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fntdata" ContentType="application/x-fontdata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notesSlides/notesSlide15.xml" ContentType="application/vnd.openxmlformats-officedocument.presentationml.notesSlide+xml"/>
  <Override PartName="/ppt/notesSlides/notesSlide16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changesInfos/changesInfo1.xml" ContentType="application/vnd.ms-powerpoint.changesinfo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0" r:id="rId1"/>
  </p:sldMasterIdLst>
  <p:notesMasterIdLst>
    <p:notesMasterId r:id="rId18"/>
  </p:notesMasterIdLst>
  <p:sldIdLst>
    <p:sldId id="256" r:id="rId2"/>
    <p:sldId id="257" r:id="rId3"/>
    <p:sldId id="259" r:id="rId4"/>
    <p:sldId id="258" r:id="rId5"/>
    <p:sldId id="261" r:id="rId6"/>
    <p:sldId id="260" r:id="rId7"/>
    <p:sldId id="262" r:id="rId8"/>
    <p:sldId id="263" r:id="rId9"/>
    <p:sldId id="265" r:id="rId10"/>
    <p:sldId id="272" r:id="rId11"/>
    <p:sldId id="276" r:id="rId12"/>
    <p:sldId id="312" r:id="rId13"/>
    <p:sldId id="278" r:id="rId14"/>
    <p:sldId id="274" r:id="rId15"/>
    <p:sldId id="281" r:id="rId16"/>
    <p:sldId id="313" r:id="rId17"/>
  </p:sldIdLst>
  <p:sldSz cx="9144000" cy="5143500" type="screen16x9"/>
  <p:notesSz cx="6858000" cy="9144000"/>
  <p:embeddedFontLst>
    <p:embeddedFont>
      <p:font typeface="Bebas Neue" panose="02020500000000000000" charset="0"/>
      <p:regular r:id="rId19"/>
    </p:embeddedFont>
    <p:embeddedFont>
      <p:font typeface="標楷體" panose="03000509000000000000" pitchFamily="65" charset="-120"/>
      <p:regular r:id="rId20"/>
    </p:embeddedFont>
    <p:embeddedFont>
      <p:font typeface="IBM Plex Sans Condensed Medium" panose="02020500000000000000" charset="0"/>
      <p:regular r:id="rId21"/>
      <p:bold r:id="rId22"/>
      <p:italic r:id="rId23"/>
      <p:boldItalic r:id="rId24"/>
    </p:embeddedFont>
    <p:embeddedFont>
      <p:font typeface="Rammetto One" panose="02020500000000000000" charset="0"/>
      <p:regular r:id="rId25"/>
    </p:embeddedFont>
    <p:embeddedFont>
      <p:font typeface="Barlow Condensed" panose="02020500000000000000" charset="0"/>
      <p:regular r:id="rId26"/>
      <p:bold r:id="rId27"/>
      <p:italic r:id="rId28"/>
      <p:boldItalic r:id="rId29"/>
    </p:embeddedFont>
    <p:embeddedFont>
      <p:font typeface="Barlow Condensed Medium" panose="02020500000000000000" charset="0"/>
      <p:regular r:id="rId30"/>
      <p:bold r:id="rId31"/>
      <p:italic r:id="rId32"/>
      <p:boldItalic r:id="rId33"/>
    </p:embeddedFont>
    <p:embeddedFont>
      <p:font typeface="Yu Gothic UI Semibold" panose="020B0700000000000000" pitchFamily="34" charset="-128"/>
      <p:bold r:id="rId34"/>
    </p:embeddedFont>
    <p:embeddedFont>
      <p:font typeface="Rockwell Extra Bold" panose="02060903040505020403" pitchFamily="18" charset="0"/>
      <p:bold r:id="rId35"/>
    </p:embeddedFont>
    <p:embeddedFont>
      <p:font typeface="Berlin Sans FB Demi" panose="020E0802020502020306" pitchFamily="34" charset="0"/>
      <p:bold r:id="rId36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A9FA6"/>
    <a:srgbClr val="000000"/>
    <a:srgbClr val="7CDDF0"/>
    <a:srgbClr val="F5F5F5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13E09DF5-F797-4107-BA8E-EF05537A4F15}" v="300" dt="2022-11-01T07:47:42.036"/>
  </p1510:revLst>
</p1510:revInfo>
</file>

<file path=ppt/tableStyles.xml><?xml version="1.0" encoding="utf-8"?>
<a:tblStyleLst xmlns:a="http://schemas.openxmlformats.org/drawingml/2006/main" def="{F1141B6C-04D9-4B35-BB38-B5403CFA5D5E}">
  <a:tblStyle styleId="{F1141B6C-04D9-4B35-BB38-B5403CFA5D5E}" styleName="Table_0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9E9E9E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  <a:tblStyle styleId="{C957449E-6993-405E-9E69-1FD4B43F15F0}" styleName="Table_1">
    <a:wholeTbl>
      <a:tcTxStyle>
        <a:font>
          <a:latin typeface="Arial"/>
          <a:ea typeface="Arial"/>
          <a:cs typeface="Arial"/>
        </a:font>
        <a:srgbClr val="000000"/>
      </a:tcTxStyle>
      <a:tcStyle>
        <a:tcBdr>
          <a:left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left>
          <a:right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right>
          <a:top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top>
          <a:bottom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bottom>
          <a:insideH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insideH>
          <a:insideV>
            <a:ln w="9525" cap="flat" cmpd="sng">
              <a:solidFill>
                <a:srgbClr val="000000"/>
              </a:solidFill>
              <a:prstDash val="solid"/>
              <a:round/>
              <a:headEnd type="none" w="sm" len="sm"/>
              <a:tailEnd type="none" w="sm" len="sm"/>
            </a:ln>
          </a:insideV>
        </a:tcBdr>
      </a:tcStyle>
    </a:wholeTbl>
    <a:band1H>
      <a:tcTxStyle/>
      <a:tcStyle>
        <a:tcBdr/>
      </a:tcStyle>
    </a:band1H>
    <a:band2H>
      <a:tcTxStyle/>
      <a:tcStyle>
        <a:tcBdr/>
      </a:tcStyle>
    </a:band2H>
    <a:band1V>
      <a:tcTxStyle/>
      <a:tcStyle>
        <a:tcBdr/>
      </a:tcStyle>
    </a:band1V>
    <a:band2V>
      <a:tcTxStyle/>
      <a:tcStyle>
        <a:tcBdr/>
      </a:tcStyle>
    </a:band2V>
    <a:lastCol>
      <a:tcTxStyle/>
      <a:tcStyle>
        <a:tcBdr/>
      </a:tcStyle>
    </a:lastCol>
    <a:firstCol>
      <a:tcTxStyle/>
      <a:tcStyle>
        <a:tcBdr/>
      </a:tcStyle>
    </a:firstCol>
    <a:lastRow>
      <a:tcTxStyle/>
      <a:tcStyle>
        <a:tcBdr/>
      </a:tcStyle>
    </a:lastRow>
    <a:seCell>
      <a:tcTxStyle/>
      <a:tcStyle>
        <a:tcBdr/>
      </a:tcStyle>
    </a:seCell>
    <a:swCell>
      <a:tcTxStyle/>
      <a:tcStyle>
        <a:tcBdr/>
      </a:tcStyle>
    </a:swCell>
    <a:firstRow>
      <a:tcTxStyle/>
      <a:tcStyle>
        <a:tcBdr/>
      </a:tcStyle>
    </a:firstRow>
    <a:neCell>
      <a:tcTxStyle/>
      <a:tcStyle>
        <a:tcBdr/>
      </a:tcStyle>
    </a:neCell>
    <a:nwCell>
      <a:tcTxStyle/>
      <a:tcStyle>
        <a:tcBdr/>
      </a:tcStyle>
    </a:nwCell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324" autoAdjust="0"/>
    <p:restoredTop sz="82045" autoAdjust="0"/>
  </p:normalViewPr>
  <p:slideViewPr>
    <p:cSldViewPr snapToGrid="0">
      <p:cViewPr varScale="1">
        <p:scale>
          <a:sx n="75" d="100"/>
          <a:sy n="75" d="100"/>
        </p:scale>
        <p:origin x="1032" y="36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notesMaster" Target="notesMasters/notesMaster1.xml"/><Relationship Id="rId26" Type="http://schemas.openxmlformats.org/officeDocument/2006/relationships/font" Target="fonts/font8.fntdata"/><Relationship Id="rId39" Type="http://schemas.openxmlformats.org/officeDocument/2006/relationships/theme" Target="theme/theme1.xml"/><Relationship Id="rId21" Type="http://schemas.openxmlformats.org/officeDocument/2006/relationships/font" Target="fonts/font3.fntdata"/><Relationship Id="rId34" Type="http://schemas.openxmlformats.org/officeDocument/2006/relationships/font" Target="fonts/font16.fntdata"/><Relationship Id="rId42" Type="http://schemas.microsoft.com/office/2016/11/relationships/changesInfo" Target="changesInfos/changesInfo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0" Type="http://schemas.openxmlformats.org/officeDocument/2006/relationships/font" Target="fonts/font2.fntdata"/><Relationship Id="rId29" Type="http://schemas.openxmlformats.org/officeDocument/2006/relationships/font" Target="fonts/font11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6.fntdata"/><Relationship Id="rId32" Type="http://schemas.openxmlformats.org/officeDocument/2006/relationships/font" Target="fonts/font14.fntdata"/><Relationship Id="rId37" Type="http://schemas.openxmlformats.org/officeDocument/2006/relationships/presProps" Target="presProps.xml"/><Relationship Id="rId40" Type="http://schemas.openxmlformats.org/officeDocument/2006/relationships/tableStyles" Target="tableStyles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font" Target="fonts/font5.fntdata"/><Relationship Id="rId28" Type="http://schemas.openxmlformats.org/officeDocument/2006/relationships/font" Target="fonts/font10.fntdata"/><Relationship Id="rId36" Type="http://schemas.openxmlformats.org/officeDocument/2006/relationships/font" Target="fonts/font18.fntdata"/><Relationship Id="rId10" Type="http://schemas.openxmlformats.org/officeDocument/2006/relationships/slide" Target="slides/slide9.xml"/><Relationship Id="rId19" Type="http://schemas.openxmlformats.org/officeDocument/2006/relationships/font" Target="fonts/font1.fntdata"/><Relationship Id="rId31" Type="http://schemas.openxmlformats.org/officeDocument/2006/relationships/font" Target="fonts/font13.fntdata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font" Target="fonts/font4.fntdata"/><Relationship Id="rId27" Type="http://schemas.openxmlformats.org/officeDocument/2006/relationships/font" Target="fonts/font9.fntdata"/><Relationship Id="rId30" Type="http://schemas.openxmlformats.org/officeDocument/2006/relationships/font" Target="fonts/font12.fntdata"/><Relationship Id="rId35" Type="http://schemas.openxmlformats.org/officeDocument/2006/relationships/font" Target="fonts/font17.fntdata"/><Relationship Id="rId43" Type="http://schemas.microsoft.com/office/2015/10/relationships/revisionInfo" Target="revisionInfo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7.fntdata"/><Relationship Id="rId33" Type="http://schemas.openxmlformats.org/officeDocument/2006/relationships/font" Target="fonts/font15.fntdata"/><Relationship Id="rId38" Type="http://schemas.openxmlformats.org/officeDocument/2006/relationships/viewProps" Target="view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琦文 陳" userId="1803d54db6236db1" providerId="LiveId" clId="{13E09DF5-F797-4107-BA8E-EF05537A4F15}"/>
    <pc:docChg chg="undo custSel addSld delSld modSld sldOrd delMainMaster">
      <pc:chgData name="琦文 陳" userId="1803d54db6236db1" providerId="LiveId" clId="{13E09DF5-F797-4107-BA8E-EF05537A4F15}" dt="2022-11-01T07:52:54.654" v="5173" actId="113"/>
      <pc:docMkLst>
        <pc:docMk/>
      </pc:docMkLst>
      <pc:sldChg chg="addSp delSp modSp add del mod">
        <pc:chgData name="琦文 陳" userId="1803d54db6236db1" providerId="LiveId" clId="{13E09DF5-F797-4107-BA8E-EF05537A4F15}" dt="2022-11-01T07:17:56.940" v="4574" actId="1076"/>
        <pc:sldMkLst>
          <pc:docMk/>
          <pc:sldMk cId="0" sldId="256"/>
        </pc:sldMkLst>
        <pc:spChg chg="add del mod">
          <ac:chgData name="琦文 陳" userId="1803d54db6236db1" providerId="LiveId" clId="{13E09DF5-F797-4107-BA8E-EF05537A4F15}" dt="2022-10-27T01:43:26.042" v="10" actId="478"/>
          <ac:spMkLst>
            <pc:docMk/>
            <pc:sldMk cId="0" sldId="256"/>
            <ac:spMk id="3" creationId="{8A6894ED-5CD2-D939-25B2-8E55B1BDB749}"/>
          </ac:spMkLst>
        </pc:spChg>
        <pc:spChg chg="add del mod">
          <ac:chgData name="琦文 陳" userId="1803d54db6236db1" providerId="LiveId" clId="{13E09DF5-F797-4107-BA8E-EF05537A4F15}" dt="2022-10-27T06:32:06.007" v="43" actId="478"/>
          <ac:spMkLst>
            <pc:docMk/>
            <pc:sldMk cId="0" sldId="256"/>
            <ac:spMk id="5" creationId="{BA194C56-4AE9-A751-AC2B-369779AD0C1C}"/>
          </ac:spMkLst>
        </pc:spChg>
        <pc:spChg chg="add del mod">
          <ac:chgData name="琦文 陳" userId="1803d54db6236db1" providerId="LiveId" clId="{13E09DF5-F797-4107-BA8E-EF05537A4F15}" dt="2022-10-27T06:32:28.205" v="47" actId="478"/>
          <ac:spMkLst>
            <pc:docMk/>
            <pc:sldMk cId="0" sldId="256"/>
            <ac:spMk id="6" creationId="{600F6B1F-F640-AF54-746A-403E64E0C374}"/>
          </ac:spMkLst>
        </pc:spChg>
        <pc:spChg chg="add del mod">
          <ac:chgData name="琦文 陳" userId="1803d54db6236db1" providerId="LiveId" clId="{13E09DF5-F797-4107-BA8E-EF05537A4F15}" dt="2022-10-27T06:32:30.980" v="48" actId="478"/>
          <ac:spMkLst>
            <pc:docMk/>
            <pc:sldMk cId="0" sldId="256"/>
            <ac:spMk id="8" creationId="{6F605681-C22C-0991-8D46-44B561EC8427}"/>
          </ac:spMkLst>
        </pc:spChg>
        <pc:spChg chg="add mod">
          <ac:chgData name="琦文 陳" userId="1803d54db6236db1" providerId="LiveId" clId="{13E09DF5-F797-4107-BA8E-EF05537A4F15}" dt="2022-10-27T17:26:17.038" v="1902" actId="1076"/>
          <ac:spMkLst>
            <pc:docMk/>
            <pc:sldMk cId="0" sldId="256"/>
            <ac:spMk id="10" creationId="{8A22A619-975A-D99B-6483-502BCF5D693D}"/>
          </ac:spMkLst>
        </pc:spChg>
        <pc:spChg chg="del mod">
          <ac:chgData name="琦文 陳" userId="1803d54db6236db1" providerId="LiveId" clId="{13E09DF5-F797-4107-BA8E-EF05537A4F15}" dt="2022-10-27T06:32:03.951" v="42" actId="478"/>
          <ac:spMkLst>
            <pc:docMk/>
            <pc:sldMk cId="0" sldId="256"/>
            <ac:spMk id="5060" creationId="{00000000-0000-0000-0000-000000000000}"/>
          </ac:spMkLst>
        </pc:spChg>
        <pc:spChg chg="del mod">
          <ac:chgData name="琦文 陳" userId="1803d54db6236db1" providerId="LiveId" clId="{13E09DF5-F797-4107-BA8E-EF05537A4F15}" dt="2022-10-27T01:43:22.437" v="9" actId="478"/>
          <ac:spMkLst>
            <pc:docMk/>
            <pc:sldMk cId="0" sldId="256"/>
            <ac:spMk id="5061" creationId="{00000000-0000-0000-0000-000000000000}"/>
          </ac:spMkLst>
        </pc:spChg>
        <pc:spChg chg="mod">
          <ac:chgData name="琦文 陳" userId="1803d54db6236db1" providerId="LiveId" clId="{13E09DF5-F797-4107-BA8E-EF05537A4F15}" dt="2022-11-01T07:17:56.940" v="4574" actId="1076"/>
          <ac:spMkLst>
            <pc:docMk/>
            <pc:sldMk cId="0" sldId="256"/>
            <ac:spMk id="5062" creationId="{00000000-0000-0000-0000-000000000000}"/>
          </ac:spMkLst>
        </pc:spChg>
        <pc:grpChg chg="mod">
          <ac:chgData name="琦文 陳" userId="1803d54db6236db1" providerId="LiveId" clId="{13E09DF5-F797-4107-BA8E-EF05537A4F15}" dt="2022-10-27T01:43:12.841" v="8" actId="1076"/>
          <ac:grpSpMkLst>
            <pc:docMk/>
            <pc:sldMk cId="0" sldId="256"/>
            <ac:grpSpMk id="5063" creationId="{00000000-0000-0000-0000-000000000000}"/>
          </ac:grpSpMkLst>
        </pc:grpChg>
      </pc:sldChg>
      <pc:sldChg chg="addSp delSp modSp mod">
        <pc:chgData name="琦文 陳" userId="1803d54db6236db1" providerId="LiveId" clId="{13E09DF5-F797-4107-BA8E-EF05537A4F15}" dt="2022-11-01T07:52:27.920" v="5172"/>
        <pc:sldMkLst>
          <pc:docMk/>
          <pc:sldMk cId="0" sldId="257"/>
        </pc:sldMkLst>
        <pc:spChg chg="add mod">
          <ac:chgData name="琦文 陳" userId="1803d54db6236db1" providerId="LiveId" clId="{13E09DF5-F797-4107-BA8E-EF05537A4F15}" dt="2022-10-27T14:39:30.486" v="332" actId="1076"/>
          <ac:spMkLst>
            <pc:docMk/>
            <pc:sldMk cId="0" sldId="257"/>
            <ac:spMk id="2" creationId="{4701F249-F180-67DE-A1B1-12E244BC2B4B}"/>
          </ac:spMkLst>
        </pc:spChg>
        <pc:spChg chg="add del mod">
          <ac:chgData name="琦文 陳" userId="1803d54db6236db1" providerId="LiveId" clId="{13E09DF5-F797-4107-BA8E-EF05537A4F15}" dt="2022-10-27T14:39:21.579" v="329" actId="478"/>
          <ac:spMkLst>
            <pc:docMk/>
            <pc:sldMk cId="0" sldId="257"/>
            <ac:spMk id="4" creationId="{958BE55A-08CC-5E79-6587-A47F35F89E55}"/>
          </ac:spMkLst>
        </pc:spChg>
        <pc:spChg chg="add del mod">
          <ac:chgData name="琦文 陳" userId="1803d54db6236db1" providerId="LiveId" clId="{13E09DF5-F797-4107-BA8E-EF05537A4F15}" dt="2022-10-27T14:42:55.651" v="340" actId="478"/>
          <ac:spMkLst>
            <pc:docMk/>
            <pc:sldMk cId="0" sldId="257"/>
            <ac:spMk id="5" creationId="{9BE5C042-00BA-1988-4A36-7FFEDD1B9575}"/>
          </ac:spMkLst>
        </pc:spChg>
        <pc:spChg chg="add mod">
          <ac:chgData name="琦文 陳" userId="1803d54db6236db1" providerId="LiveId" clId="{13E09DF5-F797-4107-BA8E-EF05537A4F15}" dt="2022-10-27T15:23:22.213" v="548" actId="1076"/>
          <ac:spMkLst>
            <pc:docMk/>
            <pc:sldMk cId="0" sldId="257"/>
            <ac:spMk id="6" creationId="{7517928F-3995-64CF-C28A-367B3B8D101F}"/>
          </ac:spMkLst>
        </pc:spChg>
        <pc:spChg chg="add del mod">
          <ac:chgData name="琦文 陳" userId="1803d54db6236db1" providerId="LiveId" clId="{13E09DF5-F797-4107-BA8E-EF05537A4F15}" dt="2022-10-27T14:43:15.630" v="359"/>
          <ac:spMkLst>
            <pc:docMk/>
            <pc:sldMk cId="0" sldId="257"/>
            <ac:spMk id="7" creationId="{75DA4B17-84DB-5662-5AF0-15109CA5A323}"/>
          </ac:spMkLst>
        </pc:spChg>
        <pc:spChg chg="add del mod">
          <ac:chgData name="琦文 陳" userId="1803d54db6236db1" providerId="LiveId" clId="{13E09DF5-F797-4107-BA8E-EF05537A4F15}" dt="2022-10-27T14:43:15.236" v="358"/>
          <ac:spMkLst>
            <pc:docMk/>
            <pc:sldMk cId="0" sldId="257"/>
            <ac:spMk id="8" creationId="{BDEA22E5-8F98-1BAD-76B3-2881D677B6AB}"/>
          </ac:spMkLst>
        </pc:spChg>
        <pc:spChg chg="add del mod">
          <ac:chgData name="琦文 陳" userId="1803d54db6236db1" providerId="LiveId" clId="{13E09DF5-F797-4107-BA8E-EF05537A4F15}" dt="2022-10-27T14:43:15.060" v="357"/>
          <ac:spMkLst>
            <pc:docMk/>
            <pc:sldMk cId="0" sldId="257"/>
            <ac:spMk id="9" creationId="{51CAB407-0601-116F-D543-223912FC2702}"/>
          </ac:spMkLst>
        </pc:spChg>
        <pc:spChg chg="add del mod">
          <ac:chgData name="琦文 陳" userId="1803d54db6236db1" providerId="LiveId" clId="{13E09DF5-F797-4107-BA8E-EF05537A4F15}" dt="2022-10-27T14:43:14.884" v="356"/>
          <ac:spMkLst>
            <pc:docMk/>
            <pc:sldMk cId="0" sldId="257"/>
            <ac:spMk id="10" creationId="{55AC5175-11AB-DB15-1BB3-5930D5BE7575}"/>
          </ac:spMkLst>
        </pc:spChg>
        <pc:spChg chg="add del mod">
          <ac:chgData name="琦文 陳" userId="1803d54db6236db1" providerId="LiveId" clId="{13E09DF5-F797-4107-BA8E-EF05537A4F15}" dt="2022-10-27T14:43:14.708" v="355"/>
          <ac:spMkLst>
            <pc:docMk/>
            <pc:sldMk cId="0" sldId="257"/>
            <ac:spMk id="11" creationId="{3AAB9490-7227-AB78-133F-0A73A3DBF353}"/>
          </ac:spMkLst>
        </pc:spChg>
        <pc:spChg chg="add del mod">
          <ac:chgData name="琦文 陳" userId="1803d54db6236db1" providerId="LiveId" clId="{13E09DF5-F797-4107-BA8E-EF05537A4F15}" dt="2022-10-27T14:43:14.535" v="354"/>
          <ac:spMkLst>
            <pc:docMk/>
            <pc:sldMk cId="0" sldId="257"/>
            <ac:spMk id="12" creationId="{61C74D5C-C34A-37E1-E87B-5738C930BD06}"/>
          </ac:spMkLst>
        </pc:spChg>
        <pc:spChg chg="add del mod">
          <ac:chgData name="琦文 陳" userId="1803d54db6236db1" providerId="LiveId" clId="{13E09DF5-F797-4107-BA8E-EF05537A4F15}" dt="2022-10-27T14:43:14.376" v="353"/>
          <ac:spMkLst>
            <pc:docMk/>
            <pc:sldMk cId="0" sldId="257"/>
            <ac:spMk id="13" creationId="{98A7DD5A-1287-7846-D339-41C89093926B}"/>
          </ac:spMkLst>
        </pc:spChg>
        <pc:spChg chg="add del mod">
          <ac:chgData name="琦文 陳" userId="1803d54db6236db1" providerId="LiveId" clId="{13E09DF5-F797-4107-BA8E-EF05537A4F15}" dt="2022-10-27T14:43:14.221" v="352"/>
          <ac:spMkLst>
            <pc:docMk/>
            <pc:sldMk cId="0" sldId="257"/>
            <ac:spMk id="14" creationId="{7D737B1F-8BC1-0F7A-85CE-F0391FD42DA4}"/>
          </ac:spMkLst>
        </pc:spChg>
        <pc:spChg chg="add del mod">
          <ac:chgData name="琦文 陳" userId="1803d54db6236db1" providerId="LiveId" clId="{13E09DF5-F797-4107-BA8E-EF05537A4F15}" dt="2022-10-27T14:43:14.045" v="351"/>
          <ac:spMkLst>
            <pc:docMk/>
            <pc:sldMk cId="0" sldId="257"/>
            <ac:spMk id="15" creationId="{AE0CC390-4B2A-679A-545C-D374A288E749}"/>
          </ac:spMkLst>
        </pc:spChg>
        <pc:spChg chg="add mod">
          <ac:chgData name="琦文 陳" userId="1803d54db6236db1" providerId="LiveId" clId="{13E09DF5-F797-4107-BA8E-EF05537A4F15}" dt="2022-10-27T16:00:11.989" v="941" actId="1076"/>
          <ac:spMkLst>
            <pc:docMk/>
            <pc:sldMk cId="0" sldId="257"/>
            <ac:spMk id="16" creationId="{216689EC-879D-F574-3B58-49A223C8B9C6}"/>
          </ac:spMkLst>
        </pc:spChg>
        <pc:spChg chg="add mod">
          <ac:chgData name="琦文 陳" userId="1803d54db6236db1" providerId="LiveId" clId="{13E09DF5-F797-4107-BA8E-EF05537A4F15}" dt="2022-10-27T16:00:30.389" v="944" actId="1076"/>
          <ac:spMkLst>
            <pc:docMk/>
            <pc:sldMk cId="0" sldId="257"/>
            <ac:spMk id="17" creationId="{00D041D9-8420-64B1-CD30-8CFD2C43BBC6}"/>
          </ac:spMkLst>
        </pc:spChg>
        <pc:spChg chg="add mod">
          <ac:chgData name="琦文 陳" userId="1803d54db6236db1" providerId="LiveId" clId="{13E09DF5-F797-4107-BA8E-EF05537A4F15}" dt="2022-10-27T16:00:45.653" v="947" actId="1076"/>
          <ac:spMkLst>
            <pc:docMk/>
            <pc:sldMk cId="0" sldId="257"/>
            <ac:spMk id="18" creationId="{AA904A0F-E35F-C116-BCAA-56B701634162}"/>
          </ac:spMkLst>
        </pc:spChg>
        <pc:spChg chg="add del mod">
          <ac:chgData name="琦文 陳" userId="1803d54db6236db1" providerId="LiveId" clId="{13E09DF5-F797-4107-BA8E-EF05537A4F15}" dt="2022-10-27T15:22:58.368" v="545" actId="478"/>
          <ac:spMkLst>
            <pc:docMk/>
            <pc:sldMk cId="0" sldId="257"/>
            <ac:spMk id="19" creationId="{AB3824C8-DA77-4474-E9A6-2D56BBCFBB85}"/>
          </ac:spMkLst>
        </pc:spChg>
        <pc:spChg chg="add del mod">
          <ac:chgData name="琦文 陳" userId="1803d54db6236db1" providerId="LiveId" clId="{13E09DF5-F797-4107-BA8E-EF05537A4F15}" dt="2022-10-27T16:00:14.806" v="942" actId="1076"/>
          <ac:spMkLst>
            <pc:docMk/>
            <pc:sldMk cId="0" sldId="257"/>
            <ac:spMk id="20" creationId="{A913CD4B-D7A2-18E5-42C6-3457A809F336}"/>
          </ac:spMkLst>
        </pc:spChg>
        <pc:spChg chg="add mod">
          <ac:chgData name="琦文 陳" userId="1803d54db6236db1" providerId="LiveId" clId="{13E09DF5-F797-4107-BA8E-EF05537A4F15}" dt="2022-10-27T14:45:07.126" v="387" actId="1076"/>
          <ac:spMkLst>
            <pc:docMk/>
            <pc:sldMk cId="0" sldId="257"/>
            <ac:spMk id="21" creationId="{FF92BD4F-39B4-B138-C348-A2B75165FEC1}"/>
          </ac:spMkLst>
        </pc:spChg>
        <pc:spChg chg="add del mod">
          <ac:chgData name="琦文 陳" userId="1803d54db6236db1" providerId="LiveId" clId="{13E09DF5-F797-4107-BA8E-EF05537A4F15}" dt="2022-10-27T15:20:58.865" v="513" actId="478"/>
          <ac:spMkLst>
            <pc:docMk/>
            <pc:sldMk cId="0" sldId="257"/>
            <ac:spMk id="22" creationId="{2F52CA9F-0833-42FC-3859-C6183EE79FC7}"/>
          </ac:spMkLst>
        </pc:spChg>
        <pc:spChg chg="add mod">
          <ac:chgData name="琦文 陳" userId="1803d54db6236db1" providerId="LiveId" clId="{13E09DF5-F797-4107-BA8E-EF05537A4F15}" dt="2022-11-01T07:20:00.124" v="4628" actId="14100"/>
          <ac:spMkLst>
            <pc:docMk/>
            <pc:sldMk cId="0" sldId="257"/>
            <ac:spMk id="23" creationId="{F0AF343B-0EB6-5ED9-F021-2010904DED26}"/>
          </ac:spMkLst>
        </pc:spChg>
        <pc:spChg chg="add mod">
          <ac:chgData name="琦文 陳" userId="1803d54db6236db1" providerId="LiveId" clId="{13E09DF5-F797-4107-BA8E-EF05537A4F15}" dt="2022-10-27T15:23:42.399" v="572" actId="14100"/>
          <ac:spMkLst>
            <pc:docMk/>
            <pc:sldMk cId="0" sldId="257"/>
            <ac:spMk id="24" creationId="{DF836268-174E-CF67-885F-B4EF0D5F4C79}"/>
          </ac:spMkLst>
        </pc:spChg>
        <pc:spChg chg="add mod">
          <ac:chgData name="琦文 陳" userId="1803d54db6236db1" providerId="LiveId" clId="{13E09DF5-F797-4107-BA8E-EF05537A4F15}" dt="2022-10-27T16:00:35.549" v="945" actId="1076"/>
          <ac:spMkLst>
            <pc:docMk/>
            <pc:sldMk cId="0" sldId="257"/>
            <ac:spMk id="25" creationId="{CF869C22-F7FF-BB71-7601-775E7B929226}"/>
          </ac:spMkLst>
        </pc:spChg>
        <pc:spChg chg="add del mod">
          <ac:chgData name="琦文 陳" userId="1803d54db6236db1" providerId="LiveId" clId="{13E09DF5-F797-4107-BA8E-EF05537A4F15}" dt="2022-10-27T15:24:29.169" v="576" actId="478"/>
          <ac:spMkLst>
            <pc:docMk/>
            <pc:sldMk cId="0" sldId="257"/>
            <ac:spMk id="26" creationId="{EB8D2EF7-32D7-D6C7-0633-3927B6C3B844}"/>
          </ac:spMkLst>
        </pc:spChg>
        <pc:spChg chg="add mod">
          <ac:chgData name="琦文 陳" userId="1803d54db6236db1" providerId="LiveId" clId="{13E09DF5-F797-4107-BA8E-EF05537A4F15}" dt="2022-11-01T07:19:50.856" v="4604" actId="20577"/>
          <ac:spMkLst>
            <pc:docMk/>
            <pc:sldMk cId="0" sldId="257"/>
            <ac:spMk id="27" creationId="{5EECE42B-3A12-E252-F2DF-77B63AA30E0A}"/>
          </ac:spMkLst>
        </pc:spChg>
        <pc:spChg chg="add mod">
          <ac:chgData name="琦文 陳" userId="1803d54db6236db1" providerId="LiveId" clId="{13E09DF5-F797-4107-BA8E-EF05537A4F15}" dt="2022-10-27T16:00:58.814" v="949" actId="1076"/>
          <ac:spMkLst>
            <pc:docMk/>
            <pc:sldMk cId="0" sldId="257"/>
            <ac:spMk id="28" creationId="{AB091D24-48ED-3D3F-656D-0109216C0CD6}"/>
          </ac:spMkLst>
        </pc:spChg>
        <pc:spChg chg="add mod">
          <ac:chgData name="琦文 陳" userId="1803d54db6236db1" providerId="LiveId" clId="{13E09DF5-F797-4107-BA8E-EF05537A4F15}" dt="2022-11-01T07:52:27.920" v="5172"/>
          <ac:spMkLst>
            <pc:docMk/>
            <pc:sldMk cId="0" sldId="257"/>
            <ac:spMk id="29" creationId="{05F7F635-4786-2493-6365-6CEAF5873A2F}"/>
          </ac:spMkLst>
        </pc:spChg>
        <pc:spChg chg="add mod">
          <ac:chgData name="琦文 陳" userId="1803d54db6236db1" providerId="LiveId" clId="{13E09DF5-F797-4107-BA8E-EF05537A4F15}" dt="2022-10-27T16:02:29.334" v="973" actId="1076"/>
          <ac:spMkLst>
            <pc:docMk/>
            <pc:sldMk cId="0" sldId="257"/>
            <ac:spMk id="30" creationId="{88FF6B21-A6C9-40C3-40E7-91622B68CB7D}"/>
          </ac:spMkLst>
        </pc:spChg>
        <pc:spChg chg="add mod">
          <ac:chgData name="琦文 陳" userId="1803d54db6236db1" providerId="LiveId" clId="{13E09DF5-F797-4107-BA8E-EF05537A4F15}" dt="2022-10-27T16:13:28.708" v="997" actId="20577"/>
          <ac:spMkLst>
            <pc:docMk/>
            <pc:sldMk cId="0" sldId="257"/>
            <ac:spMk id="31" creationId="{F971FF2F-BB5A-CAA9-4E97-629E67223279}"/>
          </ac:spMkLst>
        </pc:spChg>
        <pc:spChg chg="add mod">
          <ac:chgData name="琦文 陳" userId="1803d54db6236db1" providerId="LiveId" clId="{13E09DF5-F797-4107-BA8E-EF05537A4F15}" dt="2022-10-27T16:05:00.811" v="993" actId="20577"/>
          <ac:spMkLst>
            <pc:docMk/>
            <pc:sldMk cId="0" sldId="257"/>
            <ac:spMk id="32" creationId="{F82154F2-8823-E0D5-471D-FE539AF83A9A}"/>
          </ac:spMkLst>
        </pc:spChg>
        <pc:spChg chg="del mod">
          <ac:chgData name="琦文 陳" userId="1803d54db6236db1" providerId="LiveId" clId="{13E09DF5-F797-4107-BA8E-EF05537A4F15}" dt="2022-10-27T14:39:19.263" v="328" actId="478"/>
          <ac:spMkLst>
            <pc:docMk/>
            <pc:sldMk cId="0" sldId="257"/>
            <ac:spMk id="5086" creationId="{00000000-0000-0000-0000-000000000000}"/>
          </ac:spMkLst>
        </pc:spChg>
        <pc:spChg chg="del">
          <ac:chgData name="琦文 陳" userId="1803d54db6236db1" providerId="LiveId" clId="{13E09DF5-F797-4107-BA8E-EF05537A4F15}" dt="2022-10-27T14:42:48.136" v="338" actId="478"/>
          <ac:spMkLst>
            <pc:docMk/>
            <pc:sldMk cId="0" sldId="257"/>
            <ac:spMk id="5088" creationId="{00000000-0000-0000-0000-000000000000}"/>
          </ac:spMkLst>
        </pc:spChg>
        <pc:spChg chg="del">
          <ac:chgData name="琦文 陳" userId="1803d54db6236db1" providerId="LiveId" clId="{13E09DF5-F797-4107-BA8E-EF05537A4F15}" dt="2022-10-27T14:42:40.838" v="335" actId="478"/>
          <ac:spMkLst>
            <pc:docMk/>
            <pc:sldMk cId="0" sldId="257"/>
            <ac:spMk id="5089" creationId="{00000000-0000-0000-0000-000000000000}"/>
          </ac:spMkLst>
        </pc:spChg>
        <pc:spChg chg="del">
          <ac:chgData name="琦文 陳" userId="1803d54db6236db1" providerId="LiveId" clId="{13E09DF5-F797-4107-BA8E-EF05537A4F15}" dt="2022-10-27T14:42:42.002" v="336" actId="478"/>
          <ac:spMkLst>
            <pc:docMk/>
            <pc:sldMk cId="0" sldId="257"/>
            <ac:spMk id="5090" creationId="{00000000-0000-0000-0000-000000000000}"/>
          </ac:spMkLst>
        </pc:spChg>
        <pc:grpChg chg="mod">
          <ac:chgData name="琦文 陳" userId="1803d54db6236db1" providerId="LiveId" clId="{13E09DF5-F797-4107-BA8E-EF05537A4F15}" dt="2022-10-27T06:50:13.471" v="237" actId="1076"/>
          <ac:grpSpMkLst>
            <pc:docMk/>
            <pc:sldMk cId="0" sldId="257"/>
            <ac:grpSpMk id="5091" creationId="{00000000-0000-0000-0000-000000000000}"/>
          </ac:grpSpMkLst>
        </pc:grpChg>
        <pc:grpChg chg="mod">
          <ac:chgData name="琦文 陳" userId="1803d54db6236db1" providerId="LiveId" clId="{13E09DF5-F797-4107-BA8E-EF05537A4F15}" dt="2022-10-27T06:50:23.152" v="239" actId="1076"/>
          <ac:grpSpMkLst>
            <pc:docMk/>
            <pc:sldMk cId="0" sldId="257"/>
            <ac:grpSpMk id="5112" creationId="{00000000-0000-0000-0000-000000000000}"/>
          </ac:grpSpMkLst>
        </pc:grpChg>
        <pc:graphicFrameChg chg="del modGraphic">
          <ac:chgData name="琦文 陳" userId="1803d54db6236db1" providerId="LiveId" clId="{13E09DF5-F797-4107-BA8E-EF05537A4F15}" dt="2022-10-27T14:42:46.878" v="337" actId="478"/>
          <ac:graphicFrameMkLst>
            <pc:docMk/>
            <pc:sldMk cId="0" sldId="257"/>
            <ac:graphicFrameMk id="5087" creationId="{00000000-0000-0000-0000-000000000000}"/>
          </ac:graphicFrameMkLst>
        </pc:graphicFrameChg>
      </pc:sldChg>
      <pc:sldChg chg="addSp delSp modSp mod modNotes">
        <pc:chgData name="琦文 陳" userId="1803d54db6236db1" providerId="LiveId" clId="{13E09DF5-F797-4107-BA8E-EF05537A4F15}" dt="2022-11-01T07:47:29.766" v="5067" actId="478"/>
        <pc:sldMkLst>
          <pc:docMk/>
          <pc:sldMk cId="0" sldId="258"/>
        </pc:sldMkLst>
        <pc:spChg chg="add del mod">
          <ac:chgData name="琦文 陳" userId="1803d54db6236db1" providerId="LiveId" clId="{13E09DF5-F797-4107-BA8E-EF05537A4F15}" dt="2022-10-27T15:09:18.543" v="389" actId="478"/>
          <ac:spMkLst>
            <pc:docMk/>
            <pc:sldMk cId="0" sldId="258"/>
            <ac:spMk id="3" creationId="{1C7DB9F2-B83E-D2A7-0F62-CE5DBCA32884}"/>
          </ac:spMkLst>
        </pc:spChg>
        <pc:spChg chg="mod">
          <ac:chgData name="琦文 陳" userId="1803d54db6236db1" providerId="LiveId" clId="{13E09DF5-F797-4107-BA8E-EF05537A4F15}" dt="2022-11-01T07:32:56.613" v="4795"/>
          <ac:spMkLst>
            <pc:docMk/>
            <pc:sldMk cId="0" sldId="258"/>
            <ac:spMk id="3" creationId="{6C2231AF-F590-E1C6-4FBA-5707C38864AA}"/>
          </ac:spMkLst>
        </pc:spChg>
        <pc:spChg chg="mod">
          <ac:chgData name="琦文 陳" userId="1803d54db6236db1" providerId="LiveId" clId="{13E09DF5-F797-4107-BA8E-EF05537A4F15}" dt="2022-11-01T07:32:56.613" v="4795"/>
          <ac:spMkLst>
            <pc:docMk/>
            <pc:sldMk cId="0" sldId="258"/>
            <ac:spMk id="4" creationId="{BB1121D2-DE30-5E20-ABA7-BB81FC8707F8}"/>
          </ac:spMkLst>
        </pc:spChg>
        <pc:spChg chg="mod">
          <ac:chgData name="琦文 陳" userId="1803d54db6236db1" providerId="LiveId" clId="{13E09DF5-F797-4107-BA8E-EF05537A4F15}" dt="2022-11-01T07:32:56.613" v="4795"/>
          <ac:spMkLst>
            <pc:docMk/>
            <pc:sldMk cId="0" sldId="258"/>
            <ac:spMk id="5" creationId="{0E628E25-BE19-5CAF-DC56-6854BCC38F3B}"/>
          </ac:spMkLst>
        </pc:spChg>
        <pc:spChg chg="add del mod">
          <ac:chgData name="琦文 陳" userId="1803d54db6236db1" providerId="LiveId" clId="{13E09DF5-F797-4107-BA8E-EF05537A4F15}" dt="2022-10-27T15:09:22.115" v="392" actId="478"/>
          <ac:spMkLst>
            <pc:docMk/>
            <pc:sldMk cId="0" sldId="258"/>
            <ac:spMk id="5" creationId="{B56C4B4B-D04A-79F1-6509-08CABF2F1CAA}"/>
          </ac:spMkLst>
        </pc:spChg>
        <pc:spChg chg="add del mod">
          <ac:chgData name="琦文 陳" userId="1803d54db6236db1" providerId="LiveId" clId="{13E09DF5-F797-4107-BA8E-EF05537A4F15}" dt="2022-11-01T07:36:51.762" v="4893" actId="478"/>
          <ac:spMkLst>
            <pc:docMk/>
            <pc:sldMk cId="0" sldId="258"/>
            <ac:spMk id="6" creationId="{06865512-05D8-1DF2-3E52-7F3B2F59ECFF}"/>
          </ac:spMkLst>
        </pc:spChg>
        <pc:spChg chg="add del mod">
          <ac:chgData name="琦文 陳" userId="1803d54db6236db1" providerId="LiveId" clId="{13E09DF5-F797-4107-BA8E-EF05537A4F15}" dt="2022-10-27T15:09:23.782" v="393" actId="478"/>
          <ac:spMkLst>
            <pc:docMk/>
            <pc:sldMk cId="0" sldId="258"/>
            <ac:spMk id="7" creationId="{7561B142-A2B7-236E-36D0-BEE0716CF61B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8" creationId="{6C589F2F-317C-07C9-7B82-BEEA0F963A6F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9" creationId="{1187FA4B-039A-5726-761F-D5CB3679B884}"/>
          </ac:spMkLst>
        </pc:spChg>
        <pc:spChg chg="add del mod">
          <ac:chgData name="琦文 陳" userId="1803d54db6236db1" providerId="LiveId" clId="{13E09DF5-F797-4107-BA8E-EF05537A4F15}" dt="2022-10-27T15:09:26.537" v="395" actId="478"/>
          <ac:spMkLst>
            <pc:docMk/>
            <pc:sldMk cId="0" sldId="258"/>
            <ac:spMk id="9" creationId="{95B17B97-AE25-901A-2683-BE12CC9E8DCB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10" creationId="{D3FA7207-B800-599E-167A-220B82F7356B}"/>
          </ac:spMkLst>
        </pc:spChg>
        <pc:spChg chg="add del mod">
          <ac:chgData name="琦文 陳" userId="1803d54db6236db1" providerId="LiveId" clId="{13E09DF5-F797-4107-BA8E-EF05537A4F15}" dt="2022-10-27T15:09:32.157" v="399" actId="478"/>
          <ac:spMkLst>
            <pc:docMk/>
            <pc:sldMk cId="0" sldId="258"/>
            <ac:spMk id="11" creationId="{55BDCA3A-E27D-9018-1CA3-69C069B6EF72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11" creationId="{8A2C7501-E9DA-921A-FF86-BEC94A78C575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12" creationId="{7C1B0CF3-0624-7EAE-7FD1-C2985731F276}"/>
          </ac:spMkLst>
        </pc:spChg>
        <pc:spChg chg="add del mod">
          <ac:chgData name="琦文 陳" userId="1803d54db6236db1" providerId="LiveId" clId="{13E09DF5-F797-4107-BA8E-EF05537A4F15}" dt="2022-10-27T15:09:31.302" v="398" actId="478"/>
          <ac:spMkLst>
            <pc:docMk/>
            <pc:sldMk cId="0" sldId="258"/>
            <ac:spMk id="13" creationId="{4708DF90-5F89-CF1A-144E-E0A1F078538E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13" creationId="{471B840E-10FC-59C5-A6AC-77F0401C1A95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14" creationId="{712E86EF-E363-BFE5-921A-C701BF6222F2}"/>
          </ac:spMkLst>
        </pc:spChg>
        <pc:spChg chg="add del mod">
          <ac:chgData name="琦文 陳" userId="1803d54db6236db1" providerId="LiveId" clId="{13E09DF5-F797-4107-BA8E-EF05537A4F15}" dt="2022-10-27T15:09:35.592" v="401" actId="478"/>
          <ac:spMkLst>
            <pc:docMk/>
            <pc:sldMk cId="0" sldId="258"/>
            <ac:spMk id="15" creationId="{356F1C16-B96D-0AA7-AE8A-EB34F68046BF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15" creationId="{C49CC46E-D331-6418-46DA-6893C3BCF6CE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16" creationId="{7D2B53DB-2DA1-9118-D1DF-335D52928EFA}"/>
          </ac:spMkLst>
        </pc:spChg>
        <pc:spChg chg="add del mod">
          <ac:chgData name="琦文 陳" userId="1803d54db6236db1" providerId="LiveId" clId="{13E09DF5-F797-4107-BA8E-EF05537A4F15}" dt="2022-10-27T15:09:38.462" v="403" actId="478"/>
          <ac:spMkLst>
            <pc:docMk/>
            <pc:sldMk cId="0" sldId="258"/>
            <ac:spMk id="17" creationId="{B923639F-85BF-CC8C-64FB-60F80F08041E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17" creationId="{E22C0567-1AFB-94A2-3EEC-25DD9A1571A5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18" creationId="{E85D2CDE-EEB7-5F0F-61F1-A6A198558EDB}"/>
          </ac:spMkLst>
        </pc:spChg>
        <pc:spChg chg="mod">
          <ac:chgData name="琦文 陳" userId="1803d54db6236db1" providerId="LiveId" clId="{13E09DF5-F797-4107-BA8E-EF05537A4F15}" dt="2022-11-01T07:36:49.838" v="4892"/>
          <ac:spMkLst>
            <pc:docMk/>
            <pc:sldMk cId="0" sldId="258"/>
            <ac:spMk id="19" creationId="{34A75727-37F5-3B4F-03AD-B59D89DDE9AD}"/>
          </ac:spMkLst>
        </pc:spChg>
        <pc:spChg chg="add del mod">
          <ac:chgData name="琦文 陳" userId="1803d54db6236db1" providerId="LiveId" clId="{13E09DF5-F797-4107-BA8E-EF05537A4F15}" dt="2022-10-27T15:09:41.137" v="405" actId="478"/>
          <ac:spMkLst>
            <pc:docMk/>
            <pc:sldMk cId="0" sldId="258"/>
            <ac:spMk id="19" creationId="{3806399E-5047-9704-FE3B-7B3EBAEEA6CE}"/>
          </ac:spMkLst>
        </pc:spChg>
        <pc:spChg chg="mod">
          <ac:chgData name="琦文 陳" userId="1803d54db6236db1" providerId="LiveId" clId="{13E09DF5-F797-4107-BA8E-EF05537A4F15}" dt="2022-11-01T07:37:27.534" v="4899"/>
          <ac:spMkLst>
            <pc:docMk/>
            <pc:sldMk cId="0" sldId="258"/>
            <ac:spMk id="21" creationId="{A19104BC-A55C-3293-62AF-B5603A397C6F}"/>
          </ac:spMkLst>
        </pc:spChg>
        <pc:spChg chg="add del mod">
          <ac:chgData name="琦文 陳" userId="1803d54db6236db1" providerId="LiveId" clId="{13E09DF5-F797-4107-BA8E-EF05537A4F15}" dt="2022-10-27T15:09:43.884" v="407" actId="478"/>
          <ac:spMkLst>
            <pc:docMk/>
            <pc:sldMk cId="0" sldId="258"/>
            <ac:spMk id="21" creationId="{A8DE53C0-BD17-22CD-41EF-0136C393DFCD}"/>
          </ac:spMkLst>
        </pc:spChg>
        <pc:spChg chg="mod">
          <ac:chgData name="琦文 陳" userId="1803d54db6236db1" providerId="LiveId" clId="{13E09DF5-F797-4107-BA8E-EF05537A4F15}" dt="2022-11-01T07:37:27.534" v="4899"/>
          <ac:spMkLst>
            <pc:docMk/>
            <pc:sldMk cId="0" sldId="258"/>
            <ac:spMk id="22" creationId="{ADB5D5A5-BE94-109F-A7E2-80D880A5B58B}"/>
          </ac:spMkLst>
        </pc:spChg>
        <pc:spChg chg="add del mod">
          <ac:chgData name="琦文 陳" userId="1803d54db6236db1" providerId="LiveId" clId="{13E09DF5-F797-4107-BA8E-EF05537A4F15}" dt="2022-10-27T15:11:51.729" v="465" actId="478"/>
          <ac:spMkLst>
            <pc:docMk/>
            <pc:sldMk cId="0" sldId="258"/>
            <ac:spMk id="23" creationId="{6ED3B3A2-E4E2-7C00-E4CC-7F6B0F8691D1}"/>
          </ac:spMkLst>
        </pc:spChg>
        <pc:spChg chg="mod">
          <ac:chgData name="琦文 陳" userId="1803d54db6236db1" providerId="LiveId" clId="{13E09DF5-F797-4107-BA8E-EF05537A4F15}" dt="2022-11-01T07:37:27.534" v="4899"/>
          <ac:spMkLst>
            <pc:docMk/>
            <pc:sldMk cId="0" sldId="258"/>
            <ac:spMk id="23" creationId="{A2F1BF26-A03C-7943-38C0-F56C12F30527}"/>
          </ac:spMkLst>
        </pc:spChg>
        <pc:spChg chg="mod">
          <ac:chgData name="琦文 陳" userId="1803d54db6236db1" providerId="LiveId" clId="{13E09DF5-F797-4107-BA8E-EF05537A4F15}" dt="2022-11-01T07:37:27.534" v="4899"/>
          <ac:spMkLst>
            <pc:docMk/>
            <pc:sldMk cId="0" sldId="258"/>
            <ac:spMk id="24" creationId="{47D84891-77BC-41C7-EB52-2EAF39F46E65}"/>
          </ac:spMkLst>
        </pc:spChg>
        <pc:spChg chg="mod">
          <ac:chgData name="琦文 陳" userId="1803d54db6236db1" providerId="LiveId" clId="{13E09DF5-F797-4107-BA8E-EF05537A4F15}" dt="2022-11-01T07:37:27.534" v="4899"/>
          <ac:spMkLst>
            <pc:docMk/>
            <pc:sldMk cId="0" sldId="258"/>
            <ac:spMk id="25" creationId="{50080A0A-CAF6-8261-B1C5-6CB4421EA0BA}"/>
          </ac:spMkLst>
        </pc:spChg>
        <pc:spChg chg="add del mod">
          <ac:chgData name="琦文 陳" userId="1803d54db6236db1" providerId="LiveId" clId="{13E09DF5-F797-4107-BA8E-EF05537A4F15}" dt="2022-10-27T15:11:18.340" v="447" actId="478"/>
          <ac:spMkLst>
            <pc:docMk/>
            <pc:sldMk cId="0" sldId="258"/>
            <ac:spMk id="25" creationId="{A82556BD-9161-AF8E-3A41-8F0E254E92E3}"/>
          </ac:spMkLst>
        </pc:spChg>
        <pc:spChg chg="mod">
          <ac:chgData name="琦文 陳" userId="1803d54db6236db1" providerId="LiveId" clId="{13E09DF5-F797-4107-BA8E-EF05537A4F15}" dt="2022-11-01T07:37:27.534" v="4899"/>
          <ac:spMkLst>
            <pc:docMk/>
            <pc:sldMk cId="0" sldId="258"/>
            <ac:spMk id="26" creationId="{DB2FF93D-2A9C-3030-B1E3-96E525F0271F}"/>
          </ac:spMkLst>
        </pc:spChg>
        <pc:spChg chg="mod">
          <ac:chgData name="琦文 陳" userId="1803d54db6236db1" providerId="LiveId" clId="{13E09DF5-F797-4107-BA8E-EF05537A4F15}" dt="2022-11-01T07:37:27.534" v="4899"/>
          <ac:spMkLst>
            <pc:docMk/>
            <pc:sldMk cId="0" sldId="258"/>
            <ac:spMk id="27" creationId="{5C87D456-5F95-A088-51EA-B8A8DA2F4809}"/>
          </ac:spMkLst>
        </pc:spChg>
        <pc:spChg chg="mod">
          <ac:chgData name="琦文 陳" userId="1803d54db6236db1" providerId="LiveId" clId="{13E09DF5-F797-4107-BA8E-EF05537A4F15}" dt="2022-10-27T15:09:50.625" v="412"/>
          <ac:spMkLst>
            <pc:docMk/>
            <pc:sldMk cId="0" sldId="258"/>
            <ac:spMk id="27" creationId="{FD8308C9-1BD4-CBCB-9DDC-1B0B1F50AEEC}"/>
          </ac:spMkLst>
        </pc:spChg>
        <pc:spChg chg="add del mod">
          <ac:chgData name="琦文 陳" userId="1803d54db6236db1" providerId="LiveId" clId="{13E09DF5-F797-4107-BA8E-EF05537A4F15}" dt="2022-11-01T07:38:39.750" v="4944"/>
          <ac:spMkLst>
            <pc:docMk/>
            <pc:sldMk cId="0" sldId="258"/>
            <ac:spMk id="28" creationId="{046A1A78-F15F-F301-CB95-F18D31B6E6D1}"/>
          </ac:spMkLst>
        </pc:spChg>
        <pc:spChg chg="mod">
          <ac:chgData name="琦文 陳" userId="1803d54db6236db1" providerId="LiveId" clId="{13E09DF5-F797-4107-BA8E-EF05537A4F15}" dt="2022-10-27T15:11:14.696" v="440" actId="207"/>
          <ac:spMkLst>
            <pc:docMk/>
            <pc:sldMk cId="0" sldId="258"/>
            <ac:spMk id="29" creationId="{241B016A-44F3-7914-AC0B-4D0371B40F1C}"/>
          </ac:spMkLst>
        </pc:spChg>
        <pc:spChg chg="add mod">
          <ac:chgData name="琦文 陳" userId="1803d54db6236db1" providerId="LiveId" clId="{13E09DF5-F797-4107-BA8E-EF05537A4F15}" dt="2022-11-01T07:40:01.745" v="4976" actId="20577"/>
          <ac:spMkLst>
            <pc:docMk/>
            <pc:sldMk cId="0" sldId="258"/>
            <ac:spMk id="29" creationId="{4F2F279D-AC53-062C-D689-842DACAAC486}"/>
          </ac:spMkLst>
        </pc:spChg>
        <pc:spChg chg="mod">
          <ac:chgData name="琦文 陳" userId="1803d54db6236db1" providerId="LiveId" clId="{13E09DF5-F797-4107-BA8E-EF05537A4F15}" dt="2022-10-27T15:11:14.166" v="438" actId="207"/>
          <ac:spMkLst>
            <pc:docMk/>
            <pc:sldMk cId="0" sldId="258"/>
            <ac:spMk id="30" creationId="{CEAB99C8-0BB5-3F5C-4B06-C17BC842BE7F}"/>
          </ac:spMkLst>
        </pc:spChg>
        <pc:spChg chg="mod">
          <ac:chgData name="琦文 陳" userId="1803d54db6236db1" providerId="LiveId" clId="{13E09DF5-F797-4107-BA8E-EF05537A4F15}" dt="2022-11-01T07:47:28.373" v="5066"/>
          <ac:spMkLst>
            <pc:docMk/>
            <pc:sldMk cId="0" sldId="258"/>
            <ac:spMk id="31" creationId="{6152CE04-A6F2-715B-C8F8-63BB5426A51A}"/>
          </ac:spMkLst>
        </pc:spChg>
        <pc:spChg chg="mod">
          <ac:chgData name="琦文 陳" userId="1803d54db6236db1" providerId="LiveId" clId="{13E09DF5-F797-4107-BA8E-EF05537A4F15}" dt="2022-10-27T15:11:14.451" v="439" actId="207"/>
          <ac:spMkLst>
            <pc:docMk/>
            <pc:sldMk cId="0" sldId="258"/>
            <ac:spMk id="31" creationId="{881B1599-C953-782A-7C8A-7511B8AD204D}"/>
          </ac:spMkLst>
        </pc:spChg>
        <pc:spChg chg="mod">
          <ac:chgData name="琦文 陳" userId="1803d54db6236db1" providerId="LiveId" clId="{13E09DF5-F797-4107-BA8E-EF05537A4F15}" dt="2022-11-01T07:47:28.373" v="5066"/>
          <ac:spMkLst>
            <pc:docMk/>
            <pc:sldMk cId="0" sldId="258"/>
            <ac:spMk id="32" creationId="{9E36267C-262B-41B2-1AC7-7D3738463795}"/>
          </ac:spMkLst>
        </pc:spChg>
        <pc:spChg chg="mod">
          <ac:chgData name="琦文 陳" userId="1803d54db6236db1" providerId="LiveId" clId="{13E09DF5-F797-4107-BA8E-EF05537A4F15}" dt="2022-11-01T07:47:28.373" v="5066"/>
          <ac:spMkLst>
            <pc:docMk/>
            <pc:sldMk cId="0" sldId="258"/>
            <ac:spMk id="33" creationId="{919F03E2-FEE5-B228-6F3A-487776C29DF2}"/>
          </ac:spMkLst>
        </pc:spChg>
        <pc:spChg chg="add del mod">
          <ac:chgData name="琦文 陳" userId="1803d54db6236db1" providerId="LiveId" clId="{13E09DF5-F797-4107-BA8E-EF05537A4F15}" dt="2022-10-27T15:11:48.861" v="463" actId="21"/>
          <ac:spMkLst>
            <pc:docMk/>
            <pc:sldMk cId="0" sldId="258"/>
            <ac:spMk id="33" creationId="{D4DA632A-6E72-8999-F8CC-BCA2BD2AC3E3}"/>
          </ac:spMkLst>
        </pc:spChg>
        <pc:spChg chg="mod">
          <ac:chgData name="琦文 陳" userId="1803d54db6236db1" providerId="LiveId" clId="{13E09DF5-F797-4107-BA8E-EF05537A4F15}" dt="2022-11-01T07:47:28.373" v="5066"/>
          <ac:spMkLst>
            <pc:docMk/>
            <pc:sldMk cId="0" sldId="258"/>
            <ac:spMk id="34" creationId="{AA70E67A-57FB-91B8-69E4-B46509C74776}"/>
          </ac:spMkLst>
        </pc:spChg>
        <pc:spChg chg="add del mod">
          <ac:chgData name="琦文 陳" userId="1803d54db6236db1" providerId="LiveId" clId="{13E09DF5-F797-4107-BA8E-EF05537A4F15}" dt="2022-10-27T15:13:04.037" v="485" actId="478"/>
          <ac:spMkLst>
            <pc:docMk/>
            <pc:sldMk cId="0" sldId="258"/>
            <ac:spMk id="35" creationId="{3C4964D1-0C1E-7019-69A3-C8D1210CF3FF}"/>
          </ac:spMkLst>
        </pc:spChg>
        <pc:spChg chg="mod">
          <ac:chgData name="琦文 陳" userId="1803d54db6236db1" providerId="LiveId" clId="{13E09DF5-F797-4107-BA8E-EF05537A4F15}" dt="2022-10-27T15:13:26.661" v="487"/>
          <ac:spMkLst>
            <pc:docMk/>
            <pc:sldMk cId="0" sldId="258"/>
            <ac:spMk id="39" creationId="{E32F2A13-95B7-5470-AF0C-031D3E0CD485}"/>
          </ac:spMkLst>
        </pc:spChg>
        <pc:spChg chg="mod">
          <ac:chgData name="琦文 陳" userId="1803d54db6236db1" providerId="LiveId" clId="{13E09DF5-F797-4107-BA8E-EF05537A4F15}" dt="2022-10-27T15:13:26.661" v="487"/>
          <ac:spMkLst>
            <pc:docMk/>
            <pc:sldMk cId="0" sldId="258"/>
            <ac:spMk id="40" creationId="{43F7A222-A552-8335-CC1B-36A97BB3327E}"/>
          </ac:spMkLst>
        </pc:spChg>
        <pc:spChg chg="mod">
          <ac:chgData name="琦文 陳" userId="1803d54db6236db1" providerId="LiveId" clId="{13E09DF5-F797-4107-BA8E-EF05537A4F15}" dt="2022-10-27T15:13:26.661" v="487"/>
          <ac:spMkLst>
            <pc:docMk/>
            <pc:sldMk cId="0" sldId="258"/>
            <ac:spMk id="41" creationId="{9FA3C0E1-8060-D789-E20E-8A9C2B68D3C0}"/>
          </ac:spMkLst>
        </pc:spChg>
        <pc:spChg chg="mod">
          <ac:chgData name="琦文 陳" userId="1803d54db6236db1" providerId="LiveId" clId="{13E09DF5-F797-4107-BA8E-EF05537A4F15}" dt="2022-10-27T15:13:26.661" v="487"/>
          <ac:spMkLst>
            <pc:docMk/>
            <pc:sldMk cId="0" sldId="258"/>
            <ac:spMk id="42" creationId="{B40FB913-750E-679E-8812-049AC699815B}"/>
          </ac:spMkLst>
        </pc:spChg>
        <pc:spChg chg="mod">
          <ac:chgData name="琦文 陳" userId="1803d54db6236db1" providerId="LiveId" clId="{13E09DF5-F797-4107-BA8E-EF05537A4F15}" dt="2022-10-27T15:14:24.515" v="494"/>
          <ac:spMkLst>
            <pc:docMk/>
            <pc:sldMk cId="0" sldId="258"/>
            <ac:spMk id="44" creationId="{CC027D51-D3C3-F9FB-23CA-30B3CFA90E41}"/>
          </ac:spMkLst>
        </pc:spChg>
        <pc:spChg chg="mod">
          <ac:chgData name="琦文 陳" userId="1803d54db6236db1" providerId="LiveId" clId="{13E09DF5-F797-4107-BA8E-EF05537A4F15}" dt="2022-10-27T15:14:38.837" v="498" actId="207"/>
          <ac:spMkLst>
            <pc:docMk/>
            <pc:sldMk cId="0" sldId="258"/>
            <ac:spMk id="46" creationId="{64412AB2-E8B4-823E-9CAF-B08A5A565A96}"/>
          </ac:spMkLst>
        </pc:spChg>
        <pc:spChg chg="mod">
          <ac:chgData name="琦文 陳" userId="1803d54db6236db1" providerId="LiveId" clId="{13E09DF5-F797-4107-BA8E-EF05537A4F15}" dt="2022-10-27T15:14:52.461" v="500" actId="207"/>
          <ac:spMkLst>
            <pc:docMk/>
            <pc:sldMk cId="0" sldId="258"/>
            <ac:spMk id="47" creationId="{668FBADD-6EB5-6C88-BD19-E039C145A7F5}"/>
          </ac:spMkLst>
        </pc:spChg>
        <pc:spChg chg="mod">
          <ac:chgData name="琦文 陳" userId="1803d54db6236db1" providerId="LiveId" clId="{13E09DF5-F797-4107-BA8E-EF05537A4F15}" dt="2022-10-27T15:14:44.117" v="499" actId="207"/>
          <ac:spMkLst>
            <pc:docMk/>
            <pc:sldMk cId="0" sldId="258"/>
            <ac:spMk id="48" creationId="{F78005AE-25BD-7246-25D0-18E35BB89AFB}"/>
          </ac:spMkLst>
        </pc:spChg>
        <pc:spChg chg="add del mod">
          <ac:chgData name="琦文 陳" userId="1803d54db6236db1" providerId="LiveId" clId="{13E09DF5-F797-4107-BA8E-EF05537A4F15}" dt="2022-10-27T15:28:50.478" v="609" actId="478"/>
          <ac:spMkLst>
            <pc:docMk/>
            <pc:sldMk cId="0" sldId="258"/>
            <ac:spMk id="50" creationId="{126B34FC-8B34-ACB3-9F59-6B0DFE9713DB}"/>
          </ac:spMkLst>
        </pc:spChg>
        <pc:spChg chg="add mod">
          <ac:chgData name="琦文 陳" userId="1803d54db6236db1" providerId="LiveId" clId="{13E09DF5-F797-4107-BA8E-EF05537A4F15}" dt="2022-10-27T15:34:53.150" v="658" actId="1076"/>
          <ac:spMkLst>
            <pc:docMk/>
            <pc:sldMk cId="0" sldId="258"/>
            <ac:spMk id="51" creationId="{239C3A8B-0240-9B68-624F-44E942F3F50D}"/>
          </ac:spMkLst>
        </pc:spChg>
        <pc:spChg chg="mod">
          <ac:chgData name="琦文 陳" userId="1803d54db6236db1" providerId="LiveId" clId="{13E09DF5-F797-4107-BA8E-EF05537A4F15}" dt="2022-10-27T15:34:42.252" v="651"/>
          <ac:spMkLst>
            <pc:docMk/>
            <pc:sldMk cId="0" sldId="258"/>
            <ac:spMk id="53" creationId="{F4FFBAE9-B0C1-7642-F3B1-C73E5A0E6C75}"/>
          </ac:spMkLst>
        </pc:spChg>
        <pc:spChg chg="mod">
          <ac:chgData name="琦文 陳" userId="1803d54db6236db1" providerId="LiveId" clId="{13E09DF5-F797-4107-BA8E-EF05537A4F15}" dt="2022-10-27T15:34:42.252" v="651"/>
          <ac:spMkLst>
            <pc:docMk/>
            <pc:sldMk cId="0" sldId="258"/>
            <ac:spMk id="55" creationId="{EFCEB874-D4DC-1F9B-BCFC-444E1CA39955}"/>
          </ac:spMkLst>
        </pc:spChg>
        <pc:spChg chg="mod">
          <ac:chgData name="琦文 陳" userId="1803d54db6236db1" providerId="LiveId" clId="{13E09DF5-F797-4107-BA8E-EF05537A4F15}" dt="2022-10-27T15:34:42.252" v="651"/>
          <ac:spMkLst>
            <pc:docMk/>
            <pc:sldMk cId="0" sldId="258"/>
            <ac:spMk id="56" creationId="{05696670-F9B7-B602-F585-BAA5F417D7D5}"/>
          </ac:spMkLst>
        </pc:spChg>
        <pc:spChg chg="mod">
          <ac:chgData name="琦文 陳" userId="1803d54db6236db1" providerId="LiveId" clId="{13E09DF5-F797-4107-BA8E-EF05537A4F15}" dt="2022-10-27T15:34:42.252" v="651"/>
          <ac:spMkLst>
            <pc:docMk/>
            <pc:sldMk cId="0" sldId="258"/>
            <ac:spMk id="57" creationId="{40BD8319-97FF-B96C-CCDB-F1BE7C624105}"/>
          </ac:spMkLst>
        </pc:spChg>
        <pc:spChg chg="mod">
          <ac:chgData name="琦文 陳" userId="1803d54db6236db1" providerId="LiveId" clId="{13E09DF5-F797-4107-BA8E-EF05537A4F15}" dt="2022-10-27T15:42:20.854" v="758" actId="207"/>
          <ac:spMkLst>
            <pc:docMk/>
            <pc:sldMk cId="0" sldId="258"/>
            <ac:spMk id="63" creationId="{5F9EFB17-234A-BAE9-A272-0B84AD459152}"/>
          </ac:spMkLst>
        </pc:spChg>
        <pc:spChg chg="mod">
          <ac:chgData name="琦文 陳" userId="1803d54db6236db1" providerId="LiveId" clId="{13E09DF5-F797-4107-BA8E-EF05537A4F15}" dt="2022-10-27T15:42:26.767" v="759" actId="207"/>
          <ac:spMkLst>
            <pc:docMk/>
            <pc:sldMk cId="0" sldId="258"/>
            <ac:spMk id="5056" creationId="{816F22EE-1E9A-8776-101B-3EE75517ABEA}"/>
          </ac:spMkLst>
        </pc:spChg>
        <pc:spChg chg="mod">
          <ac:chgData name="琦文 陳" userId="1803d54db6236db1" providerId="LiveId" clId="{13E09DF5-F797-4107-BA8E-EF05537A4F15}" dt="2022-10-27T15:44:10.884" v="814" actId="207"/>
          <ac:spMkLst>
            <pc:docMk/>
            <pc:sldMk cId="0" sldId="258"/>
            <ac:spMk id="5057" creationId="{69CBA2E8-2746-9F0C-261A-BD7DDE71B290}"/>
          </ac:spMkLst>
        </pc:spChg>
        <pc:spChg chg="mod">
          <ac:chgData name="琦文 陳" userId="1803d54db6236db1" providerId="LiveId" clId="{13E09DF5-F797-4107-BA8E-EF05537A4F15}" dt="2022-10-27T15:44:07.583" v="813" actId="207"/>
          <ac:spMkLst>
            <pc:docMk/>
            <pc:sldMk cId="0" sldId="258"/>
            <ac:spMk id="5058" creationId="{2DB6C1C5-B795-4ECC-30B3-9ED34DBE3618}"/>
          </ac:spMkLst>
        </pc:spChg>
        <pc:spChg chg="mod">
          <ac:chgData name="琦文 陳" userId="1803d54db6236db1" providerId="LiveId" clId="{13E09DF5-F797-4107-BA8E-EF05537A4F15}" dt="2022-10-27T15:52:18.062" v="855" actId="207"/>
          <ac:spMkLst>
            <pc:docMk/>
            <pc:sldMk cId="0" sldId="258"/>
            <ac:spMk id="5059" creationId="{928D5803-99A3-3E6B-C650-7A4C74080D10}"/>
          </ac:spMkLst>
        </pc:spChg>
        <pc:spChg chg="mod">
          <ac:chgData name="琦文 陳" userId="1803d54db6236db1" providerId="LiveId" clId="{13E09DF5-F797-4107-BA8E-EF05537A4F15}" dt="2022-10-27T15:52:24.429" v="856" actId="207"/>
          <ac:spMkLst>
            <pc:docMk/>
            <pc:sldMk cId="0" sldId="258"/>
            <ac:spMk id="5060" creationId="{2AAA2C7E-6BBB-57BC-F133-808DA372A6B1}"/>
          </ac:spMkLst>
        </pc:spChg>
        <pc:spChg chg="mod">
          <ac:chgData name="琦文 陳" userId="1803d54db6236db1" providerId="LiveId" clId="{13E09DF5-F797-4107-BA8E-EF05537A4F15}" dt="2022-10-27T15:58:43.550" v="934" actId="207"/>
          <ac:spMkLst>
            <pc:docMk/>
            <pc:sldMk cId="0" sldId="258"/>
            <ac:spMk id="5061" creationId="{E8ACC768-C2FD-04F9-F932-CA2B57433DFC}"/>
          </ac:spMkLst>
        </pc:spChg>
        <pc:spChg chg="mod">
          <ac:chgData name="琦文 陳" userId="1803d54db6236db1" providerId="LiveId" clId="{13E09DF5-F797-4107-BA8E-EF05537A4F15}" dt="2022-10-27T15:58:48.238" v="935" actId="207"/>
          <ac:spMkLst>
            <pc:docMk/>
            <pc:sldMk cId="0" sldId="258"/>
            <ac:spMk id="5062" creationId="{7B7B0C80-5CE4-68C3-F74F-8663D7084587}"/>
          </ac:spMkLst>
        </pc:spChg>
        <pc:spChg chg="mod">
          <ac:chgData name="琦文 陳" userId="1803d54db6236db1" providerId="LiveId" clId="{13E09DF5-F797-4107-BA8E-EF05537A4F15}" dt="2022-10-27T15:40:29.984" v="722"/>
          <ac:spMkLst>
            <pc:docMk/>
            <pc:sldMk cId="0" sldId="258"/>
            <ac:spMk id="5064" creationId="{4906277A-D202-867D-3EDB-390DE3A8716B}"/>
          </ac:spMkLst>
        </pc:spChg>
        <pc:spChg chg="mod">
          <ac:chgData name="琦文 陳" userId="1803d54db6236db1" providerId="LiveId" clId="{13E09DF5-F797-4107-BA8E-EF05537A4F15}" dt="2022-10-27T15:40:29.984" v="722"/>
          <ac:spMkLst>
            <pc:docMk/>
            <pc:sldMk cId="0" sldId="258"/>
            <ac:spMk id="5065" creationId="{4DC4EA7B-E3ED-889D-1029-C89DCC7A9F6D}"/>
          </ac:spMkLst>
        </pc:spChg>
        <pc:spChg chg="mod">
          <ac:chgData name="琦文 陳" userId="1803d54db6236db1" providerId="LiveId" clId="{13E09DF5-F797-4107-BA8E-EF05537A4F15}" dt="2022-10-27T15:40:29.984" v="722"/>
          <ac:spMkLst>
            <pc:docMk/>
            <pc:sldMk cId="0" sldId="258"/>
            <ac:spMk id="5066" creationId="{7EFD3C56-F109-55B3-2882-85F8F7C2178F}"/>
          </ac:spMkLst>
        </pc:spChg>
        <pc:spChg chg="mod">
          <ac:chgData name="琦文 陳" userId="1803d54db6236db1" providerId="LiveId" clId="{13E09DF5-F797-4107-BA8E-EF05537A4F15}" dt="2022-10-27T15:40:29.984" v="722"/>
          <ac:spMkLst>
            <pc:docMk/>
            <pc:sldMk cId="0" sldId="258"/>
            <ac:spMk id="5067" creationId="{916E7909-233E-B792-C14D-8EE949C084A8}"/>
          </ac:spMkLst>
        </pc:spChg>
        <pc:spChg chg="mod">
          <ac:chgData name="琦文 陳" userId="1803d54db6236db1" providerId="LiveId" clId="{13E09DF5-F797-4107-BA8E-EF05537A4F15}" dt="2022-10-27T15:40:29.984" v="722"/>
          <ac:spMkLst>
            <pc:docMk/>
            <pc:sldMk cId="0" sldId="258"/>
            <ac:spMk id="5068" creationId="{7B53D00D-271B-2BA2-0789-880AC05DBAB6}"/>
          </ac:spMkLst>
        </pc:spChg>
        <pc:spChg chg="mod">
          <ac:chgData name="琦文 陳" userId="1803d54db6236db1" providerId="LiveId" clId="{13E09DF5-F797-4107-BA8E-EF05537A4F15}" dt="2022-10-27T15:40:29.984" v="722"/>
          <ac:spMkLst>
            <pc:docMk/>
            <pc:sldMk cId="0" sldId="258"/>
            <ac:spMk id="5069" creationId="{F4757661-E070-AE67-48AC-A79AF2A713EC}"/>
          </ac:spMkLst>
        </pc:spChg>
        <pc:spChg chg="add del">
          <ac:chgData name="琦文 陳" userId="1803d54db6236db1" providerId="LiveId" clId="{13E09DF5-F797-4107-BA8E-EF05537A4F15}" dt="2022-10-27T15:40:56.932" v="728" actId="478"/>
          <ac:spMkLst>
            <pc:docMk/>
            <pc:sldMk cId="0" sldId="258"/>
            <ac:spMk id="5071" creationId="{57D6CF0B-DE78-969F-FBD9-BD5F9C35A9C4}"/>
          </ac:spMkLst>
        </pc:spChg>
        <pc:spChg chg="add mod">
          <ac:chgData name="琦文 陳" userId="1803d54db6236db1" providerId="LiveId" clId="{13E09DF5-F797-4107-BA8E-EF05537A4F15}" dt="2022-11-01T07:34:21.867" v="4856" actId="1076"/>
          <ac:spMkLst>
            <pc:docMk/>
            <pc:sldMk cId="0" sldId="258"/>
            <ac:spMk id="5072" creationId="{E6F174FD-6C65-95CB-143D-7C120BCF036D}"/>
          </ac:spMkLst>
        </pc:spChg>
        <pc:spChg chg="add mod">
          <ac:chgData name="琦文 陳" userId="1803d54db6236db1" providerId="LiveId" clId="{13E09DF5-F797-4107-BA8E-EF05537A4F15}" dt="2022-11-01T07:31:45.885" v="4793" actId="20577"/>
          <ac:spMkLst>
            <pc:docMk/>
            <pc:sldMk cId="0" sldId="258"/>
            <ac:spMk id="5073" creationId="{50BB4B37-8FDE-A151-84CA-5550A744001F}"/>
          </ac:spMkLst>
        </pc:spChg>
        <pc:spChg chg="add del mod">
          <ac:chgData name="琦文 陳" userId="1803d54db6236db1" providerId="LiveId" clId="{13E09DF5-F797-4107-BA8E-EF05537A4F15}" dt="2022-11-01T07:33:32.304" v="4829"/>
          <ac:spMkLst>
            <pc:docMk/>
            <pc:sldMk cId="0" sldId="258"/>
            <ac:spMk id="5074" creationId="{D6EDBB8D-A12F-982A-BAEF-E37B4EB0E9AE}"/>
          </ac:spMkLst>
        </pc:spChg>
        <pc:spChg chg="del mod">
          <ac:chgData name="琦文 陳" userId="1803d54db6236db1" providerId="LiveId" clId="{13E09DF5-F797-4107-BA8E-EF05537A4F15}" dt="2022-10-27T15:54:41.404" v="869" actId="478"/>
          <ac:spMkLst>
            <pc:docMk/>
            <pc:sldMk cId="0" sldId="258"/>
            <ac:spMk id="5076" creationId="{E61EDBA0-D2AE-86E4-97B1-E5E9AB9ABDDA}"/>
          </ac:spMkLst>
        </pc:spChg>
        <pc:spChg chg="del mod">
          <ac:chgData name="琦文 陳" userId="1803d54db6236db1" providerId="LiveId" clId="{13E09DF5-F797-4107-BA8E-EF05537A4F15}" dt="2022-10-27T15:54:46.071" v="871" actId="478"/>
          <ac:spMkLst>
            <pc:docMk/>
            <pc:sldMk cId="0" sldId="258"/>
            <ac:spMk id="5077" creationId="{4FFBA1B7-A83A-0CE1-02A7-D1FDB34166FC}"/>
          </ac:spMkLst>
        </pc:spChg>
        <pc:spChg chg="del mod">
          <ac:chgData name="琦文 陳" userId="1803d54db6236db1" providerId="LiveId" clId="{13E09DF5-F797-4107-BA8E-EF05537A4F15}" dt="2022-10-27T15:54:39.646" v="868" actId="478"/>
          <ac:spMkLst>
            <pc:docMk/>
            <pc:sldMk cId="0" sldId="258"/>
            <ac:spMk id="5078" creationId="{5394FE9A-6078-F416-6B29-EF8BABE8B019}"/>
          </ac:spMkLst>
        </pc:spChg>
        <pc:spChg chg="del mod">
          <ac:chgData name="琦文 陳" userId="1803d54db6236db1" providerId="LiveId" clId="{13E09DF5-F797-4107-BA8E-EF05537A4F15}" dt="2022-10-27T15:54:43.680" v="870" actId="478"/>
          <ac:spMkLst>
            <pc:docMk/>
            <pc:sldMk cId="0" sldId="258"/>
            <ac:spMk id="5079" creationId="{3273BCFD-E780-7A9E-56E6-43F25A1968AA}"/>
          </ac:spMkLst>
        </pc:spChg>
        <pc:spChg chg="del mod">
          <ac:chgData name="琦文 陳" userId="1803d54db6236db1" providerId="LiveId" clId="{13E09DF5-F797-4107-BA8E-EF05537A4F15}" dt="2022-10-27T15:54:38.472" v="867" actId="478"/>
          <ac:spMkLst>
            <pc:docMk/>
            <pc:sldMk cId="0" sldId="258"/>
            <ac:spMk id="5080" creationId="{FBB46685-B35C-AAA3-4AB5-B9327E3033A7}"/>
          </ac:spMkLst>
        </pc:spChg>
        <pc:spChg chg="mod">
          <ac:chgData name="琦文 陳" userId="1803d54db6236db1" providerId="LiveId" clId="{13E09DF5-F797-4107-BA8E-EF05537A4F15}" dt="2022-10-27T15:54:14.526" v="862" actId="1076"/>
          <ac:spMkLst>
            <pc:docMk/>
            <pc:sldMk cId="0" sldId="258"/>
            <ac:spMk id="5081" creationId="{2A1A5BC3-C31C-A886-7367-7B662C037DA1}"/>
          </ac:spMkLst>
        </pc:spChg>
        <pc:spChg chg="mod">
          <ac:chgData name="琦文 陳" userId="1803d54db6236db1" providerId="LiveId" clId="{13E09DF5-F797-4107-BA8E-EF05537A4F15}" dt="2022-10-27T15:54:17.445" v="863" actId="1076"/>
          <ac:spMkLst>
            <pc:docMk/>
            <pc:sldMk cId="0" sldId="258"/>
            <ac:spMk id="5082" creationId="{FAD454D7-A50F-389B-4504-231E8FE0A288}"/>
          </ac:spMkLst>
        </pc:spChg>
        <pc:spChg chg="mod">
          <ac:chgData name="琦文 陳" userId="1803d54db6236db1" providerId="LiveId" clId="{13E09DF5-F797-4107-BA8E-EF05537A4F15}" dt="2022-10-27T15:55:13.038" v="879" actId="1076"/>
          <ac:spMkLst>
            <pc:docMk/>
            <pc:sldMk cId="0" sldId="258"/>
            <ac:spMk id="5083" creationId="{911E2B0A-2BF2-CCCD-8A76-0AD3666E6EE0}"/>
          </ac:spMkLst>
        </pc:spChg>
        <pc:spChg chg="mod">
          <ac:chgData name="琦文 陳" userId="1803d54db6236db1" providerId="LiveId" clId="{13E09DF5-F797-4107-BA8E-EF05537A4F15}" dt="2022-10-27T15:55:37.415" v="883" actId="14100"/>
          <ac:spMkLst>
            <pc:docMk/>
            <pc:sldMk cId="0" sldId="258"/>
            <ac:spMk id="5084" creationId="{7ADC0427-810D-13EE-C1C9-119CC9F79A31}"/>
          </ac:spMkLst>
        </pc:spChg>
        <pc:spChg chg="add del mod">
          <ac:chgData name="琦文 陳" userId="1803d54db6236db1" providerId="LiveId" clId="{13E09DF5-F797-4107-BA8E-EF05537A4F15}" dt="2022-10-27T15:55:23.325" v="880" actId="1076"/>
          <ac:spMkLst>
            <pc:docMk/>
            <pc:sldMk cId="0" sldId="258"/>
            <ac:spMk id="5085" creationId="{5CE92D7A-FE13-62FA-1258-30D9362DD759}"/>
          </ac:spMkLst>
        </pc:spChg>
        <pc:spChg chg="mod">
          <ac:chgData name="琦文 陳" userId="1803d54db6236db1" providerId="LiveId" clId="{13E09DF5-F797-4107-BA8E-EF05537A4F15}" dt="2022-10-27T15:56:14.748" v="884"/>
          <ac:spMkLst>
            <pc:docMk/>
            <pc:sldMk cId="0" sldId="258"/>
            <ac:spMk id="5087" creationId="{FE026930-CE9F-FAFC-5EBA-B99EAC939CBE}"/>
          </ac:spMkLst>
        </pc:spChg>
        <pc:spChg chg="mod">
          <ac:chgData name="琦文 陳" userId="1803d54db6236db1" providerId="LiveId" clId="{13E09DF5-F797-4107-BA8E-EF05537A4F15}" dt="2022-10-27T15:56:14.748" v="884"/>
          <ac:spMkLst>
            <pc:docMk/>
            <pc:sldMk cId="0" sldId="258"/>
            <ac:spMk id="5088" creationId="{BA2D6DA7-F092-0616-0564-0CCC3B03283F}"/>
          </ac:spMkLst>
        </pc:spChg>
        <pc:spChg chg="mod">
          <ac:chgData name="琦文 陳" userId="1803d54db6236db1" providerId="LiveId" clId="{13E09DF5-F797-4107-BA8E-EF05537A4F15}" dt="2022-10-27T15:57:42.693" v="886"/>
          <ac:spMkLst>
            <pc:docMk/>
            <pc:sldMk cId="0" sldId="258"/>
            <ac:spMk id="5090" creationId="{31D849C7-AA2B-E0B3-50D3-231FBE80346E}"/>
          </ac:spMkLst>
        </pc:spChg>
        <pc:spChg chg="mod">
          <ac:chgData name="琦文 陳" userId="1803d54db6236db1" providerId="LiveId" clId="{13E09DF5-F797-4107-BA8E-EF05537A4F15}" dt="2022-10-27T15:57:42.693" v="886"/>
          <ac:spMkLst>
            <pc:docMk/>
            <pc:sldMk cId="0" sldId="258"/>
            <ac:spMk id="5091" creationId="{FE65A2E4-60D0-ED66-4809-B748F1FFECFF}"/>
          </ac:spMkLst>
        </pc:spChg>
        <pc:spChg chg="mod">
          <ac:chgData name="琦文 陳" userId="1803d54db6236db1" providerId="LiveId" clId="{13E09DF5-F797-4107-BA8E-EF05537A4F15}" dt="2022-10-27T15:57:42.693" v="886"/>
          <ac:spMkLst>
            <pc:docMk/>
            <pc:sldMk cId="0" sldId="258"/>
            <ac:spMk id="5092" creationId="{45569E91-4D49-0F96-C41C-E7DE87A284DD}"/>
          </ac:spMkLst>
        </pc:spChg>
        <pc:spChg chg="mod">
          <ac:chgData name="琦文 陳" userId="1803d54db6236db1" providerId="LiveId" clId="{13E09DF5-F797-4107-BA8E-EF05537A4F15}" dt="2022-10-27T15:57:42.693" v="886"/>
          <ac:spMkLst>
            <pc:docMk/>
            <pc:sldMk cId="0" sldId="258"/>
            <ac:spMk id="5093" creationId="{318E3FCD-42CB-E3D5-EA09-B8F632508C38}"/>
          </ac:spMkLst>
        </pc:spChg>
        <pc:spChg chg="add mod">
          <ac:chgData name="琦文 陳" userId="1803d54db6236db1" providerId="LiveId" clId="{13E09DF5-F797-4107-BA8E-EF05537A4F15}" dt="2022-11-01T07:36:05.110" v="4891" actId="20577"/>
          <ac:spMkLst>
            <pc:docMk/>
            <pc:sldMk cId="0" sldId="258"/>
            <ac:spMk id="5094" creationId="{EC5BCBE1-277F-8CB6-29BA-77E4B5EE0491}"/>
          </ac:spMkLst>
        </pc:spChg>
        <pc:spChg chg="del mod">
          <ac:chgData name="琦文 陳" userId="1803d54db6236db1" providerId="LiveId" clId="{13E09DF5-F797-4107-BA8E-EF05537A4F15}" dt="2022-10-27T15:28:47.731" v="608" actId="478"/>
          <ac:spMkLst>
            <pc:docMk/>
            <pc:sldMk cId="0" sldId="258"/>
            <ac:spMk id="5119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20.929" v="391" actId="478"/>
          <ac:spMkLst>
            <pc:docMk/>
            <pc:sldMk cId="0" sldId="258"/>
            <ac:spMk id="5120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16.440" v="388" actId="478"/>
          <ac:spMkLst>
            <pc:docMk/>
            <pc:sldMk cId="0" sldId="258"/>
            <ac:spMk id="5121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19.463" v="390" actId="478"/>
          <ac:spMkLst>
            <pc:docMk/>
            <pc:sldMk cId="0" sldId="258"/>
            <ac:spMk id="5122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42.419" v="406" actId="478"/>
          <ac:spMkLst>
            <pc:docMk/>
            <pc:sldMk cId="0" sldId="258"/>
            <ac:spMk id="5123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34.282" v="400" actId="478"/>
          <ac:spMkLst>
            <pc:docMk/>
            <pc:sldMk cId="0" sldId="258"/>
            <ac:spMk id="5124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39.782" v="404" actId="478"/>
          <ac:spMkLst>
            <pc:docMk/>
            <pc:sldMk cId="0" sldId="258"/>
            <ac:spMk id="5125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28.044" v="396" actId="478"/>
          <ac:spMkLst>
            <pc:docMk/>
            <pc:sldMk cId="0" sldId="258"/>
            <ac:spMk id="5126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29.403" v="397" actId="478"/>
          <ac:spMkLst>
            <pc:docMk/>
            <pc:sldMk cId="0" sldId="258"/>
            <ac:spMk id="5127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25.119" v="394" actId="478"/>
          <ac:spMkLst>
            <pc:docMk/>
            <pc:sldMk cId="0" sldId="258"/>
            <ac:spMk id="5128" creationId="{00000000-0000-0000-0000-000000000000}"/>
          </ac:spMkLst>
        </pc:spChg>
        <pc:spChg chg="add del">
          <ac:chgData name="琦文 陳" userId="1803d54db6236db1" providerId="LiveId" clId="{13E09DF5-F797-4107-BA8E-EF05537A4F15}" dt="2022-10-27T15:11:53.049" v="466" actId="478"/>
          <ac:spMkLst>
            <pc:docMk/>
            <pc:sldMk cId="0" sldId="258"/>
            <ac:spMk id="5129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37.165" v="402" actId="478"/>
          <ac:spMkLst>
            <pc:docMk/>
            <pc:sldMk cId="0" sldId="258"/>
            <ac:spMk id="5130" creationId="{00000000-0000-0000-0000-000000000000}"/>
          </ac:spMkLst>
        </pc:spChg>
        <pc:spChg chg="del">
          <ac:chgData name="琦文 陳" userId="1803d54db6236db1" providerId="LiveId" clId="{13E09DF5-F797-4107-BA8E-EF05537A4F15}" dt="2022-10-27T15:09:45.351" v="408" actId="478"/>
          <ac:spMkLst>
            <pc:docMk/>
            <pc:sldMk cId="0" sldId="258"/>
            <ac:spMk id="5131" creationId="{00000000-0000-0000-0000-000000000000}"/>
          </ac:spMkLst>
        </pc:spChg>
        <pc:spChg chg="mod">
          <ac:chgData name="琦文 陳" userId="1803d54db6236db1" providerId="LiveId" clId="{13E09DF5-F797-4107-BA8E-EF05537A4F15}" dt="2022-10-27T15:12:18.070" v="475" actId="1076"/>
          <ac:spMkLst>
            <pc:docMk/>
            <pc:sldMk cId="0" sldId="258"/>
            <ac:spMk id="5133" creationId="{00000000-0000-0000-0000-000000000000}"/>
          </ac:spMkLst>
        </pc:spChg>
        <pc:spChg chg="mod">
          <ac:chgData name="琦文 陳" userId="1803d54db6236db1" providerId="LiveId" clId="{13E09DF5-F797-4107-BA8E-EF05537A4F15}" dt="2022-10-27T15:12:10.677" v="473" actId="1076"/>
          <ac:spMkLst>
            <pc:docMk/>
            <pc:sldMk cId="0" sldId="258"/>
            <ac:spMk id="5137" creationId="{00000000-0000-0000-0000-000000000000}"/>
          </ac:spMkLst>
        </pc:spChg>
        <pc:spChg chg="mod">
          <ac:chgData name="琦文 陳" userId="1803d54db6236db1" providerId="LiveId" clId="{13E09DF5-F797-4107-BA8E-EF05537A4F15}" dt="2022-10-27T15:12:13.981" v="474" actId="1076"/>
          <ac:spMkLst>
            <pc:docMk/>
            <pc:sldMk cId="0" sldId="258"/>
            <ac:spMk id="5139" creationId="{00000000-0000-0000-0000-000000000000}"/>
          </ac:spMkLst>
        </pc:spChg>
        <pc:grpChg chg="add mod">
          <ac:chgData name="琦文 陳" userId="1803d54db6236db1" providerId="LiveId" clId="{13E09DF5-F797-4107-BA8E-EF05537A4F15}" dt="2022-11-01T07:33:07.555" v="4800" actId="14100"/>
          <ac:grpSpMkLst>
            <pc:docMk/>
            <pc:sldMk cId="0" sldId="258"/>
            <ac:grpSpMk id="2" creationId="{62FB91A4-0F03-3E7F-3865-9317AE2AB570}"/>
          </ac:grpSpMkLst>
        </pc:grpChg>
        <pc:grpChg chg="add del mod">
          <ac:chgData name="琦文 陳" userId="1803d54db6236db1" providerId="LiveId" clId="{13E09DF5-F797-4107-BA8E-EF05537A4F15}" dt="2022-11-01T07:37:01.794" v="4898" actId="478"/>
          <ac:grpSpMkLst>
            <pc:docMk/>
            <pc:sldMk cId="0" sldId="258"/>
            <ac:grpSpMk id="7" creationId="{031BD140-B09F-2DF9-EE7F-BBB63C0109DF}"/>
          </ac:grpSpMkLst>
        </pc:grpChg>
        <pc:grpChg chg="add mod">
          <ac:chgData name="琦文 陳" userId="1803d54db6236db1" providerId="LiveId" clId="{13E09DF5-F797-4107-BA8E-EF05537A4F15}" dt="2022-11-01T07:37:30.796" v="4900" actId="1076"/>
          <ac:grpSpMkLst>
            <pc:docMk/>
            <pc:sldMk cId="0" sldId="258"/>
            <ac:grpSpMk id="20" creationId="{95A3DB12-B734-0640-F5B1-512F0D5C5983}"/>
          </ac:grpSpMkLst>
        </pc:grpChg>
        <pc:grpChg chg="add del mod">
          <ac:chgData name="琦文 陳" userId="1803d54db6236db1" providerId="LiveId" clId="{13E09DF5-F797-4107-BA8E-EF05537A4F15}" dt="2022-10-27T15:11:17.589" v="445"/>
          <ac:grpSpMkLst>
            <pc:docMk/>
            <pc:sldMk cId="0" sldId="258"/>
            <ac:grpSpMk id="26" creationId="{D9E6F923-3C7C-C37B-604E-29E270B46042}"/>
          </ac:grpSpMkLst>
        </pc:grpChg>
        <pc:grpChg chg="mod">
          <ac:chgData name="琦文 陳" userId="1803d54db6236db1" providerId="LiveId" clId="{13E09DF5-F797-4107-BA8E-EF05537A4F15}" dt="2022-10-27T15:09:50.625" v="412"/>
          <ac:grpSpMkLst>
            <pc:docMk/>
            <pc:sldMk cId="0" sldId="258"/>
            <ac:grpSpMk id="28" creationId="{1F2F0511-24DB-DE9E-F625-80D254D91B74}"/>
          </ac:grpSpMkLst>
        </pc:grpChg>
        <pc:grpChg chg="add del mod">
          <ac:chgData name="琦文 陳" userId="1803d54db6236db1" providerId="LiveId" clId="{13E09DF5-F797-4107-BA8E-EF05537A4F15}" dt="2022-11-01T07:47:29.766" v="5067" actId="478"/>
          <ac:grpSpMkLst>
            <pc:docMk/>
            <pc:sldMk cId="0" sldId="258"/>
            <ac:grpSpMk id="30" creationId="{A3E79296-9479-BDC2-3DD8-06DA4797E440}"/>
          </ac:grpSpMkLst>
        </pc:grpChg>
        <pc:grpChg chg="add mod">
          <ac:chgData name="琦文 陳" userId="1803d54db6236db1" providerId="LiveId" clId="{13E09DF5-F797-4107-BA8E-EF05537A4F15}" dt="2022-10-27T15:13:39.718" v="492" actId="1076"/>
          <ac:grpSpMkLst>
            <pc:docMk/>
            <pc:sldMk cId="0" sldId="258"/>
            <ac:grpSpMk id="36" creationId="{455A5125-3789-8C4E-53F5-BD780FFBF4CF}"/>
          </ac:grpSpMkLst>
        </pc:grpChg>
        <pc:grpChg chg="mod">
          <ac:chgData name="琦文 陳" userId="1803d54db6236db1" providerId="LiveId" clId="{13E09DF5-F797-4107-BA8E-EF05537A4F15}" dt="2022-10-27T15:13:26.661" v="487"/>
          <ac:grpSpMkLst>
            <pc:docMk/>
            <pc:sldMk cId="0" sldId="258"/>
            <ac:grpSpMk id="37" creationId="{920F7BEA-1C7E-D828-0535-8F23353C5FB2}"/>
          </ac:grpSpMkLst>
        </pc:grpChg>
        <pc:grpChg chg="mod">
          <ac:chgData name="琦文 陳" userId="1803d54db6236db1" providerId="LiveId" clId="{13E09DF5-F797-4107-BA8E-EF05537A4F15}" dt="2022-10-27T15:13:26.661" v="487"/>
          <ac:grpSpMkLst>
            <pc:docMk/>
            <pc:sldMk cId="0" sldId="258"/>
            <ac:grpSpMk id="38" creationId="{4D74FFBC-EC0D-B76E-EAE1-08AF97F808FB}"/>
          </ac:grpSpMkLst>
        </pc:grpChg>
        <pc:grpChg chg="add del mod">
          <ac:chgData name="琦文 陳" userId="1803d54db6236db1" providerId="LiveId" clId="{13E09DF5-F797-4107-BA8E-EF05537A4F15}" dt="2022-10-27T15:34:37.962" v="650" actId="478"/>
          <ac:grpSpMkLst>
            <pc:docMk/>
            <pc:sldMk cId="0" sldId="258"/>
            <ac:grpSpMk id="43" creationId="{94B8538B-145F-1C5D-727D-543421CE0E76}"/>
          </ac:grpSpMkLst>
        </pc:grpChg>
        <pc:grpChg chg="mod">
          <ac:chgData name="琦文 陳" userId="1803d54db6236db1" providerId="LiveId" clId="{13E09DF5-F797-4107-BA8E-EF05537A4F15}" dt="2022-10-27T15:14:24.515" v="494"/>
          <ac:grpSpMkLst>
            <pc:docMk/>
            <pc:sldMk cId="0" sldId="258"/>
            <ac:grpSpMk id="45" creationId="{4CC247B0-0C83-EF6A-BDD3-21E516E18A43}"/>
          </ac:grpSpMkLst>
        </pc:grpChg>
        <pc:grpChg chg="add del mod">
          <ac:chgData name="琦文 陳" userId="1803d54db6236db1" providerId="LiveId" clId="{13E09DF5-F797-4107-BA8E-EF05537A4F15}" dt="2022-10-27T15:38:55.834" v="717" actId="478"/>
          <ac:grpSpMkLst>
            <pc:docMk/>
            <pc:sldMk cId="0" sldId="258"/>
            <ac:grpSpMk id="52" creationId="{EE08AB94-7D77-5E9E-0732-AD9719ACA586}"/>
          </ac:grpSpMkLst>
        </pc:grpChg>
        <pc:grpChg chg="mod">
          <ac:chgData name="琦文 陳" userId="1803d54db6236db1" providerId="LiveId" clId="{13E09DF5-F797-4107-BA8E-EF05537A4F15}" dt="2022-10-27T15:34:42.252" v="651"/>
          <ac:grpSpMkLst>
            <pc:docMk/>
            <pc:sldMk cId="0" sldId="258"/>
            <ac:grpSpMk id="54" creationId="{37121D81-32D7-C91D-4B19-9D73AA3C9113}"/>
          </ac:grpSpMkLst>
        </pc:grpChg>
        <pc:grpChg chg="add mod">
          <ac:chgData name="琦文 陳" userId="1803d54db6236db1" providerId="LiveId" clId="{13E09DF5-F797-4107-BA8E-EF05537A4F15}" dt="2022-10-27T15:40:00.437" v="721" actId="14100"/>
          <ac:grpSpMkLst>
            <pc:docMk/>
            <pc:sldMk cId="0" sldId="258"/>
            <ac:grpSpMk id="58" creationId="{A360B45D-B720-0851-FD32-59B0C7D9F328}"/>
          </ac:grpSpMkLst>
        </pc:grpChg>
        <pc:grpChg chg="mod">
          <ac:chgData name="琦文 陳" userId="1803d54db6236db1" providerId="LiveId" clId="{13E09DF5-F797-4107-BA8E-EF05537A4F15}" dt="2022-10-27T15:39:48.772" v="718"/>
          <ac:grpSpMkLst>
            <pc:docMk/>
            <pc:sldMk cId="0" sldId="258"/>
            <ac:grpSpMk id="59" creationId="{D7496C35-1CFA-2F8E-86B4-D271DE61F686}"/>
          </ac:grpSpMkLst>
        </pc:grpChg>
        <pc:grpChg chg="mod">
          <ac:chgData name="琦文 陳" userId="1803d54db6236db1" providerId="LiveId" clId="{13E09DF5-F797-4107-BA8E-EF05537A4F15}" dt="2022-10-27T15:39:48.772" v="718"/>
          <ac:grpSpMkLst>
            <pc:docMk/>
            <pc:sldMk cId="0" sldId="258"/>
            <ac:grpSpMk id="60" creationId="{6DE25537-6519-659B-5793-C65A972879FA}"/>
          </ac:grpSpMkLst>
        </pc:grpChg>
        <pc:grpChg chg="mod">
          <ac:chgData name="琦文 陳" userId="1803d54db6236db1" providerId="LiveId" clId="{13E09DF5-F797-4107-BA8E-EF05537A4F15}" dt="2022-10-27T15:39:48.772" v="718"/>
          <ac:grpSpMkLst>
            <pc:docMk/>
            <pc:sldMk cId="0" sldId="258"/>
            <ac:grpSpMk id="61" creationId="{BF3FDFA5-EAAA-F58B-9F38-6230DEDCCC7B}"/>
          </ac:grpSpMkLst>
        </pc:grpChg>
        <pc:grpChg chg="mod">
          <ac:chgData name="琦文 陳" userId="1803d54db6236db1" providerId="LiveId" clId="{13E09DF5-F797-4107-BA8E-EF05537A4F15}" dt="2022-10-27T15:39:48.772" v="718"/>
          <ac:grpSpMkLst>
            <pc:docMk/>
            <pc:sldMk cId="0" sldId="258"/>
            <ac:grpSpMk id="62" creationId="{65269A3E-B87D-9B5C-5EB6-938EA735E5A9}"/>
          </ac:grpSpMkLst>
        </pc:grpChg>
        <pc:grpChg chg="add mod">
          <ac:chgData name="琦文 陳" userId="1803d54db6236db1" providerId="LiveId" clId="{13E09DF5-F797-4107-BA8E-EF05537A4F15}" dt="2022-10-27T15:40:39.389" v="726" actId="1076"/>
          <ac:grpSpMkLst>
            <pc:docMk/>
            <pc:sldMk cId="0" sldId="258"/>
            <ac:grpSpMk id="5063" creationId="{04CCC0A6-F8C4-3A82-BC23-8E06707087E6}"/>
          </ac:grpSpMkLst>
        </pc:grpChg>
        <pc:grpChg chg="add mod">
          <ac:chgData name="琦文 陳" userId="1803d54db6236db1" providerId="LiveId" clId="{13E09DF5-F797-4107-BA8E-EF05537A4F15}" dt="2022-10-31T16:55:55.422" v="4463" actId="1076"/>
          <ac:grpSpMkLst>
            <pc:docMk/>
            <pc:sldMk cId="0" sldId="258"/>
            <ac:grpSpMk id="5075" creationId="{1B6BEA56-E585-EC55-4B6D-DE7056F034FC}"/>
          </ac:grpSpMkLst>
        </pc:grpChg>
        <pc:grpChg chg="add del mod">
          <ac:chgData name="琦文 陳" userId="1803d54db6236db1" providerId="LiveId" clId="{13E09DF5-F797-4107-BA8E-EF05537A4F15}" dt="2022-11-01T07:32:56.204" v="4794" actId="478"/>
          <ac:grpSpMkLst>
            <pc:docMk/>
            <pc:sldMk cId="0" sldId="258"/>
            <ac:grpSpMk id="5086" creationId="{2BFF619B-502A-B3FD-4E7A-E10352E1D389}"/>
          </ac:grpSpMkLst>
        </pc:grpChg>
        <pc:grpChg chg="add del mod">
          <ac:chgData name="琦文 陳" userId="1803d54db6236db1" providerId="LiveId" clId="{13E09DF5-F797-4107-BA8E-EF05537A4F15}" dt="2022-11-01T07:35:31.078" v="4857" actId="478"/>
          <ac:grpSpMkLst>
            <pc:docMk/>
            <pc:sldMk cId="0" sldId="258"/>
            <ac:grpSpMk id="5089" creationId="{FB9109F6-8B3A-7B7D-7315-9F42BB928770}"/>
          </ac:grpSpMkLst>
        </pc:grpChg>
        <pc:grpChg chg="del mod">
          <ac:chgData name="琦文 陳" userId="1803d54db6236db1" providerId="LiveId" clId="{13E09DF5-F797-4107-BA8E-EF05537A4F15}" dt="2022-10-27T15:12:45.030" v="480" actId="478"/>
          <ac:grpSpMkLst>
            <pc:docMk/>
            <pc:sldMk cId="0" sldId="258"/>
            <ac:grpSpMk id="5132" creationId="{00000000-0000-0000-0000-000000000000}"/>
          </ac:grpSpMkLst>
        </pc:grpChg>
        <pc:grpChg chg="mod">
          <ac:chgData name="琦文 陳" userId="1803d54db6236db1" providerId="LiveId" clId="{13E09DF5-F797-4107-BA8E-EF05537A4F15}" dt="2022-10-27T15:13:34.709" v="489" actId="1076"/>
          <ac:grpSpMkLst>
            <pc:docMk/>
            <pc:sldMk cId="0" sldId="258"/>
            <ac:grpSpMk id="5140" creationId="{00000000-0000-0000-0000-000000000000}"/>
          </ac:grpSpMkLst>
        </pc:grpChg>
        <pc:grpChg chg="del mod">
          <ac:chgData name="琦文 陳" userId="1803d54db6236db1" providerId="LiveId" clId="{13E09DF5-F797-4107-BA8E-EF05537A4F15}" dt="2022-10-27T15:13:02.972" v="484" actId="478"/>
          <ac:grpSpMkLst>
            <pc:docMk/>
            <pc:sldMk cId="0" sldId="258"/>
            <ac:grpSpMk id="5143" creationId="{00000000-0000-0000-0000-000000000000}"/>
          </ac:grpSpMkLst>
        </pc:grpChg>
        <pc:grpChg chg="del mod">
          <ac:chgData name="琦文 陳" userId="1803d54db6236db1" providerId="LiveId" clId="{13E09DF5-F797-4107-BA8E-EF05537A4F15}" dt="2022-10-27T15:12:53.657" v="482" actId="478"/>
          <ac:grpSpMkLst>
            <pc:docMk/>
            <pc:sldMk cId="0" sldId="258"/>
            <ac:grpSpMk id="5154" creationId="{00000000-0000-0000-0000-000000000000}"/>
          </ac:grpSpMkLst>
        </pc:grpChg>
      </pc:sldChg>
      <pc:sldChg chg="addSp delSp modSp mod ord modNotes">
        <pc:chgData name="琦文 陳" userId="1803d54db6236db1" providerId="LiveId" clId="{13E09DF5-F797-4107-BA8E-EF05537A4F15}" dt="2022-10-27T15:37:00.452" v="695" actId="207"/>
        <pc:sldMkLst>
          <pc:docMk/>
          <pc:sldMk cId="0" sldId="259"/>
        </pc:sldMkLst>
        <pc:spChg chg="add del mod">
          <ac:chgData name="琦文 陳" userId="1803d54db6236db1" providerId="LiveId" clId="{13E09DF5-F797-4107-BA8E-EF05537A4F15}" dt="2022-10-27T15:30:19.462" v="641" actId="478"/>
          <ac:spMkLst>
            <pc:docMk/>
            <pc:sldMk cId="0" sldId="259"/>
            <ac:spMk id="3" creationId="{E9A9308E-744B-50B0-D191-6BCD752CDF1C}"/>
          </ac:spMkLst>
        </pc:spChg>
        <pc:spChg chg="add del mod">
          <ac:chgData name="琦文 陳" userId="1803d54db6236db1" providerId="LiveId" clId="{13E09DF5-F797-4107-BA8E-EF05537A4F15}" dt="2022-10-27T15:30:22.269" v="643" actId="478"/>
          <ac:spMkLst>
            <pc:docMk/>
            <pc:sldMk cId="0" sldId="259"/>
            <ac:spMk id="5" creationId="{33016A4F-FE11-5E1A-B5F0-121847BC8F35}"/>
          </ac:spMkLst>
        </pc:spChg>
        <pc:spChg chg="mod">
          <ac:chgData name="琦文 陳" userId="1803d54db6236db1" providerId="LiveId" clId="{13E09DF5-F797-4107-BA8E-EF05537A4F15}" dt="2022-10-27T15:34:18.058" v="645"/>
          <ac:spMkLst>
            <pc:docMk/>
            <pc:sldMk cId="0" sldId="259"/>
            <ac:spMk id="7" creationId="{16F79B9C-9C3F-E995-1881-F5119436031C}"/>
          </ac:spMkLst>
        </pc:spChg>
        <pc:spChg chg="mod">
          <ac:chgData name="琦文 陳" userId="1803d54db6236db1" providerId="LiveId" clId="{13E09DF5-F797-4107-BA8E-EF05537A4F15}" dt="2022-10-27T15:34:18.058" v="645"/>
          <ac:spMkLst>
            <pc:docMk/>
            <pc:sldMk cId="0" sldId="259"/>
            <ac:spMk id="9" creationId="{BA82B399-4542-9DD7-0997-185E8572EE80}"/>
          </ac:spMkLst>
        </pc:spChg>
        <pc:spChg chg="mod">
          <ac:chgData name="琦文 陳" userId="1803d54db6236db1" providerId="LiveId" clId="{13E09DF5-F797-4107-BA8E-EF05537A4F15}" dt="2022-10-27T15:34:18.058" v="645"/>
          <ac:spMkLst>
            <pc:docMk/>
            <pc:sldMk cId="0" sldId="259"/>
            <ac:spMk id="10" creationId="{FD72455B-6DCC-7117-66BE-649143700BBC}"/>
          </ac:spMkLst>
        </pc:spChg>
        <pc:spChg chg="mod">
          <ac:chgData name="琦文 陳" userId="1803d54db6236db1" providerId="LiveId" clId="{13E09DF5-F797-4107-BA8E-EF05537A4F15}" dt="2022-10-27T15:34:18.058" v="645"/>
          <ac:spMkLst>
            <pc:docMk/>
            <pc:sldMk cId="0" sldId="259"/>
            <ac:spMk id="11" creationId="{1484A9AC-3E21-547C-1EFE-31197BE8D2DD}"/>
          </ac:spMkLst>
        </pc:spChg>
        <pc:spChg chg="mod">
          <ac:chgData name="琦文 陳" userId="1803d54db6236db1" providerId="LiveId" clId="{13E09DF5-F797-4107-BA8E-EF05537A4F15}" dt="2022-10-27T15:35:02.018" v="660"/>
          <ac:spMkLst>
            <pc:docMk/>
            <pc:sldMk cId="0" sldId="259"/>
            <ac:spMk id="13" creationId="{92A6246F-63EB-04B4-1125-AB5AA440581C}"/>
          </ac:spMkLst>
        </pc:spChg>
        <pc:spChg chg="mod">
          <ac:chgData name="琦文 陳" userId="1803d54db6236db1" providerId="LiveId" clId="{13E09DF5-F797-4107-BA8E-EF05537A4F15}" dt="2022-10-27T15:35:02.018" v="660"/>
          <ac:spMkLst>
            <pc:docMk/>
            <pc:sldMk cId="0" sldId="259"/>
            <ac:spMk id="15" creationId="{BB25B989-923D-6D4B-1530-AD7AFA7D08EC}"/>
          </ac:spMkLst>
        </pc:spChg>
        <pc:spChg chg="del mod">
          <ac:chgData name="琦文 陳" userId="1803d54db6236db1" providerId="LiveId" clId="{13E09DF5-F797-4107-BA8E-EF05537A4F15}" dt="2022-10-27T15:35:05.209" v="661" actId="478"/>
          <ac:spMkLst>
            <pc:docMk/>
            <pc:sldMk cId="0" sldId="259"/>
            <ac:spMk id="16" creationId="{0AB45C80-C848-A6E3-4A2D-C1CB48BA3D2B}"/>
          </ac:spMkLst>
        </pc:spChg>
        <pc:spChg chg="mod">
          <ac:chgData name="琦文 陳" userId="1803d54db6236db1" providerId="LiveId" clId="{13E09DF5-F797-4107-BA8E-EF05537A4F15}" dt="2022-10-27T15:35:02.018" v="660"/>
          <ac:spMkLst>
            <pc:docMk/>
            <pc:sldMk cId="0" sldId="259"/>
            <ac:spMk id="17" creationId="{963B6FDF-3639-2CB2-5996-E03499C904E6}"/>
          </ac:spMkLst>
        </pc:spChg>
        <pc:spChg chg="add mod">
          <ac:chgData name="琦文 陳" userId="1803d54db6236db1" providerId="LiveId" clId="{13E09DF5-F797-4107-BA8E-EF05537A4F15}" dt="2022-10-27T15:37:00.452" v="695" actId="207"/>
          <ac:spMkLst>
            <pc:docMk/>
            <pc:sldMk cId="0" sldId="259"/>
            <ac:spMk id="18" creationId="{732E6303-7249-06A0-3C81-440F661006B9}"/>
          </ac:spMkLst>
        </pc:spChg>
        <pc:spChg chg="add del mod">
          <ac:chgData name="琦文 陳" userId="1803d54db6236db1" providerId="LiveId" clId="{13E09DF5-F797-4107-BA8E-EF05537A4F15}" dt="2022-10-27T15:35:58.281" v="674" actId="478"/>
          <ac:spMkLst>
            <pc:docMk/>
            <pc:sldMk cId="0" sldId="259"/>
            <ac:spMk id="19" creationId="{5A4F9BDE-610B-43C3-E918-9C196C09AB34}"/>
          </ac:spMkLst>
        </pc:spChg>
        <pc:spChg chg="add del mod">
          <ac:chgData name="琦文 陳" userId="1803d54db6236db1" providerId="LiveId" clId="{13E09DF5-F797-4107-BA8E-EF05537A4F15}" dt="2022-10-27T15:36:01.612" v="676" actId="478"/>
          <ac:spMkLst>
            <pc:docMk/>
            <pc:sldMk cId="0" sldId="259"/>
            <ac:spMk id="20" creationId="{DC0AFF65-5D20-89C9-8A93-92E6F79AD3FB}"/>
          </ac:spMkLst>
        </pc:spChg>
        <pc:spChg chg="add mod">
          <ac:chgData name="琦文 陳" userId="1803d54db6236db1" providerId="LiveId" clId="{13E09DF5-F797-4107-BA8E-EF05537A4F15}" dt="2022-10-27T15:36:45.743" v="694" actId="207"/>
          <ac:spMkLst>
            <pc:docMk/>
            <pc:sldMk cId="0" sldId="259"/>
            <ac:spMk id="21" creationId="{50727059-C7E0-0953-EA33-5729092D9F4A}"/>
          </ac:spMkLst>
        </pc:spChg>
        <pc:spChg chg="del">
          <ac:chgData name="琦文 陳" userId="1803d54db6236db1" providerId="LiveId" clId="{13E09DF5-F797-4107-BA8E-EF05537A4F15}" dt="2022-10-27T15:30:17.864" v="640" actId="478"/>
          <ac:spMkLst>
            <pc:docMk/>
            <pc:sldMk cId="0" sldId="259"/>
            <ac:spMk id="5166" creationId="{00000000-0000-0000-0000-000000000000}"/>
          </ac:spMkLst>
        </pc:spChg>
        <pc:spChg chg="del">
          <ac:chgData name="琦文 陳" userId="1803d54db6236db1" providerId="LiveId" clId="{13E09DF5-F797-4107-BA8E-EF05537A4F15}" dt="2022-10-27T15:30:21.014" v="642" actId="478"/>
          <ac:spMkLst>
            <pc:docMk/>
            <pc:sldMk cId="0" sldId="259"/>
            <ac:spMk id="5167" creationId="{00000000-0000-0000-0000-000000000000}"/>
          </ac:spMkLst>
        </pc:spChg>
        <pc:grpChg chg="add del mod">
          <ac:chgData name="琦文 陳" userId="1803d54db6236db1" providerId="LiveId" clId="{13E09DF5-F797-4107-BA8E-EF05537A4F15}" dt="2022-10-27T15:34:59.099" v="659" actId="478"/>
          <ac:grpSpMkLst>
            <pc:docMk/>
            <pc:sldMk cId="0" sldId="259"/>
            <ac:grpSpMk id="6" creationId="{8358A9FE-2C44-5BD6-5C94-CD5D128466A0}"/>
          </ac:grpSpMkLst>
        </pc:grpChg>
        <pc:grpChg chg="mod">
          <ac:chgData name="琦文 陳" userId="1803d54db6236db1" providerId="LiveId" clId="{13E09DF5-F797-4107-BA8E-EF05537A4F15}" dt="2022-10-27T15:34:18.058" v="645"/>
          <ac:grpSpMkLst>
            <pc:docMk/>
            <pc:sldMk cId="0" sldId="259"/>
            <ac:grpSpMk id="8" creationId="{A306FB6E-8D42-4493-AED8-2F33013886F0}"/>
          </ac:grpSpMkLst>
        </pc:grpChg>
        <pc:grpChg chg="add del mod">
          <ac:chgData name="琦文 陳" userId="1803d54db6236db1" providerId="LiveId" clId="{13E09DF5-F797-4107-BA8E-EF05537A4F15}" dt="2022-10-27T15:35:06.977" v="662" actId="478"/>
          <ac:grpSpMkLst>
            <pc:docMk/>
            <pc:sldMk cId="0" sldId="259"/>
            <ac:grpSpMk id="12" creationId="{7E66DDE0-F1EF-543E-4D51-44170341EAB3}"/>
          </ac:grpSpMkLst>
        </pc:grpChg>
        <pc:grpChg chg="mod">
          <ac:chgData name="琦文 陳" userId="1803d54db6236db1" providerId="LiveId" clId="{13E09DF5-F797-4107-BA8E-EF05537A4F15}" dt="2022-10-27T15:35:02.018" v="660"/>
          <ac:grpSpMkLst>
            <pc:docMk/>
            <pc:sldMk cId="0" sldId="259"/>
            <ac:grpSpMk id="14" creationId="{9FD199D1-8F60-E76F-09DD-345722DA71B6}"/>
          </ac:grpSpMkLst>
        </pc:grpChg>
      </pc:sldChg>
      <pc:sldChg chg="addSp delSp modSp mod modNotes">
        <pc:chgData name="琦文 陳" userId="1803d54db6236db1" providerId="LiveId" clId="{13E09DF5-F797-4107-BA8E-EF05537A4F15}" dt="2022-11-01T07:51:55.964" v="5141" actId="20577"/>
        <pc:sldMkLst>
          <pc:docMk/>
          <pc:sldMk cId="0" sldId="260"/>
        </pc:sldMkLst>
        <pc:spChg chg="add del mod">
          <ac:chgData name="琦文 陳" userId="1803d54db6236db1" providerId="LiveId" clId="{13E09DF5-F797-4107-BA8E-EF05537A4F15}" dt="2022-10-27T16:38:43.542" v="1261" actId="478"/>
          <ac:spMkLst>
            <pc:docMk/>
            <pc:sldMk cId="0" sldId="260"/>
            <ac:spMk id="3" creationId="{1250C67F-7077-35E3-30AB-8DA3A13D324F}"/>
          </ac:spMkLst>
        </pc:spChg>
        <pc:spChg chg="add del mod">
          <ac:chgData name="琦文 陳" userId="1803d54db6236db1" providerId="LiveId" clId="{13E09DF5-F797-4107-BA8E-EF05537A4F15}" dt="2022-10-27T16:38:45.703" v="1263" actId="478"/>
          <ac:spMkLst>
            <pc:docMk/>
            <pc:sldMk cId="0" sldId="260"/>
            <ac:spMk id="5" creationId="{7DA9C264-7AFE-7729-C254-61B68FB69148}"/>
          </ac:spMkLst>
        </pc:spChg>
        <pc:spChg chg="add mod">
          <ac:chgData name="琦文 陳" userId="1803d54db6236db1" providerId="LiveId" clId="{13E09DF5-F797-4107-BA8E-EF05537A4F15}" dt="2022-10-27T16:39:08.205" v="1269" actId="1076"/>
          <ac:spMkLst>
            <pc:docMk/>
            <pc:sldMk cId="0" sldId="260"/>
            <ac:spMk id="6" creationId="{DDDE36BB-581C-D4A8-287F-95559F4AFE78}"/>
          </ac:spMkLst>
        </pc:spChg>
        <pc:spChg chg="add mod">
          <ac:chgData name="琦文 陳" userId="1803d54db6236db1" providerId="LiveId" clId="{13E09DF5-F797-4107-BA8E-EF05537A4F15}" dt="2022-11-01T07:51:55.964" v="5141" actId="20577"/>
          <ac:spMkLst>
            <pc:docMk/>
            <pc:sldMk cId="0" sldId="260"/>
            <ac:spMk id="7" creationId="{A6E754C8-C413-9765-F1F1-88B5F7E0FE1B}"/>
          </ac:spMkLst>
        </pc:spChg>
        <pc:spChg chg="del">
          <ac:chgData name="琦文 陳" userId="1803d54db6236db1" providerId="LiveId" clId="{13E09DF5-F797-4107-BA8E-EF05537A4F15}" dt="2022-10-27T16:38:41.541" v="1260" actId="478"/>
          <ac:spMkLst>
            <pc:docMk/>
            <pc:sldMk cId="0" sldId="260"/>
            <ac:spMk id="5172" creationId="{00000000-0000-0000-0000-000000000000}"/>
          </ac:spMkLst>
        </pc:spChg>
        <pc:spChg chg="del">
          <ac:chgData name="琦文 陳" userId="1803d54db6236db1" providerId="LiveId" clId="{13E09DF5-F797-4107-BA8E-EF05537A4F15}" dt="2022-10-27T16:38:45.067" v="1262" actId="478"/>
          <ac:spMkLst>
            <pc:docMk/>
            <pc:sldMk cId="0" sldId="260"/>
            <ac:spMk id="5173" creationId="{00000000-0000-0000-0000-000000000000}"/>
          </ac:spMkLst>
        </pc:spChg>
        <pc:grpChg chg="del">
          <ac:chgData name="琦文 陳" userId="1803d54db6236db1" providerId="LiveId" clId="{13E09DF5-F797-4107-BA8E-EF05537A4F15}" dt="2022-10-27T16:37:58.962" v="1253" actId="478"/>
          <ac:grpSpMkLst>
            <pc:docMk/>
            <pc:sldMk cId="0" sldId="260"/>
            <ac:grpSpMk id="5174" creationId="{00000000-0000-0000-0000-000000000000}"/>
          </ac:grpSpMkLst>
        </pc:grpChg>
      </pc:sldChg>
      <pc:sldChg chg="addSp delSp modSp mod ord modNotes">
        <pc:chgData name="琦文 陳" userId="1803d54db6236db1" providerId="LiveId" clId="{13E09DF5-F797-4107-BA8E-EF05537A4F15}" dt="2022-11-01T07:51:32.354" v="5116" actId="1076"/>
        <pc:sldMkLst>
          <pc:docMk/>
          <pc:sldMk cId="0" sldId="261"/>
        </pc:sldMkLst>
        <pc:spChg chg="mod">
          <ac:chgData name="琦文 陳" userId="1803d54db6236db1" providerId="LiveId" clId="{13E09DF5-F797-4107-BA8E-EF05537A4F15}" dt="2022-10-27T16:18:37.504" v="1018"/>
          <ac:spMkLst>
            <pc:docMk/>
            <pc:sldMk cId="0" sldId="261"/>
            <ac:spMk id="5" creationId="{972D0089-2341-C686-F346-A0410F049617}"/>
          </ac:spMkLst>
        </pc:spChg>
        <pc:spChg chg="mod">
          <ac:chgData name="琦文 陳" userId="1803d54db6236db1" providerId="LiveId" clId="{13E09DF5-F797-4107-BA8E-EF05537A4F15}" dt="2022-10-27T16:18:37.504" v="1018"/>
          <ac:spMkLst>
            <pc:docMk/>
            <pc:sldMk cId="0" sldId="261"/>
            <ac:spMk id="6" creationId="{C5A1DEC9-AB57-DAE8-EE56-FDCE90FAD0FC}"/>
          </ac:spMkLst>
        </pc:spChg>
        <pc:spChg chg="mod">
          <ac:chgData name="琦文 陳" userId="1803d54db6236db1" providerId="LiveId" clId="{13E09DF5-F797-4107-BA8E-EF05537A4F15}" dt="2022-10-27T16:18:37.504" v="1018"/>
          <ac:spMkLst>
            <pc:docMk/>
            <pc:sldMk cId="0" sldId="261"/>
            <ac:spMk id="7" creationId="{8BC6E863-09FA-9201-28B5-51FF9784810D}"/>
          </ac:spMkLst>
        </pc:spChg>
        <pc:spChg chg="mod">
          <ac:chgData name="琦文 陳" userId="1803d54db6236db1" providerId="LiveId" clId="{13E09DF5-F797-4107-BA8E-EF05537A4F15}" dt="2022-10-27T16:18:37.504" v="1018"/>
          <ac:spMkLst>
            <pc:docMk/>
            <pc:sldMk cId="0" sldId="261"/>
            <ac:spMk id="8" creationId="{84B5A0C7-32A2-782D-4BAC-A91C54C35B00}"/>
          </ac:spMkLst>
        </pc:spChg>
        <pc:spChg chg="add del mod">
          <ac:chgData name="琦文 陳" userId="1803d54db6236db1" providerId="LiveId" clId="{13E09DF5-F797-4107-BA8E-EF05537A4F15}" dt="2022-10-27T16:18:43.121" v="1020" actId="478"/>
          <ac:spMkLst>
            <pc:docMk/>
            <pc:sldMk cId="0" sldId="261"/>
            <ac:spMk id="10" creationId="{C2AF2146-D303-7C0C-D199-5C683F2A1CB5}"/>
          </ac:spMkLst>
        </pc:spChg>
        <pc:spChg chg="add del mod">
          <ac:chgData name="琦文 陳" userId="1803d54db6236db1" providerId="LiveId" clId="{13E09DF5-F797-4107-BA8E-EF05537A4F15}" dt="2022-10-27T16:18:45.632" v="1022" actId="478"/>
          <ac:spMkLst>
            <pc:docMk/>
            <pc:sldMk cId="0" sldId="261"/>
            <ac:spMk id="12" creationId="{F94D63B4-2854-9749-FD46-EA071D67BE0E}"/>
          </ac:spMkLst>
        </pc:spChg>
        <pc:spChg chg="add del mod">
          <ac:chgData name="琦文 陳" userId="1803d54db6236db1" providerId="LiveId" clId="{13E09DF5-F797-4107-BA8E-EF05537A4F15}" dt="2022-10-27T16:18:48.057" v="1024" actId="478"/>
          <ac:spMkLst>
            <pc:docMk/>
            <pc:sldMk cId="0" sldId="261"/>
            <ac:spMk id="14" creationId="{09767C9F-501B-AA86-5F1C-BDEFB9F63A28}"/>
          </ac:spMkLst>
        </pc:spChg>
        <pc:spChg chg="mod">
          <ac:chgData name="琦文 陳" userId="1803d54db6236db1" providerId="LiveId" clId="{13E09DF5-F797-4107-BA8E-EF05537A4F15}" dt="2022-11-01T07:41:40.865" v="4982"/>
          <ac:spMkLst>
            <pc:docMk/>
            <pc:sldMk cId="0" sldId="261"/>
            <ac:spMk id="14" creationId="{A8F88A52-95E5-B6FB-4AD7-24DCE30D09D9}"/>
          </ac:spMkLst>
        </pc:spChg>
        <pc:spChg chg="add mod">
          <ac:chgData name="琦文 陳" userId="1803d54db6236db1" providerId="LiveId" clId="{13E09DF5-F797-4107-BA8E-EF05537A4F15}" dt="2022-10-27T16:19:12.093" v="1036" actId="20577"/>
          <ac:spMkLst>
            <pc:docMk/>
            <pc:sldMk cId="0" sldId="261"/>
            <ac:spMk id="15" creationId="{ABEDAFE6-B932-1A27-DF3D-75589247A033}"/>
          </ac:spMkLst>
        </pc:spChg>
        <pc:spChg chg="mod">
          <ac:chgData name="琦文 陳" userId="1803d54db6236db1" providerId="LiveId" clId="{13E09DF5-F797-4107-BA8E-EF05537A4F15}" dt="2022-10-27T16:19:17.133" v="1037"/>
          <ac:spMkLst>
            <pc:docMk/>
            <pc:sldMk cId="0" sldId="261"/>
            <ac:spMk id="19" creationId="{0C5358B8-BF83-4F19-2F79-B5440071618C}"/>
          </ac:spMkLst>
        </pc:spChg>
        <pc:spChg chg="mod">
          <ac:chgData name="琦文 陳" userId="1803d54db6236db1" providerId="LiveId" clId="{13E09DF5-F797-4107-BA8E-EF05537A4F15}" dt="2022-10-27T16:19:17.133" v="1037"/>
          <ac:spMkLst>
            <pc:docMk/>
            <pc:sldMk cId="0" sldId="261"/>
            <ac:spMk id="20" creationId="{F02CBD99-3359-7351-F28D-A1CF740C2881}"/>
          </ac:spMkLst>
        </pc:spChg>
        <pc:spChg chg="mod">
          <ac:chgData name="琦文 陳" userId="1803d54db6236db1" providerId="LiveId" clId="{13E09DF5-F797-4107-BA8E-EF05537A4F15}" dt="2022-10-27T16:19:17.133" v="1037"/>
          <ac:spMkLst>
            <pc:docMk/>
            <pc:sldMk cId="0" sldId="261"/>
            <ac:spMk id="21" creationId="{1422BB7E-132A-BDCB-9786-22073E9DEECE}"/>
          </ac:spMkLst>
        </pc:spChg>
        <pc:spChg chg="mod">
          <ac:chgData name="琦文 陳" userId="1803d54db6236db1" providerId="LiveId" clId="{13E09DF5-F797-4107-BA8E-EF05537A4F15}" dt="2022-10-27T16:19:17.133" v="1037"/>
          <ac:spMkLst>
            <pc:docMk/>
            <pc:sldMk cId="0" sldId="261"/>
            <ac:spMk id="22" creationId="{1D086C4B-CC47-2EBF-06B1-DEDCEA80312C}"/>
          </ac:spMkLst>
        </pc:spChg>
        <pc:spChg chg="mod">
          <ac:chgData name="琦文 陳" userId="1803d54db6236db1" providerId="LiveId" clId="{13E09DF5-F797-4107-BA8E-EF05537A4F15}" dt="2022-10-27T16:19:17.133" v="1037"/>
          <ac:spMkLst>
            <pc:docMk/>
            <pc:sldMk cId="0" sldId="261"/>
            <ac:spMk id="23" creationId="{B9686CD7-065C-8DE5-3E86-3BEFF8897BA7}"/>
          </ac:spMkLst>
        </pc:spChg>
        <pc:spChg chg="mod">
          <ac:chgData name="琦文 陳" userId="1803d54db6236db1" providerId="LiveId" clId="{13E09DF5-F797-4107-BA8E-EF05537A4F15}" dt="2022-10-27T16:19:17.133" v="1037"/>
          <ac:spMkLst>
            <pc:docMk/>
            <pc:sldMk cId="0" sldId="261"/>
            <ac:spMk id="24" creationId="{0B37B1BA-4FBA-769F-0EBF-09FE5CD82C46}"/>
          </ac:spMkLst>
        </pc:spChg>
        <pc:spChg chg="mod">
          <ac:chgData name="琦文 陳" userId="1803d54db6236db1" providerId="LiveId" clId="{13E09DF5-F797-4107-BA8E-EF05537A4F15}" dt="2022-10-27T16:19:17.133" v="1037"/>
          <ac:spMkLst>
            <pc:docMk/>
            <pc:sldMk cId="0" sldId="261"/>
            <ac:spMk id="25" creationId="{250BEF53-1839-5F11-C71D-61B41F3946C0}"/>
          </ac:spMkLst>
        </pc:spChg>
        <pc:spChg chg="mod">
          <ac:chgData name="琦文 陳" userId="1803d54db6236db1" providerId="LiveId" clId="{13E09DF5-F797-4107-BA8E-EF05537A4F15}" dt="2022-10-27T16:19:17.133" v="1037"/>
          <ac:spMkLst>
            <pc:docMk/>
            <pc:sldMk cId="0" sldId="261"/>
            <ac:spMk id="26" creationId="{E0DF7BD3-CC02-7E58-DF7B-CDAD250586EA}"/>
          </ac:spMkLst>
        </pc:spChg>
        <pc:spChg chg="mod">
          <ac:chgData name="琦文 陳" userId="1803d54db6236db1" providerId="LiveId" clId="{13E09DF5-F797-4107-BA8E-EF05537A4F15}" dt="2022-11-01T07:41:40.865" v="4982"/>
          <ac:spMkLst>
            <pc:docMk/>
            <pc:sldMk cId="0" sldId="261"/>
            <ac:spMk id="27" creationId="{94FF6F66-EA0A-CB62-DD40-6B23C68A4907}"/>
          </ac:spMkLst>
        </pc:spChg>
        <pc:spChg chg="mod">
          <ac:chgData name="琦文 陳" userId="1803d54db6236db1" providerId="LiveId" clId="{13E09DF5-F797-4107-BA8E-EF05537A4F15}" dt="2022-10-27T16:23:11.459" v="1043"/>
          <ac:spMkLst>
            <pc:docMk/>
            <pc:sldMk cId="0" sldId="261"/>
            <ac:spMk id="28" creationId="{7649396B-DC43-7547-BA75-8A59C7F02456}"/>
          </ac:spMkLst>
        </pc:spChg>
        <pc:spChg chg="mod">
          <ac:chgData name="琦文 陳" userId="1803d54db6236db1" providerId="LiveId" clId="{13E09DF5-F797-4107-BA8E-EF05537A4F15}" dt="2022-11-01T07:41:40.865" v="4982"/>
          <ac:spMkLst>
            <pc:docMk/>
            <pc:sldMk cId="0" sldId="261"/>
            <ac:spMk id="28" creationId="{894196E8-F0EE-010E-FA10-00058AB940DE}"/>
          </ac:spMkLst>
        </pc:spChg>
        <pc:spChg chg="mod">
          <ac:chgData name="琦文 陳" userId="1803d54db6236db1" providerId="LiveId" clId="{13E09DF5-F797-4107-BA8E-EF05537A4F15}" dt="2022-11-01T07:41:40.865" v="4982"/>
          <ac:spMkLst>
            <pc:docMk/>
            <pc:sldMk cId="0" sldId="261"/>
            <ac:spMk id="29" creationId="{61F84026-77E7-1480-789B-CF79DA4B7AC0}"/>
          </ac:spMkLst>
        </pc:spChg>
        <pc:spChg chg="mod">
          <ac:chgData name="琦文 陳" userId="1803d54db6236db1" providerId="LiveId" clId="{13E09DF5-F797-4107-BA8E-EF05537A4F15}" dt="2022-10-27T16:23:11.459" v="1043"/>
          <ac:spMkLst>
            <pc:docMk/>
            <pc:sldMk cId="0" sldId="261"/>
            <ac:spMk id="29" creationId="{FE809CD9-65A5-095D-7491-3E0B4634FCC9}"/>
          </ac:spMkLst>
        </pc:spChg>
        <pc:spChg chg="mod">
          <ac:chgData name="琦文 陳" userId="1803d54db6236db1" providerId="LiveId" clId="{13E09DF5-F797-4107-BA8E-EF05537A4F15}" dt="2022-11-01T07:41:40.865" v="4982"/>
          <ac:spMkLst>
            <pc:docMk/>
            <pc:sldMk cId="0" sldId="261"/>
            <ac:spMk id="30" creationId="{4B33839B-FE80-35E3-3901-7943BCD1AC69}"/>
          </ac:spMkLst>
        </pc:spChg>
        <pc:spChg chg="mod">
          <ac:chgData name="琦文 陳" userId="1803d54db6236db1" providerId="LiveId" clId="{13E09DF5-F797-4107-BA8E-EF05537A4F15}" dt="2022-10-27T16:23:11.459" v="1043"/>
          <ac:spMkLst>
            <pc:docMk/>
            <pc:sldMk cId="0" sldId="261"/>
            <ac:spMk id="30" creationId="{B474B1CC-DDFD-DF83-D4D0-70F1B45BF1A8}"/>
          </ac:spMkLst>
        </pc:spChg>
        <pc:spChg chg="mod">
          <ac:chgData name="琦文 陳" userId="1803d54db6236db1" providerId="LiveId" clId="{13E09DF5-F797-4107-BA8E-EF05537A4F15}" dt="2022-10-27T16:23:11.459" v="1043"/>
          <ac:spMkLst>
            <pc:docMk/>
            <pc:sldMk cId="0" sldId="261"/>
            <ac:spMk id="31" creationId="{1E25DDF1-5FB2-DC4A-C355-E591754AF8C6}"/>
          </ac:spMkLst>
        </pc:spChg>
        <pc:spChg chg="mod">
          <ac:chgData name="琦文 陳" userId="1803d54db6236db1" providerId="LiveId" clId="{13E09DF5-F797-4107-BA8E-EF05537A4F15}" dt="2022-11-01T07:41:40.865" v="4982"/>
          <ac:spMkLst>
            <pc:docMk/>
            <pc:sldMk cId="0" sldId="261"/>
            <ac:spMk id="31" creationId="{C8BD47A2-43F1-C0E9-ACC4-A4FEA6BA0FDF}"/>
          </ac:spMkLst>
        </pc:spChg>
        <pc:spChg chg="mod">
          <ac:chgData name="琦文 陳" userId="1803d54db6236db1" providerId="LiveId" clId="{13E09DF5-F797-4107-BA8E-EF05537A4F15}" dt="2022-10-27T16:23:11.459" v="1043"/>
          <ac:spMkLst>
            <pc:docMk/>
            <pc:sldMk cId="0" sldId="261"/>
            <ac:spMk id="32" creationId="{0BC79454-E52B-21FA-E45C-6AD61DB28BD0}"/>
          </ac:spMkLst>
        </pc:spChg>
        <pc:spChg chg="mod">
          <ac:chgData name="琦文 陳" userId="1803d54db6236db1" providerId="LiveId" clId="{13E09DF5-F797-4107-BA8E-EF05537A4F15}" dt="2022-11-01T07:41:40.865" v="4982"/>
          <ac:spMkLst>
            <pc:docMk/>
            <pc:sldMk cId="0" sldId="261"/>
            <ac:spMk id="32" creationId="{7062A12B-013C-FD08-0241-189865B5B6C4}"/>
          </ac:spMkLst>
        </pc:spChg>
        <pc:spChg chg="mod">
          <ac:chgData name="琦文 陳" userId="1803d54db6236db1" providerId="LiveId" clId="{13E09DF5-F797-4107-BA8E-EF05537A4F15}" dt="2022-11-01T07:41:40.865" v="4982"/>
          <ac:spMkLst>
            <pc:docMk/>
            <pc:sldMk cId="0" sldId="261"/>
            <ac:spMk id="33" creationId="{136C48EA-4C9B-F7E5-020A-501C3616E7E7}"/>
          </ac:spMkLst>
        </pc:spChg>
        <pc:spChg chg="mod">
          <ac:chgData name="琦文 陳" userId="1803d54db6236db1" providerId="LiveId" clId="{13E09DF5-F797-4107-BA8E-EF05537A4F15}" dt="2022-10-27T16:23:11.459" v="1043"/>
          <ac:spMkLst>
            <pc:docMk/>
            <pc:sldMk cId="0" sldId="261"/>
            <ac:spMk id="33" creationId="{B8F51BCA-3343-593E-0D08-879852179149}"/>
          </ac:spMkLst>
        </pc:spChg>
        <pc:spChg chg="mod">
          <ac:chgData name="琦文 陳" userId="1803d54db6236db1" providerId="LiveId" clId="{13E09DF5-F797-4107-BA8E-EF05537A4F15}" dt="2022-10-27T16:23:42.865" v="1047"/>
          <ac:spMkLst>
            <pc:docMk/>
            <pc:sldMk cId="0" sldId="261"/>
            <ac:spMk id="35" creationId="{A3A3C1B4-BF1E-ACBD-6996-8C95FAC1CED4}"/>
          </ac:spMkLst>
        </pc:spChg>
        <pc:spChg chg="mod">
          <ac:chgData name="琦文 陳" userId="1803d54db6236db1" providerId="LiveId" clId="{13E09DF5-F797-4107-BA8E-EF05537A4F15}" dt="2022-11-01T07:43:17.714" v="5004"/>
          <ac:spMkLst>
            <pc:docMk/>
            <pc:sldMk cId="0" sldId="261"/>
            <ac:spMk id="35" creationId="{EB6169CA-EE39-9BEA-444F-2E7650376346}"/>
          </ac:spMkLst>
        </pc:spChg>
        <pc:spChg chg="mod">
          <ac:chgData name="琦文 陳" userId="1803d54db6236db1" providerId="LiveId" clId="{13E09DF5-F797-4107-BA8E-EF05537A4F15}" dt="2022-10-27T16:23:42.865" v="1047"/>
          <ac:spMkLst>
            <pc:docMk/>
            <pc:sldMk cId="0" sldId="261"/>
            <ac:spMk id="37" creationId="{D073FE1B-BC75-EFBD-7782-E2916102DBF6}"/>
          </ac:spMkLst>
        </pc:spChg>
        <pc:spChg chg="mod">
          <ac:chgData name="琦文 陳" userId="1803d54db6236db1" providerId="LiveId" clId="{13E09DF5-F797-4107-BA8E-EF05537A4F15}" dt="2022-10-27T16:23:42.865" v="1047"/>
          <ac:spMkLst>
            <pc:docMk/>
            <pc:sldMk cId="0" sldId="261"/>
            <ac:spMk id="38" creationId="{612BBE35-DD09-3697-EABE-2DAA06050ACE}"/>
          </ac:spMkLst>
        </pc:spChg>
        <pc:spChg chg="mod">
          <ac:chgData name="琦文 陳" userId="1803d54db6236db1" providerId="LiveId" clId="{13E09DF5-F797-4107-BA8E-EF05537A4F15}" dt="2022-10-27T16:23:42.865" v="1047"/>
          <ac:spMkLst>
            <pc:docMk/>
            <pc:sldMk cId="0" sldId="261"/>
            <ac:spMk id="39" creationId="{D0F79814-E6F4-FD79-10A1-39CEC969762C}"/>
          </ac:spMkLst>
        </pc:spChg>
        <pc:spChg chg="mod">
          <ac:chgData name="琦文 陳" userId="1803d54db6236db1" providerId="LiveId" clId="{13E09DF5-F797-4107-BA8E-EF05537A4F15}" dt="2022-10-27T16:25:22.714" v="1065"/>
          <ac:spMkLst>
            <pc:docMk/>
            <pc:sldMk cId="0" sldId="261"/>
            <ac:spMk id="41" creationId="{003FA016-208E-9908-9C7D-619442AA3954}"/>
          </ac:spMkLst>
        </pc:spChg>
        <pc:spChg chg="mod">
          <ac:chgData name="琦文 陳" userId="1803d54db6236db1" providerId="LiveId" clId="{13E09DF5-F797-4107-BA8E-EF05537A4F15}" dt="2022-10-27T16:32:50.334" v="1151" actId="207"/>
          <ac:spMkLst>
            <pc:docMk/>
            <pc:sldMk cId="0" sldId="261"/>
            <ac:spMk id="43" creationId="{05D51EE5-5C8A-EE59-353F-0AF2B30AFB58}"/>
          </ac:spMkLst>
        </pc:spChg>
        <pc:spChg chg="mod">
          <ac:chgData name="琦文 陳" userId="1803d54db6236db1" providerId="LiveId" clId="{13E09DF5-F797-4107-BA8E-EF05537A4F15}" dt="2022-10-27T16:32:31.813" v="1149" actId="207"/>
          <ac:spMkLst>
            <pc:docMk/>
            <pc:sldMk cId="0" sldId="261"/>
            <ac:spMk id="44" creationId="{AD117F17-14A0-84E3-2F62-D753C44AEEE8}"/>
          </ac:spMkLst>
        </pc:spChg>
        <pc:spChg chg="mod">
          <ac:chgData name="琦文 陳" userId="1803d54db6236db1" providerId="LiveId" clId="{13E09DF5-F797-4107-BA8E-EF05537A4F15}" dt="2022-10-27T16:36:33.588" v="1241" actId="207"/>
          <ac:spMkLst>
            <pc:docMk/>
            <pc:sldMk cId="0" sldId="261"/>
            <ac:spMk id="45" creationId="{419B21EB-5981-B9F9-EB5F-14E44847F003}"/>
          </ac:spMkLst>
        </pc:spChg>
        <pc:spChg chg="mod">
          <ac:chgData name="琦文 陳" userId="1803d54db6236db1" providerId="LiveId" clId="{13E09DF5-F797-4107-BA8E-EF05537A4F15}" dt="2022-11-01T07:43:17.714" v="5004"/>
          <ac:spMkLst>
            <pc:docMk/>
            <pc:sldMk cId="0" sldId="261"/>
            <ac:spMk id="47" creationId="{8EF59F34-4F34-873F-1503-732368E8AA0E}"/>
          </ac:spMkLst>
        </pc:spChg>
        <pc:spChg chg="del mod">
          <ac:chgData name="琦文 陳" userId="1803d54db6236db1" providerId="LiveId" clId="{13E09DF5-F797-4107-BA8E-EF05537A4F15}" dt="2022-10-27T16:28:04.092" v="1096" actId="478"/>
          <ac:spMkLst>
            <pc:docMk/>
            <pc:sldMk cId="0" sldId="261"/>
            <ac:spMk id="47" creationId="{C5015ADD-B490-A2CD-C1C3-53F7A3C3E032}"/>
          </ac:spMkLst>
        </pc:spChg>
        <pc:spChg chg="mod">
          <ac:chgData name="琦文 陳" userId="1803d54db6236db1" providerId="LiveId" clId="{13E09DF5-F797-4107-BA8E-EF05537A4F15}" dt="2022-11-01T07:43:17.714" v="5004"/>
          <ac:spMkLst>
            <pc:docMk/>
            <pc:sldMk cId="0" sldId="261"/>
            <ac:spMk id="48" creationId="{836E90EA-3FF7-DE5B-8708-040722181D6B}"/>
          </ac:spMkLst>
        </pc:spChg>
        <pc:spChg chg="del mod">
          <ac:chgData name="琦文 陳" userId="1803d54db6236db1" providerId="LiveId" clId="{13E09DF5-F797-4107-BA8E-EF05537A4F15}" dt="2022-10-27T16:28:07.476" v="1097" actId="478"/>
          <ac:spMkLst>
            <pc:docMk/>
            <pc:sldMk cId="0" sldId="261"/>
            <ac:spMk id="48" creationId="{B62E735F-03F4-D9E2-4FC1-7A7C185BCEDE}"/>
          </ac:spMkLst>
        </pc:spChg>
        <pc:spChg chg="del mod">
          <ac:chgData name="琦文 陳" userId="1803d54db6236db1" providerId="LiveId" clId="{13E09DF5-F797-4107-BA8E-EF05537A4F15}" dt="2022-10-27T16:27:39.091" v="1091" actId="478"/>
          <ac:spMkLst>
            <pc:docMk/>
            <pc:sldMk cId="0" sldId="261"/>
            <ac:spMk id="49" creationId="{364749E3-348D-02A0-9F1C-A1AAEA193C31}"/>
          </ac:spMkLst>
        </pc:spChg>
        <pc:spChg chg="mod">
          <ac:chgData name="琦文 陳" userId="1803d54db6236db1" providerId="LiveId" clId="{13E09DF5-F797-4107-BA8E-EF05537A4F15}" dt="2022-11-01T07:43:17.714" v="5004"/>
          <ac:spMkLst>
            <pc:docMk/>
            <pc:sldMk cId="0" sldId="261"/>
            <ac:spMk id="49" creationId="{4F1C472D-3998-8657-3819-623C79EFBD6D}"/>
          </ac:spMkLst>
        </pc:spChg>
        <pc:spChg chg="mod">
          <ac:chgData name="琦文 陳" userId="1803d54db6236db1" providerId="LiveId" clId="{13E09DF5-F797-4107-BA8E-EF05537A4F15}" dt="2022-10-27T16:28:20.917" v="1099" actId="1076"/>
          <ac:spMkLst>
            <pc:docMk/>
            <pc:sldMk cId="0" sldId="261"/>
            <ac:spMk id="50" creationId="{0E5054A8-2EBF-1FDD-1B6D-F4F6139B0351}"/>
          </ac:spMkLst>
        </pc:spChg>
        <pc:spChg chg="mod">
          <ac:chgData name="琦文 陳" userId="1803d54db6236db1" providerId="LiveId" clId="{13E09DF5-F797-4107-BA8E-EF05537A4F15}" dt="2022-10-27T16:28:25.446" v="1100" actId="1076"/>
          <ac:spMkLst>
            <pc:docMk/>
            <pc:sldMk cId="0" sldId="261"/>
            <ac:spMk id="51" creationId="{BF1F815D-3E3C-8193-F745-365DB230C0FA}"/>
          </ac:spMkLst>
        </pc:spChg>
        <pc:spChg chg="mod">
          <ac:chgData name="琦文 陳" userId="1803d54db6236db1" providerId="LiveId" clId="{13E09DF5-F797-4107-BA8E-EF05537A4F15}" dt="2022-10-27T16:28:14.509" v="1098" actId="1076"/>
          <ac:spMkLst>
            <pc:docMk/>
            <pc:sldMk cId="0" sldId="261"/>
            <ac:spMk id="52" creationId="{8987D3A8-E1BE-5645-F5CC-362CFF85DEB5}"/>
          </ac:spMkLst>
        </pc:spChg>
        <pc:spChg chg="mod">
          <ac:chgData name="琦文 陳" userId="1803d54db6236db1" providerId="LiveId" clId="{13E09DF5-F797-4107-BA8E-EF05537A4F15}" dt="2022-10-27T16:29:45.560" v="1101"/>
          <ac:spMkLst>
            <pc:docMk/>
            <pc:sldMk cId="0" sldId="261"/>
            <ac:spMk id="54" creationId="{C8E07FFD-1970-2793-09FF-FDC7496CEF49}"/>
          </ac:spMkLst>
        </pc:spChg>
        <pc:spChg chg="mod">
          <ac:chgData name="琦文 陳" userId="1803d54db6236db1" providerId="LiveId" clId="{13E09DF5-F797-4107-BA8E-EF05537A4F15}" dt="2022-10-27T16:29:45.560" v="1101"/>
          <ac:spMkLst>
            <pc:docMk/>
            <pc:sldMk cId="0" sldId="261"/>
            <ac:spMk id="55" creationId="{4484BF9E-64C2-C9E9-AA19-EC46F3D3FCD7}"/>
          </ac:spMkLst>
        </pc:spChg>
        <pc:spChg chg="add mod">
          <ac:chgData name="琦文 陳" userId="1803d54db6236db1" providerId="LiveId" clId="{13E09DF5-F797-4107-BA8E-EF05537A4F15}" dt="2022-11-01T07:51:32.354" v="5116" actId="1076"/>
          <ac:spMkLst>
            <pc:docMk/>
            <pc:sldMk cId="0" sldId="261"/>
            <ac:spMk id="56" creationId="{399EBCF9-854C-C7D1-D6D0-B6A5BB3BE2D5}"/>
          </ac:spMkLst>
        </pc:spChg>
        <pc:spChg chg="add mod">
          <ac:chgData name="琦文 陳" userId="1803d54db6236db1" providerId="LiveId" clId="{13E09DF5-F797-4107-BA8E-EF05537A4F15}" dt="2022-11-01T07:50:27.051" v="5102" actId="207"/>
          <ac:spMkLst>
            <pc:docMk/>
            <pc:sldMk cId="0" sldId="261"/>
            <ac:spMk id="57" creationId="{43DC38CC-B913-E4C4-C51C-2D842FA7CAD6}"/>
          </ac:spMkLst>
        </pc:spChg>
        <pc:spChg chg="add mod">
          <ac:chgData name="琦文 陳" userId="1803d54db6236db1" providerId="LiveId" clId="{13E09DF5-F797-4107-BA8E-EF05537A4F15}" dt="2022-11-01T07:50:09.938" v="5099" actId="207"/>
          <ac:spMkLst>
            <pc:docMk/>
            <pc:sldMk cId="0" sldId="261"/>
            <ac:spMk id="58" creationId="{F65BCB8B-A7C1-D575-494A-472BBD473B08}"/>
          </ac:spMkLst>
        </pc:spChg>
        <pc:spChg chg="add mod">
          <ac:chgData name="琦文 陳" userId="1803d54db6236db1" providerId="LiveId" clId="{13E09DF5-F797-4107-BA8E-EF05537A4F15}" dt="2022-11-01T07:51:02.785" v="5109" actId="207"/>
          <ac:spMkLst>
            <pc:docMk/>
            <pc:sldMk cId="0" sldId="261"/>
            <ac:spMk id="59" creationId="{D943174A-CBF1-B6FB-5FB1-F7C85F270BAE}"/>
          </ac:spMkLst>
        </pc:spChg>
        <pc:spChg chg="mod">
          <ac:chgData name="琦文 陳" userId="1803d54db6236db1" providerId="LiveId" clId="{13E09DF5-F797-4107-BA8E-EF05537A4F15}" dt="2022-11-01T07:43:17.714" v="5004"/>
          <ac:spMkLst>
            <pc:docMk/>
            <pc:sldMk cId="0" sldId="261"/>
            <ac:spMk id="60" creationId="{5469BEDE-3115-4B45-0BA8-3BB7E8839B84}"/>
          </ac:spMkLst>
        </pc:spChg>
        <pc:spChg chg="mod">
          <ac:chgData name="琦文 陳" userId="1803d54db6236db1" providerId="LiveId" clId="{13E09DF5-F797-4107-BA8E-EF05537A4F15}" dt="2022-11-01T07:43:17.714" v="5004"/>
          <ac:spMkLst>
            <pc:docMk/>
            <pc:sldMk cId="0" sldId="261"/>
            <ac:spMk id="61" creationId="{19C33DED-7DE9-5099-4F16-8020973FFC6D}"/>
          </ac:spMkLst>
        </pc:spChg>
        <pc:spChg chg="mod">
          <ac:chgData name="琦文 陳" userId="1803d54db6236db1" providerId="LiveId" clId="{13E09DF5-F797-4107-BA8E-EF05537A4F15}" dt="2022-11-01T07:43:17.714" v="5004"/>
          <ac:spMkLst>
            <pc:docMk/>
            <pc:sldMk cId="0" sldId="261"/>
            <ac:spMk id="62" creationId="{D1C398B6-E2A9-8422-30B8-C89D2BF73B91}"/>
          </ac:spMkLst>
        </pc:spChg>
        <pc:spChg chg="mod">
          <ac:chgData name="琦文 陳" userId="1803d54db6236db1" providerId="LiveId" clId="{13E09DF5-F797-4107-BA8E-EF05537A4F15}" dt="2022-11-01T07:43:17.714" v="5004"/>
          <ac:spMkLst>
            <pc:docMk/>
            <pc:sldMk cId="0" sldId="261"/>
            <ac:spMk id="63" creationId="{C21A12C9-C312-CD46-D97A-F04E0ACF8AAF}"/>
          </ac:spMkLst>
        </pc:spChg>
        <pc:spChg chg="mod">
          <ac:chgData name="琦文 陳" userId="1803d54db6236db1" providerId="LiveId" clId="{13E09DF5-F797-4107-BA8E-EF05537A4F15}" dt="2022-11-01T07:43:17.714" v="5004"/>
          <ac:spMkLst>
            <pc:docMk/>
            <pc:sldMk cId="0" sldId="261"/>
            <ac:spMk id="64" creationId="{8E5B898C-53A3-BDCB-76AD-2B112A7B8959}"/>
          </ac:spMkLst>
        </pc:spChg>
        <pc:spChg chg="mod">
          <ac:chgData name="琦文 陳" userId="1803d54db6236db1" providerId="LiveId" clId="{13E09DF5-F797-4107-BA8E-EF05537A4F15}" dt="2022-11-01T07:44:23.865" v="5019"/>
          <ac:spMkLst>
            <pc:docMk/>
            <pc:sldMk cId="0" sldId="261"/>
            <ac:spMk id="66" creationId="{7DB0AD56-5A39-3654-D265-0517A639D90E}"/>
          </ac:spMkLst>
        </pc:spChg>
        <pc:spChg chg="mod">
          <ac:chgData name="琦文 陳" userId="1803d54db6236db1" providerId="LiveId" clId="{13E09DF5-F797-4107-BA8E-EF05537A4F15}" dt="2022-11-01T07:44:23.865" v="5019"/>
          <ac:spMkLst>
            <pc:docMk/>
            <pc:sldMk cId="0" sldId="261"/>
            <ac:spMk id="67" creationId="{71870129-7433-F280-3BA7-AAC01261375F}"/>
          </ac:spMkLst>
        </pc:spChg>
        <pc:spChg chg="mod">
          <ac:chgData name="琦文 陳" userId="1803d54db6236db1" providerId="LiveId" clId="{13E09DF5-F797-4107-BA8E-EF05537A4F15}" dt="2022-11-01T07:44:23.865" v="5019"/>
          <ac:spMkLst>
            <pc:docMk/>
            <pc:sldMk cId="0" sldId="261"/>
            <ac:spMk id="68" creationId="{6840F407-94B6-565A-0ADF-A83842DD93F3}"/>
          </ac:spMkLst>
        </pc:spChg>
        <pc:spChg chg="mod">
          <ac:chgData name="琦文 陳" userId="1803d54db6236db1" providerId="LiveId" clId="{13E09DF5-F797-4107-BA8E-EF05537A4F15}" dt="2022-11-01T07:44:23.865" v="5019"/>
          <ac:spMkLst>
            <pc:docMk/>
            <pc:sldMk cId="0" sldId="261"/>
            <ac:spMk id="69" creationId="{E71E6DE9-D63E-ADC1-A85A-DB4DBD9E6088}"/>
          </ac:spMkLst>
        </pc:spChg>
        <pc:spChg chg="mod">
          <ac:chgData name="琦文 陳" userId="1803d54db6236db1" providerId="LiveId" clId="{13E09DF5-F797-4107-BA8E-EF05537A4F15}" dt="2022-11-01T07:51:14.239" v="5111" actId="1076"/>
          <ac:spMkLst>
            <pc:docMk/>
            <pc:sldMk cId="0" sldId="261"/>
            <ac:spMk id="75" creationId="{9BDCAA87-9522-3617-08A1-A8171B25A4B0}"/>
          </ac:spMkLst>
        </pc:spChg>
        <pc:spChg chg="mod">
          <ac:chgData name="琦文 陳" userId="1803d54db6236db1" providerId="LiveId" clId="{13E09DF5-F797-4107-BA8E-EF05537A4F15}" dt="2022-11-01T07:50:00.090" v="5097" actId="14100"/>
          <ac:spMkLst>
            <pc:docMk/>
            <pc:sldMk cId="0" sldId="261"/>
            <ac:spMk id="76" creationId="{68B8775C-11FD-45D5-347D-AEFA94A16E58}"/>
          </ac:spMkLst>
        </pc:spChg>
        <pc:spChg chg="mod">
          <ac:chgData name="琦文 陳" userId="1803d54db6236db1" providerId="LiveId" clId="{13E09DF5-F797-4107-BA8E-EF05537A4F15}" dt="2022-11-01T07:45:33.874" v="5029" actId="207"/>
          <ac:spMkLst>
            <pc:docMk/>
            <pc:sldMk cId="0" sldId="261"/>
            <ac:spMk id="77" creationId="{3BC61B4D-5518-3C95-398C-A42AEAE2C034}"/>
          </ac:spMkLst>
        </pc:spChg>
        <pc:spChg chg="mod">
          <ac:chgData name="琦文 陳" userId="1803d54db6236db1" providerId="LiveId" clId="{13E09DF5-F797-4107-BA8E-EF05537A4F15}" dt="2022-11-01T07:46:03.433" v="5036" actId="208"/>
          <ac:spMkLst>
            <pc:docMk/>
            <pc:sldMk cId="0" sldId="261"/>
            <ac:spMk id="78" creationId="{33EFED06-1E5A-FC27-867B-B3C6806B18EA}"/>
          </ac:spMkLst>
        </pc:spChg>
        <pc:spChg chg="mod">
          <ac:chgData name="琦文 陳" userId="1803d54db6236db1" providerId="LiveId" clId="{13E09DF5-F797-4107-BA8E-EF05537A4F15}" dt="2022-11-01T07:50:54.226" v="5107" actId="207"/>
          <ac:spMkLst>
            <pc:docMk/>
            <pc:sldMk cId="0" sldId="261"/>
            <ac:spMk id="79" creationId="{C002DBB1-A122-F4A4-E33A-95045BFFC67B}"/>
          </ac:spMkLst>
        </pc:spChg>
        <pc:spChg chg="mod">
          <ac:chgData name="琦文 陳" userId="1803d54db6236db1" providerId="LiveId" clId="{13E09DF5-F797-4107-BA8E-EF05537A4F15}" dt="2022-11-01T07:51:20.993" v="5113" actId="208"/>
          <ac:spMkLst>
            <pc:docMk/>
            <pc:sldMk cId="0" sldId="261"/>
            <ac:spMk id="80" creationId="{38D0D03E-7EE7-A7E4-DA05-27F3075FFDD4}"/>
          </ac:spMkLst>
        </pc:spChg>
        <pc:spChg chg="mod">
          <ac:chgData name="琦文 陳" userId="1803d54db6236db1" providerId="LiveId" clId="{13E09DF5-F797-4107-BA8E-EF05537A4F15}" dt="2022-11-01T07:50:15.793" v="5100" actId="207"/>
          <ac:spMkLst>
            <pc:docMk/>
            <pc:sldMk cId="0" sldId="261"/>
            <ac:spMk id="81" creationId="{6375A426-8BCA-C151-18B4-73A3076B9670}"/>
          </ac:spMkLst>
        </pc:spChg>
        <pc:spChg chg="mod">
          <ac:chgData name="琦文 陳" userId="1803d54db6236db1" providerId="LiveId" clId="{13E09DF5-F797-4107-BA8E-EF05537A4F15}" dt="2022-11-01T07:50:22.153" v="5101" actId="208"/>
          <ac:spMkLst>
            <pc:docMk/>
            <pc:sldMk cId="0" sldId="261"/>
            <ac:spMk id="82" creationId="{CE27B0BF-D3EB-2375-DB2B-7404640B5239}"/>
          </ac:spMkLst>
        </pc:spChg>
        <pc:spChg chg="add mod">
          <ac:chgData name="琦文 陳" userId="1803d54db6236db1" providerId="LiveId" clId="{13E09DF5-F797-4107-BA8E-EF05537A4F15}" dt="2022-11-01T07:47:57.794" v="5073" actId="1076"/>
          <ac:spMkLst>
            <pc:docMk/>
            <pc:sldMk cId="0" sldId="261"/>
            <ac:spMk id="83" creationId="{CF842B76-7EE0-B798-D0B4-BC7C4B516FD7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85" creationId="{40D45956-528E-8DA1-560D-FB92652E658C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86" creationId="{5995DA18-4D91-44D9-6595-830AF07027F3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87" creationId="{56DA5AE6-8069-8054-D73E-A32B3B582992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88" creationId="{B288D524-9370-9147-DFAF-20EB63C469FB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89" creationId="{231FDFFE-BAF0-5A37-580F-A18288A05433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90" creationId="{348EDD68-A066-363C-AA8C-43DE1400E588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91" creationId="{123B9F3E-1550-4B11-3942-14EC8A679A53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92" creationId="{251846FD-6BCD-CA3E-0DC3-5DC25B5E4D32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93" creationId="{702123F3-EFFB-1F6E-A25A-0513E8FBD55F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94" creationId="{40A0E14F-67CE-09C4-C9F2-D230C9FD004A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95" creationId="{06566BD8-B9B1-B044-4BE6-F34FE0EC4C3F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96" creationId="{84022901-8D77-22D1-5DC4-594AF941B950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97" creationId="{AFBC2A1E-6A11-2463-FA66-2472742A9DEB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98" creationId="{77796862-D6B3-6E35-BBDC-212E7985A78C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99" creationId="{A84F04D6-2994-6481-63C3-37A6150FDBB5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100" creationId="{18207C4A-FF27-C034-D8CB-8CEB6DE01F25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101" creationId="{7FB94704-E6CA-C55B-99C2-67EF7AE0D579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102" creationId="{D77EF669-1807-1B5F-96DF-C95628CB1D87}"/>
          </ac:spMkLst>
        </pc:spChg>
        <pc:spChg chg="mod">
          <ac:chgData name="琦文 陳" userId="1803d54db6236db1" providerId="LiveId" clId="{13E09DF5-F797-4107-BA8E-EF05537A4F15}" dt="2022-11-01T07:47:42.036" v="5068"/>
          <ac:spMkLst>
            <pc:docMk/>
            <pc:sldMk cId="0" sldId="261"/>
            <ac:spMk id="103" creationId="{863861E3-D9A6-0118-7448-AD0BB289D473}"/>
          </ac:spMkLst>
        </pc:spChg>
        <pc:spChg chg="del">
          <ac:chgData name="琦文 陳" userId="1803d54db6236db1" providerId="LiveId" clId="{13E09DF5-F797-4107-BA8E-EF05537A4F15}" dt="2022-10-27T16:18:41.822" v="1019" actId="478"/>
          <ac:spMkLst>
            <pc:docMk/>
            <pc:sldMk cId="0" sldId="261"/>
            <ac:spMk id="5458" creationId="{00000000-0000-0000-0000-000000000000}"/>
          </ac:spMkLst>
        </pc:spChg>
        <pc:spChg chg="del">
          <ac:chgData name="琦文 陳" userId="1803d54db6236db1" providerId="LiveId" clId="{13E09DF5-F797-4107-BA8E-EF05537A4F15}" dt="2022-10-27T16:18:44.624" v="1021" actId="478"/>
          <ac:spMkLst>
            <pc:docMk/>
            <pc:sldMk cId="0" sldId="261"/>
            <ac:spMk id="5459" creationId="{00000000-0000-0000-0000-000000000000}"/>
          </ac:spMkLst>
        </pc:spChg>
        <pc:spChg chg="del">
          <ac:chgData name="琦文 陳" userId="1803d54db6236db1" providerId="LiveId" clId="{13E09DF5-F797-4107-BA8E-EF05537A4F15}" dt="2022-10-27T16:18:46.912" v="1023" actId="478"/>
          <ac:spMkLst>
            <pc:docMk/>
            <pc:sldMk cId="0" sldId="261"/>
            <ac:spMk id="5463" creationId="{00000000-0000-0000-0000-000000000000}"/>
          </ac:spMkLst>
        </pc:spChg>
        <pc:grpChg chg="add mod">
          <ac:chgData name="琦文 陳" userId="1803d54db6236db1" providerId="LiveId" clId="{13E09DF5-F797-4107-BA8E-EF05537A4F15}" dt="2022-10-27T16:18:37.504" v="1018"/>
          <ac:grpSpMkLst>
            <pc:docMk/>
            <pc:sldMk cId="0" sldId="261"/>
            <ac:grpSpMk id="2" creationId="{2C6E5BBA-3557-6CAE-17F4-B87D608808BA}"/>
          </ac:grpSpMkLst>
        </pc:grpChg>
        <pc:grpChg chg="mod">
          <ac:chgData name="琦文 陳" userId="1803d54db6236db1" providerId="LiveId" clId="{13E09DF5-F797-4107-BA8E-EF05537A4F15}" dt="2022-10-27T16:18:37.504" v="1018"/>
          <ac:grpSpMkLst>
            <pc:docMk/>
            <pc:sldMk cId="0" sldId="261"/>
            <ac:grpSpMk id="3" creationId="{CB24B6FB-9BF3-8FF0-4B25-17F2299B33B2}"/>
          </ac:grpSpMkLst>
        </pc:grpChg>
        <pc:grpChg chg="mod">
          <ac:chgData name="琦文 陳" userId="1803d54db6236db1" providerId="LiveId" clId="{13E09DF5-F797-4107-BA8E-EF05537A4F15}" dt="2022-10-27T16:18:37.504" v="1018"/>
          <ac:grpSpMkLst>
            <pc:docMk/>
            <pc:sldMk cId="0" sldId="261"/>
            <ac:grpSpMk id="4" creationId="{44B83F7E-1700-74A1-FAAC-FC282F5C8D5B}"/>
          </ac:grpSpMkLst>
        </pc:grpChg>
        <pc:grpChg chg="add del mod">
          <ac:chgData name="琦文 陳" userId="1803d54db6236db1" providerId="LiveId" clId="{13E09DF5-F797-4107-BA8E-EF05537A4F15}" dt="2022-11-01T07:43:04.496" v="5003" actId="478"/>
          <ac:grpSpMkLst>
            <pc:docMk/>
            <pc:sldMk cId="0" sldId="261"/>
            <ac:grpSpMk id="9" creationId="{11D5BEAE-1ED4-4E69-5265-807BDFEF8641}"/>
          </ac:grpSpMkLst>
        </pc:grpChg>
        <pc:grpChg chg="mod">
          <ac:chgData name="琦文 陳" userId="1803d54db6236db1" providerId="LiveId" clId="{13E09DF5-F797-4107-BA8E-EF05537A4F15}" dt="2022-11-01T07:41:40.865" v="4982"/>
          <ac:grpSpMkLst>
            <pc:docMk/>
            <pc:sldMk cId="0" sldId="261"/>
            <ac:grpSpMk id="10" creationId="{EC16A327-E4CB-A422-1CD9-88EEFB102455}"/>
          </ac:grpSpMkLst>
        </pc:grpChg>
        <pc:grpChg chg="mod">
          <ac:chgData name="琦文 陳" userId="1803d54db6236db1" providerId="LiveId" clId="{13E09DF5-F797-4107-BA8E-EF05537A4F15}" dt="2022-11-01T07:41:40.865" v="4982"/>
          <ac:grpSpMkLst>
            <pc:docMk/>
            <pc:sldMk cId="0" sldId="261"/>
            <ac:grpSpMk id="11" creationId="{23D08AD2-9503-ACAA-91BE-30DD429339EC}"/>
          </ac:grpSpMkLst>
        </pc:grpChg>
        <pc:grpChg chg="mod">
          <ac:chgData name="琦文 陳" userId="1803d54db6236db1" providerId="LiveId" clId="{13E09DF5-F797-4107-BA8E-EF05537A4F15}" dt="2022-11-01T07:41:40.865" v="4982"/>
          <ac:grpSpMkLst>
            <pc:docMk/>
            <pc:sldMk cId="0" sldId="261"/>
            <ac:grpSpMk id="12" creationId="{E2C8C540-7792-02F4-4901-CF51CF3C0A15}"/>
          </ac:grpSpMkLst>
        </pc:grpChg>
        <pc:grpChg chg="mod">
          <ac:chgData name="琦文 陳" userId="1803d54db6236db1" providerId="LiveId" clId="{13E09DF5-F797-4107-BA8E-EF05537A4F15}" dt="2022-11-01T07:41:40.865" v="4982"/>
          <ac:grpSpMkLst>
            <pc:docMk/>
            <pc:sldMk cId="0" sldId="261"/>
            <ac:grpSpMk id="13" creationId="{7DD1E448-8ABF-BBCA-7490-AB5F9DB423F7}"/>
          </ac:grpSpMkLst>
        </pc:grpChg>
        <pc:grpChg chg="add mod">
          <ac:chgData name="琦文 陳" userId="1803d54db6236db1" providerId="LiveId" clId="{13E09DF5-F797-4107-BA8E-EF05537A4F15}" dt="2022-10-27T16:19:24.446" v="1040" actId="1076"/>
          <ac:grpSpMkLst>
            <pc:docMk/>
            <pc:sldMk cId="0" sldId="261"/>
            <ac:grpSpMk id="16" creationId="{61A50C27-6628-51D0-6269-BB598640D5A0}"/>
          </ac:grpSpMkLst>
        </pc:grpChg>
        <pc:grpChg chg="mod">
          <ac:chgData name="琦文 陳" userId="1803d54db6236db1" providerId="LiveId" clId="{13E09DF5-F797-4107-BA8E-EF05537A4F15}" dt="2022-10-27T16:19:17.133" v="1037"/>
          <ac:grpSpMkLst>
            <pc:docMk/>
            <pc:sldMk cId="0" sldId="261"/>
            <ac:grpSpMk id="17" creationId="{DCEEDAAC-36B0-D20F-4621-63723819ECFB}"/>
          </ac:grpSpMkLst>
        </pc:grpChg>
        <pc:grpChg chg="mod">
          <ac:chgData name="琦文 陳" userId="1803d54db6236db1" providerId="LiveId" clId="{13E09DF5-F797-4107-BA8E-EF05537A4F15}" dt="2022-10-27T16:19:17.133" v="1037"/>
          <ac:grpSpMkLst>
            <pc:docMk/>
            <pc:sldMk cId="0" sldId="261"/>
            <ac:grpSpMk id="18" creationId="{EF8F7AEE-666C-790E-3829-92AF1B10490D}"/>
          </ac:grpSpMkLst>
        </pc:grpChg>
        <pc:grpChg chg="add del mod">
          <ac:chgData name="琦文 陳" userId="1803d54db6236db1" providerId="LiveId" clId="{13E09DF5-F797-4107-BA8E-EF05537A4F15}" dt="2022-10-27T16:23:18.456" v="1046" actId="478"/>
          <ac:grpSpMkLst>
            <pc:docMk/>
            <pc:sldMk cId="0" sldId="261"/>
            <ac:grpSpMk id="27" creationId="{27C9C50B-4E36-1B70-FC89-A8CB6E8620D8}"/>
          </ac:grpSpMkLst>
        </pc:grpChg>
        <pc:grpChg chg="add del mod ord">
          <ac:chgData name="琦文 陳" userId="1803d54db6236db1" providerId="LiveId" clId="{13E09DF5-F797-4107-BA8E-EF05537A4F15}" dt="2022-11-01T07:44:07.008" v="5018" actId="478"/>
          <ac:grpSpMkLst>
            <pc:docMk/>
            <pc:sldMk cId="0" sldId="261"/>
            <ac:grpSpMk id="34" creationId="{14C37898-93C3-7207-A9D9-AF87196630DA}"/>
          </ac:grpSpMkLst>
        </pc:grpChg>
        <pc:grpChg chg="add del mod">
          <ac:chgData name="琦文 陳" userId="1803d54db6236db1" providerId="LiveId" clId="{13E09DF5-F797-4107-BA8E-EF05537A4F15}" dt="2022-10-27T16:25:10.307" v="1064" actId="478"/>
          <ac:grpSpMkLst>
            <pc:docMk/>
            <pc:sldMk cId="0" sldId="261"/>
            <ac:grpSpMk id="34" creationId="{4D3AA0D1-8AA4-5016-AF15-F61BFD6D10E0}"/>
          </ac:grpSpMkLst>
        </pc:grpChg>
        <pc:grpChg chg="mod">
          <ac:chgData name="琦文 陳" userId="1803d54db6236db1" providerId="LiveId" clId="{13E09DF5-F797-4107-BA8E-EF05537A4F15}" dt="2022-11-01T07:43:17.714" v="5004"/>
          <ac:grpSpMkLst>
            <pc:docMk/>
            <pc:sldMk cId="0" sldId="261"/>
            <ac:grpSpMk id="36" creationId="{4C5BA2BA-DED1-CA80-1D30-69C95B466DEE}"/>
          </ac:grpSpMkLst>
        </pc:grpChg>
        <pc:grpChg chg="mod">
          <ac:chgData name="琦文 陳" userId="1803d54db6236db1" providerId="LiveId" clId="{13E09DF5-F797-4107-BA8E-EF05537A4F15}" dt="2022-10-27T16:23:42.865" v="1047"/>
          <ac:grpSpMkLst>
            <pc:docMk/>
            <pc:sldMk cId="0" sldId="261"/>
            <ac:grpSpMk id="36" creationId="{889A16ED-023E-C6D8-C226-5B3EF762A5D4}"/>
          </ac:grpSpMkLst>
        </pc:grpChg>
        <pc:grpChg chg="mod">
          <ac:chgData name="琦文 陳" userId="1803d54db6236db1" providerId="LiveId" clId="{13E09DF5-F797-4107-BA8E-EF05537A4F15}" dt="2022-11-01T07:43:17.714" v="5004"/>
          <ac:grpSpMkLst>
            <pc:docMk/>
            <pc:sldMk cId="0" sldId="261"/>
            <ac:grpSpMk id="37" creationId="{C9592322-2903-8F55-7425-0EBF0441CA86}"/>
          </ac:grpSpMkLst>
        </pc:grpChg>
        <pc:grpChg chg="mod">
          <ac:chgData name="琦文 陳" userId="1803d54db6236db1" providerId="LiveId" clId="{13E09DF5-F797-4107-BA8E-EF05537A4F15}" dt="2022-11-01T07:43:17.714" v="5004"/>
          <ac:grpSpMkLst>
            <pc:docMk/>
            <pc:sldMk cId="0" sldId="261"/>
            <ac:grpSpMk id="38" creationId="{D174F548-D2FD-DAAD-3196-87339F6F9263}"/>
          </ac:grpSpMkLst>
        </pc:grpChg>
        <pc:grpChg chg="mod">
          <ac:chgData name="琦文 陳" userId="1803d54db6236db1" providerId="LiveId" clId="{13E09DF5-F797-4107-BA8E-EF05537A4F15}" dt="2022-11-01T07:43:17.714" v="5004"/>
          <ac:grpSpMkLst>
            <pc:docMk/>
            <pc:sldMk cId="0" sldId="261"/>
            <ac:grpSpMk id="39" creationId="{69F8CBCA-1680-766B-74E5-13973095EF2E}"/>
          </ac:grpSpMkLst>
        </pc:grpChg>
        <pc:grpChg chg="add del mod">
          <ac:chgData name="琦文 陳" userId="1803d54db6236db1" providerId="LiveId" clId="{13E09DF5-F797-4107-BA8E-EF05537A4F15}" dt="2022-11-01T07:41:40.086" v="4981" actId="478"/>
          <ac:grpSpMkLst>
            <pc:docMk/>
            <pc:sldMk cId="0" sldId="261"/>
            <ac:grpSpMk id="40" creationId="{3BBB64AF-8A70-F1E9-E6F8-9E666DD7073D}"/>
          </ac:grpSpMkLst>
        </pc:grpChg>
        <pc:grpChg chg="mod">
          <ac:chgData name="琦文 陳" userId="1803d54db6236db1" providerId="LiveId" clId="{13E09DF5-F797-4107-BA8E-EF05537A4F15}" dt="2022-10-27T16:25:22.714" v="1065"/>
          <ac:grpSpMkLst>
            <pc:docMk/>
            <pc:sldMk cId="0" sldId="261"/>
            <ac:grpSpMk id="42" creationId="{8170B3EE-3B5F-9B4A-BD4E-E6D982BE62C7}"/>
          </ac:grpSpMkLst>
        </pc:grpChg>
        <pc:grpChg chg="add del mod ord">
          <ac:chgData name="琦文 陳" userId="1803d54db6236db1" providerId="LiveId" clId="{13E09DF5-F797-4107-BA8E-EF05537A4F15}" dt="2022-11-01T07:51:28.219" v="5115" actId="1076"/>
          <ac:grpSpMkLst>
            <pc:docMk/>
            <pc:sldMk cId="0" sldId="261"/>
            <ac:grpSpMk id="46" creationId="{37570EE3-B37A-A3FB-49CD-4AC9E3372560}"/>
          </ac:grpSpMkLst>
        </pc:grpChg>
        <pc:grpChg chg="add mod">
          <ac:chgData name="琦文 陳" userId="1803d54db6236db1" providerId="LiveId" clId="{13E09DF5-F797-4107-BA8E-EF05537A4F15}" dt="2022-11-01T07:50:32.778" v="5103" actId="1076"/>
          <ac:grpSpMkLst>
            <pc:docMk/>
            <pc:sldMk cId="0" sldId="261"/>
            <ac:grpSpMk id="53" creationId="{BA0A5E28-1576-ED3D-823B-A842899D980A}"/>
          </ac:grpSpMkLst>
        </pc:grpChg>
        <pc:grpChg chg="add del mod">
          <ac:chgData name="琦文 陳" userId="1803d54db6236db1" providerId="LiveId" clId="{13E09DF5-F797-4107-BA8E-EF05537A4F15}" dt="2022-11-01T07:44:33.482" v="5022" actId="478"/>
          <ac:grpSpMkLst>
            <pc:docMk/>
            <pc:sldMk cId="0" sldId="261"/>
            <ac:grpSpMk id="65" creationId="{79A6871C-14F5-9593-65A5-9B603C0B6A7F}"/>
          </ac:grpSpMkLst>
        </pc:grpChg>
        <pc:grpChg chg="add mod ord">
          <ac:chgData name="琦文 陳" userId="1803d54db6236db1" providerId="LiveId" clId="{13E09DF5-F797-4107-BA8E-EF05537A4F15}" dt="2022-11-01T07:48:04.732" v="5075" actId="167"/>
          <ac:grpSpMkLst>
            <pc:docMk/>
            <pc:sldMk cId="0" sldId="261"/>
            <ac:grpSpMk id="70" creationId="{B8A111D7-BC04-2674-F706-B12A78874BD4}"/>
          </ac:grpSpMkLst>
        </pc:grpChg>
        <pc:grpChg chg="mod">
          <ac:chgData name="琦文 陳" userId="1803d54db6236db1" providerId="LiveId" clId="{13E09DF5-F797-4107-BA8E-EF05537A4F15}" dt="2022-11-01T07:44:53.208" v="5023"/>
          <ac:grpSpMkLst>
            <pc:docMk/>
            <pc:sldMk cId="0" sldId="261"/>
            <ac:grpSpMk id="71" creationId="{616180A1-3BCB-1D30-0FB7-4D9DAF1CD6E9}"/>
          </ac:grpSpMkLst>
        </pc:grpChg>
        <pc:grpChg chg="mod">
          <ac:chgData name="琦文 陳" userId="1803d54db6236db1" providerId="LiveId" clId="{13E09DF5-F797-4107-BA8E-EF05537A4F15}" dt="2022-11-01T07:44:53.208" v="5023"/>
          <ac:grpSpMkLst>
            <pc:docMk/>
            <pc:sldMk cId="0" sldId="261"/>
            <ac:grpSpMk id="72" creationId="{000EABCA-97EA-C030-94DD-06646F7078EA}"/>
          </ac:grpSpMkLst>
        </pc:grpChg>
        <pc:grpChg chg="mod">
          <ac:chgData name="琦文 陳" userId="1803d54db6236db1" providerId="LiveId" clId="{13E09DF5-F797-4107-BA8E-EF05537A4F15}" dt="2022-11-01T07:44:53.208" v="5023"/>
          <ac:grpSpMkLst>
            <pc:docMk/>
            <pc:sldMk cId="0" sldId="261"/>
            <ac:grpSpMk id="73" creationId="{6B52AFF9-47CD-7DC6-DC6A-1303333D19FC}"/>
          </ac:grpSpMkLst>
        </pc:grpChg>
        <pc:grpChg chg="mod">
          <ac:chgData name="琦文 陳" userId="1803d54db6236db1" providerId="LiveId" clId="{13E09DF5-F797-4107-BA8E-EF05537A4F15}" dt="2022-11-01T07:44:53.208" v="5023"/>
          <ac:grpSpMkLst>
            <pc:docMk/>
            <pc:sldMk cId="0" sldId="261"/>
            <ac:grpSpMk id="74" creationId="{12F36D57-511E-FF50-7A37-E44F7FEBEE9D}"/>
          </ac:grpSpMkLst>
        </pc:grpChg>
        <pc:grpChg chg="add mod">
          <ac:chgData name="琦文 陳" userId="1803d54db6236db1" providerId="LiveId" clId="{13E09DF5-F797-4107-BA8E-EF05537A4F15}" dt="2022-11-01T07:47:52.962" v="5072" actId="1076"/>
          <ac:grpSpMkLst>
            <pc:docMk/>
            <pc:sldMk cId="0" sldId="261"/>
            <ac:grpSpMk id="84" creationId="{39312F4E-777C-D41A-5BB8-0F89F7A1106D}"/>
          </ac:grpSpMkLst>
        </pc:grpChg>
        <pc:grpChg chg="del">
          <ac:chgData name="琦文 陳" userId="1803d54db6236db1" providerId="LiveId" clId="{13E09DF5-F797-4107-BA8E-EF05537A4F15}" dt="2022-10-27T16:18:50.277" v="1025" actId="478"/>
          <ac:grpSpMkLst>
            <pc:docMk/>
            <pc:sldMk cId="0" sldId="261"/>
            <ac:grpSpMk id="5255" creationId="{00000000-0000-0000-0000-000000000000}"/>
          </ac:grpSpMkLst>
        </pc:grpChg>
        <pc:grpChg chg="del mod">
          <ac:chgData name="琦文 陳" userId="1803d54db6236db1" providerId="LiveId" clId="{13E09DF5-F797-4107-BA8E-EF05537A4F15}" dt="2022-10-27T16:18:33.647" v="1017" actId="478"/>
          <ac:grpSpMkLst>
            <pc:docMk/>
            <pc:sldMk cId="0" sldId="261"/>
            <ac:grpSpMk id="5460" creationId="{00000000-0000-0000-0000-000000000000}"/>
          </ac:grpSpMkLst>
        </pc:grpChg>
        <pc:grpChg chg="del">
          <ac:chgData name="琦文 陳" userId="1803d54db6236db1" providerId="LiveId" clId="{13E09DF5-F797-4107-BA8E-EF05537A4F15}" dt="2022-10-27T16:18:52.681" v="1026" actId="478"/>
          <ac:grpSpMkLst>
            <pc:docMk/>
            <pc:sldMk cId="0" sldId="261"/>
            <ac:grpSpMk id="5464" creationId="{00000000-0000-0000-0000-000000000000}"/>
          </ac:grpSpMkLst>
        </pc:grpChg>
      </pc:sldChg>
      <pc:sldChg chg="addSp delSp modSp mod modNotes">
        <pc:chgData name="琦文 陳" userId="1803d54db6236db1" providerId="LiveId" clId="{13E09DF5-F797-4107-BA8E-EF05537A4F15}" dt="2022-11-01T07:52:54.654" v="5173" actId="113"/>
        <pc:sldMkLst>
          <pc:docMk/>
          <pc:sldMk cId="0" sldId="262"/>
        </pc:sldMkLst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" creationId="{7075601F-70C9-E5A2-17CB-4CC33C35F163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" creationId="{69A0164D-421E-C88B-93CB-41064D2BB14C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6" creationId="{B5CD9471-7225-7490-F020-902178D2F7A5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7" creationId="{77A34EDF-F469-46B9-383F-1798F92E75A6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8" creationId="{73D16D73-02C6-5053-2CBB-0BED0E48FCDC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9" creationId="{1FA1D8CA-E5B7-4949-E715-87854F2EEDA3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10" creationId="{352F24D4-6765-5F79-B439-7867B0D68A9E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11" creationId="{49B601A3-4C82-076B-16C1-66747BACAFE0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12" creationId="{56A37D9B-3CA8-79B9-47C7-B4A5DD89E08A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13" creationId="{A6807A06-6391-45D8-2254-40ED847B4ACA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14" creationId="{2001A3C7-25B1-97D9-3BED-731A4FA3DFDF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15" creationId="{DDF3C073-F557-78A6-8EEF-2F9021780F53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16" creationId="{CA2F2AE3-E5E3-4970-C3DF-EC6503044C63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17" creationId="{D8558E9E-62CF-D65D-D3B9-30656CAFC2E5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18" creationId="{B2586361-616E-5F8B-BCB5-A72499DF92A0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19" creationId="{7EF0CDDC-ACCE-B907-1348-B4DA50304D65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20" creationId="{F5BC8C86-1290-F06D-6C1F-9BF99428F8AF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21" creationId="{B03B96E0-AD71-2A7C-04F6-ADF56E2AB66A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22" creationId="{BEB1459E-D008-D2A3-F1D7-9F3EDE93A7C7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23" creationId="{D0C08EBC-1B91-EB55-CE1F-5BF9D309A5DE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24" creationId="{20766988-BE8F-823F-88CB-C4774CE06D5D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25" creationId="{4C11D949-7658-58D8-722A-B5B0D7AE0D39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26" creationId="{AB2CF0D2-07C9-1E52-69D1-811C516E946F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27" creationId="{05190E29-61C7-8587-1337-B720F36EE437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28" creationId="{79A4E26A-AB03-9C8A-906B-669767458AA2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29" creationId="{14B63BEA-3207-2D66-2E6F-69787A637A81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30" creationId="{699E8F09-E66B-8A26-394B-208327D29495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31" creationId="{B55131D6-B58E-32FA-0BA9-B13787B4FFFE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32" creationId="{3D70D912-2D35-9792-33CF-C0A38C61BA01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33" creationId="{CD94AA24-7B1E-6652-E0C5-1D8FEF793388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34" creationId="{81BE8650-B622-D24D-61E6-34F55EF2AC7D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35" creationId="{28E12488-CE8C-9B52-C9C5-BA5DE1AAB988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36" creationId="{03B23BA6-490D-4269-F6A4-347C2809F0D0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37" creationId="{F33E24B1-2B5E-BC7F-3A6D-9C5DD22C48B5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38" creationId="{0B4452A5-CBCE-51B9-058E-677A3DB831E0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39" creationId="{B1C83425-BF12-D276-603D-31311122EDFA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0" creationId="{2C339CE3-E223-2A45-D58C-871B5B4F804A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1" creationId="{19A5B99E-D549-77A5-2ED7-D370F4985B71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2" creationId="{3B1BC7F2-E3C7-2656-1252-658D9ADAAAC6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3" creationId="{06BB303D-3CC4-DC42-CFEE-84DDAA750BDA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4" creationId="{BAA0E5F6-7590-0A11-35DA-0A5859E21E80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5" creationId="{6BAC1694-7F72-D960-292E-2D8A4F0642B4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6" creationId="{E4A27ECE-E37C-D5BB-2972-706FD0F011E7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7" creationId="{7E36DA2F-922D-12F1-008F-2181AB00AAE1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8" creationId="{5F151323-0879-2116-0292-FF6067890137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49" creationId="{2DDCF317-E516-0CD6-6A6B-D0F12A38E42A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0" creationId="{AEC9B28C-BCDC-ADFE-E204-D1F221FAF615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1" creationId="{15587412-5D1F-73F6-B90E-DA04DAFF3183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2" creationId="{5ADE5238-5DD0-8117-5EBA-C5E623B71ED8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3" creationId="{3CADBD09-D2DF-8FB6-6021-B06C8E53D05A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" creationId="{54BD1B06-02D2-AE53-AF3F-7E0CDA16B277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5" creationId="{DD22728B-80A9-1D23-D971-DF1CB1767697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6" creationId="{5E4188D0-6A22-0CA7-1D36-3693E26E7631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7" creationId="{74C87A1D-CAA2-78D7-19F7-354A6C6119DD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8" creationId="{0A270064-B340-CA40-06A8-BB7543851322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9" creationId="{0216C953-D1AF-FFEC-0118-3FD1A0045A71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60" creationId="{90265AA2-0E81-5056-AD3C-C38BD792799D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61" creationId="{D295D6F8-82ED-A83A-2547-8224B39DBCBC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62" creationId="{F582D502-D1CA-9F31-D75A-F7D9E5A57CC5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63" creationId="{1DDBF508-B6CC-F1E7-DD62-7005F421A5BC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40" creationId="{80DCA83F-3848-2097-1690-382AF6F1A41A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41" creationId="{8B8CA104-50DB-2985-0CC6-1533234C7493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42" creationId="{ED22722F-F0C3-1E0B-5BA4-6B757760EB22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43" creationId="{C5A6B393-BBBF-1553-AD54-C8AD486B0C9C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44" creationId="{82936E33-A639-5F3F-E57E-EDAE0B34F034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45" creationId="{96AAECC2-CA95-C31C-B171-8ECCE79E9739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46" creationId="{9E86677E-13E6-4553-3262-CC1C0FBA354D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47" creationId="{CBCFCA05-800A-94D6-318D-D43F06C62D93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48" creationId="{735F0C0B-80CE-1D0A-43FB-C087B810BC01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49" creationId="{0F21228C-8A71-C769-4450-2ABD184E6A3C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50" creationId="{F78E856D-0789-C652-97D2-12EFF6948F89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51" creationId="{A3522AD3-E9DB-A0F7-8341-446DB760475B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52" creationId="{F7D8723A-15A2-E174-B361-971F2A4C1A7F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53" creationId="{F35E7B6D-48E1-E804-A297-4A38A3FF590A}"/>
          </ac:spMkLst>
        </pc:spChg>
        <pc:spChg chg="mod">
          <ac:chgData name="琦文 陳" userId="1803d54db6236db1" providerId="LiveId" clId="{13E09DF5-F797-4107-BA8E-EF05537A4F15}" dt="2022-10-27T16:38:12.972" v="1255"/>
          <ac:spMkLst>
            <pc:docMk/>
            <pc:sldMk cId="0" sldId="262"/>
            <ac:spMk id="5454" creationId="{FC8CDE1C-0467-DFCF-1AE5-00B4F00F1947}"/>
          </ac:spMkLst>
        </pc:spChg>
        <pc:spChg chg="add del mod">
          <ac:chgData name="琦文 陳" userId="1803d54db6236db1" providerId="LiveId" clId="{13E09DF5-F797-4107-BA8E-EF05537A4F15}" dt="2022-10-27T16:40:19.526" v="1286" actId="478"/>
          <ac:spMkLst>
            <pc:docMk/>
            <pc:sldMk cId="0" sldId="262"/>
            <ac:spMk id="5456" creationId="{F05D50AC-DC28-F174-4C58-FB7A3FA252FB}"/>
          </ac:spMkLst>
        </pc:spChg>
        <pc:spChg chg="add del mod">
          <ac:chgData name="琦文 陳" userId="1803d54db6236db1" providerId="LiveId" clId="{13E09DF5-F797-4107-BA8E-EF05537A4F15}" dt="2022-10-27T16:40:21.643" v="1287" actId="478"/>
          <ac:spMkLst>
            <pc:docMk/>
            <pc:sldMk cId="0" sldId="262"/>
            <ac:spMk id="5458" creationId="{BBA4F923-FF90-75BA-0FC4-BA2A681FEF4F}"/>
          </ac:spMkLst>
        </pc:spChg>
        <pc:spChg chg="add del mod">
          <ac:chgData name="琦文 陳" userId="1803d54db6236db1" providerId="LiveId" clId="{13E09DF5-F797-4107-BA8E-EF05537A4F15}" dt="2022-10-27T16:40:44.552" v="1289" actId="478"/>
          <ac:spMkLst>
            <pc:docMk/>
            <pc:sldMk cId="0" sldId="262"/>
            <ac:spMk id="5460" creationId="{8675BC2A-F77B-F789-7B89-3D0EE2F63E38}"/>
          </ac:spMkLst>
        </pc:spChg>
        <pc:spChg chg="add mod">
          <ac:chgData name="琦文 陳" userId="1803d54db6236db1" providerId="LiveId" clId="{13E09DF5-F797-4107-BA8E-EF05537A4F15}" dt="2022-11-01T07:52:11.562" v="5168" actId="1076"/>
          <ac:spMkLst>
            <pc:docMk/>
            <pc:sldMk cId="0" sldId="262"/>
            <ac:spMk id="5461" creationId="{E211F7E0-69DC-7F6E-327D-9949195045D5}"/>
          </ac:spMkLst>
        </pc:spChg>
        <pc:spChg chg="mod">
          <ac:chgData name="琦文 陳" userId="1803d54db6236db1" providerId="LiveId" clId="{13E09DF5-F797-4107-BA8E-EF05537A4F15}" dt="2022-10-27T16:41:15.997" v="1303"/>
          <ac:spMkLst>
            <pc:docMk/>
            <pc:sldMk cId="0" sldId="262"/>
            <ac:spMk id="5465" creationId="{E94287FA-47FE-0F0E-D3AE-2142CEED1E51}"/>
          </ac:spMkLst>
        </pc:spChg>
        <pc:spChg chg="mod">
          <ac:chgData name="琦文 陳" userId="1803d54db6236db1" providerId="LiveId" clId="{13E09DF5-F797-4107-BA8E-EF05537A4F15}" dt="2022-10-27T16:41:15.997" v="1303"/>
          <ac:spMkLst>
            <pc:docMk/>
            <pc:sldMk cId="0" sldId="262"/>
            <ac:spMk id="5466" creationId="{04C9F822-D11C-C3E4-9BCE-F6CD2614CBE7}"/>
          </ac:spMkLst>
        </pc:spChg>
        <pc:spChg chg="mod">
          <ac:chgData name="琦文 陳" userId="1803d54db6236db1" providerId="LiveId" clId="{13E09DF5-F797-4107-BA8E-EF05537A4F15}" dt="2022-10-27T16:41:15.997" v="1303"/>
          <ac:spMkLst>
            <pc:docMk/>
            <pc:sldMk cId="0" sldId="262"/>
            <ac:spMk id="5467" creationId="{A67AD5F6-5DCC-1C3F-84EF-B81000948E73}"/>
          </ac:spMkLst>
        </pc:spChg>
        <pc:spChg chg="mod">
          <ac:chgData name="琦文 陳" userId="1803d54db6236db1" providerId="LiveId" clId="{13E09DF5-F797-4107-BA8E-EF05537A4F15}" dt="2022-10-27T16:41:15.997" v="1303"/>
          <ac:spMkLst>
            <pc:docMk/>
            <pc:sldMk cId="0" sldId="262"/>
            <ac:spMk id="5468" creationId="{4F01B17D-2CFB-5054-024A-F95AFC6C3311}"/>
          </ac:spMkLst>
        </pc:spChg>
        <pc:spChg chg="del mod">
          <ac:chgData name="琦文 陳" userId="1803d54db6236db1" providerId="LiveId" clId="{13E09DF5-F797-4107-BA8E-EF05537A4F15}" dt="2022-10-27T16:48:33.867" v="1340" actId="478"/>
          <ac:spMkLst>
            <pc:docMk/>
            <pc:sldMk cId="0" sldId="262"/>
            <ac:spMk id="5474" creationId="{ED205B3A-DFAA-BBA9-83CB-8AD0614F30A0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476" creationId="{459E6206-61A4-C5DD-770A-111140BD72BE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477" creationId="{C9A30575-A634-FFC2-36A0-252FDDC07D7F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478" creationId="{6176D790-82A9-9228-0463-ED66B89A4C53}"/>
          </ac:spMkLst>
        </pc:spChg>
        <pc:spChg chg="del">
          <ac:chgData name="琦文 陳" userId="1803d54db6236db1" providerId="LiveId" clId="{13E09DF5-F797-4107-BA8E-EF05537A4F15}" dt="2022-10-27T16:40:43.765" v="1288" actId="478"/>
          <ac:spMkLst>
            <pc:docMk/>
            <pc:sldMk cId="0" sldId="262"/>
            <ac:spMk id="5479" creationId="{00000000-0000-0000-0000-000000000000}"/>
          </ac:spMkLst>
        </pc:spChg>
        <pc:spChg chg="del">
          <ac:chgData name="琦文 陳" userId="1803d54db6236db1" providerId="LiveId" clId="{13E09DF5-F797-4107-BA8E-EF05537A4F15}" dt="2022-10-27T16:40:16.983" v="1284" actId="478"/>
          <ac:spMkLst>
            <pc:docMk/>
            <pc:sldMk cId="0" sldId="262"/>
            <ac:spMk id="5480" creationId="{00000000-0000-0000-0000-000000000000}"/>
          </ac:spMkLst>
        </pc:spChg>
        <pc:spChg chg="del">
          <ac:chgData name="琦文 陳" userId="1803d54db6236db1" providerId="LiveId" clId="{13E09DF5-F797-4107-BA8E-EF05537A4F15}" dt="2022-10-27T16:40:18.466" v="1285" actId="478"/>
          <ac:spMkLst>
            <pc:docMk/>
            <pc:sldMk cId="0" sldId="262"/>
            <ac:spMk id="5481" creationId="{00000000-0000-0000-0000-000000000000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496" creationId="{C299DD56-4B85-CC07-F2A6-3C32C9F1D230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497" creationId="{20B93702-7022-73B2-2D7C-C2F1655216D3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498" creationId="{0715D578-D0AC-7FB6-4B43-D9FD58665BDC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499" creationId="{9653CF86-6BEC-D6F0-1064-CA8EFBD041B7}"/>
          </ac:spMkLst>
        </pc:spChg>
        <pc:spChg chg="del mod">
          <ac:chgData name="琦文 陳" userId="1803d54db6236db1" providerId="LiveId" clId="{13E09DF5-F797-4107-BA8E-EF05537A4F15}" dt="2022-10-27T16:48:41.426" v="1344" actId="478"/>
          <ac:spMkLst>
            <pc:docMk/>
            <pc:sldMk cId="0" sldId="262"/>
            <ac:spMk id="5501" creationId="{0AE59EEA-DF74-0729-416E-256BF44CBDE3}"/>
          </ac:spMkLst>
        </pc:spChg>
        <pc:spChg chg="del mod">
          <ac:chgData name="琦文 陳" userId="1803d54db6236db1" providerId="LiveId" clId="{13E09DF5-F797-4107-BA8E-EF05537A4F15}" dt="2022-10-27T16:48:39.995" v="1343" actId="478"/>
          <ac:spMkLst>
            <pc:docMk/>
            <pc:sldMk cId="0" sldId="262"/>
            <ac:spMk id="5502" creationId="{81E383E2-6502-C558-5A37-99552B490BCF}"/>
          </ac:spMkLst>
        </pc:spChg>
        <pc:spChg chg="del mod">
          <ac:chgData name="琦文 陳" userId="1803d54db6236db1" providerId="LiveId" clId="{13E09DF5-F797-4107-BA8E-EF05537A4F15}" dt="2022-10-27T16:48:30.584" v="1339" actId="478"/>
          <ac:spMkLst>
            <pc:docMk/>
            <pc:sldMk cId="0" sldId="262"/>
            <ac:spMk id="5503" creationId="{54F8A566-E37F-7691-9770-AA88BFED856C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505" creationId="{8FC4BBB3-98E8-8C31-99BB-62E4A86B13BC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506" creationId="{B27382E0-83D5-DAF1-7C38-CAB12CDB8992}"/>
          </ac:spMkLst>
        </pc:spChg>
        <pc:spChg chg="mod">
          <ac:chgData name="琦文 陳" userId="1803d54db6236db1" providerId="LiveId" clId="{13E09DF5-F797-4107-BA8E-EF05537A4F15}" dt="2022-10-27T16:50:03.994" v="1351" actId="1076"/>
          <ac:spMkLst>
            <pc:docMk/>
            <pc:sldMk cId="0" sldId="262"/>
            <ac:spMk id="5507" creationId="{EEB4B92E-374A-0F1D-A571-2D6DD3BB5EDC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508" creationId="{9086B7CB-C1D5-0D34-6D65-15F853DCFC2A}"/>
          </ac:spMkLst>
        </pc:spChg>
        <pc:spChg chg="mod">
          <ac:chgData name="琦文 陳" userId="1803d54db6236db1" providerId="LiveId" clId="{13E09DF5-F797-4107-BA8E-EF05537A4F15}" dt="2022-10-27T17:08:55.244" v="1779" actId="14100"/>
          <ac:spMkLst>
            <pc:docMk/>
            <pc:sldMk cId="0" sldId="262"/>
            <ac:spMk id="5509" creationId="{784FC265-BCF6-89D0-E7CD-E321042C745E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510" creationId="{C5A0FE40-1E9C-8075-D344-CD465CD61A9D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511" creationId="{D5C3F1AA-16AA-FC6E-067A-50DC8AD57A6A}"/>
          </ac:spMkLst>
        </pc:spChg>
        <pc:spChg chg="del mod">
          <ac:chgData name="琦文 陳" userId="1803d54db6236db1" providerId="LiveId" clId="{13E09DF5-F797-4107-BA8E-EF05537A4F15}" dt="2022-10-27T16:48:38.328" v="1342" actId="478"/>
          <ac:spMkLst>
            <pc:docMk/>
            <pc:sldMk cId="0" sldId="262"/>
            <ac:spMk id="5513" creationId="{29459A8B-8103-56D8-5297-18C968F3C973}"/>
          </ac:spMkLst>
        </pc:spChg>
        <pc:spChg chg="del mod">
          <ac:chgData name="琦文 陳" userId="1803d54db6236db1" providerId="LiveId" clId="{13E09DF5-F797-4107-BA8E-EF05537A4F15}" dt="2022-10-27T16:48:36.035" v="1341" actId="478"/>
          <ac:spMkLst>
            <pc:docMk/>
            <pc:sldMk cId="0" sldId="262"/>
            <ac:spMk id="5514" creationId="{51AA9782-EE1C-138A-4F1F-746C77DF2F4E}"/>
          </ac:spMkLst>
        </pc:spChg>
        <pc:spChg chg="del mod">
          <ac:chgData name="琦文 陳" userId="1803d54db6236db1" providerId="LiveId" clId="{13E09DF5-F797-4107-BA8E-EF05537A4F15}" dt="2022-10-27T16:44:32.718" v="1322" actId="478"/>
          <ac:spMkLst>
            <pc:docMk/>
            <pc:sldMk cId="0" sldId="262"/>
            <ac:spMk id="5515" creationId="{9542A578-E5EE-F9A7-46F2-CE39A9204B2B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517" creationId="{55F15C8C-A78E-0646-4AD3-5BDFCFA4D39A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518" creationId="{038EC09C-23D2-500E-9E41-A2A47D159B39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519" creationId="{AEFE626F-9693-1452-8BBB-1874F33920EA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520" creationId="{EF8DAA98-6776-3215-97B1-272ED5B6C178}"/>
          </ac:spMkLst>
        </pc:spChg>
        <pc:spChg chg="mod">
          <ac:chgData name="琦文 陳" userId="1803d54db6236db1" providerId="LiveId" clId="{13E09DF5-F797-4107-BA8E-EF05537A4F15}" dt="2022-10-27T16:43:51.237" v="1308"/>
          <ac:spMkLst>
            <pc:docMk/>
            <pc:sldMk cId="0" sldId="262"/>
            <ac:spMk id="5521" creationId="{C0BDAB99-18B3-1C7D-3018-B15454321D30}"/>
          </ac:spMkLst>
        </pc:spChg>
        <pc:spChg chg="mod">
          <ac:chgData name="琦文 陳" userId="1803d54db6236db1" providerId="LiveId" clId="{13E09DF5-F797-4107-BA8E-EF05537A4F15}" dt="2022-10-27T16:48:15.941" v="1337" actId="207"/>
          <ac:spMkLst>
            <pc:docMk/>
            <pc:sldMk cId="0" sldId="262"/>
            <ac:spMk id="5523" creationId="{E90FF750-5784-D22B-2172-8E1E528531EF}"/>
          </ac:spMkLst>
        </pc:spChg>
        <pc:spChg chg="mod">
          <ac:chgData name="琦文 陳" userId="1803d54db6236db1" providerId="LiveId" clId="{13E09DF5-F797-4107-BA8E-EF05537A4F15}" dt="2022-10-27T16:48:10.893" v="1336" actId="207"/>
          <ac:spMkLst>
            <pc:docMk/>
            <pc:sldMk cId="0" sldId="262"/>
            <ac:spMk id="5524" creationId="{B1B3B8CA-955D-BCE7-75A3-CECB655F76BF}"/>
          </ac:spMkLst>
        </pc:spChg>
        <pc:spChg chg="mod">
          <ac:chgData name="琦文 陳" userId="1803d54db6236db1" providerId="LiveId" clId="{13E09DF5-F797-4107-BA8E-EF05537A4F15}" dt="2022-10-27T16:48:00.581" v="1335" actId="207"/>
          <ac:spMkLst>
            <pc:docMk/>
            <pc:sldMk cId="0" sldId="262"/>
            <ac:spMk id="5525" creationId="{73A1F363-0A80-A330-0B66-477203F0E28C}"/>
          </ac:spMkLst>
        </pc:spChg>
        <pc:spChg chg="add del mod">
          <ac:chgData name="琦文 陳" userId="1803d54db6236db1" providerId="LiveId" clId="{13E09DF5-F797-4107-BA8E-EF05537A4F15}" dt="2022-10-27T16:50:25.249" v="1357" actId="478"/>
          <ac:spMkLst>
            <pc:docMk/>
            <pc:sldMk cId="0" sldId="262"/>
            <ac:spMk id="5526" creationId="{F57299BB-150B-39FF-2078-A4F7D141AB54}"/>
          </ac:spMkLst>
        </pc:spChg>
        <pc:spChg chg="add mod">
          <ac:chgData name="琦文 陳" userId="1803d54db6236db1" providerId="LiveId" clId="{13E09DF5-F797-4107-BA8E-EF05537A4F15}" dt="2022-10-27T17:09:04.189" v="1781" actId="14100"/>
          <ac:spMkLst>
            <pc:docMk/>
            <pc:sldMk cId="0" sldId="262"/>
            <ac:spMk id="5528" creationId="{EA423A53-5CBF-6E92-5D3B-0C0274608062}"/>
          </ac:spMkLst>
        </pc:spChg>
        <pc:spChg chg="add del mod">
          <ac:chgData name="琦文 陳" userId="1803d54db6236db1" providerId="LiveId" clId="{13E09DF5-F797-4107-BA8E-EF05537A4F15}" dt="2022-10-27T16:51:31.667" v="1367" actId="478"/>
          <ac:spMkLst>
            <pc:docMk/>
            <pc:sldMk cId="0" sldId="262"/>
            <ac:spMk id="5529" creationId="{98F9FD05-E6E6-0EAF-F917-BD5A7B387D6E}"/>
          </ac:spMkLst>
        </pc:spChg>
        <pc:spChg chg="add del mod">
          <ac:chgData name="琦文 陳" userId="1803d54db6236db1" providerId="LiveId" clId="{13E09DF5-F797-4107-BA8E-EF05537A4F15}" dt="2022-10-27T16:54:36.104" v="1419" actId="478"/>
          <ac:spMkLst>
            <pc:docMk/>
            <pc:sldMk cId="0" sldId="262"/>
            <ac:spMk id="5530" creationId="{2B35AB09-A100-DE40-52C8-EB084802581B}"/>
          </ac:spMkLst>
        </pc:spChg>
        <pc:spChg chg="add mod">
          <ac:chgData name="琦文 陳" userId="1803d54db6236db1" providerId="LiveId" clId="{13E09DF5-F797-4107-BA8E-EF05537A4F15}" dt="2022-11-01T07:52:54.654" v="5173" actId="113"/>
          <ac:spMkLst>
            <pc:docMk/>
            <pc:sldMk cId="0" sldId="262"/>
            <ac:spMk id="5531" creationId="{9217B0D8-C2E0-7734-A534-4240A6D3F634}"/>
          </ac:spMkLst>
        </pc:spChg>
        <pc:spChg chg="add mod">
          <ac:chgData name="琦文 陳" userId="1803d54db6236db1" providerId="LiveId" clId="{13E09DF5-F797-4107-BA8E-EF05537A4F15}" dt="2022-10-27T17:12:11.309" v="1862" actId="14100"/>
          <ac:spMkLst>
            <pc:docMk/>
            <pc:sldMk cId="0" sldId="262"/>
            <ac:spMk id="5532" creationId="{1943225B-484B-763E-BA3E-556DBDD906B2}"/>
          </ac:spMkLst>
        </pc:spChg>
        <pc:spChg chg="add del mod">
          <ac:chgData name="琦文 陳" userId="1803d54db6236db1" providerId="LiveId" clId="{13E09DF5-F797-4107-BA8E-EF05537A4F15}" dt="2022-10-27T16:58:29.315" v="1524" actId="478"/>
          <ac:spMkLst>
            <pc:docMk/>
            <pc:sldMk cId="0" sldId="262"/>
            <ac:spMk id="5533" creationId="{A5D3CECD-5658-6610-37F0-D0D8A31A17C9}"/>
          </ac:spMkLst>
        </pc:spChg>
        <pc:spChg chg="add del mod">
          <ac:chgData name="琦文 陳" userId="1803d54db6236db1" providerId="LiveId" clId="{13E09DF5-F797-4107-BA8E-EF05537A4F15}" dt="2022-10-27T16:58:29.708" v="1525" actId="478"/>
          <ac:spMkLst>
            <pc:docMk/>
            <pc:sldMk cId="0" sldId="262"/>
            <ac:spMk id="5534" creationId="{46C04369-F517-AC55-650C-603AD18960B7}"/>
          </ac:spMkLst>
        </pc:spChg>
        <pc:spChg chg="add del mod">
          <ac:chgData name="琦文 陳" userId="1803d54db6236db1" providerId="LiveId" clId="{13E09DF5-F797-4107-BA8E-EF05537A4F15}" dt="2022-10-27T16:58:30.131" v="1526" actId="478"/>
          <ac:spMkLst>
            <pc:docMk/>
            <pc:sldMk cId="0" sldId="262"/>
            <ac:spMk id="5535" creationId="{94C7AC4A-693E-D719-5578-539C27D167A7}"/>
          </ac:spMkLst>
        </pc:spChg>
        <pc:spChg chg="add mod">
          <ac:chgData name="琦文 陳" userId="1803d54db6236db1" providerId="LiveId" clId="{13E09DF5-F797-4107-BA8E-EF05537A4F15}" dt="2022-10-27T17:38:32.533" v="1992" actId="1076"/>
          <ac:spMkLst>
            <pc:docMk/>
            <pc:sldMk cId="0" sldId="262"/>
            <ac:spMk id="5536" creationId="{E367EB36-D452-87F8-4134-CD4D3152A516}"/>
          </ac:spMkLst>
        </pc:spChg>
        <pc:spChg chg="add mod">
          <ac:chgData name="琦文 陳" userId="1803d54db6236db1" providerId="LiveId" clId="{13E09DF5-F797-4107-BA8E-EF05537A4F15}" dt="2022-10-27T17:38:38.301" v="1994" actId="14100"/>
          <ac:spMkLst>
            <pc:docMk/>
            <pc:sldMk cId="0" sldId="262"/>
            <ac:spMk id="5537" creationId="{D97C119C-C8F7-42BB-5A51-65C68BBFA6E9}"/>
          </ac:spMkLst>
        </pc:spChg>
        <pc:spChg chg="add mod">
          <ac:chgData name="琦文 陳" userId="1803d54db6236db1" providerId="LiveId" clId="{13E09DF5-F797-4107-BA8E-EF05537A4F15}" dt="2022-10-27T17:38:47.021" v="1996" actId="14100"/>
          <ac:spMkLst>
            <pc:docMk/>
            <pc:sldMk cId="0" sldId="262"/>
            <ac:spMk id="5538" creationId="{93CBA63C-7E96-96F3-387D-8CFAE3741673}"/>
          </ac:spMkLst>
        </pc:spChg>
        <pc:spChg chg="add mod">
          <ac:chgData name="琦文 陳" userId="1803d54db6236db1" providerId="LiveId" clId="{13E09DF5-F797-4107-BA8E-EF05537A4F15}" dt="2022-10-27T17:12:40.926" v="1865" actId="1076"/>
          <ac:spMkLst>
            <pc:docMk/>
            <pc:sldMk cId="0" sldId="262"/>
            <ac:spMk id="5540" creationId="{39CC77B1-1831-6560-3E8E-A2994A7ACF61}"/>
          </ac:spMkLst>
        </pc:spChg>
        <pc:spChg chg="add mod">
          <ac:chgData name="琦文 陳" userId="1803d54db6236db1" providerId="LiveId" clId="{13E09DF5-F797-4107-BA8E-EF05537A4F15}" dt="2022-10-27T17:12:34.533" v="1864" actId="1076"/>
          <ac:spMkLst>
            <pc:docMk/>
            <pc:sldMk cId="0" sldId="262"/>
            <ac:spMk id="5541" creationId="{3482DB37-EEB0-A143-0F87-7BDEC136ED6C}"/>
          </ac:spMkLst>
        </pc:spChg>
        <pc:spChg chg="add del mod">
          <ac:chgData name="琦文 陳" userId="1803d54db6236db1" providerId="LiveId" clId="{13E09DF5-F797-4107-BA8E-EF05537A4F15}" dt="2022-10-27T17:11:23.215" v="1816" actId="478"/>
          <ac:spMkLst>
            <pc:docMk/>
            <pc:sldMk cId="0" sldId="262"/>
            <ac:spMk id="5542" creationId="{AB82D1B2-3F7E-F052-EE34-9C380261CEBF}"/>
          </ac:spMkLst>
        </pc:spChg>
        <pc:spChg chg="add del mod">
          <ac:chgData name="琦文 陳" userId="1803d54db6236db1" providerId="LiveId" clId="{13E09DF5-F797-4107-BA8E-EF05537A4F15}" dt="2022-10-27T17:34:17.073" v="1940" actId="478"/>
          <ac:spMkLst>
            <pc:docMk/>
            <pc:sldMk cId="0" sldId="262"/>
            <ac:spMk id="5543" creationId="{A13F7B7C-CDBC-E78B-350C-E6AE12AFB9B9}"/>
          </ac:spMkLst>
        </pc:spChg>
        <pc:spChg chg="add mod">
          <ac:chgData name="琦文 陳" userId="1803d54db6236db1" providerId="LiveId" clId="{13E09DF5-F797-4107-BA8E-EF05537A4F15}" dt="2022-10-27T17:38:43.588" v="1995" actId="1076"/>
          <ac:spMkLst>
            <pc:docMk/>
            <pc:sldMk cId="0" sldId="262"/>
            <ac:spMk id="5544" creationId="{AC63914E-7909-C3A1-C8F4-1D141CDD2DCA}"/>
          </ac:spMkLst>
        </pc:spChg>
        <pc:grpChg chg="add mod">
          <ac:chgData name="琦文 陳" userId="1803d54db6236db1" providerId="LiveId" clId="{13E09DF5-F797-4107-BA8E-EF05537A4F15}" dt="2022-10-27T16:40:47.646" v="1290" actId="1076"/>
          <ac:grpSpMkLst>
            <pc:docMk/>
            <pc:sldMk cId="0" sldId="262"/>
            <ac:grpSpMk id="2" creationId="{D5697951-1E30-F2E8-E664-B41D9C2D25DB}"/>
          </ac:grpSpMkLst>
        </pc:grpChg>
        <pc:grpChg chg="mod">
          <ac:chgData name="琦文 陳" userId="1803d54db6236db1" providerId="LiveId" clId="{13E09DF5-F797-4107-BA8E-EF05537A4F15}" dt="2022-10-27T16:38:12.972" v="1255"/>
          <ac:grpSpMkLst>
            <pc:docMk/>
            <pc:sldMk cId="0" sldId="262"/>
            <ac:grpSpMk id="3" creationId="{8E003E05-51A6-9530-6D51-257A2DCDC3E7}"/>
          </ac:grpSpMkLst>
        </pc:grpChg>
        <pc:grpChg chg="add mod">
          <ac:chgData name="琦文 陳" userId="1803d54db6236db1" providerId="LiveId" clId="{13E09DF5-F797-4107-BA8E-EF05537A4F15}" dt="2022-10-27T16:41:33.253" v="1307" actId="688"/>
          <ac:grpSpMkLst>
            <pc:docMk/>
            <pc:sldMk cId="0" sldId="262"/>
            <ac:grpSpMk id="5462" creationId="{070EA486-826A-54A6-E648-34B23A48B2FC}"/>
          </ac:grpSpMkLst>
        </pc:grpChg>
        <pc:grpChg chg="mod">
          <ac:chgData name="琦文 陳" userId="1803d54db6236db1" providerId="LiveId" clId="{13E09DF5-F797-4107-BA8E-EF05537A4F15}" dt="2022-10-27T16:41:15.997" v="1303"/>
          <ac:grpSpMkLst>
            <pc:docMk/>
            <pc:sldMk cId="0" sldId="262"/>
            <ac:grpSpMk id="5463" creationId="{70909BD1-B263-F8A9-B1C7-E25F68D41A92}"/>
          </ac:grpSpMkLst>
        </pc:grpChg>
        <pc:grpChg chg="mod">
          <ac:chgData name="琦文 陳" userId="1803d54db6236db1" providerId="LiveId" clId="{13E09DF5-F797-4107-BA8E-EF05537A4F15}" dt="2022-10-27T16:41:15.997" v="1303"/>
          <ac:grpSpMkLst>
            <pc:docMk/>
            <pc:sldMk cId="0" sldId="262"/>
            <ac:grpSpMk id="5464" creationId="{77BED299-116E-3B0D-5E49-05A976D8F1DE}"/>
          </ac:grpSpMkLst>
        </pc:grpChg>
        <pc:grpChg chg="add mod">
          <ac:chgData name="琦文 陳" userId="1803d54db6236db1" providerId="LiveId" clId="{13E09DF5-F797-4107-BA8E-EF05537A4F15}" dt="2022-10-27T17:07:45.614" v="1769" actId="14100"/>
          <ac:grpSpMkLst>
            <pc:docMk/>
            <pc:sldMk cId="0" sldId="262"/>
            <ac:grpSpMk id="5469" creationId="{C64C910D-06DB-5502-14DF-DCB7F80B2867}"/>
          </ac:grpSpMkLst>
        </pc:grpChg>
        <pc:grpChg chg="del mod">
          <ac:chgData name="琦文 陳" userId="1803d54db6236db1" providerId="LiveId" clId="{13E09DF5-F797-4107-BA8E-EF05537A4F15}" dt="2022-10-27T16:44:32.718" v="1322" actId="478"/>
          <ac:grpSpMkLst>
            <pc:docMk/>
            <pc:sldMk cId="0" sldId="262"/>
            <ac:grpSpMk id="5470" creationId="{E940DA73-10CC-02B6-2006-73E88A10AF57}"/>
          </ac:grpSpMkLst>
        </pc:grpChg>
        <pc:grpChg chg="mod">
          <ac:chgData name="琦文 陳" userId="1803d54db6236db1" providerId="LiveId" clId="{13E09DF5-F797-4107-BA8E-EF05537A4F15}" dt="2022-10-27T16:43:51.237" v="1308"/>
          <ac:grpSpMkLst>
            <pc:docMk/>
            <pc:sldMk cId="0" sldId="262"/>
            <ac:grpSpMk id="5471" creationId="{4B7F1EFC-8B11-141A-27D1-A09AD113B715}"/>
          </ac:grpSpMkLst>
        </pc:grpChg>
        <pc:grpChg chg="del mod">
          <ac:chgData name="琦文 陳" userId="1803d54db6236db1" providerId="LiveId" clId="{13E09DF5-F797-4107-BA8E-EF05537A4F15}" dt="2022-10-27T16:48:30.584" v="1339" actId="478"/>
          <ac:grpSpMkLst>
            <pc:docMk/>
            <pc:sldMk cId="0" sldId="262"/>
            <ac:grpSpMk id="5472" creationId="{E808B8EB-D8FB-4458-B77B-788F4C12CBE5}"/>
          </ac:grpSpMkLst>
        </pc:grpChg>
        <pc:grpChg chg="del mod">
          <ac:chgData name="琦文 陳" userId="1803d54db6236db1" providerId="LiveId" clId="{13E09DF5-F797-4107-BA8E-EF05537A4F15}" dt="2022-10-27T16:48:33.867" v="1340" actId="478"/>
          <ac:grpSpMkLst>
            <pc:docMk/>
            <pc:sldMk cId="0" sldId="262"/>
            <ac:grpSpMk id="5473" creationId="{22CEC434-2085-6DF7-B8CA-C3063297F659}"/>
          </ac:grpSpMkLst>
        </pc:grpChg>
        <pc:grpChg chg="mod">
          <ac:chgData name="琦文 陳" userId="1803d54db6236db1" providerId="LiveId" clId="{13E09DF5-F797-4107-BA8E-EF05537A4F15}" dt="2022-10-27T16:43:51.237" v="1308"/>
          <ac:grpSpMkLst>
            <pc:docMk/>
            <pc:sldMk cId="0" sldId="262"/>
            <ac:grpSpMk id="5475" creationId="{F181A608-FD0A-DA8F-B682-952FDEAD0524}"/>
          </ac:grpSpMkLst>
        </pc:grpChg>
        <pc:grpChg chg="del">
          <ac:chgData name="琦文 陳" userId="1803d54db6236db1" providerId="LiveId" clId="{13E09DF5-F797-4107-BA8E-EF05537A4F15}" dt="2022-10-27T16:41:05.027" v="1302" actId="478"/>
          <ac:grpSpMkLst>
            <pc:docMk/>
            <pc:sldMk cId="0" sldId="262"/>
            <ac:grpSpMk id="5482" creationId="{00000000-0000-0000-0000-000000000000}"/>
          </ac:grpSpMkLst>
        </pc:grpChg>
        <pc:grpChg chg="del">
          <ac:chgData name="琦文 陳" userId="1803d54db6236db1" providerId="LiveId" clId="{13E09DF5-F797-4107-BA8E-EF05537A4F15}" dt="2022-10-27T16:38:11.848" v="1254" actId="478"/>
          <ac:grpSpMkLst>
            <pc:docMk/>
            <pc:sldMk cId="0" sldId="262"/>
            <ac:grpSpMk id="5485" creationId="{00000000-0000-0000-0000-000000000000}"/>
          </ac:grpSpMkLst>
        </pc:grpChg>
        <pc:grpChg chg="del mod">
          <ac:chgData name="琦文 陳" userId="1803d54db6236db1" providerId="LiveId" clId="{13E09DF5-F797-4107-BA8E-EF05537A4F15}" dt="2022-10-27T16:48:39.995" v="1343" actId="478"/>
          <ac:grpSpMkLst>
            <pc:docMk/>
            <pc:sldMk cId="0" sldId="262"/>
            <ac:grpSpMk id="5500" creationId="{20896AB5-CBDB-550B-FF4B-A01D304B0724}"/>
          </ac:grpSpMkLst>
        </pc:grpChg>
        <pc:grpChg chg="mod">
          <ac:chgData name="琦文 陳" userId="1803d54db6236db1" providerId="LiveId" clId="{13E09DF5-F797-4107-BA8E-EF05537A4F15}" dt="2022-10-27T16:43:51.237" v="1308"/>
          <ac:grpSpMkLst>
            <pc:docMk/>
            <pc:sldMk cId="0" sldId="262"/>
            <ac:grpSpMk id="5504" creationId="{ABB8EB77-575D-96FF-6561-C5C7805AC774}"/>
          </ac:grpSpMkLst>
        </pc:grpChg>
        <pc:grpChg chg="del mod">
          <ac:chgData name="琦文 陳" userId="1803d54db6236db1" providerId="LiveId" clId="{13E09DF5-F797-4107-BA8E-EF05537A4F15}" dt="2022-10-27T16:48:36.035" v="1341" actId="478"/>
          <ac:grpSpMkLst>
            <pc:docMk/>
            <pc:sldMk cId="0" sldId="262"/>
            <ac:grpSpMk id="5512" creationId="{C0D2CEC9-7E6F-375C-E745-B89AE4F9EA8B}"/>
          </ac:grpSpMkLst>
        </pc:grpChg>
        <pc:grpChg chg="mod">
          <ac:chgData name="琦文 陳" userId="1803d54db6236db1" providerId="LiveId" clId="{13E09DF5-F797-4107-BA8E-EF05537A4F15}" dt="2022-10-27T16:43:51.237" v="1308"/>
          <ac:grpSpMkLst>
            <pc:docMk/>
            <pc:sldMk cId="0" sldId="262"/>
            <ac:grpSpMk id="5516" creationId="{C040C71C-17B3-F346-C030-774E6252DF7F}"/>
          </ac:grpSpMkLst>
        </pc:grpChg>
        <pc:grpChg chg="add mod">
          <ac:chgData name="琦文 陳" userId="1803d54db6236db1" providerId="LiveId" clId="{13E09DF5-F797-4107-BA8E-EF05537A4F15}" dt="2022-10-27T16:48:00.581" v="1335" actId="207"/>
          <ac:grpSpMkLst>
            <pc:docMk/>
            <pc:sldMk cId="0" sldId="262"/>
            <ac:grpSpMk id="5522" creationId="{3FDBF531-5D2A-9398-AFD7-1CE0135420D4}"/>
          </ac:grpSpMkLst>
        </pc:grpChg>
        <pc:graphicFrameChg chg="add del mod modGraphic">
          <ac:chgData name="琦文 陳" userId="1803d54db6236db1" providerId="LiveId" clId="{13E09DF5-F797-4107-BA8E-EF05537A4F15}" dt="2022-10-27T16:50:49.683" v="1360" actId="478"/>
          <ac:graphicFrameMkLst>
            <pc:docMk/>
            <pc:sldMk cId="0" sldId="262"/>
            <ac:graphicFrameMk id="5527" creationId="{9C2D04A7-CBC6-40C6-BD55-4DD425EDBA69}"/>
          </ac:graphicFrameMkLst>
        </pc:graphicFrameChg>
      </pc:sldChg>
      <pc:sldChg chg="addSp delSp modSp mod ord modNotes">
        <pc:chgData name="琦文 陳" userId="1803d54db6236db1" providerId="LiveId" clId="{13E09DF5-F797-4107-BA8E-EF05537A4F15}" dt="2022-10-30T16:11:47.981" v="2047" actId="1076"/>
        <pc:sldMkLst>
          <pc:docMk/>
          <pc:sldMk cId="0" sldId="263"/>
        </pc:sldMkLst>
        <pc:spChg chg="add del mod">
          <ac:chgData name="琦文 陳" userId="1803d54db6236db1" providerId="LiveId" clId="{13E09DF5-F797-4107-BA8E-EF05537A4F15}" dt="2022-10-30T16:11:28.571" v="2041" actId="478"/>
          <ac:spMkLst>
            <pc:docMk/>
            <pc:sldMk cId="0" sldId="263"/>
            <ac:spMk id="3" creationId="{4B9ACE4B-0AF2-D720-30A0-8E0FC2D623A3}"/>
          </ac:spMkLst>
        </pc:spChg>
        <pc:spChg chg="add del mod">
          <ac:chgData name="琦文 陳" userId="1803d54db6236db1" providerId="LiveId" clId="{13E09DF5-F797-4107-BA8E-EF05537A4F15}" dt="2022-10-30T16:11:31.331" v="2043" actId="478"/>
          <ac:spMkLst>
            <pc:docMk/>
            <pc:sldMk cId="0" sldId="263"/>
            <ac:spMk id="5" creationId="{BA6C6EB1-4B53-E655-9E4C-E349E1A846E1}"/>
          </ac:spMkLst>
        </pc:spChg>
        <pc:spChg chg="add mod">
          <ac:chgData name="琦文 陳" userId="1803d54db6236db1" providerId="LiveId" clId="{13E09DF5-F797-4107-BA8E-EF05537A4F15}" dt="2022-10-30T16:11:38.910" v="2045" actId="1076"/>
          <ac:spMkLst>
            <pc:docMk/>
            <pc:sldMk cId="0" sldId="263"/>
            <ac:spMk id="6" creationId="{FE732A8B-8405-9FFC-F03C-A6DED0D3A798}"/>
          </ac:spMkLst>
        </pc:spChg>
        <pc:spChg chg="add mod">
          <ac:chgData name="琦文 陳" userId="1803d54db6236db1" providerId="LiveId" clId="{13E09DF5-F797-4107-BA8E-EF05537A4F15}" dt="2022-10-30T16:11:47.981" v="2047" actId="1076"/>
          <ac:spMkLst>
            <pc:docMk/>
            <pc:sldMk cId="0" sldId="263"/>
            <ac:spMk id="7" creationId="{5E6CCDDA-8D7A-6971-3537-4BF3B695EDB0}"/>
          </ac:spMkLst>
        </pc:spChg>
        <pc:spChg chg="del">
          <ac:chgData name="琦文 陳" userId="1803d54db6236db1" providerId="LiveId" clId="{13E09DF5-F797-4107-BA8E-EF05537A4F15}" dt="2022-10-30T16:11:27.786" v="2040" actId="478"/>
          <ac:spMkLst>
            <pc:docMk/>
            <pc:sldMk cId="0" sldId="263"/>
            <ac:spMk id="5500" creationId="{00000000-0000-0000-0000-000000000000}"/>
          </ac:spMkLst>
        </pc:spChg>
        <pc:spChg chg="del">
          <ac:chgData name="琦文 陳" userId="1803d54db6236db1" providerId="LiveId" clId="{13E09DF5-F797-4107-BA8E-EF05537A4F15}" dt="2022-10-30T16:11:29.759" v="2042" actId="478"/>
          <ac:spMkLst>
            <pc:docMk/>
            <pc:sldMk cId="0" sldId="263"/>
            <ac:spMk id="5501" creationId="{00000000-0000-0000-0000-000000000000}"/>
          </ac:spMkLst>
        </pc:spChg>
      </pc:sldChg>
      <pc:sldChg chg="addSp delSp modSp del mod ord modNotes">
        <pc:chgData name="琦文 陳" userId="1803d54db6236db1" providerId="LiveId" clId="{13E09DF5-F797-4107-BA8E-EF05537A4F15}" dt="2022-10-30T16:14:50.273" v="2056" actId="47"/>
        <pc:sldMkLst>
          <pc:docMk/>
          <pc:sldMk cId="0" sldId="264"/>
        </pc:sldMkLst>
        <pc:spChg chg="add del mod">
          <ac:chgData name="琦文 陳" userId="1803d54db6236db1" providerId="LiveId" clId="{13E09DF5-F797-4107-BA8E-EF05537A4F15}" dt="2022-10-30T16:09:30.289" v="1999" actId="478"/>
          <ac:spMkLst>
            <pc:docMk/>
            <pc:sldMk cId="0" sldId="264"/>
            <ac:spMk id="3" creationId="{70DDDDD0-85EE-AA6B-0822-417343983913}"/>
          </ac:spMkLst>
        </pc:spChg>
        <pc:spChg chg="add del mod">
          <ac:chgData name="琦文 陳" userId="1803d54db6236db1" providerId="LiveId" clId="{13E09DF5-F797-4107-BA8E-EF05537A4F15}" dt="2022-10-30T16:09:32.948" v="2001" actId="478"/>
          <ac:spMkLst>
            <pc:docMk/>
            <pc:sldMk cId="0" sldId="264"/>
            <ac:spMk id="5" creationId="{B2BE8910-84B6-BA80-C73D-1FACCA793E77}"/>
          </ac:spMkLst>
        </pc:spChg>
        <pc:spChg chg="add del mod">
          <ac:chgData name="琦文 陳" userId="1803d54db6236db1" providerId="LiveId" clId="{13E09DF5-F797-4107-BA8E-EF05537A4F15}" dt="2022-10-30T16:14:44.919" v="2055" actId="478"/>
          <ac:spMkLst>
            <pc:docMk/>
            <pc:sldMk cId="0" sldId="264"/>
            <ac:spMk id="6" creationId="{4FFF3F07-D31F-50A3-0705-444B68FE2265}"/>
          </ac:spMkLst>
        </pc:spChg>
        <pc:spChg chg="add del mod">
          <ac:chgData name="琦文 陳" userId="1803d54db6236db1" providerId="LiveId" clId="{13E09DF5-F797-4107-BA8E-EF05537A4F15}" dt="2022-10-30T16:14:43.528" v="2054" actId="478"/>
          <ac:spMkLst>
            <pc:docMk/>
            <pc:sldMk cId="0" sldId="264"/>
            <ac:spMk id="7" creationId="{074CB76E-F7C1-56DF-21E9-1C4EC1760974}"/>
          </ac:spMkLst>
        </pc:spChg>
        <pc:spChg chg="del">
          <ac:chgData name="琦文 陳" userId="1803d54db6236db1" providerId="LiveId" clId="{13E09DF5-F797-4107-BA8E-EF05537A4F15}" dt="2022-10-30T16:09:29.115" v="1998" actId="478"/>
          <ac:spMkLst>
            <pc:docMk/>
            <pc:sldMk cId="0" sldId="264"/>
            <ac:spMk id="5517" creationId="{00000000-0000-0000-0000-000000000000}"/>
          </ac:spMkLst>
        </pc:spChg>
        <pc:spChg chg="del">
          <ac:chgData name="琦文 陳" userId="1803d54db6236db1" providerId="LiveId" clId="{13E09DF5-F797-4107-BA8E-EF05537A4F15}" dt="2022-10-30T16:09:31.569" v="2000" actId="478"/>
          <ac:spMkLst>
            <pc:docMk/>
            <pc:sldMk cId="0" sldId="264"/>
            <ac:spMk id="5518" creationId="{00000000-0000-0000-0000-000000000000}"/>
          </ac:spMkLst>
        </pc:spChg>
        <pc:grpChg chg="del mod">
          <ac:chgData name="琦文 陳" userId="1803d54db6236db1" providerId="LiveId" clId="{13E09DF5-F797-4107-BA8E-EF05537A4F15}" dt="2022-10-30T16:12:12.861" v="2051" actId="478"/>
          <ac:grpSpMkLst>
            <pc:docMk/>
            <pc:sldMk cId="0" sldId="264"/>
            <ac:grpSpMk id="5506" creationId="{00000000-0000-0000-0000-000000000000}"/>
          </ac:grpSpMkLst>
        </pc:grpChg>
        <pc:grpChg chg="mod">
          <ac:chgData name="琦文 陳" userId="1803d54db6236db1" providerId="LiveId" clId="{13E09DF5-F797-4107-BA8E-EF05537A4F15}" dt="2022-10-30T16:12:03.885" v="2050" actId="1076"/>
          <ac:grpSpMkLst>
            <pc:docMk/>
            <pc:sldMk cId="0" sldId="264"/>
            <ac:grpSpMk id="5519" creationId="{00000000-0000-0000-0000-000000000000}"/>
          </ac:grpSpMkLst>
        </pc:grpChg>
      </pc:sldChg>
      <pc:sldChg chg="addSp delSp modSp mod modNotes">
        <pc:chgData name="琦文 陳" userId="1803d54db6236db1" providerId="LiveId" clId="{13E09DF5-F797-4107-BA8E-EF05537A4F15}" dt="2022-10-31T13:56:37.560" v="2977" actId="1076"/>
        <pc:sldMkLst>
          <pc:docMk/>
          <pc:sldMk cId="0" sldId="265"/>
        </pc:sldMkLst>
        <pc:spChg chg="add mod">
          <ac:chgData name="琦文 陳" userId="1803d54db6236db1" providerId="LiveId" clId="{13E09DF5-F797-4107-BA8E-EF05537A4F15}" dt="2022-10-31T13:52:47.663" v="2945" actId="1076"/>
          <ac:spMkLst>
            <pc:docMk/>
            <pc:sldMk cId="0" sldId="265"/>
            <ac:spMk id="2" creationId="{D2170B23-9C91-E4F3-4E52-6CFF177662FC}"/>
          </ac:spMkLst>
        </pc:spChg>
        <pc:spChg chg="add del mod">
          <ac:chgData name="琦文 陳" userId="1803d54db6236db1" providerId="LiveId" clId="{13E09DF5-F797-4107-BA8E-EF05537A4F15}" dt="2022-10-30T16:15:06.289" v="2061" actId="478"/>
          <ac:spMkLst>
            <pc:docMk/>
            <pc:sldMk cId="0" sldId="265"/>
            <ac:spMk id="3" creationId="{528BB12D-8E5E-4BBB-01AD-696C5669AE00}"/>
          </ac:spMkLst>
        </pc:spChg>
        <pc:spChg chg="add del mod">
          <ac:chgData name="琦文 陳" userId="1803d54db6236db1" providerId="LiveId" clId="{13E09DF5-F797-4107-BA8E-EF05537A4F15}" dt="2022-10-30T16:15:11.231" v="2066" actId="478"/>
          <ac:spMkLst>
            <pc:docMk/>
            <pc:sldMk cId="0" sldId="265"/>
            <ac:spMk id="5" creationId="{80BCCC5F-5B09-D6A5-5032-FE804DD71684}"/>
          </ac:spMkLst>
        </pc:spChg>
        <pc:spChg chg="add del mod">
          <ac:chgData name="琦文 陳" userId="1803d54db6236db1" providerId="LiveId" clId="{13E09DF5-F797-4107-BA8E-EF05537A4F15}" dt="2022-10-30T16:15:12.167" v="2067" actId="478"/>
          <ac:spMkLst>
            <pc:docMk/>
            <pc:sldMk cId="0" sldId="265"/>
            <ac:spMk id="7" creationId="{A634C040-3514-344A-7857-CA09DE3D2C81}"/>
          </ac:spMkLst>
        </pc:spChg>
        <pc:spChg chg="del mod">
          <ac:chgData name="琦文 陳" userId="1803d54db6236db1" providerId="LiveId" clId="{13E09DF5-F797-4107-BA8E-EF05537A4F15}" dt="2022-10-31T13:09:37.041" v="2137" actId="478"/>
          <ac:spMkLst>
            <pc:docMk/>
            <pc:sldMk cId="0" sldId="265"/>
            <ac:spMk id="8" creationId="{85F06567-3E15-5450-662B-EE589638EF87}"/>
          </ac:spMkLst>
        </pc:spChg>
        <pc:spChg chg="mod">
          <ac:chgData name="琦文 陳" userId="1803d54db6236db1" providerId="LiveId" clId="{13E09DF5-F797-4107-BA8E-EF05537A4F15}" dt="2022-10-31T13:08:43.376" v="2125" actId="1076"/>
          <ac:spMkLst>
            <pc:docMk/>
            <pc:sldMk cId="0" sldId="265"/>
            <ac:spMk id="9" creationId="{41421A21-0E17-7E42-75F8-92DC95EDD4E3}"/>
          </ac:spMkLst>
        </pc:spChg>
        <pc:spChg chg="add del mod">
          <ac:chgData name="琦文 陳" userId="1803d54db6236db1" providerId="LiveId" clId="{13E09DF5-F797-4107-BA8E-EF05537A4F15}" dt="2022-10-30T16:15:15.224" v="2070" actId="478"/>
          <ac:spMkLst>
            <pc:docMk/>
            <pc:sldMk cId="0" sldId="265"/>
            <ac:spMk id="9" creationId="{B94E14FE-2FCC-D00C-699D-173E17A7AE20}"/>
          </ac:spMkLst>
        </pc:spChg>
        <pc:spChg chg="mod">
          <ac:chgData name="琦文 陳" userId="1803d54db6236db1" providerId="LiveId" clId="{13E09DF5-F797-4107-BA8E-EF05537A4F15}" dt="2022-10-31T13:09:19.992" v="2133" actId="1076"/>
          <ac:spMkLst>
            <pc:docMk/>
            <pc:sldMk cId="0" sldId="265"/>
            <ac:spMk id="10" creationId="{48529456-D4CC-E595-B1B1-0797372176BD}"/>
          </ac:spMkLst>
        </pc:spChg>
        <pc:spChg chg="add del mod">
          <ac:chgData name="琦文 陳" userId="1803d54db6236db1" providerId="LiveId" clId="{13E09DF5-F797-4107-BA8E-EF05537A4F15}" dt="2022-10-30T16:15:15.796" v="2071" actId="478"/>
          <ac:spMkLst>
            <pc:docMk/>
            <pc:sldMk cId="0" sldId="265"/>
            <ac:spMk id="11" creationId="{65554200-17FC-00EA-7508-EBEB9025700E}"/>
          </ac:spMkLst>
        </pc:spChg>
        <pc:spChg chg="mod">
          <ac:chgData name="琦文 陳" userId="1803d54db6236db1" providerId="LiveId" clId="{13E09DF5-F797-4107-BA8E-EF05537A4F15}" dt="2022-10-31T13:08:49.008" v="2126" actId="1076"/>
          <ac:spMkLst>
            <pc:docMk/>
            <pc:sldMk cId="0" sldId="265"/>
            <ac:spMk id="11" creationId="{906D3C2E-FC16-9D7B-77DD-9398CC77F26C}"/>
          </ac:spMkLst>
        </pc:spChg>
        <pc:spChg chg="mod">
          <ac:chgData name="琦文 陳" userId="1803d54db6236db1" providerId="LiveId" clId="{13E09DF5-F797-4107-BA8E-EF05537A4F15}" dt="2022-10-30T16:15:17.670" v="2072"/>
          <ac:spMkLst>
            <pc:docMk/>
            <pc:sldMk cId="0" sldId="265"/>
            <ac:spMk id="13" creationId="{10A6E362-5326-CC60-9761-6357C02CE2F9}"/>
          </ac:spMkLst>
        </pc:spChg>
        <pc:spChg chg="mod">
          <ac:chgData name="琦文 陳" userId="1803d54db6236db1" providerId="LiveId" clId="{13E09DF5-F797-4107-BA8E-EF05537A4F15}" dt="2022-10-30T16:15:17.670" v="2072"/>
          <ac:spMkLst>
            <pc:docMk/>
            <pc:sldMk cId="0" sldId="265"/>
            <ac:spMk id="14" creationId="{B24A6486-69C9-8CAD-5B84-78F8570A6E94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16" creationId="{5A5E72EC-0A26-C496-9601-6EFD2FBE6BCF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17" creationId="{9D14AD11-001A-267C-C181-180D9ADD11D8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18" creationId="{2E24F777-ED63-CA24-2AD8-163DD1FCD234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19" creationId="{C5AD8A5C-1097-DD1C-53FB-0620D104F763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20" creationId="{806819A9-8F78-20FD-8A29-D0870ABD3529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21" creationId="{1E11F166-AE99-11DB-62B0-6BE53A8195F8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22" creationId="{BA834457-0655-8793-98D2-A88FA15F7988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23" creationId="{33E11C14-9E1D-063F-C075-683C04A7A6AE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24" creationId="{4F094093-BC10-08F3-E922-BDEEE8CB5ABE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25" creationId="{ED0EBCE8-1F72-7A55-627C-1BA03AC4EAD5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26" creationId="{F8754AD8-F160-7C6F-FCFD-D82C3AE74C18}"/>
          </ac:spMkLst>
        </pc:spChg>
        <pc:spChg chg="mod">
          <ac:chgData name="琦文 陳" userId="1803d54db6236db1" providerId="LiveId" clId="{13E09DF5-F797-4107-BA8E-EF05537A4F15}" dt="2022-10-30T16:15:29.270" v="2074"/>
          <ac:spMkLst>
            <pc:docMk/>
            <pc:sldMk cId="0" sldId="265"/>
            <ac:spMk id="27" creationId="{B7ED9842-ECD3-D829-04C4-56E86CC08B7E}"/>
          </ac:spMkLst>
        </pc:spChg>
        <pc:spChg chg="mod">
          <ac:chgData name="琦文 陳" userId="1803d54db6236db1" providerId="LiveId" clId="{13E09DF5-F797-4107-BA8E-EF05537A4F15}" dt="2022-10-31T13:09:53.759" v="2144" actId="1076"/>
          <ac:spMkLst>
            <pc:docMk/>
            <pc:sldMk cId="0" sldId="265"/>
            <ac:spMk id="28" creationId="{48A4A1BE-8320-1F27-80A8-0E2E49490120}"/>
          </ac:spMkLst>
        </pc:spChg>
        <pc:spChg chg="del mod">
          <ac:chgData name="琦文 陳" userId="1803d54db6236db1" providerId="LiveId" clId="{13E09DF5-F797-4107-BA8E-EF05537A4F15}" dt="2022-10-31T13:09:29.835" v="2134" actId="478"/>
          <ac:spMkLst>
            <pc:docMk/>
            <pc:sldMk cId="0" sldId="265"/>
            <ac:spMk id="29" creationId="{29F30518-29B3-CB0B-3110-5526F6972DB3}"/>
          </ac:spMkLst>
        </pc:spChg>
        <pc:spChg chg="del mod">
          <ac:chgData name="琦文 陳" userId="1803d54db6236db1" providerId="LiveId" clId="{13E09DF5-F797-4107-BA8E-EF05537A4F15}" dt="2022-10-31T13:09:49.697" v="2142" actId="478"/>
          <ac:spMkLst>
            <pc:docMk/>
            <pc:sldMk cId="0" sldId="265"/>
            <ac:spMk id="30" creationId="{7308B1C1-2AE9-9606-6F7D-77412016B66E}"/>
          </ac:spMkLst>
        </pc:spChg>
        <pc:spChg chg="del mod">
          <ac:chgData name="琦文 陳" userId="1803d54db6236db1" providerId="LiveId" clId="{13E09DF5-F797-4107-BA8E-EF05537A4F15}" dt="2022-10-31T13:09:31.231" v="2135" actId="478"/>
          <ac:spMkLst>
            <pc:docMk/>
            <pc:sldMk cId="0" sldId="265"/>
            <ac:spMk id="31" creationId="{34B89793-372E-C3A7-88E8-F03F97E79700}"/>
          </ac:spMkLst>
        </pc:spChg>
        <pc:spChg chg="del mod">
          <ac:chgData name="琦文 陳" userId="1803d54db6236db1" providerId="LiveId" clId="{13E09DF5-F797-4107-BA8E-EF05537A4F15}" dt="2022-10-31T13:09:47.694" v="2141" actId="478"/>
          <ac:spMkLst>
            <pc:docMk/>
            <pc:sldMk cId="0" sldId="265"/>
            <ac:spMk id="32" creationId="{3DA7F77C-C7B4-7190-EF82-17C11BB21837}"/>
          </ac:spMkLst>
        </pc:spChg>
        <pc:spChg chg="mod">
          <ac:chgData name="琦文 陳" userId="1803d54db6236db1" providerId="LiveId" clId="{13E09DF5-F797-4107-BA8E-EF05537A4F15}" dt="2022-10-31T13:11:24.164" v="2146"/>
          <ac:spMkLst>
            <pc:docMk/>
            <pc:sldMk cId="0" sldId="265"/>
            <ac:spMk id="34" creationId="{B24162FE-C824-3393-90C9-ED83AB728ED9}"/>
          </ac:spMkLst>
        </pc:spChg>
        <pc:spChg chg="mod">
          <ac:chgData name="琦文 陳" userId="1803d54db6236db1" providerId="LiveId" clId="{13E09DF5-F797-4107-BA8E-EF05537A4F15}" dt="2022-10-31T13:11:24.164" v="2146"/>
          <ac:spMkLst>
            <pc:docMk/>
            <pc:sldMk cId="0" sldId="265"/>
            <ac:spMk id="35" creationId="{36CEDCFD-8F78-ECFF-A614-2255F046EC2A}"/>
          </ac:spMkLst>
        </pc:spChg>
        <pc:spChg chg="mod">
          <ac:chgData name="琦文 陳" userId="1803d54db6236db1" providerId="LiveId" clId="{13E09DF5-F797-4107-BA8E-EF05537A4F15}" dt="2022-10-31T13:11:24.164" v="2146"/>
          <ac:spMkLst>
            <pc:docMk/>
            <pc:sldMk cId="0" sldId="265"/>
            <ac:spMk id="36" creationId="{EBF3AE26-E1BE-2EC5-6716-DA459E7ED17F}"/>
          </ac:spMkLst>
        </pc:spChg>
        <pc:spChg chg="mod">
          <ac:chgData name="琦文 陳" userId="1803d54db6236db1" providerId="LiveId" clId="{13E09DF5-F797-4107-BA8E-EF05537A4F15}" dt="2022-10-31T13:11:24.164" v="2146"/>
          <ac:spMkLst>
            <pc:docMk/>
            <pc:sldMk cId="0" sldId="265"/>
            <ac:spMk id="37" creationId="{26460D94-9D44-45A2-5697-554CCA457D64}"/>
          </ac:spMkLst>
        </pc:spChg>
        <pc:spChg chg="mod">
          <ac:chgData name="琦文 陳" userId="1803d54db6236db1" providerId="LiveId" clId="{13E09DF5-F797-4107-BA8E-EF05537A4F15}" dt="2022-10-31T13:11:24.164" v="2146"/>
          <ac:spMkLst>
            <pc:docMk/>
            <pc:sldMk cId="0" sldId="265"/>
            <ac:spMk id="38" creationId="{990D8ADB-A734-FD2C-7516-20D0E161ABDA}"/>
          </ac:spMkLst>
        </pc:spChg>
        <pc:spChg chg="mod">
          <ac:chgData name="琦文 陳" userId="1803d54db6236db1" providerId="LiveId" clId="{13E09DF5-F797-4107-BA8E-EF05537A4F15}" dt="2022-10-31T13:11:24.164" v="2146"/>
          <ac:spMkLst>
            <pc:docMk/>
            <pc:sldMk cId="0" sldId="265"/>
            <ac:spMk id="39" creationId="{0ECEC0D4-CC48-7E6F-E195-3D910D3FB825}"/>
          </ac:spMkLst>
        </pc:spChg>
        <pc:spChg chg="mod">
          <ac:chgData name="琦文 陳" userId="1803d54db6236db1" providerId="LiveId" clId="{13E09DF5-F797-4107-BA8E-EF05537A4F15}" dt="2022-10-31T13:11:24.164" v="2146"/>
          <ac:spMkLst>
            <pc:docMk/>
            <pc:sldMk cId="0" sldId="265"/>
            <ac:spMk id="40" creationId="{28680E52-6184-3A3F-8963-87EEEF1E01B9}"/>
          </ac:spMkLst>
        </pc:spChg>
        <pc:spChg chg="mod">
          <ac:chgData name="琦文 陳" userId="1803d54db6236db1" providerId="LiveId" clId="{13E09DF5-F797-4107-BA8E-EF05537A4F15}" dt="2022-10-31T13:11:24.164" v="2146"/>
          <ac:spMkLst>
            <pc:docMk/>
            <pc:sldMk cId="0" sldId="265"/>
            <ac:spMk id="41" creationId="{D8A8B6F8-9D90-9347-B0F8-663F6E000E36}"/>
          </ac:spMkLst>
        </pc:spChg>
        <pc:spChg chg="mod">
          <ac:chgData name="琦文 陳" userId="1803d54db6236db1" providerId="LiveId" clId="{13E09DF5-F797-4107-BA8E-EF05537A4F15}" dt="2022-10-31T13:11:24.164" v="2146"/>
          <ac:spMkLst>
            <pc:docMk/>
            <pc:sldMk cId="0" sldId="265"/>
            <ac:spMk id="42" creationId="{5AC9E06C-CDFA-04DC-9A5E-4A8607952569}"/>
          </ac:spMkLst>
        </pc:spChg>
        <pc:spChg chg="del mod">
          <ac:chgData name="琦文 陳" userId="1803d54db6236db1" providerId="LiveId" clId="{13E09DF5-F797-4107-BA8E-EF05537A4F15}" dt="2022-10-31T13:31:09.548" v="2541" actId="478"/>
          <ac:spMkLst>
            <pc:docMk/>
            <pc:sldMk cId="0" sldId="265"/>
            <ac:spMk id="44" creationId="{B9CE5602-F5ED-8014-B5BD-3206CD372FC6}"/>
          </ac:spMkLst>
        </pc:spChg>
        <pc:spChg chg="del mod">
          <ac:chgData name="琦文 陳" userId="1803d54db6236db1" providerId="LiveId" clId="{13E09DF5-F797-4107-BA8E-EF05537A4F15}" dt="2022-10-31T13:31:14.841" v="2543" actId="478"/>
          <ac:spMkLst>
            <pc:docMk/>
            <pc:sldMk cId="0" sldId="265"/>
            <ac:spMk id="45" creationId="{F4840098-EBE1-A695-A646-159E8CC70EF4}"/>
          </ac:spMkLst>
        </pc:spChg>
        <pc:spChg chg="del mod">
          <ac:chgData name="琦文 陳" userId="1803d54db6236db1" providerId="LiveId" clId="{13E09DF5-F797-4107-BA8E-EF05537A4F15}" dt="2022-10-31T13:31:20.418" v="2545" actId="478"/>
          <ac:spMkLst>
            <pc:docMk/>
            <pc:sldMk cId="0" sldId="265"/>
            <ac:spMk id="46" creationId="{78414713-6D83-F1A5-69BF-F5483A0742A7}"/>
          </ac:spMkLst>
        </pc:spChg>
        <pc:spChg chg="del mod topLvl">
          <ac:chgData name="琦文 陳" userId="1803d54db6236db1" providerId="LiveId" clId="{13E09DF5-F797-4107-BA8E-EF05537A4F15}" dt="2022-10-31T13:31:22.693" v="2546" actId="478"/>
          <ac:spMkLst>
            <pc:docMk/>
            <pc:sldMk cId="0" sldId="265"/>
            <ac:spMk id="47" creationId="{2C8A1CB5-7B76-89B3-8165-6153B0A8C034}"/>
          </ac:spMkLst>
        </pc:spChg>
        <pc:spChg chg="del mod">
          <ac:chgData name="琦文 陳" userId="1803d54db6236db1" providerId="LiveId" clId="{13E09DF5-F797-4107-BA8E-EF05537A4F15}" dt="2022-10-31T13:31:17.823" v="2544" actId="478"/>
          <ac:spMkLst>
            <pc:docMk/>
            <pc:sldMk cId="0" sldId="265"/>
            <ac:spMk id="48" creationId="{2328CC19-C423-9E4B-A12D-8189F52B448E}"/>
          </ac:spMkLst>
        </pc:spChg>
        <pc:spChg chg="del mod">
          <ac:chgData name="琦文 陳" userId="1803d54db6236db1" providerId="LiveId" clId="{13E09DF5-F797-4107-BA8E-EF05537A4F15}" dt="2022-10-31T13:19:20.200" v="2229" actId="478"/>
          <ac:spMkLst>
            <pc:docMk/>
            <pc:sldMk cId="0" sldId="265"/>
            <ac:spMk id="49" creationId="{DE255D2B-2E85-7E4E-799A-8650715E55A3}"/>
          </ac:spMkLst>
        </pc:spChg>
        <pc:spChg chg="del mod topLvl">
          <ac:chgData name="琦文 陳" userId="1803d54db6236db1" providerId="LiveId" clId="{13E09DF5-F797-4107-BA8E-EF05537A4F15}" dt="2022-10-31T13:32:53.362" v="2560" actId="478"/>
          <ac:spMkLst>
            <pc:docMk/>
            <pc:sldMk cId="0" sldId="265"/>
            <ac:spMk id="50" creationId="{43725F3B-E6FC-6E0B-1A70-75559EEC8A6A}"/>
          </ac:spMkLst>
        </pc:spChg>
        <pc:spChg chg="del mod">
          <ac:chgData name="琦文 陳" userId="1803d54db6236db1" providerId="LiveId" clId="{13E09DF5-F797-4107-BA8E-EF05537A4F15}" dt="2022-10-31T13:19:21.614" v="2230" actId="478"/>
          <ac:spMkLst>
            <pc:docMk/>
            <pc:sldMk cId="0" sldId="265"/>
            <ac:spMk id="51" creationId="{907A397F-B336-AAEA-EBE9-1AAFA7D11E2E}"/>
          </ac:spMkLst>
        </pc:spChg>
        <pc:spChg chg="add del mod">
          <ac:chgData name="琦文 陳" userId="1803d54db6236db1" providerId="LiveId" clId="{13E09DF5-F797-4107-BA8E-EF05537A4F15}" dt="2022-10-31T13:21:36.161" v="2252" actId="478"/>
          <ac:spMkLst>
            <pc:docMk/>
            <pc:sldMk cId="0" sldId="265"/>
            <ac:spMk id="52" creationId="{523012F5-0CD6-13E7-D5B7-56E096A2A327}"/>
          </ac:spMkLst>
        </pc:spChg>
        <pc:spChg chg="del mod">
          <ac:chgData name="琦文 陳" userId="1803d54db6236db1" providerId="LiveId" clId="{13E09DF5-F797-4107-BA8E-EF05537A4F15}" dt="2022-10-31T13:21:50.774" v="2255" actId="478"/>
          <ac:spMkLst>
            <pc:docMk/>
            <pc:sldMk cId="0" sldId="265"/>
            <ac:spMk id="53" creationId="{5652E190-1D87-32B7-5E8A-CC68F6917B79}"/>
          </ac:spMkLst>
        </pc:spChg>
        <pc:spChg chg="del mod">
          <ac:chgData name="琦文 陳" userId="1803d54db6236db1" providerId="LiveId" clId="{13E09DF5-F797-4107-BA8E-EF05537A4F15}" dt="2022-10-31T13:20:19.977" v="2238" actId="478"/>
          <ac:spMkLst>
            <pc:docMk/>
            <pc:sldMk cId="0" sldId="265"/>
            <ac:spMk id="54" creationId="{0C04519D-9139-8AB7-6482-623EB53B1990}"/>
          </ac:spMkLst>
        </pc:spChg>
        <pc:spChg chg="del mod">
          <ac:chgData name="琦文 陳" userId="1803d54db6236db1" providerId="LiveId" clId="{13E09DF5-F797-4107-BA8E-EF05537A4F15}" dt="2022-10-31T13:15:55.752" v="2191" actId="478"/>
          <ac:spMkLst>
            <pc:docMk/>
            <pc:sldMk cId="0" sldId="265"/>
            <ac:spMk id="55" creationId="{21ADC179-7B2E-7965-B156-0CC65488B42F}"/>
          </ac:spMkLst>
        </pc:spChg>
        <pc:spChg chg="del mod">
          <ac:chgData name="琦文 陳" userId="1803d54db6236db1" providerId="LiveId" clId="{13E09DF5-F797-4107-BA8E-EF05537A4F15}" dt="2022-10-31T13:15:58.092" v="2192" actId="478"/>
          <ac:spMkLst>
            <pc:docMk/>
            <pc:sldMk cId="0" sldId="265"/>
            <ac:spMk id="56" creationId="{14E0E3F6-3E26-0C0F-1DFC-16B784D8B21A}"/>
          </ac:spMkLst>
        </pc:spChg>
        <pc:spChg chg="del mod">
          <ac:chgData name="琦文 陳" userId="1803d54db6236db1" providerId="LiveId" clId="{13E09DF5-F797-4107-BA8E-EF05537A4F15}" dt="2022-10-31T13:15:53.786" v="2190" actId="478"/>
          <ac:spMkLst>
            <pc:docMk/>
            <pc:sldMk cId="0" sldId="265"/>
            <ac:spMk id="57" creationId="{71FA1CC6-4AB3-2EBF-A448-224A1620EFFF}"/>
          </ac:spMkLst>
        </pc:spChg>
        <pc:spChg chg="del mod">
          <ac:chgData name="琦文 陳" userId="1803d54db6236db1" providerId="LiveId" clId="{13E09DF5-F797-4107-BA8E-EF05537A4F15}" dt="2022-10-31T13:14:43.072" v="2164" actId="478"/>
          <ac:spMkLst>
            <pc:docMk/>
            <pc:sldMk cId="0" sldId="265"/>
            <ac:spMk id="58" creationId="{AAABC212-112F-0A94-1249-51EF0BCFFB2F}"/>
          </ac:spMkLst>
        </pc:spChg>
        <pc:spChg chg="del mod">
          <ac:chgData name="琦文 陳" userId="1803d54db6236db1" providerId="LiveId" clId="{13E09DF5-F797-4107-BA8E-EF05537A4F15}" dt="2022-10-31T13:14:34.433" v="2161" actId="478"/>
          <ac:spMkLst>
            <pc:docMk/>
            <pc:sldMk cId="0" sldId="265"/>
            <ac:spMk id="59" creationId="{238683F7-7495-CAD7-E1E4-53B04A10ADB7}"/>
          </ac:spMkLst>
        </pc:spChg>
        <pc:spChg chg="del mod">
          <ac:chgData name="琦文 陳" userId="1803d54db6236db1" providerId="LiveId" clId="{13E09DF5-F797-4107-BA8E-EF05537A4F15}" dt="2022-10-31T13:14:48.215" v="2166" actId="478"/>
          <ac:spMkLst>
            <pc:docMk/>
            <pc:sldMk cId="0" sldId="265"/>
            <ac:spMk id="60" creationId="{FEF2248C-0822-96FB-D3F7-2079007B8114}"/>
          </ac:spMkLst>
        </pc:spChg>
        <pc:spChg chg="del mod">
          <ac:chgData name="琦文 陳" userId="1803d54db6236db1" providerId="LiveId" clId="{13E09DF5-F797-4107-BA8E-EF05537A4F15}" dt="2022-10-31T13:14:20.687" v="2155" actId="478"/>
          <ac:spMkLst>
            <pc:docMk/>
            <pc:sldMk cId="0" sldId="265"/>
            <ac:spMk id="61" creationId="{A29407C0-584F-7FC2-919A-F9B5EA5388E0}"/>
          </ac:spMkLst>
        </pc:spChg>
        <pc:spChg chg="del mod">
          <ac:chgData name="琦文 陳" userId="1803d54db6236db1" providerId="LiveId" clId="{13E09DF5-F797-4107-BA8E-EF05537A4F15}" dt="2022-10-31T13:14:30.182" v="2159" actId="478"/>
          <ac:spMkLst>
            <pc:docMk/>
            <pc:sldMk cId="0" sldId="265"/>
            <ac:spMk id="62" creationId="{73BC3148-E2AD-652B-4A38-7CB5FA56D82C}"/>
          </ac:spMkLst>
        </pc:spChg>
        <pc:spChg chg="del mod">
          <ac:chgData name="琦文 陳" userId="1803d54db6236db1" providerId="LiveId" clId="{13E09DF5-F797-4107-BA8E-EF05537A4F15}" dt="2022-10-31T13:14:23.043" v="2156" actId="478"/>
          <ac:spMkLst>
            <pc:docMk/>
            <pc:sldMk cId="0" sldId="265"/>
            <ac:spMk id="63" creationId="{8F65070D-EB37-4B92-AF33-8E984F5586AF}"/>
          </ac:spMkLst>
        </pc:spChg>
        <pc:spChg chg="del mod">
          <ac:chgData name="琦文 陳" userId="1803d54db6236db1" providerId="LiveId" clId="{13E09DF5-F797-4107-BA8E-EF05537A4F15}" dt="2022-10-31T13:14:40.072" v="2163" actId="478"/>
          <ac:spMkLst>
            <pc:docMk/>
            <pc:sldMk cId="0" sldId="265"/>
            <ac:spMk id="64" creationId="{2A9088D4-CDBD-5F8D-B93E-47F0B0AA8F41}"/>
          </ac:spMkLst>
        </pc:spChg>
        <pc:spChg chg="del mod">
          <ac:chgData name="琦文 陳" userId="1803d54db6236db1" providerId="LiveId" clId="{13E09DF5-F797-4107-BA8E-EF05537A4F15}" dt="2022-10-31T13:14:38.288" v="2162" actId="478"/>
          <ac:spMkLst>
            <pc:docMk/>
            <pc:sldMk cId="0" sldId="265"/>
            <ac:spMk id="65" creationId="{E652266F-468F-ED6D-E149-3B9EB05DC200}"/>
          </ac:spMkLst>
        </pc:spChg>
        <pc:spChg chg="del mod">
          <ac:chgData name="琦文 陳" userId="1803d54db6236db1" providerId="LiveId" clId="{13E09DF5-F797-4107-BA8E-EF05537A4F15}" dt="2022-10-31T13:14:59.867" v="2171" actId="478"/>
          <ac:spMkLst>
            <pc:docMk/>
            <pc:sldMk cId="0" sldId="265"/>
            <ac:spMk id="66" creationId="{DBE74F07-1B0F-4B31-640B-4A380B5E562C}"/>
          </ac:spMkLst>
        </pc:spChg>
        <pc:spChg chg="del mod">
          <ac:chgData name="琦文 陳" userId="1803d54db6236db1" providerId="LiveId" clId="{13E09DF5-F797-4107-BA8E-EF05537A4F15}" dt="2022-10-31T13:14:45.479" v="2165" actId="478"/>
          <ac:spMkLst>
            <pc:docMk/>
            <pc:sldMk cId="0" sldId="265"/>
            <ac:spMk id="67" creationId="{E36D11D6-DDF5-D9FC-A427-0E395C20B367}"/>
          </ac:spMkLst>
        </pc:spChg>
        <pc:spChg chg="del mod">
          <ac:chgData name="琦文 陳" userId="1803d54db6236db1" providerId="LiveId" clId="{13E09DF5-F797-4107-BA8E-EF05537A4F15}" dt="2022-10-31T13:15:02.752" v="2172" actId="478"/>
          <ac:spMkLst>
            <pc:docMk/>
            <pc:sldMk cId="0" sldId="265"/>
            <ac:spMk id="68" creationId="{8C05D159-0FAE-DD1A-424A-88A150644650}"/>
          </ac:spMkLst>
        </pc:spChg>
        <pc:spChg chg="del mod">
          <ac:chgData name="琦文 陳" userId="1803d54db6236db1" providerId="LiveId" clId="{13E09DF5-F797-4107-BA8E-EF05537A4F15}" dt="2022-10-31T13:14:50.435" v="2167" actId="478"/>
          <ac:spMkLst>
            <pc:docMk/>
            <pc:sldMk cId="0" sldId="265"/>
            <ac:spMk id="69" creationId="{4FF1CC13-0149-A7D2-5C1D-9CB3FD2E7A09}"/>
          </ac:spMkLst>
        </pc:spChg>
        <pc:spChg chg="del mod">
          <ac:chgData name="琦文 陳" userId="1803d54db6236db1" providerId="LiveId" clId="{13E09DF5-F797-4107-BA8E-EF05537A4F15}" dt="2022-10-31T13:14:26.219" v="2157" actId="478"/>
          <ac:spMkLst>
            <pc:docMk/>
            <pc:sldMk cId="0" sldId="265"/>
            <ac:spMk id="70" creationId="{8B3F1097-F7A7-8EFD-570E-4B78938AA39D}"/>
          </ac:spMkLst>
        </pc:spChg>
        <pc:spChg chg="del mod">
          <ac:chgData name="琦文 陳" userId="1803d54db6236db1" providerId="LiveId" clId="{13E09DF5-F797-4107-BA8E-EF05537A4F15}" dt="2022-10-31T13:14:28.700" v="2158" actId="478"/>
          <ac:spMkLst>
            <pc:docMk/>
            <pc:sldMk cId="0" sldId="265"/>
            <ac:spMk id="71" creationId="{0970CF86-40AE-334B-EE68-98F70115D03B}"/>
          </ac:spMkLst>
        </pc:spChg>
        <pc:spChg chg="del mod">
          <ac:chgData name="琦文 陳" userId="1803d54db6236db1" providerId="LiveId" clId="{13E09DF5-F797-4107-BA8E-EF05537A4F15}" dt="2022-10-31T13:14:31.791" v="2160" actId="478"/>
          <ac:spMkLst>
            <pc:docMk/>
            <pc:sldMk cId="0" sldId="265"/>
            <ac:spMk id="72" creationId="{D2064282-53A3-460E-617A-3597D8954C74}"/>
          </ac:spMkLst>
        </pc:spChg>
        <pc:spChg chg="del mod">
          <ac:chgData name="琦文 陳" userId="1803d54db6236db1" providerId="LiveId" clId="{13E09DF5-F797-4107-BA8E-EF05537A4F15}" dt="2022-10-31T13:15:39.515" v="2183" actId="478"/>
          <ac:spMkLst>
            <pc:docMk/>
            <pc:sldMk cId="0" sldId="265"/>
            <ac:spMk id="73" creationId="{662605C6-299B-ED17-7F40-04ADC54E6EAD}"/>
          </ac:spMkLst>
        </pc:spChg>
        <pc:spChg chg="del mod">
          <ac:chgData name="琦文 陳" userId="1803d54db6236db1" providerId="LiveId" clId="{13E09DF5-F797-4107-BA8E-EF05537A4F15}" dt="2022-10-31T13:15:27.791" v="2179" actId="478"/>
          <ac:spMkLst>
            <pc:docMk/>
            <pc:sldMk cId="0" sldId="265"/>
            <ac:spMk id="74" creationId="{4742A250-E889-B7E3-C8BA-7DF2EA9ADB30}"/>
          </ac:spMkLst>
        </pc:spChg>
        <pc:spChg chg="del mod">
          <ac:chgData name="琦文 陳" userId="1803d54db6236db1" providerId="LiveId" clId="{13E09DF5-F797-4107-BA8E-EF05537A4F15}" dt="2022-10-31T13:15:46.452" v="2187" actId="478"/>
          <ac:spMkLst>
            <pc:docMk/>
            <pc:sldMk cId="0" sldId="265"/>
            <ac:spMk id="75" creationId="{5494B463-A88F-C15E-891B-C5CC82EF558B}"/>
          </ac:spMkLst>
        </pc:spChg>
        <pc:spChg chg="del mod">
          <ac:chgData name="琦文 陳" userId="1803d54db6236db1" providerId="LiveId" clId="{13E09DF5-F797-4107-BA8E-EF05537A4F15}" dt="2022-10-31T13:31:12.496" v="2542" actId="478"/>
          <ac:spMkLst>
            <pc:docMk/>
            <pc:sldMk cId="0" sldId="265"/>
            <ac:spMk id="76" creationId="{865FA0E7-7C7C-3C2E-B0BB-54EF6B0CE96C}"/>
          </ac:spMkLst>
        </pc:spChg>
        <pc:spChg chg="mod">
          <ac:chgData name="琦文 陳" userId="1803d54db6236db1" providerId="LiveId" clId="{13E09DF5-F797-4107-BA8E-EF05537A4F15}" dt="2022-10-31T13:17:09.183" v="2196"/>
          <ac:spMkLst>
            <pc:docMk/>
            <pc:sldMk cId="0" sldId="265"/>
            <ac:spMk id="78" creationId="{B4C51A1C-020C-0ED1-2CB7-AD08139B4FDB}"/>
          </ac:spMkLst>
        </pc:spChg>
        <pc:spChg chg="mod">
          <ac:chgData name="琦文 陳" userId="1803d54db6236db1" providerId="LiveId" clId="{13E09DF5-F797-4107-BA8E-EF05537A4F15}" dt="2022-10-31T13:17:09.183" v="2196"/>
          <ac:spMkLst>
            <pc:docMk/>
            <pc:sldMk cId="0" sldId="265"/>
            <ac:spMk id="79" creationId="{C67ADF67-1B66-E5FB-67A7-330D993E25C3}"/>
          </ac:spMkLst>
        </pc:spChg>
        <pc:spChg chg="mod">
          <ac:chgData name="琦文 陳" userId="1803d54db6236db1" providerId="LiveId" clId="{13E09DF5-F797-4107-BA8E-EF05537A4F15}" dt="2022-10-31T13:17:09.183" v="2196"/>
          <ac:spMkLst>
            <pc:docMk/>
            <pc:sldMk cId="0" sldId="265"/>
            <ac:spMk id="80" creationId="{8B3D345B-FB6E-47C3-BADC-959AAA5C1F5C}"/>
          </ac:spMkLst>
        </pc:spChg>
        <pc:spChg chg="mod">
          <ac:chgData name="琦文 陳" userId="1803d54db6236db1" providerId="LiveId" clId="{13E09DF5-F797-4107-BA8E-EF05537A4F15}" dt="2022-10-31T13:17:09.183" v="2196"/>
          <ac:spMkLst>
            <pc:docMk/>
            <pc:sldMk cId="0" sldId="265"/>
            <ac:spMk id="81" creationId="{828C8763-ED80-2487-DC60-5B19561689E4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83" creationId="{29A8E202-61AF-4C7B-5FC9-30B816D79EB1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84" creationId="{AD1D9639-7673-69D8-721E-7633ABA6518F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85" creationId="{9ADA82D9-8DA3-9723-E1BD-8888F8CDBAE0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86" creationId="{41578300-4629-A3EC-E2F6-7D32401C236B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87" creationId="{C1E730A6-8D25-DE79-1368-DCF18DC208F2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88" creationId="{97FE3CDE-8FCC-B1C0-6436-299FD2AA9397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89" creationId="{885D5D96-E331-E662-6B31-351BBA07AEFB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90" creationId="{829D722D-1865-C981-B3DB-4020CBCAFA27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91" creationId="{39CA82C0-686D-7CD8-0602-0C1A9B608943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92" creationId="{A28A9325-F8EC-F2AA-5359-884D28E9E10A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93" creationId="{95E75128-C747-C939-E2A7-F0BBBBF5BE3A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94" creationId="{A01ADCEF-7DCE-73C8-9805-4EFD61A56743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95" creationId="{F4F75596-542A-44A2-9A17-C3648B2E6B45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96" creationId="{94682D88-2684-D231-130E-696DE3E72A39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97" creationId="{53B22AD1-A218-D251-2CDE-7BEF6FD8F8B8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98" creationId="{1FEDFDA8-B010-DAD9-E0BE-DF4A89BE0B00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99" creationId="{DECC2646-624C-01F6-7039-6EA47028E42A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100" creationId="{83FA2A85-3D2B-6525-44C6-56AEB29B22D3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101" creationId="{905C3396-9A8F-D99B-B0CC-D9BA2968C89A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102" creationId="{F61C81E3-2178-B426-5982-134182332EC9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103" creationId="{1D499953-4B67-D299-D0C8-80EE4AA377AC}"/>
          </ac:spMkLst>
        </pc:spChg>
        <pc:spChg chg="mod">
          <ac:chgData name="琦文 陳" userId="1803d54db6236db1" providerId="LiveId" clId="{13E09DF5-F797-4107-BA8E-EF05537A4F15}" dt="2022-10-31T13:18:04.768" v="2209"/>
          <ac:spMkLst>
            <pc:docMk/>
            <pc:sldMk cId="0" sldId="265"/>
            <ac:spMk id="104" creationId="{211CC3CC-B8D0-0DEF-C9F5-7528E5E1E9C0}"/>
          </ac:spMkLst>
        </pc:spChg>
        <pc:spChg chg="add del mod">
          <ac:chgData name="琦文 陳" userId="1803d54db6236db1" providerId="LiveId" clId="{13E09DF5-F797-4107-BA8E-EF05537A4F15}" dt="2022-10-31T13:32:52.097" v="2559" actId="478"/>
          <ac:spMkLst>
            <pc:docMk/>
            <pc:sldMk cId="0" sldId="265"/>
            <ac:spMk id="105" creationId="{968522F4-9164-A1E3-66F4-3FD89050B22A}"/>
          </ac:spMkLst>
        </pc:spChg>
        <pc:spChg chg="add del mod">
          <ac:chgData name="琦文 陳" userId="1803d54db6236db1" providerId="LiveId" clId="{13E09DF5-F797-4107-BA8E-EF05537A4F15}" dt="2022-10-31T13:32:45.184" v="2556" actId="478"/>
          <ac:spMkLst>
            <pc:docMk/>
            <pc:sldMk cId="0" sldId="265"/>
            <ac:spMk id="106" creationId="{BED32A60-FBF9-44B7-8C0E-FA23AC9E5768}"/>
          </ac:spMkLst>
        </pc:spChg>
        <pc:spChg chg="add del mod">
          <ac:chgData name="琦文 陳" userId="1803d54db6236db1" providerId="LiveId" clId="{13E09DF5-F797-4107-BA8E-EF05537A4F15}" dt="2022-10-31T13:32:46.681" v="2557" actId="478"/>
          <ac:spMkLst>
            <pc:docMk/>
            <pc:sldMk cId="0" sldId="265"/>
            <ac:spMk id="107" creationId="{7CD56CC0-E6C5-65DD-04E9-487D41A57A27}"/>
          </ac:spMkLst>
        </pc:spChg>
        <pc:spChg chg="add mod">
          <ac:chgData name="琦文 陳" userId="1803d54db6236db1" providerId="LiveId" clId="{13E09DF5-F797-4107-BA8E-EF05537A4F15}" dt="2022-10-31T13:37:51.512" v="2635" actId="1076"/>
          <ac:spMkLst>
            <pc:docMk/>
            <pc:sldMk cId="0" sldId="265"/>
            <ac:spMk id="108" creationId="{B92F6A57-E5C8-0DA6-45BF-6FFD836C2AC9}"/>
          </ac:spMkLst>
        </pc:spChg>
        <pc:spChg chg="mod">
          <ac:chgData name="琦文 陳" userId="1803d54db6236db1" providerId="LiveId" clId="{13E09DF5-F797-4107-BA8E-EF05537A4F15}" dt="2022-10-31T13:32:29.728" v="2552"/>
          <ac:spMkLst>
            <pc:docMk/>
            <pc:sldMk cId="0" sldId="265"/>
            <ac:spMk id="110" creationId="{8A792934-0555-7DB8-5670-8464829A0AEC}"/>
          </ac:spMkLst>
        </pc:spChg>
        <pc:spChg chg="mod">
          <ac:chgData name="琦文 陳" userId="1803d54db6236db1" providerId="LiveId" clId="{13E09DF5-F797-4107-BA8E-EF05537A4F15}" dt="2022-10-31T13:32:29.728" v="2552"/>
          <ac:spMkLst>
            <pc:docMk/>
            <pc:sldMk cId="0" sldId="265"/>
            <ac:spMk id="111" creationId="{3A1B19B7-A37B-02CA-2091-BB90A442231A}"/>
          </ac:spMkLst>
        </pc:spChg>
        <pc:spChg chg="mod">
          <ac:chgData name="琦文 陳" userId="1803d54db6236db1" providerId="LiveId" clId="{13E09DF5-F797-4107-BA8E-EF05537A4F15}" dt="2022-10-31T13:32:29.728" v="2552"/>
          <ac:spMkLst>
            <pc:docMk/>
            <pc:sldMk cId="0" sldId="265"/>
            <ac:spMk id="112" creationId="{03B30BC0-8317-EE75-04F9-C2699028A120}"/>
          </ac:spMkLst>
        </pc:spChg>
        <pc:spChg chg="mod">
          <ac:chgData name="琦文 陳" userId="1803d54db6236db1" providerId="LiveId" clId="{13E09DF5-F797-4107-BA8E-EF05537A4F15}" dt="2022-10-31T13:32:29.728" v="2552"/>
          <ac:spMkLst>
            <pc:docMk/>
            <pc:sldMk cId="0" sldId="265"/>
            <ac:spMk id="113" creationId="{9F2BEF06-3D34-C410-76B3-D12A64BBB419}"/>
          </ac:spMkLst>
        </pc:spChg>
        <pc:spChg chg="mod">
          <ac:chgData name="琦文 陳" userId="1803d54db6236db1" providerId="LiveId" clId="{13E09DF5-F797-4107-BA8E-EF05537A4F15}" dt="2022-10-31T13:32:29.728" v="2552"/>
          <ac:spMkLst>
            <pc:docMk/>
            <pc:sldMk cId="0" sldId="265"/>
            <ac:spMk id="114" creationId="{0725F029-7121-6A5A-2563-6CEFD2E1AF75}"/>
          </ac:spMkLst>
        </pc:spChg>
        <pc:spChg chg="add mod">
          <ac:chgData name="琦文 陳" userId="1803d54db6236db1" providerId="LiveId" clId="{13E09DF5-F797-4107-BA8E-EF05537A4F15}" dt="2022-10-31T13:35:39.696" v="2603" actId="1076"/>
          <ac:spMkLst>
            <pc:docMk/>
            <pc:sldMk cId="0" sldId="265"/>
            <ac:spMk id="115" creationId="{500BAF13-3290-9ABC-DDA1-62121E00F9D9}"/>
          </ac:spMkLst>
        </pc:spChg>
        <pc:spChg chg="del mod">
          <ac:chgData name="琦文 陳" userId="1803d54db6236db1" providerId="LiveId" clId="{13E09DF5-F797-4107-BA8E-EF05537A4F15}" dt="2022-10-31T13:36:22.380" v="2611" actId="478"/>
          <ac:spMkLst>
            <pc:docMk/>
            <pc:sldMk cId="0" sldId="265"/>
            <ac:spMk id="117" creationId="{9739528D-3ACD-8D2C-7701-4D3A1D789E82}"/>
          </ac:spMkLst>
        </pc:spChg>
        <pc:spChg chg="mod">
          <ac:chgData name="琦文 陳" userId="1803d54db6236db1" providerId="LiveId" clId="{13E09DF5-F797-4107-BA8E-EF05537A4F15}" dt="2022-10-31T13:38:08.505" v="2636" actId="207"/>
          <ac:spMkLst>
            <pc:docMk/>
            <pc:sldMk cId="0" sldId="265"/>
            <ac:spMk id="118" creationId="{4F397A52-CEC1-5624-C8FC-8F559CE8A7F2}"/>
          </ac:spMkLst>
        </pc:spChg>
        <pc:spChg chg="mod">
          <ac:chgData name="琦文 陳" userId="1803d54db6236db1" providerId="LiveId" clId="{13E09DF5-F797-4107-BA8E-EF05537A4F15}" dt="2022-10-31T13:38:08.505" v="2636" actId="207"/>
          <ac:spMkLst>
            <pc:docMk/>
            <pc:sldMk cId="0" sldId="265"/>
            <ac:spMk id="119" creationId="{D91B3A89-F3A7-EE5F-BCE8-588531791A43}"/>
          </ac:spMkLst>
        </pc:spChg>
        <pc:spChg chg="mod">
          <ac:chgData name="琦文 陳" userId="1803d54db6236db1" providerId="LiveId" clId="{13E09DF5-F797-4107-BA8E-EF05537A4F15}" dt="2022-10-31T13:33:53.563" v="2564"/>
          <ac:spMkLst>
            <pc:docMk/>
            <pc:sldMk cId="0" sldId="265"/>
            <ac:spMk id="121" creationId="{BE56CBC3-8F47-CC0D-15EC-602961D62648}"/>
          </ac:spMkLst>
        </pc:spChg>
        <pc:spChg chg="mod">
          <ac:chgData name="琦文 陳" userId="1803d54db6236db1" providerId="LiveId" clId="{13E09DF5-F797-4107-BA8E-EF05537A4F15}" dt="2022-10-31T13:33:53.563" v="2564"/>
          <ac:spMkLst>
            <pc:docMk/>
            <pc:sldMk cId="0" sldId="265"/>
            <ac:spMk id="122" creationId="{BE43F635-66C4-3D39-0EFE-C31A8527873B}"/>
          </ac:spMkLst>
        </pc:spChg>
        <pc:spChg chg="mod">
          <ac:chgData name="琦文 陳" userId="1803d54db6236db1" providerId="LiveId" clId="{13E09DF5-F797-4107-BA8E-EF05537A4F15}" dt="2022-10-31T13:33:53.563" v="2564"/>
          <ac:spMkLst>
            <pc:docMk/>
            <pc:sldMk cId="0" sldId="265"/>
            <ac:spMk id="123" creationId="{73607795-488B-A964-CFC1-B4F2C5EE0868}"/>
          </ac:spMkLst>
        </pc:spChg>
        <pc:spChg chg="mod">
          <ac:chgData name="琦文 陳" userId="1803d54db6236db1" providerId="LiveId" clId="{13E09DF5-F797-4107-BA8E-EF05537A4F15}" dt="2022-10-31T13:33:54.680" v="2566"/>
          <ac:spMkLst>
            <pc:docMk/>
            <pc:sldMk cId="0" sldId="265"/>
            <ac:spMk id="125" creationId="{0771557E-EE7B-331E-1697-932EB441FC5B}"/>
          </ac:spMkLst>
        </pc:spChg>
        <pc:spChg chg="mod">
          <ac:chgData name="琦文 陳" userId="1803d54db6236db1" providerId="LiveId" clId="{13E09DF5-F797-4107-BA8E-EF05537A4F15}" dt="2022-10-31T13:33:54.680" v="2566"/>
          <ac:spMkLst>
            <pc:docMk/>
            <pc:sldMk cId="0" sldId="265"/>
            <ac:spMk id="126" creationId="{14633EB1-B0BC-F654-E5DD-45648FB44671}"/>
          </ac:spMkLst>
        </pc:spChg>
        <pc:spChg chg="mod">
          <ac:chgData name="琦文 陳" userId="1803d54db6236db1" providerId="LiveId" clId="{13E09DF5-F797-4107-BA8E-EF05537A4F15}" dt="2022-10-31T13:33:54.680" v="2566"/>
          <ac:spMkLst>
            <pc:docMk/>
            <pc:sldMk cId="0" sldId="265"/>
            <ac:spMk id="127" creationId="{86A0B370-E015-5696-A650-0AD829CADAE3}"/>
          </ac:spMkLst>
        </pc:spChg>
        <pc:spChg chg="mod">
          <ac:chgData name="琦文 陳" userId="1803d54db6236db1" providerId="LiveId" clId="{13E09DF5-F797-4107-BA8E-EF05537A4F15}" dt="2022-10-31T13:33:55.883" v="2568"/>
          <ac:spMkLst>
            <pc:docMk/>
            <pc:sldMk cId="0" sldId="265"/>
            <ac:spMk id="129" creationId="{D914B8FA-68EB-92D7-08BD-5B8795CF0770}"/>
          </ac:spMkLst>
        </pc:spChg>
        <pc:spChg chg="mod">
          <ac:chgData name="琦文 陳" userId="1803d54db6236db1" providerId="LiveId" clId="{13E09DF5-F797-4107-BA8E-EF05537A4F15}" dt="2022-10-31T13:33:55.883" v="2568"/>
          <ac:spMkLst>
            <pc:docMk/>
            <pc:sldMk cId="0" sldId="265"/>
            <ac:spMk id="130" creationId="{9AE9E231-8D45-98B0-F9FC-91F924AF602D}"/>
          </ac:spMkLst>
        </pc:spChg>
        <pc:spChg chg="mod">
          <ac:chgData name="琦文 陳" userId="1803d54db6236db1" providerId="LiveId" clId="{13E09DF5-F797-4107-BA8E-EF05537A4F15}" dt="2022-10-31T13:33:55.883" v="2568"/>
          <ac:spMkLst>
            <pc:docMk/>
            <pc:sldMk cId="0" sldId="265"/>
            <ac:spMk id="131" creationId="{2F1D172A-AE50-DF57-4D9B-9B9B41DB5835}"/>
          </ac:spMkLst>
        </pc:spChg>
        <pc:spChg chg="mod">
          <ac:chgData name="琦文 陳" userId="1803d54db6236db1" providerId="LiveId" clId="{13E09DF5-F797-4107-BA8E-EF05537A4F15}" dt="2022-10-31T13:34:11.527" v="2576"/>
          <ac:spMkLst>
            <pc:docMk/>
            <pc:sldMk cId="0" sldId="265"/>
            <ac:spMk id="133" creationId="{005899B6-93FC-5629-5A44-D930CDCF2743}"/>
          </ac:spMkLst>
        </pc:spChg>
        <pc:spChg chg="mod">
          <ac:chgData name="琦文 陳" userId="1803d54db6236db1" providerId="LiveId" clId="{13E09DF5-F797-4107-BA8E-EF05537A4F15}" dt="2022-10-31T13:34:11.527" v="2576"/>
          <ac:spMkLst>
            <pc:docMk/>
            <pc:sldMk cId="0" sldId="265"/>
            <ac:spMk id="134" creationId="{D1171791-7618-BAAB-F9D3-C802D2A50D11}"/>
          </ac:spMkLst>
        </pc:spChg>
        <pc:spChg chg="mod">
          <ac:chgData name="琦文 陳" userId="1803d54db6236db1" providerId="LiveId" clId="{13E09DF5-F797-4107-BA8E-EF05537A4F15}" dt="2022-10-31T13:34:11.527" v="2576"/>
          <ac:spMkLst>
            <pc:docMk/>
            <pc:sldMk cId="0" sldId="265"/>
            <ac:spMk id="135" creationId="{D192283F-BB25-573D-2F18-4DC2E29CE9A8}"/>
          </ac:spMkLst>
        </pc:spChg>
        <pc:spChg chg="mod">
          <ac:chgData name="琦文 陳" userId="1803d54db6236db1" providerId="LiveId" clId="{13E09DF5-F797-4107-BA8E-EF05537A4F15}" dt="2022-10-31T13:34:14.453" v="2578"/>
          <ac:spMkLst>
            <pc:docMk/>
            <pc:sldMk cId="0" sldId="265"/>
            <ac:spMk id="137" creationId="{F854DC7E-2326-D547-1870-DF4518589459}"/>
          </ac:spMkLst>
        </pc:spChg>
        <pc:spChg chg="mod">
          <ac:chgData name="琦文 陳" userId="1803d54db6236db1" providerId="LiveId" clId="{13E09DF5-F797-4107-BA8E-EF05537A4F15}" dt="2022-10-31T13:34:14.453" v="2578"/>
          <ac:spMkLst>
            <pc:docMk/>
            <pc:sldMk cId="0" sldId="265"/>
            <ac:spMk id="138" creationId="{D15CD54C-461B-863C-C078-31126F1D4F3F}"/>
          </ac:spMkLst>
        </pc:spChg>
        <pc:spChg chg="mod">
          <ac:chgData name="琦文 陳" userId="1803d54db6236db1" providerId="LiveId" clId="{13E09DF5-F797-4107-BA8E-EF05537A4F15}" dt="2022-10-31T13:34:14.453" v="2578"/>
          <ac:spMkLst>
            <pc:docMk/>
            <pc:sldMk cId="0" sldId="265"/>
            <ac:spMk id="139" creationId="{7CD6DCD3-D9A4-40E9-1743-CB9A8B6E34D6}"/>
          </ac:spMkLst>
        </pc:spChg>
        <pc:spChg chg="mod">
          <ac:chgData name="琦文 陳" userId="1803d54db6236db1" providerId="LiveId" clId="{13E09DF5-F797-4107-BA8E-EF05537A4F15}" dt="2022-10-31T13:34:17.372" v="2580"/>
          <ac:spMkLst>
            <pc:docMk/>
            <pc:sldMk cId="0" sldId="265"/>
            <ac:spMk id="141" creationId="{091E3447-5629-F1A2-E5E6-5EEBEF8AE6C9}"/>
          </ac:spMkLst>
        </pc:spChg>
        <pc:spChg chg="mod">
          <ac:chgData name="琦文 陳" userId="1803d54db6236db1" providerId="LiveId" clId="{13E09DF5-F797-4107-BA8E-EF05537A4F15}" dt="2022-10-31T13:34:17.372" v="2580"/>
          <ac:spMkLst>
            <pc:docMk/>
            <pc:sldMk cId="0" sldId="265"/>
            <ac:spMk id="142" creationId="{D811CBDF-1B40-5A9D-0C58-BCA4BE404D91}"/>
          </ac:spMkLst>
        </pc:spChg>
        <pc:spChg chg="mod">
          <ac:chgData name="琦文 陳" userId="1803d54db6236db1" providerId="LiveId" clId="{13E09DF5-F797-4107-BA8E-EF05537A4F15}" dt="2022-10-31T13:34:17.372" v="2580"/>
          <ac:spMkLst>
            <pc:docMk/>
            <pc:sldMk cId="0" sldId="265"/>
            <ac:spMk id="143" creationId="{F39A221D-441C-4441-6948-85A80F25FDA7}"/>
          </ac:spMkLst>
        </pc:spChg>
        <pc:spChg chg="del mod">
          <ac:chgData name="琦文 陳" userId="1803d54db6236db1" providerId="LiveId" clId="{13E09DF5-F797-4107-BA8E-EF05537A4F15}" dt="2022-10-31T13:36:28.937" v="2612" actId="478"/>
          <ac:spMkLst>
            <pc:docMk/>
            <pc:sldMk cId="0" sldId="265"/>
            <ac:spMk id="145" creationId="{DBD51E9C-1FD7-F3B4-CC22-98CB304709DE}"/>
          </ac:spMkLst>
        </pc:spChg>
        <pc:spChg chg="mod">
          <ac:chgData name="琦文 陳" userId="1803d54db6236db1" providerId="LiveId" clId="{13E09DF5-F797-4107-BA8E-EF05537A4F15}" dt="2022-10-31T13:38:33.049" v="2637" actId="207"/>
          <ac:spMkLst>
            <pc:docMk/>
            <pc:sldMk cId="0" sldId="265"/>
            <ac:spMk id="146" creationId="{D604DCDF-0725-1637-413E-5FCC41952742}"/>
          </ac:spMkLst>
        </pc:spChg>
        <pc:spChg chg="mod">
          <ac:chgData name="琦文 陳" userId="1803d54db6236db1" providerId="LiveId" clId="{13E09DF5-F797-4107-BA8E-EF05537A4F15}" dt="2022-10-31T13:38:33.049" v="2637" actId="207"/>
          <ac:spMkLst>
            <pc:docMk/>
            <pc:sldMk cId="0" sldId="265"/>
            <ac:spMk id="147" creationId="{7222DBFD-7ADF-64C8-832B-9981D734C2F2}"/>
          </ac:spMkLst>
        </pc:spChg>
        <pc:spChg chg="del mod">
          <ac:chgData name="琦文 陳" userId="1803d54db6236db1" providerId="LiveId" clId="{13E09DF5-F797-4107-BA8E-EF05537A4F15}" dt="2022-10-31T13:36:47.364" v="2618" actId="478"/>
          <ac:spMkLst>
            <pc:docMk/>
            <pc:sldMk cId="0" sldId="265"/>
            <ac:spMk id="149" creationId="{83833490-298E-4D7F-064A-F257FE6878D9}"/>
          </ac:spMkLst>
        </pc:spChg>
        <pc:spChg chg="mod">
          <ac:chgData name="琦文 陳" userId="1803d54db6236db1" providerId="LiveId" clId="{13E09DF5-F797-4107-BA8E-EF05537A4F15}" dt="2022-10-31T13:53:41.731" v="2956" actId="1076"/>
          <ac:spMkLst>
            <pc:docMk/>
            <pc:sldMk cId="0" sldId="265"/>
            <ac:spMk id="150" creationId="{B8B30955-3338-CC99-B266-FF42BBD4D209}"/>
          </ac:spMkLst>
        </pc:spChg>
        <pc:spChg chg="mod">
          <ac:chgData name="琦文 陳" userId="1803d54db6236db1" providerId="LiveId" clId="{13E09DF5-F797-4107-BA8E-EF05537A4F15}" dt="2022-10-31T13:38:40.944" v="2638" actId="207"/>
          <ac:spMkLst>
            <pc:docMk/>
            <pc:sldMk cId="0" sldId="265"/>
            <ac:spMk id="151" creationId="{D5F29613-0814-43A5-E782-EC8A61A2E07F}"/>
          </ac:spMkLst>
        </pc:spChg>
        <pc:spChg chg="del mod">
          <ac:chgData name="琦文 陳" userId="1803d54db6236db1" providerId="LiveId" clId="{13E09DF5-F797-4107-BA8E-EF05537A4F15}" dt="2022-10-31T13:37:12.583" v="2623" actId="478"/>
          <ac:spMkLst>
            <pc:docMk/>
            <pc:sldMk cId="0" sldId="265"/>
            <ac:spMk id="153" creationId="{C7E2E069-E900-B0E6-6903-2DF41522199A}"/>
          </ac:spMkLst>
        </pc:spChg>
        <pc:spChg chg="mod">
          <ac:chgData name="琦文 陳" userId="1803d54db6236db1" providerId="LiveId" clId="{13E09DF5-F797-4107-BA8E-EF05537A4F15}" dt="2022-10-31T13:50:21.376" v="2804" actId="207"/>
          <ac:spMkLst>
            <pc:docMk/>
            <pc:sldMk cId="0" sldId="265"/>
            <ac:spMk id="154" creationId="{8EF9E4CC-E270-8009-2E27-4CCDD4A9674E}"/>
          </ac:spMkLst>
        </pc:spChg>
        <pc:spChg chg="mod">
          <ac:chgData name="琦文 陳" userId="1803d54db6236db1" providerId="LiveId" clId="{13E09DF5-F797-4107-BA8E-EF05537A4F15}" dt="2022-10-31T13:50:21.376" v="2804" actId="207"/>
          <ac:spMkLst>
            <pc:docMk/>
            <pc:sldMk cId="0" sldId="265"/>
            <ac:spMk id="155" creationId="{B65117A3-1056-8093-6C7A-CEDB6034ADC3}"/>
          </ac:spMkLst>
        </pc:spChg>
        <pc:spChg chg="mod">
          <ac:chgData name="琦文 陳" userId="1803d54db6236db1" providerId="LiveId" clId="{13E09DF5-F797-4107-BA8E-EF05537A4F15}" dt="2022-10-31T13:55:54.626" v="2966" actId="207"/>
          <ac:spMkLst>
            <pc:docMk/>
            <pc:sldMk cId="0" sldId="265"/>
            <ac:spMk id="157" creationId="{4ACFCA53-E754-7D3F-DE80-C32DB3F81FB4}"/>
          </ac:spMkLst>
        </pc:spChg>
        <pc:spChg chg="mod">
          <ac:chgData name="琦文 陳" userId="1803d54db6236db1" providerId="LiveId" clId="{13E09DF5-F797-4107-BA8E-EF05537A4F15}" dt="2022-10-31T13:55:54.626" v="2966" actId="207"/>
          <ac:spMkLst>
            <pc:docMk/>
            <pc:sldMk cId="0" sldId="265"/>
            <ac:spMk id="158" creationId="{A6BEA866-5804-5B77-DB2C-1E081EDA3F64}"/>
          </ac:spMkLst>
        </pc:spChg>
        <pc:spChg chg="mod">
          <ac:chgData name="琦文 陳" userId="1803d54db6236db1" providerId="LiveId" clId="{13E09DF5-F797-4107-BA8E-EF05537A4F15}" dt="2022-10-31T13:55:54.626" v="2966" actId="207"/>
          <ac:spMkLst>
            <pc:docMk/>
            <pc:sldMk cId="0" sldId="265"/>
            <ac:spMk id="159" creationId="{62D6C999-8C5D-0C9B-ED6C-7AE88F595E2B}"/>
          </ac:spMkLst>
        </pc:spChg>
        <pc:spChg chg="mod">
          <ac:chgData name="琦文 陳" userId="1803d54db6236db1" providerId="LiveId" clId="{13E09DF5-F797-4107-BA8E-EF05537A4F15}" dt="2022-10-31T13:55:54.626" v="2966" actId="207"/>
          <ac:spMkLst>
            <pc:docMk/>
            <pc:sldMk cId="0" sldId="265"/>
            <ac:spMk id="160" creationId="{5E76FFF3-FC75-B1E7-C2A3-0ACA4DB8CB42}"/>
          </ac:spMkLst>
        </pc:spChg>
        <pc:spChg chg="mod">
          <ac:chgData name="琦文 陳" userId="1803d54db6236db1" providerId="LiveId" clId="{13E09DF5-F797-4107-BA8E-EF05537A4F15}" dt="2022-10-31T13:55:54.626" v="2966" actId="207"/>
          <ac:spMkLst>
            <pc:docMk/>
            <pc:sldMk cId="0" sldId="265"/>
            <ac:spMk id="161" creationId="{463B10CF-6737-4867-CEFA-0F1FC7D9106C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63" creationId="{F9135BD0-63E5-9945-E040-AD2BD130A74B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64" creationId="{BAD571E5-C3AF-74F8-F566-BE9831142694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65" creationId="{B50E1B63-C1A1-BC8C-C42B-B18BE951C5B2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66" creationId="{A6A27974-EC02-2A67-9220-DFFB1C4724B6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67" creationId="{4DFA64B0-3130-EE86-994B-8ED89C607A91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68" creationId="{F6999F1B-B978-E8F8-D905-C37B6B37E5C8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69" creationId="{2D739CEF-8254-18F6-F6E1-64F78DEC2A73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70" creationId="{DE13C113-A796-7701-C560-2646029199A1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71" creationId="{E7A60C62-0683-4739-B0F2-49CCB6A2415A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72" creationId="{39C0A219-349D-FE2B-06FD-D2C5EA77D4FC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73" creationId="{535F7262-60E5-5773-A9F6-C61EAF5A6A39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74" creationId="{11FB59C9-BE28-57E3-AE12-8F8E0ECB8E89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75" creationId="{1C004607-D5CD-EC27-C316-D4CB5C49DE6D}"/>
          </ac:spMkLst>
        </pc:spChg>
        <pc:spChg chg="mod">
          <ac:chgData name="琦文 陳" userId="1803d54db6236db1" providerId="LiveId" clId="{13E09DF5-F797-4107-BA8E-EF05537A4F15}" dt="2022-10-31T13:43:33.569" v="2653"/>
          <ac:spMkLst>
            <pc:docMk/>
            <pc:sldMk cId="0" sldId="265"/>
            <ac:spMk id="176" creationId="{129CF9D6-5F4A-C0CA-1C60-42D09252DFC9}"/>
          </ac:spMkLst>
        </pc:spChg>
        <pc:spChg chg="add mod">
          <ac:chgData name="琦文 陳" userId="1803d54db6236db1" providerId="LiveId" clId="{13E09DF5-F797-4107-BA8E-EF05537A4F15}" dt="2022-10-31T13:56:37.560" v="2977" actId="1076"/>
          <ac:spMkLst>
            <pc:docMk/>
            <pc:sldMk cId="0" sldId="265"/>
            <ac:spMk id="177" creationId="{AB9DB99E-6C88-46B2-EDD3-6E877A8D1D92}"/>
          </ac:spMkLst>
        </pc:spChg>
        <pc:spChg chg="mod">
          <ac:chgData name="琦文 陳" userId="1803d54db6236db1" providerId="LiveId" clId="{13E09DF5-F797-4107-BA8E-EF05537A4F15}" dt="2022-10-31T13:49:17.769" v="2796" actId="207"/>
          <ac:spMkLst>
            <pc:docMk/>
            <pc:sldMk cId="0" sldId="265"/>
            <ac:spMk id="179" creationId="{F6DE5584-53CF-7A70-9A83-8B594F7E0C45}"/>
          </ac:spMkLst>
        </pc:spChg>
        <pc:spChg chg="mod">
          <ac:chgData name="琦文 陳" userId="1803d54db6236db1" providerId="LiveId" clId="{13E09DF5-F797-4107-BA8E-EF05537A4F15}" dt="2022-10-31T13:49:17.769" v="2796" actId="207"/>
          <ac:spMkLst>
            <pc:docMk/>
            <pc:sldMk cId="0" sldId="265"/>
            <ac:spMk id="180" creationId="{6599DFF8-4CCE-5412-1056-D254CE904320}"/>
          </ac:spMkLst>
        </pc:spChg>
        <pc:spChg chg="mod">
          <ac:chgData name="琦文 陳" userId="1803d54db6236db1" providerId="LiveId" clId="{13E09DF5-F797-4107-BA8E-EF05537A4F15}" dt="2022-10-31T13:49:17.769" v="2796" actId="207"/>
          <ac:spMkLst>
            <pc:docMk/>
            <pc:sldMk cId="0" sldId="265"/>
            <ac:spMk id="181" creationId="{72CFF124-145C-9068-54B6-7413DB0CBCBF}"/>
          </ac:spMkLst>
        </pc:spChg>
        <pc:spChg chg="mod">
          <ac:chgData name="琦文 陳" userId="1803d54db6236db1" providerId="LiveId" clId="{13E09DF5-F797-4107-BA8E-EF05537A4F15}" dt="2022-10-31T13:49:17.769" v="2796" actId="207"/>
          <ac:spMkLst>
            <pc:docMk/>
            <pc:sldMk cId="0" sldId="265"/>
            <ac:spMk id="182" creationId="{B1B9623B-3CE5-7C80-E437-EF16BCE6A5B9}"/>
          </ac:spMkLst>
        </pc:spChg>
        <pc:spChg chg="mod">
          <ac:chgData name="琦文 陳" userId="1803d54db6236db1" providerId="LiveId" clId="{13E09DF5-F797-4107-BA8E-EF05537A4F15}" dt="2022-10-31T13:49:17.769" v="2796" actId="207"/>
          <ac:spMkLst>
            <pc:docMk/>
            <pc:sldMk cId="0" sldId="265"/>
            <ac:spMk id="183" creationId="{FA974922-C957-AA69-8C0C-DBAA6CCCC00F}"/>
          </ac:spMkLst>
        </pc:spChg>
        <pc:spChg chg="mod">
          <ac:chgData name="琦文 陳" userId="1803d54db6236db1" providerId="LiveId" clId="{13E09DF5-F797-4107-BA8E-EF05537A4F15}" dt="2022-10-31T13:49:17.769" v="2796" actId="207"/>
          <ac:spMkLst>
            <pc:docMk/>
            <pc:sldMk cId="0" sldId="265"/>
            <ac:spMk id="184" creationId="{5C7381AF-A506-4817-F84C-7931E008C2BA}"/>
          </ac:spMkLst>
        </pc:spChg>
        <pc:spChg chg="mod">
          <ac:chgData name="琦文 陳" userId="1803d54db6236db1" providerId="LiveId" clId="{13E09DF5-F797-4107-BA8E-EF05537A4F15}" dt="2022-10-31T13:49:17.769" v="2796" actId="207"/>
          <ac:spMkLst>
            <pc:docMk/>
            <pc:sldMk cId="0" sldId="265"/>
            <ac:spMk id="185" creationId="{DE102F5C-DEF4-0758-29ED-434907FACE3A}"/>
          </ac:spMkLst>
        </pc:spChg>
        <pc:spChg chg="del mod">
          <ac:chgData name="琦文 陳" userId="1803d54db6236db1" providerId="LiveId" clId="{13E09DF5-F797-4107-BA8E-EF05537A4F15}" dt="2022-10-31T13:50:13.348" v="2802" actId="478"/>
          <ac:spMkLst>
            <pc:docMk/>
            <pc:sldMk cId="0" sldId="265"/>
            <ac:spMk id="187" creationId="{C8F24BEE-E56B-1A79-6765-28142EA57C8A}"/>
          </ac:spMkLst>
        </pc:spChg>
        <pc:spChg chg="mod">
          <ac:chgData name="琦文 陳" userId="1803d54db6236db1" providerId="LiveId" clId="{13E09DF5-F797-4107-BA8E-EF05537A4F15}" dt="2022-10-31T13:50:09.875" v="2801"/>
          <ac:spMkLst>
            <pc:docMk/>
            <pc:sldMk cId="0" sldId="265"/>
            <ac:spMk id="188" creationId="{805FC9AD-2809-C029-F77C-69D539B21FAC}"/>
          </ac:spMkLst>
        </pc:spChg>
        <pc:spChg chg="mod">
          <ac:chgData name="琦文 陳" userId="1803d54db6236db1" providerId="LiveId" clId="{13E09DF5-F797-4107-BA8E-EF05537A4F15}" dt="2022-10-31T13:50:09.875" v="2801"/>
          <ac:spMkLst>
            <pc:docMk/>
            <pc:sldMk cId="0" sldId="265"/>
            <ac:spMk id="189" creationId="{2356D2E5-0409-D42F-EA0A-1A51BBA29F7D}"/>
          </ac:spMkLst>
        </pc:spChg>
        <pc:spChg chg="mod">
          <ac:chgData name="琦文 陳" userId="1803d54db6236db1" providerId="LiveId" clId="{13E09DF5-F797-4107-BA8E-EF05537A4F15}" dt="2022-10-31T13:50:09.875" v="2801"/>
          <ac:spMkLst>
            <pc:docMk/>
            <pc:sldMk cId="0" sldId="265"/>
            <ac:spMk id="190" creationId="{3F902CD8-2E35-5F44-2290-96C7AE63A3E8}"/>
          </ac:spMkLst>
        </pc:spChg>
        <pc:spChg chg="mod">
          <ac:chgData name="琦文 陳" userId="1803d54db6236db1" providerId="LiveId" clId="{13E09DF5-F797-4107-BA8E-EF05537A4F15}" dt="2022-10-31T13:50:09.875" v="2801"/>
          <ac:spMkLst>
            <pc:docMk/>
            <pc:sldMk cId="0" sldId="265"/>
            <ac:spMk id="191" creationId="{F3E17F63-4502-A610-F9A3-7EBEC0186153}"/>
          </ac:spMkLst>
        </pc:spChg>
        <pc:spChg chg="mod">
          <ac:chgData name="琦文 陳" userId="1803d54db6236db1" providerId="LiveId" clId="{13E09DF5-F797-4107-BA8E-EF05537A4F15}" dt="2022-10-31T13:50:09.875" v="2801"/>
          <ac:spMkLst>
            <pc:docMk/>
            <pc:sldMk cId="0" sldId="265"/>
            <ac:spMk id="192" creationId="{3F1C9834-168B-D31F-B578-463B6C8D256B}"/>
          </ac:spMkLst>
        </pc:spChg>
        <pc:spChg chg="mod">
          <ac:chgData name="琦文 陳" userId="1803d54db6236db1" providerId="LiveId" clId="{13E09DF5-F797-4107-BA8E-EF05537A4F15}" dt="2022-10-31T13:50:09.875" v="2801"/>
          <ac:spMkLst>
            <pc:docMk/>
            <pc:sldMk cId="0" sldId="265"/>
            <ac:spMk id="193" creationId="{8CC7A874-A1C5-FCBA-B49F-CD25694040E9}"/>
          </ac:spMkLst>
        </pc:spChg>
        <pc:spChg chg="mod">
          <ac:chgData name="琦文 陳" userId="1803d54db6236db1" providerId="LiveId" clId="{13E09DF5-F797-4107-BA8E-EF05537A4F15}" dt="2022-10-31T13:50:24.566" v="2805"/>
          <ac:spMkLst>
            <pc:docMk/>
            <pc:sldMk cId="0" sldId="265"/>
            <ac:spMk id="195" creationId="{60E27912-FB27-75D7-C122-DBAB671BE070}"/>
          </ac:spMkLst>
        </pc:spChg>
        <pc:spChg chg="mod">
          <ac:chgData name="琦文 陳" userId="1803d54db6236db1" providerId="LiveId" clId="{13E09DF5-F797-4107-BA8E-EF05537A4F15}" dt="2022-10-31T13:50:24.566" v="2805"/>
          <ac:spMkLst>
            <pc:docMk/>
            <pc:sldMk cId="0" sldId="265"/>
            <ac:spMk id="196" creationId="{89C7E22E-89B5-A82E-1138-386D70B01678}"/>
          </ac:spMkLst>
        </pc:spChg>
        <pc:spChg chg="mod">
          <ac:chgData name="琦文 陳" userId="1803d54db6236db1" providerId="LiveId" clId="{13E09DF5-F797-4107-BA8E-EF05537A4F15}" dt="2022-10-31T13:50:24.566" v="2805"/>
          <ac:spMkLst>
            <pc:docMk/>
            <pc:sldMk cId="0" sldId="265"/>
            <ac:spMk id="197" creationId="{B15741EC-33B7-600D-56F7-C9F6CBA87A8D}"/>
          </ac:spMkLst>
        </pc:spChg>
        <pc:spChg chg="mod">
          <ac:chgData name="琦文 陳" userId="1803d54db6236db1" providerId="LiveId" clId="{13E09DF5-F797-4107-BA8E-EF05537A4F15}" dt="2022-10-31T13:50:24.566" v="2805"/>
          <ac:spMkLst>
            <pc:docMk/>
            <pc:sldMk cId="0" sldId="265"/>
            <ac:spMk id="198" creationId="{4201DF5A-273A-56BC-C9C4-907B04BE622C}"/>
          </ac:spMkLst>
        </pc:spChg>
        <pc:spChg chg="mod">
          <ac:chgData name="琦文 陳" userId="1803d54db6236db1" providerId="LiveId" clId="{13E09DF5-F797-4107-BA8E-EF05537A4F15}" dt="2022-10-31T13:50:24.566" v="2805"/>
          <ac:spMkLst>
            <pc:docMk/>
            <pc:sldMk cId="0" sldId="265"/>
            <ac:spMk id="199" creationId="{A2B52D3F-6460-0FA8-4AAB-91DB899F1B2C}"/>
          </ac:spMkLst>
        </pc:spChg>
        <pc:spChg chg="mod">
          <ac:chgData name="琦文 陳" userId="1803d54db6236db1" providerId="LiveId" clId="{13E09DF5-F797-4107-BA8E-EF05537A4F15}" dt="2022-10-31T13:50:24.566" v="2805"/>
          <ac:spMkLst>
            <pc:docMk/>
            <pc:sldMk cId="0" sldId="265"/>
            <ac:spMk id="200" creationId="{9FF3DE21-A33F-9FBA-8FBE-A835A1B9B97B}"/>
          </ac:spMkLst>
        </pc:spChg>
        <pc:spChg chg="mod">
          <ac:chgData name="琦文 陳" userId="1803d54db6236db1" providerId="LiveId" clId="{13E09DF5-F797-4107-BA8E-EF05537A4F15}" dt="2022-10-31T13:50:24.566" v="2805"/>
          <ac:spMkLst>
            <pc:docMk/>
            <pc:sldMk cId="0" sldId="265"/>
            <ac:spMk id="201" creationId="{E5719F34-359B-4CC5-4195-8C670C52ED29}"/>
          </ac:spMkLst>
        </pc:spChg>
        <pc:spChg chg="add mod">
          <ac:chgData name="琦文 陳" userId="1803d54db6236db1" providerId="LiveId" clId="{13E09DF5-F797-4107-BA8E-EF05537A4F15}" dt="2022-10-31T13:56:24.800" v="2974" actId="1076"/>
          <ac:spMkLst>
            <pc:docMk/>
            <pc:sldMk cId="0" sldId="265"/>
            <ac:spMk id="202" creationId="{6B1D235E-E0FD-DD52-6BF7-A2D174F10ABE}"/>
          </ac:spMkLst>
        </pc:spChg>
        <pc:spChg chg="mod">
          <ac:chgData name="琦文 陳" userId="1803d54db6236db1" providerId="LiveId" clId="{13E09DF5-F797-4107-BA8E-EF05537A4F15}" dt="2022-10-31T13:55:33.008" v="2965" actId="207"/>
          <ac:spMkLst>
            <pc:docMk/>
            <pc:sldMk cId="0" sldId="265"/>
            <ac:spMk id="204" creationId="{4E3F9CA3-E90E-AF38-3546-130724E8A8CE}"/>
          </ac:spMkLst>
        </pc:spChg>
        <pc:spChg chg="mod">
          <ac:chgData name="琦文 陳" userId="1803d54db6236db1" providerId="LiveId" clId="{13E09DF5-F797-4107-BA8E-EF05537A4F15}" dt="2022-10-31T13:55:33.008" v="2965" actId="207"/>
          <ac:spMkLst>
            <pc:docMk/>
            <pc:sldMk cId="0" sldId="265"/>
            <ac:spMk id="205" creationId="{05D05732-6072-1928-0143-134D7E797C64}"/>
          </ac:spMkLst>
        </pc:spChg>
        <pc:spChg chg="mod">
          <ac:chgData name="琦文 陳" userId="1803d54db6236db1" providerId="LiveId" clId="{13E09DF5-F797-4107-BA8E-EF05537A4F15}" dt="2022-10-31T13:55:33.008" v="2965" actId="207"/>
          <ac:spMkLst>
            <pc:docMk/>
            <pc:sldMk cId="0" sldId="265"/>
            <ac:spMk id="206" creationId="{381AAFB5-8CA1-25C6-9A31-1D22FF62393B}"/>
          </ac:spMkLst>
        </pc:spChg>
        <pc:spChg chg="mod">
          <ac:chgData name="琦文 陳" userId="1803d54db6236db1" providerId="LiveId" clId="{13E09DF5-F797-4107-BA8E-EF05537A4F15}" dt="2022-10-31T13:55:33.008" v="2965" actId="207"/>
          <ac:spMkLst>
            <pc:docMk/>
            <pc:sldMk cId="0" sldId="265"/>
            <ac:spMk id="207" creationId="{977D98E9-DF43-45C5-A2E3-1933B9E0A95E}"/>
          </ac:spMkLst>
        </pc:spChg>
        <pc:spChg chg="mod">
          <ac:chgData name="琦文 陳" userId="1803d54db6236db1" providerId="LiveId" clId="{13E09DF5-F797-4107-BA8E-EF05537A4F15}" dt="2022-10-31T13:55:33.008" v="2965" actId="207"/>
          <ac:spMkLst>
            <pc:docMk/>
            <pc:sldMk cId="0" sldId="265"/>
            <ac:spMk id="208" creationId="{563D367A-554A-54B7-832C-3CA55CD977C1}"/>
          </ac:spMkLst>
        </pc:spChg>
        <pc:spChg chg="del">
          <ac:chgData name="琦文 陳" userId="1803d54db6236db1" providerId="LiveId" clId="{13E09DF5-F797-4107-BA8E-EF05537A4F15}" dt="2022-10-30T16:15:03.519" v="2060" actId="478"/>
          <ac:spMkLst>
            <pc:docMk/>
            <pc:sldMk cId="0" sldId="265"/>
            <ac:spMk id="5526" creationId="{00000000-0000-0000-0000-000000000000}"/>
          </ac:spMkLst>
        </pc:spChg>
        <pc:spChg chg="del">
          <ac:chgData name="琦文 陳" userId="1803d54db6236db1" providerId="LiveId" clId="{13E09DF5-F797-4107-BA8E-EF05537A4F15}" dt="2022-10-30T16:15:13.366" v="2068" actId="478"/>
          <ac:spMkLst>
            <pc:docMk/>
            <pc:sldMk cId="0" sldId="265"/>
            <ac:spMk id="5527" creationId="{00000000-0000-0000-0000-000000000000}"/>
          </ac:spMkLst>
        </pc:spChg>
        <pc:spChg chg="del">
          <ac:chgData name="琦文 陳" userId="1803d54db6236db1" providerId="LiveId" clId="{13E09DF5-F797-4107-BA8E-EF05537A4F15}" dt="2022-10-30T16:15:08.760" v="2064" actId="478"/>
          <ac:spMkLst>
            <pc:docMk/>
            <pc:sldMk cId="0" sldId="265"/>
            <ac:spMk id="5528" creationId="{00000000-0000-0000-0000-000000000000}"/>
          </ac:spMkLst>
        </pc:spChg>
        <pc:spChg chg="del">
          <ac:chgData name="琦文 陳" userId="1803d54db6236db1" providerId="LiveId" clId="{13E09DF5-F797-4107-BA8E-EF05537A4F15}" dt="2022-10-30T16:15:14.314" v="2069" actId="478"/>
          <ac:spMkLst>
            <pc:docMk/>
            <pc:sldMk cId="0" sldId="265"/>
            <ac:spMk id="5529" creationId="{00000000-0000-0000-0000-000000000000}"/>
          </ac:spMkLst>
        </pc:spChg>
        <pc:spChg chg="del">
          <ac:chgData name="琦文 陳" userId="1803d54db6236db1" providerId="LiveId" clId="{13E09DF5-F797-4107-BA8E-EF05537A4F15}" dt="2022-10-30T16:15:10.190" v="2065" actId="478"/>
          <ac:spMkLst>
            <pc:docMk/>
            <pc:sldMk cId="0" sldId="265"/>
            <ac:spMk id="5530" creationId="{00000000-0000-0000-0000-000000000000}"/>
          </ac:spMkLst>
        </pc:spChg>
        <pc:grpChg chg="add del mod">
          <ac:chgData name="琦文 陳" userId="1803d54db6236db1" providerId="LiveId" clId="{13E09DF5-F797-4107-BA8E-EF05537A4F15}" dt="2022-10-31T13:11:06.063" v="2145" actId="478"/>
          <ac:grpSpMkLst>
            <pc:docMk/>
            <pc:sldMk cId="0" sldId="265"/>
            <ac:grpSpMk id="3" creationId="{5169B8C6-D1BF-A7FF-8654-3DF71CDEF438}"/>
          </ac:grpSpMkLst>
        </pc:grpChg>
        <pc:grpChg chg="del mod">
          <ac:chgData name="琦文 陳" userId="1803d54db6236db1" providerId="LiveId" clId="{13E09DF5-F797-4107-BA8E-EF05537A4F15}" dt="2022-10-31T13:09:31.231" v="2135" actId="478"/>
          <ac:grpSpMkLst>
            <pc:docMk/>
            <pc:sldMk cId="0" sldId="265"/>
            <ac:grpSpMk id="4" creationId="{CD19CFD7-4EF1-00CD-8BBA-38C4E80DB0B9}"/>
          </ac:grpSpMkLst>
        </pc:grpChg>
        <pc:grpChg chg="del mod">
          <ac:chgData name="琦文 陳" userId="1803d54db6236db1" providerId="LiveId" clId="{13E09DF5-F797-4107-BA8E-EF05537A4F15}" dt="2022-10-31T13:09:29.835" v="2134" actId="478"/>
          <ac:grpSpMkLst>
            <pc:docMk/>
            <pc:sldMk cId="0" sldId="265"/>
            <ac:grpSpMk id="5" creationId="{C520D6A2-EC46-6C2B-0860-E2B45390CDC8}"/>
          </ac:grpSpMkLst>
        </pc:grpChg>
        <pc:grpChg chg="mod">
          <ac:chgData name="琦文 陳" userId="1803d54db6236db1" providerId="LiveId" clId="{13E09DF5-F797-4107-BA8E-EF05537A4F15}" dt="2022-10-31T13:05:36.796" v="2121"/>
          <ac:grpSpMkLst>
            <pc:docMk/>
            <pc:sldMk cId="0" sldId="265"/>
            <ac:grpSpMk id="6" creationId="{D1C3725E-E880-C43F-834B-2091E62A4268}"/>
          </ac:grpSpMkLst>
        </pc:grpChg>
        <pc:grpChg chg="mod">
          <ac:chgData name="琦文 陳" userId="1803d54db6236db1" providerId="LiveId" clId="{13E09DF5-F797-4107-BA8E-EF05537A4F15}" dt="2022-10-31T13:05:36.796" v="2121"/>
          <ac:grpSpMkLst>
            <pc:docMk/>
            <pc:sldMk cId="0" sldId="265"/>
            <ac:grpSpMk id="7" creationId="{E7C927FC-14A8-7AD0-EF08-A217B09A237D}"/>
          </ac:grpSpMkLst>
        </pc:grpChg>
        <pc:grpChg chg="add mod">
          <ac:chgData name="琦文 陳" userId="1803d54db6236db1" providerId="LiveId" clId="{13E09DF5-F797-4107-BA8E-EF05537A4F15}" dt="2022-10-30T16:15:45.885" v="2081" actId="1076"/>
          <ac:grpSpMkLst>
            <pc:docMk/>
            <pc:sldMk cId="0" sldId="265"/>
            <ac:grpSpMk id="12" creationId="{C7B635CA-EC29-B227-5C3C-B94CCA7414AB}"/>
          </ac:grpSpMkLst>
        </pc:grpChg>
        <pc:grpChg chg="add mod">
          <ac:chgData name="琦文 陳" userId="1803d54db6236db1" providerId="LiveId" clId="{13E09DF5-F797-4107-BA8E-EF05537A4F15}" dt="2022-10-30T16:15:39.012" v="2078" actId="14100"/>
          <ac:grpSpMkLst>
            <pc:docMk/>
            <pc:sldMk cId="0" sldId="265"/>
            <ac:grpSpMk id="15" creationId="{029C95C1-47D8-0DCA-BD19-5B8556DE1417}"/>
          </ac:grpSpMkLst>
        </pc:grpChg>
        <pc:grpChg chg="add del mod">
          <ac:chgData name="琦文 陳" userId="1803d54db6236db1" providerId="LiveId" clId="{13E09DF5-F797-4107-BA8E-EF05537A4F15}" dt="2022-10-31T13:11:38.297" v="2149" actId="478"/>
          <ac:grpSpMkLst>
            <pc:docMk/>
            <pc:sldMk cId="0" sldId="265"/>
            <ac:grpSpMk id="33" creationId="{339ACF0E-8804-6CB0-F119-758B0053F3D5}"/>
          </ac:grpSpMkLst>
        </pc:grpChg>
        <pc:grpChg chg="add del mod">
          <ac:chgData name="琦文 陳" userId="1803d54db6236db1" providerId="LiveId" clId="{13E09DF5-F797-4107-BA8E-EF05537A4F15}" dt="2022-10-31T13:31:22.693" v="2546" actId="478"/>
          <ac:grpSpMkLst>
            <pc:docMk/>
            <pc:sldMk cId="0" sldId="265"/>
            <ac:grpSpMk id="43" creationId="{C61466C4-6940-70D7-C0A3-FA0C6CAE2A8F}"/>
          </ac:grpSpMkLst>
        </pc:grpChg>
        <pc:grpChg chg="add mod">
          <ac:chgData name="琦文 陳" userId="1803d54db6236db1" providerId="LiveId" clId="{13E09DF5-F797-4107-BA8E-EF05537A4F15}" dt="2022-10-31T13:53:05.383" v="2949" actId="1076"/>
          <ac:grpSpMkLst>
            <pc:docMk/>
            <pc:sldMk cId="0" sldId="265"/>
            <ac:grpSpMk id="77" creationId="{1FDC5F78-2C4F-7CB4-F669-5A1A824D8D24}"/>
          </ac:grpSpMkLst>
        </pc:grpChg>
        <pc:grpChg chg="add mod">
          <ac:chgData name="琦文 陳" userId="1803d54db6236db1" providerId="LiveId" clId="{13E09DF5-F797-4107-BA8E-EF05537A4F15}" dt="2022-10-31T13:40:14.007" v="2649" actId="14100"/>
          <ac:grpSpMkLst>
            <pc:docMk/>
            <pc:sldMk cId="0" sldId="265"/>
            <ac:grpSpMk id="82" creationId="{A0B2F36E-8F09-B357-4823-364798B8FE0B}"/>
          </ac:grpSpMkLst>
        </pc:grpChg>
        <pc:grpChg chg="add del mod">
          <ac:chgData name="琦文 陳" userId="1803d54db6236db1" providerId="LiveId" clId="{13E09DF5-F797-4107-BA8E-EF05537A4F15}" dt="2022-10-31T13:33:51.625" v="2562" actId="478"/>
          <ac:grpSpMkLst>
            <pc:docMk/>
            <pc:sldMk cId="0" sldId="265"/>
            <ac:grpSpMk id="109" creationId="{C799DCA8-12AB-EBC1-AB37-FD0FF2FF7DA7}"/>
          </ac:grpSpMkLst>
        </pc:grpChg>
        <pc:grpChg chg="add mod ord">
          <ac:chgData name="琦文 陳" userId="1803d54db6236db1" providerId="LiveId" clId="{13E09DF5-F797-4107-BA8E-EF05537A4F15}" dt="2022-10-31T13:38:08.505" v="2636" actId="207"/>
          <ac:grpSpMkLst>
            <pc:docMk/>
            <pc:sldMk cId="0" sldId="265"/>
            <ac:grpSpMk id="116" creationId="{0B5E2371-3B6A-8F16-B72A-A90CF4433FB2}"/>
          </ac:grpSpMkLst>
        </pc:grpChg>
        <pc:grpChg chg="add del mod">
          <ac:chgData name="琦文 陳" userId="1803d54db6236db1" providerId="LiveId" clId="{13E09DF5-F797-4107-BA8E-EF05537A4F15}" dt="2022-10-31T13:34:07.729" v="2573" actId="478"/>
          <ac:grpSpMkLst>
            <pc:docMk/>
            <pc:sldMk cId="0" sldId="265"/>
            <ac:grpSpMk id="120" creationId="{EA740DD9-B8B7-2CD0-241C-19D9F95326C8}"/>
          </ac:grpSpMkLst>
        </pc:grpChg>
        <pc:grpChg chg="add del mod">
          <ac:chgData name="琦文 陳" userId="1803d54db6236db1" providerId="LiveId" clId="{13E09DF5-F797-4107-BA8E-EF05537A4F15}" dt="2022-10-31T13:34:09.413" v="2575" actId="478"/>
          <ac:grpSpMkLst>
            <pc:docMk/>
            <pc:sldMk cId="0" sldId="265"/>
            <ac:grpSpMk id="124" creationId="{29762C92-5883-6A34-6540-1DD6480F59F2}"/>
          </ac:grpSpMkLst>
        </pc:grpChg>
        <pc:grpChg chg="add del mod">
          <ac:chgData name="琦文 陳" userId="1803d54db6236db1" providerId="LiveId" clId="{13E09DF5-F797-4107-BA8E-EF05537A4F15}" dt="2022-10-31T13:34:08.763" v="2574" actId="478"/>
          <ac:grpSpMkLst>
            <pc:docMk/>
            <pc:sldMk cId="0" sldId="265"/>
            <ac:grpSpMk id="128" creationId="{A2E77F5B-3E72-DC21-688A-A6E3899CD0F0}"/>
          </ac:grpSpMkLst>
        </pc:grpChg>
        <pc:grpChg chg="add del mod">
          <ac:chgData name="琦文 陳" userId="1803d54db6236db1" providerId="LiveId" clId="{13E09DF5-F797-4107-BA8E-EF05537A4F15}" dt="2022-10-31T13:35:07.697" v="2592" actId="478"/>
          <ac:grpSpMkLst>
            <pc:docMk/>
            <pc:sldMk cId="0" sldId="265"/>
            <ac:grpSpMk id="132" creationId="{6A287682-2655-FE80-2F72-3D5EE1084AB3}"/>
          </ac:grpSpMkLst>
        </pc:grpChg>
        <pc:grpChg chg="add del mod">
          <ac:chgData name="琦文 陳" userId="1803d54db6236db1" providerId="LiveId" clId="{13E09DF5-F797-4107-BA8E-EF05537A4F15}" dt="2022-10-31T13:35:08.974" v="2594" actId="478"/>
          <ac:grpSpMkLst>
            <pc:docMk/>
            <pc:sldMk cId="0" sldId="265"/>
            <ac:grpSpMk id="136" creationId="{F897F37A-1077-3EEA-F19A-744B5BE75D75}"/>
          </ac:grpSpMkLst>
        </pc:grpChg>
        <pc:grpChg chg="add del mod">
          <ac:chgData name="琦文 陳" userId="1803d54db6236db1" providerId="LiveId" clId="{13E09DF5-F797-4107-BA8E-EF05537A4F15}" dt="2022-10-31T13:35:08.501" v="2593" actId="478"/>
          <ac:grpSpMkLst>
            <pc:docMk/>
            <pc:sldMk cId="0" sldId="265"/>
            <ac:grpSpMk id="140" creationId="{F0796BEA-3167-D21D-5FE5-EBCE02FD63C2}"/>
          </ac:grpSpMkLst>
        </pc:grpChg>
        <pc:grpChg chg="add mod ord">
          <ac:chgData name="琦文 陳" userId="1803d54db6236db1" providerId="LiveId" clId="{13E09DF5-F797-4107-BA8E-EF05537A4F15}" dt="2022-10-31T13:38:33.049" v="2637" actId="207"/>
          <ac:grpSpMkLst>
            <pc:docMk/>
            <pc:sldMk cId="0" sldId="265"/>
            <ac:grpSpMk id="144" creationId="{D54C2CA5-7FA7-9289-749A-8E5D72AF19C5}"/>
          </ac:grpSpMkLst>
        </pc:grpChg>
        <pc:grpChg chg="add mod">
          <ac:chgData name="琦文 陳" userId="1803d54db6236db1" providerId="LiveId" clId="{13E09DF5-F797-4107-BA8E-EF05537A4F15}" dt="2022-10-31T13:56:30.008" v="2975" actId="14100"/>
          <ac:grpSpMkLst>
            <pc:docMk/>
            <pc:sldMk cId="0" sldId="265"/>
            <ac:grpSpMk id="148" creationId="{20CDF597-E0FA-36C4-F9BF-CFD64D280772}"/>
          </ac:grpSpMkLst>
        </pc:grpChg>
        <pc:grpChg chg="add mod">
          <ac:chgData name="琦文 陳" userId="1803d54db6236db1" providerId="LiveId" clId="{13E09DF5-F797-4107-BA8E-EF05537A4F15}" dt="2022-10-31T13:56:18.760" v="2972" actId="14100"/>
          <ac:grpSpMkLst>
            <pc:docMk/>
            <pc:sldMk cId="0" sldId="265"/>
            <ac:grpSpMk id="152" creationId="{1AA293D6-BB56-6379-1A98-FA483C1E4EB0}"/>
          </ac:grpSpMkLst>
        </pc:grpChg>
        <pc:grpChg chg="add mod">
          <ac:chgData name="琦文 陳" userId="1803d54db6236db1" providerId="LiveId" clId="{13E09DF5-F797-4107-BA8E-EF05537A4F15}" dt="2022-10-31T13:55:54.626" v="2966" actId="207"/>
          <ac:grpSpMkLst>
            <pc:docMk/>
            <pc:sldMk cId="0" sldId="265"/>
            <ac:grpSpMk id="156" creationId="{9ABE2F13-CC2E-7DAB-35E8-B97453D8745C}"/>
          </ac:grpSpMkLst>
        </pc:grpChg>
        <pc:grpChg chg="add mod">
          <ac:chgData name="琦文 陳" userId="1803d54db6236db1" providerId="LiveId" clId="{13E09DF5-F797-4107-BA8E-EF05537A4F15}" dt="2022-10-31T13:43:40.552" v="2654" actId="1076"/>
          <ac:grpSpMkLst>
            <pc:docMk/>
            <pc:sldMk cId="0" sldId="265"/>
            <ac:grpSpMk id="162" creationId="{D72A1FA2-FE20-D6E5-DEDE-DE6E14CDEA4C}"/>
          </ac:grpSpMkLst>
        </pc:grpChg>
        <pc:grpChg chg="add mod">
          <ac:chgData name="琦文 陳" userId="1803d54db6236db1" providerId="LiveId" clId="{13E09DF5-F797-4107-BA8E-EF05537A4F15}" dt="2022-10-31T13:56:33.624" v="2976" actId="1076"/>
          <ac:grpSpMkLst>
            <pc:docMk/>
            <pc:sldMk cId="0" sldId="265"/>
            <ac:grpSpMk id="178" creationId="{3F2A63FD-54EC-4D8D-4A98-E3BD4F70DE10}"/>
          </ac:grpSpMkLst>
        </pc:grpChg>
        <pc:grpChg chg="add del mod">
          <ac:chgData name="琦文 陳" userId="1803d54db6236db1" providerId="LiveId" clId="{13E09DF5-F797-4107-BA8E-EF05537A4F15}" dt="2022-10-31T13:50:14.727" v="2803" actId="478"/>
          <ac:grpSpMkLst>
            <pc:docMk/>
            <pc:sldMk cId="0" sldId="265"/>
            <ac:grpSpMk id="186" creationId="{7030C0F8-14C1-9863-4E6B-34027D563BF9}"/>
          </ac:grpSpMkLst>
        </pc:grpChg>
        <pc:grpChg chg="add del mod">
          <ac:chgData name="琦文 陳" userId="1803d54db6236db1" providerId="LiveId" clId="{13E09DF5-F797-4107-BA8E-EF05537A4F15}" dt="2022-10-31T13:50:26.968" v="2806" actId="478"/>
          <ac:grpSpMkLst>
            <pc:docMk/>
            <pc:sldMk cId="0" sldId="265"/>
            <ac:grpSpMk id="194" creationId="{85D12405-09D0-B9B5-3AE2-4B39B5C77EDE}"/>
          </ac:grpSpMkLst>
        </pc:grpChg>
        <pc:grpChg chg="add mod">
          <ac:chgData name="琦文 陳" userId="1803d54db6236db1" providerId="LiveId" clId="{13E09DF5-F797-4107-BA8E-EF05537A4F15}" dt="2022-10-31T13:56:20.910" v="2973" actId="1076"/>
          <ac:grpSpMkLst>
            <pc:docMk/>
            <pc:sldMk cId="0" sldId="265"/>
            <ac:grpSpMk id="203" creationId="{B98F5DF9-9BF8-B238-D3E9-A4D8588FC176}"/>
          </ac:grpSpMkLst>
        </pc:grpChg>
        <pc:grpChg chg="del">
          <ac:chgData name="琦文 陳" userId="1803d54db6236db1" providerId="LiveId" clId="{13E09DF5-F797-4107-BA8E-EF05537A4F15}" dt="2022-10-30T16:15:01.447" v="2059" actId="478"/>
          <ac:grpSpMkLst>
            <pc:docMk/>
            <pc:sldMk cId="0" sldId="265"/>
            <ac:grpSpMk id="5531" creationId="{00000000-0000-0000-0000-000000000000}"/>
          </ac:grpSpMkLst>
        </pc:grpChg>
        <pc:grpChg chg="del">
          <ac:chgData name="琦文 陳" userId="1803d54db6236db1" providerId="LiveId" clId="{13E09DF5-F797-4107-BA8E-EF05537A4F15}" dt="2022-10-30T16:14:59.473" v="2058" actId="478"/>
          <ac:grpSpMkLst>
            <pc:docMk/>
            <pc:sldMk cId="0" sldId="265"/>
            <ac:grpSpMk id="5534" creationId="{00000000-0000-0000-0000-000000000000}"/>
          </ac:grpSpMkLst>
        </pc:grpChg>
        <pc:grpChg chg="del">
          <ac:chgData name="琦文 陳" userId="1803d54db6236db1" providerId="LiveId" clId="{13E09DF5-F797-4107-BA8E-EF05537A4F15}" dt="2022-10-30T16:14:57.870" v="2057" actId="478"/>
          <ac:grpSpMkLst>
            <pc:docMk/>
            <pc:sldMk cId="0" sldId="265"/>
            <ac:grpSpMk id="5545" creationId="{00000000-0000-0000-0000-000000000000}"/>
          </ac:grpSpMkLst>
        </pc:grpChg>
        <pc:grpChg chg="del">
          <ac:chgData name="琦文 陳" userId="1803d54db6236db1" providerId="LiveId" clId="{13E09DF5-F797-4107-BA8E-EF05537A4F15}" dt="2022-10-30T16:15:07.776" v="2063" actId="478"/>
          <ac:grpSpMkLst>
            <pc:docMk/>
            <pc:sldMk cId="0" sldId="265"/>
            <ac:grpSpMk id="5556" creationId="{00000000-0000-0000-0000-000000000000}"/>
          </ac:grpSpMkLst>
        </pc:grpChg>
        <pc:grpChg chg="del">
          <ac:chgData name="琦文 陳" userId="1803d54db6236db1" providerId="LiveId" clId="{13E09DF5-F797-4107-BA8E-EF05537A4F15}" dt="2022-10-30T16:15:07.114" v="2062" actId="478"/>
          <ac:grpSpMkLst>
            <pc:docMk/>
            <pc:sldMk cId="0" sldId="265"/>
            <ac:grpSpMk id="5563" creationId="{00000000-0000-0000-0000-000000000000}"/>
          </ac:grpSpMkLst>
        </pc:grpChg>
      </pc:sldChg>
      <pc:sldChg chg="del modNotes">
        <pc:chgData name="琦文 陳" userId="1803d54db6236db1" providerId="LiveId" clId="{13E09DF5-F797-4107-BA8E-EF05537A4F15}" dt="2022-10-31T13:57:38.427" v="2981" actId="47"/>
        <pc:sldMkLst>
          <pc:docMk/>
          <pc:sldMk cId="0" sldId="266"/>
        </pc:sldMkLst>
      </pc:sldChg>
      <pc:sldChg chg="del modNotes">
        <pc:chgData name="琦文 陳" userId="1803d54db6236db1" providerId="LiveId" clId="{13E09DF5-F797-4107-BA8E-EF05537A4F15}" dt="2022-10-31T13:57:36.828" v="2980" actId="47"/>
        <pc:sldMkLst>
          <pc:docMk/>
          <pc:sldMk cId="0" sldId="267"/>
        </pc:sldMkLst>
      </pc:sldChg>
      <pc:sldChg chg="del modNotes">
        <pc:chgData name="琦文 陳" userId="1803d54db6236db1" providerId="LiveId" clId="{13E09DF5-F797-4107-BA8E-EF05537A4F15}" dt="2022-10-31T13:57:57.172" v="2983" actId="47"/>
        <pc:sldMkLst>
          <pc:docMk/>
          <pc:sldMk cId="0" sldId="268"/>
        </pc:sldMkLst>
      </pc:sldChg>
      <pc:sldChg chg="del modNotes">
        <pc:chgData name="琦文 陳" userId="1803d54db6236db1" providerId="LiveId" clId="{13E09DF5-F797-4107-BA8E-EF05537A4F15}" dt="2022-10-31T13:57:17.555" v="2979" actId="47"/>
        <pc:sldMkLst>
          <pc:docMk/>
          <pc:sldMk cId="0" sldId="269"/>
        </pc:sldMkLst>
      </pc:sldChg>
      <pc:sldChg chg="del modNotes">
        <pc:chgData name="琦文 陳" userId="1803d54db6236db1" providerId="LiveId" clId="{13E09DF5-F797-4107-BA8E-EF05537A4F15}" dt="2022-10-31T13:57:16.684" v="2978" actId="47"/>
        <pc:sldMkLst>
          <pc:docMk/>
          <pc:sldMk cId="0" sldId="270"/>
        </pc:sldMkLst>
      </pc:sldChg>
      <pc:sldChg chg="del modNotes">
        <pc:chgData name="琦文 陳" userId="1803d54db6236db1" providerId="LiveId" clId="{13E09DF5-F797-4107-BA8E-EF05537A4F15}" dt="2022-10-31T13:57:55.567" v="2982" actId="47"/>
        <pc:sldMkLst>
          <pc:docMk/>
          <pc:sldMk cId="0" sldId="271"/>
        </pc:sldMkLst>
      </pc:sldChg>
      <pc:sldChg chg="addSp delSp modSp mod modNotes">
        <pc:chgData name="琦文 陳" userId="1803d54db6236db1" providerId="LiveId" clId="{13E09DF5-F797-4107-BA8E-EF05537A4F15}" dt="2022-11-01T07:23:24.631" v="4636"/>
        <pc:sldMkLst>
          <pc:docMk/>
          <pc:sldMk cId="0" sldId="272"/>
        </pc:sldMkLst>
        <pc:spChg chg="add del mod">
          <ac:chgData name="琦文 陳" userId="1803d54db6236db1" providerId="LiveId" clId="{13E09DF5-F797-4107-BA8E-EF05537A4F15}" dt="2022-10-31T13:58:03.506" v="2985" actId="478"/>
          <ac:spMkLst>
            <pc:docMk/>
            <pc:sldMk cId="0" sldId="272"/>
            <ac:spMk id="3" creationId="{5AA49B9A-C572-84FA-5951-A25792AE6E7C}"/>
          </ac:spMkLst>
        </pc:spChg>
        <pc:spChg chg="add mod">
          <ac:chgData name="琦文 陳" userId="1803d54db6236db1" providerId="LiveId" clId="{13E09DF5-F797-4107-BA8E-EF05537A4F15}" dt="2022-10-31T15:40:04.214" v="3351" actId="1076"/>
          <ac:spMkLst>
            <pc:docMk/>
            <pc:sldMk cId="0" sldId="272"/>
            <ac:spMk id="4" creationId="{BED08971-AE40-9460-7825-A0BCB0F07BF2}"/>
          </ac:spMkLst>
        </pc:spChg>
        <pc:spChg chg="add mod">
          <ac:chgData name="琦文 陳" userId="1803d54db6236db1" providerId="LiveId" clId="{13E09DF5-F797-4107-BA8E-EF05537A4F15}" dt="2022-11-01T07:23:24.631" v="4636"/>
          <ac:spMkLst>
            <pc:docMk/>
            <pc:sldMk cId="0" sldId="272"/>
            <ac:spMk id="5" creationId="{C08B79CE-6D34-E4A3-31CC-30E9A641FA74}"/>
          </ac:spMkLst>
        </pc:spChg>
        <pc:spChg chg="del">
          <ac:chgData name="琦文 陳" userId="1803d54db6236db1" providerId="LiveId" clId="{13E09DF5-F797-4107-BA8E-EF05537A4F15}" dt="2022-10-31T13:58:00.007" v="2984" actId="478"/>
          <ac:spMkLst>
            <pc:docMk/>
            <pc:sldMk cId="0" sldId="272"/>
            <ac:spMk id="6066" creationId="{00000000-0000-0000-0000-000000000000}"/>
          </ac:spMkLst>
        </pc:spChg>
      </pc:sldChg>
      <pc:sldChg chg="modSp del mod">
        <pc:chgData name="琦文 陳" userId="1803d54db6236db1" providerId="LiveId" clId="{13E09DF5-F797-4107-BA8E-EF05537A4F15}" dt="2022-10-31T14:00:10.290" v="3035" actId="47"/>
        <pc:sldMkLst>
          <pc:docMk/>
          <pc:sldMk cId="0" sldId="273"/>
        </pc:sldMkLst>
        <pc:grpChg chg="mod">
          <ac:chgData name="琦文 陳" userId="1803d54db6236db1" providerId="LiveId" clId="{13E09DF5-F797-4107-BA8E-EF05537A4F15}" dt="2022-10-30T16:12:34.269" v="2052" actId="1076"/>
          <ac:grpSpMkLst>
            <pc:docMk/>
            <pc:sldMk cId="0" sldId="273"/>
            <ac:grpSpMk id="6096" creationId="{00000000-0000-0000-0000-000000000000}"/>
          </ac:grpSpMkLst>
        </pc:grpChg>
        <pc:picChg chg="mod">
          <ac:chgData name="琦文 陳" userId="1803d54db6236db1" providerId="LiveId" clId="{13E09DF5-F797-4107-BA8E-EF05537A4F15}" dt="2022-10-27T01:36:57.834" v="0" actId="1076"/>
          <ac:picMkLst>
            <pc:docMk/>
            <pc:sldMk cId="0" sldId="273"/>
            <ac:picMk id="6082" creationId="{00000000-0000-0000-0000-000000000000}"/>
          </ac:picMkLst>
        </pc:picChg>
      </pc:sldChg>
      <pc:sldChg chg="addSp delSp modSp mod modNotes">
        <pc:chgData name="琦文 陳" userId="1803d54db6236db1" providerId="LiveId" clId="{13E09DF5-F797-4107-BA8E-EF05537A4F15}" dt="2022-10-31T16:11:28.220" v="3722" actId="20577"/>
        <pc:sldMkLst>
          <pc:docMk/>
          <pc:sldMk cId="0" sldId="274"/>
        </pc:sldMkLst>
        <pc:spChg chg="add del mod">
          <ac:chgData name="琦文 陳" userId="1803d54db6236db1" providerId="LiveId" clId="{13E09DF5-F797-4107-BA8E-EF05537A4F15}" dt="2022-10-31T16:10:51.294" v="3693" actId="478"/>
          <ac:spMkLst>
            <pc:docMk/>
            <pc:sldMk cId="0" sldId="274"/>
            <ac:spMk id="3" creationId="{C848B3DE-5E35-DF7F-FF31-87030691E4C5}"/>
          </ac:spMkLst>
        </pc:spChg>
        <pc:spChg chg="add del mod">
          <ac:chgData name="琦文 陳" userId="1803d54db6236db1" providerId="LiveId" clId="{13E09DF5-F797-4107-BA8E-EF05537A4F15}" dt="2022-10-31T16:10:52.298" v="3694" actId="478"/>
          <ac:spMkLst>
            <pc:docMk/>
            <pc:sldMk cId="0" sldId="274"/>
            <ac:spMk id="5" creationId="{7FA426D5-F818-B043-22D5-8B1F2C76113F}"/>
          </ac:spMkLst>
        </pc:spChg>
        <pc:spChg chg="add del mod">
          <ac:chgData name="琦文 陳" userId="1803d54db6236db1" providerId="LiveId" clId="{13E09DF5-F797-4107-BA8E-EF05537A4F15}" dt="2022-10-31T16:10:54.703" v="3696" actId="478"/>
          <ac:spMkLst>
            <pc:docMk/>
            <pc:sldMk cId="0" sldId="274"/>
            <ac:spMk id="7" creationId="{562856DA-FB43-61F3-4815-808A585217BD}"/>
          </ac:spMkLst>
        </pc:spChg>
        <pc:spChg chg="add mod">
          <ac:chgData name="琦文 陳" userId="1803d54db6236db1" providerId="LiveId" clId="{13E09DF5-F797-4107-BA8E-EF05537A4F15}" dt="2022-10-31T16:11:08.157" v="3700" actId="20577"/>
          <ac:spMkLst>
            <pc:docMk/>
            <pc:sldMk cId="0" sldId="274"/>
            <ac:spMk id="8" creationId="{6F3D44D1-2938-8EC9-15F5-FA77BEFEBEAC}"/>
          </ac:spMkLst>
        </pc:spChg>
        <pc:spChg chg="add mod">
          <ac:chgData name="琦文 陳" userId="1803d54db6236db1" providerId="LiveId" clId="{13E09DF5-F797-4107-BA8E-EF05537A4F15}" dt="2022-10-31T16:11:28.220" v="3722" actId="20577"/>
          <ac:spMkLst>
            <pc:docMk/>
            <pc:sldMk cId="0" sldId="274"/>
            <ac:spMk id="9" creationId="{078262D4-1E15-F395-463B-658C61287B75}"/>
          </ac:spMkLst>
        </pc:spChg>
        <pc:spChg chg="del">
          <ac:chgData name="琦文 陳" userId="1803d54db6236db1" providerId="LiveId" clId="{13E09DF5-F797-4107-BA8E-EF05537A4F15}" dt="2022-10-31T16:10:48.204" v="3691" actId="478"/>
          <ac:spMkLst>
            <pc:docMk/>
            <pc:sldMk cId="0" sldId="274"/>
            <ac:spMk id="6105" creationId="{00000000-0000-0000-0000-000000000000}"/>
          </ac:spMkLst>
        </pc:spChg>
        <pc:spChg chg="del">
          <ac:chgData name="琦文 陳" userId="1803d54db6236db1" providerId="LiveId" clId="{13E09DF5-F797-4107-BA8E-EF05537A4F15}" dt="2022-10-31T16:10:49.756" v="3692" actId="478"/>
          <ac:spMkLst>
            <pc:docMk/>
            <pc:sldMk cId="0" sldId="274"/>
            <ac:spMk id="6106" creationId="{00000000-0000-0000-0000-000000000000}"/>
          </ac:spMkLst>
        </pc:spChg>
        <pc:spChg chg="del">
          <ac:chgData name="琦文 陳" userId="1803d54db6236db1" providerId="LiveId" clId="{13E09DF5-F797-4107-BA8E-EF05537A4F15}" dt="2022-10-31T16:10:53.570" v="3695" actId="478"/>
          <ac:spMkLst>
            <pc:docMk/>
            <pc:sldMk cId="0" sldId="274"/>
            <ac:spMk id="6107" creationId="{00000000-0000-0000-0000-000000000000}"/>
          </ac:spMkLst>
        </pc:spChg>
        <pc:grpChg chg="del">
          <ac:chgData name="琦文 陳" userId="1803d54db6236db1" providerId="LiveId" clId="{13E09DF5-F797-4107-BA8E-EF05537A4F15}" dt="2022-10-31T16:10:46.793" v="3690" actId="478"/>
          <ac:grpSpMkLst>
            <pc:docMk/>
            <pc:sldMk cId="0" sldId="274"/>
            <ac:grpSpMk id="6108" creationId="{00000000-0000-0000-0000-000000000000}"/>
          </ac:grpSpMkLst>
        </pc:grpChg>
      </pc:sldChg>
      <pc:sldChg chg="del modNotes">
        <pc:chgData name="琦文 陳" userId="1803d54db6236db1" providerId="LiveId" clId="{13E09DF5-F797-4107-BA8E-EF05537A4F15}" dt="2022-10-31T15:55:17.584" v="3537" actId="47"/>
        <pc:sldMkLst>
          <pc:docMk/>
          <pc:sldMk cId="0" sldId="275"/>
        </pc:sldMkLst>
      </pc:sldChg>
      <pc:sldChg chg="addSp delSp modSp mod ord modNotes">
        <pc:chgData name="琦文 陳" userId="1803d54db6236db1" providerId="LiveId" clId="{13E09DF5-F797-4107-BA8E-EF05537A4F15}" dt="2022-11-01T07:22:57.488" v="4631"/>
        <pc:sldMkLst>
          <pc:docMk/>
          <pc:sldMk cId="0" sldId="276"/>
        </pc:sldMkLst>
        <pc:spChg chg="add del mod">
          <ac:chgData name="琦文 陳" userId="1803d54db6236db1" providerId="LiveId" clId="{13E09DF5-F797-4107-BA8E-EF05537A4F15}" dt="2022-10-31T14:08:04.789" v="3139" actId="478"/>
          <ac:spMkLst>
            <pc:docMk/>
            <pc:sldMk cId="0" sldId="276"/>
            <ac:spMk id="3" creationId="{E0F5D2F8-DFE5-32E2-D6FD-41294E60990D}"/>
          </ac:spMkLst>
        </pc:spChg>
        <pc:spChg chg="add del mod">
          <ac:chgData name="琦文 陳" userId="1803d54db6236db1" providerId="LiveId" clId="{13E09DF5-F797-4107-BA8E-EF05537A4F15}" dt="2022-10-31T14:08:07.282" v="3141" actId="478"/>
          <ac:spMkLst>
            <pc:docMk/>
            <pc:sldMk cId="0" sldId="276"/>
            <ac:spMk id="5" creationId="{12AB1619-9EB9-875F-2F67-56C6464C44A7}"/>
          </ac:spMkLst>
        </pc:spChg>
        <pc:spChg chg="add del mod">
          <ac:chgData name="琦文 陳" userId="1803d54db6236db1" providerId="LiveId" clId="{13E09DF5-F797-4107-BA8E-EF05537A4F15}" dt="2022-10-31T14:08:09.780" v="3143" actId="478"/>
          <ac:spMkLst>
            <pc:docMk/>
            <pc:sldMk cId="0" sldId="276"/>
            <ac:spMk id="7" creationId="{9EC96D6D-0BA5-0752-F038-59D7DD05429C}"/>
          </ac:spMkLst>
        </pc:spChg>
        <pc:spChg chg="add del mod">
          <ac:chgData name="琦文 陳" userId="1803d54db6236db1" providerId="LiveId" clId="{13E09DF5-F797-4107-BA8E-EF05537A4F15}" dt="2022-10-31T14:08:11.690" v="3145" actId="478"/>
          <ac:spMkLst>
            <pc:docMk/>
            <pc:sldMk cId="0" sldId="276"/>
            <ac:spMk id="9" creationId="{A08FC04C-971E-941A-7103-5D087FBC8AEA}"/>
          </ac:spMkLst>
        </pc:spChg>
        <pc:spChg chg="add del mod">
          <ac:chgData name="琦文 陳" userId="1803d54db6236db1" providerId="LiveId" clId="{13E09DF5-F797-4107-BA8E-EF05537A4F15}" dt="2022-10-31T14:08:14.736" v="3147" actId="478"/>
          <ac:spMkLst>
            <pc:docMk/>
            <pc:sldMk cId="0" sldId="276"/>
            <ac:spMk id="11" creationId="{9AC8E06A-2B71-3DA4-FDC6-D84C5957B8D4}"/>
          </ac:spMkLst>
        </pc:spChg>
        <pc:spChg chg="add del mod">
          <ac:chgData name="琦文 陳" userId="1803d54db6236db1" providerId="LiveId" clId="{13E09DF5-F797-4107-BA8E-EF05537A4F15}" dt="2022-10-31T14:08:17.479" v="3149" actId="478"/>
          <ac:spMkLst>
            <pc:docMk/>
            <pc:sldMk cId="0" sldId="276"/>
            <ac:spMk id="13" creationId="{F2CDC280-A473-B100-8C3A-8CF945EA895B}"/>
          </ac:spMkLst>
        </pc:spChg>
        <pc:spChg chg="add mod">
          <ac:chgData name="琦文 陳" userId="1803d54db6236db1" providerId="LiveId" clId="{13E09DF5-F797-4107-BA8E-EF05537A4F15}" dt="2022-10-31T14:12:59.968" v="3244" actId="1076"/>
          <ac:spMkLst>
            <pc:docMk/>
            <pc:sldMk cId="0" sldId="276"/>
            <ac:spMk id="14" creationId="{ED375A69-9161-9567-5192-589AE74BA7D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18" creationId="{AB0A107B-EE8D-91D7-4392-3095609B6087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19" creationId="{3AB50161-9A68-106B-3AA0-2339EE8D789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20" creationId="{E8AE14E3-8869-E398-39C0-AADB5A2AC822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21" creationId="{7BCD7F3A-0596-6BA5-D10B-9C2C00F9DCD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22" creationId="{89C1F0CE-79BD-7823-3C7A-946CA6AC1D4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23" creationId="{8867AEA8-29BD-B38D-229D-B9304B2D920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24" creationId="{F5390ABF-32F4-4278-A050-3D15BC84975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25" creationId="{100AB86A-AB52-DC32-2C7E-16C35123944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26" creationId="{A1E169A8-296D-9D65-8ED0-9680B769958C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27" creationId="{C77C2F19-BCDE-F569-3B2A-7BE958045400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28" creationId="{88D3CD11-A916-1032-F167-AB4935B5D0A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29" creationId="{948913C8-97BE-DDB4-8DF1-1660361C48F0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30" creationId="{F41141C0-6333-47E5-E2B1-E8E1677896B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31" creationId="{3F1D8D33-BA45-496D-0A6E-0C428AA9AF04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32" creationId="{126413EB-5F48-3491-217B-23D8365C340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33" creationId="{1E191F1D-6F4F-F616-FFA8-92D5DF8D94F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34" creationId="{8984BE46-6926-3F5B-EB45-593090E2FB4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35" creationId="{0BB2447A-86D1-77CF-3F28-2406209ECDB7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36" creationId="{6272BF0B-A36E-10F9-728C-64D59D93CB4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37" creationId="{7A21BD14-C5B3-5895-5A19-258BB489E42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38" creationId="{9E5A1EF2-3517-8D85-82EC-C0BAA1AFFBC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39" creationId="{86FEC617-719D-25FD-4A91-FA859714B51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40" creationId="{0F244D61-408D-76D2-58BE-CC178602CEEC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41" creationId="{F47507A4-3DC4-9763-DC32-1DAB05C3BBF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42" creationId="{406474D9-C032-1E1C-79BD-6DFD802F3FE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43" creationId="{3A2241B5-6F00-F10A-8987-62B7C0F2BC1C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44" creationId="{CB13D590-400D-D111-188D-2CF5E49E4774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45" creationId="{6804C23A-5497-CE9A-9A9C-933DE2619CF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46" creationId="{0644D220-C566-9C88-241D-2583478A53E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47" creationId="{F43D7CD1-E945-CBE5-04D8-9C0018E15439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48" creationId="{90AA2BF0-DF65-EE34-25DC-6C17E2690B30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49" creationId="{E83903D2-8589-8BDE-FD46-A7A93A73F54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50" creationId="{6A225795-6B1D-ABB7-9BC8-B7DC00FC3CD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51" creationId="{33168F67-8D93-1AC4-2607-8CD77BA2009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52" creationId="{F3EDEDDB-F0AF-8474-68EB-A704E6D5E692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53" creationId="{5B4EE42C-30DD-4F7A-1781-8C0BE822757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54" creationId="{82956EB4-D63F-979E-BAB9-82428F51239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55" creationId="{2A6E8CD1-BD72-B6E3-8420-F75464AB0FC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56" creationId="{B4180037-670D-AF62-04DC-6B9C6E3DCD5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57" creationId="{CED50EEB-9843-2B16-9EE7-17BF3B75078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58" creationId="{B2E30C3D-1FAA-2CC9-1D71-9337E98114C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59" creationId="{DADA3351-8B52-E162-FEC9-BE651C57CED4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0" creationId="{7C612F85-074C-8D1E-D5E6-2EFDDBF25BD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1" creationId="{AB419970-AA5C-24A5-12C4-33190FA135E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2" creationId="{02E7F36E-A3B1-D29D-8048-9B65894A20B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" creationId="{34533310-A2BC-3857-D737-F230AED376C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36" creationId="{9A80E6E9-76BD-FF2A-3C45-8EC51559ACB7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37" creationId="{BF7E835B-55CB-712D-955A-52B3748EA929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38" creationId="{0D2F74FB-B756-91EF-BF21-685DD3B7975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39" creationId="{178813DA-E38C-9102-293C-19826EF84A6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40" creationId="{C2566460-209E-D016-C178-3454AF8DE06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41" creationId="{EB4EDB21-BC85-A37B-2FEE-2061637D7F5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42" creationId="{B5FE5B46-B26B-B291-8BDE-C9915428DD3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43" creationId="{A334866F-F98B-F4D4-3966-94BB8F6F09D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44" creationId="{C35BB5D1-C672-A16E-0152-C4C08518432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45" creationId="{B6E2CB9E-9AA5-145B-8FC8-5ADB06993785}"/>
          </ac:spMkLst>
        </pc:spChg>
        <pc:spChg chg="del">
          <ac:chgData name="琦文 陳" userId="1803d54db6236db1" providerId="LiveId" clId="{13E09DF5-F797-4107-BA8E-EF05537A4F15}" dt="2022-10-31T14:08:03.069" v="3138" actId="478"/>
          <ac:spMkLst>
            <pc:docMk/>
            <pc:sldMk cId="0" sldId="276"/>
            <ac:spMk id="6346" creationId="{00000000-0000-0000-0000-000000000000}"/>
          </ac:spMkLst>
        </pc:spChg>
        <pc:spChg chg="del">
          <ac:chgData name="琦文 陳" userId="1803d54db6236db1" providerId="LiveId" clId="{13E09DF5-F797-4107-BA8E-EF05537A4F15}" dt="2022-10-31T14:08:06.028" v="3140" actId="478"/>
          <ac:spMkLst>
            <pc:docMk/>
            <pc:sldMk cId="0" sldId="276"/>
            <ac:spMk id="6347" creationId="{00000000-0000-0000-0000-000000000000}"/>
          </ac:spMkLst>
        </pc:spChg>
        <pc:spChg chg="del">
          <ac:chgData name="琦文 陳" userId="1803d54db6236db1" providerId="LiveId" clId="{13E09DF5-F797-4107-BA8E-EF05537A4F15}" dt="2022-10-31T14:08:08.339" v="3142" actId="478"/>
          <ac:spMkLst>
            <pc:docMk/>
            <pc:sldMk cId="0" sldId="276"/>
            <ac:spMk id="6348" creationId="{00000000-0000-0000-0000-000000000000}"/>
          </ac:spMkLst>
        </pc:spChg>
        <pc:spChg chg="del">
          <ac:chgData name="琦文 陳" userId="1803d54db6236db1" providerId="LiveId" clId="{13E09DF5-F797-4107-BA8E-EF05537A4F15}" dt="2022-10-31T14:08:11.157" v="3144" actId="478"/>
          <ac:spMkLst>
            <pc:docMk/>
            <pc:sldMk cId="0" sldId="276"/>
            <ac:spMk id="6349" creationId="{00000000-0000-0000-0000-000000000000}"/>
          </ac:spMkLst>
        </pc:spChg>
        <pc:spChg chg="del">
          <ac:chgData name="琦文 陳" userId="1803d54db6236db1" providerId="LiveId" clId="{13E09DF5-F797-4107-BA8E-EF05537A4F15}" dt="2022-10-31T14:08:13.648" v="3146" actId="478"/>
          <ac:spMkLst>
            <pc:docMk/>
            <pc:sldMk cId="0" sldId="276"/>
            <ac:spMk id="6350" creationId="{00000000-0000-0000-0000-000000000000}"/>
          </ac:spMkLst>
        </pc:spChg>
        <pc:spChg chg="del">
          <ac:chgData name="琦文 陳" userId="1803d54db6236db1" providerId="LiveId" clId="{13E09DF5-F797-4107-BA8E-EF05537A4F15}" dt="2022-10-31T14:08:16.015" v="3148" actId="478"/>
          <ac:spMkLst>
            <pc:docMk/>
            <pc:sldMk cId="0" sldId="276"/>
            <ac:spMk id="6351" creationId="{00000000-0000-0000-0000-000000000000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87" creationId="{90A7903B-0366-BDAF-3595-4AE910F6398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88" creationId="{39B6054D-287A-3743-A09A-1C3086182BB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89" creationId="{1D3DAED4-AD79-09A8-17DA-8933FC3B862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90" creationId="{EA9297AE-459F-ADD3-6F31-46D28D0E5509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91" creationId="{F7AD1D2E-1BC8-5D93-6027-451DB427638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92" creationId="{8FFBC4CE-7914-E8FD-2479-507B4A749667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93" creationId="{545091F5-18C0-854E-662F-ED06A3758C1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94" creationId="{55239B32-547C-B775-168F-9C319AC10F8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95" creationId="{6773C297-8F33-CE8D-DBE3-B12FC7174AC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96" creationId="{0D3CDD09-A083-5579-E26F-4D1884F886A7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97" creationId="{8D4411FC-E96D-0544-10D8-2A2359159AA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98" creationId="{F50F2F3D-3341-AF41-AB1D-440DCCCB35E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399" creationId="{E34A5FA1-BA06-C943-B305-4AC92432D01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00" creationId="{032C38B6-E0BE-CFA7-0866-C203399B5CB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01" creationId="{D5AB9F4E-9E5F-E778-0639-59988E9D5CE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02" creationId="{40E422EF-18AC-A8E1-3C9D-32703465760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03" creationId="{8B216B80-3BBA-C5C1-322E-8A588C1ED3B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04" creationId="{D173B835-A054-567B-7D06-F7A971F989B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05" creationId="{BE45913D-F7EA-A0A3-0DA6-949A3EEFB51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06" creationId="{4DBEFAFB-132D-2900-7833-142D959F877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07" creationId="{73A05937-5821-0572-7116-0450968B9D2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08" creationId="{38961D70-79F1-ECE3-225D-85DC578F996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09" creationId="{EBEC83EF-D20B-163B-8CC5-C938FF86B37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10" creationId="{CE7544E3-3EC6-CD53-B4FD-A5CB9B28C13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11" creationId="{052070E7-3A17-D5AC-C9DB-9FA8B9A94E8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12" creationId="{F06A22F4-6A6D-9059-B1EC-7F129E0979E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13" creationId="{28C9C99F-2234-4CA9-B118-0B0981E867E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14" creationId="{E755D5E5-E9F1-40D2-C3DD-DCF08463B7F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15" creationId="{FE2B4A03-2394-5A57-3264-36CD44F6C58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16" creationId="{B9BF516B-2D41-B9B1-894B-50F530786E3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17" creationId="{D99EB405-6689-962C-180E-D04108DEA1A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18" creationId="{D2CCEB38-F1F3-D676-3270-B0620915E20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19" creationId="{BE1F1CC2-C143-2ADC-23A3-5A5826BBCE34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20" creationId="{DAC17E83-EDB8-C5D3-DE96-C495FA3E3CC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21" creationId="{3167D378-4352-D249-FF5F-A86783F17A9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22" creationId="{A70EF019-3FB1-027A-4971-988F325E2E9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23" creationId="{42A46292-DDA0-6A3C-0CC8-3D8E67054B1C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24" creationId="{F99678B3-EB94-C122-1CFE-CEBEDEEDE5F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25" creationId="{DEF4FF1D-46CB-7F77-2EA1-36DB5886180C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26" creationId="{1E548B53-0BAD-0B10-E60E-63E908A133E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27" creationId="{3C0E79B8-DBC1-597A-74EE-1F1698756E5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28" creationId="{E698AA29-E0FA-4050-46BC-29F5332E1409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29" creationId="{8A010957-3617-266D-95C3-248C16AD94B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30" creationId="{696B0EE2-559B-C0DD-2123-1016E325FBB2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31" creationId="{CBCFA59D-C3F4-8966-3BD6-FA527EF0AE7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32" creationId="{9CC91F10-3429-CC2A-E643-F0EAC87A5C3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33" creationId="{5897FD02-1806-A0A7-6616-849F0DFAD73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34" creationId="{04BD6C33-7B5F-7418-1C52-0BA8025FC38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35" creationId="{2E53D4E7-D6A1-DAF8-4C51-4B1699C6AB4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36" creationId="{BF93EC74-916D-9193-65DB-199E42152D2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37" creationId="{D985EEE5-DDAA-2322-D3B8-B69CAE5BCC90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38" creationId="{1BD18337-6041-620F-BD6E-B08EF34FC0B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39" creationId="{37B9B7A5-D198-77E8-0CD9-EF09FD654457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40" creationId="{261DCB1F-06B4-4471-E420-8623CBD7E54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41" creationId="{17C8A7CC-B74C-5B0C-0590-48DA217A0E9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42" creationId="{72E1F38A-F415-CA18-3913-E96E779DDCA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43" creationId="{8980E9A3-3ECC-BA55-E784-914320582D1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44" creationId="{BFCFA112-9E26-F244-8951-56CAFD9C806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45" creationId="{6BDA8693-4ADE-0A46-F72D-010F25B0CA2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46" creationId="{43874D3D-7B8F-6AF5-28C0-3054C99F8889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47" creationId="{5D7EF721-C1D0-BD74-D430-EE39EB0ACFC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48" creationId="{9BF5A0C1-A915-A781-6496-7A7A86BA80E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49" creationId="{7E0D5D48-CDE3-9CEE-9B2D-71E8800EF2D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50" creationId="{7BD7DD6A-710B-1D65-48B2-DF6CFBA0BD0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51" creationId="{8941B1CA-48CA-49A7-4DD1-6AF17741B3F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52" creationId="{F5CC6DB0-A389-CF47-1BC8-5351C3E3A31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53" creationId="{550AA939-F3B5-5BD3-3494-85255C9B59C4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54" creationId="{048004D6-7E48-75FD-620E-44A4DB4EA5D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55" creationId="{70307CB3-B2BB-B4E7-806D-4AEB678F92F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56" creationId="{B17634EC-10D4-D51C-D4A4-63E7FAF48E0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57" creationId="{8334BADB-A98D-53EF-A70F-382B90DA6CD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58" creationId="{224D2C71-8E27-0A02-A1A2-FECF7525D99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59" creationId="{CA4AAAFF-E530-6579-239C-3D46976E7CD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60" creationId="{8EB75679-3866-0954-19F2-B5CD2944B777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61" creationId="{4740A984-F509-4776-EB86-904395020CA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62" creationId="{46D703EC-487D-1C13-E4DE-C703D65F95C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63" creationId="{79BF4954-837A-9613-4F13-0A48F397B252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64" creationId="{0E977BEA-AF41-4F78-DFF7-1D9B021509D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65" creationId="{387E8811-FF38-2589-4B68-96C10CFE7CB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66" creationId="{3084B602-1D00-5659-79CE-6689ABAF4CB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67" creationId="{1C4F85C0-3B8B-BBBD-7C5F-70CFE8191B8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68" creationId="{EBB0CA91-2CBF-A187-24A5-83332DB748C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69" creationId="{FF391216-5C3D-A4A4-5667-570DAB348FE7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70" creationId="{CC062F3B-78A5-ADF3-10BB-FAE42403205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71" creationId="{47EB64C1-4A55-5AED-2CFE-7A019FFBBCC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72" creationId="{C888BEDE-371D-CCA2-5FCC-850C0D3F8A9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73" creationId="{68C86EFE-2DAC-5440-5B3F-5C890ED7112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74" creationId="{B49A425B-73C5-B97E-6373-7451752CE41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75" creationId="{1D4B0DD8-37E7-E6E3-6222-494DE212FA7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76" creationId="{1EF3F78B-FB66-6479-9BFE-F19EE532571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77" creationId="{6D3C049D-2EE4-0C05-CE08-F4BA79DB0E82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78" creationId="{4E38C6E1-2A83-4D95-74AB-E25125BCBA94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79" creationId="{8BF40E0A-D8B5-2CDA-F1F7-3FBF8FC7791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80" creationId="{4E942DFD-4C21-D674-B20A-BF480E17A9A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81" creationId="{3A349161-4A97-E97D-85CA-403B1517154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82" creationId="{A4D0F4C8-A14A-2F17-8D5E-8E7A585EBDD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83" creationId="{B909B4CD-BD25-4A36-31D9-6B774CB534A7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84" creationId="{29FD4E70-FB1A-DD45-17F5-09577DC270B0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85" creationId="{4AC10412-5EF4-8093-6B3B-11E1FBB9634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86" creationId="{2D9015C6-F5ED-96D8-55AF-020DAF9EDAA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87" creationId="{9B403FDD-7C4C-E800-8541-B7BF506FC21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88" creationId="{E29DDEE8-D5C3-F589-2CB8-D58505A8F005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89" creationId="{62CF716B-77D6-7F14-85AA-8FB8FAEA6A4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90" creationId="{A2319486-0139-05C8-55E5-066A8FC3774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91" creationId="{516BC16E-3C97-9F8F-574D-A211D4EBCFBC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92" creationId="{40B23ADA-B530-A4B2-2559-44DB7869958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93" creationId="{35988799-73D8-31B4-5F0D-C8C00CDFD9C0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94" creationId="{07A51475-A923-F2B8-BC1B-C4E9E3F26D4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95" creationId="{6BD0D11E-1B20-F669-77D9-18DC97647B92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96" creationId="{469F7ED0-8FBB-45B6-9973-AABE9832A02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97" creationId="{68C75D44-3332-2230-B69C-7558CB6A695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98" creationId="{CDC1FFBE-2924-1361-EA0C-1F3DDE41BF7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499" creationId="{C1CAA090-A361-1DBA-6058-BABCF982241C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00" creationId="{34C40DDC-3231-C5CA-85E1-CE740958EFFC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01" creationId="{D8182EB1-13D7-7B9C-322B-5CEF73C59C4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02" creationId="{2FB584B8-60A1-6D6B-E895-ABF751DF3CF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03" creationId="{1A38D5F2-FB26-84E8-0DF8-A7B62B56BD9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04" creationId="{5EFD30F8-66E7-419D-38DC-81B45B64EF2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05" creationId="{CAB7B436-EF14-D209-C72B-8344259078F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06" creationId="{6548DEC7-581B-531D-9F44-F3ED4C1E0C30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07" creationId="{19879F87-E425-C043-3057-BEF91DECB3A2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08" creationId="{92FEB5F7-1FBF-631D-8191-7539CD12CC5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09" creationId="{161CEDE1-F735-F74B-DD8E-B9FA0E37E259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10" creationId="{F9EFE070-EAC6-0783-841A-08170926534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11" creationId="{376757EC-B91F-CD49-B0F0-79E1B44CEA7B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12" creationId="{1CD06E03-A807-CD66-2CEE-0A60C9AFF0BA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13" creationId="{1A350710-3767-210E-EED8-E991B52BA73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14" creationId="{FE4127E6-70A0-421B-0330-1D6DB1DB49C0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15" creationId="{4A76C36E-FDE4-6770-B3C4-4302566BBCA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16" creationId="{37665F2B-3DD5-B9EF-B633-62049B8D611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17" creationId="{14632554-D64E-214C-965D-B72911CA824D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18" creationId="{43D4BA02-E587-00F3-B796-BE28D84ACF3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19" creationId="{EF350596-CDD6-E48A-1DF0-9EC67841F31F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20" creationId="{AE8F6C2A-065A-B95B-7E7E-B7A6E0105561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21" creationId="{66838704-8C7A-1594-39F4-5E19CDC4A20C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22" creationId="{721E86AA-FA5D-6170-B9BA-48F75C9725A3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23" creationId="{3A490AEB-A4D1-E04E-C00F-0B9C04528FF7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24" creationId="{08CC7839-E816-E364-0BB1-8F50D9D3AEF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25" creationId="{A8319CE9-B591-3F61-A5DD-9DD125CF8A19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26" creationId="{CA673A48-50F8-0135-AF94-C7C36D4790D8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27" creationId="{07055C6F-C192-B52C-ED8E-E6E46443450E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28" creationId="{474A7CAB-12D5-A5E9-C19D-52346C582C34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29" creationId="{44F17758-2624-F03B-1454-ACAE784AC216}"/>
          </ac:spMkLst>
        </pc:spChg>
        <pc:spChg chg="mod">
          <ac:chgData name="琦文 陳" userId="1803d54db6236db1" providerId="LiveId" clId="{13E09DF5-F797-4107-BA8E-EF05537A4F15}" dt="2022-10-31T14:12:43.671" v="3239"/>
          <ac:spMkLst>
            <pc:docMk/>
            <pc:sldMk cId="0" sldId="276"/>
            <ac:spMk id="6530" creationId="{5422B764-BDA6-D47B-D643-AD28A9237B5E}"/>
          </ac:spMkLst>
        </pc:spChg>
        <pc:spChg chg="mod">
          <ac:chgData name="琦文 陳" userId="1803d54db6236db1" providerId="LiveId" clId="{13E09DF5-F797-4107-BA8E-EF05537A4F15}" dt="2022-10-31T14:13:48.807" v="3245"/>
          <ac:spMkLst>
            <pc:docMk/>
            <pc:sldMk cId="0" sldId="276"/>
            <ac:spMk id="6532" creationId="{9F13080B-D23C-E5C8-5727-9140185204FD}"/>
          </ac:spMkLst>
        </pc:spChg>
        <pc:spChg chg="mod">
          <ac:chgData name="琦文 陳" userId="1803d54db6236db1" providerId="LiveId" clId="{13E09DF5-F797-4107-BA8E-EF05537A4F15}" dt="2022-10-31T14:13:48.807" v="3245"/>
          <ac:spMkLst>
            <pc:docMk/>
            <pc:sldMk cId="0" sldId="276"/>
            <ac:spMk id="6533" creationId="{8F92C15A-2A29-272A-56A1-F2CE1572FB80}"/>
          </ac:spMkLst>
        </pc:spChg>
        <pc:spChg chg="mod">
          <ac:chgData name="琦文 陳" userId="1803d54db6236db1" providerId="LiveId" clId="{13E09DF5-F797-4107-BA8E-EF05537A4F15}" dt="2022-10-31T14:13:48.807" v="3245"/>
          <ac:spMkLst>
            <pc:docMk/>
            <pc:sldMk cId="0" sldId="276"/>
            <ac:spMk id="6534" creationId="{234220AD-819A-6555-2BE9-8E68F4CE959F}"/>
          </ac:spMkLst>
        </pc:spChg>
        <pc:spChg chg="mod">
          <ac:chgData name="琦文 陳" userId="1803d54db6236db1" providerId="LiveId" clId="{13E09DF5-F797-4107-BA8E-EF05537A4F15}" dt="2022-10-31T14:13:48.807" v="3245"/>
          <ac:spMkLst>
            <pc:docMk/>
            <pc:sldMk cId="0" sldId="276"/>
            <ac:spMk id="6535" creationId="{E3CCAC1D-BF92-5406-F34E-F8CE7C8E0657}"/>
          </ac:spMkLst>
        </pc:spChg>
        <pc:spChg chg="mod">
          <ac:chgData name="琦文 陳" userId="1803d54db6236db1" providerId="LiveId" clId="{13E09DF5-F797-4107-BA8E-EF05537A4F15}" dt="2022-10-31T14:13:48.807" v="3245"/>
          <ac:spMkLst>
            <pc:docMk/>
            <pc:sldMk cId="0" sldId="276"/>
            <ac:spMk id="6536" creationId="{6751DA5C-1470-42DE-347C-C74BED894D72}"/>
          </ac:spMkLst>
        </pc:spChg>
        <pc:spChg chg="mod">
          <ac:chgData name="琦文 陳" userId="1803d54db6236db1" providerId="LiveId" clId="{13E09DF5-F797-4107-BA8E-EF05537A4F15}" dt="2022-10-31T14:13:48.807" v="3245"/>
          <ac:spMkLst>
            <pc:docMk/>
            <pc:sldMk cId="0" sldId="276"/>
            <ac:spMk id="6537" creationId="{1F2B25F1-BDB8-AFCD-C76D-37AF00347414}"/>
          </ac:spMkLst>
        </pc:spChg>
        <pc:spChg chg="mod">
          <ac:chgData name="琦文 陳" userId="1803d54db6236db1" providerId="LiveId" clId="{13E09DF5-F797-4107-BA8E-EF05537A4F15}" dt="2022-10-31T15:35:03.136" v="3253" actId="207"/>
          <ac:spMkLst>
            <pc:docMk/>
            <pc:sldMk cId="0" sldId="276"/>
            <ac:spMk id="6539" creationId="{630EF249-1C63-9D70-0278-EF20D621D864}"/>
          </ac:spMkLst>
        </pc:spChg>
        <pc:spChg chg="mod">
          <ac:chgData name="琦文 陳" userId="1803d54db6236db1" providerId="LiveId" clId="{13E09DF5-F797-4107-BA8E-EF05537A4F15}" dt="2022-10-31T15:35:03.136" v="3253" actId="207"/>
          <ac:spMkLst>
            <pc:docMk/>
            <pc:sldMk cId="0" sldId="276"/>
            <ac:spMk id="6540" creationId="{8C63EDFF-5B41-0327-E660-D0CB3873EA04}"/>
          </ac:spMkLst>
        </pc:spChg>
        <pc:spChg chg="add del mod">
          <ac:chgData name="琦文 陳" userId="1803d54db6236db1" providerId="LiveId" clId="{13E09DF5-F797-4107-BA8E-EF05537A4F15}" dt="2022-10-31T15:37:29.859" v="3262" actId="478"/>
          <ac:spMkLst>
            <pc:docMk/>
            <pc:sldMk cId="0" sldId="276"/>
            <ac:spMk id="6541" creationId="{F6166AC5-1832-E735-6C12-29A5115871EE}"/>
          </ac:spMkLst>
        </pc:spChg>
        <pc:spChg chg="mod ord topLvl">
          <ac:chgData name="琦文 陳" userId="1803d54db6236db1" providerId="LiveId" clId="{13E09DF5-F797-4107-BA8E-EF05537A4F15}" dt="2022-10-31T15:45:14.038" v="3421" actId="1076"/>
          <ac:spMkLst>
            <pc:docMk/>
            <pc:sldMk cId="0" sldId="276"/>
            <ac:spMk id="6543" creationId="{3F517504-BA61-3D2E-B1CB-FBE7DF6E91DB}"/>
          </ac:spMkLst>
        </pc:spChg>
        <pc:spChg chg="del mod topLvl">
          <ac:chgData name="琦文 陳" userId="1803d54db6236db1" providerId="LiveId" clId="{13E09DF5-F797-4107-BA8E-EF05537A4F15}" dt="2022-10-31T15:37:53.249" v="3266" actId="478"/>
          <ac:spMkLst>
            <pc:docMk/>
            <pc:sldMk cId="0" sldId="276"/>
            <ac:spMk id="6544" creationId="{B1E270DF-5377-875A-6924-D0906E1C0199}"/>
          </ac:spMkLst>
        </pc:spChg>
        <pc:spChg chg="add del mod">
          <ac:chgData name="琦文 陳" userId="1803d54db6236db1" providerId="LiveId" clId="{13E09DF5-F797-4107-BA8E-EF05537A4F15}" dt="2022-10-31T15:38:58.422" v="3338"/>
          <ac:spMkLst>
            <pc:docMk/>
            <pc:sldMk cId="0" sldId="276"/>
            <ac:spMk id="6545" creationId="{CA286B6C-D684-76E9-F91D-0F5AC5640F9C}"/>
          </ac:spMkLst>
        </pc:spChg>
        <pc:spChg chg="add mod">
          <ac:chgData name="琦文 陳" userId="1803d54db6236db1" providerId="LiveId" clId="{13E09DF5-F797-4107-BA8E-EF05537A4F15}" dt="2022-10-31T15:45:16.814" v="3422" actId="1076"/>
          <ac:spMkLst>
            <pc:docMk/>
            <pc:sldMk cId="0" sldId="276"/>
            <ac:spMk id="6546" creationId="{6E0CBE04-95B2-0CBF-7CC4-B8F26487A1B8}"/>
          </ac:spMkLst>
        </pc:spChg>
        <pc:spChg chg="add mod">
          <ac:chgData name="琦文 陳" userId="1803d54db6236db1" providerId="LiveId" clId="{13E09DF5-F797-4107-BA8E-EF05537A4F15}" dt="2022-10-31T15:46:03.591" v="3442" actId="1076"/>
          <ac:spMkLst>
            <pc:docMk/>
            <pc:sldMk cId="0" sldId="276"/>
            <ac:spMk id="6547" creationId="{8C942368-3615-9F41-55F3-8B72C076FD37}"/>
          </ac:spMkLst>
        </pc:spChg>
        <pc:spChg chg="add mod ord">
          <ac:chgData name="琦文 陳" userId="1803d54db6236db1" providerId="LiveId" clId="{13E09DF5-F797-4107-BA8E-EF05537A4F15}" dt="2022-10-31T15:45:59.864" v="3441" actId="167"/>
          <ac:spMkLst>
            <pc:docMk/>
            <pc:sldMk cId="0" sldId="276"/>
            <ac:spMk id="6548" creationId="{06C63040-5DA4-BCED-0DF4-A0EA6785B67B}"/>
          </ac:spMkLst>
        </pc:spChg>
        <pc:spChg chg="add mod">
          <ac:chgData name="琦文 陳" userId="1803d54db6236db1" providerId="LiveId" clId="{13E09DF5-F797-4107-BA8E-EF05537A4F15}" dt="2022-10-31T15:48:33.118" v="3498" actId="1076"/>
          <ac:spMkLst>
            <pc:docMk/>
            <pc:sldMk cId="0" sldId="276"/>
            <ac:spMk id="6549" creationId="{DB02BBC5-68B7-92EA-640F-749929D3D704}"/>
          </ac:spMkLst>
        </pc:spChg>
        <pc:spChg chg="add mod">
          <ac:chgData name="琦文 陳" userId="1803d54db6236db1" providerId="LiveId" clId="{13E09DF5-F797-4107-BA8E-EF05537A4F15}" dt="2022-10-31T15:48:37.567" v="3499" actId="1076"/>
          <ac:spMkLst>
            <pc:docMk/>
            <pc:sldMk cId="0" sldId="276"/>
            <ac:spMk id="6550" creationId="{24733329-0232-FBDB-BA3E-9FEEA0523B3D}"/>
          </ac:spMkLst>
        </pc:spChg>
        <pc:spChg chg="add mod">
          <ac:chgData name="琦文 陳" userId="1803d54db6236db1" providerId="LiveId" clId="{13E09DF5-F797-4107-BA8E-EF05537A4F15}" dt="2022-10-31T15:52:13.942" v="3512" actId="1076"/>
          <ac:spMkLst>
            <pc:docMk/>
            <pc:sldMk cId="0" sldId="276"/>
            <ac:spMk id="6553" creationId="{FA45D6B1-ECC6-D5E4-82E7-0BA51842603A}"/>
          </ac:spMkLst>
        </pc:spChg>
        <pc:spChg chg="add mod">
          <ac:chgData name="琦文 陳" userId="1803d54db6236db1" providerId="LiveId" clId="{13E09DF5-F797-4107-BA8E-EF05537A4F15}" dt="2022-10-31T15:52:40.087" v="3525" actId="1076"/>
          <ac:spMkLst>
            <pc:docMk/>
            <pc:sldMk cId="0" sldId="276"/>
            <ac:spMk id="6554" creationId="{CBB52F4F-F552-A6F1-D215-B6B9A02F4017}"/>
          </ac:spMkLst>
        </pc:spChg>
        <pc:spChg chg="add mod">
          <ac:chgData name="琦文 陳" userId="1803d54db6236db1" providerId="LiveId" clId="{13E09DF5-F797-4107-BA8E-EF05537A4F15}" dt="2022-10-31T15:54:13.878" v="3531" actId="1076"/>
          <ac:spMkLst>
            <pc:docMk/>
            <pc:sldMk cId="0" sldId="276"/>
            <ac:spMk id="6555" creationId="{B88A9C3A-BA71-DBB4-1DC9-82118C99EC66}"/>
          </ac:spMkLst>
        </pc:spChg>
        <pc:spChg chg="add del mod">
          <ac:chgData name="琦文 陳" userId="1803d54db6236db1" providerId="LiveId" clId="{13E09DF5-F797-4107-BA8E-EF05537A4F15}" dt="2022-10-31T15:54:18.335" v="3533" actId="478"/>
          <ac:spMkLst>
            <pc:docMk/>
            <pc:sldMk cId="0" sldId="276"/>
            <ac:spMk id="6556" creationId="{3C353415-4A78-4EF4-3B8B-E5A2F4B52756}"/>
          </ac:spMkLst>
        </pc:spChg>
        <pc:spChg chg="add mod">
          <ac:chgData name="琦文 陳" userId="1803d54db6236db1" providerId="LiveId" clId="{13E09DF5-F797-4107-BA8E-EF05537A4F15}" dt="2022-10-31T15:54:40.398" v="3536" actId="1076"/>
          <ac:spMkLst>
            <pc:docMk/>
            <pc:sldMk cId="0" sldId="276"/>
            <ac:spMk id="6557" creationId="{390EE6C9-64FD-889C-3BA4-C13070F4A844}"/>
          </ac:spMkLst>
        </pc:spChg>
        <pc:grpChg chg="add mod">
          <ac:chgData name="琦文 陳" userId="1803d54db6236db1" providerId="LiveId" clId="{13E09DF5-F797-4107-BA8E-EF05537A4F15}" dt="2022-10-31T14:12:53.824" v="3243" actId="1076"/>
          <ac:grpSpMkLst>
            <pc:docMk/>
            <pc:sldMk cId="0" sldId="276"/>
            <ac:grpSpMk id="15" creationId="{E3CC0B14-2E64-0F0A-3A4E-C597F93D7B52}"/>
          </ac:grpSpMkLst>
        </pc:grpChg>
        <pc:grpChg chg="mod">
          <ac:chgData name="琦文 陳" userId="1803d54db6236db1" providerId="LiveId" clId="{13E09DF5-F797-4107-BA8E-EF05537A4F15}" dt="2022-10-31T14:12:43.671" v="3239"/>
          <ac:grpSpMkLst>
            <pc:docMk/>
            <pc:sldMk cId="0" sldId="276"/>
            <ac:grpSpMk id="16" creationId="{13804051-9389-1186-1935-4492E1A7EC4C}"/>
          </ac:grpSpMkLst>
        </pc:grpChg>
        <pc:grpChg chg="mod">
          <ac:chgData name="琦文 陳" userId="1803d54db6236db1" providerId="LiveId" clId="{13E09DF5-F797-4107-BA8E-EF05537A4F15}" dt="2022-10-31T14:12:43.671" v="3239"/>
          <ac:grpSpMkLst>
            <pc:docMk/>
            <pc:sldMk cId="0" sldId="276"/>
            <ac:grpSpMk id="17" creationId="{468AFC23-7332-9AFA-FAFB-0A6900B9C9B8}"/>
          </ac:grpSpMkLst>
        </pc:grpChg>
        <pc:grpChg chg="del">
          <ac:chgData name="琦文 陳" userId="1803d54db6236db1" providerId="LiveId" clId="{13E09DF5-F797-4107-BA8E-EF05537A4F15}" dt="2022-10-31T14:08:21.933" v="3152" actId="478"/>
          <ac:grpSpMkLst>
            <pc:docMk/>
            <pc:sldMk cId="0" sldId="276"/>
            <ac:grpSpMk id="6352" creationId="{00000000-0000-0000-0000-000000000000}"/>
          </ac:grpSpMkLst>
        </pc:grpChg>
        <pc:grpChg chg="del">
          <ac:chgData name="琦文 陳" userId="1803d54db6236db1" providerId="LiveId" clId="{13E09DF5-F797-4107-BA8E-EF05537A4F15}" dt="2022-10-31T14:08:20.775" v="3151" actId="478"/>
          <ac:grpSpMkLst>
            <pc:docMk/>
            <pc:sldMk cId="0" sldId="276"/>
            <ac:grpSpMk id="6365" creationId="{00000000-0000-0000-0000-000000000000}"/>
          </ac:grpSpMkLst>
        </pc:grpChg>
        <pc:grpChg chg="del">
          <ac:chgData name="琦文 陳" userId="1803d54db6236db1" providerId="LiveId" clId="{13E09DF5-F797-4107-BA8E-EF05537A4F15}" dt="2022-10-31T14:08:20.090" v="3150" actId="478"/>
          <ac:grpSpMkLst>
            <pc:docMk/>
            <pc:sldMk cId="0" sldId="276"/>
            <ac:grpSpMk id="6376" creationId="{00000000-0000-0000-0000-000000000000}"/>
          </ac:grpSpMkLst>
        </pc:grpChg>
        <pc:grpChg chg="add mod">
          <ac:chgData name="琦文 陳" userId="1803d54db6236db1" providerId="LiveId" clId="{13E09DF5-F797-4107-BA8E-EF05537A4F15}" dt="2022-10-31T14:14:05.792" v="3251" actId="1076"/>
          <ac:grpSpMkLst>
            <pc:docMk/>
            <pc:sldMk cId="0" sldId="276"/>
            <ac:grpSpMk id="6531" creationId="{2C4225E9-2609-97D8-8DF9-51AD182374AC}"/>
          </ac:grpSpMkLst>
        </pc:grpChg>
        <pc:grpChg chg="add del mod">
          <ac:chgData name="琦文 陳" userId="1803d54db6236db1" providerId="LiveId" clId="{13E09DF5-F797-4107-BA8E-EF05537A4F15}" dt="2022-10-31T15:43:48.451" v="3401" actId="478"/>
          <ac:grpSpMkLst>
            <pc:docMk/>
            <pc:sldMk cId="0" sldId="276"/>
            <ac:grpSpMk id="6538" creationId="{9DBCBC79-00A6-734E-B393-03ADF9BDB6FE}"/>
          </ac:grpSpMkLst>
        </pc:grpChg>
        <pc:grpChg chg="add del mod">
          <ac:chgData name="琦文 陳" userId="1803d54db6236db1" providerId="LiveId" clId="{13E09DF5-F797-4107-BA8E-EF05537A4F15}" dt="2022-10-31T15:37:53.249" v="3266" actId="478"/>
          <ac:grpSpMkLst>
            <pc:docMk/>
            <pc:sldMk cId="0" sldId="276"/>
            <ac:grpSpMk id="6542" creationId="{E0B1AF77-6D01-1AD7-B2EF-65FBCF61E599}"/>
          </ac:grpSpMkLst>
        </pc:grpChg>
        <pc:picChg chg="add mod">
          <ac:chgData name="琦文 陳" userId="1803d54db6236db1" providerId="LiveId" clId="{13E09DF5-F797-4107-BA8E-EF05537A4F15}" dt="2022-10-31T15:45:10.086" v="3420" actId="1076"/>
          <ac:picMkLst>
            <pc:docMk/>
            <pc:sldMk cId="0" sldId="276"/>
            <ac:picMk id="2050" creationId="{9E816A3D-82D4-99C9-956C-8BB070919D42}"/>
          </ac:picMkLst>
        </pc:picChg>
        <pc:picChg chg="add mod">
          <ac:chgData name="琦文 陳" userId="1803d54db6236db1" providerId="LiveId" clId="{13E09DF5-F797-4107-BA8E-EF05537A4F15}" dt="2022-10-31T15:45:26.182" v="3423" actId="1076"/>
          <ac:picMkLst>
            <pc:docMk/>
            <pc:sldMk cId="0" sldId="276"/>
            <ac:picMk id="2052" creationId="{241DE9F8-9DF5-6010-8D67-E9AAB1A2F6F4}"/>
          </ac:picMkLst>
        </pc:picChg>
        <pc:picChg chg="add mod">
          <ac:chgData name="琦文 陳" userId="1803d54db6236db1" providerId="LiveId" clId="{13E09DF5-F797-4107-BA8E-EF05537A4F15}" dt="2022-10-31T15:49:09.655" v="3504" actId="1076"/>
          <ac:picMkLst>
            <pc:docMk/>
            <pc:sldMk cId="0" sldId="276"/>
            <ac:picMk id="2054" creationId="{5ECF3880-C36A-9565-E4C1-023C9EF1EFC1}"/>
          </ac:picMkLst>
        </pc:picChg>
        <pc:picChg chg="add mod">
          <ac:chgData name="琦文 陳" userId="1803d54db6236db1" providerId="LiveId" clId="{13E09DF5-F797-4107-BA8E-EF05537A4F15}" dt="2022-10-31T15:51:59.718" v="3510" actId="1076"/>
          <ac:picMkLst>
            <pc:docMk/>
            <pc:sldMk cId="0" sldId="276"/>
            <ac:picMk id="2056" creationId="{039C19D4-9880-161B-F62F-906BF5BC8F3E}"/>
          </ac:picMkLst>
        </pc:picChg>
        <pc:picChg chg="add del mod">
          <ac:chgData name="琦文 陳" userId="1803d54db6236db1" providerId="LiveId" clId="{13E09DF5-F797-4107-BA8E-EF05537A4F15}" dt="2022-10-31T15:49:00.673" v="3500" actId="478"/>
          <ac:picMkLst>
            <pc:docMk/>
            <pc:sldMk cId="0" sldId="276"/>
            <ac:picMk id="6552" creationId="{B29DD337-4F07-9E80-F0B8-31D96216BBA5}"/>
          </ac:picMkLst>
        </pc:picChg>
      </pc:sldChg>
      <pc:sldChg chg="modSp del mod ord modNotes">
        <pc:chgData name="琦文 陳" userId="1803d54db6236db1" providerId="LiveId" clId="{13E09DF5-F797-4107-BA8E-EF05537A4F15}" dt="2022-10-31T14:07:47.774" v="3135" actId="47"/>
        <pc:sldMkLst>
          <pc:docMk/>
          <pc:sldMk cId="0" sldId="277"/>
        </pc:sldMkLst>
        <pc:grpChg chg="mod">
          <ac:chgData name="琦文 陳" userId="1803d54db6236db1" providerId="LiveId" clId="{13E09DF5-F797-4107-BA8E-EF05537A4F15}" dt="2022-10-31T14:07:39.855" v="3134" actId="1076"/>
          <ac:grpSpMkLst>
            <pc:docMk/>
            <pc:sldMk cId="0" sldId="277"/>
            <ac:grpSpMk id="6397" creationId="{00000000-0000-0000-0000-000000000000}"/>
          </ac:grpSpMkLst>
        </pc:grpChg>
      </pc:sldChg>
      <pc:sldChg chg="addSp delSp modSp mod ord modNotes">
        <pc:chgData name="琦文 陳" userId="1803d54db6236db1" providerId="LiveId" clId="{13E09DF5-F797-4107-BA8E-EF05537A4F15}" dt="2022-10-31T16:49:28.481" v="4420" actId="20577"/>
        <pc:sldMkLst>
          <pc:docMk/>
          <pc:sldMk cId="0" sldId="278"/>
        </pc:sldMkLst>
        <pc:spChg chg="add del mod">
          <ac:chgData name="琦文 陳" userId="1803d54db6236db1" providerId="LiveId" clId="{13E09DF5-F797-4107-BA8E-EF05537A4F15}" dt="2022-10-31T14:00:30.170" v="3052" actId="478"/>
          <ac:spMkLst>
            <pc:docMk/>
            <pc:sldMk cId="0" sldId="278"/>
            <ac:spMk id="3" creationId="{F7C96148-2E27-EF80-313D-FB6B7676347E}"/>
          </ac:spMkLst>
        </pc:spChg>
        <pc:spChg chg="add del mod">
          <ac:chgData name="琦文 陳" userId="1803d54db6236db1" providerId="LiveId" clId="{13E09DF5-F797-4107-BA8E-EF05537A4F15}" dt="2022-10-31T14:11:36.219" v="3183" actId="478"/>
          <ac:spMkLst>
            <pc:docMk/>
            <pc:sldMk cId="0" sldId="278"/>
            <ac:spMk id="4" creationId="{7298EEBF-6EDB-3440-671E-1EAE2E5DB3D8}"/>
          </ac:spMkLst>
        </pc:spChg>
        <pc:spChg chg="mod">
          <ac:chgData name="琦文 陳" userId="1803d54db6236db1" providerId="LiveId" clId="{13E09DF5-F797-4107-BA8E-EF05537A4F15}" dt="2022-10-31T14:04:25.159" v="3095"/>
          <ac:spMkLst>
            <pc:docMk/>
            <pc:sldMk cId="0" sldId="278"/>
            <ac:spMk id="9" creationId="{52F0F2D2-A4FD-E34A-95AB-B33B418B26EB}"/>
          </ac:spMkLst>
        </pc:spChg>
        <pc:spChg chg="mod">
          <ac:chgData name="琦文 陳" userId="1803d54db6236db1" providerId="LiveId" clId="{13E09DF5-F797-4107-BA8E-EF05537A4F15}" dt="2022-10-31T14:04:25.159" v="3095"/>
          <ac:spMkLst>
            <pc:docMk/>
            <pc:sldMk cId="0" sldId="278"/>
            <ac:spMk id="10" creationId="{5780F738-1AA7-84A6-2FCF-B3722663501A}"/>
          </ac:spMkLst>
        </pc:spChg>
        <pc:spChg chg="mod">
          <ac:chgData name="琦文 陳" userId="1803d54db6236db1" providerId="LiveId" clId="{13E09DF5-F797-4107-BA8E-EF05537A4F15}" dt="2022-10-31T14:04:25.159" v="3095"/>
          <ac:spMkLst>
            <pc:docMk/>
            <pc:sldMk cId="0" sldId="278"/>
            <ac:spMk id="11" creationId="{541469E9-5632-3819-8FB1-C8A3DF16A816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13" creationId="{67E76DAB-4477-2174-DF3E-E1DE8026ED85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14" creationId="{0211E2E6-7931-6DE4-BC46-FE8E7CAD9E45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15" creationId="{430DA833-98D6-92AB-C73C-CBE3A4AFEC83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16" creationId="{8EBD52FF-84A6-3346-0404-C6F101A9747A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17" creationId="{DBB8D628-B881-674D-2589-C1EB4A4F6231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18" creationId="{8C5EB442-FAD6-3525-25A8-E109AFE1D41C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19" creationId="{2FF0426D-B148-7FCA-5E7D-76A73A9A53DF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20" creationId="{A2D9242A-D7A3-8552-4B78-862055E62EF4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21" creationId="{A4EAC659-0297-A6F5-1CED-00A1892B9A7C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22" creationId="{9D35C910-E38E-04CA-1F18-3C91039233FF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23" creationId="{4CE2E7B2-A0EB-7FA4-015F-9F5C7779DEAB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24" creationId="{4AD1521B-E3CD-42B6-1FEE-C23373802C59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25" creationId="{0BB7A8E8-AFB5-2231-E71C-C57085F4DD99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26" creationId="{54AF4584-DE63-DA94-B965-C57769AB3FD1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27" creationId="{C000C0EA-1205-F702-85EA-364297376DBF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28" creationId="{95983F17-76B3-56D2-F718-D9DF26A153FE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29" creationId="{2654CDC4-D187-11C7-7C6B-A55721F15D27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30" creationId="{1F8FF182-E8A2-0183-5FC7-29E7D2EF5879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31" creationId="{3A7B6333-F594-C3FF-C6AE-D92C71CB67C0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32" creationId="{FC50B268-52B7-F5DE-4A84-74290A324CD2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33" creationId="{B17242EF-6E94-50B5-9514-7CD579791DC2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34" creationId="{43EC8932-F876-F839-DE94-F6BB59A31B4D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35" creationId="{38B5F8F2-3EC5-983C-13AF-2514420DB0D5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36" creationId="{276E519A-2EC1-1838-2EAE-BA0B03DB3A53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37" creationId="{C67D8741-6682-CDA6-F899-F7FAB3A2A28A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38" creationId="{FC8BFE08-343B-838E-5DA8-83728DC2EF86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39" creationId="{9722F936-3378-3BB4-4D20-A837F76092C6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40" creationId="{042C51F8-4EF4-FA70-16E5-E8E7BABC65A7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41" creationId="{4D24D943-53E6-0A2E-3A1A-70389F73A8DA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42" creationId="{18289D30-D908-90BD-0D31-ADD425F32CDD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43" creationId="{2544DE18-E595-9C7E-B8C7-A28C97182D89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44" creationId="{05EEC3DB-324E-5734-AAA1-A674433026DB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45" creationId="{21AE1406-9120-0299-A1E5-72152C010EEE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46" creationId="{0F6870B4-AF18-A864-3DB0-388EED96AFB8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47" creationId="{ED7E227D-075D-90C5-8951-7331246D579E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48" creationId="{98E252CA-CAFC-CD06-6B3E-0E552BBB40D2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49" creationId="{E4549451-E53D-A94D-2F04-1D9336A0F923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50" creationId="{72A302BD-8781-FDE9-7688-9C3F790D529A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51" creationId="{45687ED8-24E5-C479-BB4A-3C0C76AEFD81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52" creationId="{B4D8AA92-943D-158A-17CA-2DA2E97F4A9D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53" creationId="{981BA1D3-3023-F6F2-A5E3-3BCD75334892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54" creationId="{A3688E63-47A6-A2E3-B207-A273EB3C50C5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55" creationId="{024FE66F-7C09-7FBC-5367-B38D4852D68C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56" creationId="{5AF88003-DCD2-121E-B83C-4BAEABE2033B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57" creationId="{2517D55E-E6AB-E778-0831-4F176ACFD02B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58" creationId="{E84A378A-6E11-B6C9-826A-A2DBC3A2F6C3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59" creationId="{082B43A9-AE25-4DB6-A522-E3C796AA85A1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0" creationId="{FE3C6349-48F9-0FFF-18EB-79ABB478CD53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1" creationId="{D9A62F0B-0619-E17B-D793-846963FDAF59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2" creationId="{97F32539-9C6F-ECB4-B7FF-F348A0560523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3" creationId="{DB4E2E47-9554-2641-3DB3-609868A0E88D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24" creationId="{B3222574-E5B3-6F03-1656-36240E9C0A51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25" creationId="{58D5F10D-C502-9053-C000-330E387CACD5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27" creationId="{43063238-0126-EA5D-4760-3EA761E75274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28" creationId="{39019D2B-24EB-BF60-9B79-56975DD7DDE8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29" creationId="{4137F2C1-B06C-3888-1C96-E0F53B8F606E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30" creationId="{7DA4E74B-96D8-2E59-2AA5-8AA95CB0D216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31" creationId="{E0FFF52B-F839-CC2C-362D-20F5D414054D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32" creationId="{3DCF75AB-F306-49D3-3638-B68527794D76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33" creationId="{87384DB2-F768-6C2B-3835-51C6A4AB4D23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34" creationId="{918D03BB-2B3C-C4DD-5BEE-0A58C1D68097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35" creationId="{DF48A395-5375-E125-0BC5-41F5137B6960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36" creationId="{98B494A5-BB16-E832-07C9-650C1B8D6397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37" creationId="{85C7ABD5-FE0A-6A0C-5B8E-E0709628FDB0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38" creationId="{4A345133-F994-0B69-B32D-79B12269BBF6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39" creationId="{F3E3AC64-5428-6980-DB8C-2CB154B0F870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40" creationId="{36F72D56-39C6-FD23-57A5-7BDE6D1C7972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41" creationId="{E4F0259F-A5DE-67BB-63FB-404E6C8A13EE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42" creationId="{B901E68B-8B01-89EE-9211-858397E9483C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43" creationId="{B4777A4A-0CA8-A2E5-2A22-75B6A64A2010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44" creationId="{2C7B9D77-CF79-FAD2-261E-FEAA5E289DAB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45" creationId="{7E447F07-3D6B-6124-11FA-369B3879D47A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46" creationId="{57971CDC-EACD-C363-A39A-59B3BADF9F10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47" creationId="{E4D9C088-FBDE-16BE-9B16-01CCC195A538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48" creationId="{03219D42-5BE7-DE51-697F-0F0F87E02C5E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49" creationId="{08695088-031C-166D-3B88-2518B381531C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50" creationId="{976C71E9-B8C7-03F9-B544-4B5A5302B84C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51" creationId="{3E04A641-9A27-672E-0B0E-1C55BEF79D89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52" creationId="{5D9A5776-0277-E16E-E811-0A46398D0ED9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53" creationId="{EF0D66AF-F793-7082-9C5D-E0C011381C00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54" creationId="{5C052ED6-05C6-B1AD-DBA2-39AB5178BBDB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55" creationId="{40FBD361-76AB-3681-A9BC-F4E39634A40E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56" creationId="{B323812F-D450-6769-5F4D-5CBF9E8722E0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57" creationId="{2BF24C14-970A-CD4E-4EC0-53564A6CC8C4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58" creationId="{907D2FB7-F488-6788-7CF0-60C23DF0CD07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59" creationId="{7C9617E9-AEF7-CC93-25A1-DDD82FB4FF87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60" creationId="{F1DA7FF7-4F09-8D34-5329-85C9C18E0190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61" creationId="{9510CAFE-B00E-43DD-312C-3B39084D22D2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62" creationId="{8DD7281D-07CD-3D85-6EE0-C6FB87067E15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63" creationId="{BFD9C20E-7C56-6DE0-CF67-F7C43BA57948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64" creationId="{12A155C6-A6A0-178E-4FD1-D92AE215353D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65" creationId="{73285820-E5ED-058A-FE69-D03B14FFAA04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66" creationId="{E55A7309-2567-4F9E-B3CC-7F566C18EC55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67" creationId="{5D207DE5-DAE1-ED56-45BA-B7DDEAAEE87A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68" creationId="{B78FC8F6-963E-03E6-1A0B-8E409237D373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69" creationId="{33AC3AAD-F34D-D188-DC16-DD164D0A8CFE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1070" creationId="{3087451C-6BE7-3263-56B4-82E82AD47CC1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00" creationId="{F86E4145-ABB2-52F0-86D0-A5D67CA0170C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01" creationId="{124B6475-5C36-5C6C-28BF-904B5E60EAEE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02" creationId="{72F895BD-D01C-4585-E3B8-073F4EC46E90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03" creationId="{81D2399B-EA7F-DF63-1B76-D8933F999EBA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04" creationId="{9F880F81-B4F0-79A6-8996-802A02F9A194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05" creationId="{B26C76E3-E93A-EF56-E276-094760CB2C5F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06" creationId="{2D83A852-49A8-1897-E452-5330BCEF8545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07" creationId="{84DCF90E-9536-6B4B-6644-490AD9A445B0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08" creationId="{905D2CC4-5D36-851A-7816-C1B7DCBA1AD8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09" creationId="{00491067-AED5-6644-F372-5009898AF526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10" creationId="{9721483B-ED1B-ED2B-26B0-4A8EC0466440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11" creationId="{97DF8665-C040-5650-F902-5022A3BB355B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12" creationId="{013404EB-3F43-FE03-03E6-9CD67746C1E4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13" creationId="{817A1746-4AB2-4436-55F1-4B3CCBB42B02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14" creationId="{908D05A7-5C87-F77F-B2F2-B17F425F25B6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15" creationId="{709A5490-8966-DB8B-3333-57DA821EDEC3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16" creationId="{E89D53F1-78AC-E1B0-83A4-2CCB688A3FF6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17" creationId="{541C958E-3F3E-C8EA-EB51-B3CE4152CAD0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18" creationId="{ABB0DEE5-7DEF-71AC-AFA7-17D707D0779D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19" creationId="{D5F3E561-8391-342E-328F-A078120D963F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20" creationId="{A15E9DF5-586A-4CDB-3244-CA3EB8209F18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21" creationId="{048F9803-9D19-374E-82D6-6AC1ABE22FF7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22" creationId="{9A28434C-A34C-E8B1-4AC6-DA919D39866A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23" creationId="{B6AC2B93-6D6E-FB38-5CB6-260B161233DC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24" creationId="{EEEBA762-42FD-805E-BFBC-C8B74195E0CA}"/>
          </ac:spMkLst>
        </pc:spChg>
        <pc:spChg chg="mod">
          <ac:chgData name="琦文 陳" userId="1803d54db6236db1" providerId="LiveId" clId="{13E09DF5-F797-4107-BA8E-EF05537A4F15}" dt="2022-10-31T14:09:35.785" v="3166"/>
          <ac:spMkLst>
            <pc:docMk/>
            <pc:sldMk cId="0" sldId="278"/>
            <ac:spMk id="6425" creationId="{182FAC2E-FF2F-9E47-7228-9EBD42F82488}"/>
          </ac:spMkLst>
        </pc:spChg>
        <pc:spChg chg="add mod">
          <ac:chgData name="琦文 陳" userId="1803d54db6236db1" providerId="LiveId" clId="{13E09DF5-F797-4107-BA8E-EF05537A4F15}" dt="2022-10-31T16:49:28.481" v="4420" actId="20577"/>
          <ac:spMkLst>
            <pc:docMk/>
            <pc:sldMk cId="0" sldId="278"/>
            <ac:spMk id="6426" creationId="{A4E6B1E8-1585-1886-4A25-BE1477028F63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28" creationId="{3DF2C1E1-2374-2B10-5689-CE911D7B1CC9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29" creationId="{1F53E464-10F1-16FE-0D9E-41CCD6771486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30" creationId="{6A620AEA-A610-FCBB-101C-B2A3460CB734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31" creationId="{91971A07-C0FB-41BF-E2D2-863D639FE11C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32" creationId="{E10F92DB-6B30-1664-7655-1600092A008F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33" creationId="{78A05A0B-BB0A-954F-C296-6C2D5BFB5C5F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34" creationId="{9D140BF8-E726-155B-67A1-C9203F7A67B0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35" creationId="{A4D55C84-1B59-17A1-921E-E06D0337069D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36" creationId="{7084F537-F076-7269-BFD0-91223F779E60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37" creationId="{05851087-A7D9-6EFF-0515-003640BB83CB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38" creationId="{CF99C6E8-F78C-94AF-2EB1-3C825DBDCEBA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39" creationId="{CBD6858B-D16B-E450-04A1-C5667D5B92F1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40" creationId="{95B85787-734A-B3EC-61C6-4AA549BAF49C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41" creationId="{B5E22766-63EB-6170-2F2D-EAFF2C3918BB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42" creationId="{6418F006-DF62-3539-235F-57184D438D7B}"/>
          </ac:spMkLst>
        </pc:spChg>
        <pc:spChg chg="mod">
          <ac:chgData name="琦文 陳" userId="1803d54db6236db1" providerId="LiveId" clId="{13E09DF5-F797-4107-BA8E-EF05537A4F15}" dt="2022-10-31T16:29:14.911" v="3910"/>
          <ac:spMkLst>
            <pc:docMk/>
            <pc:sldMk cId="0" sldId="278"/>
            <ac:spMk id="6443" creationId="{79DA9637-F6E4-44C4-7E2C-930A9EFC4BBE}"/>
          </ac:spMkLst>
        </pc:spChg>
        <pc:spChg chg="del mod">
          <ac:chgData name="琦文 陳" userId="1803d54db6236db1" providerId="LiveId" clId="{13E09DF5-F797-4107-BA8E-EF05537A4F15}" dt="2022-10-31T14:00:25.841" v="3050" actId="478"/>
          <ac:spMkLst>
            <pc:docMk/>
            <pc:sldMk cId="0" sldId="278"/>
            <ac:spMk id="6455" creationId="{00000000-0000-0000-0000-000000000000}"/>
          </ac:spMkLst>
        </pc:spChg>
        <pc:spChg chg="del">
          <ac:chgData name="琦文 陳" userId="1803d54db6236db1" providerId="LiveId" clId="{13E09DF5-F797-4107-BA8E-EF05537A4F15}" dt="2022-10-31T14:00:28.193" v="3051" actId="478"/>
          <ac:spMkLst>
            <pc:docMk/>
            <pc:sldMk cId="0" sldId="278"/>
            <ac:spMk id="6456" creationId="{00000000-0000-0000-0000-000000000000}"/>
          </ac:spMkLst>
        </pc:spChg>
        <pc:grpChg chg="add mod">
          <ac:chgData name="琦文 陳" userId="1803d54db6236db1" providerId="LiveId" clId="{13E09DF5-F797-4107-BA8E-EF05537A4F15}" dt="2022-10-31T14:09:59.703" v="3172" actId="1076"/>
          <ac:grpSpMkLst>
            <pc:docMk/>
            <pc:sldMk cId="0" sldId="278"/>
            <ac:grpSpMk id="7" creationId="{EA2EC4EF-0231-52FE-60EC-0AF6C3C4D7CE}"/>
          </ac:grpSpMkLst>
        </pc:grpChg>
        <pc:grpChg chg="mod">
          <ac:chgData name="琦文 陳" userId="1803d54db6236db1" providerId="LiveId" clId="{13E09DF5-F797-4107-BA8E-EF05537A4F15}" dt="2022-10-31T14:04:25.159" v="3095"/>
          <ac:grpSpMkLst>
            <pc:docMk/>
            <pc:sldMk cId="0" sldId="278"/>
            <ac:grpSpMk id="8" creationId="{DA046D5E-AADD-24E1-07E4-1833B3AEC5FD}"/>
          </ac:grpSpMkLst>
        </pc:grpChg>
        <pc:grpChg chg="add del mod">
          <ac:chgData name="琦文 陳" userId="1803d54db6236db1" providerId="LiveId" clId="{13E09DF5-F797-4107-BA8E-EF05537A4F15}" dt="2022-10-31T16:29:14.192" v="3909" actId="478"/>
          <ac:grpSpMkLst>
            <pc:docMk/>
            <pc:sldMk cId="0" sldId="278"/>
            <ac:grpSpMk id="12" creationId="{4806324E-0BA3-DA0C-0310-6645A214A764}"/>
          </ac:grpSpMkLst>
        </pc:grpChg>
        <pc:grpChg chg="add mod">
          <ac:chgData name="琦文 陳" userId="1803d54db6236db1" providerId="LiveId" clId="{13E09DF5-F797-4107-BA8E-EF05537A4F15}" dt="2022-10-31T16:29:25.175" v="3914" actId="1076"/>
          <ac:grpSpMkLst>
            <pc:docMk/>
            <pc:sldMk cId="0" sldId="278"/>
            <ac:grpSpMk id="6427" creationId="{0058BB82-7070-48DC-1474-09638338AD0C}"/>
          </ac:grpSpMkLst>
        </pc:grpChg>
        <pc:grpChg chg="mod">
          <ac:chgData name="琦文 陳" userId="1803d54db6236db1" providerId="LiveId" clId="{13E09DF5-F797-4107-BA8E-EF05537A4F15}" dt="2022-10-31T14:10:34.863" v="3177" actId="1076"/>
          <ac:grpSpMkLst>
            <pc:docMk/>
            <pc:sldMk cId="0" sldId="278"/>
            <ac:grpSpMk id="6444" creationId="{00000000-0000-0000-0000-000000000000}"/>
          </ac:grpSpMkLst>
        </pc:grpChg>
        <pc:grpChg chg="mod">
          <ac:chgData name="琦文 陳" userId="1803d54db6236db1" providerId="LiveId" clId="{13E09DF5-F797-4107-BA8E-EF05537A4F15}" dt="2022-10-31T14:10:22.439" v="3175" actId="1076"/>
          <ac:grpSpMkLst>
            <pc:docMk/>
            <pc:sldMk cId="0" sldId="278"/>
            <ac:grpSpMk id="6457" creationId="{00000000-0000-0000-0000-000000000000}"/>
          </ac:grpSpMkLst>
        </pc:grpChg>
        <pc:grpChg chg="mod">
          <ac:chgData name="琦文 陳" userId="1803d54db6236db1" providerId="LiveId" clId="{13E09DF5-F797-4107-BA8E-EF05537A4F15}" dt="2022-10-31T14:10:18.920" v="3174" actId="1076"/>
          <ac:grpSpMkLst>
            <pc:docMk/>
            <pc:sldMk cId="0" sldId="278"/>
            <ac:grpSpMk id="6461" creationId="{00000000-0000-0000-0000-000000000000}"/>
          </ac:grpSpMkLst>
        </pc:grpChg>
        <pc:picChg chg="add mod">
          <ac:chgData name="琦文 陳" userId="1803d54db6236db1" providerId="LiveId" clId="{13E09DF5-F797-4107-BA8E-EF05537A4F15}" dt="2022-10-31T14:10:54.280" v="3179" actId="1076"/>
          <ac:picMkLst>
            <pc:docMk/>
            <pc:sldMk cId="0" sldId="278"/>
            <ac:picMk id="6" creationId="{78591C9E-EB16-4BAE-5C65-A5474AD4E324}"/>
          </ac:picMkLst>
        </pc:picChg>
        <pc:picChg chg="add mod">
          <ac:chgData name="琦文 陳" userId="1803d54db6236db1" providerId="LiveId" clId="{13E09DF5-F797-4107-BA8E-EF05537A4F15}" dt="2022-10-31T14:10:07.103" v="3173" actId="1076"/>
          <ac:picMkLst>
            <pc:docMk/>
            <pc:sldMk cId="0" sldId="278"/>
            <ac:picMk id="1026" creationId="{BFDC57B3-7D1A-86CF-7F32-DFC9B73944DD}"/>
          </ac:picMkLst>
        </pc:picChg>
        <pc:picChg chg="del">
          <ac:chgData name="琦文 陳" userId="1803d54db6236db1" providerId="LiveId" clId="{13E09DF5-F797-4107-BA8E-EF05537A4F15}" dt="2022-10-31T14:00:49.156" v="3078" actId="478"/>
          <ac:picMkLst>
            <pc:docMk/>
            <pc:sldMk cId="0" sldId="278"/>
            <ac:picMk id="6460" creationId="{00000000-0000-0000-0000-000000000000}"/>
          </ac:picMkLst>
        </pc:picChg>
      </pc:sldChg>
      <pc:sldChg chg="del modNotes">
        <pc:chgData name="琦文 陳" userId="1803d54db6236db1" providerId="LiveId" clId="{13E09DF5-F797-4107-BA8E-EF05537A4F15}" dt="2022-10-31T16:12:08.100" v="3723" actId="47"/>
        <pc:sldMkLst>
          <pc:docMk/>
          <pc:sldMk cId="0" sldId="279"/>
        </pc:sldMkLst>
      </pc:sldChg>
      <pc:sldChg chg="modSp del mod">
        <pc:chgData name="琦文 陳" userId="1803d54db6236db1" providerId="LiveId" clId="{13E09DF5-F797-4107-BA8E-EF05537A4F15}" dt="2022-10-31T16:12:09.610" v="3724" actId="47"/>
        <pc:sldMkLst>
          <pc:docMk/>
          <pc:sldMk cId="0" sldId="280"/>
        </pc:sldMkLst>
        <pc:picChg chg="mod">
          <ac:chgData name="琦文 陳" userId="1803d54db6236db1" providerId="LiveId" clId="{13E09DF5-F797-4107-BA8E-EF05537A4F15}" dt="2022-10-27T01:37:21.008" v="1" actId="1076"/>
          <ac:picMkLst>
            <pc:docMk/>
            <pc:sldMk cId="0" sldId="280"/>
            <ac:picMk id="6711" creationId="{00000000-0000-0000-0000-000000000000}"/>
          </ac:picMkLst>
        </pc:picChg>
      </pc:sldChg>
      <pc:sldChg chg="addSp delSp modSp mod modNotes">
        <pc:chgData name="琦文 陳" userId="1803d54db6236db1" providerId="LiveId" clId="{13E09DF5-F797-4107-BA8E-EF05537A4F15}" dt="2022-11-01T07:24:56.723" v="4737" actId="1076"/>
        <pc:sldMkLst>
          <pc:docMk/>
          <pc:sldMk cId="0" sldId="281"/>
        </pc:sldMkLst>
        <pc:spChg chg="add mod">
          <ac:chgData name="琦文 陳" userId="1803d54db6236db1" providerId="LiveId" clId="{13E09DF5-F797-4107-BA8E-EF05537A4F15}" dt="2022-10-31T16:57:43.566" v="4481" actId="1076"/>
          <ac:spMkLst>
            <pc:docMk/>
            <pc:sldMk cId="0" sldId="281"/>
            <ac:spMk id="2" creationId="{C8566B90-DB82-BECB-3BAB-BF8DCFFABD53}"/>
          </ac:spMkLst>
        </pc:spChg>
        <pc:spChg chg="add del mod">
          <ac:chgData name="琦文 陳" userId="1803d54db6236db1" providerId="LiveId" clId="{13E09DF5-F797-4107-BA8E-EF05537A4F15}" dt="2022-10-31T16:12:15.260" v="3726" actId="478"/>
          <ac:spMkLst>
            <pc:docMk/>
            <pc:sldMk cId="0" sldId="281"/>
            <ac:spMk id="3" creationId="{B8F66BA8-EEA8-6E57-5DB2-250C2D3FF7E1}"/>
          </ac:spMkLst>
        </pc:spChg>
        <pc:spChg chg="add del mod">
          <ac:chgData name="琦文 陳" userId="1803d54db6236db1" providerId="LiveId" clId="{13E09DF5-F797-4107-BA8E-EF05537A4F15}" dt="2022-10-31T16:27:19.470" v="3888" actId="478"/>
          <ac:spMkLst>
            <pc:docMk/>
            <pc:sldMk cId="0" sldId="281"/>
            <ac:spMk id="6" creationId="{78834759-5987-90EC-0367-54BF5C5357BC}"/>
          </ac:spMkLst>
        </pc:spChg>
        <pc:spChg chg="add del mod">
          <ac:chgData name="琦文 陳" userId="1803d54db6236db1" providerId="LiveId" clId="{13E09DF5-F797-4107-BA8E-EF05537A4F15}" dt="2022-10-31T16:27:16.470" v="3886" actId="478"/>
          <ac:spMkLst>
            <pc:docMk/>
            <pc:sldMk cId="0" sldId="281"/>
            <ac:spMk id="7" creationId="{7AEC8339-695A-1EC5-D12B-2BA16BA215D9}"/>
          </ac:spMkLst>
        </pc:spChg>
        <pc:spChg chg="add del mod">
          <ac:chgData name="琦文 陳" userId="1803d54db6236db1" providerId="LiveId" clId="{13E09DF5-F797-4107-BA8E-EF05537A4F15}" dt="2022-10-31T16:27:18.266" v="3887" actId="478"/>
          <ac:spMkLst>
            <pc:docMk/>
            <pc:sldMk cId="0" sldId="281"/>
            <ac:spMk id="8" creationId="{D4079AB9-691F-5D40-E0F2-824C1E400485}"/>
          </ac:spMkLst>
        </pc:spChg>
        <pc:spChg chg="mod">
          <ac:chgData name="琦文 陳" userId="1803d54db6236db1" providerId="LiveId" clId="{13E09DF5-F797-4107-BA8E-EF05537A4F15}" dt="2022-10-31T16:44:43.584" v="4244" actId="207"/>
          <ac:spMkLst>
            <pc:docMk/>
            <pc:sldMk cId="0" sldId="281"/>
            <ac:spMk id="10" creationId="{52F16D93-C49E-6182-A14C-3B67B0083E8C}"/>
          </ac:spMkLst>
        </pc:spChg>
        <pc:spChg chg="mod">
          <ac:chgData name="琦文 陳" userId="1803d54db6236db1" providerId="LiveId" clId="{13E09DF5-F797-4107-BA8E-EF05537A4F15}" dt="2022-10-31T16:44:43.584" v="4244" actId="207"/>
          <ac:spMkLst>
            <pc:docMk/>
            <pc:sldMk cId="0" sldId="281"/>
            <ac:spMk id="11" creationId="{37A089FC-F9FA-1DEB-3E95-915CE08F49C0}"/>
          </ac:spMkLst>
        </pc:spChg>
        <pc:spChg chg="del mod">
          <ac:chgData name="琦文 陳" userId="1803d54db6236db1" providerId="LiveId" clId="{13E09DF5-F797-4107-BA8E-EF05537A4F15}" dt="2022-10-31T16:40:30.559" v="4049" actId="478"/>
          <ac:spMkLst>
            <pc:docMk/>
            <pc:sldMk cId="0" sldId="281"/>
            <ac:spMk id="12" creationId="{2140515F-A132-9FF1-3D8F-6CB1FF4D879F}"/>
          </ac:spMkLst>
        </pc:spChg>
        <pc:spChg chg="add mod">
          <ac:chgData name="琦文 陳" userId="1803d54db6236db1" providerId="LiveId" clId="{13E09DF5-F797-4107-BA8E-EF05537A4F15}" dt="2022-11-01T07:24:56.723" v="4737" actId="1076"/>
          <ac:spMkLst>
            <pc:docMk/>
            <pc:sldMk cId="0" sldId="281"/>
            <ac:spMk id="13" creationId="{F239D033-2FC4-B8FB-A2B9-D449FF76CE54}"/>
          </ac:spMkLst>
        </pc:spChg>
        <pc:spChg chg="mod">
          <ac:chgData name="琦文 陳" userId="1803d54db6236db1" providerId="LiveId" clId="{13E09DF5-F797-4107-BA8E-EF05537A4F15}" dt="2022-10-31T16:44:48.799" v="4245" actId="207"/>
          <ac:spMkLst>
            <pc:docMk/>
            <pc:sldMk cId="0" sldId="281"/>
            <ac:spMk id="15" creationId="{7F4E7E50-1B86-D401-BE67-147D6F4F3CFF}"/>
          </ac:spMkLst>
        </pc:spChg>
        <pc:spChg chg="mod">
          <ac:chgData name="琦文 陳" userId="1803d54db6236db1" providerId="LiveId" clId="{13E09DF5-F797-4107-BA8E-EF05537A4F15}" dt="2022-10-31T16:44:48.799" v="4245" actId="207"/>
          <ac:spMkLst>
            <pc:docMk/>
            <pc:sldMk cId="0" sldId="281"/>
            <ac:spMk id="16" creationId="{922D74D1-4180-B554-1622-DAE1E914DE5C}"/>
          </ac:spMkLst>
        </pc:spChg>
        <pc:spChg chg="add mod">
          <ac:chgData name="琦文 陳" userId="1803d54db6236db1" providerId="LiveId" clId="{13E09DF5-F797-4107-BA8E-EF05537A4F15}" dt="2022-10-31T16:50:30.951" v="4460" actId="1076"/>
          <ac:spMkLst>
            <pc:docMk/>
            <pc:sldMk cId="0" sldId="281"/>
            <ac:spMk id="17" creationId="{C0057329-78F9-E8DB-C37E-AB86A103392F}"/>
          </ac:spMkLst>
        </pc:spChg>
        <pc:spChg chg="mod">
          <ac:chgData name="琦文 陳" userId="1803d54db6236db1" providerId="LiveId" clId="{13E09DF5-F797-4107-BA8E-EF05537A4F15}" dt="2022-10-31T16:44:52.487" v="4246" actId="207"/>
          <ac:spMkLst>
            <pc:docMk/>
            <pc:sldMk cId="0" sldId="281"/>
            <ac:spMk id="19" creationId="{34A2DF1F-02EC-D198-980B-907E47275E89}"/>
          </ac:spMkLst>
        </pc:spChg>
        <pc:spChg chg="mod">
          <ac:chgData name="琦文 陳" userId="1803d54db6236db1" providerId="LiveId" clId="{13E09DF5-F797-4107-BA8E-EF05537A4F15}" dt="2022-10-31T16:44:52.487" v="4246" actId="207"/>
          <ac:spMkLst>
            <pc:docMk/>
            <pc:sldMk cId="0" sldId="281"/>
            <ac:spMk id="20" creationId="{DB42358B-3CC2-482F-0374-10491F977E85}"/>
          </ac:spMkLst>
        </pc:spChg>
        <pc:spChg chg="add mod">
          <ac:chgData name="琦文 陳" userId="1803d54db6236db1" providerId="LiveId" clId="{13E09DF5-F797-4107-BA8E-EF05537A4F15}" dt="2022-10-31T16:50:16.791" v="4459" actId="1076"/>
          <ac:spMkLst>
            <pc:docMk/>
            <pc:sldMk cId="0" sldId="281"/>
            <ac:spMk id="21" creationId="{3699998E-BFEE-B15C-0022-B0C0121B1A82}"/>
          </ac:spMkLst>
        </pc:spChg>
        <pc:spChg chg="del">
          <ac:chgData name="琦文 陳" userId="1803d54db6236db1" providerId="LiveId" clId="{13E09DF5-F797-4107-BA8E-EF05537A4F15}" dt="2022-10-31T16:12:13.955" v="3725" actId="478"/>
          <ac:spMkLst>
            <pc:docMk/>
            <pc:sldMk cId="0" sldId="281"/>
            <ac:spMk id="6779" creationId="{00000000-0000-0000-0000-000000000000}"/>
          </ac:spMkLst>
        </pc:spChg>
        <pc:spChg chg="del">
          <ac:chgData name="琦文 陳" userId="1803d54db6236db1" providerId="LiveId" clId="{13E09DF5-F797-4107-BA8E-EF05537A4F15}" dt="2022-10-31T16:12:24.715" v="3735" actId="478"/>
          <ac:spMkLst>
            <pc:docMk/>
            <pc:sldMk cId="0" sldId="281"/>
            <ac:spMk id="6780" creationId="{00000000-0000-0000-0000-000000000000}"/>
          </ac:spMkLst>
        </pc:spChg>
        <pc:spChg chg="del">
          <ac:chgData name="琦文 陳" userId="1803d54db6236db1" providerId="LiveId" clId="{13E09DF5-F797-4107-BA8E-EF05537A4F15}" dt="2022-10-31T16:12:23.820" v="3734" actId="478"/>
          <ac:spMkLst>
            <pc:docMk/>
            <pc:sldMk cId="0" sldId="281"/>
            <ac:spMk id="6781" creationId="{00000000-0000-0000-0000-000000000000}"/>
          </ac:spMkLst>
        </pc:spChg>
        <pc:spChg chg="del">
          <ac:chgData name="琦文 陳" userId="1803d54db6236db1" providerId="LiveId" clId="{13E09DF5-F797-4107-BA8E-EF05537A4F15}" dt="2022-10-31T16:12:20.290" v="3731" actId="478"/>
          <ac:spMkLst>
            <pc:docMk/>
            <pc:sldMk cId="0" sldId="281"/>
            <ac:spMk id="6782" creationId="{00000000-0000-0000-0000-000000000000}"/>
          </ac:spMkLst>
        </pc:spChg>
        <pc:spChg chg="del">
          <ac:chgData name="琦文 陳" userId="1803d54db6236db1" providerId="LiveId" clId="{13E09DF5-F797-4107-BA8E-EF05537A4F15}" dt="2022-10-31T16:12:19.212" v="3730" actId="478"/>
          <ac:spMkLst>
            <pc:docMk/>
            <pc:sldMk cId="0" sldId="281"/>
            <ac:spMk id="6783" creationId="{00000000-0000-0000-0000-000000000000}"/>
          </ac:spMkLst>
        </pc:spChg>
        <pc:spChg chg="del">
          <ac:chgData name="琦文 陳" userId="1803d54db6236db1" providerId="LiveId" clId="{13E09DF5-F797-4107-BA8E-EF05537A4F15}" dt="2022-10-31T16:12:21.321" v="3732" actId="478"/>
          <ac:spMkLst>
            <pc:docMk/>
            <pc:sldMk cId="0" sldId="281"/>
            <ac:spMk id="6784" creationId="{00000000-0000-0000-0000-000000000000}"/>
          </ac:spMkLst>
        </pc:spChg>
        <pc:spChg chg="del">
          <ac:chgData name="琦文 陳" userId="1803d54db6236db1" providerId="LiveId" clId="{13E09DF5-F797-4107-BA8E-EF05537A4F15}" dt="2022-10-31T16:12:22.514" v="3733" actId="478"/>
          <ac:spMkLst>
            <pc:docMk/>
            <pc:sldMk cId="0" sldId="281"/>
            <ac:spMk id="6785" creationId="{00000000-0000-0000-0000-000000000000}"/>
          </ac:spMkLst>
        </pc:spChg>
        <pc:spChg chg="del">
          <ac:chgData name="琦文 陳" userId="1803d54db6236db1" providerId="LiveId" clId="{13E09DF5-F797-4107-BA8E-EF05537A4F15}" dt="2022-10-31T16:12:26.585" v="3736" actId="478"/>
          <ac:spMkLst>
            <pc:docMk/>
            <pc:sldMk cId="0" sldId="281"/>
            <ac:spMk id="6786" creationId="{00000000-0000-0000-0000-000000000000}"/>
          </ac:spMkLst>
        </pc:spChg>
        <pc:spChg chg="del">
          <ac:chgData name="琦文 陳" userId="1803d54db6236db1" providerId="LiveId" clId="{13E09DF5-F797-4107-BA8E-EF05537A4F15}" dt="2022-10-31T16:12:29.807" v="3738" actId="478"/>
          <ac:spMkLst>
            <pc:docMk/>
            <pc:sldMk cId="0" sldId="281"/>
            <ac:spMk id="6787" creationId="{00000000-0000-0000-0000-000000000000}"/>
          </ac:spMkLst>
        </pc:spChg>
        <pc:grpChg chg="add mod">
          <ac:chgData name="琦文 陳" userId="1803d54db6236db1" providerId="LiveId" clId="{13E09DF5-F797-4107-BA8E-EF05537A4F15}" dt="2022-10-31T16:44:43.584" v="4244" actId="207"/>
          <ac:grpSpMkLst>
            <pc:docMk/>
            <pc:sldMk cId="0" sldId="281"/>
            <ac:grpSpMk id="9" creationId="{752C5F09-A668-4DBF-C502-A044EAE77D93}"/>
          </ac:grpSpMkLst>
        </pc:grpChg>
        <pc:grpChg chg="add mod">
          <ac:chgData name="琦文 陳" userId="1803d54db6236db1" providerId="LiveId" clId="{13E09DF5-F797-4107-BA8E-EF05537A4F15}" dt="2022-10-31T16:44:48.799" v="4245" actId="207"/>
          <ac:grpSpMkLst>
            <pc:docMk/>
            <pc:sldMk cId="0" sldId="281"/>
            <ac:grpSpMk id="14" creationId="{1AFF4683-144D-8BC6-2749-62B8461807F2}"/>
          </ac:grpSpMkLst>
        </pc:grpChg>
        <pc:grpChg chg="add mod">
          <ac:chgData name="琦文 陳" userId="1803d54db6236db1" providerId="LiveId" clId="{13E09DF5-F797-4107-BA8E-EF05537A4F15}" dt="2022-10-31T16:44:52.487" v="4246" actId="207"/>
          <ac:grpSpMkLst>
            <pc:docMk/>
            <pc:sldMk cId="0" sldId="281"/>
            <ac:grpSpMk id="18" creationId="{37E8387E-1B5D-6FFA-E8CA-A11697C01BAC}"/>
          </ac:grpSpMkLst>
        </pc:grpChg>
        <pc:grpChg chg="del">
          <ac:chgData name="琦文 陳" userId="1803d54db6236db1" providerId="LiveId" clId="{13E09DF5-F797-4107-BA8E-EF05537A4F15}" dt="2022-10-31T16:12:28.227" v="3737" actId="478"/>
          <ac:grpSpMkLst>
            <pc:docMk/>
            <pc:sldMk cId="0" sldId="281"/>
            <ac:grpSpMk id="6727" creationId="{00000000-0000-0000-0000-000000000000}"/>
          </ac:grpSpMkLst>
        </pc:grpChg>
        <pc:grpChg chg="del">
          <ac:chgData name="琦文 陳" userId="1803d54db6236db1" providerId="LiveId" clId="{13E09DF5-F797-4107-BA8E-EF05537A4F15}" dt="2022-10-31T16:12:16.895" v="3728" actId="478"/>
          <ac:grpSpMkLst>
            <pc:docMk/>
            <pc:sldMk cId="0" sldId="281"/>
            <ac:grpSpMk id="6788" creationId="{00000000-0000-0000-0000-000000000000}"/>
          </ac:grpSpMkLst>
        </pc:grpChg>
        <pc:grpChg chg="del">
          <ac:chgData name="琦文 陳" userId="1803d54db6236db1" providerId="LiveId" clId="{13E09DF5-F797-4107-BA8E-EF05537A4F15}" dt="2022-10-31T16:12:17.471" v="3729" actId="478"/>
          <ac:grpSpMkLst>
            <pc:docMk/>
            <pc:sldMk cId="0" sldId="281"/>
            <ac:grpSpMk id="6799" creationId="{00000000-0000-0000-0000-000000000000}"/>
          </ac:grpSpMkLst>
        </pc:grpChg>
        <pc:grpChg chg="del">
          <ac:chgData name="琦文 陳" userId="1803d54db6236db1" providerId="LiveId" clId="{13E09DF5-F797-4107-BA8E-EF05537A4F15}" dt="2022-10-31T16:12:16.034" v="3727" actId="478"/>
          <ac:grpSpMkLst>
            <pc:docMk/>
            <pc:sldMk cId="0" sldId="281"/>
            <ac:grpSpMk id="6810" creationId="{00000000-0000-0000-0000-000000000000}"/>
          </ac:grpSpMkLst>
        </pc:grpChg>
        <pc:picChg chg="add del mod">
          <ac:chgData name="琦文 陳" userId="1803d54db6236db1" providerId="LiveId" clId="{13E09DF5-F797-4107-BA8E-EF05537A4F15}" dt="2022-10-31T16:14:24.178" v="3744" actId="478"/>
          <ac:picMkLst>
            <pc:docMk/>
            <pc:sldMk cId="0" sldId="281"/>
            <ac:picMk id="4" creationId="{52BEA4BE-A314-D21D-068B-9BF4ADD42958}"/>
          </ac:picMkLst>
        </pc:picChg>
        <pc:picChg chg="add mod">
          <ac:chgData name="琦文 陳" userId="1803d54db6236db1" providerId="LiveId" clId="{13E09DF5-F797-4107-BA8E-EF05537A4F15}" dt="2022-10-31T16:57:37.694" v="4480" actId="1076"/>
          <ac:picMkLst>
            <pc:docMk/>
            <pc:sldMk cId="0" sldId="281"/>
            <ac:picMk id="5" creationId="{729C08BD-5B73-3370-0BAA-E2BB820D5BED}"/>
          </ac:picMkLst>
        </pc:picChg>
      </pc:sldChg>
      <pc:sldChg chg="del modNotes">
        <pc:chgData name="琦文 陳" userId="1803d54db6236db1" providerId="LiveId" clId="{13E09DF5-F797-4107-BA8E-EF05537A4F15}" dt="2022-10-31T16:19:50.603" v="3750" actId="47"/>
        <pc:sldMkLst>
          <pc:docMk/>
          <pc:sldMk cId="0" sldId="282"/>
        </pc:sldMkLst>
      </pc:sldChg>
      <pc:sldChg chg="modSp del mod modNotes">
        <pc:chgData name="琦文 陳" userId="1803d54db6236db1" providerId="LiveId" clId="{13E09DF5-F797-4107-BA8E-EF05537A4F15}" dt="2022-10-31T16:19:52.027" v="3751" actId="47"/>
        <pc:sldMkLst>
          <pc:docMk/>
          <pc:sldMk cId="0" sldId="283"/>
        </pc:sldMkLst>
        <pc:grpChg chg="mod">
          <ac:chgData name="琦文 陳" userId="1803d54db6236db1" providerId="LiveId" clId="{13E09DF5-F797-4107-BA8E-EF05537A4F15}" dt="2022-10-30T16:12:51.263" v="2053" actId="1076"/>
          <ac:grpSpMkLst>
            <pc:docMk/>
            <pc:sldMk cId="0" sldId="283"/>
            <ac:grpSpMk id="6952" creationId="{00000000-0000-0000-0000-000000000000}"/>
          </ac:grpSpMkLst>
        </pc:grpChg>
      </pc:sldChg>
      <pc:sldChg chg="del">
        <pc:chgData name="琦文 陳" userId="1803d54db6236db1" providerId="LiveId" clId="{13E09DF5-F797-4107-BA8E-EF05537A4F15}" dt="2022-10-31T16:19:52.976" v="3752" actId="47"/>
        <pc:sldMkLst>
          <pc:docMk/>
          <pc:sldMk cId="0" sldId="284"/>
        </pc:sldMkLst>
      </pc:sldChg>
      <pc:sldChg chg="del modNotes">
        <pc:chgData name="琦文 陳" userId="1803d54db6236db1" providerId="LiveId" clId="{13E09DF5-F797-4107-BA8E-EF05537A4F15}" dt="2022-10-31T16:19:54.096" v="3753" actId="47"/>
        <pc:sldMkLst>
          <pc:docMk/>
          <pc:sldMk cId="0" sldId="285"/>
        </pc:sldMkLst>
      </pc:sldChg>
      <pc:sldChg chg="del modNotes">
        <pc:chgData name="琦文 陳" userId="1803d54db6236db1" providerId="LiveId" clId="{13E09DF5-F797-4107-BA8E-EF05537A4F15}" dt="2022-10-31T16:19:54.883" v="3754" actId="47"/>
        <pc:sldMkLst>
          <pc:docMk/>
          <pc:sldMk cId="0" sldId="286"/>
        </pc:sldMkLst>
      </pc:sldChg>
      <pc:sldChg chg="del modNotes">
        <pc:chgData name="琦文 陳" userId="1803d54db6236db1" providerId="LiveId" clId="{13E09DF5-F797-4107-BA8E-EF05537A4F15}" dt="2022-10-31T16:19:55.693" v="3755" actId="47"/>
        <pc:sldMkLst>
          <pc:docMk/>
          <pc:sldMk cId="0" sldId="287"/>
        </pc:sldMkLst>
      </pc:sldChg>
      <pc:sldChg chg="del modNotes">
        <pc:chgData name="琦文 陳" userId="1803d54db6236db1" providerId="LiveId" clId="{13E09DF5-F797-4107-BA8E-EF05537A4F15}" dt="2022-10-31T16:19:56.492" v="3756" actId="47"/>
        <pc:sldMkLst>
          <pc:docMk/>
          <pc:sldMk cId="0" sldId="288"/>
        </pc:sldMkLst>
      </pc:sldChg>
      <pc:sldChg chg="del modNotes">
        <pc:chgData name="琦文 陳" userId="1803d54db6236db1" providerId="LiveId" clId="{13E09DF5-F797-4107-BA8E-EF05537A4F15}" dt="2022-10-31T16:19:57.312" v="3757" actId="47"/>
        <pc:sldMkLst>
          <pc:docMk/>
          <pc:sldMk cId="0" sldId="289"/>
        </pc:sldMkLst>
      </pc:sldChg>
      <pc:sldChg chg="del modNotes">
        <pc:chgData name="琦文 陳" userId="1803d54db6236db1" providerId="LiveId" clId="{13E09DF5-F797-4107-BA8E-EF05537A4F15}" dt="2022-10-31T16:19:58.286" v="3758" actId="47"/>
        <pc:sldMkLst>
          <pc:docMk/>
          <pc:sldMk cId="0" sldId="290"/>
        </pc:sldMkLst>
      </pc:sldChg>
      <pc:sldChg chg="del modNotes">
        <pc:chgData name="琦文 陳" userId="1803d54db6236db1" providerId="LiveId" clId="{13E09DF5-F797-4107-BA8E-EF05537A4F15}" dt="2022-10-31T16:19:59.380" v="3759" actId="47"/>
        <pc:sldMkLst>
          <pc:docMk/>
          <pc:sldMk cId="0" sldId="291"/>
        </pc:sldMkLst>
      </pc:sldChg>
      <pc:sldChg chg="del modNotes">
        <pc:chgData name="琦文 陳" userId="1803d54db6236db1" providerId="LiveId" clId="{13E09DF5-F797-4107-BA8E-EF05537A4F15}" dt="2022-10-31T16:20:01.027" v="3760" actId="47"/>
        <pc:sldMkLst>
          <pc:docMk/>
          <pc:sldMk cId="0" sldId="292"/>
        </pc:sldMkLst>
      </pc:sldChg>
      <pc:sldChg chg="del modNotes">
        <pc:chgData name="琦文 陳" userId="1803d54db6236db1" providerId="LiveId" clId="{13E09DF5-F797-4107-BA8E-EF05537A4F15}" dt="2022-10-31T16:20:02.088" v="3761" actId="47"/>
        <pc:sldMkLst>
          <pc:docMk/>
          <pc:sldMk cId="0" sldId="293"/>
        </pc:sldMkLst>
      </pc:sldChg>
      <pc:sldChg chg="del">
        <pc:chgData name="琦文 陳" userId="1803d54db6236db1" providerId="LiveId" clId="{13E09DF5-F797-4107-BA8E-EF05537A4F15}" dt="2022-10-31T13:47:36.495" v="2791" actId="47"/>
        <pc:sldMkLst>
          <pc:docMk/>
          <pc:sldMk cId="0" sldId="294"/>
        </pc:sldMkLst>
      </pc:sldChg>
      <pc:sldChg chg="del">
        <pc:chgData name="琦文 陳" userId="1803d54db6236db1" providerId="LiveId" clId="{13E09DF5-F797-4107-BA8E-EF05537A4F15}" dt="2022-10-31T13:47:37.593" v="2792" actId="47"/>
        <pc:sldMkLst>
          <pc:docMk/>
          <pc:sldMk cId="0" sldId="295"/>
        </pc:sldMkLst>
      </pc:sldChg>
      <pc:sldChg chg="del">
        <pc:chgData name="琦文 陳" userId="1803d54db6236db1" providerId="LiveId" clId="{13E09DF5-F797-4107-BA8E-EF05537A4F15}" dt="2022-10-31T13:47:39.714" v="2793" actId="47"/>
        <pc:sldMkLst>
          <pc:docMk/>
          <pc:sldMk cId="0" sldId="296"/>
        </pc:sldMkLst>
      </pc:sldChg>
      <pc:sldChg chg="del">
        <pc:chgData name="琦文 陳" userId="1803d54db6236db1" providerId="LiveId" clId="{13E09DF5-F797-4107-BA8E-EF05537A4F15}" dt="2022-10-31T16:34:56.285" v="3969" actId="47"/>
        <pc:sldMkLst>
          <pc:docMk/>
          <pc:sldMk cId="0" sldId="297"/>
        </pc:sldMkLst>
      </pc:sldChg>
      <pc:sldChg chg="del">
        <pc:chgData name="琦文 陳" userId="1803d54db6236db1" providerId="LiveId" clId="{13E09DF5-F797-4107-BA8E-EF05537A4F15}" dt="2022-10-31T16:34:57.980" v="3970" actId="47"/>
        <pc:sldMkLst>
          <pc:docMk/>
          <pc:sldMk cId="0" sldId="298"/>
        </pc:sldMkLst>
      </pc:sldChg>
      <pc:sldChg chg="del">
        <pc:chgData name="琦文 陳" userId="1803d54db6236db1" providerId="LiveId" clId="{13E09DF5-F797-4107-BA8E-EF05537A4F15}" dt="2022-10-31T16:34:59.217" v="3971" actId="47"/>
        <pc:sldMkLst>
          <pc:docMk/>
          <pc:sldMk cId="0" sldId="299"/>
        </pc:sldMkLst>
      </pc:sldChg>
      <pc:sldChg chg="del">
        <pc:chgData name="琦文 陳" userId="1803d54db6236db1" providerId="LiveId" clId="{13E09DF5-F797-4107-BA8E-EF05537A4F15}" dt="2022-10-31T16:35:00.106" v="3972" actId="47"/>
        <pc:sldMkLst>
          <pc:docMk/>
          <pc:sldMk cId="0" sldId="300"/>
        </pc:sldMkLst>
      </pc:sldChg>
      <pc:sldChg chg="del">
        <pc:chgData name="琦文 陳" userId="1803d54db6236db1" providerId="LiveId" clId="{13E09DF5-F797-4107-BA8E-EF05537A4F15}" dt="2022-10-31T16:35:00.968" v="3973" actId="47"/>
        <pc:sldMkLst>
          <pc:docMk/>
          <pc:sldMk cId="0" sldId="301"/>
        </pc:sldMkLst>
      </pc:sldChg>
      <pc:sldChg chg="modSp del mod">
        <pc:chgData name="琦文 陳" userId="1803d54db6236db1" providerId="LiveId" clId="{13E09DF5-F797-4107-BA8E-EF05537A4F15}" dt="2022-10-31T16:35:01.932" v="3974" actId="47"/>
        <pc:sldMkLst>
          <pc:docMk/>
          <pc:sldMk cId="0" sldId="302"/>
        </pc:sldMkLst>
        <pc:grpChg chg="mod">
          <ac:chgData name="琦文 陳" userId="1803d54db6236db1" providerId="LiveId" clId="{13E09DF5-F797-4107-BA8E-EF05537A4F15}" dt="2022-10-27T16:22:27.469" v="1042" actId="1076"/>
          <ac:grpSpMkLst>
            <pc:docMk/>
            <pc:sldMk cId="0" sldId="302"/>
            <ac:grpSpMk id="11561" creationId="{00000000-0000-0000-0000-000000000000}"/>
          </ac:grpSpMkLst>
        </pc:grpChg>
      </pc:sldChg>
      <pc:sldChg chg="del ord modNotes">
        <pc:chgData name="琦文 陳" userId="1803d54db6236db1" providerId="LiveId" clId="{13E09DF5-F797-4107-BA8E-EF05537A4F15}" dt="2022-10-31T16:35:04.202" v="3975" actId="47"/>
        <pc:sldMkLst>
          <pc:docMk/>
          <pc:sldMk cId="0" sldId="303"/>
        </pc:sldMkLst>
      </pc:sldChg>
      <pc:sldChg chg="del">
        <pc:chgData name="琦文 陳" userId="1803d54db6236db1" providerId="LiveId" clId="{13E09DF5-F797-4107-BA8E-EF05537A4F15}" dt="2022-10-31T16:35:04.959" v="3976" actId="47"/>
        <pc:sldMkLst>
          <pc:docMk/>
          <pc:sldMk cId="0" sldId="304"/>
        </pc:sldMkLst>
      </pc:sldChg>
      <pc:sldChg chg="del">
        <pc:chgData name="琦文 陳" userId="1803d54db6236db1" providerId="LiveId" clId="{13E09DF5-F797-4107-BA8E-EF05537A4F15}" dt="2022-10-31T16:35:06.131" v="3977" actId="47"/>
        <pc:sldMkLst>
          <pc:docMk/>
          <pc:sldMk cId="0" sldId="305"/>
        </pc:sldMkLst>
      </pc:sldChg>
      <pc:sldChg chg="del">
        <pc:chgData name="琦文 陳" userId="1803d54db6236db1" providerId="LiveId" clId="{13E09DF5-F797-4107-BA8E-EF05537A4F15}" dt="2022-10-31T16:35:07.015" v="3978" actId="47"/>
        <pc:sldMkLst>
          <pc:docMk/>
          <pc:sldMk cId="0" sldId="306"/>
        </pc:sldMkLst>
      </pc:sldChg>
      <pc:sldChg chg="del">
        <pc:chgData name="琦文 陳" userId="1803d54db6236db1" providerId="LiveId" clId="{13E09DF5-F797-4107-BA8E-EF05537A4F15}" dt="2022-10-31T16:35:08.147" v="3979" actId="47"/>
        <pc:sldMkLst>
          <pc:docMk/>
          <pc:sldMk cId="0" sldId="307"/>
        </pc:sldMkLst>
      </pc:sldChg>
      <pc:sldChg chg="del">
        <pc:chgData name="琦文 陳" userId="1803d54db6236db1" providerId="LiveId" clId="{13E09DF5-F797-4107-BA8E-EF05537A4F15}" dt="2022-10-31T16:35:09.162" v="3980" actId="47"/>
        <pc:sldMkLst>
          <pc:docMk/>
          <pc:sldMk cId="0" sldId="308"/>
        </pc:sldMkLst>
      </pc:sldChg>
      <pc:sldChg chg="del">
        <pc:chgData name="琦文 陳" userId="1803d54db6236db1" providerId="LiveId" clId="{13E09DF5-F797-4107-BA8E-EF05537A4F15}" dt="2022-10-31T16:35:10.397" v="3981" actId="47"/>
        <pc:sldMkLst>
          <pc:docMk/>
          <pc:sldMk cId="0" sldId="309"/>
        </pc:sldMkLst>
      </pc:sldChg>
      <pc:sldChg chg="del">
        <pc:chgData name="琦文 陳" userId="1803d54db6236db1" providerId="LiveId" clId="{13E09DF5-F797-4107-BA8E-EF05537A4F15}" dt="2022-10-31T16:35:11.189" v="3982" actId="47"/>
        <pc:sldMkLst>
          <pc:docMk/>
          <pc:sldMk cId="0" sldId="310"/>
        </pc:sldMkLst>
      </pc:sldChg>
      <pc:sldChg chg="del">
        <pc:chgData name="琦文 陳" userId="1803d54db6236db1" providerId="LiveId" clId="{13E09DF5-F797-4107-BA8E-EF05537A4F15}" dt="2022-10-31T16:35:12" v="3983" actId="47"/>
        <pc:sldMkLst>
          <pc:docMk/>
          <pc:sldMk cId="0" sldId="311"/>
        </pc:sldMkLst>
      </pc:sldChg>
      <pc:sldChg chg="addSp delSp modSp add mod ord">
        <pc:chgData name="琦文 陳" userId="1803d54db6236db1" providerId="LiveId" clId="{13E09DF5-F797-4107-BA8E-EF05537A4F15}" dt="2022-11-01T07:22:58.694" v="4633"/>
        <pc:sldMkLst>
          <pc:docMk/>
          <pc:sldMk cId="2573712729" sldId="312"/>
        </pc:sldMkLst>
        <pc:spChg chg="mod">
          <ac:chgData name="琦文 陳" userId="1803d54db6236db1" providerId="LiveId" clId="{13E09DF5-F797-4107-BA8E-EF05537A4F15}" dt="2022-10-31T15:59:19.455" v="3569" actId="207"/>
          <ac:spMkLst>
            <pc:docMk/>
            <pc:sldMk cId="2573712729" sldId="312"/>
            <ac:spMk id="3" creationId="{F5A9536C-539C-773A-32E1-A3E6AA6496DA}"/>
          </ac:spMkLst>
        </pc:spChg>
        <pc:spChg chg="mod">
          <ac:chgData name="琦文 陳" userId="1803d54db6236db1" providerId="LiveId" clId="{13E09DF5-F797-4107-BA8E-EF05537A4F15}" dt="2022-10-31T15:59:19.455" v="3569" actId="207"/>
          <ac:spMkLst>
            <pc:docMk/>
            <pc:sldMk cId="2573712729" sldId="312"/>
            <ac:spMk id="4" creationId="{50BB0C29-0FF8-F84D-07D0-0B382BF5C760}"/>
          </ac:spMkLst>
        </pc:spChg>
        <pc:spChg chg="mod">
          <ac:chgData name="琦文 陳" userId="1803d54db6236db1" providerId="LiveId" clId="{13E09DF5-F797-4107-BA8E-EF05537A4F15}" dt="2022-10-31T15:59:19.455" v="3569" actId="207"/>
          <ac:spMkLst>
            <pc:docMk/>
            <pc:sldMk cId="2573712729" sldId="312"/>
            <ac:spMk id="5" creationId="{5B56B157-7E8B-31F5-D288-990CDF9DD9E5}"/>
          </ac:spMkLst>
        </pc:spChg>
        <pc:spChg chg="del mod">
          <ac:chgData name="琦文 陳" userId="1803d54db6236db1" providerId="LiveId" clId="{13E09DF5-F797-4107-BA8E-EF05537A4F15}" dt="2022-10-31T15:59:29.976" v="3574" actId="478"/>
          <ac:spMkLst>
            <pc:docMk/>
            <pc:sldMk cId="2573712729" sldId="312"/>
            <ac:spMk id="7" creationId="{0080F97B-6AD3-2B6D-FDF8-37424713F289}"/>
          </ac:spMkLst>
        </pc:spChg>
        <pc:spChg chg="mod">
          <ac:chgData name="琦文 陳" userId="1803d54db6236db1" providerId="LiveId" clId="{13E09DF5-F797-4107-BA8E-EF05537A4F15}" dt="2022-10-31T15:59:27.413" v="3573"/>
          <ac:spMkLst>
            <pc:docMk/>
            <pc:sldMk cId="2573712729" sldId="312"/>
            <ac:spMk id="8" creationId="{25C02C2E-6EC6-21B6-C5AD-BDEE405EB3D2}"/>
          </ac:spMkLst>
        </pc:spChg>
        <pc:spChg chg="mod">
          <ac:chgData name="琦文 陳" userId="1803d54db6236db1" providerId="LiveId" clId="{13E09DF5-F797-4107-BA8E-EF05537A4F15}" dt="2022-10-31T15:59:27.413" v="3573"/>
          <ac:spMkLst>
            <pc:docMk/>
            <pc:sldMk cId="2573712729" sldId="312"/>
            <ac:spMk id="9" creationId="{7FF97CFF-D5DB-CD91-F5DA-72A2BF7BCBDA}"/>
          </ac:spMkLst>
        </pc:spChg>
        <pc:spChg chg="mod">
          <ac:chgData name="琦文 陳" userId="1803d54db6236db1" providerId="LiveId" clId="{13E09DF5-F797-4107-BA8E-EF05537A4F15}" dt="2022-10-31T15:59:34.005" v="3576"/>
          <ac:spMkLst>
            <pc:docMk/>
            <pc:sldMk cId="2573712729" sldId="312"/>
            <ac:spMk id="11" creationId="{674114B7-9E0A-06CF-EE43-F53EEEEFBD02}"/>
          </ac:spMkLst>
        </pc:spChg>
        <pc:spChg chg="mod">
          <ac:chgData name="琦文 陳" userId="1803d54db6236db1" providerId="LiveId" clId="{13E09DF5-F797-4107-BA8E-EF05537A4F15}" dt="2022-10-31T15:59:34.005" v="3576"/>
          <ac:spMkLst>
            <pc:docMk/>
            <pc:sldMk cId="2573712729" sldId="312"/>
            <ac:spMk id="12" creationId="{4443DAB1-03E6-38D3-C655-B7FD18A9E324}"/>
          </ac:spMkLst>
        </pc:spChg>
        <pc:spChg chg="mod">
          <ac:chgData name="琦文 陳" userId="1803d54db6236db1" providerId="LiveId" clId="{13E09DF5-F797-4107-BA8E-EF05537A4F15}" dt="2022-10-31T15:59:34.005" v="3576"/>
          <ac:spMkLst>
            <pc:docMk/>
            <pc:sldMk cId="2573712729" sldId="312"/>
            <ac:spMk id="13" creationId="{D62E2E47-7E4A-2EEA-0404-3E0C5ABE21B1}"/>
          </ac:spMkLst>
        </pc:spChg>
        <pc:spChg chg="mod">
          <ac:chgData name="琦文 陳" userId="1803d54db6236db1" providerId="LiveId" clId="{13E09DF5-F797-4107-BA8E-EF05537A4F15}" dt="2022-10-31T15:59:14.679" v="3567" actId="14100"/>
          <ac:spMkLst>
            <pc:docMk/>
            <pc:sldMk cId="2573712729" sldId="312"/>
            <ac:spMk id="14" creationId="{ED375A69-9161-9567-5192-589AE74BA7D3}"/>
          </ac:spMkLst>
        </pc:spChg>
        <pc:spChg chg="add mod">
          <ac:chgData name="琦文 陳" userId="1803d54db6236db1" providerId="LiveId" clId="{13E09DF5-F797-4107-BA8E-EF05537A4F15}" dt="2022-10-31T16:05:00.934" v="3680" actId="20577"/>
          <ac:spMkLst>
            <pc:docMk/>
            <pc:sldMk cId="2573712729" sldId="312"/>
            <ac:spMk id="6346" creationId="{1AE9CDB4-C6B3-A5CD-8DD6-E55F20C6A23B}"/>
          </ac:spMkLst>
        </pc:spChg>
        <pc:spChg chg="mod">
          <ac:chgData name="琦文 陳" userId="1803d54db6236db1" providerId="LiveId" clId="{13E09DF5-F797-4107-BA8E-EF05537A4F15}" dt="2022-10-31T16:01:07.039" v="3606" actId="20577"/>
          <ac:spMkLst>
            <pc:docMk/>
            <pc:sldMk cId="2573712729" sldId="312"/>
            <ac:spMk id="6546" creationId="{6E0CBE04-95B2-0CBF-7CC4-B8F26487A1B8}"/>
          </ac:spMkLst>
        </pc:spChg>
        <pc:spChg chg="mod">
          <ac:chgData name="琦文 陳" userId="1803d54db6236db1" providerId="LiveId" clId="{13E09DF5-F797-4107-BA8E-EF05537A4F15}" dt="2022-10-31T16:02:42.615" v="3627" actId="20577"/>
          <ac:spMkLst>
            <pc:docMk/>
            <pc:sldMk cId="2573712729" sldId="312"/>
            <ac:spMk id="6547" creationId="{8C942368-3615-9F41-55F3-8B72C076FD37}"/>
          </ac:spMkLst>
        </pc:spChg>
        <pc:spChg chg="mod">
          <ac:chgData name="琦文 陳" userId="1803d54db6236db1" providerId="LiveId" clId="{13E09DF5-F797-4107-BA8E-EF05537A4F15}" dt="2022-10-31T16:03:41.376" v="3658" actId="20577"/>
          <ac:spMkLst>
            <pc:docMk/>
            <pc:sldMk cId="2573712729" sldId="312"/>
            <ac:spMk id="6550" creationId="{24733329-0232-FBDB-BA3E-9FEEA0523B3D}"/>
          </ac:spMkLst>
        </pc:spChg>
        <pc:spChg chg="del mod">
          <ac:chgData name="琦文 陳" userId="1803d54db6236db1" providerId="LiveId" clId="{13E09DF5-F797-4107-BA8E-EF05537A4F15}" dt="2022-10-31T16:04:49.667" v="3670" actId="478"/>
          <ac:spMkLst>
            <pc:docMk/>
            <pc:sldMk cId="2573712729" sldId="312"/>
            <ac:spMk id="6554" creationId="{CBB52F4F-F552-A6F1-D215-B6B9A02F4017}"/>
          </ac:spMkLst>
        </pc:spChg>
        <pc:spChg chg="del">
          <ac:chgData name="琦文 陳" userId="1803d54db6236db1" providerId="LiveId" clId="{13E09DF5-F797-4107-BA8E-EF05537A4F15}" dt="2022-10-31T15:55:41.180" v="3566" actId="478"/>
          <ac:spMkLst>
            <pc:docMk/>
            <pc:sldMk cId="2573712729" sldId="312"/>
            <ac:spMk id="6555" creationId="{B88A9C3A-BA71-DBB4-1DC9-82118C99EC66}"/>
          </ac:spMkLst>
        </pc:spChg>
        <pc:spChg chg="del">
          <ac:chgData name="琦文 陳" userId="1803d54db6236db1" providerId="LiveId" clId="{13E09DF5-F797-4107-BA8E-EF05537A4F15}" dt="2022-10-31T15:55:40.525" v="3565" actId="478"/>
          <ac:spMkLst>
            <pc:docMk/>
            <pc:sldMk cId="2573712729" sldId="312"/>
            <ac:spMk id="6557" creationId="{390EE6C9-64FD-889C-3BA4-C13070F4A844}"/>
          </ac:spMkLst>
        </pc:spChg>
        <pc:grpChg chg="add mod">
          <ac:chgData name="琦文 陳" userId="1803d54db6236db1" providerId="LiveId" clId="{13E09DF5-F797-4107-BA8E-EF05537A4F15}" dt="2022-10-31T15:59:26.126" v="3572" actId="1076"/>
          <ac:grpSpMkLst>
            <pc:docMk/>
            <pc:sldMk cId="2573712729" sldId="312"/>
            <ac:grpSpMk id="2" creationId="{01F86E8D-9361-F0B1-D296-CE7BDF61DAFC}"/>
          </ac:grpSpMkLst>
        </pc:grpChg>
        <pc:grpChg chg="add del mod">
          <ac:chgData name="琦文 陳" userId="1803d54db6236db1" providerId="LiveId" clId="{13E09DF5-F797-4107-BA8E-EF05537A4F15}" dt="2022-10-31T15:59:31.920" v="3575" actId="478"/>
          <ac:grpSpMkLst>
            <pc:docMk/>
            <pc:sldMk cId="2573712729" sldId="312"/>
            <ac:grpSpMk id="6" creationId="{83549361-63C5-4882-4A70-2ABDF62CC507}"/>
          </ac:grpSpMkLst>
        </pc:grpChg>
        <pc:grpChg chg="add mod">
          <ac:chgData name="琦文 陳" userId="1803d54db6236db1" providerId="LiveId" clId="{13E09DF5-F797-4107-BA8E-EF05537A4F15}" dt="2022-10-31T15:59:54.126" v="3578" actId="1076"/>
          <ac:grpSpMkLst>
            <pc:docMk/>
            <pc:sldMk cId="2573712729" sldId="312"/>
            <ac:grpSpMk id="10" creationId="{569DF343-BE30-A263-AA14-5DD8473DCB3D}"/>
          </ac:grpSpMkLst>
        </pc:grpChg>
        <pc:picChg chg="del">
          <ac:chgData name="琦文 陳" userId="1803d54db6236db1" providerId="LiveId" clId="{13E09DF5-F797-4107-BA8E-EF05537A4F15}" dt="2022-10-31T16:00:38.156" v="3579" actId="478"/>
          <ac:picMkLst>
            <pc:docMk/>
            <pc:sldMk cId="2573712729" sldId="312"/>
            <ac:picMk id="2050" creationId="{9E816A3D-82D4-99C9-956C-8BB070919D42}"/>
          </ac:picMkLst>
        </pc:picChg>
        <pc:picChg chg="del">
          <ac:chgData name="琦文 陳" userId="1803d54db6236db1" providerId="LiveId" clId="{13E09DF5-F797-4107-BA8E-EF05537A4F15}" dt="2022-10-31T16:01:30.858" v="3607" actId="478"/>
          <ac:picMkLst>
            <pc:docMk/>
            <pc:sldMk cId="2573712729" sldId="312"/>
            <ac:picMk id="2052" creationId="{241DE9F8-9DF5-6010-8D67-E9AAB1A2F6F4}"/>
          </ac:picMkLst>
        </pc:picChg>
        <pc:picChg chg="del">
          <ac:chgData name="琦文 陳" userId="1803d54db6236db1" providerId="LiveId" clId="{13E09DF5-F797-4107-BA8E-EF05537A4F15}" dt="2022-10-31T16:03:22.467" v="3633" actId="478"/>
          <ac:picMkLst>
            <pc:docMk/>
            <pc:sldMk cId="2573712729" sldId="312"/>
            <ac:picMk id="2054" creationId="{5ECF3880-C36A-9565-E4C1-023C9EF1EFC1}"/>
          </ac:picMkLst>
        </pc:picChg>
        <pc:picChg chg="del">
          <ac:chgData name="琦文 陳" userId="1803d54db6236db1" providerId="LiveId" clId="{13E09DF5-F797-4107-BA8E-EF05537A4F15}" dt="2022-10-31T16:03:53.367" v="3660" actId="478"/>
          <ac:picMkLst>
            <pc:docMk/>
            <pc:sldMk cId="2573712729" sldId="312"/>
            <ac:picMk id="2056" creationId="{039C19D4-9880-161B-F62F-906BF5BC8F3E}"/>
          </ac:picMkLst>
        </pc:picChg>
        <pc:picChg chg="add mod">
          <ac:chgData name="琦文 陳" userId="1803d54db6236db1" providerId="LiveId" clId="{13E09DF5-F797-4107-BA8E-EF05537A4F15}" dt="2022-10-31T16:00:55.078" v="3585" actId="1076"/>
          <ac:picMkLst>
            <pc:docMk/>
            <pc:sldMk cId="2573712729" sldId="312"/>
            <ac:picMk id="3074" creationId="{100D2214-CC8A-D7E8-E4E8-2D8F5C09C4F1}"/>
          </ac:picMkLst>
        </pc:picChg>
        <pc:picChg chg="add mod">
          <ac:chgData name="琦文 陳" userId="1803d54db6236db1" providerId="LiveId" clId="{13E09DF5-F797-4107-BA8E-EF05537A4F15}" dt="2022-10-31T16:02:30.478" v="3623" actId="1076"/>
          <ac:picMkLst>
            <pc:docMk/>
            <pc:sldMk cId="2573712729" sldId="312"/>
            <ac:picMk id="3076" creationId="{F08ABADD-7E8E-B7A9-01E5-ED78514D236C}"/>
          </ac:picMkLst>
        </pc:picChg>
        <pc:picChg chg="add mod">
          <ac:chgData name="琦文 陳" userId="1803d54db6236db1" providerId="LiveId" clId="{13E09DF5-F797-4107-BA8E-EF05537A4F15}" dt="2022-10-31T16:03:51.777" v="3659" actId="1076"/>
          <ac:picMkLst>
            <pc:docMk/>
            <pc:sldMk cId="2573712729" sldId="312"/>
            <ac:picMk id="3078" creationId="{BD20E171-9011-90D7-6FF4-3740471BB121}"/>
          </ac:picMkLst>
        </pc:picChg>
        <pc:picChg chg="add del mod">
          <ac:chgData name="琦文 陳" userId="1803d54db6236db1" providerId="LiveId" clId="{13E09DF5-F797-4107-BA8E-EF05537A4F15}" dt="2022-10-31T16:04:49.667" v="3670" actId="478"/>
          <ac:picMkLst>
            <pc:docMk/>
            <pc:sldMk cId="2573712729" sldId="312"/>
            <ac:picMk id="3080" creationId="{3DA54F45-572E-9220-B055-2C202BE01C81}"/>
          </ac:picMkLst>
        </pc:picChg>
        <pc:picChg chg="add mod">
          <ac:chgData name="琦文 陳" userId="1803d54db6236db1" providerId="LiveId" clId="{13E09DF5-F797-4107-BA8E-EF05537A4F15}" dt="2022-10-31T16:05:32.063" v="3689" actId="1076"/>
          <ac:picMkLst>
            <pc:docMk/>
            <pc:sldMk cId="2573712729" sldId="312"/>
            <ac:picMk id="3082" creationId="{F57A7303-3CCA-65BC-82ED-23D55E9D6FA3}"/>
          </ac:picMkLst>
        </pc:picChg>
      </pc:sldChg>
      <pc:sldChg chg="addSp delSp modSp add del mod">
        <pc:chgData name="琦文 陳" userId="1803d54db6236db1" providerId="LiveId" clId="{13E09DF5-F797-4107-BA8E-EF05537A4F15}" dt="2022-10-31T16:22:20.964" v="3850" actId="47"/>
        <pc:sldMkLst>
          <pc:docMk/>
          <pc:sldMk cId="1654100353" sldId="313"/>
        </pc:sldMkLst>
        <pc:spChg chg="mod topLvl">
          <ac:chgData name="琦文 陳" userId="1803d54db6236db1" providerId="LiveId" clId="{13E09DF5-F797-4107-BA8E-EF05537A4F15}" dt="2022-10-31T16:20:42.222" v="3773" actId="478"/>
          <ac:spMkLst>
            <pc:docMk/>
            <pc:sldMk cId="1654100353" sldId="313"/>
            <ac:spMk id="3" creationId="{018D5A0C-8643-425E-56B2-A3AA26748CBD}"/>
          </ac:spMkLst>
        </pc:spChg>
        <pc:spChg chg="del mod topLvl">
          <ac:chgData name="琦文 陳" userId="1803d54db6236db1" providerId="LiveId" clId="{13E09DF5-F797-4107-BA8E-EF05537A4F15}" dt="2022-10-31T16:20:42.222" v="3773" actId="478"/>
          <ac:spMkLst>
            <pc:docMk/>
            <pc:sldMk cId="1654100353" sldId="313"/>
            <ac:spMk id="4" creationId="{0B683300-7877-FE87-5F2E-4142CC8CEF41}"/>
          </ac:spMkLst>
        </pc:spChg>
        <pc:spChg chg="add mod">
          <ac:chgData name="琦文 陳" userId="1803d54db6236db1" providerId="LiveId" clId="{13E09DF5-F797-4107-BA8E-EF05537A4F15}" dt="2022-10-31T16:21:14.886" v="3803" actId="1076"/>
          <ac:spMkLst>
            <pc:docMk/>
            <pc:sldMk cId="1654100353" sldId="313"/>
            <ac:spMk id="6" creationId="{001AB891-6A03-9325-E159-7A1AFEAFD3CE}"/>
          </ac:spMkLst>
        </pc:spChg>
        <pc:spChg chg="add mod">
          <ac:chgData name="琦文 陳" userId="1803d54db6236db1" providerId="LiveId" clId="{13E09DF5-F797-4107-BA8E-EF05537A4F15}" dt="2022-10-31T16:22:14.086" v="3849" actId="20577"/>
          <ac:spMkLst>
            <pc:docMk/>
            <pc:sldMk cId="1654100353" sldId="313"/>
            <ac:spMk id="7" creationId="{4612234F-BC69-B395-9A73-0A7517C42B96}"/>
          </ac:spMkLst>
        </pc:spChg>
        <pc:grpChg chg="add del mod">
          <ac:chgData name="琦文 陳" userId="1803d54db6236db1" providerId="LiveId" clId="{13E09DF5-F797-4107-BA8E-EF05537A4F15}" dt="2022-10-31T16:20:42.222" v="3773" actId="478"/>
          <ac:grpSpMkLst>
            <pc:docMk/>
            <pc:sldMk cId="1654100353" sldId="313"/>
            <ac:grpSpMk id="2" creationId="{24FC9433-DDFE-42C8-8146-0C75DD709F8F}"/>
          </ac:grpSpMkLst>
        </pc:grpChg>
        <pc:picChg chg="del mod">
          <ac:chgData name="琦文 陳" userId="1803d54db6236db1" providerId="LiveId" clId="{13E09DF5-F797-4107-BA8E-EF05537A4F15}" dt="2022-10-31T16:20:09.813" v="3764" actId="478"/>
          <ac:picMkLst>
            <pc:docMk/>
            <pc:sldMk cId="1654100353" sldId="313"/>
            <ac:picMk id="5" creationId="{729C08BD-5B73-3370-0BAA-E2BB820D5BED}"/>
          </ac:picMkLst>
        </pc:picChg>
      </pc:sldChg>
      <pc:sldChg chg="addSp delSp modSp add mod">
        <pc:chgData name="琦文 陳" userId="1803d54db6236db1" providerId="LiveId" clId="{13E09DF5-F797-4107-BA8E-EF05537A4F15}" dt="2022-10-31T16:34:49.522" v="3968" actId="478"/>
        <pc:sldMkLst>
          <pc:docMk/>
          <pc:sldMk cId="2507440739" sldId="313"/>
        </pc:sldMkLst>
        <pc:spChg chg="add del mod">
          <ac:chgData name="琦文 陳" userId="1803d54db6236db1" providerId="LiveId" clId="{13E09DF5-F797-4107-BA8E-EF05537A4F15}" dt="2022-10-31T16:25:00.479" v="3885" actId="478"/>
          <ac:spMkLst>
            <pc:docMk/>
            <pc:sldMk cId="2507440739" sldId="313"/>
            <ac:spMk id="3" creationId="{CFE839C4-1FF8-FF37-6D93-CB69E1A75CB4}"/>
          </ac:spMkLst>
        </pc:spChg>
        <pc:spChg chg="mod">
          <ac:chgData name="琦文 陳" userId="1803d54db6236db1" providerId="LiveId" clId="{13E09DF5-F797-4107-BA8E-EF05537A4F15}" dt="2022-10-31T16:30:23.327" v="3923" actId="1076"/>
          <ac:spMkLst>
            <pc:docMk/>
            <pc:sldMk cId="2507440739" sldId="313"/>
            <ac:spMk id="6" creationId="{78834759-5987-90EC-0367-54BF5C5357BC}"/>
          </ac:spMkLst>
        </pc:spChg>
        <pc:spChg chg="mod ord">
          <ac:chgData name="琦文 陳" userId="1803d54db6236db1" providerId="LiveId" clId="{13E09DF5-F797-4107-BA8E-EF05537A4F15}" dt="2022-10-31T16:30:04.671" v="3917" actId="14100"/>
          <ac:spMkLst>
            <pc:docMk/>
            <pc:sldMk cId="2507440739" sldId="313"/>
            <ac:spMk id="7" creationId="{7AEC8339-695A-1EC5-D12B-2BA16BA215D9}"/>
          </ac:spMkLst>
        </pc:spChg>
        <pc:spChg chg="del mod">
          <ac:chgData name="琦文 陳" userId="1803d54db6236db1" providerId="LiveId" clId="{13E09DF5-F797-4107-BA8E-EF05537A4F15}" dt="2022-10-31T16:24:10.795" v="3877" actId="478"/>
          <ac:spMkLst>
            <pc:docMk/>
            <pc:sldMk cId="2507440739" sldId="313"/>
            <ac:spMk id="8" creationId="{D4079AB9-691F-5D40-E0F2-824C1E400485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9" creationId="{A8BB977E-D199-4182-B3F3-82449A365244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10" creationId="{9C30A844-E307-B624-E7C3-E85498D85D47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11" creationId="{C052E4D8-ECBA-FD89-6E86-C7A15C0C43DC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12" creationId="{68AE910D-0912-8B79-4654-E638E177791F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13" creationId="{27E5CF7E-9839-6700-E314-8DB12818FA34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14" creationId="{02132969-05F6-A3B2-90DF-A69D3D5FEC63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15" creationId="{111AF173-9645-E5C2-AEF3-C112C5923660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16" creationId="{951B50DC-F9F4-EC45-C2ED-A86A1112ED9E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17" creationId="{0B75140B-1DFD-46EB-FF25-B215563552FC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18" creationId="{6E4B6590-A60E-3E9F-227B-224277DA9004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19" creationId="{2062DA93-8849-D53A-BA44-DCCFEF44E921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20" creationId="{B1E71E17-52FB-0FA0-9A46-523240539CC0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21" creationId="{1D46CDFF-B224-BEC9-9E2A-2DE13D81FC56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22" creationId="{87192D07-32EE-5518-AE1E-ADABD2EE3127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23" creationId="{EE361AAF-551C-C26B-80EC-425DEB7EC1F7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24" creationId="{077EFFA0-4CDA-1F1D-0751-B87526EEC0D5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25" creationId="{C04E52B8-A2FC-4627-A542-1601273CFFC8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26" creationId="{ADD144B2-23B5-22AC-2BFD-5711514783EE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27" creationId="{AA7B4E55-576A-9191-EB55-191D9585671A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28" creationId="{9A42AF9F-1211-CAC8-A3A8-DE1FFA300534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29" creationId="{364C8C81-D06A-65C3-D97C-AEF53247AC81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30" creationId="{1CD82CE4-6011-86CC-0BED-76FA27DD3F88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31" creationId="{9A2A2412-C6B4-7C92-52E2-86E32780DE27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32" creationId="{65A31889-69A5-AD0B-41B0-B5C648BBB65D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33" creationId="{6927CA9C-0C94-9264-6B57-CE558F7C1829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34" creationId="{22368D3C-69E6-A6FA-8600-11E15724FCF2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35" creationId="{1F86D8CF-B9C2-4661-FE27-40C2ED29AF7F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36" creationId="{34AA84F3-BF14-A637-EC23-287E8A63DFEA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37" creationId="{304CF6DD-94B6-8AF7-1BE6-81D5605C7E7E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38" creationId="{0037E302-B56F-73CF-4B55-3C3FA682B12C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39" creationId="{5AEA1579-6D61-E455-B5C1-82E41569C8B6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40" creationId="{0791674A-1635-ACCE-96AE-F72003550E66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41" creationId="{4DEB384A-77A3-89EB-B0CF-E88D9D6CE9F5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42" creationId="{6BE39735-35D0-F197-5D8C-F4AE30C4667B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43" creationId="{DAD64656-4319-D19D-8D33-67741B5B46C9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44" creationId="{E16C42D8-1853-E73D-14BA-FCB91170AB71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45" creationId="{21E3EA38-3518-D082-BDAF-5EEE27FB0CAF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46" creationId="{FF74D47D-BC7B-31DA-13A4-3E3FABC71306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47" creationId="{6784A5E2-0DAE-2493-0060-4F0F5F42BA4C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48" creationId="{16F3D0D7-AE3D-D31B-52FC-0FA414A79A4D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49" creationId="{1AAC9A00-E8E8-E742-AD87-AA9D7D170456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50" creationId="{36DCBB56-0B66-6E17-B180-6F58EB2BDB00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51" creationId="{3961D7F0-2D49-397C-A3A2-A5FC92784521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52" creationId="{145667AE-A847-2388-E5E8-2E29F000E0F8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53" creationId="{C7177CFC-96B5-1173-69A2-7920AE68C12C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54" creationId="{DAF441F1-09D6-0B3B-C491-865DBED3E6BF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55" creationId="{0FCF2FEC-7C3D-C4D4-8266-65C48F4680EC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56" creationId="{F75411FC-F9A6-2C44-0082-C5544B062968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57" creationId="{D443AF4D-4242-52F5-16FC-055C84998567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58" creationId="{5BFBF10C-686F-EE1E-6973-EAC3B5A026C7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59" creationId="{2BDAA100-1D70-3FDA-56CD-A7C69F1FB868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60" creationId="{FB384982-99CF-43A0-A6B9-E35AA21A5D7A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61" creationId="{B6B78099-94FF-88C5-2C10-4A7C26F88DE5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62" creationId="{14740B5E-B680-44B9-324B-800A2CB09112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63" creationId="{0B48B474-72FD-5529-5D2E-7F57E753C742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64" creationId="{72DB9DB2-FAE6-6C64-4DB0-2CCD03168EBA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65" creationId="{BD706AE9-428E-40D4-95B3-4964197A2F1F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66" creationId="{4E3D0729-7B8D-CF17-CE5F-938D82A0533A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67" creationId="{0F98474B-9B83-5C16-09E1-EB180A05ED92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68" creationId="{8D37F824-A177-5F73-6112-C758ACB04A06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69" creationId="{B7BD815C-02FD-B941-4AD3-DF6EF66E68FB}"/>
          </ac:spMkLst>
        </pc:spChg>
        <pc:spChg chg="mod">
          <ac:chgData name="琦文 陳" userId="1803d54db6236db1" providerId="LiveId" clId="{13E09DF5-F797-4107-BA8E-EF05537A4F15}" dt="2022-10-31T16:28:01.795" v="3890"/>
          <ac:spMkLst>
            <pc:docMk/>
            <pc:sldMk cId="2507440739" sldId="313"/>
            <ac:spMk id="70" creationId="{42D38FED-B982-9539-5962-7A41FB986433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72" creationId="{2E3487A8-D07A-7A14-1E14-BC94A649B386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73" creationId="{C54E6E75-A37E-8BAB-3071-635AEF9BF6AF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74" creationId="{BC4EE62D-9697-3040-3EB0-8D73E1069744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75" creationId="{5C3ED33B-779E-974F-81F0-9C80994D0C0C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76" creationId="{C7143E8F-FB55-ED9D-B64C-35BD6CAD49FF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77" creationId="{A45E51BD-B5BE-2A53-7C2F-3DE65503F5F5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78" creationId="{F070D651-5FF4-56BD-6851-3FFD05982CD0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79" creationId="{E559AB28-97AD-AC8B-EFF9-C9F4FC437FFD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80" creationId="{EB796E89-160B-CFFB-F226-E0449B029CAE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81" creationId="{FB256463-0C54-5152-784C-F374B9F067DB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82" creationId="{F07598B6-792F-76F1-3450-011F8DCAAF42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83" creationId="{0F583875-F4CC-649A-F451-1B59A17F13D8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84" creationId="{1FCB3D6D-B640-DA74-A1D2-E7298547DFC3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85" creationId="{E53DC69A-8041-1171-5AC0-F1CA8A26D61F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86" creationId="{ECDA1C34-FAEA-D41C-7471-CF01C249E9A9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87" creationId="{E543CAD3-90D0-E0A3-3AC3-1F201C085FD5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88" creationId="{2CA6EF88-7E03-F445-68B3-7FF4AC3CB0FE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89" creationId="{1D1A94DD-382B-6A8F-35E9-C0BA6CF2C707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90" creationId="{C63486B8-06DB-2DD4-D689-752BC6DEA429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91" creationId="{6E85D2FB-490B-577B-7436-1ED95C30EF58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92" creationId="{83236C9B-3F3F-AA61-F0E3-51074D8E277A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93" creationId="{2F7DF185-1691-74E5-C2AB-E4D6A9978E5D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94" creationId="{E4850B24-9802-D12E-F825-2C37979DDFB3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95" creationId="{5F01CB25-E705-DBEB-00DC-6AED7D7FF28F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96" creationId="{346D1A57-333A-83E6-A6AD-99DDB565005C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97" creationId="{2B6767B6-8FE6-A8FD-00FB-E457863F5686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98" creationId="{A2116B05-76BD-11B9-58CC-B9B61A08D43B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99" creationId="{2FAEA916-A8F3-1989-1194-DA3FA157BB95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00" creationId="{4BA687A0-DF6D-B07D-3774-45A3D979BAD9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01" creationId="{C51D8A08-055C-9078-535B-20D37ECE33B4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02" creationId="{11F78549-D00D-1D58-7DD9-977EDFFD093C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03" creationId="{1F0248AB-C09D-1876-AE66-502864F1C80E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04" creationId="{C048117F-037A-8DCF-21FD-EE2621108437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05" creationId="{B4A2E331-2527-FAA4-89AB-60A309792346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06" creationId="{D8C91D26-6975-4BCD-3335-40012539FB90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07" creationId="{DD100808-42A8-CB50-5EFE-18A9D93A0700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08" creationId="{6176C840-73B0-4DF8-4A8E-14D9E009320A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09" creationId="{48966B66-7383-CB5C-DF62-888FC9B6DDA5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10" creationId="{873B842B-ADB8-976D-2AFA-B96501542F9F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11" creationId="{5750A41C-29CC-D5D0-0C3C-C96D5715AB86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12" creationId="{07DD37DD-7717-F2E1-9841-ED562C1054E1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13" creationId="{6CC1C7AE-934E-53B4-05CD-C77BC268404A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14" creationId="{04FAFC48-25DB-E79D-16F7-EA228B900E73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15" creationId="{ABE5BC47-04F8-33F5-3322-0E75460F99D9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16" creationId="{9776A2EB-2942-3142-3FF0-90202C0B2830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17" creationId="{D173C53A-C2E1-4163-B7A1-0E41D8882E9A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18" creationId="{9CBDE16D-90D2-AAAA-AD9D-10D1F015F4CA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19" creationId="{F3541789-F68C-BA95-857B-D07BC2B91AF3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20" creationId="{EF4D2845-7815-EAB0-ED73-92B5A3889119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21" creationId="{FCCB81ED-9EAB-C6AC-846A-0F192065C217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22" creationId="{640A16D8-394C-1056-D2D8-6958F8F1527C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23" creationId="{8B45C38C-0C62-8A22-BABA-17879347C54E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24" creationId="{00084268-3DDC-E9FC-1F07-0482D79D7731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25" creationId="{0E1DD1D8-025B-0636-EBC8-788B4001B681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26" creationId="{F98F0CEC-B34E-4D49-5471-9FC29F2182A7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27" creationId="{E4BA4FF4-F377-E646-5365-2C9ED108B966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28" creationId="{84686CA8-A350-C07C-0A6C-95FF27A54E27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29" creationId="{9440C7AC-5605-56BE-A332-D880D42D77F1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30" creationId="{5BCC2C34-64EE-1106-C691-0B64430CA999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31" creationId="{6A5423B7-81A4-28F6-E7B1-A532A687C560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32" creationId="{ED3265C7-8813-65D9-F3E0-16C0E98C7FF4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33" creationId="{AC36DAD0-AB88-7FB3-0AAC-8F634F92F265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34" creationId="{A361ED5F-D525-B19F-C611-D61C7E1D84E5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35" creationId="{B55F0C22-4026-7F24-BD42-0C248B39E154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36" creationId="{45BEB174-7785-2E91-9190-D7BDFC6E1AAE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37" creationId="{A17CE4D4-ABAC-16A9-9F40-195EAA0733AE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38" creationId="{46A6D6F4-4EE9-FB08-EC59-A9373049062F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39" creationId="{494749BD-AF35-926D-69EA-2C94AA0BEDA0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40" creationId="{035922AE-F310-609D-A480-FCD82F140BF7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41" creationId="{767DC6F9-6B60-84DF-529A-5E4F691FA980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42" creationId="{8F8E176A-40A5-8317-7966-078BB9D1E3A4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43" creationId="{40796C79-5C45-0990-537A-9B550B28DA9A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44" creationId="{748F4BC2-1D28-39E0-E544-7247643DD227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45" creationId="{E91ACC4B-1857-3E79-CFA9-E9FD1E018232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46" creationId="{53F1881C-3463-8B74-6BE0-84716A8C4C4E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47" creationId="{DF3A2A66-0D1B-EAED-8D2E-82E55B4AC78D}"/>
          </ac:spMkLst>
        </pc:spChg>
        <pc:spChg chg="mod">
          <ac:chgData name="琦文 陳" userId="1803d54db6236db1" providerId="LiveId" clId="{13E09DF5-F797-4107-BA8E-EF05537A4F15}" dt="2022-10-31T16:28:59.361" v="3903"/>
          <ac:spMkLst>
            <pc:docMk/>
            <pc:sldMk cId="2507440739" sldId="313"/>
            <ac:spMk id="148" creationId="{61A8570F-D16A-7028-5A6C-8222F5C4BB1E}"/>
          </ac:spMkLst>
        </pc:spChg>
        <pc:spChg chg="add del mod">
          <ac:chgData name="琦文 陳" userId="1803d54db6236db1" providerId="LiveId" clId="{13E09DF5-F797-4107-BA8E-EF05537A4F15}" dt="2022-10-31T16:34:49.522" v="3968" actId="478"/>
          <ac:spMkLst>
            <pc:docMk/>
            <pc:sldMk cId="2507440739" sldId="313"/>
            <ac:spMk id="150" creationId="{159A4393-9238-A773-1291-814CB2B76A5C}"/>
          </ac:spMkLst>
        </pc:spChg>
        <pc:spChg chg="add mod">
          <ac:chgData name="琦文 陳" userId="1803d54db6236db1" providerId="LiveId" clId="{13E09DF5-F797-4107-BA8E-EF05537A4F15}" dt="2022-10-31T16:34:47.278" v="3967" actId="1076"/>
          <ac:spMkLst>
            <pc:docMk/>
            <pc:sldMk cId="2507440739" sldId="313"/>
            <ac:spMk id="151" creationId="{EB4ACCBC-4774-D21C-AD2D-EE7486E2007F}"/>
          </ac:spMkLst>
        </pc:spChg>
        <pc:grpChg chg="add del mod">
          <ac:chgData name="琦文 陳" userId="1803d54db6236db1" providerId="LiveId" clId="{13E09DF5-F797-4107-BA8E-EF05537A4F15}" dt="2022-10-31T16:29:10.868" v="3908" actId="478"/>
          <ac:grpSpMkLst>
            <pc:docMk/>
            <pc:sldMk cId="2507440739" sldId="313"/>
            <ac:grpSpMk id="4" creationId="{CD99DDAE-4F47-6AB1-4D31-910964B4532C}"/>
          </ac:grpSpMkLst>
        </pc:grpChg>
        <pc:grpChg chg="add mod">
          <ac:chgData name="琦文 陳" userId="1803d54db6236db1" providerId="LiveId" clId="{13E09DF5-F797-4107-BA8E-EF05537A4F15}" dt="2022-10-31T16:30:08.574" v="3918" actId="1076"/>
          <ac:grpSpMkLst>
            <pc:docMk/>
            <pc:sldMk cId="2507440739" sldId="313"/>
            <ac:grpSpMk id="71" creationId="{E56404F2-06EC-7FBE-6616-EE1A760E0BE9}"/>
          </ac:grpSpMkLst>
        </pc:grpChg>
        <pc:picChg chg="del">
          <ac:chgData name="琦文 陳" userId="1803d54db6236db1" providerId="LiveId" clId="{13E09DF5-F797-4107-BA8E-EF05537A4F15}" dt="2022-10-31T16:23:10.846" v="3863" actId="478"/>
          <ac:picMkLst>
            <pc:docMk/>
            <pc:sldMk cId="2507440739" sldId="313"/>
            <ac:picMk id="5" creationId="{729C08BD-5B73-3370-0BAA-E2BB820D5BED}"/>
          </ac:picMkLst>
        </pc:picChg>
      </pc:sldChg>
      <pc:sldChg chg="addSp modSp add del mod ord">
        <pc:chgData name="琦文 陳" userId="1803d54db6236db1" providerId="LiveId" clId="{13E09DF5-F797-4107-BA8E-EF05537A4F15}" dt="2022-10-31T16:22:54.501" v="3861" actId="47"/>
        <pc:sldMkLst>
          <pc:docMk/>
          <pc:sldMk cId="4046752832" sldId="313"/>
        </pc:sldMkLst>
        <pc:spChg chg="add mod">
          <ac:chgData name="琦文 陳" userId="1803d54db6236db1" providerId="LiveId" clId="{13E09DF5-F797-4107-BA8E-EF05537A4F15}" dt="2022-10-31T16:22:35.086" v="3855" actId="1076"/>
          <ac:spMkLst>
            <pc:docMk/>
            <pc:sldMk cId="4046752832" sldId="313"/>
            <ac:spMk id="2" creationId="{895597BB-85E6-A2D8-F516-E31759A8C6E5}"/>
          </ac:spMkLst>
        </pc:spChg>
        <pc:spChg chg="mod">
          <ac:chgData name="琦文 陳" userId="1803d54db6236db1" providerId="LiveId" clId="{13E09DF5-F797-4107-BA8E-EF05537A4F15}" dt="2022-10-31T16:22:39.102" v="3856" actId="1076"/>
          <ac:spMkLst>
            <pc:docMk/>
            <pc:sldMk cId="4046752832" sldId="313"/>
            <ac:spMk id="6" creationId="{001AB891-6A03-9325-E159-7A1AFEAFD3CE}"/>
          </ac:spMkLst>
        </pc:spChg>
      </pc:sldChg>
      <pc:sldMasterChg chg="addSldLayout delSldLayout">
        <pc:chgData name="琦文 陳" userId="1803d54db6236db1" providerId="LiveId" clId="{13E09DF5-F797-4107-BA8E-EF05537A4F15}" dt="2022-10-31T16:20:02.088" v="3761" actId="47"/>
        <pc:sldMasterMkLst>
          <pc:docMk/>
          <pc:sldMasterMk cId="0" sldId="2147483680"/>
        </pc:sldMasterMkLst>
        <pc:sldLayoutChg chg="add del">
          <pc:chgData name="琦文 陳" userId="1803d54db6236db1" providerId="LiveId" clId="{13E09DF5-F797-4107-BA8E-EF05537A4F15}" dt="2022-10-27T01:39:04.682" v="4" actId="2696"/>
          <pc:sldLayoutMkLst>
            <pc:docMk/>
            <pc:sldMasterMk cId="0" sldId="2147483680"/>
            <pc:sldLayoutMk cId="0" sldId="2147483648"/>
          </pc:sldLayoutMkLst>
        </pc:sldLayoutChg>
        <pc:sldLayoutChg chg="del">
          <pc:chgData name="琦文 陳" userId="1803d54db6236db1" providerId="LiveId" clId="{13E09DF5-F797-4107-BA8E-EF05537A4F15}" dt="2022-10-31T16:20:02.088" v="3761" actId="47"/>
          <pc:sldLayoutMkLst>
            <pc:docMk/>
            <pc:sldMasterMk cId="0" sldId="2147483680"/>
            <pc:sldLayoutMk cId="0" sldId="2147483650"/>
          </pc:sldLayoutMkLst>
        </pc:sldLayoutChg>
        <pc:sldLayoutChg chg="del">
          <pc:chgData name="琦文 陳" userId="1803d54db6236db1" providerId="LiveId" clId="{13E09DF5-F797-4107-BA8E-EF05537A4F15}" dt="2022-10-31T16:19:57.312" v="3757" actId="47"/>
          <pc:sldLayoutMkLst>
            <pc:docMk/>
            <pc:sldMasterMk cId="0" sldId="2147483680"/>
            <pc:sldLayoutMk cId="0" sldId="2147483651"/>
          </pc:sldLayoutMkLst>
        </pc:sldLayoutChg>
        <pc:sldLayoutChg chg="del">
          <pc:chgData name="琦文 陳" userId="1803d54db6236db1" providerId="LiveId" clId="{13E09DF5-F797-4107-BA8E-EF05537A4F15}" dt="2022-10-30T16:14:50.273" v="2056" actId="47"/>
          <pc:sldLayoutMkLst>
            <pc:docMk/>
            <pc:sldMasterMk cId="0" sldId="2147483680"/>
            <pc:sldLayoutMk cId="0" sldId="2147483653"/>
          </pc:sldLayoutMkLst>
        </pc:sldLayoutChg>
        <pc:sldLayoutChg chg="del">
          <pc:chgData name="琦文 陳" userId="1803d54db6236db1" providerId="LiveId" clId="{13E09DF5-F797-4107-BA8E-EF05537A4F15}" dt="2022-10-31T13:57:17.555" v="2979" actId="47"/>
          <pc:sldLayoutMkLst>
            <pc:docMk/>
            <pc:sldMasterMk cId="0" sldId="2147483680"/>
            <pc:sldLayoutMk cId="0" sldId="2147483656"/>
          </pc:sldLayoutMkLst>
        </pc:sldLayoutChg>
        <pc:sldLayoutChg chg="del">
          <pc:chgData name="琦文 陳" userId="1803d54db6236db1" providerId="LiveId" clId="{13E09DF5-F797-4107-BA8E-EF05537A4F15}" dt="2022-10-31T15:55:17.584" v="3537" actId="47"/>
          <pc:sldLayoutMkLst>
            <pc:docMk/>
            <pc:sldMasterMk cId="0" sldId="2147483680"/>
            <pc:sldLayoutMk cId="0" sldId="2147483657"/>
          </pc:sldLayoutMkLst>
        </pc:sldLayoutChg>
        <pc:sldLayoutChg chg="del">
          <pc:chgData name="琦文 陳" userId="1803d54db6236db1" providerId="LiveId" clId="{13E09DF5-F797-4107-BA8E-EF05537A4F15}" dt="2022-10-31T13:57:38.427" v="2981" actId="47"/>
          <pc:sldLayoutMkLst>
            <pc:docMk/>
            <pc:sldMasterMk cId="0" sldId="2147483680"/>
            <pc:sldLayoutMk cId="0" sldId="2147483659"/>
          </pc:sldLayoutMkLst>
        </pc:sldLayoutChg>
        <pc:sldLayoutChg chg="del">
          <pc:chgData name="琦文 陳" userId="1803d54db6236db1" providerId="LiveId" clId="{13E09DF5-F797-4107-BA8E-EF05537A4F15}" dt="2022-10-31T13:57:16.684" v="2978" actId="47"/>
          <pc:sldLayoutMkLst>
            <pc:docMk/>
            <pc:sldMasterMk cId="0" sldId="2147483680"/>
            <pc:sldLayoutMk cId="0" sldId="2147483660"/>
          </pc:sldLayoutMkLst>
        </pc:sldLayoutChg>
        <pc:sldLayoutChg chg="del">
          <pc:chgData name="琦文 陳" userId="1803d54db6236db1" providerId="LiveId" clId="{13E09DF5-F797-4107-BA8E-EF05537A4F15}" dt="2022-10-31T14:00:10.290" v="3035" actId="47"/>
          <pc:sldLayoutMkLst>
            <pc:docMk/>
            <pc:sldMasterMk cId="0" sldId="2147483680"/>
            <pc:sldLayoutMk cId="0" sldId="2147483664"/>
          </pc:sldLayoutMkLst>
        </pc:sldLayoutChg>
        <pc:sldLayoutChg chg="del">
          <pc:chgData name="琦文 陳" userId="1803d54db6236db1" providerId="LiveId" clId="{13E09DF5-F797-4107-BA8E-EF05537A4F15}" dt="2022-10-31T16:12:08.100" v="3723" actId="47"/>
          <pc:sldLayoutMkLst>
            <pc:docMk/>
            <pc:sldMasterMk cId="0" sldId="2147483680"/>
            <pc:sldLayoutMk cId="0" sldId="2147483666"/>
          </pc:sldLayoutMkLst>
        </pc:sldLayoutChg>
        <pc:sldLayoutChg chg="del">
          <pc:chgData name="琦文 陳" userId="1803d54db6236db1" providerId="LiveId" clId="{13E09DF5-F797-4107-BA8E-EF05537A4F15}" dt="2022-10-31T13:57:36.828" v="2980" actId="47"/>
          <pc:sldLayoutMkLst>
            <pc:docMk/>
            <pc:sldMasterMk cId="0" sldId="2147483680"/>
            <pc:sldLayoutMk cId="0" sldId="2147483670"/>
          </pc:sldLayoutMkLst>
        </pc:sldLayoutChg>
        <pc:sldLayoutChg chg="del">
          <pc:chgData name="琦文 陳" userId="1803d54db6236db1" providerId="LiveId" clId="{13E09DF5-F797-4107-BA8E-EF05537A4F15}" dt="2022-10-31T13:57:57.172" v="2983" actId="47"/>
          <pc:sldLayoutMkLst>
            <pc:docMk/>
            <pc:sldMasterMk cId="0" sldId="2147483680"/>
            <pc:sldLayoutMk cId="0" sldId="2147483671"/>
          </pc:sldLayoutMkLst>
        </pc:sldLayoutChg>
        <pc:sldLayoutChg chg="del">
          <pc:chgData name="琦文 陳" userId="1803d54db6236db1" providerId="LiveId" clId="{13E09DF5-F797-4107-BA8E-EF05537A4F15}" dt="2022-10-31T13:57:55.567" v="2982" actId="47"/>
          <pc:sldLayoutMkLst>
            <pc:docMk/>
            <pc:sldMasterMk cId="0" sldId="2147483680"/>
            <pc:sldLayoutMk cId="0" sldId="2147483672"/>
          </pc:sldLayoutMkLst>
        </pc:sldLayoutChg>
        <pc:sldLayoutChg chg="del">
          <pc:chgData name="琦文 陳" userId="1803d54db6236db1" providerId="LiveId" clId="{13E09DF5-F797-4107-BA8E-EF05537A4F15}" dt="2022-10-31T14:07:47.774" v="3135" actId="47"/>
          <pc:sldLayoutMkLst>
            <pc:docMk/>
            <pc:sldMasterMk cId="0" sldId="2147483680"/>
            <pc:sldLayoutMk cId="0" sldId="2147483674"/>
          </pc:sldLayoutMkLst>
        </pc:sldLayoutChg>
        <pc:sldLayoutChg chg="del">
          <pc:chgData name="琦文 陳" userId="1803d54db6236db1" providerId="LiveId" clId="{13E09DF5-F797-4107-BA8E-EF05537A4F15}" dt="2022-10-31T16:19:58.286" v="3758" actId="47"/>
          <pc:sldLayoutMkLst>
            <pc:docMk/>
            <pc:sldMasterMk cId="0" sldId="2147483680"/>
            <pc:sldLayoutMk cId="0" sldId="2147483675"/>
          </pc:sldLayoutMkLst>
        </pc:sldLayoutChg>
      </pc:sldMasterChg>
      <pc:sldMasterChg chg="del delSldLayout">
        <pc:chgData name="琦文 陳" userId="1803d54db6236db1" providerId="LiveId" clId="{13E09DF5-F797-4107-BA8E-EF05537A4F15}" dt="2022-10-31T16:35:12" v="3983" actId="47"/>
        <pc:sldMasterMkLst>
          <pc:docMk/>
          <pc:sldMasterMk cId="0" sldId="2147483681"/>
        </pc:sldMasterMkLst>
        <pc:sldLayoutChg chg="del">
          <pc:chgData name="琦文 陳" userId="1803d54db6236db1" providerId="LiveId" clId="{13E09DF5-F797-4107-BA8E-EF05537A4F15}" dt="2022-10-31T16:35:12" v="3983" actId="47"/>
          <pc:sldLayoutMkLst>
            <pc:docMk/>
            <pc:sldMasterMk cId="0" sldId="2147483681"/>
            <pc:sldLayoutMk cId="0" sldId="2147483678"/>
          </pc:sldLayoutMkLst>
        </pc:sldLayoutChg>
        <pc:sldLayoutChg chg="del">
          <pc:chgData name="琦文 陳" userId="1803d54db6236db1" providerId="LiveId" clId="{13E09DF5-F797-4107-BA8E-EF05537A4F15}" dt="2022-10-31T16:35:11.189" v="3982" actId="47"/>
          <pc:sldLayoutMkLst>
            <pc:docMk/>
            <pc:sldMasterMk cId="0" sldId="2147483681"/>
            <pc:sldLayoutMk cId="0" sldId="2147483679"/>
          </pc:sldLayoutMkLst>
        </pc:sldLayoutChg>
      </pc:sldMaster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  <p:extLst>
      <p:ext uri="{BB962C8B-B14F-4D97-AF65-F5344CB8AC3E}">
        <p14:creationId xmlns:p14="http://schemas.microsoft.com/office/powerpoint/2010/main" val="20818654"/>
      </p:ext>
    </p:extLst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0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1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2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4.xml"/><Relationship Id="rId1" Type="http://schemas.openxmlformats.org/officeDocument/2006/relationships/notesMaster" Target="../notesMasters/notesMaster1.xml"/></Relationships>
</file>

<file path=ppt/notesSlides/_rels/notesSlide1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1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8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5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57" name="Google Shape;5057;g4dfce81f19_0_4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58" name="Google Shape;5058;g4dfce81f19_0_4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 smtClean="0"/>
              <a:t>各位好我們是系統應用組第四組 我們的專題題目是</a:t>
            </a:r>
            <a:r>
              <a:rPr lang="en-US" altLang="zh-TW" dirty="0" smtClean="0"/>
              <a:t>(</a:t>
            </a:r>
            <a:r>
              <a:rPr lang="zh-TW" altLang="en-US" dirty="0" smtClean="0"/>
              <a:t>專題名稱</a:t>
            </a:r>
            <a:r>
              <a:rPr lang="en-US" altLang="zh-TW" dirty="0" smtClean="0"/>
              <a:t>)</a:t>
            </a:r>
            <a:r>
              <a:rPr lang="zh-TW" altLang="en-US" dirty="0" smtClean="0"/>
              <a:t> 我們的組員有</a:t>
            </a:r>
            <a:r>
              <a:rPr lang="en-US" altLang="zh-TW" dirty="0" smtClean="0"/>
              <a:t>…..</a:t>
            </a:r>
            <a:r>
              <a:rPr lang="zh-TW" altLang="en-US" dirty="0" smtClean="0"/>
              <a:t>以及報告人我 </a:t>
            </a:r>
            <a:r>
              <a:rPr lang="en-US" altLang="zh-TW" dirty="0" smtClean="0"/>
              <a:t>.. </a:t>
            </a:r>
            <a:r>
              <a:rPr lang="zh-TW" altLang="en-US" dirty="0" smtClean="0"/>
              <a:t>我們要來報告我們的專題成果</a:t>
            </a:r>
            <a:endParaRPr dirty="0"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0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063" name="Google Shape;6063;g54dda1946d_6_3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064" name="Google Shape;6064;g54dda1946d_6_3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3" name="Google Shape;6343;g54dda1946d_4_27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44" name="Google Shape;6344;g54dda1946d_4_27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34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343" name="Google Shape;6343;g54dda1946d_4_273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344" name="Google Shape;6344;g54dda1946d_4_273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  <p:extLst>
      <p:ext uri="{BB962C8B-B14F-4D97-AF65-F5344CB8AC3E}">
        <p14:creationId xmlns:p14="http://schemas.microsoft.com/office/powerpoint/2010/main" val="3484368563"/>
      </p:ext>
    </p:extLst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44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441" name="Google Shape;6441;g54dda1946d_0_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442" name="Google Shape;6442;g54dda1946d_0_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/>
              <a:t>這是我們建製的網頁 網站下滑有簡單的介紹 我們可以看到下滑有</a:t>
            </a:r>
            <a:r>
              <a:rPr lang="en-US" altLang="zh-TW" dirty="0"/>
              <a:t>TGOS</a:t>
            </a:r>
            <a:r>
              <a:rPr lang="zh-TW" altLang="en-US" dirty="0"/>
              <a:t>的地圖以及氣象的資訊 </a:t>
            </a:r>
            <a:endParaRPr lang="en-US" altLang="zh-TW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/>
              <a:t>首先點擊到右上角的</a:t>
            </a:r>
            <a:r>
              <a:rPr lang="en-US" altLang="zh-TW" dirty="0"/>
              <a:t>weather </a:t>
            </a:r>
            <a:r>
              <a:rPr lang="zh-TW" altLang="en-US" dirty="0"/>
              <a:t> </a:t>
            </a:r>
            <a:r>
              <a:rPr lang="en-US" altLang="zh-TW" dirty="0"/>
              <a:t>//weather</a:t>
            </a:r>
            <a:r>
              <a:rPr lang="zh-TW" altLang="en-US" dirty="0"/>
              <a:t>是我們連結中央氣象局的即時天氣資訊  鼠標移動過去可以看到高雄該區域的天氣狀況 再往下滑可以看到</a:t>
            </a:r>
            <a:r>
              <a:rPr lang="en-US" altLang="zh-TW" dirty="0"/>
              <a:t>10</a:t>
            </a:r>
            <a:r>
              <a:rPr lang="zh-TW" altLang="en-US" dirty="0"/>
              <a:t>分鐘更新一次雷達合成回波圖 還可以看到台灣沿海的海象資訊 </a:t>
            </a:r>
            <a:endParaRPr lang="en-US" altLang="zh-TW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/>
              <a:t>接著點擊右上角 </a:t>
            </a:r>
            <a:r>
              <a:rPr lang="en-US" altLang="zh-TW" dirty="0"/>
              <a:t>TGOS</a:t>
            </a:r>
            <a:r>
              <a:rPr lang="zh-TW" altLang="en-US" dirty="0"/>
              <a:t> </a:t>
            </a:r>
            <a:r>
              <a:rPr lang="en-US" altLang="zh-TW" dirty="0"/>
              <a:t>map</a:t>
            </a:r>
            <a:r>
              <a:rPr lang="zh-TW" altLang="en-US" dirty="0"/>
              <a:t>的釣魚地點 </a:t>
            </a:r>
            <a:r>
              <a:rPr lang="en-US" altLang="zh-TW" dirty="0"/>
              <a:t>//</a:t>
            </a:r>
            <a:r>
              <a:rPr lang="zh-TW" altLang="en-US" dirty="0"/>
              <a:t>可以看到高雄相關的熱門釣點 釣點會顯示該地常見的魚種 往下滑會看到觀光魚市 以及最下面的</a:t>
            </a:r>
            <a:r>
              <a:rPr lang="en-US" altLang="zh-TW" dirty="0"/>
              <a:t>TGOS</a:t>
            </a:r>
            <a:r>
              <a:rPr lang="zh-TW" altLang="en-US" dirty="0"/>
              <a:t> 詳細的相關資訊 點擊地圖上的標點可以看到該點的詳細內容 </a:t>
            </a:r>
            <a:endParaRPr lang="en-US" altLang="zh-TW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如果釣友有購買釣具的需求</a:t>
            </a:r>
            <a:r>
              <a:rPr lang="en-US" altLang="zh-TW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// </a:t>
            </a:r>
            <a:r>
              <a:rPr lang="zh-TW" altLang="en-US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我們有附設釣具店家的地點 在我們建製的地圖上可以找到店家的詳細位置前往購買</a:t>
            </a:r>
            <a:endParaRPr lang="en-US" altLang="zh-TW" sz="1100" b="0" i="0" u="none" strike="noStrike" cap="none" dirty="0">
              <a:solidFill>
                <a:srgbClr val="000000"/>
              </a:solidFill>
              <a:effectLst/>
              <a:latin typeface="Arial"/>
              <a:ea typeface="Arial"/>
              <a:cs typeface="Arial"/>
              <a:sym typeface="Arial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接下來是新增釣點</a:t>
            </a:r>
            <a:r>
              <a:rPr lang="en-US" altLang="zh-TW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//</a:t>
            </a:r>
            <a:r>
              <a:rPr lang="zh-TW" altLang="en-US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 如果釣客想分享自己的釣點 我們有提供相關的教學方式 並且在下方填寫想要新增的釣點資料 繳交後經由我們審核確認 再新增到地圖上</a:t>
            </a:r>
            <a:endParaRPr lang="en-US" altLang="zh-TW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另外我們有設置小遊戲 </a:t>
            </a:r>
            <a:r>
              <a:rPr lang="en-US" altLang="zh-TW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///</a:t>
            </a:r>
            <a:r>
              <a:rPr lang="zh-TW" altLang="en-US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點擊</a:t>
            </a:r>
            <a:r>
              <a:rPr lang="en-US" altLang="zh-TW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Game</a:t>
            </a:r>
            <a:r>
              <a:rPr lang="zh-TW" altLang="en-US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即可開始遊玩 這個小遊戲是我們希望釣客在閒暇之餘 用輕鬆有趣且快速的方式來學習魚種的相關知識</a:t>
            </a:r>
            <a:endParaRPr lang="en-US" altLang="zh-TW" sz="1100" b="0" i="0" u="none" strike="noStrike" cap="none" dirty="0">
              <a:solidFill>
                <a:srgbClr val="000000"/>
              </a:solidFill>
              <a:effectLst/>
              <a:latin typeface="Arial"/>
              <a:ea typeface="Arial"/>
              <a:cs typeface="Arial"/>
              <a:sym typeface="Arial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最後是討論區</a:t>
            </a:r>
            <a:r>
              <a:rPr lang="en-US" altLang="zh-TW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// </a:t>
            </a:r>
            <a:r>
              <a:rPr lang="zh-TW" altLang="en-US" sz="1100" b="0" i="0" u="none" strike="noStrike" cap="none" dirty="0">
                <a:solidFill>
                  <a:srgbClr val="000000"/>
                </a:solidFill>
                <a:effectLst/>
                <a:latin typeface="Arial"/>
                <a:ea typeface="Arial"/>
                <a:cs typeface="Arial"/>
                <a:sym typeface="Arial"/>
              </a:rPr>
              <a:t>中間的站務資訊 是由我們所整理的問題回覆以及釣點資訊 下面的討論區是提供給釣客們分享釣魚的時光 技術的交流，以及詢問相關問題的討論空間</a:t>
            </a:r>
            <a:endParaRPr dirty="0"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10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102" name="Google Shape;6102;g15a5b3a1ff8_0_45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103" name="Google Shape;6103;g15a5b3a1ff8_0_45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4" name="Google Shape;6724;g54dda1946d_4_26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25" name="Google Shape;6725;g54dda1946d_4_26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 smtClean="0"/>
              <a:t>我們的平台 利用</a:t>
            </a:r>
            <a:r>
              <a:rPr lang="en-US" altLang="zh-TW" dirty="0" smtClean="0"/>
              <a:t>TGOS</a:t>
            </a:r>
            <a:r>
              <a:rPr lang="zh-TW" altLang="en-US" dirty="0" smtClean="0"/>
              <a:t>創造專屬的釣魚資訊地圖 節省釣客的搜尋時間 我們也大量收集資料並經過統整與篩檢 讓釣友獲得整理過的資訊 在未來我們資料量的增加 例如增加至全台釣點以及平台的系統更新 和其他的釣魚資訊問題 會成為我們未來改善的主要方向</a:t>
            </a:r>
            <a:endParaRPr dirty="0"/>
          </a:p>
        </p:txBody>
      </p:sp>
    </p:spTree>
  </p:cSld>
  <p:clrMapOvr>
    <a:masterClrMapping/>
  </p:clrMapOvr>
</p:notes>
</file>

<file path=ppt/notesSlides/notesSlide1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67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724" name="Google Shape;6724;g54dda1946d_4_268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6725" name="Google Shape;6725;g54dda1946d_4_268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785134833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0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83" name="Google Shape;5083;gd431007ba2_0_2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084" name="Google Shape;5084;gd431007ba2_0_2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 smtClean="0"/>
              <a:t>這是我們的目錄 我們大致分為</a:t>
            </a:r>
            <a:r>
              <a:rPr lang="en-US" altLang="zh-TW" dirty="0" smtClean="0"/>
              <a:t>5</a:t>
            </a:r>
            <a:r>
              <a:rPr lang="zh-TW" altLang="en-US" dirty="0" smtClean="0"/>
              <a:t>個章節 分別是</a:t>
            </a:r>
            <a:r>
              <a:rPr lang="en-US" altLang="zh-TW" dirty="0" smtClean="0"/>
              <a:t>1234</a:t>
            </a:r>
            <a:r>
              <a:rPr lang="zh-TW" altLang="en-US" dirty="0" smtClean="0"/>
              <a:t>以及</a:t>
            </a:r>
            <a:r>
              <a:rPr lang="en-US" altLang="zh-TW" dirty="0" smtClean="0"/>
              <a:t>5</a:t>
            </a:r>
            <a:endParaRPr dirty="0"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3" name="Google Shape;5163;g54dda1946d_6_25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64" name="Google Shape;5164;g54dda1946d_6_25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 smtClean="0"/>
              <a:t>首先看到我們的研究動機</a:t>
            </a:r>
            <a:endParaRPr dirty="0"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1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16" name="Google Shape;5116;gd431007ba2_0_21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17" name="Google Shape;5117;gd431007ba2_0_21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100"/>
              <a:buFont typeface="Arial"/>
              <a:buNone/>
            </a:pPr>
            <a:r>
              <a:rPr lang="zh-TW" altLang="en-US" i="0" dirty="0" smtClean="0"/>
              <a:t>我們在搜尋資料的時候 發現 現有的釣魚平台並不完善 釣客無法從一個平台中或者所需要的資訊 像是天氣 釣點環境 以及沒有辦法詢問相關資訊 所以我們的目的</a:t>
            </a:r>
            <a:r>
              <a:rPr lang="en-US" altLang="zh-TW" i="0" dirty="0" smtClean="0"/>
              <a:t>\\</a:t>
            </a:r>
            <a:endParaRPr i="0"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252" name="Google Shape;5252;g54dda1946d_6_30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253" name="Google Shape;5253;g54dda1946d_6_30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 smtClean="0"/>
              <a:t>我們希望建置一個屬於自己的釣魚平台 釣客可以在這個平台中 獲得所需要的資訊 例如天氣 海象的資訊 也可以查看地圖上的合法釣點 以及有一個專屬的討論空間 可以做問題的討論以及技術的交流</a:t>
            </a:r>
            <a:endParaRPr dirty="0"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16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169" name="Google Shape;5169;g54ff9c4cb4_3_5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170" name="Google Shape;5170;g54ff9c4cb4_3_5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76" name="Google Shape;5476;g14072739ea5_12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77" name="Google Shape;5477;g14072739ea5_12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 smtClean="0"/>
              <a:t>現有平台的問題大致分為兩點 一個是</a:t>
            </a:r>
            <a:r>
              <a:rPr lang="en-US" altLang="zh-TW" dirty="0" smtClean="0"/>
              <a:t>1</a:t>
            </a:r>
            <a:r>
              <a:rPr lang="zh-TW" altLang="en-US" dirty="0" smtClean="0"/>
              <a:t>一個是</a:t>
            </a:r>
            <a:r>
              <a:rPr lang="en-US" altLang="zh-TW" dirty="0" smtClean="0"/>
              <a:t>2</a:t>
            </a:r>
            <a:r>
              <a:rPr lang="en-US" altLang="zh-TW" baseline="0" dirty="0"/>
              <a:t> </a:t>
            </a:r>
            <a:r>
              <a:rPr lang="zh-TW" altLang="en-US" baseline="0" dirty="0" smtClean="0"/>
              <a:t>我們先提到</a:t>
            </a:r>
            <a:r>
              <a:rPr lang="en-US" altLang="zh-TW" baseline="0" dirty="0" smtClean="0"/>
              <a:t>1</a:t>
            </a:r>
            <a:r>
              <a:rPr lang="zh-TW" altLang="en-US" baseline="0" dirty="0" smtClean="0"/>
              <a:t>這個大概分成兩種 一種是</a:t>
            </a:r>
            <a:r>
              <a:rPr lang="en-US" altLang="zh-TW" baseline="0" dirty="0" smtClean="0"/>
              <a:t>1-1 </a:t>
            </a:r>
            <a:r>
              <a:rPr lang="zh-TW" altLang="en-US" baseline="0" dirty="0" smtClean="0"/>
              <a:t>一個是</a:t>
            </a:r>
            <a:r>
              <a:rPr lang="en-US" altLang="zh-TW" baseline="0" dirty="0" smtClean="0"/>
              <a:t>1-2 </a:t>
            </a:r>
            <a:r>
              <a:rPr lang="zh-TW" altLang="en-US" baseline="0" dirty="0" smtClean="0"/>
              <a:t>我們先來說</a:t>
            </a:r>
            <a:r>
              <a:rPr lang="en-US" altLang="zh-TW" baseline="0" dirty="0" smtClean="0"/>
              <a:t>1-1 </a:t>
            </a:r>
            <a:r>
              <a:rPr lang="zh-TW" altLang="en-US" baseline="0" dirty="0" smtClean="0"/>
              <a:t>原先的地方並沒有禁止釣魚 在釣點被禁釣後 釣客無法獲得資訊 這就有可能有觸法的疑慮 第二點是</a:t>
            </a:r>
            <a:r>
              <a:rPr lang="en-US" altLang="zh-TW" baseline="0" dirty="0" smtClean="0"/>
              <a:t>1-2</a:t>
            </a:r>
            <a:r>
              <a:rPr lang="zh-TW" altLang="en-US" baseline="0" dirty="0" smtClean="0"/>
              <a:t> 有些魚種可能會因為環境的改變 以及人為的破壞導致數量減少 該魚種就有可能被限釣</a:t>
            </a:r>
            <a:endParaRPr lang="en-US" altLang="zh-TW" baseline="0" dirty="0" smtClean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baseline="0" dirty="0" smtClean="0"/>
              <a:t>再來是第</a:t>
            </a:r>
            <a:r>
              <a:rPr lang="en-US" altLang="zh-TW" baseline="0" dirty="0" smtClean="0"/>
              <a:t>2</a:t>
            </a:r>
            <a:r>
              <a:rPr lang="zh-TW" altLang="en-US" baseline="0" dirty="0" smtClean="0"/>
              <a:t>點 我們在查資料時發現一些新釣點的分享 是僅以文字呈現 釣客尋找釣點時難以去和現實的釣點位置結合 在資訊的傳遞上有效性會大打折扣</a:t>
            </a:r>
            <a:endParaRPr lang="en-US" altLang="zh-TW" baseline="0" dirty="0" smtClean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4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497" name="Google Shape;5497;g15a5b3a1ff8_0_68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498" name="Google Shape;5498;g15a5b3a1ff8_0_68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55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523" name="Google Shape;5523;g54dda1946d_6_332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5524" name="Google Shape;5524;g54dda1946d_6_332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 smtClean="0"/>
              <a:t>我們希望建置一個平台 釣客可以在這個平台上獲得 所有需要的資訊 我們配合國家海洋政策 讓釣客可以在平台上 隨時收到即時的資訊 我們也希望釣客可以在我們建置的地圖上選擇釣點 在安全且法的環境下 進行釣魚的活動 並提供釣點的相關資訊 了解附近環境 以及魚種分布狀況 並提供討論區讓釣友們有個可以分享釣魚心得以及技巧的討論空間 </a:t>
            </a:r>
            <a:endParaRPr dirty="0"/>
          </a:p>
        </p:txBody>
      </p:sp>
    </p:spTree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Google Shape;9;p2"/>
          <p:cNvSpPr/>
          <p:nvPr/>
        </p:nvSpPr>
        <p:spPr>
          <a:xfrm>
            <a:off x="0" y="0"/>
            <a:ext cx="9144000" cy="21777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0" name="Google Shape;10;p2"/>
          <p:cNvSpPr/>
          <p:nvPr/>
        </p:nvSpPr>
        <p:spPr>
          <a:xfrm rot="10800000">
            <a:off x="13" y="2177675"/>
            <a:ext cx="9144000" cy="29820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11" name="Google Shape;11;p2"/>
          <p:cNvSpPr/>
          <p:nvPr/>
        </p:nvSpPr>
        <p:spPr>
          <a:xfrm>
            <a:off x="-844" y="0"/>
            <a:ext cx="9145800" cy="5143500"/>
          </a:xfrm>
          <a:prstGeom prst="rect">
            <a:avLst/>
          </a:prstGeom>
          <a:gradFill>
            <a:gsLst>
              <a:gs pos="0">
                <a:srgbClr val="3F6E7E">
                  <a:alpha val="66666"/>
                </a:srgbClr>
              </a:gs>
              <a:gs pos="38000">
                <a:srgbClr val="65838B">
                  <a:alpha val="36470"/>
                </a:srgbClr>
              </a:gs>
              <a:gs pos="80000">
                <a:srgbClr val="FFFFFF">
                  <a:alpha val="0"/>
                </a:srgbClr>
              </a:gs>
              <a:gs pos="100000">
                <a:srgbClr val="FFFFFF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12" name="Google Shape;12;p2"/>
          <p:cNvGrpSpPr/>
          <p:nvPr/>
        </p:nvGrpSpPr>
        <p:grpSpPr>
          <a:xfrm>
            <a:off x="182703" y="1569367"/>
            <a:ext cx="9937328" cy="1201641"/>
            <a:chOff x="182700" y="3325525"/>
            <a:chExt cx="10572750" cy="1278478"/>
          </a:xfrm>
        </p:grpSpPr>
        <p:sp>
          <p:nvSpPr>
            <p:cNvPr id="13" name="Google Shape;13;p2"/>
            <p:cNvSpPr/>
            <p:nvPr/>
          </p:nvSpPr>
          <p:spPr>
            <a:xfrm>
              <a:off x="182700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14;p2"/>
            <p:cNvSpPr/>
            <p:nvPr/>
          </p:nvSpPr>
          <p:spPr>
            <a:xfrm flipH="1">
              <a:off x="5412949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15;p2"/>
            <p:cNvSpPr/>
            <p:nvPr/>
          </p:nvSpPr>
          <p:spPr>
            <a:xfrm>
              <a:off x="182700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16;p2"/>
            <p:cNvSpPr/>
            <p:nvPr/>
          </p:nvSpPr>
          <p:spPr>
            <a:xfrm flipH="1">
              <a:off x="5469003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" name="Google Shape;17;p2"/>
          <p:cNvGrpSpPr/>
          <p:nvPr/>
        </p:nvGrpSpPr>
        <p:grpSpPr>
          <a:xfrm>
            <a:off x="6849448" y="1134049"/>
            <a:ext cx="3353451" cy="6109854"/>
            <a:chOff x="6697061" y="1426546"/>
            <a:chExt cx="2319443" cy="4225933"/>
          </a:xfrm>
        </p:grpSpPr>
        <p:grpSp>
          <p:nvGrpSpPr>
            <p:cNvPr id="18" name="Google Shape;18;p2"/>
            <p:cNvGrpSpPr/>
            <p:nvPr/>
          </p:nvGrpSpPr>
          <p:grpSpPr>
            <a:xfrm>
              <a:off x="6697061" y="1905665"/>
              <a:ext cx="2319443" cy="3746813"/>
              <a:chOff x="8509800" y="-2685759"/>
              <a:chExt cx="3482125" cy="5625001"/>
            </a:xfrm>
          </p:grpSpPr>
          <p:sp>
            <p:nvSpPr>
              <p:cNvPr id="19" name="Google Shape;19;p2"/>
              <p:cNvSpPr/>
              <p:nvPr/>
            </p:nvSpPr>
            <p:spPr>
              <a:xfrm>
                <a:off x="8509800" y="-2249869"/>
                <a:ext cx="3480984" cy="5189111"/>
              </a:xfrm>
              <a:custGeom>
                <a:avLst/>
                <a:gdLst/>
                <a:ahLst/>
                <a:cxnLst/>
                <a:rect l="l" t="t" r="r" b="b"/>
                <a:pathLst>
                  <a:path w="21618" h="32226" extrusionOk="0">
                    <a:moveTo>
                      <a:pt x="2035" y="1"/>
                    </a:moveTo>
                    <a:cubicBezTo>
                      <a:pt x="2035" y="1"/>
                      <a:pt x="379" y="1478"/>
                      <a:pt x="1866" y="1796"/>
                    </a:cubicBezTo>
                    <a:cubicBezTo>
                      <a:pt x="3730" y="2192"/>
                      <a:pt x="6457" y="4264"/>
                      <a:pt x="3998" y="4502"/>
                    </a:cubicBezTo>
                    <a:cubicBezTo>
                      <a:pt x="2234" y="4680"/>
                      <a:pt x="1" y="6208"/>
                      <a:pt x="1869" y="6208"/>
                    </a:cubicBezTo>
                    <a:cubicBezTo>
                      <a:pt x="1881" y="6208"/>
                      <a:pt x="1893" y="6208"/>
                      <a:pt x="1906" y="6208"/>
                    </a:cubicBezTo>
                    <a:cubicBezTo>
                      <a:pt x="1975" y="6207"/>
                      <a:pt x="2043" y="6207"/>
                      <a:pt x="2110" y="6207"/>
                    </a:cubicBezTo>
                    <a:cubicBezTo>
                      <a:pt x="8496" y="6207"/>
                      <a:pt x="3657" y="9450"/>
                      <a:pt x="7032" y="9450"/>
                    </a:cubicBezTo>
                    <a:cubicBezTo>
                      <a:pt x="9124" y="9450"/>
                      <a:pt x="14191" y="12345"/>
                      <a:pt x="11910" y="12345"/>
                    </a:cubicBezTo>
                    <a:cubicBezTo>
                      <a:pt x="10691" y="12345"/>
                      <a:pt x="7062" y="14685"/>
                      <a:pt x="12178" y="14685"/>
                    </a:cubicBezTo>
                    <a:cubicBezTo>
                      <a:pt x="12832" y="14685"/>
                      <a:pt x="15876" y="19960"/>
                      <a:pt x="13427" y="21220"/>
                    </a:cubicBezTo>
                    <a:cubicBezTo>
                      <a:pt x="11662" y="22122"/>
                      <a:pt x="8033" y="24422"/>
                      <a:pt x="14568" y="24422"/>
                    </a:cubicBezTo>
                    <a:cubicBezTo>
                      <a:pt x="20328" y="24422"/>
                      <a:pt x="5297" y="32226"/>
                      <a:pt x="21617" y="32226"/>
                    </a:cubicBezTo>
                    <a:lnTo>
                      <a:pt x="21617" y="41"/>
                    </a:lnTo>
                    <a:lnTo>
                      <a:pt x="20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20;p2"/>
              <p:cNvSpPr/>
              <p:nvPr/>
            </p:nvSpPr>
            <p:spPr>
              <a:xfrm>
                <a:off x="8840541" y="-2330219"/>
                <a:ext cx="2093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4" extrusionOk="0">
                    <a:moveTo>
                      <a:pt x="24" y="0"/>
                    </a:moveTo>
                    <a:cubicBezTo>
                      <a:pt x="20" y="0"/>
                      <a:pt x="15" y="2"/>
                      <a:pt x="10" y="4"/>
                    </a:cubicBezTo>
                    <a:cubicBezTo>
                      <a:pt x="10" y="14"/>
                      <a:pt x="1" y="14"/>
                      <a:pt x="1" y="24"/>
                    </a:cubicBezTo>
                    <a:cubicBezTo>
                      <a:pt x="20" y="34"/>
                      <a:pt x="30" y="64"/>
                      <a:pt x="40" y="103"/>
                    </a:cubicBezTo>
                    <a:lnTo>
                      <a:pt x="50" y="103"/>
                    </a:lnTo>
                    <a:cubicBezTo>
                      <a:pt x="70" y="83"/>
                      <a:pt x="129" y="54"/>
                      <a:pt x="90" y="34"/>
                    </a:cubicBezTo>
                    <a:cubicBezTo>
                      <a:pt x="53" y="12"/>
                      <a:pt x="3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21;p2"/>
              <p:cNvSpPr/>
              <p:nvPr/>
            </p:nvSpPr>
            <p:spPr>
              <a:xfrm>
                <a:off x="8802218" y="-2093354"/>
                <a:ext cx="30433" cy="22221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38" extrusionOk="0">
                    <a:moveTo>
                      <a:pt x="100" y="1"/>
                    </a:moveTo>
                    <a:cubicBezTo>
                      <a:pt x="100" y="1"/>
                      <a:pt x="100" y="10"/>
                      <a:pt x="90" y="10"/>
                    </a:cubicBezTo>
                    <a:lnTo>
                      <a:pt x="80" y="10"/>
                    </a:lnTo>
                    <a:cubicBezTo>
                      <a:pt x="50" y="20"/>
                      <a:pt x="20" y="50"/>
                      <a:pt x="1" y="100"/>
                    </a:cubicBezTo>
                    <a:cubicBezTo>
                      <a:pt x="5" y="95"/>
                      <a:pt x="10" y="90"/>
                      <a:pt x="15" y="90"/>
                    </a:cubicBezTo>
                    <a:cubicBezTo>
                      <a:pt x="20" y="90"/>
                      <a:pt x="25" y="95"/>
                      <a:pt x="30" y="110"/>
                    </a:cubicBezTo>
                    <a:cubicBezTo>
                      <a:pt x="36" y="127"/>
                      <a:pt x="42" y="138"/>
                      <a:pt x="48" y="138"/>
                    </a:cubicBezTo>
                    <a:cubicBezTo>
                      <a:pt x="52" y="138"/>
                      <a:pt x="56" y="132"/>
                      <a:pt x="60" y="120"/>
                    </a:cubicBezTo>
                    <a:cubicBezTo>
                      <a:pt x="80" y="100"/>
                      <a:pt x="90" y="110"/>
                      <a:pt x="100" y="100"/>
                    </a:cubicBezTo>
                    <a:cubicBezTo>
                      <a:pt x="110" y="90"/>
                      <a:pt x="60" y="70"/>
                      <a:pt x="90" y="50"/>
                    </a:cubicBezTo>
                    <a:cubicBezTo>
                      <a:pt x="102" y="42"/>
                      <a:pt x="110" y="39"/>
                      <a:pt x="116" y="39"/>
                    </a:cubicBezTo>
                    <a:cubicBezTo>
                      <a:pt x="125" y="39"/>
                      <a:pt x="132" y="44"/>
                      <a:pt x="149" y="50"/>
                    </a:cubicBezTo>
                    <a:lnTo>
                      <a:pt x="189" y="50"/>
                    </a:lnTo>
                    <a:cubicBezTo>
                      <a:pt x="159" y="30"/>
                      <a:pt x="139" y="10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22;p2"/>
              <p:cNvSpPr/>
              <p:nvPr/>
            </p:nvSpPr>
            <p:spPr>
              <a:xfrm>
                <a:off x="8709630" y="-2065658"/>
                <a:ext cx="125276" cy="79384"/>
              </a:xfrm>
              <a:custGeom>
                <a:avLst/>
                <a:gdLst/>
                <a:ahLst/>
                <a:cxnLst/>
                <a:rect l="l" t="t" r="r" b="b"/>
                <a:pathLst>
                  <a:path w="778" h="493" extrusionOk="0">
                    <a:moveTo>
                      <a:pt x="276" y="0"/>
                    </a:moveTo>
                    <a:cubicBezTo>
                      <a:pt x="259" y="0"/>
                      <a:pt x="241" y="2"/>
                      <a:pt x="219" y="7"/>
                    </a:cubicBezTo>
                    <a:cubicBezTo>
                      <a:pt x="119" y="27"/>
                      <a:pt x="0" y="86"/>
                      <a:pt x="80" y="86"/>
                    </a:cubicBezTo>
                    <a:cubicBezTo>
                      <a:pt x="149" y="96"/>
                      <a:pt x="248" y="136"/>
                      <a:pt x="219" y="225"/>
                    </a:cubicBezTo>
                    <a:cubicBezTo>
                      <a:pt x="209" y="270"/>
                      <a:pt x="238" y="272"/>
                      <a:pt x="277" y="272"/>
                    </a:cubicBezTo>
                    <a:cubicBezTo>
                      <a:pt x="282" y="272"/>
                      <a:pt x="287" y="272"/>
                      <a:pt x="292" y="272"/>
                    </a:cubicBezTo>
                    <a:cubicBezTo>
                      <a:pt x="327" y="272"/>
                      <a:pt x="365" y="274"/>
                      <a:pt x="387" y="305"/>
                    </a:cubicBezTo>
                    <a:cubicBezTo>
                      <a:pt x="437" y="364"/>
                      <a:pt x="288" y="493"/>
                      <a:pt x="387" y="493"/>
                    </a:cubicBezTo>
                    <a:cubicBezTo>
                      <a:pt x="437" y="483"/>
                      <a:pt x="486" y="463"/>
                      <a:pt x="526" y="424"/>
                    </a:cubicBezTo>
                    <a:cubicBezTo>
                      <a:pt x="526" y="414"/>
                      <a:pt x="526" y="404"/>
                      <a:pt x="526" y="394"/>
                    </a:cubicBezTo>
                    <a:cubicBezTo>
                      <a:pt x="516" y="374"/>
                      <a:pt x="496" y="374"/>
                      <a:pt x="480" y="374"/>
                    </a:cubicBezTo>
                    <a:cubicBezTo>
                      <a:pt x="464" y="374"/>
                      <a:pt x="452" y="374"/>
                      <a:pt x="457" y="354"/>
                    </a:cubicBezTo>
                    <a:cubicBezTo>
                      <a:pt x="466" y="305"/>
                      <a:pt x="437" y="285"/>
                      <a:pt x="407" y="275"/>
                    </a:cubicBezTo>
                    <a:cubicBezTo>
                      <a:pt x="377" y="275"/>
                      <a:pt x="417" y="245"/>
                      <a:pt x="457" y="235"/>
                    </a:cubicBezTo>
                    <a:cubicBezTo>
                      <a:pt x="470" y="232"/>
                      <a:pt x="480" y="231"/>
                      <a:pt x="488" y="231"/>
                    </a:cubicBezTo>
                    <a:cubicBezTo>
                      <a:pt x="505" y="231"/>
                      <a:pt x="516" y="235"/>
                      <a:pt x="536" y="235"/>
                    </a:cubicBezTo>
                    <a:cubicBezTo>
                      <a:pt x="558" y="241"/>
                      <a:pt x="573" y="249"/>
                      <a:pt x="583" y="249"/>
                    </a:cubicBezTo>
                    <a:cubicBezTo>
                      <a:pt x="591" y="249"/>
                      <a:pt x="595" y="243"/>
                      <a:pt x="595" y="225"/>
                    </a:cubicBezTo>
                    <a:cubicBezTo>
                      <a:pt x="595" y="176"/>
                      <a:pt x="615" y="136"/>
                      <a:pt x="635" y="136"/>
                    </a:cubicBezTo>
                    <a:cubicBezTo>
                      <a:pt x="655" y="146"/>
                      <a:pt x="665" y="176"/>
                      <a:pt x="695" y="176"/>
                    </a:cubicBezTo>
                    <a:cubicBezTo>
                      <a:pt x="724" y="176"/>
                      <a:pt x="754" y="166"/>
                      <a:pt x="764" y="136"/>
                    </a:cubicBezTo>
                    <a:cubicBezTo>
                      <a:pt x="771" y="122"/>
                      <a:pt x="778" y="108"/>
                      <a:pt x="771" y="108"/>
                    </a:cubicBezTo>
                    <a:cubicBezTo>
                      <a:pt x="768" y="108"/>
                      <a:pt x="763" y="110"/>
                      <a:pt x="754" y="116"/>
                    </a:cubicBezTo>
                    <a:cubicBezTo>
                      <a:pt x="741" y="125"/>
                      <a:pt x="725" y="130"/>
                      <a:pt x="713" y="130"/>
                    </a:cubicBezTo>
                    <a:cubicBezTo>
                      <a:pt x="699" y="130"/>
                      <a:pt x="689" y="123"/>
                      <a:pt x="695" y="106"/>
                    </a:cubicBezTo>
                    <a:cubicBezTo>
                      <a:pt x="704" y="86"/>
                      <a:pt x="764" y="47"/>
                      <a:pt x="724" y="37"/>
                    </a:cubicBezTo>
                    <a:cubicBezTo>
                      <a:pt x="712" y="33"/>
                      <a:pt x="695" y="30"/>
                      <a:pt x="678" y="30"/>
                    </a:cubicBezTo>
                    <a:cubicBezTo>
                      <a:pt x="655" y="30"/>
                      <a:pt x="635" y="35"/>
                      <a:pt x="635" y="47"/>
                    </a:cubicBezTo>
                    <a:cubicBezTo>
                      <a:pt x="627" y="63"/>
                      <a:pt x="600" y="92"/>
                      <a:pt x="584" y="92"/>
                    </a:cubicBezTo>
                    <a:cubicBezTo>
                      <a:pt x="580" y="92"/>
                      <a:pt x="577" y="90"/>
                      <a:pt x="576" y="86"/>
                    </a:cubicBezTo>
                    <a:cubicBezTo>
                      <a:pt x="573" y="84"/>
                      <a:pt x="570" y="82"/>
                      <a:pt x="567" y="82"/>
                    </a:cubicBezTo>
                    <a:cubicBezTo>
                      <a:pt x="551" y="82"/>
                      <a:pt x="536" y="129"/>
                      <a:pt x="536" y="146"/>
                    </a:cubicBezTo>
                    <a:cubicBezTo>
                      <a:pt x="536" y="154"/>
                      <a:pt x="536" y="190"/>
                      <a:pt x="524" y="190"/>
                    </a:cubicBezTo>
                    <a:cubicBezTo>
                      <a:pt x="522" y="190"/>
                      <a:pt x="519" y="189"/>
                      <a:pt x="516" y="186"/>
                    </a:cubicBezTo>
                    <a:cubicBezTo>
                      <a:pt x="496" y="166"/>
                      <a:pt x="506" y="106"/>
                      <a:pt x="516" y="96"/>
                    </a:cubicBezTo>
                    <a:cubicBezTo>
                      <a:pt x="526" y="86"/>
                      <a:pt x="546" y="67"/>
                      <a:pt x="536" y="57"/>
                    </a:cubicBezTo>
                    <a:cubicBezTo>
                      <a:pt x="531" y="47"/>
                      <a:pt x="526" y="39"/>
                      <a:pt x="520" y="39"/>
                    </a:cubicBezTo>
                    <a:cubicBezTo>
                      <a:pt x="514" y="39"/>
                      <a:pt x="506" y="47"/>
                      <a:pt x="496" y="67"/>
                    </a:cubicBezTo>
                    <a:cubicBezTo>
                      <a:pt x="479" y="101"/>
                      <a:pt x="462" y="128"/>
                      <a:pt x="451" y="128"/>
                    </a:cubicBezTo>
                    <a:cubicBezTo>
                      <a:pt x="449" y="128"/>
                      <a:pt x="448" y="127"/>
                      <a:pt x="447" y="126"/>
                    </a:cubicBezTo>
                    <a:cubicBezTo>
                      <a:pt x="437" y="126"/>
                      <a:pt x="427" y="96"/>
                      <a:pt x="437" y="76"/>
                    </a:cubicBezTo>
                    <a:cubicBezTo>
                      <a:pt x="447" y="76"/>
                      <a:pt x="457" y="47"/>
                      <a:pt x="476" y="27"/>
                    </a:cubicBezTo>
                    <a:cubicBezTo>
                      <a:pt x="457" y="27"/>
                      <a:pt x="447" y="17"/>
                      <a:pt x="427" y="17"/>
                    </a:cubicBezTo>
                    <a:cubicBezTo>
                      <a:pt x="360" y="17"/>
                      <a:pt x="32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23;p2"/>
              <p:cNvSpPr/>
              <p:nvPr/>
            </p:nvSpPr>
            <p:spPr>
              <a:xfrm>
                <a:off x="8819770" y="-2012520"/>
                <a:ext cx="9822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2" extrusionOk="0">
                    <a:moveTo>
                      <a:pt x="25" y="0"/>
                    </a:moveTo>
                    <a:cubicBezTo>
                      <a:pt x="22" y="0"/>
                      <a:pt x="20" y="1"/>
                      <a:pt x="20" y="4"/>
                    </a:cubicBezTo>
                    <a:cubicBezTo>
                      <a:pt x="11" y="14"/>
                      <a:pt x="11" y="24"/>
                      <a:pt x="1" y="34"/>
                    </a:cubicBezTo>
                    <a:cubicBezTo>
                      <a:pt x="1" y="34"/>
                      <a:pt x="11" y="34"/>
                      <a:pt x="11" y="44"/>
                    </a:cubicBezTo>
                    <a:cubicBezTo>
                      <a:pt x="11" y="49"/>
                      <a:pt x="12" y="52"/>
                      <a:pt x="15" y="52"/>
                    </a:cubicBezTo>
                    <a:cubicBezTo>
                      <a:pt x="22" y="52"/>
                      <a:pt x="39" y="36"/>
                      <a:pt x="60" y="14"/>
                    </a:cubicBezTo>
                    <a:cubicBezTo>
                      <a:pt x="46" y="7"/>
                      <a:pt x="32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24;p2"/>
              <p:cNvSpPr/>
              <p:nvPr/>
            </p:nvSpPr>
            <p:spPr>
              <a:xfrm>
                <a:off x="8869204" y="-2438266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25;p2"/>
              <p:cNvSpPr/>
              <p:nvPr/>
            </p:nvSpPr>
            <p:spPr>
              <a:xfrm>
                <a:off x="8926689" y="-2010588"/>
                <a:ext cx="3381" cy="2093"/>
              </a:xfrm>
              <a:custGeom>
                <a:avLst/>
                <a:gdLst/>
                <a:ahLst/>
                <a:cxnLst/>
                <a:rect l="l" t="t" r="r" b="b"/>
                <a:pathLst>
                  <a:path w="21" h="13" extrusionOk="0">
                    <a:moveTo>
                      <a:pt x="12" y="1"/>
                    </a:moveTo>
                    <a:cubicBezTo>
                      <a:pt x="9" y="1"/>
                      <a:pt x="7" y="6"/>
                      <a:pt x="1" y="12"/>
                    </a:cubicBezTo>
                    <a:lnTo>
                      <a:pt x="21" y="12"/>
                    </a:lnTo>
                    <a:cubicBezTo>
                      <a:pt x="17" y="4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26;p2"/>
              <p:cNvSpPr/>
              <p:nvPr/>
            </p:nvSpPr>
            <p:spPr>
              <a:xfrm>
                <a:off x="9020887" y="-1906567"/>
                <a:ext cx="6602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1" y="1"/>
                    </a:moveTo>
                    <a:cubicBezTo>
                      <a:pt x="1" y="21"/>
                      <a:pt x="1" y="40"/>
                      <a:pt x="11" y="60"/>
                    </a:cubicBezTo>
                    <a:cubicBezTo>
                      <a:pt x="31" y="50"/>
                      <a:pt x="41" y="40"/>
                      <a:pt x="21" y="21"/>
                    </a:cubicBezTo>
                    <a:cubicBezTo>
                      <a:pt x="11" y="11"/>
                      <a:pt x="11" y="1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27;p2"/>
              <p:cNvSpPr/>
              <p:nvPr/>
            </p:nvSpPr>
            <p:spPr>
              <a:xfrm>
                <a:off x="9000276" y="-1922508"/>
                <a:ext cx="12882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80" h="100" extrusionOk="0">
                    <a:moveTo>
                      <a:pt x="40" y="1"/>
                    </a:moveTo>
                    <a:cubicBezTo>
                      <a:pt x="40" y="10"/>
                      <a:pt x="30" y="20"/>
                      <a:pt x="20" y="20"/>
                    </a:cubicBezTo>
                    <a:cubicBezTo>
                      <a:pt x="0" y="40"/>
                      <a:pt x="30" y="90"/>
                      <a:pt x="50" y="100"/>
                    </a:cubicBezTo>
                    <a:cubicBezTo>
                      <a:pt x="60" y="100"/>
                      <a:pt x="69" y="80"/>
                      <a:pt x="79" y="60"/>
                    </a:cubicBezTo>
                    <a:cubicBezTo>
                      <a:pt x="60" y="3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28;p2"/>
              <p:cNvSpPr/>
              <p:nvPr/>
            </p:nvSpPr>
            <p:spPr>
              <a:xfrm>
                <a:off x="9210895" y="-2130067"/>
                <a:ext cx="628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34" extrusionOk="0">
                    <a:moveTo>
                      <a:pt x="31" y="1"/>
                    </a:moveTo>
                    <a:cubicBezTo>
                      <a:pt x="21" y="10"/>
                      <a:pt x="21" y="10"/>
                      <a:pt x="11" y="20"/>
                    </a:cubicBezTo>
                    <a:cubicBezTo>
                      <a:pt x="11" y="20"/>
                      <a:pt x="11" y="20"/>
                      <a:pt x="1" y="30"/>
                    </a:cubicBezTo>
                    <a:cubicBezTo>
                      <a:pt x="8" y="33"/>
                      <a:pt x="14" y="34"/>
                      <a:pt x="19" y="34"/>
                    </a:cubicBezTo>
                    <a:cubicBezTo>
                      <a:pt x="34" y="34"/>
                      <a:pt x="38" y="23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29;p2"/>
              <p:cNvSpPr/>
              <p:nvPr/>
            </p:nvSpPr>
            <p:spPr>
              <a:xfrm>
                <a:off x="9100594" y="-2153738"/>
                <a:ext cx="75198" cy="51044"/>
              </a:xfrm>
              <a:custGeom>
                <a:avLst/>
                <a:gdLst/>
                <a:ahLst/>
                <a:cxnLst/>
                <a:rect l="l" t="t" r="r" b="b"/>
                <a:pathLst>
                  <a:path w="467" h="317" extrusionOk="0">
                    <a:moveTo>
                      <a:pt x="335" y="0"/>
                    </a:moveTo>
                    <a:cubicBezTo>
                      <a:pt x="310" y="0"/>
                      <a:pt x="278" y="6"/>
                      <a:pt x="240" y="19"/>
                    </a:cubicBezTo>
                    <a:cubicBezTo>
                      <a:pt x="150" y="48"/>
                      <a:pt x="81" y="58"/>
                      <a:pt x="22" y="68"/>
                    </a:cubicBezTo>
                    <a:cubicBezTo>
                      <a:pt x="0" y="110"/>
                      <a:pt x="39" y="123"/>
                      <a:pt x="74" y="123"/>
                    </a:cubicBezTo>
                    <a:cubicBezTo>
                      <a:pt x="89" y="123"/>
                      <a:pt x="102" y="121"/>
                      <a:pt x="111" y="118"/>
                    </a:cubicBezTo>
                    <a:cubicBezTo>
                      <a:pt x="118" y="114"/>
                      <a:pt x="126" y="112"/>
                      <a:pt x="133" y="112"/>
                    </a:cubicBezTo>
                    <a:cubicBezTo>
                      <a:pt x="165" y="112"/>
                      <a:pt x="189" y="143"/>
                      <a:pt x="141" y="167"/>
                    </a:cubicBezTo>
                    <a:cubicBezTo>
                      <a:pt x="81" y="207"/>
                      <a:pt x="131" y="316"/>
                      <a:pt x="180" y="316"/>
                    </a:cubicBezTo>
                    <a:cubicBezTo>
                      <a:pt x="221" y="316"/>
                      <a:pt x="253" y="273"/>
                      <a:pt x="295" y="273"/>
                    </a:cubicBezTo>
                    <a:cubicBezTo>
                      <a:pt x="314" y="273"/>
                      <a:pt x="334" y="282"/>
                      <a:pt x="359" y="306"/>
                    </a:cubicBezTo>
                    <a:cubicBezTo>
                      <a:pt x="428" y="257"/>
                      <a:pt x="448" y="217"/>
                      <a:pt x="448" y="197"/>
                    </a:cubicBezTo>
                    <a:cubicBezTo>
                      <a:pt x="440" y="147"/>
                      <a:pt x="466" y="0"/>
                      <a:pt x="3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30;p2"/>
              <p:cNvSpPr/>
              <p:nvPr/>
            </p:nvSpPr>
            <p:spPr>
              <a:xfrm>
                <a:off x="9239718" y="-2032648"/>
                <a:ext cx="16102" cy="595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7" extrusionOk="0">
                    <a:moveTo>
                      <a:pt x="90" y="0"/>
                    </a:moveTo>
                    <a:cubicBezTo>
                      <a:pt x="90" y="0"/>
                      <a:pt x="70" y="10"/>
                      <a:pt x="50" y="10"/>
                    </a:cubicBezTo>
                    <a:cubicBezTo>
                      <a:pt x="40" y="20"/>
                      <a:pt x="20" y="20"/>
                      <a:pt x="0" y="20"/>
                    </a:cubicBezTo>
                    <a:cubicBezTo>
                      <a:pt x="18" y="32"/>
                      <a:pt x="35" y="37"/>
                      <a:pt x="55" y="37"/>
                    </a:cubicBezTo>
                    <a:cubicBezTo>
                      <a:pt x="68" y="37"/>
                      <a:pt x="83" y="34"/>
                      <a:pt x="99" y="30"/>
                    </a:cubicBezTo>
                    <a:cubicBezTo>
                      <a:pt x="90" y="1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31;p2"/>
              <p:cNvSpPr/>
              <p:nvPr/>
            </p:nvSpPr>
            <p:spPr>
              <a:xfrm>
                <a:off x="9126358" y="-1983858"/>
                <a:ext cx="966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5" extrusionOk="0">
                    <a:moveTo>
                      <a:pt x="20" y="1"/>
                    </a:moveTo>
                    <a:cubicBezTo>
                      <a:pt x="11" y="1"/>
                      <a:pt x="5" y="6"/>
                      <a:pt x="0" y="15"/>
                    </a:cubicBezTo>
                    <a:cubicBezTo>
                      <a:pt x="0" y="15"/>
                      <a:pt x="0" y="25"/>
                      <a:pt x="10" y="34"/>
                    </a:cubicBezTo>
                    <a:lnTo>
                      <a:pt x="60" y="34"/>
                    </a:lnTo>
                    <a:cubicBezTo>
                      <a:pt x="60" y="34"/>
                      <a:pt x="60" y="25"/>
                      <a:pt x="60" y="25"/>
                    </a:cubicBezTo>
                    <a:cubicBezTo>
                      <a:pt x="43" y="8"/>
                      <a:pt x="30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32;p2"/>
              <p:cNvSpPr/>
              <p:nvPr/>
            </p:nvSpPr>
            <p:spPr>
              <a:xfrm>
                <a:off x="9008167" y="-1870337"/>
                <a:ext cx="16907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4" extrusionOk="0">
                    <a:moveTo>
                      <a:pt x="65" y="1"/>
                    </a:moveTo>
                    <a:cubicBezTo>
                      <a:pt x="61" y="1"/>
                      <a:pt x="56" y="2"/>
                      <a:pt x="50" y="4"/>
                    </a:cubicBezTo>
                    <a:cubicBezTo>
                      <a:pt x="30" y="14"/>
                      <a:pt x="11" y="33"/>
                      <a:pt x="1" y="43"/>
                    </a:cubicBezTo>
                    <a:cubicBezTo>
                      <a:pt x="11" y="53"/>
                      <a:pt x="11" y="73"/>
                      <a:pt x="11" y="93"/>
                    </a:cubicBezTo>
                    <a:cubicBezTo>
                      <a:pt x="3" y="128"/>
                      <a:pt x="22" y="133"/>
                      <a:pt x="43" y="133"/>
                    </a:cubicBezTo>
                    <a:cubicBezTo>
                      <a:pt x="52" y="133"/>
                      <a:pt x="62" y="133"/>
                      <a:pt x="70" y="133"/>
                    </a:cubicBezTo>
                    <a:cubicBezTo>
                      <a:pt x="79" y="79"/>
                      <a:pt x="10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33;p2"/>
              <p:cNvSpPr/>
              <p:nvPr/>
            </p:nvSpPr>
            <p:spPr>
              <a:xfrm>
                <a:off x="9218946" y="-2140051"/>
                <a:ext cx="12882" cy="8534"/>
              </a:xfrm>
              <a:custGeom>
                <a:avLst/>
                <a:gdLst/>
                <a:ahLst/>
                <a:cxnLst/>
                <a:rect l="l" t="t" r="r" b="b"/>
                <a:pathLst>
                  <a:path w="80" h="53" extrusionOk="0">
                    <a:moveTo>
                      <a:pt x="68" y="0"/>
                    </a:moveTo>
                    <a:cubicBezTo>
                      <a:pt x="49" y="0"/>
                      <a:pt x="25" y="18"/>
                      <a:pt x="0" y="43"/>
                    </a:cubicBezTo>
                    <a:cubicBezTo>
                      <a:pt x="0" y="43"/>
                      <a:pt x="0" y="53"/>
                      <a:pt x="0" y="53"/>
                    </a:cubicBezTo>
                    <a:lnTo>
                      <a:pt x="50" y="53"/>
                    </a:lnTo>
                    <a:cubicBezTo>
                      <a:pt x="70" y="43"/>
                      <a:pt x="80" y="33"/>
                      <a:pt x="80" y="3"/>
                    </a:cubicBezTo>
                    <a:cubicBezTo>
                      <a:pt x="76" y="1"/>
                      <a:pt x="72" y="0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34;p2"/>
              <p:cNvSpPr/>
              <p:nvPr/>
            </p:nvSpPr>
            <p:spPr>
              <a:xfrm>
                <a:off x="9073703" y="-2230707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lnTo>
                      <a:pt x="0" y="21"/>
                    </a:lnTo>
                    <a:cubicBezTo>
                      <a:pt x="0" y="11"/>
                      <a:pt x="0" y="1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35;p2"/>
              <p:cNvSpPr/>
              <p:nvPr/>
            </p:nvSpPr>
            <p:spPr>
              <a:xfrm>
                <a:off x="9225387" y="-2046174"/>
                <a:ext cx="13687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85" h="75" extrusionOk="0">
                    <a:moveTo>
                      <a:pt x="72" y="1"/>
                    </a:moveTo>
                    <a:cubicBezTo>
                      <a:pt x="70" y="1"/>
                      <a:pt x="66" y="2"/>
                      <a:pt x="60" y="5"/>
                    </a:cubicBezTo>
                    <a:cubicBezTo>
                      <a:pt x="30" y="15"/>
                      <a:pt x="10" y="25"/>
                      <a:pt x="0" y="35"/>
                    </a:cubicBezTo>
                    <a:cubicBezTo>
                      <a:pt x="10" y="45"/>
                      <a:pt x="30" y="65"/>
                      <a:pt x="40" y="74"/>
                    </a:cubicBezTo>
                    <a:cubicBezTo>
                      <a:pt x="48" y="41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36;p2"/>
              <p:cNvSpPr/>
              <p:nvPr/>
            </p:nvSpPr>
            <p:spPr>
              <a:xfrm>
                <a:off x="9121527" y="-1863413"/>
                <a:ext cx="9822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60" y="0"/>
                    </a:moveTo>
                    <a:lnTo>
                      <a:pt x="60" y="0"/>
                    </a:lnTo>
                    <a:cubicBezTo>
                      <a:pt x="20" y="10"/>
                      <a:pt x="1" y="80"/>
                      <a:pt x="1" y="109"/>
                    </a:cubicBezTo>
                    <a:cubicBezTo>
                      <a:pt x="1" y="119"/>
                      <a:pt x="11" y="129"/>
                      <a:pt x="20" y="139"/>
                    </a:cubicBezTo>
                    <a:cubicBezTo>
                      <a:pt x="30" y="90"/>
                      <a:pt x="50" y="4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37;p2"/>
              <p:cNvSpPr/>
              <p:nvPr/>
            </p:nvSpPr>
            <p:spPr>
              <a:xfrm>
                <a:off x="9103975" y="-2122016"/>
                <a:ext cx="146853" cy="150234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33" extrusionOk="0">
                    <a:moveTo>
                      <a:pt x="754" y="0"/>
                    </a:moveTo>
                    <a:cubicBezTo>
                      <a:pt x="734" y="0"/>
                      <a:pt x="714" y="10"/>
                      <a:pt x="705" y="30"/>
                    </a:cubicBezTo>
                    <a:cubicBezTo>
                      <a:pt x="685" y="50"/>
                      <a:pt x="665" y="70"/>
                      <a:pt x="655" y="70"/>
                    </a:cubicBezTo>
                    <a:cubicBezTo>
                      <a:pt x="645" y="70"/>
                      <a:pt x="635" y="40"/>
                      <a:pt x="645" y="10"/>
                    </a:cubicBezTo>
                    <a:lnTo>
                      <a:pt x="645" y="10"/>
                    </a:lnTo>
                    <a:cubicBezTo>
                      <a:pt x="506" y="169"/>
                      <a:pt x="437" y="188"/>
                      <a:pt x="258" y="317"/>
                    </a:cubicBezTo>
                    <a:cubicBezTo>
                      <a:pt x="199" y="357"/>
                      <a:pt x="129" y="387"/>
                      <a:pt x="60" y="397"/>
                    </a:cubicBezTo>
                    <a:cubicBezTo>
                      <a:pt x="60" y="407"/>
                      <a:pt x="60" y="407"/>
                      <a:pt x="70" y="407"/>
                    </a:cubicBezTo>
                    <a:cubicBezTo>
                      <a:pt x="80" y="426"/>
                      <a:pt x="129" y="436"/>
                      <a:pt x="169" y="436"/>
                    </a:cubicBezTo>
                    <a:cubicBezTo>
                      <a:pt x="189" y="417"/>
                      <a:pt x="229" y="397"/>
                      <a:pt x="308" y="367"/>
                    </a:cubicBezTo>
                    <a:cubicBezTo>
                      <a:pt x="331" y="356"/>
                      <a:pt x="345" y="352"/>
                      <a:pt x="352" y="352"/>
                    </a:cubicBezTo>
                    <a:cubicBezTo>
                      <a:pt x="384" y="352"/>
                      <a:pt x="275" y="447"/>
                      <a:pt x="258" y="496"/>
                    </a:cubicBezTo>
                    <a:cubicBezTo>
                      <a:pt x="258" y="506"/>
                      <a:pt x="258" y="516"/>
                      <a:pt x="258" y="516"/>
                    </a:cubicBezTo>
                    <a:cubicBezTo>
                      <a:pt x="268" y="526"/>
                      <a:pt x="268" y="536"/>
                      <a:pt x="268" y="545"/>
                    </a:cubicBezTo>
                    <a:cubicBezTo>
                      <a:pt x="278" y="545"/>
                      <a:pt x="298" y="536"/>
                      <a:pt x="318" y="506"/>
                    </a:cubicBezTo>
                    <a:cubicBezTo>
                      <a:pt x="328" y="496"/>
                      <a:pt x="337" y="491"/>
                      <a:pt x="347" y="491"/>
                    </a:cubicBezTo>
                    <a:cubicBezTo>
                      <a:pt x="383" y="491"/>
                      <a:pt x="411" y="559"/>
                      <a:pt x="427" y="615"/>
                    </a:cubicBezTo>
                    <a:cubicBezTo>
                      <a:pt x="457" y="694"/>
                      <a:pt x="377" y="635"/>
                      <a:pt x="357" y="704"/>
                    </a:cubicBezTo>
                    <a:cubicBezTo>
                      <a:pt x="347" y="733"/>
                      <a:pt x="328" y="744"/>
                      <a:pt x="306" y="744"/>
                    </a:cubicBezTo>
                    <a:cubicBezTo>
                      <a:pt x="269" y="744"/>
                      <a:pt x="224" y="713"/>
                      <a:pt x="199" y="694"/>
                    </a:cubicBezTo>
                    <a:cubicBezTo>
                      <a:pt x="186" y="681"/>
                      <a:pt x="174" y="676"/>
                      <a:pt x="161" y="676"/>
                    </a:cubicBezTo>
                    <a:cubicBezTo>
                      <a:pt x="133" y="676"/>
                      <a:pt x="97" y="700"/>
                      <a:pt x="30" y="734"/>
                    </a:cubicBezTo>
                    <a:cubicBezTo>
                      <a:pt x="10" y="754"/>
                      <a:pt x="1" y="764"/>
                      <a:pt x="1" y="774"/>
                    </a:cubicBezTo>
                    <a:cubicBezTo>
                      <a:pt x="8" y="781"/>
                      <a:pt x="13" y="784"/>
                      <a:pt x="19" y="784"/>
                    </a:cubicBezTo>
                    <a:cubicBezTo>
                      <a:pt x="29" y="784"/>
                      <a:pt x="37" y="773"/>
                      <a:pt x="50" y="754"/>
                    </a:cubicBezTo>
                    <a:cubicBezTo>
                      <a:pt x="53" y="744"/>
                      <a:pt x="56" y="741"/>
                      <a:pt x="60" y="741"/>
                    </a:cubicBezTo>
                    <a:cubicBezTo>
                      <a:pt x="68" y="741"/>
                      <a:pt x="79" y="757"/>
                      <a:pt x="100" y="764"/>
                    </a:cubicBezTo>
                    <a:cubicBezTo>
                      <a:pt x="129" y="764"/>
                      <a:pt x="100" y="793"/>
                      <a:pt x="100" y="803"/>
                    </a:cubicBezTo>
                    <a:cubicBezTo>
                      <a:pt x="104" y="812"/>
                      <a:pt x="108" y="815"/>
                      <a:pt x="115" y="815"/>
                    </a:cubicBezTo>
                    <a:cubicBezTo>
                      <a:pt x="123" y="815"/>
                      <a:pt x="136" y="809"/>
                      <a:pt x="159" y="803"/>
                    </a:cubicBezTo>
                    <a:cubicBezTo>
                      <a:pt x="189" y="803"/>
                      <a:pt x="209" y="813"/>
                      <a:pt x="209" y="823"/>
                    </a:cubicBezTo>
                    <a:cubicBezTo>
                      <a:pt x="219" y="833"/>
                      <a:pt x="258" y="883"/>
                      <a:pt x="278" y="892"/>
                    </a:cubicBezTo>
                    <a:cubicBezTo>
                      <a:pt x="288" y="902"/>
                      <a:pt x="288" y="912"/>
                      <a:pt x="278" y="922"/>
                    </a:cubicBezTo>
                    <a:lnTo>
                      <a:pt x="288" y="922"/>
                    </a:lnTo>
                    <a:cubicBezTo>
                      <a:pt x="298" y="922"/>
                      <a:pt x="298" y="932"/>
                      <a:pt x="298" y="932"/>
                    </a:cubicBezTo>
                    <a:cubicBezTo>
                      <a:pt x="417" y="724"/>
                      <a:pt x="397" y="694"/>
                      <a:pt x="457" y="615"/>
                    </a:cubicBezTo>
                    <a:cubicBezTo>
                      <a:pt x="506" y="555"/>
                      <a:pt x="516" y="407"/>
                      <a:pt x="586" y="387"/>
                    </a:cubicBezTo>
                    <a:cubicBezTo>
                      <a:pt x="566" y="377"/>
                      <a:pt x="566" y="367"/>
                      <a:pt x="546" y="357"/>
                    </a:cubicBezTo>
                    <a:cubicBezTo>
                      <a:pt x="537" y="339"/>
                      <a:pt x="561" y="296"/>
                      <a:pt x="573" y="296"/>
                    </a:cubicBezTo>
                    <a:cubicBezTo>
                      <a:pt x="574" y="296"/>
                      <a:pt x="575" y="297"/>
                      <a:pt x="576" y="298"/>
                    </a:cubicBezTo>
                    <a:cubicBezTo>
                      <a:pt x="595" y="307"/>
                      <a:pt x="586" y="347"/>
                      <a:pt x="625" y="377"/>
                    </a:cubicBezTo>
                    <a:cubicBezTo>
                      <a:pt x="635" y="397"/>
                      <a:pt x="635" y="397"/>
                      <a:pt x="645" y="407"/>
                    </a:cubicBezTo>
                    <a:cubicBezTo>
                      <a:pt x="655" y="417"/>
                      <a:pt x="665" y="417"/>
                      <a:pt x="675" y="426"/>
                    </a:cubicBezTo>
                    <a:cubicBezTo>
                      <a:pt x="685" y="436"/>
                      <a:pt x="695" y="446"/>
                      <a:pt x="705" y="456"/>
                    </a:cubicBezTo>
                    <a:cubicBezTo>
                      <a:pt x="714" y="456"/>
                      <a:pt x="685" y="387"/>
                      <a:pt x="665" y="347"/>
                    </a:cubicBezTo>
                    <a:cubicBezTo>
                      <a:pt x="625" y="278"/>
                      <a:pt x="595" y="317"/>
                      <a:pt x="605" y="268"/>
                    </a:cubicBezTo>
                    <a:cubicBezTo>
                      <a:pt x="605" y="248"/>
                      <a:pt x="615" y="228"/>
                      <a:pt x="625" y="208"/>
                    </a:cubicBezTo>
                    <a:cubicBezTo>
                      <a:pt x="635" y="198"/>
                      <a:pt x="643" y="193"/>
                      <a:pt x="649" y="193"/>
                    </a:cubicBezTo>
                    <a:cubicBezTo>
                      <a:pt x="655" y="193"/>
                      <a:pt x="660" y="198"/>
                      <a:pt x="665" y="208"/>
                    </a:cubicBezTo>
                    <a:cubicBezTo>
                      <a:pt x="675" y="208"/>
                      <a:pt x="675" y="208"/>
                      <a:pt x="675" y="218"/>
                    </a:cubicBezTo>
                    <a:cubicBezTo>
                      <a:pt x="695" y="278"/>
                      <a:pt x="675" y="337"/>
                      <a:pt x="724" y="377"/>
                    </a:cubicBezTo>
                    <a:cubicBezTo>
                      <a:pt x="739" y="392"/>
                      <a:pt x="749" y="399"/>
                      <a:pt x="754" y="399"/>
                    </a:cubicBezTo>
                    <a:cubicBezTo>
                      <a:pt x="765" y="399"/>
                      <a:pt x="752" y="363"/>
                      <a:pt x="724" y="307"/>
                    </a:cubicBezTo>
                    <a:cubicBezTo>
                      <a:pt x="705" y="268"/>
                      <a:pt x="695" y="218"/>
                      <a:pt x="695" y="198"/>
                    </a:cubicBezTo>
                    <a:cubicBezTo>
                      <a:pt x="687" y="176"/>
                      <a:pt x="691" y="165"/>
                      <a:pt x="702" y="165"/>
                    </a:cubicBezTo>
                    <a:cubicBezTo>
                      <a:pt x="705" y="165"/>
                      <a:pt x="709" y="166"/>
                      <a:pt x="714" y="169"/>
                    </a:cubicBezTo>
                    <a:cubicBezTo>
                      <a:pt x="714" y="174"/>
                      <a:pt x="714" y="174"/>
                      <a:pt x="716" y="174"/>
                    </a:cubicBezTo>
                    <a:cubicBezTo>
                      <a:pt x="717" y="174"/>
                      <a:pt x="719" y="174"/>
                      <a:pt x="724" y="179"/>
                    </a:cubicBezTo>
                    <a:cubicBezTo>
                      <a:pt x="741" y="188"/>
                      <a:pt x="746" y="191"/>
                      <a:pt x="747" y="191"/>
                    </a:cubicBezTo>
                    <a:lnTo>
                      <a:pt x="747" y="191"/>
                    </a:lnTo>
                    <a:cubicBezTo>
                      <a:pt x="747" y="191"/>
                      <a:pt x="747" y="191"/>
                      <a:pt x="747" y="191"/>
                    </a:cubicBezTo>
                    <a:cubicBezTo>
                      <a:pt x="744" y="191"/>
                      <a:pt x="739" y="193"/>
                      <a:pt x="754" y="218"/>
                    </a:cubicBezTo>
                    <a:cubicBezTo>
                      <a:pt x="770" y="245"/>
                      <a:pt x="818" y="272"/>
                      <a:pt x="856" y="272"/>
                    </a:cubicBezTo>
                    <a:cubicBezTo>
                      <a:pt x="888" y="272"/>
                      <a:pt x="912" y="253"/>
                      <a:pt x="903" y="198"/>
                    </a:cubicBezTo>
                    <a:lnTo>
                      <a:pt x="903" y="198"/>
                    </a:lnTo>
                    <a:cubicBezTo>
                      <a:pt x="892" y="201"/>
                      <a:pt x="882" y="202"/>
                      <a:pt x="873" y="202"/>
                    </a:cubicBezTo>
                    <a:cubicBezTo>
                      <a:pt x="842" y="202"/>
                      <a:pt x="826" y="187"/>
                      <a:pt x="833" y="149"/>
                    </a:cubicBezTo>
                    <a:cubicBezTo>
                      <a:pt x="824" y="149"/>
                      <a:pt x="814" y="139"/>
                      <a:pt x="814" y="129"/>
                    </a:cubicBezTo>
                    <a:cubicBezTo>
                      <a:pt x="804" y="99"/>
                      <a:pt x="804" y="89"/>
                      <a:pt x="794" y="70"/>
                    </a:cubicBezTo>
                    <a:cubicBezTo>
                      <a:pt x="794" y="50"/>
                      <a:pt x="784" y="40"/>
                      <a:pt x="774" y="30"/>
                    </a:cubicBezTo>
                    <a:cubicBezTo>
                      <a:pt x="774" y="20"/>
                      <a:pt x="764" y="0"/>
                      <a:pt x="7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38;p2"/>
              <p:cNvSpPr/>
              <p:nvPr/>
            </p:nvSpPr>
            <p:spPr>
              <a:xfrm>
                <a:off x="9182233" y="-1968883"/>
                <a:ext cx="33654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70" extrusionOk="0">
                    <a:moveTo>
                      <a:pt x="159" y="1"/>
                    </a:moveTo>
                    <a:cubicBezTo>
                      <a:pt x="149" y="11"/>
                      <a:pt x="129" y="21"/>
                      <a:pt x="109" y="31"/>
                    </a:cubicBezTo>
                    <a:cubicBezTo>
                      <a:pt x="109" y="41"/>
                      <a:pt x="100" y="41"/>
                      <a:pt x="90" y="51"/>
                    </a:cubicBezTo>
                    <a:lnTo>
                      <a:pt x="80" y="51"/>
                    </a:lnTo>
                    <a:cubicBezTo>
                      <a:pt x="60" y="70"/>
                      <a:pt x="30" y="90"/>
                      <a:pt x="0" y="110"/>
                    </a:cubicBezTo>
                    <a:cubicBezTo>
                      <a:pt x="20" y="120"/>
                      <a:pt x="40" y="150"/>
                      <a:pt x="60" y="170"/>
                    </a:cubicBezTo>
                    <a:cubicBezTo>
                      <a:pt x="119" y="120"/>
                      <a:pt x="169" y="70"/>
                      <a:pt x="209" y="41"/>
                    </a:cubicBezTo>
                    <a:cubicBezTo>
                      <a:pt x="209" y="31"/>
                      <a:pt x="199" y="11"/>
                      <a:pt x="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39;p2"/>
              <p:cNvSpPr/>
              <p:nvPr/>
            </p:nvSpPr>
            <p:spPr>
              <a:xfrm>
                <a:off x="9127968" y="-2039089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40;p2"/>
              <p:cNvSpPr/>
              <p:nvPr/>
            </p:nvSpPr>
            <p:spPr>
              <a:xfrm>
                <a:off x="9110416" y="-2039089"/>
                <a:ext cx="12882" cy="8856"/>
              </a:xfrm>
              <a:custGeom>
                <a:avLst/>
                <a:gdLst/>
                <a:ahLst/>
                <a:cxnLst/>
                <a:rect l="l" t="t" r="r" b="b"/>
                <a:pathLst>
                  <a:path w="80" h="55" extrusionOk="0">
                    <a:moveTo>
                      <a:pt x="30" y="1"/>
                    </a:moveTo>
                    <a:cubicBezTo>
                      <a:pt x="0" y="11"/>
                      <a:pt x="20" y="21"/>
                      <a:pt x="40" y="50"/>
                    </a:cubicBezTo>
                    <a:cubicBezTo>
                      <a:pt x="43" y="53"/>
                      <a:pt x="47" y="54"/>
                      <a:pt x="51" y="54"/>
                    </a:cubicBezTo>
                    <a:cubicBezTo>
                      <a:pt x="61" y="54"/>
                      <a:pt x="73" y="47"/>
                      <a:pt x="80" y="40"/>
                    </a:cubicBezTo>
                    <a:cubicBezTo>
                      <a:pt x="70" y="11"/>
                      <a:pt x="5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41;p2"/>
              <p:cNvSpPr/>
              <p:nvPr/>
            </p:nvSpPr>
            <p:spPr>
              <a:xfrm>
                <a:off x="9056151" y="-2513303"/>
                <a:ext cx="185981" cy="333961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2074" extrusionOk="0">
                    <a:moveTo>
                      <a:pt x="497" y="1"/>
                    </a:moveTo>
                    <a:cubicBezTo>
                      <a:pt x="496" y="1"/>
                      <a:pt x="496" y="15"/>
                      <a:pt x="496" y="50"/>
                    </a:cubicBezTo>
                    <a:lnTo>
                      <a:pt x="496" y="159"/>
                    </a:lnTo>
                    <a:cubicBezTo>
                      <a:pt x="496" y="120"/>
                      <a:pt x="494" y="105"/>
                      <a:pt x="491" y="105"/>
                    </a:cubicBezTo>
                    <a:cubicBezTo>
                      <a:pt x="482" y="105"/>
                      <a:pt x="461" y="246"/>
                      <a:pt x="446" y="269"/>
                    </a:cubicBezTo>
                    <a:cubicBezTo>
                      <a:pt x="426" y="308"/>
                      <a:pt x="446" y="308"/>
                      <a:pt x="436" y="368"/>
                    </a:cubicBezTo>
                    <a:cubicBezTo>
                      <a:pt x="436" y="389"/>
                      <a:pt x="433" y="396"/>
                      <a:pt x="425" y="396"/>
                    </a:cubicBezTo>
                    <a:cubicBezTo>
                      <a:pt x="414" y="396"/>
                      <a:pt x="395" y="383"/>
                      <a:pt x="367" y="378"/>
                    </a:cubicBezTo>
                    <a:cubicBezTo>
                      <a:pt x="363" y="377"/>
                      <a:pt x="359" y="376"/>
                      <a:pt x="356" y="376"/>
                    </a:cubicBezTo>
                    <a:cubicBezTo>
                      <a:pt x="334" y="376"/>
                      <a:pt x="359" y="407"/>
                      <a:pt x="377" y="407"/>
                    </a:cubicBezTo>
                    <a:cubicBezTo>
                      <a:pt x="407" y="407"/>
                      <a:pt x="436" y="447"/>
                      <a:pt x="426" y="457"/>
                    </a:cubicBezTo>
                    <a:cubicBezTo>
                      <a:pt x="426" y="467"/>
                      <a:pt x="357" y="487"/>
                      <a:pt x="377" y="546"/>
                    </a:cubicBezTo>
                    <a:cubicBezTo>
                      <a:pt x="392" y="576"/>
                      <a:pt x="367" y="589"/>
                      <a:pt x="341" y="589"/>
                    </a:cubicBezTo>
                    <a:cubicBezTo>
                      <a:pt x="333" y="589"/>
                      <a:pt x="324" y="588"/>
                      <a:pt x="317" y="586"/>
                    </a:cubicBezTo>
                    <a:cubicBezTo>
                      <a:pt x="314" y="584"/>
                      <a:pt x="310" y="583"/>
                      <a:pt x="306" y="583"/>
                    </a:cubicBezTo>
                    <a:cubicBezTo>
                      <a:pt x="289" y="583"/>
                      <a:pt x="275" y="601"/>
                      <a:pt x="307" y="626"/>
                    </a:cubicBezTo>
                    <a:cubicBezTo>
                      <a:pt x="337" y="645"/>
                      <a:pt x="307" y="735"/>
                      <a:pt x="278" y="735"/>
                    </a:cubicBezTo>
                    <a:cubicBezTo>
                      <a:pt x="253" y="735"/>
                      <a:pt x="235" y="700"/>
                      <a:pt x="207" y="700"/>
                    </a:cubicBezTo>
                    <a:cubicBezTo>
                      <a:pt x="201" y="700"/>
                      <a:pt x="195" y="702"/>
                      <a:pt x="188" y="705"/>
                    </a:cubicBezTo>
                    <a:cubicBezTo>
                      <a:pt x="188" y="705"/>
                      <a:pt x="179" y="715"/>
                      <a:pt x="179" y="715"/>
                    </a:cubicBezTo>
                    <a:cubicBezTo>
                      <a:pt x="179" y="715"/>
                      <a:pt x="169" y="715"/>
                      <a:pt x="169" y="725"/>
                    </a:cubicBezTo>
                    <a:cubicBezTo>
                      <a:pt x="129" y="764"/>
                      <a:pt x="169" y="754"/>
                      <a:pt x="198" y="764"/>
                    </a:cubicBezTo>
                    <a:cubicBezTo>
                      <a:pt x="208" y="764"/>
                      <a:pt x="218" y="764"/>
                      <a:pt x="228" y="774"/>
                    </a:cubicBezTo>
                    <a:cubicBezTo>
                      <a:pt x="258" y="824"/>
                      <a:pt x="238" y="834"/>
                      <a:pt x="298" y="834"/>
                    </a:cubicBezTo>
                    <a:cubicBezTo>
                      <a:pt x="357" y="834"/>
                      <a:pt x="347" y="903"/>
                      <a:pt x="357" y="1002"/>
                    </a:cubicBezTo>
                    <a:cubicBezTo>
                      <a:pt x="361" y="1049"/>
                      <a:pt x="348" y="1064"/>
                      <a:pt x="331" y="1064"/>
                    </a:cubicBezTo>
                    <a:cubicBezTo>
                      <a:pt x="309" y="1064"/>
                      <a:pt x="282" y="1035"/>
                      <a:pt x="288" y="1012"/>
                    </a:cubicBezTo>
                    <a:cubicBezTo>
                      <a:pt x="298" y="973"/>
                      <a:pt x="268" y="953"/>
                      <a:pt x="188" y="913"/>
                    </a:cubicBezTo>
                    <a:cubicBezTo>
                      <a:pt x="173" y="906"/>
                      <a:pt x="163" y="903"/>
                      <a:pt x="158" y="903"/>
                    </a:cubicBezTo>
                    <a:cubicBezTo>
                      <a:pt x="131" y="903"/>
                      <a:pt x="202" y="971"/>
                      <a:pt x="218" y="1012"/>
                    </a:cubicBezTo>
                    <a:cubicBezTo>
                      <a:pt x="223" y="1037"/>
                      <a:pt x="221" y="1047"/>
                      <a:pt x="213" y="1047"/>
                    </a:cubicBezTo>
                    <a:cubicBezTo>
                      <a:pt x="206" y="1047"/>
                      <a:pt x="193" y="1037"/>
                      <a:pt x="179" y="1022"/>
                    </a:cubicBezTo>
                    <a:cubicBezTo>
                      <a:pt x="172" y="1013"/>
                      <a:pt x="165" y="1009"/>
                      <a:pt x="159" y="1009"/>
                    </a:cubicBezTo>
                    <a:cubicBezTo>
                      <a:pt x="136" y="1009"/>
                      <a:pt x="117" y="1055"/>
                      <a:pt x="109" y="1101"/>
                    </a:cubicBezTo>
                    <a:cubicBezTo>
                      <a:pt x="89" y="1161"/>
                      <a:pt x="139" y="1111"/>
                      <a:pt x="159" y="1171"/>
                    </a:cubicBezTo>
                    <a:cubicBezTo>
                      <a:pt x="162" y="1188"/>
                      <a:pt x="171" y="1194"/>
                      <a:pt x="183" y="1194"/>
                    </a:cubicBezTo>
                    <a:cubicBezTo>
                      <a:pt x="206" y="1194"/>
                      <a:pt x="238" y="1171"/>
                      <a:pt x="258" y="1151"/>
                    </a:cubicBezTo>
                    <a:cubicBezTo>
                      <a:pt x="263" y="1146"/>
                      <a:pt x="269" y="1143"/>
                      <a:pt x="275" y="1143"/>
                    </a:cubicBezTo>
                    <a:cubicBezTo>
                      <a:pt x="292" y="1143"/>
                      <a:pt x="316" y="1162"/>
                      <a:pt x="367" y="1191"/>
                    </a:cubicBezTo>
                    <a:cubicBezTo>
                      <a:pt x="426" y="1230"/>
                      <a:pt x="327" y="1270"/>
                      <a:pt x="307" y="1290"/>
                    </a:cubicBezTo>
                    <a:cubicBezTo>
                      <a:pt x="296" y="1301"/>
                      <a:pt x="285" y="1302"/>
                      <a:pt x="273" y="1302"/>
                    </a:cubicBezTo>
                    <a:cubicBezTo>
                      <a:pt x="269" y="1302"/>
                      <a:pt x="265" y="1302"/>
                      <a:pt x="260" y="1302"/>
                    </a:cubicBezTo>
                    <a:cubicBezTo>
                      <a:pt x="243" y="1302"/>
                      <a:pt x="223" y="1305"/>
                      <a:pt x="198" y="1330"/>
                    </a:cubicBezTo>
                    <a:cubicBezTo>
                      <a:pt x="152" y="1361"/>
                      <a:pt x="148" y="1398"/>
                      <a:pt x="139" y="1398"/>
                    </a:cubicBezTo>
                    <a:cubicBezTo>
                      <a:pt x="136" y="1398"/>
                      <a:pt x="133" y="1395"/>
                      <a:pt x="129" y="1389"/>
                    </a:cubicBezTo>
                    <a:lnTo>
                      <a:pt x="99" y="1389"/>
                    </a:lnTo>
                    <a:cubicBezTo>
                      <a:pt x="99" y="1399"/>
                      <a:pt x="99" y="1399"/>
                      <a:pt x="89" y="1399"/>
                    </a:cubicBezTo>
                    <a:cubicBezTo>
                      <a:pt x="99" y="1399"/>
                      <a:pt x="109" y="1399"/>
                      <a:pt x="109" y="1409"/>
                    </a:cubicBezTo>
                    <a:cubicBezTo>
                      <a:pt x="159" y="1448"/>
                      <a:pt x="79" y="1419"/>
                      <a:pt x="60" y="1448"/>
                    </a:cubicBezTo>
                    <a:cubicBezTo>
                      <a:pt x="50" y="1458"/>
                      <a:pt x="30" y="1478"/>
                      <a:pt x="20" y="1488"/>
                    </a:cubicBezTo>
                    <a:cubicBezTo>
                      <a:pt x="10" y="1508"/>
                      <a:pt x="10" y="1518"/>
                      <a:pt x="0" y="1528"/>
                    </a:cubicBezTo>
                    <a:cubicBezTo>
                      <a:pt x="0" y="1543"/>
                      <a:pt x="10" y="1550"/>
                      <a:pt x="22" y="1550"/>
                    </a:cubicBezTo>
                    <a:cubicBezTo>
                      <a:pt x="35" y="1550"/>
                      <a:pt x="50" y="1543"/>
                      <a:pt x="60" y="1528"/>
                    </a:cubicBezTo>
                    <a:cubicBezTo>
                      <a:pt x="63" y="1517"/>
                      <a:pt x="66" y="1513"/>
                      <a:pt x="67" y="1513"/>
                    </a:cubicBezTo>
                    <a:cubicBezTo>
                      <a:pt x="69" y="1513"/>
                      <a:pt x="69" y="1525"/>
                      <a:pt x="69" y="1538"/>
                    </a:cubicBezTo>
                    <a:cubicBezTo>
                      <a:pt x="79" y="1538"/>
                      <a:pt x="89" y="1538"/>
                      <a:pt x="99" y="1528"/>
                    </a:cubicBezTo>
                    <a:lnTo>
                      <a:pt x="119" y="1528"/>
                    </a:lnTo>
                    <a:cubicBezTo>
                      <a:pt x="129" y="1518"/>
                      <a:pt x="139" y="1508"/>
                      <a:pt x="149" y="1488"/>
                    </a:cubicBezTo>
                    <a:cubicBezTo>
                      <a:pt x="149" y="1478"/>
                      <a:pt x="159" y="1468"/>
                      <a:pt x="169" y="1448"/>
                    </a:cubicBezTo>
                    <a:cubicBezTo>
                      <a:pt x="169" y="1448"/>
                      <a:pt x="169" y="1439"/>
                      <a:pt x="179" y="1439"/>
                    </a:cubicBezTo>
                    <a:cubicBezTo>
                      <a:pt x="182" y="1428"/>
                      <a:pt x="185" y="1424"/>
                      <a:pt x="189" y="1424"/>
                    </a:cubicBezTo>
                    <a:cubicBezTo>
                      <a:pt x="194" y="1424"/>
                      <a:pt x="198" y="1439"/>
                      <a:pt x="198" y="1458"/>
                    </a:cubicBezTo>
                    <a:cubicBezTo>
                      <a:pt x="198" y="1478"/>
                      <a:pt x="198" y="1508"/>
                      <a:pt x="198" y="1508"/>
                    </a:cubicBezTo>
                    <a:cubicBezTo>
                      <a:pt x="198" y="1508"/>
                      <a:pt x="198" y="1518"/>
                      <a:pt x="208" y="1518"/>
                    </a:cubicBezTo>
                    <a:cubicBezTo>
                      <a:pt x="208" y="1538"/>
                      <a:pt x="228" y="1597"/>
                      <a:pt x="268" y="1627"/>
                    </a:cubicBezTo>
                    <a:cubicBezTo>
                      <a:pt x="307" y="1667"/>
                      <a:pt x="248" y="1686"/>
                      <a:pt x="218" y="1686"/>
                    </a:cubicBezTo>
                    <a:cubicBezTo>
                      <a:pt x="198" y="1696"/>
                      <a:pt x="179" y="1696"/>
                      <a:pt x="169" y="1716"/>
                    </a:cubicBezTo>
                    <a:cubicBezTo>
                      <a:pt x="159" y="1726"/>
                      <a:pt x="149" y="1736"/>
                      <a:pt x="139" y="1746"/>
                    </a:cubicBezTo>
                    <a:cubicBezTo>
                      <a:pt x="139" y="1766"/>
                      <a:pt x="149" y="1805"/>
                      <a:pt x="159" y="1835"/>
                    </a:cubicBezTo>
                    <a:cubicBezTo>
                      <a:pt x="169" y="1835"/>
                      <a:pt x="188" y="1845"/>
                      <a:pt x="208" y="1865"/>
                    </a:cubicBezTo>
                    <a:cubicBezTo>
                      <a:pt x="218" y="1845"/>
                      <a:pt x="218" y="1845"/>
                      <a:pt x="248" y="1825"/>
                    </a:cubicBezTo>
                    <a:cubicBezTo>
                      <a:pt x="253" y="1823"/>
                      <a:pt x="258" y="1822"/>
                      <a:pt x="263" y="1822"/>
                    </a:cubicBezTo>
                    <a:cubicBezTo>
                      <a:pt x="300" y="1822"/>
                      <a:pt x="307" y="1888"/>
                      <a:pt x="307" y="1915"/>
                    </a:cubicBezTo>
                    <a:cubicBezTo>
                      <a:pt x="307" y="1944"/>
                      <a:pt x="288" y="1944"/>
                      <a:pt x="228" y="1964"/>
                    </a:cubicBezTo>
                    <a:cubicBezTo>
                      <a:pt x="218" y="1964"/>
                      <a:pt x="208" y="1974"/>
                      <a:pt x="198" y="1984"/>
                    </a:cubicBezTo>
                    <a:cubicBezTo>
                      <a:pt x="198" y="1994"/>
                      <a:pt x="198" y="2014"/>
                      <a:pt x="208" y="2053"/>
                    </a:cubicBezTo>
                    <a:cubicBezTo>
                      <a:pt x="208" y="2063"/>
                      <a:pt x="208" y="2063"/>
                      <a:pt x="208" y="2073"/>
                    </a:cubicBezTo>
                    <a:cubicBezTo>
                      <a:pt x="228" y="2073"/>
                      <a:pt x="258" y="2063"/>
                      <a:pt x="278" y="2053"/>
                    </a:cubicBezTo>
                    <a:cubicBezTo>
                      <a:pt x="307" y="2053"/>
                      <a:pt x="337" y="2063"/>
                      <a:pt x="357" y="2073"/>
                    </a:cubicBezTo>
                    <a:cubicBezTo>
                      <a:pt x="458" y="2006"/>
                      <a:pt x="552" y="1960"/>
                      <a:pt x="664" y="1960"/>
                    </a:cubicBezTo>
                    <a:cubicBezTo>
                      <a:pt x="683" y="1960"/>
                      <a:pt x="703" y="1961"/>
                      <a:pt x="724" y="1964"/>
                    </a:cubicBezTo>
                    <a:cubicBezTo>
                      <a:pt x="714" y="1954"/>
                      <a:pt x="714" y="1934"/>
                      <a:pt x="714" y="1924"/>
                    </a:cubicBezTo>
                    <a:cubicBezTo>
                      <a:pt x="714" y="1898"/>
                      <a:pt x="683" y="1801"/>
                      <a:pt x="711" y="1801"/>
                    </a:cubicBezTo>
                    <a:cubicBezTo>
                      <a:pt x="714" y="1801"/>
                      <a:pt x="718" y="1802"/>
                      <a:pt x="724" y="1805"/>
                    </a:cubicBezTo>
                    <a:cubicBezTo>
                      <a:pt x="773" y="1825"/>
                      <a:pt x="754" y="1865"/>
                      <a:pt x="793" y="1924"/>
                    </a:cubicBezTo>
                    <a:cubicBezTo>
                      <a:pt x="815" y="1962"/>
                      <a:pt x="839" y="1979"/>
                      <a:pt x="855" y="1979"/>
                    </a:cubicBezTo>
                    <a:cubicBezTo>
                      <a:pt x="869" y="1979"/>
                      <a:pt x="877" y="1967"/>
                      <a:pt x="873" y="1944"/>
                    </a:cubicBezTo>
                    <a:cubicBezTo>
                      <a:pt x="863" y="1915"/>
                      <a:pt x="863" y="1897"/>
                      <a:pt x="871" y="1897"/>
                    </a:cubicBezTo>
                    <a:cubicBezTo>
                      <a:pt x="880" y="1897"/>
                      <a:pt x="897" y="1915"/>
                      <a:pt x="922" y="1954"/>
                    </a:cubicBezTo>
                    <a:cubicBezTo>
                      <a:pt x="942" y="1994"/>
                      <a:pt x="962" y="1996"/>
                      <a:pt x="983" y="1996"/>
                    </a:cubicBezTo>
                    <a:cubicBezTo>
                      <a:pt x="986" y="1996"/>
                      <a:pt x="989" y="1996"/>
                      <a:pt x="992" y="1996"/>
                    </a:cubicBezTo>
                    <a:cubicBezTo>
                      <a:pt x="1010" y="1996"/>
                      <a:pt x="1030" y="1998"/>
                      <a:pt x="1051" y="2024"/>
                    </a:cubicBezTo>
                    <a:cubicBezTo>
                      <a:pt x="1067" y="2036"/>
                      <a:pt x="1085" y="2042"/>
                      <a:pt x="1101" y="2042"/>
                    </a:cubicBezTo>
                    <a:cubicBezTo>
                      <a:pt x="1133" y="2042"/>
                      <a:pt x="1154" y="2017"/>
                      <a:pt x="1121" y="1984"/>
                    </a:cubicBezTo>
                    <a:cubicBezTo>
                      <a:pt x="1111" y="1984"/>
                      <a:pt x="1111" y="1974"/>
                      <a:pt x="1111" y="1974"/>
                    </a:cubicBezTo>
                    <a:cubicBezTo>
                      <a:pt x="1061" y="1934"/>
                      <a:pt x="1021" y="1924"/>
                      <a:pt x="1002" y="1915"/>
                    </a:cubicBezTo>
                    <a:cubicBezTo>
                      <a:pt x="992" y="1915"/>
                      <a:pt x="982" y="1905"/>
                      <a:pt x="982" y="1905"/>
                    </a:cubicBezTo>
                    <a:cubicBezTo>
                      <a:pt x="982" y="1888"/>
                      <a:pt x="961" y="1838"/>
                      <a:pt x="994" y="1838"/>
                    </a:cubicBezTo>
                    <a:cubicBezTo>
                      <a:pt x="1000" y="1838"/>
                      <a:pt x="1009" y="1840"/>
                      <a:pt x="1021" y="1845"/>
                    </a:cubicBezTo>
                    <a:cubicBezTo>
                      <a:pt x="1035" y="1852"/>
                      <a:pt x="1048" y="1855"/>
                      <a:pt x="1059" y="1855"/>
                    </a:cubicBezTo>
                    <a:cubicBezTo>
                      <a:pt x="1080" y="1855"/>
                      <a:pt x="1094" y="1844"/>
                      <a:pt x="1101" y="1825"/>
                    </a:cubicBezTo>
                    <a:cubicBezTo>
                      <a:pt x="1111" y="1815"/>
                      <a:pt x="1111" y="1786"/>
                      <a:pt x="1091" y="1766"/>
                    </a:cubicBezTo>
                    <a:cubicBezTo>
                      <a:pt x="1081" y="1756"/>
                      <a:pt x="1081" y="1746"/>
                      <a:pt x="1071" y="1746"/>
                    </a:cubicBezTo>
                    <a:cubicBezTo>
                      <a:pt x="1051" y="1720"/>
                      <a:pt x="1036" y="1711"/>
                      <a:pt x="1013" y="1711"/>
                    </a:cubicBezTo>
                    <a:cubicBezTo>
                      <a:pt x="1002" y="1711"/>
                      <a:pt x="988" y="1713"/>
                      <a:pt x="972" y="1716"/>
                    </a:cubicBezTo>
                    <a:cubicBezTo>
                      <a:pt x="930" y="1725"/>
                      <a:pt x="881" y="1782"/>
                      <a:pt x="849" y="1782"/>
                    </a:cubicBezTo>
                    <a:cubicBezTo>
                      <a:pt x="843" y="1782"/>
                      <a:pt x="838" y="1780"/>
                      <a:pt x="833" y="1776"/>
                    </a:cubicBezTo>
                    <a:cubicBezTo>
                      <a:pt x="803" y="1746"/>
                      <a:pt x="853" y="1706"/>
                      <a:pt x="823" y="1696"/>
                    </a:cubicBezTo>
                    <a:cubicBezTo>
                      <a:pt x="783" y="1696"/>
                      <a:pt x="654" y="1677"/>
                      <a:pt x="694" y="1647"/>
                    </a:cubicBezTo>
                    <a:cubicBezTo>
                      <a:pt x="734" y="1617"/>
                      <a:pt x="754" y="1567"/>
                      <a:pt x="754" y="1567"/>
                    </a:cubicBezTo>
                    <a:cubicBezTo>
                      <a:pt x="754" y="1567"/>
                      <a:pt x="773" y="1498"/>
                      <a:pt x="803" y="1488"/>
                    </a:cubicBezTo>
                    <a:cubicBezTo>
                      <a:pt x="773" y="1468"/>
                      <a:pt x="773" y="1429"/>
                      <a:pt x="833" y="1359"/>
                    </a:cubicBezTo>
                    <a:cubicBezTo>
                      <a:pt x="823" y="1349"/>
                      <a:pt x="813" y="1339"/>
                      <a:pt x="793" y="1320"/>
                    </a:cubicBezTo>
                    <a:cubicBezTo>
                      <a:pt x="773" y="1304"/>
                      <a:pt x="758" y="1301"/>
                      <a:pt x="746" y="1301"/>
                    </a:cubicBezTo>
                    <a:cubicBezTo>
                      <a:pt x="737" y="1301"/>
                      <a:pt x="729" y="1302"/>
                      <a:pt x="722" y="1302"/>
                    </a:cubicBezTo>
                    <a:cubicBezTo>
                      <a:pt x="713" y="1302"/>
                      <a:pt x="704" y="1300"/>
                      <a:pt x="694" y="1290"/>
                    </a:cubicBezTo>
                    <a:cubicBezTo>
                      <a:pt x="664" y="1270"/>
                      <a:pt x="565" y="1230"/>
                      <a:pt x="635" y="1191"/>
                    </a:cubicBezTo>
                    <a:cubicBezTo>
                      <a:pt x="678" y="1162"/>
                      <a:pt x="701" y="1143"/>
                      <a:pt x="721" y="1143"/>
                    </a:cubicBezTo>
                    <a:cubicBezTo>
                      <a:pt x="728" y="1143"/>
                      <a:pt x="736" y="1146"/>
                      <a:pt x="744" y="1151"/>
                    </a:cubicBezTo>
                    <a:cubicBezTo>
                      <a:pt x="751" y="1162"/>
                      <a:pt x="763" y="1167"/>
                      <a:pt x="777" y="1167"/>
                    </a:cubicBezTo>
                    <a:cubicBezTo>
                      <a:pt x="801" y="1167"/>
                      <a:pt x="830" y="1150"/>
                      <a:pt x="843" y="1111"/>
                    </a:cubicBezTo>
                    <a:cubicBezTo>
                      <a:pt x="847" y="1101"/>
                      <a:pt x="852" y="1097"/>
                      <a:pt x="858" y="1097"/>
                    </a:cubicBezTo>
                    <a:cubicBezTo>
                      <a:pt x="871" y="1097"/>
                      <a:pt x="885" y="1121"/>
                      <a:pt x="888" y="1121"/>
                    </a:cubicBezTo>
                    <a:cubicBezTo>
                      <a:pt x="889" y="1121"/>
                      <a:pt x="887" y="1116"/>
                      <a:pt x="883" y="1101"/>
                    </a:cubicBezTo>
                    <a:cubicBezTo>
                      <a:pt x="876" y="1063"/>
                      <a:pt x="861" y="1041"/>
                      <a:pt x="844" y="1041"/>
                    </a:cubicBezTo>
                    <a:cubicBezTo>
                      <a:pt x="834" y="1041"/>
                      <a:pt x="824" y="1048"/>
                      <a:pt x="813" y="1062"/>
                    </a:cubicBezTo>
                    <a:cubicBezTo>
                      <a:pt x="807" y="1068"/>
                      <a:pt x="800" y="1071"/>
                      <a:pt x="793" y="1071"/>
                    </a:cubicBezTo>
                    <a:cubicBezTo>
                      <a:pt x="765" y="1071"/>
                      <a:pt x="736" y="1032"/>
                      <a:pt x="744" y="992"/>
                    </a:cubicBezTo>
                    <a:cubicBezTo>
                      <a:pt x="758" y="957"/>
                      <a:pt x="802" y="927"/>
                      <a:pt x="798" y="927"/>
                    </a:cubicBezTo>
                    <a:cubicBezTo>
                      <a:pt x="796" y="927"/>
                      <a:pt x="786" y="931"/>
                      <a:pt x="764" y="943"/>
                    </a:cubicBezTo>
                    <a:cubicBezTo>
                      <a:pt x="674" y="982"/>
                      <a:pt x="694" y="973"/>
                      <a:pt x="714" y="1012"/>
                    </a:cubicBezTo>
                    <a:cubicBezTo>
                      <a:pt x="720" y="1035"/>
                      <a:pt x="693" y="1064"/>
                      <a:pt x="670" y="1064"/>
                    </a:cubicBezTo>
                    <a:cubicBezTo>
                      <a:pt x="654" y="1064"/>
                      <a:pt x="640" y="1049"/>
                      <a:pt x="645" y="1002"/>
                    </a:cubicBezTo>
                    <a:cubicBezTo>
                      <a:pt x="654" y="903"/>
                      <a:pt x="605" y="824"/>
                      <a:pt x="664" y="824"/>
                    </a:cubicBezTo>
                    <a:cubicBezTo>
                      <a:pt x="704" y="824"/>
                      <a:pt x="704" y="846"/>
                      <a:pt x="708" y="846"/>
                    </a:cubicBezTo>
                    <a:cubicBezTo>
                      <a:pt x="711" y="846"/>
                      <a:pt x="714" y="840"/>
                      <a:pt x="724" y="824"/>
                    </a:cubicBezTo>
                    <a:cubicBezTo>
                      <a:pt x="754" y="784"/>
                      <a:pt x="863" y="814"/>
                      <a:pt x="813" y="754"/>
                    </a:cubicBezTo>
                    <a:cubicBezTo>
                      <a:pt x="777" y="712"/>
                      <a:pt x="757" y="679"/>
                      <a:pt x="741" y="679"/>
                    </a:cubicBezTo>
                    <a:cubicBezTo>
                      <a:pt x="735" y="679"/>
                      <a:pt x="729" y="684"/>
                      <a:pt x="724" y="695"/>
                    </a:cubicBezTo>
                    <a:cubicBezTo>
                      <a:pt x="700" y="719"/>
                      <a:pt x="678" y="727"/>
                      <a:pt x="660" y="727"/>
                    </a:cubicBezTo>
                    <a:cubicBezTo>
                      <a:pt x="625" y="727"/>
                      <a:pt x="609" y="695"/>
                      <a:pt x="635" y="675"/>
                    </a:cubicBezTo>
                    <a:cubicBezTo>
                      <a:pt x="673" y="656"/>
                      <a:pt x="701" y="555"/>
                      <a:pt x="687" y="555"/>
                    </a:cubicBezTo>
                    <a:cubicBezTo>
                      <a:pt x="686" y="555"/>
                      <a:pt x="685" y="556"/>
                      <a:pt x="684" y="556"/>
                    </a:cubicBezTo>
                    <a:cubicBezTo>
                      <a:pt x="679" y="558"/>
                      <a:pt x="673" y="559"/>
                      <a:pt x="666" y="559"/>
                    </a:cubicBezTo>
                    <a:cubicBezTo>
                      <a:pt x="635" y="559"/>
                      <a:pt x="593" y="541"/>
                      <a:pt x="585" y="516"/>
                    </a:cubicBezTo>
                    <a:cubicBezTo>
                      <a:pt x="585" y="477"/>
                      <a:pt x="575" y="497"/>
                      <a:pt x="565" y="487"/>
                    </a:cubicBezTo>
                    <a:cubicBezTo>
                      <a:pt x="555" y="477"/>
                      <a:pt x="585" y="388"/>
                      <a:pt x="615" y="348"/>
                    </a:cubicBezTo>
                    <a:cubicBezTo>
                      <a:pt x="635" y="318"/>
                      <a:pt x="674" y="318"/>
                      <a:pt x="625" y="318"/>
                    </a:cubicBezTo>
                    <a:cubicBezTo>
                      <a:pt x="587" y="326"/>
                      <a:pt x="561" y="378"/>
                      <a:pt x="551" y="378"/>
                    </a:cubicBezTo>
                    <a:cubicBezTo>
                      <a:pt x="547" y="378"/>
                      <a:pt x="545" y="372"/>
                      <a:pt x="545" y="358"/>
                    </a:cubicBezTo>
                    <a:cubicBezTo>
                      <a:pt x="536" y="308"/>
                      <a:pt x="545" y="229"/>
                      <a:pt x="526" y="199"/>
                    </a:cubicBezTo>
                    <a:cubicBezTo>
                      <a:pt x="510" y="168"/>
                      <a:pt x="501" y="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42;p2"/>
              <p:cNvSpPr/>
              <p:nvPr/>
            </p:nvSpPr>
            <p:spPr>
              <a:xfrm>
                <a:off x="9188673" y="-2280141"/>
                <a:ext cx="28662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24" extrusionOk="0">
                    <a:moveTo>
                      <a:pt x="119" y="0"/>
                    </a:moveTo>
                    <a:cubicBezTo>
                      <a:pt x="95" y="25"/>
                      <a:pt x="57" y="43"/>
                      <a:pt x="22" y="43"/>
                    </a:cubicBezTo>
                    <a:cubicBezTo>
                      <a:pt x="14" y="43"/>
                      <a:pt x="7" y="42"/>
                      <a:pt x="0" y="40"/>
                    </a:cubicBezTo>
                    <a:lnTo>
                      <a:pt x="0" y="40"/>
                    </a:lnTo>
                    <a:cubicBezTo>
                      <a:pt x="0" y="50"/>
                      <a:pt x="10" y="50"/>
                      <a:pt x="10" y="60"/>
                    </a:cubicBezTo>
                    <a:cubicBezTo>
                      <a:pt x="40" y="108"/>
                      <a:pt x="59" y="124"/>
                      <a:pt x="72" y="124"/>
                    </a:cubicBezTo>
                    <a:cubicBezTo>
                      <a:pt x="80" y="124"/>
                      <a:pt x="85" y="117"/>
                      <a:pt x="89" y="110"/>
                    </a:cubicBezTo>
                    <a:cubicBezTo>
                      <a:pt x="104" y="95"/>
                      <a:pt x="102" y="65"/>
                      <a:pt x="108" y="65"/>
                    </a:cubicBezTo>
                    <a:cubicBezTo>
                      <a:pt x="110" y="65"/>
                      <a:pt x="114" y="69"/>
                      <a:pt x="119" y="80"/>
                    </a:cubicBezTo>
                    <a:cubicBezTo>
                      <a:pt x="123" y="93"/>
                      <a:pt x="138" y="102"/>
                      <a:pt x="151" y="102"/>
                    </a:cubicBezTo>
                    <a:cubicBezTo>
                      <a:pt x="167" y="102"/>
                      <a:pt x="177" y="85"/>
                      <a:pt x="149" y="40"/>
                    </a:cubicBezTo>
                    <a:cubicBezTo>
                      <a:pt x="139" y="30"/>
                      <a:pt x="129" y="2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43;p2"/>
              <p:cNvSpPr/>
              <p:nvPr/>
            </p:nvSpPr>
            <p:spPr>
              <a:xfrm>
                <a:off x="9091254" y="-2165171"/>
                <a:ext cx="338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21" h="31" extrusionOk="0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10" y="20"/>
                      <a:pt x="20" y="3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44;p2"/>
              <p:cNvSpPr/>
              <p:nvPr/>
            </p:nvSpPr>
            <p:spPr>
              <a:xfrm>
                <a:off x="9052931" y="-2166781"/>
                <a:ext cx="3381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30"/>
                    </a:cubicBezTo>
                    <a:cubicBezTo>
                      <a:pt x="0" y="30"/>
                      <a:pt x="10" y="40"/>
                      <a:pt x="20" y="40"/>
                    </a:cubicBezTo>
                    <a:cubicBezTo>
                      <a:pt x="20" y="3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45;p2"/>
              <p:cNvSpPr/>
              <p:nvPr/>
            </p:nvSpPr>
            <p:spPr>
              <a:xfrm>
                <a:off x="9043270" y="-2235377"/>
                <a:ext cx="25764" cy="1127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0" extrusionOk="0">
                    <a:moveTo>
                      <a:pt x="70" y="0"/>
                    </a:moveTo>
                    <a:cubicBezTo>
                      <a:pt x="40" y="0"/>
                      <a:pt x="21" y="0"/>
                      <a:pt x="1" y="20"/>
                    </a:cubicBezTo>
                    <a:cubicBezTo>
                      <a:pt x="21" y="30"/>
                      <a:pt x="50" y="40"/>
                      <a:pt x="70" y="50"/>
                    </a:cubicBezTo>
                    <a:cubicBezTo>
                      <a:pt x="80" y="60"/>
                      <a:pt x="90" y="60"/>
                      <a:pt x="102" y="60"/>
                    </a:cubicBezTo>
                    <a:cubicBezTo>
                      <a:pt x="115" y="60"/>
                      <a:pt x="130" y="60"/>
                      <a:pt x="149" y="70"/>
                    </a:cubicBezTo>
                    <a:cubicBezTo>
                      <a:pt x="149" y="60"/>
                      <a:pt x="159" y="40"/>
                      <a:pt x="159" y="30"/>
                    </a:cubicBezTo>
                    <a:cubicBezTo>
                      <a:pt x="149" y="30"/>
                      <a:pt x="140" y="20"/>
                      <a:pt x="120" y="20"/>
                    </a:cubicBezTo>
                    <a:cubicBezTo>
                      <a:pt x="110" y="10"/>
                      <a:pt x="9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46;p2"/>
              <p:cNvSpPr/>
              <p:nvPr/>
            </p:nvSpPr>
            <p:spPr>
              <a:xfrm>
                <a:off x="8814939" y="-2208325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31" y="1"/>
                    </a:moveTo>
                    <a:cubicBezTo>
                      <a:pt x="1" y="1"/>
                      <a:pt x="1" y="1"/>
                      <a:pt x="21" y="11"/>
                    </a:cubicBezTo>
                    <a:cubicBezTo>
                      <a:pt x="21" y="1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47;p2"/>
              <p:cNvSpPr/>
              <p:nvPr/>
            </p:nvSpPr>
            <p:spPr>
              <a:xfrm>
                <a:off x="8829431" y="-2294955"/>
                <a:ext cx="3220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4" extrusionOk="0">
                    <a:moveTo>
                      <a:pt x="11" y="1"/>
                    </a:moveTo>
                    <a:cubicBezTo>
                      <a:pt x="0" y="1"/>
                      <a:pt x="0" y="15"/>
                      <a:pt x="0" y="23"/>
                    </a:cubicBezTo>
                    <a:cubicBezTo>
                      <a:pt x="10" y="13"/>
                      <a:pt x="10" y="3"/>
                      <a:pt x="20" y="3"/>
                    </a:cubicBezTo>
                    <a:cubicBezTo>
                      <a:pt x="16" y="1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48;p2"/>
              <p:cNvSpPr/>
              <p:nvPr/>
            </p:nvSpPr>
            <p:spPr>
              <a:xfrm>
                <a:off x="8807049" y="-2201884"/>
                <a:ext cx="499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1" extrusionOk="0">
                    <a:moveTo>
                      <a:pt x="20" y="0"/>
                    </a:moveTo>
                    <a:cubicBezTo>
                      <a:pt x="0" y="0"/>
                      <a:pt x="0" y="10"/>
                      <a:pt x="10" y="30"/>
                    </a:cubicBezTo>
                    <a:cubicBezTo>
                      <a:pt x="20" y="30"/>
                      <a:pt x="20" y="20"/>
                      <a:pt x="30" y="10"/>
                    </a:cubicBezTo>
                    <a:cubicBezTo>
                      <a:pt x="30" y="10"/>
                      <a:pt x="3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49;p2"/>
              <p:cNvSpPr/>
              <p:nvPr/>
            </p:nvSpPr>
            <p:spPr>
              <a:xfrm>
                <a:off x="8816871" y="-2269031"/>
                <a:ext cx="22221" cy="2898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80" extrusionOk="0">
                    <a:moveTo>
                      <a:pt x="98" y="1"/>
                    </a:moveTo>
                    <a:cubicBezTo>
                      <a:pt x="88" y="11"/>
                      <a:pt x="88" y="21"/>
                      <a:pt x="78" y="31"/>
                    </a:cubicBezTo>
                    <a:lnTo>
                      <a:pt x="58" y="31"/>
                    </a:lnTo>
                    <a:cubicBezTo>
                      <a:pt x="58" y="41"/>
                      <a:pt x="58" y="41"/>
                      <a:pt x="58" y="50"/>
                    </a:cubicBezTo>
                    <a:cubicBezTo>
                      <a:pt x="48" y="80"/>
                      <a:pt x="68" y="80"/>
                      <a:pt x="98" y="120"/>
                    </a:cubicBezTo>
                    <a:cubicBezTo>
                      <a:pt x="105" y="134"/>
                      <a:pt x="106" y="139"/>
                      <a:pt x="102" y="139"/>
                    </a:cubicBezTo>
                    <a:cubicBezTo>
                      <a:pt x="96" y="139"/>
                      <a:pt x="77" y="123"/>
                      <a:pt x="58" y="110"/>
                    </a:cubicBezTo>
                    <a:cubicBezTo>
                      <a:pt x="29" y="100"/>
                      <a:pt x="38" y="70"/>
                      <a:pt x="29" y="60"/>
                    </a:cubicBezTo>
                    <a:cubicBezTo>
                      <a:pt x="27" y="59"/>
                      <a:pt x="26" y="58"/>
                      <a:pt x="24" y="58"/>
                    </a:cubicBezTo>
                    <a:cubicBezTo>
                      <a:pt x="14" y="58"/>
                      <a:pt x="0" y="83"/>
                      <a:pt x="9" y="100"/>
                    </a:cubicBezTo>
                    <a:cubicBezTo>
                      <a:pt x="19" y="110"/>
                      <a:pt x="19" y="110"/>
                      <a:pt x="29" y="120"/>
                    </a:cubicBezTo>
                    <a:cubicBezTo>
                      <a:pt x="37" y="111"/>
                      <a:pt x="43" y="108"/>
                      <a:pt x="48" y="108"/>
                    </a:cubicBezTo>
                    <a:cubicBezTo>
                      <a:pt x="58" y="108"/>
                      <a:pt x="58" y="129"/>
                      <a:pt x="58" y="150"/>
                    </a:cubicBezTo>
                    <a:cubicBezTo>
                      <a:pt x="58" y="160"/>
                      <a:pt x="68" y="169"/>
                      <a:pt x="78" y="179"/>
                    </a:cubicBezTo>
                    <a:cubicBezTo>
                      <a:pt x="88" y="169"/>
                      <a:pt x="98" y="160"/>
                      <a:pt x="108" y="150"/>
                    </a:cubicBezTo>
                    <a:cubicBezTo>
                      <a:pt x="128" y="110"/>
                      <a:pt x="128" y="100"/>
                      <a:pt x="138" y="90"/>
                    </a:cubicBezTo>
                    <a:cubicBezTo>
                      <a:pt x="138" y="90"/>
                      <a:pt x="128" y="90"/>
                      <a:pt x="128" y="80"/>
                    </a:cubicBezTo>
                    <a:cubicBezTo>
                      <a:pt x="88" y="60"/>
                      <a:pt x="118" y="41"/>
                      <a:pt x="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0;p2"/>
              <p:cNvSpPr/>
              <p:nvPr/>
            </p:nvSpPr>
            <p:spPr>
              <a:xfrm>
                <a:off x="8786277" y="-2107685"/>
                <a:ext cx="11272" cy="16263"/>
              </a:xfrm>
              <a:custGeom>
                <a:avLst/>
                <a:gdLst/>
                <a:ahLst/>
                <a:cxnLst/>
                <a:rect l="l" t="t" r="r" b="b"/>
                <a:pathLst>
                  <a:path w="70" h="101" extrusionOk="0">
                    <a:moveTo>
                      <a:pt x="10" y="0"/>
                    </a:moveTo>
                    <a:cubicBezTo>
                      <a:pt x="10" y="10"/>
                      <a:pt x="20" y="10"/>
                      <a:pt x="20" y="10"/>
                    </a:cubicBezTo>
                    <a:cubicBezTo>
                      <a:pt x="50" y="30"/>
                      <a:pt x="0" y="30"/>
                      <a:pt x="0" y="80"/>
                    </a:cubicBezTo>
                    <a:cubicBezTo>
                      <a:pt x="0" y="95"/>
                      <a:pt x="2" y="101"/>
                      <a:pt x="5" y="101"/>
                    </a:cubicBezTo>
                    <a:cubicBezTo>
                      <a:pt x="13" y="101"/>
                      <a:pt x="26" y="71"/>
                      <a:pt x="40" y="50"/>
                    </a:cubicBezTo>
                    <a:cubicBezTo>
                      <a:pt x="50" y="40"/>
                      <a:pt x="60" y="20"/>
                      <a:pt x="60" y="10"/>
                    </a:cubicBezTo>
                    <a:cubicBezTo>
                      <a:pt x="60" y="0"/>
                      <a:pt x="70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;p2"/>
              <p:cNvSpPr/>
              <p:nvPr/>
            </p:nvSpPr>
            <p:spPr>
              <a:xfrm>
                <a:off x="8819770" y="-2152450"/>
                <a:ext cx="660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20" y="1"/>
                    </a:moveTo>
                    <a:cubicBezTo>
                      <a:pt x="11" y="1"/>
                      <a:pt x="11" y="1"/>
                      <a:pt x="11" y="11"/>
                    </a:cubicBezTo>
                    <a:cubicBezTo>
                      <a:pt x="1" y="11"/>
                      <a:pt x="1" y="21"/>
                      <a:pt x="1" y="30"/>
                    </a:cubicBezTo>
                    <a:cubicBezTo>
                      <a:pt x="1" y="30"/>
                      <a:pt x="1" y="30"/>
                      <a:pt x="11" y="40"/>
                    </a:cubicBezTo>
                    <a:cubicBezTo>
                      <a:pt x="11" y="30"/>
                      <a:pt x="20" y="30"/>
                      <a:pt x="20" y="21"/>
                    </a:cubicBezTo>
                    <a:cubicBezTo>
                      <a:pt x="30" y="21"/>
                      <a:pt x="40" y="1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2;p2"/>
              <p:cNvSpPr/>
              <p:nvPr/>
            </p:nvSpPr>
            <p:spPr>
              <a:xfrm>
                <a:off x="8770335" y="-2455173"/>
                <a:ext cx="196447" cy="468898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912" extrusionOk="0">
                    <a:moveTo>
                      <a:pt x="615" y="1"/>
                    </a:moveTo>
                    <a:cubicBezTo>
                      <a:pt x="615" y="1"/>
                      <a:pt x="615" y="11"/>
                      <a:pt x="615" y="36"/>
                    </a:cubicBezTo>
                    <a:lnTo>
                      <a:pt x="615" y="106"/>
                    </a:lnTo>
                    <a:cubicBezTo>
                      <a:pt x="615" y="82"/>
                      <a:pt x="613" y="73"/>
                      <a:pt x="611" y="73"/>
                    </a:cubicBezTo>
                    <a:cubicBezTo>
                      <a:pt x="607" y="73"/>
                      <a:pt x="601" y="96"/>
                      <a:pt x="595" y="126"/>
                    </a:cubicBezTo>
                    <a:cubicBezTo>
                      <a:pt x="585" y="146"/>
                      <a:pt x="585" y="175"/>
                      <a:pt x="575" y="185"/>
                    </a:cubicBezTo>
                    <a:cubicBezTo>
                      <a:pt x="565" y="215"/>
                      <a:pt x="575" y="205"/>
                      <a:pt x="575" y="245"/>
                    </a:cubicBezTo>
                    <a:cubicBezTo>
                      <a:pt x="571" y="263"/>
                      <a:pt x="568" y="268"/>
                      <a:pt x="563" y="268"/>
                    </a:cubicBezTo>
                    <a:cubicBezTo>
                      <a:pt x="557" y="268"/>
                      <a:pt x="547" y="260"/>
                      <a:pt x="526" y="255"/>
                    </a:cubicBezTo>
                    <a:cubicBezTo>
                      <a:pt x="496" y="255"/>
                      <a:pt x="516" y="274"/>
                      <a:pt x="536" y="274"/>
                    </a:cubicBezTo>
                    <a:cubicBezTo>
                      <a:pt x="555" y="274"/>
                      <a:pt x="575" y="304"/>
                      <a:pt x="565" y="314"/>
                    </a:cubicBezTo>
                    <a:cubicBezTo>
                      <a:pt x="565" y="314"/>
                      <a:pt x="516" y="334"/>
                      <a:pt x="536" y="374"/>
                    </a:cubicBezTo>
                    <a:cubicBezTo>
                      <a:pt x="542" y="392"/>
                      <a:pt x="528" y="399"/>
                      <a:pt x="515" y="399"/>
                    </a:cubicBezTo>
                    <a:cubicBezTo>
                      <a:pt x="507" y="399"/>
                      <a:pt x="500" y="397"/>
                      <a:pt x="496" y="393"/>
                    </a:cubicBezTo>
                    <a:cubicBezTo>
                      <a:pt x="476" y="393"/>
                      <a:pt x="456" y="403"/>
                      <a:pt x="486" y="423"/>
                    </a:cubicBezTo>
                    <a:cubicBezTo>
                      <a:pt x="506" y="443"/>
                      <a:pt x="486" y="502"/>
                      <a:pt x="466" y="502"/>
                    </a:cubicBezTo>
                    <a:cubicBezTo>
                      <a:pt x="452" y="502"/>
                      <a:pt x="438" y="477"/>
                      <a:pt x="417" y="477"/>
                    </a:cubicBezTo>
                    <a:cubicBezTo>
                      <a:pt x="408" y="477"/>
                      <a:pt x="398" y="481"/>
                      <a:pt x="387" y="493"/>
                    </a:cubicBezTo>
                    <a:cubicBezTo>
                      <a:pt x="357" y="532"/>
                      <a:pt x="417" y="502"/>
                      <a:pt x="437" y="532"/>
                    </a:cubicBezTo>
                    <a:cubicBezTo>
                      <a:pt x="444" y="555"/>
                      <a:pt x="440" y="566"/>
                      <a:pt x="455" y="566"/>
                    </a:cubicBezTo>
                    <a:cubicBezTo>
                      <a:pt x="459" y="566"/>
                      <a:pt x="466" y="564"/>
                      <a:pt x="476" y="562"/>
                    </a:cubicBezTo>
                    <a:cubicBezTo>
                      <a:pt x="506" y="562"/>
                      <a:pt x="506" y="582"/>
                      <a:pt x="516" y="612"/>
                    </a:cubicBezTo>
                    <a:cubicBezTo>
                      <a:pt x="516" y="612"/>
                      <a:pt x="516" y="621"/>
                      <a:pt x="516" y="621"/>
                    </a:cubicBezTo>
                    <a:cubicBezTo>
                      <a:pt x="536" y="641"/>
                      <a:pt x="536" y="651"/>
                      <a:pt x="516" y="651"/>
                    </a:cubicBezTo>
                    <a:cubicBezTo>
                      <a:pt x="516" y="661"/>
                      <a:pt x="516" y="671"/>
                      <a:pt x="516" y="681"/>
                    </a:cubicBezTo>
                    <a:cubicBezTo>
                      <a:pt x="520" y="712"/>
                      <a:pt x="511" y="723"/>
                      <a:pt x="499" y="723"/>
                    </a:cubicBezTo>
                    <a:cubicBezTo>
                      <a:pt x="484" y="723"/>
                      <a:pt x="466" y="707"/>
                      <a:pt x="466" y="691"/>
                    </a:cubicBezTo>
                    <a:cubicBezTo>
                      <a:pt x="476" y="671"/>
                      <a:pt x="456" y="651"/>
                      <a:pt x="427" y="631"/>
                    </a:cubicBezTo>
                    <a:cubicBezTo>
                      <a:pt x="417" y="641"/>
                      <a:pt x="417" y="671"/>
                      <a:pt x="417" y="681"/>
                    </a:cubicBezTo>
                    <a:cubicBezTo>
                      <a:pt x="417" y="691"/>
                      <a:pt x="437" y="711"/>
                      <a:pt x="496" y="750"/>
                    </a:cubicBezTo>
                    <a:cubicBezTo>
                      <a:pt x="528" y="772"/>
                      <a:pt x="526" y="781"/>
                      <a:pt x="510" y="781"/>
                    </a:cubicBezTo>
                    <a:cubicBezTo>
                      <a:pt x="497" y="781"/>
                      <a:pt x="475" y="774"/>
                      <a:pt x="456" y="760"/>
                    </a:cubicBezTo>
                    <a:cubicBezTo>
                      <a:pt x="417" y="731"/>
                      <a:pt x="407" y="721"/>
                      <a:pt x="377" y="691"/>
                    </a:cubicBezTo>
                    <a:cubicBezTo>
                      <a:pt x="367" y="701"/>
                      <a:pt x="357" y="721"/>
                      <a:pt x="347" y="750"/>
                    </a:cubicBezTo>
                    <a:cubicBezTo>
                      <a:pt x="347" y="770"/>
                      <a:pt x="367" y="770"/>
                      <a:pt x="377" y="780"/>
                    </a:cubicBezTo>
                    <a:cubicBezTo>
                      <a:pt x="379" y="778"/>
                      <a:pt x="381" y="777"/>
                      <a:pt x="382" y="777"/>
                    </a:cubicBezTo>
                    <a:cubicBezTo>
                      <a:pt x="391" y="777"/>
                      <a:pt x="399" y="794"/>
                      <a:pt x="407" y="810"/>
                    </a:cubicBezTo>
                    <a:cubicBezTo>
                      <a:pt x="417" y="810"/>
                      <a:pt x="427" y="800"/>
                      <a:pt x="437" y="800"/>
                    </a:cubicBezTo>
                    <a:cubicBezTo>
                      <a:pt x="437" y="790"/>
                      <a:pt x="446" y="790"/>
                      <a:pt x="446" y="780"/>
                    </a:cubicBezTo>
                    <a:cubicBezTo>
                      <a:pt x="451" y="778"/>
                      <a:pt x="456" y="776"/>
                      <a:pt x="460" y="776"/>
                    </a:cubicBezTo>
                    <a:cubicBezTo>
                      <a:pt x="474" y="776"/>
                      <a:pt x="489" y="788"/>
                      <a:pt x="526" y="810"/>
                    </a:cubicBezTo>
                    <a:cubicBezTo>
                      <a:pt x="565" y="830"/>
                      <a:pt x="506" y="859"/>
                      <a:pt x="486" y="879"/>
                    </a:cubicBezTo>
                    <a:lnTo>
                      <a:pt x="476" y="879"/>
                    </a:lnTo>
                    <a:cubicBezTo>
                      <a:pt x="471" y="884"/>
                      <a:pt x="466" y="884"/>
                      <a:pt x="460" y="884"/>
                    </a:cubicBezTo>
                    <a:cubicBezTo>
                      <a:pt x="454" y="884"/>
                      <a:pt x="446" y="884"/>
                      <a:pt x="437" y="889"/>
                    </a:cubicBezTo>
                    <a:cubicBezTo>
                      <a:pt x="437" y="899"/>
                      <a:pt x="446" y="909"/>
                      <a:pt x="456" y="929"/>
                    </a:cubicBezTo>
                    <a:cubicBezTo>
                      <a:pt x="482" y="973"/>
                      <a:pt x="479" y="981"/>
                      <a:pt x="468" y="981"/>
                    </a:cubicBezTo>
                    <a:cubicBezTo>
                      <a:pt x="462" y="981"/>
                      <a:pt x="454" y="978"/>
                      <a:pt x="446" y="978"/>
                    </a:cubicBezTo>
                    <a:cubicBezTo>
                      <a:pt x="446" y="978"/>
                      <a:pt x="417" y="949"/>
                      <a:pt x="387" y="919"/>
                    </a:cubicBezTo>
                    <a:cubicBezTo>
                      <a:pt x="387" y="929"/>
                      <a:pt x="377" y="939"/>
                      <a:pt x="377" y="939"/>
                    </a:cubicBezTo>
                    <a:cubicBezTo>
                      <a:pt x="387" y="949"/>
                      <a:pt x="397" y="959"/>
                      <a:pt x="407" y="969"/>
                    </a:cubicBezTo>
                    <a:cubicBezTo>
                      <a:pt x="437" y="998"/>
                      <a:pt x="427" y="1008"/>
                      <a:pt x="417" y="1008"/>
                    </a:cubicBezTo>
                    <a:cubicBezTo>
                      <a:pt x="417" y="1018"/>
                      <a:pt x="417" y="1018"/>
                      <a:pt x="417" y="1018"/>
                    </a:cubicBezTo>
                    <a:lnTo>
                      <a:pt x="417" y="1028"/>
                    </a:lnTo>
                    <a:cubicBezTo>
                      <a:pt x="427" y="1018"/>
                      <a:pt x="437" y="1018"/>
                      <a:pt x="446" y="1018"/>
                    </a:cubicBezTo>
                    <a:cubicBezTo>
                      <a:pt x="476" y="1028"/>
                      <a:pt x="466" y="1078"/>
                      <a:pt x="486" y="1127"/>
                    </a:cubicBezTo>
                    <a:cubicBezTo>
                      <a:pt x="506" y="1177"/>
                      <a:pt x="516" y="1157"/>
                      <a:pt x="536" y="1226"/>
                    </a:cubicBezTo>
                    <a:cubicBezTo>
                      <a:pt x="541" y="1250"/>
                      <a:pt x="540" y="1258"/>
                      <a:pt x="536" y="1258"/>
                    </a:cubicBezTo>
                    <a:cubicBezTo>
                      <a:pt x="524" y="1258"/>
                      <a:pt x="490" y="1208"/>
                      <a:pt x="476" y="1187"/>
                    </a:cubicBezTo>
                    <a:cubicBezTo>
                      <a:pt x="456" y="1157"/>
                      <a:pt x="456" y="1157"/>
                      <a:pt x="437" y="1137"/>
                    </a:cubicBezTo>
                    <a:cubicBezTo>
                      <a:pt x="437" y="1147"/>
                      <a:pt x="427" y="1147"/>
                      <a:pt x="427" y="1147"/>
                    </a:cubicBezTo>
                    <a:lnTo>
                      <a:pt x="417" y="1147"/>
                    </a:lnTo>
                    <a:cubicBezTo>
                      <a:pt x="427" y="1167"/>
                      <a:pt x="437" y="1177"/>
                      <a:pt x="446" y="1206"/>
                    </a:cubicBezTo>
                    <a:cubicBezTo>
                      <a:pt x="456" y="1216"/>
                      <a:pt x="456" y="1226"/>
                      <a:pt x="456" y="1236"/>
                    </a:cubicBezTo>
                    <a:cubicBezTo>
                      <a:pt x="476" y="1236"/>
                      <a:pt x="486" y="1276"/>
                      <a:pt x="486" y="1296"/>
                    </a:cubicBezTo>
                    <a:cubicBezTo>
                      <a:pt x="486" y="1296"/>
                      <a:pt x="486" y="1306"/>
                      <a:pt x="476" y="1306"/>
                    </a:cubicBezTo>
                    <a:cubicBezTo>
                      <a:pt x="486" y="1306"/>
                      <a:pt x="476" y="1325"/>
                      <a:pt x="486" y="1345"/>
                    </a:cubicBezTo>
                    <a:cubicBezTo>
                      <a:pt x="496" y="1375"/>
                      <a:pt x="585" y="1385"/>
                      <a:pt x="585" y="1385"/>
                    </a:cubicBezTo>
                    <a:cubicBezTo>
                      <a:pt x="585" y="1385"/>
                      <a:pt x="595" y="1405"/>
                      <a:pt x="585" y="1405"/>
                    </a:cubicBezTo>
                    <a:cubicBezTo>
                      <a:pt x="575" y="1415"/>
                      <a:pt x="555" y="1425"/>
                      <a:pt x="546" y="1454"/>
                    </a:cubicBezTo>
                    <a:cubicBezTo>
                      <a:pt x="546" y="1464"/>
                      <a:pt x="549" y="1468"/>
                      <a:pt x="555" y="1468"/>
                    </a:cubicBezTo>
                    <a:cubicBezTo>
                      <a:pt x="567" y="1468"/>
                      <a:pt x="589" y="1454"/>
                      <a:pt x="615" y="1454"/>
                    </a:cubicBezTo>
                    <a:cubicBezTo>
                      <a:pt x="655" y="1454"/>
                      <a:pt x="645" y="1464"/>
                      <a:pt x="645" y="1494"/>
                    </a:cubicBezTo>
                    <a:cubicBezTo>
                      <a:pt x="648" y="1509"/>
                      <a:pt x="645" y="1512"/>
                      <a:pt x="638" y="1512"/>
                    </a:cubicBezTo>
                    <a:cubicBezTo>
                      <a:pt x="631" y="1512"/>
                      <a:pt x="619" y="1508"/>
                      <a:pt x="606" y="1508"/>
                    </a:cubicBezTo>
                    <a:cubicBezTo>
                      <a:pt x="599" y="1508"/>
                      <a:pt x="592" y="1509"/>
                      <a:pt x="585" y="1514"/>
                    </a:cubicBezTo>
                    <a:cubicBezTo>
                      <a:pt x="555" y="1534"/>
                      <a:pt x="605" y="1544"/>
                      <a:pt x="605" y="1583"/>
                    </a:cubicBezTo>
                    <a:cubicBezTo>
                      <a:pt x="605" y="1599"/>
                      <a:pt x="603" y="1605"/>
                      <a:pt x="600" y="1605"/>
                    </a:cubicBezTo>
                    <a:cubicBezTo>
                      <a:pt x="593" y="1605"/>
                      <a:pt x="579" y="1577"/>
                      <a:pt x="565" y="1563"/>
                    </a:cubicBezTo>
                    <a:cubicBezTo>
                      <a:pt x="546" y="1534"/>
                      <a:pt x="546" y="1524"/>
                      <a:pt x="526" y="1494"/>
                    </a:cubicBezTo>
                    <a:cubicBezTo>
                      <a:pt x="516" y="1474"/>
                      <a:pt x="506" y="1454"/>
                      <a:pt x="486" y="1454"/>
                    </a:cubicBezTo>
                    <a:cubicBezTo>
                      <a:pt x="456" y="1464"/>
                      <a:pt x="476" y="1474"/>
                      <a:pt x="496" y="1514"/>
                    </a:cubicBezTo>
                    <a:cubicBezTo>
                      <a:pt x="516" y="1563"/>
                      <a:pt x="506" y="1563"/>
                      <a:pt x="496" y="1593"/>
                    </a:cubicBezTo>
                    <a:cubicBezTo>
                      <a:pt x="493" y="1596"/>
                      <a:pt x="490" y="1597"/>
                      <a:pt x="488" y="1597"/>
                    </a:cubicBezTo>
                    <a:cubicBezTo>
                      <a:pt x="471" y="1597"/>
                      <a:pt x="456" y="1551"/>
                      <a:pt x="456" y="1534"/>
                    </a:cubicBezTo>
                    <a:cubicBezTo>
                      <a:pt x="446" y="1504"/>
                      <a:pt x="427" y="1494"/>
                      <a:pt x="407" y="1474"/>
                    </a:cubicBezTo>
                    <a:cubicBezTo>
                      <a:pt x="404" y="1473"/>
                      <a:pt x="402" y="1473"/>
                      <a:pt x="400" y="1473"/>
                    </a:cubicBezTo>
                    <a:cubicBezTo>
                      <a:pt x="379" y="1473"/>
                      <a:pt x="387" y="1516"/>
                      <a:pt x="387" y="1534"/>
                    </a:cubicBezTo>
                    <a:cubicBezTo>
                      <a:pt x="387" y="1563"/>
                      <a:pt x="397" y="1554"/>
                      <a:pt x="407" y="1593"/>
                    </a:cubicBezTo>
                    <a:cubicBezTo>
                      <a:pt x="410" y="1605"/>
                      <a:pt x="409" y="1609"/>
                      <a:pt x="407" y="1609"/>
                    </a:cubicBezTo>
                    <a:cubicBezTo>
                      <a:pt x="400" y="1609"/>
                      <a:pt x="381" y="1579"/>
                      <a:pt x="367" y="1544"/>
                    </a:cubicBezTo>
                    <a:cubicBezTo>
                      <a:pt x="357" y="1529"/>
                      <a:pt x="355" y="1524"/>
                      <a:pt x="351" y="1524"/>
                    </a:cubicBezTo>
                    <a:cubicBezTo>
                      <a:pt x="347" y="1524"/>
                      <a:pt x="342" y="1529"/>
                      <a:pt x="327" y="1534"/>
                    </a:cubicBezTo>
                    <a:cubicBezTo>
                      <a:pt x="318" y="1534"/>
                      <a:pt x="318" y="1544"/>
                      <a:pt x="308" y="1554"/>
                    </a:cubicBezTo>
                    <a:cubicBezTo>
                      <a:pt x="318" y="1563"/>
                      <a:pt x="327" y="1573"/>
                      <a:pt x="337" y="1583"/>
                    </a:cubicBezTo>
                    <a:cubicBezTo>
                      <a:pt x="356" y="1602"/>
                      <a:pt x="355" y="1609"/>
                      <a:pt x="344" y="1609"/>
                    </a:cubicBezTo>
                    <a:cubicBezTo>
                      <a:pt x="338" y="1609"/>
                      <a:pt x="328" y="1607"/>
                      <a:pt x="318" y="1603"/>
                    </a:cubicBezTo>
                    <a:cubicBezTo>
                      <a:pt x="298" y="1603"/>
                      <a:pt x="298" y="1593"/>
                      <a:pt x="278" y="1593"/>
                    </a:cubicBezTo>
                    <a:cubicBezTo>
                      <a:pt x="254" y="1623"/>
                      <a:pt x="259" y="1631"/>
                      <a:pt x="270" y="1631"/>
                    </a:cubicBezTo>
                    <a:cubicBezTo>
                      <a:pt x="278" y="1631"/>
                      <a:pt x="290" y="1627"/>
                      <a:pt x="298" y="1623"/>
                    </a:cubicBezTo>
                    <a:cubicBezTo>
                      <a:pt x="301" y="1621"/>
                      <a:pt x="305" y="1620"/>
                      <a:pt x="307" y="1620"/>
                    </a:cubicBezTo>
                    <a:cubicBezTo>
                      <a:pt x="317" y="1620"/>
                      <a:pt x="316" y="1635"/>
                      <a:pt x="308" y="1643"/>
                    </a:cubicBezTo>
                    <a:lnTo>
                      <a:pt x="327" y="1643"/>
                    </a:lnTo>
                    <a:cubicBezTo>
                      <a:pt x="342" y="1638"/>
                      <a:pt x="352" y="1635"/>
                      <a:pt x="362" y="1635"/>
                    </a:cubicBezTo>
                    <a:cubicBezTo>
                      <a:pt x="372" y="1635"/>
                      <a:pt x="382" y="1638"/>
                      <a:pt x="397" y="1643"/>
                    </a:cubicBezTo>
                    <a:cubicBezTo>
                      <a:pt x="437" y="1663"/>
                      <a:pt x="377" y="1672"/>
                      <a:pt x="387" y="1682"/>
                    </a:cubicBezTo>
                    <a:cubicBezTo>
                      <a:pt x="397" y="1692"/>
                      <a:pt x="407" y="1682"/>
                      <a:pt x="427" y="1712"/>
                    </a:cubicBezTo>
                    <a:cubicBezTo>
                      <a:pt x="434" y="1719"/>
                      <a:pt x="439" y="1722"/>
                      <a:pt x="444" y="1722"/>
                    </a:cubicBezTo>
                    <a:cubicBezTo>
                      <a:pt x="453" y="1722"/>
                      <a:pt x="460" y="1712"/>
                      <a:pt x="466" y="1692"/>
                    </a:cubicBezTo>
                    <a:cubicBezTo>
                      <a:pt x="469" y="1683"/>
                      <a:pt x="473" y="1679"/>
                      <a:pt x="476" y="1679"/>
                    </a:cubicBezTo>
                    <a:cubicBezTo>
                      <a:pt x="484" y="1679"/>
                      <a:pt x="496" y="1695"/>
                      <a:pt x="516" y="1702"/>
                    </a:cubicBezTo>
                    <a:cubicBezTo>
                      <a:pt x="536" y="1702"/>
                      <a:pt x="506" y="1732"/>
                      <a:pt x="516" y="1752"/>
                    </a:cubicBezTo>
                    <a:cubicBezTo>
                      <a:pt x="516" y="1755"/>
                      <a:pt x="517" y="1756"/>
                      <a:pt x="519" y="1756"/>
                    </a:cubicBezTo>
                    <a:cubicBezTo>
                      <a:pt x="523" y="1756"/>
                      <a:pt x="534" y="1749"/>
                      <a:pt x="555" y="1742"/>
                    </a:cubicBezTo>
                    <a:cubicBezTo>
                      <a:pt x="585" y="1742"/>
                      <a:pt x="595" y="1752"/>
                      <a:pt x="605" y="1762"/>
                    </a:cubicBezTo>
                    <a:cubicBezTo>
                      <a:pt x="605" y="1772"/>
                      <a:pt x="635" y="1821"/>
                      <a:pt x="655" y="1831"/>
                    </a:cubicBezTo>
                    <a:cubicBezTo>
                      <a:pt x="665" y="1851"/>
                      <a:pt x="645" y="1881"/>
                      <a:pt x="635" y="1881"/>
                    </a:cubicBezTo>
                    <a:cubicBezTo>
                      <a:pt x="634" y="1882"/>
                      <a:pt x="632" y="1883"/>
                      <a:pt x="631" y="1883"/>
                    </a:cubicBezTo>
                    <a:cubicBezTo>
                      <a:pt x="622" y="1883"/>
                      <a:pt x="611" y="1856"/>
                      <a:pt x="585" y="1821"/>
                    </a:cubicBezTo>
                    <a:cubicBezTo>
                      <a:pt x="575" y="1806"/>
                      <a:pt x="568" y="1801"/>
                      <a:pt x="562" y="1801"/>
                    </a:cubicBezTo>
                    <a:cubicBezTo>
                      <a:pt x="555" y="1801"/>
                      <a:pt x="551" y="1806"/>
                      <a:pt x="546" y="1811"/>
                    </a:cubicBezTo>
                    <a:cubicBezTo>
                      <a:pt x="536" y="1821"/>
                      <a:pt x="555" y="1841"/>
                      <a:pt x="565" y="1851"/>
                    </a:cubicBezTo>
                    <a:cubicBezTo>
                      <a:pt x="575" y="1861"/>
                      <a:pt x="585" y="1920"/>
                      <a:pt x="565" y="1940"/>
                    </a:cubicBezTo>
                    <a:cubicBezTo>
                      <a:pt x="563" y="1941"/>
                      <a:pt x="561" y="1942"/>
                      <a:pt x="560" y="1942"/>
                    </a:cubicBezTo>
                    <a:cubicBezTo>
                      <a:pt x="546" y="1942"/>
                      <a:pt x="546" y="1908"/>
                      <a:pt x="546" y="1891"/>
                    </a:cubicBezTo>
                    <a:cubicBezTo>
                      <a:pt x="546" y="1882"/>
                      <a:pt x="524" y="1837"/>
                      <a:pt x="511" y="1837"/>
                    </a:cubicBezTo>
                    <a:cubicBezTo>
                      <a:pt x="509" y="1837"/>
                      <a:pt x="507" y="1838"/>
                      <a:pt x="506" y="1841"/>
                    </a:cubicBezTo>
                    <a:cubicBezTo>
                      <a:pt x="502" y="1845"/>
                      <a:pt x="497" y="1846"/>
                      <a:pt x="492" y="1846"/>
                    </a:cubicBezTo>
                    <a:cubicBezTo>
                      <a:pt x="469" y="1846"/>
                      <a:pt x="437" y="1817"/>
                      <a:pt x="437" y="1801"/>
                    </a:cubicBezTo>
                    <a:cubicBezTo>
                      <a:pt x="431" y="1790"/>
                      <a:pt x="408" y="1785"/>
                      <a:pt x="382" y="1785"/>
                    </a:cubicBezTo>
                    <a:cubicBezTo>
                      <a:pt x="364" y="1785"/>
                      <a:pt x="344" y="1787"/>
                      <a:pt x="327" y="1791"/>
                    </a:cubicBezTo>
                    <a:cubicBezTo>
                      <a:pt x="327" y="1791"/>
                      <a:pt x="327" y="1791"/>
                      <a:pt x="318" y="1801"/>
                    </a:cubicBezTo>
                    <a:cubicBezTo>
                      <a:pt x="327" y="1811"/>
                      <a:pt x="327" y="1811"/>
                      <a:pt x="327" y="1821"/>
                    </a:cubicBezTo>
                    <a:cubicBezTo>
                      <a:pt x="337" y="1831"/>
                      <a:pt x="347" y="1841"/>
                      <a:pt x="357" y="1851"/>
                    </a:cubicBezTo>
                    <a:lnTo>
                      <a:pt x="367" y="1851"/>
                    </a:lnTo>
                    <a:cubicBezTo>
                      <a:pt x="377" y="1861"/>
                      <a:pt x="387" y="1881"/>
                      <a:pt x="377" y="1891"/>
                    </a:cubicBezTo>
                    <a:cubicBezTo>
                      <a:pt x="367" y="1901"/>
                      <a:pt x="367" y="1901"/>
                      <a:pt x="347" y="1920"/>
                    </a:cubicBezTo>
                    <a:cubicBezTo>
                      <a:pt x="347" y="1920"/>
                      <a:pt x="357" y="1930"/>
                      <a:pt x="367" y="1930"/>
                    </a:cubicBezTo>
                    <a:cubicBezTo>
                      <a:pt x="397" y="1920"/>
                      <a:pt x="407" y="1901"/>
                      <a:pt x="427" y="1891"/>
                    </a:cubicBezTo>
                    <a:cubicBezTo>
                      <a:pt x="446" y="1891"/>
                      <a:pt x="476" y="1930"/>
                      <a:pt x="476" y="1970"/>
                    </a:cubicBezTo>
                    <a:cubicBezTo>
                      <a:pt x="476" y="1990"/>
                      <a:pt x="484" y="1995"/>
                      <a:pt x="495" y="1995"/>
                    </a:cubicBezTo>
                    <a:cubicBezTo>
                      <a:pt x="506" y="1995"/>
                      <a:pt x="521" y="1990"/>
                      <a:pt x="536" y="1990"/>
                    </a:cubicBezTo>
                    <a:cubicBezTo>
                      <a:pt x="564" y="1983"/>
                      <a:pt x="577" y="1976"/>
                      <a:pt x="600" y="1976"/>
                    </a:cubicBezTo>
                    <a:cubicBezTo>
                      <a:pt x="609" y="1976"/>
                      <a:pt x="620" y="1977"/>
                      <a:pt x="635" y="1980"/>
                    </a:cubicBezTo>
                    <a:cubicBezTo>
                      <a:pt x="674" y="1990"/>
                      <a:pt x="724" y="2020"/>
                      <a:pt x="694" y="2020"/>
                    </a:cubicBezTo>
                    <a:cubicBezTo>
                      <a:pt x="655" y="2029"/>
                      <a:pt x="615" y="2049"/>
                      <a:pt x="625" y="2089"/>
                    </a:cubicBezTo>
                    <a:cubicBezTo>
                      <a:pt x="630" y="2114"/>
                      <a:pt x="617" y="2116"/>
                      <a:pt x="601" y="2116"/>
                    </a:cubicBezTo>
                    <a:cubicBezTo>
                      <a:pt x="597" y="2116"/>
                      <a:pt x="593" y="2116"/>
                      <a:pt x="589" y="2116"/>
                    </a:cubicBezTo>
                    <a:cubicBezTo>
                      <a:pt x="576" y="2116"/>
                      <a:pt x="563" y="2117"/>
                      <a:pt x="555" y="2129"/>
                    </a:cubicBezTo>
                    <a:cubicBezTo>
                      <a:pt x="536" y="2158"/>
                      <a:pt x="595" y="2228"/>
                      <a:pt x="555" y="2228"/>
                    </a:cubicBezTo>
                    <a:cubicBezTo>
                      <a:pt x="516" y="2228"/>
                      <a:pt x="476" y="2178"/>
                      <a:pt x="466" y="2139"/>
                    </a:cubicBezTo>
                    <a:cubicBezTo>
                      <a:pt x="460" y="2123"/>
                      <a:pt x="454" y="2117"/>
                      <a:pt x="449" y="2117"/>
                    </a:cubicBezTo>
                    <a:cubicBezTo>
                      <a:pt x="436" y="2117"/>
                      <a:pt x="427" y="2148"/>
                      <a:pt x="427" y="2168"/>
                    </a:cubicBezTo>
                    <a:cubicBezTo>
                      <a:pt x="427" y="2172"/>
                      <a:pt x="426" y="2174"/>
                      <a:pt x="424" y="2174"/>
                    </a:cubicBezTo>
                    <a:cubicBezTo>
                      <a:pt x="413" y="2174"/>
                      <a:pt x="374" y="2105"/>
                      <a:pt x="357" y="2079"/>
                    </a:cubicBezTo>
                    <a:cubicBezTo>
                      <a:pt x="355" y="2077"/>
                      <a:pt x="352" y="2076"/>
                      <a:pt x="348" y="2076"/>
                    </a:cubicBezTo>
                    <a:cubicBezTo>
                      <a:pt x="315" y="2076"/>
                      <a:pt x="218" y="2148"/>
                      <a:pt x="218" y="2148"/>
                    </a:cubicBezTo>
                    <a:lnTo>
                      <a:pt x="208" y="2148"/>
                    </a:lnTo>
                    <a:cubicBezTo>
                      <a:pt x="199" y="2158"/>
                      <a:pt x="199" y="2158"/>
                      <a:pt x="199" y="2168"/>
                    </a:cubicBezTo>
                    <a:cubicBezTo>
                      <a:pt x="179" y="2218"/>
                      <a:pt x="189" y="2218"/>
                      <a:pt x="199" y="2238"/>
                    </a:cubicBezTo>
                    <a:cubicBezTo>
                      <a:pt x="202" y="2243"/>
                      <a:pt x="206" y="2246"/>
                      <a:pt x="210" y="2246"/>
                    </a:cubicBezTo>
                    <a:cubicBezTo>
                      <a:pt x="225" y="2246"/>
                      <a:pt x="238" y="2202"/>
                      <a:pt x="238" y="2178"/>
                    </a:cubicBezTo>
                    <a:cubicBezTo>
                      <a:pt x="238" y="2158"/>
                      <a:pt x="258" y="2139"/>
                      <a:pt x="288" y="2129"/>
                    </a:cubicBezTo>
                    <a:cubicBezTo>
                      <a:pt x="291" y="2125"/>
                      <a:pt x="293" y="2124"/>
                      <a:pt x="295" y="2124"/>
                    </a:cubicBezTo>
                    <a:cubicBezTo>
                      <a:pt x="305" y="2124"/>
                      <a:pt x="298" y="2163"/>
                      <a:pt x="298" y="2188"/>
                    </a:cubicBezTo>
                    <a:cubicBezTo>
                      <a:pt x="298" y="2218"/>
                      <a:pt x="288" y="2198"/>
                      <a:pt x="278" y="2248"/>
                    </a:cubicBezTo>
                    <a:cubicBezTo>
                      <a:pt x="278" y="2257"/>
                      <a:pt x="278" y="2257"/>
                      <a:pt x="278" y="2257"/>
                    </a:cubicBezTo>
                    <a:lnTo>
                      <a:pt x="288" y="2257"/>
                    </a:lnTo>
                    <a:cubicBezTo>
                      <a:pt x="298" y="2248"/>
                      <a:pt x="308" y="2218"/>
                      <a:pt x="318" y="2198"/>
                    </a:cubicBezTo>
                    <a:cubicBezTo>
                      <a:pt x="326" y="2178"/>
                      <a:pt x="327" y="2172"/>
                      <a:pt x="329" y="2172"/>
                    </a:cubicBezTo>
                    <a:cubicBezTo>
                      <a:pt x="332" y="2172"/>
                      <a:pt x="336" y="2180"/>
                      <a:pt x="352" y="2180"/>
                    </a:cubicBezTo>
                    <a:cubicBezTo>
                      <a:pt x="356" y="2180"/>
                      <a:pt x="361" y="2179"/>
                      <a:pt x="367" y="2178"/>
                    </a:cubicBezTo>
                    <a:cubicBezTo>
                      <a:pt x="417" y="2178"/>
                      <a:pt x="377" y="2198"/>
                      <a:pt x="347" y="2228"/>
                    </a:cubicBezTo>
                    <a:cubicBezTo>
                      <a:pt x="327" y="2254"/>
                      <a:pt x="330" y="2263"/>
                      <a:pt x="339" y="2263"/>
                    </a:cubicBezTo>
                    <a:cubicBezTo>
                      <a:pt x="344" y="2263"/>
                      <a:pt x="351" y="2261"/>
                      <a:pt x="357" y="2257"/>
                    </a:cubicBezTo>
                    <a:cubicBezTo>
                      <a:pt x="387" y="2257"/>
                      <a:pt x="377" y="2238"/>
                      <a:pt x="417" y="2228"/>
                    </a:cubicBezTo>
                    <a:cubicBezTo>
                      <a:pt x="422" y="2226"/>
                      <a:pt x="425" y="2225"/>
                      <a:pt x="428" y="2225"/>
                    </a:cubicBezTo>
                    <a:cubicBezTo>
                      <a:pt x="455" y="2225"/>
                      <a:pt x="407" y="2297"/>
                      <a:pt x="407" y="2297"/>
                    </a:cubicBezTo>
                    <a:lnTo>
                      <a:pt x="347" y="2297"/>
                    </a:lnTo>
                    <a:cubicBezTo>
                      <a:pt x="332" y="2292"/>
                      <a:pt x="325" y="2290"/>
                      <a:pt x="318" y="2290"/>
                    </a:cubicBezTo>
                    <a:cubicBezTo>
                      <a:pt x="310" y="2290"/>
                      <a:pt x="303" y="2292"/>
                      <a:pt x="288" y="2297"/>
                    </a:cubicBezTo>
                    <a:cubicBezTo>
                      <a:pt x="258" y="2317"/>
                      <a:pt x="308" y="2337"/>
                      <a:pt x="298" y="2347"/>
                    </a:cubicBezTo>
                    <a:cubicBezTo>
                      <a:pt x="288" y="2357"/>
                      <a:pt x="278" y="2347"/>
                      <a:pt x="258" y="2367"/>
                    </a:cubicBezTo>
                    <a:cubicBezTo>
                      <a:pt x="254" y="2379"/>
                      <a:pt x="250" y="2385"/>
                      <a:pt x="246" y="2385"/>
                    </a:cubicBezTo>
                    <a:cubicBezTo>
                      <a:pt x="240" y="2385"/>
                      <a:pt x="234" y="2374"/>
                      <a:pt x="228" y="2357"/>
                    </a:cubicBezTo>
                    <a:cubicBezTo>
                      <a:pt x="223" y="2342"/>
                      <a:pt x="218" y="2337"/>
                      <a:pt x="213" y="2337"/>
                    </a:cubicBezTo>
                    <a:cubicBezTo>
                      <a:pt x="208" y="2337"/>
                      <a:pt x="203" y="2342"/>
                      <a:pt x="199" y="2347"/>
                    </a:cubicBezTo>
                    <a:cubicBezTo>
                      <a:pt x="199" y="2347"/>
                      <a:pt x="189" y="2357"/>
                      <a:pt x="189" y="2357"/>
                    </a:cubicBezTo>
                    <a:cubicBezTo>
                      <a:pt x="169" y="2367"/>
                      <a:pt x="189" y="2396"/>
                      <a:pt x="189" y="2406"/>
                    </a:cubicBezTo>
                    <a:cubicBezTo>
                      <a:pt x="185" y="2410"/>
                      <a:pt x="182" y="2411"/>
                      <a:pt x="178" y="2411"/>
                    </a:cubicBezTo>
                    <a:cubicBezTo>
                      <a:pt x="171" y="2411"/>
                      <a:pt x="162" y="2406"/>
                      <a:pt x="149" y="2406"/>
                    </a:cubicBezTo>
                    <a:cubicBezTo>
                      <a:pt x="144" y="2404"/>
                      <a:pt x="138" y="2402"/>
                      <a:pt x="133" y="2402"/>
                    </a:cubicBezTo>
                    <a:cubicBezTo>
                      <a:pt x="120" y="2402"/>
                      <a:pt x="109" y="2412"/>
                      <a:pt x="109" y="2426"/>
                    </a:cubicBezTo>
                    <a:cubicBezTo>
                      <a:pt x="109" y="2426"/>
                      <a:pt x="99" y="2436"/>
                      <a:pt x="99" y="2446"/>
                    </a:cubicBezTo>
                    <a:cubicBezTo>
                      <a:pt x="80" y="2466"/>
                      <a:pt x="70" y="2495"/>
                      <a:pt x="60" y="2495"/>
                    </a:cubicBezTo>
                    <a:cubicBezTo>
                      <a:pt x="50" y="2515"/>
                      <a:pt x="60" y="2545"/>
                      <a:pt x="70" y="2545"/>
                    </a:cubicBezTo>
                    <a:cubicBezTo>
                      <a:pt x="71" y="2546"/>
                      <a:pt x="72" y="2547"/>
                      <a:pt x="74" y="2547"/>
                    </a:cubicBezTo>
                    <a:cubicBezTo>
                      <a:pt x="85" y="2547"/>
                      <a:pt x="102" y="2520"/>
                      <a:pt x="119" y="2486"/>
                    </a:cubicBezTo>
                    <a:cubicBezTo>
                      <a:pt x="129" y="2466"/>
                      <a:pt x="137" y="2458"/>
                      <a:pt x="143" y="2458"/>
                    </a:cubicBezTo>
                    <a:cubicBezTo>
                      <a:pt x="149" y="2458"/>
                      <a:pt x="154" y="2466"/>
                      <a:pt x="159" y="2476"/>
                    </a:cubicBezTo>
                    <a:cubicBezTo>
                      <a:pt x="169" y="2486"/>
                      <a:pt x="149" y="2505"/>
                      <a:pt x="139" y="2515"/>
                    </a:cubicBezTo>
                    <a:cubicBezTo>
                      <a:pt x="129" y="2525"/>
                      <a:pt x="119" y="2585"/>
                      <a:pt x="139" y="2605"/>
                    </a:cubicBezTo>
                    <a:cubicBezTo>
                      <a:pt x="142" y="2608"/>
                      <a:pt x="145" y="2609"/>
                      <a:pt x="147" y="2609"/>
                    </a:cubicBezTo>
                    <a:cubicBezTo>
                      <a:pt x="159" y="2609"/>
                      <a:pt x="159" y="2573"/>
                      <a:pt x="159" y="2565"/>
                    </a:cubicBezTo>
                    <a:cubicBezTo>
                      <a:pt x="159" y="2548"/>
                      <a:pt x="174" y="2501"/>
                      <a:pt x="190" y="2501"/>
                    </a:cubicBezTo>
                    <a:cubicBezTo>
                      <a:pt x="193" y="2501"/>
                      <a:pt x="196" y="2503"/>
                      <a:pt x="199" y="2505"/>
                    </a:cubicBezTo>
                    <a:cubicBezTo>
                      <a:pt x="200" y="2509"/>
                      <a:pt x="203" y="2511"/>
                      <a:pt x="207" y="2511"/>
                    </a:cubicBezTo>
                    <a:cubicBezTo>
                      <a:pt x="223" y="2511"/>
                      <a:pt x="250" y="2482"/>
                      <a:pt x="258" y="2466"/>
                    </a:cubicBezTo>
                    <a:cubicBezTo>
                      <a:pt x="258" y="2454"/>
                      <a:pt x="278" y="2449"/>
                      <a:pt x="301" y="2449"/>
                    </a:cubicBezTo>
                    <a:cubicBezTo>
                      <a:pt x="318" y="2449"/>
                      <a:pt x="335" y="2452"/>
                      <a:pt x="347" y="2456"/>
                    </a:cubicBezTo>
                    <a:cubicBezTo>
                      <a:pt x="387" y="2466"/>
                      <a:pt x="327" y="2505"/>
                      <a:pt x="318" y="2525"/>
                    </a:cubicBezTo>
                    <a:cubicBezTo>
                      <a:pt x="312" y="2542"/>
                      <a:pt x="322" y="2549"/>
                      <a:pt x="336" y="2549"/>
                    </a:cubicBezTo>
                    <a:cubicBezTo>
                      <a:pt x="348" y="2549"/>
                      <a:pt x="364" y="2544"/>
                      <a:pt x="377" y="2535"/>
                    </a:cubicBezTo>
                    <a:cubicBezTo>
                      <a:pt x="386" y="2529"/>
                      <a:pt x="391" y="2527"/>
                      <a:pt x="394" y="2527"/>
                    </a:cubicBezTo>
                    <a:cubicBezTo>
                      <a:pt x="401" y="2527"/>
                      <a:pt x="394" y="2541"/>
                      <a:pt x="387" y="2555"/>
                    </a:cubicBezTo>
                    <a:cubicBezTo>
                      <a:pt x="377" y="2585"/>
                      <a:pt x="347" y="2595"/>
                      <a:pt x="318" y="2595"/>
                    </a:cubicBezTo>
                    <a:cubicBezTo>
                      <a:pt x="288" y="2595"/>
                      <a:pt x="278" y="2565"/>
                      <a:pt x="258" y="2555"/>
                    </a:cubicBezTo>
                    <a:cubicBezTo>
                      <a:pt x="238" y="2555"/>
                      <a:pt x="218" y="2595"/>
                      <a:pt x="218" y="2644"/>
                    </a:cubicBezTo>
                    <a:cubicBezTo>
                      <a:pt x="218" y="2662"/>
                      <a:pt x="214" y="2668"/>
                      <a:pt x="206" y="2668"/>
                    </a:cubicBezTo>
                    <a:cubicBezTo>
                      <a:pt x="196" y="2668"/>
                      <a:pt x="181" y="2660"/>
                      <a:pt x="159" y="2654"/>
                    </a:cubicBezTo>
                    <a:cubicBezTo>
                      <a:pt x="139" y="2654"/>
                      <a:pt x="128" y="2650"/>
                      <a:pt x="111" y="2650"/>
                    </a:cubicBezTo>
                    <a:cubicBezTo>
                      <a:pt x="103" y="2650"/>
                      <a:pt x="93" y="2651"/>
                      <a:pt x="80" y="2654"/>
                    </a:cubicBezTo>
                    <a:cubicBezTo>
                      <a:pt x="40" y="2664"/>
                      <a:pt x="0" y="2694"/>
                      <a:pt x="30" y="2694"/>
                    </a:cubicBezTo>
                    <a:cubicBezTo>
                      <a:pt x="60" y="2704"/>
                      <a:pt x="89" y="2724"/>
                      <a:pt x="80" y="2773"/>
                    </a:cubicBezTo>
                    <a:cubicBezTo>
                      <a:pt x="75" y="2793"/>
                      <a:pt x="87" y="2793"/>
                      <a:pt x="103" y="2793"/>
                    </a:cubicBezTo>
                    <a:cubicBezTo>
                      <a:pt x="119" y="2793"/>
                      <a:pt x="139" y="2793"/>
                      <a:pt x="149" y="2813"/>
                    </a:cubicBezTo>
                    <a:cubicBezTo>
                      <a:pt x="149" y="2823"/>
                      <a:pt x="149" y="2833"/>
                      <a:pt x="149" y="2843"/>
                    </a:cubicBezTo>
                    <a:cubicBezTo>
                      <a:pt x="139" y="2872"/>
                      <a:pt x="119" y="2912"/>
                      <a:pt x="149" y="2912"/>
                    </a:cubicBezTo>
                    <a:cubicBezTo>
                      <a:pt x="189" y="2902"/>
                      <a:pt x="218" y="2862"/>
                      <a:pt x="228" y="2813"/>
                    </a:cubicBezTo>
                    <a:cubicBezTo>
                      <a:pt x="234" y="2801"/>
                      <a:pt x="240" y="2796"/>
                      <a:pt x="246" y="2796"/>
                    </a:cubicBezTo>
                    <a:cubicBezTo>
                      <a:pt x="258" y="2796"/>
                      <a:pt x="268" y="2822"/>
                      <a:pt x="268" y="2843"/>
                    </a:cubicBezTo>
                    <a:cubicBezTo>
                      <a:pt x="268" y="2849"/>
                      <a:pt x="269" y="2852"/>
                      <a:pt x="272" y="2852"/>
                    </a:cubicBezTo>
                    <a:cubicBezTo>
                      <a:pt x="280" y="2852"/>
                      <a:pt x="300" y="2814"/>
                      <a:pt x="308" y="2783"/>
                    </a:cubicBezTo>
                    <a:cubicBezTo>
                      <a:pt x="318" y="2773"/>
                      <a:pt x="318" y="2763"/>
                      <a:pt x="327" y="2753"/>
                    </a:cubicBezTo>
                    <a:cubicBezTo>
                      <a:pt x="327" y="2750"/>
                      <a:pt x="329" y="2749"/>
                      <a:pt x="332" y="2749"/>
                    </a:cubicBezTo>
                    <a:cubicBezTo>
                      <a:pt x="339" y="2749"/>
                      <a:pt x="353" y="2756"/>
                      <a:pt x="367" y="2763"/>
                    </a:cubicBezTo>
                    <a:cubicBezTo>
                      <a:pt x="397" y="2783"/>
                      <a:pt x="446" y="2823"/>
                      <a:pt x="446" y="2823"/>
                    </a:cubicBezTo>
                    <a:lnTo>
                      <a:pt x="615" y="2852"/>
                    </a:lnTo>
                    <a:lnTo>
                      <a:pt x="803" y="2843"/>
                    </a:lnTo>
                    <a:cubicBezTo>
                      <a:pt x="803" y="2843"/>
                      <a:pt x="854" y="2799"/>
                      <a:pt x="881" y="2799"/>
                    </a:cubicBezTo>
                    <a:cubicBezTo>
                      <a:pt x="886" y="2799"/>
                      <a:pt x="890" y="2800"/>
                      <a:pt x="893" y="2803"/>
                    </a:cubicBezTo>
                    <a:cubicBezTo>
                      <a:pt x="903" y="2823"/>
                      <a:pt x="922" y="2862"/>
                      <a:pt x="942" y="2882"/>
                    </a:cubicBezTo>
                    <a:cubicBezTo>
                      <a:pt x="942" y="2882"/>
                      <a:pt x="952" y="2882"/>
                      <a:pt x="952" y="2872"/>
                    </a:cubicBezTo>
                    <a:cubicBezTo>
                      <a:pt x="952" y="2872"/>
                      <a:pt x="952" y="2862"/>
                      <a:pt x="952" y="2852"/>
                    </a:cubicBezTo>
                    <a:cubicBezTo>
                      <a:pt x="952" y="2843"/>
                      <a:pt x="952" y="2823"/>
                      <a:pt x="962" y="2803"/>
                    </a:cubicBezTo>
                    <a:cubicBezTo>
                      <a:pt x="962" y="2793"/>
                      <a:pt x="972" y="2783"/>
                      <a:pt x="972" y="2773"/>
                    </a:cubicBezTo>
                    <a:cubicBezTo>
                      <a:pt x="972" y="2767"/>
                      <a:pt x="975" y="2762"/>
                      <a:pt x="980" y="2762"/>
                    </a:cubicBezTo>
                    <a:cubicBezTo>
                      <a:pt x="983" y="2762"/>
                      <a:pt x="988" y="2765"/>
                      <a:pt x="992" y="2773"/>
                    </a:cubicBezTo>
                    <a:cubicBezTo>
                      <a:pt x="992" y="2783"/>
                      <a:pt x="992" y="2793"/>
                      <a:pt x="1002" y="2793"/>
                    </a:cubicBezTo>
                    <a:cubicBezTo>
                      <a:pt x="1012" y="2823"/>
                      <a:pt x="1022" y="2833"/>
                      <a:pt x="1051" y="2833"/>
                    </a:cubicBezTo>
                    <a:cubicBezTo>
                      <a:pt x="1061" y="2833"/>
                      <a:pt x="1061" y="2833"/>
                      <a:pt x="1071" y="2823"/>
                    </a:cubicBezTo>
                    <a:cubicBezTo>
                      <a:pt x="1071" y="2813"/>
                      <a:pt x="1071" y="2803"/>
                      <a:pt x="1071" y="2783"/>
                    </a:cubicBezTo>
                    <a:cubicBezTo>
                      <a:pt x="1081" y="2773"/>
                      <a:pt x="1081" y="2753"/>
                      <a:pt x="1081" y="2733"/>
                    </a:cubicBezTo>
                    <a:cubicBezTo>
                      <a:pt x="1084" y="2730"/>
                      <a:pt x="1088" y="2729"/>
                      <a:pt x="1091" y="2729"/>
                    </a:cubicBezTo>
                    <a:cubicBezTo>
                      <a:pt x="1107" y="2729"/>
                      <a:pt x="1122" y="2765"/>
                      <a:pt x="1131" y="2773"/>
                    </a:cubicBezTo>
                    <a:cubicBezTo>
                      <a:pt x="1133" y="2776"/>
                      <a:pt x="1136" y="2777"/>
                      <a:pt x="1137" y="2777"/>
                    </a:cubicBezTo>
                    <a:cubicBezTo>
                      <a:pt x="1140" y="2777"/>
                      <a:pt x="1138" y="2770"/>
                      <a:pt x="1131" y="2763"/>
                    </a:cubicBezTo>
                    <a:cubicBezTo>
                      <a:pt x="1131" y="2724"/>
                      <a:pt x="1170" y="2694"/>
                      <a:pt x="1200" y="2694"/>
                    </a:cubicBezTo>
                    <a:cubicBezTo>
                      <a:pt x="1220" y="2694"/>
                      <a:pt x="1210" y="2674"/>
                      <a:pt x="1200" y="2664"/>
                    </a:cubicBezTo>
                    <a:cubicBezTo>
                      <a:pt x="1190" y="2644"/>
                      <a:pt x="1170" y="2624"/>
                      <a:pt x="1150" y="2614"/>
                    </a:cubicBezTo>
                    <a:cubicBezTo>
                      <a:pt x="1150" y="2614"/>
                      <a:pt x="1140" y="2624"/>
                      <a:pt x="1140" y="2624"/>
                    </a:cubicBezTo>
                    <a:cubicBezTo>
                      <a:pt x="1135" y="2622"/>
                      <a:pt x="1129" y="2622"/>
                      <a:pt x="1124" y="2622"/>
                    </a:cubicBezTo>
                    <a:cubicBezTo>
                      <a:pt x="1103" y="2622"/>
                      <a:pt x="1085" y="2636"/>
                      <a:pt x="1061" y="2644"/>
                    </a:cubicBezTo>
                    <a:lnTo>
                      <a:pt x="1051" y="2644"/>
                    </a:lnTo>
                    <a:cubicBezTo>
                      <a:pt x="1041" y="2644"/>
                      <a:pt x="1031" y="2644"/>
                      <a:pt x="1022" y="2654"/>
                    </a:cubicBezTo>
                    <a:cubicBezTo>
                      <a:pt x="992" y="2654"/>
                      <a:pt x="982" y="2654"/>
                      <a:pt x="982" y="2634"/>
                    </a:cubicBezTo>
                    <a:cubicBezTo>
                      <a:pt x="982" y="2589"/>
                      <a:pt x="990" y="2544"/>
                      <a:pt x="976" y="2544"/>
                    </a:cubicBezTo>
                    <a:cubicBezTo>
                      <a:pt x="975" y="2544"/>
                      <a:pt x="974" y="2544"/>
                      <a:pt x="972" y="2545"/>
                    </a:cubicBezTo>
                    <a:cubicBezTo>
                      <a:pt x="952" y="2545"/>
                      <a:pt x="942" y="2595"/>
                      <a:pt x="912" y="2595"/>
                    </a:cubicBezTo>
                    <a:cubicBezTo>
                      <a:pt x="889" y="2595"/>
                      <a:pt x="865" y="2620"/>
                      <a:pt x="851" y="2620"/>
                    </a:cubicBezTo>
                    <a:cubicBezTo>
                      <a:pt x="848" y="2620"/>
                      <a:pt x="845" y="2618"/>
                      <a:pt x="843" y="2614"/>
                    </a:cubicBezTo>
                    <a:cubicBezTo>
                      <a:pt x="843" y="2605"/>
                      <a:pt x="833" y="2585"/>
                      <a:pt x="833" y="2575"/>
                    </a:cubicBezTo>
                    <a:cubicBezTo>
                      <a:pt x="833" y="2561"/>
                      <a:pt x="838" y="2547"/>
                      <a:pt x="844" y="2547"/>
                    </a:cubicBezTo>
                    <a:cubicBezTo>
                      <a:pt x="847" y="2547"/>
                      <a:pt x="850" y="2549"/>
                      <a:pt x="853" y="2555"/>
                    </a:cubicBezTo>
                    <a:cubicBezTo>
                      <a:pt x="859" y="2558"/>
                      <a:pt x="865" y="2559"/>
                      <a:pt x="870" y="2559"/>
                    </a:cubicBezTo>
                    <a:cubicBezTo>
                      <a:pt x="884" y="2559"/>
                      <a:pt x="896" y="2552"/>
                      <a:pt x="903" y="2545"/>
                    </a:cubicBezTo>
                    <a:cubicBezTo>
                      <a:pt x="912" y="2535"/>
                      <a:pt x="922" y="2525"/>
                      <a:pt x="922" y="2515"/>
                    </a:cubicBezTo>
                    <a:cubicBezTo>
                      <a:pt x="922" y="2515"/>
                      <a:pt x="922" y="2505"/>
                      <a:pt x="922" y="2505"/>
                    </a:cubicBezTo>
                    <a:cubicBezTo>
                      <a:pt x="903" y="2476"/>
                      <a:pt x="843" y="2436"/>
                      <a:pt x="873" y="2426"/>
                    </a:cubicBezTo>
                    <a:cubicBezTo>
                      <a:pt x="876" y="2425"/>
                      <a:pt x="880" y="2425"/>
                      <a:pt x="884" y="2425"/>
                    </a:cubicBezTo>
                    <a:cubicBezTo>
                      <a:pt x="921" y="2425"/>
                      <a:pt x="963" y="2467"/>
                      <a:pt x="972" y="2486"/>
                    </a:cubicBezTo>
                    <a:cubicBezTo>
                      <a:pt x="972" y="2495"/>
                      <a:pt x="982" y="2515"/>
                      <a:pt x="1002" y="2525"/>
                    </a:cubicBezTo>
                    <a:cubicBezTo>
                      <a:pt x="1007" y="2530"/>
                      <a:pt x="1012" y="2533"/>
                      <a:pt x="1017" y="2533"/>
                    </a:cubicBezTo>
                    <a:cubicBezTo>
                      <a:pt x="1022" y="2533"/>
                      <a:pt x="1026" y="2530"/>
                      <a:pt x="1031" y="2525"/>
                    </a:cubicBezTo>
                    <a:cubicBezTo>
                      <a:pt x="1033" y="2521"/>
                      <a:pt x="1036" y="2520"/>
                      <a:pt x="1039" y="2520"/>
                    </a:cubicBezTo>
                    <a:cubicBezTo>
                      <a:pt x="1052" y="2520"/>
                      <a:pt x="1071" y="2549"/>
                      <a:pt x="1071" y="2565"/>
                    </a:cubicBezTo>
                    <a:cubicBezTo>
                      <a:pt x="1071" y="2575"/>
                      <a:pt x="1074" y="2580"/>
                      <a:pt x="1079" y="2580"/>
                    </a:cubicBezTo>
                    <a:cubicBezTo>
                      <a:pt x="1083" y="2580"/>
                      <a:pt x="1091" y="2575"/>
                      <a:pt x="1101" y="2565"/>
                    </a:cubicBezTo>
                    <a:cubicBezTo>
                      <a:pt x="1121" y="2545"/>
                      <a:pt x="1101" y="2505"/>
                      <a:pt x="1091" y="2495"/>
                    </a:cubicBezTo>
                    <a:cubicBezTo>
                      <a:pt x="1091" y="2486"/>
                      <a:pt x="1081" y="2486"/>
                      <a:pt x="1081" y="2476"/>
                    </a:cubicBezTo>
                    <a:cubicBezTo>
                      <a:pt x="1071" y="2466"/>
                      <a:pt x="1061" y="2456"/>
                      <a:pt x="1061" y="2456"/>
                    </a:cubicBezTo>
                    <a:cubicBezTo>
                      <a:pt x="1066" y="2447"/>
                      <a:pt x="1070" y="2442"/>
                      <a:pt x="1075" y="2442"/>
                    </a:cubicBezTo>
                    <a:cubicBezTo>
                      <a:pt x="1082" y="2442"/>
                      <a:pt x="1090" y="2449"/>
                      <a:pt x="1101" y="2466"/>
                    </a:cubicBezTo>
                    <a:cubicBezTo>
                      <a:pt x="1101" y="2466"/>
                      <a:pt x="1101" y="2476"/>
                      <a:pt x="1101" y="2476"/>
                    </a:cubicBezTo>
                    <a:cubicBezTo>
                      <a:pt x="1121" y="2505"/>
                      <a:pt x="1131" y="2515"/>
                      <a:pt x="1140" y="2515"/>
                    </a:cubicBezTo>
                    <a:cubicBezTo>
                      <a:pt x="1150" y="2505"/>
                      <a:pt x="1180" y="2466"/>
                      <a:pt x="1160" y="2456"/>
                    </a:cubicBezTo>
                    <a:cubicBezTo>
                      <a:pt x="1160" y="2456"/>
                      <a:pt x="1160" y="2446"/>
                      <a:pt x="1160" y="2446"/>
                    </a:cubicBezTo>
                    <a:cubicBezTo>
                      <a:pt x="1150" y="2436"/>
                      <a:pt x="1150" y="2426"/>
                      <a:pt x="1150" y="2426"/>
                    </a:cubicBezTo>
                    <a:cubicBezTo>
                      <a:pt x="1150" y="2416"/>
                      <a:pt x="1140" y="2416"/>
                      <a:pt x="1140" y="2406"/>
                    </a:cubicBezTo>
                    <a:lnTo>
                      <a:pt x="1131" y="2406"/>
                    </a:lnTo>
                    <a:cubicBezTo>
                      <a:pt x="1124" y="2403"/>
                      <a:pt x="1118" y="2402"/>
                      <a:pt x="1113" y="2402"/>
                    </a:cubicBezTo>
                    <a:cubicBezTo>
                      <a:pt x="1103" y="2402"/>
                      <a:pt x="1094" y="2406"/>
                      <a:pt x="1081" y="2406"/>
                    </a:cubicBezTo>
                    <a:lnTo>
                      <a:pt x="1061" y="2406"/>
                    </a:lnTo>
                    <a:cubicBezTo>
                      <a:pt x="1061" y="2396"/>
                      <a:pt x="1061" y="2396"/>
                      <a:pt x="1071" y="2386"/>
                    </a:cubicBezTo>
                    <a:cubicBezTo>
                      <a:pt x="1081" y="2367"/>
                      <a:pt x="1101" y="2357"/>
                      <a:pt x="1091" y="2347"/>
                    </a:cubicBezTo>
                    <a:cubicBezTo>
                      <a:pt x="1076" y="2339"/>
                      <a:pt x="1046" y="2316"/>
                      <a:pt x="1026" y="2316"/>
                    </a:cubicBezTo>
                    <a:cubicBezTo>
                      <a:pt x="1020" y="2316"/>
                      <a:pt x="1014" y="2319"/>
                      <a:pt x="1012" y="2327"/>
                    </a:cubicBezTo>
                    <a:cubicBezTo>
                      <a:pt x="1006" y="2350"/>
                      <a:pt x="1003" y="2360"/>
                      <a:pt x="998" y="2360"/>
                    </a:cubicBezTo>
                    <a:cubicBezTo>
                      <a:pt x="995" y="2360"/>
                      <a:pt x="990" y="2355"/>
                      <a:pt x="982" y="2347"/>
                    </a:cubicBezTo>
                    <a:cubicBezTo>
                      <a:pt x="972" y="2332"/>
                      <a:pt x="967" y="2329"/>
                      <a:pt x="963" y="2329"/>
                    </a:cubicBezTo>
                    <a:cubicBezTo>
                      <a:pt x="961" y="2329"/>
                      <a:pt x="960" y="2330"/>
                      <a:pt x="958" y="2330"/>
                    </a:cubicBezTo>
                    <a:cubicBezTo>
                      <a:pt x="956" y="2330"/>
                      <a:pt x="955" y="2329"/>
                      <a:pt x="952" y="2327"/>
                    </a:cubicBezTo>
                    <a:cubicBezTo>
                      <a:pt x="952" y="2317"/>
                      <a:pt x="942" y="2307"/>
                      <a:pt x="932" y="2297"/>
                    </a:cubicBezTo>
                    <a:cubicBezTo>
                      <a:pt x="922" y="2297"/>
                      <a:pt x="922" y="2287"/>
                      <a:pt x="922" y="2287"/>
                    </a:cubicBezTo>
                    <a:cubicBezTo>
                      <a:pt x="917" y="2284"/>
                      <a:pt x="913" y="2283"/>
                      <a:pt x="910" y="2283"/>
                    </a:cubicBezTo>
                    <a:cubicBezTo>
                      <a:pt x="892" y="2283"/>
                      <a:pt x="888" y="2317"/>
                      <a:pt x="863" y="2317"/>
                    </a:cubicBezTo>
                    <a:cubicBezTo>
                      <a:pt x="859" y="2319"/>
                      <a:pt x="855" y="2320"/>
                      <a:pt x="850" y="2320"/>
                    </a:cubicBezTo>
                    <a:cubicBezTo>
                      <a:pt x="832" y="2320"/>
                      <a:pt x="813" y="2307"/>
                      <a:pt x="813" y="2307"/>
                    </a:cubicBezTo>
                    <a:cubicBezTo>
                      <a:pt x="813" y="2307"/>
                      <a:pt x="790" y="2244"/>
                      <a:pt x="812" y="2244"/>
                    </a:cubicBezTo>
                    <a:cubicBezTo>
                      <a:pt x="815" y="2244"/>
                      <a:pt x="819" y="2245"/>
                      <a:pt x="823" y="2248"/>
                    </a:cubicBezTo>
                    <a:cubicBezTo>
                      <a:pt x="863" y="2257"/>
                      <a:pt x="843" y="2257"/>
                      <a:pt x="873" y="2257"/>
                    </a:cubicBezTo>
                    <a:cubicBezTo>
                      <a:pt x="879" y="2261"/>
                      <a:pt x="886" y="2263"/>
                      <a:pt x="891" y="2263"/>
                    </a:cubicBezTo>
                    <a:cubicBezTo>
                      <a:pt x="900" y="2263"/>
                      <a:pt x="903" y="2254"/>
                      <a:pt x="883" y="2228"/>
                    </a:cubicBezTo>
                    <a:cubicBezTo>
                      <a:pt x="853" y="2198"/>
                      <a:pt x="813" y="2178"/>
                      <a:pt x="863" y="2178"/>
                    </a:cubicBezTo>
                    <a:cubicBezTo>
                      <a:pt x="869" y="2179"/>
                      <a:pt x="874" y="2180"/>
                      <a:pt x="878" y="2180"/>
                    </a:cubicBezTo>
                    <a:cubicBezTo>
                      <a:pt x="894" y="2180"/>
                      <a:pt x="898" y="2172"/>
                      <a:pt x="901" y="2172"/>
                    </a:cubicBezTo>
                    <a:cubicBezTo>
                      <a:pt x="903" y="2172"/>
                      <a:pt x="904" y="2178"/>
                      <a:pt x="912" y="2198"/>
                    </a:cubicBezTo>
                    <a:cubicBezTo>
                      <a:pt x="922" y="2218"/>
                      <a:pt x="932" y="2248"/>
                      <a:pt x="942" y="2257"/>
                    </a:cubicBezTo>
                    <a:cubicBezTo>
                      <a:pt x="946" y="2262"/>
                      <a:pt x="949" y="2264"/>
                      <a:pt x="950" y="2264"/>
                    </a:cubicBezTo>
                    <a:cubicBezTo>
                      <a:pt x="952" y="2264"/>
                      <a:pt x="952" y="2259"/>
                      <a:pt x="952" y="2248"/>
                    </a:cubicBezTo>
                    <a:cubicBezTo>
                      <a:pt x="942" y="2198"/>
                      <a:pt x="932" y="2218"/>
                      <a:pt x="932" y="2188"/>
                    </a:cubicBezTo>
                    <a:cubicBezTo>
                      <a:pt x="932" y="2161"/>
                      <a:pt x="924" y="2117"/>
                      <a:pt x="938" y="2117"/>
                    </a:cubicBezTo>
                    <a:cubicBezTo>
                      <a:pt x="939" y="2117"/>
                      <a:pt x="940" y="2118"/>
                      <a:pt x="942" y="2119"/>
                    </a:cubicBezTo>
                    <a:cubicBezTo>
                      <a:pt x="972" y="2139"/>
                      <a:pt x="992" y="2139"/>
                      <a:pt x="992" y="2158"/>
                    </a:cubicBezTo>
                    <a:cubicBezTo>
                      <a:pt x="1002" y="2178"/>
                      <a:pt x="1002" y="2208"/>
                      <a:pt x="1012" y="2228"/>
                    </a:cubicBezTo>
                    <a:cubicBezTo>
                      <a:pt x="1012" y="2228"/>
                      <a:pt x="1016" y="2232"/>
                      <a:pt x="1019" y="2232"/>
                    </a:cubicBezTo>
                    <a:cubicBezTo>
                      <a:pt x="1020" y="2232"/>
                      <a:pt x="1022" y="2231"/>
                      <a:pt x="1022" y="2228"/>
                    </a:cubicBezTo>
                    <a:cubicBezTo>
                      <a:pt x="1031" y="2208"/>
                      <a:pt x="1031" y="2208"/>
                      <a:pt x="1031" y="2188"/>
                    </a:cubicBezTo>
                    <a:cubicBezTo>
                      <a:pt x="1022" y="2178"/>
                      <a:pt x="1022" y="2178"/>
                      <a:pt x="1022" y="2168"/>
                    </a:cubicBezTo>
                    <a:cubicBezTo>
                      <a:pt x="1002" y="2119"/>
                      <a:pt x="1002" y="2109"/>
                      <a:pt x="1022" y="2099"/>
                    </a:cubicBezTo>
                    <a:cubicBezTo>
                      <a:pt x="1031" y="2099"/>
                      <a:pt x="1041" y="2119"/>
                      <a:pt x="1051" y="2148"/>
                    </a:cubicBezTo>
                    <a:cubicBezTo>
                      <a:pt x="1051" y="2158"/>
                      <a:pt x="1051" y="2158"/>
                      <a:pt x="1051" y="2158"/>
                    </a:cubicBezTo>
                    <a:cubicBezTo>
                      <a:pt x="1061" y="2178"/>
                      <a:pt x="1081" y="2188"/>
                      <a:pt x="1091" y="2208"/>
                    </a:cubicBezTo>
                    <a:cubicBezTo>
                      <a:pt x="1102" y="2225"/>
                      <a:pt x="1113" y="2238"/>
                      <a:pt x="1121" y="2238"/>
                    </a:cubicBezTo>
                    <a:cubicBezTo>
                      <a:pt x="1127" y="2238"/>
                      <a:pt x="1131" y="2230"/>
                      <a:pt x="1131" y="2208"/>
                    </a:cubicBezTo>
                    <a:cubicBezTo>
                      <a:pt x="1131" y="2198"/>
                      <a:pt x="1131" y="2188"/>
                      <a:pt x="1131" y="2178"/>
                    </a:cubicBezTo>
                    <a:cubicBezTo>
                      <a:pt x="1111" y="2158"/>
                      <a:pt x="1091" y="2158"/>
                      <a:pt x="1111" y="2148"/>
                    </a:cubicBezTo>
                    <a:cubicBezTo>
                      <a:pt x="1121" y="2139"/>
                      <a:pt x="1131" y="2136"/>
                      <a:pt x="1139" y="2136"/>
                    </a:cubicBezTo>
                    <a:cubicBezTo>
                      <a:pt x="1148" y="2136"/>
                      <a:pt x="1155" y="2139"/>
                      <a:pt x="1160" y="2139"/>
                    </a:cubicBezTo>
                    <a:cubicBezTo>
                      <a:pt x="1160" y="2139"/>
                      <a:pt x="1160" y="2139"/>
                      <a:pt x="1160" y="2129"/>
                    </a:cubicBezTo>
                    <a:cubicBezTo>
                      <a:pt x="1160" y="2099"/>
                      <a:pt x="1170" y="2089"/>
                      <a:pt x="1150" y="2089"/>
                    </a:cubicBezTo>
                    <a:lnTo>
                      <a:pt x="1101" y="2089"/>
                    </a:lnTo>
                    <a:cubicBezTo>
                      <a:pt x="1097" y="2093"/>
                      <a:pt x="1093" y="2095"/>
                      <a:pt x="1089" y="2095"/>
                    </a:cubicBezTo>
                    <a:cubicBezTo>
                      <a:pt x="1084" y="2095"/>
                      <a:pt x="1081" y="2091"/>
                      <a:pt x="1081" y="2079"/>
                    </a:cubicBezTo>
                    <a:cubicBezTo>
                      <a:pt x="1091" y="2049"/>
                      <a:pt x="1101" y="2049"/>
                      <a:pt x="1111" y="2049"/>
                    </a:cubicBezTo>
                    <a:cubicBezTo>
                      <a:pt x="1121" y="2049"/>
                      <a:pt x="1111" y="2020"/>
                      <a:pt x="1111" y="2020"/>
                    </a:cubicBezTo>
                    <a:cubicBezTo>
                      <a:pt x="1111" y="2020"/>
                      <a:pt x="1061" y="2039"/>
                      <a:pt x="1041" y="2039"/>
                    </a:cubicBezTo>
                    <a:cubicBezTo>
                      <a:pt x="1031" y="2039"/>
                      <a:pt x="1022" y="2029"/>
                      <a:pt x="1022" y="2029"/>
                    </a:cubicBezTo>
                    <a:cubicBezTo>
                      <a:pt x="1005" y="2004"/>
                      <a:pt x="1044" y="1965"/>
                      <a:pt x="1034" y="1965"/>
                    </a:cubicBezTo>
                    <a:cubicBezTo>
                      <a:pt x="1032" y="1965"/>
                      <a:pt x="1028" y="1967"/>
                      <a:pt x="1022" y="1970"/>
                    </a:cubicBezTo>
                    <a:cubicBezTo>
                      <a:pt x="1003" y="1976"/>
                      <a:pt x="988" y="1990"/>
                      <a:pt x="973" y="1990"/>
                    </a:cubicBezTo>
                    <a:cubicBezTo>
                      <a:pt x="963" y="1990"/>
                      <a:pt x="953" y="1985"/>
                      <a:pt x="942" y="1970"/>
                    </a:cubicBezTo>
                    <a:cubicBezTo>
                      <a:pt x="912" y="1930"/>
                      <a:pt x="903" y="1940"/>
                      <a:pt x="883" y="1920"/>
                    </a:cubicBezTo>
                    <a:cubicBezTo>
                      <a:pt x="863" y="1901"/>
                      <a:pt x="863" y="1901"/>
                      <a:pt x="853" y="1891"/>
                    </a:cubicBezTo>
                    <a:cubicBezTo>
                      <a:pt x="844" y="1874"/>
                      <a:pt x="858" y="1849"/>
                      <a:pt x="868" y="1849"/>
                    </a:cubicBezTo>
                    <a:cubicBezTo>
                      <a:pt x="870" y="1849"/>
                      <a:pt x="871" y="1850"/>
                      <a:pt x="873" y="1851"/>
                    </a:cubicBezTo>
                    <a:cubicBezTo>
                      <a:pt x="883" y="1861"/>
                      <a:pt x="873" y="1881"/>
                      <a:pt x="903" y="1901"/>
                    </a:cubicBezTo>
                    <a:cubicBezTo>
                      <a:pt x="935" y="1941"/>
                      <a:pt x="951" y="1955"/>
                      <a:pt x="956" y="1955"/>
                    </a:cubicBezTo>
                    <a:cubicBezTo>
                      <a:pt x="964" y="1955"/>
                      <a:pt x="941" y="1912"/>
                      <a:pt x="922" y="1881"/>
                    </a:cubicBezTo>
                    <a:cubicBezTo>
                      <a:pt x="903" y="1831"/>
                      <a:pt x="883" y="1861"/>
                      <a:pt x="883" y="1831"/>
                    </a:cubicBezTo>
                    <a:cubicBezTo>
                      <a:pt x="890" y="1803"/>
                      <a:pt x="907" y="1775"/>
                      <a:pt x="919" y="1775"/>
                    </a:cubicBezTo>
                    <a:cubicBezTo>
                      <a:pt x="925" y="1775"/>
                      <a:pt x="929" y="1780"/>
                      <a:pt x="932" y="1791"/>
                    </a:cubicBezTo>
                    <a:cubicBezTo>
                      <a:pt x="952" y="1831"/>
                      <a:pt x="932" y="1871"/>
                      <a:pt x="972" y="1901"/>
                    </a:cubicBezTo>
                    <a:cubicBezTo>
                      <a:pt x="982" y="1910"/>
                      <a:pt x="987" y="1915"/>
                      <a:pt x="988" y="1915"/>
                    </a:cubicBezTo>
                    <a:cubicBezTo>
                      <a:pt x="989" y="1915"/>
                      <a:pt x="987" y="1910"/>
                      <a:pt x="982" y="1901"/>
                    </a:cubicBezTo>
                    <a:cubicBezTo>
                      <a:pt x="982" y="1891"/>
                      <a:pt x="982" y="1891"/>
                      <a:pt x="982" y="1881"/>
                    </a:cubicBezTo>
                    <a:cubicBezTo>
                      <a:pt x="972" y="1871"/>
                      <a:pt x="972" y="1861"/>
                      <a:pt x="972" y="1851"/>
                    </a:cubicBezTo>
                    <a:cubicBezTo>
                      <a:pt x="955" y="1808"/>
                      <a:pt x="938" y="1758"/>
                      <a:pt x="953" y="1758"/>
                    </a:cubicBezTo>
                    <a:cubicBezTo>
                      <a:pt x="955" y="1758"/>
                      <a:pt x="958" y="1759"/>
                      <a:pt x="962" y="1762"/>
                    </a:cubicBezTo>
                    <a:cubicBezTo>
                      <a:pt x="982" y="1777"/>
                      <a:pt x="982" y="1777"/>
                      <a:pt x="979" y="1777"/>
                    </a:cubicBezTo>
                    <a:cubicBezTo>
                      <a:pt x="977" y="1777"/>
                      <a:pt x="972" y="1777"/>
                      <a:pt x="982" y="1791"/>
                    </a:cubicBezTo>
                    <a:cubicBezTo>
                      <a:pt x="993" y="1813"/>
                      <a:pt x="1026" y="1831"/>
                      <a:pt x="1054" y="1831"/>
                    </a:cubicBezTo>
                    <a:cubicBezTo>
                      <a:pt x="1077" y="1831"/>
                      <a:pt x="1095" y="1818"/>
                      <a:pt x="1091" y="1782"/>
                    </a:cubicBezTo>
                    <a:lnTo>
                      <a:pt x="1081" y="1782"/>
                    </a:lnTo>
                    <a:cubicBezTo>
                      <a:pt x="1077" y="1754"/>
                      <a:pt x="1070" y="1748"/>
                      <a:pt x="1062" y="1748"/>
                    </a:cubicBezTo>
                    <a:cubicBezTo>
                      <a:pt x="1057" y="1748"/>
                      <a:pt x="1051" y="1751"/>
                      <a:pt x="1046" y="1751"/>
                    </a:cubicBezTo>
                    <a:cubicBezTo>
                      <a:pt x="1040" y="1751"/>
                      <a:pt x="1035" y="1748"/>
                      <a:pt x="1031" y="1732"/>
                    </a:cubicBezTo>
                    <a:cubicBezTo>
                      <a:pt x="1031" y="1722"/>
                      <a:pt x="1022" y="1722"/>
                      <a:pt x="1022" y="1722"/>
                    </a:cubicBezTo>
                    <a:cubicBezTo>
                      <a:pt x="1012" y="1672"/>
                      <a:pt x="1002" y="1653"/>
                      <a:pt x="982" y="1643"/>
                    </a:cubicBezTo>
                    <a:cubicBezTo>
                      <a:pt x="962" y="1643"/>
                      <a:pt x="932" y="1692"/>
                      <a:pt x="922" y="1692"/>
                    </a:cubicBezTo>
                    <a:cubicBezTo>
                      <a:pt x="913" y="1692"/>
                      <a:pt x="904" y="1632"/>
                      <a:pt x="927" y="1632"/>
                    </a:cubicBezTo>
                    <a:cubicBezTo>
                      <a:pt x="928" y="1632"/>
                      <a:pt x="930" y="1632"/>
                      <a:pt x="932" y="1633"/>
                    </a:cubicBezTo>
                    <a:cubicBezTo>
                      <a:pt x="937" y="1635"/>
                      <a:pt x="941" y="1636"/>
                      <a:pt x="944" y="1636"/>
                    </a:cubicBezTo>
                    <a:cubicBezTo>
                      <a:pt x="954" y="1636"/>
                      <a:pt x="953" y="1622"/>
                      <a:pt x="922" y="1583"/>
                    </a:cubicBezTo>
                    <a:cubicBezTo>
                      <a:pt x="887" y="1539"/>
                      <a:pt x="899" y="1502"/>
                      <a:pt x="923" y="1502"/>
                    </a:cubicBezTo>
                    <a:cubicBezTo>
                      <a:pt x="926" y="1502"/>
                      <a:pt x="929" y="1503"/>
                      <a:pt x="932" y="1504"/>
                    </a:cubicBezTo>
                    <a:cubicBezTo>
                      <a:pt x="962" y="1514"/>
                      <a:pt x="952" y="1603"/>
                      <a:pt x="962" y="1603"/>
                    </a:cubicBezTo>
                    <a:cubicBezTo>
                      <a:pt x="965" y="1606"/>
                      <a:pt x="971" y="1608"/>
                      <a:pt x="979" y="1608"/>
                    </a:cubicBezTo>
                    <a:cubicBezTo>
                      <a:pt x="1001" y="1608"/>
                      <a:pt x="1034" y="1592"/>
                      <a:pt x="1012" y="1534"/>
                    </a:cubicBezTo>
                    <a:cubicBezTo>
                      <a:pt x="972" y="1464"/>
                      <a:pt x="962" y="1494"/>
                      <a:pt x="942" y="1474"/>
                    </a:cubicBezTo>
                    <a:cubicBezTo>
                      <a:pt x="934" y="1457"/>
                      <a:pt x="925" y="1379"/>
                      <a:pt x="910" y="1379"/>
                    </a:cubicBezTo>
                    <a:cubicBezTo>
                      <a:pt x="907" y="1379"/>
                      <a:pt x="905" y="1381"/>
                      <a:pt x="903" y="1385"/>
                    </a:cubicBezTo>
                    <a:cubicBezTo>
                      <a:pt x="881" y="1414"/>
                      <a:pt x="869" y="1449"/>
                      <a:pt x="857" y="1449"/>
                    </a:cubicBezTo>
                    <a:cubicBezTo>
                      <a:pt x="853" y="1449"/>
                      <a:pt x="848" y="1445"/>
                      <a:pt x="843" y="1435"/>
                    </a:cubicBezTo>
                    <a:cubicBezTo>
                      <a:pt x="813" y="1395"/>
                      <a:pt x="833" y="1355"/>
                      <a:pt x="793" y="1345"/>
                    </a:cubicBezTo>
                    <a:cubicBezTo>
                      <a:pt x="754" y="1335"/>
                      <a:pt x="764" y="1325"/>
                      <a:pt x="764" y="1306"/>
                    </a:cubicBezTo>
                    <a:cubicBezTo>
                      <a:pt x="764" y="1288"/>
                      <a:pt x="740" y="1223"/>
                      <a:pt x="756" y="1223"/>
                    </a:cubicBezTo>
                    <a:cubicBezTo>
                      <a:pt x="758" y="1223"/>
                      <a:pt x="760" y="1224"/>
                      <a:pt x="764" y="1226"/>
                    </a:cubicBezTo>
                    <a:cubicBezTo>
                      <a:pt x="803" y="1236"/>
                      <a:pt x="793" y="1266"/>
                      <a:pt x="813" y="1306"/>
                    </a:cubicBezTo>
                    <a:cubicBezTo>
                      <a:pt x="830" y="1328"/>
                      <a:pt x="847" y="1341"/>
                      <a:pt x="856" y="1341"/>
                    </a:cubicBezTo>
                    <a:cubicBezTo>
                      <a:pt x="864" y="1341"/>
                      <a:pt x="867" y="1333"/>
                      <a:pt x="863" y="1316"/>
                    </a:cubicBezTo>
                    <a:cubicBezTo>
                      <a:pt x="858" y="1297"/>
                      <a:pt x="860" y="1287"/>
                      <a:pt x="867" y="1287"/>
                    </a:cubicBezTo>
                    <a:cubicBezTo>
                      <a:pt x="874" y="1287"/>
                      <a:pt x="887" y="1299"/>
                      <a:pt x="903" y="1325"/>
                    </a:cubicBezTo>
                    <a:cubicBezTo>
                      <a:pt x="917" y="1350"/>
                      <a:pt x="930" y="1353"/>
                      <a:pt x="943" y="1353"/>
                    </a:cubicBezTo>
                    <a:cubicBezTo>
                      <a:pt x="947" y="1353"/>
                      <a:pt x="950" y="1353"/>
                      <a:pt x="954" y="1353"/>
                    </a:cubicBezTo>
                    <a:cubicBezTo>
                      <a:pt x="965" y="1353"/>
                      <a:pt x="977" y="1354"/>
                      <a:pt x="992" y="1365"/>
                    </a:cubicBezTo>
                    <a:cubicBezTo>
                      <a:pt x="1005" y="1378"/>
                      <a:pt x="1019" y="1384"/>
                      <a:pt x="1031" y="1384"/>
                    </a:cubicBezTo>
                    <a:cubicBezTo>
                      <a:pt x="1053" y="1384"/>
                      <a:pt x="1064" y="1362"/>
                      <a:pt x="1031" y="1335"/>
                    </a:cubicBezTo>
                    <a:cubicBezTo>
                      <a:pt x="972" y="1296"/>
                      <a:pt x="942" y="1306"/>
                      <a:pt x="942" y="1286"/>
                    </a:cubicBezTo>
                    <a:cubicBezTo>
                      <a:pt x="942" y="1278"/>
                      <a:pt x="929" y="1251"/>
                      <a:pt x="945" y="1251"/>
                    </a:cubicBezTo>
                    <a:cubicBezTo>
                      <a:pt x="949" y="1251"/>
                      <a:pt x="954" y="1252"/>
                      <a:pt x="962" y="1256"/>
                    </a:cubicBezTo>
                    <a:cubicBezTo>
                      <a:pt x="971" y="1260"/>
                      <a:pt x="980" y="1261"/>
                      <a:pt x="987" y="1261"/>
                    </a:cubicBezTo>
                    <a:cubicBezTo>
                      <a:pt x="1021" y="1261"/>
                      <a:pt x="1036" y="1229"/>
                      <a:pt x="1012" y="1197"/>
                    </a:cubicBezTo>
                    <a:cubicBezTo>
                      <a:pt x="992" y="1170"/>
                      <a:pt x="981" y="1161"/>
                      <a:pt x="964" y="1161"/>
                    </a:cubicBezTo>
                    <a:cubicBezTo>
                      <a:pt x="955" y="1161"/>
                      <a:pt x="945" y="1164"/>
                      <a:pt x="932" y="1167"/>
                    </a:cubicBezTo>
                    <a:cubicBezTo>
                      <a:pt x="908" y="1175"/>
                      <a:pt x="878" y="1202"/>
                      <a:pt x="857" y="1202"/>
                    </a:cubicBezTo>
                    <a:cubicBezTo>
                      <a:pt x="852" y="1202"/>
                      <a:pt x="847" y="1200"/>
                      <a:pt x="843" y="1197"/>
                    </a:cubicBezTo>
                    <a:cubicBezTo>
                      <a:pt x="823" y="1177"/>
                      <a:pt x="853" y="1157"/>
                      <a:pt x="833" y="1147"/>
                    </a:cubicBezTo>
                    <a:cubicBezTo>
                      <a:pt x="803" y="1147"/>
                      <a:pt x="724" y="1137"/>
                      <a:pt x="744" y="1117"/>
                    </a:cubicBezTo>
                    <a:cubicBezTo>
                      <a:pt x="774" y="1097"/>
                      <a:pt x="793" y="1058"/>
                      <a:pt x="793" y="1058"/>
                    </a:cubicBezTo>
                    <a:cubicBezTo>
                      <a:pt x="793" y="1058"/>
                      <a:pt x="806" y="1003"/>
                      <a:pt x="825" y="1003"/>
                    </a:cubicBezTo>
                    <a:cubicBezTo>
                      <a:pt x="831" y="1003"/>
                      <a:pt x="837" y="1007"/>
                      <a:pt x="843" y="1018"/>
                    </a:cubicBezTo>
                    <a:cubicBezTo>
                      <a:pt x="862" y="1055"/>
                      <a:pt x="872" y="1065"/>
                      <a:pt x="880" y="1065"/>
                    </a:cubicBezTo>
                    <a:cubicBezTo>
                      <a:pt x="885" y="1065"/>
                      <a:pt x="889" y="1061"/>
                      <a:pt x="893" y="1058"/>
                    </a:cubicBezTo>
                    <a:cubicBezTo>
                      <a:pt x="900" y="1043"/>
                      <a:pt x="902" y="1021"/>
                      <a:pt x="907" y="1021"/>
                    </a:cubicBezTo>
                    <a:cubicBezTo>
                      <a:pt x="908" y="1021"/>
                      <a:pt x="910" y="1023"/>
                      <a:pt x="912" y="1028"/>
                    </a:cubicBezTo>
                    <a:cubicBezTo>
                      <a:pt x="917" y="1041"/>
                      <a:pt x="929" y="1048"/>
                      <a:pt x="937" y="1048"/>
                    </a:cubicBezTo>
                    <a:cubicBezTo>
                      <a:pt x="949" y="1048"/>
                      <a:pt x="955" y="1036"/>
                      <a:pt x="932" y="1008"/>
                    </a:cubicBezTo>
                    <a:cubicBezTo>
                      <a:pt x="906" y="965"/>
                      <a:pt x="888" y="937"/>
                      <a:pt x="871" y="937"/>
                    </a:cubicBezTo>
                    <a:cubicBezTo>
                      <a:pt x="868" y="937"/>
                      <a:pt x="865" y="937"/>
                      <a:pt x="863" y="939"/>
                    </a:cubicBezTo>
                    <a:cubicBezTo>
                      <a:pt x="858" y="943"/>
                      <a:pt x="855" y="945"/>
                      <a:pt x="853" y="945"/>
                    </a:cubicBezTo>
                    <a:cubicBezTo>
                      <a:pt x="845" y="945"/>
                      <a:pt x="844" y="922"/>
                      <a:pt x="813" y="899"/>
                    </a:cubicBezTo>
                    <a:cubicBezTo>
                      <a:pt x="802" y="888"/>
                      <a:pt x="792" y="885"/>
                      <a:pt x="783" y="885"/>
                    </a:cubicBezTo>
                    <a:cubicBezTo>
                      <a:pt x="775" y="885"/>
                      <a:pt x="768" y="887"/>
                      <a:pt x="762" y="887"/>
                    </a:cubicBezTo>
                    <a:cubicBezTo>
                      <a:pt x="756" y="887"/>
                      <a:pt x="750" y="885"/>
                      <a:pt x="744" y="879"/>
                    </a:cubicBezTo>
                    <a:cubicBezTo>
                      <a:pt x="724" y="859"/>
                      <a:pt x="665" y="830"/>
                      <a:pt x="704" y="810"/>
                    </a:cubicBezTo>
                    <a:cubicBezTo>
                      <a:pt x="734" y="788"/>
                      <a:pt x="753" y="776"/>
                      <a:pt x="764" y="776"/>
                    </a:cubicBezTo>
                    <a:cubicBezTo>
                      <a:pt x="768" y="776"/>
                      <a:pt x="771" y="778"/>
                      <a:pt x="774" y="780"/>
                    </a:cubicBezTo>
                    <a:cubicBezTo>
                      <a:pt x="780" y="787"/>
                      <a:pt x="789" y="790"/>
                      <a:pt x="798" y="790"/>
                    </a:cubicBezTo>
                    <a:cubicBezTo>
                      <a:pt x="817" y="790"/>
                      <a:pt x="836" y="777"/>
                      <a:pt x="843" y="750"/>
                    </a:cubicBezTo>
                    <a:cubicBezTo>
                      <a:pt x="847" y="744"/>
                      <a:pt x="851" y="742"/>
                      <a:pt x="855" y="742"/>
                    </a:cubicBezTo>
                    <a:cubicBezTo>
                      <a:pt x="866" y="742"/>
                      <a:pt x="875" y="759"/>
                      <a:pt x="875" y="759"/>
                    </a:cubicBezTo>
                    <a:cubicBezTo>
                      <a:pt x="876" y="759"/>
                      <a:pt x="875" y="757"/>
                      <a:pt x="873" y="750"/>
                    </a:cubicBezTo>
                    <a:cubicBezTo>
                      <a:pt x="866" y="724"/>
                      <a:pt x="860" y="706"/>
                      <a:pt x="850" y="706"/>
                    </a:cubicBezTo>
                    <a:cubicBezTo>
                      <a:pt x="845" y="706"/>
                      <a:pt x="840" y="711"/>
                      <a:pt x="833" y="721"/>
                    </a:cubicBezTo>
                    <a:cubicBezTo>
                      <a:pt x="827" y="725"/>
                      <a:pt x="820" y="727"/>
                      <a:pt x="814" y="727"/>
                    </a:cubicBezTo>
                    <a:cubicBezTo>
                      <a:pt x="792" y="727"/>
                      <a:pt x="776" y="702"/>
                      <a:pt x="784" y="671"/>
                    </a:cubicBezTo>
                    <a:cubicBezTo>
                      <a:pt x="791" y="650"/>
                      <a:pt x="822" y="629"/>
                      <a:pt x="819" y="629"/>
                    </a:cubicBezTo>
                    <a:cubicBezTo>
                      <a:pt x="818" y="629"/>
                      <a:pt x="811" y="633"/>
                      <a:pt x="793" y="641"/>
                    </a:cubicBezTo>
                    <a:cubicBezTo>
                      <a:pt x="734" y="671"/>
                      <a:pt x="754" y="661"/>
                      <a:pt x="754" y="691"/>
                    </a:cubicBezTo>
                    <a:cubicBezTo>
                      <a:pt x="759" y="707"/>
                      <a:pt x="744" y="723"/>
                      <a:pt x="730" y="723"/>
                    </a:cubicBezTo>
                    <a:cubicBezTo>
                      <a:pt x="719" y="723"/>
                      <a:pt x="710" y="712"/>
                      <a:pt x="714" y="681"/>
                    </a:cubicBezTo>
                    <a:cubicBezTo>
                      <a:pt x="714" y="612"/>
                      <a:pt x="684" y="562"/>
                      <a:pt x="724" y="562"/>
                    </a:cubicBezTo>
                    <a:cubicBezTo>
                      <a:pt x="750" y="562"/>
                      <a:pt x="750" y="575"/>
                      <a:pt x="753" y="575"/>
                    </a:cubicBezTo>
                    <a:cubicBezTo>
                      <a:pt x="755" y="575"/>
                      <a:pt x="757" y="572"/>
                      <a:pt x="764" y="562"/>
                    </a:cubicBezTo>
                    <a:cubicBezTo>
                      <a:pt x="784" y="532"/>
                      <a:pt x="863" y="552"/>
                      <a:pt x="823" y="512"/>
                    </a:cubicBezTo>
                    <a:cubicBezTo>
                      <a:pt x="801" y="483"/>
                      <a:pt x="790" y="465"/>
                      <a:pt x="778" y="465"/>
                    </a:cubicBezTo>
                    <a:cubicBezTo>
                      <a:pt x="774" y="465"/>
                      <a:pt x="769" y="467"/>
                      <a:pt x="764" y="473"/>
                    </a:cubicBezTo>
                    <a:cubicBezTo>
                      <a:pt x="748" y="489"/>
                      <a:pt x="733" y="494"/>
                      <a:pt x="721" y="494"/>
                    </a:cubicBezTo>
                    <a:cubicBezTo>
                      <a:pt x="696" y="494"/>
                      <a:pt x="684" y="470"/>
                      <a:pt x="704" y="463"/>
                    </a:cubicBezTo>
                    <a:cubicBezTo>
                      <a:pt x="732" y="444"/>
                      <a:pt x="751" y="383"/>
                      <a:pt x="745" y="383"/>
                    </a:cubicBezTo>
                    <a:cubicBezTo>
                      <a:pt x="745" y="383"/>
                      <a:pt x="745" y="383"/>
                      <a:pt x="744" y="383"/>
                    </a:cubicBezTo>
                    <a:cubicBezTo>
                      <a:pt x="724" y="383"/>
                      <a:pt x="684" y="374"/>
                      <a:pt x="674" y="344"/>
                    </a:cubicBezTo>
                    <a:cubicBezTo>
                      <a:pt x="674" y="337"/>
                      <a:pt x="673" y="335"/>
                      <a:pt x="671" y="335"/>
                    </a:cubicBezTo>
                    <a:cubicBezTo>
                      <a:pt x="670" y="335"/>
                      <a:pt x="667" y="337"/>
                      <a:pt x="666" y="337"/>
                    </a:cubicBezTo>
                    <a:cubicBezTo>
                      <a:pt x="665" y="337"/>
                      <a:pt x="665" y="336"/>
                      <a:pt x="665" y="334"/>
                    </a:cubicBezTo>
                    <a:cubicBezTo>
                      <a:pt x="655" y="324"/>
                      <a:pt x="674" y="265"/>
                      <a:pt x="694" y="235"/>
                    </a:cubicBezTo>
                    <a:cubicBezTo>
                      <a:pt x="704" y="215"/>
                      <a:pt x="734" y="215"/>
                      <a:pt x="704" y="215"/>
                    </a:cubicBezTo>
                    <a:cubicBezTo>
                      <a:pt x="674" y="222"/>
                      <a:pt x="656" y="258"/>
                      <a:pt x="648" y="258"/>
                    </a:cubicBezTo>
                    <a:cubicBezTo>
                      <a:pt x="646" y="258"/>
                      <a:pt x="645" y="254"/>
                      <a:pt x="645" y="245"/>
                    </a:cubicBezTo>
                    <a:cubicBezTo>
                      <a:pt x="645" y="205"/>
                      <a:pt x="645" y="155"/>
                      <a:pt x="635" y="136"/>
                    </a:cubicBezTo>
                    <a:cubicBezTo>
                      <a:pt x="625" y="126"/>
                      <a:pt x="625" y="106"/>
                      <a:pt x="625" y="86"/>
                    </a:cubicBezTo>
                    <a:cubicBezTo>
                      <a:pt x="618" y="46"/>
                      <a:pt x="616" y="1"/>
                      <a:pt x="6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3;p2"/>
              <p:cNvSpPr/>
              <p:nvPr/>
            </p:nvSpPr>
            <p:spPr>
              <a:xfrm>
                <a:off x="11401453" y="-2449377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4;p2"/>
              <p:cNvSpPr/>
              <p:nvPr/>
            </p:nvSpPr>
            <p:spPr>
              <a:xfrm>
                <a:off x="11361519" y="-2300913"/>
                <a:ext cx="2898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40" extrusionOk="0">
                    <a:moveTo>
                      <a:pt x="46" y="1"/>
                    </a:moveTo>
                    <a:cubicBezTo>
                      <a:pt x="38" y="1"/>
                      <a:pt x="31" y="4"/>
                      <a:pt x="21" y="11"/>
                    </a:cubicBezTo>
                    <a:cubicBezTo>
                      <a:pt x="21" y="11"/>
                      <a:pt x="11" y="20"/>
                      <a:pt x="1" y="20"/>
                    </a:cubicBezTo>
                    <a:cubicBezTo>
                      <a:pt x="31" y="40"/>
                      <a:pt x="50" y="90"/>
                      <a:pt x="70" y="139"/>
                    </a:cubicBezTo>
                    <a:cubicBezTo>
                      <a:pt x="90" y="110"/>
                      <a:pt x="179" y="80"/>
                      <a:pt x="120" y="40"/>
                    </a:cubicBezTo>
                    <a:cubicBezTo>
                      <a:pt x="80" y="14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5;p2"/>
              <p:cNvSpPr/>
              <p:nvPr/>
            </p:nvSpPr>
            <p:spPr>
              <a:xfrm>
                <a:off x="11834605" y="-1730891"/>
                <a:ext cx="41222" cy="28340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76" extrusionOk="0">
                    <a:moveTo>
                      <a:pt x="166" y="0"/>
                    </a:moveTo>
                    <a:cubicBezTo>
                      <a:pt x="145" y="29"/>
                      <a:pt x="114" y="52"/>
                      <a:pt x="83" y="52"/>
                    </a:cubicBezTo>
                    <a:cubicBezTo>
                      <a:pt x="71" y="52"/>
                      <a:pt x="59" y="48"/>
                      <a:pt x="47" y="40"/>
                    </a:cubicBezTo>
                    <a:cubicBezTo>
                      <a:pt x="40" y="34"/>
                      <a:pt x="34" y="32"/>
                      <a:pt x="29" y="32"/>
                    </a:cubicBezTo>
                    <a:cubicBezTo>
                      <a:pt x="1" y="32"/>
                      <a:pt x="11" y="117"/>
                      <a:pt x="28" y="159"/>
                    </a:cubicBezTo>
                    <a:cubicBezTo>
                      <a:pt x="32" y="171"/>
                      <a:pt x="40" y="175"/>
                      <a:pt x="49" y="175"/>
                    </a:cubicBezTo>
                    <a:cubicBezTo>
                      <a:pt x="79" y="175"/>
                      <a:pt x="129" y="129"/>
                      <a:pt x="166" y="129"/>
                    </a:cubicBezTo>
                    <a:cubicBezTo>
                      <a:pt x="206" y="119"/>
                      <a:pt x="226" y="80"/>
                      <a:pt x="256" y="40"/>
                    </a:cubicBezTo>
                    <a:cubicBezTo>
                      <a:pt x="216" y="40"/>
                      <a:pt x="186" y="20"/>
                      <a:pt x="1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6;p2"/>
              <p:cNvSpPr/>
              <p:nvPr/>
            </p:nvSpPr>
            <p:spPr>
              <a:xfrm>
                <a:off x="11875666" y="-1750052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10" y="0"/>
                    </a:moveTo>
                    <a:lnTo>
                      <a:pt x="10" y="0"/>
                    </a:lnTo>
                    <a:cubicBezTo>
                      <a:pt x="1" y="20"/>
                      <a:pt x="10" y="30"/>
                      <a:pt x="30" y="40"/>
                    </a:cubicBezTo>
                    <a:cubicBezTo>
                      <a:pt x="30" y="40"/>
                      <a:pt x="30" y="30"/>
                      <a:pt x="30" y="30"/>
                    </a:cubicBezTo>
                    <a:cubicBezTo>
                      <a:pt x="30" y="20"/>
                      <a:pt x="2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7;p2"/>
              <p:cNvSpPr/>
              <p:nvPr/>
            </p:nvSpPr>
            <p:spPr>
              <a:xfrm>
                <a:off x="11985806" y="-2685759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30" y="1"/>
                    </a:moveTo>
                    <a:cubicBezTo>
                      <a:pt x="1" y="11"/>
                      <a:pt x="11" y="21"/>
                      <a:pt x="30" y="41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8;p2"/>
              <p:cNvSpPr/>
              <p:nvPr/>
            </p:nvSpPr>
            <p:spPr>
              <a:xfrm>
                <a:off x="11838953" y="-1644743"/>
                <a:ext cx="24153" cy="2705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168" extrusionOk="0">
                    <a:moveTo>
                      <a:pt x="76" y="0"/>
                    </a:moveTo>
                    <a:cubicBezTo>
                      <a:pt x="56" y="0"/>
                      <a:pt x="26" y="11"/>
                      <a:pt x="1" y="31"/>
                    </a:cubicBezTo>
                    <a:cubicBezTo>
                      <a:pt x="30" y="40"/>
                      <a:pt x="60" y="100"/>
                      <a:pt x="60" y="150"/>
                    </a:cubicBezTo>
                    <a:cubicBezTo>
                      <a:pt x="63" y="162"/>
                      <a:pt x="68" y="168"/>
                      <a:pt x="75" y="168"/>
                    </a:cubicBezTo>
                    <a:cubicBezTo>
                      <a:pt x="91" y="168"/>
                      <a:pt x="115" y="141"/>
                      <a:pt x="149" y="100"/>
                    </a:cubicBezTo>
                    <a:cubicBezTo>
                      <a:pt x="129" y="70"/>
                      <a:pt x="110" y="31"/>
                      <a:pt x="100" y="11"/>
                    </a:cubicBezTo>
                    <a:cubicBezTo>
                      <a:pt x="96" y="4"/>
                      <a:pt x="8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9;p2"/>
              <p:cNvSpPr/>
              <p:nvPr/>
            </p:nvSpPr>
            <p:spPr>
              <a:xfrm>
                <a:off x="11889997" y="-1870176"/>
                <a:ext cx="1304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81" h="63" extrusionOk="0">
                    <a:moveTo>
                      <a:pt x="41" y="1"/>
                    </a:moveTo>
                    <a:cubicBezTo>
                      <a:pt x="38" y="1"/>
                      <a:pt x="35" y="1"/>
                      <a:pt x="31" y="3"/>
                    </a:cubicBezTo>
                    <a:cubicBezTo>
                      <a:pt x="11" y="3"/>
                      <a:pt x="1" y="23"/>
                      <a:pt x="11" y="62"/>
                    </a:cubicBezTo>
                    <a:cubicBezTo>
                      <a:pt x="31" y="62"/>
                      <a:pt x="50" y="52"/>
                      <a:pt x="80" y="52"/>
                    </a:cubicBezTo>
                    <a:cubicBezTo>
                      <a:pt x="72" y="27"/>
                      <a:pt x="63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0;p2"/>
              <p:cNvSpPr/>
              <p:nvPr/>
            </p:nvSpPr>
            <p:spPr>
              <a:xfrm>
                <a:off x="11853606" y="-2064048"/>
                <a:ext cx="22221" cy="2673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6" extrusionOk="0">
                    <a:moveTo>
                      <a:pt x="67" y="1"/>
                    </a:moveTo>
                    <a:cubicBezTo>
                      <a:pt x="27" y="1"/>
                      <a:pt x="0" y="71"/>
                      <a:pt x="68" y="15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98" y="146"/>
                      <a:pt x="108" y="136"/>
                      <a:pt x="138" y="116"/>
                    </a:cubicBezTo>
                    <a:cubicBezTo>
                      <a:pt x="128" y="66"/>
                      <a:pt x="118" y="17"/>
                      <a:pt x="88" y="7"/>
                    </a:cubicBezTo>
                    <a:cubicBezTo>
                      <a:pt x="81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1;p2"/>
              <p:cNvSpPr/>
              <p:nvPr/>
            </p:nvSpPr>
            <p:spPr>
              <a:xfrm>
                <a:off x="11704821" y="-1831530"/>
                <a:ext cx="255704" cy="214804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334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80" y="30"/>
                      <a:pt x="80" y="50"/>
                      <a:pt x="90" y="80"/>
                    </a:cubicBezTo>
                    <a:cubicBezTo>
                      <a:pt x="100" y="120"/>
                      <a:pt x="120" y="130"/>
                      <a:pt x="130" y="149"/>
                    </a:cubicBezTo>
                    <a:cubicBezTo>
                      <a:pt x="159" y="159"/>
                      <a:pt x="179" y="209"/>
                      <a:pt x="179" y="249"/>
                    </a:cubicBezTo>
                    <a:cubicBezTo>
                      <a:pt x="179" y="276"/>
                      <a:pt x="188" y="285"/>
                      <a:pt x="204" y="285"/>
                    </a:cubicBezTo>
                    <a:cubicBezTo>
                      <a:pt x="223" y="285"/>
                      <a:pt x="251" y="274"/>
                      <a:pt x="288" y="268"/>
                    </a:cubicBezTo>
                    <a:cubicBezTo>
                      <a:pt x="336" y="268"/>
                      <a:pt x="358" y="256"/>
                      <a:pt x="400" y="256"/>
                    </a:cubicBezTo>
                    <a:cubicBezTo>
                      <a:pt x="411" y="256"/>
                      <a:pt x="423" y="257"/>
                      <a:pt x="437" y="258"/>
                    </a:cubicBezTo>
                    <a:cubicBezTo>
                      <a:pt x="506" y="278"/>
                      <a:pt x="596" y="318"/>
                      <a:pt x="536" y="318"/>
                    </a:cubicBezTo>
                    <a:cubicBezTo>
                      <a:pt x="486" y="318"/>
                      <a:pt x="417" y="358"/>
                      <a:pt x="437" y="417"/>
                    </a:cubicBezTo>
                    <a:cubicBezTo>
                      <a:pt x="445" y="442"/>
                      <a:pt x="431" y="446"/>
                      <a:pt x="410" y="446"/>
                    </a:cubicBezTo>
                    <a:cubicBezTo>
                      <a:pt x="399" y="446"/>
                      <a:pt x="386" y="445"/>
                      <a:pt x="373" y="445"/>
                    </a:cubicBezTo>
                    <a:cubicBezTo>
                      <a:pt x="351" y="445"/>
                      <a:pt x="329" y="448"/>
                      <a:pt x="318" y="467"/>
                    </a:cubicBezTo>
                    <a:cubicBezTo>
                      <a:pt x="278" y="506"/>
                      <a:pt x="387" y="596"/>
                      <a:pt x="318" y="596"/>
                    </a:cubicBezTo>
                    <a:cubicBezTo>
                      <a:pt x="239" y="596"/>
                      <a:pt x="179" y="536"/>
                      <a:pt x="159" y="477"/>
                    </a:cubicBezTo>
                    <a:cubicBezTo>
                      <a:pt x="149" y="457"/>
                      <a:pt x="149" y="447"/>
                      <a:pt x="139" y="447"/>
                    </a:cubicBezTo>
                    <a:cubicBezTo>
                      <a:pt x="120" y="447"/>
                      <a:pt x="90" y="477"/>
                      <a:pt x="90" y="516"/>
                    </a:cubicBezTo>
                    <a:cubicBezTo>
                      <a:pt x="90" y="520"/>
                      <a:pt x="89" y="521"/>
                      <a:pt x="87" y="521"/>
                    </a:cubicBezTo>
                    <a:cubicBezTo>
                      <a:pt x="84" y="521"/>
                      <a:pt x="80" y="516"/>
                      <a:pt x="80" y="516"/>
                    </a:cubicBezTo>
                    <a:cubicBezTo>
                      <a:pt x="80" y="526"/>
                      <a:pt x="80" y="526"/>
                      <a:pt x="80" y="536"/>
                    </a:cubicBezTo>
                    <a:cubicBezTo>
                      <a:pt x="110" y="586"/>
                      <a:pt x="288" y="606"/>
                      <a:pt x="288" y="606"/>
                    </a:cubicBezTo>
                    <a:cubicBezTo>
                      <a:pt x="288" y="606"/>
                      <a:pt x="318" y="655"/>
                      <a:pt x="298" y="655"/>
                    </a:cubicBezTo>
                    <a:cubicBezTo>
                      <a:pt x="278" y="665"/>
                      <a:pt x="239" y="685"/>
                      <a:pt x="219" y="744"/>
                    </a:cubicBezTo>
                    <a:cubicBezTo>
                      <a:pt x="215" y="770"/>
                      <a:pt x="222" y="778"/>
                      <a:pt x="237" y="778"/>
                    </a:cubicBezTo>
                    <a:cubicBezTo>
                      <a:pt x="261" y="778"/>
                      <a:pt x="307" y="754"/>
                      <a:pt x="358" y="754"/>
                    </a:cubicBezTo>
                    <a:cubicBezTo>
                      <a:pt x="437" y="754"/>
                      <a:pt x="407" y="774"/>
                      <a:pt x="417" y="843"/>
                    </a:cubicBezTo>
                    <a:cubicBezTo>
                      <a:pt x="421" y="867"/>
                      <a:pt x="413" y="872"/>
                      <a:pt x="398" y="872"/>
                    </a:cubicBezTo>
                    <a:cubicBezTo>
                      <a:pt x="386" y="872"/>
                      <a:pt x="369" y="868"/>
                      <a:pt x="351" y="868"/>
                    </a:cubicBezTo>
                    <a:cubicBezTo>
                      <a:pt x="334" y="868"/>
                      <a:pt x="316" y="871"/>
                      <a:pt x="298" y="883"/>
                    </a:cubicBezTo>
                    <a:cubicBezTo>
                      <a:pt x="239" y="923"/>
                      <a:pt x="338" y="933"/>
                      <a:pt x="338" y="1022"/>
                    </a:cubicBezTo>
                    <a:cubicBezTo>
                      <a:pt x="338" y="1053"/>
                      <a:pt x="333" y="1064"/>
                      <a:pt x="325" y="1064"/>
                    </a:cubicBezTo>
                    <a:cubicBezTo>
                      <a:pt x="308" y="1064"/>
                      <a:pt x="276" y="1007"/>
                      <a:pt x="248" y="972"/>
                    </a:cubicBezTo>
                    <a:cubicBezTo>
                      <a:pt x="239" y="953"/>
                      <a:pt x="229" y="933"/>
                      <a:pt x="219" y="913"/>
                    </a:cubicBezTo>
                    <a:cubicBezTo>
                      <a:pt x="159" y="982"/>
                      <a:pt x="70" y="1062"/>
                      <a:pt x="40" y="1121"/>
                    </a:cubicBezTo>
                    <a:cubicBezTo>
                      <a:pt x="20" y="1181"/>
                      <a:pt x="30" y="1210"/>
                      <a:pt x="40" y="1220"/>
                    </a:cubicBezTo>
                    <a:lnTo>
                      <a:pt x="60" y="1220"/>
                    </a:lnTo>
                    <a:cubicBezTo>
                      <a:pt x="80" y="1210"/>
                      <a:pt x="120" y="1191"/>
                      <a:pt x="179" y="1141"/>
                    </a:cubicBezTo>
                    <a:cubicBezTo>
                      <a:pt x="202" y="1123"/>
                      <a:pt x="224" y="1115"/>
                      <a:pt x="244" y="1115"/>
                    </a:cubicBezTo>
                    <a:cubicBezTo>
                      <a:pt x="303" y="1115"/>
                      <a:pt x="351" y="1182"/>
                      <a:pt x="387" y="1270"/>
                    </a:cubicBezTo>
                    <a:lnTo>
                      <a:pt x="496" y="1260"/>
                    </a:lnTo>
                    <a:lnTo>
                      <a:pt x="754" y="1250"/>
                    </a:lnTo>
                    <a:cubicBezTo>
                      <a:pt x="754" y="1250"/>
                      <a:pt x="764" y="1240"/>
                      <a:pt x="774" y="1230"/>
                    </a:cubicBezTo>
                    <a:cubicBezTo>
                      <a:pt x="794" y="1220"/>
                      <a:pt x="814" y="1200"/>
                      <a:pt x="834" y="1191"/>
                    </a:cubicBezTo>
                    <a:cubicBezTo>
                      <a:pt x="859" y="1171"/>
                      <a:pt x="889" y="1160"/>
                      <a:pt x="909" y="1160"/>
                    </a:cubicBezTo>
                    <a:cubicBezTo>
                      <a:pt x="921" y="1160"/>
                      <a:pt x="929" y="1164"/>
                      <a:pt x="933" y="1171"/>
                    </a:cubicBezTo>
                    <a:cubicBezTo>
                      <a:pt x="943" y="1191"/>
                      <a:pt x="962" y="1230"/>
                      <a:pt x="982" y="1260"/>
                    </a:cubicBezTo>
                    <a:cubicBezTo>
                      <a:pt x="1004" y="1297"/>
                      <a:pt x="1027" y="1334"/>
                      <a:pt x="1036" y="1334"/>
                    </a:cubicBezTo>
                    <a:cubicBezTo>
                      <a:pt x="1040" y="1334"/>
                      <a:pt x="1042" y="1330"/>
                      <a:pt x="1042" y="1319"/>
                    </a:cubicBezTo>
                    <a:cubicBezTo>
                      <a:pt x="1052" y="1270"/>
                      <a:pt x="1071" y="1151"/>
                      <a:pt x="1091" y="1101"/>
                    </a:cubicBezTo>
                    <a:cubicBezTo>
                      <a:pt x="1101" y="1091"/>
                      <a:pt x="1101" y="1091"/>
                      <a:pt x="1101" y="1081"/>
                    </a:cubicBezTo>
                    <a:lnTo>
                      <a:pt x="1111" y="1081"/>
                    </a:lnTo>
                    <a:cubicBezTo>
                      <a:pt x="1121" y="1081"/>
                      <a:pt x="1121" y="1091"/>
                      <a:pt x="1121" y="1101"/>
                    </a:cubicBezTo>
                    <a:cubicBezTo>
                      <a:pt x="1151" y="1191"/>
                      <a:pt x="1171" y="1230"/>
                      <a:pt x="1240" y="1240"/>
                    </a:cubicBezTo>
                    <a:cubicBezTo>
                      <a:pt x="1290" y="1240"/>
                      <a:pt x="1300" y="1191"/>
                      <a:pt x="1300" y="1131"/>
                    </a:cubicBezTo>
                    <a:cubicBezTo>
                      <a:pt x="1309" y="1091"/>
                      <a:pt x="1309" y="1062"/>
                      <a:pt x="1319" y="1042"/>
                    </a:cubicBezTo>
                    <a:cubicBezTo>
                      <a:pt x="1325" y="1032"/>
                      <a:pt x="1331" y="1028"/>
                      <a:pt x="1338" y="1028"/>
                    </a:cubicBezTo>
                    <a:cubicBezTo>
                      <a:pt x="1371" y="1028"/>
                      <a:pt x="1413" y="1123"/>
                      <a:pt x="1421" y="1123"/>
                    </a:cubicBezTo>
                    <a:cubicBezTo>
                      <a:pt x="1422" y="1123"/>
                      <a:pt x="1422" y="1117"/>
                      <a:pt x="1419" y="1101"/>
                    </a:cubicBezTo>
                    <a:cubicBezTo>
                      <a:pt x="1399" y="1002"/>
                      <a:pt x="1498" y="962"/>
                      <a:pt x="1557" y="953"/>
                    </a:cubicBezTo>
                    <a:cubicBezTo>
                      <a:pt x="1587" y="953"/>
                      <a:pt x="1577" y="913"/>
                      <a:pt x="1557" y="873"/>
                    </a:cubicBezTo>
                    <a:cubicBezTo>
                      <a:pt x="1438" y="873"/>
                      <a:pt x="1369" y="853"/>
                      <a:pt x="1319" y="834"/>
                    </a:cubicBezTo>
                    <a:cubicBezTo>
                      <a:pt x="1309" y="834"/>
                      <a:pt x="1290" y="843"/>
                      <a:pt x="1270" y="843"/>
                    </a:cubicBezTo>
                    <a:cubicBezTo>
                      <a:pt x="1235" y="849"/>
                      <a:pt x="1187" y="872"/>
                      <a:pt x="1152" y="872"/>
                    </a:cubicBezTo>
                    <a:cubicBezTo>
                      <a:pt x="1128" y="872"/>
                      <a:pt x="1111" y="861"/>
                      <a:pt x="1111" y="824"/>
                    </a:cubicBezTo>
                    <a:cubicBezTo>
                      <a:pt x="1111" y="764"/>
                      <a:pt x="1121" y="705"/>
                      <a:pt x="1111" y="675"/>
                    </a:cubicBezTo>
                    <a:cubicBezTo>
                      <a:pt x="1111" y="655"/>
                      <a:pt x="1111" y="645"/>
                      <a:pt x="1091" y="645"/>
                    </a:cubicBezTo>
                    <a:cubicBezTo>
                      <a:pt x="1081" y="645"/>
                      <a:pt x="1071" y="655"/>
                      <a:pt x="1062" y="665"/>
                    </a:cubicBezTo>
                    <a:cubicBezTo>
                      <a:pt x="1032" y="705"/>
                      <a:pt x="1012" y="744"/>
                      <a:pt x="972" y="754"/>
                    </a:cubicBezTo>
                    <a:cubicBezTo>
                      <a:pt x="935" y="754"/>
                      <a:pt x="885" y="800"/>
                      <a:pt x="855" y="800"/>
                    </a:cubicBezTo>
                    <a:cubicBezTo>
                      <a:pt x="846" y="800"/>
                      <a:pt x="838" y="796"/>
                      <a:pt x="834" y="784"/>
                    </a:cubicBezTo>
                    <a:cubicBezTo>
                      <a:pt x="817" y="742"/>
                      <a:pt x="807" y="657"/>
                      <a:pt x="835" y="657"/>
                    </a:cubicBezTo>
                    <a:cubicBezTo>
                      <a:pt x="840" y="657"/>
                      <a:pt x="846" y="659"/>
                      <a:pt x="853" y="665"/>
                    </a:cubicBezTo>
                    <a:cubicBezTo>
                      <a:pt x="865" y="673"/>
                      <a:pt x="877" y="677"/>
                      <a:pt x="889" y="677"/>
                    </a:cubicBezTo>
                    <a:cubicBezTo>
                      <a:pt x="920" y="677"/>
                      <a:pt x="951" y="654"/>
                      <a:pt x="972" y="625"/>
                    </a:cubicBezTo>
                    <a:cubicBezTo>
                      <a:pt x="982" y="606"/>
                      <a:pt x="1002" y="586"/>
                      <a:pt x="992" y="566"/>
                    </a:cubicBezTo>
                    <a:cubicBezTo>
                      <a:pt x="962" y="516"/>
                      <a:pt x="834" y="437"/>
                      <a:pt x="903" y="417"/>
                    </a:cubicBezTo>
                    <a:cubicBezTo>
                      <a:pt x="909" y="415"/>
                      <a:pt x="915" y="414"/>
                      <a:pt x="922" y="414"/>
                    </a:cubicBezTo>
                    <a:cubicBezTo>
                      <a:pt x="973" y="414"/>
                      <a:pt x="1045" y="472"/>
                      <a:pt x="1071" y="506"/>
                    </a:cubicBezTo>
                    <a:cubicBezTo>
                      <a:pt x="1081" y="516"/>
                      <a:pt x="1091" y="526"/>
                      <a:pt x="1091" y="536"/>
                    </a:cubicBezTo>
                    <a:cubicBezTo>
                      <a:pt x="1091" y="536"/>
                      <a:pt x="1091" y="546"/>
                      <a:pt x="1091" y="546"/>
                    </a:cubicBezTo>
                    <a:cubicBezTo>
                      <a:pt x="1111" y="576"/>
                      <a:pt x="1141" y="606"/>
                      <a:pt x="1171" y="615"/>
                    </a:cubicBezTo>
                    <a:cubicBezTo>
                      <a:pt x="1131" y="556"/>
                      <a:pt x="1091" y="496"/>
                      <a:pt x="1032" y="427"/>
                    </a:cubicBezTo>
                    <a:cubicBezTo>
                      <a:pt x="754" y="100"/>
                      <a:pt x="1" y="377"/>
                      <a:pt x="258" y="80"/>
                    </a:cubicBezTo>
                    <a:cubicBezTo>
                      <a:pt x="253" y="75"/>
                      <a:pt x="248" y="73"/>
                      <a:pt x="244" y="73"/>
                    </a:cubicBezTo>
                    <a:cubicBezTo>
                      <a:pt x="239" y="73"/>
                      <a:pt x="234" y="75"/>
                      <a:pt x="229" y="80"/>
                    </a:cubicBezTo>
                    <a:cubicBezTo>
                      <a:pt x="224" y="83"/>
                      <a:pt x="218" y="85"/>
                      <a:pt x="211" y="85"/>
                    </a:cubicBezTo>
                    <a:cubicBezTo>
                      <a:pt x="175" y="85"/>
                      <a:pt x="118" y="46"/>
                      <a:pt x="110" y="21"/>
                    </a:cubicBezTo>
                    <a:cubicBezTo>
                      <a:pt x="100" y="11"/>
                      <a:pt x="90" y="1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;p2"/>
              <p:cNvSpPr/>
              <p:nvPr/>
            </p:nvSpPr>
            <p:spPr>
              <a:xfrm>
                <a:off x="11751195" y="-1828954"/>
                <a:ext cx="644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40" h="35" extrusionOk="0"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0" y="14"/>
                      <a:pt x="0" y="24"/>
                      <a:pt x="10" y="34"/>
                    </a:cubicBezTo>
                    <a:cubicBezTo>
                      <a:pt x="20" y="24"/>
                      <a:pt x="30" y="14"/>
                      <a:pt x="40" y="5"/>
                    </a:cubicBezTo>
                    <a:cubicBezTo>
                      <a:pt x="34" y="2"/>
                      <a:pt x="29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3;p2"/>
              <p:cNvSpPr/>
              <p:nvPr/>
            </p:nvSpPr>
            <p:spPr>
              <a:xfrm>
                <a:off x="11696931" y="-1813979"/>
                <a:ext cx="161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" extrusionOk="0">
                    <a:moveTo>
                      <a:pt x="40" y="1"/>
                    </a:moveTo>
                    <a:cubicBezTo>
                      <a:pt x="40" y="11"/>
                      <a:pt x="30" y="21"/>
                      <a:pt x="10" y="21"/>
                    </a:cubicBezTo>
                    <a:cubicBezTo>
                      <a:pt x="10" y="21"/>
                      <a:pt x="10" y="31"/>
                      <a:pt x="0" y="31"/>
                    </a:cubicBezTo>
                    <a:cubicBezTo>
                      <a:pt x="10" y="40"/>
                      <a:pt x="20" y="60"/>
                      <a:pt x="30" y="80"/>
                    </a:cubicBezTo>
                    <a:lnTo>
                      <a:pt x="40" y="80"/>
                    </a:lnTo>
                    <a:cubicBezTo>
                      <a:pt x="69" y="80"/>
                      <a:pt x="79" y="70"/>
                      <a:pt x="99" y="60"/>
                    </a:cubicBezTo>
                    <a:cubicBezTo>
                      <a:pt x="79" y="31"/>
                      <a:pt x="79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" name="Google Shape;64;p2"/>
              <p:cNvSpPr/>
              <p:nvPr/>
            </p:nvSpPr>
            <p:spPr>
              <a:xfrm>
                <a:off x="11684049" y="-1805928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1" y="0"/>
                    </a:moveTo>
                    <a:cubicBezTo>
                      <a:pt x="11" y="0"/>
                      <a:pt x="21" y="10"/>
                      <a:pt x="30" y="10"/>
                    </a:cubicBezTo>
                    <a:cubicBezTo>
                      <a:pt x="21" y="1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" name="Google Shape;65;p2"/>
              <p:cNvSpPr/>
              <p:nvPr/>
            </p:nvSpPr>
            <p:spPr>
              <a:xfrm>
                <a:off x="11683888" y="-1703678"/>
                <a:ext cx="24314" cy="27213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9" extrusionOk="0">
                    <a:moveTo>
                      <a:pt x="29" y="1"/>
                    </a:moveTo>
                    <a:cubicBezTo>
                      <a:pt x="1" y="1"/>
                      <a:pt x="22" y="79"/>
                      <a:pt x="22" y="129"/>
                    </a:cubicBezTo>
                    <a:cubicBezTo>
                      <a:pt x="22" y="149"/>
                      <a:pt x="31" y="159"/>
                      <a:pt x="31" y="168"/>
                    </a:cubicBezTo>
                    <a:cubicBezTo>
                      <a:pt x="61" y="149"/>
                      <a:pt x="101" y="129"/>
                      <a:pt x="150" y="109"/>
                    </a:cubicBezTo>
                    <a:cubicBezTo>
                      <a:pt x="141" y="59"/>
                      <a:pt x="101" y="40"/>
                      <a:pt x="51" y="10"/>
                    </a:cubicBez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" name="Google Shape;66;p2"/>
              <p:cNvSpPr/>
              <p:nvPr/>
            </p:nvSpPr>
            <p:spPr>
              <a:xfrm>
                <a:off x="11646369" y="-1687736"/>
                <a:ext cx="36230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39" extrusionOk="0">
                    <a:moveTo>
                      <a:pt x="176" y="0"/>
                    </a:moveTo>
                    <a:cubicBezTo>
                      <a:pt x="165" y="0"/>
                      <a:pt x="148" y="20"/>
                      <a:pt x="86" y="20"/>
                    </a:cubicBezTo>
                    <a:cubicBezTo>
                      <a:pt x="73" y="19"/>
                      <a:pt x="62" y="18"/>
                      <a:pt x="55" y="18"/>
                    </a:cubicBezTo>
                    <a:cubicBezTo>
                      <a:pt x="1" y="18"/>
                      <a:pt x="83" y="49"/>
                      <a:pt x="136" y="119"/>
                    </a:cubicBezTo>
                    <a:cubicBezTo>
                      <a:pt x="145" y="129"/>
                      <a:pt x="155" y="129"/>
                      <a:pt x="155" y="139"/>
                    </a:cubicBezTo>
                    <a:cubicBezTo>
                      <a:pt x="165" y="119"/>
                      <a:pt x="195" y="99"/>
                      <a:pt x="225" y="89"/>
                    </a:cubicBezTo>
                    <a:cubicBezTo>
                      <a:pt x="215" y="69"/>
                      <a:pt x="215" y="60"/>
                      <a:pt x="205" y="50"/>
                    </a:cubicBezTo>
                    <a:cubicBezTo>
                      <a:pt x="188" y="11"/>
                      <a:pt x="184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" name="Google Shape;67;p2"/>
              <p:cNvSpPr/>
              <p:nvPr/>
            </p:nvSpPr>
            <p:spPr>
              <a:xfrm>
                <a:off x="11628657" y="-1670829"/>
                <a:ext cx="41222" cy="23509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46" extrusionOk="0">
                    <a:moveTo>
                      <a:pt x="57" y="0"/>
                    </a:moveTo>
                    <a:cubicBezTo>
                      <a:pt x="1" y="0"/>
                      <a:pt x="117" y="133"/>
                      <a:pt x="117" y="133"/>
                    </a:cubicBezTo>
                    <a:cubicBezTo>
                      <a:pt x="117" y="133"/>
                      <a:pt x="155" y="146"/>
                      <a:pt x="200" y="146"/>
                    </a:cubicBezTo>
                    <a:cubicBezTo>
                      <a:pt x="212" y="146"/>
                      <a:pt x="224" y="145"/>
                      <a:pt x="236" y="143"/>
                    </a:cubicBezTo>
                    <a:cubicBezTo>
                      <a:pt x="236" y="133"/>
                      <a:pt x="246" y="113"/>
                      <a:pt x="255" y="103"/>
                    </a:cubicBezTo>
                    <a:cubicBezTo>
                      <a:pt x="246" y="93"/>
                      <a:pt x="246" y="83"/>
                      <a:pt x="255" y="74"/>
                    </a:cubicBezTo>
                    <a:cubicBezTo>
                      <a:pt x="246" y="74"/>
                      <a:pt x="226" y="64"/>
                      <a:pt x="216" y="64"/>
                    </a:cubicBezTo>
                    <a:cubicBezTo>
                      <a:pt x="156" y="54"/>
                      <a:pt x="176" y="34"/>
                      <a:pt x="77" y="4"/>
                    </a:cubicBezTo>
                    <a:cubicBezTo>
                      <a:pt x="69" y="2"/>
                      <a:pt x="62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" name="Google Shape;68;p2"/>
              <p:cNvSpPr/>
              <p:nvPr/>
            </p:nvSpPr>
            <p:spPr>
              <a:xfrm>
                <a:off x="11645725" y="-2550016"/>
                <a:ext cx="297087" cy="72379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4495" extrusionOk="0">
                    <a:moveTo>
                      <a:pt x="737" y="0"/>
                    </a:moveTo>
                    <a:cubicBezTo>
                      <a:pt x="736" y="0"/>
                      <a:pt x="734" y="20"/>
                      <a:pt x="734" y="70"/>
                    </a:cubicBezTo>
                    <a:lnTo>
                      <a:pt x="734" y="209"/>
                    </a:lnTo>
                    <a:cubicBezTo>
                      <a:pt x="734" y="159"/>
                      <a:pt x="732" y="139"/>
                      <a:pt x="728" y="139"/>
                    </a:cubicBezTo>
                    <a:cubicBezTo>
                      <a:pt x="716" y="139"/>
                      <a:pt x="690" y="330"/>
                      <a:pt x="675" y="368"/>
                    </a:cubicBezTo>
                    <a:cubicBezTo>
                      <a:pt x="645" y="417"/>
                      <a:pt x="665" y="417"/>
                      <a:pt x="655" y="497"/>
                    </a:cubicBezTo>
                    <a:cubicBezTo>
                      <a:pt x="655" y="530"/>
                      <a:pt x="652" y="541"/>
                      <a:pt x="642" y="541"/>
                    </a:cubicBezTo>
                    <a:cubicBezTo>
                      <a:pt x="629" y="541"/>
                      <a:pt x="606" y="522"/>
                      <a:pt x="566" y="516"/>
                    </a:cubicBezTo>
                    <a:cubicBezTo>
                      <a:pt x="561" y="515"/>
                      <a:pt x="556" y="515"/>
                      <a:pt x="552" y="515"/>
                    </a:cubicBezTo>
                    <a:cubicBezTo>
                      <a:pt x="514" y="515"/>
                      <a:pt x="549" y="556"/>
                      <a:pt x="576" y="556"/>
                    </a:cubicBezTo>
                    <a:cubicBezTo>
                      <a:pt x="579" y="555"/>
                      <a:pt x="582" y="555"/>
                      <a:pt x="585" y="555"/>
                    </a:cubicBezTo>
                    <a:cubicBezTo>
                      <a:pt x="621" y="555"/>
                      <a:pt x="654" y="606"/>
                      <a:pt x="645" y="616"/>
                    </a:cubicBezTo>
                    <a:cubicBezTo>
                      <a:pt x="635" y="635"/>
                      <a:pt x="546" y="665"/>
                      <a:pt x="576" y="744"/>
                    </a:cubicBezTo>
                    <a:cubicBezTo>
                      <a:pt x="597" y="787"/>
                      <a:pt x="563" y="799"/>
                      <a:pt x="531" y="799"/>
                    </a:cubicBezTo>
                    <a:cubicBezTo>
                      <a:pt x="518" y="799"/>
                      <a:pt x="505" y="797"/>
                      <a:pt x="497" y="794"/>
                    </a:cubicBezTo>
                    <a:cubicBezTo>
                      <a:pt x="491" y="790"/>
                      <a:pt x="485" y="789"/>
                      <a:pt x="479" y="789"/>
                    </a:cubicBezTo>
                    <a:cubicBezTo>
                      <a:pt x="455" y="789"/>
                      <a:pt x="436" y="819"/>
                      <a:pt x="477" y="844"/>
                    </a:cubicBezTo>
                    <a:cubicBezTo>
                      <a:pt x="526" y="883"/>
                      <a:pt x="487" y="992"/>
                      <a:pt x="437" y="992"/>
                    </a:cubicBezTo>
                    <a:cubicBezTo>
                      <a:pt x="406" y="992"/>
                      <a:pt x="381" y="950"/>
                      <a:pt x="344" y="950"/>
                    </a:cubicBezTo>
                    <a:cubicBezTo>
                      <a:pt x="333" y="950"/>
                      <a:pt x="321" y="954"/>
                      <a:pt x="308" y="963"/>
                    </a:cubicBezTo>
                    <a:cubicBezTo>
                      <a:pt x="298" y="972"/>
                      <a:pt x="298" y="972"/>
                      <a:pt x="288" y="982"/>
                    </a:cubicBezTo>
                    <a:cubicBezTo>
                      <a:pt x="278" y="992"/>
                      <a:pt x="278" y="992"/>
                      <a:pt x="268" y="1002"/>
                    </a:cubicBezTo>
                    <a:cubicBezTo>
                      <a:pt x="268" y="1002"/>
                      <a:pt x="268" y="1012"/>
                      <a:pt x="268" y="1012"/>
                    </a:cubicBezTo>
                    <a:cubicBezTo>
                      <a:pt x="259" y="1032"/>
                      <a:pt x="298" y="1022"/>
                      <a:pt x="338" y="1032"/>
                    </a:cubicBezTo>
                    <a:cubicBezTo>
                      <a:pt x="348" y="1042"/>
                      <a:pt x="368" y="1042"/>
                      <a:pt x="378" y="1062"/>
                    </a:cubicBezTo>
                    <a:cubicBezTo>
                      <a:pt x="411" y="1112"/>
                      <a:pt x="395" y="1134"/>
                      <a:pt x="436" y="1134"/>
                    </a:cubicBezTo>
                    <a:cubicBezTo>
                      <a:pt x="444" y="1134"/>
                      <a:pt x="454" y="1133"/>
                      <a:pt x="467" y="1131"/>
                    </a:cubicBezTo>
                    <a:cubicBezTo>
                      <a:pt x="546" y="1131"/>
                      <a:pt x="526" y="1220"/>
                      <a:pt x="546" y="1369"/>
                    </a:cubicBezTo>
                    <a:cubicBezTo>
                      <a:pt x="550" y="1429"/>
                      <a:pt x="531" y="1450"/>
                      <a:pt x="508" y="1450"/>
                    </a:cubicBezTo>
                    <a:cubicBezTo>
                      <a:pt x="477" y="1450"/>
                      <a:pt x="441" y="1413"/>
                      <a:pt x="447" y="1379"/>
                    </a:cubicBezTo>
                    <a:cubicBezTo>
                      <a:pt x="467" y="1320"/>
                      <a:pt x="427" y="1300"/>
                      <a:pt x="318" y="1240"/>
                    </a:cubicBezTo>
                    <a:cubicBezTo>
                      <a:pt x="298" y="1232"/>
                      <a:pt x="286" y="1228"/>
                      <a:pt x="279" y="1228"/>
                    </a:cubicBezTo>
                    <a:cubicBezTo>
                      <a:pt x="242" y="1228"/>
                      <a:pt x="341" y="1321"/>
                      <a:pt x="358" y="1379"/>
                    </a:cubicBezTo>
                    <a:cubicBezTo>
                      <a:pt x="363" y="1410"/>
                      <a:pt x="360" y="1425"/>
                      <a:pt x="350" y="1425"/>
                    </a:cubicBezTo>
                    <a:cubicBezTo>
                      <a:pt x="341" y="1425"/>
                      <a:pt x="327" y="1413"/>
                      <a:pt x="308" y="1389"/>
                    </a:cubicBezTo>
                    <a:cubicBezTo>
                      <a:pt x="297" y="1378"/>
                      <a:pt x="288" y="1374"/>
                      <a:pt x="279" y="1374"/>
                    </a:cubicBezTo>
                    <a:cubicBezTo>
                      <a:pt x="246" y="1374"/>
                      <a:pt x="225" y="1436"/>
                      <a:pt x="209" y="1498"/>
                    </a:cubicBezTo>
                    <a:cubicBezTo>
                      <a:pt x="189" y="1577"/>
                      <a:pt x="249" y="1518"/>
                      <a:pt x="278" y="1587"/>
                    </a:cubicBezTo>
                    <a:cubicBezTo>
                      <a:pt x="286" y="1612"/>
                      <a:pt x="301" y="1622"/>
                      <a:pt x="318" y="1622"/>
                    </a:cubicBezTo>
                    <a:cubicBezTo>
                      <a:pt x="349" y="1622"/>
                      <a:pt x="388" y="1593"/>
                      <a:pt x="407" y="1567"/>
                    </a:cubicBezTo>
                    <a:cubicBezTo>
                      <a:pt x="420" y="1558"/>
                      <a:pt x="430" y="1554"/>
                      <a:pt x="441" y="1554"/>
                    </a:cubicBezTo>
                    <a:cubicBezTo>
                      <a:pt x="466" y="1554"/>
                      <a:pt x="494" y="1576"/>
                      <a:pt x="556" y="1617"/>
                    </a:cubicBezTo>
                    <a:cubicBezTo>
                      <a:pt x="635" y="1676"/>
                      <a:pt x="516" y="1716"/>
                      <a:pt x="477" y="1756"/>
                    </a:cubicBezTo>
                    <a:cubicBezTo>
                      <a:pt x="464" y="1768"/>
                      <a:pt x="453" y="1771"/>
                      <a:pt x="441" y="1771"/>
                    </a:cubicBezTo>
                    <a:cubicBezTo>
                      <a:pt x="431" y="1771"/>
                      <a:pt x="421" y="1769"/>
                      <a:pt x="409" y="1769"/>
                    </a:cubicBezTo>
                    <a:cubicBezTo>
                      <a:pt x="388" y="1769"/>
                      <a:pt x="363" y="1775"/>
                      <a:pt x="328" y="1805"/>
                    </a:cubicBezTo>
                    <a:cubicBezTo>
                      <a:pt x="271" y="1854"/>
                      <a:pt x="267" y="1903"/>
                      <a:pt x="252" y="1903"/>
                    </a:cubicBezTo>
                    <a:cubicBezTo>
                      <a:pt x="248" y="1903"/>
                      <a:pt x="244" y="1900"/>
                      <a:pt x="239" y="1895"/>
                    </a:cubicBezTo>
                    <a:cubicBezTo>
                      <a:pt x="234" y="1890"/>
                      <a:pt x="226" y="1887"/>
                      <a:pt x="219" y="1887"/>
                    </a:cubicBezTo>
                    <a:cubicBezTo>
                      <a:pt x="211" y="1887"/>
                      <a:pt x="204" y="1890"/>
                      <a:pt x="199" y="1895"/>
                    </a:cubicBezTo>
                    <a:cubicBezTo>
                      <a:pt x="199" y="1895"/>
                      <a:pt x="189" y="1895"/>
                      <a:pt x="189" y="1905"/>
                    </a:cubicBezTo>
                    <a:cubicBezTo>
                      <a:pt x="199" y="1905"/>
                      <a:pt x="209" y="1905"/>
                      <a:pt x="219" y="1914"/>
                    </a:cubicBezTo>
                    <a:cubicBezTo>
                      <a:pt x="288" y="1964"/>
                      <a:pt x="179" y="1924"/>
                      <a:pt x="140" y="1964"/>
                    </a:cubicBezTo>
                    <a:cubicBezTo>
                      <a:pt x="120" y="1984"/>
                      <a:pt x="110" y="2004"/>
                      <a:pt x="90" y="2033"/>
                    </a:cubicBezTo>
                    <a:cubicBezTo>
                      <a:pt x="80" y="2053"/>
                      <a:pt x="70" y="2063"/>
                      <a:pt x="70" y="2083"/>
                    </a:cubicBezTo>
                    <a:cubicBezTo>
                      <a:pt x="66" y="2100"/>
                      <a:pt x="75" y="2108"/>
                      <a:pt x="88" y="2108"/>
                    </a:cubicBezTo>
                    <a:cubicBezTo>
                      <a:pt x="105" y="2108"/>
                      <a:pt x="128" y="2095"/>
                      <a:pt x="140" y="2073"/>
                    </a:cubicBezTo>
                    <a:cubicBezTo>
                      <a:pt x="143" y="2059"/>
                      <a:pt x="145" y="2054"/>
                      <a:pt x="147" y="2054"/>
                    </a:cubicBezTo>
                    <a:cubicBezTo>
                      <a:pt x="151" y="2054"/>
                      <a:pt x="153" y="2073"/>
                      <a:pt x="159" y="2093"/>
                    </a:cubicBezTo>
                    <a:cubicBezTo>
                      <a:pt x="169" y="2093"/>
                      <a:pt x="179" y="2083"/>
                      <a:pt x="189" y="2083"/>
                    </a:cubicBezTo>
                    <a:cubicBezTo>
                      <a:pt x="209" y="2073"/>
                      <a:pt x="229" y="2073"/>
                      <a:pt x="229" y="2073"/>
                    </a:cubicBezTo>
                    <a:cubicBezTo>
                      <a:pt x="239" y="2063"/>
                      <a:pt x="249" y="2043"/>
                      <a:pt x="259" y="2033"/>
                    </a:cubicBezTo>
                    <a:cubicBezTo>
                      <a:pt x="268" y="2014"/>
                      <a:pt x="278" y="1994"/>
                      <a:pt x="288" y="1964"/>
                    </a:cubicBezTo>
                    <a:cubicBezTo>
                      <a:pt x="298" y="1964"/>
                      <a:pt x="298" y="1964"/>
                      <a:pt x="298" y="1954"/>
                    </a:cubicBezTo>
                    <a:cubicBezTo>
                      <a:pt x="308" y="1940"/>
                      <a:pt x="315" y="1935"/>
                      <a:pt x="320" y="1935"/>
                    </a:cubicBezTo>
                    <a:cubicBezTo>
                      <a:pt x="329" y="1935"/>
                      <a:pt x="331" y="1954"/>
                      <a:pt x="338" y="1974"/>
                    </a:cubicBezTo>
                    <a:cubicBezTo>
                      <a:pt x="338" y="2014"/>
                      <a:pt x="338" y="2053"/>
                      <a:pt x="338" y="2053"/>
                    </a:cubicBezTo>
                    <a:cubicBezTo>
                      <a:pt x="338" y="2053"/>
                      <a:pt x="338" y="2063"/>
                      <a:pt x="338" y="2063"/>
                    </a:cubicBezTo>
                    <a:cubicBezTo>
                      <a:pt x="348" y="2093"/>
                      <a:pt x="378" y="2172"/>
                      <a:pt x="427" y="2212"/>
                    </a:cubicBezTo>
                    <a:cubicBezTo>
                      <a:pt x="477" y="2261"/>
                      <a:pt x="407" y="2291"/>
                      <a:pt x="358" y="2301"/>
                    </a:cubicBezTo>
                    <a:cubicBezTo>
                      <a:pt x="328" y="2301"/>
                      <a:pt x="318" y="2311"/>
                      <a:pt x="298" y="2321"/>
                    </a:cubicBezTo>
                    <a:cubicBezTo>
                      <a:pt x="278" y="2341"/>
                      <a:pt x="259" y="2361"/>
                      <a:pt x="239" y="2380"/>
                    </a:cubicBezTo>
                    <a:cubicBezTo>
                      <a:pt x="231" y="2388"/>
                      <a:pt x="219" y="2391"/>
                      <a:pt x="205" y="2391"/>
                    </a:cubicBezTo>
                    <a:cubicBezTo>
                      <a:pt x="181" y="2391"/>
                      <a:pt x="150" y="2383"/>
                      <a:pt x="120" y="2371"/>
                    </a:cubicBezTo>
                    <a:cubicBezTo>
                      <a:pt x="100" y="2361"/>
                      <a:pt x="70" y="2361"/>
                      <a:pt x="50" y="2351"/>
                    </a:cubicBezTo>
                    <a:lnTo>
                      <a:pt x="30" y="2351"/>
                    </a:lnTo>
                    <a:cubicBezTo>
                      <a:pt x="21" y="2361"/>
                      <a:pt x="11" y="2380"/>
                      <a:pt x="1" y="2390"/>
                    </a:cubicBezTo>
                    <a:cubicBezTo>
                      <a:pt x="11" y="2400"/>
                      <a:pt x="30" y="2410"/>
                      <a:pt x="40" y="2420"/>
                    </a:cubicBezTo>
                    <a:cubicBezTo>
                      <a:pt x="49" y="2425"/>
                      <a:pt x="58" y="2426"/>
                      <a:pt x="66" y="2426"/>
                    </a:cubicBezTo>
                    <a:cubicBezTo>
                      <a:pt x="82" y="2426"/>
                      <a:pt x="97" y="2421"/>
                      <a:pt x="116" y="2421"/>
                    </a:cubicBezTo>
                    <a:cubicBezTo>
                      <a:pt x="133" y="2421"/>
                      <a:pt x="154" y="2425"/>
                      <a:pt x="179" y="2440"/>
                    </a:cubicBezTo>
                    <a:cubicBezTo>
                      <a:pt x="232" y="2478"/>
                      <a:pt x="239" y="2510"/>
                      <a:pt x="252" y="2510"/>
                    </a:cubicBezTo>
                    <a:cubicBezTo>
                      <a:pt x="257" y="2510"/>
                      <a:pt x="261" y="2507"/>
                      <a:pt x="268" y="2499"/>
                    </a:cubicBezTo>
                    <a:cubicBezTo>
                      <a:pt x="272" y="2498"/>
                      <a:pt x="276" y="2497"/>
                      <a:pt x="279" y="2497"/>
                    </a:cubicBezTo>
                    <a:cubicBezTo>
                      <a:pt x="296" y="2497"/>
                      <a:pt x="314" y="2513"/>
                      <a:pt x="338" y="2529"/>
                    </a:cubicBezTo>
                    <a:cubicBezTo>
                      <a:pt x="358" y="2519"/>
                      <a:pt x="368" y="2509"/>
                      <a:pt x="397" y="2490"/>
                    </a:cubicBezTo>
                    <a:cubicBezTo>
                      <a:pt x="407" y="2484"/>
                      <a:pt x="416" y="2482"/>
                      <a:pt x="424" y="2482"/>
                    </a:cubicBezTo>
                    <a:cubicBezTo>
                      <a:pt x="472" y="2482"/>
                      <a:pt x="487" y="2573"/>
                      <a:pt x="487" y="2599"/>
                    </a:cubicBezTo>
                    <a:cubicBezTo>
                      <a:pt x="487" y="2638"/>
                      <a:pt x="447" y="2648"/>
                      <a:pt x="378" y="2668"/>
                    </a:cubicBezTo>
                    <a:cubicBezTo>
                      <a:pt x="368" y="2668"/>
                      <a:pt x="368" y="2668"/>
                      <a:pt x="368" y="2678"/>
                    </a:cubicBezTo>
                    <a:cubicBezTo>
                      <a:pt x="338" y="2688"/>
                      <a:pt x="318" y="2718"/>
                      <a:pt x="308" y="2747"/>
                    </a:cubicBezTo>
                    <a:cubicBezTo>
                      <a:pt x="298" y="2767"/>
                      <a:pt x="288" y="2797"/>
                      <a:pt x="278" y="2817"/>
                    </a:cubicBezTo>
                    <a:cubicBezTo>
                      <a:pt x="288" y="2822"/>
                      <a:pt x="299" y="2823"/>
                      <a:pt x="310" y="2823"/>
                    </a:cubicBezTo>
                    <a:cubicBezTo>
                      <a:pt x="347" y="2823"/>
                      <a:pt x="394" y="2804"/>
                      <a:pt x="447" y="2797"/>
                    </a:cubicBezTo>
                    <a:cubicBezTo>
                      <a:pt x="456" y="2796"/>
                      <a:pt x="465" y="2795"/>
                      <a:pt x="473" y="2795"/>
                    </a:cubicBezTo>
                    <a:cubicBezTo>
                      <a:pt x="529" y="2795"/>
                      <a:pt x="572" y="2823"/>
                      <a:pt x="615" y="2866"/>
                    </a:cubicBezTo>
                    <a:cubicBezTo>
                      <a:pt x="652" y="2897"/>
                      <a:pt x="640" y="2908"/>
                      <a:pt x="605" y="2908"/>
                    </a:cubicBezTo>
                    <a:cubicBezTo>
                      <a:pt x="583" y="2908"/>
                      <a:pt x="551" y="2904"/>
                      <a:pt x="516" y="2896"/>
                    </a:cubicBezTo>
                    <a:cubicBezTo>
                      <a:pt x="503" y="2891"/>
                      <a:pt x="492" y="2889"/>
                      <a:pt x="483" y="2889"/>
                    </a:cubicBezTo>
                    <a:cubicBezTo>
                      <a:pt x="440" y="2889"/>
                      <a:pt x="447" y="2939"/>
                      <a:pt x="447" y="2956"/>
                    </a:cubicBezTo>
                    <a:cubicBezTo>
                      <a:pt x="447" y="2965"/>
                      <a:pt x="477" y="2995"/>
                      <a:pt x="586" y="3045"/>
                    </a:cubicBezTo>
                    <a:cubicBezTo>
                      <a:pt x="640" y="3072"/>
                      <a:pt x="632" y="3087"/>
                      <a:pt x="602" y="3087"/>
                    </a:cubicBezTo>
                    <a:cubicBezTo>
                      <a:pt x="577" y="3087"/>
                      <a:pt x="538" y="3077"/>
                      <a:pt x="506" y="3055"/>
                    </a:cubicBezTo>
                    <a:cubicBezTo>
                      <a:pt x="437" y="3015"/>
                      <a:pt x="417" y="3005"/>
                      <a:pt x="358" y="2946"/>
                    </a:cubicBezTo>
                    <a:cubicBezTo>
                      <a:pt x="339" y="2924"/>
                      <a:pt x="326" y="2916"/>
                      <a:pt x="316" y="2916"/>
                    </a:cubicBezTo>
                    <a:cubicBezTo>
                      <a:pt x="294" y="2916"/>
                      <a:pt x="291" y="2958"/>
                      <a:pt x="298" y="2985"/>
                    </a:cubicBezTo>
                    <a:cubicBezTo>
                      <a:pt x="307" y="3008"/>
                      <a:pt x="300" y="3018"/>
                      <a:pt x="285" y="3018"/>
                    </a:cubicBezTo>
                    <a:cubicBezTo>
                      <a:pt x="266" y="3018"/>
                      <a:pt x="236" y="3003"/>
                      <a:pt x="209" y="2975"/>
                    </a:cubicBezTo>
                    <a:cubicBezTo>
                      <a:pt x="159" y="2916"/>
                      <a:pt x="179" y="2906"/>
                      <a:pt x="120" y="2886"/>
                    </a:cubicBezTo>
                    <a:cubicBezTo>
                      <a:pt x="112" y="2884"/>
                      <a:pt x="105" y="2882"/>
                      <a:pt x="98" y="2882"/>
                    </a:cubicBezTo>
                    <a:cubicBezTo>
                      <a:pt x="79" y="2882"/>
                      <a:pt x="65" y="2891"/>
                      <a:pt x="50" y="2906"/>
                    </a:cubicBezTo>
                    <a:cubicBezTo>
                      <a:pt x="50" y="2916"/>
                      <a:pt x="50" y="2916"/>
                      <a:pt x="50" y="2916"/>
                    </a:cubicBezTo>
                    <a:cubicBezTo>
                      <a:pt x="64" y="2942"/>
                      <a:pt x="72" y="2956"/>
                      <a:pt x="83" y="2956"/>
                    </a:cubicBezTo>
                    <a:cubicBezTo>
                      <a:pt x="88" y="2956"/>
                      <a:pt x="93" y="2952"/>
                      <a:pt x="100" y="2946"/>
                    </a:cubicBezTo>
                    <a:cubicBezTo>
                      <a:pt x="105" y="2941"/>
                      <a:pt x="110" y="2939"/>
                      <a:pt x="116" y="2939"/>
                    </a:cubicBezTo>
                    <a:cubicBezTo>
                      <a:pt x="146" y="2939"/>
                      <a:pt x="193" y="3001"/>
                      <a:pt x="268" y="3084"/>
                    </a:cubicBezTo>
                    <a:cubicBezTo>
                      <a:pt x="288" y="3114"/>
                      <a:pt x="298" y="3134"/>
                      <a:pt x="288" y="3144"/>
                    </a:cubicBezTo>
                    <a:cubicBezTo>
                      <a:pt x="308" y="3144"/>
                      <a:pt x="328" y="3124"/>
                      <a:pt x="358" y="3094"/>
                    </a:cubicBezTo>
                    <a:cubicBezTo>
                      <a:pt x="371" y="3083"/>
                      <a:pt x="382" y="3078"/>
                      <a:pt x="390" y="3078"/>
                    </a:cubicBezTo>
                    <a:cubicBezTo>
                      <a:pt x="418" y="3078"/>
                      <a:pt x="422" y="3131"/>
                      <a:pt x="437" y="3154"/>
                    </a:cubicBezTo>
                    <a:cubicBezTo>
                      <a:pt x="457" y="3184"/>
                      <a:pt x="447" y="3194"/>
                      <a:pt x="506" y="3293"/>
                    </a:cubicBezTo>
                    <a:cubicBezTo>
                      <a:pt x="550" y="3355"/>
                      <a:pt x="547" y="3366"/>
                      <a:pt x="533" y="3366"/>
                    </a:cubicBezTo>
                    <a:cubicBezTo>
                      <a:pt x="525" y="3366"/>
                      <a:pt x="514" y="3362"/>
                      <a:pt x="506" y="3362"/>
                    </a:cubicBezTo>
                    <a:cubicBezTo>
                      <a:pt x="487" y="3352"/>
                      <a:pt x="397" y="3273"/>
                      <a:pt x="348" y="3263"/>
                    </a:cubicBezTo>
                    <a:cubicBezTo>
                      <a:pt x="339" y="3259"/>
                      <a:pt x="334" y="3258"/>
                      <a:pt x="331" y="3258"/>
                    </a:cubicBezTo>
                    <a:cubicBezTo>
                      <a:pt x="320" y="3258"/>
                      <a:pt x="372" y="3293"/>
                      <a:pt x="437" y="3342"/>
                    </a:cubicBezTo>
                    <a:cubicBezTo>
                      <a:pt x="476" y="3382"/>
                      <a:pt x="471" y="3392"/>
                      <a:pt x="450" y="3392"/>
                    </a:cubicBezTo>
                    <a:cubicBezTo>
                      <a:pt x="434" y="3392"/>
                      <a:pt x="409" y="3386"/>
                      <a:pt x="387" y="3382"/>
                    </a:cubicBezTo>
                    <a:cubicBezTo>
                      <a:pt x="382" y="3379"/>
                      <a:pt x="378" y="3378"/>
                      <a:pt x="375" y="3378"/>
                    </a:cubicBezTo>
                    <a:cubicBezTo>
                      <a:pt x="368" y="3378"/>
                      <a:pt x="368" y="3385"/>
                      <a:pt x="368" y="3392"/>
                    </a:cubicBezTo>
                    <a:cubicBezTo>
                      <a:pt x="387" y="3402"/>
                      <a:pt x="417" y="3412"/>
                      <a:pt x="437" y="3422"/>
                    </a:cubicBezTo>
                    <a:cubicBezTo>
                      <a:pt x="450" y="3422"/>
                      <a:pt x="463" y="3417"/>
                      <a:pt x="477" y="3417"/>
                    </a:cubicBezTo>
                    <a:cubicBezTo>
                      <a:pt x="483" y="3417"/>
                      <a:pt x="490" y="3418"/>
                      <a:pt x="497" y="3422"/>
                    </a:cubicBezTo>
                    <a:cubicBezTo>
                      <a:pt x="536" y="3422"/>
                      <a:pt x="536" y="3491"/>
                      <a:pt x="566" y="3560"/>
                    </a:cubicBezTo>
                    <a:cubicBezTo>
                      <a:pt x="596" y="3630"/>
                      <a:pt x="606" y="3600"/>
                      <a:pt x="645" y="3699"/>
                    </a:cubicBezTo>
                    <a:cubicBezTo>
                      <a:pt x="654" y="3730"/>
                      <a:pt x="652" y="3742"/>
                      <a:pt x="644" y="3742"/>
                    </a:cubicBezTo>
                    <a:cubicBezTo>
                      <a:pt x="624" y="3742"/>
                      <a:pt x="567" y="3668"/>
                      <a:pt x="546" y="3640"/>
                    </a:cubicBezTo>
                    <a:cubicBezTo>
                      <a:pt x="506" y="3590"/>
                      <a:pt x="526" y="3600"/>
                      <a:pt x="457" y="3570"/>
                    </a:cubicBezTo>
                    <a:cubicBezTo>
                      <a:pt x="443" y="3564"/>
                      <a:pt x="434" y="3562"/>
                      <a:pt x="430" y="3562"/>
                    </a:cubicBezTo>
                    <a:cubicBezTo>
                      <a:pt x="414" y="3562"/>
                      <a:pt x="465" y="3604"/>
                      <a:pt x="497" y="3660"/>
                    </a:cubicBezTo>
                    <a:cubicBezTo>
                      <a:pt x="524" y="3708"/>
                      <a:pt x="518" y="3737"/>
                      <a:pt x="489" y="3737"/>
                    </a:cubicBezTo>
                    <a:cubicBezTo>
                      <a:pt x="476" y="3737"/>
                      <a:pt x="458" y="3731"/>
                      <a:pt x="437" y="3719"/>
                    </a:cubicBezTo>
                    <a:cubicBezTo>
                      <a:pt x="378" y="3679"/>
                      <a:pt x="427" y="3660"/>
                      <a:pt x="397" y="3610"/>
                    </a:cubicBezTo>
                    <a:cubicBezTo>
                      <a:pt x="392" y="3595"/>
                      <a:pt x="385" y="3589"/>
                      <a:pt x="378" y="3589"/>
                    </a:cubicBezTo>
                    <a:cubicBezTo>
                      <a:pt x="361" y="3589"/>
                      <a:pt x="342" y="3624"/>
                      <a:pt x="328" y="3660"/>
                    </a:cubicBezTo>
                    <a:cubicBezTo>
                      <a:pt x="348" y="3679"/>
                      <a:pt x="397" y="3719"/>
                      <a:pt x="487" y="3769"/>
                    </a:cubicBezTo>
                    <a:cubicBezTo>
                      <a:pt x="506" y="3788"/>
                      <a:pt x="516" y="3798"/>
                      <a:pt x="526" y="3808"/>
                    </a:cubicBezTo>
                    <a:cubicBezTo>
                      <a:pt x="537" y="3805"/>
                      <a:pt x="545" y="3803"/>
                      <a:pt x="549" y="3803"/>
                    </a:cubicBezTo>
                    <a:cubicBezTo>
                      <a:pt x="570" y="3803"/>
                      <a:pt x="540" y="3834"/>
                      <a:pt x="556" y="3858"/>
                    </a:cubicBezTo>
                    <a:cubicBezTo>
                      <a:pt x="576" y="3898"/>
                      <a:pt x="725" y="3907"/>
                      <a:pt x="725" y="3907"/>
                    </a:cubicBezTo>
                    <a:cubicBezTo>
                      <a:pt x="725" y="3907"/>
                      <a:pt x="754" y="3947"/>
                      <a:pt x="734" y="3947"/>
                    </a:cubicBezTo>
                    <a:cubicBezTo>
                      <a:pt x="725" y="3947"/>
                      <a:pt x="685" y="3957"/>
                      <a:pt x="665" y="4007"/>
                    </a:cubicBezTo>
                    <a:cubicBezTo>
                      <a:pt x="662" y="4020"/>
                      <a:pt x="666" y="4024"/>
                      <a:pt x="676" y="4024"/>
                    </a:cubicBezTo>
                    <a:cubicBezTo>
                      <a:pt x="696" y="4024"/>
                      <a:pt x="738" y="4007"/>
                      <a:pt x="784" y="4007"/>
                    </a:cubicBezTo>
                    <a:cubicBezTo>
                      <a:pt x="844" y="4007"/>
                      <a:pt x="824" y="4026"/>
                      <a:pt x="834" y="4066"/>
                    </a:cubicBezTo>
                    <a:cubicBezTo>
                      <a:pt x="838" y="4082"/>
                      <a:pt x="830" y="4085"/>
                      <a:pt x="817" y="4085"/>
                    </a:cubicBezTo>
                    <a:cubicBezTo>
                      <a:pt x="809" y="4085"/>
                      <a:pt x="797" y="4084"/>
                      <a:pt x="784" y="4084"/>
                    </a:cubicBezTo>
                    <a:cubicBezTo>
                      <a:pt x="769" y="4084"/>
                      <a:pt x="751" y="4086"/>
                      <a:pt x="734" y="4096"/>
                    </a:cubicBezTo>
                    <a:cubicBezTo>
                      <a:pt x="685" y="4116"/>
                      <a:pt x="764" y="4126"/>
                      <a:pt x="764" y="4185"/>
                    </a:cubicBezTo>
                    <a:cubicBezTo>
                      <a:pt x="767" y="4204"/>
                      <a:pt x="765" y="4211"/>
                      <a:pt x="759" y="4211"/>
                    </a:cubicBezTo>
                    <a:cubicBezTo>
                      <a:pt x="745" y="4211"/>
                      <a:pt x="715" y="4176"/>
                      <a:pt x="695" y="4155"/>
                    </a:cubicBezTo>
                    <a:cubicBezTo>
                      <a:pt x="665" y="4116"/>
                      <a:pt x="655" y="4096"/>
                      <a:pt x="635" y="4066"/>
                    </a:cubicBezTo>
                    <a:cubicBezTo>
                      <a:pt x="615" y="4026"/>
                      <a:pt x="596" y="4007"/>
                      <a:pt x="556" y="4007"/>
                    </a:cubicBezTo>
                    <a:cubicBezTo>
                      <a:pt x="516" y="4017"/>
                      <a:pt x="546" y="4026"/>
                      <a:pt x="586" y="4096"/>
                    </a:cubicBezTo>
                    <a:cubicBezTo>
                      <a:pt x="615" y="4155"/>
                      <a:pt x="606" y="4155"/>
                      <a:pt x="576" y="4185"/>
                    </a:cubicBezTo>
                    <a:cubicBezTo>
                      <a:pt x="570" y="4193"/>
                      <a:pt x="564" y="4196"/>
                      <a:pt x="559" y="4196"/>
                    </a:cubicBezTo>
                    <a:cubicBezTo>
                      <a:pt x="535" y="4196"/>
                      <a:pt x="514" y="4140"/>
                      <a:pt x="506" y="4116"/>
                    </a:cubicBezTo>
                    <a:cubicBezTo>
                      <a:pt x="497" y="4076"/>
                      <a:pt x="467" y="4066"/>
                      <a:pt x="417" y="4036"/>
                    </a:cubicBezTo>
                    <a:cubicBezTo>
                      <a:pt x="412" y="4034"/>
                      <a:pt x="409" y="4033"/>
                      <a:pt x="406" y="4033"/>
                    </a:cubicBezTo>
                    <a:cubicBezTo>
                      <a:pt x="384" y="4033"/>
                      <a:pt x="407" y="4090"/>
                      <a:pt x="407" y="4116"/>
                    </a:cubicBezTo>
                    <a:cubicBezTo>
                      <a:pt x="407" y="4155"/>
                      <a:pt x="407" y="4135"/>
                      <a:pt x="427" y="4195"/>
                    </a:cubicBezTo>
                    <a:cubicBezTo>
                      <a:pt x="427" y="4205"/>
                      <a:pt x="427" y="4205"/>
                      <a:pt x="427" y="4205"/>
                    </a:cubicBezTo>
                    <a:cubicBezTo>
                      <a:pt x="438" y="4237"/>
                      <a:pt x="431" y="4246"/>
                      <a:pt x="420" y="4246"/>
                    </a:cubicBezTo>
                    <a:cubicBezTo>
                      <a:pt x="410" y="4246"/>
                      <a:pt x="397" y="4239"/>
                      <a:pt x="387" y="4235"/>
                    </a:cubicBezTo>
                    <a:cubicBezTo>
                      <a:pt x="368" y="4225"/>
                      <a:pt x="298" y="4155"/>
                      <a:pt x="239" y="4116"/>
                    </a:cubicBezTo>
                    <a:cubicBezTo>
                      <a:pt x="189" y="4116"/>
                      <a:pt x="259" y="4135"/>
                      <a:pt x="308" y="4175"/>
                    </a:cubicBezTo>
                    <a:cubicBezTo>
                      <a:pt x="348" y="4215"/>
                      <a:pt x="328" y="4215"/>
                      <a:pt x="298" y="4215"/>
                    </a:cubicBezTo>
                    <a:cubicBezTo>
                      <a:pt x="298" y="4215"/>
                      <a:pt x="298" y="4215"/>
                      <a:pt x="298" y="4225"/>
                    </a:cubicBezTo>
                    <a:cubicBezTo>
                      <a:pt x="318" y="4235"/>
                      <a:pt x="328" y="4245"/>
                      <a:pt x="328" y="4254"/>
                    </a:cubicBezTo>
                    <a:cubicBezTo>
                      <a:pt x="343" y="4254"/>
                      <a:pt x="355" y="4252"/>
                      <a:pt x="369" y="4252"/>
                    </a:cubicBezTo>
                    <a:cubicBezTo>
                      <a:pt x="382" y="4252"/>
                      <a:pt x="397" y="4254"/>
                      <a:pt x="417" y="4264"/>
                    </a:cubicBezTo>
                    <a:cubicBezTo>
                      <a:pt x="477" y="4284"/>
                      <a:pt x="387" y="4304"/>
                      <a:pt x="397" y="4324"/>
                    </a:cubicBezTo>
                    <a:cubicBezTo>
                      <a:pt x="417" y="4334"/>
                      <a:pt x="427" y="4324"/>
                      <a:pt x="457" y="4354"/>
                    </a:cubicBezTo>
                    <a:cubicBezTo>
                      <a:pt x="472" y="4369"/>
                      <a:pt x="483" y="4375"/>
                      <a:pt x="491" y="4375"/>
                    </a:cubicBezTo>
                    <a:cubicBezTo>
                      <a:pt x="506" y="4375"/>
                      <a:pt x="514" y="4358"/>
                      <a:pt x="526" y="4334"/>
                    </a:cubicBezTo>
                    <a:cubicBezTo>
                      <a:pt x="534" y="4319"/>
                      <a:pt x="541" y="4314"/>
                      <a:pt x="550" y="4314"/>
                    </a:cubicBezTo>
                    <a:cubicBezTo>
                      <a:pt x="564" y="4314"/>
                      <a:pt x="581" y="4328"/>
                      <a:pt x="606" y="4334"/>
                    </a:cubicBezTo>
                    <a:cubicBezTo>
                      <a:pt x="645" y="4354"/>
                      <a:pt x="596" y="4393"/>
                      <a:pt x="606" y="4403"/>
                    </a:cubicBezTo>
                    <a:cubicBezTo>
                      <a:pt x="610" y="4412"/>
                      <a:pt x="616" y="4415"/>
                      <a:pt x="624" y="4415"/>
                    </a:cubicBezTo>
                    <a:cubicBezTo>
                      <a:pt x="636" y="4415"/>
                      <a:pt x="652" y="4409"/>
                      <a:pt x="675" y="4403"/>
                    </a:cubicBezTo>
                    <a:cubicBezTo>
                      <a:pt x="684" y="4401"/>
                      <a:pt x="693" y="4400"/>
                      <a:pt x="700" y="4400"/>
                    </a:cubicBezTo>
                    <a:cubicBezTo>
                      <a:pt x="732" y="4400"/>
                      <a:pt x="746" y="4415"/>
                      <a:pt x="754" y="4423"/>
                    </a:cubicBezTo>
                    <a:cubicBezTo>
                      <a:pt x="909" y="4292"/>
                      <a:pt x="1043" y="4247"/>
                      <a:pt x="1161" y="4247"/>
                    </a:cubicBezTo>
                    <a:cubicBezTo>
                      <a:pt x="1240" y="4247"/>
                      <a:pt x="1312" y="4266"/>
                      <a:pt x="1379" y="4294"/>
                    </a:cubicBezTo>
                    <a:cubicBezTo>
                      <a:pt x="1379" y="4273"/>
                      <a:pt x="1379" y="4256"/>
                      <a:pt x="1390" y="4256"/>
                    </a:cubicBezTo>
                    <a:cubicBezTo>
                      <a:pt x="1394" y="4256"/>
                      <a:pt x="1400" y="4259"/>
                      <a:pt x="1409" y="4264"/>
                    </a:cubicBezTo>
                    <a:cubicBezTo>
                      <a:pt x="1458" y="4304"/>
                      <a:pt x="1498" y="4284"/>
                      <a:pt x="1508" y="4344"/>
                    </a:cubicBezTo>
                    <a:cubicBezTo>
                      <a:pt x="1508" y="4344"/>
                      <a:pt x="1508" y="4354"/>
                      <a:pt x="1508" y="4364"/>
                    </a:cubicBezTo>
                    <a:cubicBezTo>
                      <a:pt x="1528" y="4373"/>
                      <a:pt x="1548" y="4393"/>
                      <a:pt x="1577" y="4403"/>
                    </a:cubicBezTo>
                    <a:cubicBezTo>
                      <a:pt x="1567" y="4393"/>
                      <a:pt x="1567" y="4383"/>
                      <a:pt x="1567" y="4373"/>
                    </a:cubicBezTo>
                    <a:cubicBezTo>
                      <a:pt x="1557" y="4364"/>
                      <a:pt x="1557" y="4364"/>
                      <a:pt x="1557" y="4354"/>
                    </a:cubicBezTo>
                    <a:cubicBezTo>
                      <a:pt x="1548" y="4324"/>
                      <a:pt x="1538" y="4304"/>
                      <a:pt x="1528" y="4284"/>
                    </a:cubicBezTo>
                    <a:cubicBezTo>
                      <a:pt x="1518" y="4245"/>
                      <a:pt x="1528" y="4225"/>
                      <a:pt x="1548" y="4225"/>
                    </a:cubicBezTo>
                    <a:cubicBezTo>
                      <a:pt x="1552" y="4223"/>
                      <a:pt x="1555" y="4223"/>
                      <a:pt x="1558" y="4223"/>
                    </a:cubicBezTo>
                    <a:cubicBezTo>
                      <a:pt x="1580" y="4223"/>
                      <a:pt x="1589" y="4249"/>
                      <a:pt x="1597" y="4274"/>
                    </a:cubicBezTo>
                    <a:cubicBezTo>
                      <a:pt x="1607" y="4294"/>
                      <a:pt x="1607" y="4304"/>
                      <a:pt x="1617" y="4324"/>
                    </a:cubicBezTo>
                    <a:cubicBezTo>
                      <a:pt x="1627" y="4344"/>
                      <a:pt x="1637" y="4364"/>
                      <a:pt x="1647" y="4383"/>
                    </a:cubicBezTo>
                    <a:cubicBezTo>
                      <a:pt x="1667" y="4393"/>
                      <a:pt x="1686" y="4413"/>
                      <a:pt x="1696" y="4443"/>
                    </a:cubicBezTo>
                    <a:cubicBezTo>
                      <a:pt x="1718" y="4470"/>
                      <a:pt x="1743" y="4494"/>
                      <a:pt x="1761" y="4494"/>
                    </a:cubicBezTo>
                    <a:cubicBezTo>
                      <a:pt x="1775" y="4494"/>
                      <a:pt x="1786" y="4478"/>
                      <a:pt x="1786" y="4433"/>
                    </a:cubicBezTo>
                    <a:cubicBezTo>
                      <a:pt x="1786" y="4393"/>
                      <a:pt x="1766" y="4373"/>
                      <a:pt x="1746" y="4364"/>
                    </a:cubicBezTo>
                    <a:cubicBezTo>
                      <a:pt x="1726" y="4344"/>
                      <a:pt x="1716" y="4334"/>
                      <a:pt x="1746" y="4314"/>
                    </a:cubicBezTo>
                    <a:cubicBezTo>
                      <a:pt x="1766" y="4294"/>
                      <a:pt x="1786" y="4294"/>
                      <a:pt x="1805" y="4294"/>
                    </a:cubicBezTo>
                    <a:cubicBezTo>
                      <a:pt x="1815" y="4297"/>
                      <a:pt x="1823" y="4300"/>
                      <a:pt x="1829" y="4300"/>
                    </a:cubicBezTo>
                    <a:cubicBezTo>
                      <a:pt x="1841" y="4300"/>
                      <a:pt x="1845" y="4291"/>
                      <a:pt x="1845" y="4264"/>
                    </a:cubicBezTo>
                    <a:cubicBezTo>
                      <a:pt x="1845" y="4264"/>
                      <a:pt x="1845" y="4254"/>
                      <a:pt x="1845" y="4245"/>
                    </a:cubicBezTo>
                    <a:cubicBezTo>
                      <a:pt x="1845" y="4215"/>
                      <a:pt x="1845" y="4195"/>
                      <a:pt x="1815" y="4195"/>
                    </a:cubicBezTo>
                    <a:lnTo>
                      <a:pt x="1795" y="4195"/>
                    </a:lnTo>
                    <a:cubicBezTo>
                      <a:pt x="1755" y="4195"/>
                      <a:pt x="1717" y="4212"/>
                      <a:pt x="1697" y="4212"/>
                    </a:cubicBezTo>
                    <a:cubicBezTo>
                      <a:pt x="1683" y="4212"/>
                      <a:pt x="1678" y="4204"/>
                      <a:pt x="1686" y="4175"/>
                    </a:cubicBezTo>
                    <a:cubicBezTo>
                      <a:pt x="1694" y="4131"/>
                      <a:pt x="1712" y="4125"/>
                      <a:pt x="1730" y="4125"/>
                    </a:cubicBezTo>
                    <a:cubicBezTo>
                      <a:pt x="1735" y="4125"/>
                      <a:pt x="1741" y="4126"/>
                      <a:pt x="1746" y="4126"/>
                    </a:cubicBezTo>
                    <a:cubicBezTo>
                      <a:pt x="1756" y="4116"/>
                      <a:pt x="1736" y="4066"/>
                      <a:pt x="1736" y="4066"/>
                    </a:cubicBezTo>
                    <a:cubicBezTo>
                      <a:pt x="1736" y="4066"/>
                      <a:pt x="1706" y="4066"/>
                      <a:pt x="1686" y="4076"/>
                    </a:cubicBezTo>
                    <a:cubicBezTo>
                      <a:pt x="1659" y="4087"/>
                      <a:pt x="1626" y="4095"/>
                      <a:pt x="1598" y="4095"/>
                    </a:cubicBezTo>
                    <a:cubicBezTo>
                      <a:pt x="1576" y="4095"/>
                      <a:pt x="1556" y="4089"/>
                      <a:pt x="1548" y="4076"/>
                    </a:cubicBezTo>
                    <a:cubicBezTo>
                      <a:pt x="1530" y="4024"/>
                      <a:pt x="1619" y="3942"/>
                      <a:pt x="1589" y="3942"/>
                    </a:cubicBezTo>
                    <a:cubicBezTo>
                      <a:pt x="1584" y="3942"/>
                      <a:pt x="1577" y="3943"/>
                      <a:pt x="1567" y="3947"/>
                    </a:cubicBezTo>
                    <a:cubicBezTo>
                      <a:pt x="1520" y="3971"/>
                      <a:pt x="1493" y="3995"/>
                      <a:pt x="1465" y="3995"/>
                    </a:cubicBezTo>
                    <a:cubicBezTo>
                      <a:pt x="1446" y="3995"/>
                      <a:pt x="1426" y="3985"/>
                      <a:pt x="1399" y="3957"/>
                    </a:cubicBezTo>
                    <a:cubicBezTo>
                      <a:pt x="1389" y="3947"/>
                      <a:pt x="1379" y="3937"/>
                      <a:pt x="1369" y="3927"/>
                    </a:cubicBezTo>
                    <a:cubicBezTo>
                      <a:pt x="1329" y="3888"/>
                      <a:pt x="1310" y="3888"/>
                      <a:pt x="1280" y="3858"/>
                    </a:cubicBezTo>
                    <a:cubicBezTo>
                      <a:pt x="1240" y="3818"/>
                      <a:pt x="1240" y="3818"/>
                      <a:pt x="1220" y="3788"/>
                    </a:cubicBezTo>
                    <a:cubicBezTo>
                      <a:pt x="1195" y="3763"/>
                      <a:pt x="1221" y="3715"/>
                      <a:pt x="1241" y="3715"/>
                    </a:cubicBezTo>
                    <a:cubicBezTo>
                      <a:pt x="1244" y="3715"/>
                      <a:pt x="1247" y="3716"/>
                      <a:pt x="1250" y="3719"/>
                    </a:cubicBezTo>
                    <a:cubicBezTo>
                      <a:pt x="1270" y="3729"/>
                      <a:pt x="1270" y="3769"/>
                      <a:pt x="1310" y="3828"/>
                    </a:cubicBezTo>
                    <a:cubicBezTo>
                      <a:pt x="1375" y="3897"/>
                      <a:pt x="1408" y="3923"/>
                      <a:pt x="1422" y="3923"/>
                    </a:cubicBezTo>
                    <a:cubicBezTo>
                      <a:pt x="1446" y="3923"/>
                      <a:pt x="1401" y="3833"/>
                      <a:pt x="1369" y="3769"/>
                    </a:cubicBezTo>
                    <a:cubicBezTo>
                      <a:pt x="1319" y="3679"/>
                      <a:pt x="1270" y="3739"/>
                      <a:pt x="1290" y="3669"/>
                    </a:cubicBezTo>
                    <a:cubicBezTo>
                      <a:pt x="1290" y="3640"/>
                      <a:pt x="1300" y="3620"/>
                      <a:pt x="1319" y="3590"/>
                    </a:cubicBezTo>
                    <a:cubicBezTo>
                      <a:pt x="1330" y="3579"/>
                      <a:pt x="1341" y="3571"/>
                      <a:pt x="1352" y="3571"/>
                    </a:cubicBezTo>
                    <a:cubicBezTo>
                      <a:pt x="1361" y="3571"/>
                      <a:pt x="1370" y="3577"/>
                      <a:pt x="1379" y="3590"/>
                    </a:cubicBezTo>
                    <a:cubicBezTo>
                      <a:pt x="1379" y="3590"/>
                      <a:pt x="1379" y="3590"/>
                      <a:pt x="1379" y="3600"/>
                    </a:cubicBezTo>
                    <a:cubicBezTo>
                      <a:pt x="1409" y="3679"/>
                      <a:pt x="1389" y="3759"/>
                      <a:pt x="1448" y="3828"/>
                    </a:cubicBezTo>
                    <a:cubicBezTo>
                      <a:pt x="1467" y="3844"/>
                      <a:pt x="1480" y="3852"/>
                      <a:pt x="1487" y="3852"/>
                    </a:cubicBezTo>
                    <a:cubicBezTo>
                      <a:pt x="1505" y="3852"/>
                      <a:pt x="1487" y="3801"/>
                      <a:pt x="1458" y="3729"/>
                    </a:cubicBezTo>
                    <a:cubicBezTo>
                      <a:pt x="1429" y="3669"/>
                      <a:pt x="1409" y="3610"/>
                      <a:pt x="1409" y="3570"/>
                    </a:cubicBezTo>
                    <a:cubicBezTo>
                      <a:pt x="1402" y="3549"/>
                      <a:pt x="1405" y="3533"/>
                      <a:pt x="1418" y="3533"/>
                    </a:cubicBezTo>
                    <a:cubicBezTo>
                      <a:pt x="1423" y="3533"/>
                      <a:pt x="1430" y="3535"/>
                      <a:pt x="1438" y="3541"/>
                    </a:cubicBezTo>
                    <a:lnTo>
                      <a:pt x="1448" y="3541"/>
                    </a:lnTo>
                    <a:cubicBezTo>
                      <a:pt x="1477" y="3561"/>
                      <a:pt x="1482" y="3563"/>
                      <a:pt x="1481" y="3563"/>
                    </a:cubicBezTo>
                    <a:cubicBezTo>
                      <a:pt x="1481" y="3563"/>
                      <a:pt x="1480" y="3563"/>
                      <a:pt x="1479" y="3563"/>
                    </a:cubicBezTo>
                    <a:cubicBezTo>
                      <a:pt x="1476" y="3563"/>
                      <a:pt x="1468" y="3565"/>
                      <a:pt x="1488" y="3600"/>
                    </a:cubicBezTo>
                    <a:cubicBezTo>
                      <a:pt x="1510" y="3638"/>
                      <a:pt x="1580" y="3677"/>
                      <a:pt x="1632" y="3677"/>
                    </a:cubicBezTo>
                    <a:cubicBezTo>
                      <a:pt x="1674" y="3677"/>
                      <a:pt x="1704" y="3651"/>
                      <a:pt x="1686" y="3580"/>
                    </a:cubicBezTo>
                    <a:cubicBezTo>
                      <a:pt x="1675" y="3520"/>
                      <a:pt x="1661" y="3505"/>
                      <a:pt x="1646" y="3505"/>
                    </a:cubicBezTo>
                    <a:cubicBezTo>
                      <a:pt x="1632" y="3505"/>
                      <a:pt x="1619" y="3516"/>
                      <a:pt x="1606" y="3516"/>
                    </a:cubicBezTo>
                    <a:cubicBezTo>
                      <a:pt x="1595" y="3516"/>
                      <a:pt x="1586" y="3509"/>
                      <a:pt x="1577" y="3481"/>
                    </a:cubicBezTo>
                    <a:cubicBezTo>
                      <a:pt x="1567" y="3451"/>
                      <a:pt x="1557" y="3422"/>
                      <a:pt x="1548" y="3402"/>
                    </a:cubicBezTo>
                    <a:cubicBezTo>
                      <a:pt x="1538" y="3372"/>
                      <a:pt x="1538" y="3362"/>
                      <a:pt x="1528" y="3342"/>
                    </a:cubicBezTo>
                    <a:cubicBezTo>
                      <a:pt x="1518" y="3322"/>
                      <a:pt x="1508" y="3313"/>
                      <a:pt x="1488" y="3313"/>
                    </a:cubicBezTo>
                    <a:cubicBezTo>
                      <a:pt x="1485" y="3311"/>
                      <a:pt x="1481" y="3310"/>
                      <a:pt x="1477" y="3310"/>
                    </a:cubicBezTo>
                    <a:cubicBezTo>
                      <a:pt x="1458" y="3310"/>
                      <a:pt x="1435" y="3328"/>
                      <a:pt x="1419" y="3352"/>
                    </a:cubicBezTo>
                    <a:cubicBezTo>
                      <a:pt x="1399" y="3372"/>
                      <a:pt x="1369" y="3402"/>
                      <a:pt x="1359" y="3402"/>
                    </a:cubicBezTo>
                    <a:cubicBezTo>
                      <a:pt x="1341" y="3402"/>
                      <a:pt x="1322" y="3271"/>
                      <a:pt x="1361" y="3271"/>
                    </a:cubicBezTo>
                    <a:cubicBezTo>
                      <a:pt x="1363" y="3271"/>
                      <a:pt x="1366" y="3272"/>
                      <a:pt x="1369" y="3273"/>
                    </a:cubicBezTo>
                    <a:cubicBezTo>
                      <a:pt x="1385" y="3278"/>
                      <a:pt x="1398" y="3281"/>
                      <a:pt x="1407" y="3281"/>
                    </a:cubicBezTo>
                    <a:cubicBezTo>
                      <a:pt x="1432" y="3281"/>
                      <a:pt x="1427" y="3257"/>
                      <a:pt x="1369" y="3184"/>
                    </a:cubicBezTo>
                    <a:cubicBezTo>
                      <a:pt x="1369" y="3184"/>
                      <a:pt x="1369" y="3184"/>
                      <a:pt x="1359" y="3174"/>
                    </a:cubicBezTo>
                    <a:cubicBezTo>
                      <a:pt x="1291" y="3089"/>
                      <a:pt x="1318" y="3019"/>
                      <a:pt x="1358" y="3019"/>
                    </a:cubicBezTo>
                    <a:cubicBezTo>
                      <a:pt x="1365" y="3019"/>
                      <a:pt x="1372" y="3021"/>
                      <a:pt x="1379" y="3025"/>
                    </a:cubicBezTo>
                    <a:cubicBezTo>
                      <a:pt x="1409" y="3035"/>
                      <a:pt x="1419" y="3084"/>
                      <a:pt x="1429" y="3134"/>
                    </a:cubicBezTo>
                    <a:cubicBezTo>
                      <a:pt x="1429" y="3184"/>
                      <a:pt x="1438" y="3223"/>
                      <a:pt x="1448" y="3223"/>
                    </a:cubicBezTo>
                    <a:cubicBezTo>
                      <a:pt x="1448" y="3228"/>
                      <a:pt x="1456" y="3231"/>
                      <a:pt x="1466" y="3231"/>
                    </a:cubicBezTo>
                    <a:cubicBezTo>
                      <a:pt x="1476" y="3231"/>
                      <a:pt x="1488" y="3228"/>
                      <a:pt x="1498" y="3223"/>
                    </a:cubicBezTo>
                    <a:cubicBezTo>
                      <a:pt x="1538" y="3213"/>
                      <a:pt x="1577" y="3184"/>
                      <a:pt x="1538" y="3084"/>
                    </a:cubicBezTo>
                    <a:cubicBezTo>
                      <a:pt x="1538" y="3084"/>
                      <a:pt x="1528" y="3075"/>
                      <a:pt x="1528" y="3075"/>
                    </a:cubicBezTo>
                    <a:cubicBezTo>
                      <a:pt x="1468" y="2936"/>
                      <a:pt x="1429" y="2995"/>
                      <a:pt x="1409" y="2956"/>
                    </a:cubicBezTo>
                    <a:cubicBezTo>
                      <a:pt x="1383" y="2922"/>
                      <a:pt x="1372" y="2772"/>
                      <a:pt x="1333" y="2772"/>
                    </a:cubicBezTo>
                    <a:cubicBezTo>
                      <a:pt x="1326" y="2772"/>
                      <a:pt x="1318" y="2777"/>
                      <a:pt x="1310" y="2787"/>
                    </a:cubicBezTo>
                    <a:cubicBezTo>
                      <a:pt x="1273" y="2846"/>
                      <a:pt x="1258" y="2915"/>
                      <a:pt x="1232" y="2915"/>
                    </a:cubicBezTo>
                    <a:cubicBezTo>
                      <a:pt x="1224" y="2915"/>
                      <a:pt x="1213" y="2907"/>
                      <a:pt x="1201" y="2886"/>
                    </a:cubicBezTo>
                    <a:cubicBezTo>
                      <a:pt x="1151" y="2807"/>
                      <a:pt x="1171" y="2728"/>
                      <a:pt x="1101" y="2708"/>
                    </a:cubicBezTo>
                    <a:cubicBezTo>
                      <a:pt x="1022" y="2688"/>
                      <a:pt x="1032" y="2648"/>
                      <a:pt x="1032" y="2618"/>
                    </a:cubicBezTo>
                    <a:cubicBezTo>
                      <a:pt x="1032" y="2582"/>
                      <a:pt x="990" y="2446"/>
                      <a:pt x="1037" y="2446"/>
                    </a:cubicBezTo>
                    <a:cubicBezTo>
                      <a:pt x="1041" y="2446"/>
                      <a:pt x="1046" y="2447"/>
                      <a:pt x="1052" y="2450"/>
                    </a:cubicBezTo>
                    <a:cubicBezTo>
                      <a:pt x="1111" y="2490"/>
                      <a:pt x="1091" y="2539"/>
                      <a:pt x="1151" y="2618"/>
                    </a:cubicBezTo>
                    <a:cubicBezTo>
                      <a:pt x="1178" y="2667"/>
                      <a:pt x="1211" y="2692"/>
                      <a:pt x="1232" y="2692"/>
                    </a:cubicBezTo>
                    <a:cubicBezTo>
                      <a:pt x="1250" y="2692"/>
                      <a:pt x="1259" y="2674"/>
                      <a:pt x="1250" y="2638"/>
                    </a:cubicBezTo>
                    <a:cubicBezTo>
                      <a:pt x="1240" y="2605"/>
                      <a:pt x="1240" y="2585"/>
                      <a:pt x="1249" y="2585"/>
                    </a:cubicBezTo>
                    <a:cubicBezTo>
                      <a:pt x="1259" y="2585"/>
                      <a:pt x="1279" y="2607"/>
                      <a:pt x="1310" y="2658"/>
                    </a:cubicBezTo>
                    <a:cubicBezTo>
                      <a:pt x="1339" y="2713"/>
                      <a:pt x="1367" y="2718"/>
                      <a:pt x="1396" y="2718"/>
                    </a:cubicBezTo>
                    <a:cubicBezTo>
                      <a:pt x="1403" y="2718"/>
                      <a:pt x="1410" y="2717"/>
                      <a:pt x="1417" y="2717"/>
                    </a:cubicBezTo>
                    <a:cubicBezTo>
                      <a:pt x="1441" y="2717"/>
                      <a:pt x="1467" y="2720"/>
                      <a:pt x="1498" y="2747"/>
                    </a:cubicBezTo>
                    <a:cubicBezTo>
                      <a:pt x="1522" y="2771"/>
                      <a:pt x="1547" y="2781"/>
                      <a:pt x="1569" y="2781"/>
                    </a:cubicBezTo>
                    <a:cubicBezTo>
                      <a:pt x="1610" y="2781"/>
                      <a:pt x="1633" y="2744"/>
                      <a:pt x="1587" y="2698"/>
                    </a:cubicBezTo>
                    <a:cubicBezTo>
                      <a:pt x="1587" y="2698"/>
                      <a:pt x="1577" y="2688"/>
                      <a:pt x="1567" y="2678"/>
                    </a:cubicBezTo>
                    <a:cubicBezTo>
                      <a:pt x="1508" y="2638"/>
                      <a:pt x="1458" y="2618"/>
                      <a:pt x="1429" y="2609"/>
                    </a:cubicBezTo>
                    <a:cubicBezTo>
                      <a:pt x="1409" y="2599"/>
                      <a:pt x="1389" y="2599"/>
                      <a:pt x="1389" y="2589"/>
                    </a:cubicBezTo>
                    <a:cubicBezTo>
                      <a:pt x="1397" y="2565"/>
                      <a:pt x="1373" y="2508"/>
                      <a:pt x="1410" y="2508"/>
                    </a:cubicBezTo>
                    <a:cubicBezTo>
                      <a:pt x="1419" y="2508"/>
                      <a:pt x="1431" y="2512"/>
                      <a:pt x="1448" y="2519"/>
                    </a:cubicBezTo>
                    <a:cubicBezTo>
                      <a:pt x="1462" y="2525"/>
                      <a:pt x="1475" y="2527"/>
                      <a:pt x="1487" y="2527"/>
                    </a:cubicBezTo>
                    <a:cubicBezTo>
                      <a:pt x="1519" y="2527"/>
                      <a:pt x="1543" y="2511"/>
                      <a:pt x="1557" y="2490"/>
                    </a:cubicBezTo>
                    <a:cubicBezTo>
                      <a:pt x="1567" y="2460"/>
                      <a:pt x="1567" y="2430"/>
                      <a:pt x="1548" y="2400"/>
                    </a:cubicBezTo>
                    <a:cubicBezTo>
                      <a:pt x="1538" y="2380"/>
                      <a:pt x="1528" y="2380"/>
                      <a:pt x="1518" y="2371"/>
                    </a:cubicBezTo>
                    <a:cubicBezTo>
                      <a:pt x="1493" y="2340"/>
                      <a:pt x="1473" y="2328"/>
                      <a:pt x="1447" y="2328"/>
                    </a:cubicBezTo>
                    <a:cubicBezTo>
                      <a:pt x="1431" y="2328"/>
                      <a:pt x="1412" y="2333"/>
                      <a:pt x="1389" y="2341"/>
                    </a:cubicBezTo>
                    <a:cubicBezTo>
                      <a:pt x="1323" y="2349"/>
                      <a:pt x="1263" y="2420"/>
                      <a:pt x="1223" y="2420"/>
                    </a:cubicBezTo>
                    <a:cubicBezTo>
                      <a:pt x="1214" y="2420"/>
                      <a:pt x="1207" y="2417"/>
                      <a:pt x="1201" y="2410"/>
                    </a:cubicBezTo>
                    <a:cubicBezTo>
                      <a:pt x="1161" y="2371"/>
                      <a:pt x="1230" y="2321"/>
                      <a:pt x="1181" y="2311"/>
                    </a:cubicBezTo>
                    <a:cubicBezTo>
                      <a:pt x="1131" y="2301"/>
                      <a:pt x="953" y="2291"/>
                      <a:pt x="1002" y="2242"/>
                    </a:cubicBezTo>
                    <a:cubicBezTo>
                      <a:pt x="1062" y="2192"/>
                      <a:pt x="1091" y="2133"/>
                      <a:pt x="1091" y="2133"/>
                    </a:cubicBezTo>
                    <a:cubicBezTo>
                      <a:pt x="1091" y="2133"/>
                      <a:pt x="1121" y="2019"/>
                      <a:pt x="1162" y="2019"/>
                    </a:cubicBezTo>
                    <a:cubicBezTo>
                      <a:pt x="1174" y="2019"/>
                      <a:pt x="1187" y="2029"/>
                      <a:pt x="1201" y="2053"/>
                    </a:cubicBezTo>
                    <a:cubicBezTo>
                      <a:pt x="1237" y="2120"/>
                      <a:pt x="1262" y="2138"/>
                      <a:pt x="1280" y="2138"/>
                    </a:cubicBezTo>
                    <a:cubicBezTo>
                      <a:pt x="1292" y="2138"/>
                      <a:pt x="1302" y="2130"/>
                      <a:pt x="1310" y="2123"/>
                    </a:cubicBezTo>
                    <a:cubicBezTo>
                      <a:pt x="1324" y="2100"/>
                      <a:pt x="1323" y="2056"/>
                      <a:pt x="1329" y="2056"/>
                    </a:cubicBezTo>
                    <a:cubicBezTo>
                      <a:pt x="1331" y="2056"/>
                      <a:pt x="1334" y="2061"/>
                      <a:pt x="1339" y="2073"/>
                    </a:cubicBezTo>
                    <a:cubicBezTo>
                      <a:pt x="1348" y="2095"/>
                      <a:pt x="1372" y="2109"/>
                      <a:pt x="1390" y="2109"/>
                    </a:cubicBezTo>
                    <a:cubicBezTo>
                      <a:pt x="1414" y="2109"/>
                      <a:pt x="1428" y="2085"/>
                      <a:pt x="1389" y="2024"/>
                    </a:cubicBezTo>
                    <a:cubicBezTo>
                      <a:pt x="1333" y="1944"/>
                      <a:pt x="1290" y="1883"/>
                      <a:pt x="1260" y="1883"/>
                    </a:cubicBezTo>
                    <a:cubicBezTo>
                      <a:pt x="1253" y="1883"/>
                      <a:pt x="1246" y="1887"/>
                      <a:pt x="1240" y="1895"/>
                    </a:cubicBezTo>
                    <a:cubicBezTo>
                      <a:pt x="1235" y="1900"/>
                      <a:pt x="1231" y="1903"/>
                      <a:pt x="1227" y="1903"/>
                    </a:cubicBezTo>
                    <a:cubicBezTo>
                      <a:pt x="1211" y="1903"/>
                      <a:pt x="1208" y="1854"/>
                      <a:pt x="1151" y="1805"/>
                    </a:cubicBezTo>
                    <a:cubicBezTo>
                      <a:pt x="1116" y="1775"/>
                      <a:pt x="1090" y="1769"/>
                      <a:pt x="1070" y="1769"/>
                    </a:cubicBezTo>
                    <a:cubicBezTo>
                      <a:pt x="1058" y="1769"/>
                      <a:pt x="1048" y="1771"/>
                      <a:pt x="1038" y="1771"/>
                    </a:cubicBezTo>
                    <a:cubicBezTo>
                      <a:pt x="1026" y="1771"/>
                      <a:pt x="1015" y="1768"/>
                      <a:pt x="1002" y="1756"/>
                    </a:cubicBezTo>
                    <a:cubicBezTo>
                      <a:pt x="963" y="1716"/>
                      <a:pt x="834" y="1676"/>
                      <a:pt x="923" y="1617"/>
                    </a:cubicBezTo>
                    <a:cubicBezTo>
                      <a:pt x="984" y="1576"/>
                      <a:pt x="1013" y="1554"/>
                      <a:pt x="1038" y="1554"/>
                    </a:cubicBezTo>
                    <a:cubicBezTo>
                      <a:pt x="1049" y="1554"/>
                      <a:pt x="1059" y="1558"/>
                      <a:pt x="1072" y="1567"/>
                    </a:cubicBezTo>
                    <a:cubicBezTo>
                      <a:pt x="1082" y="1581"/>
                      <a:pt x="1099" y="1588"/>
                      <a:pt x="1118" y="1588"/>
                    </a:cubicBezTo>
                    <a:cubicBezTo>
                      <a:pt x="1154" y="1588"/>
                      <a:pt x="1197" y="1563"/>
                      <a:pt x="1210" y="1518"/>
                    </a:cubicBezTo>
                    <a:cubicBezTo>
                      <a:pt x="1215" y="1499"/>
                      <a:pt x="1222" y="1492"/>
                      <a:pt x="1230" y="1492"/>
                    </a:cubicBezTo>
                    <a:cubicBezTo>
                      <a:pt x="1247" y="1492"/>
                      <a:pt x="1266" y="1523"/>
                      <a:pt x="1272" y="1523"/>
                    </a:cubicBezTo>
                    <a:cubicBezTo>
                      <a:pt x="1275" y="1523"/>
                      <a:pt x="1275" y="1517"/>
                      <a:pt x="1270" y="1498"/>
                    </a:cubicBezTo>
                    <a:cubicBezTo>
                      <a:pt x="1257" y="1445"/>
                      <a:pt x="1235" y="1414"/>
                      <a:pt x="1210" y="1414"/>
                    </a:cubicBezTo>
                    <a:cubicBezTo>
                      <a:pt x="1197" y="1414"/>
                      <a:pt x="1184" y="1422"/>
                      <a:pt x="1171" y="1439"/>
                    </a:cubicBezTo>
                    <a:cubicBezTo>
                      <a:pt x="1161" y="1450"/>
                      <a:pt x="1150" y="1455"/>
                      <a:pt x="1139" y="1455"/>
                    </a:cubicBezTo>
                    <a:cubicBezTo>
                      <a:pt x="1103" y="1455"/>
                      <a:pt x="1066" y="1402"/>
                      <a:pt x="1082" y="1349"/>
                    </a:cubicBezTo>
                    <a:cubicBezTo>
                      <a:pt x="1096" y="1299"/>
                      <a:pt x="1156" y="1260"/>
                      <a:pt x="1148" y="1260"/>
                    </a:cubicBezTo>
                    <a:cubicBezTo>
                      <a:pt x="1145" y="1260"/>
                      <a:pt x="1132" y="1266"/>
                      <a:pt x="1101" y="1280"/>
                    </a:cubicBezTo>
                    <a:cubicBezTo>
                      <a:pt x="982" y="1339"/>
                      <a:pt x="1012" y="1320"/>
                      <a:pt x="1032" y="1379"/>
                    </a:cubicBezTo>
                    <a:cubicBezTo>
                      <a:pt x="1038" y="1413"/>
                      <a:pt x="1001" y="1450"/>
                      <a:pt x="971" y="1450"/>
                    </a:cubicBezTo>
                    <a:cubicBezTo>
                      <a:pt x="948" y="1450"/>
                      <a:pt x="929" y="1429"/>
                      <a:pt x="933" y="1369"/>
                    </a:cubicBezTo>
                    <a:cubicBezTo>
                      <a:pt x="953" y="1220"/>
                      <a:pt x="883" y="1121"/>
                      <a:pt x="963" y="1121"/>
                    </a:cubicBezTo>
                    <a:cubicBezTo>
                      <a:pt x="1022" y="1121"/>
                      <a:pt x="1020" y="1148"/>
                      <a:pt x="1026" y="1148"/>
                    </a:cubicBezTo>
                    <a:cubicBezTo>
                      <a:pt x="1030" y="1148"/>
                      <a:pt x="1035" y="1141"/>
                      <a:pt x="1052" y="1121"/>
                    </a:cubicBezTo>
                    <a:cubicBezTo>
                      <a:pt x="1091" y="1062"/>
                      <a:pt x="1240" y="1111"/>
                      <a:pt x="1171" y="1032"/>
                    </a:cubicBezTo>
                    <a:cubicBezTo>
                      <a:pt x="1119" y="973"/>
                      <a:pt x="1095" y="925"/>
                      <a:pt x="1069" y="925"/>
                    </a:cubicBezTo>
                    <a:cubicBezTo>
                      <a:pt x="1061" y="925"/>
                      <a:pt x="1052" y="930"/>
                      <a:pt x="1042" y="943"/>
                    </a:cubicBezTo>
                    <a:cubicBezTo>
                      <a:pt x="1008" y="976"/>
                      <a:pt x="978" y="988"/>
                      <a:pt x="955" y="988"/>
                    </a:cubicBezTo>
                    <a:cubicBezTo>
                      <a:pt x="909" y="988"/>
                      <a:pt x="890" y="943"/>
                      <a:pt x="923" y="923"/>
                    </a:cubicBezTo>
                    <a:cubicBezTo>
                      <a:pt x="971" y="885"/>
                      <a:pt x="1019" y="754"/>
                      <a:pt x="995" y="754"/>
                    </a:cubicBezTo>
                    <a:cubicBezTo>
                      <a:pt x="994" y="754"/>
                      <a:pt x="993" y="754"/>
                      <a:pt x="992" y="754"/>
                    </a:cubicBezTo>
                    <a:cubicBezTo>
                      <a:pt x="984" y="759"/>
                      <a:pt x="974" y="761"/>
                      <a:pt x="962" y="761"/>
                    </a:cubicBezTo>
                    <a:cubicBezTo>
                      <a:pt x="922" y="761"/>
                      <a:pt x="871" y="734"/>
                      <a:pt x="863" y="695"/>
                    </a:cubicBezTo>
                    <a:cubicBezTo>
                      <a:pt x="858" y="670"/>
                      <a:pt x="853" y="665"/>
                      <a:pt x="849" y="665"/>
                    </a:cubicBezTo>
                    <a:cubicBezTo>
                      <a:pt x="845" y="665"/>
                      <a:pt x="842" y="667"/>
                      <a:pt x="839" y="667"/>
                    </a:cubicBezTo>
                    <a:cubicBezTo>
                      <a:pt x="837" y="667"/>
                      <a:pt x="835" y="667"/>
                      <a:pt x="834" y="665"/>
                    </a:cubicBezTo>
                    <a:cubicBezTo>
                      <a:pt x="824" y="645"/>
                      <a:pt x="853" y="526"/>
                      <a:pt x="893" y="477"/>
                    </a:cubicBezTo>
                    <a:cubicBezTo>
                      <a:pt x="916" y="446"/>
                      <a:pt x="956" y="433"/>
                      <a:pt x="943" y="433"/>
                    </a:cubicBezTo>
                    <a:cubicBezTo>
                      <a:pt x="939" y="433"/>
                      <a:pt x="929" y="435"/>
                      <a:pt x="913" y="437"/>
                    </a:cubicBezTo>
                    <a:cubicBezTo>
                      <a:pt x="859" y="445"/>
                      <a:pt x="829" y="518"/>
                      <a:pt x="814" y="518"/>
                    </a:cubicBezTo>
                    <a:cubicBezTo>
                      <a:pt x="809" y="518"/>
                      <a:pt x="806" y="512"/>
                      <a:pt x="804" y="497"/>
                    </a:cubicBezTo>
                    <a:cubicBezTo>
                      <a:pt x="794" y="417"/>
                      <a:pt x="804" y="318"/>
                      <a:pt x="774" y="259"/>
                    </a:cubicBezTo>
                    <a:cubicBezTo>
                      <a:pt x="759" y="220"/>
                      <a:pt x="744" y="0"/>
                      <a:pt x="7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" name="Google Shape;69;p2"/>
              <p:cNvSpPr/>
              <p:nvPr/>
            </p:nvSpPr>
            <p:spPr>
              <a:xfrm>
                <a:off x="11684049" y="-1957611"/>
                <a:ext cx="38484" cy="3091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2" extrusionOk="0">
                    <a:moveTo>
                      <a:pt x="30" y="0"/>
                    </a:moveTo>
                    <a:cubicBezTo>
                      <a:pt x="11" y="10"/>
                      <a:pt x="1" y="20"/>
                      <a:pt x="1" y="40"/>
                    </a:cubicBezTo>
                    <a:cubicBezTo>
                      <a:pt x="11" y="40"/>
                      <a:pt x="21" y="50"/>
                      <a:pt x="30" y="70"/>
                    </a:cubicBezTo>
                    <a:cubicBezTo>
                      <a:pt x="40" y="70"/>
                      <a:pt x="50" y="80"/>
                      <a:pt x="60" y="90"/>
                    </a:cubicBezTo>
                    <a:cubicBezTo>
                      <a:pt x="100" y="119"/>
                      <a:pt x="80" y="129"/>
                      <a:pt x="140" y="179"/>
                    </a:cubicBezTo>
                    <a:cubicBezTo>
                      <a:pt x="154" y="188"/>
                      <a:pt x="166" y="191"/>
                      <a:pt x="176" y="191"/>
                    </a:cubicBezTo>
                    <a:cubicBezTo>
                      <a:pt x="202" y="191"/>
                      <a:pt x="218" y="170"/>
                      <a:pt x="239" y="149"/>
                    </a:cubicBezTo>
                    <a:cubicBezTo>
                      <a:pt x="219" y="139"/>
                      <a:pt x="189" y="129"/>
                      <a:pt x="159" y="109"/>
                    </a:cubicBezTo>
                    <a:cubicBezTo>
                      <a:pt x="149" y="100"/>
                      <a:pt x="120" y="80"/>
                      <a:pt x="90" y="70"/>
                    </a:cubicBezTo>
                    <a:cubicBezTo>
                      <a:pt x="70" y="60"/>
                      <a:pt x="60" y="40"/>
                      <a:pt x="50" y="30"/>
                    </a:cubicBezTo>
                    <a:cubicBezTo>
                      <a:pt x="40" y="20"/>
                      <a:pt x="4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" name="Google Shape;70;p2"/>
              <p:cNvSpPr/>
              <p:nvPr/>
            </p:nvSpPr>
            <p:spPr>
              <a:xfrm>
                <a:off x="11676159" y="-2142788"/>
                <a:ext cx="16102" cy="2608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62" extrusionOk="0">
                    <a:moveTo>
                      <a:pt x="0" y="0"/>
                    </a:moveTo>
                    <a:cubicBezTo>
                      <a:pt x="10" y="10"/>
                      <a:pt x="10" y="20"/>
                      <a:pt x="20" y="40"/>
                    </a:cubicBezTo>
                    <a:cubicBezTo>
                      <a:pt x="20" y="50"/>
                      <a:pt x="20" y="50"/>
                      <a:pt x="20" y="60"/>
                    </a:cubicBezTo>
                    <a:cubicBezTo>
                      <a:pt x="20" y="80"/>
                      <a:pt x="20" y="99"/>
                      <a:pt x="10" y="119"/>
                    </a:cubicBezTo>
                    <a:cubicBezTo>
                      <a:pt x="10" y="139"/>
                      <a:pt x="10" y="149"/>
                      <a:pt x="10" y="14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3" y="161"/>
                      <a:pt x="17" y="161"/>
                      <a:pt x="21" y="161"/>
                    </a:cubicBezTo>
                    <a:cubicBezTo>
                      <a:pt x="40" y="161"/>
                      <a:pt x="66" y="142"/>
                      <a:pt x="99" y="109"/>
                    </a:cubicBezTo>
                    <a:cubicBezTo>
                      <a:pt x="79" y="89"/>
                      <a:pt x="50" y="60"/>
                      <a:pt x="30" y="20"/>
                    </a:cubicBezTo>
                    <a:cubicBezTo>
                      <a:pt x="2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" name="Google Shape;71;p2"/>
              <p:cNvSpPr/>
              <p:nvPr/>
            </p:nvSpPr>
            <p:spPr>
              <a:xfrm>
                <a:off x="11711262" y="-1710441"/>
                <a:ext cx="23992" cy="19645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22" extrusionOk="0">
                    <a:moveTo>
                      <a:pt x="54" y="1"/>
                    </a:moveTo>
                    <a:cubicBezTo>
                      <a:pt x="50" y="1"/>
                      <a:pt x="45" y="1"/>
                      <a:pt x="40" y="2"/>
                    </a:cubicBezTo>
                    <a:cubicBezTo>
                      <a:pt x="0" y="12"/>
                      <a:pt x="30" y="32"/>
                      <a:pt x="70" y="121"/>
                    </a:cubicBezTo>
                    <a:cubicBezTo>
                      <a:pt x="80" y="121"/>
                      <a:pt x="90" y="111"/>
                      <a:pt x="109" y="111"/>
                    </a:cubicBezTo>
                    <a:cubicBezTo>
                      <a:pt x="119" y="101"/>
                      <a:pt x="129" y="101"/>
                      <a:pt x="149" y="101"/>
                    </a:cubicBezTo>
                    <a:cubicBezTo>
                      <a:pt x="139" y="91"/>
                      <a:pt x="139" y="91"/>
                      <a:pt x="139" y="91"/>
                    </a:cubicBezTo>
                    <a:cubicBezTo>
                      <a:pt x="112" y="38"/>
                      <a:pt x="9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" name="Google Shape;72;p2"/>
              <p:cNvSpPr/>
              <p:nvPr/>
            </p:nvSpPr>
            <p:spPr>
              <a:xfrm>
                <a:off x="11347188" y="-2253411"/>
                <a:ext cx="3381" cy="531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11" y="0"/>
                    </a:moveTo>
                    <a:cubicBezTo>
                      <a:pt x="1" y="0"/>
                      <a:pt x="1" y="17"/>
                      <a:pt x="1" y="33"/>
                    </a:cubicBezTo>
                    <a:cubicBezTo>
                      <a:pt x="10" y="23"/>
                      <a:pt x="20" y="13"/>
                      <a:pt x="20" y="3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" name="Google Shape;73;p2"/>
              <p:cNvSpPr/>
              <p:nvPr/>
            </p:nvSpPr>
            <p:spPr>
              <a:xfrm>
                <a:off x="11327544" y="-2135542"/>
                <a:ext cx="7085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5" extrusionOk="0">
                    <a:moveTo>
                      <a:pt x="14" y="1"/>
                    </a:moveTo>
                    <a:cubicBezTo>
                      <a:pt x="0" y="1"/>
                      <a:pt x="9" y="8"/>
                      <a:pt x="23" y="15"/>
                    </a:cubicBezTo>
                    <a:cubicBezTo>
                      <a:pt x="33" y="15"/>
                      <a:pt x="33" y="5"/>
                      <a:pt x="43" y="5"/>
                    </a:cubicBezTo>
                    <a:cubicBezTo>
                      <a:pt x="29" y="2"/>
                      <a:pt x="19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" name="Google Shape;74;p2"/>
              <p:cNvSpPr/>
              <p:nvPr/>
            </p:nvSpPr>
            <p:spPr>
              <a:xfrm>
                <a:off x="11316916" y="-2125720"/>
                <a:ext cx="6441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17" y="1"/>
                    </a:moveTo>
                    <a:cubicBezTo>
                      <a:pt x="1" y="1"/>
                      <a:pt x="4" y="17"/>
                      <a:pt x="20" y="33"/>
                    </a:cubicBezTo>
                    <a:cubicBezTo>
                      <a:pt x="20" y="33"/>
                      <a:pt x="30" y="23"/>
                      <a:pt x="40" y="3"/>
                    </a:cubicBezTo>
                    <a:lnTo>
                      <a:pt x="30" y="3"/>
                    </a:lnTo>
                    <a:cubicBezTo>
                      <a:pt x="24" y="1"/>
                      <a:pt x="20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" name="Google Shape;75;p2"/>
              <p:cNvSpPr/>
              <p:nvPr/>
            </p:nvSpPr>
            <p:spPr>
              <a:xfrm>
                <a:off x="11442997" y="-2333440"/>
                <a:ext cx="3059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5" extrusionOk="0">
                    <a:moveTo>
                      <a:pt x="13" y="0"/>
                    </a:moveTo>
                    <a:cubicBezTo>
                      <a:pt x="10" y="0"/>
                      <a:pt x="6" y="1"/>
                      <a:pt x="1" y="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5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" name="Google Shape;76;p2"/>
              <p:cNvSpPr/>
              <p:nvPr/>
            </p:nvSpPr>
            <p:spPr>
              <a:xfrm>
                <a:off x="11388732" y="-2152611"/>
                <a:ext cx="6602" cy="273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16" y="0"/>
                    </a:moveTo>
                    <a:cubicBezTo>
                      <a:pt x="7" y="0"/>
                      <a:pt x="0" y="6"/>
                      <a:pt x="0" y="12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8" y="16"/>
                      <a:pt x="27" y="12"/>
                      <a:pt x="40" y="12"/>
                    </a:cubicBezTo>
                    <a:cubicBezTo>
                      <a:pt x="32" y="3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" name="Google Shape;77;p2"/>
              <p:cNvSpPr/>
              <p:nvPr/>
            </p:nvSpPr>
            <p:spPr>
              <a:xfrm>
                <a:off x="11383902" y="-2076930"/>
                <a:ext cx="16102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7" extrusionOk="0">
                    <a:moveTo>
                      <a:pt x="33" y="0"/>
                    </a:moveTo>
                    <a:cubicBezTo>
                      <a:pt x="23" y="0"/>
                      <a:pt x="16" y="8"/>
                      <a:pt x="11" y="18"/>
                    </a:cubicBezTo>
                    <a:cubicBezTo>
                      <a:pt x="1" y="27"/>
                      <a:pt x="30" y="57"/>
                      <a:pt x="40" y="77"/>
                    </a:cubicBezTo>
                    <a:cubicBezTo>
                      <a:pt x="50" y="77"/>
                      <a:pt x="50" y="107"/>
                      <a:pt x="60" y="127"/>
                    </a:cubicBezTo>
                    <a:cubicBezTo>
                      <a:pt x="70" y="107"/>
                      <a:pt x="80" y="87"/>
                      <a:pt x="100" y="67"/>
                    </a:cubicBezTo>
                    <a:cubicBezTo>
                      <a:pt x="90" y="57"/>
                      <a:pt x="80" y="47"/>
                      <a:pt x="70" y="27"/>
                    </a:cubicBezTo>
                    <a:cubicBezTo>
                      <a:pt x="55" y="8"/>
                      <a:pt x="43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" name="Google Shape;78;p2"/>
              <p:cNvSpPr/>
              <p:nvPr/>
            </p:nvSpPr>
            <p:spPr>
              <a:xfrm>
                <a:off x="11359909" y="-2077413"/>
                <a:ext cx="27374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0"/>
                      <a:pt x="31" y="70"/>
                      <a:pt x="60" y="110"/>
                    </a:cubicBezTo>
                    <a:cubicBezTo>
                      <a:pt x="99" y="148"/>
                      <a:pt x="125" y="163"/>
                      <a:pt x="149" y="163"/>
                    </a:cubicBezTo>
                    <a:cubicBezTo>
                      <a:pt x="156" y="163"/>
                      <a:pt x="163" y="162"/>
                      <a:pt x="169" y="159"/>
                    </a:cubicBezTo>
                    <a:cubicBezTo>
                      <a:pt x="169" y="149"/>
                      <a:pt x="169" y="140"/>
                      <a:pt x="169" y="130"/>
                    </a:cubicBezTo>
                    <a:cubicBezTo>
                      <a:pt x="169" y="113"/>
                      <a:pt x="142" y="63"/>
                      <a:pt x="122" y="63"/>
                    </a:cubicBezTo>
                    <a:cubicBezTo>
                      <a:pt x="117" y="63"/>
                      <a:pt x="113" y="65"/>
                      <a:pt x="110" y="70"/>
                    </a:cubicBezTo>
                    <a:cubicBezTo>
                      <a:pt x="107" y="73"/>
                      <a:pt x="103" y="74"/>
                      <a:pt x="99" y="74"/>
                    </a:cubicBezTo>
                    <a:cubicBezTo>
                      <a:pt x="72" y="74"/>
                      <a:pt x="19" y="28"/>
                      <a:pt x="11" y="11"/>
                    </a:cubicBezTo>
                    <a:cubicBezTo>
                      <a:pt x="1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" name="Google Shape;79;p2"/>
              <p:cNvSpPr/>
              <p:nvPr/>
            </p:nvSpPr>
            <p:spPr>
              <a:xfrm>
                <a:off x="11364740" y="-2219435"/>
                <a:ext cx="11433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00" extrusionOk="0">
                    <a:moveTo>
                      <a:pt x="1" y="0"/>
                    </a:moveTo>
                    <a:cubicBezTo>
                      <a:pt x="1" y="30"/>
                      <a:pt x="1" y="60"/>
                      <a:pt x="30" y="80"/>
                    </a:cubicBezTo>
                    <a:cubicBezTo>
                      <a:pt x="40" y="90"/>
                      <a:pt x="60" y="90"/>
                      <a:pt x="70" y="99"/>
                    </a:cubicBezTo>
                    <a:cubicBezTo>
                      <a:pt x="60" y="80"/>
                      <a:pt x="50" y="60"/>
                      <a:pt x="40" y="50"/>
                    </a:cubicBezTo>
                    <a:cubicBezTo>
                      <a:pt x="20" y="20"/>
                      <a:pt x="2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" name="Google Shape;80;p2"/>
              <p:cNvSpPr/>
              <p:nvPr/>
            </p:nvSpPr>
            <p:spPr>
              <a:xfrm>
                <a:off x="11367477" y="-2470793"/>
                <a:ext cx="88401" cy="125437"/>
              </a:xfrm>
              <a:custGeom>
                <a:avLst/>
                <a:gdLst/>
                <a:ahLst/>
                <a:cxnLst/>
                <a:rect l="l" t="t" r="r" b="b"/>
                <a:pathLst>
                  <a:path w="549" h="779" extrusionOk="0">
                    <a:moveTo>
                      <a:pt x="212" y="0"/>
                    </a:moveTo>
                    <a:cubicBezTo>
                      <a:pt x="212" y="0"/>
                      <a:pt x="212" y="13"/>
                      <a:pt x="212" y="44"/>
                    </a:cubicBezTo>
                    <a:lnTo>
                      <a:pt x="212" y="133"/>
                    </a:lnTo>
                    <a:cubicBezTo>
                      <a:pt x="212" y="107"/>
                      <a:pt x="209" y="97"/>
                      <a:pt x="205" y="97"/>
                    </a:cubicBezTo>
                    <a:cubicBezTo>
                      <a:pt x="198" y="97"/>
                      <a:pt x="188" y="126"/>
                      <a:pt x="182" y="163"/>
                    </a:cubicBezTo>
                    <a:cubicBezTo>
                      <a:pt x="182" y="203"/>
                      <a:pt x="172" y="243"/>
                      <a:pt x="162" y="252"/>
                    </a:cubicBezTo>
                    <a:cubicBezTo>
                      <a:pt x="152" y="282"/>
                      <a:pt x="162" y="282"/>
                      <a:pt x="152" y="332"/>
                    </a:cubicBezTo>
                    <a:cubicBezTo>
                      <a:pt x="152" y="357"/>
                      <a:pt x="150" y="365"/>
                      <a:pt x="144" y="365"/>
                    </a:cubicBezTo>
                    <a:cubicBezTo>
                      <a:pt x="136" y="365"/>
                      <a:pt x="121" y="352"/>
                      <a:pt x="93" y="352"/>
                    </a:cubicBezTo>
                    <a:cubicBezTo>
                      <a:pt x="88" y="350"/>
                      <a:pt x="85" y="350"/>
                      <a:pt x="82" y="350"/>
                    </a:cubicBezTo>
                    <a:cubicBezTo>
                      <a:pt x="61" y="350"/>
                      <a:pt x="72" y="373"/>
                      <a:pt x="93" y="373"/>
                    </a:cubicBezTo>
                    <a:cubicBezTo>
                      <a:pt x="96" y="373"/>
                      <a:pt x="99" y="373"/>
                      <a:pt x="103" y="371"/>
                    </a:cubicBezTo>
                    <a:cubicBezTo>
                      <a:pt x="122" y="371"/>
                      <a:pt x="152" y="411"/>
                      <a:pt x="142" y="421"/>
                    </a:cubicBezTo>
                    <a:cubicBezTo>
                      <a:pt x="142" y="431"/>
                      <a:pt x="83" y="451"/>
                      <a:pt x="103" y="500"/>
                    </a:cubicBezTo>
                    <a:cubicBezTo>
                      <a:pt x="118" y="531"/>
                      <a:pt x="92" y="544"/>
                      <a:pt x="66" y="544"/>
                    </a:cubicBezTo>
                    <a:cubicBezTo>
                      <a:pt x="58" y="544"/>
                      <a:pt x="50" y="542"/>
                      <a:pt x="43" y="540"/>
                    </a:cubicBezTo>
                    <a:cubicBezTo>
                      <a:pt x="40" y="538"/>
                      <a:pt x="36" y="537"/>
                      <a:pt x="32" y="537"/>
                    </a:cubicBezTo>
                    <a:cubicBezTo>
                      <a:pt x="15" y="537"/>
                      <a:pt x="1" y="554"/>
                      <a:pt x="33" y="570"/>
                    </a:cubicBezTo>
                    <a:cubicBezTo>
                      <a:pt x="43" y="580"/>
                      <a:pt x="53" y="609"/>
                      <a:pt x="43" y="629"/>
                    </a:cubicBezTo>
                    <a:cubicBezTo>
                      <a:pt x="61" y="653"/>
                      <a:pt x="76" y="666"/>
                      <a:pt x="93" y="666"/>
                    </a:cubicBezTo>
                    <a:cubicBezTo>
                      <a:pt x="104" y="666"/>
                      <a:pt x="117" y="661"/>
                      <a:pt x="132" y="649"/>
                    </a:cubicBezTo>
                    <a:cubicBezTo>
                      <a:pt x="147" y="637"/>
                      <a:pt x="162" y="631"/>
                      <a:pt x="179" y="631"/>
                    </a:cubicBezTo>
                    <a:cubicBezTo>
                      <a:pt x="229" y="631"/>
                      <a:pt x="288" y="683"/>
                      <a:pt x="370" y="758"/>
                    </a:cubicBezTo>
                    <a:cubicBezTo>
                      <a:pt x="395" y="764"/>
                      <a:pt x="397" y="778"/>
                      <a:pt x="402" y="778"/>
                    </a:cubicBezTo>
                    <a:cubicBezTo>
                      <a:pt x="405" y="778"/>
                      <a:pt x="409" y="773"/>
                      <a:pt x="420" y="758"/>
                    </a:cubicBezTo>
                    <a:cubicBezTo>
                      <a:pt x="450" y="718"/>
                      <a:pt x="549" y="748"/>
                      <a:pt x="499" y="699"/>
                    </a:cubicBezTo>
                    <a:cubicBezTo>
                      <a:pt x="463" y="655"/>
                      <a:pt x="448" y="627"/>
                      <a:pt x="431" y="627"/>
                    </a:cubicBezTo>
                    <a:cubicBezTo>
                      <a:pt x="425" y="627"/>
                      <a:pt x="418" y="631"/>
                      <a:pt x="410" y="639"/>
                    </a:cubicBezTo>
                    <a:cubicBezTo>
                      <a:pt x="389" y="663"/>
                      <a:pt x="370" y="672"/>
                      <a:pt x="354" y="672"/>
                    </a:cubicBezTo>
                    <a:cubicBezTo>
                      <a:pt x="326" y="672"/>
                      <a:pt x="311" y="642"/>
                      <a:pt x="331" y="629"/>
                    </a:cubicBezTo>
                    <a:cubicBezTo>
                      <a:pt x="368" y="601"/>
                      <a:pt x="397" y="510"/>
                      <a:pt x="383" y="510"/>
                    </a:cubicBezTo>
                    <a:cubicBezTo>
                      <a:pt x="382" y="510"/>
                      <a:pt x="381" y="510"/>
                      <a:pt x="380" y="510"/>
                    </a:cubicBezTo>
                    <a:cubicBezTo>
                      <a:pt x="377" y="512"/>
                      <a:pt x="372" y="513"/>
                      <a:pt x="366" y="513"/>
                    </a:cubicBezTo>
                    <a:cubicBezTo>
                      <a:pt x="341" y="513"/>
                      <a:pt x="299" y="495"/>
                      <a:pt x="291" y="471"/>
                    </a:cubicBezTo>
                    <a:cubicBezTo>
                      <a:pt x="291" y="456"/>
                      <a:pt x="289" y="453"/>
                      <a:pt x="285" y="453"/>
                    </a:cubicBezTo>
                    <a:cubicBezTo>
                      <a:pt x="283" y="453"/>
                      <a:pt x="281" y="454"/>
                      <a:pt x="278" y="454"/>
                    </a:cubicBezTo>
                    <a:cubicBezTo>
                      <a:pt x="276" y="454"/>
                      <a:pt x="274" y="453"/>
                      <a:pt x="271" y="451"/>
                    </a:cubicBezTo>
                    <a:cubicBezTo>
                      <a:pt x="271" y="441"/>
                      <a:pt x="291" y="362"/>
                      <a:pt x="311" y="322"/>
                    </a:cubicBezTo>
                    <a:cubicBezTo>
                      <a:pt x="331" y="292"/>
                      <a:pt x="370" y="292"/>
                      <a:pt x="331" y="292"/>
                    </a:cubicBezTo>
                    <a:cubicBezTo>
                      <a:pt x="293" y="300"/>
                      <a:pt x="272" y="348"/>
                      <a:pt x="260" y="348"/>
                    </a:cubicBezTo>
                    <a:cubicBezTo>
                      <a:pt x="257" y="348"/>
                      <a:pt x="254" y="343"/>
                      <a:pt x="251" y="332"/>
                    </a:cubicBezTo>
                    <a:cubicBezTo>
                      <a:pt x="251" y="282"/>
                      <a:pt x="251" y="213"/>
                      <a:pt x="232" y="183"/>
                    </a:cubicBezTo>
                    <a:cubicBezTo>
                      <a:pt x="232" y="173"/>
                      <a:pt x="232" y="143"/>
                      <a:pt x="222" y="114"/>
                    </a:cubicBezTo>
                    <a:cubicBezTo>
                      <a:pt x="215" y="59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" name="Google Shape;81;p2"/>
              <p:cNvSpPr/>
              <p:nvPr/>
            </p:nvSpPr>
            <p:spPr>
              <a:xfrm>
                <a:off x="11479710" y="-2173222"/>
                <a:ext cx="16102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" extrusionOk="0">
                    <a:moveTo>
                      <a:pt x="1" y="1"/>
                    </a:moveTo>
                    <a:cubicBezTo>
                      <a:pt x="9" y="3"/>
                      <a:pt x="17" y="5"/>
                      <a:pt x="24" y="6"/>
                    </a:cubicBezTo>
                    <a:lnTo>
                      <a:pt x="24" y="6"/>
                    </a:lnTo>
                    <a:cubicBezTo>
                      <a:pt x="16" y="1"/>
                      <a:pt x="8" y="1"/>
                      <a:pt x="1" y="1"/>
                    </a:cubicBezTo>
                    <a:close/>
                    <a:moveTo>
                      <a:pt x="24" y="6"/>
                    </a:moveTo>
                    <a:lnTo>
                      <a:pt x="24" y="6"/>
                    </a:lnTo>
                    <a:cubicBezTo>
                      <a:pt x="26" y="7"/>
                      <a:pt x="28" y="9"/>
                      <a:pt x="30" y="11"/>
                    </a:cubicBezTo>
                    <a:cubicBezTo>
                      <a:pt x="45" y="26"/>
                      <a:pt x="63" y="33"/>
                      <a:pt x="76" y="33"/>
                    </a:cubicBezTo>
                    <a:cubicBezTo>
                      <a:pt x="90" y="33"/>
                      <a:pt x="100" y="26"/>
                      <a:pt x="100" y="11"/>
                    </a:cubicBezTo>
                    <a:cubicBezTo>
                      <a:pt x="76" y="11"/>
                      <a:pt x="53" y="11"/>
                      <a:pt x="24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" name="Google Shape;82;p2"/>
              <p:cNvSpPr/>
              <p:nvPr/>
            </p:nvSpPr>
            <p:spPr>
              <a:xfrm>
                <a:off x="11451048" y="-2168552"/>
                <a:ext cx="25603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1" extrusionOk="0">
                    <a:moveTo>
                      <a:pt x="96" y="0"/>
                    </a:moveTo>
                    <a:cubicBezTo>
                      <a:pt x="91" y="0"/>
                      <a:pt x="86" y="4"/>
                      <a:pt x="79" y="11"/>
                    </a:cubicBezTo>
                    <a:cubicBezTo>
                      <a:pt x="49" y="50"/>
                      <a:pt x="42" y="94"/>
                      <a:pt x="27" y="94"/>
                    </a:cubicBezTo>
                    <a:cubicBezTo>
                      <a:pt x="22" y="94"/>
                      <a:pt x="17" y="90"/>
                      <a:pt x="10" y="81"/>
                    </a:cubicBezTo>
                    <a:cubicBezTo>
                      <a:pt x="10" y="91"/>
                      <a:pt x="10" y="91"/>
                      <a:pt x="10" y="101"/>
                    </a:cubicBezTo>
                    <a:cubicBezTo>
                      <a:pt x="0" y="130"/>
                      <a:pt x="60" y="140"/>
                      <a:pt x="149" y="160"/>
                    </a:cubicBezTo>
                    <a:cubicBezTo>
                      <a:pt x="149" y="150"/>
                      <a:pt x="159" y="140"/>
                      <a:pt x="159" y="140"/>
                    </a:cubicBezTo>
                    <a:cubicBezTo>
                      <a:pt x="159" y="140"/>
                      <a:pt x="149" y="130"/>
                      <a:pt x="139" y="121"/>
                    </a:cubicBezTo>
                    <a:cubicBezTo>
                      <a:pt x="131" y="96"/>
                      <a:pt x="122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" name="Google Shape;83;p2"/>
              <p:cNvSpPr/>
              <p:nvPr/>
            </p:nvSpPr>
            <p:spPr>
              <a:xfrm>
                <a:off x="11323196" y="-2141178"/>
                <a:ext cx="171006" cy="86308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536" extrusionOk="0">
                    <a:moveTo>
                      <a:pt x="526" y="0"/>
                    </a:moveTo>
                    <a:cubicBezTo>
                      <a:pt x="523" y="6"/>
                      <a:pt x="518" y="8"/>
                      <a:pt x="511" y="8"/>
                    </a:cubicBezTo>
                    <a:cubicBezTo>
                      <a:pt x="503" y="8"/>
                      <a:pt x="494" y="6"/>
                      <a:pt x="484" y="6"/>
                    </a:cubicBezTo>
                    <a:cubicBezTo>
                      <a:pt x="472" y="6"/>
                      <a:pt x="459" y="8"/>
                      <a:pt x="447" y="20"/>
                    </a:cubicBezTo>
                    <a:cubicBezTo>
                      <a:pt x="407" y="40"/>
                      <a:pt x="477" y="50"/>
                      <a:pt x="477" y="109"/>
                    </a:cubicBezTo>
                    <a:cubicBezTo>
                      <a:pt x="477" y="130"/>
                      <a:pt x="473" y="137"/>
                      <a:pt x="468" y="137"/>
                    </a:cubicBezTo>
                    <a:cubicBezTo>
                      <a:pt x="458" y="137"/>
                      <a:pt x="440" y="109"/>
                      <a:pt x="427" y="89"/>
                    </a:cubicBezTo>
                    <a:cubicBezTo>
                      <a:pt x="427" y="120"/>
                      <a:pt x="408" y="136"/>
                      <a:pt x="376" y="136"/>
                    </a:cubicBezTo>
                    <a:cubicBezTo>
                      <a:pt x="357" y="136"/>
                      <a:pt x="334" y="130"/>
                      <a:pt x="308" y="119"/>
                    </a:cubicBezTo>
                    <a:lnTo>
                      <a:pt x="298" y="119"/>
                    </a:lnTo>
                    <a:cubicBezTo>
                      <a:pt x="269" y="99"/>
                      <a:pt x="219" y="70"/>
                      <a:pt x="179" y="20"/>
                    </a:cubicBezTo>
                    <a:cubicBezTo>
                      <a:pt x="179" y="30"/>
                      <a:pt x="179" y="40"/>
                      <a:pt x="179" y="40"/>
                    </a:cubicBezTo>
                    <a:cubicBezTo>
                      <a:pt x="179" y="79"/>
                      <a:pt x="189" y="60"/>
                      <a:pt x="199" y="119"/>
                    </a:cubicBezTo>
                    <a:cubicBezTo>
                      <a:pt x="202" y="137"/>
                      <a:pt x="202" y="144"/>
                      <a:pt x="199" y="144"/>
                    </a:cubicBezTo>
                    <a:cubicBezTo>
                      <a:pt x="192" y="144"/>
                      <a:pt x="171" y="102"/>
                      <a:pt x="150" y="60"/>
                    </a:cubicBezTo>
                    <a:cubicBezTo>
                      <a:pt x="133" y="32"/>
                      <a:pt x="129" y="26"/>
                      <a:pt x="121" y="26"/>
                    </a:cubicBezTo>
                    <a:cubicBezTo>
                      <a:pt x="116" y="26"/>
                      <a:pt x="108" y="30"/>
                      <a:pt x="90" y="30"/>
                    </a:cubicBezTo>
                    <a:cubicBezTo>
                      <a:pt x="90" y="40"/>
                      <a:pt x="80" y="50"/>
                      <a:pt x="70" y="70"/>
                    </a:cubicBezTo>
                    <a:cubicBezTo>
                      <a:pt x="80" y="79"/>
                      <a:pt x="90" y="89"/>
                      <a:pt x="100" y="99"/>
                    </a:cubicBezTo>
                    <a:cubicBezTo>
                      <a:pt x="128" y="135"/>
                      <a:pt x="126" y="140"/>
                      <a:pt x="108" y="140"/>
                    </a:cubicBezTo>
                    <a:cubicBezTo>
                      <a:pt x="101" y="140"/>
                      <a:pt x="92" y="139"/>
                      <a:pt x="80" y="139"/>
                    </a:cubicBezTo>
                    <a:cubicBezTo>
                      <a:pt x="50" y="129"/>
                      <a:pt x="50" y="129"/>
                      <a:pt x="31" y="109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" y="149"/>
                      <a:pt x="1" y="159"/>
                      <a:pt x="1" y="159"/>
                    </a:cubicBezTo>
                    <a:cubicBezTo>
                      <a:pt x="11" y="159"/>
                      <a:pt x="11" y="169"/>
                      <a:pt x="21" y="169"/>
                    </a:cubicBezTo>
                    <a:cubicBezTo>
                      <a:pt x="31" y="159"/>
                      <a:pt x="50" y="159"/>
                      <a:pt x="60" y="159"/>
                    </a:cubicBezTo>
                    <a:cubicBezTo>
                      <a:pt x="64" y="157"/>
                      <a:pt x="67" y="156"/>
                      <a:pt x="70" y="156"/>
                    </a:cubicBezTo>
                    <a:cubicBezTo>
                      <a:pt x="80" y="156"/>
                      <a:pt x="78" y="171"/>
                      <a:pt x="70" y="179"/>
                    </a:cubicBezTo>
                    <a:cubicBezTo>
                      <a:pt x="80" y="189"/>
                      <a:pt x="90" y="189"/>
                      <a:pt x="90" y="189"/>
                    </a:cubicBezTo>
                    <a:lnTo>
                      <a:pt x="100" y="189"/>
                    </a:lnTo>
                    <a:cubicBezTo>
                      <a:pt x="123" y="183"/>
                      <a:pt x="136" y="177"/>
                      <a:pt x="150" y="177"/>
                    </a:cubicBezTo>
                    <a:cubicBezTo>
                      <a:pt x="161" y="177"/>
                      <a:pt x="172" y="180"/>
                      <a:pt x="189" y="189"/>
                    </a:cubicBezTo>
                    <a:cubicBezTo>
                      <a:pt x="239" y="208"/>
                      <a:pt x="169" y="228"/>
                      <a:pt x="179" y="248"/>
                    </a:cubicBezTo>
                    <a:cubicBezTo>
                      <a:pt x="189" y="258"/>
                      <a:pt x="199" y="248"/>
                      <a:pt x="229" y="278"/>
                    </a:cubicBezTo>
                    <a:cubicBezTo>
                      <a:pt x="240" y="293"/>
                      <a:pt x="249" y="299"/>
                      <a:pt x="256" y="299"/>
                    </a:cubicBezTo>
                    <a:cubicBezTo>
                      <a:pt x="268" y="299"/>
                      <a:pt x="276" y="282"/>
                      <a:pt x="288" y="258"/>
                    </a:cubicBezTo>
                    <a:cubicBezTo>
                      <a:pt x="292" y="243"/>
                      <a:pt x="297" y="238"/>
                      <a:pt x="304" y="238"/>
                    </a:cubicBezTo>
                    <a:cubicBezTo>
                      <a:pt x="315" y="238"/>
                      <a:pt x="329" y="252"/>
                      <a:pt x="348" y="258"/>
                    </a:cubicBezTo>
                    <a:cubicBezTo>
                      <a:pt x="378" y="278"/>
                      <a:pt x="338" y="307"/>
                      <a:pt x="348" y="327"/>
                    </a:cubicBezTo>
                    <a:cubicBezTo>
                      <a:pt x="352" y="336"/>
                      <a:pt x="356" y="339"/>
                      <a:pt x="363" y="339"/>
                    </a:cubicBezTo>
                    <a:cubicBezTo>
                      <a:pt x="371" y="339"/>
                      <a:pt x="384" y="333"/>
                      <a:pt x="407" y="327"/>
                    </a:cubicBezTo>
                    <a:cubicBezTo>
                      <a:pt x="413" y="325"/>
                      <a:pt x="418" y="325"/>
                      <a:pt x="423" y="325"/>
                    </a:cubicBezTo>
                    <a:cubicBezTo>
                      <a:pt x="444" y="325"/>
                      <a:pt x="459" y="339"/>
                      <a:pt x="467" y="347"/>
                    </a:cubicBezTo>
                    <a:cubicBezTo>
                      <a:pt x="467" y="367"/>
                      <a:pt x="487" y="387"/>
                      <a:pt x="507" y="417"/>
                    </a:cubicBezTo>
                    <a:cubicBezTo>
                      <a:pt x="536" y="387"/>
                      <a:pt x="556" y="357"/>
                      <a:pt x="586" y="327"/>
                    </a:cubicBezTo>
                    <a:cubicBezTo>
                      <a:pt x="611" y="304"/>
                      <a:pt x="633" y="295"/>
                      <a:pt x="652" y="295"/>
                    </a:cubicBezTo>
                    <a:cubicBezTo>
                      <a:pt x="725" y="295"/>
                      <a:pt x="763" y="434"/>
                      <a:pt x="794" y="536"/>
                    </a:cubicBezTo>
                    <a:cubicBezTo>
                      <a:pt x="804" y="536"/>
                      <a:pt x="804" y="526"/>
                      <a:pt x="814" y="526"/>
                    </a:cubicBezTo>
                    <a:cubicBezTo>
                      <a:pt x="804" y="516"/>
                      <a:pt x="804" y="516"/>
                      <a:pt x="804" y="516"/>
                    </a:cubicBezTo>
                    <a:cubicBezTo>
                      <a:pt x="795" y="507"/>
                      <a:pt x="811" y="465"/>
                      <a:pt x="828" y="465"/>
                    </a:cubicBezTo>
                    <a:cubicBezTo>
                      <a:pt x="830" y="465"/>
                      <a:pt x="832" y="465"/>
                      <a:pt x="834" y="466"/>
                    </a:cubicBezTo>
                    <a:cubicBezTo>
                      <a:pt x="834" y="476"/>
                      <a:pt x="834" y="476"/>
                      <a:pt x="844" y="486"/>
                    </a:cubicBezTo>
                    <a:cubicBezTo>
                      <a:pt x="844" y="476"/>
                      <a:pt x="854" y="466"/>
                      <a:pt x="863" y="466"/>
                    </a:cubicBezTo>
                    <a:cubicBezTo>
                      <a:pt x="854" y="456"/>
                      <a:pt x="854" y="456"/>
                      <a:pt x="854" y="436"/>
                    </a:cubicBezTo>
                    <a:cubicBezTo>
                      <a:pt x="861" y="401"/>
                      <a:pt x="882" y="366"/>
                      <a:pt x="902" y="366"/>
                    </a:cubicBezTo>
                    <a:cubicBezTo>
                      <a:pt x="910" y="366"/>
                      <a:pt x="917" y="372"/>
                      <a:pt x="923" y="387"/>
                    </a:cubicBezTo>
                    <a:cubicBezTo>
                      <a:pt x="923" y="397"/>
                      <a:pt x="923" y="397"/>
                      <a:pt x="923" y="407"/>
                    </a:cubicBezTo>
                    <a:lnTo>
                      <a:pt x="943" y="407"/>
                    </a:lnTo>
                    <a:cubicBezTo>
                      <a:pt x="935" y="368"/>
                      <a:pt x="933" y="341"/>
                      <a:pt x="947" y="341"/>
                    </a:cubicBezTo>
                    <a:cubicBezTo>
                      <a:pt x="951" y="341"/>
                      <a:pt x="956" y="343"/>
                      <a:pt x="963" y="347"/>
                    </a:cubicBezTo>
                    <a:cubicBezTo>
                      <a:pt x="1012" y="387"/>
                      <a:pt x="963" y="347"/>
                      <a:pt x="992" y="397"/>
                    </a:cubicBezTo>
                    <a:cubicBezTo>
                      <a:pt x="1002" y="377"/>
                      <a:pt x="1022" y="357"/>
                      <a:pt x="1062" y="327"/>
                    </a:cubicBezTo>
                    <a:cubicBezTo>
                      <a:pt x="1052" y="327"/>
                      <a:pt x="1052" y="317"/>
                      <a:pt x="1052" y="307"/>
                    </a:cubicBezTo>
                    <a:cubicBezTo>
                      <a:pt x="1042" y="298"/>
                      <a:pt x="1042" y="298"/>
                      <a:pt x="1042" y="288"/>
                    </a:cubicBezTo>
                    <a:cubicBezTo>
                      <a:pt x="1032" y="248"/>
                      <a:pt x="1022" y="218"/>
                      <a:pt x="1002" y="208"/>
                    </a:cubicBezTo>
                    <a:cubicBezTo>
                      <a:pt x="992" y="198"/>
                      <a:pt x="982" y="198"/>
                      <a:pt x="973" y="198"/>
                    </a:cubicBezTo>
                    <a:cubicBezTo>
                      <a:pt x="953" y="208"/>
                      <a:pt x="923" y="258"/>
                      <a:pt x="903" y="258"/>
                    </a:cubicBezTo>
                    <a:cubicBezTo>
                      <a:pt x="893" y="258"/>
                      <a:pt x="883" y="208"/>
                      <a:pt x="893" y="179"/>
                    </a:cubicBezTo>
                    <a:cubicBezTo>
                      <a:pt x="868" y="179"/>
                      <a:pt x="843" y="180"/>
                      <a:pt x="819" y="180"/>
                    </a:cubicBezTo>
                    <a:cubicBezTo>
                      <a:pt x="741" y="180"/>
                      <a:pt x="669" y="168"/>
                      <a:pt x="586" y="70"/>
                    </a:cubicBezTo>
                    <a:cubicBezTo>
                      <a:pt x="566" y="40"/>
                      <a:pt x="546" y="2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" name="Google Shape;84;p2"/>
              <p:cNvSpPr/>
              <p:nvPr/>
            </p:nvSpPr>
            <p:spPr>
              <a:xfrm>
                <a:off x="11455718" y="-2049878"/>
                <a:ext cx="60867" cy="3832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238" extrusionOk="0">
                    <a:moveTo>
                      <a:pt x="378" y="226"/>
                    </a:moveTo>
                    <a:cubicBezTo>
                      <a:pt x="360" y="226"/>
                      <a:pt x="343" y="226"/>
                      <a:pt x="332" y="233"/>
                    </a:cubicBezTo>
                    <a:lnTo>
                      <a:pt x="332" y="233"/>
                    </a:lnTo>
                    <a:cubicBezTo>
                      <a:pt x="350" y="230"/>
                      <a:pt x="365" y="226"/>
                      <a:pt x="378" y="226"/>
                    </a:cubicBezTo>
                    <a:close/>
                    <a:moveTo>
                      <a:pt x="32" y="1"/>
                    </a:moveTo>
                    <a:cubicBezTo>
                      <a:pt x="29" y="1"/>
                      <a:pt x="26" y="6"/>
                      <a:pt x="21" y="18"/>
                    </a:cubicBezTo>
                    <a:cubicBezTo>
                      <a:pt x="21" y="28"/>
                      <a:pt x="11" y="38"/>
                      <a:pt x="1" y="38"/>
                    </a:cubicBezTo>
                    <a:cubicBezTo>
                      <a:pt x="11" y="48"/>
                      <a:pt x="11" y="68"/>
                      <a:pt x="21" y="78"/>
                    </a:cubicBezTo>
                    <a:cubicBezTo>
                      <a:pt x="80" y="147"/>
                      <a:pt x="159" y="58"/>
                      <a:pt x="298" y="236"/>
                    </a:cubicBezTo>
                    <a:cubicBezTo>
                      <a:pt x="300" y="236"/>
                      <a:pt x="301" y="236"/>
                      <a:pt x="303" y="236"/>
                    </a:cubicBezTo>
                    <a:lnTo>
                      <a:pt x="303" y="236"/>
                    </a:lnTo>
                    <a:cubicBezTo>
                      <a:pt x="300" y="234"/>
                      <a:pt x="298" y="228"/>
                      <a:pt x="298" y="216"/>
                    </a:cubicBezTo>
                    <a:cubicBezTo>
                      <a:pt x="305" y="181"/>
                      <a:pt x="318" y="176"/>
                      <a:pt x="327" y="176"/>
                    </a:cubicBezTo>
                    <a:cubicBezTo>
                      <a:pt x="331" y="176"/>
                      <a:pt x="335" y="177"/>
                      <a:pt x="338" y="177"/>
                    </a:cubicBezTo>
                    <a:cubicBezTo>
                      <a:pt x="358" y="177"/>
                      <a:pt x="338" y="137"/>
                      <a:pt x="338" y="137"/>
                    </a:cubicBezTo>
                    <a:cubicBezTo>
                      <a:pt x="338" y="137"/>
                      <a:pt x="278" y="157"/>
                      <a:pt x="239" y="157"/>
                    </a:cubicBezTo>
                    <a:cubicBezTo>
                      <a:pt x="229" y="157"/>
                      <a:pt x="219" y="157"/>
                      <a:pt x="209" y="147"/>
                    </a:cubicBezTo>
                    <a:cubicBezTo>
                      <a:pt x="192" y="112"/>
                      <a:pt x="258" y="54"/>
                      <a:pt x="234" y="54"/>
                    </a:cubicBezTo>
                    <a:cubicBezTo>
                      <a:pt x="231" y="54"/>
                      <a:pt x="226" y="55"/>
                      <a:pt x="219" y="58"/>
                    </a:cubicBezTo>
                    <a:cubicBezTo>
                      <a:pt x="194" y="70"/>
                      <a:pt x="176" y="87"/>
                      <a:pt x="157" y="87"/>
                    </a:cubicBezTo>
                    <a:cubicBezTo>
                      <a:pt x="146" y="87"/>
                      <a:pt x="134" y="82"/>
                      <a:pt x="120" y="68"/>
                    </a:cubicBezTo>
                    <a:cubicBezTo>
                      <a:pt x="107" y="76"/>
                      <a:pt x="96" y="79"/>
                      <a:pt x="87" y="79"/>
                    </a:cubicBezTo>
                    <a:cubicBezTo>
                      <a:pt x="75" y="79"/>
                      <a:pt x="66" y="73"/>
                      <a:pt x="60" y="68"/>
                    </a:cubicBezTo>
                    <a:cubicBezTo>
                      <a:pt x="45" y="45"/>
                      <a:pt x="42" y="1"/>
                      <a:pt x="32" y="1"/>
                    </a:cubicBezTo>
                    <a:close/>
                    <a:moveTo>
                      <a:pt x="332" y="233"/>
                    </a:moveTo>
                    <a:cubicBezTo>
                      <a:pt x="323" y="235"/>
                      <a:pt x="313" y="236"/>
                      <a:pt x="303" y="236"/>
                    </a:cubicBezTo>
                    <a:lnTo>
                      <a:pt x="303" y="236"/>
                    </a:lnTo>
                    <a:cubicBezTo>
                      <a:pt x="305" y="237"/>
                      <a:pt x="307" y="238"/>
                      <a:pt x="309" y="238"/>
                    </a:cubicBezTo>
                    <a:cubicBezTo>
                      <a:pt x="314" y="238"/>
                      <a:pt x="320" y="236"/>
                      <a:pt x="328" y="236"/>
                    </a:cubicBezTo>
                    <a:cubicBezTo>
                      <a:pt x="329" y="235"/>
                      <a:pt x="331" y="234"/>
                      <a:pt x="332" y="2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" name="Google Shape;85;p2"/>
              <p:cNvSpPr/>
              <p:nvPr/>
            </p:nvSpPr>
            <p:spPr>
              <a:xfrm>
                <a:off x="11342358" y="-2326516"/>
                <a:ext cx="133971" cy="12318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765" extrusionOk="0">
                    <a:moveTo>
                      <a:pt x="100" y="1"/>
                    </a:moveTo>
                    <a:cubicBezTo>
                      <a:pt x="100" y="11"/>
                      <a:pt x="100" y="21"/>
                      <a:pt x="100" y="31"/>
                    </a:cubicBezTo>
                    <a:cubicBezTo>
                      <a:pt x="100" y="31"/>
                      <a:pt x="100" y="31"/>
                      <a:pt x="100" y="41"/>
                    </a:cubicBezTo>
                    <a:lnTo>
                      <a:pt x="110" y="41"/>
                    </a:lnTo>
                    <a:cubicBezTo>
                      <a:pt x="120" y="60"/>
                      <a:pt x="150" y="90"/>
                      <a:pt x="209" y="120"/>
                    </a:cubicBezTo>
                    <a:cubicBezTo>
                      <a:pt x="253" y="147"/>
                      <a:pt x="245" y="162"/>
                      <a:pt x="222" y="162"/>
                    </a:cubicBezTo>
                    <a:cubicBezTo>
                      <a:pt x="202" y="162"/>
                      <a:pt x="172" y="152"/>
                      <a:pt x="150" y="130"/>
                    </a:cubicBezTo>
                    <a:cubicBezTo>
                      <a:pt x="100" y="90"/>
                      <a:pt x="80" y="80"/>
                      <a:pt x="40" y="41"/>
                    </a:cubicBezTo>
                    <a:cubicBezTo>
                      <a:pt x="31" y="51"/>
                      <a:pt x="21" y="80"/>
                      <a:pt x="11" y="120"/>
                    </a:cubicBezTo>
                    <a:cubicBezTo>
                      <a:pt x="11" y="120"/>
                      <a:pt x="11" y="120"/>
                      <a:pt x="11" y="130"/>
                    </a:cubicBezTo>
                    <a:cubicBezTo>
                      <a:pt x="1" y="160"/>
                      <a:pt x="21" y="150"/>
                      <a:pt x="40" y="160"/>
                    </a:cubicBezTo>
                    <a:cubicBezTo>
                      <a:pt x="44" y="158"/>
                      <a:pt x="47" y="157"/>
                      <a:pt x="50" y="157"/>
                    </a:cubicBezTo>
                    <a:cubicBezTo>
                      <a:pt x="64" y="157"/>
                      <a:pt x="72" y="175"/>
                      <a:pt x="80" y="199"/>
                    </a:cubicBezTo>
                    <a:cubicBezTo>
                      <a:pt x="90" y="199"/>
                      <a:pt x="110" y="189"/>
                      <a:pt x="120" y="179"/>
                    </a:cubicBezTo>
                    <a:cubicBezTo>
                      <a:pt x="130" y="179"/>
                      <a:pt x="140" y="170"/>
                      <a:pt x="140" y="170"/>
                    </a:cubicBezTo>
                    <a:cubicBezTo>
                      <a:pt x="150" y="163"/>
                      <a:pt x="157" y="160"/>
                      <a:pt x="165" y="160"/>
                    </a:cubicBezTo>
                    <a:cubicBezTo>
                      <a:pt x="182" y="160"/>
                      <a:pt x="199" y="173"/>
                      <a:pt x="239" y="199"/>
                    </a:cubicBezTo>
                    <a:cubicBezTo>
                      <a:pt x="298" y="239"/>
                      <a:pt x="209" y="269"/>
                      <a:pt x="189" y="298"/>
                    </a:cubicBezTo>
                    <a:cubicBezTo>
                      <a:pt x="179" y="303"/>
                      <a:pt x="169" y="303"/>
                      <a:pt x="158" y="303"/>
                    </a:cubicBezTo>
                    <a:cubicBezTo>
                      <a:pt x="147" y="303"/>
                      <a:pt x="135" y="303"/>
                      <a:pt x="120" y="308"/>
                    </a:cubicBezTo>
                    <a:cubicBezTo>
                      <a:pt x="130" y="318"/>
                      <a:pt x="140" y="338"/>
                      <a:pt x="150" y="368"/>
                    </a:cubicBezTo>
                    <a:cubicBezTo>
                      <a:pt x="181" y="430"/>
                      <a:pt x="177" y="441"/>
                      <a:pt x="165" y="441"/>
                    </a:cubicBezTo>
                    <a:cubicBezTo>
                      <a:pt x="157" y="441"/>
                      <a:pt x="147" y="437"/>
                      <a:pt x="140" y="437"/>
                    </a:cubicBezTo>
                    <a:cubicBezTo>
                      <a:pt x="130" y="427"/>
                      <a:pt x="90" y="388"/>
                      <a:pt x="60" y="358"/>
                    </a:cubicBezTo>
                    <a:cubicBezTo>
                      <a:pt x="50" y="368"/>
                      <a:pt x="50" y="378"/>
                      <a:pt x="50" y="378"/>
                    </a:cubicBezTo>
                    <a:cubicBezTo>
                      <a:pt x="60" y="388"/>
                      <a:pt x="70" y="398"/>
                      <a:pt x="80" y="417"/>
                    </a:cubicBezTo>
                    <a:lnTo>
                      <a:pt x="90" y="417"/>
                    </a:lnTo>
                    <a:cubicBezTo>
                      <a:pt x="90" y="427"/>
                      <a:pt x="90" y="427"/>
                      <a:pt x="90" y="427"/>
                    </a:cubicBezTo>
                    <a:cubicBezTo>
                      <a:pt x="130" y="467"/>
                      <a:pt x="120" y="467"/>
                      <a:pt x="90" y="467"/>
                    </a:cubicBezTo>
                    <a:cubicBezTo>
                      <a:pt x="90" y="487"/>
                      <a:pt x="90" y="497"/>
                      <a:pt x="90" y="497"/>
                    </a:cubicBezTo>
                    <a:cubicBezTo>
                      <a:pt x="103" y="497"/>
                      <a:pt x="112" y="492"/>
                      <a:pt x="122" y="492"/>
                    </a:cubicBezTo>
                    <a:cubicBezTo>
                      <a:pt x="128" y="492"/>
                      <a:pt x="133" y="493"/>
                      <a:pt x="140" y="497"/>
                    </a:cubicBezTo>
                    <a:cubicBezTo>
                      <a:pt x="169" y="497"/>
                      <a:pt x="169" y="566"/>
                      <a:pt x="189" y="636"/>
                    </a:cubicBezTo>
                    <a:cubicBezTo>
                      <a:pt x="219" y="695"/>
                      <a:pt x="229" y="685"/>
                      <a:pt x="249" y="764"/>
                    </a:cubicBezTo>
                    <a:cubicBezTo>
                      <a:pt x="328" y="755"/>
                      <a:pt x="437" y="685"/>
                      <a:pt x="546" y="645"/>
                    </a:cubicBezTo>
                    <a:cubicBezTo>
                      <a:pt x="536" y="636"/>
                      <a:pt x="536" y="626"/>
                      <a:pt x="546" y="626"/>
                    </a:cubicBezTo>
                    <a:cubicBezTo>
                      <a:pt x="586" y="586"/>
                      <a:pt x="606" y="546"/>
                      <a:pt x="606" y="546"/>
                    </a:cubicBezTo>
                    <a:cubicBezTo>
                      <a:pt x="606" y="546"/>
                      <a:pt x="623" y="471"/>
                      <a:pt x="649" y="471"/>
                    </a:cubicBezTo>
                    <a:cubicBezTo>
                      <a:pt x="657" y="471"/>
                      <a:pt x="666" y="478"/>
                      <a:pt x="675" y="497"/>
                    </a:cubicBezTo>
                    <a:cubicBezTo>
                      <a:pt x="698" y="538"/>
                      <a:pt x="715" y="551"/>
                      <a:pt x="729" y="551"/>
                    </a:cubicBezTo>
                    <a:cubicBezTo>
                      <a:pt x="738" y="551"/>
                      <a:pt x="746" y="545"/>
                      <a:pt x="754" y="536"/>
                    </a:cubicBezTo>
                    <a:cubicBezTo>
                      <a:pt x="762" y="522"/>
                      <a:pt x="758" y="496"/>
                      <a:pt x="764" y="496"/>
                    </a:cubicBezTo>
                    <a:cubicBezTo>
                      <a:pt x="766" y="496"/>
                      <a:pt x="769" y="499"/>
                      <a:pt x="774" y="507"/>
                    </a:cubicBezTo>
                    <a:cubicBezTo>
                      <a:pt x="779" y="520"/>
                      <a:pt x="795" y="529"/>
                      <a:pt x="807" y="529"/>
                    </a:cubicBezTo>
                    <a:cubicBezTo>
                      <a:pt x="822" y="529"/>
                      <a:pt x="831" y="515"/>
                      <a:pt x="804" y="477"/>
                    </a:cubicBezTo>
                    <a:cubicBezTo>
                      <a:pt x="764" y="422"/>
                      <a:pt x="738" y="379"/>
                      <a:pt x="718" y="379"/>
                    </a:cubicBezTo>
                    <a:cubicBezTo>
                      <a:pt x="713" y="379"/>
                      <a:pt x="709" y="382"/>
                      <a:pt x="705" y="388"/>
                    </a:cubicBezTo>
                    <a:cubicBezTo>
                      <a:pt x="701" y="391"/>
                      <a:pt x="699" y="393"/>
                      <a:pt x="696" y="393"/>
                    </a:cubicBezTo>
                    <a:cubicBezTo>
                      <a:pt x="687" y="393"/>
                      <a:pt x="686" y="361"/>
                      <a:pt x="645" y="328"/>
                    </a:cubicBezTo>
                    <a:cubicBezTo>
                      <a:pt x="624" y="306"/>
                      <a:pt x="606" y="302"/>
                      <a:pt x="591" y="302"/>
                    </a:cubicBezTo>
                    <a:cubicBezTo>
                      <a:pt x="580" y="302"/>
                      <a:pt x="570" y="304"/>
                      <a:pt x="562" y="304"/>
                    </a:cubicBezTo>
                    <a:cubicBezTo>
                      <a:pt x="556" y="304"/>
                      <a:pt x="551" y="303"/>
                      <a:pt x="546" y="298"/>
                    </a:cubicBezTo>
                    <a:cubicBezTo>
                      <a:pt x="516" y="269"/>
                      <a:pt x="437" y="239"/>
                      <a:pt x="487" y="199"/>
                    </a:cubicBezTo>
                    <a:cubicBezTo>
                      <a:pt x="526" y="173"/>
                      <a:pt x="548" y="155"/>
                      <a:pt x="565" y="155"/>
                    </a:cubicBezTo>
                    <a:cubicBezTo>
                      <a:pt x="573" y="155"/>
                      <a:pt x="579" y="160"/>
                      <a:pt x="586" y="170"/>
                    </a:cubicBezTo>
                    <a:cubicBezTo>
                      <a:pt x="594" y="174"/>
                      <a:pt x="602" y="176"/>
                      <a:pt x="611" y="176"/>
                    </a:cubicBezTo>
                    <a:cubicBezTo>
                      <a:pt x="624" y="176"/>
                      <a:pt x="638" y="171"/>
                      <a:pt x="655" y="160"/>
                    </a:cubicBezTo>
                    <a:cubicBezTo>
                      <a:pt x="606" y="160"/>
                      <a:pt x="566" y="130"/>
                      <a:pt x="546" y="100"/>
                    </a:cubicBezTo>
                    <a:cubicBezTo>
                      <a:pt x="546" y="90"/>
                      <a:pt x="536" y="90"/>
                      <a:pt x="536" y="80"/>
                    </a:cubicBezTo>
                    <a:cubicBezTo>
                      <a:pt x="530" y="80"/>
                      <a:pt x="523" y="85"/>
                      <a:pt x="516" y="85"/>
                    </a:cubicBezTo>
                    <a:cubicBezTo>
                      <a:pt x="513" y="85"/>
                      <a:pt x="510" y="84"/>
                      <a:pt x="507" y="80"/>
                    </a:cubicBezTo>
                    <a:cubicBezTo>
                      <a:pt x="497" y="100"/>
                      <a:pt x="487" y="160"/>
                      <a:pt x="457" y="189"/>
                    </a:cubicBezTo>
                    <a:cubicBezTo>
                      <a:pt x="437" y="209"/>
                      <a:pt x="413" y="224"/>
                      <a:pt x="383" y="224"/>
                    </a:cubicBezTo>
                    <a:cubicBezTo>
                      <a:pt x="336" y="224"/>
                      <a:pt x="273" y="188"/>
                      <a:pt x="189" y="80"/>
                    </a:cubicBezTo>
                    <a:cubicBezTo>
                      <a:pt x="179" y="70"/>
                      <a:pt x="179" y="60"/>
                      <a:pt x="169" y="51"/>
                    </a:cubicBezTo>
                    <a:cubicBezTo>
                      <a:pt x="150" y="21"/>
                      <a:pt x="120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" name="Google Shape;86;p2"/>
              <p:cNvSpPr/>
              <p:nvPr/>
            </p:nvSpPr>
            <p:spPr>
              <a:xfrm>
                <a:off x="10205696" y="-2436656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1"/>
                      <a:pt x="0" y="11"/>
                      <a:pt x="0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" name="Google Shape;87;p2"/>
              <p:cNvSpPr/>
              <p:nvPr/>
            </p:nvSpPr>
            <p:spPr>
              <a:xfrm>
                <a:off x="10943342" y="-1563587"/>
                <a:ext cx="19162" cy="14814"/>
              </a:xfrm>
              <a:custGeom>
                <a:avLst/>
                <a:gdLst/>
                <a:ahLst/>
                <a:cxnLst/>
                <a:rect l="l" t="t" r="r" b="b"/>
                <a:pathLst>
                  <a:path w="119" h="92" extrusionOk="0">
                    <a:moveTo>
                      <a:pt x="54" y="1"/>
                    </a:moveTo>
                    <a:cubicBezTo>
                      <a:pt x="49" y="1"/>
                      <a:pt x="45" y="1"/>
                      <a:pt x="40" y="2"/>
                    </a:cubicBezTo>
                    <a:cubicBezTo>
                      <a:pt x="0" y="12"/>
                      <a:pt x="0" y="32"/>
                      <a:pt x="20" y="92"/>
                    </a:cubicBezTo>
                    <a:cubicBezTo>
                      <a:pt x="40" y="92"/>
                      <a:pt x="69" y="82"/>
                      <a:pt x="109" y="82"/>
                    </a:cubicBezTo>
                    <a:lnTo>
                      <a:pt x="119" y="82"/>
                    </a:lnTo>
                    <a:cubicBezTo>
                      <a:pt x="102" y="30"/>
                      <a:pt x="8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" name="Google Shape;88;p2"/>
              <p:cNvSpPr/>
              <p:nvPr/>
            </p:nvSpPr>
            <p:spPr>
              <a:xfrm>
                <a:off x="10970394" y="-1398055"/>
                <a:ext cx="20933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95" extrusionOk="0">
                    <a:moveTo>
                      <a:pt x="119" y="84"/>
                    </a:moveTo>
                    <a:cubicBezTo>
                      <a:pt x="119" y="84"/>
                      <a:pt x="119" y="85"/>
                      <a:pt x="120" y="85"/>
                    </a:cubicBezTo>
                    <a:cubicBezTo>
                      <a:pt x="120" y="85"/>
                      <a:pt x="120" y="85"/>
                      <a:pt x="121" y="85"/>
                    </a:cubicBezTo>
                    <a:lnTo>
                      <a:pt x="121" y="85"/>
                    </a:lnTo>
                    <a:cubicBezTo>
                      <a:pt x="120" y="85"/>
                      <a:pt x="120" y="84"/>
                      <a:pt x="119" y="84"/>
                    </a:cubicBezTo>
                    <a:close/>
                    <a:moveTo>
                      <a:pt x="43" y="0"/>
                    </a:moveTo>
                    <a:cubicBezTo>
                      <a:pt x="29" y="0"/>
                      <a:pt x="20" y="17"/>
                      <a:pt x="10" y="35"/>
                    </a:cubicBezTo>
                    <a:cubicBezTo>
                      <a:pt x="1" y="55"/>
                      <a:pt x="20" y="75"/>
                      <a:pt x="40" y="95"/>
                    </a:cubicBezTo>
                    <a:cubicBezTo>
                      <a:pt x="65" y="85"/>
                      <a:pt x="85" y="80"/>
                      <a:pt x="100" y="80"/>
                    </a:cubicBezTo>
                    <a:cubicBezTo>
                      <a:pt x="108" y="80"/>
                      <a:pt x="114" y="81"/>
                      <a:pt x="119" y="84"/>
                    </a:cubicBezTo>
                    <a:lnTo>
                      <a:pt x="119" y="84"/>
                    </a:lnTo>
                    <a:cubicBezTo>
                      <a:pt x="82" y="21"/>
                      <a:pt x="60" y="0"/>
                      <a:pt x="43" y="0"/>
                    </a:cubicBezTo>
                    <a:close/>
                    <a:moveTo>
                      <a:pt x="121" y="85"/>
                    </a:moveTo>
                    <a:cubicBezTo>
                      <a:pt x="124" y="87"/>
                      <a:pt x="127" y="91"/>
                      <a:pt x="129" y="95"/>
                    </a:cubicBezTo>
                    <a:cubicBezTo>
                      <a:pt x="129" y="85"/>
                      <a:pt x="129" y="85"/>
                      <a:pt x="121" y="8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9" name="Google Shape;89;p2"/>
              <p:cNvSpPr/>
              <p:nvPr/>
            </p:nvSpPr>
            <p:spPr>
              <a:xfrm>
                <a:off x="10858000" y="-1352486"/>
                <a:ext cx="61511" cy="40578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52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32" y="66"/>
                    </a:cubicBezTo>
                    <a:cubicBezTo>
                      <a:pt x="115" y="66"/>
                      <a:pt x="98" y="61"/>
                      <a:pt x="84" y="50"/>
                    </a:cubicBezTo>
                    <a:cubicBezTo>
                      <a:pt x="71" y="41"/>
                      <a:pt x="60" y="37"/>
                      <a:pt x="51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1" y="245"/>
                      <a:pt x="53" y="251"/>
                      <a:pt x="68" y="251"/>
                    </a:cubicBezTo>
                    <a:cubicBezTo>
                      <a:pt x="115" y="251"/>
                      <a:pt x="194" y="186"/>
                      <a:pt x="262" y="179"/>
                    </a:cubicBezTo>
                    <a:cubicBezTo>
                      <a:pt x="312" y="179"/>
                      <a:pt x="352" y="109"/>
                      <a:pt x="38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" name="Google Shape;90;p2"/>
              <p:cNvSpPr/>
              <p:nvPr/>
            </p:nvSpPr>
            <p:spPr>
              <a:xfrm>
                <a:off x="10865085" y="-1223506"/>
                <a:ext cx="35264" cy="41061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55" extrusionOk="0">
                    <a:moveTo>
                      <a:pt x="108" y="1"/>
                    </a:moveTo>
                    <a:cubicBezTo>
                      <a:pt x="77" y="1"/>
                      <a:pt x="37" y="18"/>
                      <a:pt x="0" y="42"/>
                    </a:cubicBezTo>
                    <a:cubicBezTo>
                      <a:pt x="50" y="62"/>
                      <a:pt x="89" y="151"/>
                      <a:pt x="89" y="230"/>
                    </a:cubicBezTo>
                    <a:cubicBezTo>
                      <a:pt x="92" y="247"/>
                      <a:pt x="99" y="254"/>
                      <a:pt x="108" y="254"/>
                    </a:cubicBezTo>
                    <a:cubicBezTo>
                      <a:pt x="133" y="254"/>
                      <a:pt x="175" y="206"/>
                      <a:pt x="218" y="141"/>
                    </a:cubicBezTo>
                    <a:cubicBezTo>
                      <a:pt x="198" y="102"/>
                      <a:pt x="169" y="52"/>
                      <a:pt x="149" y="22"/>
                    </a:cubicBezTo>
                    <a:cubicBezTo>
                      <a:pt x="141" y="7"/>
                      <a:pt x="126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" name="Google Shape;91;p2"/>
              <p:cNvSpPr/>
              <p:nvPr/>
            </p:nvSpPr>
            <p:spPr>
              <a:xfrm>
                <a:off x="10886501" y="-1856167"/>
                <a:ext cx="33010" cy="4073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53" extrusionOk="0">
                    <a:moveTo>
                      <a:pt x="112" y="0"/>
                    </a:moveTo>
                    <a:cubicBezTo>
                      <a:pt x="50" y="0"/>
                      <a:pt x="0" y="102"/>
                      <a:pt x="115" y="243"/>
                    </a:cubicBezTo>
                    <a:cubicBezTo>
                      <a:pt x="115" y="243"/>
                      <a:pt x="115" y="243"/>
                      <a:pt x="115" y="253"/>
                    </a:cubicBezTo>
                    <a:cubicBezTo>
                      <a:pt x="145" y="223"/>
                      <a:pt x="175" y="203"/>
                      <a:pt x="204" y="183"/>
                    </a:cubicBezTo>
                    <a:cubicBezTo>
                      <a:pt x="194" y="104"/>
                      <a:pt x="175" y="25"/>
                      <a:pt x="135" y="5"/>
                    </a:cubicBezTo>
                    <a:cubicBezTo>
                      <a:pt x="127" y="2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" name="Google Shape;92;p2"/>
              <p:cNvSpPr/>
              <p:nvPr/>
            </p:nvSpPr>
            <p:spPr>
              <a:xfrm>
                <a:off x="10848983" y="-1474058"/>
                <a:ext cx="99190" cy="72138"/>
              </a:xfrm>
              <a:custGeom>
                <a:avLst/>
                <a:gdLst/>
                <a:ahLst/>
                <a:cxnLst/>
                <a:rect l="l" t="t" r="r" b="b"/>
                <a:pathLst>
                  <a:path w="616" h="448" extrusionOk="0">
                    <a:moveTo>
                      <a:pt x="289" y="1"/>
                    </a:moveTo>
                    <a:cubicBezTo>
                      <a:pt x="247" y="1"/>
                      <a:pt x="236" y="64"/>
                      <a:pt x="189" y="101"/>
                    </a:cubicBezTo>
                    <a:cubicBezTo>
                      <a:pt x="189" y="121"/>
                      <a:pt x="170" y="141"/>
                      <a:pt x="130" y="160"/>
                    </a:cubicBezTo>
                    <a:cubicBezTo>
                      <a:pt x="1" y="220"/>
                      <a:pt x="80" y="398"/>
                      <a:pt x="179" y="448"/>
                    </a:cubicBezTo>
                    <a:cubicBezTo>
                      <a:pt x="189" y="438"/>
                      <a:pt x="189" y="438"/>
                      <a:pt x="199" y="438"/>
                    </a:cubicBezTo>
                    <a:cubicBezTo>
                      <a:pt x="214" y="433"/>
                      <a:pt x="227" y="431"/>
                      <a:pt x="239" y="431"/>
                    </a:cubicBezTo>
                    <a:cubicBezTo>
                      <a:pt x="251" y="431"/>
                      <a:pt x="264" y="433"/>
                      <a:pt x="279" y="438"/>
                    </a:cubicBezTo>
                    <a:cubicBezTo>
                      <a:pt x="344" y="413"/>
                      <a:pt x="403" y="361"/>
                      <a:pt x="484" y="361"/>
                    </a:cubicBezTo>
                    <a:cubicBezTo>
                      <a:pt x="500" y="361"/>
                      <a:pt x="518" y="364"/>
                      <a:pt x="536" y="369"/>
                    </a:cubicBezTo>
                    <a:cubicBezTo>
                      <a:pt x="586" y="319"/>
                      <a:pt x="616" y="269"/>
                      <a:pt x="606" y="250"/>
                    </a:cubicBezTo>
                    <a:cubicBezTo>
                      <a:pt x="606" y="230"/>
                      <a:pt x="606" y="190"/>
                      <a:pt x="606" y="150"/>
                    </a:cubicBezTo>
                    <a:cubicBezTo>
                      <a:pt x="589" y="197"/>
                      <a:pt x="578" y="223"/>
                      <a:pt x="562" y="223"/>
                    </a:cubicBezTo>
                    <a:cubicBezTo>
                      <a:pt x="551" y="223"/>
                      <a:pt x="537" y="209"/>
                      <a:pt x="517" y="180"/>
                    </a:cubicBezTo>
                    <a:cubicBezTo>
                      <a:pt x="492" y="136"/>
                      <a:pt x="479" y="128"/>
                      <a:pt x="469" y="128"/>
                    </a:cubicBezTo>
                    <a:cubicBezTo>
                      <a:pt x="465" y="128"/>
                      <a:pt x="460" y="130"/>
                      <a:pt x="455" y="130"/>
                    </a:cubicBezTo>
                    <a:cubicBezTo>
                      <a:pt x="450" y="130"/>
                      <a:pt x="445" y="128"/>
                      <a:pt x="437" y="121"/>
                    </a:cubicBezTo>
                    <a:cubicBezTo>
                      <a:pt x="437" y="111"/>
                      <a:pt x="427" y="111"/>
                      <a:pt x="427" y="101"/>
                    </a:cubicBezTo>
                    <a:cubicBezTo>
                      <a:pt x="375" y="123"/>
                      <a:pt x="327" y="136"/>
                      <a:pt x="292" y="136"/>
                    </a:cubicBezTo>
                    <a:cubicBezTo>
                      <a:pt x="236" y="136"/>
                      <a:pt x="217" y="102"/>
                      <a:pt x="279" y="22"/>
                    </a:cubicBezTo>
                    <a:cubicBezTo>
                      <a:pt x="289" y="12"/>
                      <a:pt x="298" y="12"/>
                      <a:pt x="298" y="2"/>
                    </a:cubicBezTo>
                    <a:cubicBezTo>
                      <a:pt x="295" y="1"/>
                      <a:pt x="292" y="1"/>
                      <a:pt x="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" name="Google Shape;93;p2"/>
              <p:cNvSpPr/>
              <p:nvPr/>
            </p:nvSpPr>
            <p:spPr>
              <a:xfrm>
                <a:off x="10959284" y="-1228015"/>
                <a:ext cx="1288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80" h="51" extrusionOk="0">
                    <a:moveTo>
                      <a:pt x="79" y="1"/>
                    </a:moveTo>
                    <a:cubicBezTo>
                      <a:pt x="50" y="1"/>
                      <a:pt x="20" y="11"/>
                      <a:pt x="0" y="40"/>
                    </a:cubicBezTo>
                    <a:cubicBezTo>
                      <a:pt x="10" y="50"/>
                      <a:pt x="20" y="50"/>
                      <a:pt x="30" y="50"/>
                    </a:cubicBezTo>
                    <a:cubicBezTo>
                      <a:pt x="50" y="50"/>
                      <a:pt x="70" y="30"/>
                      <a:pt x="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" name="Google Shape;94;p2"/>
              <p:cNvSpPr/>
              <p:nvPr/>
            </p:nvSpPr>
            <p:spPr>
              <a:xfrm>
                <a:off x="10710181" y="-1580817"/>
                <a:ext cx="19323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9" extrusionOk="0">
                    <a:moveTo>
                      <a:pt x="60" y="0"/>
                    </a:moveTo>
                    <a:cubicBezTo>
                      <a:pt x="60" y="20"/>
                      <a:pt x="40" y="30"/>
                      <a:pt x="20" y="60"/>
                    </a:cubicBezTo>
                    <a:lnTo>
                      <a:pt x="10" y="60"/>
                    </a:lnTo>
                    <a:cubicBezTo>
                      <a:pt x="0" y="80"/>
                      <a:pt x="0" y="100"/>
                      <a:pt x="0" y="119"/>
                    </a:cubicBezTo>
                    <a:cubicBezTo>
                      <a:pt x="20" y="139"/>
                      <a:pt x="50" y="159"/>
                      <a:pt x="60" y="169"/>
                    </a:cubicBezTo>
                    <a:cubicBezTo>
                      <a:pt x="70" y="169"/>
                      <a:pt x="80" y="169"/>
                      <a:pt x="90" y="179"/>
                    </a:cubicBezTo>
                    <a:cubicBezTo>
                      <a:pt x="100" y="169"/>
                      <a:pt x="109" y="159"/>
                      <a:pt x="119" y="129"/>
                    </a:cubicBezTo>
                    <a:cubicBezTo>
                      <a:pt x="119" y="90"/>
                      <a:pt x="119" y="60"/>
                      <a:pt x="119" y="20"/>
                    </a:cubicBezTo>
                    <a:cubicBezTo>
                      <a:pt x="119" y="10"/>
                      <a:pt x="109" y="1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" name="Google Shape;95;p2"/>
              <p:cNvSpPr/>
              <p:nvPr/>
            </p:nvSpPr>
            <p:spPr>
              <a:xfrm>
                <a:off x="10620813" y="-1973553"/>
                <a:ext cx="22382" cy="3784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35" extrusionOk="0">
                    <a:moveTo>
                      <a:pt x="0" y="0"/>
                    </a:moveTo>
                    <a:cubicBezTo>
                      <a:pt x="10" y="10"/>
                      <a:pt x="20" y="30"/>
                      <a:pt x="20" y="60"/>
                    </a:cubicBezTo>
                    <a:cubicBezTo>
                      <a:pt x="20" y="70"/>
                      <a:pt x="20" y="70"/>
                      <a:pt x="20" y="80"/>
                    </a:cubicBezTo>
                    <a:cubicBezTo>
                      <a:pt x="20" y="109"/>
                      <a:pt x="20" y="139"/>
                      <a:pt x="10" y="169"/>
                    </a:cubicBezTo>
                    <a:cubicBezTo>
                      <a:pt x="0" y="199"/>
                      <a:pt x="10" y="208"/>
                      <a:pt x="10" y="228"/>
                    </a:cubicBezTo>
                    <a:cubicBezTo>
                      <a:pt x="14" y="232"/>
                      <a:pt x="20" y="234"/>
                      <a:pt x="27" y="234"/>
                    </a:cubicBezTo>
                    <a:cubicBezTo>
                      <a:pt x="54" y="234"/>
                      <a:pt x="99" y="204"/>
                      <a:pt x="139" y="149"/>
                    </a:cubicBezTo>
                    <a:cubicBezTo>
                      <a:pt x="109" y="129"/>
                      <a:pt x="79" y="80"/>
                      <a:pt x="40" y="30"/>
                    </a:cubicBezTo>
                    <a:cubicBezTo>
                      <a:pt x="20" y="10"/>
                      <a:pt x="1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" name="Google Shape;96;p2"/>
              <p:cNvSpPr/>
              <p:nvPr/>
            </p:nvSpPr>
            <p:spPr>
              <a:xfrm>
                <a:off x="10734173" y="-1669058"/>
                <a:ext cx="12882" cy="276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72" extrusionOk="0">
                    <a:moveTo>
                      <a:pt x="36" y="0"/>
                    </a:moveTo>
                    <a:cubicBezTo>
                      <a:pt x="8" y="0"/>
                      <a:pt x="20" y="122"/>
                      <a:pt x="20" y="122"/>
                    </a:cubicBezTo>
                    <a:cubicBezTo>
                      <a:pt x="20" y="122"/>
                      <a:pt x="10" y="142"/>
                      <a:pt x="0" y="162"/>
                    </a:cubicBezTo>
                    <a:cubicBezTo>
                      <a:pt x="20" y="172"/>
                      <a:pt x="40" y="172"/>
                      <a:pt x="50" y="172"/>
                    </a:cubicBezTo>
                    <a:cubicBezTo>
                      <a:pt x="60" y="142"/>
                      <a:pt x="70" y="92"/>
                      <a:pt x="79" y="43"/>
                    </a:cubicBezTo>
                    <a:cubicBezTo>
                      <a:pt x="79" y="43"/>
                      <a:pt x="70" y="43"/>
                      <a:pt x="70" y="33"/>
                    </a:cubicBezTo>
                    <a:cubicBezTo>
                      <a:pt x="55" y="9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" name="Google Shape;97;p2"/>
              <p:cNvSpPr/>
              <p:nvPr/>
            </p:nvSpPr>
            <p:spPr>
              <a:xfrm>
                <a:off x="10682968" y="-1718170"/>
                <a:ext cx="3059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40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1" y="50"/>
                      <a:pt x="130" y="100"/>
                      <a:pt x="179" y="130"/>
                    </a:cubicBezTo>
                    <a:cubicBezTo>
                      <a:pt x="179" y="139"/>
                      <a:pt x="189" y="139"/>
                      <a:pt x="189" y="139"/>
                    </a:cubicBezTo>
                    <a:cubicBezTo>
                      <a:pt x="169" y="120"/>
                      <a:pt x="159" y="90"/>
                      <a:pt x="140" y="80"/>
                    </a:cubicBezTo>
                    <a:cubicBezTo>
                      <a:pt x="100" y="30"/>
                      <a:pt x="110" y="2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" name="Google Shape;98;p2"/>
              <p:cNvSpPr/>
              <p:nvPr/>
            </p:nvSpPr>
            <p:spPr>
              <a:xfrm>
                <a:off x="10922570" y="-1446685"/>
                <a:ext cx="105470" cy="99190"/>
              </a:xfrm>
              <a:custGeom>
                <a:avLst/>
                <a:gdLst/>
                <a:ahLst/>
                <a:cxnLst/>
                <a:rect l="l" t="t" r="r" b="b"/>
                <a:pathLst>
                  <a:path w="655" h="616" extrusionOk="0">
                    <a:moveTo>
                      <a:pt x="357" y="0"/>
                    </a:moveTo>
                    <a:cubicBezTo>
                      <a:pt x="347" y="10"/>
                      <a:pt x="337" y="30"/>
                      <a:pt x="317" y="50"/>
                    </a:cubicBezTo>
                    <a:cubicBezTo>
                      <a:pt x="258" y="159"/>
                      <a:pt x="218" y="209"/>
                      <a:pt x="169" y="248"/>
                    </a:cubicBezTo>
                    <a:cubicBezTo>
                      <a:pt x="307" y="367"/>
                      <a:pt x="179" y="327"/>
                      <a:pt x="60" y="347"/>
                    </a:cubicBezTo>
                    <a:cubicBezTo>
                      <a:pt x="50" y="357"/>
                      <a:pt x="50" y="367"/>
                      <a:pt x="40" y="367"/>
                    </a:cubicBezTo>
                    <a:cubicBezTo>
                      <a:pt x="30" y="377"/>
                      <a:pt x="10" y="387"/>
                      <a:pt x="0" y="397"/>
                    </a:cubicBezTo>
                    <a:cubicBezTo>
                      <a:pt x="10" y="417"/>
                      <a:pt x="20" y="427"/>
                      <a:pt x="30" y="437"/>
                    </a:cubicBezTo>
                    <a:cubicBezTo>
                      <a:pt x="30" y="446"/>
                      <a:pt x="30" y="446"/>
                      <a:pt x="30" y="456"/>
                    </a:cubicBezTo>
                    <a:cubicBezTo>
                      <a:pt x="56" y="510"/>
                      <a:pt x="130" y="578"/>
                      <a:pt x="181" y="578"/>
                    </a:cubicBezTo>
                    <a:cubicBezTo>
                      <a:pt x="187" y="578"/>
                      <a:pt x="193" y="577"/>
                      <a:pt x="198" y="575"/>
                    </a:cubicBezTo>
                    <a:cubicBezTo>
                      <a:pt x="213" y="512"/>
                      <a:pt x="227" y="433"/>
                      <a:pt x="263" y="433"/>
                    </a:cubicBezTo>
                    <a:cubicBezTo>
                      <a:pt x="277" y="433"/>
                      <a:pt x="295" y="445"/>
                      <a:pt x="317" y="476"/>
                    </a:cubicBezTo>
                    <a:cubicBezTo>
                      <a:pt x="377" y="546"/>
                      <a:pt x="407" y="595"/>
                      <a:pt x="446" y="615"/>
                    </a:cubicBezTo>
                    <a:cubicBezTo>
                      <a:pt x="446" y="565"/>
                      <a:pt x="426" y="516"/>
                      <a:pt x="407" y="476"/>
                    </a:cubicBezTo>
                    <a:cubicBezTo>
                      <a:pt x="407" y="466"/>
                      <a:pt x="397" y="456"/>
                      <a:pt x="397" y="456"/>
                    </a:cubicBezTo>
                    <a:cubicBezTo>
                      <a:pt x="387" y="437"/>
                      <a:pt x="357" y="417"/>
                      <a:pt x="337" y="397"/>
                    </a:cubicBezTo>
                    <a:cubicBezTo>
                      <a:pt x="317" y="377"/>
                      <a:pt x="298" y="357"/>
                      <a:pt x="307" y="337"/>
                    </a:cubicBezTo>
                    <a:cubicBezTo>
                      <a:pt x="317" y="319"/>
                      <a:pt x="326" y="302"/>
                      <a:pt x="340" y="302"/>
                    </a:cubicBezTo>
                    <a:cubicBezTo>
                      <a:pt x="357" y="302"/>
                      <a:pt x="380" y="324"/>
                      <a:pt x="417" y="387"/>
                    </a:cubicBezTo>
                    <a:cubicBezTo>
                      <a:pt x="426" y="387"/>
                      <a:pt x="426" y="387"/>
                      <a:pt x="426" y="397"/>
                    </a:cubicBezTo>
                    <a:cubicBezTo>
                      <a:pt x="479" y="484"/>
                      <a:pt x="500" y="518"/>
                      <a:pt x="525" y="518"/>
                    </a:cubicBezTo>
                    <a:cubicBezTo>
                      <a:pt x="529" y="518"/>
                      <a:pt x="532" y="517"/>
                      <a:pt x="536" y="516"/>
                    </a:cubicBezTo>
                    <a:cubicBezTo>
                      <a:pt x="565" y="496"/>
                      <a:pt x="655" y="377"/>
                      <a:pt x="615" y="347"/>
                    </a:cubicBezTo>
                    <a:cubicBezTo>
                      <a:pt x="575" y="308"/>
                      <a:pt x="555" y="248"/>
                      <a:pt x="545" y="209"/>
                    </a:cubicBezTo>
                    <a:cubicBezTo>
                      <a:pt x="513" y="246"/>
                      <a:pt x="480" y="266"/>
                      <a:pt x="458" y="266"/>
                    </a:cubicBezTo>
                    <a:cubicBezTo>
                      <a:pt x="433" y="266"/>
                      <a:pt x="421" y="241"/>
                      <a:pt x="436" y="189"/>
                    </a:cubicBezTo>
                    <a:cubicBezTo>
                      <a:pt x="436" y="189"/>
                      <a:pt x="436" y="179"/>
                      <a:pt x="436" y="179"/>
                    </a:cubicBezTo>
                    <a:cubicBezTo>
                      <a:pt x="407" y="189"/>
                      <a:pt x="387" y="189"/>
                      <a:pt x="367" y="189"/>
                    </a:cubicBezTo>
                    <a:cubicBezTo>
                      <a:pt x="332" y="199"/>
                      <a:pt x="317" y="206"/>
                      <a:pt x="310" y="206"/>
                    </a:cubicBezTo>
                    <a:cubicBezTo>
                      <a:pt x="303" y="206"/>
                      <a:pt x="303" y="199"/>
                      <a:pt x="298" y="179"/>
                    </a:cubicBezTo>
                    <a:cubicBezTo>
                      <a:pt x="278" y="139"/>
                      <a:pt x="456" y="40"/>
                      <a:pt x="387" y="20"/>
                    </a:cubicBezTo>
                    <a:cubicBezTo>
                      <a:pt x="377" y="10"/>
                      <a:pt x="367" y="1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" name="Google Shape;99;p2"/>
              <p:cNvSpPr/>
              <p:nvPr/>
            </p:nvSpPr>
            <p:spPr>
              <a:xfrm>
                <a:off x="10959284" y="-1298704"/>
                <a:ext cx="25764" cy="230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43" extrusionOk="0">
                    <a:moveTo>
                      <a:pt x="139" y="1"/>
                    </a:moveTo>
                    <a:cubicBezTo>
                      <a:pt x="134" y="1"/>
                      <a:pt x="124" y="5"/>
                      <a:pt x="109" y="13"/>
                    </a:cubicBezTo>
                    <a:cubicBezTo>
                      <a:pt x="79" y="23"/>
                      <a:pt x="40" y="63"/>
                      <a:pt x="0" y="103"/>
                    </a:cubicBezTo>
                    <a:cubicBezTo>
                      <a:pt x="10" y="112"/>
                      <a:pt x="30" y="122"/>
                      <a:pt x="50" y="142"/>
                    </a:cubicBezTo>
                    <a:cubicBezTo>
                      <a:pt x="120" y="56"/>
                      <a:pt x="16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" name="Google Shape;100;p2"/>
              <p:cNvSpPr/>
              <p:nvPr/>
            </p:nvSpPr>
            <p:spPr>
              <a:xfrm>
                <a:off x="10839483" y="-1366817"/>
                <a:ext cx="94359" cy="107080"/>
              </a:xfrm>
              <a:custGeom>
                <a:avLst/>
                <a:gdLst/>
                <a:ahLst/>
                <a:cxnLst/>
                <a:rect l="l" t="t" r="r" b="b"/>
                <a:pathLst>
                  <a:path w="586" h="665" extrusionOk="0">
                    <a:moveTo>
                      <a:pt x="397" y="0"/>
                    </a:moveTo>
                    <a:cubicBezTo>
                      <a:pt x="367" y="50"/>
                      <a:pt x="348" y="60"/>
                      <a:pt x="209" y="60"/>
                    </a:cubicBezTo>
                    <a:cubicBezTo>
                      <a:pt x="200" y="59"/>
                      <a:pt x="192" y="59"/>
                      <a:pt x="184" y="59"/>
                    </a:cubicBezTo>
                    <a:cubicBezTo>
                      <a:pt x="66" y="59"/>
                      <a:pt x="40" y="127"/>
                      <a:pt x="30" y="238"/>
                    </a:cubicBezTo>
                    <a:lnTo>
                      <a:pt x="50" y="238"/>
                    </a:lnTo>
                    <a:cubicBezTo>
                      <a:pt x="50" y="238"/>
                      <a:pt x="80" y="298"/>
                      <a:pt x="60" y="298"/>
                    </a:cubicBezTo>
                    <a:cubicBezTo>
                      <a:pt x="50" y="298"/>
                      <a:pt x="40" y="307"/>
                      <a:pt x="30" y="317"/>
                    </a:cubicBezTo>
                    <a:cubicBezTo>
                      <a:pt x="20" y="347"/>
                      <a:pt x="20" y="377"/>
                      <a:pt x="20" y="416"/>
                    </a:cubicBezTo>
                    <a:cubicBezTo>
                      <a:pt x="50" y="407"/>
                      <a:pt x="80" y="387"/>
                      <a:pt x="119" y="387"/>
                    </a:cubicBezTo>
                    <a:cubicBezTo>
                      <a:pt x="199" y="387"/>
                      <a:pt x="169" y="416"/>
                      <a:pt x="179" y="486"/>
                    </a:cubicBezTo>
                    <a:cubicBezTo>
                      <a:pt x="186" y="512"/>
                      <a:pt x="180" y="518"/>
                      <a:pt x="166" y="518"/>
                    </a:cubicBezTo>
                    <a:cubicBezTo>
                      <a:pt x="152" y="518"/>
                      <a:pt x="130" y="512"/>
                      <a:pt x="108" y="512"/>
                    </a:cubicBezTo>
                    <a:cubicBezTo>
                      <a:pt x="92" y="512"/>
                      <a:pt x="75" y="515"/>
                      <a:pt x="60" y="526"/>
                    </a:cubicBezTo>
                    <a:cubicBezTo>
                      <a:pt x="1" y="565"/>
                      <a:pt x="90" y="575"/>
                      <a:pt x="100" y="664"/>
                    </a:cubicBezTo>
                    <a:cubicBezTo>
                      <a:pt x="179" y="664"/>
                      <a:pt x="278" y="595"/>
                      <a:pt x="258" y="535"/>
                    </a:cubicBezTo>
                    <a:cubicBezTo>
                      <a:pt x="219" y="426"/>
                      <a:pt x="298" y="377"/>
                      <a:pt x="576" y="278"/>
                    </a:cubicBezTo>
                    <a:cubicBezTo>
                      <a:pt x="576" y="228"/>
                      <a:pt x="586" y="188"/>
                      <a:pt x="576" y="149"/>
                    </a:cubicBezTo>
                    <a:cubicBezTo>
                      <a:pt x="576" y="129"/>
                      <a:pt x="566" y="109"/>
                      <a:pt x="546" y="109"/>
                    </a:cubicBezTo>
                    <a:cubicBezTo>
                      <a:pt x="526" y="109"/>
                      <a:pt x="516" y="129"/>
                      <a:pt x="496" y="149"/>
                    </a:cubicBezTo>
                    <a:cubicBezTo>
                      <a:pt x="467" y="198"/>
                      <a:pt x="427" y="268"/>
                      <a:pt x="377" y="268"/>
                    </a:cubicBezTo>
                    <a:cubicBezTo>
                      <a:pt x="309" y="275"/>
                      <a:pt x="230" y="340"/>
                      <a:pt x="183" y="340"/>
                    </a:cubicBezTo>
                    <a:cubicBezTo>
                      <a:pt x="168" y="340"/>
                      <a:pt x="156" y="334"/>
                      <a:pt x="149" y="317"/>
                    </a:cubicBezTo>
                    <a:cubicBezTo>
                      <a:pt x="132" y="258"/>
                      <a:pt x="115" y="126"/>
                      <a:pt x="166" y="126"/>
                    </a:cubicBezTo>
                    <a:cubicBezTo>
                      <a:pt x="175" y="126"/>
                      <a:pt x="186" y="130"/>
                      <a:pt x="199" y="139"/>
                    </a:cubicBezTo>
                    <a:cubicBezTo>
                      <a:pt x="213" y="150"/>
                      <a:pt x="230" y="155"/>
                      <a:pt x="247" y="155"/>
                    </a:cubicBezTo>
                    <a:cubicBezTo>
                      <a:pt x="290" y="155"/>
                      <a:pt x="339" y="125"/>
                      <a:pt x="367" y="89"/>
                    </a:cubicBezTo>
                    <a:cubicBezTo>
                      <a:pt x="387" y="60"/>
                      <a:pt x="397" y="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" name="Google Shape;101;p2"/>
              <p:cNvSpPr/>
              <p:nvPr/>
            </p:nvSpPr>
            <p:spPr>
              <a:xfrm>
                <a:off x="10831431" y="-1225922"/>
                <a:ext cx="88079" cy="43154"/>
              </a:xfrm>
              <a:custGeom>
                <a:avLst/>
                <a:gdLst/>
                <a:ahLst/>
                <a:cxnLst/>
                <a:rect l="l" t="t" r="r" b="b"/>
                <a:pathLst>
                  <a:path w="547" h="268" extrusionOk="0">
                    <a:moveTo>
                      <a:pt x="328" y="0"/>
                    </a:moveTo>
                    <a:cubicBezTo>
                      <a:pt x="260" y="0"/>
                      <a:pt x="178" y="44"/>
                      <a:pt x="21" y="127"/>
                    </a:cubicBezTo>
                    <a:cubicBezTo>
                      <a:pt x="11" y="127"/>
                      <a:pt x="11" y="136"/>
                      <a:pt x="1" y="136"/>
                    </a:cubicBezTo>
                    <a:cubicBezTo>
                      <a:pt x="11" y="136"/>
                      <a:pt x="21" y="136"/>
                      <a:pt x="41" y="127"/>
                    </a:cubicBezTo>
                    <a:cubicBezTo>
                      <a:pt x="60" y="127"/>
                      <a:pt x="80" y="127"/>
                      <a:pt x="100" y="136"/>
                    </a:cubicBezTo>
                    <a:cubicBezTo>
                      <a:pt x="100" y="127"/>
                      <a:pt x="110" y="127"/>
                      <a:pt x="120" y="117"/>
                    </a:cubicBezTo>
                    <a:cubicBezTo>
                      <a:pt x="140" y="97"/>
                      <a:pt x="179" y="77"/>
                      <a:pt x="209" y="57"/>
                    </a:cubicBezTo>
                    <a:cubicBezTo>
                      <a:pt x="246" y="33"/>
                      <a:pt x="286" y="16"/>
                      <a:pt x="317" y="16"/>
                    </a:cubicBezTo>
                    <a:cubicBezTo>
                      <a:pt x="335" y="16"/>
                      <a:pt x="350" y="22"/>
                      <a:pt x="358" y="37"/>
                    </a:cubicBezTo>
                    <a:cubicBezTo>
                      <a:pt x="378" y="67"/>
                      <a:pt x="407" y="117"/>
                      <a:pt x="427" y="156"/>
                    </a:cubicBezTo>
                    <a:cubicBezTo>
                      <a:pt x="464" y="215"/>
                      <a:pt x="500" y="268"/>
                      <a:pt x="517" y="268"/>
                    </a:cubicBezTo>
                    <a:cubicBezTo>
                      <a:pt x="523" y="268"/>
                      <a:pt x="526" y="261"/>
                      <a:pt x="526" y="245"/>
                    </a:cubicBezTo>
                    <a:cubicBezTo>
                      <a:pt x="526" y="216"/>
                      <a:pt x="536" y="166"/>
                      <a:pt x="546" y="107"/>
                    </a:cubicBezTo>
                    <a:cubicBezTo>
                      <a:pt x="497" y="87"/>
                      <a:pt x="447" y="57"/>
                      <a:pt x="417" y="27"/>
                    </a:cubicBezTo>
                    <a:cubicBezTo>
                      <a:pt x="387" y="9"/>
                      <a:pt x="359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" name="Google Shape;102;p2"/>
              <p:cNvSpPr/>
              <p:nvPr/>
            </p:nvSpPr>
            <p:spPr>
              <a:xfrm>
                <a:off x="10919350" y="-1298221"/>
                <a:ext cx="14492" cy="30433"/>
              </a:xfrm>
              <a:custGeom>
                <a:avLst/>
                <a:gdLst/>
                <a:ahLst/>
                <a:cxnLst/>
                <a:rect l="l" t="t" r="r" b="b"/>
                <a:pathLst>
                  <a:path w="90" h="189" extrusionOk="0">
                    <a:moveTo>
                      <a:pt x="90" y="0"/>
                    </a:moveTo>
                    <a:cubicBezTo>
                      <a:pt x="60" y="40"/>
                      <a:pt x="30" y="70"/>
                      <a:pt x="20" y="100"/>
                    </a:cubicBezTo>
                    <a:cubicBezTo>
                      <a:pt x="0" y="149"/>
                      <a:pt x="0" y="169"/>
                      <a:pt x="10" y="189"/>
                    </a:cubicBezTo>
                    <a:cubicBezTo>
                      <a:pt x="20" y="159"/>
                      <a:pt x="30" y="129"/>
                      <a:pt x="50" y="100"/>
                    </a:cubicBezTo>
                    <a:cubicBezTo>
                      <a:pt x="70" y="60"/>
                      <a:pt x="80" y="3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" name="Google Shape;103;p2"/>
              <p:cNvSpPr/>
              <p:nvPr/>
            </p:nvSpPr>
            <p:spPr>
              <a:xfrm>
                <a:off x="10641585" y="-1927339"/>
                <a:ext cx="9661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150" extrusionOk="0">
                    <a:moveTo>
                      <a:pt x="59" y="1"/>
                    </a:moveTo>
                    <a:cubicBezTo>
                      <a:pt x="59" y="3"/>
                      <a:pt x="58" y="6"/>
                      <a:pt x="58" y="8"/>
                    </a:cubicBezTo>
                    <a:lnTo>
                      <a:pt x="58" y="8"/>
                    </a:lnTo>
                    <a:cubicBezTo>
                      <a:pt x="59" y="6"/>
                      <a:pt x="59" y="3"/>
                      <a:pt x="59" y="1"/>
                    </a:cubicBezTo>
                    <a:close/>
                    <a:moveTo>
                      <a:pt x="58" y="8"/>
                    </a:moveTo>
                    <a:cubicBezTo>
                      <a:pt x="54" y="16"/>
                      <a:pt x="47" y="26"/>
                      <a:pt x="40" y="40"/>
                    </a:cubicBezTo>
                    <a:cubicBezTo>
                      <a:pt x="30" y="70"/>
                      <a:pt x="20" y="110"/>
                      <a:pt x="0" y="150"/>
                    </a:cubicBezTo>
                    <a:lnTo>
                      <a:pt x="50" y="150"/>
                    </a:lnTo>
                    <a:cubicBezTo>
                      <a:pt x="50" y="103"/>
                      <a:pt x="50" y="48"/>
                      <a:pt x="58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" name="Google Shape;104;p2"/>
              <p:cNvSpPr/>
              <p:nvPr/>
            </p:nvSpPr>
            <p:spPr>
              <a:xfrm>
                <a:off x="10563328" y="-2588340"/>
                <a:ext cx="459397" cy="1124581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6984" extrusionOk="0">
                    <a:moveTo>
                      <a:pt x="1184" y="0"/>
                    </a:moveTo>
                    <a:cubicBezTo>
                      <a:pt x="1182" y="0"/>
                      <a:pt x="1180" y="29"/>
                      <a:pt x="1180" y="100"/>
                    </a:cubicBezTo>
                    <a:lnTo>
                      <a:pt x="1180" y="318"/>
                    </a:lnTo>
                    <a:cubicBezTo>
                      <a:pt x="1180" y="240"/>
                      <a:pt x="1176" y="210"/>
                      <a:pt x="1169" y="210"/>
                    </a:cubicBezTo>
                    <a:cubicBezTo>
                      <a:pt x="1148" y="210"/>
                      <a:pt x="1103" y="496"/>
                      <a:pt x="1081" y="556"/>
                    </a:cubicBezTo>
                    <a:cubicBezTo>
                      <a:pt x="1051" y="635"/>
                      <a:pt x="1071" y="625"/>
                      <a:pt x="1061" y="744"/>
                    </a:cubicBezTo>
                    <a:cubicBezTo>
                      <a:pt x="1057" y="796"/>
                      <a:pt x="1049" y="812"/>
                      <a:pt x="1033" y="812"/>
                    </a:cubicBezTo>
                    <a:cubicBezTo>
                      <a:pt x="1012" y="812"/>
                      <a:pt x="978" y="785"/>
                      <a:pt x="922" y="774"/>
                    </a:cubicBezTo>
                    <a:cubicBezTo>
                      <a:pt x="916" y="774"/>
                      <a:pt x="911" y="773"/>
                      <a:pt x="906" y="773"/>
                    </a:cubicBezTo>
                    <a:cubicBezTo>
                      <a:pt x="840" y="773"/>
                      <a:pt x="887" y="834"/>
                      <a:pt x="942" y="834"/>
                    </a:cubicBezTo>
                    <a:cubicBezTo>
                      <a:pt x="946" y="833"/>
                      <a:pt x="949" y="833"/>
                      <a:pt x="952" y="833"/>
                    </a:cubicBezTo>
                    <a:cubicBezTo>
                      <a:pt x="1008" y="833"/>
                      <a:pt x="1060" y="905"/>
                      <a:pt x="1041" y="933"/>
                    </a:cubicBezTo>
                    <a:cubicBezTo>
                      <a:pt x="1031" y="963"/>
                      <a:pt x="893" y="992"/>
                      <a:pt x="942" y="1111"/>
                    </a:cubicBezTo>
                    <a:cubicBezTo>
                      <a:pt x="970" y="1180"/>
                      <a:pt x="926" y="1201"/>
                      <a:pt x="880" y="1201"/>
                    </a:cubicBezTo>
                    <a:cubicBezTo>
                      <a:pt x="859" y="1201"/>
                      <a:pt x="838" y="1197"/>
                      <a:pt x="823" y="1191"/>
                    </a:cubicBezTo>
                    <a:cubicBezTo>
                      <a:pt x="815" y="1188"/>
                      <a:pt x="807" y="1187"/>
                      <a:pt x="800" y="1187"/>
                    </a:cubicBezTo>
                    <a:cubicBezTo>
                      <a:pt x="752" y="1187"/>
                      <a:pt x="723" y="1237"/>
                      <a:pt x="783" y="1280"/>
                    </a:cubicBezTo>
                    <a:cubicBezTo>
                      <a:pt x="863" y="1329"/>
                      <a:pt x="803" y="1508"/>
                      <a:pt x="734" y="1508"/>
                    </a:cubicBezTo>
                    <a:cubicBezTo>
                      <a:pt x="678" y="1508"/>
                      <a:pt x="642" y="1432"/>
                      <a:pt x="584" y="1432"/>
                    </a:cubicBezTo>
                    <a:cubicBezTo>
                      <a:pt x="569" y="1432"/>
                      <a:pt x="553" y="1437"/>
                      <a:pt x="536" y="1448"/>
                    </a:cubicBezTo>
                    <a:cubicBezTo>
                      <a:pt x="526" y="1458"/>
                      <a:pt x="516" y="1468"/>
                      <a:pt x="506" y="1478"/>
                    </a:cubicBezTo>
                    <a:cubicBezTo>
                      <a:pt x="496" y="1488"/>
                      <a:pt x="486" y="1498"/>
                      <a:pt x="476" y="1508"/>
                    </a:cubicBezTo>
                    <a:cubicBezTo>
                      <a:pt x="476" y="1518"/>
                      <a:pt x="476" y="1518"/>
                      <a:pt x="476" y="1518"/>
                    </a:cubicBezTo>
                    <a:cubicBezTo>
                      <a:pt x="456" y="1558"/>
                      <a:pt x="526" y="1538"/>
                      <a:pt x="585" y="1558"/>
                    </a:cubicBezTo>
                    <a:cubicBezTo>
                      <a:pt x="605" y="1567"/>
                      <a:pt x="615" y="1577"/>
                      <a:pt x="635" y="1597"/>
                    </a:cubicBezTo>
                    <a:cubicBezTo>
                      <a:pt x="687" y="1676"/>
                      <a:pt x="655" y="1708"/>
                      <a:pt x="734" y="1708"/>
                    </a:cubicBezTo>
                    <a:cubicBezTo>
                      <a:pt x="745" y="1708"/>
                      <a:pt x="758" y="1707"/>
                      <a:pt x="774" y="1706"/>
                    </a:cubicBezTo>
                    <a:cubicBezTo>
                      <a:pt x="902" y="1706"/>
                      <a:pt x="863" y="1845"/>
                      <a:pt x="883" y="2063"/>
                    </a:cubicBezTo>
                    <a:cubicBezTo>
                      <a:pt x="891" y="2152"/>
                      <a:pt x="863" y="2183"/>
                      <a:pt x="830" y="2183"/>
                    </a:cubicBezTo>
                    <a:cubicBezTo>
                      <a:pt x="786" y="2183"/>
                      <a:pt x="732" y="2128"/>
                      <a:pt x="744" y="2083"/>
                    </a:cubicBezTo>
                    <a:cubicBezTo>
                      <a:pt x="774" y="1994"/>
                      <a:pt x="724" y="1954"/>
                      <a:pt x="545" y="1875"/>
                    </a:cubicBezTo>
                    <a:cubicBezTo>
                      <a:pt x="515" y="1861"/>
                      <a:pt x="495" y="1855"/>
                      <a:pt x="485" y="1855"/>
                    </a:cubicBezTo>
                    <a:cubicBezTo>
                      <a:pt x="434" y="1855"/>
                      <a:pt x="580" y="1991"/>
                      <a:pt x="605" y="2073"/>
                    </a:cubicBezTo>
                    <a:cubicBezTo>
                      <a:pt x="615" y="2124"/>
                      <a:pt x="612" y="2146"/>
                      <a:pt x="598" y="2146"/>
                    </a:cubicBezTo>
                    <a:cubicBezTo>
                      <a:pt x="584" y="2146"/>
                      <a:pt x="559" y="2127"/>
                      <a:pt x="526" y="2093"/>
                    </a:cubicBezTo>
                    <a:cubicBezTo>
                      <a:pt x="513" y="2076"/>
                      <a:pt x="500" y="2068"/>
                      <a:pt x="489" y="2068"/>
                    </a:cubicBezTo>
                    <a:cubicBezTo>
                      <a:pt x="446" y="2068"/>
                      <a:pt x="410" y="2166"/>
                      <a:pt x="387" y="2252"/>
                    </a:cubicBezTo>
                    <a:cubicBezTo>
                      <a:pt x="357" y="2371"/>
                      <a:pt x="446" y="2281"/>
                      <a:pt x="486" y="2390"/>
                    </a:cubicBezTo>
                    <a:cubicBezTo>
                      <a:pt x="497" y="2431"/>
                      <a:pt x="520" y="2445"/>
                      <a:pt x="547" y="2445"/>
                    </a:cubicBezTo>
                    <a:cubicBezTo>
                      <a:pt x="594" y="2445"/>
                      <a:pt x="653" y="2402"/>
                      <a:pt x="684" y="2371"/>
                    </a:cubicBezTo>
                    <a:cubicBezTo>
                      <a:pt x="704" y="2351"/>
                      <a:pt x="720" y="2342"/>
                      <a:pt x="738" y="2342"/>
                    </a:cubicBezTo>
                    <a:cubicBezTo>
                      <a:pt x="774" y="2342"/>
                      <a:pt x="816" y="2380"/>
                      <a:pt x="902" y="2440"/>
                    </a:cubicBezTo>
                    <a:cubicBezTo>
                      <a:pt x="1031" y="2519"/>
                      <a:pt x="843" y="2589"/>
                      <a:pt x="783" y="2648"/>
                    </a:cubicBezTo>
                    <a:cubicBezTo>
                      <a:pt x="765" y="2666"/>
                      <a:pt x="748" y="2671"/>
                      <a:pt x="730" y="2671"/>
                    </a:cubicBezTo>
                    <a:cubicBezTo>
                      <a:pt x="713" y="2671"/>
                      <a:pt x="696" y="2667"/>
                      <a:pt x="677" y="2667"/>
                    </a:cubicBezTo>
                    <a:cubicBezTo>
                      <a:pt x="647" y="2667"/>
                      <a:pt x="612" y="2676"/>
                      <a:pt x="565" y="2718"/>
                    </a:cubicBezTo>
                    <a:cubicBezTo>
                      <a:pt x="479" y="2788"/>
                      <a:pt x="473" y="2865"/>
                      <a:pt x="451" y="2865"/>
                    </a:cubicBezTo>
                    <a:cubicBezTo>
                      <a:pt x="444" y="2865"/>
                      <a:pt x="437" y="2859"/>
                      <a:pt x="427" y="2847"/>
                    </a:cubicBezTo>
                    <a:cubicBezTo>
                      <a:pt x="418" y="2842"/>
                      <a:pt x="410" y="2840"/>
                      <a:pt x="403" y="2840"/>
                    </a:cubicBezTo>
                    <a:cubicBezTo>
                      <a:pt x="392" y="2840"/>
                      <a:pt x="383" y="2845"/>
                      <a:pt x="377" y="2856"/>
                    </a:cubicBezTo>
                    <a:cubicBezTo>
                      <a:pt x="367" y="2856"/>
                      <a:pt x="367" y="2856"/>
                      <a:pt x="357" y="2866"/>
                    </a:cubicBezTo>
                    <a:cubicBezTo>
                      <a:pt x="367" y="2866"/>
                      <a:pt x="387" y="2876"/>
                      <a:pt x="397" y="2886"/>
                    </a:cubicBezTo>
                    <a:cubicBezTo>
                      <a:pt x="496" y="2966"/>
                      <a:pt x="337" y="2906"/>
                      <a:pt x="278" y="2956"/>
                    </a:cubicBezTo>
                    <a:cubicBezTo>
                      <a:pt x="258" y="2985"/>
                      <a:pt x="228" y="3025"/>
                      <a:pt x="208" y="3055"/>
                    </a:cubicBezTo>
                    <a:cubicBezTo>
                      <a:pt x="179" y="3094"/>
                      <a:pt x="179" y="3114"/>
                      <a:pt x="169" y="3134"/>
                    </a:cubicBezTo>
                    <a:cubicBezTo>
                      <a:pt x="164" y="3165"/>
                      <a:pt x="181" y="3178"/>
                      <a:pt x="203" y="3178"/>
                    </a:cubicBezTo>
                    <a:cubicBezTo>
                      <a:pt x="231" y="3178"/>
                      <a:pt x="267" y="3157"/>
                      <a:pt x="278" y="3124"/>
                    </a:cubicBezTo>
                    <a:cubicBezTo>
                      <a:pt x="284" y="3104"/>
                      <a:pt x="289" y="3097"/>
                      <a:pt x="292" y="3097"/>
                    </a:cubicBezTo>
                    <a:cubicBezTo>
                      <a:pt x="299" y="3097"/>
                      <a:pt x="301" y="3127"/>
                      <a:pt x="308" y="3154"/>
                    </a:cubicBezTo>
                    <a:cubicBezTo>
                      <a:pt x="327" y="3154"/>
                      <a:pt x="337" y="3144"/>
                      <a:pt x="357" y="3144"/>
                    </a:cubicBezTo>
                    <a:cubicBezTo>
                      <a:pt x="387" y="3124"/>
                      <a:pt x="407" y="3124"/>
                      <a:pt x="417" y="3124"/>
                    </a:cubicBezTo>
                    <a:cubicBezTo>
                      <a:pt x="427" y="3104"/>
                      <a:pt x="446" y="3084"/>
                      <a:pt x="456" y="3055"/>
                    </a:cubicBezTo>
                    <a:cubicBezTo>
                      <a:pt x="476" y="3025"/>
                      <a:pt x="486" y="3005"/>
                      <a:pt x="506" y="2966"/>
                    </a:cubicBezTo>
                    <a:cubicBezTo>
                      <a:pt x="516" y="2956"/>
                      <a:pt x="516" y="2956"/>
                      <a:pt x="516" y="2946"/>
                    </a:cubicBezTo>
                    <a:cubicBezTo>
                      <a:pt x="530" y="2924"/>
                      <a:pt x="540" y="2916"/>
                      <a:pt x="548" y="2916"/>
                    </a:cubicBezTo>
                    <a:cubicBezTo>
                      <a:pt x="563" y="2916"/>
                      <a:pt x="569" y="2944"/>
                      <a:pt x="575" y="2975"/>
                    </a:cubicBezTo>
                    <a:cubicBezTo>
                      <a:pt x="575" y="3035"/>
                      <a:pt x="575" y="3094"/>
                      <a:pt x="575" y="3094"/>
                    </a:cubicBezTo>
                    <a:cubicBezTo>
                      <a:pt x="575" y="3094"/>
                      <a:pt x="575" y="3104"/>
                      <a:pt x="585" y="3114"/>
                    </a:cubicBezTo>
                    <a:cubicBezTo>
                      <a:pt x="595" y="3154"/>
                      <a:pt x="635" y="3273"/>
                      <a:pt x="704" y="3332"/>
                    </a:cubicBezTo>
                    <a:cubicBezTo>
                      <a:pt x="783" y="3402"/>
                      <a:pt x="674" y="3451"/>
                      <a:pt x="605" y="3461"/>
                    </a:cubicBezTo>
                    <a:cubicBezTo>
                      <a:pt x="565" y="3471"/>
                      <a:pt x="536" y="3481"/>
                      <a:pt x="516" y="3501"/>
                    </a:cubicBezTo>
                    <a:cubicBezTo>
                      <a:pt x="486" y="3521"/>
                      <a:pt x="456" y="3551"/>
                      <a:pt x="427" y="3580"/>
                    </a:cubicBezTo>
                    <a:cubicBezTo>
                      <a:pt x="410" y="3597"/>
                      <a:pt x="389" y="3603"/>
                      <a:pt x="366" y="3603"/>
                    </a:cubicBezTo>
                    <a:cubicBezTo>
                      <a:pt x="333" y="3603"/>
                      <a:pt x="294" y="3592"/>
                      <a:pt x="248" y="3580"/>
                    </a:cubicBezTo>
                    <a:cubicBezTo>
                      <a:pt x="218" y="3560"/>
                      <a:pt x="179" y="3551"/>
                      <a:pt x="139" y="3541"/>
                    </a:cubicBezTo>
                    <a:cubicBezTo>
                      <a:pt x="127" y="3538"/>
                      <a:pt x="114" y="3537"/>
                      <a:pt x="102" y="3537"/>
                    </a:cubicBezTo>
                    <a:cubicBezTo>
                      <a:pt x="65" y="3537"/>
                      <a:pt x="30" y="3548"/>
                      <a:pt x="0" y="3570"/>
                    </a:cubicBezTo>
                    <a:cubicBezTo>
                      <a:pt x="30" y="3600"/>
                      <a:pt x="99" y="3620"/>
                      <a:pt x="129" y="3640"/>
                    </a:cubicBezTo>
                    <a:cubicBezTo>
                      <a:pt x="147" y="3652"/>
                      <a:pt x="163" y="3655"/>
                      <a:pt x="179" y="3655"/>
                    </a:cubicBezTo>
                    <a:cubicBezTo>
                      <a:pt x="197" y="3655"/>
                      <a:pt x="215" y="3651"/>
                      <a:pt x="236" y="3651"/>
                    </a:cubicBezTo>
                    <a:cubicBezTo>
                      <a:pt x="263" y="3651"/>
                      <a:pt x="295" y="3656"/>
                      <a:pt x="337" y="3679"/>
                    </a:cubicBezTo>
                    <a:cubicBezTo>
                      <a:pt x="414" y="3733"/>
                      <a:pt x="426" y="3781"/>
                      <a:pt x="445" y="3781"/>
                    </a:cubicBezTo>
                    <a:cubicBezTo>
                      <a:pt x="451" y="3781"/>
                      <a:pt x="457" y="3777"/>
                      <a:pt x="466" y="3769"/>
                    </a:cubicBezTo>
                    <a:cubicBezTo>
                      <a:pt x="473" y="3764"/>
                      <a:pt x="480" y="3762"/>
                      <a:pt x="487" y="3762"/>
                    </a:cubicBezTo>
                    <a:cubicBezTo>
                      <a:pt x="514" y="3762"/>
                      <a:pt x="546" y="3787"/>
                      <a:pt x="585" y="3818"/>
                    </a:cubicBezTo>
                    <a:cubicBezTo>
                      <a:pt x="585" y="3808"/>
                      <a:pt x="595" y="3798"/>
                      <a:pt x="605" y="3788"/>
                    </a:cubicBezTo>
                    <a:cubicBezTo>
                      <a:pt x="625" y="3779"/>
                      <a:pt x="635" y="3769"/>
                      <a:pt x="664" y="3749"/>
                    </a:cubicBezTo>
                    <a:cubicBezTo>
                      <a:pt x="677" y="3743"/>
                      <a:pt x="688" y="3740"/>
                      <a:pt x="699" y="3740"/>
                    </a:cubicBezTo>
                    <a:cubicBezTo>
                      <a:pt x="771" y="3740"/>
                      <a:pt x="793" y="3874"/>
                      <a:pt x="793" y="3917"/>
                    </a:cubicBezTo>
                    <a:cubicBezTo>
                      <a:pt x="793" y="3977"/>
                      <a:pt x="744" y="3987"/>
                      <a:pt x="645" y="4017"/>
                    </a:cubicBezTo>
                    <a:cubicBezTo>
                      <a:pt x="664" y="4076"/>
                      <a:pt x="674" y="4136"/>
                      <a:pt x="684" y="4155"/>
                    </a:cubicBezTo>
                    <a:cubicBezTo>
                      <a:pt x="704" y="4185"/>
                      <a:pt x="704" y="4205"/>
                      <a:pt x="704" y="4225"/>
                    </a:cubicBezTo>
                    <a:cubicBezTo>
                      <a:pt x="714" y="4225"/>
                      <a:pt x="724" y="4225"/>
                      <a:pt x="734" y="4215"/>
                    </a:cubicBezTo>
                    <a:cubicBezTo>
                      <a:pt x="743" y="4214"/>
                      <a:pt x="752" y="4214"/>
                      <a:pt x="761" y="4214"/>
                    </a:cubicBezTo>
                    <a:cubicBezTo>
                      <a:pt x="855" y="4214"/>
                      <a:pt x="920" y="4260"/>
                      <a:pt x="1002" y="4324"/>
                    </a:cubicBezTo>
                    <a:cubicBezTo>
                      <a:pt x="1047" y="4369"/>
                      <a:pt x="1034" y="4385"/>
                      <a:pt x="991" y="4385"/>
                    </a:cubicBezTo>
                    <a:cubicBezTo>
                      <a:pt x="958" y="4385"/>
                      <a:pt x="908" y="4376"/>
                      <a:pt x="853" y="4364"/>
                    </a:cubicBezTo>
                    <a:cubicBezTo>
                      <a:pt x="830" y="4354"/>
                      <a:pt x="812" y="4350"/>
                      <a:pt x="797" y="4350"/>
                    </a:cubicBezTo>
                    <a:cubicBezTo>
                      <a:pt x="750" y="4350"/>
                      <a:pt x="744" y="4393"/>
                      <a:pt x="744" y="4423"/>
                    </a:cubicBezTo>
                    <a:cubicBezTo>
                      <a:pt x="774" y="4433"/>
                      <a:pt x="813" y="4463"/>
                      <a:pt x="793" y="4512"/>
                    </a:cubicBezTo>
                    <a:cubicBezTo>
                      <a:pt x="823" y="4532"/>
                      <a:pt x="853" y="4552"/>
                      <a:pt x="902" y="4572"/>
                    </a:cubicBezTo>
                    <a:cubicBezTo>
                      <a:pt x="922" y="4572"/>
                      <a:pt x="942" y="4582"/>
                      <a:pt x="942" y="4592"/>
                    </a:cubicBezTo>
                    <a:cubicBezTo>
                      <a:pt x="1024" y="4633"/>
                      <a:pt x="1017" y="4655"/>
                      <a:pt x="975" y="4655"/>
                    </a:cubicBezTo>
                    <a:cubicBezTo>
                      <a:pt x="956" y="4655"/>
                      <a:pt x="930" y="4650"/>
                      <a:pt x="902" y="4641"/>
                    </a:cubicBezTo>
                    <a:lnTo>
                      <a:pt x="902" y="4641"/>
                    </a:lnTo>
                    <a:cubicBezTo>
                      <a:pt x="863" y="4681"/>
                      <a:pt x="902" y="4780"/>
                      <a:pt x="962" y="4780"/>
                    </a:cubicBezTo>
                    <a:cubicBezTo>
                      <a:pt x="997" y="4780"/>
                      <a:pt x="1028" y="4729"/>
                      <a:pt x="1071" y="4729"/>
                    </a:cubicBezTo>
                    <a:cubicBezTo>
                      <a:pt x="1088" y="4729"/>
                      <a:pt x="1108" y="4738"/>
                      <a:pt x="1131" y="4760"/>
                    </a:cubicBezTo>
                    <a:cubicBezTo>
                      <a:pt x="1220" y="4840"/>
                      <a:pt x="1081" y="4780"/>
                      <a:pt x="1031" y="4840"/>
                    </a:cubicBezTo>
                    <a:cubicBezTo>
                      <a:pt x="992" y="4899"/>
                      <a:pt x="1021" y="4919"/>
                      <a:pt x="922" y="4919"/>
                    </a:cubicBezTo>
                    <a:cubicBezTo>
                      <a:pt x="873" y="4919"/>
                      <a:pt x="863" y="4939"/>
                      <a:pt x="853" y="4988"/>
                    </a:cubicBezTo>
                    <a:cubicBezTo>
                      <a:pt x="890" y="5055"/>
                      <a:pt x="883" y="5072"/>
                      <a:pt x="864" y="5072"/>
                    </a:cubicBezTo>
                    <a:cubicBezTo>
                      <a:pt x="858" y="5072"/>
                      <a:pt x="850" y="5070"/>
                      <a:pt x="843" y="5068"/>
                    </a:cubicBezTo>
                    <a:cubicBezTo>
                      <a:pt x="843" y="5087"/>
                      <a:pt x="843" y="5117"/>
                      <a:pt x="843" y="5147"/>
                    </a:cubicBezTo>
                    <a:cubicBezTo>
                      <a:pt x="843" y="5157"/>
                      <a:pt x="843" y="5157"/>
                      <a:pt x="843" y="5167"/>
                    </a:cubicBezTo>
                    <a:cubicBezTo>
                      <a:pt x="853" y="5177"/>
                      <a:pt x="863" y="5196"/>
                      <a:pt x="873" y="5226"/>
                    </a:cubicBezTo>
                    <a:cubicBezTo>
                      <a:pt x="877" y="5227"/>
                      <a:pt x="881" y="5228"/>
                      <a:pt x="886" y="5228"/>
                    </a:cubicBezTo>
                    <a:cubicBezTo>
                      <a:pt x="922" y="5228"/>
                      <a:pt x="960" y="5192"/>
                      <a:pt x="942" y="5157"/>
                    </a:cubicBezTo>
                    <a:cubicBezTo>
                      <a:pt x="932" y="5097"/>
                      <a:pt x="972" y="5077"/>
                      <a:pt x="1101" y="5018"/>
                    </a:cubicBezTo>
                    <a:cubicBezTo>
                      <a:pt x="1124" y="5010"/>
                      <a:pt x="1138" y="5006"/>
                      <a:pt x="1147" y="5006"/>
                    </a:cubicBezTo>
                    <a:cubicBezTo>
                      <a:pt x="1191" y="5006"/>
                      <a:pt x="1078" y="5099"/>
                      <a:pt x="1061" y="5157"/>
                    </a:cubicBezTo>
                    <a:cubicBezTo>
                      <a:pt x="1051" y="5192"/>
                      <a:pt x="1054" y="5206"/>
                      <a:pt x="1065" y="5206"/>
                    </a:cubicBezTo>
                    <a:cubicBezTo>
                      <a:pt x="1076" y="5206"/>
                      <a:pt x="1096" y="5192"/>
                      <a:pt x="1121" y="5167"/>
                    </a:cubicBezTo>
                    <a:cubicBezTo>
                      <a:pt x="1131" y="5156"/>
                      <a:pt x="1141" y="5151"/>
                      <a:pt x="1150" y="5151"/>
                    </a:cubicBezTo>
                    <a:cubicBezTo>
                      <a:pt x="1183" y="5151"/>
                      <a:pt x="1206" y="5214"/>
                      <a:pt x="1230" y="5276"/>
                    </a:cubicBezTo>
                    <a:cubicBezTo>
                      <a:pt x="1249" y="5355"/>
                      <a:pt x="1180" y="5296"/>
                      <a:pt x="1150" y="5365"/>
                    </a:cubicBezTo>
                    <a:cubicBezTo>
                      <a:pt x="1140" y="5390"/>
                      <a:pt x="1121" y="5400"/>
                      <a:pt x="1100" y="5400"/>
                    </a:cubicBezTo>
                    <a:cubicBezTo>
                      <a:pt x="1062" y="5400"/>
                      <a:pt x="1017" y="5370"/>
                      <a:pt x="992" y="5345"/>
                    </a:cubicBezTo>
                    <a:cubicBezTo>
                      <a:pt x="983" y="5337"/>
                      <a:pt x="973" y="5334"/>
                      <a:pt x="962" y="5334"/>
                    </a:cubicBezTo>
                    <a:cubicBezTo>
                      <a:pt x="947" y="5334"/>
                      <a:pt x="930" y="5339"/>
                      <a:pt x="912" y="5345"/>
                    </a:cubicBezTo>
                    <a:cubicBezTo>
                      <a:pt x="912" y="5355"/>
                      <a:pt x="912" y="5355"/>
                      <a:pt x="912" y="5365"/>
                    </a:cubicBezTo>
                    <a:cubicBezTo>
                      <a:pt x="962" y="5454"/>
                      <a:pt x="982" y="5434"/>
                      <a:pt x="1021" y="5553"/>
                    </a:cubicBezTo>
                    <a:cubicBezTo>
                      <a:pt x="1041" y="5553"/>
                      <a:pt x="1061" y="5563"/>
                      <a:pt x="1081" y="5573"/>
                    </a:cubicBezTo>
                    <a:cubicBezTo>
                      <a:pt x="1121" y="5603"/>
                      <a:pt x="1140" y="5633"/>
                      <a:pt x="1150" y="5653"/>
                    </a:cubicBezTo>
                    <a:cubicBezTo>
                      <a:pt x="1169" y="5533"/>
                      <a:pt x="1184" y="5426"/>
                      <a:pt x="1192" y="5426"/>
                    </a:cubicBezTo>
                    <a:cubicBezTo>
                      <a:pt x="1197" y="5426"/>
                      <a:pt x="1200" y="5462"/>
                      <a:pt x="1200" y="5553"/>
                    </a:cubicBezTo>
                    <a:lnTo>
                      <a:pt x="1200" y="5662"/>
                    </a:lnTo>
                    <a:cubicBezTo>
                      <a:pt x="1205" y="5660"/>
                      <a:pt x="1209" y="5659"/>
                      <a:pt x="1214" y="5659"/>
                    </a:cubicBezTo>
                    <a:cubicBezTo>
                      <a:pt x="1252" y="5659"/>
                      <a:pt x="1298" y="5722"/>
                      <a:pt x="1368" y="5801"/>
                    </a:cubicBezTo>
                    <a:cubicBezTo>
                      <a:pt x="1415" y="5859"/>
                      <a:pt x="1393" y="5883"/>
                      <a:pt x="1364" y="5883"/>
                    </a:cubicBezTo>
                    <a:cubicBezTo>
                      <a:pt x="1342" y="5883"/>
                      <a:pt x="1317" y="5871"/>
                      <a:pt x="1309" y="5851"/>
                    </a:cubicBezTo>
                    <a:cubicBezTo>
                      <a:pt x="1305" y="5835"/>
                      <a:pt x="1301" y="5829"/>
                      <a:pt x="1298" y="5829"/>
                    </a:cubicBezTo>
                    <a:cubicBezTo>
                      <a:pt x="1293" y="5829"/>
                      <a:pt x="1289" y="5843"/>
                      <a:pt x="1289" y="5861"/>
                    </a:cubicBezTo>
                    <a:cubicBezTo>
                      <a:pt x="1319" y="5960"/>
                      <a:pt x="1349" y="6089"/>
                      <a:pt x="1368" y="6138"/>
                    </a:cubicBezTo>
                    <a:cubicBezTo>
                      <a:pt x="1388" y="6129"/>
                      <a:pt x="1398" y="6129"/>
                      <a:pt x="1418" y="6129"/>
                    </a:cubicBezTo>
                    <a:cubicBezTo>
                      <a:pt x="1430" y="6126"/>
                      <a:pt x="1441" y="6124"/>
                      <a:pt x="1452" y="6124"/>
                    </a:cubicBezTo>
                    <a:cubicBezTo>
                      <a:pt x="1516" y="6124"/>
                      <a:pt x="1569" y="6170"/>
                      <a:pt x="1636" y="6238"/>
                    </a:cubicBezTo>
                    <a:cubicBezTo>
                      <a:pt x="1676" y="6277"/>
                      <a:pt x="1664" y="6294"/>
                      <a:pt x="1626" y="6294"/>
                    </a:cubicBezTo>
                    <a:cubicBezTo>
                      <a:pt x="1598" y="6294"/>
                      <a:pt x="1554" y="6284"/>
                      <a:pt x="1507" y="6267"/>
                    </a:cubicBezTo>
                    <a:cubicBezTo>
                      <a:pt x="1491" y="6261"/>
                      <a:pt x="1478" y="6258"/>
                      <a:pt x="1467" y="6258"/>
                    </a:cubicBezTo>
                    <a:cubicBezTo>
                      <a:pt x="1411" y="6258"/>
                      <a:pt x="1418" y="6332"/>
                      <a:pt x="1418" y="6357"/>
                    </a:cubicBezTo>
                    <a:cubicBezTo>
                      <a:pt x="1418" y="6376"/>
                      <a:pt x="1448" y="6416"/>
                      <a:pt x="1517" y="6466"/>
                    </a:cubicBezTo>
                    <a:cubicBezTo>
                      <a:pt x="1557" y="6456"/>
                      <a:pt x="1597" y="6436"/>
                      <a:pt x="1656" y="6426"/>
                    </a:cubicBezTo>
                    <a:cubicBezTo>
                      <a:pt x="1671" y="6424"/>
                      <a:pt x="1684" y="6423"/>
                      <a:pt x="1696" y="6423"/>
                    </a:cubicBezTo>
                    <a:cubicBezTo>
                      <a:pt x="1807" y="6423"/>
                      <a:pt x="1716" y="6505"/>
                      <a:pt x="1626" y="6505"/>
                    </a:cubicBezTo>
                    <a:lnTo>
                      <a:pt x="1587" y="6505"/>
                    </a:lnTo>
                    <a:cubicBezTo>
                      <a:pt x="1656" y="6546"/>
                      <a:pt x="1648" y="6566"/>
                      <a:pt x="1613" y="6566"/>
                    </a:cubicBezTo>
                    <a:cubicBezTo>
                      <a:pt x="1588" y="6566"/>
                      <a:pt x="1550" y="6556"/>
                      <a:pt x="1517" y="6535"/>
                    </a:cubicBezTo>
                    <a:cubicBezTo>
                      <a:pt x="1468" y="6565"/>
                      <a:pt x="1428" y="6614"/>
                      <a:pt x="1448" y="6634"/>
                    </a:cubicBezTo>
                    <a:cubicBezTo>
                      <a:pt x="1468" y="6664"/>
                      <a:pt x="1716" y="6714"/>
                      <a:pt x="1626" y="6872"/>
                    </a:cubicBezTo>
                    <a:cubicBezTo>
                      <a:pt x="1567" y="6957"/>
                      <a:pt x="1652" y="6984"/>
                      <a:pt x="1740" y="6984"/>
                    </a:cubicBezTo>
                    <a:cubicBezTo>
                      <a:pt x="1755" y="6984"/>
                      <a:pt x="1770" y="6983"/>
                      <a:pt x="1785" y="6981"/>
                    </a:cubicBezTo>
                    <a:cubicBezTo>
                      <a:pt x="1785" y="6981"/>
                      <a:pt x="1725" y="6842"/>
                      <a:pt x="1765" y="6803"/>
                    </a:cubicBezTo>
                    <a:cubicBezTo>
                      <a:pt x="1771" y="6791"/>
                      <a:pt x="1780" y="6786"/>
                      <a:pt x="1791" y="6786"/>
                    </a:cubicBezTo>
                    <a:cubicBezTo>
                      <a:pt x="1798" y="6786"/>
                      <a:pt x="1806" y="6789"/>
                      <a:pt x="1815" y="6793"/>
                    </a:cubicBezTo>
                    <a:cubicBezTo>
                      <a:pt x="1944" y="6832"/>
                      <a:pt x="1874" y="6823"/>
                      <a:pt x="1953" y="6842"/>
                    </a:cubicBezTo>
                    <a:lnTo>
                      <a:pt x="1983" y="6842"/>
                    </a:lnTo>
                    <a:cubicBezTo>
                      <a:pt x="1993" y="6845"/>
                      <a:pt x="2001" y="6846"/>
                      <a:pt x="2009" y="6846"/>
                    </a:cubicBezTo>
                    <a:cubicBezTo>
                      <a:pt x="2034" y="6846"/>
                      <a:pt x="2048" y="6833"/>
                      <a:pt x="2033" y="6803"/>
                    </a:cubicBezTo>
                    <a:cubicBezTo>
                      <a:pt x="2023" y="6793"/>
                      <a:pt x="2013" y="6773"/>
                      <a:pt x="1993" y="6753"/>
                    </a:cubicBezTo>
                    <a:cubicBezTo>
                      <a:pt x="1920" y="6653"/>
                      <a:pt x="1806" y="6603"/>
                      <a:pt x="1894" y="6603"/>
                    </a:cubicBezTo>
                    <a:cubicBezTo>
                      <a:pt x="1902" y="6603"/>
                      <a:pt x="1912" y="6604"/>
                      <a:pt x="1924" y="6604"/>
                    </a:cubicBezTo>
                    <a:cubicBezTo>
                      <a:pt x="1932" y="6605"/>
                      <a:pt x="1940" y="6605"/>
                      <a:pt x="1947" y="6605"/>
                    </a:cubicBezTo>
                    <a:cubicBezTo>
                      <a:pt x="2011" y="6605"/>
                      <a:pt x="2033" y="6580"/>
                      <a:pt x="2046" y="6580"/>
                    </a:cubicBezTo>
                    <a:cubicBezTo>
                      <a:pt x="2052" y="6580"/>
                      <a:pt x="2056" y="6586"/>
                      <a:pt x="2063" y="6604"/>
                    </a:cubicBezTo>
                    <a:cubicBezTo>
                      <a:pt x="2072" y="6614"/>
                      <a:pt x="2082" y="6634"/>
                      <a:pt x="2092" y="6654"/>
                    </a:cubicBezTo>
                    <a:cubicBezTo>
                      <a:pt x="2112" y="6714"/>
                      <a:pt x="2142" y="6783"/>
                      <a:pt x="2172" y="6823"/>
                    </a:cubicBezTo>
                    <a:cubicBezTo>
                      <a:pt x="2172" y="6813"/>
                      <a:pt x="2182" y="6813"/>
                      <a:pt x="2191" y="6803"/>
                    </a:cubicBezTo>
                    <a:cubicBezTo>
                      <a:pt x="2172" y="6664"/>
                      <a:pt x="2152" y="6704"/>
                      <a:pt x="2152" y="6614"/>
                    </a:cubicBezTo>
                    <a:cubicBezTo>
                      <a:pt x="2152" y="6604"/>
                      <a:pt x="2152" y="6585"/>
                      <a:pt x="2152" y="6575"/>
                    </a:cubicBezTo>
                    <a:cubicBezTo>
                      <a:pt x="2143" y="6499"/>
                      <a:pt x="2128" y="6417"/>
                      <a:pt x="2159" y="6417"/>
                    </a:cubicBezTo>
                    <a:cubicBezTo>
                      <a:pt x="2165" y="6417"/>
                      <a:pt x="2172" y="6420"/>
                      <a:pt x="2182" y="6426"/>
                    </a:cubicBezTo>
                    <a:cubicBezTo>
                      <a:pt x="2261" y="6485"/>
                      <a:pt x="2320" y="6466"/>
                      <a:pt x="2330" y="6545"/>
                    </a:cubicBezTo>
                    <a:cubicBezTo>
                      <a:pt x="2340" y="6555"/>
                      <a:pt x="2340" y="6565"/>
                      <a:pt x="2340" y="6575"/>
                    </a:cubicBezTo>
                    <a:cubicBezTo>
                      <a:pt x="2350" y="6634"/>
                      <a:pt x="2370" y="6714"/>
                      <a:pt x="2390" y="6743"/>
                    </a:cubicBezTo>
                    <a:cubicBezTo>
                      <a:pt x="2400" y="6753"/>
                      <a:pt x="2400" y="6753"/>
                      <a:pt x="2410" y="6753"/>
                    </a:cubicBezTo>
                    <a:cubicBezTo>
                      <a:pt x="2410" y="6753"/>
                      <a:pt x="2419" y="6743"/>
                      <a:pt x="2419" y="6743"/>
                    </a:cubicBezTo>
                    <a:cubicBezTo>
                      <a:pt x="2459" y="6664"/>
                      <a:pt x="2459" y="6704"/>
                      <a:pt x="2419" y="6595"/>
                    </a:cubicBezTo>
                    <a:cubicBezTo>
                      <a:pt x="2419" y="6585"/>
                      <a:pt x="2410" y="6575"/>
                      <a:pt x="2410" y="6565"/>
                    </a:cubicBezTo>
                    <a:cubicBezTo>
                      <a:pt x="2390" y="6515"/>
                      <a:pt x="2380" y="6485"/>
                      <a:pt x="2380" y="6456"/>
                    </a:cubicBezTo>
                    <a:cubicBezTo>
                      <a:pt x="2360" y="6396"/>
                      <a:pt x="2360" y="6376"/>
                      <a:pt x="2400" y="6366"/>
                    </a:cubicBezTo>
                    <a:cubicBezTo>
                      <a:pt x="2405" y="6365"/>
                      <a:pt x="2409" y="6365"/>
                      <a:pt x="2414" y="6365"/>
                    </a:cubicBezTo>
                    <a:cubicBezTo>
                      <a:pt x="2444" y="6365"/>
                      <a:pt x="2462" y="6394"/>
                      <a:pt x="2479" y="6446"/>
                    </a:cubicBezTo>
                    <a:cubicBezTo>
                      <a:pt x="2479" y="6466"/>
                      <a:pt x="2489" y="6485"/>
                      <a:pt x="2499" y="6515"/>
                    </a:cubicBezTo>
                    <a:cubicBezTo>
                      <a:pt x="2519" y="6555"/>
                      <a:pt x="2529" y="6575"/>
                      <a:pt x="2548" y="6604"/>
                    </a:cubicBezTo>
                    <a:cubicBezTo>
                      <a:pt x="2578" y="6624"/>
                      <a:pt x="2598" y="6654"/>
                      <a:pt x="2628" y="6694"/>
                    </a:cubicBezTo>
                    <a:cubicBezTo>
                      <a:pt x="2655" y="6737"/>
                      <a:pt x="2692" y="6775"/>
                      <a:pt x="2719" y="6775"/>
                    </a:cubicBezTo>
                    <a:cubicBezTo>
                      <a:pt x="2741" y="6775"/>
                      <a:pt x="2757" y="6750"/>
                      <a:pt x="2757" y="6684"/>
                    </a:cubicBezTo>
                    <a:cubicBezTo>
                      <a:pt x="2747" y="6624"/>
                      <a:pt x="2727" y="6595"/>
                      <a:pt x="2707" y="6575"/>
                    </a:cubicBezTo>
                    <a:cubicBezTo>
                      <a:pt x="2677" y="6545"/>
                      <a:pt x="2648" y="6525"/>
                      <a:pt x="2697" y="6495"/>
                    </a:cubicBezTo>
                    <a:cubicBezTo>
                      <a:pt x="2715" y="6478"/>
                      <a:pt x="2733" y="6474"/>
                      <a:pt x="2751" y="6474"/>
                    </a:cubicBezTo>
                    <a:cubicBezTo>
                      <a:pt x="2763" y="6474"/>
                      <a:pt x="2774" y="6476"/>
                      <a:pt x="2786" y="6476"/>
                    </a:cubicBezTo>
                    <a:cubicBezTo>
                      <a:pt x="2801" y="6479"/>
                      <a:pt x="2815" y="6483"/>
                      <a:pt x="2825" y="6483"/>
                    </a:cubicBezTo>
                    <a:cubicBezTo>
                      <a:pt x="2843" y="6483"/>
                      <a:pt x="2852" y="6473"/>
                      <a:pt x="2846" y="6436"/>
                    </a:cubicBezTo>
                    <a:cubicBezTo>
                      <a:pt x="2846" y="6426"/>
                      <a:pt x="2846" y="6416"/>
                      <a:pt x="2846" y="6406"/>
                    </a:cubicBezTo>
                    <a:cubicBezTo>
                      <a:pt x="2836" y="6347"/>
                      <a:pt x="2846" y="6327"/>
                      <a:pt x="2806" y="6317"/>
                    </a:cubicBezTo>
                    <a:lnTo>
                      <a:pt x="2767" y="6317"/>
                    </a:lnTo>
                    <a:cubicBezTo>
                      <a:pt x="2699" y="6317"/>
                      <a:pt x="2644" y="6347"/>
                      <a:pt x="2615" y="6347"/>
                    </a:cubicBezTo>
                    <a:cubicBezTo>
                      <a:pt x="2597" y="6347"/>
                      <a:pt x="2590" y="6335"/>
                      <a:pt x="2598" y="6297"/>
                    </a:cubicBezTo>
                    <a:cubicBezTo>
                      <a:pt x="2584" y="6262"/>
                      <a:pt x="2580" y="6218"/>
                      <a:pt x="2572" y="6218"/>
                    </a:cubicBezTo>
                    <a:cubicBezTo>
                      <a:pt x="2568" y="6218"/>
                      <a:pt x="2564" y="6227"/>
                      <a:pt x="2558" y="6247"/>
                    </a:cubicBezTo>
                    <a:cubicBezTo>
                      <a:pt x="2541" y="6287"/>
                      <a:pt x="2496" y="6313"/>
                      <a:pt x="2462" y="6313"/>
                    </a:cubicBezTo>
                    <a:cubicBezTo>
                      <a:pt x="2421" y="6313"/>
                      <a:pt x="2398" y="6273"/>
                      <a:pt x="2469" y="6168"/>
                    </a:cubicBezTo>
                    <a:cubicBezTo>
                      <a:pt x="2439" y="6168"/>
                      <a:pt x="2410" y="6158"/>
                      <a:pt x="2400" y="6138"/>
                    </a:cubicBezTo>
                    <a:cubicBezTo>
                      <a:pt x="2366" y="6071"/>
                      <a:pt x="2496" y="5947"/>
                      <a:pt x="2464" y="5947"/>
                    </a:cubicBezTo>
                    <a:cubicBezTo>
                      <a:pt x="2458" y="5947"/>
                      <a:pt x="2448" y="5951"/>
                      <a:pt x="2429" y="5960"/>
                    </a:cubicBezTo>
                    <a:cubicBezTo>
                      <a:pt x="2357" y="5990"/>
                      <a:pt x="2317" y="6028"/>
                      <a:pt x="2275" y="6028"/>
                    </a:cubicBezTo>
                    <a:cubicBezTo>
                      <a:pt x="2248" y="6028"/>
                      <a:pt x="2220" y="6012"/>
                      <a:pt x="2182" y="5970"/>
                    </a:cubicBezTo>
                    <a:cubicBezTo>
                      <a:pt x="2162" y="5950"/>
                      <a:pt x="2152" y="5930"/>
                      <a:pt x="2132" y="5920"/>
                    </a:cubicBezTo>
                    <a:cubicBezTo>
                      <a:pt x="2063" y="5861"/>
                      <a:pt x="2043" y="5861"/>
                      <a:pt x="1993" y="5811"/>
                    </a:cubicBezTo>
                    <a:cubicBezTo>
                      <a:pt x="1944" y="5752"/>
                      <a:pt x="1924" y="5752"/>
                      <a:pt x="1894" y="5712"/>
                    </a:cubicBezTo>
                    <a:cubicBezTo>
                      <a:pt x="1867" y="5676"/>
                      <a:pt x="1913" y="5600"/>
                      <a:pt x="1944" y="5600"/>
                    </a:cubicBezTo>
                    <a:cubicBezTo>
                      <a:pt x="1947" y="5600"/>
                      <a:pt x="1951" y="5601"/>
                      <a:pt x="1953" y="5603"/>
                    </a:cubicBezTo>
                    <a:cubicBezTo>
                      <a:pt x="1983" y="5623"/>
                      <a:pt x="1973" y="5692"/>
                      <a:pt x="2043" y="5762"/>
                    </a:cubicBezTo>
                    <a:cubicBezTo>
                      <a:pt x="2141" y="5871"/>
                      <a:pt x="2190" y="5911"/>
                      <a:pt x="2208" y="5911"/>
                    </a:cubicBezTo>
                    <a:cubicBezTo>
                      <a:pt x="2241" y="5911"/>
                      <a:pt x="2173" y="5778"/>
                      <a:pt x="2122" y="5682"/>
                    </a:cubicBezTo>
                    <a:cubicBezTo>
                      <a:pt x="2053" y="5553"/>
                      <a:pt x="1983" y="5633"/>
                      <a:pt x="2003" y="5534"/>
                    </a:cubicBezTo>
                    <a:cubicBezTo>
                      <a:pt x="2013" y="5494"/>
                      <a:pt x="2033" y="5444"/>
                      <a:pt x="2053" y="5415"/>
                    </a:cubicBezTo>
                    <a:cubicBezTo>
                      <a:pt x="2070" y="5392"/>
                      <a:pt x="2090" y="5375"/>
                      <a:pt x="2109" y="5375"/>
                    </a:cubicBezTo>
                    <a:cubicBezTo>
                      <a:pt x="2122" y="5375"/>
                      <a:pt x="2134" y="5384"/>
                      <a:pt x="2142" y="5405"/>
                    </a:cubicBezTo>
                    <a:cubicBezTo>
                      <a:pt x="2142" y="5415"/>
                      <a:pt x="2152" y="5415"/>
                      <a:pt x="2152" y="5425"/>
                    </a:cubicBezTo>
                    <a:cubicBezTo>
                      <a:pt x="2191" y="5543"/>
                      <a:pt x="2152" y="5672"/>
                      <a:pt x="2251" y="5762"/>
                    </a:cubicBezTo>
                    <a:cubicBezTo>
                      <a:pt x="2279" y="5787"/>
                      <a:pt x="2298" y="5799"/>
                      <a:pt x="2308" y="5799"/>
                    </a:cubicBezTo>
                    <a:cubicBezTo>
                      <a:pt x="2335" y="5799"/>
                      <a:pt x="2310" y="5726"/>
                      <a:pt x="2261" y="5613"/>
                    </a:cubicBezTo>
                    <a:cubicBezTo>
                      <a:pt x="2221" y="5534"/>
                      <a:pt x="2191" y="5444"/>
                      <a:pt x="2182" y="5385"/>
                    </a:cubicBezTo>
                    <a:cubicBezTo>
                      <a:pt x="2182" y="5349"/>
                      <a:pt x="2187" y="5323"/>
                      <a:pt x="2208" y="5323"/>
                    </a:cubicBezTo>
                    <a:cubicBezTo>
                      <a:pt x="2217" y="5323"/>
                      <a:pt x="2227" y="5327"/>
                      <a:pt x="2241" y="5335"/>
                    </a:cubicBezTo>
                    <a:cubicBezTo>
                      <a:pt x="2360" y="5415"/>
                      <a:pt x="2241" y="5325"/>
                      <a:pt x="2310" y="5434"/>
                    </a:cubicBezTo>
                    <a:cubicBezTo>
                      <a:pt x="2343" y="5488"/>
                      <a:pt x="2445" y="5542"/>
                      <a:pt x="2522" y="5542"/>
                    </a:cubicBezTo>
                    <a:cubicBezTo>
                      <a:pt x="2588" y="5542"/>
                      <a:pt x="2635" y="5504"/>
                      <a:pt x="2608" y="5395"/>
                    </a:cubicBezTo>
                    <a:cubicBezTo>
                      <a:pt x="2589" y="5302"/>
                      <a:pt x="2565" y="5282"/>
                      <a:pt x="2541" y="5282"/>
                    </a:cubicBezTo>
                    <a:cubicBezTo>
                      <a:pt x="2521" y="5282"/>
                      <a:pt x="2501" y="5295"/>
                      <a:pt x="2483" y="5295"/>
                    </a:cubicBezTo>
                    <a:cubicBezTo>
                      <a:pt x="2466" y="5295"/>
                      <a:pt x="2451" y="5283"/>
                      <a:pt x="2439" y="5236"/>
                    </a:cubicBezTo>
                    <a:cubicBezTo>
                      <a:pt x="2419" y="5196"/>
                      <a:pt x="2410" y="5157"/>
                      <a:pt x="2400" y="5127"/>
                    </a:cubicBezTo>
                    <a:cubicBezTo>
                      <a:pt x="2390" y="5087"/>
                      <a:pt x="2380" y="5058"/>
                      <a:pt x="2370" y="5038"/>
                    </a:cubicBezTo>
                    <a:cubicBezTo>
                      <a:pt x="2350" y="5008"/>
                      <a:pt x="2330" y="4988"/>
                      <a:pt x="2310" y="4988"/>
                    </a:cubicBezTo>
                    <a:cubicBezTo>
                      <a:pt x="2307" y="4987"/>
                      <a:pt x="2303" y="4987"/>
                      <a:pt x="2300" y="4987"/>
                    </a:cubicBezTo>
                    <a:cubicBezTo>
                      <a:pt x="2264" y="4987"/>
                      <a:pt x="2228" y="5031"/>
                      <a:pt x="2191" y="5068"/>
                    </a:cubicBezTo>
                    <a:cubicBezTo>
                      <a:pt x="2162" y="5097"/>
                      <a:pt x="2132" y="5127"/>
                      <a:pt x="2122" y="5127"/>
                    </a:cubicBezTo>
                    <a:cubicBezTo>
                      <a:pt x="2085" y="5127"/>
                      <a:pt x="2056" y="4926"/>
                      <a:pt x="2119" y="4926"/>
                    </a:cubicBezTo>
                    <a:cubicBezTo>
                      <a:pt x="2123" y="4926"/>
                      <a:pt x="2127" y="4927"/>
                      <a:pt x="2132" y="4929"/>
                    </a:cubicBezTo>
                    <a:cubicBezTo>
                      <a:pt x="2154" y="4937"/>
                      <a:pt x="2172" y="4942"/>
                      <a:pt x="2185" y="4942"/>
                    </a:cubicBezTo>
                    <a:cubicBezTo>
                      <a:pt x="2216" y="4942"/>
                      <a:pt x="2208" y="4907"/>
                      <a:pt x="2122" y="4800"/>
                    </a:cubicBezTo>
                    <a:cubicBezTo>
                      <a:pt x="2122" y="4790"/>
                      <a:pt x="2122" y="4790"/>
                      <a:pt x="2122" y="4790"/>
                    </a:cubicBezTo>
                    <a:cubicBezTo>
                      <a:pt x="2007" y="4649"/>
                      <a:pt x="2057" y="4547"/>
                      <a:pt x="2119" y="4547"/>
                    </a:cubicBezTo>
                    <a:cubicBezTo>
                      <a:pt x="2126" y="4547"/>
                      <a:pt x="2134" y="4549"/>
                      <a:pt x="2142" y="4552"/>
                    </a:cubicBezTo>
                    <a:cubicBezTo>
                      <a:pt x="2191" y="4572"/>
                      <a:pt x="2201" y="4651"/>
                      <a:pt x="2211" y="4730"/>
                    </a:cubicBezTo>
                    <a:cubicBezTo>
                      <a:pt x="2221" y="4790"/>
                      <a:pt x="2231" y="4859"/>
                      <a:pt x="2241" y="4859"/>
                    </a:cubicBezTo>
                    <a:cubicBezTo>
                      <a:pt x="2246" y="4864"/>
                      <a:pt x="2258" y="4867"/>
                      <a:pt x="2274" y="4867"/>
                    </a:cubicBezTo>
                    <a:cubicBezTo>
                      <a:pt x="2291" y="4867"/>
                      <a:pt x="2310" y="4864"/>
                      <a:pt x="2330" y="4859"/>
                    </a:cubicBezTo>
                    <a:cubicBezTo>
                      <a:pt x="2390" y="4840"/>
                      <a:pt x="2439" y="4790"/>
                      <a:pt x="2380" y="4651"/>
                    </a:cubicBezTo>
                    <a:cubicBezTo>
                      <a:pt x="2380" y="4641"/>
                      <a:pt x="2380" y="4641"/>
                      <a:pt x="2370" y="4631"/>
                    </a:cubicBezTo>
                    <a:cubicBezTo>
                      <a:pt x="2281" y="4433"/>
                      <a:pt x="2221" y="4522"/>
                      <a:pt x="2191" y="4453"/>
                    </a:cubicBezTo>
                    <a:cubicBezTo>
                      <a:pt x="2158" y="4402"/>
                      <a:pt x="2138" y="4181"/>
                      <a:pt x="2079" y="4181"/>
                    </a:cubicBezTo>
                    <a:cubicBezTo>
                      <a:pt x="2068" y="4181"/>
                      <a:pt x="2056" y="4188"/>
                      <a:pt x="2043" y="4205"/>
                    </a:cubicBezTo>
                    <a:cubicBezTo>
                      <a:pt x="1984" y="4285"/>
                      <a:pt x="1958" y="4392"/>
                      <a:pt x="1921" y="4392"/>
                    </a:cubicBezTo>
                    <a:cubicBezTo>
                      <a:pt x="1908" y="4392"/>
                      <a:pt x="1893" y="4378"/>
                      <a:pt x="1874" y="4344"/>
                    </a:cubicBezTo>
                    <a:cubicBezTo>
                      <a:pt x="1795" y="4225"/>
                      <a:pt x="1834" y="4116"/>
                      <a:pt x="1725" y="4086"/>
                    </a:cubicBezTo>
                    <a:cubicBezTo>
                      <a:pt x="1616" y="4056"/>
                      <a:pt x="1626" y="3997"/>
                      <a:pt x="1626" y="3937"/>
                    </a:cubicBezTo>
                    <a:cubicBezTo>
                      <a:pt x="1626" y="3892"/>
                      <a:pt x="1561" y="3692"/>
                      <a:pt x="1623" y="3692"/>
                    </a:cubicBezTo>
                    <a:cubicBezTo>
                      <a:pt x="1629" y="3692"/>
                      <a:pt x="1637" y="3695"/>
                      <a:pt x="1646" y="3699"/>
                    </a:cubicBezTo>
                    <a:cubicBezTo>
                      <a:pt x="1745" y="3749"/>
                      <a:pt x="1716" y="3818"/>
                      <a:pt x="1795" y="3947"/>
                    </a:cubicBezTo>
                    <a:cubicBezTo>
                      <a:pt x="1838" y="4023"/>
                      <a:pt x="1888" y="4061"/>
                      <a:pt x="1919" y="4061"/>
                    </a:cubicBezTo>
                    <a:cubicBezTo>
                      <a:pt x="1944" y="4061"/>
                      <a:pt x="1957" y="4036"/>
                      <a:pt x="1944" y="3987"/>
                    </a:cubicBezTo>
                    <a:cubicBezTo>
                      <a:pt x="1928" y="3931"/>
                      <a:pt x="1931" y="3896"/>
                      <a:pt x="1949" y="3896"/>
                    </a:cubicBezTo>
                    <a:cubicBezTo>
                      <a:pt x="1967" y="3896"/>
                      <a:pt x="1999" y="3929"/>
                      <a:pt x="2043" y="4007"/>
                    </a:cubicBezTo>
                    <a:cubicBezTo>
                      <a:pt x="2132" y="4165"/>
                      <a:pt x="2211" y="4036"/>
                      <a:pt x="2320" y="4145"/>
                    </a:cubicBezTo>
                    <a:cubicBezTo>
                      <a:pt x="2358" y="4179"/>
                      <a:pt x="2399" y="4194"/>
                      <a:pt x="2432" y="4194"/>
                    </a:cubicBezTo>
                    <a:cubicBezTo>
                      <a:pt x="2497" y="4194"/>
                      <a:pt x="2534" y="4141"/>
                      <a:pt x="2469" y="4076"/>
                    </a:cubicBezTo>
                    <a:cubicBezTo>
                      <a:pt x="2459" y="4066"/>
                      <a:pt x="2449" y="4056"/>
                      <a:pt x="2429" y="4046"/>
                    </a:cubicBezTo>
                    <a:cubicBezTo>
                      <a:pt x="2340" y="3977"/>
                      <a:pt x="2261" y="3957"/>
                      <a:pt x="2221" y="3937"/>
                    </a:cubicBezTo>
                    <a:cubicBezTo>
                      <a:pt x="2182" y="3927"/>
                      <a:pt x="2162" y="3917"/>
                      <a:pt x="2162" y="3898"/>
                    </a:cubicBezTo>
                    <a:cubicBezTo>
                      <a:pt x="2170" y="3865"/>
                      <a:pt x="2138" y="3773"/>
                      <a:pt x="2197" y="3773"/>
                    </a:cubicBezTo>
                    <a:cubicBezTo>
                      <a:pt x="2210" y="3773"/>
                      <a:pt x="2227" y="3778"/>
                      <a:pt x="2251" y="3788"/>
                    </a:cubicBezTo>
                    <a:cubicBezTo>
                      <a:pt x="2277" y="3802"/>
                      <a:pt x="2302" y="3807"/>
                      <a:pt x="2323" y="3807"/>
                    </a:cubicBezTo>
                    <a:cubicBezTo>
                      <a:pt x="2367" y="3807"/>
                      <a:pt x="2400" y="3785"/>
                      <a:pt x="2419" y="3759"/>
                    </a:cubicBezTo>
                    <a:cubicBezTo>
                      <a:pt x="2439" y="3719"/>
                      <a:pt x="2439" y="3660"/>
                      <a:pt x="2400" y="3610"/>
                    </a:cubicBezTo>
                    <a:cubicBezTo>
                      <a:pt x="2380" y="3590"/>
                      <a:pt x="2370" y="3580"/>
                      <a:pt x="2360" y="3570"/>
                    </a:cubicBezTo>
                    <a:cubicBezTo>
                      <a:pt x="2315" y="3525"/>
                      <a:pt x="2282" y="3509"/>
                      <a:pt x="2238" y="3509"/>
                    </a:cubicBezTo>
                    <a:cubicBezTo>
                      <a:pt x="2214" y="3509"/>
                      <a:pt x="2186" y="3514"/>
                      <a:pt x="2152" y="3521"/>
                    </a:cubicBezTo>
                    <a:cubicBezTo>
                      <a:pt x="2062" y="3545"/>
                      <a:pt x="1971" y="3645"/>
                      <a:pt x="1909" y="3645"/>
                    </a:cubicBezTo>
                    <a:cubicBezTo>
                      <a:pt x="1896" y="3645"/>
                      <a:pt x="1884" y="3640"/>
                      <a:pt x="1874" y="3630"/>
                    </a:cubicBezTo>
                    <a:cubicBezTo>
                      <a:pt x="1815" y="3570"/>
                      <a:pt x="1914" y="3491"/>
                      <a:pt x="1844" y="3481"/>
                    </a:cubicBezTo>
                    <a:cubicBezTo>
                      <a:pt x="1765" y="3471"/>
                      <a:pt x="1507" y="3451"/>
                      <a:pt x="1587" y="3372"/>
                    </a:cubicBezTo>
                    <a:cubicBezTo>
                      <a:pt x="1666" y="3303"/>
                      <a:pt x="1716" y="3213"/>
                      <a:pt x="1716" y="3213"/>
                    </a:cubicBezTo>
                    <a:cubicBezTo>
                      <a:pt x="1716" y="3213"/>
                      <a:pt x="1757" y="3041"/>
                      <a:pt x="1817" y="3041"/>
                    </a:cubicBezTo>
                    <a:cubicBezTo>
                      <a:pt x="1835" y="3041"/>
                      <a:pt x="1854" y="3056"/>
                      <a:pt x="1874" y="3094"/>
                    </a:cubicBezTo>
                    <a:cubicBezTo>
                      <a:pt x="1929" y="3191"/>
                      <a:pt x="1965" y="3222"/>
                      <a:pt x="1991" y="3222"/>
                    </a:cubicBezTo>
                    <a:cubicBezTo>
                      <a:pt x="2008" y="3222"/>
                      <a:pt x="2021" y="3209"/>
                      <a:pt x="2033" y="3194"/>
                    </a:cubicBezTo>
                    <a:cubicBezTo>
                      <a:pt x="2055" y="3164"/>
                      <a:pt x="2061" y="3096"/>
                      <a:pt x="2074" y="3096"/>
                    </a:cubicBezTo>
                    <a:cubicBezTo>
                      <a:pt x="2079" y="3096"/>
                      <a:pt x="2085" y="3104"/>
                      <a:pt x="2092" y="3124"/>
                    </a:cubicBezTo>
                    <a:cubicBezTo>
                      <a:pt x="2105" y="3159"/>
                      <a:pt x="2141" y="3180"/>
                      <a:pt x="2168" y="3180"/>
                    </a:cubicBezTo>
                    <a:cubicBezTo>
                      <a:pt x="2203" y="3180"/>
                      <a:pt x="2223" y="3144"/>
                      <a:pt x="2162" y="3055"/>
                    </a:cubicBezTo>
                    <a:cubicBezTo>
                      <a:pt x="2071" y="2931"/>
                      <a:pt x="2007" y="2834"/>
                      <a:pt x="1966" y="2834"/>
                    </a:cubicBezTo>
                    <a:cubicBezTo>
                      <a:pt x="1958" y="2834"/>
                      <a:pt x="1950" y="2838"/>
                      <a:pt x="1944" y="2847"/>
                    </a:cubicBezTo>
                    <a:cubicBezTo>
                      <a:pt x="1933" y="2859"/>
                      <a:pt x="1925" y="2865"/>
                      <a:pt x="1918" y="2865"/>
                    </a:cubicBezTo>
                    <a:cubicBezTo>
                      <a:pt x="1893" y="2865"/>
                      <a:pt x="1881" y="2788"/>
                      <a:pt x="1795" y="2718"/>
                    </a:cubicBezTo>
                    <a:cubicBezTo>
                      <a:pt x="1749" y="2676"/>
                      <a:pt x="1713" y="2667"/>
                      <a:pt x="1683" y="2667"/>
                    </a:cubicBezTo>
                    <a:cubicBezTo>
                      <a:pt x="1664" y="2667"/>
                      <a:pt x="1647" y="2671"/>
                      <a:pt x="1631" y="2671"/>
                    </a:cubicBezTo>
                    <a:cubicBezTo>
                      <a:pt x="1612" y="2671"/>
                      <a:pt x="1595" y="2666"/>
                      <a:pt x="1577" y="2648"/>
                    </a:cubicBezTo>
                    <a:cubicBezTo>
                      <a:pt x="1527" y="2589"/>
                      <a:pt x="1329" y="2519"/>
                      <a:pt x="1458" y="2440"/>
                    </a:cubicBezTo>
                    <a:cubicBezTo>
                      <a:pt x="1544" y="2380"/>
                      <a:pt x="1591" y="2342"/>
                      <a:pt x="1627" y="2342"/>
                    </a:cubicBezTo>
                    <a:cubicBezTo>
                      <a:pt x="1645" y="2342"/>
                      <a:pt x="1660" y="2351"/>
                      <a:pt x="1676" y="2371"/>
                    </a:cubicBezTo>
                    <a:cubicBezTo>
                      <a:pt x="1694" y="2386"/>
                      <a:pt x="1719" y="2394"/>
                      <a:pt x="1745" y="2394"/>
                    </a:cubicBezTo>
                    <a:cubicBezTo>
                      <a:pt x="1802" y="2394"/>
                      <a:pt x="1867" y="2356"/>
                      <a:pt x="1894" y="2281"/>
                    </a:cubicBezTo>
                    <a:cubicBezTo>
                      <a:pt x="1901" y="2256"/>
                      <a:pt x="1911" y="2247"/>
                      <a:pt x="1922" y="2247"/>
                    </a:cubicBezTo>
                    <a:cubicBezTo>
                      <a:pt x="1947" y="2247"/>
                      <a:pt x="1977" y="2291"/>
                      <a:pt x="1986" y="2291"/>
                    </a:cubicBezTo>
                    <a:cubicBezTo>
                      <a:pt x="1991" y="2291"/>
                      <a:pt x="1991" y="2281"/>
                      <a:pt x="1983" y="2252"/>
                    </a:cubicBezTo>
                    <a:cubicBezTo>
                      <a:pt x="1964" y="2179"/>
                      <a:pt x="1931" y="2133"/>
                      <a:pt x="1894" y="2133"/>
                    </a:cubicBezTo>
                    <a:cubicBezTo>
                      <a:pt x="1875" y="2133"/>
                      <a:pt x="1855" y="2145"/>
                      <a:pt x="1834" y="2172"/>
                    </a:cubicBezTo>
                    <a:cubicBezTo>
                      <a:pt x="1819" y="2188"/>
                      <a:pt x="1803" y="2194"/>
                      <a:pt x="1786" y="2194"/>
                    </a:cubicBezTo>
                    <a:cubicBezTo>
                      <a:pt x="1728" y="2194"/>
                      <a:pt x="1672" y="2111"/>
                      <a:pt x="1696" y="2033"/>
                    </a:cubicBezTo>
                    <a:cubicBezTo>
                      <a:pt x="1717" y="1963"/>
                      <a:pt x="1809" y="1902"/>
                      <a:pt x="1798" y="1902"/>
                    </a:cubicBezTo>
                    <a:cubicBezTo>
                      <a:pt x="1794" y="1902"/>
                      <a:pt x="1774" y="1912"/>
                      <a:pt x="1725" y="1934"/>
                    </a:cubicBezTo>
                    <a:cubicBezTo>
                      <a:pt x="1547" y="2014"/>
                      <a:pt x="1597" y="1994"/>
                      <a:pt x="1616" y="2083"/>
                    </a:cubicBezTo>
                    <a:cubicBezTo>
                      <a:pt x="1633" y="2128"/>
                      <a:pt x="1579" y="2183"/>
                      <a:pt x="1533" y="2183"/>
                    </a:cubicBezTo>
                    <a:cubicBezTo>
                      <a:pt x="1499" y="2183"/>
                      <a:pt x="1469" y="2152"/>
                      <a:pt x="1478" y="2063"/>
                    </a:cubicBezTo>
                    <a:cubicBezTo>
                      <a:pt x="1497" y="1845"/>
                      <a:pt x="1398" y="1686"/>
                      <a:pt x="1527" y="1686"/>
                    </a:cubicBezTo>
                    <a:cubicBezTo>
                      <a:pt x="1607" y="1693"/>
                      <a:pt x="1606" y="1736"/>
                      <a:pt x="1615" y="1736"/>
                    </a:cubicBezTo>
                    <a:cubicBezTo>
                      <a:pt x="1620" y="1736"/>
                      <a:pt x="1627" y="1726"/>
                      <a:pt x="1646" y="1696"/>
                    </a:cubicBezTo>
                    <a:cubicBezTo>
                      <a:pt x="1706" y="1607"/>
                      <a:pt x="1944" y="1677"/>
                      <a:pt x="1834" y="1548"/>
                    </a:cubicBezTo>
                    <a:cubicBezTo>
                      <a:pt x="1754" y="1459"/>
                      <a:pt x="1716" y="1393"/>
                      <a:pt x="1678" y="1393"/>
                    </a:cubicBezTo>
                    <a:cubicBezTo>
                      <a:pt x="1665" y="1393"/>
                      <a:pt x="1652" y="1401"/>
                      <a:pt x="1636" y="1419"/>
                    </a:cubicBezTo>
                    <a:cubicBezTo>
                      <a:pt x="1588" y="1470"/>
                      <a:pt x="1543" y="1488"/>
                      <a:pt x="1507" y="1488"/>
                    </a:cubicBezTo>
                    <a:cubicBezTo>
                      <a:pt x="1439" y="1488"/>
                      <a:pt x="1406" y="1422"/>
                      <a:pt x="1458" y="1389"/>
                    </a:cubicBezTo>
                    <a:cubicBezTo>
                      <a:pt x="1534" y="1342"/>
                      <a:pt x="1609" y="1140"/>
                      <a:pt x="1572" y="1140"/>
                    </a:cubicBezTo>
                    <a:cubicBezTo>
                      <a:pt x="1571" y="1140"/>
                      <a:pt x="1569" y="1140"/>
                      <a:pt x="1567" y="1141"/>
                    </a:cubicBezTo>
                    <a:cubicBezTo>
                      <a:pt x="1558" y="1145"/>
                      <a:pt x="1547" y="1146"/>
                      <a:pt x="1535" y="1146"/>
                    </a:cubicBezTo>
                    <a:cubicBezTo>
                      <a:pt x="1476" y="1146"/>
                      <a:pt x="1385" y="1109"/>
                      <a:pt x="1368" y="1052"/>
                    </a:cubicBezTo>
                    <a:cubicBezTo>
                      <a:pt x="1363" y="1013"/>
                      <a:pt x="1354" y="1008"/>
                      <a:pt x="1346" y="1008"/>
                    </a:cubicBezTo>
                    <a:cubicBezTo>
                      <a:pt x="1343" y="1008"/>
                      <a:pt x="1341" y="1009"/>
                      <a:pt x="1339" y="1009"/>
                    </a:cubicBezTo>
                    <a:cubicBezTo>
                      <a:pt x="1335" y="1009"/>
                      <a:pt x="1331" y="1008"/>
                      <a:pt x="1329" y="1002"/>
                    </a:cubicBezTo>
                    <a:cubicBezTo>
                      <a:pt x="1309" y="973"/>
                      <a:pt x="1359" y="804"/>
                      <a:pt x="1418" y="715"/>
                    </a:cubicBezTo>
                    <a:cubicBezTo>
                      <a:pt x="1446" y="673"/>
                      <a:pt x="1497" y="656"/>
                      <a:pt x="1493" y="656"/>
                    </a:cubicBezTo>
                    <a:cubicBezTo>
                      <a:pt x="1491" y="656"/>
                      <a:pt x="1478" y="659"/>
                      <a:pt x="1448" y="665"/>
                    </a:cubicBezTo>
                    <a:cubicBezTo>
                      <a:pt x="1372" y="673"/>
                      <a:pt x="1319" y="780"/>
                      <a:pt x="1294" y="780"/>
                    </a:cubicBezTo>
                    <a:cubicBezTo>
                      <a:pt x="1287" y="780"/>
                      <a:pt x="1282" y="770"/>
                      <a:pt x="1279" y="744"/>
                    </a:cubicBezTo>
                    <a:cubicBezTo>
                      <a:pt x="1269" y="625"/>
                      <a:pt x="1279" y="477"/>
                      <a:pt x="1240" y="397"/>
                    </a:cubicBezTo>
                    <a:cubicBezTo>
                      <a:pt x="1217" y="336"/>
                      <a:pt x="1193" y="0"/>
                      <a:pt x="1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" name="Google Shape;105;p2"/>
              <p:cNvSpPr/>
              <p:nvPr/>
            </p:nvSpPr>
            <p:spPr>
              <a:xfrm>
                <a:off x="10582490" y="-1888693"/>
                <a:ext cx="49595" cy="3236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01" extrusionOk="0">
                    <a:moveTo>
                      <a:pt x="88" y="1"/>
                    </a:moveTo>
                    <a:cubicBezTo>
                      <a:pt x="64" y="1"/>
                      <a:pt x="44" y="17"/>
                      <a:pt x="30" y="38"/>
                    </a:cubicBezTo>
                    <a:cubicBezTo>
                      <a:pt x="30" y="38"/>
                      <a:pt x="20" y="48"/>
                      <a:pt x="20" y="48"/>
                    </a:cubicBezTo>
                    <a:cubicBezTo>
                      <a:pt x="20" y="48"/>
                      <a:pt x="20" y="58"/>
                      <a:pt x="20" y="58"/>
                    </a:cubicBezTo>
                    <a:cubicBezTo>
                      <a:pt x="20" y="68"/>
                      <a:pt x="10" y="78"/>
                      <a:pt x="10" y="88"/>
                    </a:cubicBezTo>
                    <a:cubicBezTo>
                      <a:pt x="10" y="98"/>
                      <a:pt x="0" y="108"/>
                      <a:pt x="0" y="118"/>
                    </a:cubicBezTo>
                    <a:cubicBezTo>
                      <a:pt x="0" y="157"/>
                      <a:pt x="50" y="167"/>
                      <a:pt x="159" y="187"/>
                    </a:cubicBezTo>
                    <a:cubicBezTo>
                      <a:pt x="179" y="187"/>
                      <a:pt x="189" y="197"/>
                      <a:pt x="198" y="197"/>
                    </a:cubicBezTo>
                    <a:cubicBezTo>
                      <a:pt x="206" y="200"/>
                      <a:pt x="216" y="201"/>
                      <a:pt x="226" y="201"/>
                    </a:cubicBezTo>
                    <a:cubicBezTo>
                      <a:pt x="253" y="201"/>
                      <a:pt x="286" y="192"/>
                      <a:pt x="308" y="177"/>
                    </a:cubicBezTo>
                    <a:cubicBezTo>
                      <a:pt x="298" y="157"/>
                      <a:pt x="278" y="147"/>
                      <a:pt x="268" y="128"/>
                    </a:cubicBezTo>
                    <a:cubicBezTo>
                      <a:pt x="189" y="48"/>
                      <a:pt x="218" y="38"/>
                      <a:pt x="119" y="9"/>
                    </a:cubicBezTo>
                    <a:cubicBezTo>
                      <a:pt x="108" y="3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" name="Google Shape;106;p2"/>
              <p:cNvSpPr/>
              <p:nvPr/>
            </p:nvSpPr>
            <p:spPr>
              <a:xfrm>
                <a:off x="11459583" y="-1936839"/>
                <a:ext cx="23509" cy="1513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94" extrusionOk="0">
                    <a:moveTo>
                      <a:pt x="56" y="0"/>
                    </a:moveTo>
                    <a:cubicBezTo>
                      <a:pt x="46" y="10"/>
                      <a:pt x="46" y="20"/>
                      <a:pt x="36" y="20"/>
                    </a:cubicBezTo>
                    <a:cubicBezTo>
                      <a:pt x="36" y="20"/>
                      <a:pt x="36" y="30"/>
                      <a:pt x="26" y="30"/>
                    </a:cubicBezTo>
                    <a:cubicBezTo>
                      <a:pt x="1" y="47"/>
                      <a:pt x="19" y="94"/>
                      <a:pt x="56" y="94"/>
                    </a:cubicBezTo>
                    <a:cubicBezTo>
                      <a:pt x="63" y="94"/>
                      <a:pt x="69" y="92"/>
                      <a:pt x="76" y="90"/>
                    </a:cubicBezTo>
                    <a:cubicBezTo>
                      <a:pt x="96" y="90"/>
                      <a:pt x="126" y="80"/>
                      <a:pt x="145" y="50"/>
                    </a:cubicBezTo>
                    <a:lnTo>
                      <a:pt x="145" y="50"/>
                    </a:lnTo>
                    <a:cubicBezTo>
                      <a:pt x="135" y="60"/>
                      <a:pt x="126" y="60"/>
                      <a:pt x="116" y="60"/>
                    </a:cubicBezTo>
                    <a:cubicBezTo>
                      <a:pt x="116" y="40"/>
                      <a:pt x="86" y="2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" name="Google Shape;107;p2"/>
              <p:cNvSpPr/>
              <p:nvPr/>
            </p:nvSpPr>
            <p:spPr>
              <a:xfrm>
                <a:off x="11444607" y="-2005596"/>
                <a:ext cx="8051" cy="772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8" extrusionOk="0">
                    <a:moveTo>
                      <a:pt x="0" y="1"/>
                    </a:moveTo>
                    <a:cubicBezTo>
                      <a:pt x="0" y="1"/>
                      <a:pt x="0" y="11"/>
                      <a:pt x="0" y="21"/>
                    </a:cubicBezTo>
                    <a:cubicBezTo>
                      <a:pt x="4" y="40"/>
                      <a:pt x="8" y="47"/>
                      <a:pt x="13" y="47"/>
                    </a:cubicBezTo>
                    <a:cubicBezTo>
                      <a:pt x="21" y="47"/>
                      <a:pt x="32" y="29"/>
                      <a:pt x="50" y="11"/>
                    </a:cubicBezTo>
                    <a:cubicBezTo>
                      <a:pt x="50" y="1"/>
                      <a:pt x="40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" name="Google Shape;108;p2"/>
              <p:cNvSpPr/>
              <p:nvPr/>
            </p:nvSpPr>
            <p:spPr>
              <a:xfrm>
                <a:off x="11343968" y="-1327044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" y="1"/>
                    </a:moveTo>
                    <a:cubicBezTo>
                      <a:pt x="11" y="11"/>
                      <a:pt x="11" y="11"/>
                      <a:pt x="11" y="21"/>
                    </a:cubicBezTo>
                    <a:cubicBezTo>
                      <a:pt x="21" y="21"/>
                      <a:pt x="21" y="21"/>
                      <a:pt x="30" y="11"/>
                    </a:cubicBezTo>
                    <a:lnTo>
                      <a:pt x="11" y="11"/>
                    </a:lnTo>
                    <a:cubicBezTo>
                      <a:pt x="1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" name="Google Shape;109;p2"/>
              <p:cNvSpPr/>
              <p:nvPr/>
            </p:nvSpPr>
            <p:spPr>
              <a:xfrm>
                <a:off x="11338654" y="-1352486"/>
                <a:ext cx="15136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63" y="0"/>
                    </a:moveTo>
                    <a:cubicBezTo>
                      <a:pt x="54" y="10"/>
                      <a:pt x="54" y="20"/>
                      <a:pt x="44" y="30"/>
                    </a:cubicBezTo>
                    <a:cubicBezTo>
                      <a:pt x="0" y="80"/>
                      <a:pt x="10" y="94"/>
                      <a:pt x="37" y="94"/>
                    </a:cubicBezTo>
                    <a:cubicBezTo>
                      <a:pt x="47" y="94"/>
                      <a:pt x="60" y="92"/>
                      <a:pt x="73" y="90"/>
                    </a:cubicBezTo>
                    <a:cubicBezTo>
                      <a:pt x="83" y="90"/>
                      <a:pt x="83" y="80"/>
                      <a:pt x="93" y="80"/>
                    </a:cubicBezTo>
                    <a:cubicBezTo>
                      <a:pt x="83" y="50"/>
                      <a:pt x="63" y="2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" name="Google Shape;110;p2"/>
              <p:cNvSpPr/>
              <p:nvPr/>
            </p:nvSpPr>
            <p:spPr>
              <a:xfrm>
                <a:off x="11289703" y="-1614149"/>
                <a:ext cx="214160" cy="132522"/>
              </a:xfrm>
              <a:custGeom>
                <a:avLst/>
                <a:gdLst/>
                <a:ahLst/>
                <a:cxnLst/>
                <a:rect l="l" t="t" r="r" b="b"/>
                <a:pathLst>
                  <a:path w="1330" h="823" extrusionOk="0">
                    <a:moveTo>
                      <a:pt x="279" y="0"/>
                    </a:moveTo>
                    <a:cubicBezTo>
                      <a:pt x="261" y="0"/>
                      <a:pt x="243" y="10"/>
                      <a:pt x="229" y="19"/>
                    </a:cubicBezTo>
                    <a:cubicBezTo>
                      <a:pt x="249" y="49"/>
                      <a:pt x="278" y="88"/>
                      <a:pt x="298" y="128"/>
                    </a:cubicBezTo>
                    <a:cubicBezTo>
                      <a:pt x="371" y="225"/>
                      <a:pt x="345" y="263"/>
                      <a:pt x="306" y="263"/>
                    </a:cubicBezTo>
                    <a:cubicBezTo>
                      <a:pt x="297" y="263"/>
                      <a:pt x="287" y="261"/>
                      <a:pt x="278" y="257"/>
                    </a:cubicBezTo>
                    <a:cubicBezTo>
                      <a:pt x="258" y="277"/>
                      <a:pt x="239" y="307"/>
                      <a:pt x="209" y="346"/>
                    </a:cubicBezTo>
                    <a:cubicBezTo>
                      <a:pt x="162" y="403"/>
                      <a:pt x="162" y="419"/>
                      <a:pt x="180" y="419"/>
                    </a:cubicBezTo>
                    <a:cubicBezTo>
                      <a:pt x="197" y="419"/>
                      <a:pt x="230" y="405"/>
                      <a:pt x="258" y="396"/>
                    </a:cubicBezTo>
                    <a:cubicBezTo>
                      <a:pt x="263" y="394"/>
                      <a:pt x="267" y="393"/>
                      <a:pt x="270" y="393"/>
                    </a:cubicBezTo>
                    <a:cubicBezTo>
                      <a:pt x="303" y="393"/>
                      <a:pt x="276" y="475"/>
                      <a:pt x="249" y="475"/>
                    </a:cubicBezTo>
                    <a:cubicBezTo>
                      <a:pt x="232" y="475"/>
                      <a:pt x="193" y="453"/>
                      <a:pt x="157" y="453"/>
                    </a:cubicBezTo>
                    <a:cubicBezTo>
                      <a:pt x="151" y="453"/>
                      <a:pt x="145" y="454"/>
                      <a:pt x="139" y="455"/>
                    </a:cubicBezTo>
                    <a:cubicBezTo>
                      <a:pt x="90" y="465"/>
                      <a:pt x="100" y="574"/>
                      <a:pt x="60" y="683"/>
                    </a:cubicBezTo>
                    <a:cubicBezTo>
                      <a:pt x="40" y="763"/>
                      <a:pt x="20" y="753"/>
                      <a:pt x="1" y="822"/>
                    </a:cubicBezTo>
                    <a:cubicBezTo>
                      <a:pt x="30" y="822"/>
                      <a:pt x="60" y="802"/>
                      <a:pt x="100" y="782"/>
                    </a:cubicBezTo>
                    <a:cubicBezTo>
                      <a:pt x="120" y="743"/>
                      <a:pt x="110" y="743"/>
                      <a:pt x="179" y="693"/>
                    </a:cubicBezTo>
                    <a:cubicBezTo>
                      <a:pt x="192" y="687"/>
                      <a:pt x="201" y="683"/>
                      <a:pt x="206" y="683"/>
                    </a:cubicBezTo>
                    <a:cubicBezTo>
                      <a:pt x="217" y="683"/>
                      <a:pt x="212" y="697"/>
                      <a:pt x="199" y="723"/>
                    </a:cubicBezTo>
                    <a:cubicBezTo>
                      <a:pt x="229" y="703"/>
                      <a:pt x="268" y="683"/>
                      <a:pt x="298" y="673"/>
                    </a:cubicBezTo>
                    <a:cubicBezTo>
                      <a:pt x="348" y="664"/>
                      <a:pt x="387" y="664"/>
                      <a:pt x="417" y="664"/>
                    </a:cubicBezTo>
                    <a:cubicBezTo>
                      <a:pt x="447" y="644"/>
                      <a:pt x="467" y="624"/>
                      <a:pt x="496" y="604"/>
                    </a:cubicBezTo>
                    <a:cubicBezTo>
                      <a:pt x="578" y="555"/>
                      <a:pt x="641" y="545"/>
                      <a:pt x="695" y="545"/>
                    </a:cubicBezTo>
                    <a:cubicBezTo>
                      <a:pt x="733" y="545"/>
                      <a:pt x="766" y="550"/>
                      <a:pt x="796" y="550"/>
                    </a:cubicBezTo>
                    <a:cubicBezTo>
                      <a:pt x="826" y="550"/>
                      <a:pt x="854" y="545"/>
                      <a:pt x="883" y="525"/>
                    </a:cubicBezTo>
                    <a:cubicBezTo>
                      <a:pt x="982" y="445"/>
                      <a:pt x="1329" y="356"/>
                      <a:pt x="1101" y="247"/>
                    </a:cubicBezTo>
                    <a:cubicBezTo>
                      <a:pt x="945" y="173"/>
                      <a:pt x="864" y="126"/>
                      <a:pt x="799" y="126"/>
                    </a:cubicBezTo>
                    <a:cubicBezTo>
                      <a:pt x="769" y="126"/>
                      <a:pt x="743" y="136"/>
                      <a:pt x="715" y="158"/>
                    </a:cubicBezTo>
                    <a:cubicBezTo>
                      <a:pt x="683" y="177"/>
                      <a:pt x="637" y="187"/>
                      <a:pt x="589" y="187"/>
                    </a:cubicBezTo>
                    <a:cubicBezTo>
                      <a:pt x="486" y="187"/>
                      <a:pt x="368" y="143"/>
                      <a:pt x="328" y="49"/>
                    </a:cubicBezTo>
                    <a:cubicBezTo>
                      <a:pt x="317" y="12"/>
                      <a:pt x="299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" name="Google Shape;111;p2"/>
              <p:cNvSpPr/>
              <p:nvPr/>
            </p:nvSpPr>
            <p:spPr>
              <a:xfrm>
                <a:off x="11265711" y="-1449744"/>
                <a:ext cx="188557" cy="10530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654" extrusionOk="0">
                    <a:moveTo>
                      <a:pt x="612" y="1"/>
                    </a:moveTo>
                    <a:cubicBezTo>
                      <a:pt x="582" y="1"/>
                      <a:pt x="550" y="20"/>
                      <a:pt x="516" y="69"/>
                    </a:cubicBezTo>
                    <a:cubicBezTo>
                      <a:pt x="497" y="89"/>
                      <a:pt x="487" y="109"/>
                      <a:pt x="477" y="118"/>
                    </a:cubicBezTo>
                    <a:cubicBezTo>
                      <a:pt x="507" y="148"/>
                      <a:pt x="616" y="158"/>
                      <a:pt x="774" y="277"/>
                    </a:cubicBezTo>
                    <a:cubicBezTo>
                      <a:pt x="911" y="372"/>
                      <a:pt x="864" y="449"/>
                      <a:pt x="777" y="449"/>
                    </a:cubicBezTo>
                    <a:cubicBezTo>
                      <a:pt x="737" y="449"/>
                      <a:pt x="689" y="433"/>
                      <a:pt x="645" y="396"/>
                    </a:cubicBezTo>
                    <a:cubicBezTo>
                      <a:pt x="516" y="267"/>
                      <a:pt x="427" y="416"/>
                      <a:pt x="318" y="237"/>
                    </a:cubicBezTo>
                    <a:cubicBezTo>
                      <a:pt x="311" y="239"/>
                      <a:pt x="304" y="240"/>
                      <a:pt x="297" y="240"/>
                    </a:cubicBezTo>
                    <a:cubicBezTo>
                      <a:pt x="268" y="240"/>
                      <a:pt x="243" y="224"/>
                      <a:pt x="219" y="208"/>
                    </a:cubicBezTo>
                    <a:cubicBezTo>
                      <a:pt x="209" y="198"/>
                      <a:pt x="199" y="178"/>
                      <a:pt x="199" y="158"/>
                    </a:cubicBezTo>
                    <a:cubicBezTo>
                      <a:pt x="189" y="158"/>
                      <a:pt x="189" y="168"/>
                      <a:pt x="189" y="168"/>
                    </a:cubicBezTo>
                    <a:cubicBezTo>
                      <a:pt x="189" y="178"/>
                      <a:pt x="189" y="188"/>
                      <a:pt x="199" y="208"/>
                    </a:cubicBezTo>
                    <a:cubicBezTo>
                      <a:pt x="214" y="262"/>
                      <a:pt x="197" y="289"/>
                      <a:pt x="166" y="289"/>
                    </a:cubicBezTo>
                    <a:cubicBezTo>
                      <a:pt x="135" y="289"/>
                      <a:pt x="90" y="262"/>
                      <a:pt x="50" y="208"/>
                    </a:cubicBezTo>
                    <a:lnTo>
                      <a:pt x="41" y="208"/>
                    </a:lnTo>
                    <a:cubicBezTo>
                      <a:pt x="41" y="208"/>
                      <a:pt x="11" y="267"/>
                      <a:pt x="21" y="267"/>
                    </a:cubicBezTo>
                    <a:cubicBezTo>
                      <a:pt x="41" y="267"/>
                      <a:pt x="80" y="287"/>
                      <a:pt x="100" y="356"/>
                    </a:cubicBezTo>
                    <a:cubicBezTo>
                      <a:pt x="104" y="381"/>
                      <a:pt x="98" y="388"/>
                      <a:pt x="86" y="388"/>
                    </a:cubicBezTo>
                    <a:cubicBezTo>
                      <a:pt x="68" y="388"/>
                      <a:pt x="36" y="372"/>
                      <a:pt x="1" y="366"/>
                    </a:cubicBezTo>
                    <a:lnTo>
                      <a:pt x="1" y="366"/>
                    </a:lnTo>
                    <a:cubicBezTo>
                      <a:pt x="41" y="416"/>
                      <a:pt x="41" y="495"/>
                      <a:pt x="80" y="575"/>
                    </a:cubicBezTo>
                    <a:cubicBezTo>
                      <a:pt x="100" y="535"/>
                      <a:pt x="120" y="505"/>
                      <a:pt x="140" y="456"/>
                    </a:cubicBezTo>
                    <a:cubicBezTo>
                      <a:pt x="157" y="402"/>
                      <a:pt x="175" y="365"/>
                      <a:pt x="207" y="365"/>
                    </a:cubicBezTo>
                    <a:cubicBezTo>
                      <a:pt x="211" y="365"/>
                      <a:pt x="215" y="365"/>
                      <a:pt x="219" y="366"/>
                    </a:cubicBezTo>
                    <a:cubicBezTo>
                      <a:pt x="259" y="376"/>
                      <a:pt x="229" y="396"/>
                      <a:pt x="199" y="505"/>
                    </a:cubicBezTo>
                    <a:cubicBezTo>
                      <a:pt x="160" y="604"/>
                      <a:pt x="169" y="594"/>
                      <a:pt x="199" y="654"/>
                    </a:cubicBezTo>
                    <a:cubicBezTo>
                      <a:pt x="229" y="624"/>
                      <a:pt x="249" y="565"/>
                      <a:pt x="288" y="505"/>
                    </a:cubicBezTo>
                    <a:cubicBezTo>
                      <a:pt x="298" y="465"/>
                      <a:pt x="328" y="446"/>
                      <a:pt x="368" y="416"/>
                    </a:cubicBezTo>
                    <a:cubicBezTo>
                      <a:pt x="377" y="409"/>
                      <a:pt x="384" y="406"/>
                      <a:pt x="389" y="406"/>
                    </a:cubicBezTo>
                    <a:cubicBezTo>
                      <a:pt x="403" y="406"/>
                      <a:pt x="398" y="438"/>
                      <a:pt x="398" y="475"/>
                    </a:cubicBezTo>
                    <a:cubicBezTo>
                      <a:pt x="407" y="495"/>
                      <a:pt x="417" y="535"/>
                      <a:pt x="427" y="575"/>
                    </a:cubicBezTo>
                    <a:cubicBezTo>
                      <a:pt x="427" y="565"/>
                      <a:pt x="437" y="565"/>
                      <a:pt x="437" y="565"/>
                    </a:cubicBezTo>
                    <a:cubicBezTo>
                      <a:pt x="454" y="526"/>
                      <a:pt x="458" y="515"/>
                      <a:pt x="466" y="515"/>
                    </a:cubicBezTo>
                    <a:cubicBezTo>
                      <a:pt x="475" y="515"/>
                      <a:pt x="490" y="535"/>
                      <a:pt x="546" y="535"/>
                    </a:cubicBezTo>
                    <a:cubicBezTo>
                      <a:pt x="558" y="533"/>
                      <a:pt x="567" y="532"/>
                      <a:pt x="574" y="532"/>
                    </a:cubicBezTo>
                    <a:cubicBezTo>
                      <a:pt x="605" y="532"/>
                      <a:pt x="577" y="552"/>
                      <a:pt x="536" y="584"/>
                    </a:cubicBezTo>
                    <a:cubicBezTo>
                      <a:pt x="546" y="584"/>
                      <a:pt x="556" y="584"/>
                      <a:pt x="566" y="575"/>
                    </a:cubicBezTo>
                    <a:cubicBezTo>
                      <a:pt x="695" y="565"/>
                      <a:pt x="1171" y="535"/>
                      <a:pt x="1022" y="446"/>
                    </a:cubicBezTo>
                    <a:cubicBezTo>
                      <a:pt x="883" y="346"/>
                      <a:pt x="794" y="228"/>
                      <a:pt x="794" y="228"/>
                    </a:cubicBezTo>
                    <a:cubicBezTo>
                      <a:pt x="794" y="228"/>
                      <a:pt x="717" y="1"/>
                      <a:pt x="6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" name="Google Shape;112;p2"/>
              <p:cNvSpPr/>
              <p:nvPr/>
            </p:nvSpPr>
            <p:spPr>
              <a:xfrm>
                <a:off x="11320137" y="-1312713"/>
                <a:ext cx="115936" cy="113682"/>
              </a:xfrm>
              <a:custGeom>
                <a:avLst/>
                <a:gdLst/>
                <a:ahLst/>
                <a:cxnLst/>
                <a:rect l="l" t="t" r="r" b="b"/>
                <a:pathLst>
                  <a:path w="720" h="706" extrusionOk="0">
                    <a:moveTo>
                      <a:pt x="617" y="1"/>
                    </a:moveTo>
                    <a:cubicBezTo>
                      <a:pt x="606" y="1"/>
                      <a:pt x="592" y="4"/>
                      <a:pt x="575" y="11"/>
                    </a:cubicBezTo>
                    <a:cubicBezTo>
                      <a:pt x="456" y="51"/>
                      <a:pt x="436" y="110"/>
                      <a:pt x="397" y="199"/>
                    </a:cubicBezTo>
                    <a:cubicBezTo>
                      <a:pt x="446" y="358"/>
                      <a:pt x="327" y="398"/>
                      <a:pt x="258" y="398"/>
                    </a:cubicBezTo>
                    <a:cubicBezTo>
                      <a:pt x="258" y="418"/>
                      <a:pt x="258" y="437"/>
                      <a:pt x="248" y="457"/>
                    </a:cubicBezTo>
                    <a:cubicBezTo>
                      <a:pt x="231" y="500"/>
                      <a:pt x="168" y="529"/>
                      <a:pt x="120" y="529"/>
                    </a:cubicBezTo>
                    <a:cubicBezTo>
                      <a:pt x="112" y="529"/>
                      <a:pt x="106" y="528"/>
                      <a:pt x="99" y="527"/>
                    </a:cubicBezTo>
                    <a:cubicBezTo>
                      <a:pt x="69" y="527"/>
                      <a:pt x="50" y="507"/>
                      <a:pt x="40" y="497"/>
                    </a:cubicBezTo>
                    <a:lnTo>
                      <a:pt x="40" y="497"/>
                    </a:lnTo>
                    <a:cubicBezTo>
                      <a:pt x="0" y="547"/>
                      <a:pt x="30" y="705"/>
                      <a:pt x="60" y="705"/>
                    </a:cubicBezTo>
                    <a:cubicBezTo>
                      <a:pt x="106" y="705"/>
                      <a:pt x="207" y="545"/>
                      <a:pt x="276" y="545"/>
                    </a:cubicBezTo>
                    <a:cubicBezTo>
                      <a:pt x="280" y="545"/>
                      <a:pt x="284" y="545"/>
                      <a:pt x="288" y="547"/>
                    </a:cubicBezTo>
                    <a:cubicBezTo>
                      <a:pt x="307" y="547"/>
                      <a:pt x="317" y="556"/>
                      <a:pt x="327" y="566"/>
                    </a:cubicBezTo>
                    <a:cubicBezTo>
                      <a:pt x="357" y="537"/>
                      <a:pt x="387" y="517"/>
                      <a:pt x="436" y="507"/>
                    </a:cubicBezTo>
                    <a:cubicBezTo>
                      <a:pt x="635" y="467"/>
                      <a:pt x="605" y="398"/>
                      <a:pt x="615" y="328"/>
                    </a:cubicBezTo>
                    <a:cubicBezTo>
                      <a:pt x="615" y="257"/>
                      <a:pt x="719" y="1"/>
                      <a:pt x="6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" name="Google Shape;113;p2"/>
              <p:cNvSpPr/>
              <p:nvPr/>
            </p:nvSpPr>
            <p:spPr>
              <a:xfrm>
                <a:off x="11284067" y="-1742162"/>
                <a:ext cx="200634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725" extrusionOk="0">
                    <a:moveTo>
                      <a:pt x="627" y="414"/>
                    </a:moveTo>
                    <a:lnTo>
                      <a:pt x="627" y="414"/>
                    </a:lnTo>
                    <a:cubicBezTo>
                      <a:pt x="630" y="417"/>
                      <a:pt x="634" y="419"/>
                      <a:pt x="637" y="422"/>
                    </a:cubicBezTo>
                    <a:lnTo>
                      <a:pt x="637" y="422"/>
                    </a:lnTo>
                    <a:cubicBezTo>
                      <a:pt x="634" y="419"/>
                      <a:pt x="631" y="416"/>
                      <a:pt x="627" y="414"/>
                    </a:cubicBezTo>
                    <a:close/>
                    <a:moveTo>
                      <a:pt x="531" y="1"/>
                    </a:moveTo>
                    <a:lnTo>
                      <a:pt x="531" y="1"/>
                    </a:lnTo>
                    <a:cubicBezTo>
                      <a:pt x="541" y="41"/>
                      <a:pt x="571" y="100"/>
                      <a:pt x="611" y="140"/>
                    </a:cubicBezTo>
                    <a:cubicBezTo>
                      <a:pt x="631" y="150"/>
                      <a:pt x="631" y="170"/>
                      <a:pt x="621" y="179"/>
                    </a:cubicBezTo>
                    <a:cubicBezTo>
                      <a:pt x="611" y="199"/>
                      <a:pt x="571" y="219"/>
                      <a:pt x="541" y="219"/>
                    </a:cubicBezTo>
                    <a:cubicBezTo>
                      <a:pt x="531" y="219"/>
                      <a:pt x="521" y="229"/>
                      <a:pt x="512" y="229"/>
                    </a:cubicBezTo>
                    <a:cubicBezTo>
                      <a:pt x="482" y="249"/>
                      <a:pt x="452" y="269"/>
                      <a:pt x="422" y="308"/>
                    </a:cubicBezTo>
                    <a:cubicBezTo>
                      <a:pt x="413" y="318"/>
                      <a:pt x="401" y="322"/>
                      <a:pt x="387" y="322"/>
                    </a:cubicBezTo>
                    <a:cubicBezTo>
                      <a:pt x="344" y="322"/>
                      <a:pt x="286" y="286"/>
                      <a:pt x="234" y="279"/>
                    </a:cubicBezTo>
                    <a:cubicBezTo>
                      <a:pt x="222" y="276"/>
                      <a:pt x="211" y="274"/>
                      <a:pt x="200" y="274"/>
                    </a:cubicBezTo>
                    <a:cubicBezTo>
                      <a:pt x="139" y="274"/>
                      <a:pt x="95" y="320"/>
                      <a:pt x="36" y="388"/>
                    </a:cubicBezTo>
                    <a:cubicBezTo>
                      <a:pt x="1" y="434"/>
                      <a:pt x="14" y="453"/>
                      <a:pt x="48" y="453"/>
                    </a:cubicBezTo>
                    <a:cubicBezTo>
                      <a:pt x="72" y="453"/>
                      <a:pt x="108" y="444"/>
                      <a:pt x="145" y="427"/>
                    </a:cubicBezTo>
                    <a:cubicBezTo>
                      <a:pt x="161" y="418"/>
                      <a:pt x="174" y="415"/>
                      <a:pt x="184" y="415"/>
                    </a:cubicBezTo>
                    <a:cubicBezTo>
                      <a:pt x="231" y="415"/>
                      <a:pt x="224" y="492"/>
                      <a:pt x="224" y="517"/>
                    </a:cubicBezTo>
                    <a:cubicBezTo>
                      <a:pt x="224" y="546"/>
                      <a:pt x="194" y="586"/>
                      <a:pt x="75" y="665"/>
                    </a:cubicBezTo>
                    <a:cubicBezTo>
                      <a:pt x="75" y="665"/>
                      <a:pt x="75" y="675"/>
                      <a:pt x="75" y="675"/>
                    </a:cubicBezTo>
                    <a:cubicBezTo>
                      <a:pt x="84" y="663"/>
                      <a:pt x="94" y="657"/>
                      <a:pt x="105" y="657"/>
                    </a:cubicBezTo>
                    <a:cubicBezTo>
                      <a:pt x="120" y="657"/>
                      <a:pt x="137" y="668"/>
                      <a:pt x="155" y="685"/>
                    </a:cubicBezTo>
                    <a:lnTo>
                      <a:pt x="165" y="685"/>
                    </a:lnTo>
                    <a:cubicBezTo>
                      <a:pt x="234" y="616"/>
                      <a:pt x="264" y="606"/>
                      <a:pt x="323" y="507"/>
                    </a:cubicBezTo>
                    <a:cubicBezTo>
                      <a:pt x="341" y="473"/>
                      <a:pt x="356" y="460"/>
                      <a:pt x="367" y="460"/>
                    </a:cubicBezTo>
                    <a:cubicBezTo>
                      <a:pt x="391" y="460"/>
                      <a:pt x="396" y="528"/>
                      <a:pt x="383" y="576"/>
                    </a:cubicBezTo>
                    <a:cubicBezTo>
                      <a:pt x="374" y="610"/>
                      <a:pt x="382" y="626"/>
                      <a:pt x="398" y="626"/>
                    </a:cubicBezTo>
                    <a:cubicBezTo>
                      <a:pt x="419" y="626"/>
                      <a:pt x="453" y="597"/>
                      <a:pt x="482" y="546"/>
                    </a:cubicBezTo>
                    <a:cubicBezTo>
                      <a:pt x="531" y="457"/>
                      <a:pt x="521" y="447"/>
                      <a:pt x="581" y="417"/>
                    </a:cubicBezTo>
                    <a:cubicBezTo>
                      <a:pt x="592" y="412"/>
                      <a:pt x="602" y="409"/>
                      <a:pt x="610" y="409"/>
                    </a:cubicBezTo>
                    <a:cubicBezTo>
                      <a:pt x="616" y="409"/>
                      <a:pt x="622" y="411"/>
                      <a:pt x="627" y="414"/>
                    </a:cubicBezTo>
                    <a:lnTo>
                      <a:pt x="627" y="414"/>
                    </a:lnTo>
                    <a:cubicBezTo>
                      <a:pt x="575" y="371"/>
                      <a:pt x="521" y="343"/>
                      <a:pt x="532" y="343"/>
                    </a:cubicBezTo>
                    <a:cubicBezTo>
                      <a:pt x="540" y="343"/>
                      <a:pt x="579" y="356"/>
                      <a:pt x="670" y="388"/>
                    </a:cubicBezTo>
                    <a:cubicBezTo>
                      <a:pt x="978" y="487"/>
                      <a:pt x="898" y="467"/>
                      <a:pt x="849" y="576"/>
                    </a:cubicBezTo>
                    <a:cubicBezTo>
                      <a:pt x="826" y="638"/>
                      <a:pt x="921" y="709"/>
                      <a:pt x="1001" y="709"/>
                    </a:cubicBezTo>
                    <a:cubicBezTo>
                      <a:pt x="1062" y="709"/>
                      <a:pt x="1114" y="667"/>
                      <a:pt x="1097" y="546"/>
                    </a:cubicBezTo>
                    <a:cubicBezTo>
                      <a:pt x="1067" y="279"/>
                      <a:pt x="1245" y="70"/>
                      <a:pt x="1027" y="70"/>
                    </a:cubicBezTo>
                    <a:cubicBezTo>
                      <a:pt x="874" y="77"/>
                      <a:pt x="873" y="133"/>
                      <a:pt x="856" y="133"/>
                    </a:cubicBezTo>
                    <a:cubicBezTo>
                      <a:pt x="847" y="133"/>
                      <a:pt x="835" y="119"/>
                      <a:pt x="799" y="80"/>
                    </a:cubicBezTo>
                    <a:cubicBezTo>
                      <a:pt x="750" y="21"/>
                      <a:pt x="621" y="11"/>
                      <a:pt x="531" y="1"/>
                    </a:cubicBezTo>
                    <a:close/>
                    <a:moveTo>
                      <a:pt x="637" y="422"/>
                    </a:moveTo>
                    <a:lnTo>
                      <a:pt x="637" y="422"/>
                    </a:lnTo>
                    <a:cubicBezTo>
                      <a:pt x="643" y="429"/>
                      <a:pt x="647" y="437"/>
                      <a:pt x="650" y="447"/>
                    </a:cubicBezTo>
                    <a:cubicBezTo>
                      <a:pt x="660" y="477"/>
                      <a:pt x="670" y="517"/>
                      <a:pt x="670" y="536"/>
                    </a:cubicBezTo>
                    <a:cubicBezTo>
                      <a:pt x="670" y="566"/>
                      <a:pt x="640" y="576"/>
                      <a:pt x="561" y="596"/>
                    </a:cubicBezTo>
                    <a:cubicBezTo>
                      <a:pt x="512" y="616"/>
                      <a:pt x="502" y="655"/>
                      <a:pt x="482" y="705"/>
                    </a:cubicBezTo>
                    <a:cubicBezTo>
                      <a:pt x="505" y="718"/>
                      <a:pt x="529" y="724"/>
                      <a:pt x="554" y="724"/>
                    </a:cubicBezTo>
                    <a:cubicBezTo>
                      <a:pt x="654" y="724"/>
                      <a:pt x="750" y="620"/>
                      <a:pt x="710" y="517"/>
                    </a:cubicBezTo>
                    <a:cubicBezTo>
                      <a:pt x="699" y="483"/>
                      <a:pt x="670" y="450"/>
                      <a:pt x="637" y="42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" name="Google Shape;114;p2"/>
              <p:cNvSpPr/>
              <p:nvPr/>
            </p:nvSpPr>
            <p:spPr>
              <a:xfrm>
                <a:off x="11302907" y="-1587419"/>
                <a:ext cx="26891" cy="3317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06" extrusionOk="0">
                    <a:moveTo>
                      <a:pt x="115" y="1"/>
                    </a:moveTo>
                    <a:cubicBezTo>
                      <a:pt x="100" y="1"/>
                      <a:pt x="100" y="83"/>
                      <a:pt x="77" y="121"/>
                    </a:cubicBezTo>
                    <a:cubicBezTo>
                      <a:pt x="57" y="141"/>
                      <a:pt x="38" y="150"/>
                      <a:pt x="18" y="150"/>
                    </a:cubicBezTo>
                    <a:cubicBezTo>
                      <a:pt x="1" y="196"/>
                      <a:pt x="6" y="206"/>
                      <a:pt x="18" y="206"/>
                    </a:cubicBezTo>
                    <a:cubicBezTo>
                      <a:pt x="27" y="206"/>
                      <a:pt x="39" y="200"/>
                      <a:pt x="48" y="200"/>
                    </a:cubicBezTo>
                    <a:cubicBezTo>
                      <a:pt x="67" y="190"/>
                      <a:pt x="117" y="121"/>
                      <a:pt x="167" y="71"/>
                    </a:cubicBezTo>
                    <a:cubicBezTo>
                      <a:pt x="157" y="61"/>
                      <a:pt x="137" y="51"/>
                      <a:pt x="137" y="31"/>
                    </a:cubicBezTo>
                    <a:cubicBezTo>
                      <a:pt x="127" y="10"/>
                      <a:pt x="120" y="1"/>
                      <a:pt x="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5" name="Google Shape;115;p2"/>
              <p:cNvSpPr/>
              <p:nvPr/>
            </p:nvSpPr>
            <p:spPr>
              <a:xfrm>
                <a:off x="11320942" y="-2083693"/>
                <a:ext cx="187752" cy="349097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2168" extrusionOk="0">
                    <a:moveTo>
                      <a:pt x="808" y="486"/>
                    </a:moveTo>
                    <a:cubicBezTo>
                      <a:pt x="808" y="486"/>
                      <a:pt x="818" y="486"/>
                      <a:pt x="818" y="496"/>
                    </a:cubicBezTo>
                    <a:cubicBezTo>
                      <a:pt x="800" y="514"/>
                      <a:pt x="789" y="532"/>
                      <a:pt x="781" y="532"/>
                    </a:cubicBezTo>
                    <a:cubicBezTo>
                      <a:pt x="776" y="532"/>
                      <a:pt x="772" y="525"/>
                      <a:pt x="768" y="506"/>
                    </a:cubicBezTo>
                    <a:cubicBezTo>
                      <a:pt x="768" y="496"/>
                      <a:pt x="768" y="486"/>
                      <a:pt x="768" y="486"/>
                    </a:cubicBezTo>
                    <a:close/>
                    <a:moveTo>
                      <a:pt x="702" y="1"/>
                    </a:moveTo>
                    <a:cubicBezTo>
                      <a:pt x="700" y="1"/>
                      <a:pt x="699" y="20"/>
                      <a:pt x="699" y="69"/>
                    </a:cubicBezTo>
                    <a:lnTo>
                      <a:pt x="699" y="218"/>
                    </a:lnTo>
                    <a:cubicBezTo>
                      <a:pt x="699" y="165"/>
                      <a:pt x="697" y="144"/>
                      <a:pt x="693" y="144"/>
                    </a:cubicBezTo>
                    <a:cubicBezTo>
                      <a:pt x="681" y="144"/>
                      <a:pt x="654" y="339"/>
                      <a:pt x="640" y="377"/>
                    </a:cubicBezTo>
                    <a:cubicBezTo>
                      <a:pt x="620" y="426"/>
                      <a:pt x="630" y="426"/>
                      <a:pt x="620" y="486"/>
                    </a:cubicBezTo>
                    <a:cubicBezTo>
                      <a:pt x="620" y="496"/>
                      <a:pt x="620" y="506"/>
                      <a:pt x="620" y="516"/>
                    </a:cubicBezTo>
                    <a:cubicBezTo>
                      <a:pt x="616" y="540"/>
                      <a:pt x="610" y="548"/>
                      <a:pt x="601" y="548"/>
                    </a:cubicBezTo>
                    <a:cubicBezTo>
                      <a:pt x="587" y="548"/>
                      <a:pt x="566" y="531"/>
                      <a:pt x="530" y="526"/>
                    </a:cubicBezTo>
                    <a:cubicBezTo>
                      <a:pt x="524" y="525"/>
                      <a:pt x="519" y="524"/>
                      <a:pt x="514" y="524"/>
                    </a:cubicBezTo>
                    <a:cubicBezTo>
                      <a:pt x="468" y="524"/>
                      <a:pt x="504" y="565"/>
                      <a:pt x="540" y="565"/>
                    </a:cubicBezTo>
                    <a:cubicBezTo>
                      <a:pt x="570" y="565"/>
                      <a:pt x="590" y="575"/>
                      <a:pt x="600" y="595"/>
                    </a:cubicBezTo>
                    <a:cubicBezTo>
                      <a:pt x="610" y="615"/>
                      <a:pt x="610" y="625"/>
                      <a:pt x="610" y="635"/>
                    </a:cubicBezTo>
                    <a:cubicBezTo>
                      <a:pt x="600" y="645"/>
                      <a:pt x="511" y="674"/>
                      <a:pt x="540" y="754"/>
                    </a:cubicBezTo>
                    <a:cubicBezTo>
                      <a:pt x="560" y="799"/>
                      <a:pt x="533" y="815"/>
                      <a:pt x="503" y="815"/>
                    </a:cubicBezTo>
                    <a:cubicBezTo>
                      <a:pt x="488" y="815"/>
                      <a:pt x="471" y="810"/>
                      <a:pt x="461" y="803"/>
                    </a:cubicBezTo>
                    <a:cubicBezTo>
                      <a:pt x="457" y="802"/>
                      <a:pt x="453" y="802"/>
                      <a:pt x="448" y="802"/>
                    </a:cubicBezTo>
                    <a:cubicBezTo>
                      <a:pt x="414" y="802"/>
                      <a:pt x="388" y="836"/>
                      <a:pt x="441" y="863"/>
                    </a:cubicBezTo>
                    <a:cubicBezTo>
                      <a:pt x="491" y="902"/>
                      <a:pt x="451" y="1021"/>
                      <a:pt x="402" y="1021"/>
                    </a:cubicBezTo>
                    <a:cubicBezTo>
                      <a:pt x="366" y="1021"/>
                      <a:pt x="341" y="971"/>
                      <a:pt x="300" y="971"/>
                    </a:cubicBezTo>
                    <a:cubicBezTo>
                      <a:pt x="284" y="971"/>
                      <a:pt x="266" y="979"/>
                      <a:pt x="243" y="1002"/>
                    </a:cubicBezTo>
                    <a:cubicBezTo>
                      <a:pt x="173" y="1081"/>
                      <a:pt x="292" y="1021"/>
                      <a:pt x="332" y="1081"/>
                    </a:cubicBezTo>
                    <a:cubicBezTo>
                      <a:pt x="372" y="1140"/>
                      <a:pt x="342" y="1160"/>
                      <a:pt x="431" y="1160"/>
                    </a:cubicBezTo>
                    <a:cubicBezTo>
                      <a:pt x="435" y="1160"/>
                      <a:pt x="438" y="1159"/>
                      <a:pt x="442" y="1159"/>
                    </a:cubicBezTo>
                    <a:cubicBezTo>
                      <a:pt x="509" y="1159"/>
                      <a:pt x="491" y="1256"/>
                      <a:pt x="501" y="1388"/>
                    </a:cubicBezTo>
                    <a:cubicBezTo>
                      <a:pt x="510" y="1454"/>
                      <a:pt x="489" y="1477"/>
                      <a:pt x="465" y="1477"/>
                    </a:cubicBezTo>
                    <a:cubicBezTo>
                      <a:pt x="435" y="1477"/>
                      <a:pt x="400" y="1441"/>
                      <a:pt x="411" y="1408"/>
                    </a:cubicBezTo>
                    <a:cubicBezTo>
                      <a:pt x="421" y="1349"/>
                      <a:pt x="392" y="1319"/>
                      <a:pt x="273" y="1269"/>
                    </a:cubicBezTo>
                    <a:cubicBezTo>
                      <a:pt x="251" y="1259"/>
                      <a:pt x="238" y="1254"/>
                      <a:pt x="231" y="1254"/>
                    </a:cubicBezTo>
                    <a:cubicBezTo>
                      <a:pt x="200" y="1254"/>
                      <a:pt x="296" y="1351"/>
                      <a:pt x="312" y="1408"/>
                    </a:cubicBezTo>
                    <a:cubicBezTo>
                      <a:pt x="323" y="1439"/>
                      <a:pt x="319" y="1454"/>
                      <a:pt x="308" y="1454"/>
                    </a:cubicBezTo>
                    <a:cubicBezTo>
                      <a:pt x="298" y="1454"/>
                      <a:pt x="282" y="1442"/>
                      <a:pt x="263" y="1418"/>
                    </a:cubicBezTo>
                    <a:cubicBezTo>
                      <a:pt x="251" y="1404"/>
                      <a:pt x="241" y="1399"/>
                      <a:pt x="232" y="1399"/>
                    </a:cubicBezTo>
                    <a:cubicBezTo>
                      <a:pt x="200" y="1399"/>
                      <a:pt x="179" y="1466"/>
                      <a:pt x="164" y="1527"/>
                    </a:cubicBezTo>
                    <a:cubicBezTo>
                      <a:pt x="144" y="1606"/>
                      <a:pt x="203" y="1547"/>
                      <a:pt x="233" y="1616"/>
                    </a:cubicBezTo>
                    <a:cubicBezTo>
                      <a:pt x="240" y="1645"/>
                      <a:pt x="255" y="1655"/>
                      <a:pt x="273" y="1655"/>
                    </a:cubicBezTo>
                    <a:cubicBezTo>
                      <a:pt x="305" y="1655"/>
                      <a:pt x="346" y="1622"/>
                      <a:pt x="372" y="1596"/>
                    </a:cubicBezTo>
                    <a:cubicBezTo>
                      <a:pt x="381" y="1587"/>
                      <a:pt x="390" y="1582"/>
                      <a:pt x="399" y="1582"/>
                    </a:cubicBezTo>
                    <a:cubicBezTo>
                      <a:pt x="419" y="1582"/>
                      <a:pt x="444" y="1602"/>
                      <a:pt x="491" y="1636"/>
                    </a:cubicBezTo>
                    <a:cubicBezTo>
                      <a:pt x="501" y="1636"/>
                      <a:pt x="511" y="1646"/>
                      <a:pt x="521" y="1646"/>
                    </a:cubicBezTo>
                    <a:cubicBezTo>
                      <a:pt x="580" y="1696"/>
                      <a:pt x="521" y="1735"/>
                      <a:pt x="471" y="1765"/>
                    </a:cubicBezTo>
                    <a:cubicBezTo>
                      <a:pt x="451" y="1775"/>
                      <a:pt x="441" y="1785"/>
                      <a:pt x="431" y="1795"/>
                    </a:cubicBezTo>
                    <a:cubicBezTo>
                      <a:pt x="421" y="1805"/>
                      <a:pt x="409" y="1807"/>
                      <a:pt x="394" y="1807"/>
                    </a:cubicBezTo>
                    <a:cubicBezTo>
                      <a:pt x="379" y="1807"/>
                      <a:pt x="362" y="1805"/>
                      <a:pt x="342" y="1805"/>
                    </a:cubicBezTo>
                    <a:cubicBezTo>
                      <a:pt x="332" y="1815"/>
                      <a:pt x="312" y="1815"/>
                      <a:pt x="292" y="1834"/>
                    </a:cubicBezTo>
                    <a:cubicBezTo>
                      <a:pt x="228" y="1891"/>
                      <a:pt x="222" y="1941"/>
                      <a:pt x="206" y="1941"/>
                    </a:cubicBezTo>
                    <a:cubicBezTo>
                      <a:pt x="203" y="1941"/>
                      <a:pt x="199" y="1939"/>
                      <a:pt x="193" y="1934"/>
                    </a:cubicBezTo>
                    <a:cubicBezTo>
                      <a:pt x="188" y="1926"/>
                      <a:pt x="181" y="1922"/>
                      <a:pt x="174" y="1922"/>
                    </a:cubicBezTo>
                    <a:cubicBezTo>
                      <a:pt x="144" y="1922"/>
                      <a:pt x="101" y="1984"/>
                      <a:pt x="45" y="2072"/>
                    </a:cubicBezTo>
                    <a:cubicBezTo>
                      <a:pt x="1" y="2127"/>
                      <a:pt x="14" y="2149"/>
                      <a:pt x="39" y="2149"/>
                    </a:cubicBezTo>
                    <a:cubicBezTo>
                      <a:pt x="58" y="2149"/>
                      <a:pt x="85" y="2134"/>
                      <a:pt x="94" y="2112"/>
                    </a:cubicBezTo>
                    <a:cubicBezTo>
                      <a:pt x="99" y="2100"/>
                      <a:pt x="102" y="2095"/>
                      <a:pt x="104" y="2095"/>
                    </a:cubicBezTo>
                    <a:cubicBezTo>
                      <a:pt x="111" y="2095"/>
                      <a:pt x="109" y="2139"/>
                      <a:pt x="124" y="2162"/>
                    </a:cubicBezTo>
                    <a:cubicBezTo>
                      <a:pt x="128" y="2166"/>
                      <a:pt x="132" y="2168"/>
                      <a:pt x="137" y="2168"/>
                    </a:cubicBezTo>
                    <a:cubicBezTo>
                      <a:pt x="153" y="2168"/>
                      <a:pt x="172" y="2139"/>
                      <a:pt x="203" y="2092"/>
                    </a:cubicBezTo>
                    <a:cubicBezTo>
                      <a:pt x="183" y="2082"/>
                      <a:pt x="193" y="2053"/>
                      <a:pt x="243" y="2013"/>
                    </a:cubicBezTo>
                    <a:cubicBezTo>
                      <a:pt x="243" y="2013"/>
                      <a:pt x="243" y="2013"/>
                      <a:pt x="243" y="2003"/>
                    </a:cubicBezTo>
                    <a:cubicBezTo>
                      <a:pt x="255" y="1984"/>
                      <a:pt x="264" y="1977"/>
                      <a:pt x="271" y="1977"/>
                    </a:cubicBezTo>
                    <a:cubicBezTo>
                      <a:pt x="275" y="1977"/>
                      <a:pt x="279" y="1980"/>
                      <a:pt x="283" y="1983"/>
                    </a:cubicBezTo>
                    <a:cubicBezTo>
                      <a:pt x="401" y="1879"/>
                      <a:pt x="459" y="1809"/>
                      <a:pt x="522" y="1809"/>
                    </a:cubicBezTo>
                    <a:cubicBezTo>
                      <a:pt x="543" y="1809"/>
                      <a:pt x="565" y="1817"/>
                      <a:pt x="590" y="1834"/>
                    </a:cubicBezTo>
                    <a:cubicBezTo>
                      <a:pt x="676" y="1907"/>
                      <a:pt x="758" y="1933"/>
                      <a:pt x="822" y="1933"/>
                    </a:cubicBezTo>
                    <a:cubicBezTo>
                      <a:pt x="941" y="1933"/>
                      <a:pt x="998" y="1843"/>
                      <a:pt x="907" y="1805"/>
                    </a:cubicBezTo>
                    <a:cubicBezTo>
                      <a:pt x="775" y="1739"/>
                      <a:pt x="644" y="1485"/>
                      <a:pt x="707" y="1485"/>
                    </a:cubicBezTo>
                    <a:cubicBezTo>
                      <a:pt x="710" y="1485"/>
                      <a:pt x="714" y="1486"/>
                      <a:pt x="719" y="1487"/>
                    </a:cubicBezTo>
                    <a:cubicBezTo>
                      <a:pt x="732" y="1490"/>
                      <a:pt x="748" y="1491"/>
                      <a:pt x="764" y="1491"/>
                    </a:cubicBezTo>
                    <a:cubicBezTo>
                      <a:pt x="810" y="1491"/>
                      <a:pt x="866" y="1482"/>
                      <a:pt x="917" y="1468"/>
                    </a:cubicBezTo>
                    <a:cubicBezTo>
                      <a:pt x="907" y="1458"/>
                      <a:pt x="897" y="1438"/>
                      <a:pt x="907" y="1388"/>
                    </a:cubicBezTo>
                    <a:cubicBezTo>
                      <a:pt x="917" y="1249"/>
                      <a:pt x="848" y="1140"/>
                      <a:pt x="937" y="1140"/>
                    </a:cubicBezTo>
                    <a:cubicBezTo>
                      <a:pt x="991" y="1147"/>
                      <a:pt x="990" y="1176"/>
                      <a:pt x="996" y="1176"/>
                    </a:cubicBezTo>
                    <a:cubicBezTo>
                      <a:pt x="999" y="1176"/>
                      <a:pt x="1003" y="1170"/>
                      <a:pt x="1016" y="1150"/>
                    </a:cubicBezTo>
                    <a:cubicBezTo>
                      <a:pt x="1036" y="1121"/>
                      <a:pt x="1066" y="1121"/>
                      <a:pt x="1096" y="1111"/>
                    </a:cubicBezTo>
                    <a:cubicBezTo>
                      <a:pt x="1076" y="1061"/>
                      <a:pt x="1046" y="1002"/>
                      <a:pt x="1006" y="962"/>
                    </a:cubicBezTo>
                    <a:cubicBezTo>
                      <a:pt x="987" y="992"/>
                      <a:pt x="957" y="1002"/>
                      <a:pt x="937" y="1002"/>
                    </a:cubicBezTo>
                    <a:cubicBezTo>
                      <a:pt x="930" y="1004"/>
                      <a:pt x="924" y="1006"/>
                      <a:pt x="917" y="1006"/>
                    </a:cubicBezTo>
                    <a:cubicBezTo>
                      <a:pt x="880" y="1006"/>
                      <a:pt x="862" y="959"/>
                      <a:pt x="887" y="942"/>
                    </a:cubicBezTo>
                    <a:cubicBezTo>
                      <a:pt x="897" y="942"/>
                      <a:pt x="897" y="932"/>
                      <a:pt x="897" y="932"/>
                    </a:cubicBezTo>
                    <a:cubicBezTo>
                      <a:pt x="907" y="932"/>
                      <a:pt x="907" y="922"/>
                      <a:pt x="917" y="912"/>
                    </a:cubicBezTo>
                    <a:cubicBezTo>
                      <a:pt x="947" y="932"/>
                      <a:pt x="977" y="952"/>
                      <a:pt x="977" y="972"/>
                    </a:cubicBezTo>
                    <a:cubicBezTo>
                      <a:pt x="987" y="972"/>
                      <a:pt x="996" y="962"/>
                      <a:pt x="1006" y="962"/>
                    </a:cubicBezTo>
                    <a:cubicBezTo>
                      <a:pt x="996" y="952"/>
                      <a:pt x="996" y="942"/>
                      <a:pt x="987" y="932"/>
                    </a:cubicBezTo>
                    <a:cubicBezTo>
                      <a:pt x="967" y="912"/>
                      <a:pt x="947" y="902"/>
                      <a:pt x="937" y="892"/>
                    </a:cubicBezTo>
                    <a:cubicBezTo>
                      <a:pt x="876" y="862"/>
                      <a:pt x="822" y="849"/>
                      <a:pt x="861" y="849"/>
                    </a:cubicBezTo>
                    <a:cubicBezTo>
                      <a:pt x="873" y="849"/>
                      <a:pt x="894" y="850"/>
                      <a:pt x="927" y="853"/>
                    </a:cubicBezTo>
                    <a:cubicBezTo>
                      <a:pt x="937" y="863"/>
                      <a:pt x="947" y="863"/>
                      <a:pt x="947" y="863"/>
                    </a:cubicBezTo>
                    <a:cubicBezTo>
                      <a:pt x="996" y="873"/>
                      <a:pt x="1026" y="892"/>
                      <a:pt x="1066" y="912"/>
                    </a:cubicBezTo>
                    <a:cubicBezTo>
                      <a:pt x="1076" y="892"/>
                      <a:pt x="1086" y="883"/>
                      <a:pt x="1106" y="863"/>
                    </a:cubicBezTo>
                    <a:cubicBezTo>
                      <a:pt x="1106" y="853"/>
                      <a:pt x="1106" y="853"/>
                      <a:pt x="1115" y="843"/>
                    </a:cubicBezTo>
                    <a:cubicBezTo>
                      <a:pt x="1135" y="823"/>
                      <a:pt x="1165" y="793"/>
                      <a:pt x="1145" y="783"/>
                    </a:cubicBezTo>
                    <a:lnTo>
                      <a:pt x="1145" y="783"/>
                    </a:lnTo>
                    <a:cubicBezTo>
                      <a:pt x="1106" y="793"/>
                      <a:pt x="1076" y="803"/>
                      <a:pt x="1046" y="803"/>
                    </a:cubicBezTo>
                    <a:cubicBezTo>
                      <a:pt x="1020" y="822"/>
                      <a:pt x="999" y="833"/>
                      <a:pt x="984" y="833"/>
                    </a:cubicBezTo>
                    <a:cubicBezTo>
                      <a:pt x="976" y="833"/>
                      <a:pt x="970" y="830"/>
                      <a:pt x="967" y="823"/>
                    </a:cubicBezTo>
                    <a:cubicBezTo>
                      <a:pt x="967" y="793"/>
                      <a:pt x="967" y="783"/>
                      <a:pt x="967" y="783"/>
                    </a:cubicBezTo>
                    <a:cubicBezTo>
                      <a:pt x="967" y="783"/>
                      <a:pt x="967" y="773"/>
                      <a:pt x="957" y="773"/>
                    </a:cubicBezTo>
                    <a:lnTo>
                      <a:pt x="937" y="773"/>
                    </a:lnTo>
                    <a:cubicBezTo>
                      <a:pt x="927" y="773"/>
                      <a:pt x="927" y="764"/>
                      <a:pt x="927" y="754"/>
                    </a:cubicBezTo>
                    <a:cubicBezTo>
                      <a:pt x="927" y="764"/>
                      <a:pt x="917" y="764"/>
                      <a:pt x="917" y="773"/>
                    </a:cubicBezTo>
                    <a:cubicBezTo>
                      <a:pt x="877" y="764"/>
                      <a:pt x="838" y="744"/>
                      <a:pt x="828" y="714"/>
                    </a:cubicBezTo>
                    <a:cubicBezTo>
                      <a:pt x="828" y="664"/>
                      <a:pt x="808" y="684"/>
                      <a:pt x="798" y="674"/>
                    </a:cubicBezTo>
                    <a:cubicBezTo>
                      <a:pt x="798" y="674"/>
                      <a:pt x="798" y="674"/>
                      <a:pt x="798" y="664"/>
                    </a:cubicBezTo>
                    <a:cubicBezTo>
                      <a:pt x="798" y="645"/>
                      <a:pt x="818" y="565"/>
                      <a:pt x="848" y="506"/>
                    </a:cubicBezTo>
                    <a:lnTo>
                      <a:pt x="868" y="506"/>
                    </a:lnTo>
                    <a:cubicBezTo>
                      <a:pt x="858" y="506"/>
                      <a:pt x="858" y="496"/>
                      <a:pt x="858" y="496"/>
                    </a:cubicBezTo>
                    <a:cubicBezTo>
                      <a:pt x="858" y="486"/>
                      <a:pt x="858" y="486"/>
                      <a:pt x="858" y="486"/>
                    </a:cubicBezTo>
                    <a:cubicBezTo>
                      <a:pt x="880" y="456"/>
                      <a:pt x="920" y="443"/>
                      <a:pt x="907" y="443"/>
                    </a:cubicBezTo>
                    <a:cubicBezTo>
                      <a:pt x="903" y="443"/>
                      <a:pt x="894" y="444"/>
                      <a:pt x="877" y="446"/>
                    </a:cubicBezTo>
                    <a:cubicBezTo>
                      <a:pt x="868" y="446"/>
                      <a:pt x="858" y="456"/>
                      <a:pt x="838" y="466"/>
                    </a:cubicBezTo>
                    <a:cubicBezTo>
                      <a:pt x="828" y="446"/>
                      <a:pt x="808" y="417"/>
                      <a:pt x="778" y="407"/>
                    </a:cubicBezTo>
                    <a:lnTo>
                      <a:pt x="768" y="407"/>
                    </a:lnTo>
                    <a:cubicBezTo>
                      <a:pt x="759" y="357"/>
                      <a:pt x="759" y="298"/>
                      <a:pt x="749" y="268"/>
                    </a:cubicBezTo>
                    <a:cubicBezTo>
                      <a:pt x="726" y="229"/>
                      <a:pt x="708" y="1"/>
                      <a:pt x="7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6" name="Google Shape;116;p2"/>
              <p:cNvSpPr/>
              <p:nvPr/>
            </p:nvSpPr>
            <p:spPr>
              <a:xfrm>
                <a:off x="11473270" y="-1877261"/>
                <a:ext cx="28823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175" y="1"/>
                    </a:moveTo>
                    <a:cubicBezTo>
                      <a:pt x="172" y="1"/>
                      <a:pt x="157" y="8"/>
                      <a:pt x="120" y="27"/>
                    </a:cubicBezTo>
                    <a:cubicBezTo>
                      <a:pt x="1" y="76"/>
                      <a:pt x="41" y="67"/>
                      <a:pt x="50" y="126"/>
                    </a:cubicBezTo>
                    <a:cubicBezTo>
                      <a:pt x="50" y="136"/>
                      <a:pt x="50" y="146"/>
                      <a:pt x="50" y="156"/>
                    </a:cubicBezTo>
                    <a:cubicBezTo>
                      <a:pt x="70" y="136"/>
                      <a:pt x="90" y="126"/>
                      <a:pt x="110" y="106"/>
                    </a:cubicBezTo>
                    <a:cubicBezTo>
                      <a:pt x="110" y="96"/>
                      <a:pt x="100" y="96"/>
                      <a:pt x="110" y="96"/>
                    </a:cubicBezTo>
                    <a:cubicBezTo>
                      <a:pt x="110" y="76"/>
                      <a:pt x="120" y="57"/>
                      <a:pt x="130" y="47"/>
                    </a:cubicBezTo>
                    <a:cubicBezTo>
                      <a:pt x="140" y="37"/>
                      <a:pt x="140" y="37"/>
                      <a:pt x="150" y="27"/>
                    </a:cubicBezTo>
                    <a:cubicBezTo>
                      <a:pt x="166" y="11"/>
                      <a:pt x="179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7" name="Google Shape;117;p2"/>
              <p:cNvSpPr/>
              <p:nvPr/>
            </p:nvSpPr>
            <p:spPr>
              <a:xfrm>
                <a:off x="10058681" y="-1673405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8" name="Google Shape;118;p2"/>
              <p:cNvSpPr/>
              <p:nvPr/>
            </p:nvSpPr>
            <p:spPr>
              <a:xfrm>
                <a:off x="10133718" y="-2211545"/>
                <a:ext cx="1771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" extrusionOk="0">
                    <a:moveTo>
                      <a:pt x="1" y="1"/>
                    </a:moveTo>
                    <a:cubicBezTo>
                      <a:pt x="11" y="21"/>
                      <a:pt x="11" y="31"/>
                      <a:pt x="21" y="50"/>
                    </a:cubicBezTo>
                    <a:cubicBezTo>
                      <a:pt x="41" y="50"/>
                      <a:pt x="60" y="41"/>
                      <a:pt x="90" y="21"/>
                    </a:cubicBezTo>
                    <a:cubicBezTo>
                      <a:pt x="90" y="21"/>
                      <a:pt x="100" y="11"/>
                      <a:pt x="110" y="11"/>
                    </a:cubicBezTo>
                    <a:cubicBezTo>
                      <a:pt x="90" y="11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9" name="Google Shape;119;p2"/>
              <p:cNvSpPr/>
              <p:nvPr/>
            </p:nvSpPr>
            <p:spPr>
              <a:xfrm>
                <a:off x="10061902" y="-1697398"/>
                <a:ext cx="11433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10" extrusionOk="0">
                    <a:moveTo>
                      <a:pt x="70" y="1"/>
                    </a:moveTo>
                    <a:cubicBezTo>
                      <a:pt x="60" y="1"/>
                      <a:pt x="50" y="10"/>
                      <a:pt x="40" y="20"/>
                    </a:cubicBezTo>
                    <a:cubicBezTo>
                      <a:pt x="40" y="20"/>
                      <a:pt x="30" y="20"/>
                      <a:pt x="30" y="30"/>
                    </a:cubicBezTo>
                    <a:cubicBezTo>
                      <a:pt x="21" y="40"/>
                      <a:pt x="11" y="50"/>
                      <a:pt x="1" y="70"/>
                    </a:cubicBezTo>
                    <a:cubicBezTo>
                      <a:pt x="1" y="80"/>
                      <a:pt x="11" y="100"/>
                      <a:pt x="11" y="110"/>
                    </a:cubicBezTo>
                    <a:cubicBezTo>
                      <a:pt x="30" y="70"/>
                      <a:pt x="50" y="30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0" name="Google Shape;120;p2"/>
              <p:cNvSpPr/>
              <p:nvPr/>
            </p:nvSpPr>
            <p:spPr>
              <a:xfrm>
                <a:off x="10109887" y="-1784672"/>
                <a:ext cx="40095" cy="539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35" extrusionOk="0">
                    <a:moveTo>
                      <a:pt x="48" y="1"/>
                    </a:moveTo>
                    <a:cubicBezTo>
                      <a:pt x="35" y="1"/>
                      <a:pt x="18" y="5"/>
                      <a:pt x="0" y="17"/>
                    </a:cubicBezTo>
                    <a:cubicBezTo>
                      <a:pt x="0" y="27"/>
                      <a:pt x="10" y="37"/>
                      <a:pt x="10" y="47"/>
                    </a:cubicBezTo>
                    <a:cubicBezTo>
                      <a:pt x="40" y="136"/>
                      <a:pt x="50" y="176"/>
                      <a:pt x="50" y="215"/>
                    </a:cubicBezTo>
                    <a:lnTo>
                      <a:pt x="99" y="215"/>
                    </a:lnTo>
                    <a:cubicBezTo>
                      <a:pt x="108" y="214"/>
                      <a:pt x="116" y="214"/>
                      <a:pt x="121" y="214"/>
                    </a:cubicBezTo>
                    <a:cubicBezTo>
                      <a:pt x="171" y="214"/>
                      <a:pt x="94" y="252"/>
                      <a:pt x="50" y="315"/>
                    </a:cubicBezTo>
                    <a:cubicBezTo>
                      <a:pt x="40" y="324"/>
                      <a:pt x="40" y="334"/>
                      <a:pt x="40" y="334"/>
                    </a:cubicBezTo>
                    <a:cubicBezTo>
                      <a:pt x="169" y="305"/>
                      <a:pt x="238" y="285"/>
                      <a:pt x="248" y="225"/>
                    </a:cubicBezTo>
                    <a:cubicBezTo>
                      <a:pt x="238" y="225"/>
                      <a:pt x="238" y="215"/>
                      <a:pt x="228" y="205"/>
                    </a:cubicBezTo>
                    <a:cubicBezTo>
                      <a:pt x="218" y="196"/>
                      <a:pt x="218" y="176"/>
                      <a:pt x="208" y="166"/>
                    </a:cubicBezTo>
                    <a:cubicBezTo>
                      <a:pt x="208" y="176"/>
                      <a:pt x="208" y="176"/>
                      <a:pt x="208" y="186"/>
                    </a:cubicBezTo>
                    <a:cubicBezTo>
                      <a:pt x="207" y="196"/>
                      <a:pt x="203" y="201"/>
                      <a:pt x="198" y="201"/>
                    </a:cubicBezTo>
                    <a:cubicBezTo>
                      <a:pt x="170" y="201"/>
                      <a:pt x="95" y="58"/>
                      <a:pt x="70" y="7"/>
                    </a:cubicBezTo>
                    <a:cubicBezTo>
                      <a:pt x="65" y="3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1" name="Google Shape;121;p2"/>
              <p:cNvSpPr/>
              <p:nvPr/>
            </p:nvSpPr>
            <p:spPr>
              <a:xfrm>
                <a:off x="10108277" y="-1879354"/>
                <a:ext cx="22543" cy="12882"/>
              </a:xfrm>
              <a:custGeom>
                <a:avLst/>
                <a:gdLst/>
                <a:ahLst/>
                <a:cxnLst/>
                <a:rect l="l" t="t" r="r" b="b"/>
                <a:pathLst>
                  <a:path w="140" h="80" extrusionOk="0">
                    <a:moveTo>
                      <a:pt x="20" y="0"/>
                    </a:moveTo>
                    <a:cubicBezTo>
                      <a:pt x="10" y="10"/>
                      <a:pt x="10" y="10"/>
                      <a:pt x="0" y="10"/>
                    </a:cubicBezTo>
                    <a:cubicBezTo>
                      <a:pt x="10" y="20"/>
                      <a:pt x="10" y="30"/>
                      <a:pt x="10" y="30"/>
                    </a:cubicBezTo>
                    <a:cubicBezTo>
                      <a:pt x="50" y="60"/>
                      <a:pt x="90" y="70"/>
                      <a:pt x="139" y="80"/>
                    </a:cubicBezTo>
                    <a:cubicBezTo>
                      <a:pt x="129" y="70"/>
                      <a:pt x="119" y="60"/>
                      <a:pt x="99" y="50"/>
                    </a:cubicBezTo>
                    <a:cubicBezTo>
                      <a:pt x="80" y="40"/>
                      <a:pt x="60" y="2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2" name="Google Shape;122;p2"/>
              <p:cNvSpPr/>
              <p:nvPr/>
            </p:nvSpPr>
            <p:spPr>
              <a:xfrm>
                <a:off x="10095395" y="-1738942"/>
                <a:ext cx="66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1" extrusionOk="0">
                    <a:moveTo>
                      <a:pt x="21" y="1"/>
                    </a:moveTo>
                    <a:cubicBezTo>
                      <a:pt x="11" y="11"/>
                      <a:pt x="11" y="31"/>
                      <a:pt x="1" y="70"/>
                    </a:cubicBezTo>
                    <a:cubicBezTo>
                      <a:pt x="1" y="70"/>
                      <a:pt x="1" y="80"/>
                      <a:pt x="1" y="80"/>
                    </a:cubicBezTo>
                    <a:lnTo>
                      <a:pt x="21" y="80"/>
                    </a:lnTo>
                    <a:cubicBezTo>
                      <a:pt x="31" y="70"/>
                      <a:pt x="41" y="50"/>
                      <a:pt x="41" y="40"/>
                    </a:cubicBezTo>
                    <a:cubicBezTo>
                      <a:pt x="31" y="31"/>
                      <a:pt x="31" y="2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3" name="Google Shape;123;p2"/>
              <p:cNvSpPr/>
              <p:nvPr/>
            </p:nvSpPr>
            <p:spPr>
              <a:xfrm>
                <a:off x="10065122" y="-1769214"/>
                <a:ext cx="25764" cy="4202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61" extrusionOk="0">
                    <a:moveTo>
                      <a:pt x="149" y="0"/>
                    </a:moveTo>
                    <a:cubicBezTo>
                      <a:pt x="120" y="30"/>
                      <a:pt x="100" y="80"/>
                      <a:pt x="40" y="149"/>
                    </a:cubicBezTo>
                    <a:cubicBezTo>
                      <a:pt x="20" y="169"/>
                      <a:pt x="10" y="179"/>
                      <a:pt x="1" y="189"/>
                    </a:cubicBezTo>
                    <a:cubicBezTo>
                      <a:pt x="1" y="209"/>
                      <a:pt x="10" y="219"/>
                      <a:pt x="30" y="248"/>
                    </a:cubicBezTo>
                    <a:cubicBezTo>
                      <a:pt x="35" y="256"/>
                      <a:pt x="40" y="260"/>
                      <a:pt x="45" y="260"/>
                    </a:cubicBezTo>
                    <a:cubicBezTo>
                      <a:pt x="69" y="260"/>
                      <a:pt x="91" y="169"/>
                      <a:pt x="100" y="119"/>
                    </a:cubicBezTo>
                    <a:cubicBezTo>
                      <a:pt x="110" y="80"/>
                      <a:pt x="129" y="60"/>
                      <a:pt x="159" y="40"/>
                    </a:cubicBezTo>
                    <a:cubicBezTo>
                      <a:pt x="149" y="20"/>
                      <a:pt x="149" y="1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4" name="Google Shape;124;p2"/>
              <p:cNvSpPr/>
              <p:nvPr/>
            </p:nvSpPr>
            <p:spPr>
              <a:xfrm>
                <a:off x="10129049" y="-2187553"/>
                <a:ext cx="49595" cy="7519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67" extrusionOk="0">
                    <a:moveTo>
                      <a:pt x="268" y="1"/>
                    </a:moveTo>
                    <a:cubicBezTo>
                      <a:pt x="238" y="20"/>
                      <a:pt x="218" y="30"/>
                      <a:pt x="208" y="40"/>
                    </a:cubicBezTo>
                    <a:cubicBezTo>
                      <a:pt x="194" y="55"/>
                      <a:pt x="179" y="58"/>
                      <a:pt x="163" y="58"/>
                    </a:cubicBezTo>
                    <a:cubicBezTo>
                      <a:pt x="154" y="58"/>
                      <a:pt x="146" y="57"/>
                      <a:pt x="137" y="57"/>
                    </a:cubicBezTo>
                    <a:cubicBezTo>
                      <a:pt x="128" y="57"/>
                      <a:pt x="119" y="58"/>
                      <a:pt x="109" y="60"/>
                    </a:cubicBezTo>
                    <a:cubicBezTo>
                      <a:pt x="119" y="80"/>
                      <a:pt x="129" y="110"/>
                      <a:pt x="149" y="149"/>
                    </a:cubicBezTo>
                    <a:cubicBezTo>
                      <a:pt x="197" y="240"/>
                      <a:pt x="194" y="261"/>
                      <a:pt x="177" y="261"/>
                    </a:cubicBezTo>
                    <a:cubicBezTo>
                      <a:pt x="167" y="261"/>
                      <a:pt x="151" y="252"/>
                      <a:pt x="139" y="248"/>
                    </a:cubicBezTo>
                    <a:cubicBezTo>
                      <a:pt x="129" y="248"/>
                      <a:pt x="70" y="179"/>
                      <a:pt x="20" y="139"/>
                    </a:cubicBezTo>
                    <a:cubicBezTo>
                      <a:pt x="10" y="149"/>
                      <a:pt x="0" y="159"/>
                      <a:pt x="0" y="169"/>
                    </a:cubicBezTo>
                    <a:cubicBezTo>
                      <a:pt x="10" y="189"/>
                      <a:pt x="30" y="209"/>
                      <a:pt x="50" y="229"/>
                    </a:cubicBezTo>
                    <a:cubicBezTo>
                      <a:pt x="50" y="229"/>
                      <a:pt x="60" y="229"/>
                      <a:pt x="60" y="239"/>
                    </a:cubicBezTo>
                    <a:cubicBezTo>
                      <a:pt x="119" y="298"/>
                      <a:pt x="99" y="308"/>
                      <a:pt x="70" y="308"/>
                    </a:cubicBezTo>
                    <a:cubicBezTo>
                      <a:pt x="70" y="328"/>
                      <a:pt x="70" y="348"/>
                      <a:pt x="70" y="348"/>
                    </a:cubicBezTo>
                    <a:cubicBezTo>
                      <a:pt x="83" y="348"/>
                      <a:pt x="100" y="343"/>
                      <a:pt x="117" y="343"/>
                    </a:cubicBezTo>
                    <a:cubicBezTo>
                      <a:pt x="125" y="343"/>
                      <a:pt x="132" y="344"/>
                      <a:pt x="139" y="348"/>
                    </a:cubicBezTo>
                    <a:cubicBezTo>
                      <a:pt x="169" y="348"/>
                      <a:pt x="179" y="397"/>
                      <a:pt x="189" y="467"/>
                    </a:cubicBezTo>
                    <a:cubicBezTo>
                      <a:pt x="258" y="467"/>
                      <a:pt x="308" y="427"/>
                      <a:pt x="288" y="308"/>
                    </a:cubicBezTo>
                    <a:cubicBezTo>
                      <a:pt x="278" y="189"/>
                      <a:pt x="278" y="80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5" name="Google Shape;125;p2"/>
              <p:cNvSpPr/>
              <p:nvPr/>
            </p:nvSpPr>
            <p:spPr>
              <a:xfrm>
                <a:off x="10194424" y="-2469021"/>
                <a:ext cx="22543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440" extrusionOk="0">
                    <a:moveTo>
                      <a:pt x="73" y="0"/>
                    </a:moveTo>
                    <a:cubicBezTo>
                      <a:pt x="71" y="0"/>
                      <a:pt x="70" y="18"/>
                      <a:pt x="70" y="63"/>
                    </a:cubicBezTo>
                    <a:lnTo>
                      <a:pt x="70" y="202"/>
                    </a:lnTo>
                    <a:cubicBezTo>
                      <a:pt x="70" y="162"/>
                      <a:pt x="67" y="146"/>
                      <a:pt x="63" y="146"/>
                    </a:cubicBezTo>
                    <a:cubicBezTo>
                      <a:pt x="56" y="146"/>
                      <a:pt x="43" y="195"/>
                      <a:pt x="30" y="251"/>
                    </a:cubicBezTo>
                    <a:cubicBezTo>
                      <a:pt x="21" y="301"/>
                      <a:pt x="11" y="360"/>
                      <a:pt x="1" y="380"/>
                    </a:cubicBezTo>
                    <a:cubicBezTo>
                      <a:pt x="1" y="390"/>
                      <a:pt x="1" y="390"/>
                      <a:pt x="1" y="400"/>
                    </a:cubicBezTo>
                    <a:cubicBezTo>
                      <a:pt x="60" y="410"/>
                      <a:pt x="110" y="430"/>
                      <a:pt x="140" y="440"/>
                    </a:cubicBezTo>
                    <a:cubicBezTo>
                      <a:pt x="130" y="370"/>
                      <a:pt x="130" y="311"/>
                      <a:pt x="110" y="271"/>
                    </a:cubicBezTo>
                    <a:cubicBezTo>
                      <a:pt x="110" y="251"/>
                      <a:pt x="100" y="212"/>
                      <a:pt x="100" y="172"/>
                    </a:cubicBezTo>
                    <a:cubicBezTo>
                      <a:pt x="86" y="96"/>
                      <a:pt x="77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6" name="Google Shape;126;p2"/>
              <p:cNvSpPr/>
              <p:nvPr/>
            </p:nvSpPr>
            <p:spPr>
              <a:xfrm>
                <a:off x="10144990" y="-2260979"/>
                <a:ext cx="177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0" y="0"/>
                    </a:moveTo>
                    <a:cubicBezTo>
                      <a:pt x="0" y="0"/>
                      <a:pt x="0" y="10"/>
                      <a:pt x="0" y="10"/>
                    </a:cubicBezTo>
                    <a:cubicBezTo>
                      <a:pt x="0" y="10"/>
                      <a:pt x="1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7" name="Google Shape;127;p2"/>
              <p:cNvSpPr/>
              <p:nvPr/>
            </p:nvSpPr>
            <p:spPr>
              <a:xfrm>
                <a:off x="10333387" y="-2059861"/>
                <a:ext cx="644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40" y="1"/>
                    </a:moveTo>
                    <a:lnTo>
                      <a:pt x="40" y="1"/>
                    </a:lnTo>
                    <a:cubicBezTo>
                      <a:pt x="20" y="11"/>
                      <a:pt x="10" y="21"/>
                      <a:pt x="0" y="31"/>
                    </a:cubicBezTo>
                    <a:cubicBezTo>
                      <a:pt x="20" y="31"/>
                      <a:pt x="30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8" name="Google Shape;128;p2"/>
              <p:cNvSpPr/>
              <p:nvPr/>
            </p:nvSpPr>
            <p:spPr>
              <a:xfrm>
                <a:off x="10120997" y="-2312024"/>
                <a:ext cx="36874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79" extrusionOk="0">
                    <a:moveTo>
                      <a:pt x="100" y="0"/>
                    </a:moveTo>
                    <a:cubicBezTo>
                      <a:pt x="90" y="0"/>
                      <a:pt x="80" y="10"/>
                      <a:pt x="70" y="2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1" y="99"/>
                      <a:pt x="120" y="40"/>
                      <a:pt x="159" y="99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89" y="159"/>
                      <a:pt x="179" y="179"/>
                      <a:pt x="229" y="179"/>
                    </a:cubicBezTo>
                    <a:cubicBezTo>
                      <a:pt x="229" y="129"/>
                      <a:pt x="219" y="89"/>
                      <a:pt x="169" y="70"/>
                    </a:cubicBezTo>
                    <a:cubicBezTo>
                      <a:pt x="120" y="40"/>
                      <a:pt x="100" y="2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29" name="Google Shape;129;p2"/>
              <p:cNvSpPr/>
              <p:nvPr/>
            </p:nvSpPr>
            <p:spPr>
              <a:xfrm>
                <a:off x="10155617" y="-2393663"/>
                <a:ext cx="69079" cy="77291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80" extrusionOk="0">
                    <a:moveTo>
                      <a:pt x="246" y="1"/>
                    </a:moveTo>
                    <a:cubicBezTo>
                      <a:pt x="241" y="1"/>
                      <a:pt x="236" y="1"/>
                      <a:pt x="232" y="1"/>
                    </a:cubicBezTo>
                    <a:cubicBezTo>
                      <a:pt x="232" y="11"/>
                      <a:pt x="232" y="21"/>
                      <a:pt x="232" y="31"/>
                    </a:cubicBezTo>
                    <a:cubicBezTo>
                      <a:pt x="227" y="69"/>
                      <a:pt x="220" y="80"/>
                      <a:pt x="208" y="80"/>
                    </a:cubicBezTo>
                    <a:cubicBezTo>
                      <a:pt x="194" y="80"/>
                      <a:pt x="174" y="66"/>
                      <a:pt x="143" y="61"/>
                    </a:cubicBezTo>
                    <a:cubicBezTo>
                      <a:pt x="136" y="60"/>
                      <a:pt x="131" y="60"/>
                      <a:pt x="126" y="60"/>
                    </a:cubicBezTo>
                    <a:cubicBezTo>
                      <a:pt x="85" y="60"/>
                      <a:pt x="110" y="92"/>
                      <a:pt x="142" y="92"/>
                    </a:cubicBezTo>
                    <a:cubicBezTo>
                      <a:pt x="145" y="92"/>
                      <a:pt x="149" y="92"/>
                      <a:pt x="152" y="91"/>
                    </a:cubicBezTo>
                    <a:cubicBezTo>
                      <a:pt x="192" y="91"/>
                      <a:pt x="232" y="150"/>
                      <a:pt x="222" y="160"/>
                    </a:cubicBezTo>
                    <a:cubicBezTo>
                      <a:pt x="212" y="180"/>
                      <a:pt x="113" y="210"/>
                      <a:pt x="152" y="289"/>
                    </a:cubicBezTo>
                    <a:cubicBezTo>
                      <a:pt x="174" y="331"/>
                      <a:pt x="140" y="344"/>
                      <a:pt x="104" y="344"/>
                    </a:cubicBezTo>
                    <a:cubicBezTo>
                      <a:pt x="90" y="344"/>
                      <a:pt x="75" y="341"/>
                      <a:pt x="63" y="339"/>
                    </a:cubicBezTo>
                    <a:cubicBezTo>
                      <a:pt x="59" y="337"/>
                      <a:pt x="55" y="337"/>
                      <a:pt x="51" y="337"/>
                    </a:cubicBezTo>
                    <a:cubicBezTo>
                      <a:pt x="25" y="337"/>
                      <a:pt x="0" y="364"/>
                      <a:pt x="43" y="398"/>
                    </a:cubicBezTo>
                    <a:cubicBezTo>
                      <a:pt x="73" y="408"/>
                      <a:pt x="73" y="448"/>
                      <a:pt x="63" y="477"/>
                    </a:cubicBezTo>
                    <a:cubicBezTo>
                      <a:pt x="78" y="479"/>
                      <a:pt x="93" y="480"/>
                      <a:pt x="109" y="480"/>
                    </a:cubicBezTo>
                    <a:cubicBezTo>
                      <a:pt x="196" y="480"/>
                      <a:pt x="282" y="453"/>
                      <a:pt x="232" y="368"/>
                    </a:cubicBezTo>
                    <a:cubicBezTo>
                      <a:pt x="133" y="210"/>
                      <a:pt x="381" y="160"/>
                      <a:pt x="400" y="130"/>
                    </a:cubicBezTo>
                    <a:cubicBezTo>
                      <a:pt x="429" y="93"/>
                      <a:pt x="340" y="1"/>
                      <a:pt x="2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0" name="Google Shape;130;p2"/>
              <p:cNvSpPr/>
              <p:nvPr/>
            </p:nvSpPr>
            <p:spPr>
              <a:xfrm>
                <a:off x="10098615" y="-2078057"/>
                <a:ext cx="46536" cy="4879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03" extrusionOk="0">
                    <a:moveTo>
                      <a:pt x="195" y="1"/>
                    </a:moveTo>
                    <a:cubicBezTo>
                      <a:pt x="173" y="1"/>
                      <a:pt x="151" y="10"/>
                      <a:pt x="130" y="25"/>
                    </a:cubicBezTo>
                    <a:lnTo>
                      <a:pt x="120" y="25"/>
                    </a:lnTo>
                    <a:cubicBezTo>
                      <a:pt x="120" y="34"/>
                      <a:pt x="120" y="34"/>
                      <a:pt x="120" y="34"/>
                    </a:cubicBezTo>
                    <a:cubicBezTo>
                      <a:pt x="110" y="104"/>
                      <a:pt x="150" y="94"/>
                      <a:pt x="199" y="183"/>
                    </a:cubicBezTo>
                    <a:cubicBezTo>
                      <a:pt x="217" y="215"/>
                      <a:pt x="221" y="227"/>
                      <a:pt x="215" y="227"/>
                    </a:cubicBezTo>
                    <a:cubicBezTo>
                      <a:pt x="206" y="227"/>
                      <a:pt x="168" y="189"/>
                      <a:pt x="130" y="163"/>
                    </a:cubicBezTo>
                    <a:cubicBezTo>
                      <a:pt x="70" y="134"/>
                      <a:pt x="80" y="84"/>
                      <a:pt x="60" y="64"/>
                    </a:cubicBezTo>
                    <a:cubicBezTo>
                      <a:pt x="50" y="74"/>
                      <a:pt x="31" y="84"/>
                      <a:pt x="21" y="94"/>
                    </a:cubicBezTo>
                    <a:cubicBezTo>
                      <a:pt x="11" y="104"/>
                      <a:pt x="1" y="124"/>
                      <a:pt x="11" y="134"/>
                    </a:cubicBezTo>
                    <a:cubicBezTo>
                      <a:pt x="31" y="153"/>
                      <a:pt x="50" y="163"/>
                      <a:pt x="70" y="173"/>
                    </a:cubicBezTo>
                    <a:cubicBezTo>
                      <a:pt x="81" y="157"/>
                      <a:pt x="90" y="151"/>
                      <a:pt x="98" y="151"/>
                    </a:cubicBezTo>
                    <a:cubicBezTo>
                      <a:pt x="118" y="151"/>
                      <a:pt x="127" y="199"/>
                      <a:pt x="120" y="243"/>
                    </a:cubicBezTo>
                    <a:cubicBezTo>
                      <a:pt x="130" y="263"/>
                      <a:pt x="140" y="272"/>
                      <a:pt x="159" y="302"/>
                    </a:cubicBezTo>
                    <a:cubicBezTo>
                      <a:pt x="179" y="292"/>
                      <a:pt x="199" y="272"/>
                      <a:pt x="219" y="243"/>
                    </a:cubicBezTo>
                    <a:cubicBezTo>
                      <a:pt x="259" y="173"/>
                      <a:pt x="259" y="153"/>
                      <a:pt x="288" y="124"/>
                    </a:cubicBezTo>
                    <a:cubicBezTo>
                      <a:pt x="278" y="124"/>
                      <a:pt x="269" y="124"/>
                      <a:pt x="259" y="114"/>
                    </a:cubicBezTo>
                    <a:cubicBezTo>
                      <a:pt x="209" y="64"/>
                      <a:pt x="219" y="44"/>
                      <a:pt x="219" y="5"/>
                    </a:cubicBezTo>
                    <a:cubicBezTo>
                      <a:pt x="211" y="2"/>
                      <a:pt x="203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1" name="Google Shape;131;p2"/>
              <p:cNvSpPr/>
              <p:nvPr/>
            </p:nvSpPr>
            <p:spPr>
              <a:xfrm>
                <a:off x="10149820" y="-2074192"/>
                <a:ext cx="59095" cy="5120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18" extrusionOk="0">
                    <a:moveTo>
                      <a:pt x="0" y="1"/>
                    </a:moveTo>
                    <a:cubicBezTo>
                      <a:pt x="0" y="1"/>
                      <a:pt x="10" y="10"/>
                      <a:pt x="10" y="10"/>
                    </a:cubicBezTo>
                    <a:cubicBezTo>
                      <a:pt x="20" y="40"/>
                      <a:pt x="30" y="70"/>
                      <a:pt x="30" y="80"/>
                    </a:cubicBezTo>
                    <a:cubicBezTo>
                      <a:pt x="69" y="90"/>
                      <a:pt x="89" y="169"/>
                      <a:pt x="89" y="199"/>
                    </a:cubicBezTo>
                    <a:cubicBezTo>
                      <a:pt x="89" y="209"/>
                      <a:pt x="79" y="209"/>
                      <a:pt x="79" y="219"/>
                    </a:cubicBezTo>
                    <a:cubicBezTo>
                      <a:pt x="89" y="219"/>
                      <a:pt x="60" y="268"/>
                      <a:pt x="79" y="308"/>
                    </a:cubicBezTo>
                    <a:cubicBezTo>
                      <a:pt x="79" y="308"/>
                      <a:pt x="79" y="308"/>
                      <a:pt x="79" y="318"/>
                    </a:cubicBezTo>
                    <a:cubicBezTo>
                      <a:pt x="218" y="248"/>
                      <a:pt x="367" y="179"/>
                      <a:pt x="198" y="90"/>
                    </a:cubicBezTo>
                    <a:lnTo>
                      <a:pt x="188" y="90"/>
                    </a:lnTo>
                    <a:cubicBezTo>
                      <a:pt x="192" y="116"/>
                      <a:pt x="190" y="127"/>
                      <a:pt x="184" y="127"/>
                    </a:cubicBezTo>
                    <a:cubicBezTo>
                      <a:pt x="175" y="127"/>
                      <a:pt x="154" y="97"/>
                      <a:pt x="129" y="60"/>
                    </a:cubicBezTo>
                    <a:cubicBezTo>
                      <a:pt x="79" y="40"/>
                      <a:pt x="40" y="2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2" name="Google Shape;132;p2"/>
              <p:cNvSpPr/>
              <p:nvPr/>
            </p:nvSpPr>
            <p:spPr>
              <a:xfrm>
                <a:off x="10381211" y="-1780486"/>
                <a:ext cx="6602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41" h="111" extrusionOk="0">
                    <a:moveTo>
                      <a:pt x="1" y="1"/>
                    </a:moveTo>
                    <a:cubicBezTo>
                      <a:pt x="1" y="31"/>
                      <a:pt x="11" y="70"/>
                      <a:pt x="21" y="110"/>
                    </a:cubicBezTo>
                    <a:cubicBezTo>
                      <a:pt x="31" y="110"/>
                      <a:pt x="40" y="100"/>
                      <a:pt x="40" y="80"/>
                    </a:cubicBezTo>
                    <a:cubicBezTo>
                      <a:pt x="31" y="2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3" name="Google Shape;133;p2"/>
              <p:cNvSpPr/>
              <p:nvPr/>
            </p:nvSpPr>
            <p:spPr>
              <a:xfrm>
                <a:off x="9389791" y="-1147825"/>
                <a:ext cx="8051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39" extrusionOk="0">
                    <a:moveTo>
                      <a:pt x="27" y="0"/>
                    </a:moveTo>
                    <a:cubicBezTo>
                      <a:pt x="20" y="0"/>
                      <a:pt x="12" y="11"/>
                      <a:pt x="0" y="28"/>
                    </a:cubicBezTo>
                    <a:lnTo>
                      <a:pt x="50" y="38"/>
                    </a:lnTo>
                    <a:cubicBezTo>
                      <a:pt x="40" y="28"/>
                      <a:pt x="40" y="28"/>
                      <a:pt x="40" y="18"/>
                    </a:cubicBezTo>
                    <a:cubicBezTo>
                      <a:pt x="36" y="6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4" name="Google Shape;134;p2"/>
              <p:cNvSpPr/>
              <p:nvPr/>
            </p:nvSpPr>
            <p:spPr>
              <a:xfrm>
                <a:off x="9210895" y="-1816072"/>
                <a:ext cx="43315" cy="34298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3" extrusionOk="0">
                    <a:moveTo>
                      <a:pt x="60" y="0"/>
                    </a:moveTo>
                    <a:cubicBezTo>
                      <a:pt x="49" y="0"/>
                      <a:pt x="40" y="5"/>
                      <a:pt x="31" y="14"/>
                    </a:cubicBezTo>
                    <a:cubicBezTo>
                      <a:pt x="21" y="24"/>
                      <a:pt x="11" y="34"/>
                      <a:pt x="1" y="44"/>
                    </a:cubicBezTo>
                    <a:cubicBezTo>
                      <a:pt x="31" y="73"/>
                      <a:pt x="70" y="143"/>
                      <a:pt x="90" y="212"/>
                    </a:cubicBezTo>
                    <a:cubicBezTo>
                      <a:pt x="130" y="172"/>
                      <a:pt x="269" y="123"/>
                      <a:pt x="179" y="63"/>
                    </a:cubicBezTo>
                    <a:cubicBezTo>
                      <a:pt x="118" y="22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5" name="Google Shape;135;p2"/>
              <p:cNvSpPr/>
              <p:nvPr/>
            </p:nvSpPr>
            <p:spPr>
              <a:xfrm>
                <a:off x="9129578" y="-1318993"/>
                <a:ext cx="63926" cy="4524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81" extrusionOk="0">
                    <a:moveTo>
                      <a:pt x="218" y="1"/>
                    </a:moveTo>
                    <a:cubicBezTo>
                      <a:pt x="218" y="1"/>
                      <a:pt x="208" y="1"/>
                      <a:pt x="198" y="10"/>
                    </a:cubicBezTo>
                    <a:cubicBezTo>
                      <a:pt x="189" y="20"/>
                      <a:pt x="184" y="25"/>
                      <a:pt x="181" y="25"/>
                    </a:cubicBezTo>
                    <a:cubicBezTo>
                      <a:pt x="179" y="25"/>
                      <a:pt x="179" y="20"/>
                      <a:pt x="179" y="10"/>
                    </a:cubicBezTo>
                    <a:cubicBezTo>
                      <a:pt x="109" y="30"/>
                      <a:pt x="40" y="110"/>
                      <a:pt x="0" y="209"/>
                    </a:cubicBezTo>
                    <a:cubicBezTo>
                      <a:pt x="16" y="198"/>
                      <a:pt x="29" y="188"/>
                      <a:pt x="41" y="188"/>
                    </a:cubicBezTo>
                    <a:cubicBezTo>
                      <a:pt x="51" y="188"/>
                      <a:pt x="60" y="196"/>
                      <a:pt x="70" y="219"/>
                    </a:cubicBezTo>
                    <a:cubicBezTo>
                      <a:pt x="82" y="255"/>
                      <a:pt x="90" y="281"/>
                      <a:pt x="104" y="281"/>
                    </a:cubicBezTo>
                    <a:cubicBezTo>
                      <a:pt x="113" y="281"/>
                      <a:pt x="124" y="271"/>
                      <a:pt x="139" y="248"/>
                    </a:cubicBezTo>
                    <a:cubicBezTo>
                      <a:pt x="179" y="189"/>
                      <a:pt x="189" y="219"/>
                      <a:pt x="208" y="189"/>
                    </a:cubicBezTo>
                    <a:cubicBezTo>
                      <a:pt x="228" y="169"/>
                      <a:pt x="129" y="139"/>
                      <a:pt x="189" y="100"/>
                    </a:cubicBezTo>
                    <a:cubicBezTo>
                      <a:pt x="215" y="86"/>
                      <a:pt x="232" y="81"/>
                      <a:pt x="248" y="81"/>
                    </a:cubicBezTo>
                    <a:cubicBezTo>
                      <a:pt x="267" y="81"/>
                      <a:pt x="285" y="89"/>
                      <a:pt x="317" y="100"/>
                    </a:cubicBezTo>
                    <a:cubicBezTo>
                      <a:pt x="332" y="105"/>
                      <a:pt x="347" y="107"/>
                      <a:pt x="361" y="107"/>
                    </a:cubicBezTo>
                    <a:cubicBezTo>
                      <a:pt x="374" y="107"/>
                      <a:pt x="387" y="105"/>
                      <a:pt x="397" y="100"/>
                    </a:cubicBezTo>
                    <a:cubicBezTo>
                      <a:pt x="337" y="60"/>
                      <a:pt x="288" y="10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6" name="Google Shape;136;p2"/>
              <p:cNvSpPr/>
              <p:nvPr/>
            </p:nvSpPr>
            <p:spPr>
              <a:xfrm>
                <a:off x="9169512" y="-1149919"/>
                <a:ext cx="17712" cy="1739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8" extrusionOk="0">
                    <a:moveTo>
                      <a:pt x="43" y="1"/>
                    </a:moveTo>
                    <a:cubicBezTo>
                      <a:pt x="32" y="1"/>
                      <a:pt x="24" y="4"/>
                      <a:pt x="20" y="11"/>
                    </a:cubicBezTo>
                    <a:cubicBezTo>
                      <a:pt x="20" y="21"/>
                      <a:pt x="10" y="41"/>
                      <a:pt x="0" y="61"/>
                    </a:cubicBezTo>
                    <a:cubicBezTo>
                      <a:pt x="0" y="71"/>
                      <a:pt x="0" y="71"/>
                      <a:pt x="0" y="81"/>
                    </a:cubicBezTo>
                    <a:cubicBezTo>
                      <a:pt x="0" y="99"/>
                      <a:pt x="5" y="107"/>
                      <a:pt x="13" y="107"/>
                    </a:cubicBezTo>
                    <a:cubicBezTo>
                      <a:pt x="32" y="107"/>
                      <a:pt x="68" y="69"/>
                      <a:pt x="109" y="21"/>
                    </a:cubicBezTo>
                    <a:cubicBezTo>
                      <a:pt x="85" y="9"/>
                      <a:pt x="6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7" name="Google Shape;137;p2"/>
              <p:cNvSpPr/>
              <p:nvPr/>
            </p:nvSpPr>
            <p:spPr>
              <a:xfrm>
                <a:off x="8937960" y="-1262152"/>
                <a:ext cx="260856" cy="165370"/>
              </a:xfrm>
              <a:custGeom>
                <a:avLst/>
                <a:gdLst/>
                <a:ahLst/>
                <a:cxnLst/>
                <a:rect l="l" t="t" r="r" b="b"/>
                <a:pathLst>
                  <a:path w="1620" h="1027" extrusionOk="0">
                    <a:moveTo>
                      <a:pt x="571" y="1"/>
                    </a:moveTo>
                    <a:cubicBezTo>
                      <a:pt x="535" y="1"/>
                      <a:pt x="495" y="5"/>
                      <a:pt x="447" y="14"/>
                    </a:cubicBezTo>
                    <a:cubicBezTo>
                      <a:pt x="238" y="54"/>
                      <a:pt x="0" y="173"/>
                      <a:pt x="159" y="193"/>
                    </a:cubicBezTo>
                    <a:cubicBezTo>
                      <a:pt x="308" y="203"/>
                      <a:pt x="506" y="292"/>
                      <a:pt x="456" y="480"/>
                    </a:cubicBezTo>
                    <a:cubicBezTo>
                      <a:pt x="433" y="563"/>
                      <a:pt x="485" y="573"/>
                      <a:pt x="558" y="573"/>
                    </a:cubicBezTo>
                    <a:cubicBezTo>
                      <a:pt x="581" y="573"/>
                      <a:pt x="606" y="572"/>
                      <a:pt x="631" y="572"/>
                    </a:cubicBezTo>
                    <a:cubicBezTo>
                      <a:pt x="697" y="572"/>
                      <a:pt x="765" y="579"/>
                      <a:pt x="803" y="629"/>
                    </a:cubicBezTo>
                    <a:cubicBezTo>
                      <a:pt x="891" y="765"/>
                      <a:pt x="606" y="1026"/>
                      <a:pt x="793" y="1026"/>
                    </a:cubicBezTo>
                    <a:cubicBezTo>
                      <a:pt x="796" y="1026"/>
                      <a:pt x="800" y="1026"/>
                      <a:pt x="803" y="1026"/>
                    </a:cubicBezTo>
                    <a:cubicBezTo>
                      <a:pt x="913" y="1016"/>
                      <a:pt x="1012" y="966"/>
                      <a:pt x="1091" y="887"/>
                    </a:cubicBezTo>
                    <a:cubicBezTo>
                      <a:pt x="1101" y="857"/>
                      <a:pt x="1101" y="837"/>
                      <a:pt x="1091" y="818"/>
                    </a:cubicBezTo>
                    <a:cubicBezTo>
                      <a:pt x="1074" y="787"/>
                      <a:pt x="1041" y="785"/>
                      <a:pt x="1012" y="785"/>
                    </a:cubicBezTo>
                    <a:cubicBezTo>
                      <a:pt x="1007" y="785"/>
                      <a:pt x="1003" y="785"/>
                      <a:pt x="999" y="785"/>
                    </a:cubicBezTo>
                    <a:cubicBezTo>
                      <a:pt x="967" y="785"/>
                      <a:pt x="942" y="783"/>
                      <a:pt x="952" y="738"/>
                    </a:cubicBezTo>
                    <a:cubicBezTo>
                      <a:pt x="972" y="639"/>
                      <a:pt x="893" y="589"/>
                      <a:pt x="833" y="580"/>
                    </a:cubicBezTo>
                    <a:cubicBezTo>
                      <a:pt x="774" y="570"/>
                      <a:pt x="873" y="510"/>
                      <a:pt x="952" y="490"/>
                    </a:cubicBezTo>
                    <a:cubicBezTo>
                      <a:pt x="972" y="485"/>
                      <a:pt x="988" y="483"/>
                      <a:pt x="1002" y="483"/>
                    </a:cubicBezTo>
                    <a:cubicBezTo>
                      <a:pt x="1045" y="483"/>
                      <a:pt x="1069" y="500"/>
                      <a:pt x="1121" y="500"/>
                    </a:cubicBezTo>
                    <a:cubicBezTo>
                      <a:pt x="1159" y="506"/>
                      <a:pt x="1188" y="523"/>
                      <a:pt x="1206" y="523"/>
                    </a:cubicBezTo>
                    <a:cubicBezTo>
                      <a:pt x="1222" y="523"/>
                      <a:pt x="1230" y="511"/>
                      <a:pt x="1230" y="470"/>
                    </a:cubicBezTo>
                    <a:cubicBezTo>
                      <a:pt x="1230" y="385"/>
                      <a:pt x="1275" y="291"/>
                      <a:pt x="1322" y="291"/>
                    </a:cubicBezTo>
                    <a:cubicBezTo>
                      <a:pt x="1324" y="291"/>
                      <a:pt x="1327" y="292"/>
                      <a:pt x="1329" y="292"/>
                    </a:cubicBezTo>
                    <a:cubicBezTo>
                      <a:pt x="1369" y="302"/>
                      <a:pt x="1388" y="361"/>
                      <a:pt x="1438" y="371"/>
                    </a:cubicBezTo>
                    <a:cubicBezTo>
                      <a:pt x="1444" y="372"/>
                      <a:pt x="1451" y="373"/>
                      <a:pt x="1457" y="373"/>
                    </a:cubicBezTo>
                    <a:cubicBezTo>
                      <a:pt x="1513" y="373"/>
                      <a:pt x="1579" y="336"/>
                      <a:pt x="1597" y="292"/>
                    </a:cubicBezTo>
                    <a:cubicBezTo>
                      <a:pt x="1611" y="257"/>
                      <a:pt x="1620" y="222"/>
                      <a:pt x="1603" y="222"/>
                    </a:cubicBezTo>
                    <a:cubicBezTo>
                      <a:pt x="1596" y="222"/>
                      <a:pt x="1584" y="228"/>
                      <a:pt x="1567" y="242"/>
                    </a:cubicBezTo>
                    <a:cubicBezTo>
                      <a:pt x="1539" y="261"/>
                      <a:pt x="1504" y="271"/>
                      <a:pt x="1477" y="271"/>
                    </a:cubicBezTo>
                    <a:cubicBezTo>
                      <a:pt x="1448" y="271"/>
                      <a:pt x="1428" y="259"/>
                      <a:pt x="1438" y="233"/>
                    </a:cubicBezTo>
                    <a:cubicBezTo>
                      <a:pt x="1468" y="183"/>
                      <a:pt x="1577" y="94"/>
                      <a:pt x="1507" y="74"/>
                    </a:cubicBezTo>
                    <a:cubicBezTo>
                      <a:pt x="1481" y="66"/>
                      <a:pt x="1448" y="61"/>
                      <a:pt x="1417" y="61"/>
                    </a:cubicBezTo>
                    <a:cubicBezTo>
                      <a:pt x="1368" y="61"/>
                      <a:pt x="1325" y="73"/>
                      <a:pt x="1319" y="104"/>
                    </a:cubicBezTo>
                    <a:cubicBezTo>
                      <a:pt x="1311" y="136"/>
                      <a:pt x="1242" y="203"/>
                      <a:pt x="1207" y="203"/>
                    </a:cubicBezTo>
                    <a:cubicBezTo>
                      <a:pt x="1200" y="203"/>
                      <a:pt x="1194" y="200"/>
                      <a:pt x="1190" y="193"/>
                    </a:cubicBezTo>
                    <a:cubicBezTo>
                      <a:pt x="1185" y="185"/>
                      <a:pt x="1179" y="181"/>
                      <a:pt x="1173" y="181"/>
                    </a:cubicBezTo>
                    <a:cubicBezTo>
                      <a:pt x="1142" y="181"/>
                      <a:pt x="1101" y="269"/>
                      <a:pt x="1101" y="302"/>
                    </a:cubicBezTo>
                    <a:cubicBezTo>
                      <a:pt x="1101" y="328"/>
                      <a:pt x="1108" y="397"/>
                      <a:pt x="1085" y="397"/>
                    </a:cubicBezTo>
                    <a:cubicBezTo>
                      <a:pt x="1081" y="397"/>
                      <a:pt x="1077" y="395"/>
                      <a:pt x="1071" y="391"/>
                    </a:cubicBezTo>
                    <a:cubicBezTo>
                      <a:pt x="1032" y="352"/>
                      <a:pt x="1051" y="233"/>
                      <a:pt x="1071" y="203"/>
                    </a:cubicBezTo>
                    <a:cubicBezTo>
                      <a:pt x="1081" y="183"/>
                      <a:pt x="1121" y="143"/>
                      <a:pt x="1111" y="114"/>
                    </a:cubicBezTo>
                    <a:cubicBezTo>
                      <a:pt x="1106" y="99"/>
                      <a:pt x="1097" y="87"/>
                      <a:pt x="1084" y="87"/>
                    </a:cubicBezTo>
                    <a:cubicBezTo>
                      <a:pt x="1070" y="87"/>
                      <a:pt x="1052" y="102"/>
                      <a:pt x="1032" y="143"/>
                    </a:cubicBezTo>
                    <a:cubicBezTo>
                      <a:pt x="985" y="208"/>
                      <a:pt x="956" y="273"/>
                      <a:pt x="936" y="273"/>
                    </a:cubicBezTo>
                    <a:cubicBezTo>
                      <a:pt x="935" y="273"/>
                      <a:pt x="934" y="273"/>
                      <a:pt x="932" y="272"/>
                    </a:cubicBezTo>
                    <a:cubicBezTo>
                      <a:pt x="913" y="262"/>
                      <a:pt x="873" y="193"/>
                      <a:pt x="903" y="173"/>
                    </a:cubicBezTo>
                    <a:cubicBezTo>
                      <a:pt x="922" y="153"/>
                      <a:pt x="952" y="104"/>
                      <a:pt x="982" y="54"/>
                    </a:cubicBezTo>
                    <a:cubicBezTo>
                      <a:pt x="952" y="54"/>
                      <a:pt x="922" y="44"/>
                      <a:pt x="883" y="44"/>
                    </a:cubicBezTo>
                    <a:cubicBezTo>
                      <a:pt x="748" y="37"/>
                      <a:pt x="681" y="1"/>
                      <a:pt x="5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8" name="Google Shape;138;p2"/>
              <p:cNvSpPr/>
              <p:nvPr/>
            </p:nvSpPr>
            <p:spPr>
              <a:xfrm>
                <a:off x="9943872" y="-806295"/>
                <a:ext cx="36874" cy="42188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62" extrusionOk="0">
                    <a:moveTo>
                      <a:pt x="113" y="0"/>
                    </a:moveTo>
                    <a:cubicBezTo>
                      <a:pt x="82" y="0"/>
                      <a:pt x="39" y="20"/>
                      <a:pt x="0" y="39"/>
                    </a:cubicBezTo>
                    <a:cubicBezTo>
                      <a:pt x="50" y="69"/>
                      <a:pt x="89" y="158"/>
                      <a:pt x="89" y="237"/>
                    </a:cubicBezTo>
                    <a:cubicBezTo>
                      <a:pt x="92" y="254"/>
                      <a:pt x="99" y="261"/>
                      <a:pt x="108" y="261"/>
                    </a:cubicBezTo>
                    <a:cubicBezTo>
                      <a:pt x="133" y="261"/>
                      <a:pt x="178" y="212"/>
                      <a:pt x="228" y="148"/>
                    </a:cubicBezTo>
                    <a:cubicBezTo>
                      <a:pt x="198" y="98"/>
                      <a:pt x="169" y="49"/>
                      <a:pt x="149" y="19"/>
                    </a:cubicBezTo>
                    <a:cubicBezTo>
                      <a:pt x="142" y="5"/>
                      <a:pt x="129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39" name="Google Shape;139;p2"/>
              <p:cNvSpPr/>
              <p:nvPr/>
            </p:nvSpPr>
            <p:spPr>
              <a:xfrm>
                <a:off x="9999747" y="-967801"/>
                <a:ext cx="8051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50" h="6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0" y="31"/>
                      <a:pt x="10" y="50"/>
                      <a:pt x="50" y="60"/>
                    </a:cubicBezTo>
                    <a:cubicBezTo>
                      <a:pt x="50" y="50"/>
                      <a:pt x="40" y="41"/>
                      <a:pt x="40" y="41"/>
                    </a:cubicBezTo>
                    <a:cubicBezTo>
                      <a:pt x="40" y="31"/>
                      <a:pt x="30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0" name="Google Shape;140;p2"/>
              <p:cNvSpPr/>
              <p:nvPr/>
            </p:nvSpPr>
            <p:spPr>
              <a:xfrm>
                <a:off x="10023578" y="-1153139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52" y="0"/>
                    </a:moveTo>
                    <a:cubicBezTo>
                      <a:pt x="48" y="0"/>
                      <a:pt x="45" y="1"/>
                      <a:pt x="40" y="2"/>
                    </a:cubicBezTo>
                    <a:cubicBezTo>
                      <a:pt x="1" y="12"/>
                      <a:pt x="1" y="31"/>
                      <a:pt x="11" y="91"/>
                    </a:cubicBezTo>
                    <a:cubicBezTo>
                      <a:pt x="40" y="91"/>
                      <a:pt x="70" y="91"/>
                      <a:pt x="110" y="81"/>
                    </a:cubicBezTo>
                    <a:lnTo>
                      <a:pt x="120" y="81"/>
                    </a:lnTo>
                    <a:cubicBezTo>
                      <a:pt x="102" y="37"/>
                      <a:pt x="84" y="0"/>
                      <a:pt x="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1" name="Google Shape;141;p2"/>
              <p:cNvSpPr/>
              <p:nvPr/>
            </p:nvSpPr>
            <p:spPr>
              <a:xfrm>
                <a:off x="9830351" y="-788904"/>
                <a:ext cx="99190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616" h="378" extrusionOk="0">
                    <a:moveTo>
                      <a:pt x="616" y="0"/>
                    </a:moveTo>
                    <a:cubicBezTo>
                      <a:pt x="609" y="0"/>
                      <a:pt x="607" y="0"/>
                      <a:pt x="606" y="4"/>
                    </a:cubicBezTo>
                    <a:lnTo>
                      <a:pt x="606" y="4"/>
                    </a:lnTo>
                    <a:cubicBezTo>
                      <a:pt x="609" y="3"/>
                      <a:pt x="612" y="2"/>
                      <a:pt x="616" y="0"/>
                    </a:cubicBezTo>
                    <a:close/>
                    <a:moveTo>
                      <a:pt x="606" y="4"/>
                    </a:moveTo>
                    <a:lnTo>
                      <a:pt x="606" y="4"/>
                    </a:lnTo>
                    <a:cubicBezTo>
                      <a:pt x="584" y="15"/>
                      <a:pt x="576" y="30"/>
                      <a:pt x="576" y="30"/>
                    </a:cubicBezTo>
                    <a:lnTo>
                      <a:pt x="179" y="50"/>
                    </a:lnTo>
                    <a:cubicBezTo>
                      <a:pt x="179" y="185"/>
                      <a:pt x="0" y="378"/>
                      <a:pt x="148" y="378"/>
                    </a:cubicBezTo>
                    <a:cubicBezTo>
                      <a:pt x="152" y="378"/>
                      <a:pt x="156" y="377"/>
                      <a:pt x="160" y="377"/>
                    </a:cubicBezTo>
                    <a:cubicBezTo>
                      <a:pt x="368" y="357"/>
                      <a:pt x="536" y="189"/>
                      <a:pt x="606" y="10"/>
                    </a:cubicBezTo>
                    <a:cubicBezTo>
                      <a:pt x="606" y="8"/>
                      <a:pt x="606" y="6"/>
                      <a:pt x="60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2" name="Google Shape;142;p2"/>
              <p:cNvSpPr/>
              <p:nvPr/>
            </p:nvSpPr>
            <p:spPr>
              <a:xfrm>
                <a:off x="10050791" y="-984065"/>
                <a:ext cx="20933" cy="164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2" extrusionOk="0">
                    <a:moveTo>
                      <a:pt x="46" y="1"/>
                    </a:moveTo>
                    <a:cubicBezTo>
                      <a:pt x="30" y="1"/>
                      <a:pt x="19" y="15"/>
                      <a:pt x="10" y="32"/>
                    </a:cubicBezTo>
                    <a:cubicBezTo>
                      <a:pt x="0" y="52"/>
                      <a:pt x="20" y="82"/>
                      <a:pt x="50" y="102"/>
                    </a:cubicBezTo>
                    <a:cubicBezTo>
                      <a:pt x="77" y="86"/>
                      <a:pt x="98" y="78"/>
                      <a:pt x="112" y="78"/>
                    </a:cubicBezTo>
                    <a:cubicBezTo>
                      <a:pt x="123" y="78"/>
                      <a:pt x="129" y="83"/>
                      <a:pt x="129" y="92"/>
                    </a:cubicBezTo>
                    <a:cubicBezTo>
                      <a:pt x="129" y="92"/>
                      <a:pt x="129" y="92"/>
                      <a:pt x="129" y="82"/>
                    </a:cubicBezTo>
                    <a:cubicBezTo>
                      <a:pt x="91" y="22"/>
                      <a:pt x="65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3" name="Google Shape;143;p2"/>
              <p:cNvSpPr/>
              <p:nvPr/>
            </p:nvSpPr>
            <p:spPr>
              <a:xfrm>
                <a:off x="9936787" y="-937368"/>
                <a:ext cx="63121" cy="4154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8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28" y="66"/>
                    </a:cubicBezTo>
                    <a:cubicBezTo>
                      <a:pt x="109" y="66"/>
                      <a:pt x="91" y="61"/>
                      <a:pt x="74" y="50"/>
                    </a:cubicBezTo>
                    <a:cubicBezTo>
                      <a:pt x="62" y="41"/>
                      <a:pt x="53" y="37"/>
                      <a:pt x="45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2" y="249"/>
                      <a:pt x="55" y="257"/>
                      <a:pt x="72" y="257"/>
                    </a:cubicBezTo>
                    <a:cubicBezTo>
                      <a:pt x="120" y="257"/>
                      <a:pt x="196" y="196"/>
                      <a:pt x="262" y="189"/>
                    </a:cubicBezTo>
                    <a:cubicBezTo>
                      <a:pt x="322" y="179"/>
                      <a:pt x="351" y="109"/>
                      <a:pt x="39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4" name="Google Shape;144;p2"/>
              <p:cNvSpPr/>
              <p:nvPr/>
            </p:nvSpPr>
            <p:spPr>
              <a:xfrm>
                <a:off x="9965610" y="-1451193"/>
                <a:ext cx="34298" cy="4138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7" extrusionOk="0">
                    <a:moveTo>
                      <a:pt x="105" y="1"/>
                    </a:moveTo>
                    <a:cubicBezTo>
                      <a:pt x="46" y="1"/>
                      <a:pt x="1" y="109"/>
                      <a:pt x="113" y="246"/>
                    </a:cubicBezTo>
                    <a:cubicBezTo>
                      <a:pt x="113" y="246"/>
                      <a:pt x="113" y="246"/>
                      <a:pt x="113" y="256"/>
                    </a:cubicBezTo>
                    <a:cubicBezTo>
                      <a:pt x="143" y="227"/>
                      <a:pt x="172" y="207"/>
                      <a:pt x="212" y="177"/>
                    </a:cubicBezTo>
                    <a:cubicBezTo>
                      <a:pt x="192" y="108"/>
                      <a:pt x="182" y="28"/>
                      <a:pt x="133" y="8"/>
                    </a:cubicBezTo>
                    <a:cubicBezTo>
                      <a:pt x="124" y="3"/>
                      <a:pt x="114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5" name="Google Shape;145;p2"/>
              <p:cNvSpPr/>
              <p:nvPr/>
            </p:nvSpPr>
            <p:spPr>
              <a:xfrm>
                <a:off x="9583019" y="-970861"/>
                <a:ext cx="67146" cy="7036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37" extrusionOk="0">
                    <a:moveTo>
                      <a:pt x="417" y="0"/>
                    </a:moveTo>
                    <a:lnTo>
                      <a:pt x="119" y="40"/>
                    </a:lnTo>
                    <a:cubicBezTo>
                      <a:pt x="119" y="79"/>
                      <a:pt x="79" y="119"/>
                      <a:pt x="60" y="159"/>
                    </a:cubicBezTo>
                    <a:cubicBezTo>
                      <a:pt x="40" y="188"/>
                      <a:pt x="0" y="367"/>
                      <a:pt x="70" y="426"/>
                    </a:cubicBezTo>
                    <a:cubicBezTo>
                      <a:pt x="78" y="434"/>
                      <a:pt x="85" y="437"/>
                      <a:pt x="91" y="437"/>
                    </a:cubicBezTo>
                    <a:cubicBezTo>
                      <a:pt x="124" y="437"/>
                      <a:pt x="109" y="330"/>
                      <a:pt x="109" y="288"/>
                    </a:cubicBezTo>
                    <a:cubicBezTo>
                      <a:pt x="109" y="245"/>
                      <a:pt x="167" y="116"/>
                      <a:pt x="209" y="116"/>
                    </a:cubicBezTo>
                    <a:cubicBezTo>
                      <a:pt x="216" y="116"/>
                      <a:pt x="222" y="120"/>
                      <a:pt x="228" y="129"/>
                    </a:cubicBezTo>
                    <a:cubicBezTo>
                      <a:pt x="236" y="140"/>
                      <a:pt x="246" y="145"/>
                      <a:pt x="259" y="145"/>
                    </a:cubicBezTo>
                    <a:cubicBezTo>
                      <a:pt x="313" y="145"/>
                      <a:pt x="401" y="56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6" name="Google Shape;146;p2"/>
              <p:cNvSpPr/>
              <p:nvPr/>
            </p:nvSpPr>
            <p:spPr>
              <a:xfrm>
                <a:off x="9546306" y="-966191"/>
                <a:ext cx="38484" cy="35747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89" y="1"/>
                    </a:moveTo>
                    <a:cubicBezTo>
                      <a:pt x="69" y="31"/>
                      <a:pt x="60" y="60"/>
                      <a:pt x="40" y="70"/>
                    </a:cubicBezTo>
                    <a:cubicBezTo>
                      <a:pt x="0" y="100"/>
                      <a:pt x="60" y="209"/>
                      <a:pt x="89" y="219"/>
                    </a:cubicBezTo>
                    <a:cubicBezTo>
                      <a:pt x="92" y="221"/>
                      <a:pt x="95" y="221"/>
                      <a:pt x="97" y="221"/>
                    </a:cubicBezTo>
                    <a:cubicBezTo>
                      <a:pt x="126" y="221"/>
                      <a:pt x="165" y="130"/>
                      <a:pt x="228" y="31"/>
                    </a:cubicBezTo>
                    <a:cubicBezTo>
                      <a:pt x="228" y="21"/>
                      <a:pt x="238" y="21"/>
                      <a:pt x="238" y="11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7" name="Google Shape;147;p2"/>
              <p:cNvSpPr/>
              <p:nvPr/>
            </p:nvSpPr>
            <p:spPr>
              <a:xfrm>
                <a:off x="9693159" y="-1571317"/>
                <a:ext cx="24153" cy="39451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45" extrusionOk="0">
                    <a:moveTo>
                      <a:pt x="0" y="1"/>
                    </a:moveTo>
                    <a:cubicBezTo>
                      <a:pt x="20" y="11"/>
                      <a:pt x="20" y="31"/>
                      <a:pt x="20" y="60"/>
                    </a:cubicBezTo>
                    <a:cubicBezTo>
                      <a:pt x="30" y="70"/>
                      <a:pt x="30" y="70"/>
                      <a:pt x="30" y="80"/>
                    </a:cubicBezTo>
                    <a:cubicBezTo>
                      <a:pt x="30" y="110"/>
                      <a:pt x="20" y="140"/>
                      <a:pt x="20" y="169"/>
                    </a:cubicBezTo>
                    <a:cubicBezTo>
                      <a:pt x="10" y="199"/>
                      <a:pt x="10" y="219"/>
                      <a:pt x="10" y="229"/>
                    </a:cubicBezTo>
                    <a:cubicBezTo>
                      <a:pt x="20" y="229"/>
                      <a:pt x="20" y="229"/>
                      <a:pt x="20" y="239"/>
                    </a:cubicBezTo>
                    <a:cubicBezTo>
                      <a:pt x="24" y="243"/>
                      <a:pt x="29" y="245"/>
                      <a:pt x="36" y="245"/>
                    </a:cubicBezTo>
                    <a:cubicBezTo>
                      <a:pt x="61" y="245"/>
                      <a:pt x="102" y="215"/>
                      <a:pt x="149" y="160"/>
                    </a:cubicBezTo>
                    <a:cubicBezTo>
                      <a:pt x="119" y="130"/>
                      <a:pt x="80" y="90"/>
                      <a:pt x="40" y="31"/>
                    </a:cubicBezTo>
                    <a:cubicBezTo>
                      <a:pt x="20" y="11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8" name="Google Shape;148;p2"/>
              <p:cNvSpPr/>
              <p:nvPr/>
            </p:nvSpPr>
            <p:spPr>
              <a:xfrm>
                <a:off x="9522313" y="-2198502"/>
                <a:ext cx="614784" cy="1448075"/>
              </a:xfrm>
              <a:custGeom>
                <a:avLst/>
                <a:gdLst/>
                <a:ahLst/>
                <a:cxnLst/>
                <a:rect l="l" t="t" r="r" b="b"/>
                <a:pathLst>
                  <a:path w="3818" h="8993" extrusionOk="0">
                    <a:moveTo>
                      <a:pt x="1908" y="0"/>
                    </a:moveTo>
                    <a:cubicBezTo>
                      <a:pt x="1906" y="0"/>
                      <a:pt x="1904" y="28"/>
                      <a:pt x="1904" y="98"/>
                    </a:cubicBezTo>
                    <a:lnTo>
                      <a:pt x="1904" y="326"/>
                    </a:lnTo>
                    <a:cubicBezTo>
                      <a:pt x="1904" y="247"/>
                      <a:pt x="1900" y="216"/>
                      <a:pt x="1893" y="216"/>
                    </a:cubicBezTo>
                    <a:cubicBezTo>
                      <a:pt x="1873" y="216"/>
                      <a:pt x="1827" y="512"/>
                      <a:pt x="1805" y="564"/>
                    </a:cubicBezTo>
                    <a:cubicBezTo>
                      <a:pt x="1765" y="644"/>
                      <a:pt x="1795" y="644"/>
                      <a:pt x="1775" y="763"/>
                    </a:cubicBezTo>
                    <a:cubicBezTo>
                      <a:pt x="1771" y="814"/>
                      <a:pt x="1765" y="831"/>
                      <a:pt x="1751" y="831"/>
                    </a:cubicBezTo>
                    <a:cubicBezTo>
                      <a:pt x="1733" y="831"/>
                      <a:pt x="1702" y="804"/>
                      <a:pt x="1646" y="792"/>
                    </a:cubicBezTo>
                    <a:cubicBezTo>
                      <a:pt x="1635" y="790"/>
                      <a:pt x="1626" y="789"/>
                      <a:pt x="1619" y="789"/>
                    </a:cubicBezTo>
                    <a:cubicBezTo>
                      <a:pt x="1560" y="789"/>
                      <a:pt x="1612" y="852"/>
                      <a:pt x="1656" y="852"/>
                    </a:cubicBezTo>
                    <a:cubicBezTo>
                      <a:pt x="1660" y="851"/>
                      <a:pt x="1663" y="851"/>
                      <a:pt x="1667" y="851"/>
                    </a:cubicBezTo>
                    <a:cubicBezTo>
                      <a:pt x="1722" y="851"/>
                      <a:pt x="1775" y="923"/>
                      <a:pt x="1765" y="951"/>
                    </a:cubicBezTo>
                    <a:cubicBezTo>
                      <a:pt x="1745" y="981"/>
                      <a:pt x="1607" y="1020"/>
                      <a:pt x="1666" y="1139"/>
                    </a:cubicBezTo>
                    <a:cubicBezTo>
                      <a:pt x="1694" y="1208"/>
                      <a:pt x="1645" y="1229"/>
                      <a:pt x="1596" y="1229"/>
                    </a:cubicBezTo>
                    <a:cubicBezTo>
                      <a:pt x="1574" y="1229"/>
                      <a:pt x="1553" y="1225"/>
                      <a:pt x="1537" y="1219"/>
                    </a:cubicBezTo>
                    <a:cubicBezTo>
                      <a:pt x="1528" y="1216"/>
                      <a:pt x="1519" y="1214"/>
                      <a:pt x="1510" y="1214"/>
                    </a:cubicBezTo>
                    <a:cubicBezTo>
                      <a:pt x="1463" y="1214"/>
                      <a:pt x="1431" y="1256"/>
                      <a:pt x="1498" y="1298"/>
                    </a:cubicBezTo>
                    <a:cubicBezTo>
                      <a:pt x="1577" y="1358"/>
                      <a:pt x="1517" y="1536"/>
                      <a:pt x="1448" y="1536"/>
                    </a:cubicBezTo>
                    <a:cubicBezTo>
                      <a:pt x="1392" y="1536"/>
                      <a:pt x="1350" y="1460"/>
                      <a:pt x="1289" y="1460"/>
                    </a:cubicBezTo>
                    <a:cubicBezTo>
                      <a:pt x="1274" y="1460"/>
                      <a:pt x="1258" y="1465"/>
                      <a:pt x="1240" y="1477"/>
                    </a:cubicBezTo>
                    <a:cubicBezTo>
                      <a:pt x="1240" y="1477"/>
                      <a:pt x="1240" y="1486"/>
                      <a:pt x="1240" y="1486"/>
                    </a:cubicBezTo>
                    <a:cubicBezTo>
                      <a:pt x="1230" y="1486"/>
                      <a:pt x="1220" y="1496"/>
                      <a:pt x="1210" y="1506"/>
                    </a:cubicBezTo>
                    <a:cubicBezTo>
                      <a:pt x="1200" y="1526"/>
                      <a:pt x="1190" y="1536"/>
                      <a:pt x="1190" y="1546"/>
                    </a:cubicBezTo>
                    <a:cubicBezTo>
                      <a:pt x="1180" y="1546"/>
                      <a:pt x="1180" y="1546"/>
                      <a:pt x="1180" y="1556"/>
                    </a:cubicBezTo>
                    <a:cubicBezTo>
                      <a:pt x="1170" y="1586"/>
                      <a:pt x="1230" y="1576"/>
                      <a:pt x="1289" y="1586"/>
                    </a:cubicBezTo>
                    <a:cubicBezTo>
                      <a:pt x="1309" y="1596"/>
                      <a:pt x="1329" y="1605"/>
                      <a:pt x="1339" y="1625"/>
                    </a:cubicBezTo>
                    <a:cubicBezTo>
                      <a:pt x="1400" y="1713"/>
                      <a:pt x="1369" y="1746"/>
                      <a:pt x="1449" y="1746"/>
                    </a:cubicBezTo>
                    <a:cubicBezTo>
                      <a:pt x="1459" y="1746"/>
                      <a:pt x="1472" y="1745"/>
                      <a:pt x="1488" y="1744"/>
                    </a:cubicBezTo>
                    <a:cubicBezTo>
                      <a:pt x="1617" y="1744"/>
                      <a:pt x="1577" y="1883"/>
                      <a:pt x="1607" y="2101"/>
                    </a:cubicBezTo>
                    <a:cubicBezTo>
                      <a:pt x="1615" y="2196"/>
                      <a:pt x="1585" y="2229"/>
                      <a:pt x="1549" y="2229"/>
                    </a:cubicBezTo>
                    <a:cubicBezTo>
                      <a:pt x="1502" y="2229"/>
                      <a:pt x="1447" y="2172"/>
                      <a:pt x="1458" y="2121"/>
                    </a:cubicBezTo>
                    <a:cubicBezTo>
                      <a:pt x="1488" y="2032"/>
                      <a:pt x="1428" y="1992"/>
                      <a:pt x="1250" y="1913"/>
                    </a:cubicBezTo>
                    <a:cubicBezTo>
                      <a:pt x="1217" y="1897"/>
                      <a:pt x="1198" y="1890"/>
                      <a:pt x="1188" y="1890"/>
                    </a:cubicBezTo>
                    <a:cubicBezTo>
                      <a:pt x="1144" y="1890"/>
                      <a:pt x="1293" y="2032"/>
                      <a:pt x="1309" y="2121"/>
                    </a:cubicBezTo>
                    <a:cubicBezTo>
                      <a:pt x="1324" y="2171"/>
                      <a:pt x="1322" y="2193"/>
                      <a:pt x="1308" y="2193"/>
                    </a:cubicBezTo>
                    <a:cubicBezTo>
                      <a:pt x="1294" y="2193"/>
                      <a:pt x="1270" y="2171"/>
                      <a:pt x="1240" y="2131"/>
                    </a:cubicBezTo>
                    <a:cubicBezTo>
                      <a:pt x="1225" y="2114"/>
                      <a:pt x="1211" y="2107"/>
                      <a:pt x="1198" y="2107"/>
                    </a:cubicBezTo>
                    <a:cubicBezTo>
                      <a:pt x="1150" y="2107"/>
                      <a:pt x="1114" y="2206"/>
                      <a:pt x="1091" y="2300"/>
                    </a:cubicBezTo>
                    <a:cubicBezTo>
                      <a:pt x="1061" y="2419"/>
                      <a:pt x="1160" y="2329"/>
                      <a:pt x="1190" y="2438"/>
                    </a:cubicBezTo>
                    <a:cubicBezTo>
                      <a:pt x="1205" y="2482"/>
                      <a:pt x="1228" y="2497"/>
                      <a:pt x="1256" y="2497"/>
                    </a:cubicBezTo>
                    <a:cubicBezTo>
                      <a:pt x="1303" y="2497"/>
                      <a:pt x="1361" y="2450"/>
                      <a:pt x="1398" y="2419"/>
                    </a:cubicBezTo>
                    <a:cubicBezTo>
                      <a:pt x="1418" y="2399"/>
                      <a:pt x="1434" y="2390"/>
                      <a:pt x="1452" y="2390"/>
                    </a:cubicBezTo>
                    <a:cubicBezTo>
                      <a:pt x="1489" y="2390"/>
                      <a:pt x="1533" y="2428"/>
                      <a:pt x="1626" y="2488"/>
                    </a:cubicBezTo>
                    <a:cubicBezTo>
                      <a:pt x="1755" y="2577"/>
                      <a:pt x="1557" y="2647"/>
                      <a:pt x="1498" y="2706"/>
                    </a:cubicBezTo>
                    <a:cubicBezTo>
                      <a:pt x="1480" y="2721"/>
                      <a:pt x="1463" y="2724"/>
                      <a:pt x="1445" y="2724"/>
                    </a:cubicBezTo>
                    <a:cubicBezTo>
                      <a:pt x="1431" y="2724"/>
                      <a:pt x="1416" y="2722"/>
                      <a:pt x="1399" y="2722"/>
                    </a:cubicBezTo>
                    <a:cubicBezTo>
                      <a:pt x="1367" y="2722"/>
                      <a:pt x="1330" y="2730"/>
                      <a:pt x="1279" y="2775"/>
                    </a:cubicBezTo>
                    <a:cubicBezTo>
                      <a:pt x="1182" y="2848"/>
                      <a:pt x="1178" y="2928"/>
                      <a:pt x="1152" y="2928"/>
                    </a:cubicBezTo>
                    <a:cubicBezTo>
                      <a:pt x="1147" y="2928"/>
                      <a:pt x="1140" y="2923"/>
                      <a:pt x="1131" y="2914"/>
                    </a:cubicBezTo>
                    <a:cubicBezTo>
                      <a:pt x="1131" y="2909"/>
                      <a:pt x="1131" y="2909"/>
                      <a:pt x="1131" y="2909"/>
                    </a:cubicBezTo>
                    <a:cubicBezTo>
                      <a:pt x="1131" y="2909"/>
                      <a:pt x="1131" y="2909"/>
                      <a:pt x="1131" y="2904"/>
                    </a:cubicBezTo>
                    <a:cubicBezTo>
                      <a:pt x="1122" y="2900"/>
                      <a:pt x="1116" y="2898"/>
                      <a:pt x="1110" y="2898"/>
                    </a:cubicBezTo>
                    <a:cubicBezTo>
                      <a:pt x="1101" y="2898"/>
                      <a:pt x="1093" y="2903"/>
                      <a:pt x="1081" y="2914"/>
                    </a:cubicBezTo>
                    <a:cubicBezTo>
                      <a:pt x="1071" y="2914"/>
                      <a:pt x="1071" y="2914"/>
                      <a:pt x="1061" y="2924"/>
                    </a:cubicBezTo>
                    <a:cubicBezTo>
                      <a:pt x="1081" y="2924"/>
                      <a:pt x="1091" y="2934"/>
                      <a:pt x="1101" y="2944"/>
                    </a:cubicBezTo>
                    <a:cubicBezTo>
                      <a:pt x="1210" y="3023"/>
                      <a:pt x="1041" y="2964"/>
                      <a:pt x="982" y="3023"/>
                    </a:cubicBezTo>
                    <a:cubicBezTo>
                      <a:pt x="962" y="3053"/>
                      <a:pt x="932" y="3083"/>
                      <a:pt x="913" y="3122"/>
                    </a:cubicBezTo>
                    <a:cubicBezTo>
                      <a:pt x="883" y="3152"/>
                      <a:pt x="873" y="3182"/>
                      <a:pt x="873" y="3202"/>
                    </a:cubicBezTo>
                    <a:cubicBezTo>
                      <a:pt x="869" y="3233"/>
                      <a:pt x="886" y="3246"/>
                      <a:pt x="908" y="3246"/>
                    </a:cubicBezTo>
                    <a:cubicBezTo>
                      <a:pt x="935" y="3246"/>
                      <a:pt x="971" y="3225"/>
                      <a:pt x="982" y="3192"/>
                    </a:cubicBezTo>
                    <a:cubicBezTo>
                      <a:pt x="989" y="3171"/>
                      <a:pt x="994" y="3162"/>
                      <a:pt x="997" y="3162"/>
                    </a:cubicBezTo>
                    <a:cubicBezTo>
                      <a:pt x="1004" y="3162"/>
                      <a:pt x="1009" y="3190"/>
                      <a:pt x="1022" y="3222"/>
                    </a:cubicBezTo>
                    <a:cubicBezTo>
                      <a:pt x="1032" y="3212"/>
                      <a:pt x="1041" y="3212"/>
                      <a:pt x="1061" y="3202"/>
                    </a:cubicBezTo>
                    <a:cubicBezTo>
                      <a:pt x="1101" y="3192"/>
                      <a:pt x="1111" y="3192"/>
                      <a:pt x="1121" y="3192"/>
                    </a:cubicBezTo>
                    <a:cubicBezTo>
                      <a:pt x="1141" y="3172"/>
                      <a:pt x="1151" y="3152"/>
                      <a:pt x="1170" y="3122"/>
                    </a:cubicBezTo>
                    <a:cubicBezTo>
                      <a:pt x="1180" y="3093"/>
                      <a:pt x="1200" y="3063"/>
                      <a:pt x="1220" y="3023"/>
                    </a:cubicBezTo>
                    <a:cubicBezTo>
                      <a:pt x="1220" y="3023"/>
                      <a:pt x="1220" y="3013"/>
                      <a:pt x="1230" y="3013"/>
                    </a:cubicBezTo>
                    <a:cubicBezTo>
                      <a:pt x="1245" y="2991"/>
                      <a:pt x="1256" y="2981"/>
                      <a:pt x="1264" y="2981"/>
                    </a:cubicBezTo>
                    <a:cubicBezTo>
                      <a:pt x="1277" y="2981"/>
                      <a:pt x="1283" y="3006"/>
                      <a:pt x="1289" y="3043"/>
                    </a:cubicBezTo>
                    <a:cubicBezTo>
                      <a:pt x="1289" y="3093"/>
                      <a:pt x="1289" y="3152"/>
                      <a:pt x="1289" y="3152"/>
                    </a:cubicBezTo>
                    <a:cubicBezTo>
                      <a:pt x="1289" y="3152"/>
                      <a:pt x="1289" y="3162"/>
                      <a:pt x="1289" y="3172"/>
                    </a:cubicBezTo>
                    <a:cubicBezTo>
                      <a:pt x="1309" y="3222"/>
                      <a:pt x="1359" y="3351"/>
                      <a:pt x="1418" y="3400"/>
                    </a:cubicBezTo>
                    <a:cubicBezTo>
                      <a:pt x="1507" y="3479"/>
                      <a:pt x="1388" y="3519"/>
                      <a:pt x="1319" y="3529"/>
                    </a:cubicBezTo>
                    <a:cubicBezTo>
                      <a:pt x="1279" y="3539"/>
                      <a:pt x="1250" y="3549"/>
                      <a:pt x="1220" y="3579"/>
                    </a:cubicBezTo>
                    <a:cubicBezTo>
                      <a:pt x="1190" y="3598"/>
                      <a:pt x="1170" y="3628"/>
                      <a:pt x="1141" y="3658"/>
                    </a:cubicBezTo>
                    <a:cubicBezTo>
                      <a:pt x="1125" y="3674"/>
                      <a:pt x="1104" y="3680"/>
                      <a:pt x="1080" y="3680"/>
                    </a:cubicBezTo>
                    <a:cubicBezTo>
                      <a:pt x="1044" y="3680"/>
                      <a:pt x="1000" y="3666"/>
                      <a:pt x="952" y="3648"/>
                    </a:cubicBezTo>
                    <a:cubicBezTo>
                      <a:pt x="922" y="3638"/>
                      <a:pt x="883" y="3628"/>
                      <a:pt x="843" y="3618"/>
                    </a:cubicBezTo>
                    <a:cubicBezTo>
                      <a:pt x="829" y="3613"/>
                      <a:pt x="815" y="3610"/>
                      <a:pt x="802" y="3610"/>
                    </a:cubicBezTo>
                    <a:cubicBezTo>
                      <a:pt x="766" y="3610"/>
                      <a:pt x="730" y="3627"/>
                      <a:pt x="694" y="3648"/>
                    </a:cubicBezTo>
                    <a:cubicBezTo>
                      <a:pt x="734" y="3668"/>
                      <a:pt x="803" y="3698"/>
                      <a:pt x="833" y="3717"/>
                    </a:cubicBezTo>
                    <a:cubicBezTo>
                      <a:pt x="851" y="3729"/>
                      <a:pt x="867" y="3732"/>
                      <a:pt x="883" y="3732"/>
                    </a:cubicBezTo>
                    <a:cubicBezTo>
                      <a:pt x="901" y="3732"/>
                      <a:pt x="919" y="3729"/>
                      <a:pt x="941" y="3729"/>
                    </a:cubicBezTo>
                    <a:cubicBezTo>
                      <a:pt x="967" y="3729"/>
                      <a:pt x="999" y="3734"/>
                      <a:pt x="1041" y="3757"/>
                    </a:cubicBezTo>
                    <a:cubicBezTo>
                      <a:pt x="1126" y="3811"/>
                      <a:pt x="1133" y="3859"/>
                      <a:pt x="1155" y="3859"/>
                    </a:cubicBezTo>
                    <a:cubicBezTo>
                      <a:pt x="1162" y="3859"/>
                      <a:pt x="1169" y="3855"/>
                      <a:pt x="1180" y="3846"/>
                    </a:cubicBezTo>
                    <a:cubicBezTo>
                      <a:pt x="1187" y="3842"/>
                      <a:pt x="1194" y="3840"/>
                      <a:pt x="1201" y="3840"/>
                    </a:cubicBezTo>
                    <a:cubicBezTo>
                      <a:pt x="1228" y="3840"/>
                      <a:pt x="1261" y="3865"/>
                      <a:pt x="1299" y="3896"/>
                    </a:cubicBezTo>
                    <a:cubicBezTo>
                      <a:pt x="1309" y="3866"/>
                      <a:pt x="1329" y="3856"/>
                      <a:pt x="1379" y="3826"/>
                    </a:cubicBezTo>
                    <a:cubicBezTo>
                      <a:pt x="1392" y="3820"/>
                      <a:pt x="1405" y="3817"/>
                      <a:pt x="1416" y="3817"/>
                    </a:cubicBezTo>
                    <a:cubicBezTo>
                      <a:pt x="1492" y="3817"/>
                      <a:pt x="1507" y="3953"/>
                      <a:pt x="1507" y="4005"/>
                    </a:cubicBezTo>
                    <a:cubicBezTo>
                      <a:pt x="1507" y="4055"/>
                      <a:pt x="1458" y="4074"/>
                      <a:pt x="1349" y="4104"/>
                    </a:cubicBezTo>
                    <a:cubicBezTo>
                      <a:pt x="1339" y="4104"/>
                      <a:pt x="1339" y="4114"/>
                      <a:pt x="1329" y="4114"/>
                    </a:cubicBezTo>
                    <a:cubicBezTo>
                      <a:pt x="1279" y="4134"/>
                      <a:pt x="1260" y="4174"/>
                      <a:pt x="1240" y="4233"/>
                    </a:cubicBezTo>
                    <a:cubicBezTo>
                      <a:pt x="1230" y="4263"/>
                      <a:pt x="1220" y="4302"/>
                      <a:pt x="1200" y="4342"/>
                    </a:cubicBezTo>
                    <a:cubicBezTo>
                      <a:pt x="1211" y="4346"/>
                      <a:pt x="1224" y="4347"/>
                      <a:pt x="1238" y="4347"/>
                    </a:cubicBezTo>
                    <a:cubicBezTo>
                      <a:pt x="1297" y="4347"/>
                      <a:pt x="1376" y="4318"/>
                      <a:pt x="1448" y="4302"/>
                    </a:cubicBezTo>
                    <a:cubicBezTo>
                      <a:pt x="1457" y="4302"/>
                      <a:pt x="1466" y="4301"/>
                      <a:pt x="1475" y="4301"/>
                    </a:cubicBezTo>
                    <a:cubicBezTo>
                      <a:pt x="1571" y="4301"/>
                      <a:pt x="1643" y="4348"/>
                      <a:pt x="1716" y="4411"/>
                    </a:cubicBezTo>
                    <a:cubicBezTo>
                      <a:pt x="1768" y="4458"/>
                      <a:pt x="1752" y="4477"/>
                      <a:pt x="1704" y="4477"/>
                    </a:cubicBezTo>
                    <a:cubicBezTo>
                      <a:pt x="1670" y="4477"/>
                      <a:pt x="1620" y="4468"/>
                      <a:pt x="1567" y="4451"/>
                    </a:cubicBezTo>
                    <a:cubicBezTo>
                      <a:pt x="1546" y="4445"/>
                      <a:pt x="1529" y="4442"/>
                      <a:pt x="1515" y="4442"/>
                    </a:cubicBezTo>
                    <a:cubicBezTo>
                      <a:pt x="1444" y="4442"/>
                      <a:pt x="1458" y="4515"/>
                      <a:pt x="1458" y="4540"/>
                    </a:cubicBezTo>
                    <a:cubicBezTo>
                      <a:pt x="1458" y="4560"/>
                      <a:pt x="1507" y="4610"/>
                      <a:pt x="1666" y="4689"/>
                    </a:cubicBezTo>
                    <a:cubicBezTo>
                      <a:pt x="1748" y="4730"/>
                      <a:pt x="1743" y="4750"/>
                      <a:pt x="1703" y="4750"/>
                    </a:cubicBezTo>
                    <a:cubicBezTo>
                      <a:pt x="1666" y="4750"/>
                      <a:pt x="1600" y="4733"/>
                      <a:pt x="1547" y="4699"/>
                    </a:cubicBezTo>
                    <a:cubicBezTo>
                      <a:pt x="1438" y="4630"/>
                      <a:pt x="1408" y="4630"/>
                      <a:pt x="1319" y="4521"/>
                    </a:cubicBezTo>
                    <a:cubicBezTo>
                      <a:pt x="1295" y="4491"/>
                      <a:pt x="1276" y="4479"/>
                      <a:pt x="1261" y="4479"/>
                    </a:cubicBezTo>
                    <a:cubicBezTo>
                      <a:pt x="1226" y="4479"/>
                      <a:pt x="1216" y="4544"/>
                      <a:pt x="1230" y="4600"/>
                    </a:cubicBezTo>
                    <a:cubicBezTo>
                      <a:pt x="1243" y="4630"/>
                      <a:pt x="1233" y="4645"/>
                      <a:pt x="1211" y="4645"/>
                    </a:cubicBezTo>
                    <a:cubicBezTo>
                      <a:pt x="1183" y="4645"/>
                      <a:pt x="1136" y="4620"/>
                      <a:pt x="1091" y="4570"/>
                    </a:cubicBezTo>
                    <a:cubicBezTo>
                      <a:pt x="1022" y="4481"/>
                      <a:pt x="1041" y="4471"/>
                      <a:pt x="942" y="4441"/>
                    </a:cubicBezTo>
                    <a:cubicBezTo>
                      <a:pt x="931" y="4436"/>
                      <a:pt x="921" y="4433"/>
                      <a:pt x="911" y="4433"/>
                    </a:cubicBezTo>
                    <a:cubicBezTo>
                      <a:pt x="887" y="4433"/>
                      <a:pt x="867" y="4450"/>
                      <a:pt x="853" y="4471"/>
                    </a:cubicBezTo>
                    <a:cubicBezTo>
                      <a:pt x="853" y="4481"/>
                      <a:pt x="843" y="4481"/>
                      <a:pt x="843" y="4491"/>
                    </a:cubicBezTo>
                    <a:cubicBezTo>
                      <a:pt x="843" y="4501"/>
                      <a:pt x="833" y="4511"/>
                      <a:pt x="833" y="4530"/>
                    </a:cubicBezTo>
                    <a:cubicBezTo>
                      <a:pt x="833" y="4540"/>
                      <a:pt x="823" y="4550"/>
                      <a:pt x="823" y="4560"/>
                    </a:cubicBezTo>
                    <a:cubicBezTo>
                      <a:pt x="823" y="4590"/>
                      <a:pt x="873" y="4600"/>
                      <a:pt x="982" y="4620"/>
                    </a:cubicBezTo>
                    <a:cubicBezTo>
                      <a:pt x="1091" y="4640"/>
                      <a:pt x="1071" y="4719"/>
                      <a:pt x="1141" y="4798"/>
                    </a:cubicBezTo>
                    <a:cubicBezTo>
                      <a:pt x="1166" y="4827"/>
                      <a:pt x="1186" y="4839"/>
                      <a:pt x="1205" y="4839"/>
                    </a:cubicBezTo>
                    <a:cubicBezTo>
                      <a:pt x="1238" y="4839"/>
                      <a:pt x="1269" y="4803"/>
                      <a:pt x="1319" y="4759"/>
                    </a:cubicBezTo>
                    <a:cubicBezTo>
                      <a:pt x="1338" y="4744"/>
                      <a:pt x="1354" y="4737"/>
                      <a:pt x="1366" y="4737"/>
                    </a:cubicBezTo>
                    <a:cubicBezTo>
                      <a:pt x="1410" y="4737"/>
                      <a:pt x="1415" y="4819"/>
                      <a:pt x="1438" y="4858"/>
                    </a:cubicBezTo>
                    <a:cubicBezTo>
                      <a:pt x="1478" y="4897"/>
                      <a:pt x="1458" y="4907"/>
                      <a:pt x="1557" y="5056"/>
                    </a:cubicBezTo>
                    <a:cubicBezTo>
                      <a:pt x="1619" y="5155"/>
                      <a:pt x="1607" y="5177"/>
                      <a:pt x="1585" y="5177"/>
                    </a:cubicBezTo>
                    <a:cubicBezTo>
                      <a:pt x="1572" y="5177"/>
                      <a:pt x="1555" y="5169"/>
                      <a:pt x="1547" y="5165"/>
                    </a:cubicBezTo>
                    <a:cubicBezTo>
                      <a:pt x="1517" y="5155"/>
                      <a:pt x="1388" y="5036"/>
                      <a:pt x="1309" y="5006"/>
                    </a:cubicBezTo>
                    <a:cubicBezTo>
                      <a:pt x="1300" y="5004"/>
                      <a:pt x="1294" y="5003"/>
                      <a:pt x="1289" y="5003"/>
                    </a:cubicBezTo>
                    <a:cubicBezTo>
                      <a:pt x="1261" y="5003"/>
                      <a:pt x="1334" y="5059"/>
                      <a:pt x="1438" y="5145"/>
                    </a:cubicBezTo>
                    <a:cubicBezTo>
                      <a:pt x="1505" y="5207"/>
                      <a:pt x="1500" y="5224"/>
                      <a:pt x="1468" y="5224"/>
                    </a:cubicBezTo>
                    <a:cubicBezTo>
                      <a:pt x="1444" y="5224"/>
                      <a:pt x="1403" y="5213"/>
                      <a:pt x="1369" y="5205"/>
                    </a:cubicBezTo>
                    <a:cubicBezTo>
                      <a:pt x="1361" y="5203"/>
                      <a:pt x="1354" y="5202"/>
                      <a:pt x="1349" y="5202"/>
                    </a:cubicBezTo>
                    <a:cubicBezTo>
                      <a:pt x="1299" y="5202"/>
                      <a:pt x="1342" y="5274"/>
                      <a:pt x="1369" y="5274"/>
                    </a:cubicBezTo>
                    <a:cubicBezTo>
                      <a:pt x="1403" y="5274"/>
                      <a:pt x="1459" y="5252"/>
                      <a:pt x="1511" y="5252"/>
                    </a:cubicBezTo>
                    <a:cubicBezTo>
                      <a:pt x="1520" y="5252"/>
                      <a:pt x="1529" y="5253"/>
                      <a:pt x="1537" y="5254"/>
                    </a:cubicBezTo>
                    <a:cubicBezTo>
                      <a:pt x="1597" y="5264"/>
                      <a:pt x="1587" y="5373"/>
                      <a:pt x="1636" y="5472"/>
                    </a:cubicBezTo>
                    <a:cubicBezTo>
                      <a:pt x="1686" y="5581"/>
                      <a:pt x="1706" y="5532"/>
                      <a:pt x="1755" y="5691"/>
                    </a:cubicBezTo>
                    <a:cubicBezTo>
                      <a:pt x="1772" y="5735"/>
                      <a:pt x="1772" y="5752"/>
                      <a:pt x="1763" y="5752"/>
                    </a:cubicBezTo>
                    <a:cubicBezTo>
                      <a:pt x="1738" y="5752"/>
                      <a:pt x="1649" y="5641"/>
                      <a:pt x="1607" y="5591"/>
                    </a:cubicBezTo>
                    <a:cubicBezTo>
                      <a:pt x="1547" y="5532"/>
                      <a:pt x="1577" y="5542"/>
                      <a:pt x="1478" y="5492"/>
                    </a:cubicBezTo>
                    <a:cubicBezTo>
                      <a:pt x="1456" y="5483"/>
                      <a:pt x="1443" y="5478"/>
                      <a:pt x="1436" y="5478"/>
                    </a:cubicBezTo>
                    <a:cubicBezTo>
                      <a:pt x="1406" y="5478"/>
                      <a:pt x="1481" y="5551"/>
                      <a:pt x="1537" y="5631"/>
                    </a:cubicBezTo>
                    <a:cubicBezTo>
                      <a:pt x="1577" y="5703"/>
                      <a:pt x="1568" y="5741"/>
                      <a:pt x="1530" y="5741"/>
                    </a:cubicBezTo>
                    <a:cubicBezTo>
                      <a:pt x="1510" y="5741"/>
                      <a:pt x="1482" y="5731"/>
                      <a:pt x="1448" y="5710"/>
                    </a:cubicBezTo>
                    <a:cubicBezTo>
                      <a:pt x="1359" y="5651"/>
                      <a:pt x="1418" y="5631"/>
                      <a:pt x="1388" y="5552"/>
                    </a:cubicBezTo>
                    <a:cubicBezTo>
                      <a:pt x="1378" y="5528"/>
                      <a:pt x="1366" y="5518"/>
                      <a:pt x="1353" y="5518"/>
                    </a:cubicBezTo>
                    <a:cubicBezTo>
                      <a:pt x="1320" y="5518"/>
                      <a:pt x="1284" y="5590"/>
                      <a:pt x="1270" y="5641"/>
                    </a:cubicBezTo>
                    <a:cubicBezTo>
                      <a:pt x="1260" y="5710"/>
                      <a:pt x="1309" y="5700"/>
                      <a:pt x="1369" y="5790"/>
                    </a:cubicBezTo>
                    <a:cubicBezTo>
                      <a:pt x="1392" y="5820"/>
                      <a:pt x="1399" y="5831"/>
                      <a:pt x="1394" y="5831"/>
                    </a:cubicBezTo>
                    <a:cubicBezTo>
                      <a:pt x="1384" y="5831"/>
                      <a:pt x="1332" y="5790"/>
                      <a:pt x="1279" y="5770"/>
                    </a:cubicBezTo>
                    <a:cubicBezTo>
                      <a:pt x="1210" y="5740"/>
                      <a:pt x="1220" y="5681"/>
                      <a:pt x="1190" y="5661"/>
                    </a:cubicBezTo>
                    <a:cubicBezTo>
                      <a:pt x="1188" y="5660"/>
                      <a:pt x="1186" y="5659"/>
                      <a:pt x="1183" y="5659"/>
                    </a:cubicBezTo>
                    <a:cubicBezTo>
                      <a:pt x="1162" y="5659"/>
                      <a:pt x="1131" y="5694"/>
                      <a:pt x="1131" y="5720"/>
                    </a:cubicBezTo>
                    <a:cubicBezTo>
                      <a:pt x="1151" y="5720"/>
                      <a:pt x="1170" y="5740"/>
                      <a:pt x="1180" y="5760"/>
                    </a:cubicBezTo>
                    <a:cubicBezTo>
                      <a:pt x="1190" y="5770"/>
                      <a:pt x="1210" y="5780"/>
                      <a:pt x="1240" y="5800"/>
                    </a:cubicBezTo>
                    <a:cubicBezTo>
                      <a:pt x="1289" y="5839"/>
                      <a:pt x="1250" y="5849"/>
                      <a:pt x="1349" y="5929"/>
                    </a:cubicBezTo>
                    <a:cubicBezTo>
                      <a:pt x="1372" y="5945"/>
                      <a:pt x="1390" y="5951"/>
                      <a:pt x="1406" y="5951"/>
                    </a:cubicBezTo>
                    <a:cubicBezTo>
                      <a:pt x="1458" y="5951"/>
                      <a:pt x="1485" y="5880"/>
                      <a:pt x="1577" y="5849"/>
                    </a:cubicBezTo>
                    <a:cubicBezTo>
                      <a:pt x="1595" y="5844"/>
                      <a:pt x="1607" y="5842"/>
                      <a:pt x="1616" y="5842"/>
                    </a:cubicBezTo>
                    <a:cubicBezTo>
                      <a:pt x="1657" y="5842"/>
                      <a:pt x="1593" y="5897"/>
                      <a:pt x="1626" y="5938"/>
                    </a:cubicBezTo>
                    <a:cubicBezTo>
                      <a:pt x="1656" y="5988"/>
                      <a:pt x="1884" y="6008"/>
                      <a:pt x="1884" y="6008"/>
                    </a:cubicBezTo>
                    <a:cubicBezTo>
                      <a:pt x="1884" y="6008"/>
                      <a:pt x="1924" y="6067"/>
                      <a:pt x="1904" y="6067"/>
                    </a:cubicBezTo>
                    <a:cubicBezTo>
                      <a:pt x="1874" y="6067"/>
                      <a:pt x="1815" y="6087"/>
                      <a:pt x="1795" y="6157"/>
                    </a:cubicBezTo>
                    <a:cubicBezTo>
                      <a:pt x="1788" y="6180"/>
                      <a:pt x="1795" y="6187"/>
                      <a:pt x="1810" y="6187"/>
                    </a:cubicBezTo>
                    <a:cubicBezTo>
                      <a:pt x="1841" y="6187"/>
                      <a:pt x="1907" y="6157"/>
                      <a:pt x="1974" y="6157"/>
                    </a:cubicBezTo>
                    <a:cubicBezTo>
                      <a:pt x="2073" y="6157"/>
                      <a:pt x="2043" y="6186"/>
                      <a:pt x="2053" y="6256"/>
                    </a:cubicBezTo>
                    <a:cubicBezTo>
                      <a:pt x="2057" y="6279"/>
                      <a:pt x="2046" y="6284"/>
                      <a:pt x="2026" y="6284"/>
                    </a:cubicBezTo>
                    <a:cubicBezTo>
                      <a:pt x="2010" y="6284"/>
                      <a:pt x="1988" y="6281"/>
                      <a:pt x="1965" y="6281"/>
                    </a:cubicBezTo>
                    <a:cubicBezTo>
                      <a:pt x="1942" y="6281"/>
                      <a:pt x="1918" y="6284"/>
                      <a:pt x="1894" y="6295"/>
                    </a:cubicBezTo>
                    <a:cubicBezTo>
                      <a:pt x="1825" y="6335"/>
                      <a:pt x="1944" y="6345"/>
                      <a:pt x="1954" y="6434"/>
                    </a:cubicBezTo>
                    <a:cubicBezTo>
                      <a:pt x="1954" y="6465"/>
                      <a:pt x="1948" y="6477"/>
                      <a:pt x="1939" y="6477"/>
                    </a:cubicBezTo>
                    <a:cubicBezTo>
                      <a:pt x="1918" y="6477"/>
                      <a:pt x="1879" y="6419"/>
                      <a:pt x="1845" y="6385"/>
                    </a:cubicBezTo>
                    <a:cubicBezTo>
                      <a:pt x="1795" y="6335"/>
                      <a:pt x="1775" y="6305"/>
                      <a:pt x="1745" y="6246"/>
                    </a:cubicBezTo>
                    <a:cubicBezTo>
                      <a:pt x="1719" y="6201"/>
                      <a:pt x="1684" y="6165"/>
                      <a:pt x="1642" y="6165"/>
                    </a:cubicBezTo>
                    <a:cubicBezTo>
                      <a:pt x="1637" y="6165"/>
                      <a:pt x="1632" y="6165"/>
                      <a:pt x="1626" y="6167"/>
                    </a:cubicBezTo>
                    <a:cubicBezTo>
                      <a:pt x="1567" y="6176"/>
                      <a:pt x="1617" y="6196"/>
                      <a:pt x="1666" y="6295"/>
                    </a:cubicBezTo>
                    <a:cubicBezTo>
                      <a:pt x="1716" y="6395"/>
                      <a:pt x="1696" y="6385"/>
                      <a:pt x="1656" y="6444"/>
                    </a:cubicBezTo>
                    <a:cubicBezTo>
                      <a:pt x="1650" y="6452"/>
                      <a:pt x="1643" y="6456"/>
                      <a:pt x="1636" y="6456"/>
                    </a:cubicBezTo>
                    <a:cubicBezTo>
                      <a:pt x="1601" y="6456"/>
                      <a:pt x="1564" y="6366"/>
                      <a:pt x="1547" y="6325"/>
                    </a:cubicBezTo>
                    <a:cubicBezTo>
                      <a:pt x="1537" y="6266"/>
                      <a:pt x="1488" y="6246"/>
                      <a:pt x="1418" y="6206"/>
                    </a:cubicBezTo>
                    <a:cubicBezTo>
                      <a:pt x="1408" y="6202"/>
                      <a:pt x="1400" y="6201"/>
                      <a:pt x="1394" y="6201"/>
                    </a:cubicBezTo>
                    <a:cubicBezTo>
                      <a:pt x="1351" y="6201"/>
                      <a:pt x="1388" y="6283"/>
                      <a:pt x="1388" y="6335"/>
                    </a:cubicBezTo>
                    <a:cubicBezTo>
                      <a:pt x="1388" y="6385"/>
                      <a:pt x="1398" y="6365"/>
                      <a:pt x="1428" y="6454"/>
                    </a:cubicBezTo>
                    <a:cubicBezTo>
                      <a:pt x="1434" y="6479"/>
                      <a:pt x="1432" y="6489"/>
                      <a:pt x="1426" y="6489"/>
                    </a:cubicBezTo>
                    <a:cubicBezTo>
                      <a:pt x="1411" y="6489"/>
                      <a:pt x="1365" y="6419"/>
                      <a:pt x="1329" y="6355"/>
                    </a:cubicBezTo>
                    <a:cubicBezTo>
                      <a:pt x="1304" y="6317"/>
                      <a:pt x="1296" y="6306"/>
                      <a:pt x="1285" y="6306"/>
                    </a:cubicBezTo>
                    <a:cubicBezTo>
                      <a:pt x="1271" y="6306"/>
                      <a:pt x="1250" y="6325"/>
                      <a:pt x="1170" y="6325"/>
                    </a:cubicBezTo>
                    <a:cubicBezTo>
                      <a:pt x="1153" y="6324"/>
                      <a:pt x="1140" y="6323"/>
                      <a:pt x="1131" y="6323"/>
                    </a:cubicBezTo>
                    <a:cubicBezTo>
                      <a:pt x="1063" y="6323"/>
                      <a:pt x="1170" y="6355"/>
                      <a:pt x="1240" y="6424"/>
                    </a:cubicBezTo>
                    <a:cubicBezTo>
                      <a:pt x="1290" y="6475"/>
                      <a:pt x="1283" y="6488"/>
                      <a:pt x="1245" y="6488"/>
                    </a:cubicBezTo>
                    <a:cubicBezTo>
                      <a:pt x="1231" y="6488"/>
                      <a:pt x="1212" y="6487"/>
                      <a:pt x="1190" y="6484"/>
                    </a:cubicBezTo>
                    <a:cubicBezTo>
                      <a:pt x="1121" y="6474"/>
                      <a:pt x="1141" y="6444"/>
                      <a:pt x="1022" y="6414"/>
                    </a:cubicBezTo>
                    <a:cubicBezTo>
                      <a:pt x="1011" y="6412"/>
                      <a:pt x="1003" y="6411"/>
                      <a:pt x="996" y="6411"/>
                    </a:cubicBezTo>
                    <a:cubicBezTo>
                      <a:pt x="921" y="6411"/>
                      <a:pt x="1071" y="6553"/>
                      <a:pt x="1071" y="6553"/>
                    </a:cubicBezTo>
                    <a:cubicBezTo>
                      <a:pt x="1071" y="6553"/>
                      <a:pt x="1106" y="6562"/>
                      <a:pt x="1153" y="6562"/>
                    </a:cubicBezTo>
                    <a:cubicBezTo>
                      <a:pt x="1177" y="6562"/>
                      <a:pt x="1203" y="6560"/>
                      <a:pt x="1230" y="6553"/>
                    </a:cubicBezTo>
                    <a:cubicBezTo>
                      <a:pt x="1273" y="6548"/>
                      <a:pt x="1296" y="6539"/>
                      <a:pt x="1322" y="6539"/>
                    </a:cubicBezTo>
                    <a:cubicBezTo>
                      <a:pt x="1344" y="6539"/>
                      <a:pt x="1368" y="6545"/>
                      <a:pt x="1408" y="6563"/>
                    </a:cubicBezTo>
                    <a:cubicBezTo>
                      <a:pt x="1498" y="6593"/>
                      <a:pt x="1359" y="6623"/>
                      <a:pt x="1388" y="6642"/>
                    </a:cubicBezTo>
                    <a:cubicBezTo>
                      <a:pt x="1408" y="6662"/>
                      <a:pt x="1428" y="6642"/>
                      <a:pt x="1478" y="6702"/>
                    </a:cubicBezTo>
                    <a:cubicBezTo>
                      <a:pt x="1495" y="6719"/>
                      <a:pt x="1509" y="6727"/>
                      <a:pt x="1521" y="6727"/>
                    </a:cubicBezTo>
                    <a:cubicBezTo>
                      <a:pt x="1544" y="6727"/>
                      <a:pt x="1561" y="6701"/>
                      <a:pt x="1587" y="6662"/>
                    </a:cubicBezTo>
                    <a:cubicBezTo>
                      <a:pt x="1597" y="6641"/>
                      <a:pt x="1606" y="6634"/>
                      <a:pt x="1617" y="6634"/>
                    </a:cubicBezTo>
                    <a:cubicBezTo>
                      <a:pt x="1637" y="6634"/>
                      <a:pt x="1661" y="6659"/>
                      <a:pt x="1706" y="6672"/>
                    </a:cubicBezTo>
                    <a:cubicBezTo>
                      <a:pt x="1765" y="6692"/>
                      <a:pt x="1696" y="6752"/>
                      <a:pt x="1706" y="6771"/>
                    </a:cubicBezTo>
                    <a:cubicBezTo>
                      <a:pt x="1710" y="6783"/>
                      <a:pt x="1717" y="6787"/>
                      <a:pt x="1728" y="6787"/>
                    </a:cubicBezTo>
                    <a:cubicBezTo>
                      <a:pt x="1745" y="6787"/>
                      <a:pt x="1773" y="6777"/>
                      <a:pt x="1815" y="6771"/>
                    </a:cubicBezTo>
                    <a:cubicBezTo>
                      <a:pt x="1827" y="6770"/>
                      <a:pt x="1839" y="6769"/>
                      <a:pt x="1849" y="6769"/>
                    </a:cubicBezTo>
                    <a:cubicBezTo>
                      <a:pt x="1897" y="6769"/>
                      <a:pt x="1926" y="6787"/>
                      <a:pt x="1934" y="6811"/>
                    </a:cubicBezTo>
                    <a:cubicBezTo>
                      <a:pt x="1944" y="6831"/>
                      <a:pt x="2033" y="6930"/>
                      <a:pt x="2073" y="6960"/>
                    </a:cubicBezTo>
                    <a:cubicBezTo>
                      <a:pt x="2112" y="6980"/>
                      <a:pt x="2063" y="7049"/>
                      <a:pt x="2033" y="7059"/>
                    </a:cubicBezTo>
                    <a:cubicBezTo>
                      <a:pt x="2031" y="7060"/>
                      <a:pt x="2029" y="7060"/>
                      <a:pt x="2026" y="7060"/>
                    </a:cubicBezTo>
                    <a:cubicBezTo>
                      <a:pt x="1997" y="7060"/>
                      <a:pt x="1958" y="7003"/>
                      <a:pt x="1894" y="6930"/>
                    </a:cubicBezTo>
                    <a:cubicBezTo>
                      <a:pt x="1863" y="6893"/>
                      <a:pt x="1840" y="6882"/>
                      <a:pt x="1822" y="6882"/>
                    </a:cubicBezTo>
                    <a:cubicBezTo>
                      <a:pt x="1806" y="6882"/>
                      <a:pt x="1794" y="6891"/>
                      <a:pt x="1785" y="6900"/>
                    </a:cubicBezTo>
                    <a:cubicBezTo>
                      <a:pt x="1765" y="6930"/>
                      <a:pt x="1825" y="6970"/>
                      <a:pt x="1845" y="6999"/>
                    </a:cubicBezTo>
                    <a:cubicBezTo>
                      <a:pt x="1864" y="7019"/>
                      <a:pt x="1894" y="7138"/>
                      <a:pt x="1835" y="7168"/>
                    </a:cubicBezTo>
                    <a:cubicBezTo>
                      <a:pt x="1826" y="7172"/>
                      <a:pt x="1820" y="7174"/>
                      <a:pt x="1814" y="7174"/>
                    </a:cubicBezTo>
                    <a:cubicBezTo>
                      <a:pt x="1780" y="7174"/>
                      <a:pt x="1795" y="7104"/>
                      <a:pt x="1795" y="7079"/>
                    </a:cubicBezTo>
                    <a:cubicBezTo>
                      <a:pt x="1795" y="7053"/>
                      <a:pt x="1738" y="6971"/>
                      <a:pt x="1696" y="6971"/>
                    </a:cubicBezTo>
                    <a:cubicBezTo>
                      <a:pt x="1689" y="6971"/>
                      <a:pt x="1682" y="6974"/>
                      <a:pt x="1676" y="6980"/>
                    </a:cubicBezTo>
                    <a:cubicBezTo>
                      <a:pt x="1669" y="6987"/>
                      <a:pt x="1659" y="6989"/>
                      <a:pt x="1648" y="6989"/>
                    </a:cubicBezTo>
                    <a:cubicBezTo>
                      <a:pt x="1595" y="6989"/>
                      <a:pt x="1506" y="6923"/>
                      <a:pt x="1498" y="6890"/>
                    </a:cubicBezTo>
                    <a:cubicBezTo>
                      <a:pt x="1491" y="6864"/>
                      <a:pt x="1414" y="6851"/>
                      <a:pt x="1337" y="6851"/>
                    </a:cubicBezTo>
                    <a:cubicBezTo>
                      <a:pt x="1298" y="6851"/>
                      <a:pt x="1260" y="6854"/>
                      <a:pt x="1230" y="6861"/>
                    </a:cubicBezTo>
                    <a:cubicBezTo>
                      <a:pt x="1180" y="6870"/>
                      <a:pt x="1190" y="6900"/>
                      <a:pt x="1220" y="6930"/>
                    </a:cubicBezTo>
                    <a:cubicBezTo>
                      <a:pt x="1240" y="6910"/>
                      <a:pt x="1260" y="6900"/>
                      <a:pt x="1309" y="6880"/>
                    </a:cubicBezTo>
                    <a:cubicBezTo>
                      <a:pt x="1320" y="6876"/>
                      <a:pt x="1329" y="6874"/>
                      <a:pt x="1335" y="6874"/>
                    </a:cubicBezTo>
                    <a:cubicBezTo>
                      <a:pt x="1378" y="6874"/>
                      <a:pt x="1343" y="6948"/>
                      <a:pt x="1309" y="6999"/>
                    </a:cubicBezTo>
                    <a:cubicBezTo>
                      <a:pt x="1319" y="7009"/>
                      <a:pt x="1319" y="7009"/>
                      <a:pt x="1329" y="7019"/>
                    </a:cubicBezTo>
                    <a:cubicBezTo>
                      <a:pt x="1349" y="7039"/>
                      <a:pt x="1319" y="7049"/>
                      <a:pt x="1279" y="7059"/>
                    </a:cubicBezTo>
                    <a:cubicBezTo>
                      <a:pt x="1270" y="7069"/>
                      <a:pt x="1260" y="7089"/>
                      <a:pt x="1260" y="7089"/>
                    </a:cubicBezTo>
                    <a:cubicBezTo>
                      <a:pt x="1260" y="7089"/>
                      <a:pt x="1200" y="7108"/>
                      <a:pt x="1141" y="7108"/>
                    </a:cubicBezTo>
                    <a:cubicBezTo>
                      <a:pt x="1173" y="7133"/>
                      <a:pt x="1233" y="7151"/>
                      <a:pt x="1291" y="7151"/>
                    </a:cubicBezTo>
                    <a:cubicBezTo>
                      <a:pt x="1304" y="7151"/>
                      <a:pt x="1317" y="7150"/>
                      <a:pt x="1329" y="7148"/>
                    </a:cubicBezTo>
                    <a:cubicBezTo>
                      <a:pt x="1398" y="7148"/>
                      <a:pt x="1428" y="7089"/>
                      <a:pt x="1488" y="7079"/>
                    </a:cubicBezTo>
                    <a:cubicBezTo>
                      <a:pt x="1491" y="7078"/>
                      <a:pt x="1494" y="7078"/>
                      <a:pt x="1497" y="7078"/>
                    </a:cubicBezTo>
                    <a:cubicBezTo>
                      <a:pt x="1554" y="7078"/>
                      <a:pt x="1617" y="7163"/>
                      <a:pt x="1617" y="7247"/>
                    </a:cubicBezTo>
                    <a:cubicBezTo>
                      <a:pt x="1617" y="7285"/>
                      <a:pt x="1630" y="7296"/>
                      <a:pt x="1654" y="7296"/>
                    </a:cubicBezTo>
                    <a:cubicBezTo>
                      <a:pt x="1682" y="7296"/>
                      <a:pt x="1723" y="7282"/>
                      <a:pt x="1775" y="7277"/>
                    </a:cubicBezTo>
                    <a:cubicBezTo>
                      <a:pt x="1837" y="7270"/>
                      <a:pt x="1875" y="7259"/>
                      <a:pt x="1928" y="7259"/>
                    </a:cubicBezTo>
                    <a:cubicBezTo>
                      <a:pt x="1952" y="7259"/>
                      <a:pt x="1979" y="7261"/>
                      <a:pt x="2013" y="7267"/>
                    </a:cubicBezTo>
                    <a:cubicBezTo>
                      <a:pt x="2122" y="7287"/>
                      <a:pt x="2251" y="7346"/>
                      <a:pt x="2162" y="7346"/>
                    </a:cubicBezTo>
                    <a:cubicBezTo>
                      <a:pt x="2083" y="7356"/>
                      <a:pt x="1974" y="7406"/>
                      <a:pt x="2003" y="7495"/>
                    </a:cubicBezTo>
                    <a:cubicBezTo>
                      <a:pt x="2018" y="7545"/>
                      <a:pt x="1983" y="7550"/>
                      <a:pt x="1939" y="7550"/>
                    </a:cubicBezTo>
                    <a:cubicBezTo>
                      <a:pt x="1928" y="7550"/>
                      <a:pt x="1916" y="7549"/>
                      <a:pt x="1904" y="7549"/>
                    </a:cubicBezTo>
                    <a:cubicBezTo>
                      <a:pt x="1869" y="7549"/>
                      <a:pt x="1833" y="7552"/>
                      <a:pt x="1815" y="7574"/>
                    </a:cubicBezTo>
                    <a:cubicBezTo>
                      <a:pt x="1767" y="7642"/>
                      <a:pt x="1913" y="7773"/>
                      <a:pt x="1825" y="7773"/>
                    </a:cubicBezTo>
                    <a:cubicBezTo>
                      <a:pt x="1822" y="7773"/>
                      <a:pt x="1819" y="7773"/>
                      <a:pt x="1815" y="7773"/>
                    </a:cubicBezTo>
                    <a:cubicBezTo>
                      <a:pt x="1706" y="7773"/>
                      <a:pt x="1617" y="7684"/>
                      <a:pt x="1577" y="7594"/>
                    </a:cubicBezTo>
                    <a:cubicBezTo>
                      <a:pt x="1564" y="7563"/>
                      <a:pt x="1550" y="7550"/>
                      <a:pt x="1535" y="7550"/>
                    </a:cubicBezTo>
                    <a:cubicBezTo>
                      <a:pt x="1505" y="7550"/>
                      <a:pt x="1478" y="7607"/>
                      <a:pt x="1478" y="7654"/>
                    </a:cubicBezTo>
                    <a:cubicBezTo>
                      <a:pt x="1476" y="7662"/>
                      <a:pt x="1473" y="7665"/>
                      <a:pt x="1468" y="7665"/>
                    </a:cubicBezTo>
                    <a:cubicBezTo>
                      <a:pt x="1437" y="7665"/>
                      <a:pt x="1342" y="7518"/>
                      <a:pt x="1299" y="7475"/>
                    </a:cubicBezTo>
                    <a:cubicBezTo>
                      <a:pt x="1294" y="7468"/>
                      <a:pt x="1284" y="7465"/>
                      <a:pt x="1271" y="7465"/>
                    </a:cubicBezTo>
                    <a:cubicBezTo>
                      <a:pt x="1215" y="7465"/>
                      <a:pt x="1102" y="7524"/>
                      <a:pt x="1022" y="7565"/>
                    </a:cubicBezTo>
                    <a:cubicBezTo>
                      <a:pt x="1051" y="7565"/>
                      <a:pt x="1071" y="7574"/>
                      <a:pt x="1091" y="7574"/>
                    </a:cubicBezTo>
                    <a:cubicBezTo>
                      <a:pt x="1190" y="7604"/>
                      <a:pt x="1032" y="7743"/>
                      <a:pt x="982" y="7812"/>
                    </a:cubicBezTo>
                    <a:cubicBezTo>
                      <a:pt x="961" y="7848"/>
                      <a:pt x="992" y="7866"/>
                      <a:pt x="1036" y="7866"/>
                    </a:cubicBezTo>
                    <a:cubicBezTo>
                      <a:pt x="1078" y="7866"/>
                      <a:pt x="1132" y="7851"/>
                      <a:pt x="1170" y="7822"/>
                    </a:cubicBezTo>
                    <a:cubicBezTo>
                      <a:pt x="1194" y="7807"/>
                      <a:pt x="1210" y="7800"/>
                      <a:pt x="1220" y="7800"/>
                    </a:cubicBezTo>
                    <a:cubicBezTo>
                      <a:pt x="1248" y="7800"/>
                      <a:pt x="1232" y="7851"/>
                      <a:pt x="1210" y="7902"/>
                    </a:cubicBezTo>
                    <a:cubicBezTo>
                      <a:pt x="1192" y="7974"/>
                      <a:pt x="1091" y="8022"/>
                      <a:pt x="1005" y="8022"/>
                    </a:cubicBezTo>
                    <a:cubicBezTo>
                      <a:pt x="997" y="8022"/>
                      <a:pt x="990" y="8022"/>
                      <a:pt x="982" y="8021"/>
                    </a:cubicBezTo>
                    <a:cubicBezTo>
                      <a:pt x="903" y="8011"/>
                      <a:pt x="873" y="7922"/>
                      <a:pt x="813" y="7902"/>
                    </a:cubicBezTo>
                    <a:cubicBezTo>
                      <a:pt x="811" y="7901"/>
                      <a:pt x="809" y="7901"/>
                      <a:pt x="807" y="7901"/>
                    </a:cubicBezTo>
                    <a:cubicBezTo>
                      <a:pt x="749" y="7901"/>
                      <a:pt x="675" y="8035"/>
                      <a:pt x="675" y="8159"/>
                    </a:cubicBezTo>
                    <a:cubicBezTo>
                      <a:pt x="675" y="8227"/>
                      <a:pt x="661" y="8245"/>
                      <a:pt x="635" y="8245"/>
                    </a:cubicBezTo>
                    <a:cubicBezTo>
                      <a:pt x="608" y="8245"/>
                      <a:pt x="567" y="8224"/>
                      <a:pt x="516" y="8219"/>
                    </a:cubicBezTo>
                    <a:cubicBezTo>
                      <a:pt x="437" y="8212"/>
                      <a:pt x="400" y="8184"/>
                      <a:pt x="340" y="8184"/>
                    </a:cubicBezTo>
                    <a:cubicBezTo>
                      <a:pt x="317" y="8184"/>
                      <a:pt x="291" y="8188"/>
                      <a:pt x="258" y="8199"/>
                    </a:cubicBezTo>
                    <a:cubicBezTo>
                      <a:pt x="139" y="8229"/>
                      <a:pt x="0" y="8318"/>
                      <a:pt x="90" y="8328"/>
                    </a:cubicBezTo>
                    <a:cubicBezTo>
                      <a:pt x="179" y="8338"/>
                      <a:pt x="288" y="8407"/>
                      <a:pt x="268" y="8556"/>
                    </a:cubicBezTo>
                    <a:cubicBezTo>
                      <a:pt x="254" y="8625"/>
                      <a:pt x="283" y="8634"/>
                      <a:pt x="324" y="8634"/>
                    </a:cubicBezTo>
                    <a:cubicBezTo>
                      <a:pt x="339" y="8634"/>
                      <a:pt x="356" y="8633"/>
                      <a:pt x="372" y="8633"/>
                    </a:cubicBezTo>
                    <a:cubicBezTo>
                      <a:pt x="408" y="8633"/>
                      <a:pt x="445" y="8639"/>
                      <a:pt x="466" y="8675"/>
                    </a:cubicBezTo>
                    <a:cubicBezTo>
                      <a:pt x="515" y="8782"/>
                      <a:pt x="355" y="8993"/>
                      <a:pt x="459" y="8993"/>
                    </a:cubicBezTo>
                    <a:cubicBezTo>
                      <a:pt x="461" y="8993"/>
                      <a:pt x="464" y="8993"/>
                      <a:pt x="466" y="8992"/>
                    </a:cubicBezTo>
                    <a:cubicBezTo>
                      <a:pt x="585" y="8982"/>
                      <a:pt x="675" y="8844"/>
                      <a:pt x="714" y="8695"/>
                    </a:cubicBezTo>
                    <a:cubicBezTo>
                      <a:pt x="730" y="8652"/>
                      <a:pt x="746" y="8634"/>
                      <a:pt x="762" y="8634"/>
                    </a:cubicBezTo>
                    <a:cubicBezTo>
                      <a:pt x="796" y="8634"/>
                      <a:pt x="826" y="8719"/>
                      <a:pt x="833" y="8794"/>
                    </a:cubicBezTo>
                    <a:cubicBezTo>
                      <a:pt x="833" y="8808"/>
                      <a:pt x="836" y="8814"/>
                      <a:pt x="840" y="8814"/>
                    </a:cubicBezTo>
                    <a:cubicBezTo>
                      <a:pt x="868" y="8814"/>
                      <a:pt x="969" y="8585"/>
                      <a:pt x="1012" y="8516"/>
                    </a:cubicBezTo>
                    <a:cubicBezTo>
                      <a:pt x="1018" y="8505"/>
                      <a:pt x="1029" y="8500"/>
                      <a:pt x="1044" y="8500"/>
                    </a:cubicBezTo>
                    <a:cubicBezTo>
                      <a:pt x="1141" y="8500"/>
                      <a:pt x="1388" y="8725"/>
                      <a:pt x="1388" y="8725"/>
                    </a:cubicBezTo>
                    <a:lnTo>
                      <a:pt x="1914" y="8814"/>
                    </a:lnTo>
                    <a:lnTo>
                      <a:pt x="2092" y="8804"/>
                    </a:lnTo>
                    <a:lnTo>
                      <a:pt x="2489" y="8784"/>
                    </a:lnTo>
                    <a:cubicBezTo>
                      <a:pt x="2489" y="8784"/>
                      <a:pt x="2499" y="8764"/>
                      <a:pt x="2529" y="8754"/>
                    </a:cubicBezTo>
                    <a:cubicBezTo>
                      <a:pt x="2549" y="8735"/>
                      <a:pt x="2578" y="8705"/>
                      <a:pt x="2618" y="8685"/>
                    </a:cubicBezTo>
                    <a:cubicBezTo>
                      <a:pt x="2657" y="8666"/>
                      <a:pt x="2700" y="8646"/>
                      <a:pt x="2731" y="8646"/>
                    </a:cubicBezTo>
                    <a:cubicBezTo>
                      <a:pt x="2747" y="8646"/>
                      <a:pt x="2760" y="8651"/>
                      <a:pt x="2767" y="8665"/>
                    </a:cubicBezTo>
                    <a:cubicBezTo>
                      <a:pt x="2787" y="8695"/>
                      <a:pt x="2816" y="8744"/>
                      <a:pt x="2846" y="8794"/>
                    </a:cubicBezTo>
                    <a:cubicBezTo>
                      <a:pt x="2875" y="8852"/>
                      <a:pt x="2909" y="8910"/>
                      <a:pt x="2930" y="8910"/>
                    </a:cubicBezTo>
                    <a:cubicBezTo>
                      <a:pt x="2937" y="8910"/>
                      <a:pt x="2943" y="8902"/>
                      <a:pt x="2945" y="8883"/>
                    </a:cubicBezTo>
                    <a:cubicBezTo>
                      <a:pt x="2945" y="8814"/>
                      <a:pt x="2985" y="8626"/>
                      <a:pt x="3015" y="8556"/>
                    </a:cubicBezTo>
                    <a:cubicBezTo>
                      <a:pt x="3025" y="8546"/>
                      <a:pt x="3025" y="8536"/>
                      <a:pt x="3034" y="8526"/>
                    </a:cubicBezTo>
                    <a:lnTo>
                      <a:pt x="3044" y="8526"/>
                    </a:lnTo>
                    <a:cubicBezTo>
                      <a:pt x="3054" y="8526"/>
                      <a:pt x="3054" y="8536"/>
                      <a:pt x="3064" y="8556"/>
                    </a:cubicBezTo>
                    <a:cubicBezTo>
                      <a:pt x="3104" y="8695"/>
                      <a:pt x="3134" y="8754"/>
                      <a:pt x="3243" y="8764"/>
                    </a:cubicBezTo>
                    <a:cubicBezTo>
                      <a:pt x="3247" y="8765"/>
                      <a:pt x="3251" y="8765"/>
                      <a:pt x="3254" y="8765"/>
                    </a:cubicBezTo>
                    <a:cubicBezTo>
                      <a:pt x="3322" y="8765"/>
                      <a:pt x="3323" y="8680"/>
                      <a:pt x="3332" y="8596"/>
                    </a:cubicBezTo>
                    <a:cubicBezTo>
                      <a:pt x="3342" y="8546"/>
                      <a:pt x="3342" y="8497"/>
                      <a:pt x="3362" y="8457"/>
                    </a:cubicBezTo>
                    <a:cubicBezTo>
                      <a:pt x="3370" y="8444"/>
                      <a:pt x="3379" y="8438"/>
                      <a:pt x="3388" y="8438"/>
                    </a:cubicBezTo>
                    <a:cubicBezTo>
                      <a:pt x="3439" y="8438"/>
                      <a:pt x="3507" y="8585"/>
                      <a:pt x="3522" y="8585"/>
                    </a:cubicBezTo>
                    <a:cubicBezTo>
                      <a:pt x="3526" y="8585"/>
                      <a:pt x="3526" y="8574"/>
                      <a:pt x="3520" y="8546"/>
                    </a:cubicBezTo>
                    <a:cubicBezTo>
                      <a:pt x="3491" y="8407"/>
                      <a:pt x="3639" y="8338"/>
                      <a:pt x="3729" y="8328"/>
                    </a:cubicBezTo>
                    <a:cubicBezTo>
                      <a:pt x="3818" y="8318"/>
                      <a:pt x="3689" y="8120"/>
                      <a:pt x="3570" y="8090"/>
                    </a:cubicBezTo>
                    <a:cubicBezTo>
                      <a:pt x="3553" y="8086"/>
                      <a:pt x="3538" y="8084"/>
                      <a:pt x="3523" y="8084"/>
                    </a:cubicBezTo>
                    <a:cubicBezTo>
                      <a:pt x="3436" y="8084"/>
                      <a:pt x="3386" y="8151"/>
                      <a:pt x="3292" y="8159"/>
                    </a:cubicBezTo>
                    <a:cubicBezTo>
                      <a:pt x="3234" y="8165"/>
                      <a:pt x="3155" y="8199"/>
                      <a:pt x="3099" y="8199"/>
                    </a:cubicBezTo>
                    <a:cubicBezTo>
                      <a:pt x="3061" y="8199"/>
                      <a:pt x="3034" y="8183"/>
                      <a:pt x="3034" y="8130"/>
                    </a:cubicBezTo>
                    <a:cubicBezTo>
                      <a:pt x="3034" y="8040"/>
                      <a:pt x="3054" y="7951"/>
                      <a:pt x="3044" y="7892"/>
                    </a:cubicBezTo>
                    <a:cubicBezTo>
                      <a:pt x="3044" y="7872"/>
                      <a:pt x="3034" y="7852"/>
                      <a:pt x="3015" y="7852"/>
                    </a:cubicBezTo>
                    <a:cubicBezTo>
                      <a:pt x="2995" y="7852"/>
                      <a:pt x="2975" y="7872"/>
                      <a:pt x="2965" y="7892"/>
                    </a:cubicBezTo>
                    <a:cubicBezTo>
                      <a:pt x="2925" y="7941"/>
                      <a:pt x="2896" y="8011"/>
                      <a:pt x="2836" y="8021"/>
                    </a:cubicBezTo>
                    <a:cubicBezTo>
                      <a:pt x="2770" y="8028"/>
                      <a:pt x="2694" y="8089"/>
                      <a:pt x="2646" y="8089"/>
                    </a:cubicBezTo>
                    <a:cubicBezTo>
                      <a:pt x="2629" y="8089"/>
                      <a:pt x="2616" y="8081"/>
                      <a:pt x="2608" y="8060"/>
                    </a:cubicBezTo>
                    <a:cubicBezTo>
                      <a:pt x="2591" y="8001"/>
                      <a:pt x="2574" y="7869"/>
                      <a:pt x="2619" y="7869"/>
                    </a:cubicBezTo>
                    <a:cubicBezTo>
                      <a:pt x="2627" y="7869"/>
                      <a:pt x="2636" y="7873"/>
                      <a:pt x="2648" y="7882"/>
                    </a:cubicBezTo>
                    <a:cubicBezTo>
                      <a:pt x="2665" y="7893"/>
                      <a:pt x="2683" y="7898"/>
                      <a:pt x="2702" y="7898"/>
                    </a:cubicBezTo>
                    <a:cubicBezTo>
                      <a:pt x="2749" y="7898"/>
                      <a:pt x="2798" y="7868"/>
                      <a:pt x="2826" y="7832"/>
                    </a:cubicBezTo>
                    <a:cubicBezTo>
                      <a:pt x="2856" y="7803"/>
                      <a:pt x="2866" y="7763"/>
                      <a:pt x="2856" y="7733"/>
                    </a:cubicBezTo>
                    <a:cubicBezTo>
                      <a:pt x="2806" y="7664"/>
                      <a:pt x="2618" y="7535"/>
                      <a:pt x="2717" y="7505"/>
                    </a:cubicBezTo>
                    <a:cubicBezTo>
                      <a:pt x="2728" y="7501"/>
                      <a:pt x="2740" y="7500"/>
                      <a:pt x="2752" y="7500"/>
                    </a:cubicBezTo>
                    <a:cubicBezTo>
                      <a:pt x="2835" y="7500"/>
                      <a:pt x="2933" y="7583"/>
                      <a:pt x="2985" y="7644"/>
                    </a:cubicBezTo>
                    <a:cubicBezTo>
                      <a:pt x="2995" y="7654"/>
                      <a:pt x="3005" y="7674"/>
                      <a:pt x="3005" y="7684"/>
                    </a:cubicBezTo>
                    <a:cubicBezTo>
                      <a:pt x="3005" y="7684"/>
                      <a:pt x="3015" y="7693"/>
                      <a:pt x="3015" y="7703"/>
                    </a:cubicBezTo>
                    <a:cubicBezTo>
                      <a:pt x="3038" y="7750"/>
                      <a:pt x="3116" y="7821"/>
                      <a:pt x="3168" y="7821"/>
                    </a:cubicBezTo>
                    <a:cubicBezTo>
                      <a:pt x="3182" y="7821"/>
                      <a:pt x="3194" y="7815"/>
                      <a:pt x="3203" y="7803"/>
                    </a:cubicBezTo>
                    <a:cubicBezTo>
                      <a:pt x="3209" y="7794"/>
                      <a:pt x="3215" y="7790"/>
                      <a:pt x="3222" y="7790"/>
                    </a:cubicBezTo>
                    <a:cubicBezTo>
                      <a:pt x="3239" y="7790"/>
                      <a:pt x="3258" y="7811"/>
                      <a:pt x="3272" y="7832"/>
                    </a:cubicBezTo>
                    <a:cubicBezTo>
                      <a:pt x="3292" y="7872"/>
                      <a:pt x="3312" y="7902"/>
                      <a:pt x="3312" y="7922"/>
                    </a:cubicBezTo>
                    <a:cubicBezTo>
                      <a:pt x="3312" y="7946"/>
                      <a:pt x="3322" y="7959"/>
                      <a:pt x="3339" y="7959"/>
                    </a:cubicBezTo>
                    <a:cubicBezTo>
                      <a:pt x="3357" y="7959"/>
                      <a:pt x="3381" y="7946"/>
                      <a:pt x="3411" y="7922"/>
                    </a:cubicBezTo>
                    <a:cubicBezTo>
                      <a:pt x="3471" y="7872"/>
                      <a:pt x="3421" y="7773"/>
                      <a:pt x="3391" y="7723"/>
                    </a:cubicBezTo>
                    <a:cubicBezTo>
                      <a:pt x="3391" y="7713"/>
                      <a:pt x="3381" y="7703"/>
                      <a:pt x="3381" y="7693"/>
                    </a:cubicBezTo>
                    <a:cubicBezTo>
                      <a:pt x="3372" y="7684"/>
                      <a:pt x="3352" y="7664"/>
                      <a:pt x="3332" y="7644"/>
                    </a:cubicBezTo>
                    <a:cubicBezTo>
                      <a:pt x="3302" y="7624"/>
                      <a:pt x="3282" y="7594"/>
                      <a:pt x="3292" y="7574"/>
                    </a:cubicBezTo>
                    <a:cubicBezTo>
                      <a:pt x="3301" y="7557"/>
                      <a:pt x="3312" y="7543"/>
                      <a:pt x="3328" y="7543"/>
                    </a:cubicBezTo>
                    <a:cubicBezTo>
                      <a:pt x="3347" y="7543"/>
                      <a:pt x="3373" y="7564"/>
                      <a:pt x="3411" y="7624"/>
                    </a:cubicBezTo>
                    <a:cubicBezTo>
                      <a:pt x="3411" y="7634"/>
                      <a:pt x="3411" y="7634"/>
                      <a:pt x="3411" y="7634"/>
                    </a:cubicBezTo>
                    <a:cubicBezTo>
                      <a:pt x="3411" y="7634"/>
                      <a:pt x="3411" y="7634"/>
                      <a:pt x="3421" y="7644"/>
                    </a:cubicBezTo>
                    <a:cubicBezTo>
                      <a:pt x="3474" y="7731"/>
                      <a:pt x="3495" y="7765"/>
                      <a:pt x="3520" y="7765"/>
                    </a:cubicBezTo>
                    <a:cubicBezTo>
                      <a:pt x="3523" y="7765"/>
                      <a:pt x="3527" y="7764"/>
                      <a:pt x="3530" y="7763"/>
                    </a:cubicBezTo>
                    <a:cubicBezTo>
                      <a:pt x="3560" y="7743"/>
                      <a:pt x="3649" y="7624"/>
                      <a:pt x="3600" y="7584"/>
                    </a:cubicBezTo>
                    <a:cubicBezTo>
                      <a:pt x="3560" y="7545"/>
                      <a:pt x="3550" y="7485"/>
                      <a:pt x="3540" y="7446"/>
                    </a:cubicBezTo>
                    <a:cubicBezTo>
                      <a:pt x="3529" y="7424"/>
                      <a:pt x="3494" y="7417"/>
                      <a:pt x="3453" y="7417"/>
                    </a:cubicBezTo>
                    <a:cubicBezTo>
                      <a:pt x="3420" y="7417"/>
                      <a:pt x="3383" y="7421"/>
                      <a:pt x="3352" y="7426"/>
                    </a:cubicBezTo>
                    <a:cubicBezTo>
                      <a:pt x="3315" y="7436"/>
                      <a:pt x="3300" y="7447"/>
                      <a:pt x="3293" y="7447"/>
                    </a:cubicBezTo>
                    <a:cubicBezTo>
                      <a:pt x="3287" y="7447"/>
                      <a:pt x="3287" y="7439"/>
                      <a:pt x="3282" y="7416"/>
                    </a:cubicBezTo>
                    <a:cubicBezTo>
                      <a:pt x="3262" y="7376"/>
                      <a:pt x="3441" y="7277"/>
                      <a:pt x="3381" y="7247"/>
                    </a:cubicBezTo>
                    <a:cubicBezTo>
                      <a:pt x="3332" y="7233"/>
                      <a:pt x="3247" y="7169"/>
                      <a:pt x="3188" y="7169"/>
                    </a:cubicBezTo>
                    <a:cubicBezTo>
                      <a:pt x="3165" y="7169"/>
                      <a:pt x="3145" y="7179"/>
                      <a:pt x="3134" y="7208"/>
                    </a:cubicBezTo>
                    <a:cubicBezTo>
                      <a:pt x="3116" y="7259"/>
                      <a:pt x="3106" y="7291"/>
                      <a:pt x="3090" y="7291"/>
                    </a:cubicBezTo>
                    <a:cubicBezTo>
                      <a:pt x="3079" y="7291"/>
                      <a:pt x="3065" y="7275"/>
                      <a:pt x="3044" y="7237"/>
                    </a:cubicBezTo>
                    <a:cubicBezTo>
                      <a:pt x="3017" y="7201"/>
                      <a:pt x="3002" y="7194"/>
                      <a:pt x="2992" y="7194"/>
                    </a:cubicBezTo>
                    <a:cubicBezTo>
                      <a:pt x="2986" y="7194"/>
                      <a:pt x="2982" y="7197"/>
                      <a:pt x="2977" y="7197"/>
                    </a:cubicBezTo>
                    <a:cubicBezTo>
                      <a:pt x="2973" y="7197"/>
                      <a:pt x="2970" y="7195"/>
                      <a:pt x="2965" y="7188"/>
                    </a:cubicBezTo>
                    <a:cubicBezTo>
                      <a:pt x="2935" y="7148"/>
                      <a:pt x="2945" y="7118"/>
                      <a:pt x="2856" y="7069"/>
                    </a:cubicBezTo>
                    <a:cubicBezTo>
                      <a:pt x="2840" y="7061"/>
                      <a:pt x="2827" y="7058"/>
                      <a:pt x="2816" y="7058"/>
                    </a:cubicBezTo>
                    <a:cubicBezTo>
                      <a:pt x="2758" y="7058"/>
                      <a:pt x="2754" y="7153"/>
                      <a:pt x="2687" y="7178"/>
                    </a:cubicBezTo>
                    <a:cubicBezTo>
                      <a:pt x="2679" y="7180"/>
                      <a:pt x="2670" y="7181"/>
                      <a:pt x="2661" y="7181"/>
                    </a:cubicBezTo>
                    <a:cubicBezTo>
                      <a:pt x="2589" y="7181"/>
                      <a:pt x="2519" y="7118"/>
                      <a:pt x="2519" y="7118"/>
                    </a:cubicBezTo>
                    <a:cubicBezTo>
                      <a:pt x="2519" y="7118"/>
                      <a:pt x="2469" y="6980"/>
                      <a:pt x="2499" y="6940"/>
                    </a:cubicBezTo>
                    <a:cubicBezTo>
                      <a:pt x="2505" y="6928"/>
                      <a:pt x="2514" y="6923"/>
                      <a:pt x="2527" y="6923"/>
                    </a:cubicBezTo>
                    <a:cubicBezTo>
                      <a:pt x="2536" y="6923"/>
                      <a:pt x="2546" y="6926"/>
                      <a:pt x="2559" y="6930"/>
                    </a:cubicBezTo>
                    <a:cubicBezTo>
                      <a:pt x="2687" y="6980"/>
                      <a:pt x="2618" y="6960"/>
                      <a:pt x="2697" y="6980"/>
                    </a:cubicBezTo>
                    <a:lnTo>
                      <a:pt x="2727" y="6980"/>
                    </a:lnTo>
                    <a:cubicBezTo>
                      <a:pt x="2740" y="6983"/>
                      <a:pt x="2752" y="6985"/>
                      <a:pt x="2762" y="6985"/>
                    </a:cubicBezTo>
                    <a:cubicBezTo>
                      <a:pt x="2781" y="6985"/>
                      <a:pt x="2790" y="6976"/>
                      <a:pt x="2777" y="6950"/>
                    </a:cubicBezTo>
                    <a:cubicBezTo>
                      <a:pt x="2767" y="6930"/>
                      <a:pt x="2757" y="6910"/>
                      <a:pt x="2737" y="6890"/>
                    </a:cubicBezTo>
                    <a:cubicBezTo>
                      <a:pt x="2663" y="6789"/>
                      <a:pt x="2539" y="6731"/>
                      <a:pt x="2640" y="6731"/>
                    </a:cubicBezTo>
                    <a:cubicBezTo>
                      <a:pt x="2648" y="6731"/>
                      <a:pt x="2657" y="6731"/>
                      <a:pt x="2668" y="6732"/>
                    </a:cubicBezTo>
                    <a:cubicBezTo>
                      <a:pt x="2678" y="6732"/>
                      <a:pt x="2687" y="6733"/>
                      <a:pt x="2696" y="6733"/>
                    </a:cubicBezTo>
                    <a:cubicBezTo>
                      <a:pt x="2758" y="6733"/>
                      <a:pt x="2779" y="6715"/>
                      <a:pt x="2792" y="6715"/>
                    </a:cubicBezTo>
                    <a:cubicBezTo>
                      <a:pt x="2801" y="6715"/>
                      <a:pt x="2806" y="6721"/>
                      <a:pt x="2816" y="6742"/>
                    </a:cubicBezTo>
                    <a:cubicBezTo>
                      <a:pt x="2816" y="6752"/>
                      <a:pt x="2826" y="6761"/>
                      <a:pt x="2836" y="6791"/>
                    </a:cubicBezTo>
                    <a:cubicBezTo>
                      <a:pt x="2879" y="6891"/>
                      <a:pt x="2927" y="6991"/>
                      <a:pt x="2939" y="6991"/>
                    </a:cubicBezTo>
                    <a:cubicBezTo>
                      <a:pt x="2944" y="6991"/>
                      <a:pt x="2944" y="6976"/>
                      <a:pt x="2935" y="6940"/>
                    </a:cubicBezTo>
                    <a:cubicBezTo>
                      <a:pt x="2915" y="6801"/>
                      <a:pt x="2906" y="6841"/>
                      <a:pt x="2906" y="6752"/>
                    </a:cubicBezTo>
                    <a:cubicBezTo>
                      <a:pt x="2906" y="6742"/>
                      <a:pt x="2896" y="6722"/>
                      <a:pt x="2896" y="6712"/>
                    </a:cubicBezTo>
                    <a:cubicBezTo>
                      <a:pt x="2887" y="6638"/>
                      <a:pt x="2872" y="6551"/>
                      <a:pt x="2907" y="6551"/>
                    </a:cubicBezTo>
                    <a:cubicBezTo>
                      <a:pt x="2914" y="6551"/>
                      <a:pt x="2923" y="6555"/>
                      <a:pt x="2935" y="6563"/>
                    </a:cubicBezTo>
                    <a:cubicBezTo>
                      <a:pt x="3015" y="6613"/>
                      <a:pt x="3074" y="6593"/>
                      <a:pt x="3084" y="6672"/>
                    </a:cubicBezTo>
                    <a:cubicBezTo>
                      <a:pt x="3084" y="6682"/>
                      <a:pt x="3084" y="6702"/>
                      <a:pt x="3094" y="6712"/>
                    </a:cubicBezTo>
                    <a:cubicBezTo>
                      <a:pt x="3102" y="6785"/>
                      <a:pt x="3124" y="6898"/>
                      <a:pt x="3153" y="6898"/>
                    </a:cubicBezTo>
                    <a:cubicBezTo>
                      <a:pt x="3159" y="6898"/>
                      <a:pt x="3166" y="6893"/>
                      <a:pt x="3173" y="6880"/>
                    </a:cubicBezTo>
                    <a:cubicBezTo>
                      <a:pt x="3213" y="6801"/>
                      <a:pt x="3213" y="6841"/>
                      <a:pt x="3173" y="6732"/>
                    </a:cubicBezTo>
                    <a:cubicBezTo>
                      <a:pt x="3173" y="6722"/>
                      <a:pt x="3163" y="6712"/>
                      <a:pt x="3163" y="6692"/>
                    </a:cubicBezTo>
                    <a:cubicBezTo>
                      <a:pt x="3144" y="6642"/>
                      <a:pt x="3134" y="6613"/>
                      <a:pt x="3124" y="6583"/>
                    </a:cubicBezTo>
                    <a:cubicBezTo>
                      <a:pt x="3114" y="6523"/>
                      <a:pt x="3114" y="6504"/>
                      <a:pt x="3153" y="6494"/>
                    </a:cubicBezTo>
                    <a:cubicBezTo>
                      <a:pt x="3158" y="6493"/>
                      <a:pt x="3161" y="6492"/>
                      <a:pt x="3165" y="6492"/>
                    </a:cubicBezTo>
                    <a:cubicBezTo>
                      <a:pt x="3197" y="6492"/>
                      <a:pt x="3215" y="6529"/>
                      <a:pt x="3233" y="6573"/>
                    </a:cubicBezTo>
                    <a:cubicBezTo>
                      <a:pt x="3233" y="6593"/>
                      <a:pt x="3243" y="6623"/>
                      <a:pt x="3253" y="6642"/>
                    </a:cubicBezTo>
                    <a:cubicBezTo>
                      <a:pt x="3272" y="6682"/>
                      <a:pt x="3292" y="6712"/>
                      <a:pt x="3302" y="6732"/>
                    </a:cubicBezTo>
                    <a:cubicBezTo>
                      <a:pt x="3332" y="6761"/>
                      <a:pt x="3352" y="6791"/>
                      <a:pt x="3381" y="6831"/>
                    </a:cubicBezTo>
                    <a:cubicBezTo>
                      <a:pt x="3409" y="6875"/>
                      <a:pt x="3445" y="6912"/>
                      <a:pt x="3472" y="6912"/>
                    </a:cubicBezTo>
                    <a:cubicBezTo>
                      <a:pt x="3494" y="6912"/>
                      <a:pt x="3510" y="6888"/>
                      <a:pt x="3510" y="6821"/>
                    </a:cubicBezTo>
                    <a:cubicBezTo>
                      <a:pt x="3510" y="6761"/>
                      <a:pt x="3481" y="6732"/>
                      <a:pt x="3461" y="6702"/>
                    </a:cubicBezTo>
                    <a:cubicBezTo>
                      <a:pt x="3431" y="6672"/>
                      <a:pt x="3401" y="6662"/>
                      <a:pt x="3451" y="6623"/>
                    </a:cubicBezTo>
                    <a:cubicBezTo>
                      <a:pt x="3468" y="6611"/>
                      <a:pt x="3489" y="6606"/>
                      <a:pt x="3509" y="6606"/>
                    </a:cubicBezTo>
                    <a:cubicBezTo>
                      <a:pt x="3524" y="6606"/>
                      <a:pt x="3538" y="6609"/>
                      <a:pt x="3550" y="6613"/>
                    </a:cubicBezTo>
                    <a:cubicBezTo>
                      <a:pt x="3560" y="6613"/>
                      <a:pt x="3569" y="6613"/>
                      <a:pt x="3576" y="6613"/>
                    </a:cubicBezTo>
                    <a:cubicBezTo>
                      <a:pt x="3598" y="6613"/>
                      <a:pt x="3607" y="6608"/>
                      <a:pt x="3600" y="6563"/>
                    </a:cubicBezTo>
                    <a:cubicBezTo>
                      <a:pt x="3600" y="6553"/>
                      <a:pt x="3600" y="6543"/>
                      <a:pt x="3600" y="6533"/>
                    </a:cubicBezTo>
                    <a:cubicBezTo>
                      <a:pt x="3600" y="6474"/>
                      <a:pt x="3610" y="6454"/>
                      <a:pt x="3560" y="6444"/>
                    </a:cubicBezTo>
                    <a:lnTo>
                      <a:pt x="3520" y="6444"/>
                    </a:lnTo>
                    <a:cubicBezTo>
                      <a:pt x="3459" y="6444"/>
                      <a:pt x="3402" y="6474"/>
                      <a:pt x="3372" y="6474"/>
                    </a:cubicBezTo>
                    <a:cubicBezTo>
                      <a:pt x="3353" y="6474"/>
                      <a:pt x="3344" y="6462"/>
                      <a:pt x="3352" y="6424"/>
                    </a:cubicBezTo>
                    <a:cubicBezTo>
                      <a:pt x="3372" y="6325"/>
                      <a:pt x="3421" y="6345"/>
                      <a:pt x="3451" y="6335"/>
                    </a:cubicBezTo>
                    <a:cubicBezTo>
                      <a:pt x="3481" y="6335"/>
                      <a:pt x="3431" y="6246"/>
                      <a:pt x="3431" y="6246"/>
                    </a:cubicBezTo>
                    <a:cubicBezTo>
                      <a:pt x="3431" y="6246"/>
                      <a:pt x="3401" y="6256"/>
                      <a:pt x="3362" y="6266"/>
                    </a:cubicBezTo>
                    <a:cubicBezTo>
                      <a:pt x="3323" y="6282"/>
                      <a:pt x="3268" y="6296"/>
                      <a:pt x="3225" y="6296"/>
                    </a:cubicBezTo>
                    <a:cubicBezTo>
                      <a:pt x="3190" y="6296"/>
                      <a:pt x="3162" y="6287"/>
                      <a:pt x="3153" y="6266"/>
                    </a:cubicBezTo>
                    <a:cubicBezTo>
                      <a:pt x="3119" y="6189"/>
                      <a:pt x="3255" y="6067"/>
                      <a:pt x="3216" y="6067"/>
                    </a:cubicBezTo>
                    <a:cubicBezTo>
                      <a:pt x="3210" y="6067"/>
                      <a:pt x="3200" y="6070"/>
                      <a:pt x="3183" y="6077"/>
                    </a:cubicBezTo>
                    <a:cubicBezTo>
                      <a:pt x="3111" y="6108"/>
                      <a:pt x="3068" y="6145"/>
                      <a:pt x="3022" y="6145"/>
                    </a:cubicBezTo>
                    <a:cubicBezTo>
                      <a:pt x="2994" y="6145"/>
                      <a:pt x="2964" y="6130"/>
                      <a:pt x="2925" y="6087"/>
                    </a:cubicBezTo>
                    <a:cubicBezTo>
                      <a:pt x="2906" y="6067"/>
                      <a:pt x="2896" y="6057"/>
                      <a:pt x="2876" y="6038"/>
                    </a:cubicBezTo>
                    <a:cubicBezTo>
                      <a:pt x="2816" y="5978"/>
                      <a:pt x="2787" y="5978"/>
                      <a:pt x="2737" y="5929"/>
                    </a:cubicBezTo>
                    <a:cubicBezTo>
                      <a:pt x="2687" y="5869"/>
                      <a:pt x="2668" y="5869"/>
                      <a:pt x="2638" y="5829"/>
                    </a:cubicBezTo>
                    <a:cubicBezTo>
                      <a:pt x="2612" y="5795"/>
                      <a:pt x="2654" y="5715"/>
                      <a:pt x="2685" y="5715"/>
                    </a:cubicBezTo>
                    <a:cubicBezTo>
                      <a:pt x="2689" y="5715"/>
                      <a:pt x="2694" y="5717"/>
                      <a:pt x="2697" y="5720"/>
                    </a:cubicBezTo>
                    <a:cubicBezTo>
                      <a:pt x="2727" y="5740"/>
                      <a:pt x="2717" y="5800"/>
                      <a:pt x="2787" y="5879"/>
                    </a:cubicBezTo>
                    <a:cubicBezTo>
                      <a:pt x="2889" y="5991"/>
                      <a:pt x="2938" y="6033"/>
                      <a:pt x="2957" y="6033"/>
                    </a:cubicBezTo>
                    <a:cubicBezTo>
                      <a:pt x="2990" y="6033"/>
                      <a:pt x="2921" y="5896"/>
                      <a:pt x="2876" y="5800"/>
                    </a:cubicBezTo>
                    <a:cubicBezTo>
                      <a:pt x="2796" y="5661"/>
                      <a:pt x="2727" y="5750"/>
                      <a:pt x="2747" y="5641"/>
                    </a:cubicBezTo>
                    <a:cubicBezTo>
                      <a:pt x="2757" y="5601"/>
                      <a:pt x="2777" y="5562"/>
                      <a:pt x="2796" y="5532"/>
                    </a:cubicBezTo>
                    <a:cubicBezTo>
                      <a:pt x="2813" y="5504"/>
                      <a:pt x="2833" y="5485"/>
                      <a:pt x="2851" y="5485"/>
                    </a:cubicBezTo>
                    <a:cubicBezTo>
                      <a:pt x="2865" y="5485"/>
                      <a:pt x="2877" y="5496"/>
                      <a:pt x="2886" y="5522"/>
                    </a:cubicBezTo>
                    <a:cubicBezTo>
                      <a:pt x="2896" y="5522"/>
                      <a:pt x="2896" y="5532"/>
                      <a:pt x="2896" y="5532"/>
                    </a:cubicBezTo>
                    <a:cubicBezTo>
                      <a:pt x="2935" y="5661"/>
                      <a:pt x="2896" y="5790"/>
                      <a:pt x="2995" y="5879"/>
                    </a:cubicBezTo>
                    <a:cubicBezTo>
                      <a:pt x="3023" y="5905"/>
                      <a:pt x="3042" y="5916"/>
                      <a:pt x="3052" y="5916"/>
                    </a:cubicBezTo>
                    <a:cubicBezTo>
                      <a:pt x="3079" y="5916"/>
                      <a:pt x="3054" y="5843"/>
                      <a:pt x="3005" y="5730"/>
                    </a:cubicBezTo>
                    <a:cubicBezTo>
                      <a:pt x="2975" y="5641"/>
                      <a:pt x="2935" y="5552"/>
                      <a:pt x="2935" y="5492"/>
                    </a:cubicBezTo>
                    <a:cubicBezTo>
                      <a:pt x="2928" y="5456"/>
                      <a:pt x="2931" y="5431"/>
                      <a:pt x="2953" y="5431"/>
                    </a:cubicBezTo>
                    <a:cubicBezTo>
                      <a:pt x="2961" y="5431"/>
                      <a:pt x="2971" y="5434"/>
                      <a:pt x="2985" y="5443"/>
                    </a:cubicBezTo>
                    <a:lnTo>
                      <a:pt x="2995" y="5443"/>
                    </a:lnTo>
                    <a:cubicBezTo>
                      <a:pt x="3104" y="5522"/>
                      <a:pt x="2995" y="5433"/>
                      <a:pt x="3054" y="5542"/>
                    </a:cubicBezTo>
                    <a:cubicBezTo>
                      <a:pt x="3087" y="5596"/>
                      <a:pt x="3194" y="5653"/>
                      <a:pt x="3276" y="5653"/>
                    </a:cubicBezTo>
                    <a:cubicBezTo>
                      <a:pt x="3343" y="5653"/>
                      <a:pt x="3394" y="5614"/>
                      <a:pt x="3372" y="5502"/>
                    </a:cubicBezTo>
                    <a:cubicBezTo>
                      <a:pt x="3349" y="5407"/>
                      <a:pt x="3323" y="5385"/>
                      <a:pt x="3297" y="5385"/>
                    </a:cubicBezTo>
                    <a:cubicBezTo>
                      <a:pt x="3275" y="5385"/>
                      <a:pt x="3252" y="5401"/>
                      <a:pt x="3232" y="5401"/>
                    </a:cubicBezTo>
                    <a:cubicBezTo>
                      <a:pt x="3214" y="5401"/>
                      <a:pt x="3197" y="5389"/>
                      <a:pt x="3183" y="5344"/>
                    </a:cubicBezTo>
                    <a:cubicBezTo>
                      <a:pt x="3173" y="5304"/>
                      <a:pt x="3163" y="5264"/>
                      <a:pt x="3153" y="5234"/>
                    </a:cubicBezTo>
                    <a:cubicBezTo>
                      <a:pt x="3144" y="5195"/>
                      <a:pt x="3134" y="5165"/>
                      <a:pt x="3114" y="5135"/>
                    </a:cubicBezTo>
                    <a:cubicBezTo>
                      <a:pt x="3104" y="5115"/>
                      <a:pt x="3084" y="5096"/>
                      <a:pt x="3054" y="5086"/>
                    </a:cubicBezTo>
                    <a:cubicBezTo>
                      <a:pt x="3052" y="5085"/>
                      <a:pt x="3049" y="5084"/>
                      <a:pt x="3046" y="5084"/>
                    </a:cubicBezTo>
                    <a:cubicBezTo>
                      <a:pt x="3016" y="5084"/>
                      <a:pt x="2971" y="5129"/>
                      <a:pt x="2935" y="5165"/>
                    </a:cubicBezTo>
                    <a:cubicBezTo>
                      <a:pt x="2906" y="5195"/>
                      <a:pt x="2876" y="5225"/>
                      <a:pt x="2866" y="5225"/>
                    </a:cubicBezTo>
                    <a:cubicBezTo>
                      <a:pt x="2829" y="5225"/>
                      <a:pt x="2800" y="5033"/>
                      <a:pt x="2862" y="5033"/>
                    </a:cubicBezTo>
                    <a:cubicBezTo>
                      <a:pt x="2866" y="5033"/>
                      <a:pt x="2871" y="5034"/>
                      <a:pt x="2876" y="5036"/>
                    </a:cubicBezTo>
                    <a:cubicBezTo>
                      <a:pt x="2898" y="5044"/>
                      <a:pt x="2916" y="5048"/>
                      <a:pt x="2929" y="5048"/>
                    </a:cubicBezTo>
                    <a:cubicBezTo>
                      <a:pt x="2966" y="5048"/>
                      <a:pt x="2955" y="5009"/>
                      <a:pt x="2866" y="4897"/>
                    </a:cubicBezTo>
                    <a:cubicBezTo>
                      <a:pt x="2866" y="4887"/>
                      <a:pt x="2866" y="4887"/>
                      <a:pt x="2866" y="4887"/>
                    </a:cubicBezTo>
                    <a:cubicBezTo>
                      <a:pt x="2754" y="4750"/>
                      <a:pt x="2799" y="4642"/>
                      <a:pt x="2858" y="4642"/>
                    </a:cubicBezTo>
                    <a:cubicBezTo>
                      <a:pt x="2867" y="4642"/>
                      <a:pt x="2877" y="4644"/>
                      <a:pt x="2886" y="4649"/>
                    </a:cubicBezTo>
                    <a:cubicBezTo>
                      <a:pt x="2935" y="4669"/>
                      <a:pt x="2945" y="4749"/>
                      <a:pt x="2965" y="4818"/>
                    </a:cubicBezTo>
                    <a:cubicBezTo>
                      <a:pt x="2975" y="4887"/>
                      <a:pt x="2975" y="4957"/>
                      <a:pt x="2995" y="4957"/>
                    </a:cubicBezTo>
                    <a:cubicBezTo>
                      <a:pt x="3000" y="4962"/>
                      <a:pt x="3012" y="4964"/>
                      <a:pt x="3028" y="4964"/>
                    </a:cubicBezTo>
                    <a:cubicBezTo>
                      <a:pt x="3044" y="4964"/>
                      <a:pt x="3064" y="4962"/>
                      <a:pt x="3084" y="4957"/>
                    </a:cubicBezTo>
                    <a:cubicBezTo>
                      <a:pt x="3144" y="4937"/>
                      <a:pt x="3193" y="4887"/>
                      <a:pt x="3134" y="4749"/>
                    </a:cubicBezTo>
                    <a:cubicBezTo>
                      <a:pt x="3134" y="4739"/>
                      <a:pt x="3124" y="4729"/>
                      <a:pt x="3124" y="4729"/>
                    </a:cubicBezTo>
                    <a:cubicBezTo>
                      <a:pt x="3025" y="4521"/>
                      <a:pt x="2975" y="4610"/>
                      <a:pt x="2935" y="4550"/>
                    </a:cubicBezTo>
                    <a:cubicBezTo>
                      <a:pt x="2902" y="4492"/>
                      <a:pt x="2883" y="4265"/>
                      <a:pt x="2824" y="4265"/>
                    </a:cubicBezTo>
                    <a:cubicBezTo>
                      <a:pt x="2813" y="4265"/>
                      <a:pt x="2801" y="4274"/>
                      <a:pt x="2787" y="4293"/>
                    </a:cubicBezTo>
                    <a:cubicBezTo>
                      <a:pt x="2721" y="4373"/>
                      <a:pt x="2698" y="4479"/>
                      <a:pt x="2659" y="4479"/>
                    </a:cubicBezTo>
                    <a:cubicBezTo>
                      <a:pt x="2645" y="4479"/>
                      <a:pt x="2629" y="4466"/>
                      <a:pt x="2608" y="4431"/>
                    </a:cubicBezTo>
                    <a:cubicBezTo>
                      <a:pt x="2539" y="4312"/>
                      <a:pt x="2568" y="4203"/>
                      <a:pt x="2459" y="4164"/>
                    </a:cubicBezTo>
                    <a:cubicBezTo>
                      <a:pt x="2350" y="4134"/>
                      <a:pt x="2360" y="4074"/>
                      <a:pt x="2360" y="4025"/>
                    </a:cubicBezTo>
                    <a:cubicBezTo>
                      <a:pt x="2360" y="3971"/>
                      <a:pt x="2295" y="3770"/>
                      <a:pt x="2357" y="3770"/>
                    </a:cubicBezTo>
                    <a:cubicBezTo>
                      <a:pt x="2363" y="3770"/>
                      <a:pt x="2371" y="3772"/>
                      <a:pt x="2380" y="3777"/>
                    </a:cubicBezTo>
                    <a:cubicBezTo>
                      <a:pt x="2479" y="3826"/>
                      <a:pt x="2449" y="3896"/>
                      <a:pt x="2529" y="4035"/>
                    </a:cubicBezTo>
                    <a:cubicBezTo>
                      <a:pt x="2572" y="4105"/>
                      <a:pt x="2623" y="4139"/>
                      <a:pt x="2657" y="4139"/>
                    </a:cubicBezTo>
                    <a:cubicBezTo>
                      <a:pt x="2686" y="4139"/>
                      <a:pt x="2701" y="4114"/>
                      <a:pt x="2687" y="4064"/>
                    </a:cubicBezTo>
                    <a:cubicBezTo>
                      <a:pt x="2673" y="4011"/>
                      <a:pt x="2675" y="3979"/>
                      <a:pt x="2691" y="3979"/>
                    </a:cubicBezTo>
                    <a:cubicBezTo>
                      <a:pt x="2709" y="3979"/>
                      <a:pt x="2741" y="4013"/>
                      <a:pt x="2787" y="4094"/>
                    </a:cubicBezTo>
                    <a:cubicBezTo>
                      <a:pt x="2828" y="4168"/>
                      <a:pt x="2867" y="4177"/>
                      <a:pt x="2909" y="4177"/>
                    </a:cubicBezTo>
                    <a:cubicBezTo>
                      <a:pt x="2924" y="4177"/>
                      <a:pt x="2939" y="4176"/>
                      <a:pt x="2955" y="4176"/>
                    </a:cubicBezTo>
                    <a:cubicBezTo>
                      <a:pt x="2991" y="4176"/>
                      <a:pt x="3030" y="4182"/>
                      <a:pt x="3074" y="4223"/>
                    </a:cubicBezTo>
                    <a:cubicBezTo>
                      <a:pt x="3108" y="4257"/>
                      <a:pt x="3148" y="4271"/>
                      <a:pt x="3181" y="4271"/>
                    </a:cubicBezTo>
                    <a:cubicBezTo>
                      <a:pt x="3245" y="4271"/>
                      <a:pt x="3285" y="4219"/>
                      <a:pt x="3213" y="4154"/>
                    </a:cubicBezTo>
                    <a:cubicBezTo>
                      <a:pt x="3203" y="4144"/>
                      <a:pt x="3193" y="4134"/>
                      <a:pt x="3183" y="4124"/>
                    </a:cubicBezTo>
                    <a:cubicBezTo>
                      <a:pt x="3084" y="4055"/>
                      <a:pt x="3015" y="4035"/>
                      <a:pt x="2965" y="4015"/>
                    </a:cubicBezTo>
                    <a:cubicBezTo>
                      <a:pt x="2935" y="4005"/>
                      <a:pt x="2906" y="3995"/>
                      <a:pt x="2915" y="3975"/>
                    </a:cubicBezTo>
                    <a:cubicBezTo>
                      <a:pt x="2915" y="3943"/>
                      <a:pt x="2876" y="3851"/>
                      <a:pt x="2937" y="3851"/>
                    </a:cubicBezTo>
                    <a:cubicBezTo>
                      <a:pt x="2951" y="3851"/>
                      <a:pt x="2969" y="3855"/>
                      <a:pt x="2995" y="3866"/>
                    </a:cubicBezTo>
                    <a:cubicBezTo>
                      <a:pt x="3020" y="3879"/>
                      <a:pt x="3045" y="3885"/>
                      <a:pt x="3067" y="3885"/>
                    </a:cubicBezTo>
                    <a:cubicBezTo>
                      <a:pt x="3114" y="3885"/>
                      <a:pt x="3150" y="3860"/>
                      <a:pt x="3163" y="3826"/>
                    </a:cubicBezTo>
                    <a:cubicBezTo>
                      <a:pt x="3183" y="3787"/>
                      <a:pt x="3183" y="3737"/>
                      <a:pt x="3144" y="3688"/>
                    </a:cubicBezTo>
                    <a:cubicBezTo>
                      <a:pt x="3134" y="3668"/>
                      <a:pt x="3124" y="3658"/>
                      <a:pt x="3104" y="3648"/>
                    </a:cubicBezTo>
                    <a:cubicBezTo>
                      <a:pt x="3064" y="3595"/>
                      <a:pt x="3029" y="3577"/>
                      <a:pt x="2980" y="3577"/>
                    </a:cubicBezTo>
                    <a:cubicBezTo>
                      <a:pt x="2956" y="3577"/>
                      <a:pt x="2929" y="3582"/>
                      <a:pt x="2896" y="3589"/>
                    </a:cubicBezTo>
                    <a:cubicBezTo>
                      <a:pt x="2804" y="3613"/>
                      <a:pt x="2706" y="3721"/>
                      <a:pt x="2642" y="3721"/>
                    </a:cubicBezTo>
                    <a:cubicBezTo>
                      <a:pt x="2629" y="3721"/>
                      <a:pt x="2618" y="3717"/>
                      <a:pt x="2608" y="3708"/>
                    </a:cubicBezTo>
                    <a:cubicBezTo>
                      <a:pt x="2549" y="3648"/>
                      <a:pt x="2658" y="3559"/>
                      <a:pt x="2578" y="3549"/>
                    </a:cubicBezTo>
                    <a:cubicBezTo>
                      <a:pt x="2499" y="3539"/>
                      <a:pt x="2231" y="3519"/>
                      <a:pt x="2321" y="3440"/>
                    </a:cubicBezTo>
                    <a:cubicBezTo>
                      <a:pt x="2400" y="3370"/>
                      <a:pt x="2449" y="3271"/>
                      <a:pt x="2449" y="3271"/>
                    </a:cubicBezTo>
                    <a:cubicBezTo>
                      <a:pt x="2449" y="3271"/>
                      <a:pt x="2491" y="3099"/>
                      <a:pt x="2551" y="3099"/>
                    </a:cubicBezTo>
                    <a:cubicBezTo>
                      <a:pt x="2569" y="3099"/>
                      <a:pt x="2588" y="3114"/>
                      <a:pt x="2608" y="3152"/>
                    </a:cubicBezTo>
                    <a:cubicBezTo>
                      <a:pt x="2663" y="3256"/>
                      <a:pt x="2703" y="3289"/>
                      <a:pt x="2733" y="3289"/>
                    </a:cubicBezTo>
                    <a:cubicBezTo>
                      <a:pt x="2751" y="3289"/>
                      <a:pt x="2765" y="3276"/>
                      <a:pt x="2777" y="3261"/>
                    </a:cubicBezTo>
                    <a:cubicBezTo>
                      <a:pt x="2800" y="3231"/>
                      <a:pt x="2799" y="3159"/>
                      <a:pt x="2811" y="3159"/>
                    </a:cubicBezTo>
                    <a:cubicBezTo>
                      <a:pt x="2815" y="3159"/>
                      <a:pt x="2819" y="3166"/>
                      <a:pt x="2826" y="3182"/>
                    </a:cubicBezTo>
                    <a:cubicBezTo>
                      <a:pt x="2839" y="3217"/>
                      <a:pt x="2878" y="3239"/>
                      <a:pt x="2907" y="3239"/>
                    </a:cubicBezTo>
                    <a:cubicBezTo>
                      <a:pt x="2944" y="3239"/>
                      <a:pt x="2966" y="3205"/>
                      <a:pt x="2906" y="3122"/>
                    </a:cubicBezTo>
                    <a:cubicBezTo>
                      <a:pt x="2806" y="2990"/>
                      <a:pt x="2748" y="2892"/>
                      <a:pt x="2703" y="2892"/>
                    </a:cubicBezTo>
                    <a:cubicBezTo>
                      <a:pt x="2694" y="2892"/>
                      <a:pt x="2686" y="2896"/>
                      <a:pt x="2677" y="2904"/>
                    </a:cubicBezTo>
                    <a:cubicBezTo>
                      <a:pt x="2667" y="2917"/>
                      <a:pt x="2660" y="2922"/>
                      <a:pt x="2654" y="2922"/>
                    </a:cubicBezTo>
                    <a:cubicBezTo>
                      <a:pt x="2630" y="2922"/>
                      <a:pt x="2623" y="2844"/>
                      <a:pt x="2529" y="2766"/>
                    </a:cubicBezTo>
                    <a:cubicBezTo>
                      <a:pt x="2483" y="2728"/>
                      <a:pt x="2447" y="2720"/>
                      <a:pt x="2417" y="2720"/>
                    </a:cubicBezTo>
                    <a:cubicBezTo>
                      <a:pt x="2397" y="2720"/>
                      <a:pt x="2379" y="2724"/>
                      <a:pt x="2361" y="2724"/>
                    </a:cubicBezTo>
                    <a:cubicBezTo>
                      <a:pt x="2344" y="2724"/>
                      <a:pt x="2328" y="2720"/>
                      <a:pt x="2311" y="2706"/>
                    </a:cubicBezTo>
                    <a:cubicBezTo>
                      <a:pt x="2251" y="2647"/>
                      <a:pt x="2053" y="2577"/>
                      <a:pt x="2192" y="2488"/>
                    </a:cubicBezTo>
                    <a:cubicBezTo>
                      <a:pt x="2278" y="2428"/>
                      <a:pt x="2325" y="2390"/>
                      <a:pt x="2361" y="2390"/>
                    </a:cubicBezTo>
                    <a:cubicBezTo>
                      <a:pt x="2378" y="2390"/>
                      <a:pt x="2394" y="2399"/>
                      <a:pt x="2410" y="2419"/>
                    </a:cubicBezTo>
                    <a:cubicBezTo>
                      <a:pt x="2428" y="2434"/>
                      <a:pt x="2454" y="2442"/>
                      <a:pt x="2481" y="2442"/>
                    </a:cubicBezTo>
                    <a:cubicBezTo>
                      <a:pt x="2540" y="2442"/>
                      <a:pt x="2607" y="2404"/>
                      <a:pt x="2628" y="2329"/>
                    </a:cubicBezTo>
                    <a:cubicBezTo>
                      <a:pt x="2637" y="2304"/>
                      <a:pt x="2648" y="2295"/>
                      <a:pt x="2660" y="2295"/>
                    </a:cubicBezTo>
                    <a:cubicBezTo>
                      <a:pt x="2686" y="2295"/>
                      <a:pt x="2714" y="2339"/>
                      <a:pt x="2721" y="2339"/>
                    </a:cubicBezTo>
                    <a:cubicBezTo>
                      <a:pt x="2725" y="2339"/>
                      <a:pt x="2725" y="2329"/>
                      <a:pt x="2717" y="2300"/>
                    </a:cubicBezTo>
                    <a:cubicBezTo>
                      <a:pt x="2697" y="2220"/>
                      <a:pt x="2669" y="2172"/>
                      <a:pt x="2631" y="2172"/>
                    </a:cubicBezTo>
                    <a:cubicBezTo>
                      <a:pt x="2612" y="2172"/>
                      <a:pt x="2592" y="2184"/>
                      <a:pt x="2568" y="2210"/>
                    </a:cubicBezTo>
                    <a:cubicBezTo>
                      <a:pt x="2552" y="2229"/>
                      <a:pt x="2534" y="2237"/>
                      <a:pt x="2516" y="2237"/>
                    </a:cubicBezTo>
                    <a:cubicBezTo>
                      <a:pt x="2459" y="2237"/>
                      <a:pt x="2407" y="2154"/>
                      <a:pt x="2430" y="2071"/>
                    </a:cubicBezTo>
                    <a:cubicBezTo>
                      <a:pt x="2451" y="2001"/>
                      <a:pt x="2548" y="1940"/>
                      <a:pt x="2537" y="1940"/>
                    </a:cubicBezTo>
                    <a:cubicBezTo>
                      <a:pt x="2532" y="1940"/>
                      <a:pt x="2510" y="1950"/>
                      <a:pt x="2459" y="1972"/>
                    </a:cubicBezTo>
                    <a:cubicBezTo>
                      <a:pt x="2281" y="2052"/>
                      <a:pt x="2321" y="2032"/>
                      <a:pt x="2350" y="2121"/>
                    </a:cubicBezTo>
                    <a:cubicBezTo>
                      <a:pt x="2362" y="2172"/>
                      <a:pt x="2309" y="2229"/>
                      <a:pt x="2265" y="2229"/>
                    </a:cubicBezTo>
                    <a:cubicBezTo>
                      <a:pt x="2231" y="2229"/>
                      <a:pt x="2203" y="2196"/>
                      <a:pt x="2211" y="2101"/>
                    </a:cubicBezTo>
                    <a:cubicBezTo>
                      <a:pt x="2231" y="1883"/>
                      <a:pt x="2122" y="1724"/>
                      <a:pt x="2251" y="1724"/>
                    </a:cubicBezTo>
                    <a:cubicBezTo>
                      <a:pt x="2338" y="1731"/>
                      <a:pt x="2339" y="1774"/>
                      <a:pt x="2349" y="1774"/>
                    </a:cubicBezTo>
                    <a:cubicBezTo>
                      <a:pt x="2354" y="1774"/>
                      <a:pt x="2361" y="1764"/>
                      <a:pt x="2380" y="1734"/>
                    </a:cubicBezTo>
                    <a:cubicBezTo>
                      <a:pt x="2440" y="1635"/>
                      <a:pt x="2677" y="1705"/>
                      <a:pt x="2568" y="1586"/>
                    </a:cubicBezTo>
                    <a:cubicBezTo>
                      <a:pt x="2487" y="1490"/>
                      <a:pt x="2450" y="1421"/>
                      <a:pt x="2412" y="1421"/>
                    </a:cubicBezTo>
                    <a:cubicBezTo>
                      <a:pt x="2399" y="1421"/>
                      <a:pt x="2385" y="1429"/>
                      <a:pt x="2370" y="1447"/>
                    </a:cubicBezTo>
                    <a:cubicBezTo>
                      <a:pt x="2319" y="1501"/>
                      <a:pt x="2273" y="1521"/>
                      <a:pt x="2237" y="1521"/>
                    </a:cubicBezTo>
                    <a:cubicBezTo>
                      <a:pt x="2169" y="1521"/>
                      <a:pt x="2140" y="1450"/>
                      <a:pt x="2192" y="1417"/>
                    </a:cubicBezTo>
                    <a:cubicBezTo>
                      <a:pt x="2268" y="1370"/>
                      <a:pt x="2334" y="1168"/>
                      <a:pt x="2297" y="1168"/>
                    </a:cubicBezTo>
                    <a:cubicBezTo>
                      <a:pt x="2295" y="1168"/>
                      <a:pt x="2293" y="1168"/>
                      <a:pt x="2291" y="1169"/>
                    </a:cubicBezTo>
                    <a:cubicBezTo>
                      <a:pt x="2283" y="1172"/>
                      <a:pt x="2274" y="1174"/>
                      <a:pt x="2264" y="1174"/>
                    </a:cubicBezTo>
                    <a:cubicBezTo>
                      <a:pt x="2205" y="1174"/>
                      <a:pt x="2109" y="1129"/>
                      <a:pt x="2092" y="1070"/>
                    </a:cubicBezTo>
                    <a:cubicBezTo>
                      <a:pt x="2087" y="1031"/>
                      <a:pt x="2078" y="1026"/>
                      <a:pt x="2070" y="1026"/>
                    </a:cubicBezTo>
                    <a:cubicBezTo>
                      <a:pt x="2067" y="1026"/>
                      <a:pt x="2065" y="1027"/>
                      <a:pt x="2063" y="1027"/>
                    </a:cubicBezTo>
                    <a:cubicBezTo>
                      <a:pt x="2059" y="1027"/>
                      <a:pt x="2056" y="1026"/>
                      <a:pt x="2053" y="1020"/>
                    </a:cubicBezTo>
                    <a:cubicBezTo>
                      <a:pt x="2033" y="991"/>
                      <a:pt x="2083" y="812"/>
                      <a:pt x="2142" y="733"/>
                    </a:cubicBezTo>
                    <a:cubicBezTo>
                      <a:pt x="2172" y="688"/>
                      <a:pt x="2229" y="666"/>
                      <a:pt x="2215" y="666"/>
                    </a:cubicBezTo>
                    <a:cubicBezTo>
                      <a:pt x="2210" y="666"/>
                      <a:pt x="2197" y="668"/>
                      <a:pt x="2172" y="673"/>
                    </a:cubicBezTo>
                    <a:cubicBezTo>
                      <a:pt x="2097" y="688"/>
                      <a:pt x="2045" y="793"/>
                      <a:pt x="2019" y="793"/>
                    </a:cubicBezTo>
                    <a:cubicBezTo>
                      <a:pt x="2011" y="793"/>
                      <a:pt x="2006" y="782"/>
                      <a:pt x="2003" y="753"/>
                    </a:cubicBezTo>
                    <a:cubicBezTo>
                      <a:pt x="1993" y="634"/>
                      <a:pt x="2003" y="485"/>
                      <a:pt x="1964" y="406"/>
                    </a:cubicBezTo>
                    <a:cubicBezTo>
                      <a:pt x="1940" y="344"/>
                      <a:pt x="1917" y="0"/>
                      <a:pt x="19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49" name="Google Shape;149;p2"/>
              <p:cNvSpPr/>
              <p:nvPr/>
            </p:nvSpPr>
            <p:spPr>
              <a:xfrm>
                <a:off x="10398762" y="-802430"/>
                <a:ext cx="72138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83" extrusionOk="0">
                    <a:moveTo>
                      <a:pt x="219" y="1"/>
                    </a:moveTo>
                    <a:cubicBezTo>
                      <a:pt x="175" y="1"/>
                      <a:pt x="140" y="114"/>
                      <a:pt x="140" y="114"/>
                    </a:cubicBezTo>
                    <a:cubicBezTo>
                      <a:pt x="140" y="114"/>
                      <a:pt x="100" y="174"/>
                      <a:pt x="41" y="223"/>
                    </a:cubicBezTo>
                    <a:cubicBezTo>
                      <a:pt x="1" y="253"/>
                      <a:pt x="70" y="273"/>
                      <a:pt x="150" y="283"/>
                    </a:cubicBezTo>
                    <a:cubicBezTo>
                      <a:pt x="288" y="94"/>
                      <a:pt x="368" y="184"/>
                      <a:pt x="427" y="114"/>
                    </a:cubicBezTo>
                    <a:cubicBezTo>
                      <a:pt x="437" y="104"/>
                      <a:pt x="447" y="84"/>
                      <a:pt x="447" y="74"/>
                    </a:cubicBezTo>
                    <a:cubicBezTo>
                      <a:pt x="437" y="74"/>
                      <a:pt x="437" y="65"/>
                      <a:pt x="427" y="55"/>
                    </a:cubicBezTo>
                    <a:cubicBezTo>
                      <a:pt x="422" y="42"/>
                      <a:pt x="419" y="37"/>
                      <a:pt x="415" y="37"/>
                    </a:cubicBezTo>
                    <a:cubicBezTo>
                      <a:pt x="406" y="37"/>
                      <a:pt x="402" y="82"/>
                      <a:pt x="388" y="104"/>
                    </a:cubicBezTo>
                    <a:cubicBezTo>
                      <a:pt x="380" y="112"/>
                      <a:pt x="369" y="120"/>
                      <a:pt x="354" y="120"/>
                    </a:cubicBezTo>
                    <a:cubicBezTo>
                      <a:pt x="332" y="120"/>
                      <a:pt x="301" y="101"/>
                      <a:pt x="259" y="35"/>
                    </a:cubicBezTo>
                    <a:cubicBezTo>
                      <a:pt x="245" y="10"/>
                      <a:pt x="232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0" name="Google Shape;150;p2"/>
              <p:cNvSpPr/>
              <p:nvPr/>
            </p:nvSpPr>
            <p:spPr>
              <a:xfrm>
                <a:off x="10601651" y="-937368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60" y="0"/>
                    </a:moveTo>
                    <a:cubicBezTo>
                      <a:pt x="30" y="20"/>
                      <a:pt x="10" y="40"/>
                      <a:pt x="0" y="70"/>
                    </a:cubicBezTo>
                    <a:cubicBezTo>
                      <a:pt x="30" y="80"/>
                      <a:pt x="10" y="80"/>
                      <a:pt x="50" y="80"/>
                    </a:cubicBezTo>
                    <a:cubicBezTo>
                      <a:pt x="70" y="86"/>
                      <a:pt x="86" y="91"/>
                      <a:pt x="97" y="91"/>
                    </a:cubicBezTo>
                    <a:cubicBezTo>
                      <a:pt x="119" y="91"/>
                      <a:pt x="119" y="73"/>
                      <a:pt x="79" y="20"/>
                    </a:cubicBezTo>
                    <a:cubicBezTo>
                      <a:pt x="79" y="20"/>
                      <a:pt x="70" y="1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1" name="Google Shape;151;p2"/>
              <p:cNvSpPr/>
              <p:nvPr/>
            </p:nvSpPr>
            <p:spPr>
              <a:xfrm>
                <a:off x="10625483" y="-943809"/>
                <a:ext cx="1143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71" h="130" extrusionOk="0">
                    <a:moveTo>
                      <a:pt x="1" y="1"/>
                    </a:moveTo>
                    <a:cubicBezTo>
                      <a:pt x="21" y="60"/>
                      <a:pt x="50" y="110"/>
                      <a:pt x="60" y="130"/>
                    </a:cubicBezTo>
                    <a:cubicBezTo>
                      <a:pt x="70" y="110"/>
                      <a:pt x="70" y="100"/>
                      <a:pt x="70" y="90"/>
                    </a:cubicBezTo>
                    <a:cubicBezTo>
                      <a:pt x="60" y="40"/>
                      <a:pt x="50" y="20"/>
                      <a:pt x="50" y="11"/>
                    </a:cubicBezTo>
                    <a:cubicBezTo>
                      <a:pt x="41" y="1"/>
                      <a:pt x="2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2" name="Google Shape;152;p2"/>
              <p:cNvSpPr/>
              <p:nvPr/>
            </p:nvSpPr>
            <p:spPr>
              <a:xfrm>
                <a:off x="10371549" y="-1684355"/>
                <a:ext cx="292417" cy="731042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4540" extrusionOk="0">
                    <a:moveTo>
                      <a:pt x="946" y="1"/>
                    </a:moveTo>
                    <a:cubicBezTo>
                      <a:pt x="944" y="1"/>
                      <a:pt x="943" y="20"/>
                      <a:pt x="943" y="68"/>
                    </a:cubicBezTo>
                    <a:lnTo>
                      <a:pt x="943" y="227"/>
                    </a:lnTo>
                    <a:cubicBezTo>
                      <a:pt x="943" y="170"/>
                      <a:pt x="941" y="149"/>
                      <a:pt x="937" y="149"/>
                    </a:cubicBezTo>
                    <a:cubicBezTo>
                      <a:pt x="924" y="149"/>
                      <a:pt x="896" y="348"/>
                      <a:pt x="874" y="386"/>
                    </a:cubicBezTo>
                    <a:cubicBezTo>
                      <a:pt x="854" y="435"/>
                      <a:pt x="864" y="435"/>
                      <a:pt x="864" y="505"/>
                    </a:cubicBezTo>
                    <a:cubicBezTo>
                      <a:pt x="864" y="505"/>
                      <a:pt x="864" y="515"/>
                      <a:pt x="864" y="515"/>
                    </a:cubicBezTo>
                    <a:cubicBezTo>
                      <a:pt x="864" y="524"/>
                      <a:pt x="864" y="524"/>
                      <a:pt x="864" y="524"/>
                    </a:cubicBezTo>
                    <a:cubicBezTo>
                      <a:pt x="860" y="549"/>
                      <a:pt x="854" y="556"/>
                      <a:pt x="844" y="556"/>
                    </a:cubicBezTo>
                    <a:cubicBezTo>
                      <a:pt x="830" y="556"/>
                      <a:pt x="806" y="540"/>
                      <a:pt x="765" y="534"/>
                    </a:cubicBezTo>
                    <a:cubicBezTo>
                      <a:pt x="760" y="534"/>
                      <a:pt x="756" y="533"/>
                      <a:pt x="753" y="533"/>
                    </a:cubicBezTo>
                    <a:cubicBezTo>
                      <a:pt x="715" y="533"/>
                      <a:pt x="742" y="575"/>
                      <a:pt x="775" y="575"/>
                    </a:cubicBezTo>
                    <a:cubicBezTo>
                      <a:pt x="778" y="575"/>
                      <a:pt x="782" y="575"/>
                      <a:pt x="785" y="574"/>
                    </a:cubicBezTo>
                    <a:cubicBezTo>
                      <a:pt x="804" y="574"/>
                      <a:pt x="824" y="594"/>
                      <a:pt x="844" y="614"/>
                    </a:cubicBezTo>
                    <a:cubicBezTo>
                      <a:pt x="844" y="624"/>
                      <a:pt x="854" y="633"/>
                      <a:pt x="854" y="643"/>
                    </a:cubicBezTo>
                    <a:cubicBezTo>
                      <a:pt x="844" y="663"/>
                      <a:pt x="745" y="693"/>
                      <a:pt x="785" y="772"/>
                    </a:cubicBezTo>
                    <a:cubicBezTo>
                      <a:pt x="805" y="814"/>
                      <a:pt x="768" y="831"/>
                      <a:pt x="734" y="831"/>
                    </a:cubicBezTo>
                    <a:cubicBezTo>
                      <a:pt x="719" y="831"/>
                      <a:pt x="704" y="828"/>
                      <a:pt x="695" y="822"/>
                    </a:cubicBezTo>
                    <a:cubicBezTo>
                      <a:pt x="691" y="821"/>
                      <a:pt x="687" y="820"/>
                      <a:pt x="683" y="820"/>
                    </a:cubicBezTo>
                    <a:cubicBezTo>
                      <a:pt x="648" y="820"/>
                      <a:pt x="622" y="855"/>
                      <a:pt x="676" y="881"/>
                    </a:cubicBezTo>
                    <a:cubicBezTo>
                      <a:pt x="725" y="921"/>
                      <a:pt x="685" y="1040"/>
                      <a:pt x="636" y="1040"/>
                    </a:cubicBezTo>
                    <a:cubicBezTo>
                      <a:pt x="600" y="1040"/>
                      <a:pt x="575" y="989"/>
                      <a:pt x="535" y="989"/>
                    </a:cubicBezTo>
                    <a:cubicBezTo>
                      <a:pt x="519" y="989"/>
                      <a:pt x="500" y="998"/>
                      <a:pt x="477" y="1020"/>
                    </a:cubicBezTo>
                    <a:cubicBezTo>
                      <a:pt x="408" y="1109"/>
                      <a:pt x="527" y="1040"/>
                      <a:pt x="566" y="1100"/>
                    </a:cubicBezTo>
                    <a:cubicBezTo>
                      <a:pt x="600" y="1158"/>
                      <a:pt x="584" y="1181"/>
                      <a:pt x="631" y="1181"/>
                    </a:cubicBezTo>
                    <a:cubicBezTo>
                      <a:pt x="640" y="1181"/>
                      <a:pt x="652" y="1180"/>
                      <a:pt x="666" y="1179"/>
                    </a:cubicBezTo>
                    <a:cubicBezTo>
                      <a:pt x="755" y="1179"/>
                      <a:pt x="725" y="1278"/>
                      <a:pt x="745" y="1427"/>
                    </a:cubicBezTo>
                    <a:cubicBezTo>
                      <a:pt x="749" y="1486"/>
                      <a:pt x="728" y="1508"/>
                      <a:pt x="704" y="1508"/>
                    </a:cubicBezTo>
                    <a:cubicBezTo>
                      <a:pt x="671" y="1508"/>
                      <a:pt x="635" y="1471"/>
                      <a:pt x="646" y="1437"/>
                    </a:cubicBezTo>
                    <a:cubicBezTo>
                      <a:pt x="666" y="1377"/>
                      <a:pt x="626" y="1347"/>
                      <a:pt x="507" y="1298"/>
                    </a:cubicBezTo>
                    <a:cubicBezTo>
                      <a:pt x="486" y="1287"/>
                      <a:pt x="473" y="1283"/>
                      <a:pt x="466" y="1283"/>
                    </a:cubicBezTo>
                    <a:cubicBezTo>
                      <a:pt x="434" y="1283"/>
                      <a:pt x="530" y="1380"/>
                      <a:pt x="547" y="1437"/>
                    </a:cubicBezTo>
                    <a:cubicBezTo>
                      <a:pt x="557" y="1471"/>
                      <a:pt x="554" y="1486"/>
                      <a:pt x="544" y="1486"/>
                    </a:cubicBezTo>
                    <a:cubicBezTo>
                      <a:pt x="534" y="1486"/>
                      <a:pt x="517" y="1471"/>
                      <a:pt x="497" y="1447"/>
                    </a:cubicBezTo>
                    <a:cubicBezTo>
                      <a:pt x="486" y="1433"/>
                      <a:pt x="476" y="1427"/>
                      <a:pt x="466" y="1427"/>
                    </a:cubicBezTo>
                    <a:cubicBezTo>
                      <a:pt x="434" y="1427"/>
                      <a:pt x="413" y="1494"/>
                      <a:pt x="398" y="1556"/>
                    </a:cubicBezTo>
                    <a:cubicBezTo>
                      <a:pt x="378" y="1635"/>
                      <a:pt x="438" y="1575"/>
                      <a:pt x="467" y="1655"/>
                    </a:cubicBezTo>
                    <a:cubicBezTo>
                      <a:pt x="474" y="1683"/>
                      <a:pt x="489" y="1694"/>
                      <a:pt x="507" y="1694"/>
                    </a:cubicBezTo>
                    <a:cubicBezTo>
                      <a:pt x="539" y="1694"/>
                      <a:pt x="581" y="1660"/>
                      <a:pt x="606" y="1635"/>
                    </a:cubicBezTo>
                    <a:cubicBezTo>
                      <a:pt x="616" y="1625"/>
                      <a:pt x="626" y="1621"/>
                      <a:pt x="637" y="1621"/>
                    </a:cubicBezTo>
                    <a:cubicBezTo>
                      <a:pt x="660" y="1621"/>
                      <a:pt x="689" y="1638"/>
                      <a:pt x="735" y="1665"/>
                    </a:cubicBezTo>
                    <a:cubicBezTo>
                      <a:pt x="735" y="1675"/>
                      <a:pt x="745" y="1675"/>
                      <a:pt x="755" y="1685"/>
                    </a:cubicBezTo>
                    <a:cubicBezTo>
                      <a:pt x="824" y="1734"/>
                      <a:pt x="755" y="1774"/>
                      <a:pt x="705" y="1803"/>
                    </a:cubicBezTo>
                    <a:cubicBezTo>
                      <a:pt x="695" y="1813"/>
                      <a:pt x="676" y="1823"/>
                      <a:pt x="676" y="1833"/>
                    </a:cubicBezTo>
                    <a:cubicBezTo>
                      <a:pt x="665" y="1841"/>
                      <a:pt x="654" y="1842"/>
                      <a:pt x="642" y="1842"/>
                    </a:cubicBezTo>
                    <a:cubicBezTo>
                      <a:pt x="630" y="1842"/>
                      <a:pt x="616" y="1840"/>
                      <a:pt x="602" y="1840"/>
                    </a:cubicBezTo>
                    <a:cubicBezTo>
                      <a:pt x="594" y="1840"/>
                      <a:pt x="585" y="1841"/>
                      <a:pt x="576" y="1843"/>
                    </a:cubicBezTo>
                    <a:cubicBezTo>
                      <a:pt x="566" y="1853"/>
                      <a:pt x="547" y="1853"/>
                      <a:pt x="527" y="1873"/>
                    </a:cubicBezTo>
                    <a:cubicBezTo>
                      <a:pt x="462" y="1930"/>
                      <a:pt x="457" y="1980"/>
                      <a:pt x="441" y="1980"/>
                    </a:cubicBezTo>
                    <a:cubicBezTo>
                      <a:pt x="437" y="1980"/>
                      <a:pt x="433" y="1977"/>
                      <a:pt x="428" y="1972"/>
                    </a:cubicBezTo>
                    <a:cubicBezTo>
                      <a:pt x="421" y="1965"/>
                      <a:pt x="413" y="1962"/>
                      <a:pt x="406" y="1962"/>
                    </a:cubicBezTo>
                    <a:cubicBezTo>
                      <a:pt x="372" y="1962"/>
                      <a:pt x="334" y="2030"/>
                      <a:pt x="269" y="2111"/>
                    </a:cubicBezTo>
                    <a:cubicBezTo>
                      <a:pt x="230" y="2172"/>
                      <a:pt x="244" y="2196"/>
                      <a:pt x="268" y="2196"/>
                    </a:cubicBezTo>
                    <a:cubicBezTo>
                      <a:pt x="286" y="2196"/>
                      <a:pt x="310" y="2182"/>
                      <a:pt x="319" y="2160"/>
                    </a:cubicBezTo>
                    <a:cubicBezTo>
                      <a:pt x="324" y="2148"/>
                      <a:pt x="327" y="2143"/>
                      <a:pt x="330" y="2143"/>
                    </a:cubicBezTo>
                    <a:cubicBezTo>
                      <a:pt x="340" y="2143"/>
                      <a:pt x="343" y="2188"/>
                      <a:pt x="358" y="2210"/>
                    </a:cubicBezTo>
                    <a:cubicBezTo>
                      <a:pt x="361" y="2215"/>
                      <a:pt x="365" y="2217"/>
                      <a:pt x="369" y="2217"/>
                    </a:cubicBezTo>
                    <a:cubicBezTo>
                      <a:pt x="391" y="2217"/>
                      <a:pt x="427" y="2152"/>
                      <a:pt x="477" y="2051"/>
                    </a:cubicBezTo>
                    <a:cubicBezTo>
                      <a:pt x="490" y="2025"/>
                      <a:pt x="500" y="2015"/>
                      <a:pt x="507" y="2015"/>
                    </a:cubicBezTo>
                    <a:cubicBezTo>
                      <a:pt x="533" y="2015"/>
                      <a:pt x="527" y="2141"/>
                      <a:pt x="527" y="2141"/>
                    </a:cubicBezTo>
                    <a:cubicBezTo>
                      <a:pt x="527" y="2141"/>
                      <a:pt x="566" y="2260"/>
                      <a:pt x="616" y="2309"/>
                    </a:cubicBezTo>
                    <a:cubicBezTo>
                      <a:pt x="636" y="2319"/>
                      <a:pt x="636" y="2339"/>
                      <a:pt x="636" y="2349"/>
                    </a:cubicBezTo>
                    <a:cubicBezTo>
                      <a:pt x="626" y="2369"/>
                      <a:pt x="586" y="2388"/>
                      <a:pt x="547" y="2388"/>
                    </a:cubicBezTo>
                    <a:cubicBezTo>
                      <a:pt x="537" y="2388"/>
                      <a:pt x="527" y="2398"/>
                      <a:pt x="527" y="2408"/>
                    </a:cubicBezTo>
                    <a:cubicBezTo>
                      <a:pt x="487" y="2418"/>
                      <a:pt x="457" y="2438"/>
                      <a:pt x="428" y="2478"/>
                    </a:cubicBezTo>
                    <a:cubicBezTo>
                      <a:pt x="417" y="2488"/>
                      <a:pt x="403" y="2493"/>
                      <a:pt x="387" y="2493"/>
                    </a:cubicBezTo>
                    <a:cubicBezTo>
                      <a:pt x="345" y="2493"/>
                      <a:pt x="287" y="2462"/>
                      <a:pt x="229" y="2448"/>
                    </a:cubicBezTo>
                    <a:cubicBezTo>
                      <a:pt x="219" y="2445"/>
                      <a:pt x="209" y="2444"/>
                      <a:pt x="200" y="2444"/>
                    </a:cubicBezTo>
                    <a:cubicBezTo>
                      <a:pt x="137" y="2444"/>
                      <a:pt x="93" y="2498"/>
                      <a:pt x="41" y="2567"/>
                    </a:cubicBezTo>
                    <a:cubicBezTo>
                      <a:pt x="3" y="2610"/>
                      <a:pt x="9" y="2627"/>
                      <a:pt x="37" y="2627"/>
                    </a:cubicBezTo>
                    <a:cubicBezTo>
                      <a:pt x="61" y="2627"/>
                      <a:pt x="99" y="2615"/>
                      <a:pt x="140" y="2597"/>
                    </a:cubicBezTo>
                    <a:cubicBezTo>
                      <a:pt x="155" y="2591"/>
                      <a:pt x="167" y="2588"/>
                      <a:pt x="177" y="2588"/>
                    </a:cubicBezTo>
                    <a:cubicBezTo>
                      <a:pt x="234" y="2588"/>
                      <a:pt x="221" y="2671"/>
                      <a:pt x="229" y="2696"/>
                    </a:cubicBezTo>
                    <a:cubicBezTo>
                      <a:pt x="229" y="2716"/>
                      <a:pt x="190" y="2765"/>
                      <a:pt x="81" y="2845"/>
                    </a:cubicBezTo>
                    <a:cubicBezTo>
                      <a:pt x="17" y="2892"/>
                      <a:pt x="21" y="2914"/>
                      <a:pt x="51" y="2914"/>
                    </a:cubicBezTo>
                    <a:cubicBezTo>
                      <a:pt x="77" y="2914"/>
                      <a:pt x="123" y="2897"/>
                      <a:pt x="160" y="2864"/>
                    </a:cubicBezTo>
                    <a:cubicBezTo>
                      <a:pt x="239" y="2785"/>
                      <a:pt x="259" y="2785"/>
                      <a:pt x="319" y="2676"/>
                    </a:cubicBezTo>
                    <a:cubicBezTo>
                      <a:pt x="340" y="2643"/>
                      <a:pt x="356" y="2630"/>
                      <a:pt x="368" y="2630"/>
                    </a:cubicBezTo>
                    <a:cubicBezTo>
                      <a:pt x="396" y="2630"/>
                      <a:pt x="402" y="2700"/>
                      <a:pt x="388" y="2755"/>
                    </a:cubicBezTo>
                    <a:cubicBezTo>
                      <a:pt x="380" y="2789"/>
                      <a:pt x="387" y="2805"/>
                      <a:pt x="403" y="2805"/>
                    </a:cubicBezTo>
                    <a:cubicBezTo>
                      <a:pt x="424" y="2805"/>
                      <a:pt x="459" y="2777"/>
                      <a:pt x="487" y="2726"/>
                    </a:cubicBezTo>
                    <a:cubicBezTo>
                      <a:pt x="547" y="2636"/>
                      <a:pt x="527" y="2626"/>
                      <a:pt x="596" y="2587"/>
                    </a:cubicBezTo>
                    <a:cubicBezTo>
                      <a:pt x="602" y="2585"/>
                      <a:pt x="607" y="2584"/>
                      <a:pt x="612" y="2584"/>
                    </a:cubicBezTo>
                    <a:cubicBezTo>
                      <a:pt x="633" y="2584"/>
                      <a:pt x="649" y="2600"/>
                      <a:pt x="666" y="2617"/>
                    </a:cubicBezTo>
                    <a:cubicBezTo>
                      <a:pt x="676" y="2646"/>
                      <a:pt x="676" y="2686"/>
                      <a:pt x="676" y="2706"/>
                    </a:cubicBezTo>
                    <a:cubicBezTo>
                      <a:pt x="676" y="2745"/>
                      <a:pt x="646" y="2755"/>
                      <a:pt x="566" y="2775"/>
                    </a:cubicBezTo>
                    <a:cubicBezTo>
                      <a:pt x="487" y="2795"/>
                      <a:pt x="507" y="2884"/>
                      <a:pt x="457" y="2964"/>
                    </a:cubicBezTo>
                    <a:cubicBezTo>
                      <a:pt x="439" y="2997"/>
                      <a:pt x="423" y="3011"/>
                      <a:pt x="407" y="3011"/>
                    </a:cubicBezTo>
                    <a:cubicBezTo>
                      <a:pt x="381" y="3011"/>
                      <a:pt x="356" y="2973"/>
                      <a:pt x="319" y="2924"/>
                    </a:cubicBezTo>
                    <a:cubicBezTo>
                      <a:pt x="305" y="2906"/>
                      <a:pt x="295" y="2899"/>
                      <a:pt x="287" y="2899"/>
                    </a:cubicBezTo>
                    <a:cubicBezTo>
                      <a:pt x="258" y="2899"/>
                      <a:pt x="255" y="2985"/>
                      <a:pt x="239" y="3023"/>
                    </a:cubicBezTo>
                    <a:cubicBezTo>
                      <a:pt x="210" y="3073"/>
                      <a:pt x="229" y="3083"/>
                      <a:pt x="160" y="3241"/>
                    </a:cubicBezTo>
                    <a:cubicBezTo>
                      <a:pt x="117" y="3340"/>
                      <a:pt x="120" y="3362"/>
                      <a:pt x="135" y="3362"/>
                    </a:cubicBezTo>
                    <a:cubicBezTo>
                      <a:pt x="145" y="3362"/>
                      <a:pt x="159" y="3354"/>
                      <a:pt x="170" y="3350"/>
                    </a:cubicBezTo>
                    <a:cubicBezTo>
                      <a:pt x="190" y="3340"/>
                      <a:pt x="279" y="3211"/>
                      <a:pt x="329" y="3192"/>
                    </a:cubicBezTo>
                    <a:cubicBezTo>
                      <a:pt x="339" y="3186"/>
                      <a:pt x="346" y="3184"/>
                      <a:pt x="349" y="3184"/>
                    </a:cubicBezTo>
                    <a:cubicBezTo>
                      <a:pt x="366" y="3184"/>
                      <a:pt x="313" y="3240"/>
                      <a:pt x="239" y="3330"/>
                    </a:cubicBezTo>
                    <a:cubicBezTo>
                      <a:pt x="195" y="3392"/>
                      <a:pt x="200" y="3409"/>
                      <a:pt x="222" y="3409"/>
                    </a:cubicBezTo>
                    <a:cubicBezTo>
                      <a:pt x="240" y="3409"/>
                      <a:pt x="267" y="3399"/>
                      <a:pt x="289" y="3390"/>
                    </a:cubicBezTo>
                    <a:cubicBezTo>
                      <a:pt x="296" y="3386"/>
                      <a:pt x="302" y="3385"/>
                      <a:pt x="307" y="3385"/>
                    </a:cubicBezTo>
                    <a:cubicBezTo>
                      <a:pt x="341" y="3385"/>
                      <a:pt x="315" y="3469"/>
                      <a:pt x="289" y="3469"/>
                    </a:cubicBezTo>
                    <a:cubicBezTo>
                      <a:pt x="265" y="3469"/>
                      <a:pt x="229" y="3444"/>
                      <a:pt x="195" y="3444"/>
                    </a:cubicBezTo>
                    <a:cubicBezTo>
                      <a:pt x="186" y="3444"/>
                      <a:pt x="178" y="3445"/>
                      <a:pt x="170" y="3449"/>
                    </a:cubicBezTo>
                    <a:cubicBezTo>
                      <a:pt x="130" y="3459"/>
                      <a:pt x="130" y="3568"/>
                      <a:pt x="100" y="3668"/>
                    </a:cubicBezTo>
                    <a:cubicBezTo>
                      <a:pt x="61" y="3777"/>
                      <a:pt x="51" y="3737"/>
                      <a:pt x="11" y="3906"/>
                    </a:cubicBezTo>
                    <a:cubicBezTo>
                      <a:pt x="0" y="3952"/>
                      <a:pt x="1" y="3970"/>
                      <a:pt x="8" y="3970"/>
                    </a:cubicBezTo>
                    <a:cubicBezTo>
                      <a:pt x="26" y="3970"/>
                      <a:pt x="92" y="3847"/>
                      <a:pt x="120" y="3796"/>
                    </a:cubicBezTo>
                    <a:cubicBezTo>
                      <a:pt x="160" y="3727"/>
                      <a:pt x="140" y="3737"/>
                      <a:pt x="210" y="3687"/>
                    </a:cubicBezTo>
                    <a:cubicBezTo>
                      <a:pt x="225" y="3678"/>
                      <a:pt x="235" y="3673"/>
                      <a:pt x="240" y="3673"/>
                    </a:cubicBezTo>
                    <a:cubicBezTo>
                      <a:pt x="263" y="3673"/>
                      <a:pt x="210" y="3748"/>
                      <a:pt x="170" y="3836"/>
                    </a:cubicBezTo>
                    <a:cubicBezTo>
                      <a:pt x="143" y="3915"/>
                      <a:pt x="152" y="3955"/>
                      <a:pt x="179" y="3955"/>
                    </a:cubicBezTo>
                    <a:cubicBezTo>
                      <a:pt x="192" y="3955"/>
                      <a:pt x="210" y="3945"/>
                      <a:pt x="229" y="3925"/>
                    </a:cubicBezTo>
                    <a:cubicBezTo>
                      <a:pt x="299" y="3856"/>
                      <a:pt x="249" y="3836"/>
                      <a:pt x="279" y="3747"/>
                    </a:cubicBezTo>
                    <a:cubicBezTo>
                      <a:pt x="287" y="3726"/>
                      <a:pt x="295" y="3718"/>
                      <a:pt x="303" y="3718"/>
                    </a:cubicBezTo>
                    <a:cubicBezTo>
                      <a:pt x="327" y="3718"/>
                      <a:pt x="351" y="3787"/>
                      <a:pt x="358" y="3846"/>
                    </a:cubicBezTo>
                    <a:cubicBezTo>
                      <a:pt x="368" y="3915"/>
                      <a:pt x="338" y="3906"/>
                      <a:pt x="289" y="4005"/>
                    </a:cubicBezTo>
                    <a:cubicBezTo>
                      <a:pt x="272" y="4035"/>
                      <a:pt x="268" y="4046"/>
                      <a:pt x="272" y="4046"/>
                    </a:cubicBezTo>
                    <a:cubicBezTo>
                      <a:pt x="280" y="4046"/>
                      <a:pt x="319" y="4005"/>
                      <a:pt x="358" y="3985"/>
                    </a:cubicBezTo>
                    <a:cubicBezTo>
                      <a:pt x="408" y="3945"/>
                      <a:pt x="398" y="3886"/>
                      <a:pt x="418" y="3866"/>
                    </a:cubicBezTo>
                    <a:cubicBezTo>
                      <a:pt x="419" y="3865"/>
                      <a:pt x="421" y="3865"/>
                      <a:pt x="423" y="3865"/>
                    </a:cubicBezTo>
                    <a:cubicBezTo>
                      <a:pt x="443" y="3865"/>
                      <a:pt x="476" y="3918"/>
                      <a:pt x="457" y="3945"/>
                    </a:cubicBezTo>
                    <a:cubicBezTo>
                      <a:pt x="438" y="3975"/>
                      <a:pt x="428" y="3975"/>
                      <a:pt x="388" y="4015"/>
                    </a:cubicBezTo>
                    <a:cubicBezTo>
                      <a:pt x="348" y="4054"/>
                      <a:pt x="378" y="4064"/>
                      <a:pt x="309" y="4144"/>
                    </a:cubicBezTo>
                    <a:cubicBezTo>
                      <a:pt x="292" y="4163"/>
                      <a:pt x="278" y="4170"/>
                      <a:pt x="266" y="4170"/>
                    </a:cubicBezTo>
                    <a:cubicBezTo>
                      <a:pt x="226" y="4170"/>
                      <a:pt x="200" y="4094"/>
                      <a:pt x="140" y="4064"/>
                    </a:cubicBezTo>
                    <a:cubicBezTo>
                      <a:pt x="127" y="4059"/>
                      <a:pt x="118" y="4057"/>
                      <a:pt x="112" y="4057"/>
                    </a:cubicBezTo>
                    <a:cubicBezTo>
                      <a:pt x="81" y="4057"/>
                      <a:pt x="127" y="4114"/>
                      <a:pt x="110" y="4163"/>
                    </a:cubicBezTo>
                    <a:cubicBezTo>
                      <a:pt x="100" y="4173"/>
                      <a:pt x="81" y="4183"/>
                      <a:pt x="71" y="4193"/>
                    </a:cubicBezTo>
                    <a:cubicBezTo>
                      <a:pt x="93" y="4215"/>
                      <a:pt x="132" y="4227"/>
                      <a:pt x="163" y="4227"/>
                    </a:cubicBezTo>
                    <a:cubicBezTo>
                      <a:pt x="173" y="4227"/>
                      <a:pt x="182" y="4225"/>
                      <a:pt x="190" y="4223"/>
                    </a:cubicBezTo>
                    <a:cubicBezTo>
                      <a:pt x="191" y="4222"/>
                      <a:pt x="192" y="4222"/>
                      <a:pt x="193" y="4222"/>
                    </a:cubicBezTo>
                    <a:cubicBezTo>
                      <a:pt x="225" y="4222"/>
                      <a:pt x="168" y="4353"/>
                      <a:pt x="110" y="4391"/>
                    </a:cubicBezTo>
                    <a:cubicBezTo>
                      <a:pt x="110" y="4391"/>
                      <a:pt x="110" y="4391"/>
                      <a:pt x="100" y="4401"/>
                    </a:cubicBezTo>
                    <a:lnTo>
                      <a:pt x="110" y="4401"/>
                    </a:lnTo>
                    <a:cubicBezTo>
                      <a:pt x="130" y="4401"/>
                      <a:pt x="130" y="4411"/>
                      <a:pt x="110" y="4441"/>
                    </a:cubicBezTo>
                    <a:cubicBezTo>
                      <a:pt x="121" y="4448"/>
                      <a:pt x="135" y="4453"/>
                      <a:pt x="151" y="4453"/>
                    </a:cubicBezTo>
                    <a:cubicBezTo>
                      <a:pt x="178" y="4453"/>
                      <a:pt x="211" y="4439"/>
                      <a:pt x="249" y="4401"/>
                    </a:cubicBezTo>
                    <a:cubicBezTo>
                      <a:pt x="260" y="4394"/>
                      <a:pt x="269" y="4391"/>
                      <a:pt x="278" y="4391"/>
                    </a:cubicBezTo>
                    <a:cubicBezTo>
                      <a:pt x="294" y="4391"/>
                      <a:pt x="309" y="4402"/>
                      <a:pt x="329" y="4421"/>
                    </a:cubicBezTo>
                    <a:cubicBezTo>
                      <a:pt x="393" y="4376"/>
                      <a:pt x="449" y="4360"/>
                      <a:pt x="522" y="4360"/>
                    </a:cubicBezTo>
                    <a:cubicBezTo>
                      <a:pt x="561" y="4360"/>
                      <a:pt x="604" y="4365"/>
                      <a:pt x="656" y="4372"/>
                    </a:cubicBezTo>
                    <a:cubicBezTo>
                      <a:pt x="820" y="4404"/>
                      <a:pt x="991" y="4540"/>
                      <a:pt x="1102" y="4540"/>
                    </a:cubicBezTo>
                    <a:cubicBezTo>
                      <a:pt x="1124" y="4540"/>
                      <a:pt x="1144" y="4534"/>
                      <a:pt x="1161" y="4520"/>
                    </a:cubicBezTo>
                    <a:cubicBezTo>
                      <a:pt x="1261" y="4441"/>
                      <a:pt x="1082" y="4332"/>
                      <a:pt x="1221" y="4322"/>
                    </a:cubicBezTo>
                    <a:cubicBezTo>
                      <a:pt x="1350" y="4312"/>
                      <a:pt x="1816" y="4282"/>
                      <a:pt x="1677" y="4183"/>
                    </a:cubicBezTo>
                    <a:cubicBezTo>
                      <a:pt x="1528" y="4094"/>
                      <a:pt x="1439" y="3975"/>
                      <a:pt x="1439" y="3975"/>
                    </a:cubicBezTo>
                    <a:cubicBezTo>
                      <a:pt x="1439" y="3975"/>
                      <a:pt x="1367" y="3748"/>
                      <a:pt x="1261" y="3748"/>
                    </a:cubicBezTo>
                    <a:cubicBezTo>
                      <a:pt x="1231" y="3748"/>
                      <a:pt x="1197" y="3767"/>
                      <a:pt x="1161" y="3816"/>
                    </a:cubicBezTo>
                    <a:cubicBezTo>
                      <a:pt x="1064" y="3950"/>
                      <a:pt x="997" y="3991"/>
                      <a:pt x="948" y="3991"/>
                    </a:cubicBezTo>
                    <a:cubicBezTo>
                      <a:pt x="917" y="3991"/>
                      <a:pt x="893" y="3974"/>
                      <a:pt x="874" y="3955"/>
                    </a:cubicBezTo>
                    <a:cubicBezTo>
                      <a:pt x="829" y="3910"/>
                      <a:pt x="829" y="3821"/>
                      <a:pt x="811" y="3821"/>
                    </a:cubicBezTo>
                    <a:cubicBezTo>
                      <a:pt x="805" y="3821"/>
                      <a:pt x="797" y="3831"/>
                      <a:pt x="785" y="3856"/>
                    </a:cubicBezTo>
                    <a:cubicBezTo>
                      <a:pt x="759" y="3899"/>
                      <a:pt x="694" y="3926"/>
                      <a:pt x="646" y="3926"/>
                    </a:cubicBezTo>
                    <a:cubicBezTo>
                      <a:pt x="585" y="3926"/>
                      <a:pt x="550" y="3882"/>
                      <a:pt x="656" y="3777"/>
                    </a:cubicBezTo>
                    <a:cubicBezTo>
                      <a:pt x="811" y="3614"/>
                      <a:pt x="919" y="3491"/>
                      <a:pt x="996" y="3491"/>
                    </a:cubicBezTo>
                    <a:cubicBezTo>
                      <a:pt x="1013" y="3491"/>
                      <a:pt x="1028" y="3497"/>
                      <a:pt x="1042" y="3509"/>
                    </a:cubicBezTo>
                    <a:cubicBezTo>
                      <a:pt x="1059" y="3520"/>
                      <a:pt x="1071" y="3525"/>
                      <a:pt x="1082" y="3525"/>
                    </a:cubicBezTo>
                    <a:cubicBezTo>
                      <a:pt x="1128" y="3525"/>
                      <a:pt x="1138" y="3428"/>
                      <a:pt x="1300" y="3330"/>
                    </a:cubicBezTo>
                    <a:cubicBezTo>
                      <a:pt x="1386" y="3278"/>
                      <a:pt x="1450" y="3269"/>
                      <a:pt x="1504" y="3269"/>
                    </a:cubicBezTo>
                    <a:cubicBezTo>
                      <a:pt x="1530" y="3269"/>
                      <a:pt x="1555" y="3271"/>
                      <a:pt x="1578" y="3271"/>
                    </a:cubicBezTo>
                    <a:cubicBezTo>
                      <a:pt x="1537" y="3198"/>
                      <a:pt x="1557" y="3144"/>
                      <a:pt x="1593" y="3144"/>
                    </a:cubicBezTo>
                    <a:cubicBezTo>
                      <a:pt x="1600" y="3144"/>
                      <a:pt x="1609" y="3147"/>
                      <a:pt x="1618" y="3152"/>
                    </a:cubicBezTo>
                    <a:cubicBezTo>
                      <a:pt x="1637" y="3162"/>
                      <a:pt x="1647" y="3211"/>
                      <a:pt x="1657" y="3251"/>
                    </a:cubicBezTo>
                    <a:cubicBezTo>
                      <a:pt x="1667" y="3251"/>
                      <a:pt x="1677" y="3251"/>
                      <a:pt x="1677" y="3241"/>
                    </a:cubicBezTo>
                    <a:cubicBezTo>
                      <a:pt x="1707" y="3231"/>
                      <a:pt x="1736" y="3211"/>
                      <a:pt x="1766" y="3202"/>
                    </a:cubicBezTo>
                    <a:cubicBezTo>
                      <a:pt x="1707" y="3063"/>
                      <a:pt x="1667" y="3122"/>
                      <a:pt x="1647" y="3083"/>
                    </a:cubicBezTo>
                    <a:cubicBezTo>
                      <a:pt x="1622" y="3041"/>
                      <a:pt x="1604" y="2886"/>
                      <a:pt x="1569" y="2886"/>
                    </a:cubicBezTo>
                    <a:cubicBezTo>
                      <a:pt x="1563" y="2886"/>
                      <a:pt x="1556" y="2892"/>
                      <a:pt x="1548" y="2904"/>
                    </a:cubicBezTo>
                    <a:cubicBezTo>
                      <a:pt x="1504" y="2963"/>
                      <a:pt x="1487" y="3032"/>
                      <a:pt x="1461" y="3032"/>
                    </a:cubicBezTo>
                    <a:cubicBezTo>
                      <a:pt x="1452" y="3032"/>
                      <a:pt x="1442" y="3024"/>
                      <a:pt x="1429" y="3003"/>
                    </a:cubicBezTo>
                    <a:cubicBezTo>
                      <a:pt x="1399" y="2964"/>
                      <a:pt x="1399" y="2934"/>
                      <a:pt x="1389" y="2904"/>
                    </a:cubicBezTo>
                    <a:cubicBezTo>
                      <a:pt x="1290" y="2904"/>
                      <a:pt x="1171" y="2864"/>
                      <a:pt x="1132" y="2765"/>
                    </a:cubicBezTo>
                    <a:cubicBezTo>
                      <a:pt x="1118" y="2734"/>
                      <a:pt x="1100" y="2723"/>
                      <a:pt x="1081" y="2723"/>
                    </a:cubicBezTo>
                    <a:cubicBezTo>
                      <a:pt x="1035" y="2723"/>
                      <a:pt x="983" y="2783"/>
                      <a:pt x="968" y="2783"/>
                    </a:cubicBezTo>
                    <a:cubicBezTo>
                      <a:pt x="961" y="2783"/>
                      <a:pt x="961" y="2771"/>
                      <a:pt x="973" y="2736"/>
                    </a:cubicBezTo>
                    <a:cubicBezTo>
                      <a:pt x="1012" y="2637"/>
                      <a:pt x="1065" y="2578"/>
                      <a:pt x="1128" y="2578"/>
                    </a:cubicBezTo>
                    <a:cubicBezTo>
                      <a:pt x="1159" y="2578"/>
                      <a:pt x="1194" y="2593"/>
                      <a:pt x="1231" y="2626"/>
                    </a:cubicBezTo>
                    <a:lnTo>
                      <a:pt x="1241" y="2626"/>
                    </a:lnTo>
                    <a:cubicBezTo>
                      <a:pt x="1241" y="2607"/>
                      <a:pt x="1231" y="2587"/>
                      <a:pt x="1241" y="2577"/>
                    </a:cubicBezTo>
                    <a:cubicBezTo>
                      <a:pt x="1241" y="2562"/>
                      <a:pt x="1246" y="2553"/>
                      <a:pt x="1253" y="2553"/>
                    </a:cubicBezTo>
                    <a:cubicBezTo>
                      <a:pt x="1255" y="2553"/>
                      <a:pt x="1258" y="2554"/>
                      <a:pt x="1261" y="2557"/>
                    </a:cubicBezTo>
                    <a:lnTo>
                      <a:pt x="1270" y="2557"/>
                    </a:lnTo>
                    <a:cubicBezTo>
                      <a:pt x="1310" y="2577"/>
                      <a:pt x="1320" y="2607"/>
                      <a:pt x="1340" y="2646"/>
                    </a:cubicBezTo>
                    <a:cubicBezTo>
                      <a:pt x="1340" y="2656"/>
                      <a:pt x="1340" y="2656"/>
                      <a:pt x="1340" y="2656"/>
                    </a:cubicBezTo>
                    <a:cubicBezTo>
                      <a:pt x="1409" y="2646"/>
                      <a:pt x="1479" y="2577"/>
                      <a:pt x="1479" y="2507"/>
                    </a:cubicBezTo>
                    <a:lnTo>
                      <a:pt x="1479" y="2507"/>
                    </a:lnTo>
                    <a:cubicBezTo>
                      <a:pt x="1467" y="2513"/>
                      <a:pt x="1456" y="2519"/>
                      <a:pt x="1446" y="2519"/>
                    </a:cubicBezTo>
                    <a:cubicBezTo>
                      <a:pt x="1439" y="2519"/>
                      <a:pt x="1433" y="2516"/>
                      <a:pt x="1429" y="2507"/>
                    </a:cubicBezTo>
                    <a:cubicBezTo>
                      <a:pt x="1389" y="2468"/>
                      <a:pt x="1459" y="2408"/>
                      <a:pt x="1399" y="2408"/>
                    </a:cubicBezTo>
                    <a:cubicBezTo>
                      <a:pt x="1350" y="2398"/>
                      <a:pt x="1171" y="2379"/>
                      <a:pt x="1221" y="2329"/>
                    </a:cubicBezTo>
                    <a:cubicBezTo>
                      <a:pt x="1280" y="2279"/>
                      <a:pt x="1320" y="2220"/>
                      <a:pt x="1320" y="2220"/>
                    </a:cubicBezTo>
                    <a:cubicBezTo>
                      <a:pt x="1320" y="2220"/>
                      <a:pt x="1344" y="2098"/>
                      <a:pt x="1388" y="2098"/>
                    </a:cubicBezTo>
                    <a:cubicBezTo>
                      <a:pt x="1401" y="2098"/>
                      <a:pt x="1414" y="2107"/>
                      <a:pt x="1429" y="2131"/>
                    </a:cubicBezTo>
                    <a:cubicBezTo>
                      <a:pt x="1466" y="2205"/>
                      <a:pt x="1492" y="2225"/>
                      <a:pt x="1510" y="2225"/>
                    </a:cubicBezTo>
                    <a:cubicBezTo>
                      <a:pt x="1522" y="2225"/>
                      <a:pt x="1531" y="2218"/>
                      <a:pt x="1538" y="2210"/>
                    </a:cubicBezTo>
                    <a:cubicBezTo>
                      <a:pt x="1553" y="2188"/>
                      <a:pt x="1551" y="2139"/>
                      <a:pt x="1557" y="2139"/>
                    </a:cubicBezTo>
                    <a:cubicBezTo>
                      <a:pt x="1560" y="2139"/>
                      <a:pt x="1563" y="2145"/>
                      <a:pt x="1568" y="2160"/>
                    </a:cubicBezTo>
                    <a:cubicBezTo>
                      <a:pt x="1581" y="2182"/>
                      <a:pt x="1607" y="2196"/>
                      <a:pt x="1626" y="2196"/>
                    </a:cubicBezTo>
                    <a:cubicBezTo>
                      <a:pt x="1650" y="2196"/>
                      <a:pt x="1662" y="2172"/>
                      <a:pt x="1618" y="2111"/>
                    </a:cubicBezTo>
                    <a:cubicBezTo>
                      <a:pt x="1568" y="2041"/>
                      <a:pt x="1538" y="1992"/>
                      <a:pt x="1508" y="1972"/>
                    </a:cubicBezTo>
                    <a:cubicBezTo>
                      <a:pt x="1499" y="1972"/>
                      <a:pt x="1499" y="1962"/>
                      <a:pt x="1489" y="1962"/>
                    </a:cubicBezTo>
                    <a:cubicBezTo>
                      <a:pt x="1479" y="1962"/>
                      <a:pt x="1479" y="1962"/>
                      <a:pt x="1469" y="1972"/>
                    </a:cubicBezTo>
                    <a:cubicBezTo>
                      <a:pt x="1463" y="1978"/>
                      <a:pt x="1459" y="1980"/>
                      <a:pt x="1455" y="1980"/>
                    </a:cubicBezTo>
                    <a:cubicBezTo>
                      <a:pt x="1447" y="1980"/>
                      <a:pt x="1443" y="1966"/>
                      <a:pt x="1429" y="1952"/>
                    </a:cubicBezTo>
                    <a:cubicBezTo>
                      <a:pt x="1280" y="1922"/>
                      <a:pt x="1112" y="1932"/>
                      <a:pt x="1221" y="1833"/>
                    </a:cubicBezTo>
                    <a:cubicBezTo>
                      <a:pt x="1211" y="1813"/>
                      <a:pt x="1181" y="1803"/>
                      <a:pt x="1151" y="1784"/>
                    </a:cubicBezTo>
                    <a:cubicBezTo>
                      <a:pt x="1132" y="1764"/>
                      <a:pt x="1112" y="1744"/>
                      <a:pt x="1112" y="1724"/>
                    </a:cubicBezTo>
                    <a:cubicBezTo>
                      <a:pt x="1112" y="1714"/>
                      <a:pt x="1112" y="1704"/>
                      <a:pt x="1142" y="1685"/>
                    </a:cubicBezTo>
                    <a:cubicBezTo>
                      <a:pt x="1203" y="1644"/>
                      <a:pt x="1231" y="1617"/>
                      <a:pt x="1256" y="1617"/>
                    </a:cubicBezTo>
                    <a:cubicBezTo>
                      <a:pt x="1267" y="1617"/>
                      <a:pt x="1278" y="1622"/>
                      <a:pt x="1290" y="1635"/>
                    </a:cubicBezTo>
                    <a:cubicBezTo>
                      <a:pt x="1304" y="1648"/>
                      <a:pt x="1321" y="1655"/>
                      <a:pt x="1340" y="1655"/>
                    </a:cubicBezTo>
                    <a:cubicBezTo>
                      <a:pt x="1377" y="1655"/>
                      <a:pt x="1419" y="1628"/>
                      <a:pt x="1439" y="1575"/>
                    </a:cubicBezTo>
                    <a:cubicBezTo>
                      <a:pt x="1444" y="1556"/>
                      <a:pt x="1451" y="1550"/>
                      <a:pt x="1458" y="1550"/>
                    </a:cubicBezTo>
                    <a:cubicBezTo>
                      <a:pt x="1475" y="1550"/>
                      <a:pt x="1495" y="1581"/>
                      <a:pt x="1501" y="1581"/>
                    </a:cubicBezTo>
                    <a:cubicBezTo>
                      <a:pt x="1503" y="1581"/>
                      <a:pt x="1503" y="1575"/>
                      <a:pt x="1499" y="1556"/>
                    </a:cubicBezTo>
                    <a:cubicBezTo>
                      <a:pt x="1485" y="1503"/>
                      <a:pt x="1463" y="1472"/>
                      <a:pt x="1438" y="1472"/>
                    </a:cubicBezTo>
                    <a:cubicBezTo>
                      <a:pt x="1426" y="1472"/>
                      <a:pt x="1413" y="1480"/>
                      <a:pt x="1399" y="1496"/>
                    </a:cubicBezTo>
                    <a:cubicBezTo>
                      <a:pt x="1387" y="1511"/>
                      <a:pt x="1374" y="1517"/>
                      <a:pt x="1361" y="1517"/>
                    </a:cubicBezTo>
                    <a:cubicBezTo>
                      <a:pt x="1321" y="1517"/>
                      <a:pt x="1285" y="1459"/>
                      <a:pt x="1300" y="1407"/>
                    </a:cubicBezTo>
                    <a:cubicBezTo>
                      <a:pt x="1314" y="1357"/>
                      <a:pt x="1379" y="1313"/>
                      <a:pt x="1372" y="1313"/>
                    </a:cubicBezTo>
                    <a:cubicBezTo>
                      <a:pt x="1369" y="1313"/>
                      <a:pt x="1354" y="1320"/>
                      <a:pt x="1320" y="1337"/>
                    </a:cubicBezTo>
                    <a:cubicBezTo>
                      <a:pt x="1201" y="1387"/>
                      <a:pt x="1231" y="1377"/>
                      <a:pt x="1251" y="1437"/>
                    </a:cubicBezTo>
                    <a:cubicBezTo>
                      <a:pt x="1256" y="1471"/>
                      <a:pt x="1220" y="1508"/>
                      <a:pt x="1190" y="1508"/>
                    </a:cubicBezTo>
                    <a:cubicBezTo>
                      <a:pt x="1167" y="1508"/>
                      <a:pt x="1147" y="1486"/>
                      <a:pt x="1151" y="1427"/>
                    </a:cubicBezTo>
                    <a:cubicBezTo>
                      <a:pt x="1161" y="1278"/>
                      <a:pt x="1092" y="1169"/>
                      <a:pt x="1181" y="1169"/>
                    </a:cubicBezTo>
                    <a:cubicBezTo>
                      <a:pt x="1241" y="1169"/>
                      <a:pt x="1243" y="1200"/>
                      <a:pt x="1250" y="1200"/>
                    </a:cubicBezTo>
                    <a:cubicBezTo>
                      <a:pt x="1253" y="1200"/>
                      <a:pt x="1257" y="1192"/>
                      <a:pt x="1270" y="1169"/>
                    </a:cubicBezTo>
                    <a:cubicBezTo>
                      <a:pt x="1310" y="1109"/>
                      <a:pt x="1469" y="1159"/>
                      <a:pt x="1399" y="1070"/>
                    </a:cubicBezTo>
                    <a:cubicBezTo>
                      <a:pt x="1350" y="1020"/>
                      <a:pt x="1330" y="981"/>
                      <a:pt x="1300" y="971"/>
                    </a:cubicBezTo>
                    <a:cubicBezTo>
                      <a:pt x="1296" y="966"/>
                      <a:pt x="1292" y="964"/>
                      <a:pt x="1287" y="964"/>
                    </a:cubicBezTo>
                    <a:cubicBezTo>
                      <a:pt x="1280" y="964"/>
                      <a:pt x="1272" y="969"/>
                      <a:pt x="1261" y="981"/>
                    </a:cubicBezTo>
                    <a:lnTo>
                      <a:pt x="1251" y="981"/>
                    </a:lnTo>
                    <a:cubicBezTo>
                      <a:pt x="1231" y="1010"/>
                      <a:pt x="1211" y="1020"/>
                      <a:pt x="1191" y="1030"/>
                    </a:cubicBezTo>
                    <a:cubicBezTo>
                      <a:pt x="1186" y="1031"/>
                      <a:pt x="1181" y="1031"/>
                      <a:pt x="1176" y="1031"/>
                    </a:cubicBezTo>
                    <a:cubicBezTo>
                      <a:pt x="1127" y="1031"/>
                      <a:pt x="1105" y="988"/>
                      <a:pt x="1142" y="961"/>
                    </a:cubicBezTo>
                    <a:cubicBezTo>
                      <a:pt x="1142" y="961"/>
                      <a:pt x="1142" y="961"/>
                      <a:pt x="1142" y="951"/>
                    </a:cubicBezTo>
                    <a:cubicBezTo>
                      <a:pt x="1171" y="931"/>
                      <a:pt x="1201" y="881"/>
                      <a:pt x="1211" y="832"/>
                    </a:cubicBezTo>
                    <a:cubicBezTo>
                      <a:pt x="1221" y="812"/>
                      <a:pt x="1221" y="802"/>
                      <a:pt x="1211" y="792"/>
                    </a:cubicBezTo>
                    <a:lnTo>
                      <a:pt x="1161" y="792"/>
                    </a:lnTo>
                    <a:cubicBezTo>
                      <a:pt x="1122" y="782"/>
                      <a:pt x="1082" y="762"/>
                      <a:pt x="1072" y="723"/>
                    </a:cubicBezTo>
                    <a:cubicBezTo>
                      <a:pt x="1072" y="696"/>
                      <a:pt x="1063" y="696"/>
                      <a:pt x="1055" y="696"/>
                    </a:cubicBezTo>
                    <a:lnTo>
                      <a:pt x="1055" y="696"/>
                    </a:lnTo>
                    <a:cubicBezTo>
                      <a:pt x="1050" y="696"/>
                      <a:pt x="1046" y="696"/>
                      <a:pt x="1042" y="693"/>
                    </a:cubicBezTo>
                    <a:cubicBezTo>
                      <a:pt x="1042" y="693"/>
                      <a:pt x="1042" y="683"/>
                      <a:pt x="1042" y="683"/>
                    </a:cubicBezTo>
                    <a:cubicBezTo>
                      <a:pt x="1042" y="653"/>
                      <a:pt x="1062" y="574"/>
                      <a:pt x="1092" y="515"/>
                    </a:cubicBezTo>
                    <a:cubicBezTo>
                      <a:pt x="1102" y="515"/>
                      <a:pt x="1102" y="505"/>
                      <a:pt x="1102" y="505"/>
                    </a:cubicBezTo>
                    <a:cubicBezTo>
                      <a:pt x="1102" y="505"/>
                      <a:pt x="1102" y="495"/>
                      <a:pt x="1112" y="495"/>
                    </a:cubicBezTo>
                    <a:cubicBezTo>
                      <a:pt x="1127" y="464"/>
                      <a:pt x="1165" y="451"/>
                      <a:pt x="1156" y="451"/>
                    </a:cubicBezTo>
                    <a:cubicBezTo>
                      <a:pt x="1153" y="451"/>
                      <a:pt x="1146" y="453"/>
                      <a:pt x="1132" y="455"/>
                    </a:cubicBezTo>
                    <a:cubicBezTo>
                      <a:pt x="1112" y="455"/>
                      <a:pt x="1102" y="465"/>
                      <a:pt x="1082" y="475"/>
                    </a:cubicBezTo>
                    <a:cubicBezTo>
                      <a:pt x="1082" y="485"/>
                      <a:pt x="1072" y="495"/>
                      <a:pt x="1062" y="505"/>
                    </a:cubicBezTo>
                    <a:cubicBezTo>
                      <a:pt x="1044" y="523"/>
                      <a:pt x="1030" y="541"/>
                      <a:pt x="1021" y="541"/>
                    </a:cubicBezTo>
                    <a:cubicBezTo>
                      <a:pt x="1016" y="541"/>
                      <a:pt x="1013" y="534"/>
                      <a:pt x="1013" y="515"/>
                    </a:cubicBezTo>
                    <a:cubicBezTo>
                      <a:pt x="1013" y="505"/>
                      <a:pt x="1013" y="495"/>
                      <a:pt x="1013" y="495"/>
                    </a:cubicBezTo>
                    <a:cubicBezTo>
                      <a:pt x="1013" y="465"/>
                      <a:pt x="1013" y="445"/>
                      <a:pt x="1013" y="415"/>
                    </a:cubicBezTo>
                    <a:cubicBezTo>
                      <a:pt x="1003" y="366"/>
                      <a:pt x="1003" y="306"/>
                      <a:pt x="983" y="277"/>
                    </a:cubicBezTo>
                    <a:cubicBezTo>
                      <a:pt x="967" y="238"/>
                      <a:pt x="952" y="1"/>
                      <a:pt x="9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3" name="Google Shape;153;p2"/>
              <p:cNvSpPr/>
              <p:nvPr/>
            </p:nvSpPr>
            <p:spPr>
              <a:xfrm>
                <a:off x="10411644" y="-924647"/>
                <a:ext cx="1771" cy="2898"/>
              </a:xfrm>
              <a:custGeom>
                <a:avLst/>
                <a:gdLst/>
                <a:ahLst/>
                <a:cxnLst/>
                <a:rect l="l" t="t" r="r" b="b"/>
                <a:pathLst>
                  <a:path w="11" h="18" extrusionOk="0">
                    <a:moveTo>
                      <a:pt x="0" y="1"/>
                    </a:moveTo>
                    <a:cubicBezTo>
                      <a:pt x="0" y="12"/>
                      <a:pt x="0" y="17"/>
                      <a:pt x="2" y="17"/>
                    </a:cubicBezTo>
                    <a:cubicBezTo>
                      <a:pt x="4" y="17"/>
                      <a:pt x="6" y="15"/>
                      <a:pt x="10" y="11"/>
                    </a:cubicBezTo>
                    <a:cubicBezTo>
                      <a:pt x="10" y="1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4" name="Google Shape;154;p2"/>
              <p:cNvSpPr/>
              <p:nvPr/>
            </p:nvSpPr>
            <p:spPr>
              <a:xfrm>
                <a:off x="10417119" y="-926579"/>
                <a:ext cx="66502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21" extrusionOk="0">
                    <a:moveTo>
                      <a:pt x="310" y="1"/>
                    </a:moveTo>
                    <a:cubicBezTo>
                      <a:pt x="302" y="1"/>
                      <a:pt x="293" y="1"/>
                      <a:pt x="283" y="3"/>
                    </a:cubicBezTo>
                    <a:cubicBezTo>
                      <a:pt x="274" y="23"/>
                      <a:pt x="264" y="32"/>
                      <a:pt x="254" y="52"/>
                    </a:cubicBezTo>
                    <a:cubicBezTo>
                      <a:pt x="234" y="72"/>
                      <a:pt x="224" y="92"/>
                      <a:pt x="224" y="92"/>
                    </a:cubicBezTo>
                    <a:cubicBezTo>
                      <a:pt x="224" y="92"/>
                      <a:pt x="186" y="105"/>
                      <a:pt x="140" y="105"/>
                    </a:cubicBezTo>
                    <a:cubicBezTo>
                      <a:pt x="129" y="105"/>
                      <a:pt x="117" y="104"/>
                      <a:pt x="105" y="102"/>
                    </a:cubicBezTo>
                    <a:cubicBezTo>
                      <a:pt x="65" y="82"/>
                      <a:pt x="55" y="82"/>
                      <a:pt x="26" y="82"/>
                    </a:cubicBezTo>
                    <a:cubicBezTo>
                      <a:pt x="16" y="92"/>
                      <a:pt x="16" y="102"/>
                      <a:pt x="16" y="102"/>
                    </a:cubicBezTo>
                    <a:cubicBezTo>
                      <a:pt x="0" y="156"/>
                      <a:pt x="39" y="216"/>
                      <a:pt x="81" y="216"/>
                    </a:cubicBezTo>
                    <a:cubicBezTo>
                      <a:pt x="92" y="216"/>
                      <a:pt x="104" y="212"/>
                      <a:pt x="115" y="201"/>
                    </a:cubicBezTo>
                    <a:cubicBezTo>
                      <a:pt x="131" y="181"/>
                      <a:pt x="147" y="172"/>
                      <a:pt x="162" y="172"/>
                    </a:cubicBezTo>
                    <a:cubicBezTo>
                      <a:pt x="183" y="172"/>
                      <a:pt x="202" y="191"/>
                      <a:pt x="214" y="221"/>
                    </a:cubicBezTo>
                    <a:cubicBezTo>
                      <a:pt x="313" y="191"/>
                      <a:pt x="363" y="181"/>
                      <a:pt x="363" y="161"/>
                    </a:cubicBezTo>
                    <a:cubicBezTo>
                      <a:pt x="354" y="115"/>
                      <a:pt x="413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5" name="Google Shape;155;p2"/>
              <p:cNvSpPr/>
              <p:nvPr/>
            </p:nvSpPr>
            <p:spPr>
              <a:xfrm>
                <a:off x="10427585" y="-915147"/>
                <a:ext cx="204499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25" extrusionOk="0">
                    <a:moveTo>
                      <a:pt x="1213" y="1"/>
                    </a:moveTo>
                    <a:cubicBezTo>
                      <a:pt x="1179" y="1"/>
                      <a:pt x="1171" y="64"/>
                      <a:pt x="1131" y="80"/>
                    </a:cubicBezTo>
                    <a:cubicBezTo>
                      <a:pt x="1124" y="82"/>
                      <a:pt x="1117" y="82"/>
                      <a:pt x="1111" y="82"/>
                    </a:cubicBezTo>
                    <a:cubicBezTo>
                      <a:pt x="1070" y="82"/>
                      <a:pt x="1039" y="59"/>
                      <a:pt x="1022" y="51"/>
                    </a:cubicBezTo>
                    <a:cubicBezTo>
                      <a:pt x="1002" y="80"/>
                      <a:pt x="982" y="120"/>
                      <a:pt x="952" y="160"/>
                    </a:cubicBezTo>
                    <a:cubicBezTo>
                      <a:pt x="877" y="251"/>
                      <a:pt x="788" y="296"/>
                      <a:pt x="731" y="296"/>
                    </a:cubicBezTo>
                    <a:cubicBezTo>
                      <a:pt x="682" y="296"/>
                      <a:pt x="657" y="263"/>
                      <a:pt x="685" y="199"/>
                    </a:cubicBezTo>
                    <a:cubicBezTo>
                      <a:pt x="709" y="126"/>
                      <a:pt x="707" y="84"/>
                      <a:pt x="680" y="84"/>
                    </a:cubicBezTo>
                    <a:cubicBezTo>
                      <a:pt x="651" y="84"/>
                      <a:pt x="596" y="129"/>
                      <a:pt x="516" y="229"/>
                    </a:cubicBezTo>
                    <a:cubicBezTo>
                      <a:pt x="367" y="418"/>
                      <a:pt x="238" y="299"/>
                      <a:pt x="70" y="378"/>
                    </a:cubicBezTo>
                    <a:cubicBezTo>
                      <a:pt x="70" y="398"/>
                      <a:pt x="30" y="437"/>
                      <a:pt x="0" y="477"/>
                    </a:cubicBezTo>
                    <a:cubicBezTo>
                      <a:pt x="10" y="477"/>
                      <a:pt x="20" y="477"/>
                      <a:pt x="20" y="487"/>
                    </a:cubicBezTo>
                    <a:cubicBezTo>
                      <a:pt x="50" y="507"/>
                      <a:pt x="60" y="517"/>
                      <a:pt x="80" y="537"/>
                    </a:cubicBezTo>
                    <a:cubicBezTo>
                      <a:pt x="80" y="527"/>
                      <a:pt x="100" y="527"/>
                      <a:pt x="100" y="517"/>
                    </a:cubicBezTo>
                    <a:cubicBezTo>
                      <a:pt x="115" y="507"/>
                      <a:pt x="125" y="502"/>
                      <a:pt x="132" y="502"/>
                    </a:cubicBezTo>
                    <a:cubicBezTo>
                      <a:pt x="153" y="502"/>
                      <a:pt x="144" y="539"/>
                      <a:pt x="129" y="576"/>
                    </a:cubicBezTo>
                    <a:lnTo>
                      <a:pt x="139" y="576"/>
                    </a:lnTo>
                    <a:cubicBezTo>
                      <a:pt x="144" y="571"/>
                      <a:pt x="150" y="568"/>
                      <a:pt x="157" y="568"/>
                    </a:cubicBezTo>
                    <a:cubicBezTo>
                      <a:pt x="187" y="568"/>
                      <a:pt x="232" y="623"/>
                      <a:pt x="298" y="705"/>
                    </a:cubicBezTo>
                    <a:cubicBezTo>
                      <a:pt x="337" y="595"/>
                      <a:pt x="376" y="454"/>
                      <a:pt x="445" y="454"/>
                    </a:cubicBezTo>
                    <a:cubicBezTo>
                      <a:pt x="463" y="454"/>
                      <a:pt x="483" y="464"/>
                      <a:pt x="506" y="487"/>
                    </a:cubicBezTo>
                    <a:cubicBezTo>
                      <a:pt x="623" y="589"/>
                      <a:pt x="665" y="724"/>
                      <a:pt x="730" y="724"/>
                    </a:cubicBezTo>
                    <a:cubicBezTo>
                      <a:pt x="753" y="724"/>
                      <a:pt x="780" y="707"/>
                      <a:pt x="813" y="665"/>
                    </a:cubicBezTo>
                    <a:cubicBezTo>
                      <a:pt x="942" y="517"/>
                      <a:pt x="883" y="368"/>
                      <a:pt x="1081" y="328"/>
                    </a:cubicBezTo>
                    <a:cubicBezTo>
                      <a:pt x="1101" y="328"/>
                      <a:pt x="1111" y="318"/>
                      <a:pt x="1131" y="318"/>
                    </a:cubicBezTo>
                    <a:cubicBezTo>
                      <a:pt x="1131" y="308"/>
                      <a:pt x="1141" y="308"/>
                      <a:pt x="1151" y="299"/>
                    </a:cubicBezTo>
                    <a:lnTo>
                      <a:pt x="1170" y="299"/>
                    </a:lnTo>
                    <a:cubicBezTo>
                      <a:pt x="1270" y="259"/>
                      <a:pt x="1250" y="199"/>
                      <a:pt x="1250" y="140"/>
                    </a:cubicBezTo>
                    <a:cubicBezTo>
                      <a:pt x="1250" y="120"/>
                      <a:pt x="1260" y="80"/>
                      <a:pt x="1270" y="31"/>
                    </a:cubicBezTo>
                    <a:cubicBezTo>
                      <a:pt x="1270" y="21"/>
                      <a:pt x="1260" y="21"/>
                      <a:pt x="1240" y="11"/>
                    </a:cubicBezTo>
                    <a:cubicBezTo>
                      <a:pt x="1229" y="4"/>
                      <a:pt x="1220" y="1"/>
                      <a:pt x="1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6" name="Google Shape;156;p2"/>
              <p:cNvSpPr/>
              <p:nvPr/>
            </p:nvSpPr>
            <p:spPr>
              <a:xfrm>
                <a:off x="10384431" y="-876662"/>
                <a:ext cx="25764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90" extrusionOk="0">
                    <a:moveTo>
                      <a:pt x="159" y="0"/>
                    </a:moveTo>
                    <a:cubicBezTo>
                      <a:pt x="130" y="0"/>
                      <a:pt x="100" y="30"/>
                      <a:pt x="30" y="60"/>
                    </a:cubicBezTo>
                    <a:cubicBezTo>
                      <a:pt x="11" y="69"/>
                      <a:pt x="11" y="79"/>
                      <a:pt x="1" y="89"/>
                    </a:cubicBezTo>
                    <a:cubicBezTo>
                      <a:pt x="20" y="79"/>
                      <a:pt x="50" y="60"/>
                      <a:pt x="90" y="40"/>
                    </a:cubicBezTo>
                    <a:cubicBezTo>
                      <a:pt x="110" y="20"/>
                      <a:pt x="139" y="1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7" name="Google Shape;157;p2"/>
              <p:cNvSpPr/>
              <p:nvPr/>
            </p:nvSpPr>
            <p:spPr>
              <a:xfrm>
                <a:off x="10387652" y="-945419"/>
                <a:ext cx="9661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60" h="100" extrusionOk="0">
                    <a:moveTo>
                      <a:pt x="60" y="1"/>
                    </a:moveTo>
                    <a:cubicBezTo>
                      <a:pt x="0" y="1"/>
                      <a:pt x="10" y="40"/>
                      <a:pt x="20" y="100"/>
                    </a:cubicBezTo>
                    <a:cubicBezTo>
                      <a:pt x="30" y="70"/>
                      <a:pt x="50" y="30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8" name="Google Shape;158;p2"/>
              <p:cNvSpPr/>
              <p:nvPr/>
            </p:nvSpPr>
            <p:spPr>
              <a:xfrm>
                <a:off x="10628703" y="-1294034"/>
                <a:ext cx="38323" cy="32849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4" extrusionOk="0">
                    <a:moveTo>
                      <a:pt x="89" y="1"/>
                    </a:moveTo>
                    <a:cubicBezTo>
                      <a:pt x="80" y="1"/>
                      <a:pt x="70" y="2"/>
                      <a:pt x="60" y="4"/>
                    </a:cubicBezTo>
                    <a:cubicBezTo>
                      <a:pt x="50" y="14"/>
                      <a:pt x="30" y="44"/>
                      <a:pt x="21" y="83"/>
                    </a:cubicBezTo>
                    <a:cubicBezTo>
                      <a:pt x="1" y="123"/>
                      <a:pt x="40" y="173"/>
                      <a:pt x="100" y="193"/>
                    </a:cubicBezTo>
                    <a:cubicBezTo>
                      <a:pt x="116" y="200"/>
                      <a:pt x="132" y="203"/>
                      <a:pt x="145" y="203"/>
                    </a:cubicBezTo>
                    <a:cubicBezTo>
                      <a:pt x="207" y="203"/>
                      <a:pt x="238" y="138"/>
                      <a:pt x="189" y="74"/>
                    </a:cubicBezTo>
                    <a:cubicBezTo>
                      <a:pt x="150" y="19"/>
                      <a:pt x="123" y="1"/>
                      <a:pt x="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59" name="Google Shape;159;p2"/>
              <p:cNvSpPr/>
              <p:nvPr/>
            </p:nvSpPr>
            <p:spPr>
              <a:xfrm>
                <a:off x="9156630" y="-1561655"/>
                <a:ext cx="11433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71" h="31" extrusionOk="0">
                    <a:moveTo>
                      <a:pt x="60" y="0"/>
                    </a:moveTo>
                    <a:cubicBezTo>
                      <a:pt x="1" y="0"/>
                      <a:pt x="11" y="10"/>
                      <a:pt x="40" y="30"/>
                    </a:cubicBezTo>
                    <a:cubicBezTo>
                      <a:pt x="50" y="20"/>
                      <a:pt x="6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0" name="Google Shape;160;p2"/>
              <p:cNvSpPr/>
              <p:nvPr/>
            </p:nvSpPr>
            <p:spPr>
              <a:xfrm>
                <a:off x="9139883" y="-1546680"/>
                <a:ext cx="12077" cy="9178"/>
              </a:xfrm>
              <a:custGeom>
                <a:avLst/>
                <a:gdLst/>
                <a:ahLst/>
                <a:cxnLst/>
                <a:rect l="l" t="t" r="r" b="b"/>
                <a:pathLst>
                  <a:path w="75" h="57" extrusionOk="0">
                    <a:moveTo>
                      <a:pt x="21" y="0"/>
                    </a:moveTo>
                    <a:cubicBezTo>
                      <a:pt x="0" y="0"/>
                      <a:pt x="10" y="25"/>
                      <a:pt x="25" y="56"/>
                    </a:cubicBezTo>
                    <a:cubicBezTo>
                      <a:pt x="35" y="56"/>
                      <a:pt x="55" y="36"/>
                      <a:pt x="75" y="16"/>
                    </a:cubicBezTo>
                    <a:cubicBezTo>
                      <a:pt x="65" y="7"/>
                      <a:pt x="55" y="7"/>
                      <a:pt x="45" y="7"/>
                    </a:cubicBezTo>
                    <a:cubicBezTo>
                      <a:pt x="34" y="2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1" name="Google Shape;161;p2"/>
              <p:cNvSpPr/>
              <p:nvPr/>
            </p:nvSpPr>
            <p:spPr>
              <a:xfrm>
                <a:off x="9185775" y="-1742323"/>
                <a:ext cx="6119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38" h="52" extrusionOk="0">
                    <a:moveTo>
                      <a:pt x="24" y="0"/>
                    </a:moveTo>
                    <a:cubicBezTo>
                      <a:pt x="1" y="0"/>
                      <a:pt x="9" y="26"/>
                      <a:pt x="18" y="52"/>
                    </a:cubicBezTo>
                    <a:cubicBezTo>
                      <a:pt x="28" y="42"/>
                      <a:pt x="38" y="22"/>
                      <a:pt x="38" y="2"/>
                    </a:cubicBezTo>
                    <a:cubicBezTo>
                      <a:pt x="33" y="1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2" name="Google Shape;162;p2"/>
              <p:cNvSpPr/>
              <p:nvPr/>
            </p:nvSpPr>
            <p:spPr>
              <a:xfrm>
                <a:off x="9160172" y="-1686287"/>
                <a:ext cx="47824" cy="5764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58" extrusionOk="0">
                    <a:moveTo>
                      <a:pt x="106" y="210"/>
                    </a:moveTo>
                    <a:lnTo>
                      <a:pt x="106" y="210"/>
                    </a:lnTo>
                    <a:cubicBezTo>
                      <a:pt x="110" y="215"/>
                      <a:pt x="116" y="220"/>
                      <a:pt x="122" y="225"/>
                    </a:cubicBezTo>
                    <a:lnTo>
                      <a:pt x="122" y="225"/>
                    </a:lnTo>
                    <a:cubicBezTo>
                      <a:pt x="118" y="217"/>
                      <a:pt x="113" y="211"/>
                      <a:pt x="106" y="210"/>
                    </a:cubicBezTo>
                    <a:close/>
                    <a:moveTo>
                      <a:pt x="53" y="119"/>
                    </a:moveTo>
                    <a:cubicBezTo>
                      <a:pt x="33" y="119"/>
                      <a:pt x="0" y="171"/>
                      <a:pt x="18" y="189"/>
                    </a:cubicBezTo>
                    <a:cubicBezTo>
                      <a:pt x="38" y="209"/>
                      <a:pt x="48" y="219"/>
                      <a:pt x="68" y="239"/>
                    </a:cubicBezTo>
                    <a:cubicBezTo>
                      <a:pt x="83" y="219"/>
                      <a:pt x="94" y="210"/>
                      <a:pt x="104" y="210"/>
                    </a:cubicBezTo>
                    <a:cubicBezTo>
                      <a:pt x="105" y="210"/>
                      <a:pt x="105" y="210"/>
                      <a:pt x="106" y="210"/>
                    </a:cubicBezTo>
                    <a:lnTo>
                      <a:pt x="106" y="210"/>
                    </a:lnTo>
                    <a:cubicBezTo>
                      <a:pt x="73" y="173"/>
                      <a:pt x="83" y="128"/>
                      <a:pt x="58" y="120"/>
                    </a:cubicBezTo>
                    <a:cubicBezTo>
                      <a:pt x="57" y="119"/>
                      <a:pt x="55" y="119"/>
                      <a:pt x="53" y="119"/>
                    </a:cubicBezTo>
                    <a:close/>
                    <a:moveTo>
                      <a:pt x="217" y="1"/>
                    </a:moveTo>
                    <a:cubicBezTo>
                      <a:pt x="197" y="21"/>
                      <a:pt x="187" y="31"/>
                      <a:pt x="167" y="51"/>
                    </a:cubicBezTo>
                    <a:cubicBezTo>
                      <a:pt x="157" y="60"/>
                      <a:pt x="147" y="60"/>
                      <a:pt x="147" y="60"/>
                    </a:cubicBezTo>
                    <a:lnTo>
                      <a:pt x="137" y="60"/>
                    </a:lnTo>
                    <a:cubicBezTo>
                      <a:pt x="127" y="70"/>
                      <a:pt x="127" y="80"/>
                      <a:pt x="127" y="90"/>
                    </a:cubicBezTo>
                    <a:cubicBezTo>
                      <a:pt x="108" y="160"/>
                      <a:pt x="147" y="160"/>
                      <a:pt x="207" y="249"/>
                    </a:cubicBezTo>
                    <a:cubicBezTo>
                      <a:pt x="224" y="279"/>
                      <a:pt x="227" y="290"/>
                      <a:pt x="221" y="290"/>
                    </a:cubicBezTo>
                    <a:cubicBezTo>
                      <a:pt x="210" y="290"/>
                      <a:pt x="167" y="249"/>
                      <a:pt x="127" y="229"/>
                    </a:cubicBezTo>
                    <a:cubicBezTo>
                      <a:pt x="125" y="228"/>
                      <a:pt x="124" y="226"/>
                      <a:pt x="122" y="225"/>
                    </a:cubicBezTo>
                    <a:lnTo>
                      <a:pt x="122" y="225"/>
                    </a:lnTo>
                    <a:cubicBezTo>
                      <a:pt x="130" y="243"/>
                      <a:pt x="132" y="276"/>
                      <a:pt x="127" y="308"/>
                    </a:cubicBezTo>
                    <a:cubicBezTo>
                      <a:pt x="137" y="318"/>
                      <a:pt x="147" y="338"/>
                      <a:pt x="167" y="358"/>
                    </a:cubicBezTo>
                    <a:cubicBezTo>
                      <a:pt x="187" y="348"/>
                      <a:pt x="207" y="328"/>
                      <a:pt x="227" y="298"/>
                    </a:cubicBezTo>
                    <a:cubicBezTo>
                      <a:pt x="266" y="229"/>
                      <a:pt x="266" y="209"/>
                      <a:pt x="296" y="189"/>
                    </a:cubicBezTo>
                    <a:cubicBezTo>
                      <a:pt x="286" y="179"/>
                      <a:pt x="276" y="179"/>
                      <a:pt x="266" y="170"/>
                    </a:cubicBezTo>
                    <a:cubicBezTo>
                      <a:pt x="187" y="110"/>
                      <a:pt x="246" y="80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3" name="Google Shape;163;p2"/>
              <p:cNvSpPr/>
              <p:nvPr/>
            </p:nvSpPr>
            <p:spPr>
              <a:xfrm>
                <a:off x="9097051" y="-1350876"/>
                <a:ext cx="23026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1" extrusionOk="0">
                    <a:moveTo>
                      <a:pt x="143" y="0"/>
                    </a:moveTo>
                    <a:lnTo>
                      <a:pt x="24" y="20"/>
                    </a:lnTo>
                    <a:lnTo>
                      <a:pt x="44" y="20"/>
                    </a:lnTo>
                    <a:cubicBezTo>
                      <a:pt x="93" y="60"/>
                      <a:pt x="4" y="80"/>
                      <a:pt x="4" y="179"/>
                    </a:cubicBezTo>
                    <a:cubicBezTo>
                      <a:pt x="1" y="209"/>
                      <a:pt x="3" y="221"/>
                      <a:pt x="10" y="221"/>
                    </a:cubicBezTo>
                    <a:cubicBezTo>
                      <a:pt x="23" y="221"/>
                      <a:pt x="56" y="160"/>
                      <a:pt x="83" y="119"/>
                    </a:cubicBezTo>
                    <a:cubicBezTo>
                      <a:pt x="103" y="80"/>
                      <a:pt x="113" y="50"/>
                      <a:pt x="133" y="20"/>
                    </a:cubicBezTo>
                    <a:cubicBezTo>
                      <a:pt x="133" y="20"/>
                      <a:pt x="133" y="1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4" name="Google Shape;164;p2"/>
              <p:cNvSpPr/>
              <p:nvPr/>
            </p:nvSpPr>
            <p:spPr>
              <a:xfrm>
                <a:off x="9164681" y="-1445074"/>
                <a:ext cx="1610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0" extrusionOk="0">
                    <a:moveTo>
                      <a:pt x="50" y="0"/>
                    </a:moveTo>
                    <a:cubicBezTo>
                      <a:pt x="40" y="10"/>
                      <a:pt x="40" y="20"/>
                      <a:pt x="30" y="30"/>
                    </a:cubicBezTo>
                    <a:cubicBezTo>
                      <a:pt x="20" y="40"/>
                      <a:pt x="10" y="60"/>
                      <a:pt x="0" y="70"/>
                    </a:cubicBezTo>
                    <a:cubicBezTo>
                      <a:pt x="10" y="80"/>
                      <a:pt x="20" y="80"/>
                      <a:pt x="30" y="89"/>
                    </a:cubicBezTo>
                    <a:cubicBezTo>
                      <a:pt x="40" y="80"/>
                      <a:pt x="50" y="70"/>
                      <a:pt x="60" y="60"/>
                    </a:cubicBezTo>
                    <a:cubicBezTo>
                      <a:pt x="80" y="50"/>
                      <a:pt x="90" y="30"/>
                      <a:pt x="99" y="10"/>
                    </a:cubicBezTo>
                    <a:cubicBezTo>
                      <a:pt x="80" y="10"/>
                      <a:pt x="7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5" name="Google Shape;165;p2"/>
              <p:cNvSpPr/>
              <p:nvPr/>
            </p:nvSpPr>
            <p:spPr>
              <a:xfrm>
                <a:off x="9062431" y="-2075803"/>
                <a:ext cx="412057" cy="979017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6080" extrusionOk="0">
                    <a:moveTo>
                      <a:pt x="1292" y="1"/>
                    </a:moveTo>
                    <a:cubicBezTo>
                      <a:pt x="1291" y="1"/>
                      <a:pt x="1290" y="20"/>
                      <a:pt x="1290" y="70"/>
                    </a:cubicBezTo>
                    <a:lnTo>
                      <a:pt x="1290" y="209"/>
                    </a:lnTo>
                    <a:cubicBezTo>
                      <a:pt x="1290" y="164"/>
                      <a:pt x="1287" y="146"/>
                      <a:pt x="1282" y="146"/>
                    </a:cubicBezTo>
                    <a:cubicBezTo>
                      <a:pt x="1275" y="146"/>
                      <a:pt x="1262" y="193"/>
                      <a:pt x="1250" y="249"/>
                    </a:cubicBezTo>
                    <a:cubicBezTo>
                      <a:pt x="1240" y="308"/>
                      <a:pt x="1230" y="358"/>
                      <a:pt x="1220" y="377"/>
                    </a:cubicBezTo>
                    <a:cubicBezTo>
                      <a:pt x="1200" y="437"/>
                      <a:pt x="1210" y="427"/>
                      <a:pt x="1210" y="516"/>
                    </a:cubicBezTo>
                    <a:cubicBezTo>
                      <a:pt x="1206" y="550"/>
                      <a:pt x="1200" y="560"/>
                      <a:pt x="1189" y="560"/>
                    </a:cubicBezTo>
                    <a:cubicBezTo>
                      <a:pt x="1175" y="560"/>
                      <a:pt x="1151" y="542"/>
                      <a:pt x="1111" y="536"/>
                    </a:cubicBezTo>
                    <a:cubicBezTo>
                      <a:pt x="1105" y="535"/>
                      <a:pt x="1099" y="535"/>
                      <a:pt x="1095" y="535"/>
                    </a:cubicBezTo>
                    <a:cubicBezTo>
                      <a:pt x="1054" y="535"/>
                      <a:pt x="1079" y="567"/>
                      <a:pt x="1110" y="567"/>
                    </a:cubicBezTo>
                    <a:cubicBezTo>
                      <a:pt x="1114" y="567"/>
                      <a:pt x="1118" y="567"/>
                      <a:pt x="1121" y="566"/>
                    </a:cubicBezTo>
                    <a:cubicBezTo>
                      <a:pt x="1161" y="566"/>
                      <a:pt x="1200" y="625"/>
                      <a:pt x="1191" y="645"/>
                    </a:cubicBezTo>
                    <a:cubicBezTo>
                      <a:pt x="1181" y="655"/>
                      <a:pt x="1091" y="685"/>
                      <a:pt x="1121" y="764"/>
                    </a:cubicBezTo>
                    <a:cubicBezTo>
                      <a:pt x="1143" y="814"/>
                      <a:pt x="1107" y="828"/>
                      <a:pt x="1074" y="828"/>
                    </a:cubicBezTo>
                    <a:cubicBezTo>
                      <a:pt x="1062" y="828"/>
                      <a:pt x="1050" y="826"/>
                      <a:pt x="1042" y="824"/>
                    </a:cubicBezTo>
                    <a:cubicBezTo>
                      <a:pt x="1034" y="820"/>
                      <a:pt x="1027" y="818"/>
                      <a:pt x="1020" y="818"/>
                    </a:cubicBezTo>
                    <a:cubicBezTo>
                      <a:pt x="991" y="818"/>
                      <a:pt x="974" y="849"/>
                      <a:pt x="1022" y="873"/>
                    </a:cubicBezTo>
                    <a:cubicBezTo>
                      <a:pt x="1072" y="913"/>
                      <a:pt x="1032" y="1032"/>
                      <a:pt x="982" y="1032"/>
                    </a:cubicBezTo>
                    <a:cubicBezTo>
                      <a:pt x="948" y="1032"/>
                      <a:pt x="919" y="985"/>
                      <a:pt x="881" y="985"/>
                    </a:cubicBezTo>
                    <a:cubicBezTo>
                      <a:pt x="864" y="985"/>
                      <a:pt x="845" y="994"/>
                      <a:pt x="824" y="1022"/>
                    </a:cubicBezTo>
                    <a:lnTo>
                      <a:pt x="814" y="1022"/>
                    </a:lnTo>
                    <a:cubicBezTo>
                      <a:pt x="757" y="1035"/>
                      <a:pt x="698" y="1050"/>
                      <a:pt x="663" y="1050"/>
                    </a:cubicBezTo>
                    <a:cubicBezTo>
                      <a:pt x="618" y="1050"/>
                      <a:pt x="612" y="1026"/>
                      <a:pt x="695" y="943"/>
                    </a:cubicBezTo>
                    <a:cubicBezTo>
                      <a:pt x="675" y="923"/>
                      <a:pt x="655" y="903"/>
                      <a:pt x="635" y="863"/>
                    </a:cubicBezTo>
                    <a:cubicBezTo>
                      <a:pt x="586" y="903"/>
                      <a:pt x="546" y="933"/>
                      <a:pt x="526" y="943"/>
                    </a:cubicBezTo>
                    <a:lnTo>
                      <a:pt x="516" y="943"/>
                    </a:lnTo>
                    <a:cubicBezTo>
                      <a:pt x="497" y="982"/>
                      <a:pt x="467" y="1022"/>
                      <a:pt x="437" y="1042"/>
                    </a:cubicBezTo>
                    <a:cubicBezTo>
                      <a:pt x="378" y="1091"/>
                      <a:pt x="457" y="1121"/>
                      <a:pt x="516" y="1131"/>
                    </a:cubicBezTo>
                    <a:lnTo>
                      <a:pt x="526" y="1131"/>
                    </a:lnTo>
                    <a:cubicBezTo>
                      <a:pt x="526" y="1131"/>
                      <a:pt x="536" y="1121"/>
                      <a:pt x="536" y="1121"/>
                    </a:cubicBezTo>
                    <a:cubicBezTo>
                      <a:pt x="553" y="1118"/>
                      <a:pt x="570" y="1117"/>
                      <a:pt x="588" y="1117"/>
                    </a:cubicBezTo>
                    <a:cubicBezTo>
                      <a:pt x="691" y="1117"/>
                      <a:pt x="793" y="1161"/>
                      <a:pt x="844" y="1161"/>
                    </a:cubicBezTo>
                    <a:cubicBezTo>
                      <a:pt x="863" y="1161"/>
                      <a:pt x="893" y="1141"/>
                      <a:pt x="913" y="1111"/>
                    </a:cubicBezTo>
                    <a:lnTo>
                      <a:pt x="903" y="1111"/>
                    </a:lnTo>
                    <a:cubicBezTo>
                      <a:pt x="872" y="1119"/>
                      <a:pt x="830" y="1150"/>
                      <a:pt x="807" y="1150"/>
                    </a:cubicBezTo>
                    <a:cubicBezTo>
                      <a:pt x="801" y="1150"/>
                      <a:pt x="796" y="1148"/>
                      <a:pt x="794" y="1141"/>
                    </a:cubicBezTo>
                    <a:cubicBezTo>
                      <a:pt x="784" y="1111"/>
                      <a:pt x="784" y="1052"/>
                      <a:pt x="804" y="1052"/>
                    </a:cubicBezTo>
                    <a:cubicBezTo>
                      <a:pt x="794" y="1081"/>
                      <a:pt x="873" y="1042"/>
                      <a:pt x="913" y="1101"/>
                    </a:cubicBezTo>
                    <a:cubicBezTo>
                      <a:pt x="953" y="1161"/>
                      <a:pt x="923" y="1181"/>
                      <a:pt x="1012" y="1181"/>
                    </a:cubicBezTo>
                    <a:cubicBezTo>
                      <a:pt x="1017" y="1180"/>
                      <a:pt x="1022" y="1179"/>
                      <a:pt x="1026" y="1179"/>
                    </a:cubicBezTo>
                    <a:cubicBezTo>
                      <a:pt x="1064" y="1179"/>
                      <a:pt x="1072" y="1216"/>
                      <a:pt x="1072" y="1270"/>
                    </a:cubicBezTo>
                    <a:cubicBezTo>
                      <a:pt x="1082" y="1280"/>
                      <a:pt x="1091" y="1280"/>
                      <a:pt x="1091" y="1290"/>
                    </a:cubicBezTo>
                    <a:cubicBezTo>
                      <a:pt x="1131" y="1329"/>
                      <a:pt x="1121" y="1349"/>
                      <a:pt x="1082" y="1349"/>
                    </a:cubicBezTo>
                    <a:cubicBezTo>
                      <a:pt x="1082" y="1369"/>
                      <a:pt x="1082" y="1389"/>
                      <a:pt x="1082" y="1419"/>
                    </a:cubicBezTo>
                    <a:cubicBezTo>
                      <a:pt x="1090" y="1482"/>
                      <a:pt x="1072" y="1504"/>
                      <a:pt x="1049" y="1504"/>
                    </a:cubicBezTo>
                    <a:cubicBezTo>
                      <a:pt x="1019" y="1504"/>
                      <a:pt x="981" y="1463"/>
                      <a:pt x="992" y="1428"/>
                    </a:cubicBezTo>
                    <a:cubicBezTo>
                      <a:pt x="1002" y="1389"/>
                      <a:pt x="982" y="1359"/>
                      <a:pt x="913" y="1319"/>
                    </a:cubicBezTo>
                    <a:cubicBezTo>
                      <a:pt x="873" y="1339"/>
                      <a:pt x="883" y="1389"/>
                      <a:pt x="883" y="1409"/>
                    </a:cubicBezTo>
                    <a:cubicBezTo>
                      <a:pt x="883" y="1419"/>
                      <a:pt x="883" y="1419"/>
                      <a:pt x="893" y="1428"/>
                    </a:cubicBezTo>
                    <a:cubicBezTo>
                      <a:pt x="893" y="1438"/>
                      <a:pt x="893" y="1438"/>
                      <a:pt x="893" y="1438"/>
                    </a:cubicBezTo>
                    <a:cubicBezTo>
                      <a:pt x="913" y="1468"/>
                      <a:pt x="953" y="1508"/>
                      <a:pt x="1052" y="1567"/>
                    </a:cubicBezTo>
                    <a:cubicBezTo>
                      <a:pt x="1121" y="1604"/>
                      <a:pt x="1113" y="1625"/>
                      <a:pt x="1077" y="1625"/>
                    </a:cubicBezTo>
                    <a:cubicBezTo>
                      <a:pt x="1046" y="1625"/>
                      <a:pt x="994" y="1609"/>
                      <a:pt x="953" y="1577"/>
                    </a:cubicBezTo>
                    <a:cubicBezTo>
                      <a:pt x="883" y="1518"/>
                      <a:pt x="844" y="1498"/>
                      <a:pt x="794" y="1428"/>
                    </a:cubicBezTo>
                    <a:cubicBezTo>
                      <a:pt x="774" y="1448"/>
                      <a:pt x="754" y="1498"/>
                      <a:pt x="744" y="1557"/>
                    </a:cubicBezTo>
                    <a:cubicBezTo>
                      <a:pt x="725" y="1617"/>
                      <a:pt x="764" y="1597"/>
                      <a:pt x="784" y="1617"/>
                    </a:cubicBezTo>
                    <a:cubicBezTo>
                      <a:pt x="791" y="1613"/>
                      <a:pt x="797" y="1612"/>
                      <a:pt x="803" y="1612"/>
                    </a:cubicBezTo>
                    <a:cubicBezTo>
                      <a:pt x="828" y="1612"/>
                      <a:pt x="837" y="1646"/>
                      <a:pt x="853" y="1686"/>
                    </a:cubicBezTo>
                    <a:cubicBezTo>
                      <a:pt x="873" y="1686"/>
                      <a:pt x="893" y="1666"/>
                      <a:pt x="923" y="1657"/>
                    </a:cubicBezTo>
                    <a:cubicBezTo>
                      <a:pt x="933" y="1647"/>
                      <a:pt x="943" y="1637"/>
                      <a:pt x="953" y="1627"/>
                    </a:cubicBezTo>
                    <a:cubicBezTo>
                      <a:pt x="962" y="1618"/>
                      <a:pt x="971" y="1613"/>
                      <a:pt x="982" y="1613"/>
                    </a:cubicBezTo>
                    <a:cubicBezTo>
                      <a:pt x="1006" y="1613"/>
                      <a:pt x="1040" y="1635"/>
                      <a:pt x="1101" y="1676"/>
                    </a:cubicBezTo>
                    <a:cubicBezTo>
                      <a:pt x="1191" y="1736"/>
                      <a:pt x="1052" y="1785"/>
                      <a:pt x="1012" y="1825"/>
                    </a:cubicBezTo>
                    <a:cubicBezTo>
                      <a:pt x="1001" y="1837"/>
                      <a:pt x="991" y="1839"/>
                      <a:pt x="980" y="1839"/>
                    </a:cubicBezTo>
                    <a:cubicBezTo>
                      <a:pt x="971" y="1839"/>
                      <a:pt x="961" y="1837"/>
                      <a:pt x="950" y="1837"/>
                    </a:cubicBezTo>
                    <a:cubicBezTo>
                      <a:pt x="940" y="1837"/>
                      <a:pt x="928" y="1839"/>
                      <a:pt x="913" y="1845"/>
                    </a:cubicBezTo>
                    <a:cubicBezTo>
                      <a:pt x="923" y="1865"/>
                      <a:pt x="943" y="1894"/>
                      <a:pt x="963" y="1934"/>
                    </a:cubicBezTo>
                    <a:cubicBezTo>
                      <a:pt x="1014" y="2032"/>
                      <a:pt x="1003" y="2052"/>
                      <a:pt x="983" y="2052"/>
                    </a:cubicBezTo>
                    <a:cubicBezTo>
                      <a:pt x="972" y="2052"/>
                      <a:pt x="959" y="2047"/>
                      <a:pt x="953" y="2043"/>
                    </a:cubicBezTo>
                    <a:cubicBezTo>
                      <a:pt x="933" y="2033"/>
                      <a:pt x="873" y="1964"/>
                      <a:pt x="824" y="1924"/>
                    </a:cubicBezTo>
                    <a:cubicBezTo>
                      <a:pt x="814" y="1934"/>
                      <a:pt x="804" y="1944"/>
                      <a:pt x="804" y="1954"/>
                    </a:cubicBezTo>
                    <a:cubicBezTo>
                      <a:pt x="814" y="1974"/>
                      <a:pt x="834" y="1994"/>
                      <a:pt x="853" y="2013"/>
                    </a:cubicBezTo>
                    <a:cubicBezTo>
                      <a:pt x="853" y="2013"/>
                      <a:pt x="863" y="2013"/>
                      <a:pt x="863" y="2023"/>
                    </a:cubicBezTo>
                    <a:cubicBezTo>
                      <a:pt x="911" y="2078"/>
                      <a:pt x="914" y="2096"/>
                      <a:pt x="894" y="2096"/>
                    </a:cubicBezTo>
                    <a:cubicBezTo>
                      <a:pt x="888" y="2096"/>
                      <a:pt x="882" y="2095"/>
                      <a:pt x="873" y="2093"/>
                    </a:cubicBezTo>
                    <a:cubicBezTo>
                      <a:pt x="873" y="2113"/>
                      <a:pt x="873" y="2132"/>
                      <a:pt x="873" y="2132"/>
                    </a:cubicBezTo>
                    <a:cubicBezTo>
                      <a:pt x="873" y="2132"/>
                      <a:pt x="873" y="2142"/>
                      <a:pt x="873" y="2142"/>
                    </a:cubicBezTo>
                    <a:cubicBezTo>
                      <a:pt x="887" y="2135"/>
                      <a:pt x="906" y="2128"/>
                      <a:pt x="923" y="2128"/>
                    </a:cubicBezTo>
                    <a:cubicBezTo>
                      <a:pt x="930" y="2128"/>
                      <a:pt x="937" y="2130"/>
                      <a:pt x="943" y="2132"/>
                    </a:cubicBezTo>
                    <a:cubicBezTo>
                      <a:pt x="992" y="2142"/>
                      <a:pt x="992" y="2242"/>
                      <a:pt x="1022" y="2351"/>
                    </a:cubicBezTo>
                    <a:cubicBezTo>
                      <a:pt x="1062" y="2450"/>
                      <a:pt x="1082" y="2410"/>
                      <a:pt x="1121" y="2569"/>
                    </a:cubicBezTo>
                    <a:cubicBezTo>
                      <a:pt x="1135" y="2613"/>
                      <a:pt x="1135" y="2631"/>
                      <a:pt x="1127" y="2631"/>
                    </a:cubicBezTo>
                    <a:cubicBezTo>
                      <a:pt x="1105" y="2631"/>
                      <a:pt x="1031" y="2519"/>
                      <a:pt x="1002" y="2470"/>
                    </a:cubicBezTo>
                    <a:cubicBezTo>
                      <a:pt x="963" y="2410"/>
                      <a:pt x="972" y="2410"/>
                      <a:pt x="923" y="2380"/>
                    </a:cubicBezTo>
                    <a:cubicBezTo>
                      <a:pt x="913" y="2380"/>
                      <a:pt x="903" y="2390"/>
                      <a:pt x="893" y="2390"/>
                    </a:cubicBezTo>
                    <a:lnTo>
                      <a:pt x="873" y="2390"/>
                    </a:lnTo>
                    <a:cubicBezTo>
                      <a:pt x="893" y="2420"/>
                      <a:pt x="923" y="2460"/>
                      <a:pt x="943" y="2509"/>
                    </a:cubicBezTo>
                    <a:cubicBezTo>
                      <a:pt x="963" y="2539"/>
                      <a:pt x="963" y="2569"/>
                      <a:pt x="963" y="2589"/>
                    </a:cubicBezTo>
                    <a:cubicBezTo>
                      <a:pt x="1012" y="2589"/>
                      <a:pt x="1022" y="2668"/>
                      <a:pt x="1022" y="2708"/>
                    </a:cubicBezTo>
                    <a:cubicBezTo>
                      <a:pt x="1022" y="2708"/>
                      <a:pt x="1012" y="2717"/>
                      <a:pt x="1012" y="2717"/>
                    </a:cubicBezTo>
                    <a:cubicBezTo>
                      <a:pt x="1032" y="2727"/>
                      <a:pt x="992" y="2777"/>
                      <a:pt x="1012" y="2817"/>
                    </a:cubicBezTo>
                    <a:cubicBezTo>
                      <a:pt x="1042" y="2866"/>
                      <a:pt x="1230" y="2876"/>
                      <a:pt x="1230" y="2876"/>
                    </a:cubicBezTo>
                    <a:cubicBezTo>
                      <a:pt x="1230" y="2876"/>
                      <a:pt x="1260" y="2936"/>
                      <a:pt x="1240" y="2936"/>
                    </a:cubicBezTo>
                    <a:cubicBezTo>
                      <a:pt x="1220" y="2946"/>
                      <a:pt x="1171" y="2965"/>
                      <a:pt x="1161" y="3035"/>
                    </a:cubicBezTo>
                    <a:cubicBezTo>
                      <a:pt x="1154" y="3055"/>
                      <a:pt x="1158" y="3061"/>
                      <a:pt x="1168" y="3061"/>
                    </a:cubicBezTo>
                    <a:cubicBezTo>
                      <a:pt x="1188" y="3061"/>
                      <a:pt x="1237" y="3035"/>
                      <a:pt x="1290" y="3035"/>
                    </a:cubicBezTo>
                    <a:cubicBezTo>
                      <a:pt x="1379" y="3035"/>
                      <a:pt x="1349" y="3064"/>
                      <a:pt x="1359" y="3124"/>
                    </a:cubicBezTo>
                    <a:cubicBezTo>
                      <a:pt x="1363" y="3150"/>
                      <a:pt x="1354" y="3157"/>
                      <a:pt x="1338" y="3157"/>
                    </a:cubicBezTo>
                    <a:cubicBezTo>
                      <a:pt x="1323" y="3157"/>
                      <a:pt x="1301" y="3150"/>
                      <a:pt x="1278" y="3150"/>
                    </a:cubicBezTo>
                    <a:cubicBezTo>
                      <a:pt x="1262" y="3150"/>
                      <a:pt x="1246" y="3153"/>
                      <a:pt x="1230" y="3164"/>
                    </a:cubicBezTo>
                    <a:cubicBezTo>
                      <a:pt x="1171" y="3203"/>
                      <a:pt x="1280" y="3223"/>
                      <a:pt x="1280" y="3312"/>
                    </a:cubicBezTo>
                    <a:cubicBezTo>
                      <a:pt x="1280" y="3340"/>
                      <a:pt x="1275" y="3350"/>
                      <a:pt x="1267" y="3350"/>
                    </a:cubicBezTo>
                    <a:cubicBezTo>
                      <a:pt x="1250" y="3350"/>
                      <a:pt x="1218" y="3297"/>
                      <a:pt x="1191" y="3263"/>
                    </a:cubicBezTo>
                    <a:cubicBezTo>
                      <a:pt x="1151" y="3203"/>
                      <a:pt x="1141" y="3183"/>
                      <a:pt x="1111" y="3124"/>
                    </a:cubicBezTo>
                    <a:cubicBezTo>
                      <a:pt x="1094" y="3072"/>
                      <a:pt x="1069" y="3043"/>
                      <a:pt x="1030" y="3043"/>
                    </a:cubicBezTo>
                    <a:cubicBezTo>
                      <a:pt x="1024" y="3043"/>
                      <a:pt x="1018" y="3043"/>
                      <a:pt x="1012" y="3045"/>
                    </a:cubicBezTo>
                    <a:cubicBezTo>
                      <a:pt x="972" y="3055"/>
                      <a:pt x="1012" y="3074"/>
                      <a:pt x="1042" y="3174"/>
                    </a:cubicBezTo>
                    <a:cubicBezTo>
                      <a:pt x="1082" y="3273"/>
                      <a:pt x="1072" y="3263"/>
                      <a:pt x="1042" y="3312"/>
                    </a:cubicBezTo>
                    <a:cubicBezTo>
                      <a:pt x="1036" y="3324"/>
                      <a:pt x="1030" y="3329"/>
                      <a:pt x="1023" y="3329"/>
                    </a:cubicBezTo>
                    <a:cubicBezTo>
                      <a:pt x="995" y="3329"/>
                      <a:pt x="961" y="3242"/>
                      <a:pt x="953" y="3193"/>
                    </a:cubicBezTo>
                    <a:cubicBezTo>
                      <a:pt x="943" y="3144"/>
                      <a:pt x="913" y="3124"/>
                      <a:pt x="844" y="3084"/>
                    </a:cubicBezTo>
                    <a:cubicBezTo>
                      <a:pt x="835" y="3078"/>
                      <a:pt x="828" y="3076"/>
                      <a:pt x="823" y="3076"/>
                    </a:cubicBezTo>
                    <a:cubicBezTo>
                      <a:pt x="795" y="3076"/>
                      <a:pt x="824" y="3161"/>
                      <a:pt x="824" y="3203"/>
                    </a:cubicBezTo>
                    <a:cubicBezTo>
                      <a:pt x="824" y="3263"/>
                      <a:pt x="834" y="3243"/>
                      <a:pt x="853" y="3322"/>
                    </a:cubicBezTo>
                    <a:cubicBezTo>
                      <a:pt x="859" y="3348"/>
                      <a:pt x="858" y="3359"/>
                      <a:pt x="853" y="3359"/>
                    </a:cubicBezTo>
                    <a:cubicBezTo>
                      <a:pt x="840" y="3359"/>
                      <a:pt x="802" y="3296"/>
                      <a:pt x="774" y="3233"/>
                    </a:cubicBezTo>
                    <a:cubicBezTo>
                      <a:pt x="753" y="3191"/>
                      <a:pt x="746" y="3180"/>
                      <a:pt x="735" y="3180"/>
                    </a:cubicBezTo>
                    <a:cubicBezTo>
                      <a:pt x="726" y="3180"/>
                      <a:pt x="713" y="3189"/>
                      <a:pt x="685" y="3193"/>
                    </a:cubicBezTo>
                    <a:cubicBezTo>
                      <a:pt x="685" y="3203"/>
                      <a:pt x="665" y="3223"/>
                      <a:pt x="645" y="3243"/>
                    </a:cubicBezTo>
                    <a:cubicBezTo>
                      <a:pt x="665" y="3263"/>
                      <a:pt x="685" y="3273"/>
                      <a:pt x="705" y="3293"/>
                    </a:cubicBezTo>
                    <a:cubicBezTo>
                      <a:pt x="744" y="3345"/>
                      <a:pt x="740" y="3359"/>
                      <a:pt x="715" y="3359"/>
                    </a:cubicBezTo>
                    <a:cubicBezTo>
                      <a:pt x="703" y="3359"/>
                      <a:pt x="685" y="3355"/>
                      <a:pt x="665" y="3352"/>
                    </a:cubicBezTo>
                    <a:cubicBezTo>
                      <a:pt x="625" y="3342"/>
                      <a:pt x="625" y="3332"/>
                      <a:pt x="596" y="3312"/>
                    </a:cubicBezTo>
                    <a:cubicBezTo>
                      <a:pt x="586" y="3322"/>
                      <a:pt x="586" y="3322"/>
                      <a:pt x="586" y="3322"/>
                    </a:cubicBezTo>
                    <a:cubicBezTo>
                      <a:pt x="536" y="3384"/>
                      <a:pt x="539" y="3401"/>
                      <a:pt x="562" y="3401"/>
                    </a:cubicBezTo>
                    <a:cubicBezTo>
                      <a:pt x="579" y="3401"/>
                      <a:pt x="609" y="3390"/>
                      <a:pt x="635" y="3382"/>
                    </a:cubicBezTo>
                    <a:cubicBezTo>
                      <a:pt x="642" y="3379"/>
                      <a:pt x="647" y="3377"/>
                      <a:pt x="651" y="3377"/>
                    </a:cubicBezTo>
                    <a:cubicBezTo>
                      <a:pt x="672" y="3377"/>
                      <a:pt x="663" y="3415"/>
                      <a:pt x="655" y="3431"/>
                    </a:cubicBezTo>
                    <a:lnTo>
                      <a:pt x="705" y="3431"/>
                    </a:lnTo>
                    <a:cubicBezTo>
                      <a:pt x="737" y="3420"/>
                      <a:pt x="755" y="3413"/>
                      <a:pt x="776" y="3413"/>
                    </a:cubicBezTo>
                    <a:cubicBezTo>
                      <a:pt x="793" y="3413"/>
                      <a:pt x="812" y="3418"/>
                      <a:pt x="844" y="3431"/>
                    </a:cubicBezTo>
                    <a:cubicBezTo>
                      <a:pt x="913" y="3471"/>
                      <a:pt x="804" y="3501"/>
                      <a:pt x="824" y="3521"/>
                    </a:cubicBezTo>
                    <a:cubicBezTo>
                      <a:pt x="844" y="3540"/>
                      <a:pt x="853" y="3521"/>
                      <a:pt x="903" y="3570"/>
                    </a:cubicBezTo>
                    <a:cubicBezTo>
                      <a:pt x="918" y="3593"/>
                      <a:pt x="929" y="3603"/>
                      <a:pt x="938" y="3603"/>
                    </a:cubicBezTo>
                    <a:cubicBezTo>
                      <a:pt x="953" y="3603"/>
                      <a:pt x="964" y="3577"/>
                      <a:pt x="982" y="3540"/>
                    </a:cubicBezTo>
                    <a:cubicBezTo>
                      <a:pt x="993" y="3520"/>
                      <a:pt x="1002" y="3512"/>
                      <a:pt x="1012" y="3512"/>
                    </a:cubicBezTo>
                    <a:cubicBezTo>
                      <a:pt x="1030" y="3512"/>
                      <a:pt x="1049" y="3537"/>
                      <a:pt x="1082" y="3550"/>
                    </a:cubicBezTo>
                    <a:cubicBezTo>
                      <a:pt x="1131" y="3560"/>
                      <a:pt x="1072" y="3620"/>
                      <a:pt x="1082" y="3649"/>
                    </a:cubicBezTo>
                    <a:cubicBezTo>
                      <a:pt x="1085" y="3661"/>
                      <a:pt x="1091" y="3665"/>
                      <a:pt x="1100" y="3665"/>
                    </a:cubicBezTo>
                    <a:cubicBezTo>
                      <a:pt x="1113" y="3665"/>
                      <a:pt x="1135" y="3656"/>
                      <a:pt x="1171" y="3649"/>
                    </a:cubicBezTo>
                    <a:cubicBezTo>
                      <a:pt x="1180" y="3648"/>
                      <a:pt x="1188" y="3647"/>
                      <a:pt x="1196" y="3647"/>
                    </a:cubicBezTo>
                    <a:cubicBezTo>
                      <a:pt x="1231" y="3647"/>
                      <a:pt x="1252" y="3663"/>
                      <a:pt x="1260" y="3679"/>
                    </a:cubicBezTo>
                    <a:cubicBezTo>
                      <a:pt x="1270" y="3709"/>
                      <a:pt x="1349" y="3808"/>
                      <a:pt x="1379" y="3828"/>
                    </a:cubicBezTo>
                    <a:cubicBezTo>
                      <a:pt x="1409" y="3858"/>
                      <a:pt x="1369" y="3927"/>
                      <a:pt x="1339" y="3937"/>
                    </a:cubicBezTo>
                    <a:cubicBezTo>
                      <a:pt x="1338" y="3938"/>
                      <a:pt x="1337" y="3938"/>
                      <a:pt x="1335" y="3938"/>
                    </a:cubicBezTo>
                    <a:cubicBezTo>
                      <a:pt x="1316" y="3938"/>
                      <a:pt x="1286" y="3873"/>
                      <a:pt x="1230" y="3808"/>
                    </a:cubicBezTo>
                    <a:cubicBezTo>
                      <a:pt x="1204" y="3767"/>
                      <a:pt x="1187" y="3752"/>
                      <a:pt x="1173" y="3752"/>
                    </a:cubicBezTo>
                    <a:cubicBezTo>
                      <a:pt x="1160" y="3752"/>
                      <a:pt x="1150" y="3764"/>
                      <a:pt x="1141" y="3778"/>
                    </a:cubicBezTo>
                    <a:cubicBezTo>
                      <a:pt x="1131" y="3808"/>
                      <a:pt x="1171" y="3848"/>
                      <a:pt x="1191" y="3868"/>
                    </a:cubicBezTo>
                    <a:cubicBezTo>
                      <a:pt x="1210" y="3897"/>
                      <a:pt x="1230" y="4006"/>
                      <a:pt x="1191" y="4046"/>
                    </a:cubicBezTo>
                    <a:cubicBezTo>
                      <a:pt x="1184" y="4050"/>
                      <a:pt x="1178" y="4052"/>
                      <a:pt x="1173" y="4052"/>
                    </a:cubicBezTo>
                    <a:cubicBezTo>
                      <a:pt x="1144" y="4052"/>
                      <a:pt x="1151" y="3982"/>
                      <a:pt x="1151" y="3957"/>
                    </a:cubicBezTo>
                    <a:cubicBezTo>
                      <a:pt x="1151" y="3931"/>
                      <a:pt x="1107" y="3840"/>
                      <a:pt x="1076" y="3840"/>
                    </a:cubicBezTo>
                    <a:cubicBezTo>
                      <a:pt x="1071" y="3840"/>
                      <a:pt x="1066" y="3842"/>
                      <a:pt x="1062" y="3848"/>
                    </a:cubicBezTo>
                    <a:cubicBezTo>
                      <a:pt x="1055" y="3858"/>
                      <a:pt x="1046" y="3862"/>
                      <a:pt x="1034" y="3862"/>
                    </a:cubicBezTo>
                    <a:cubicBezTo>
                      <a:pt x="991" y="3862"/>
                      <a:pt x="921" y="3800"/>
                      <a:pt x="913" y="3768"/>
                    </a:cubicBezTo>
                    <a:cubicBezTo>
                      <a:pt x="906" y="3742"/>
                      <a:pt x="847" y="3729"/>
                      <a:pt x="784" y="3729"/>
                    </a:cubicBezTo>
                    <a:cubicBezTo>
                      <a:pt x="753" y="3729"/>
                      <a:pt x="721" y="3732"/>
                      <a:pt x="695" y="3739"/>
                    </a:cubicBezTo>
                    <a:cubicBezTo>
                      <a:pt x="685" y="3739"/>
                      <a:pt x="685" y="3749"/>
                      <a:pt x="675" y="3749"/>
                    </a:cubicBezTo>
                    <a:cubicBezTo>
                      <a:pt x="685" y="3768"/>
                      <a:pt x="695" y="3788"/>
                      <a:pt x="695" y="3808"/>
                    </a:cubicBezTo>
                    <a:cubicBezTo>
                      <a:pt x="715" y="3828"/>
                      <a:pt x="734" y="3858"/>
                      <a:pt x="754" y="3868"/>
                    </a:cubicBezTo>
                    <a:lnTo>
                      <a:pt x="764" y="3868"/>
                    </a:lnTo>
                    <a:cubicBezTo>
                      <a:pt x="764" y="3865"/>
                      <a:pt x="765" y="3864"/>
                      <a:pt x="767" y="3864"/>
                    </a:cubicBezTo>
                    <a:cubicBezTo>
                      <a:pt x="770" y="3864"/>
                      <a:pt x="777" y="3871"/>
                      <a:pt x="784" y="3878"/>
                    </a:cubicBezTo>
                    <a:cubicBezTo>
                      <a:pt x="804" y="3887"/>
                      <a:pt x="814" y="3927"/>
                      <a:pt x="794" y="3937"/>
                    </a:cubicBezTo>
                    <a:cubicBezTo>
                      <a:pt x="774" y="3967"/>
                      <a:pt x="764" y="3967"/>
                      <a:pt x="734" y="4006"/>
                    </a:cubicBezTo>
                    <a:cubicBezTo>
                      <a:pt x="725" y="4016"/>
                      <a:pt x="725" y="4016"/>
                      <a:pt x="725" y="4026"/>
                    </a:cubicBezTo>
                    <a:lnTo>
                      <a:pt x="774" y="4026"/>
                    </a:lnTo>
                    <a:cubicBezTo>
                      <a:pt x="834" y="4016"/>
                      <a:pt x="853" y="3957"/>
                      <a:pt x="903" y="3957"/>
                    </a:cubicBezTo>
                    <a:cubicBezTo>
                      <a:pt x="906" y="3956"/>
                      <a:pt x="908" y="3956"/>
                      <a:pt x="911" y="3956"/>
                    </a:cubicBezTo>
                    <a:cubicBezTo>
                      <a:pt x="959" y="3956"/>
                      <a:pt x="1012" y="4040"/>
                      <a:pt x="1012" y="4116"/>
                    </a:cubicBezTo>
                    <a:cubicBezTo>
                      <a:pt x="1012" y="4158"/>
                      <a:pt x="1021" y="4169"/>
                      <a:pt x="1039" y="4169"/>
                    </a:cubicBezTo>
                    <a:cubicBezTo>
                      <a:pt x="1059" y="4169"/>
                      <a:pt x="1089" y="4155"/>
                      <a:pt x="1131" y="4155"/>
                    </a:cubicBezTo>
                    <a:cubicBezTo>
                      <a:pt x="1191" y="4148"/>
                      <a:pt x="1223" y="4129"/>
                      <a:pt x="1274" y="4129"/>
                    </a:cubicBezTo>
                    <a:cubicBezTo>
                      <a:pt x="1290" y="4129"/>
                      <a:pt x="1308" y="4131"/>
                      <a:pt x="1329" y="4135"/>
                    </a:cubicBezTo>
                    <a:cubicBezTo>
                      <a:pt x="1419" y="4155"/>
                      <a:pt x="1518" y="4215"/>
                      <a:pt x="1448" y="4225"/>
                    </a:cubicBezTo>
                    <a:cubicBezTo>
                      <a:pt x="1389" y="4234"/>
                      <a:pt x="1300" y="4274"/>
                      <a:pt x="1319" y="4373"/>
                    </a:cubicBezTo>
                    <a:cubicBezTo>
                      <a:pt x="1329" y="4418"/>
                      <a:pt x="1302" y="4420"/>
                      <a:pt x="1267" y="4420"/>
                    </a:cubicBezTo>
                    <a:cubicBezTo>
                      <a:pt x="1263" y="4420"/>
                      <a:pt x="1259" y="4420"/>
                      <a:pt x="1254" y="4420"/>
                    </a:cubicBezTo>
                    <a:cubicBezTo>
                      <a:pt x="1223" y="4420"/>
                      <a:pt x="1188" y="4422"/>
                      <a:pt x="1171" y="4453"/>
                    </a:cubicBezTo>
                    <a:cubicBezTo>
                      <a:pt x="1132" y="4520"/>
                      <a:pt x="1251" y="4651"/>
                      <a:pt x="1179" y="4651"/>
                    </a:cubicBezTo>
                    <a:cubicBezTo>
                      <a:pt x="1177" y="4651"/>
                      <a:pt x="1174" y="4651"/>
                      <a:pt x="1171" y="4651"/>
                    </a:cubicBezTo>
                    <a:cubicBezTo>
                      <a:pt x="1082" y="4641"/>
                      <a:pt x="1012" y="4562"/>
                      <a:pt x="972" y="4463"/>
                    </a:cubicBezTo>
                    <a:cubicBezTo>
                      <a:pt x="963" y="4435"/>
                      <a:pt x="953" y="4425"/>
                      <a:pt x="944" y="4425"/>
                    </a:cubicBezTo>
                    <a:cubicBezTo>
                      <a:pt x="921" y="4425"/>
                      <a:pt x="900" y="4481"/>
                      <a:pt x="893" y="4522"/>
                    </a:cubicBezTo>
                    <a:cubicBezTo>
                      <a:pt x="893" y="4533"/>
                      <a:pt x="891" y="4537"/>
                      <a:pt x="887" y="4537"/>
                    </a:cubicBezTo>
                    <a:cubicBezTo>
                      <a:pt x="864" y="4537"/>
                      <a:pt x="788" y="4394"/>
                      <a:pt x="754" y="4344"/>
                    </a:cubicBezTo>
                    <a:cubicBezTo>
                      <a:pt x="750" y="4338"/>
                      <a:pt x="742" y="4335"/>
                      <a:pt x="733" y="4335"/>
                    </a:cubicBezTo>
                    <a:cubicBezTo>
                      <a:pt x="663" y="4335"/>
                      <a:pt x="477" y="4482"/>
                      <a:pt x="477" y="4482"/>
                    </a:cubicBezTo>
                    <a:lnTo>
                      <a:pt x="437" y="4492"/>
                    </a:lnTo>
                    <a:cubicBezTo>
                      <a:pt x="427" y="4502"/>
                      <a:pt x="427" y="4512"/>
                      <a:pt x="427" y="4532"/>
                    </a:cubicBezTo>
                    <a:cubicBezTo>
                      <a:pt x="387" y="4631"/>
                      <a:pt x="397" y="4621"/>
                      <a:pt x="427" y="4681"/>
                    </a:cubicBezTo>
                    <a:cubicBezTo>
                      <a:pt x="432" y="4691"/>
                      <a:pt x="438" y="4696"/>
                      <a:pt x="444" y="4696"/>
                    </a:cubicBezTo>
                    <a:cubicBezTo>
                      <a:pt x="470" y="4696"/>
                      <a:pt x="498" y="4601"/>
                      <a:pt x="506" y="4552"/>
                    </a:cubicBezTo>
                    <a:cubicBezTo>
                      <a:pt x="516" y="4502"/>
                      <a:pt x="546" y="4472"/>
                      <a:pt x="596" y="4433"/>
                    </a:cubicBezTo>
                    <a:cubicBezTo>
                      <a:pt x="603" y="4429"/>
                      <a:pt x="609" y="4427"/>
                      <a:pt x="614" y="4427"/>
                    </a:cubicBezTo>
                    <a:cubicBezTo>
                      <a:pt x="648" y="4427"/>
                      <a:pt x="625" y="4510"/>
                      <a:pt x="625" y="4562"/>
                    </a:cubicBezTo>
                    <a:cubicBezTo>
                      <a:pt x="625" y="4621"/>
                      <a:pt x="615" y="4601"/>
                      <a:pt x="596" y="4691"/>
                    </a:cubicBezTo>
                    <a:cubicBezTo>
                      <a:pt x="596" y="4701"/>
                      <a:pt x="596" y="4701"/>
                      <a:pt x="596" y="4710"/>
                    </a:cubicBezTo>
                    <a:cubicBezTo>
                      <a:pt x="596" y="4720"/>
                      <a:pt x="596" y="4725"/>
                      <a:pt x="598" y="4725"/>
                    </a:cubicBezTo>
                    <a:cubicBezTo>
                      <a:pt x="601" y="4725"/>
                      <a:pt x="606" y="4720"/>
                      <a:pt x="615" y="4710"/>
                    </a:cubicBezTo>
                    <a:cubicBezTo>
                      <a:pt x="625" y="4681"/>
                      <a:pt x="645" y="4631"/>
                      <a:pt x="665" y="4591"/>
                    </a:cubicBezTo>
                    <a:cubicBezTo>
                      <a:pt x="682" y="4549"/>
                      <a:pt x="688" y="4537"/>
                      <a:pt x="697" y="4537"/>
                    </a:cubicBezTo>
                    <a:cubicBezTo>
                      <a:pt x="708" y="4537"/>
                      <a:pt x="723" y="4553"/>
                      <a:pt x="765" y="4553"/>
                    </a:cubicBezTo>
                    <a:cubicBezTo>
                      <a:pt x="771" y="4553"/>
                      <a:pt x="777" y="4552"/>
                      <a:pt x="784" y="4552"/>
                    </a:cubicBezTo>
                    <a:cubicBezTo>
                      <a:pt x="883" y="4552"/>
                      <a:pt x="784" y="4582"/>
                      <a:pt x="734" y="4661"/>
                    </a:cubicBezTo>
                    <a:cubicBezTo>
                      <a:pt x="695" y="4714"/>
                      <a:pt x="695" y="4727"/>
                      <a:pt x="717" y="4727"/>
                    </a:cubicBezTo>
                    <a:cubicBezTo>
                      <a:pt x="728" y="4727"/>
                      <a:pt x="744" y="4724"/>
                      <a:pt x="764" y="4720"/>
                    </a:cubicBezTo>
                    <a:cubicBezTo>
                      <a:pt x="814" y="4710"/>
                      <a:pt x="804" y="4681"/>
                      <a:pt x="883" y="4651"/>
                    </a:cubicBezTo>
                    <a:cubicBezTo>
                      <a:pt x="890" y="4649"/>
                      <a:pt x="896" y="4647"/>
                      <a:pt x="901" y="4647"/>
                    </a:cubicBezTo>
                    <a:cubicBezTo>
                      <a:pt x="954" y="4647"/>
                      <a:pt x="853" y="4790"/>
                      <a:pt x="853" y="4790"/>
                    </a:cubicBezTo>
                    <a:cubicBezTo>
                      <a:pt x="853" y="4790"/>
                      <a:pt x="834" y="4800"/>
                      <a:pt x="814" y="4800"/>
                    </a:cubicBezTo>
                    <a:cubicBezTo>
                      <a:pt x="804" y="4805"/>
                      <a:pt x="791" y="4807"/>
                      <a:pt x="778" y="4807"/>
                    </a:cubicBezTo>
                    <a:cubicBezTo>
                      <a:pt x="764" y="4807"/>
                      <a:pt x="749" y="4805"/>
                      <a:pt x="734" y="4800"/>
                    </a:cubicBezTo>
                    <a:cubicBezTo>
                      <a:pt x="702" y="4789"/>
                      <a:pt x="684" y="4781"/>
                      <a:pt x="665" y="4781"/>
                    </a:cubicBezTo>
                    <a:cubicBezTo>
                      <a:pt x="649" y="4781"/>
                      <a:pt x="632" y="4786"/>
                      <a:pt x="606" y="4800"/>
                    </a:cubicBezTo>
                    <a:cubicBezTo>
                      <a:pt x="546" y="4839"/>
                      <a:pt x="645" y="4869"/>
                      <a:pt x="625" y="4889"/>
                    </a:cubicBezTo>
                    <a:cubicBezTo>
                      <a:pt x="606" y="4919"/>
                      <a:pt x="596" y="4889"/>
                      <a:pt x="556" y="4948"/>
                    </a:cubicBezTo>
                    <a:cubicBezTo>
                      <a:pt x="541" y="4971"/>
                      <a:pt x="530" y="4981"/>
                      <a:pt x="521" y="4981"/>
                    </a:cubicBezTo>
                    <a:cubicBezTo>
                      <a:pt x="507" y="4981"/>
                      <a:pt x="499" y="4955"/>
                      <a:pt x="487" y="4919"/>
                    </a:cubicBezTo>
                    <a:cubicBezTo>
                      <a:pt x="477" y="4896"/>
                      <a:pt x="468" y="4888"/>
                      <a:pt x="458" y="4888"/>
                    </a:cubicBezTo>
                    <a:cubicBezTo>
                      <a:pt x="446" y="4888"/>
                      <a:pt x="433" y="4898"/>
                      <a:pt x="417" y="4909"/>
                    </a:cubicBezTo>
                    <a:cubicBezTo>
                      <a:pt x="417" y="4909"/>
                      <a:pt x="407" y="4919"/>
                      <a:pt x="397" y="4919"/>
                    </a:cubicBezTo>
                    <a:cubicBezTo>
                      <a:pt x="348" y="4938"/>
                      <a:pt x="407" y="4998"/>
                      <a:pt x="397" y="5028"/>
                    </a:cubicBezTo>
                    <a:cubicBezTo>
                      <a:pt x="393" y="5039"/>
                      <a:pt x="388" y="5043"/>
                      <a:pt x="380" y="5043"/>
                    </a:cubicBezTo>
                    <a:cubicBezTo>
                      <a:pt x="367" y="5043"/>
                      <a:pt x="348" y="5034"/>
                      <a:pt x="318" y="5028"/>
                    </a:cubicBezTo>
                    <a:cubicBezTo>
                      <a:pt x="309" y="5026"/>
                      <a:pt x="301" y="5025"/>
                      <a:pt x="294" y="5025"/>
                    </a:cubicBezTo>
                    <a:cubicBezTo>
                      <a:pt x="259" y="5025"/>
                      <a:pt x="237" y="5043"/>
                      <a:pt x="229" y="5067"/>
                    </a:cubicBezTo>
                    <a:cubicBezTo>
                      <a:pt x="229" y="5077"/>
                      <a:pt x="219" y="5087"/>
                      <a:pt x="209" y="5107"/>
                    </a:cubicBezTo>
                    <a:cubicBezTo>
                      <a:pt x="179" y="5157"/>
                      <a:pt x="149" y="5206"/>
                      <a:pt x="130" y="5226"/>
                    </a:cubicBezTo>
                    <a:cubicBezTo>
                      <a:pt x="100" y="5246"/>
                      <a:pt x="140" y="5315"/>
                      <a:pt x="159" y="5325"/>
                    </a:cubicBezTo>
                    <a:cubicBezTo>
                      <a:pt x="161" y="5326"/>
                      <a:pt x="162" y="5326"/>
                      <a:pt x="163" y="5326"/>
                    </a:cubicBezTo>
                    <a:cubicBezTo>
                      <a:pt x="183" y="5326"/>
                      <a:pt x="212" y="5261"/>
                      <a:pt x="259" y="5196"/>
                    </a:cubicBezTo>
                    <a:cubicBezTo>
                      <a:pt x="279" y="5155"/>
                      <a:pt x="297" y="5140"/>
                      <a:pt x="311" y="5140"/>
                    </a:cubicBezTo>
                    <a:cubicBezTo>
                      <a:pt x="324" y="5140"/>
                      <a:pt x="333" y="5152"/>
                      <a:pt x="338" y="5167"/>
                    </a:cubicBezTo>
                    <a:cubicBezTo>
                      <a:pt x="348" y="5196"/>
                      <a:pt x="308" y="5236"/>
                      <a:pt x="298" y="5256"/>
                    </a:cubicBezTo>
                    <a:cubicBezTo>
                      <a:pt x="278" y="5286"/>
                      <a:pt x="259" y="5405"/>
                      <a:pt x="298" y="5444"/>
                    </a:cubicBezTo>
                    <a:cubicBezTo>
                      <a:pt x="304" y="5448"/>
                      <a:pt x="308" y="5450"/>
                      <a:pt x="312" y="5450"/>
                    </a:cubicBezTo>
                    <a:cubicBezTo>
                      <a:pt x="335" y="5450"/>
                      <a:pt x="328" y="5381"/>
                      <a:pt x="328" y="5355"/>
                    </a:cubicBezTo>
                    <a:cubicBezTo>
                      <a:pt x="328" y="5322"/>
                      <a:pt x="369" y="5234"/>
                      <a:pt x="400" y="5234"/>
                    </a:cubicBezTo>
                    <a:cubicBezTo>
                      <a:pt x="406" y="5234"/>
                      <a:pt x="412" y="5238"/>
                      <a:pt x="417" y="5246"/>
                    </a:cubicBezTo>
                    <a:cubicBezTo>
                      <a:pt x="421" y="5253"/>
                      <a:pt x="427" y="5256"/>
                      <a:pt x="434" y="5256"/>
                    </a:cubicBezTo>
                    <a:cubicBezTo>
                      <a:pt x="469" y="5256"/>
                      <a:pt x="538" y="5189"/>
                      <a:pt x="546" y="5157"/>
                    </a:cubicBezTo>
                    <a:cubicBezTo>
                      <a:pt x="552" y="5126"/>
                      <a:pt x="595" y="5114"/>
                      <a:pt x="644" y="5114"/>
                    </a:cubicBezTo>
                    <a:cubicBezTo>
                      <a:pt x="675" y="5114"/>
                      <a:pt x="708" y="5119"/>
                      <a:pt x="734" y="5127"/>
                    </a:cubicBezTo>
                    <a:cubicBezTo>
                      <a:pt x="804" y="5147"/>
                      <a:pt x="695" y="5236"/>
                      <a:pt x="665" y="5286"/>
                    </a:cubicBezTo>
                    <a:cubicBezTo>
                      <a:pt x="649" y="5312"/>
                      <a:pt x="670" y="5324"/>
                      <a:pt x="701" y="5324"/>
                    </a:cubicBezTo>
                    <a:cubicBezTo>
                      <a:pt x="729" y="5324"/>
                      <a:pt x="766" y="5314"/>
                      <a:pt x="794" y="5295"/>
                    </a:cubicBezTo>
                    <a:cubicBezTo>
                      <a:pt x="811" y="5281"/>
                      <a:pt x="823" y="5275"/>
                      <a:pt x="830" y="5275"/>
                    </a:cubicBezTo>
                    <a:cubicBezTo>
                      <a:pt x="847" y="5275"/>
                      <a:pt x="838" y="5310"/>
                      <a:pt x="824" y="5345"/>
                    </a:cubicBezTo>
                    <a:cubicBezTo>
                      <a:pt x="806" y="5389"/>
                      <a:pt x="740" y="5426"/>
                      <a:pt x="684" y="5426"/>
                    </a:cubicBezTo>
                    <a:cubicBezTo>
                      <a:pt x="678" y="5426"/>
                      <a:pt x="671" y="5425"/>
                      <a:pt x="665" y="5424"/>
                    </a:cubicBezTo>
                    <a:cubicBezTo>
                      <a:pt x="615" y="5414"/>
                      <a:pt x="596" y="5355"/>
                      <a:pt x="556" y="5345"/>
                    </a:cubicBezTo>
                    <a:cubicBezTo>
                      <a:pt x="554" y="5345"/>
                      <a:pt x="551" y="5344"/>
                      <a:pt x="549" y="5344"/>
                    </a:cubicBezTo>
                    <a:cubicBezTo>
                      <a:pt x="502" y="5344"/>
                      <a:pt x="457" y="5438"/>
                      <a:pt x="457" y="5523"/>
                    </a:cubicBezTo>
                    <a:cubicBezTo>
                      <a:pt x="457" y="5564"/>
                      <a:pt x="449" y="5576"/>
                      <a:pt x="433" y="5576"/>
                    </a:cubicBezTo>
                    <a:cubicBezTo>
                      <a:pt x="415" y="5576"/>
                      <a:pt x="386" y="5559"/>
                      <a:pt x="348" y="5553"/>
                    </a:cubicBezTo>
                    <a:cubicBezTo>
                      <a:pt x="296" y="5553"/>
                      <a:pt x="272" y="5536"/>
                      <a:pt x="229" y="5536"/>
                    </a:cubicBezTo>
                    <a:cubicBezTo>
                      <a:pt x="215" y="5536"/>
                      <a:pt x="199" y="5538"/>
                      <a:pt x="179" y="5543"/>
                    </a:cubicBezTo>
                    <a:cubicBezTo>
                      <a:pt x="100" y="5563"/>
                      <a:pt x="1" y="5623"/>
                      <a:pt x="60" y="5633"/>
                    </a:cubicBezTo>
                    <a:cubicBezTo>
                      <a:pt x="120" y="5642"/>
                      <a:pt x="199" y="5692"/>
                      <a:pt x="179" y="5791"/>
                    </a:cubicBezTo>
                    <a:cubicBezTo>
                      <a:pt x="169" y="5836"/>
                      <a:pt x="194" y="5838"/>
                      <a:pt x="226" y="5838"/>
                    </a:cubicBezTo>
                    <a:cubicBezTo>
                      <a:pt x="230" y="5838"/>
                      <a:pt x="234" y="5838"/>
                      <a:pt x="239" y="5838"/>
                    </a:cubicBezTo>
                    <a:cubicBezTo>
                      <a:pt x="268" y="5838"/>
                      <a:pt x="301" y="5840"/>
                      <a:pt x="318" y="5871"/>
                    </a:cubicBezTo>
                    <a:cubicBezTo>
                      <a:pt x="328" y="5890"/>
                      <a:pt x="328" y="5910"/>
                      <a:pt x="318" y="5940"/>
                    </a:cubicBezTo>
                    <a:cubicBezTo>
                      <a:pt x="309" y="6005"/>
                      <a:pt x="264" y="6080"/>
                      <a:pt x="309" y="6080"/>
                    </a:cubicBezTo>
                    <a:cubicBezTo>
                      <a:pt x="312" y="6080"/>
                      <a:pt x="315" y="6079"/>
                      <a:pt x="318" y="6079"/>
                    </a:cubicBezTo>
                    <a:cubicBezTo>
                      <a:pt x="397" y="6069"/>
                      <a:pt x="457" y="5980"/>
                      <a:pt x="487" y="5880"/>
                    </a:cubicBezTo>
                    <a:cubicBezTo>
                      <a:pt x="496" y="5850"/>
                      <a:pt x="506" y="5839"/>
                      <a:pt x="515" y="5839"/>
                    </a:cubicBezTo>
                    <a:cubicBezTo>
                      <a:pt x="538" y="5839"/>
                      <a:pt x="559" y="5901"/>
                      <a:pt x="566" y="5950"/>
                    </a:cubicBezTo>
                    <a:cubicBezTo>
                      <a:pt x="566" y="5958"/>
                      <a:pt x="568" y="5962"/>
                      <a:pt x="571" y="5962"/>
                    </a:cubicBezTo>
                    <a:cubicBezTo>
                      <a:pt x="586" y="5962"/>
                      <a:pt x="632" y="5877"/>
                      <a:pt x="665" y="5811"/>
                    </a:cubicBezTo>
                    <a:cubicBezTo>
                      <a:pt x="675" y="5791"/>
                      <a:pt x="685" y="5771"/>
                      <a:pt x="685" y="5761"/>
                    </a:cubicBezTo>
                    <a:cubicBezTo>
                      <a:pt x="689" y="5754"/>
                      <a:pt x="697" y="5751"/>
                      <a:pt x="708" y="5751"/>
                    </a:cubicBezTo>
                    <a:cubicBezTo>
                      <a:pt x="725" y="5751"/>
                      <a:pt x="750" y="5759"/>
                      <a:pt x="774" y="5771"/>
                    </a:cubicBezTo>
                    <a:cubicBezTo>
                      <a:pt x="844" y="5821"/>
                      <a:pt x="943" y="5900"/>
                      <a:pt x="943" y="5900"/>
                    </a:cubicBezTo>
                    <a:lnTo>
                      <a:pt x="1300" y="5960"/>
                    </a:lnTo>
                    <a:lnTo>
                      <a:pt x="1686" y="5940"/>
                    </a:lnTo>
                    <a:cubicBezTo>
                      <a:pt x="1686" y="5940"/>
                      <a:pt x="1794" y="5846"/>
                      <a:pt x="1849" y="5846"/>
                    </a:cubicBezTo>
                    <a:cubicBezTo>
                      <a:pt x="1860" y="5846"/>
                      <a:pt x="1869" y="5850"/>
                      <a:pt x="1875" y="5861"/>
                    </a:cubicBezTo>
                    <a:cubicBezTo>
                      <a:pt x="1895" y="5900"/>
                      <a:pt x="1944" y="5990"/>
                      <a:pt x="1974" y="6009"/>
                    </a:cubicBezTo>
                    <a:cubicBezTo>
                      <a:pt x="1974" y="6021"/>
                      <a:pt x="1977" y="6026"/>
                      <a:pt x="1982" y="6026"/>
                    </a:cubicBezTo>
                    <a:cubicBezTo>
                      <a:pt x="1986" y="6026"/>
                      <a:pt x="1990" y="6023"/>
                      <a:pt x="1994" y="6019"/>
                    </a:cubicBezTo>
                    <a:cubicBezTo>
                      <a:pt x="1994" y="6019"/>
                      <a:pt x="1994" y="6009"/>
                      <a:pt x="1994" y="6009"/>
                    </a:cubicBezTo>
                    <a:cubicBezTo>
                      <a:pt x="1994" y="5999"/>
                      <a:pt x="1994" y="5990"/>
                      <a:pt x="1994" y="5970"/>
                    </a:cubicBezTo>
                    <a:cubicBezTo>
                      <a:pt x="2004" y="5940"/>
                      <a:pt x="2004" y="5900"/>
                      <a:pt x="2014" y="5871"/>
                    </a:cubicBezTo>
                    <a:cubicBezTo>
                      <a:pt x="2023" y="5841"/>
                      <a:pt x="2033" y="5811"/>
                      <a:pt x="2033" y="5801"/>
                    </a:cubicBezTo>
                    <a:cubicBezTo>
                      <a:pt x="2045" y="5777"/>
                      <a:pt x="2054" y="5764"/>
                      <a:pt x="2061" y="5764"/>
                    </a:cubicBezTo>
                    <a:cubicBezTo>
                      <a:pt x="2065" y="5764"/>
                      <a:pt x="2069" y="5770"/>
                      <a:pt x="2073" y="5781"/>
                    </a:cubicBezTo>
                    <a:cubicBezTo>
                      <a:pt x="2073" y="5791"/>
                      <a:pt x="2073" y="5791"/>
                      <a:pt x="2083" y="5801"/>
                    </a:cubicBezTo>
                    <a:cubicBezTo>
                      <a:pt x="2083" y="5821"/>
                      <a:pt x="2093" y="5831"/>
                      <a:pt x="2093" y="5851"/>
                    </a:cubicBezTo>
                    <a:cubicBezTo>
                      <a:pt x="2113" y="5900"/>
                      <a:pt x="2142" y="5920"/>
                      <a:pt x="2202" y="5930"/>
                    </a:cubicBezTo>
                    <a:cubicBezTo>
                      <a:pt x="2222" y="5930"/>
                      <a:pt x="2232" y="5920"/>
                      <a:pt x="2242" y="5900"/>
                    </a:cubicBezTo>
                    <a:cubicBezTo>
                      <a:pt x="2252" y="5880"/>
                      <a:pt x="2252" y="5851"/>
                      <a:pt x="2261" y="5821"/>
                    </a:cubicBezTo>
                    <a:cubicBezTo>
                      <a:pt x="2261" y="5781"/>
                      <a:pt x="2261" y="5752"/>
                      <a:pt x="2281" y="5722"/>
                    </a:cubicBezTo>
                    <a:cubicBezTo>
                      <a:pt x="2287" y="5713"/>
                      <a:pt x="2293" y="5709"/>
                      <a:pt x="2299" y="5709"/>
                    </a:cubicBezTo>
                    <a:cubicBezTo>
                      <a:pt x="2328" y="5709"/>
                      <a:pt x="2364" y="5785"/>
                      <a:pt x="2380" y="5801"/>
                    </a:cubicBezTo>
                    <a:cubicBezTo>
                      <a:pt x="2380" y="5791"/>
                      <a:pt x="2380" y="5791"/>
                      <a:pt x="2380" y="5781"/>
                    </a:cubicBezTo>
                    <a:cubicBezTo>
                      <a:pt x="2361" y="5682"/>
                      <a:pt x="2470" y="5642"/>
                      <a:pt x="2529" y="5633"/>
                    </a:cubicBezTo>
                    <a:cubicBezTo>
                      <a:pt x="2559" y="5623"/>
                      <a:pt x="2549" y="5593"/>
                      <a:pt x="2529" y="5553"/>
                    </a:cubicBezTo>
                    <a:cubicBezTo>
                      <a:pt x="2499" y="5523"/>
                      <a:pt x="2460" y="5484"/>
                      <a:pt x="2420" y="5474"/>
                    </a:cubicBezTo>
                    <a:cubicBezTo>
                      <a:pt x="2417" y="5471"/>
                      <a:pt x="2413" y="5470"/>
                      <a:pt x="2410" y="5470"/>
                    </a:cubicBezTo>
                    <a:cubicBezTo>
                      <a:pt x="2404" y="5470"/>
                      <a:pt x="2397" y="5474"/>
                      <a:pt x="2390" y="5474"/>
                    </a:cubicBezTo>
                    <a:cubicBezTo>
                      <a:pt x="2385" y="5473"/>
                      <a:pt x="2380" y="5473"/>
                      <a:pt x="2375" y="5473"/>
                    </a:cubicBezTo>
                    <a:cubicBezTo>
                      <a:pt x="2324" y="5473"/>
                      <a:pt x="2286" y="5514"/>
                      <a:pt x="2232" y="5523"/>
                    </a:cubicBezTo>
                    <a:lnTo>
                      <a:pt x="2212" y="5523"/>
                    </a:lnTo>
                    <a:cubicBezTo>
                      <a:pt x="2182" y="5533"/>
                      <a:pt x="2162" y="5533"/>
                      <a:pt x="2133" y="5543"/>
                    </a:cubicBezTo>
                    <a:cubicBezTo>
                      <a:pt x="2121" y="5546"/>
                      <a:pt x="2110" y="5548"/>
                      <a:pt x="2099" y="5548"/>
                    </a:cubicBezTo>
                    <a:cubicBezTo>
                      <a:pt x="2073" y="5548"/>
                      <a:pt x="2053" y="5536"/>
                      <a:pt x="2053" y="5494"/>
                    </a:cubicBezTo>
                    <a:cubicBezTo>
                      <a:pt x="2053" y="5409"/>
                      <a:pt x="2080" y="5315"/>
                      <a:pt x="2048" y="5315"/>
                    </a:cubicBezTo>
                    <a:cubicBezTo>
                      <a:pt x="2047" y="5315"/>
                      <a:pt x="2045" y="5315"/>
                      <a:pt x="2043" y="5315"/>
                    </a:cubicBezTo>
                    <a:cubicBezTo>
                      <a:pt x="2004" y="5315"/>
                      <a:pt x="1974" y="5414"/>
                      <a:pt x="1924" y="5424"/>
                    </a:cubicBezTo>
                    <a:cubicBezTo>
                      <a:pt x="1880" y="5432"/>
                      <a:pt x="1825" y="5472"/>
                      <a:pt x="1792" y="5472"/>
                    </a:cubicBezTo>
                    <a:cubicBezTo>
                      <a:pt x="1780" y="5472"/>
                      <a:pt x="1771" y="5467"/>
                      <a:pt x="1766" y="5454"/>
                    </a:cubicBezTo>
                    <a:cubicBezTo>
                      <a:pt x="1766" y="5434"/>
                      <a:pt x="1756" y="5405"/>
                      <a:pt x="1756" y="5375"/>
                    </a:cubicBezTo>
                    <a:cubicBezTo>
                      <a:pt x="1756" y="5346"/>
                      <a:pt x="1761" y="5323"/>
                      <a:pt x="1775" y="5323"/>
                    </a:cubicBezTo>
                    <a:cubicBezTo>
                      <a:pt x="1780" y="5323"/>
                      <a:pt x="1787" y="5327"/>
                      <a:pt x="1795" y="5335"/>
                    </a:cubicBezTo>
                    <a:cubicBezTo>
                      <a:pt x="1804" y="5341"/>
                      <a:pt x="1813" y="5343"/>
                      <a:pt x="1822" y="5343"/>
                    </a:cubicBezTo>
                    <a:cubicBezTo>
                      <a:pt x="1847" y="5343"/>
                      <a:pt x="1876" y="5327"/>
                      <a:pt x="1904" y="5305"/>
                    </a:cubicBezTo>
                    <a:cubicBezTo>
                      <a:pt x="1914" y="5295"/>
                      <a:pt x="1924" y="5276"/>
                      <a:pt x="1934" y="5256"/>
                    </a:cubicBezTo>
                    <a:cubicBezTo>
                      <a:pt x="1934" y="5246"/>
                      <a:pt x="1934" y="5236"/>
                      <a:pt x="1934" y="5226"/>
                    </a:cubicBezTo>
                    <a:cubicBezTo>
                      <a:pt x="1904" y="5186"/>
                      <a:pt x="1766" y="5097"/>
                      <a:pt x="1845" y="5077"/>
                    </a:cubicBezTo>
                    <a:cubicBezTo>
                      <a:pt x="1851" y="5076"/>
                      <a:pt x="1858" y="5075"/>
                      <a:pt x="1864" y="5075"/>
                    </a:cubicBezTo>
                    <a:cubicBezTo>
                      <a:pt x="1933" y="5075"/>
                      <a:pt x="2024" y="5160"/>
                      <a:pt x="2033" y="5196"/>
                    </a:cubicBezTo>
                    <a:cubicBezTo>
                      <a:pt x="2043" y="5216"/>
                      <a:pt x="2073" y="5256"/>
                      <a:pt x="2103" y="5276"/>
                    </a:cubicBezTo>
                    <a:cubicBezTo>
                      <a:pt x="2120" y="5281"/>
                      <a:pt x="2134" y="5287"/>
                      <a:pt x="2144" y="5287"/>
                    </a:cubicBezTo>
                    <a:cubicBezTo>
                      <a:pt x="2152" y="5287"/>
                      <a:pt x="2158" y="5284"/>
                      <a:pt x="2162" y="5276"/>
                    </a:cubicBezTo>
                    <a:cubicBezTo>
                      <a:pt x="2168" y="5269"/>
                      <a:pt x="2173" y="5266"/>
                      <a:pt x="2180" y="5266"/>
                    </a:cubicBezTo>
                    <a:cubicBezTo>
                      <a:pt x="2208" y="5266"/>
                      <a:pt x="2242" y="5330"/>
                      <a:pt x="2242" y="5355"/>
                    </a:cubicBezTo>
                    <a:cubicBezTo>
                      <a:pt x="2242" y="5375"/>
                      <a:pt x="2249" y="5385"/>
                      <a:pt x="2261" y="5385"/>
                    </a:cubicBezTo>
                    <a:cubicBezTo>
                      <a:pt x="2274" y="5385"/>
                      <a:pt x="2291" y="5375"/>
                      <a:pt x="2311" y="5355"/>
                    </a:cubicBezTo>
                    <a:cubicBezTo>
                      <a:pt x="2351" y="5325"/>
                      <a:pt x="2301" y="5226"/>
                      <a:pt x="2291" y="5206"/>
                    </a:cubicBezTo>
                    <a:cubicBezTo>
                      <a:pt x="2281" y="5196"/>
                      <a:pt x="2271" y="5186"/>
                      <a:pt x="2261" y="5176"/>
                    </a:cubicBezTo>
                    <a:cubicBezTo>
                      <a:pt x="2242" y="5157"/>
                      <a:pt x="2222" y="5137"/>
                      <a:pt x="2232" y="5127"/>
                    </a:cubicBezTo>
                    <a:cubicBezTo>
                      <a:pt x="2236" y="5113"/>
                      <a:pt x="2243" y="5101"/>
                      <a:pt x="2255" y="5101"/>
                    </a:cubicBezTo>
                    <a:cubicBezTo>
                      <a:pt x="2267" y="5101"/>
                      <a:pt x="2285" y="5115"/>
                      <a:pt x="2311" y="5157"/>
                    </a:cubicBezTo>
                    <a:cubicBezTo>
                      <a:pt x="2311" y="5157"/>
                      <a:pt x="2311" y="5167"/>
                      <a:pt x="2311" y="5167"/>
                    </a:cubicBezTo>
                    <a:cubicBezTo>
                      <a:pt x="2344" y="5225"/>
                      <a:pt x="2364" y="5248"/>
                      <a:pt x="2381" y="5248"/>
                    </a:cubicBezTo>
                    <a:cubicBezTo>
                      <a:pt x="2384" y="5248"/>
                      <a:pt x="2387" y="5247"/>
                      <a:pt x="2390" y="5246"/>
                    </a:cubicBezTo>
                    <a:cubicBezTo>
                      <a:pt x="2410" y="5236"/>
                      <a:pt x="2470" y="5157"/>
                      <a:pt x="2440" y="5127"/>
                    </a:cubicBezTo>
                    <a:cubicBezTo>
                      <a:pt x="2430" y="5117"/>
                      <a:pt x="2430" y="5107"/>
                      <a:pt x="2420" y="5097"/>
                    </a:cubicBezTo>
                    <a:cubicBezTo>
                      <a:pt x="2420" y="5087"/>
                      <a:pt x="2410" y="5077"/>
                      <a:pt x="2410" y="5067"/>
                    </a:cubicBezTo>
                    <a:cubicBezTo>
                      <a:pt x="2400" y="5057"/>
                      <a:pt x="2400" y="5048"/>
                      <a:pt x="2390" y="5038"/>
                    </a:cubicBezTo>
                    <a:cubicBezTo>
                      <a:pt x="2390" y="5028"/>
                      <a:pt x="2380" y="5018"/>
                      <a:pt x="2361" y="5018"/>
                    </a:cubicBezTo>
                    <a:cubicBezTo>
                      <a:pt x="2341" y="5018"/>
                      <a:pt x="2301" y="5018"/>
                      <a:pt x="2271" y="5028"/>
                    </a:cubicBezTo>
                    <a:lnTo>
                      <a:pt x="2242" y="5028"/>
                    </a:lnTo>
                    <a:cubicBezTo>
                      <a:pt x="2242" y="5028"/>
                      <a:pt x="2242" y="5038"/>
                      <a:pt x="2242" y="5038"/>
                    </a:cubicBezTo>
                    <a:cubicBezTo>
                      <a:pt x="2222" y="5038"/>
                      <a:pt x="2222" y="5038"/>
                      <a:pt x="2222" y="5018"/>
                    </a:cubicBezTo>
                    <a:cubicBezTo>
                      <a:pt x="2222" y="5008"/>
                      <a:pt x="2232" y="4998"/>
                      <a:pt x="2242" y="4988"/>
                    </a:cubicBezTo>
                    <a:cubicBezTo>
                      <a:pt x="2271" y="4948"/>
                      <a:pt x="2321" y="4919"/>
                      <a:pt x="2291" y="4899"/>
                    </a:cubicBezTo>
                    <a:lnTo>
                      <a:pt x="2281" y="4899"/>
                    </a:lnTo>
                    <a:cubicBezTo>
                      <a:pt x="2253" y="4885"/>
                      <a:pt x="2195" y="4845"/>
                      <a:pt x="2156" y="4845"/>
                    </a:cubicBezTo>
                    <a:cubicBezTo>
                      <a:pt x="2141" y="4845"/>
                      <a:pt x="2128" y="4852"/>
                      <a:pt x="2123" y="4869"/>
                    </a:cubicBezTo>
                    <a:cubicBezTo>
                      <a:pt x="2111" y="4910"/>
                      <a:pt x="2103" y="4930"/>
                      <a:pt x="2092" y="4930"/>
                    </a:cubicBezTo>
                    <a:cubicBezTo>
                      <a:pt x="2084" y="4930"/>
                      <a:pt x="2076" y="4919"/>
                      <a:pt x="2063" y="4899"/>
                    </a:cubicBezTo>
                    <a:cubicBezTo>
                      <a:pt x="2033" y="4849"/>
                      <a:pt x="2023" y="4869"/>
                      <a:pt x="2014" y="4859"/>
                    </a:cubicBezTo>
                    <a:lnTo>
                      <a:pt x="2004" y="4859"/>
                    </a:lnTo>
                    <a:cubicBezTo>
                      <a:pt x="1984" y="4839"/>
                      <a:pt x="1994" y="4819"/>
                      <a:pt x="1944" y="4790"/>
                    </a:cubicBezTo>
                    <a:cubicBezTo>
                      <a:pt x="1934" y="4790"/>
                      <a:pt x="1934" y="4780"/>
                      <a:pt x="1934" y="4780"/>
                    </a:cubicBezTo>
                    <a:cubicBezTo>
                      <a:pt x="1923" y="4775"/>
                      <a:pt x="1915" y="4773"/>
                      <a:pt x="1907" y="4773"/>
                    </a:cubicBezTo>
                    <a:cubicBezTo>
                      <a:pt x="1866" y="4773"/>
                      <a:pt x="1866" y="4832"/>
                      <a:pt x="1815" y="4849"/>
                    </a:cubicBezTo>
                    <a:cubicBezTo>
                      <a:pt x="1808" y="4852"/>
                      <a:pt x="1801" y="4853"/>
                      <a:pt x="1794" y="4853"/>
                    </a:cubicBezTo>
                    <a:cubicBezTo>
                      <a:pt x="1750" y="4853"/>
                      <a:pt x="1706" y="4810"/>
                      <a:pt x="1706" y="4810"/>
                    </a:cubicBezTo>
                    <a:cubicBezTo>
                      <a:pt x="1706" y="4810"/>
                      <a:pt x="1659" y="4684"/>
                      <a:pt x="1711" y="4684"/>
                    </a:cubicBezTo>
                    <a:cubicBezTo>
                      <a:pt x="1718" y="4684"/>
                      <a:pt x="1726" y="4686"/>
                      <a:pt x="1736" y="4691"/>
                    </a:cubicBezTo>
                    <a:cubicBezTo>
                      <a:pt x="1825" y="4720"/>
                      <a:pt x="1776" y="4710"/>
                      <a:pt x="1825" y="4720"/>
                    </a:cubicBezTo>
                    <a:cubicBezTo>
                      <a:pt x="1842" y="4724"/>
                      <a:pt x="1857" y="4727"/>
                      <a:pt x="1868" y="4727"/>
                    </a:cubicBezTo>
                    <a:cubicBezTo>
                      <a:pt x="1890" y="4727"/>
                      <a:pt x="1895" y="4714"/>
                      <a:pt x="1855" y="4661"/>
                    </a:cubicBezTo>
                    <a:cubicBezTo>
                      <a:pt x="1795" y="4582"/>
                      <a:pt x="1706" y="4552"/>
                      <a:pt x="1805" y="4552"/>
                    </a:cubicBezTo>
                    <a:cubicBezTo>
                      <a:pt x="1812" y="4552"/>
                      <a:pt x="1819" y="4553"/>
                      <a:pt x="1824" y="4553"/>
                    </a:cubicBezTo>
                    <a:cubicBezTo>
                      <a:pt x="1865" y="4553"/>
                      <a:pt x="1878" y="4537"/>
                      <a:pt x="1886" y="4537"/>
                    </a:cubicBezTo>
                    <a:cubicBezTo>
                      <a:pt x="1893" y="4537"/>
                      <a:pt x="1897" y="4549"/>
                      <a:pt x="1914" y="4591"/>
                    </a:cubicBezTo>
                    <a:cubicBezTo>
                      <a:pt x="1934" y="4631"/>
                      <a:pt x="1964" y="4681"/>
                      <a:pt x="1974" y="4710"/>
                    </a:cubicBezTo>
                    <a:cubicBezTo>
                      <a:pt x="1983" y="4719"/>
                      <a:pt x="1988" y="4724"/>
                      <a:pt x="1990" y="4724"/>
                    </a:cubicBezTo>
                    <a:cubicBezTo>
                      <a:pt x="1994" y="4724"/>
                      <a:pt x="1994" y="4717"/>
                      <a:pt x="1994" y="4701"/>
                    </a:cubicBezTo>
                    <a:cubicBezTo>
                      <a:pt x="1994" y="4691"/>
                      <a:pt x="1994" y="4691"/>
                      <a:pt x="1994" y="4691"/>
                    </a:cubicBezTo>
                    <a:cubicBezTo>
                      <a:pt x="1974" y="4601"/>
                      <a:pt x="1964" y="4621"/>
                      <a:pt x="1964" y="4562"/>
                    </a:cubicBezTo>
                    <a:cubicBezTo>
                      <a:pt x="1964" y="4511"/>
                      <a:pt x="1942" y="4424"/>
                      <a:pt x="1967" y="4424"/>
                    </a:cubicBezTo>
                    <a:cubicBezTo>
                      <a:pt x="1971" y="4424"/>
                      <a:pt x="1976" y="4427"/>
                      <a:pt x="1984" y="4433"/>
                    </a:cubicBezTo>
                    <a:cubicBezTo>
                      <a:pt x="2043" y="4472"/>
                      <a:pt x="2083" y="4463"/>
                      <a:pt x="2093" y="4512"/>
                    </a:cubicBezTo>
                    <a:cubicBezTo>
                      <a:pt x="2093" y="4552"/>
                      <a:pt x="2103" y="4611"/>
                      <a:pt x="2123" y="4651"/>
                    </a:cubicBezTo>
                    <a:cubicBezTo>
                      <a:pt x="2123" y="4657"/>
                      <a:pt x="2126" y="4662"/>
                      <a:pt x="2133" y="4662"/>
                    </a:cubicBezTo>
                    <a:cubicBezTo>
                      <a:pt x="2137" y="4662"/>
                      <a:pt x="2144" y="4659"/>
                      <a:pt x="2152" y="4651"/>
                    </a:cubicBezTo>
                    <a:cubicBezTo>
                      <a:pt x="2172" y="4601"/>
                      <a:pt x="2172" y="4621"/>
                      <a:pt x="2152" y="4562"/>
                    </a:cubicBezTo>
                    <a:cubicBezTo>
                      <a:pt x="2152" y="4552"/>
                      <a:pt x="2142" y="4542"/>
                      <a:pt x="2142" y="4532"/>
                    </a:cubicBezTo>
                    <a:cubicBezTo>
                      <a:pt x="2103" y="4423"/>
                      <a:pt x="2093" y="4403"/>
                      <a:pt x="2133" y="4393"/>
                    </a:cubicBezTo>
                    <a:cubicBezTo>
                      <a:pt x="2136" y="4392"/>
                      <a:pt x="2139" y="4392"/>
                      <a:pt x="2142" y="4392"/>
                    </a:cubicBezTo>
                    <a:cubicBezTo>
                      <a:pt x="2174" y="4392"/>
                      <a:pt x="2184" y="4438"/>
                      <a:pt x="2202" y="4492"/>
                    </a:cubicBezTo>
                    <a:cubicBezTo>
                      <a:pt x="2202" y="4502"/>
                      <a:pt x="2212" y="4502"/>
                      <a:pt x="2212" y="4502"/>
                    </a:cubicBezTo>
                    <a:cubicBezTo>
                      <a:pt x="2232" y="4552"/>
                      <a:pt x="2261" y="4572"/>
                      <a:pt x="2291" y="4621"/>
                    </a:cubicBezTo>
                    <a:cubicBezTo>
                      <a:pt x="2312" y="4653"/>
                      <a:pt x="2336" y="4676"/>
                      <a:pt x="2354" y="4676"/>
                    </a:cubicBezTo>
                    <a:cubicBezTo>
                      <a:pt x="2369" y="4676"/>
                      <a:pt x="2380" y="4658"/>
                      <a:pt x="2380" y="4611"/>
                    </a:cubicBezTo>
                    <a:cubicBezTo>
                      <a:pt x="2380" y="4591"/>
                      <a:pt x="2371" y="4572"/>
                      <a:pt x="2361" y="4562"/>
                    </a:cubicBezTo>
                    <a:cubicBezTo>
                      <a:pt x="2341" y="4512"/>
                      <a:pt x="2291" y="4512"/>
                      <a:pt x="2341" y="4482"/>
                    </a:cubicBezTo>
                    <a:cubicBezTo>
                      <a:pt x="2354" y="4470"/>
                      <a:pt x="2368" y="4466"/>
                      <a:pt x="2382" y="4466"/>
                    </a:cubicBezTo>
                    <a:cubicBezTo>
                      <a:pt x="2401" y="4466"/>
                      <a:pt x="2419" y="4472"/>
                      <a:pt x="2430" y="4472"/>
                    </a:cubicBezTo>
                    <a:cubicBezTo>
                      <a:pt x="2440" y="4472"/>
                      <a:pt x="2440" y="4463"/>
                      <a:pt x="2440" y="4443"/>
                    </a:cubicBezTo>
                    <a:cubicBezTo>
                      <a:pt x="2430" y="4383"/>
                      <a:pt x="2450" y="4363"/>
                      <a:pt x="2420" y="4363"/>
                    </a:cubicBezTo>
                    <a:lnTo>
                      <a:pt x="2390" y="4363"/>
                    </a:lnTo>
                    <a:cubicBezTo>
                      <a:pt x="2361" y="4363"/>
                      <a:pt x="2331" y="4363"/>
                      <a:pt x="2311" y="4373"/>
                    </a:cubicBezTo>
                    <a:cubicBezTo>
                      <a:pt x="2301" y="4377"/>
                      <a:pt x="2292" y="4379"/>
                      <a:pt x="2285" y="4379"/>
                    </a:cubicBezTo>
                    <a:cubicBezTo>
                      <a:pt x="2271" y="4379"/>
                      <a:pt x="2265" y="4370"/>
                      <a:pt x="2271" y="4344"/>
                    </a:cubicBezTo>
                    <a:cubicBezTo>
                      <a:pt x="2281" y="4274"/>
                      <a:pt x="2321" y="4294"/>
                      <a:pt x="2331" y="4284"/>
                    </a:cubicBezTo>
                    <a:lnTo>
                      <a:pt x="2341" y="4284"/>
                    </a:lnTo>
                    <a:cubicBezTo>
                      <a:pt x="2341" y="4284"/>
                      <a:pt x="2341" y="4274"/>
                      <a:pt x="2341" y="4274"/>
                    </a:cubicBezTo>
                    <a:cubicBezTo>
                      <a:pt x="2341" y="4254"/>
                      <a:pt x="2321" y="4225"/>
                      <a:pt x="2321" y="4225"/>
                    </a:cubicBezTo>
                    <a:cubicBezTo>
                      <a:pt x="2321" y="4225"/>
                      <a:pt x="2232" y="4254"/>
                      <a:pt x="2172" y="4254"/>
                    </a:cubicBezTo>
                    <a:cubicBezTo>
                      <a:pt x="2152" y="4254"/>
                      <a:pt x="2142" y="4244"/>
                      <a:pt x="2133" y="4234"/>
                    </a:cubicBezTo>
                    <a:cubicBezTo>
                      <a:pt x="2115" y="4182"/>
                      <a:pt x="2204" y="4100"/>
                      <a:pt x="2174" y="4100"/>
                    </a:cubicBezTo>
                    <a:cubicBezTo>
                      <a:pt x="2169" y="4100"/>
                      <a:pt x="2162" y="4102"/>
                      <a:pt x="2152" y="4106"/>
                    </a:cubicBezTo>
                    <a:cubicBezTo>
                      <a:pt x="2104" y="4130"/>
                      <a:pt x="2078" y="4158"/>
                      <a:pt x="2049" y="4158"/>
                    </a:cubicBezTo>
                    <a:cubicBezTo>
                      <a:pt x="2030" y="4158"/>
                      <a:pt x="2011" y="4146"/>
                      <a:pt x="1984" y="4116"/>
                    </a:cubicBezTo>
                    <a:cubicBezTo>
                      <a:pt x="1914" y="4036"/>
                      <a:pt x="1895" y="4046"/>
                      <a:pt x="1855" y="4006"/>
                    </a:cubicBezTo>
                    <a:cubicBezTo>
                      <a:pt x="1815" y="3967"/>
                      <a:pt x="1805" y="3967"/>
                      <a:pt x="1785" y="3937"/>
                    </a:cubicBezTo>
                    <a:cubicBezTo>
                      <a:pt x="1768" y="3920"/>
                      <a:pt x="1796" y="3864"/>
                      <a:pt x="1817" y="3864"/>
                    </a:cubicBezTo>
                    <a:cubicBezTo>
                      <a:pt x="1820" y="3864"/>
                      <a:pt x="1823" y="3865"/>
                      <a:pt x="1825" y="3868"/>
                    </a:cubicBezTo>
                    <a:cubicBezTo>
                      <a:pt x="1845" y="3878"/>
                      <a:pt x="1845" y="3927"/>
                      <a:pt x="1885" y="3977"/>
                    </a:cubicBezTo>
                    <a:cubicBezTo>
                      <a:pt x="1955" y="4051"/>
                      <a:pt x="1989" y="4078"/>
                      <a:pt x="2002" y="4078"/>
                    </a:cubicBezTo>
                    <a:cubicBezTo>
                      <a:pt x="2025" y="4078"/>
                      <a:pt x="1976" y="3987"/>
                      <a:pt x="1944" y="3917"/>
                    </a:cubicBezTo>
                    <a:cubicBezTo>
                      <a:pt x="1895" y="3828"/>
                      <a:pt x="1845" y="3887"/>
                      <a:pt x="1865" y="3818"/>
                    </a:cubicBezTo>
                    <a:cubicBezTo>
                      <a:pt x="1872" y="3762"/>
                      <a:pt x="1904" y="3706"/>
                      <a:pt x="1932" y="3706"/>
                    </a:cubicBezTo>
                    <a:cubicBezTo>
                      <a:pt x="1944" y="3706"/>
                      <a:pt x="1955" y="3715"/>
                      <a:pt x="1964" y="3739"/>
                    </a:cubicBezTo>
                    <a:cubicBezTo>
                      <a:pt x="1994" y="3828"/>
                      <a:pt x="1964" y="3917"/>
                      <a:pt x="2033" y="3977"/>
                    </a:cubicBezTo>
                    <a:cubicBezTo>
                      <a:pt x="2051" y="3994"/>
                      <a:pt x="2062" y="4002"/>
                      <a:pt x="2069" y="4002"/>
                    </a:cubicBezTo>
                    <a:cubicBezTo>
                      <a:pt x="2078" y="4002"/>
                      <a:pt x="2079" y="3989"/>
                      <a:pt x="2073" y="3967"/>
                    </a:cubicBezTo>
                    <a:cubicBezTo>
                      <a:pt x="2063" y="3957"/>
                      <a:pt x="2063" y="3937"/>
                      <a:pt x="2053" y="3917"/>
                    </a:cubicBezTo>
                    <a:cubicBezTo>
                      <a:pt x="2053" y="3907"/>
                      <a:pt x="2043" y="3887"/>
                      <a:pt x="2033" y="3878"/>
                    </a:cubicBezTo>
                    <a:cubicBezTo>
                      <a:pt x="2000" y="3777"/>
                      <a:pt x="1966" y="3668"/>
                      <a:pt x="1999" y="3668"/>
                    </a:cubicBezTo>
                    <a:cubicBezTo>
                      <a:pt x="2005" y="3668"/>
                      <a:pt x="2013" y="3672"/>
                      <a:pt x="2023" y="3679"/>
                    </a:cubicBezTo>
                    <a:cubicBezTo>
                      <a:pt x="2103" y="3739"/>
                      <a:pt x="2023" y="3679"/>
                      <a:pt x="2073" y="3749"/>
                    </a:cubicBezTo>
                    <a:cubicBezTo>
                      <a:pt x="2094" y="3786"/>
                      <a:pt x="2165" y="3824"/>
                      <a:pt x="2219" y="3824"/>
                    </a:cubicBezTo>
                    <a:cubicBezTo>
                      <a:pt x="2265" y="3824"/>
                      <a:pt x="2300" y="3796"/>
                      <a:pt x="2281" y="3719"/>
                    </a:cubicBezTo>
                    <a:cubicBezTo>
                      <a:pt x="2281" y="3719"/>
                      <a:pt x="2281" y="3719"/>
                      <a:pt x="2281" y="3709"/>
                    </a:cubicBezTo>
                    <a:cubicBezTo>
                      <a:pt x="2267" y="3654"/>
                      <a:pt x="2251" y="3641"/>
                      <a:pt x="2235" y="3641"/>
                    </a:cubicBezTo>
                    <a:cubicBezTo>
                      <a:pt x="2221" y="3641"/>
                      <a:pt x="2207" y="3651"/>
                      <a:pt x="2194" y="3651"/>
                    </a:cubicBezTo>
                    <a:cubicBezTo>
                      <a:pt x="2182" y="3651"/>
                      <a:pt x="2171" y="3643"/>
                      <a:pt x="2162" y="3610"/>
                    </a:cubicBezTo>
                    <a:cubicBezTo>
                      <a:pt x="2152" y="3610"/>
                      <a:pt x="2152" y="3600"/>
                      <a:pt x="2152" y="3590"/>
                    </a:cubicBezTo>
                    <a:cubicBezTo>
                      <a:pt x="2123" y="3501"/>
                      <a:pt x="2113" y="3451"/>
                      <a:pt x="2073" y="3441"/>
                    </a:cubicBezTo>
                    <a:cubicBezTo>
                      <a:pt x="2071" y="3441"/>
                      <a:pt x="2068" y="3441"/>
                      <a:pt x="2066" y="3441"/>
                    </a:cubicBezTo>
                    <a:cubicBezTo>
                      <a:pt x="2018" y="3441"/>
                      <a:pt x="1963" y="3531"/>
                      <a:pt x="1934" y="3531"/>
                    </a:cubicBezTo>
                    <a:cubicBezTo>
                      <a:pt x="1916" y="3531"/>
                      <a:pt x="1897" y="3400"/>
                      <a:pt x="1944" y="3400"/>
                    </a:cubicBezTo>
                    <a:cubicBezTo>
                      <a:pt x="1947" y="3400"/>
                      <a:pt x="1950" y="3400"/>
                      <a:pt x="1954" y="3402"/>
                    </a:cubicBezTo>
                    <a:cubicBezTo>
                      <a:pt x="1967" y="3407"/>
                      <a:pt x="1978" y="3410"/>
                      <a:pt x="1985" y="3410"/>
                    </a:cubicBezTo>
                    <a:cubicBezTo>
                      <a:pt x="2007" y="3410"/>
                      <a:pt x="2003" y="3384"/>
                      <a:pt x="1944" y="3302"/>
                    </a:cubicBezTo>
                    <a:cubicBezTo>
                      <a:pt x="1868" y="3209"/>
                      <a:pt x="1893" y="3138"/>
                      <a:pt x="1933" y="3138"/>
                    </a:cubicBezTo>
                    <a:cubicBezTo>
                      <a:pt x="1940" y="3138"/>
                      <a:pt x="1947" y="3140"/>
                      <a:pt x="1954" y="3144"/>
                    </a:cubicBezTo>
                    <a:cubicBezTo>
                      <a:pt x="2014" y="3164"/>
                      <a:pt x="2004" y="3342"/>
                      <a:pt x="2023" y="3352"/>
                    </a:cubicBezTo>
                    <a:cubicBezTo>
                      <a:pt x="2027" y="3354"/>
                      <a:pt x="2037" y="3356"/>
                      <a:pt x="2048" y="3356"/>
                    </a:cubicBezTo>
                    <a:cubicBezTo>
                      <a:pt x="2094" y="3356"/>
                      <a:pt x="2178" y="3330"/>
                      <a:pt x="2123" y="3203"/>
                    </a:cubicBezTo>
                    <a:cubicBezTo>
                      <a:pt x="2053" y="3055"/>
                      <a:pt x="2014" y="3114"/>
                      <a:pt x="1984" y="3074"/>
                    </a:cubicBezTo>
                    <a:cubicBezTo>
                      <a:pt x="1967" y="3032"/>
                      <a:pt x="1950" y="2881"/>
                      <a:pt x="1908" y="2881"/>
                    </a:cubicBezTo>
                    <a:cubicBezTo>
                      <a:pt x="1901" y="2881"/>
                      <a:pt x="1893" y="2886"/>
                      <a:pt x="1885" y="2896"/>
                    </a:cubicBezTo>
                    <a:cubicBezTo>
                      <a:pt x="1841" y="2954"/>
                      <a:pt x="1829" y="3028"/>
                      <a:pt x="1803" y="3028"/>
                    </a:cubicBezTo>
                    <a:cubicBezTo>
                      <a:pt x="1793" y="3028"/>
                      <a:pt x="1781" y="3019"/>
                      <a:pt x="1766" y="2995"/>
                    </a:cubicBezTo>
                    <a:cubicBezTo>
                      <a:pt x="1716" y="2916"/>
                      <a:pt x="1746" y="2836"/>
                      <a:pt x="1667" y="2817"/>
                    </a:cubicBezTo>
                    <a:cubicBezTo>
                      <a:pt x="1587" y="2797"/>
                      <a:pt x="1597" y="2757"/>
                      <a:pt x="1597" y="2717"/>
                    </a:cubicBezTo>
                    <a:cubicBezTo>
                      <a:pt x="1597" y="2681"/>
                      <a:pt x="1556" y="2545"/>
                      <a:pt x="1602" y="2545"/>
                    </a:cubicBezTo>
                    <a:cubicBezTo>
                      <a:pt x="1606" y="2545"/>
                      <a:pt x="1611" y="2546"/>
                      <a:pt x="1617" y="2549"/>
                    </a:cubicBezTo>
                    <a:cubicBezTo>
                      <a:pt x="1686" y="2589"/>
                      <a:pt x="1657" y="2638"/>
                      <a:pt x="1716" y="2727"/>
                    </a:cubicBezTo>
                    <a:cubicBezTo>
                      <a:pt x="1743" y="2776"/>
                      <a:pt x="1779" y="2801"/>
                      <a:pt x="1801" y="2801"/>
                    </a:cubicBezTo>
                    <a:cubicBezTo>
                      <a:pt x="1820" y="2801"/>
                      <a:pt x="1829" y="2783"/>
                      <a:pt x="1815" y="2747"/>
                    </a:cubicBezTo>
                    <a:cubicBezTo>
                      <a:pt x="1806" y="2709"/>
                      <a:pt x="1808" y="2686"/>
                      <a:pt x="1819" y="2686"/>
                    </a:cubicBezTo>
                    <a:cubicBezTo>
                      <a:pt x="1831" y="2686"/>
                      <a:pt x="1854" y="2711"/>
                      <a:pt x="1885" y="2767"/>
                    </a:cubicBezTo>
                    <a:cubicBezTo>
                      <a:pt x="1914" y="2822"/>
                      <a:pt x="1944" y="2827"/>
                      <a:pt x="1976" y="2827"/>
                    </a:cubicBezTo>
                    <a:cubicBezTo>
                      <a:pt x="1984" y="2827"/>
                      <a:pt x="1991" y="2826"/>
                      <a:pt x="1998" y="2826"/>
                    </a:cubicBezTo>
                    <a:cubicBezTo>
                      <a:pt x="2024" y="2826"/>
                      <a:pt x="2052" y="2829"/>
                      <a:pt x="2083" y="2856"/>
                    </a:cubicBezTo>
                    <a:cubicBezTo>
                      <a:pt x="2104" y="2878"/>
                      <a:pt x="2131" y="2887"/>
                      <a:pt x="2153" y="2887"/>
                    </a:cubicBezTo>
                    <a:cubicBezTo>
                      <a:pt x="2203" y="2887"/>
                      <a:pt x="2234" y="2842"/>
                      <a:pt x="2152" y="2787"/>
                    </a:cubicBezTo>
                    <a:cubicBezTo>
                      <a:pt x="2043" y="2708"/>
                      <a:pt x="1964" y="2717"/>
                      <a:pt x="1974" y="2688"/>
                    </a:cubicBezTo>
                    <a:cubicBezTo>
                      <a:pt x="1974" y="2664"/>
                      <a:pt x="1949" y="2604"/>
                      <a:pt x="1988" y="2604"/>
                    </a:cubicBezTo>
                    <a:cubicBezTo>
                      <a:pt x="1998" y="2604"/>
                      <a:pt x="2013" y="2608"/>
                      <a:pt x="2033" y="2618"/>
                    </a:cubicBezTo>
                    <a:cubicBezTo>
                      <a:pt x="2048" y="2625"/>
                      <a:pt x="2063" y="2628"/>
                      <a:pt x="2076" y="2628"/>
                    </a:cubicBezTo>
                    <a:cubicBezTo>
                      <a:pt x="2142" y="2628"/>
                      <a:pt x="2182" y="2555"/>
                      <a:pt x="2133" y="2489"/>
                    </a:cubicBezTo>
                    <a:cubicBezTo>
                      <a:pt x="2086" y="2437"/>
                      <a:pt x="2062" y="2419"/>
                      <a:pt x="2028" y="2419"/>
                    </a:cubicBezTo>
                    <a:cubicBezTo>
                      <a:pt x="2010" y="2419"/>
                      <a:pt x="1990" y="2423"/>
                      <a:pt x="1964" y="2430"/>
                    </a:cubicBezTo>
                    <a:cubicBezTo>
                      <a:pt x="1898" y="2446"/>
                      <a:pt x="1831" y="2519"/>
                      <a:pt x="1788" y="2519"/>
                    </a:cubicBezTo>
                    <a:cubicBezTo>
                      <a:pt x="1780" y="2519"/>
                      <a:pt x="1772" y="2516"/>
                      <a:pt x="1766" y="2509"/>
                    </a:cubicBezTo>
                    <a:cubicBezTo>
                      <a:pt x="1726" y="2460"/>
                      <a:pt x="1795" y="2410"/>
                      <a:pt x="1746" y="2400"/>
                    </a:cubicBezTo>
                    <a:cubicBezTo>
                      <a:pt x="1696" y="2390"/>
                      <a:pt x="1508" y="2380"/>
                      <a:pt x="1567" y="2331"/>
                    </a:cubicBezTo>
                    <a:cubicBezTo>
                      <a:pt x="1627" y="2281"/>
                      <a:pt x="1657" y="2212"/>
                      <a:pt x="1657" y="2212"/>
                    </a:cubicBezTo>
                    <a:cubicBezTo>
                      <a:pt x="1657" y="2212"/>
                      <a:pt x="1686" y="2094"/>
                      <a:pt x="1727" y="2094"/>
                    </a:cubicBezTo>
                    <a:cubicBezTo>
                      <a:pt x="1739" y="2094"/>
                      <a:pt x="1752" y="2105"/>
                      <a:pt x="1766" y="2132"/>
                    </a:cubicBezTo>
                    <a:cubicBezTo>
                      <a:pt x="1802" y="2200"/>
                      <a:pt x="1832" y="2222"/>
                      <a:pt x="1853" y="2222"/>
                    </a:cubicBezTo>
                    <a:cubicBezTo>
                      <a:pt x="1867" y="2222"/>
                      <a:pt x="1877" y="2213"/>
                      <a:pt x="1885" y="2202"/>
                    </a:cubicBezTo>
                    <a:cubicBezTo>
                      <a:pt x="1900" y="2180"/>
                      <a:pt x="1898" y="2135"/>
                      <a:pt x="1904" y="2135"/>
                    </a:cubicBezTo>
                    <a:cubicBezTo>
                      <a:pt x="1906" y="2135"/>
                      <a:pt x="1909" y="2140"/>
                      <a:pt x="1914" y="2152"/>
                    </a:cubicBezTo>
                    <a:cubicBezTo>
                      <a:pt x="1923" y="2174"/>
                      <a:pt x="1949" y="2188"/>
                      <a:pt x="1968" y="2188"/>
                    </a:cubicBezTo>
                    <a:cubicBezTo>
                      <a:pt x="1993" y="2188"/>
                      <a:pt x="2009" y="2164"/>
                      <a:pt x="1964" y="2103"/>
                    </a:cubicBezTo>
                    <a:cubicBezTo>
                      <a:pt x="1906" y="2019"/>
                      <a:pt x="1861" y="1957"/>
                      <a:pt x="1831" y="1957"/>
                    </a:cubicBezTo>
                    <a:cubicBezTo>
                      <a:pt x="1825" y="1957"/>
                      <a:pt x="1820" y="1959"/>
                      <a:pt x="1815" y="1964"/>
                    </a:cubicBezTo>
                    <a:cubicBezTo>
                      <a:pt x="1809" y="1972"/>
                      <a:pt x="1805" y="1976"/>
                      <a:pt x="1801" y="1976"/>
                    </a:cubicBezTo>
                    <a:cubicBezTo>
                      <a:pt x="1786" y="1976"/>
                      <a:pt x="1779" y="1922"/>
                      <a:pt x="1716" y="1875"/>
                    </a:cubicBezTo>
                    <a:cubicBezTo>
                      <a:pt x="1681" y="1844"/>
                      <a:pt x="1656" y="1838"/>
                      <a:pt x="1635" y="1838"/>
                    </a:cubicBezTo>
                    <a:cubicBezTo>
                      <a:pt x="1623" y="1838"/>
                      <a:pt x="1613" y="1840"/>
                      <a:pt x="1603" y="1840"/>
                    </a:cubicBezTo>
                    <a:cubicBezTo>
                      <a:pt x="1591" y="1840"/>
                      <a:pt x="1580" y="1837"/>
                      <a:pt x="1567" y="1825"/>
                    </a:cubicBezTo>
                    <a:cubicBezTo>
                      <a:pt x="1528" y="1785"/>
                      <a:pt x="1389" y="1736"/>
                      <a:pt x="1478" y="1676"/>
                    </a:cubicBezTo>
                    <a:cubicBezTo>
                      <a:pt x="1540" y="1635"/>
                      <a:pt x="1573" y="1613"/>
                      <a:pt x="1601" y="1613"/>
                    </a:cubicBezTo>
                    <a:cubicBezTo>
                      <a:pt x="1613" y="1613"/>
                      <a:pt x="1624" y="1618"/>
                      <a:pt x="1637" y="1627"/>
                    </a:cubicBezTo>
                    <a:cubicBezTo>
                      <a:pt x="1647" y="1640"/>
                      <a:pt x="1664" y="1647"/>
                      <a:pt x="1684" y="1647"/>
                    </a:cubicBezTo>
                    <a:cubicBezTo>
                      <a:pt x="1721" y="1647"/>
                      <a:pt x="1766" y="1623"/>
                      <a:pt x="1785" y="1577"/>
                    </a:cubicBezTo>
                    <a:cubicBezTo>
                      <a:pt x="1790" y="1558"/>
                      <a:pt x="1797" y="1552"/>
                      <a:pt x="1805" y="1552"/>
                    </a:cubicBezTo>
                    <a:cubicBezTo>
                      <a:pt x="1822" y="1552"/>
                      <a:pt x="1841" y="1583"/>
                      <a:pt x="1847" y="1583"/>
                    </a:cubicBezTo>
                    <a:cubicBezTo>
                      <a:pt x="1850" y="1583"/>
                      <a:pt x="1850" y="1576"/>
                      <a:pt x="1845" y="1557"/>
                    </a:cubicBezTo>
                    <a:cubicBezTo>
                      <a:pt x="1826" y="1500"/>
                      <a:pt x="1807" y="1467"/>
                      <a:pt x="1782" y="1467"/>
                    </a:cubicBezTo>
                    <a:cubicBezTo>
                      <a:pt x="1769" y="1467"/>
                      <a:pt x="1753" y="1477"/>
                      <a:pt x="1736" y="1498"/>
                    </a:cubicBezTo>
                    <a:cubicBezTo>
                      <a:pt x="1727" y="1509"/>
                      <a:pt x="1717" y="1513"/>
                      <a:pt x="1707" y="1513"/>
                    </a:cubicBezTo>
                    <a:cubicBezTo>
                      <a:pt x="1670" y="1513"/>
                      <a:pt x="1631" y="1453"/>
                      <a:pt x="1647" y="1399"/>
                    </a:cubicBezTo>
                    <a:cubicBezTo>
                      <a:pt x="1661" y="1349"/>
                      <a:pt x="1725" y="1305"/>
                      <a:pt x="1718" y="1305"/>
                    </a:cubicBezTo>
                    <a:cubicBezTo>
                      <a:pt x="1715" y="1305"/>
                      <a:pt x="1701" y="1312"/>
                      <a:pt x="1667" y="1329"/>
                    </a:cubicBezTo>
                    <a:cubicBezTo>
                      <a:pt x="1548" y="1389"/>
                      <a:pt x="1577" y="1369"/>
                      <a:pt x="1587" y="1428"/>
                    </a:cubicBezTo>
                    <a:cubicBezTo>
                      <a:pt x="1599" y="1463"/>
                      <a:pt x="1561" y="1504"/>
                      <a:pt x="1530" y="1504"/>
                    </a:cubicBezTo>
                    <a:cubicBezTo>
                      <a:pt x="1508" y="1504"/>
                      <a:pt x="1490" y="1482"/>
                      <a:pt x="1498" y="1419"/>
                    </a:cubicBezTo>
                    <a:cubicBezTo>
                      <a:pt x="1508" y="1270"/>
                      <a:pt x="1438" y="1161"/>
                      <a:pt x="1528" y="1161"/>
                    </a:cubicBezTo>
                    <a:cubicBezTo>
                      <a:pt x="1581" y="1167"/>
                      <a:pt x="1581" y="1197"/>
                      <a:pt x="1587" y="1197"/>
                    </a:cubicBezTo>
                    <a:cubicBezTo>
                      <a:pt x="1590" y="1197"/>
                      <a:pt x="1594" y="1190"/>
                      <a:pt x="1607" y="1171"/>
                    </a:cubicBezTo>
                    <a:cubicBezTo>
                      <a:pt x="1657" y="1101"/>
                      <a:pt x="1815" y="1151"/>
                      <a:pt x="1736" y="1072"/>
                    </a:cubicBezTo>
                    <a:cubicBezTo>
                      <a:pt x="1683" y="1004"/>
                      <a:pt x="1659" y="959"/>
                      <a:pt x="1633" y="959"/>
                    </a:cubicBezTo>
                    <a:cubicBezTo>
                      <a:pt x="1625" y="959"/>
                      <a:pt x="1616" y="963"/>
                      <a:pt x="1607" y="972"/>
                    </a:cubicBezTo>
                    <a:cubicBezTo>
                      <a:pt x="1572" y="1011"/>
                      <a:pt x="1540" y="1025"/>
                      <a:pt x="1514" y="1025"/>
                    </a:cubicBezTo>
                    <a:cubicBezTo>
                      <a:pt x="1468" y="1025"/>
                      <a:pt x="1446" y="978"/>
                      <a:pt x="1478" y="953"/>
                    </a:cubicBezTo>
                    <a:cubicBezTo>
                      <a:pt x="1536" y="924"/>
                      <a:pt x="1584" y="783"/>
                      <a:pt x="1560" y="783"/>
                    </a:cubicBezTo>
                    <a:cubicBezTo>
                      <a:pt x="1559" y="783"/>
                      <a:pt x="1558" y="784"/>
                      <a:pt x="1557" y="784"/>
                    </a:cubicBezTo>
                    <a:cubicBezTo>
                      <a:pt x="1549" y="788"/>
                      <a:pt x="1538" y="790"/>
                      <a:pt x="1526" y="790"/>
                    </a:cubicBezTo>
                    <a:cubicBezTo>
                      <a:pt x="1483" y="790"/>
                      <a:pt x="1426" y="763"/>
                      <a:pt x="1419" y="724"/>
                    </a:cubicBezTo>
                    <a:cubicBezTo>
                      <a:pt x="1409" y="675"/>
                      <a:pt x="1399" y="705"/>
                      <a:pt x="1389" y="685"/>
                    </a:cubicBezTo>
                    <a:cubicBezTo>
                      <a:pt x="1379" y="665"/>
                      <a:pt x="1409" y="546"/>
                      <a:pt x="1448" y="487"/>
                    </a:cubicBezTo>
                    <a:cubicBezTo>
                      <a:pt x="1468" y="460"/>
                      <a:pt x="1501" y="447"/>
                      <a:pt x="1501" y="447"/>
                    </a:cubicBezTo>
                    <a:lnTo>
                      <a:pt x="1501" y="447"/>
                    </a:lnTo>
                    <a:cubicBezTo>
                      <a:pt x="1500" y="447"/>
                      <a:pt x="1491" y="450"/>
                      <a:pt x="1468" y="457"/>
                    </a:cubicBezTo>
                    <a:cubicBezTo>
                      <a:pt x="1423" y="464"/>
                      <a:pt x="1384" y="533"/>
                      <a:pt x="1368" y="533"/>
                    </a:cubicBezTo>
                    <a:cubicBezTo>
                      <a:pt x="1362" y="533"/>
                      <a:pt x="1359" y="526"/>
                      <a:pt x="1359" y="506"/>
                    </a:cubicBezTo>
                    <a:cubicBezTo>
                      <a:pt x="1349" y="427"/>
                      <a:pt x="1359" y="328"/>
                      <a:pt x="1329" y="268"/>
                    </a:cubicBezTo>
                    <a:cubicBezTo>
                      <a:pt x="1329" y="258"/>
                      <a:pt x="1319" y="219"/>
                      <a:pt x="1310" y="169"/>
                    </a:cubicBezTo>
                    <a:cubicBezTo>
                      <a:pt x="1303" y="94"/>
                      <a:pt x="1296" y="1"/>
                      <a:pt x="12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6" name="Google Shape;166;p2"/>
              <p:cNvSpPr/>
              <p:nvPr/>
            </p:nvSpPr>
            <p:spPr>
              <a:xfrm>
                <a:off x="11746365" y="-1189691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7" name="Google Shape;167;p2"/>
              <p:cNvSpPr/>
              <p:nvPr/>
            </p:nvSpPr>
            <p:spPr>
              <a:xfrm>
                <a:off x="10443527" y="-677154"/>
                <a:ext cx="2512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72" extrusionOk="0">
                    <a:moveTo>
                      <a:pt x="110" y="0"/>
                    </a:moveTo>
                    <a:cubicBezTo>
                      <a:pt x="90" y="20"/>
                      <a:pt x="80" y="40"/>
                      <a:pt x="70" y="60"/>
                    </a:cubicBezTo>
                    <a:cubicBezTo>
                      <a:pt x="40" y="50"/>
                      <a:pt x="20" y="30"/>
                      <a:pt x="1" y="30"/>
                    </a:cubicBezTo>
                    <a:cubicBezTo>
                      <a:pt x="20" y="50"/>
                      <a:pt x="40" y="60"/>
                      <a:pt x="60" y="70"/>
                    </a:cubicBezTo>
                    <a:cubicBezTo>
                      <a:pt x="65" y="71"/>
                      <a:pt x="70" y="71"/>
                      <a:pt x="75" y="71"/>
                    </a:cubicBezTo>
                    <a:cubicBezTo>
                      <a:pt x="126" y="71"/>
                      <a:pt x="156" y="28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8" name="Google Shape;168;p2"/>
              <p:cNvSpPr/>
              <p:nvPr/>
            </p:nvSpPr>
            <p:spPr>
              <a:xfrm>
                <a:off x="10220027" y="-60596"/>
                <a:ext cx="129462" cy="101927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33" extrusionOk="0">
                    <a:moveTo>
                      <a:pt x="517" y="1"/>
                    </a:moveTo>
                    <a:cubicBezTo>
                      <a:pt x="492" y="1"/>
                      <a:pt x="465" y="3"/>
                      <a:pt x="437" y="9"/>
                    </a:cubicBezTo>
                    <a:cubicBezTo>
                      <a:pt x="228" y="48"/>
                      <a:pt x="0" y="296"/>
                      <a:pt x="159" y="306"/>
                    </a:cubicBezTo>
                    <a:cubicBezTo>
                      <a:pt x="318" y="316"/>
                      <a:pt x="575" y="405"/>
                      <a:pt x="526" y="584"/>
                    </a:cubicBezTo>
                    <a:cubicBezTo>
                      <a:pt x="517" y="618"/>
                      <a:pt x="518" y="632"/>
                      <a:pt x="525" y="632"/>
                    </a:cubicBezTo>
                    <a:cubicBezTo>
                      <a:pt x="543" y="632"/>
                      <a:pt x="601" y="551"/>
                      <a:pt x="665" y="495"/>
                    </a:cubicBezTo>
                    <a:cubicBezTo>
                      <a:pt x="675" y="465"/>
                      <a:pt x="685" y="435"/>
                      <a:pt x="694" y="425"/>
                    </a:cubicBezTo>
                    <a:cubicBezTo>
                      <a:pt x="704" y="395"/>
                      <a:pt x="764" y="366"/>
                      <a:pt x="754" y="336"/>
                    </a:cubicBezTo>
                    <a:cubicBezTo>
                      <a:pt x="745" y="327"/>
                      <a:pt x="738" y="318"/>
                      <a:pt x="729" y="318"/>
                    </a:cubicBezTo>
                    <a:cubicBezTo>
                      <a:pt x="717" y="318"/>
                      <a:pt x="702" y="332"/>
                      <a:pt x="675" y="376"/>
                    </a:cubicBezTo>
                    <a:cubicBezTo>
                      <a:pt x="641" y="443"/>
                      <a:pt x="622" y="467"/>
                      <a:pt x="605" y="467"/>
                    </a:cubicBezTo>
                    <a:cubicBezTo>
                      <a:pt x="601" y="467"/>
                      <a:pt x="598" y="466"/>
                      <a:pt x="595" y="465"/>
                    </a:cubicBezTo>
                    <a:cubicBezTo>
                      <a:pt x="575" y="455"/>
                      <a:pt x="516" y="376"/>
                      <a:pt x="546" y="346"/>
                    </a:cubicBezTo>
                    <a:cubicBezTo>
                      <a:pt x="575" y="326"/>
                      <a:pt x="585" y="276"/>
                      <a:pt x="585" y="257"/>
                    </a:cubicBezTo>
                    <a:cubicBezTo>
                      <a:pt x="590" y="242"/>
                      <a:pt x="610" y="237"/>
                      <a:pt x="635" y="237"/>
                    </a:cubicBezTo>
                    <a:cubicBezTo>
                      <a:pt x="660" y="237"/>
                      <a:pt x="689" y="242"/>
                      <a:pt x="714" y="247"/>
                    </a:cubicBezTo>
                    <a:cubicBezTo>
                      <a:pt x="739" y="252"/>
                      <a:pt x="749" y="257"/>
                      <a:pt x="754" y="257"/>
                    </a:cubicBezTo>
                    <a:cubicBezTo>
                      <a:pt x="759" y="257"/>
                      <a:pt x="759" y="252"/>
                      <a:pt x="764" y="237"/>
                    </a:cubicBezTo>
                    <a:cubicBezTo>
                      <a:pt x="774" y="207"/>
                      <a:pt x="655" y="138"/>
                      <a:pt x="694" y="118"/>
                    </a:cubicBezTo>
                    <a:cubicBezTo>
                      <a:pt x="724" y="108"/>
                      <a:pt x="764" y="88"/>
                      <a:pt x="803" y="68"/>
                    </a:cubicBezTo>
                    <a:cubicBezTo>
                      <a:pt x="707" y="44"/>
                      <a:pt x="624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69" name="Google Shape;169;p2"/>
              <p:cNvSpPr/>
              <p:nvPr/>
            </p:nvSpPr>
            <p:spPr>
              <a:xfrm>
                <a:off x="10360439" y="-111962"/>
                <a:ext cx="13043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0" extrusionOk="0">
                    <a:moveTo>
                      <a:pt x="80" y="0"/>
                    </a:moveTo>
                    <a:lnTo>
                      <a:pt x="80" y="0"/>
                    </a:lnTo>
                    <a:cubicBezTo>
                      <a:pt x="50" y="10"/>
                      <a:pt x="31" y="10"/>
                      <a:pt x="21" y="50"/>
                    </a:cubicBezTo>
                    <a:cubicBezTo>
                      <a:pt x="21" y="80"/>
                      <a:pt x="11" y="119"/>
                      <a:pt x="1" y="149"/>
                    </a:cubicBezTo>
                    <a:cubicBezTo>
                      <a:pt x="21" y="139"/>
                      <a:pt x="21" y="129"/>
                      <a:pt x="21" y="119"/>
                    </a:cubicBezTo>
                    <a:cubicBezTo>
                      <a:pt x="21" y="90"/>
                      <a:pt x="50" y="3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0" name="Google Shape;170;p2"/>
              <p:cNvSpPr/>
              <p:nvPr/>
            </p:nvSpPr>
            <p:spPr>
              <a:xfrm>
                <a:off x="10336607" y="-123395"/>
                <a:ext cx="27213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1" extrusionOk="0">
                    <a:moveTo>
                      <a:pt x="119" y="1"/>
                    </a:moveTo>
                    <a:cubicBezTo>
                      <a:pt x="88" y="1"/>
                      <a:pt x="78" y="47"/>
                      <a:pt x="60" y="101"/>
                    </a:cubicBezTo>
                    <a:cubicBezTo>
                      <a:pt x="40" y="141"/>
                      <a:pt x="20" y="161"/>
                      <a:pt x="0" y="190"/>
                    </a:cubicBezTo>
                    <a:cubicBezTo>
                      <a:pt x="40" y="210"/>
                      <a:pt x="70" y="220"/>
                      <a:pt x="89" y="220"/>
                    </a:cubicBezTo>
                    <a:cubicBezTo>
                      <a:pt x="89" y="210"/>
                      <a:pt x="99" y="200"/>
                      <a:pt x="119" y="131"/>
                    </a:cubicBezTo>
                    <a:cubicBezTo>
                      <a:pt x="159" y="32"/>
                      <a:pt x="169" y="12"/>
                      <a:pt x="129" y="2"/>
                    </a:cubicBezTo>
                    <a:cubicBezTo>
                      <a:pt x="126" y="1"/>
                      <a:pt x="122" y="1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1" name="Google Shape;171;p2"/>
              <p:cNvSpPr/>
              <p:nvPr/>
            </p:nvSpPr>
            <p:spPr>
              <a:xfrm>
                <a:off x="10269461" y="-233857"/>
                <a:ext cx="146691" cy="107241"/>
              </a:xfrm>
              <a:custGeom>
                <a:avLst/>
                <a:gdLst/>
                <a:ahLst/>
                <a:cxnLst/>
                <a:rect l="l" t="t" r="r" b="b"/>
                <a:pathLst>
                  <a:path w="911" h="666" extrusionOk="0">
                    <a:moveTo>
                      <a:pt x="746" y="1"/>
                    </a:moveTo>
                    <a:cubicBezTo>
                      <a:pt x="735" y="1"/>
                      <a:pt x="723" y="10"/>
                      <a:pt x="715" y="34"/>
                    </a:cubicBezTo>
                    <a:cubicBezTo>
                      <a:pt x="705" y="73"/>
                      <a:pt x="705" y="113"/>
                      <a:pt x="695" y="153"/>
                    </a:cubicBezTo>
                    <a:cubicBezTo>
                      <a:pt x="695" y="192"/>
                      <a:pt x="685" y="232"/>
                      <a:pt x="645" y="272"/>
                    </a:cubicBezTo>
                    <a:cubicBezTo>
                      <a:pt x="628" y="289"/>
                      <a:pt x="616" y="297"/>
                      <a:pt x="609" y="297"/>
                    </a:cubicBezTo>
                    <a:cubicBezTo>
                      <a:pt x="601" y="297"/>
                      <a:pt x="600" y="284"/>
                      <a:pt x="606" y="262"/>
                    </a:cubicBezTo>
                    <a:cubicBezTo>
                      <a:pt x="596" y="262"/>
                      <a:pt x="566" y="252"/>
                      <a:pt x="506" y="242"/>
                    </a:cubicBezTo>
                    <a:cubicBezTo>
                      <a:pt x="447" y="233"/>
                      <a:pt x="378" y="226"/>
                      <a:pt x="320" y="226"/>
                    </a:cubicBezTo>
                    <a:cubicBezTo>
                      <a:pt x="253" y="226"/>
                      <a:pt x="200" y="235"/>
                      <a:pt x="189" y="262"/>
                    </a:cubicBezTo>
                    <a:cubicBezTo>
                      <a:pt x="159" y="311"/>
                      <a:pt x="149" y="391"/>
                      <a:pt x="70" y="440"/>
                    </a:cubicBezTo>
                    <a:cubicBezTo>
                      <a:pt x="1" y="490"/>
                      <a:pt x="149" y="639"/>
                      <a:pt x="199" y="658"/>
                    </a:cubicBezTo>
                    <a:cubicBezTo>
                      <a:pt x="209" y="663"/>
                      <a:pt x="219" y="666"/>
                      <a:pt x="228" y="666"/>
                    </a:cubicBezTo>
                    <a:cubicBezTo>
                      <a:pt x="236" y="666"/>
                      <a:pt x="244" y="663"/>
                      <a:pt x="249" y="658"/>
                    </a:cubicBezTo>
                    <a:lnTo>
                      <a:pt x="259" y="658"/>
                    </a:lnTo>
                    <a:cubicBezTo>
                      <a:pt x="278" y="639"/>
                      <a:pt x="308" y="619"/>
                      <a:pt x="338" y="579"/>
                    </a:cubicBezTo>
                    <a:cubicBezTo>
                      <a:pt x="328" y="569"/>
                      <a:pt x="358" y="520"/>
                      <a:pt x="358" y="520"/>
                    </a:cubicBezTo>
                    <a:cubicBezTo>
                      <a:pt x="358" y="520"/>
                      <a:pt x="368" y="520"/>
                      <a:pt x="378" y="529"/>
                    </a:cubicBezTo>
                    <a:cubicBezTo>
                      <a:pt x="387" y="510"/>
                      <a:pt x="397" y="510"/>
                      <a:pt x="407" y="490"/>
                    </a:cubicBezTo>
                    <a:cubicBezTo>
                      <a:pt x="447" y="450"/>
                      <a:pt x="477" y="420"/>
                      <a:pt x="496" y="410"/>
                    </a:cubicBezTo>
                    <a:cubicBezTo>
                      <a:pt x="496" y="403"/>
                      <a:pt x="496" y="396"/>
                      <a:pt x="504" y="396"/>
                    </a:cubicBezTo>
                    <a:cubicBezTo>
                      <a:pt x="506" y="396"/>
                      <a:pt x="511" y="398"/>
                      <a:pt x="516" y="401"/>
                    </a:cubicBezTo>
                    <a:cubicBezTo>
                      <a:pt x="530" y="394"/>
                      <a:pt x="542" y="391"/>
                      <a:pt x="553" y="391"/>
                    </a:cubicBezTo>
                    <a:cubicBezTo>
                      <a:pt x="575" y="391"/>
                      <a:pt x="592" y="404"/>
                      <a:pt x="606" y="430"/>
                    </a:cubicBezTo>
                    <a:cubicBezTo>
                      <a:pt x="615" y="430"/>
                      <a:pt x="615" y="440"/>
                      <a:pt x="615" y="450"/>
                    </a:cubicBezTo>
                    <a:cubicBezTo>
                      <a:pt x="635" y="450"/>
                      <a:pt x="665" y="450"/>
                      <a:pt x="695" y="410"/>
                    </a:cubicBezTo>
                    <a:cubicBezTo>
                      <a:pt x="764" y="331"/>
                      <a:pt x="784" y="341"/>
                      <a:pt x="824" y="301"/>
                    </a:cubicBezTo>
                    <a:cubicBezTo>
                      <a:pt x="863" y="262"/>
                      <a:pt x="873" y="262"/>
                      <a:pt x="893" y="232"/>
                    </a:cubicBezTo>
                    <a:cubicBezTo>
                      <a:pt x="910" y="206"/>
                      <a:pt x="883" y="159"/>
                      <a:pt x="863" y="159"/>
                    </a:cubicBezTo>
                    <a:cubicBezTo>
                      <a:pt x="859" y="159"/>
                      <a:pt x="856" y="160"/>
                      <a:pt x="853" y="163"/>
                    </a:cubicBezTo>
                    <a:cubicBezTo>
                      <a:pt x="834" y="172"/>
                      <a:pt x="834" y="222"/>
                      <a:pt x="794" y="272"/>
                    </a:cubicBezTo>
                    <a:cubicBezTo>
                      <a:pt x="723" y="346"/>
                      <a:pt x="689" y="373"/>
                      <a:pt x="677" y="373"/>
                    </a:cubicBezTo>
                    <a:cubicBezTo>
                      <a:pt x="654" y="373"/>
                      <a:pt x="703" y="282"/>
                      <a:pt x="734" y="212"/>
                    </a:cubicBezTo>
                    <a:cubicBezTo>
                      <a:pt x="764" y="153"/>
                      <a:pt x="804" y="163"/>
                      <a:pt x="814" y="143"/>
                    </a:cubicBezTo>
                    <a:cubicBezTo>
                      <a:pt x="824" y="143"/>
                      <a:pt x="824" y="133"/>
                      <a:pt x="814" y="113"/>
                    </a:cubicBezTo>
                    <a:cubicBezTo>
                      <a:pt x="807" y="57"/>
                      <a:pt x="775" y="1"/>
                      <a:pt x="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2" name="Google Shape;172;p2"/>
              <p:cNvSpPr/>
              <p:nvPr/>
            </p:nvSpPr>
            <p:spPr>
              <a:xfrm>
                <a:off x="10357379" y="-46426"/>
                <a:ext cx="12882" cy="9339"/>
              </a:xfrm>
              <a:custGeom>
                <a:avLst/>
                <a:gdLst/>
                <a:ahLst/>
                <a:cxnLst/>
                <a:rect l="l" t="t" r="r" b="b"/>
                <a:pathLst>
                  <a:path w="80" h="58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lnTo>
                      <a:pt x="10" y="1"/>
                    </a:lnTo>
                    <a:cubicBezTo>
                      <a:pt x="10" y="1"/>
                      <a:pt x="10" y="0"/>
                      <a:pt x="10" y="0"/>
                    </a:cubicBezTo>
                    <a:close/>
                    <a:moveTo>
                      <a:pt x="10" y="1"/>
                    </a:moveTo>
                    <a:lnTo>
                      <a:pt x="10" y="1"/>
                    </a:lnTo>
                    <a:cubicBezTo>
                      <a:pt x="22" y="37"/>
                      <a:pt x="31" y="58"/>
                      <a:pt x="42" y="58"/>
                    </a:cubicBezTo>
                    <a:cubicBezTo>
                      <a:pt x="49" y="58"/>
                      <a:pt x="58" y="49"/>
                      <a:pt x="69" y="30"/>
                    </a:cubicBezTo>
                    <a:cubicBezTo>
                      <a:pt x="79" y="20"/>
                      <a:pt x="79" y="20"/>
                      <a:pt x="79" y="10"/>
                    </a:cubicBezTo>
                    <a:lnTo>
                      <a:pt x="69" y="10"/>
                    </a:lnTo>
                    <a:cubicBezTo>
                      <a:pt x="45" y="10"/>
                      <a:pt x="27" y="3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3" name="Google Shape;173;p2"/>
              <p:cNvSpPr/>
              <p:nvPr/>
            </p:nvSpPr>
            <p:spPr>
              <a:xfrm>
                <a:off x="10349328" y="-13738"/>
                <a:ext cx="70367" cy="76003"/>
              </a:xfrm>
              <a:custGeom>
                <a:avLst/>
                <a:gdLst/>
                <a:ahLst/>
                <a:cxnLst/>
                <a:rect l="l" t="t" r="r" b="b"/>
                <a:pathLst>
                  <a:path w="437" h="472" extrusionOk="0">
                    <a:moveTo>
                      <a:pt x="312" y="0"/>
                    </a:moveTo>
                    <a:cubicBezTo>
                      <a:pt x="244" y="0"/>
                      <a:pt x="158" y="89"/>
                      <a:pt x="149" y="124"/>
                    </a:cubicBezTo>
                    <a:cubicBezTo>
                      <a:pt x="141" y="156"/>
                      <a:pt x="75" y="214"/>
                      <a:pt x="34" y="214"/>
                    </a:cubicBezTo>
                    <a:cubicBezTo>
                      <a:pt x="24" y="214"/>
                      <a:pt x="16" y="211"/>
                      <a:pt x="10" y="204"/>
                    </a:cubicBezTo>
                    <a:cubicBezTo>
                      <a:pt x="10" y="194"/>
                      <a:pt x="1" y="194"/>
                      <a:pt x="0" y="194"/>
                    </a:cubicBezTo>
                    <a:lnTo>
                      <a:pt x="0" y="194"/>
                    </a:lnTo>
                    <a:cubicBezTo>
                      <a:pt x="40" y="273"/>
                      <a:pt x="40" y="392"/>
                      <a:pt x="60" y="471"/>
                    </a:cubicBezTo>
                    <a:cubicBezTo>
                      <a:pt x="100" y="471"/>
                      <a:pt x="129" y="471"/>
                      <a:pt x="129" y="422"/>
                    </a:cubicBezTo>
                    <a:cubicBezTo>
                      <a:pt x="129" y="332"/>
                      <a:pt x="100" y="233"/>
                      <a:pt x="139" y="233"/>
                    </a:cubicBezTo>
                    <a:cubicBezTo>
                      <a:pt x="179" y="243"/>
                      <a:pt x="209" y="342"/>
                      <a:pt x="258" y="352"/>
                    </a:cubicBezTo>
                    <a:cubicBezTo>
                      <a:pt x="304" y="352"/>
                      <a:pt x="360" y="398"/>
                      <a:pt x="394" y="398"/>
                    </a:cubicBezTo>
                    <a:cubicBezTo>
                      <a:pt x="404" y="398"/>
                      <a:pt x="412" y="394"/>
                      <a:pt x="417" y="382"/>
                    </a:cubicBezTo>
                    <a:cubicBezTo>
                      <a:pt x="433" y="341"/>
                      <a:pt x="436" y="251"/>
                      <a:pt x="408" y="251"/>
                    </a:cubicBezTo>
                    <a:cubicBezTo>
                      <a:pt x="402" y="251"/>
                      <a:pt x="395" y="255"/>
                      <a:pt x="387" y="263"/>
                    </a:cubicBezTo>
                    <a:cubicBezTo>
                      <a:pt x="378" y="269"/>
                      <a:pt x="367" y="272"/>
                      <a:pt x="356" y="272"/>
                    </a:cubicBezTo>
                    <a:cubicBezTo>
                      <a:pt x="296" y="272"/>
                      <a:pt x="223" y="196"/>
                      <a:pt x="248" y="154"/>
                    </a:cubicBezTo>
                    <a:cubicBezTo>
                      <a:pt x="278" y="104"/>
                      <a:pt x="407" y="25"/>
                      <a:pt x="338" y="5"/>
                    </a:cubicBezTo>
                    <a:cubicBezTo>
                      <a:pt x="329" y="2"/>
                      <a:pt x="321" y="0"/>
                      <a:pt x="3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4" name="Google Shape;174;p2"/>
              <p:cNvSpPr/>
              <p:nvPr/>
            </p:nvSpPr>
            <p:spPr>
              <a:xfrm>
                <a:off x="10349328" y="-150286"/>
                <a:ext cx="821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51" h="31" extrusionOk="0">
                    <a:moveTo>
                      <a:pt x="50" y="1"/>
                    </a:moveTo>
                    <a:cubicBezTo>
                      <a:pt x="30" y="10"/>
                      <a:pt x="20" y="20"/>
                      <a:pt x="0" y="30"/>
                    </a:cubicBezTo>
                    <a:cubicBezTo>
                      <a:pt x="20" y="30"/>
                      <a:pt x="40" y="20"/>
                      <a:pt x="50" y="10"/>
                    </a:cubicBezTo>
                    <a:cubicBezTo>
                      <a:pt x="50" y="1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5" name="Google Shape;175;p2"/>
              <p:cNvSpPr/>
              <p:nvPr/>
            </p:nvSpPr>
            <p:spPr>
              <a:xfrm>
                <a:off x="11018379" y="-598092"/>
                <a:ext cx="32849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4" extrusionOk="0">
                    <a:moveTo>
                      <a:pt x="95" y="0"/>
                    </a:moveTo>
                    <a:cubicBezTo>
                      <a:pt x="87" y="0"/>
                      <a:pt x="78" y="2"/>
                      <a:pt x="69" y="5"/>
                    </a:cubicBezTo>
                    <a:cubicBezTo>
                      <a:pt x="30" y="25"/>
                      <a:pt x="10" y="104"/>
                      <a:pt x="0" y="184"/>
                    </a:cubicBezTo>
                    <a:cubicBezTo>
                      <a:pt x="30" y="204"/>
                      <a:pt x="60" y="223"/>
                      <a:pt x="89" y="253"/>
                    </a:cubicBezTo>
                    <a:cubicBezTo>
                      <a:pt x="89" y="253"/>
                      <a:pt x="89" y="243"/>
                      <a:pt x="89" y="243"/>
                    </a:cubicBezTo>
                    <a:cubicBezTo>
                      <a:pt x="204" y="102"/>
                      <a:pt x="16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6" name="Google Shape;176;p2"/>
              <p:cNvSpPr/>
              <p:nvPr/>
            </p:nvSpPr>
            <p:spPr>
              <a:xfrm>
                <a:off x="11047041" y="-295529"/>
                <a:ext cx="56358" cy="33332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" extrusionOk="0">
                    <a:moveTo>
                      <a:pt x="219" y="0"/>
                    </a:moveTo>
                    <a:cubicBezTo>
                      <a:pt x="90" y="50"/>
                      <a:pt x="70" y="80"/>
                      <a:pt x="0" y="179"/>
                    </a:cubicBezTo>
                    <a:cubicBezTo>
                      <a:pt x="46" y="199"/>
                      <a:pt x="89" y="207"/>
                      <a:pt x="126" y="207"/>
                    </a:cubicBezTo>
                    <a:cubicBezTo>
                      <a:pt x="277" y="207"/>
                      <a:pt x="350" y="74"/>
                      <a:pt x="238" y="10"/>
                    </a:cubicBezTo>
                    <a:cubicBezTo>
                      <a:pt x="229" y="10"/>
                      <a:pt x="21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7" name="Google Shape;177;p2"/>
              <p:cNvSpPr/>
              <p:nvPr/>
            </p:nvSpPr>
            <p:spPr>
              <a:xfrm>
                <a:off x="11278593" y="-1110468"/>
                <a:ext cx="27213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4" extrusionOk="0">
                    <a:moveTo>
                      <a:pt x="41" y="1"/>
                    </a:moveTo>
                    <a:cubicBezTo>
                      <a:pt x="27" y="1"/>
                      <a:pt x="14" y="5"/>
                      <a:pt x="0" y="14"/>
                    </a:cubicBezTo>
                    <a:cubicBezTo>
                      <a:pt x="20" y="44"/>
                      <a:pt x="30" y="94"/>
                      <a:pt x="40" y="133"/>
                    </a:cubicBezTo>
                    <a:lnTo>
                      <a:pt x="50" y="133"/>
                    </a:lnTo>
                    <a:cubicBezTo>
                      <a:pt x="109" y="113"/>
                      <a:pt x="169" y="133"/>
                      <a:pt x="159" y="94"/>
                    </a:cubicBezTo>
                    <a:cubicBezTo>
                      <a:pt x="159" y="94"/>
                      <a:pt x="159" y="84"/>
                      <a:pt x="159" y="84"/>
                    </a:cubicBezTo>
                    <a:cubicBezTo>
                      <a:pt x="149" y="74"/>
                      <a:pt x="139" y="64"/>
                      <a:pt x="129" y="44"/>
                    </a:cubicBezTo>
                    <a:cubicBezTo>
                      <a:pt x="119" y="34"/>
                      <a:pt x="109" y="34"/>
                      <a:pt x="99" y="24"/>
                    </a:cubicBezTo>
                    <a:cubicBezTo>
                      <a:pt x="78" y="8"/>
                      <a:pt x="59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8" name="Google Shape;178;p2"/>
              <p:cNvSpPr/>
              <p:nvPr/>
            </p:nvSpPr>
            <p:spPr>
              <a:xfrm>
                <a:off x="10992777" y="-527080"/>
                <a:ext cx="25764" cy="1417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8" extrusionOk="0">
                    <a:moveTo>
                      <a:pt x="60" y="1"/>
                    </a:moveTo>
                    <a:cubicBezTo>
                      <a:pt x="30" y="10"/>
                      <a:pt x="20" y="30"/>
                      <a:pt x="0" y="50"/>
                    </a:cubicBezTo>
                    <a:cubicBezTo>
                      <a:pt x="30" y="50"/>
                      <a:pt x="60" y="50"/>
                      <a:pt x="80" y="70"/>
                    </a:cubicBezTo>
                    <a:cubicBezTo>
                      <a:pt x="96" y="82"/>
                      <a:pt x="109" y="88"/>
                      <a:pt x="121" y="88"/>
                    </a:cubicBezTo>
                    <a:cubicBezTo>
                      <a:pt x="136" y="88"/>
                      <a:pt x="147" y="77"/>
                      <a:pt x="159" y="60"/>
                    </a:cubicBezTo>
                    <a:cubicBezTo>
                      <a:pt x="129" y="3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79" name="Google Shape;179;p2"/>
              <p:cNvSpPr/>
              <p:nvPr/>
            </p:nvSpPr>
            <p:spPr>
              <a:xfrm>
                <a:off x="10952843" y="-456552"/>
                <a:ext cx="17712" cy="21094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1" extrusionOk="0">
                    <a:moveTo>
                      <a:pt x="54" y="1"/>
                    </a:moveTo>
                    <a:cubicBezTo>
                      <a:pt x="47" y="1"/>
                      <a:pt x="37" y="11"/>
                      <a:pt x="20" y="38"/>
                    </a:cubicBezTo>
                    <a:cubicBezTo>
                      <a:pt x="10" y="48"/>
                      <a:pt x="0" y="58"/>
                      <a:pt x="0" y="68"/>
                    </a:cubicBezTo>
                    <a:cubicBezTo>
                      <a:pt x="9" y="110"/>
                      <a:pt x="45" y="130"/>
                      <a:pt x="85" y="130"/>
                    </a:cubicBezTo>
                    <a:cubicBezTo>
                      <a:pt x="93" y="130"/>
                      <a:pt x="101" y="129"/>
                      <a:pt x="110" y="128"/>
                    </a:cubicBezTo>
                    <a:cubicBezTo>
                      <a:pt x="74" y="77"/>
                      <a:pt x="7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0" name="Google Shape;180;p2"/>
              <p:cNvSpPr/>
              <p:nvPr/>
            </p:nvSpPr>
            <p:spPr>
              <a:xfrm>
                <a:off x="10882637" y="-35315"/>
                <a:ext cx="59256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88" extrusionOk="0">
                    <a:moveTo>
                      <a:pt x="149" y="0"/>
                    </a:moveTo>
                    <a:cubicBezTo>
                      <a:pt x="60" y="60"/>
                      <a:pt x="0" y="179"/>
                      <a:pt x="70" y="189"/>
                    </a:cubicBezTo>
                    <a:cubicBezTo>
                      <a:pt x="119" y="199"/>
                      <a:pt x="189" y="219"/>
                      <a:pt x="238" y="258"/>
                    </a:cubicBezTo>
                    <a:cubicBezTo>
                      <a:pt x="278" y="278"/>
                      <a:pt x="318" y="288"/>
                      <a:pt x="347" y="288"/>
                    </a:cubicBezTo>
                    <a:cubicBezTo>
                      <a:pt x="357" y="288"/>
                      <a:pt x="367" y="278"/>
                      <a:pt x="367" y="278"/>
                    </a:cubicBezTo>
                    <a:cubicBezTo>
                      <a:pt x="337" y="248"/>
                      <a:pt x="318" y="209"/>
                      <a:pt x="298" y="169"/>
                    </a:cubicBezTo>
                    <a:cubicBezTo>
                      <a:pt x="298" y="149"/>
                      <a:pt x="288" y="139"/>
                      <a:pt x="278" y="129"/>
                    </a:cubicBezTo>
                    <a:cubicBezTo>
                      <a:pt x="228" y="139"/>
                      <a:pt x="179" y="149"/>
                      <a:pt x="139" y="149"/>
                    </a:cubicBezTo>
                    <a:cubicBezTo>
                      <a:pt x="123" y="170"/>
                      <a:pt x="111" y="185"/>
                      <a:pt x="103" y="185"/>
                    </a:cubicBezTo>
                    <a:cubicBezTo>
                      <a:pt x="97" y="185"/>
                      <a:pt x="95" y="172"/>
                      <a:pt x="99" y="139"/>
                    </a:cubicBezTo>
                    <a:cubicBezTo>
                      <a:pt x="89" y="129"/>
                      <a:pt x="99" y="119"/>
                      <a:pt x="119" y="90"/>
                    </a:cubicBezTo>
                    <a:cubicBezTo>
                      <a:pt x="129" y="60"/>
                      <a:pt x="139" y="3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1" name="Google Shape;181;p2"/>
              <p:cNvSpPr/>
              <p:nvPr/>
            </p:nvSpPr>
            <p:spPr>
              <a:xfrm>
                <a:off x="10930461" y="-281198"/>
                <a:ext cx="41705" cy="48629"/>
              </a:xfrm>
              <a:custGeom>
                <a:avLst/>
                <a:gdLst/>
                <a:ahLst/>
                <a:cxnLst/>
                <a:rect l="l" t="t" r="r" b="b"/>
                <a:pathLst>
                  <a:path w="259" h="302" extrusionOk="0">
                    <a:moveTo>
                      <a:pt x="258" y="0"/>
                    </a:moveTo>
                    <a:cubicBezTo>
                      <a:pt x="229" y="10"/>
                      <a:pt x="199" y="40"/>
                      <a:pt x="159" y="90"/>
                    </a:cubicBezTo>
                    <a:cubicBezTo>
                      <a:pt x="90" y="169"/>
                      <a:pt x="40" y="219"/>
                      <a:pt x="1" y="268"/>
                    </a:cubicBezTo>
                    <a:cubicBezTo>
                      <a:pt x="4" y="292"/>
                      <a:pt x="14" y="302"/>
                      <a:pt x="28" y="302"/>
                    </a:cubicBezTo>
                    <a:cubicBezTo>
                      <a:pt x="54" y="302"/>
                      <a:pt x="93" y="264"/>
                      <a:pt x="120" y="219"/>
                    </a:cubicBezTo>
                    <a:cubicBezTo>
                      <a:pt x="149" y="179"/>
                      <a:pt x="169" y="149"/>
                      <a:pt x="199" y="119"/>
                    </a:cubicBezTo>
                    <a:cubicBezTo>
                      <a:pt x="219" y="100"/>
                      <a:pt x="229" y="80"/>
                      <a:pt x="249" y="40"/>
                    </a:cubicBezTo>
                    <a:cubicBezTo>
                      <a:pt x="258" y="20"/>
                      <a:pt x="258" y="10"/>
                      <a:pt x="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2" name="Google Shape;182;p2"/>
              <p:cNvSpPr/>
              <p:nvPr/>
            </p:nvSpPr>
            <p:spPr>
              <a:xfrm>
                <a:off x="10965564" y="-696316"/>
                <a:ext cx="43315" cy="3896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2" extrusionOk="0">
                    <a:moveTo>
                      <a:pt x="269" y="0"/>
                    </a:moveTo>
                    <a:cubicBezTo>
                      <a:pt x="229" y="20"/>
                      <a:pt x="169" y="50"/>
                      <a:pt x="100" y="90"/>
                    </a:cubicBezTo>
                    <a:cubicBezTo>
                      <a:pt x="90" y="100"/>
                      <a:pt x="80" y="110"/>
                      <a:pt x="70" y="119"/>
                    </a:cubicBezTo>
                    <a:cubicBezTo>
                      <a:pt x="0" y="189"/>
                      <a:pt x="40" y="241"/>
                      <a:pt x="103" y="241"/>
                    </a:cubicBezTo>
                    <a:cubicBezTo>
                      <a:pt x="121" y="241"/>
                      <a:pt x="140" y="237"/>
                      <a:pt x="159" y="229"/>
                    </a:cubicBezTo>
                    <a:cubicBezTo>
                      <a:pt x="159" y="229"/>
                      <a:pt x="159" y="219"/>
                      <a:pt x="159" y="219"/>
                    </a:cubicBezTo>
                    <a:cubicBezTo>
                      <a:pt x="189" y="139"/>
                      <a:pt x="229" y="6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3" name="Google Shape;183;p2"/>
              <p:cNvSpPr/>
              <p:nvPr/>
            </p:nvSpPr>
            <p:spPr>
              <a:xfrm>
                <a:off x="10941732" y="-89902"/>
                <a:ext cx="28823" cy="2286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2" extrusionOk="0">
                    <a:moveTo>
                      <a:pt x="163" y="1"/>
                    </a:moveTo>
                    <a:cubicBezTo>
                      <a:pt x="154" y="1"/>
                      <a:pt x="140" y="4"/>
                      <a:pt x="119" y="12"/>
                    </a:cubicBezTo>
                    <a:cubicBezTo>
                      <a:pt x="79" y="22"/>
                      <a:pt x="40" y="52"/>
                      <a:pt x="0" y="72"/>
                    </a:cubicBezTo>
                    <a:cubicBezTo>
                      <a:pt x="0" y="92"/>
                      <a:pt x="10" y="111"/>
                      <a:pt x="20" y="121"/>
                    </a:cubicBezTo>
                    <a:cubicBezTo>
                      <a:pt x="30" y="131"/>
                      <a:pt x="40" y="131"/>
                      <a:pt x="50" y="141"/>
                    </a:cubicBezTo>
                    <a:cubicBezTo>
                      <a:pt x="99" y="101"/>
                      <a:pt x="139" y="62"/>
                      <a:pt x="159" y="42"/>
                    </a:cubicBezTo>
                    <a:cubicBezTo>
                      <a:pt x="159" y="32"/>
                      <a:pt x="169" y="22"/>
                      <a:pt x="179" y="12"/>
                    </a:cubicBezTo>
                    <a:cubicBezTo>
                      <a:pt x="179" y="7"/>
                      <a:pt x="175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4" name="Google Shape;184;p2"/>
              <p:cNvSpPr/>
              <p:nvPr/>
            </p:nvSpPr>
            <p:spPr>
              <a:xfrm>
                <a:off x="10971199" y="-500834"/>
                <a:ext cx="136708" cy="167624"/>
              </a:xfrm>
              <a:custGeom>
                <a:avLst/>
                <a:gdLst/>
                <a:ahLst/>
                <a:cxnLst/>
                <a:rect l="l" t="t" r="r" b="b"/>
                <a:pathLst>
                  <a:path w="849" h="1041" extrusionOk="0">
                    <a:moveTo>
                      <a:pt x="470" y="1"/>
                    </a:moveTo>
                    <a:cubicBezTo>
                      <a:pt x="450" y="1"/>
                      <a:pt x="421" y="22"/>
                      <a:pt x="382" y="75"/>
                    </a:cubicBezTo>
                    <a:cubicBezTo>
                      <a:pt x="353" y="115"/>
                      <a:pt x="323" y="155"/>
                      <a:pt x="303" y="185"/>
                    </a:cubicBezTo>
                    <a:cubicBezTo>
                      <a:pt x="323" y="194"/>
                      <a:pt x="323" y="214"/>
                      <a:pt x="323" y="244"/>
                    </a:cubicBezTo>
                    <a:cubicBezTo>
                      <a:pt x="313" y="304"/>
                      <a:pt x="283" y="393"/>
                      <a:pt x="243" y="482"/>
                    </a:cubicBezTo>
                    <a:cubicBezTo>
                      <a:pt x="195" y="600"/>
                      <a:pt x="171" y="674"/>
                      <a:pt x="194" y="674"/>
                    </a:cubicBezTo>
                    <a:cubicBezTo>
                      <a:pt x="205" y="674"/>
                      <a:pt x="224" y="661"/>
                      <a:pt x="253" y="631"/>
                    </a:cubicBezTo>
                    <a:cubicBezTo>
                      <a:pt x="353" y="542"/>
                      <a:pt x="313" y="413"/>
                      <a:pt x="353" y="294"/>
                    </a:cubicBezTo>
                    <a:cubicBezTo>
                      <a:pt x="353" y="284"/>
                      <a:pt x="362" y="274"/>
                      <a:pt x="362" y="274"/>
                    </a:cubicBezTo>
                    <a:cubicBezTo>
                      <a:pt x="375" y="248"/>
                      <a:pt x="388" y="237"/>
                      <a:pt x="402" y="237"/>
                    </a:cubicBezTo>
                    <a:cubicBezTo>
                      <a:pt x="420" y="237"/>
                      <a:pt x="439" y="256"/>
                      <a:pt x="462" y="284"/>
                    </a:cubicBezTo>
                    <a:cubicBezTo>
                      <a:pt x="481" y="313"/>
                      <a:pt x="491" y="353"/>
                      <a:pt x="501" y="393"/>
                    </a:cubicBezTo>
                    <a:cubicBezTo>
                      <a:pt x="521" y="502"/>
                      <a:pt x="452" y="413"/>
                      <a:pt x="382" y="551"/>
                    </a:cubicBezTo>
                    <a:cubicBezTo>
                      <a:pt x="331" y="647"/>
                      <a:pt x="259" y="785"/>
                      <a:pt x="292" y="785"/>
                    </a:cubicBezTo>
                    <a:cubicBezTo>
                      <a:pt x="310" y="785"/>
                      <a:pt x="360" y="743"/>
                      <a:pt x="462" y="631"/>
                    </a:cubicBezTo>
                    <a:cubicBezTo>
                      <a:pt x="531" y="561"/>
                      <a:pt x="521" y="492"/>
                      <a:pt x="561" y="472"/>
                    </a:cubicBezTo>
                    <a:cubicBezTo>
                      <a:pt x="564" y="470"/>
                      <a:pt x="567" y="469"/>
                      <a:pt x="570" y="469"/>
                    </a:cubicBezTo>
                    <a:cubicBezTo>
                      <a:pt x="599" y="469"/>
                      <a:pt x="637" y="545"/>
                      <a:pt x="610" y="581"/>
                    </a:cubicBezTo>
                    <a:cubicBezTo>
                      <a:pt x="581" y="621"/>
                      <a:pt x="571" y="621"/>
                      <a:pt x="511" y="680"/>
                    </a:cubicBezTo>
                    <a:cubicBezTo>
                      <a:pt x="471" y="730"/>
                      <a:pt x="442" y="730"/>
                      <a:pt x="372" y="789"/>
                    </a:cubicBezTo>
                    <a:cubicBezTo>
                      <a:pt x="372" y="789"/>
                      <a:pt x="372" y="789"/>
                      <a:pt x="372" y="799"/>
                    </a:cubicBezTo>
                    <a:cubicBezTo>
                      <a:pt x="353" y="809"/>
                      <a:pt x="343" y="819"/>
                      <a:pt x="323" y="839"/>
                    </a:cubicBezTo>
                    <a:cubicBezTo>
                      <a:pt x="285" y="885"/>
                      <a:pt x="255" y="901"/>
                      <a:pt x="227" y="901"/>
                    </a:cubicBezTo>
                    <a:cubicBezTo>
                      <a:pt x="181" y="901"/>
                      <a:pt x="138" y="860"/>
                      <a:pt x="65" y="829"/>
                    </a:cubicBezTo>
                    <a:cubicBezTo>
                      <a:pt x="50" y="822"/>
                      <a:pt x="40" y="819"/>
                      <a:pt x="35" y="819"/>
                    </a:cubicBezTo>
                    <a:cubicBezTo>
                      <a:pt x="1" y="819"/>
                      <a:pt x="129" y="940"/>
                      <a:pt x="95" y="1017"/>
                    </a:cubicBezTo>
                    <a:cubicBezTo>
                      <a:pt x="95" y="1027"/>
                      <a:pt x="75" y="1037"/>
                      <a:pt x="55" y="1037"/>
                    </a:cubicBezTo>
                    <a:cubicBezTo>
                      <a:pt x="72" y="1040"/>
                      <a:pt x="89" y="1041"/>
                      <a:pt x="104" y="1041"/>
                    </a:cubicBezTo>
                    <a:cubicBezTo>
                      <a:pt x="149" y="1041"/>
                      <a:pt x="186" y="1030"/>
                      <a:pt x="224" y="1008"/>
                    </a:cubicBezTo>
                    <a:cubicBezTo>
                      <a:pt x="293" y="948"/>
                      <a:pt x="362" y="898"/>
                      <a:pt x="442" y="859"/>
                    </a:cubicBezTo>
                    <a:cubicBezTo>
                      <a:pt x="442" y="824"/>
                      <a:pt x="442" y="797"/>
                      <a:pt x="468" y="797"/>
                    </a:cubicBezTo>
                    <a:cubicBezTo>
                      <a:pt x="472" y="797"/>
                      <a:pt x="476" y="798"/>
                      <a:pt x="481" y="799"/>
                    </a:cubicBezTo>
                    <a:cubicBezTo>
                      <a:pt x="499" y="806"/>
                      <a:pt x="522" y="809"/>
                      <a:pt x="548" y="809"/>
                    </a:cubicBezTo>
                    <a:cubicBezTo>
                      <a:pt x="640" y="809"/>
                      <a:pt x="771" y="770"/>
                      <a:pt x="848" y="700"/>
                    </a:cubicBezTo>
                    <a:cubicBezTo>
                      <a:pt x="838" y="680"/>
                      <a:pt x="828" y="660"/>
                      <a:pt x="789" y="641"/>
                    </a:cubicBezTo>
                    <a:cubicBezTo>
                      <a:pt x="620" y="532"/>
                      <a:pt x="521" y="274"/>
                      <a:pt x="521" y="274"/>
                    </a:cubicBezTo>
                    <a:cubicBezTo>
                      <a:pt x="521" y="274"/>
                      <a:pt x="545" y="1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5" name="Google Shape;185;p2"/>
              <p:cNvSpPr/>
              <p:nvPr/>
            </p:nvSpPr>
            <p:spPr>
              <a:xfrm>
                <a:off x="11334468" y="-621279"/>
                <a:ext cx="2721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0" extrusionOk="0">
                    <a:moveTo>
                      <a:pt x="149" y="1"/>
                    </a:moveTo>
                    <a:cubicBezTo>
                      <a:pt x="129" y="10"/>
                      <a:pt x="109" y="20"/>
                      <a:pt x="89" y="30"/>
                    </a:cubicBezTo>
                    <a:cubicBezTo>
                      <a:pt x="20" y="60"/>
                      <a:pt x="0" y="100"/>
                      <a:pt x="10" y="129"/>
                    </a:cubicBezTo>
                    <a:cubicBezTo>
                      <a:pt x="10" y="129"/>
                      <a:pt x="10" y="119"/>
                      <a:pt x="10" y="119"/>
                    </a:cubicBezTo>
                    <a:cubicBezTo>
                      <a:pt x="119" y="100"/>
                      <a:pt x="169" y="90"/>
                      <a:pt x="169" y="60"/>
                    </a:cubicBezTo>
                    <a:cubicBezTo>
                      <a:pt x="169" y="50"/>
                      <a:pt x="169" y="40"/>
                      <a:pt x="159" y="30"/>
                    </a:cubicBezTo>
                    <a:cubicBezTo>
                      <a:pt x="159" y="20"/>
                      <a:pt x="159" y="1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6" name="Google Shape;186;p2"/>
              <p:cNvSpPr/>
              <p:nvPr/>
            </p:nvSpPr>
            <p:spPr>
              <a:xfrm>
                <a:off x="10980056" y="-639797"/>
                <a:ext cx="183727" cy="106758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663" extrusionOk="0">
                    <a:moveTo>
                      <a:pt x="794" y="0"/>
                    </a:moveTo>
                    <a:cubicBezTo>
                      <a:pt x="760" y="0"/>
                      <a:pt x="728" y="11"/>
                      <a:pt x="694" y="36"/>
                    </a:cubicBezTo>
                    <a:cubicBezTo>
                      <a:pt x="622" y="82"/>
                      <a:pt x="501" y="154"/>
                      <a:pt x="405" y="154"/>
                    </a:cubicBezTo>
                    <a:cubicBezTo>
                      <a:pt x="357" y="154"/>
                      <a:pt x="314" y="136"/>
                      <a:pt x="288" y="86"/>
                    </a:cubicBezTo>
                    <a:cubicBezTo>
                      <a:pt x="278" y="116"/>
                      <a:pt x="268" y="145"/>
                      <a:pt x="258" y="165"/>
                    </a:cubicBezTo>
                    <a:cubicBezTo>
                      <a:pt x="228" y="225"/>
                      <a:pt x="169" y="135"/>
                      <a:pt x="69" y="344"/>
                    </a:cubicBezTo>
                    <a:cubicBezTo>
                      <a:pt x="69" y="353"/>
                      <a:pt x="69" y="353"/>
                      <a:pt x="60" y="363"/>
                    </a:cubicBezTo>
                    <a:cubicBezTo>
                      <a:pt x="0" y="502"/>
                      <a:pt x="60" y="562"/>
                      <a:pt x="119" y="572"/>
                    </a:cubicBezTo>
                    <a:cubicBezTo>
                      <a:pt x="134" y="582"/>
                      <a:pt x="151" y="584"/>
                      <a:pt x="167" y="584"/>
                    </a:cubicBezTo>
                    <a:cubicBezTo>
                      <a:pt x="183" y="584"/>
                      <a:pt x="198" y="582"/>
                      <a:pt x="208" y="582"/>
                    </a:cubicBezTo>
                    <a:cubicBezTo>
                      <a:pt x="218" y="572"/>
                      <a:pt x="228" y="502"/>
                      <a:pt x="238" y="443"/>
                    </a:cubicBezTo>
                    <a:cubicBezTo>
                      <a:pt x="248" y="363"/>
                      <a:pt x="268" y="284"/>
                      <a:pt x="307" y="264"/>
                    </a:cubicBezTo>
                    <a:cubicBezTo>
                      <a:pt x="316" y="261"/>
                      <a:pt x="325" y="259"/>
                      <a:pt x="333" y="259"/>
                    </a:cubicBezTo>
                    <a:cubicBezTo>
                      <a:pt x="400" y="259"/>
                      <a:pt x="442" y="361"/>
                      <a:pt x="327" y="502"/>
                    </a:cubicBezTo>
                    <a:cubicBezTo>
                      <a:pt x="327" y="502"/>
                      <a:pt x="327" y="502"/>
                      <a:pt x="327" y="512"/>
                    </a:cubicBezTo>
                    <a:cubicBezTo>
                      <a:pt x="238" y="624"/>
                      <a:pt x="232" y="663"/>
                      <a:pt x="269" y="663"/>
                    </a:cubicBezTo>
                    <a:cubicBezTo>
                      <a:pt x="281" y="663"/>
                      <a:pt x="298" y="658"/>
                      <a:pt x="317" y="651"/>
                    </a:cubicBezTo>
                    <a:lnTo>
                      <a:pt x="337" y="651"/>
                    </a:lnTo>
                    <a:cubicBezTo>
                      <a:pt x="367" y="621"/>
                      <a:pt x="407" y="591"/>
                      <a:pt x="446" y="562"/>
                    </a:cubicBezTo>
                    <a:cubicBezTo>
                      <a:pt x="548" y="498"/>
                      <a:pt x="623" y="485"/>
                      <a:pt x="684" y="485"/>
                    </a:cubicBezTo>
                    <a:cubicBezTo>
                      <a:pt x="725" y="485"/>
                      <a:pt x="760" y="491"/>
                      <a:pt x="794" y="491"/>
                    </a:cubicBezTo>
                    <a:cubicBezTo>
                      <a:pt x="827" y="491"/>
                      <a:pt x="858" y="485"/>
                      <a:pt x="892" y="463"/>
                    </a:cubicBezTo>
                    <a:cubicBezTo>
                      <a:pt x="942" y="433"/>
                      <a:pt x="1011" y="403"/>
                      <a:pt x="1081" y="363"/>
                    </a:cubicBezTo>
                    <a:cubicBezTo>
                      <a:pt x="1091" y="294"/>
                      <a:pt x="1111" y="234"/>
                      <a:pt x="1130" y="185"/>
                    </a:cubicBezTo>
                    <a:cubicBezTo>
                      <a:pt x="1130" y="175"/>
                      <a:pt x="1140" y="155"/>
                      <a:pt x="1140" y="135"/>
                    </a:cubicBezTo>
                    <a:cubicBezTo>
                      <a:pt x="963" y="54"/>
                      <a:pt x="871" y="0"/>
                      <a:pt x="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7" name="Google Shape;187;p2"/>
              <p:cNvSpPr/>
              <p:nvPr/>
            </p:nvSpPr>
            <p:spPr>
              <a:xfrm>
                <a:off x="11043821" y="-832059"/>
                <a:ext cx="24153" cy="15458"/>
              </a:xfrm>
              <a:custGeom>
                <a:avLst/>
                <a:gdLst/>
                <a:ahLst/>
                <a:cxnLst/>
                <a:rect l="l" t="t" r="r" b="b"/>
                <a:pathLst>
                  <a:path w="150" h="96" extrusionOk="0">
                    <a:moveTo>
                      <a:pt x="1" y="1"/>
                    </a:moveTo>
                    <a:cubicBezTo>
                      <a:pt x="1" y="21"/>
                      <a:pt x="11" y="50"/>
                      <a:pt x="20" y="70"/>
                    </a:cubicBezTo>
                    <a:cubicBezTo>
                      <a:pt x="34" y="84"/>
                      <a:pt x="48" y="95"/>
                      <a:pt x="65" y="95"/>
                    </a:cubicBezTo>
                    <a:cubicBezTo>
                      <a:pt x="86" y="95"/>
                      <a:pt x="112" y="79"/>
                      <a:pt x="149" y="30"/>
                    </a:cubicBezTo>
                    <a:cubicBezTo>
                      <a:pt x="100" y="11"/>
                      <a:pt x="50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8" name="Google Shape;188;p2"/>
              <p:cNvSpPr/>
              <p:nvPr/>
            </p:nvSpPr>
            <p:spPr>
              <a:xfrm>
                <a:off x="11055415" y="-1345240"/>
                <a:ext cx="192905" cy="427998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2658" extrusionOk="0">
                    <a:moveTo>
                      <a:pt x="818" y="0"/>
                    </a:moveTo>
                    <a:cubicBezTo>
                      <a:pt x="811" y="0"/>
                      <a:pt x="792" y="340"/>
                      <a:pt x="762" y="401"/>
                    </a:cubicBezTo>
                    <a:cubicBezTo>
                      <a:pt x="732" y="481"/>
                      <a:pt x="732" y="639"/>
                      <a:pt x="722" y="758"/>
                    </a:cubicBezTo>
                    <a:cubicBezTo>
                      <a:pt x="720" y="787"/>
                      <a:pt x="714" y="798"/>
                      <a:pt x="707" y="798"/>
                    </a:cubicBezTo>
                    <a:cubicBezTo>
                      <a:pt x="682" y="798"/>
                      <a:pt x="629" y="684"/>
                      <a:pt x="553" y="669"/>
                    </a:cubicBezTo>
                    <a:cubicBezTo>
                      <a:pt x="532" y="667"/>
                      <a:pt x="519" y="666"/>
                      <a:pt x="513" y="666"/>
                    </a:cubicBezTo>
                    <a:cubicBezTo>
                      <a:pt x="490" y="666"/>
                      <a:pt x="552" y="682"/>
                      <a:pt x="583" y="729"/>
                    </a:cubicBezTo>
                    <a:cubicBezTo>
                      <a:pt x="643" y="818"/>
                      <a:pt x="692" y="986"/>
                      <a:pt x="672" y="1016"/>
                    </a:cubicBezTo>
                    <a:cubicBezTo>
                      <a:pt x="669" y="1025"/>
                      <a:pt x="665" y="1027"/>
                      <a:pt x="661" y="1027"/>
                    </a:cubicBezTo>
                    <a:cubicBezTo>
                      <a:pt x="658" y="1027"/>
                      <a:pt x="655" y="1026"/>
                      <a:pt x="652" y="1026"/>
                    </a:cubicBezTo>
                    <a:cubicBezTo>
                      <a:pt x="645" y="1026"/>
                      <a:pt x="638" y="1031"/>
                      <a:pt x="633" y="1066"/>
                    </a:cubicBezTo>
                    <a:cubicBezTo>
                      <a:pt x="616" y="1132"/>
                      <a:pt x="525" y="1170"/>
                      <a:pt x="466" y="1170"/>
                    </a:cubicBezTo>
                    <a:cubicBezTo>
                      <a:pt x="454" y="1170"/>
                      <a:pt x="443" y="1168"/>
                      <a:pt x="434" y="1165"/>
                    </a:cubicBezTo>
                    <a:cubicBezTo>
                      <a:pt x="432" y="1164"/>
                      <a:pt x="430" y="1164"/>
                      <a:pt x="429" y="1164"/>
                    </a:cubicBezTo>
                    <a:cubicBezTo>
                      <a:pt x="392" y="1164"/>
                      <a:pt x="468" y="1365"/>
                      <a:pt x="543" y="1413"/>
                    </a:cubicBezTo>
                    <a:cubicBezTo>
                      <a:pt x="596" y="1445"/>
                      <a:pt x="562" y="1516"/>
                      <a:pt x="491" y="1516"/>
                    </a:cubicBezTo>
                    <a:cubicBezTo>
                      <a:pt x="454" y="1516"/>
                      <a:pt x="406" y="1497"/>
                      <a:pt x="355" y="1443"/>
                    </a:cubicBezTo>
                    <a:cubicBezTo>
                      <a:pt x="341" y="1426"/>
                      <a:pt x="328" y="1418"/>
                      <a:pt x="315" y="1418"/>
                    </a:cubicBezTo>
                    <a:cubicBezTo>
                      <a:pt x="276" y="1418"/>
                      <a:pt x="239" y="1491"/>
                      <a:pt x="157" y="1581"/>
                    </a:cubicBezTo>
                    <a:cubicBezTo>
                      <a:pt x="48" y="1700"/>
                      <a:pt x="286" y="1631"/>
                      <a:pt x="345" y="1730"/>
                    </a:cubicBezTo>
                    <a:cubicBezTo>
                      <a:pt x="365" y="1759"/>
                      <a:pt x="371" y="1769"/>
                      <a:pt x="376" y="1769"/>
                    </a:cubicBezTo>
                    <a:cubicBezTo>
                      <a:pt x="386" y="1769"/>
                      <a:pt x="387" y="1727"/>
                      <a:pt x="474" y="1720"/>
                    </a:cubicBezTo>
                    <a:cubicBezTo>
                      <a:pt x="603" y="1720"/>
                      <a:pt x="494" y="1879"/>
                      <a:pt x="524" y="2097"/>
                    </a:cubicBezTo>
                    <a:cubicBezTo>
                      <a:pt x="532" y="2191"/>
                      <a:pt x="502" y="2224"/>
                      <a:pt x="466" y="2224"/>
                    </a:cubicBezTo>
                    <a:cubicBezTo>
                      <a:pt x="419" y="2224"/>
                      <a:pt x="364" y="2167"/>
                      <a:pt x="375" y="2117"/>
                    </a:cubicBezTo>
                    <a:cubicBezTo>
                      <a:pt x="405" y="2028"/>
                      <a:pt x="454" y="2047"/>
                      <a:pt x="266" y="1968"/>
                    </a:cubicBezTo>
                    <a:cubicBezTo>
                      <a:pt x="215" y="1945"/>
                      <a:pt x="193" y="1936"/>
                      <a:pt x="188" y="1936"/>
                    </a:cubicBezTo>
                    <a:cubicBezTo>
                      <a:pt x="177" y="1936"/>
                      <a:pt x="274" y="1996"/>
                      <a:pt x="296" y="2067"/>
                    </a:cubicBezTo>
                    <a:cubicBezTo>
                      <a:pt x="318" y="2150"/>
                      <a:pt x="266" y="2233"/>
                      <a:pt x="209" y="2233"/>
                    </a:cubicBezTo>
                    <a:cubicBezTo>
                      <a:pt x="192" y="2233"/>
                      <a:pt x="173" y="2225"/>
                      <a:pt x="157" y="2206"/>
                    </a:cubicBezTo>
                    <a:cubicBezTo>
                      <a:pt x="137" y="2183"/>
                      <a:pt x="117" y="2172"/>
                      <a:pt x="98" y="2172"/>
                    </a:cubicBezTo>
                    <a:cubicBezTo>
                      <a:pt x="61" y="2172"/>
                      <a:pt x="28" y="2216"/>
                      <a:pt x="8" y="2295"/>
                    </a:cubicBezTo>
                    <a:cubicBezTo>
                      <a:pt x="1" y="2325"/>
                      <a:pt x="1" y="2335"/>
                      <a:pt x="5" y="2335"/>
                    </a:cubicBezTo>
                    <a:cubicBezTo>
                      <a:pt x="15" y="2335"/>
                      <a:pt x="44" y="2291"/>
                      <a:pt x="69" y="2291"/>
                    </a:cubicBezTo>
                    <a:cubicBezTo>
                      <a:pt x="80" y="2291"/>
                      <a:pt x="90" y="2300"/>
                      <a:pt x="97" y="2325"/>
                    </a:cubicBezTo>
                    <a:cubicBezTo>
                      <a:pt x="117" y="2404"/>
                      <a:pt x="181" y="2440"/>
                      <a:pt x="239" y="2440"/>
                    </a:cubicBezTo>
                    <a:cubicBezTo>
                      <a:pt x="268" y="2440"/>
                      <a:pt x="296" y="2431"/>
                      <a:pt x="315" y="2414"/>
                    </a:cubicBezTo>
                    <a:cubicBezTo>
                      <a:pt x="335" y="2398"/>
                      <a:pt x="351" y="2390"/>
                      <a:pt x="369" y="2390"/>
                    </a:cubicBezTo>
                    <a:cubicBezTo>
                      <a:pt x="406" y="2390"/>
                      <a:pt x="450" y="2424"/>
                      <a:pt x="543" y="2484"/>
                    </a:cubicBezTo>
                    <a:cubicBezTo>
                      <a:pt x="633" y="2543"/>
                      <a:pt x="563" y="2593"/>
                      <a:pt x="494" y="2642"/>
                    </a:cubicBezTo>
                    <a:lnTo>
                      <a:pt x="504" y="2642"/>
                    </a:lnTo>
                    <a:cubicBezTo>
                      <a:pt x="534" y="2652"/>
                      <a:pt x="579" y="2658"/>
                      <a:pt x="624" y="2658"/>
                    </a:cubicBezTo>
                    <a:cubicBezTo>
                      <a:pt x="724" y="2658"/>
                      <a:pt x="823" y="2626"/>
                      <a:pt x="762" y="2523"/>
                    </a:cubicBezTo>
                    <a:cubicBezTo>
                      <a:pt x="652" y="2345"/>
                      <a:pt x="940" y="2285"/>
                      <a:pt x="970" y="2256"/>
                    </a:cubicBezTo>
                    <a:cubicBezTo>
                      <a:pt x="989" y="2217"/>
                      <a:pt x="888" y="2096"/>
                      <a:pt x="775" y="2096"/>
                    </a:cubicBezTo>
                    <a:cubicBezTo>
                      <a:pt x="770" y="2096"/>
                      <a:pt x="766" y="2097"/>
                      <a:pt x="762" y="2097"/>
                    </a:cubicBezTo>
                    <a:cubicBezTo>
                      <a:pt x="757" y="2097"/>
                      <a:pt x="752" y="2098"/>
                      <a:pt x="747" y="2098"/>
                    </a:cubicBezTo>
                    <a:cubicBezTo>
                      <a:pt x="647" y="2098"/>
                      <a:pt x="555" y="2013"/>
                      <a:pt x="667" y="2013"/>
                    </a:cubicBezTo>
                    <a:cubicBezTo>
                      <a:pt x="682" y="2013"/>
                      <a:pt x="700" y="2014"/>
                      <a:pt x="722" y="2018"/>
                    </a:cubicBezTo>
                    <a:cubicBezTo>
                      <a:pt x="840" y="2029"/>
                      <a:pt x="907" y="2069"/>
                      <a:pt x="946" y="2069"/>
                    </a:cubicBezTo>
                    <a:cubicBezTo>
                      <a:pt x="977" y="2069"/>
                      <a:pt x="991" y="2045"/>
                      <a:pt x="1000" y="1968"/>
                    </a:cubicBezTo>
                    <a:cubicBezTo>
                      <a:pt x="1019" y="1790"/>
                      <a:pt x="980" y="1800"/>
                      <a:pt x="1049" y="1681"/>
                    </a:cubicBezTo>
                    <a:cubicBezTo>
                      <a:pt x="1089" y="1611"/>
                      <a:pt x="1148" y="1334"/>
                      <a:pt x="1198" y="1215"/>
                    </a:cubicBezTo>
                    <a:lnTo>
                      <a:pt x="1198" y="1215"/>
                    </a:lnTo>
                    <a:cubicBezTo>
                      <a:pt x="1179" y="1221"/>
                      <a:pt x="1155" y="1225"/>
                      <a:pt x="1132" y="1225"/>
                    </a:cubicBezTo>
                    <a:cubicBezTo>
                      <a:pt x="1081" y="1225"/>
                      <a:pt x="1035" y="1204"/>
                      <a:pt x="1069" y="1135"/>
                    </a:cubicBezTo>
                    <a:cubicBezTo>
                      <a:pt x="1119" y="1016"/>
                      <a:pt x="980" y="977"/>
                      <a:pt x="960" y="947"/>
                    </a:cubicBezTo>
                    <a:cubicBezTo>
                      <a:pt x="950" y="928"/>
                      <a:pt x="1003" y="847"/>
                      <a:pt x="1060" y="847"/>
                    </a:cubicBezTo>
                    <a:cubicBezTo>
                      <a:pt x="1063" y="847"/>
                      <a:pt x="1066" y="847"/>
                      <a:pt x="1069" y="848"/>
                    </a:cubicBezTo>
                    <a:cubicBezTo>
                      <a:pt x="1124" y="848"/>
                      <a:pt x="1180" y="787"/>
                      <a:pt x="1107" y="787"/>
                    </a:cubicBezTo>
                    <a:cubicBezTo>
                      <a:pt x="1101" y="787"/>
                      <a:pt x="1095" y="788"/>
                      <a:pt x="1089" y="788"/>
                    </a:cubicBezTo>
                    <a:cubicBezTo>
                      <a:pt x="1027" y="799"/>
                      <a:pt x="994" y="826"/>
                      <a:pt x="975" y="826"/>
                    </a:cubicBezTo>
                    <a:cubicBezTo>
                      <a:pt x="960" y="826"/>
                      <a:pt x="954" y="810"/>
                      <a:pt x="950" y="758"/>
                    </a:cubicBezTo>
                    <a:cubicBezTo>
                      <a:pt x="940" y="639"/>
                      <a:pt x="960" y="639"/>
                      <a:pt x="930" y="570"/>
                    </a:cubicBezTo>
                    <a:cubicBezTo>
                      <a:pt x="900" y="510"/>
                      <a:pt x="853" y="216"/>
                      <a:pt x="832" y="216"/>
                    </a:cubicBezTo>
                    <a:cubicBezTo>
                      <a:pt x="825" y="216"/>
                      <a:pt x="821" y="246"/>
                      <a:pt x="821" y="322"/>
                    </a:cubicBezTo>
                    <a:lnTo>
                      <a:pt x="821" y="104"/>
                    </a:lnTo>
                    <a:cubicBezTo>
                      <a:pt x="821" y="30"/>
                      <a:pt x="820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89" name="Google Shape;189;p2"/>
              <p:cNvSpPr/>
              <p:nvPr/>
            </p:nvSpPr>
            <p:spPr>
              <a:xfrm>
                <a:off x="11032710" y="-907901"/>
                <a:ext cx="118191" cy="63282"/>
              </a:xfrm>
              <a:custGeom>
                <a:avLst/>
                <a:gdLst/>
                <a:ahLst/>
                <a:cxnLst/>
                <a:rect l="l" t="t" r="r" b="b"/>
                <a:pathLst>
                  <a:path w="734" h="393" extrusionOk="0">
                    <a:moveTo>
                      <a:pt x="450" y="0"/>
                    </a:moveTo>
                    <a:cubicBezTo>
                      <a:pt x="418" y="0"/>
                      <a:pt x="383" y="10"/>
                      <a:pt x="337" y="55"/>
                    </a:cubicBezTo>
                    <a:cubicBezTo>
                      <a:pt x="240" y="128"/>
                      <a:pt x="236" y="207"/>
                      <a:pt x="210" y="207"/>
                    </a:cubicBezTo>
                    <a:cubicBezTo>
                      <a:pt x="205" y="207"/>
                      <a:pt x="198" y="203"/>
                      <a:pt x="189" y="194"/>
                    </a:cubicBezTo>
                    <a:cubicBezTo>
                      <a:pt x="181" y="184"/>
                      <a:pt x="172" y="179"/>
                      <a:pt x="162" y="179"/>
                    </a:cubicBezTo>
                    <a:cubicBezTo>
                      <a:pt x="123" y="179"/>
                      <a:pt x="71" y="250"/>
                      <a:pt x="0" y="353"/>
                    </a:cubicBezTo>
                    <a:cubicBezTo>
                      <a:pt x="63" y="304"/>
                      <a:pt x="116" y="287"/>
                      <a:pt x="163" y="287"/>
                    </a:cubicBezTo>
                    <a:cubicBezTo>
                      <a:pt x="280" y="287"/>
                      <a:pt x="360" y="392"/>
                      <a:pt x="466" y="392"/>
                    </a:cubicBezTo>
                    <a:cubicBezTo>
                      <a:pt x="615" y="392"/>
                      <a:pt x="734" y="125"/>
                      <a:pt x="575" y="55"/>
                    </a:cubicBezTo>
                    <a:cubicBezTo>
                      <a:pt x="546" y="35"/>
                      <a:pt x="526" y="16"/>
                      <a:pt x="516" y="6"/>
                    </a:cubicBezTo>
                    <a:cubicBezTo>
                      <a:pt x="495" y="6"/>
                      <a:pt x="473" y="0"/>
                      <a:pt x="4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0" name="Google Shape;190;p2"/>
              <p:cNvSpPr/>
              <p:nvPr/>
            </p:nvSpPr>
            <p:spPr>
              <a:xfrm>
                <a:off x="11302424" y="-996463"/>
                <a:ext cx="19323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09" extrusionOk="0">
                    <a:moveTo>
                      <a:pt x="51" y="0"/>
                    </a:moveTo>
                    <a:cubicBezTo>
                      <a:pt x="21" y="90"/>
                      <a:pt x="1" y="159"/>
                      <a:pt x="11" y="179"/>
                    </a:cubicBezTo>
                    <a:cubicBezTo>
                      <a:pt x="31" y="209"/>
                      <a:pt x="51" y="189"/>
                      <a:pt x="70" y="209"/>
                    </a:cubicBezTo>
                    <a:cubicBezTo>
                      <a:pt x="100" y="199"/>
                      <a:pt x="120" y="189"/>
                      <a:pt x="100" y="129"/>
                    </a:cubicBezTo>
                    <a:cubicBezTo>
                      <a:pt x="90" y="90"/>
                      <a:pt x="70" y="40"/>
                      <a:pt x="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1" name="Google Shape;191;p2"/>
              <p:cNvSpPr/>
              <p:nvPr/>
            </p:nvSpPr>
            <p:spPr>
              <a:xfrm>
                <a:off x="11352019" y="-763946"/>
                <a:ext cx="30433" cy="1835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14" extrusionOk="0">
                    <a:moveTo>
                      <a:pt x="81" y="0"/>
                    </a:moveTo>
                    <a:cubicBezTo>
                      <a:pt x="68" y="0"/>
                      <a:pt x="55" y="2"/>
                      <a:pt x="40" y="4"/>
                    </a:cubicBezTo>
                    <a:cubicBezTo>
                      <a:pt x="30" y="4"/>
                      <a:pt x="10" y="14"/>
                      <a:pt x="0" y="14"/>
                    </a:cubicBezTo>
                    <a:cubicBezTo>
                      <a:pt x="10" y="44"/>
                      <a:pt x="10" y="83"/>
                      <a:pt x="20" y="113"/>
                    </a:cubicBezTo>
                    <a:cubicBezTo>
                      <a:pt x="30" y="113"/>
                      <a:pt x="40" y="113"/>
                      <a:pt x="50" y="103"/>
                    </a:cubicBezTo>
                    <a:cubicBezTo>
                      <a:pt x="80" y="83"/>
                      <a:pt x="149" y="64"/>
                      <a:pt x="189" y="34"/>
                    </a:cubicBezTo>
                    <a:cubicBezTo>
                      <a:pt x="152" y="11"/>
                      <a:pt x="120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2" name="Google Shape;192;p2"/>
              <p:cNvSpPr/>
              <p:nvPr/>
            </p:nvSpPr>
            <p:spPr>
              <a:xfrm>
                <a:off x="11256210" y="-1148147"/>
                <a:ext cx="16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" h="51" extrusionOk="0">
                    <a:moveTo>
                      <a:pt x="0" y="0"/>
                    </a:moveTo>
                    <a:cubicBezTo>
                      <a:pt x="0" y="10"/>
                      <a:pt x="0" y="3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3" name="Google Shape;193;p2"/>
              <p:cNvSpPr/>
              <p:nvPr/>
            </p:nvSpPr>
            <p:spPr>
              <a:xfrm>
                <a:off x="11066203" y="-793735"/>
                <a:ext cx="95486" cy="11448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711" extrusionOk="0">
                    <a:moveTo>
                      <a:pt x="0" y="288"/>
                    </a:moveTo>
                    <a:lnTo>
                      <a:pt x="0" y="288"/>
                    </a:lnTo>
                    <a:cubicBezTo>
                      <a:pt x="3" y="289"/>
                      <a:pt x="5" y="290"/>
                      <a:pt x="7" y="291"/>
                    </a:cubicBezTo>
                    <a:lnTo>
                      <a:pt x="7" y="291"/>
                    </a:lnTo>
                    <a:cubicBezTo>
                      <a:pt x="5" y="290"/>
                      <a:pt x="3" y="289"/>
                      <a:pt x="0" y="288"/>
                    </a:cubicBezTo>
                    <a:close/>
                    <a:moveTo>
                      <a:pt x="354" y="0"/>
                    </a:moveTo>
                    <a:cubicBezTo>
                      <a:pt x="349" y="0"/>
                      <a:pt x="343" y="0"/>
                      <a:pt x="338" y="1"/>
                    </a:cubicBezTo>
                    <a:lnTo>
                      <a:pt x="328" y="1"/>
                    </a:lnTo>
                    <a:cubicBezTo>
                      <a:pt x="338" y="11"/>
                      <a:pt x="338" y="11"/>
                      <a:pt x="348" y="20"/>
                    </a:cubicBezTo>
                    <a:cubicBezTo>
                      <a:pt x="427" y="90"/>
                      <a:pt x="159" y="120"/>
                      <a:pt x="80" y="130"/>
                    </a:cubicBezTo>
                    <a:cubicBezTo>
                      <a:pt x="0" y="139"/>
                      <a:pt x="110" y="219"/>
                      <a:pt x="50" y="278"/>
                    </a:cubicBezTo>
                    <a:cubicBezTo>
                      <a:pt x="43" y="285"/>
                      <a:pt x="31" y="292"/>
                      <a:pt x="18" y="292"/>
                    </a:cubicBezTo>
                    <a:cubicBezTo>
                      <a:pt x="14" y="292"/>
                      <a:pt x="10" y="292"/>
                      <a:pt x="7" y="291"/>
                    </a:cubicBezTo>
                    <a:lnTo>
                      <a:pt x="7" y="291"/>
                    </a:lnTo>
                    <a:cubicBezTo>
                      <a:pt x="103" y="329"/>
                      <a:pt x="180" y="358"/>
                      <a:pt x="219" y="387"/>
                    </a:cubicBezTo>
                    <a:cubicBezTo>
                      <a:pt x="238" y="377"/>
                      <a:pt x="248" y="358"/>
                      <a:pt x="278" y="348"/>
                    </a:cubicBezTo>
                    <a:cubicBezTo>
                      <a:pt x="287" y="343"/>
                      <a:pt x="295" y="341"/>
                      <a:pt x="301" y="341"/>
                    </a:cubicBezTo>
                    <a:cubicBezTo>
                      <a:pt x="363" y="341"/>
                      <a:pt x="298" y="542"/>
                      <a:pt x="298" y="596"/>
                    </a:cubicBezTo>
                    <a:cubicBezTo>
                      <a:pt x="298" y="605"/>
                      <a:pt x="298" y="615"/>
                      <a:pt x="298" y="625"/>
                    </a:cubicBezTo>
                    <a:cubicBezTo>
                      <a:pt x="331" y="672"/>
                      <a:pt x="401" y="710"/>
                      <a:pt x="463" y="710"/>
                    </a:cubicBezTo>
                    <a:cubicBezTo>
                      <a:pt x="532" y="710"/>
                      <a:pt x="591" y="662"/>
                      <a:pt x="576" y="526"/>
                    </a:cubicBezTo>
                    <a:cubicBezTo>
                      <a:pt x="527" y="216"/>
                      <a:pt x="592" y="0"/>
                      <a:pt x="3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4" name="Google Shape;194;p2"/>
              <p:cNvSpPr/>
              <p:nvPr/>
            </p:nvSpPr>
            <p:spPr>
              <a:xfrm>
                <a:off x="11288093" y="-1041389"/>
                <a:ext cx="20450" cy="19484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21" extrusionOk="0">
                    <a:moveTo>
                      <a:pt x="92" y="1"/>
                    </a:moveTo>
                    <a:cubicBezTo>
                      <a:pt x="82" y="1"/>
                      <a:pt x="62" y="7"/>
                      <a:pt x="30" y="22"/>
                    </a:cubicBezTo>
                    <a:cubicBezTo>
                      <a:pt x="21" y="22"/>
                      <a:pt x="11" y="32"/>
                      <a:pt x="1" y="32"/>
                    </a:cubicBezTo>
                    <a:cubicBezTo>
                      <a:pt x="11" y="51"/>
                      <a:pt x="11" y="61"/>
                      <a:pt x="11" y="71"/>
                    </a:cubicBezTo>
                    <a:cubicBezTo>
                      <a:pt x="11" y="101"/>
                      <a:pt x="21" y="121"/>
                      <a:pt x="30" y="121"/>
                    </a:cubicBezTo>
                    <a:cubicBezTo>
                      <a:pt x="75" y="61"/>
                      <a:pt x="126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5" name="Google Shape;195;p2"/>
              <p:cNvSpPr/>
              <p:nvPr/>
            </p:nvSpPr>
            <p:spPr>
              <a:xfrm>
                <a:off x="10981505" y="-769098"/>
                <a:ext cx="86469" cy="8115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504" extrusionOk="0">
                    <a:moveTo>
                      <a:pt x="203" y="0"/>
                    </a:moveTo>
                    <a:cubicBezTo>
                      <a:pt x="158" y="0"/>
                      <a:pt x="126" y="20"/>
                      <a:pt x="80" y="66"/>
                    </a:cubicBezTo>
                    <a:cubicBezTo>
                      <a:pt x="70" y="76"/>
                      <a:pt x="60" y="86"/>
                      <a:pt x="41" y="105"/>
                    </a:cubicBezTo>
                    <a:cubicBezTo>
                      <a:pt x="1" y="155"/>
                      <a:pt x="1" y="215"/>
                      <a:pt x="21" y="254"/>
                    </a:cubicBezTo>
                    <a:cubicBezTo>
                      <a:pt x="41" y="281"/>
                      <a:pt x="74" y="303"/>
                      <a:pt x="117" y="303"/>
                    </a:cubicBezTo>
                    <a:cubicBezTo>
                      <a:pt x="139" y="303"/>
                      <a:pt x="163" y="297"/>
                      <a:pt x="189" y="284"/>
                    </a:cubicBezTo>
                    <a:cubicBezTo>
                      <a:pt x="214" y="274"/>
                      <a:pt x="232" y="270"/>
                      <a:pt x="246" y="270"/>
                    </a:cubicBezTo>
                    <a:cubicBezTo>
                      <a:pt x="305" y="270"/>
                      <a:pt x="279" y="343"/>
                      <a:pt x="279" y="383"/>
                    </a:cubicBezTo>
                    <a:cubicBezTo>
                      <a:pt x="298" y="383"/>
                      <a:pt x="328" y="393"/>
                      <a:pt x="358" y="423"/>
                    </a:cubicBezTo>
                    <a:cubicBezTo>
                      <a:pt x="388" y="443"/>
                      <a:pt x="407" y="452"/>
                      <a:pt x="427" y="472"/>
                    </a:cubicBezTo>
                    <a:cubicBezTo>
                      <a:pt x="459" y="418"/>
                      <a:pt x="482" y="395"/>
                      <a:pt x="496" y="395"/>
                    </a:cubicBezTo>
                    <a:cubicBezTo>
                      <a:pt x="511" y="395"/>
                      <a:pt x="513" y="428"/>
                      <a:pt x="497" y="482"/>
                    </a:cubicBezTo>
                    <a:cubicBezTo>
                      <a:pt x="497" y="492"/>
                      <a:pt x="497" y="502"/>
                      <a:pt x="497" y="502"/>
                    </a:cubicBezTo>
                    <a:cubicBezTo>
                      <a:pt x="501" y="503"/>
                      <a:pt x="504" y="504"/>
                      <a:pt x="508" y="504"/>
                    </a:cubicBezTo>
                    <a:cubicBezTo>
                      <a:pt x="536" y="504"/>
                      <a:pt x="533" y="464"/>
                      <a:pt x="507" y="393"/>
                    </a:cubicBezTo>
                    <a:cubicBezTo>
                      <a:pt x="466" y="271"/>
                      <a:pt x="172" y="62"/>
                      <a:pt x="264" y="62"/>
                    </a:cubicBezTo>
                    <a:cubicBezTo>
                      <a:pt x="285" y="62"/>
                      <a:pt x="323" y="72"/>
                      <a:pt x="388" y="96"/>
                    </a:cubicBezTo>
                    <a:cubicBezTo>
                      <a:pt x="427" y="105"/>
                      <a:pt x="457" y="115"/>
                      <a:pt x="487" y="125"/>
                    </a:cubicBezTo>
                    <a:cubicBezTo>
                      <a:pt x="427" y="96"/>
                      <a:pt x="358" y="26"/>
                      <a:pt x="289" y="16"/>
                    </a:cubicBezTo>
                    <a:cubicBezTo>
                      <a:pt x="254" y="6"/>
                      <a:pt x="227" y="0"/>
                      <a:pt x="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6" name="Google Shape;196;p2"/>
              <p:cNvSpPr/>
              <p:nvPr/>
            </p:nvSpPr>
            <p:spPr>
              <a:xfrm>
                <a:off x="11019023" y="-835279"/>
                <a:ext cx="20128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1" extrusionOk="0">
                    <a:moveTo>
                      <a:pt x="26" y="1"/>
                    </a:moveTo>
                    <a:lnTo>
                      <a:pt x="26" y="1"/>
                    </a:lnTo>
                    <a:cubicBezTo>
                      <a:pt x="1" y="50"/>
                      <a:pt x="18" y="70"/>
                      <a:pt x="46" y="70"/>
                    </a:cubicBezTo>
                    <a:cubicBezTo>
                      <a:pt x="73" y="70"/>
                      <a:pt x="110" y="50"/>
                      <a:pt x="125" y="21"/>
                    </a:cubicBezTo>
                    <a:cubicBezTo>
                      <a:pt x="125" y="21"/>
                      <a:pt x="125" y="11"/>
                      <a:pt x="125" y="11"/>
                    </a:cubicBezTo>
                    <a:cubicBezTo>
                      <a:pt x="75" y="11"/>
                      <a:pt x="36" y="1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7" name="Google Shape;197;p2"/>
              <p:cNvSpPr/>
              <p:nvPr/>
            </p:nvSpPr>
            <p:spPr>
              <a:xfrm>
                <a:off x="10473799" y="-752191"/>
                <a:ext cx="8212" cy="7568"/>
              </a:xfrm>
              <a:custGeom>
                <a:avLst/>
                <a:gdLst/>
                <a:ahLst/>
                <a:cxnLst/>
                <a:rect l="l" t="t" r="r" b="b"/>
                <a:pathLst>
                  <a:path w="51" h="47" extrusionOk="0">
                    <a:moveTo>
                      <a:pt x="50" y="0"/>
                    </a:moveTo>
                    <a:cubicBezTo>
                      <a:pt x="41" y="0"/>
                      <a:pt x="31" y="0"/>
                      <a:pt x="11" y="10"/>
                    </a:cubicBezTo>
                    <a:lnTo>
                      <a:pt x="1" y="10"/>
                    </a:lnTo>
                    <a:cubicBezTo>
                      <a:pt x="19" y="29"/>
                      <a:pt x="34" y="47"/>
                      <a:pt x="42" y="47"/>
                    </a:cubicBezTo>
                    <a:cubicBezTo>
                      <a:pt x="47" y="47"/>
                      <a:pt x="50" y="40"/>
                      <a:pt x="50" y="20"/>
                    </a:cubicBezTo>
                    <a:cubicBezTo>
                      <a:pt x="50" y="10"/>
                      <a:pt x="5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8" name="Google Shape;198;p2"/>
              <p:cNvSpPr/>
              <p:nvPr/>
            </p:nvSpPr>
            <p:spPr>
              <a:xfrm>
                <a:off x="10647865" y="140361"/>
                <a:ext cx="6602" cy="8051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40"/>
                    </a:cubicBezTo>
                    <a:cubicBezTo>
                      <a:pt x="1" y="50"/>
                      <a:pt x="11" y="50"/>
                      <a:pt x="11" y="50"/>
                    </a:cubicBezTo>
                    <a:cubicBezTo>
                      <a:pt x="40" y="50"/>
                      <a:pt x="40" y="3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9" name="Google Shape;199;p2"/>
              <p:cNvSpPr/>
              <p:nvPr/>
            </p:nvSpPr>
            <p:spPr>
              <a:xfrm>
                <a:off x="10283792" y="-831736"/>
                <a:ext cx="404166" cy="971771"/>
              </a:xfrm>
              <a:custGeom>
                <a:avLst/>
                <a:gdLst/>
                <a:ahLst/>
                <a:cxnLst/>
                <a:rect l="l" t="t" r="r" b="b"/>
                <a:pathLst>
                  <a:path w="2510" h="6035" extrusionOk="0">
                    <a:moveTo>
                      <a:pt x="1230" y="494"/>
                    </a:moveTo>
                    <a:cubicBezTo>
                      <a:pt x="1230" y="504"/>
                      <a:pt x="1230" y="504"/>
                      <a:pt x="1230" y="514"/>
                    </a:cubicBezTo>
                    <a:cubicBezTo>
                      <a:pt x="1230" y="534"/>
                      <a:pt x="1227" y="541"/>
                      <a:pt x="1222" y="541"/>
                    </a:cubicBezTo>
                    <a:cubicBezTo>
                      <a:pt x="1214" y="541"/>
                      <a:pt x="1199" y="523"/>
                      <a:pt x="1181" y="504"/>
                    </a:cubicBezTo>
                    <a:lnTo>
                      <a:pt x="1191" y="504"/>
                    </a:lnTo>
                    <a:cubicBezTo>
                      <a:pt x="1211" y="494"/>
                      <a:pt x="1221" y="494"/>
                      <a:pt x="1230" y="494"/>
                    </a:cubicBezTo>
                    <a:close/>
                    <a:moveTo>
                      <a:pt x="1297" y="1"/>
                    </a:moveTo>
                    <a:cubicBezTo>
                      <a:pt x="1291" y="1"/>
                      <a:pt x="1276" y="238"/>
                      <a:pt x="1260" y="276"/>
                    </a:cubicBezTo>
                    <a:cubicBezTo>
                      <a:pt x="1240" y="306"/>
                      <a:pt x="1240" y="366"/>
                      <a:pt x="1240" y="415"/>
                    </a:cubicBezTo>
                    <a:cubicBezTo>
                      <a:pt x="1230" y="425"/>
                      <a:pt x="1230" y="425"/>
                      <a:pt x="1221" y="425"/>
                    </a:cubicBezTo>
                    <a:cubicBezTo>
                      <a:pt x="1191" y="435"/>
                      <a:pt x="1171" y="455"/>
                      <a:pt x="1161" y="485"/>
                    </a:cubicBezTo>
                    <a:cubicBezTo>
                      <a:pt x="1141" y="465"/>
                      <a:pt x="1131" y="465"/>
                      <a:pt x="1121" y="455"/>
                    </a:cubicBezTo>
                    <a:cubicBezTo>
                      <a:pt x="1105" y="452"/>
                      <a:pt x="1096" y="451"/>
                      <a:pt x="1092" y="451"/>
                    </a:cubicBezTo>
                    <a:cubicBezTo>
                      <a:pt x="1078" y="451"/>
                      <a:pt x="1119" y="464"/>
                      <a:pt x="1141" y="494"/>
                    </a:cubicBezTo>
                    <a:cubicBezTo>
                      <a:pt x="1141" y="504"/>
                      <a:pt x="1141" y="504"/>
                      <a:pt x="1141" y="504"/>
                    </a:cubicBezTo>
                    <a:cubicBezTo>
                      <a:pt x="1141" y="514"/>
                      <a:pt x="1141" y="514"/>
                      <a:pt x="1131" y="524"/>
                    </a:cubicBezTo>
                    <a:cubicBezTo>
                      <a:pt x="1141" y="524"/>
                      <a:pt x="1141" y="514"/>
                      <a:pt x="1151" y="514"/>
                    </a:cubicBezTo>
                    <a:cubicBezTo>
                      <a:pt x="1181" y="574"/>
                      <a:pt x="1201" y="663"/>
                      <a:pt x="1201" y="683"/>
                    </a:cubicBezTo>
                    <a:cubicBezTo>
                      <a:pt x="1201" y="683"/>
                      <a:pt x="1201" y="693"/>
                      <a:pt x="1201" y="693"/>
                    </a:cubicBezTo>
                    <a:cubicBezTo>
                      <a:pt x="1191" y="703"/>
                      <a:pt x="1181" y="683"/>
                      <a:pt x="1171" y="732"/>
                    </a:cubicBezTo>
                    <a:cubicBezTo>
                      <a:pt x="1161" y="762"/>
                      <a:pt x="1121" y="782"/>
                      <a:pt x="1082" y="792"/>
                    </a:cubicBezTo>
                    <a:lnTo>
                      <a:pt x="1032" y="792"/>
                    </a:lnTo>
                    <a:cubicBezTo>
                      <a:pt x="1032" y="792"/>
                      <a:pt x="1032" y="802"/>
                      <a:pt x="1032" y="802"/>
                    </a:cubicBezTo>
                    <a:cubicBezTo>
                      <a:pt x="1022" y="802"/>
                      <a:pt x="1022" y="812"/>
                      <a:pt x="1032" y="841"/>
                    </a:cubicBezTo>
                    <a:cubicBezTo>
                      <a:pt x="1042" y="881"/>
                      <a:pt x="1072" y="931"/>
                      <a:pt x="1102" y="960"/>
                    </a:cubicBezTo>
                    <a:lnTo>
                      <a:pt x="1111" y="960"/>
                    </a:lnTo>
                    <a:cubicBezTo>
                      <a:pt x="1148" y="988"/>
                      <a:pt x="1118" y="1031"/>
                      <a:pt x="1067" y="1031"/>
                    </a:cubicBezTo>
                    <a:cubicBezTo>
                      <a:pt x="1062" y="1031"/>
                      <a:pt x="1057" y="1031"/>
                      <a:pt x="1052" y="1030"/>
                    </a:cubicBezTo>
                    <a:cubicBezTo>
                      <a:pt x="1032" y="1020"/>
                      <a:pt x="1012" y="1010"/>
                      <a:pt x="993" y="990"/>
                    </a:cubicBezTo>
                    <a:cubicBezTo>
                      <a:pt x="993" y="980"/>
                      <a:pt x="983" y="980"/>
                      <a:pt x="983" y="980"/>
                    </a:cubicBezTo>
                    <a:cubicBezTo>
                      <a:pt x="977" y="969"/>
                      <a:pt x="968" y="964"/>
                      <a:pt x="959" y="964"/>
                    </a:cubicBezTo>
                    <a:cubicBezTo>
                      <a:pt x="953" y="964"/>
                      <a:pt x="947" y="966"/>
                      <a:pt x="943" y="970"/>
                    </a:cubicBezTo>
                    <a:cubicBezTo>
                      <a:pt x="923" y="990"/>
                      <a:pt x="893" y="1020"/>
                      <a:pt x="854" y="1079"/>
                    </a:cubicBezTo>
                    <a:cubicBezTo>
                      <a:pt x="774" y="1159"/>
                      <a:pt x="933" y="1109"/>
                      <a:pt x="973" y="1169"/>
                    </a:cubicBezTo>
                    <a:cubicBezTo>
                      <a:pt x="989" y="1192"/>
                      <a:pt x="995" y="1200"/>
                      <a:pt x="998" y="1200"/>
                    </a:cubicBezTo>
                    <a:cubicBezTo>
                      <a:pt x="1005" y="1200"/>
                      <a:pt x="1002" y="1169"/>
                      <a:pt x="1062" y="1169"/>
                    </a:cubicBezTo>
                    <a:cubicBezTo>
                      <a:pt x="1151" y="1169"/>
                      <a:pt x="1082" y="1278"/>
                      <a:pt x="1092" y="1426"/>
                    </a:cubicBezTo>
                    <a:cubicBezTo>
                      <a:pt x="1100" y="1489"/>
                      <a:pt x="1082" y="1512"/>
                      <a:pt x="1059" y="1512"/>
                    </a:cubicBezTo>
                    <a:cubicBezTo>
                      <a:pt x="1029" y="1512"/>
                      <a:pt x="991" y="1471"/>
                      <a:pt x="1002" y="1436"/>
                    </a:cubicBezTo>
                    <a:cubicBezTo>
                      <a:pt x="1012" y="1377"/>
                      <a:pt x="1042" y="1397"/>
                      <a:pt x="923" y="1337"/>
                    </a:cubicBezTo>
                    <a:cubicBezTo>
                      <a:pt x="889" y="1320"/>
                      <a:pt x="874" y="1313"/>
                      <a:pt x="871" y="1313"/>
                    </a:cubicBezTo>
                    <a:cubicBezTo>
                      <a:pt x="864" y="1313"/>
                      <a:pt x="929" y="1357"/>
                      <a:pt x="943" y="1407"/>
                    </a:cubicBezTo>
                    <a:cubicBezTo>
                      <a:pt x="958" y="1459"/>
                      <a:pt x="922" y="1517"/>
                      <a:pt x="887" y="1517"/>
                    </a:cubicBezTo>
                    <a:cubicBezTo>
                      <a:pt x="875" y="1517"/>
                      <a:pt x="863" y="1511"/>
                      <a:pt x="854" y="1496"/>
                    </a:cubicBezTo>
                    <a:cubicBezTo>
                      <a:pt x="837" y="1479"/>
                      <a:pt x="822" y="1472"/>
                      <a:pt x="808" y="1472"/>
                    </a:cubicBezTo>
                    <a:cubicBezTo>
                      <a:pt x="780" y="1472"/>
                      <a:pt x="758" y="1503"/>
                      <a:pt x="745" y="1555"/>
                    </a:cubicBezTo>
                    <a:cubicBezTo>
                      <a:pt x="739" y="1579"/>
                      <a:pt x="740" y="1586"/>
                      <a:pt x="743" y="1586"/>
                    </a:cubicBezTo>
                    <a:cubicBezTo>
                      <a:pt x="750" y="1586"/>
                      <a:pt x="771" y="1555"/>
                      <a:pt x="787" y="1555"/>
                    </a:cubicBezTo>
                    <a:cubicBezTo>
                      <a:pt x="794" y="1555"/>
                      <a:pt x="800" y="1560"/>
                      <a:pt x="804" y="1575"/>
                    </a:cubicBezTo>
                    <a:cubicBezTo>
                      <a:pt x="824" y="1628"/>
                      <a:pt x="870" y="1655"/>
                      <a:pt x="908" y="1655"/>
                    </a:cubicBezTo>
                    <a:cubicBezTo>
                      <a:pt x="926" y="1655"/>
                      <a:pt x="943" y="1648"/>
                      <a:pt x="953" y="1635"/>
                    </a:cubicBezTo>
                    <a:cubicBezTo>
                      <a:pt x="965" y="1626"/>
                      <a:pt x="976" y="1621"/>
                      <a:pt x="989" y="1621"/>
                    </a:cubicBezTo>
                    <a:cubicBezTo>
                      <a:pt x="1017" y="1621"/>
                      <a:pt x="1050" y="1643"/>
                      <a:pt x="1111" y="1684"/>
                    </a:cubicBezTo>
                    <a:cubicBezTo>
                      <a:pt x="1131" y="1704"/>
                      <a:pt x="1141" y="1714"/>
                      <a:pt x="1131" y="1734"/>
                    </a:cubicBezTo>
                    <a:cubicBezTo>
                      <a:pt x="1131" y="1754"/>
                      <a:pt x="1111" y="1764"/>
                      <a:pt x="1092" y="1783"/>
                    </a:cubicBezTo>
                    <a:cubicBezTo>
                      <a:pt x="1072" y="1803"/>
                      <a:pt x="1042" y="1813"/>
                      <a:pt x="1022" y="1833"/>
                    </a:cubicBezTo>
                    <a:cubicBezTo>
                      <a:pt x="1010" y="1845"/>
                      <a:pt x="1000" y="1848"/>
                      <a:pt x="988" y="1848"/>
                    </a:cubicBezTo>
                    <a:cubicBezTo>
                      <a:pt x="976" y="1848"/>
                      <a:pt x="963" y="1844"/>
                      <a:pt x="947" y="1844"/>
                    </a:cubicBezTo>
                    <a:cubicBezTo>
                      <a:pt x="928" y="1844"/>
                      <a:pt x="904" y="1850"/>
                      <a:pt x="874" y="1873"/>
                    </a:cubicBezTo>
                    <a:cubicBezTo>
                      <a:pt x="809" y="1930"/>
                      <a:pt x="803" y="1980"/>
                      <a:pt x="787" y="1980"/>
                    </a:cubicBezTo>
                    <a:cubicBezTo>
                      <a:pt x="784" y="1980"/>
                      <a:pt x="780" y="1977"/>
                      <a:pt x="774" y="1972"/>
                    </a:cubicBezTo>
                    <a:cubicBezTo>
                      <a:pt x="769" y="1965"/>
                      <a:pt x="763" y="1961"/>
                      <a:pt x="756" y="1961"/>
                    </a:cubicBezTo>
                    <a:cubicBezTo>
                      <a:pt x="726" y="1961"/>
                      <a:pt x="683" y="2029"/>
                      <a:pt x="626" y="2111"/>
                    </a:cubicBezTo>
                    <a:cubicBezTo>
                      <a:pt x="581" y="2172"/>
                      <a:pt x="596" y="2196"/>
                      <a:pt x="621" y="2196"/>
                    </a:cubicBezTo>
                    <a:cubicBezTo>
                      <a:pt x="641" y="2196"/>
                      <a:pt x="667" y="2182"/>
                      <a:pt x="675" y="2160"/>
                    </a:cubicBezTo>
                    <a:cubicBezTo>
                      <a:pt x="680" y="2148"/>
                      <a:pt x="683" y="2143"/>
                      <a:pt x="685" y="2143"/>
                    </a:cubicBezTo>
                    <a:cubicBezTo>
                      <a:pt x="692" y="2143"/>
                      <a:pt x="690" y="2187"/>
                      <a:pt x="705" y="2210"/>
                    </a:cubicBezTo>
                    <a:cubicBezTo>
                      <a:pt x="713" y="2221"/>
                      <a:pt x="722" y="2230"/>
                      <a:pt x="734" y="2230"/>
                    </a:cubicBezTo>
                    <a:cubicBezTo>
                      <a:pt x="753" y="2230"/>
                      <a:pt x="781" y="2208"/>
                      <a:pt x="824" y="2140"/>
                    </a:cubicBezTo>
                    <a:cubicBezTo>
                      <a:pt x="838" y="2113"/>
                      <a:pt x="851" y="2102"/>
                      <a:pt x="863" y="2102"/>
                    </a:cubicBezTo>
                    <a:cubicBezTo>
                      <a:pt x="904" y="2102"/>
                      <a:pt x="933" y="2220"/>
                      <a:pt x="933" y="2220"/>
                    </a:cubicBezTo>
                    <a:cubicBezTo>
                      <a:pt x="933" y="2220"/>
                      <a:pt x="963" y="2289"/>
                      <a:pt x="1022" y="2339"/>
                    </a:cubicBezTo>
                    <a:cubicBezTo>
                      <a:pt x="1072" y="2378"/>
                      <a:pt x="893" y="2398"/>
                      <a:pt x="844" y="2408"/>
                    </a:cubicBezTo>
                    <a:cubicBezTo>
                      <a:pt x="794" y="2418"/>
                      <a:pt x="864" y="2468"/>
                      <a:pt x="824" y="2507"/>
                    </a:cubicBezTo>
                    <a:cubicBezTo>
                      <a:pt x="817" y="2516"/>
                      <a:pt x="808" y="2520"/>
                      <a:pt x="798" y="2520"/>
                    </a:cubicBezTo>
                    <a:cubicBezTo>
                      <a:pt x="755" y="2520"/>
                      <a:pt x="690" y="2446"/>
                      <a:pt x="626" y="2438"/>
                    </a:cubicBezTo>
                    <a:cubicBezTo>
                      <a:pt x="599" y="2431"/>
                      <a:pt x="579" y="2427"/>
                      <a:pt x="562" y="2427"/>
                    </a:cubicBezTo>
                    <a:cubicBezTo>
                      <a:pt x="528" y="2427"/>
                      <a:pt x="503" y="2444"/>
                      <a:pt x="457" y="2497"/>
                    </a:cubicBezTo>
                    <a:cubicBezTo>
                      <a:pt x="409" y="2561"/>
                      <a:pt x="444" y="2631"/>
                      <a:pt x="506" y="2631"/>
                    </a:cubicBezTo>
                    <a:cubicBezTo>
                      <a:pt x="521" y="2631"/>
                      <a:pt x="538" y="2626"/>
                      <a:pt x="556" y="2616"/>
                    </a:cubicBezTo>
                    <a:cubicBezTo>
                      <a:pt x="574" y="2609"/>
                      <a:pt x="587" y="2606"/>
                      <a:pt x="597" y="2606"/>
                    </a:cubicBezTo>
                    <a:cubicBezTo>
                      <a:pt x="643" y="2606"/>
                      <a:pt x="616" y="2671"/>
                      <a:pt x="616" y="2696"/>
                    </a:cubicBezTo>
                    <a:cubicBezTo>
                      <a:pt x="616" y="2725"/>
                      <a:pt x="546" y="2715"/>
                      <a:pt x="437" y="2795"/>
                    </a:cubicBezTo>
                    <a:cubicBezTo>
                      <a:pt x="355" y="2850"/>
                      <a:pt x="382" y="2895"/>
                      <a:pt x="432" y="2895"/>
                    </a:cubicBezTo>
                    <a:cubicBezTo>
                      <a:pt x="455" y="2895"/>
                      <a:pt x="482" y="2886"/>
                      <a:pt x="507" y="2864"/>
                    </a:cubicBezTo>
                    <a:cubicBezTo>
                      <a:pt x="537" y="2837"/>
                      <a:pt x="564" y="2834"/>
                      <a:pt x="589" y="2834"/>
                    </a:cubicBezTo>
                    <a:cubicBezTo>
                      <a:pt x="596" y="2834"/>
                      <a:pt x="603" y="2834"/>
                      <a:pt x="610" y="2834"/>
                    </a:cubicBezTo>
                    <a:cubicBezTo>
                      <a:pt x="641" y="2834"/>
                      <a:pt x="670" y="2830"/>
                      <a:pt x="705" y="2775"/>
                    </a:cubicBezTo>
                    <a:cubicBezTo>
                      <a:pt x="735" y="2719"/>
                      <a:pt x="758" y="2694"/>
                      <a:pt x="769" y="2694"/>
                    </a:cubicBezTo>
                    <a:cubicBezTo>
                      <a:pt x="779" y="2694"/>
                      <a:pt x="779" y="2717"/>
                      <a:pt x="764" y="2755"/>
                    </a:cubicBezTo>
                    <a:cubicBezTo>
                      <a:pt x="755" y="2791"/>
                      <a:pt x="767" y="2809"/>
                      <a:pt x="787" y="2809"/>
                    </a:cubicBezTo>
                    <a:cubicBezTo>
                      <a:pt x="811" y="2809"/>
                      <a:pt x="847" y="2784"/>
                      <a:pt x="874" y="2735"/>
                    </a:cubicBezTo>
                    <a:cubicBezTo>
                      <a:pt x="874" y="2725"/>
                      <a:pt x="883" y="2715"/>
                      <a:pt x="883" y="2715"/>
                    </a:cubicBezTo>
                    <a:cubicBezTo>
                      <a:pt x="893" y="2696"/>
                      <a:pt x="903" y="2666"/>
                      <a:pt x="913" y="2656"/>
                    </a:cubicBezTo>
                    <a:cubicBezTo>
                      <a:pt x="923" y="2606"/>
                      <a:pt x="933" y="2577"/>
                      <a:pt x="973" y="2557"/>
                    </a:cubicBezTo>
                    <a:lnTo>
                      <a:pt x="983" y="2557"/>
                    </a:lnTo>
                    <a:cubicBezTo>
                      <a:pt x="988" y="2554"/>
                      <a:pt x="992" y="2553"/>
                      <a:pt x="995" y="2553"/>
                    </a:cubicBezTo>
                    <a:cubicBezTo>
                      <a:pt x="1003" y="2553"/>
                      <a:pt x="1005" y="2562"/>
                      <a:pt x="1012" y="2577"/>
                    </a:cubicBezTo>
                    <a:cubicBezTo>
                      <a:pt x="1012" y="2597"/>
                      <a:pt x="1002" y="2646"/>
                      <a:pt x="993" y="2676"/>
                    </a:cubicBezTo>
                    <a:cubicBezTo>
                      <a:pt x="993" y="2696"/>
                      <a:pt x="993" y="2715"/>
                      <a:pt x="993" y="2725"/>
                    </a:cubicBezTo>
                    <a:cubicBezTo>
                      <a:pt x="993" y="2755"/>
                      <a:pt x="993" y="2785"/>
                      <a:pt x="963" y="2805"/>
                    </a:cubicBezTo>
                    <a:cubicBezTo>
                      <a:pt x="953" y="2815"/>
                      <a:pt x="943" y="2815"/>
                      <a:pt x="923" y="2825"/>
                    </a:cubicBezTo>
                    <a:cubicBezTo>
                      <a:pt x="844" y="2844"/>
                      <a:pt x="874" y="2924"/>
                      <a:pt x="824" y="3003"/>
                    </a:cubicBezTo>
                    <a:cubicBezTo>
                      <a:pt x="808" y="3027"/>
                      <a:pt x="797" y="3036"/>
                      <a:pt x="787" y="3036"/>
                    </a:cubicBezTo>
                    <a:cubicBezTo>
                      <a:pt x="760" y="3036"/>
                      <a:pt x="749" y="2962"/>
                      <a:pt x="705" y="2904"/>
                    </a:cubicBezTo>
                    <a:cubicBezTo>
                      <a:pt x="696" y="2894"/>
                      <a:pt x="688" y="2889"/>
                      <a:pt x="681" y="2889"/>
                    </a:cubicBezTo>
                    <a:cubicBezTo>
                      <a:pt x="640" y="2889"/>
                      <a:pt x="623" y="3040"/>
                      <a:pt x="606" y="3082"/>
                    </a:cubicBezTo>
                    <a:cubicBezTo>
                      <a:pt x="576" y="3122"/>
                      <a:pt x="536" y="3053"/>
                      <a:pt x="467" y="3211"/>
                    </a:cubicBezTo>
                    <a:cubicBezTo>
                      <a:pt x="411" y="3338"/>
                      <a:pt x="496" y="3364"/>
                      <a:pt x="542" y="3364"/>
                    </a:cubicBezTo>
                    <a:cubicBezTo>
                      <a:pt x="553" y="3364"/>
                      <a:pt x="562" y="3362"/>
                      <a:pt x="566" y="3360"/>
                    </a:cubicBezTo>
                    <a:cubicBezTo>
                      <a:pt x="586" y="3350"/>
                      <a:pt x="576" y="3172"/>
                      <a:pt x="636" y="3152"/>
                    </a:cubicBezTo>
                    <a:cubicBezTo>
                      <a:pt x="643" y="3147"/>
                      <a:pt x="650" y="3145"/>
                      <a:pt x="657" y="3145"/>
                    </a:cubicBezTo>
                    <a:cubicBezTo>
                      <a:pt x="697" y="3145"/>
                      <a:pt x="722" y="3217"/>
                      <a:pt x="645" y="3310"/>
                    </a:cubicBezTo>
                    <a:cubicBezTo>
                      <a:pt x="586" y="3391"/>
                      <a:pt x="582" y="3418"/>
                      <a:pt x="604" y="3418"/>
                    </a:cubicBezTo>
                    <a:cubicBezTo>
                      <a:pt x="612" y="3418"/>
                      <a:pt x="623" y="3415"/>
                      <a:pt x="636" y="3410"/>
                    </a:cubicBezTo>
                    <a:cubicBezTo>
                      <a:pt x="639" y="3408"/>
                      <a:pt x="643" y="3408"/>
                      <a:pt x="646" y="3408"/>
                    </a:cubicBezTo>
                    <a:cubicBezTo>
                      <a:pt x="693" y="3408"/>
                      <a:pt x="674" y="3538"/>
                      <a:pt x="655" y="3538"/>
                    </a:cubicBezTo>
                    <a:cubicBezTo>
                      <a:pt x="627" y="3538"/>
                      <a:pt x="572" y="3449"/>
                      <a:pt x="524" y="3449"/>
                    </a:cubicBezTo>
                    <a:cubicBezTo>
                      <a:pt x="521" y="3449"/>
                      <a:pt x="519" y="3449"/>
                      <a:pt x="517" y="3449"/>
                    </a:cubicBezTo>
                    <a:cubicBezTo>
                      <a:pt x="477" y="3459"/>
                      <a:pt x="467" y="3509"/>
                      <a:pt x="427" y="3618"/>
                    </a:cubicBezTo>
                    <a:cubicBezTo>
                      <a:pt x="419" y="3649"/>
                      <a:pt x="408" y="3658"/>
                      <a:pt x="397" y="3658"/>
                    </a:cubicBezTo>
                    <a:cubicBezTo>
                      <a:pt x="385" y="3658"/>
                      <a:pt x="371" y="3647"/>
                      <a:pt x="357" y="3647"/>
                    </a:cubicBezTo>
                    <a:cubicBezTo>
                      <a:pt x="340" y="3647"/>
                      <a:pt x="324" y="3662"/>
                      <a:pt x="308" y="3727"/>
                    </a:cubicBezTo>
                    <a:cubicBezTo>
                      <a:pt x="290" y="3804"/>
                      <a:pt x="324" y="3832"/>
                      <a:pt x="370" y="3832"/>
                    </a:cubicBezTo>
                    <a:cubicBezTo>
                      <a:pt x="425" y="3832"/>
                      <a:pt x="495" y="3794"/>
                      <a:pt x="517" y="3757"/>
                    </a:cubicBezTo>
                    <a:cubicBezTo>
                      <a:pt x="566" y="3687"/>
                      <a:pt x="487" y="3747"/>
                      <a:pt x="566" y="3687"/>
                    </a:cubicBezTo>
                    <a:cubicBezTo>
                      <a:pt x="577" y="3679"/>
                      <a:pt x="586" y="3676"/>
                      <a:pt x="592" y="3676"/>
                    </a:cubicBezTo>
                    <a:cubicBezTo>
                      <a:pt x="625" y="3676"/>
                      <a:pt x="598" y="3774"/>
                      <a:pt x="556" y="3866"/>
                    </a:cubicBezTo>
                    <a:cubicBezTo>
                      <a:pt x="556" y="3866"/>
                      <a:pt x="556" y="3876"/>
                      <a:pt x="556" y="3876"/>
                    </a:cubicBezTo>
                    <a:cubicBezTo>
                      <a:pt x="546" y="3895"/>
                      <a:pt x="546" y="3905"/>
                      <a:pt x="536" y="3915"/>
                    </a:cubicBezTo>
                    <a:cubicBezTo>
                      <a:pt x="526" y="3945"/>
                      <a:pt x="526" y="3965"/>
                      <a:pt x="517" y="3975"/>
                    </a:cubicBezTo>
                    <a:cubicBezTo>
                      <a:pt x="511" y="3997"/>
                      <a:pt x="512" y="4010"/>
                      <a:pt x="520" y="4010"/>
                    </a:cubicBezTo>
                    <a:cubicBezTo>
                      <a:pt x="527" y="4010"/>
                      <a:pt x="539" y="4002"/>
                      <a:pt x="556" y="3985"/>
                    </a:cubicBezTo>
                    <a:cubicBezTo>
                      <a:pt x="596" y="3945"/>
                      <a:pt x="606" y="3905"/>
                      <a:pt x="606" y="3866"/>
                    </a:cubicBezTo>
                    <a:cubicBezTo>
                      <a:pt x="616" y="3826"/>
                      <a:pt x="616" y="3786"/>
                      <a:pt x="626" y="3747"/>
                    </a:cubicBezTo>
                    <a:cubicBezTo>
                      <a:pt x="634" y="3723"/>
                      <a:pt x="646" y="3714"/>
                      <a:pt x="657" y="3714"/>
                    </a:cubicBezTo>
                    <a:cubicBezTo>
                      <a:pt x="686" y="3714"/>
                      <a:pt x="718" y="3770"/>
                      <a:pt x="725" y="3826"/>
                    </a:cubicBezTo>
                    <a:cubicBezTo>
                      <a:pt x="735" y="3846"/>
                      <a:pt x="735" y="3856"/>
                      <a:pt x="725" y="3856"/>
                    </a:cubicBezTo>
                    <a:cubicBezTo>
                      <a:pt x="715" y="3876"/>
                      <a:pt x="675" y="3866"/>
                      <a:pt x="645" y="3925"/>
                    </a:cubicBezTo>
                    <a:cubicBezTo>
                      <a:pt x="614" y="3995"/>
                      <a:pt x="565" y="4086"/>
                      <a:pt x="588" y="4086"/>
                    </a:cubicBezTo>
                    <a:cubicBezTo>
                      <a:pt x="600" y="4086"/>
                      <a:pt x="634" y="4059"/>
                      <a:pt x="705" y="3985"/>
                    </a:cubicBezTo>
                    <a:cubicBezTo>
                      <a:pt x="745" y="3935"/>
                      <a:pt x="745" y="3885"/>
                      <a:pt x="764" y="3876"/>
                    </a:cubicBezTo>
                    <a:cubicBezTo>
                      <a:pt x="767" y="3873"/>
                      <a:pt x="770" y="3872"/>
                      <a:pt x="774" y="3872"/>
                    </a:cubicBezTo>
                    <a:cubicBezTo>
                      <a:pt x="794" y="3872"/>
                      <a:pt x="821" y="3919"/>
                      <a:pt x="804" y="3945"/>
                    </a:cubicBezTo>
                    <a:cubicBezTo>
                      <a:pt x="784" y="3975"/>
                      <a:pt x="774" y="3975"/>
                      <a:pt x="735" y="4014"/>
                    </a:cubicBezTo>
                    <a:cubicBezTo>
                      <a:pt x="695" y="4054"/>
                      <a:pt x="675" y="4044"/>
                      <a:pt x="606" y="4123"/>
                    </a:cubicBezTo>
                    <a:cubicBezTo>
                      <a:pt x="576" y="4163"/>
                      <a:pt x="546" y="4163"/>
                      <a:pt x="526" y="4163"/>
                    </a:cubicBezTo>
                    <a:cubicBezTo>
                      <a:pt x="497" y="4153"/>
                      <a:pt x="477" y="4133"/>
                      <a:pt x="437" y="4114"/>
                    </a:cubicBezTo>
                    <a:lnTo>
                      <a:pt x="427" y="4114"/>
                    </a:lnTo>
                    <a:cubicBezTo>
                      <a:pt x="422" y="4111"/>
                      <a:pt x="417" y="4109"/>
                      <a:pt x="415" y="4109"/>
                    </a:cubicBezTo>
                    <a:cubicBezTo>
                      <a:pt x="407" y="4109"/>
                      <a:pt x="407" y="4116"/>
                      <a:pt x="407" y="4123"/>
                    </a:cubicBezTo>
                    <a:cubicBezTo>
                      <a:pt x="417" y="4143"/>
                      <a:pt x="467" y="4193"/>
                      <a:pt x="457" y="4233"/>
                    </a:cubicBezTo>
                    <a:cubicBezTo>
                      <a:pt x="457" y="4233"/>
                      <a:pt x="457" y="4233"/>
                      <a:pt x="457" y="4242"/>
                    </a:cubicBezTo>
                    <a:cubicBezTo>
                      <a:pt x="447" y="4252"/>
                      <a:pt x="427" y="4262"/>
                      <a:pt x="407" y="4262"/>
                    </a:cubicBezTo>
                    <a:cubicBezTo>
                      <a:pt x="368" y="4262"/>
                      <a:pt x="328" y="4252"/>
                      <a:pt x="289" y="4242"/>
                    </a:cubicBezTo>
                    <a:cubicBezTo>
                      <a:pt x="279" y="4233"/>
                      <a:pt x="269" y="4233"/>
                      <a:pt x="269" y="4233"/>
                    </a:cubicBezTo>
                    <a:cubicBezTo>
                      <a:pt x="269" y="4233"/>
                      <a:pt x="239" y="4282"/>
                      <a:pt x="249" y="4292"/>
                    </a:cubicBezTo>
                    <a:cubicBezTo>
                      <a:pt x="253" y="4292"/>
                      <a:pt x="258" y="4292"/>
                      <a:pt x="263" y="4292"/>
                    </a:cubicBezTo>
                    <a:cubicBezTo>
                      <a:pt x="281" y="4292"/>
                      <a:pt x="303" y="4298"/>
                      <a:pt x="318" y="4352"/>
                    </a:cubicBezTo>
                    <a:cubicBezTo>
                      <a:pt x="318" y="4361"/>
                      <a:pt x="318" y="4371"/>
                      <a:pt x="318" y="4371"/>
                    </a:cubicBezTo>
                    <a:cubicBezTo>
                      <a:pt x="318" y="4381"/>
                      <a:pt x="308" y="4381"/>
                      <a:pt x="308" y="4381"/>
                    </a:cubicBezTo>
                    <a:cubicBezTo>
                      <a:pt x="306" y="4383"/>
                      <a:pt x="302" y="4383"/>
                      <a:pt x="299" y="4383"/>
                    </a:cubicBezTo>
                    <a:cubicBezTo>
                      <a:pt x="277" y="4383"/>
                      <a:pt x="242" y="4361"/>
                      <a:pt x="199" y="4361"/>
                    </a:cubicBezTo>
                    <a:cubicBezTo>
                      <a:pt x="189" y="4361"/>
                      <a:pt x="179" y="4361"/>
                      <a:pt x="170" y="4371"/>
                    </a:cubicBezTo>
                    <a:lnTo>
                      <a:pt x="160" y="4371"/>
                    </a:lnTo>
                    <a:cubicBezTo>
                      <a:pt x="140" y="4371"/>
                      <a:pt x="160" y="4391"/>
                      <a:pt x="150" y="4451"/>
                    </a:cubicBezTo>
                    <a:cubicBezTo>
                      <a:pt x="146" y="4477"/>
                      <a:pt x="152" y="4483"/>
                      <a:pt x="164" y="4483"/>
                    </a:cubicBezTo>
                    <a:cubicBezTo>
                      <a:pt x="175" y="4483"/>
                      <a:pt x="192" y="4477"/>
                      <a:pt x="210" y="4477"/>
                    </a:cubicBezTo>
                    <a:cubicBezTo>
                      <a:pt x="223" y="4477"/>
                      <a:pt x="236" y="4480"/>
                      <a:pt x="249" y="4490"/>
                    </a:cubicBezTo>
                    <a:cubicBezTo>
                      <a:pt x="308" y="4530"/>
                      <a:pt x="209" y="4520"/>
                      <a:pt x="209" y="4619"/>
                    </a:cubicBezTo>
                    <a:cubicBezTo>
                      <a:pt x="209" y="4664"/>
                      <a:pt x="219" y="4681"/>
                      <a:pt x="234" y="4681"/>
                    </a:cubicBezTo>
                    <a:cubicBezTo>
                      <a:pt x="252" y="4681"/>
                      <a:pt x="277" y="4656"/>
                      <a:pt x="298" y="4629"/>
                    </a:cubicBezTo>
                    <a:cubicBezTo>
                      <a:pt x="308" y="4609"/>
                      <a:pt x="318" y="4599"/>
                      <a:pt x="328" y="4589"/>
                    </a:cubicBezTo>
                    <a:cubicBezTo>
                      <a:pt x="348" y="4560"/>
                      <a:pt x="368" y="4540"/>
                      <a:pt x="388" y="4500"/>
                    </a:cubicBezTo>
                    <a:cubicBezTo>
                      <a:pt x="406" y="4446"/>
                      <a:pt x="416" y="4400"/>
                      <a:pt x="447" y="4400"/>
                    </a:cubicBezTo>
                    <a:cubicBezTo>
                      <a:pt x="450" y="4400"/>
                      <a:pt x="454" y="4400"/>
                      <a:pt x="457" y="4401"/>
                    </a:cubicBezTo>
                    <a:cubicBezTo>
                      <a:pt x="497" y="4411"/>
                      <a:pt x="487" y="4431"/>
                      <a:pt x="447" y="4530"/>
                    </a:cubicBezTo>
                    <a:cubicBezTo>
                      <a:pt x="427" y="4599"/>
                      <a:pt x="417" y="4609"/>
                      <a:pt x="417" y="4619"/>
                    </a:cubicBezTo>
                    <a:cubicBezTo>
                      <a:pt x="427" y="4629"/>
                      <a:pt x="427" y="4639"/>
                      <a:pt x="437" y="4659"/>
                    </a:cubicBezTo>
                    <a:cubicBezTo>
                      <a:pt x="443" y="4667"/>
                      <a:pt x="448" y="4671"/>
                      <a:pt x="452" y="4671"/>
                    </a:cubicBezTo>
                    <a:cubicBezTo>
                      <a:pt x="463" y="4671"/>
                      <a:pt x="470" y="4648"/>
                      <a:pt x="477" y="4619"/>
                    </a:cubicBezTo>
                    <a:cubicBezTo>
                      <a:pt x="487" y="4589"/>
                      <a:pt x="497" y="4550"/>
                      <a:pt x="497" y="4520"/>
                    </a:cubicBezTo>
                    <a:cubicBezTo>
                      <a:pt x="507" y="4480"/>
                      <a:pt x="526" y="4480"/>
                      <a:pt x="556" y="4470"/>
                    </a:cubicBezTo>
                    <a:cubicBezTo>
                      <a:pt x="576" y="4461"/>
                      <a:pt x="586" y="4451"/>
                      <a:pt x="606" y="4441"/>
                    </a:cubicBezTo>
                    <a:cubicBezTo>
                      <a:pt x="613" y="4435"/>
                      <a:pt x="619" y="4432"/>
                      <a:pt x="623" y="4432"/>
                    </a:cubicBezTo>
                    <a:cubicBezTo>
                      <a:pt x="647" y="4432"/>
                      <a:pt x="626" y="4519"/>
                      <a:pt x="626" y="4570"/>
                    </a:cubicBezTo>
                    <a:cubicBezTo>
                      <a:pt x="626" y="4629"/>
                      <a:pt x="616" y="4609"/>
                      <a:pt x="596" y="4699"/>
                    </a:cubicBezTo>
                    <a:cubicBezTo>
                      <a:pt x="593" y="4723"/>
                      <a:pt x="595" y="4734"/>
                      <a:pt x="600" y="4734"/>
                    </a:cubicBezTo>
                    <a:cubicBezTo>
                      <a:pt x="613" y="4734"/>
                      <a:pt x="647" y="4664"/>
                      <a:pt x="675" y="4599"/>
                    </a:cubicBezTo>
                    <a:cubicBezTo>
                      <a:pt x="688" y="4557"/>
                      <a:pt x="692" y="4545"/>
                      <a:pt x="699" y="4545"/>
                    </a:cubicBezTo>
                    <a:cubicBezTo>
                      <a:pt x="709" y="4545"/>
                      <a:pt x="723" y="4561"/>
                      <a:pt x="765" y="4561"/>
                    </a:cubicBezTo>
                    <a:cubicBezTo>
                      <a:pt x="771" y="4561"/>
                      <a:pt x="777" y="4560"/>
                      <a:pt x="784" y="4560"/>
                    </a:cubicBezTo>
                    <a:cubicBezTo>
                      <a:pt x="794" y="4559"/>
                      <a:pt x="802" y="4558"/>
                      <a:pt x="809" y="4558"/>
                    </a:cubicBezTo>
                    <a:cubicBezTo>
                      <a:pt x="866" y="4558"/>
                      <a:pt x="788" y="4597"/>
                      <a:pt x="735" y="4669"/>
                    </a:cubicBezTo>
                    <a:cubicBezTo>
                      <a:pt x="692" y="4719"/>
                      <a:pt x="701" y="4733"/>
                      <a:pt x="728" y="4733"/>
                    </a:cubicBezTo>
                    <a:cubicBezTo>
                      <a:pt x="738" y="4733"/>
                      <a:pt x="751" y="4731"/>
                      <a:pt x="764" y="4728"/>
                    </a:cubicBezTo>
                    <a:cubicBezTo>
                      <a:pt x="814" y="4718"/>
                      <a:pt x="764" y="4728"/>
                      <a:pt x="854" y="4689"/>
                    </a:cubicBezTo>
                    <a:cubicBezTo>
                      <a:pt x="861" y="4686"/>
                      <a:pt x="868" y="4685"/>
                      <a:pt x="873" y="4685"/>
                    </a:cubicBezTo>
                    <a:cubicBezTo>
                      <a:pt x="933" y="4685"/>
                      <a:pt x="883" y="4818"/>
                      <a:pt x="883" y="4818"/>
                    </a:cubicBezTo>
                    <a:cubicBezTo>
                      <a:pt x="883" y="4818"/>
                      <a:pt x="840" y="4861"/>
                      <a:pt x="796" y="4861"/>
                    </a:cubicBezTo>
                    <a:cubicBezTo>
                      <a:pt x="789" y="4861"/>
                      <a:pt x="781" y="4860"/>
                      <a:pt x="774" y="4857"/>
                    </a:cubicBezTo>
                    <a:cubicBezTo>
                      <a:pt x="724" y="4840"/>
                      <a:pt x="723" y="4781"/>
                      <a:pt x="682" y="4781"/>
                    </a:cubicBezTo>
                    <a:cubicBezTo>
                      <a:pt x="675" y="4781"/>
                      <a:pt x="666" y="4783"/>
                      <a:pt x="655" y="4788"/>
                    </a:cubicBezTo>
                    <a:cubicBezTo>
                      <a:pt x="596" y="4827"/>
                      <a:pt x="606" y="4847"/>
                      <a:pt x="586" y="4867"/>
                    </a:cubicBezTo>
                    <a:cubicBezTo>
                      <a:pt x="580" y="4873"/>
                      <a:pt x="576" y="4875"/>
                      <a:pt x="572" y="4875"/>
                    </a:cubicBezTo>
                    <a:cubicBezTo>
                      <a:pt x="568" y="4875"/>
                      <a:pt x="565" y="4873"/>
                      <a:pt x="560" y="4873"/>
                    </a:cubicBezTo>
                    <a:cubicBezTo>
                      <a:pt x="555" y="4873"/>
                      <a:pt x="548" y="4875"/>
                      <a:pt x="536" y="4887"/>
                    </a:cubicBezTo>
                    <a:cubicBezTo>
                      <a:pt x="536" y="4897"/>
                      <a:pt x="536" y="4897"/>
                      <a:pt x="526" y="4907"/>
                    </a:cubicBezTo>
                    <a:cubicBezTo>
                      <a:pt x="515" y="4926"/>
                      <a:pt x="506" y="4935"/>
                      <a:pt x="499" y="4935"/>
                    </a:cubicBezTo>
                    <a:cubicBezTo>
                      <a:pt x="488" y="4935"/>
                      <a:pt x="479" y="4913"/>
                      <a:pt x="467" y="4877"/>
                    </a:cubicBezTo>
                    <a:lnTo>
                      <a:pt x="457" y="4877"/>
                    </a:lnTo>
                    <a:cubicBezTo>
                      <a:pt x="447" y="4857"/>
                      <a:pt x="427" y="4857"/>
                      <a:pt x="407" y="4857"/>
                    </a:cubicBezTo>
                    <a:cubicBezTo>
                      <a:pt x="368" y="4877"/>
                      <a:pt x="328" y="4897"/>
                      <a:pt x="298" y="4907"/>
                    </a:cubicBezTo>
                    <a:cubicBezTo>
                      <a:pt x="259" y="4927"/>
                      <a:pt x="378" y="4996"/>
                      <a:pt x="368" y="5026"/>
                    </a:cubicBezTo>
                    <a:cubicBezTo>
                      <a:pt x="363" y="5041"/>
                      <a:pt x="363" y="5046"/>
                      <a:pt x="358" y="5046"/>
                    </a:cubicBezTo>
                    <a:cubicBezTo>
                      <a:pt x="353" y="5046"/>
                      <a:pt x="343" y="5041"/>
                      <a:pt x="318" y="5036"/>
                    </a:cubicBezTo>
                    <a:cubicBezTo>
                      <a:pt x="293" y="5031"/>
                      <a:pt x="264" y="5026"/>
                      <a:pt x="239" y="5026"/>
                    </a:cubicBezTo>
                    <a:cubicBezTo>
                      <a:pt x="214" y="5026"/>
                      <a:pt x="194" y="5031"/>
                      <a:pt x="189" y="5046"/>
                    </a:cubicBezTo>
                    <a:cubicBezTo>
                      <a:pt x="189" y="5065"/>
                      <a:pt x="179" y="5115"/>
                      <a:pt x="150" y="5135"/>
                    </a:cubicBezTo>
                    <a:cubicBezTo>
                      <a:pt x="120" y="5165"/>
                      <a:pt x="179" y="5244"/>
                      <a:pt x="199" y="5254"/>
                    </a:cubicBezTo>
                    <a:cubicBezTo>
                      <a:pt x="202" y="5255"/>
                      <a:pt x="205" y="5256"/>
                      <a:pt x="209" y="5256"/>
                    </a:cubicBezTo>
                    <a:cubicBezTo>
                      <a:pt x="226" y="5256"/>
                      <a:pt x="245" y="5232"/>
                      <a:pt x="279" y="5165"/>
                    </a:cubicBezTo>
                    <a:cubicBezTo>
                      <a:pt x="306" y="5121"/>
                      <a:pt x="321" y="5107"/>
                      <a:pt x="333" y="5107"/>
                    </a:cubicBezTo>
                    <a:cubicBezTo>
                      <a:pt x="342" y="5107"/>
                      <a:pt x="349" y="5116"/>
                      <a:pt x="358" y="5125"/>
                    </a:cubicBezTo>
                    <a:cubicBezTo>
                      <a:pt x="368" y="5155"/>
                      <a:pt x="308" y="5184"/>
                      <a:pt x="298" y="5214"/>
                    </a:cubicBezTo>
                    <a:cubicBezTo>
                      <a:pt x="289" y="5224"/>
                      <a:pt x="279" y="5254"/>
                      <a:pt x="269" y="5284"/>
                    </a:cubicBezTo>
                    <a:cubicBezTo>
                      <a:pt x="259" y="5313"/>
                      <a:pt x="259" y="5343"/>
                      <a:pt x="279" y="5363"/>
                    </a:cubicBezTo>
                    <a:cubicBezTo>
                      <a:pt x="298" y="5378"/>
                      <a:pt x="316" y="5385"/>
                      <a:pt x="328" y="5385"/>
                    </a:cubicBezTo>
                    <a:cubicBezTo>
                      <a:pt x="341" y="5385"/>
                      <a:pt x="348" y="5378"/>
                      <a:pt x="348" y="5363"/>
                    </a:cubicBezTo>
                    <a:cubicBezTo>
                      <a:pt x="348" y="5343"/>
                      <a:pt x="378" y="5284"/>
                      <a:pt x="407" y="5274"/>
                    </a:cubicBezTo>
                    <a:cubicBezTo>
                      <a:pt x="407" y="5274"/>
                      <a:pt x="417" y="5274"/>
                      <a:pt x="417" y="5284"/>
                    </a:cubicBezTo>
                    <a:cubicBezTo>
                      <a:pt x="423" y="5291"/>
                      <a:pt x="431" y="5294"/>
                      <a:pt x="441" y="5294"/>
                    </a:cubicBezTo>
                    <a:cubicBezTo>
                      <a:pt x="482" y="5294"/>
                      <a:pt x="548" y="5236"/>
                      <a:pt x="556" y="5204"/>
                    </a:cubicBezTo>
                    <a:cubicBezTo>
                      <a:pt x="565" y="5169"/>
                      <a:pt x="651" y="5080"/>
                      <a:pt x="719" y="5080"/>
                    </a:cubicBezTo>
                    <a:cubicBezTo>
                      <a:pt x="728" y="5080"/>
                      <a:pt x="736" y="5082"/>
                      <a:pt x="745" y="5085"/>
                    </a:cubicBezTo>
                    <a:cubicBezTo>
                      <a:pt x="814" y="5105"/>
                      <a:pt x="685" y="5184"/>
                      <a:pt x="655" y="5234"/>
                    </a:cubicBezTo>
                    <a:cubicBezTo>
                      <a:pt x="630" y="5276"/>
                      <a:pt x="703" y="5352"/>
                      <a:pt x="763" y="5352"/>
                    </a:cubicBezTo>
                    <a:cubicBezTo>
                      <a:pt x="774" y="5352"/>
                      <a:pt x="785" y="5349"/>
                      <a:pt x="794" y="5343"/>
                    </a:cubicBezTo>
                    <a:cubicBezTo>
                      <a:pt x="804" y="5335"/>
                      <a:pt x="812" y="5331"/>
                      <a:pt x="818" y="5331"/>
                    </a:cubicBezTo>
                    <a:cubicBezTo>
                      <a:pt x="850" y="5331"/>
                      <a:pt x="840" y="5421"/>
                      <a:pt x="824" y="5462"/>
                    </a:cubicBezTo>
                    <a:cubicBezTo>
                      <a:pt x="819" y="5474"/>
                      <a:pt x="811" y="5478"/>
                      <a:pt x="801" y="5478"/>
                    </a:cubicBezTo>
                    <a:cubicBezTo>
                      <a:pt x="767" y="5478"/>
                      <a:pt x="711" y="5432"/>
                      <a:pt x="665" y="5432"/>
                    </a:cubicBezTo>
                    <a:cubicBezTo>
                      <a:pt x="616" y="5422"/>
                      <a:pt x="586" y="5323"/>
                      <a:pt x="546" y="5313"/>
                    </a:cubicBezTo>
                    <a:cubicBezTo>
                      <a:pt x="507" y="5313"/>
                      <a:pt x="536" y="5412"/>
                      <a:pt x="536" y="5502"/>
                    </a:cubicBezTo>
                    <a:cubicBezTo>
                      <a:pt x="536" y="5551"/>
                      <a:pt x="507" y="5551"/>
                      <a:pt x="467" y="5551"/>
                    </a:cubicBezTo>
                    <a:cubicBezTo>
                      <a:pt x="437" y="5541"/>
                      <a:pt x="398" y="5531"/>
                      <a:pt x="358" y="5531"/>
                    </a:cubicBezTo>
                    <a:cubicBezTo>
                      <a:pt x="301" y="5523"/>
                      <a:pt x="264" y="5475"/>
                      <a:pt x="208" y="5475"/>
                    </a:cubicBezTo>
                    <a:cubicBezTo>
                      <a:pt x="196" y="5475"/>
                      <a:pt x="183" y="5477"/>
                      <a:pt x="170" y="5482"/>
                    </a:cubicBezTo>
                    <a:cubicBezTo>
                      <a:pt x="90" y="5502"/>
                      <a:pt x="1" y="5631"/>
                      <a:pt x="60" y="5641"/>
                    </a:cubicBezTo>
                    <a:cubicBezTo>
                      <a:pt x="120" y="5641"/>
                      <a:pt x="229" y="5690"/>
                      <a:pt x="209" y="5789"/>
                    </a:cubicBezTo>
                    <a:cubicBezTo>
                      <a:pt x="206" y="5807"/>
                      <a:pt x="205" y="5815"/>
                      <a:pt x="207" y="5815"/>
                    </a:cubicBezTo>
                    <a:cubicBezTo>
                      <a:pt x="216" y="5815"/>
                      <a:pt x="258" y="5716"/>
                      <a:pt x="290" y="5716"/>
                    </a:cubicBezTo>
                    <a:cubicBezTo>
                      <a:pt x="297" y="5716"/>
                      <a:pt x="303" y="5720"/>
                      <a:pt x="308" y="5730"/>
                    </a:cubicBezTo>
                    <a:cubicBezTo>
                      <a:pt x="348" y="5799"/>
                      <a:pt x="308" y="5938"/>
                      <a:pt x="388" y="5938"/>
                    </a:cubicBezTo>
                    <a:cubicBezTo>
                      <a:pt x="467" y="5928"/>
                      <a:pt x="487" y="5888"/>
                      <a:pt x="517" y="5789"/>
                    </a:cubicBezTo>
                    <a:cubicBezTo>
                      <a:pt x="521" y="5774"/>
                      <a:pt x="526" y="5767"/>
                      <a:pt x="532" y="5767"/>
                    </a:cubicBezTo>
                    <a:cubicBezTo>
                      <a:pt x="561" y="5767"/>
                      <a:pt x="596" y="5959"/>
                      <a:pt x="596" y="6017"/>
                    </a:cubicBezTo>
                    <a:cubicBezTo>
                      <a:pt x="598" y="6029"/>
                      <a:pt x="601" y="6035"/>
                      <a:pt x="607" y="6035"/>
                    </a:cubicBezTo>
                    <a:cubicBezTo>
                      <a:pt x="632" y="6035"/>
                      <a:pt x="690" y="5918"/>
                      <a:pt x="715" y="5869"/>
                    </a:cubicBezTo>
                    <a:cubicBezTo>
                      <a:pt x="720" y="5858"/>
                      <a:pt x="729" y="5854"/>
                      <a:pt x="741" y="5854"/>
                    </a:cubicBezTo>
                    <a:cubicBezTo>
                      <a:pt x="796" y="5854"/>
                      <a:pt x="903" y="5948"/>
                      <a:pt x="903" y="5948"/>
                    </a:cubicBezTo>
                    <a:lnTo>
                      <a:pt x="1290" y="5968"/>
                    </a:lnTo>
                    <a:lnTo>
                      <a:pt x="1647" y="5908"/>
                    </a:lnTo>
                    <a:cubicBezTo>
                      <a:pt x="1647" y="5908"/>
                      <a:pt x="1812" y="5758"/>
                      <a:pt x="1881" y="5758"/>
                    </a:cubicBezTo>
                    <a:cubicBezTo>
                      <a:pt x="1891" y="5758"/>
                      <a:pt x="1900" y="5762"/>
                      <a:pt x="1905" y="5769"/>
                    </a:cubicBezTo>
                    <a:cubicBezTo>
                      <a:pt x="1930" y="5812"/>
                      <a:pt x="2000" y="5972"/>
                      <a:pt x="2019" y="5972"/>
                    </a:cubicBezTo>
                    <a:cubicBezTo>
                      <a:pt x="2022" y="5972"/>
                      <a:pt x="2024" y="5968"/>
                      <a:pt x="2024" y="5958"/>
                    </a:cubicBezTo>
                    <a:cubicBezTo>
                      <a:pt x="2031" y="5909"/>
                      <a:pt x="2052" y="5847"/>
                      <a:pt x="2074" y="5847"/>
                    </a:cubicBezTo>
                    <a:cubicBezTo>
                      <a:pt x="2084" y="5847"/>
                      <a:pt x="2094" y="5858"/>
                      <a:pt x="2103" y="5888"/>
                    </a:cubicBezTo>
                    <a:cubicBezTo>
                      <a:pt x="2113" y="5928"/>
                      <a:pt x="2133" y="5968"/>
                      <a:pt x="2163" y="6007"/>
                    </a:cubicBezTo>
                    <a:cubicBezTo>
                      <a:pt x="2202" y="5958"/>
                      <a:pt x="2242" y="5988"/>
                      <a:pt x="2262" y="5948"/>
                    </a:cubicBezTo>
                    <a:cubicBezTo>
                      <a:pt x="2262" y="5948"/>
                      <a:pt x="2272" y="5948"/>
                      <a:pt x="2272" y="5938"/>
                    </a:cubicBezTo>
                    <a:cubicBezTo>
                      <a:pt x="2262" y="5918"/>
                      <a:pt x="2262" y="5898"/>
                      <a:pt x="2272" y="5878"/>
                    </a:cubicBezTo>
                    <a:cubicBezTo>
                      <a:pt x="2281" y="5869"/>
                      <a:pt x="2291" y="5859"/>
                      <a:pt x="2291" y="5859"/>
                    </a:cubicBezTo>
                    <a:cubicBezTo>
                      <a:pt x="2314" y="5798"/>
                      <a:pt x="2331" y="5743"/>
                      <a:pt x="2360" y="5743"/>
                    </a:cubicBezTo>
                    <a:cubicBezTo>
                      <a:pt x="2369" y="5743"/>
                      <a:pt x="2379" y="5748"/>
                      <a:pt x="2391" y="5759"/>
                    </a:cubicBezTo>
                    <a:cubicBezTo>
                      <a:pt x="2400" y="5769"/>
                      <a:pt x="2400" y="5769"/>
                      <a:pt x="2410" y="5779"/>
                    </a:cubicBezTo>
                    <a:cubicBezTo>
                      <a:pt x="2410" y="5750"/>
                      <a:pt x="2410" y="5720"/>
                      <a:pt x="2430" y="5690"/>
                    </a:cubicBezTo>
                    <a:cubicBezTo>
                      <a:pt x="2450" y="5670"/>
                      <a:pt x="2480" y="5650"/>
                      <a:pt x="2510" y="5641"/>
                    </a:cubicBezTo>
                    <a:cubicBezTo>
                      <a:pt x="2480" y="5641"/>
                      <a:pt x="2470" y="5631"/>
                      <a:pt x="2480" y="5591"/>
                    </a:cubicBezTo>
                    <a:cubicBezTo>
                      <a:pt x="2480" y="5581"/>
                      <a:pt x="2480" y="5581"/>
                      <a:pt x="2480" y="5581"/>
                    </a:cubicBezTo>
                    <a:cubicBezTo>
                      <a:pt x="2470" y="5571"/>
                      <a:pt x="2450" y="5561"/>
                      <a:pt x="2440" y="5561"/>
                    </a:cubicBezTo>
                    <a:cubicBezTo>
                      <a:pt x="2420" y="5571"/>
                      <a:pt x="2410" y="5581"/>
                      <a:pt x="2391" y="5611"/>
                    </a:cubicBezTo>
                    <a:cubicBezTo>
                      <a:pt x="2351" y="5670"/>
                      <a:pt x="2314" y="5675"/>
                      <a:pt x="2274" y="5675"/>
                    </a:cubicBezTo>
                    <a:cubicBezTo>
                      <a:pt x="2266" y="5675"/>
                      <a:pt x="2258" y="5675"/>
                      <a:pt x="2250" y="5675"/>
                    </a:cubicBezTo>
                    <a:cubicBezTo>
                      <a:pt x="2217" y="5675"/>
                      <a:pt x="2182" y="5678"/>
                      <a:pt x="2143" y="5710"/>
                    </a:cubicBezTo>
                    <a:cubicBezTo>
                      <a:pt x="2110" y="5736"/>
                      <a:pt x="2072" y="5747"/>
                      <a:pt x="2041" y="5747"/>
                    </a:cubicBezTo>
                    <a:cubicBezTo>
                      <a:pt x="1978" y="5747"/>
                      <a:pt x="1944" y="5700"/>
                      <a:pt x="2044" y="5641"/>
                    </a:cubicBezTo>
                    <a:cubicBezTo>
                      <a:pt x="2083" y="5611"/>
                      <a:pt x="2123" y="5591"/>
                      <a:pt x="2153" y="5581"/>
                    </a:cubicBezTo>
                    <a:cubicBezTo>
                      <a:pt x="2143" y="5581"/>
                      <a:pt x="2133" y="5571"/>
                      <a:pt x="2133" y="5531"/>
                    </a:cubicBezTo>
                    <a:cubicBezTo>
                      <a:pt x="2133" y="5502"/>
                      <a:pt x="2123" y="5472"/>
                      <a:pt x="2113" y="5452"/>
                    </a:cubicBezTo>
                    <a:cubicBezTo>
                      <a:pt x="2073" y="5442"/>
                      <a:pt x="2044" y="5403"/>
                      <a:pt x="2053" y="5363"/>
                    </a:cubicBezTo>
                    <a:cubicBezTo>
                      <a:pt x="2044" y="5353"/>
                      <a:pt x="2044" y="5353"/>
                      <a:pt x="2034" y="5353"/>
                    </a:cubicBezTo>
                    <a:cubicBezTo>
                      <a:pt x="1994" y="5363"/>
                      <a:pt x="1974" y="5422"/>
                      <a:pt x="1925" y="5432"/>
                    </a:cubicBezTo>
                    <a:cubicBezTo>
                      <a:pt x="1865" y="5432"/>
                      <a:pt x="1786" y="5403"/>
                      <a:pt x="1766" y="5353"/>
                    </a:cubicBezTo>
                    <a:cubicBezTo>
                      <a:pt x="1751" y="5316"/>
                      <a:pt x="1742" y="5279"/>
                      <a:pt x="1763" y="5279"/>
                    </a:cubicBezTo>
                    <a:cubicBezTo>
                      <a:pt x="1770" y="5279"/>
                      <a:pt x="1780" y="5283"/>
                      <a:pt x="1796" y="5293"/>
                    </a:cubicBezTo>
                    <a:cubicBezTo>
                      <a:pt x="1820" y="5318"/>
                      <a:pt x="1858" y="5331"/>
                      <a:pt x="1886" y="5331"/>
                    </a:cubicBezTo>
                    <a:cubicBezTo>
                      <a:pt x="1915" y="5331"/>
                      <a:pt x="1934" y="5318"/>
                      <a:pt x="1925" y="5293"/>
                    </a:cubicBezTo>
                    <a:cubicBezTo>
                      <a:pt x="1895" y="5244"/>
                      <a:pt x="1776" y="5155"/>
                      <a:pt x="1845" y="5135"/>
                    </a:cubicBezTo>
                    <a:cubicBezTo>
                      <a:pt x="1877" y="5123"/>
                      <a:pt x="1912" y="5118"/>
                      <a:pt x="1945" y="5118"/>
                    </a:cubicBezTo>
                    <a:cubicBezTo>
                      <a:pt x="1995" y="5118"/>
                      <a:pt x="2038" y="5131"/>
                      <a:pt x="2044" y="5155"/>
                    </a:cubicBezTo>
                    <a:cubicBezTo>
                      <a:pt x="2053" y="5184"/>
                      <a:pt x="2093" y="5234"/>
                      <a:pt x="2133" y="5254"/>
                    </a:cubicBezTo>
                    <a:cubicBezTo>
                      <a:pt x="2158" y="5235"/>
                      <a:pt x="2183" y="5228"/>
                      <a:pt x="2213" y="5228"/>
                    </a:cubicBezTo>
                    <a:cubicBezTo>
                      <a:pt x="2231" y="5228"/>
                      <a:pt x="2250" y="5230"/>
                      <a:pt x="2272" y="5234"/>
                    </a:cubicBezTo>
                    <a:cubicBezTo>
                      <a:pt x="2252" y="5214"/>
                      <a:pt x="2242" y="5194"/>
                      <a:pt x="2252" y="5174"/>
                    </a:cubicBezTo>
                    <a:cubicBezTo>
                      <a:pt x="2256" y="5160"/>
                      <a:pt x="2263" y="5148"/>
                      <a:pt x="2275" y="5148"/>
                    </a:cubicBezTo>
                    <a:cubicBezTo>
                      <a:pt x="2287" y="5148"/>
                      <a:pt x="2305" y="5163"/>
                      <a:pt x="2331" y="5204"/>
                    </a:cubicBezTo>
                    <a:cubicBezTo>
                      <a:pt x="2351" y="5224"/>
                      <a:pt x="2361" y="5244"/>
                      <a:pt x="2371" y="5264"/>
                    </a:cubicBezTo>
                    <a:cubicBezTo>
                      <a:pt x="2400" y="5284"/>
                      <a:pt x="2420" y="5293"/>
                      <a:pt x="2450" y="5303"/>
                    </a:cubicBezTo>
                    <a:cubicBezTo>
                      <a:pt x="2470" y="5284"/>
                      <a:pt x="2480" y="5244"/>
                      <a:pt x="2460" y="5224"/>
                    </a:cubicBezTo>
                    <a:cubicBezTo>
                      <a:pt x="2430" y="5204"/>
                      <a:pt x="2371" y="5095"/>
                      <a:pt x="2361" y="5075"/>
                    </a:cubicBezTo>
                    <a:cubicBezTo>
                      <a:pt x="2353" y="5051"/>
                      <a:pt x="2331" y="5033"/>
                      <a:pt x="2296" y="5033"/>
                    </a:cubicBezTo>
                    <a:cubicBezTo>
                      <a:pt x="2289" y="5033"/>
                      <a:pt x="2280" y="5034"/>
                      <a:pt x="2272" y="5036"/>
                    </a:cubicBezTo>
                    <a:cubicBezTo>
                      <a:pt x="2241" y="5042"/>
                      <a:pt x="2222" y="5051"/>
                      <a:pt x="2210" y="5051"/>
                    </a:cubicBezTo>
                    <a:cubicBezTo>
                      <a:pt x="2202" y="5051"/>
                      <a:pt x="2196" y="5047"/>
                      <a:pt x="2192" y="5036"/>
                    </a:cubicBezTo>
                    <a:cubicBezTo>
                      <a:pt x="2182" y="5006"/>
                      <a:pt x="2242" y="4946"/>
                      <a:pt x="2192" y="4927"/>
                    </a:cubicBezTo>
                    <a:cubicBezTo>
                      <a:pt x="2167" y="4914"/>
                      <a:pt x="2149" y="4888"/>
                      <a:pt x="2132" y="4888"/>
                    </a:cubicBezTo>
                    <a:cubicBezTo>
                      <a:pt x="2123" y="4888"/>
                      <a:pt x="2113" y="4896"/>
                      <a:pt x="2103" y="4917"/>
                    </a:cubicBezTo>
                    <a:cubicBezTo>
                      <a:pt x="2091" y="4960"/>
                      <a:pt x="2082" y="4988"/>
                      <a:pt x="2068" y="4988"/>
                    </a:cubicBezTo>
                    <a:cubicBezTo>
                      <a:pt x="2059" y="4988"/>
                      <a:pt x="2048" y="4978"/>
                      <a:pt x="2034" y="4956"/>
                    </a:cubicBezTo>
                    <a:cubicBezTo>
                      <a:pt x="1994" y="4897"/>
                      <a:pt x="1984" y="4917"/>
                      <a:pt x="1964" y="4897"/>
                    </a:cubicBezTo>
                    <a:cubicBezTo>
                      <a:pt x="1944" y="4877"/>
                      <a:pt x="2044" y="4847"/>
                      <a:pt x="1984" y="4808"/>
                    </a:cubicBezTo>
                    <a:cubicBezTo>
                      <a:pt x="1957" y="4794"/>
                      <a:pt x="1940" y="4789"/>
                      <a:pt x="1925" y="4789"/>
                    </a:cubicBezTo>
                    <a:cubicBezTo>
                      <a:pt x="1905" y="4789"/>
                      <a:pt x="1888" y="4797"/>
                      <a:pt x="1855" y="4808"/>
                    </a:cubicBezTo>
                    <a:cubicBezTo>
                      <a:pt x="1840" y="4813"/>
                      <a:pt x="1825" y="4814"/>
                      <a:pt x="1811" y="4814"/>
                    </a:cubicBezTo>
                    <a:cubicBezTo>
                      <a:pt x="1770" y="4814"/>
                      <a:pt x="1736" y="4798"/>
                      <a:pt x="1736" y="4798"/>
                    </a:cubicBezTo>
                    <a:cubicBezTo>
                      <a:pt x="1736" y="4798"/>
                      <a:pt x="1726" y="4778"/>
                      <a:pt x="1706" y="4758"/>
                    </a:cubicBezTo>
                    <a:cubicBezTo>
                      <a:pt x="1680" y="4714"/>
                      <a:pt x="1646" y="4655"/>
                      <a:pt x="1679" y="4655"/>
                    </a:cubicBezTo>
                    <a:cubicBezTo>
                      <a:pt x="1684" y="4655"/>
                      <a:pt x="1689" y="4657"/>
                      <a:pt x="1696" y="4659"/>
                    </a:cubicBezTo>
                    <a:cubicBezTo>
                      <a:pt x="1716" y="4669"/>
                      <a:pt x="1726" y="4669"/>
                      <a:pt x="1736" y="4679"/>
                    </a:cubicBezTo>
                    <a:cubicBezTo>
                      <a:pt x="1786" y="4699"/>
                      <a:pt x="1786" y="4718"/>
                      <a:pt x="1825" y="4728"/>
                    </a:cubicBezTo>
                    <a:cubicBezTo>
                      <a:pt x="1845" y="4732"/>
                      <a:pt x="1862" y="4735"/>
                      <a:pt x="1873" y="4735"/>
                    </a:cubicBezTo>
                    <a:cubicBezTo>
                      <a:pt x="1895" y="4735"/>
                      <a:pt x="1895" y="4722"/>
                      <a:pt x="1855" y="4669"/>
                    </a:cubicBezTo>
                    <a:cubicBezTo>
                      <a:pt x="1806" y="4589"/>
                      <a:pt x="1706" y="4560"/>
                      <a:pt x="1806" y="4560"/>
                    </a:cubicBezTo>
                    <a:cubicBezTo>
                      <a:pt x="1813" y="4560"/>
                      <a:pt x="1819" y="4561"/>
                      <a:pt x="1825" y="4561"/>
                    </a:cubicBezTo>
                    <a:cubicBezTo>
                      <a:pt x="1866" y="4561"/>
                      <a:pt x="1881" y="4545"/>
                      <a:pt x="1892" y="4545"/>
                    </a:cubicBezTo>
                    <a:cubicBezTo>
                      <a:pt x="1901" y="4545"/>
                      <a:pt x="1907" y="4557"/>
                      <a:pt x="1925" y="4599"/>
                    </a:cubicBezTo>
                    <a:cubicBezTo>
                      <a:pt x="1953" y="4664"/>
                      <a:pt x="1987" y="4734"/>
                      <a:pt x="1996" y="4734"/>
                    </a:cubicBezTo>
                    <a:cubicBezTo>
                      <a:pt x="2000" y="4734"/>
                      <a:pt x="1999" y="4723"/>
                      <a:pt x="1994" y="4699"/>
                    </a:cubicBezTo>
                    <a:cubicBezTo>
                      <a:pt x="1974" y="4609"/>
                      <a:pt x="1964" y="4629"/>
                      <a:pt x="1964" y="4570"/>
                    </a:cubicBezTo>
                    <a:cubicBezTo>
                      <a:pt x="1964" y="4519"/>
                      <a:pt x="1943" y="4432"/>
                      <a:pt x="1967" y="4432"/>
                    </a:cubicBezTo>
                    <a:cubicBezTo>
                      <a:pt x="1971" y="4432"/>
                      <a:pt x="1977" y="4435"/>
                      <a:pt x="1984" y="4441"/>
                    </a:cubicBezTo>
                    <a:cubicBezTo>
                      <a:pt x="2044" y="4480"/>
                      <a:pt x="2073" y="4510"/>
                      <a:pt x="2083" y="4560"/>
                    </a:cubicBezTo>
                    <a:cubicBezTo>
                      <a:pt x="2091" y="4609"/>
                      <a:pt x="2119" y="4704"/>
                      <a:pt x="2146" y="4704"/>
                    </a:cubicBezTo>
                    <a:cubicBezTo>
                      <a:pt x="2151" y="4704"/>
                      <a:pt x="2157" y="4699"/>
                      <a:pt x="2163" y="4689"/>
                    </a:cubicBezTo>
                    <a:cubicBezTo>
                      <a:pt x="2192" y="4629"/>
                      <a:pt x="2202" y="4639"/>
                      <a:pt x="2163" y="4530"/>
                    </a:cubicBezTo>
                    <a:cubicBezTo>
                      <a:pt x="2133" y="4431"/>
                      <a:pt x="2093" y="4411"/>
                      <a:pt x="2133" y="4401"/>
                    </a:cubicBezTo>
                    <a:cubicBezTo>
                      <a:pt x="2137" y="4400"/>
                      <a:pt x="2141" y="4400"/>
                      <a:pt x="2145" y="4400"/>
                    </a:cubicBezTo>
                    <a:cubicBezTo>
                      <a:pt x="2178" y="4400"/>
                      <a:pt x="2204" y="4437"/>
                      <a:pt x="2222" y="4490"/>
                    </a:cubicBezTo>
                    <a:cubicBezTo>
                      <a:pt x="2252" y="4550"/>
                      <a:pt x="2262" y="4570"/>
                      <a:pt x="2291" y="4629"/>
                    </a:cubicBezTo>
                    <a:cubicBezTo>
                      <a:pt x="2319" y="4671"/>
                      <a:pt x="2347" y="4726"/>
                      <a:pt x="2361" y="4726"/>
                    </a:cubicBezTo>
                    <a:cubicBezTo>
                      <a:pt x="2367" y="4726"/>
                      <a:pt x="2371" y="4716"/>
                      <a:pt x="2371" y="4689"/>
                    </a:cubicBezTo>
                    <a:cubicBezTo>
                      <a:pt x="2371" y="4589"/>
                      <a:pt x="2281" y="4570"/>
                      <a:pt x="2331" y="4530"/>
                    </a:cubicBezTo>
                    <a:cubicBezTo>
                      <a:pt x="2346" y="4520"/>
                      <a:pt x="2362" y="4517"/>
                      <a:pt x="2376" y="4517"/>
                    </a:cubicBezTo>
                    <a:cubicBezTo>
                      <a:pt x="2396" y="4517"/>
                      <a:pt x="2415" y="4523"/>
                      <a:pt x="2428" y="4523"/>
                    </a:cubicBezTo>
                    <a:cubicBezTo>
                      <a:pt x="2442" y="4523"/>
                      <a:pt x="2450" y="4516"/>
                      <a:pt x="2450" y="4490"/>
                    </a:cubicBezTo>
                    <a:cubicBezTo>
                      <a:pt x="2440" y="4421"/>
                      <a:pt x="2460" y="4391"/>
                      <a:pt x="2391" y="4391"/>
                    </a:cubicBezTo>
                    <a:cubicBezTo>
                      <a:pt x="2338" y="4391"/>
                      <a:pt x="2294" y="4422"/>
                      <a:pt x="2273" y="4422"/>
                    </a:cubicBezTo>
                    <a:cubicBezTo>
                      <a:pt x="2263" y="4422"/>
                      <a:pt x="2258" y="4414"/>
                      <a:pt x="2262" y="4391"/>
                    </a:cubicBezTo>
                    <a:cubicBezTo>
                      <a:pt x="2281" y="4322"/>
                      <a:pt x="2321" y="4302"/>
                      <a:pt x="2341" y="4292"/>
                    </a:cubicBezTo>
                    <a:cubicBezTo>
                      <a:pt x="2361" y="4292"/>
                      <a:pt x="2331" y="4233"/>
                      <a:pt x="2331" y="4233"/>
                    </a:cubicBezTo>
                    <a:cubicBezTo>
                      <a:pt x="2331" y="4233"/>
                      <a:pt x="2163" y="4213"/>
                      <a:pt x="2133" y="4163"/>
                    </a:cubicBezTo>
                    <a:cubicBezTo>
                      <a:pt x="2117" y="4116"/>
                      <a:pt x="2158" y="4062"/>
                      <a:pt x="2135" y="4062"/>
                    </a:cubicBezTo>
                    <a:cubicBezTo>
                      <a:pt x="2129" y="4062"/>
                      <a:pt x="2119" y="4066"/>
                      <a:pt x="2103" y="4074"/>
                    </a:cubicBezTo>
                    <a:cubicBezTo>
                      <a:pt x="2043" y="4096"/>
                      <a:pt x="2023" y="4170"/>
                      <a:pt x="1986" y="4170"/>
                    </a:cubicBezTo>
                    <a:cubicBezTo>
                      <a:pt x="1975" y="4170"/>
                      <a:pt x="1961" y="4163"/>
                      <a:pt x="1944" y="4143"/>
                    </a:cubicBezTo>
                    <a:cubicBezTo>
                      <a:pt x="1865" y="4074"/>
                      <a:pt x="1895" y="4054"/>
                      <a:pt x="1855" y="4014"/>
                    </a:cubicBezTo>
                    <a:cubicBezTo>
                      <a:pt x="1825" y="3975"/>
                      <a:pt x="1815" y="3975"/>
                      <a:pt x="1786" y="3945"/>
                    </a:cubicBezTo>
                    <a:cubicBezTo>
                      <a:pt x="1768" y="3928"/>
                      <a:pt x="1797" y="3872"/>
                      <a:pt x="1817" y="3872"/>
                    </a:cubicBezTo>
                    <a:cubicBezTo>
                      <a:pt x="1820" y="3872"/>
                      <a:pt x="1823" y="3873"/>
                      <a:pt x="1825" y="3876"/>
                    </a:cubicBezTo>
                    <a:cubicBezTo>
                      <a:pt x="1845" y="3885"/>
                      <a:pt x="1835" y="3945"/>
                      <a:pt x="1895" y="3985"/>
                    </a:cubicBezTo>
                    <a:cubicBezTo>
                      <a:pt x="1928" y="4004"/>
                      <a:pt x="1965" y="4050"/>
                      <a:pt x="1972" y="4050"/>
                    </a:cubicBezTo>
                    <a:cubicBezTo>
                      <a:pt x="1975" y="4050"/>
                      <a:pt x="1971" y="4038"/>
                      <a:pt x="1954" y="4004"/>
                    </a:cubicBezTo>
                    <a:cubicBezTo>
                      <a:pt x="1905" y="3915"/>
                      <a:pt x="1875" y="3915"/>
                      <a:pt x="1885" y="3846"/>
                    </a:cubicBezTo>
                    <a:cubicBezTo>
                      <a:pt x="1900" y="3787"/>
                      <a:pt x="1920" y="3718"/>
                      <a:pt x="1941" y="3718"/>
                    </a:cubicBezTo>
                    <a:cubicBezTo>
                      <a:pt x="1949" y="3718"/>
                      <a:pt x="1956" y="3726"/>
                      <a:pt x="1964" y="3747"/>
                    </a:cubicBezTo>
                    <a:cubicBezTo>
                      <a:pt x="1994" y="3836"/>
                      <a:pt x="1944" y="3866"/>
                      <a:pt x="2014" y="3925"/>
                    </a:cubicBezTo>
                    <a:cubicBezTo>
                      <a:pt x="2037" y="3945"/>
                      <a:pt x="2058" y="3955"/>
                      <a:pt x="2072" y="3955"/>
                    </a:cubicBezTo>
                    <a:cubicBezTo>
                      <a:pt x="2100" y="3955"/>
                      <a:pt x="2106" y="3918"/>
                      <a:pt x="2073" y="3846"/>
                    </a:cubicBezTo>
                    <a:cubicBezTo>
                      <a:pt x="2033" y="3750"/>
                      <a:pt x="1980" y="3673"/>
                      <a:pt x="2003" y="3673"/>
                    </a:cubicBezTo>
                    <a:cubicBezTo>
                      <a:pt x="2009" y="3673"/>
                      <a:pt x="2018" y="3678"/>
                      <a:pt x="2034" y="3687"/>
                    </a:cubicBezTo>
                    <a:cubicBezTo>
                      <a:pt x="2103" y="3747"/>
                      <a:pt x="2083" y="3727"/>
                      <a:pt x="2123" y="3796"/>
                    </a:cubicBezTo>
                    <a:cubicBezTo>
                      <a:pt x="2152" y="3847"/>
                      <a:pt x="2217" y="3970"/>
                      <a:pt x="2235" y="3970"/>
                    </a:cubicBezTo>
                    <a:cubicBezTo>
                      <a:pt x="2242" y="3970"/>
                      <a:pt x="2243" y="3952"/>
                      <a:pt x="2232" y="3905"/>
                    </a:cubicBezTo>
                    <a:cubicBezTo>
                      <a:pt x="2202" y="3737"/>
                      <a:pt x="2182" y="3786"/>
                      <a:pt x="2143" y="3677"/>
                    </a:cubicBezTo>
                    <a:cubicBezTo>
                      <a:pt x="2113" y="3568"/>
                      <a:pt x="2123" y="3459"/>
                      <a:pt x="2073" y="3449"/>
                    </a:cubicBezTo>
                    <a:cubicBezTo>
                      <a:pt x="2068" y="3448"/>
                      <a:pt x="2062" y="3447"/>
                      <a:pt x="2056" y="3447"/>
                    </a:cubicBezTo>
                    <a:cubicBezTo>
                      <a:pt x="2020" y="3447"/>
                      <a:pt x="1980" y="3469"/>
                      <a:pt x="1954" y="3469"/>
                    </a:cubicBezTo>
                    <a:cubicBezTo>
                      <a:pt x="1936" y="3469"/>
                      <a:pt x="1902" y="3387"/>
                      <a:pt x="1940" y="3387"/>
                    </a:cubicBezTo>
                    <a:cubicBezTo>
                      <a:pt x="1944" y="3387"/>
                      <a:pt x="1949" y="3388"/>
                      <a:pt x="1954" y="3390"/>
                    </a:cubicBezTo>
                    <a:cubicBezTo>
                      <a:pt x="1980" y="3398"/>
                      <a:pt x="2010" y="3409"/>
                      <a:pt x="2028" y="3409"/>
                    </a:cubicBezTo>
                    <a:cubicBezTo>
                      <a:pt x="2051" y="3409"/>
                      <a:pt x="2054" y="3392"/>
                      <a:pt x="2004" y="3330"/>
                    </a:cubicBezTo>
                    <a:cubicBezTo>
                      <a:pt x="1930" y="3240"/>
                      <a:pt x="1877" y="3184"/>
                      <a:pt x="1894" y="3184"/>
                    </a:cubicBezTo>
                    <a:cubicBezTo>
                      <a:pt x="1898" y="3184"/>
                      <a:pt x="1904" y="3186"/>
                      <a:pt x="1915" y="3191"/>
                    </a:cubicBezTo>
                    <a:cubicBezTo>
                      <a:pt x="1964" y="3211"/>
                      <a:pt x="2063" y="3340"/>
                      <a:pt x="2083" y="3350"/>
                    </a:cubicBezTo>
                    <a:cubicBezTo>
                      <a:pt x="2091" y="3354"/>
                      <a:pt x="2104" y="3362"/>
                      <a:pt x="2113" y="3362"/>
                    </a:cubicBezTo>
                    <a:cubicBezTo>
                      <a:pt x="2130" y="3362"/>
                      <a:pt x="2136" y="3340"/>
                      <a:pt x="2093" y="3241"/>
                    </a:cubicBezTo>
                    <a:cubicBezTo>
                      <a:pt x="2024" y="3082"/>
                      <a:pt x="2034" y="3072"/>
                      <a:pt x="2004" y="3023"/>
                    </a:cubicBezTo>
                    <a:cubicBezTo>
                      <a:pt x="1988" y="2992"/>
                      <a:pt x="1985" y="2900"/>
                      <a:pt x="1956" y="2900"/>
                    </a:cubicBezTo>
                    <a:cubicBezTo>
                      <a:pt x="1947" y="2900"/>
                      <a:pt x="1937" y="2907"/>
                      <a:pt x="1925" y="2924"/>
                    </a:cubicBezTo>
                    <a:cubicBezTo>
                      <a:pt x="1886" y="2975"/>
                      <a:pt x="1864" y="3013"/>
                      <a:pt x="1838" y="3013"/>
                    </a:cubicBezTo>
                    <a:cubicBezTo>
                      <a:pt x="1823" y="3013"/>
                      <a:pt x="1807" y="3002"/>
                      <a:pt x="1786" y="2973"/>
                    </a:cubicBezTo>
                    <a:cubicBezTo>
                      <a:pt x="1736" y="2884"/>
                      <a:pt x="1756" y="2805"/>
                      <a:pt x="1677" y="2785"/>
                    </a:cubicBezTo>
                    <a:cubicBezTo>
                      <a:pt x="1597" y="2755"/>
                      <a:pt x="1568" y="2745"/>
                      <a:pt x="1568" y="2715"/>
                    </a:cubicBezTo>
                    <a:cubicBezTo>
                      <a:pt x="1568" y="2696"/>
                      <a:pt x="1568" y="2656"/>
                      <a:pt x="1587" y="2626"/>
                    </a:cubicBezTo>
                    <a:cubicBezTo>
                      <a:pt x="1595" y="2605"/>
                      <a:pt x="1607" y="2589"/>
                      <a:pt x="1624" y="2589"/>
                    </a:cubicBezTo>
                    <a:cubicBezTo>
                      <a:pt x="1631" y="2589"/>
                      <a:pt x="1639" y="2591"/>
                      <a:pt x="1647" y="2597"/>
                    </a:cubicBezTo>
                    <a:lnTo>
                      <a:pt x="1657" y="2597"/>
                    </a:lnTo>
                    <a:cubicBezTo>
                      <a:pt x="1716" y="2626"/>
                      <a:pt x="1706" y="2636"/>
                      <a:pt x="1756" y="2725"/>
                    </a:cubicBezTo>
                    <a:cubicBezTo>
                      <a:pt x="1784" y="2776"/>
                      <a:pt x="1823" y="2805"/>
                      <a:pt x="1844" y="2805"/>
                    </a:cubicBezTo>
                    <a:cubicBezTo>
                      <a:pt x="1861" y="2805"/>
                      <a:pt x="1868" y="2789"/>
                      <a:pt x="1855" y="2755"/>
                    </a:cubicBezTo>
                    <a:cubicBezTo>
                      <a:pt x="1841" y="2700"/>
                      <a:pt x="1852" y="2634"/>
                      <a:pt x="1880" y="2634"/>
                    </a:cubicBezTo>
                    <a:cubicBezTo>
                      <a:pt x="1892" y="2634"/>
                      <a:pt x="1907" y="2646"/>
                      <a:pt x="1925" y="2676"/>
                    </a:cubicBezTo>
                    <a:cubicBezTo>
                      <a:pt x="1984" y="2785"/>
                      <a:pt x="2004" y="2795"/>
                      <a:pt x="2083" y="2864"/>
                    </a:cubicBezTo>
                    <a:cubicBezTo>
                      <a:pt x="2122" y="2898"/>
                      <a:pt x="2169" y="2915"/>
                      <a:pt x="2196" y="2915"/>
                    </a:cubicBezTo>
                    <a:cubicBezTo>
                      <a:pt x="2224" y="2915"/>
                      <a:pt x="2229" y="2895"/>
                      <a:pt x="2172" y="2854"/>
                    </a:cubicBezTo>
                    <a:cubicBezTo>
                      <a:pt x="2053" y="2775"/>
                      <a:pt x="2014" y="2725"/>
                      <a:pt x="2024" y="2696"/>
                    </a:cubicBezTo>
                    <a:cubicBezTo>
                      <a:pt x="2024" y="2670"/>
                      <a:pt x="2009" y="2588"/>
                      <a:pt x="2066" y="2588"/>
                    </a:cubicBezTo>
                    <a:cubicBezTo>
                      <a:pt x="2076" y="2588"/>
                      <a:pt x="2088" y="2591"/>
                      <a:pt x="2103" y="2597"/>
                    </a:cubicBezTo>
                    <a:cubicBezTo>
                      <a:pt x="2142" y="2618"/>
                      <a:pt x="2180" y="2631"/>
                      <a:pt x="2204" y="2631"/>
                    </a:cubicBezTo>
                    <a:cubicBezTo>
                      <a:pt x="2235" y="2631"/>
                      <a:pt x="2245" y="2611"/>
                      <a:pt x="2212" y="2567"/>
                    </a:cubicBezTo>
                    <a:cubicBezTo>
                      <a:pt x="2152" y="2498"/>
                      <a:pt x="2106" y="2444"/>
                      <a:pt x="2044" y="2444"/>
                    </a:cubicBezTo>
                    <a:cubicBezTo>
                      <a:pt x="2034" y="2444"/>
                      <a:pt x="2024" y="2445"/>
                      <a:pt x="2014" y="2448"/>
                    </a:cubicBezTo>
                    <a:cubicBezTo>
                      <a:pt x="1956" y="2462"/>
                      <a:pt x="1898" y="2492"/>
                      <a:pt x="1856" y="2492"/>
                    </a:cubicBezTo>
                    <a:cubicBezTo>
                      <a:pt x="1840" y="2492"/>
                      <a:pt x="1826" y="2488"/>
                      <a:pt x="1815" y="2478"/>
                    </a:cubicBezTo>
                    <a:cubicBezTo>
                      <a:pt x="1786" y="2448"/>
                      <a:pt x="1756" y="2418"/>
                      <a:pt x="1726" y="2408"/>
                    </a:cubicBezTo>
                    <a:cubicBezTo>
                      <a:pt x="1716" y="2398"/>
                      <a:pt x="1706" y="2398"/>
                      <a:pt x="1696" y="2398"/>
                    </a:cubicBezTo>
                    <a:cubicBezTo>
                      <a:pt x="1667" y="2388"/>
                      <a:pt x="1627" y="2378"/>
                      <a:pt x="1617" y="2349"/>
                    </a:cubicBezTo>
                    <a:cubicBezTo>
                      <a:pt x="1607" y="2339"/>
                      <a:pt x="1607" y="2329"/>
                      <a:pt x="1627" y="2309"/>
                    </a:cubicBezTo>
                    <a:cubicBezTo>
                      <a:pt x="1687" y="2259"/>
                      <a:pt x="1716" y="2140"/>
                      <a:pt x="1716" y="2140"/>
                    </a:cubicBezTo>
                    <a:cubicBezTo>
                      <a:pt x="1716" y="2140"/>
                      <a:pt x="1710" y="2018"/>
                      <a:pt x="1736" y="2018"/>
                    </a:cubicBezTo>
                    <a:cubicBezTo>
                      <a:pt x="1743" y="2018"/>
                      <a:pt x="1753" y="2028"/>
                      <a:pt x="1766" y="2051"/>
                    </a:cubicBezTo>
                    <a:cubicBezTo>
                      <a:pt x="1816" y="2152"/>
                      <a:pt x="1852" y="2217"/>
                      <a:pt x="1874" y="2217"/>
                    </a:cubicBezTo>
                    <a:cubicBezTo>
                      <a:pt x="1878" y="2217"/>
                      <a:pt x="1882" y="2214"/>
                      <a:pt x="1885" y="2210"/>
                    </a:cubicBezTo>
                    <a:cubicBezTo>
                      <a:pt x="1900" y="2187"/>
                      <a:pt x="1903" y="2143"/>
                      <a:pt x="1913" y="2143"/>
                    </a:cubicBezTo>
                    <a:cubicBezTo>
                      <a:pt x="1916" y="2143"/>
                      <a:pt x="1920" y="2148"/>
                      <a:pt x="1925" y="2160"/>
                    </a:cubicBezTo>
                    <a:cubicBezTo>
                      <a:pt x="1933" y="2182"/>
                      <a:pt x="1957" y="2196"/>
                      <a:pt x="1975" y="2196"/>
                    </a:cubicBezTo>
                    <a:cubicBezTo>
                      <a:pt x="1999" y="2196"/>
                      <a:pt x="2013" y="2172"/>
                      <a:pt x="1974" y="2111"/>
                    </a:cubicBezTo>
                    <a:cubicBezTo>
                      <a:pt x="1907" y="2027"/>
                      <a:pt x="1869" y="1965"/>
                      <a:pt x="1835" y="1965"/>
                    </a:cubicBezTo>
                    <a:cubicBezTo>
                      <a:pt x="1828" y="1965"/>
                      <a:pt x="1822" y="1967"/>
                      <a:pt x="1815" y="1972"/>
                    </a:cubicBezTo>
                    <a:cubicBezTo>
                      <a:pt x="1809" y="1980"/>
                      <a:pt x="1805" y="1984"/>
                      <a:pt x="1801" y="1984"/>
                    </a:cubicBezTo>
                    <a:cubicBezTo>
                      <a:pt x="1786" y="1984"/>
                      <a:pt x="1781" y="1930"/>
                      <a:pt x="1726" y="1883"/>
                    </a:cubicBezTo>
                    <a:cubicBezTo>
                      <a:pt x="1696" y="1863"/>
                      <a:pt x="1677" y="1853"/>
                      <a:pt x="1667" y="1843"/>
                    </a:cubicBezTo>
                    <a:cubicBezTo>
                      <a:pt x="1644" y="1843"/>
                      <a:pt x="1625" y="1849"/>
                      <a:pt x="1608" y="1849"/>
                    </a:cubicBezTo>
                    <a:cubicBezTo>
                      <a:pt x="1596" y="1849"/>
                      <a:pt x="1586" y="1846"/>
                      <a:pt x="1578" y="1833"/>
                    </a:cubicBezTo>
                    <a:cubicBezTo>
                      <a:pt x="1568" y="1823"/>
                      <a:pt x="1548" y="1813"/>
                      <a:pt x="1538" y="1803"/>
                    </a:cubicBezTo>
                    <a:cubicBezTo>
                      <a:pt x="1488" y="1774"/>
                      <a:pt x="1419" y="1734"/>
                      <a:pt x="1488" y="1684"/>
                    </a:cubicBezTo>
                    <a:cubicBezTo>
                      <a:pt x="1498" y="1684"/>
                      <a:pt x="1508" y="1674"/>
                      <a:pt x="1518" y="1664"/>
                    </a:cubicBezTo>
                    <a:cubicBezTo>
                      <a:pt x="1558" y="1638"/>
                      <a:pt x="1584" y="1620"/>
                      <a:pt x="1606" y="1620"/>
                    </a:cubicBezTo>
                    <a:cubicBezTo>
                      <a:pt x="1617" y="1620"/>
                      <a:pt x="1627" y="1625"/>
                      <a:pt x="1637" y="1635"/>
                    </a:cubicBezTo>
                    <a:cubicBezTo>
                      <a:pt x="1662" y="1660"/>
                      <a:pt x="1704" y="1694"/>
                      <a:pt x="1739" y="1694"/>
                    </a:cubicBezTo>
                    <a:cubicBezTo>
                      <a:pt x="1758" y="1694"/>
                      <a:pt x="1775" y="1683"/>
                      <a:pt x="1786" y="1655"/>
                    </a:cubicBezTo>
                    <a:cubicBezTo>
                      <a:pt x="1806" y="1575"/>
                      <a:pt x="1865" y="1645"/>
                      <a:pt x="1845" y="1565"/>
                    </a:cubicBezTo>
                    <a:cubicBezTo>
                      <a:pt x="1830" y="1495"/>
                      <a:pt x="1808" y="1431"/>
                      <a:pt x="1775" y="1431"/>
                    </a:cubicBezTo>
                    <a:cubicBezTo>
                      <a:pt x="1766" y="1431"/>
                      <a:pt x="1757" y="1436"/>
                      <a:pt x="1746" y="1446"/>
                    </a:cubicBezTo>
                    <a:cubicBezTo>
                      <a:pt x="1726" y="1471"/>
                      <a:pt x="1709" y="1486"/>
                      <a:pt x="1699" y="1486"/>
                    </a:cubicBezTo>
                    <a:cubicBezTo>
                      <a:pt x="1689" y="1486"/>
                      <a:pt x="1687" y="1471"/>
                      <a:pt x="1696" y="1436"/>
                    </a:cubicBezTo>
                    <a:cubicBezTo>
                      <a:pt x="1713" y="1379"/>
                      <a:pt x="1816" y="1282"/>
                      <a:pt x="1781" y="1282"/>
                    </a:cubicBezTo>
                    <a:cubicBezTo>
                      <a:pt x="1773" y="1282"/>
                      <a:pt x="1759" y="1287"/>
                      <a:pt x="1736" y="1298"/>
                    </a:cubicBezTo>
                    <a:cubicBezTo>
                      <a:pt x="1617" y="1347"/>
                      <a:pt x="1587" y="1377"/>
                      <a:pt x="1597" y="1436"/>
                    </a:cubicBezTo>
                    <a:cubicBezTo>
                      <a:pt x="1609" y="1471"/>
                      <a:pt x="1571" y="1512"/>
                      <a:pt x="1540" y="1512"/>
                    </a:cubicBezTo>
                    <a:cubicBezTo>
                      <a:pt x="1518" y="1512"/>
                      <a:pt x="1500" y="1489"/>
                      <a:pt x="1508" y="1426"/>
                    </a:cubicBezTo>
                    <a:cubicBezTo>
                      <a:pt x="1518" y="1285"/>
                      <a:pt x="1500" y="1188"/>
                      <a:pt x="1567" y="1188"/>
                    </a:cubicBezTo>
                    <a:cubicBezTo>
                      <a:pt x="1570" y="1188"/>
                      <a:pt x="1574" y="1188"/>
                      <a:pt x="1578" y="1189"/>
                    </a:cubicBezTo>
                    <a:cubicBezTo>
                      <a:pt x="1667" y="1189"/>
                      <a:pt x="1637" y="1169"/>
                      <a:pt x="1677" y="1099"/>
                    </a:cubicBezTo>
                    <a:cubicBezTo>
                      <a:pt x="1716" y="1040"/>
                      <a:pt x="1845" y="1109"/>
                      <a:pt x="1766" y="1020"/>
                    </a:cubicBezTo>
                    <a:cubicBezTo>
                      <a:pt x="1746" y="997"/>
                      <a:pt x="1729" y="989"/>
                      <a:pt x="1713" y="989"/>
                    </a:cubicBezTo>
                    <a:cubicBezTo>
                      <a:pt x="1673" y="989"/>
                      <a:pt x="1643" y="1040"/>
                      <a:pt x="1607" y="1040"/>
                    </a:cubicBezTo>
                    <a:cubicBezTo>
                      <a:pt x="1558" y="1040"/>
                      <a:pt x="1518" y="921"/>
                      <a:pt x="1568" y="881"/>
                    </a:cubicBezTo>
                    <a:cubicBezTo>
                      <a:pt x="1621" y="855"/>
                      <a:pt x="1595" y="820"/>
                      <a:pt x="1560" y="820"/>
                    </a:cubicBezTo>
                    <a:cubicBezTo>
                      <a:pt x="1556" y="820"/>
                      <a:pt x="1552" y="821"/>
                      <a:pt x="1548" y="822"/>
                    </a:cubicBezTo>
                    <a:cubicBezTo>
                      <a:pt x="1537" y="829"/>
                      <a:pt x="1521" y="833"/>
                      <a:pt x="1505" y="833"/>
                    </a:cubicBezTo>
                    <a:cubicBezTo>
                      <a:pt x="1475" y="833"/>
                      <a:pt x="1446" y="817"/>
                      <a:pt x="1459" y="772"/>
                    </a:cubicBezTo>
                    <a:cubicBezTo>
                      <a:pt x="1498" y="693"/>
                      <a:pt x="1409" y="663"/>
                      <a:pt x="1399" y="643"/>
                    </a:cubicBezTo>
                    <a:cubicBezTo>
                      <a:pt x="1389" y="643"/>
                      <a:pt x="1399" y="623"/>
                      <a:pt x="1409" y="613"/>
                    </a:cubicBezTo>
                    <a:cubicBezTo>
                      <a:pt x="1419" y="594"/>
                      <a:pt x="1439" y="574"/>
                      <a:pt x="1468" y="574"/>
                    </a:cubicBezTo>
                    <a:cubicBezTo>
                      <a:pt x="1472" y="575"/>
                      <a:pt x="1475" y="575"/>
                      <a:pt x="1478" y="575"/>
                    </a:cubicBezTo>
                    <a:cubicBezTo>
                      <a:pt x="1508" y="575"/>
                      <a:pt x="1533" y="540"/>
                      <a:pt x="1502" y="540"/>
                    </a:cubicBezTo>
                    <a:cubicBezTo>
                      <a:pt x="1496" y="540"/>
                      <a:pt x="1488" y="541"/>
                      <a:pt x="1478" y="544"/>
                    </a:cubicBezTo>
                    <a:cubicBezTo>
                      <a:pt x="1436" y="544"/>
                      <a:pt x="1412" y="559"/>
                      <a:pt x="1400" y="559"/>
                    </a:cubicBezTo>
                    <a:cubicBezTo>
                      <a:pt x="1392" y="559"/>
                      <a:pt x="1389" y="553"/>
                      <a:pt x="1389" y="534"/>
                    </a:cubicBezTo>
                    <a:cubicBezTo>
                      <a:pt x="1389" y="524"/>
                      <a:pt x="1379" y="514"/>
                      <a:pt x="1379" y="504"/>
                    </a:cubicBezTo>
                    <a:cubicBezTo>
                      <a:pt x="1379" y="445"/>
                      <a:pt x="1389" y="435"/>
                      <a:pt x="1369" y="385"/>
                    </a:cubicBezTo>
                    <a:cubicBezTo>
                      <a:pt x="1354" y="348"/>
                      <a:pt x="1322" y="153"/>
                      <a:pt x="1308" y="153"/>
                    </a:cubicBezTo>
                    <a:cubicBezTo>
                      <a:pt x="1303" y="153"/>
                      <a:pt x="1300" y="173"/>
                      <a:pt x="1300" y="227"/>
                    </a:cubicBezTo>
                    <a:lnTo>
                      <a:pt x="1300" y="68"/>
                    </a:lnTo>
                    <a:cubicBezTo>
                      <a:pt x="1300" y="20"/>
                      <a:pt x="1299" y="1"/>
                      <a:pt x="1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0" name="Google Shape;200;p2"/>
              <p:cNvSpPr/>
              <p:nvPr/>
            </p:nvSpPr>
            <p:spPr>
              <a:xfrm>
                <a:off x="10647865" y="42942"/>
                <a:ext cx="3381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1" h="24" extrusionOk="0">
                    <a:moveTo>
                      <a:pt x="1" y="0"/>
                    </a:moveTo>
                    <a:cubicBezTo>
                      <a:pt x="1" y="15"/>
                      <a:pt x="6" y="24"/>
                      <a:pt x="13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1" name="Google Shape;201;p2"/>
              <p:cNvSpPr/>
              <p:nvPr/>
            </p:nvSpPr>
            <p:spPr>
              <a:xfrm>
                <a:off x="11835733" y="-591007"/>
                <a:ext cx="982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61" h="2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1"/>
                    </a:cubicBezTo>
                    <a:cubicBezTo>
                      <a:pt x="1" y="11"/>
                      <a:pt x="1" y="11"/>
                      <a:pt x="11" y="21"/>
                    </a:cubicBezTo>
                    <a:cubicBezTo>
                      <a:pt x="30" y="11"/>
                      <a:pt x="40" y="1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2" name="Google Shape;202;p2"/>
              <p:cNvSpPr/>
              <p:nvPr/>
            </p:nvSpPr>
            <p:spPr>
              <a:xfrm>
                <a:off x="11818181" y="-727876"/>
                <a:ext cx="4992" cy="1449"/>
              </a:xfrm>
              <a:custGeom>
                <a:avLst/>
                <a:gdLst/>
                <a:ahLst/>
                <a:cxnLst/>
                <a:rect l="l" t="t" r="r" b="b"/>
                <a:pathLst>
                  <a:path w="31" h="9" extrusionOk="0">
                    <a:moveTo>
                      <a:pt x="15" y="1"/>
                    </a:moveTo>
                    <a:cubicBezTo>
                      <a:pt x="11" y="1"/>
                      <a:pt x="6" y="3"/>
                      <a:pt x="1" y="8"/>
                    </a:cubicBezTo>
                    <a:lnTo>
                      <a:pt x="30" y="8"/>
                    </a:lnTo>
                    <a:cubicBezTo>
                      <a:pt x="25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3" name="Google Shape;203;p2"/>
              <p:cNvSpPr/>
              <p:nvPr/>
            </p:nvSpPr>
            <p:spPr>
              <a:xfrm>
                <a:off x="11799019" y="-839949"/>
                <a:ext cx="9822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30"/>
                    </a:cubicBezTo>
                    <a:cubicBezTo>
                      <a:pt x="20" y="30"/>
                      <a:pt x="40" y="20"/>
                      <a:pt x="60" y="10"/>
                    </a:cubicBezTo>
                    <a:cubicBezTo>
                      <a:pt x="60" y="0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4" name="Google Shape;204;p2"/>
              <p:cNvSpPr/>
              <p:nvPr/>
            </p:nvSpPr>
            <p:spPr>
              <a:xfrm>
                <a:off x="11824622" y="-889544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5" name="Google Shape;205;p2"/>
              <p:cNvSpPr/>
              <p:nvPr/>
            </p:nvSpPr>
            <p:spPr>
              <a:xfrm>
                <a:off x="11813350" y="-798083"/>
                <a:ext cx="22543" cy="2367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47" extrusionOk="0">
                    <a:moveTo>
                      <a:pt x="41" y="0"/>
                    </a:moveTo>
                    <a:cubicBezTo>
                      <a:pt x="28" y="0"/>
                      <a:pt x="16" y="3"/>
                      <a:pt x="1" y="8"/>
                    </a:cubicBezTo>
                    <a:cubicBezTo>
                      <a:pt x="11" y="18"/>
                      <a:pt x="21" y="47"/>
                      <a:pt x="41" y="77"/>
                    </a:cubicBezTo>
                    <a:cubicBezTo>
                      <a:pt x="60" y="107"/>
                      <a:pt x="80" y="127"/>
                      <a:pt x="100" y="147"/>
                    </a:cubicBezTo>
                    <a:cubicBezTo>
                      <a:pt x="120" y="117"/>
                      <a:pt x="140" y="97"/>
                      <a:pt x="140" y="87"/>
                    </a:cubicBezTo>
                    <a:cubicBezTo>
                      <a:pt x="140" y="77"/>
                      <a:pt x="140" y="67"/>
                      <a:pt x="140" y="57"/>
                    </a:cubicBezTo>
                    <a:cubicBezTo>
                      <a:pt x="130" y="47"/>
                      <a:pt x="120" y="38"/>
                      <a:pt x="110" y="28"/>
                    </a:cubicBezTo>
                    <a:cubicBezTo>
                      <a:pt x="81" y="45"/>
                      <a:pt x="55" y="66"/>
                      <a:pt x="47" y="66"/>
                    </a:cubicBezTo>
                    <a:cubicBezTo>
                      <a:pt x="41" y="66"/>
                      <a:pt x="44" y="56"/>
                      <a:pt x="60" y="28"/>
                    </a:cubicBezTo>
                    <a:cubicBezTo>
                      <a:pt x="70" y="18"/>
                      <a:pt x="70" y="18"/>
                      <a:pt x="80" y="8"/>
                    </a:cubicBezTo>
                    <a:cubicBezTo>
                      <a:pt x="65" y="3"/>
                      <a:pt x="53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6" name="Google Shape;206;p2"/>
              <p:cNvSpPr/>
              <p:nvPr/>
            </p:nvSpPr>
            <p:spPr>
              <a:xfrm>
                <a:off x="11770357" y="-784074"/>
                <a:ext cx="23992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9" extrusionOk="0">
                    <a:moveTo>
                      <a:pt x="129" y="0"/>
                    </a:moveTo>
                    <a:lnTo>
                      <a:pt x="129" y="0"/>
                    </a:lnTo>
                    <a:cubicBezTo>
                      <a:pt x="109" y="10"/>
                      <a:pt x="89" y="20"/>
                      <a:pt x="70" y="40"/>
                    </a:cubicBezTo>
                    <a:cubicBezTo>
                      <a:pt x="10" y="79"/>
                      <a:pt x="0" y="109"/>
                      <a:pt x="10" y="139"/>
                    </a:cubicBezTo>
                    <a:cubicBezTo>
                      <a:pt x="60" y="129"/>
                      <a:pt x="109" y="119"/>
                      <a:pt x="129" y="89"/>
                    </a:cubicBezTo>
                    <a:cubicBezTo>
                      <a:pt x="149" y="50"/>
                      <a:pt x="119" y="1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7" name="Google Shape;207;p2"/>
              <p:cNvSpPr/>
              <p:nvPr/>
            </p:nvSpPr>
            <p:spPr>
              <a:xfrm>
                <a:off x="11637835" y="-757022"/>
                <a:ext cx="1771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0" extrusionOk="0">
                    <a:moveTo>
                      <a:pt x="70" y="1"/>
                    </a:moveTo>
                    <a:cubicBezTo>
                      <a:pt x="50" y="1"/>
                      <a:pt x="40" y="11"/>
                      <a:pt x="30" y="11"/>
                    </a:cubicBezTo>
                    <a:cubicBezTo>
                      <a:pt x="20" y="40"/>
                      <a:pt x="10" y="90"/>
                      <a:pt x="0" y="130"/>
                    </a:cubicBezTo>
                    <a:cubicBezTo>
                      <a:pt x="30" y="100"/>
                      <a:pt x="70" y="80"/>
                      <a:pt x="109" y="50"/>
                    </a:cubicBezTo>
                    <a:cubicBezTo>
                      <a:pt x="99" y="40"/>
                      <a:pt x="89" y="21"/>
                      <a:pt x="79" y="11"/>
                    </a:cubicBezTo>
                    <a:cubicBezTo>
                      <a:pt x="70" y="1"/>
                      <a:pt x="7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8" name="Google Shape;208;p2"/>
              <p:cNvSpPr/>
              <p:nvPr/>
            </p:nvSpPr>
            <p:spPr>
              <a:xfrm>
                <a:off x="11594198" y="-776183"/>
                <a:ext cx="24636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1" extrusionOk="0">
                    <a:moveTo>
                      <a:pt x="103" y="1"/>
                    </a:moveTo>
                    <a:cubicBezTo>
                      <a:pt x="103" y="1"/>
                      <a:pt x="93" y="11"/>
                      <a:pt x="83" y="11"/>
                    </a:cubicBezTo>
                    <a:cubicBezTo>
                      <a:pt x="1" y="65"/>
                      <a:pt x="32" y="111"/>
                      <a:pt x="82" y="111"/>
                    </a:cubicBezTo>
                    <a:cubicBezTo>
                      <a:pt x="104" y="111"/>
                      <a:pt x="131" y="102"/>
                      <a:pt x="152" y="80"/>
                    </a:cubicBezTo>
                    <a:cubicBezTo>
                      <a:pt x="132" y="60"/>
                      <a:pt x="122" y="30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9" name="Google Shape;209;p2"/>
              <p:cNvSpPr/>
              <p:nvPr/>
            </p:nvSpPr>
            <p:spPr>
              <a:xfrm>
                <a:off x="11784688" y="-927867"/>
                <a:ext cx="38484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537" extrusionOk="0">
                    <a:moveTo>
                      <a:pt x="40" y="1"/>
                    </a:moveTo>
                    <a:cubicBezTo>
                      <a:pt x="10" y="80"/>
                      <a:pt x="20" y="229"/>
                      <a:pt x="10" y="407"/>
                    </a:cubicBezTo>
                    <a:cubicBezTo>
                      <a:pt x="0" y="467"/>
                      <a:pt x="10" y="506"/>
                      <a:pt x="20" y="536"/>
                    </a:cubicBezTo>
                    <a:cubicBezTo>
                      <a:pt x="20" y="526"/>
                      <a:pt x="30" y="526"/>
                      <a:pt x="30" y="516"/>
                    </a:cubicBezTo>
                    <a:cubicBezTo>
                      <a:pt x="70" y="417"/>
                      <a:pt x="60" y="308"/>
                      <a:pt x="109" y="298"/>
                    </a:cubicBezTo>
                    <a:cubicBezTo>
                      <a:pt x="129" y="298"/>
                      <a:pt x="159" y="298"/>
                      <a:pt x="179" y="308"/>
                    </a:cubicBezTo>
                    <a:cubicBezTo>
                      <a:pt x="179" y="298"/>
                      <a:pt x="179" y="298"/>
                      <a:pt x="179" y="298"/>
                    </a:cubicBezTo>
                    <a:cubicBezTo>
                      <a:pt x="179" y="298"/>
                      <a:pt x="179" y="278"/>
                      <a:pt x="179" y="259"/>
                    </a:cubicBezTo>
                    <a:cubicBezTo>
                      <a:pt x="173" y="261"/>
                      <a:pt x="167" y="262"/>
                      <a:pt x="162" y="262"/>
                    </a:cubicBezTo>
                    <a:cubicBezTo>
                      <a:pt x="144" y="262"/>
                      <a:pt x="142" y="244"/>
                      <a:pt x="189" y="189"/>
                    </a:cubicBezTo>
                    <a:cubicBezTo>
                      <a:pt x="199" y="189"/>
                      <a:pt x="199" y="179"/>
                      <a:pt x="199" y="179"/>
                    </a:cubicBezTo>
                    <a:cubicBezTo>
                      <a:pt x="209" y="169"/>
                      <a:pt x="219" y="159"/>
                      <a:pt x="238" y="149"/>
                    </a:cubicBezTo>
                    <a:cubicBezTo>
                      <a:pt x="228" y="130"/>
                      <a:pt x="228" y="110"/>
                      <a:pt x="228" y="100"/>
                    </a:cubicBezTo>
                    <a:cubicBezTo>
                      <a:pt x="169" y="140"/>
                      <a:pt x="119" y="199"/>
                      <a:pt x="109" y="209"/>
                    </a:cubicBezTo>
                    <a:cubicBezTo>
                      <a:pt x="99" y="212"/>
                      <a:pt x="85" y="218"/>
                      <a:pt x="75" y="218"/>
                    </a:cubicBezTo>
                    <a:cubicBezTo>
                      <a:pt x="54" y="218"/>
                      <a:pt x="44" y="197"/>
                      <a:pt x="90" y="100"/>
                    </a:cubicBezTo>
                    <a:cubicBezTo>
                      <a:pt x="119" y="60"/>
                      <a:pt x="129" y="31"/>
                      <a:pt x="139" y="11"/>
                    </a:cubicBezTo>
                    <a:cubicBezTo>
                      <a:pt x="130" y="8"/>
                      <a:pt x="122" y="8"/>
                      <a:pt x="114" y="8"/>
                    </a:cubicBezTo>
                    <a:cubicBezTo>
                      <a:pt x="100" y="8"/>
                      <a:pt x="87" y="10"/>
                      <a:pt x="76" y="10"/>
                    </a:cubicBezTo>
                    <a:cubicBezTo>
                      <a:pt x="66" y="10"/>
                      <a:pt x="57" y="8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0" name="Google Shape;210;p2"/>
              <p:cNvSpPr/>
              <p:nvPr/>
            </p:nvSpPr>
            <p:spPr>
              <a:xfrm>
                <a:off x="11743144" y="-1223184"/>
                <a:ext cx="17712" cy="8324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7" extrusionOk="0">
                    <a:moveTo>
                      <a:pt x="18" y="1"/>
                    </a:moveTo>
                    <a:cubicBezTo>
                      <a:pt x="14" y="1"/>
                      <a:pt x="7" y="97"/>
                      <a:pt x="1" y="179"/>
                    </a:cubicBezTo>
                    <a:cubicBezTo>
                      <a:pt x="1" y="179"/>
                      <a:pt x="1" y="189"/>
                      <a:pt x="1" y="189"/>
                    </a:cubicBezTo>
                    <a:cubicBezTo>
                      <a:pt x="30" y="268"/>
                      <a:pt x="1" y="278"/>
                      <a:pt x="20" y="427"/>
                    </a:cubicBezTo>
                    <a:cubicBezTo>
                      <a:pt x="27" y="494"/>
                      <a:pt x="36" y="516"/>
                      <a:pt x="57" y="516"/>
                    </a:cubicBezTo>
                    <a:cubicBezTo>
                      <a:pt x="70" y="516"/>
                      <a:pt x="87" y="508"/>
                      <a:pt x="110" y="496"/>
                    </a:cubicBezTo>
                    <a:cubicBezTo>
                      <a:pt x="100" y="437"/>
                      <a:pt x="110" y="427"/>
                      <a:pt x="90" y="387"/>
                    </a:cubicBezTo>
                    <a:cubicBezTo>
                      <a:pt x="80" y="367"/>
                      <a:pt x="70" y="308"/>
                      <a:pt x="60" y="248"/>
                    </a:cubicBezTo>
                    <a:cubicBezTo>
                      <a:pt x="48" y="198"/>
                      <a:pt x="35" y="148"/>
                      <a:pt x="27" y="148"/>
                    </a:cubicBezTo>
                    <a:cubicBezTo>
                      <a:pt x="23" y="148"/>
                      <a:pt x="20" y="165"/>
                      <a:pt x="20" y="209"/>
                    </a:cubicBezTo>
                    <a:lnTo>
                      <a:pt x="20" y="70"/>
                    </a:lnTo>
                    <a:cubicBezTo>
                      <a:pt x="20" y="20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1" name="Google Shape;211;p2"/>
              <p:cNvSpPr/>
              <p:nvPr/>
            </p:nvSpPr>
            <p:spPr>
              <a:xfrm>
                <a:off x="11601605" y="-562989"/>
                <a:ext cx="20450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75" extrusionOk="0">
                    <a:moveTo>
                      <a:pt x="18" y="0"/>
                    </a:moveTo>
                    <a:cubicBezTo>
                      <a:pt x="1" y="0"/>
                      <a:pt x="30" y="34"/>
                      <a:pt x="47" y="75"/>
                    </a:cubicBezTo>
                    <a:cubicBezTo>
                      <a:pt x="76" y="65"/>
                      <a:pt x="96" y="65"/>
                      <a:pt x="126" y="55"/>
                    </a:cubicBezTo>
                    <a:cubicBezTo>
                      <a:pt x="96" y="45"/>
                      <a:pt x="76" y="25"/>
                      <a:pt x="37" y="5"/>
                    </a:cubicBezTo>
                    <a:cubicBezTo>
                      <a:pt x="28" y="2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2" name="Google Shape;212;p2"/>
              <p:cNvSpPr/>
              <p:nvPr/>
            </p:nvSpPr>
            <p:spPr>
              <a:xfrm>
                <a:off x="11866166" y="-413720"/>
                <a:ext cx="63926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78" extrusionOk="0">
                    <a:moveTo>
                      <a:pt x="278" y="1"/>
                    </a:moveTo>
                    <a:cubicBezTo>
                      <a:pt x="258" y="10"/>
                      <a:pt x="238" y="10"/>
                      <a:pt x="218" y="20"/>
                    </a:cubicBezTo>
                    <a:cubicBezTo>
                      <a:pt x="129" y="60"/>
                      <a:pt x="60" y="90"/>
                      <a:pt x="0" y="119"/>
                    </a:cubicBezTo>
                    <a:cubicBezTo>
                      <a:pt x="0" y="119"/>
                      <a:pt x="0" y="119"/>
                      <a:pt x="0" y="129"/>
                    </a:cubicBezTo>
                    <a:lnTo>
                      <a:pt x="10" y="129"/>
                    </a:lnTo>
                    <a:cubicBezTo>
                      <a:pt x="10" y="162"/>
                      <a:pt x="77" y="229"/>
                      <a:pt x="118" y="229"/>
                    </a:cubicBezTo>
                    <a:cubicBezTo>
                      <a:pt x="126" y="229"/>
                      <a:pt x="134" y="226"/>
                      <a:pt x="139" y="219"/>
                    </a:cubicBezTo>
                    <a:cubicBezTo>
                      <a:pt x="143" y="213"/>
                      <a:pt x="148" y="211"/>
                      <a:pt x="152" y="211"/>
                    </a:cubicBezTo>
                    <a:cubicBezTo>
                      <a:pt x="182" y="211"/>
                      <a:pt x="218" y="302"/>
                      <a:pt x="218" y="328"/>
                    </a:cubicBezTo>
                    <a:cubicBezTo>
                      <a:pt x="218" y="338"/>
                      <a:pt x="218" y="357"/>
                      <a:pt x="218" y="377"/>
                    </a:cubicBezTo>
                    <a:cubicBezTo>
                      <a:pt x="238" y="367"/>
                      <a:pt x="248" y="348"/>
                      <a:pt x="268" y="318"/>
                    </a:cubicBezTo>
                    <a:cubicBezTo>
                      <a:pt x="268" y="288"/>
                      <a:pt x="258" y="248"/>
                      <a:pt x="248" y="238"/>
                    </a:cubicBezTo>
                    <a:cubicBezTo>
                      <a:pt x="238" y="209"/>
                      <a:pt x="198" y="169"/>
                      <a:pt x="208" y="139"/>
                    </a:cubicBezTo>
                    <a:cubicBezTo>
                      <a:pt x="218" y="125"/>
                      <a:pt x="227" y="113"/>
                      <a:pt x="239" y="113"/>
                    </a:cubicBezTo>
                    <a:cubicBezTo>
                      <a:pt x="252" y="113"/>
                      <a:pt x="267" y="128"/>
                      <a:pt x="288" y="169"/>
                    </a:cubicBezTo>
                    <a:cubicBezTo>
                      <a:pt x="307" y="199"/>
                      <a:pt x="317" y="219"/>
                      <a:pt x="337" y="238"/>
                    </a:cubicBezTo>
                    <a:cubicBezTo>
                      <a:pt x="337" y="229"/>
                      <a:pt x="347" y="229"/>
                      <a:pt x="347" y="219"/>
                    </a:cubicBezTo>
                    <a:cubicBezTo>
                      <a:pt x="367" y="189"/>
                      <a:pt x="387" y="179"/>
                      <a:pt x="397" y="179"/>
                    </a:cubicBezTo>
                    <a:cubicBezTo>
                      <a:pt x="377" y="149"/>
                      <a:pt x="357" y="119"/>
                      <a:pt x="337" y="90"/>
                    </a:cubicBezTo>
                    <a:cubicBezTo>
                      <a:pt x="327" y="70"/>
                      <a:pt x="317" y="50"/>
                      <a:pt x="317" y="40"/>
                    </a:cubicBezTo>
                    <a:cubicBezTo>
                      <a:pt x="307" y="20"/>
                      <a:pt x="298" y="10"/>
                      <a:pt x="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3" name="Google Shape;213;p2"/>
              <p:cNvSpPr/>
              <p:nvPr/>
            </p:nvSpPr>
            <p:spPr>
              <a:xfrm>
                <a:off x="11910447" y="-295207"/>
                <a:ext cx="14814" cy="12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8" extrusionOk="0">
                    <a:moveTo>
                      <a:pt x="21" y="1"/>
                    </a:moveTo>
                    <a:cubicBezTo>
                      <a:pt x="1" y="1"/>
                      <a:pt x="17" y="25"/>
                      <a:pt x="62" y="78"/>
                    </a:cubicBezTo>
                    <a:cubicBezTo>
                      <a:pt x="82" y="78"/>
                      <a:pt x="92" y="68"/>
                      <a:pt x="92" y="38"/>
                    </a:cubicBezTo>
                    <a:cubicBezTo>
                      <a:pt x="82" y="28"/>
                      <a:pt x="72" y="18"/>
                      <a:pt x="52" y="8"/>
                    </a:cubicBezTo>
                    <a:cubicBezTo>
                      <a:pt x="38" y="3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4" name="Google Shape;214;p2"/>
              <p:cNvSpPr/>
              <p:nvPr/>
            </p:nvSpPr>
            <p:spPr>
              <a:xfrm>
                <a:off x="11747975" y="-1137037"/>
                <a:ext cx="71977" cy="8421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523" extrusionOk="0">
                    <a:moveTo>
                      <a:pt x="199" y="1"/>
                    </a:moveTo>
                    <a:lnTo>
                      <a:pt x="199" y="1"/>
                    </a:lnTo>
                    <a:cubicBezTo>
                      <a:pt x="189" y="11"/>
                      <a:pt x="169" y="11"/>
                      <a:pt x="149" y="11"/>
                    </a:cubicBezTo>
                    <a:cubicBezTo>
                      <a:pt x="139" y="11"/>
                      <a:pt x="119" y="11"/>
                      <a:pt x="99" y="21"/>
                    </a:cubicBezTo>
                    <a:cubicBezTo>
                      <a:pt x="40" y="50"/>
                      <a:pt x="0" y="120"/>
                      <a:pt x="10" y="150"/>
                    </a:cubicBezTo>
                    <a:cubicBezTo>
                      <a:pt x="30" y="189"/>
                      <a:pt x="228" y="239"/>
                      <a:pt x="149" y="397"/>
                    </a:cubicBezTo>
                    <a:cubicBezTo>
                      <a:pt x="108" y="492"/>
                      <a:pt x="174" y="522"/>
                      <a:pt x="242" y="522"/>
                    </a:cubicBezTo>
                    <a:cubicBezTo>
                      <a:pt x="274" y="522"/>
                      <a:pt x="306" y="516"/>
                      <a:pt x="328" y="507"/>
                    </a:cubicBezTo>
                    <a:cubicBezTo>
                      <a:pt x="333" y="504"/>
                      <a:pt x="340" y="502"/>
                      <a:pt x="347" y="502"/>
                    </a:cubicBezTo>
                    <a:cubicBezTo>
                      <a:pt x="364" y="502"/>
                      <a:pt x="383" y="509"/>
                      <a:pt x="397" y="516"/>
                    </a:cubicBezTo>
                    <a:cubicBezTo>
                      <a:pt x="407" y="497"/>
                      <a:pt x="417" y="487"/>
                      <a:pt x="437" y="477"/>
                    </a:cubicBezTo>
                    <a:lnTo>
                      <a:pt x="447" y="477"/>
                    </a:lnTo>
                    <a:cubicBezTo>
                      <a:pt x="430" y="461"/>
                      <a:pt x="416" y="455"/>
                      <a:pt x="402" y="455"/>
                    </a:cubicBezTo>
                    <a:cubicBezTo>
                      <a:pt x="365" y="455"/>
                      <a:pt x="334" y="497"/>
                      <a:pt x="298" y="497"/>
                    </a:cubicBezTo>
                    <a:cubicBezTo>
                      <a:pt x="258" y="497"/>
                      <a:pt x="209" y="378"/>
                      <a:pt x="268" y="348"/>
                    </a:cubicBezTo>
                    <a:cubicBezTo>
                      <a:pt x="309" y="316"/>
                      <a:pt x="290" y="283"/>
                      <a:pt x="265" y="283"/>
                    </a:cubicBezTo>
                    <a:cubicBezTo>
                      <a:pt x="259" y="283"/>
                      <a:pt x="254" y="285"/>
                      <a:pt x="248" y="288"/>
                    </a:cubicBezTo>
                    <a:cubicBezTo>
                      <a:pt x="237" y="291"/>
                      <a:pt x="223" y="293"/>
                      <a:pt x="210" y="293"/>
                    </a:cubicBezTo>
                    <a:cubicBezTo>
                      <a:pt x="173" y="293"/>
                      <a:pt x="137" y="279"/>
                      <a:pt x="159" y="229"/>
                    </a:cubicBezTo>
                    <a:cubicBezTo>
                      <a:pt x="189" y="150"/>
                      <a:pt x="99" y="130"/>
                      <a:pt x="90" y="110"/>
                    </a:cubicBezTo>
                    <a:cubicBezTo>
                      <a:pt x="80" y="92"/>
                      <a:pt x="114" y="39"/>
                      <a:pt x="150" y="39"/>
                    </a:cubicBezTo>
                    <a:cubicBezTo>
                      <a:pt x="153" y="39"/>
                      <a:pt x="156" y="40"/>
                      <a:pt x="159" y="41"/>
                    </a:cubicBezTo>
                    <a:cubicBezTo>
                      <a:pt x="189" y="41"/>
                      <a:pt x="218" y="11"/>
                      <a:pt x="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5" name="Google Shape;215;p2"/>
              <p:cNvSpPr/>
              <p:nvPr/>
            </p:nvSpPr>
            <p:spPr>
              <a:xfrm>
                <a:off x="11561188" y="-520639"/>
                <a:ext cx="6441" cy="3220"/>
              </a:xfrm>
              <a:custGeom>
                <a:avLst/>
                <a:gdLst/>
                <a:ahLst/>
                <a:cxnLst/>
                <a:rect l="l" t="t" r="r" b="b"/>
                <a:pathLst>
                  <a:path w="40" h="20" extrusionOk="0">
                    <a:moveTo>
                      <a:pt x="20" y="0"/>
                    </a:moveTo>
                    <a:cubicBezTo>
                      <a:pt x="10" y="0"/>
                      <a:pt x="10" y="10"/>
                      <a:pt x="0" y="20"/>
                    </a:cubicBezTo>
                    <a:lnTo>
                      <a:pt x="30" y="20"/>
                    </a:lnTo>
                    <a:cubicBezTo>
                      <a:pt x="40" y="20"/>
                      <a:pt x="40" y="1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6" name="Google Shape;216;p2"/>
              <p:cNvSpPr/>
              <p:nvPr/>
            </p:nvSpPr>
            <p:spPr>
              <a:xfrm>
                <a:off x="11585020" y="-630779"/>
                <a:ext cx="13043" cy="2399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9" extrusionOk="0">
                    <a:moveTo>
                      <a:pt x="31" y="0"/>
                    </a:moveTo>
                    <a:cubicBezTo>
                      <a:pt x="21" y="10"/>
                      <a:pt x="21" y="20"/>
                      <a:pt x="21" y="30"/>
                    </a:cubicBezTo>
                    <a:cubicBezTo>
                      <a:pt x="21" y="40"/>
                      <a:pt x="11" y="40"/>
                      <a:pt x="11" y="40"/>
                    </a:cubicBezTo>
                    <a:cubicBezTo>
                      <a:pt x="1" y="119"/>
                      <a:pt x="31" y="149"/>
                      <a:pt x="80" y="149"/>
                    </a:cubicBezTo>
                    <a:cubicBezTo>
                      <a:pt x="70" y="119"/>
                      <a:pt x="51" y="6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7" name="Google Shape;217;p2"/>
              <p:cNvSpPr/>
              <p:nvPr/>
            </p:nvSpPr>
            <p:spPr>
              <a:xfrm>
                <a:off x="11023049" y="-169448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0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0"/>
                    </a:cubicBezTo>
                    <a:cubicBezTo>
                      <a:pt x="1" y="1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8" name="Google Shape;218;p2"/>
              <p:cNvSpPr/>
              <p:nvPr/>
            </p:nvSpPr>
            <p:spPr>
              <a:xfrm>
                <a:off x="11743144" y="-110352"/>
                <a:ext cx="1771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1" h="209" extrusionOk="0">
                    <a:moveTo>
                      <a:pt x="10" y="0"/>
                    </a:moveTo>
                    <a:cubicBezTo>
                      <a:pt x="1" y="10"/>
                      <a:pt x="1" y="20"/>
                      <a:pt x="1" y="30"/>
                    </a:cubicBezTo>
                    <a:cubicBezTo>
                      <a:pt x="1" y="50"/>
                      <a:pt x="10" y="109"/>
                      <a:pt x="10" y="209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9" name="Google Shape;219;p2"/>
              <p:cNvSpPr/>
              <p:nvPr/>
            </p:nvSpPr>
            <p:spPr>
              <a:xfrm>
                <a:off x="11719152" y="-92801"/>
                <a:ext cx="16102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70" extrusionOk="0">
                    <a:moveTo>
                      <a:pt x="100" y="0"/>
                    </a:moveTo>
                    <a:cubicBezTo>
                      <a:pt x="80" y="20"/>
                      <a:pt x="60" y="40"/>
                      <a:pt x="50" y="60"/>
                    </a:cubicBezTo>
                    <a:cubicBezTo>
                      <a:pt x="1" y="90"/>
                      <a:pt x="11" y="139"/>
                      <a:pt x="60" y="169"/>
                    </a:cubicBezTo>
                    <a:cubicBezTo>
                      <a:pt x="80" y="100"/>
                      <a:pt x="90" y="4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0" name="Google Shape;220;p2"/>
              <p:cNvSpPr/>
              <p:nvPr/>
            </p:nvSpPr>
            <p:spPr>
              <a:xfrm>
                <a:off x="11511593" y="855627"/>
                <a:ext cx="1932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0" extrusionOk="0">
                    <a:moveTo>
                      <a:pt x="1" y="0"/>
                    </a:moveTo>
                    <a:cubicBezTo>
                      <a:pt x="21" y="30"/>
                      <a:pt x="50" y="60"/>
                      <a:pt x="70" y="60"/>
                    </a:cubicBezTo>
                    <a:cubicBezTo>
                      <a:pt x="90" y="60"/>
                      <a:pt x="100" y="50"/>
                      <a:pt x="120" y="50"/>
                    </a:cubicBezTo>
                    <a:cubicBezTo>
                      <a:pt x="90" y="30"/>
                      <a:pt x="7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1" name="Google Shape;221;p2"/>
              <p:cNvSpPr/>
              <p:nvPr/>
            </p:nvSpPr>
            <p:spPr>
              <a:xfrm>
                <a:off x="11509983" y="160328"/>
                <a:ext cx="81638" cy="6634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12" extrusionOk="0">
                    <a:moveTo>
                      <a:pt x="416" y="0"/>
                    </a:moveTo>
                    <a:cubicBezTo>
                      <a:pt x="383" y="0"/>
                      <a:pt x="343" y="10"/>
                      <a:pt x="288" y="55"/>
                    </a:cubicBezTo>
                    <a:cubicBezTo>
                      <a:pt x="177" y="150"/>
                      <a:pt x="168" y="240"/>
                      <a:pt x="143" y="240"/>
                    </a:cubicBezTo>
                    <a:cubicBezTo>
                      <a:pt x="137" y="240"/>
                      <a:pt x="130" y="235"/>
                      <a:pt x="120" y="223"/>
                    </a:cubicBezTo>
                    <a:cubicBezTo>
                      <a:pt x="120" y="223"/>
                      <a:pt x="110" y="223"/>
                      <a:pt x="110" y="213"/>
                    </a:cubicBezTo>
                    <a:cubicBezTo>
                      <a:pt x="102" y="209"/>
                      <a:pt x="94" y="207"/>
                      <a:pt x="85" y="207"/>
                    </a:cubicBezTo>
                    <a:cubicBezTo>
                      <a:pt x="74" y="207"/>
                      <a:pt x="62" y="212"/>
                      <a:pt x="51" y="223"/>
                    </a:cubicBezTo>
                    <a:cubicBezTo>
                      <a:pt x="41" y="223"/>
                      <a:pt x="41" y="233"/>
                      <a:pt x="31" y="233"/>
                    </a:cubicBezTo>
                    <a:cubicBezTo>
                      <a:pt x="51" y="243"/>
                      <a:pt x="60" y="243"/>
                      <a:pt x="80" y="263"/>
                    </a:cubicBezTo>
                    <a:cubicBezTo>
                      <a:pt x="179" y="332"/>
                      <a:pt x="80" y="302"/>
                      <a:pt x="1" y="322"/>
                    </a:cubicBezTo>
                    <a:cubicBezTo>
                      <a:pt x="21" y="352"/>
                      <a:pt x="41" y="382"/>
                      <a:pt x="70" y="412"/>
                    </a:cubicBezTo>
                    <a:cubicBezTo>
                      <a:pt x="249" y="243"/>
                      <a:pt x="398" y="104"/>
                      <a:pt x="507" y="5"/>
                    </a:cubicBezTo>
                    <a:lnTo>
                      <a:pt x="507" y="5"/>
                    </a:lnTo>
                    <a:cubicBezTo>
                      <a:pt x="501" y="6"/>
                      <a:pt x="495" y="6"/>
                      <a:pt x="489" y="6"/>
                    </a:cubicBezTo>
                    <a:cubicBezTo>
                      <a:pt x="466" y="6"/>
                      <a:pt x="443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2" name="Google Shape;222;p2"/>
              <p:cNvSpPr/>
              <p:nvPr/>
            </p:nvSpPr>
            <p:spPr>
              <a:xfrm>
                <a:off x="11514813" y="381413"/>
                <a:ext cx="338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1" y="0"/>
                    </a:moveTo>
                    <a:cubicBezTo>
                      <a:pt x="4" y="0"/>
                      <a:pt x="8" y="0"/>
                      <a:pt x="11" y="1"/>
                    </a:cubicBezTo>
                    <a:lnTo>
                      <a:pt x="11" y="1"/>
                    </a:lnTo>
                    <a:cubicBezTo>
                      <a:pt x="11" y="1"/>
                      <a:pt x="11" y="0"/>
                      <a:pt x="11" y="0"/>
                    </a:cubicBezTo>
                    <a:close/>
                    <a:moveTo>
                      <a:pt x="11" y="1"/>
                    </a:moveTo>
                    <a:cubicBezTo>
                      <a:pt x="13" y="3"/>
                      <a:pt x="21" y="10"/>
                      <a:pt x="21" y="10"/>
                    </a:cubicBezTo>
                    <a:cubicBezTo>
                      <a:pt x="21" y="4"/>
                      <a:pt x="17" y="2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3" name="Google Shape;223;p2"/>
              <p:cNvSpPr/>
              <p:nvPr/>
            </p:nvSpPr>
            <p:spPr>
              <a:xfrm>
                <a:off x="10951233" y="137141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30" y="0"/>
                    </a:moveTo>
                    <a:cubicBezTo>
                      <a:pt x="20" y="0"/>
                      <a:pt x="10" y="0"/>
                      <a:pt x="1" y="10"/>
                    </a:cubicBezTo>
                    <a:cubicBezTo>
                      <a:pt x="10" y="10"/>
                      <a:pt x="10" y="10"/>
                      <a:pt x="10" y="20"/>
                    </a:cubicBezTo>
                    <a:cubicBezTo>
                      <a:pt x="20" y="10"/>
                      <a:pt x="2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" name="Google Shape;224;p2"/>
              <p:cNvSpPr/>
              <p:nvPr/>
            </p:nvSpPr>
            <p:spPr>
              <a:xfrm>
                <a:off x="10887306" y="606041"/>
                <a:ext cx="56036" cy="5845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63" extrusionOk="0">
                    <a:moveTo>
                      <a:pt x="183" y="0"/>
                    </a:moveTo>
                    <a:cubicBezTo>
                      <a:pt x="141" y="0"/>
                      <a:pt x="62" y="44"/>
                      <a:pt x="1" y="83"/>
                    </a:cubicBezTo>
                    <a:cubicBezTo>
                      <a:pt x="11" y="103"/>
                      <a:pt x="11" y="112"/>
                      <a:pt x="21" y="122"/>
                    </a:cubicBezTo>
                    <a:cubicBezTo>
                      <a:pt x="31" y="122"/>
                      <a:pt x="31" y="122"/>
                      <a:pt x="31" y="112"/>
                    </a:cubicBezTo>
                    <a:cubicBezTo>
                      <a:pt x="41" y="106"/>
                      <a:pt x="49" y="104"/>
                      <a:pt x="54" y="104"/>
                    </a:cubicBezTo>
                    <a:cubicBezTo>
                      <a:pt x="76" y="104"/>
                      <a:pt x="68" y="145"/>
                      <a:pt x="60" y="192"/>
                    </a:cubicBezTo>
                    <a:cubicBezTo>
                      <a:pt x="80" y="231"/>
                      <a:pt x="100" y="261"/>
                      <a:pt x="120" y="281"/>
                    </a:cubicBezTo>
                    <a:cubicBezTo>
                      <a:pt x="132" y="245"/>
                      <a:pt x="136" y="235"/>
                      <a:pt x="143" y="235"/>
                    </a:cubicBezTo>
                    <a:cubicBezTo>
                      <a:pt x="153" y="235"/>
                      <a:pt x="169" y="252"/>
                      <a:pt x="218" y="252"/>
                    </a:cubicBezTo>
                    <a:cubicBezTo>
                      <a:pt x="224" y="252"/>
                      <a:pt x="231" y="252"/>
                      <a:pt x="239" y="251"/>
                    </a:cubicBezTo>
                    <a:cubicBezTo>
                      <a:pt x="251" y="250"/>
                      <a:pt x="261" y="250"/>
                      <a:pt x="269" y="250"/>
                    </a:cubicBezTo>
                    <a:cubicBezTo>
                      <a:pt x="338" y="250"/>
                      <a:pt x="253" y="289"/>
                      <a:pt x="199" y="360"/>
                    </a:cubicBezTo>
                    <a:cubicBezTo>
                      <a:pt x="204" y="362"/>
                      <a:pt x="209" y="363"/>
                      <a:pt x="213" y="363"/>
                    </a:cubicBezTo>
                    <a:cubicBezTo>
                      <a:pt x="239" y="363"/>
                      <a:pt x="267" y="339"/>
                      <a:pt x="308" y="281"/>
                    </a:cubicBezTo>
                    <a:cubicBezTo>
                      <a:pt x="328" y="261"/>
                      <a:pt x="338" y="241"/>
                      <a:pt x="348" y="222"/>
                    </a:cubicBezTo>
                    <a:cubicBezTo>
                      <a:pt x="308" y="182"/>
                      <a:pt x="239" y="53"/>
                      <a:pt x="209" y="13"/>
                    </a:cubicBezTo>
                    <a:cubicBezTo>
                      <a:pt x="205" y="4"/>
                      <a:pt x="19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" name="Google Shape;225;p2"/>
              <p:cNvSpPr/>
              <p:nvPr/>
            </p:nvSpPr>
            <p:spPr>
              <a:xfrm>
                <a:off x="10901798" y="389786"/>
                <a:ext cx="3687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36" extrusionOk="0">
                    <a:moveTo>
                      <a:pt x="107" y="0"/>
                    </a:moveTo>
                    <a:cubicBezTo>
                      <a:pt x="97" y="0"/>
                      <a:pt x="84" y="13"/>
                      <a:pt x="50" y="18"/>
                    </a:cubicBezTo>
                    <a:cubicBezTo>
                      <a:pt x="40" y="28"/>
                      <a:pt x="20" y="47"/>
                      <a:pt x="0" y="77"/>
                    </a:cubicBezTo>
                    <a:cubicBezTo>
                      <a:pt x="20" y="87"/>
                      <a:pt x="40" y="107"/>
                      <a:pt x="60" y="127"/>
                    </a:cubicBezTo>
                    <a:cubicBezTo>
                      <a:pt x="114" y="188"/>
                      <a:pt x="113" y="202"/>
                      <a:pt x="84" y="202"/>
                    </a:cubicBezTo>
                    <a:cubicBezTo>
                      <a:pt x="71" y="202"/>
                      <a:pt x="52" y="199"/>
                      <a:pt x="30" y="196"/>
                    </a:cubicBezTo>
                    <a:lnTo>
                      <a:pt x="30" y="196"/>
                    </a:lnTo>
                    <a:cubicBezTo>
                      <a:pt x="76" y="219"/>
                      <a:pt x="119" y="236"/>
                      <a:pt x="156" y="236"/>
                    </a:cubicBezTo>
                    <a:cubicBezTo>
                      <a:pt x="183" y="236"/>
                      <a:pt x="207" y="227"/>
                      <a:pt x="228" y="206"/>
                    </a:cubicBezTo>
                    <a:cubicBezTo>
                      <a:pt x="228" y="206"/>
                      <a:pt x="228" y="196"/>
                      <a:pt x="228" y="196"/>
                    </a:cubicBezTo>
                    <a:cubicBezTo>
                      <a:pt x="208" y="176"/>
                      <a:pt x="179" y="117"/>
                      <a:pt x="149" y="57"/>
                    </a:cubicBezTo>
                    <a:cubicBezTo>
                      <a:pt x="124" y="13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" name="Google Shape;226;p2"/>
              <p:cNvSpPr/>
              <p:nvPr/>
            </p:nvSpPr>
            <p:spPr>
              <a:xfrm>
                <a:off x="10911299" y="507494"/>
                <a:ext cx="338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1"/>
                    </a:moveTo>
                    <a:cubicBezTo>
                      <a:pt x="1" y="1"/>
                      <a:pt x="11" y="11"/>
                      <a:pt x="21" y="20"/>
                    </a:cubicBezTo>
                    <a:cubicBezTo>
                      <a:pt x="2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" name="Google Shape;227;p2"/>
              <p:cNvSpPr/>
              <p:nvPr/>
            </p:nvSpPr>
            <p:spPr>
              <a:xfrm>
                <a:off x="10820321" y="636796"/>
                <a:ext cx="20933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54" extrusionOk="0">
                    <a:moveTo>
                      <a:pt x="129" y="1"/>
                    </a:moveTo>
                    <a:lnTo>
                      <a:pt x="20" y="21"/>
                    </a:lnTo>
                    <a:cubicBezTo>
                      <a:pt x="30" y="21"/>
                      <a:pt x="40" y="21"/>
                      <a:pt x="50" y="31"/>
                    </a:cubicBezTo>
                    <a:cubicBezTo>
                      <a:pt x="110" y="70"/>
                      <a:pt x="1" y="90"/>
                      <a:pt x="1" y="209"/>
                    </a:cubicBezTo>
                    <a:cubicBezTo>
                      <a:pt x="1" y="241"/>
                      <a:pt x="5" y="253"/>
                      <a:pt x="12" y="253"/>
                    </a:cubicBezTo>
                    <a:cubicBezTo>
                      <a:pt x="26" y="253"/>
                      <a:pt x="53" y="200"/>
                      <a:pt x="80" y="159"/>
                    </a:cubicBezTo>
                    <a:cubicBezTo>
                      <a:pt x="100" y="110"/>
                      <a:pt x="110" y="50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" name="Google Shape;228;p2"/>
              <p:cNvSpPr/>
              <p:nvPr/>
            </p:nvSpPr>
            <p:spPr>
              <a:xfrm>
                <a:off x="10890044" y="392041"/>
                <a:ext cx="13526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34" extrusionOk="0">
                    <a:moveTo>
                      <a:pt x="30" y="0"/>
                    </a:moveTo>
                    <a:cubicBezTo>
                      <a:pt x="1" y="0"/>
                      <a:pt x="14" y="11"/>
                      <a:pt x="43" y="33"/>
                    </a:cubicBezTo>
                    <a:cubicBezTo>
                      <a:pt x="53" y="24"/>
                      <a:pt x="73" y="14"/>
                      <a:pt x="83" y="4"/>
                    </a:cubicBezTo>
                    <a:lnTo>
                      <a:pt x="73" y="4"/>
                    </a:lnTo>
                    <a:cubicBezTo>
                      <a:pt x="53" y="1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" name="Google Shape;229;p2"/>
              <p:cNvSpPr/>
              <p:nvPr/>
            </p:nvSpPr>
            <p:spPr>
              <a:xfrm>
                <a:off x="10986336" y="441314"/>
                <a:ext cx="55231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72" extrusionOk="0">
                    <a:moveTo>
                      <a:pt x="243" y="0"/>
                    </a:moveTo>
                    <a:cubicBezTo>
                      <a:pt x="228" y="0"/>
                      <a:pt x="211" y="5"/>
                      <a:pt x="189" y="15"/>
                    </a:cubicBezTo>
                    <a:cubicBezTo>
                      <a:pt x="70" y="75"/>
                      <a:pt x="40" y="144"/>
                      <a:pt x="1" y="233"/>
                    </a:cubicBezTo>
                    <a:cubicBezTo>
                      <a:pt x="21" y="233"/>
                      <a:pt x="40" y="223"/>
                      <a:pt x="80" y="213"/>
                    </a:cubicBezTo>
                    <a:cubicBezTo>
                      <a:pt x="88" y="212"/>
                      <a:pt x="96" y="211"/>
                      <a:pt x="103" y="211"/>
                    </a:cubicBezTo>
                    <a:cubicBezTo>
                      <a:pt x="150" y="211"/>
                      <a:pt x="181" y="237"/>
                      <a:pt x="189" y="263"/>
                    </a:cubicBezTo>
                    <a:cubicBezTo>
                      <a:pt x="199" y="283"/>
                      <a:pt x="229" y="322"/>
                      <a:pt x="259" y="372"/>
                    </a:cubicBezTo>
                    <a:cubicBezTo>
                      <a:pt x="293" y="216"/>
                      <a:pt x="343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" name="Google Shape;230;p2"/>
              <p:cNvSpPr/>
              <p:nvPr/>
            </p:nvSpPr>
            <p:spPr>
              <a:xfrm>
                <a:off x="10900188" y="528266"/>
                <a:ext cx="1288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80" h="90" extrusionOk="0">
                    <a:moveTo>
                      <a:pt x="50" y="1"/>
                    </a:moveTo>
                    <a:cubicBezTo>
                      <a:pt x="40" y="1"/>
                      <a:pt x="40" y="10"/>
                      <a:pt x="30" y="20"/>
                    </a:cubicBezTo>
                    <a:cubicBezTo>
                      <a:pt x="20" y="40"/>
                      <a:pt x="10" y="60"/>
                      <a:pt x="0" y="80"/>
                    </a:cubicBezTo>
                    <a:cubicBezTo>
                      <a:pt x="10" y="80"/>
                      <a:pt x="20" y="90"/>
                      <a:pt x="30" y="90"/>
                    </a:cubicBezTo>
                    <a:cubicBezTo>
                      <a:pt x="40" y="80"/>
                      <a:pt x="50" y="70"/>
                      <a:pt x="70" y="60"/>
                    </a:cubicBezTo>
                    <a:cubicBezTo>
                      <a:pt x="70" y="50"/>
                      <a:pt x="70" y="50"/>
                      <a:pt x="70" y="40"/>
                    </a:cubicBezTo>
                    <a:cubicBezTo>
                      <a:pt x="80" y="30"/>
                      <a:pt x="80" y="10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" name="Google Shape;231;p2"/>
              <p:cNvSpPr/>
              <p:nvPr/>
            </p:nvSpPr>
            <p:spPr>
              <a:xfrm>
                <a:off x="10930461" y="153082"/>
                <a:ext cx="8212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60" extrusionOk="0">
                    <a:moveTo>
                      <a:pt x="21" y="0"/>
                    </a:moveTo>
                    <a:cubicBezTo>
                      <a:pt x="11" y="20"/>
                      <a:pt x="11" y="30"/>
                      <a:pt x="1" y="40"/>
                    </a:cubicBezTo>
                    <a:cubicBezTo>
                      <a:pt x="11" y="50"/>
                      <a:pt x="21" y="60"/>
                      <a:pt x="21" y="60"/>
                    </a:cubicBezTo>
                    <a:cubicBezTo>
                      <a:pt x="30" y="50"/>
                      <a:pt x="40" y="40"/>
                      <a:pt x="50" y="30"/>
                    </a:cubicBezTo>
                    <a:cubicBezTo>
                      <a:pt x="40" y="20"/>
                      <a:pt x="30" y="1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" name="Google Shape;232;p2"/>
              <p:cNvSpPr/>
              <p:nvPr/>
            </p:nvSpPr>
            <p:spPr>
              <a:xfrm>
                <a:off x="10965564" y="361768"/>
                <a:ext cx="1932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3" extrusionOk="0">
                    <a:moveTo>
                      <a:pt x="50" y="1"/>
                    </a:moveTo>
                    <a:cubicBezTo>
                      <a:pt x="44" y="1"/>
                      <a:pt x="37" y="2"/>
                      <a:pt x="31" y="3"/>
                    </a:cubicBezTo>
                    <a:cubicBezTo>
                      <a:pt x="1" y="13"/>
                      <a:pt x="1" y="33"/>
                      <a:pt x="21" y="63"/>
                    </a:cubicBezTo>
                    <a:cubicBezTo>
                      <a:pt x="50" y="63"/>
                      <a:pt x="90" y="53"/>
                      <a:pt x="120" y="53"/>
                    </a:cubicBezTo>
                    <a:cubicBezTo>
                      <a:pt x="103" y="20"/>
                      <a:pt x="8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" name="Google Shape;233;p2"/>
              <p:cNvSpPr/>
              <p:nvPr/>
            </p:nvSpPr>
            <p:spPr>
              <a:xfrm>
                <a:off x="10927240" y="369014"/>
                <a:ext cx="25764" cy="5088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16" extrusionOk="0">
                    <a:moveTo>
                      <a:pt x="54" y="0"/>
                    </a:moveTo>
                    <a:cubicBezTo>
                      <a:pt x="14" y="0"/>
                      <a:pt x="50" y="97"/>
                      <a:pt x="50" y="157"/>
                    </a:cubicBezTo>
                    <a:cubicBezTo>
                      <a:pt x="50" y="216"/>
                      <a:pt x="60" y="196"/>
                      <a:pt x="80" y="295"/>
                    </a:cubicBezTo>
                    <a:cubicBezTo>
                      <a:pt x="80" y="305"/>
                      <a:pt x="80" y="305"/>
                      <a:pt x="80" y="315"/>
                    </a:cubicBezTo>
                    <a:cubicBezTo>
                      <a:pt x="159" y="196"/>
                      <a:pt x="1" y="67"/>
                      <a:pt x="120" y="38"/>
                    </a:cubicBezTo>
                    <a:cubicBezTo>
                      <a:pt x="100" y="28"/>
                      <a:pt x="90" y="18"/>
                      <a:pt x="80" y="8"/>
                    </a:cubicBezTo>
                    <a:cubicBezTo>
                      <a:pt x="69" y="2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" name="Google Shape;234;p2"/>
              <p:cNvSpPr/>
              <p:nvPr/>
            </p:nvSpPr>
            <p:spPr>
              <a:xfrm>
                <a:off x="10780387" y="830024"/>
                <a:ext cx="91622" cy="68757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27" extrusionOk="0">
                    <a:moveTo>
                      <a:pt x="249" y="1"/>
                    </a:moveTo>
                    <a:cubicBezTo>
                      <a:pt x="239" y="1"/>
                      <a:pt x="219" y="10"/>
                      <a:pt x="199" y="10"/>
                    </a:cubicBezTo>
                    <a:cubicBezTo>
                      <a:pt x="110" y="40"/>
                      <a:pt x="1" y="110"/>
                      <a:pt x="70" y="120"/>
                    </a:cubicBezTo>
                    <a:cubicBezTo>
                      <a:pt x="130" y="120"/>
                      <a:pt x="189" y="169"/>
                      <a:pt x="199" y="239"/>
                    </a:cubicBezTo>
                    <a:cubicBezTo>
                      <a:pt x="298" y="318"/>
                      <a:pt x="387" y="427"/>
                      <a:pt x="437" y="427"/>
                    </a:cubicBezTo>
                    <a:cubicBezTo>
                      <a:pt x="511" y="427"/>
                      <a:pt x="568" y="45"/>
                      <a:pt x="429" y="45"/>
                    </a:cubicBezTo>
                    <a:cubicBezTo>
                      <a:pt x="419" y="45"/>
                      <a:pt x="409" y="46"/>
                      <a:pt x="397" y="50"/>
                    </a:cubicBezTo>
                    <a:cubicBezTo>
                      <a:pt x="354" y="66"/>
                      <a:pt x="316" y="76"/>
                      <a:pt x="289" y="76"/>
                    </a:cubicBezTo>
                    <a:cubicBezTo>
                      <a:pt x="249" y="76"/>
                      <a:pt x="231" y="54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" name="Google Shape;235;p2"/>
              <p:cNvSpPr/>
              <p:nvPr/>
            </p:nvSpPr>
            <p:spPr>
              <a:xfrm>
                <a:off x="10905019" y="252111"/>
                <a:ext cx="44764" cy="623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87" extrusionOk="0">
                    <a:moveTo>
                      <a:pt x="60" y="206"/>
                    </a:moveTo>
                    <a:lnTo>
                      <a:pt x="60" y="206"/>
                    </a:lnTo>
                    <a:cubicBezTo>
                      <a:pt x="64" y="210"/>
                      <a:pt x="67" y="214"/>
                      <a:pt x="71" y="217"/>
                    </a:cubicBezTo>
                    <a:lnTo>
                      <a:pt x="71" y="217"/>
                    </a:lnTo>
                    <a:cubicBezTo>
                      <a:pt x="68" y="212"/>
                      <a:pt x="65" y="208"/>
                      <a:pt x="60" y="206"/>
                    </a:cubicBezTo>
                    <a:close/>
                    <a:moveTo>
                      <a:pt x="50" y="189"/>
                    </a:moveTo>
                    <a:cubicBezTo>
                      <a:pt x="30" y="208"/>
                      <a:pt x="20" y="218"/>
                      <a:pt x="0" y="228"/>
                    </a:cubicBezTo>
                    <a:cubicBezTo>
                      <a:pt x="10" y="228"/>
                      <a:pt x="10" y="228"/>
                      <a:pt x="20" y="238"/>
                    </a:cubicBezTo>
                    <a:cubicBezTo>
                      <a:pt x="34" y="215"/>
                      <a:pt x="46" y="205"/>
                      <a:pt x="56" y="205"/>
                    </a:cubicBezTo>
                    <a:cubicBezTo>
                      <a:pt x="57" y="205"/>
                      <a:pt x="59" y="206"/>
                      <a:pt x="60" y="206"/>
                    </a:cubicBezTo>
                    <a:lnTo>
                      <a:pt x="60" y="206"/>
                    </a:lnTo>
                    <a:cubicBezTo>
                      <a:pt x="57" y="201"/>
                      <a:pt x="53" y="196"/>
                      <a:pt x="50" y="189"/>
                    </a:cubicBezTo>
                    <a:close/>
                    <a:moveTo>
                      <a:pt x="188" y="0"/>
                    </a:moveTo>
                    <a:lnTo>
                      <a:pt x="188" y="0"/>
                    </a:lnTo>
                    <a:cubicBezTo>
                      <a:pt x="159" y="60"/>
                      <a:pt x="119" y="109"/>
                      <a:pt x="89" y="139"/>
                    </a:cubicBezTo>
                    <a:cubicBezTo>
                      <a:pt x="109" y="169"/>
                      <a:pt x="139" y="189"/>
                      <a:pt x="169" y="248"/>
                    </a:cubicBezTo>
                    <a:cubicBezTo>
                      <a:pt x="190" y="287"/>
                      <a:pt x="195" y="300"/>
                      <a:pt x="189" y="300"/>
                    </a:cubicBezTo>
                    <a:cubicBezTo>
                      <a:pt x="179" y="300"/>
                      <a:pt x="134" y="254"/>
                      <a:pt x="89" y="228"/>
                    </a:cubicBezTo>
                    <a:cubicBezTo>
                      <a:pt x="82" y="225"/>
                      <a:pt x="76" y="221"/>
                      <a:pt x="71" y="217"/>
                    </a:cubicBezTo>
                    <a:lnTo>
                      <a:pt x="71" y="217"/>
                    </a:lnTo>
                    <a:cubicBezTo>
                      <a:pt x="82" y="236"/>
                      <a:pt x="84" y="277"/>
                      <a:pt x="79" y="317"/>
                    </a:cubicBezTo>
                    <a:cubicBezTo>
                      <a:pt x="89" y="337"/>
                      <a:pt x="99" y="357"/>
                      <a:pt x="129" y="387"/>
                    </a:cubicBezTo>
                    <a:cubicBezTo>
                      <a:pt x="149" y="367"/>
                      <a:pt x="169" y="347"/>
                      <a:pt x="198" y="308"/>
                    </a:cubicBezTo>
                    <a:cubicBezTo>
                      <a:pt x="248" y="228"/>
                      <a:pt x="248" y="208"/>
                      <a:pt x="278" y="179"/>
                    </a:cubicBezTo>
                    <a:cubicBezTo>
                      <a:pt x="268" y="179"/>
                      <a:pt x="258" y="169"/>
                      <a:pt x="248" y="159"/>
                    </a:cubicBezTo>
                    <a:cubicBezTo>
                      <a:pt x="169" y="99"/>
                      <a:pt x="198" y="7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" name="Google Shape;236;p2"/>
              <p:cNvSpPr/>
              <p:nvPr/>
            </p:nvSpPr>
            <p:spPr>
              <a:xfrm>
                <a:off x="10944792" y="239230"/>
                <a:ext cx="108851" cy="127208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90" extrusionOk="0">
                    <a:moveTo>
                      <a:pt x="50" y="1"/>
                    </a:moveTo>
                    <a:cubicBezTo>
                      <a:pt x="41" y="1"/>
                      <a:pt x="31" y="1"/>
                      <a:pt x="21" y="11"/>
                    </a:cubicBezTo>
                    <a:lnTo>
                      <a:pt x="1" y="11"/>
                    </a:lnTo>
                    <a:cubicBezTo>
                      <a:pt x="21" y="50"/>
                      <a:pt x="50" y="90"/>
                      <a:pt x="80" y="150"/>
                    </a:cubicBezTo>
                    <a:cubicBezTo>
                      <a:pt x="90" y="179"/>
                      <a:pt x="100" y="209"/>
                      <a:pt x="100" y="229"/>
                    </a:cubicBezTo>
                    <a:cubicBezTo>
                      <a:pt x="150" y="229"/>
                      <a:pt x="169" y="338"/>
                      <a:pt x="169" y="378"/>
                    </a:cubicBezTo>
                    <a:cubicBezTo>
                      <a:pt x="169" y="388"/>
                      <a:pt x="169" y="397"/>
                      <a:pt x="160" y="397"/>
                    </a:cubicBezTo>
                    <a:cubicBezTo>
                      <a:pt x="169" y="417"/>
                      <a:pt x="140" y="467"/>
                      <a:pt x="160" y="507"/>
                    </a:cubicBezTo>
                    <a:cubicBezTo>
                      <a:pt x="189" y="566"/>
                      <a:pt x="407" y="586"/>
                      <a:pt x="407" y="586"/>
                    </a:cubicBezTo>
                    <a:cubicBezTo>
                      <a:pt x="407" y="586"/>
                      <a:pt x="447" y="645"/>
                      <a:pt x="417" y="655"/>
                    </a:cubicBezTo>
                    <a:cubicBezTo>
                      <a:pt x="398" y="655"/>
                      <a:pt x="338" y="675"/>
                      <a:pt x="328" y="754"/>
                    </a:cubicBezTo>
                    <a:cubicBezTo>
                      <a:pt x="322" y="781"/>
                      <a:pt x="326" y="790"/>
                      <a:pt x="338" y="790"/>
                    </a:cubicBezTo>
                    <a:cubicBezTo>
                      <a:pt x="363" y="790"/>
                      <a:pt x="421" y="754"/>
                      <a:pt x="487" y="754"/>
                    </a:cubicBezTo>
                    <a:cubicBezTo>
                      <a:pt x="497" y="754"/>
                      <a:pt x="497" y="764"/>
                      <a:pt x="507" y="764"/>
                    </a:cubicBezTo>
                    <a:cubicBezTo>
                      <a:pt x="616" y="735"/>
                      <a:pt x="675" y="685"/>
                      <a:pt x="596" y="626"/>
                    </a:cubicBezTo>
                    <a:cubicBezTo>
                      <a:pt x="417" y="487"/>
                      <a:pt x="308" y="298"/>
                      <a:pt x="308" y="298"/>
                    </a:cubicBezTo>
                    <a:cubicBezTo>
                      <a:pt x="308" y="298"/>
                      <a:pt x="298" y="288"/>
                      <a:pt x="298" y="279"/>
                    </a:cubicBezTo>
                    <a:cubicBezTo>
                      <a:pt x="297" y="285"/>
                      <a:pt x="294" y="288"/>
                      <a:pt x="291" y="288"/>
                    </a:cubicBezTo>
                    <a:cubicBezTo>
                      <a:pt x="264" y="288"/>
                      <a:pt x="183" y="152"/>
                      <a:pt x="140" y="100"/>
                    </a:cubicBezTo>
                    <a:cubicBezTo>
                      <a:pt x="100" y="31"/>
                      <a:pt x="110" y="3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" name="Google Shape;237;p2"/>
              <p:cNvSpPr/>
              <p:nvPr/>
            </p:nvSpPr>
            <p:spPr>
              <a:xfrm>
                <a:off x="10962021" y="-84749"/>
                <a:ext cx="43637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88" extrusionOk="0">
                    <a:moveTo>
                      <a:pt x="241" y="0"/>
                    </a:moveTo>
                    <a:lnTo>
                      <a:pt x="241" y="0"/>
                    </a:lnTo>
                    <a:cubicBezTo>
                      <a:pt x="211" y="20"/>
                      <a:pt x="152" y="60"/>
                      <a:pt x="181" y="129"/>
                    </a:cubicBezTo>
                    <a:cubicBezTo>
                      <a:pt x="208" y="182"/>
                      <a:pt x="173" y="199"/>
                      <a:pt x="134" y="199"/>
                    </a:cubicBezTo>
                    <a:cubicBezTo>
                      <a:pt x="115" y="199"/>
                      <a:pt x="96" y="195"/>
                      <a:pt x="82" y="188"/>
                    </a:cubicBezTo>
                    <a:cubicBezTo>
                      <a:pt x="78" y="187"/>
                      <a:pt x="74" y="187"/>
                      <a:pt x="70" y="187"/>
                    </a:cubicBezTo>
                    <a:cubicBezTo>
                      <a:pt x="34" y="187"/>
                      <a:pt x="0" y="222"/>
                      <a:pt x="62" y="258"/>
                    </a:cubicBezTo>
                    <a:cubicBezTo>
                      <a:pt x="72" y="268"/>
                      <a:pt x="72" y="278"/>
                      <a:pt x="82" y="288"/>
                    </a:cubicBezTo>
                    <a:cubicBezTo>
                      <a:pt x="181" y="268"/>
                      <a:pt x="271" y="129"/>
                      <a:pt x="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" name="Google Shape;238;p2"/>
              <p:cNvSpPr/>
              <p:nvPr/>
            </p:nvSpPr>
            <p:spPr>
              <a:xfrm>
                <a:off x="10813880" y="716664"/>
                <a:ext cx="70528" cy="92749"/>
              </a:xfrm>
              <a:custGeom>
                <a:avLst/>
                <a:gdLst/>
                <a:ahLst/>
                <a:cxnLst/>
                <a:rect l="l" t="t" r="r" b="b"/>
                <a:pathLst>
                  <a:path w="438" h="576" extrusionOk="0">
                    <a:moveTo>
                      <a:pt x="249" y="1"/>
                    </a:moveTo>
                    <a:lnTo>
                      <a:pt x="249" y="1"/>
                    </a:lnTo>
                    <a:cubicBezTo>
                      <a:pt x="209" y="20"/>
                      <a:pt x="259" y="90"/>
                      <a:pt x="249" y="120"/>
                    </a:cubicBezTo>
                    <a:cubicBezTo>
                      <a:pt x="245" y="131"/>
                      <a:pt x="239" y="135"/>
                      <a:pt x="231" y="135"/>
                    </a:cubicBezTo>
                    <a:cubicBezTo>
                      <a:pt x="217" y="135"/>
                      <a:pt x="196" y="126"/>
                      <a:pt x="160" y="120"/>
                    </a:cubicBezTo>
                    <a:cubicBezTo>
                      <a:pt x="146" y="115"/>
                      <a:pt x="134" y="113"/>
                      <a:pt x="124" y="113"/>
                    </a:cubicBezTo>
                    <a:cubicBezTo>
                      <a:pt x="91" y="113"/>
                      <a:pt x="76" y="134"/>
                      <a:pt x="60" y="149"/>
                    </a:cubicBezTo>
                    <a:cubicBezTo>
                      <a:pt x="31" y="248"/>
                      <a:pt x="11" y="358"/>
                      <a:pt x="1" y="457"/>
                    </a:cubicBezTo>
                    <a:cubicBezTo>
                      <a:pt x="21" y="427"/>
                      <a:pt x="50" y="377"/>
                      <a:pt x="90" y="308"/>
                    </a:cubicBezTo>
                    <a:cubicBezTo>
                      <a:pt x="115" y="263"/>
                      <a:pt x="135" y="248"/>
                      <a:pt x="150" y="248"/>
                    </a:cubicBezTo>
                    <a:cubicBezTo>
                      <a:pt x="164" y="248"/>
                      <a:pt x="174" y="263"/>
                      <a:pt x="179" y="278"/>
                    </a:cubicBezTo>
                    <a:cubicBezTo>
                      <a:pt x="199" y="308"/>
                      <a:pt x="150" y="358"/>
                      <a:pt x="130" y="387"/>
                    </a:cubicBezTo>
                    <a:cubicBezTo>
                      <a:pt x="120" y="417"/>
                      <a:pt x="100" y="526"/>
                      <a:pt x="130" y="576"/>
                    </a:cubicBezTo>
                    <a:cubicBezTo>
                      <a:pt x="140" y="566"/>
                      <a:pt x="160" y="546"/>
                      <a:pt x="179" y="526"/>
                    </a:cubicBezTo>
                    <a:cubicBezTo>
                      <a:pt x="179" y="516"/>
                      <a:pt x="169" y="496"/>
                      <a:pt x="169" y="496"/>
                    </a:cubicBezTo>
                    <a:cubicBezTo>
                      <a:pt x="169" y="463"/>
                      <a:pt x="220" y="357"/>
                      <a:pt x="253" y="357"/>
                    </a:cubicBezTo>
                    <a:cubicBezTo>
                      <a:pt x="259" y="357"/>
                      <a:pt x="264" y="360"/>
                      <a:pt x="269" y="367"/>
                    </a:cubicBezTo>
                    <a:cubicBezTo>
                      <a:pt x="278" y="377"/>
                      <a:pt x="288" y="377"/>
                      <a:pt x="298" y="377"/>
                    </a:cubicBezTo>
                    <a:cubicBezTo>
                      <a:pt x="437" y="159"/>
                      <a:pt x="358" y="10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" name="Google Shape;239;p2"/>
              <p:cNvSpPr/>
              <p:nvPr/>
            </p:nvSpPr>
            <p:spPr>
              <a:xfrm>
                <a:off x="10956063" y="496867"/>
                <a:ext cx="71977" cy="7793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484" extrusionOk="0">
                    <a:moveTo>
                      <a:pt x="276" y="1"/>
                    </a:moveTo>
                    <a:cubicBezTo>
                      <a:pt x="259" y="1"/>
                      <a:pt x="248" y="13"/>
                      <a:pt x="238" y="27"/>
                    </a:cubicBezTo>
                    <a:cubicBezTo>
                      <a:pt x="218" y="57"/>
                      <a:pt x="278" y="106"/>
                      <a:pt x="298" y="136"/>
                    </a:cubicBezTo>
                    <a:cubicBezTo>
                      <a:pt x="308" y="156"/>
                      <a:pt x="347" y="295"/>
                      <a:pt x="288" y="334"/>
                    </a:cubicBezTo>
                    <a:cubicBezTo>
                      <a:pt x="280" y="340"/>
                      <a:pt x="274" y="343"/>
                      <a:pt x="269" y="343"/>
                    </a:cubicBezTo>
                    <a:cubicBezTo>
                      <a:pt x="241" y="343"/>
                      <a:pt x="248" y="260"/>
                      <a:pt x="248" y="235"/>
                    </a:cubicBezTo>
                    <a:cubicBezTo>
                      <a:pt x="248" y="202"/>
                      <a:pt x="199" y="105"/>
                      <a:pt x="160" y="105"/>
                    </a:cubicBezTo>
                    <a:cubicBezTo>
                      <a:pt x="152" y="105"/>
                      <a:pt x="145" y="108"/>
                      <a:pt x="139" y="116"/>
                    </a:cubicBezTo>
                    <a:cubicBezTo>
                      <a:pt x="134" y="121"/>
                      <a:pt x="127" y="124"/>
                      <a:pt x="118" y="124"/>
                    </a:cubicBezTo>
                    <a:cubicBezTo>
                      <a:pt x="109" y="124"/>
                      <a:pt x="99" y="121"/>
                      <a:pt x="90" y="116"/>
                    </a:cubicBezTo>
                    <a:cubicBezTo>
                      <a:pt x="80" y="136"/>
                      <a:pt x="70" y="156"/>
                      <a:pt x="60" y="176"/>
                    </a:cubicBezTo>
                    <a:cubicBezTo>
                      <a:pt x="40" y="196"/>
                      <a:pt x="20" y="225"/>
                      <a:pt x="0" y="245"/>
                    </a:cubicBezTo>
                    <a:cubicBezTo>
                      <a:pt x="40" y="275"/>
                      <a:pt x="80" y="344"/>
                      <a:pt x="80" y="424"/>
                    </a:cubicBezTo>
                    <a:cubicBezTo>
                      <a:pt x="80" y="473"/>
                      <a:pt x="99" y="483"/>
                      <a:pt x="119" y="483"/>
                    </a:cubicBezTo>
                    <a:cubicBezTo>
                      <a:pt x="139" y="463"/>
                      <a:pt x="179" y="443"/>
                      <a:pt x="218" y="434"/>
                    </a:cubicBezTo>
                    <a:cubicBezTo>
                      <a:pt x="447" y="384"/>
                      <a:pt x="437" y="285"/>
                      <a:pt x="427" y="176"/>
                    </a:cubicBezTo>
                    <a:cubicBezTo>
                      <a:pt x="407" y="156"/>
                      <a:pt x="377" y="106"/>
                      <a:pt x="347" y="57"/>
                    </a:cubicBezTo>
                    <a:cubicBezTo>
                      <a:pt x="316" y="15"/>
                      <a:pt x="293" y="1"/>
                      <a:pt x="2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" name="Google Shape;240;p2"/>
              <p:cNvSpPr/>
              <p:nvPr/>
            </p:nvSpPr>
            <p:spPr>
              <a:xfrm>
                <a:off x="10917740" y="11060"/>
                <a:ext cx="175837" cy="103860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645" extrusionOk="0">
                    <a:moveTo>
                      <a:pt x="665" y="1"/>
                    </a:moveTo>
                    <a:cubicBezTo>
                      <a:pt x="627" y="1"/>
                      <a:pt x="593" y="16"/>
                      <a:pt x="556" y="50"/>
                    </a:cubicBezTo>
                    <a:cubicBezTo>
                      <a:pt x="516" y="79"/>
                      <a:pt x="456" y="89"/>
                      <a:pt x="397" y="89"/>
                    </a:cubicBezTo>
                    <a:cubicBezTo>
                      <a:pt x="397" y="99"/>
                      <a:pt x="397" y="119"/>
                      <a:pt x="397" y="129"/>
                    </a:cubicBezTo>
                    <a:cubicBezTo>
                      <a:pt x="407" y="129"/>
                      <a:pt x="417" y="139"/>
                      <a:pt x="417" y="149"/>
                    </a:cubicBezTo>
                    <a:cubicBezTo>
                      <a:pt x="466" y="198"/>
                      <a:pt x="456" y="218"/>
                      <a:pt x="407" y="218"/>
                    </a:cubicBezTo>
                    <a:cubicBezTo>
                      <a:pt x="407" y="238"/>
                      <a:pt x="407" y="268"/>
                      <a:pt x="417" y="297"/>
                    </a:cubicBezTo>
                    <a:cubicBezTo>
                      <a:pt x="421" y="369"/>
                      <a:pt x="397" y="394"/>
                      <a:pt x="369" y="394"/>
                    </a:cubicBezTo>
                    <a:cubicBezTo>
                      <a:pt x="331" y="394"/>
                      <a:pt x="286" y="347"/>
                      <a:pt x="298" y="307"/>
                    </a:cubicBezTo>
                    <a:cubicBezTo>
                      <a:pt x="318" y="258"/>
                      <a:pt x="288" y="218"/>
                      <a:pt x="209" y="178"/>
                    </a:cubicBezTo>
                    <a:cubicBezTo>
                      <a:pt x="169" y="198"/>
                      <a:pt x="179" y="258"/>
                      <a:pt x="169" y="288"/>
                    </a:cubicBezTo>
                    <a:cubicBezTo>
                      <a:pt x="179" y="288"/>
                      <a:pt x="179" y="297"/>
                      <a:pt x="179" y="307"/>
                    </a:cubicBezTo>
                    <a:cubicBezTo>
                      <a:pt x="189" y="317"/>
                      <a:pt x="189" y="317"/>
                      <a:pt x="189" y="317"/>
                    </a:cubicBezTo>
                    <a:cubicBezTo>
                      <a:pt x="209" y="357"/>
                      <a:pt x="258" y="397"/>
                      <a:pt x="367" y="466"/>
                    </a:cubicBezTo>
                    <a:cubicBezTo>
                      <a:pt x="444" y="512"/>
                      <a:pt x="439" y="534"/>
                      <a:pt x="403" y="534"/>
                    </a:cubicBezTo>
                    <a:cubicBezTo>
                      <a:pt x="368" y="534"/>
                      <a:pt x="306" y="514"/>
                      <a:pt x="258" y="476"/>
                    </a:cubicBezTo>
                    <a:cubicBezTo>
                      <a:pt x="169" y="407"/>
                      <a:pt x="139" y="387"/>
                      <a:pt x="80" y="307"/>
                    </a:cubicBezTo>
                    <a:cubicBezTo>
                      <a:pt x="50" y="327"/>
                      <a:pt x="30" y="387"/>
                      <a:pt x="10" y="456"/>
                    </a:cubicBezTo>
                    <a:cubicBezTo>
                      <a:pt x="10" y="456"/>
                      <a:pt x="10" y="466"/>
                      <a:pt x="10" y="466"/>
                    </a:cubicBezTo>
                    <a:cubicBezTo>
                      <a:pt x="10" y="466"/>
                      <a:pt x="10" y="466"/>
                      <a:pt x="10" y="476"/>
                    </a:cubicBezTo>
                    <a:cubicBezTo>
                      <a:pt x="0" y="516"/>
                      <a:pt x="40" y="506"/>
                      <a:pt x="70" y="525"/>
                    </a:cubicBezTo>
                    <a:cubicBezTo>
                      <a:pt x="77" y="520"/>
                      <a:pt x="83" y="518"/>
                      <a:pt x="89" y="518"/>
                    </a:cubicBezTo>
                    <a:cubicBezTo>
                      <a:pt x="113" y="518"/>
                      <a:pt x="123" y="564"/>
                      <a:pt x="139" y="605"/>
                    </a:cubicBezTo>
                    <a:cubicBezTo>
                      <a:pt x="159" y="605"/>
                      <a:pt x="189" y="585"/>
                      <a:pt x="218" y="565"/>
                    </a:cubicBezTo>
                    <a:cubicBezTo>
                      <a:pt x="228" y="555"/>
                      <a:pt x="238" y="545"/>
                      <a:pt x="248" y="545"/>
                    </a:cubicBezTo>
                    <a:cubicBezTo>
                      <a:pt x="265" y="532"/>
                      <a:pt x="280" y="525"/>
                      <a:pt x="296" y="525"/>
                    </a:cubicBezTo>
                    <a:cubicBezTo>
                      <a:pt x="326" y="525"/>
                      <a:pt x="362" y="549"/>
                      <a:pt x="427" y="595"/>
                    </a:cubicBezTo>
                    <a:cubicBezTo>
                      <a:pt x="456" y="615"/>
                      <a:pt x="466" y="635"/>
                      <a:pt x="466" y="644"/>
                    </a:cubicBezTo>
                    <a:cubicBezTo>
                      <a:pt x="492" y="639"/>
                      <a:pt x="516" y="637"/>
                      <a:pt x="538" y="637"/>
                    </a:cubicBezTo>
                    <a:cubicBezTo>
                      <a:pt x="583" y="637"/>
                      <a:pt x="622" y="644"/>
                      <a:pt x="660" y="644"/>
                    </a:cubicBezTo>
                    <a:cubicBezTo>
                      <a:pt x="698" y="644"/>
                      <a:pt x="734" y="637"/>
                      <a:pt x="774" y="605"/>
                    </a:cubicBezTo>
                    <a:cubicBezTo>
                      <a:pt x="843" y="545"/>
                      <a:pt x="1022" y="466"/>
                      <a:pt x="1091" y="387"/>
                    </a:cubicBezTo>
                    <a:cubicBezTo>
                      <a:pt x="1071" y="357"/>
                      <a:pt x="1051" y="317"/>
                      <a:pt x="1061" y="278"/>
                    </a:cubicBezTo>
                    <a:cubicBezTo>
                      <a:pt x="1071" y="258"/>
                      <a:pt x="1081" y="238"/>
                      <a:pt x="1091" y="228"/>
                    </a:cubicBezTo>
                    <a:cubicBezTo>
                      <a:pt x="1081" y="218"/>
                      <a:pt x="1071" y="208"/>
                      <a:pt x="1061" y="198"/>
                    </a:cubicBezTo>
                    <a:cubicBezTo>
                      <a:pt x="952" y="258"/>
                      <a:pt x="982" y="248"/>
                      <a:pt x="1002" y="307"/>
                    </a:cubicBezTo>
                    <a:cubicBezTo>
                      <a:pt x="1013" y="347"/>
                      <a:pt x="969" y="394"/>
                      <a:pt x="933" y="394"/>
                    </a:cubicBezTo>
                    <a:cubicBezTo>
                      <a:pt x="906" y="394"/>
                      <a:pt x="884" y="369"/>
                      <a:pt x="893" y="297"/>
                    </a:cubicBezTo>
                    <a:cubicBezTo>
                      <a:pt x="903" y="208"/>
                      <a:pt x="883" y="139"/>
                      <a:pt x="873" y="89"/>
                    </a:cubicBezTo>
                    <a:cubicBezTo>
                      <a:pt x="780" y="31"/>
                      <a:pt x="718" y="1"/>
                      <a:pt x="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" name="Google Shape;241;p2"/>
              <p:cNvSpPr/>
              <p:nvPr/>
            </p:nvSpPr>
            <p:spPr>
              <a:xfrm>
                <a:off x="10978606" y="-107293"/>
                <a:ext cx="1594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99" h="51" extrusionOk="0">
                    <a:moveTo>
                      <a:pt x="45" y="0"/>
                    </a:moveTo>
                    <a:cubicBezTo>
                      <a:pt x="1" y="0"/>
                      <a:pt x="35" y="42"/>
                      <a:pt x="69" y="42"/>
                    </a:cubicBezTo>
                    <a:cubicBezTo>
                      <a:pt x="72" y="42"/>
                      <a:pt x="75" y="42"/>
                      <a:pt x="78" y="41"/>
                    </a:cubicBezTo>
                    <a:cubicBezTo>
                      <a:pt x="85" y="41"/>
                      <a:pt x="91" y="41"/>
                      <a:pt x="94" y="43"/>
                    </a:cubicBezTo>
                    <a:lnTo>
                      <a:pt x="94" y="43"/>
                    </a:lnTo>
                    <a:cubicBezTo>
                      <a:pt x="86" y="26"/>
                      <a:pt x="76" y="10"/>
                      <a:pt x="59" y="1"/>
                    </a:cubicBezTo>
                    <a:cubicBezTo>
                      <a:pt x="53" y="0"/>
                      <a:pt x="49" y="0"/>
                      <a:pt x="45" y="0"/>
                    </a:cubicBezTo>
                    <a:close/>
                    <a:moveTo>
                      <a:pt x="94" y="43"/>
                    </a:moveTo>
                    <a:cubicBezTo>
                      <a:pt x="96" y="46"/>
                      <a:pt x="97" y="48"/>
                      <a:pt x="98" y="51"/>
                    </a:cubicBezTo>
                    <a:cubicBezTo>
                      <a:pt x="98" y="47"/>
                      <a:pt x="97" y="45"/>
                      <a:pt x="94" y="4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" name="Google Shape;242;p2"/>
              <p:cNvSpPr/>
              <p:nvPr/>
            </p:nvSpPr>
            <p:spPr>
              <a:xfrm>
                <a:off x="10956063" y="-193440"/>
                <a:ext cx="119801" cy="152488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47" extrusionOk="0">
                    <a:moveTo>
                      <a:pt x="397" y="1"/>
                    </a:moveTo>
                    <a:cubicBezTo>
                      <a:pt x="397" y="11"/>
                      <a:pt x="387" y="21"/>
                      <a:pt x="387" y="31"/>
                    </a:cubicBezTo>
                    <a:cubicBezTo>
                      <a:pt x="380" y="38"/>
                      <a:pt x="374" y="40"/>
                      <a:pt x="370" y="40"/>
                    </a:cubicBezTo>
                    <a:cubicBezTo>
                      <a:pt x="364" y="40"/>
                      <a:pt x="359" y="37"/>
                      <a:pt x="352" y="37"/>
                    </a:cubicBezTo>
                    <a:cubicBezTo>
                      <a:pt x="343" y="37"/>
                      <a:pt x="330" y="44"/>
                      <a:pt x="308" y="80"/>
                    </a:cubicBezTo>
                    <a:cubicBezTo>
                      <a:pt x="283" y="118"/>
                      <a:pt x="268" y="134"/>
                      <a:pt x="257" y="134"/>
                    </a:cubicBezTo>
                    <a:cubicBezTo>
                      <a:pt x="241" y="134"/>
                      <a:pt x="232" y="102"/>
                      <a:pt x="209" y="50"/>
                    </a:cubicBezTo>
                    <a:cubicBezTo>
                      <a:pt x="199" y="24"/>
                      <a:pt x="180" y="14"/>
                      <a:pt x="157" y="14"/>
                    </a:cubicBezTo>
                    <a:cubicBezTo>
                      <a:pt x="110" y="14"/>
                      <a:pt x="47" y="54"/>
                      <a:pt x="0" y="80"/>
                    </a:cubicBezTo>
                    <a:cubicBezTo>
                      <a:pt x="108" y="188"/>
                      <a:pt x="179" y="268"/>
                      <a:pt x="254" y="268"/>
                    </a:cubicBezTo>
                    <a:cubicBezTo>
                      <a:pt x="290" y="268"/>
                      <a:pt x="326" y="250"/>
                      <a:pt x="367" y="209"/>
                    </a:cubicBezTo>
                    <a:lnTo>
                      <a:pt x="367" y="209"/>
                    </a:lnTo>
                    <a:cubicBezTo>
                      <a:pt x="357" y="269"/>
                      <a:pt x="337" y="338"/>
                      <a:pt x="328" y="358"/>
                    </a:cubicBezTo>
                    <a:cubicBezTo>
                      <a:pt x="308" y="417"/>
                      <a:pt x="318" y="417"/>
                      <a:pt x="318" y="497"/>
                    </a:cubicBezTo>
                    <a:cubicBezTo>
                      <a:pt x="585" y="606"/>
                      <a:pt x="496" y="596"/>
                      <a:pt x="447" y="744"/>
                    </a:cubicBezTo>
                    <a:cubicBezTo>
                      <a:pt x="424" y="843"/>
                      <a:pt x="534" y="947"/>
                      <a:pt x="631" y="947"/>
                    </a:cubicBezTo>
                    <a:cubicBezTo>
                      <a:pt x="661" y="947"/>
                      <a:pt x="691" y="937"/>
                      <a:pt x="714" y="913"/>
                    </a:cubicBezTo>
                    <a:cubicBezTo>
                      <a:pt x="734" y="863"/>
                      <a:pt x="744" y="824"/>
                      <a:pt x="724" y="824"/>
                    </a:cubicBezTo>
                    <a:cubicBezTo>
                      <a:pt x="714" y="828"/>
                      <a:pt x="701" y="830"/>
                      <a:pt x="688" y="830"/>
                    </a:cubicBezTo>
                    <a:cubicBezTo>
                      <a:pt x="637" y="830"/>
                      <a:pt x="573" y="801"/>
                      <a:pt x="565" y="754"/>
                    </a:cubicBezTo>
                    <a:cubicBezTo>
                      <a:pt x="561" y="725"/>
                      <a:pt x="553" y="720"/>
                      <a:pt x="546" y="720"/>
                    </a:cubicBezTo>
                    <a:cubicBezTo>
                      <a:pt x="542" y="720"/>
                      <a:pt x="538" y="721"/>
                      <a:pt x="535" y="721"/>
                    </a:cubicBezTo>
                    <a:cubicBezTo>
                      <a:pt x="531" y="721"/>
                      <a:pt x="528" y="720"/>
                      <a:pt x="526" y="715"/>
                    </a:cubicBezTo>
                    <a:cubicBezTo>
                      <a:pt x="516" y="695"/>
                      <a:pt x="556" y="556"/>
                      <a:pt x="605" y="487"/>
                    </a:cubicBezTo>
                    <a:cubicBezTo>
                      <a:pt x="628" y="448"/>
                      <a:pt x="675" y="434"/>
                      <a:pt x="658" y="434"/>
                    </a:cubicBezTo>
                    <a:cubicBezTo>
                      <a:pt x="653" y="434"/>
                      <a:pt x="643" y="435"/>
                      <a:pt x="625" y="437"/>
                    </a:cubicBezTo>
                    <a:cubicBezTo>
                      <a:pt x="564" y="445"/>
                      <a:pt x="520" y="535"/>
                      <a:pt x="504" y="535"/>
                    </a:cubicBezTo>
                    <a:cubicBezTo>
                      <a:pt x="499" y="535"/>
                      <a:pt x="496" y="527"/>
                      <a:pt x="496" y="506"/>
                    </a:cubicBezTo>
                    <a:cubicBezTo>
                      <a:pt x="486" y="407"/>
                      <a:pt x="486" y="288"/>
                      <a:pt x="466" y="229"/>
                    </a:cubicBezTo>
                    <a:cubicBezTo>
                      <a:pt x="456" y="209"/>
                      <a:pt x="447" y="169"/>
                      <a:pt x="437" y="110"/>
                    </a:cubicBezTo>
                    <a:cubicBezTo>
                      <a:pt x="456" y="90"/>
                      <a:pt x="476" y="60"/>
                      <a:pt x="486" y="31"/>
                    </a:cubicBezTo>
                    <a:lnTo>
                      <a:pt x="486" y="31"/>
                    </a:lnTo>
                    <a:cubicBezTo>
                      <a:pt x="467" y="50"/>
                      <a:pt x="460" y="65"/>
                      <a:pt x="452" y="65"/>
                    </a:cubicBezTo>
                    <a:cubicBezTo>
                      <a:pt x="448" y="65"/>
                      <a:pt x="444" y="61"/>
                      <a:pt x="437" y="50"/>
                    </a:cubicBezTo>
                    <a:cubicBezTo>
                      <a:pt x="427" y="40"/>
                      <a:pt x="417" y="31"/>
                      <a:pt x="417" y="21"/>
                    </a:cubicBezTo>
                    <a:cubicBezTo>
                      <a:pt x="407" y="21"/>
                      <a:pt x="407" y="1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" name="Google Shape;243;p2"/>
              <p:cNvSpPr/>
              <p:nvPr/>
            </p:nvSpPr>
            <p:spPr>
              <a:xfrm>
                <a:off x="11944262" y="2027393"/>
                <a:ext cx="46536" cy="3703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30" extrusionOk="0">
                    <a:moveTo>
                      <a:pt x="187" y="0"/>
                    </a:moveTo>
                    <a:cubicBezTo>
                      <a:pt x="1" y="0"/>
                      <a:pt x="149" y="71"/>
                      <a:pt x="288" y="229"/>
                    </a:cubicBezTo>
                    <a:lnTo>
                      <a:pt x="288" y="1"/>
                    </a:lnTo>
                    <a:cubicBezTo>
                      <a:pt x="275" y="1"/>
                      <a:pt x="262" y="5"/>
                      <a:pt x="249" y="5"/>
                    </a:cubicBezTo>
                    <a:cubicBezTo>
                      <a:pt x="242" y="5"/>
                      <a:pt x="236" y="4"/>
                      <a:pt x="229" y="1"/>
                    </a:cubicBezTo>
                    <a:cubicBezTo>
                      <a:pt x="214" y="0"/>
                      <a:pt x="200" y="0"/>
                      <a:pt x="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" name="Google Shape;244;p2"/>
              <p:cNvSpPr/>
              <p:nvPr/>
            </p:nvSpPr>
            <p:spPr>
              <a:xfrm>
                <a:off x="11955534" y="2400323"/>
                <a:ext cx="35264" cy="7197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447" extrusionOk="0">
                    <a:moveTo>
                      <a:pt x="69" y="1"/>
                    </a:moveTo>
                    <a:cubicBezTo>
                      <a:pt x="17" y="1"/>
                      <a:pt x="0" y="74"/>
                      <a:pt x="0" y="164"/>
                    </a:cubicBezTo>
                    <a:cubicBezTo>
                      <a:pt x="10" y="243"/>
                      <a:pt x="20" y="332"/>
                      <a:pt x="50" y="392"/>
                    </a:cubicBezTo>
                    <a:cubicBezTo>
                      <a:pt x="60" y="432"/>
                      <a:pt x="82" y="446"/>
                      <a:pt x="112" y="446"/>
                    </a:cubicBezTo>
                    <a:cubicBezTo>
                      <a:pt x="142" y="446"/>
                      <a:pt x="179" y="432"/>
                      <a:pt x="218" y="412"/>
                    </a:cubicBezTo>
                    <a:lnTo>
                      <a:pt x="218" y="164"/>
                    </a:lnTo>
                    <a:lnTo>
                      <a:pt x="218" y="55"/>
                    </a:lnTo>
                    <a:cubicBezTo>
                      <a:pt x="189" y="55"/>
                      <a:pt x="149" y="45"/>
                      <a:pt x="129" y="25"/>
                    </a:cubicBezTo>
                    <a:cubicBezTo>
                      <a:pt x="105" y="8"/>
                      <a:pt x="85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" name="Google Shape;245;p2"/>
              <p:cNvSpPr/>
              <p:nvPr/>
            </p:nvSpPr>
            <p:spPr>
              <a:xfrm>
                <a:off x="11985806" y="2282937"/>
                <a:ext cx="4992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0" extrusionOk="0">
                    <a:moveTo>
                      <a:pt x="30" y="0"/>
                    </a:moveTo>
                    <a:cubicBezTo>
                      <a:pt x="1" y="30"/>
                      <a:pt x="1" y="60"/>
                      <a:pt x="30" y="11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" name="Google Shape;246;p2"/>
              <p:cNvSpPr/>
              <p:nvPr/>
            </p:nvSpPr>
            <p:spPr>
              <a:xfrm>
                <a:off x="11342358" y="2099371"/>
                <a:ext cx="180667" cy="134293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34" extrusionOk="0">
                    <a:moveTo>
                      <a:pt x="626" y="0"/>
                    </a:moveTo>
                    <a:cubicBezTo>
                      <a:pt x="606" y="0"/>
                      <a:pt x="576" y="10"/>
                      <a:pt x="556" y="10"/>
                    </a:cubicBezTo>
                    <a:cubicBezTo>
                      <a:pt x="534" y="48"/>
                      <a:pt x="516" y="71"/>
                      <a:pt x="505" y="71"/>
                    </a:cubicBezTo>
                    <a:cubicBezTo>
                      <a:pt x="496" y="71"/>
                      <a:pt x="492" y="56"/>
                      <a:pt x="497" y="20"/>
                    </a:cubicBezTo>
                    <a:lnTo>
                      <a:pt x="497" y="20"/>
                    </a:lnTo>
                    <a:cubicBezTo>
                      <a:pt x="298" y="80"/>
                      <a:pt x="100" y="318"/>
                      <a:pt x="1" y="615"/>
                    </a:cubicBezTo>
                    <a:cubicBezTo>
                      <a:pt x="45" y="582"/>
                      <a:pt x="77" y="546"/>
                      <a:pt x="107" y="546"/>
                    </a:cubicBezTo>
                    <a:cubicBezTo>
                      <a:pt x="130" y="546"/>
                      <a:pt x="153" y="569"/>
                      <a:pt x="179" y="635"/>
                    </a:cubicBezTo>
                    <a:cubicBezTo>
                      <a:pt x="217" y="754"/>
                      <a:pt x="247" y="833"/>
                      <a:pt x="291" y="833"/>
                    </a:cubicBezTo>
                    <a:cubicBezTo>
                      <a:pt x="317" y="833"/>
                      <a:pt x="347" y="806"/>
                      <a:pt x="388" y="744"/>
                    </a:cubicBezTo>
                    <a:cubicBezTo>
                      <a:pt x="497" y="575"/>
                      <a:pt x="526" y="635"/>
                      <a:pt x="586" y="575"/>
                    </a:cubicBezTo>
                    <a:cubicBezTo>
                      <a:pt x="635" y="516"/>
                      <a:pt x="348" y="407"/>
                      <a:pt x="526" y="298"/>
                    </a:cubicBezTo>
                    <a:cubicBezTo>
                      <a:pt x="612" y="253"/>
                      <a:pt x="662" y="236"/>
                      <a:pt x="707" y="236"/>
                    </a:cubicBezTo>
                    <a:cubicBezTo>
                      <a:pt x="761" y="236"/>
                      <a:pt x="806" y="261"/>
                      <a:pt x="893" y="288"/>
                    </a:cubicBezTo>
                    <a:cubicBezTo>
                      <a:pt x="937" y="304"/>
                      <a:pt x="984" y="312"/>
                      <a:pt x="1027" y="312"/>
                    </a:cubicBezTo>
                    <a:cubicBezTo>
                      <a:pt x="1062" y="312"/>
                      <a:pt x="1095" y="307"/>
                      <a:pt x="1121" y="298"/>
                    </a:cubicBezTo>
                    <a:cubicBezTo>
                      <a:pt x="943" y="179"/>
                      <a:pt x="824" y="30"/>
                      <a:pt x="6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" name="Google Shape;247;p2"/>
              <p:cNvSpPr/>
              <p:nvPr/>
            </p:nvSpPr>
            <p:spPr>
              <a:xfrm>
                <a:off x="11452498" y="2605628"/>
                <a:ext cx="51366" cy="52654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7" extrusionOk="0">
                    <a:moveTo>
                      <a:pt x="133" y="0"/>
                    </a:moveTo>
                    <a:cubicBezTo>
                      <a:pt x="109" y="0"/>
                      <a:pt x="90" y="9"/>
                      <a:pt x="80" y="29"/>
                    </a:cubicBezTo>
                    <a:cubicBezTo>
                      <a:pt x="60" y="69"/>
                      <a:pt x="31" y="118"/>
                      <a:pt x="1" y="188"/>
                    </a:cubicBezTo>
                    <a:cubicBezTo>
                      <a:pt x="1" y="208"/>
                      <a:pt x="11" y="227"/>
                      <a:pt x="11" y="247"/>
                    </a:cubicBezTo>
                    <a:cubicBezTo>
                      <a:pt x="14" y="303"/>
                      <a:pt x="31" y="327"/>
                      <a:pt x="59" y="327"/>
                    </a:cubicBezTo>
                    <a:cubicBezTo>
                      <a:pt x="114" y="327"/>
                      <a:pt x="212" y="225"/>
                      <a:pt x="318" y="79"/>
                    </a:cubicBezTo>
                    <a:cubicBezTo>
                      <a:pt x="246" y="33"/>
                      <a:pt x="179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" name="Google Shape;248;p2"/>
              <p:cNvSpPr/>
              <p:nvPr/>
            </p:nvSpPr>
            <p:spPr>
              <a:xfrm>
                <a:off x="11962780" y="1692948"/>
                <a:ext cx="2801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53" extrusionOk="0">
                    <a:moveTo>
                      <a:pt x="146" y="0"/>
                    </a:moveTo>
                    <a:cubicBezTo>
                      <a:pt x="85" y="0"/>
                      <a:pt x="1" y="162"/>
                      <a:pt x="54" y="234"/>
                    </a:cubicBezTo>
                    <a:cubicBezTo>
                      <a:pt x="104" y="293"/>
                      <a:pt x="124" y="313"/>
                      <a:pt x="173" y="353"/>
                    </a:cubicBezTo>
                    <a:lnTo>
                      <a:pt x="173" y="26"/>
                    </a:lnTo>
                    <a:cubicBezTo>
                      <a:pt x="173" y="16"/>
                      <a:pt x="173" y="6"/>
                      <a:pt x="164" y="6"/>
                    </a:cubicBezTo>
                    <a:cubicBezTo>
                      <a:pt x="158" y="2"/>
                      <a:pt x="152" y="0"/>
                      <a:pt x="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9" name="Google Shape;249;p2"/>
              <p:cNvSpPr/>
              <p:nvPr/>
            </p:nvSpPr>
            <p:spPr>
              <a:xfrm>
                <a:off x="11910769" y="2089548"/>
                <a:ext cx="8002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1" extrusionOk="0">
                    <a:moveTo>
                      <a:pt x="172" y="1"/>
                    </a:moveTo>
                    <a:cubicBezTo>
                      <a:pt x="0" y="1"/>
                      <a:pt x="149" y="398"/>
                      <a:pt x="149" y="398"/>
                    </a:cubicBezTo>
                    <a:cubicBezTo>
                      <a:pt x="149" y="398"/>
                      <a:pt x="264" y="520"/>
                      <a:pt x="396" y="520"/>
                    </a:cubicBezTo>
                    <a:cubicBezTo>
                      <a:pt x="419" y="520"/>
                      <a:pt x="443" y="516"/>
                      <a:pt x="467" y="507"/>
                    </a:cubicBezTo>
                    <a:cubicBezTo>
                      <a:pt x="477" y="507"/>
                      <a:pt x="487" y="497"/>
                      <a:pt x="496" y="497"/>
                    </a:cubicBezTo>
                    <a:lnTo>
                      <a:pt x="496" y="111"/>
                    </a:lnTo>
                    <a:lnTo>
                      <a:pt x="487" y="111"/>
                    </a:lnTo>
                    <a:cubicBezTo>
                      <a:pt x="338" y="81"/>
                      <a:pt x="477" y="111"/>
                      <a:pt x="229" y="12"/>
                    </a:cubicBezTo>
                    <a:cubicBezTo>
                      <a:pt x="207" y="4"/>
                      <a:pt x="188" y="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" name="Google Shape;250;p2"/>
              <p:cNvSpPr/>
              <p:nvPr/>
            </p:nvSpPr>
            <p:spPr>
              <a:xfrm>
                <a:off x="11847004" y="836465"/>
                <a:ext cx="143793" cy="204499"/>
              </a:xfrm>
              <a:custGeom>
                <a:avLst/>
                <a:gdLst/>
                <a:ahLst/>
                <a:cxnLst/>
                <a:rect l="l" t="t" r="r" b="b"/>
                <a:pathLst>
                  <a:path w="893" h="1270" extrusionOk="0">
                    <a:moveTo>
                      <a:pt x="620" y="1"/>
                    </a:moveTo>
                    <a:cubicBezTo>
                      <a:pt x="500" y="1"/>
                      <a:pt x="417" y="357"/>
                      <a:pt x="417" y="357"/>
                    </a:cubicBezTo>
                    <a:cubicBezTo>
                      <a:pt x="417" y="357"/>
                      <a:pt x="317" y="555"/>
                      <a:pt x="159" y="704"/>
                    </a:cubicBezTo>
                    <a:cubicBezTo>
                      <a:pt x="0" y="853"/>
                      <a:pt x="516" y="902"/>
                      <a:pt x="664" y="922"/>
                    </a:cubicBezTo>
                    <a:cubicBezTo>
                      <a:pt x="813" y="942"/>
                      <a:pt x="615" y="1111"/>
                      <a:pt x="724" y="1240"/>
                    </a:cubicBezTo>
                    <a:cubicBezTo>
                      <a:pt x="741" y="1260"/>
                      <a:pt x="761" y="1269"/>
                      <a:pt x="784" y="1269"/>
                    </a:cubicBezTo>
                    <a:cubicBezTo>
                      <a:pt x="815" y="1269"/>
                      <a:pt x="852" y="1253"/>
                      <a:pt x="892" y="1230"/>
                    </a:cubicBezTo>
                    <a:lnTo>
                      <a:pt x="892" y="357"/>
                    </a:lnTo>
                    <a:cubicBezTo>
                      <a:pt x="853" y="317"/>
                      <a:pt x="793" y="248"/>
                      <a:pt x="734" y="109"/>
                    </a:cubicBezTo>
                    <a:cubicBezTo>
                      <a:pt x="694" y="31"/>
                      <a:pt x="655" y="1"/>
                      <a:pt x="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" name="Google Shape;251;p2"/>
              <p:cNvSpPr/>
              <p:nvPr/>
            </p:nvSpPr>
            <p:spPr>
              <a:xfrm>
                <a:off x="11865844" y="1055779"/>
                <a:ext cx="126081" cy="23380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452" extrusionOk="0">
                    <a:moveTo>
                      <a:pt x="122" y="1"/>
                    </a:moveTo>
                    <a:cubicBezTo>
                      <a:pt x="0" y="1"/>
                      <a:pt x="121" y="414"/>
                      <a:pt x="121" y="512"/>
                    </a:cubicBezTo>
                    <a:cubicBezTo>
                      <a:pt x="121" y="631"/>
                      <a:pt x="91" y="750"/>
                      <a:pt x="319" y="810"/>
                    </a:cubicBezTo>
                    <a:cubicBezTo>
                      <a:pt x="537" y="879"/>
                      <a:pt x="468" y="1107"/>
                      <a:pt x="617" y="1355"/>
                    </a:cubicBezTo>
                    <a:cubicBezTo>
                      <a:pt x="652" y="1424"/>
                      <a:pt x="679" y="1452"/>
                      <a:pt x="704" y="1452"/>
                    </a:cubicBezTo>
                    <a:cubicBezTo>
                      <a:pt x="728" y="1452"/>
                      <a:pt x="751" y="1424"/>
                      <a:pt x="775" y="1385"/>
                    </a:cubicBezTo>
                    <a:lnTo>
                      <a:pt x="775" y="433"/>
                    </a:lnTo>
                    <a:cubicBezTo>
                      <a:pt x="769" y="428"/>
                      <a:pt x="764" y="426"/>
                      <a:pt x="759" y="426"/>
                    </a:cubicBezTo>
                    <a:cubicBezTo>
                      <a:pt x="734" y="426"/>
                      <a:pt x="730" y="492"/>
                      <a:pt x="756" y="601"/>
                    </a:cubicBezTo>
                    <a:cubicBezTo>
                      <a:pt x="783" y="709"/>
                      <a:pt x="755" y="762"/>
                      <a:pt x="702" y="762"/>
                    </a:cubicBezTo>
                    <a:cubicBezTo>
                      <a:pt x="639" y="762"/>
                      <a:pt x="540" y="684"/>
                      <a:pt x="458" y="532"/>
                    </a:cubicBezTo>
                    <a:cubicBezTo>
                      <a:pt x="300" y="264"/>
                      <a:pt x="359" y="116"/>
                      <a:pt x="171" y="16"/>
                    </a:cubicBezTo>
                    <a:cubicBezTo>
                      <a:pt x="151" y="6"/>
                      <a:pt x="135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" name="Google Shape;252;p2"/>
              <p:cNvSpPr/>
              <p:nvPr/>
            </p:nvSpPr>
            <p:spPr>
              <a:xfrm>
                <a:off x="11791129" y="572709"/>
                <a:ext cx="199668" cy="206592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1283" extrusionOk="0">
                    <a:moveTo>
                      <a:pt x="1169" y="1"/>
                    </a:moveTo>
                    <a:cubicBezTo>
                      <a:pt x="1146" y="1"/>
                      <a:pt x="1125" y="19"/>
                      <a:pt x="1111" y="72"/>
                    </a:cubicBezTo>
                    <a:cubicBezTo>
                      <a:pt x="1071" y="223"/>
                      <a:pt x="944" y="296"/>
                      <a:pt x="835" y="296"/>
                    </a:cubicBezTo>
                    <a:cubicBezTo>
                      <a:pt x="779" y="296"/>
                      <a:pt x="727" y="277"/>
                      <a:pt x="694" y="240"/>
                    </a:cubicBezTo>
                    <a:cubicBezTo>
                      <a:pt x="660" y="209"/>
                      <a:pt x="629" y="195"/>
                      <a:pt x="595" y="195"/>
                    </a:cubicBezTo>
                    <a:cubicBezTo>
                      <a:pt x="519" y="195"/>
                      <a:pt x="429" y="266"/>
                      <a:pt x="258" y="389"/>
                    </a:cubicBezTo>
                    <a:cubicBezTo>
                      <a:pt x="0" y="567"/>
                      <a:pt x="387" y="716"/>
                      <a:pt x="496" y="835"/>
                    </a:cubicBezTo>
                    <a:cubicBezTo>
                      <a:pt x="529" y="866"/>
                      <a:pt x="560" y="874"/>
                      <a:pt x="592" y="874"/>
                    </a:cubicBezTo>
                    <a:cubicBezTo>
                      <a:pt x="627" y="874"/>
                      <a:pt x="664" y="864"/>
                      <a:pt x="706" y="864"/>
                    </a:cubicBezTo>
                    <a:cubicBezTo>
                      <a:pt x="763" y="864"/>
                      <a:pt x="832" y="882"/>
                      <a:pt x="922" y="964"/>
                    </a:cubicBezTo>
                    <a:cubicBezTo>
                      <a:pt x="1097" y="1123"/>
                      <a:pt x="1113" y="1283"/>
                      <a:pt x="1158" y="1283"/>
                    </a:cubicBezTo>
                    <a:cubicBezTo>
                      <a:pt x="1169" y="1283"/>
                      <a:pt x="1182" y="1273"/>
                      <a:pt x="1200" y="1252"/>
                    </a:cubicBezTo>
                    <a:cubicBezTo>
                      <a:pt x="1220" y="1242"/>
                      <a:pt x="1230" y="1232"/>
                      <a:pt x="1239" y="1222"/>
                    </a:cubicBezTo>
                    <a:lnTo>
                      <a:pt x="1239" y="42"/>
                    </a:lnTo>
                    <a:cubicBezTo>
                      <a:pt x="1219" y="21"/>
                      <a:pt x="1193" y="1"/>
                      <a:pt x="1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" name="Google Shape;253;p2"/>
              <p:cNvSpPr/>
              <p:nvPr/>
            </p:nvSpPr>
            <p:spPr>
              <a:xfrm>
                <a:off x="11923651" y="2729938"/>
                <a:ext cx="67146" cy="10772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669" extrusionOk="0">
                    <a:moveTo>
                      <a:pt x="416" y="1"/>
                    </a:moveTo>
                    <a:cubicBezTo>
                      <a:pt x="357" y="11"/>
                      <a:pt x="307" y="21"/>
                      <a:pt x="288" y="60"/>
                    </a:cubicBezTo>
                    <a:cubicBezTo>
                      <a:pt x="248" y="140"/>
                      <a:pt x="228" y="259"/>
                      <a:pt x="109" y="328"/>
                    </a:cubicBezTo>
                    <a:cubicBezTo>
                      <a:pt x="0" y="397"/>
                      <a:pt x="228" y="635"/>
                      <a:pt x="307" y="665"/>
                    </a:cubicBezTo>
                    <a:cubicBezTo>
                      <a:pt x="317" y="668"/>
                      <a:pt x="327" y="669"/>
                      <a:pt x="336" y="669"/>
                    </a:cubicBezTo>
                    <a:cubicBezTo>
                      <a:pt x="363" y="669"/>
                      <a:pt x="387" y="658"/>
                      <a:pt x="416" y="635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" name="Google Shape;254;p2"/>
              <p:cNvSpPr/>
              <p:nvPr/>
            </p:nvSpPr>
            <p:spPr>
              <a:xfrm>
                <a:off x="11417717" y="1703092"/>
                <a:ext cx="950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1" y="0"/>
                    </a:moveTo>
                    <a:cubicBezTo>
                      <a:pt x="7" y="0"/>
                      <a:pt x="0" y="28"/>
                      <a:pt x="9" y="72"/>
                    </a:cubicBezTo>
                    <a:cubicBezTo>
                      <a:pt x="29" y="52"/>
                      <a:pt x="48" y="22"/>
                      <a:pt x="58" y="2"/>
                    </a:cubicBezTo>
                    <a:cubicBezTo>
                      <a:pt x="52" y="1"/>
                      <a:pt x="46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" name="Google Shape;255;p2"/>
              <p:cNvSpPr/>
              <p:nvPr/>
            </p:nvSpPr>
            <p:spPr>
              <a:xfrm>
                <a:off x="11372469" y="1413895"/>
                <a:ext cx="30755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63" extrusionOk="0">
                    <a:moveTo>
                      <a:pt x="65" y="0"/>
                    </a:moveTo>
                    <a:cubicBezTo>
                      <a:pt x="1" y="0"/>
                      <a:pt x="23" y="81"/>
                      <a:pt x="72" y="162"/>
                    </a:cubicBezTo>
                    <a:cubicBezTo>
                      <a:pt x="91" y="152"/>
                      <a:pt x="141" y="103"/>
                      <a:pt x="191" y="33"/>
                    </a:cubicBezTo>
                    <a:cubicBezTo>
                      <a:pt x="171" y="23"/>
                      <a:pt x="151" y="23"/>
                      <a:pt x="121" y="13"/>
                    </a:cubicBezTo>
                    <a:cubicBezTo>
                      <a:pt x="98" y="4"/>
                      <a:pt x="79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" name="Google Shape;256;p2"/>
              <p:cNvSpPr/>
              <p:nvPr/>
            </p:nvSpPr>
            <p:spPr>
              <a:xfrm>
                <a:off x="11419810" y="1370257"/>
                <a:ext cx="28179" cy="1400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7" extrusionOk="0">
                    <a:moveTo>
                      <a:pt x="85" y="1"/>
                    </a:moveTo>
                    <a:cubicBezTo>
                      <a:pt x="0" y="1"/>
                      <a:pt x="32" y="31"/>
                      <a:pt x="95" y="86"/>
                    </a:cubicBezTo>
                    <a:cubicBezTo>
                      <a:pt x="121" y="60"/>
                      <a:pt x="148" y="33"/>
                      <a:pt x="174" y="7"/>
                    </a:cubicBezTo>
                    <a:lnTo>
                      <a:pt x="174" y="7"/>
                    </a:lnTo>
                    <a:cubicBezTo>
                      <a:pt x="136" y="3"/>
                      <a:pt x="106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" name="Google Shape;257;p2"/>
              <p:cNvSpPr/>
              <p:nvPr/>
            </p:nvSpPr>
            <p:spPr>
              <a:xfrm>
                <a:off x="11503864" y="825515"/>
                <a:ext cx="19162" cy="25442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58" extrusionOk="0">
                    <a:moveTo>
                      <a:pt x="73" y="0"/>
                    </a:moveTo>
                    <a:cubicBezTo>
                      <a:pt x="0" y="0"/>
                      <a:pt x="5" y="90"/>
                      <a:pt x="39" y="157"/>
                    </a:cubicBezTo>
                    <a:cubicBezTo>
                      <a:pt x="59" y="118"/>
                      <a:pt x="89" y="68"/>
                      <a:pt x="118" y="9"/>
                    </a:cubicBezTo>
                    <a:cubicBezTo>
                      <a:pt x="101" y="3"/>
                      <a:pt x="86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" name="Google Shape;258;p2"/>
              <p:cNvSpPr/>
              <p:nvPr/>
            </p:nvSpPr>
            <p:spPr>
              <a:xfrm>
                <a:off x="11247676" y="2001952"/>
                <a:ext cx="64570" cy="105148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53" extrusionOk="0">
                    <a:moveTo>
                      <a:pt x="400" y="0"/>
                    </a:moveTo>
                    <a:lnTo>
                      <a:pt x="73" y="50"/>
                    </a:lnTo>
                    <a:cubicBezTo>
                      <a:pt x="93" y="50"/>
                      <a:pt x="103" y="60"/>
                      <a:pt x="113" y="70"/>
                    </a:cubicBezTo>
                    <a:cubicBezTo>
                      <a:pt x="272" y="199"/>
                      <a:pt x="14" y="238"/>
                      <a:pt x="4" y="526"/>
                    </a:cubicBezTo>
                    <a:cubicBezTo>
                      <a:pt x="1" y="618"/>
                      <a:pt x="12" y="653"/>
                      <a:pt x="32" y="653"/>
                    </a:cubicBezTo>
                    <a:cubicBezTo>
                      <a:pt x="76" y="653"/>
                      <a:pt x="163" y="477"/>
                      <a:pt x="232" y="367"/>
                    </a:cubicBezTo>
                    <a:cubicBezTo>
                      <a:pt x="301" y="248"/>
                      <a:pt x="331" y="169"/>
                      <a:pt x="371" y="80"/>
                    </a:cubicBezTo>
                    <a:cubicBezTo>
                      <a:pt x="381" y="50"/>
                      <a:pt x="391" y="3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9" name="Google Shape;259;p2"/>
              <p:cNvSpPr/>
              <p:nvPr/>
            </p:nvSpPr>
            <p:spPr>
              <a:xfrm>
                <a:off x="11428183" y="1051109"/>
                <a:ext cx="5168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53" extrusionOk="0">
                    <a:moveTo>
                      <a:pt x="160" y="0"/>
                    </a:moveTo>
                    <a:cubicBezTo>
                      <a:pt x="91" y="0"/>
                      <a:pt x="0" y="152"/>
                      <a:pt x="63" y="224"/>
                    </a:cubicBezTo>
                    <a:cubicBezTo>
                      <a:pt x="112" y="283"/>
                      <a:pt x="142" y="293"/>
                      <a:pt x="211" y="353"/>
                    </a:cubicBezTo>
                    <a:cubicBezTo>
                      <a:pt x="253" y="294"/>
                      <a:pt x="288" y="271"/>
                      <a:pt x="310" y="271"/>
                    </a:cubicBezTo>
                    <a:cubicBezTo>
                      <a:pt x="314" y="271"/>
                      <a:pt x="317" y="272"/>
                      <a:pt x="321" y="273"/>
                    </a:cubicBezTo>
                    <a:cubicBezTo>
                      <a:pt x="221" y="174"/>
                      <a:pt x="241" y="36"/>
                      <a:pt x="182" y="6"/>
                    </a:cubicBezTo>
                    <a:cubicBezTo>
                      <a:pt x="175" y="2"/>
                      <a:pt x="168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0" name="Google Shape;260;p2"/>
              <p:cNvSpPr/>
              <p:nvPr/>
            </p:nvSpPr>
            <p:spPr>
              <a:xfrm>
                <a:off x="11442997" y="1720966"/>
                <a:ext cx="44925" cy="4009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49" extrusionOk="0">
                    <a:moveTo>
                      <a:pt x="129" y="0"/>
                    </a:moveTo>
                    <a:cubicBezTo>
                      <a:pt x="110" y="20"/>
                      <a:pt x="100" y="40"/>
                      <a:pt x="90" y="60"/>
                    </a:cubicBezTo>
                    <a:cubicBezTo>
                      <a:pt x="60" y="99"/>
                      <a:pt x="30" y="149"/>
                      <a:pt x="1" y="209"/>
                    </a:cubicBezTo>
                    <a:cubicBezTo>
                      <a:pt x="20" y="228"/>
                      <a:pt x="40" y="238"/>
                      <a:pt x="70" y="248"/>
                    </a:cubicBezTo>
                    <a:cubicBezTo>
                      <a:pt x="100" y="218"/>
                      <a:pt x="139" y="189"/>
                      <a:pt x="169" y="169"/>
                    </a:cubicBezTo>
                    <a:cubicBezTo>
                      <a:pt x="229" y="129"/>
                      <a:pt x="258" y="80"/>
                      <a:pt x="278" y="20"/>
                    </a:cubicBezTo>
                    <a:cubicBezTo>
                      <a:pt x="238" y="20"/>
                      <a:pt x="179" y="2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" name="Google Shape;261;p2"/>
              <p:cNvSpPr/>
              <p:nvPr/>
            </p:nvSpPr>
            <p:spPr>
              <a:xfrm>
                <a:off x="11149291" y="-236433"/>
                <a:ext cx="842631" cy="3001942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18643" extrusionOk="0">
                    <a:moveTo>
                      <a:pt x="3698" y="783"/>
                    </a:moveTo>
                    <a:lnTo>
                      <a:pt x="3698" y="992"/>
                    </a:lnTo>
                    <a:cubicBezTo>
                      <a:pt x="3698" y="892"/>
                      <a:pt x="3689" y="833"/>
                      <a:pt x="3689" y="813"/>
                    </a:cubicBezTo>
                    <a:cubicBezTo>
                      <a:pt x="3689" y="803"/>
                      <a:pt x="3689" y="793"/>
                      <a:pt x="3698" y="783"/>
                    </a:cubicBezTo>
                    <a:close/>
                    <a:moveTo>
                      <a:pt x="3639" y="892"/>
                    </a:moveTo>
                    <a:lnTo>
                      <a:pt x="3639" y="892"/>
                    </a:lnTo>
                    <a:cubicBezTo>
                      <a:pt x="3629" y="932"/>
                      <a:pt x="3619" y="992"/>
                      <a:pt x="3599" y="1061"/>
                    </a:cubicBezTo>
                    <a:cubicBezTo>
                      <a:pt x="3550" y="1031"/>
                      <a:pt x="3540" y="982"/>
                      <a:pt x="3589" y="952"/>
                    </a:cubicBezTo>
                    <a:cubicBezTo>
                      <a:pt x="3599" y="932"/>
                      <a:pt x="3619" y="912"/>
                      <a:pt x="3639" y="892"/>
                    </a:cubicBezTo>
                    <a:close/>
                    <a:moveTo>
                      <a:pt x="3123" y="0"/>
                    </a:moveTo>
                    <a:cubicBezTo>
                      <a:pt x="3104" y="50"/>
                      <a:pt x="3123" y="70"/>
                      <a:pt x="3113" y="179"/>
                    </a:cubicBezTo>
                    <a:cubicBezTo>
                      <a:pt x="3109" y="240"/>
                      <a:pt x="3099" y="259"/>
                      <a:pt x="3079" y="259"/>
                    </a:cubicBezTo>
                    <a:cubicBezTo>
                      <a:pt x="3055" y="259"/>
                      <a:pt x="3016" y="229"/>
                      <a:pt x="2955" y="218"/>
                    </a:cubicBezTo>
                    <a:cubicBezTo>
                      <a:pt x="2943" y="216"/>
                      <a:pt x="2933" y="215"/>
                      <a:pt x="2925" y="215"/>
                    </a:cubicBezTo>
                    <a:cubicBezTo>
                      <a:pt x="2850" y="215"/>
                      <a:pt x="2912" y="288"/>
                      <a:pt x="2975" y="288"/>
                    </a:cubicBezTo>
                    <a:cubicBezTo>
                      <a:pt x="2978" y="287"/>
                      <a:pt x="2981" y="287"/>
                      <a:pt x="2984" y="287"/>
                    </a:cubicBezTo>
                    <a:cubicBezTo>
                      <a:pt x="3050" y="287"/>
                      <a:pt x="3103" y="378"/>
                      <a:pt x="3094" y="407"/>
                    </a:cubicBezTo>
                    <a:cubicBezTo>
                      <a:pt x="3074" y="436"/>
                      <a:pt x="2905" y="476"/>
                      <a:pt x="2975" y="625"/>
                    </a:cubicBezTo>
                    <a:cubicBezTo>
                      <a:pt x="3009" y="701"/>
                      <a:pt x="2952" y="724"/>
                      <a:pt x="2893" y="724"/>
                    </a:cubicBezTo>
                    <a:cubicBezTo>
                      <a:pt x="2869" y="724"/>
                      <a:pt x="2844" y="720"/>
                      <a:pt x="2826" y="714"/>
                    </a:cubicBezTo>
                    <a:cubicBezTo>
                      <a:pt x="2816" y="709"/>
                      <a:pt x="2806" y="707"/>
                      <a:pt x="2796" y="707"/>
                    </a:cubicBezTo>
                    <a:cubicBezTo>
                      <a:pt x="2748" y="707"/>
                      <a:pt x="2712" y="763"/>
                      <a:pt x="2786" y="813"/>
                    </a:cubicBezTo>
                    <a:cubicBezTo>
                      <a:pt x="2826" y="833"/>
                      <a:pt x="2836" y="892"/>
                      <a:pt x="2826" y="942"/>
                    </a:cubicBezTo>
                    <a:cubicBezTo>
                      <a:pt x="3022" y="1144"/>
                      <a:pt x="3161" y="1290"/>
                      <a:pt x="3311" y="1290"/>
                    </a:cubicBezTo>
                    <a:cubicBezTo>
                      <a:pt x="3396" y="1290"/>
                      <a:pt x="3485" y="1242"/>
                      <a:pt x="3589" y="1130"/>
                    </a:cubicBezTo>
                    <a:lnTo>
                      <a:pt x="3589" y="1130"/>
                    </a:lnTo>
                    <a:cubicBezTo>
                      <a:pt x="3560" y="1289"/>
                      <a:pt x="3520" y="1458"/>
                      <a:pt x="3500" y="1507"/>
                    </a:cubicBezTo>
                    <a:cubicBezTo>
                      <a:pt x="3431" y="1666"/>
                      <a:pt x="3480" y="1666"/>
                      <a:pt x="3461" y="1904"/>
                    </a:cubicBezTo>
                    <a:cubicBezTo>
                      <a:pt x="3452" y="2008"/>
                      <a:pt x="3436" y="2040"/>
                      <a:pt x="3405" y="2040"/>
                    </a:cubicBezTo>
                    <a:cubicBezTo>
                      <a:pt x="3364" y="2040"/>
                      <a:pt x="3299" y="1986"/>
                      <a:pt x="3193" y="1963"/>
                    </a:cubicBezTo>
                    <a:cubicBezTo>
                      <a:pt x="3176" y="1961"/>
                      <a:pt x="3161" y="1960"/>
                      <a:pt x="3149" y="1960"/>
                    </a:cubicBezTo>
                    <a:cubicBezTo>
                      <a:pt x="3019" y="1960"/>
                      <a:pt x="3116" y="2083"/>
                      <a:pt x="3213" y="2083"/>
                    </a:cubicBezTo>
                    <a:cubicBezTo>
                      <a:pt x="3216" y="2083"/>
                      <a:pt x="3219" y="2083"/>
                      <a:pt x="3223" y="2082"/>
                    </a:cubicBezTo>
                    <a:cubicBezTo>
                      <a:pt x="3226" y="2082"/>
                      <a:pt x="3229" y="2082"/>
                      <a:pt x="3233" y="2082"/>
                    </a:cubicBezTo>
                    <a:cubicBezTo>
                      <a:pt x="3348" y="2082"/>
                      <a:pt x="3450" y="2242"/>
                      <a:pt x="3421" y="2291"/>
                    </a:cubicBezTo>
                    <a:cubicBezTo>
                      <a:pt x="3401" y="2350"/>
                      <a:pt x="3123" y="2419"/>
                      <a:pt x="3223" y="2667"/>
                    </a:cubicBezTo>
                    <a:cubicBezTo>
                      <a:pt x="3286" y="2809"/>
                      <a:pt x="3183" y="2855"/>
                      <a:pt x="3083" y="2855"/>
                    </a:cubicBezTo>
                    <a:cubicBezTo>
                      <a:pt x="3043" y="2855"/>
                      <a:pt x="3003" y="2847"/>
                      <a:pt x="2975" y="2836"/>
                    </a:cubicBezTo>
                    <a:cubicBezTo>
                      <a:pt x="2959" y="2828"/>
                      <a:pt x="2942" y="2824"/>
                      <a:pt x="2927" y="2824"/>
                    </a:cubicBezTo>
                    <a:cubicBezTo>
                      <a:pt x="2847" y="2824"/>
                      <a:pt x="2791" y="2921"/>
                      <a:pt x="2915" y="3004"/>
                    </a:cubicBezTo>
                    <a:cubicBezTo>
                      <a:pt x="3074" y="3114"/>
                      <a:pt x="2945" y="3480"/>
                      <a:pt x="2806" y="3480"/>
                    </a:cubicBezTo>
                    <a:cubicBezTo>
                      <a:pt x="2707" y="3480"/>
                      <a:pt x="2628" y="3324"/>
                      <a:pt x="2516" y="3324"/>
                    </a:cubicBezTo>
                    <a:cubicBezTo>
                      <a:pt x="2471" y="3324"/>
                      <a:pt x="2420" y="3350"/>
                      <a:pt x="2360" y="3421"/>
                    </a:cubicBezTo>
                    <a:cubicBezTo>
                      <a:pt x="2350" y="3431"/>
                      <a:pt x="2350" y="3431"/>
                      <a:pt x="2350" y="3431"/>
                    </a:cubicBezTo>
                    <a:cubicBezTo>
                      <a:pt x="2350" y="3441"/>
                      <a:pt x="2350" y="3441"/>
                      <a:pt x="2340" y="3441"/>
                    </a:cubicBezTo>
                    <a:cubicBezTo>
                      <a:pt x="2271" y="3530"/>
                      <a:pt x="2281" y="3560"/>
                      <a:pt x="2330" y="3570"/>
                    </a:cubicBezTo>
                    <a:cubicBezTo>
                      <a:pt x="2319" y="3575"/>
                      <a:pt x="2304" y="3578"/>
                      <a:pt x="2288" y="3578"/>
                    </a:cubicBezTo>
                    <a:cubicBezTo>
                      <a:pt x="2249" y="3578"/>
                      <a:pt x="2198" y="3564"/>
                      <a:pt x="2142" y="3550"/>
                    </a:cubicBezTo>
                    <a:cubicBezTo>
                      <a:pt x="2112" y="3530"/>
                      <a:pt x="2072" y="3520"/>
                      <a:pt x="2043" y="3510"/>
                    </a:cubicBezTo>
                    <a:cubicBezTo>
                      <a:pt x="1973" y="3520"/>
                      <a:pt x="1924" y="3530"/>
                      <a:pt x="1884" y="3530"/>
                    </a:cubicBezTo>
                    <a:cubicBezTo>
                      <a:pt x="1874" y="3530"/>
                      <a:pt x="1854" y="3530"/>
                      <a:pt x="1844" y="3540"/>
                    </a:cubicBezTo>
                    <a:cubicBezTo>
                      <a:pt x="1884" y="3570"/>
                      <a:pt x="1973" y="3599"/>
                      <a:pt x="2013" y="3619"/>
                    </a:cubicBezTo>
                    <a:cubicBezTo>
                      <a:pt x="2033" y="3636"/>
                      <a:pt x="2051" y="3639"/>
                      <a:pt x="2072" y="3639"/>
                    </a:cubicBezTo>
                    <a:cubicBezTo>
                      <a:pt x="2086" y="3639"/>
                      <a:pt x="2101" y="3638"/>
                      <a:pt x="2118" y="3638"/>
                    </a:cubicBezTo>
                    <a:cubicBezTo>
                      <a:pt x="2152" y="3638"/>
                      <a:pt x="2194" y="3643"/>
                      <a:pt x="2251" y="3679"/>
                    </a:cubicBezTo>
                    <a:cubicBezTo>
                      <a:pt x="2346" y="3734"/>
                      <a:pt x="2359" y="3789"/>
                      <a:pt x="2385" y="3789"/>
                    </a:cubicBezTo>
                    <a:cubicBezTo>
                      <a:pt x="2392" y="3789"/>
                      <a:pt x="2399" y="3786"/>
                      <a:pt x="2410" y="3778"/>
                    </a:cubicBezTo>
                    <a:cubicBezTo>
                      <a:pt x="2417" y="3773"/>
                      <a:pt x="2425" y="3770"/>
                      <a:pt x="2434" y="3770"/>
                    </a:cubicBezTo>
                    <a:cubicBezTo>
                      <a:pt x="2457" y="3770"/>
                      <a:pt x="2482" y="3788"/>
                      <a:pt x="2519" y="3818"/>
                    </a:cubicBezTo>
                    <a:cubicBezTo>
                      <a:pt x="2558" y="3778"/>
                      <a:pt x="2598" y="3738"/>
                      <a:pt x="2618" y="3689"/>
                    </a:cubicBezTo>
                    <a:cubicBezTo>
                      <a:pt x="2710" y="3845"/>
                      <a:pt x="2656" y="3908"/>
                      <a:pt x="2840" y="3908"/>
                    </a:cubicBezTo>
                    <a:cubicBezTo>
                      <a:pt x="2854" y="3908"/>
                      <a:pt x="2869" y="3907"/>
                      <a:pt x="2885" y="3907"/>
                    </a:cubicBezTo>
                    <a:cubicBezTo>
                      <a:pt x="2892" y="3906"/>
                      <a:pt x="2899" y="3906"/>
                      <a:pt x="2905" y="3906"/>
                    </a:cubicBezTo>
                    <a:cubicBezTo>
                      <a:pt x="3047" y="3906"/>
                      <a:pt x="3074" y="4014"/>
                      <a:pt x="3084" y="4194"/>
                    </a:cubicBezTo>
                    <a:cubicBezTo>
                      <a:pt x="3104" y="4214"/>
                      <a:pt x="3113" y="4224"/>
                      <a:pt x="3133" y="4244"/>
                    </a:cubicBezTo>
                    <a:cubicBezTo>
                      <a:pt x="3243" y="4371"/>
                      <a:pt x="3218" y="4424"/>
                      <a:pt x="3121" y="4424"/>
                    </a:cubicBezTo>
                    <a:cubicBezTo>
                      <a:pt x="3113" y="4424"/>
                      <a:pt x="3103" y="4423"/>
                      <a:pt x="3094" y="4422"/>
                    </a:cubicBezTo>
                    <a:lnTo>
                      <a:pt x="3094" y="4422"/>
                    </a:lnTo>
                    <a:cubicBezTo>
                      <a:pt x="3104" y="4492"/>
                      <a:pt x="3104" y="4561"/>
                      <a:pt x="3113" y="4631"/>
                    </a:cubicBezTo>
                    <a:cubicBezTo>
                      <a:pt x="3131" y="4819"/>
                      <a:pt x="3072" y="4886"/>
                      <a:pt x="3003" y="4886"/>
                    </a:cubicBezTo>
                    <a:cubicBezTo>
                      <a:pt x="2914" y="4886"/>
                      <a:pt x="2808" y="4771"/>
                      <a:pt x="2836" y="4670"/>
                    </a:cubicBezTo>
                    <a:cubicBezTo>
                      <a:pt x="2876" y="4531"/>
                      <a:pt x="2816" y="4442"/>
                      <a:pt x="2608" y="4333"/>
                    </a:cubicBezTo>
                    <a:cubicBezTo>
                      <a:pt x="2519" y="4383"/>
                      <a:pt x="2528" y="4531"/>
                      <a:pt x="2528" y="4601"/>
                    </a:cubicBezTo>
                    <a:cubicBezTo>
                      <a:pt x="2538" y="4621"/>
                      <a:pt x="2548" y="4640"/>
                      <a:pt x="2548" y="4660"/>
                    </a:cubicBezTo>
                    <a:cubicBezTo>
                      <a:pt x="2558" y="4680"/>
                      <a:pt x="2558" y="4690"/>
                      <a:pt x="2558" y="4710"/>
                    </a:cubicBezTo>
                    <a:cubicBezTo>
                      <a:pt x="2618" y="4789"/>
                      <a:pt x="2747" y="4908"/>
                      <a:pt x="3004" y="5067"/>
                    </a:cubicBezTo>
                    <a:cubicBezTo>
                      <a:pt x="3200" y="5189"/>
                      <a:pt x="3181" y="5251"/>
                      <a:pt x="3083" y="5251"/>
                    </a:cubicBezTo>
                    <a:cubicBezTo>
                      <a:pt x="2998" y="5251"/>
                      <a:pt x="2852" y="5204"/>
                      <a:pt x="2737" y="5106"/>
                    </a:cubicBezTo>
                    <a:cubicBezTo>
                      <a:pt x="2519" y="4918"/>
                      <a:pt x="2429" y="4888"/>
                      <a:pt x="2281" y="4670"/>
                    </a:cubicBezTo>
                    <a:cubicBezTo>
                      <a:pt x="2211" y="4730"/>
                      <a:pt x="2162" y="4888"/>
                      <a:pt x="2122" y="5037"/>
                    </a:cubicBezTo>
                    <a:cubicBezTo>
                      <a:pt x="2122" y="5047"/>
                      <a:pt x="2122" y="5047"/>
                      <a:pt x="2122" y="5057"/>
                    </a:cubicBezTo>
                    <a:cubicBezTo>
                      <a:pt x="2112" y="5077"/>
                      <a:pt x="2112" y="5087"/>
                      <a:pt x="2112" y="5106"/>
                    </a:cubicBezTo>
                    <a:cubicBezTo>
                      <a:pt x="2102" y="5206"/>
                      <a:pt x="2191" y="5166"/>
                      <a:pt x="2261" y="5225"/>
                    </a:cubicBezTo>
                    <a:cubicBezTo>
                      <a:pt x="2278" y="5213"/>
                      <a:pt x="2294" y="5208"/>
                      <a:pt x="2308" y="5208"/>
                    </a:cubicBezTo>
                    <a:cubicBezTo>
                      <a:pt x="2374" y="5208"/>
                      <a:pt x="2407" y="5327"/>
                      <a:pt x="2439" y="5434"/>
                    </a:cubicBezTo>
                    <a:cubicBezTo>
                      <a:pt x="2479" y="5434"/>
                      <a:pt x="2528" y="5414"/>
                      <a:pt x="2578" y="5384"/>
                    </a:cubicBezTo>
                    <a:cubicBezTo>
                      <a:pt x="2578" y="5404"/>
                      <a:pt x="2608" y="5444"/>
                      <a:pt x="2628" y="5444"/>
                    </a:cubicBezTo>
                    <a:cubicBezTo>
                      <a:pt x="2647" y="5444"/>
                      <a:pt x="2677" y="5434"/>
                      <a:pt x="2707" y="5424"/>
                    </a:cubicBezTo>
                    <a:cubicBezTo>
                      <a:pt x="2697" y="5404"/>
                      <a:pt x="2677" y="5384"/>
                      <a:pt x="2657" y="5364"/>
                    </a:cubicBezTo>
                    <a:cubicBezTo>
                      <a:pt x="2647" y="5354"/>
                      <a:pt x="2638" y="5354"/>
                      <a:pt x="2628" y="5354"/>
                    </a:cubicBezTo>
                    <a:lnTo>
                      <a:pt x="2618" y="5354"/>
                    </a:lnTo>
                    <a:cubicBezTo>
                      <a:pt x="2628" y="5344"/>
                      <a:pt x="2628" y="5344"/>
                      <a:pt x="2638" y="5335"/>
                    </a:cubicBezTo>
                    <a:cubicBezTo>
                      <a:pt x="2667" y="5315"/>
                      <a:pt x="2697" y="5295"/>
                      <a:pt x="2717" y="5265"/>
                    </a:cubicBezTo>
                    <a:cubicBezTo>
                      <a:pt x="2751" y="5234"/>
                      <a:pt x="2781" y="5220"/>
                      <a:pt x="2814" y="5220"/>
                    </a:cubicBezTo>
                    <a:cubicBezTo>
                      <a:pt x="2887" y="5220"/>
                      <a:pt x="2976" y="5291"/>
                      <a:pt x="3153" y="5414"/>
                    </a:cubicBezTo>
                    <a:cubicBezTo>
                      <a:pt x="3401" y="5592"/>
                      <a:pt x="3024" y="5741"/>
                      <a:pt x="2905" y="5860"/>
                    </a:cubicBezTo>
                    <a:cubicBezTo>
                      <a:pt x="2895" y="5830"/>
                      <a:pt x="2885" y="5810"/>
                      <a:pt x="2876" y="5781"/>
                    </a:cubicBezTo>
                    <a:cubicBezTo>
                      <a:pt x="2846" y="5741"/>
                      <a:pt x="2856" y="5741"/>
                      <a:pt x="2747" y="5692"/>
                    </a:cubicBezTo>
                    <a:cubicBezTo>
                      <a:pt x="2722" y="5679"/>
                      <a:pt x="2708" y="5674"/>
                      <a:pt x="2701" y="5674"/>
                    </a:cubicBezTo>
                    <a:cubicBezTo>
                      <a:pt x="2674" y="5674"/>
                      <a:pt x="2761" y="5758"/>
                      <a:pt x="2816" y="5860"/>
                    </a:cubicBezTo>
                    <a:cubicBezTo>
                      <a:pt x="2826" y="5870"/>
                      <a:pt x="2826" y="5880"/>
                      <a:pt x="2836" y="5900"/>
                    </a:cubicBezTo>
                    <a:cubicBezTo>
                      <a:pt x="2803" y="5900"/>
                      <a:pt x="2770" y="5895"/>
                      <a:pt x="2731" y="5895"/>
                    </a:cubicBezTo>
                    <a:cubicBezTo>
                      <a:pt x="2711" y="5895"/>
                      <a:pt x="2690" y="5896"/>
                      <a:pt x="2667" y="5900"/>
                    </a:cubicBezTo>
                    <a:cubicBezTo>
                      <a:pt x="2647" y="5860"/>
                      <a:pt x="2677" y="5820"/>
                      <a:pt x="2647" y="5761"/>
                    </a:cubicBezTo>
                    <a:cubicBezTo>
                      <a:pt x="2633" y="5733"/>
                      <a:pt x="2619" y="5722"/>
                      <a:pt x="2606" y="5722"/>
                    </a:cubicBezTo>
                    <a:cubicBezTo>
                      <a:pt x="2592" y="5722"/>
                      <a:pt x="2579" y="5735"/>
                      <a:pt x="2568" y="5751"/>
                    </a:cubicBezTo>
                    <a:cubicBezTo>
                      <a:pt x="2578" y="5791"/>
                      <a:pt x="2598" y="5840"/>
                      <a:pt x="2618" y="5910"/>
                    </a:cubicBezTo>
                    <a:cubicBezTo>
                      <a:pt x="2647" y="5979"/>
                      <a:pt x="2687" y="6068"/>
                      <a:pt x="2747" y="6187"/>
                    </a:cubicBezTo>
                    <a:cubicBezTo>
                      <a:pt x="2889" y="6466"/>
                      <a:pt x="2869" y="6528"/>
                      <a:pt x="2817" y="6528"/>
                    </a:cubicBezTo>
                    <a:cubicBezTo>
                      <a:pt x="2786" y="6528"/>
                      <a:pt x="2743" y="6506"/>
                      <a:pt x="2717" y="6495"/>
                    </a:cubicBezTo>
                    <a:cubicBezTo>
                      <a:pt x="2667" y="6475"/>
                      <a:pt x="2499" y="6286"/>
                      <a:pt x="2350" y="6148"/>
                    </a:cubicBezTo>
                    <a:cubicBezTo>
                      <a:pt x="2330" y="6187"/>
                      <a:pt x="2310" y="6227"/>
                      <a:pt x="2291" y="6247"/>
                    </a:cubicBezTo>
                    <a:cubicBezTo>
                      <a:pt x="2340" y="6296"/>
                      <a:pt x="2390" y="6356"/>
                      <a:pt x="2439" y="6415"/>
                    </a:cubicBezTo>
                    <a:cubicBezTo>
                      <a:pt x="2443" y="6414"/>
                      <a:pt x="2446" y="6413"/>
                      <a:pt x="2449" y="6413"/>
                    </a:cubicBezTo>
                    <a:cubicBezTo>
                      <a:pt x="2465" y="6413"/>
                      <a:pt x="2479" y="6432"/>
                      <a:pt x="2479" y="6465"/>
                    </a:cubicBezTo>
                    <a:cubicBezTo>
                      <a:pt x="2619" y="6622"/>
                      <a:pt x="2608" y="6668"/>
                      <a:pt x="2544" y="6668"/>
                    </a:cubicBezTo>
                    <a:cubicBezTo>
                      <a:pt x="2531" y="6668"/>
                      <a:pt x="2515" y="6667"/>
                      <a:pt x="2499" y="6663"/>
                    </a:cubicBezTo>
                    <a:cubicBezTo>
                      <a:pt x="2489" y="6663"/>
                      <a:pt x="2479" y="6653"/>
                      <a:pt x="2479" y="6653"/>
                    </a:cubicBezTo>
                    <a:cubicBezTo>
                      <a:pt x="2459" y="6663"/>
                      <a:pt x="2429" y="6663"/>
                      <a:pt x="2390" y="6663"/>
                    </a:cubicBezTo>
                    <a:cubicBezTo>
                      <a:pt x="2374" y="6662"/>
                      <a:pt x="2361" y="6662"/>
                      <a:pt x="2351" y="6662"/>
                    </a:cubicBezTo>
                    <a:cubicBezTo>
                      <a:pt x="2260" y="6662"/>
                      <a:pt x="2389" y="6701"/>
                      <a:pt x="2469" y="6772"/>
                    </a:cubicBezTo>
                    <a:cubicBezTo>
                      <a:pt x="2479" y="6782"/>
                      <a:pt x="2479" y="6792"/>
                      <a:pt x="2489" y="6792"/>
                    </a:cubicBezTo>
                    <a:lnTo>
                      <a:pt x="2499" y="6792"/>
                    </a:lnTo>
                    <a:cubicBezTo>
                      <a:pt x="2550" y="6778"/>
                      <a:pt x="2600" y="6768"/>
                      <a:pt x="2651" y="6768"/>
                    </a:cubicBezTo>
                    <a:cubicBezTo>
                      <a:pt x="2670" y="6768"/>
                      <a:pt x="2688" y="6770"/>
                      <a:pt x="2707" y="6772"/>
                    </a:cubicBezTo>
                    <a:cubicBezTo>
                      <a:pt x="2846" y="6812"/>
                      <a:pt x="2826" y="7119"/>
                      <a:pt x="2935" y="7427"/>
                    </a:cubicBezTo>
                    <a:cubicBezTo>
                      <a:pt x="3044" y="7734"/>
                      <a:pt x="3104" y="7605"/>
                      <a:pt x="3223" y="8091"/>
                    </a:cubicBezTo>
                    <a:cubicBezTo>
                      <a:pt x="3256" y="8224"/>
                      <a:pt x="3253" y="8275"/>
                      <a:pt x="3228" y="8275"/>
                    </a:cubicBezTo>
                    <a:cubicBezTo>
                      <a:pt x="3164" y="8275"/>
                      <a:pt x="2956" y="7934"/>
                      <a:pt x="2856" y="7784"/>
                    </a:cubicBezTo>
                    <a:cubicBezTo>
                      <a:pt x="2747" y="7615"/>
                      <a:pt x="2786" y="7625"/>
                      <a:pt x="2638" y="7526"/>
                    </a:cubicBezTo>
                    <a:cubicBezTo>
                      <a:pt x="2628" y="7516"/>
                      <a:pt x="2598" y="7506"/>
                      <a:pt x="2578" y="7486"/>
                    </a:cubicBezTo>
                    <a:cubicBezTo>
                      <a:pt x="2578" y="7506"/>
                      <a:pt x="2558" y="7516"/>
                      <a:pt x="2519" y="7516"/>
                    </a:cubicBezTo>
                    <a:cubicBezTo>
                      <a:pt x="2509" y="7526"/>
                      <a:pt x="2499" y="7536"/>
                      <a:pt x="2499" y="7546"/>
                    </a:cubicBezTo>
                    <a:cubicBezTo>
                      <a:pt x="2499" y="7546"/>
                      <a:pt x="2499" y="7556"/>
                      <a:pt x="2509" y="7556"/>
                    </a:cubicBezTo>
                    <a:cubicBezTo>
                      <a:pt x="2558" y="7645"/>
                      <a:pt x="2628" y="7774"/>
                      <a:pt x="2697" y="7913"/>
                    </a:cubicBezTo>
                    <a:cubicBezTo>
                      <a:pt x="2737" y="8002"/>
                      <a:pt x="2757" y="8071"/>
                      <a:pt x="2757" y="8121"/>
                    </a:cubicBezTo>
                    <a:cubicBezTo>
                      <a:pt x="2885" y="8141"/>
                      <a:pt x="2925" y="8398"/>
                      <a:pt x="2925" y="8498"/>
                    </a:cubicBezTo>
                    <a:cubicBezTo>
                      <a:pt x="2925" y="8527"/>
                      <a:pt x="2925" y="8547"/>
                      <a:pt x="2915" y="8567"/>
                    </a:cubicBezTo>
                    <a:cubicBezTo>
                      <a:pt x="2925" y="8607"/>
                      <a:pt x="2856" y="8726"/>
                      <a:pt x="2905" y="8825"/>
                    </a:cubicBezTo>
                    <a:cubicBezTo>
                      <a:pt x="2985" y="8993"/>
                      <a:pt x="3510" y="9033"/>
                      <a:pt x="3510" y="9033"/>
                    </a:cubicBezTo>
                    <a:cubicBezTo>
                      <a:pt x="3510" y="9033"/>
                      <a:pt x="3609" y="9202"/>
                      <a:pt x="3550" y="9211"/>
                    </a:cubicBezTo>
                    <a:cubicBezTo>
                      <a:pt x="3490" y="9221"/>
                      <a:pt x="3351" y="9281"/>
                      <a:pt x="3312" y="9479"/>
                    </a:cubicBezTo>
                    <a:cubicBezTo>
                      <a:pt x="3295" y="9548"/>
                      <a:pt x="3308" y="9570"/>
                      <a:pt x="3343" y="9570"/>
                    </a:cubicBezTo>
                    <a:cubicBezTo>
                      <a:pt x="3408" y="9570"/>
                      <a:pt x="3549" y="9489"/>
                      <a:pt x="3698" y="9489"/>
                    </a:cubicBezTo>
                    <a:cubicBezTo>
                      <a:pt x="3936" y="9489"/>
                      <a:pt x="3857" y="9568"/>
                      <a:pt x="3887" y="9767"/>
                    </a:cubicBezTo>
                    <a:cubicBezTo>
                      <a:pt x="3898" y="9842"/>
                      <a:pt x="3874" y="9860"/>
                      <a:pt x="3830" y="9860"/>
                    </a:cubicBezTo>
                    <a:cubicBezTo>
                      <a:pt x="3789" y="9860"/>
                      <a:pt x="3732" y="9845"/>
                      <a:pt x="3671" y="9845"/>
                    </a:cubicBezTo>
                    <a:cubicBezTo>
                      <a:pt x="3624" y="9845"/>
                      <a:pt x="3575" y="9854"/>
                      <a:pt x="3530" y="9886"/>
                    </a:cubicBezTo>
                    <a:cubicBezTo>
                      <a:pt x="3361" y="10015"/>
                      <a:pt x="3649" y="10054"/>
                      <a:pt x="3659" y="10332"/>
                    </a:cubicBezTo>
                    <a:cubicBezTo>
                      <a:pt x="3662" y="10417"/>
                      <a:pt x="3650" y="10450"/>
                      <a:pt x="3628" y="10450"/>
                    </a:cubicBezTo>
                    <a:cubicBezTo>
                      <a:pt x="3580" y="10450"/>
                      <a:pt x="3483" y="10283"/>
                      <a:pt x="3401" y="10173"/>
                    </a:cubicBezTo>
                    <a:cubicBezTo>
                      <a:pt x="3292" y="10015"/>
                      <a:pt x="3262" y="9925"/>
                      <a:pt x="3193" y="9757"/>
                    </a:cubicBezTo>
                    <a:cubicBezTo>
                      <a:pt x="3122" y="9607"/>
                      <a:pt x="3052" y="9504"/>
                      <a:pt x="2946" y="9504"/>
                    </a:cubicBezTo>
                    <a:cubicBezTo>
                      <a:pt x="2933" y="9504"/>
                      <a:pt x="2920" y="9506"/>
                      <a:pt x="2905" y="9509"/>
                    </a:cubicBezTo>
                    <a:cubicBezTo>
                      <a:pt x="2776" y="9539"/>
                      <a:pt x="2885" y="9598"/>
                      <a:pt x="2995" y="9896"/>
                    </a:cubicBezTo>
                    <a:cubicBezTo>
                      <a:pt x="3104" y="10203"/>
                      <a:pt x="3074" y="10183"/>
                      <a:pt x="2985" y="10342"/>
                    </a:cubicBezTo>
                    <a:cubicBezTo>
                      <a:pt x="2967" y="10370"/>
                      <a:pt x="2949" y="10382"/>
                      <a:pt x="2931" y="10382"/>
                    </a:cubicBezTo>
                    <a:cubicBezTo>
                      <a:pt x="2847" y="10382"/>
                      <a:pt x="2761" y="10116"/>
                      <a:pt x="2737" y="9985"/>
                    </a:cubicBezTo>
                    <a:cubicBezTo>
                      <a:pt x="2707" y="9816"/>
                      <a:pt x="2598" y="9747"/>
                      <a:pt x="2429" y="9638"/>
                    </a:cubicBezTo>
                    <a:cubicBezTo>
                      <a:pt x="2405" y="9622"/>
                      <a:pt x="2386" y="9615"/>
                      <a:pt x="2372" y="9615"/>
                    </a:cubicBezTo>
                    <a:cubicBezTo>
                      <a:pt x="2287" y="9615"/>
                      <a:pt x="2360" y="9862"/>
                      <a:pt x="2360" y="10015"/>
                    </a:cubicBezTo>
                    <a:cubicBezTo>
                      <a:pt x="2360" y="10183"/>
                      <a:pt x="2390" y="10114"/>
                      <a:pt x="2439" y="10372"/>
                    </a:cubicBezTo>
                    <a:cubicBezTo>
                      <a:pt x="2456" y="10444"/>
                      <a:pt x="2455" y="10474"/>
                      <a:pt x="2443" y="10474"/>
                    </a:cubicBezTo>
                    <a:cubicBezTo>
                      <a:pt x="2412" y="10474"/>
                      <a:pt x="2304" y="10276"/>
                      <a:pt x="2211" y="10084"/>
                    </a:cubicBezTo>
                    <a:cubicBezTo>
                      <a:pt x="2157" y="9965"/>
                      <a:pt x="2142" y="9933"/>
                      <a:pt x="2118" y="9933"/>
                    </a:cubicBezTo>
                    <a:cubicBezTo>
                      <a:pt x="2095" y="9933"/>
                      <a:pt x="2062" y="9965"/>
                      <a:pt x="1973" y="9975"/>
                    </a:cubicBezTo>
                    <a:cubicBezTo>
                      <a:pt x="1943" y="10015"/>
                      <a:pt x="1904" y="10064"/>
                      <a:pt x="1854" y="10134"/>
                    </a:cubicBezTo>
                    <a:cubicBezTo>
                      <a:pt x="1904" y="10173"/>
                      <a:pt x="1963" y="10223"/>
                      <a:pt x="2013" y="10282"/>
                    </a:cubicBezTo>
                    <a:cubicBezTo>
                      <a:pt x="2134" y="10431"/>
                      <a:pt x="2123" y="10469"/>
                      <a:pt x="2050" y="10469"/>
                    </a:cubicBezTo>
                    <a:cubicBezTo>
                      <a:pt x="2016" y="10469"/>
                      <a:pt x="1968" y="10460"/>
                      <a:pt x="1914" y="10451"/>
                    </a:cubicBezTo>
                    <a:cubicBezTo>
                      <a:pt x="1795" y="10431"/>
                      <a:pt x="1785" y="10391"/>
                      <a:pt x="1696" y="10342"/>
                    </a:cubicBezTo>
                    <a:cubicBezTo>
                      <a:pt x="1686" y="10352"/>
                      <a:pt x="1686" y="10352"/>
                      <a:pt x="1676" y="10362"/>
                    </a:cubicBezTo>
                    <a:cubicBezTo>
                      <a:pt x="1539" y="10543"/>
                      <a:pt x="1547" y="10596"/>
                      <a:pt x="1609" y="10596"/>
                    </a:cubicBezTo>
                    <a:cubicBezTo>
                      <a:pt x="1659" y="10596"/>
                      <a:pt x="1744" y="10561"/>
                      <a:pt x="1815" y="10530"/>
                    </a:cubicBezTo>
                    <a:cubicBezTo>
                      <a:pt x="1829" y="10525"/>
                      <a:pt x="1842" y="10522"/>
                      <a:pt x="1853" y="10522"/>
                    </a:cubicBezTo>
                    <a:cubicBezTo>
                      <a:pt x="1920" y="10522"/>
                      <a:pt x="1908" y="10622"/>
                      <a:pt x="1874" y="10699"/>
                    </a:cubicBezTo>
                    <a:cubicBezTo>
                      <a:pt x="1914" y="10699"/>
                      <a:pt x="1963" y="10689"/>
                      <a:pt x="2003" y="10679"/>
                    </a:cubicBezTo>
                    <a:cubicBezTo>
                      <a:pt x="2101" y="10652"/>
                      <a:pt x="2154" y="10628"/>
                      <a:pt x="2215" y="10628"/>
                    </a:cubicBezTo>
                    <a:cubicBezTo>
                      <a:pt x="2265" y="10628"/>
                      <a:pt x="2320" y="10644"/>
                      <a:pt x="2410" y="10689"/>
                    </a:cubicBezTo>
                    <a:cubicBezTo>
                      <a:pt x="2618" y="10788"/>
                      <a:pt x="2291" y="10887"/>
                      <a:pt x="2350" y="10947"/>
                    </a:cubicBezTo>
                    <a:cubicBezTo>
                      <a:pt x="2410" y="11006"/>
                      <a:pt x="2449" y="10947"/>
                      <a:pt x="2568" y="11115"/>
                    </a:cubicBezTo>
                    <a:cubicBezTo>
                      <a:pt x="2612" y="11174"/>
                      <a:pt x="2647" y="11200"/>
                      <a:pt x="2676" y="11200"/>
                    </a:cubicBezTo>
                    <a:cubicBezTo>
                      <a:pt x="2727" y="11200"/>
                      <a:pt x="2762" y="11125"/>
                      <a:pt x="2806" y="11006"/>
                    </a:cubicBezTo>
                    <a:cubicBezTo>
                      <a:pt x="2834" y="10943"/>
                      <a:pt x="2859" y="10921"/>
                      <a:pt x="2887" y="10921"/>
                    </a:cubicBezTo>
                    <a:cubicBezTo>
                      <a:pt x="2937" y="10921"/>
                      <a:pt x="2994" y="10997"/>
                      <a:pt x="3084" y="11036"/>
                    </a:cubicBezTo>
                    <a:cubicBezTo>
                      <a:pt x="3223" y="11085"/>
                      <a:pt x="3064" y="11264"/>
                      <a:pt x="3094" y="11343"/>
                    </a:cubicBezTo>
                    <a:cubicBezTo>
                      <a:pt x="3105" y="11372"/>
                      <a:pt x="3120" y="11383"/>
                      <a:pt x="3142" y="11383"/>
                    </a:cubicBezTo>
                    <a:cubicBezTo>
                      <a:pt x="3181" y="11383"/>
                      <a:pt x="3241" y="11352"/>
                      <a:pt x="3342" y="11333"/>
                    </a:cubicBezTo>
                    <a:cubicBezTo>
                      <a:pt x="3368" y="11328"/>
                      <a:pt x="3393" y="11326"/>
                      <a:pt x="3416" y="11326"/>
                    </a:cubicBezTo>
                    <a:cubicBezTo>
                      <a:pt x="3520" y="11326"/>
                      <a:pt x="3585" y="11377"/>
                      <a:pt x="3609" y="11442"/>
                    </a:cubicBezTo>
                    <a:cubicBezTo>
                      <a:pt x="3639" y="11522"/>
                      <a:pt x="3847" y="11819"/>
                      <a:pt x="3936" y="11889"/>
                    </a:cubicBezTo>
                    <a:cubicBezTo>
                      <a:pt x="4026" y="11958"/>
                      <a:pt x="3907" y="12166"/>
                      <a:pt x="3837" y="12196"/>
                    </a:cubicBezTo>
                    <a:cubicBezTo>
                      <a:pt x="3833" y="12198"/>
                      <a:pt x="3828" y="12199"/>
                      <a:pt x="3823" y="12199"/>
                    </a:cubicBezTo>
                    <a:cubicBezTo>
                      <a:pt x="3756" y="12199"/>
                      <a:pt x="3669" y="12013"/>
                      <a:pt x="3530" y="11809"/>
                    </a:cubicBezTo>
                    <a:cubicBezTo>
                      <a:pt x="3453" y="11696"/>
                      <a:pt x="3397" y="11658"/>
                      <a:pt x="3356" y="11658"/>
                    </a:cubicBezTo>
                    <a:cubicBezTo>
                      <a:pt x="3317" y="11658"/>
                      <a:pt x="3291" y="11692"/>
                      <a:pt x="3272" y="11730"/>
                    </a:cubicBezTo>
                    <a:cubicBezTo>
                      <a:pt x="3223" y="11809"/>
                      <a:pt x="3361" y="11928"/>
                      <a:pt x="3401" y="11998"/>
                    </a:cubicBezTo>
                    <a:cubicBezTo>
                      <a:pt x="3451" y="12067"/>
                      <a:pt x="3520" y="12424"/>
                      <a:pt x="3391" y="12523"/>
                    </a:cubicBezTo>
                    <a:cubicBezTo>
                      <a:pt x="3370" y="12538"/>
                      <a:pt x="3353" y="12545"/>
                      <a:pt x="3339" y="12545"/>
                    </a:cubicBezTo>
                    <a:cubicBezTo>
                      <a:pt x="3263" y="12545"/>
                      <a:pt x="3292" y="12341"/>
                      <a:pt x="3292" y="12265"/>
                    </a:cubicBezTo>
                    <a:cubicBezTo>
                      <a:pt x="3292" y="12189"/>
                      <a:pt x="3168" y="11923"/>
                      <a:pt x="3077" y="11923"/>
                    </a:cubicBezTo>
                    <a:cubicBezTo>
                      <a:pt x="3061" y="11923"/>
                      <a:pt x="3047" y="11931"/>
                      <a:pt x="3034" y="11948"/>
                    </a:cubicBezTo>
                    <a:cubicBezTo>
                      <a:pt x="3018" y="11969"/>
                      <a:pt x="2995" y="11979"/>
                      <a:pt x="2968" y="11979"/>
                    </a:cubicBezTo>
                    <a:cubicBezTo>
                      <a:pt x="2846" y="11979"/>
                      <a:pt x="2642" y="11788"/>
                      <a:pt x="2618" y="11690"/>
                    </a:cubicBezTo>
                    <a:cubicBezTo>
                      <a:pt x="2599" y="11614"/>
                      <a:pt x="2437" y="11578"/>
                      <a:pt x="2263" y="11578"/>
                    </a:cubicBezTo>
                    <a:cubicBezTo>
                      <a:pt x="2166" y="11578"/>
                      <a:pt x="2065" y="11590"/>
                      <a:pt x="1983" y="11611"/>
                    </a:cubicBezTo>
                    <a:cubicBezTo>
                      <a:pt x="1963" y="11621"/>
                      <a:pt x="1943" y="11631"/>
                      <a:pt x="1934" y="11641"/>
                    </a:cubicBezTo>
                    <a:cubicBezTo>
                      <a:pt x="1953" y="11690"/>
                      <a:pt x="1973" y="11760"/>
                      <a:pt x="1993" y="11819"/>
                    </a:cubicBezTo>
                    <a:cubicBezTo>
                      <a:pt x="2043" y="11889"/>
                      <a:pt x="2112" y="11948"/>
                      <a:pt x="2162" y="12008"/>
                    </a:cubicBezTo>
                    <a:cubicBezTo>
                      <a:pt x="2162" y="11998"/>
                      <a:pt x="2172" y="11998"/>
                      <a:pt x="2172" y="11988"/>
                    </a:cubicBezTo>
                    <a:cubicBezTo>
                      <a:pt x="2177" y="11985"/>
                      <a:pt x="2183" y="11984"/>
                      <a:pt x="2189" y="11984"/>
                    </a:cubicBezTo>
                    <a:cubicBezTo>
                      <a:pt x="2207" y="11984"/>
                      <a:pt x="2226" y="11993"/>
                      <a:pt x="2241" y="12008"/>
                    </a:cubicBezTo>
                    <a:cubicBezTo>
                      <a:pt x="2291" y="12057"/>
                      <a:pt x="2320" y="12166"/>
                      <a:pt x="2281" y="12216"/>
                    </a:cubicBezTo>
                    <a:cubicBezTo>
                      <a:pt x="2221" y="12305"/>
                      <a:pt x="2191" y="12295"/>
                      <a:pt x="2092" y="12414"/>
                    </a:cubicBezTo>
                    <a:cubicBezTo>
                      <a:pt x="2072" y="12434"/>
                      <a:pt x="2062" y="12454"/>
                      <a:pt x="2053" y="12464"/>
                    </a:cubicBezTo>
                    <a:cubicBezTo>
                      <a:pt x="2112" y="12474"/>
                      <a:pt x="2162" y="12474"/>
                      <a:pt x="2211" y="12474"/>
                    </a:cubicBezTo>
                    <a:cubicBezTo>
                      <a:pt x="2390" y="12454"/>
                      <a:pt x="2449" y="12275"/>
                      <a:pt x="2588" y="12255"/>
                    </a:cubicBezTo>
                    <a:cubicBezTo>
                      <a:pt x="2593" y="12255"/>
                      <a:pt x="2597" y="12254"/>
                      <a:pt x="2602" y="12254"/>
                    </a:cubicBezTo>
                    <a:cubicBezTo>
                      <a:pt x="2729" y="12254"/>
                      <a:pt x="2885" y="12503"/>
                      <a:pt x="2885" y="12751"/>
                    </a:cubicBezTo>
                    <a:cubicBezTo>
                      <a:pt x="2885" y="12871"/>
                      <a:pt x="2913" y="12905"/>
                      <a:pt x="2967" y="12905"/>
                    </a:cubicBezTo>
                    <a:cubicBezTo>
                      <a:pt x="3027" y="12905"/>
                      <a:pt x="3121" y="12861"/>
                      <a:pt x="3242" y="12850"/>
                    </a:cubicBezTo>
                    <a:cubicBezTo>
                      <a:pt x="3403" y="12836"/>
                      <a:pt x="3488" y="12789"/>
                      <a:pt x="3625" y="12789"/>
                    </a:cubicBezTo>
                    <a:cubicBezTo>
                      <a:pt x="3674" y="12789"/>
                      <a:pt x="3730" y="12795"/>
                      <a:pt x="3798" y="12811"/>
                    </a:cubicBezTo>
                    <a:cubicBezTo>
                      <a:pt x="4046" y="12870"/>
                      <a:pt x="4343" y="13049"/>
                      <a:pt x="4155" y="13069"/>
                    </a:cubicBezTo>
                    <a:cubicBezTo>
                      <a:pt x="3956" y="13088"/>
                      <a:pt x="3718" y="13237"/>
                      <a:pt x="3778" y="13515"/>
                    </a:cubicBezTo>
                    <a:cubicBezTo>
                      <a:pt x="3808" y="13654"/>
                      <a:pt x="3728" y="13663"/>
                      <a:pt x="3627" y="13663"/>
                    </a:cubicBezTo>
                    <a:cubicBezTo>
                      <a:pt x="3610" y="13663"/>
                      <a:pt x="3592" y="13663"/>
                      <a:pt x="3574" y="13663"/>
                    </a:cubicBezTo>
                    <a:cubicBezTo>
                      <a:pt x="3485" y="13663"/>
                      <a:pt x="3391" y="13670"/>
                      <a:pt x="3342" y="13753"/>
                    </a:cubicBezTo>
                    <a:cubicBezTo>
                      <a:pt x="3225" y="13946"/>
                      <a:pt x="3583" y="14358"/>
                      <a:pt x="3358" y="14358"/>
                    </a:cubicBezTo>
                    <a:cubicBezTo>
                      <a:pt x="3353" y="14358"/>
                      <a:pt x="3347" y="14358"/>
                      <a:pt x="3342" y="14357"/>
                    </a:cubicBezTo>
                    <a:cubicBezTo>
                      <a:pt x="3094" y="14338"/>
                      <a:pt x="2885" y="14070"/>
                      <a:pt x="2796" y="13792"/>
                    </a:cubicBezTo>
                    <a:cubicBezTo>
                      <a:pt x="2768" y="13705"/>
                      <a:pt x="2735" y="13671"/>
                      <a:pt x="2703" y="13671"/>
                    </a:cubicBezTo>
                    <a:cubicBezTo>
                      <a:pt x="2632" y="13671"/>
                      <a:pt x="2565" y="13835"/>
                      <a:pt x="2558" y="13971"/>
                    </a:cubicBezTo>
                    <a:cubicBezTo>
                      <a:pt x="2555" y="13999"/>
                      <a:pt x="2547" y="14012"/>
                      <a:pt x="2535" y="14012"/>
                    </a:cubicBezTo>
                    <a:cubicBezTo>
                      <a:pt x="2462" y="14012"/>
                      <a:pt x="2245" y="13571"/>
                      <a:pt x="2152" y="13435"/>
                    </a:cubicBezTo>
                    <a:cubicBezTo>
                      <a:pt x="2138" y="13416"/>
                      <a:pt x="2117" y="13408"/>
                      <a:pt x="2089" y="13408"/>
                    </a:cubicBezTo>
                    <a:cubicBezTo>
                      <a:pt x="1885" y="13408"/>
                      <a:pt x="1349" y="13852"/>
                      <a:pt x="1349" y="13852"/>
                    </a:cubicBezTo>
                    <a:lnTo>
                      <a:pt x="1249" y="13862"/>
                    </a:lnTo>
                    <a:cubicBezTo>
                      <a:pt x="1249" y="13872"/>
                      <a:pt x="1239" y="13882"/>
                      <a:pt x="1239" y="13891"/>
                    </a:cubicBezTo>
                    <a:cubicBezTo>
                      <a:pt x="1230" y="13921"/>
                      <a:pt x="1220" y="13951"/>
                      <a:pt x="1210" y="13981"/>
                    </a:cubicBezTo>
                    <a:cubicBezTo>
                      <a:pt x="1111" y="14298"/>
                      <a:pt x="1130" y="14278"/>
                      <a:pt x="1220" y="14437"/>
                    </a:cubicBezTo>
                    <a:cubicBezTo>
                      <a:pt x="1235" y="14466"/>
                      <a:pt x="1252" y="14479"/>
                      <a:pt x="1268" y="14479"/>
                    </a:cubicBezTo>
                    <a:cubicBezTo>
                      <a:pt x="1345" y="14479"/>
                      <a:pt x="1421" y="14199"/>
                      <a:pt x="1438" y="14060"/>
                    </a:cubicBezTo>
                    <a:cubicBezTo>
                      <a:pt x="1468" y="13901"/>
                      <a:pt x="1567" y="13822"/>
                      <a:pt x="1715" y="13703"/>
                    </a:cubicBezTo>
                    <a:cubicBezTo>
                      <a:pt x="1736" y="13688"/>
                      <a:pt x="1752" y="13681"/>
                      <a:pt x="1764" y="13681"/>
                    </a:cubicBezTo>
                    <a:cubicBezTo>
                      <a:pt x="1841" y="13681"/>
                      <a:pt x="1775" y="13946"/>
                      <a:pt x="1775" y="14100"/>
                    </a:cubicBezTo>
                    <a:cubicBezTo>
                      <a:pt x="1775" y="14278"/>
                      <a:pt x="1745" y="14199"/>
                      <a:pt x="1706" y="14476"/>
                    </a:cubicBezTo>
                    <a:cubicBezTo>
                      <a:pt x="1696" y="14496"/>
                      <a:pt x="1696" y="14506"/>
                      <a:pt x="1696" y="14526"/>
                    </a:cubicBezTo>
                    <a:cubicBezTo>
                      <a:pt x="1691" y="14562"/>
                      <a:pt x="1695" y="14577"/>
                      <a:pt x="1704" y="14577"/>
                    </a:cubicBezTo>
                    <a:cubicBezTo>
                      <a:pt x="1715" y="14577"/>
                      <a:pt x="1733" y="14554"/>
                      <a:pt x="1755" y="14516"/>
                    </a:cubicBezTo>
                    <a:cubicBezTo>
                      <a:pt x="1795" y="14437"/>
                      <a:pt x="1854" y="14308"/>
                      <a:pt x="1904" y="14169"/>
                    </a:cubicBezTo>
                    <a:cubicBezTo>
                      <a:pt x="1954" y="14048"/>
                      <a:pt x="1969" y="14015"/>
                      <a:pt x="1991" y="14015"/>
                    </a:cubicBezTo>
                    <a:cubicBezTo>
                      <a:pt x="2017" y="14015"/>
                      <a:pt x="2054" y="14063"/>
                      <a:pt x="2176" y="14063"/>
                    </a:cubicBezTo>
                    <a:cubicBezTo>
                      <a:pt x="2193" y="14063"/>
                      <a:pt x="2211" y="14062"/>
                      <a:pt x="2231" y="14060"/>
                    </a:cubicBezTo>
                    <a:cubicBezTo>
                      <a:pt x="2253" y="14059"/>
                      <a:pt x="2272" y="14058"/>
                      <a:pt x="2288" y="14058"/>
                    </a:cubicBezTo>
                    <a:cubicBezTo>
                      <a:pt x="2478" y="14058"/>
                      <a:pt x="2239" y="14167"/>
                      <a:pt x="2092" y="14377"/>
                    </a:cubicBezTo>
                    <a:cubicBezTo>
                      <a:pt x="1983" y="14534"/>
                      <a:pt x="1991" y="14574"/>
                      <a:pt x="2055" y="14574"/>
                    </a:cubicBezTo>
                    <a:cubicBezTo>
                      <a:pt x="2084" y="14574"/>
                      <a:pt x="2125" y="14565"/>
                      <a:pt x="2172" y="14556"/>
                    </a:cubicBezTo>
                    <a:cubicBezTo>
                      <a:pt x="2330" y="14526"/>
                      <a:pt x="2281" y="14457"/>
                      <a:pt x="2538" y="14357"/>
                    </a:cubicBezTo>
                    <a:cubicBezTo>
                      <a:pt x="2559" y="14350"/>
                      <a:pt x="2575" y="14347"/>
                      <a:pt x="2587" y="14347"/>
                    </a:cubicBezTo>
                    <a:cubicBezTo>
                      <a:pt x="2731" y="14347"/>
                      <a:pt x="2429" y="14774"/>
                      <a:pt x="2429" y="14774"/>
                    </a:cubicBezTo>
                    <a:cubicBezTo>
                      <a:pt x="2429" y="14774"/>
                      <a:pt x="2380" y="14794"/>
                      <a:pt x="2320" y="14804"/>
                    </a:cubicBezTo>
                    <a:cubicBezTo>
                      <a:pt x="2294" y="14813"/>
                      <a:pt x="2261" y="14818"/>
                      <a:pt x="2226" y="14818"/>
                    </a:cubicBezTo>
                    <a:cubicBezTo>
                      <a:pt x="2183" y="14818"/>
                      <a:pt x="2136" y="14810"/>
                      <a:pt x="2092" y="14794"/>
                    </a:cubicBezTo>
                    <a:cubicBezTo>
                      <a:pt x="2005" y="14767"/>
                      <a:pt x="1960" y="14742"/>
                      <a:pt x="1906" y="14742"/>
                    </a:cubicBezTo>
                    <a:cubicBezTo>
                      <a:pt x="1861" y="14742"/>
                      <a:pt x="1811" y="14759"/>
                      <a:pt x="1725" y="14804"/>
                    </a:cubicBezTo>
                    <a:cubicBezTo>
                      <a:pt x="1547" y="14913"/>
                      <a:pt x="1834" y="15022"/>
                      <a:pt x="1785" y="15081"/>
                    </a:cubicBezTo>
                    <a:cubicBezTo>
                      <a:pt x="1725" y="15141"/>
                      <a:pt x="1696" y="15081"/>
                      <a:pt x="1587" y="15250"/>
                    </a:cubicBezTo>
                    <a:cubicBezTo>
                      <a:pt x="1546" y="15312"/>
                      <a:pt x="1516" y="15339"/>
                      <a:pt x="1490" y="15339"/>
                    </a:cubicBezTo>
                    <a:cubicBezTo>
                      <a:pt x="1446" y="15339"/>
                      <a:pt x="1416" y="15260"/>
                      <a:pt x="1378" y="15141"/>
                    </a:cubicBezTo>
                    <a:cubicBezTo>
                      <a:pt x="1352" y="15075"/>
                      <a:pt x="1329" y="15052"/>
                      <a:pt x="1306" y="15052"/>
                    </a:cubicBezTo>
                    <a:cubicBezTo>
                      <a:pt x="1276" y="15052"/>
                      <a:pt x="1244" y="15088"/>
                      <a:pt x="1200" y="15121"/>
                    </a:cubicBezTo>
                    <a:cubicBezTo>
                      <a:pt x="1180" y="15141"/>
                      <a:pt x="1160" y="15151"/>
                      <a:pt x="1130" y="15161"/>
                    </a:cubicBezTo>
                    <a:cubicBezTo>
                      <a:pt x="1002" y="15220"/>
                      <a:pt x="1150" y="15409"/>
                      <a:pt x="1121" y="15488"/>
                    </a:cubicBezTo>
                    <a:cubicBezTo>
                      <a:pt x="1110" y="15520"/>
                      <a:pt x="1096" y="15532"/>
                      <a:pt x="1077" y="15532"/>
                    </a:cubicBezTo>
                    <a:cubicBezTo>
                      <a:pt x="1043" y="15532"/>
                      <a:pt x="991" y="15497"/>
                      <a:pt x="902" y="15478"/>
                    </a:cubicBezTo>
                    <a:cubicBezTo>
                      <a:pt x="878" y="15473"/>
                      <a:pt x="855" y="15470"/>
                      <a:pt x="834" y="15470"/>
                    </a:cubicBezTo>
                    <a:cubicBezTo>
                      <a:pt x="737" y="15470"/>
                      <a:pt x="679" y="15523"/>
                      <a:pt x="654" y="15597"/>
                    </a:cubicBezTo>
                    <a:cubicBezTo>
                      <a:pt x="645" y="15627"/>
                      <a:pt x="625" y="15676"/>
                      <a:pt x="585" y="15736"/>
                    </a:cubicBezTo>
                    <a:cubicBezTo>
                      <a:pt x="526" y="15855"/>
                      <a:pt x="426" y="16013"/>
                      <a:pt x="367" y="16063"/>
                    </a:cubicBezTo>
                    <a:cubicBezTo>
                      <a:pt x="288" y="16142"/>
                      <a:pt x="397" y="16350"/>
                      <a:pt x="456" y="16380"/>
                    </a:cubicBezTo>
                    <a:cubicBezTo>
                      <a:pt x="460" y="16382"/>
                      <a:pt x="464" y="16383"/>
                      <a:pt x="468" y="16383"/>
                    </a:cubicBezTo>
                    <a:cubicBezTo>
                      <a:pt x="527" y="16383"/>
                      <a:pt x="604" y="16196"/>
                      <a:pt x="724" y="15984"/>
                    </a:cubicBezTo>
                    <a:cubicBezTo>
                      <a:pt x="797" y="15864"/>
                      <a:pt x="848" y="15823"/>
                      <a:pt x="885" y="15823"/>
                    </a:cubicBezTo>
                    <a:cubicBezTo>
                      <a:pt x="920" y="15823"/>
                      <a:pt x="943" y="15857"/>
                      <a:pt x="962" y="15894"/>
                    </a:cubicBezTo>
                    <a:cubicBezTo>
                      <a:pt x="1002" y="15984"/>
                      <a:pt x="883" y="16113"/>
                      <a:pt x="843" y="16182"/>
                    </a:cubicBezTo>
                    <a:cubicBezTo>
                      <a:pt x="803" y="16251"/>
                      <a:pt x="734" y="16618"/>
                      <a:pt x="853" y="16727"/>
                    </a:cubicBezTo>
                    <a:cubicBezTo>
                      <a:pt x="871" y="16744"/>
                      <a:pt x="886" y="16752"/>
                      <a:pt x="898" y="16752"/>
                    </a:cubicBezTo>
                    <a:cubicBezTo>
                      <a:pt x="963" y="16752"/>
                      <a:pt x="942" y="16533"/>
                      <a:pt x="942" y="16450"/>
                    </a:cubicBezTo>
                    <a:cubicBezTo>
                      <a:pt x="942" y="16374"/>
                      <a:pt x="1049" y="16105"/>
                      <a:pt x="1136" y="16105"/>
                    </a:cubicBezTo>
                    <a:cubicBezTo>
                      <a:pt x="1152" y="16105"/>
                      <a:pt x="1167" y="16113"/>
                      <a:pt x="1180" y="16132"/>
                    </a:cubicBezTo>
                    <a:cubicBezTo>
                      <a:pt x="1194" y="16153"/>
                      <a:pt x="1213" y="16162"/>
                      <a:pt x="1236" y="16162"/>
                    </a:cubicBezTo>
                    <a:cubicBezTo>
                      <a:pt x="1342" y="16162"/>
                      <a:pt x="1522" y="15961"/>
                      <a:pt x="1547" y="15855"/>
                    </a:cubicBezTo>
                    <a:cubicBezTo>
                      <a:pt x="1566" y="15778"/>
                      <a:pt x="1713" y="15739"/>
                      <a:pt x="1867" y="15739"/>
                    </a:cubicBezTo>
                    <a:cubicBezTo>
                      <a:pt x="1953" y="15739"/>
                      <a:pt x="2041" y="15751"/>
                      <a:pt x="2112" y="15775"/>
                    </a:cubicBezTo>
                    <a:cubicBezTo>
                      <a:pt x="2310" y="15835"/>
                      <a:pt x="1993" y="16113"/>
                      <a:pt x="1904" y="16251"/>
                    </a:cubicBezTo>
                    <a:cubicBezTo>
                      <a:pt x="1863" y="16328"/>
                      <a:pt x="1920" y="16365"/>
                      <a:pt x="2007" y="16365"/>
                    </a:cubicBezTo>
                    <a:cubicBezTo>
                      <a:pt x="2088" y="16365"/>
                      <a:pt x="2194" y="16333"/>
                      <a:pt x="2271" y="16271"/>
                    </a:cubicBezTo>
                    <a:cubicBezTo>
                      <a:pt x="2311" y="16241"/>
                      <a:pt x="2340" y="16228"/>
                      <a:pt x="2358" y="16228"/>
                    </a:cubicBezTo>
                    <a:cubicBezTo>
                      <a:pt x="2413" y="16228"/>
                      <a:pt x="2387" y="16336"/>
                      <a:pt x="2350" y="16440"/>
                    </a:cubicBezTo>
                    <a:cubicBezTo>
                      <a:pt x="2304" y="16577"/>
                      <a:pt x="2107" y="16680"/>
                      <a:pt x="1945" y="16680"/>
                    </a:cubicBezTo>
                    <a:cubicBezTo>
                      <a:pt x="1931" y="16680"/>
                      <a:pt x="1917" y="16679"/>
                      <a:pt x="1904" y="16678"/>
                    </a:cubicBezTo>
                    <a:cubicBezTo>
                      <a:pt x="1745" y="16658"/>
                      <a:pt x="1696" y="16469"/>
                      <a:pt x="1577" y="16440"/>
                    </a:cubicBezTo>
                    <a:cubicBezTo>
                      <a:pt x="1573" y="16439"/>
                      <a:pt x="1569" y="16439"/>
                      <a:pt x="1564" y="16439"/>
                    </a:cubicBezTo>
                    <a:cubicBezTo>
                      <a:pt x="1448" y="16439"/>
                      <a:pt x="1309" y="16707"/>
                      <a:pt x="1309" y="16965"/>
                    </a:cubicBezTo>
                    <a:cubicBezTo>
                      <a:pt x="1309" y="17095"/>
                      <a:pt x="1283" y="17132"/>
                      <a:pt x="1235" y="17132"/>
                    </a:cubicBezTo>
                    <a:cubicBezTo>
                      <a:pt x="1180" y="17132"/>
                      <a:pt x="1097" y="17085"/>
                      <a:pt x="992" y="17074"/>
                    </a:cubicBezTo>
                    <a:cubicBezTo>
                      <a:pt x="847" y="17060"/>
                      <a:pt x="771" y="17009"/>
                      <a:pt x="652" y="17009"/>
                    </a:cubicBezTo>
                    <a:cubicBezTo>
                      <a:pt x="608" y="17009"/>
                      <a:pt x="558" y="17016"/>
                      <a:pt x="496" y="17035"/>
                    </a:cubicBezTo>
                    <a:cubicBezTo>
                      <a:pt x="268" y="17094"/>
                      <a:pt x="0" y="17283"/>
                      <a:pt x="179" y="17302"/>
                    </a:cubicBezTo>
                    <a:cubicBezTo>
                      <a:pt x="347" y="17322"/>
                      <a:pt x="565" y="17471"/>
                      <a:pt x="506" y="17768"/>
                    </a:cubicBezTo>
                    <a:cubicBezTo>
                      <a:pt x="481" y="17912"/>
                      <a:pt x="553" y="17922"/>
                      <a:pt x="643" y="17922"/>
                    </a:cubicBezTo>
                    <a:cubicBezTo>
                      <a:pt x="658" y="17922"/>
                      <a:pt x="673" y="17922"/>
                      <a:pt x="688" y="17922"/>
                    </a:cubicBezTo>
                    <a:cubicBezTo>
                      <a:pt x="767" y="17922"/>
                      <a:pt x="851" y="17929"/>
                      <a:pt x="892" y="18016"/>
                    </a:cubicBezTo>
                    <a:cubicBezTo>
                      <a:pt x="922" y="18076"/>
                      <a:pt x="922" y="18155"/>
                      <a:pt x="902" y="18234"/>
                    </a:cubicBezTo>
                    <a:cubicBezTo>
                      <a:pt x="855" y="18425"/>
                      <a:pt x="743" y="18642"/>
                      <a:pt x="874" y="18642"/>
                    </a:cubicBezTo>
                    <a:cubicBezTo>
                      <a:pt x="880" y="18642"/>
                      <a:pt x="886" y="18642"/>
                      <a:pt x="892" y="18641"/>
                    </a:cubicBezTo>
                    <a:cubicBezTo>
                      <a:pt x="1121" y="18621"/>
                      <a:pt x="1309" y="18353"/>
                      <a:pt x="1388" y="18056"/>
                    </a:cubicBezTo>
                    <a:cubicBezTo>
                      <a:pt x="1413" y="17966"/>
                      <a:pt x="1442" y="17930"/>
                      <a:pt x="1470" y="17930"/>
                    </a:cubicBezTo>
                    <a:cubicBezTo>
                      <a:pt x="1532" y="17930"/>
                      <a:pt x="1593" y="18101"/>
                      <a:pt x="1606" y="18244"/>
                    </a:cubicBezTo>
                    <a:cubicBezTo>
                      <a:pt x="1608" y="18275"/>
                      <a:pt x="1615" y="18289"/>
                      <a:pt x="1626" y="18289"/>
                    </a:cubicBezTo>
                    <a:cubicBezTo>
                      <a:pt x="1673" y="18289"/>
                      <a:pt x="1795" y="18024"/>
                      <a:pt x="1884" y="17838"/>
                    </a:cubicBezTo>
                    <a:cubicBezTo>
                      <a:pt x="1914" y="17768"/>
                      <a:pt x="1943" y="17719"/>
                      <a:pt x="1963" y="17679"/>
                    </a:cubicBezTo>
                    <a:cubicBezTo>
                      <a:pt x="1973" y="17659"/>
                      <a:pt x="1992" y="17650"/>
                      <a:pt x="2016" y="17650"/>
                    </a:cubicBezTo>
                    <a:cubicBezTo>
                      <a:pt x="2062" y="17650"/>
                      <a:pt x="2129" y="17683"/>
                      <a:pt x="2201" y="17729"/>
                    </a:cubicBezTo>
                    <a:cubicBezTo>
                      <a:pt x="2419" y="17868"/>
                      <a:pt x="2677" y="18115"/>
                      <a:pt x="2677" y="18115"/>
                    </a:cubicBezTo>
                    <a:lnTo>
                      <a:pt x="3698" y="18294"/>
                    </a:lnTo>
                    <a:lnTo>
                      <a:pt x="4809" y="18224"/>
                    </a:lnTo>
                    <a:cubicBezTo>
                      <a:pt x="4809" y="18224"/>
                      <a:pt x="5057" y="18006"/>
                      <a:pt x="5225" y="17967"/>
                    </a:cubicBezTo>
                    <a:lnTo>
                      <a:pt x="5225" y="16787"/>
                    </a:lnTo>
                    <a:cubicBezTo>
                      <a:pt x="5186" y="16807"/>
                      <a:pt x="5149" y="16821"/>
                      <a:pt x="5119" y="16821"/>
                    </a:cubicBezTo>
                    <a:cubicBezTo>
                      <a:pt x="5089" y="16821"/>
                      <a:pt x="5067" y="16807"/>
                      <a:pt x="5057" y="16767"/>
                    </a:cubicBezTo>
                    <a:cubicBezTo>
                      <a:pt x="5027" y="16707"/>
                      <a:pt x="5017" y="16618"/>
                      <a:pt x="5007" y="16539"/>
                    </a:cubicBezTo>
                    <a:cubicBezTo>
                      <a:pt x="5007" y="16449"/>
                      <a:pt x="5024" y="16376"/>
                      <a:pt x="5076" y="16376"/>
                    </a:cubicBezTo>
                    <a:cubicBezTo>
                      <a:pt x="5092" y="16376"/>
                      <a:pt x="5112" y="16383"/>
                      <a:pt x="5136" y="16400"/>
                    </a:cubicBezTo>
                    <a:cubicBezTo>
                      <a:pt x="5156" y="16420"/>
                      <a:pt x="5196" y="16430"/>
                      <a:pt x="5225" y="16430"/>
                    </a:cubicBezTo>
                    <a:lnTo>
                      <a:pt x="5225" y="15756"/>
                    </a:lnTo>
                    <a:cubicBezTo>
                      <a:pt x="5196" y="15706"/>
                      <a:pt x="5196" y="15676"/>
                      <a:pt x="5225" y="15646"/>
                    </a:cubicBezTo>
                    <a:lnTo>
                      <a:pt x="5225" y="14942"/>
                    </a:lnTo>
                    <a:cubicBezTo>
                      <a:pt x="5216" y="14942"/>
                      <a:pt x="5206" y="14952"/>
                      <a:pt x="5196" y="14952"/>
                    </a:cubicBezTo>
                    <a:cubicBezTo>
                      <a:pt x="5172" y="14961"/>
                      <a:pt x="5148" y="14965"/>
                      <a:pt x="5125" y="14965"/>
                    </a:cubicBezTo>
                    <a:cubicBezTo>
                      <a:pt x="4993" y="14965"/>
                      <a:pt x="4878" y="14843"/>
                      <a:pt x="4878" y="14843"/>
                    </a:cubicBezTo>
                    <a:cubicBezTo>
                      <a:pt x="4878" y="14843"/>
                      <a:pt x="4729" y="14446"/>
                      <a:pt x="4901" y="14446"/>
                    </a:cubicBezTo>
                    <a:cubicBezTo>
                      <a:pt x="4917" y="14446"/>
                      <a:pt x="4936" y="14449"/>
                      <a:pt x="4958" y="14457"/>
                    </a:cubicBezTo>
                    <a:cubicBezTo>
                      <a:pt x="5206" y="14556"/>
                      <a:pt x="5067" y="14526"/>
                      <a:pt x="5216" y="14556"/>
                    </a:cubicBezTo>
                    <a:lnTo>
                      <a:pt x="5225" y="14556"/>
                    </a:lnTo>
                    <a:lnTo>
                      <a:pt x="5225" y="14288"/>
                    </a:lnTo>
                    <a:cubicBezTo>
                      <a:pt x="5086" y="14130"/>
                      <a:pt x="4938" y="14059"/>
                      <a:pt x="5124" y="14059"/>
                    </a:cubicBezTo>
                    <a:cubicBezTo>
                      <a:pt x="5137" y="14059"/>
                      <a:pt x="5151" y="14059"/>
                      <a:pt x="5166" y="14060"/>
                    </a:cubicBezTo>
                    <a:cubicBezTo>
                      <a:pt x="5173" y="14063"/>
                      <a:pt x="5179" y="14064"/>
                      <a:pt x="5186" y="14064"/>
                    </a:cubicBezTo>
                    <a:cubicBezTo>
                      <a:pt x="5199" y="14064"/>
                      <a:pt x="5212" y="14060"/>
                      <a:pt x="5225" y="14060"/>
                    </a:cubicBezTo>
                    <a:lnTo>
                      <a:pt x="5225" y="12335"/>
                    </a:lnTo>
                    <a:cubicBezTo>
                      <a:pt x="5176" y="12295"/>
                      <a:pt x="5156" y="12275"/>
                      <a:pt x="5106" y="12216"/>
                    </a:cubicBezTo>
                    <a:cubicBezTo>
                      <a:pt x="5053" y="12144"/>
                      <a:pt x="5137" y="11982"/>
                      <a:pt x="5198" y="11982"/>
                    </a:cubicBezTo>
                    <a:cubicBezTo>
                      <a:pt x="5204" y="11982"/>
                      <a:pt x="5210" y="11984"/>
                      <a:pt x="5216" y="11988"/>
                    </a:cubicBezTo>
                    <a:cubicBezTo>
                      <a:pt x="5225" y="11988"/>
                      <a:pt x="5225" y="11998"/>
                      <a:pt x="5225" y="12008"/>
                    </a:cubicBezTo>
                    <a:lnTo>
                      <a:pt x="5225" y="9410"/>
                    </a:lnTo>
                    <a:cubicBezTo>
                      <a:pt x="5201" y="9449"/>
                      <a:pt x="5178" y="9477"/>
                      <a:pt x="5154" y="9477"/>
                    </a:cubicBezTo>
                    <a:cubicBezTo>
                      <a:pt x="5129" y="9477"/>
                      <a:pt x="5102" y="9449"/>
                      <a:pt x="5067" y="9380"/>
                    </a:cubicBezTo>
                    <a:cubicBezTo>
                      <a:pt x="4918" y="9132"/>
                      <a:pt x="4987" y="8904"/>
                      <a:pt x="4769" y="8835"/>
                    </a:cubicBezTo>
                    <a:cubicBezTo>
                      <a:pt x="4541" y="8775"/>
                      <a:pt x="4571" y="8656"/>
                      <a:pt x="4571" y="8537"/>
                    </a:cubicBezTo>
                    <a:cubicBezTo>
                      <a:pt x="4571" y="8439"/>
                      <a:pt x="4450" y="8026"/>
                      <a:pt x="4572" y="8026"/>
                    </a:cubicBezTo>
                    <a:cubicBezTo>
                      <a:pt x="4585" y="8026"/>
                      <a:pt x="4601" y="8031"/>
                      <a:pt x="4621" y="8041"/>
                    </a:cubicBezTo>
                    <a:cubicBezTo>
                      <a:pt x="4809" y="8141"/>
                      <a:pt x="4750" y="8289"/>
                      <a:pt x="4908" y="8557"/>
                    </a:cubicBezTo>
                    <a:cubicBezTo>
                      <a:pt x="4990" y="8709"/>
                      <a:pt x="5089" y="8787"/>
                      <a:pt x="5152" y="8787"/>
                    </a:cubicBezTo>
                    <a:cubicBezTo>
                      <a:pt x="5205" y="8787"/>
                      <a:pt x="5233" y="8734"/>
                      <a:pt x="5206" y="8626"/>
                    </a:cubicBezTo>
                    <a:cubicBezTo>
                      <a:pt x="5180" y="8517"/>
                      <a:pt x="5184" y="8451"/>
                      <a:pt x="5209" y="8451"/>
                    </a:cubicBezTo>
                    <a:cubicBezTo>
                      <a:pt x="5214" y="8451"/>
                      <a:pt x="5219" y="8453"/>
                      <a:pt x="5225" y="8458"/>
                    </a:cubicBezTo>
                    <a:lnTo>
                      <a:pt x="5225" y="7893"/>
                    </a:lnTo>
                    <a:cubicBezTo>
                      <a:pt x="5185" y="7916"/>
                      <a:pt x="5148" y="7932"/>
                      <a:pt x="5117" y="7932"/>
                    </a:cubicBezTo>
                    <a:cubicBezTo>
                      <a:pt x="5094" y="7932"/>
                      <a:pt x="5074" y="7923"/>
                      <a:pt x="5057" y="7903"/>
                    </a:cubicBezTo>
                    <a:cubicBezTo>
                      <a:pt x="4948" y="7774"/>
                      <a:pt x="5146" y="7605"/>
                      <a:pt x="4997" y="7585"/>
                    </a:cubicBezTo>
                    <a:cubicBezTo>
                      <a:pt x="4849" y="7565"/>
                      <a:pt x="4333" y="7516"/>
                      <a:pt x="4492" y="7367"/>
                    </a:cubicBezTo>
                    <a:cubicBezTo>
                      <a:pt x="4650" y="7218"/>
                      <a:pt x="4750" y="7020"/>
                      <a:pt x="4750" y="7020"/>
                    </a:cubicBezTo>
                    <a:cubicBezTo>
                      <a:pt x="4750" y="7020"/>
                      <a:pt x="4833" y="6664"/>
                      <a:pt x="4953" y="6664"/>
                    </a:cubicBezTo>
                    <a:cubicBezTo>
                      <a:pt x="4988" y="6664"/>
                      <a:pt x="5027" y="6694"/>
                      <a:pt x="5067" y="6772"/>
                    </a:cubicBezTo>
                    <a:cubicBezTo>
                      <a:pt x="5126" y="6911"/>
                      <a:pt x="5186" y="6980"/>
                      <a:pt x="5225" y="7020"/>
                    </a:cubicBezTo>
                    <a:lnTo>
                      <a:pt x="5225" y="6247"/>
                    </a:lnTo>
                    <a:cubicBezTo>
                      <a:pt x="5216" y="6257"/>
                      <a:pt x="5206" y="6267"/>
                      <a:pt x="5186" y="6277"/>
                    </a:cubicBezTo>
                    <a:cubicBezTo>
                      <a:pt x="5168" y="6298"/>
                      <a:pt x="5155" y="6308"/>
                      <a:pt x="5144" y="6308"/>
                    </a:cubicBezTo>
                    <a:cubicBezTo>
                      <a:pt x="5099" y="6308"/>
                      <a:pt x="5083" y="6148"/>
                      <a:pt x="4908" y="5989"/>
                    </a:cubicBezTo>
                    <a:cubicBezTo>
                      <a:pt x="4818" y="5907"/>
                      <a:pt x="4749" y="5889"/>
                      <a:pt x="4692" y="5889"/>
                    </a:cubicBezTo>
                    <a:cubicBezTo>
                      <a:pt x="4650" y="5889"/>
                      <a:pt x="4613" y="5899"/>
                      <a:pt x="4578" y="5899"/>
                    </a:cubicBezTo>
                    <a:cubicBezTo>
                      <a:pt x="4546" y="5899"/>
                      <a:pt x="4515" y="5891"/>
                      <a:pt x="4482" y="5860"/>
                    </a:cubicBezTo>
                    <a:cubicBezTo>
                      <a:pt x="4373" y="5741"/>
                      <a:pt x="3986" y="5592"/>
                      <a:pt x="4244" y="5414"/>
                    </a:cubicBezTo>
                    <a:cubicBezTo>
                      <a:pt x="4415" y="5291"/>
                      <a:pt x="4505" y="5220"/>
                      <a:pt x="4581" y="5220"/>
                    </a:cubicBezTo>
                    <a:cubicBezTo>
                      <a:pt x="4615" y="5220"/>
                      <a:pt x="4646" y="5234"/>
                      <a:pt x="4680" y="5265"/>
                    </a:cubicBezTo>
                    <a:cubicBezTo>
                      <a:pt x="4713" y="5302"/>
                      <a:pt x="4765" y="5321"/>
                      <a:pt x="4821" y="5321"/>
                    </a:cubicBezTo>
                    <a:cubicBezTo>
                      <a:pt x="4930" y="5321"/>
                      <a:pt x="5057" y="5248"/>
                      <a:pt x="5097" y="5097"/>
                    </a:cubicBezTo>
                    <a:cubicBezTo>
                      <a:pt x="5111" y="5044"/>
                      <a:pt x="5132" y="5026"/>
                      <a:pt x="5155" y="5026"/>
                    </a:cubicBezTo>
                    <a:cubicBezTo>
                      <a:pt x="5179" y="5026"/>
                      <a:pt x="5205" y="5046"/>
                      <a:pt x="5225" y="5067"/>
                    </a:cubicBezTo>
                    <a:lnTo>
                      <a:pt x="5225" y="4908"/>
                    </a:lnTo>
                    <a:cubicBezTo>
                      <a:pt x="5191" y="4828"/>
                      <a:pt x="5150" y="4784"/>
                      <a:pt x="5101" y="4784"/>
                    </a:cubicBezTo>
                    <a:cubicBezTo>
                      <a:pt x="5065" y="4784"/>
                      <a:pt x="5024" y="4808"/>
                      <a:pt x="4978" y="4859"/>
                    </a:cubicBezTo>
                    <a:cubicBezTo>
                      <a:pt x="4950" y="4896"/>
                      <a:pt x="4918" y="4912"/>
                      <a:pt x="4885" y="4912"/>
                    </a:cubicBezTo>
                    <a:cubicBezTo>
                      <a:pt x="4779" y="4912"/>
                      <a:pt x="4672" y="4741"/>
                      <a:pt x="4710" y="4581"/>
                    </a:cubicBezTo>
                    <a:cubicBezTo>
                      <a:pt x="4752" y="4432"/>
                      <a:pt x="4936" y="4304"/>
                      <a:pt x="4915" y="4304"/>
                    </a:cubicBezTo>
                    <a:cubicBezTo>
                      <a:pt x="4907" y="4304"/>
                      <a:pt x="4866" y="4325"/>
                      <a:pt x="4769" y="4373"/>
                    </a:cubicBezTo>
                    <a:cubicBezTo>
                      <a:pt x="4422" y="4531"/>
                      <a:pt x="4512" y="4492"/>
                      <a:pt x="4561" y="4670"/>
                    </a:cubicBezTo>
                    <a:cubicBezTo>
                      <a:pt x="4584" y="4771"/>
                      <a:pt x="4478" y="4886"/>
                      <a:pt x="4390" y="4886"/>
                    </a:cubicBezTo>
                    <a:cubicBezTo>
                      <a:pt x="4323" y="4886"/>
                      <a:pt x="4266" y="4819"/>
                      <a:pt x="4284" y="4631"/>
                    </a:cubicBezTo>
                    <a:cubicBezTo>
                      <a:pt x="4323" y="4201"/>
                      <a:pt x="4131" y="3867"/>
                      <a:pt x="4362" y="3867"/>
                    </a:cubicBezTo>
                    <a:cubicBezTo>
                      <a:pt x="4366" y="3867"/>
                      <a:pt x="4369" y="3867"/>
                      <a:pt x="4373" y="3867"/>
                    </a:cubicBezTo>
                    <a:cubicBezTo>
                      <a:pt x="4532" y="3874"/>
                      <a:pt x="4531" y="3960"/>
                      <a:pt x="4549" y="3960"/>
                    </a:cubicBezTo>
                    <a:cubicBezTo>
                      <a:pt x="4558" y="3960"/>
                      <a:pt x="4571" y="3939"/>
                      <a:pt x="4611" y="3877"/>
                    </a:cubicBezTo>
                    <a:cubicBezTo>
                      <a:pt x="4740" y="3689"/>
                      <a:pt x="5196" y="3827"/>
                      <a:pt x="4978" y="3580"/>
                    </a:cubicBezTo>
                    <a:cubicBezTo>
                      <a:pt x="4819" y="3390"/>
                      <a:pt x="4746" y="3248"/>
                      <a:pt x="4673" y="3248"/>
                    </a:cubicBezTo>
                    <a:cubicBezTo>
                      <a:pt x="4650" y="3248"/>
                      <a:pt x="4627" y="3261"/>
                      <a:pt x="4601" y="3292"/>
                    </a:cubicBezTo>
                    <a:cubicBezTo>
                      <a:pt x="4500" y="3406"/>
                      <a:pt x="4408" y="3447"/>
                      <a:pt x="4337" y="3447"/>
                    </a:cubicBezTo>
                    <a:cubicBezTo>
                      <a:pt x="4206" y="3447"/>
                      <a:pt x="4147" y="3307"/>
                      <a:pt x="4244" y="3242"/>
                    </a:cubicBezTo>
                    <a:cubicBezTo>
                      <a:pt x="4386" y="3138"/>
                      <a:pt x="4538" y="2724"/>
                      <a:pt x="4463" y="2724"/>
                    </a:cubicBezTo>
                    <a:cubicBezTo>
                      <a:pt x="4460" y="2724"/>
                      <a:pt x="4456" y="2725"/>
                      <a:pt x="4452" y="2727"/>
                    </a:cubicBezTo>
                    <a:cubicBezTo>
                      <a:pt x="4433" y="2736"/>
                      <a:pt x="4409" y="2741"/>
                      <a:pt x="4382" y="2741"/>
                    </a:cubicBezTo>
                    <a:cubicBezTo>
                      <a:pt x="4264" y="2741"/>
                      <a:pt x="4089" y="2659"/>
                      <a:pt x="4065" y="2538"/>
                    </a:cubicBezTo>
                    <a:cubicBezTo>
                      <a:pt x="4054" y="2454"/>
                      <a:pt x="4036" y="2446"/>
                      <a:pt x="4018" y="2446"/>
                    </a:cubicBezTo>
                    <a:cubicBezTo>
                      <a:pt x="4014" y="2446"/>
                      <a:pt x="4009" y="2447"/>
                      <a:pt x="4005" y="2447"/>
                    </a:cubicBezTo>
                    <a:cubicBezTo>
                      <a:pt x="3995" y="2447"/>
                      <a:pt x="3985" y="2444"/>
                      <a:pt x="3976" y="2429"/>
                    </a:cubicBezTo>
                    <a:cubicBezTo>
                      <a:pt x="3956" y="2380"/>
                      <a:pt x="4046" y="2023"/>
                      <a:pt x="4155" y="1844"/>
                    </a:cubicBezTo>
                    <a:cubicBezTo>
                      <a:pt x="4221" y="1749"/>
                      <a:pt x="4330" y="1713"/>
                      <a:pt x="4302" y="1713"/>
                    </a:cubicBezTo>
                    <a:cubicBezTo>
                      <a:pt x="4292" y="1713"/>
                      <a:pt x="4266" y="1718"/>
                      <a:pt x="4214" y="1725"/>
                    </a:cubicBezTo>
                    <a:cubicBezTo>
                      <a:pt x="4071" y="1748"/>
                      <a:pt x="3968" y="1976"/>
                      <a:pt x="3918" y="1976"/>
                    </a:cubicBezTo>
                    <a:cubicBezTo>
                      <a:pt x="3902" y="1976"/>
                      <a:pt x="3892" y="1954"/>
                      <a:pt x="3887" y="1894"/>
                    </a:cubicBezTo>
                    <a:cubicBezTo>
                      <a:pt x="3867" y="1656"/>
                      <a:pt x="3887" y="1339"/>
                      <a:pt x="3817" y="1180"/>
                    </a:cubicBezTo>
                    <a:cubicBezTo>
                      <a:pt x="3798" y="1140"/>
                      <a:pt x="3778" y="1021"/>
                      <a:pt x="3768" y="892"/>
                    </a:cubicBezTo>
                    <a:cubicBezTo>
                      <a:pt x="3740" y="652"/>
                      <a:pt x="3718" y="360"/>
                      <a:pt x="3706" y="360"/>
                    </a:cubicBezTo>
                    <a:cubicBezTo>
                      <a:pt x="3701" y="360"/>
                      <a:pt x="3698" y="418"/>
                      <a:pt x="3698" y="565"/>
                    </a:cubicBezTo>
                    <a:lnTo>
                      <a:pt x="3698" y="655"/>
                    </a:lnTo>
                    <a:cubicBezTo>
                      <a:pt x="3688" y="657"/>
                      <a:pt x="3676" y="659"/>
                      <a:pt x="3663" y="659"/>
                    </a:cubicBezTo>
                    <a:cubicBezTo>
                      <a:pt x="3591" y="659"/>
                      <a:pt x="3489" y="613"/>
                      <a:pt x="3480" y="545"/>
                    </a:cubicBezTo>
                    <a:cubicBezTo>
                      <a:pt x="3470" y="501"/>
                      <a:pt x="3461" y="493"/>
                      <a:pt x="3451" y="493"/>
                    </a:cubicBezTo>
                    <a:cubicBezTo>
                      <a:pt x="3446" y="493"/>
                      <a:pt x="3441" y="495"/>
                      <a:pt x="3436" y="495"/>
                    </a:cubicBezTo>
                    <a:cubicBezTo>
                      <a:pt x="3431" y="495"/>
                      <a:pt x="3426" y="493"/>
                      <a:pt x="3421" y="486"/>
                    </a:cubicBezTo>
                    <a:cubicBezTo>
                      <a:pt x="3411" y="456"/>
                      <a:pt x="3461" y="248"/>
                      <a:pt x="3530" y="149"/>
                    </a:cubicBezTo>
                    <a:cubicBezTo>
                      <a:pt x="3567" y="96"/>
                      <a:pt x="3639" y="72"/>
                      <a:pt x="3620" y="72"/>
                    </a:cubicBezTo>
                    <a:cubicBezTo>
                      <a:pt x="3614" y="72"/>
                      <a:pt x="3598" y="75"/>
                      <a:pt x="3570" y="79"/>
                    </a:cubicBezTo>
                    <a:cubicBezTo>
                      <a:pt x="3479" y="95"/>
                      <a:pt x="3417" y="225"/>
                      <a:pt x="3388" y="225"/>
                    </a:cubicBezTo>
                    <a:cubicBezTo>
                      <a:pt x="3379" y="225"/>
                      <a:pt x="3374" y="212"/>
                      <a:pt x="3371" y="179"/>
                    </a:cubicBezTo>
                    <a:cubicBezTo>
                      <a:pt x="3371" y="149"/>
                      <a:pt x="3371" y="119"/>
                      <a:pt x="3371" y="89"/>
                    </a:cubicBezTo>
                    <a:cubicBezTo>
                      <a:pt x="3328" y="105"/>
                      <a:pt x="3288" y="113"/>
                      <a:pt x="3254" y="113"/>
                    </a:cubicBezTo>
                    <a:cubicBezTo>
                      <a:pt x="3179" y="113"/>
                      <a:pt x="3130" y="75"/>
                      <a:pt x="3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" name="Google Shape;262;p2"/>
              <p:cNvSpPr/>
              <p:nvPr/>
            </p:nvSpPr>
            <p:spPr>
              <a:xfrm>
                <a:off x="11543637" y="1166885"/>
                <a:ext cx="2399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0" extrusionOk="0">
                    <a:moveTo>
                      <a:pt x="149" y="1"/>
                    </a:moveTo>
                    <a:cubicBezTo>
                      <a:pt x="70" y="21"/>
                      <a:pt x="30" y="70"/>
                      <a:pt x="0" y="130"/>
                    </a:cubicBezTo>
                    <a:cubicBezTo>
                      <a:pt x="50" y="110"/>
                      <a:pt x="89" y="6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" name="Google Shape;263;p2"/>
              <p:cNvSpPr/>
              <p:nvPr/>
            </p:nvSpPr>
            <p:spPr>
              <a:xfrm>
                <a:off x="11479710" y="994429"/>
                <a:ext cx="86308" cy="175837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092" extrusionOk="0">
                    <a:moveTo>
                      <a:pt x="10" y="635"/>
                    </a:moveTo>
                    <a:cubicBezTo>
                      <a:pt x="14" y="639"/>
                      <a:pt x="18" y="643"/>
                      <a:pt x="21" y="646"/>
                    </a:cubicBezTo>
                    <a:lnTo>
                      <a:pt x="21" y="646"/>
                    </a:lnTo>
                    <a:cubicBezTo>
                      <a:pt x="18" y="642"/>
                      <a:pt x="14" y="638"/>
                      <a:pt x="10" y="635"/>
                    </a:cubicBezTo>
                    <a:close/>
                    <a:moveTo>
                      <a:pt x="298" y="1"/>
                    </a:moveTo>
                    <a:cubicBezTo>
                      <a:pt x="248" y="40"/>
                      <a:pt x="209" y="100"/>
                      <a:pt x="159" y="150"/>
                    </a:cubicBezTo>
                    <a:cubicBezTo>
                      <a:pt x="139" y="169"/>
                      <a:pt x="129" y="179"/>
                      <a:pt x="110" y="189"/>
                    </a:cubicBezTo>
                    <a:cubicBezTo>
                      <a:pt x="90" y="189"/>
                      <a:pt x="80" y="189"/>
                      <a:pt x="70" y="199"/>
                    </a:cubicBezTo>
                    <a:cubicBezTo>
                      <a:pt x="60" y="219"/>
                      <a:pt x="50" y="249"/>
                      <a:pt x="50" y="278"/>
                    </a:cubicBezTo>
                    <a:cubicBezTo>
                      <a:pt x="1" y="487"/>
                      <a:pt x="120" y="467"/>
                      <a:pt x="268" y="735"/>
                    </a:cubicBezTo>
                    <a:cubicBezTo>
                      <a:pt x="320" y="827"/>
                      <a:pt x="332" y="860"/>
                      <a:pt x="319" y="860"/>
                    </a:cubicBezTo>
                    <a:cubicBezTo>
                      <a:pt x="294" y="860"/>
                      <a:pt x="177" y="740"/>
                      <a:pt x="60" y="675"/>
                    </a:cubicBezTo>
                    <a:cubicBezTo>
                      <a:pt x="44" y="667"/>
                      <a:pt x="35" y="659"/>
                      <a:pt x="21" y="646"/>
                    </a:cubicBezTo>
                    <a:lnTo>
                      <a:pt x="21" y="646"/>
                    </a:lnTo>
                    <a:cubicBezTo>
                      <a:pt x="61" y="695"/>
                      <a:pt x="68" y="813"/>
                      <a:pt x="50" y="923"/>
                    </a:cubicBezTo>
                    <a:cubicBezTo>
                      <a:pt x="70" y="963"/>
                      <a:pt x="100" y="1012"/>
                      <a:pt x="169" y="1092"/>
                    </a:cubicBezTo>
                    <a:cubicBezTo>
                      <a:pt x="219" y="1052"/>
                      <a:pt x="278" y="992"/>
                      <a:pt x="328" y="893"/>
                    </a:cubicBezTo>
                    <a:cubicBezTo>
                      <a:pt x="447" y="685"/>
                      <a:pt x="447" y="625"/>
                      <a:pt x="536" y="556"/>
                    </a:cubicBezTo>
                    <a:cubicBezTo>
                      <a:pt x="506" y="546"/>
                      <a:pt x="476" y="526"/>
                      <a:pt x="447" y="507"/>
                    </a:cubicBezTo>
                    <a:cubicBezTo>
                      <a:pt x="239" y="328"/>
                      <a:pt x="387" y="249"/>
                      <a:pt x="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64" name="Google Shape;264;p2"/>
            <p:cNvGrpSpPr/>
            <p:nvPr/>
          </p:nvGrpSpPr>
          <p:grpSpPr>
            <a:xfrm>
              <a:off x="6800350" y="1426546"/>
              <a:ext cx="2216146" cy="4110218"/>
              <a:chOff x="8664865" y="-3405050"/>
              <a:chExt cx="3327047" cy="6170572"/>
            </a:xfrm>
          </p:grpSpPr>
          <p:sp>
            <p:nvSpPr>
              <p:cNvPr id="265" name="Google Shape;265;p2"/>
              <p:cNvSpPr/>
              <p:nvPr/>
            </p:nvSpPr>
            <p:spPr>
              <a:xfrm>
                <a:off x="10791659" y="2271183"/>
                <a:ext cx="746178" cy="494339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070" extrusionOk="0">
                    <a:moveTo>
                      <a:pt x="1660" y="0"/>
                    </a:moveTo>
                    <a:cubicBezTo>
                      <a:pt x="1549" y="0"/>
                      <a:pt x="1424" y="12"/>
                      <a:pt x="1269" y="44"/>
                    </a:cubicBezTo>
                    <a:cubicBezTo>
                      <a:pt x="684" y="163"/>
                      <a:pt x="0" y="510"/>
                      <a:pt x="446" y="549"/>
                    </a:cubicBezTo>
                    <a:cubicBezTo>
                      <a:pt x="892" y="589"/>
                      <a:pt x="1438" y="867"/>
                      <a:pt x="1299" y="1422"/>
                    </a:cubicBezTo>
                    <a:cubicBezTo>
                      <a:pt x="1235" y="1695"/>
                      <a:pt x="1415" y="1714"/>
                      <a:pt x="1647" y="1714"/>
                    </a:cubicBezTo>
                    <a:cubicBezTo>
                      <a:pt x="1687" y="1714"/>
                      <a:pt x="1728" y="1714"/>
                      <a:pt x="1769" y="1714"/>
                    </a:cubicBezTo>
                    <a:cubicBezTo>
                      <a:pt x="1971" y="1714"/>
                      <a:pt x="2185" y="1728"/>
                      <a:pt x="2300" y="1888"/>
                    </a:cubicBezTo>
                    <a:cubicBezTo>
                      <a:pt x="2562" y="2275"/>
                      <a:pt x="1755" y="3069"/>
                      <a:pt x="2262" y="3069"/>
                    </a:cubicBezTo>
                    <a:cubicBezTo>
                      <a:pt x="2274" y="3069"/>
                      <a:pt x="2287" y="3069"/>
                      <a:pt x="2300" y="3068"/>
                    </a:cubicBezTo>
                    <a:cubicBezTo>
                      <a:pt x="2608" y="3048"/>
                      <a:pt x="2895" y="2889"/>
                      <a:pt x="3123" y="2661"/>
                    </a:cubicBezTo>
                    <a:cubicBezTo>
                      <a:pt x="3143" y="2582"/>
                      <a:pt x="3143" y="2503"/>
                      <a:pt x="3113" y="2443"/>
                    </a:cubicBezTo>
                    <a:cubicBezTo>
                      <a:pt x="3068" y="2356"/>
                      <a:pt x="2983" y="2349"/>
                      <a:pt x="2905" y="2349"/>
                    </a:cubicBezTo>
                    <a:cubicBezTo>
                      <a:pt x="2890" y="2349"/>
                      <a:pt x="2875" y="2349"/>
                      <a:pt x="2861" y="2349"/>
                    </a:cubicBezTo>
                    <a:cubicBezTo>
                      <a:pt x="2771" y="2349"/>
                      <a:pt x="2702" y="2339"/>
                      <a:pt x="2727" y="2195"/>
                    </a:cubicBezTo>
                    <a:cubicBezTo>
                      <a:pt x="2786" y="1898"/>
                      <a:pt x="2568" y="1749"/>
                      <a:pt x="2400" y="1729"/>
                    </a:cubicBezTo>
                    <a:cubicBezTo>
                      <a:pt x="2221" y="1710"/>
                      <a:pt x="2489" y="1521"/>
                      <a:pt x="2717" y="1462"/>
                    </a:cubicBezTo>
                    <a:cubicBezTo>
                      <a:pt x="2779" y="1443"/>
                      <a:pt x="2828" y="1436"/>
                      <a:pt x="2872" y="1436"/>
                    </a:cubicBezTo>
                    <a:cubicBezTo>
                      <a:pt x="2988" y="1436"/>
                      <a:pt x="3061" y="1487"/>
                      <a:pt x="3213" y="1501"/>
                    </a:cubicBezTo>
                    <a:cubicBezTo>
                      <a:pt x="3318" y="1512"/>
                      <a:pt x="3401" y="1559"/>
                      <a:pt x="3456" y="1559"/>
                    </a:cubicBezTo>
                    <a:cubicBezTo>
                      <a:pt x="3504" y="1559"/>
                      <a:pt x="3530" y="1522"/>
                      <a:pt x="3530" y="1392"/>
                    </a:cubicBezTo>
                    <a:cubicBezTo>
                      <a:pt x="3530" y="1134"/>
                      <a:pt x="3669" y="866"/>
                      <a:pt x="3785" y="866"/>
                    </a:cubicBezTo>
                    <a:cubicBezTo>
                      <a:pt x="3790" y="866"/>
                      <a:pt x="3794" y="866"/>
                      <a:pt x="3798" y="867"/>
                    </a:cubicBezTo>
                    <a:cubicBezTo>
                      <a:pt x="3917" y="896"/>
                      <a:pt x="3966" y="1085"/>
                      <a:pt x="4125" y="1105"/>
                    </a:cubicBezTo>
                    <a:cubicBezTo>
                      <a:pt x="4138" y="1106"/>
                      <a:pt x="4152" y="1107"/>
                      <a:pt x="4166" y="1107"/>
                    </a:cubicBezTo>
                    <a:cubicBezTo>
                      <a:pt x="4328" y="1107"/>
                      <a:pt x="4525" y="1004"/>
                      <a:pt x="4571" y="867"/>
                    </a:cubicBezTo>
                    <a:cubicBezTo>
                      <a:pt x="4608" y="763"/>
                      <a:pt x="4634" y="655"/>
                      <a:pt x="4579" y="655"/>
                    </a:cubicBezTo>
                    <a:cubicBezTo>
                      <a:pt x="4561" y="655"/>
                      <a:pt x="4532" y="668"/>
                      <a:pt x="4492" y="698"/>
                    </a:cubicBezTo>
                    <a:cubicBezTo>
                      <a:pt x="4415" y="760"/>
                      <a:pt x="4309" y="792"/>
                      <a:pt x="4228" y="792"/>
                    </a:cubicBezTo>
                    <a:cubicBezTo>
                      <a:pt x="4141" y="792"/>
                      <a:pt x="4084" y="755"/>
                      <a:pt x="4125" y="678"/>
                    </a:cubicBezTo>
                    <a:cubicBezTo>
                      <a:pt x="4214" y="540"/>
                      <a:pt x="4531" y="262"/>
                      <a:pt x="4333" y="202"/>
                    </a:cubicBezTo>
                    <a:cubicBezTo>
                      <a:pt x="4259" y="178"/>
                      <a:pt x="4170" y="166"/>
                      <a:pt x="4084" y="166"/>
                    </a:cubicBezTo>
                    <a:cubicBezTo>
                      <a:pt x="3929" y="166"/>
                      <a:pt x="3787" y="205"/>
                      <a:pt x="3768" y="282"/>
                    </a:cubicBezTo>
                    <a:cubicBezTo>
                      <a:pt x="3743" y="388"/>
                      <a:pt x="3563" y="589"/>
                      <a:pt x="3457" y="589"/>
                    </a:cubicBezTo>
                    <a:cubicBezTo>
                      <a:pt x="3434" y="589"/>
                      <a:pt x="3415" y="580"/>
                      <a:pt x="3401" y="559"/>
                    </a:cubicBezTo>
                    <a:cubicBezTo>
                      <a:pt x="3388" y="540"/>
                      <a:pt x="3373" y="532"/>
                      <a:pt x="3357" y="532"/>
                    </a:cubicBezTo>
                    <a:cubicBezTo>
                      <a:pt x="3270" y="532"/>
                      <a:pt x="3163" y="801"/>
                      <a:pt x="3163" y="877"/>
                    </a:cubicBezTo>
                    <a:cubicBezTo>
                      <a:pt x="3163" y="960"/>
                      <a:pt x="3184" y="1179"/>
                      <a:pt x="3119" y="1179"/>
                    </a:cubicBezTo>
                    <a:cubicBezTo>
                      <a:pt x="3107" y="1179"/>
                      <a:pt x="3092" y="1171"/>
                      <a:pt x="3074" y="1154"/>
                    </a:cubicBezTo>
                    <a:cubicBezTo>
                      <a:pt x="2955" y="1045"/>
                      <a:pt x="3024" y="678"/>
                      <a:pt x="3064" y="609"/>
                    </a:cubicBezTo>
                    <a:cubicBezTo>
                      <a:pt x="3104" y="540"/>
                      <a:pt x="3223" y="411"/>
                      <a:pt x="3183" y="321"/>
                    </a:cubicBezTo>
                    <a:cubicBezTo>
                      <a:pt x="3164" y="284"/>
                      <a:pt x="3141" y="250"/>
                      <a:pt x="3106" y="250"/>
                    </a:cubicBezTo>
                    <a:cubicBezTo>
                      <a:pt x="3069" y="250"/>
                      <a:pt x="3018" y="291"/>
                      <a:pt x="2945" y="411"/>
                    </a:cubicBezTo>
                    <a:cubicBezTo>
                      <a:pt x="2825" y="623"/>
                      <a:pt x="2748" y="810"/>
                      <a:pt x="2689" y="810"/>
                    </a:cubicBezTo>
                    <a:cubicBezTo>
                      <a:pt x="2685" y="810"/>
                      <a:pt x="2681" y="809"/>
                      <a:pt x="2677" y="807"/>
                    </a:cubicBezTo>
                    <a:cubicBezTo>
                      <a:pt x="2618" y="777"/>
                      <a:pt x="2509" y="569"/>
                      <a:pt x="2588" y="490"/>
                    </a:cubicBezTo>
                    <a:cubicBezTo>
                      <a:pt x="2647" y="440"/>
                      <a:pt x="2747" y="282"/>
                      <a:pt x="2806" y="163"/>
                    </a:cubicBezTo>
                    <a:cubicBezTo>
                      <a:pt x="2727" y="143"/>
                      <a:pt x="2638" y="123"/>
                      <a:pt x="2538" y="123"/>
                    </a:cubicBezTo>
                    <a:cubicBezTo>
                      <a:pt x="2159" y="94"/>
                      <a:pt x="1967" y="0"/>
                      <a:pt x="1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" name="Google Shape;266;p2"/>
              <p:cNvSpPr/>
              <p:nvPr/>
            </p:nvSpPr>
            <p:spPr>
              <a:xfrm>
                <a:off x="8664865" y="-3405050"/>
                <a:ext cx="3327047" cy="5597786"/>
              </a:xfrm>
              <a:custGeom>
                <a:avLst/>
                <a:gdLst/>
                <a:ahLst/>
                <a:cxnLst/>
                <a:rect l="l" t="t" r="r" b="b"/>
                <a:pathLst>
                  <a:path w="20662" h="34764" extrusionOk="0">
                    <a:moveTo>
                      <a:pt x="12079" y="3437"/>
                    </a:moveTo>
                    <a:cubicBezTo>
                      <a:pt x="12098" y="3437"/>
                      <a:pt x="12117" y="3447"/>
                      <a:pt x="12137" y="3457"/>
                    </a:cubicBezTo>
                    <a:cubicBezTo>
                      <a:pt x="12107" y="3486"/>
                      <a:pt x="12088" y="3526"/>
                      <a:pt x="12058" y="3556"/>
                    </a:cubicBezTo>
                    <a:cubicBezTo>
                      <a:pt x="11985" y="3657"/>
                      <a:pt x="12010" y="3698"/>
                      <a:pt x="12054" y="3698"/>
                    </a:cubicBezTo>
                    <a:cubicBezTo>
                      <a:pt x="12087" y="3698"/>
                      <a:pt x="12130" y="3674"/>
                      <a:pt x="12147" y="3635"/>
                    </a:cubicBezTo>
                    <a:cubicBezTo>
                      <a:pt x="12154" y="3613"/>
                      <a:pt x="12159" y="3604"/>
                      <a:pt x="12163" y="3604"/>
                    </a:cubicBezTo>
                    <a:cubicBezTo>
                      <a:pt x="12175" y="3604"/>
                      <a:pt x="12177" y="3685"/>
                      <a:pt x="12207" y="3714"/>
                    </a:cubicBezTo>
                    <a:cubicBezTo>
                      <a:pt x="12219" y="3734"/>
                      <a:pt x="12235" y="3751"/>
                      <a:pt x="12258" y="3751"/>
                    </a:cubicBezTo>
                    <a:cubicBezTo>
                      <a:pt x="12291" y="3751"/>
                      <a:pt x="12336" y="3714"/>
                      <a:pt x="12395" y="3595"/>
                    </a:cubicBezTo>
                    <a:cubicBezTo>
                      <a:pt x="12417" y="3553"/>
                      <a:pt x="12439" y="3537"/>
                      <a:pt x="12459" y="3537"/>
                    </a:cubicBezTo>
                    <a:cubicBezTo>
                      <a:pt x="12530" y="3537"/>
                      <a:pt x="12583" y="3734"/>
                      <a:pt x="12583" y="3734"/>
                    </a:cubicBezTo>
                    <a:cubicBezTo>
                      <a:pt x="12583" y="3734"/>
                      <a:pt x="12643" y="3843"/>
                      <a:pt x="12732" y="3933"/>
                    </a:cubicBezTo>
                    <a:cubicBezTo>
                      <a:pt x="12831" y="4012"/>
                      <a:pt x="12524" y="4042"/>
                      <a:pt x="12435" y="4052"/>
                    </a:cubicBezTo>
                    <a:cubicBezTo>
                      <a:pt x="12345" y="4061"/>
                      <a:pt x="12464" y="4161"/>
                      <a:pt x="12395" y="4230"/>
                    </a:cubicBezTo>
                    <a:cubicBezTo>
                      <a:pt x="12383" y="4242"/>
                      <a:pt x="12370" y="4247"/>
                      <a:pt x="12355" y="4247"/>
                    </a:cubicBezTo>
                    <a:cubicBezTo>
                      <a:pt x="12282" y="4247"/>
                      <a:pt x="12173" y="4126"/>
                      <a:pt x="12058" y="4101"/>
                    </a:cubicBezTo>
                    <a:cubicBezTo>
                      <a:pt x="12023" y="4094"/>
                      <a:pt x="11998" y="4087"/>
                      <a:pt x="11972" y="4087"/>
                    </a:cubicBezTo>
                    <a:cubicBezTo>
                      <a:pt x="11961" y="4087"/>
                      <a:pt x="11950" y="4088"/>
                      <a:pt x="11939" y="4091"/>
                    </a:cubicBezTo>
                    <a:cubicBezTo>
                      <a:pt x="11919" y="4071"/>
                      <a:pt x="11899" y="4052"/>
                      <a:pt x="11869" y="4032"/>
                    </a:cubicBezTo>
                    <a:cubicBezTo>
                      <a:pt x="11784" y="3981"/>
                      <a:pt x="11721" y="3972"/>
                      <a:pt x="11669" y="3972"/>
                    </a:cubicBezTo>
                    <a:cubicBezTo>
                      <a:pt x="11640" y="3972"/>
                      <a:pt x="11615" y="3974"/>
                      <a:pt x="11590" y="3974"/>
                    </a:cubicBezTo>
                    <a:cubicBezTo>
                      <a:pt x="11557" y="3974"/>
                      <a:pt x="11526" y="3969"/>
                      <a:pt x="11493" y="3942"/>
                    </a:cubicBezTo>
                    <a:cubicBezTo>
                      <a:pt x="11394" y="3873"/>
                      <a:pt x="11056" y="3784"/>
                      <a:pt x="11275" y="3675"/>
                    </a:cubicBezTo>
                    <a:cubicBezTo>
                      <a:pt x="11431" y="3600"/>
                      <a:pt x="11508" y="3558"/>
                      <a:pt x="11573" y="3558"/>
                    </a:cubicBezTo>
                    <a:cubicBezTo>
                      <a:pt x="11603" y="3558"/>
                      <a:pt x="11630" y="3567"/>
                      <a:pt x="11661" y="3586"/>
                    </a:cubicBezTo>
                    <a:cubicBezTo>
                      <a:pt x="11691" y="3609"/>
                      <a:pt x="11736" y="3621"/>
                      <a:pt x="11785" y="3621"/>
                    </a:cubicBezTo>
                    <a:cubicBezTo>
                      <a:pt x="11880" y="3621"/>
                      <a:pt x="11989" y="3575"/>
                      <a:pt x="12028" y="3476"/>
                    </a:cubicBezTo>
                    <a:cubicBezTo>
                      <a:pt x="12043" y="3447"/>
                      <a:pt x="12060" y="3437"/>
                      <a:pt x="12079" y="3437"/>
                    </a:cubicBezTo>
                    <a:close/>
                    <a:moveTo>
                      <a:pt x="18657" y="4223"/>
                    </a:moveTo>
                    <a:cubicBezTo>
                      <a:pt x="18669" y="4223"/>
                      <a:pt x="18681" y="4230"/>
                      <a:pt x="18691" y="4240"/>
                    </a:cubicBezTo>
                    <a:cubicBezTo>
                      <a:pt x="18681" y="4260"/>
                      <a:pt x="18661" y="4280"/>
                      <a:pt x="18642" y="4309"/>
                    </a:cubicBezTo>
                    <a:cubicBezTo>
                      <a:pt x="18596" y="4372"/>
                      <a:pt x="18613" y="4399"/>
                      <a:pt x="18641" y="4399"/>
                    </a:cubicBezTo>
                    <a:cubicBezTo>
                      <a:pt x="18662" y="4399"/>
                      <a:pt x="18689" y="4384"/>
                      <a:pt x="18701" y="4359"/>
                    </a:cubicBezTo>
                    <a:cubicBezTo>
                      <a:pt x="18706" y="4343"/>
                      <a:pt x="18709" y="4337"/>
                      <a:pt x="18712" y="4337"/>
                    </a:cubicBezTo>
                    <a:cubicBezTo>
                      <a:pt x="18718" y="4337"/>
                      <a:pt x="18719" y="4386"/>
                      <a:pt x="18741" y="4409"/>
                    </a:cubicBezTo>
                    <a:cubicBezTo>
                      <a:pt x="18749" y="4420"/>
                      <a:pt x="18760" y="4431"/>
                      <a:pt x="18774" y="4431"/>
                    </a:cubicBezTo>
                    <a:cubicBezTo>
                      <a:pt x="18797" y="4431"/>
                      <a:pt x="18828" y="4407"/>
                      <a:pt x="18870" y="4329"/>
                    </a:cubicBezTo>
                    <a:cubicBezTo>
                      <a:pt x="18883" y="4300"/>
                      <a:pt x="18897" y="4288"/>
                      <a:pt x="18910" y="4288"/>
                    </a:cubicBezTo>
                    <a:cubicBezTo>
                      <a:pt x="18953" y="4288"/>
                      <a:pt x="18989" y="4418"/>
                      <a:pt x="18989" y="4418"/>
                    </a:cubicBezTo>
                    <a:cubicBezTo>
                      <a:pt x="18989" y="4418"/>
                      <a:pt x="19028" y="4498"/>
                      <a:pt x="19088" y="4547"/>
                    </a:cubicBezTo>
                    <a:cubicBezTo>
                      <a:pt x="19157" y="4607"/>
                      <a:pt x="18949" y="4627"/>
                      <a:pt x="18890" y="4637"/>
                    </a:cubicBezTo>
                    <a:cubicBezTo>
                      <a:pt x="18830" y="4637"/>
                      <a:pt x="18909" y="4706"/>
                      <a:pt x="18870" y="4746"/>
                    </a:cubicBezTo>
                    <a:cubicBezTo>
                      <a:pt x="18861" y="4755"/>
                      <a:pt x="18850" y="4758"/>
                      <a:pt x="18839" y="4758"/>
                    </a:cubicBezTo>
                    <a:cubicBezTo>
                      <a:pt x="18788" y="4758"/>
                      <a:pt x="18715" y="4683"/>
                      <a:pt x="18642" y="4666"/>
                    </a:cubicBezTo>
                    <a:cubicBezTo>
                      <a:pt x="18612" y="4656"/>
                      <a:pt x="18582" y="4656"/>
                      <a:pt x="18562" y="4656"/>
                    </a:cubicBezTo>
                    <a:cubicBezTo>
                      <a:pt x="18552" y="4646"/>
                      <a:pt x="18533" y="4637"/>
                      <a:pt x="18513" y="4617"/>
                    </a:cubicBezTo>
                    <a:cubicBezTo>
                      <a:pt x="18459" y="4584"/>
                      <a:pt x="18419" y="4576"/>
                      <a:pt x="18385" y="4576"/>
                    </a:cubicBezTo>
                    <a:cubicBezTo>
                      <a:pt x="18360" y="4576"/>
                      <a:pt x="18338" y="4580"/>
                      <a:pt x="18318" y="4580"/>
                    </a:cubicBezTo>
                    <a:cubicBezTo>
                      <a:pt x="18300" y="4580"/>
                      <a:pt x="18283" y="4578"/>
                      <a:pt x="18265" y="4567"/>
                    </a:cubicBezTo>
                    <a:cubicBezTo>
                      <a:pt x="18195" y="4518"/>
                      <a:pt x="17977" y="4458"/>
                      <a:pt x="18126" y="4389"/>
                    </a:cubicBezTo>
                    <a:cubicBezTo>
                      <a:pt x="18225" y="4336"/>
                      <a:pt x="18276" y="4305"/>
                      <a:pt x="18316" y="4305"/>
                    </a:cubicBezTo>
                    <a:cubicBezTo>
                      <a:pt x="18336" y="4305"/>
                      <a:pt x="18354" y="4313"/>
                      <a:pt x="18374" y="4329"/>
                    </a:cubicBezTo>
                    <a:cubicBezTo>
                      <a:pt x="18396" y="4342"/>
                      <a:pt x="18425" y="4348"/>
                      <a:pt x="18455" y="4348"/>
                    </a:cubicBezTo>
                    <a:cubicBezTo>
                      <a:pt x="18521" y="4348"/>
                      <a:pt x="18595" y="4318"/>
                      <a:pt x="18622" y="4250"/>
                    </a:cubicBezTo>
                    <a:cubicBezTo>
                      <a:pt x="18632" y="4230"/>
                      <a:pt x="18644" y="4223"/>
                      <a:pt x="18657" y="4223"/>
                    </a:cubicBezTo>
                    <a:close/>
                    <a:moveTo>
                      <a:pt x="2493" y="4742"/>
                    </a:moveTo>
                    <a:cubicBezTo>
                      <a:pt x="2501" y="4742"/>
                      <a:pt x="2510" y="4747"/>
                      <a:pt x="2519" y="4756"/>
                    </a:cubicBezTo>
                    <a:cubicBezTo>
                      <a:pt x="2509" y="4765"/>
                      <a:pt x="2490" y="4785"/>
                      <a:pt x="2480" y="4805"/>
                    </a:cubicBezTo>
                    <a:cubicBezTo>
                      <a:pt x="2446" y="4849"/>
                      <a:pt x="2456" y="4869"/>
                      <a:pt x="2475" y="4869"/>
                    </a:cubicBezTo>
                    <a:cubicBezTo>
                      <a:pt x="2490" y="4869"/>
                      <a:pt x="2511" y="4857"/>
                      <a:pt x="2519" y="4835"/>
                    </a:cubicBezTo>
                    <a:cubicBezTo>
                      <a:pt x="2524" y="4825"/>
                      <a:pt x="2527" y="4822"/>
                      <a:pt x="2529" y="4822"/>
                    </a:cubicBezTo>
                    <a:cubicBezTo>
                      <a:pt x="2536" y="4822"/>
                      <a:pt x="2534" y="4859"/>
                      <a:pt x="2549" y="4875"/>
                    </a:cubicBezTo>
                    <a:cubicBezTo>
                      <a:pt x="2557" y="4886"/>
                      <a:pt x="2565" y="4895"/>
                      <a:pt x="2575" y="4895"/>
                    </a:cubicBezTo>
                    <a:cubicBezTo>
                      <a:pt x="2591" y="4895"/>
                      <a:pt x="2612" y="4875"/>
                      <a:pt x="2648" y="4815"/>
                    </a:cubicBezTo>
                    <a:cubicBezTo>
                      <a:pt x="2659" y="4795"/>
                      <a:pt x="2670" y="4788"/>
                      <a:pt x="2679" y="4788"/>
                    </a:cubicBezTo>
                    <a:cubicBezTo>
                      <a:pt x="2713" y="4788"/>
                      <a:pt x="2737" y="4884"/>
                      <a:pt x="2737" y="4884"/>
                    </a:cubicBezTo>
                    <a:cubicBezTo>
                      <a:pt x="2737" y="4884"/>
                      <a:pt x="2767" y="4944"/>
                      <a:pt x="2807" y="4984"/>
                    </a:cubicBezTo>
                    <a:cubicBezTo>
                      <a:pt x="2856" y="5023"/>
                      <a:pt x="2708" y="5033"/>
                      <a:pt x="2658" y="5043"/>
                    </a:cubicBezTo>
                    <a:cubicBezTo>
                      <a:pt x="2618" y="5043"/>
                      <a:pt x="2678" y="5093"/>
                      <a:pt x="2648" y="5132"/>
                    </a:cubicBezTo>
                    <a:cubicBezTo>
                      <a:pt x="2642" y="5137"/>
                      <a:pt x="2635" y="5139"/>
                      <a:pt x="2628" y="5139"/>
                    </a:cubicBezTo>
                    <a:cubicBezTo>
                      <a:pt x="2590" y="5139"/>
                      <a:pt x="2538" y="5080"/>
                      <a:pt x="2480" y="5063"/>
                    </a:cubicBezTo>
                    <a:cubicBezTo>
                      <a:pt x="2466" y="5063"/>
                      <a:pt x="2453" y="5059"/>
                      <a:pt x="2440" y="5059"/>
                    </a:cubicBezTo>
                    <a:cubicBezTo>
                      <a:pt x="2433" y="5059"/>
                      <a:pt x="2427" y="5060"/>
                      <a:pt x="2420" y="5063"/>
                    </a:cubicBezTo>
                    <a:cubicBezTo>
                      <a:pt x="2410" y="5053"/>
                      <a:pt x="2400" y="5043"/>
                      <a:pt x="2390" y="5033"/>
                    </a:cubicBezTo>
                    <a:cubicBezTo>
                      <a:pt x="2347" y="5007"/>
                      <a:pt x="2315" y="5002"/>
                      <a:pt x="2288" y="5002"/>
                    </a:cubicBezTo>
                    <a:cubicBezTo>
                      <a:pt x="2271" y="5002"/>
                      <a:pt x="2257" y="5004"/>
                      <a:pt x="2243" y="5004"/>
                    </a:cubicBezTo>
                    <a:cubicBezTo>
                      <a:pt x="2229" y="5004"/>
                      <a:pt x="2216" y="5002"/>
                      <a:pt x="2202" y="4994"/>
                    </a:cubicBezTo>
                    <a:cubicBezTo>
                      <a:pt x="2152" y="4954"/>
                      <a:pt x="1994" y="4914"/>
                      <a:pt x="2103" y="4855"/>
                    </a:cubicBezTo>
                    <a:cubicBezTo>
                      <a:pt x="2177" y="4821"/>
                      <a:pt x="2214" y="4801"/>
                      <a:pt x="2243" y="4801"/>
                    </a:cubicBezTo>
                    <a:cubicBezTo>
                      <a:pt x="2257" y="4801"/>
                      <a:pt x="2269" y="4805"/>
                      <a:pt x="2281" y="4815"/>
                    </a:cubicBezTo>
                    <a:cubicBezTo>
                      <a:pt x="2298" y="4825"/>
                      <a:pt x="2323" y="4831"/>
                      <a:pt x="2348" y="4831"/>
                    </a:cubicBezTo>
                    <a:cubicBezTo>
                      <a:pt x="2397" y="4831"/>
                      <a:pt x="2450" y="4811"/>
                      <a:pt x="2470" y="4765"/>
                    </a:cubicBezTo>
                    <a:cubicBezTo>
                      <a:pt x="2475" y="4749"/>
                      <a:pt x="2484" y="4742"/>
                      <a:pt x="2493" y="4742"/>
                    </a:cubicBezTo>
                    <a:close/>
                    <a:moveTo>
                      <a:pt x="8300" y="5162"/>
                    </a:moveTo>
                    <a:cubicBezTo>
                      <a:pt x="8300" y="5177"/>
                      <a:pt x="8300" y="5186"/>
                      <a:pt x="8296" y="5186"/>
                    </a:cubicBezTo>
                    <a:cubicBezTo>
                      <a:pt x="8295" y="5186"/>
                      <a:pt x="8293" y="5185"/>
                      <a:pt x="8290" y="5182"/>
                    </a:cubicBezTo>
                    <a:cubicBezTo>
                      <a:pt x="8300" y="5182"/>
                      <a:pt x="8300" y="5172"/>
                      <a:pt x="8300" y="5162"/>
                    </a:cubicBezTo>
                    <a:close/>
                    <a:moveTo>
                      <a:pt x="12689" y="4301"/>
                    </a:moveTo>
                    <a:cubicBezTo>
                      <a:pt x="12755" y="4301"/>
                      <a:pt x="12683" y="4524"/>
                      <a:pt x="12683" y="4587"/>
                    </a:cubicBezTo>
                    <a:cubicBezTo>
                      <a:pt x="12683" y="4656"/>
                      <a:pt x="12702" y="4716"/>
                      <a:pt x="12573" y="4756"/>
                    </a:cubicBezTo>
                    <a:cubicBezTo>
                      <a:pt x="12445" y="4785"/>
                      <a:pt x="12484" y="4914"/>
                      <a:pt x="12395" y="5063"/>
                    </a:cubicBezTo>
                    <a:cubicBezTo>
                      <a:pt x="12385" y="5073"/>
                      <a:pt x="12375" y="5083"/>
                      <a:pt x="12365" y="5093"/>
                    </a:cubicBezTo>
                    <a:cubicBezTo>
                      <a:pt x="12355" y="5103"/>
                      <a:pt x="12345" y="5103"/>
                      <a:pt x="12335" y="5112"/>
                    </a:cubicBezTo>
                    <a:cubicBezTo>
                      <a:pt x="12296" y="5093"/>
                      <a:pt x="12266" y="4984"/>
                      <a:pt x="12197" y="4894"/>
                    </a:cubicBezTo>
                    <a:cubicBezTo>
                      <a:pt x="12181" y="4874"/>
                      <a:pt x="12168" y="4866"/>
                      <a:pt x="12155" y="4866"/>
                    </a:cubicBezTo>
                    <a:cubicBezTo>
                      <a:pt x="12088" y="4866"/>
                      <a:pt x="12060" y="5123"/>
                      <a:pt x="12018" y="5182"/>
                    </a:cubicBezTo>
                    <a:cubicBezTo>
                      <a:pt x="12018" y="5192"/>
                      <a:pt x="12018" y="5202"/>
                      <a:pt x="12008" y="5202"/>
                    </a:cubicBezTo>
                    <a:lnTo>
                      <a:pt x="11998" y="5202"/>
                    </a:lnTo>
                    <a:cubicBezTo>
                      <a:pt x="11899" y="5122"/>
                      <a:pt x="12068" y="5013"/>
                      <a:pt x="11939" y="5003"/>
                    </a:cubicBezTo>
                    <a:cubicBezTo>
                      <a:pt x="11810" y="4994"/>
                      <a:pt x="11354" y="4964"/>
                      <a:pt x="11493" y="4875"/>
                    </a:cubicBezTo>
                    <a:cubicBezTo>
                      <a:pt x="11632" y="4785"/>
                      <a:pt x="11721" y="4656"/>
                      <a:pt x="11721" y="4656"/>
                    </a:cubicBezTo>
                    <a:cubicBezTo>
                      <a:pt x="11721" y="4656"/>
                      <a:pt x="11798" y="4442"/>
                      <a:pt x="11902" y="4442"/>
                    </a:cubicBezTo>
                    <a:cubicBezTo>
                      <a:pt x="11932" y="4442"/>
                      <a:pt x="11965" y="4461"/>
                      <a:pt x="11998" y="4508"/>
                    </a:cubicBezTo>
                    <a:cubicBezTo>
                      <a:pt x="12008" y="4527"/>
                      <a:pt x="12028" y="4537"/>
                      <a:pt x="12038" y="4557"/>
                    </a:cubicBezTo>
                    <a:cubicBezTo>
                      <a:pt x="12008" y="4587"/>
                      <a:pt x="11899" y="4597"/>
                      <a:pt x="11741" y="4706"/>
                    </a:cubicBezTo>
                    <a:cubicBezTo>
                      <a:pt x="11604" y="4801"/>
                      <a:pt x="11651" y="4878"/>
                      <a:pt x="11738" y="4878"/>
                    </a:cubicBezTo>
                    <a:cubicBezTo>
                      <a:pt x="11778" y="4878"/>
                      <a:pt x="11826" y="4862"/>
                      <a:pt x="11869" y="4825"/>
                    </a:cubicBezTo>
                    <a:cubicBezTo>
                      <a:pt x="11925" y="4769"/>
                      <a:pt x="11974" y="4765"/>
                      <a:pt x="12019" y="4765"/>
                    </a:cubicBezTo>
                    <a:cubicBezTo>
                      <a:pt x="12026" y="4765"/>
                      <a:pt x="12032" y="4765"/>
                      <a:pt x="12039" y="4765"/>
                    </a:cubicBezTo>
                    <a:cubicBezTo>
                      <a:pt x="12090" y="4765"/>
                      <a:pt x="12137" y="4760"/>
                      <a:pt x="12187" y="4676"/>
                    </a:cubicBezTo>
                    <a:cubicBezTo>
                      <a:pt x="12226" y="4676"/>
                      <a:pt x="12256" y="4666"/>
                      <a:pt x="12286" y="4637"/>
                    </a:cubicBezTo>
                    <a:cubicBezTo>
                      <a:pt x="12306" y="4617"/>
                      <a:pt x="12316" y="4587"/>
                      <a:pt x="12326" y="4557"/>
                    </a:cubicBezTo>
                    <a:lnTo>
                      <a:pt x="12326" y="4557"/>
                    </a:lnTo>
                    <a:cubicBezTo>
                      <a:pt x="12326" y="4577"/>
                      <a:pt x="12316" y="4607"/>
                      <a:pt x="12306" y="4637"/>
                    </a:cubicBezTo>
                    <a:cubicBezTo>
                      <a:pt x="12292" y="4696"/>
                      <a:pt x="12308" y="4724"/>
                      <a:pt x="12338" y="4724"/>
                    </a:cubicBezTo>
                    <a:cubicBezTo>
                      <a:pt x="12373" y="4724"/>
                      <a:pt x="12426" y="4686"/>
                      <a:pt x="12474" y="4617"/>
                    </a:cubicBezTo>
                    <a:cubicBezTo>
                      <a:pt x="12483" y="4618"/>
                      <a:pt x="12491" y="4619"/>
                      <a:pt x="12499" y="4619"/>
                    </a:cubicBezTo>
                    <a:cubicBezTo>
                      <a:pt x="12554" y="4619"/>
                      <a:pt x="12586" y="4586"/>
                      <a:pt x="12534" y="4508"/>
                    </a:cubicBezTo>
                    <a:cubicBezTo>
                      <a:pt x="12573" y="4409"/>
                      <a:pt x="12564" y="4349"/>
                      <a:pt x="12663" y="4309"/>
                    </a:cubicBezTo>
                    <a:cubicBezTo>
                      <a:pt x="12673" y="4303"/>
                      <a:pt x="12682" y="4301"/>
                      <a:pt x="12689" y="4301"/>
                    </a:cubicBezTo>
                    <a:close/>
                    <a:moveTo>
                      <a:pt x="8584" y="5215"/>
                    </a:moveTo>
                    <a:cubicBezTo>
                      <a:pt x="8556" y="5238"/>
                      <a:pt x="8527" y="5264"/>
                      <a:pt x="8498" y="5291"/>
                    </a:cubicBezTo>
                    <a:cubicBezTo>
                      <a:pt x="8498" y="5291"/>
                      <a:pt x="8498" y="5291"/>
                      <a:pt x="8498" y="5301"/>
                    </a:cubicBezTo>
                    <a:cubicBezTo>
                      <a:pt x="8488" y="5291"/>
                      <a:pt x="8488" y="5291"/>
                      <a:pt x="8478" y="5281"/>
                    </a:cubicBezTo>
                    <a:cubicBezTo>
                      <a:pt x="8469" y="5271"/>
                      <a:pt x="8518" y="5222"/>
                      <a:pt x="8558" y="5222"/>
                    </a:cubicBezTo>
                    <a:cubicBezTo>
                      <a:pt x="8567" y="5222"/>
                      <a:pt x="8576" y="5219"/>
                      <a:pt x="8584" y="5215"/>
                    </a:cubicBezTo>
                    <a:close/>
                    <a:moveTo>
                      <a:pt x="4453" y="5291"/>
                    </a:moveTo>
                    <a:cubicBezTo>
                      <a:pt x="4463" y="5311"/>
                      <a:pt x="4463" y="5341"/>
                      <a:pt x="4463" y="5360"/>
                    </a:cubicBezTo>
                    <a:cubicBezTo>
                      <a:pt x="4423" y="5350"/>
                      <a:pt x="4403" y="5321"/>
                      <a:pt x="4443" y="5301"/>
                    </a:cubicBezTo>
                    <a:cubicBezTo>
                      <a:pt x="4443" y="5301"/>
                      <a:pt x="4453" y="5291"/>
                      <a:pt x="4453" y="5291"/>
                    </a:cubicBezTo>
                    <a:close/>
                    <a:moveTo>
                      <a:pt x="19058" y="4799"/>
                    </a:moveTo>
                    <a:cubicBezTo>
                      <a:pt x="19106" y="4799"/>
                      <a:pt x="19058" y="4948"/>
                      <a:pt x="19058" y="4984"/>
                    </a:cubicBezTo>
                    <a:cubicBezTo>
                      <a:pt x="19058" y="5033"/>
                      <a:pt x="19068" y="5073"/>
                      <a:pt x="18979" y="5103"/>
                    </a:cubicBezTo>
                    <a:cubicBezTo>
                      <a:pt x="18899" y="5122"/>
                      <a:pt x="18919" y="5212"/>
                      <a:pt x="18870" y="5301"/>
                    </a:cubicBezTo>
                    <a:cubicBezTo>
                      <a:pt x="18860" y="5311"/>
                      <a:pt x="18850" y="5321"/>
                      <a:pt x="18850" y="5321"/>
                    </a:cubicBezTo>
                    <a:cubicBezTo>
                      <a:pt x="18840" y="5331"/>
                      <a:pt x="18830" y="5331"/>
                      <a:pt x="18820" y="5331"/>
                    </a:cubicBezTo>
                    <a:cubicBezTo>
                      <a:pt x="18800" y="5331"/>
                      <a:pt x="18780" y="5251"/>
                      <a:pt x="18731" y="5192"/>
                    </a:cubicBezTo>
                    <a:cubicBezTo>
                      <a:pt x="18720" y="5178"/>
                      <a:pt x="18710" y="5171"/>
                      <a:pt x="18702" y="5171"/>
                    </a:cubicBezTo>
                    <a:cubicBezTo>
                      <a:pt x="18658" y="5171"/>
                      <a:pt x="18647" y="5340"/>
                      <a:pt x="18622" y="5390"/>
                    </a:cubicBezTo>
                    <a:cubicBezTo>
                      <a:pt x="18612" y="5390"/>
                      <a:pt x="18612" y="5390"/>
                      <a:pt x="18612" y="5400"/>
                    </a:cubicBezTo>
                    <a:cubicBezTo>
                      <a:pt x="18612" y="5400"/>
                      <a:pt x="18602" y="5390"/>
                      <a:pt x="18602" y="5390"/>
                    </a:cubicBezTo>
                    <a:cubicBezTo>
                      <a:pt x="18533" y="5341"/>
                      <a:pt x="18652" y="5271"/>
                      <a:pt x="18562" y="5261"/>
                    </a:cubicBezTo>
                    <a:cubicBezTo>
                      <a:pt x="18483" y="5261"/>
                      <a:pt x="18176" y="5231"/>
                      <a:pt x="18265" y="5172"/>
                    </a:cubicBezTo>
                    <a:cubicBezTo>
                      <a:pt x="18364" y="5112"/>
                      <a:pt x="18424" y="5033"/>
                      <a:pt x="18424" y="5033"/>
                    </a:cubicBezTo>
                    <a:cubicBezTo>
                      <a:pt x="18424" y="5033"/>
                      <a:pt x="18471" y="4891"/>
                      <a:pt x="18539" y="4891"/>
                    </a:cubicBezTo>
                    <a:cubicBezTo>
                      <a:pt x="18558" y="4891"/>
                      <a:pt x="18580" y="4903"/>
                      <a:pt x="18602" y="4934"/>
                    </a:cubicBezTo>
                    <a:cubicBezTo>
                      <a:pt x="18612" y="4954"/>
                      <a:pt x="18622" y="4954"/>
                      <a:pt x="18632" y="4964"/>
                    </a:cubicBezTo>
                    <a:cubicBezTo>
                      <a:pt x="18612" y="4984"/>
                      <a:pt x="18542" y="4994"/>
                      <a:pt x="18433" y="5073"/>
                    </a:cubicBezTo>
                    <a:cubicBezTo>
                      <a:pt x="18347" y="5133"/>
                      <a:pt x="18372" y="5179"/>
                      <a:pt x="18425" y="5179"/>
                    </a:cubicBezTo>
                    <a:cubicBezTo>
                      <a:pt x="18451" y="5179"/>
                      <a:pt x="18483" y="5168"/>
                      <a:pt x="18513" y="5142"/>
                    </a:cubicBezTo>
                    <a:cubicBezTo>
                      <a:pt x="18548" y="5111"/>
                      <a:pt x="18579" y="5107"/>
                      <a:pt x="18608" y="5107"/>
                    </a:cubicBezTo>
                    <a:cubicBezTo>
                      <a:pt x="18615" y="5107"/>
                      <a:pt x="18622" y="5108"/>
                      <a:pt x="18629" y="5108"/>
                    </a:cubicBezTo>
                    <a:cubicBezTo>
                      <a:pt x="18664" y="5108"/>
                      <a:pt x="18696" y="5103"/>
                      <a:pt x="18731" y="5043"/>
                    </a:cubicBezTo>
                    <a:cubicBezTo>
                      <a:pt x="18751" y="5043"/>
                      <a:pt x="18771" y="5033"/>
                      <a:pt x="18790" y="5023"/>
                    </a:cubicBezTo>
                    <a:cubicBezTo>
                      <a:pt x="18800" y="5013"/>
                      <a:pt x="18810" y="4984"/>
                      <a:pt x="18820" y="4974"/>
                    </a:cubicBezTo>
                    <a:lnTo>
                      <a:pt x="18820" y="4974"/>
                    </a:lnTo>
                    <a:cubicBezTo>
                      <a:pt x="18820" y="4984"/>
                      <a:pt x="18810" y="4994"/>
                      <a:pt x="18810" y="5023"/>
                    </a:cubicBezTo>
                    <a:cubicBezTo>
                      <a:pt x="18801" y="5059"/>
                      <a:pt x="18811" y="5077"/>
                      <a:pt x="18829" y="5077"/>
                    </a:cubicBezTo>
                    <a:cubicBezTo>
                      <a:pt x="18852" y="5077"/>
                      <a:pt x="18887" y="5052"/>
                      <a:pt x="18919" y="5003"/>
                    </a:cubicBezTo>
                    <a:cubicBezTo>
                      <a:pt x="18926" y="5005"/>
                      <a:pt x="18932" y="5006"/>
                      <a:pt x="18938" y="5006"/>
                    </a:cubicBezTo>
                    <a:cubicBezTo>
                      <a:pt x="18970" y="5006"/>
                      <a:pt x="18992" y="4984"/>
                      <a:pt x="18959" y="4934"/>
                    </a:cubicBezTo>
                    <a:cubicBezTo>
                      <a:pt x="18979" y="4875"/>
                      <a:pt x="18979" y="4835"/>
                      <a:pt x="19038" y="4805"/>
                    </a:cubicBezTo>
                    <a:cubicBezTo>
                      <a:pt x="19046" y="4801"/>
                      <a:pt x="19053" y="4799"/>
                      <a:pt x="19058" y="4799"/>
                    </a:cubicBezTo>
                    <a:close/>
                    <a:moveTo>
                      <a:pt x="17076" y="4791"/>
                    </a:moveTo>
                    <a:cubicBezTo>
                      <a:pt x="17117" y="4791"/>
                      <a:pt x="17105" y="4934"/>
                      <a:pt x="17105" y="4934"/>
                    </a:cubicBezTo>
                    <a:cubicBezTo>
                      <a:pt x="17105" y="4934"/>
                      <a:pt x="17164" y="5083"/>
                      <a:pt x="17254" y="5142"/>
                    </a:cubicBezTo>
                    <a:cubicBezTo>
                      <a:pt x="17353" y="5202"/>
                      <a:pt x="17224" y="5241"/>
                      <a:pt x="17135" y="5251"/>
                    </a:cubicBezTo>
                    <a:cubicBezTo>
                      <a:pt x="17055" y="5261"/>
                      <a:pt x="17006" y="5301"/>
                      <a:pt x="16936" y="5350"/>
                    </a:cubicBezTo>
                    <a:cubicBezTo>
                      <a:pt x="16917" y="5364"/>
                      <a:pt x="16892" y="5370"/>
                      <a:pt x="16865" y="5370"/>
                    </a:cubicBezTo>
                    <a:cubicBezTo>
                      <a:pt x="16794" y="5370"/>
                      <a:pt x="16702" y="5335"/>
                      <a:pt x="16609" y="5321"/>
                    </a:cubicBezTo>
                    <a:lnTo>
                      <a:pt x="16569" y="5321"/>
                    </a:lnTo>
                    <a:cubicBezTo>
                      <a:pt x="16624" y="5272"/>
                      <a:pt x="16687" y="5238"/>
                      <a:pt x="16673" y="5238"/>
                    </a:cubicBezTo>
                    <a:cubicBezTo>
                      <a:pt x="16665" y="5238"/>
                      <a:pt x="16627" y="5251"/>
                      <a:pt x="16540" y="5281"/>
                    </a:cubicBezTo>
                    <a:cubicBezTo>
                      <a:pt x="16351" y="5350"/>
                      <a:pt x="16312" y="5360"/>
                      <a:pt x="16321" y="5390"/>
                    </a:cubicBezTo>
                    <a:cubicBezTo>
                      <a:pt x="16302" y="5395"/>
                      <a:pt x="16287" y="5403"/>
                      <a:pt x="16277" y="5403"/>
                    </a:cubicBezTo>
                    <a:cubicBezTo>
                      <a:pt x="16267" y="5403"/>
                      <a:pt x="16262" y="5395"/>
                      <a:pt x="16262" y="5370"/>
                    </a:cubicBezTo>
                    <a:cubicBezTo>
                      <a:pt x="16252" y="5321"/>
                      <a:pt x="16272" y="5321"/>
                      <a:pt x="16252" y="5291"/>
                    </a:cubicBezTo>
                    <a:cubicBezTo>
                      <a:pt x="16237" y="5269"/>
                      <a:pt x="16216" y="5145"/>
                      <a:pt x="16207" y="5145"/>
                    </a:cubicBezTo>
                    <a:cubicBezTo>
                      <a:pt x="16204" y="5145"/>
                      <a:pt x="16202" y="5158"/>
                      <a:pt x="16202" y="5192"/>
                    </a:cubicBezTo>
                    <a:lnTo>
                      <a:pt x="16202" y="5093"/>
                    </a:lnTo>
                    <a:cubicBezTo>
                      <a:pt x="16202" y="5065"/>
                      <a:pt x="16202" y="5053"/>
                      <a:pt x="16200" y="5053"/>
                    </a:cubicBezTo>
                    <a:cubicBezTo>
                      <a:pt x="16194" y="5053"/>
                      <a:pt x="16180" y="5198"/>
                      <a:pt x="16173" y="5222"/>
                    </a:cubicBezTo>
                    <a:cubicBezTo>
                      <a:pt x="16153" y="5261"/>
                      <a:pt x="16153" y="5321"/>
                      <a:pt x="16153" y="5370"/>
                    </a:cubicBezTo>
                    <a:cubicBezTo>
                      <a:pt x="16153" y="5384"/>
                      <a:pt x="16149" y="5389"/>
                      <a:pt x="16144" y="5389"/>
                    </a:cubicBezTo>
                    <a:cubicBezTo>
                      <a:pt x="16137" y="5389"/>
                      <a:pt x="16129" y="5381"/>
                      <a:pt x="16123" y="5370"/>
                    </a:cubicBezTo>
                    <a:cubicBezTo>
                      <a:pt x="16123" y="5142"/>
                      <a:pt x="15994" y="4974"/>
                      <a:pt x="16193" y="4974"/>
                    </a:cubicBezTo>
                    <a:cubicBezTo>
                      <a:pt x="16339" y="4980"/>
                      <a:pt x="16338" y="5032"/>
                      <a:pt x="16355" y="5032"/>
                    </a:cubicBezTo>
                    <a:cubicBezTo>
                      <a:pt x="16363" y="5032"/>
                      <a:pt x="16375" y="5019"/>
                      <a:pt x="16411" y="4984"/>
                    </a:cubicBezTo>
                    <a:cubicBezTo>
                      <a:pt x="16459" y="4926"/>
                      <a:pt x="16582" y="4915"/>
                      <a:pt x="16680" y="4905"/>
                    </a:cubicBezTo>
                    <a:lnTo>
                      <a:pt x="16680" y="4905"/>
                    </a:lnTo>
                    <a:cubicBezTo>
                      <a:pt x="16678" y="4906"/>
                      <a:pt x="16678" y="4909"/>
                      <a:pt x="16678" y="4914"/>
                    </a:cubicBezTo>
                    <a:cubicBezTo>
                      <a:pt x="16605" y="4982"/>
                      <a:pt x="16631" y="5011"/>
                      <a:pt x="16672" y="5011"/>
                    </a:cubicBezTo>
                    <a:cubicBezTo>
                      <a:pt x="16704" y="5011"/>
                      <a:pt x="16745" y="4994"/>
                      <a:pt x="16758" y="4964"/>
                    </a:cubicBezTo>
                    <a:cubicBezTo>
                      <a:pt x="16767" y="4949"/>
                      <a:pt x="16774" y="4944"/>
                      <a:pt x="16779" y="4944"/>
                    </a:cubicBezTo>
                    <a:cubicBezTo>
                      <a:pt x="16795" y="4944"/>
                      <a:pt x="16795" y="5001"/>
                      <a:pt x="16817" y="5023"/>
                    </a:cubicBezTo>
                    <a:cubicBezTo>
                      <a:pt x="16824" y="5030"/>
                      <a:pt x="16831" y="5033"/>
                      <a:pt x="16839" y="5033"/>
                    </a:cubicBezTo>
                    <a:cubicBezTo>
                      <a:pt x="16880" y="5033"/>
                      <a:pt x="16942" y="4951"/>
                      <a:pt x="17025" y="4835"/>
                    </a:cubicBezTo>
                    <a:cubicBezTo>
                      <a:pt x="17048" y="4804"/>
                      <a:pt x="17064" y="4791"/>
                      <a:pt x="17076" y="4791"/>
                    </a:cubicBezTo>
                    <a:close/>
                    <a:moveTo>
                      <a:pt x="16331" y="5410"/>
                    </a:moveTo>
                    <a:cubicBezTo>
                      <a:pt x="16331" y="5410"/>
                      <a:pt x="16331" y="5410"/>
                      <a:pt x="16331" y="5420"/>
                    </a:cubicBezTo>
                    <a:cubicBezTo>
                      <a:pt x="16312" y="5430"/>
                      <a:pt x="16302" y="5440"/>
                      <a:pt x="16282" y="5460"/>
                    </a:cubicBezTo>
                    <a:cubicBezTo>
                      <a:pt x="16272" y="5460"/>
                      <a:pt x="16272" y="5460"/>
                      <a:pt x="16272" y="5450"/>
                    </a:cubicBezTo>
                    <a:cubicBezTo>
                      <a:pt x="16262" y="5440"/>
                      <a:pt x="16292" y="5410"/>
                      <a:pt x="16321" y="5410"/>
                    </a:cubicBezTo>
                    <a:close/>
                    <a:moveTo>
                      <a:pt x="8009" y="5097"/>
                    </a:moveTo>
                    <a:cubicBezTo>
                      <a:pt x="8028" y="5097"/>
                      <a:pt x="8044" y="5105"/>
                      <a:pt x="8062" y="5122"/>
                    </a:cubicBezTo>
                    <a:cubicBezTo>
                      <a:pt x="8112" y="5162"/>
                      <a:pt x="8181" y="5222"/>
                      <a:pt x="8240" y="5222"/>
                    </a:cubicBezTo>
                    <a:cubicBezTo>
                      <a:pt x="8260" y="5271"/>
                      <a:pt x="8280" y="5321"/>
                      <a:pt x="8270" y="5331"/>
                    </a:cubicBezTo>
                    <a:cubicBezTo>
                      <a:pt x="8260" y="5341"/>
                      <a:pt x="8250" y="5321"/>
                      <a:pt x="8231" y="5360"/>
                    </a:cubicBezTo>
                    <a:cubicBezTo>
                      <a:pt x="8223" y="5399"/>
                      <a:pt x="8166" y="5426"/>
                      <a:pt x="8123" y="5426"/>
                    </a:cubicBezTo>
                    <a:cubicBezTo>
                      <a:pt x="8111" y="5426"/>
                      <a:pt x="8100" y="5424"/>
                      <a:pt x="8092" y="5420"/>
                    </a:cubicBezTo>
                    <a:cubicBezTo>
                      <a:pt x="8072" y="5420"/>
                      <a:pt x="8072" y="5450"/>
                      <a:pt x="8092" y="5489"/>
                    </a:cubicBezTo>
                    <a:lnTo>
                      <a:pt x="8092" y="5489"/>
                    </a:lnTo>
                    <a:cubicBezTo>
                      <a:pt x="8082" y="5488"/>
                      <a:pt x="8072" y="5487"/>
                      <a:pt x="8064" y="5487"/>
                    </a:cubicBezTo>
                    <a:cubicBezTo>
                      <a:pt x="8046" y="5487"/>
                      <a:pt x="8029" y="5489"/>
                      <a:pt x="8014" y="5489"/>
                    </a:cubicBezTo>
                    <a:cubicBezTo>
                      <a:pt x="7990" y="5489"/>
                      <a:pt x="7968" y="5484"/>
                      <a:pt x="7943" y="5460"/>
                    </a:cubicBezTo>
                    <a:cubicBezTo>
                      <a:pt x="7874" y="5400"/>
                      <a:pt x="7646" y="5311"/>
                      <a:pt x="7804" y="5212"/>
                    </a:cubicBezTo>
                    <a:cubicBezTo>
                      <a:pt x="7909" y="5142"/>
                      <a:pt x="7964" y="5097"/>
                      <a:pt x="8009" y="5097"/>
                    </a:cubicBezTo>
                    <a:close/>
                    <a:moveTo>
                      <a:pt x="14231" y="5362"/>
                    </a:moveTo>
                    <a:cubicBezTo>
                      <a:pt x="14236" y="5362"/>
                      <a:pt x="14246" y="5365"/>
                      <a:pt x="14259" y="5370"/>
                    </a:cubicBezTo>
                    <a:cubicBezTo>
                      <a:pt x="14289" y="5380"/>
                      <a:pt x="14328" y="5420"/>
                      <a:pt x="14368" y="5460"/>
                    </a:cubicBezTo>
                    <a:cubicBezTo>
                      <a:pt x="14348" y="5460"/>
                      <a:pt x="14328" y="5479"/>
                      <a:pt x="14319" y="5489"/>
                    </a:cubicBezTo>
                    <a:cubicBezTo>
                      <a:pt x="14247" y="5409"/>
                      <a:pt x="14207" y="5362"/>
                      <a:pt x="14231" y="5362"/>
                    </a:cubicBezTo>
                    <a:close/>
                    <a:moveTo>
                      <a:pt x="16113" y="5430"/>
                    </a:moveTo>
                    <a:cubicBezTo>
                      <a:pt x="16123" y="5450"/>
                      <a:pt x="16133" y="5479"/>
                      <a:pt x="16133" y="5479"/>
                    </a:cubicBezTo>
                    <a:cubicBezTo>
                      <a:pt x="16123" y="5489"/>
                      <a:pt x="16123" y="5489"/>
                      <a:pt x="16113" y="5489"/>
                    </a:cubicBezTo>
                    <a:cubicBezTo>
                      <a:pt x="16113" y="5469"/>
                      <a:pt x="16113" y="5460"/>
                      <a:pt x="16113" y="5440"/>
                    </a:cubicBezTo>
                    <a:cubicBezTo>
                      <a:pt x="16113" y="5440"/>
                      <a:pt x="16113" y="5430"/>
                      <a:pt x="16113" y="5430"/>
                    </a:cubicBezTo>
                    <a:close/>
                    <a:moveTo>
                      <a:pt x="14517" y="5360"/>
                    </a:moveTo>
                    <a:cubicBezTo>
                      <a:pt x="14547" y="5390"/>
                      <a:pt x="14576" y="5430"/>
                      <a:pt x="14586" y="5460"/>
                    </a:cubicBezTo>
                    <a:cubicBezTo>
                      <a:pt x="14606" y="5509"/>
                      <a:pt x="14606" y="5529"/>
                      <a:pt x="14596" y="5539"/>
                    </a:cubicBezTo>
                    <a:cubicBezTo>
                      <a:pt x="14586" y="5519"/>
                      <a:pt x="14576" y="5489"/>
                      <a:pt x="14557" y="5460"/>
                    </a:cubicBezTo>
                    <a:cubicBezTo>
                      <a:pt x="14547" y="5420"/>
                      <a:pt x="14527" y="5390"/>
                      <a:pt x="14517" y="5360"/>
                    </a:cubicBezTo>
                    <a:close/>
                    <a:moveTo>
                      <a:pt x="16341" y="5529"/>
                    </a:moveTo>
                    <a:cubicBezTo>
                      <a:pt x="16331" y="5539"/>
                      <a:pt x="16331" y="5549"/>
                      <a:pt x="16321" y="5559"/>
                    </a:cubicBezTo>
                    <a:cubicBezTo>
                      <a:pt x="16312" y="5549"/>
                      <a:pt x="16312" y="5549"/>
                      <a:pt x="16321" y="5539"/>
                    </a:cubicBezTo>
                    <a:cubicBezTo>
                      <a:pt x="16331" y="5539"/>
                      <a:pt x="16331" y="5529"/>
                      <a:pt x="16341" y="5529"/>
                    </a:cubicBezTo>
                    <a:close/>
                    <a:moveTo>
                      <a:pt x="12137" y="5529"/>
                    </a:moveTo>
                    <a:cubicBezTo>
                      <a:pt x="12127" y="5549"/>
                      <a:pt x="12117" y="5559"/>
                      <a:pt x="12107" y="5569"/>
                    </a:cubicBezTo>
                    <a:cubicBezTo>
                      <a:pt x="12107" y="5549"/>
                      <a:pt x="12117" y="5529"/>
                      <a:pt x="12137" y="5529"/>
                    </a:cubicBezTo>
                    <a:close/>
                    <a:moveTo>
                      <a:pt x="20082" y="5503"/>
                    </a:moveTo>
                    <a:cubicBezTo>
                      <a:pt x="20085" y="5503"/>
                      <a:pt x="20091" y="5505"/>
                      <a:pt x="20099" y="5509"/>
                    </a:cubicBezTo>
                    <a:cubicBezTo>
                      <a:pt x="20119" y="5519"/>
                      <a:pt x="20149" y="5539"/>
                      <a:pt x="20179" y="5569"/>
                    </a:cubicBezTo>
                    <a:cubicBezTo>
                      <a:pt x="20169" y="5569"/>
                      <a:pt x="20149" y="5579"/>
                      <a:pt x="20139" y="5588"/>
                    </a:cubicBezTo>
                    <a:cubicBezTo>
                      <a:pt x="20092" y="5533"/>
                      <a:pt x="20069" y="5503"/>
                      <a:pt x="20082" y="5503"/>
                    </a:cubicBezTo>
                    <a:close/>
                    <a:moveTo>
                      <a:pt x="20654" y="5549"/>
                    </a:move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56" y="5581"/>
                      <a:pt x="20656" y="5566"/>
                      <a:pt x="20654" y="5549"/>
                    </a:cubicBezTo>
                    <a:close/>
                    <a:moveTo>
                      <a:pt x="13776" y="4351"/>
                    </a:moveTo>
                    <a:cubicBezTo>
                      <a:pt x="13787" y="4351"/>
                      <a:pt x="13799" y="4353"/>
                      <a:pt x="13813" y="4359"/>
                    </a:cubicBezTo>
                    <a:cubicBezTo>
                      <a:pt x="13932" y="4418"/>
                      <a:pt x="13902" y="4438"/>
                      <a:pt x="13991" y="4587"/>
                    </a:cubicBezTo>
                    <a:cubicBezTo>
                      <a:pt x="14042" y="4672"/>
                      <a:pt x="14103" y="4718"/>
                      <a:pt x="14140" y="4718"/>
                    </a:cubicBezTo>
                    <a:cubicBezTo>
                      <a:pt x="14168" y="4718"/>
                      <a:pt x="14183" y="4692"/>
                      <a:pt x="14170" y="4637"/>
                    </a:cubicBezTo>
                    <a:cubicBezTo>
                      <a:pt x="14142" y="4547"/>
                      <a:pt x="14153" y="4432"/>
                      <a:pt x="14196" y="4432"/>
                    </a:cubicBezTo>
                    <a:cubicBezTo>
                      <a:pt x="14215" y="4432"/>
                      <a:pt x="14239" y="4454"/>
                      <a:pt x="14269" y="4508"/>
                    </a:cubicBezTo>
                    <a:cubicBezTo>
                      <a:pt x="14338" y="4617"/>
                      <a:pt x="14378" y="4656"/>
                      <a:pt x="14418" y="4706"/>
                    </a:cubicBezTo>
                    <a:cubicBezTo>
                      <a:pt x="14279" y="4815"/>
                      <a:pt x="14408" y="4785"/>
                      <a:pt x="14527" y="4805"/>
                    </a:cubicBezTo>
                    <a:cubicBezTo>
                      <a:pt x="14537" y="4805"/>
                      <a:pt x="14547" y="4815"/>
                      <a:pt x="14547" y="4825"/>
                    </a:cubicBezTo>
                    <a:cubicBezTo>
                      <a:pt x="14586" y="4855"/>
                      <a:pt x="14636" y="4884"/>
                      <a:pt x="14676" y="4894"/>
                    </a:cubicBezTo>
                    <a:cubicBezTo>
                      <a:pt x="14735" y="4974"/>
                      <a:pt x="14705" y="5003"/>
                      <a:pt x="14894" y="5003"/>
                    </a:cubicBezTo>
                    <a:cubicBezTo>
                      <a:pt x="14899" y="5003"/>
                      <a:pt x="14905" y="5003"/>
                      <a:pt x="14910" y="5003"/>
                    </a:cubicBezTo>
                    <a:cubicBezTo>
                      <a:pt x="15099" y="5003"/>
                      <a:pt x="15053" y="5179"/>
                      <a:pt x="15082" y="5440"/>
                    </a:cubicBezTo>
                    <a:cubicBezTo>
                      <a:pt x="15099" y="5557"/>
                      <a:pt x="15048" y="5598"/>
                      <a:pt x="14989" y="5598"/>
                    </a:cubicBezTo>
                    <a:cubicBezTo>
                      <a:pt x="14912" y="5598"/>
                      <a:pt x="14822" y="5531"/>
                      <a:pt x="14844" y="5469"/>
                    </a:cubicBezTo>
                    <a:cubicBezTo>
                      <a:pt x="14884" y="5360"/>
                      <a:pt x="14794" y="5311"/>
                      <a:pt x="14487" y="5202"/>
                    </a:cubicBezTo>
                    <a:cubicBezTo>
                      <a:pt x="14477" y="5202"/>
                      <a:pt x="14467" y="5202"/>
                      <a:pt x="14457" y="5192"/>
                    </a:cubicBezTo>
                    <a:cubicBezTo>
                      <a:pt x="14447" y="5152"/>
                      <a:pt x="14438" y="5132"/>
                      <a:pt x="14418" y="5093"/>
                    </a:cubicBezTo>
                    <a:cubicBezTo>
                      <a:pt x="14387" y="5031"/>
                      <a:pt x="14380" y="4884"/>
                      <a:pt x="14327" y="4884"/>
                    </a:cubicBezTo>
                    <a:cubicBezTo>
                      <a:pt x="14312" y="4884"/>
                      <a:pt x="14293" y="4896"/>
                      <a:pt x="14269" y="4924"/>
                    </a:cubicBezTo>
                    <a:cubicBezTo>
                      <a:pt x="14206" y="5005"/>
                      <a:pt x="14168" y="5071"/>
                      <a:pt x="14128" y="5071"/>
                    </a:cubicBezTo>
                    <a:cubicBezTo>
                      <a:pt x="14104" y="5071"/>
                      <a:pt x="14080" y="5048"/>
                      <a:pt x="14051" y="4994"/>
                    </a:cubicBezTo>
                    <a:cubicBezTo>
                      <a:pt x="13962" y="4855"/>
                      <a:pt x="13991" y="4716"/>
                      <a:pt x="13853" y="4676"/>
                    </a:cubicBezTo>
                    <a:cubicBezTo>
                      <a:pt x="13724" y="4646"/>
                      <a:pt x="13664" y="4627"/>
                      <a:pt x="13664" y="4567"/>
                    </a:cubicBezTo>
                    <a:cubicBezTo>
                      <a:pt x="13664" y="4506"/>
                      <a:pt x="13688" y="4351"/>
                      <a:pt x="13776" y="4351"/>
                    </a:cubicBezTo>
                    <a:close/>
                    <a:moveTo>
                      <a:pt x="2789" y="5158"/>
                    </a:moveTo>
                    <a:cubicBezTo>
                      <a:pt x="2819" y="5158"/>
                      <a:pt x="2787" y="5274"/>
                      <a:pt x="2787" y="5301"/>
                    </a:cubicBezTo>
                    <a:cubicBezTo>
                      <a:pt x="2787" y="5331"/>
                      <a:pt x="2797" y="5370"/>
                      <a:pt x="2728" y="5380"/>
                    </a:cubicBezTo>
                    <a:cubicBezTo>
                      <a:pt x="2668" y="5400"/>
                      <a:pt x="2688" y="5460"/>
                      <a:pt x="2648" y="5529"/>
                    </a:cubicBezTo>
                    <a:cubicBezTo>
                      <a:pt x="2638" y="5549"/>
                      <a:pt x="2628" y="5549"/>
                      <a:pt x="2628" y="5549"/>
                    </a:cubicBezTo>
                    <a:cubicBezTo>
                      <a:pt x="2618" y="5549"/>
                      <a:pt x="2618" y="5559"/>
                      <a:pt x="2618" y="5559"/>
                    </a:cubicBezTo>
                    <a:cubicBezTo>
                      <a:pt x="2599" y="5549"/>
                      <a:pt x="2579" y="5499"/>
                      <a:pt x="2549" y="5450"/>
                    </a:cubicBezTo>
                    <a:cubicBezTo>
                      <a:pt x="2542" y="5441"/>
                      <a:pt x="2535" y="5437"/>
                      <a:pt x="2529" y="5437"/>
                    </a:cubicBezTo>
                    <a:cubicBezTo>
                      <a:pt x="2494" y="5437"/>
                      <a:pt x="2477" y="5565"/>
                      <a:pt x="2460" y="5598"/>
                    </a:cubicBezTo>
                    <a:lnTo>
                      <a:pt x="2450" y="5598"/>
                    </a:lnTo>
                    <a:cubicBezTo>
                      <a:pt x="2400" y="5559"/>
                      <a:pt x="2490" y="5509"/>
                      <a:pt x="2420" y="5509"/>
                    </a:cubicBezTo>
                    <a:cubicBezTo>
                      <a:pt x="2361" y="5499"/>
                      <a:pt x="2133" y="5489"/>
                      <a:pt x="2202" y="5440"/>
                    </a:cubicBezTo>
                    <a:cubicBezTo>
                      <a:pt x="2271" y="5400"/>
                      <a:pt x="2321" y="5341"/>
                      <a:pt x="2321" y="5341"/>
                    </a:cubicBezTo>
                    <a:cubicBezTo>
                      <a:pt x="2321" y="5341"/>
                      <a:pt x="2357" y="5231"/>
                      <a:pt x="2407" y="5231"/>
                    </a:cubicBezTo>
                    <a:cubicBezTo>
                      <a:pt x="2420" y="5231"/>
                      <a:pt x="2435" y="5240"/>
                      <a:pt x="2450" y="5261"/>
                    </a:cubicBezTo>
                    <a:cubicBezTo>
                      <a:pt x="2460" y="5271"/>
                      <a:pt x="2460" y="5281"/>
                      <a:pt x="2470" y="5281"/>
                    </a:cubicBezTo>
                    <a:cubicBezTo>
                      <a:pt x="2460" y="5301"/>
                      <a:pt x="2400" y="5301"/>
                      <a:pt x="2321" y="5360"/>
                    </a:cubicBezTo>
                    <a:cubicBezTo>
                      <a:pt x="2260" y="5408"/>
                      <a:pt x="2283" y="5446"/>
                      <a:pt x="2326" y="5446"/>
                    </a:cubicBezTo>
                    <a:cubicBezTo>
                      <a:pt x="2345" y="5446"/>
                      <a:pt x="2369" y="5438"/>
                      <a:pt x="2390" y="5420"/>
                    </a:cubicBezTo>
                    <a:cubicBezTo>
                      <a:pt x="2450" y="5360"/>
                      <a:pt x="2490" y="5430"/>
                      <a:pt x="2549" y="5341"/>
                    </a:cubicBezTo>
                    <a:cubicBezTo>
                      <a:pt x="2552" y="5343"/>
                      <a:pt x="2556" y="5345"/>
                      <a:pt x="2560" y="5345"/>
                    </a:cubicBezTo>
                    <a:cubicBezTo>
                      <a:pt x="2570" y="5345"/>
                      <a:pt x="2582" y="5338"/>
                      <a:pt x="2589" y="5331"/>
                    </a:cubicBezTo>
                    <a:cubicBezTo>
                      <a:pt x="2599" y="5321"/>
                      <a:pt x="2609" y="5301"/>
                      <a:pt x="2609" y="5291"/>
                    </a:cubicBezTo>
                    <a:lnTo>
                      <a:pt x="2609" y="5291"/>
                    </a:lnTo>
                    <a:cubicBezTo>
                      <a:pt x="2609" y="5301"/>
                      <a:pt x="2609" y="5311"/>
                      <a:pt x="2599" y="5331"/>
                    </a:cubicBezTo>
                    <a:cubicBezTo>
                      <a:pt x="2594" y="5357"/>
                      <a:pt x="2602" y="5370"/>
                      <a:pt x="2615" y="5370"/>
                    </a:cubicBezTo>
                    <a:cubicBezTo>
                      <a:pt x="2633" y="5370"/>
                      <a:pt x="2660" y="5349"/>
                      <a:pt x="2688" y="5311"/>
                    </a:cubicBezTo>
                    <a:cubicBezTo>
                      <a:pt x="2695" y="5313"/>
                      <a:pt x="2701" y="5314"/>
                      <a:pt x="2706" y="5314"/>
                    </a:cubicBezTo>
                    <a:cubicBezTo>
                      <a:pt x="2724" y="5314"/>
                      <a:pt x="2731" y="5300"/>
                      <a:pt x="2708" y="5261"/>
                    </a:cubicBezTo>
                    <a:cubicBezTo>
                      <a:pt x="2728" y="5222"/>
                      <a:pt x="2728" y="5192"/>
                      <a:pt x="2777" y="5162"/>
                    </a:cubicBezTo>
                    <a:cubicBezTo>
                      <a:pt x="2782" y="5159"/>
                      <a:pt x="2786" y="5158"/>
                      <a:pt x="2789" y="5158"/>
                    </a:cubicBezTo>
                    <a:close/>
                    <a:moveTo>
                      <a:pt x="16527" y="5494"/>
                    </a:moveTo>
                    <a:cubicBezTo>
                      <a:pt x="16599" y="5494"/>
                      <a:pt x="16599" y="5574"/>
                      <a:pt x="16599" y="5608"/>
                    </a:cubicBezTo>
                    <a:cubicBezTo>
                      <a:pt x="16550" y="5588"/>
                      <a:pt x="16510" y="5549"/>
                      <a:pt x="16490" y="5499"/>
                    </a:cubicBezTo>
                    <a:cubicBezTo>
                      <a:pt x="16504" y="5495"/>
                      <a:pt x="16516" y="5494"/>
                      <a:pt x="16527" y="5494"/>
                    </a:cubicBezTo>
                    <a:close/>
                    <a:moveTo>
                      <a:pt x="20278" y="5499"/>
                    </a:moveTo>
                    <a:lnTo>
                      <a:pt x="20278" y="5499"/>
                    </a:lnTo>
                    <a:cubicBezTo>
                      <a:pt x="20298" y="5519"/>
                      <a:pt x="20317" y="5549"/>
                      <a:pt x="20327" y="5569"/>
                    </a:cubicBezTo>
                    <a:cubicBezTo>
                      <a:pt x="20337" y="5598"/>
                      <a:pt x="20337" y="5618"/>
                      <a:pt x="20327" y="5618"/>
                    </a:cubicBezTo>
                    <a:cubicBezTo>
                      <a:pt x="20317" y="5608"/>
                      <a:pt x="20317" y="5588"/>
                      <a:pt x="20298" y="5559"/>
                    </a:cubicBezTo>
                    <a:cubicBezTo>
                      <a:pt x="20288" y="5539"/>
                      <a:pt x="20288" y="5519"/>
                      <a:pt x="20278" y="5499"/>
                    </a:cubicBezTo>
                    <a:close/>
                    <a:moveTo>
                      <a:pt x="794" y="5607"/>
                    </a:moveTo>
                    <a:cubicBezTo>
                      <a:pt x="778" y="5619"/>
                      <a:pt x="761" y="5633"/>
                      <a:pt x="744" y="5648"/>
                    </a:cubicBezTo>
                    <a:lnTo>
                      <a:pt x="735" y="5648"/>
                    </a:lnTo>
                    <a:cubicBezTo>
                      <a:pt x="735" y="5638"/>
                      <a:pt x="754" y="5608"/>
                      <a:pt x="774" y="5608"/>
                    </a:cubicBezTo>
                    <a:cubicBezTo>
                      <a:pt x="777" y="5610"/>
                      <a:pt x="780" y="5610"/>
                      <a:pt x="783" y="5610"/>
                    </a:cubicBezTo>
                    <a:cubicBezTo>
                      <a:pt x="787" y="5610"/>
                      <a:pt x="791" y="5609"/>
                      <a:pt x="794" y="5607"/>
                    </a:cubicBezTo>
                    <a:close/>
                    <a:moveTo>
                      <a:pt x="8868" y="5342"/>
                    </a:moveTo>
                    <a:cubicBezTo>
                      <a:pt x="8995" y="5342"/>
                      <a:pt x="8974" y="5487"/>
                      <a:pt x="8974" y="5529"/>
                    </a:cubicBezTo>
                    <a:cubicBezTo>
                      <a:pt x="8984" y="5559"/>
                      <a:pt x="8954" y="5588"/>
                      <a:pt x="8895" y="5638"/>
                    </a:cubicBezTo>
                    <a:cubicBezTo>
                      <a:pt x="8869" y="5615"/>
                      <a:pt x="8849" y="5607"/>
                      <a:pt x="8831" y="5607"/>
                    </a:cubicBezTo>
                    <a:cubicBezTo>
                      <a:pt x="8786" y="5607"/>
                      <a:pt x="8759" y="5658"/>
                      <a:pt x="8716" y="5658"/>
                    </a:cubicBezTo>
                    <a:cubicBezTo>
                      <a:pt x="8667" y="5658"/>
                      <a:pt x="8617" y="5539"/>
                      <a:pt x="8677" y="5509"/>
                    </a:cubicBezTo>
                    <a:cubicBezTo>
                      <a:pt x="8730" y="5483"/>
                      <a:pt x="8696" y="5448"/>
                      <a:pt x="8667" y="5448"/>
                    </a:cubicBezTo>
                    <a:cubicBezTo>
                      <a:pt x="8663" y="5448"/>
                      <a:pt x="8660" y="5449"/>
                      <a:pt x="8657" y="5450"/>
                    </a:cubicBezTo>
                    <a:cubicBezTo>
                      <a:pt x="8644" y="5456"/>
                      <a:pt x="8628" y="5459"/>
                      <a:pt x="8612" y="5459"/>
                    </a:cubicBezTo>
                    <a:cubicBezTo>
                      <a:pt x="8577" y="5459"/>
                      <a:pt x="8544" y="5444"/>
                      <a:pt x="8558" y="5410"/>
                    </a:cubicBezTo>
                    <a:cubicBezTo>
                      <a:pt x="8617" y="5400"/>
                      <a:pt x="8687" y="5380"/>
                      <a:pt x="8776" y="5360"/>
                    </a:cubicBezTo>
                    <a:cubicBezTo>
                      <a:pt x="8813" y="5347"/>
                      <a:pt x="8844" y="5342"/>
                      <a:pt x="8868" y="5342"/>
                    </a:cubicBezTo>
                    <a:close/>
                    <a:moveTo>
                      <a:pt x="9967" y="5337"/>
                    </a:moveTo>
                    <a:cubicBezTo>
                      <a:pt x="10090" y="5337"/>
                      <a:pt x="10124" y="5503"/>
                      <a:pt x="10124" y="5559"/>
                    </a:cubicBezTo>
                    <a:cubicBezTo>
                      <a:pt x="10124" y="5608"/>
                      <a:pt x="10075" y="5638"/>
                      <a:pt x="9995" y="5658"/>
                    </a:cubicBezTo>
                    <a:cubicBezTo>
                      <a:pt x="9976" y="5579"/>
                      <a:pt x="9956" y="5440"/>
                      <a:pt x="9936" y="5341"/>
                    </a:cubicBezTo>
                    <a:cubicBezTo>
                      <a:pt x="9947" y="5338"/>
                      <a:pt x="9957" y="5337"/>
                      <a:pt x="9967" y="5337"/>
                    </a:cubicBezTo>
                    <a:close/>
                    <a:moveTo>
                      <a:pt x="3315" y="5186"/>
                    </a:moveTo>
                    <a:cubicBezTo>
                      <a:pt x="3320" y="5186"/>
                      <a:pt x="3326" y="5188"/>
                      <a:pt x="3332" y="5192"/>
                    </a:cubicBezTo>
                    <a:cubicBezTo>
                      <a:pt x="3392" y="5222"/>
                      <a:pt x="3382" y="5231"/>
                      <a:pt x="3422" y="5301"/>
                    </a:cubicBezTo>
                    <a:cubicBezTo>
                      <a:pt x="3450" y="5346"/>
                      <a:pt x="3478" y="5369"/>
                      <a:pt x="3495" y="5369"/>
                    </a:cubicBezTo>
                    <a:cubicBezTo>
                      <a:pt x="3508" y="5369"/>
                      <a:pt x="3515" y="5356"/>
                      <a:pt x="3511" y="5331"/>
                    </a:cubicBezTo>
                    <a:cubicBezTo>
                      <a:pt x="3497" y="5282"/>
                      <a:pt x="3503" y="5224"/>
                      <a:pt x="3524" y="5224"/>
                    </a:cubicBezTo>
                    <a:cubicBezTo>
                      <a:pt x="3533" y="5224"/>
                      <a:pt x="3546" y="5234"/>
                      <a:pt x="3560" y="5261"/>
                    </a:cubicBezTo>
                    <a:cubicBezTo>
                      <a:pt x="3590" y="5311"/>
                      <a:pt x="3610" y="5341"/>
                      <a:pt x="3630" y="5360"/>
                    </a:cubicBezTo>
                    <a:cubicBezTo>
                      <a:pt x="3560" y="5410"/>
                      <a:pt x="3630" y="5400"/>
                      <a:pt x="3679" y="5410"/>
                    </a:cubicBezTo>
                    <a:cubicBezTo>
                      <a:pt x="3689" y="5410"/>
                      <a:pt x="3689" y="5410"/>
                      <a:pt x="3699" y="5420"/>
                    </a:cubicBezTo>
                    <a:cubicBezTo>
                      <a:pt x="3719" y="5430"/>
                      <a:pt x="3739" y="5450"/>
                      <a:pt x="3759" y="5450"/>
                    </a:cubicBezTo>
                    <a:cubicBezTo>
                      <a:pt x="3775" y="5482"/>
                      <a:pt x="3771" y="5502"/>
                      <a:pt x="3820" y="5502"/>
                    </a:cubicBezTo>
                    <a:cubicBezTo>
                      <a:pt x="3830" y="5502"/>
                      <a:pt x="3843" y="5501"/>
                      <a:pt x="3858" y="5499"/>
                    </a:cubicBezTo>
                    <a:cubicBezTo>
                      <a:pt x="3957" y="5499"/>
                      <a:pt x="3947" y="5579"/>
                      <a:pt x="3957" y="5688"/>
                    </a:cubicBezTo>
                    <a:cubicBezTo>
                      <a:pt x="3927" y="5688"/>
                      <a:pt x="3888" y="5658"/>
                      <a:pt x="3848" y="5618"/>
                    </a:cubicBezTo>
                    <a:cubicBezTo>
                      <a:pt x="3825" y="5600"/>
                      <a:pt x="3802" y="5592"/>
                      <a:pt x="3780" y="5592"/>
                    </a:cubicBezTo>
                    <a:cubicBezTo>
                      <a:pt x="3754" y="5592"/>
                      <a:pt x="3730" y="5602"/>
                      <a:pt x="3709" y="5618"/>
                    </a:cubicBezTo>
                    <a:cubicBezTo>
                      <a:pt x="3699" y="5618"/>
                      <a:pt x="3689" y="5608"/>
                      <a:pt x="3669" y="5598"/>
                    </a:cubicBezTo>
                    <a:lnTo>
                      <a:pt x="3650" y="5598"/>
                    </a:lnTo>
                    <a:cubicBezTo>
                      <a:pt x="3650" y="5579"/>
                      <a:pt x="3640" y="5569"/>
                      <a:pt x="3630" y="5549"/>
                    </a:cubicBezTo>
                    <a:cubicBezTo>
                      <a:pt x="3615" y="5518"/>
                      <a:pt x="3611" y="5447"/>
                      <a:pt x="3588" y="5447"/>
                    </a:cubicBezTo>
                    <a:cubicBezTo>
                      <a:pt x="3581" y="5447"/>
                      <a:pt x="3572" y="5453"/>
                      <a:pt x="3560" y="5469"/>
                    </a:cubicBezTo>
                    <a:cubicBezTo>
                      <a:pt x="3529" y="5507"/>
                      <a:pt x="3510" y="5536"/>
                      <a:pt x="3490" y="5536"/>
                    </a:cubicBezTo>
                    <a:cubicBezTo>
                      <a:pt x="3478" y="5536"/>
                      <a:pt x="3466" y="5525"/>
                      <a:pt x="3451" y="5499"/>
                    </a:cubicBezTo>
                    <a:cubicBezTo>
                      <a:pt x="3412" y="5430"/>
                      <a:pt x="3422" y="5360"/>
                      <a:pt x="3352" y="5350"/>
                    </a:cubicBezTo>
                    <a:cubicBezTo>
                      <a:pt x="3293" y="5331"/>
                      <a:pt x="3263" y="5321"/>
                      <a:pt x="3263" y="5291"/>
                    </a:cubicBezTo>
                    <a:cubicBezTo>
                      <a:pt x="3263" y="5265"/>
                      <a:pt x="3278" y="5186"/>
                      <a:pt x="3315" y="5186"/>
                    </a:cubicBezTo>
                    <a:close/>
                    <a:moveTo>
                      <a:pt x="4473" y="5489"/>
                    </a:moveTo>
                    <a:cubicBezTo>
                      <a:pt x="4473" y="5519"/>
                      <a:pt x="4473" y="5549"/>
                      <a:pt x="4483" y="5579"/>
                    </a:cubicBezTo>
                    <a:cubicBezTo>
                      <a:pt x="4483" y="5638"/>
                      <a:pt x="4473" y="5668"/>
                      <a:pt x="4463" y="5697"/>
                    </a:cubicBezTo>
                    <a:cubicBezTo>
                      <a:pt x="4463" y="5588"/>
                      <a:pt x="4413" y="5509"/>
                      <a:pt x="4473" y="5489"/>
                    </a:cubicBezTo>
                    <a:close/>
                    <a:moveTo>
                      <a:pt x="3540" y="5675"/>
                    </a:moveTo>
                    <a:cubicBezTo>
                      <a:pt x="3542" y="5675"/>
                      <a:pt x="3546" y="5676"/>
                      <a:pt x="3551" y="5678"/>
                    </a:cubicBezTo>
                    <a:cubicBezTo>
                      <a:pt x="3570" y="5688"/>
                      <a:pt x="3590" y="5707"/>
                      <a:pt x="3610" y="5727"/>
                    </a:cubicBezTo>
                    <a:cubicBezTo>
                      <a:pt x="3600" y="5727"/>
                      <a:pt x="3590" y="5737"/>
                      <a:pt x="3580" y="5747"/>
                    </a:cubicBezTo>
                    <a:cubicBezTo>
                      <a:pt x="3547" y="5697"/>
                      <a:pt x="3528" y="5675"/>
                      <a:pt x="3540" y="5675"/>
                    </a:cubicBezTo>
                    <a:close/>
                    <a:moveTo>
                      <a:pt x="20129" y="5787"/>
                    </a:moveTo>
                    <a:cubicBezTo>
                      <a:pt x="20139" y="5787"/>
                      <a:pt x="20159" y="5797"/>
                      <a:pt x="20169" y="5816"/>
                    </a:cubicBezTo>
                    <a:lnTo>
                      <a:pt x="20149" y="5816"/>
                    </a:lnTo>
                    <a:cubicBezTo>
                      <a:pt x="20139" y="5816"/>
                      <a:pt x="20129" y="5797"/>
                      <a:pt x="20129" y="5787"/>
                    </a:cubicBezTo>
                    <a:close/>
                    <a:moveTo>
                      <a:pt x="921" y="5668"/>
                    </a:moveTo>
                    <a:cubicBezTo>
                      <a:pt x="987" y="5668"/>
                      <a:pt x="974" y="5742"/>
                      <a:pt x="982" y="5767"/>
                    </a:cubicBezTo>
                    <a:cubicBezTo>
                      <a:pt x="982" y="5777"/>
                      <a:pt x="973" y="5797"/>
                      <a:pt x="933" y="5816"/>
                    </a:cubicBezTo>
                    <a:cubicBezTo>
                      <a:pt x="922" y="5805"/>
                      <a:pt x="912" y="5801"/>
                      <a:pt x="903" y="5801"/>
                    </a:cubicBezTo>
                    <a:cubicBezTo>
                      <a:pt x="882" y="5801"/>
                      <a:pt x="868" y="5826"/>
                      <a:pt x="854" y="5826"/>
                    </a:cubicBezTo>
                    <a:cubicBezTo>
                      <a:pt x="824" y="5826"/>
                      <a:pt x="804" y="5767"/>
                      <a:pt x="834" y="5757"/>
                    </a:cubicBezTo>
                    <a:cubicBezTo>
                      <a:pt x="858" y="5741"/>
                      <a:pt x="843" y="5725"/>
                      <a:pt x="831" y="5725"/>
                    </a:cubicBezTo>
                    <a:cubicBezTo>
                      <a:pt x="828" y="5725"/>
                      <a:pt x="826" y="5725"/>
                      <a:pt x="824" y="5727"/>
                    </a:cubicBezTo>
                    <a:cubicBezTo>
                      <a:pt x="818" y="5730"/>
                      <a:pt x="811" y="5731"/>
                      <a:pt x="803" y="5731"/>
                    </a:cubicBezTo>
                    <a:cubicBezTo>
                      <a:pt x="782" y="5731"/>
                      <a:pt x="760" y="5722"/>
                      <a:pt x="774" y="5707"/>
                    </a:cubicBezTo>
                    <a:cubicBezTo>
                      <a:pt x="804" y="5697"/>
                      <a:pt x="834" y="5697"/>
                      <a:pt x="873" y="5678"/>
                    </a:cubicBezTo>
                    <a:cubicBezTo>
                      <a:pt x="893" y="5671"/>
                      <a:pt x="908" y="5668"/>
                      <a:pt x="921" y="5668"/>
                    </a:cubicBezTo>
                    <a:close/>
                    <a:moveTo>
                      <a:pt x="14289" y="5787"/>
                    </a:moveTo>
                    <a:cubicBezTo>
                      <a:pt x="14319" y="5797"/>
                      <a:pt x="14338" y="5807"/>
                      <a:pt x="14368" y="5836"/>
                    </a:cubicBezTo>
                    <a:lnTo>
                      <a:pt x="14328" y="5836"/>
                    </a:lnTo>
                    <a:cubicBezTo>
                      <a:pt x="14319" y="5836"/>
                      <a:pt x="14299" y="5816"/>
                      <a:pt x="14289" y="5787"/>
                    </a:cubicBezTo>
                    <a:close/>
                    <a:moveTo>
                      <a:pt x="18319" y="5444"/>
                    </a:moveTo>
                    <a:cubicBezTo>
                      <a:pt x="18326" y="5444"/>
                      <a:pt x="18334" y="5446"/>
                      <a:pt x="18344" y="5450"/>
                    </a:cubicBezTo>
                    <a:cubicBezTo>
                      <a:pt x="18424" y="5479"/>
                      <a:pt x="18433" y="5519"/>
                      <a:pt x="18453" y="5569"/>
                    </a:cubicBezTo>
                    <a:cubicBezTo>
                      <a:pt x="18424" y="5688"/>
                      <a:pt x="18513" y="5707"/>
                      <a:pt x="18562" y="5707"/>
                    </a:cubicBezTo>
                    <a:cubicBezTo>
                      <a:pt x="18582" y="5717"/>
                      <a:pt x="18592" y="5727"/>
                      <a:pt x="18612" y="5737"/>
                    </a:cubicBezTo>
                    <a:cubicBezTo>
                      <a:pt x="18606" y="5756"/>
                      <a:pt x="18611" y="5763"/>
                      <a:pt x="18626" y="5763"/>
                    </a:cubicBezTo>
                    <a:cubicBezTo>
                      <a:pt x="18635" y="5763"/>
                      <a:pt x="18647" y="5761"/>
                      <a:pt x="18661" y="5757"/>
                    </a:cubicBezTo>
                    <a:cubicBezTo>
                      <a:pt x="18666" y="5755"/>
                      <a:pt x="18671" y="5753"/>
                      <a:pt x="18674" y="5753"/>
                    </a:cubicBezTo>
                    <a:cubicBezTo>
                      <a:pt x="18718" y="5753"/>
                      <a:pt x="18700" y="5896"/>
                      <a:pt x="18681" y="5896"/>
                    </a:cubicBezTo>
                    <a:cubicBezTo>
                      <a:pt x="18653" y="5896"/>
                      <a:pt x="18579" y="5796"/>
                      <a:pt x="18529" y="5796"/>
                    </a:cubicBezTo>
                    <a:cubicBezTo>
                      <a:pt x="18527" y="5796"/>
                      <a:pt x="18525" y="5796"/>
                      <a:pt x="18523" y="5797"/>
                    </a:cubicBezTo>
                    <a:cubicBezTo>
                      <a:pt x="18513" y="5797"/>
                      <a:pt x="18513" y="5807"/>
                      <a:pt x="18503" y="5807"/>
                    </a:cubicBezTo>
                    <a:cubicBezTo>
                      <a:pt x="18483" y="5797"/>
                      <a:pt x="18463" y="5777"/>
                      <a:pt x="18433" y="5777"/>
                    </a:cubicBezTo>
                    <a:cubicBezTo>
                      <a:pt x="18305" y="5747"/>
                      <a:pt x="18314" y="5697"/>
                      <a:pt x="18314" y="5658"/>
                    </a:cubicBezTo>
                    <a:cubicBezTo>
                      <a:pt x="18314" y="5613"/>
                      <a:pt x="18249" y="5444"/>
                      <a:pt x="18319" y="5444"/>
                    </a:cubicBezTo>
                    <a:close/>
                    <a:moveTo>
                      <a:pt x="3570" y="5886"/>
                    </a:moveTo>
                    <a:cubicBezTo>
                      <a:pt x="3570" y="5886"/>
                      <a:pt x="3580" y="5886"/>
                      <a:pt x="3580" y="5896"/>
                    </a:cubicBezTo>
                    <a:cubicBezTo>
                      <a:pt x="3590" y="5896"/>
                      <a:pt x="3590" y="5906"/>
                      <a:pt x="3590" y="5906"/>
                    </a:cubicBezTo>
                    <a:cubicBezTo>
                      <a:pt x="3590" y="5916"/>
                      <a:pt x="3590" y="5916"/>
                      <a:pt x="3590" y="5916"/>
                    </a:cubicBezTo>
                    <a:cubicBezTo>
                      <a:pt x="3580" y="5916"/>
                      <a:pt x="3570" y="5896"/>
                      <a:pt x="3570" y="5886"/>
                    </a:cubicBezTo>
                    <a:close/>
                    <a:moveTo>
                      <a:pt x="11569" y="5271"/>
                    </a:moveTo>
                    <a:cubicBezTo>
                      <a:pt x="11581" y="5271"/>
                      <a:pt x="11595" y="5274"/>
                      <a:pt x="11612" y="5281"/>
                    </a:cubicBezTo>
                    <a:cubicBezTo>
                      <a:pt x="11731" y="5321"/>
                      <a:pt x="11741" y="5380"/>
                      <a:pt x="11780" y="5469"/>
                    </a:cubicBezTo>
                    <a:cubicBezTo>
                      <a:pt x="11731" y="5638"/>
                      <a:pt x="11860" y="5668"/>
                      <a:pt x="11919" y="5668"/>
                    </a:cubicBezTo>
                    <a:cubicBezTo>
                      <a:pt x="11949" y="5688"/>
                      <a:pt x="11979" y="5707"/>
                      <a:pt x="12008" y="5717"/>
                    </a:cubicBezTo>
                    <a:cubicBezTo>
                      <a:pt x="12003" y="5745"/>
                      <a:pt x="12010" y="5757"/>
                      <a:pt x="12028" y="5757"/>
                    </a:cubicBezTo>
                    <a:cubicBezTo>
                      <a:pt x="12041" y="5757"/>
                      <a:pt x="12062" y="5750"/>
                      <a:pt x="12088" y="5737"/>
                    </a:cubicBezTo>
                    <a:cubicBezTo>
                      <a:pt x="12093" y="5736"/>
                      <a:pt x="12098" y="5735"/>
                      <a:pt x="12103" y="5735"/>
                    </a:cubicBezTo>
                    <a:cubicBezTo>
                      <a:pt x="12182" y="5735"/>
                      <a:pt x="12145" y="5965"/>
                      <a:pt x="12107" y="5965"/>
                    </a:cubicBezTo>
                    <a:cubicBezTo>
                      <a:pt x="12070" y="5965"/>
                      <a:pt x="11970" y="5805"/>
                      <a:pt x="11892" y="5805"/>
                    </a:cubicBezTo>
                    <a:cubicBezTo>
                      <a:pt x="11888" y="5805"/>
                      <a:pt x="11884" y="5806"/>
                      <a:pt x="11879" y="5807"/>
                    </a:cubicBezTo>
                    <a:cubicBezTo>
                      <a:pt x="11869" y="5807"/>
                      <a:pt x="11860" y="5816"/>
                      <a:pt x="11850" y="5826"/>
                    </a:cubicBezTo>
                    <a:cubicBezTo>
                      <a:pt x="11820" y="5797"/>
                      <a:pt x="11790" y="5777"/>
                      <a:pt x="11741" y="5767"/>
                    </a:cubicBezTo>
                    <a:cubicBezTo>
                      <a:pt x="11542" y="5737"/>
                      <a:pt x="11572" y="5658"/>
                      <a:pt x="11572" y="5588"/>
                    </a:cubicBezTo>
                    <a:cubicBezTo>
                      <a:pt x="11572" y="5526"/>
                      <a:pt x="11468" y="5271"/>
                      <a:pt x="11569" y="5271"/>
                    </a:cubicBezTo>
                    <a:close/>
                    <a:moveTo>
                      <a:pt x="2243" y="5634"/>
                    </a:moveTo>
                    <a:cubicBezTo>
                      <a:pt x="2248" y="5634"/>
                      <a:pt x="2254" y="5635"/>
                      <a:pt x="2262" y="5638"/>
                    </a:cubicBezTo>
                    <a:cubicBezTo>
                      <a:pt x="2321" y="5658"/>
                      <a:pt x="2321" y="5688"/>
                      <a:pt x="2341" y="5727"/>
                    </a:cubicBezTo>
                    <a:cubicBezTo>
                      <a:pt x="2321" y="5816"/>
                      <a:pt x="2390" y="5826"/>
                      <a:pt x="2420" y="5826"/>
                    </a:cubicBezTo>
                    <a:cubicBezTo>
                      <a:pt x="2430" y="5836"/>
                      <a:pt x="2450" y="5846"/>
                      <a:pt x="2460" y="5856"/>
                    </a:cubicBezTo>
                    <a:cubicBezTo>
                      <a:pt x="2454" y="5868"/>
                      <a:pt x="2458" y="5873"/>
                      <a:pt x="2467" y="5873"/>
                    </a:cubicBezTo>
                    <a:cubicBezTo>
                      <a:pt x="2473" y="5873"/>
                      <a:pt x="2481" y="5870"/>
                      <a:pt x="2490" y="5866"/>
                    </a:cubicBezTo>
                    <a:cubicBezTo>
                      <a:pt x="2493" y="5865"/>
                      <a:pt x="2496" y="5864"/>
                      <a:pt x="2499" y="5864"/>
                    </a:cubicBezTo>
                    <a:cubicBezTo>
                      <a:pt x="2538" y="5864"/>
                      <a:pt x="2528" y="5975"/>
                      <a:pt x="2509" y="5975"/>
                    </a:cubicBezTo>
                    <a:cubicBezTo>
                      <a:pt x="2481" y="5975"/>
                      <a:pt x="2435" y="5895"/>
                      <a:pt x="2397" y="5895"/>
                    </a:cubicBezTo>
                    <a:cubicBezTo>
                      <a:pt x="2395" y="5895"/>
                      <a:pt x="2393" y="5895"/>
                      <a:pt x="2390" y="5896"/>
                    </a:cubicBezTo>
                    <a:cubicBezTo>
                      <a:pt x="2390" y="5896"/>
                      <a:pt x="2380" y="5906"/>
                      <a:pt x="2380" y="5906"/>
                    </a:cubicBezTo>
                    <a:cubicBezTo>
                      <a:pt x="2371" y="5896"/>
                      <a:pt x="2351" y="5886"/>
                      <a:pt x="2321" y="5876"/>
                    </a:cubicBezTo>
                    <a:cubicBezTo>
                      <a:pt x="2232" y="5866"/>
                      <a:pt x="2242" y="5826"/>
                      <a:pt x="2242" y="5787"/>
                    </a:cubicBezTo>
                    <a:cubicBezTo>
                      <a:pt x="2242" y="5760"/>
                      <a:pt x="2192" y="5634"/>
                      <a:pt x="2243" y="5634"/>
                    </a:cubicBezTo>
                    <a:close/>
                    <a:moveTo>
                      <a:pt x="16054" y="5945"/>
                    </a:moveTo>
                    <a:cubicBezTo>
                      <a:pt x="16054" y="5976"/>
                      <a:pt x="16042" y="5989"/>
                      <a:pt x="16028" y="5989"/>
                    </a:cubicBezTo>
                    <a:cubicBezTo>
                      <a:pt x="16023" y="5989"/>
                      <a:pt x="16019" y="5987"/>
                      <a:pt x="16014" y="5985"/>
                    </a:cubicBezTo>
                    <a:cubicBezTo>
                      <a:pt x="16014" y="5975"/>
                      <a:pt x="16034" y="5955"/>
                      <a:pt x="16054" y="5945"/>
                    </a:cubicBezTo>
                    <a:close/>
                    <a:moveTo>
                      <a:pt x="16470" y="5836"/>
                    </a:moveTo>
                    <a:cubicBezTo>
                      <a:pt x="16480" y="5846"/>
                      <a:pt x="16510" y="5846"/>
                      <a:pt x="16530" y="5856"/>
                    </a:cubicBezTo>
                    <a:lnTo>
                      <a:pt x="16520" y="5856"/>
                    </a:lnTo>
                    <a:cubicBezTo>
                      <a:pt x="16431" y="5896"/>
                      <a:pt x="16411" y="5906"/>
                      <a:pt x="16421" y="5945"/>
                    </a:cubicBezTo>
                    <a:cubicBezTo>
                      <a:pt x="16426" y="5967"/>
                      <a:pt x="16401" y="5989"/>
                      <a:pt x="16379" y="5989"/>
                    </a:cubicBezTo>
                    <a:cubicBezTo>
                      <a:pt x="16362" y="5989"/>
                      <a:pt x="16347" y="5975"/>
                      <a:pt x="16351" y="5935"/>
                    </a:cubicBezTo>
                    <a:cubicBezTo>
                      <a:pt x="16351" y="5916"/>
                      <a:pt x="16351" y="5896"/>
                      <a:pt x="16351" y="5886"/>
                    </a:cubicBezTo>
                    <a:cubicBezTo>
                      <a:pt x="16391" y="5876"/>
                      <a:pt x="16431" y="5856"/>
                      <a:pt x="16470" y="5836"/>
                    </a:cubicBezTo>
                    <a:close/>
                    <a:moveTo>
                      <a:pt x="8617" y="6084"/>
                    </a:moveTo>
                    <a:lnTo>
                      <a:pt x="8617" y="6084"/>
                    </a:lnTo>
                    <a:cubicBezTo>
                      <a:pt x="8628" y="6088"/>
                      <a:pt x="8639" y="6090"/>
                      <a:pt x="8648" y="6090"/>
                    </a:cubicBezTo>
                    <a:cubicBezTo>
                      <a:pt x="8654" y="6090"/>
                      <a:pt x="8660" y="6089"/>
                      <a:pt x="8665" y="6087"/>
                    </a:cubicBezTo>
                    <a:lnTo>
                      <a:pt x="8665" y="6087"/>
                    </a:lnTo>
                    <a:cubicBezTo>
                      <a:pt x="8657" y="6091"/>
                      <a:pt x="8649" y="6093"/>
                      <a:pt x="8641" y="6093"/>
                    </a:cubicBezTo>
                    <a:cubicBezTo>
                      <a:pt x="8632" y="6093"/>
                      <a:pt x="8624" y="6091"/>
                      <a:pt x="8617" y="6084"/>
                    </a:cubicBezTo>
                    <a:close/>
                    <a:moveTo>
                      <a:pt x="3719" y="5955"/>
                    </a:moveTo>
                    <a:lnTo>
                      <a:pt x="3719" y="5955"/>
                    </a:lnTo>
                    <a:cubicBezTo>
                      <a:pt x="3739" y="5965"/>
                      <a:pt x="3759" y="5985"/>
                      <a:pt x="3769" y="6015"/>
                    </a:cubicBezTo>
                    <a:cubicBezTo>
                      <a:pt x="3788" y="6064"/>
                      <a:pt x="3828" y="6084"/>
                      <a:pt x="3878" y="6084"/>
                    </a:cubicBezTo>
                    <a:lnTo>
                      <a:pt x="3868" y="6084"/>
                    </a:lnTo>
                    <a:cubicBezTo>
                      <a:pt x="3853" y="6094"/>
                      <a:pt x="3838" y="6097"/>
                      <a:pt x="3821" y="6097"/>
                    </a:cubicBezTo>
                    <a:cubicBezTo>
                      <a:pt x="3803" y="6097"/>
                      <a:pt x="3784" y="6094"/>
                      <a:pt x="3759" y="6094"/>
                    </a:cubicBezTo>
                    <a:cubicBezTo>
                      <a:pt x="3749" y="6094"/>
                      <a:pt x="3749" y="6084"/>
                      <a:pt x="3749" y="6084"/>
                    </a:cubicBezTo>
                    <a:cubicBezTo>
                      <a:pt x="3739" y="6035"/>
                      <a:pt x="3729" y="5995"/>
                      <a:pt x="3719" y="5955"/>
                    </a:cubicBezTo>
                    <a:close/>
                    <a:moveTo>
                      <a:pt x="20202" y="6049"/>
                    </a:moveTo>
                    <a:cubicBezTo>
                      <a:pt x="20208" y="6049"/>
                      <a:pt x="20219" y="6054"/>
                      <a:pt x="20238" y="6064"/>
                    </a:cubicBezTo>
                    <a:cubicBezTo>
                      <a:pt x="20268" y="6084"/>
                      <a:pt x="20278" y="6094"/>
                      <a:pt x="20288" y="6104"/>
                    </a:cubicBezTo>
                    <a:cubicBezTo>
                      <a:pt x="20268" y="6124"/>
                      <a:pt x="20258" y="6134"/>
                      <a:pt x="20238" y="6144"/>
                    </a:cubicBezTo>
                    <a:cubicBezTo>
                      <a:pt x="20209" y="6086"/>
                      <a:pt x="20185" y="6049"/>
                      <a:pt x="20202" y="6049"/>
                    </a:cubicBezTo>
                    <a:close/>
                    <a:moveTo>
                      <a:pt x="3625" y="6082"/>
                    </a:moveTo>
                    <a:cubicBezTo>
                      <a:pt x="3629" y="6082"/>
                      <a:pt x="3636" y="6086"/>
                      <a:pt x="3650" y="6094"/>
                    </a:cubicBezTo>
                    <a:cubicBezTo>
                      <a:pt x="3669" y="6104"/>
                      <a:pt x="3679" y="6114"/>
                      <a:pt x="3689" y="6124"/>
                    </a:cubicBezTo>
                    <a:cubicBezTo>
                      <a:pt x="3669" y="6134"/>
                      <a:pt x="3660" y="6144"/>
                      <a:pt x="3650" y="6154"/>
                    </a:cubicBezTo>
                    <a:cubicBezTo>
                      <a:pt x="3635" y="6110"/>
                      <a:pt x="3615" y="6082"/>
                      <a:pt x="3625" y="6082"/>
                    </a:cubicBezTo>
                    <a:close/>
                    <a:moveTo>
                      <a:pt x="981" y="6078"/>
                    </a:moveTo>
                    <a:lnTo>
                      <a:pt x="981" y="6078"/>
                    </a:lnTo>
                    <a:cubicBezTo>
                      <a:pt x="964" y="6103"/>
                      <a:pt x="963" y="6130"/>
                      <a:pt x="913" y="6213"/>
                    </a:cubicBezTo>
                    <a:cubicBezTo>
                      <a:pt x="913" y="6213"/>
                      <a:pt x="913" y="6203"/>
                      <a:pt x="913" y="6203"/>
                    </a:cubicBezTo>
                    <a:cubicBezTo>
                      <a:pt x="898" y="6192"/>
                      <a:pt x="885" y="6189"/>
                      <a:pt x="875" y="6189"/>
                    </a:cubicBezTo>
                    <a:cubicBezTo>
                      <a:pt x="866" y="6189"/>
                      <a:pt x="859" y="6191"/>
                      <a:pt x="852" y="6191"/>
                    </a:cubicBezTo>
                    <a:cubicBezTo>
                      <a:pt x="845" y="6191"/>
                      <a:pt x="840" y="6189"/>
                      <a:pt x="834" y="6183"/>
                    </a:cubicBezTo>
                    <a:cubicBezTo>
                      <a:pt x="814" y="6164"/>
                      <a:pt x="744" y="6144"/>
                      <a:pt x="784" y="6114"/>
                    </a:cubicBezTo>
                    <a:cubicBezTo>
                      <a:pt x="820" y="6099"/>
                      <a:pt x="841" y="6090"/>
                      <a:pt x="857" y="6090"/>
                    </a:cubicBezTo>
                    <a:cubicBezTo>
                      <a:pt x="863" y="6090"/>
                      <a:pt x="868" y="6091"/>
                      <a:pt x="873" y="6094"/>
                    </a:cubicBezTo>
                    <a:cubicBezTo>
                      <a:pt x="886" y="6107"/>
                      <a:pt x="907" y="6124"/>
                      <a:pt x="923" y="6124"/>
                    </a:cubicBezTo>
                    <a:cubicBezTo>
                      <a:pt x="932" y="6124"/>
                      <a:pt x="939" y="6118"/>
                      <a:pt x="943" y="6104"/>
                    </a:cubicBezTo>
                    <a:cubicBezTo>
                      <a:pt x="950" y="6076"/>
                      <a:pt x="972" y="6083"/>
                      <a:pt x="981" y="6078"/>
                    </a:cubicBezTo>
                    <a:close/>
                    <a:moveTo>
                      <a:pt x="3581" y="6119"/>
                    </a:moveTo>
                    <a:cubicBezTo>
                      <a:pt x="3588" y="6119"/>
                      <a:pt x="3594" y="6126"/>
                      <a:pt x="3600" y="6144"/>
                    </a:cubicBezTo>
                    <a:cubicBezTo>
                      <a:pt x="3610" y="6164"/>
                      <a:pt x="3610" y="6183"/>
                      <a:pt x="3610" y="6203"/>
                    </a:cubicBezTo>
                    <a:cubicBezTo>
                      <a:pt x="3598" y="6215"/>
                      <a:pt x="3594" y="6220"/>
                      <a:pt x="3588" y="6220"/>
                    </a:cubicBezTo>
                    <a:cubicBezTo>
                      <a:pt x="3583" y="6220"/>
                      <a:pt x="3579" y="6217"/>
                      <a:pt x="3570" y="6213"/>
                    </a:cubicBezTo>
                    <a:cubicBezTo>
                      <a:pt x="3560" y="6203"/>
                      <a:pt x="3551" y="6203"/>
                      <a:pt x="3541" y="6203"/>
                    </a:cubicBezTo>
                    <a:cubicBezTo>
                      <a:pt x="3548" y="6161"/>
                      <a:pt x="3565" y="6119"/>
                      <a:pt x="3581" y="6119"/>
                    </a:cubicBezTo>
                    <a:close/>
                    <a:moveTo>
                      <a:pt x="14824" y="5804"/>
                    </a:moveTo>
                    <a:cubicBezTo>
                      <a:pt x="14889" y="5804"/>
                      <a:pt x="14966" y="5851"/>
                      <a:pt x="15122" y="5926"/>
                    </a:cubicBezTo>
                    <a:cubicBezTo>
                      <a:pt x="15340" y="6035"/>
                      <a:pt x="15003" y="6124"/>
                      <a:pt x="14904" y="6193"/>
                    </a:cubicBezTo>
                    <a:cubicBezTo>
                      <a:pt x="14873" y="6215"/>
                      <a:pt x="14845" y="6220"/>
                      <a:pt x="14813" y="6220"/>
                    </a:cubicBezTo>
                    <a:cubicBezTo>
                      <a:pt x="14790" y="6220"/>
                      <a:pt x="14765" y="6217"/>
                      <a:pt x="14736" y="6217"/>
                    </a:cubicBezTo>
                    <a:cubicBezTo>
                      <a:pt x="14714" y="6217"/>
                      <a:pt x="14691" y="6218"/>
                      <a:pt x="14666" y="6223"/>
                    </a:cubicBezTo>
                    <a:cubicBezTo>
                      <a:pt x="14666" y="6213"/>
                      <a:pt x="14666" y="6203"/>
                      <a:pt x="14656" y="6183"/>
                    </a:cubicBezTo>
                    <a:cubicBezTo>
                      <a:pt x="14626" y="6084"/>
                      <a:pt x="14616" y="5985"/>
                      <a:pt x="14596" y="5906"/>
                    </a:cubicBezTo>
                    <a:cubicBezTo>
                      <a:pt x="14646" y="5886"/>
                      <a:pt x="14705" y="5856"/>
                      <a:pt x="14735" y="5836"/>
                    </a:cubicBezTo>
                    <a:cubicBezTo>
                      <a:pt x="14766" y="5814"/>
                      <a:pt x="14794" y="5804"/>
                      <a:pt x="14824" y="5804"/>
                    </a:cubicBezTo>
                    <a:close/>
                    <a:moveTo>
                      <a:pt x="16597" y="6052"/>
                    </a:moveTo>
                    <a:cubicBezTo>
                      <a:pt x="16579" y="6081"/>
                      <a:pt x="16572" y="6118"/>
                      <a:pt x="16520" y="6223"/>
                    </a:cubicBezTo>
                    <a:cubicBezTo>
                      <a:pt x="16520" y="6213"/>
                      <a:pt x="16510" y="6213"/>
                      <a:pt x="16510" y="6213"/>
                    </a:cubicBezTo>
                    <a:cubicBezTo>
                      <a:pt x="16488" y="6198"/>
                      <a:pt x="16471" y="6195"/>
                      <a:pt x="16458" y="6195"/>
                    </a:cubicBezTo>
                    <a:cubicBezTo>
                      <a:pt x="16443" y="6195"/>
                      <a:pt x="16431" y="6199"/>
                      <a:pt x="16420" y="6199"/>
                    </a:cubicBezTo>
                    <a:cubicBezTo>
                      <a:pt x="16414" y="6199"/>
                      <a:pt x="16408" y="6198"/>
                      <a:pt x="16401" y="6193"/>
                    </a:cubicBezTo>
                    <a:cubicBezTo>
                      <a:pt x="16371" y="6164"/>
                      <a:pt x="16272" y="6134"/>
                      <a:pt x="16341" y="6094"/>
                    </a:cubicBezTo>
                    <a:cubicBezTo>
                      <a:pt x="16384" y="6073"/>
                      <a:pt x="16406" y="6056"/>
                      <a:pt x="16427" y="6056"/>
                    </a:cubicBezTo>
                    <a:cubicBezTo>
                      <a:pt x="16435" y="6056"/>
                      <a:pt x="16442" y="6059"/>
                      <a:pt x="16450" y="6064"/>
                    </a:cubicBezTo>
                    <a:cubicBezTo>
                      <a:pt x="16469" y="6083"/>
                      <a:pt x="16498" y="6101"/>
                      <a:pt x="16520" y="6101"/>
                    </a:cubicBezTo>
                    <a:cubicBezTo>
                      <a:pt x="16534" y="6101"/>
                      <a:pt x="16546" y="6093"/>
                      <a:pt x="16550" y="6074"/>
                    </a:cubicBezTo>
                    <a:cubicBezTo>
                      <a:pt x="16562" y="6050"/>
                      <a:pt x="16586" y="6056"/>
                      <a:pt x="16597" y="6052"/>
                    </a:cubicBezTo>
                    <a:close/>
                    <a:moveTo>
                      <a:pt x="20137" y="6097"/>
                    </a:moveTo>
                    <a:cubicBezTo>
                      <a:pt x="20145" y="6097"/>
                      <a:pt x="20153" y="6107"/>
                      <a:pt x="20159" y="6134"/>
                    </a:cubicBezTo>
                    <a:cubicBezTo>
                      <a:pt x="20179" y="6164"/>
                      <a:pt x="20179" y="6193"/>
                      <a:pt x="20169" y="6213"/>
                    </a:cubicBezTo>
                    <a:cubicBezTo>
                      <a:pt x="20162" y="6225"/>
                      <a:pt x="20156" y="6234"/>
                      <a:pt x="20146" y="6234"/>
                    </a:cubicBezTo>
                    <a:cubicBezTo>
                      <a:pt x="20139" y="6234"/>
                      <a:pt x="20130" y="6231"/>
                      <a:pt x="20119" y="6223"/>
                    </a:cubicBezTo>
                    <a:cubicBezTo>
                      <a:pt x="20109" y="6213"/>
                      <a:pt x="20089" y="6213"/>
                      <a:pt x="20079" y="6213"/>
                    </a:cubicBezTo>
                    <a:cubicBezTo>
                      <a:pt x="20093" y="6157"/>
                      <a:pt x="20117" y="6097"/>
                      <a:pt x="20137" y="6097"/>
                    </a:cubicBezTo>
                    <a:close/>
                    <a:moveTo>
                      <a:pt x="9906" y="5341"/>
                    </a:moveTo>
                    <a:lnTo>
                      <a:pt x="9906" y="5618"/>
                    </a:lnTo>
                    <a:cubicBezTo>
                      <a:pt x="9906" y="5515"/>
                      <a:pt x="9899" y="5475"/>
                      <a:pt x="9888" y="5475"/>
                    </a:cubicBezTo>
                    <a:cubicBezTo>
                      <a:pt x="9869" y="5475"/>
                      <a:pt x="9838" y="5589"/>
                      <a:pt x="9807" y="5707"/>
                    </a:cubicBezTo>
                    <a:cubicBezTo>
                      <a:pt x="9668" y="5747"/>
                      <a:pt x="9678" y="5866"/>
                      <a:pt x="9599" y="5985"/>
                    </a:cubicBezTo>
                    <a:cubicBezTo>
                      <a:pt x="9599" y="6025"/>
                      <a:pt x="9609" y="6064"/>
                      <a:pt x="9609" y="6084"/>
                    </a:cubicBezTo>
                    <a:cubicBezTo>
                      <a:pt x="9629" y="6124"/>
                      <a:pt x="9629" y="6183"/>
                      <a:pt x="9639" y="6253"/>
                    </a:cubicBezTo>
                    <a:cubicBezTo>
                      <a:pt x="9609" y="6243"/>
                      <a:pt x="9559" y="6223"/>
                      <a:pt x="9500" y="6213"/>
                    </a:cubicBezTo>
                    <a:cubicBezTo>
                      <a:pt x="9500" y="6203"/>
                      <a:pt x="9500" y="6203"/>
                      <a:pt x="9500" y="6193"/>
                    </a:cubicBezTo>
                    <a:cubicBezTo>
                      <a:pt x="9510" y="6173"/>
                      <a:pt x="9520" y="6114"/>
                      <a:pt x="9529" y="6064"/>
                    </a:cubicBezTo>
                    <a:lnTo>
                      <a:pt x="9529" y="6064"/>
                    </a:lnTo>
                    <a:cubicBezTo>
                      <a:pt x="9495" y="6099"/>
                      <a:pt x="9466" y="6113"/>
                      <a:pt x="9437" y="6113"/>
                    </a:cubicBezTo>
                    <a:cubicBezTo>
                      <a:pt x="9375" y="6113"/>
                      <a:pt x="9317" y="6044"/>
                      <a:pt x="9222" y="5955"/>
                    </a:cubicBezTo>
                    <a:cubicBezTo>
                      <a:pt x="9190" y="5925"/>
                      <a:pt x="9165" y="5913"/>
                      <a:pt x="9144" y="5913"/>
                    </a:cubicBezTo>
                    <a:cubicBezTo>
                      <a:pt x="9070" y="5913"/>
                      <a:pt x="9058" y="6074"/>
                      <a:pt x="9004" y="6144"/>
                    </a:cubicBezTo>
                    <a:cubicBezTo>
                      <a:pt x="8998" y="6151"/>
                      <a:pt x="8992" y="6158"/>
                      <a:pt x="8988" y="6165"/>
                    </a:cubicBezTo>
                    <a:lnTo>
                      <a:pt x="8988" y="6165"/>
                    </a:lnTo>
                    <a:cubicBezTo>
                      <a:pt x="8988" y="6160"/>
                      <a:pt x="8987" y="6153"/>
                      <a:pt x="8984" y="6144"/>
                    </a:cubicBezTo>
                    <a:cubicBezTo>
                      <a:pt x="8961" y="6081"/>
                      <a:pt x="8937" y="6019"/>
                      <a:pt x="8905" y="6019"/>
                    </a:cubicBezTo>
                    <a:cubicBezTo>
                      <a:pt x="8895" y="6019"/>
                      <a:pt x="8886" y="6024"/>
                      <a:pt x="8875" y="6035"/>
                    </a:cubicBezTo>
                    <a:cubicBezTo>
                      <a:pt x="8851" y="6058"/>
                      <a:pt x="8832" y="6071"/>
                      <a:pt x="8821" y="6071"/>
                    </a:cubicBezTo>
                    <a:cubicBezTo>
                      <a:pt x="8808" y="6071"/>
                      <a:pt x="8805" y="6056"/>
                      <a:pt x="8816" y="6025"/>
                    </a:cubicBezTo>
                    <a:cubicBezTo>
                      <a:pt x="8832" y="5968"/>
                      <a:pt x="8939" y="5880"/>
                      <a:pt x="8910" y="5880"/>
                    </a:cubicBezTo>
                    <a:cubicBezTo>
                      <a:pt x="8904" y="5880"/>
                      <a:pt x="8890" y="5885"/>
                      <a:pt x="8865" y="5896"/>
                    </a:cubicBezTo>
                    <a:cubicBezTo>
                      <a:pt x="8726" y="5945"/>
                      <a:pt x="8687" y="5975"/>
                      <a:pt x="8706" y="6025"/>
                    </a:cubicBezTo>
                    <a:cubicBezTo>
                      <a:pt x="8712" y="6045"/>
                      <a:pt x="8695" y="6068"/>
                      <a:pt x="8675" y="6082"/>
                    </a:cubicBezTo>
                    <a:lnTo>
                      <a:pt x="8675" y="6082"/>
                    </a:lnTo>
                    <a:cubicBezTo>
                      <a:pt x="8694" y="6066"/>
                      <a:pt x="8692" y="6024"/>
                      <a:pt x="8637" y="5945"/>
                    </a:cubicBezTo>
                    <a:cubicBezTo>
                      <a:pt x="8637" y="5935"/>
                      <a:pt x="8627" y="5935"/>
                      <a:pt x="8627" y="5926"/>
                    </a:cubicBezTo>
                    <a:cubicBezTo>
                      <a:pt x="8687" y="5916"/>
                      <a:pt x="8756" y="5886"/>
                      <a:pt x="8816" y="5846"/>
                    </a:cubicBezTo>
                    <a:cubicBezTo>
                      <a:pt x="9004" y="5707"/>
                      <a:pt x="9063" y="5707"/>
                      <a:pt x="9222" y="5509"/>
                    </a:cubicBezTo>
                    <a:cubicBezTo>
                      <a:pt x="9270" y="5449"/>
                      <a:pt x="9308" y="5425"/>
                      <a:pt x="9336" y="5425"/>
                    </a:cubicBezTo>
                    <a:cubicBezTo>
                      <a:pt x="9402" y="5425"/>
                      <a:pt x="9415" y="5551"/>
                      <a:pt x="9381" y="5648"/>
                    </a:cubicBezTo>
                    <a:cubicBezTo>
                      <a:pt x="9360" y="5707"/>
                      <a:pt x="9380" y="5736"/>
                      <a:pt x="9421" y="5736"/>
                    </a:cubicBezTo>
                    <a:cubicBezTo>
                      <a:pt x="9475" y="5736"/>
                      <a:pt x="9565" y="5685"/>
                      <a:pt x="9639" y="5588"/>
                    </a:cubicBezTo>
                    <a:cubicBezTo>
                      <a:pt x="9777" y="5420"/>
                      <a:pt x="9738" y="5410"/>
                      <a:pt x="9906" y="5341"/>
                    </a:cubicBezTo>
                    <a:close/>
                    <a:moveTo>
                      <a:pt x="1126" y="6202"/>
                    </a:moveTo>
                    <a:cubicBezTo>
                      <a:pt x="1160" y="6202"/>
                      <a:pt x="1112" y="6240"/>
                      <a:pt x="1032" y="6302"/>
                    </a:cubicBezTo>
                    <a:cubicBezTo>
                      <a:pt x="1022" y="6292"/>
                      <a:pt x="1022" y="6282"/>
                      <a:pt x="1012" y="6273"/>
                    </a:cubicBezTo>
                    <a:cubicBezTo>
                      <a:pt x="1042" y="6243"/>
                      <a:pt x="1082" y="6213"/>
                      <a:pt x="1111" y="6203"/>
                    </a:cubicBezTo>
                    <a:cubicBezTo>
                      <a:pt x="1117" y="6202"/>
                      <a:pt x="1122" y="6202"/>
                      <a:pt x="1126" y="6202"/>
                    </a:cubicBezTo>
                    <a:close/>
                    <a:moveTo>
                      <a:pt x="16809" y="6213"/>
                    </a:moveTo>
                    <a:cubicBezTo>
                      <a:pt x="16827" y="6213"/>
                      <a:pt x="16787" y="6251"/>
                      <a:pt x="16718" y="6312"/>
                    </a:cubicBezTo>
                    <a:cubicBezTo>
                      <a:pt x="16708" y="6302"/>
                      <a:pt x="16688" y="6292"/>
                      <a:pt x="16678" y="6282"/>
                    </a:cubicBezTo>
                    <a:cubicBezTo>
                      <a:pt x="16708" y="6253"/>
                      <a:pt x="16748" y="6233"/>
                      <a:pt x="16778" y="6223"/>
                    </a:cubicBezTo>
                    <a:cubicBezTo>
                      <a:pt x="16793" y="6216"/>
                      <a:pt x="16803" y="6213"/>
                      <a:pt x="16809" y="6213"/>
                    </a:cubicBezTo>
                    <a:close/>
                    <a:moveTo>
                      <a:pt x="14411" y="6190"/>
                    </a:moveTo>
                    <a:cubicBezTo>
                      <a:pt x="14418" y="6190"/>
                      <a:pt x="14433" y="6197"/>
                      <a:pt x="14457" y="6213"/>
                    </a:cubicBezTo>
                    <a:cubicBezTo>
                      <a:pt x="14497" y="6243"/>
                      <a:pt x="14527" y="6263"/>
                      <a:pt x="14537" y="6273"/>
                    </a:cubicBezTo>
                    <a:lnTo>
                      <a:pt x="14527" y="6273"/>
                    </a:lnTo>
                    <a:cubicBezTo>
                      <a:pt x="14507" y="6292"/>
                      <a:pt x="14487" y="6312"/>
                      <a:pt x="14467" y="6322"/>
                    </a:cubicBezTo>
                    <a:cubicBezTo>
                      <a:pt x="14424" y="6243"/>
                      <a:pt x="14391" y="6190"/>
                      <a:pt x="14411" y="6190"/>
                    </a:cubicBezTo>
                    <a:close/>
                    <a:moveTo>
                      <a:pt x="8092" y="6213"/>
                    </a:moveTo>
                    <a:cubicBezTo>
                      <a:pt x="8112" y="6223"/>
                      <a:pt x="8131" y="6243"/>
                      <a:pt x="8171" y="6253"/>
                    </a:cubicBezTo>
                    <a:cubicBezTo>
                      <a:pt x="8270" y="6312"/>
                      <a:pt x="8121" y="6362"/>
                      <a:pt x="8072" y="6392"/>
                    </a:cubicBezTo>
                    <a:cubicBezTo>
                      <a:pt x="8072" y="6401"/>
                      <a:pt x="8072" y="6401"/>
                      <a:pt x="8062" y="6401"/>
                    </a:cubicBezTo>
                    <a:cubicBezTo>
                      <a:pt x="8012" y="6372"/>
                      <a:pt x="7973" y="6332"/>
                      <a:pt x="8042" y="6273"/>
                    </a:cubicBezTo>
                    <a:cubicBezTo>
                      <a:pt x="8062" y="6263"/>
                      <a:pt x="8072" y="6243"/>
                      <a:pt x="8092" y="6213"/>
                    </a:cubicBezTo>
                    <a:close/>
                    <a:moveTo>
                      <a:pt x="8978" y="6181"/>
                    </a:moveTo>
                    <a:cubicBezTo>
                      <a:pt x="8950" y="6231"/>
                      <a:pt x="8952" y="6282"/>
                      <a:pt x="8855" y="6451"/>
                    </a:cubicBezTo>
                    <a:cubicBezTo>
                      <a:pt x="8845" y="6441"/>
                      <a:pt x="8845" y="6441"/>
                      <a:pt x="8845" y="6441"/>
                    </a:cubicBezTo>
                    <a:cubicBezTo>
                      <a:pt x="8806" y="6410"/>
                      <a:pt x="8778" y="6405"/>
                      <a:pt x="8755" y="6405"/>
                    </a:cubicBezTo>
                    <a:cubicBezTo>
                      <a:pt x="8742" y="6405"/>
                      <a:pt x="8731" y="6407"/>
                      <a:pt x="8720" y="6407"/>
                    </a:cubicBezTo>
                    <a:cubicBezTo>
                      <a:pt x="8706" y="6407"/>
                      <a:pt x="8692" y="6404"/>
                      <a:pt x="8677" y="6392"/>
                    </a:cubicBezTo>
                    <a:cubicBezTo>
                      <a:pt x="8637" y="6362"/>
                      <a:pt x="8488" y="6312"/>
                      <a:pt x="8587" y="6253"/>
                    </a:cubicBezTo>
                    <a:cubicBezTo>
                      <a:pt x="8655" y="6219"/>
                      <a:pt x="8690" y="6199"/>
                      <a:pt x="8718" y="6199"/>
                    </a:cubicBezTo>
                    <a:cubicBezTo>
                      <a:pt x="8732" y="6199"/>
                      <a:pt x="8743" y="6204"/>
                      <a:pt x="8756" y="6213"/>
                    </a:cubicBezTo>
                    <a:cubicBezTo>
                      <a:pt x="8782" y="6233"/>
                      <a:pt x="8830" y="6265"/>
                      <a:pt x="8865" y="6265"/>
                    </a:cubicBezTo>
                    <a:cubicBezTo>
                      <a:pt x="8883" y="6265"/>
                      <a:pt x="8898" y="6257"/>
                      <a:pt x="8905" y="6233"/>
                    </a:cubicBezTo>
                    <a:cubicBezTo>
                      <a:pt x="8924" y="6181"/>
                      <a:pt x="8961" y="6189"/>
                      <a:pt x="8978" y="6181"/>
                    </a:cubicBezTo>
                    <a:close/>
                    <a:moveTo>
                      <a:pt x="14311" y="6260"/>
                    </a:moveTo>
                    <a:cubicBezTo>
                      <a:pt x="14324" y="6260"/>
                      <a:pt x="14337" y="6275"/>
                      <a:pt x="14348" y="6312"/>
                    </a:cubicBezTo>
                    <a:cubicBezTo>
                      <a:pt x="14368" y="6362"/>
                      <a:pt x="14368" y="6401"/>
                      <a:pt x="14368" y="6431"/>
                    </a:cubicBezTo>
                    <a:cubicBezTo>
                      <a:pt x="14350" y="6455"/>
                      <a:pt x="14339" y="6468"/>
                      <a:pt x="14325" y="6468"/>
                    </a:cubicBezTo>
                    <a:cubicBezTo>
                      <a:pt x="14315" y="6468"/>
                      <a:pt x="14304" y="6463"/>
                      <a:pt x="14289" y="6451"/>
                    </a:cubicBezTo>
                    <a:cubicBezTo>
                      <a:pt x="14269" y="6431"/>
                      <a:pt x="14249" y="6431"/>
                      <a:pt x="14219" y="6431"/>
                    </a:cubicBezTo>
                    <a:cubicBezTo>
                      <a:pt x="14241" y="6353"/>
                      <a:pt x="14277" y="6260"/>
                      <a:pt x="14311" y="6260"/>
                    </a:cubicBezTo>
                    <a:close/>
                    <a:moveTo>
                      <a:pt x="3640" y="6282"/>
                    </a:moveTo>
                    <a:cubicBezTo>
                      <a:pt x="3652" y="6301"/>
                      <a:pt x="3665" y="6308"/>
                      <a:pt x="3675" y="6308"/>
                    </a:cubicBezTo>
                    <a:cubicBezTo>
                      <a:pt x="3681" y="6308"/>
                      <a:pt x="3686" y="6306"/>
                      <a:pt x="3689" y="6302"/>
                    </a:cubicBezTo>
                    <a:cubicBezTo>
                      <a:pt x="3699" y="6332"/>
                      <a:pt x="3689" y="6362"/>
                      <a:pt x="3689" y="6362"/>
                    </a:cubicBezTo>
                    <a:cubicBezTo>
                      <a:pt x="3689" y="6362"/>
                      <a:pt x="3699" y="6382"/>
                      <a:pt x="3719" y="6401"/>
                    </a:cubicBezTo>
                    <a:cubicBezTo>
                      <a:pt x="3714" y="6406"/>
                      <a:pt x="3712" y="6406"/>
                      <a:pt x="3710" y="6406"/>
                    </a:cubicBezTo>
                    <a:cubicBezTo>
                      <a:pt x="3709" y="6406"/>
                      <a:pt x="3709" y="6406"/>
                      <a:pt x="3709" y="6411"/>
                    </a:cubicBezTo>
                    <a:cubicBezTo>
                      <a:pt x="3655" y="6427"/>
                      <a:pt x="3643" y="6490"/>
                      <a:pt x="3613" y="6490"/>
                    </a:cubicBezTo>
                    <a:cubicBezTo>
                      <a:pt x="3604" y="6490"/>
                      <a:pt x="3594" y="6484"/>
                      <a:pt x="3580" y="6471"/>
                    </a:cubicBezTo>
                    <a:cubicBezTo>
                      <a:pt x="3551" y="6441"/>
                      <a:pt x="3541" y="6421"/>
                      <a:pt x="3531" y="6401"/>
                    </a:cubicBezTo>
                    <a:cubicBezTo>
                      <a:pt x="3541" y="6392"/>
                      <a:pt x="3560" y="6382"/>
                      <a:pt x="3570" y="6362"/>
                    </a:cubicBezTo>
                    <a:cubicBezTo>
                      <a:pt x="3586" y="6378"/>
                      <a:pt x="3599" y="6390"/>
                      <a:pt x="3603" y="6390"/>
                    </a:cubicBezTo>
                    <a:cubicBezTo>
                      <a:pt x="3607" y="6390"/>
                      <a:pt x="3604" y="6380"/>
                      <a:pt x="3590" y="6352"/>
                    </a:cubicBezTo>
                    <a:cubicBezTo>
                      <a:pt x="3590" y="6352"/>
                      <a:pt x="3590" y="6352"/>
                      <a:pt x="3590" y="6342"/>
                    </a:cubicBezTo>
                    <a:cubicBezTo>
                      <a:pt x="3600" y="6332"/>
                      <a:pt x="3620" y="6302"/>
                      <a:pt x="3630" y="6282"/>
                    </a:cubicBezTo>
                    <a:close/>
                    <a:moveTo>
                      <a:pt x="3739" y="6441"/>
                    </a:moveTo>
                    <a:cubicBezTo>
                      <a:pt x="3759" y="6461"/>
                      <a:pt x="3779" y="6491"/>
                      <a:pt x="3808" y="6511"/>
                    </a:cubicBezTo>
                    <a:cubicBezTo>
                      <a:pt x="3808" y="6511"/>
                      <a:pt x="3808" y="6511"/>
                      <a:pt x="3808" y="6520"/>
                    </a:cubicBezTo>
                    <a:cubicBezTo>
                      <a:pt x="3779" y="6511"/>
                      <a:pt x="3749" y="6501"/>
                      <a:pt x="3739" y="6481"/>
                    </a:cubicBezTo>
                    <a:cubicBezTo>
                      <a:pt x="3739" y="6471"/>
                      <a:pt x="3739" y="6451"/>
                      <a:pt x="3739" y="6441"/>
                    </a:cubicBezTo>
                    <a:close/>
                    <a:moveTo>
                      <a:pt x="17250" y="5482"/>
                    </a:moveTo>
                    <a:cubicBezTo>
                      <a:pt x="17330" y="5482"/>
                      <a:pt x="17353" y="5594"/>
                      <a:pt x="17353" y="5638"/>
                    </a:cubicBezTo>
                    <a:cubicBezTo>
                      <a:pt x="17353" y="5688"/>
                      <a:pt x="17303" y="5697"/>
                      <a:pt x="17174" y="5717"/>
                    </a:cubicBezTo>
                    <a:cubicBezTo>
                      <a:pt x="17055" y="5747"/>
                      <a:pt x="17065" y="5826"/>
                      <a:pt x="17006" y="5916"/>
                    </a:cubicBezTo>
                    <a:cubicBezTo>
                      <a:pt x="17016" y="5945"/>
                      <a:pt x="17016" y="5975"/>
                      <a:pt x="17016" y="5985"/>
                    </a:cubicBezTo>
                    <a:cubicBezTo>
                      <a:pt x="17035" y="6015"/>
                      <a:pt x="17035" y="6084"/>
                      <a:pt x="17035" y="6134"/>
                    </a:cubicBezTo>
                    <a:cubicBezTo>
                      <a:pt x="17038" y="6145"/>
                      <a:pt x="17041" y="6150"/>
                      <a:pt x="17044" y="6150"/>
                    </a:cubicBezTo>
                    <a:cubicBezTo>
                      <a:pt x="17056" y="6150"/>
                      <a:pt x="17077" y="6102"/>
                      <a:pt x="17115" y="6094"/>
                    </a:cubicBezTo>
                    <a:cubicBezTo>
                      <a:pt x="17154" y="6094"/>
                      <a:pt x="17115" y="6094"/>
                      <a:pt x="17095" y="6124"/>
                    </a:cubicBezTo>
                    <a:cubicBezTo>
                      <a:pt x="17075" y="6164"/>
                      <a:pt x="17055" y="6243"/>
                      <a:pt x="17055" y="6253"/>
                    </a:cubicBezTo>
                    <a:cubicBezTo>
                      <a:pt x="17058" y="6255"/>
                      <a:pt x="17060" y="6256"/>
                      <a:pt x="17062" y="6256"/>
                    </a:cubicBezTo>
                    <a:cubicBezTo>
                      <a:pt x="17065" y="6256"/>
                      <a:pt x="17067" y="6255"/>
                      <a:pt x="17069" y="6255"/>
                    </a:cubicBezTo>
                    <a:cubicBezTo>
                      <a:pt x="17073" y="6255"/>
                      <a:pt x="17075" y="6258"/>
                      <a:pt x="17075" y="6273"/>
                    </a:cubicBezTo>
                    <a:cubicBezTo>
                      <a:pt x="17083" y="6297"/>
                      <a:pt x="17125" y="6315"/>
                      <a:pt x="17150" y="6315"/>
                    </a:cubicBezTo>
                    <a:cubicBezTo>
                      <a:pt x="17156" y="6315"/>
                      <a:pt x="17161" y="6314"/>
                      <a:pt x="17164" y="6312"/>
                    </a:cubicBezTo>
                    <a:cubicBezTo>
                      <a:pt x="17165" y="6312"/>
                      <a:pt x="17166" y="6312"/>
                      <a:pt x="17167" y="6312"/>
                    </a:cubicBezTo>
                    <a:cubicBezTo>
                      <a:pt x="17181" y="6312"/>
                      <a:pt x="17152" y="6403"/>
                      <a:pt x="17115" y="6431"/>
                    </a:cubicBezTo>
                    <a:cubicBezTo>
                      <a:pt x="17095" y="6444"/>
                      <a:pt x="17110" y="6474"/>
                      <a:pt x="17138" y="6474"/>
                    </a:cubicBezTo>
                    <a:cubicBezTo>
                      <a:pt x="17154" y="6474"/>
                      <a:pt x="17173" y="6465"/>
                      <a:pt x="17194" y="6441"/>
                    </a:cubicBezTo>
                    <a:cubicBezTo>
                      <a:pt x="17202" y="6433"/>
                      <a:pt x="17209" y="6429"/>
                      <a:pt x="17215" y="6429"/>
                    </a:cubicBezTo>
                    <a:cubicBezTo>
                      <a:pt x="17232" y="6429"/>
                      <a:pt x="17247" y="6457"/>
                      <a:pt x="17283" y="6501"/>
                    </a:cubicBezTo>
                    <a:cubicBezTo>
                      <a:pt x="17333" y="6550"/>
                      <a:pt x="17234" y="6520"/>
                      <a:pt x="17204" y="6560"/>
                    </a:cubicBezTo>
                    <a:cubicBezTo>
                      <a:pt x="17193" y="6575"/>
                      <a:pt x="17189" y="6580"/>
                      <a:pt x="17186" y="6580"/>
                    </a:cubicBezTo>
                    <a:cubicBezTo>
                      <a:pt x="17181" y="6580"/>
                      <a:pt x="17179" y="6566"/>
                      <a:pt x="17154" y="6560"/>
                    </a:cubicBezTo>
                    <a:cubicBezTo>
                      <a:pt x="17072" y="6485"/>
                      <a:pt x="17013" y="6433"/>
                      <a:pt x="16963" y="6433"/>
                    </a:cubicBezTo>
                    <a:cubicBezTo>
                      <a:pt x="16946" y="6433"/>
                      <a:pt x="16931" y="6439"/>
                      <a:pt x="16916" y="6451"/>
                    </a:cubicBezTo>
                    <a:cubicBezTo>
                      <a:pt x="16901" y="6463"/>
                      <a:pt x="16888" y="6468"/>
                      <a:pt x="16877" y="6468"/>
                    </a:cubicBezTo>
                    <a:cubicBezTo>
                      <a:pt x="16860" y="6468"/>
                      <a:pt x="16845" y="6455"/>
                      <a:pt x="16827" y="6431"/>
                    </a:cubicBezTo>
                    <a:cubicBezTo>
                      <a:pt x="16837" y="6411"/>
                      <a:pt x="16827" y="6382"/>
                      <a:pt x="16817" y="6372"/>
                    </a:cubicBezTo>
                    <a:cubicBezTo>
                      <a:pt x="16785" y="6356"/>
                      <a:pt x="16799" y="6339"/>
                      <a:pt x="16816" y="6339"/>
                    </a:cubicBezTo>
                    <a:cubicBezTo>
                      <a:pt x="16820" y="6339"/>
                      <a:pt x="16824" y="6340"/>
                      <a:pt x="16827" y="6342"/>
                    </a:cubicBezTo>
                    <a:cubicBezTo>
                      <a:pt x="16834" y="6344"/>
                      <a:pt x="16842" y="6346"/>
                      <a:pt x="16850" y="6346"/>
                    </a:cubicBezTo>
                    <a:cubicBezTo>
                      <a:pt x="16876" y="6346"/>
                      <a:pt x="16902" y="6333"/>
                      <a:pt x="16887" y="6302"/>
                    </a:cubicBezTo>
                    <a:cubicBezTo>
                      <a:pt x="16867" y="6253"/>
                      <a:pt x="16926" y="6233"/>
                      <a:pt x="16926" y="6223"/>
                    </a:cubicBezTo>
                    <a:cubicBezTo>
                      <a:pt x="16936" y="6213"/>
                      <a:pt x="16906" y="6173"/>
                      <a:pt x="16887" y="6173"/>
                    </a:cubicBezTo>
                    <a:cubicBezTo>
                      <a:pt x="16883" y="6175"/>
                      <a:pt x="16880" y="6175"/>
                      <a:pt x="16877" y="6175"/>
                    </a:cubicBezTo>
                    <a:cubicBezTo>
                      <a:pt x="16856" y="6175"/>
                      <a:pt x="16845" y="6152"/>
                      <a:pt x="16866" y="6152"/>
                    </a:cubicBezTo>
                    <a:cubicBezTo>
                      <a:pt x="16869" y="6152"/>
                      <a:pt x="16872" y="6152"/>
                      <a:pt x="16877" y="6154"/>
                    </a:cubicBezTo>
                    <a:cubicBezTo>
                      <a:pt x="16905" y="6154"/>
                      <a:pt x="16920" y="6167"/>
                      <a:pt x="16928" y="6167"/>
                    </a:cubicBezTo>
                    <a:cubicBezTo>
                      <a:pt x="16934" y="6167"/>
                      <a:pt x="16936" y="6159"/>
                      <a:pt x="16936" y="6134"/>
                    </a:cubicBezTo>
                    <a:cubicBezTo>
                      <a:pt x="16946" y="6084"/>
                      <a:pt x="16936" y="6084"/>
                      <a:pt x="16946" y="6054"/>
                    </a:cubicBezTo>
                    <a:cubicBezTo>
                      <a:pt x="16956" y="6045"/>
                      <a:pt x="16966" y="6005"/>
                      <a:pt x="16966" y="5965"/>
                    </a:cubicBezTo>
                    <a:lnTo>
                      <a:pt x="16966" y="5965"/>
                    </a:lnTo>
                    <a:cubicBezTo>
                      <a:pt x="16943" y="5991"/>
                      <a:pt x="16924" y="6002"/>
                      <a:pt x="16904" y="6002"/>
                    </a:cubicBezTo>
                    <a:cubicBezTo>
                      <a:pt x="16864" y="6002"/>
                      <a:pt x="16824" y="5956"/>
                      <a:pt x="16758" y="5896"/>
                    </a:cubicBezTo>
                    <a:cubicBezTo>
                      <a:pt x="16737" y="5877"/>
                      <a:pt x="16720" y="5869"/>
                      <a:pt x="16707" y="5869"/>
                    </a:cubicBezTo>
                    <a:cubicBezTo>
                      <a:pt x="16657" y="5869"/>
                      <a:pt x="16650" y="5978"/>
                      <a:pt x="16619" y="6025"/>
                    </a:cubicBezTo>
                    <a:cubicBezTo>
                      <a:pt x="16613" y="6031"/>
                      <a:pt x="16608" y="6036"/>
                      <a:pt x="16604" y="6042"/>
                    </a:cubicBezTo>
                    <a:lnTo>
                      <a:pt x="16604" y="6042"/>
                    </a:lnTo>
                    <a:cubicBezTo>
                      <a:pt x="16604" y="6038"/>
                      <a:pt x="16602" y="6032"/>
                      <a:pt x="16599" y="6025"/>
                    </a:cubicBezTo>
                    <a:cubicBezTo>
                      <a:pt x="16591" y="5984"/>
                      <a:pt x="16570" y="5937"/>
                      <a:pt x="16546" y="5937"/>
                    </a:cubicBezTo>
                    <a:cubicBezTo>
                      <a:pt x="16541" y="5937"/>
                      <a:pt x="16535" y="5940"/>
                      <a:pt x="16530" y="5945"/>
                    </a:cubicBezTo>
                    <a:cubicBezTo>
                      <a:pt x="16515" y="5965"/>
                      <a:pt x="16502" y="5975"/>
                      <a:pt x="16495" y="5975"/>
                    </a:cubicBezTo>
                    <a:cubicBezTo>
                      <a:pt x="16488" y="5975"/>
                      <a:pt x="16485" y="5965"/>
                      <a:pt x="16490" y="5945"/>
                    </a:cubicBezTo>
                    <a:cubicBezTo>
                      <a:pt x="16500" y="5916"/>
                      <a:pt x="16540" y="5886"/>
                      <a:pt x="16550" y="5866"/>
                    </a:cubicBezTo>
                    <a:cubicBezTo>
                      <a:pt x="16560" y="5867"/>
                      <a:pt x="16571" y="5868"/>
                      <a:pt x="16582" y="5868"/>
                    </a:cubicBezTo>
                    <a:cubicBezTo>
                      <a:pt x="16683" y="5868"/>
                      <a:pt x="16792" y="5826"/>
                      <a:pt x="16837" y="5727"/>
                    </a:cubicBezTo>
                    <a:cubicBezTo>
                      <a:pt x="16847" y="5707"/>
                      <a:pt x="16857" y="5697"/>
                      <a:pt x="16867" y="5688"/>
                    </a:cubicBezTo>
                    <a:lnTo>
                      <a:pt x="16867" y="5688"/>
                    </a:lnTo>
                    <a:cubicBezTo>
                      <a:pt x="16849" y="5728"/>
                      <a:pt x="16862" y="5748"/>
                      <a:pt x="16890" y="5748"/>
                    </a:cubicBezTo>
                    <a:cubicBezTo>
                      <a:pt x="16910" y="5748"/>
                      <a:pt x="16937" y="5738"/>
                      <a:pt x="16966" y="5717"/>
                    </a:cubicBezTo>
                    <a:cubicBezTo>
                      <a:pt x="16975" y="5730"/>
                      <a:pt x="16983" y="5738"/>
                      <a:pt x="16989" y="5738"/>
                    </a:cubicBezTo>
                    <a:cubicBezTo>
                      <a:pt x="16996" y="5738"/>
                      <a:pt x="16997" y="5725"/>
                      <a:pt x="16986" y="5697"/>
                    </a:cubicBezTo>
                    <a:cubicBezTo>
                      <a:pt x="17006" y="5688"/>
                      <a:pt x="17025" y="5678"/>
                      <a:pt x="17035" y="5658"/>
                    </a:cubicBezTo>
                    <a:cubicBezTo>
                      <a:pt x="17125" y="5539"/>
                      <a:pt x="17105" y="5539"/>
                      <a:pt x="17214" y="5489"/>
                    </a:cubicBezTo>
                    <a:cubicBezTo>
                      <a:pt x="17227" y="5484"/>
                      <a:pt x="17239" y="5482"/>
                      <a:pt x="17250" y="5482"/>
                    </a:cubicBezTo>
                    <a:close/>
                    <a:moveTo>
                      <a:pt x="854" y="6530"/>
                    </a:moveTo>
                    <a:cubicBezTo>
                      <a:pt x="854" y="6550"/>
                      <a:pt x="844" y="6570"/>
                      <a:pt x="834" y="6600"/>
                    </a:cubicBezTo>
                    <a:cubicBezTo>
                      <a:pt x="834" y="6590"/>
                      <a:pt x="834" y="6590"/>
                      <a:pt x="834" y="6590"/>
                    </a:cubicBezTo>
                    <a:cubicBezTo>
                      <a:pt x="834" y="6570"/>
                      <a:pt x="834" y="6540"/>
                      <a:pt x="854" y="6530"/>
                    </a:cubicBezTo>
                    <a:close/>
                    <a:moveTo>
                      <a:pt x="20208" y="6322"/>
                    </a:moveTo>
                    <a:cubicBezTo>
                      <a:pt x="20218" y="6322"/>
                      <a:pt x="20218" y="6322"/>
                      <a:pt x="20218" y="6332"/>
                    </a:cubicBezTo>
                    <a:cubicBezTo>
                      <a:pt x="20237" y="6351"/>
                      <a:pt x="20257" y="6362"/>
                      <a:pt x="20273" y="6362"/>
                    </a:cubicBezTo>
                    <a:cubicBezTo>
                      <a:pt x="20282" y="6362"/>
                      <a:pt x="20290" y="6359"/>
                      <a:pt x="20298" y="6352"/>
                    </a:cubicBezTo>
                    <a:cubicBezTo>
                      <a:pt x="20298" y="6392"/>
                      <a:pt x="20298" y="6431"/>
                      <a:pt x="20298" y="6431"/>
                    </a:cubicBezTo>
                    <a:cubicBezTo>
                      <a:pt x="20298" y="6431"/>
                      <a:pt x="20307" y="6451"/>
                      <a:pt x="20327" y="6491"/>
                    </a:cubicBezTo>
                    <a:lnTo>
                      <a:pt x="20317" y="6491"/>
                    </a:lnTo>
                    <a:cubicBezTo>
                      <a:pt x="20248" y="6521"/>
                      <a:pt x="20227" y="6605"/>
                      <a:pt x="20184" y="6605"/>
                    </a:cubicBezTo>
                    <a:cubicBezTo>
                      <a:pt x="20171" y="6605"/>
                      <a:pt x="20157" y="6598"/>
                      <a:pt x="20139" y="6580"/>
                    </a:cubicBezTo>
                    <a:cubicBezTo>
                      <a:pt x="20099" y="6540"/>
                      <a:pt x="20079" y="6511"/>
                      <a:pt x="20079" y="6491"/>
                    </a:cubicBezTo>
                    <a:cubicBezTo>
                      <a:pt x="20089" y="6481"/>
                      <a:pt x="20109" y="6461"/>
                      <a:pt x="20129" y="6431"/>
                    </a:cubicBezTo>
                    <a:cubicBezTo>
                      <a:pt x="20150" y="6452"/>
                      <a:pt x="20165" y="6467"/>
                      <a:pt x="20169" y="6467"/>
                    </a:cubicBezTo>
                    <a:cubicBezTo>
                      <a:pt x="20173" y="6467"/>
                      <a:pt x="20168" y="6454"/>
                      <a:pt x="20149" y="6421"/>
                    </a:cubicBezTo>
                    <a:cubicBezTo>
                      <a:pt x="20149" y="6411"/>
                      <a:pt x="20149" y="6411"/>
                      <a:pt x="20149" y="6411"/>
                    </a:cubicBezTo>
                    <a:cubicBezTo>
                      <a:pt x="20169" y="6382"/>
                      <a:pt x="20188" y="6352"/>
                      <a:pt x="20208" y="6322"/>
                    </a:cubicBezTo>
                    <a:close/>
                    <a:moveTo>
                      <a:pt x="9291" y="6431"/>
                    </a:moveTo>
                    <a:cubicBezTo>
                      <a:pt x="9327" y="6431"/>
                      <a:pt x="9241" y="6507"/>
                      <a:pt x="9093" y="6630"/>
                    </a:cubicBezTo>
                    <a:cubicBezTo>
                      <a:pt x="9073" y="6610"/>
                      <a:pt x="9054" y="6590"/>
                      <a:pt x="9044" y="6570"/>
                    </a:cubicBezTo>
                    <a:cubicBezTo>
                      <a:pt x="9113" y="6511"/>
                      <a:pt x="9192" y="6461"/>
                      <a:pt x="9252" y="6441"/>
                    </a:cubicBezTo>
                    <a:cubicBezTo>
                      <a:pt x="9271" y="6434"/>
                      <a:pt x="9284" y="6431"/>
                      <a:pt x="9291" y="6431"/>
                    </a:cubicBezTo>
                    <a:close/>
                    <a:moveTo>
                      <a:pt x="1004" y="6643"/>
                    </a:moveTo>
                    <a:cubicBezTo>
                      <a:pt x="1004" y="6645"/>
                      <a:pt x="1003" y="6647"/>
                      <a:pt x="1002" y="6649"/>
                    </a:cubicBezTo>
                    <a:cubicBezTo>
                      <a:pt x="1006" y="6646"/>
                      <a:pt x="1007" y="6643"/>
                      <a:pt x="1004" y="6643"/>
                    </a:cubicBezTo>
                    <a:close/>
                    <a:moveTo>
                      <a:pt x="20357" y="6540"/>
                    </a:moveTo>
                    <a:cubicBezTo>
                      <a:pt x="20377" y="6570"/>
                      <a:pt x="20407" y="6610"/>
                      <a:pt x="20446" y="6630"/>
                    </a:cubicBezTo>
                    <a:cubicBezTo>
                      <a:pt x="20456" y="6639"/>
                      <a:pt x="20466" y="6649"/>
                      <a:pt x="20466" y="6649"/>
                    </a:cubicBezTo>
                    <a:cubicBezTo>
                      <a:pt x="20426" y="6639"/>
                      <a:pt x="20377" y="6620"/>
                      <a:pt x="20357" y="6590"/>
                    </a:cubicBezTo>
                    <a:cubicBezTo>
                      <a:pt x="20347" y="6570"/>
                      <a:pt x="20347" y="6550"/>
                      <a:pt x="20357" y="6540"/>
                    </a:cubicBezTo>
                    <a:close/>
                    <a:moveTo>
                      <a:pt x="6317" y="5826"/>
                    </a:moveTo>
                    <a:cubicBezTo>
                      <a:pt x="6334" y="5826"/>
                      <a:pt x="6352" y="5836"/>
                      <a:pt x="6366" y="5846"/>
                    </a:cubicBezTo>
                    <a:cubicBezTo>
                      <a:pt x="6347" y="5876"/>
                      <a:pt x="6327" y="5916"/>
                      <a:pt x="6297" y="5945"/>
                    </a:cubicBezTo>
                    <a:cubicBezTo>
                      <a:pt x="6226" y="6050"/>
                      <a:pt x="6249" y="6090"/>
                      <a:pt x="6289" y="6090"/>
                    </a:cubicBezTo>
                    <a:cubicBezTo>
                      <a:pt x="6320" y="6090"/>
                      <a:pt x="6363" y="6064"/>
                      <a:pt x="6376" y="6025"/>
                    </a:cubicBezTo>
                    <a:cubicBezTo>
                      <a:pt x="6386" y="6003"/>
                      <a:pt x="6393" y="5994"/>
                      <a:pt x="6398" y="5994"/>
                    </a:cubicBezTo>
                    <a:cubicBezTo>
                      <a:pt x="6414" y="5994"/>
                      <a:pt x="6416" y="6077"/>
                      <a:pt x="6446" y="6114"/>
                    </a:cubicBezTo>
                    <a:cubicBezTo>
                      <a:pt x="6457" y="6133"/>
                      <a:pt x="6473" y="6147"/>
                      <a:pt x="6493" y="6147"/>
                    </a:cubicBezTo>
                    <a:cubicBezTo>
                      <a:pt x="6526" y="6147"/>
                      <a:pt x="6573" y="6108"/>
                      <a:pt x="6634" y="5985"/>
                    </a:cubicBezTo>
                    <a:cubicBezTo>
                      <a:pt x="6658" y="5941"/>
                      <a:pt x="6681" y="5924"/>
                      <a:pt x="6702" y="5924"/>
                    </a:cubicBezTo>
                    <a:cubicBezTo>
                      <a:pt x="6775" y="5924"/>
                      <a:pt x="6823" y="6134"/>
                      <a:pt x="6823" y="6134"/>
                    </a:cubicBezTo>
                    <a:cubicBezTo>
                      <a:pt x="6823" y="6134"/>
                      <a:pt x="6892" y="6243"/>
                      <a:pt x="6981" y="6322"/>
                    </a:cubicBezTo>
                    <a:cubicBezTo>
                      <a:pt x="7080" y="6411"/>
                      <a:pt x="6763" y="6441"/>
                      <a:pt x="6674" y="6451"/>
                    </a:cubicBezTo>
                    <a:cubicBezTo>
                      <a:pt x="6585" y="6461"/>
                      <a:pt x="6713" y="6560"/>
                      <a:pt x="6644" y="6630"/>
                    </a:cubicBezTo>
                    <a:cubicBezTo>
                      <a:pt x="6632" y="6644"/>
                      <a:pt x="6617" y="6650"/>
                      <a:pt x="6601" y="6650"/>
                    </a:cubicBezTo>
                    <a:cubicBezTo>
                      <a:pt x="6525" y="6650"/>
                      <a:pt x="6411" y="6525"/>
                      <a:pt x="6297" y="6501"/>
                    </a:cubicBezTo>
                    <a:cubicBezTo>
                      <a:pt x="6262" y="6494"/>
                      <a:pt x="6232" y="6487"/>
                      <a:pt x="6207" y="6487"/>
                    </a:cubicBezTo>
                    <a:cubicBezTo>
                      <a:pt x="6196" y="6487"/>
                      <a:pt x="6187" y="6488"/>
                      <a:pt x="6178" y="6491"/>
                    </a:cubicBezTo>
                    <a:cubicBezTo>
                      <a:pt x="6158" y="6471"/>
                      <a:pt x="6128" y="6451"/>
                      <a:pt x="6099" y="6431"/>
                    </a:cubicBezTo>
                    <a:cubicBezTo>
                      <a:pt x="6016" y="6378"/>
                      <a:pt x="5953" y="6367"/>
                      <a:pt x="5900" y="6367"/>
                    </a:cubicBezTo>
                    <a:cubicBezTo>
                      <a:pt x="5864" y="6367"/>
                      <a:pt x="5832" y="6372"/>
                      <a:pt x="5803" y="6372"/>
                    </a:cubicBezTo>
                    <a:cubicBezTo>
                      <a:pt x="5771" y="6372"/>
                      <a:pt x="5742" y="6366"/>
                      <a:pt x="5712" y="6342"/>
                    </a:cubicBezTo>
                    <a:cubicBezTo>
                      <a:pt x="5613" y="6273"/>
                      <a:pt x="5266" y="6183"/>
                      <a:pt x="5494" y="6074"/>
                    </a:cubicBezTo>
                    <a:cubicBezTo>
                      <a:pt x="5651" y="5992"/>
                      <a:pt x="5733" y="5948"/>
                      <a:pt x="5801" y="5948"/>
                    </a:cubicBezTo>
                    <a:cubicBezTo>
                      <a:pt x="5832" y="5948"/>
                      <a:pt x="5860" y="5957"/>
                      <a:pt x="5891" y="5975"/>
                    </a:cubicBezTo>
                    <a:cubicBezTo>
                      <a:pt x="5921" y="5999"/>
                      <a:pt x="5967" y="6011"/>
                      <a:pt x="6017" y="6011"/>
                    </a:cubicBezTo>
                    <a:cubicBezTo>
                      <a:pt x="6115" y="6011"/>
                      <a:pt x="6228" y="5964"/>
                      <a:pt x="6267" y="5866"/>
                    </a:cubicBezTo>
                    <a:cubicBezTo>
                      <a:pt x="6282" y="5836"/>
                      <a:pt x="6300" y="5826"/>
                      <a:pt x="6317" y="5826"/>
                    </a:cubicBezTo>
                    <a:close/>
                    <a:moveTo>
                      <a:pt x="17266" y="6655"/>
                    </a:moveTo>
                    <a:cubicBezTo>
                      <a:pt x="17272" y="6655"/>
                      <a:pt x="17268" y="6662"/>
                      <a:pt x="17254" y="6669"/>
                    </a:cubicBezTo>
                    <a:cubicBezTo>
                      <a:pt x="17254" y="6669"/>
                      <a:pt x="17254" y="6669"/>
                      <a:pt x="17254" y="6659"/>
                    </a:cubicBezTo>
                    <a:cubicBezTo>
                      <a:pt x="17259" y="6656"/>
                      <a:pt x="17263" y="6655"/>
                      <a:pt x="17266" y="6655"/>
                    </a:cubicBezTo>
                    <a:close/>
                    <a:moveTo>
                      <a:pt x="9504" y="6282"/>
                    </a:moveTo>
                    <a:cubicBezTo>
                      <a:pt x="9598" y="6282"/>
                      <a:pt x="9687" y="6374"/>
                      <a:pt x="9658" y="6411"/>
                    </a:cubicBezTo>
                    <a:cubicBezTo>
                      <a:pt x="9639" y="6441"/>
                      <a:pt x="9391" y="6491"/>
                      <a:pt x="9490" y="6649"/>
                    </a:cubicBezTo>
                    <a:cubicBezTo>
                      <a:pt x="9540" y="6734"/>
                      <a:pt x="9454" y="6761"/>
                      <a:pt x="9367" y="6761"/>
                    </a:cubicBezTo>
                    <a:cubicBezTo>
                      <a:pt x="9351" y="6761"/>
                      <a:pt x="9336" y="6760"/>
                      <a:pt x="9321" y="6758"/>
                    </a:cubicBezTo>
                    <a:cubicBezTo>
                      <a:pt x="9331" y="6729"/>
                      <a:pt x="9331" y="6689"/>
                      <a:pt x="9301" y="6679"/>
                    </a:cubicBezTo>
                    <a:cubicBezTo>
                      <a:pt x="9258" y="6645"/>
                      <a:pt x="9283" y="6618"/>
                      <a:pt x="9309" y="6618"/>
                    </a:cubicBezTo>
                    <a:cubicBezTo>
                      <a:pt x="9313" y="6618"/>
                      <a:pt x="9317" y="6618"/>
                      <a:pt x="9321" y="6620"/>
                    </a:cubicBezTo>
                    <a:cubicBezTo>
                      <a:pt x="9333" y="6622"/>
                      <a:pt x="9348" y="6625"/>
                      <a:pt x="9362" y="6625"/>
                    </a:cubicBezTo>
                    <a:cubicBezTo>
                      <a:pt x="9398" y="6625"/>
                      <a:pt x="9432" y="6612"/>
                      <a:pt x="9410" y="6570"/>
                    </a:cubicBezTo>
                    <a:cubicBezTo>
                      <a:pt x="9371" y="6491"/>
                      <a:pt x="9470" y="6461"/>
                      <a:pt x="9480" y="6441"/>
                    </a:cubicBezTo>
                    <a:cubicBezTo>
                      <a:pt x="9490" y="6431"/>
                      <a:pt x="9450" y="6372"/>
                      <a:pt x="9410" y="6372"/>
                    </a:cubicBezTo>
                    <a:cubicBezTo>
                      <a:pt x="9407" y="6373"/>
                      <a:pt x="9403" y="6373"/>
                      <a:pt x="9400" y="6373"/>
                    </a:cubicBezTo>
                    <a:cubicBezTo>
                      <a:pt x="9368" y="6373"/>
                      <a:pt x="9343" y="6341"/>
                      <a:pt x="9384" y="6341"/>
                    </a:cubicBezTo>
                    <a:cubicBezTo>
                      <a:pt x="9389" y="6341"/>
                      <a:pt x="9394" y="6341"/>
                      <a:pt x="9401" y="6342"/>
                    </a:cubicBezTo>
                    <a:cubicBezTo>
                      <a:pt x="9432" y="6347"/>
                      <a:pt x="9452" y="6361"/>
                      <a:pt x="9466" y="6361"/>
                    </a:cubicBezTo>
                    <a:cubicBezTo>
                      <a:pt x="9478" y="6361"/>
                      <a:pt x="9485" y="6350"/>
                      <a:pt x="9490" y="6312"/>
                    </a:cubicBezTo>
                    <a:cubicBezTo>
                      <a:pt x="9490" y="6302"/>
                      <a:pt x="9490" y="6292"/>
                      <a:pt x="9490" y="6282"/>
                    </a:cubicBezTo>
                    <a:cubicBezTo>
                      <a:pt x="9494" y="6282"/>
                      <a:pt x="9499" y="6282"/>
                      <a:pt x="9504" y="6282"/>
                    </a:cubicBezTo>
                    <a:close/>
                    <a:moveTo>
                      <a:pt x="2618" y="6808"/>
                    </a:moveTo>
                    <a:cubicBezTo>
                      <a:pt x="2668" y="6808"/>
                      <a:pt x="2658" y="6818"/>
                      <a:pt x="2628" y="6838"/>
                    </a:cubicBezTo>
                    <a:cubicBezTo>
                      <a:pt x="2599" y="6818"/>
                      <a:pt x="2569" y="6818"/>
                      <a:pt x="2559" y="6808"/>
                    </a:cubicBezTo>
                    <a:cubicBezTo>
                      <a:pt x="2566" y="6808"/>
                      <a:pt x="2577" y="6812"/>
                      <a:pt x="2592" y="6812"/>
                    </a:cubicBezTo>
                    <a:cubicBezTo>
                      <a:pt x="2600" y="6812"/>
                      <a:pt x="2609" y="6811"/>
                      <a:pt x="2618" y="6808"/>
                    </a:cubicBezTo>
                    <a:close/>
                    <a:moveTo>
                      <a:pt x="2480" y="6838"/>
                    </a:moveTo>
                    <a:cubicBezTo>
                      <a:pt x="2480" y="6858"/>
                      <a:pt x="2480" y="6858"/>
                      <a:pt x="2470" y="6887"/>
                    </a:cubicBezTo>
                    <a:cubicBezTo>
                      <a:pt x="2460" y="6868"/>
                      <a:pt x="2470" y="6848"/>
                      <a:pt x="2480" y="6838"/>
                    </a:cubicBezTo>
                    <a:close/>
                    <a:moveTo>
                      <a:pt x="7993" y="6778"/>
                    </a:moveTo>
                    <a:cubicBezTo>
                      <a:pt x="8012" y="6808"/>
                      <a:pt x="8042" y="6838"/>
                      <a:pt x="8072" y="6868"/>
                    </a:cubicBezTo>
                    <a:cubicBezTo>
                      <a:pt x="8121" y="6897"/>
                      <a:pt x="8012" y="6917"/>
                      <a:pt x="7943" y="6927"/>
                    </a:cubicBezTo>
                    <a:cubicBezTo>
                      <a:pt x="7943" y="6877"/>
                      <a:pt x="7963" y="6818"/>
                      <a:pt x="7993" y="6778"/>
                    </a:cubicBezTo>
                    <a:close/>
                    <a:moveTo>
                      <a:pt x="8796" y="6768"/>
                    </a:moveTo>
                    <a:cubicBezTo>
                      <a:pt x="8816" y="6768"/>
                      <a:pt x="8835" y="6768"/>
                      <a:pt x="8865" y="6778"/>
                    </a:cubicBezTo>
                    <a:cubicBezTo>
                      <a:pt x="8885" y="6788"/>
                      <a:pt x="8905" y="6798"/>
                      <a:pt x="8925" y="6808"/>
                    </a:cubicBezTo>
                    <a:cubicBezTo>
                      <a:pt x="8914" y="6835"/>
                      <a:pt x="8929" y="6844"/>
                      <a:pt x="8959" y="6844"/>
                    </a:cubicBezTo>
                    <a:cubicBezTo>
                      <a:pt x="8985" y="6844"/>
                      <a:pt x="9022" y="6837"/>
                      <a:pt x="9063" y="6828"/>
                    </a:cubicBezTo>
                    <a:cubicBezTo>
                      <a:pt x="9083" y="6828"/>
                      <a:pt x="9093" y="6818"/>
                      <a:pt x="9113" y="6818"/>
                    </a:cubicBezTo>
                    <a:cubicBezTo>
                      <a:pt x="9113" y="6818"/>
                      <a:pt x="9113" y="6818"/>
                      <a:pt x="9113" y="6808"/>
                    </a:cubicBezTo>
                    <a:cubicBezTo>
                      <a:pt x="9123" y="6798"/>
                      <a:pt x="9133" y="6788"/>
                      <a:pt x="9143" y="6788"/>
                    </a:cubicBezTo>
                    <a:cubicBezTo>
                      <a:pt x="9143" y="6808"/>
                      <a:pt x="9163" y="6828"/>
                      <a:pt x="9212" y="6858"/>
                    </a:cubicBezTo>
                    <a:cubicBezTo>
                      <a:pt x="9262" y="6877"/>
                      <a:pt x="9272" y="6917"/>
                      <a:pt x="9272" y="6967"/>
                    </a:cubicBezTo>
                    <a:cubicBezTo>
                      <a:pt x="9222" y="6967"/>
                      <a:pt x="9232" y="6947"/>
                      <a:pt x="9202" y="6897"/>
                    </a:cubicBezTo>
                    <a:cubicBezTo>
                      <a:pt x="9182" y="6927"/>
                      <a:pt x="9163" y="6957"/>
                      <a:pt x="9133" y="6957"/>
                    </a:cubicBezTo>
                    <a:cubicBezTo>
                      <a:pt x="9082" y="6957"/>
                      <a:pt x="8980" y="6913"/>
                      <a:pt x="8883" y="6913"/>
                    </a:cubicBezTo>
                    <a:cubicBezTo>
                      <a:pt x="8867" y="6913"/>
                      <a:pt x="8851" y="6914"/>
                      <a:pt x="8835" y="6917"/>
                    </a:cubicBezTo>
                    <a:cubicBezTo>
                      <a:pt x="8835" y="6917"/>
                      <a:pt x="8825" y="6917"/>
                      <a:pt x="8825" y="6927"/>
                    </a:cubicBezTo>
                    <a:cubicBezTo>
                      <a:pt x="8816" y="6917"/>
                      <a:pt x="8816" y="6917"/>
                      <a:pt x="8816" y="6917"/>
                    </a:cubicBezTo>
                    <a:cubicBezTo>
                      <a:pt x="8786" y="6917"/>
                      <a:pt x="8746" y="6907"/>
                      <a:pt x="8726" y="6887"/>
                    </a:cubicBezTo>
                    <a:cubicBezTo>
                      <a:pt x="8726" y="6877"/>
                      <a:pt x="8726" y="6858"/>
                      <a:pt x="8726" y="6848"/>
                    </a:cubicBezTo>
                    <a:cubicBezTo>
                      <a:pt x="8736" y="6848"/>
                      <a:pt x="8736" y="6848"/>
                      <a:pt x="8736" y="6838"/>
                    </a:cubicBezTo>
                    <a:cubicBezTo>
                      <a:pt x="8766" y="6818"/>
                      <a:pt x="8776" y="6798"/>
                      <a:pt x="8796" y="6768"/>
                    </a:cubicBezTo>
                    <a:close/>
                    <a:moveTo>
                      <a:pt x="3430" y="6931"/>
                    </a:moveTo>
                    <a:cubicBezTo>
                      <a:pt x="3445" y="6931"/>
                      <a:pt x="3451" y="6976"/>
                      <a:pt x="3471" y="7016"/>
                    </a:cubicBezTo>
                    <a:cubicBezTo>
                      <a:pt x="3432" y="7016"/>
                      <a:pt x="3412" y="7006"/>
                      <a:pt x="3412" y="7006"/>
                    </a:cubicBezTo>
                    <a:cubicBezTo>
                      <a:pt x="3412" y="7006"/>
                      <a:pt x="3402" y="6996"/>
                      <a:pt x="3392" y="6977"/>
                    </a:cubicBezTo>
                    <a:cubicBezTo>
                      <a:pt x="3392" y="6967"/>
                      <a:pt x="3402" y="6967"/>
                      <a:pt x="3402" y="6967"/>
                    </a:cubicBezTo>
                    <a:cubicBezTo>
                      <a:pt x="3415" y="6941"/>
                      <a:pt x="3423" y="6931"/>
                      <a:pt x="3430" y="6931"/>
                    </a:cubicBezTo>
                    <a:close/>
                    <a:moveTo>
                      <a:pt x="14418" y="6600"/>
                    </a:moveTo>
                    <a:cubicBezTo>
                      <a:pt x="14428" y="6600"/>
                      <a:pt x="14428" y="6610"/>
                      <a:pt x="14428" y="6610"/>
                    </a:cubicBezTo>
                    <a:cubicBezTo>
                      <a:pt x="14462" y="6644"/>
                      <a:pt x="14495" y="6659"/>
                      <a:pt x="14520" y="6659"/>
                    </a:cubicBezTo>
                    <a:cubicBezTo>
                      <a:pt x="14531" y="6659"/>
                      <a:pt x="14540" y="6656"/>
                      <a:pt x="14547" y="6649"/>
                    </a:cubicBezTo>
                    <a:cubicBezTo>
                      <a:pt x="14547" y="6699"/>
                      <a:pt x="14547" y="6758"/>
                      <a:pt x="14547" y="6758"/>
                    </a:cubicBezTo>
                    <a:cubicBezTo>
                      <a:pt x="14547" y="6758"/>
                      <a:pt x="14557" y="6798"/>
                      <a:pt x="14586" y="6848"/>
                    </a:cubicBezTo>
                    <a:cubicBezTo>
                      <a:pt x="14586" y="6848"/>
                      <a:pt x="14586" y="6848"/>
                      <a:pt x="14576" y="6858"/>
                    </a:cubicBezTo>
                    <a:cubicBezTo>
                      <a:pt x="14478" y="6903"/>
                      <a:pt x="14443" y="7029"/>
                      <a:pt x="14379" y="7029"/>
                    </a:cubicBezTo>
                    <a:cubicBezTo>
                      <a:pt x="14359" y="7029"/>
                      <a:pt x="14337" y="7017"/>
                      <a:pt x="14309" y="6986"/>
                    </a:cubicBezTo>
                    <a:cubicBezTo>
                      <a:pt x="14249" y="6917"/>
                      <a:pt x="14229" y="6887"/>
                      <a:pt x="14219" y="6858"/>
                    </a:cubicBezTo>
                    <a:cubicBezTo>
                      <a:pt x="14239" y="6828"/>
                      <a:pt x="14269" y="6808"/>
                      <a:pt x="14299" y="6768"/>
                    </a:cubicBezTo>
                    <a:cubicBezTo>
                      <a:pt x="14329" y="6794"/>
                      <a:pt x="14352" y="6817"/>
                      <a:pt x="14359" y="6817"/>
                    </a:cubicBezTo>
                    <a:cubicBezTo>
                      <a:pt x="14365" y="6817"/>
                      <a:pt x="14357" y="6796"/>
                      <a:pt x="14328" y="6739"/>
                    </a:cubicBezTo>
                    <a:cubicBezTo>
                      <a:pt x="14328" y="6739"/>
                      <a:pt x="14328" y="6739"/>
                      <a:pt x="14328" y="6729"/>
                    </a:cubicBezTo>
                    <a:cubicBezTo>
                      <a:pt x="14358" y="6689"/>
                      <a:pt x="14388" y="6649"/>
                      <a:pt x="14418" y="6600"/>
                    </a:cubicBezTo>
                    <a:close/>
                    <a:moveTo>
                      <a:pt x="18751" y="7036"/>
                    </a:moveTo>
                    <a:cubicBezTo>
                      <a:pt x="18771" y="7036"/>
                      <a:pt x="18790" y="7046"/>
                      <a:pt x="18830" y="7046"/>
                    </a:cubicBezTo>
                    <a:cubicBezTo>
                      <a:pt x="18847" y="7044"/>
                      <a:pt x="18859" y="7042"/>
                      <a:pt x="18867" y="7042"/>
                    </a:cubicBezTo>
                    <a:cubicBezTo>
                      <a:pt x="18889" y="7042"/>
                      <a:pt x="18872" y="7053"/>
                      <a:pt x="18850" y="7076"/>
                    </a:cubicBezTo>
                    <a:cubicBezTo>
                      <a:pt x="18810" y="7046"/>
                      <a:pt x="18771" y="7056"/>
                      <a:pt x="18751" y="7036"/>
                    </a:cubicBezTo>
                    <a:close/>
                    <a:moveTo>
                      <a:pt x="3816" y="6764"/>
                    </a:moveTo>
                    <a:cubicBezTo>
                      <a:pt x="3817" y="6764"/>
                      <a:pt x="3818" y="6765"/>
                      <a:pt x="3818" y="6768"/>
                    </a:cubicBezTo>
                    <a:cubicBezTo>
                      <a:pt x="3838" y="6798"/>
                      <a:pt x="3848" y="6828"/>
                      <a:pt x="3868" y="6868"/>
                    </a:cubicBezTo>
                    <a:cubicBezTo>
                      <a:pt x="3878" y="6868"/>
                      <a:pt x="3878" y="6868"/>
                      <a:pt x="3878" y="6877"/>
                    </a:cubicBezTo>
                    <a:cubicBezTo>
                      <a:pt x="3878" y="6907"/>
                      <a:pt x="3828" y="6917"/>
                      <a:pt x="3739" y="6937"/>
                    </a:cubicBezTo>
                    <a:cubicBezTo>
                      <a:pt x="3650" y="6957"/>
                      <a:pt x="3669" y="7026"/>
                      <a:pt x="3610" y="7096"/>
                    </a:cubicBezTo>
                    <a:cubicBezTo>
                      <a:pt x="3610" y="7096"/>
                      <a:pt x="3600" y="7096"/>
                      <a:pt x="3600" y="7086"/>
                    </a:cubicBezTo>
                    <a:cubicBezTo>
                      <a:pt x="3580" y="7076"/>
                      <a:pt x="3669" y="7046"/>
                      <a:pt x="3610" y="7016"/>
                    </a:cubicBezTo>
                    <a:cubicBezTo>
                      <a:pt x="3640" y="6977"/>
                      <a:pt x="3679" y="6937"/>
                      <a:pt x="3719" y="6887"/>
                    </a:cubicBezTo>
                    <a:cubicBezTo>
                      <a:pt x="3726" y="6909"/>
                      <a:pt x="3739" y="6925"/>
                      <a:pt x="3749" y="6925"/>
                    </a:cubicBezTo>
                    <a:cubicBezTo>
                      <a:pt x="3752" y="6925"/>
                      <a:pt x="3756" y="6923"/>
                      <a:pt x="3759" y="6917"/>
                    </a:cubicBezTo>
                    <a:cubicBezTo>
                      <a:pt x="3779" y="6877"/>
                      <a:pt x="3788" y="6868"/>
                      <a:pt x="3769" y="6808"/>
                    </a:cubicBezTo>
                    <a:cubicBezTo>
                      <a:pt x="3779" y="6798"/>
                      <a:pt x="3788" y="6778"/>
                      <a:pt x="3808" y="6768"/>
                    </a:cubicBezTo>
                    <a:cubicBezTo>
                      <a:pt x="3808" y="6768"/>
                      <a:pt x="3813" y="6764"/>
                      <a:pt x="3816" y="6764"/>
                    </a:cubicBezTo>
                    <a:close/>
                    <a:moveTo>
                      <a:pt x="14636" y="6927"/>
                    </a:moveTo>
                    <a:lnTo>
                      <a:pt x="14636" y="6927"/>
                    </a:lnTo>
                    <a:cubicBezTo>
                      <a:pt x="14676" y="6977"/>
                      <a:pt x="14715" y="7026"/>
                      <a:pt x="14775" y="7066"/>
                    </a:cubicBezTo>
                    <a:cubicBezTo>
                      <a:pt x="14794" y="7076"/>
                      <a:pt x="14804" y="7086"/>
                      <a:pt x="14814" y="7096"/>
                    </a:cubicBezTo>
                    <a:cubicBezTo>
                      <a:pt x="14735" y="7086"/>
                      <a:pt x="14666" y="7056"/>
                      <a:pt x="14646" y="7006"/>
                    </a:cubicBezTo>
                    <a:cubicBezTo>
                      <a:pt x="14626" y="6977"/>
                      <a:pt x="14626" y="6947"/>
                      <a:pt x="14636" y="6927"/>
                    </a:cubicBezTo>
                    <a:close/>
                    <a:moveTo>
                      <a:pt x="3372" y="6986"/>
                    </a:moveTo>
                    <a:cubicBezTo>
                      <a:pt x="3382" y="7006"/>
                      <a:pt x="3392" y="7016"/>
                      <a:pt x="3402" y="7026"/>
                    </a:cubicBezTo>
                    <a:cubicBezTo>
                      <a:pt x="3430" y="7071"/>
                      <a:pt x="3420" y="7088"/>
                      <a:pt x="3404" y="7088"/>
                    </a:cubicBezTo>
                    <a:cubicBezTo>
                      <a:pt x="3391" y="7088"/>
                      <a:pt x="3376" y="7079"/>
                      <a:pt x="3372" y="7066"/>
                    </a:cubicBezTo>
                    <a:cubicBezTo>
                      <a:pt x="3367" y="7055"/>
                      <a:pt x="3363" y="7051"/>
                      <a:pt x="3361" y="7051"/>
                    </a:cubicBezTo>
                    <a:cubicBezTo>
                      <a:pt x="3355" y="7051"/>
                      <a:pt x="3357" y="7081"/>
                      <a:pt x="3342" y="7096"/>
                    </a:cubicBezTo>
                    <a:cubicBezTo>
                      <a:pt x="3338" y="7103"/>
                      <a:pt x="3333" y="7110"/>
                      <a:pt x="3325" y="7110"/>
                    </a:cubicBezTo>
                    <a:cubicBezTo>
                      <a:pt x="3312" y="7110"/>
                      <a:pt x="3293" y="7094"/>
                      <a:pt x="3263" y="7046"/>
                    </a:cubicBezTo>
                    <a:cubicBezTo>
                      <a:pt x="3263" y="7036"/>
                      <a:pt x="3253" y="7036"/>
                      <a:pt x="3253" y="7026"/>
                    </a:cubicBezTo>
                    <a:lnTo>
                      <a:pt x="3253" y="7026"/>
                    </a:lnTo>
                    <a:cubicBezTo>
                      <a:pt x="3260" y="7028"/>
                      <a:pt x="3267" y="7029"/>
                      <a:pt x="3275" y="7029"/>
                    </a:cubicBezTo>
                    <a:cubicBezTo>
                      <a:pt x="3310" y="7029"/>
                      <a:pt x="3348" y="7011"/>
                      <a:pt x="3372" y="6986"/>
                    </a:cubicBezTo>
                    <a:close/>
                    <a:moveTo>
                      <a:pt x="9202" y="7105"/>
                    </a:moveTo>
                    <a:cubicBezTo>
                      <a:pt x="9202" y="7115"/>
                      <a:pt x="9192" y="7115"/>
                      <a:pt x="9192" y="7115"/>
                    </a:cubicBezTo>
                    <a:cubicBezTo>
                      <a:pt x="9192" y="7115"/>
                      <a:pt x="9192" y="7105"/>
                      <a:pt x="9202" y="7105"/>
                    </a:cubicBezTo>
                    <a:close/>
                    <a:moveTo>
                      <a:pt x="18652" y="7076"/>
                    </a:moveTo>
                    <a:lnTo>
                      <a:pt x="18652" y="7076"/>
                    </a:lnTo>
                    <a:cubicBezTo>
                      <a:pt x="18642" y="7105"/>
                      <a:pt x="18642" y="7105"/>
                      <a:pt x="18632" y="7145"/>
                    </a:cubicBezTo>
                    <a:cubicBezTo>
                      <a:pt x="18612" y="7125"/>
                      <a:pt x="18632" y="7096"/>
                      <a:pt x="18652" y="7076"/>
                    </a:cubicBezTo>
                    <a:close/>
                    <a:moveTo>
                      <a:pt x="20040" y="7036"/>
                    </a:moveTo>
                    <a:cubicBezTo>
                      <a:pt x="20069" y="7056"/>
                      <a:pt x="20079" y="7125"/>
                      <a:pt x="20060" y="7175"/>
                    </a:cubicBezTo>
                    <a:cubicBezTo>
                      <a:pt x="20050" y="7175"/>
                      <a:pt x="20050" y="7165"/>
                      <a:pt x="20040" y="7155"/>
                    </a:cubicBezTo>
                    <a:cubicBezTo>
                      <a:pt x="20020" y="7125"/>
                      <a:pt x="19980" y="7096"/>
                      <a:pt x="19960" y="7076"/>
                    </a:cubicBezTo>
                    <a:cubicBezTo>
                      <a:pt x="19970" y="7056"/>
                      <a:pt x="19990" y="7046"/>
                      <a:pt x="20000" y="7046"/>
                    </a:cubicBezTo>
                    <a:cubicBezTo>
                      <a:pt x="20020" y="7046"/>
                      <a:pt x="20030" y="7036"/>
                      <a:pt x="20040" y="7036"/>
                    </a:cubicBezTo>
                    <a:close/>
                    <a:moveTo>
                      <a:pt x="1031" y="7044"/>
                    </a:moveTo>
                    <a:cubicBezTo>
                      <a:pt x="1035" y="7044"/>
                      <a:pt x="1039" y="7047"/>
                      <a:pt x="1042" y="7056"/>
                    </a:cubicBezTo>
                    <a:cubicBezTo>
                      <a:pt x="1062" y="7096"/>
                      <a:pt x="1032" y="7115"/>
                      <a:pt x="1072" y="7135"/>
                    </a:cubicBezTo>
                    <a:cubicBezTo>
                      <a:pt x="1072" y="7145"/>
                      <a:pt x="1082" y="7145"/>
                      <a:pt x="1082" y="7145"/>
                    </a:cubicBezTo>
                    <a:cubicBezTo>
                      <a:pt x="1072" y="7155"/>
                      <a:pt x="1072" y="7165"/>
                      <a:pt x="1052" y="7205"/>
                    </a:cubicBezTo>
                    <a:cubicBezTo>
                      <a:pt x="1042" y="7215"/>
                      <a:pt x="1032" y="7224"/>
                      <a:pt x="1022" y="7234"/>
                    </a:cubicBezTo>
                    <a:cubicBezTo>
                      <a:pt x="1012" y="7224"/>
                      <a:pt x="1002" y="7215"/>
                      <a:pt x="1002" y="7205"/>
                    </a:cubicBezTo>
                    <a:cubicBezTo>
                      <a:pt x="1002" y="7184"/>
                      <a:pt x="1002" y="7163"/>
                      <a:pt x="992" y="7163"/>
                    </a:cubicBezTo>
                    <a:cubicBezTo>
                      <a:pt x="987" y="7163"/>
                      <a:pt x="981" y="7166"/>
                      <a:pt x="973" y="7175"/>
                    </a:cubicBezTo>
                    <a:cubicBezTo>
                      <a:pt x="963" y="7165"/>
                      <a:pt x="963" y="7165"/>
                      <a:pt x="953" y="7155"/>
                    </a:cubicBezTo>
                    <a:cubicBezTo>
                      <a:pt x="944" y="7138"/>
                      <a:pt x="958" y="7113"/>
                      <a:pt x="968" y="7113"/>
                    </a:cubicBezTo>
                    <a:cubicBezTo>
                      <a:pt x="970" y="7113"/>
                      <a:pt x="971" y="7114"/>
                      <a:pt x="973" y="7115"/>
                    </a:cubicBezTo>
                    <a:cubicBezTo>
                      <a:pt x="982" y="7125"/>
                      <a:pt x="973" y="7155"/>
                      <a:pt x="1002" y="7165"/>
                    </a:cubicBezTo>
                    <a:cubicBezTo>
                      <a:pt x="1021" y="7178"/>
                      <a:pt x="1040" y="7194"/>
                      <a:pt x="1046" y="7194"/>
                    </a:cubicBezTo>
                    <a:cubicBezTo>
                      <a:pt x="1050" y="7194"/>
                      <a:pt x="1049" y="7189"/>
                      <a:pt x="1042" y="7175"/>
                    </a:cubicBezTo>
                    <a:cubicBezTo>
                      <a:pt x="1012" y="7135"/>
                      <a:pt x="992" y="7135"/>
                      <a:pt x="1002" y="7105"/>
                    </a:cubicBezTo>
                    <a:cubicBezTo>
                      <a:pt x="1002" y="7096"/>
                      <a:pt x="1002" y="7096"/>
                      <a:pt x="1002" y="7086"/>
                    </a:cubicBezTo>
                    <a:cubicBezTo>
                      <a:pt x="1009" y="7065"/>
                      <a:pt x="1021" y="7044"/>
                      <a:pt x="1031" y="7044"/>
                    </a:cubicBezTo>
                    <a:close/>
                    <a:moveTo>
                      <a:pt x="8697" y="7205"/>
                    </a:moveTo>
                    <a:cubicBezTo>
                      <a:pt x="8697" y="7215"/>
                      <a:pt x="8687" y="7234"/>
                      <a:pt x="8687" y="7244"/>
                    </a:cubicBezTo>
                    <a:cubicBezTo>
                      <a:pt x="8677" y="7234"/>
                      <a:pt x="8677" y="7224"/>
                      <a:pt x="8677" y="7215"/>
                    </a:cubicBezTo>
                    <a:cubicBezTo>
                      <a:pt x="8677" y="7215"/>
                      <a:pt x="8677" y="7205"/>
                      <a:pt x="8677" y="7205"/>
                    </a:cubicBezTo>
                    <a:close/>
                    <a:moveTo>
                      <a:pt x="2420" y="7264"/>
                    </a:moveTo>
                    <a:cubicBezTo>
                      <a:pt x="2440" y="7274"/>
                      <a:pt x="2460" y="7274"/>
                      <a:pt x="2470" y="7284"/>
                    </a:cubicBezTo>
                    <a:cubicBezTo>
                      <a:pt x="2490" y="7284"/>
                      <a:pt x="2499" y="7294"/>
                      <a:pt x="2509" y="7294"/>
                    </a:cubicBezTo>
                    <a:cubicBezTo>
                      <a:pt x="2509" y="7304"/>
                      <a:pt x="2499" y="7324"/>
                      <a:pt x="2499" y="7334"/>
                    </a:cubicBezTo>
                    <a:cubicBezTo>
                      <a:pt x="2480" y="7324"/>
                      <a:pt x="2465" y="7324"/>
                      <a:pt x="2452" y="7324"/>
                    </a:cubicBezTo>
                    <a:cubicBezTo>
                      <a:pt x="2440" y="7324"/>
                      <a:pt x="2430" y="7324"/>
                      <a:pt x="2420" y="7314"/>
                    </a:cubicBezTo>
                    <a:cubicBezTo>
                      <a:pt x="2400" y="7304"/>
                      <a:pt x="2371" y="7294"/>
                      <a:pt x="2351" y="7284"/>
                    </a:cubicBezTo>
                    <a:cubicBezTo>
                      <a:pt x="2371" y="7264"/>
                      <a:pt x="2390" y="7264"/>
                      <a:pt x="2420" y="7264"/>
                    </a:cubicBezTo>
                    <a:close/>
                    <a:moveTo>
                      <a:pt x="20436" y="6969"/>
                    </a:moveTo>
                    <a:cubicBezTo>
                      <a:pt x="20446" y="6969"/>
                      <a:pt x="20456" y="6972"/>
                      <a:pt x="20466" y="6977"/>
                    </a:cubicBezTo>
                    <a:cubicBezTo>
                      <a:pt x="20486" y="7026"/>
                      <a:pt x="20506" y="7066"/>
                      <a:pt x="20535" y="7115"/>
                    </a:cubicBezTo>
                    <a:cubicBezTo>
                      <a:pt x="20535" y="7115"/>
                      <a:pt x="20545" y="7125"/>
                      <a:pt x="20545" y="7125"/>
                    </a:cubicBezTo>
                    <a:cubicBezTo>
                      <a:pt x="20535" y="7175"/>
                      <a:pt x="20486" y="7185"/>
                      <a:pt x="20357" y="7215"/>
                    </a:cubicBezTo>
                    <a:cubicBezTo>
                      <a:pt x="20238" y="7234"/>
                      <a:pt x="20258" y="7334"/>
                      <a:pt x="20179" y="7433"/>
                    </a:cubicBezTo>
                    <a:cubicBezTo>
                      <a:pt x="20179" y="7433"/>
                      <a:pt x="20169" y="7423"/>
                      <a:pt x="20169" y="7423"/>
                    </a:cubicBezTo>
                    <a:cubicBezTo>
                      <a:pt x="20139" y="7393"/>
                      <a:pt x="20258" y="7353"/>
                      <a:pt x="20188" y="7314"/>
                    </a:cubicBezTo>
                    <a:cubicBezTo>
                      <a:pt x="20157" y="7300"/>
                      <a:pt x="20136" y="7295"/>
                      <a:pt x="20117" y="7295"/>
                    </a:cubicBezTo>
                    <a:cubicBezTo>
                      <a:pt x="20093" y="7295"/>
                      <a:pt x="20072" y="7303"/>
                      <a:pt x="20040" y="7314"/>
                    </a:cubicBezTo>
                    <a:cubicBezTo>
                      <a:pt x="20025" y="7319"/>
                      <a:pt x="20009" y="7321"/>
                      <a:pt x="19994" y="7321"/>
                    </a:cubicBezTo>
                    <a:cubicBezTo>
                      <a:pt x="19950" y="7321"/>
                      <a:pt x="19911" y="7304"/>
                      <a:pt x="19911" y="7304"/>
                    </a:cubicBezTo>
                    <a:cubicBezTo>
                      <a:pt x="19911" y="7304"/>
                      <a:pt x="19861" y="7244"/>
                      <a:pt x="19841" y="7195"/>
                    </a:cubicBezTo>
                    <a:cubicBezTo>
                      <a:pt x="19861" y="7185"/>
                      <a:pt x="19871" y="7175"/>
                      <a:pt x="19891" y="7155"/>
                    </a:cubicBezTo>
                    <a:cubicBezTo>
                      <a:pt x="19960" y="7195"/>
                      <a:pt x="19950" y="7215"/>
                      <a:pt x="20010" y="7224"/>
                    </a:cubicBezTo>
                    <a:cubicBezTo>
                      <a:pt x="20030" y="7224"/>
                      <a:pt x="20050" y="7234"/>
                      <a:pt x="20060" y="7234"/>
                    </a:cubicBezTo>
                    <a:cubicBezTo>
                      <a:pt x="20064" y="7237"/>
                      <a:pt x="20070" y="7238"/>
                      <a:pt x="20077" y="7238"/>
                    </a:cubicBezTo>
                    <a:cubicBezTo>
                      <a:pt x="20099" y="7238"/>
                      <a:pt x="20131" y="7225"/>
                      <a:pt x="20169" y="7195"/>
                    </a:cubicBezTo>
                    <a:cubicBezTo>
                      <a:pt x="20179" y="7216"/>
                      <a:pt x="20190" y="7232"/>
                      <a:pt x="20196" y="7232"/>
                    </a:cubicBezTo>
                    <a:cubicBezTo>
                      <a:pt x="20201" y="7232"/>
                      <a:pt x="20203" y="7222"/>
                      <a:pt x="20198" y="7195"/>
                    </a:cubicBezTo>
                    <a:cubicBezTo>
                      <a:pt x="20198" y="7185"/>
                      <a:pt x="20188" y="7185"/>
                      <a:pt x="20188" y="7175"/>
                    </a:cubicBezTo>
                    <a:cubicBezTo>
                      <a:pt x="20208" y="7165"/>
                      <a:pt x="20218" y="7155"/>
                      <a:pt x="20228" y="7145"/>
                    </a:cubicBezTo>
                    <a:cubicBezTo>
                      <a:pt x="20268" y="7096"/>
                      <a:pt x="20288" y="7066"/>
                      <a:pt x="20298" y="7046"/>
                    </a:cubicBezTo>
                    <a:cubicBezTo>
                      <a:pt x="20306" y="7095"/>
                      <a:pt x="20334" y="7199"/>
                      <a:pt x="20367" y="7199"/>
                    </a:cubicBezTo>
                    <a:cubicBezTo>
                      <a:pt x="20373" y="7199"/>
                      <a:pt x="20380" y="7195"/>
                      <a:pt x="20387" y="7185"/>
                    </a:cubicBezTo>
                    <a:cubicBezTo>
                      <a:pt x="20416" y="7115"/>
                      <a:pt x="20426" y="7125"/>
                      <a:pt x="20387" y="7006"/>
                    </a:cubicBezTo>
                    <a:cubicBezTo>
                      <a:pt x="20387" y="6996"/>
                      <a:pt x="20387" y="6996"/>
                      <a:pt x="20387" y="6986"/>
                    </a:cubicBezTo>
                    <a:cubicBezTo>
                      <a:pt x="20387" y="6986"/>
                      <a:pt x="20397" y="6986"/>
                      <a:pt x="20407" y="6977"/>
                    </a:cubicBezTo>
                    <a:cubicBezTo>
                      <a:pt x="20416" y="6972"/>
                      <a:pt x="20426" y="6969"/>
                      <a:pt x="20436" y="6969"/>
                    </a:cubicBezTo>
                    <a:close/>
                    <a:moveTo>
                      <a:pt x="16768" y="7363"/>
                    </a:moveTo>
                    <a:lnTo>
                      <a:pt x="16768" y="7363"/>
                    </a:lnTo>
                    <a:cubicBezTo>
                      <a:pt x="16787" y="7373"/>
                      <a:pt x="16787" y="7383"/>
                      <a:pt x="16807" y="7413"/>
                    </a:cubicBezTo>
                    <a:cubicBezTo>
                      <a:pt x="16817" y="7423"/>
                      <a:pt x="16827" y="7443"/>
                      <a:pt x="16837" y="7462"/>
                    </a:cubicBezTo>
                    <a:cubicBezTo>
                      <a:pt x="16827" y="7453"/>
                      <a:pt x="16807" y="7453"/>
                      <a:pt x="16797" y="7443"/>
                    </a:cubicBezTo>
                    <a:cubicBezTo>
                      <a:pt x="16768" y="7423"/>
                      <a:pt x="16768" y="7393"/>
                      <a:pt x="16768" y="7363"/>
                    </a:cubicBezTo>
                    <a:close/>
                    <a:moveTo>
                      <a:pt x="16728" y="6699"/>
                    </a:moveTo>
                    <a:cubicBezTo>
                      <a:pt x="16748" y="6699"/>
                      <a:pt x="16778" y="6719"/>
                      <a:pt x="16797" y="6749"/>
                    </a:cubicBezTo>
                    <a:cubicBezTo>
                      <a:pt x="16807" y="6758"/>
                      <a:pt x="16807" y="6768"/>
                      <a:pt x="16817" y="6778"/>
                    </a:cubicBezTo>
                    <a:cubicBezTo>
                      <a:pt x="16901" y="6886"/>
                      <a:pt x="16964" y="6922"/>
                      <a:pt x="17011" y="6922"/>
                    </a:cubicBezTo>
                    <a:cubicBezTo>
                      <a:pt x="17041" y="6922"/>
                      <a:pt x="17065" y="6907"/>
                      <a:pt x="17085" y="6887"/>
                    </a:cubicBezTo>
                    <a:cubicBezTo>
                      <a:pt x="17115" y="6858"/>
                      <a:pt x="17125" y="6798"/>
                      <a:pt x="17135" y="6778"/>
                    </a:cubicBezTo>
                    <a:cubicBezTo>
                      <a:pt x="17138" y="6782"/>
                      <a:pt x="17141" y="6783"/>
                      <a:pt x="17144" y="6783"/>
                    </a:cubicBezTo>
                    <a:cubicBezTo>
                      <a:pt x="17151" y="6783"/>
                      <a:pt x="17158" y="6778"/>
                      <a:pt x="17164" y="6778"/>
                    </a:cubicBezTo>
                    <a:cubicBezTo>
                      <a:pt x="17164" y="6788"/>
                      <a:pt x="17174" y="6788"/>
                      <a:pt x="17174" y="6798"/>
                    </a:cubicBezTo>
                    <a:cubicBezTo>
                      <a:pt x="17194" y="6828"/>
                      <a:pt x="17234" y="6858"/>
                      <a:pt x="17283" y="6858"/>
                    </a:cubicBezTo>
                    <a:cubicBezTo>
                      <a:pt x="17266" y="6869"/>
                      <a:pt x="17252" y="6874"/>
                      <a:pt x="17239" y="6874"/>
                    </a:cubicBezTo>
                    <a:cubicBezTo>
                      <a:pt x="17230" y="6874"/>
                      <a:pt x="17222" y="6872"/>
                      <a:pt x="17214" y="6868"/>
                    </a:cubicBezTo>
                    <a:cubicBezTo>
                      <a:pt x="17207" y="6858"/>
                      <a:pt x="17201" y="6853"/>
                      <a:pt x="17193" y="6853"/>
                    </a:cubicBezTo>
                    <a:cubicBezTo>
                      <a:pt x="17176" y="6853"/>
                      <a:pt x="17154" y="6871"/>
                      <a:pt x="17115" y="6897"/>
                    </a:cubicBezTo>
                    <a:cubicBezTo>
                      <a:pt x="17055" y="6937"/>
                      <a:pt x="17144" y="6967"/>
                      <a:pt x="17174" y="6996"/>
                    </a:cubicBezTo>
                    <a:cubicBezTo>
                      <a:pt x="17179" y="7001"/>
                      <a:pt x="17184" y="7002"/>
                      <a:pt x="17190" y="7002"/>
                    </a:cubicBezTo>
                    <a:cubicBezTo>
                      <a:pt x="17198" y="7002"/>
                      <a:pt x="17208" y="7000"/>
                      <a:pt x="17219" y="7000"/>
                    </a:cubicBezTo>
                    <a:cubicBezTo>
                      <a:pt x="17234" y="7000"/>
                      <a:pt x="17252" y="7004"/>
                      <a:pt x="17273" y="7026"/>
                    </a:cubicBezTo>
                    <a:cubicBezTo>
                      <a:pt x="17314" y="7059"/>
                      <a:pt x="17315" y="7091"/>
                      <a:pt x="17324" y="7091"/>
                    </a:cubicBezTo>
                    <a:cubicBezTo>
                      <a:pt x="17327" y="7091"/>
                      <a:pt x="17329" y="7089"/>
                      <a:pt x="17333" y="7086"/>
                    </a:cubicBezTo>
                    <a:cubicBezTo>
                      <a:pt x="17337" y="7080"/>
                      <a:pt x="17341" y="7077"/>
                      <a:pt x="17346" y="7077"/>
                    </a:cubicBezTo>
                    <a:cubicBezTo>
                      <a:pt x="17366" y="7077"/>
                      <a:pt x="17392" y="7120"/>
                      <a:pt x="17432" y="7175"/>
                    </a:cubicBezTo>
                    <a:cubicBezTo>
                      <a:pt x="17459" y="7213"/>
                      <a:pt x="17450" y="7227"/>
                      <a:pt x="17435" y="7227"/>
                    </a:cubicBezTo>
                    <a:cubicBezTo>
                      <a:pt x="17423" y="7227"/>
                      <a:pt x="17407" y="7218"/>
                      <a:pt x="17402" y="7205"/>
                    </a:cubicBezTo>
                    <a:cubicBezTo>
                      <a:pt x="17397" y="7197"/>
                      <a:pt x="17394" y="7194"/>
                      <a:pt x="17392" y="7194"/>
                    </a:cubicBezTo>
                    <a:cubicBezTo>
                      <a:pt x="17386" y="7194"/>
                      <a:pt x="17387" y="7220"/>
                      <a:pt x="17372" y="7234"/>
                    </a:cubicBezTo>
                    <a:cubicBezTo>
                      <a:pt x="17368" y="7243"/>
                      <a:pt x="17363" y="7249"/>
                      <a:pt x="17355" y="7249"/>
                    </a:cubicBezTo>
                    <a:cubicBezTo>
                      <a:pt x="17343" y="7249"/>
                      <a:pt x="17326" y="7236"/>
                      <a:pt x="17303" y="7195"/>
                    </a:cubicBezTo>
                    <a:cubicBezTo>
                      <a:pt x="17294" y="7176"/>
                      <a:pt x="17285" y="7169"/>
                      <a:pt x="17277" y="7169"/>
                    </a:cubicBezTo>
                    <a:cubicBezTo>
                      <a:pt x="17251" y="7169"/>
                      <a:pt x="17234" y="7244"/>
                      <a:pt x="17234" y="7244"/>
                    </a:cubicBezTo>
                    <a:cubicBezTo>
                      <a:pt x="17234" y="7244"/>
                      <a:pt x="17214" y="7284"/>
                      <a:pt x="17174" y="7324"/>
                    </a:cubicBezTo>
                    <a:cubicBezTo>
                      <a:pt x="17164" y="7324"/>
                      <a:pt x="17164" y="7334"/>
                      <a:pt x="17174" y="7343"/>
                    </a:cubicBezTo>
                    <a:cubicBezTo>
                      <a:pt x="17065" y="7383"/>
                      <a:pt x="16956" y="7453"/>
                      <a:pt x="16877" y="7462"/>
                    </a:cubicBezTo>
                    <a:cubicBezTo>
                      <a:pt x="16857" y="7383"/>
                      <a:pt x="16847" y="7393"/>
                      <a:pt x="16817" y="7334"/>
                    </a:cubicBezTo>
                    <a:cubicBezTo>
                      <a:pt x="16797" y="7264"/>
                      <a:pt x="16797" y="7195"/>
                      <a:pt x="16768" y="7195"/>
                    </a:cubicBezTo>
                    <a:cubicBezTo>
                      <a:pt x="16761" y="7191"/>
                      <a:pt x="16756" y="7190"/>
                      <a:pt x="16750" y="7190"/>
                    </a:cubicBezTo>
                    <a:cubicBezTo>
                      <a:pt x="16740" y="7190"/>
                      <a:pt x="16731" y="7195"/>
                      <a:pt x="16718" y="7195"/>
                    </a:cubicBezTo>
                    <a:cubicBezTo>
                      <a:pt x="16708" y="7195"/>
                      <a:pt x="16688" y="7205"/>
                      <a:pt x="16678" y="7205"/>
                    </a:cubicBezTo>
                    <a:cubicBezTo>
                      <a:pt x="16678" y="7205"/>
                      <a:pt x="16668" y="7195"/>
                      <a:pt x="16659" y="7185"/>
                    </a:cubicBezTo>
                    <a:cubicBezTo>
                      <a:pt x="16659" y="7169"/>
                      <a:pt x="16659" y="7152"/>
                      <a:pt x="16669" y="7152"/>
                    </a:cubicBezTo>
                    <a:cubicBezTo>
                      <a:pt x="16672" y="7152"/>
                      <a:pt x="16675" y="7153"/>
                      <a:pt x="16678" y="7155"/>
                    </a:cubicBezTo>
                    <a:cubicBezTo>
                      <a:pt x="16698" y="7155"/>
                      <a:pt x="16708" y="7165"/>
                      <a:pt x="16718" y="7165"/>
                    </a:cubicBezTo>
                    <a:cubicBezTo>
                      <a:pt x="16748" y="7165"/>
                      <a:pt x="16758" y="7165"/>
                      <a:pt x="16718" y="7125"/>
                    </a:cubicBezTo>
                    <a:cubicBezTo>
                      <a:pt x="16718" y="7125"/>
                      <a:pt x="16718" y="7125"/>
                      <a:pt x="16718" y="7115"/>
                    </a:cubicBezTo>
                    <a:lnTo>
                      <a:pt x="16708" y="7115"/>
                    </a:lnTo>
                    <a:cubicBezTo>
                      <a:pt x="16698" y="7096"/>
                      <a:pt x="16688" y="7086"/>
                      <a:pt x="16678" y="7076"/>
                    </a:cubicBezTo>
                    <a:cubicBezTo>
                      <a:pt x="16668" y="7076"/>
                      <a:pt x="16668" y="7066"/>
                      <a:pt x="16668" y="7066"/>
                    </a:cubicBezTo>
                    <a:cubicBezTo>
                      <a:pt x="16668" y="7056"/>
                      <a:pt x="16668" y="7056"/>
                      <a:pt x="16668" y="7046"/>
                    </a:cubicBezTo>
                    <a:cubicBezTo>
                      <a:pt x="16678" y="7046"/>
                      <a:pt x="16678" y="7056"/>
                      <a:pt x="16688" y="7056"/>
                    </a:cubicBezTo>
                    <a:cubicBezTo>
                      <a:pt x="16718" y="7086"/>
                      <a:pt x="16758" y="7125"/>
                      <a:pt x="16768" y="7135"/>
                    </a:cubicBezTo>
                    <a:cubicBezTo>
                      <a:pt x="16775" y="7135"/>
                      <a:pt x="16785" y="7139"/>
                      <a:pt x="16793" y="7139"/>
                    </a:cubicBezTo>
                    <a:cubicBezTo>
                      <a:pt x="16805" y="7139"/>
                      <a:pt x="16809" y="7128"/>
                      <a:pt x="16778" y="7066"/>
                    </a:cubicBezTo>
                    <a:cubicBezTo>
                      <a:pt x="16768" y="7036"/>
                      <a:pt x="16758" y="7016"/>
                      <a:pt x="16748" y="7006"/>
                    </a:cubicBezTo>
                    <a:cubicBezTo>
                      <a:pt x="16728" y="6957"/>
                      <a:pt x="16728" y="6947"/>
                      <a:pt x="16718" y="6927"/>
                    </a:cubicBezTo>
                    <a:cubicBezTo>
                      <a:pt x="16718" y="6927"/>
                      <a:pt x="16708" y="6907"/>
                      <a:pt x="16708" y="6897"/>
                    </a:cubicBezTo>
                    <a:cubicBezTo>
                      <a:pt x="16700" y="6873"/>
                      <a:pt x="16692" y="6855"/>
                      <a:pt x="16678" y="6855"/>
                    </a:cubicBezTo>
                    <a:cubicBezTo>
                      <a:pt x="16675" y="6855"/>
                      <a:pt x="16672" y="6856"/>
                      <a:pt x="16668" y="6858"/>
                    </a:cubicBezTo>
                    <a:cubicBezTo>
                      <a:pt x="16649" y="6848"/>
                      <a:pt x="16629" y="6858"/>
                      <a:pt x="16639" y="6828"/>
                    </a:cubicBezTo>
                    <a:lnTo>
                      <a:pt x="16639" y="6828"/>
                    </a:lnTo>
                    <a:cubicBezTo>
                      <a:pt x="16629" y="6838"/>
                      <a:pt x="16609" y="6877"/>
                      <a:pt x="16579" y="6917"/>
                    </a:cubicBezTo>
                    <a:cubicBezTo>
                      <a:pt x="16569" y="6907"/>
                      <a:pt x="16569" y="6907"/>
                      <a:pt x="16559" y="6897"/>
                    </a:cubicBezTo>
                    <a:cubicBezTo>
                      <a:pt x="16550" y="6887"/>
                      <a:pt x="16550" y="6877"/>
                      <a:pt x="16540" y="6868"/>
                    </a:cubicBezTo>
                    <a:cubicBezTo>
                      <a:pt x="16550" y="6858"/>
                      <a:pt x="16550" y="6858"/>
                      <a:pt x="16550" y="6848"/>
                    </a:cubicBezTo>
                    <a:cubicBezTo>
                      <a:pt x="16559" y="6848"/>
                      <a:pt x="16569" y="6838"/>
                      <a:pt x="16579" y="6838"/>
                    </a:cubicBezTo>
                    <a:cubicBezTo>
                      <a:pt x="16607" y="6821"/>
                      <a:pt x="16622" y="6814"/>
                      <a:pt x="16630" y="6814"/>
                    </a:cubicBezTo>
                    <a:cubicBezTo>
                      <a:pt x="16637" y="6814"/>
                      <a:pt x="16639" y="6819"/>
                      <a:pt x="16639" y="6828"/>
                    </a:cubicBezTo>
                    <a:cubicBezTo>
                      <a:pt x="16639" y="6818"/>
                      <a:pt x="16639" y="6818"/>
                      <a:pt x="16639" y="6818"/>
                    </a:cubicBezTo>
                    <a:cubicBezTo>
                      <a:pt x="16649" y="6778"/>
                      <a:pt x="16659" y="6749"/>
                      <a:pt x="16668" y="6739"/>
                    </a:cubicBezTo>
                    <a:cubicBezTo>
                      <a:pt x="16708" y="6778"/>
                      <a:pt x="16728" y="6788"/>
                      <a:pt x="16778" y="6828"/>
                    </a:cubicBezTo>
                    <a:cubicBezTo>
                      <a:pt x="16800" y="6850"/>
                      <a:pt x="16830" y="6860"/>
                      <a:pt x="16850" y="6860"/>
                    </a:cubicBezTo>
                    <a:cubicBezTo>
                      <a:pt x="16873" y="6860"/>
                      <a:pt x="16881" y="6845"/>
                      <a:pt x="16837" y="6818"/>
                    </a:cubicBezTo>
                    <a:cubicBezTo>
                      <a:pt x="16778" y="6788"/>
                      <a:pt x="16748" y="6758"/>
                      <a:pt x="16738" y="6739"/>
                    </a:cubicBezTo>
                    <a:lnTo>
                      <a:pt x="16728" y="6739"/>
                    </a:lnTo>
                    <a:cubicBezTo>
                      <a:pt x="16728" y="6729"/>
                      <a:pt x="16728" y="6729"/>
                      <a:pt x="16728" y="6729"/>
                    </a:cubicBezTo>
                    <a:cubicBezTo>
                      <a:pt x="16728" y="6719"/>
                      <a:pt x="16728" y="6709"/>
                      <a:pt x="16728" y="6699"/>
                    </a:cubicBezTo>
                    <a:close/>
                    <a:moveTo>
                      <a:pt x="8994" y="7343"/>
                    </a:moveTo>
                    <a:cubicBezTo>
                      <a:pt x="8994" y="7363"/>
                      <a:pt x="9004" y="7373"/>
                      <a:pt x="9014" y="7383"/>
                    </a:cubicBezTo>
                    <a:cubicBezTo>
                      <a:pt x="8994" y="7413"/>
                      <a:pt x="8974" y="7443"/>
                      <a:pt x="8944" y="7482"/>
                    </a:cubicBezTo>
                    <a:cubicBezTo>
                      <a:pt x="8935" y="7482"/>
                      <a:pt x="8925" y="7472"/>
                      <a:pt x="8915" y="7462"/>
                    </a:cubicBezTo>
                    <a:cubicBezTo>
                      <a:pt x="8905" y="7433"/>
                      <a:pt x="8895" y="7413"/>
                      <a:pt x="8885" y="7393"/>
                    </a:cubicBezTo>
                    <a:cubicBezTo>
                      <a:pt x="8905" y="7383"/>
                      <a:pt x="8925" y="7373"/>
                      <a:pt x="8944" y="7363"/>
                    </a:cubicBezTo>
                    <a:cubicBezTo>
                      <a:pt x="8964" y="7353"/>
                      <a:pt x="8974" y="7353"/>
                      <a:pt x="8994" y="7343"/>
                    </a:cubicBezTo>
                    <a:close/>
                    <a:moveTo>
                      <a:pt x="2927" y="5539"/>
                    </a:moveTo>
                    <a:cubicBezTo>
                      <a:pt x="2931" y="5539"/>
                      <a:pt x="2940" y="5706"/>
                      <a:pt x="2956" y="5737"/>
                    </a:cubicBezTo>
                    <a:cubicBezTo>
                      <a:pt x="2975" y="5767"/>
                      <a:pt x="2966" y="5846"/>
                      <a:pt x="2975" y="5896"/>
                    </a:cubicBezTo>
                    <a:cubicBezTo>
                      <a:pt x="2975" y="5910"/>
                      <a:pt x="2977" y="5916"/>
                      <a:pt x="2981" y="5916"/>
                    </a:cubicBezTo>
                    <a:cubicBezTo>
                      <a:pt x="2991" y="5916"/>
                      <a:pt x="3017" y="5864"/>
                      <a:pt x="3055" y="5856"/>
                    </a:cubicBezTo>
                    <a:cubicBezTo>
                      <a:pt x="3104" y="5856"/>
                      <a:pt x="3065" y="5856"/>
                      <a:pt x="3045" y="5886"/>
                    </a:cubicBezTo>
                    <a:cubicBezTo>
                      <a:pt x="3015" y="5926"/>
                      <a:pt x="2985" y="6015"/>
                      <a:pt x="2995" y="6025"/>
                    </a:cubicBezTo>
                    <a:cubicBezTo>
                      <a:pt x="3005" y="6035"/>
                      <a:pt x="3015" y="6015"/>
                      <a:pt x="3015" y="6054"/>
                    </a:cubicBezTo>
                    <a:cubicBezTo>
                      <a:pt x="3023" y="6079"/>
                      <a:pt x="3065" y="6097"/>
                      <a:pt x="3096" y="6097"/>
                    </a:cubicBezTo>
                    <a:cubicBezTo>
                      <a:pt x="3103" y="6097"/>
                      <a:pt x="3109" y="6096"/>
                      <a:pt x="3114" y="6094"/>
                    </a:cubicBezTo>
                    <a:cubicBezTo>
                      <a:pt x="3115" y="6094"/>
                      <a:pt x="3116" y="6093"/>
                      <a:pt x="3117" y="6093"/>
                    </a:cubicBezTo>
                    <a:cubicBezTo>
                      <a:pt x="3131" y="6093"/>
                      <a:pt x="3103" y="6194"/>
                      <a:pt x="3065" y="6213"/>
                    </a:cubicBezTo>
                    <a:cubicBezTo>
                      <a:pt x="3039" y="6233"/>
                      <a:pt x="3055" y="6265"/>
                      <a:pt x="3090" y="6265"/>
                    </a:cubicBezTo>
                    <a:cubicBezTo>
                      <a:pt x="3108" y="6265"/>
                      <a:pt x="3130" y="6257"/>
                      <a:pt x="3154" y="6233"/>
                    </a:cubicBezTo>
                    <a:cubicBezTo>
                      <a:pt x="3159" y="6222"/>
                      <a:pt x="3165" y="6217"/>
                      <a:pt x="3171" y="6217"/>
                    </a:cubicBezTo>
                    <a:cubicBezTo>
                      <a:pt x="3187" y="6217"/>
                      <a:pt x="3207" y="6250"/>
                      <a:pt x="3243" y="6292"/>
                    </a:cubicBezTo>
                    <a:cubicBezTo>
                      <a:pt x="3293" y="6352"/>
                      <a:pt x="3184" y="6322"/>
                      <a:pt x="3154" y="6362"/>
                    </a:cubicBezTo>
                    <a:cubicBezTo>
                      <a:pt x="3144" y="6378"/>
                      <a:pt x="3141" y="6384"/>
                      <a:pt x="3138" y="6384"/>
                    </a:cubicBezTo>
                    <a:cubicBezTo>
                      <a:pt x="3134" y="6384"/>
                      <a:pt x="3134" y="6362"/>
                      <a:pt x="3094" y="6362"/>
                    </a:cubicBezTo>
                    <a:cubicBezTo>
                      <a:pt x="3035" y="6362"/>
                      <a:pt x="3084" y="6441"/>
                      <a:pt x="3075" y="6540"/>
                    </a:cubicBezTo>
                    <a:cubicBezTo>
                      <a:pt x="3070" y="6587"/>
                      <a:pt x="3084" y="6602"/>
                      <a:pt x="3100" y="6602"/>
                    </a:cubicBezTo>
                    <a:cubicBezTo>
                      <a:pt x="3123" y="6602"/>
                      <a:pt x="3150" y="6573"/>
                      <a:pt x="3144" y="6550"/>
                    </a:cubicBezTo>
                    <a:cubicBezTo>
                      <a:pt x="3124" y="6511"/>
                      <a:pt x="3104" y="6520"/>
                      <a:pt x="3194" y="6481"/>
                    </a:cubicBezTo>
                    <a:cubicBezTo>
                      <a:pt x="3216" y="6469"/>
                      <a:pt x="3226" y="6465"/>
                      <a:pt x="3228" y="6465"/>
                    </a:cubicBezTo>
                    <a:cubicBezTo>
                      <a:pt x="3232" y="6465"/>
                      <a:pt x="3188" y="6495"/>
                      <a:pt x="3174" y="6530"/>
                    </a:cubicBezTo>
                    <a:cubicBezTo>
                      <a:pt x="3166" y="6570"/>
                      <a:pt x="3195" y="6609"/>
                      <a:pt x="3223" y="6609"/>
                    </a:cubicBezTo>
                    <a:cubicBezTo>
                      <a:pt x="3230" y="6609"/>
                      <a:pt x="3237" y="6606"/>
                      <a:pt x="3243" y="6600"/>
                    </a:cubicBezTo>
                    <a:cubicBezTo>
                      <a:pt x="3254" y="6586"/>
                      <a:pt x="3264" y="6579"/>
                      <a:pt x="3274" y="6579"/>
                    </a:cubicBezTo>
                    <a:cubicBezTo>
                      <a:pt x="3291" y="6579"/>
                      <a:pt x="3306" y="6601"/>
                      <a:pt x="3313" y="6639"/>
                    </a:cubicBezTo>
                    <a:cubicBezTo>
                      <a:pt x="3317" y="6654"/>
                      <a:pt x="3319" y="6659"/>
                      <a:pt x="3318" y="6659"/>
                    </a:cubicBezTo>
                    <a:cubicBezTo>
                      <a:pt x="3315" y="6659"/>
                      <a:pt x="3301" y="6635"/>
                      <a:pt x="3288" y="6635"/>
                    </a:cubicBezTo>
                    <a:cubicBezTo>
                      <a:pt x="3282" y="6635"/>
                      <a:pt x="3277" y="6639"/>
                      <a:pt x="3273" y="6649"/>
                    </a:cubicBezTo>
                    <a:cubicBezTo>
                      <a:pt x="3260" y="6688"/>
                      <a:pt x="3231" y="6705"/>
                      <a:pt x="3207" y="6705"/>
                    </a:cubicBezTo>
                    <a:cubicBezTo>
                      <a:pt x="3193" y="6705"/>
                      <a:pt x="3181" y="6700"/>
                      <a:pt x="3174" y="6689"/>
                    </a:cubicBezTo>
                    <a:cubicBezTo>
                      <a:pt x="3166" y="6684"/>
                      <a:pt x="3158" y="6681"/>
                      <a:pt x="3151" y="6681"/>
                    </a:cubicBezTo>
                    <a:cubicBezTo>
                      <a:pt x="3131" y="6681"/>
                      <a:pt x="3108" y="6700"/>
                      <a:pt x="3065" y="6729"/>
                    </a:cubicBezTo>
                    <a:cubicBezTo>
                      <a:pt x="2995" y="6768"/>
                      <a:pt x="3094" y="6808"/>
                      <a:pt x="3124" y="6828"/>
                    </a:cubicBezTo>
                    <a:cubicBezTo>
                      <a:pt x="3134" y="6838"/>
                      <a:pt x="3143" y="6840"/>
                      <a:pt x="3152" y="6840"/>
                    </a:cubicBezTo>
                    <a:cubicBezTo>
                      <a:pt x="3159" y="6840"/>
                      <a:pt x="3167" y="6839"/>
                      <a:pt x="3176" y="6839"/>
                    </a:cubicBezTo>
                    <a:cubicBezTo>
                      <a:pt x="3188" y="6839"/>
                      <a:pt x="3203" y="6842"/>
                      <a:pt x="3223" y="6858"/>
                    </a:cubicBezTo>
                    <a:cubicBezTo>
                      <a:pt x="3243" y="6877"/>
                      <a:pt x="3253" y="6887"/>
                      <a:pt x="3263" y="6897"/>
                    </a:cubicBezTo>
                    <a:cubicBezTo>
                      <a:pt x="3203" y="6967"/>
                      <a:pt x="3203" y="7006"/>
                      <a:pt x="3233" y="7026"/>
                    </a:cubicBezTo>
                    <a:cubicBezTo>
                      <a:pt x="3203" y="7036"/>
                      <a:pt x="3184" y="7105"/>
                      <a:pt x="3184" y="7105"/>
                    </a:cubicBezTo>
                    <a:cubicBezTo>
                      <a:pt x="3184" y="7105"/>
                      <a:pt x="3164" y="7155"/>
                      <a:pt x="3124" y="7185"/>
                    </a:cubicBezTo>
                    <a:cubicBezTo>
                      <a:pt x="3084" y="7215"/>
                      <a:pt x="3213" y="7234"/>
                      <a:pt x="3253" y="7234"/>
                    </a:cubicBezTo>
                    <a:cubicBezTo>
                      <a:pt x="3283" y="7244"/>
                      <a:pt x="3233" y="7284"/>
                      <a:pt x="3263" y="7314"/>
                    </a:cubicBezTo>
                    <a:cubicBezTo>
                      <a:pt x="3268" y="7318"/>
                      <a:pt x="3273" y="7320"/>
                      <a:pt x="3279" y="7320"/>
                    </a:cubicBezTo>
                    <a:cubicBezTo>
                      <a:pt x="3311" y="7320"/>
                      <a:pt x="3360" y="7263"/>
                      <a:pt x="3402" y="7254"/>
                    </a:cubicBezTo>
                    <a:cubicBezTo>
                      <a:pt x="3418" y="7251"/>
                      <a:pt x="3432" y="7249"/>
                      <a:pt x="3443" y="7249"/>
                    </a:cubicBezTo>
                    <a:cubicBezTo>
                      <a:pt x="3466" y="7249"/>
                      <a:pt x="3481" y="7258"/>
                      <a:pt x="3501" y="7284"/>
                    </a:cubicBezTo>
                    <a:cubicBezTo>
                      <a:pt x="3511" y="7284"/>
                      <a:pt x="3511" y="7294"/>
                      <a:pt x="3521" y="7304"/>
                    </a:cubicBezTo>
                    <a:cubicBezTo>
                      <a:pt x="3541" y="7324"/>
                      <a:pt x="3541" y="7353"/>
                      <a:pt x="3531" y="7363"/>
                    </a:cubicBezTo>
                    <a:cubicBezTo>
                      <a:pt x="3524" y="7382"/>
                      <a:pt x="3510" y="7393"/>
                      <a:pt x="3489" y="7393"/>
                    </a:cubicBezTo>
                    <a:cubicBezTo>
                      <a:pt x="3478" y="7393"/>
                      <a:pt x="3465" y="7390"/>
                      <a:pt x="3451" y="7383"/>
                    </a:cubicBezTo>
                    <a:cubicBezTo>
                      <a:pt x="3439" y="7378"/>
                      <a:pt x="3430" y="7376"/>
                      <a:pt x="3424" y="7376"/>
                    </a:cubicBezTo>
                    <a:cubicBezTo>
                      <a:pt x="3391" y="7376"/>
                      <a:pt x="3412" y="7426"/>
                      <a:pt x="3412" y="7443"/>
                    </a:cubicBezTo>
                    <a:cubicBezTo>
                      <a:pt x="3412" y="7443"/>
                      <a:pt x="3422" y="7453"/>
                      <a:pt x="3432" y="7453"/>
                    </a:cubicBezTo>
                    <a:cubicBezTo>
                      <a:pt x="3451" y="7462"/>
                      <a:pt x="3491" y="7472"/>
                      <a:pt x="3541" y="7512"/>
                    </a:cubicBezTo>
                    <a:cubicBezTo>
                      <a:pt x="3541" y="7512"/>
                      <a:pt x="3541" y="7522"/>
                      <a:pt x="3551" y="7522"/>
                    </a:cubicBezTo>
                    <a:cubicBezTo>
                      <a:pt x="3584" y="7555"/>
                      <a:pt x="3563" y="7580"/>
                      <a:pt x="3531" y="7580"/>
                    </a:cubicBezTo>
                    <a:cubicBezTo>
                      <a:pt x="3515" y="7580"/>
                      <a:pt x="3497" y="7574"/>
                      <a:pt x="3481" y="7562"/>
                    </a:cubicBezTo>
                    <a:cubicBezTo>
                      <a:pt x="3460" y="7536"/>
                      <a:pt x="3440" y="7534"/>
                      <a:pt x="3422" y="7534"/>
                    </a:cubicBezTo>
                    <a:cubicBezTo>
                      <a:pt x="3419" y="7534"/>
                      <a:pt x="3416" y="7534"/>
                      <a:pt x="3413" y="7534"/>
                    </a:cubicBezTo>
                    <a:cubicBezTo>
                      <a:pt x="3392" y="7534"/>
                      <a:pt x="3372" y="7532"/>
                      <a:pt x="3352" y="7492"/>
                    </a:cubicBezTo>
                    <a:cubicBezTo>
                      <a:pt x="3327" y="7453"/>
                      <a:pt x="3310" y="7435"/>
                      <a:pt x="3301" y="7435"/>
                    </a:cubicBezTo>
                    <a:cubicBezTo>
                      <a:pt x="3293" y="7435"/>
                      <a:pt x="3293" y="7453"/>
                      <a:pt x="3303" y="7482"/>
                    </a:cubicBezTo>
                    <a:cubicBezTo>
                      <a:pt x="3307" y="7505"/>
                      <a:pt x="3299" y="7517"/>
                      <a:pt x="3285" y="7517"/>
                    </a:cubicBezTo>
                    <a:cubicBezTo>
                      <a:pt x="3269" y="7517"/>
                      <a:pt x="3245" y="7500"/>
                      <a:pt x="3223" y="7462"/>
                    </a:cubicBezTo>
                    <a:cubicBezTo>
                      <a:pt x="3184" y="7403"/>
                      <a:pt x="3203" y="7363"/>
                      <a:pt x="3154" y="7343"/>
                    </a:cubicBezTo>
                    <a:cubicBezTo>
                      <a:pt x="3148" y="7340"/>
                      <a:pt x="3144" y="7339"/>
                      <a:pt x="3141" y="7339"/>
                    </a:cubicBezTo>
                    <a:cubicBezTo>
                      <a:pt x="3113" y="7339"/>
                      <a:pt x="3144" y="7436"/>
                      <a:pt x="3144" y="7462"/>
                    </a:cubicBezTo>
                    <a:cubicBezTo>
                      <a:pt x="3144" y="7472"/>
                      <a:pt x="3144" y="7492"/>
                      <a:pt x="3154" y="7502"/>
                    </a:cubicBezTo>
                    <a:cubicBezTo>
                      <a:pt x="3133" y="7499"/>
                      <a:pt x="3113" y="7498"/>
                      <a:pt x="3094" y="7498"/>
                    </a:cubicBezTo>
                    <a:cubicBezTo>
                      <a:pt x="2982" y="7498"/>
                      <a:pt x="2888" y="7544"/>
                      <a:pt x="2787" y="7611"/>
                    </a:cubicBezTo>
                    <a:cubicBezTo>
                      <a:pt x="2767" y="7601"/>
                      <a:pt x="2737" y="7591"/>
                      <a:pt x="2708" y="7591"/>
                    </a:cubicBezTo>
                    <a:cubicBezTo>
                      <a:pt x="2688" y="7601"/>
                      <a:pt x="2658" y="7611"/>
                      <a:pt x="2638" y="7611"/>
                    </a:cubicBezTo>
                    <a:cubicBezTo>
                      <a:pt x="2638" y="7601"/>
                      <a:pt x="2638" y="7601"/>
                      <a:pt x="2638" y="7591"/>
                    </a:cubicBezTo>
                    <a:cubicBezTo>
                      <a:pt x="2628" y="7552"/>
                      <a:pt x="2628" y="7532"/>
                      <a:pt x="2628" y="7522"/>
                    </a:cubicBezTo>
                    <a:cubicBezTo>
                      <a:pt x="2628" y="7512"/>
                      <a:pt x="2628" y="7502"/>
                      <a:pt x="2628" y="7482"/>
                    </a:cubicBezTo>
                    <a:cubicBezTo>
                      <a:pt x="2628" y="7482"/>
                      <a:pt x="2628" y="7472"/>
                      <a:pt x="2638" y="7472"/>
                    </a:cubicBezTo>
                    <a:cubicBezTo>
                      <a:pt x="2638" y="7482"/>
                      <a:pt x="2648" y="7492"/>
                      <a:pt x="2658" y="7502"/>
                    </a:cubicBezTo>
                    <a:cubicBezTo>
                      <a:pt x="2718" y="7482"/>
                      <a:pt x="2737" y="7482"/>
                      <a:pt x="2737" y="7453"/>
                    </a:cubicBezTo>
                    <a:cubicBezTo>
                      <a:pt x="2737" y="7426"/>
                      <a:pt x="2730" y="7360"/>
                      <a:pt x="2693" y="7360"/>
                    </a:cubicBezTo>
                    <a:cubicBezTo>
                      <a:pt x="2688" y="7360"/>
                      <a:pt x="2683" y="7361"/>
                      <a:pt x="2678" y="7363"/>
                    </a:cubicBezTo>
                    <a:cubicBezTo>
                      <a:pt x="2648" y="7383"/>
                      <a:pt x="2648" y="7383"/>
                      <a:pt x="2638" y="7403"/>
                    </a:cubicBezTo>
                    <a:cubicBezTo>
                      <a:pt x="2618" y="7383"/>
                      <a:pt x="2599" y="7373"/>
                      <a:pt x="2589" y="7373"/>
                    </a:cubicBezTo>
                    <a:cubicBezTo>
                      <a:pt x="2579" y="7343"/>
                      <a:pt x="2569" y="7304"/>
                      <a:pt x="2569" y="7284"/>
                    </a:cubicBezTo>
                    <a:cubicBezTo>
                      <a:pt x="2579" y="7274"/>
                      <a:pt x="2589" y="7254"/>
                      <a:pt x="2599" y="7254"/>
                    </a:cubicBezTo>
                    <a:cubicBezTo>
                      <a:pt x="2609" y="7234"/>
                      <a:pt x="2628" y="7234"/>
                      <a:pt x="2648" y="7224"/>
                    </a:cubicBezTo>
                    <a:cubicBezTo>
                      <a:pt x="2678" y="7224"/>
                      <a:pt x="2737" y="7195"/>
                      <a:pt x="2698" y="7165"/>
                    </a:cubicBezTo>
                    <a:cubicBezTo>
                      <a:pt x="2658" y="7135"/>
                      <a:pt x="2638" y="7076"/>
                      <a:pt x="2638" y="7056"/>
                    </a:cubicBezTo>
                    <a:cubicBezTo>
                      <a:pt x="2628" y="7056"/>
                      <a:pt x="2628" y="7046"/>
                      <a:pt x="2628" y="7046"/>
                    </a:cubicBezTo>
                    <a:cubicBezTo>
                      <a:pt x="2628" y="7046"/>
                      <a:pt x="2628" y="7016"/>
                      <a:pt x="2628" y="6996"/>
                    </a:cubicBezTo>
                    <a:cubicBezTo>
                      <a:pt x="2618" y="6986"/>
                      <a:pt x="2609" y="6977"/>
                      <a:pt x="2609" y="6977"/>
                    </a:cubicBezTo>
                    <a:cubicBezTo>
                      <a:pt x="2599" y="6977"/>
                      <a:pt x="2599" y="6986"/>
                      <a:pt x="2599" y="6986"/>
                    </a:cubicBezTo>
                    <a:cubicBezTo>
                      <a:pt x="2589" y="7006"/>
                      <a:pt x="2579" y="7016"/>
                      <a:pt x="2579" y="7026"/>
                    </a:cubicBezTo>
                    <a:cubicBezTo>
                      <a:pt x="2569" y="7046"/>
                      <a:pt x="2559" y="7056"/>
                      <a:pt x="2549" y="7066"/>
                    </a:cubicBezTo>
                    <a:lnTo>
                      <a:pt x="2529" y="7066"/>
                    </a:lnTo>
                    <a:cubicBezTo>
                      <a:pt x="2519" y="7076"/>
                      <a:pt x="2509" y="7076"/>
                      <a:pt x="2499" y="7076"/>
                    </a:cubicBezTo>
                    <a:cubicBezTo>
                      <a:pt x="2499" y="7063"/>
                      <a:pt x="2499" y="7051"/>
                      <a:pt x="2497" y="7051"/>
                    </a:cubicBezTo>
                    <a:cubicBezTo>
                      <a:pt x="2496" y="7051"/>
                      <a:pt x="2493" y="7055"/>
                      <a:pt x="2490" y="7066"/>
                    </a:cubicBezTo>
                    <a:cubicBezTo>
                      <a:pt x="2480" y="7081"/>
                      <a:pt x="2465" y="7088"/>
                      <a:pt x="2452" y="7088"/>
                    </a:cubicBezTo>
                    <a:cubicBezTo>
                      <a:pt x="2440" y="7088"/>
                      <a:pt x="2430" y="7081"/>
                      <a:pt x="2430" y="7066"/>
                    </a:cubicBezTo>
                    <a:cubicBezTo>
                      <a:pt x="2440" y="7056"/>
                      <a:pt x="2440" y="7046"/>
                      <a:pt x="2450" y="7026"/>
                    </a:cubicBezTo>
                    <a:cubicBezTo>
                      <a:pt x="2460" y="7016"/>
                      <a:pt x="2480" y="6996"/>
                      <a:pt x="2490" y="6986"/>
                    </a:cubicBezTo>
                    <a:cubicBezTo>
                      <a:pt x="2509" y="6957"/>
                      <a:pt x="2589" y="6986"/>
                      <a:pt x="2539" y="6947"/>
                    </a:cubicBezTo>
                    <a:cubicBezTo>
                      <a:pt x="2539" y="6937"/>
                      <a:pt x="2529" y="6937"/>
                      <a:pt x="2519" y="6937"/>
                    </a:cubicBezTo>
                    <a:cubicBezTo>
                      <a:pt x="2529" y="6937"/>
                      <a:pt x="2529" y="6937"/>
                      <a:pt x="2529" y="6927"/>
                    </a:cubicBezTo>
                    <a:cubicBezTo>
                      <a:pt x="2519" y="6917"/>
                      <a:pt x="2499" y="6907"/>
                      <a:pt x="2490" y="6907"/>
                    </a:cubicBezTo>
                    <a:cubicBezTo>
                      <a:pt x="2499" y="6887"/>
                      <a:pt x="2509" y="6868"/>
                      <a:pt x="2519" y="6838"/>
                    </a:cubicBezTo>
                    <a:cubicBezTo>
                      <a:pt x="2529" y="6838"/>
                      <a:pt x="2529" y="6838"/>
                      <a:pt x="2529" y="6828"/>
                    </a:cubicBezTo>
                    <a:cubicBezTo>
                      <a:pt x="2539" y="6848"/>
                      <a:pt x="2549" y="6868"/>
                      <a:pt x="2579" y="6897"/>
                    </a:cubicBezTo>
                    <a:cubicBezTo>
                      <a:pt x="2569" y="6907"/>
                      <a:pt x="2559" y="6917"/>
                      <a:pt x="2559" y="6927"/>
                    </a:cubicBezTo>
                    <a:cubicBezTo>
                      <a:pt x="2563" y="6933"/>
                      <a:pt x="2566" y="6936"/>
                      <a:pt x="2568" y="6936"/>
                    </a:cubicBezTo>
                    <a:cubicBezTo>
                      <a:pt x="2578" y="6936"/>
                      <a:pt x="2581" y="6897"/>
                      <a:pt x="2628" y="6858"/>
                    </a:cubicBezTo>
                    <a:cubicBezTo>
                      <a:pt x="2648" y="6842"/>
                      <a:pt x="2665" y="6839"/>
                      <a:pt x="2680" y="6839"/>
                    </a:cubicBezTo>
                    <a:cubicBezTo>
                      <a:pt x="2689" y="6839"/>
                      <a:pt x="2698" y="6840"/>
                      <a:pt x="2707" y="6840"/>
                    </a:cubicBezTo>
                    <a:cubicBezTo>
                      <a:pt x="2718" y="6840"/>
                      <a:pt x="2728" y="6838"/>
                      <a:pt x="2737" y="6828"/>
                    </a:cubicBezTo>
                    <a:cubicBezTo>
                      <a:pt x="2757" y="6808"/>
                      <a:pt x="2856" y="6768"/>
                      <a:pt x="2797" y="6729"/>
                    </a:cubicBezTo>
                    <a:cubicBezTo>
                      <a:pt x="2746" y="6700"/>
                      <a:pt x="2722" y="6681"/>
                      <a:pt x="2705" y="6681"/>
                    </a:cubicBezTo>
                    <a:cubicBezTo>
                      <a:pt x="2699" y="6681"/>
                      <a:pt x="2693" y="6684"/>
                      <a:pt x="2688" y="6689"/>
                    </a:cubicBezTo>
                    <a:cubicBezTo>
                      <a:pt x="2668" y="6709"/>
                      <a:pt x="2636" y="6732"/>
                      <a:pt x="2613" y="6732"/>
                    </a:cubicBezTo>
                    <a:cubicBezTo>
                      <a:pt x="2601" y="6732"/>
                      <a:pt x="2592" y="6726"/>
                      <a:pt x="2589" y="6709"/>
                    </a:cubicBezTo>
                    <a:cubicBezTo>
                      <a:pt x="2569" y="6649"/>
                      <a:pt x="2519" y="6699"/>
                      <a:pt x="2539" y="6639"/>
                    </a:cubicBezTo>
                    <a:cubicBezTo>
                      <a:pt x="2547" y="6593"/>
                      <a:pt x="2566" y="6547"/>
                      <a:pt x="2589" y="6547"/>
                    </a:cubicBezTo>
                    <a:cubicBezTo>
                      <a:pt x="2595" y="6547"/>
                      <a:pt x="2602" y="6551"/>
                      <a:pt x="2609" y="6560"/>
                    </a:cubicBezTo>
                    <a:cubicBezTo>
                      <a:pt x="2623" y="6575"/>
                      <a:pt x="2636" y="6585"/>
                      <a:pt x="2643" y="6585"/>
                    </a:cubicBezTo>
                    <a:cubicBezTo>
                      <a:pt x="2651" y="6585"/>
                      <a:pt x="2653" y="6575"/>
                      <a:pt x="2648" y="6550"/>
                    </a:cubicBezTo>
                    <a:cubicBezTo>
                      <a:pt x="2632" y="6509"/>
                      <a:pt x="2561" y="6441"/>
                      <a:pt x="2588" y="6441"/>
                    </a:cubicBezTo>
                    <a:cubicBezTo>
                      <a:pt x="2593" y="6441"/>
                      <a:pt x="2603" y="6444"/>
                      <a:pt x="2618" y="6451"/>
                    </a:cubicBezTo>
                    <a:cubicBezTo>
                      <a:pt x="2698" y="6491"/>
                      <a:pt x="2728" y="6511"/>
                      <a:pt x="2718" y="6550"/>
                    </a:cubicBezTo>
                    <a:cubicBezTo>
                      <a:pt x="2712" y="6573"/>
                      <a:pt x="2739" y="6602"/>
                      <a:pt x="2761" y="6602"/>
                    </a:cubicBezTo>
                    <a:cubicBezTo>
                      <a:pt x="2778" y="6602"/>
                      <a:pt x="2791" y="6587"/>
                      <a:pt x="2787" y="6540"/>
                    </a:cubicBezTo>
                    <a:cubicBezTo>
                      <a:pt x="2767" y="6441"/>
                      <a:pt x="2787" y="6372"/>
                      <a:pt x="2728" y="6372"/>
                    </a:cubicBezTo>
                    <a:cubicBezTo>
                      <a:pt x="2668" y="6372"/>
                      <a:pt x="2688" y="6362"/>
                      <a:pt x="2658" y="6312"/>
                    </a:cubicBezTo>
                    <a:cubicBezTo>
                      <a:pt x="2648" y="6302"/>
                      <a:pt x="2638" y="6302"/>
                      <a:pt x="2628" y="6302"/>
                    </a:cubicBezTo>
                    <a:cubicBezTo>
                      <a:pt x="2599" y="6292"/>
                      <a:pt x="2559" y="6302"/>
                      <a:pt x="2599" y="6263"/>
                    </a:cubicBezTo>
                    <a:cubicBezTo>
                      <a:pt x="2599" y="6253"/>
                      <a:pt x="2609" y="6253"/>
                      <a:pt x="2609" y="6253"/>
                    </a:cubicBezTo>
                    <a:cubicBezTo>
                      <a:pt x="2609" y="6253"/>
                      <a:pt x="2609" y="6243"/>
                      <a:pt x="2609" y="6243"/>
                    </a:cubicBezTo>
                    <a:lnTo>
                      <a:pt x="2618" y="6243"/>
                    </a:lnTo>
                    <a:cubicBezTo>
                      <a:pt x="2625" y="6240"/>
                      <a:pt x="2631" y="6238"/>
                      <a:pt x="2637" y="6238"/>
                    </a:cubicBezTo>
                    <a:cubicBezTo>
                      <a:pt x="2665" y="6238"/>
                      <a:pt x="2683" y="6273"/>
                      <a:pt x="2708" y="6273"/>
                    </a:cubicBezTo>
                    <a:cubicBezTo>
                      <a:pt x="2737" y="6273"/>
                      <a:pt x="2767" y="6183"/>
                      <a:pt x="2737" y="6164"/>
                    </a:cubicBezTo>
                    <a:cubicBezTo>
                      <a:pt x="2705" y="6139"/>
                      <a:pt x="2719" y="6121"/>
                      <a:pt x="2736" y="6121"/>
                    </a:cubicBezTo>
                    <a:cubicBezTo>
                      <a:pt x="2740" y="6121"/>
                      <a:pt x="2744" y="6122"/>
                      <a:pt x="2747" y="6124"/>
                    </a:cubicBezTo>
                    <a:cubicBezTo>
                      <a:pt x="2754" y="6126"/>
                      <a:pt x="2763" y="6127"/>
                      <a:pt x="2771" y="6127"/>
                    </a:cubicBezTo>
                    <a:cubicBezTo>
                      <a:pt x="2797" y="6127"/>
                      <a:pt x="2822" y="6114"/>
                      <a:pt x="2807" y="6084"/>
                    </a:cubicBezTo>
                    <a:cubicBezTo>
                      <a:pt x="2787" y="6025"/>
                      <a:pt x="2856" y="6005"/>
                      <a:pt x="2856" y="5995"/>
                    </a:cubicBezTo>
                    <a:cubicBezTo>
                      <a:pt x="2866" y="5985"/>
                      <a:pt x="2837" y="5945"/>
                      <a:pt x="2807" y="5945"/>
                    </a:cubicBezTo>
                    <a:cubicBezTo>
                      <a:pt x="2789" y="5945"/>
                      <a:pt x="2764" y="5914"/>
                      <a:pt x="2786" y="5914"/>
                    </a:cubicBezTo>
                    <a:cubicBezTo>
                      <a:pt x="2789" y="5914"/>
                      <a:pt x="2793" y="5915"/>
                      <a:pt x="2797" y="5916"/>
                    </a:cubicBezTo>
                    <a:cubicBezTo>
                      <a:pt x="2825" y="5921"/>
                      <a:pt x="2844" y="5934"/>
                      <a:pt x="2855" y="5934"/>
                    </a:cubicBezTo>
                    <a:cubicBezTo>
                      <a:pt x="2863" y="5934"/>
                      <a:pt x="2866" y="5927"/>
                      <a:pt x="2866" y="5906"/>
                    </a:cubicBezTo>
                    <a:cubicBezTo>
                      <a:pt x="2876" y="5846"/>
                      <a:pt x="2856" y="5846"/>
                      <a:pt x="2876" y="5807"/>
                    </a:cubicBezTo>
                    <a:cubicBezTo>
                      <a:pt x="2891" y="5784"/>
                      <a:pt x="2912" y="5643"/>
                      <a:pt x="2921" y="5643"/>
                    </a:cubicBezTo>
                    <a:cubicBezTo>
                      <a:pt x="2924" y="5643"/>
                      <a:pt x="2926" y="5658"/>
                      <a:pt x="2926" y="5697"/>
                    </a:cubicBezTo>
                    <a:lnTo>
                      <a:pt x="2926" y="5588"/>
                    </a:lnTo>
                    <a:cubicBezTo>
                      <a:pt x="2926" y="5553"/>
                      <a:pt x="2926" y="5539"/>
                      <a:pt x="2927" y="5539"/>
                    </a:cubicBezTo>
                    <a:close/>
                    <a:moveTo>
                      <a:pt x="6938" y="6701"/>
                    </a:moveTo>
                    <a:cubicBezTo>
                      <a:pt x="7005" y="6701"/>
                      <a:pt x="6932" y="6934"/>
                      <a:pt x="6932" y="6996"/>
                    </a:cubicBezTo>
                    <a:cubicBezTo>
                      <a:pt x="6932" y="7066"/>
                      <a:pt x="6951" y="7135"/>
                      <a:pt x="6823" y="7165"/>
                    </a:cubicBezTo>
                    <a:cubicBezTo>
                      <a:pt x="6684" y="7205"/>
                      <a:pt x="6723" y="7334"/>
                      <a:pt x="6634" y="7482"/>
                    </a:cubicBezTo>
                    <a:cubicBezTo>
                      <a:pt x="6624" y="7492"/>
                      <a:pt x="6624" y="7502"/>
                      <a:pt x="6614" y="7512"/>
                    </a:cubicBezTo>
                    <a:cubicBezTo>
                      <a:pt x="6604" y="7522"/>
                      <a:pt x="6585" y="7522"/>
                      <a:pt x="6575" y="7532"/>
                    </a:cubicBezTo>
                    <a:cubicBezTo>
                      <a:pt x="6535" y="7522"/>
                      <a:pt x="6505" y="7403"/>
                      <a:pt x="6436" y="7314"/>
                    </a:cubicBezTo>
                    <a:cubicBezTo>
                      <a:pt x="6419" y="7294"/>
                      <a:pt x="6404" y="7285"/>
                      <a:pt x="6391" y="7285"/>
                    </a:cubicBezTo>
                    <a:cubicBezTo>
                      <a:pt x="6320" y="7285"/>
                      <a:pt x="6299" y="7544"/>
                      <a:pt x="6257" y="7611"/>
                    </a:cubicBezTo>
                    <a:cubicBezTo>
                      <a:pt x="6257" y="7621"/>
                      <a:pt x="6247" y="7621"/>
                      <a:pt x="6247" y="7631"/>
                    </a:cubicBezTo>
                    <a:cubicBezTo>
                      <a:pt x="6238" y="7621"/>
                      <a:pt x="6238" y="7621"/>
                      <a:pt x="6228" y="7621"/>
                    </a:cubicBezTo>
                    <a:cubicBezTo>
                      <a:pt x="6128" y="7542"/>
                      <a:pt x="6307" y="7443"/>
                      <a:pt x="6178" y="7423"/>
                    </a:cubicBezTo>
                    <a:cubicBezTo>
                      <a:pt x="6099" y="7413"/>
                      <a:pt x="5920" y="7403"/>
                      <a:pt x="5801" y="7373"/>
                    </a:cubicBezTo>
                    <a:lnTo>
                      <a:pt x="5831" y="7373"/>
                    </a:lnTo>
                    <a:cubicBezTo>
                      <a:pt x="5853" y="7382"/>
                      <a:pt x="5874" y="7387"/>
                      <a:pt x="5886" y="7387"/>
                    </a:cubicBezTo>
                    <a:cubicBezTo>
                      <a:pt x="5900" y="7387"/>
                      <a:pt x="5902" y="7380"/>
                      <a:pt x="5881" y="7363"/>
                    </a:cubicBezTo>
                    <a:cubicBezTo>
                      <a:pt x="5851" y="7324"/>
                      <a:pt x="5821" y="7304"/>
                      <a:pt x="5781" y="7304"/>
                    </a:cubicBezTo>
                    <a:cubicBezTo>
                      <a:pt x="5752" y="7314"/>
                      <a:pt x="5722" y="7324"/>
                      <a:pt x="5692" y="7324"/>
                    </a:cubicBezTo>
                    <a:cubicBezTo>
                      <a:pt x="5692" y="7314"/>
                      <a:pt x="5702" y="7304"/>
                      <a:pt x="5722" y="7284"/>
                    </a:cubicBezTo>
                    <a:cubicBezTo>
                      <a:pt x="5861" y="7195"/>
                      <a:pt x="5950" y="7076"/>
                      <a:pt x="5950" y="7076"/>
                    </a:cubicBezTo>
                    <a:cubicBezTo>
                      <a:pt x="5950" y="7076"/>
                      <a:pt x="6028" y="6849"/>
                      <a:pt x="6136" y="6849"/>
                    </a:cubicBezTo>
                    <a:cubicBezTo>
                      <a:pt x="6168" y="6849"/>
                      <a:pt x="6202" y="6868"/>
                      <a:pt x="6238" y="6917"/>
                    </a:cubicBezTo>
                    <a:cubicBezTo>
                      <a:pt x="6247" y="6937"/>
                      <a:pt x="6257" y="6947"/>
                      <a:pt x="6277" y="6967"/>
                    </a:cubicBezTo>
                    <a:cubicBezTo>
                      <a:pt x="6238" y="6996"/>
                      <a:pt x="6128" y="7006"/>
                      <a:pt x="5970" y="7125"/>
                    </a:cubicBezTo>
                    <a:cubicBezTo>
                      <a:pt x="5836" y="7219"/>
                      <a:pt x="5878" y="7294"/>
                      <a:pt x="5962" y="7294"/>
                    </a:cubicBezTo>
                    <a:cubicBezTo>
                      <a:pt x="6003" y="7294"/>
                      <a:pt x="6053" y="7276"/>
                      <a:pt x="6099" y="7234"/>
                    </a:cubicBezTo>
                    <a:cubicBezTo>
                      <a:pt x="6228" y="7115"/>
                      <a:pt x="6327" y="7254"/>
                      <a:pt x="6426" y="7086"/>
                    </a:cubicBezTo>
                    <a:cubicBezTo>
                      <a:pt x="6433" y="7087"/>
                      <a:pt x="6440" y="7088"/>
                      <a:pt x="6447" y="7088"/>
                    </a:cubicBezTo>
                    <a:cubicBezTo>
                      <a:pt x="6477" y="7088"/>
                      <a:pt x="6501" y="7072"/>
                      <a:pt x="6525" y="7056"/>
                    </a:cubicBezTo>
                    <a:cubicBezTo>
                      <a:pt x="6545" y="7026"/>
                      <a:pt x="6555" y="6996"/>
                      <a:pt x="6565" y="6967"/>
                    </a:cubicBezTo>
                    <a:lnTo>
                      <a:pt x="6565" y="6967"/>
                    </a:lnTo>
                    <a:cubicBezTo>
                      <a:pt x="6565" y="6986"/>
                      <a:pt x="6565" y="7016"/>
                      <a:pt x="6555" y="7046"/>
                    </a:cubicBezTo>
                    <a:cubicBezTo>
                      <a:pt x="6536" y="7107"/>
                      <a:pt x="6551" y="7137"/>
                      <a:pt x="6581" y="7137"/>
                    </a:cubicBezTo>
                    <a:cubicBezTo>
                      <a:pt x="6616" y="7137"/>
                      <a:pt x="6671" y="7099"/>
                      <a:pt x="6723" y="7026"/>
                    </a:cubicBezTo>
                    <a:cubicBezTo>
                      <a:pt x="6731" y="7027"/>
                      <a:pt x="6738" y="7028"/>
                      <a:pt x="6745" y="7028"/>
                    </a:cubicBezTo>
                    <a:cubicBezTo>
                      <a:pt x="6795" y="7028"/>
                      <a:pt x="6834" y="6995"/>
                      <a:pt x="6773" y="6917"/>
                    </a:cubicBezTo>
                    <a:cubicBezTo>
                      <a:pt x="6813" y="6818"/>
                      <a:pt x="6813" y="6758"/>
                      <a:pt x="6912" y="6709"/>
                    </a:cubicBezTo>
                    <a:cubicBezTo>
                      <a:pt x="6922" y="6703"/>
                      <a:pt x="6931" y="6701"/>
                      <a:pt x="6938" y="6701"/>
                    </a:cubicBezTo>
                    <a:close/>
                    <a:moveTo>
                      <a:pt x="17505" y="7656"/>
                    </a:moveTo>
                    <a:cubicBezTo>
                      <a:pt x="17534" y="7661"/>
                      <a:pt x="17557" y="7661"/>
                      <a:pt x="17581" y="7661"/>
                    </a:cubicBezTo>
                    <a:cubicBezTo>
                      <a:pt x="17581" y="7676"/>
                      <a:pt x="17571" y="7683"/>
                      <a:pt x="17557" y="7683"/>
                    </a:cubicBezTo>
                    <a:cubicBezTo>
                      <a:pt x="17544" y="7683"/>
                      <a:pt x="17526" y="7676"/>
                      <a:pt x="17511" y="7661"/>
                    </a:cubicBezTo>
                    <a:cubicBezTo>
                      <a:pt x="17509" y="7659"/>
                      <a:pt x="17507" y="7657"/>
                      <a:pt x="17505" y="7656"/>
                    </a:cubicBezTo>
                    <a:close/>
                    <a:moveTo>
                      <a:pt x="2420" y="7690"/>
                    </a:moveTo>
                    <a:cubicBezTo>
                      <a:pt x="2420" y="7710"/>
                      <a:pt x="2430" y="7720"/>
                      <a:pt x="2430" y="7730"/>
                    </a:cubicBezTo>
                    <a:cubicBezTo>
                      <a:pt x="2420" y="7730"/>
                      <a:pt x="2410" y="7720"/>
                      <a:pt x="2410" y="7720"/>
                    </a:cubicBezTo>
                    <a:cubicBezTo>
                      <a:pt x="2410" y="7710"/>
                      <a:pt x="2410" y="7710"/>
                      <a:pt x="2410" y="7700"/>
                    </a:cubicBezTo>
                    <a:cubicBezTo>
                      <a:pt x="2410" y="7700"/>
                      <a:pt x="2420" y="7690"/>
                      <a:pt x="2420" y="7690"/>
                    </a:cubicBezTo>
                    <a:close/>
                    <a:moveTo>
                      <a:pt x="2648" y="7700"/>
                    </a:moveTo>
                    <a:cubicBezTo>
                      <a:pt x="2658" y="7710"/>
                      <a:pt x="2658" y="7710"/>
                      <a:pt x="2668" y="7720"/>
                    </a:cubicBezTo>
                    <a:cubicBezTo>
                      <a:pt x="2668" y="7720"/>
                      <a:pt x="2668" y="7720"/>
                      <a:pt x="2658" y="7730"/>
                    </a:cubicBezTo>
                    <a:cubicBezTo>
                      <a:pt x="2658" y="7720"/>
                      <a:pt x="2648" y="7720"/>
                      <a:pt x="2648" y="7710"/>
                    </a:cubicBezTo>
                    <a:cubicBezTo>
                      <a:pt x="2648" y="7710"/>
                      <a:pt x="2648" y="7710"/>
                      <a:pt x="2648" y="7700"/>
                    </a:cubicBezTo>
                    <a:close/>
                    <a:moveTo>
                      <a:pt x="12226" y="7671"/>
                    </a:moveTo>
                    <a:cubicBezTo>
                      <a:pt x="12240" y="7678"/>
                      <a:pt x="12259" y="7685"/>
                      <a:pt x="12290" y="7685"/>
                    </a:cubicBezTo>
                    <a:cubicBezTo>
                      <a:pt x="12303" y="7685"/>
                      <a:pt x="12318" y="7683"/>
                      <a:pt x="12335" y="7681"/>
                    </a:cubicBezTo>
                    <a:cubicBezTo>
                      <a:pt x="12435" y="7681"/>
                      <a:pt x="12425" y="7690"/>
                      <a:pt x="12375" y="7740"/>
                    </a:cubicBezTo>
                    <a:cubicBezTo>
                      <a:pt x="12306" y="7690"/>
                      <a:pt x="12246" y="7700"/>
                      <a:pt x="12226" y="7671"/>
                    </a:cubicBezTo>
                    <a:close/>
                    <a:moveTo>
                      <a:pt x="16932" y="7778"/>
                    </a:moveTo>
                    <a:cubicBezTo>
                      <a:pt x="16939" y="7778"/>
                      <a:pt x="16948" y="7781"/>
                      <a:pt x="16956" y="7790"/>
                    </a:cubicBezTo>
                    <a:cubicBezTo>
                      <a:pt x="16943" y="7790"/>
                      <a:pt x="16934" y="7794"/>
                      <a:pt x="16927" y="7794"/>
                    </a:cubicBezTo>
                    <a:cubicBezTo>
                      <a:pt x="16923" y="7794"/>
                      <a:pt x="16920" y="7793"/>
                      <a:pt x="16916" y="7790"/>
                    </a:cubicBezTo>
                    <a:cubicBezTo>
                      <a:pt x="16916" y="7784"/>
                      <a:pt x="16923" y="7778"/>
                      <a:pt x="16932" y="7778"/>
                    </a:cubicBezTo>
                    <a:close/>
                    <a:moveTo>
                      <a:pt x="933" y="7760"/>
                    </a:moveTo>
                    <a:cubicBezTo>
                      <a:pt x="943" y="7760"/>
                      <a:pt x="943" y="7760"/>
                      <a:pt x="953" y="7770"/>
                    </a:cubicBezTo>
                    <a:cubicBezTo>
                      <a:pt x="963" y="7770"/>
                      <a:pt x="973" y="7770"/>
                      <a:pt x="982" y="7780"/>
                    </a:cubicBezTo>
                    <a:lnTo>
                      <a:pt x="1002" y="7780"/>
                    </a:lnTo>
                    <a:cubicBezTo>
                      <a:pt x="1002" y="7790"/>
                      <a:pt x="992" y="7800"/>
                      <a:pt x="982" y="7800"/>
                    </a:cubicBezTo>
                    <a:cubicBezTo>
                      <a:pt x="982" y="7809"/>
                      <a:pt x="973" y="7809"/>
                      <a:pt x="973" y="7819"/>
                    </a:cubicBezTo>
                    <a:cubicBezTo>
                      <a:pt x="963" y="7809"/>
                      <a:pt x="963" y="7809"/>
                      <a:pt x="963" y="7809"/>
                    </a:cubicBezTo>
                    <a:cubicBezTo>
                      <a:pt x="963" y="7800"/>
                      <a:pt x="963" y="7790"/>
                      <a:pt x="973" y="7790"/>
                    </a:cubicBezTo>
                    <a:lnTo>
                      <a:pt x="963" y="7790"/>
                    </a:lnTo>
                    <a:cubicBezTo>
                      <a:pt x="963" y="7800"/>
                      <a:pt x="953" y="7800"/>
                      <a:pt x="953" y="7800"/>
                    </a:cubicBezTo>
                    <a:cubicBezTo>
                      <a:pt x="953" y="7800"/>
                      <a:pt x="943" y="7800"/>
                      <a:pt x="943" y="7790"/>
                    </a:cubicBezTo>
                    <a:cubicBezTo>
                      <a:pt x="933" y="7780"/>
                      <a:pt x="933" y="7770"/>
                      <a:pt x="933" y="7770"/>
                    </a:cubicBezTo>
                    <a:cubicBezTo>
                      <a:pt x="933" y="7770"/>
                      <a:pt x="933" y="7770"/>
                      <a:pt x="933" y="7760"/>
                    </a:cubicBezTo>
                    <a:close/>
                    <a:moveTo>
                      <a:pt x="12068" y="7730"/>
                    </a:moveTo>
                    <a:lnTo>
                      <a:pt x="12068" y="7730"/>
                    </a:lnTo>
                    <a:cubicBezTo>
                      <a:pt x="12058" y="7780"/>
                      <a:pt x="12048" y="7780"/>
                      <a:pt x="12038" y="7829"/>
                    </a:cubicBezTo>
                    <a:cubicBezTo>
                      <a:pt x="12018" y="7800"/>
                      <a:pt x="12038" y="7760"/>
                      <a:pt x="12068" y="7730"/>
                    </a:cubicBezTo>
                    <a:close/>
                    <a:moveTo>
                      <a:pt x="17399" y="7679"/>
                    </a:moveTo>
                    <a:cubicBezTo>
                      <a:pt x="17425" y="7679"/>
                      <a:pt x="17434" y="7775"/>
                      <a:pt x="17442" y="7800"/>
                    </a:cubicBezTo>
                    <a:cubicBezTo>
                      <a:pt x="17452" y="7809"/>
                      <a:pt x="17462" y="7819"/>
                      <a:pt x="17462" y="7819"/>
                    </a:cubicBezTo>
                    <a:cubicBezTo>
                      <a:pt x="17462" y="7819"/>
                      <a:pt x="17452" y="7829"/>
                      <a:pt x="17452" y="7839"/>
                    </a:cubicBezTo>
                    <a:cubicBezTo>
                      <a:pt x="17363" y="7819"/>
                      <a:pt x="17303" y="7809"/>
                      <a:pt x="17313" y="7780"/>
                    </a:cubicBezTo>
                    <a:cubicBezTo>
                      <a:pt x="17313" y="7770"/>
                      <a:pt x="17313" y="7770"/>
                      <a:pt x="17313" y="7760"/>
                    </a:cubicBezTo>
                    <a:cubicBezTo>
                      <a:pt x="17320" y="7769"/>
                      <a:pt x="17325" y="7773"/>
                      <a:pt x="17330" y="7773"/>
                    </a:cubicBezTo>
                    <a:cubicBezTo>
                      <a:pt x="17345" y="7773"/>
                      <a:pt x="17352" y="7729"/>
                      <a:pt x="17382" y="7690"/>
                    </a:cubicBezTo>
                    <a:cubicBezTo>
                      <a:pt x="17389" y="7683"/>
                      <a:pt x="17394" y="7679"/>
                      <a:pt x="17399" y="7679"/>
                    </a:cubicBezTo>
                    <a:close/>
                    <a:moveTo>
                      <a:pt x="14160" y="7681"/>
                    </a:moveTo>
                    <a:cubicBezTo>
                      <a:pt x="14209" y="7700"/>
                      <a:pt x="14219" y="7809"/>
                      <a:pt x="14190" y="7889"/>
                    </a:cubicBezTo>
                    <a:cubicBezTo>
                      <a:pt x="14180" y="7879"/>
                      <a:pt x="14180" y="7869"/>
                      <a:pt x="14170" y="7859"/>
                    </a:cubicBezTo>
                    <a:cubicBezTo>
                      <a:pt x="14130" y="7809"/>
                      <a:pt x="14071" y="7760"/>
                      <a:pt x="14041" y="7730"/>
                    </a:cubicBezTo>
                    <a:cubicBezTo>
                      <a:pt x="14061" y="7710"/>
                      <a:pt x="14081" y="7690"/>
                      <a:pt x="14100" y="7681"/>
                    </a:cubicBezTo>
                    <a:close/>
                    <a:moveTo>
                      <a:pt x="3446" y="7980"/>
                    </a:moveTo>
                    <a:cubicBezTo>
                      <a:pt x="3440" y="7985"/>
                      <a:pt x="3435" y="7991"/>
                      <a:pt x="3432" y="7998"/>
                    </a:cubicBezTo>
                    <a:cubicBezTo>
                      <a:pt x="3436" y="7992"/>
                      <a:pt x="3441" y="7986"/>
                      <a:pt x="3446" y="7980"/>
                    </a:cubicBezTo>
                    <a:close/>
                    <a:moveTo>
                      <a:pt x="6366" y="7965"/>
                    </a:moveTo>
                    <a:cubicBezTo>
                      <a:pt x="6369" y="7965"/>
                      <a:pt x="6373" y="7966"/>
                      <a:pt x="6376" y="7968"/>
                    </a:cubicBezTo>
                    <a:cubicBezTo>
                      <a:pt x="6366" y="7978"/>
                      <a:pt x="6357" y="7988"/>
                      <a:pt x="6347" y="7998"/>
                    </a:cubicBezTo>
                    <a:cubicBezTo>
                      <a:pt x="6347" y="7982"/>
                      <a:pt x="6353" y="7965"/>
                      <a:pt x="6366" y="7965"/>
                    </a:cubicBezTo>
                    <a:close/>
                    <a:moveTo>
                      <a:pt x="9182" y="7413"/>
                    </a:moveTo>
                    <a:cubicBezTo>
                      <a:pt x="9202" y="7413"/>
                      <a:pt x="9212" y="7423"/>
                      <a:pt x="9232" y="7423"/>
                    </a:cubicBezTo>
                    <a:cubicBezTo>
                      <a:pt x="9222" y="7423"/>
                      <a:pt x="9212" y="7433"/>
                      <a:pt x="9212" y="7433"/>
                    </a:cubicBezTo>
                    <a:cubicBezTo>
                      <a:pt x="9242" y="7472"/>
                      <a:pt x="9282" y="7542"/>
                      <a:pt x="9301" y="7611"/>
                    </a:cubicBezTo>
                    <a:cubicBezTo>
                      <a:pt x="9301" y="7601"/>
                      <a:pt x="9301" y="7601"/>
                      <a:pt x="9301" y="7601"/>
                    </a:cubicBezTo>
                    <a:cubicBezTo>
                      <a:pt x="9311" y="7591"/>
                      <a:pt x="9331" y="7581"/>
                      <a:pt x="9361" y="7562"/>
                    </a:cubicBezTo>
                    <a:cubicBezTo>
                      <a:pt x="9371" y="7641"/>
                      <a:pt x="9371" y="7750"/>
                      <a:pt x="9381" y="7869"/>
                    </a:cubicBezTo>
                    <a:cubicBezTo>
                      <a:pt x="9401" y="7988"/>
                      <a:pt x="9351" y="8028"/>
                      <a:pt x="9282" y="8028"/>
                    </a:cubicBezTo>
                    <a:cubicBezTo>
                      <a:pt x="9272" y="7958"/>
                      <a:pt x="9262" y="7909"/>
                      <a:pt x="9232" y="7909"/>
                    </a:cubicBezTo>
                    <a:cubicBezTo>
                      <a:pt x="9225" y="7905"/>
                      <a:pt x="9218" y="7904"/>
                      <a:pt x="9210" y="7904"/>
                    </a:cubicBezTo>
                    <a:cubicBezTo>
                      <a:pt x="9193" y="7904"/>
                      <a:pt x="9176" y="7909"/>
                      <a:pt x="9163" y="7909"/>
                    </a:cubicBezTo>
                    <a:cubicBezTo>
                      <a:pt x="9153" y="7909"/>
                      <a:pt x="9143" y="7919"/>
                      <a:pt x="9133" y="7919"/>
                    </a:cubicBezTo>
                    <a:cubicBezTo>
                      <a:pt x="9133" y="7909"/>
                      <a:pt x="9133" y="7899"/>
                      <a:pt x="9133" y="7899"/>
                    </a:cubicBezTo>
                    <a:cubicBezTo>
                      <a:pt x="9143" y="7879"/>
                      <a:pt x="9143" y="7869"/>
                      <a:pt x="9143" y="7859"/>
                    </a:cubicBezTo>
                    <a:cubicBezTo>
                      <a:pt x="9153" y="7869"/>
                      <a:pt x="9153" y="7869"/>
                      <a:pt x="9163" y="7869"/>
                    </a:cubicBezTo>
                    <a:cubicBezTo>
                      <a:pt x="9192" y="7869"/>
                      <a:pt x="9212" y="7859"/>
                      <a:pt x="9153" y="7800"/>
                    </a:cubicBezTo>
                    <a:cubicBezTo>
                      <a:pt x="9153" y="7790"/>
                      <a:pt x="9143" y="7790"/>
                      <a:pt x="9143" y="7790"/>
                    </a:cubicBezTo>
                    <a:cubicBezTo>
                      <a:pt x="9123" y="7770"/>
                      <a:pt x="9103" y="7750"/>
                      <a:pt x="9093" y="7730"/>
                    </a:cubicBezTo>
                    <a:cubicBezTo>
                      <a:pt x="9083" y="7730"/>
                      <a:pt x="9083" y="7720"/>
                      <a:pt x="9073" y="7720"/>
                    </a:cubicBezTo>
                    <a:cubicBezTo>
                      <a:pt x="9083" y="7710"/>
                      <a:pt x="9083" y="7700"/>
                      <a:pt x="9083" y="7681"/>
                    </a:cubicBezTo>
                    <a:cubicBezTo>
                      <a:pt x="9093" y="7690"/>
                      <a:pt x="9103" y="7690"/>
                      <a:pt x="9113" y="7700"/>
                    </a:cubicBezTo>
                    <a:cubicBezTo>
                      <a:pt x="9163" y="7740"/>
                      <a:pt x="9222" y="7809"/>
                      <a:pt x="9232" y="7809"/>
                    </a:cubicBezTo>
                    <a:cubicBezTo>
                      <a:pt x="9244" y="7813"/>
                      <a:pt x="9260" y="7822"/>
                      <a:pt x="9270" y="7822"/>
                    </a:cubicBezTo>
                    <a:cubicBezTo>
                      <a:pt x="9287" y="7822"/>
                      <a:pt x="9290" y="7801"/>
                      <a:pt x="9242" y="7710"/>
                    </a:cubicBezTo>
                    <a:cubicBezTo>
                      <a:pt x="9222" y="7671"/>
                      <a:pt x="9212" y="7641"/>
                      <a:pt x="9202" y="7621"/>
                    </a:cubicBezTo>
                    <a:cubicBezTo>
                      <a:pt x="9173" y="7562"/>
                      <a:pt x="9182" y="7542"/>
                      <a:pt x="9153" y="7512"/>
                    </a:cubicBezTo>
                    <a:cubicBezTo>
                      <a:pt x="9153" y="7502"/>
                      <a:pt x="9143" y="7482"/>
                      <a:pt x="9143" y="7462"/>
                    </a:cubicBezTo>
                    <a:cubicBezTo>
                      <a:pt x="9133" y="7443"/>
                      <a:pt x="9133" y="7433"/>
                      <a:pt x="9123" y="7413"/>
                    </a:cubicBezTo>
                    <a:close/>
                    <a:moveTo>
                      <a:pt x="3041" y="7771"/>
                    </a:moveTo>
                    <a:cubicBezTo>
                      <a:pt x="3172" y="7771"/>
                      <a:pt x="3146" y="7918"/>
                      <a:pt x="3154" y="7968"/>
                    </a:cubicBezTo>
                    <a:cubicBezTo>
                      <a:pt x="3154" y="7988"/>
                      <a:pt x="3134" y="8028"/>
                      <a:pt x="3065" y="8077"/>
                    </a:cubicBezTo>
                    <a:cubicBezTo>
                      <a:pt x="3040" y="8053"/>
                      <a:pt x="3020" y="8044"/>
                      <a:pt x="3001" y="8044"/>
                    </a:cubicBezTo>
                    <a:cubicBezTo>
                      <a:pt x="2959" y="8044"/>
                      <a:pt x="2927" y="8087"/>
                      <a:pt x="2886" y="8087"/>
                    </a:cubicBezTo>
                    <a:cubicBezTo>
                      <a:pt x="2837" y="8087"/>
                      <a:pt x="2787" y="7978"/>
                      <a:pt x="2847" y="7938"/>
                    </a:cubicBezTo>
                    <a:cubicBezTo>
                      <a:pt x="2895" y="7914"/>
                      <a:pt x="2871" y="7883"/>
                      <a:pt x="2839" y="7883"/>
                    </a:cubicBezTo>
                    <a:cubicBezTo>
                      <a:pt x="2832" y="7883"/>
                      <a:pt x="2824" y="7885"/>
                      <a:pt x="2817" y="7889"/>
                    </a:cubicBezTo>
                    <a:cubicBezTo>
                      <a:pt x="2808" y="7892"/>
                      <a:pt x="2795" y="7894"/>
                      <a:pt x="2780" y="7894"/>
                    </a:cubicBezTo>
                    <a:cubicBezTo>
                      <a:pt x="2745" y="7894"/>
                      <a:pt x="2706" y="7881"/>
                      <a:pt x="2728" y="7839"/>
                    </a:cubicBezTo>
                    <a:cubicBezTo>
                      <a:pt x="2787" y="7829"/>
                      <a:pt x="2856" y="7819"/>
                      <a:pt x="2946" y="7790"/>
                    </a:cubicBezTo>
                    <a:cubicBezTo>
                      <a:pt x="2984" y="7777"/>
                      <a:pt x="3016" y="7771"/>
                      <a:pt x="3041" y="7771"/>
                    </a:cubicBezTo>
                    <a:close/>
                    <a:moveTo>
                      <a:pt x="3474" y="8159"/>
                    </a:moveTo>
                    <a:cubicBezTo>
                      <a:pt x="3475" y="8159"/>
                      <a:pt x="3475" y="8159"/>
                      <a:pt x="3475" y="8159"/>
                    </a:cubicBezTo>
                    <a:cubicBezTo>
                      <a:pt x="3475" y="8159"/>
                      <a:pt x="3475" y="8159"/>
                      <a:pt x="3474" y="8159"/>
                    </a:cubicBezTo>
                    <a:close/>
                    <a:moveTo>
                      <a:pt x="14751" y="7580"/>
                    </a:moveTo>
                    <a:cubicBezTo>
                      <a:pt x="14770" y="7580"/>
                      <a:pt x="14787" y="7586"/>
                      <a:pt x="14804" y="7591"/>
                    </a:cubicBezTo>
                    <a:cubicBezTo>
                      <a:pt x="14834" y="7661"/>
                      <a:pt x="14854" y="7710"/>
                      <a:pt x="14904" y="7790"/>
                    </a:cubicBezTo>
                    <a:cubicBezTo>
                      <a:pt x="14913" y="7800"/>
                      <a:pt x="14913" y="7809"/>
                      <a:pt x="14923" y="7819"/>
                    </a:cubicBezTo>
                    <a:cubicBezTo>
                      <a:pt x="14913" y="7879"/>
                      <a:pt x="14824" y="7899"/>
                      <a:pt x="14646" y="7938"/>
                    </a:cubicBezTo>
                    <a:cubicBezTo>
                      <a:pt x="14457" y="7978"/>
                      <a:pt x="14487" y="8117"/>
                      <a:pt x="14368" y="8266"/>
                    </a:cubicBezTo>
                    <a:cubicBezTo>
                      <a:pt x="14368" y="8266"/>
                      <a:pt x="14358" y="8266"/>
                      <a:pt x="14348" y="8256"/>
                    </a:cubicBezTo>
                    <a:cubicBezTo>
                      <a:pt x="14319" y="8216"/>
                      <a:pt x="14487" y="8156"/>
                      <a:pt x="14378" y="8097"/>
                    </a:cubicBezTo>
                    <a:cubicBezTo>
                      <a:pt x="14332" y="8072"/>
                      <a:pt x="14304" y="8063"/>
                      <a:pt x="14279" y="8063"/>
                    </a:cubicBezTo>
                    <a:cubicBezTo>
                      <a:pt x="14245" y="8063"/>
                      <a:pt x="14217" y="8080"/>
                      <a:pt x="14160" y="8097"/>
                    </a:cubicBezTo>
                    <a:cubicBezTo>
                      <a:pt x="14136" y="8105"/>
                      <a:pt x="14110" y="8108"/>
                      <a:pt x="14085" y="8108"/>
                    </a:cubicBezTo>
                    <a:cubicBezTo>
                      <a:pt x="14019" y="8108"/>
                      <a:pt x="13962" y="8087"/>
                      <a:pt x="13962" y="8087"/>
                    </a:cubicBezTo>
                    <a:cubicBezTo>
                      <a:pt x="13962" y="8087"/>
                      <a:pt x="13892" y="7988"/>
                      <a:pt x="13862" y="7919"/>
                    </a:cubicBezTo>
                    <a:cubicBezTo>
                      <a:pt x="13882" y="7909"/>
                      <a:pt x="13912" y="7879"/>
                      <a:pt x="13932" y="7859"/>
                    </a:cubicBezTo>
                    <a:cubicBezTo>
                      <a:pt x="14041" y="7909"/>
                      <a:pt x="14031" y="7938"/>
                      <a:pt x="14110" y="7958"/>
                    </a:cubicBezTo>
                    <a:cubicBezTo>
                      <a:pt x="14140" y="7968"/>
                      <a:pt x="14170" y="7968"/>
                      <a:pt x="14190" y="7968"/>
                    </a:cubicBezTo>
                    <a:cubicBezTo>
                      <a:pt x="14196" y="7977"/>
                      <a:pt x="14207" y="7982"/>
                      <a:pt x="14221" y="7982"/>
                    </a:cubicBezTo>
                    <a:cubicBezTo>
                      <a:pt x="14253" y="7982"/>
                      <a:pt x="14303" y="7960"/>
                      <a:pt x="14358" y="7919"/>
                    </a:cubicBezTo>
                    <a:cubicBezTo>
                      <a:pt x="14374" y="7949"/>
                      <a:pt x="14386" y="7969"/>
                      <a:pt x="14394" y="7969"/>
                    </a:cubicBezTo>
                    <a:cubicBezTo>
                      <a:pt x="14401" y="7969"/>
                      <a:pt x="14403" y="7952"/>
                      <a:pt x="14398" y="7909"/>
                    </a:cubicBezTo>
                    <a:cubicBezTo>
                      <a:pt x="14398" y="7899"/>
                      <a:pt x="14398" y="7899"/>
                      <a:pt x="14388" y="7889"/>
                    </a:cubicBezTo>
                    <a:cubicBezTo>
                      <a:pt x="14408" y="7869"/>
                      <a:pt x="14428" y="7859"/>
                      <a:pt x="14447" y="7839"/>
                    </a:cubicBezTo>
                    <a:cubicBezTo>
                      <a:pt x="14507" y="7760"/>
                      <a:pt x="14527" y="7720"/>
                      <a:pt x="14557" y="7690"/>
                    </a:cubicBezTo>
                    <a:cubicBezTo>
                      <a:pt x="14565" y="7765"/>
                      <a:pt x="14614" y="7920"/>
                      <a:pt x="14659" y="7920"/>
                    </a:cubicBezTo>
                    <a:cubicBezTo>
                      <a:pt x="14668" y="7920"/>
                      <a:pt x="14677" y="7914"/>
                      <a:pt x="14685" y="7899"/>
                    </a:cubicBezTo>
                    <a:cubicBezTo>
                      <a:pt x="14735" y="7800"/>
                      <a:pt x="14745" y="7809"/>
                      <a:pt x="14685" y="7631"/>
                    </a:cubicBezTo>
                    <a:cubicBezTo>
                      <a:pt x="14685" y="7621"/>
                      <a:pt x="14685" y="7611"/>
                      <a:pt x="14676" y="7601"/>
                    </a:cubicBezTo>
                    <a:cubicBezTo>
                      <a:pt x="14685" y="7601"/>
                      <a:pt x="14695" y="7591"/>
                      <a:pt x="14705" y="7591"/>
                    </a:cubicBezTo>
                    <a:cubicBezTo>
                      <a:pt x="14722" y="7583"/>
                      <a:pt x="14737" y="7580"/>
                      <a:pt x="14751" y="7580"/>
                    </a:cubicBezTo>
                    <a:close/>
                    <a:moveTo>
                      <a:pt x="16919" y="8248"/>
                    </a:moveTo>
                    <a:cubicBezTo>
                      <a:pt x="16929" y="8248"/>
                      <a:pt x="16941" y="8256"/>
                      <a:pt x="16956" y="8275"/>
                    </a:cubicBezTo>
                    <a:cubicBezTo>
                      <a:pt x="16966" y="8295"/>
                      <a:pt x="16976" y="8305"/>
                      <a:pt x="16986" y="8315"/>
                    </a:cubicBezTo>
                    <a:cubicBezTo>
                      <a:pt x="16966" y="8335"/>
                      <a:pt x="16956" y="8355"/>
                      <a:pt x="16946" y="8375"/>
                    </a:cubicBezTo>
                    <a:cubicBezTo>
                      <a:pt x="16936" y="8355"/>
                      <a:pt x="16936" y="8325"/>
                      <a:pt x="16926" y="8325"/>
                    </a:cubicBezTo>
                    <a:cubicBezTo>
                      <a:pt x="16916" y="8305"/>
                      <a:pt x="16887" y="8275"/>
                      <a:pt x="16897" y="8266"/>
                    </a:cubicBezTo>
                    <a:cubicBezTo>
                      <a:pt x="16902" y="8256"/>
                      <a:pt x="16909" y="8248"/>
                      <a:pt x="16919" y="8248"/>
                    </a:cubicBezTo>
                    <a:close/>
                    <a:moveTo>
                      <a:pt x="10402" y="8355"/>
                    </a:moveTo>
                    <a:lnTo>
                      <a:pt x="10402" y="8355"/>
                    </a:lnTo>
                    <a:cubicBezTo>
                      <a:pt x="10392" y="8375"/>
                      <a:pt x="10382" y="8385"/>
                      <a:pt x="10362" y="8385"/>
                    </a:cubicBezTo>
                    <a:cubicBezTo>
                      <a:pt x="10372" y="8375"/>
                      <a:pt x="10382" y="8365"/>
                      <a:pt x="10402" y="8355"/>
                    </a:cubicBezTo>
                    <a:close/>
                    <a:moveTo>
                      <a:pt x="17035" y="7849"/>
                    </a:moveTo>
                    <a:cubicBezTo>
                      <a:pt x="17055" y="7869"/>
                      <a:pt x="17075" y="7889"/>
                      <a:pt x="17095" y="7919"/>
                    </a:cubicBezTo>
                    <a:cubicBezTo>
                      <a:pt x="17178" y="8017"/>
                      <a:pt x="17250" y="8029"/>
                      <a:pt x="17328" y="8029"/>
                    </a:cubicBezTo>
                    <a:cubicBezTo>
                      <a:pt x="17352" y="8029"/>
                      <a:pt x="17377" y="8028"/>
                      <a:pt x="17402" y="8028"/>
                    </a:cubicBezTo>
                    <a:cubicBezTo>
                      <a:pt x="17392" y="8057"/>
                      <a:pt x="17402" y="8107"/>
                      <a:pt x="17412" y="8107"/>
                    </a:cubicBezTo>
                    <a:cubicBezTo>
                      <a:pt x="17432" y="8107"/>
                      <a:pt x="17462" y="8057"/>
                      <a:pt x="17482" y="8047"/>
                    </a:cubicBezTo>
                    <a:cubicBezTo>
                      <a:pt x="17491" y="8047"/>
                      <a:pt x="17501" y="8047"/>
                      <a:pt x="17511" y="8057"/>
                    </a:cubicBezTo>
                    <a:cubicBezTo>
                      <a:pt x="17531" y="8067"/>
                      <a:pt x="17541" y="8097"/>
                      <a:pt x="17551" y="8137"/>
                    </a:cubicBezTo>
                    <a:cubicBezTo>
                      <a:pt x="17551" y="8147"/>
                      <a:pt x="17551" y="8147"/>
                      <a:pt x="17561" y="8156"/>
                    </a:cubicBezTo>
                    <a:cubicBezTo>
                      <a:pt x="17561" y="8166"/>
                      <a:pt x="17561" y="8176"/>
                      <a:pt x="17571" y="8176"/>
                    </a:cubicBezTo>
                    <a:cubicBezTo>
                      <a:pt x="17531" y="8206"/>
                      <a:pt x="17511" y="8226"/>
                      <a:pt x="17501" y="8246"/>
                    </a:cubicBezTo>
                    <a:cubicBezTo>
                      <a:pt x="17472" y="8196"/>
                      <a:pt x="17521" y="8236"/>
                      <a:pt x="17472" y="8196"/>
                    </a:cubicBezTo>
                    <a:cubicBezTo>
                      <a:pt x="17465" y="8192"/>
                      <a:pt x="17460" y="8190"/>
                      <a:pt x="17456" y="8190"/>
                    </a:cubicBezTo>
                    <a:cubicBezTo>
                      <a:pt x="17442" y="8190"/>
                      <a:pt x="17444" y="8217"/>
                      <a:pt x="17452" y="8256"/>
                    </a:cubicBezTo>
                    <a:lnTo>
                      <a:pt x="17432" y="8256"/>
                    </a:lnTo>
                    <a:cubicBezTo>
                      <a:pt x="17432" y="8246"/>
                      <a:pt x="17432" y="8246"/>
                      <a:pt x="17432" y="8236"/>
                    </a:cubicBezTo>
                    <a:cubicBezTo>
                      <a:pt x="17426" y="8221"/>
                      <a:pt x="17419" y="8215"/>
                      <a:pt x="17411" y="8215"/>
                    </a:cubicBezTo>
                    <a:cubicBezTo>
                      <a:pt x="17391" y="8215"/>
                      <a:pt x="17370" y="8250"/>
                      <a:pt x="17363" y="8285"/>
                    </a:cubicBezTo>
                    <a:cubicBezTo>
                      <a:pt x="17363" y="8305"/>
                      <a:pt x="17363" y="8305"/>
                      <a:pt x="17372" y="8315"/>
                    </a:cubicBezTo>
                    <a:cubicBezTo>
                      <a:pt x="17363" y="8315"/>
                      <a:pt x="17353" y="8325"/>
                      <a:pt x="17353" y="8335"/>
                    </a:cubicBezTo>
                    <a:cubicBezTo>
                      <a:pt x="17343" y="8325"/>
                      <a:pt x="17343" y="8325"/>
                      <a:pt x="17343" y="8315"/>
                    </a:cubicBezTo>
                    <a:cubicBezTo>
                      <a:pt x="17341" y="8314"/>
                      <a:pt x="17339" y="8314"/>
                      <a:pt x="17337" y="8314"/>
                    </a:cubicBezTo>
                    <a:cubicBezTo>
                      <a:pt x="17320" y="8314"/>
                      <a:pt x="17304" y="8356"/>
                      <a:pt x="17313" y="8365"/>
                    </a:cubicBezTo>
                    <a:cubicBezTo>
                      <a:pt x="17313" y="8365"/>
                      <a:pt x="17313" y="8365"/>
                      <a:pt x="17323" y="8375"/>
                    </a:cubicBezTo>
                    <a:cubicBezTo>
                      <a:pt x="17313" y="8375"/>
                      <a:pt x="17313" y="8385"/>
                      <a:pt x="17303" y="8385"/>
                    </a:cubicBezTo>
                    <a:cubicBezTo>
                      <a:pt x="17272" y="8283"/>
                      <a:pt x="17234" y="8144"/>
                      <a:pt x="17161" y="8144"/>
                    </a:cubicBezTo>
                    <a:cubicBezTo>
                      <a:pt x="17142" y="8144"/>
                      <a:pt x="17120" y="8153"/>
                      <a:pt x="17095" y="8176"/>
                    </a:cubicBezTo>
                    <a:cubicBezTo>
                      <a:pt x="17065" y="8206"/>
                      <a:pt x="17045" y="8236"/>
                      <a:pt x="17016" y="8266"/>
                    </a:cubicBezTo>
                    <a:cubicBezTo>
                      <a:pt x="16996" y="8236"/>
                      <a:pt x="16976" y="8216"/>
                      <a:pt x="16976" y="8196"/>
                    </a:cubicBezTo>
                    <a:cubicBezTo>
                      <a:pt x="16968" y="8188"/>
                      <a:pt x="16953" y="8174"/>
                      <a:pt x="16932" y="8174"/>
                    </a:cubicBezTo>
                    <a:cubicBezTo>
                      <a:pt x="16927" y="8174"/>
                      <a:pt x="16922" y="8174"/>
                      <a:pt x="16916" y="8176"/>
                    </a:cubicBezTo>
                    <a:cubicBezTo>
                      <a:pt x="16893" y="8182"/>
                      <a:pt x="16880" y="8188"/>
                      <a:pt x="16872" y="8188"/>
                    </a:cubicBezTo>
                    <a:cubicBezTo>
                      <a:pt x="16865" y="8188"/>
                      <a:pt x="16861" y="8185"/>
                      <a:pt x="16857" y="8176"/>
                    </a:cubicBezTo>
                    <a:cubicBezTo>
                      <a:pt x="16847" y="8156"/>
                      <a:pt x="16887" y="8127"/>
                      <a:pt x="16857" y="8107"/>
                    </a:cubicBezTo>
                    <a:cubicBezTo>
                      <a:pt x="16838" y="8101"/>
                      <a:pt x="16824" y="8087"/>
                      <a:pt x="16813" y="8087"/>
                    </a:cubicBezTo>
                    <a:cubicBezTo>
                      <a:pt x="16806" y="8087"/>
                      <a:pt x="16801" y="8092"/>
                      <a:pt x="16797" y="8107"/>
                    </a:cubicBezTo>
                    <a:cubicBezTo>
                      <a:pt x="16785" y="8131"/>
                      <a:pt x="16777" y="8148"/>
                      <a:pt x="16765" y="8148"/>
                    </a:cubicBezTo>
                    <a:cubicBezTo>
                      <a:pt x="16758" y="8148"/>
                      <a:pt x="16749" y="8142"/>
                      <a:pt x="16738" y="8127"/>
                    </a:cubicBezTo>
                    <a:cubicBezTo>
                      <a:pt x="16708" y="8097"/>
                      <a:pt x="16698" y="8107"/>
                      <a:pt x="16688" y="8097"/>
                    </a:cubicBezTo>
                    <a:cubicBezTo>
                      <a:pt x="16678" y="8077"/>
                      <a:pt x="16748" y="8057"/>
                      <a:pt x="16698" y="8038"/>
                    </a:cubicBezTo>
                    <a:cubicBezTo>
                      <a:pt x="16681" y="8029"/>
                      <a:pt x="16670" y="8026"/>
                      <a:pt x="16659" y="8026"/>
                    </a:cubicBezTo>
                    <a:cubicBezTo>
                      <a:pt x="16645" y="8026"/>
                      <a:pt x="16632" y="8032"/>
                      <a:pt x="16609" y="8038"/>
                    </a:cubicBezTo>
                    <a:lnTo>
                      <a:pt x="16599" y="8038"/>
                    </a:lnTo>
                    <a:cubicBezTo>
                      <a:pt x="16599" y="8038"/>
                      <a:pt x="16589" y="8038"/>
                      <a:pt x="16579" y="8028"/>
                    </a:cubicBezTo>
                    <a:cubicBezTo>
                      <a:pt x="16569" y="8028"/>
                      <a:pt x="16559" y="8018"/>
                      <a:pt x="16540" y="8018"/>
                    </a:cubicBezTo>
                    <a:lnTo>
                      <a:pt x="16530" y="8018"/>
                    </a:lnTo>
                    <a:cubicBezTo>
                      <a:pt x="16520" y="8018"/>
                      <a:pt x="16520" y="8008"/>
                      <a:pt x="16510" y="8008"/>
                    </a:cubicBezTo>
                    <a:cubicBezTo>
                      <a:pt x="16500" y="7998"/>
                      <a:pt x="16490" y="7988"/>
                      <a:pt x="16490" y="7978"/>
                    </a:cubicBezTo>
                    <a:cubicBezTo>
                      <a:pt x="16474" y="7962"/>
                      <a:pt x="16471" y="7946"/>
                      <a:pt x="16487" y="7946"/>
                    </a:cubicBezTo>
                    <a:cubicBezTo>
                      <a:pt x="16490" y="7946"/>
                      <a:pt x="16494" y="7946"/>
                      <a:pt x="16500" y="7948"/>
                    </a:cubicBezTo>
                    <a:lnTo>
                      <a:pt x="16510" y="7948"/>
                    </a:lnTo>
                    <a:cubicBezTo>
                      <a:pt x="16520" y="7958"/>
                      <a:pt x="16530" y="7958"/>
                      <a:pt x="16540" y="7958"/>
                    </a:cubicBezTo>
                    <a:cubicBezTo>
                      <a:pt x="16559" y="7978"/>
                      <a:pt x="16559" y="7978"/>
                      <a:pt x="16589" y="7988"/>
                    </a:cubicBezTo>
                    <a:cubicBezTo>
                      <a:pt x="16601" y="7988"/>
                      <a:pt x="16610" y="7989"/>
                      <a:pt x="16617" y="7989"/>
                    </a:cubicBezTo>
                    <a:cubicBezTo>
                      <a:pt x="16635" y="7989"/>
                      <a:pt x="16637" y="7984"/>
                      <a:pt x="16609" y="7948"/>
                    </a:cubicBezTo>
                    <a:cubicBezTo>
                      <a:pt x="16599" y="7938"/>
                      <a:pt x="16589" y="7928"/>
                      <a:pt x="16579" y="7919"/>
                    </a:cubicBezTo>
                    <a:cubicBezTo>
                      <a:pt x="16569" y="7909"/>
                      <a:pt x="16559" y="7909"/>
                      <a:pt x="16559" y="7899"/>
                    </a:cubicBezTo>
                    <a:cubicBezTo>
                      <a:pt x="16545" y="7892"/>
                      <a:pt x="16536" y="7885"/>
                      <a:pt x="16550" y="7885"/>
                    </a:cubicBezTo>
                    <a:cubicBezTo>
                      <a:pt x="16555" y="7885"/>
                      <a:pt x="16565" y="7886"/>
                      <a:pt x="16579" y="7889"/>
                    </a:cubicBezTo>
                    <a:cubicBezTo>
                      <a:pt x="16589" y="7889"/>
                      <a:pt x="16599" y="7879"/>
                      <a:pt x="16599" y="7879"/>
                    </a:cubicBezTo>
                    <a:cubicBezTo>
                      <a:pt x="16617" y="7879"/>
                      <a:pt x="16625" y="7875"/>
                      <a:pt x="16630" y="7875"/>
                    </a:cubicBezTo>
                    <a:cubicBezTo>
                      <a:pt x="16638" y="7875"/>
                      <a:pt x="16642" y="7881"/>
                      <a:pt x="16659" y="7909"/>
                    </a:cubicBezTo>
                    <a:cubicBezTo>
                      <a:pt x="16680" y="7951"/>
                      <a:pt x="16701" y="7993"/>
                      <a:pt x="16708" y="7993"/>
                    </a:cubicBezTo>
                    <a:cubicBezTo>
                      <a:pt x="16711" y="7993"/>
                      <a:pt x="16711" y="7986"/>
                      <a:pt x="16708" y="7968"/>
                    </a:cubicBezTo>
                    <a:cubicBezTo>
                      <a:pt x="16698" y="7909"/>
                      <a:pt x="16688" y="7928"/>
                      <a:pt x="16688" y="7889"/>
                    </a:cubicBezTo>
                    <a:cubicBezTo>
                      <a:pt x="16688" y="7889"/>
                      <a:pt x="16688" y="7879"/>
                      <a:pt x="16688" y="7869"/>
                    </a:cubicBezTo>
                    <a:cubicBezTo>
                      <a:pt x="16728" y="7919"/>
                      <a:pt x="16778" y="7948"/>
                      <a:pt x="16807" y="7968"/>
                    </a:cubicBezTo>
                    <a:lnTo>
                      <a:pt x="16817" y="7968"/>
                    </a:lnTo>
                    <a:cubicBezTo>
                      <a:pt x="16843" y="7979"/>
                      <a:pt x="16866" y="7985"/>
                      <a:pt x="16885" y="7985"/>
                    </a:cubicBezTo>
                    <a:cubicBezTo>
                      <a:pt x="16917" y="7985"/>
                      <a:pt x="16936" y="7969"/>
                      <a:pt x="16936" y="7938"/>
                    </a:cubicBezTo>
                    <a:cubicBezTo>
                      <a:pt x="16949" y="7958"/>
                      <a:pt x="16967" y="7986"/>
                      <a:pt x="16977" y="7986"/>
                    </a:cubicBezTo>
                    <a:cubicBezTo>
                      <a:pt x="16982" y="7986"/>
                      <a:pt x="16986" y="7979"/>
                      <a:pt x="16986" y="7958"/>
                    </a:cubicBezTo>
                    <a:cubicBezTo>
                      <a:pt x="16986" y="7899"/>
                      <a:pt x="16916" y="7889"/>
                      <a:pt x="16956" y="7869"/>
                    </a:cubicBezTo>
                    <a:cubicBezTo>
                      <a:pt x="16968" y="7857"/>
                      <a:pt x="16981" y="7855"/>
                      <a:pt x="16993" y="7855"/>
                    </a:cubicBezTo>
                    <a:cubicBezTo>
                      <a:pt x="17003" y="7855"/>
                      <a:pt x="17012" y="7857"/>
                      <a:pt x="17020" y="7857"/>
                    </a:cubicBezTo>
                    <a:cubicBezTo>
                      <a:pt x="17027" y="7857"/>
                      <a:pt x="17032" y="7855"/>
                      <a:pt x="17035" y="7849"/>
                    </a:cubicBezTo>
                    <a:close/>
                    <a:moveTo>
                      <a:pt x="5791" y="7700"/>
                    </a:moveTo>
                    <a:cubicBezTo>
                      <a:pt x="5801" y="7710"/>
                      <a:pt x="5811" y="7720"/>
                      <a:pt x="5821" y="7720"/>
                    </a:cubicBezTo>
                    <a:cubicBezTo>
                      <a:pt x="5821" y="7720"/>
                      <a:pt x="5826" y="7723"/>
                      <a:pt x="5831" y="7723"/>
                    </a:cubicBezTo>
                    <a:cubicBezTo>
                      <a:pt x="5836" y="7723"/>
                      <a:pt x="5841" y="7720"/>
                      <a:pt x="5841" y="7710"/>
                    </a:cubicBezTo>
                    <a:cubicBezTo>
                      <a:pt x="5960" y="7750"/>
                      <a:pt x="5970" y="7809"/>
                      <a:pt x="6010" y="7899"/>
                    </a:cubicBezTo>
                    <a:cubicBezTo>
                      <a:pt x="5960" y="8067"/>
                      <a:pt x="6089" y="8097"/>
                      <a:pt x="6158" y="8097"/>
                    </a:cubicBezTo>
                    <a:cubicBezTo>
                      <a:pt x="6188" y="8127"/>
                      <a:pt x="6218" y="8147"/>
                      <a:pt x="6247" y="8156"/>
                    </a:cubicBezTo>
                    <a:cubicBezTo>
                      <a:pt x="6236" y="8180"/>
                      <a:pt x="6245" y="8189"/>
                      <a:pt x="6266" y="8189"/>
                    </a:cubicBezTo>
                    <a:cubicBezTo>
                      <a:pt x="6281" y="8189"/>
                      <a:pt x="6302" y="8185"/>
                      <a:pt x="6327" y="8176"/>
                    </a:cubicBezTo>
                    <a:cubicBezTo>
                      <a:pt x="6334" y="8174"/>
                      <a:pt x="6340" y="8172"/>
                      <a:pt x="6346" y="8172"/>
                    </a:cubicBezTo>
                    <a:cubicBezTo>
                      <a:pt x="6422" y="8172"/>
                      <a:pt x="6393" y="8404"/>
                      <a:pt x="6347" y="8404"/>
                    </a:cubicBezTo>
                    <a:cubicBezTo>
                      <a:pt x="6308" y="8404"/>
                      <a:pt x="6194" y="8235"/>
                      <a:pt x="6124" y="8235"/>
                    </a:cubicBezTo>
                    <a:cubicBezTo>
                      <a:pt x="6122" y="8235"/>
                      <a:pt x="6120" y="8236"/>
                      <a:pt x="6119" y="8236"/>
                    </a:cubicBezTo>
                    <a:cubicBezTo>
                      <a:pt x="6099" y="8246"/>
                      <a:pt x="6089" y="8256"/>
                      <a:pt x="6079" y="8256"/>
                    </a:cubicBezTo>
                    <a:cubicBezTo>
                      <a:pt x="6059" y="8246"/>
                      <a:pt x="6039" y="8236"/>
                      <a:pt x="6010" y="8216"/>
                    </a:cubicBezTo>
                    <a:cubicBezTo>
                      <a:pt x="6010" y="8206"/>
                      <a:pt x="6010" y="8196"/>
                      <a:pt x="5980" y="8196"/>
                    </a:cubicBezTo>
                    <a:cubicBezTo>
                      <a:pt x="5970" y="8196"/>
                      <a:pt x="5960" y="8196"/>
                      <a:pt x="5940" y="8206"/>
                    </a:cubicBezTo>
                    <a:cubicBezTo>
                      <a:pt x="5930" y="8196"/>
                      <a:pt x="5920" y="8196"/>
                      <a:pt x="5920" y="8196"/>
                    </a:cubicBezTo>
                    <a:cubicBezTo>
                      <a:pt x="5920" y="8156"/>
                      <a:pt x="5950" y="8147"/>
                      <a:pt x="5960" y="8147"/>
                    </a:cubicBezTo>
                    <a:cubicBezTo>
                      <a:pt x="5970" y="8147"/>
                      <a:pt x="5950" y="8117"/>
                      <a:pt x="5950" y="8117"/>
                    </a:cubicBezTo>
                    <a:cubicBezTo>
                      <a:pt x="5950" y="8117"/>
                      <a:pt x="5861" y="8117"/>
                      <a:pt x="5851" y="8087"/>
                    </a:cubicBezTo>
                    <a:cubicBezTo>
                      <a:pt x="5835" y="8071"/>
                      <a:pt x="5858" y="8042"/>
                      <a:pt x="5846" y="8042"/>
                    </a:cubicBezTo>
                    <a:cubicBezTo>
                      <a:pt x="5843" y="8042"/>
                      <a:pt x="5839" y="8044"/>
                      <a:pt x="5831" y="8047"/>
                    </a:cubicBezTo>
                    <a:cubicBezTo>
                      <a:pt x="5811" y="8057"/>
                      <a:pt x="5801" y="8057"/>
                      <a:pt x="5801" y="8067"/>
                    </a:cubicBezTo>
                    <a:cubicBezTo>
                      <a:pt x="5801" y="8057"/>
                      <a:pt x="5801" y="8038"/>
                      <a:pt x="5801" y="8018"/>
                    </a:cubicBezTo>
                    <a:cubicBezTo>
                      <a:pt x="5801" y="8018"/>
                      <a:pt x="5791" y="7998"/>
                      <a:pt x="5791" y="7988"/>
                    </a:cubicBezTo>
                    <a:lnTo>
                      <a:pt x="5791" y="7988"/>
                    </a:lnTo>
                    <a:cubicBezTo>
                      <a:pt x="5799" y="7993"/>
                      <a:pt x="5805" y="7996"/>
                      <a:pt x="5810" y="7996"/>
                    </a:cubicBezTo>
                    <a:cubicBezTo>
                      <a:pt x="5824" y="7996"/>
                      <a:pt x="5826" y="7975"/>
                      <a:pt x="5811" y="7938"/>
                    </a:cubicBezTo>
                    <a:cubicBezTo>
                      <a:pt x="5796" y="7901"/>
                      <a:pt x="5770" y="7869"/>
                      <a:pt x="5775" y="7869"/>
                    </a:cubicBezTo>
                    <a:cubicBezTo>
                      <a:pt x="5777" y="7869"/>
                      <a:pt x="5782" y="7872"/>
                      <a:pt x="5791" y="7879"/>
                    </a:cubicBezTo>
                    <a:cubicBezTo>
                      <a:pt x="5831" y="7899"/>
                      <a:pt x="5821" y="7889"/>
                      <a:pt x="5841" y="7928"/>
                    </a:cubicBezTo>
                    <a:cubicBezTo>
                      <a:pt x="5855" y="7949"/>
                      <a:pt x="5889" y="8000"/>
                      <a:pt x="5900" y="8000"/>
                    </a:cubicBezTo>
                    <a:cubicBezTo>
                      <a:pt x="5905" y="8000"/>
                      <a:pt x="5906" y="7991"/>
                      <a:pt x="5900" y="7968"/>
                    </a:cubicBezTo>
                    <a:cubicBezTo>
                      <a:pt x="5881" y="7899"/>
                      <a:pt x="5871" y="7919"/>
                      <a:pt x="5851" y="7869"/>
                    </a:cubicBezTo>
                    <a:cubicBezTo>
                      <a:pt x="5831" y="7819"/>
                      <a:pt x="5841" y="7770"/>
                      <a:pt x="5811" y="7760"/>
                    </a:cubicBezTo>
                    <a:cubicBezTo>
                      <a:pt x="5791" y="7760"/>
                      <a:pt x="5762" y="7770"/>
                      <a:pt x="5752" y="7770"/>
                    </a:cubicBezTo>
                    <a:cubicBezTo>
                      <a:pt x="5752" y="7760"/>
                      <a:pt x="5752" y="7750"/>
                      <a:pt x="5752" y="7740"/>
                    </a:cubicBezTo>
                    <a:cubicBezTo>
                      <a:pt x="5764" y="7744"/>
                      <a:pt x="5778" y="7748"/>
                      <a:pt x="5786" y="7748"/>
                    </a:cubicBezTo>
                    <a:cubicBezTo>
                      <a:pt x="5799" y="7748"/>
                      <a:pt x="5801" y="7740"/>
                      <a:pt x="5772" y="7710"/>
                    </a:cubicBezTo>
                    <a:cubicBezTo>
                      <a:pt x="5781" y="7700"/>
                      <a:pt x="5781" y="7700"/>
                      <a:pt x="5791" y="7700"/>
                    </a:cubicBezTo>
                    <a:close/>
                    <a:moveTo>
                      <a:pt x="16738" y="8246"/>
                    </a:moveTo>
                    <a:cubicBezTo>
                      <a:pt x="16738" y="8246"/>
                      <a:pt x="16748" y="8246"/>
                      <a:pt x="16748" y="8256"/>
                    </a:cubicBezTo>
                    <a:cubicBezTo>
                      <a:pt x="16756" y="8281"/>
                      <a:pt x="16807" y="8320"/>
                      <a:pt x="16834" y="8320"/>
                    </a:cubicBezTo>
                    <a:cubicBezTo>
                      <a:pt x="16839" y="8320"/>
                      <a:pt x="16844" y="8318"/>
                      <a:pt x="16847" y="8315"/>
                    </a:cubicBezTo>
                    <a:cubicBezTo>
                      <a:pt x="16850" y="8310"/>
                      <a:pt x="16854" y="8308"/>
                      <a:pt x="16859" y="8308"/>
                    </a:cubicBezTo>
                    <a:cubicBezTo>
                      <a:pt x="16879" y="8308"/>
                      <a:pt x="16906" y="8358"/>
                      <a:pt x="16906" y="8375"/>
                    </a:cubicBezTo>
                    <a:cubicBezTo>
                      <a:pt x="16906" y="8385"/>
                      <a:pt x="16906" y="8394"/>
                      <a:pt x="16906" y="8404"/>
                    </a:cubicBezTo>
                    <a:cubicBezTo>
                      <a:pt x="16900" y="8407"/>
                      <a:pt x="16893" y="8408"/>
                      <a:pt x="16886" y="8408"/>
                    </a:cubicBezTo>
                    <a:cubicBezTo>
                      <a:pt x="16862" y="8408"/>
                      <a:pt x="16836" y="8393"/>
                      <a:pt x="16797" y="8355"/>
                    </a:cubicBezTo>
                    <a:cubicBezTo>
                      <a:pt x="16768" y="8315"/>
                      <a:pt x="16748" y="8275"/>
                      <a:pt x="16738" y="8246"/>
                    </a:cubicBezTo>
                    <a:close/>
                    <a:moveTo>
                      <a:pt x="3553" y="8440"/>
                    </a:moveTo>
                    <a:cubicBezTo>
                      <a:pt x="3566" y="8440"/>
                      <a:pt x="3529" y="8480"/>
                      <a:pt x="3521" y="8513"/>
                    </a:cubicBezTo>
                    <a:cubicBezTo>
                      <a:pt x="3511" y="8504"/>
                      <a:pt x="3491" y="8484"/>
                      <a:pt x="3481" y="8474"/>
                    </a:cubicBezTo>
                    <a:cubicBezTo>
                      <a:pt x="3491" y="8464"/>
                      <a:pt x="3511" y="8454"/>
                      <a:pt x="3541" y="8444"/>
                    </a:cubicBezTo>
                    <a:cubicBezTo>
                      <a:pt x="3547" y="8441"/>
                      <a:pt x="3551" y="8440"/>
                      <a:pt x="3553" y="8440"/>
                    </a:cubicBezTo>
                    <a:close/>
                    <a:moveTo>
                      <a:pt x="2797" y="8484"/>
                    </a:moveTo>
                    <a:cubicBezTo>
                      <a:pt x="2817" y="8484"/>
                      <a:pt x="2837" y="8494"/>
                      <a:pt x="2847" y="8523"/>
                    </a:cubicBezTo>
                    <a:cubicBezTo>
                      <a:pt x="2840" y="8530"/>
                      <a:pt x="2828" y="8537"/>
                      <a:pt x="2818" y="8537"/>
                    </a:cubicBezTo>
                    <a:cubicBezTo>
                      <a:pt x="2814" y="8537"/>
                      <a:pt x="2810" y="8536"/>
                      <a:pt x="2807" y="8533"/>
                    </a:cubicBezTo>
                    <a:cubicBezTo>
                      <a:pt x="2787" y="8504"/>
                      <a:pt x="2767" y="8494"/>
                      <a:pt x="2797" y="8484"/>
                    </a:cubicBezTo>
                    <a:close/>
                    <a:moveTo>
                      <a:pt x="9099" y="8242"/>
                    </a:moveTo>
                    <a:cubicBezTo>
                      <a:pt x="9107" y="8242"/>
                      <a:pt x="9115" y="8243"/>
                      <a:pt x="9123" y="8246"/>
                    </a:cubicBezTo>
                    <a:cubicBezTo>
                      <a:pt x="9123" y="8285"/>
                      <a:pt x="9103" y="8305"/>
                      <a:pt x="9163" y="8355"/>
                    </a:cubicBezTo>
                    <a:cubicBezTo>
                      <a:pt x="9173" y="8365"/>
                      <a:pt x="9182" y="8365"/>
                      <a:pt x="9192" y="8365"/>
                    </a:cubicBezTo>
                    <a:cubicBezTo>
                      <a:pt x="9163" y="8394"/>
                      <a:pt x="9163" y="8414"/>
                      <a:pt x="9123" y="8484"/>
                    </a:cubicBezTo>
                    <a:cubicBezTo>
                      <a:pt x="9103" y="8513"/>
                      <a:pt x="9083" y="8533"/>
                      <a:pt x="9063" y="8543"/>
                    </a:cubicBezTo>
                    <a:cubicBezTo>
                      <a:pt x="9044" y="8513"/>
                      <a:pt x="9034" y="8504"/>
                      <a:pt x="9024" y="8484"/>
                    </a:cubicBezTo>
                    <a:cubicBezTo>
                      <a:pt x="9031" y="8440"/>
                      <a:pt x="9022" y="8392"/>
                      <a:pt x="9002" y="8392"/>
                    </a:cubicBezTo>
                    <a:cubicBezTo>
                      <a:pt x="8994" y="8392"/>
                      <a:pt x="8985" y="8398"/>
                      <a:pt x="8974" y="8414"/>
                    </a:cubicBezTo>
                    <a:cubicBezTo>
                      <a:pt x="8954" y="8404"/>
                      <a:pt x="8935" y="8394"/>
                      <a:pt x="8915" y="8375"/>
                    </a:cubicBezTo>
                    <a:cubicBezTo>
                      <a:pt x="8905" y="8365"/>
                      <a:pt x="8915" y="8345"/>
                      <a:pt x="8925" y="8335"/>
                    </a:cubicBezTo>
                    <a:cubicBezTo>
                      <a:pt x="8935" y="8325"/>
                      <a:pt x="8954" y="8315"/>
                      <a:pt x="8964" y="8305"/>
                    </a:cubicBezTo>
                    <a:cubicBezTo>
                      <a:pt x="8984" y="8325"/>
                      <a:pt x="8974" y="8375"/>
                      <a:pt x="9034" y="8404"/>
                    </a:cubicBezTo>
                    <a:cubicBezTo>
                      <a:pt x="9072" y="8430"/>
                      <a:pt x="9110" y="8468"/>
                      <a:pt x="9119" y="8468"/>
                    </a:cubicBezTo>
                    <a:cubicBezTo>
                      <a:pt x="9125" y="8468"/>
                      <a:pt x="9121" y="8456"/>
                      <a:pt x="9103" y="8424"/>
                    </a:cubicBezTo>
                    <a:cubicBezTo>
                      <a:pt x="9054" y="8335"/>
                      <a:pt x="9014" y="8345"/>
                      <a:pt x="9024" y="8275"/>
                    </a:cubicBezTo>
                    <a:cubicBezTo>
                      <a:pt x="9024" y="8275"/>
                      <a:pt x="9024" y="8275"/>
                      <a:pt x="9024" y="8266"/>
                    </a:cubicBezTo>
                    <a:lnTo>
                      <a:pt x="9034" y="8266"/>
                    </a:lnTo>
                    <a:cubicBezTo>
                      <a:pt x="9055" y="8251"/>
                      <a:pt x="9077" y="8242"/>
                      <a:pt x="9099" y="8242"/>
                    </a:cubicBezTo>
                    <a:close/>
                    <a:moveTo>
                      <a:pt x="3660" y="8523"/>
                    </a:moveTo>
                    <a:cubicBezTo>
                      <a:pt x="3660" y="8523"/>
                      <a:pt x="3660" y="8533"/>
                      <a:pt x="3669" y="8553"/>
                    </a:cubicBezTo>
                    <a:cubicBezTo>
                      <a:pt x="3653" y="8557"/>
                      <a:pt x="3638" y="8560"/>
                      <a:pt x="3625" y="8560"/>
                    </a:cubicBezTo>
                    <a:cubicBezTo>
                      <a:pt x="3605" y="8560"/>
                      <a:pt x="3588" y="8555"/>
                      <a:pt x="3570" y="8543"/>
                    </a:cubicBezTo>
                    <a:cubicBezTo>
                      <a:pt x="3560" y="8543"/>
                      <a:pt x="3551" y="8533"/>
                      <a:pt x="3551" y="8533"/>
                    </a:cubicBezTo>
                    <a:lnTo>
                      <a:pt x="3620" y="8533"/>
                    </a:lnTo>
                    <a:cubicBezTo>
                      <a:pt x="3640" y="8533"/>
                      <a:pt x="3660" y="8523"/>
                      <a:pt x="3660" y="8523"/>
                    </a:cubicBezTo>
                    <a:close/>
                    <a:moveTo>
                      <a:pt x="9222" y="8266"/>
                    </a:moveTo>
                    <a:cubicBezTo>
                      <a:pt x="9262" y="8285"/>
                      <a:pt x="9301" y="8305"/>
                      <a:pt x="9351" y="8325"/>
                    </a:cubicBezTo>
                    <a:cubicBezTo>
                      <a:pt x="9376" y="8362"/>
                      <a:pt x="9397" y="8392"/>
                      <a:pt x="9406" y="8392"/>
                    </a:cubicBezTo>
                    <a:cubicBezTo>
                      <a:pt x="9412" y="8392"/>
                      <a:pt x="9414" y="8381"/>
                      <a:pt x="9410" y="8355"/>
                    </a:cubicBezTo>
                    <a:lnTo>
                      <a:pt x="9420" y="8355"/>
                    </a:lnTo>
                    <a:cubicBezTo>
                      <a:pt x="9589" y="8444"/>
                      <a:pt x="9440" y="8513"/>
                      <a:pt x="9301" y="8583"/>
                    </a:cubicBezTo>
                    <a:cubicBezTo>
                      <a:pt x="9301" y="8573"/>
                      <a:pt x="9301" y="8573"/>
                      <a:pt x="9301" y="8573"/>
                    </a:cubicBezTo>
                    <a:cubicBezTo>
                      <a:pt x="9282" y="8533"/>
                      <a:pt x="9311" y="8484"/>
                      <a:pt x="9301" y="8484"/>
                    </a:cubicBezTo>
                    <a:cubicBezTo>
                      <a:pt x="9301" y="8474"/>
                      <a:pt x="9311" y="8474"/>
                      <a:pt x="9311" y="8464"/>
                    </a:cubicBezTo>
                    <a:cubicBezTo>
                      <a:pt x="9311" y="8434"/>
                      <a:pt x="9291" y="8355"/>
                      <a:pt x="9252" y="8345"/>
                    </a:cubicBezTo>
                    <a:cubicBezTo>
                      <a:pt x="9252" y="8335"/>
                      <a:pt x="9242" y="8305"/>
                      <a:pt x="9232" y="8275"/>
                    </a:cubicBezTo>
                    <a:cubicBezTo>
                      <a:pt x="9232" y="8275"/>
                      <a:pt x="9222" y="8266"/>
                      <a:pt x="9222" y="8266"/>
                    </a:cubicBezTo>
                    <a:close/>
                    <a:moveTo>
                      <a:pt x="17710" y="8642"/>
                    </a:moveTo>
                    <a:cubicBezTo>
                      <a:pt x="17697" y="8642"/>
                      <a:pt x="17682" y="8646"/>
                      <a:pt x="17664" y="8649"/>
                    </a:cubicBezTo>
                    <a:lnTo>
                      <a:pt x="17664" y="8649"/>
                    </a:lnTo>
                    <a:cubicBezTo>
                      <a:pt x="17675" y="8642"/>
                      <a:pt x="17692" y="8642"/>
                      <a:pt x="17710" y="8642"/>
                    </a:cubicBezTo>
                    <a:close/>
                    <a:moveTo>
                      <a:pt x="17364" y="8417"/>
                    </a:moveTo>
                    <a:cubicBezTo>
                      <a:pt x="17374" y="8417"/>
                      <a:pt x="17377" y="8461"/>
                      <a:pt x="17392" y="8484"/>
                    </a:cubicBezTo>
                    <a:cubicBezTo>
                      <a:pt x="17398" y="8489"/>
                      <a:pt x="17407" y="8495"/>
                      <a:pt x="17419" y="8495"/>
                    </a:cubicBezTo>
                    <a:cubicBezTo>
                      <a:pt x="17428" y="8495"/>
                      <a:pt x="17439" y="8492"/>
                      <a:pt x="17452" y="8484"/>
                    </a:cubicBezTo>
                    <a:cubicBezTo>
                      <a:pt x="17466" y="8498"/>
                      <a:pt x="17478" y="8503"/>
                      <a:pt x="17489" y="8503"/>
                    </a:cubicBezTo>
                    <a:cubicBezTo>
                      <a:pt x="17508" y="8503"/>
                      <a:pt x="17526" y="8486"/>
                      <a:pt x="17551" y="8474"/>
                    </a:cubicBezTo>
                    <a:cubicBezTo>
                      <a:pt x="17558" y="8471"/>
                      <a:pt x="17563" y="8470"/>
                      <a:pt x="17566" y="8470"/>
                    </a:cubicBezTo>
                    <a:cubicBezTo>
                      <a:pt x="17590" y="8470"/>
                      <a:pt x="17524" y="8528"/>
                      <a:pt x="17541" y="8563"/>
                    </a:cubicBezTo>
                    <a:cubicBezTo>
                      <a:pt x="17551" y="8573"/>
                      <a:pt x="17561" y="8573"/>
                      <a:pt x="17571" y="8573"/>
                    </a:cubicBezTo>
                    <a:cubicBezTo>
                      <a:pt x="17610" y="8573"/>
                      <a:pt x="17670" y="8553"/>
                      <a:pt x="17670" y="8553"/>
                    </a:cubicBezTo>
                    <a:cubicBezTo>
                      <a:pt x="17670" y="8553"/>
                      <a:pt x="17690" y="8593"/>
                      <a:pt x="17670" y="8593"/>
                    </a:cubicBezTo>
                    <a:cubicBezTo>
                      <a:pt x="17667" y="8593"/>
                      <a:pt x="17663" y="8592"/>
                      <a:pt x="17659" y="8592"/>
                    </a:cubicBezTo>
                    <a:cubicBezTo>
                      <a:pt x="17650" y="8592"/>
                      <a:pt x="17637" y="8597"/>
                      <a:pt x="17630" y="8632"/>
                    </a:cubicBezTo>
                    <a:cubicBezTo>
                      <a:pt x="17630" y="8644"/>
                      <a:pt x="17632" y="8650"/>
                      <a:pt x="17635" y="8652"/>
                    </a:cubicBezTo>
                    <a:lnTo>
                      <a:pt x="17635" y="8652"/>
                    </a:lnTo>
                    <a:cubicBezTo>
                      <a:pt x="17633" y="8652"/>
                      <a:pt x="17632" y="8652"/>
                      <a:pt x="17630" y="8652"/>
                    </a:cubicBezTo>
                    <a:cubicBezTo>
                      <a:pt x="17491" y="8474"/>
                      <a:pt x="17412" y="8563"/>
                      <a:pt x="17353" y="8494"/>
                    </a:cubicBezTo>
                    <a:cubicBezTo>
                      <a:pt x="17343" y="8484"/>
                      <a:pt x="17343" y="8464"/>
                      <a:pt x="17333" y="8454"/>
                    </a:cubicBezTo>
                    <a:cubicBezTo>
                      <a:pt x="17343" y="8454"/>
                      <a:pt x="17353" y="8444"/>
                      <a:pt x="17353" y="8434"/>
                    </a:cubicBezTo>
                    <a:cubicBezTo>
                      <a:pt x="17358" y="8422"/>
                      <a:pt x="17361" y="8417"/>
                      <a:pt x="17364" y="8417"/>
                    </a:cubicBezTo>
                    <a:close/>
                    <a:moveTo>
                      <a:pt x="19952" y="8637"/>
                    </a:moveTo>
                    <a:cubicBezTo>
                      <a:pt x="19944" y="8644"/>
                      <a:pt x="19937" y="8653"/>
                      <a:pt x="19931" y="8662"/>
                    </a:cubicBezTo>
                    <a:cubicBezTo>
                      <a:pt x="19938" y="8653"/>
                      <a:pt x="19945" y="8645"/>
                      <a:pt x="19952" y="8637"/>
                    </a:cubicBezTo>
                    <a:close/>
                    <a:moveTo>
                      <a:pt x="2886" y="8827"/>
                    </a:moveTo>
                    <a:cubicBezTo>
                      <a:pt x="2896" y="8827"/>
                      <a:pt x="2909" y="8834"/>
                      <a:pt x="2926" y="8851"/>
                    </a:cubicBezTo>
                    <a:cubicBezTo>
                      <a:pt x="2926" y="8851"/>
                      <a:pt x="2926" y="8860"/>
                      <a:pt x="2926" y="8860"/>
                    </a:cubicBezTo>
                    <a:lnTo>
                      <a:pt x="2876" y="8860"/>
                    </a:lnTo>
                    <a:cubicBezTo>
                      <a:pt x="2866" y="8851"/>
                      <a:pt x="2866" y="8841"/>
                      <a:pt x="2866" y="8841"/>
                    </a:cubicBezTo>
                    <a:cubicBezTo>
                      <a:pt x="2871" y="8832"/>
                      <a:pt x="2877" y="8827"/>
                      <a:pt x="2886" y="8827"/>
                    </a:cubicBezTo>
                    <a:close/>
                    <a:moveTo>
                      <a:pt x="3509" y="7856"/>
                    </a:moveTo>
                    <a:cubicBezTo>
                      <a:pt x="3513" y="7856"/>
                      <a:pt x="3517" y="7857"/>
                      <a:pt x="3521" y="7859"/>
                    </a:cubicBezTo>
                    <a:cubicBezTo>
                      <a:pt x="3521" y="7889"/>
                      <a:pt x="3511" y="7899"/>
                      <a:pt x="3491" y="7909"/>
                    </a:cubicBezTo>
                    <a:cubicBezTo>
                      <a:pt x="3491" y="7934"/>
                      <a:pt x="3470" y="7952"/>
                      <a:pt x="3446" y="7980"/>
                    </a:cubicBezTo>
                    <a:lnTo>
                      <a:pt x="3446" y="7980"/>
                    </a:lnTo>
                    <a:cubicBezTo>
                      <a:pt x="3456" y="7972"/>
                      <a:pt x="3468" y="7968"/>
                      <a:pt x="3481" y="7968"/>
                    </a:cubicBezTo>
                    <a:cubicBezTo>
                      <a:pt x="3491" y="7968"/>
                      <a:pt x="3501" y="7988"/>
                      <a:pt x="3501" y="7998"/>
                    </a:cubicBezTo>
                    <a:cubicBezTo>
                      <a:pt x="3541" y="7968"/>
                      <a:pt x="3531" y="7928"/>
                      <a:pt x="3560" y="7919"/>
                    </a:cubicBezTo>
                    <a:cubicBezTo>
                      <a:pt x="3560" y="7914"/>
                      <a:pt x="3563" y="7911"/>
                      <a:pt x="3567" y="7911"/>
                    </a:cubicBezTo>
                    <a:cubicBezTo>
                      <a:pt x="3570" y="7911"/>
                      <a:pt x="3575" y="7914"/>
                      <a:pt x="3580" y="7919"/>
                    </a:cubicBezTo>
                    <a:cubicBezTo>
                      <a:pt x="3580" y="7938"/>
                      <a:pt x="3580" y="7968"/>
                      <a:pt x="3580" y="7998"/>
                    </a:cubicBezTo>
                    <a:cubicBezTo>
                      <a:pt x="3570" y="8008"/>
                      <a:pt x="3551" y="8018"/>
                      <a:pt x="3521" y="8038"/>
                    </a:cubicBezTo>
                    <a:cubicBezTo>
                      <a:pt x="3531" y="8057"/>
                      <a:pt x="3531" y="8067"/>
                      <a:pt x="3541" y="8097"/>
                    </a:cubicBezTo>
                    <a:cubicBezTo>
                      <a:pt x="3541" y="8107"/>
                      <a:pt x="3551" y="8117"/>
                      <a:pt x="3560" y="8117"/>
                    </a:cubicBezTo>
                    <a:cubicBezTo>
                      <a:pt x="3553" y="8155"/>
                      <a:pt x="3569" y="8170"/>
                      <a:pt x="3600" y="8170"/>
                    </a:cubicBezTo>
                    <a:cubicBezTo>
                      <a:pt x="3609" y="8170"/>
                      <a:pt x="3619" y="8169"/>
                      <a:pt x="3630" y="8166"/>
                    </a:cubicBezTo>
                    <a:lnTo>
                      <a:pt x="3630" y="8166"/>
                    </a:lnTo>
                    <a:cubicBezTo>
                      <a:pt x="3639" y="8221"/>
                      <a:pt x="3615" y="8240"/>
                      <a:pt x="3583" y="8240"/>
                    </a:cubicBezTo>
                    <a:cubicBezTo>
                      <a:pt x="3545" y="8240"/>
                      <a:pt x="3497" y="8213"/>
                      <a:pt x="3481" y="8186"/>
                    </a:cubicBezTo>
                    <a:cubicBezTo>
                      <a:pt x="3466" y="8161"/>
                      <a:pt x="3471" y="8159"/>
                      <a:pt x="3474" y="8159"/>
                    </a:cubicBezTo>
                    <a:cubicBezTo>
                      <a:pt x="3474" y="8159"/>
                      <a:pt x="3474" y="8159"/>
                      <a:pt x="3474" y="8159"/>
                    </a:cubicBezTo>
                    <a:lnTo>
                      <a:pt x="3474" y="8159"/>
                    </a:lnTo>
                    <a:cubicBezTo>
                      <a:pt x="3473" y="8159"/>
                      <a:pt x="3468" y="8156"/>
                      <a:pt x="3451" y="8147"/>
                    </a:cubicBezTo>
                    <a:cubicBezTo>
                      <a:pt x="3446" y="8142"/>
                      <a:pt x="3444" y="8142"/>
                      <a:pt x="3443" y="8142"/>
                    </a:cubicBezTo>
                    <a:cubicBezTo>
                      <a:pt x="3441" y="8142"/>
                      <a:pt x="3441" y="8142"/>
                      <a:pt x="3441" y="8137"/>
                    </a:cubicBezTo>
                    <a:cubicBezTo>
                      <a:pt x="3432" y="8147"/>
                      <a:pt x="3432" y="8156"/>
                      <a:pt x="3422" y="8166"/>
                    </a:cubicBezTo>
                    <a:cubicBezTo>
                      <a:pt x="3422" y="8186"/>
                      <a:pt x="3432" y="8236"/>
                      <a:pt x="3451" y="8275"/>
                    </a:cubicBezTo>
                    <a:cubicBezTo>
                      <a:pt x="3479" y="8331"/>
                      <a:pt x="3492" y="8367"/>
                      <a:pt x="3481" y="8367"/>
                    </a:cubicBezTo>
                    <a:cubicBezTo>
                      <a:pt x="3476" y="8367"/>
                      <a:pt x="3466" y="8360"/>
                      <a:pt x="3451" y="8345"/>
                    </a:cubicBezTo>
                    <a:cubicBezTo>
                      <a:pt x="3402" y="8305"/>
                      <a:pt x="3422" y="8246"/>
                      <a:pt x="3402" y="8186"/>
                    </a:cubicBezTo>
                    <a:cubicBezTo>
                      <a:pt x="3402" y="8176"/>
                      <a:pt x="3402" y="8176"/>
                      <a:pt x="3392" y="8176"/>
                    </a:cubicBezTo>
                    <a:cubicBezTo>
                      <a:pt x="3387" y="8181"/>
                      <a:pt x="3379" y="8184"/>
                      <a:pt x="3372" y="8184"/>
                    </a:cubicBezTo>
                    <a:cubicBezTo>
                      <a:pt x="3365" y="8184"/>
                      <a:pt x="3357" y="8181"/>
                      <a:pt x="3352" y="8176"/>
                    </a:cubicBezTo>
                    <a:cubicBezTo>
                      <a:pt x="3342" y="8196"/>
                      <a:pt x="3332" y="8216"/>
                      <a:pt x="3332" y="8236"/>
                    </a:cubicBezTo>
                    <a:cubicBezTo>
                      <a:pt x="3322" y="8285"/>
                      <a:pt x="3352" y="8246"/>
                      <a:pt x="3392" y="8315"/>
                    </a:cubicBezTo>
                    <a:cubicBezTo>
                      <a:pt x="3412" y="8355"/>
                      <a:pt x="3441" y="8424"/>
                      <a:pt x="3432" y="8424"/>
                    </a:cubicBezTo>
                    <a:cubicBezTo>
                      <a:pt x="3422" y="8414"/>
                      <a:pt x="3412" y="8404"/>
                      <a:pt x="3402" y="8394"/>
                    </a:cubicBezTo>
                    <a:cubicBezTo>
                      <a:pt x="3392" y="8385"/>
                      <a:pt x="3382" y="8385"/>
                      <a:pt x="3372" y="8375"/>
                    </a:cubicBezTo>
                    <a:cubicBezTo>
                      <a:pt x="3362" y="8365"/>
                      <a:pt x="3362" y="8365"/>
                      <a:pt x="3352" y="8345"/>
                    </a:cubicBezTo>
                    <a:cubicBezTo>
                      <a:pt x="3313" y="8315"/>
                      <a:pt x="3322" y="8275"/>
                      <a:pt x="3303" y="8266"/>
                    </a:cubicBezTo>
                    <a:cubicBezTo>
                      <a:pt x="3302" y="8265"/>
                      <a:pt x="3301" y="8264"/>
                      <a:pt x="3300" y="8264"/>
                    </a:cubicBezTo>
                    <a:cubicBezTo>
                      <a:pt x="3288" y="8264"/>
                      <a:pt x="3264" y="8307"/>
                      <a:pt x="3273" y="8325"/>
                    </a:cubicBezTo>
                    <a:cubicBezTo>
                      <a:pt x="3293" y="8335"/>
                      <a:pt x="3293" y="8345"/>
                      <a:pt x="3313" y="8355"/>
                    </a:cubicBezTo>
                    <a:cubicBezTo>
                      <a:pt x="3243" y="8375"/>
                      <a:pt x="3233" y="8523"/>
                      <a:pt x="3184" y="8583"/>
                    </a:cubicBezTo>
                    <a:cubicBezTo>
                      <a:pt x="3124" y="8662"/>
                      <a:pt x="3144" y="8692"/>
                      <a:pt x="3025" y="8900"/>
                    </a:cubicBezTo>
                    <a:cubicBezTo>
                      <a:pt x="3025" y="8900"/>
                      <a:pt x="3025" y="8890"/>
                      <a:pt x="3015" y="8890"/>
                    </a:cubicBezTo>
                    <a:lnTo>
                      <a:pt x="3005" y="8890"/>
                    </a:lnTo>
                    <a:cubicBezTo>
                      <a:pt x="3015" y="8880"/>
                      <a:pt x="3015" y="8870"/>
                      <a:pt x="3005" y="8860"/>
                    </a:cubicBezTo>
                    <a:cubicBezTo>
                      <a:pt x="2985" y="8851"/>
                      <a:pt x="2946" y="8801"/>
                      <a:pt x="2936" y="8791"/>
                    </a:cubicBezTo>
                    <a:cubicBezTo>
                      <a:pt x="2936" y="8781"/>
                      <a:pt x="2916" y="8771"/>
                      <a:pt x="2886" y="8771"/>
                    </a:cubicBezTo>
                    <a:cubicBezTo>
                      <a:pt x="2858" y="8778"/>
                      <a:pt x="2845" y="8785"/>
                      <a:pt x="2836" y="8785"/>
                    </a:cubicBezTo>
                    <a:cubicBezTo>
                      <a:pt x="2832" y="8785"/>
                      <a:pt x="2830" y="8784"/>
                      <a:pt x="2827" y="8781"/>
                    </a:cubicBezTo>
                    <a:cubicBezTo>
                      <a:pt x="2827" y="8761"/>
                      <a:pt x="2856" y="8732"/>
                      <a:pt x="2827" y="8732"/>
                    </a:cubicBezTo>
                    <a:cubicBezTo>
                      <a:pt x="2806" y="8725"/>
                      <a:pt x="2795" y="8709"/>
                      <a:pt x="2787" y="8709"/>
                    </a:cubicBezTo>
                    <a:cubicBezTo>
                      <a:pt x="2783" y="8709"/>
                      <a:pt x="2780" y="8712"/>
                      <a:pt x="2777" y="8722"/>
                    </a:cubicBezTo>
                    <a:cubicBezTo>
                      <a:pt x="2764" y="8741"/>
                      <a:pt x="2756" y="8752"/>
                      <a:pt x="2746" y="8752"/>
                    </a:cubicBezTo>
                    <a:cubicBezTo>
                      <a:pt x="2740" y="8752"/>
                      <a:pt x="2735" y="8749"/>
                      <a:pt x="2728" y="8742"/>
                    </a:cubicBezTo>
                    <a:cubicBezTo>
                      <a:pt x="2728" y="8732"/>
                      <a:pt x="2737" y="8722"/>
                      <a:pt x="2757" y="8702"/>
                    </a:cubicBezTo>
                    <a:cubicBezTo>
                      <a:pt x="2824" y="8668"/>
                      <a:pt x="2860" y="8644"/>
                      <a:pt x="2888" y="8644"/>
                    </a:cubicBezTo>
                    <a:cubicBezTo>
                      <a:pt x="2901" y="8644"/>
                      <a:pt x="2913" y="8649"/>
                      <a:pt x="2926" y="8662"/>
                    </a:cubicBezTo>
                    <a:cubicBezTo>
                      <a:pt x="2951" y="8681"/>
                      <a:pt x="2996" y="8712"/>
                      <a:pt x="3033" y="8712"/>
                    </a:cubicBezTo>
                    <a:cubicBezTo>
                      <a:pt x="3055" y="8712"/>
                      <a:pt x="3074" y="8701"/>
                      <a:pt x="3084" y="8672"/>
                    </a:cubicBezTo>
                    <a:cubicBezTo>
                      <a:pt x="3104" y="8603"/>
                      <a:pt x="3184" y="8662"/>
                      <a:pt x="3154" y="8583"/>
                    </a:cubicBezTo>
                    <a:cubicBezTo>
                      <a:pt x="3138" y="8527"/>
                      <a:pt x="3110" y="8459"/>
                      <a:pt x="3074" y="8459"/>
                    </a:cubicBezTo>
                    <a:cubicBezTo>
                      <a:pt x="3064" y="8459"/>
                      <a:pt x="3055" y="8464"/>
                      <a:pt x="3045" y="8474"/>
                    </a:cubicBezTo>
                    <a:cubicBezTo>
                      <a:pt x="3025" y="8504"/>
                      <a:pt x="3005" y="8513"/>
                      <a:pt x="2995" y="8513"/>
                    </a:cubicBezTo>
                    <a:cubicBezTo>
                      <a:pt x="2995" y="8504"/>
                      <a:pt x="2995" y="8494"/>
                      <a:pt x="2985" y="8484"/>
                    </a:cubicBezTo>
                    <a:cubicBezTo>
                      <a:pt x="2985" y="8484"/>
                      <a:pt x="2985" y="8474"/>
                      <a:pt x="2985" y="8464"/>
                    </a:cubicBezTo>
                    <a:cubicBezTo>
                      <a:pt x="3002" y="8415"/>
                      <a:pt x="3111" y="8320"/>
                      <a:pt x="3079" y="8320"/>
                    </a:cubicBezTo>
                    <a:cubicBezTo>
                      <a:pt x="3072" y="8320"/>
                      <a:pt x="3058" y="8324"/>
                      <a:pt x="3035" y="8335"/>
                    </a:cubicBezTo>
                    <a:cubicBezTo>
                      <a:pt x="2956" y="8365"/>
                      <a:pt x="2916" y="8385"/>
                      <a:pt x="2896" y="8404"/>
                    </a:cubicBezTo>
                    <a:cubicBezTo>
                      <a:pt x="2856" y="8404"/>
                      <a:pt x="2807" y="8394"/>
                      <a:pt x="2797" y="8375"/>
                    </a:cubicBezTo>
                    <a:cubicBezTo>
                      <a:pt x="2787" y="8375"/>
                      <a:pt x="2787" y="8375"/>
                      <a:pt x="2787" y="8365"/>
                    </a:cubicBezTo>
                    <a:cubicBezTo>
                      <a:pt x="2856" y="8355"/>
                      <a:pt x="2926" y="8325"/>
                      <a:pt x="2985" y="8285"/>
                    </a:cubicBezTo>
                    <a:cubicBezTo>
                      <a:pt x="3164" y="8156"/>
                      <a:pt x="3233" y="8137"/>
                      <a:pt x="3372" y="7978"/>
                    </a:cubicBezTo>
                    <a:cubicBezTo>
                      <a:pt x="3382" y="7968"/>
                      <a:pt x="3382" y="7958"/>
                      <a:pt x="3392" y="7948"/>
                    </a:cubicBezTo>
                    <a:cubicBezTo>
                      <a:pt x="3402" y="7938"/>
                      <a:pt x="3402" y="7938"/>
                      <a:pt x="3402" y="7938"/>
                    </a:cubicBezTo>
                    <a:cubicBezTo>
                      <a:pt x="3412" y="7928"/>
                      <a:pt x="3412" y="7928"/>
                      <a:pt x="3422" y="7919"/>
                    </a:cubicBezTo>
                    <a:cubicBezTo>
                      <a:pt x="3422" y="7909"/>
                      <a:pt x="3432" y="7899"/>
                      <a:pt x="3441" y="7899"/>
                    </a:cubicBezTo>
                    <a:cubicBezTo>
                      <a:pt x="3466" y="7874"/>
                      <a:pt x="3490" y="7856"/>
                      <a:pt x="3509" y="7856"/>
                    </a:cubicBezTo>
                    <a:close/>
                    <a:moveTo>
                      <a:pt x="3382" y="8920"/>
                    </a:moveTo>
                    <a:cubicBezTo>
                      <a:pt x="3412" y="8930"/>
                      <a:pt x="3422" y="8950"/>
                      <a:pt x="3422" y="8960"/>
                    </a:cubicBezTo>
                    <a:cubicBezTo>
                      <a:pt x="3382" y="8989"/>
                      <a:pt x="3332" y="9039"/>
                      <a:pt x="3273" y="9089"/>
                    </a:cubicBezTo>
                    <a:cubicBezTo>
                      <a:pt x="3253" y="9069"/>
                      <a:pt x="3233" y="9039"/>
                      <a:pt x="3213" y="9029"/>
                    </a:cubicBezTo>
                    <a:cubicBezTo>
                      <a:pt x="3243" y="9009"/>
                      <a:pt x="3273" y="8989"/>
                      <a:pt x="3293" y="8970"/>
                    </a:cubicBezTo>
                    <a:lnTo>
                      <a:pt x="3303" y="8970"/>
                    </a:lnTo>
                    <a:cubicBezTo>
                      <a:pt x="3313" y="8960"/>
                      <a:pt x="3322" y="8960"/>
                      <a:pt x="3322" y="8950"/>
                    </a:cubicBezTo>
                    <a:cubicBezTo>
                      <a:pt x="3342" y="8940"/>
                      <a:pt x="3362" y="8930"/>
                      <a:pt x="3372" y="8920"/>
                    </a:cubicBezTo>
                    <a:close/>
                    <a:moveTo>
                      <a:pt x="8835" y="9098"/>
                    </a:moveTo>
                    <a:cubicBezTo>
                      <a:pt x="8835" y="9108"/>
                      <a:pt x="8835" y="9128"/>
                      <a:pt x="8835" y="9138"/>
                    </a:cubicBezTo>
                    <a:cubicBezTo>
                      <a:pt x="8825" y="9128"/>
                      <a:pt x="8825" y="9118"/>
                      <a:pt x="8816" y="9108"/>
                    </a:cubicBezTo>
                    <a:cubicBezTo>
                      <a:pt x="8825" y="9108"/>
                      <a:pt x="8825" y="9108"/>
                      <a:pt x="8835" y="9098"/>
                    </a:cubicBezTo>
                    <a:close/>
                    <a:moveTo>
                      <a:pt x="18780" y="8989"/>
                    </a:moveTo>
                    <a:cubicBezTo>
                      <a:pt x="18790" y="8999"/>
                      <a:pt x="18790" y="9009"/>
                      <a:pt x="18800" y="9019"/>
                    </a:cubicBezTo>
                    <a:cubicBezTo>
                      <a:pt x="18810" y="9029"/>
                      <a:pt x="18820" y="9049"/>
                      <a:pt x="18840" y="9059"/>
                    </a:cubicBezTo>
                    <a:cubicBezTo>
                      <a:pt x="18870" y="9069"/>
                      <a:pt x="18899" y="9089"/>
                      <a:pt x="18909" y="9098"/>
                    </a:cubicBezTo>
                    <a:cubicBezTo>
                      <a:pt x="18939" y="9118"/>
                      <a:pt x="18969" y="9128"/>
                      <a:pt x="18989" y="9138"/>
                    </a:cubicBezTo>
                    <a:cubicBezTo>
                      <a:pt x="18968" y="9159"/>
                      <a:pt x="18952" y="9180"/>
                      <a:pt x="18926" y="9180"/>
                    </a:cubicBezTo>
                    <a:cubicBezTo>
                      <a:pt x="18916" y="9180"/>
                      <a:pt x="18904" y="9177"/>
                      <a:pt x="18890" y="9168"/>
                    </a:cubicBezTo>
                    <a:cubicBezTo>
                      <a:pt x="18830" y="9118"/>
                      <a:pt x="18850" y="9108"/>
                      <a:pt x="18810" y="9079"/>
                    </a:cubicBezTo>
                    <a:cubicBezTo>
                      <a:pt x="18800" y="9069"/>
                      <a:pt x="18790" y="9059"/>
                      <a:pt x="18780" y="9059"/>
                    </a:cubicBezTo>
                    <a:cubicBezTo>
                      <a:pt x="18771" y="9039"/>
                      <a:pt x="18761" y="9029"/>
                      <a:pt x="18751" y="9029"/>
                    </a:cubicBezTo>
                    <a:cubicBezTo>
                      <a:pt x="18751" y="9009"/>
                      <a:pt x="18761" y="8999"/>
                      <a:pt x="18780" y="8989"/>
                    </a:cubicBezTo>
                    <a:close/>
                    <a:moveTo>
                      <a:pt x="12147" y="8890"/>
                    </a:moveTo>
                    <a:cubicBezTo>
                      <a:pt x="12157" y="8890"/>
                      <a:pt x="12167" y="8900"/>
                      <a:pt x="12187" y="8920"/>
                    </a:cubicBezTo>
                    <a:cubicBezTo>
                      <a:pt x="12226" y="8970"/>
                      <a:pt x="12256" y="9019"/>
                      <a:pt x="12286" y="9039"/>
                    </a:cubicBezTo>
                    <a:cubicBezTo>
                      <a:pt x="12308" y="9061"/>
                      <a:pt x="12325" y="9072"/>
                      <a:pt x="12340" y="9072"/>
                    </a:cubicBezTo>
                    <a:cubicBezTo>
                      <a:pt x="12345" y="9072"/>
                      <a:pt x="12350" y="9071"/>
                      <a:pt x="12355" y="9069"/>
                    </a:cubicBezTo>
                    <a:cubicBezTo>
                      <a:pt x="12365" y="9059"/>
                      <a:pt x="12365" y="9039"/>
                      <a:pt x="12365" y="9029"/>
                    </a:cubicBezTo>
                    <a:lnTo>
                      <a:pt x="12375" y="9029"/>
                    </a:lnTo>
                    <a:cubicBezTo>
                      <a:pt x="12375" y="9029"/>
                      <a:pt x="12375" y="9039"/>
                      <a:pt x="12375" y="9039"/>
                    </a:cubicBezTo>
                    <a:cubicBezTo>
                      <a:pt x="12365" y="9079"/>
                      <a:pt x="12355" y="9108"/>
                      <a:pt x="12355" y="9118"/>
                    </a:cubicBezTo>
                    <a:cubicBezTo>
                      <a:pt x="12345" y="9138"/>
                      <a:pt x="12345" y="9158"/>
                      <a:pt x="12335" y="9178"/>
                    </a:cubicBezTo>
                    <a:cubicBezTo>
                      <a:pt x="12326" y="9217"/>
                      <a:pt x="12326" y="9277"/>
                      <a:pt x="12326" y="9327"/>
                    </a:cubicBezTo>
                    <a:lnTo>
                      <a:pt x="12276" y="9327"/>
                    </a:lnTo>
                    <a:cubicBezTo>
                      <a:pt x="12296" y="9287"/>
                      <a:pt x="12306" y="9247"/>
                      <a:pt x="12316" y="9217"/>
                    </a:cubicBezTo>
                    <a:cubicBezTo>
                      <a:pt x="12286" y="9208"/>
                      <a:pt x="12256" y="9188"/>
                      <a:pt x="12217" y="9168"/>
                    </a:cubicBezTo>
                    <a:cubicBezTo>
                      <a:pt x="12217" y="9168"/>
                      <a:pt x="12217" y="9168"/>
                      <a:pt x="12207" y="9158"/>
                    </a:cubicBezTo>
                    <a:cubicBezTo>
                      <a:pt x="12197" y="9148"/>
                      <a:pt x="12177" y="9128"/>
                      <a:pt x="12167" y="9118"/>
                    </a:cubicBezTo>
                    <a:lnTo>
                      <a:pt x="12157" y="9118"/>
                    </a:lnTo>
                    <a:cubicBezTo>
                      <a:pt x="12137" y="9098"/>
                      <a:pt x="12107" y="9079"/>
                      <a:pt x="12088" y="9059"/>
                    </a:cubicBezTo>
                    <a:cubicBezTo>
                      <a:pt x="12107" y="9029"/>
                      <a:pt x="12117" y="8999"/>
                      <a:pt x="12117" y="8999"/>
                    </a:cubicBezTo>
                    <a:cubicBezTo>
                      <a:pt x="12117" y="8999"/>
                      <a:pt x="12117" y="8989"/>
                      <a:pt x="12117" y="8970"/>
                    </a:cubicBezTo>
                    <a:lnTo>
                      <a:pt x="12167" y="8970"/>
                    </a:lnTo>
                    <a:cubicBezTo>
                      <a:pt x="12167" y="8960"/>
                      <a:pt x="12167" y="8960"/>
                      <a:pt x="12167" y="8950"/>
                    </a:cubicBezTo>
                    <a:cubicBezTo>
                      <a:pt x="12167" y="8920"/>
                      <a:pt x="12157" y="8900"/>
                      <a:pt x="12147" y="8890"/>
                    </a:cubicBezTo>
                    <a:close/>
                    <a:moveTo>
                      <a:pt x="9004" y="9475"/>
                    </a:moveTo>
                    <a:cubicBezTo>
                      <a:pt x="9024" y="9495"/>
                      <a:pt x="9044" y="9515"/>
                      <a:pt x="9063" y="9525"/>
                    </a:cubicBezTo>
                    <a:cubicBezTo>
                      <a:pt x="9083" y="9535"/>
                      <a:pt x="9103" y="9545"/>
                      <a:pt x="9103" y="9555"/>
                    </a:cubicBezTo>
                    <a:cubicBezTo>
                      <a:pt x="9054" y="9545"/>
                      <a:pt x="9014" y="9535"/>
                      <a:pt x="8974" y="9505"/>
                    </a:cubicBezTo>
                    <a:cubicBezTo>
                      <a:pt x="8974" y="9505"/>
                      <a:pt x="8964" y="9505"/>
                      <a:pt x="8964" y="9495"/>
                    </a:cubicBezTo>
                    <a:cubicBezTo>
                      <a:pt x="8964" y="9495"/>
                      <a:pt x="8964" y="9495"/>
                      <a:pt x="8964" y="9485"/>
                    </a:cubicBezTo>
                    <a:cubicBezTo>
                      <a:pt x="8974" y="9485"/>
                      <a:pt x="8974" y="9485"/>
                      <a:pt x="8984" y="9475"/>
                    </a:cubicBezTo>
                    <a:close/>
                    <a:moveTo>
                      <a:pt x="11997" y="9418"/>
                    </a:moveTo>
                    <a:cubicBezTo>
                      <a:pt x="12007" y="9418"/>
                      <a:pt x="12017" y="9420"/>
                      <a:pt x="12028" y="9426"/>
                    </a:cubicBezTo>
                    <a:cubicBezTo>
                      <a:pt x="12127" y="9455"/>
                      <a:pt x="12098" y="9465"/>
                      <a:pt x="12177" y="9545"/>
                    </a:cubicBezTo>
                    <a:cubicBezTo>
                      <a:pt x="12187" y="9564"/>
                      <a:pt x="12207" y="9574"/>
                      <a:pt x="12217" y="9594"/>
                    </a:cubicBezTo>
                    <a:cubicBezTo>
                      <a:pt x="12195" y="9609"/>
                      <a:pt x="12162" y="9618"/>
                      <a:pt x="12135" y="9618"/>
                    </a:cubicBezTo>
                    <a:cubicBezTo>
                      <a:pt x="12125" y="9618"/>
                      <a:pt x="12115" y="9617"/>
                      <a:pt x="12107" y="9614"/>
                    </a:cubicBezTo>
                    <a:cubicBezTo>
                      <a:pt x="12098" y="9614"/>
                      <a:pt x="12088" y="9604"/>
                      <a:pt x="12068" y="9604"/>
                    </a:cubicBezTo>
                    <a:cubicBezTo>
                      <a:pt x="11959" y="9584"/>
                      <a:pt x="11909" y="9574"/>
                      <a:pt x="11909" y="9535"/>
                    </a:cubicBezTo>
                    <a:cubicBezTo>
                      <a:pt x="11909" y="9525"/>
                      <a:pt x="11919" y="9515"/>
                      <a:pt x="11919" y="9505"/>
                    </a:cubicBezTo>
                    <a:cubicBezTo>
                      <a:pt x="11919" y="9495"/>
                      <a:pt x="11929" y="9485"/>
                      <a:pt x="11929" y="9475"/>
                    </a:cubicBezTo>
                    <a:lnTo>
                      <a:pt x="11929" y="9465"/>
                    </a:lnTo>
                    <a:cubicBezTo>
                      <a:pt x="11929" y="9465"/>
                      <a:pt x="11939" y="9455"/>
                      <a:pt x="11939" y="9455"/>
                    </a:cubicBezTo>
                    <a:cubicBezTo>
                      <a:pt x="11953" y="9434"/>
                      <a:pt x="11973" y="9418"/>
                      <a:pt x="11997" y="9418"/>
                    </a:cubicBezTo>
                    <a:close/>
                    <a:moveTo>
                      <a:pt x="17616" y="9489"/>
                    </a:moveTo>
                    <a:cubicBezTo>
                      <a:pt x="17620" y="9489"/>
                      <a:pt x="17607" y="9499"/>
                      <a:pt x="17591" y="9515"/>
                    </a:cubicBezTo>
                    <a:cubicBezTo>
                      <a:pt x="17581" y="9525"/>
                      <a:pt x="17581" y="9525"/>
                      <a:pt x="17571" y="9535"/>
                    </a:cubicBezTo>
                    <a:cubicBezTo>
                      <a:pt x="17561" y="9545"/>
                      <a:pt x="17551" y="9564"/>
                      <a:pt x="17551" y="9584"/>
                    </a:cubicBezTo>
                    <a:cubicBezTo>
                      <a:pt x="17541" y="9584"/>
                      <a:pt x="17551" y="9584"/>
                      <a:pt x="17551" y="9594"/>
                    </a:cubicBezTo>
                    <a:cubicBezTo>
                      <a:pt x="17531" y="9614"/>
                      <a:pt x="17511" y="9624"/>
                      <a:pt x="17491" y="9644"/>
                    </a:cubicBezTo>
                    <a:cubicBezTo>
                      <a:pt x="17491" y="9634"/>
                      <a:pt x="17491" y="9624"/>
                      <a:pt x="17491" y="9614"/>
                    </a:cubicBezTo>
                    <a:cubicBezTo>
                      <a:pt x="17482" y="9555"/>
                      <a:pt x="17442" y="9564"/>
                      <a:pt x="17561" y="9515"/>
                    </a:cubicBezTo>
                    <a:cubicBezTo>
                      <a:pt x="17598" y="9496"/>
                      <a:pt x="17613" y="9489"/>
                      <a:pt x="17616" y="9489"/>
                    </a:cubicBezTo>
                    <a:close/>
                    <a:moveTo>
                      <a:pt x="2896" y="9574"/>
                    </a:moveTo>
                    <a:lnTo>
                      <a:pt x="2896" y="9574"/>
                    </a:lnTo>
                    <a:cubicBezTo>
                      <a:pt x="2886" y="9614"/>
                      <a:pt x="2866" y="9664"/>
                      <a:pt x="2856" y="9713"/>
                    </a:cubicBezTo>
                    <a:cubicBezTo>
                      <a:pt x="2847" y="9703"/>
                      <a:pt x="2837" y="9693"/>
                      <a:pt x="2837" y="9683"/>
                    </a:cubicBezTo>
                    <a:cubicBezTo>
                      <a:pt x="2837" y="9654"/>
                      <a:pt x="2856" y="9584"/>
                      <a:pt x="2896" y="9574"/>
                    </a:cubicBezTo>
                    <a:close/>
                    <a:moveTo>
                      <a:pt x="19249" y="5310"/>
                    </a:moveTo>
                    <a:cubicBezTo>
                      <a:pt x="19256" y="5310"/>
                      <a:pt x="19271" y="5530"/>
                      <a:pt x="19286" y="5569"/>
                    </a:cubicBezTo>
                    <a:cubicBezTo>
                      <a:pt x="19316" y="5628"/>
                      <a:pt x="19306" y="5727"/>
                      <a:pt x="19316" y="5807"/>
                    </a:cubicBezTo>
                    <a:cubicBezTo>
                      <a:pt x="19318" y="5822"/>
                      <a:pt x="19321" y="5828"/>
                      <a:pt x="19326" y="5828"/>
                    </a:cubicBezTo>
                    <a:cubicBezTo>
                      <a:pt x="19341" y="5828"/>
                      <a:pt x="19371" y="5755"/>
                      <a:pt x="19425" y="5747"/>
                    </a:cubicBezTo>
                    <a:cubicBezTo>
                      <a:pt x="19441" y="5745"/>
                      <a:pt x="19451" y="5743"/>
                      <a:pt x="19455" y="5743"/>
                    </a:cubicBezTo>
                    <a:cubicBezTo>
                      <a:pt x="19468" y="5743"/>
                      <a:pt x="19428" y="5756"/>
                      <a:pt x="19405" y="5787"/>
                    </a:cubicBezTo>
                    <a:cubicBezTo>
                      <a:pt x="19365" y="5836"/>
                      <a:pt x="19336" y="5955"/>
                      <a:pt x="19346" y="5975"/>
                    </a:cubicBezTo>
                    <a:cubicBezTo>
                      <a:pt x="19347" y="5977"/>
                      <a:pt x="19349" y="5977"/>
                      <a:pt x="19351" y="5977"/>
                    </a:cubicBezTo>
                    <a:cubicBezTo>
                      <a:pt x="19354" y="5977"/>
                      <a:pt x="19357" y="5975"/>
                      <a:pt x="19361" y="5975"/>
                    </a:cubicBezTo>
                    <a:cubicBezTo>
                      <a:pt x="19365" y="5975"/>
                      <a:pt x="19370" y="5980"/>
                      <a:pt x="19375" y="6005"/>
                    </a:cubicBezTo>
                    <a:cubicBezTo>
                      <a:pt x="19383" y="6044"/>
                      <a:pt x="19434" y="6071"/>
                      <a:pt x="19474" y="6071"/>
                    </a:cubicBezTo>
                    <a:cubicBezTo>
                      <a:pt x="19486" y="6071"/>
                      <a:pt x="19496" y="6069"/>
                      <a:pt x="19504" y="6064"/>
                    </a:cubicBezTo>
                    <a:cubicBezTo>
                      <a:pt x="19505" y="6064"/>
                      <a:pt x="19506" y="6064"/>
                      <a:pt x="19507" y="6064"/>
                    </a:cubicBezTo>
                    <a:cubicBezTo>
                      <a:pt x="19531" y="6064"/>
                      <a:pt x="19483" y="6195"/>
                      <a:pt x="19435" y="6233"/>
                    </a:cubicBezTo>
                    <a:cubicBezTo>
                      <a:pt x="19402" y="6253"/>
                      <a:pt x="19421" y="6298"/>
                      <a:pt x="19467" y="6298"/>
                    </a:cubicBezTo>
                    <a:cubicBezTo>
                      <a:pt x="19490" y="6298"/>
                      <a:pt x="19520" y="6286"/>
                      <a:pt x="19554" y="6253"/>
                    </a:cubicBezTo>
                    <a:cubicBezTo>
                      <a:pt x="19564" y="6240"/>
                      <a:pt x="19573" y="6235"/>
                      <a:pt x="19581" y="6235"/>
                    </a:cubicBezTo>
                    <a:cubicBezTo>
                      <a:pt x="19607" y="6235"/>
                      <a:pt x="19631" y="6283"/>
                      <a:pt x="19683" y="6342"/>
                    </a:cubicBezTo>
                    <a:cubicBezTo>
                      <a:pt x="19752" y="6421"/>
                      <a:pt x="19603" y="6372"/>
                      <a:pt x="19564" y="6431"/>
                    </a:cubicBezTo>
                    <a:cubicBezTo>
                      <a:pt x="19547" y="6451"/>
                      <a:pt x="19542" y="6458"/>
                      <a:pt x="19538" y="6458"/>
                    </a:cubicBezTo>
                    <a:cubicBezTo>
                      <a:pt x="19532" y="6458"/>
                      <a:pt x="19534" y="6431"/>
                      <a:pt x="19475" y="6431"/>
                    </a:cubicBezTo>
                    <a:cubicBezTo>
                      <a:pt x="19395" y="6431"/>
                      <a:pt x="19465" y="6530"/>
                      <a:pt x="19445" y="6679"/>
                    </a:cubicBezTo>
                    <a:cubicBezTo>
                      <a:pt x="19441" y="6739"/>
                      <a:pt x="19460" y="6760"/>
                      <a:pt x="19483" y="6760"/>
                    </a:cubicBezTo>
                    <a:cubicBezTo>
                      <a:pt x="19513" y="6760"/>
                      <a:pt x="19550" y="6723"/>
                      <a:pt x="19544" y="6689"/>
                    </a:cubicBezTo>
                    <a:cubicBezTo>
                      <a:pt x="19524" y="6630"/>
                      <a:pt x="19494" y="6649"/>
                      <a:pt x="19613" y="6590"/>
                    </a:cubicBezTo>
                    <a:cubicBezTo>
                      <a:pt x="19644" y="6576"/>
                      <a:pt x="19657" y="6570"/>
                      <a:pt x="19660" y="6570"/>
                    </a:cubicBezTo>
                    <a:cubicBezTo>
                      <a:pt x="19668" y="6570"/>
                      <a:pt x="19608" y="6609"/>
                      <a:pt x="19594" y="6659"/>
                    </a:cubicBezTo>
                    <a:cubicBezTo>
                      <a:pt x="19578" y="6712"/>
                      <a:pt x="19615" y="6765"/>
                      <a:pt x="19651" y="6765"/>
                    </a:cubicBezTo>
                    <a:cubicBezTo>
                      <a:pt x="19662" y="6765"/>
                      <a:pt x="19673" y="6760"/>
                      <a:pt x="19683" y="6749"/>
                    </a:cubicBezTo>
                    <a:cubicBezTo>
                      <a:pt x="19696" y="6732"/>
                      <a:pt x="19709" y="6724"/>
                      <a:pt x="19722" y="6724"/>
                    </a:cubicBezTo>
                    <a:cubicBezTo>
                      <a:pt x="19747" y="6724"/>
                      <a:pt x="19769" y="6755"/>
                      <a:pt x="19782" y="6808"/>
                    </a:cubicBezTo>
                    <a:cubicBezTo>
                      <a:pt x="19787" y="6827"/>
                      <a:pt x="19787" y="6833"/>
                      <a:pt x="19784" y="6833"/>
                    </a:cubicBezTo>
                    <a:cubicBezTo>
                      <a:pt x="19778" y="6833"/>
                      <a:pt x="19759" y="6802"/>
                      <a:pt x="19742" y="6802"/>
                    </a:cubicBezTo>
                    <a:cubicBezTo>
                      <a:pt x="19734" y="6802"/>
                      <a:pt x="19727" y="6809"/>
                      <a:pt x="19722" y="6828"/>
                    </a:cubicBezTo>
                    <a:cubicBezTo>
                      <a:pt x="19709" y="6873"/>
                      <a:pt x="19666" y="6898"/>
                      <a:pt x="19630" y="6898"/>
                    </a:cubicBezTo>
                    <a:cubicBezTo>
                      <a:pt x="19611" y="6898"/>
                      <a:pt x="19594" y="6891"/>
                      <a:pt x="19584" y="6877"/>
                    </a:cubicBezTo>
                    <a:cubicBezTo>
                      <a:pt x="19571" y="6868"/>
                      <a:pt x="19561" y="6864"/>
                      <a:pt x="19550" y="6864"/>
                    </a:cubicBezTo>
                    <a:cubicBezTo>
                      <a:pt x="19525" y="6864"/>
                      <a:pt x="19496" y="6886"/>
                      <a:pt x="19435" y="6927"/>
                    </a:cubicBezTo>
                    <a:cubicBezTo>
                      <a:pt x="19346" y="6986"/>
                      <a:pt x="19475" y="7026"/>
                      <a:pt x="19514" y="7066"/>
                    </a:cubicBezTo>
                    <a:cubicBezTo>
                      <a:pt x="19527" y="7078"/>
                      <a:pt x="19538" y="7081"/>
                      <a:pt x="19550" y="7081"/>
                    </a:cubicBezTo>
                    <a:cubicBezTo>
                      <a:pt x="19560" y="7081"/>
                      <a:pt x="19570" y="7079"/>
                      <a:pt x="19582" y="7079"/>
                    </a:cubicBezTo>
                    <a:cubicBezTo>
                      <a:pt x="19602" y="7079"/>
                      <a:pt x="19628" y="7085"/>
                      <a:pt x="19663" y="7115"/>
                    </a:cubicBezTo>
                    <a:cubicBezTo>
                      <a:pt x="19720" y="7164"/>
                      <a:pt x="19723" y="7213"/>
                      <a:pt x="19739" y="7213"/>
                    </a:cubicBezTo>
                    <a:cubicBezTo>
                      <a:pt x="19743" y="7213"/>
                      <a:pt x="19747" y="7210"/>
                      <a:pt x="19752" y="7205"/>
                    </a:cubicBezTo>
                    <a:cubicBezTo>
                      <a:pt x="19758" y="7197"/>
                      <a:pt x="19765" y="7193"/>
                      <a:pt x="19772" y="7193"/>
                    </a:cubicBezTo>
                    <a:cubicBezTo>
                      <a:pt x="19802" y="7193"/>
                      <a:pt x="19845" y="7254"/>
                      <a:pt x="19901" y="7334"/>
                    </a:cubicBezTo>
                    <a:cubicBezTo>
                      <a:pt x="19940" y="7395"/>
                      <a:pt x="19926" y="7419"/>
                      <a:pt x="19902" y="7419"/>
                    </a:cubicBezTo>
                    <a:cubicBezTo>
                      <a:pt x="19884" y="7419"/>
                      <a:pt x="19860" y="7405"/>
                      <a:pt x="19851" y="7383"/>
                    </a:cubicBezTo>
                    <a:cubicBezTo>
                      <a:pt x="19846" y="7371"/>
                      <a:pt x="19843" y="7366"/>
                      <a:pt x="19841" y="7366"/>
                    </a:cubicBezTo>
                    <a:cubicBezTo>
                      <a:pt x="19835" y="7366"/>
                      <a:pt x="19836" y="7410"/>
                      <a:pt x="19822" y="7433"/>
                    </a:cubicBezTo>
                    <a:cubicBezTo>
                      <a:pt x="19814" y="7440"/>
                      <a:pt x="19804" y="7448"/>
                      <a:pt x="19792" y="7448"/>
                    </a:cubicBezTo>
                    <a:cubicBezTo>
                      <a:pt x="19774" y="7448"/>
                      <a:pt x="19749" y="7430"/>
                      <a:pt x="19713" y="7363"/>
                    </a:cubicBezTo>
                    <a:cubicBezTo>
                      <a:pt x="19699" y="7339"/>
                      <a:pt x="19686" y="7329"/>
                      <a:pt x="19674" y="7329"/>
                    </a:cubicBezTo>
                    <a:cubicBezTo>
                      <a:pt x="19633" y="7329"/>
                      <a:pt x="19603" y="7443"/>
                      <a:pt x="19603" y="7443"/>
                    </a:cubicBezTo>
                    <a:cubicBezTo>
                      <a:pt x="19603" y="7443"/>
                      <a:pt x="19574" y="7502"/>
                      <a:pt x="19514" y="7552"/>
                    </a:cubicBezTo>
                    <a:cubicBezTo>
                      <a:pt x="19465" y="7601"/>
                      <a:pt x="19643" y="7611"/>
                      <a:pt x="19693" y="7621"/>
                    </a:cubicBezTo>
                    <a:cubicBezTo>
                      <a:pt x="19742" y="7631"/>
                      <a:pt x="19673" y="7681"/>
                      <a:pt x="19713" y="7720"/>
                    </a:cubicBezTo>
                    <a:cubicBezTo>
                      <a:pt x="19719" y="7727"/>
                      <a:pt x="19726" y="7730"/>
                      <a:pt x="19735" y="7730"/>
                    </a:cubicBezTo>
                    <a:cubicBezTo>
                      <a:pt x="19775" y="7730"/>
                      <a:pt x="19835" y="7659"/>
                      <a:pt x="19901" y="7651"/>
                    </a:cubicBezTo>
                    <a:cubicBezTo>
                      <a:pt x="19924" y="7643"/>
                      <a:pt x="19943" y="7638"/>
                      <a:pt x="19959" y="7638"/>
                    </a:cubicBezTo>
                    <a:cubicBezTo>
                      <a:pt x="19985" y="7638"/>
                      <a:pt x="20005" y="7650"/>
                      <a:pt x="20030" y="7681"/>
                    </a:cubicBezTo>
                    <a:cubicBezTo>
                      <a:pt x="20040" y="7690"/>
                      <a:pt x="20050" y="7690"/>
                      <a:pt x="20060" y="7710"/>
                    </a:cubicBezTo>
                    <a:cubicBezTo>
                      <a:pt x="20079" y="7740"/>
                      <a:pt x="20079" y="7770"/>
                      <a:pt x="20069" y="7800"/>
                    </a:cubicBezTo>
                    <a:cubicBezTo>
                      <a:pt x="20055" y="7821"/>
                      <a:pt x="20031" y="7837"/>
                      <a:pt x="19999" y="7837"/>
                    </a:cubicBezTo>
                    <a:cubicBezTo>
                      <a:pt x="19987" y="7837"/>
                      <a:pt x="19974" y="7835"/>
                      <a:pt x="19960" y="7829"/>
                    </a:cubicBezTo>
                    <a:cubicBezTo>
                      <a:pt x="19943" y="7822"/>
                      <a:pt x="19931" y="7818"/>
                      <a:pt x="19922" y="7818"/>
                    </a:cubicBezTo>
                    <a:cubicBezTo>
                      <a:pt x="19885" y="7818"/>
                      <a:pt x="19909" y="7875"/>
                      <a:pt x="19901" y="7899"/>
                    </a:cubicBezTo>
                    <a:cubicBezTo>
                      <a:pt x="19901" y="7909"/>
                      <a:pt x="19921" y="7909"/>
                      <a:pt x="19941" y="7919"/>
                    </a:cubicBezTo>
                    <a:cubicBezTo>
                      <a:pt x="19970" y="7928"/>
                      <a:pt x="20020" y="7948"/>
                      <a:pt x="20079" y="7988"/>
                    </a:cubicBezTo>
                    <a:cubicBezTo>
                      <a:pt x="20089" y="7998"/>
                      <a:pt x="20099" y="8008"/>
                      <a:pt x="20099" y="8008"/>
                    </a:cubicBezTo>
                    <a:cubicBezTo>
                      <a:pt x="20145" y="8054"/>
                      <a:pt x="20122" y="8091"/>
                      <a:pt x="20081" y="8091"/>
                    </a:cubicBezTo>
                    <a:cubicBezTo>
                      <a:pt x="20059" y="8091"/>
                      <a:pt x="20034" y="8081"/>
                      <a:pt x="20010" y="8057"/>
                    </a:cubicBezTo>
                    <a:cubicBezTo>
                      <a:pt x="19979" y="8030"/>
                      <a:pt x="19953" y="8027"/>
                      <a:pt x="19929" y="8027"/>
                    </a:cubicBezTo>
                    <a:cubicBezTo>
                      <a:pt x="19922" y="8027"/>
                      <a:pt x="19915" y="8028"/>
                      <a:pt x="19908" y="8028"/>
                    </a:cubicBezTo>
                    <a:cubicBezTo>
                      <a:pt x="19879" y="8028"/>
                      <a:pt x="19851" y="8023"/>
                      <a:pt x="19822" y="7968"/>
                    </a:cubicBezTo>
                    <a:cubicBezTo>
                      <a:pt x="19791" y="7917"/>
                      <a:pt x="19771" y="7895"/>
                      <a:pt x="19761" y="7895"/>
                    </a:cubicBezTo>
                    <a:cubicBezTo>
                      <a:pt x="19752" y="7895"/>
                      <a:pt x="19752" y="7915"/>
                      <a:pt x="19762" y="7948"/>
                    </a:cubicBezTo>
                    <a:cubicBezTo>
                      <a:pt x="19771" y="7984"/>
                      <a:pt x="19762" y="8002"/>
                      <a:pt x="19743" y="8002"/>
                    </a:cubicBezTo>
                    <a:cubicBezTo>
                      <a:pt x="19721" y="8002"/>
                      <a:pt x="19685" y="7977"/>
                      <a:pt x="19653" y="7928"/>
                    </a:cubicBezTo>
                    <a:cubicBezTo>
                      <a:pt x="19603" y="7849"/>
                      <a:pt x="19623" y="7800"/>
                      <a:pt x="19564" y="7760"/>
                    </a:cubicBezTo>
                    <a:cubicBezTo>
                      <a:pt x="19558" y="7757"/>
                      <a:pt x="19553" y="7756"/>
                      <a:pt x="19549" y="7756"/>
                    </a:cubicBezTo>
                    <a:cubicBezTo>
                      <a:pt x="19502" y="7756"/>
                      <a:pt x="19544" y="7892"/>
                      <a:pt x="19544" y="7928"/>
                    </a:cubicBezTo>
                    <a:cubicBezTo>
                      <a:pt x="19544" y="7958"/>
                      <a:pt x="19534" y="7998"/>
                      <a:pt x="19613" y="8018"/>
                    </a:cubicBezTo>
                    <a:cubicBezTo>
                      <a:pt x="19683" y="8038"/>
                      <a:pt x="19663" y="8117"/>
                      <a:pt x="19713" y="8196"/>
                    </a:cubicBezTo>
                    <a:cubicBezTo>
                      <a:pt x="19725" y="8217"/>
                      <a:pt x="19736" y="8225"/>
                      <a:pt x="19744" y="8225"/>
                    </a:cubicBezTo>
                    <a:cubicBezTo>
                      <a:pt x="19770" y="8225"/>
                      <a:pt x="19785" y="8156"/>
                      <a:pt x="19822" y="8097"/>
                    </a:cubicBezTo>
                    <a:cubicBezTo>
                      <a:pt x="19830" y="8087"/>
                      <a:pt x="19838" y="8082"/>
                      <a:pt x="19845" y="8082"/>
                    </a:cubicBezTo>
                    <a:cubicBezTo>
                      <a:pt x="19884" y="8082"/>
                      <a:pt x="19895" y="8232"/>
                      <a:pt x="19921" y="8266"/>
                    </a:cubicBezTo>
                    <a:cubicBezTo>
                      <a:pt x="19941" y="8305"/>
                      <a:pt x="19980" y="8246"/>
                      <a:pt x="20040" y="8385"/>
                    </a:cubicBezTo>
                    <a:cubicBezTo>
                      <a:pt x="20040" y="8385"/>
                      <a:pt x="20050" y="8394"/>
                      <a:pt x="20050" y="8394"/>
                    </a:cubicBezTo>
                    <a:cubicBezTo>
                      <a:pt x="20089" y="8494"/>
                      <a:pt x="20050" y="8523"/>
                      <a:pt x="20010" y="8533"/>
                    </a:cubicBezTo>
                    <a:cubicBezTo>
                      <a:pt x="20010" y="8575"/>
                      <a:pt x="19989" y="8596"/>
                      <a:pt x="19952" y="8637"/>
                    </a:cubicBezTo>
                    <a:lnTo>
                      <a:pt x="19952" y="8637"/>
                    </a:lnTo>
                    <a:cubicBezTo>
                      <a:pt x="19964" y="8627"/>
                      <a:pt x="19977" y="8620"/>
                      <a:pt x="19989" y="8620"/>
                    </a:cubicBezTo>
                    <a:cubicBezTo>
                      <a:pt x="19993" y="8620"/>
                      <a:pt x="19997" y="8621"/>
                      <a:pt x="20000" y="8623"/>
                    </a:cubicBezTo>
                    <a:cubicBezTo>
                      <a:pt x="20020" y="8623"/>
                      <a:pt x="20030" y="8632"/>
                      <a:pt x="20040" y="8652"/>
                    </a:cubicBezTo>
                    <a:cubicBezTo>
                      <a:pt x="20079" y="8613"/>
                      <a:pt x="20079" y="8553"/>
                      <a:pt x="20109" y="8543"/>
                    </a:cubicBezTo>
                    <a:cubicBezTo>
                      <a:pt x="20112" y="8541"/>
                      <a:pt x="20116" y="8540"/>
                      <a:pt x="20120" y="8540"/>
                    </a:cubicBezTo>
                    <a:cubicBezTo>
                      <a:pt x="20153" y="8540"/>
                      <a:pt x="20204" y="8606"/>
                      <a:pt x="20169" y="8632"/>
                    </a:cubicBezTo>
                    <a:cubicBezTo>
                      <a:pt x="20139" y="8672"/>
                      <a:pt x="20119" y="8672"/>
                      <a:pt x="20060" y="8712"/>
                    </a:cubicBezTo>
                    <a:cubicBezTo>
                      <a:pt x="20069" y="8732"/>
                      <a:pt x="20079" y="8761"/>
                      <a:pt x="20089" y="8791"/>
                    </a:cubicBezTo>
                    <a:cubicBezTo>
                      <a:pt x="20098" y="8819"/>
                      <a:pt x="20107" y="8826"/>
                      <a:pt x="20118" y="8826"/>
                    </a:cubicBezTo>
                    <a:cubicBezTo>
                      <a:pt x="20131" y="8826"/>
                      <a:pt x="20144" y="8815"/>
                      <a:pt x="20158" y="8815"/>
                    </a:cubicBezTo>
                    <a:cubicBezTo>
                      <a:pt x="20173" y="8815"/>
                      <a:pt x="20187" y="8830"/>
                      <a:pt x="20198" y="8890"/>
                    </a:cubicBezTo>
                    <a:cubicBezTo>
                      <a:pt x="20216" y="8961"/>
                      <a:pt x="20186" y="8987"/>
                      <a:pt x="20144" y="8987"/>
                    </a:cubicBezTo>
                    <a:cubicBezTo>
                      <a:pt x="20092" y="8987"/>
                      <a:pt x="20022" y="8948"/>
                      <a:pt x="20000" y="8910"/>
                    </a:cubicBezTo>
                    <a:cubicBezTo>
                      <a:pt x="19980" y="8875"/>
                      <a:pt x="19988" y="8873"/>
                      <a:pt x="19991" y="8873"/>
                    </a:cubicBezTo>
                    <a:cubicBezTo>
                      <a:pt x="19992" y="8873"/>
                      <a:pt x="19993" y="8873"/>
                      <a:pt x="19993" y="8873"/>
                    </a:cubicBezTo>
                    <a:cubicBezTo>
                      <a:pt x="19994" y="8873"/>
                      <a:pt x="19989" y="8871"/>
                      <a:pt x="19960" y="8851"/>
                    </a:cubicBezTo>
                    <a:lnTo>
                      <a:pt x="19950" y="8851"/>
                    </a:lnTo>
                    <a:cubicBezTo>
                      <a:pt x="19941" y="8860"/>
                      <a:pt x="19941" y="8870"/>
                      <a:pt x="19921" y="8880"/>
                    </a:cubicBezTo>
                    <a:cubicBezTo>
                      <a:pt x="19921" y="8920"/>
                      <a:pt x="19941" y="8979"/>
                      <a:pt x="19970" y="9039"/>
                    </a:cubicBezTo>
                    <a:cubicBezTo>
                      <a:pt x="19999" y="9111"/>
                      <a:pt x="20017" y="9162"/>
                      <a:pt x="19999" y="9162"/>
                    </a:cubicBezTo>
                    <a:cubicBezTo>
                      <a:pt x="19992" y="9162"/>
                      <a:pt x="19979" y="9154"/>
                      <a:pt x="19960" y="9138"/>
                    </a:cubicBezTo>
                    <a:cubicBezTo>
                      <a:pt x="19901" y="9069"/>
                      <a:pt x="19921" y="8989"/>
                      <a:pt x="19891" y="8910"/>
                    </a:cubicBezTo>
                    <a:cubicBezTo>
                      <a:pt x="19891" y="8900"/>
                      <a:pt x="19891" y="8900"/>
                      <a:pt x="19891" y="8900"/>
                    </a:cubicBezTo>
                    <a:cubicBezTo>
                      <a:pt x="19876" y="8905"/>
                      <a:pt x="19866" y="8908"/>
                      <a:pt x="19858" y="8908"/>
                    </a:cubicBezTo>
                    <a:cubicBezTo>
                      <a:pt x="19849" y="8908"/>
                      <a:pt x="19841" y="8905"/>
                      <a:pt x="19831" y="8900"/>
                    </a:cubicBezTo>
                    <a:cubicBezTo>
                      <a:pt x="19812" y="8930"/>
                      <a:pt x="19802" y="8950"/>
                      <a:pt x="19802" y="8979"/>
                    </a:cubicBezTo>
                    <a:cubicBezTo>
                      <a:pt x="19782" y="9049"/>
                      <a:pt x="19831" y="8989"/>
                      <a:pt x="19881" y="9079"/>
                    </a:cubicBezTo>
                    <a:cubicBezTo>
                      <a:pt x="19913" y="9143"/>
                      <a:pt x="19958" y="9233"/>
                      <a:pt x="19934" y="9233"/>
                    </a:cubicBezTo>
                    <a:cubicBezTo>
                      <a:pt x="19920" y="9233"/>
                      <a:pt x="19887" y="9207"/>
                      <a:pt x="19822" y="9138"/>
                    </a:cubicBezTo>
                    <a:cubicBezTo>
                      <a:pt x="19782" y="9089"/>
                      <a:pt x="19782" y="9039"/>
                      <a:pt x="19762" y="9029"/>
                    </a:cubicBezTo>
                    <a:cubicBezTo>
                      <a:pt x="19759" y="9026"/>
                      <a:pt x="19756" y="9025"/>
                      <a:pt x="19753" y="9025"/>
                    </a:cubicBezTo>
                    <a:cubicBezTo>
                      <a:pt x="19733" y="9025"/>
                      <a:pt x="19707" y="9073"/>
                      <a:pt x="19732" y="9098"/>
                    </a:cubicBezTo>
                    <a:cubicBezTo>
                      <a:pt x="19752" y="9128"/>
                      <a:pt x="19752" y="9128"/>
                      <a:pt x="19792" y="9168"/>
                    </a:cubicBezTo>
                    <a:cubicBezTo>
                      <a:pt x="19822" y="9198"/>
                      <a:pt x="19841" y="9198"/>
                      <a:pt x="19881" y="9237"/>
                    </a:cubicBezTo>
                    <a:cubicBezTo>
                      <a:pt x="19891" y="9247"/>
                      <a:pt x="19901" y="9257"/>
                      <a:pt x="19911" y="9267"/>
                    </a:cubicBezTo>
                    <a:cubicBezTo>
                      <a:pt x="19938" y="9295"/>
                      <a:pt x="19958" y="9305"/>
                      <a:pt x="19977" y="9305"/>
                    </a:cubicBezTo>
                    <a:cubicBezTo>
                      <a:pt x="20005" y="9305"/>
                      <a:pt x="20032" y="9281"/>
                      <a:pt x="20079" y="9257"/>
                    </a:cubicBezTo>
                    <a:cubicBezTo>
                      <a:pt x="20089" y="9253"/>
                      <a:pt x="20096" y="9252"/>
                      <a:pt x="20101" y="9252"/>
                    </a:cubicBezTo>
                    <a:cubicBezTo>
                      <a:pt x="20131" y="9252"/>
                      <a:pt x="20042" y="9334"/>
                      <a:pt x="20060" y="9386"/>
                    </a:cubicBezTo>
                    <a:lnTo>
                      <a:pt x="20198" y="9386"/>
                    </a:lnTo>
                    <a:cubicBezTo>
                      <a:pt x="20218" y="9376"/>
                      <a:pt x="20248" y="9376"/>
                      <a:pt x="20248" y="9376"/>
                    </a:cubicBezTo>
                    <a:cubicBezTo>
                      <a:pt x="20248" y="9376"/>
                      <a:pt x="20268" y="9426"/>
                      <a:pt x="20258" y="9436"/>
                    </a:cubicBezTo>
                    <a:cubicBezTo>
                      <a:pt x="20253" y="9436"/>
                      <a:pt x="20247" y="9435"/>
                      <a:pt x="20242" y="9435"/>
                    </a:cubicBezTo>
                    <a:cubicBezTo>
                      <a:pt x="20224" y="9435"/>
                      <a:pt x="20206" y="9441"/>
                      <a:pt x="20198" y="9485"/>
                    </a:cubicBezTo>
                    <a:cubicBezTo>
                      <a:pt x="20190" y="9514"/>
                      <a:pt x="20195" y="9522"/>
                      <a:pt x="20209" y="9522"/>
                    </a:cubicBezTo>
                    <a:cubicBezTo>
                      <a:pt x="20229" y="9522"/>
                      <a:pt x="20267" y="9505"/>
                      <a:pt x="20307" y="9505"/>
                    </a:cubicBezTo>
                    <a:lnTo>
                      <a:pt x="20327" y="9505"/>
                    </a:lnTo>
                    <a:cubicBezTo>
                      <a:pt x="20334" y="9504"/>
                      <a:pt x="20340" y="9503"/>
                      <a:pt x="20345" y="9503"/>
                    </a:cubicBezTo>
                    <a:cubicBezTo>
                      <a:pt x="20376" y="9503"/>
                      <a:pt x="20374" y="9529"/>
                      <a:pt x="20357" y="9555"/>
                    </a:cubicBezTo>
                    <a:cubicBezTo>
                      <a:pt x="20357" y="9564"/>
                      <a:pt x="20357" y="9574"/>
                      <a:pt x="20357" y="9574"/>
                    </a:cubicBezTo>
                    <a:cubicBezTo>
                      <a:pt x="20357" y="9601"/>
                      <a:pt x="20353" y="9610"/>
                      <a:pt x="20341" y="9610"/>
                    </a:cubicBezTo>
                    <a:cubicBezTo>
                      <a:pt x="20335" y="9610"/>
                      <a:pt x="20327" y="9607"/>
                      <a:pt x="20317" y="9604"/>
                    </a:cubicBezTo>
                    <a:cubicBezTo>
                      <a:pt x="20298" y="9634"/>
                      <a:pt x="20268" y="9664"/>
                      <a:pt x="20258" y="9674"/>
                    </a:cubicBezTo>
                    <a:cubicBezTo>
                      <a:pt x="20278" y="9683"/>
                      <a:pt x="20298" y="9703"/>
                      <a:pt x="20298" y="9743"/>
                    </a:cubicBezTo>
                    <a:cubicBezTo>
                      <a:pt x="20298" y="9788"/>
                      <a:pt x="20287" y="9804"/>
                      <a:pt x="20273" y="9804"/>
                    </a:cubicBezTo>
                    <a:cubicBezTo>
                      <a:pt x="20255" y="9804"/>
                      <a:pt x="20230" y="9780"/>
                      <a:pt x="20208" y="9753"/>
                    </a:cubicBezTo>
                    <a:cubicBezTo>
                      <a:pt x="20198" y="9723"/>
                      <a:pt x="20179" y="9703"/>
                      <a:pt x="20159" y="9693"/>
                    </a:cubicBezTo>
                    <a:cubicBezTo>
                      <a:pt x="20139" y="9693"/>
                      <a:pt x="20109" y="9693"/>
                      <a:pt x="20079" y="9683"/>
                    </a:cubicBezTo>
                    <a:lnTo>
                      <a:pt x="20079" y="9683"/>
                    </a:lnTo>
                    <a:cubicBezTo>
                      <a:pt x="20079" y="9693"/>
                      <a:pt x="20079" y="9703"/>
                      <a:pt x="20089" y="9713"/>
                    </a:cubicBezTo>
                    <a:cubicBezTo>
                      <a:pt x="20060" y="9703"/>
                      <a:pt x="20040" y="9683"/>
                      <a:pt x="20020" y="9674"/>
                    </a:cubicBezTo>
                    <a:cubicBezTo>
                      <a:pt x="19980" y="9644"/>
                      <a:pt x="19931" y="9624"/>
                      <a:pt x="19891" y="9604"/>
                    </a:cubicBezTo>
                    <a:cubicBezTo>
                      <a:pt x="19824" y="9576"/>
                      <a:pt x="19752" y="9557"/>
                      <a:pt x="19673" y="9557"/>
                    </a:cubicBezTo>
                    <a:cubicBezTo>
                      <a:pt x="19555" y="9557"/>
                      <a:pt x="19421" y="9602"/>
                      <a:pt x="19266" y="9733"/>
                    </a:cubicBezTo>
                    <a:cubicBezTo>
                      <a:pt x="19258" y="9725"/>
                      <a:pt x="19244" y="9710"/>
                      <a:pt x="19212" y="9710"/>
                    </a:cubicBezTo>
                    <a:cubicBezTo>
                      <a:pt x="19205" y="9710"/>
                      <a:pt x="19196" y="9711"/>
                      <a:pt x="19187" y="9713"/>
                    </a:cubicBezTo>
                    <a:cubicBezTo>
                      <a:pt x="19164" y="9719"/>
                      <a:pt x="19148" y="9725"/>
                      <a:pt x="19136" y="9725"/>
                    </a:cubicBezTo>
                    <a:cubicBezTo>
                      <a:pt x="19128" y="9725"/>
                      <a:pt x="19122" y="9722"/>
                      <a:pt x="19118" y="9713"/>
                    </a:cubicBezTo>
                    <a:cubicBezTo>
                      <a:pt x="19108" y="9703"/>
                      <a:pt x="19157" y="9664"/>
                      <a:pt x="19118" y="9644"/>
                    </a:cubicBezTo>
                    <a:cubicBezTo>
                      <a:pt x="19093" y="9638"/>
                      <a:pt x="19076" y="9624"/>
                      <a:pt x="19062" y="9624"/>
                    </a:cubicBezTo>
                    <a:cubicBezTo>
                      <a:pt x="19053" y="9624"/>
                      <a:pt x="19046" y="9629"/>
                      <a:pt x="19038" y="9644"/>
                    </a:cubicBezTo>
                    <a:cubicBezTo>
                      <a:pt x="19026" y="9668"/>
                      <a:pt x="19018" y="9685"/>
                      <a:pt x="19003" y="9685"/>
                    </a:cubicBezTo>
                    <a:cubicBezTo>
                      <a:pt x="18995" y="9685"/>
                      <a:pt x="18984" y="9679"/>
                      <a:pt x="18969" y="9664"/>
                    </a:cubicBezTo>
                    <a:cubicBezTo>
                      <a:pt x="18939" y="9634"/>
                      <a:pt x="18929" y="9644"/>
                      <a:pt x="18909" y="9634"/>
                    </a:cubicBezTo>
                    <a:cubicBezTo>
                      <a:pt x="18899" y="9614"/>
                      <a:pt x="18989" y="9594"/>
                      <a:pt x="18929" y="9574"/>
                    </a:cubicBezTo>
                    <a:cubicBezTo>
                      <a:pt x="18909" y="9564"/>
                      <a:pt x="18894" y="9562"/>
                      <a:pt x="18881" y="9562"/>
                    </a:cubicBezTo>
                    <a:cubicBezTo>
                      <a:pt x="18867" y="9562"/>
                      <a:pt x="18855" y="9564"/>
                      <a:pt x="18840" y="9564"/>
                    </a:cubicBezTo>
                    <a:cubicBezTo>
                      <a:pt x="18840" y="9555"/>
                      <a:pt x="18830" y="9545"/>
                      <a:pt x="18810" y="9535"/>
                    </a:cubicBezTo>
                    <a:cubicBezTo>
                      <a:pt x="18810" y="9525"/>
                      <a:pt x="18810" y="9525"/>
                      <a:pt x="18810" y="9525"/>
                    </a:cubicBezTo>
                    <a:cubicBezTo>
                      <a:pt x="18840" y="9525"/>
                      <a:pt x="18860" y="9525"/>
                      <a:pt x="18820" y="9485"/>
                    </a:cubicBezTo>
                    <a:cubicBezTo>
                      <a:pt x="18771" y="9445"/>
                      <a:pt x="18701" y="9426"/>
                      <a:pt x="18751" y="9426"/>
                    </a:cubicBezTo>
                    <a:cubicBezTo>
                      <a:pt x="18810" y="9465"/>
                      <a:pt x="18880" y="9535"/>
                      <a:pt x="18899" y="9545"/>
                    </a:cubicBezTo>
                    <a:cubicBezTo>
                      <a:pt x="18909" y="9549"/>
                      <a:pt x="18922" y="9556"/>
                      <a:pt x="18932" y="9556"/>
                    </a:cubicBezTo>
                    <a:cubicBezTo>
                      <a:pt x="18943" y="9556"/>
                      <a:pt x="18950" y="9547"/>
                      <a:pt x="18939" y="9515"/>
                    </a:cubicBezTo>
                    <a:cubicBezTo>
                      <a:pt x="18939" y="9515"/>
                      <a:pt x="18939" y="9515"/>
                      <a:pt x="18939" y="9505"/>
                    </a:cubicBezTo>
                    <a:cubicBezTo>
                      <a:pt x="18919" y="9445"/>
                      <a:pt x="18909" y="9465"/>
                      <a:pt x="18909" y="9426"/>
                    </a:cubicBezTo>
                    <a:cubicBezTo>
                      <a:pt x="18909" y="9400"/>
                      <a:pt x="18894" y="9343"/>
                      <a:pt x="18917" y="9343"/>
                    </a:cubicBezTo>
                    <a:cubicBezTo>
                      <a:pt x="18920" y="9343"/>
                      <a:pt x="18924" y="9344"/>
                      <a:pt x="18929" y="9346"/>
                    </a:cubicBezTo>
                    <a:cubicBezTo>
                      <a:pt x="18979" y="9376"/>
                      <a:pt x="19009" y="9386"/>
                      <a:pt x="19018" y="9426"/>
                    </a:cubicBezTo>
                    <a:cubicBezTo>
                      <a:pt x="19026" y="9450"/>
                      <a:pt x="19047" y="9506"/>
                      <a:pt x="19071" y="9506"/>
                    </a:cubicBezTo>
                    <a:cubicBezTo>
                      <a:pt x="19076" y="9506"/>
                      <a:pt x="19082" y="9503"/>
                      <a:pt x="19088" y="9495"/>
                    </a:cubicBezTo>
                    <a:cubicBezTo>
                      <a:pt x="19118" y="9465"/>
                      <a:pt x="19127" y="9465"/>
                      <a:pt x="19098" y="9406"/>
                    </a:cubicBezTo>
                    <a:cubicBezTo>
                      <a:pt x="19058" y="9336"/>
                      <a:pt x="19028" y="9327"/>
                      <a:pt x="19068" y="9317"/>
                    </a:cubicBezTo>
                    <a:cubicBezTo>
                      <a:pt x="19108" y="9317"/>
                      <a:pt x="19127" y="9336"/>
                      <a:pt x="19147" y="9376"/>
                    </a:cubicBezTo>
                    <a:cubicBezTo>
                      <a:pt x="19167" y="9406"/>
                      <a:pt x="19177" y="9426"/>
                      <a:pt x="19207" y="9465"/>
                    </a:cubicBezTo>
                    <a:cubicBezTo>
                      <a:pt x="19227" y="9486"/>
                      <a:pt x="19257" y="9521"/>
                      <a:pt x="19271" y="9521"/>
                    </a:cubicBezTo>
                    <a:cubicBezTo>
                      <a:pt x="19277" y="9521"/>
                      <a:pt x="19279" y="9514"/>
                      <a:pt x="19276" y="9495"/>
                    </a:cubicBezTo>
                    <a:cubicBezTo>
                      <a:pt x="19276" y="9436"/>
                      <a:pt x="19197" y="9426"/>
                      <a:pt x="19246" y="9406"/>
                    </a:cubicBezTo>
                    <a:cubicBezTo>
                      <a:pt x="19263" y="9396"/>
                      <a:pt x="19281" y="9394"/>
                      <a:pt x="19296" y="9394"/>
                    </a:cubicBezTo>
                    <a:cubicBezTo>
                      <a:pt x="19309" y="9394"/>
                      <a:pt x="19321" y="9395"/>
                      <a:pt x="19329" y="9395"/>
                    </a:cubicBezTo>
                    <a:cubicBezTo>
                      <a:pt x="19342" y="9395"/>
                      <a:pt x="19350" y="9392"/>
                      <a:pt x="19346" y="9376"/>
                    </a:cubicBezTo>
                    <a:cubicBezTo>
                      <a:pt x="19336" y="9336"/>
                      <a:pt x="19356" y="9317"/>
                      <a:pt x="19296" y="9317"/>
                    </a:cubicBezTo>
                    <a:cubicBezTo>
                      <a:pt x="19250" y="9317"/>
                      <a:pt x="19208" y="9334"/>
                      <a:pt x="19188" y="9334"/>
                    </a:cubicBezTo>
                    <a:cubicBezTo>
                      <a:pt x="19178" y="9334"/>
                      <a:pt x="19174" y="9330"/>
                      <a:pt x="19177" y="9317"/>
                    </a:cubicBezTo>
                    <a:cubicBezTo>
                      <a:pt x="19197" y="9267"/>
                      <a:pt x="19237" y="9257"/>
                      <a:pt x="19246" y="9257"/>
                    </a:cubicBezTo>
                    <a:cubicBezTo>
                      <a:pt x="19266" y="9257"/>
                      <a:pt x="19237" y="9217"/>
                      <a:pt x="19237" y="9217"/>
                    </a:cubicBezTo>
                    <a:cubicBezTo>
                      <a:pt x="19237" y="9217"/>
                      <a:pt x="19088" y="9208"/>
                      <a:pt x="19068" y="9168"/>
                    </a:cubicBezTo>
                    <a:cubicBezTo>
                      <a:pt x="19052" y="9144"/>
                      <a:pt x="19082" y="9113"/>
                      <a:pt x="19061" y="9113"/>
                    </a:cubicBezTo>
                    <a:cubicBezTo>
                      <a:pt x="19057" y="9113"/>
                      <a:pt x="19049" y="9115"/>
                      <a:pt x="19038" y="9118"/>
                    </a:cubicBezTo>
                    <a:cubicBezTo>
                      <a:pt x="19028" y="9108"/>
                      <a:pt x="19018" y="9098"/>
                      <a:pt x="18999" y="9079"/>
                    </a:cubicBezTo>
                    <a:cubicBezTo>
                      <a:pt x="18909" y="9029"/>
                      <a:pt x="18860" y="8989"/>
                      <a:pt x="18840" y="8970"/>
                    </a:cubicBezTo>
                    <a:cubicBezTo>
                      <a:pt x="18854" y="8934"/>
                      <a:pt x="18873" y="8899"/>
                      <a:pt x="18890" y="8899"/>
                    </a:cubicBezTo>
                    <a:cubicBezTo>
                      <a:pt x="18897" y="8899"/>
                      <a:pt x="18904" y="8905"/>
                      <a:pt x="18909" y="8920"/>
                    </a:cubicBezTo>
                    <a:cubicBezTo>
                      <a:pt x="18939" y="8970"/>
                      <a:pt x="18890" y="8989"/>
                      <a:pt x="18949" y="9029"/>
                    </a:cubicBezTo>
                    <a:cubicBezTo>
                      <a:pt x="18970" y="9041"/>
                      <a:pt x="18988" y="9047"/>
                      <a:pt x="19001" y="9047"/>
                    </a:cubicBezTo>
                    <a:cubicBezTo>
                      <a:pt x="19030" y="9047"/>
                      <a:pt x="19036" y="9018"/>
                      <a:pt x="19009" y="8970"/>
                    </a:cubicBezTo>
                    <a:cubicBezTo>
                      <a:pt x="18977" y="8914"/>
                      <a:pt x="18926" y="8872"/>
                      <a:pt x="18942" y="8872"/>
                    </a:cubicBezTo>
                    <a:cubicBezTo>
                      <a:pt x="18946" y="8872"/>
                      <a:pt x="18955" y="8874"/>
                      <a:pt x="18969" y="8880"/>
                    </a:cubicBezTo>
                    <a:cubicBezTo>
                      <a:pt x="19038" y="8910"/>
                      <a:pt x="19018" y="8900"/>
                      <a:pt x="19058" y="8950"/>
                    </a:cubicBezTo>
                    <a:cubicBezTo>
                      <a:pt x="19079" y="8978"/>
                      <a:pt x="19136" y="9052"/>
                      <a:pt x="19156" y="9052"/>
                    </a:cubicBezTo>
                    <a:cubicBezTo>
                      <a:pt x="19164" y="9052"/>
                      <a:pt x="19166" y="9040"/>
                      <a:pt x="19157" y="9009"/>
                    </a:cubicBezTo>
                    <a:cubicBezTo>
                      <a:pt x="19118" y="8910"/>
                      <a:pt x="19108" y="8940"/>
                      <a:pt x="19078" y="8870"/>
                    </a:cubicBezTo>
                    <a:cubicBezTo>
                      <a:pt x="19048" y="8801"/>
                      <a:pt x="19048" y="8732"/>
                      <a:pt x="19009" y="8732"/>
                    </a:cubicBezTo>
                    <a:cubicBezTo>
                      <a:pt x="19002" y="8728"/>
                      <a:pt x="18995" y="8727"/>
                      <a:pt x="18989" y="8727"/>
                    </a:cubicBezTo>
                    <a:cubicBezTo>
                      <a:pt x="18975" y="8727"/>
                      <a:pt x="18962" y="8732"/>
                      <a:pt x="18949" y="8732"/>
                    </a:cubicBezTo>
                    <a:cubicBezTo>
                      <a:pt x="18929" y="8722"/>
                      <a:pt x="18899" y="8712"/>
                      <a:pt x="18880" y="8702"/>
                    </a:cubicBezTo>
                    <a:cubicBezTo>
                      <a:pt x="18880" y="8695"/>
                      <a:pt x="18880" y="8688"/>
                      <a:pt x="18887" y="8688"/>
                    </a:cubicBezTo>
                    <a:cubicBezTo>
                      <a:pt x="18890" y="8688"/>
                      <a:pt x="18894" y="8689"/>
                      <a:pt x="18899" y="8692"/>
                    </a:cubicBezTo>
                    <a:cubicBezTo>
                      <a:pt x="18922" y="8697"/>
                      <a:pt x="18950" y="8703"/>
                      <a:pt x="18965" y="8703"/>
                    </a:cubicBezTo>
                    <a:cubicBezTo>
                      <a:pt x="18984" y="8703"/>
                      <a:pt x="18986" y="8694"/>
                      <a:pt x="18949" y="8662"/>
                    </a:cubicBezTo>
                    <a:cubicBezTo>
                      <a:pt x="18884" y="8605"/>
                      <a:pt x="18832" y="8568"/>
                      <a:pt x="18843" y="8568"/>
                    </a:cubicBezTo>
                    <a:cubicBezTo>
                      <a:pt x="18846" y="8568"/>
                      <a:pt x="18851" y="8569"/>
                      <a:pt x="18860" y="8573"/>
                    </a:cubicBezTo>
                    <a:cubicBezTo>
                      <a:pt x="18909" y="8583"/>
                      <a:pt x="18999" y="8662"/>
                      <a:pt x="19018" y="8672"/>
                    </a:cubicBezTo>
                    <a:cubicBezTo>
                      <a:pt x="19026" y="8672"/>
                      <a:pt x="19037" y="8676"/>
                      <a:pt x="19045" y="8676"/>
                    </a:cubicBezTo>
                    <a:cubicBezTo>
                      <a:pt x="19059" y="8676"/>
                      <a:pt x="19062" y="8665"/>
                      <a:pt x="19018" y="8603"/>
                    </a:cubicBezTo>
                    <a:cubicBezTo>
                      <a:pt x="18959" y="8504"/>
                      <a:pt x="18969" y="8494"/>
                      <a:pt x="18949" y="8464"/>
                    </a:cubicBezTo>
                    <a:cubicBezTo>
                      <a:pt x="18934" y="8441"/>
                      <a:pt x="18930" y="8388"/>
                      <a:pt x="18902" y="8388"/>
                    </a:cubicBezTo>
                    <a:cubicBezTo>
                      <a:pt x="18894" y="8388"/>
                      <a:pt x="18883" y="8393"/>
                      <a:pt x="18870" y="8404"/>
                    </a:cubicBezTo>
                    <a:cubicBezTo>
                      <a:pt x="18840" y="8434"/>
                      <a:pt x="18820" y="8454"/>
                      <a:pt x="18800" y="8454"/>
                    </a:cubicBezTo>
                    <a:cubicBezTo>
                      <a:pt x="18810" y="8444"/>
                      <a:pt x="18800" y="8424"/>
                      <a:pt x="18780" y="8394"/>
                    </a:cubicBezTo>
                    <a:cubicBezTo>
                      <a:pt x="18705" y="8311"/>
                      <a:pt x="18658" y="8249"/>
                      <a:pt x="18628" y="8249"/>
                    </a:cubicBezTo>
                    <a:cubicBezTo>
                      <a:pt x="18622" y="8249"/>
                      <a:pt x="18617" y="8251"/>
                      <a:pt x="18612" y="8256"/>
                    </a:cubicBezTo>
                    <a:cubicBezTo>
                      <a:pt x="18605" y="8262"/>
                      <a:pt x="18600" y="8266"/>
                      <a:pt x="18595" y="8266"/>
                    </a:cubicBezTo>
                    <a:cubicBezTo>
                      <a:pt x="18584" y="8266"/>
                      <a:pt x="18576" y="8252"/>
                      <a:pt x="18562" y="8226"/>
                    </a:cubicBezTo>
                    <a:cubicBezTo>
                      <a:pt x="18562" y="8226"/>
                      <a:pt x="18562" y="8226"/>
                      <a:pt x="18562" y="8216"/>
                    </a:cubicBezTo>
                    <a:cubicBezTo>
                      <a:pt x="18577" y="8201"/>
                      <a:pt x="18591" y="8192"/>
                      <a:pt x="18610" y="8192"/>
                    </a:cubicBezTo>
                    <a:cubicBezTo>
                      <a:pt x="18617" y="8192"/>
                      <a:pt x="18624" y="8194"/>
                      <a:pt x="18632" y="8196"/>
                    </a:cubicBezTo>
                    <a:cubicBezTo>
                      <a:pt x="18691" y="8216"/>
                      <a:pt x="18671" y="8226"/>
                      <a:pt x="18721" y="8285"/>
                    </a:cubicBezTo>
                    <a:cubicBezTo>
                      <a:pt x="18748" y="8313"/>
                      <a:pt x="18778" y="8328"/>
                      <a:pt x="18797" y="8328"/>
                    </a:cubicBezTo>
                    <a:cubicBezTo>
                      <a:pt x="18812" y="8328"/>
                      <a:pt x="18819" y="8318"/>
                      <a:pt x="18810" y="8295"/>
                    </a:cubicBezTo>
                    <a:cubicBezTo>
                      <a:pt x="18796" y="8268"/>
                      <a:pt x="18802" y="8226"/>
                      <a:pt x="18826" y="8226"/>
                    </a:cubicBezTo>
                    <a:cubicBezTo>
                      <a:pt x="18837" y="8226"/>
                      <a:pt x="18851" y="8234"/>
                      <a:pt x="18870" y="8256"/>
                    </a:cubicBezTo>
                    <a:cubicBezTo>
                      <a:pt x="18929" y="8315"/>
                      <a:pt x="18949" y="8325"/>
                      <a:pt x="19018" y="8365"/>
                    </a:cubicBezTo>
                    <a:cubicBezTo>
                      <a:pt x="19050" y="8387"/>
                      <a:pt x="19089" y="8397"/>
                      <a:pt x="19114" y="8397"/>
                    </a:cubicBezTo>
                    <a:cubicBezTo>
                      <a:pt x="19144" y="8397"/>
                      <a:pt x="19152" y="8382"/>
                      <a:pt x="19098" y="8355"/>
                    </a:cubicBezTo>
                    <a:cubicBezTo>
                      <a:pt x="18989" y="8305"/>
                      <a:pt x="18959" y="8275"/>
                      <a:pt x="18959" y="8266"/>
                    </a:cubicBezTo>
                    <a:cubicBezTo>
                      <a:pt x="18959" y="8249"/>
                      <a:pt x="18952" y="8199"/>
                      <a:pt x="18995" y="8199"/>
                    </a:cubicBezTo>
                    <a:cubicBezTo>
                      <a:pt x="19004" y="8199"/>
                      <a:pt x="19015" y="8201"/>
                      <a:pt x="19028" y="8206"/>
                    </a:cubicBezTo>
                    <a:cubicBezTo>
                      <a:pt x="19063" y="8214"/>
                      <a:pt x="19095" y="8218"/>
                      <a:pt x="19117" y="8218"/>
                    </a:cubicBezTo>
                    <a:cubicBezTo>
                      <a:pt x="19152" y="8218"/>
                      <a:pt x="19164" y="8207"/>
                      <a:pt x="19127" y="8176"/>
                    </a:cubicBezTo>
                    <a:cubicBezTo>
                      <a:pt x="19076" y="8133"/>
                      <a:pt x="19039" y="8105"/>
                      <a:pt x="18984" y="8105"/>
                    </a:cubicBezTo>
                    <a:cubicBezTo>
                      <a:pt x="18976" y="8105"/>
                      <a:pt x="18968" y="8106"/>
                      <a:pt x="18959" y="8107"/>
                    </a:cubicBezTo>
                    <a:cubicBezTo>
                      <a:pt x="18906" y="8114"/>
                      <a:pt x="18859" y="8133"/>
                      <a:pt x="18822" y="8133"/>
                    </a:cubicBezTo>
                    <a:cubicBezTo>
                      <a:pt x="18811" y="8133"/>
                      <a:pt x="18800" y="8132"/>
                      <a:pt x="18790" y="8127"/>
                    </a:cubicBezTo>
                    <a:cubicBezTo>
                      <a:pt x="18800" y="8107"/>
                      <a:pt x="18810" y="8077"/>
                      <a:pt x="18820" y="8057"/>
                    </a:cubicBezTo>
                    <a:cubicBezTo>
                      <a:pt x="18800" y="8047"/>
                      <a:pt x="18780" y="8038"/>
                      <a:pt x="18751" y="8028"/>
                    </a:cubicBezTo>
                    <a:cubicBezTo>
                      <a:pt x="18741" y="8018"/>
                      <a:pt x="18721" y="8008"/>
                      <a:pt x="18711" y="7998"/>
                    </a:cubicBezTo>
                    <a:cubicBezTo>
                      <a:pt x="18711" y="7998"/>
                      <a:pt x="18711" y="7998"/>
                      <a:pt x="18711" y="7988"/>
                    </a:cubicBezTo>
                    <a:cubicBezTo>
                      <a:pt x="18691" y="7978"/>
                      <a:pt x="18681" y="7968"/>
                      <a:pt x="18661" y="7958"/>
                    </a:cubicBezTo>
                    <a:cubicBezTo>
                      <a:pt x="18681" y="7938"/>
                      <a:pt x="18681" y="7919"/>
                      <a:pt x="18681" y="7919"/>
                    </a:cubicBezTo>
                    <a:cubicBezTo>
                      <a:pt x="18681" y="7919"/>
                      <a:pt x="18681" y="7909"/>
                      <a:pt x="18681" y="7899"/>
                    </a:cubicBezTo>
                    <a:lnTo>
                      <a:pt x="18721" y="7899"/>
                    </a:lnTo>
                    <a:cubicBezTo>
                      <a:pt x="18721" y="7889"/>
                      <a:pt x="18721" y="7889"/>
                      <a:pt x="18721" y="7879"/>
                    </a:cubicBezTo>
                    <a:cubicBezTo>
                      <a:pt x="18711" y="7859"/>
                      <a:pt x="18711" y="7849"/>
                      <a:pt x="18701" y="7839"/>
                    </a:cubicBezTo>
                    <a:lnTo>
                      <a:pt x="18701" y="7839"/>
                    </a:lnTo>
                    <a:cubicBezTo>
                      <a:pt x="18711" y="7849"/>
                      <a:pt x="18721" y="7849"/>
                      <a:pt x="18731" y="7859"/>
                    </a:cubicBezTo>
                    <a:cubicBezTo>
                      <a:pt x="18751" y="7899"/>
                      <a:pt x="18780" y="7928"/>
                      <a:pt x="18800" y="7948"/>
                    </a:cubicBezTo>
                    <a:cubicBezTo>
                      <a:pt x="18807" y="7955"/>
                      <a:pt x="18819" y="7962"/>
                      <a:pt x="18829" y="7962"/>
                    </a:cubicBezTo>
                    <a:cubicBezTo>
                      <a:pt x="18833" y="7962"/>
                      <a:pt x="18837" y="7961"/>
                      <a:pt x="18840" y="7958"/>
                    </a:cubicBezTo>
                    <a:cubicBezTo>
                      <a:pt x="18850" y="7958"/>
                      <a:pt x="18850" y="7948"/>
                      <a:pt x="18850" y="7938"/>
                    </a:cubicBezTo>
                    <a:cubicBezTo>
                      <a:pt x="18860" y="7958"/>
                      <a:pt x="18870" y="7968"/>
                      <a:pt x="18880" y="7988"/>
                    </a:cubicBezTo>
                    <a:cubicBezTo>
                      <a:pt x="18880" y="7978"/>
                      <a:pt x="18880" y="7978"/>
                      <a:pt x="18890" y="7978"/>
                    </a:cubicBezTo>
                    <a:cubicBezTo>
                      <a:pt x="18959" y="7958"/>
                      <a:pt x="18999" y="7948"/>
                      <a:pt x="18999" y="7909"/>
                    </a:cubicBezTo>
                    <a:cubicBezTo>
                      <a:pt x="18999" y="7883"/>
                      <a:pt x="18984" y="7792"/>
                      <a:pt x="18936" y="7792"/>
                    </a:cubicBezTo>
                    <a:cubicBezTo>
                      <a:pt x="18928" y="7792"/>
                      <a:pt x="18919" y="7794"/>
                      <a:pt x="18909" y="7800"/>
                    </a:cubicBezTo>
                    <a:cubicBezTo>
                      <a:pt x="18880" y="7819"/>
                      <a:pt x="18870" y="7829"/>
                      <a:pt x="18850" y="7849"/>
                    </a:cubicBezTo>
                    <a:cubicBezTo>
                      <a:pt x="18825" y="7825"/>
                      <a:pt x="18808" y="7807"/>
                      <a:pt x="18791" y="7807"/>
                    </a:cubicBezTo>
                    <a:cubicBezTo>
                      <a:pt x="18787" y="7807"/>
                      <a:pt x="18784" y="7808"/>
                      <a:pt x="18780" y="7809"/>
                    </a:cubicBezTo>
                    <a:cubicBezTo>
                      <a:pt x="18773" y="7817"/>
                      <a:pt x="18769" y="7820"/>
                      <a:pt x="18764" y="7820"/>
                    </a:cubicBezTo>
                    <a:cubicBezTo>
                      <a:pt x="18751" y="7820"/>
                      <a:pt x="18744" y="7788"/>
                      <a:pt x="18691" y="7750"/>
                    </a:cubicBezTo>
                    <a:cubicBezTo>
                      <a:pt x="18666" y="7735"/>
                      <a:pt x="18645" y="7731"/>
                      <a:pt x="18628" y="7731"/>
                    </a:cubicBezTo>
                    <a:cubicBezTo>
                      <a:pt x="18609" y="7731"/>
                      <a:pt x="18594" y="7736"/>
                      <a:pt x="18578" y="7736"/>
                    </a:cubicBezTo>
                    <a:cubicBezTo>
                      <a:pt x="18570" y="7736"/>
                      <a:pt x="18561" y="7735"/>
                      <a:pt x="18552" y="7730"/>
                    </a:cubicBezTo>
                    <a:cubicBezTo>
                      <a:pt x="18542" y="7720"/>
                      <a:pt x="18523" y="7710"/>
                      <a:pt x="18513" y="7700"/>
                    </a:cubicBezTo>
                    <a:cubicBezTo>
                      <a:pt x="18523" y="7690"/>
                      <a:pt x="18533" y="7671"/>
                      <a:pt x="18542" y="7661"/>
                    </a:cubicBezTo>
                    <a:lnTo>
                      <a:pt x="18562" y="7661"/>
                    </a:lnTo>
                    <a:cubicBezTo>
                      <a:pt x="18582" y="7671"/>
                      <a:pt x="18612" y="7671"/>
                      <a:pt x="18632" y="7681"/>
                    </a:cubicBezTo>
                    <a:cubicBezTo>
                      <a:pt x="18662" y="7693"/>
                      <a:pt x="18693" y="7701"/>
                      <a:pt x="18717" y="7701"/>
                    </a:cubicBezTo>
                    <a:cubicBezTo>
                      <a:pt x="18731" y="7701"/>
                      <a:pt x="18743" y="7698"/>
                      <a:pt x="18751" y="7690"/>
                    </a:cubicBezTo>
                    <a:cubicBezTo>
                      <a:pt x="18771" y="7671"/>
                      <a:pt x="18790" y="7651"/>
                      <a:pt x="18810" y="7631"/>
                    </a:cubicBezTo>
                    <a:cubicBezTo>
                      <a:pt x="18830" y="7621"/>
                      <a:pt x="18840" y="7611"/>
                      <a:pt x="18870" y="7611"/>
                    </a:cubicBezTo>
                    <a:cubicBezTo>
                      <a:pt x="18919" y="7601"/>
                      <a:pt x="18989" y="7571"/>
                      <a:pt x="18939" y="7522"/>
                    </a:cubicBezTo>
                    <a:cubicBezTo>
                      <a:pt x="18890" y="7482"/>
                      <a:pt x="18860" y="7403"/>
                      <a:pt x="18850" y="7373"/>
                    </a:cubicBezTo>
                    <a:cubicBezTo>
                      <a:pt x="18850" y="7373"/>
                      <a:pt x="18850" y="7363"/>
                      <a:pt x="18850" y="7363"/>
                    </a:cubicBezTo>
                    <a:cubicBezTo>
                      <a:pt x="18850" y="7363"/>
                      <a:pt x="18850" y="7324"/>
                      <a:pt x="18850" y="7284"/>
                    </a:cubicBezTo>
                    <a:cubicBezTo>
                      <a:pt x="18830" y="7284"/>
                      <a:pt x="18820" y="7274"/>
                      <a:pt x="18810" y="7264"/>
                    </a:cubicBezTo>
                    <a:cubicBezTo>
                      <a:pt x="18810" y="7274"/>
                      <a:pt x="18810" y="7274"/>
                      <a:pt x="18800" y="7274"/>
                    </a:cubicBezTo>
                    <a:cubicBezTo>
                      <a:pt x="18790" y="7304"/>
                      <a:pt x="18780" y="7324"/>
                      <a:pt x="18771" y="7343"/>
                    </a:cubicBezTo>
                    <a:cubicBezTo>
                      <a:pt x="18761" y="7353"/>
                      <a:pt x="18751" y="7373"/>
                      <a:pt x="18741" y="7383"/>
                    </a:cubicBezTo>
                    <a:cubicBezTo>
                      <a:pt x="18741" y="7383"/>
                      <a:pt x="18721" y="7383"/>
                      <a:pt x="18701" y="7393"/>
                    </a:cubicBezTo>
                    <a:cubicBezTo>
                      <a:pt x="18691" y="7393"/>
                      <a:pt x="18681" y="7403"/>
                      <a:pt x="18671" y="7403"/>
                    </a:cubicBezTo>
                    <a:cubicBezTo>
                      <a:pt x="18665" y="7383"/>
                      <a:pt x="18663" y="7364"/>
                      <a:pt x="18659" y="7364"/>
                    </a:cubicBezTo>
                    <a:cubicBezTo>
                      <a:pt x="18657" y="7364"/>
                      <a:pt x="18655" y="7369"/>
                      <a:pt x="18652" y="7383"/>
                    </a:cubicBezTo>
                    <a:cubicBezTo>
                      <a:pt x="18640" y="7405"/>
                      <a:pt x="18617" y="7418"/>
                      <a:pt x="18600" y="7418"/>
                    </a:cubicBezTo>
                    <a:cubicBezTo>
                      <a:pt x="18587" y="7418"/>
                      <a:pt x="18578" y="7410"/>
                      <a:pt x="18582" y="7393"/>
                    </a:cubicBezTo>
                    <a:cubicBezTo>
                      <a:pt x="18582" y="7373"/>
                      <a:pt x="18592" y="7363"/>
                      <a:pt x="18602" y="7343"/>
                    </a:cubicBezTo>
                    <a:cubicBezTo>
                      <a:pt x="18622" y="7314"/>
                      <a:pt x="18632" y="7294"/>
                      <a:pt x="18652" y="7274"/>
                    </a:cubicBezTo>
                    <a:cubicBezTo>
                      <a:pt x="18691" y="7234"/>
                      <a:pt x="18800" y="7274"/>
                      <a:pt x="18731" y="7224"/>
                    </a:cubicBezTo>
                    <a:cubicBezTo>
                      <a:pt x="18721" y="7215"/>
                      <a:pt x="18711" y="7215"/>
                      <a:pt x="18701" y="7215"/>
                    </a:cubicBezTo>
                    <a:cubicBezTo>
                      <a:pt x="18701" y="7205"/>
                      <a:pt x="18711" y="7205"/>
                      <a:pt x="18711" y="7205"/>
                    </a:cubicBezTo>
                    <a:cubicBezTo>
                      <a:pt x="18691" y="7185"/>
                      <a:pt x="18671" y="7175"/>
                      <a:pt x="18661" y="7165"/>
                    </a:cubicBezTo>
                    <a:cubicBezTo>
                      <a:pt x="18671" y="7145"/>
                      <a:pt x="18691" y="7115"/>
                      <a:pt x="18701" y="7086"/>
                    </a:cubicBezTo>
                    <a:cubicBezTo>
                      <a:pt x="18701" y="7076"/>
                      <a:pt x="18701" y="7066"/>
                      <a:pt x="18711" y="7066"/>
                    </a:cubicBezTo>
                    <a:cubicBezTo>
                      <a:pt x="18721" y="7086"/>
                      <a:pt x="18731" y="7115"/>
                      <a:pt x="18771" y="7155"/>
                    </a:cubicBezTo>
                    <a:cubicBezTo>
                      <a:pt x="18761" y="7175"/>
                      <a:pt x="18751" y="7195"/>
                      <a:pt x="18751" y="7205"/>
                    </a:cubicBezTo>
                    <a:cubicBezTo>
                      <a:pt x="18756" y="7210"/>
                      <a:pt x="18760" y="7213"/>
                      <a:pt x="18764" y="7213"/>
                    </a:cubicBezTo>
                    <a:cubicBezTo>
                      <a:pt x="18779" y="7213"/>
                      <a:pt x="18783" y="7164"/>
                      <a:pt x="18840" y="7115"/>
                    </a:cubicBezTo>
                    <a:cubicBezTo>
                      <a:pt x="18875" y="7085"/>
                      <a:pt x="18900" y="7079"/>
                      <a:pt x="18921" y="7079"/>
                    </a:cubicBezTo>
                    <a:cubicBezTo>
                      <a:pt x="18933" y="7079"/>
                      <a:pt x="18943" y="7081"/>
                      <a:pt x="18953" y="7081"/>
                    </a:cubicBezTo>
                    <a:cubicBezTo>
                      <a:pt x="18965" y="7081"/>
                      <a:pt x="18976" y="7078"/>
                      <a:pt x="18989" y="7066"/>
                    </a:cubicBezTo>
                    <a:cubicBezTo>
                      <a:pt x="19028" y="7026"/>
                      <a:pt x="19147" y="6986"/>
                      <a:pt x="19068" y="6927"/>
                    </a:cubicBezTo>
                    <a:cubicBezTo>
                      <a:pt x="19006" y="6886"/>
                      <a:pt x="18978" y="6864"/>
                      <a:pt x="18953" y="6864"/>
                    </a:cubicBezTo>
                    <a:cubicBezTo>
                      <a:pt x="18942" y="6864"/>
                      <a:pt x="18932" y="6868"/>
                      <a:pt x="18919" y="6877"/>
                    </a:cubicBezTo>
                    <a:cubicBezTo>
                      <a:pt x="18900" y="6903"/>
                      <a:pt x="18861" y="6932"/>
                      <a:pt x="18830" y="6932"/>
                    </a:cubicBezTo>
                    <a:cubicBezTo>
                      <a:pt x="18813" y="6932"/>
                      <a:pt x="18798" y="6922"/>
                      <a:pt x="18790" y="6897"/>
                    </a:cubicBezTo>
                    <a:cubicBezTo>
                      <a:pt x="18761" y="6828"/>
                      <a:pt x="18701" y="6887"/>
                      <a:pt x="18721" y="6808"/>
                    </a:cubicBezTo>
                    <a:cubicBezTo>
                      <a:pt x="18737" y="6746"/>
                      <a:pt x="18758" y="6684"/>
                      <a:pt x="18791" y="6684"/>
                    </a:cubicBezTo>
                    <a:cubicBezTo>
                      <a:pt x="18800" y="6684"/>
                      <a:pt x="18809" y="6688"/>
                      <a:pt x="18820" y="6699"/>
                    </a:cubicBezTo>
                    <a:cubicBezTo>
                      <a:pt x="18839" y="6723"/>
                      <a:pt x="18853" y="6735"/>
                      <a:pt x="18862" y="6735"/>
                    </a:cubicBezTo>
                    <a:cubicBezTo>
                      <a:pt x="18872" y="6735"/>
                      <a:pt x="18875" y="6720"/>
                      <a:pt x="18870" y="6689"/>
                    </a:cubicBezTo>
                    <a:cubicBezTo>
                      <a:pt x="18853" y="6631"/>
                      <a:pt x="18754" y="6538"/>
                      <a:pt x="18791" y="6538"/>
                    </a:cubicBezTo>
                    <a:cubicBezTo>
                      <a:pt x="18798" y="6538"/>
                      <a:pt x="18810" y="6542"/>
                      <a:pt x="18830" y="6550"/>
                    </a:cubicBezTo>
                    <a:cubicBezTo>
                      <a:pt x="18939" y="6610"/>
                      <a:pt x="18979" y="6630"/>
                      <a:pt x="18959" y="6689"/>
                    </a:cubicBezTo>
                    <a:cubicBezTo>
                      <a:pt x="18953" y="6723"/>
                      <a:pt x="18989" y="6760"/>
                      <a:pt x="19020" y="6760"/>
                    </a:cubicBezTo>
                    <a:cubicBezTo>
                      <a:pt x="19043" y="6760"/>
                      <a:pt x="19062" y="6739"/>
                      <a:pt x="19058" y="6679"/>
                    </a:cubicBezTo>
                    <a:cubicBezTo>
                      <a:pt x="19038" y="6530"/>
                      <a:pt x="19058" y="6441"/>
                      <a:pt x="18979" y="6441"/>
                    </a:cubicBezTo>
                    <a:cubicBezTo>
                      <a:pt x="18966" y="6443"/>
                      <a:pt x="18956" y="6444"/>
                      <a:pt x="18948" y="6444"/>
                    </a:cubicBezTo>
                    <a:cubicBezTo>
                      <a:pt x="18907" y="6444"/>
                      <a:pt x="18923" y="6422"/>
                      <a:pt x="18890" y="6372"/>
                    </a:cubicBezTo>
                    <a:cubicBezTo>
                      <a:pt x="18880" y="6352"/>
                      <a:pt x="18860" y="6352"/>
                      <a:pt x="18850" y="6342"/>
                    </a:cubicBezTo>
                    <a:cubicBezTo>
                      <a:pt x="18810" y="6332"/>
                      <a:pt x="18771" y="6342"/>
                      <a:pt x="18780" y="6322"/>
                    </a:cubicBezTo>
                    <a:cubicBezTo>
                      <a:pt x="18780" y="6322"/>
                      <a:pt x="18780" y="6312"/>
                      <a:pt x="18780" y="6312"/>
                    </a:cubicBezTo>
                    <a:cubicBezTo>
                      <a:pt x="18790" y="6302"/>
                      <a:pt x="18790" y="6302"/>
                      <a:pt x="18800" y="6292"/>
                    </a:cubicBezTo>
                    <a:cubicBezTo>
                      <a:pt x="18810" y="6282"/>
                      <a:pt x="18810" y="6282"/>
                      <a:pt x="18820" y="6273"/>
                    </a:cubicBezTo>
                    <a:cubicBezTo>
                      <a:pt x="18832" y="6265"/>
                      <a:pt x="18843" y="6261"/>
                      <a:pt x="18853" y="6261"/>
                    </a:cubicBezTo>
                    <a:cubicBezTo>
                      <a:pt x="18892" y="6261"/>
                      <a:pt x="18917" y="6312"/>
                      <a:pt x="18949" y="6312"/>
                    </a:cubicBezTo>
                    <a:cubicBezTo>
                      <a:pt x="18999" y="6302"/>
                      <a:pt x="19038" y="6193"/>
                      <a:pt x="18989" y="6154"/>
                    </a:cubicBezTo>
                    <a:cubicBezTo>
                      <a:pt x="18948" y="6129"/>
                      <a:pt x="18967" y="6099"/>
                      <a:pt x="18991" y="6099"/>
                    </a:cubicBezTo>
                    <a:cubicBezTo>
                      <a:pt x="18997" y="6099"/>
                      <a:pt x="19003" y="6100"/>
                      <a:pt x="19009" y="6104"/>
                    </a:cubicBezTo>
                    <a:cubicBezTo>
                      <a:pt x="19017" y="6107"/>
                      <a:pt x="19030" y="6109"/>
                      <a:pt x="19043" y="6109"/>
                    </a:cubicBezTo>
                    <a:cubicBezTo>
                      <a:pt x="19075" y="6109"/>
                      <a:pt x="19109" y="6097"/>
                      <a:pt x="19088" y="6054"/>
                    </a:cubicBezTo>
                    <a:cubicBezTo>
                      <a:pt x="19058" y="5975"/>
                      <a:pt x="19147" y="5945"/>
                      <a:pt x="19157" y="5926"/>
                    </a:cubicBezTo>
                    <a:cubicBezTo>
                      <a:pt x="19166" y="5916"/>
                      <a:pt x="19133" y="5865"/>
                      <a:pt x="19097" y="5865"/>
                    </a:cubicBezTo>
                    <a:cubicBezTo>
                      <a:pt x="19094" y="5865"/>
                      <a:pt x="19091" y="5865"/>
                      <a:pt x="19088" y="5866"/>
                    </a:cubicBezTo>
                    <a:cubicBezTo>
                      <a:pt x="19061" y="5866"/>
                      <a:pt x="19026" y="5825"/>
                      <a:pt x="19064" y="5825"/>
                    </a:cubicBezTo>
                    <a:cubicBezTo>
                      <a:pt x="19068" y="5825"/>
                      <a:pt x="19073" y="5825"/>
                      <a:pt x="19078" y="5826"/>
                    </a:cubicBezTo>
                    <a:cubicBezTo>
                      <a:pt x="19118" y="5832"/>
                      <a:pt x="19141" y="5851"/>
                      <a:pt x="19154" y="5851"/>
                    </a:cubicBezTo>
                    <a:cubicBezTo>
                      <a:pt x="19164" y="5851"/>
                      <a:pt x="19167" y="5840"/>
                      <a:pt x="19167" y="5807"/>
                    </a:cubicBezTo>
                    <a:cubicBezTo>
                      <a:pt x="19177" y="5727"/>
                      <a:pt x="19157" y="5727"/>
                      <a:pt x="19187" y="5678"/>
                    </a:cubicBezTo>
                    <a:cubicBezTo>
                      <a:pt x="19202" y="5640"/>
                      <a:pt x="19228" y="5449"/>
                      <a:pt x="19240" y="5449"/>
                    </a:cubicBezTo>
                    <a:cubicBezTo>
                      <a:pt x="19244" y="5449"/>
                      <a:pt x="19246" y="5469"/>
                      <a:pt x="19246" y="5519"/>
                    </a:cubicBezTo>
                    <a:lnTo>
                      <a:pt x="19246" y="5380"/>
                    </a:lnTo>
                    <a:cubicBezTo>
                      <a:pt x="19246" y="5330"/>
                      <a:pt x="19248" y="5310"/>
                      <a:pt x="19249" y="5310"/>
                    </a:cubicBezTo>
                    <a:close/>
                    <a:moveTo>
                      <a:pt x="19192" y="9788"/>
                    </a:moveTo>
                    <a:cubicBezTo>
                      <a:pt x="19196" y="9788"/>
                      <a:pt x="19201" y="9790"/>
                      <a:pt x="19207" y="9793"/>
                    </a:cubicBezTo>
                    <a:cubicBezTo>
                      <a:pt x="19197" y="9802"/>
                      <a:pt x="19187" y="9812"/>
                      <a:pt x="19177" y="9822"/>
                    </a:cubicBezTo>
                    <a:cubicBezTo>
                      <a:pt x="19167" y="9812"/>
                      <a:pt x="19167" y="9802"/>
                      <a:pt x="19167" y="9802"/>
                    </a:cubicBezTo>
                    <a:cubicBezTo>
                      <a:pt x="19174" y="9795"/>
                      <a:pt x="19181" y="9788"/>
                      <a:pt x="19192" y="9788"/>
                    </a:cubicBezTo>
                    <a:close/>
                    <a:moveTo>
                      <a:pt x="18745" y="9896"/>
                    </a:moveTo>
                    <a:cubicBezTo>
                      <a:pt x="18754" y="9896"/>
                      <a:pt x="18764" y="9903"/>
                      <a:pt x="18771" y="9921"/>
                    </a:cubicBezTo>
                    <a:cubicBezTo>
                      <a:pt x="18771" y="9921"/>
                      <a:pt x="18771" y="9931"/>
                      <a:pt x="18771" y="9931"/>
                    </a:cubicBezTo>
                    <a:cubicBezTo>
                      <a:pt x="18771" y="9931"/>
                      <a:pt x="18771" y="9941"/>
                      <a:pt x="18780" y="9941"/>
                    </a:cubicBezTo>
                    <a:cubicBezTo>
                      <a:pt x="18771" y="9941"/>
                      <a:pt x="18761" y="9931"/>
                      <a:pt x="18751" y="9931"/>
                    </a:cubicBezTo>
                    <a:cubicBezTo>
                      <a:pt x="18741" y="9921"/>
                      <a:pt x="18741" y="9921"/>
                      <a:pt x="18731" y="9912"/>
                    </a:cubicBezTo>
                    <a:cubicBezTo>
                      <a:pt x="18731" y="9912"/>
                      <a:pt x="18731" y="9912"/>
                      <a:pt x="18731" y="9902"/>
                    </a:cubicBezTo>
                    <a:cubicBezTo>
                      <a:pt x="18735" y="9898"/>
                      <a:pt x="18739" y="9896"/>
                      <a:pt x="18745" y="9896"/>
                    </a:cubicBezTo>
                    <a:close/>
                    <a:moveTo>
                      <a:pt x="3195" y="9811"/>
                    </a:moveTo>
                    <a:cubicBezTo>
                      <a:pt x="3230" y="9811"/>
                      <a:pt x="3180" y="9873"/>
                      <a:pt x="3124" y="9961"/>
                    </a:cubicBezTo>
                    <a:cubicBezTo>
                      <a:pt x="3114" y="9951"/>
                      <a:pt x="3104" y="9941"/>
                      <a:pt x="3094" y="9931"/>
                    </a:cubicBezTo>
                    <a:cubicBezTo>
                      <a:pt x="3084" y="9912"/>
                      <a:pt x="3075" y="9902"/>
                      <a:pt x="3065" y="9882"/>
                    </a:cubicBezTo>
                    <a:cubicBezTo>
                      <a:pt x="3104" y="9872"/>
                      <a:pt x="3134" y="9852"/>
                      <a:pt x="3154" y="9822"/>
                    </a:cubicBezTo>
                    <a:cubicBezTo>
                      <a:pt x="3173" y="9815"/>
                      <a:pt x="3186" y="9811"/>
                      <a:pt x="3195" y="9811"/>
                    </a:cubicBezTo>
                    <a:close/>
                    <a:moveTo>
                      <a:pt x="18870" y="9882"/>
                    </a:moveTo>
                    <a:cubicBezTo>
                      <a:pt x="18909" y="9902"/>
                      <a:pt x="18909" y="9912"/>
                      <a:pt x="18929" y="9941"/>
                    </a:cubicBezTo>
                    <a:cubicBezTo>
                      <a:pt x="18909" y="9951"/>
                      <a:pt x="18899" y="9961"/>
                      <a:pt x="18870" y="9961"/>
                    </a:cubicBezTo>
                    <a:lnTo>
                      <a:pt x="18860" y="9961"/>
                    </a:lnTo>
                    <a:cubicBezTo>
                      <a:pt x="18850" y="9941"/>
                      <a:pt x="18840" y="9921"/>
                      <a:pt x="18830" y="9912"/>
                    </a:cubicBezTo>
                    <a:cubicBezTo>
                      <a:pt x="18830" y="9902"/>
                      <a:pt x="18830" y="9902"/>
                      <a:pt x="18820" y="9892"/>
                    </a:cubicBezTo>
                    <a:cubicBezTo>
                      <a:pt x="18830" y="9892"/>
                      <a:pt x="18840" y="9902"/>
                      <a:pt x="18840" y="9902"/>
                    </a:cubicBezTo>
                    <a:cubicBezTo>
                      <a:pt x="18860" y="9902"/>
                      <a:pt x="18870" y="9892"/>
                      <a:pt x="18870" y="9882"/>
                    </a:cubicBezTo>
                    <a:close/>
                    <a:moveTo>
                      <a:pt x="10670" y="10090"/>
                    </a:moveTo>
                    <a:cubicBezTo>
                      <a:pt x="10699" y="10100"/>
                      <a:pt x="10690" y="10110"/>
                      <a:pt x="10699" y="10169"/>
                    </a:cubicBezTo>
                    <a:cubicBezTo>
                      <a:pt x="10699" y="10189"/>
                      <a:pt x="10690" y="10199"/>
                      <a:pt x="10680" y="10199"/>
                    </a:cubicBezTo>
                    <a:cubicBezTo>
                      <a:pt x="10670" y="10159"/>
                      <a:pt x="10660" y="10120"/>
                      <a:pt x="10660" y="10090"/>
                    </a:cubicBezTo>
                    <a:close/>
                    <a:moveTo>
                      <a:pt x="6466" y="10140"/>
                    </a:moveTo>
                    <a:lnTo>
                      <a:pt x="6466" y="10140"/>
                    </a:lnTo>
                    <a:cubicBezTo>
                      <a:pt x="6485" y="10149"/>
                      <a:pt x="6525" y="10159"/>
                      <a:pt x="6575" y="10159"/>
                    </a:cubicBezTo>
                    <a:cubicBezTo>
                      <a:pt x="6593" y="10158"/>
                      <a:pt x="6608" y="10157"/>
                      <a:pt x="6620" y="10157"/>
                    </a:cubicBezTo>
                    <a:cubicBezTo>
                      <a:pt x="6676" y="10157"/>
                      <a:pt x="6655" y="10176"/>
                      <a:pt x="6614" y="10209"/>
                    </a:cubicBezTo>
                    <a:cubicBezTo>
                      <a:pt x="6545" y="10159"/>
                      <a:pt x="6485" y="10169"/>
                      <a:pt x="6466" y="10140"/>
                    </a:cubicBezTo>
                    <a:close/>
                    <a:moveTo>
                      <a:pt x="6307" y="10199"/>
                    </a:moveTo>
                    <a:cubicBezTo>
                      <a:pt x="6297" y="10249"/>
                      <a:pt x="6287" y="10259"/>
                      <a:pt x="6277" y="10308"/>
                    </a:cubicBezTo>
                    <a:cubicBezTo>
                      <a:pt x="6257" y="10278"/>
                      <a:pt x="6277" y="10239"/>
                      <a:pt x="6307" y="10199"/>
                    </a:cubicBezTo>
                    <a:close/>
                    <a:moveTo>
                      <a:pt x="8488" y="10249"/>
                    </a:moveTo>
                    <a:cubicBezTo>
                      <a:pt x="8488" y="10288"/>
                      <a:pt x="8478" y="10328"/>
                      <a:pt x="8469" y="10368"/>
                    </a:cubicBezTo>
                    <a:cubicBezTo>
                      <a:pt x="8459" y="10358"/>
                      <a:pt x="8459" y="10348"/>
                      <a:pt x="8449" y="10338"/>
                    </a:cubicBezTo>
                    <a:cubicBezTo>
                      <a:pt x="8439" y="10328"/>
                      <a:pt x="8439" y="10318"/>
                      <a:pt x="8429" y="10308"/>
                    </a:cubicBezTo>
                    <a:cubicBezTo>
                      <a:pt x="8439" y="10288"/>
                      <a:pt x="8459" y="10268"/>
                      <a:pt x="8478" y="10249"/>
                    </a:cubicBezTo>
                    <a:close/>
                    <a:moveTo>
                      <a:pt x="17197" y="8207"/>
                    </a:moveTo>
                    <a:cubicBezTo>
                      <a:pt x="17203" y="8207"/>
                      <a:pt x="17221" y="8435"/>
                      <a:pt x="17244" y="8474"/>
                    </a:cubicBezTo>
                    <a:cubicBezTo>
                      <a:pt x="17254" y="8504"/>
                      <a:pt x="17254" y="8563"/>
                      <a:pt x="17263" y="8613"/>
                    </a:cubicBezTo>
                    <a:lnTo>
                      <a:pt x="17273" y="8613"/>
                    </a:lnTo>
                    <a:cubicBezTo>
                      <a:pt x="17303" y="8623"/>
                      <a:pt x="17323" y="8652"/>
                      <a:pt x="17333" y="8672"/>
                    </a:cubicBezTo>
                    <a:cubicBezTo>
                      <a:pt x="17353" y="8662"/>
                      <a:pt x="17363" y="8652"/>
                      <a:pt x="17372" y="8652"/>
                    </a:cubicBezTo>
                    <a:cubicBezTo>
                      <a:pt x="17389" y="8650"/>
                      <a:pt x="17398" y="8649"/>
                      <a:pt x="17402" y="8649"/>
                    </a:cubicBezTo>
                    <a:cubicBezTo>
                      <a:pt x="17415" y="8649"/>
                      <a:pt x="17375" y="8662"/>
                      <a:pt x="17353" y="8692"/>
                    </a:cubicBezTo>
                    <a:cubicBezTo>
                      <a:pt x="17353" y="8692"/>
                      <a:pt x="17353" y="8692"/>
                      <a:pt x="17353" y="8702"/>
                    </a:cubicBezTo>
                    <a:cubicBezTo>
                      <a:pt x="17353" y="8702"/>
                      <a:pt x="17353" y="8712"/>
                      <a:pt x="17363" y="8712"/>
                    </a:cubicBezTo>
                    <a:lnTo>
                      <a:pt x="17343" y="8712"/>
                    </a:lnTo>
                    <a:cubicBezTo>
                      <a:pt x="17313" y="8771"/>
                      <a:pt x="17293" y="8851"/>
                      <a:pt x="17293" y="8870"/>
                    </a:cubicBezTo>
                    <a:cubicBezTo>
                      <a:pt x="17293" y="8880"/>
                      <a:pt x="17293" y="8880"/>
                      <a:pt x="17293" y="8880"/>
                    </a:cubicBezTo>
                    <a:lnTo>
                      <a:pt x="17303" y="8880"/>
                    </a:lnTo>
                    <a:cubicBezTo>
                      <a:pt x="17303" y="8890"/>
                      <a:pt x="17323" y="8870"/>
                      <a:pt x="17323" y="8920"/>
                    </a:cubicBezTo>
                    <a:cubicBezTo>
                      <a:pt x="17333" y="8950"/>
                      <a:pt x="17372" y="8970"/>
                      <a:pt x="17412" y="8979"/>
                    </a:cubicBezTo>
                    <a:cubicBezTo>
                      <a:pt x="17412" y="8970"/>
                      <a:pt x="17422" y="8970"/>
                      <a:pt x="17422" y="8960"/>
                    </a:cubicBezTo>
                    <a:cubicBezTo>
                      <a:pt x="17422" y="8970"/>
                      <a:pt x="17422" y="8979"/>
                      <a:pt x="17432" y="8979"/>
                    </a:cubicBezTo>
                    <a:lnTo>
                      <a:pt x="17452" y="8979"/>
                    </a:lnTo>
                    <a:cubicBezTo>
                      <a:pt x="17462" y="8979"/>
                      <a:pt x="17462" y="8989"/>
                      <a:pt x="17462" y="8989"/>
                    </a:cubicBezTo>
                    <a:cubicBezTo>
                      <a:pt x="17462" y="8989"/>
                      <a:pt x="17462" y="8999"/>
                      <a:pt x="17462" y="9029"/>
                    </a:cubicBezTo>
                    <a:cubicBezTo>
                      <a:pt x="17465" y="9036"/>
                      <a:pt x="17471" y="9039"/>
                      <a:pt x="17479" y="9039"/>
                    </a:cubicBezTo>
                    <a:cubicBezTo>
                      <a:pt x="17494" y="9039"/>
                      <a:pt x="17515" y="9028"/>
                      <a:pt x="17541" y="9009"/>
                    </a:cubicBezTo>
                    <a:cubicBezTo>
                      <a:pt x="17571" y="9009"/>
                      <a:pt x="17601" y="8999"/>
                      <a:pt x="17640" y="8989"/>
                    </a:cubicBezTo>
                    <a:lnTo>
                      <a:pt x="17640" y="8989"/>
                    </a:lnTo>
                    <a:cubicBezTo>
                      <a:pt x="17660" y="8999"/>
                      <a:pt x="17630" y="9029"/>
                      <a:pt x="17610" y="9049"/>
                    </a:cubicBezTo>
                    <a:cubicBezTo>
                      <a:pt x="17601" y="9059"/>
                      <a:pt x="17601" y="9059"/>
                      <a:pt x="17601" y="9069"/>
                    </a:cubicBezTo>
                    <a:cubicBezTo>
                      <a:pt x="17581" y="9089"/>
                      <a:pt x="17571" y="9098"/>
                      <a:pt x="17561" y="9118"/>
                    </a:cubicBezTo>
                    <a:cubicBezTo>
                      <a:pt x="17521" y="9098"/>
                      <a:pt x="17491" y="9079"/>
                      <a:pt x="17442" y="9069"/>
                    </a:cubicBezTo>
                    <a:cubicBezTo>
                      <a:pt x="17442" y="9069"/>
                      <a:pt x="17432" y="9069"/>
                      <a:pt x="17422" y="9059"/>
                    </a:cubicBezTo>
                    <a:cubicBezTo>
                      <a:pt x="17389" y="9056"/>
                      <a:pt x="17368" y="9055"/>
                      <a:pt x="17356" y="9055"/>
                    </a:cubicBezTo>
                    <a:cubicBezTo>
                      <a:pt x="17317" y="9055"/>
                      <a:pt x="17371" y="9068"/>
                      <a:pt x="17432" y="9098"/>
                    </a:cubicBezTo>
                    <a:cubicBezTo>
                      <a:pt x="17442" y="9108"/>
                      <a:pt x="17462" y="9118"/>
                      <a:pt x="17482" y="9138"/>
                    </a:cubicBezTo>
                    <a:cubicBezTo>
                      <a:pt x="17491" y="9148"/>
                      <a:pt x="17491" y="9158"/>
                      <a:pt x="17501" y="9168"/>
                    </a:cubicBezTo>
                    <a:cubicBezTo>
                      <a:pt x="17541" y="9208"/>
                      <a:pt x="17571" y="9267"/>
                      <a:pt x="17591" y="9317"/>
                    </a:cubicBezTo>
                    <a:cubicBezTo>
                      <a:pt x="17561" y="9327"/>
                      <a:pt x="17531" y="9327"/>
                      <a:pt x="17511" y="9356"/>
                    </a:cubicBezTo>
                    <a:cubicBezTo>
                      <a:pt x="17498" y="9376"/>
                      <a:pt x="17494" y="9382"/>
                      <a:pt x="17491" y="9382"/>
                    </a:cubicBezTo>
                    <a:cubicBezTo>
                      <a:pt x="17485" y="9382"/>
                      <a:pt x="17486" y="9353"/>
                      <a:pt x="17432" y="9346"/>
                    </a:cubicBezTo>
                    <a:cubicBezTo>
                      <a:pt x="17343" y="9346"/>
                      <a:pt x="17412" y="9455"/>
                      <a:pt x="17402" y="9594"/>
                    </a:cubicBezTo>
                    <a:cubicBezTo>
                      <a:pt x="17392" y="9644"/>
                      <a:pt x="17402" y="9664"/>
                      <a:pt x="17412" y="9674"/>
                    </a:cubicBezTo>
                    <a:cubicBezTo>
                      <a:pt x="17361" y="9688"/>
                      <a:pt x="17305" y="9697"/>
                      <a:pt x="17259" y="9697"/>
                    </a:cubicBezTo>
                    <a:cubicBezTo>
                      <a:pt x="17243" y="9697"/>
                      <a:pt x="17227" y="9696"/>
                      <a:pt x="17214" y="9693"/>
                    </a:cubicBezTo>
                    <a:cubicBezTo>
                      <a:pt x="17209" y="9692"/>
                      <a:pt x="17205" y="9691"/>
                      <a:pt x="17202" y="9691"/>
                    </a:cubicBezTo>
                    <a:cubicBezTo>
                      <a:pt x="17139" y="9691"/>
                      <a:pt x="17270" y="9945"/>
                      <a:pt x="17402" y="10011"/>
                    </a:cubicBezTo>
                    <a:cubicBezTo>
                      <a:pt x="17493" y="10049"/>
                      <a:pt x="17436" y="10139"/>
                      <a:pt x="17317" y="10139"/>
                    </a:cubicBezTo>
                    <a:cubicBezTo>
                      <a:pt x="17253" y="10139"/>
                      <a:pt x="17171" y="10113"/>
                      <a:pt x="17085" y="10040"/>
                    </a:cubicBezTo>
                    <a:cubicBezTo>
                      <a:pt x="17060" y="10023"/>
                      <a:pt x="17038" y="10015"/>
                      <a:pt x="17017" y="10015"/>
                    </a:cubicBezTo>
                    <a:cubicBezTo>
                      <a:pt x="16954" y="10015"/>
                      <a:pt x="16896" y="10085"/>
                      <a:pt x="16778" y="10189"/>
                    </a:cubicBezTo>
                    <a:cubicBezTo>
                      <a:pt x="16774" y="10186"/>
                      <a:pt x="16770" y="10183"/>
                      <a:pt x="16766" y="10183"/>
                    </a:cubicBezTo>
                    <a:cubicBezTo>
                      <a:pt x="16759" y="10183"/>
                      <a:pt x="16750" y="10190"/>
                      <a:pt x="16738" y="10209"/>
                    </a:cubicBezTo>
                    <a:cubicBezTo>
                      <a:pt x="16738" y="10219"/>
                      <a:pt x="16738" y="10219"/>
                      <a:pt x="16738" y="10219"/>
                    </a:cubicBezTo>
                    <a:cubicBezTo>
                      <a:pt x="16688" y="10259"/>
                      <a:pt x="16678" y="10288"/>
                      <a:pt x="16698" y="10298"/>
                    </a:cubicBezTo>
                    <a:cubicBezTo>
                      <a:pt x="16667" y="10345"/>
                      <a:pt x="16648" y="10374"/>
                      <a:pt x="16632" y="10374"/>
                    </a:cubicBezTo>
                    <a:cubicBezTo>
                      <a:pt x="16627" y="10374"/>
                      <a:pt x="16623" y="10372"/>
                      <a:pt x="16619" y="10368"/>
                    </a:cubicBezTo>
                    <a:cubicBezTo>
                      <a:pt x="16604" y="10345"/>
                      <a:pt x="16606" y="10301"/>
                      <a:pt x="16599" y="10301"/>
                    </a:cubicBezTo>
                    <a:cubicBezTo>
                      <a:pt x="16597" y="10301"/>
                      <a:pt x="16594" y="10306"/>
                      <a:pt x="16589" y="10318"/>
                    </a:cubicBezTo>
                    <a:cubicBezTo>
                      <a:pt x="16580" y="10340"/>
                      <a:pt x="16555" y="10355"/>
                      <a:pt x="16537" y="10355"/>
                    </a:cubicBezTo>
                    <a:cubicBezTo>
                      <a:pt x="16514" y="10355"/>
                      <a:pt x="16501" y="10333"/>
                      <a:pt x="16540" y="10278"/>
                    </a:cubicBezTo>
                    <a:cubicBezTo>
                      <a:pt x="16596" y="10190"/>
                      <a:pt x="16639" y="10128"/>
                      <a:pt x="16669" y="10128"/>
                    </a:cubicBezTo>
                    <a:cubicBezTo>
                      <a:pt x="16676" y="10128"/>
                      <a:pt x="16683" y="10132"/>
                      <a:pt x="16688" y="10140"/>
                    </a:cubicBezTo>
                    <a:cubicBezTo>
                      <a:pt x="16694" y="10145"/>
                      <a:pt x="16698" y="10147"/>
                      <a:pt x="16701" y="10147"/>
                    </a:cubicBezTo>
                    <a:cubicBezTo>
                      <a:pt x="16717" y="10147"/>
                      <a:pt x="16723" y="10097"/>
                      <a:pt x="16787" y="10040"/>
                    </a:cubicBezTo>
                    <a:cubicBezTo>
                      <a:pt x="16807" y="10021"/>
                      <a:pt x="16827" y="10021"/>
                      <a:pt x="16837" y="10011"/>
                    </a:cubicBezTo>
                    <a:cubicBezTo>
                      <a:pt x="16855" y="9975"/>
                      <a:pt x="16896" y="9940"/>
                      <a:pt x="16926" y="9940"/>
                    </a:cubicBezTo>
                    <a:cubicBezTo>
                      <a:pt x="16930" y="9940"/>
                      <a:pt x="16933" y="9940"/>
                      <a:pt x="16936" y="9941"/>
                    </a:cubicBezTo>
                    <a:cubicBezTo>
                      <a:pt x="16946" y="9951"/>
                      <a:pt x="16956" y="9961"/>
                      <a:pt x="16956" y="9971"/>
                    </a:cubicBezTo>
                    <a:lnTo>
                      <a:pt x="16966" y="9971"/>
                    </a:lnTo>
                    <a:cubicBezTo>
                      <a:pt x="17016" y="9941"/>
                      <a:pt x="17075" y="9902"/>
                      <a:pt x="17016" y="9852"/>
                    </a:cubicBezTo>
                    <a:cubicBezTo>
                      <a:pt x="17006" y="9852"/>
                      <a:pt x="16996" y="9842"/>
                      <a:pt x="16986" y="9842"/>
                    </a:cubicBezTo>
                    <a:cubicBezTo>
                      <a:pt x="16945" y="9808"/>
                      <a:pt x="16919" y="9788"/>
                      <a:pt x="16896" y="9788"/>
                    </a:cubicBezTo>
                    <a:cubicBezTo>
                      <a:pt x="16886" y="9788"/>
                      <a:pt x="16876" y="9793"/>
                      <a:pt x="16867" y="9802"/>
                    </a:cubicBezTo>
                    <a:cubicBezTo>
                      <a:pt x="16841" y="9828"/>
                      <a:pt x="16800" y="9861"/>
                      <a:pt x="16768" y="9861"/>
                    </a:cubicBezTo>
                    <a:cubicBezTo>
                      <a:pt x="16750" y="9861"/>
                      <a:pt x="16735" y="9851"/>
                      <a:pt x="16728" y="9822"/>
                    </a:cubicBezTo>
                    <a:cubicBezTo>
                      <a:pt x="16698" y="9753"/>
                      <a:pt x="16639" y="9812"/>
                      <a:pt x="16659" y="9733"/>
                    </a:cubicBezTo>
                    <a:cubicBezTo>
                      <a:pt x="16674" y="9672"/>
                      <a:pt x="16695" y="9605"/>
                      <a:pt x="16727" y="9605"/>
                    </a:cubicBezTo>
                    <a:cubicBezTo>
                      <a:pt x="16736" y="9605"/>
                      <a:pt x="16746" y="9610"/>
                      <a:pt x="16758" y="9624"/>
                    </a:cubicBezTo>
                    <a:cubicBezTo>
                      <a:pt x="16777" y="9648"/>
                      <a:pt x="16793" y="9660"/>
                      <a:pt x="16803" y="9660"/>
                    </a:cubicBezTo>
                    <a:cubicBezTo>
                      <a:pt x="16814" y="9660"/>
                      <a:pt x="16818" y="9645"/>
                      <a:pt x="16807" y="9614"/>
                    </a:cubicBezTo>
                    <a:cubicBezTo>
                      <a:pt x="16791" y="9557"/>
                      <a:pt x="16695" y="9460"/>
                      <a:pt x="16726" y="9460"/>
                    </a:cubicBezTo>
                    <a:cubicBezTo>
                      <a:pt x="16733" y="9460"/>
                      <a:pt x="16746" y="9465"/>
                      <a:pt x="16768" y="9475"/>
                    </a:cubicBezTo>
                    <a:cubicBezTo>
                      <a:pt x="16887" y="9525"/>
                      <a:pt x="16916" y="9555"/>
                      <a:pt x="16906" y="9614"/>
                    </a:cubicBezTo>
                    <a:cubicBezTo>
                      <a:pt x="16895" y="9647"/>
                      <a:pt x="16930" y="9683"/>
                      <a:pt x="16960" y="9683"/>
                    </a:cubicBezTo>
                    <a:cubicBezTo>
                      <a:pt x="16984" y="9683"/>
                      <a:pt x="17005" y="9660"/>
                      <a:pt x="16996" y="9594"/>
                    </a:cubicBezTo>
                    <a:cubicBezTo>
                      <a:pt x="16986" y="9462"/>
                      <a:pt x="17004" y="9365"/>
                      <a:pt x="16937" y="9365"/>
                    </a:cubicBezTo>
                    <a:cubicBezTo>
                      <a:pt x="16933" y="9365"/>
                      <a:pt x="16930" y="9366"/>
                      <a:pt x="16926" y="9366"/>
                    </a:cubicBezTo>
                    <a:cubicBezTo>
                      <a:pt x="16837" y="9366"/>
                      <a:pt x="16867" y="9346"/>
                      <a:pt x="16827" y="9287"/>
                    </a:cubicBezTo>
                    <a:cubicBezTo>
                      <a:pt x="16787" y="9227"/>
                      <a:pt x="16668" y="9287"/>
                      <a:pt x="16738" y="9208"/>
                    </a:cubicBezTo>
                    <a:cubicBezTo>
                      <a:pt x="16761" y="9185"/>
                      <a:pt x="16779" y="9177"/>
                      <a:pt x="16795" y="9177"/>
                    </a:cubicBezTo>
                    <a:cubicBezTo>
                      <a:pt x="16836" y="9177"/>
                      <a:pt x="16861" y="9227"/>
                      <a:pt x="16897" y="9227"/>
                    </a:cubicBezTo>
                    <a:cubicBezTo>
                      <a:pt x="16946" y="9227"/>
                      <a:pt x="16986" y="9108"/>
                      <a:pt x="16936" y="9069"/>
                    </a:cubicBezTo>
                    <a:cubicBezTo>
                      <a:pt x="16883" y="9042"/>
                      <a:pt x="16909" y="9008"/>
                      <a:pt x="16943" y="9008"/>
                    </a:cubicBezTo>
                    <a:cubicBezTo>
                      <a:pt x="16948" y="9008"/>
                      <a:pt x="16952" y="9008"/>
                      <a:pt x="16956" y="9009"/>
                    </a:cubicBezTo>
                    <a:cubicBezTo>
                      <a:pt x="16966" y="9016"/>
                      <a:pt x="16983" y="9021"/>
                      <a:pt x="16998" y="9021"/>
                    </a:cubicBezTo>
                    <a:cubicBezTo>
                      <a:pt x="17028" y="9021"/>
                      <a:pt x="17055" y="9005"/>
                      <a:pt x="17035" y="8960"/>
                    </a:cubicBezTo>
                    <a:cubicBezTo>
                      <a:pt x="17006" y="8880"/>
                      <a:pt x="17095" y="8851"/>
                      <a:pt x="17105" y="8841"/>
                    </a:cubicBezTo>
                    <a:cubicBezTo>
                      <a:pt x="17105" y="8831"/>
                      <a:pt x="17105" y="8821"/>
                      <a:pt x="17095" y="8801"/>
                    </a:cubicBezTo>
                    <a:cubicBezTo>
                      <a:pt x="17085" y="8781"/>
                      <a:pt x="17065" y="8771"/>
                      <a:pt x="17035" y="8771"/>
                    </a:cubicBezTo>
                    <a:cubicBezTo>
                      <a:pt x="16999" y="8771"/>
                      <a:pt x="16963" y="8730"/>
                      <a:pt x="17009" y="8730"/>
                    </a:cubicBezTo>
                    <a:cubicBezTo>
                      <a:pt x="17014" y="8730"/>
                      <a:pt x="17019" y="8731"/>
                      <a:pt x="17025" y="8732"/>
                    </a:cubicBezTo>
                    <a:cubicBezTo>
                      <a:pt x="17061" y="8737"/>
                      <a:pt x="17082" y="8754"/>
                      <a:pt x="17096" y="8754"/>
                    </a:cubicBezTo>
                    <a:cubicBezTo>
                      <a:pt x="17105" y="8754"/>
                      <a:pt x="17111" y="8746"/>
                      <a:pt x="17115" y="8722"/>
                    </a:cubicBezTo>
                    <a:cubicBezTo>
                      <a:pt x="17115" y="8712"/>
                      <a:pt x="17115" y="8702"/>
                      <a:pt x="17115" y="8692"/>
                    </a:cubicBezTo>
                    <a:cubicBezTo>
                      <a:pt x="17125" y="8632"/>
                      <a:pt x="17115" y="8632"/>
                      <a:pt x="17135" y="8583"/>
                    </a:cubicBezTo>
                    <a:cubicBezTo>
                      <a:pt x="17149" y="8545"/>
                      <a:pt x="17176" y="8350"/>
                      <a:pt x="17188" y="8350"/>
                    </a:cubicBezTo>
                    <a:cubicBezTo>
                      <a:pt x="17192" y="8350"/>
                      <a:pt x="17194" y="8371"/>
                      <a:pt x="17194" y="8424"/>
                    </a:cubicBezTo>
                    <a:lnTo>
                      <a:pt x="17194" y="8275"/>
                    </a:lnTo>
                    <a:cubicBezTo>
                      <a:pt x="17194" y="8226"/>
                      <a:pt x="17195" y="8207"/>
                      <a:pt x="17197" y="8207"/>
                    </a:cubicBezTo>
                    <a:close/>
                    <a:moveTo>
                      <a:pt x="8211" y="10338"/>
                    </a:moveTo>
                    <a:cubicBezTo>
                      <a:pt x="8221" y="10348"/>
                      <a:pt x="8240" y="10348"/>
                      <a:pt x="8250" y="10358"/>
                    </a:cubicBezTo>
                    <a:cubicBezTo>
                      <a:pt x="8231" y="10427"/>
                      <a:pt x="8231" y="10516"/>
                      <a:pt x="8270" y="10576"/>
                    </a:cubicBezTo>
                    <a:cubicBezTo>
                      <a:pt x="8250" y="10566"/>
                      <a:pt x="8240" y="10566"/>
                      <a:pt x="8240" y="10566"/>
                    </a:cubicBezTo>
                    <a:cubicBezTo>
                      <a:pt x="8240" y="10566"/>
                      <a:pt x="8171" y="10467"/>
                      <a:pt x="8141" y="10397"/>
                    </a:cubicBezTo>
                    <a:cubicBezTo>
                      <a:pt x="8161" y="10378"/>
                      <a:pt x="8181" y="10358"/>
                      <a:pt x="8211" y="10338"/>
                    </a:cubicBezTo>
                    <a:close/>
                    <a:moveTo>
                      <a:pt x="12603" y="10477"/>
                    </a:moveTo>
                    <a:cubicBezTo>
                      <a:pt x="12643" y="10497"/>
                      <a:pt x="12633" y="10506"/>
                      <a:pt x="12673" y="10556"/>
                    </a:cubicBezTo>
                    <a:cubicBezTo>
                      <a:pt x="12692" y="10566"/>
                      <a:pt x="12702" y="10596"/>
                      <a:pt x="12722" y="10615"/>
                    </a:cubicBezTo>
                    <a:cubicBezTo>
                      <a:pt x="12722" y="10615"/>
                      <a:pt x="12712" y="10615"/>
                      <a:pt x="12712" y="10606"/>
                    </a:cubicBezTo>
                    <a:cubicBezTo>
                      <a:pt x="12663" y="10576"/>
                      <a:pt x="12534" y="10526"/>
                      <a:pt x="12603" y="10477"/>
                    </a:cubicBezTo>
                    <a:close/>
                    <a:moveTo>
                      <a:pt x="18973" y="10525"/>
                    </a:moveTo>
                    <a:cubicBezTo>
                      <a:pt x="19013" y="10525"/>
                      <a:pt x="19031" y="10562"/>
                      <a:pt x="19058" y="10615"/>
                    </a:cubicBezTo>
                    <a:cubicBezTo>
                      <a:pt x="19058" y="10615"/>
                      <a:pt x="19058" y="10615"/>
                      <a:pt x="19068" y="10625"/>
                    </a:cubicBezTo>
                    <a:cubicBezTo>
                      <a:pt x="19048" y="10625"/>
                      <a:pt x="19038" y="10625"/>
                      <a:pt x="19028" y="10635"/>
                    </a:cubicBezTo>
                    <a:cubicBezTo>
                      <a:pt x="19009" y="10635"/>
                      <a:pt x="18999" y="10645"/>
                      <a:pt x="18989" y="10645"/>
                    </a:cubicBezTo>
                    <a:cubicBezTo>
                      <a:pt x="18949" y="10556"/>
                      <a:pt x="18919" y="10536"/>
                      <a:pt x="18959" y="10526"/>
                    </a:cubicBezTo>
                    <a:cubicBezTo>
                      <a:pt x="18964" y="10525"/>
                      <a:pt x="18969" y="10525"/>
                      <a:pt x="18973" y="10525"/>
                    </a:cubicBezTo>
                    <a:close/>
                    <a:moveTo>
                      <a:pt x="18778" y="10567"/>
                    </a:moveTo>
                    <a:cubicBezTo>
                      <a:pt x="18784" y="10567"/>
                      <a:pt x="18791" y="10570"/>
                      <a:pt x="18800" y="10576"/>
                    </a:cubicBezTo>
                    <a:cubicBezTo>
                      <a:pt x="18850" y="10606"/>
                      <a:pt x="18890" y="10625"/>
                      <a:pt x="18899" y="10675"/>
                    </a:cubicBezTo>
                    <a:cubicBezTo>
                      <a:pt x="18850" y="10695"/>
                      <a:pt x="18810" y="10715"/>
                      <a:pt x="18780" y="10734"/>
                    </a:cubicBezTo>
                    <a:cubicBezTo>
                      <a:pt x="18780" y="10725"/>
                      <a:pt x="18771" y="10715"/>
                      <a:pt x="18771" y="10695"/>
                    </a:cubicBezTo>
                    <a:cubicBezTo>
                      <a:pt x="18771" y="10645"/>
                      <a:pt x="18750" y="10567"/>
                      <a:pt x="18778" y="10567"/>
                    </a:cubicBezTo>
                    <a:close/>
                    <a:moveTo>
                      <a:pt x="9022" y="10064"/>
                    </a:moveTo>
                    <a:cubicBezTo>
                      <a:pt x="9032" y="10064"/>
                      <a:pt x="9039" y="10066"/>
                      <a:pt x="9044" y="10070"/>
                    </a:cubicBezTo>
                    <a:cubicBezTo>
                      <a:pt x="9069" y="10121"/>
                      <a:pt x="9144" y="10264"/>
                      <a:pt x="9172" y="10264"/>
                    </a:cubicBezTo>
                    <a:cubicBezTo>
                      <a:pt x="9177" y="10264"/>
                      <a:pt x="9181" y="10259"/>
                      <a:pt x="9182" y="10249"/>
                    </a:cubicBezTo>
                    <a:cubicBezTo>
                      <a:pt x="9182" y="10239"/>
                      <a:pt x="9182" y="10239"/>
                      <a:pt x="9182" y="10229"/>
                    </a:cubicBezTo>
                    <a:cubicBezTo>
                      <a:pt x="9192" y="10239"/>
                      <a:pt x="9192" y="10259"/>
                      <a:pt x="9202" y="10268"/>
                    </a:cubicBezTo>
                    <a:cubicBezTo>
                      <a:pt x="9212" y="10278"/>
                      <a:pt x="9212" y="10288"/>
                      <a:pt x="9222" y="10288"/>
                    </a:cubicBezTo>
                    <a:cubicBezTo>
                      <a:pt x="9212" y="10348"/>
                      <a:pt x="9143" y="10368"/>
                      <a:pt x="9014" y="10397"/>
                    </a:cubicBezTo>
                    <a:cubicBezTo>
                      <a:pt x="8984" y="10407"/>
                      <a:pt x="8964" y="10407"/>
                      <a:pt x="8935" y="10417"/>
                    </a:cubicBezTo>
                    <a:cubicBezTo>
                      <a:pt x="8925" y="10417"/>
                      <a:pt x="8915" y="10417"/>
                      <a:pt x="8905" y="10427"/>
                    </a:cubicBezTo>
                    <a:lnTo>
                      <a:pt x="8885" y="10427"/>
                    </a:lnTo>
                    <a:cubicBezTo>
                      <a:pt x="8885" y="10427"/>
                      <a:pt x="8885" y="10437"/>
                      <a:pt x="8875" y="10437"/>
                    </a:cubicBezTo>
                    <a:lnTo>
                      <a:pt x="8865" y="10437"/>
                    </a:lnTo>
                    <a:cubicBezTo>
                      <a:pt x="8806" y="10467"/>
                      <a:pt x="8746" y="10536"/>
                      <a:pt x="8716" y="10625"/>
                    </a:cubicBezTo>
                    <a:cubicBezTo>
                      <a:pt x="8726" y="10615"/>
                      <a:pt x="8736" y="10606"/>
                      <a:pt x="8746" y="10606"/>
                    </a:cubicBezTo>
                    <a:cubicBezTo>
                      <a:pt x="8726" y="10635"/>
                      <a:pt x="8706" y="10675"/>
                      <a:pt x="8687" y="10715"/>
                    </a:cubicBezTo>
                    <a:cubicBezTo>
                      <a:pt x="8677" y="10725"/>
                      <a:pt x="8667" y="10744"/>
                      <a:pt x="8657" y="10754"/>
                    </a:cubicBezTo>
                    <a:cubicBezTo>
                      <a:pt x="8647" y="10754"/>
                      <a:pt x="8647" y="10744"/>
                      <a:pt x="8637" y="10734"/>
                    </a:cubicBezTo>
                    <a:cubicBezTo>
                      <a:pt x="8617" y="10725"/>
                      <a:pt x="8647" y="10695"/>
                      <a:pt x="8677" y="10675"/>
                    </a:cubicBezTo>
                    <a:cubicBezTo>
                      <a:pt x="8687" y="10655"/>
                      <a:pt x="8697" y="10645"/>
                      <a:pt x="8706" y="10635"/>
                    </a:cubicBezTo>
                    <a:cubicBezTo>
                      <a:pt x="8706" y="10615"/>
                      <a:pt x="8697" y="10596"/>
                      <a:pt x="8667" y="10586"/>
                    </a:cubicBezTo>
                    <a:cubicBezTo>
                      <a:pt x="8615" y="10558"/>
                      <a:pt x="8584" y="10547"/>
                      <a:pt x="8555" y="10547"/>
                    </a:cubicBezTo>
                    <a:cubicBezTo>
                      <a:pt x="8523" y="10547"/>
                      <a:pt x="8496" y="10560"/>
                      <a:pt x="8449" y="10576"/>
                    </a:cubicBezTo>
                    <a:cubicBezTo>
                      <a:pt x="8419" y="10586"/>
                      <a:pt x="8389" y="10586"/>
                      <a:pt x="8369" y="10586"/>
                    </a:cubicBezTo>
                    <a:cubicBezTo>
                      <a:pt x="8379" y="10546"/>
                      <a:pt x="8369" y="10467"/>
                      <a:pt x="8369" y="10427"/>
                    </a:cubicBezTo>
                    <a:lnTo>
                      <a:pt x="8369" y="10427"/>
                    </a:lnTo>
                    <a:cubicBezTo>
                      <a:pt x="8379" y="10437"/>
                      <a:pt x="8389" y="10437"/>
                      <a:pt x="8399" y="10437"/>
                    </a:cubicBezTo>
                    <a:cubicBezTo>
                      <a:pt x="8429" y="10447"/>
                      <a:pt x="8449" y="10447"/>
                      <a:pt x="8469" y="10447"/>
                    </a:cubicBezTo>
                    <a:cubicBezTo>
                      <a:pt x="8478" y="10456"/>
                      <a:pt x="8491" y="10461"/>
                      <a:pt x="8507" y="10461"/>
                    </a:cubicBezTo>
                    <a:cubicBezTo>
                      <a:pt x="8542" y="10461"/>
                      <a:pt x="8592" y="10438"/>
                      <a:pt x="8647" y="10397"/>
                    </a:cubicBezTo>
                    <a:cubicBezTo>
                      <a:pt x="8662" y="10428"/>
                      <a:pt x="8675" y="10448"/>
                      <a:pt x="8682" y="10448"/>
                    </a:cubicBezTo>
                    <a:cubicBezTo>
                      <a:pt x="8689" y="10448"/>
                      <a:pt x="8691" y="10431"/>
                      <a:pt x="8687" y="10387"/>
                    </a:cubicBezTo>
                    <a:cubicBezTo>
                      <a:pt x="8687" y="10378"/>
                      <a:pt x="8677" y="10378"/>
                      <a:pt x="8677" y="10368"/>
                    </a:cubicBezTo>
                    <a:cubicBezTo>
                      <a:pt x="8687" y="10358"/>
                      <a:pt x="8697" y="10358"/>
                      <a:pt x="8697" y="10348"/>
                    </a:cubicBezTo>
                    <a:cubicBezTo>
                      <a:pt x="8706" y="10338"/>
                      <a:pt x="8716" y="10328"/>
                      <a:pt x="8736" y="10308"/>
                    </a:cubicBezTo>
                    <a:cubicBezTo>
                      <a:pt x="8796" y="10239"/>
                      <a:pt x="8816" y="10189"/>
                      <a:pt x="8845" y="10159"/>
                    </a:cubicBezTo>
                    <a:cubicBezTo>
                      <a:pt x="8845" y="10169"/>
                      <a:pt x="8845" y="10189"/>
                      <a:pt x="8855" y="10199"/>
                    </a:cubicBezTo>
                    <a:cubicBezTo>
                      <a:pt x="8865" y="10249"/>
                      <a:pt x="8885" y="10308"/>
                      <a:pt x="8905" y="10348"/>
                    </a:cubicBezTo>
                    <a:cubicBezTo>
                      <a:pt x="8915" y="10368"/>
                      <a:pt x="8915" y="10378"/>
                      <a:pt x="8925" y="10387"/>
                    </a:cubicBezTo>
                    <a:cubicBezTo>
                      <a:pt x="8932" y="10391"/>
                      <a:pt x="8939" y="10393"/>
                      <a:pt x="8946" y="10393"/>
                    </a:cubicBezTo>
                    <a:cubicBezTo>
                      <a:pt x="8958" y="10393"/>
                      <a:pt x="8968" y="10386"/>
                      <a:pt x="8974" y="10368"/>
                    </a:cubicBezTo>
                    <a:cubicBezTo>
                      <a:pt x="9004" y="10328"/>
                      <a:pt x="9014" y="10308"/>
                      <a:pt x="9024" y="10278"/>
                    </a:cubicBezTo>
                    <a:cubicBezTo>
                      <a:pt x="9024" y="10239"/>
                      <a:pt x="9014" y="10199"/>
                      <a:pt x="8984" y="10110"/>
                    </a:cubicBezTo>
                    <a:cubicBezTo>
                      <a:pt x="8984" y="10100"/>
                      <a:pt x="8974" y="10090"/>
                      <a:pt x="8974" y="10080"/>
                    </a:cubicBezTo>
                    <a:cubicBezTo>
                      <a:pt x="8992" y="10068"/>
                      <a:pt x="9009" y="10064"/>
                      <a:pt x="9022" y="10064"/>
                    </a:cubicBezTo>
                    <a:close/>
                    <a:moveTo>
                      <a:pt x="18692" y="10665"/>
                    </a:moveTo>
                    <a:cubicBezTo>
                      <a:pt x="18700" y="10665"/>
                      <a:pt x="18704" y="10676"/>
                      <a:pt x="18721" y="10715"/>
                    </a:cubicBezTo>
                    <a:cubicBezTo>
                      <a:pt x="18731" y="10725"/>
                      <a:pt x="18731" y="10734"/>
                      <a:pt x="18741" y="10754"/>
                    </a:cubicBezTo>
                    <a:cubicBezTo>
                      <a:pt x="18711" y="10764"/>
                      <a:pt x="18681" y="10784"/>
                      <a:pt x="18671" y="10804"/>
                    </a:cubicBezTo>
                    <a:cubicBezTo>
                      <a:pt x="18671" y="10794"/>
                      <a:pt x="18661" y="10794"/>
                      <a:pt x="18652" y="10784"/>
                    </a:cubicBezTo>
                    <a:cubicBezTo>
                      <a:pt x="18599" y="10714"/>
                      <a:pt x="18517" y="10683"/>
                      <a:pt x="18571" y="10683"/>
                    </a:cubicBezTo>
                    <a:cubicBezTo>
                      <a:pt x="18578" y="10683"/>
                      <a:pt x="18589" y="10684"/>
                      <a:pt x="18602" y="10685"/>
                    </a:cubicBezTo>
                    <a:cubicBezTo>
                      <a:pt x="18664" y="10685"/>
                      <a:pt x="18681" y="10665"/>
                      <a:pt x="18692" y="10665"/>
                    </a:cubicBezTo>
                    <a:close/>
                    <a:moveTo>
                      <a:pt x="3129" y="10793"/>
                    </a:moveTo>
                    <a:cubicBezTo>
                      <a:pt x="3131" y="10793"/>
                      <a:pt x="3133" y="10793"/>
                      <a:pt x="3134" y="10794"/>
                    </a:cubicBezTo>
                    <a:cubicBezTo>
                      <a:pt x="3159" y="10802"/>
                      <a:pt x="3149" y="10847"/>
                      <a:pt x="3182" y="10884"/>
                    </a:cubicBezTo>
                    <a:lnTo>
                      <a:pt x="3182" y="10884"/>
                    </a:lnTo>
                    <a:cubicBezTo>
                      <a:pt x="3181" y="10884"/>
                      <a:pt x="3181" y="10884"/>
                      <a:pt x="3180" y="10884"/>
                    </a:cubicBezTo>
                    <a:cubicBezTo>
                      <a:pt x="3170" y="10884"/>
                      <a:pt x="3159" y="10893"/>
                      <a:pt x="3144" y="10913"/>
                    </a:cubicBezTo>
                    <a:cubicBezTo>
                      <a:pt x="3124" y="10893"/>
                      <a:pt x="3114" y="10883"/>
                      <a:pt x="3094" y="10863"/>
                    </a:cubicBezTo>
                    <a:cubicBezTo>
                      <a:pt x="3076" y="10845"/>
                      <a:pt x="3109" y="10793"/>
                      <a:pt x="3129" y="10793"/>
                    </a:cubicBezTo>
                    <a:close/>
                    <a:moveTo>
                      <a:pt x="18463" y="10770"/>
                    </a:moveTo>
                    <a:cubicBezTo>
                      <a:pt x="18468" y="10770"/>
                      <a:pt x="18475" y="10772"/>
                      <a:pt x="18483" y="10774"/>
                    </a:cubicBezTo>
                    <a:cubicBezTo>
                      <a:pt x="18582" y="10804"/>
                      <a:pt x="18562" y="10824"/>
                      <a:pt x="18622" y="10834"/>
                    </a:cubicBezTo>
                    <a:cubicBezTo>
                      <a:pt x="18632" y="10834"/>
                      <a:pt x="18652" y="10844"/>
                      <a:pt x="18661" y="10844"/>
                    </a:cubicBezTo>
                    <a:cubicBezTo>
                      <a:pt x="18652" y="10853"/>
                      <a:pt x="18652" y="10863"/>
                      <a:pt x="18661" y="10873"/>
                    </a:cubicBezTo>
                    <a:cubicBezTo>
                      <a:pt x="18661" y="10883"/>
                      <a:pt x="18661" y="10893"/>
                      <a:pt x="18661" y="10903"/>
                    </a:cubicBezTo>
                    <a:cubicBezTo>
                      <a:pt x="18661" y="10913"/>
                      <a:pt x="18661" y="10913"/>
                      <a:pt x="18652" y="10913"/>
                    </a:cubicBezTo>
                    <a:lnTo>
                      <a:pt x="18642" y="10913"/>
                    </a:lnTo>
                    <a:cubicBezTo>
                      <a:pt x="18630" y="10915"/>
                      <a:pt x="18618" y="10916"/>
                      <a:pt x="18606" y="10916"/>
                    </a:cubicBezTo>
                    <a:cubicBezTo>
                      <a:pt x="18561" y="10916"/>
                      <a:pt x="18523" y="10903"/>
                      <a:pt x="18523" y="10903"/>
                    </a:cubicBezTo>
                    <a:cubicBezTo>
                      <a:pt x="18523" y="10903"/>
                      <a:pt x="18407" y="10770"/>
                      <a:pt x="18463" y="10770"/>
                    </a:cubicBezTo>
                    <a:close/>
                    <a:moveTo>
                      <a:pt x="12887" y="10781"/>
                    </a:moveTo>
                    <a:cubicBezTo>
                      <a:pt x="12895" y="10781"/>
                      <a:pt x="12906" y="10790"/>
                      <a:pt x="12921" y="10814"/>
                    </a:cubicBezTo>
                    <a:cubicBezTo>
                      <a:pt x="12921" y="10824"/>
                      <a:pt x="12930" y="10824"/>
                      <a:pt x="12930" y="10824"/>
                    </a:cubicBezTo>
                    <a:cubicBezTo>
                      <a:pt x="12921" y="10873"/>
                      <a:pt x="12911" y="10923"/>
                      <a:pt x="12901" y="10953"/>
                    </a:cubicBezTo>
                    <a:cubicBezTo>
                      <a:pt x="12891" y="10953"/>
                      <a:pt x="12871" y="10953"/>
                      <a:pt x="12851" y="10943"/>
                    </a:cubicBezTo>
                    <a:cubicBezTo>
                      <a:pt x="12861" y="10923"/>
                      <a:pt x="12871" y="10903"/>
                      <a:pt x="12871" y="10903"/>
                    </a:cubicBezTo>
                    <a:cubicBezTo>
                      <a:pt x="12871" y="10903"/>
                      <a:pt x="12859" y="10781"/>
                      <a:pt x="12887" y="10781"/>
                    </a:cubicBezTo>
                    <a:close/>
                    <a:moveTo>
                      <a:pt x="16797" y="10328"/>
                    </a:moveTo>
                    <a:cubicBezTo>
                      <a:pt x="16887" y="10338"/>
                      <a:pt x="17016" y="10348"/>
                      <a:pt x="17065" y="10407"/>
                    </a:cubicBezTo>
                    <a:cubicBezTo>
                      <a:pt x="17101" y="10446"/>
                      <a:pt x="17113" y="10460"/>
                      <a:pt x="17122" y="10460"/>
                    </a:cubicBezTo>
                    <a:cubicBezTo>
                      <a:pt x="17139" y="10460"/>
                      <a:pt x="17140" y="10404"/>
                      <a:pt x="17293" y="10397"/>
                    </a:cubicBezTo>
                    <a:cubicBezTo>
                      <a:pt x="17511" y="10397"/>
                      <a:pt x="17333" y="10606"/>
                      <a:pt x="17363" y="10873"/>
                    </a:cubicBezTo>
                    <a:cubicBezTo>
                      <a:pt x="17380" y="10994"/>
                      <a:pt x="17328" y="11036"/>
                      <a:pt x="17267" y="11036"/>
                    </a:cubicBezTo>
                    <a:cubicBezTo>
                      <a:pt x="17187" y="11036"/>
                      <a:pt x="17092" y="10965"/>
                      <a:pt x="17115" y="10903"/>
                    </a:cubicBezTo>
                    <a:cubicBezTo>
                      <a:pt x="17164" y="10794"/>
                      <a:pt x="17244" y="10814"/>
                      <a:pt x="16936" y="10715"/>
                    </a:cubicBezTo>
                    <a:cubicBezTo>
                      <a:pt x="16845" y="10683"/>
                      <a:pt x="16806" y="10670"/>
                      <a:pt x="16798" y="10670"/>
                    </a:cubicBezTo>
                    <a:cubicBezTo>
                      <a:pt x="16787" y="10670"/>
                      <a:pt x="16841" y="10698"/>
                      <a:pt x="16893" y="10741"/>
                    </a:cubicBezTo>
                    <a:lnTo>
                      <a:pt x="16893" y="10741"/>
                    </a:lnTo>
                    <a:cubicBezTo>
                      <a:pt x="16888" y="10738"/>
                      <a:pt x="16882" y="10736"/>
                      <a:pt x="16876" y="10736"/>
                    </a:cubicBezTo>
                    <a:cubicBezTo>
                      <a:pt x="16868" y="10736"/>
                      <a:pt x="16858" y="10739"/>
                      <a:pt x="16847" y="10744"/>
                    </a:cubicBezTo>
                    <a:cubicBezTo>
                      <a:pt x="16787" y="10774"/>
                      <a:pt x="16797" y="10784"/>
                      <a:pt x="16748" y="10873"/>
                    </a:cubicBezTo>
                    <a:cubicBezTo>
                      <a:pt x="16719" y="10924"/>
                      <a:pt x="16685" y="10953"/>
                      <a:pt x="16664" y="10953"/>
                    </a:cubicBezTo>
                    <a:cubicBezTo>
                      <a:pt x="16648" y="10953"/>
                      <a:pt x="16640" y="10937"/>
                      <a:pt x="16649" y="10903"/>
                    </a:cubicBezTo>
                    <a:cubicBezTo>
                      <a:pt x="16662" y="10855"/>
                      <a:pt x="16657" y="10787"/>
                      <a:pt x="16633" y="10787"/>
                    </a:cubicBezTo>
                    <a:cubicBezTo>
                      <a:pt x="16622" y="10787"/>
                      <a:pt x="16607" y="10800"/>
                      <a:pt x="16589" y="10834"/>
                    </a:cubicBezTo>
                    <a:cubicBezTo>
                      <a:pt x="16530" y="10933"/>
                      <a:pt x="16500" y="10943"/>
                      <a:pt x="16431" y="11012"/>
                    </a:cubicBezTo>
                    <a:lnTo>
                      <a:pt x="16421" y="11012"/>
                    </a:lnTo>
                    <a:cubicBezTo>
                      <a:pt x="16403" y="10995"/>
                      <a:pt x="16386" y="10984"/>
                      <a:pt x="16371" y="10984"/>
                    </a:cubicBezTo>
                    <a:cubicBezTo>
                      <a:pt x="16360" y="10984"/>
                      <a:pt x="16350" y="10990"/>
                      <a:pt x="16341" y="11002"/>
                    </a:cubicBezTo>
                    <a:cubicBezTo>
                      <a:pt x="16341" y="11002"/>
                      <a:pt x="16341" y="10992"/>
                      <a:pt x="16341" y="10992"/>
                    </a:cubicBezTo>
                    <a:cubicBezTo>
                      <a:pt x="16460" y="10913"/>
                      <a:pt x="16490" y="10873"/>
                      <a:pt x="16490" y="10844"/>
                    </a:cubicBezTo>
                    <a:cubicBezTo>
                      <a:pt x="16490" y="10819"/>
                      <a:pt x="16497" y="10742"/>
                      <a:pt x="16450" y="10742"/>
                    </a:cubicBezTo>
                    <a:cubicBezTo>
                      <a:pt x="16440" y="10742"/>
                      <a:pt x="16427" y="10745"/>
                      <a:pt x="16411" y="10754"/>
                    </a:cubicBezTo>
                    <a:cubicBezTo>
                      <a:pt x="16374" y="10771"/>
                      <a:pt x="16338" y="10780"/>
                      <a:pt x="16314" y="10780"/>
                    </a:cubicBezTo>
                    <a:cubicBezTo>
                      <a:pt x="16280" y="10780"/>
                      <a:pt x="16267" y="10761"/>
                      <a:pt x="16302" y="10715"/>
                    </a:cubicBezTo>
                    <a:cubicBezTo>
                      <a:pt x="16361" y="10647"/>
                      <a:pt x="16405" y="10601"/>
                      <a:pt x="16466" y="10601"/>
                    </a:cubicBezTo>
                    <a:cubicBezTo>
                      <a:pt x="16477" y="10601"/>
                      <a:pt x="16488" y="10603"/>
                      <a:pt x="16500" y="10606"/>
                    </a:cubicBezTo>
                    <a:cubicBezTo>
                      <a:pt x="16552" y="10613"/>
                      <a:pt x="16610" y="10649"/>
                      <a:pt x="16653" y="10649"/>
                    </a:cubicBezTo>
                    <a:cubicBezTo>
                      <a:pt x="16667" y="10649"/>
                      <a:pt x="16679" y="10645"/>
                      <a:pt x="16688" y="10635"/>
                    </a:cubicBezTo>
                    <a:cubicBezTo>
                      <a:pt x="16718" y="10596"/>
                      <a:pt x="16748" y="10576"/>
                      <a:pt x="16778" y="10556"/>
                    </a:cubicBezTo>
                    <a:cubicBezTo>
                      <a:pt x="16787" y="10556"/>
                      <a:pt x="16797" y="10546"/>
                      <a:pt x="16807" y="10546"/>
                    </a:cubicBezTo>
                    <a:cubicBezTo>
                      <a:pt x="16837" y="10546"/>
                      <a:pt x="16877" y="10526"/>
                      <a:pt x="16887" y="10506"/>
                    </a:cubicBezTo>
                    <a:cubicBezTo>
                      <a:pt x="16897" y="10497"/>
                      <a:pt x="16897" y="10477"/>
                      <a:pt x="16877" y="10467"/>
                    </a:cubicBezTo>
                    <a:cubicBezTo>
                      <a:pt x="16837" y="10427"/>
                      <a:pt x="16807" y="10368"/>
                      <a:pt x="16797" y="10328"/>
                    </a:cubicBezTo>
                    <a:close/>
                    <a:moveTo>
                      <a:pt x="3265" y="10644"/>
                    </a:moveTo>
                    <a:cubicBezTo>
                      <a:pt x="3274" y="10644"/>
                      <a:pt x="3283" y="10653"/>
                      <a:pt x="3293" y="10675"/>
                    </a:cubicBezTo>
                    <a:cubicBezTo>
                      <a:pt x="3322" y="10754"/>
                      <a:pt x="3263" y="10784"/>
                      <a:pt x="3342" y="10844"/>
                    </a:cubicBezTo>
                    <a:cubicBezTo>
                      <a:pt x="3352" y="10853"/>
                      <a:pt x="3362" y="10853"/>
                      <a:pt x="3372" y="10863"/>
                    </a:cubicBezTo>
                    <a:cubicBezTo>
                      <a:pt x="3342" y="10883"/>
                      <a:pt x="3342" y="10903"/>
                      <a:pt x="3303" y="10972"/>
                    </a:cubicBezTo>
                    <a:cubicBezTo>
                      <a:pt x="3283" y="11002"/>
                      <a:pt x="3263" y="11022"/>
                      <a:pt x="3243" y="11042"/>
                    </a:cubicBezTo>
                    <a:cubicBezTo>
                      <a:pt x="3223" y="11012"/>
                      <a:pt x="3213" y="10992"/>
                      <a:pt x="3203" y="10982"/>
                    </a:cubicBezTo>
                    <a:cubicBezTo>
                      <a:pt x="3208" y="10950"/>
                      <a:pt x="3206" y="10917"/>
                      <a:pt x="3198" y="10899"/>
                    </a:cubicBezTo>
                    <a:lnTo>
                      <a:pt x="3198" y="10899"/>
                    </a:lnTo>
                    <a:cubicBezTo>
                      <a:pt x="3200" y="10900"/>
                      <a:pt x="3201" y="10902"/>
                      <a:pt x="3203" y="10903"/>
                    </a:cubicBezTo>
                    <a:cubicBezTo>
                      <a:pt x="3243" y="10923"/>
                      <a:pt x="3286" y="10964"/>
                      <a:pt x="3297" y="10964"/>
                    </a:cubicBezTo>
                    <a:cubicBezTo>
                      <a:pt x="3303" y="10964"/>
                      <a:pt x="3300" y="10953"/>
                      <a:pt x="3283" y="10923"/>
                    </a:cubicBezTo>
                    <a:cubicBezTo>
                      <a:pt x="3223" y="10834"/>
                      <a:pt x="3184" y="10834"/>
                      <a:pt x="3203" y="10764"/>
                    </a:cubicBezTo>
                    <a:cubicBezTo>
                      <a:pt x="3203" y="10754"/>
                      <a:pt x="3203" y="10744"/>
                      <a:pt x="3213" y="10734"/>
                    </a:cubicBezTo>
                    <a:cubicBezTo>
                      <a:pt x="3227" y="10687"/>
                      <a:pt x="3245" y="10644"/>
                      <a:pt x="3265" y="10644"/>
                    </a:cubicBezTo>
                    <a:close/>
                    <a:moveTo>
                      <a:pt x="16903" y="10749"/>
                    </a:moveTo>
                    <a:cubicBezTo>
                      <a:pt x="16936" y="10777"/>
                      <a:pt x="16965" y="10810"/>
                      <a:pt x="16976" y="10844"/>
                    </a:cubicBezTo>
                    <a:cubicBezTo>
                      <a:pt x="17016" y="10947"/>
                      <a:pt x="16920" y="11051"/>
                      <a:pt x="16820" y="11051"/>
                    </a:cubicBezTo>
                    <a:cubicBezTo>
                      <a:pt x="16795" y="11051"/>
                      <a:pt x="16771" y="11045"/>
                      <a:pt x="16748" y="11032"/>
                    </a:cubicBezTo>
                    <a:cubicBezTo>
                      <a:pt x="16768" y="10982"/>
                      <a:pt x="16778" y="10943"/>
                      <a:pt x="16827" y="10923"/>
                    </a:cubicBezTo>
                    <a:cubicBezTo>
                      <a:pt x="16906" y="10903"/>
                      <a:pt x="16936" y="10893"/>
                      <a:pt x="16936" y="10863"/>
                    </a:cubicBezTo>
                    <a:cubicBezTo>
                      <a:pt x="16936" y="10844"/>
                      <a:pt x="16926" y="10804"/>
                      <a:pt x="16916" y="10774"/>
                    </a:cubicBezTo>
                    <a:cubicBezTo>
                      <a:pt x="16913" y="10764"/>
                      <a:pt x="16909" y="10756"/>
                      <a:pt x="16903" y="10749"/>
                    </a:cubicBezTo>
                    <a:close/>
                    <a:moveTo>
                      <a:pt x="16498" y="11289"/>
                    </a:moveTo>
                    <a:cubicBezTo>
                      <a:pt x="16503" y="11289"/>
                      <a:pt x="16510" y="11298"/>
                      <a:pt x="16520" y="11319"/>
                    </a:cubicBezTo>
                    <a:cubicBezTo>
                      <a:pt x="16520" y="11339"/>
                      <a:pt x="16540" y="11349"/>
                      <a:pt x="16550" y="11359"/>
                    </a:cubicBezTo>
                    <a:cubicBezTo>
                      <a:pt x="16500" y="11409"/>
                      <a:pt x="16450" y="11478"/>
                      <a:pt x="16431" y="11488"/>
                    </a:cubicBezTo>
                    <a:cubicBezTo>
                      <a:pt x="16422" y="11488"/>
                      <a:pt x="16410" y="11494"/>
                      <a:pt x="16401" y="11494"/>
                    </a:cubicBezTo>
                    <a:cubicBezTo>
                      <a:pt x="16389" y="11494"/>
                      <a:pt x="16384" y="11484"/>
                      <a:pt x="16401" y="11438"/>
                    </a:cubicBezTo>
                    <a:cubicBezTo>
                      <a:pt x="16421" y="11438"/>
                      <a:pt x="16440" y="11429"/>
                      <a:pt x="16460" y="11409"/>
                    </a:cubicBezTo>
                    <a:cubicBezTo>
                      <a:pt x="16483" y="11371"/>
                      <a:pt x="16483" y="11289"/>
                      <a:pt x="16498" y="11289"/>
                    </a:cubicBezTo>
                    <a:close/>
                    <a:moveTo>
                      <a:pt x="12802" y="11329"/>
                    </a:moveTo>
                    <a:cubicBezTo>
                      <a:pt x="12811" y="11339"/>
                      <a:pt x="12821" y="11339"/>
                      <a:pt x="12821" y="11349"/>
                    </a:cubicBezTo>
                    <a:cubicBezTo>
                      <a:pt x="12821" y="11389"/>
                      <a:pt x="12821" y="11419"/>
                      <a:pt x="12821" y="11458"/>
                    </a:cubicBezTo>
                    <a:cubicBezTo>
                      <a:pt x="12811" y="11488"/>
                      <a:pt x="12802" y="11498"/>
                      <a:pt x="12792" y="11508"/>
                    </a:cubicBezTo>
                    <a:cubicBezTo>
                      <a:pt x="12782" y="11498"/>
                      <a:pt x="12772" y="11498"/>
                      <a:pt x="12762" y="11498"/>
                    </a:cubicBezTo>
                    <a:cubicBezTo>
                      <a:pt x="12752" y="11488"/>
                      <a:pt x="12722" y="11468"/>
                      <a:pt x="12702" y="11448"/>
                    </a:cubicBezTo>
                    <a:cubicBezTo>
                      <a:pt x="12702" y="11429"/>
                      <a:pt x="12702" y="11409"/>
                      <a:pt x="12712" y="11389"/>
                    </a:cubicBezTo>
                    <a:lnTo>
                      <a:pt x="12722" y="11389"/>
                    </a:lnTo>
                    <a:cubicBezTo>
                      <a:pt x="12742" y="11359"/>
                      <a:pt x="12762" y="11349"/>
                      <a:pt x="12762" y="11329"/>
                    </a:cubicBezTo>
                    <a:close/>
                    <a:moveTo>
                      <a:pt x="16580" y="11122"/>
                    </a:moveTo>
                    <a:cubicBezTo>
                      <a:pt x="16600" y="11122"/>
                      <a:pt x="16618" y="11134"/>
                      <a:pt x="16629" y="11171"/>
                    </a:cubicBezTo>
                    <a:cubicBezTo>
                      <a:pt x="16669" y="11265"/>
                      <a:pt x="16787" y="11309"/>
                      <a:pt x="16890" y="11309"/>
                    </a:cubicBezTo>
                    <a:cubicBezTo>
                      <a:pt x="16938" y="11309"/>
                      <a:pt x="16984" y="11299"/>
                      <a:pt x="17016" y="11280"/>
                    </a:cubicBezTo>
                    <a:cubicBezTo>
                      <a:pt x="17044" y="11258"/>
                      <a:pt x="17070" y="11248"/>
                      <a:pt x="17100" y="11248"/>
                    </a:cubicBezTo>
                    <a:cubicBezTo>
                      <a:pt x="17165" y="11248"/>
                      <a:pt x="17246" y="11295"/>
                      <a:pt x="17402" y="11369"/>
                    </a:cubicBezTo>
                    <a:cubicBezTo>
                      <a:pt x="17630" y="11478"/>
                      <a:pt x="17283" y="11567"/>
                      <a:pt x="17184" y="11647"/>
                    </a:cubicBezTo>
                    <a:cubicBezTo>
                      <a:pt x="17155" y="11667"/>
                      <a:pt x="17127" y="11672"/>
                      <a:pt x="17097" y="11672"/>
                    </a:cubicBezTo>
                    <a:cubicBezTo>
                      <a:pt x="17067" y="11672"/>
                      <a:pt x="17034" y="11667"/>
                      <a:pt x="16996" y="11667"/>
                    </a:cubicBezTo>
                    <a:cubicBezTo>
                      <a:pt x="16942" y="11667"/>
                      <a:pt x="16879" y="11677"/>
                      <a:pt x="16797" y="11726"/>
                    </a:cubicBezTo>
                    <a:cubicBezTo>
                      <a:pt x="16768" y="11746"/>
                      <a:pt x="16748" y="11766"/>
                      <a:pt x="16718" y="11786"/>
                    </a:cubicBezTo>
                    <a:cubicBezTo>
                      <a:pt x="16688" y="11786"/>
                      <a:pt x="16649" y="11786"/>
                      <a:pt x="16599" y="11795"/>
                    </a:cubicBezTo>
                    <a:cubicBezTo>
                      <a:pt x="16569" y="11805"/>
                      <a:pt x="16530" y="11825"/>
                      <a:pt x="16500" y="11845"/>
                    </a:cubicBezTo>
                    <a:cubicBezTo>
                      <a:pt x="16513" y="11819"/>
                      <a:pt x="16518" y="11805"/>
                      <a:pt x="16507" y="11805"/>
                    </a:cubicBezTo>
                    <a:cubicBezTo>
                      <a:pt x="16502" y="11805"/>
                      <a:pt x="16493" y="11809"/>
                      <a:pt x="16480" y="11815"/>
                    </a:cubicBezTo>
                    <a:cubicBezTo>
                      <a:pt x="16411" y="11865"/>
                      <a:pt x="16421" y="11865"/>
                      <a:pt x="16401" y="11904"/>
                    </a:cubicBezTo>
                    <a:cubicBezTo>
                      <a:pt x="16361" y="11924"/>
                      <a:pt x="16331" y="11944"/>
                      <a:pt x="16302" y="11944"/>
                    </a:cubicBezTo>
                    <a:cubicBezTo>
                      <a:pt x="16321" y="11875"/>
                      <a:pt x="16341" y="11885"/>
                      <a:pt x="16361" y="11805"/>
                    </a:cubicBezTo>
                    <a:cubicBezTo>
                      <a:pt x="16401" y="11696"/>
                      <a:pt x="16391" y="11587"/>
                      <a:pt x="16440" y="11577"/>
                    </a:cubicBezTo>
                    <a:cubicBezTo>
                      <a:pt x="16446" y="11576"/>
                      <a:pt x="16452" y="11575"/>
                      <a:pt x="16458" y="11575"/>
                    </a:cubicBezTo>
                    <a:cubicBezTo>
                      <a:pt x="16494" y="11575"/>
                      <a:pt x="16533" y="11597"/>
                      <a:pt x="16550" y="11597"/>
                    </a:cubicBezTo>
                    <a:cubicBezTo>
                      <a:pt x="16577" y="11597"/>
                      <a:pt x="16604" y="11515"/>
                      <a:pt x="16571" y="11515"/>
                    </a:cubicBezTo>
                    <a:cubicBezTo>
                      <a:pt x="16568" y="11515"/>
                      <a:pt x="16564" y="11516"/>
                      <a:pt x="16559" y="11518"/>
                    </a:cubicBezTo>
                    <a:cubicBezTo>
                      <a:pt x="16531" y="11527"/>
                      <a:pt x="16498" y="11541"/>
                      <a:pt x="16481" y="11541"/>
                    </a:cubicBezTo>
                    <a:cubicBezTo>
                      <a:pt x="16463" y="11541"/>
                      <a:pt x="16463" y="11525"/>
                      <a:pt x="16510" y="11468"/>
                    </a:cubicBezTo>
                    <a:cubicBezTo>
                      <a:pt x="16540" y="11429"/>
                      <a:pt x="16559" y="11399"/>
                      <a:pt x="16579" y="11379"/>
                    </a:cubicBezTo>
                    <a:cubicBezTo>
                      <a:pt x="16588" y="11383"/>
                      <a:pt x="16598" y="11385"/>
                      <a:pt x="16607" y="11385"/>
                    </a:cubicBezTo>
                    <a:cubicBezTo>
                      <a:pt x="16646" y="11385"/>
                      <a:pt x="16672" y="11347"/>
                      <a:pt x="16599" y="11250"/>
                    </a:cubicBezTo>
                    <a:cubicBezTo>
                      <a:pt x="16579" y="11210"/>
                      <a:pt x="16550" y="11171"/>
                      <a:pt x="16530" y="11141"/>
                    </a:cubicBezTo>
                    <a:cubicBezTo>
                      <a:pt x="16544" y="11132"/>
                      <a:pt x="16562" y="11122"/>
                      <a:pt x="16580" y="11122"/>
                    </a:cubicBezTo>
                    <a:close/>
                    <a:moveTo>
                      <a:pt x="12974" y="5072"/>
                    </a:moveTo>
                    <a:cubicBezTo>
                      <a:pt x="12983" y="5072"/>
                      <a:pt x="13007" y="5408"/>
                      <a:pt x="13030" y="5469"/>
                    </a:cubicBezTo>
                    <a:cubicBezTo>
                      <a:pt x="13069" y="5549"/>
                      <a:pt x="13059" y="5697"/>
                      <a:pt x="13069" y="5816"/>
                    </a:cubicBezTo>
                    <a:cubicBezTo>
                      <a:pt x="13072" y="5845"/>
                      <a:pt x="13077" y="5856"/>
                      <a:pt x="13085" y="5856"/>
                    </a:cubicBezTo>
                    <a:cubicBezTo>
                      <a:pt x="13110" y="5856"/>
                      <a:pt x="13162" y="5745"/>
                      <a:pt x="13238" y="5737"/>
                    </a:cubicBezTo>
                    <a:cubicBezTo>
                      <a:pt x="13268" y="5731"/>
                      <a:pt x="13281" y="5728"/>
                      <a:pt x="13283" y="5728"/>
                    </a:cubicBezTo>
                    <a:cubicBezTo>
                      <a:pt x="13287" y="5728"/>
                      <a:pt x="13236" y="5745"/>
                      <a:pt x="13208" y="5787"/>
                    </a:cubicBezTo>
                    <a:cubicBezTo>
                      <a:pt x="13149" y="5876"/>
                      <a:pt x="13099" y="6045"/>
                      <a:pt x="13119" y="6074"/>
                    </a:cubicBezTo>
                    <a:cubicBezTo>
                      <a:pt x="13121" y="6080"/>
                      <a:pt x="13125" y="6081"/>
                      <a:pt x="13129" y="6081"/>
                    </a:cubicBezTo>
                    <a:cubicBezTo>
                      <a:pt x="13131" y="6081"/>
                      <a:pt x="13133" y="6080"/>
                      <a:pt x="13136" y="6080"/>
                    </a:cubicBezTo>
                    <a:cubicBezTo>
                      <a:pt x="13144" y="6080"/>
                      <a:pt x="13153" y="6085"/>
                      <a:pt x="13158" y="6124"/>
                    </a:cubicBezTo>
                    <a:cubicBezTo>
                      <a:pt x="13175" y="6181"/>
                      <a:pt x="13266" y="6218"/>
                      <a:pt x="13325" y="6218"/>
                    </a:cubicBezTo>
                    <a:cubicBezTo>
                      <a:pt x="13337" y="6218"/>
                      <a:pt x="13348" y="6217"/>
                      <a:pt x="13357" y="6213"/>
                    </a:cubicBezTo>
                    <a:cubicBezTo>
                      <a:pt x="13359" y="6212"/>
                      <a:pt x="13361" y="6212"/>
                      <a:pt x="13362" y="6212"/>
                    </a:cubicBezTo>
                    <a:cubicBezTo>
                      <a:pt x="13399" y="6212"/>
                      <a:pt x="13324" y="6414"/>
                      <a:pt x="13248" y="6461"/>
                    </a:cubicBezTo>
                    <a:cubicBezTo>
                      <a:pt x="13196" y="6494"/>
                      <a:pt x="13229" y="6560"/>
                      <a:pt x="13297" y="6560"/>
                    </a:cubicBezTo>
                    <a:cubicBezTo>
                      <a:pt x="13333" y="6560"/>
                      <a:pt x="13378" y="6542"/>
                      <a:pt x="13426" y="6491"/>
                    </a:cubicBezTo>
                    <a:cubicBezTo>
                      <a:pt x="13442" y="6473"/>
                      <a:pt x="13455" y="6465"/>
                      <a:pt x="13468" y="6465"/>
                    </a:cubicBezTo>
                    <a:cubicBezTo>
                      <a:pt x="13506" y="6465"/>
                      <a:pt x="13544" y="6531"/>
                      <a:pt x="13624" y="6620"/>
                    </a:cubicBezTo>
                    <a:cubicBezTo>
                      <a:pt x="13734" y="6749"/>
                      <a:pt x="13496" y="6679"/>
                      <a:pt x="13436" y="6768"/>
                    </a:cubicBezTo>
                    <a:cubicBezTo>
                      <a:pt x="13417" y="6798"/>
                      <a:pt x="13410" y="6808"/>
                      <a:pt x="13405" y="6808"/>
                    </a:cubicBezTo>
                    <a:cubicBezTo>
                      <a:pt x="13396" y="6808"/>
                      <a:pt x="13397" y="6765"/>
                      <a:pt x="13317" y="6758"/>
                    </a:cubicBezTo>
                    <a:cubicBezTo>
                      <a:pt x="13188" y="6758"/>
                      <a:pt x="13287" y="6917"/>
                      <a:pt x="13268" y="7135"/>
                    </a:cubicBezTo>
                    <a:cubicBezTo>
                      <a:pt x="13259" y="7224"/>
                      <a:pt x="13289" y="7255"/>
                      <a:pt x="13323" y="7255"/>
                    </a:cubicBezTo>
                    <a:cubicBezTo>
                      <a:pt x="13369" y="7255"/>
                      <a:pt x="13423" y="7200"/>
                      <a:pt x="13406" y="7155"/>
                    </a:cubicBezTo>
                    <a:cubicBezTo>
                      <a:pt x="13387" y="7066"/>
                      <a:pt x="13337" y="7086"/>
                      <a:pt x="13515" y="7006"/>
                    </a:cubicBezTo>
                    <a:cubicBezTo>
                      <a:pt x="13564" y="6984"/>
                      <a:pt x="13584" y="6974"/>
                      <a:pt x="13588" y="6974"/>
                    </a:cubicBezTo>
                    <a:cubicBezTo>
                      <a:pt x="13599" y="6974"/>
                      <a:pt x="13507" y="7035"/>
                      <a:pt x="13486" y="7105"/>
                    </a:cubicBezTo>
                    <a:cubicBezTo>
                      <a:pt x="13462" y="7183"/>
                      <a:pt x="13518" y="7266"/>
                      <a:pt x="13576" y="7266"/>
                    </a:cubicBezTo>
                    <a:cubicBezTo>
                      <a:pt x="13593" y="7266"/>
                      <a:pt x="13609" y="7260"/>
                      <a:pt x="13624" y="7244"/>
                    </a:cubicBezTo>
                    <a:cubicBezTo>
                      <a:pt x="13645" y="7217"/>
                      <a:pt x="13665" y="7205"/>
                      <a:pt x="13684" y="7205"/>
                    </a:cubicBezTo>
                    <a:cubicBezTo>
                      <a:pt x="13721" y="7205"/>
                      <a:pt x="13754" y="7251"/>
                      <a:pt x="13773" y="7324"/>
                    </a:cubicBezTo>
                    <a:cubicBezTo>
                      <a:pt x="13781" y="7353"/>
                      <a:pt x="13781" y="7363"/>
                      <a:pt x="13776" y="7363"/>
                    </a:cubicBezTo>
                    <a:cubicBezTo>
                      <a:pt x="13767" y="7363"/>
                      <a:pt x="13737" y="7319"/>
                      <a:pt x="13712" y="7319"/>
                    </a:cubicBezTo>
                    <a:cubicBezTo>
                      <a:pt x="13701" y="7319"/>
                      <a:pt x="13691" y="7328"/>
                      <a:pt x="13684" y="7353"/>
                    </a:cubicBezTo>
                    <a:cubicBezTo>
                      <a:pt x="13657" y="7428"/>
                      <a:pt x="13592" y="7466"/>
                      <a:pt x="13535" y="7466"/>
                    </a:cubicBezTo>
                    <a:cubicBezTo>
                      <a:pt x="13509" y="7466"/>
                      <a:pt x="13484" y="7458"/>
                      <a:pt x="13466" y="7443"/>
                    </a:cubicBezTo>
                    <a:cubicBezTo>
                      <a:pt x="13450" y="7423"/>
                      <a:pt x="13435" y="7414"/>
                      <a:pt x="13417" y="7414"/>
                    </a:cubicBezTo>
                    <a:cubicBezTo>
                      <a:pt x="13381" y="7414"/>
                      <a:pt x="13334" y="7452"/>
                      <a:pt x="13248" y="7512"/>
                    </a:cubicBezTo>
                    <a:cubicBezTo>
                      <a:pt x="13119" y="7591"/>
                      <a:pt x="13317" y="7661"/>
                      <a:pt x="13367" y="7720"/>
                    </a:cubicBezTo>
                    <a:cubicBezTo>
                      <a:pt x="13385" y="7738"/>
                      <a:pt x="13402" y="7743"/>
                      <a:pt x="13421" y="7743"/>
                    </a:cubicBezTo>
                    <a:cubicBezTo>
                      <a:pt x="13437" y="7743"/>
                      <a:pt x="13454" y="7739"/>
                      <a:pt x="13473" y="7739"/>
                    </a:cubicBezTo>
                    <a:cubicBezTo>
                      <a:pt x="13503" y="7739"/>
                      <a:pt x="13539" y="7748"/>
                      <a:pt x="13585" y="7790"/>
                    </a:cubicBezTo>
                    <a:cubicBezTo>
                      <a:pt x="13671" y="7860"/>
                      <a:pt x="13683" y="7937"/>
                      <a:pt x="13704" y="7937"/>
                    </a:cubicBezTo>
                    <a:cubicBezTo>
                      <a:pt x="13709" y="7937"/>
                      <a:pt x="13715" y="7931"/>
                      <a:pt x="13724" y="7919"/>
                    </a:cubicBezTo>
                    <a:cubicBezTo>
                      <a:pt x="13732" y="7910"/>
                      <a:pt x="13741" y="7906"/>
                      <a:pt x="13750" y="7906"/>
                    </a:cubicBezTo>
                    <a:cubicBezTo>
                      <a:pt x="13797" y="7906"/>
                      <a:pt x="13861" y="8003"/>
                      <a:pt x="13952" y="8127"/>
                    </a:cubicBezTo>
                    <a:cubicBezTo>
                      <a:pt x="14013" y="8216"/>
                      <a:pt x="13993" y="8252"/>
                      <a:pt x="13958" y="8252"/>
                    </a:cubicBezTo>
                    <a:cubicBezTo>
                      <a:pt x="13931" y="8252"/>
                      <a:pt x="13895" y="8231"/>
                      <a:pt x="13882" y="8196"/>
                    </a:cubicBezTo>
                    <a:cubicBezTo>
                      <a:pt x="13875" y="8176"/>
                      <a:pt x="13869" y="8168"/>
                      <a:pt x="13864" y="8168"/>
                    </a:cubicBezTo>
                    <a:cubicBezTo>
                      <a:pt x="13851" y="8168"/>
                      <a:pt x="13845" y="8236"/>
                      <a:pt x="13823" y="8266"/>
                    </a:cubicBezTo>
                    <a:cubicBezTo>
                      <a:pt x="13811" y="8281"/>
                      <a:pt x="13798" y="8294"/>
                      <a:pt x="13781" y="8294"/>
                    </a:cubicBezTo>
                    <a:cubicBezTo>
                      <a:pt x="13755" y="8294"/>
                      <a:pt x="13719" y="8263"/>
                      <a:pt x="13664" y="8166"/>
                    </a:cubicBezTo>
                    <a:cubicBezTo>
                      <a:pt x="13644" y="8128"/>
                      <a:pt x="13625" y="8113"/>
                      <a:pt x="13607" y="8113"/>
                    </a:cubicBezTo>
                    <a:cubicBezTo>
                      <a:pt x="13547" y="8113"/>
                      <a:pt x="13506" y="8285"/>
                      <a:pt x="13506" y="8285"/>
                    </a:cubicBezTo>
                    <a:cubicBezTo>
                      <a:pt x="13506" y="8285"/>
                      <a:pt x="13456" y="8375"/>
                      <a:pt x="13377" y="8444"/>
                    </a:cubicBezTo>
                    <a:cubicBezTo>
                      <a:pt x="13297" y="8523"/>
                      <a:pt x="13555" y="8543"/>
                      <a:pt x="13634" y="8553"/>
                    </a:cubicBezTo>
                    <a:cubicBezTo>
                      <a:pt x="13704" y="8563"/>
                      <a:pt x="13605" y="8642"/>
                      <a:pt x="13664" y="8702"/>
                    </a:cubicBezTo>
                    <a:cubicBezTo>
                      <a:pt x="13674" y="8712"/>
                      <a:pt x="13686" y="8717"/>
                      <a:pt x="13699" y="8717"/>
                    </a:cubicBezTo>
                    <a:cubicBezTo>
                      <a:pt x="13761" y="8717"/>
                      <a:pt x="13852" y="8617"/>
                      <a:pt x="13942" y="8593"/>
                    </a:cubicBezTo>
                    <a:cubicBezTo>
                      <a:pt x="13976" y="8586"/>
                      <a:pt x="14004" y="8581"/>
                      <a:pt x="14028" y="8581"/>
                    </a:cubicBezTo>
                    <a:cubicBezTo>
                      <a:pt x="14072" y="8581"/>
                      <a:pt x="14105" y="8597"/>
                      <a:pt x="14150" y="8642"/>
                    </a:cubicBezTo>
                    <a:cubicBezTo>
                      <a:pt x="14160" y="8652"/>
                      <a:pt x="14170" y="8662"/>
                      <a:pt x="14190" y="8682"/>
                    </a:cubicBezTo>
                    <a:cubicBezTo>
                      <a:pt x="14229" y="8732"/>
                      <a:pt x="14229" y="8791"/>
                      <a:pt x="14209" y="8831"/>
                    </a:cubicBezTo>
                    <a:cubicBezTo>
                      <a:pt x="14190" y="8857"/>
                      <a:pt x="14157" y="8879"/>
                      <a:pt x="14113" y="8879"/>
                    </a:cubicBezTo>
                    <a:cubicBezTo>
                      <a:pt x="14092" y="8879"/>
                      <a:pt x="14067" y="8874"/>
                      <a:pt x="14041" y="8860"/>
                    </a:cubicBezTo>
                    <a:cubicBezTo>
                      <a:pt x="14016" y="8850"/>
                      <a:pt x="13997" y="8845"/>
                      <a:pt x="13983" y="8845"/>
                    </a:cubicBezTo>
                    <a:cubicBezTo>
                      <a:pt x="13922" y="8845"/>
                      <a:pt x="13960" y="8937"/>
                      <a:pt x="13952" y="8970"/>
                    </a:cubicBezTo>
                    <a:cubicBezTo>
                      <a:pt x="13952" y="8989"/>
                      <a:pt x="13972" y="8999"/>
                      <a:pt x="14011" y="9009"/>
                    </a:cubicBezTo>
                    <a:cubicBezTo>
                      <a:pt x="14051" y="9029"/>
                      <a:pt x="14130" y="9049"/>
                      <a:pt x="14219" y="9118"/>
                    </a:cubicBezTo>
                    <a:cubicBezTo>
                      <a:pt x="14239" y="9128"/>
                      <a:pt x="14249" y="9138"/>
                      <a:pt x="14259" y="9148"/>
                    </a:cubicBezTo>
                    <a:cubicBezTo>
                      <a:pt x="14324" y="9213"/>
                      <a:pt x="14287" y="9266"/>
                      <a:pt x="14222" y="9266"/>
                    </a:cubicBezTo>
                    <a:cubicBezTo>
                      <a:pt x="14189" y="9266"/>
                      <a:pt x="14148" y="9251"/>
                      <a:pt x="14110" y="9217"/>
                    </a:cubicBezTo>
                    <a:cubicBezTo>
                      <a:pt x="14001" y="9108"/>
                      <a:pt x="13922" y="9237"/>
                      <a:pt x="13833" y="9079"/>
                    </a:cubicBezTo>
                    <a:cubicBezTo>
                      <a:pt x="13789" y="9001"/>
                      <a:pt x="13757" y="8968"/>
                      <a:pt x="13739" y="8968"/>
                    </a:cubicBezTo>
                    <a:cubicBezTo>
                      <a:pt x="13721" y="8968"/>
                      <a:pt x="13718" y="9003"/>
                      <a:pt x="13734" y="9059"/>
                    </a:cubicBezTo>
                    <a:cubicBezTo>
                      <a:pt x="13747" y="9108"/>
                      <a:pt x="13734" y="9133"/>
                      <a:pt x="13709" y="9133"/>
                    </a:cubicBezTo>
                    <a:cubicBezTo>
                      <a:pt x="13678" y="9133"/>
                      <a:pt x="13628" y="9095"/>
                      <a:pt x="13585" y="9019"/>
                    </a:cubicBezTo>
                    <a:cubicBezTo>
                      <a:pt x="13506" y="8890"/>
                      <a:pt x="13535" y="8821"/>
                      <a:pt x="13436" y="8771"/>
                    </a:cubicBezTo>
                    <a:cubicBezTo>
                      <a:pt x="13427" y="8767"/>
                      <a:pt x="13419" y="8764"/>
                      <a:pt x="13413" y="8764"/>
                    </a:cubicBezTo>
                    <a:cubicBezTo>
                      <a:pt x="13351" y="8764"/>
                      <a:pt x="13416" y="8964"/>
                      <a:pt x="13416" y="9009"/>
                    </a:cubicBezTo>
                    <a:cubicBezTo>
                      <a:pt x="13416" y="9069"/>
                      <a:pt x="13406" y="9128"/>
                      <a:pt x="13515" y="9158"/>
                    </a:cubicBezTo>
                    <a:cubicBezTo>
                      <a:pt x="13624" y="9188"/>
                      <a:pt x="13585" y="9297"/>
                      <a:pt x="13664" y="9416"/>
                    </a:cubicBezTo>
                    <a:cubicBezTo>
                      <a:pt x="13683" y="9450"/>
                      <a:pt x="13698" y="9464"/>
                      <a:pt x="13711" y="9464"/>
                    </a:cubicBezTo>
                    <a:cubicBezTo>
                      <a:pt x="13748" y="9464"/>
                      <a:pt x="13774" y="9357"/>
                      <a:pt x="13833" y="9277"/>
                    </a:cubicBezTo>
                    <a:cubicBezTo>
                      <a:pt x="13846" y="9260"/>
                      <a:pt x="13858" y="9253"/>
                      <a:pt x="13869" y="9253"/>
                    </a:cubicBezTo>
                    <a:cubicBezTo>
                      <a:pt x="13928" y="9253"/>
                      <a:pt x="13948" y="9474"/>
                      <a:pt x="13981" y="9525"/>
                    </a:cubicBezTo>
                    <a:cubicBezTo>
                      <a:pt x="14011" y="9594"/>
                      <a:pt x="14071" y="9505"/>
                      <a:pt x="14160" y="9703"/>
                    </a:cubicBezTo>
                    <a:cubicBezTo>
                      <a:pt x="14170" y="9713"/>
                      <a:pt x="14170" y="9713"/>
                      <a:pt x="14170" y="9723"/>
                    </a:cubicBezTo>
                    <a:cubicBezTo>
                      <a:pt x="14229" y="9862"/>
                      <a:pt x="14180" y="9912"/>
                      <a:pt x="14120" y="9931"/>
                    </a:cubicBezTo>
                    <a:cubicBezTo>
                      <a:pt x="14130" y="10011"/>
                      <a:pt x="14061" y="10030"/>
                      <a:pt x="13981" y="10140"/>
                    </a:cubicBezTo>
                    <a:cubicBezTo>
                      <a:pt x="14018" y="10103"/>
                      <a:pt x="14054" y="10059"/>
                      <a:pt x="14090" y="10059"/>
                    </a:cubicBezTo>
                    <a:cubicBezTo>
                      <a:pt x="14093" y="10059"/>
                      <a:pt x="14097" y="10059"/>
                      <a:pt x="14100" y="10060"/>
                    </a:cubicBezTo>
                    <a:cubicBezTo>
                      <a:pt x="14120" y="10060"/>
                      <a:pt x="14140" y="10080"/>
                      <a:pt x="14160" y="10110"/>
                    </a:cubicBezTo>
                    <a:cubicBezTo>
                      <a:pt x="14229" y="10050"/>
                      <a:pt x="14219" y="9961"/>
                      <a:pt x="14259" y="9941"/>
                    </a:cubicBezTo>
                    <a:cubicBezTo>
                      <a:pt x="14264" y="9940"/>
                      <a:pt x="14269" y="9939"/>
                      <a:pt x="14274" y="9939"/>
                    </a:cubicBezTo>
                    <a:cubicBezTo>
                      <a:pt x="14332" y="9939"/>
                      <a:pt x="14404" y="10035"/>
                      <a:pt x="14358" y="10090"/>
                    </a:cubicBezTo>
                    <a:cubicBezTo>
                      <a:pt x="14309" y="10140"/>
                      <a:pt x="14279" y="10130"/>
                      <a:pt x="14190" y="10199"/>
                    </a:cubicBezTo>
                    <a:cubicBezTo>
                      <a:pt x="14200" y="10239"/>
                      <a:pt x="14209" y="10268"/>
                      <a:pt x="14229" y="10308"/>
                    </a:cubicBezTo>
                    <a:cubicBezTo>
                      <a:pt x="14241" y="10355"/>
                      <a:pt x="14256" y="10367"/>
                      <a:pt x="14273" y="10367"/>
                    </a:cubicBezTo>
                    <a:cubicBezTo>
                      <a:pt x="14291" y="10367"/>
                      <a:pt x="14311" y="10354"/>
                      <a:pt x="14331" y="10354"/>
                    </a:cubicBezTo>
                    <a:cubicBezTo>
                      <a:pt x="14355" y="10354"/>
                      <a:pt x="14379" y="10374"/>
                      <a:pt x="14398" y="10467"/>
                    </a:cubicBezTo>
                    <a:cubicBezTo>
                      <a:pt x="14425" y="10576"/>
                      <a:pt x="14378" y="10614"/>
                      <a:pt x="14312" y="10614"/>
                    </a:cubicBezTo>
                    <a:cubicBezTo>
                      <a:pt x="14235" y="10614"/>
                      <a:pt x="14133" y="10560"/>
                      <a:pt x="14100" y="10506"/>
                    </a:cubicBezTo>
                    <a:cubicBezTo>
                      <a:pt x="14031" y="10397"/>
                      <a:pt x="14150" y="10487"/>
                      <a:pt x="14031" y="10407"/>
                    </a:cubicBezTo>
                    <a:cubicBezTo>
                      <a:pt x="14011" y="10417"/>
                      <a:pt x="14001" y="10437"/>
                      <a:pt x="13981" y="10447"/>
                    </a:cubicBezTo>
                    <a:cubicBezTo>
                      <a:pt x="13981" y="10457"/>
                      <a:pt x="13981" y="10457"/>
                      <a:pt x="13972" y="10457"/>
                    </a:cubicBezTo>
                    <a:cubicBezTo>
                      <a:pt x="13981" y="10516"/>
                      <a:pt x="14011" y="10606"/>
                      <a:pt x="14051" y="10685"/>
                    </a:cubicBezTo>
                    <a:cubicBezTo>
                      <a:pt x="14100" y="10798"/>
                      <a:pt x="14125" y="10871"/>
                      <a:pt x="14098" y="10871"/>
                    </a:cubicBezTo>
                    <a:cubicBezTo>
                      <a:pt x="14088" y="10871"/>
                      <a:pt x="14069" y="10859"/>
                      <a:pt x="14041" y="10834"/>
                    </a:cubicBezTo>
                    <a:cubicBezTo>
                      <a:pt x="13942" y="10744"/>
                      <a:pt x="13981" y="10615"/>
                      <a:pt x="13942" y="10497"/>
                    </a:cubicBezTo>
                    <a:cubicBezTo>
                      <a:pt x="13942" y="10487"/>
                      <a:pt x="13932" y="10487"/>
                      <a:pt x="13932" y="10477"/>
                    </a:cubicBezTo>
                    <a:cubicBezTo>
                      <a:pt x="13909" y="10488"/>
                      <a:pt x="13889" y="10493"/>
                      <a:pt x="13872" y="10493"/>
                    </a:cubicBezTo>
                    <a:cubicBezTo>
                      <a:pt x="13861" y="10493"/>
                      <a:pt x="13851" y="10491"/>
                      <a:pt x="13843" y="10487"/>
                    </a:cubicBezTo>
                    <a:cubicBezTo>
                      <a:pt x="13823" y="10516"/>
                      <a:pt x="13803" y="10566"/>
                      <a:pt x="13793" y="10606"/>
                    </a:cubicBezTo>
                    <a:cubicBezTo>
                      <a:pt x="13773" y="10705"/>
                      <a:pt x="13843" y="10625"/>
                      <a:pt x="13912" y="10754"/>
                    </a:cubicBezTo>
                    <a:cubicBezTo>
                      <a:pt x="13963" y="10850"/>
                      <a:pt x="14031" y="10983"/>
                      <a:pt x="13998" y="10983"/>
                    </a:cubicBezTo>
                    <a:cubicBezTo>
                      <a:pt x="13980" y="10983"/>
                      <a:pt x="13931" y="10943"/>
                      <a:pt x="13833" y="10834"/>
                    </a:cubicBezTo>
                    <a:cubicBezTo>
                      <a:pt x="13763" y="10764"/>
                      <a:pt x="13773" y="10695"/>
                      <a:pt x="13743" y="10675"/>
                    </a:cubicBezTo>
                    <a:cubicBezTo>
                      <a:pt x="13741" y="10673"/>
                      <a:pt x="13737" y="10672"/>
                      <a:pt x="13734" y="10672"/>
                    </a:cubicBezTo>
                    <a:cubicBezTo>
                      <a:pt x="13703" y="10672"/>
                      <a:pt x="13657" y="10748"/>
                      <a:pt x="13684" y="10784"/>
                    </a:cubicBezTo>
                    <a:cubicBezTo>
                      <a:pt x="13714" y="10824"/>
                      <a:pt x="13734" y="10824"/>
                      <a:pt x="13783" y="10883"/>
                    </a:cubicBezTo>
                    <a:cubicBezTo>
                      <a:pt x="13833" y="10933"/>
                      <a:pt x="13853" y="10933"/>
                      <a:pt x="13922" y="10992"/>
                    </a:cubicBezTo>
                    <a:cubicBezTo>
                      <a:pt x="13942" y="11002"/>
                      <a:pt x="13952" y="11022"/>
                      <a:pt x="13972" y="11042"/>
                    </a:cubicBezTo>
                    <a:cubicBezTo>
                      <a:pt x="14010" y="11084"/>
                      <a:pt x="14038" y="11100"/>
                      <a:pt x="14065" y="11100"/>
                    </a:cubicBezTo>
                    <a:cubicBezTo>
                      <a:pt x="14107" y="11100"/>
                      <a:pt x="14147" y="11062"/>
                      <a:pt x="14219" y="11032"/>
                    </a:cubicBezTo>
                    <a:cubicBezTo>
                      <a:pt x="14238" y="11023"/>
                      <a:pt x="14248" y="11019"/>
                      <a:pt x="14254" y="11019"/>
                    </a:cubicBezTo>
                    <a:cubicBezTo>
                      <a:pt x="14286" y="11019"/>
                      <a:pt x="14156" y="11143"/>
                      <a:pt x="14190" y="11210"/>
                    </a:cubicBezTo>
                    <a:lnTo>
                      <a:pt x="14279" y="11210"/>
                    </a:lnTo>
                    <a:cubicBezTo>
                      <a:pt x="14269" y="11220"/>
                      <a:pt x="14269" y="11230"/>
                      <a:pt x="14259" y="11240"/>
                    </a:cubicBezTo>
                    <a:cubicBezTo>
                      <a:pt x="14188" y="11345"/>
                      <a:pt x="14211" y="11385"/>
                      <a:pt x="14252" y="11385"/>
                    </a:cubicBezTo>
                    <a:cubicBezTo>
                      <a:pt x="14286" y="11385"/>
                      <a:pt x="14331" y="11359"/>
                      <a:pt x="14348" y="11319"/>
                    </a:cubicBezTo>
                    <a:cubicBezTo>
                      <a:pt x="14354" y="11299"/>
                      <a:pt x="14358" y="11290"/>
                      <a:pt x="14362" y="11290"/>
                    </a:cubicBezTo>
                    <a:cubicBezTo>
                      <a:pt x="14370" y="11290"/>
                      <a:pt x="14374" y="11334"/>
                      <a:pt x="14388" y="11369"/>
                    </a:cubicBezTo>
                    <a:cubicBezTo>
                      <a:pt x="14380" y="11407"/>
                      <a:pt x="14387" y="11419"/>
                      <a:pt x="14405" y="11419"/>
                    </a:cubicBezTo>
                    <a:cubicBezTo>
                      <a:pt x="14434" y="11419"/>
                      <a:pt x="14489" y="11389"/>
                      <a:pt x="14557" y="11389"/>
                    </a:cubicBezTo>
                    <a:lnTo>
                      <a:pt x="14596" y="11389"/>
                    </a:lnTo>
                    <a:cubicBezTo>
                      <a:pt x="14603" y="11388"/>
                      <a:pt x="14610" y="11387"/>
                      <a:pt x="14616" y="11387"/>
                    </a:cubicBezTo>
                    <a:cubicBezTo>
                      <a:pt x="14665" y="11387"/>
                      <a:pt x="14663" y="11425"/>
                      <a:pt x="14636" y="11478"/>
                    </a:cubicBezTo>
                    <a:cubicBezTo>
                      <a:pt x="14636" y="11488"/>
                      <a:pt x="14636" y="11498"/>
                      <a:pt x="14636" y="11508"/>
                    </a:cubicBezTo>
                    <a:cubicBezTo>
                      <a:pt x="14642" y="11545"/>
                      <a:pt x="14633" y="11555"/>
                      <a:pt x="14615" y="11555"/>
                    </a:cubicBezTo>
                    <a:cubicBezTo>
                      <a:pt x="14605" y="11555"/>
                      <a:pt x="14591" y="11551"/>
                      <a:pt x="14576" y="11548"/>
                    </a:cubicBezTo>
                    <a:cubicBezTo>
                      <a:pt x="14537" y="11597"/>
                      <a:pt x="14507" y="11627"/>
                      <a:pt x="14497" y="11647"/>
                    </a:cubicBezTo>
                    <a:cubicBezTo>
                      <a:pt x="14517" y="11667"/>
                      <a:pt x="14537" y="11696"/>
                      <a:pt x="14547" y="11756"/>
                    </a:cubicBezTo>
                    <a:cubicBezTo>
                      <a:pt x="14547" y="11822"/>
                      <a:pt x="14531" y="11847"/>
                      <a:pt x="14509" y="11847"/>
                    </a:cubicBezTo>
                    <a:cubicBezTo>
                      <a:pt x="14482" y="11847"/>
                      <a:pt x="14445" y="11809"/>
                      <a:pt x="14418" y="11766"/>
                    </a:cubicBezTo>
                    <a:cubicBezTo>
                      <a:pt x="14388" y="11726"/>
                      <a:pt x="14368" y="11696"/>
                      <a:pt x="14338" y="11676"/>
                    </a:cubicBezTo>
                    <a:cubicBezTo>
                      <a:pt x="14299" y="11676"/>
                      <a:pt x="14259" y="11676"/>
                      <a:pt x="14209" y="11667"/>
                    </a:cubicBezTo>
                    <a:lnTo>
                      <a:pt x="14209" y="11667"/>
                    </a:lnTo>
                    <a:cubicBezTo>
                      <a:pt x="14249" y="11776"/>
                      <a:pt x="14249" y="11736"/>
                      <a:pt x="14209" y="11815"/>
                    </a:cubicBezTo>
                    <a:cubicBezTo>
                      <a:pt x="14209" y="11815"/>
                      <a:pt x="14200" y="11825"/>
                      <a:pt x="14200" y="11825"/>
                    </a:cubicBezTo>
                    <a:cubicBezTo>
                      <a:pt x="14190" y="11825"/>
                      <a:pt x="14190" y="11825"/>
                      <a:pt x="14180" y="11815"/>
                    </a:cubicBezTo>
                    <a:cubicBezTo>
                      <a:pt x="14160" y="11786"/>
                      <a:pt x="14140" y="11706"/>
                      <a:pt x="14130" y="11647"/>
                    </a:cubicBezTo>
                    <a:cubicBezTo>
                      <a:pt x="14095" y="11637"/>
                      <a:pt x="14066" y="11632"/>
                      <a:pt x="14036" y="11632"/>
                    </a:cubicBezTo>
                    <a:cubicBezTo>
                      <a:pt x="14006" y="11632"/>
                      <a:pt x="13976" y="11637"/>
                      <a:pt x="13942" y="11647"/>
                    </a:cubicBezTo>
                    <a:cubicBezTo>
                      <a:pt x="13942" y="11657"/>
                      <a:pt x="13942" y="11676"/>
                      <a:pt x="13942" y="11686"/>
                    </a:cubicBezTo>
                    <a:cubicBezTo>
                      <a:pt x="13942" y="11776"/>
                      <a:pt x="13962" y="11736"/>
                      <a:pt x="13981" y="11875"/>
                    </a:cubicBezTo>
                    <a:cubicBezTo>
                      <a:pt x="13972" y="11885"/>
                      <a:pt x="13962" y="11885"/>
                      <a:pt x="13962" y="11895"/>
                    </a:cubicBezTo>
                    <a:cubicBezTo>
                      <a:pt x="13932" y="11855"/>
                      <a:pt x="13902" y="11786"/>
                      <a:pt x="13882" y="11726"/>
                    </a:cubicBezTo>
                    <a:cubicBezTo>
                      <a:pt x="13872" y="11706"/>
                      <a:pt x="13862" y="11686"/>
                      <a:pt x="13853" y="11676"/>
                    </a:cubicBezTo>
                    <a:lnTo>
                      <a:pt x="13853" y="11676"/>
                    </a:lnTo>
                    <a:cubicBezTo>
                      <a:pt x="13724" y="11736"/>
                      <a:pt x="13962" y="11795"/>
                      <a:pt x="13912" y="11835"/>
                    </a:cubicBezTo>
                    <a:cubicBezTo>
                      <a:pt x="13882" y="11865"/>
                      <a:pt x="13862" y="11855"/>
                      <a:pt x="13823" y="11875"/>
                    </a:cubicBezTo>
                    <a:cubicBezTo>
                      <a:pt x="13836" y="11909"/>
                      <a:pt x="13827" y="11920"/>
                      <a:pt x="13806" y="11920"/>
                    </a:cubicBezTo>
                    <a:cubicBezTo>
                      <a:pt x="13797" y="11920"/>
                      <a:pt x="13785" y="11917"/>
                      <a:pt x="13773" y="11914"/>
                    </a:cubicBezTo>
                    <a:cubicBezTo>
                      <a:pt x="13763" y="11924"/>
                      <a:pt x="13753" y="11924"/>
                      <a:pt x="13743" y="11944"/>
                    </a:cubicBezTo>
                    <a:cubicBezTo>
                      <a:pt x="13710" y="11981"/>
                      <a:pt x="13684" y="11997"/>
                      <a:pt x="13661" y="11997"/>
                    </a:cubicBezTo>
                    <a:cubicBezTo>
                      <a:pt x="13622" y="11997"/>
                      <a:pt x="13593" y="11950"/>
                      <a:pt x="13555" y="11875"/>
                    </a:cubicBezTo>
                    <a:lnTo>
                      <a:pt x="13555" y="11875"/>
                    </a:lnTo>
                    <a:cubicBezTo>
                      <a:pt x="13515" y="11914"/>
                      <a:pt x="13575" y="12053"/>
                      <a:pt x="13575" y="12053"/>
                    </a:cubicBezTo>
                    <a:cubicBezTo>
                      <a:pt x="13560" y="12055"/>
                      <a:pt x="13545" y="12056"/>
                      <a:pt x="13530" y="12056"/>
                    </a:cubicBezTo>
                    <a:cubicBezTo>
                      <a:pt x="13442" y="12056"/>
                      <a:pt x="13356" y="12029"/>
                      <a:pt x="13406" y="11944"/>
                    </a:cubicBezTo>
                    <a:cubicBezTo>
                      <a:pt x="13506" y="11786"/>
                      <a:pt x="13258" y="11736"/>
                      <a:pt x="13238" y="11706"/>
                    </a:cubicBezTo>
                    <a:cubicBezTo>
                      <a:pt x="13218" y="11686"/>
                      <a:pt x="13258" y="11637"/>
                      <a:pt x="13307" y="11607"/>
                    </a:cubicBezTo>
                    <a:cubicBezTo>
                      <a:pt x="13340" y="11628"/>
                      <a:pt x="13378" y="11638"/>
                      <a:pt x="13403" y="11638"/>
                    </a:cubicBezTo>
                    <a:cubicBezTo>
                      <a:pt x="13438" y="11638"/>
                      <a:pt x="13446" y="11618"/>
                      <a:pt x="13377" y="11577"/>
                    </a:cubicBezTo>
                    <a:lnTo>
                      <a:pt x="13416" y="11577"/>
                    </a:lnTo>
                    <a:cubicBezTo>
                      <a:pt x="13506" y="11577"/>
                      <a:pt x="13597" y="11495"/>
                      <a:pt x="13486" y="11495"/>
                    </a:cubicBezTo>
                    <a:cubicBezTo>
                      <a:pt x="13474" y="11495"/>
                      <a:pt x="13461" y="11496"/>
                      <a:pt x="13446" y="11498"/>
                    </a:cubicBezTo>
                    <a:cubicBezTo>
                      <a:pt x="13387" y="11508"/>
                      <a:pt x="13337" y="11528"/>
                      <a:pt x="13307" y="11538"/>
                    </a:cubicBezTo>
                    <a:cubicBezTo>
                      <a:pt x="13238" y="11488"/>
                      <a:pt x="13208" y="11448"/>
                      <a:pt x="13208" y="11429"/>
                    </a:cubicBezTo>
                    <a:cubicBezTo>
                      <a:pt x="13208" y="11404"/>
                      <a:pt x="13201" y="11330"/>
                      <a:pt x="13257" y="11330"/>
                    </a:cubicBezTo>
                    <a:cubicBezTo>
                      <a:pt x="13268" y="11330"/>
                      <a:pt x="13281" y="11333"/>
                      <a:pt x="13297" y="11339"/>
                    </a:cubicBezTo>
                    <a:cubicBezTo>
                      <a:pt x="13344" y="11356"/>
                      <a:pt x="13388" y="11366"/>
                      <a:pt x="13416" y="11366"/>
                    </a:cubicBezTo>
                    <a:cubicBezTo>
                      <a:pt x="13454" y="11366"/>
                      <a:pt x="13466" y="11349"/>
                      <a:pt x="13426" y="11310"/>
                    </a:cubicBezTo>
                    <a:cubicBezTo>
                      <a:pt x="13359" y="11242"/>
                      <a:pt x="13306" y="11196"/>
                      <a:pt x="13242" y="11196"/>
                    </a:cubicBezTo>
                    <a:cubicBezTo>
                      <a:pt x="13231" y="11196"/>
                      <a:pt x="13220" y="11198"/>
                      <a:pt x="13208" y="11201"/>
                    </a:cubicBezTo>
                    <a:cubicBezTo>
                      <a:pt x="13188" y="11201"/>
                      <a:pt x="13178" y="11201"/>
                      <a:pt x="13158" y="11210"/>
                    </a:cubicBezTo>
                    <a:cubicBezTo>
                      <a:pt x="13139" y="11161"/>
                      <a:pt x="13109" y="11032"/>
                      <a:pt x="13079" y="10933"/>
                    </a:cubicBezTo>
                    <a:cubicBezTo>
                      <a:pt x="13079" y="10920"/>
                      <a:pt x="13083" y="10903"/>
                      <a:pt x="13089" y="10903"/>
                    </a:cubicBezTo>
                    <a:cubicBezTo>
                      <a:pt x="13092" y="10903"/>
                      <a:pt x="13095" y="10909"/>
                      <a:pt x="13099" y="10923"/>
                    </a:cubicBezTo>
                    <a:cubicBezTo>
                      <a:pt x="13107" y="10943"/>
                      <a:pt x="13132" y="10955"/>
                      <a:pt x="13154" y="10955"/>
                    </a:cubicBezTo>
                    <a:cubicBezTo>
                      <a:pt x="13183" y="10955"/>
                      <a:pt x="13205" y="10931"/>
                      <a:pt x="13158" y="10873"/>
                    </a:cubicBezTo>
                    <a:cubicBezTo>
                      <a:pt x="13088" y="10794"/>
                      <a:pt x="13042" y="10731"/>
                      <a:pt x="13004" y="10731"/>
                    </a:cubicBezTo>
                    <a:cubicBezTo>
                      <a:pt x="12999" y="10731"/>
                      <a:pt x="12995" y="10732"/>
                      <a:pt x="12990" y="10734"/>
                    </a:cubicBezTo>
                    <a:lnTo>
                      <a:pt x="12990" y="10625"/>
                    </a:lnTo>
                    <a:cubicBezTo>
                      <a:pt x="12990" y="10534"/>
                      <a:pt x="12987" y="10498"/>
                      <a:pt x="12982" y="10498"/>
                    </a:cubicBezTo>
                    <a:cubicBezTo>
                      <a:pt x="12974" y="10498"/>
                      <a:pt x="12959" y="10605"/>
                      <a:pt x="12940" y="10725"/>
                    </a:cubicBezTo>
                    <a:cubicBezTo>
                      <a:pt x="12930" y="10705"/>
                      <a:pt x="12911" y="10675"/>
                      <a:pt x="12871" y="10645"/>
                    </a:cubicBezTo>
                    <a:cubicBezTo>
                      <a:pt x="12851" y="10635"/>
                      <a:pt x="12831" y="10625"/>
                      <a:pt x="12811" y="10625"/>
                    </a:cubicBezTo>
                    <a:cubicBezTo>
                      <a:pt x="12772" y="10506"/>
                      <a:pt x="12752" y="10526"/>
                      <a:pt x="12702" y="10437"/>
                    </a:cubicBezTo>
                    <a:cubicBezTo>
                      <a:pt x="12702" y="10427"/>
                      <a:pt x="12702" y="10427"/>
                      <a:pt x="12702" y="10417"/>
                    </a:cubicBezTo>
                    <a:cubicBezTo>
                      <a:pt x="12720" y="10411"/>
                      <a:pt x="12737" y="10406"/>
                      <a:pt x="12752" y="10406"/>
                    </a:cubicBezTo>
                    <a:cubicBezTo>
                      <a:pt x="12763" y="10406"/>
                      <a:pt x="12773" y="10409"/>
                      <a:pt x="12782" y="10417"/>
                    </a:cubicBezTo>
                    <a:cubicBezTo>
                      <a:pt x="12807" y="10442"/>
                      <a:pt x="12852" y="10472"/>
                      <a:pt x="12890" y="10472"/>
                    </a:cubicBezTo>
                    <a:cubicBezTo>
                      <a:pt x="12911" y="10472"/>
                      <a:pt x="12930" y="10462"/>
                      <a:pt x="12940" y="10437"/>
                    </a:cubicBezTo>
                    <a:cubicBezTo>
                      <a:pt x="12970" y="10368"/>
                      <a:pt x="13039" y="10427"/>
                      <a:pt x="13020" y="10348"/>
                    </a:cubicBezTo>
                    <a:cubicBezTo>
                      <a:pt x="12996" y="10286"/>
                      <a:pt x="12973" y="10223"/>
                      <a:pt x="12940" y="10223"/>
                    </a:cubicBezTo>
                    <a:cubicBezTo>
                      <a:pt x="12931" y="10223"/>
                      <a:pt x="12921" y="10228"/>
                      <a:pt x="12911" y="10239"/>
                    </a:cubicBezTo>
                    <a:cubicBezTo>
                      <a:pt x="12886" y="10264"/>
                      <a:pt x="12866" y="10278"/>
                      <a:pt x="12855" y="10278"/>
                    </a:cubicBezTo>
                    <a:cubicBezTo>
                      <a:pt x="12844" y="10278"/>
                      <a:pt x="12841" y="10264"/>
                      <a:pt x="12851" y="10229"/>
                    </a:cubicBezTo>
                    <a:cubicBezTo>
                      <a:pt x="12868" y="10171"/>
                      <a:pt x="12981" y="10078"/>
                      <a:pt x="12937" y="10078"/>
                    </a:cubicBezTo>
                    <a:cubicBezTo>
                      <a:pt x="12928" y="10078"/>
                      <a:pt x="12914" y="10082"/>
                      <a:pt x="12891" y="10090"/>
                    </a:cubicBezTo>
                    <a:cubicBezTo>
                      <a:pt x="12762" y="10149"/>
                      <a:pt x="12722" y="10179"/>
                      <a:pt x="12732" y="10229"/>
                    </a:cubicBezTo>
                    <a:cubicBezTo>
                      <a:pt x="12750" y="10264"/>
                      <a:pt x="12712" y="10300"/>
                      <a:pt x="12676" y="10300"/>
                    </a:cubicBezTo>
                    <a:cubicBezTo>
                      <a:pt x="12671" y="10300"/>
                      <a:pt x="12667" y="10299"/>
                      <a:pt x="12663" y="10298"/>
                    </a:cubicBezTo>
                    <a:cubicBezTo>
                      <a:pt x="12653" y="10268"/>
                      <a:pt x="12643" y="10249"/>
                      <a:pt x="12633" y="10239"/>
                    </a:cubicBezTo>
                    <a:cubicBezTo>
                      <a:pt x="12633" y="10229"/>
                      <a:pt x="12633" y="10229"/>
                      <a:pt x="12633" y="10219"/>
                    </a:cubicBezTo>
                    <a:cubicBezTo>
                      <a:pt x="12633" y="10189"/>
                      <a:pt x="12633" y="10159"/>
                      <a:pt x="12633" y="10140"/>
                    </a:cubicBezTo>
                    <a:cubicBezTo>
                      <a:pt x="12640" y="10142"/>
                      <a:pt x="12648" y="10144"/>
                      <a:pt x="12654" y="10144"/>
                    </a:cubicBezTo>
                    <a:cubicBezTo>
                      <a:pt x="12673" y="10144"/>
                      <a:pt x="12680" y="10127"/>
                      <a:pt x="12643" y="10060"/>
                    </a:cubicBezTo>
                    <a:cubicBezTo>
                      <a:pt x="12653" y="10011"/>
                      <a:pt x="12663" y="9991"/>
                      <a:pt x="12712" y="9991"/>
                    </a:cubicBezTo>
                    <a:cubicBezTo>
                      <a:pt x="12811" y="9991"/>
                      <a:pt x="12782" y="9971"/>
                      <a:pt x="12821" y="9912"/>
                    </a:cubicBezTo>
                    <a:cubicBezTo>
                      <a:pt x="12871" y="9852"/>
                      <a:pt x="13010" y="9912"/>
                      <a:pt x="12921" y="9832"/>
                    </a:cubicBezTo>
                    <a:cubicBezTo>
                      <a:pt x="12898" y="9810"/>
                      <a:pt x="12878" y="9801"/>
                      <a:pt x="12861" y="9801"/>
                    </a:cubicBezTo>
                    <a:cubicBezTo>
                      <a:pt x="12818" y="9801"/>
                      <a:pt x="12787" y="9852"/>
                      <a:pt x="12752" y="9852"/>
                    </a:cubicBezTo>
                    <a:cubicBezTo>
                      <a:pt x="12692" y="9852"/>
                      <a:pt x="12653" y="9753"/>
                      <a:pt x="12692" y="9713"/>
                    </a:cubicBezTo>
                    <a:lnTo>
                      <a:pt x="12692" y="9713"/>
                    </a:lnTo>
                    <a:cubicBezTo>
                      <a:pt x="12720" y="9722"/>
                      <a:pt x="12746" y="9727"/>
                      <a:pt x="12765" y="9727"/>
                    </a:cubicBezTo>
                    <a:cubicBezTo>
                      <a:pt x="12807" y="9727"/>
                      <a:pt x="12814" y="9705"/>
                      <a:pt x="12732" y="9664"/>
                    </a:cubicBezTo>
                    <a:cubicBezTo>
                      <a:pt x="12732" y="9654"/>
                      <a:pt x="12712" y="9644"/>
                      <a:pt x="12692" y="9644"/>
                    </a:cubicBezTo>
                    <a:cubicBezTo>
                      <a:pt x="12643" y="9624"/>
                      <a:pt x="12613" y="9604"/>
                      <a:pt x="12583" y="9584"/>
                    </a:cubicBezTo>
                    <a:cubicBezTo>
                      <a:pt x="12603" y="9535"/>
                      <a:pt x="12564" y="9505"/>
                      <a:pt x="12534" y="9495"/>
                    </a:cubicBezTo>
                    <a:cubicBezTo>
                      <a:pt x="12534" y="9465"/>
                      <a:pt x="12540" y="9422"/>
                      <a:pt x="12587" y="9422"/>
                    </a:cubicBezTo>
                    <a:cubicBezTo>
                      <a:pt x="12602" y="9422"/>
                      <a:pt x="12620" y="9426"/>
                      <a:pt x="12643" y="9436"/>
                    </a:cubicBezTo>
                    <a:cubicBezTo>
                      <a:pt x="12696" y="9452"/>
                      <a:pt x="12745" y="9462"/>
                      <a:pt x="12777" y="9462"/>
                    </a:cubicBezTo>
                    <a:cubicBezTo>
                      <a:pt x="12823" y="9462"/>
                      <a:pt x="12838" y="9442"/>
                      <a:pt x="12792" y="9396"/>
                    </a:cubicBezTo>
                    <a:cubicBezTo>
                      <a:pt x="12710" y="9332"/>
                      <a:pt x="12645" y="9286"/>
                      <a:pt x="12551" y="9286"/>
                    </a:cubicBezTo>
                    <a:cubicBezTo>
                      <a:pt x="12542" y="9286"/>
                      <a:pt x="12533" y="9286"/>
                      <a:pt x="12524" y="9287"/>
                    </a:cubicBezTo>
                    <a:cubicBezTo>
                      <a:pt x="12514" y="9297"/>
                      <a:pt x="12504" y="9297"/>
                      <a:pt x="12494" y="9297"/>
                    </a:cubicBezTo>
                    <a:cubicBezTo>
                      <a:pt x="12494" y="9277"/>
                      <a:pt x="12494" y="9257"/>
                      <a:pt x="12474" y="9227"/>
                    </a:cubicBezTo>
                    <a:cubicBezTo>
                      <a:pt x="12464" y="9208"/>
                      <a:pt x="12454" y="9148"/>
                      <a:pt x="12435" y="9089"/>
                    </a:cubicBezTo>
                    <a:cubicBezTo>
                      <a:pt x="12534" y="9059"/>
                      <a:pt x="12583" y="9049"/>
                      <a:pt x="12583" y="8989"/>
                    </a:cubicBezTo>
                    <a:cubicBezTo>
                      <a:pt x="12583" y="8946"/>
                      <a:pt x="12561" y="8812"/>
                      <a:pt x="12489" y="8812"/>
                    </a:cubicBezTo>
                    <a:cubicBezTo>
                      <a:pt x="12478" y="8812"/>
                      <a:pt x="12467" y="8815"/>
                      <a:pt x="12454" y="8821"/>
                    </a:cubicBezTo>
                    <a:cubicBezTo>
                      <a:pt x="12425" y="8841"/>
                      <a:pt x="12415" y="8851"/>
                      <a:pt x="12395" y="8860"/>
                    </a:cubicBezTo>
                    <a:cubicBezTo>
                      <a:pt x="12395" y="8860"/>
                      <a:pt x="12395" y="8860"/>
                      <a:pt x="12395" y="8870"/>
                    </a:cubicBezTo>
                    <a:cubicBezTo>
                      <a:pt x="12385" y="8870"/>
                      <a:pt x="12375" y="8880"/>
                      <a:pt x="12375" y="8890"/>
                    </a:cubicBezTo>
                    <a:cubicBezTo>
                      <a:pt x="12336" y="8859"/>
                      <a:pt x="12304" y="8834"/>
                      <a:pt x="12277" y="8834"/>
                    </a:cubicBezTo>
                    <a:cubicBezTo>
                      <a:pt x="12270" y="8834"/>
                      <a:pt x="12263" y="8836"/>
                      <a:pt x="12256" y="8841"/>
                    </a:cubicBezTo>
                    <a:cubicBezTo>
                      <a:pt x="12247" y="8849"/>
                      <a:pt x="12241" y="8853"/>
                      <a:pt x="12235" y="8853"/>
                    </a:cubicBezTo>
                    <a:cubicBezTo>
                      <a:pt x="12216" y="8853"/>
                      <a:pt x="12204" y="8805"/>
                      <a:pt x="12127" y="8751"/>
                    </a:cubicBezTo>
                    <a:cubicBezTo>
                      <a:pt x="12085" y="8728"/>
                      <a:pt x="12053" y="8723"/>
                      <a:pt x="12026" y="8723"/>
                    </a:cubicBezTo>
                    <a:cubicBezTo>
                      <a:pt x="12005" y="8723"/>
                      <a:pt x="11987" y="8727"/>
                      <a:pt x="11969" y="8727"/>
                    </a:cubicBezTo>
                    <a:cubicBezTo>
                      <a:pt x="11953" y="8727"/>
                      <a:pt x="11937" y="8724"/>
                      <a:pt x="11919" y="8712"/>
                    </a:cubicBezTo>
                    <a:cubicBezTo>
                      <a:pt x="11889" y="8692"/>
                      <a:pt x="11820" y="8672"/>
                      <a:pt x="11790" y="8642"/>
                    </a:cubicBezTo>
                    <a:cubicBezTo>
                      <a:pt x="11820" y="8620"/>
                      <a:pt x="11855" y="8609"/>
                      <a:pt x="11892" y="8609"/>
                    </a:cubicBezTo>
                    <a:cubicBezTo>
                      <a:pt x="11904" y="8609"/>
                      <a:pt x="11917" y="8610"/>
                      <a:pt x="11929" y="8613"/>
                    </a:cubicBezTo>
                    <a:cubicBezTo>
                      <a:pt x="11969" y="8623"/>
                      <a:pt x="12008" y="8632"/>
                      <a:pt x="12038" y="8652"/>
                    </a:cubicBezTo>
                    <a:cubicBezTo>
                      <a:pt x="12084" y="8664"/>
                      <a:pt x="12123" y="8675"/>
                      <a:pt x="12156" y="8675"/>
                    </a:cubicBezTo>
                    <a:cubicBezTo>
                      <a:pt x="12179" y="8675"/>
                      <a:pt x="12200" y="8669"/>
                      <a:pt x="12217" y="8652"/>
                    </a:cubicBezTo>
                    <a:cubicBezTo>
                      <a:pt x="12246" y="8623"/>
                      <a:pt x="12276" y="8593"/>
                      <a:pt x="12306" y="8573"/>
                    </a:cubicBezTo>
                    <a:cubicBezTo>
                      <a:pt x="12326" y="8553"/>
                      <a:pt x="12355" y="8543"/>
                      <a:pt x="12395" y="8533"/>
                    </a:cubicBezTo>
                    <a:cubicBezTo>
                      <a:pt x="12464" y="8523"/>
                      <a:pt x="12573" y="8474"/>
                      <a:pt x="12494" y="8404"/>
                    </a:cubicBezTo>
                    <a:cubicBezTo>
                      <a:pt x="12425" y="8345"/>
                      <a:pt x="12385" y="8226"/>
                      <a:pt x="12375" y="8186"/>
                    </a:cubicBezTo>
                    <a:cubicBezTo>
                      <a:pt x="12365" y="8176"/>
                      <a:pt x="12365" y="8166"/>
                      <a:pt x="12365" y="8166"/>
                    </a:cubicBezTo>
                    <a:cubicBezTo>
                      <a:pt x="12365" y="8166"/>
                      <a:pt x="12365" y="8107"/>
                      <a:pt x="12365" y="8047"/>
                    </a:cubicBezTo>
                    <a:cubicBezTo>
                      <a:pt x="12345" y="8038"/>
                      <a:pt x="12326" y="8028"/>
                      <a:pt x="12306" y="8018"/>
                    </a:cubicBezTo>
                    <a:cubicBezTo>
                      <a:pt x="12306" y="8028"/>
                      <a:pt x="12306" y="8028"/>
                      <a:pt x="12296" y="8038"/>
                    </a:cubicBezTo>
                    <a:cubicBezTo>
                      <a:pt x="12276" y="8077"/>
                      <a:pt x="12266" y="8097"/>
                      <a:pt x="12246" y="8127"/>
                    </a:cubicBezTo>
                    <a:cubicBezTo>
                      <a:pt x="12236" y="8156"/>
                      <a:pt x="12217" y="8176"/>
                      <a:pt x="12207" y="8196"/>
                    </a:cubicBezTo>
                    <a:cubicBezTo>
                      <a:pt x="12197" y="8196"/>
                      <a:pt x="12177" y="8196"/>
                      <a:pt x="12147" y="8216"/>
                    </a:cubicBezTo>
                    <a:cubicBezTo>
                      <a:pt x="12127" y="8216"/>
                      <a:pt x="12117" y="8226"/>
                      <a:pt x="12098" y="8226"/>
                    </a:cubicBezTo>
                    <a:cubicBezTo>
                      <a:pt x="12091" y="8199"/>
                      <a:pt x="12089" y="8169"/>
                      <a:pt x="12082" y="8169"/>
                    </a:cubicBezTo>
                    <a:cubicBezTo>
                      <a:pt x="12079" y="8169"/>
                      <a:pt x="12074" y="8176"/>
                      <a:pt x="12068" y="8196"/>
                    </a:cubicBezTo>
                    <a:cubicBezTo>
                      <a:pt x="12057" y="8229"/>
                      <a:pt x="12021" y="8250"/>
                      <a:pt x="11993" y="8250"/>
                    </a:cubicBezTo>
                    <a:cubicBezTo>
                      <a:pt x="11971" y="8250"/>
                      <a:pt x="11954" y="8237"/>
                      <a:pt x="11959" y="8206"/>
                    </a:cubicBezTo>
                    <a:cubicBezTo>
                      <a:pt x="11969" y="8186"/>
                      <a:pt x="11969" y="8166"/>
                      <a:pt x="11998" y="8127"/>
                    </a:cubicBezTo>
                    <a:cubicBezTo>
                      <a:pt x="12018" y="8097"/>
                      <a:pt x="12048" y="8057"/>
                      <a:pt x="12068" y="8028"/>
                    </a:cubicBezTo>
                    <a:cubicBezTo>
                      <a:pt x="12127" y="7978"/>
                      <a:pt x="12286" y="8038"/>
                      <a:pt x="12187" y="7958"/>
                    </a:cubicBezTo>
                    <a:cubicBezTo>
                      <a:pt x="12177" y="7948"/>
                      <a:pt x="12157" y="7938"/>
                      <a:pt x="12147" y="7938"/>
                    </a:cubicBezTo>
                    <a:cubicBezTo>
                      <a:pt x="12157" y="7928"/>
                      <a:pt x="12157" y="7928"/>
                      <a:pt x="12167" y="7928"/>
                    </a:cubicBezTo>
                    <a:cubicBezTo>
                      <a:pt x="12127" y="7899"/>
                      <a:pt x="12107" y="7889"/>
                      <a:pt x="12088" y="7869"/>
                    </a:cubicBezTo>
                    <a:cubicBezTo>
                      <a:pt x="12098" y="7839"/>
                      <a:pt x="12127" y="7790"/>
                      <a:pt x="12147" y="7740"/>
                    </a:cubicBezTo>
                    <a:cubicBezTo>
                      <a:pt x="12147" y="7730"/>
                      <a:pt x="12147" y="7720"/>
                      <a:pt x="12157" y="7720"/>
                    </a:cubicBezTo>
                    <a:cubicBezTo>
                      <a:pt x="12177" y="7750"/>
                      <a:pt x="12197" y="7800"/>
                      <a:pt x="12246" y="7859"/>
                    </a:cubicBezTo>
                    <a:cubicBezTo>
                      <a:pt x="12226" y="7889"/>
                      <a:pt x="12217" y="7909"/>
                      <a:pt x="12217" y="7919"/>
                    </a:cubicBezTo>
                    <a:cubicBezTo>
                      <a:pt x="12227" y="7931"/>
                      <a:pt x="12234" y="7937"/>
                      <a:pt x="12241" y="7937"/>
                    </a:cubicBezTo>
                    <a:cubicBezTo>
                      <a:pt x="12263" y="7937"/>
                      <a:pt x="12269" y="7860"/>
                      <a:pt x="12355" y="7790"/>
                    </a:cubicBezTo>
                    <a:cubicBezTo>
                      <a:pt x="12402" y="7748"/>
                      <a:pt x="12437" y="7739"/>
                      <a:pt x="12467" y="7739"/>
                    </a:cubicBezTo>
                    <a:cubicBezTo>
                      <a:pt x="12486" y="7739"/>
                      <a:pt x="12503" y="7743"/>
                      <a:pt x="12520" y="7743"/>
                    </a:cubicBezTo>
                    <a:cubicBezTo>
                      <a:pt x="12538" y="7743"/>
                      <a:pt x="12555" y="7738"/>
                      <a:pt x="12573" y="7720"/>
                    </a:cubicBezTo>
                    <a:cubicBezTo>
                      <a:pt x="12633" y="7661"/>
                      <a:pt x="12821" y="7591"/>
                      <a:pt x="12692" y="7512"/>
                    </a:cubicBezTo>
                    <a:cubicBezTo>
                      <a:pt x="12606" y="7452"/>
                      <a:pt x="12564" y="7414"/>
                      <a:pt x="12528" y="7414"/>
                    </a:cubicBezTo>
                    <a:cubicBezTo>
                      <a:pt x="12510" y="7414"/>
                      <a:pt x="12494" y="7423"/>
                      <a:pt x="12474" y="7443"/>
                    </a:cubicBezTo>
                    <a:cubicBezTo>
                      <a:pt x="12443" y="7474"/>
                      <a:pt x="12384" y="7517"/>
                      <a:pt x="12337" y="7517"/>
                    </a:cubicBezTo>
                    <a:cubicBezTo>
                      <a:pt x="12310" y="7517"/>
                      <a:pt x="12287" y="7503"/>
                      <a:pt x="12276" y="7462"/>
                    </a:cubicBezTo>
                    <a:cubicBezTo>
                      <a:pt x="12236" y="7353"/>
                      <a:pt x="12147" y="7443"/>
                      <a:pt x="12177" y="7324"/>
                    </a:cubicBezTo>
                    <a:cubicBezTo>
                      <a:pt x="12200" y="7238"/>
                      <a:pt x="12236" y="7140"/>
                      <a:pt x="12279" y="7140"/>
                    </a:cubicBezTo>
                    <a:cubicBezTo>
                      <a:pt x="12290" y="7140"/>
                      <a:pt x="12303" y="7148"/>
                      <a:pt x="12316" y="7165"/>
                    </a:cubicBezTo>
                    <a:cubicBezTo>
                      <a:pt x="12349" y="7199"/>
                      <a:pt x="12374" y="7218"/>
                      <a:pt x="12388" y="7218"/>
                    </a:cubicBezTo>
                    <a:cubicBezTo>
                      <a:pt x="12402" y="7218"/>
                      <a:pt x="12405" y="7196"/>
                      <a:pt x="12395" y="7145"/>
                    </a:cubicBezTo>
                    <a:cubicBezTo>
                      <a:pt x="12370" y="7063"/>
                      <a:pt x="12224" y="6927"/>
                      <a:pt x="12275" y="6927"/>
                    </a:cubicBezTo>
                    <a:cubicBezTo>
                      <a:pt x="12285" y="6927"/>
                      <a:pt x="12305" y="6933"/>
                      <a:pt x="12335" y="6947"/>
                    </a:cubicBezTo>
                    <a:cubicBezTo>
                      <a:pt x="12514" y="7026"/>
                      <a:pt x="12564" y="7066"/>
                      <a:pt x="12534" y="7155"/>
                    </a:cubicBezTo>
                    <a:cubicBezTo>
                      <a:pt x="12522" y="7200"/>
                      <a:pt x="12576" y="7255"/>
                      <a:pt x="12620" y="7255"/>
                    </a:cubicBezTo>
                    <a:cubicBezTo>
                      <a:pt x="12653" y="7255"/>
                      <a:pt x="12681" y="7224"/>
                      <a:pt x="12673" y="7135"/>
                    </a:cubicBezTo>
                    <a:cubicBezTo>
                      <a:pt x="12653" y="6917"/>
                      <a:pt x="12692" y="6778"/>
                      <a:pt x="12564" y="6778"/>
                    </a:cubicBezTo>
                    <a:cubicBezTo>
                      <a:pt x="12548" y="6779"/>
                      <a:pt x="12535" y="6780"/>
                      <a:pt x="12524" y="6780"/>
                    </a:cubicBezTo>
                    <a:cubicBezTo>
                      <a:pt x="12445" y="6780"/>
                      <a:pt x="12477" y="6748"/>
                      <a:pt x="12425" y="6669"/>
                    </a:cubicBezTo>
                    <a:cubicBezTo>
                      <a:pt x="12405" y="6649"/>
                      <a:pt x="12395" y="6639"/>
                      <a:pt x="12375" y="6630"/>
                    </a:cubicBezTo>
                    <a:cubicBezTo>
                      <a:pt x="12316" y="6610"/>
                      <a:pt x="12246" y="6630"/>
                      <a:pt x="12266" y="6590"/>
                    </a:cubicBezTo>
                    <a:cubicBezTo>
                      <a:pt x="12266" y="6590"/>
                      <a:pt x="12266" y="6590"/>
                      <a:pt x="12266" y="6580"/>
                    </a:cubicBezTo>
                    <a:cubicBezTo>
                      <a:pt x="12276" y="6570"/>
                      <a:pt x="12286" y="6560"/>
                      <a:pt x="12296" y="6550"/>
                    </a:cubicBezTo>
                    <a:cubicBezTo>
                      <a:pt x="12306" y="6540"/>
                      <a:pt x="12316" y="6530"/>
                      <a:pt x="12326" y="6520"/>
                    </a:cubicBezTo>
                    <a:cubicBezTo>
                      <a:pt x="12343" y="6509"/>
                      <a:pt x="12359" y="6504"/>
                      <a:pt x="12374" y="6504"/>
                    </a:cubicBezTo>
                    <a:cubicBezTo>
                      <a:pt x="12432" y="6504"/>
                      <a:pt x="12468" y="6580"/>
                      <a:pt x="12524" y="6580"/>
                    </a:cubicBezTo>
                    <a:cubicBezTo>
                      <a:pt x="12593" y="6580"/>
                      <a:pt x="12653" y="6401"/>
                      <a:pt x="12573" y="6352"/>
                    </a:cubicBezTo>
                    <a:cubicBezTo>
                      <a:pt x="12513" y="6309"/>
                      <a:pt x="12542" y="6259"/>
                      <a:pt x="12590" y="6259"/>
                    </a:cubicBezTo>
                    <a:cubicBezTo>
                      <a:pt x="12597" y="6259"/>
                      <a:pt x="12605" y="6260"/>
                      <a:pt x="12613" y="6263"/>
                    </a:cubicBezTo>
                    <a:cubicBezTo>
                      <a:pt x="12628" y="6269"/>
                      <a:pt x="12649" y="6273"/>
                      <a:pt x="12670" y="6273"/>
                    </a:cubicBezTo>
                    <a:cubicBezTo>
                      <a:pt x="12716" y="6273"/>
                      <a:pt x="12760" y="6252"/>
                      <a:pt x="12732" y="6183"/>
                    </a:cubicBezTo>
                    <a:cubicBezTo>
                      <a:pt x="12683" y="6064"/>
                      <a:pt x="12821" y="6035"/>
                      <a:pt x="12831" y="6005"/>
                    </a:cubicBezTo>
                    <a:cubicBezTo>
                      <a:pt x="12850" y="5977"/>
                      <a:pt x="12798" y="5905"/>
                      <a:pt x="12742" y="5905"/>
                    </a:cubicBezTo>
                    <a:cubicBezTo>
                      <a:pt x="12739" y="5905"/>
                      <a:pt x="12736" y="5905"/>
                      <a:pt x="12732" y="5906"/>
                    </a:cubicBezTo>
                    <a:cubicBezTo>
                      <a:pt x="12677" y="5906"/>
                      <a:pt x="12630" y="5845"/>
                      <a:pt x="12696" y="5845"/>
                    </a:cubicBezTo>
                    <a:cubicBezTo>
                      <a:pt x="12701" y="5845"/>
                      <a:pt x="12706" y="5846"/>
                      <a:pt x="12712" y="5846"/>
                    </a:cubicBezTo>
                    <a:cubicBezTo>
                      <a:pt x="12768" y="5857"/>
                      <a:pt x="12802" y="5884"/>
                      <a:pt x="12823" y="5884"/>
                    </a:cubicBezTo>
                    <a:cubicBezTo>
                      <a:pt x="12839" y="5884"/>
                      <a:pt x="12847" y="5868"/>
                      <a:pt x="12851" y="5816"/>
                    </a:cubicBezTo>
                    <a:cubicBezTo>
                      <a:pt x="12861" y="5697"/>
                      <a:pt x="12841" y="5707"/>
                      <a:pt x="12871" y="5628"/>
                    </a:cubicBezTo>
                    <a:cubicBezTo>
                      <a:pt x="12893" y="5568"/>
                      <a:pt x="12938" y="5282"/>
                      <a:pt x="12959" y="5282"/>
                    </a:cubicBezTo>
                    <a:cubicBezTo>
                      <a:pt x="12966" y="5282"/>
                      <a:pt x="12970" y="5312"/>
                      <a:pt x="12970" y="5390"/>
                    </a:cubicBezTo>
                    <a:lnTo>
                      <a:pt x="12970" y="5172"/>
                    </a:lnTo>
                    <a:cubicBezTo>
                      <a:pt x="12970" y="5101"/>
                      <a:pt x="12972" y="5072"/>
                      <a:pt x="12974" y="5072"/>
                    </a:cubicBezTo>
                    <a:close/>
                    <a:moveTo>
                      <a:pt x="18979" y="12023"/>
                    </a:moveTo>
                    <a:cubicBezTo>
                      <a:pt x="18999" y="12053"/>
                      <a:pt x="19018" y="12073"/>
                      <a:pt x="19038" y="12083"/>
                    </a:cubicBezTo>
                    <a:cubicBezTo>
                      <a:pt x="19018" y="12103"/>
                      <a:pt x="18989" y="12123"/>
                      <a:pt x="18969" y="12152"/>
                    </a:cubicBezTo>
                    <a:cubicBezTo>
                      <a:pt x="18969" y="12113"/>
                      <a:pt x="18969" y="12063"/>
                      <a:pt x="18979" y="12023"/>
                    </a:cubicBezTo>
                    <a:close/>
                    <a:moveTo>
                      <a:pt x="3075" y="12142"/>
                    </a:moveTo>
                    <a:cubicBezTo>
                      <a:pt x="3075" y="12142"/>
                      <a:pt x="3084" y="12142"/>
                      <a:pt x="3104" y="12152"/>
                    </a:cubicBezTo>
                    <a:cubicBezTo>
                      <a:pt x="3114" y="12162"/>
                      <a:pt x="3134" y="12172"/>
                      <a:pt x="3154" y="12172"/>
                    </a:cubicBezTo>
                    <a:cubicBezTo>
                      <a:pt x="3174" y="12182"/>
                      <a:pt x="3184" y="12182"/>
                      <a:pt x="3203" y="12182"/>
                    </a:cubicBezTo>
                    <a:cubicBezTo>
                      <a:pt x="3194" y="12202"/>
                      <a:pt x="3184" y="12222"/>
                      <a:pt x="3164" y="12232"/>
                    </a:cubicBezTo>
                    <a:cubicBezTo>
                      <a:pt x="3154" y="12242"/>
                      <a:pt x="3144" y="12252"/>
                      <a:pt x="3134" y="12261"/>
                    </a:cubicBezTo>
                    <a:cubicBezTo>
                      <a:pt x="3124" y="12252"/>
                      <a:pt x="3114" y="12252"/>
                      <a:pt x="3104" y="12242"/>
                    </a:cubicBezTo>
                    <a:cubicBezTo>
                      <a:pt x="3114" y="12232"/>
                      <a:pt x="3124" y="12212"/>
                      <a:pt x="3134" y="12202"/>
                    </a:cubicBezTo>
                    <a:cubicBezTo>
                      <a:pt x="3124" y="12202"/>
                      <a:pt x="3124" y="12202"/>
                      <a:pt x="3114" y="12212"/>
                    </a:cubicBezTo>
                    <a:cubicBezTo>
                      <a:pt x="3104" y="12222"/>
                      <a:pt x="3104" y="12222"/>
                      <a:pt x="3094" y="12232"/>
                    </a:cubicBezTo>
                    <a:cubicBezTo>
                      <a:pt x="3084" y="12222"/>
                      <a:pt x="3075" y="12222"/>
                      <a:pt x="3075" y="12212"/>
                    </a:cubicBezTo>
                    <a:cubicBezTo>
                      <a:pt x="3065" y="12192"/>
                      <a:pt x="3055" y="12172"/>
                      <a:pt x="3055" y="12162"/>
                    </a:cubicBezTo>
                    <a:cubicBezTo>
                      <a:pt x="3065" y="12152"/>
                      <a:pt x="3065" y="12142"/>
                      <a:pt x="3075" y="12142"/>
                    </a:cubicBezTo>
                    <a:close/>
                    <a:moveTo>
                      <a:pt x="18690" y="11247"/>
                    </a:moveTo>
                    <a:cubicBezTo>
                      <a:pt x="18716" y="11247"/>
                      <a:pt x="18742" y="11257"/>
                      <a:pt x="18771" y="11280"/>
                    </a:cubicBezTo>
                    <a:cubicBezTo>
                      <a:pt x="18835" y="11320"/>
                      <a:pt x="18938" y="11380"/>
                      <a:pt x="19017" y="11380"/>
                    </a:cubicBezTo>
                    <a:cubicBezTo>
                      <a:pt x="19036" y="11380"/>
                      <a:pt x="19053" y="11377"/>
                      <a:pt x="19068" y="11369"/>
                    </a:cubicBezTo>
                    <a:cubicBezTo>
                      <a:pt x="19088" y="11389"/>
                      <a:pt x="19098" y="11419"/>
                      <a:pt x="19098" y="11429"/>
                    </a:cubicBezTo>
                    <a:cubicBezTo>
                      <a:pt x="19098" y="11453"/>
                      <a:pt x="19084" y="11518"/>
                      <a:pt x="19107" y="11518"/>
                    </a:cubicBezTo>
                    <a:cubicBezTo>
                      <a:pt x="19112" y="11518"/>
                      <a:pt x="19119" y="11515"/>
                      <a:pt x="19127" y="11508"/>
                    </a:cubicBezTo>
                    <a:cubicBezTo>
                      <a:pt x="19177" y="11478"/>
                      <a:pt x="19147" y="11369"/>
                      <a:pt x="19127" y="11339"/>
                    </a:cubicBezTo>
                    <a:cubicBezTo>
                      <a:pt x="19127" y="11339"/>
                      <a:pt x="19127" y="11329"/>
                      <a:pt x="19118" y="11329"/>
                    </a:cubicBezTo>
                    <a:cubicBezTo>
                      <a:pt x="19127" y="11319"/>
                      <a:pt x="19127" y="11319"/>
                      <a:pt x="19127" y="11310"/>
                    </a:cubicBezTo>
                    <a:cubicBezTo>
                      <a:pt x="19137" y="11310"/>
                      <a:pt x="19137" y="11300"/>
                      <a:pt x="19137" y="11300"/>
                    </a:cubicBezTo>
                    <a:cubicBezTo>
                      <a:pt x="19256" y="11468"/>
                      <a:pt x="19673" y="11825"/>
                      <a:pt x="19752" y="12063"/>
                    </a:cubicBezTo>
                    <a:cubicBezTo>
                      <a:pt x="19822" y="12264"/>
                      <a:pt x="19807" y="12351"/>
                      <a:pt x="19731" y="12351"/>
                    </a:cubicBezTo>
                    <a:cubicBezTo>
                      <a:pt x="19710" y="12351"/>
                      <a:pt x="19684" y="12344"/>
                      <a:pt x="19653" y="12331"/>
                    </a:cubicBezTo>
                    <a:cubicBezTo>
                      <a:pt x="19703" y="12321"/>
                      <a:pt x="19713" y="12271"/>
                      <a:pt x="19623" y="12172"/>
                    </a:cubicBezTo>
                    <a:cubicBezTo>
                      <a:pt x="19466" y="12007"/>
                      <a:pt x="19357" y="11890"/>
                      <a:pt x="19280" y="11890"/>
                    </a:cubicBezTo>
                    <a:cubicBezTo>
                      <a:pt x="19264" y="11890"/>
                      <a:pt x="19250" y="11895"/>
                      <a:pt x="19237" y="11904"/>
                    </a:cubicBezTo>
                    <a:cubicBezTo>
                      <a:pt x="19217" y="11916"/>
                      <a:pt x="19204" y="11922"/>
                      <a:pt x="19193" y="11922"/>
                    </a:cubicBezTo>
                    <a:cubicBezTo>
                      <a:pt x="19176" y="11922"/>
                      <a:pt x="19165" y="11909"/>
                      <a:pt x="19147" y="11885"/>
                    </a:cubicBezTo>
                    <a:cubicBezTo>
                      <a:pt x="19158" y="11883"/>
                      <a:pt x="19170" y="11882"/>
                      <a:pt x="19181" y="11882"/>
                    </a:cubicBezTo>
                    <a:cubicBezTo>
                      <a:pt x="19193" y="11882"/>
                      <a:pt x="19204" y="11883"/>
                      <a:pt x="19215" y="11883"/>
                    </a:cubicBezTo>
                    <a:cubicBezTo>
                      <a:pt x="19247" y="11883"/>
                      <a:pt x="19269" y="11878"/>
                      <a:pt x="19256" y="11835"/>
                    </a:cubicBezTo>
                    <a:cubicBezTo>
                      <a:pt x="19237" y="11746"/>
                      <a:pt x="19326" y="11696"/>
                      <a:pt x="19385" y="11686"/>
                    </a:cubicBezTo>
                    <a:cubicBezTo>
                      <a:pt x="19455" y="11686"/>
                      <a:pt x="19356" y="11627"/>
                      <a:pt x="19266" y="11607"/>
                    </a:cubicBezTo>
                    <a:cubicBezTo>
                      <a:pt x="19244" y="11602"/>
                      <a:pt x="19226" y="11600"/>
                      <a:pt x="19210" y="11600"/>
                    </a:cubicBezTo>
                    <a:cubicBezTo>
                      <a:pt x="19163" y="11600"/>
                      <a:pt x="19137" y="11617"/>
                      <a:pt x="19078" y="11617"/>
                    </a:cubicBezTo>
                    <a:cubicBezTo>
                      <a:pt x="19036" y="11622"/>
                      <a:pt x="19003" y="11636"/>
                      <a:pt x="18980" y="11636"/>
                    </a:cubicBezTo>
                    <a:cubicBezTo>
                      <a:pt x="18960" y="11636"/>
                      <a:pt x="18949" y="11625"/>
                      <a:pt x="18949" y="11587"/>
                    </a:cubicBezTo>
                    <a:cubicBezTo>
                      <a:pt x="18949" y="11498"/>
                      <a:pt x="18899" y="11419"/>
                      <a:pt x="18850" y="11419"/>
                    </a:cubicBezTo>
                    <a:cubicBezTo>
                      <a:pt x="18800" y="11429"/>
                      <a:pt x="18780" y="11488"/>
                      <a:pt x="18721" y="11498"/>
                    </a:cubicBezTo>
                    <a:cubicBezTo>
                      <a:pt x="18661" y="11498"/>
                      <a:pt x="18572" y="11468"/>
                      <a:pt x="18552" y="11419"/>
                    </a:cubicBezTo>
                    <a:cubicBezTo>
                      <a:pt x="18538" y="11389"/>
                      <a:pt x="18528" y="11354"/>
                      <a:pt x="18549" y="11354"/>
                    </a:cubicBezTo>
                    <a:cubicBezTo>
                      <a:pt x="18556" y="11354"/>
                      <a:pt x="18567" y="11359"/>
                      <a:pt x="18582" y="11369"/>
                    </a:cubicBezTo>
                    <a:cubicBezTo>
                      <a:pt x="18612" y="11389"/>
                      <a:pt x="18654" y="11399"/>
                      <a:pt x="18685" y="11399"/>
                    </a:cubicBezTo>
                    <a:cubicBezTo>
                      <a:pt x="18716" y="11399"/>
                      <a:pt x="18736" y="11389"/>
                      <a:pt x="18721" y="11369"/>
                    </a:cubicBezTo>
                    <a:cubicBezTo>
                      <a:pt x="18701" y="11339"/>
                      <a:pt x="18652" y="11290"/>
                      <a:pt x="18632" y="11260"/>
                    </a:cubicBezTo>
                    <a:cubicBezTo>
                      <a:pt x="18652" y="11252"/>
                      <a:pt x="18671" y="11247"/>
                      <a:pt x="18690" y="11247"/>
                    </a:cubicBezTo>
                    <a:close/>
                    <a:moveTo>
                      <a:pt x="13853" y="11993"/>
                    </a:moveTo>
                    <a:cubicBezTo>
                      <a:pt x="13856" y="11993"/>
                      <a:pt x="13859" y="11993"/>
                      <a:pt x="13862" y="11994"/>
                    </a:cubicBezTo>
                    <a:cubicBezTo>
                      <a:pt x="13862" y="12004"/>
                      <a:pt x="13853" y="12004"/>
                      <a:pt x="13843" y="12014"/>
                    </a:cubicBezTo>
                    <a:cubicBezTo>
                      <a:pt x="13781" y="12094"/>
                      <a:pt x="13800" y="12128"/>
                      <a:pt x="13856" y="12128"/>
                    </a:cubicBezTo>
                    <a:cubicBezTo>
                      <a:pt x="13891" y="12128"/>
                      <a:pt x="13939" y="12115"/>
                      <a:pt x="13991" y="12093"/>
                    </a:cubicBezTo>
                    <a:cubicBezTo>
                      <a:pt x="13991" y="12103"/>
                      <a:pt x="14001" y="12103"/>
                      <a:pt x="14001" y="12113"/>
                    </a:cubicBezTo>
                    <a:cubicBezTo>
                      <a:pt x="14009" y="12120"/>
                      <a:pt x="14014" y="12122"/>
                      <a:pt x="14019" y="12122"/>
                    </a:cubicBezTo>
                    <a:cubicBezTo>
                      <a:pt x="14024" y="12122"/>
                      <a:pt x="14029" y="12120"/>
                      <a:pt x="14033" y="12120"/>
                    </a:cubicBezTo>
                    <a:cubicBezTo>
                      <a:pt x="14043" y="12120"/>
                      <a:pt x="14056" y="12128"/>
                      <a:pt x="14081" y="12172"/>
                    </a:cubicBezTo>
                    <a:cubicBezTo>
                      <a:pt x="14101" y="12201"/>
                      <a:pt x="14115" y="12215"/>
                      <a:pt x="14126" y="12215"/>
                    </a:cubicBezTo>
                    <a:cubicBezTo>
                      <a:pt x="14142" y="12215"/>
                      <a:pt x="14153" y="12189"/>
                      <a:pt x="14170" y="12142"/>
                    </a:cubicBezTo>
                    <a:cubicBezTo>
                      <a:pt x="14170" y="12182"/>
                      <a:pt x="14170" y="12222"/>
                      <a:pt x="14170" y="12242"/>
                    </a:cubicBezTo>
                    <a:cubicBezTo>
                      <a:pt x="14180" y="12261"/>
                      <a:pt x="14150" y="12311"/>
                      <a:pt x="14100" y="12361"/>
                    </a:cubicBezTo>
                    <a:cubicBezTo>
                      <a:pt x="14082" y="12356"/>
                      <a:pt x="14064" y="12353"/>
                      <a:pt x="14048" y="12353"/>
                    </a:cubicBezTo>
                    <a:cubicBezTo>
                      <a:pt x="13967" y="12353"/>
                      <a:pt x="13908" y="12405"/>
                      <a:pt x="13843" y="12430"/>
                    </a:cubicBezTo>
                    <a:cubicBezTo>
                      <a:pt x="13823" y="12440"/>
                      <a:pt x="13803" y="12450"/>
                      <a:pt x="13783" y="12450"/>
                    </a:cubicBezTo>
                    <a:cubicBezTo>
                      <a:pt x="13773" y="12450"/>
                      <a:pt x="13763" y="12440"/>
                      <a:pt x="13743" y="12440"/>
                    </a:cubicBezTo>
                    <a:cubicBezTo>
                      <a:pt x="13644" y="12390"/>
                      <a:pt x="13565" y="12212"/>
                      <a:pt x="13694" y="12152"/>
                    </a:cubicBezTo>
                    <a:cubicBezTo>
                      <a:pt x="13734" y="12133"/>
                      <a:pt x="13753" y="12113"/>
                      <a:pt x="13753" y="12093"/>
                    </a:cubicBezTo>
                    <a:cubicBezTo>
                      <a:pt x="13800" y="12056"/>
                      <a:pt x="13811" y="11993"/>
                      <a:pt x="13853" y="11993"/>
                    </a:cubicBezTo>
                    <a:close/>
                    <a:moveTo>
                      <a:pt x="18751" y="12519"/>
                    </a:moveTo>
                    <a:lnTo>
                      <a:pt x="18751" y="12519"/>
                    </a:lnTo>
                    <a:cubicBezTo>
                      <a:pt x="18741" y="12559"/>
                      <a:pt x="18721" y="12599"/>
                      <a:pt x="18711" y="12638"/>
                    </a:cubicBezTo>
                    <a:cubicBezTo>
                      <a:pt x="18671" y="12608"/>
                      <a:pt x="18671" y="12579"/>
                      <a:pt x="18731" y="12529"/>
                    </a:cubicBezTo>
                    <a:cubicBezTo>
                      <a:pt x="18741" y="12529"/>
                      <a:pt x="18751" y="12519"/>
                      <a:pt x="18751" y="12519"/>
                    </a:cubicBezTo>
                    <a:close/>
                    <a:moveTo>
                      <a:pt x="16764" y="12144"/>
                    </a:moveTo>
                    <a:cubicBezTo>
                      <a:pt x="16869" y="12144"/>
                      <a:pt x="16946" y="12371"/>
                      <a:pt x="16946" y="12371"/>
                    </a:cubicBezTo>
                    <a:cubicBezTo>
                      <a:pt x="16946" y="12371"/>
                      <a:pt x="17035" y="12489"/>
                      <a:pt x="17174" y="12589"/>
                    </a:cubicBezTo>
                    <a:cubicBezTo>
                      <a:pt x="17323" y="12678"/>
                      <a:pt x="16847" y="12708"/>
                      <a:pt x="16718" y="12718"/>
                    </a:cubicBezTo>
                    <a:cubicBezTo>
                      <a:pt x="16708" y="12727"/>
                      <a:pt x="16698" y="12727"/>
                      <a:pt x="16688" y="12727"/>
                    </a:cubicBezTo>
                    <a:cubicBezTo>
                      <a:pt x="16729" y="12695"/>
                      <a:pt x="16757" y="12675"/>
                      <a:pt x="16726" y="12675"/>
                    </a:cubicBezTo>
                    <a:cubicBezTo>
                      <a:pt x="16719" y="12675"/>
                      <a:pt x="16710" y="12676"/>
                      <a:pt x="16698" y="12678"/>
                    </a:cubicBezTo>
                    <a:cubicBezTo>
                      <a:pt x="16642" y="12678"/>
                      <a:pt x="16627" y="12658"/>
                      <a:pt x="16618" y="12658"/>
                    </a:cubicBezTo>
                    <a:cubicBezTo>
                      <a:pt x="16610" y="12658"/>
                      <a:pt x="16606" y="12669"/>
                      <a:pt x="16589" y="12708"/>
                    </a:cubicBezTo>
                    <a:cubicBezTo>
                      <a:pt x="16589" y="12708"/>
                      <a:pt x="16579" y="12708"/>
                      <a:pt x="16579" y="12718"/>
                    </a:cubicBezTo>
                    <a:cubicBezTo>
                      <a:pt x="16569" y="12678"/>
                      <a:pt x="16559" y="12638"/>
                      <a:pt x="16550" y="12618"/>
                    </a:cubicBezTo>
                    <a:cubicBezTo>
                      <a:pt x="16550" y="12581"/>
                      <a:pt x="16555" y="12549"/>
                      <a:pt x="16541" y="12549"/>
                    </a:cubicBezTo>
                    <a:cubicBezTo>
                      <a:pt x="16536" y="12549"/>
                      <a:pt x="16529" y="12552"/>
                      <a:pt x="16520" y="12559"/>
                    </a:cubicBezTo>
                    <a:cubicBezTo>
                      <a:pt x="16480" y="12589"/>
                      <a:pt x="16450" y="12608"/>
                      <a:pt x="16440" y="12648"/>
                    </a:cubicBezTo>
                    <a:cubicBezTo>
                      <a:pt x="16401" y="12708"/>
                      <a:pt x="16381" y="12767"/>
                      <a:pt x="16351" y="12797"/>
                    </a:cubicBezTo>
                    <a:cubicBezTo>
                      <a:pt x="16321" y="12737"/>
                      <a:pt x="16312" y="12747"/>
                      <a:pt x="16351" y="12648"/>
                    </a:cubicBezTo>
                    <a:cubicBezTo>
                      <a:pt x="16381" y="12539"/>
                      <a:pt x="16411" y="12519"/>
                      <a:pt x="16371" y="12509"/>
                    </a:cubicBezTo>
                    <a:cubicBezTo>
                      <a:pt x="16367" y="12508"/>
                      <a:pt x="16363" y="12508"/>
                      <a:pt x="16359" y="12508"/>
                    </a:cubicBezTo>
                    <a:cubicBezTo>
                      <a:pt x="16327" y="12508"/>
                      <a:pt x="16309" y="12545"/>
                      <a:pt x="16292" y="12599"/>
                    </a:cubicBezTo>
                    <a:cubicBezTo>
                      <a:pt x="16272" y="12648"/>
                      <a:pt x="16252" y="12678"/>
                      <a:pt x="16232" y="12718"/>
                    </a:cubicBezTo>
                    <a:cubicBezTo>
                      <a:pt x="16193" y="12638"/>
                      <a:pt x="16193" y="12559"/>
                      <a:pt x="16153" y="12509"/>
                    </a:cubicBezTo>
                    <a:lnTo>
                      <a:pt x="16153" y="12509"/>
                    </a:lnTo>
                    <a:cubicBezTo>
                      <a:pt x="16188" y="12515"/>
                      <a:pt x="16220" y="12531"/>
                      <a:pt x="16238" y="12531"/>
                    </a:cubicBezTo>
                    <a:cubicBezTo>
                      <a:pt x="16250" y="12531"/>
                      <a:pt x="16256" y="12524"/>
                      <a:pt x="16252" y="12499"/>
                    </a:cubicBezTo>
                    <a:cubicBezTo>
                      <a:pt x="16232" y="12430"/>
                      <a:pt x="16193" y="12410"/>
                      <a:pt x="16173" y="12410"/>
                    </a:cubicBezTo>
                    <a:cubicBezTo>
                      <a:pt x="16163" y="12410"/>
                      <a:pt x="16193" y="12351"/>
                      <a:pt x="16193" y="12351"/>
                    </a:cubicBezTo>
                    <a:lnTo>
                      <a:pt x="16202" y="12351"/>
                    </a:lnTo>
                    <a:cubicBezTo>
                      <a:pt x="16242" y="12405"/>
                      <a:pt x="16287" y="12432"/>
                      <a:pt x="16318" y="12432"/>
                    </a:cubicBezTo>
                    <a:cubicBezTo>
                      <a:pt x="16349" y="12432"/>
                      <a:pt x="16366" y="12405"/>
                      <a:pt x="16351" y="12351"/>
                    </a:cubicBezTo>
                    <a:cubicBezTo>
                      <a:pt x="16341" y="12331"/>
                      <a:pt x="16341" y="12321"/>
                      <a:pt x="16341" y="12311"/>
                    </a:cubicBezTo>
                    <a:cubicBezTo>
                      <a:pt x="16341" y="12311"/>
                      <a:pt x="16341" y="12301"/>
                      <a:pt x="16351" y="12301"/>
                    </a:cubicBezTo>
                    <a:cubicBezTo>
                      <a:pt x="16351" y="12321"/>
                      <a:pt x="16361" y="12341"/>
                      <a:pt x="16371" y="12351"/>
                    </a:cubicBezTo>
                    <a:cubicBezTo>
                      <a:pt x="16395" y="12367"/>
                      <a:pt x="16420" y="12383"/>
                      <a:pt x="16449" y="12383"/>
                    </a:cubicBezTo>
                    <a:cubicBezTo>
                      <a:pt x="16456" y="12383"/>
                      <a:pt x="16463" y="12382"/>
                      <a:pt x="16470" y="12380"/>
                    </a:cubicBezTo>
                    <a:cubicBezTo>
                      <a:pt x="16579" y="12559"/>
                      <a:pt x="16668" y="12410"/>
                      <a:pt x="16797" y="12539"/>
                    </a:cubicBezTo>
                    <a:cubicBezTo>
                      <a:pt x="16841" y="12576"/>
                      <a:pt x="16889" y="12592"/>
                      <a:pt x="16929" y="12592"/>
                    </a:cubicBezTo>
                    <a:cubicBezTo>
                      <a:pt x="17016" y="12592"/>
                      <a:pt x="17063" y="12515"/>
                      <a:pt x="16926" y="12420"/>
                    </a:cubicBezTo>
                    <a:cubicBezTo>
                      <a:pt x="16768" y="12301"/>
                      <a:pt x="16659" y="12291"/>
                      <a:pt x="16629" y="12261"/>
                    </a:cubicBezTo>
                    <a:cubicBezTo>
                      <a:pt x="16639" y="12252"/>
                      <a:pt x="16649" y="12232"/>
                      <a:pt x="16668" y="12212"/>
                    </a:cubicBezTo>
                    <a:cubicBezTo>
                      <a:pt x="16702" y="12163"/>
                      <a:pt x="16734" y="12144"/>
                      <a:pt x="16764" y="12144"/>
                    </a:cubicBezTo>
                    <a:close/>
                    <a:moveTo>
                      <a:pt x="16668" y="12747"/>
                    </a:moveTo>
                    <a:cubicBezTo>
                      <a:pt x="16668" y="12767"/>
                      <a:pt x="16688" y="12797"/>
                      <a:pt x="16698" y="12827"/>
                    </a:cubicBezTo>
                    <a:cubicBezTo>
                      <a:pt x="16688" y="12827"/>
                      <a:pt x="16688" y="12837"/>
                      <a:pt x="16678" y="12837"/>
                    </a:cubicBezTo>
                    <a:cubicBezTo>
                      <a:pt x="16665" y="12839"/>
                      <a:pt x="16652" y="12841"/>
                      <a:pt x="16642" y="12841"/>
                    </a:cubicBezTo>
                    <a:cubicBezTo>
                      <a:pt x="16615" y="12841"/>
                      <a:pt x="16605" y="12827"/>
                      <a:pt x="16649" y="12777"/>
                    </a:cubicBezTo>
                    <a:cubicBezTo>
                      <a:pt x="16659" y="12767"/>
                      <a:pt x="16659" y="12757"/>
                      <a:pt x="16668" y="12747"/>
                    </a:cubicBezTo>
                    <a:close/>
                    <a:moveTo>
                      <a:pt x="16639" y="12906"/>
                    </a:moveTo>
                    <a:cubicBezTo>
                      <a:pt x="16649" y="12906"/>
                      <a:pt x="16649" y="12916"/>
                      <a:pt x="16649" y="12916"/>
                    </a:cubicBezTo>
                    <a:lnTo>
                      <a:pt x="16668" y="12916"/>
                    </a:lnTo>
                    <a:cubicBezTo>
                      <a:pt x="16659" y="12926"/>
                      <a:pt x="16659" y="12926"/>
                      <a:pt x="16649" y="12926"/>
                    </a:cubicBezTo>
                    <a:cubicBezTo>
                      <a:pt x="16649" y="12916"/>
                      <a:pt x="16649" y="12916"/>
                      <a:pt x="16639" y="12906"/>
                    </a:cubicBezTo>
                    <a:close/>
                    <a:moveTo>
                      <a:pt x="14388" y="13082"/>
                    </a:moveTo>
                    <a:cubicBezTo>
                      <a:pt x="14409" y="13082"/>
                      <a:pt x="14369" y="13137"/>
                      <a:pt x="14299" y="13223"/>
                    </a:cubicBezTo>
                    <a:cubicBezTo>
                      <a:pt x="14279" y="13203"/>
                      <a:pt x="14259" y="13193"/>
                      <a:pt x="14249" y="13184"/>
                    </a:cubicBezTo>
                    <a:cubicBezTo>
                      <a:pt x="14289" y="13144"/>
                      <a:pt x="14328" y="13104"/>
                      <a:pt x="14358" y="13094"/>
                    </a:cubicBezTo>
                    <a:cubicBezTo>
                      <a:pt x="14373" y="13086"/>
                      <a:pt x="14383" y="13082"/>
                      <a:pt x="14388" y="13082"/>
                    </a:cubicBezTo>
                    <a:close/>
                    <a:moveTo>
                      <a:pt x="14091" y="13084"/>
                    </a:moveTo>
                    <a:lnTo>
                      <a:pt x="14091" y="13084"/>
                    </a:lnTo>
                    <a:cubicBezTo>
                      <a:pt x="14081" y="13114"/>
                      <a:pt x="14071" y="13144"/>
                      <a:pt x="14051" y="13184"/>
                    </a:cubicBezTo>
                    <a:cubicBezTo>
                      <a:pt x="14031" y="13213"/>
                      <a:pt x="14021" y="13243"/>
                      <a:pt x="14011" y="13273"/>
                    </a:cubicBezTo>
                    <a:cubicBezTo>
                      <a:pt x="14001" y="13253"/>
                      <a:pt x="14001" y="13233"/>
                      <a:pt x="14021" y="13184"/>
                    </a:cubicBezTo>
                    <a:cubicBezTo>
                      <a:pt x="14031" y="13154"/>
                      <a:pt x="14061" y="13124"/>
                      <a:pt x="14091" y="13084"/>
                    </a:cubicBezTo>
                    <a:close/>
                    <a:moveTo>
                      <a:pt x="12285" y="13111"/>
                    </a:moveTo>
                    <a:cubicBezTo>
                      <a:pt x="12319" y="13111"/>
                      <a:pt x="12346" y="13129"/>
                      <a:pt x="12385" y="13184"/>
                    </a:cubicBezTo>
                    <a:cubicBezTo>
                      <a:pt x="12434" y="13248"/>
                      <a:pt x="12403" y="13313"/>
                      <a:pt x="12341" y="13313"/>
                    </a:cubicBezTo>
                    <a:cubicBezTo>
                      <a:pt x="12328" y="13313"/>
                      <a:pt x="12312" y="13310"/>
                      <a:pt x="12296" y="13303"/>
                    </a:cubicBezTo>
                    <a:cubicBezTo>
                      <a:pt x="12236" y="13283"/>
                      <a:pt x="12197" y="13233"/>
                      <a:pt x="12217" y="13193"/>
                    </a:cubicBezTo>
                    <a:cubicBezTo>
                      <a:pt x="12226" y="13154"/>
                      <a:pt x="12246" y="13134"/>
                      <a:pt x="12256" y="13114"/>
                    </a:cubicBezTo>
                    <a:cubicBezTo>
                      <a:pt x="12266" y="13112"/>
                      <a:pt x="12276" y="13111"/>
                      <a:pt x="12285" y="13111"/>
                    </a:cubicBezTo>
                    <a:close/>
                    <a:moveTo>
                      <a:pt x="14378" y="12162"/>
                    </a:moveTo>
                    <a:cubicBezTo>
                      <a:pt x="14388" y="12172"/>
                      <a:pt x="14398" y="12172"/>
                      <a:pt x="14408" y="12182"/>
                    </a:cubicBezTo>
                    <a:cubicBezTo>
                      <a:pt x="14477" y="12202"/>
                      <a:pt x="14299" y="12301"/>
                      <a:pt x="14319" y="12341"/>
                    </a:cubicBezTo>
                    <a:cubicBezTo>
                      <a:pt x="14324" y="12361"/>
                      <a:pt x="14324" y="12368"/>
                      <a:pt x="14331" y="12368"/>
                    </a:cubicBezTo>
                    <a:cubicBezTo>
                      <a:pt x="14338" y="12368"/>
                      <a:pt x="14353" y="12361"/>
                      <a:pt x="14388" y="12351"/>
                    </a:cubicBezTo>
                    <a:cubicBezTo>
                      <a:pt x="14408" y="12351"/>
                      <a:pt x="14428" y="12351"/>
                      <a:pt x="14457" y="12341"/>
                    </a:cubicBezTo>
                    <a:cubicBezTo>
                      <a:pt x="14457" y="12341"/>
                      <a:pt x="14457" y="12351"/>
                      <a:pt x="14457" y="12351"/>
                    </a:cubicBezTo>
                    <a:cubicBezTo>
                      <a:pt x="14442" y="12403"/>
                      <a:pt x="14454" y="12428"/>
                      <a:pt x="14479" y="12428"/>
                    </a:cubicBezTo>
                    <a:cubicBezTo>
                      <a:pt x="14501" y="12428"/>
                      <a:pt x="14534" y="12408"/>
                      <a:pt x="14566" y="12371"/>
                    </a:cubicBezTo>
                    <a:cubicBezTo>
                      <a:pt x="14576" y="12410"/>
                      <a:pt x="14596" y="12470"/>
                      <a:pt x="14636" y="12509"/>
                    </a:cubicBezTo>
                    <a:cubicBezTo>
                      <a:pt x="14676" y="12539"/>
                      <a:pt x="14586" y="12658"/>
                      <a:pt x="14557" y="12678"/>
                    </a:cubicBezTo>
                    <a:cubicBezTo>
                      <a:pt x="14553" y="12679"/>
                      <a:pt x="14550" y="12680"/>
                      <a:pt x="14546" y="12680"/>
                    </a:cubicBezTo>
                    <a:cubicBezTo>
                      <a:pt x="14521" y="12680"/>
                      <a:pt x="14500" y="12646"/>
                      <a:pt x="14447" y="12559"/>
                    </a:cubicBezTo>
                    <a:cubicBezTo>
                      <a:pt x="14447" y="12579"/>
                      <a:pt x="14438" y="12608"/>
                      <a:pt x="14428" y="12638"/>
                    </a:cubicBezTo>
                    <a:cubicBezTo>
                      <a:pt x="14447" y="12678"/>
                      <a:pt x="14467" y="12727"/>
                      <a:pt x="14467" y="12777"/>
                    </a:cubicBezTo>
                    <a:cubicBezTo>
                      <a:pt x="14428" y="12757"/>
                      <a:pt x="14398" y="12708"/>
                      <a:pt x="14338" y="12638"/>
                    </a:cubicBezTo>
                    <a:cubicBezTo>
                      <a:pt x="14316" y="12607"/>
                      <a:pt x="14298" y="12595"/>
                      <a:pt x="14284" y="12595"/>
                    </a:cubicBezTo>
                    <a:cubicBezTo>
                      <a:pt x="14248" y="12595"/>
                      <a:pt x="14234" y="12674"/>
                      <a:pt x="14219" y="12737"/>
                    </a:cubicBezTo>
                    <a:cubicBezTo>
                      <a:pt x="14209" y="12757"/>
                      <a:pt x="14209" y="12777"/>
                      <a:pt x="14200" y="12797"/>
                    </a:cubicBezTo>
                    <a:cubicBezTo>
                      <a:pt x="14160" y="12807"/>
                      <a:pt x="14120" y="12807"/>
                      <a:pt x="14081" y="12807"/>
                    </a:cubicBezTo>
                    <a:cubicBezTo>
                      <a:pt x="14091" y="12846"/>
                      <a:pt x="14081" y="12886"/>
                      <a:pt x="14081" y="12936"/>
                    </a:cubicBezTo>
                    <a:cubicBezTo>
                      <a:pt x="13803" y="13035"/>
                      <a:pt x="13724" y="13084"/>
                      <a:pt x="13763" y="13193"/>
                    </a:cubicBezTo>
                    <a:cubicBezTo>
                      <a:pt x="13783" y="13253"/>
                      <a:pt x="13684" y="13322"/>
                      <a:pt x="13605" y="13322"/>
                    </a:cubicBezTo>
                    <a:cubicBezTo>
                      <a:pt x="13595" y="13233"/>
                      <a:pt x="13506" y="13223"/>
                      <a:pt x="13565" y="13184"/>
                    </a:cubicBezTo>
                    <a:cubicBezTo>
                      <a:pt x="13580" y="13173"/>
                      <a:pt x="13597" y="13170"/>
                      <a:pt x="13613" y="13170"/>
                    </a:cubicBezTo>
                    <a:cubicBezTo>
                      <a:pt x="13635" y="13170"/>
                      <a:pt x="13657" y="13176"/>
                      <a:pt x="13671" y="13176"/>
                    </a:cubicBezTo>
                    <a:cubicBezTo>
                      <a:pt x="13685" y="13176"/>
                      <a:pt x="13691" y="13170"/>
                      <a:pt x="13684" y="13144"/>
                    </a:cubicBezTo>
                    <a:cubicBezTo>
                      <a:pt x="13674" y="13074"/>
                      <a:pt x="13704" y="13045"/>
                      <a:pt x="13624" y="13045"/>
                    </a:cubicBezTo>
                    <a:cubicBezTo>
                      <a:pt x="13585" y="13045"/>
                      <a:pt x="13555" y="13065"/>
                      <a:pt x="13525" y="13074"/>
                    </a:cubicBezTo>
                    <a:cubicBezTo>
                      <a:pt x="13525" y="13035"/>
                      <a:pt x="13525" y="13005"/>
                      <a:pt x="13535" y="12975"/>
                    </a:cubicBezTo>
                    <a:cubicBezTo>
                      <a:pt x="13545" y="12965"/>
                      <a:pt x="13555" y="12956"/>
                      <a:pt x="13565" y="12956"/>
                    </a:cubicBezTo>
                    <a:cubicBezTo>
                      <a:pt x="13585" y="12956"/>
                      <a:pt x="13555" y="12896"/>
                      <a:pt x="13555" y="12896"/>
                    </a:cubicBezTo>
                    <a:lnTo>
                      <a:pt x="13535" y="12896"/>
                    </a:lnTo>
                    <a:cubicBezTo>
                      <a:pt x="13545" y="12785"/>
                      <a:pt x="13571" y="12717"/>
                      <a:pt x="13689" y="12717"/>
                    </a:cubicBezTo>
                    <a:cubicBezTo>
                      <a:pt x="13697" y="12717"/>
                      <a:pt x="13705" y="12717"/>
                      <a:pt x="13714" y="12718"/>
                    </a:cubicBezTo>
                    <a:cubicBezTo>
                      <a:pt x="13853" y="12718"/>
                      <a:pt x="13872" y="12708"/>
                      <a:pt x="13902" y="12658"/>
                    </a:cubicBezTo>
                    <a:cubicBezTo>
                      <a:pt x="13902" y="12648"/>
                      <a:pt x="13912" y="12628"/>
                      <a:pt x="13932" y="12608"/>
                    </a:cubicBezTo>
                    <a:cubicBezTo>
                      <a:pt x="13962" y="12599"/>
                      <a:pt x="13991" y="12579"/>
                      <a:pt x="14021" y="12559"/>
                    </a:cubicBezTo>
                    <a:lnTo>
                      <a:pt x="14021" y="12559"/>
                    </a:lnTo>
                    <a:cubicBezTo>
                      <a:pt x="14001" y="12589"/>
                      <a:pt x="14021" y="12608"/>
                      <a:pt x="14051" y="12618"/>
                    </a:cubicBezTo>
                    <a:cubicBezTo>
                      <a:pt x="14051" y="12608"/>
                      <a:pt x="14051" y="12608"/>
                      <a:pt x="14051" y="12599"/>
                    </a:cubicBezTo>
                    <a:cubicBezTo>
                      <a:pt x="14041" y="12589"/>
                      <a:pt x="14031" y="12579"/>
                      <a:pt x="14021" y="12559"/>
                    </a:cubicBezTo>
                    <a:lnTo>
                      <a:pt x="14021" y="12559"/>
                    </a:lnTo>
                    <a:cubicBezTo>
                      <a:pt x="14021" y="12559"/>
                      <a:pt x="14021" y="12559"/>
                      <a:pt x="14021" y="12559"/>
                    </a:cubicBezTo>
                    <a:cubicBezTo>
                      <a:pt x="14031" y="12549"/>
                      <a:pt x="14051" y="12539"/>
                      <a:pt x="14061" y="12529"/>
                    </a:cubicBezTo>
                    <a:cubicBezTo>
                      <a:pt x="14071" y="12529"/>
                      <a:pt x="14071" y="12519"/>
                      <a:pt x="14081" y="12509"/>
                    </a:cubicBezTo>
                    <a:cubicBezTo>
                      <a:pt x="14200" y="12489"/>
                      <a:pt x="14328" y="12529"/>
                      <a:pt x="14190" y="12410"/>
                    </a:cubicBezTo>
                    <a:cubicBezTo>
                      <a:pt x="14239" y="12371"/>
                      <a:pt x="14279" y="12321"/>
                      <a:pt x="14338" y="12212"/>
                    </a:cubicBezTo>
                    <a:cubicBezTo>
                      <a:pt x="14358" y="12192"/>
                      <a:pt x="14368" y="12172"/>
                      <a:pt x="14378" y="12162"/>
                    </a:cubicBezTo>
                    <a:close/>
                    <a:moveTo>
                      <a:pt x="20079" y="13273"/>
                    </a:moveTo>
                    <a:lnTo>
                      <a:pt x="20079" y="13273"/>
                    </a:lnTo>
                    <a:cubicBezTo>
                      <a:pt x="20089" y="13322"/>
                      <a:pt x="20050" y="13392"/>
                      <a:pt x="20010" y="13392"/>
                    </a:cubicBezTo>
                    <a:cubicBezTo>
                      <a:pt x="19990" y="13392"/>
                      <a:pt x="19970" y="13372"/>
                      <a:pt x="19941" y="13352"/>
                    </a:cubicBezTo>
                    <a:cubicBezTo>
                      <a:pt x="19990" y="13332"/>
                      <a:pt x="20040" y="13303"/>
                      <a:pt x="20079" y="13273"/>
                    </a:cubicBezTo>
                    <a:close/>
                    <a:moveTo>
                      <a:pt x="18739" y="13058"/>
                    </a:moveTo>
                    <a:cubicBezTo>
                      <a:pt x="18757" y="13058"/>
                      <a:pt x="18777" y="13063"/>
                      <a:pt x="18800" y="13074"/>
                    </a:cubicBezTo>
                    <a:cubicBezTo>
                      <a:pt x="18870" y="13094"/>
                      <a:pt x="18909" y="13114"/>
                      <a:pt x="18939" y="13144"/>
                    </a:cubicBezTo>
                    <a:cubicBezTo>
                      <a:pt x="18919" y="13243"/>
                      <a:pt x="18909" y="13362"/>
                      <a:pt x="18899" y="13431"/>
                    </a:cubicBezTo>
                    <a:cubicBezTo>
                      <a:pt x="18890" y="13431"/>
                      <a:pt x="18880" y="13422"/>
                      <a:pt x="18870" y="13422"/>
                    </a:cubicBezTo>
                    <a:cubicBezTo>
                      <a:pt x="18671" y="13382"/>
                      <a:pt x="18582" y="13362"/>
                      <a:pt x="18582" y="13293"/>
                    </a:cubicBezTo>
                    <a:cubicBezTo>
                      <a:pt x="18582" y="13273"/>
                      <a:pt x="18582" y="13243"/>
                      <a:pt x="18592" y="13213"/>
                    </a:cubicBezTo>
                    <a:cubicBezTo>
                      <a:pt x="18632" y="13203"/>
                      <a:pt x="18661" y="13203"/>
                      <a:pt x="18701" y="13193"/>
                    </a:cubicBezTo>
                    <a:cubicBezTo>
                      <a:pt x="18771" y="13193"/>
                      <a:pt x="18761" y="13134"/>
                      <a:pt x="18701" y="13065"/>
                    </a:cubicBezTo>
                    <a:cubicBezTo>
                      <a:pt x="18713" y="13060"/>
                      <a:pt x="18726" y="13058"/>
                      <a:pt x="18739" y="13058"/>
                    </a:cubicBezTo>
                    <a:close/>
                    <a:moveTo>
                      <a:pt x="14328" y="13521"/>
                    </a:moveTo>
                    <a:cubicBezTo>
                      <a:pt x="14319" y="13550"/>
                      <a:pt x="14299" y="13570"/>
                      <a:pt x="14279" y="13570"/>
                    </a:cubicBezTo>
                    <a:cubicBezTo>
                      <a:pt x="14269" y="13570"/>
                      <a:pt x="14259" y="13570"/>
                      <a:pt x="14249" y="13560"/>
                    </a:cubicBezTo>
                    <a:cubicBezTo>
                      <a:pt x="14269" y="13541"/>
                      <a:pt x="14299" y="13521"/>
                      <a:pt x="14328" y="13521"/>
                    </a:cubicBezTo>
                    <a:close/>
                    <a:moveTo>
                      <a:pt x="17107" y="12995"/>
                    </a:moveTo>
                    <a:cubicBezTo>
                      <a:pt x="17209" y="12995"/>
                      <a:pt x="17105" y="13251"/>
                      <a:pt x="17105" y="13322"/>
                    </a:cubicBezTo>
                    <a:cubicBezTo>
                      <a:pt x="17105" y="13392"/>
                      <a:pt x="17125" y="13461"/>
                      <a:pt x="16926" y="13501"/>
                    </a:cubicBezTo>
                    <a:cubicBezTo>
                      <a:pt x="16877" y="13511"/>
                      <a:pt x="16847" y="13531"/>
                      <a:pt x="16817" y="13560"/>
                    </a:cubicBezTo>
                    <a:cubicBezTo>
                      <a:pt x="16807" y="13550"/>
                      <a:pt x="16797" y="13541"/>
                      <a:pt x="16787" y="13541"/>
                    </a:cubicBezTo>
                    <a:cubicBezTo>
                      <a:pt x="16783" y="13539"/>
                      <a:pt x="16779" y="13539"/>
                      <a:pt x="16775" y="13539"/>
                    </a:cubicBezTo>
                    <a:cubicBezTo>
                      <a:pt x="16697" y="13539"/>
                      <a:pt x="16596" y="13699"/>
                      <a:pt x="16550" y="13699"/>
                    </a:cubicBezTo>
                    <a:cubicBezTo>
                      <a:pt x="16520" y="13699"/>
                      <a:pt x="16490" y="13541"/>
                      <a:pt x="16530" y="13491"/>
                    </a:cubicBezTo>
                    <a:lnTo>
                      <a:pt x="16530" y="13491"/>
                    </a:lnTo>
                    <a:cubicBezTo>
                      <a:pt x="16540" y="13501"/>
                      <a:pt x="16559" y="13521"/>
                      <a:pt x="16589" y="13521"/>
                    </a:cubicBezTo>
                    <a:cubicBezTo>
                      <a:pt x="16596" y="13522"/>
                      <a:pt x="16602" y="13523"/>
                      <a:pt x="16610" y="13523"/>
                    </a:cubicBezTo>
                    <a:cubicBezTo>
                      <a:pt x="16658" y="13523"/>
                      <a:pt x="16721" y="13494"/>
                      <a:pt x="16738" y="13451"/>
                    </a:cubicBezTo>
                    <a:cubicBezTo>
                      <a:pt x="16748" y="13431"/>
                      <a:pt x="16748" y="13412"/>
                      <a:pt x="16748" y="13392"/>
                    </a:cubicBezTo>
                    <a:cubicBezTo>
                      <a:pt x="16817" y="13392"/>
                      <a:pt x="16936" y="13352"/>
                      <a:pt x="16887" y="13193"/>
                    </a:cubicBezTo>
                    <a:cubicBezTo>
                      <a:pt x="16926" y="13104"/>
                      <a:pt x="16946" y="13045"/>
                      <a:pt x="17065" y="13005"/>
                    </a:cubicBezTo>
                    <a:cubicBezTo>
                      <a:pt x="17082" y="12998"/>
                      <a:pt x="17096" y="12995"/>
                      <a:pt x="17107" y="12995"/>
                    </a:cubicBezTo>
                    <a:close/>
                    <a:moveTo>
                      <a:pt x="13506" y="13769"/>
                    </a:moveTo>
                    <a:cubicBezTo>
                      <a:pt x="13525" y="13778"/>
                      <a:pt x="13535" y="13788"/>
                      <a:pt x="13565" y="13818"/>
                    </a:cubicBezTo>
                    <a:cubicBezTo>
                      <a:pt x="13585" y="13848"/>
                      <a:pt x="13595" y="13868"/>
                      <a:pt x="13605" y="13888"/>
                    </a:cubicBezTo>
                    <a:cubicBezTo>
                      <a:pt x="13565" y="13858"/>
                      <a:pt x="13515" y="13838"/>
                      <a:pt x="13476" y="13818"/>
                    </a:cubicBezTo>
                    <a:cubicBezTo>
                      <a:pt x="13486" y="13798"/>
                      <a:pt x="13496" y="13788"/>
                      <a:pt x="13506" y="13769"/>
                    </a:cubicBezTo>
                    <a:close/>
                    <a:moveTo>
                      <a:pt x="13783" y="13533"/>
                    </a:moveTo>
                    <a:cubicBezTo>
                      <a:pt x="13814" y="13533"/>
                      <a:pt x="13842" y="13542"/>
                      <a:pt x="13872" y="13560"/>
                    </a:cubicBezTo>
                    <a:cubicBezTo>
                      <a:pt x="13902" y="13590"/>
                      <a:pt x="13952" y="13620"/>
                      <a:pt x="14001" y="13640"/>
                    </a:cubicBezTo>
                    <a:lnTo>
                      <a:pt x="14011" y="13640"/>
                    </a:lnTo>
                    <a:cubicBezTo>
                      <a:pt x="14001" y="13679"/>
                      <a:pt x="13991" y="13729"/>
                      <a:pt x="13981" y="13778"/>
                    </a:cubicBezTo>
                    <a:cubicBezTo>
                      <a:pt x="13972" y="13828"/>
                      <a:pt x="13962" y="13878"/>
                      <a:pt x="13952" y="13927"/>
                    </a:cubicBezTo>
                    <a:cubicBezTo>
                      <a:pt x="13942" y="13937"/>
                      <a:pt x="13942" y="13947"/>
                      <a:pt x="13932" y="13957"/>
                    </a:cubicBezTo>
                    <a:cubicBezTo>
                      <a:pt x="13913" y="13953"/>
                      <a:pt x="13896" y="13952"/>
                      <a:pt x="13879" y="13952"/>
                    </a:cubicBezTo>
                    <a:cubicBezTo>
                      <a:pt x="13843" y="13952"/>
                      <a:pt x="13811" y="13958"/>
                      <a:pt x="13781" y="13958"/>
                    </a:cubicBezTo>
                    <a:cubicBezTo>
                      <a:pt x="13751" y="13958"/>
                      <a:pt x="13722" y="13952"/>
                      <a:pt x="13694" y="13927"/>
                    </a:cubicBezTo>
                    <a:cubicBezTo>
                      <a:pt x="13714" y="13907"/>
                      <a:pt x="13724" y="13868"/>
                      <a:pt x="13704" y="13848"/>
                    </a:cubicBezTo>
                    <a:cubicBezTo>
                      <a:pt x="13674" y="13828"/>
                      <a:pt x="13605" y="13729"/>
                      <a:pt x="13595" y="13699"/>
                    </a:cubicBezTo>
                    <a:cubicBezTo>
                      <a:pt x="13585" y="13689"/>
                      <a:pt x="13575" y="13679"/>
                      <a:pt x="13565" y="13669"/>
                    </a:cubicBezTo>
                    <a:cubicBezTo>
                      <a:pt x="13565" y="13669"/>
                      <a:pt x="13565" y="13660"/>
                      <a:pt x="13565" y="13660"/>
                    </a:cubicBezTo>
                    <a:cubicBezTo>
                      <a:pt x="13574" y="13651"/>
                      <a:pt x="13575" y="13650"/>
                      <a:pt x="13575" y="13650"/>
                    </a:cubicBezTo>
                    <a:lnTo>
                      <a:pt x="13575" y="13650"/>
                    </a:lnTo>
                    <a:cubicBezTo>
                      <a:pt x="13565" y="13660"/>
                      <a:pt x="13555" y="13660"/>
                      <a:pt x="13555" y="13669"/>
                    </a:cubicBezTo>
                    <a:cubicBezTo>
                      <a:pt x="13535" y="13660"/>
                      <a:pt x="13515" y="13660"/>
                      <a:pt x="13496" y="13660"/>
                    </a:cubicBezTo>
                    <a:cubicBezTo>
                      <a:pt x="13476" y="13669"/>
                      <a:pt x="13466" y="13669"/>
                      <a:pt x="13456" y="13669"/>
                    </a:cubicBezTo>
                    <a:cubicBezTo>
                      <a:pt x="13466" y="13669"/>
                      <a:pt x="13466" y="13660"/>
                      <a:pt x="13476" y="13660"/>
                    </a:cubicBezTo>
                    <a:cubicBezTo>
                      <a:pt x="13633" y="13577"/>
                      <a:pt x="13715" y="13533"/>
                      <a:pt x="13783" y="13533"/>
                    </a:cubicBezTo>
                    <a:close/>
                    <a:moveTo>
                      <a:pt x="14203" y="13929"/>
                    </a:moveTo>
                    <a:cubicBezTo>
                      <a:pt x="14226" y="13929"/>
                      <a:pt x="14193" y="13987"/>
                      <a:pt x="14150" y="14066"/>
                    </a:cubicBezTo>
                    <a:cubicBezTo>
                      <a:pt x="14130" y="14046"/>
                      <a:pt x="14110" y="14036"/>
                      <a:pt x="14081" y="14016"/>
                    </a:cubicBezTo>
                    <a:lnTo>
                      <a:pt x="14071" y="14016"/>
                    </a:lnTo>
                    <a:cubicBezTo>
                      <a:pt x="14091" y="13997"/>
                      <a:pt x="14110" y="13987"/>
                      <a:pt x="14150" y="13957"/>
                    </a:cubicBezTo>
                    <a:cubicBezTo>
                      <a:pt x="14178" y="13938"/>
                      <a:pt x="14194" y="13929"/>
                      <a:pt x="14203" y="13929"/>
                    </a:cubicBezTo>
                    <a:close/>
                    <a:moveTo>
                      <a:pt x="18969" y="13174"/>
                    </a:moveTo>
                    <a:cubicBezTo>
                      <a:pt x="18989" y="13203"/>
                      <a:pt x="19018" y="13253"/>
                      <a:pt x="19068" y="13322"/>
                    </a:cubicBezTo>
                    <a:cubicBezTo>
                      <a:pt x="19147" y="13412"/>
                      <a:pt x="19227" y="13461"/>
                      <a:pt x="19286" y="13471"/>
                    </a:cubicBezTo>
                    <a:cubicBezTo>
                      <a:pt x="19339" y="13502"/>
                      <a:pt x="19399" y="13515"/>
                      <a:pt x="19465" y="13515"/>
                    </a:cubicBezTo>
                    <a:cubicBezTo>
                      <a:pt x="19548" y="13515"/>
                      <a:pt x="19639" y="13494"/>
                      <a:pt x="19732" y="13461"/>
                    </a:cubicBezTo>
                    <a:cubicBezTo>
                      <a:pt x="19782" y="13491"/>
                      <a:pt x="19831" y="13531"/>
                      <a:pt x="19911" y="13580"/>
                    </a:cubicBezTo>
                    <a:cubicBezTo>
                      <a:pt x="19980" y="13630"/>
                      <a:pt x="20060" y="13660"/>
                      <a:pt x="20119" y="13669"/>
                    </a:cubicBezTo>
                    <a:cubicBezTo>
                      <a:pt x="20119" y="13699"/>
                      <a:pt x="20129" y="13719"/>
                      <a:pt x="20129" y="13759"/>
                    </a:cubicBezTo>
                    <a:cubicBezTo>
                      <a:pt x="20137" y="13818"/>
                      <a:pt x="20115" y="13840"/>
                      <a:pt x="20088" y="13840"/>
                    </a:cubicBezTo>
                    <a:cubicBezTo>
                      <a:pt x="20052" y="13840"/>
                      <a:pt x="20009" y="13802"/>
                      <a:pt x="20020" y="13769"/>
                    </a:cubicBezTo>
                    <a:cubicBezTo>
                      <a:pt x="20040" y="13709"/>
                      <a:pt x="20000" y="13679"/>
                      <a:pt x="19861" y="13630"/>
                    </a:cubicBezTo>
                    <a:cubicBezTo>
                      <a:pt x="19840" y="13622"/>
                      <a:pt x="19826" y="13618"/>
                      <a:pt x="19819" y="13618"/>
                    </a:cubicBezTo>
                    <a:cubicBezTo>
                      <a:pt x="19781" y="13618"/>
                      <a:pt x="19894" y="13709"/>
                      <a:pt x="19911" y="13759"/>
                    </a:cubicBezTo>
                    <a:cubicBezTo>
                      <a:pt x="19921" y="13795"/>
                      <a:pt x="19918" y="13812"/>
                      <a:pt x="19906" y="13812"/>
                    </a:cubicBezTo>
                    <a:cubicBezTo>
                      <a:pt x="19894" y="13812"/>
                      <a:pt x="19875" y="13797"/>
                      <a:pt x="19851" y="13769"/>
                    </a:cubicBezTo>
                    <a:cubicBezTo>
                      <a:pt x="19841" y="13759"/>
                      <a:pt x="19832" y="13754"/>
                      <a:pt x="19823" y="13754"/>
                    </a:cubicBezTo>
                    <a:cubicBezTo>
                      <a:pt x="19787" y="13754"/>
                      <a:pt x="19758" y="13824"/>
                      <a:pt x="19742" y="13888"/>
                    </a:cubicBezTo>
                    <a:cubicBezTo>
                      <a:pt x="19722" y="13957"/>
                      <a:pt x="19792" y="13897"/>
                      <a:pt x="19822" y="13977"/>
                    </a:cubicBezTo>
                    <a:cubicBezTo>
                      <a:pt x="19828" y="14000"/>
                      <a:pt x="19843" y="14009"/>
                      <a:pt x="19861" y="14009"/>
                    </a:cubicBezTo>
                    <a:cubicBezTo>
                      <a:pt x="19896" y="14009"/>
                      <a:pt x="19944" y="13977"/>
                      <a:pt x="19970" y="13957"/>
                    </a:cubicBezTo>
                    <a:cubicBezTo>
                      <a:pt x="19986" y="13948"/>
                      <a:pt x="19999" y="13943"/>
                      <a:pt x="20013" y="13943"/>
                    </a:cubicBezTo>
                    <a:cubicBezTo>
                      <a:pt x="20045" y="13943"/>
                      <a:pt x="20080" y="13965"/>
                      <a:pt x="20149" y="14007"/>
                    </a:cubicBezTo>
                    <a:cubicBezTo>
                      <a:pt x="20238" y="14056"/>
                      <a:pt x="20089" y="14106"/>
                      <a:pt x="20050" y="14145"/>
                    </a:cubicBezTo>
                    <a:cubicBezTo>
                      <a:pt x="20038" y="14154"/>
                      <a:pt x="20027" y="14156"/>
                      <a:pt x="20015" y="14156"/>
                    </a:cubicBezTo>
                    <a:cubicBezTo>
                      <a:pt x="20003" y="14156"/>
                      <a:pt x="19990" y="14154"/>
                      <a:pt x="19974" y="14154"/>
                    </a:cubicBezTo>
                    <a:cubicBezTo>
                      <a:pt x="19950" y="14154"/>
                      <a:pt x="19920" y="14159"/>
                      <a:pt x="19881" y="14185"/>
                    </a:cubicBezTo>
                    <a:cubicBezTo>
                      <a:pt x="19881" y="14185"/>
                      <a:pt x="19871" y="14195"/>
                      <a:pt x="19871" y="14195"/>
                    </a:cubicBezTo>
                    <a:cubicBezTo>
                      <a:pt x="19752" y="13987"/>
                      <a:pt x="19772" y="13957"/>
                      <a:pt x="19713" y="13888"/>
                    </a:cubicBezTo>
                    <a:cubicBezTo>
                      <a:pt x="19666" y="13817"/>
                      <a:pt x="19649" y="13648"/>
                      <a:pt x="19572" y="13648"/>
                    </a:cubicBezTo>
                    <a:cubicBezTo>
                      <a:pt x="19551" y="13648"/>
                      <a:pt x="19526" y="13660"/>
                      <a:pt x="19494" y="13689"/>
                    </a:cubicBezTo>
                    <a:cubicBezTo>
                      <a:pt x="19401" y="13783"/>
                      <a:pt x="19343" y="13854"/>
                      <a:pt x="19279" y="13854"/>
                    </a:cubicBezTo>
                    <a:cubicBezTo>
                      <a:pt x="19248" y="13854"/>
                      <a:pt x="19216" y="13837"/>
                      <a:pt x="19177" y="13798"/>
                    </a:cubicBezTo>
                    <a:lnTo>
                      <a:pt x="19177" y="13798"/>
                    </a:lnTo>
                    <a:cubicBezTo>
                      <a:pt x="19187" y="13858"/>
                      <a:pt x="19197" y="13917"/>
                      <a:pt x="19207" y="13937"/>
                    </a:cubicBezTo>
                    <a:cubicBezTo>
                      <a:pt x="19227" y="13977"/>
                      <a:pt x="19217" y="13987"/>
                      <a:pt x="19227" y="14046"/>
                    </a:cubicBezTo>
                    <a:cubicBezTo>
                      <a:pt x="19204" y="14058"/>
                      <a:pt x="19187" y="14066"/>
                      <a:pt x="19174" y="14066"/>
                    </a:cubicBezTo>
                    <a:cubicBezTo>
                      <a:pt x="19153" y="14066"/>
                      <a:pt x="19144" y="14044"/>
                      <a:pt x="19137" y="13977"/>
                    </a:cubicBezTo>
                    <a:cubicBezTo>
                      <a:pt x="19118" y="13828"/>
                      <a:pt x="19147" y="13818"/>
                      <a:pt x="19118" y="13739"/>
                    </a:cubicBezTo>
                    <a:cubicBezTo>
                      <a:pt x="19118" y="13739"/>
                      <a:pt x="19118" y="13729"/>
                      <a:pt x="19118" y="13729"/>
                    </a:cubicBezTo>
                    <a:cubicBezTo>
                      <a:pt x="19108" y="13719"/>
                      <a:pt x="19108" y="13709"/>
                      <a:pt x="19098" y="13699"/>
                    </a:cubicBezTo>
                    <a:cubicBezTo>
                      <a:pt x="19061" y="13589"/>
                      <a:pt x="19008" y="13243"/>
                      <a:pt x="18983" y="13243"/>
                    </a:cubicBezTo>
                    <a:cubicBezTo>
                      <a:pt x="18974" y="13243"/>
                      <a:pt x="18969" y="13285"/>
                      <a:pt x="18969" y="13392"/>
                    </a:cubicBezTo>
                    <a:lnTo>
                      <a:pt x="18969" y="13174"/>
                    </a:lnTo>
                    <a:close/>
                    <a:moveTo>
                      <a:pt x="14308" y="14003"/>
                    </a:moveTo>
                    <a:cubicBezTo>
                      <a:pt x="14341" y="14003"/>
                      <a:pt x="14377" y="14094"/>
                      <a:pt x="14398" y="14185"/>
                    </a:cubicBezTo>
                    <a:cubicBezTo>
                      <a:pt x="14386" y="14181"/>
                      <a:pt x="14375" y="14179"/>
                      <a:pt x="14365" y="14179"/>
                    </a:cubicBezTo>
                    <a:cubicBezTo>
                      <a:pt x="14352" y="14179"/>
                      <a:pt x="14340" y="14183"/>
                      <a:pt x="14328" y="14195"/>
                    </a:cubicBezTo>
                    <a:cubicBezTo>
                      <a:pt x="14313" y="14207"/>
                      <a:pt x="14302" y="14212"/>
                      <a:pt x="14292" y="14212"/>
                    </a:cubicBezTo>
                    <a:cubicBezTo>
                      <a:pt x="14278" y="14212"/>
                      <a:pt x="14267" y="14199"/>
                      <a:pt x="14249" y="14175"/>
                    </a:cubicBezTo>
                    <a:cubicBezTo>
                      <a:pt x="14249" y="14145"/>
                      <a:pt x="14249" y="14106"/>
                      <a:pt x="14269" y="14056"/>
                    </a:cubicBezTo>
                    <a:cubicBezTo>
                      <a:pt x="14281" y="14018"/>
                      <a:pt x="14294" y="14003"/>
                      <a:pt x="14308" y="14003"/>
                    </a:cubicBezTo>
                    <a:close/>
                    <a:moveTo>
                      <a:pt x="8141" y="14235"/>
                    </a:moveTo>
                    <a:cubicBezTo>
                      <a:pt x="8027" y="14284"/>
                      <a:pt x="8169" y="14333"/>
                      <a:pt x="8200" y="14371"/>
                    </a:cubicBezTo>
                    <a:lnTo>
                      <a:pt x="8200" y="14371"/>
                    </a:lnTo>
                    <a:cubicBezTo>
                      <a:pt x="8187" y="14344"/>
                      <a:pt x="8174" y="14314"/>
                      <a:pt x="8161" y="14284"/>
                    </a:cubicBezTo>
                    <a:cubicBezTo>
                      <a:pt x="8151" y="14254"/>
                      <a:pt x="8141" y="14245"/>
                      <a:pt x="8141" y="14235"/>
                    </a:cubicBezTo>
                    <a:close/>
                    <a:moveTo>
                      <a:pt x="8200" y="14371"/>
                    </a:moveTo>
                    <a:lnTo>
                      <a:pt x="8200" y="14371"/>
                    </a:lnTo>
                    <a:cubicBezTo>
                      <a:pt x="8202" y="14375"/>
                      <a:pt x="8203" y="14379"/>
                      <a:pt x="8205" y="14383"/>
                    </a:cubicBezTo>
                    <a:lnTo>
                      <a:pt x="8205" y="14383"/>
                    </a:lnTo>
                    <a:cubicBezTo>
                      <a:pt x="8205" y="14379"/>
                      <a:pt x="8203" y="14375"/>
                      <a:pt x="8200" y="14371"/>
                    </a:cubicBezTo>
                    <a:close/>
                    <a:moveTo>
                      <a:pt x="16273" y="14251"/>
                    </a:moveTo>
                    <a:cubicBezTo>
                      <a:pt x="16291" y="14251"/>
                      <a:pt x="16310" y="14258"/>
                      <a:pt x="16331" y="14274"/>
                    </a:cubicBezTo>
                    <a:cubicBezTo>
                      <a:pt x="16341" y="14284"/>
                      <a:pt x="16351" y="14284"/>
                      <a:pt x="16361" y="14294"/>
                    </a:cubicBezTo>
                    <a:cubicBezTo>
                      <a:pt x="16371" y="14314"/>
                      <a:pt x="16381" y="14324"/>
                      <a:pt x="16391" y="14334"/>
                    </a:cubicBezTo>
                    <a:cubicBezTo>
                      <a:pt x="16391" y="14334"/>
                      <a:pt x="16391" y="14344"/>
                      <a:pt x="16391" y="14344"/>
                    </a:cubicBezTo>
                    <a:cubicBezTo>
                      <a:pt x="16401" y="14383"/>
                      <a:pt x="16341" y="14363"/>
                      <a:pt x="16282" y="14383"/>
                    </a:cubicBezTo>
                    <a:lnTo>
                      <a:pt x="16272" y="14383"/>
                    </a:lnTo>
                    <a:cubicBezTo>
                      <a:pt x="16262" y="14344"/>
                      <a:pt x="16252" y="14294"/>
                      <a:pt x="16232" y="14264"/>
                    </a:cubicBezTo>
                    <a:cubicBezTo>
                      <a:pt x="16246" y="14255"/>
                      <a:pt x="16259" y="14251"/>
                      <a:pt x="16273" y="14251"/>
                    </a:cubicBezTo>
                    <a:close/>
                    <a:moveTo>
                      <a:pt x="19427" y="14185"/>
                    </a:moveTo>
                    <a:cubicBezTo>
                      <a:pt x="19437" y="14185"/>
                      <a:pt x="19452" y="14188"/>
                      <a:pt x="19475" y="14195"/>
                    </a:cubicBezTo>
                    <a:cubicBezTo>
                      <a:pt x="19534" y="14215"/>
                      <a:pt x="19603" y="14264"/>
                      <a:pt x="19683" y="14324"/>
                    </a:cubicBezTo>
                    <a:cubicBezTo>
                      <a:pt x="19663" y="14344"/>
                      <a:pt x="19643" y="14363"/>
                      <a:pt x="19623" y="14383"/>
                    </a:cubicBezTo>
                    <a:cubicBezTo>
                      <a:pt x="19476" y="14260"/>
                      <a:pt x="19382" y="14185"/>
                      <a:pt x="19427" y="14185"/>
                    </a:cubicBezTo>
                    <a:close/>
                    <a:moveTo>
                      <a:pt x="19792" y="14413"/>
                    </a:moveTo>
                    <a:cubicBezTo>
                      <a:pt x="19802" y="14423"/>
                      <a:pt x="19812" y="14433"/>
                      <a:pt x="19822" y="14433"/>
                    </a:cubicBezTo>
                    <a:cubicBezTo>
                      <a:pt x="19802" y="14443"/>
                      <a:pt x="19782" y="14453"/>
                      <a:pt x="19762" y="14463"/>
                    </a:cubicBezTo>
                    <a:cubicBezTo>
                      <a:pt x="19772" y="14453"/>
                      <a:pt x="19782" y="14433"/>
                      <a:pt x="19792" y="14413"/>
                    </a:cubicBezTo>
                    <a:close/>
                    <a:moveTo>
                      <a:pt x="19346" y="14086"/>
                    </a:moveTo>
                    <a:lnTo>
                      <a:pt x="19346" y="14086"/>
                    </a:lnTo>
                    <a:cubicBezTo>
                      <a:pt x="19365" y="14096"/>
                      <a:pt x="19336" y="14126"/>
                      <a:pt x="19306" y="14126"/>
                    </a:cubicBezTo>
                    <a:cubicBezTo>
                      <a:pt x="19303" y="14125"/>
                      <a:pt x="19300" y="14124"/>
                      <a:pt x="19297" y="14124"/>
                    </a:cubicBezTo>
                    <a:cubicBezTo>
                      <a:pt x="19261" y="14124"/>
                      <a:pt x="19227" y="14177"/>
                      <a:pt x="19237" y="14195"/>
                    </a:cubicBezTo>
                    <a:cubicBezTo>
                      <a:pt x="19246" y="14205"/>
                      <a:pt x="19336" y="14235"/>
                      <a:pt x="19306" y="14314"/>
                    </a:cubicBezTo>
                    <a:cubicBezTo>
                      <a:pt x="19284" y="14364"/>
                      <a:pt x="19320" y="14378"/>
                      <a:pt x="19357" y="14378"/>
                    </a:cubicBezTo>
                    <a:cubicBezTo>
                      <a:pt x="19370" y="14378"/>
                      <a:pt x="19384" y="14376"/>
                      <a:pt x="19395" y="14373"/>
                    </a:cubicBezTo>
                    <a:cubicBezTo>
                      <a:pt x="19401" y="14370"/>
                      <a:pt x="19406" y="14368"/>
                      <a:pt x="19412" y="14368"/>
                    </a:cubicBezTo>
                    <a:cubicBezTo>
                      <a:pt x="19437" y="14368"/>
                      <a:pt x="19456" y="14401"/>
                      <a:pt x="19415" y="14433"/>
                    </a:cubicBezTo>
                    <a:cubicBezTo>
                      <a:pt x="19356" y="14463"/>
                      <a:pt x="19405" y="14582"/>
                      <a:pt x="19445" y="14582"/>
                    </a:cubicBezTo>
                    <a:cubicBezTo>
                      <a:pt x="19481" y="14582"/>
                      <a:pt x="19512" y="14540"/>
                      <a:pt x="19549" y="14540"/>
                    </a:cubicBezTo>
                    <a:cubicBezTo>
                      <a:pt x="19563" y="14540"/>
                      <a:pt x="19577" y="14546"/>
                      <a:pt x="19594" y="14562"/>
                    </a:cubicBezTo>
                    <a:lnTo>
                      <a:pt x="19584" y="14562"/>
                    </a:lnTo>
                    <a:cubicBezTo>
                      <a:pt x="19564" y="14572"/>
                      <a:pt x="19554" y="14582"/>
                      <a:pt x="19544" y="14601"/>
                    </a:cubicBezTo>
                    <a:cubicBezTo>
                      <a:pt x="19530" y="14594"/>
                      <a:pt x="19511" y="14587"/>
                      <a:pt x="19494" y="14587"/>
                    </a:cubicBezTo>
                    <a:cubicBezTo>
                      <a:pt x="19487" y="14587"/>
                      <a:pt x="19480" y="14589"/>
                      <a:pt x="19475" y="14592"/>
                    </a:cubicBezTo>
                    <a:cubicBezTo>
                      <a:pt x="19453" y="14601"/>
                      <a:pt x="19421" y="14607"/>
                      <a:pt x="19389" y="14607"/>
                    </a:cubicBezTo>
                    <a:cubicBezTo>
                      <a:pt x="19321" y="14607"/>
                      <a:pt x="19255" y="14577"/>
                      <a:pt x="19296" y="14482"/>
                    </a:cubicBezTo>
                    <a:cubicBezTo>
                      <a:pt x="19375" y="14324"/>
                      <a:pt x="19177" y="14274"/>
                      <a:pt x="19157" y="14235"/>
                    </a:cubicBezTo>
                    <a:cubicBezTo>
                      <a:pt x="19147" y="14205"/>
                      <a:pt x="19187" y="14135"/>
                      <a:pt x="19246" y="14106"/>
                    </a:cubicBezTo>
                    <a:cubicBezTo>
                      <a:pt x="19266" y="14096"/>
                      <a:pt x="19286" y="14096"/>
                      <a:pt x="19296" y="14096"/>
                    </a:cubicBezTo>
                    <a:cubicBezTo>
                      <a:pt x="19316" y="14096"/>
                      <a:pt x="19336" y="14096"/>
                      <a:pt x="19346" y="14086"/>
                    </a:cubicBezTo>
                    <a:close/>
                    <a:moveTo>
                      <a:pt x="14190" y="14354"/>
                    </a:moveTo>
                    <a:cubicBezTo>
                      <a:pt x="14219" y="14393"/>
                      <a:pt x="14259" y="14443"/>
                      <a:pt x="14289" y="14482"/>
                    </a:cubicBezTo>
                    <a:cubicBezTo>
                      <a:pt x="14289" y="14482"/>
                      <a:pt x="14279" y="14492"/>
                      <a:pt x="14279" y="14492"/>
                    </a:cubicBezTo>
                    <a:cubicBezTo>
                      <a:pt x="14250" y="14550"/>
                      <a:pt x="14245" y="14571"/>
                      <a:pt x="14253" y="14571"/>
                    </a:cubicBezTo>
                    <a:cubicBezTo>
                      <a:pt x="14263" y="14571"/>
                      <a:pt x="14288" y="14548"/>
                      <a:pt x="14319" y="14522"/>
                    </a:cubicBezTo>
                    <a:cubicBezTo>
                      <a:pt x="14348" y="14552"/>
                      <a:pt x="14378" y="14582"/>
                      <a:pt x="14398" y="14611"/>
                    </a:cubicBezTo>
                    <a:cubicBezTo>
                      <a:pt x="14388" y="14641"/>
                      <a:pt x="14368" y="14671"/>
                      <a:pt x="14309" y="14740"/>
                    </a:cubicBezTo>
                    <a:cubicBezTo>
                      <a:pt x="14280" y="14771"/>
                      <a:pt x="14258" y="14783"/>
                      <a:pt x="14238" y="14783"/>
                    </a:cubicBezTo>
                    <a:cubicBezTo>
                      <a:pt x="14174" y="14783"/>
                      <a:pt x="14137" y="14657"/>
                      <a:pt x="14031" y="14611"/>
                    </a:cubicBezTo>
                    <a:cubicBezTo>
                      <a:pt x="14021" y="14601"/>
                      <a:pt x="14021" y="14601"/>
                      <a:pt x="14021" y="14601"/>
                    </a:cubicBezTo>
                    <a:cubicBezTo>
                      <a:pt x="14051" y="14552"/>
                      <a:pt x="14061" y="14512"/>
                      <a:pt x="14061" y="14512"/>
                    </a:cubicBezTo>
                    <a:cubicBezTo>
                      <a:pt x="14061" y="14512"/>
                      <a:pt x="14061" y="14453"/>
                      <a:pt x="14061" y="14393"/>
                    </a:cubicBezTo>
                    <a:cubicBezTo>
                      <a:pt x="14070" y="14400"/>
                      <a:pt x="14081" y="14403"/>
                      <a:pt x="14092" y="14403"/>
                    </a:cubicBezTo>
                    <a:cubicBezTo>
                      <a:pt x="14117" y="14403"/>
                      <a:pt x="14146" y="14387"/>
                      <a:pt x="14180" y="14354"/>
                    </a:cubicBezTo>
                    <a:close/>
                    <a:moveTo>
                      <a:pt x="16383" y="14680"/>
                    </a:moveTo>
                    <a:cubicBezTo>
                      <a:pt x="16417" y="14680"/>
                      <a:pt x="16366" y="14740"/>
                      <a:pt x="16321" y="14800"/>
                    </a:cubicBezTo>
                    <a:cubicBezTo>
                      <a:pt x="16312" y="14800"/>
                      <a:pt x="16302" y="14780"/>
                      <a:pt x="16302" y="14750"/>
                    </a:cubicBezTo>
                    <a:cubicBezTo>
                      <a:pt x="16302" y="14740"/>
                      <a:pt x="16302" y="14730"/>
                      <a:pt x="16292" y="14711"/>
                    </a:cubicBezTo>
                    <a:cubicBezTo>
                      <a:pt x="16302" y="14711"/>
                      <a:pt x="16312" y="14701"/>
                      <a:pt x="16321" y="14701"/>
                    </a:cubicBezTo>
                    <a:cubicBezTo>
                      <a:pt x="16353" y="14686"/>
                      <a:pt x="16373" y="14680"/>
                      <a:pt x="16383" y="14680"/>
                    </a:cubicBezTo>
                    <a:close/>
                    <a:moveTo>
                      <a:pt x="13972" y="14681"/>
                    </a:moveTo>
                    <a:cubicBezTo>
                      <a:pt x="13972" y="14701"/>
                      <a:pt x="13981" y="14730"/>
                      <a:pt x="13962" y="14760"/>
                    </a:cubicBezTo>
                    <a:cubicBezTo>
                      <a:pt x="13942" y="14810"/>
                      <a:pt x="13862" y="14839"/>
                      <a:pt x="13793" y="14859"/>
                    </a:cubicBezTo>
                    <a:cubicBezTo>
                      <a:pt x="13803" y="14849"/>
                      <a:pt x="13813" y="14830"/>
                      <a:pt x="13833" y="14820"/>
                    </a:cubicBezTo>
                    <a:cubicBezTo>
                      <a:pt x="13882" y="14790"/>
                      <a:pt x="13932" y="14730"/>
                      <a:pt x="13972" y="14681"/>
                    </a:cubicBezTo>
                    <a:close/>
                    <a:moveTo>
                      <a:pt x="16431" y="14958"/>
                    </a:moveTo>
                    <a:cubicBezTo>
                      <a:pt x="16450" y="14998"/>
                      <a:pt x="16470" y="15048"/>
                      <a:pt x="16480" y="15087"/>
                    </a:cubicBezTo>
                    <a:cubicBezTo>
                      <a:pt x="16500" y="15147"/>
                      <a:pt x="16480" y="15157"/>
                      <a:pt x="16450" y="15167"/>
                    </a:cubicBezTo>
                    <a:cubicBezTo>
                      <a:pt x="16431" y="15147"/>
                      <a:pt x="16411" y="15167"/>
                      <a:pt x="16391" y="15137"/>
                    </a:cubicBezTo>
                    <a:cubicBezTo>
                      <a:pt x="16381" y="15117"/>
                      <a:pt x="16401" y="15048"/>
                      <a:pt x="16431" y="14958"/>
                    </a:cubicBezTo>
                    <a:close/>
                    <a:moveTo>
                      <a:pt x="11545" y="10687"/>
                    </a:moveTo>
                    <a:cubicBezTo>
                      <a:pt x="11551" y="10687"/>
                      <a:pt x="11566" y="10924"/>
                      <a:pt x="11582" y="10963"/>
                    </a:cubicBezTo>
                    <a:cubicBezTo>
                      <a:pt x="11602" y="10992"/>
                      <a:pt x="11602" y="11052"/>
                      <a:pt x="11612" y="11101"/>
                    </a:cubicBezTo>
                    <a:cubicBezTo>
                      <a:pt x="11612" y="11131"/>
                      <a:pt x="11612" y="11151"/>
                      <a:pt x="11612" y="11181"/>
                    </a:cubicBezTo>
                    <a:cubicBezTo>
                      <a:pt x="11612" y="11181"/>
                      <a:pt x="11612" y="11191"/>
                      <a:pt x="11612" y="11201"/>
                    </a:cubicBezTo>
                    <a:cubicBezTo>
                      <a:pt x="11612" y="11220"/>
                      <a:pt x="11615" y="11227"/>
                      <a:pt x="11620" y="11227"/>
                    </a:cubicBezTo>
                    <a:cubicBezTo>
                      <a:pt x="11629" y="11227"/>
                      <a:pt x="11643" y="11209"/>
                      <a:pt x="11661" y="11191"/>
                    </a:cubicBezTo>
                    <a:cubicBezTo>
                      <a:pt x="11671" y="11181"/>
                      <a:pt x="11681" y="11171"/>
                      <a:pt x="11681" y="11161"/>
                    </a:cubicBezTo>
                    <a:cubicBezTo>
                      <a:pt x="11701" y="11151"/>
                      <a:pt x="11711" y="11141"/>
                      <a:pt x="11731" y="11141"/>
                    </a:cubicBezTo>
                    <a:cubicBezTo>
                      <a:pt x="11745" y="11139"/>
                      <a:pt x="11752" y="11137"/>
                      <a:pt x="11755" y="11137"/>
                    </a:cubicBezTo>
                    <a:cubicBezTo>
                      <a:pt x="11764" y="11137"/>
                      <a:pt x="11726" y="11150"/>
                      <a:pt x="11711" y="11181"/>
                    </a:cubicBezTo>
                    <a:cubicBezTo>
                      <a:pt x="11701" y="11181"/>
                      <a:pt x="11701" y="11191"/>
                      <a:pt x="11701" y="11191"/>
                    </a:cubicBezTo>
                    <a:cubicBezTo>
                      <a:pt x="11701" y="11191"/>
                      <a:pt x="11701" y="11201"/>
                      <a:pt x="11691" y="11201"/>
                    </a:cubicBezTo>
                    <a:cubicBezTo>
                      <a:pt x="11661" y="11260"/>
                      <a:pt x="11641" y="11339"/>
                      <a:pt x="11641" y="11369"/>
                    </a:cubicBezTo>
                    <a:cubicBezTo>
                      <a:pt x="11641" y="11369"/>
                      <a:pt x="11641" y="11379"/>
                      <a:pt x="11641" y="11379"/>
                    </a:cubicBezTo>
                    <a:cubicBezTo>
                      <a:pt x="11645" y="11382"/>
                      <a:pt x="11649" y="11382"/>
                      <a:pt x="11654" y="11382"/>
                    </a:cubicBezTo>
                    <a:lnTo>
                      <a:pt x="11654" y="11382"/>
                    </a:lnTo>
                    <a:cubicBezTo>
                      <a:pt x="11662" y="11382"/>
                      <a:pt x="11671" y="11382"/>
                      <a:pt x="11671" y="11409"/>
                    </a:cubicBezTo>
                    <a:cubicBezTo>
                      <a:pt x="11681" y="11448"/>
                      <a:pt x="11721" y="11468"/>
                      <a:pt x="11760" y="11478"/>
                    </a:cubicBezTo>
                    <a:lnTo>
                      <a:pt x="11810" y="11478"/>
                    </a:lnTo>
                    <a:cubicBezTo>
                      <a:pt x="11820" y="11488"/>
                      <a:pt x="11820" y="11498"/>
                      <a:pt x="11810" y="11518"/>
                    </a:cubicBezTo>
                    <a:cubicBezTo>
                      <a:pt x="11800" y="11567"/>
                      <a:pt x="11770" y="11617"/>
                      <a:pt x="11741" y="11637"/>
                    </a:cubicBezTo>
                    <a:cubicBezTo>
                      <a:pt x="11741" y="11647"/>
                      <a:pt x="11741" y="11647"/>
                      <a:pt x="11741" y="11647"/>
                    </a:cubicBezTo>
                    <a:cubicBezTo>
                      <a:pt x="11704" y="11674"/>
                      <a:pt x="11726" y="11717"/>
                      <a:pt x="11775" y="11717"/>
                    </a:cubicBezTo>
                    <a:cubicBezTo>
                      <a:pt x="11780" y="11717"/>
                      <a:pt x="11785" y="11717"/>
                      <a:pt x="11790" y="11716"/>
                    </a:cubicBezTo>
                    <a:cubicBezTo>
                      <a:pt x="11810" y="11706"/>
                      <a:pt x="11830" y="11696"/>
                      <a:pt x="11850" y="11667"/>
                    </a:cubicBezTo>
                    <a:lnTo>
                      <a:pt x="11860" y="11667"/>
                    </a:lnTo>
                    <a:cubicBezTo>
                      <a:pt x="11871" y="11655"/>
                      <a:pt x="11879" y="11650"/>
                      <a:pt x="11886" y="11650"/>
                    </a:cubicBezTo>
                    <a:cubicBezTo>
                      <a:pt x="11891" y="11650"/>
                      <a:pt x="11895" y="11652"/>
                      <a:pt x="11899" y="11657"/>
                    </a:cubicBezTo>
                    <a:cubicBezTo>
                      <a:pt x="11919" y="11667"/>
                      <a:pt x="11949" y="11706"/>
                      <a:pt x="11998" y="11756"/>
                    </a:cubicBezTo>
                    <a:cubicBezTo>
                      <a:pt x="12068" y="11845"/>
                      <a:pt x="11909" y="11795"/>
                      <a:pt x="11869" y="11855"/>
                    </a:cubicBezTo>
                    <a:cubicBezTo>
                      <a:pt x="11856" y="11878"/>
                      <a:pt x="11852" y="11886"/>
                      <a:pt x="11849" y="11886"/>
                    </a:cubicBezTo>
                    <a:cubicBezTo>
                      <a:pt x="11842" y="11886"/>
                      <a:pt x="11840" y="11855"/>
                      <a:pt x="11780" y="11855"/>
                    </a:cubicBezTo>
                    <a:cubicBezTo>
                      <a:pt x="11691" y="11855"/>
                      <a:pt x="11760" y="11964"/>
                      <a:pt x="11750" y="12113"/>
                    </a:cubicBezTo>
                    <a:cubicBezTo>
                      <a:pt x="11746" y="12172"/>
                      <a:pt x="11766" y="12194"/>
                      <a:pt x="11789" y="12194"/>
                    </a:cubicBezTo>
                    <a:cubicBezTo>
                      <a:pt x="11819" y="12194"/>
                      <a:pt x="11855" y="12157"/>
                      <a:pt x="11850" y="12123"/>
                    </a:cubicBezTo>
                    <a:cubicBezTo>
                      <a:pt x="11830" y="12063"/>
                      <a:pt x="11800" y="12073"/>
                      <a:pt x="11919" y="12023"/>
                    </a:cubicBezTo>
                    <a:cubicBezTo>
                      <a:pt x="11953" y="12006"/>
                      <a:pt x="11968" y="11999"/>
                      <a:pt x="11971" y="11999"/>
                    </a:cubicBezTo>
                    <a:cubicBezTo>
                      <a:pt x="11978" y="11999"/>
                      <a:pt x="11913" y="12043"/>
                      <a:pt x="11899" y="12093"/>
                    </a:cubicBezTo>
                    <a:cubicBezTo>
                      <a:pt x="11884" y="12145"/>
                      <a:pt x="11920" y="12203"/>
                      <a:pt x="11960" y="12203"/>
                    </a:cubicBezTo>
                    <a:cubicBezTo>
                      <a:pt x="11973" y="12203"/>
                      <a:pt x="11986" y="12197"/>
                      <a:pt x="11998" y="12182"/>
                    </a:cubicBezTo>
                    <a:cubicBezTo>
                      <a:pt x="12012" y="12166"/>
                      <a:pt x="12025" y="12158"/>
                      <a:pt x="12037" y="12158"/>
                    </a:cubicBezTo>
                    <a:cubicBezTo>
                      <a:pt x="12062" y="12158"/>
                      <a:pt x="12084" y="12189"/>
                      <a:pt x="12098" y="12242"/>
                    </a:cubicBezTo>
                    <a:cubicBezTo>
                      <a:pt x="12102" y="12261"/>
                      <a:pt x="12102" y="12267"/>
                      <a:pt x="12100" y="12267"/>
                    </a:cubicBezTo>
                    <a:cubicBezTo>
                      <a:pt x="12094" y="12267"/>
                      <a:pt x="12074" y="12236"/>
                      <a:pt x="12057" y="12236"/>
                    </a:cubicBezTo>
                    <a:cubicBezTo>
                      <a:pt x="12050" y="12236"/>
                      <a:pt x="12043" y="12242"/>
                      <a:pt x="12038" y="12261"/>
                    </a:cubicBezTo>
                    <a:cubicBezTo>
                      <a:pt x="12018" y="12314"/>
                      <a:pt x="11976" y="12341"/>
                      <a:pt x="11939" y="12341"/>
                    </a:cubicBezTo>
                    <a:cubicBezTo>
                      <a:pt x="11920" y="12341"/>
                      <a:pt x="11903" y="12334"/>
                      <a:pt x="11889" y="12321"/>
                    </a:cubicBezTo>
                    <a:cubicBezTo>
                      <a:pt x="11877" y="12308"/>
                      <a:pt x="11866" y="12303"/>
                      <a:pt x="11855" y="12303"/>
                    </a:cubicBezTo>
                    <a:cubicBezTo>
                      <a:pt x="11830" y="12303"/>
                      <a:pt x="11802" y="12330"/>
                      <a:pt x="11741" y="12371"/>
                    </a:cubicBezTo>
                    <a:cubicBezTo>
                      <a:pt x="11711" y="12390"/>
                      <a:pt x="11711" y="12400"/>
                      <a:pt x="11711" y="12410"/>
                    </a:cubicBezTo>
                    <a:cubicBezTo>
                      <a:pt x="11711" y="12430"/>
                      <a:pt x="11731" y="12450"/>
                      <a:pt x="11750" y="12470"/>
                    </a:cubicBezTo>
                    <a:cubicBezTo>
                      <a:pt x="11780" y="12489"/>
                      <a:pt x="11810" y="12499"/>
                      <a:pt x="11820" y="12519"/>
                    </a:cubicBezTo>
                    <a:cubicBezTo>
                      <a:pt x="11711" y="12618"/>
                      <a:pt x="11879" y="12608"/>
                      <a:pt x="12028" y="12638"/>
                    </a:cubicBezTo>
                    <a:cubicBezTo>
                      <a:pt x="12042" y="12652"/>
                      <a:pt x="12046" y="12666"/>
                      <a:pt x="12054" y="12666"/>
                    </a:cubicBezTo>
                    <a:cubicBezTo>
                      <a:pt x="12058" y="12666"/>
                      <a:pt x="12062" y="12664"/>
                      <a:pt x="12068" y="12658"/>
                    </a:cubicBezTo>
                    <a:cubicBezTo>
                      <a:pt x="12078" y="12648"/>
                      <a:pt x="12078" y="12648"/>
                      <a:pt x="12088" y="12648"/>
                    </a:cubicBezTo>
                    <a:cubicBezTo>
                      <a:pt x="12098" y="12648"/>
                      <a:pt x="12098" y="12658"/>
                      <a:pt x="12107" y="12658"/>
                    </a:cubicBezTo>
                    <a:cubicBezTo>
                      <a:pt x="12137" y="12678"/>
                      <a:pt x="12167" y="12727"/>
                      <a:pt x="12217" y="12797"/>
                    </a:cubicBezTo>
                    <a:cubicBezTo>
                      <a:pt x="12261" y="12858"/>
                      <a:pt x="12249" y="12882"/>
                      <a:pt x="12225" y="12882"/>
                    </a:cubicBezTo>
                    <a:cubicBezTo>
                      <a:pt x="12206" y="12882"/>
                      <a:pt x="12180" y="12868"/>
                      <a:pt x="12167" y="12846"/>
                    </a:cubicBezTo>
                    <a:cubicBezTo>
                      <a:pt x="12162" y="12831"/>
                      <a:pt x="12159" y="12825"/>
                      <a:pt x="12156" y="12825"/>
                    </a:cubicBezTo>
                    <a:cubicBezTo>
                      <a:pt x="12150" y="12825"/>
                      <a:pt x="12152" y="12874"/>
                      <a:pt x="12137" y="12896"/>
                    </a:cubicBezTo>
                    <a:cubicBezTo>
                      <a:pt x="12130" y="12904"/>
                      <a:pt x="12121" y="12911"/>
                      <a:pt x="12109" y="12911"/>
                    </a:cubicBezTo>
                    <a:cubicBezTo>
                      <a:pt x="12091" y="12911"/>
                      <a:pt x="12065" y="12891"/>
                      <a:pt x="12028" y="12817"/>
                    </a:cubicBezTo>
                    <a:cubicBezTo>
                      <a:pt x="12013" y="12793"/>
                      <a:pt x="12000" y="12784"/>
                      <a:pt x="11987" y="12784"/>
                    </a:cubicBezTo>
                    <a:cubicBezTo>
                      <a:pt x="11943" y="12784"/>
                      <a:pt x="11919" y="12906"/>
                      <a:pt x="11919" y="12906"/>
                    </a:cubicBezTo>
                    <a:cubicBezTo>
                      <a:pt x="11919" y="12906"/>
                      <a:pt x="11879" y="12965"/>
                      <a:pt x="11820" y="13015"/>
                    </a:cubicBezTo>
                    <a:cubicBezTo>
                      <a:pt x="11770" y="13065"/>
                      <a:pt x="11949" y="13084"/>
                      <a:pt x="11998" y="13094"/>
                    </a:cubicBezTo>
                    <a:cubicBezTo>
                      <a:pt x="12058" y="13094"/>
                      <a:pt x="11988" y="13154"/>
                      <a:pt x="12028" y="13193"/>
                    </a:cubicBezTo>
                    <a:cubicBezTo>
                      <a:pt x="12032" y="13202"/>
                      <a:pt x="12038" y="13205"/>
                      <a:pt x="12045" y="13205"/>
                    </a:cubicBezTo>
                    <a:cubicBezTo>
                      <a:pt x="12055" y="13205"/>
                      <a:pt x="12066" y="13199"/>
                      <a:pt x="12078" y="13193"/>
                    </a:cubicBezTo>
                    <a:lnTo>
                      <a:pt x="12078" y="13193"/>
                    </a:lnTo>
                    <a:cubicBezTo>
                      <a:pt x="12078" y="13263"/>
                      <a:pt x="12008" y="13332"/>
                      <a:pt x="11939" y="13342"/>
                    </a:cubicBezTo>
                    <a:cubicBezTo>
                      <a:pt x="11939" y="13342"/>
                      <a:pt x="11939" y="13342"/>
                      <a:pt x="11939" y="13332"/>
                    </a:cubicBezTo>
                    <a:cubicBezTo>
                      <a:pt x="11919" y="13293"/>
                      <a:pt x="11909" y="13263"/>
                      <a:pt x="11869" y="13243"/>
                    </a:cubicBezTo>
                    <a:lnTo>
                      <a:pt x="11860" y="13243"/>
                    </a:lnTo>
                    <a:cubicBezTo>
                      <a:pt x="11857" y="13240"/>
                      <a:pt x="11854" y="13239"/>
                      <a:pt x="11852" y="13239"/>
                    </a:cubicBezTo>
                    <a:cubicBezTo>
                      <a:pt x="11845" y="13239"/>
                      <a:pt x="11840" y="13248"/>
                      <a:pt x="11840" y="13263"/>
                    </a:cubicBezTo>
                    <a:cubicBezTo>
                      <a:pt x="11830" y="13273"/>
                      <a:pt x="11840" y="13293"/>
                      <a:pt x="11840" y="13312"/>
                    </a:cubicBezTo>
                    <a:lnTo>
                      <a:pt x="11830" y="13312"/>
                    </a:lnTo>
                    <a:cubicBezTo>
                      <a:pt x="11793" y="13279"/>
                      <a:pt x="11758" y="13264"/>
                      <a:pt x="11727" y="13264"/>
                    </a:cubicBezTo>
                    <a:cubicBezTo>
                      <a:pt x="11664" y="13264"/>
                      <a:pt x="11611" y="13323"/>
                      <a:pt x="11572" y="13422"/>
                    </a:cubicBezTo>
                    <a:cubicBezTo>
                      <a:pt x="11560" y="13457"/>
                      <a:pt x="11560" y="13469"/>
                      <a:pt x="11567" y="13469"/>
                    </a:cubicBezTo>
                    <a:cubicBezTo>
                      <a:pt x="11582" y="13469"/>
                      <a:pt x="11634" y="13409"/>
                      <a:pt x="11680" y="13409"/>
                    </a:cubicBezTo>
                    <a:cubicBezTo>
                      <a:pt x="11699" y="13409"/>
                      <a:pt x="11717" y="13420"/>
                      <a:pt x="11731" y="13451"/>
                    </a:cubicBezTo>
                    <a:cubicBezTo>
                      <a:pt x="11770" y="13550"/>
                      <a:pt x="11889" y="13590"/>
                      <a:pt x="11988" y="13590"/>
                    </a:cubicBezTo>
                    <a:cubicBezTo>
                      <a:pt x="11998" y="13620"/>
                      <a:pt x="11998" y="13650"/>
                      <a:pt x="12028" y="13689"/>
                    </a:cubicBezTo>
                    <a:cubicBezTo>
                      <a:pt x="12041" y="13710"/>
                      <a:pt x="12051" y="13718"/>
                      <a:pt x="12060" y="13718"/>
                    </a:cubicBezTo>
                    <a:cubicBezTo>
                      <a:pt x="12086" y="13718"/>
                      <a:pt x="12103" y="13649"/>
                      <a:pt x="12147" y="13590"/>
                    </a:cubicBezTo>
                    <a:cubicBezTo>
                      <a:pt x="12155" y="13578"/>
                      <a:pt x="12162" y="13572"/>
                      <a:pt x="12168" y="13572"/>
                    </a:cubicBezTo>
                    <a:cubicBezTo>
                      <a:pt x="12203" y="13572"/>
                      <a:pt x="12221" y="13727"/>
                      <a:pt x="12246" y="13769"/>
                    </a:cubicBezTo>
                    <a:cubicBezTo>
                      <a:pt x="12266" y="13808"/>
                      <a:pt x="12306" y="13749"/>
                      <a:pt x="12365" y="13888"/>
                    </a:cubicBezTo>
                    <a:cubicBezTo>
                      <a:pt x="12335" y="13897"/>
                      <a:pt x="12306" y="13917"/>
                      <a:pt x="12276" y="13927"/>
                    </a:cubicBezTo>
                    <a:cubicBezTo>
                      <a:pt x="12276" y="13937"/>
                      <a:pt x="12266" y="13937"/>
                      <a:pt x="12256" y="13937"/>
                    </a:cubicBezTo>
                    <a:cubicBezTo>
                      <a:pt x="12246" y="13897"/>
                      <a:pt x="12236" y="13848"/>
                      <a:pt x="12217" y="13838"/>
                    </a:cubicBezTo>
                    <a:cubicBezTo>
                      <a:pt x="12208" y="13833"/>
                      <a:pt x="12199" y="13830"/>
                      <a:pt x="12192" y="13830"/>
                    </a:cubicBezTo>
                    <a:cubicBezTo>
                      <a:pt x="12156" y="13830"/>
                      <a:pt x="12136" y="13884"/>
                      <a:pt x="12177" y="13957"/>
                    </a:cubicBezTo>
                    <a:cubicBezTo>
                      <a:pt x="12154" y="13957"/>
                      <a:pt x="12129" y="13955"/>
                      <a:pt x="12103" y="13955"/>
                    </a:cubicBezTo>
                    <a:cubicBezTo>
                      <a:pt x="12049" y="13955"/>
                      <a:pt x="11985" y="13964"/>
                      <a:pt x="11899" y="14016"/>
                    </a:cubicBezTo>
                    <a:cubicBezTo>
                      <a:pt x="11737" y="14114"/>
                      <a:pt x="11727" y="14211"/>
                      <a:pt x="11681" y="14211"/>
                    </a:cubicBezTo>
                    <a:cubicBezTo>
                      <a:pt x="11670" y="14211"/>
                      <a:pt x="11658" y="14206"/>
                      <a:pt x="11641" y="14195"/>
                    </a:cubicBezTo>
                    <a:cubicBezTo>
                      <a:pt x="11627" y="14183"/>
                      <a:pt x="11612" y="14177"/>
                      <a:pt x="11595" y="14177"/>
                    </a:cubicBezTo>
                    <a:cubicBezTo>
                      <a:pt x="11518" y="14177"/>
                      <a:pt x="11410" y="14300"/>
                      <a:pt x="11255" y="14463"/>
                    </a:cubicBezTo>
                    <a:cubicBezTo>
                      <a:pt x="11149" y="14568"/>
                      <a:pt x="11184" y="14612"/>
                      <a:pt x="11245" y="14612"/>
                    </a:cubicBezTo>
                    <a:cubicBezTo>
                      <a:pt x="11293" y="14612"/>
                      <a:pt x="11358" y="14585"/>
                      <a:pt x="11384" y="14542"/>
                    </a:cubicBezTo>
                    <a:cubicBezTo>
                      <a:pt x="11396" y="14517"/>
                      <a:pt x="11404" y="14507"/>
                      <a:pt x="11410" y="14507"/>
                    </a:cubicBezTo>
                    <a:cubicBezTo>
                      <a:pt x="11428" y="14507"/>
                      <a:pt x="11428" y="14594"/>
                      <a:pt x="11473" y="14631"/>
                    </a:cubicBezTo>
                    <a:cubicBezTo>
                      <a:pt x="11493" y="14655"/>
                      <a:pt x="11518" y="14674"/>
                      <a:pt x="11551" y="14674"/>
                    </a:cubicBezTo>
                    <a:cubicBezTo>
                      <a:pt x="11599" y="14674"/>
                      <a:pt x="11666" y="14632"/>
                      <a:pt x="11760" y="14502"/>
                    </a:cubicBezTo>
                    <a:cubicBezTo>
                      <a:pt x="11796" y="14453"/>
                      <a:pt x="11830" y="14434"/>
                      <a:pt x="11860" y="14434"/>
                    </a:cubicBezTo>
                    <a:cubicBezTo>
                      <a:pt x="11966" y="14434"/>
                      <a:pt x="12038" y="14661"/>
                      <a:pt x="12038" y="14661"/>
                    </a:cubicBezTo>
                    <a:cubicBezTo>
                      <a:pt x="12038" y="14661"/>
                      <a:pt x="12127" y="14780"/>
                      <a:pt x="12276" y="14869"/>
                    </a:cubicBezTo>
                    <a:cubicBezTo>
                      <a:pt x="12415" y="14968"/>
                      <a:pt x="11949" y="14998"/>
                      <a:pt x="11820" y="15008"/>
                    </a:cubicBezTo>
                    <a:cubicBezTo>
                      <a:pt x="11681" y="15018"/>
                      <a:pt x="11860" y="15127"/>
                      <a:pt x="11760" y="15206"/>
                    </a:cubicBezTo>
                    <a:cubicBezTo>
                      <a:pt x="11743" y="15220"/>
                      <a:pt x="11723" y="15226"/>
                      <a:pt x="11701" y="15226"/>
                    </a:cubicBezTo>
                    <a:cubicBezTo>
                      <a:pt x="11590" y="15226"/>
                      <a:pt x="11419" y="15090"/>
                      <a:pt x="11255" y="15058"/>
                    </a:cubicBezTo>
                    <a:cubicBezTo>
                      <a:pt x="11203" y="15051"/>
                      <a:pt x="11160" y="15046"/>
                      <a:pt x="11121" y="15046"/>
                    </a:cubicBezTo>
                    <a:cubicBezTo>
                      <a:pt x="11048" y="15046"/>
                      <a:pt x="10992" y="15062"/>
                      <a:pt x="10928" y="15107"/>
                    </a:cubicBezTo>
                    <a:cubicBezTo>
                      <a:pt x="10908" y="15088"/>
                      <a:pt x="10893" y="15077"/>
                      <a:pt x="10877" y="15077"/>
                    </a:cubicBezTo>
                    <a:cubicBezTo>
                      <a:pt x="10868" y="15077"/>
                      <a:pt x="10859" y="15080"/>
                      <a:pt x="10848" y="15087"/>
                    </a:cubicBezTo>
                    <a:cubicBezTo>
                      <a:pt x="10810" y="15125"/>
                      <a:pt x="10777" y="15139"/>
                      <a:pt x="10750" y="15139"/>
                    </a:cubicBezTo>
                    <a:cubicBezTo>
                      <a:pt x="10734" y="15139"/>
                      <a:pt x="10720" y="15134"/>
                      <a:pt x="10709" y="15127"/>
                    </a:cubicBezTo>
                    <a:cubicBezTo>
                      <a:pt x="10729" y="15097"/>
                      <a:pt x="10729" y="15087"/>
                      <a:pt x="10709" y="15087"/>
                    </a:cubicBezTo>
                    <a:lnTo>
                      <a:pt x="10699" y="15087"/>
                    </a:lnTo>
                    <a:cubicBezTo>
                      <a:pt x="10709" y="15077"/>
                      <a:pt x="10709" y="15077"/>
                      <a:pt x="10709" y="15077"/>
                    </a:cubicBezTo>
                    <a:cubicBezTo>
                      <a:pt x="10767" y="15039"/>
                      <a:pt x="10824" y="14908"/>
                      <a:pt x="10792" y="14908"/>
                    </a:cubicBezTo>
                    <a:cubicBezTo>
                      <a:pt x="10791" y="14908"/>
                      <a:pt x="10790" y="14908"/>
                      <a:pt x="10789" y="14909"/>
                    </a:cubicBezTo>
                    <a:cubicBezTo>
                      <a:pt x="10781" y="14911"/>
                      <a:pt x="10772" y="14913"/>
                      <a:pt x="10762" y="14913"/>
                    </a:cubicBezTo>
                    <a:cubicBezTo>
                      <a:pt x="10731" y="14913"/>
                      <a:pt x="10692" y="14901"/>
                      <a:pt x="10670" y="14879"/>
                    </a:cubicBezTo>
                    <a:cubicBezTo>
                      <a:pt x="10680" y="14869"/>
                      <a:pt x="10699" y="14859"/>
                      <a:pt x="10709" y="14849"/>
                    </a:cubicBezTo>
                    <a:cubicBezTo>
                      <a:pt x="10726" y="14800"/>
                      <a:pt x="10680" y="14743"/>
                      <a:pt x="10711" y="14743"/>
                    </a:cubicBezTo>
                    <a:cubicBezTo>
                      <a:pt x="10717" y="14743"/>
                      <a:pt x="10726" y="14745"/>
                      <a:pt x="10739" y="14750"/>
                    </a:cubicBezTo>
                    <a:cubicBezTo>
                      <a:pt x="10799" y="14780"/>
                      <a:pt x="10825" y="14856"/>
                      <a:pt x="10865" y="14856"/>
                    </a:cubicBezTo>
                    <a:cubicBezTo>
                      <a:pt x="10877" y="14856"/>
                      <a:pt x="10891" y="14849"/>
                      <a:pt x="10908" y="14830"/>
                    </a:cubicBezTo>
                    <a:cubicBezTo>
                      <a:pt x="10977" y="14750"/>
                      <a:pt x="10947" y="14740"/>
                      <a:pt x="10987" y="14701"/>
                    </a:cubicBezTo>
                    <a:cubicBezTo>
                      <a:pt x="11027" y="14661"/>
                      <a:pt x="11037" y="14661"/>
                      <a:pt x="11056" y="14631"/>
                    </a:cubicBezTo>
                    <a:cubicBezTo>
                      <a:pt x="11075" y="14604"/>
                      <a:pt x="11042" y="14551"/>
                      <a:pt x="11022" y="14551"/>
                    </a:cubicBezTo>
                    <a:cubicBezTo>
                      <a:pt x="11020" y="14551"/>
                      <a:pt x="11018" y="14551"/>
                      <a:pt x="11017" y="14552"/>
                    </a:cubicBezTo>
                    <a:cubicBezTo>
                      <a:pt x="10997" y="14572"/>
                      <a:pt x="11007" y="14631"/>
                      <a:pt x="10957" y="14671"/>
                    </a:cubicBezTo>
                    <a:cubicBezTo>
                      <a:pt x="10918" y="14691"/>
                      <a:pt x="10879" y="14732"/>
                      <a:pt x="10871" y="14732"/>
                    </a:cubicBezTo>
                    <a:cubicBezTo>
                      <a:pt x="10867" y="14732"/>
                      <a:pt x="10871" y="14721"/>
                      <a:pt x="10888" y="14691"/>
                    </a:cubicBezTo>
                    <a:cubicBezTo>
                      <a:pt x="10937" y="14592"/>
                      <a:pt x="10967" y="14601"/>
                      <a:pt x="10957" y="14532"/>
                    </a:cubicBezTo>
                    <a:cubicBezTo>
                      <a:pt x="10950" y="14473"/>
                      <a:pt x="10926" y="14404"/>
                      <a:pt x="10902" y="14404"/>
                    </a:cubicBezTo>
                    <a:cubicBezTo>
                      <a:pt x="10894" y="14404"/>
                      <a:pt x="10886" y="14412"/>
                      <a:pt x="10878" y="14433"/>
                    </a:cubicBezTo>
                    <a:cubicBezTo>
                      <a:pt x="10848" y="14522"/>
                      <a:pt x="10898" y="14542"/>
                      <a:pt x="10828" y="14611"/>
                    </a:cubicBezTo>
                    <a:cubicBezTo>
                      <a:pt x="10809" y="14631"/>
                      <a:pt x="10791" y="14641"/>
                      <a:pt x="10778" y="14641"/>
                    </a:cubicBezTo>
                    <a:cubicBezTo>
                      <a:pt x="10751" y="14641"/>
                      <a:pt x="10742" y="14601"/>
                      <a:pt x="10769" y="14522"/>
                    </a:cubicBezTo>
                    <a:cubicBezTo>
                      <a:pt x="10809" y="14434"/>
                      <a:pt x="10862" y="14359"/>
                      <a:pt x="10839" y="14359"/>
                    </a:cubicBezTo>
                    <a:cubicBezTo>
                      <a:pt x="10834" y="14359"/>
                      <a:pt x="10824" y="14364"/>
                      <a:pt x="10809" y="14373"/>
                    </a:cubicBezTo>
                    <a:cubicBezTo>
                      <a:pt x="10739" y="14423"/>
                      <a:pt x="10759" y="14413"/>
                      <a:pt x="10719" y="14482"/>
                    </a:cubicBezTo>
                    <a:cubicBezTo>
                      <a:pt x="10691" y="14533"/>
                      <a:pt x="10625" y="14656"/>
                      <a:pt x="10607" y="14656"/>
                    </a:cubicBezTo>
                    <a:cubicBezTo>
                      <a:pt x="10600" y="14656"/>
                      <a:pt x="10599" y="14638"/>
                      <a:pt x="10610" y="14592"/>
                    </a:cubicBezTo>
                    <a:cubicBezTo>
                      <a:pt x="10650" y="14423"/>
                      <a:pt x="10660" y="14463"/>
                      <a:pt x="10699" y="14354"/>
                    </a:cubicBezTo>
                    <a:cubicBezTo>
                      <a:pt x="10729" y="14254"/>
                      <a:pt x="10729" y="14145"/>
                      <a:pt x="10769" y="14135"/>
                    </a:cubicBezTo>
                    <a:cubicBezTo>
                      <a:pt x="10777" y="14131"/>
                      <a:pt x="10785" y="14130"/>
                      <a:pt x="10794" y="14130"/>
                    </a:cubicBezTo>
                    <a:cubicBezTo>
                      <a:pt x="10828" y="14130"/>
                      <a:pt x="10864" y="14155"/>
                      <a:pt x="10888" y="14155"/>
                    </a:cubicBezTo>
                    <a:cubicBezTo>
                      <a:pt x="10914" y="14155"/>
                      <a:pt x="10940" y="14071"/>
                      <a:pt x="10906" y="14071"/>
                    </a:cubicBezTo>
                    <a:cubicBezTo>
                      <a:pt x="10901" y="14071"/>
                      <a:pt x="10895" y="14072"/>
                      <a:pt x="10888" y="14076"/>
                    </a:cubicBezTo>
                    <a:cubicBezTo>
                      <a:pt x="10866" y="14085"/>
                      <a:pt x="10839" y="14095"/>
                      <a:pt x="10821" y="14095"/>
                    </a:cubicBezTo>
                    <a:cubicBezTo>
                      <a:pt x="10799" y="14095"/>
                      <a:pt x="10794" y="14078"/>
                      <a:pt x="10838" y="14016"/>
                    </a:cubicBezTo>
                    <a:cubicBezTo>
                      <a:pt x="10912" y="13926"/>
                      <a:pt x="10965" y="13870"/>
                      <a:pt x="10948" y="13870"/>
                    </a:cubicBezTo>
                    <a:cubicBezTo>
                      <a:pt x="10945" y="13870"/>
                      <a:pt x="10938" y="13872"/>
                      <a:pt x="10928" y="13878"/>
                    </a:cubicBezTo>
                    <a:cubicBezTo>
                      <a:pt x="10878" y="13897"/>
                      <a:pt x="10789" y="14026"/>
                      <a:pt x="10769" y="14036"/>
                    </a:cubicBezTo>
                    <a:cubicBezTo>
                      <a:pt x="10758" y="14040"/>
                      <a:pt x="10744" y="14048"/>
                      <a:pt x="10734" y="14048"/>
                    </a:cubicBezTo>
                    <a:cubicBezTo>
                      <a:pt x="10719" y="14048"/>
                      <a:pt x="10716" y="14026"/>
                      <a:pt x="10759" y="13927"/>
                    </a:cubicBezTo>
                    <a:cubicBezTo>
                      <a:pt x="10828" y="13769"/>
                      <a:pt x="10809" y="13759"/>
                      <a:pt x="10838" y="13709"/>
                    </a:cubicBezTo>
                    <a:cubicBezTo>
                      <a:pt x="10854" y="13671"/>
                      <a:pt x="10857" y="13585"/>
                      <a:pt x="10886" y="13585"/>
                    </a:cubicBezTo>
                    <a:cubicBezTo>
                      <a:pt x="10894" y="13585"/>
                      <a:pt x="10904" y="13592"/>
                      <a:pt x="10918" y="13610"/>
                    </a:cubicBezTo>
                    <a:cubicBezTo>
                      <a:pt x="10955" y="13659"/>
                      <a:pt x="10980" y="13697"/>
                      <a:pt x="11006" y="13697"/>
                    </a:cubicBezTo>
                    <a:cubicBezTo>
                      <a:pt x="11022" y="13697"/>
                      <a:pt x="11038" y="13683"/>
                      <a:pt x="11056" y="13650"/>
                    </a:cubicBezTo>
                    <a:cubicBezTo>
                      <a:pt x="11106" y="13570"/>
                      <a:pt x="11086" y="13481"/>
                      <a:pt x="11165" y="13461"/>
                    </a:cubicBezTo>
                    <a:cubicBezTo>
                      <a:pt x="11245" y="13441"/>
                      <a:pt x="11275" y="13431"/>
                      <a:pt x="11275" y="13392"/>
                    </a:cubicBezTo>
                    <a:cubicBezTo>
                      <a:pt x="11275" y="13372"/>
                      <a:pt x="11275" y="13332"/>
                      <a:pt x="11265" y="13303"/>
                    </a:cubicBezTo>
                    <a:cubicBezTo>
                      <a:pt x="11248" y="13286"/>
                      <a:pt x="11232" y="13270"/>
                      <a:pt x="11211" y="13270"/>
                    </a:cubicBezTo>
                    <a:cubicBezTo>
                      <a:pt x="11206" y="13270"/>
                      <a:pt x="11201" y="13271"/>
                      <a:pt x="11195" y="13273"/>
                    </a:cubicBezTo>
                    <a:cubicBezTo>
                      <a:pt x="11126" y="13312"/>
                      <a:pt x="11146" y="13322"/>
                      <a:pt x="11086" y="13412"/>
                    </a:cubicBezTo>
                    <a:cubicBezTo>
                      <a:pt x="11058" y="13463"/>
                      <a:pt x="11023" y="13491"/>
                      <a:pt x="11002" y="13491"/>
                    </a:cubicBezTo>
                    <a:cubicBezTo>
                      <a:pt x="10986" y="13491"/>
                      <a:pt x="10979" y="13475"/>
                      <a:pt x="10987" y="13441"/>
                    </a:cubicBezTo>
                    <a:cubicBezTo>
                      <a:pt x="11001" y="13386"/>
                      <a:pt x="10995" y="13316"/>
                      <a:pt x="10967" y="13316"/>
                    </a:cubicBezTo>
                    <a:cubicBezTo>
                      <a:pt x="10955" y="13316"/>
                      <a:pt x="10939" y="13329"/>
                      <a:pt x="10918" y="13362"/>
                    </a:cubicBezTo>
                    <a:cubicBezTo>
                      <a:pt x="10858" y="13471"/>
                      <a:pt x="10838" y="13471"/>
                      <a:pt x="10759" y="13550"/>
                    </a:cubicBezTo>
                    <a:cubicBezTo>
                      <a:pt x="10722" y="13583"/>
                      <a:pt x="10676" y="13600"/>
                      <a:pt x="10650" y="13600"/>
                    </a:cubicBezTo>
                    <a:cubicBezTo>
                      <a:pt x="10620" y="13600"/>
                      <a:pt x="10616" y="13578"/>
                      <a:pt x="10680" y="13531"/>
                    </a:cubicBezTo>
                    <a:cubicBezTo>
                      <a:pt x="10789" y="13451"/>
                      <a:pt x="10828" y="13402"/>
                      <a:pt x="10828" y="13382"/>
                    </a:cubicBezTo>
                    <a:cubicBezTo>
                      <a:pt x="10820" y="13357"/>
                      <a:pt x="10833" y="13274"/>
                      <a:pt x="10776" y="13274"/>
                    </a:cubicBezTo>
                    <a:cubicBezTo>
                      <a:pt x="10766" y="13274"/>
                      <a:pt x="10754" y="13277"/>
                      <a:pt x="10739" y="13283"/>
                    </a:cubicBezTo>
                    <a:cubicBezTo>
                      <a:pt x="10698" y="13301"/>
                      <a:pt x="10660" y="13313"/>
                      <a:pt x="10636" y="13313"/>
                    </a:cubicBezTo>
                    <a:cubicBezTo>
                      <a:pt x="10608" y="13313"/>
                      <a:pt x="10602" y="13296"/>
                      <a:pt x="10640" y="13253"/>
                    </a:cubicBezTo>
                    <a:cubicBezTo>
                      <a:pt x="10692" y="13184"/>
                      <a:pt x="10736" y="13130"/>
                      <a:pt x="10799" y="13130"/>
                    </a:cubicBezTo>
                    <a:cubicBezTo>
                      <a:pt x="10808" y="13130"/>
                      <a:pt x="10818" y="13131"/>
                      <a:pt x="10828" y="13134"/>
                    </a:cubicBezTo>
                    <a:cubicBezTo>
                      <a:pt x="10886" y="13148"/>
                      <a:pt x="10944" y="13179"/>
                      <a:pt x="10986" y="13179"/>
                    </a:cubicBezTo>
                    <a:cubicBezTo>
                      <a:pt x="11002" y="13179"/>
                      <a:pt x="11016" y="13174"/>
                      <a:pt x="11027" y="13164"/>
                    </a:cubicBezTo>
                    <a:cubicBezTo>
                      <a:pt x="11056" y="13124"/>
                      <a:pt x="11086" y="13104"/>
                      <a:pt x="11126" y="13094"/>
                    </a:cubicBezTo>
                    <a:cubicBezTo>
                      <a:pt x="11126" y="13084"/>
                      <a:pt x="11136" y="13074"/>
                      <a:pt x="11146" y="13074"/>
                    </a:cubicBezTo>
                    <a:cubicBezTo>
                      <a:pt x="11185" y="13074"/>
                      <a:pt x="11225" y="13055"/>
                      <a:pt x="11235" y="13035"/>
                    </a:cubicBezTo>
                    <a:cubicBezTo>
                      <a:pt x="11235" y="13025"/>
                      <a:pt x="11235" y="13005"/>
                      <a:pt x="11215" y="12995"/>
                    </a:cubicBezTo>
                    <a:cubicBezTo>
                      <a:pt x="11165" y="12946"/>
                      <a:pt x="11126" y="12827"/>
                      <a:pt x="11126" y="12827"/>
                    </a:cubicBezTo>
                    <a:cubicBezTo>
                      <a:pt x="11126" y="12827"/>
                      <a:pt x="11132" y="12701"/>
                      <a:pt x="11106" y="12701"/>
                    </a:cubicBezTo>
                    <a:cubicBezTo>
                      <a:pt x="11099" y="12701"/>
                      <a:pt x="11089" y="12711"/>
                      <a:pt x="11076" y="12737"/>
                    </a:cubicBezTo>
                    <a:cubicBezTo>
                      <a:pt x="11026" y="12838"/>
                      <a:pt x="10990" y="12903"/>
                      <a:pt x="10968" y="12903"/>
                    </a:cubicBezTo>
                    <a:cubicBezTo>
                      <a:pt x="10964" y="12903"/>
                      <a:pt x="10960" y="12901"/>
                      <a:pt x="10957" y="12896"/>
                    </a:cubicBezTo>
                    <a:cubicBezTo>
                      <a:pt x="10942" y="12874"/>
                      <a:pt x="10939" y="12829"/>
                      <a:pt x="10929" y="12829"/>
                    </a:cubicBezTo>
                    <a:cubicBezTo>
                      <a:pt x="10926" y="12829"/>
                      <a:pt x="10923" y="12834"/>
                      <a:pt x="10918" y="12846"/>
                    </a:cubicBezTo>
                    <a:cubicBezTo>
                      <a:pt x="10909" y="12868"/>
                      <a:pt x="10885" y="12882"/>
                      <a:pt x="10867" y="12882"/>
                    </a:cubicBezTo>
                    <a:cubicBezTo>
                      <a:pt x="10843" y="12882"/>
                      <a:pt x="10829" y="12858"/>
                      <a:pt x="10868" y="12797"/>
                    </a:cubicBezTo>
                    <a:cubicBezTo>
                      <a:pt x="10933" y="12716"/>
                      <a:pt x="10971" y="12648"/>
                      <a:pt x="11005" y="12648"/>
                    </a:cubicBezTo>
                    <a:cubicBezTo>
                      <a:pt x="11012" y="12648"/>
                      <a:pt x="11020" y="12651"/>
                      <a:pt x="11027" y="12658"/>
                    </a:cubicBezTo>
                    <a:cubicBezTo>
                      <a:pt x="11032" y="12663"/>
                      <a:pt x="11036" y="12666"/>
                      <a:pt x="11040" y="12666"/>
                    </a:cubicBezTo>
                    <a:cubicBezTo>
                      <a:pt x="11056" y="12666"/>
                      <a:pt x="11061" y="12616"/>
                      <a:pt x="11126" y="12559"/>
                    </a:cubicBezTo>
                    <a:cubicBezTo>
                      <a:pt x="11146" y="12539"/>
                      <a:pt x="11165" y="12539"/>
                      <a:pt x="11175" y="12529"/>
                    </a:cubicBezTo>
                    <a:cubicBezTo>
                      <a:pt x="11184" y="12527"/>
                      <a:pt x="11193" y="12526"/>
                      <a:pt x="11201" y="12526"/>
                    </a:cubicBezTo>
                    <a:cubicBezTo>
                      <a:pt x="11215" y="12526"/>
                      <a:pt x="11229" y="12528"/>
                      <a:pt x="11241" y="12528"/>
                    </a:cubicBezTo>
                    <a:cubicBezTo>
                      <a:pt x="11253" y="12528"/>
                      <a:pt x="11264" y="12527"/>
                      <a:pt x="11275" y="12519"/>
                    </a:cubicBezTo>
                    <a:cubicBezTo>
                      <a:pt x="11275" y="12509"/>
                      <a:pt x="11294" y="12499"/>
                      <a:pt x="11304" y="12489"/>
                    </a:cubicBezTo>
                    <a:cubicBezTo>
                      <a:pt x="11354" y="12460"/>
                      <a:pt x="11423" y="12420"/>
                      <a:pt x="11354" y="12371"/>
                    </a:cubicBezTo>
                    <a:cubicBezTo>
                      <a:pt x="11344" y="12361"/>
                      <a:pt x="11334" y="12361"/>
                      <a:pt x="11334" y="12351"/>
                    </a:cubicBezTo>
                    <a:cubicBezTo>
                      <a:pt x="11288" y="12324"/>
                      <a:pt x="11259" y="12307"/>
                      <a:pt x="11236" y="12307"/>
                    </a:cubicBezTo>
                    <a:cubicBezTo>
                      <a:pt x="11225" y="12307"/>
                      <a:pt x="11215" y="12311"/>
                      <a:pt x="11205" y="12321"/>
                    </a:cubicBezTo>
                    <a:cubicBezTo>
                      <a:pt x="11180" y="12346"/>
                      <a:pt x="11138" y="12380"/>
                      <a:pt x="11106" y="12380"/>
                    </a:cubicBezTo>
                    <a:cubicBezTo>
                      <a:pt x="11088" y="12380"/>
                      <a:pt x="11073" y="12369"/>
                      <a:pt x="11066" y="12341"/>
                    </a:cubicBezTo>
                    <a:cubicBezTo>
                      <a:pt x="11037" y="12261"/>
                      <a:pt x="10977" y="12321"/>
                      <a:pt x="10997" y="12242"/>
                    </a:cubicBezTo>
                    <a:cubicBezTo>
                      <a:pt x="11012" y="12180"/>
                      <a:pt x="11033" y="12113"/>
                      <a:pt x="11065" y="12113"/>
                    </a:cubicBezTo>
                    <a:cubicBezTo>
                      <a:pt x="11075" y="12113"/>
                      <a:pt x="11085" y="12119"/>
                      <a:pt x="11096" y="12133"/>
                    </a:cubicBezTo>
                    <a:cubicBezTo>
                      <a:pt x="11116" y="12157"/>
                      <a:pt x="11133" y="12172"/>
                      <a:pt x="11143" y="12172"/>
                    </a:cubicBezTo>
                    <a:cubicBezTo>
                      <a:pt x="11153" y="12172"/>
                      <a:pt x="11156" y="12157"/>
                      <a:pt x="11146" y="12123"/>
                    </a:cubicBezTo>
                    <a:cubicBezTo>
                      <a:pt x="11129" y="12066"/>
                      <a:pt x="11033" y="11969"/>
                      <a:pt x="11065" y="11969"/>
                    </a:cubicBezTo>
                    <a:cubicBezTo>
                      <a:pt x="11072" y="11969"/>
                      <a:pt x="11085" y="11973"/>
                      <a:pt x="11106" y="11984"/>
                    </a:cubicBezTo>
                    <a:cubicBezTo>
                      <a:pt x="11225" y="12033"/>
                      <a:pt x="11265" y="12063"/>
                      <a:pt x="11245" y="12123"/>
                    </a:cubicBezTo>
                    <a:cubicBezTo>
                      <a:pt x="11234" y="12157"/>
                      <a:pt x="11270" y="12194"/>
                      <a:pt x="11303" y="12194"/>
                    </a:cubicBezTo>
                    <a:cubicBezTo>
                      <a:pt x="11327" y="12194"/>
                      <a:pt x="11348" y="12172"/>
                      <a:pt x="11344" y="12113"/>
                    </a:cubicBezTo>
                    <a:cubicBezTo>
                      <a:pt x="11324" y="11964"/>
                      <a:pt x="11354" y="11865"/>
                      <a:pt x="11265" y="11865"/>
                    </a:cubicBezTo>
                    <a:cubicBezTo>
                      <a:pt x="11251" y="11866"/>
                      <a:pt x="11239" y="11867"/>
                      <a:pt x="11230" y="11867"/>
                    </a:cubicBezTo>
                    <a:cubicBezTo>
                      <a:pt x="11183" y="11867"/>
                      <a:pt x="11199" y="11844"/>
                      <a:pt x="11165" y="11786"/>
                    </a:cubicBezTo>
                    <a:cubicBezTo>
                      <a:pt x="11126" y="11726"/>
                      <a:pt x="11007" y="11795"/>
                      <a:pt x="11076" y="11706"/>
                    </a:cubicBezTo>
                    <a:cubicBezTo>
                      <a:pt x="11099" y="11684"/>
                      <a:pt x="11118" y="11675"/>
                      <a:pt x="11134" y="11675"/>
                    </a:cubicBezTo>
                    <a:cubicBezTo>
                      <a:pt x="11174" y="11675"/>
                      <a:pt x="11199" y="11726"/>
                      <a:pt x="11235" y="11726"/>
                    </a:cubicBezTo>
                    <a:cubicBezTo>
                      <a:pt x="11284" y="11726"/>
                      <a:pt x="11324" y="11607"/>
                      <a:pt x="11275" y="11567"/>
                    </a:cubicBezTo>
                    <a:cubicBezTo>
                      <a:pt x="11221" y="11541"/>
                      <a:pt x="11247" y="11506"/>
                      <a:pt x="11282" y="11506"/>
                    </a:cubicBezTo>
                    <a:cubicBezTo>
                      <a:pt x="11286" y="11506"/>
                      <a:pt x="11290" y="11507"/>
                      <a:pt x="11294" y="11508"/>
                    </a:cubicBezTo>
                    <a:cubicBezTo>
                      <a:pt x="11303" y="11514"/>
                      <a:pt x="11318" y="11517"/>
                      <a:pt x="11333" y="11517"/>
                    </a:cubicBezTo>
                    <a:cubicBezTo>
                      <a:pt x="11367" y="11517"/>
                      <a:pt x="11404" y="11500"/>
                      <a:pt x="11384" y="11458"/>
                    </a:cubicBezTo>
                    <a:cubicBezTo>
                      <a:pt x="11344" y="11379"/>
                      <a:pt x="11443" y="11349"/>
                      <a:pt x="11453" y="11329"/>
                    </a:cubicBezTo>
                    <a:cubicBezTo>
                      <a:pt x="11453" y="11319"/>
                      <a:pt x="11443" y="11310"/>
                      <a:pt x="11443" y="11300"/>
                    </a:cubicBezTo>
                    <a:cubicBezTo>
                      <a:pt x="11423" y="11280"/>
                      <a:pt x="11403" y="11260"/>
                      <a:pt x="11384" y="11260"/>
                    </a:cubicBezTo>
                    <a:cubicBezTo>
                      <a:pt x="11381" y="11261"/>
                      <a:pt x="11377" y="11261"/>
                      <a:pt x="11374" y="11261"/>
                    </a:cubicBezTo>
                    <a:cubicBezTo>
                      <a:pt x="11341" y="11261"/>
                      <a:pt x="11314" y="11219"/>
                      <a:pt x="11352" y="11219"/>
                    </a:cubicBezTo>
                    <a:cubicBezTo>
                      <a:pt x="11355" y="11219"/>
                      <a:pt x="11359" y="11220"/>
                      <a:pt x="11364" y="11220"/>
                    </a:cubicBezTo>
                    <a:cubicBezTo>
                      <a:pt x="11405" y="11226"/>
                      <a:pt x="11429" y="11242"/>
                      <a:pt x="11443" y="11242"/>
                    </a:cubicBezTo>
                    <a:cubicBezTo>
                      <a:pt x="11453" y="11242"/>
                      <a:pt x="11459" y="11235"/>
                      <a:pt x="11463" y="11210"/>
                    </a:cubicBezTo>
                    <a:cubicBezTo>
                      <a:pt x="11463" y="11210"/>
                      <a:pt x="11463" y="11210"/>
                      <a:pt x="11463" y="11201"/>
                    </a:cubicBezTo>
                    <a:cubicBezTo>
                      <a:pt x="11463" y="11201"/>
                      <a:pt x="11463" y="11191"/>
                      <a:pt x="11463" y="11191"/>
                    </a:cubicBezTo>
                    <a:cubicBezTo>
                      <a:pt x="11463" y="11121"/>
                      <a:pt x="11453" y="11121"/>
                      <a:pt x="11473" y="11072"/>
                    </a:cubicBezTo>
                    <a:cubicBezTo>
                      <a:pt x="11495" y="11034"/>
                      <a:pt x="11523" y="10835"/>
                      <a:pt x="11536" y="10835"/>
                    </a:cubicBezTo>
                    <a:cubicBezTo>
                      <a:pt x="11540" y="10835"/>
                      <a:pt x="11542" y="10856"/>
                      <a:pt x="11542" y="10913"/>
                    </a:cubicBezTo>
                    <a:lnTo>
                      <a:pt x="11542" y="10754"/>
                    </a:lnTo>
                    <a:cubicBezTo>
                      <a:pt x="11542" y="10706"/>
                      <a:pt x="11543" y="10687"/>
                      <a:pt x="11545" y="10687"/>
                    </a:cubicBezTo>
                    <a:close/>
                    <a:moveTo>
                      <a:pt x="10759" y="15276"/>
                    </a:moveTo>
                    <a:cubicBezTo>
                      <a:pt x="10749" y="15305"/>
                      <a:pt x="10729" y="15345"/>
                      <a:pt x="10719" y="15375"/>
                    </a:cubicBezTo>
                    <a:cubicBezTo>
                      <a:pt x="10709" y="15315"/>
                      <a:pt x="10699" y="15276"/>
                      <a:pt x="10759" y="15276"/>
                    </a:cubicBezTo>
                    <a:close/>
                    <a:moveTo>
                      <a:pt x="10848" y="15405"/>
                    </a:moveTo>
                    <a:cubicBezTo>
                      <a:pt x="10848" y="15405"/>
                      <a:pt x="10858" y="15415"/>
                      <a:pt x="10858" y="15415"/>
                    </a:cubicBezTo>
                    <a:cubicBezTo>
                      <a:pt x="10854" y="15419"/>
                      <a:pt x="10852" y="15421"/>
                      <a:pt x="10850" y="15421"/>
                    </a:cubicBezTo>
                    <a:cubicBezTo>
                      <a:pt x="10848" y="15421"/>
                      <a:pt x="10848" y="15416"/>
                      <a:pt x="10848" y="15405"/>
                    </a:cubicBezTo>
                    <a:close/>
                    <a:moveTo>
                      <a:pt x="15663" y="12792"/>
                    </a:moveTo>
                    <a:cubicBezTo>
                      <a:pt x="15666" y="12792"/>
                      <a:pt x="15667" y="12822"/>
                      <a:pt x="15667" y="12896"/>
                    </a:cubicBezTo>
                    <a:lnTo>
                      <a:pt x="15667" y="13114"/>
                    </a:lnTo>
                    <a:cubicBezTo>
                      <a:pt x="15667" y="13038"/>
                      <a:pt x="15671" y="13008"/>
                      <a:pt x="15678" y="13008"/>
                    </a:cubicBezTo>
                    <a:cubicBezTo>
                      <a:pt x="15699" y="13008"/>
                      <a:pt x="15746" y="13302"/>
                      <a:pt x="15776" y="13362"/>
                    </a:cubicBezTo>
                    <a:cubicBezTo>
                      <a:pt x="15806" y="13431"/>
                      <a:pt x="15786" y="13431"/>
                      <a:pt x="15796" y="13550"/>
                    </a:cubicBezTo>
                    <a:cubicBezTo>
                      <a:pt x="15800" y="13602"/>
                      <a:pt x="15806" y="13618"/>
                      <a:pt x="15821" y="13618"/>
                    </a:cubicBezTo>
                    <a:cubicBezTo>
                      <a:pt x="15840" y="13618"/>
                      <a:pt x="15873" y="13591"/>
                      <a:pt x="15935" y="13580"/>
                    </a:cubicBezTo>
                    <a:cubicBezTo>
                      <a:pt x="15941" y="13580"/>
                      <a:pt x="15947" y="13579"/>
                      <a:pt x="15953" y="13579"/>
                    </a:cubicBezTo>
                    <a:cubicBezTo>
                      <a:pt x="16026" y="13579"/>
                      <a:pt x="15970" y="13640"/>
                      <a:pt x="15915" y="13640"/>
                    </a:cubicBezTo>
                    <a:cubicBezTo>
                      <a:pt x="15912" y="13639"/>
                      <a:pt x="15909" y="13639"/>
                      <a:pt x="15906" y="13639"/>
                    </a:cubicBezTo>
                    <a:cubicBezTo>
                      <a:pt x="15849" y="13639"/>
                      <a:pt x="15796" y="13720"/>
                      <a:pt x="15806" y="13739"/>
                    </a:cubicBezTo>
                    <a:cubicBezTo>
                      <a:pt x="15826" y="13769"/>
                      <a:pt x="15965" y="13808"/>
                      <a:pt x="15915" y="13927"/>
                    </a:cubicBezTo>
                    <a:cubicBezTo>
                      <a:pt x="15881" y="13996"/>
                      <a:pt x="15927" y="14017"/>
                      <a:pt x="15978" y="14017"/>
                    </a:cubicBezTo>
                    <a:cubicBezTo>
                      <a:pt x="16001" y="14017"/>
                      <a:pt x="16025" y="14013"/>
                      <a:pt x="16044" y="14007"/>
                    </a:cubicBezTo>
                    <a:lnTo>
                      <a:pt x="16044" y="14007"/>
                    </a:lnTo>
                    <a:cubicBezTo>
                      <a:pt x="15994" y="14126"/>
                      <a:pt x="15935" y="14403"/>
                      <a:pt x="15895" y="14473"/>
                    </a:cubicBezTo>
                    <a:cubicBezTo>
                      <a:pt x="15826" y="14592"/>
                      <a:pt x="15865" y="14582"/>
                      <a:pt x="15846" y="14760"/>
                    </a:cubicBezTo>
                    <a:cubicBezTo>
                      <a:pt x="15837" y="14837"/>
                      <a:pt x="15823" y="14861"/>
                      <a:pt x="15792" y="14861"/>
                    </a:cubicBezTo>
                    <a:cubicBezTo>
                      <a:pt x="15753" y="14861"/>
                      <a:pt x="15686" y="14821"/>
                      <a:pt x="15568" y="14810"/>
                    </a:cubicBezTo>
                    <a:cubicBezTo>
                      <a:pt x="15546" y="14806"/>
                      <a:pt x="15528" y="14805"/>
                      <a:pt x="15513" y="14805"/>
                    </a:cubicBezTo>
                    <a:cubicBezTo>
                      <a:pt x="15401" y="14805"/>
                      <a:pt x="15493" y="14890"/>
                      <a:pt x="15593" y="14890"/>
                    </a:cubicBezTo>
                    <a:cubicBezTo>
                      <a:pt x="15598" y="14890"/>
                      <a:pt x="15603" y="14889"/>
                      <a:pt x="15608" y="14889"/>
                    </a:cubicBezTo>
                    <a:cubicBezTo>
                      <a:pt x="15612" y="14889"/>
                      <a:pt x="15616" y="14888"/>
                      <a:pt x="15621" y="14888"/>
                    </a:cubicBezTo>
                    <a:cubicBezTo>
                      <a:pt x="15734" y="14888"/>
                      <a:pt x="15835" y="15009"/>
                      <a:pt x="15816" y="15048"/>
                    </a:cubicBezTo>
                    <a:cubicBezTo>
                      <a:pt x="15786" y="15077"/>
                      <a:pt x="15498" y="15137"/>
                      <a:pt x="15608" y="15315"/>
                    </a:cubicBezTo>
                    <a:cubicBezTo>
                      <a:pt x="15669" y="15418"/>
                      <a:pt x="15570" y="15450"/>
                      <a:pt x="15470" y="15450"/>
                    </a:cubicBezTo>
                    <a:cubicBezTo>
                      <a:pt x="15425" y="15450"/>
                      <a:pt x="15380" y="15444"/>
                      <a:pt x="15350" y="15434"/>
                    </a:cubicBezTo>
                    <a:lnTo>
                      <a:pt x="15340" y="15434"/>
                    </a:lnTo>
                    <a:cubicBezTo>
                      <a:pt x="15409" y="15385"/>
                      <a:pt x="15479" y="15335"/>
                      <a:pt x="15389" y="15276"/>
                    </a:cubicBezTo>
                    <a:cubicBezTo>
                      <a:pt x="15296" y="15216"/>
                      <a:pt x="15252" y="15182"/>
                      <a:pt x="15215" y="15182"/>
                    </a:cubicBezTo>
                    <a:cubicBezTo>
                      <a:pt x="15197" y="15182"/>
                      <a:pt x="15181" y="15190"/>
                      <a:pt x="15161" y="15206"/>
                    </a:cubicBezTo>
                    <a:cubicBezTo>
                      <a:pt x="15142" y="15223"/>
                      <a:pt x="15114" y="15232"/>
                      <a:pt x="15085" y="15232"/>
                    </a:cubicBezTo>
                    <a:cubicBezTo>
                      <a:pt x="15027" y="15232"/>
                      <a:pt x="14963" y="15196"/>
                      <a:pt x="14943" y="15117"/>
                    </a:cubicBezTo>
                    <a:cubicBezTo>
                      <a:pt x="14936" y="15092"/>
                      <a:pt x="14926" y="15083"/>
                      <a:pt x="14915" y="15083"/>
                    </a:cubicBezTo>
                    <a:cubicBezTo>
                      <a:pt x="14890" y="15083"/>
                      <a:pt x="14861" y="15127"/>
                      <a:pt x="14851" y="15127"/>
                    </a:cubicBezTo>
                    <a:cubicBezTo>
                      <a:pt x="14847" y="15127"/>
                      <a:pt x="14847" y="15117"/>
                      <a:pt x="14854" y="15087"/>
                    </a:cubicBezTo>
                    <a:cubicBezTo>
                      <a:pt x="14874" y="15008"/>
                      <a:pt x="14907" y="14964"/>
                      <a:pt x="14944" y="14964"/>
                    </a:cubicBezTo>
                    <a:cubicBezTo>
                      <a:pt x="14963" y="14964"/>
                      <a:pt x="14983" y="14975"/>
                      <a:pt x="15003" y="14998"/>
                    </a:cubicBezTo>
                    <a:cubicBezTo>
                      <a:pt x="15019" y="15017"/>
                      <a:pt x="15038" y="15025"/>
                      <a:pt x="15055" y="15025"/>
                    </a:cubicBezTo>
                    <a:cubicBezTo>
                      <a:pt x="15112" y="15025"/>
                      <a:pt x="15164" y="14942"/>
                      <a:pt x="15142" y="14859"/>
                    </a:cubicBezTo>
                    <a:cubicBezTo>
                      <a:pt x="15120" y="14788"/>
                      <a:pt x="15023" y="14728"/>
                      <a:pt x="15034" y="14728"/>
                    </a:cubicBezTo>
                    <a:cubicBezTo>
                      <a:pt x="15039" y="14728"/>
                      <a:pt x="15061" y="14737"/>
                      <a:pt x="15112" y="14760"/>
                    </a:cubicBezTo>
                    <a:cubicBezTo>
                      <a:pt x="15300" y="14839"/>
                      <a:pt x="15251" y="14820"/>
                      <a:pt x="15221" y="14909"/>
                    </a:cubicBezTo>
                    <a:cubicBezTo>
                      <a:pt x="15210" y="14959"/>
                      <a:pt x="15265" y="15016"/>
                      <a:pt x="15312" y="15016"/>
                    </a:cubicBezTo>
                    <a:cubicBezTo>
                      <a:pt x="15348" y="15016"/>
                      <a:pt x="15378" y="14983"/>
                      <a:pt x="15370" y="14889"/>
                    </a:cubicBezTo>
                    <a:cubicBezTo>
                      <a:pt x="15340" y="14671"/>
                      <a:pt x="15449" y="14512"/>
                      <a:pt x="15320" y="14512"/>
                    </a:cubicBezTo>
                    <a:cubicBezTo>
                      <a:pt x="15233" y="14519"/>
                      <a:pt x="15232" y="14561"/>
                      <a:pt x="15222" y="14561"/>
                    </a:cubicBezTo>
                    <a:cubicBezTo>
                      <a:pt x="15217" y="14561"/>
                      <a:pt x="15211" y="14551"/>
                      <a:pt x="15191" y="14522"/>
                    </a:cubicBezTo>
                    <a:cubicBezTo>
                      <a:pt x="15132" y="14423"/>
                      <a:pt x="14894" y="14492"/>
                      <a:pt x="15003" y="14373"/>
                    </a:cubicBezTo>
                    <a:cubicBezTo>
                      <a:pt x="15085" y="14283"/>
                      <a:pt x="15122" y="14210"/>
                      <a:pt x="15161" y="14210"/>
                    </a:cubicBezTo>
                    <a:cubicBezTo>
                      <a:pt x="15174" y="14210"/>
                      <a:pt x="15187" y="14218"/>
                      <a:pt x="15201" y="14235"/>
                    </a:cubicBezTo>
                    <a:cubicBezTo>
                      <a:pt x="15252" y="14289"/>
                      <a:pt x="15300" y="14308"/>
                      <a:pt x="15337" y="14308"/>
                    </a:cubicBezTo>
                    <a:cubicBezTo>
                      <a:pt x="15408" y="14308"/>
                      <a:pt x="15442" y="14237"/>
                      <a:pt x="15389" y="14205"/>
                    </a:cubicBezTo>
                    <a:cubicBezTo>
                      <a:pt x="15314" y="14157"/>
                      <a:pt x="15238" y="13956"/>
                      <a:pt x="15275" y="13956"/>
                    </a:cubicBezTo>
                    <a:cubicBezTo>
                      <a:pt x="15276" y="13956"/>
                      <a:pt x="15278" y="13956"/>
                      <a:pt x="15280" y="13957"/>
                    </a:cubicBezTo>
                    <a:cubicBezTo>
                      <a:pt x="15289" y="13960"/>
                      <a:pt x="15300" y="13962"/>
                      <a:pt x="15312" y="13962"/>
                    </a:cubicBezTo>
                    <a:cubicBezTo>
                      <a:pt x="15371" y="13962"/>
                      <a:pt x="15462" y="13924"/>
                      <a:pt x="15479" y="13858"/>
                    </a:cubicBezTo>
                    <a:cubicBezTo>
                      <a:pt x="15484" y="13823"/>
                      <a:pt x="15491" y="13818"/>
                      <a:pt x="15498" y="13818"/>
                    </a:cubicBezTo>
                    <a:cubicBezTo>
                      <a:pt x="15501" y="13818"/>
                      <a:pt x="15504" y="13819"/>
                      <a:pt x="15507" y="13819"/>
                    </a:cubicBezTo>
                    <a:cubicBezTo>
                      <a:pt x="15511" y="13819"/>
                      <a:pt x="15515" y="13817"/>
                      <a:pt x="15518" y="13808"/>
                    </a:cubicBezTo>
                    <a:cubicBezTo>
                      <a:pt x="15538" y="13778"/>
                      <a:pt x="15489" y="13610"/>
                      <a:pt x="15429" y="13521"/>
                    </a:cubicBezTo>
                    <a:cubicBezTo>
                      <a:pt x="15398" y="13474"/>
                      <a:pt x="15336" y="13458"/>
                      <a:pt x="15359" y="13458"/>
                    </a:cubicBezTo>
                    <a:cubicBezTo>
                      <a:pt x="15365" y="13458"/>
                      <a:pt x="15378" y="13459"/>
                      <a:pt x="15399" y="13461"/>
                    </a:cubicBezTo>
                    <a:cubicBezTo>
                      <a:pt x="15475" y="13476"/>
                      <a:pt x="15528" y="13590"/>
                      <a:pt x="15553" y="13590"/>
                    </a:cubicBezTo>
                    <a:cubicBezTo>
                      <a:pt x="15560" y="13590"/>
                      <a:pt x="15566" y="13579"/>
                      <a:pt x="15568" y="13550"/>
                    </a:cubicBezTo>
                    <a:cubicBezTo>
                      <a:pt x="15578" y="13431"/>
                      <a:pt x="15578" y="13273"/>
                      <a:pt x="15608" y="13193"/>
                    </a:cubicBezTo>
                    <a:cubicBezTo>
                      <a:pt x="15631" y="13132"/>
                      <a:pt x="15654" y="12792"/>
                      <a:pt x="15663" y="12792"/>
                    </a:cubicBezTo>
                    <a:close/>
                    <a:moveTo>
                      <a:pt x="11192" y="15393"/>
                    </a:moveTo>
                    <a:cubicBezTo>
                      <a:pt x="11295" y="15393"/>
                      <a:pt x="11236" y="15507"/>
                      <a:pt x="11245" y="15553"/>
                    </a:cubicBezTo>
                    <a:cubicBezTo>
                      <a:pt x="11245" y="15573"/>
                      <a:pt x="11195" y="15583"/>
                      <a:pt x="11096" y="15613"/>
                    </a:cubicBezTo>
                    <a:cubicBezTo>
                      <a:pt x="11084" y="15583"/>
                      <a:pt x="11065" y="15564"/>
                      <a:pt x="11044" y="15564"/>
                    </a:cubicBezTo>
                    <a:cubicBezTo>
                      <a:pt x="11029" y="15564"/>
                      <a:pt x="11013" y="15573"/>
                      <a:pt x="10997" y="15593"/>
                    </a:cubicBezTo>
                    <a:cubicBezTo>
                      <a:pt x="10986" y="15604"/>
                      <a:pt x="10974" y="15608"/>
                      <a:pt x="10963" y="15608"/>
                    </a:cubicBezTo>
                    <a:cubicBezTo>
                      <a:pt x="10921" y="15608"/>
                      <a:pt x="10882" y="15548"/>
                      <a:pt x="10898" y="15494"/>
                    </a:cubicBezTo>
                    <a:cubicBezTo>
                      <a:pt x="10898" y="15494"/>
                      <a:pt x="10898" y="15484"/>
                      <a:pt x="10908" y="15474"/>
                    </a:cubicBezTo>
                    <a:cubicBezTo>
                      <a:pt x="10937" y="15474"/>
                      <a:pt x="10947" y="15474"/>
                      <a:pt x="10987" y="15494"/>
                    </a:cubicBezTo>
                    <a:cubicBezTo>
                      <a:pt x="10999" y="15496"/>
                      <a:pt x="11011" y="15497"/>
                      <a:pt x="11022" y="15497"/>
                    </a:cubicBezTo>
                    <a:cubicBezTo>
                      <a:pt x="11068" y="15497"/>
                      <a:pt x="11106" y="15484"/>
                      <a:pt x="11106" y="15484"/>
                    </a:cubicBezTo>
                    <a:cubicBezTo>
                      <a:pt x="11106" y="15484"/>
                      <a:pt x="11116" y="15464"/>
                      <a:pt x="11136" y="15444"/>
                    </a:cubicBezTo>
                    <a:cubicBezTo>
                      <a:pt x="11126" y="15434"/>
                      <a:pt x="11126" y="15415"/>
                      <a:pt x="11116" y="15405"/>
                    </a:cubicBezTo>
                    <a:cubicBezTo>
                      <a:pt x="11136" y="15405"/>
                      <a:pt x="11146" y="15395"/>
                      <a:pt x="11165" y="15395"/>
                    </a:cubicBezTo>
                    <a:cubicBezTo>
                      <a:pt x="11175" y="15393"/>
                      <a:pt x="11184" y="15393"/>
                      <a:pt x="11192" y="15393"/>
                    </a:cubicBezTo>
                    <a:close/>
                    <a:moveTo>
                      <a:pt x="14447" y="15444"/>
                    </a:moveTo>
                    <a:cubicBezTo>
                      <a:pt x="14467" y="15454"/>
                      <a:pt x="14487" y="15454"/>
                      <a:pt x="14517" y="15454"/>
                    </a:cubicBezTo>
                    <a:cubicBezTo>
                      <a:pt x="14537" y="15464"/>
                      <a:pt x="14557" y="15484"/>
                      <a:pt x="14576" y="15504"/>
                    </a:cubicBezTo>
                    <a:cubicBezTo>
                      <a:pt x="14547" y="15533"/>
                      <a:pt x="14487" y="15573"/>
                      <a:pt x="14447" y="15633"/>
                    </a:cubicBezTo>
                    <a:cubicBezTo>
                      <a:pt x="14438" y="15643"/>
                      <a:pt x="14438" y="15652"/>
                      <a:pt x="14428" y="15662"/>
                    </a:cubicBezTo>
                    <a:cubicBezTo>
                      <a:pt x="14398" y="15583"/>
                      <a:pt x="14408" y="15474"/>
                      <a:pt x="14447" y="15444"/>
                    </a:cubicBezTo>
                    <a:close/>
                    <a:moveTo>
                      <a:pt x="10838" y="15702"/>
                    </a:moveTo>
                    <a:cubicBezTo>
                      <a:pt x="10818" y="15712"/>
                      <a:pt x="10789" y="15722"/>
                      <a:pt x="10769" y="15742"/>
                    </a:cubicBezTo>
                    <a:cubicBezTo>
                      <a:pt x="10729" y="15762"/>
                      <a:pt x="10699" y="15781"/>
                      <a:pt x="10680" y="15791"/>
                    </a:cubicBezTo>
                    <a:cubicBezTo>
                      <a:pt x="10690" y="15781"/>
                      <a:pt x="10690" y="15771"/>
                      <a:pt x="10709" y="15762"/>
                    </a:cubicBezTo>
                    <a:cubicBezTo>
                      <a:pt x="10779" y="15732"/>
                      <a:pt x="10809" y="15702"/>
                      <a:pt x="10838" y="15702"/>
                    </a:cubicBezTo>
                    <a:close/>
                    <a:moveTo>
                      <a:pt x="15155" y="15508"/>
                    </a:moveTo>
                    <a:cubicBezTo>
                      <a:pt x="15178" y="15508"/>
                      <a:pt x="15200" y="15514"/>
                      <a:pt x="15221" y="15514"/>
                    </a:cubicBezTo>
                    <a:cubicBezTo>
                      <a:pt x="15231" y="15533"/>
                      <a:pt x="15251" y="15543"/>
                      <a:pt x="15280" y="15563"/>
                    </a:cubicBezTo>
                    <a:cubicBezTo>
                      <a:pt x="15439" y="15643"/>
                      <a:pt x="15320" y="15900"/>
                      <a:pt x="15171" y="15900"/>
                    </a:cubicBezTo>
                    <a:cubicBezTo>
                      <a:pt x="15065" y="15900"/>
                      <a:pt x="14985" y="15795"/>
                      <a:pt x="14868" y="15795"/>
                    </a:cubicBezTo>
                    <a:cubicBezTo>
                      <a:pt x="14821" y="15795"/>
                      <a:pt x="14768" y="15812"/>
                      <a:pt x="14705" y="15861"/>
                    </a:cubicBezTo>
                    <a:cubicBezTo>
                      <a:pt x="14776" y="15758"/>
                      <a:pt x="14828" y="15687"/>
                      <a:pt x="14867" y="15687"/>
                    </a:cubicBezTo>
                    <a:cubicBezTo>
                      <a:pt x="14877" y="15687"/>
                      <a:pt x="14886" y="15692"/>
                      <a:pt x="14894" y="15702"/>
                    </a:cubicBezTo>
                    <a:cubicBezTo>
                      <a:pt x="14903" y="15711"/>
                      <a:pt x="14910" y="15715"/>
                      <a:pt x="14915" y="15715"/>
                    </a:cubicBezTo>
                    <a:cubicBezTo>
                      <a:pt x="14941" y="15715"/>
                      <a:pt x="14945" y="15636"/>
                      <a:pt x="15042" y="15563"/>
                    </a:cubicBezTo>
                    <a:cubicBezTo>
                      <a:pt x="15088" y="15518"/>
                      <a:pt x="15123" y="15508"/>
                      <a:pt x="15155" y="15508"/>
                    </a:cubicBezTo>
                    <a:close/>
                    <a:moveTo>
                      <a:pt x="19498" y="15350"/>
                    </a:moveTo>
                    <a:cubicBezTo>
                      <a:pt x="19509" y="15350"/>
                      <a:pt x="19518" y="15352"/>
                      <a:pt x="19524" y="15355"/>
                    </a:cubicBezTo>
                    <a:cubicBezTo>
                      <a:pt x="19524" y="15365"/>
                      <a:pt x="19524" y="15385"/>
                      <a:pt x="19514" y="15395"/>
                    </a:cubicBezTo>
                    <a:cubicBezTo>
                      <a:pt x="19504" y="15415"/>
                      <a:pt x="19494" y="15444"/>
                      <a:pt x="19465" y="15484"/>
                    </a:cubicBezTo>
                    <a:cubicBezTo>
                      <a:pt x="19419" y="15581"/>
                      <a:pt x="19429" y="15602"/>
                      <a:pt x="19450" y="15602"/>
                    </a:cubicBezTo>
                    <a:cubicBezTo>
                      <a:pt x="19460" y="15602"/>
                      <a:pt x="19474" y="15596"/>
                      <a:pt x="19484" y="15593"/>
                    </a:cubicBezTo>
                    <a:cubicBezTo>
                      <a:pt x="19494" y="15583"/>
                      <a:pt x="19544" y="15524"/>
                      <a:pt x="19603" y="15484"/>
                    </a:cubicBezTo>
                    <a:cubicBezTo>
                      <a:pt x="19603" y="15494"/>
                      <a:pt x="19603" y="15514"/>
                      <a:pt x="19613" y="15533"/>
                    </a:cubicBezTo>
                    <a:cubicBezTo>
                      <a:pt x="19594" y="15543"/>
                      <a:pt x="19584" y="15553"/>
                      <a:pt x="19574" y="15563"/>
                    </a:cubicBezTo>
                    <a:cubicBezTo>
                      <a:pt x="19574" y="15563"/>
                      <a:pt x="19574" y="15573"/>
                      <a:pt x="19564" y="15573"/>
                    </a:cubicBezTo>
                    <a:cubicBezTo>
                      <a:pt x="19564" y="15573"/>
                      <a:pt x="19564" y="15573"/>
                      <a:pt x="19564" y="15583"/>
                    </a:cubicBezTo>
                    <a:cubicBezTo>
                      <a:pt x="19517" y="15630"/>
                      <a:pt x="19519" y="15646"/>
                      <a:pt x="19537" y="15646"/>
                    </a:cubicBezTo>
                    <a:cubicBezTo>
                      <a:pt x="19542" y="15646"/>
                      <a:pt x="19547" y="15645"/>
                      <a:pt x="19554" y="15643"/>
                    </a:cubicBezTo>
                    <a:cubicBezTo>
                      <a:pt x="19574" y="15643"/>
                      <a:pt x="19603" y="15633"/>
                      <a:pt x="19623" y="15623"/>
                    </a:cubicBezTo>
                    <a:cubicBezTo>
                      <a:pt x="19623" y="15633"/>
                      <a:pt x="19623" y="15633"/>
                      <a:pt x="19623" y="15633"/>
                    </a:cubicBezTo>
                    <a:cubicBezTo>
                      <a:pt x="19623" y="15643"/>
                      <a:pt x="19623" y="15652"/>
                      <a:pt x="19623" y="15662"/>
                    </a:cubicBezTo>
                    <a:cubicBezTo>
                      <a:pt x="19613" y="15672"/>
                      <a:pt x="19603" y="15682"/>
                      <a:pt x="19594" y="15702"/>
                    </a:cubicBezTo>
                    <a:cubicBezTo>
                      <a:pt x="19584" y="15692"/>
                      <a:pt x="19574" y="15692"/>
                      <a:pt x="19554" y="15692"/>
                    </a:cubicBezTo>
                    <a:cubicBezTo>
                      <a:pt x="19534" y="15682"/>
                      <a:pt x="19504" y="15682"/>
                      <a:pt x="19484" y="15682"/>
                    </a:cubicBezTo>
                    <a:cubicBezTo>
                      <a:pt x="19435" y="15692"/>
                      <a:pt x="19445" y="15801"/>
                      <a:pt x="19405" y="15900"/>
                    </a:cubicBezTo>
                    <a:cubicBezTo>
                      <a:pt x="19405" y="15910"/>
                      <a:pt x="19395" y="15910"/>
                      <a:pt x="19395" y="15920"/>
                    </a:cubicBezTo>
                    <a:cubicBezTo>
                      <a:pt x="19385" y="15890"/>
                      <a:pt x="19375" y="15851"/>
                      <a:pt x="19385" y="15791"/>
                    </a:cubicBezTo>
                    <a:cubicBezTo>
                      <a:pt x="19395" y="15613"/>
                      <a:pt x="19385" y="15464"/>
                      <a:pt x="19415" y="15385"/>
                    </a:cubicBezTo>
                    <a:lnTo>
                      <a:pt x="19425" y="15385"/>
                    </a:lnTo>
                    <a:cubicBezTo>
                      <a:pt x="19451" y="15358"/>
                      <a:pt x="19478" y="15350"/>
                      <a:pt x="19498" y="15350"/>
                    </a:cubicBezTo>
                    <a:close/>
                    <a:moveTo>
                      <a:pt x="19554" y="15910"/>
                    </a:moveTo>
                    <a:cubicBezTo>
                      <a:pt x="19544" y="15920"/>
                      <a:pt x="19534" y="15930"/>
                      <a:pt x="19524" y="15940"/>
                    </a:cubicBezTo>
                    <a:cubicBezTo>
                      <a:pt x="19504" y="15950"/>
                      <a:pt x="19484" y="15960"/>
                      <a:pt x="19465" y="15960"/>
                    </a:cubicBezTo>
                    <a:cubicBezTo>
                      <a:pt x="19475" y="15950"/>
                      <a:pt x="19484" y="15940"/>
                      <a:pt x="19504" y="15930"/>
                    </a:cubicBezTo>
                    <a:cubicBezTo>
                      <a:pt x="19514" y="15930"/>
                      <a:pt x="19524" y="15920"/>
                      <a:pt x="19534" y="15920"/>
                    </a:cubicBezTo>
                    <a:cubicBezTo>
                      <a:pt x="19544" y="15910"/>
                      <a:pt x="19544" y="15910"/>
                      <a:pt x="19554" y="15910"/>
                    </a:cubicBezTo>
                    <a:close/>
                    <a:moveTo>
                      <a:pt x="14646" y="15960"/>
                    </a:moveTo>
                    <a:cubicBezTo>
                      <a:pt x="14656" y="15970"/>
                      <a:pt x="14695" y="15970"/>
                      <a:pt x="14745" y="15970"/>
                    </a:cubicBezTo>
                    <a:cubicBezTo>
                      <a:pt x="14745" y="15970"/>
                      <a:pt x="14745" y="15980"/>
                      <a:pt x="14745" y="15980"/>
                    </a:cubicBezTo>
                    <a:cubicBezTo>
                      <a:pt x="14730" y="16009"/>
                      <a:pt x="14693" y="16029"/>
                      <a:pt x="14666" y="16029"/>
                    </a:cubicBezTo>
                    <a:cubicBezTo>
                      <a:pt x="14638" y="16029"/>
                      <a:pt x="14621" y="16009"/>
                      <a:pt x="14646" y="15960"/>
                    </a:cubicBezTo>
                    <a:close/>
                    <a:moveTo>
                      <a:pt x="13839" y="15348"/>
                    </a:moveTo>
                    <a:cubicBezTo>
                      <a:pt x="13855" y="15348"/>
                      <a:pt x="13872" y="15350"/>
                      <a:pt x="13892" y="15355"/>
                    </a:cubicBezTo>
                    <a:cubicBezTo>
                      <a:pt x="13912" y="15365"/>
                      <a:pt x="13922" y="15365"/>
                      <a:pt x="13932" y="15375"/>
                    </a:cubicBezTo>
                    <a:cubicBezTo>
                      <a:pt x="13922" y="15385"/>
                      <a:pt x="13922" y="15395"/>
                      <a:pt x="13912" y="15405"/>
                    </a:cubicBezTo>
                    <a:cubicBezTo>
                      <a:pt x="13853" y="15583"/>
                      <a:pt x="13872" y="15573"/>
                      <a:pt x="13922" y="15672"/>
                    </a:cubicBezTo>
                    <a:cubicBezTo>
                      <a:pt x="13930" y="15687"/>
                      <a:pt x="13939" y="15694"/>
                      <a:pt x="13949" y="15694"/>
                    </a:cubicBezTo>
                    <a:cubicBezTo>
                      <a:pt x="13993" y="15694"/>
                      <a:pt x="14043" y="15537"/>
                      <a:pt x="14051" y="15454"/>
                    </a:cubicBezTo>
                    <a:cubicBezTo>
                      <a:pt x="14081" y="15494"/>
                      <a:pt x="14110" y="15533"/>
                      <a:pt x="14170" y="15603"/>
                    </a:cubicBezTo>
                    <a:cubicBezTo>
                      <a:pt x="14180" y="15633"/>
                      <a:pt x="14200" y="15643"/>
                      <a:pt x="14219" y="15662"/>
                    </a:cubicBezTo>
                    <a:cubicBezTo>
                      <a:pt x="14219" y="15672"/>
                      <a:pt x="14219" y="15682"/>
                      <a:pt x="14219" y="15682"/>
                    </a:cubicBezTo>
                    <a:cubicBezTo>
                      <a:pt x="14210" y="15730"/>
                      <a:pt x="14210" y="15750"/>
                      <a:pt x="14216" y="15750"/>
                    </a:cubicBezTo>
                    <a:cubicBezTo>
                      <a:pt x="14224" y="15750"/>
                      <a:pt x="14239" y="15728"/>
                      <a:pt x="14259" y="15692"/>
                    </a:cubicBezTo>
                    <a:cubicBezTo>
                      <a:pt x="14307" y="15733"/>
                      <a:pt x="14355" y="15755"/>
                      <a:pt x="14390" y="15755"/>
                    </a:cubicBezTo>
                    <a:cubicBezTo>
                      <a:pt x="14405" y="15755"/>
                      <a:pt x="14418" y="15751"/>
                      <a:pt x="14428" y="15742"/>
                    </a:cubicBezTo>
                    <a:cubicBezTo>
                      <a:pt x="14447" y="15742"/>
                      <a:pt x="14467" y="15742"/>
                      <a:pt x="14507" y="15732"/>
                    </a:cubicBezTo>
                    <a:cubicBezTo>
                      <a:pt x="14586" y="15722"/>
                      <a:pt x="14576" y="15682"/>
                      <a:pt x="14685" y="15633"/>
                    </a:cubicBezTo>
                    <a:cubicBezTo>
                      <a:pt x="14715" y="15662"/>
                      <a:pt x="14735" y="15682"/>
                      <a:pt x="14755" y="15692"/>
                    </a:cubicBezTo>
                    <a:cubicBezTo>
                      <a:pt x="14725" y="15771"/>
                      <a:pt x="14656" y="15861"/>
                      <a:pt x="14656" y="15861"/>
                    </a:cubicBezTo>
                    <a:cubicBezTo>
                      <a:pt x="14656" y="15861"/>
                      <a:pt x="14598" y="15882"/>
                      <a:pt x="14532" y="15882"/>
                    </a:cubicBezTo>
                    <a:cubicBezTo>
                      <a:pt x="14508" y="15882"/>
                      <a:pt x="14482" y="15879"/>
                      <a:pt x="14457" y="15871"/>
                    </a:cubicBezTo>
                    <a:cubicBezTo>
                      <a:pt x="14405" y="15855"/>
                      <a:pt x="14375" y="15842"/>
                      <a:pt x="14342" y="15842"/>
                    </a:cubicBezTo>
                    <a:cubicBezTo>
                      <a:pt x="14313" y="15842"/>
                      <a:pt x="14281" y="15852"/>
                      <a:pt x="14229" y="15881"/>
                    </a:cubicBezTo>
                    <a:cubicBezTo>
                      <a:pt x="14120" y="15940"/>
                      <a:pt x="14299" y="16000"/>
                      <a:pt x="14259" y="16029"/>
                    </a:cubicBezTo>
                    <a:cubicBezTo>
                      <a:pt x="14259" y="16039"/>
                      <a:pt x="14249" y="16049"/>
                      <a:pt x="14239" y="16049"/>
                    </a:cubicBezTo>
                    <a:cubicBezTo>
                      <a:pt x="14120" y="15900"/>
                      <a:pt x="14150" y="15752"/>
                      <a:pt x="13962" y="15712"/>
                    </a:cubicBezTo>
                    <a:cubicBezTo>
                      <a:pt x="13773" y="15672"/>
                      <a:pt x="13684" y="15652"/>
                      <a:pt x="13674" y="15593"/>
                    </a:cubicBezTo>
                    <a:cubicBezTo>
                      <a:pt x="13684" y="15583"/>
                      <a:pt x="13684" y="15573"/>
                      <a:pt x="13694" y="15563"/>
                    </a:cubicBezTo>
                    <a:cubicBezTo>
                      <a:pt x="13743" y="15484"/>
                      <a:pt x="13763" y="15434"/>
                      <a:pt x="13793" y="15355"/>
                    </a:cubicBezTo>
                    <a:cubicBezTo>
                      <a:pt x="13808" y="15350"/>
                      <a:pt x="13823" y="15348"/>
                      <a:pt x="13839" y="15348"/>
                    </a:cubicBezTo>
                    <a:close/>
                    <a:moveTo>
                      <a:pt x="14775" y="15980"/>
                    </a:moveTo>
                    <a:cubicBezTo>
                      <a:pt x="14824" y="15980"/>
                      <a:pt x="14874" y="15990"/>
                      <a:pt x="14923" y="16009"/>
                    </a:cubicBezTo>
                    <a:cubicBezTo>
                      <a:pt x="14886" y="16058"/>
                      <a:pt x="14860" y="16074"/>
                      <a:pt x="14839" y="16074"/>
                    </a:cubicBezTo>
                    <a:cubicBezTo>
                      <a:pt x="14822" y="16074"/>
                      <a:pt x="14808" y="16063"/>
                      <a:pt x="14794" y="16049"/>
                    </a:cubicBezTo>
                    <a:cubicBezTo>
                      <a:pt x="14785" y="16029"/>
                      <a:pt x="14775" y="16000"/>
                      <a:pt x="14775" y="15980"/>
                    </a:cubicBezTo>
                    <a:close/>
                    <a:moveTo>
                      <a:pt x="12177" y="15286"/>
                    </a:moveTo>
                    <a:cubicBezTo>
                      <a:pt x="12197" y="15286"/>
                      <a:pt x="12217" y="15286"/>
                      <a:pt x="12226" y="15296"/>
                    </a:cubicBezTo>
                    <a:cubicBezTo>
                      <a:pt x="12246" y="15305"/>
                      <a:pt x="12246" y="15335"/>
                      <a:pt x="12246" y="15375"/>
                    </a:cubicBezTo>
                    <a:cubicBezTo>
                      <a:pt x="12246" y="15385"/>
                      <a:pt x="12246" y="15395"/>
                      <a:pt x="12236" y="15415"/>
                    </a:cubicBezTo>
                    <a:cubicBezTo>
                      <a:pt x="12236" y="15434"/>
                      <a:pt x="12226" y="15464"/>
                      <a:pt x="12217" y="15494"/>
                    </a:cubicBezTo>
                    <a:cubicBezTo>
                      <a:pt x="12207" y="15543"/>
                      <a:pt x="12197" y="15583"/>
                      <a:pt x="12197" y="15603"/>
                    </a:cubicBezTo>
                    <a:cubicBezTo>
                      <a:pt x="12197" y="15662"/>
                      <a:pt x="12217" y="15722"/>
                      <a:pt x="12117" y="15762"/>
                    </a:cubicBezTo>
                    <a:lnTo>
                      <a:pt x="12098" y="15762"/>
                    </a:lnTo>
                    <a:cubicBezTo>
                      <a:pt x="12088" y="15771"/>
                      <a:pt x="12078" y="15771"/>
                      <a:pt x="12078" y="15781"/>
                    </a:cubicBezTo>
                    <a:cubicBezTo>
                      <a:pt x="12058" y="15781"/>
                      <a:pt x="12048" y="15791"/>
                      <a:pt x="12028" y="15791"/>
                    </a:cubicBezTo>
                    <a:cubicBezTo>
                      <a:pt x="11830" y="15831"/>
                      <a:pt x="11889" y="15980"/>
                      <a:pt x="11760" y="16128"/>
                    </a:cubicBezTo>
                    <a:cubicBezTo>
                      <a:pt x="11727" y="16170"/>
                      <a:pt x="11700" y="16187"/>
                      <a:pt x="11675" y="16187"/>
                    </a:cubicBezTo>
                    <a:cubicBezTo>
                      <a:pt x="11608" y="16187"/>
                      <a:pt x="11563" y="16052"/>
                      <a:pt x="11453" y="15950"/>
                    </a:cubicBezTo>
                    <a:cubicBezTo>
                      <a:pt x="11430" y="15927"/>
                      <a:pt x="11410" y="15917"/>
                      <a:pt x="11392" y="15917"/>
                    </a:cubicBezTo>
                    <a:cubicBezTo>
                      <a:pt x="11323" y="15917"/>
                      <a:pt x="11284" y="16058"/>
                      <a:pt x="11245" y="16168"/>
                    </a:cubicBezTo>
                    <a:cubicBezTo>
                      <a:pt x="11179" y="16086"/>
                      <a:pt x="11134" y="16031"/>
                      <a:pt x="11104" y="16031"/>
                    </a:cubicBezTo>
                    <a:cubicBezTo>
                      <a:pt x="11097" y="16031"/>
                      <a:pt x="11091" y="16034"/>
                      <a:pt x="11086" y="16039"/>
                    </a:cubicBezTo>
                    <a:lnTo>
                      <a:pt x="11076" y="16039"/>
                    </a:lnTo>
                    <a:cubicBezTo>
                      <a:pt x="11091" y="16002"/>
                      <a:pt x="11100" y="15965"/>
                      <a:pt x="11079" y="15965"/>
                    </a:cubicBezTo>
                    <a:cubicBezTo>
                      <a:pt x="11072" y="15965"/>
                      <a:pt x="11062" y="15970"/>
                      <a:pt x="11047" y="15980"/>
                    </a:cubicBezTo>
                    <a:cubicBezTo>
                      <a:pt x="11047" y="15990"/>
                      <a:pt x="11027" y="15990"/>
                      <a:pt x="11027" y="16000"/>
                    </a:cubicBezTo>
                    <a:cubicBezTo>
                      <a:pt x="11007" y="15980"/>
                      <a:pt x="10997" y="15970"/>
                      <a:pt x="10967" y="15950"/>
                    </a:cubicBezTo>
                    <a:cubicBezTo>
                      <a:pt x="10967" y="15940"/>
                      <a:pt x="10957" y="15940"/>
                      <a:pt x="10947" y="15940"/>
                    </a:cubicBezTo>
                    <a:cubicBezTo>
                      <a:pt x="10977" y="15900"/>
                      <a:pt x="11017" y="15861"/>
                      <a:pt x="11017" y="15841"/>
                    </a:cubicBezTo>
                    <a:cubicBezTo>
                      <a:pt x="11185" y="15762"/>
                      <a:pt x="11314" y="15881"/>
                      <a:pt x="11463" y="15692"/>
                    </a:cubicBezTo>
                    <a:cubicBezTo>
                      <a:pt x="11543" y="15592"/>
                      <a:pt x="11598" y="15547"/>
                      <a:pt x="11627" y="15547"/>
                    </a:cubicBezTo>
                    <a:cubicBezTo>
                      <a:pt x="11654" y="15547"/>
                      <a:pt x="11656" y="15589"/>
                      <a:pt x="11632" y="15662"/>
                    </a:cubicBezTo>
                    <a:cubicBezTo>
                      <a:pt x="11604" y="15726"/>
                      <a:pt x="11629" y="15759"/>
                      <a:pt x="11678" y="15759"/>
                    </a:cubicBezTo>
                    <a:cubicBezTo>
                      <a:pt x="11735" y="15759"/>
                      <a:pt x="11824" y="15714"/>
                      <a:pt x="11899" y="15623"/>
                    </a:cubicBezTo>
                    <a:cubicBezTo>
                      <a:pt x="11929" y="15583"/>
                      <a:pt x="11949" y="15543"/>
                      <a:pt x="11969" y="15514"/>
                    </a:cubicBezTo>
                    <a:cubicBezTo>
                      <a:pt x="11998" y="15464"/>
                      <a:pt x="12008" y="15424"/>
                      <a:pt x="12028" y="15395"/>
                    </a:cubicBezTo>
                    <a:cubicBezTo>
                      <a:pt x="12038" y="15365"/>
                      <a:pt x="12058" y="15345"/>
                      <a:pt x="12088" y="15325"/>
                    </a:cubicBezTo>
                    <a:cubicBezTo>
                      <a:pt x="12107" y="15315"/>
                      <a:pt x="12127" y="15305"/>
                      <a:pt x="12157" y="15296"/>
                    </a:cubicBezTo>
                    <a:cubicBezTo>
                      <a:pt x="12167" y="15286"/>
                      <a:pt x="12167" y="15286"/>
                      <a:pt x="12177" y="15286"/>
                    </a:cubicBezTo>
                    <a:close/>
                    <a:moveTo>
                      <a:pt x="19594" y="16190"/>
                    </a:moveTo>
                    <a:cubicBezTo>
                      <a:pt x="19606" y="16190"/>
                      <a:pt x="19618" y="16193"/>
                      <a:pt x="19633" y="16198"/>
                    </a:cubicBezTo>
                    <a:cubicBezTo>
                      <a:pt x="19623" y="16208"/>
                      <a:pt x="19623" y="16208"/>
                      <a:pt x="19613" y="16218"/>
                    </a:cubicBezTo>
                    <a:cubicBezTo>
                      <a:pt x="19597" y="16246"/>
                      <a:pt x="19594" y="16256"/>
                      <a:pt x="19600" y="16256"/>
                    </a:cubicBezTo>
                    <a:cubicBezTo>
                      <a:pt x="19608" y="16256"/>
                      <a:pt x="19634" y="16235"/>
                      <a:pt x="19663" y="16218"/>
                    </a:cubicBezTo>
                    <a:cubicBezTo>
                      <a:pt x="19673" y="16228"/>
                      <a:pt x="19683" y="16237"/>
                      <a:pt x="19693" y="16247"/>
                    </a:cubicBezTo>
                    <a:cubicBezTo>
                      <a:pt x="19693" y="16257"/>
                      <a:pt x="19693" y="16267"/>
                      <a:pt x="19693" y="16277"/>
                    </a:cubicBezTo>
                    <a:cubicBezTo>
                      <a:pt x="19693" y="16287"/>
                      <a:pt x="19673" y="16307"/>
                      <a:pt x="19653" y="16337"/>
                    </a:cubicBezTo>
                    <a:cubicBezTo>
                      <a:pt x="19633" y="16317"/>
                      <a:pt x="19613" y="16297"/>
                      <a:pt x="19594" y="16267"/>
                    </a:cubicBezTo>
                    <a:cubicBezTo>
                      <a:pt x="19574" y="16237"/>
                      <a:pt x="19564" y="16208"/>
                      <a:pt x="19554" y="16198"/>
                    </a:cubicBezTo>
                    <a:cubicBezTo>
                      <a:pt x="19569" y="16193"/>
                      <a:pt x="19581" y="16190"/>
                      <a:pt x="19594" y="16190"/>
                    </a:cubicBezTo>
                    <a:close/>
                    <a:moveTo>
                      <a:pt x="19415" y="16277"/>
                    </a:moveTo>
                    <a:cubicBezTo>
                      <a:pt x="19405" y="16287"/>
                      <a:pt x="19435" y="16327"/>
                      <a:pt x="19415" y="16366"/>
                    </a:cubicBezTo>
                    <a:cubicBezTo>
                      <a:pt x="19395" y="16396"/>
                      <a:pt x="19346" y="16406"/>
                      <a:pt x="19296" y="16416"/>
                    </a:cubicBezTo>
                    <a:cubicBezTo>
                      <a:pt x="19286" y="16386"/>
                      <a:pt x="19296" y="16356"/>
                      <a:pt x="19356" y="16317"/>
                    </a:cubicBezTo>
                    <a:cubicBezTo>
                      <a:pt x="19375" y="16297"/>
                      <a:pt x="19395" y="16287"/>
                      <a:pt x="19415" y="16277"/>
                    </a:cubicBezTo>
                    <a:close/>
                    <a:moveTo>
                      <a:pt x="18295" y="16327"/>
                    </a:moveTo>
                    <a:cubicBezTo>
                      <a:pt x="18314" y="16356"/>
                      <a:pt x="18324" y="16386"/>
                      <a:pt x="18344" y="16406"/>
                    </a:cubicBezTo>
                    <a:cubicBezTo>
                      <a:pt x="18323" y="16428"/>
                      <a:pt x="18297" y="16437"/>
                      <a:pt x="18276" y="16437"/>
                    </a:cubicBezTo>
                    <a:cubicBezTo>
                      <a:pt x="18228" y="16437"/>
                      <a:pt x="18200" y="16391"/>
                      <a:pt x="18275" y="16337"/>
                    </a:cubicBezTo>
                    <a:cubicBezTo>
                      <a:pt x="18285" y="16337"/>
                      <a:pt x="18295" y="16327"/>
                      <a:pt x="18295" y="16327"/>
                    </a:cubicBezTo>
                    <a:close/>
                    <a:moveTo>
                      <a:pt x="10987" y="16164"/>
                    </a:moveTo>
                    <a:cubicBezTo>
                      <a:pt x="11000" y="16164"/>
                      <a:pt x="11013" y="16173"/>
                      <a:pt x="11027" y="16198"/>
                    </a:cubicBezTo>
                    <a:cubicBezTo>
                      <a:pt x="11069" y="16264"/>
                      <a:pt x="11100" y="16283"/>
                      <a:pt x="11122" y="16283"/>
                    </a:cubicBezTo>
                    <a:cubicBezTo>
                      <a:pt x="11137" y="16283"/>
                      <a:pt x="11148" y="16275"/>
                      <a:pt x="11156" y="16267"/>
                    </a:cubicBezTo>
                    <a:cubicBezTo>
                      <a:pt x="11170" y="16245"/>
                      <a:pt x="11174" y="16200"/>
                      <a:pt x="11183" y="16200"/>
                    </a:cubicBezTo>
                    <a:cubicBezTo>
                      <a:pt x="11187" y="16200"/>
                      <a:pt x="11190" y="16205"/>
                      <a:pt x="11195" y="16218"/>
                    </a:cubicBezTo>
                    <a:cubicBezTo>
                      <a:pt x="11205" y="16228"/>
                      <a:pt x="11205" y="16237"/>
                      <a:pt x="11215" y="16237"/>
                    </a:cubicBezTo>
                    <a:cubicBezTo>
                      <a:pt x="11215" y="16247"/>
                      <a:pt x="11205" y="16267"/>
                      <a:pt x="11195" y="16277"/>
                    </a:cubicBezTo>
                    <a:cubicBezTo>
                      <a:pt x="11136" y="16347"/>
                      <a:pt x="11056" y="16257"/>
                      <a:pt x="10918" y="16446"/>
                    </a:cubicBezTo>
                    <a:cubicBezTo>
                      <a:pt x="10838" y="16436"/>
                      <a:pt x="10769" y="16416"/>
                      <a:pt x="10809" y="16386"/>
                    </a:cubicBezTo>
                    <a:cubicBezTo>
                      <a:pt x="10868" y="16337"/>
                      <a:pt x="10908" y="16277"/>
                      <a:pt x="10908" y="16277"/>
                    </a:cubicBezTo>
                    <a:cubicBezTo>
                      <a:pt x="10908" y="16277"/>
                      <a:pt x="10943" y="16164"/>
                      <a:pt x="10987" y="16164"/>
                    </a:cubicBezTo>
                    <a:close/>
                    <a:moveTo>
                      <a:pt x="16769" y="16402"/>
                    </a:moveTo>
                    <a:cubicBezTo>
                      <a:pt x="16808" y="16402"/>
                      <a:pt x="16840" y="16413"/>
                      <a:pt x="16877" y="16436"/>
                    </a:cubicBezTo>
                    <a:cubicBezTo>
                      <a:pt x="16837" y="16466"/>
                      <a:pt x="16768" y="16485"/>
                      <a:pt x="16738" y="16505"/>
                    </a:cubicBezTo>
                    <a:cubicBezTo>
                      <a:pt x="16728" y="16515"/>
                      <a:pt x="16718" y="16515"/>
                      <a:pt x="16708" y="16515"/>
                    </a:cubicBezTo>
                    <a:cubicBezTo>
                      <a:pt x="16698" y="16485"/>
                      <a:pt x="16698" y="16446"/>
                      <a:pt x="16688" y="16416"/>
                    </a:cubicBezTo>
                    <a:cubicBezTo>
                      <a:pt x="16698" y="16416"/>
                      <a:pt x="16718" y="16406"/>
                      <a:pt x="16728" y="16406"/>
                    </a:cubicBezTo>
                    <a:cubicBezTo>
                      <a:pt x="16743" y="16404"/>
                      <a:pt x="16756" y="16402"/>
                      <a:pt x="16769" y="16402"/>
                    </a:cubicBezTo>
                    <a:close/>
                    <a:moveTo>
                      <a:pt x="18533" y="16446"/>
                    </a:moveTo>
                    <a:cubicBezTo>
                      <a:pt x="18533" y="16446"/>
                      <a:pt x="18533" y="16446"/>
                      <a:pt x="18542" y="16456"/>
                    </a:cubicBezTo>
                    <a:cubicBezTo>
                      <a:pt x="18552" y="16466"/>
                      <a:pt x="18562" y="16485"/>
                      <a:pt x="18572" y="16495"/>
                    </a:cubicBezTo>
                    <a:cubicBezTo>
                      <a:pt x="18533" y="16525"/>
                      <a:pt x="18493" y="16545"/>
                      <a:pt x="18463" y="16575"/>
                    </a:cubicBezTo>
                    <a:cubicBezTo>
                      <a:pt x="18473" y="16535"/>
                      <a:pt x="18483" y="16485"/>
                      <a:pt x="18493" y="16456"/>
                    </a:cubicBezTo>
                    <a:cubicBezTo>
                      <a:pt x="18503" y="16456"/>
                      <a:pt x="18513" y="16446"/>
                      <a:pt x="18533" y="16446"/>
                    </a:cubicBezTo>
                    <a:close/>
                    <a:moveTo>
                      <a:pt x="19598" y="16627"/>
                    </a:moveTo>
                    <a:cubicBezTo>
                      <a:pt x="19603" y="16627"/>
                      <a:pt x="19608" y="16629"/>
                      <a:pt x="19613" y="16634"/>
                    </a:cubicBezTo>
                    <a:lnTo>
                      <a:pt x="19584" y="16634"/>
                    </a:lnTo>
                    <a:cubicBezTo>
                      <a:pt x="19589" y="16629"/>
                      <a:pt x="19594" y="16627"/>
                      <a:pt x="19598" y="16627"/>
                    </a:cubicBezTo>
                    <a:close/>
                    <a:moveTo>
                      <a:pt x="14590" y="16370"/>
                    </a:moveTo>
                    <a:cubicBezTo>
                      <a:pt x="14614" y="16370"/>
                      <a:pt x="14641" y="16376"/>
                      <a:pt x="14676" y="16386"/>
                    </a:cubicBezTo>
                    <a:cubicBezTo>
                      <a:pt x="14745" y="16396"/>
                      <a:pt x="14814" y="16466"/>
                      <a:pt x="14874" y="16495"/>
                    </a:cubicBezTo>
                    <a:cubicBezTo>
                      <a:pt x="14844" y="16485"/>
                      <a:pt x="14814" y="16475"/>
                      <a:pt x="14775" y="16466"/>
                    </a:cubicBezTo>
                    <a:cubicBezTo>
                      <a:pt x="14710" y="16442"/>
                      <a:pt x="14672" y="16432"/>
                      <a:pt x="14651" y="16432"/>
                    </a:cubicBezTo>
                    <a:cubicBezTo>
                      <a:pt x="14559" y="16432"/>
                      <a:pt x="14853" y="16641"/>
                      <a:pt x="14894" y="16763"/>
                    </a:cubicBezTo>
                    <a:cubicBezTo>
                      <a:pt x="14920" y="16834"/>
                      <a:pt x="14923" y="16874"/>
                      <a:pt x="14895" y="16874"/>
                    </a:cubicBezTo>
                    <a:cubicBezTo>
                      <a:pt x="14891" y="16874"/>
                      <a:pt x="14888" y="16873"/>
                      <a:pt x="14884" y="16872"/>
                    </a:cubicBezTo>
                    <a:cubicBezTo>
                      <a:pt x="14884" y="16872"/>
                      <a:pt x="14884" y="16862"/>
                      <a:pt x="14884" y="16852"/>
                    </a:cubicBezTo>
                    <a:cubicBezTo>
                      <a:pt x="14900" y="16798"/>
                      <a:pt x="14898" y="16765"/>
                      <a:pt x="14883" y="16765"/>
                    </a:cubicBezTo>
                    <a:cubicBezTo>
                      <a:pt x="14869" y="16765"/>
                      <a:pt x="14846" y="16788"/>
                      <a:pt x="14814" y="16842"/>
                    </a:cubicBezTo>
                    <a:cubicBezTo>
                      <a:pt x="14794" y="16822"/>
                      <a:pt x="14775" y="16813"/>
                      <a:pt x="14745" y="16793"/>
                    </a:cubicBezTo>
                    <a:cubicBezTo>
                      <a:pt x="14715" y="16763"/>
                      <a:pt x="14685" y="16753"/>
                      <a:pt x="14666" y="16753"/>
                    </a:cubicBezTo>
                    <a:cubicBezTo>
                      <a:pt x="14666" y="16713"/>
                      <a:pt x="14692" y="16640"/>
                      <a:pt x="14633" y="16640"/>
                    </a:cubicBezTo>
                    <a:cubicBezTo>
                      <a:pt x="14619" y="16640"/>
                      <a:pt x="14601" y="16644"/>
                      <a:pt x="14576" y="16654"/>
                    </a:cubicBezTo>
                    <a:cubicBezTo>
                      <a:pt x="14551" y="16667"/>
                      <a:pt x="14527" y="16672"/>
                      <a:pt x="14506" y="16672"/>
                    </a:cubicBezTo>
                    <a:cubicBezTo>
                      <a:pt x="14462" y="16672"/>
                      <a:pt x="14428" y="16648"/>
                      <a:pt x="14408" y="16614"/>
                    </a:cubicBezTo>
                    <a:cubicBezTo>
                      <a:pt x="14388" y="16585"/>
                      <a:pt x="14388" y="16525"/>
                      <a:pt x="14428" y="16475"/>
                    </a:cubicBezTo>
                    <a:cubicBezTo>
                      <a:pt x="14447" y="16456"/>
                      <a:pt x="14457" y="16446"/>
                      <a:pt x="14467" y="16436"/>
                    </a:cubicBezTo>
                    <a:cubicBezTo>
                      <a:pt x="14513" y="16390"/>
                      <a:pt x="14545" y="16370"/>
                      <a:pt x="14590" y="16370"/>
                    </a:cubicBezTo>
                    <a:close/>
                    <a:moveTo>
                      <a:pt x="15267" y="16217"/>
                    </a:moveTo>
                    <a:cubicBezTo>
                      <a:pt x="15505" y="16217"/>
                      <a:pt x="15440" y="16433"/>
                      <a:pt x="15489" y="16743"/>
                    </a:cubicBezTo>
                    <a:cubicBezTo>
                      <a:pt x="15504" y="16879"/>
                      <a:pt x="15445" y="16927"/>
                      <a:pt x="15376" y="16927"/>
                    </a:cubicBezTo>
                    <a:cubicBezTo>
                      <a:pt x="15314" y="16927"/>
                      <a:pt x="15244" y="16889"/>
                      <a:pt x="15211" y="16842"/>
                    </a:cubicBezTo>
                    <a:cubicBezTo>
                      <a:pt x="15211" y="16832"/>
                      <a:pt x="15211" y="16822"/>
                      <a:pt x="15211" y="16813"/>
                    </a:cubicBezTo>
                    <a:cubicBezTo>
                      <a:pt x="15211" y="16759"/>
                      <a:pt x="15276" y="16558"/>
                      <a:pt x="15214" y="16558"/>
                    </a:cubicBezTo>
                    <a:cubicBezTo>
                      <a:pt x="15208" y="16558"/>
                      <a:pt x="15200" y="16560"/>
                      <a:pt x="15191" y="16565"/>
                    </a:cubicBezTo>
                    <a:cubicBezTo>
                      <a:pt x="15161" y="16575"/>
                      <a:pt x="15151" y="16594"/>
                      <a:pt x="15132" y="16604"/>
                    </a:cubicBezTo>
                    <a:cubicBezTo>
                      <a:pt x="15093" y="16575"/>
                      <a:pt x="15016" y="16546"/>
                      <a:pt x="14920" y="16508"/>
                    </a:cubicBezTo>
                    <a:lnTo>
                      <a:pt x="14920" y="16508"/>
                    </a:lnTo>
                    <a:cubicBezTo>
                      <a:pt x="14923" y="16509"/>
                      <a:pt x="14927" y="16509"/>
                      <a:pt x="14931" y="16509"/>
                    </a:cubicBezTo>
                    <a:cubicBezTo>
                      <a:pt x="14944" y="16509"/>
                      <a:pt x="14956" y="16502"/>
                      <a:pt x="14963" y="16495"/>
                    </a:cubicBezTo>
                    <a:cubicBezTo>
                      <a:pt x="15023" y="16436"/>
                      <a:pt x="14913" y="16356"/>
                      <a:pt x="14993" y="16347"/>
                    </a:cubicBezTo>
                    <a:cubicBezTo>
                      <a:pt x="15072" y="16337"/>
                      <a:pt x="15340" y="16307"/>
                      <a:pt x="15261" y="16237"/>
                    </a:cubicBezTo>
                    <a:cubicBezTo>
                      <a:pt x="15251" y="16228"/>
                      <a:pt x="15251" y="16228"/>
                      <a:pt x="15241" y="16218"/>
                    </a:cubicBezTo>
                    <a:lnTo>
                      <a:pt x="15251" y="16218"/>
                    </a:lnTo>
                    <a:cubicBezTo>
                      <a:pt x="15256" y="16217"/>
                      <a:pt x="15262" y="16217"/>
                      <a:pt x="15267" y="16217"/>
                    </a:cubicBezTo>
                    <a:close/>
                    <a:moveTo>
                      <a:pt x="14557" y="16822"/>
                    </a:moveTo>
                    <a:cubicBezTo>
                      <a:pt x="14517" y="16882"/>
                      <a:pt x="14477" y="16961"/>
                      <a:pt x="14447" y="17041"/>
                    </a:cubicBezTo>
                    <a:cubicBezTo>
                      <a:pt x="14447" y="17041"/>
                      <a:pt x="14447" y="17051"/>
                      <a:pt x="14447" y="17051"/>
                    </a:cubicBezTo>
                    <a:cubicBezTo>
                      <a:pt x="14428" y="17059"/>
                      <a:pt x="14409" y="17063"/>
                      <a:pt x="14391" y="17063"/>
                    </a:cubicBezTo>
                    <a:cubicBezTo>
                      <a:pt x="14328" y="17063"/>
                      <a:pt x="14288" y="17011"/>
                      <a:pt x="14358" y="16941"/>
                    </a:cubicBezTo>
                    <a:cubicBezTo>
                      <a:pt x="14368" y="16932"/>
                      <a:pt x="14378" y="16922"/>
                      <a:pt x="14388" y="16912"/>
                    </a:cubicBezTo>
                    <a:cubicBezTo>
                      <a:pt x="14457" y="16872"/>
                      <a:pt x="14517" y="16842"/>
                      <a:pt x="14557" y="16822"/>
                    </a:cubicBezTo>
                    <a:close/>
                    <a:moveTo>
                      <a:pt x="18166" y="17229"/>
                    </a:moveTo>
                    <a:cubicBezTo>
                      <a:pt x="18186" y="17289"/>
                      <a:pt x="18205" y="17348"/>
                      <a:pt x="18215" y="17378"/>
                    </a:cubicBezTo>
                    <a:cubicBezTo>
                      <a:pt x="18166" y="17378"/>
                      <a:pt x="18136" y="17348"/>
                      <a:pt x="18146" y="17269"/>
                    </a:cubicBezTo>
                    <a:lnTo>
                      <a:pt x="18156" y="17269"/>
                    </a:lnTo>
                    <a:cubicBezTo>
                      <a:pt x="18156" y="17249"/>
                      <a:pt x="18156" y="17239"/>
                      <a:pt x="18166" y="17229"/>
                    </a:cubicBezTo>
                    <a:close/>
                    <a:moveTo>
                      <a:pt x="16728" y="17289"/>
                    </a:moveTo>
                    <a:cubicBezTo>
                      <a:pt x="16738" y="17298"/>
                      <a:pt x="16738" y="17308"/>
                      <a:pt x="16738" y="17318"/>
                    </a:cubicBezTo>
                    <a:cubicBezTo>
                      <a:pt x="16748" y="17328"/>
                      <a:pt x="16748" y="17338"/>
                      <a:pt x="16748" y="17348"/>
                    </a:cubicBezTo>
                    <a:cubicBezTo>
                      <a:pt x="16748" y="17378"/>
                      <a:pt x="16698" y="17388"/>
                      <a:pt x="16589" y="17407"/>
                    </a:cubicBezTo>
                    <a:cubicBezTo>
                      <a:pt x="16589" y="17417"/>
                      <a:pt x="16589" y="17417"/>
                      <a:pt x="16589" y="17417"/>
                    </a:cubicBezTo>
                    <a:cubicBezTo>
                      <a:pt x="16579" y="17388"/>
                      <a:pt x="16599" y="17348"/>
                      <a:pt x="16668" y="17318"/>
                    </a:cubicBezTo>
                    <a:cubicBezTo>
                      <a:pt x="16688" y="17308"/>
                      <a:pt x="16708" y="17298"/>
                      <a:pt x="16728" y="17289"/>
                    </a:cubicBezTo>
                    <a:close/>
                    <a:moveTo>
                      <a:pt x="19831" y="17437"/>
                    </a:moveTo>
                    <a:cubicBezTo>
                      <a:pt x="19831" y="17447"/>
                      <a:pt x="19841" y="17447"/>
                      <a:pt x="19841" y="17457"/>
                    </a:cubicBezTo>
                    <a:cubicBezTo>
                      <a:pt x="19841" y="17457"/>
                      <a:pt x="19841" y="17467"/>
                      <a:pt x="19841" y="17467"/>
                    </a:cubicBezTo>
                    <a:cubicBezTo>
                      <a:pt x="19822" y="17477"/>
                      <a:pt x="19792" y="17477"/>
                      <a:pt x="19772" y="17477"/>
                    </a:cubicBezTo>
                    <a:lnTo>
                      <a:pt x="19752" y="17477"/>
                    </a:lnTo>
                    <a:cubicBezTo>
                      <a:pt x="19732" y="17487"/>
                      <a:pt x="19722" y="17487"/>
                      <a:pt x="19703" y="17497"/>
                    </a:cubicBezTo>
                    <a:cubicBezTo>
                      <a:pt x="19693" y="17487"/>
                      <a:pt x="19693" y="17487"/>
                      <a:pt x="19693" y="17487"/>
                    </a:cubicBezTo>
                    <a:cubicBezTo>
                      <a:pt x="19693" y="17487"/>
                      <a:pt x="19693" y="17477"/>
                      <a:pt x="19693" y="17477"/>
                    </a:cubicBezTo>
                    <a:lnTo>
                      <a:pt x="19742" y="17477"/>
                    </a:lnTo>
                    <a:cubicBezTo>
                      <a:pt x="19762" y="17467"/>
                      <a:pt x="19782" y="17457"/>
                      <a:pt x="19792" y="17447"/>
                    </a:cubicBezTo>
                    <a:cubicBezTo>
                      <a:pt x="19812" y="17447"/>
                      <a:pt x="19822" y="17437"/>
                      <a:pt x="19831" y="17437"/>
                    </a:cubicBezTo>
                    <a:close/>
                    <a:moveTo>
                      <a:pt x="18256" y="17650"/>
                    </a:moveTo>
                    <a:cubicBezTo>
                      <a:pt x="18260" y="17650"/>
                      <a:pt x="18266" y="17652"/>
                      <a:pt x="18275" y="17655"/>
                    </a:cubicBezTo>
                    <a:cubicBezTo>
                      <a:pt x="18314" y="17675"/>
                      <a:pt x="18334" y="17695"/>
                      <a:pt x="18364" y="17705"/>
                    </a:cubicBezTo>
                    <a:cubicBezTo>
                      <a:pt x="18334" y="17715"/>
                      <a:pt x="18314" y="17715"/>
                      <a:pt x="18285" y="17725"/>
                    </a:cubicBezTo>
                    <a:cubicBezTo>
                      <a:pt x="18268" y="17684"/>
                      <a:pt x="18239" y="17650"/>
                      <a:pt x="18256" y="17650"/>
                    </a:cubicBezTo>
                    <a:close/>
                    <a:moveTo>
                      <a:pt x="18027" y="17913"/>
                    </a:moveTo>
                    <a:cubicBezTo>
                      <a:pt x="18027" y="17923"/>
                      <a:pt x="18027" y="17933"/>
                      <a:pt x="18017" y="17933"/>
                    </a:cubicBezTo>
                    <a:lnTo>
                      <a:pt x="17987" y="17933"/>
                    </a:lnTo>
                    <a:cubicBezTo>
                      <a:pt x="17997" y="17923"/>
                      <a:pt x="17997" y="17913"/>
                      <a:pt x="18007" y="17913"/>
                    </a:cubicBezTo>
                    <a:close/>
                    <a:moveTo>
                      <a:pt x="15171" y="17173"/>
                    </a:moveTo>
                    <a:cubicBezTo>
                      <a:pt x="15247" y="17173"/>
                      <a:pt x="15340" y="17229"/>
                      <a:pt x="15518" y="17318"/>
                    </a:cubicBezTo>
                    <a:cubicBezTo>
                      <a:pt x="15518" y="17328"/>
                      <a:pt x="15508" y="17348"/>
                      <a:pt x="15508" y="17358"/>
                    </a:cubicBezTo>
                    <a:cubicBezTo>
                      <a:pt x="15489" y="17407"/>
                      <a:pt x="15469" y="17467"/>
                      <a:pt x="15459" y="17536"/>
                    </a:cubicBezTo>
                    <a:cubicBezTo>
                      <a:pt x="15389" y="17576"/>
                      <a:pt x="15320" y="17606"/>
                      <a:pt x="15270" y="17636"/>
                    </a:cubicBezTo>
                    <a:cubicBezTo>
                      <a:pt x="15236" y="17658"/>
                      <a:pt x="15205" y="17664"/>
                      <a:pt x="15172" y="17664"/>
                    </a:cubicBezTo>
                    <a:cubicBezTo>
                      <a:pt x="15138" y="17664"/>
                      <a:pt x="15103" y="17658"/>
                      <a:pt x="15062" y="17658"/>
                    </a:cubicBezTo>
                    <a:cubicBezTo>
                      <a:pt x="15001" y="17658"/>
                      <a:pt x="14926" y="17671"/>
                      <a:pt x="14824" y="17735"/>
                    </a:cubicBezTo>
                    <a:cubicBezTo>
                      <a:pt x="14785" y="17764"/>
                      <a:pt x="14745" y="17794"/>
                      <a:pt x="14715" y="17824"/>
                    </a:cubicBezTo>
                    <a:cubicBezTo>
                      <a:pt x="14666" y="17874"/>
                      <a:pt x="14636" y="17913"/>
                      <a:pt x="14616" y="17933"/>
                    </a:cubicBezTo>
                    <a:cubicBezTo>
                      <a:pt x="14604" y="17950"/>
                      <a:pt x="14593" y="17961"/>
                      <a:pt x="14578" y="17961"/>
                    </a:cubicBezTo>
                    <a:cubicBezTo>
                      <a:pt x="14566" y="17961"/>
                      <a:pt x="14553" y="17955"/>
                      <a:pt x="14537" y="17943"/>
                    </a:cubicBezTo>
                    <a:cubicBezTo>
                      <a:pt x="14517" y="17923"/>
                      <a:pt x="14487" y="17923"/>
                      <a:pt x="14457" y="17923"/>
                    </a:cubicBezTo>
                    <a:cubicBezTo>
                      <a:pt x="14477" y="17903"/>
                      <a:pt x="14487" y="17883"/>
                      <a:pt x="14517" y="17874"/>
                    </a:cubicBezTo>
                    <a:cubicBezTo>
                      <a:pt x="14547" y="17874"/>
                      <a:pt x="14586" y="17903"/>
                      <a:pt x="14616" y="17933"/>
                    </a:cubicBezTo>
                    <a:cubicBezTo>
                      <a:pt x="14547" y="17844"/>
                      <a:pt x="14487" y="17824"/>
                      <a:pt x="14497" y="17745"/>
                    </a:cubicBezTo>
                    <a:cubicBezTo>
                      <a:pt x="14438" y="17735"/>
                      <a:pt x="14378" y="17675"/>
                      <a:pt x="14438" y="17536"/>
                    </a:cubicBezTo>
                    <a:cubicBezTo>
                      <a:pt x="14447" y="17526"/>
                      <a:pt x="14447" y="17526"/>
                      <a:pt x="14447" y="17517"/>
                    </a:cubicBezTo>
                    <a:cubicBezTo>
                      <a:pt x="14547" y="17308"/>
                      <a:pt x="14606" y="17398"/>
                      <a:pt x="14636" y="17338"/>
                    </a:cubicBezTo>
                    <a:cubicBezTo>
                      <a:pt x="14646" y="17318"/>
                      <a:pt x="14656" y="17289"/>
                      <a:pt x="14666" y="17259"/>
                    </a:cubicBezTo>
                    <a:cubicBezTo>
                      <a:pt x="14692" y="17309"/>
                      <a:pt x="14735" y="17327"/>
                      <a:pt x="14783" y="17327"/>
                    </a:cubicBezTo>
                    <a:cubicBezTo>
                      <a:pt x="14879" y="17327"/>
                      <a:pt x="15000" y="17255"/>
                      <a:pt x="15072" y="17209"/>
                    </a:cubicBezTo>
                    <a:cubicBezTo>
                      <a:pt x="15106" y="17185"/>
                      <a:pt x="15137" y="17173"/>
                      <a:pt x="15171" y="17173"/>
                    </a:cubicBezTo>
                    <a:close/>
                    <a:moveTo>
                      <a:pt x="14331" y="17760"/>
                    </a:moveTo>
                    <a:cubicBezTo>
                      <a:pt x="14337" y="17760"/>
                      <a:pt x="14343" y="17761"/>
                      <a:pt x="14348" y="17764"/>
                    </a:cubicBezTo>
                    <a:cubicBezTo>
                      <a:pt x="14398" y="17784"/>
                      <a:pt x="14388" y="17864"/>
                      <a:pt x="14447" y="17923"/>
                    </a:cubicBezTo>
                    <a:cubicBezTo>
                      <a:pt x="14428" y="17933"/>
                      <a:pt x="14398" y="17953"/>
                      <a:pt x="14358" y="17983"/>
                    </a:cubicBezTo>
                    <a:cubicBezTo>
                      <a:pt x="14319" y="17953"/>
                      <a:pt x="14289" y="17943"/>
                      <a:pt x="14259" y="17903"/>
                    </a:cubicBezTo>
                    <a:cubicBezTo>
                      <a:pt x="14206" y="17859"/>
                      <a:pt x="14279" y="17760"/>
                      <a:pt x="14331" y="17760"/>
                    </a:cubicBezTo>
                    <a:close/>
                    <a:moveTo>
                      <a:pt x="14263" y="18312"/>
                    </a:moveTo>
                    <a:cubicBezTo>
                      <a:pt x="14283" y="18312"/>
                      <a:pt x="14283" y="18388"/>
                      <a:pt x="14319" y="18439"/>
                    </a:cubicBezTo>
                    <a:cubicBezTo>
                      <a:pt x="14310" y="18440"/>
                      <a:pt x="14302" y="18441"/>
                      <a:pt x="14294" y="18441"/>
                    </a:cubicBezTo>
                    <a:cubicBezTo>
                      <a:pt x="14254" y="18441"/>
                      <a:pt x="14218" y="18421"/>
                      <a:pt x="14209" y="18379"/>
                    </a:cubicBezTo>
                    <a:cubicBezTo>
                      <a:pt x="14209" y="18369"/>
                      <a:pt x="14219" y="18359"/>
                      <a:pt x="14229" y="18349"/>
                    </a:cubicBezTo>
                    <a:cubicBezTo>
                      <a:pt x="14246" y="18322"/>
                      <a:pt x="14256" y="18312"/>
                      <a:pt x="14263" y="18312"/>
                    </a:cubicBezTo>
                    <a:close/>
                    <a:moveTo>
                      <a:pt x="20263" y="18563"/>
                    </a:moveTo>
                    <a:cubicBezTo>
                      <a:pt x="20298" y="18563"/>
                      <a:pt x="20332" y="18568"/>
                      <a:pt x="20367" y="18578"/>
                    </a:cubicBezTo>
                    <a:cubicBezTo>
                      <a:pt x="20317" y="18627"/>
                      <a:pt x="20337" y="18637"/>
                      <a:pt x="20387" y="18637"/>
                    </a:cubicBezTo>
                    <a:cubicBezTo>
                      <a:pt x="20367" y="18647"/>
                      <a:pt x="20347" y="18647"/>
                      <a:pt x="20317" y="18647"/>
                    </a:cubicBezTo>
                    <a:cubicBezTo>
                      <a:pt x="20278" y="18647"/>
                      <a:pt x="20248" y="18657"/>
                      <a:pt x="20218" y="18667"/>
                    </a:cubicBezTo>
                    <a:cubicBezTo>
                      <a:pt x="20238" y="18696"/>
                      <a:pt x="20258" y="18726"/>
                      <a:pt x="20278" y="18756"/>
                    </a:cubicBezTo>
                    <a:cubicBezTo>
                      <a:pt x="20268" y="18756"/>
                      <a:pt x="20248" y="18766"/>
                      <a:pt x="20228" y="18796"/>
                    </a:cubicBezTo>
                    <a:cubicBezTo>
                      <a:pt x="20228" y="18806"/>
                      <a:pt x="20218" y="18806"/>
                      <a:pt x="20218" y="18815"/>
                    </a:cubicBezTo>
                    <a:cubicBezTo>
                      <a:pt x="20198" y="18796"/>
                      <a:pt x="20188" y="18776"/>
                      <a:pt x="20169" y="18746"/>
                    </a:cubicBezTo>
                    <a:cubicBezTo>
                      <a:pt x="20148" y="18705"/>
                      <a:pt x="20133" y="18690"/>
                      <a:pt x="20120" y="18690"/>
                    </a:cubicBezTo>
                    <a:cubicBezTo>
                      <a:pt x="20108" y="18690"/>
                      <a:pt x="20099" y="18702"/>
                      <a:pt x="20089" y="18716"/>
                    </a:cubicBezTo>
                    <a:cubicBezTo>
                      <a:pt x="20079" y="18746"/>
                      <a:pt x="20119" y="18786"/>
                      <a:pt x="20129" y="18815"/>
                    </a:cubicBezTo>
                    <a:cubicBezTo>
                      <a:pt x="20139" y="18825"/>
                      <a:pt x="20149" y="18865"/>
                      <a:pt x="20149" y="18895"/>
                    </a:cubicBezTo>
                    <a:cubicBezTo>
                      <a:pt x="20129" y="18925"/>
                      <a:pt x="20119" y="18944"/>
                      <a:pt x="20099" y="18954"/>
                    </a:cubicBezTo>
                    <a:cubicBezTo>
                      <a:pt x="20099" y="18934"/>
                      <a:pt x="20099" y="18915"/>
                      <a:pt x="20099" y="18905"/>
                    </a:cubicBezTo>
                    <a:cubicBezTo>
                      <a:pt x="20099" y="18879"/>
                      <a:pt x="20063" y="18788"/>
                      <a:pt x="20033" y="18788"/>
                    </a:cubicBezTo>
                    <a:cubicBezTo>
                      <a:pt x="20029" y="18788"/>
                      <a:pt x="20024" y="18790"/>
                      <a:pt x="20020" y="18796"/>
                    </a:cubicBezTo>
                    <a:cubicBezTo>
                      <a:pt x="20015" y="18803"/>
                      <a:pt x="20007" y="18806"/>
                      <a:pt x="19999" y="18806"/>
                    </a:cubicBezTo>
                    <a:cubicBezTo>
                      <a:pt x="19958" y="18806"/>
                      <a:pt x="19891" y="18739"/>
                      <a:pt x="19891" y="18706"/>
                    </a:cubicBezTo>
                    <a:lnTo>
                      <a:pt x="19881" y="18706"/>
                    </a:lnTo>
                    <a:cubicBezTo>
                      <a:pt x="19881" y="18696"/>
                      <a:pt x="19881" y="18696"/>
                      <a:pt x="19881" y="18696"/>
                    </a:cubicBezTo>
                    <a:cubicBezTo>
                      <a:pt x="19941" y="18667"/>
                      <a:pt x="20010" y="18637"/>
                      <a:pt x="20099" y="18597"/>
                    </a:cubicBezTo>
                    <a:cubicBezTo>
                      <a:pt x="20119" y="18587"/>
                      <a:pt x="20139" y="18587"/>
                      <a:pt x="20159" y="18578"/>
                    </a:cubicBezTo>
                    <a:cubicBezTo>
                      <a:pt x="20193" y="18568"/>
                      <a:pt x="20228" y="18563"/>
                      <a:pt x="20263" y="18563"/>
                    </a:cubicBezTo>
                    <a:close/>
                    <a:moveTo>
                      <a:pt x="14793" y="18037"/>
                    </a:moveTo>
                    <a:cubicBezTo>
                      <a:pt x="14868" y="18037"/>
                      <a:pt x="14844" y="18310"/>
                      <a:pt x="14844" y="18310"/>
                    </a:cubicBezTo>
                    <a:cubicBezTo>
                      <a:pt x="14844" y="18310"/>
                      <a:pt x="14943" y="18568"/>
                      <a:pt x="15112" y="18677"/>
                    </a:cubicBezTo>
                    <a:cubicBezTo>
                      <a:pt x="15151" y="18696"/>
                      <a:pt x="15161" y="18716"/>
                      <a:pt x="15171" y="18736"/>
                    </a:cubicBezTo>
                    <a:cubicBezTo>
                      <a:pt x="15094" y="18806"/>
                      <a:pt x="14963" y="18845"/>
                      <a:pt x="14871" y="18845"/>
                    </a:cubicBezTo>
                    <a:cubicBezTo>
                      <a:pt x="14845" y="18845"/>
                      <a:pt x="14822" y="18842"/>
                      <a:pt x="14804" y="18835"/>
                    </a:cubicBezTo>
                    <a:cubicBezTo>
                      <a:pt x="14799" y="18834"/>
                      <a:pt x="14795" y="18833"/>
                      <a:pt x="14791" y="18833"/>
                    </a:cubicBezTo>
                    <a:cubicBezTo>
                      <a:pt x="14765" y="18833"/>
                      <a:pt x="14765" y="18860"/>
                      <a:pt x="14765" y="18895"/>
                    </a:cubicBezTo>
                    <a:cubicBezTo>
                      <a:pt x="14685" y="18934"/>
                      <a:pt x="14616" y="18984"/>
                      <a:pt x="14547" y="19044"/>
                    </a:cubicBezTo>
                    <a:cubicBezTo>
                      <a:pt x="14509" y="19066"/>
                      <a:pt x="14472" y="19077"/>
                      <a:pt x="14427" y="19077"/>
                    </a:cubicBezTo>
                    <a:cubicBezTo>
                      <a:pt x="14412" y="19077"/>
                      <a:pt x="14395" y="19076"/>
                      <a:pt x="14378" y="19073"/>
                    </a:cubicBezTo>
                    <a:cubicBezTo>
                      <a:pt x="14338" y="19073"/>
                      <a:pt x="14299" y="19063"/>
                      <a:pt x="14259" y="19053"/>
                    </a:cubicBezTo>
                    <a:lnTo>
                      <a:pt x="14299" y="19053"/>
                    </a:lnTo>
                    <a:cubicBezTo>
                      <a:pt x="14319" y="19057"/>
                      <a:pt x="14335" y="19058"/>
                      <a:pt x="14349" y="19058"/>
                    </a:cubicBezTo>
                    <a:cubicBezTo>
                      <a:pt x="14378" y="19058"/>
                      <a:pt x="14398" y="19053"/>
                      <a:pt x="14418" y="19053"/>
                    </a:cubicBezTo>
                    <a:cubicBezTo>
                      <a:pt x="14452" y="18976"/>
                      <a:pt x="14324" y="18855"/>
                      <a:pt x="14358" y="18855"/>
                    </a:cubicBezTo>
                    <a:cubicBezTo>
                      <a:pt x="14363" y="18855"/>
                      <a:pt x="14373" y="18858"/>
                      <a:pt x="14388" y="18865"/>
                    </a:cubicBezTo>
                    <a:cubicBezTo>
                      <a:pt x="14461" y="18896"/>
                      <a:pt x="14504" y="18937"/>
                      <a:pt x="14550" y="18937"/>
                    </a:cubicBezTo>
                    <a:cubicBezTo>
                      <a:pt x="14578" y="18937"/>
                      <a:pt x="14608" y="18921"/>
                      <a:pt x="14646" y="18875"/>
                    </a:cubicBezTo>
                    <a:cubicBezTo>
                      <a:pt x="14666" y="18855"/>
                      <a:pt x="14676" y="18845"/>
                      <a:pt x="14695" y="18835"/>
                    </a:cubicBezTo>
                    <a:cubicBezTo>
                      <a:pt x="14695" y="18825"/>
                      <a:pt x="14695" y="18825"/>
                      <a:pt x="14695" y="18825"/>
                    </a:cubicBezTo>
                    <a:cubicBezTo>
                      <a:pt x="14765" y="18766"/>
                      <a:pt x="14794" y="18766"/>
                      <a:pt x="14834" y="18716"/>
                    </a:cubicBezTo>
                    <a:cubicBezTo>
                      <a:pt x="14894" y="18657"/>
                      <a:pt x="14904" y="18657"/>
                      <a:pt x="14933" y="18617"/>
                    </a:cubicBezTo>
                    <a:cubicBezTo>
                      <a:pt x="14960" y="18581"/>
                      <a:pt x="14922" y="18505"/>
                      <a:pt x="14893" y="18505"/>
                    </a:cubicBezTo>
                    <a:cubicBezTo>
                      <a:pt x="14890" y="18505"/>
                      <a:pt x="14887" y="18506"/>
                      <a:pt x="14884" y="18508"/>
                    </a:cubicBezTo>
                    <a:cubicBezTo>
                      <a:pt x="14844" y="18528"/>
                      <a:pt x="14854" y="18597"/>
                      <a:pt x="14785" y="18667"/>
                    </a:cubicBezTo>
                    <a:cubicBezTo>
                      <a:pt x="14683" y="18779"/>
                      <a:pt x="14633" y="18821"/>
                      <a:pt x="14615" y="18821"/>
                    </a:cubicBezTo>
                    <a:cubicBezTo>
                      <a:pt x="14582" y="18821"/>
                      <a:pt x="14654" y="18683"/>
                      <a:pt x="14705" y="18587"/>
                    </a:cubicBezTo>
                    <a:cubicBezTo>
                      <a:pt x="14775" y="18449"/>
                      <a:pt x="14844" y="18538"/>
                      <a:pt x="14824" y="18429"/>
                    </a:cubicBezTo>
                    <a:cubicBezTo>
                      <a:pt x="14814" y="18389"/>
                      <a:pt x="14804" y="18349"/>
                      <a:pt x="14785" y="18320"/>
                    </a:cubicBezTo>
                    <a:cubicBezTo>
                      <a:pt x="14772" y="18324"/>
                      <a:pt x="14760" y="18326"/>
                      <a:pt x="14747" y="18326"/>
                    </a:cubicBezTo>
                    <a:cubicBezTo>
                      <a:pt x="14728" y="18326"/>
                      <a:pt x="14709" y="18321"/>
                      <a:pt x="14685" y="18310"/>
                    </a:cubicBezTo>
                    <a:cubicBezTo>
                      <a:pt x="14685" y="18310"/>
                      <a:pt x="14676" y="18320"/>
                      <a:pt x="14676" y="18330"/>
                    </a:cubicBezTo>
                    <a:cubicBezTo>
                      <a:pt x="14636" y="18449"/>
                      <a:pt x="14676" y="18578"/>
                      <a:pt x="14576" y="18667"/>
                    </a:cubicBezTo>
                    <a:cubicBezTo>
                      <a:pt x="14547" y="18697"/>
                      <a:pt x="14528" y="18710"/>
                      <a:pt x="14517" y="18710"/>
                    </a:cubicBezTo>
                    <a:cubicBezTo>
                      <a:pt x="14494" y="18710"/>
                      <a:pt x="14518" y="18636"/>
                      <a:pt x="14566" y="18518"/>
                    </a:cubicBezTo>
                    <a:cubicBezTo>
                      <a:pt x="14606" y="18429"/>
                      <a:pt x="14636" y="18340"/>
                      <a:pt x="14646" y="18280"/>
                    </a:cubicBezTo>
                    <a:lnTo>
                      <a:pt x="14636" y="18280"/>
                    </a:lnTo>
                    <a:cubicBezTo>
                      <a:pt x="14626" y="18270"/>
                      <a:pt x="14616" y="18260"/>
                      <a:pt x="14606" y="18250"/>
                    </a:cubicBezTo>
                    <a:cubicBezTo>
                      <a:pt x="14606" y="18240"/>
                      <a:pt x="14616" y="18230"/>
                      <a:pt x="14626" y="18221"/>
                    </a:cubicBezTo>
                    <a:cubicBezTo>
                      <a:pt x="14646" y="18191"/>
                      <a:pt x="14676" y="18151"/>
                      <a:pt x="14705" y="18111"/>
                    </a:cubicBezTo>
                    <a:cubicBezTo>
                      <a:pt x="14744" y="18058"/>
                      <a:pt x="14773" y="18037"/>
                      <a:pt x="14793" y="18037"/>
                    </a:cubicBezTo>
                    <a:close/>
                    <a:moveTo>
                      <a:pt x="20177" y="19314"/>
                    </a:moveTo>
                    <a:cubicBezTo>
                      <a:pt x="20183" y="19314"/>
                      <a:pt x="20194" y="19316"/>
                      <a:pt x="20208" y="19321"/>
                    </a:cubicBezTo>
                    <a:cubicBezTo>
                      <a:pt x="20228" y="19331"/>
                      <a:pt x="20238" y="19341"/>
                      <a:pt x="20248" y="19351"/>
                    </a:cubicBezTo>
                    <a:cubicBezTo>
                      <a:pt x="20248" y="19381"/>
                      <a:pt x="20238" y="19391"/>
                      <a:pt x="20218" y="19391"/>
                    </a:cubicBezTo>
                    <a:cubicBezTo>
                      <a:pt x="20173" y="19338"/>
                      <a:pt x="20157" y="19314"/>
                      <a:pt x="20177" y="19314"/>
                    </a:cubicBezTo>
                    <a:close/>
                    <a:moveTo>
                      <a:pt x="20516" y="19311"/>
                    </a:moveTo>
                    <a:lnTo>
                      <a:pt x="20516" y="19311"/>
                    </a:lnTo>
                    <a:cubicBezTo>
                      <a:pt x="20555" y="19361"/>
                      <a:pt x="20595" y="19400"/>
                      <a:pt x="20605" y="19440"/>
                    </a:cubicBezTo>
                    <a:cubicBezTo>
                      <a:pt x="20615" y="19450"/>
                      <a:pt x="20615" y="19450"/>
                      <a:pt x="20615" y="19460"/>
                    </a:cubicBezTo>
                    <a:cubicBezTo>
                      <a:pt x="20605" y="19470"/>
                      <a:pt x="20595" y="19470"/>
                      <a:pt x="20585" y="19470"/>
                    </a:cubicBezTo>
                    <a:cubicBezTo>
                      <a:pt x="20585" y="19460"/>
                      <a:pt x="20575" y="19450"/>
                      <a:pt x="20575" y="19430"/>
                    </a:cubicBezTo>
                    <a:cubicBezTo>
                      <a:pt x="20555" y="19381"/>
                      <a:pt x="20535" y="19351"/>
                      <a:pt x="20516" y="19311"/>
                    </a:cubicBezTo>
                    <a:close/>
                    <a:moveTo>
                      <a:pt x="15013" y="19311"/>
                    </a:moveTo>
                    <a:cubicBezTo>
                      <a:pt x="15013" y="19311"/>
                      <a:pt x="15023" y="19321"/>
                      <a:pt x="15032" y="19321"/>
                    </a:cubicBezTo>
                    <a:cubicBezTo>
                      <a:pt x="15144" y="19385"/>
                      <a:pt x="15071" y="19518"/>
                      <a:pt x="14920" y="19518"/>
                    </a:cubicBezTo>
                    <a:cubicBezTo>
                      <a:pt x="14883" y="19518"/>
                      <a:pt x="14840" y="19510"/>
                      <a:pt x="14794" y="19490"/>
                    </a:cubicBezTo>
                    <a:cubicBezTo>
                      <a:pt x="14864" y="19391"/>
                      <a:pt x="14884" y="19361"/>
                      <a:pt x="15013" y="19311"/>
                    </a:cubicBezTo>
                    <a:close/>
                    <a:moveTo>
                      <a:pt x="14367" y="19390"/>
                    </a:moveTo>
                    <a:cubicBezTo>
                      <a:pt x="14388" y="19390"/>
                      <a:pt x="14405" y="19401"/>
                      <a:pt x="14418" y="19420"/>
                    </a:cubicBezTo>
                    <a:cubicBezTo>
                      <a:pt x="14388" y="19450"/>
                      <a:pt x="14348" y="19490"/>
                      <a:pt x="14319" y="19529"/>
                    </a:cubicBezTo>
                    <a:cubicBezTo>
                      <a:pt x="14299" y="19529"/>
                      <a:pt x="14279" y="19529"/>
                      <a:pt x="14269" y="19519"/>
                    </a:cubicBezTo>
                    <a:cubicBezTo>
                      <a:pt x="14239" y="19549"/>
                      <a:pt x="14219" y="19579"/>
                      <a:pt x="14190" y="19619"/>
                    </a:cubicBezTo>
                    <a:cubicBezTo>
                      <a:pt x="14163" y="19664"/>
                      <a:pt x="14124" y="19702"/>
                      <a:pt x="14098" y="19702"/>
                    </a:cubicBezTo>
                    <a:cubicBezTo>
                      <a:pt x="14084" y="19702"/>
                      <a:pt x="14074" y="19692"/>
                      <a:pt x="14071" y="19668"/>
                    </a:cubicBezTo>
                    <a:cubicBezTo>
                      <a:pt x="14110" y="19619"/>
                      <a:pt x="14160" y="19569"/>
                      <a:pt x="14229" y="19490"/>
                    </a:cubicBezTo>
                    <a:cubicBezTo>
                      <a:pt x="14269" y="19440"/>
                      <a:pt x="14299" y="19410"/>
                      <a:pt x="14328" y="19400"/>
                    </a:cubicBezTo>
                    <a:cubicBezTo>
                      <a:pt x="14343" y="19393"/>
                      <a:pt x="14355" y="19390"/>
                      <a:pt x="14367" y="19390"/>
                    </a:cubicBezTo>
                    <a:close/>
                    <a:moveTo>
                      <a:pt x="14414" y="20480"/>
                    </a:moveTo>
                    <a:cubicBezTo>
                      <a:pt x="14418" y="20480"/>
                      <a:pt x="14422" y="20480"/>
                      <a:pt x="14428" y="20481"/>
                    </a:cubicBezTo>
                    <a:cubicBezTo>
                      <a:pt x="14445" y="20490"/>
                      <a:pt x="14455" y="20506"/>
                      <a:pt x="14463" y="20523"/>
                    </a:cubicBezTo>
                    <a:lnTo>
                      <a:pt x="14463" y="20523"/>
                    </a:lnTo>
                    <a:cubicBezTo>
                      <a:pt x="14460" y="20521"/>
                      <a:pt x="14454" y="20521"/>
                      <a:pt x="14447" y="20521"/>
                    </a:cubicBezTo>
                    <a:cubicBezTo>
                      <a:pt x="14444" y="20522"/>
                      <a:pt x="14441" y="20522"/>
                      <a:pt x="14438" y="20522"/>
                    </a:cubicBezTo>
                    <a:cubicBezTo>
                      <a:pt x="14404" y="20522"/>
                      <a:pt x="14370" y="20480"/>
                      <a:pt x="14414" y="20480"/>
                    </a:cubicBezTo>
                    <a:close/>
                    <a:moveTo>
                      <a:pt x="14303" y="20589"/>
                    </a:moveTo>
                    <a:cubicBezTo>
                      <a:pt x="14315" y="20589"/>
                      <a:pt x="14319" y="20595"/>
                      <a:pt x="14319" y="20600"/>
                    </a:cubicBezTo>
                    <a:cubicBezTo>
                      <a:pt x="14309" y="20610"/>
                      <a:pt x="14309" y="20620"/>
                      <a:pt x="14299" y="20630"/>
                    </a:cubicBezTo>
                    <a:cubicBezTo>
                      <a:pt x="14279" y="20650"/>
                      <a:pt x="14239" y="20689"/>
                      <a:pt x="14190" y="20729"/>
                    </a:cubicBezTo>
                    <a:cubicBezTo>
                      <a:pt x="14180" y="20719"/>
                      <a:pt x="14170" y="20719"/>
                      <a:pt x="14160" y="20709"/>
                    </a:cubicBezTo>
                    <a:cubicBezTo>
                      <a:pt x="14150" y="20699"/>
                      <a:pt x="14140" y="20680"/>
                      <a:pt x="14140" y="20660"/>
                    </a:cubicBezTo>
                    <a:cubicBezTo>
                      <a:pt x="14180" y="20640"/>
                      <a:pt x="14219" y="20610"/>
                      <a:pt x="14259" y="20600"/>
                    </a:cubicBezTo>
                    <a:cubicBezTo>
                      <a:pt x="14280" y="20592"/>
                      <a:pt x="14294" y="20589"/>
                      <a:pt x="14303" y="20589"/>
                    </a:cubicBezTo>
                    <a:close/>
                    <a:moveTo>
                      <a:pt x="14626" y="19946"/>
                    </a:moveTo>
                    <a:cubicBezTo>
                      <a:pt x="14636" y="19956"/>
                      <a:pt x="14636" y="19966"/>
                      <a:pt x="14646" y="19966"/>
                    </a:cubicBezTo>
                    <a:cubicBezTo>
                      <a:pt x="14646" y="19976"/>
                      <a:pt x="14656" y="19985"/>
                      <a:pt x="14666" y="19995"/>
                    </a:cubicBezTo>
                    <a:cubicBezTo>
                      <a:pt x="14673" y="20006"/>
                      <a:pt x="14677" y="20010"/>
                      <a:pt x="14681" y="20010"/>
                    </a:cubicBezTo>
                    <a:cubicBezTo>
                      <a:pt x="14689" y="20010"/>
                      <a:pt x="14696" y="19995"/>
                      <a:pt x="14715" y="19976"/>
                    </a:cubicBezTo>
                    <a:lnTo>
                      <a:pt x="14715" y="19976"/>
                    </a:lnTo>
                    <a:cubicBezTo>
                      <a:pt x="14705" y="20005"/>
                      <a:pt x="14685" y="20035"/>
                      <a:pt x="14666" y="20055"/>
                    </a:cubicBezTo>
                    <a:cubicBezTo>
                      <a:pt x="14676" y="20114"/>
                      <a:pt x="14685" y="20154"/>
                      <a:pt x="14695" y="20174"/>
                    </a:cubicBezTo>
                    <a:cubicBezTo>
                      <a:pt x="14715" y="20233"/>
                      <a:pt x="14715" y="20352"/>
                      <a:pt x="14715" y="20451"/>
                    </a:cubicBezTo>
                    <a:cubicBezTo>
                      <a:pt x="14717" y="20472"/>
                      <a:pt x="14722" y="20480"/>
                      <a:pt x="14728" y="20480"/>
                    </a:cubicBezTo>
                    <a:cubicBezTo>
                      <a:pt x="14749" y="20480"/>
                      <a:pt x="14793" y="20390"/>
                      <a:pt x="14854" y="20382"/>
                    </a:cubicBezTo>
                    <a:cubicBezTo>
                      <a:pt x="14872" y="20380"/>
                      <a:pt x="14882" y="20379"/>
                      <a:pt x="14887" y="20379"/>
                    </a:cubicBezTo>
                    <a:cubicBezTo>
                      <a:pt x="14904" y="20379"/>
                      <a:pt x="14857" y="20393"/>
                      <a:pt x="14834" y="20432"/>
                    </a:cubicBezTo>
                    <a:cubicBezTo>
                      <a:pt x="14785" y="20501"/>
                      <a:pt x="14745" y="20640"/>
                      <a:pt x="14755" y="20660"/>
                    </a:cubicBezTo>
                    <a:cubicBezTo>
                      <a:pt x="14757" y="20665"/>
                      <a:pt x="14760" y="20666"/>
                      <a:pt x="14764" y="20666"/>
                    </a:cubicBezTo>
                    <a:cubicBezTo>
                      <a:pt x="14767" y="20666"/>
                      <a:pt x="14771" y="20665"/>
                      <a:pt x="14775" y="20665"/>
                    </a:cubicBezTo>
                    <a:cubicBezTo>
                      <a:pt x="14782" y="20665"/>
                      <a:pt x="14790" y="20670"/>
                      <a:pt x="14794" y="20699"/>
                    </a:cubicBezTo>
                    <a:cubicBezTo>
                      <a:pt x="14802" y="20746"/>
                      <a:pt x="14866" y="20775"/>
                      <a:pt x="14917" y="20775"/>
                    </a:cubicBezTo>
                    <a:cubicBezTo>
                      <a:pt x="14930" y="20775"/>
                      <a:pt x="14943" y="20773"/>
                      <a:pt x="14953" y="20769"/>
                    </a:cubicBezTo>
                    <a:cubicBezTo>
                      <a:pt x="14973" y="20769"/>
                      <a:pt x="14963" y="20808"/>
                      <a:pt x="14943" y="20858"/>
                    </a:cubicBezTo>
                    <a:cubicBezTo>
                      <a:pt x="14920" y="20882"/>
                      <a:pt x="14890" y="20892"/>
                      <a:pt x="14860" y="20892"/>
                    </a:cubicBezTo>
                    <a:cubicBezTo>
                      <a:pt x="14763" y="20892"/>
                      <a:pt x="14653" y="20788"/>
                      <a:pt x="14676" y="20689"/>
                    </a:cubicBezTo>
                    <a:cubicBezTo>
                      <a:pt x="14725" y="20541"/>
                      <a:pt x="14814" y="20551"/>
                      <a:pt x="14547" y="20442"/>
                    </a:cubicBezTo>
                    <a:cubicBezTo>
                      <a:pt x="14547" y="20362"/>
                      <a:pt x="14537" y="20362"/>
                      <a:pt x="14557" y="20303"/>
                    </a:cubicBezTo>
                    <a:cubicBezTo>
                      <a:pt x="14566" y="20283"/>
                      <a:pt x="14586" y="20214"/>
                      <a:pt x="14596" y="20154"/>
                    </a:cubicBezTo>
                    <a:lnTo>
                      <a:pt x="14596" y="20154"/>
                    </a:lnTo>
                    <a:cubicBezTo>
                      <a:pt x="14555" y="20195"/>
                      <a:pt x="14519" y="20213"/>
                      <a:pt x="14483" y="20213"/>
                    </a:cubicBezTo>
                    <a:cubicBezTo>
                      <a:pt x="14408" y="20213"/>
                      <a:pt x="14337" y="20133"/>
                      <a:pt x="14229" y="20025"/>
                    </a:cubicBezTo>
                    <a:cubicBezTo>
                      <a:pt x="14276" y="19999"/>
                      <a:pt x="14339" y="19959"/>
                      <a:pt x="14386" y="19959"/>
                    </a:cubicBezTo>
                    <a:cubicBezTo>
                      <a:pt x="14409" y="19959"/>
                      <a:pt x="14428" y="19969"/>
                      <a:pt x="14438" y="19995"/>
                    </a:cubicBezTo>
                    <a:cubicBezTo>
                      <a:pt x="14461" y="20047"/>
                      <a:pt x="14470" y="20079"/>
                      <a:pt x="14486" y="20079"/>
                    </a:cubicBezTo>
                    <a:cubicBezTo>
                      <a:pt x="14497" y="20079"/>
                      <a:pt x="14512" y="20063"/>
                      <a:pt x="14537" y="20025"/>
                    </a:cubicBezTo>
                    <a:cubicBezTo>
                      <a:pt x="14559" y="19989"/>
                      <a:pt x="14572" y="19982"/>
                      <a:pt x="14581" y="19982"/>
                    </a:cubicBezTo>
                    <a:cubicBezTo>
                      <a:pt x="14588" y="19982"/>
                      <a:pt x="14593" y="19985"/>
                      <a:pt x="14599" y="19985"/>
                    </a:cubicBezTo>
                    <a:cubicBezTo>
                      <a:pt x="14603" y="19985"/>
                      <a:pt x="14609" y="19983"/>
                      <a:pt x="14616" y="19976"/>
                    </a:cubicBezTo>
                    <a:cubicBezTo>
                      <a:pt x="14616" y="19966"/>
                      <a:pt x="14626" y="19956"/>
                      <a:pt x="14626" y="19946"/>
                    </a:cubicBezTo>
                    <a:close/>
                    <a:moveTo>
                      <a:pt x="14507" y="20620"/>
                    </a:moveTo>
                    <a:cubicBezTo>
                      <a:pt x="14537" y="20749"/>
                      <a:pt x="14447" y="20888"/>
                      <a:pt x="14348" y="20908"/>
                    </a:cubicBezTo>
                    <a:cubicBezTo>
                      <a:pt x="14338" y="20898"/>
                      <a:pt x="14338" y="20888"/>
                      <a:pt x="14328" y="20878"/>
                    </a:cubicBezTo>
                    <a:cubicBezTo>
                      <a:pt x="14266" y="20842"/>
                      <a:pt x="14300" y="20807"/>
                      <a:pt x="14336" y="20807"/>
                    </a:cubicBezTo>
                    <a:cubicBezTo>
                      <a:pt x="14340" y="20807"/>
                      <a:pt x="14344" y="20807"/>
                      <a:pt x="14348" y="20808"/>
                    </a:cubicBezTo>
                    <a:cubicBezTo>
                      <a:pt x="14362" y="20815"/>
                      <a:pt x="14381" y="20819"/>
                      <a:pt x="14400" y="20819"/>
                    </a:cubicBezTo>
                    <a:cubicBezTo>
                      <a:pt x="14439" y="20819"/>
                      <a:pt x="14474" y="20802"/>
                      <a:pt x="14447" y="20749"/>
                    </a:cubicBezTo>
                    <a:cubicBezTo>
                      <a:pt x="14418" y="20680"/>
                      <a:pt x="14477" y="20640"/>
                      <a:pt x="14507" y="20620"/>
                    </a:cubicBezTo>
                    <a:close/>
                    <a:moveTo>
                      <a:pt x="13922" y="20927"/>
                    </a:moveTo>
                    <a:lnTo>
                      <a:pt x="13922" y="20927"/>
                    </a:lnTo>
                    <a:cubicBezTo>
                      <a:pt x="13912" y="20957"/>
                      <a:pt x="13902" y="20987"/>
                      <a:pt x="13892" y="21017"/>
                    </a:cubicBezTo>
                    <a:cubicBezTo>
                      <a:pt x="13872" y="21046"/>
                      <a:pt x="13862" y="21056"/>
                      <a:pt x="13872" y="21066"/>
                    </a:cubicBezTo>
                    <a:cubicBezTo>
                      <a:pt x="13868" y="21099"/>
                      <a:pt x="13870" y="21112"/>
                      <a:pt x="13876" y="21112"/>
                    </a:cubicBezTo>
                    <a:cubicBezTo>
                      <a:pt x="13884" y="21112"/>
                      <a:pt x="13896" y="21097"/>
                      <a:pt x="13912" y="21076"/>
                    </a:cubicBezTo>
                    <a:cubicBezTo>
                      <a:pt x="13952" y="21076"/>
                      <a:pt x="14001" y="21066"/>
                      <a:pt x="14051" y="21056"/>
                    </a:cubicBezTo>
                    <a:cubicBezTo>
                      <a:pt x="14061" y="21066"/>
                      <a:pt x="14071" y="21076"/>
                      <a:pt x="14071" y="21096"/>
                    </a:cubicBezTo>
                    <a:cubicBezTo>
                      <a:pt x="14091" y="21136"/>
                      <a:pt x="14110" y="21175"/>
                      <a:pt x="14140" y="21205"/>
                    </a:cubicBezTo>
                    <a:cubicBezTo>
                      <a:pt x="14140" y="21205"/>
                      <a:pt x="14130" y="21215"/>
                      <a:pt x="14120" y="21215"/>
                    </a:cubicBezTo>
                    <a:cubicBezTo>
                      <a:pt x="14091" y="21215"/>
                      <a:pt x="14051" y="21205"/>
                      <a:pt x="14011" y="21185"/>
                    </a:cubicBezTo>
                    <a:cubicBezTo>
                      <a:pt x="13962" y="21146"/>
                      <a:pt x="13892" y="21126"/>
                      <a:pt x="13843" y="21116"/>
                    </a:cubicBezTo>
                    <a:cubicBezTo>
                      <a:pt x="13773" y="21106"/>
                      <a:pt x="13833" y="20987"/>
                      <a:pt x="13922" y="20927"/>
                    </a:cubicBezTo>
                    <a:close/>
                    <a:moveTo>
                      <a:pt x="12316" y="21413"/>
                    </a:moveTo>
                    <a:cubicBezTo>
                      <a:pt x="12326" y="21413"/>
                      <a:pt x="12335" y="21423"/>
                      <a:pt x="12335" y="21433"/>
                    </a:cubicBezTo>
                    <a:cubicBezTo>
                      <a:pt x="12333" y="21436"/>
                      <a:pt x="12330" y="21437"/>
                      <a:pt x="12328" y="21437"/>
                    </a:cubicBezTo>
                    <a:cubicBezTo>
                      <a:pt x="12321" y="21437"/>
                      <a:pt x="12316" y="21428"/>
                      <a:pt x="12316" y="21413"/>
                    </a:cubicBezTo>
                    <a:close/>
                    <a:moveTo>
                      <a:pt x="14656" y="21216"/>
                    </a:moveTo>
                    <a:cubicBezTo>
                      <a:pt x="14709" y="21216"/>
                      <a:pt x="14771" y="21246"/>
                      <a:pt x="14864" y="21304"/>
                    </a:cubicBezTo>
                    <a:cubicBezTo>
                      <a:pt x="14874" y="21354"/>
                      <a:pt x="14894" y="21423"/>
                      <a:pt x="14884" y="21512"/>
                    </a:cubicBezTo>
                    <a:cubicBezTo>
                      <a:pt x="14875" y="21584"/>
                      <a:pt x="14897" y="21609"/>
                      <a:pt x="14924" y="21609"/>
                    </a:cubicBezTo>
                    <a:cubicBezTo>
                      <a:pt x="14960" y="21609"/>
                      <a:pt x="15004" y="21562"/>
                      <a:pt x="14993" y="21522"/>
                    </a:cubicBezTo>
                    <a:cubicBezTo>
                      <a:pt x="14973" y="21463"/>
                      <a:pt x="14943" y="21473"/>
                      <a:pt x="15052" y="21413"/>
                    </a:cubicBezTo>
                    <a:cubicBezTo>
                      <a:pt x="15062" y="21423"/>
                      <a:pt x="15072" y="21433"/>
                      <a:pt x="15082" y="21443"/>
                    </a:cubicBezTo>
                    <a:cubicBezTo>
                      <a:pt x="15072" y="21453"/>
                      <a:pt x="15062" y="21473"/>
                      <a:pt x="15052" y="21493"/>
                    </a:cubicBezTo>
                    <a:cubicBezTo>
                      <a:pt x="15042" y="21532"/>
                      <a:pt x="15062" y="21572"/>
                      <a:pt x="15082" y="21602"/>
                    </a:cubicBezTo>
                    <a:cubicBezTo>
                      <a:pt x="15013" y="21681"/>
                      <a:pt x="14834" y="21760"/>
                      <a:pt x="14765" y="21820"/>
                    </a:cubicBezTo>
                    <a:cubicBezTo>
                      <a:pt x="14725" y="21852"/>
                      <a:pt x="14689" y="21859"/>
                      <a:pt x="14651" y="21859"/>
                    </a:cubicBezTo>
                    <a:cubicBezTo>
                      <a:pt x="14613" y="21859"/>
                      <a:pt x="14574" y="21852"/>
                      <a:pt x="14529" y="21852"/>
                    </a:cubicBezTo>
                    <a:cubicBezTo>
                      <a:pt x="14507" y="21852"/>
                      <a:pt x="14483" y="21854"/>
                      <a:pt x="14457" y="21859"/>
                    </a:cubicBezTo>
                    <a:cubicBezTo>
                      <a:pt x="14457" y="21850"/>
                      <a:pt x="14447" y="21830"/>
                      <a:pt x="14418" y="21810"/>
                    </a:cubicBezTo>
                    <a:cubicBezTo>
                      <a:pt x="14353" y="21764"/>
                      <a:pt x="14317" y="21740"/>
                      <a:pt x="14287" y="21740"/>
                    </a:cubicBezTo>
                    <a:cubicBezTo>
                      <a:pt x="14271" y="21740"/>
                      <a:pt x="14256" y="21747"/>
                      <a:pt x="14239" y="21760"/>
                    </a:cubicBezTo>
                    <a:cubicBezTo>
                      <a:pt x="14229" y="21760"/>
                      <a:pt x="14219" y="21770"/>
                      <a:pt x="14209" y="21780"/>
                    </a:cubicBezTo>
                    <a:cubicBezTo>
                      <a:pt x="14239" y="21810"/>
                      <a:pt x="14279" y="21879"/>
                      <a:pt x="14299" y="21939"/>
                    </a:cubicBezTo>
                    <a:cubicBezTo>
                      <a:pt x="14299" y="21949"/>
                      <a:pt x="14289" y="21949"/>
                      <a:pt x="14289" y="21949"/>
                    </a:cubicBezTo>
                    <a:cubicBezTo>
                      <a:pt x="14259" y="21969"/>
                      <a:pt x="14249" y="21988"/>
                      <a:pt x="14229" y="21998"/>
                    </a:cubicBezTo>
                    <a:cubicBezTo>
                      <a:pt x="14219" y="22008"/>
                      <a:pt x="14219" y="22008"/>
                      <a:pt x="14209" y="22018"/>
                    </a:cubicBezTo>
                    <a:cubicBezTo>
                      <a:pt x="14209" y="22008"/>
                      <a:pt x="14209" y="22008"/>
                      <a:pt x="14200" y="22008"/>
                    </a:cubicBezTo>
                    <a:cubicBezTo>
                      <a:pt x="14170" y="21929"/>
                      <a:pt x="14170" y="21909"/>
                      <a:pt x="14150" y="21869"/>
                    </a:cubicBezTo>
                    <a:cubicBezTo>
                      <a:pt x="14140" y="21859"/>
                      <a:pt x="14130" y="21840"/>
                      <a:pt x="14130" y="21820"/>
                    </a:cubicBezTo>
                    <a:cubicBezTo>
                      <a:pt x="14114" y="21779"/>
                      <a:pt x="14104" y="21733"/>
                      <a:pt x="14080" y="21733"/>
                    </a:cubicBezTo>
                    <a:cubicBezTo>
                      <a:pt x="14074" y="21733"/>
                      <a:pt x="14068" y="21735"/>
                      <a:pt x="14061" y="21740"/>
                    </a:cubicBezTo>
                    <a:cubicBezTo>
                      <a:pt x="14031" y="21721"/>
                      <a:pt x="13991" y="21731"/>
                      <a:pt x="14001" y="21691"/>
                    </a:cubicBezTo>
                    <a:lnTo>
                      <a:pt x="14001" y="21691"/>
                    </a:lnTo>
                    <a:cubicBezTo>
                      <a:pt x="13991" y="21711"/>
                      <a:pt x="13952" y="21770"/>
                      <a:pt x="13892" y="21840"/>
                    </a:cubicBezTo>
                    <a:cubicBezTo>
                      <a:pt x="13882" y="21830"/>
                      <a:pt x="13872" y="21830"/>
                      <a:pt x="13862" y="21810"/>
                    </a:cubicBezTo>
                    <a:cubicBezTo>
                      <a:pt x="13843" y="21780"/>
                      <a:pt x="13833" y="21760"/>
                      <a:pt x="13823" y="21740"/>
                    </a:cubicBezTo>
                    <a:cubicBezTo>
                      <a:pt x="13843" y="21731"/>
                      <a:pt x="13872" y="21711"/>
                      <a:pt x="13902" y="21701"/>
                    </a:cubicBezTo>
                    <a:cubicBezTo>
                      <a:pt x="13949" y="21678"/>
                      <a:pt x="13975" y="21668"/>
                      <a:pt x="13988" y="21668"/>
                    </a:cubicBezTo>
                    <a:cubicBezTo>
                      <a:pt x="13998" y="21668"/>
                      <a:pt x="14001" y="21673"/>
                      <a:pt x="14001" y="21681"/>
                    </a:cubicBezTo>
                    <a:cubicBezTo>
                      <a:pt x="14001" y="21681"/>
                      <a:pt x="14001" y="21671"/>
                      <a:pt x="14001" y="21671"/>
                    </a:cubicBezTo>
                    <a:cubicBezTo>
                      <a:pt x="14021" y="21602"/>
                      <a:pt x="14041" y="21542"/>
                      <a:pt x="14071" y="21522"/>
                    </a:cubicBezTo>
                    <a:cubicBezTo>
                      <a:pt x="14130" y="21602"/>
                      <a:pt x="14160" y="21622"/>
                      <a:pt x="14249" y="21691"/>
                    </a:cubicBezTo>
                    <a:cubicBezTo>
                      <a:pt x="14297" y="21729"/>
                      <a:pt x="14359" y="21749"/>
                      <a:pt x="14394" y="21749"/>
                    </a:cubicBezTo>
                    <a:cubicBezTo>
                      <a:pt x="14430" y="21749"/>
                      <a:pt x="14435" y="21727"/>
                      <a:pt x="14358" y="21681"/>
                    </a:cubicBezTo>
                    <a:cubicBezTo>
                      <a:pt x="14249" y="21612"/>
                      <a:pt x="14200" y="21572"/>
                      <a:pt x="14180" y="21532"/>
                    </a:cubicBezTo>
                    <a:cubicBezTo>
                      <a:pt x="14180" y="21532"/>
                      <a:pt x="14180" y="21532"/>
                      <a:pt x="14170" y="21522"/>
                    </a:cubicBezTo>
                    <a:cubicBezTo>
                      <a:pt x="14170" y="21512"/>
                      <a:pt x="14170" y="21503"/>
                      <a:pt x="14160" y="21503"/>
                    </a:cubicBezTo>
                    <a:cubicBezTo>
                      <a:pt x="14170" y="21473"/>
                      <a:pt x="14160" y="21413"/>
                      <a:pt x="14200" y="21393"/>
                    </a:cubicBezTo>
                    <a:cubicBezTo>
                      <a:pt x="14279" y="21433"/>
                      <a:pt x="14309" y="21473"/>
                      <a:pt x="14289" y="21522"/>
                    </a:cubicBezTo>
                    <a:cubicBezTo>
                      <a:pt x="14277" y="21562"/>
                      <a:pt x="14322" y="21609"/>
                      <a:pt x="14358" y="21609"/>
                    </a:cubicBezTo>
                    <a:cubicBezTo>
                      <a:pt x="14384" y="21609"/>
                      <a:pt x="14406" y="21584"/>
                      <a:pt x="14398" y="21512"/>
                    </a:cubicBezTo>
                    <a:cubicBezTo>
                      <a:pt x="14398" y="21483"/>
                      <a:pt x="14398" y="21453"/>
                      <a:pt x="14398" y="21433"/>
                    </a:cubicBezTo>
                    <a:cubicBezTo>
                      <a:pt x="14447" y="21433"/>
                      <a:pt x="14457" y="21413"/>
                      <a:pt x="14408" y="21364"/>
                    </a:cubicBezTo>
                    <a:cubicBezTo>
                      <a:pt x="14408" y="21354"/>
                      <a:pt x="14398" y="21344"/>
                      <a:pt x="14388" y="21344"/>
                    </a:cubicBezTo>
                    <a:cubicBezTo>
                      <a:pt x="14388" y="21334"/>
                      <a:pt x="14388" y="21314"/>
                      <a:pt x="14388" y="21304"/>
                    </a:cubicBezTo>
                    <a:cubicBezTo>
                      <a:pt x="14447" y="21304"/>
                      <a:pt x="14507" y="21294"/>
                      <a:pt x="14547" y="21265"/>
                    </a:cubicBezTo>
                    <a:cubicBezTo>
                      <a:pt x="14584" y="21231"/>
                      <a:pt x="14618" y="21216"/>
                      <a:pt x="14656" y="21216"/>
                    </a:cubicBezTo>
                    <a:close/>
                    <a:moveTo>
                      <a:pt x="17967" y="22078"/>
                    </a:moveTo>
                    <a:cubicBezTo>
                      <a:pt x="18037" y="22078"/>
                      <a:pt x="18017" y="22097"/>
                      <a:pt x="17967" y="22137"/>
                    </a:cubicBezTo>
                    <a:cubicBezTo>
                      <a:pt x="17948" y="22127"/>
                      <a:pt x="17928" y="22117"/>
                      <a:pt x="17918" y="22107"/>
                    </a:cubicBezTo>
                    <a:cubicBezTo>
                      <a:pt x="17928" y="22097"/>
                      <a:pt x="17948" y="22088"/>
                      <a:pt x="17967" y="22078"/>
                    </a:cubicBezTo>
                    <a:close/>
                    <a:moveTo>
                      <a:pt x="14071" y="22078"/>
                    </a:moveTo>
                    <a:cubicBezTo>
                      <a:pt x="14071" y="22088"/>
                      <a:pt x="14081" y="22088"/>
                      <a:pt x="14091" y="22097"/>
                    </a:cubicBezTo>
                    <a:cubicBezTo>
                      <a:pt x="14100" y="22107"/>
                      <a:pt x="14110" y="22117"/>
                      <a:pt x="14120" y="22127"/>
                    </a:cubicBezTo>
                    <a:cubicBezTo>
                      <a:pt x="14110" y="22137"/>
                      <a:pt x="14100" y="22147"/>
                      <a:pt x="14091" y="22157"/>
                    </a:cubicBezTo>
                    <a:cubicBezTo>
                      <a:pt x="14091" y="22157"/>
                      <a:pt x="14081" y="22147"/>
                      <a:pt x="14071" y="22137"/>
                    </a:cubicBezTo>
                    <a:cubicBezTo>
                      <a:pt x="14061" y="22127"/>
                      <a:pt x="14061" y="22127"/>
                      <a:pt x="14051" y="22117"/>
                    </a:cubicBezTo>
                    <a:cubicBezTo>
                      <a:pt x="14061" y="22107"/>
                      <a:pt x="14061" y="22088"/>
                      <a:pt x="14071" y="22078"/>
                    </a:cubicBezTo>
                    <a:close/>
                    <a:moveTo>
                      <a:pt x="18085" y="22142"/>
                    </a:moveTo>
                    <a:cubicBezTo>
                      <a:pt x="18112" y="22142"/>
                      <a:pt x="18135" y="22148"/>
                      <a:pt x="18158" y="22148"/>
                    </a:cubicBezTo>
                    <a:cubicBezTo>
                      <a:pt x="18164" y="22148"/>
                      <a:pt x="18170" y="22148"/>
                      <a:pt x="18176" y="22147"/>
                    </a:cubicBezTo>
                    <a:lnTo>
                      <a:pt x="18176" y="22147"/>
                    </a:lnTo>
                    <a:cubicBezTo>
                      <a:pt x="18067" y="22246"/>
                      <a:pt x="17918" y="22385"/>
                      <a:pt x="17739" y="22554"/>
                    </a:cubicBezTo>
                    <a:cubicBezTo>
                      <a:pt x="17710" y="22524"/>
                      <a:pt x="17690" y="22494"/>
                      <a:pt x="17670" y="22464"/>
                    </a:cubicBezTo>
                    <a:cubicBezTo>
                      <a:pt x="17749" y="22444"/>
                      <a:pt x="17848" y="22474"/>
                      <a:pt x="17749" y="22405"/>
                    </a:cubicBezTo>
                    <a:cubicBezTo>
                      <a:pt x="17729" y="22385"/>
                      <a:pt x="17720" y="22385"/>
                      <a:pt x="17700" y="22375"/>
                    </a:cubicBezTo>
                    <a:cubicBezTo>
                      <a:pt x="17710" y="22375"/>
                      <a:pt x="17710" y="22365"/>
                      <a:pt x="17720" y="22365"/>
                    </a:cubicBezTo>
                    <a:cubicBezTo>
                      <a:pt x="17690" y="22335"/>
                      <a:pt x="17660" y="22325"/>
                      <a:pt x="17640" y="22306"/>
                    </a:cubicBezTo>
                    <a:cubicBezTo>
                      <a:pt x="17680" y="22276"/>
                      <a:pt x="17729" y="22246"/>
                      <a:pt x="17769" y="22207"/>
                    </a:cubicBezTo>
                    <a:cubicBezTo>
                      <a:pt x="17779" y="22236"/>
                      <a:pt x="17799" y="22256"/>
                      <a:pt x="17829" y="22286"/>
                    </a:cubicBezTo>
                    <a:cubicBezTo>
                      <a:pt x="17799" y="22316"/>
                      <a:pt x="17789" y="22345"/>
                      <a:pt x="17779" y="22355"/>
                    </a:cubicBezTo>
                    <a:cubicBezTo>
                      <a:pt x="17779" y="22365"/>
                      <a:pt x="17779" y="22365"/>
                      <a:pt x="17789" y="22365"/>
                    </a:cubicBezTo>
                    <a:cubicBezTo>
                      <a:pt x="17799" y="22377"/>
                      <a:pt x="17806" y="22382"/>
                      <a:pt x="17812" y="22382"/>
                    </a:cubicBezTo>
                    <a:cubicBezTo>
                      <a:pt x="17837" y="22382"/>
                      <a:pt x="17846" y="22292"/>
                      <a:pt x="17957" y="22197"/>
                    </a:cubicBezTo>
                    <a:cubicBezTo>
                      <a:pt x="18012" y="22152"/>
                      <a:pt x="18052" y="22142"/>
                      <a:pt x="18085" y="22142"/>
                    </a:cubicBezTo>
                    <a:close/>
                    <a:moveTo>
                      <a:pt x="14100" y="22712"/>
                    </a:moveTo>
                    <a:cubicBezTo>
                      <a:pt x="14110" y="22782"/>
                      <a:pt x="14081" y="22811"/>
                      <a:pt x="14160" y="22871"/>
                    </a:cubicBezTo>
                    <a:cubicBezTo>
                      <a:pt x="14170" y="22881"/>
                      <a:pt x="14180" y="22891"/>
                      <a:pt x="14190" y="22891"/>
                    </a:cubicBezTo>
                    <a:cubicBezTo>
                      <a:pt x="14160" y="22920"/>
                      <a:pt x="14160" y="22940"/>
                      <a:pt x="14110" y="23020"/>
                    </a:cubicBezTo>
                    <a:cubicBezTo>
                      <a:pt x="14081" y="23059"/>
                      <a:pt x="14061" y="23079"/>
                      <a:pt x="14041" y="23099"/>
                    </a:cubicBezTo>
                    <a:cubicBezTo>
                      <a:pt x="14011" y="23069"/>
                      <a:pt x="14001" y="23049"/>
                      <a:pt x="13991" y="23029"/>
                    </a:cubicBezTo>
                    <a:cubicBezTo>
                      <a:pt x="13999" y="22979"/>
                      <a:pt x="13990" y="22919"/>
                      <a:pt x="13966" y="22919"/>
                    </a:cubicBezTo>
                    <a:cubicBezTo>
                      <a:pt x="13957" y="22919"/>
                      <a:pt x="13946" y="22928"/>
                      <a:pt x="13932" y="22950"/>
                    </a:cubicBezTo>
                    <a:cubicBezTo>
                      <a:pt x="13922" y="22940"/>
                      <a:pt x="13922" y="22940"/>
                      <a:pt x="13912" y="22940"/>
                    </a:cubicBezTo>
                    <a:cubicBezTo>
                      <a:pt x="13932" y="22930"/>
                      <a:pt x="13942" y="22920"/>
                      <a:pt x="13962" y="22901"/>
                    </a:cubicBezTo>
                    <a:cubicBezTo>
                      <a:pt x="13972" y="22920"/>
                      <a:pt x="13981" y="22930"/>
                      <a:pt x="14001" y="22940"/>
                    </a:cubicBezTo>
                    <a:cubicBezTo>
                      <a:pt x="14046" y="22966"/>
                      <a:pt x="14091" y="23012"/>
                      <a:pt x="14101" y="23012"/>
                    </a:cubicBezTo>
                    <a:cubicBezTo>
                      <a:pt x="14107" y="23012"/>
                      <a:pt x="14102" y="22999"/>
                      <a:pt x="14081" y="22960"/>
                    </a:cubicBezTo>
                    <a:cubicBezTo>
                      <a:pt x="14051" y="22901"/>
                      <a:pt x="14021" y="22881"/>
                      <a:pt x="14001" y="22851"/>
                    </a:cubicBezTo>
                    <a:cubicBezTo>
                      <a:pt x="14031" y="22821"/>
                      <a:pt x="14071" y="22772"/>
                      <a:pt x="14100" y="22712"/>
                    </a:cubicBezTo>
                    <a:close/>
                    <a:moveTo>
                      <a:pt x="14180" y="22613"/>
                    </a:moveTo>
                    <a:cubicBezTo>
                      <a:pt x="14200" y="22623"/>
                      <a:pt x="14200" y="22623"/>
                      <a:pt x="14209" y="22633"/>
                    </a:cubicBezTo>
                    <a:cubicBezTo>
                      <a:pt x="14269" y="22663"/>
                      <a:pt x="14259" y="22663"/>
                      <a:pt x="14299" y="22732"/>
                    </a:cubicBezTo>
                    <a:cubicBezTo>
                      <a:pt x="14342" y="22784"/>
                      <a:pt x="14423" y="22920"/>
                      <a:pt x="14450" y="22920"/>
                    </a:cubicBezTo>
                    <a:cubicBezTo>
                      <a:pt x="14453" y="22920"/>
                      <a:pt x="14456" y="22917"/>
                      <a:pt x="14457" y="22911"/>
                    </a:cubicBezTo>
                    <a:cubicBezTo>
                      <a:pt x="14457" y="22920"/>
                      <a:pt x="14467" y="22930"/>
                      <a:pt x="14467" y="22930"/>
                    </a:cubicBezTo>
                    <a:cubicBezTo>
                      <a:pt x="14467" y="22930"/>
                      <a:pt x="14576" y="23119"/>
                      <a:pt x="14755" y="23258"/>
                    </a:cubicBezTo>
                    <a:cubicBezTo>
                      <a:pt x="14824" y="23317"/>
                      <a:pt x="14775" y="23367"/>
                      <a:pt x="14666" y="23396"/>
                    </a:cubicBezTo>
                    <a:cubicBezTo>
                      <a:pt x="14656" y="23396"/>
                      <a:pt x="14656" y="23386"/>
                      <a:pt x="14646" y="23386"/>
                    </a:cubicBezTo>
                    <a:cubicBezTo>
                      <a:pt x="14580" y="23386"/>
                      <a:pt x="14522" y="23422"/>
                      <a:pt x="14497" y="23422"/>
                    </a:cubicBezTo>
                    <a:cubicBezTo>
                      <a:pt x="14485" y="23422"/>
                      <a:pt x="14481" y="23413"/>
                      <a:pt x="14487" y="23386"/>
                    </a:cubicBezTo>
                    <a:cubicBezTo>
                      <a:pt x="14497" y="23307"/>
                      <a:pt x="14557" y="23287"/>
                      <a:pt x="14576" y="23287"/>
                    </a:cubicBezTo>
                    <a:cubicBezTo>
                      <a:pt x="14606" y="23277"/>
                      <a:pt x="14566" y="23218"/>
                      <a:pt x="14566" y="23218"/>
                    </a:cubicBezTo>
                    <a:cubicBezTo>
                      <a:pt x="14566" y="23218"/>
                      <a:pt x="14348" y="23198"/>
                      <a:pt x="14319" y="23139"/>
                    </a:cubicBezTo>
                    <a:cubicBezTo>
                      <a:pt x="14299" y="23099"/>
                      <a:pt x="14328" y="23049"/>
                      <a:pt x="14319" y="23029"/>
                    </a:cubicBezTo>
                    <a:cubicBezTo>
                      <a:pt x="14328" y="23029"/>
                      <a:pt x="14328" y="23020"/>
                      <a:pt x="14328" y="23010"/>
                    </a:cubicBezTo>
                    <a:cubicBezTo>
                      <a:pt x="14328" y="22970"/>
                      <a:pt x="14309" y="22861"/>
                      <a:pt x="14259" y="22861"/>
                    </a:cubicBezTo>
                    <a:cubicBezTo>
                      <a:pt x="14259" y="22841"/>
                      <a:pt x="14249" y="22811"/>
                      <a:pt x="14239" y="22782"/>
                    </a:cubicBezTo>
                    <a:cubicBezTo>
                      <a:pt x="14209" y="22722"/>
                      <a:pt x="14180" y="22682"/>
                      <a:pt x="14160" y="22643"/>
                    </a:cubicBezTo>
                    <a:lnTo>
                      <a:pt x="14150" y="22643"/>
                    </a:lnTo>
                    <a:cubicBezTo>
                      <a:pt x="14160" y="22633"/>
                      <a:pt x="14170" y="22623"/>
                      <a:pt x="14180" y="22613"/>
                    </a:cubicBezTo>
                    <a:close/>
                    <a:moveTo>
                      <a:pt x="14338" y="23394"/>
                    </a:moveTo>
                    <a:cubicBezTo>
                      <a:pt x="14368" y="23394"/>
                      <a:pt x="14391" y="23413"/>
                      <a:pt x="14408" y="23446"/>
                    </a:cubicBezTo>
                    <a:cubicBezTo>
                      <a:pt x="14378" y="23446"/>
                      <a:pt x="14338" y="23456"/>
                      <a:pt x="14309" y="23456"/>
                    </a:cubicBezTo>
                    <a:cubicBezTo>
                      <a:pt x="14289" y="23426"/>
                      <a:pt x="14289" y="23406"/>
                      <a:pt x="14319" y="23396"/>
                    </a:cubicBezTo>
                    <a:cubicBezTo>
                      <a:pt x="14325" y="23395"/>
                      <a:pt x="14332" y="23394"/>
                      <a:pt x="14338" y="23394"/>
                    </a:cubicBezTo>
                    <a:close/>
                    <a:moveTo>
                      <a:pt x="17710" y="23516"/>
                    </a:moveTo>
                    <a:lnTo>
                      <a:pt x="17710" y="23516"/>
                    </a:lnTo>
                    <a:cubicBezTo>
                      <a:pt x="17716" y="23517"/>
                      <a:pt x="17720" y="23519"/>
                      <a:pt x="17720" y="23525"/>
                    </a:cubicBezTo>
                    <a:cubicBezTo>
                      <a:pt x="17720" y="23525"/>
                      <a:pt x="17712" y="23518"/>
                      <a:pt x="17710" y="23516"/>
                    </a:cubicBezTo>
                    <a:close/>
                    <a:moveTo>
                      <a:pt x="14104" y="23438"/>
                    </a:moveTo>
                    <a:cubicBezTo>
                      <a:pt x="14111" y="23438"/>
                      <a:pt x="14119" y="23440"/>
                      <a:pt x="14130" y="23446"/>
                    </a:cubicBezTo>
                    <a:cubicBezTo>
                      <a:pt x="14140" y="23456"/>
                      <a:pt x="14150" y="23466"/>
                      <a:pt x="14170" y="23476"/>
                    </a:cubicBezTo>
                    <a:cubicBezTo>
                      <a:pt x="14051" y="23505"/>
                      <a:pt x="14209" y="23634"/>
                      <a:pt x="14130" y="23753"/>
                    </a:cubicBezTo>
                    <a:cubicBezTo>
                      <a:pt x="14130" y="23743"/>
                      <a:pt x="14130" y="23743"/>
                      <a:pt x="14130" y="23733"/>
                    </a:cubicBezTo>
                    <a:cubicBezTo>
                      <a:pt x="14110" y="23634"/>
                      <a:pt x="14100" y="23654"/>
                      <a:pt x="14100" y="23595"/>
                    </a:cubicBezTo>
                    <a:cubicBezTo>
                      <a:pt x="14100" y="23535"/>
                      <a:pt x="14064" y="23438"/>
                      <a:pt x="14104" y="23438"/>
                    </a:cubicBezTo>
                    <a:close/>
                    <a:moveTo>
                      <a:pt x="13999" y="23567"/>
                    </a:moveTo>
                    <a:cubicBezTo>
                      <a:pt x="14009" y="23567"/>
                      <a:pt x="14016" y="23580"/>
                      <a:pt x="14041" y="23624"/>
                    </a:cubicBezTo>
                    <a:cubicBezTo>
                      <a:pt x="14071" y="23684"/>
                      <a:pt x="14100" y="23743"/>
                      <a:pt x="14120" y="23763"/>
                    </a:cubicBezTo>
                    <a:cubicBezTo>
                      <a:pt x="14120" y="23763"/>
                      <a:pt x="14120" y="23773"/>
                      <a:pt x="14120" y="23773"/>
                    </a:cubicBezTo>
                    <a:cubicBezTo>
                      <a:pt x="14099" y="23794"/>
                      <a:pt x="14075" y="23803"/>
                      <a:pt x="14048" y="23803"/>
                    </a:cubicBezTo>
                    <a:cubicBezTo>
                      <a:pt x="14011" y="23803"/>
                      <a:pt x="13968" y="23786"/>
                      <a:pt x="13922" y="23763"/>
                    </a:cubicBezTo>
                    <a:lnTo>
                      <a:pt x="13922" y="23763"/>
                    </a:lnTo>
                    <a:cubicBezTo>
                      <a:pt x="13944" y="23766"/>
                      <a:pt x="13963" y="23769"/>
                      <a:pt x="13976" y="23769"/>
                    </a:cubicBezTo>
                    <a:cubicBezTo>
                      <a:pt x="14005" y="23769"/>
                      <a:pt x="14006" y="23755"/>
                      <a:pt x="13952" y="23694"/>
                    </a:cubicBezTo>
                    <a:cubicBezTo>
                      <a:pt x="13932" y="23674"/>
                      <a:pt x="13912" y="23654"/>
                      <a:pt x="13892" y="23644"/>
                    </a:cubicBezTo>
                    <a:cubicBezTo>
                      <a:pt x="13882" y="23634"/>
                      <a:pt x="13872" y="23624"/>
                      <a:pt x="13862" y="23614"/>
                    </a:cubicBezTo>
                    <a:cubicBezTo>
                      <a:pt x="13833" y="23592"/>
                      <a:pt x="13820" y="23581"/>
                      <a:pt x="13849" y="23581"/>
                    </a:cubicBezTo>
                    <a:cubicBezTo>
                      <a:pt x="13858" y="23581"/>
                      <a:pt x="13872" y="23582"/>
                      <a:pt x="13892" y="23585"/>
                    </a:cubicBezTo>
                    <a:lnTo>
                      <a:pt x="13942" y="23585"/>
                    </a:lnTo>
                    <a:cubicBezTo>
                      <a:pt x="13976" y="23580"/>
                      <a:pt x="13989" y="23567"/>
                      <a:pt x="13999" y="23567"/>
                    </a:cubicBezTo>
                    <a:close/>
                    <a:moveTo>
                      <a:pt x="14660" y="23887"/>
                    </a:moveTo>
                    <a:cubicBezTo>
                      <a:pt x="14760" y="23887"/>
                      <a:pt x="14710" y="24103"/>
                      <a:pt x="14676" y="24259"/>
                    </a:cubicBezTo>
                    <a:cubicBezTo>
                      <a:pt x="14646" y="24209"/>
                      <a:pt x="14616" y="24170"/>
                      <a:pt x="14606" y="24150"/>
                    </a:cubicBezTo>
                    <a:cubicBezTo>
                      <a:pt x="14598" y="24124"/>
                      <a:pt x="14567" y="24098"/>
                      <a:pt x="14520" y="24098"/>
                    </a:cubicBezTo>
                    <a:cubicBezTo>
                      <a:pt x="14513" y="24098"/>
                      <a:pt x="14505" y="24099"/>
                      <a:pt x="14497" y="24100"/>
                    </a:cubicBezTo>
                    <a:cubicBezTo>
                      <a:pt x="14457" y="24110"/>
                      <a:pt x="14438" y="24120"/>
                      <a:pt x="14418" y="24120"/>
                    </a:cubicBezTo>
                    <a:cubicBezTo>
                      <a:pt x="14457" y="24031"/>
                      <a:pt x="14487" y="23962"/>
                      <a:pt x="14606" y="23902"/>
                    </a:cubicBezTo>
                    <a:cubicBezTo>
                      <a:pt x="14628" y="23892"/>
                      <a:pt x="14645" y="23887"/>
                      <a:pt x="14660" y="23887"/>
                    </a:cubicBezTo>
                    <a:close/>
                    <a:moveTo>
                      <a:pt x="13952" y="24299"/>
                    </a:moveTo>
                    <a:cubicBezTo>
                      <a:pt x="13962" y="24299"/>
                      <a:pt x="13972" y="24309"/>
                      <a:pt x="13972" y="24318"/>
                    </a:cubicBezTo>
                    <a:cubicBezTo>
                      <a:pt x="13962" y="24309"/>
                      <a:pt x="13952" y="24299"/>
                      <a:pt x="13952" y="24299"/>
                    </a:cubicBezTo>
                    <a:close/>
                    <a:moveTo>
                      <a:pt x="13843" y="24388"/>
                    </a:moveTo>
                    <a:cubicBezTo>
                      <a:pt x="13843" y="24388"/>
                      <a:pt x="13853" y="24388"/>
                      <a:pt x="13872" y="24398"/>
                    </a:cubicBezTo>
                    <a:cubicBezTo>
                      <a:pt x="13892" y="24408"/>
                      <a:pt x="13912" y="24418"/>
                      <a:pt x="13932" y="24428"/>
                    </a:cubicBezTo>
                    <a:lnTo>
                      <a:pt x="13962" y="24428"/>
                    </a:lnTo>
                    <a:cubicBezTo>
                      <a:pt x="13962" y="24437"/>
                      <a:pt x="13962" y="24457"/>
                      <a:pt x="13952" y="24467"/>
                    </a:cubicBezTo>
                    <a:cubicBezTo>
                      <a:pt x="13952" y="24477"/>
                      <a:pt x="13952" y="24477"/>
                      <a:pt x="13952" y="24487"/>
                    </a:cubicBezTo>
                    <a:cubicBezTo>
                      <a:pt x="13932" y="24497"/>
                      <a:pt x="13922" y="24507"/>
                      <a:pt x="13912" y="24517"/>
                    </a:cubicBezTo>
                    <a:cubicBezTo>
                      <a:pt x="13902" y="24517"/>
                      <a:pt x="13892" y="24507"/>
                      <a:pt x="13882" y="24507"/>
                    </a:cubicBezTo>
                    <a:cubicBezTo>
                      <a:pt x="13892" y="24487"/>
                      <a:pt x="13902" y="24467"/>
                      <a:pt x="13912" y="24447"/>
                    </a:cubicBezTo>
                    <a:lnTo>
                      <a:pt x="13912" y="24447"/>
                    </a:lnTo>
                    <a:cubicBezTo>
                      <a:pt x="13902" y="24457"/>
                      <a:pt x="13902" y="24457"/>
                      <a:pt x="13892" y="24467"/>
                    </a:cubicBezTo>
                    <a:cubicBezTo>
                      <a:pt x="13882" y="24477"/>
                      <a:pt x="13872" y="24487"/>
                      <a:pt x="13862" y="24497"/>
                    </a:cubicBezTo>
                    <a:cubicBezTo>
                      <a:pt x="13853" y="24487"/>
                      <a:pt x="13843" y="24477"/>
                      <a:pt x="13833" y="24457"/>
                    </a:cubicBezTo>
                    <a:cubicBezTo>
                      <a:pt x="13823" y="24437"/>
                      <a:pt x="13823" y="24418"/>
                      <a:pt x="13823" y="24408"/>
                    </a:cubicBezTo>
                    <a:cubicBezTo>
                      <a:pt x="13823" y="24398"/>
                      <a:pt x="13833" y="24388"/>
                      <a:pt x="13843" y="24388"/>
                    </a:cubicBezTo>
                    <a:close/>
                    <a:moveTo>
                      <a:pt x="14505" y="24233"/>
                    </a:moveTo>
                    <a:cubicBezTo>
                      <a:pt x="14522" y="24233"/>
                      <a:pt x="14545" y="24247"/>
                      <a:pt x="14576" y="24289"/>
                    </a:cubicBezTo>
                    <a:cubicBezTo>
                      <a:pt x="14606" y="24338"/>
                      <a:pt x="14636" y="24388"/>
                      <a:pt x="14656" y="24408"/>
                    </a:cubicBezTo>
                    <a:cubicBezTo>
                      <a:pt x="14666" y="24517"/>
                      <a:pt x="14676" y="24616"/>
                      <a:pt x="14447" y="24666"/>
                    </a:cubicBezTo>
                    <a:cubicBezTo>
                      <a:pt x="14408" y="24675"/>
                      <a:pt x="14368" y="24695"/>
                      <a:pt x="14348" y="24715"/>
                    </a:cubicBezTo>
                    <a:cubicBezTo>
                      <a:pt x="14328" y="24715"/>
                      <a:pt x="14309" y="24705"/>
                      <a:pt x="14309" y="24656"/>
                    </a:cubicBezTo>
                    <a:cubicBezTo>
                      <a:pt x="14309" y="24576"/>
                      <a:pt x="14269" y="24507"/>
                      <a:pt x="14229" y="24477"/>
                    </a:cubicBezTo>
                    <a:cubicBezTo>
                      <a:pt x="14249" y="24457"/>
                      <a:pt x="14269" y="24428"/>
                      <a:pt x="14289" y="24408"/>
                    </a:cubicBezTo>
                    <a:cubicBezTo>
                      <a:pt x="14299" y="24388"/>
                      <a:pt x="14309" y="24368"/>
                      <a:pt x="14319" y="24348"/>
                    </a:cubicBezTo>
                    <a:cubicBezTo>
                      <a:pt x="14328" y="24353"/>
                      <a:pt x="14338" y="24356"/>
                      <a:pt x="14347" y="24356"/>
                    </a:cubicBezTo>
                    <a:cubicBezTo>
                      <a:pt x="14356" y="24356"/>
                      <a:pt x="14363" y="24353"/>
                      <a:pt x="14368" y="24348"/>
                    </a:cubicBezTo>
                    <a:cubicBezTo>
                      <a:pt x="14374" y="24340"/>
                      <a:pt x="14381" y="24337"/>
                      <a:pt x="14389" y="24337"/>
                    </a:cubicBezTo>
                    <a:cubicBezTo>
                      <a:pt x="14428" y="24337"/>
                      <a:pt x="14477" y="24434"/>
                      <a:pt x="14477" y="24467"/>
                    </a:cubicBezTo>
                    <a:cubicBezTo>
                      <a:pt x="14477" y="24492"/>
                      <a:pt x="14470" y="24575"/>
                      <a:pt x="14498" y="24575"/>
                    </a:cubicBezTo>
                    <a:cubicBezTo>
                      <a:pt x="14503" y="24575"/>
                      <a:pt x="14509" y="24572"/>
                      <a:pt x="14517" y="24566"/>
                    </a:cubicBezTo>
                    <a:cubicBezTo>
                      <a:pt x="14576" y="24527"/>
                      <a:pt x="14537" y="24388"/>
                      <a:pt x="14527" y="24368"/>
                    </a:cubicBezTo>
                    <a:cubicBezTo>
                      <a:pt x="14507" y="24338"/>
                      <a:pt x="14447" y="24289"/>
                      <a:pt x="14467" y="24259"/>
                    </a:cubicBezTo>
                    <a:cubicBezTo>
                      <a:pt x="14477" y="24245"/>
                      <a:pt x="14488" y="24233"/>
                      <a:pt x="14505" y="24233"/>
                    </a:cubicBezTo>
                    <a:close/>
                    <a:moveTo>
                      <a:pt x="13985" y="24910"/>
                    </a:moveTo>
                    <a:cubicBezTo>
                      <a:pt x="13997" y="24910"/>
                      <a:pt x="14007" y="24914"/>
                      <a:pt x="14011" y="24923"/>
                    </a:cubicBezTo>
                    <a:cubicBezTo>
                      <a:pt x="14041" y="24963"/>
                      <a:pt x="14110" y="25092"/>
                      <a:pt x="14150" y="25132"/>
                    </a:cubicBezTo>
                    <a:cubicBezTo>
                      <a:pt x="14140" y="25151"/>
                      <a:pt x="14130" y="25171"/>
                      <a:pt x="14110" y="25191"/>
                    </a:cubicBezTo>
                    <a:cubicBezTo>
                      <a:pt x="14069" y="25249"/>
                      <a:pt x="14041" y="25273"/>
                      <a:pt x="14015" y="25273"/>
                    </a:cubicBezTo>
                    <a:cubicBezTo>
                      <a:pt x="14011" y="25273"/>
                      <a:pt x="14006" y="25272"/>
                      <a:pt x="14001" y="25270"/>
                    </a:cubicBezTo>
                    <a:cubicBezTo>
                      <a:pt x="13972" y="25270"/>
                      <a:pt x="13942" y="25241"/>
                      <a:pt x="13922" y="25191"/>
                    </a:cubicBezTo>
                    <a:cubicBezTo>
                      <a:pt x="13902" y="25171"/>
                      <a:pt x="13882" y="25141"/>
                      <a:pt x="13862" y="25102"/>
                    </a:cubicBezTo>
                    <a:cubicBezTo>
                      <a:pt x="13853" y="25082"/>
                      <a:pt x="13843" y="25062"/>
                      <a:pt x="13823" y="25032"/>
                    </a:cubicBezTo>
                    <a:cubicBezTo>
                      <a:pt x="13813" y="25022"/>
                      <a:pt x="13813" y="25013"/>
                      <a:pt x="13803" y="24993"/>
                    </a:cubicBezTo>
                    <a:cubicBezTo>
                      <a:pt x="13864" y="24954"/>
                      <a:pt x="13943" y="24910"/>
                      <a:pt x="13985" y="24910"/>
                    </a:cubicBezTo>
                    <a:close/>
                    <a:moveTo>
                      <a:pt x="13515" y="25102"/>
                    </a:moveTo>
                    <a:lnTo>
                      <a:pt x="13515" y="25102"/>
                    </a:lnTo>
                    <a:cubicBezTo>
                      <a:pt x="13496" y="25151"/>
                      <a:pt x="13486" y="25211"/>
                      <a:pt x="13466" y="25260"/>
                    </a:cubicBezTo>
                    <a:cubicBezTo>
                      <a:pt x="13456" y="25320"/>
                      <a:pt x="13436" y="25370"/>
                      <a:pt x="13416" y="25399"/>
                    </a:cubicBezTo>
                    <a:cubicBezTo>
                      <a:pt x="13367" y="25479"/>
                      <a:pt x="13307" y="25449"/>
                      <a:pt x="13218" y="25498"/>
                    </a:cubicBezTo>
                    <a:cubicBezTo>
                      <a:pt x="13228" y="25449"/>
                      <a:pt x="13218" y="25379"/>
                      <a:pt x="13218" y="25340"/>
                    </a:cubicBezTo>
                    <a:cubicBezTo>
                      <a:pt x="13218" y="25300"/>
                      <a:pt x="13277" y="25191"/>
                      <a:pt x="13347" y="25132"/>
                    </a:cubicBezTo>
                    <a:lnTo>
                      <a:pt x="13406" y="25122"/>
                    </a:lnTo>
                    <a:lnTo>
                      <a:pt x="13515" y="25102"/>
                    </a:lnTo>
                    <a:close/>
                    <a:moveTo>
                      <a:pt x="13571" y="25593"/>
                    </a:moveTo>
                    <a:cubicBezTo>
                      <a:pt x="13578" y="25593"/>
                      <a:pt x="13586" y="25595"/>
                      <a:pt x="13595" y="25598"/>
                    </a:cubicBezTo>
                    <a:cubicBezTo>
                      <a:pt x="13704" y="25607"/>
                      <a:pt x="13783" y="25756"/>
                      <a:pt x="13644" y="25974"/>
                    </a:cubicBezTo>
                    <a:cubicBezTo>
                      <a:pt x="13634" y="25974"/>
                      <a:pt x="13624" y="25974"/>
                      <a:pt x="13615" y="25964"/>
                    </a:cubicBezTo>
                    <a:cubicBezTo>
                      <a:pt x="13610" y="25957"/>
                      <a:pt x="13605" y="25954"/>
                      <a:pt x="13599" y="25954"/>
                    </a:cubicBezTo>
                    <a:cubicBezTo>
                      <a:pt x="13566" y="25954"/>
                      <a:pt x="13515" y="26060"/>
                      <a:pt x="13515" y="26093"/>
                    </a:cubicBezTo>
                    <a:cubicBezTo>
                      <a:pt x="13515" y="26093"/>
                      <a:pt x="13525" y="26113"/>
                      <a:pt x="13525" y="26123"/>
                    </a:cubicBezTo>
                    <a:cubicBezTo>
                      <a:pt x="13506" y="26143"/>
                      <a:pt x="13486" y="26163"/>
                      <a:pt x="13476" y="26173"/>
                    </a:cubicBezTo>
                    <a:cubicBezTo>
                      <a:pt x="13446" y="26123"/>
                      <a:pt x="13466" y="26014"/>
                      <a:pt x="13476" y="25984"/>
                    </a:cubicBezTo>
                    <a:cubicBezTo>
                      <a:pt x="13496" y="25955"/>
                      <a:pt x="13545" y="25905"/>
                      <a:pt x="13525" y="25875"/>
                    </a:cubicBezTo>
                    <a:cubicBezTo>
                      <a:pt x="13520" y="25860"/>
                      <a:pt x="13510" y="25845"/>
                      <a:pt x="13496" y="25845"/>
                    </a:cubicBezTo>
                    <a:cubicBezTo>
                      <a:pt x="13481" y="25845"/>
                      <a:pt x="13461" y="25860"/>
                      <a:pt x="13436" y="25905"/>
                    </a:cubicBezTo>
                    <a:cubicBezTo>
                      <a:pt x="13396" y="25974"/>
                      <a:pt x="13367" y="26024"/>
                      <a:pt x="13347" y="26054"/>
                    </a:cubicBezTo>
                    <a:cubicBezTo>
                      <a:pt x="13357" y="25955"/>
                      <a:pt x="13377" y="25845"/>
                      <a:pt x="13406" y="25746"/>
                    </a:cubicBezTo>
                    <a:cubicBezTo>
                      <a:pt x="13436" y="25677"/>
                      <a:pt x="13466" y="25627"/>
                      <a:pt x="13515" y="25607"/>
                    </a:cubicBezTo>
                    <a:cubicBezTo>
                      <a:pt x="13536" y="25600"/>
                      <a:pt x="13553" y="25593"/>
                      <a:pt x="13571" y="25593"/>
                    </a:cubicBezTo>
                    <a:close/>
                    <a:moveTo>
                      <a:pt x="17704" y="26273"/>
                    </a:moveTo>
                    <a:cubicBezTo>
                      <a:pt x="17717" y="26273"/>
                      <a:pt x="17732" y="26276"/>
                      <a:pt x="17749" y="26282"/>
                    </a:cubicBezTo>
                    <a:cubicBezTo>
                      <a:pt x="17720" y="26341"/>
                      <a:pt x="17690" y="26391"/>
                      <a:pt x="17670" y="26430"/>
                    </a:cubicBezTo>
                    <a:cubicBezTo>
                      <a:pt x="17636" y="26363"/>
                      <a:pt x="17631" y="26273"/>
                      <a:pt x="17704" y="26273"/>
                    </a:cubicBezTo>
                    <a:close/>
                    <a:moveTo>
                      <a:pt x="17680" y="26460"/>
                    </a:moveTo>
                    <a:cubicBezTo>
                      <a:pt x="17749" y="26480"/>
                      <a:pt x="17769" y="26490"/>
                      <a:pt x="17799" y="26510"/>
                    </a:cubicBezTo>
                    <a:cubicBezTo>
                      <a:pt x="17779" y="26510"/>
                      <a:pt x="17769" y="26520"/>
                      <a:pt x="17749" y="26520"/>
                    </a:cubicBezTo>
                    <a:cubicBezTo>
                      <a:pt x="17729" y="26520"/>
                      <a:pt x="17700" y="26490"/>
                      <a:pt x="17680" y="26460"/>
                    </a:cubicBezTo>
                    <a:close/>
                    <a:moveTo>
                      <a:pt x="13387" y="26302"/>
                    </a:moveTo>
                    <a:cubicBezTo>
                      <a:pt x="13369" y="26355"/>
                      <a:pt x="13387" y="26377"/>
                      <a:pt x="13427" y="26377"/>
                    </a:cubicBezTo>
                    <a:cubicBezTo>
                      <a:pt x="13454" y="26377"/>
                      <a:pt x="13492" y="26367"/>
                      <a:pt x="13535" y="26351"/>
                    </a:cubicBezTo>
                    <a:cubicBezTo>
                      <a:pt x="13547" y="26347"/>
                      <a:pt x="13557" y="26346"/>
                      <a:pt x="13567" y="26346"/>
                    </a:cubicBezTo>
                    <a:cubicBezTo>
                      <a:pt x="13706" y="26346"/>
                      <a:pt x="13649" y="26728"/>
                      <a:pt x="13575" y="26728"/>
                    </a:cubicBezTo>
                    <a:cubicBezTo>
                      <a:pt x="13525" y="26728"/>
                      <a:pt x="13436" y="26619"/>
                      <a:pt x="13337" y="26540"/>
                    </a:cubicBezTo>
                    <a:cubicBezTo>
                      <a:pt x="13327" y="26470"/>
                      <a:pt x="13268" y="26421"/>
                      <a:pt x="13208" y="26421"/>
                    </a:cubicBezTo>
                    <a:cubicBezTo>
                      <a:pt x="13139" y="26411"/>
                      <a:pt x="13248" y="26341"/>
                      <a:pt x="13337" y="26311"/>
                    </a:cubicBezTo>
                    <a:cubicBezTo>
                      <a:pt x="13357" y="26311"/>
                      <a:pt x="13377" y="26302"/>
                      <a:pt x="13387" y="26302"/>
                    </a:cubicBezTo>
                    <a:close/>
                    <a:moveTo>
                      <a:pt x="17321" y="27674"/>
                    </a:moveTo>
                    <a:cubicBezTo>
                      <a:pt x="17329" y="27674"/>
                      <a:pt x="17336" y="27676"/>
                      <a:pt x="17343" y="27680"/>
                    </a:cubicBezTo>
                    <a:cubicBezTo>
                      <a:pt x="17402" y="27710"/>
                      <a:pt x="17382" y="27848"/>
                      <a:pt x="17482" y="27947"/>
                    </a:cubicBezTo>
                    <a:cubicBezTo>
                      <a:pt x="17478" y="27946"/>
                      <a:pt x="17475" y="27945"/>
                      <a:pt x="17471" y="27945"/>
                    </a:cubicBezTo>
                    <a:cubicBezTo>
                      <a:pt x="17449" y="27945"/>
                      <a:pt x="17414" y="27968"/>
                      <a:pt x="17372" y="28027"/>
                    </a:cubicBezTo>
                    <a:cubicBezTo>
                      <a:pt x="17303" y="27967"/>
                      <a:pt x="17273" y="27957"/>
                      <a:pt x="17224" y="27898"/>
                    </a:cubicBezTo>
                    <a:cubicBezTo>
                      <a:pt x="17161" y="27826"/>
                      <a:pt x="17252" y="27674"/>
                      <a:pt x="17321" y="27674"/>
                    </a:cubicBezTo>
                    <a:close/>
                    <a:moveTo>
                      <a:pt x="17779" y="27323"/>
                    </a:moveTo>
                    <a:lnTo>
                      <a:pt x="17779" y="27323"/>
                    </a:lnTo>
                    <a:cubicBezTo>
                      <a:pt x="17868" y="27571"/>
                      <a:pt x="17720" y="27650"/>
                      <a:pt x="17928" y="27829"/>
                    </a:cubicBezTo>
                    <a:cubicBezTo>
                      <a:pt x="17957" y="27848"/>
                      <a:pt x="17987" y="27868"/>
                      <a:pt x="18007" y="27878"/>
                    </a:cubicBezTo>
                    <a:cubicBezTo>
                      <a:pt x="17928" y="27947"/>
                      <a:pt x="17928" y="28007"/>
                      <a:pt x="17809" y="28215"/>
                    </a:cubicBezTo>
                    <a:cubicBezTo>
                      <a:pt x="17759" y="28314"/>
                      <a:pt x="17700" y="28374"/>
                      <a:pt x="17650" y="28414"/>
                    </a:cubicBezTo>
                    <a:cubicBezTo>
                      <a:pt x="17581" y="28334"/>
                      <a:pt x="17551" y="28285"/>
                      <a:pt x="17531" y="28245"/>
                    </a:cubicBezTo>
                    <a:cubicBezTo>
                      <a:pt x="17549" y="28135"/>
                      <a:pt x="17542" y="28017"/>
                      <a:pt x="17502" y="27968"/>
                    </a:cubicBezTo>
                    <a:lnTo>
                      <a:pt x="17502" y="27968"/>
                    </a:lnTo>
                    <a:cubicBezTo>
                      <a:pt x="17516" y="27981"/>
                      <a:pt x="17525" y="27989"/>
                      <a:pt x="17541" y="27997"/>
                    </a:cubicBezTo>
                    <a:cubicBezTo>
                      <a:pt x="17658" y="28062"/>
                      <a:pt x="17775" y="28182"/>
                      <a:pt x="17800" y="28182"/>
                    </a:cubicBezTo>
                    <a:cubicBezTo>
                      <a:pt x="17813" y="28182"/>
                      <a:pt x="17801" y="28149"/>
                      <a:pt x="17749" y="28057"/>
                    </a:cubicBezTo>
                    <a:cubicBezTo>
                      <a:pt x="17601" y="27789"/>
                      <a:pt x="17482" y="27809"/>
                      <a:pt x="17531" y="27600"/>
                    </a:cubicBezTo>
                    <a:cubicBezTo>
                      <a:pt x="17531" y="27571"/>
                      <a:pt x="17541" y="27541"/>
                      <a:pt x="17551" y="27521"/>
                    </a:cubicBezTo>
                    <a:cubicBezTo>
                      <a:pt x="17561" y="27511"/>
                      <a:pt x="17571" y="27511"/>
                      <a:pt x="17591" y="27511"/>
                    </a:cubicBezTo>
                    <a:cubicBezTo>
                      <a:pt x="17610" y="27501"/>
                      <a:pt x="17620" y="27491"/>
                      <a:pt x="17640" y="27472"/>
                    </a:cubicBezTo>
                    <a:cubicBezTo>
                      <a:pt x="17690" y="27422"/>
                      <a:pt x="17729" y="27362"/>
                      <a:pt x="17779" y="27323"/>
                    </a:cubicBezTo>
                    <a:close/>
                    <a:moveTo>
                      <a:pt x="18027" y="28394"/>
                    </a:moveTo>
                    <a:lnTo>
                      <a:pt x="18027" y="28394"/>
                    </a:lnTo>
                    <a:cubicBezTo>
                      <a:pt x="17967" y="28453"/>
                      <a:pt x="17928" y="28503"/>
                      <a:pt x="17878" y="28523"/>
                    </a:cubicBezTo>
                    <a:cubicBezTo>
                      <a:pt x="17908" y="28463"/>
                      <a:pt x="17948" y="28414"/>
                      <a:pt x="18027" y="28394"/>
                    </a:cubicBezTo>
                    <a:close/>
                    <a:moveTo>
                      <a:pt x="17137" y="31723"/>
                    </a:moveTo>
                    <a:cubicBezTo>
                      <a:pt x="17142" y="31723"/>
                      <a:pt x="17148" y="31724"/>
                      <a:pt x="17154" y="31725"/>
                    </a:cubicBezTo>
                    <a:cubicBezTo>
                      <a:pt x="17174" y="31735"/>
                      <a:pt x="17204" y="31745"/>
                      <a:pt x="17234" y="31775"/>
                    </a:cubicBezTo>
                    <a:cubicBezTo>
                      <a:pt x="17283" y="31795"/>
                      <a:pt x="17333" y="31814"/>
                      <a:pt x="17382" y="31834"/>
                    </a:cubicBezTo>
                    <a:cubicBezTo>
                      <a:pt x="17432" y="31854"/>
                      <a:pt x="17491" y="31854"/>
                      <a:pt x="17531" y="31854"/>
                    </a:cubicBezTo>
                    <a:cubicBezTo>
                      <a:pt x="17511" y="31914"/>
                      <a:pt x="17482" y="31963"/>
                      <a:pt x="17422" y="32003"/>
                    </a:cubicBezTo>
                    <a:cubicBezTo>
                      <a:pt x="17392" y="32023"/>
                      <a:pt x="17353" y="32052"/>
                      <a:pt x="17323" y="32082"/>
                    </a:cubicBezTo>
                    <a:cubicBezTo>
                      <a:pt x="17293" y="32072"/>
                      <a:pt x="17273" y="32062"/>
                      <a:pt x="17254" y="32043"/>
                    </a:cubicBezTo>
                    <a:cubicBezTo>
                      <a:pt x="17283" y="31983"/>
                      <a:pt x="17313" y="31933"/>
                      <a:pt x="17343" y="31894"/>
                    </a:cubicBezTo>
                    <a:lnTo>
                      <a:pt x="17343" y="31894"/>
                    </a:lnTo>
                    <a:cubicBezTo>
                      <a:pt x="17323" y="31904"/>
                      <a:pt x="17303" y="31924"/>
                      <a:pt x="17283" y="31943"/>
                    </a:cubicBezTo>
                    <a:cubicBezTo>
                      <a:pt x="17263" y="31973"/>
                      <a:pt x="17234" y="31993"/>
                      <a:pt x="17214" y="32013"/>
                    </a:cubicBezTo>
                    <a:cubicBezTo>
                      <a:pt x="17184" y="31993"/>
                      <a:pt x="17164" y="31963"/>
                      <a:pt x="17144" y="31933"/>
                    </a:cubicBezTo>
                    <a:cubicBezTo>
                      <a:pt x="17125" y="31884"/>
                      <a:pt x="17115" y="31834"/>
                      <a:pt x="17105" y="31795"/>
                    </a:cubicBezTo>
                    <a:cubicBezTo>
                      <a:pt x="17096" y="31751"/>
                      <a:pt x="17103" y="31723"/>
                      <a:pt x="17137" y="31723"/>
                    </a:cubicBezTo>
                    <a:close/>
                    <a:moveTo>
                      <a:pt x="13204" y="1"/>
                    </a:moveTo>
                    <a:cubicBezTo>
                      <a:pt x="13194" y="1"/>
                      <a:pt x="13169" y="393"/>
                      <a:pt x="13139" y="462"/>
                    </a:cubicBezTo>
                    <a:cubicBezTo>
                      <a:pt x="13099" y="551"/>
                      <a:pt x="13109" y="730"/>
                      <a:pt x="13089" y="869"/>
                    </a:cubicBezTo>
                    <a:cubicBezTo>
                      <a:pt x="13087" y="899"/>
                      <a:pt x="13081" y="911"/>
                      <a:pt x="13073" y="911"/>
                    </a:cubicBezTo>
                    <a:cubicBezTo>
                      <a:pt x="13045" y="911"/>
                      <a:pt x="12984" y="785"/>
                      <a:pt x="12901" y="770"/>
                    </a:cubicBezTo>
                    <a:cubicBezTo>
                      <a:pt x="12866" y="764"/>
                      <a:pt x="12850" y="761"/>
                      <a:pt x="12846" y="761"/>
                    </a:cubicBezTo>
                    <a:cubicBezTo>
                      <a:pt x="12835" y="761"/>
                      <a:pt x="12895" y="780"/>
                      <a:pt x="12930" y="829"/>
                    </a:cubicBezTo>
                    <a:cubicBezTo>
                      <a:pt x="13000" y="928"/>
                      <a:pt x="13059" y="1136"/>
                      <a:pt x="13039" y="1166"/>
                    </a:cubicBezTo>
                    <a:cubicBezTo>
                      <a:pt x="13035" y="1170"/>
                      <a:pt x="13031" y="1171"/>
                      <a:pt x="13027" y="1171"/>
                    </a:cubicBezTo>
                    <a:cubicBezTo>
                      <a:pt x="13022" y="1171"/>
                      <a:pt x="13018" y="1170"/>
                      <a:pt x="13013" y="1170"/>
                    </a:cubicBezTo>
                    <a:cubicBezTo>
                      <a:pt x="13004" y="1170"/>
                      <a:pt x="12995" y="1177"/>
                      <a:pt x="12990" y="1226"/>
                    </a:cubicBezTo>
                    <a:cubicBezTo>
                      <a:pt x="12973" y="1293"/>
                      <a:pt x="12863" y="1339"/>
                      <a:pt x="12794" y="1339"/>
                    </a:cubicBezTo>
                    <a:cubicBezTo>
                      <a:pt x="12782" y="1339"/>
                      <a:pt x="12771" y="1338"/>
                      <a:pt x="12762" y="1335"/>
                    </a:cubicBezTo>
                    <a:cubicBezTo>
                      <a:pt x="12759" y="1333"/>
                      <a:pt x="12756" y="1332"/>
                      <a:pt x="12753" y="1332"/>
                    </a:cubicBezTo>
                    <a:cubicBezTo>
                      <a:pt x="12712" y="1332"/>
                      <a:pt x="12796" y="1566"/>
                      <a:pt x="12881" y="1622"/>
                    </a:cubicBezTo>
                    <a:cubicBezTo>
                      <a:pt x="12940" y="1655"/>
                      <a:pt x="12904" y="1735"/>
                      <a:pt x="12825" y="1735"/>
                    </a:cubicBezTo>
                    <a:cubicBezTo>
                      <a:pt x="12783" y="1735"/>
                      <a:pt x="12730" y="1713"/>
                      <a:pt x="12673" y="1652"/>
                    </a:cubicBezTo>
                    <a:cubicBezTo>
                      <a:pt x="12655" y="1632"/>
                      <a:pt x="12640" y="1622"/>
                      <a:pt x="12625" y="1622"/>
                    </a:cubicBezTo>
                    <a:cubicBezTo>
                      <a:pt x="12581" y="1622"/>
                      <a:pt x="12540" y="1700"/>
                      <a:pt x="12445" y="1811"/>
                    </a:cubicBezTo>
                    <a:cubicBezTo>
                      <a:pt x="12316" y="1950"/>
                      <a:pt x="12593" y="1870"/>
                      <a:pt x="12663" y="1969"/>
                    </a:cubicBezTo>
                    <a:cubicBezTo>
                      <a:pt x="12686" y="2006"/>
                      <a:pt x="12694" y="2018"/>
                      <a:pt x="12699" y="2018"/>
                    </a:cubicBezTo>
                    <a:cubicBezTo>
                      <a:pt x="12710" y="2018"/>
                      <a:pt x="12712" y="1969"/>
                      <a:pt x="12811" y="1969"/>
                    </a:cubicBezTo>
                    <a:cubicBezTo>
                      <a:pt x="12815" y="1969"/>
                      <a:pt x="12818" y="1969"/>
                      <a:pt x="12821" y="1969"/>
                    </a:cubicBezTo>
                    <a:cubicBezTo>
                      <a:pt x="12944" y="1969"/>
                      <a:pt x="12832" y="2154"/>
                      <a:pt x="12861" y="2396"/>
                    </a:cubicBezTo>
                    <a:cubicBezTo>
                      <a:pt x="12869" y="2502"/>
                      <a:pt x="12836" y="2539"/>
                      <a:pt x="12797" y="2539"/>
                    </a:cubicBezTo>
                    <a:cubicBezTo>
                      <a:pt x="12744" y="2539"/>
                      <a:pt x="12681" y="2472"/>
                      <a:pt x="12692" y="2416"/>
                    </a:cubicBezTo>
                    <a:cubicBezTo>
                      <a:pt x="12722" y="2316"/>
                      <a:pt x="12782" y="2346"/>
                      <a:pt x="12573" y="2247"/>
                    </a:cubicBezTo>
                    <a:cubicBezTo>
                      <a:pt x="12514" y="2222"/>
                      <a:pt x="12489" y="2211"/>
                      <a:pt x="12483" y="2211"/>
                    </a:cubicBezTo>
                    <a:cubicBezTo>
                      <a:pt x="12469" y="2211"/>
                      <a:pt x="12582" y="2281"/>
                      <a:pt x="12603" y="2366"/>
                    </a:cubicBezTo>
                    <a:cubicBezTo>
                      <a:pt x="12626" y="2457"/>
                      <a:pt x="12561" y="2554"/>
                      <a:pt x="12499" y="2554"/>
                    </a:cubicBezTo>
                    <a:cubicBezTo>
                      <a:pt x="12480" y="2554"/>
                      <a:pt x="12461" y="2545"/>
                      <a:pt x="12445" y="2525"/>
                    </a:cubicBezTo>
                    <a:cubicBezTo>
                      <a:pt x="12417" y="2494"/>
                      <a:pt x="12393" y="2480"/>
                      <a:pt x="12370" y="2480"/>
                    </a:cubicBezTo>
                    <a:cubicBezTo>
                      <a:pt x="12327" y="2480"/>
                      <a:pt x="12292" y="2532"/>
                      <a:pt x="12266" y="2624"/>
                    </a:cubicBezTo>
                    <a:cubicBezTo>
                      <a:pt x="12259" y="2657"/>
                      <a:pt x="12259" y="2669"/>
                      <a:pt x="12264" y="2669"/>
                    </a:cubicBezTo>
                    <a:cubicBezTo>
                      <a:pt x="12276" y="2669"/>
                      <a:pt x="12311" y="2614"/>
                      <a:pt x="12341" y="2614"/>
                    </a:cubicBezTo>
                    <a:cubicBezTo>
                      <a:pt x="12354" y="2614"/>
                      <a:pt x="12366" y="2624"/>
                      <a:pt x="12375" y="2653"/>
                    </a:cubicBezTo>
                    <a:cubicBezTo>
                      <a:pt x="12402" y="2740"/>
                      <a:pt x="12478" y="2782"/>
                      <a:pt x="12543" y="2782"/>
                    </a:cubicBezTo>
                    <a:cubicBezTo>
                      <a:pt x="12575" y="2782"/>
                      <a:pt x="12604" y="2772"/>
                      <a:pt x="12623" y="2753"/>
                    </a:cubicBezTo>
                    <a:cubicBezTo>
                      <a:pt x="12645" y="2734"/>
                      <a:pt x="12664" y="2725"/>
                      <a:pt x="12685" y="2725"/>
                    </a:cubicBezTo>
                    <a:cubicBezTo>
                      <a:pt x="12729" y="2725"/>
                      <a:pt x="12780" y="2765"/>
                      <a:pt x="12881" y="2832"/>
                    </a:cubicBezTo>
                    <a:cubicBezTo>
                      <a:pt x="13030" y="2941"/>
                      <a:pt x="12811" y="3020"/>
                      <a:pt x="12742" y="3080"/>
                    </a:cubicBezTo>
                    <a:cubicBezTo>
                      <a:pt x="12720" y="3102"/>
                      <a:pt x="12698" y="3107"/>
                      <a:pt x="12676" y="3107"/>
                    </a:cubicBezTo>
                    <a:cubicBezTo>
                      <a:pt x="12658" y="3107"/>
                      <a:pt x="12639" y="3104"/>
                      <a:pt x="12617" y="3104"/>
                    </a:cubicBezTo>
                    <a:cubicBezTo>
                      <a:pt x="12582" y="3104"/>
                      <a:pt x="12539" y="3113"/>
                      <a:pt x="12484" y="3159"/>
                    </a:cubicBezTo>
                    <a:cubicBezTo>
                      <a:pt x="12381" y="3247"/>
                      <a:pt x="12373" y="3335"/>
                      <a:pt x="12343" y="3335"/>
                    </a:cubicBezTo>
                    <a:cubicBezTo>
                      <a:pt x="12336" y="3335"/>
                      <a:pt x="12327" y="3329"/>
                      <a:pt x="12316" y="3318"/>
                    </a:cubicBezTo>
                    <a:cubicBezTo>
                      <a:pt x="12306" y="3308"/>
                      <a:pt x="12297" y="3304"/>
                      <a:pt x="12287" y="3304"/>
                    </a:cubicBezTo>
                    <a:cubicBezTo>
                      <a:pt x="12255" y="3304"/>
                      <a:pt x="12220" y="3349"/>
                      <a:pt x="12167" y="3417"/>
                    </a:cubicBezTo>
                    <a:cubicBezTo>
                      <a:pt x="12128" y="3340"/>
                      <a:pt x="12082" y="3292"/>
                      <a:pt x="12026" y="3292"/>
                    </a:cubicBezTo>
                    <a:cubicBezTo>
                      <a:pt x="11996" y="3292"/>
                      <a:pt x="11964" y="3306"/>
                      <a:pt x="11929" y="3338"/>
                    </a:cubicBezTo>
                    <a:cubicBezTo>
                      <a:pt x="11904" y="3360"/>
                      <a:pt x="11876" y="3370"/>
                      <a:pt x="11847" y="3370"/>
                    </a:cubicBezTo>
                    <a:cubicBezTo>
                      <a:pt x="11750" y="3370"/>
                      <a:pt x="11653" y="3259"/>
                      <a:pt x="11691" y="3159"/>
                    </a:cubicBezTo>
                    <a:cubicBezTo>
                      <a:pt x="11726" y="3075"/>
                      <a:pt x="11886" y="2995"/>
                      <a:pt x="11870" y="2995"/>
                    </a:cubicBezTo>
                    <a:cubicBezTo>
                      <a:pt x="11863" y="2995"/>
                      <a:pt x="11827" y="3009"/>
                      <a:pt x="11741" y="3040"/>
                    </a:cubicBezTo>
                    <a:cubicBezTo>
                      <a:pt x="11433" y="3139"/>
                      <a:pt x="11513" y="3110"/>
                      <a:pt x="11552" y="3219"/>
                    </a:cubicBezTo>
                    <a:cubicBezTo>
                      <a:pt x="11575" y="3281"/>
                      <a:pt x="11481" y="3353"/>
                      <a:pt x="11403" y="3353"/>
                    </a:cubicBezTo>
                    <a:cubicBezTo>
                      <a:pt x="11345" y="3353"/>
                      <a:pt x="11297" y="3313"/>
                      <a:pt x="11314" y="3199"/>
                    </a:cubicBezTo>
                    <a:cubicBezTo>
                      <a:pt x="11343" y="2937"/>
                      <a:pt x="11183" y="2732"/>
                      <a:pt x="11379" y="2732"/>
                    </a:cubicBezTo>
                    <a:cubicBezTo>
                      <a:pt x="11384" y="2732"/>
                      <a:pt x="11389" y="2733"/>
                      <a:pt x="11394" y="2733"/>
                    </a:cubicBezTo>
                    <a:cubicBezTo>
                      <a:pt x="11532" y="2733"/>
                      <a:pt x="11535" y="2786"/>
                      <a:pt x="11550" y="2786"/>
                    </a:cubicBezTo>
                    <a:cubicBezTo>
                      <a:pt x="11558" y="2786"/>
                      <a:pt x="11569" y="2772"/>
                      <a:pt x="11602" y="2733"/>
                    </a:cubicBezTo>
                    <a:cubicBezTo>
                      <a:pt x="11711" y="2624"/>
                      <a:pt x="12117" y="2703"/>
                      <a:pt x="11929" y="2554"/>
                    </a:cubicBezTo>
                    <a:cubicBezTo>
                      <a:pt x="11786" y="2434"/>
                      <a:pt x="11723" y="2348"/>
                      <a:pt x="11658" y="2348"/>
                    </a:cubicBezTo>
                    <a:cubicBezTo>
                      <a:pt x="11637" y="2348"/>
                      <a:pt x="11616" y="2357"/>
                      <a:pt x="11592" y="2376"/>
                    </a:cubicBezTo>
                    <a:cubicBezTo>
                      <a:pt x="11505" y="2445"/>
                      <a:pt x="11425" y="2470"/>
                      <a:pt x="11362" y="2470"/>
                    </a:cubicBezTo>
                    <a:cubicBezTo>
                      <a:pt x="11245" y="2470"/>
                      <a:pt x="11191" y="2385"/>
                      <a:pt x="11275" y="2346"/>
                    </a:cubicBezTo>
                    <a:cubicBezTo>
                      <a:pt x="11409" y="2289"/>
                      <a:pt x="11533" y="2028"/>
                      <a:pt x="11470" y="2028"/>
                    </a:cubicBezTo>
                    <a:cubicBezTo>
                      <a:pt x="11468" y="2028"/>
                      <a:pt x="11466" y="2028"/>
                      <a:pt x="11463" y="2029"/>
                    </a:cubicBezTo>
                    <a:cubicBezTo>
                      <a:pt x="11445" y="2035"/>
                      <a:pt x="11422" y="2037"/>
                      <a:pt x="11397" y="2037"/>
                    </a:cubicBezTo>
                    <a:cubicBezTo>
                      <a:pt x="11292" y="2037"/>
                      <a:pt x="11142" y="1991"/>
                      <a:pt x="11126" y="1920"/>
                    </a:cubicBezTo>
                    <a:cubicBezTo>
                      <a:pt x="11106" y="1831"/>
                      <a:pt x="11066" y="1880"/>
                      <a:pt x="11047" y="1850"/>
                    </a:cubicBezTo>
                    <a:cubicBezTo>
                      <a:pt x="11017" y="1821"/>
                      <a:pt x="11106" y="1593"/>
                      <a:pt x="11205" y="1493"/>
                    </a:cubicBezTo>
                    <a:cubicBezTo>
                      <a:pt x="11255" y="1436"/>
                      <a:pt x="11346" y="1415"/>
                      <a:pt x="11330" y="1415"/>
                    </a:cubicBezTo>
                    <a:cubicBezTo>
                      <a:pt x="11324" y="1415"/>
                      <a:pt x="11302" y="1418"/>
                      <a:pt x="11255" y="1424"/>
                    </a:cubicBezTo>
                    <a:cubicBezTo>
                      <a:pt x="11126" y="1432"/>
                      <a:pt x="11038" y="1572"/>
                      <a:pt x="10995" y="1572"/>
                    </a:cubicBezTo>
                    <a:cubicBezTo>
                      <a:pt x="10981" y="1572"/>
                      <a:pt x="10972" y="1558"/>
                      <a:pt x="10967" y="1523"/>
                    </a:cubicBezTo>
                    <a:cubicBezTo>
                      <a:pt x="10947" y="1374"/>
                      <a:pt x="10957" y="1186"/>
                      <a:pt x="10898" y="1087"/>
                    </a:cubicBezTo>
                    <a:cubicBezTo>
                      <a:pt x="10859" y="1010"/>
                      <a:pt x="10821" y="582"/>
                      <a:pt x="10806" y="582"/>
                    </a:cubicBezTo>
                    <a:cubicBezTo>
                      <a:pt x="10801" y="582"/>
                      <a:pt x="10799" y="618"/>
                      <a:pt x="10799" y="710"/>
                    </a:cubicBezTo>
                    <a:lnTo>
                      <a:pt x="10799" y="988"/>
                    </a:lnTo>
                    <a:cubicBezTo>
                      <a:pt x="10799" y="888"/>
                      <a:pt x="10792" y="850"/>
                      <a:pt x="10780" y="850"/>
                    </a:cubicBezTo>
                    <a:cubicBezTo>
                      <a:pt x="10744" y="850"/>
                      <a:pt x="10665" y="1218"/>
                      <a:pt x="10620" y="1285"/>
                    </a:cubicBezTo>
                    <a:cubicBezTo>
                      <a:pt x="10561" y="1384"/>
                      <a:pt x="10600" y="1384"/>
                      <a:pt x="10580" y="1533"/>
                    </a:cubicBezTo>
                    <a:cubicBezTo>
                      <a:pt x="10576" y="1591"/>
                      <a:pt x="10565" y="1609"/>
                      <a:pt x="10541" y="1609"/>
                    </a:cubicBezTo>
                    <a:cubicBezTo>
                      <a:pt x="10508" y="1609"/>
                      <a:pt x="10450" y="1574"/>
                      <a:pt x="10352" y="1563"/>
                    </a:cubicBezTo>
                    <a:cubicBezTo>
                      <a:pt x="10337" y="1561"/>
                      <a:pt x="10324" y="1560"/>
                      <a:pt x="10313" y="1560"/>
                    </a:cubicBezTo>
                    <a:cubicBezTo>
                      <a:pt x="10202" y="1560"/>
                      <a:pt x="10292" y="1642"/>
                      <a:pt x="10382" y="1642"/>
                    </a:cubicBezTo>
                    <a:cubicBezTo>
                      <a:pt x="10387" y="1642"/>
                      <a:pt x="10392" y="1641"/>
                      <a:pt x="10396" y="1641"/>
                    </a:cubicBezTo>
                    <a:cubicBezTo>
                      <a:pt x="10490" y="1641"/>
                      <a:pt x="10580" y="1733"/>
                      <a:pt x="10561" y="1761"/>
                    </a:cubicBezTo>
                    <a:cubicBezTo>
                      <a:pt x="10531" y="1801"/>
                      <a:pt x="10293" y="1850"/>
                      <a:pt x="10382" y="1999"/>
                    </a:cubicBezTo>
                    <a:cubicBezTo>
                      <a:pt x="10431" y="2084"/>
                      <a:pt x="10346" y="2108"/>
                      <a:pt x="10260" y="2108"/>
                    </a:cubicBezTo>
                    <a:cubicBezTo>
                      <a:pt x="10225" y="2108"/>
                      <a:pt x="10190" y="2104"/>
                      <a:pt x="10164" y="2098"/>
                    </a:cubicBezTo>
                    <a:cubicBezTo>
                      <a:pt x="10149" y="2093"/>
                      <a:pt x="10134" y="2091"/>
                      <a:pt x="10120" y="2091"/>
                    </a:cubicBezTo>
                    <a:cubicBezTo>
                      <a:pt x="10049" y="2091"/>
                      <a:pt x="9999" y="2148"/>
                      <a:pt x="10114" y="2197"/>
                    </a:cubicBezTo>
                    <a:cubicBezTo>
                      <a:pt x="10243" y="2267"/>
                      <a:pt x="10134" y="2495"/>
                      <a:pt x="10015" y="2495"/>
                    </a:cubicBezTo>
                    <a:cubicBezTo>
                      <a:pt x="9930" y="2495"/>
                      <a:pt x="9860" y="2398"/>
                      <a:pt x="9758" y="2398"/>
                    </a:cubicBezTo>
                    <a:cubicBezTo>
                      <a:pt x="9717" y="2398"/>
                      <a:pt x="9672" y="2413"/>
                      <a:pt x="9619" y="2455"/>
                    </a:cubicBezTo>
                    <a:cubicBezTo>
                      <a:pt x="9430" y="2614"/>
                      <a:pt x="9738" y="2495"/>
                      <a:pt x="9837" y="2604"/>
                    </a:cubicBezTo>
                    <a:cubicBezTo>
                      <a:pt x="9935" y="2711"/>
                      <a:pt x="9880" y="2754"/>
                      <a:pt x="10029" y="2754"/>
                    </a:cubicBezTo>
                    <a:cubicBezTo>
                      <a:pt x="10045" y="2754"/>
                      <a:pt x="10064" y="2754"/>
                      <a:pt x="10085" y="2753"/>
                    </a:cubicBezTo>
                    <a:cubicBezTo>
                      <a:pt x="10090" y="2752"/>
                      <a:pt x="10096" y="2752"/>
                      <a:pt x="10101" y="2752"/>
                    </a:cubicBezTo>
                    <a:cubicBezTo>
                      <a:pt x="10300" y="2752"/>
                      <a:pt x="10244" y="2938"/>
                      <a:pt x="10283" y="3199"/>
                    </a:cubicBezTo>
                    <a:cubicBezTo>
                      <a:pt x="10296" y="3313"/>
                      <a:pt x="10245" y="3353"/>
                      <a:pt x="10186" y="3353"/>
                    </a:cubicBezTo>
                    <a:cubicBezTo>
                      <a:pt x="10107" y="3353"/>
                      <a:pt x="10012" y="3281"/>
                      <a:pt x="10035" y="3219"/>
                    </a:cubicBezTo>
                    <a:cubicBezTo>
                      <a:pt x="10085" y="3110"/>
                      <a:pt x="9995" y="3060"/>
                      <a:pt x="9688" y="2961"/>
                    </a:cubicBezTo>
                    <a:cubicBezTo>
                      <a:pt x="9633" y="2941"/>
                      <a:pt x="9600" y="2933"/>
                      <a:pt x="9582" y="2933"/>
                    </a:cubicBezTo>
                    <a:cubicBezTo>
                      <a:pt x="9498" y="2933"/>
                      <a:pt x="9747" y="3113"/>
                      <a:pt x="9787" y="3219"/>
                    </a:cubicBezTo>
                    <a:cubicBezTo>
                      <a:pt x="9812" y="3283"/>
                      <a:pt x="9807" y="3310"/>
                      <a:pt x="9782" y="3310"/>
                    </a:cubicBezTo>
                    <a:cubicBezTo>
                      <a:pt x="9758" y="3310"/>
                      <a:pt x="9713" y="3283"/>
                      <a:pt x="9658" y="3238"/>
                    </a:cubicBezTo>
                    <a:cubicBezTo>
                      <a:pt x="9635" y="3217"/>
                      <a:pt x="9612" y="3208"/>
                      <a:pt x="9590" y="3208"/>
                    </a:cubicBezTo>
                    <a:cubicBezTo>
                      <a:pt x="9512" y="3208"/>
                      <a:pt x="9449" y="3330"/>
                      <a:pt x="9410" y="3447"/>
                    </a:cubicBezTo>
                    <a:cubicBezTo>
                      <a:pt x="9361" y="3595"/>
                      <a:pt x="9520" y="3476"/>
                      <a:pt x="9579" y="3615"/>
                    </a:cubicBezTo>
                    <a:cubicBezTo>
                      <a:pt x="9601" y="3670"/>
                      <a:pt x="9641" y="3690"/>
                      <a:pt x="9688" y="3690"/>
                    </a:cubicBezTo>
                    <a:cubicBezTo>
                      <a:pt x="9770" y="3690"/>
                      <a:pt x="9873" y="3630"/>
                      <a:pt x="9936" y="3586"/>
                    </a:cubicBezTo>
                    <a:cubicBezTo>
                      <a:pt x="9964" y="3567"/>
                      <a:pt x="9990" y="3558"/>
                      <a:pt x="10020" y="3558"/>
                    </a:cubicBezTo>
                    <a:cubicBezTo>
                      <a:pt x="10084" y="3558"/>
                      <a:pt x="10163" y="3600"/>
                      <a:pt x="10313" y="3675"/>
                    </a:cubicBezTo>
                    <a:cubicBezTo>
                      <a:pt x="10541" y="3784"/>
                      <a:pt x="10204" y="3873"/>
                      <a:pt x="10105" y="3942"/>
                    </a:cubicBezTo>
                    <a:cubicBezTo>
                      <a:pt x="10071" y="3969"/>
                      <a:pt x="10041" y="3974"/>
                      <a:pt x="10007" y="3974"/>
                    </a:cubicBezTo>
                    <a:cubicBezTo>
                      <a:pt x="9983" y="3974"/>
                      <a:pt x="9957" y="3972"/>
                      <a:pt x="9928" y="3972"/>
                    </a:cubicBezTo>
                    <a:cubicBezTo>
                      <a:pt x="9876" y="3972"/>
                      <a:pt x="9813" y="3981"/>
                      <a:pt x="9728" y="4032"/>
                    </a:cubicBezTo>
                    <a:cubicBezTo>
                      <a:pt x="9578" y="4126"/>
                      <a:pt x="9560" y="4221"/>
                      <a:pt x="9519" y="4221"/>
                    </a:cubicBezTo>
                    <a:cubicBezTo>
                      <a:pt x="9508" y="4221"/>
                      <a:pt x="9496" y="4215"/>
                      <a:pt x="9480" y="4200"/>
                    </a:cubicBezTo>
                    <a:cubicBezTo>
                      <a:pt x="9467" y="4190"/>
                      <a:pt x="9453" y="4186"/>
                      <a:pt x="9438" y="4186"/>
                    </a:cubicBezTo>
                    <a:cubicBezTo>
                      <a:pt x="9362" y="4186"/>
                      <a:pt x="9260" y="4303"/>
                      <a:pt x="9103" y="4468"/>
                    </a:cubicBezTo>
                    <a:cubicBezTo>
                      <a:pt x="8997" y="4574"/>
                      <a:pt x="9032" y="4617"/>
                      <a:pt x="9092" y="4617"/>
                    </a:cubicBezTo>
                    <a:cubicBezTo>
                      <a:pt x="9139" y="4617"/>
                      <a:pt x="9200" y="4591"/>
                      <a:pt x="9222" y="4547"/>
                    </a:cubicBezTo>
                    <a:cubicBezTo>
                      <a:pt x="9234" y="4525"/>
                      <a:pt x="9243" y="4517"/>
                      <a:pt x="9250" y="4517"/>
                    </a:cubicBezTo>
                    <a:cubicBezTo>
                      <a:pt x="9270" y="4517"/>
                      <a:pt x="9274" y="4599"/>
                      <a:pt x="9311" y="4637"/>
                    </a:cubicBezTo>
                    <a:cubicBezTo>
                      <a:pt x="9319" y="4644"/>
                      <a:pt x="9328" y="4648"/>
                      <a:pt x="9338" y="4648"/>
                    </a:cubicBezTo>
                    <a:cubicBezTo>
                      <a:pt x="9395" y="4648"/>
                      <a:pt x="9493" y="4534"/>
                      <a:pt x="9619" y="4349"/>
                    </a:cubicBezTo>
                    <a:cubicBezTo>
                      <a:pt x="9654" y="4303"/>
                      <a:pt x="9679" y="4285"/>
                      <a:pt x="9697" y="4285"/>
                    </a:cubicBezTo>
                    <a:cubicBezTo>
                      <a:pt x="9762" y="4285"/>
                      <a:pt x="9738" y="4508"/>
                      <a:pt x="9738" y="4508"/>
                    </a:cubicBezTo>
                    <a:cubicBezTo>
                      <a:pt x="9738" y="4508"/>
                      <a:pt x="9827" y="4726"/>
                      <a:pt x="9966" y="4815"/>
                    </a:cubicBezTo>
                    <a:cubicBezTo>
                      <a:pt x="10114" y="4904"/>
                      <a:pt x="9926" y="4964"/>
                      <a:pt x="9797" y="4984"/>
                    </a:cubicBezTo>
                    <a:cubicBezTo>
                      <a:pt x="9668" y="4994"/>
                      <a:pt x="9589" y="5053"/>
                      <a:pt x="9490" y="5132"/>
                    </a:cubicBezTo>
                    <a:cubicBezTo>
                      <a:pt x="9463" y="5154"/>
                      <a:pt x="9427" y="5162"/>
                      <a:pt x="9386" y="5162"/>
                    </a:cubicBezTo>
                    <a:cubicBezTo>
                      <a:pt x="9277" y="5162"/>
                      <a:pt x="9128" y="5104"/>
                      <a:pt x="8984" y="5083"/>
                    </a:cubicBezTo>
                    <a:cubicBezTo>
                      <a:pt x="8960" y="5079"/>
                      <a:pt x="8936" y="5077"/>
                      <a:pt x="8913" y="5077"/>
                    </a:cubicBezTo>
                    <a:cubicBezTo>
                      <a:pt x="8801" y="5077"/>
                      <a:pt x="8706" y="5122"/>
                      <a:pt x="8608" y="5196"/>
                    </a:cubicBezTo>
                    <a:lnTo>
                      <a:pt x="8608" y="5196"/>
                    </a:lnTo>
                    <a:cubicBezTo>
                      <a:pt x="8613" y="5188"/>
                      <a:pt x="8608" y="5181"/>
                      <a:pt x="8586" y="5181"/>
                    </a:cubicBezTo>
                    <a:cubicBezTo>
                      <a:pt x="8581" y="5181"/>
                      <a:pt x="8575" y="5181"/>
                      <a:pt x="8568" y="5182"/>
                    </a:cubicBezTo>
                    <a:cubicBezTo>
                      <a:pt x="8528" y="5188"/>
                      <a:pt x="8504" y="5206"/>
                      <a:pt x="8490" y="5206"/>
                    </a:cubicBezTo>
                    <a:cubicBezTo>
                      <a:pt x="8479" y="5206"/>
                      <a:pt x="8473" y="5196"/>
                      <a:pt x="8469" y="5162"/>
                    </a:cubicBezTo>
                    <a:cubicBezTo>
                      <a:pt x="8459" y="5093"/>
                      <a:pt x="8478" y="5093"/>
                      <a:pt x="8459" y="5043"/>
                    </a:cubicBezTo>
                    <a:cubicBezTo>
                      <a:pt x="8435" y="5003"/>
                      <a:pt x="8404" y="4829"/>
                      <a:pt x="8388" y="4829"/>
                    </a:cubicBezTo>
                    <a:cubicBezTo>
                      <a:pt x="8384" y="4829"/>
                      <a:pt x="8381" y="4839"/>
                      <a:pt x="8379" y="4865"/>
                    </a:cubicBezTo>
                    <a:cubicBezTo>
                      <a:pt x="8379" y="4855"/>
                      <a:pt x="8379" y="4855"/>
                      <a:pt x="8379" y="4855"/>
                    </a:cubicBezTo>
                    <a:lnTo>
                      <a:pt x="8379" y="4746"/>
                    </a:lnTo>
                    <a:cubicBezTo>
                      <a:pt x="8379" y="4702"/>
                      <a:pt x="8378" y="4684"/>
                      <a:pt x="8376" y="4684"/>
                    </a:cubicBezTo>
                    <a:cubicBezTo>
                      <a:pt x="8373" y="4684"/>
                      <a:pt x="8366" y="4750"/>
                      <a:pt x="8359" y="4815"/>
                    </a:cubicBezTo>
                    <a:cubicBezTo>
                      <a:pt x="8342" y="4785"/>
                      <a:pt x="8320" y="4766"/>
                      <a:pt x="8298" y="4766"/>
                    </a:cubicBezTo>
                    <a:cubicBezTo>
                      <a:pt x="8282" y="4766"/>
                      <a:pt x="8266" y="4775"/>
                      <a:pt x="8250" y="4795"/>
                    </a:cubicBezTo>
                    <a:cubicBezTo>
                      <a:pt x="8217" y="4839"/>
                      <a:pt x="8187" y="4863"/>
                      <a:pt x="8170" y="4863"/>
                    </a:cubicBezTo>
                    <a:cubicBezTo>
                      <a:pt x="8151" y="4863"/>
                      <a:pt x="8146" y="4836"/>
                      <a:pt x="8161" y="4775"/>
                    </a:cubicBezTo>
                    <a:cubicBezTo>
                      <a:pt x="8194" y="4677"/>
                      <a:pt x="8361" y="4512"/>
                      <a:pt x="8303" y="4512"/>
                    </a:cubicBezTo>
                    <a:cubicBezTo>
                      <a:pt x="8290" y="4512"/>
                      <a:pt x="8267" y="4520"/>
                      <a:pt x="8231" y="4537"/>
                    </a:cubicBezTo>
                    <a:cubicBezTo>
                      <a:pt x="8022" y="4637"/>
                      <a:pt x="7963" y="4686"/>
                      <a:pt x="7993" y="4785"/>
                    </a:cubicBezTo>
                    <a:cubicBezTo>
                      <a:pt x="8010" y="4842"/>
                      <a:pt x="7942" y="4909"/>
                      <a:pt x="7887" y="4909"/>
                    </a:cubicBezTo>
                    <a:cubicBezTo>
                      <a:pt x="7846" y="4909"/>
                      <a:pt x="7811" y="4871"/>
                      <a:pt x="7824" y="4765"/>
                    </a:cubicBezTo>
                    <a:cubicBezTo>
                      <a:pt x="7843" y="4515"/>
                      <a:pt x="7806" y="4349"/>
                      <a:pt x="7941" y="4349"/>
                    </a:cubicBezTo>
                    <a:cubicBezTo>
                      <a:pt x="7945" y="4349"/>
                      <a:pt x="7949" y="4349"/>
                      <a:pt x="7953" y="4349"/>
                    </a:cubicBezTo>
                    <a:cubicBezTo>
                      <a:pt x="8112" y="4349"/>
                      <a:pt x="8052" y="4319"/>
                      <a:pt x="8131" y="4210"/>
                    </a:cubicBezTo>
                    <a:cubicBezTo>
                      <a:pt x="8201" y="4101"/>
                      <a:pt x="8409" y="4210"/>
                      <a:pt x="8280" y="4071"/>
                    </a:cubicBezTo>
                    <a:cubicBezTo>
                      <a:pt x="8242" y="4028"/>
                      <a:pt x="8210" y="4012"/>
                      <a:pt x="8182" y="4012"/>
                    </a:cubicBezTo>
                    <a:cubicBezTo>
                      <a:pt x="8114" y="4012"/>
                      <a:pt x="8065" y="4101"/>
                      <a:pt x="8002" y="4101"/>
                    </a:cubicBezTo>
                    <a:cubicBezTo>
                      <a:pt x="7923" y="4101"/>
                      <a:pt x="7844" y="3893"/>
                      <a:pt x="7943" y="3833"/>
                    </a:cubicBezTo>
                    <a:cubicBezTo>
                      <a:pt x="8018" y="3784"/>
                      <a:pt x="7981" y="3727"/>
                      <a:pt x="7933" y="3727"/>
                    </a:cubicBezTo>
                    <a:cubicBezTo>
                      <a:pt x="7923" y="3727"/>
                      <a:pt x="7913" y="3729"/>
                      <a:pt x="7903" y="3734"/>
                    </a:cubicBezTo>
                    <a:cubicBezTo>
                      <a:pt x="7886" y="3740"/>
                      <a:pt x="7861" y="3744"/>
                      <a:pt x="7836" y="3744"/>
                    </a:cubicBezTo>
                    <a:cubicBezTo>
                      <a:pt x="7778" y="3744"/>
                      <a:pt x="7720" y="3721"/>
                      <a:pt x="7755" y="3645"/>
                    </a:cubicBezTo>
                    <a:cubicBezTo>
                      <a:pt x="7814" y="3496"/>
                      <a:pt x="7646" y="3457"/>
                      <a:pt x="7636" y="3427"/>
                    </a:cubicBezTo>
                    <a:cubicBezTo>
                      <a:pt x="7617" y="3399"/>
                      <a:pt x="7679" y="3307"/>
                      <a:pt x="7745" y="3307"/>
                    </a:cubicBezTo>
                    <a:cubicBezTo>
                      <a:pt x="7748" y="3307"/>
                      <a:pt x="7751" y="3307"/>
                      <a:pt x="7755" y="3308"/>
                    </a:cubicBezTo>
                    <a:cubicBezTo>
                      <a:pt x="7817" y="3308"/>
                      <a:pt x="7880" y="3236"/>
                      <a:pt x="7805" y="3236"/>
                    </a:cubicBezTo>
                    <a:cubicBezTo>
                      <a:pt x="7796" y="3236"/>
                      <a:pt x="7786" y="3237"/>
                      <a:pt x="7774" y="3238"/>
                    </a:cubicBezTo>
                    <a:cubicBezTo>
                      <a:pt x="7708" y="3250"/>
                      <a:pt x="7670" y="3279"/>
                      <a:pt x="7647" y="3279"/>
                    </a:cubicBezTo>
                    <a:cubicBezTo>
                      <a:pt x="7628" y="3279"/>
                      <a:pt x="7620" y="3260"/>
                      <a:pt x="7616" y="3199"/>
                    </a:cubicBezTo>
                    <a:cubicBezTo>
                      <a:pt x="7596" y="3060"/>
                      <a:pt x="7626" y="3070"/>
                      <a:pt x="7586" y="2981"/>
                    </a:cubicBezTo>
                    <a:cubicBezTo>
                      <a:pt x="7556" y="2913"/>
                      <a:pt x="7504" y="2571"/>
                      <a:pt x="7480" y="2571"/>
                    </a:cubicBezTo>
                    <a:cubicBezTo>
                      <a:pt x="7472" y="2571"/>
                      <a:pt x="7467" y="2608"/>
                      <a:pt x="7467" y="2703"/>
                    </a:cubicBezTo>
                    <a:lnTo>
                      <a:pt x="7467" y="2435"/>
                    </a:lnTo>
                    <a:cubicBezTo>
                      <a:pt x="7467" y="2351"/>
                      <a:pt x="7465" y="2318"/>
                      <a:pt x="7462" y="2318"/>
                    </a:cubicBezTo>
                    <a:cubicBezTo>
                      <a:pt x="7449" y="2318"/>
                      <a:pt x="7419" y="2723"/>
                      <a:pt x="7388" y="2792"/>
                    </a:cubicBezTo>
                    <a:cubicBezTo>
                      <a:pt x="7348" y="2882"/>
                      <a:pt x="7358" y="3060"/>
                      <a:pt x="7348" y="3199"/>
                    </a:cubicBezTo>
                    <a:cubicBezTo>
                      <a:pt x="7346" y="3232"/>
                      <a:pt x="7340" y="3245"/>
                      <a:pt x="7331" y="3245"/>
                    </a:cubicBezTo>
                    <a:cubicBezTo>
                      <a:pt x="7302" y="3245"/>
                      <a:pt x="7240" y="3115"/>
                      <a:pt x="7150" y="3100"/>
                    </a:cubicBezTo>
                    <a:cubicBezTo>
                      <a:pt x="7121" y="3095"/>
                      <a:pt x="7105" y="3092"/>
                      <a:pt x="7098" y="3092"/>
                    </a:cubicBezTo>
                    <a:cubicBezTo>
                      <a:pt x="7076" y="3092"/>
                      <a:pt x="7142" y="3117"/>
                      <a:pt x="7180" y="3169"/>
                    </a:cubicBezTo>
                    <a:cubicBezTo>
                      <a:pt x="7259" y="3268"/>
                      <a:pt x="7308" y="3476"/>
                      <a:pt x="7299" y="3506"/>
                    </a:cubicBezTo>
                    <a:cubicBezTo>
                      <a:pt x="7294" y="3514"/>
                      <a:pt x="7289" y="3516"/>
                      <a:pt x="7284" y="3516"/>
                    </a:cubicBezTo>
                    <a:cubicBezTo>
                      <a:pt x="7279" y="3516"/>
                      <a:pt x="7274" y="3514"/>
                      <a:pt x="7269" y="3514"/>
                    </a:cubicBezTo>
                    <a:cubicBezTo>
                      <a:pt x="7259" y="3514"/>
                      <a:pt x="7249" y="3521"/>
                      <a:pt x="7239" y="3566"/>
                    </a:cubicBezTo>
                    <a:cubicBezTo>
                      <a:pt x="7222" y="3633"/>
                      <a:pt x="7112" y="3679"/>
                      <a:pt x="7043" y="3679"/>
                    </a:cubicBezTo>
                    <a:cubicBezTo>
                      <a:pt x="7031" y="3679"/>
                      <a:pt x="7020" y="3678"/>
                      <a:pt x="7011" y="3675"/>
                    </a:cubicBezTo>
                    <a:cubicBezTo>
                      <a:pt x="7009" y="3674"/>
                      <a:pt x="7007" y="3674"/>
                      <a:pt x="7005" y="3674"/>
                    </a:cubicBezTo>
                    <a:cubicBezTo>
                      <a:pt x="6958" y="3674"/>
                      <a:pt x="7044" y="3905"/>
                      <a:pt x="7130" y="3962"/>
                    </a:cubicBezTo>
                    <a:cubicBezTo>
                      <a:pt x="7195" y="4008"/>
                      <a:pt x="7158" y="4087"/>
                      <a:pt x="7078" y="4087"/>
                    </a:cubicBezTo>
                    <a:cubicBezTo>
                      <a:pt x="7035" y="4087"/>
                      <a:pt x="6980" y="4064"/>
                      <a:pt x="6922" y="4002"/>
                    </a:cubicBezTo>
                    <a:cubicBezTo>
                      <a:pt x="6905" y="3982"/>
                      <a:pt x="6889" y="3974"/>
                      <a:pt x="6874" y="3974"/>
                    </a:cubicBezTo>
                    <a:cubicBezTo>
                      <a:pt x="6827" y="3974"/>
                      <a:pt x="6781" y="4056"/>
                      <a:pt x="6684" y="4161"/>
                    </a:cubicBezTo>
                    <a:cubicBezTo>
                      <a:pt x="6555" y="4309"/>
                      <a:pt x="6832" y="4220"/>
                      <a:pt x="6912" y="4329"/>
                    </a:cubicBezTo>
                    <a:cubicBezTo>
                      <a:pt x="6935" y="4366"/>
                      <a:pt x="6943" y="4378"/>
                      <a:pt x="6948" y="4378"/>
                    </a:cubicBezTo>
                    <a:cubicBezTo>
                      <a:pt x="6959" y="4378"/>
                      <a:pt x="6961" y="4329"/>
                      <a:pt x="7061" y="4329"/>
                    </a:cubicBezTo>
                    <a:cubicBezTo>
                      <a:pt x="7064" y="4329"/>
                      <a:pt x="7068" y="4329"/>
                      <a:pt x="7071" y="4329"/>
                    </a:cubicBezTo>
                    <a:cubicBezTo>
                      <a:pt x="7203" y="4329"/>
                      <a:pt x="7081" y="4514"/>
                      <a:pt x="7110" y="4765"/>
                    </a:cubicBezTo>
                    <a:cubicBezTo>
                      <a:pt x="7119" y="4871"/>
                      <a:pt x="7084" y="4909"/>
                      <a:pt x="7043" y="4909"/>
                    </a:cubicBezTo>
                    <a:cubicBezTo>
                      <a:pt x="6989" y="4909"/>
                      <a:pt x="6925" y="4842"/>
                      <a:pt x="6942" y="4785"/>
                    </a:cubicBezTo>
                    <a:cubicBezTo>
                      <a:pt x="6971" y="4686"/>
                      <a:pt x="7031" y="4706"/>
                      <a:pt x="6813" y="4617"/>
                    </a:cubicBezTo>
                    <a:cubicBezTo>
                      <a:pt x="6753" y="4588"/>
                      <a:pt x="6727" y="4576"/>
                      <a:pt x="6722" y="4576"/>
                    </a:cubicBezTo>
                    <a:cubicBezTo>
                      <a:pt x="6710" y="4576"/>
                      <a:pt x="6824" y="4651"/>
                      <a:pt x="6852" y="4736"/>
                    </a:cubicBezTo>
                    <a:cubicBezTo>
                      <a:pt x="6875" y="4827"/>
                      <a:pt x="6810" y="4924"/>
                      <a:pt x="6743" y="4924"/>
                    </a:cubicBezTo>
                    <a:cubicBezTo>
                      <a:pt x="6723" y="4924"/>
                      <a:pt x="6702" y="4915"/>
                      <a:pt x="6684" y="4894"/>
                    </a:cubicBezTo>
                    <a:cubicBezTo>
                      <a:pt x="6657" y="4864"/>
                      <a:pt x="6632" y="4850"/>
                      <a:pt x="6609" y="4850"/>
                    </a:cubicBezTo>
                    <a:cubicBezTo>
                      <a:pt x="6566" y="4850"/>
                      <a:pt x="6531" y="4902"/>
                      <a:pt x="6505" y="4994"/>
                    </a:cubicBezTo>
                    <a:cubicBezTo>
                      <a:pt x="6498" y="5027"/>
                      <a:pt x="6498" y="5039"/>
                      <a:pt x="6504" y="5039"/>
                    </a:cubicBezTo>
                    <a:cubicBezTo>
                      <a:pt x="6515" y="5039"/>
                      <a:pt x="6548" y="4988"/>
                      <a:pt x="6578" y="4988"/>
                    </a:cubicBezTo>
                    <a:cubicBezTo>
                      <a:pt x="6592" y="4988"/>
                      <a:pt x="6605" y="4999"/>
                      <a:pt x="6614" y="5033"/>
                    </a:cubicBezTo>
                    <a:cubicBezTo>
                      <a:pt x="6641" y="5120"/>
                      <a:pt x="6717" y="5162"/>
                      <a:pt x="6785" y="5162"/>
                    </a:cubicBezTo>
                    <a:cubicBezTo>
                      <a:pt x="6818" y="5162"/>
                      <a:pt x="6849" y="5152"/>
                      <a:pt x="6872" y="5132"/>
                    </a:cubicBezTo>
                    <a:cubicBezTo>
                      <a:pt x="6891" y="5110"/>
                      <a:pt x="6909" y="5100"/>
                      <a:pt x="6930" y="5100"/>
                    </a:cubicBezTo>
                    <a:cubicBezTo>
                      <a:pt x="6974" y="5100"/>
                      <a:pt x="7029" y="5144"/>
                      <a:pt x="7130" y="5212"/>
                    </a:cubicBezTo>
                    <a:cubicBezTo>
                      <a:pt x="7289" y="5311"/>
                      <a:pt x="7061" y="5400"/>
                      <a:pt x="6991" y="5460"/>
                    </a:cubicBezTo>
                    <a:cubicBezTo>
                      <a:pt x="6969" y="5482"/>
                      <a:pt x="6948" y="5487"/>
                      <a:pt x="6925" y="5487"/>
                    </a:cubicBezTo>
                    <a:cubicBezTo>
                      <a:pt x="6907" y="5487"/>
                      <a:pt x="6888" y="5484"/>
                      <a:pt x="6867" y="5484"/>
                    </a:cubicBezTo>
                    <a:cubicBezTo>
                      <a:pt x="6831" y="5484"/>
                      <a:pt x="6788" y="5492"/>
                      <a:pt x="6733" y="5539"/>
                    </a:cubicBezTo>
                    <a:cubicBezTo>
                      <a:pt x="6621" y="5635"/>
                      <a:pt x="6613" y="5724"/>
                      <a:pt x="6582" y="5724"/>
                    </a:cubicBezTo>
                    <a:cubicBezTo>
                      <a:pt x="6575" y="5724"/>
                      <a:pt x="6566" y="5719"/>
                      <a:pt x="6555" y="5707"/>
                    </a:cubicBezTo>
                    <a:cubicBezTo>
                      <a:pt x="6547" y="5694"/>
                      <a:pt x="6537" y="5688"/>
                      <a:pt x="6526" y="5688"/>
                    </a:cubicBezTo>
                    <a:cubicBezTo>
                      <a:pt x="6497" y="5688"/>
                      <a:pt x="6457" y="5732"/>
                      <a:pt x="6406" y="5797"/>
                    </a:cubicBezTo>
                    <a:cubicBezTo>
                      <a:pt x="6369" y="5722"/>
                      <a:pt x="6324" y="5679"/>
                      <a:pt x="6268" y="5679"/>
                    </a:cubicBezTo>
                    <a:cubicBezTo>
                      <a:pt x="6235" y="5679"/>
                      <a:pt x="6199" y="5694"/>
                      <a:pt x="6158" y="5727"/>
                    </a:cubicBezTo>
                    <a:cubicBezTo>
                      <a:pt x="6134" y="5747"/>
                      <a:pt x="6107" y="5756"/>
                      <a:pt x="6079" y="5756"/>
                    </a:cubicBezTo>
                    <a:cubicBezTo>
                      <a:pt x="5981" y="5756"/>
                      <a:pt x="5882" y="5649"/>
                      <a:pt x="5920" y="5549"/>
                    </a:cubicBezTo>
                    <a:cubicBezTo>
                      <a:pt x="5956" y="5457"/>
                      <a:pt x="6122" y="5375"/>
                      <a:pt x="6103" y="5375"/>
                    </a:cubicBezTo>
                    <a:cubicBezTo>
                      <a:pt x="6096" y="5375"/>
                      <a:pt x="6058" y="5388"/>
                      <a:pt x="5970" y="5420"/>
                    </a:cubicBezTo>
                    <a:cubicBezTo>
                      <a:pt x="5653" y="5519"/>
                      <a:pt x="5742" y="5499"/>
                      <a:pt x="5781" y="5608"/>
                    </a:cubicBezTo>
                    <a:cubicBezTo>
                      <a:pt x="5804" y="5670"/>
                      <a:pt x="5709" y="5741"/>
                      <a:pt x="5629" y="5741"/>
                    </a:cubicBezTo>
                    <a:cubicBezTo>
                      <a:pt x="5568" y="5741"/>
                      <a:pt x="5516" y="5699"/>
                      <a:pt x="5534" y="5579"/>
                    </a:cubicBezTo>
                    <a:cubicBezTo>
                      <a:pt x="5572" y="5307"/>
                      <a:pt x="5393" y="5102"/>
                      <a:pt x="5598" y="5102"/>
                    </a:cubicBezTo>
                    <a:cubicBezTo>
                      <a:pt x="5603" y="5102"/>
                      <a:pt x="5608" y="5102"/>
                      <a:pt x="5613" y="5103"/>
                    </a:cubicBezTo>
                    <a:cubicBezTo>
                      <a:pt x="5759" y="5109"/>
                      <a:pt x="5758" y="5165"/>
                      <a:pt x="5775" y="5165"/>
                    </a:cubicBezTo>
                    <a:cubicBezTo>
                      <a:pt x="5783" y="5165"/>
                      <a:pt x="5795" y="5152"/>
                      <a:pt x="5831" y="5112"/>
                    </a:cubicBezTo>
                    <a:cubicBezTo>
                      <a:pt x="5940" y="4994"/>
                      <a:pt x="6357" y="5083"/>
                      <a:pt x="6158" y="4924"/>
                    </a:cubicBezTo>
                    <a:cubicBezTo>
                      <a:pt x="6015" y="4804"/>
                      <a:pt x="5952" y="4718"/>
                      <a:pt x="5883" y="4718"/>
                    </a:cubicBezTo>
                    <a:cubicBezTo>
                      <a:pt x="5860" y="4718"/>
                      <a:pt x="5838" y="4726"/>
                      <a:pt x="5811" y="4746"/>
                    </a:cubicBezTo>
                    <a:cubicBezTo>
                      <a:pt x="5725" y="4815"/>
                      <a:pt x="5643" y="4839"/>
                      <a:pt x="5579" y="4839"/>
                    </a:cubicBezTo>
                    <a:cubicBezTo>
                      <a:pt x="5460" y="4839"/>
                      <a:pt x="5404" y="4755"/>
                      <a:pt x="5494" y="4716"/>
                    </a:cubicBezTo>
                    <a:cubicBezTo>
                      <a:pt x="5628" y="4649"/>
                      <a:pt x="5762" y="4388"/>
                      <a:pt x="5691" y="4388"/>
                    </a:cubicBezTo>
                    <a:cubicBezTo>
                      <a:pt x="5688" y="4388"/>
                      <a:pt x="5685" y="4388"/>
                      <a:pt x="5682" y="4389"/>
                    </a:cubicBezTo>
                    <a:cubicBezTo>
                      <a:pt x="5665" y="4394"/>
                      <a:pt x="5642" y="4397"/>
                      <a:pt x="5617" y="4397"/>
                    </a:cubicBezTo>
                    <a:cubicBezTo>
                      <a:pt x="5512" y="4397"/>
                      <a:pt x="5359" y="4350"/>
                      <a:pt x="5335" y="4270"/>
                    </a:cubicBezTo>
                    <a:cubicBezTo>
                      <a:pt x="5323" y="4216"/>
                      <a:pt x="5308" y="4216"/>
                      <a:pt x="5291" y="4216"/>
                    </a:cubicBezTo>
                    <a:lnTo>
                      <a:pt x="5291" y="4216"/>
                    </a:lnTo>
                    <a:cubicBezTo>
                      <a:pt x="5280" y="4216"/>
                      <a:pt x="5268" y="4216"/>
                      <a:pt x="5256" y="4200"/>
                    </a:cubicBezTo>
                    <a:cubicBezTo>
                      <a:pt x="5236" y="4171"/>
                      <a:pt x="5315" y="3952"/>
                      <a:pt x="5425" y="3843"/>
                    </a:cubicBezTo>
                    <a:cubicBezTo>
                      <a:pt x="5478" y="3783"/>
                      <a:pt x="5577" y="3757"/>
                      <a:pt x="5546" y="3757"/>
                    </a:cubicBezTo>
                    <a:cubicBezTo>
                      <a:pt x="5536" y="3757"/>
                      <a:pt x="5514" y="3759"/>
                      <a:pt x="5474" y="3764"/>
                    </a:cubicBezTo>
                    <a:cubicBezTo>
                      <a:pt x="5338" y="3779"/>
                      <a:pt x="5248" y="3922"/>
                      <a:pt x="5204" y="3922"/>
                    </a:cubicBezTo>
                    <a:cubicBezTo>
                      <a:pt x="5190" y="3922"/>
                      <a:pt x="5181" y="3908"/>
                      <a:pt x="5177" y="3873"/>
                    </a:cubicBezTo>
                    <a:cubicBezTo>
                      <a:pt x="5157" y="3724"/>
                      <a:pt x="5177" y="3526"/>
                      <a:pt x="5107" y="3427"/>
                    </a:cubicBezTo>
                    <a:cubicBezTo>
                      <a:pt x="5061" y="3350"/>
                      <a:pt x="5027" y="2910"/>
                      <a:pt x="5014" y="2910"/>
                    </a:cubicBezTo>
                    <a:cubicBezTo>
                      <a:pt x="5010" y="2910"/>
                      <a:pt x="5008" y="2947"/>
                      <a:pt x="5008" y="3040"/>
                    </a:cubicBezTo>
                    <a:lnTo>
                      <a:pt x="5008" y="3328"/>
                    </a:lnTo>
                    <a:cubicBezTo>
                      <a:pt x="5008" y="3226"/>
                      <a:pt x="5001" y="3186"/>
                      <a:pt x="4989" y="3186"/>
                    </a:cubicBezTo>
                    <a:cubicBezTo>
                      <a:pt x="4953" y="3186"/>
                      <a:pt x="4874" y="3560"/>
                      <a:pt x="4830" y="3635"/>
                    </a:cubicBezTo>
                    <a:cubicBezTo>
                      <a:pt x="4770" y="3734"/>
                      <a:pt x="4810" y="3724"/>
                      <a:pt x="4790" y="3883"/>
                    </a:cubicBezTo>
                    <a:cubicBezTo>
                      <a:pt x="4782" y="3945"/>
                      <a:pt x="4768" y="3964"/>
                      <a:pt x="4743" y="3964"/>
                    </a:cubicBezTo>
                    <a:cubicBezTo>
                      <a:pt x="4707" y="3964"/>
                      <a:pt x="4650" y="3928"/>
                      <a:pt x="4552" y="3923"/>
                    </a:cubicBezTo>
                    <a:cubicBezTo>
                      <a:pt x="4534" y="3921"/>
                      <a:pt x="4519" y="3920"/>
                      <a:pt x="4507" y="3920"/>
                    </a:cubicBezTo>
                    <a:cubicBezTo>
                      <a:pt x="4395" y="3920"/>
                      <a:pt x="4492" y="3992"/>
                      <a:pt x="4582" y="3992"/>
                    </a:cubicBezTo>
                    <a:cubicBezTo>
                      <a:pt x="4586" y="3992"/>
                      <a:pt x="4590" y="3991"/>
                      <a:pt x="4595" y="3991"/>
                    </a:cubicBezTo>
                    <a:cubicBezTo>
                      <a:pt x="4689" y="3991"/>
                      <a:pt x="4779" y="4092"/>
                      <a:pt x="4760" y="4121"/>
                    </a:cubicBezTo>
                    <a:cubicBezTo>
                      <a:pt x="4730" y="4151"/>
                      <a:pt x="4492" y="4200"/>
                      <a:pt x="4582" y="4359"/>
                    </a:cubicBezTo>
                    <a:cubicBezTo>
                      <a:pt x="4637" y="4443"/>
                      <a:pt x="4551" y="4472"/>
                      <a:pt x="4464" y="4472"/>
                    </a:cubicBezTo>
                    <a:cubicBezTo>
                      <a:pt x="4427" y="4472"/>
                      <a:pt x="4390" y="4467"/>
                      <a:pt x="4364" y="4458"/>
                    </a:cubicBezTo>
                    <a:cubicBezTo>
                      <a:pt x="4349" y="4453"/>
                      <a:pt x="4334" y="4451"/>
                      <a:pt x="4319" y="4451"/>
                    </a:cubicBezTo>
                    <a:cubicBezTo>
                      <a:pt x="4245" y="4451"/>
                      <a:pt x="4188" y="4509"/>
                      <a:pt x="4304" y="4567"/>
                    </a:cubicBezTo>
                    <a:cubicBezTo>
                      <a:pt x="4413" y="4617"/>
                      <a:pt x="4364" y="4765"/>
                      <a:pt x="4284" y="4835"/>
                    </a:cubicBezTo>
                    <a:cubicBezTo>
                      <a:pt x="4284" y="4775"/>
                      <a:pt x="4274" y="4726"/>
                      <a:pt x="4254" y="4686"/>
                    </a:cubicBezTo>
                    <a:cubicBezTo>
                      <a:pt x="4231" y="4655"/>
                      <a:pt x="4214" y="4446"/>
                      <a:pt x="4208" y="4446"/>
                    </a:cubicBezTo>
                    <a:cubicBezTo>
                      <a:pt x="4206" y="4446"/>
                      <a:pt x="4205" y="4463"/>
                      <a:pt x="4205" y="4508"/>
                    </a:cubicBezTo>
                    <a:lnTo>
                      <a:pt x="4205" y="4646"/>
                    </a:lnTo>
                    <a:cubicBezTo>
                      <a:pt x="4205" y="4597"/>
                      <a:pt x="4201" y="4578"/>
                      <a:pt x="4195" y="4578"/>
                    </a:cubicBezTo>
                    <a:cubicBezTo>
                      <a:pt x="4178" y="4578"/>
                      <a:pt x="4140" y="4748"/>
                      <a:pt x="4126" y="4785"/>
                    </a:cubicBezTo>
                    <a:cubicBezTo>
                      <a:pt x="4106" y="4805"/>
                      <a:pt x="4106" y="4815"/>
                      <a:pt x="4106" y="4825"/>
                    </a:cubicBezTo>
                    <a:cubicBezTo>
                      <a:pt x="4058" y="4801"/>
                      <a:pt x="4007" y="4766"/>
                      <a:pt x="3943" y="4766"/>
                    </a:cubicBezTo>
                    <a:cubicBezTo>
                      <a:pt x="3901" y="4766"/>
                      <a:pt x="3854" y="4782"/>
                      <a:pt x="3798" y="4825"/>
                    </a:cubicBezTo>
                    <a:cubicBezTo>
                      <a:pt x="3650" y="4954"/>
                      <a:pt x="3818" y="4904"/>
                      <a:pt x="3947" y="4934"/>
                    </a:cubicBezTo>
                    <a:cubicBezTo>
                      <a:pt x="3957" y="4944"/>
                      <a:pt x="3977" y="4954"/>
                      <a:pt x="3997" y="4954"/>
                    </a:cubicBezTo>
                    <a:cubicBezTo>
                      <a:pt x="4007" y="4964"/>
                      <a:pt x="4017" y="4974"/>
                      <a:pt x="4026" y="4984"/>
                    </a:cubicBezTo>
                    <a:cubicBezTo>
                      <a:pt x="4046" y="5003"/>
                      <a:pt x="4056" y="5013"/>
                      <a:pt x="4066" y="5033"/>
                    </a:cubicBezTo>
                    <a:cubicBezTo>
                      <a:pt x="4036" y="5043"/>
                      <a:pt x="3967" y="5073"/>
                      <a:pt x="4007" y="5132"/>
                    </a:cubicBezTo>
                    <a:cubicBezTo>
                      <a:pt x="4028" y="5175"/>
                      <a:pt x="3984" y="5187"/>
                      <a:pt x="3942" y="5187"/>
                    </a:cubicBezTo>
                    <a:cubicBezTo>
                      <a:pt x="3926" y="5187"/>
                      <a:pt x="3909" y="5185"/>
                      <a:pt x="3898" y="5182"/>
                    </a:cubicBezTo>
                    <a:cubicBezTo>
                      <a:pt x="3892" y="5181"/>
                      <a:pt x="3887" y="5180"/>
                      <a:pt x="3881" y="5180"/>
                    </a:cubicBezTo>
                    <a:cubicBezTo>
                      <a:pt x="3847" y="5180"/>
                      <a:pt x="3816" y="5206"/>
                      <a:pt x="3868" y="5231"/>
                    </a:cubicBezTo>
                    <a:cubicBezTo>
                      <a:pt x="3917" y="5251"/>
                      <a:pt x="3907" y="5301"/>
                      <a:pt x="3878" y="5341"/>
                    </a:cubicBezTo>
                    <a:cubicBezTo>
                      <a:pt x="3821" y="5323"/>
                      <a:pt x="3788" y="5315"/>
                      <a:pt x="3770" y="5315"/>
                    </a:cubicBezTo>
                    <a:cubicBezTo>
                      <a:pt x="3748" y="5315"/>
                      <a:pt x="3752" y="5328"/>
                      <a:pt x="3769" y="5350"/>
                    </a:cubicBezTo>
                    <a:cubicBezTo>
                      <a:pt x="3739" y="5341"/>
                      <a:pt x="3709" y="5331"/>
                      <a:pt x="3679" y="5331"/>
                    </a:cubicBezTo>
                    <a:cubicBezTo>
                      <a:pt x="3650" y="5311"/>
                      <a:pt x="3640" y="5291"/>
                      <a:pt x="3640" y="5271"/>
                    </a:cubicBezTo>
                    <a:cubicBezTo>
                      <a:pt x="3640" y="5255"/>
                      <a:pt x="3633" y="5192"/>
                      <a:pt x="3675" y="5192"/>
                    </a:cubicBezTo>
                    <a:cubicBezTo>
                      <a:pt x="3684" y="5192"/>
                      <a:pt x="3695" y="5195"/>
                      <a:pt x="3709" y="5202"/>
                    </a:cubicBezTo>
                    <a:cubicBezTo>
                      <a:pt x="3742" y="5214"/>
                      <a:pt x="3771" y="5221"/>
                      <a:pt x="3791" y="5221"/>
                    </a:cubicBezTo>
                    <a:cubicBezTo>
                      <a:pt x="3819" y="5221"/>
                      <a:pt x="3827" y="5207"/>
                      <a:pt x="3798" y="5172"/>
                    </a:cubicBezTo>
                    <a:cubicBezTo>
                      <a:pt x="3754" y="5110"/>
                      <a:pt x="3709" y="5071"/>
                      <a:pt x="3658" y="5071"/>
                    </a:cubicBezTo>
                    <a:cubicBezTo>
                      <a:pt x="3652" y="5071"/>
                      <a:pt x="3646" y="5072"/>
                      <a:pt x="3640" y="5073"/>
                    </a:cubicBezTo>
                    <a:cubicBezTo>
                      <a:pt x="3588" y="5088"/>
                      <a:pt x="3537" y="5113"/>
                      <a:pt x="3501" y="5113"/>
                    </a:cubicBezTo>
                    <a:cubicBezTo>
                      <a:pt x="3489" y="5113"/>
                      <a:pt x="3479" y="5110"/>
                      <a:pt x="3471" y="5103"/>
                    </a:cubicBezTo>
                    <a:cubicBezTo>
                      <a:pt x="3441" y="5063"/>
                      <a:pt x="3412" y="5033"/>
                      <a:pt x="3372" y="5033"/>
                    </a:cubicBezTo>
                    <a:cubicBezTo>
                      <a:pt x="3332" y="5023"/>
                      <a:pt x="3263" y="4994"/>
                      <a:pt x="3313" y="4954"/>
                    </a:cubicBezTo>
                    <a:cubicBezTo>
                      <a:pt x="3362" y="4914"/>
                      <a:pt x="3392" y="4825"/>
                      <a:pt x="3392" y="4825"/>
                    </a:cubicBezTo>
                    <a:cubicBezTo>
                      <a:pt x="3392" y="4825"/>
                      <a:pt x="3386" y="4720"/>
                      <a:pt x="3408" y="4720"/>
                    </a:cubicBezTo>
                    <a:cubicBezTo>
                      <a:pt x="3413" y="4720"/>
                      <a:pt x="3421" y="4727"/>
                      <a:pt x="3432" y="4746"/>
                    </a:cubicBezTo>
                    <a:cubicBezTo>
                      <a:pt x="3472" y="4827"/>
                      <a:pt x="3500" y="4882"/>
                      <a:pt x="3519" y="4882"/>
                    </a:cubicBezTo>
                    <a:cubicBezTo>
                      <a:pt x="3523" y="4882"/>
                      <a:pt x="3527" y="4880"/>
                      <a:pt x="3531" y="4875"/>
                    </a:cubicBezTo>
                    <a:cubicBezTo>
                      <a:pt x="3546" y="4859"/>
                      <a:pt x="3544" y="4822"/>
                      <a:pt x="3550" y="4822"/>
                    </a:cubicBezTo>
                    <a:cubicBezTo>
                      <a:pt x="3553" y="4822"/>
                      <a:pt x="3556" y="4825"/>
                      <a:pt x="3560" y="4835"/>
                    </a:cubicBezTo>
                    <a:cubicBezTo>
                      <a:pt x="3569" y="4856"/>
                      <a:pt x="3588" y="4868"/>
                      <a:pt x="3603" y="4868"/>
                    </a:cubicBezTo>
                    <a:cubicBezTo>
                      <a:pt x="3623" y="4868"/>
                      <a:pt x="3634" y="4846"/>
                      <a:pt x="3600" y="4795"/>
                    </a:cubicBezTo>
                    <a:cubicBezTo>
                      <a:pt x="3551" y="4730"/>
                      <a:pt x="3516" y="4678"/>
                      <a:pt x="3488" y="4678"/>
                    </a:cubicBezTo>
                    <a:cubicBezTo>
                      <a:pt x="3482" y="4678"/>
                      <a:pt x="3477" y="4681"/>
                      <a:pt x="3471" y="4686"/>
                    </a:cubicBezTo>
                    <a:cubicBezTo>
                      <a:pt x="3467" y="4692"/>
                      <a:pt x="3465" y="4694"/>
                      <a:pt x="3463" y="4694"/>
                    </a:cubicBezTo>
                    <a:cubicBezTo>
                      <a:pt x="3452" y="4694"/>
                      <a:pt x="3448" y="4647"/>
                      <a:pt x="3392" y="4607"/>
                    </a:cubicBezTo>
                    <a:cubicBezTo>
                      <a:pt x="3366" y="4581"/>
                      <a:pt x="3345" y="4576"/>
                      <a:pt x="3328" y="4576"/>
                    </a:cubicBezTo>
                    <a:cubicBezTo>
                      <a:pt x="3317" y="4576"/>
                      <a:pt x="3308" y="4578"/>
                      <a:pt x="3299" y="4578"/>
                    </a:cubicBezTo>
                    <a:cubicBezTo>
                      <a:pt x="3290" y="4578"/>
                      <a:pt x="3281" y="4576"/>
                      <a:pt x="3273" y="4567"/>
                    </a:cubicBezTo>
                    <a:cubicBezTo>
                      <a:pt x="3233" y="4537"/>
                      <a:pt x="3124" y="4498"/>
                      <a:pt x="3203" y="4448"/>
                    </a:cubicBezTo>
                    <a:cubicBezTo>
                      <a:pt x="3251" y="4414"/>
                      <a:pt x="3275" y="4395"/>
                      <a:pt x="3295" y="4395"/>
                    </a:cubicBezTo>
                    <a:cubicBezTo>
                      <a:pt x="3304" y="4395"/>
                      <a:pt x="3313" y="4399"/>
                      <a:pt x="3322" y="4409"/>
                    </a:cubicBezTo>
                    <a:cubicBezTo>
                      <a:pt x="3341" y="4427"/>
                      <a:pt x="3375" y="4454"/>
                      <a:pt x="3403" y="4454"/>
                    </a:cubicBezTo>
                    <a:cubicBezTo>
                      <a:pt x="3420" y="4454"/>
                      <a:pt x="3434" y="4444"/>
                      <a:pt x="3441" y="4418"/>
                    </a:cubicBezTo>
                    <a:cubicBezTo>
                      <a:pt x="3461" y="4359"/>
                      <a:pt x="3511" y="4409"/>
                      <a:pt x="3501" y="4349"/>
                    </a:cubicBezTo>
                    <a:cubicBezTo>
                      <a:pt x="3485" y="4294"/>
                      <a:pt x="3463" y="4238"/>
                      <a:pt x="3435" y="4238"/>
                    </a:cubicBezTo>
                    <a:cubicBezTo>
                      <a:pt x="3427" y="4238"/>
                      <a:pt x="3420" y="4242"/>
                      <a:pt x="3412" y="4250"/>
                    </a:cubicBezTo>
                    <a:cubicBezTo>
                      <a:pt x="3397" y="4270"/>
                      <a:pt x="3384" y="4282"/>
                      <a:pt x="3377" y="4282"/>
                    </a:cubicBezTo>
                    <a:cubicBezTo>
                      <a:pt x="3370" y="4282"/>
                      <a:pt x="3367" y="4270"/>
                      <a:pt x="3372" y="4240"/>
                    </a:cubicBezTo>
                    <a:cubicBezTo>
                      <a:pt x="3388" y="4192"/>
                      <a:pt x="3469" y="4117"/>
                      <a:pt x="3441" y="4117"/>
                    </a:cubicBezTo>
                    <a:cubicBezTo>
                      <a:pt x="3435" y="4117"/>
                      <a:pt x="3422" y="4121"/>
                      <a:pt x="3402" y="4131"/>
                    </a:cubicBezTo>
                    <a:cubicBezTo>
                      <a:pt x="3303" y="4171"/>
                      <a:pt x="3273" y="4200"/>
                      <a:pt x="3293" y="4240"/>
                    </a:cubicBezTo>
                    <a:cubicBezTo>
                      <a:pt x="3298" y="4268"/>
                      <a:pt x="3269" y="4299"/>
                      <a:pt x="3244" y="4299"/>
                    </a:cubicBezTo>
                    <a:cubicBezTo>
                      <a:pt x="3225" y="4299"/>
                      <a:pt x="3209" y="4281"/>
                      <a:pt x="3213" y="4230"/>
                    </a:cubicBezTo>
                    <a:cubicBezTo>
                      <a:pt x="3223" y="4111"/>
                      <a:pt x="3203" y="4032"/>
                      <a:pt x="3273" y="4032"/>
                    </a:cubicBezTo>
                    <a:cubicBezTo>
                      <a:pt x="3284" y="4033"/>
                      <a:pt x="3294" y="4034"/>
                      <a:pt x="3301" y="4034"/>
                    </a:cubicBezTo>
                    <a:cubicBezTo>
                      <a:pt x="3337" y="4034"/>
                      <a:pt x="3327" y="4014"/>
                      <a:pt x="3352" y="3972"/>
                    </a:cubicBezTo>
                    <a:cubicBezTo>
                      <a:pt x="3392" y="3923"/>
                      <a:pt x="3491" y="3972"/>
                      <a:pt x="3432" y="3903"/>
                    </a:cubicBezTo>
                    <a:cubicBezTo>
                      <a:pt x="3412" y="3883"/>
                      <a:pt x="3397" y="3876"/>
                      <a:pt x="3383" y="3876"/>
                    </a:cubicBezTo>
                    <a:cubicBezTo>
                      <a:pt x="3349" y="3876"/>
                      <a:pt x="3328" y="3923"/>
                      <a:pt x="3293" y="3923"/>
                    </a:cubicBezTo>
                    <a:cubicBezTo>
                      <a:pt x="3253" y="3923"/>
                      <a:pt x="3223" y="3814"/>
                      <a:pt x="3263" y="3794"/>
                    </a:cubicBezTo>
                    <a:cubicBezTo>
                      <a:pt x="3306" y="3768"/>
                      <a:pt x="3282" y="3742"/>
                      <a:pt x="3255" y="3742"/>
                    </a:cubicBezTo>
                    <a:cubicBezTo>
                      <a:pt x="3251" y="3742"/>
                      <a:pt x="3247" y="3743"/>
                      <a:pt x="3243" y="3744"/>
                    </a:cubicBezTo>
                    <a:cubicBezTo>
                      <a:pt x="3237" y="3747"/>
                      <a:pt x="3227" y="3749"/>
                      <a:pt x="3217" y="3749"/>
                    </a:cubicBezTo>
                    <a:cubicBezTo>
                      <a:pt x="3191" y="3749"/>
                      <a:pt x="3160" y="3737"/>
                      <a:pt x="3174" y="3695"/>
                    </a:cubicBezTo>
                    <a:cubicBezTo>
                      <a:pt x="3203" y="3625"/>
                      <a:pt x="3124" y="3605"/>
                      <a:pt x="3114" y="3595"/>
                    </a:cubicBezTo>
                    <a:cubicBezTo>
                      <a:pt x="3114" y="3576"/>
                      <a:pt x="3144" y="3536"/>
                      <a:pt x="3174" y="3536"/>
                    </a:cubicBezTo>
                    <a:cubicBezTo>
                      <a:pt x="3209" y="3536"/>
                      <a:pt x="3236" y="3505"/>
                      <a:pt x="3200" y="3505"/>
                    </a:cubicBezTo>
                    <a:cubicBezTo>
                      <a:pt x="3196" y="3505"/>
                      <a:pt x="3190" y="3505"/>
                      <a:pt x="3184" y="3506"/>
                    </a:cubicBezTo>
                    <a:cubicBezTo>
                      <a:pt x="3156" y="3512"/>
                      <a:pt x="3138" y="3526"/>
                      <a:pt x="3125" y="3526"/>
                    </a:cubicBezTo>
                    <a:cubicBezTo>
                      <a:pt x="3115" y="3526"/>
                      <a:pt x="3109" y="3517"/>
                      <a:pt x="3104" y="3486"/>
                    </a:cubicBezTo>
                    <a:cubicBezTo>
                      <a:pt x="3104" y="3427"/>
                      <a:pt x="3114" y="3427"/>
                      <a:pt x="3094" y="3377"/>
                    </a:cubicBezTo>
                    <a:cubicBezTo>
                      <a:pt x="3079" y="3347"/>
                      <a:pt x="3053" y="3188"/>
                      <a:pt x="3041" y="3188"/>
                    </a:cubicBezTo>
                    <a:cubicBezTo>
                      <a:pt x="3037" y="3188"/>
                      <a:pt x="3035" y="3205"/>
                      <a:pt x="3035" y="3248"/>
                    </a:cubicBezTo>
                    <a:lnTo>
                      <a:pt x="3035" y="3120"/>
                    </a:lnTo>
                    <a:cubicBezTo>
                      <a:pt x="3035" y="3080"/>
                      <a:pt x="3034" y="3064"/>
                      <a:pt x="3033" y="3064"/>
                    </a:cubicBezTo>
                    <a:cubicBezTo>
                      <a:pt x="3030" y="3064"/>
                      <a:pt x="3021" y="3257"/>
                      <a:pt x="3005" y="3288"/>
                    </a:cubicBezTo>
                    <a:cubicBezTo>
                      <a:pt x="2985" y="3338"/>
                      <a:pt x="2985" y="3417"/>
                      <a:pt x="2985" y="3486"/>
                    </a:cubicBezTo>
                    <a:cubicBezTo>
                      <a:pt x="2983" y="3503"/>
                      <a:pt x="2979" y="3509"/>
                      <a:pt x="2975" y="3509"/>
                    </a:cubicBezTo>
                    <a:cubicBezTo>
                      <a:pt x="2960" y="3509"/>
                      <a:pt x="2931" y="3444"/>
                      <a:pt x="2886" y="3437"/>
                    </a:cubicBezTo>
                    <a:cubicBezTo>
                      <a:pt x="2874" y="3434"/>
                      <a:pt x="2867" y="3433"/>
                      <a:pt x="2864" y="3433"/>
                    </a:cubicBezTo>
                    <a:cubicBezTo>
                      <a:pt x="2856" y="3433"/>
                      <a:pt x="2884" y="3444"/>
                      <a:pt x="2906" y="3467"/>
                    </a:cubicBezTo>
                    <a:cubicBezTo>
                      <a:pt x="2936" y="3516"/>
                      <a:pt x="2966" y="3615"/>
                      <a:pt x="2956" y="3635"/>
                    </a:cubicBezTo>
                    <a:cubicBezTo>
                      <a:pt x="2952" y="3638"/>
                      <a:pt x="2949" y="3638"/>
                      <a:pt x="2946" y="3638"/>
                    </a:cubicBezTo>
                    <a:lnTo>
                      <a:pt x="2946" y="3638"/>
                    </a:lnTo>
                    <a:cubicBezTo>
                      <a:pt x="2940" y="3638"/>
                      <a:pt x="2936" y="3638"/>
                      <a:pt x="2936" y="3665"/>
                    </a:cubicBezTo>
                    <a:cubicBezTo>
                      <a:pt x="2928" y="3698"/>
                      <a:pt x="2872" y="3717"/>
                      <a:pt x="2836" y="3717"/>
                    </a:cubicBezTo>
                    <a:cubicBezTo>
                      <a:pt x="2828" y="3717"/>
                      <a:pt x="2822" y="3716"/>
                      <a:pt x="2817" y="3714"/>
                    </a:cubicBezTo>
                    <a:cubicBezTo>
                      <a:pt x="2816" y="3714"/>
                      <a:pt x="2815" y="3714"/>
                      <a:pt x="2814" y="3714"/>
                    </a:cubicBezTo>
                    <a:cubicBezTo>
                      <a:pt x="2791" y="3714"/>
                      <a:pt x="2838" y="3825"/>
                      <a:pt x="2876" y="3853"/>
                    </a:cubicBezTo>
                    <a:cubicBezTo>
                      <a:pt x="2909" y="3873"/>
                      <a:pt x="2890" y="3910"/>
                      <a:pt x="2850" y="3910"/>
                    </a:cubicBezTo>
                    <a:cubicBezTo>
                      <a:pt x="2830" y="3910"/>
                      <a:pt x="2804" y="3900"/>
                      <a:pt x="2777" y="3873"/>
                    </a:cubicBezTo>
                    <a:cubicBezTo>
                      <a:pt x="2769" y="3862"/>
                      <a:pt x="2762" y="3857"/>
                      <a:pt x="2754" y="3857"/>
                    </a:cubicBezTo>
                    <a:cubicBezTo>
                      <a:pt x="2734" y="3857"/>
                      <a:pt x="2711" y="3892"/>
                      <a:pt x="2668" y="3942"/>
                    </a:cubicBezTo>
                    <a:cubicBezTo>
                      <a:pt x="2609" y="4012"/>
                      <a:pt x="2737" y="3972"/>
                      <a:pt x="2777" y="4032"/>
                    </a:cubicBezTo>
                    <a:cubicBezTo>
                      <a:pt x="2787" y="4048"/>
                      <a:pt x="2790" y="4053"/>
                      <a:pt x="2793" y="4053"/>
                    </a:cubicBezTo>
                    <a:cubicBezTo>
                      <a:pt x="2798" y="4053"/>
                      <a:pt x="2800" y="4029"/>
                      <a:pt x="2847" y="4022"/>
                    </a:cubicBezTo>
                    <a:cubicBezTo>
                      <a:pt x="2916" y="4022"/>
                      <a:pt x="2856" y="4111"/>
                      <a:pt x="2866" y="4230"/>
                    </a:cubicBezTo>
                    <a:cubicBezTo>
                      <a:pt x="2875" y="4283"/>
                      <a:pt x="2859" y="4300"/>
                      <a:pt x="2839" y="4300"/>
                    </a:cubicBezTo>
                    <a:cubicBezTo>
                      <a:pt x="2813" y="4300"/>
                      <a:pt x="2781" y="4272"/>
                      <a:pt x="2787" y="4250"/>
                    </a:cubicBezTo>
                    <a:cubicBezTo>
                      <a:pt x="2807" y="4200"/>
                      <a:pt x="2827" y="4210"/>
                      <a:pt x="2728" y="4161"/>
                    </a:cubicBezTo>
                    <a:cubicBezTo>
                      <a:pt x="2700" y="4150"/>
                      <a:pt x="2688" y="4145"/>
                      <a:pt x="2685" y="4145"/>
                    </a:cubicBezTo>
                    <a:cubicBezTo>
                      <a:pt x="2678" y="4145"/>
                      <a:pt x="2733" y="4177"/>
                      <a:pt x="2747" y="4220"/>
                    </a:cubicBezTo>
                    <a:cubicBezTo>
                      <a:pt x="2755" y="4266"/>
                      <a:pt x="2727" y="4312"/>
                      <a:pt x="2696" y="4312"/>
                    </a:cubicBezTo>
                    <a:cubicBezTo>
                      <a:pt x="2686" y="4312"/>
                      <a:pt x="2677" y="4308"/>
                      <a:pt x="2668" y="4299"/>
                    </a:cubicBezTo>
                    <a:cubicBezTo>
                      <a:pt x="2654" y="4282"/>
                      <a:pt x="2642" y="4275"/>
                      <a:pt x="2631" y="4275"/>
                    </a:cubicBezTo>
                    <a:cubicBezTo>
                      <a:pt x="2609" y="4275"/>
                      <a:pt x="2592" y="4303"/>
                      <a:pt x="2579" y="4349"/>
                    </a:cubicBezTo>
                    <a:cubicBezTo>
                      <a:pt x="2577" y="4363"/>
                      <a:pt x="2577" y="4367"/>
                      <a:pt x="2579" y="4367"/>
                    </a:cubicBezTo>
                    <a:cubicBezTo>
                      <a:pt x="2584" y="4367"/>
                      <a:pt x="2599" y="4341"/>
                      <a:pt x="2612" y="4341"/>
                    </a:cubicBezTo>
                    <a:cubicBezTo>
                      <a:pt x="2618" y="4341"/>
                      <a:pt x="2624" y="4345"/>
                      <a:pt x="2628" y="4359"/>
                    </a:cubicBezTo>
                    <a:cubicBezTo>
                      <a:pt x="2641" y="4404"/>
                      <a:pt x="2680" y="4424"/>
                      <a:pt x="2713" y="4424"/>
                    </a:cubicBezTo>
                    <a:cubicBezTo>
                      <a:pt x="2731" y="4424"/>
                      <a:pt x="2747" y="4419"/>
                      <a:pt x="2757" y="4409"/>
                    </a:cubicBezTo>
                    <a:cubicBezTo>
                      <a:pt x="2767" y="4399"/>
                      <a:pt x="2775" y="4395"/>
                      <a:pt x="2785" y="4395"/>
                    </a:cubicBezTo>
                    <a:cubicBezTo>
                      <a:pt x="2806" y="4395"/>
                      <a:pt x="2832" y="4414"/>
                      <a:pt x="2886" y="4448"/>
                    </a:cubicBezTo>
                    <a:cubicBezTo>
                      <a:pt x="2956" y="4498"/>
                      <a:pt x="2847" y="4537"/>
                      <a:pt x="2807" y="4567"/>
                    </a:cubicBezTo>
                    <a:cubicBezTo>
                      <a:pt x="2798" y="4576"/>
                      <a:pt x="2790" y="4578"/>
                      <a:pt x="2781" y="4578"/>
                    </a:cubicBezTo>
                    <a:cubicBezTo>
                      <a:pt x="2772" y="4578"/>
                      <a:pt x="2763" y="4576"/>
                      <a:pt x="2752" y="4576"/>
                    </a:cubicBezTo>
                    <a:cubicBezTo>
                      <a:pt x="2734" y="4576"/>
                      <a:pt x="2714" y="4581"/>
                      <a:pt x="2688" y="4607"/>
                    </a:cubicBezTo>
                    <a:cubicBezTo>
                      <a:pt x="2639" y="4647"/>
                      <a:pt x="2637" y="4694"/>
                      <a:pt x="2622" y="4694"/>
                    </a:cubicBezTo>
                    <a:cubicBezTo>
                      <a:pt x="2618" y="4694"/>
                      <a:pt x="2614" y="4692"/>
                      <a:pt x="2609" y="4686"/>
                    </a:cubicBezTo>
                    <a:cubicBezTo>
                      <a:pt x="2603" y="4681"/>
                      <a:pt x="2598" y="4678"/>
                      <a:pt x="2592" y="4678"/>
                    </a:cubicBezTo>
                    <a:cubicBezTo>
                      <a:pt x="2577" y="4678"/>
                      <a:pt x="2558" y="4697"/>
                      <a:pt x="2529" y="4726"/>
                    </a:cubicBezTo>
                    <a:cubicBezTo>
                      <a:pt x="2517" y="4694"/>
                      <a:pt x="2496" y="4671"/>
                      <a:pt x="2470" y="4671"/>
                    </a:cubicBezTo>
                    <a:cubicBezTo>
                      <a:pt x="2455" y="4671"/>
                      <a:pt x="2438" y="4678"/>
                      <a:pt x="2420" y="4696"/>
                    </a:cubicBezTo>
                    <a:cubicBezTo>
                      <a:pt x="2408" y="4704"/>
                      <a:pt x="2395" y="4708"/>
                      <a:pt x="2382" y="4708"/>
                    </a:cubicBezTo>
                    <a:cubicBezTo>
                      <a:pt x="2332" y="4708"/>
                      <a:pt x="2285" y="4654"/>
                      <a:pt x="2301" y="4607"/>
                    </a:cubicBezTo>
                    <a:cubicBezTo>
                      <a:pt x="2315" y="4564"/>
                      <a:pt x="2395" y="4527"/>
                      <a:pt x="2386" y="4527"/>
                    </a:cubicBezTo>
                    <a:cubicBezTo>
                      <a:pt x="2382" y="4527"/>
                      <a:pt x="2364" y="4533"/>
                      <a:pt x="2321" y="4547"/>
                    </a:cubicBezTo>
                    <a:cubicBezTo>
                      <a:pt x="2172" y="4597"/>
                      <a:pt x="2212" y="4587"/>
                      <a:pt x="2232" y="4637"/>
                    </a:cubicBezTo>
                    <a:cubicBezTo>
                      <a:pt x="2243" y="4665"/>
                      <a:pt x="2199" y="4700"/>
                      <a:pt x="2161" y="4700"/>
                    </a:cubicBezTo>
                    <a:cubicBezTo>
                      <a:pt x="2133" y="4700"/>
                      <a:pt x="2109" y="4681"/>
                      <a:pt x="2113" y="4627"/>
                    </a:cubicBezTo>
                    <a:cubicBezTo>
                      <a:pt x="2132" y="4503"/>
                      <a:pt x="2051" y="4398"/>
                      <a:pt x="2140" y="4398"/>
                    </a:cubicBezTo>
                    <a:cubicBezTo>
                      <a:pt x="2144" y="4398"/>
                      <a:pt x="2148" y="4398"/>
                      <a:pt x="2152" y="4399"/>
                    </a:cubicBezTo>
                    <a:cubicBezTo>
                      <a:pt x="2225" y="4399"/>
                      <a:pt x="2227" y="4425"/>
                      <a:pt x="2235" y="4425"/>
                    </a:cubicBezTo>
                    <a:cubicBezTo>
                      <a:pt x="2239" y="4425"/>
                      <a:pt x="2245" y="4418"/>
                      <a:pt x="2262" y="4399"/>
                    </a:cubicBezTo>
                    <a:cubicBezTo>
                      <a:pt x="2311" y="4339"/>
                      <a:pt x="2509" y="4389"/>
                      <a:pt x="2420" y="4309"/>
                    </a:cubicBezTo>
                    <a:cubicBezTo>
                      <a:pt x="2345" y="4257"/>
                      <a:pt x="2316" y="4216"/>
                      <a:pt x="2284" y="4216"/>
                    </a:cubicBezTo>
                    <a:cubicBezTo>
                      <a:pt x="2274" y="4216"/>
                      <a:pt x="2264" y="4220"/>
                      <a:pt x="2252" y="4230"/>
                    </a:cubicBezTo>
                    <a:cubicBezTo>
                      <a:pt x="2211" y="4260"/>
                      <a:pt x="2173" y="4271"/>
                      <a:pt x="2143" y="4271"/>
                    </a:cubicBezTo>
                    <a:cubicBezTo>
                      <a:pt x="2085" y="4271"/>
                      <a:pt x="2057" y="4230"/>
                      <a:pt x="2103" y="4210"/>
                    </a:cubicBezTo>
                    <a:cubicBezTo>
                      <a:pt x="2158" y="4182"/>
                      <a:pt x="2223" y="4060"/>
                      <a:pt x="2191" y="4060"/>
                    </a:cubicBezTo>
                    <a:cubicBezTo>
                      <a:pt x="2188" y="4060"/>
                      <a:pt x="2185" y="4060"/>
                      <a:pt x="2182" y="4061"/>
                    </a:cubicBezTo>
                    <a:cubicBezTo>
                      <a:pt x="2177" y="4063"/>
                      <a:pt x="2171" y="4063"/>
                      <a:pt x="2163" y="4063"/>
                    </a:cubicBezTo>
                    <a:cubicBezTo>
                      <a:pt x="2116" y="4063"/>
                      <a:pt x="2032" y="4036"/>
                      <a:pt x="2024" y="4002"/>
                    </a:cubicBezTo>
                    <a:cubicBezTo>
                      <a:pt x="2014" y="3952"/>
                      <a:pt x="1994" y="3982"/>
                      <a:pt x="1984" y="3962"/>
                    </a:cubicBezTo>
                    <a:cubicBezTo>
                      <a:pt x="1974" y="3952"/>
                      <a:pt x="2014" y="3843"/>
                      <a:pt x="2063" y="3794"/>
                    </a:cubicBezTo>
                    <a:cubicBezTo>
                      <a:pt x="2086" y="3763"/>
                      <a:pt x="2138" y="3751"/>
                      <a:pt x="2121" y="3751"/>
                    </a:cubicBezTo>
                    <a:cubicBezTo>
                      <a:pt x="2116" y="3751"/>
                      <a:pt x="2104" y="3752"/>
                      <a:pt x="2083" y="3754"/>
                    </a:cubicBezTo>
                    <a:cubicBezTo>
                      <a:pt x="2021" y="3762"/>
                      <a:pt x="1978" y="3835"/>
                      <a:pt x="1957" y="3835"/>
                    </a:cubicBezTo>
                    <a:cubicBezTo>
                      <a:pt x="1951" y="3835"/>
                      <a:pt x="1946" y="3829"/>
                      <a:pt x="1944" y="3814"/>
                    </a:cubicBezTo>
                    <a:cubicBezTo>
                      <a:pt x="1934" y="3734"/>
                      <a:pt x="1944" y="3645"/>
                      <a:pt x="1914" y="3595"/>
                    </a:cubicBezTo>
                    <a:cubicBezTo>
                      <a:pt x="1891" y="3557"/>
                      <a:pt x="1874" y="3349"/>
                      <a:pt x="1868" y="3349"/>
                    </a:cubicBezTo>
                    <a:cubicBezTo>
                      <a:pt x="1866" y="3349"/>
                      <a:pt x="1865" y="3366"/>
                      <a:pt x="1865" y="3407"/>
                    </a:cubicBezTo>
                    <a:lnTo>
                      <a:pt x="1865" y="3546"/>
                    </a:lnTo>
                    <a:cubicBezTo>
                      <a:pt x="1865" y="3497"/>
                      <a:pt x="1861" y="3478"/>
                      <a:pt x="1855" y="3478"/>
                    </a:cubicBezTo>
                    <a:cubicBezTo>
                      <a:pt x="1838" y="3478"/>
                      <a:pt x="1798" y="3657"/>
                      <a:pt x="1776" y="3695"/>
                    </a:cubicBezTo>
                    <a:cubicBezTo>
                      <a:pt x="1746" y="3744"/>
                      <a:pt x="1766" y="3744"/>
                      <a:pt x="1756" y="3814"/>
                    </a:cubicBezTo>
                    <a:cubicBezTo>
                      <a:pt x="1756" y="3844"/>
                      <a:pt x="1750" y="3854"/>
                      <a:pt x="1737" y="3854"/>
                    </a:cubicBezTo>
                    <a:cubicBezTo>
                      <a:pt x="1720" y="3854"/>
                      <a:pt x="1691" y="3839"/>
                      <a:pt x="1647" y="3833"/>
                    </a:cubicBezTo>
                    <a:cubicBezTo>
                      <a:pt x="1638" y="3832"/>
                      <a:pt x="1631" y="3832"/>
                      <a:pt x="1625" y="3832"/>
                    </a:cubicBezTo>
                    <a:cubicBezTo>
                      <a:pt x="1578" y="3832"/>
                      <a:pt x="1621" y="3863"/>
                      <a:pt x="1657" y="3863"/>
                    </a:cubicBezTo>
                    <a:cubicBezTo>
                      <a:pt x="1706" y="3863"/>
                      <a:pt x="1756" y="3913"/>
                      <a:pt x="1746" y="3923"/>
                    </a:cubicBezTo>
                    <a:cubicBezTo>
                      <a:pt x="1736" y="3942"/>
                      <a:pt x="1617" y="3962"/>
                      <a:pt x="1667" y="4042"/>
                    </a:cubicBezTo>
                    <a:cubicBezTo>
                      <a:pt x="1688" y="4084"/>
                      <a:pt x="1644" y="4096"/>
                      <a:pt x="1602" y="4096"/>
                    </a:cubicBezTo>
                    <a:cubicBezTo>
                      <a:pt x="1586" y="4096"/>
                      <a:pt x="1569" y="4094"/>
                      <a:pt x="1558" y="4091"/>
                    </a:cubicBezTo>
                    <a:cubicBezTo>
                      <a:pt x="1548" y="4088"/>
                      <a:pt x="1539" y="4086"/>
                      <a:pt x="1530" y="4086"/>
                    </a:cubicBezTo>
                    <a:cubicBezTo>
                      <a:pt x="1494" y="4086"/>
                      <a:pt x="1471" y="4117"/>
                      <a:pt x="1528" y="4141"/>
                    </a:cubicBezTo>
                    <a:cubicBezTo>
                      <a:pt x="1597" y="4171"/>
                      <a:pt x="1548" y="4280"/>
                      <a:pt x="1478" y="4280"/>
                    </a:cubicBezTo>
                    <a:cubicBezTo>
                      <a:pt x="1437" y="4280"/>
                      <a:pt x="1405" y="4237"/>
                      <a:pt x="1360" y="4237"/>
                    </a:cubicBezTo>
                    <a:cubicBezTo>
                      <a:pt x="1340" y="4237"/>
                      <a:pt x="1317" y="4245"/>
                      <a:pt x="1290" y="4270"/>
                    </a:cubicBezTo>
                    <a:cubicBezTo>
                      <a:pt x="1201" y="4339"/>
                      <a:pt x="1349" y="4280"/>
                      <a:pt x="1399" y="4339"/>
                    </a:cubicBezTo>
                    <a:cubicBezTo>
                      <a:pt x="1448" y="4389"/>
                      <a:pt x="1409" y="4409"/>
                      <a:pt x="1518" y="4409"/>
                    </a:cubicBezTo>
                    <a:cubicBezTo>
                      <a:pt x="1627" y="4409"/>
                      <a:pt x="1597" y="4498"/>
                      <a:pt x="1617" y="4627"/>
                    </a:cubicBezTo>
                    <a:cubicBezTo>
                      <a:pt x="1621" y="4681"/>
                      <a:pt x="1597" y="4700"/>
                      <a:pt x="1569" y="4700"/>
                    </a:cubicBezTo>
                    <a:cubicBezTo>
                      <a:pt x="1531" y="4700"/>
                      <a:pt x="1487" y="4665"/>
                      <a:pt x="1498" y="4637"/>
                    </a:cubicBezTo>
                    <a:cubicBezTo>
                      <a:pt x="1518" y="4587"/>
                      <a:pt x="1468" y="4557"/>
                      <a:pt x="1320" y="4508"/>
                    </a:cubicBezTo>
                    <a:cubicBezTo>
                      <a:pt x="1293" y="4499"/>
                      <a:pt x="1277" y="4495"/>
                      <a:pt x="1269" y="4495"/>
                    </a:cubicBezTo>
                    <a:cubicBezTo>
                      <a:pt x="1229" y="4495"/>
                      <a:pt x="1353" y="4579"/>
                      <a:pt x="1369" y="4637"/>
                    </a:cubicBezTo>
                    <a:cubicBezTo>
                      <a:pt x="1384" y="4666"/>
                      <a:pt x="1382" y="4679"/>
                      <a:pt x="1369" y="4679"/>
                    </a:cubicBezTo>
                    <a:cubicBezTo>
                      <a:pt x="1357" y="4679"/>
                      <a:pt x="1334" y="4666"/>
                      <a:pt x="1310" y="4646"/>
                    </a:cubicBezTo>
                    <a:cubicBezTo>
                      <a:pt x="1297" y="4636"/>
                      <a:pt x="1285" y="4631"/>
                      <a:pt x="1274" y="4631"/>
                    </a:cubicBezTo>
                    <a:cubicBezTo>
                      <a:pt x="1234" y="4631"/>
                      <a:pt x="1206" y="4691"/>
                      <a:pt x="1191" y="4746"/>
                    </a:cubicBezTo>
                    <a:cubicBezTo>
                      <a:pt x="1161" y="4815"/>
                      <a:pt x="1240" y="4765"/>
                      <a:pt x="1270" y="4835"/>
                    </a:cubicBezTo>
                    <a:cubicBezTo>
                      <a:pt x="1280" y="4859"/>
                      <a:pt x="1298" y="4867"/>
                      <a:pt x="1319" y="4867"/>
                    </a:cubicBezTo>
                    <a:cubicBezTo>
                      <a:pt x="1360" y="4867"/>
                      <a:pt x="1412" y="4835"/>
                      <a:pt x="1439" y="4815"/>
                    </a:cubicBezTo>
                    <a:cubicBezTo>
                      <a:pt x="1454" y="4805"/>
                      <a:pt x="1468" y="4801"/>
                      <a:pt x="1483" y="4801"/>
                    </a:cubicBezTo>
                    <a:cubicBezTo>
                      <a:pt x="1515" y="4801"/>
                      <a:pt x="1553" y="4821"/>
                      <a:pt x="1627" y="4855"/>
                    </a:cubicBezTo>
                    <a:cubicBezTo>
                      <a:pt x="1736" y="4914"/>
                      <a:pt x="1577" y="4954"/>
                      <a:pt x="1528" y="4994"/>
                    </a:cubicBezTo>
                    <a:cubicBezTo>
                      <a:pt x="1514" y="5002"/>
                      <a:pt x="1501" y="5004"/>
                      <a:pt x="1487" y="5004"/>
                    </a:cubicBezTo>
                    <a:cubicBezTo>
                      <a:pt x="1473" y="5004"/>
                      <a:pt x="1458" y="5002"/>
                      <a:pt x="1442" y="5002"/>
                    </a:cubicBezTo>
                    <a:cubicBezTo>
                      <a:pt x="1415" y="5002"/>
                      <a:pt x="1383" y="5007"/>
                      <a:pt x="1339" y="5033"/>
                    </a:cubicBezTo>
                    <a:cubicBezTo>
                      <a:pt x="1270" y="5079"/>
                      <a:pt x="1261" y="5125"/>
                      <a:pt x="1241" y="5125"/>
                    </a:cubicBezTo>
                    <a:cubicBezTo>
                      <a:pt x="1236" y="5125"/>
                      <a:pt x="1229" y="5121"/>
                      <a:pt x="1220" y="5112"/>
                    </a:cubicBezTo>
                    <a:cubicBezTo>
                      <a:pt x="1214" y="5108"/>
                      <a:pt x="1207" y="5106"/>
                      <a:pt x="1200" y="5106"/>
                    </a:cubicBezTo>
                    <a:cubicBezTo>
                      <a:pt x="1164" y="5106"/>
                      <a:pt x="1117" y="5166"/>
                      <a:pt x="1042" y="5241"/>
                    </a:cubicBezTo>
                    <a:cubicBezTo>
                      <a:pt x="987" y="5296"/>
                      <a:pt x="1002" y="5318"/>
                      <a:pt x="1031" y="5318"/>
                    </a:cubicBezTo>
                    <a:cubicBezTo>
                      <a:pt x="1055" y="5318"/>
                      <a:pt x="1088" y="5303"/>
                      <a:pt x="1101" y="5281"/>
                    </a:cubicBezTo>
                    <a:cubicBezTo>
                      <a:pt x="1106" y="5272"/>
                      <a:pt x="1109" y="5268"/>
                      <a:pt x="1111" y="5268"/>
                    </a:cubicBezTo>
                    <a:cubicBezTo>
                      <a:pt x="1119" y="5268"/>
                      <a:pt x="1118" y="5308"/>
                      <a:pt x="1141" y="5331"/>
                    </a:cubicBezTo>
                    <a:cubicBezTo>
                      <a:pt x="1145" y="5333"/>
                      <a:pt x="1149" y="5334"/>
                      <a:pt x="1154" y="5334"/>
                    </a:cubicBezTo>
                    <a:cubicBezTo>
                      <a:pt x="1184" y="5334"/>
                      <a:pt x="1229" y="5278"/>
                      <a:pt x="1290" y="5192"/>
                    </a:cubicBezTo>
                    <a:cubicBezTo>
                      <a:pt x="1308" y="5167"/>
                      <a:pt x="1320" y="5158"/>
                      <a:pt x="1330" y="5158"/>
                    </a:cubicBezTo>
                    <a:cubicBezTo>
                      <a:pt x="1361" y="5158"/>
                      <a:pt x="1349" y="5271"/>
                      <a:pt x="1349" y="5271"/>
                    </a:cubicBezTo>
                    <a:cubicBezTo>
                      <a:pt x="1349" y="5271"/>
                      <a:pt x="1389" y="5370"/>
                      <a:pt x="1458" y="5420"/>
                    </a:cubicBezTo>
                    <a:cubicBezTo>
                      <a:pt x="1528" y="5460"/>
                      <a:pt x="1439" y="5489"/>
                      <a:pt x="1379" y="5499"/>
                    </a:cubicBezTo>
                    <a:cubicBezTo>
                      <a:pt x="1310" y="5499"/>
                      <a:pt x="1280" y="5529"/>
                      <a:pt x="1230" y="5569"/>
                    </a:cubicBezTo>
                    <a:cubicBezTo>
                      <a:pt x="1217" y="5580"/>
                      <a:pt x="1199" y="5584"/>
                      <a:pt x="1179" y="5584"/>
                    </a:cubicBezTo>
                    <a:cubicBezTo>
                      <a:pt x="1126" y="5584"/>
                      <a:pt x="1054" y="5556"/>
                      <a:pt x="982" y="5549"/>
                    </a:cubicBezTo>
                    <a:cubicBezTo>
                      <a:pt x="969" y="5546"/>
                      <a:pt x="956" y="5544"/>
                      <a:pt x="943" y="5544"/>
                    </a:cubicBezTo>
                    <a:cubicBezTo>
                      <a:pt x="890" y="5544"/>
                      <a:pt x="844" y="5569"/>
                      <a:pt x="795" y="5606"/>
                    </a:cubicBezTo>
                    <a:lnTo>
                      <a:pt x="795" y="5606"/>
                    </a:lnTo>
                    <a:cubicBezTo>
                      <a:pt x="800" y="5602"/>
                      <a:pt x="801" y="5596"/>
                      <a:pt x="794" y="5596"/>
                    </a:cubicBezTo>
                    <a:cubicBezTo>
                      <a:pt x="792" y="5596"/>
                      <a:pt x="788" y="5597"/>
                      <a:pt x="784" y="5598"/>
                    </a:cubicBezTo>
                    <a:cubicBezTo>
                      <a:pt x="761" y="5598"/>
                      <a:pt x="749" y="5605"/>
                      <a:pt x="742" y="5605"/>
                    </a:cubicBezTo>
                    <a:cubicBezTo>
                      <a:pt x="736" y="5605"/>
                      <a:pt x="735" y="5601"/>
                      <a:pt x="735" y="5588"/>
                    </a:cubicBezTo>
                    <a:cubicBezTo>
                      <a:pt x="725" y="5549"/>
                      <a:pt x="735" y="5549"/>
                      <a:pt x="725" y="5529"/>
                    </a:cubicBezTo>
                    <a:cubicBezTo>
                      <a:pt x="717" y="5506"/>
                      <a:pt x="698" y="5416"/>
                      <a:pt x="690" y="5416"/>
                    </a:cubicBezTo>
                    <a:cubicBezTo>
                      <a:pt x="687" y="5416"/>
                      <a:pt x="685" y="5425"/>
                      <a:pt x="685" y="5450"/>
                    </a:cubicBezTo>
                    <a:lnTo>
                      <a:pt x="685" y="5380"/>
                    </a:lnTo>
                    <a:cubicBezTo>
                      <a:pt x="685" y="5358"/>
                      <a:pt x="684" y="5349"/>
                      <a:pt x="684" y="5349"/>
                    </a:cubicBezTo>
                    <a:cubicBezTo>
                      <a:pt x="681" y="5349"/>
                      <a:pt x="673" y="5456"/>
                      <a:pt x="665" y="5479"/>
                    </a:cubicBezTo>
                    <a:cubicBezTo>
                      <a:pt x="655" y="5499"/>
                      <a:pt x="655" y="5549"/>
                      <a:pt x="645" y="5588"/>
                    </a:cubicBezTo>
                    <a:cubicBezTo>
                      <a:pt x="645" y="5594"/>
                      <a:pt x="645" y="5597"/>
                      <a:pt x="643" y="5597"/>
                    </a:cubicBezTo>
                    <a:cubicBezTo>
                      <a:pt x="637" y="5597"/>
                      <a:pt x="618" y="5559"/>
                      <a:pt x="586" y="5559"/>
                    </a:cubicBezTo>
                    <a:cubicBezTo>
                      <a:pt x="556" y="5559"/>
                      <a:pt x="586" y="5559"/>
                      <a:pt x="596" y="5579"/>
                    </a:cubicBezTo>
                    <a:cubicBezTo>
                      <a:pt x="625" y="5598"/>
                      <a:pt x="635" y="5658"/>
                      <a:pt x="635" y="5668"/>
                    </a:cubicBezTo>
                    <a:cubicBezTo>
                      <a:pt x="633" y="5670"/>
                      <a:pt x="631" y="5671"/>
                      <a:pt x="630" y="5671"/>
                    </a:cubicBezTo>
                    <a:cubicBezTo>
                      <a:pt x="627" y="5671"/>
                      <a:pt x="626" y="5668"/>
                      <a:pt x="623" y="5668"/>
                    </a:cubicBezTo>
                    <a:cubicBezTo>
                      <a:pt x="622" y="5668"/>
                      <a:pt x="619" y="5670"/>
                      <a:pt x="616" y="5678"/>
                    </a:cubicBezTo>
                    <a:cubicBezTo>
                      <a:pt x="616" y="5700"/>
                      <a:pt x="588" y="5711"/>
                      <a:pt x="565" y="5711"/>
                    </a:cubicBezTo>
                    <a:cubicBezTo>
                      <a:pt x="558" y="5711"/>
                      <a:pt x="551" y="5710"/>
                      <a:pt x="546" y="5707"/>
                    </a:cubicBezTo>
                    <a:cubicBezTo>
                      <a:pt x="526" y="5707"/>
                      <a:pt x="556" y="5777"/>
                      <a:pt x="586" y="5787"/>
                    </a:cubicBezTo>
                    <a:cubicBezTo>
                      <a:pt x="605" y="5800"/>
                      <a:pt x="591" y="5821"/>
                      <a:pt x="566" y="5821"/>
                    </a:cubicBezTo>
                    <a:cubicBezTo>
                      <a:pt x="552" y="5821"/>
                      <a:pt x="534" y="5814"/>
                      <a:pt x="516" y="5797"/>
                    </a:cubicBezTo>
                    <a:cubicBezTo>
                      <a:pt x="512" y="5792"/>
                      <a:pt x="508" y="5790"/>
                      <a:pt x="504" y="5790"/>
                    </a:cubicBezTo>
                    <a:cubicBezTo>
                      <a:pt x="491" y="5790"/>
                      <a:pt x="478" y="5813"/>
                      <a:pt x="447" y="5836"/>
                    </a:cubicBezTo>
                    <a:cubicBezTo>
                      <a:pt x="407" y="5876"/>
                      <a:pt x="487" y="5856"/>
                      <a:pt x="516" y="5886"/>
                    </a:cubicBezTo>
                    <a:cubicBezTo>
                      <a:pt x="523" y="5896"/>
                      <a:pt x="525" y="5899"/>
                      <a:pt x="527" y="5899"/>
                    </a:cubicBezTo>
                    <a:cubicBezTo>
                      <a:pt x="530" y="5899"/>
                      <a:pt x="530" y="5886"/>
                      <a:pt x="556" y="5886"/>
                    </a:cubicBezTo>
                    <a:cubicBezTo>
                      <a:pt x="606" y="5886"/>
                      <a:pt x="566" y="5935"/>
                      <a:pt x="576" y="5995"/>
                    </a:cubicBezTo>
                    <a:cubicBezTo>
                      <a:pt x="580" y="6026"/>
                      <a:pt x="569" y="6037"/>
                      <a:pt x="555" y="6037"/>
                    </a:cubicBezTo>
                    <a:cubicBezTo>
                      <a:pt x="539" y="6037"/>
                      <a:pt x="521" y="6021"/>
                      <a:pt x="526" y="6005"/>
                    </a:cubicBezTo>
                    <a:cubicBezTo>
                      <a:pt x="536" y="5975"/>
                      <a:pt x="546" y="5985"/>
                      <a:pt x="487" y="5955"/>
                    </a:cubicBezTo>
                    <a:cubicBezTo>
                      <a:pt x="468" y="5950"/>
                      <a:pt x="459" y="5948"/>
                      <a:pt x="457" y="5948"/>
                    </a:cubicBezTo>
                    <a:cubicBezTo>
                      <a:pt x="450" y="5948"/>
                      <a:pt x="489" y="5966"/>
                      <a:pt x="497" y="5995"/>
                    </a:cubicBezTo>
                    <a:cubicBezTo>
                      <a:pt x="504" y="6018"/>
                      <a:pt x="482" y="6041"/>
                      <a:pt x="463" y="6041"/>
                    </a:cubicBezTo>
                    <a:cubicBezTo>
                      <a:pt x="457" y="6041"/>
                      <a:pt x="451" y="6039"/>
                      <a:pt x="447" y="6035"/>
                    </a:cubicBezTo>
                    <a:cubicBezTo>
                      <a:pt x="437" y="6028"/>
                      <a:pt x="429" y="6025"/>
                      <a:pt x="423" y="6025"/>
                    </a:cubicBezTo>
                    <a:cubicBezTo>
                      <a:pt x="410" y="6025"/>
                      <a:pt x="401" y="6038"/>
                      <a:pt x="388" y="6064"/>
                    </a:cubicBezTo>
                    <a:cubicBezTo>
                      <a:pt x="385" y="6071"/>
                      <a:pt x="385" y="6073"/>
                      <a:pt x="386" y="6073"/>
                    </a:cubicBezTo>
                    <a:cubicBezTo>
                      <a:pt x="389" y="6073"/>
                      <a:pt x="399" y="6060"/>
                      <a:pt x="410" y="6060"/>
                    </a:cubicBezTo>
                    <a:cubicBezTo>
                      <a:pt x="416" y="6060"/>
                      <a:pt x="422" y="6064"/>
                      <a:pt x="427" y="6074"/>
                    </a:cubicBezTo>
                    <a:cubicBezTo>
                      <a:pt x="434" y="6093"/>
                      <a:pt x="457" y="6104"/>
                      <a:pt x="477" y="6104"/>
                    </a:cubicBezTo>
                    <a:cubicBezTo>
                      <a:pt x="489" y="6104"/>
                      <a:pt x="499" y="6101"/>
                      <a:pt x="507" y="6094"/>
                    </a:cubicBezTo>
                    <a:cubicBezTo>
                      <a:pt x="512" y="6091"/>
                      <a:pt x="516" y="6090"/>
                      <a:pt x="521" y="6090"/>
                    </a:cubicBezTo>
                    <a:cubicBezTo>
                      <a:pt x="534" y="6090"/>
                      <a:pt x="550" y="6099"/>
                      <a:pt x="586" y="6114"/>
                    </a:cubicBezTo>
                    <a:cubicBezTo>
                      <a:pt x="635" y="6144"/>
                      <a:pt x="556" y="6164"/>
                      <a:pt x="536" y="6183"/>
                    </a:cubicBezTo>
                    <a:cubicBezTo>
                      <a:pt x="530" y="6189"/>
                      <a:pt x="524" y="6191"/>
                      <a:pt x="518" y="6191"/>
                    </a:cubicBezTo>
                    <a:cubicBezTo>
                      <a:pt x="511" y="6191"/>
                      <a:pt x="504" y="6189"/>
                      <a:pt x="495" y="6189"/>
                    </a:cubicBezTo>
                    <a:cubicBezTo>
                      <a:pt x="485" y="6189"/>
                      <a:pt x="472" y="6192"/>
                      <a:pt x="457" y="6203"/>
                    </a:cubicBezTo>
                    <a:cubicBezTo>
                      <a:pt x="423" y="6229"/>
                      <a:pt x="425" y="6255"/>
                      <a:pt x="414" y="6255"/>
                    </a:cubicBezTo>
                    <a:cubicBezTo>
                      <a:pt x="412" y="6255"/>
                      <a:pt x="410" y="6254"/>
                      <a:pt x="407" y="6253"/>
                    </a:cubicBezTo>
                    <a:cubicBezTo>
                      <a:pt x="403" y="6249"/>
                      <a:pt x="399" y="6247"/>
                      <a:pt x="394" y="6247"/>
                    </a:cubicBezTo>
                    <a:cubicBezTo>
                      <a:pt x="378" y="6247"/>
                      <a:pt x="359" y="6273"/>
                      <a:pt x="328" y="6312"/>
                    </a:cubicBezTo>
                    <a:cubicBezTo>
                      <a:pt x="306" y="6340"/>
                      <a:pt x="312" y="6352"/>
                      <a:pt x="323" y="6352"/>
                    </a:cubicBezTo>
                    <a:cubicBezTo>
                      <a:pt x="332" y="6352"/>
                      <a:pt x="344" y="6345"/>
                      <a:pt x="348" y="6332"/>
                    </a:cubicBezTo>
                    <a:cubicBezTo>
                      <a:pt x="352" y="6327"/>
                      <a:pt x="355" y="6326"/>
                      <a:pt x="357" y="6326"/>
                    </a:cubicBezTo>
                    <a:cubicBezTo>
                      <a:pt x="364" y="6326"/>
                      <a:pt x="360" y="6347"/>
                      <a:pt x="368" y="6362"/>
                    </a:cubicBezTo>
                    <a:cubicBezTo>
                      <a:pt x="371" y="6366"/>
                      <a:pt x="377" y="6369"/>
                      <a:pt x="383" y="6369"/>
                    </a:cubicBezTo>
                    <a:cubicBezTo>
                      <a:pt x="394" y="6369"/>
                      <a:pt x="409" y="6359"/>
                      <a:pt x="427" y="6322"/>
                    </a:cubicBezTo>
                    <a:cubicBezTo>
                      <a:pt x="436" y="6311"/>
                      <a:pt x="443" y="6307"/>
                      <a:pt x="450" y="6307"/>
                    </a:cubicBezTo>
                    <a:cubicBezTo>
                      <a:pt x="475" y="6307"/>
                      <a:pt x="487" y="6362"/>
                      <a:pt x="487" y="6362"/>
                    </a:cubicBezTo>
                    <a:cubicBezTo>
                      <a:pt x="487" y="6362"/>
                      <a:pt x="507" y="6392"/>
                      <a:pt x="536" y="6411"/>
                    </a:cubicBezTo>
                    <a:cubicBezTo>
                      <a:pt x="566" y="6441"/>
                      <a:pt x="467" y="6441"/>
                      <a:pt x="447" y="6451"/>
                    </a:cubicBezTo>
                    <a:cubicBezTo>
                      <a:pt x="417" y="6451"/>
                      <a:pt x="457" y="6481"/>
                      <a:pt x="427" y="6501"/>
                    </a:cubicBezTo>
                    <a:cubicBezTo>
                      <a:pt x="425" y="6502"/>
                      <a:pt x="423" y="6502"/>
                      <a:pt x="420" y="6502"/>
                    </a:cubicBezTo>
                    <a:cubicBezTo>
                      <a:pt x="399" y="6502"/>
                      <a:pt x="363" y="6470"/>
                      <a:pt x="328" y="6461"/>
                    </a:cubicBezTo>
                    <a:cubicBezTo>
                      <a:pt x="315" y="6458"/>
                      <a:pt x="304" y="6455"/>
                      <a:pt x="294" y="6455"/>
                    </a:cubicBezTo>
                    <a:cubicBezTo>
                      <a:pt x="274" y="6455"/>
                      <a:pt x="259" y="6464"/>
                      <a:pt x="239" y="6491"/>
                    </a:cubicBezTo>
                    <a:cubicBezTo>
                      <a:pt x="214" y="6523"/>
                      <a:pt x="230" y="6555"/>
                      <a:pt x="263" y="6555"/>
                    </a:cubicBezTo>
                    <a:cubicBezTo>
                      <a:pt x="271" y="6555"/>
                      <a:pt x="279" y="6554"/>
                      <a:pt x="288" y="6550"/>
                    </a:cubicBezTo>
                    <a:cubicBezTo>
                      <a:pt x="298" y="6546"/>
                      <a:pt x="305" y="6545"/>
                      <a:pt x="310" y="6545"/>
                    </a:cubicBezTo>
                    <a:cubicBezTo>
                      <a:pt x="331" y="6545"/>
                      <a:pt x="320" y="6572"/>
                      <a:pt x="328" y="6580"/>
                    </a:cubicBezTo>
                    <a:cubicBezTo>
                      <a:pt x="328" y="6590"/>
                      <a:pt x="288" y="6590"/>
                      <a:pt x="229" y="6630"/>
                    </a:cubicBezTo>
                    <a:cubicBezTo>
                      <a:pt x="180" y="6651"/>
                      <a:pt x="200" y="6672"/>
                      <a:pt x="230" y="6672"/>
                    </a:cubicBezTo>
                    <a:cubicBezTo>
                      <a:pt x="243" y="6672"/>
                      <a:pt x="257" y="6668"/>
                      <a:pt x="269" y="6659"/>
                    </a:cubicBezTo>
                    <a:cubicBezTo>
                      <a:pt x="308" y="6620"/>
                      <a:pt x="338" y="6659"/>
                      <a:pt x="368" y="6610"/>
                    </a:cubicBezTo>
                    <a:cubicBezTo>
                      <a:pt x="383" y="6590"/>
                      <a:pt x="395" y="6580"/>
                      <a:pt x="402" y="6580"/>
                    </a:cubicBezTo>
                    <a:cubicBezTo>
                      <a:pt x="410" y="6580"/>
                      <a:pt x="412" y="6590"/>
                      <a:pt x="407" y="6610"/>
                    </a:cubicBezTo>
                    <a:cubicBezTo>
                      <a:pt x="403" y="6624"/>
                      <a:pt x="407" y="6631"/>
                      <a:pt x="415" y="6631"/>
                    </a:cubicBezTo>
                    <a:cubicBezTo>
                      <a:pt x="425" y="6631"/>
                      <a:pt x="441" y="6621"/>
                      <a:pt x="457" y="6600"/>
                    </a:cubicBezTo>
                    <a:cubicBezTo>
                      <a:pt x="487" y="6550"/>
                      <a:pt x="477" y="6530"/>
                      <a:pt x="516" y="6520"/>
                    </a:cubicBezTo>
                    <a:cubicBezTo>
                      <a:pt x="520" y="6518"/>
                      <a:pt x="522" y="6517"/>
                      <a:pt x="525" y="6517"/>
                    </a:cubicBezTo>
                    <a:cubicBezTo>
                      <a:pt x="542" y="6517"/>
                      <a:pt x="526" y="6581"/>
                      <a:pt x="526" y="6590"/>
                    </a:cubicBezTo>
                    <a:cubicBezTo>
                      <a:pt x="526" y="6610"/>
                      <a:pt x="526" y="6630"/>
                      <a:pt x="487" y="6639"/>
                    </a:cubicBezTo>
                    <a:cubicBezTo>
                      <a:pt x="447" y="6649"/>
                      <a:pt x="457" y="6679"/>
                      <a:pt x="427" y="6719"/>
                    </a:cubicBezTo>
                    <a:cubicBezTo>
                      <a:pt x="422" y="6729"/>
                      <a:pt x="417" y="6734"/>
                      <a:pt x="413" y="6734"/>
                    </a:cubicBezTo>
                    <a:cubicBezTo>
                      <a:pt x="401" y="6734"/>
                      <a:pt x="390" y="6701"/>
                      <a:pt x="368" y="6679"/>
                    </a:cubicBezTo>
                    <a:cubicBezTo>
                      <a:pt x="363" y="6673"/>
                      <a:pt x="358" y="6670"/>
                      <a:pt x="355" y="6670"/>
                    </a:cubicBezTo>
                    <a:cubicBezTo>
                      <a:pt x="335" y="6670"/>
                      <a:pt x="326" y="6742"/>
                      <a:pt x="318" y="6758"/>
                    </a:cubicBezTo>
                    <a:cubicBezTo>
                      <a:pt x="298" y="6778"/>
                      <a:pt x="278" y="6749"/>
                      <a:pt x="249" y="6818"/>
                    </a:cubicBezTo>
                    <a:cubicBezTo>
                      <a:pt x="209" y="6887"/>
                      <a:pt x="288" y="6887"/>
                      <a:pt x="298" y="6887"/>
                    </a:cubicBezTo>
                    <a:cubicBezTo>
                      <a:pt x="308" y="6877"/>
                      <a:pt x="298" y="6798"/>
                      <a:pt x="328" y="6788"/>
                    </a:cubicBezTo>
                    <a:cubicBezTo>
                      <a:pt x="332" y="6787"/>
                      <a:pt x="336" y="6786"/>
                      <a:pt x="339" y="6786"/>
                    </a:cubicBezTo>
                    <a:cubicBezTo>
                      <a:pt x="364" y="6786"/>
                      <a:pt x="381" y="6814"/>
                      <a:pt x="338" y="6858"/>
                    </a:cubicBezTo>
                    <a:cubicBezTo>
                      <a:pt x="307" y="6896"/>
                      <a:pt x="306" y="6911"/>
                      <a:pt x="321" y="6911"/>
                    </a:cubicBezTo>
                    <a:cubicBezTo>
                      <a:pt x="326" y="6911"/>
                      <a:pt x="331" y="6909"/>
                      <a:pt x="338" y="6907"/>
                    </a:cubicBezTo>
                    <a:cubicBezTo>
                      <a:pt x="340" y="6907"/>
                      <a:pt x="342" y="6906"/>
                      <a:pt x="343" y="6906"/>
                    </a:cubicBezTo>
                    <a:cubicBezTo>
                      <a:pt x="366" y="6906"/>
                      <a:pt x="356" y="6967"/>
                      <a:pt x="338" y="6967"/>
                    </a:cubicBezTo>
                    <a:cubicBezTo>
                      <a:pt x="329" y="6967"/>
                      <a:pt x="304" y="6926"/>
                      <a:pt x="277" y="6926"/>
                    </a:cubicBezTo>
                    <a:cubicBezTo>
                      <a:pt x="274" y="6926"/>
                      <a:pt x="271" y="6926"/>
                      <a:pt x="269" y="6927"/>
                    </a:cubicBezTo>
                    <a:cubicBezTo>
                      <a:pt x="249" y="6927"/>
                      <a:pt x="239" y="6957"/>
                      <a:pt x="229" y="7006"/>
                    </a:cubicBezTo>
                    <a:cubicBezTo>
                      <a:pt x="223" y="7020"/>
                      <a:pt x="217" y="7024"/>
                      <a:pt x="210" y="7024"/>
                    </a:cubicBezTo>
                    <a:cubicBezTo>
                      <a:pt x="202" y="7024"/>
                      <a:pt x="194" y="7018"/>
                      <a:pt x="185" y="7018"/>
                    </a:cubicBezTo>
                    <a:cubicBezTo>
                      <a:pt x="176" y="7018"/>
                      <a:pt x="167" y="7026"/>
                      <a:pt x="159" y="7056"/>
                    </a:cubicBezTo>
                    <a:cubicBezTo>
                      <a:pt x="150" y="7087"/>
                      <a:pt x="168" y="7098"/>
                      <a:pt x="191" y="7098"/>
                    </a:cubicBezTo>
                    <a:cubicBezTo>
                      <a:pt x="220" y="7098"/>
                      <a:pt x="258" y="7082"/>
                      <a:pt x="269" y="7066"/>
                    </a:cubicBezTo>
                    <a:cubicBezTo>
                      <a:pt x="282" y="7048"/>
                      <a:pt x="279" y="7044"/>
                      <a:pt x="277" y="7044"/>
                    </a:cubicBezTo>
                    <a:lnTo>
                      <a:pt x="277" y="7044"/>
                    </a:lnTo>
                    <a:cubicBezTo>
                      <a:pt x="279" y="7043"/>
                      <a:pt x="285" y="7041"/>
                      <a:pt x="298" y="7036"/>
                    </a:cubicBezTo>
                    <a:cubicBezTo>
                      <a:pt x="306" y="7031"/>
                      <a:pt x="311" y="7028"/>
                      <a:pt x="315" y="7028"/>
                    </a:cubicBezTo>
                    <a:cubicBezTo>
                      <a:pt x="330" y="7028"/>
                      <a:pt x="313" y="7075"/>
                      <a:pt x="288" y="7115"/>
                    </a:cubicBezTo>
                    <a:cubicBezTo>
                      <a:pt x="275" y="7156"/>
                      <a:pt x="266" y="7179"/>
                      <a:pt x="271" y="7179"/>
                    </a:cubicBezTo>
                    <a:cubicBezTo>
                      <a:pt x="274" y="7179"/>
                      <a:pt x="279" y="7174"/>
                      <a:pt x="288" y="7165"/>
                    </a:cubicBezTo>
                    <a:cubicBezTo>
                      <a:pt x="328" y="7135"/>
                      <a:pt x="318" y="7096"/>
                      <a:pt x="328" y="7056"/>
                    </a:cubicBezTo>
                    <a:cubicBezTo>
                      <a:pt x="334" y="7047"/>
                      <a:pt x="340" y="7044"/>
                      <a:pt x="347" y="7044"/>
                    </a:cubicBezTo>
                    <a:cubicBezTo>
                      <a:pt x="363" y="7044"/>
                      <a:pt x="380" y="7067"/>
                      <a:pt x="388" y="7096"/>
                    </a:cubicBezTo>
                    <a:cubicBezTo>
                      <a:pt x="388" y="7125"/>
                      <a:pt x="368" y="7096"/>
                      <a:pt x="338" y="7145"/>
                    </a:cubicBezTo>
                    <a:cubicBezTo>
                      <a:pt x="319" y="7171"/>
                      <a:pt x="295" y="7213"/>
                      <a:pt x="308" y="7213"/>
                    </a:cubicBezTo>
                    <a:cubicBezTo>
                      <a:pt x="315" y="7213"/>
                      <a:pt x="333" y="7200"/>
                      <a:pt x="368" y="7165"/>
                    </a:cubicBezTo>
                    <a:cubicBezTo>
                      <a:pt x="397" y="7145"/>
                      <a:pt x="388" y="7125"/>
                      <a:pt x="407" y="7115"/>
                    </a:cubicBezTo>
                    <a:cubicBezTo>
                      <a:pt x="409" y="7114"/>
                      <a:pt x="410" y="7113"/>
                      <a:pt x="412" y="7113"/>
                    </a:cubicBezTo>
                    <a:cubicBezTo>
                      <a:pt x="422" y="7113"/>
                      <a:pt x="436" y="7138"/>
                      <a:pt x="427" y="7155"/>
                    </a:cubicBezTo>
                    <a:cubicBezTo>
                      <a:pt x="407" y="7165"/>
                      <a:pt x="407" y="7165"/>
                      <a:pt x="388" y="7185"/>
                    </a:cubicBezTo>
                    <a:cubicBezTo>
                      <a:pt x="368" y="7205"/>
                      <a:pt x="358" y="7195"/>
                      <a:pt x="318" y="7234"/>
                    </a:cubicBezTo>
                    <a:cubicBezTo>
                      <a:pt x="304" y="7245"/>
                      <a:pt x="293" y="7250"/>
                      <a:pt x="283" y="7250"/>
                    </a:cubicBezTo>
                    <a:cubicBezTo>
                      <a:pt x="267" y="7250"/>
                      <a:pt x="254" y="7237"/>
                      <a:pt x="229" y="7224"/>
                    </a:cubicBezTo>
                    <a:cubicBezTo>
                      <a:pt x="224" y="7224"/>
                      <a:pt x="221" y="7223"/>
                      <a:pt x="218" y="7223"/>
                    </a:cubicBezTo>
                    <a:cubicBezTo>
                      <a:pt x="191" y="7223"/>
                      <a:pt x="248" y="7266"/>
                      <a:pt x="239" y="7284"/>
                    </a:cubicBezTo>
                    <a:cubicBezTo>
                      <a:pt x="232" y="7294"/>
                      <a:pt x="219" y="7297"/>
                      <a:pt x="204" y="7297"/>
                    </a:cubicBezTo>
                    <a:cubicBezTo>
                      <a:pt x="175" y="7297"/>
                      <a:pt x="140" y="7284"/>
                      <a:pt x="140" y="7284"/>
                    </a:cubicBezTo>
                    <a:cubicBezTo>
                      <a:pt x="140" y="7284"/>
                      <a:pt x="120" y="7304"/>
                      <a:pt x="130" y="7314"/>
                    </a:cubicBezTo>
                    <a:cubicBezTo>
                      <a:pt x="134" y="7314"/>
                      <a:pt x="139" y="7312"/>
                      <a:pt x="144" y="7312"/>
                    </a:cubicBezTo>
                    <a:cubicBezTo>
                      <a:pt x="152" y="7312"/>
                      <a:pt x="159" y="7316"/>
                      <a:pt x="159" y="7334"/>
                    </a:cubicBezTo>
                    <a:cubicBezTo>
                      <a:pt x="164" y="7346"/>
                      <a:pt x="161" y="7350"/>
                      <a:pt x="153" y="7350"/>
                    </a:cubicBezTo>
                    <a:cubicBezTo>
                      <a:pt x="142" y="7350"/>
                      <a:pt x="123" y="7343"/>
                      <a:pt x="100" y="7343"/>
                    </a:cubicBezTo>
                    <a:cubicBezTo>
                      <a:pt x="60" y="7343"/>
                      <a:pt x="80" y="7343"/>
                      <a:pt x="70" y="7383"/>
                    </a:cubicBezTo>
                    <a:cubicBezTo>
                      <a:pt x="70" y="7395"/>
                      <a:pt x="75" y="7397"/>
                      <a:pt x="82" y="7397"/>
                    </a:cubicBezTo>
                    <a:cubicBezTo>
                      <a:pt x="88" y="7397"/>
                      <a:pt x="95" y="7396"/>
                      <a:pt x="104" y="7396"/>
                    </a:cubicBezTo>
                    <a:cubicBezTo>
                      <a:pt x="112" y="7396"/>
                      <a:pt x="121" y="7397"/>
                      <a:pt x="130" y="7403"/>
                    </a:cubicBezTo>
                    <a:cubicBezTo>
                      <a:pt x="159" y="7413"/>
                      <a:pt x="110" y="7413"/>
                      <a:pt x="110" y="7462"/>
                    </a:cubicBezTo>
                    <a:cubicBezTo>
                      <a:pt x="110" y="7479"/>
                      <a:pt x="115" y="7485"/>
                      <a:pt x="122" y="7485"/>
                    </a:cubicBezTo>
                    <a:cubicBezTo>
                      <a:pt x="131" y="7485"/>
                      <a:pt x="144" y="7474"/>
                      <a:pt x="150" y="7462"/>
                    </a:cubicBezTo>
                    <a:cubicBezTo>
                      <a:pt x="169" y="7433"/>
                      <a:pt x="189" y="7433"/>
                      <a:pt x="199" y="7403"/>
                    </a:cubicBezTo>
                    <a:cubicBezTo>
                      <a:pt x="209" y="7373"/>
                      <a:pt x="219" y="7353"/>
                      <a:pt x="239" y="7353"/>
                    </a:cubicBezTo>
                    <a:cubicBezTo>
                      <a:pt x="259" y="7363"/>
                      <a:pt x="249" y="7373"/>
                      <a:pt x="239" y="7423"/>
                    </a:cubicBezTo>
                    <a:cubicBezTo>
                      <a:pt x="219" y="7462"/>
                      <a:pt x="209" y="7453"/>
                      <a:pt x="229" y="7472"/>
                    </a:cubicBezTo>
                    <a:cubicBezTo>
                      <a:pt x="233" y="7478"/>
                      <a:pt x="236" y="7480"/>
                      <a:pt x="239" y="7480"/>
                    </a:cubicBezTo>
                    <a:cubicBezTo>
                      <a:pt x="252" y="7480"/>
                      <a:pt x="259" y="7437"/>
                      <a:pt x="259" y="7413"/>
                    </a:cubicBezTo>
                    <a:cubicBezTo>
                      <a:pt x="269" y="7383"/>
                      <a:pt x="288" y="7393"/>
                      <a:pt x="318" y="7373"/>
                    </a:cubicBezTo>
                    <a:cubicBezTo>
                      <a:pt x="321" y="7372"/>
                      <a:pt x="323" y="7372"/>
                      <a:pt x="325" y="7372"/>
                    </a:cubicBezTo>
                    <a:cubicBezTo>
                      <a:pt x="344" y="7372"/>
                      <a:pt x="328" y="7415"/>
                      <a:pt x="328" y="7433"/>
                    </a:cubicBezTo>
                    <a:cubicBezTo>
                      <a:pt x="328" y="7462"/>
                      <a:pt x="328" y="7453"/>
                      <a:pt x="318" y="7492"/>
                    </a:cubicBezTo>
                    <a:cubicBezTo>
                      <a:pt x="315" y="7504"/>
                      <a:pt x="315" y="7508"/>
                      <a:pt x="316" y="7508"/>
                    </a:cubicBezTo>
                    <a:cubicBezTo>
                      <a:pt x="320" y="7508"/>
                      <a:pt x="337" y="7478"/>
                      <a:pt x="358" y="7443"/>
                    </a:cubicBezTo>
                    <a:cubicBezTo>
                      <a:pt x="366" y="7427"/>
                      <a:pt x="367" y="7422"/>
                      <a:pt x="370" y="7422"/>
                    </a:cubicBezTo>
                    <a:cubicBezTo>
                      <a:pt x="374" y="7422"/>
                      <a:pt x="382" y="7433"/>
                      <a:pt x="417" y="7433"/>
                    </a:cubicBezTo>
                    <a:cubicBezTo>
                      <a:pt x="467" y="7433"/>
                      <a:pt x="417" y="7443"/>
                      <a:pt x="388" y="7482"/>
                    </a:cubicBezTo>
                    <a:cubicBezTo>
                      <a:pt x="369" y="7501"/>
                      <a:pt x="370" y="7508"/>
                      <a:pt x="381" y="7508"/>
                    </a:cubicBezTo>
                    <a:cubicBezTo>
                      <a:pt x="387" y="7508"/>
                      <a:pt x="396" y="7506"/>
                      <a:pt x="407" y="7502"/>
                    </a:cubicBezTo>
                    <a:cubicBezTo>
                      <a:pt x="427" y="7502"/>
                      <a:pt x="407" y="7502"/>
                      <a:pt x="457" y="7492"/>
                    </a:cubicBezTo>
                    <a:cubicBezTo>
                      <a:pt x="461" y="7490"/>
                      <a:pt x="465" y="7489"/>
                      <a:pt x="468" y="7489"/>
                    </a:cubicBezTo>
                    <a:cubicBezTo>
                      <a:pt x="490" y="7489"/>
                      <a:pt x="467" y="7552"/>
                      <a:pt x="467" y="7552"/>
                    </a:cubicBezTo>
                    <a:cubicBezTo>
                      <a:pt x="467" y="7552"/>
                      <a:pt x="448" y="7564"/>
                      <a:pt x="425" y="7564"/>
                    </a:cubicBezTo>
                    <a:cubicBezTo>
                      <a:pt x="419" y="7564"/>
                      <a:pt x="413" y="7564"/>
                      <a:pt x="407" y="7562"/>
                    </a:cubicBezTo>
                    <a:cubicBezTo>
                      <a:pt x="381" y="7562"/>
                      <a:pt x="378" y="7530"/>
                      <a:pt x="357" y="7530"/>
                    </a:cubicBezTo>
                    <a:cubicBezTo>
                      <a:pt x="354" y="7530"/>
                      <a:pt x="351" y="7531"/>
                      <a:pt x="348" y="7532"/>
                    </a:cubicBezTo>
                    <a:cubicBezTo>
                      <a:pt x="308" y="7552"/>
                      <a:pt x="318" y="7562"/>
                      <a:pt x="308" y="7571"/>
                    </a:cubicBezTo>
                    <a:cubicBezTo>
                      <a:pt x="306" y="7574"/>
                      <a:pt x="304" y="7575"/>
                      <a:pt x="302" y="7575"/>
                    </a:cubicBezTo>
                    <a:cubicBezTo>
                      <a:pt x="300" y="7575"/>
                      <a:pt x="299" y="7574"/>
                      <a:pt x="297" y="7574"/>
                    </a:cubicBezTo>
                    <a:cubicBezTo>
                      <a:pt x="293" y="7574"/>
                      <a:pt x="288" y="7576"/>
                      <a:pt x="278" y="7591"/>
                    </a:cubicBezTo>
                    <a:cubicBezTo>
                      <a:pt x="271" y="7598"/>
                      <a:pt x="267" y="7602"/>
                      <a:pt x="264" y="7602"/>
                    </a:cubicBezTo>
                    <a:cubicBezTo>
                      <a:pt x="257" y="7602"/>
                      <a:pt x="255" y="7591"/>
                      <a:pt x="249" y="7571"/>
                    </a:cubicBezTo>
                    <a:cubicBezTo>
                      <a:pt x="244" y="7567"/>
                      <a:pt x="237" y="7565"/>
                      <a:pt x="230" y="7565"/>
                    </a:cubicBezTo>
                    <a:cubicBezTo>
                      <a:pt x="207" y="7565"/>
                      <a:pt x="175" y="7584"/>
                      <a:pt x="159" y="7591"/>
                    </a:cubicBezTo>
                    <a:cubicBezTo>
                      <a:pt x="130" y="7601"/>
                      <a:pt x="199" y="7631"/>
                      <a:pt x="189" y="7641"/>
                    </a:cubicBezTo>
                    <a:cubicBezTo>
                      <a:pt x="189" y="7651"/>
                      <a:pt x="189" y="7651"/>
                      <a:pt x="169" y="7651"/>
                    </a:cubicBezTo>
                    <a:cubicBezTo>
                      <a:pt x="155" y="7646"/>
                      <a:pt x="137" y="7643"/>
                      <a:pt x="124" y="7643"/>
                    </a:cubicBezTo>
                    <a:cubicBezTo>
                      <a:pt x="110" y="7643"/>
                      <a:pt x="100" y="7646"/>
                      <a:pt x="100" y="7651"/>
                    </a:cubicBezTo>
                    <a:cubicBezTo>
                      <a:pt x="90" y="7661"/>
                      <a:pt x="90" y="7681"/>
                      <a:pt x="70" y="7690"/>
                    </a:cubicBezTo>
                    <a:cubicBezTo>
                      <a:pt x="60" y="7700"/>
                      <a:pt x="90" y="7740"/>
                      <a:pt x="100" y="7750"/>
                    </a:cubicBezTo>
                    <a:cubicBezTo>
                      <a:pt x="110" y="7750"/>
                      <a:pt x="120" y="7740"/>
                      <a:pt x="150" y="7710"/>
                    </a:cubicBezTo>
                    <a:cubicBezTo>
                      <a:pt x="161" y="7688"/>
                      <a:pt x="168" y="7682"/>
                      <a:pt x="175" y="7682"/>
                    </a:cubicBezTo>
                    <a:cubicBezTo>
                      <a:pt x="180" y="7682"/>
                      <a:pt x="185" y="7686"/>
                      <a:pt x="189" y="7690"/>
                    </a:cubicBezTo>
                    <a:cubicBezTo>
                      <a:pt x="189" y="7700"/>
                      <a:pt x="159" y="7720"/>
                      <a:pt x="159" y="7730"/>
                    </a:cubicBezTo>
                    <a:cubicBezTo>
                      <a:pt x="150" y="7740"/>
                      <a:pt x="120" y="7780"/>
                      <a:pt x="140" y="7800"/>
                    </a:cubicBezTo>
                    <a:cubicBezTo>
                      <a:pt x="155" y="7805"/>
                      <a:pt x="164" y="7807"/>
                      <a:pt x="171" y="7807"/>
                    </a:cubicBezTo>
                    <a:cubicBezTo>
                      <a:pt x="177" y="7807"/>
                      <a:pt x="179" y="7805"/>
                      <a:pt x="179" y="7800"/>
                    </a:cubicBezTo>
                    <a:cubicBezTo>
                      <a:pt x="179" y="7784"/>
                      <a:pt x="199" y="7754"/>
                      <a:pt x="211" y="7754"/>
                    </a:cubicBezTo>
                    <a:cubicBezTo>
                      <a:pt x="214" y="7754"/>
                      <a:pt x="217" y="7756"/>
                      <a:pt x="219" y="7760"/>
                    </a:cubicBezTo>
                    <a:cubicBezTo>
                      <a:pt x="223" y="7764"/>
                      <a:pt x="228" y="7765"/>
                      <a:pt x="233" y="7765"/>
                    </a:cubicBezTo>
                    <a:cubicBezTo>
                      <a:pt x="256" y="7765"/>
                      <a:pt x="288" y="7736"/>
                      <a:pt x="288" y="7720"/>
                    </a:cubicBezTo>
                    <a:cubicBezTo>
                      <a:pt x="297" y="7703"/>
                      <a:pt x="345" y="7669"/>
                      <a:pt x="384" y="7669"/>
                    </a:cubicBezTo>
                    <a:cubicBezTo>
                      <a:pt x="389" y="7669"/>
                      <a:pt x="393" y="7670"/>
                      <a:pt x="397" y="7671"/>
                    </a:cubicBezTo>
                    <a:cubicBezTo>
                      <a:pt x="437" y="7681"/>
                      <a:pt x="358" y="7720"/>
                      <a:pt x="348" y="7740"/>
                    </a:cubicBezTo>
                    <a:cubicBezTo>
                      <a:pt x="331" y="7757"/>
                      <a:pt x="370" y="7794"/>
                      <a:pt x="401" y="7794"/>
                    </a:cubicBezTo>
                    <a:cubicBezTo>
                      <a:pt x="407" y="7794"/>
                      <a:pt x="412" y="7793"/>
                      <a:pt x="417" y="7790"/>
                    </a:cubicBezTo>
                    <a:cubicBezTo>
                      <a:pt x="422" y="7786"/>
                      <a:pt x="426" y="7785"/>
                      <a:pt x="429" y="7785"/>
                    </a:cubicBezTo>
                    <a:cubicBezTo>
                      <a:pt x="447" y="7785"/>
                      <a:pt x="445" y="7823"/>
                      <a:pt x="437" y="7839"/>
                    </a:cubicBezTo>
                    <a:cubicBezTo>
                      <a:pt x="435" y="7844"/>
                      <a:pt x="430" y="7846"/>
                      <a:pt x="425" y="7846"/>
                    </a:cubicBezTo>
                    <a:cubicBezTo>
                      <a:pt x="408" y="7846"/>
                      <a:pt x="380" y="7829"/>
                      <a:pt x="358" y="7829"/>
                    </a:cubicBezTo>
                    <a:cubicBezTo>
                      <a:pt x="328" y="7819"/>
                      <a:pt x="308" y="7780"/>
                      <a:pt x="288" y="7780"/>
                    </a:cubicBezTo>
                    <a:cubicBezTo>
                      <a:pt x="287" y="7779"/>
                      <a:pt x="285" y="7778"/>
                      <a:pt x="284" y="7778"/>
                    </a:cubicBezTo>
                    <a:cubicBezTo>
                      <a:pt x="270" y="7778"/>
                      <a:pt x="278" y="7823"/>
                      <a:pt x="278" y="7859"/>
                    </a:cubicBezTo>
                    <a:cubicBezTo>
                      <a:pt x="278" y="7877"/>
                      <a:pt x="268" y="7883"/>
                      <a:pt x="253" y="7883"/>
                    </a:cubicBezTo>
                    <a:cubicBezTo>
                      <a:pt x="236" y="7883"/>
                      <a:pt x="211" y="7874"/>
                      <a:pt x="189" y="7869"/>
                    </a:cubicBezTo>
                    <a:cubicBezTo>
                      <a:pt x="155" y="7869"/>
                      <a:pt x="136" y="7847"/>
                      <a:pt x="106" y="7847"/>
                    </a:cubicBezTo>
                    <a:cubicBezTo>
                      <a:pt x="101" y="7847"/>
                      <a:pt x="96" y="7848"/>
                      <a:pt x="90" y="7849"/>
                    </a:cubicBezTo>
                    <a:cubicBezTo>
                      <a:pt x="40" y="7859"/>
                      <a:pt x="1" y="7919"/>
                      <a:pt x="31" y="7919"/>
                    </a:cubicBezTo>
                    <a:cubicBezTo>
                      <a:pt x="60" y="7928"/>
                      <a:pt x="120" y="7948"/>
                      <a:pt x="110" y="7988"/>
                    </a:cubicBezTo>
                    <a:cubicBezTo>
                      <a:pt x="108" y="7997"/>
                      <a:pt x="108" y="8001"/>
                      <a:pt x="109" y="8001"/>
                    </a:cubicBezTo>
                    <a:cubicBezTo>
                      <a:pt x="113" y="8001"/>
                      <a:pt x="133" y="7959"/>
                      <a:pt x="149" y="7959"/>
                    </a:cubicBezTo>
                    <a:cubicBezTo>
                      <a:pt x="153" y="7959"/>
                      <a:pt x="156" y="7962"/>
                      <a:pt x="159" y="7968"/>
                    </a:cubicBezTo>
                    <a:cubicBezTo>
                      <a:pt x="179" y="7998"/>
                      <a:pt x="159" y="8057"/>
                      <a:pt x="209" y="8057"/>
                    </a:cubicBezTo>
                    <a:cubicBezTo>
                      <a:pt x="249" y="8057"/>
                      <a:pt x="259" y="8038"/>
                      <a:pt x="269" y="7988"/>
                    </a:cubicBezTo>
                    <a:cubicBezTo>
                      <a:pt x="271" y="7982"/>
                      <a:pt x="274" y="7980"/>
                      <a:pt x="277" y="7980"/>
                    </a:cubicBezTo>
                    <a:cubicBezTo>
                      <a:pt x="294" y="7980"/>
                      <a:pt x="310" y="8071"/>
                      <a:pt x="318" y="8097"/>
                    </a:cubicBezTo>
                    <a:cubicBezTo>
                      <a:pt x="318" y="8102"/>
                      <a:pt x="319" y="8104"/>
                      <a:pt x="321" y="8104"/>
                    </a:cubicBezTo>
                    <a:cubicBezTo>
                      <a:pt x="331" y="8104"/>
                      <a:pt x="361" y="8052"/>
                      <a:pt x="378" y="8028"/>
                    </a:cubicBezTo>
                    <a:cubicBezTo>
                      <a:pt x="381" y="8025"/>
                      <a:pt x="385" y="8023"/>
                      <a:pt x="391" y="8023"/>
                    </a:cubicBezTo>
                    <a:cubicBezTo>
                      <a:pt x="404" y="8023"/>
                      <a:pt x="423" y="8031"/>
                      <a:pt x="437" y="8038"/>
                    </a:cubicBezTo>
                    <a:cubicBezTo>
                      <a:pt x="407" y="8057"/>
                      <a:pt x="447" y="8127"/>
                      <a:pt x="477" y="8137"/>
                    </a:cubicBezTo>
                    <a:cubicBezTo>
                      <a:pt x="497" y="8137"/>
                      <a:pt x="516" y="8107"/>
                      <a:pt x="556" y="8067"/>
                    </a:cubicBezTo>
                    <a:lnTo>
                      <a:pt x="645" y="8067"/>
                    </a:lnTo>
                    <a:cubicBezTo>
                      <a:pt x="645" y="8067"/>
                      <a:pt x="645" y="8067"/>
                      <a:pt x="645" y="8077"/>
                    </a:cubicBezTo>
                    <a:cubicBezTo>
                      <a:pt x="625" y="8097"/>
                      <a:pt x="596" y="8206"/>
                      <a:pt x="645" y="8236"/>
                    </a:cubicBezTo>
                    <a:cubicBezTo>
                      <a:pt x="653" y="8240"/>
                      <a:pt x="659" y="8242"/>
                      <a:pt x="664" y="8242"/>
                    </a:cubicBezTo>
                    <a:cubicBezTo>
                      <a:pt x="692" y="8242"/>
                      <a:pt x="685" y="8182"/>
                      <a:pt x="685" y="8156"/>
                    </a:cubicBezTo>
                    <a:cubicBezTo>
                      <a:pt x="685" y="8137"/>
                      <a:pt x="715" y="8087"/>
                      <a:pt x="744" y="8067"/>
                    </a:cubicBezTo>
                    <a:lnTo>
                      <a:pt x="764" y="8057"/>
                    </a:lnTo>
                    <a:lnTo>
                      <a:pt x="824" y="8057"/>
                    </a:lnTo>
                    <a:cubicBezTo>
                      <a:pt x="824" y="8057"/>
                      <a:pt x="814" y="8057"/>
                      <a:pt x="814" y="8067"/>
                    </a:cubicBezTo>
                    <a:cubicBezTo>
                      <a:pt x="834" y="8067"/>
                      <a:pt x="844" y="8057"/>
                      <a:pt x="863" y="8047"/>
                    </a:cubicBezTo>
                    <a:lnTo>
                      <a:pt x="873" y="8047"/>
                    </a:lnTo>
                    <a:cubicBezTo>
                      <a:pt x="873" y="8047"/>
                      <a:pt x="970" y="7975"/>
                      <a:pt x="1003" y="7975"/>
                    </a:cubicBezTo>
                    <a:cubicBezTo>
                      <a:pt x="1007" y="7975"/>
                      <a:pt x="1010" y="7976"/>
                      <a:pt x="1012" y="7978"/>
                    </a:cubicBezTo>
                    <a:cubicBezTo>
                      <a:pt x="1029" y="8004"/>
                      <a:pt x="1068" y="8073"/>
                      <a:pt x="1079" y="8073"/>
                    </a:cubicBezTo>
                    <a:cubicBezTo>
                      <a:pt x="1081" y="8073"/>
                      <a:pt x="1082" y="8071"/>
                      <a:pt x="1082" y="8067"/>
                    </a:cubicBezTo>
                    <a:cubicBezTo>
                      <a:pt x="1082" y="8047"/>
                      <a:pt x="1091" y="8016"/>
                      <a:pt x="1104" y="8016"/>
                    </a:cubicBezTo>
                    <a:cubicBezTo>
                      <a:pt x="1109" y="8016"/>
                      <a:pt x="1115" y="8022"/>
                      <a:pt x="1121" y="8038"/>
                    </a:cubicBezTo>
                    <a:cubicBezTo>
                      <a:pt x="1131" y="8077"/>
                      <a:pt x="1171" y="8127"/>
                      <a:pt x="1210" y="8127"/>
                    </a:cubicBezTo>
                    <a:cubicBezTo>
                      <a:pt x="1250" y="8127"/>
                      <a:pt x="1191" y="8057"/>
                      <a:pt x="1210" y="8028"/>
                    </a:cubicBezTo>
                    <a:cubicBezTo>
                      <a:pt x="1218" y="8016"/>
                      <a:pt x="1231" y="8015"/>
                      <a:pt x="1244" y="8015"/>
                    </a:cubicBezTo>
                    <a:cubicBezTo>
                      <a:pt x="1248" y="8015"/>
                      <a:pt x="1252" y="8015"/>
                      <a:pt x="1256" y="8015"/>
                    </a:cubicBezTo>
                    <a:cubicBezTo>
                      <a:pt x="1272" y="8015"/>
                      <a:pt x="1285" y="8013"/>
                      <a:pt x="1280" y="7988"/>
                    </a:cubicBezTo>
                    <a:cubicBezTo>
                      <a:pt x="1270" y="7948"/>
                      <a:pt x="1310" y="7928"/>
                      <a:pt x="1349" y="7919"/>
                    </a:cubicBezTo>
                    <a:cubicBezTo>
                      <a:pt x="1379" y="7919"/>
                      <a:pt x="1329" y="7889"/>
                      <a:pt x="1290" y="7879"/>
                    </a:cubicBezTo>
                    <a:cubicBezTo>
                      <a:pt x="1275" y="7876"/>
                      <a:pt x="1264" y="7875"/>
                      <a:pt x="1255" y="7875"/>
                    </a:cubicBezTo>
                    <a:cubicBezTo>
                      <a:pt x="1232" y="7875"/>
                      <a:pt x="1219" y="7882"/>
                      <a:pt x="1191" y="7889"/>
                    </a:cubicBezTo>
                    <a:cubicBezTo>
                      <a:pt x="1176" y="7889"/>
                      <a:pt x="1161" y="7894"/>
                      <a:pt x="1150" y="7894"/>
                    </a:cubicBezTo>
                    <a:cubicBezTo>
                      <a:pt x="1139" y="7894"/>
                      <a:pt x="1131" y="7889"/>
                      <a:pt x="1131" y="7869"/>
                    </a:cubicBezTo>
                    <a:cubicBezTo>
                      <a:pt x="1131" y="7829"/>
                      <a:pt x="1101" y="7790"/>
                      <a:pt x="1082" y="7790"/>
                    </a:cubicBezTo>
                    <a:cubicBezTo>
                      <a:pt x="1062" y="7800"/>
                      <a:pt x="1052" y="7819"/>
                      <a:pt x="1022" y="7829"/>
                    </a:cubicBezTo>
                    <a:cubicBezTo>
                      <a:pt x="1012" y="7829"/>
                      <a:pt x="1002" y="7819"/>
                      <a:pt x="1002" y="7819"/>
                    </a:cubicBezTo>
                    <a:cubicBezTo>
                      <a:pt x="1022" y="7800"/>
                      <a:pt x="1022" y="7800"/>
                      <a:pt x="1032" y="7790"/>
                    </a:cubicBezTo>
                    <a:cubicBezTo>
                      <a:pt x="1042" y="7780"/>
                      <a:pt x="1032" y="7760"/>
                      <a:pt x="1022" y="7750"/>
                    </a:cubicBezTo>
                    <a:cubicBezTo>
                      <a:pt x="1022" y="7760"/>
                      <a:pt x="1022" y="7760"/>
                      <a:pt x="1012" y="7760"/>
                    </a:cubicBezTo>
                    <a:cubicBezTo>
                      <a:pt x="1012" y="7760"/>
                      <a:pt x="1012" y="7750"/>
                      <a:pt x="1012" y="7750"/>
                    </a:cubicBezTo>
                    <a:cubicBezTo>
                      <a:pt x="1002" y="7740"/>
                      <a:pt x="992" y="7730"/>
                      <a:pt x="982" y="7720"/>
                    </a:cubicBezTo>
                    <a:cubicBezTo>
                      <a:pt x="982" y="7710"/>
                      <a:pt x="982" y="7710"/>
                      <a:pt x="973" y="7700"/>
                    </a:cubicBezTo>
                    <a:cubicBezTo>
                      <a:pt x="982" y="7690"/>
                      <a:pt x="982" y="7690"/>
                      <a:pt x="982" y="7690"/>
                    </a:cubicBezTo>
                    <a:cubicBezTo>
                      <a:pt x="999" y="7686"/>
                      <a:pt x="1019" y="7684"/>
                      <a:pt x="1037" y="7684"/>
                    </a:cubicBezTo>
                    <a:cubicBezTo>
                      <a:pt x="1063" y="7684"/>
                      <a:pt x="1086" y="7689"/>
                      <a:pt x="1092" y="7700"/>
                    </a:cubicBezTo>
                    <a:cubicBezTo>
                      <a:pt x="1092" y="7716"/>
                      <a:pt x="1124" y="7745"/>
                      <a:pt x="1147" y="7745"/>
                    </a:cubicBezTo>
                    <a:cubicBezTo>
                      <a:pt x="1152" y="7745"/>
                      <a:pt x="1157" y="7744"/>
                      <a:pt x="1161" y="7740"/>
                    </a:cubicBezTo>
                    <a:cubicBezTo>
                      <a:pt x="1162" y="7737"/>
                      <a:pt x="1164" y="7736"/>
                      <a:pt x="1166" y="7736"/>
                    </a:cubicBezTo>
                    <a:cubicBezTo>
                      <a:pt x="1179" y="7736"/>
                      <a:pt x="1201" y="7781"/>
                      <a:pt x="1201" y="7790"/>
                    </a:cubicBezTo>
                    <a:cubicBezTo>
                      <a:pt x="1201" y="7807"/>
                      <a:pt x="1201" y="7841"/>
                      <a:pt x="1215" y="7841"/>
                    </a:cubicBezTo>
                    <a:cubicBezTo>
                      <a:pt x="1216" y="7841"/>
                      <a:pt x="1218" y="7840"/>
                      <a:pt x="1220" y="7839"/>
                    </a:cubicBezTo>
                    <a:cubicBezTo>
                      <a:pt x="1240" y="7819"/>
                      <a:pt x="1230" y="7760"/>
                      <a:pt x="1220" y="7750"/>
                    </a:cubicBezTo>
                    <a:cubicBezTo>
                      <a:pt x="1210" y="7740"/>
                      <a:pt x="1191" y="7720"/>
                      <a:pt x="1201" y="7710"/>
                    </a:cubicBezTo>
                    <a:cubicBezTo>
                      <a:pt x="1206" y="7705"/>
                      <a:pt x="1210" y="7700"/>
                      <a:pt x="1217" y="7700"/>
                    </a:cubicBezTo>
                    <a:cubicBezTo>
                      <a:pt x="1223" y="7700"/>
                      <a:pt x="1230" y="7705"/>
                      <a:pt x="1240" y="7720"/>
                    </a:cubicBezTo>
                    <a:cubicBezTo>
                      <a:pt x="1266" y="7755"/>
                      <a:pt x="1277" y="7782"/>
                      <a:pt x="1286" y="7782"/>
                    </a:cubicBezTo>
                    <a:cubicBezTo>
                      <a:pt x="1287" y="7782"/>
                      <a:pt x="1289" y="7781"/>
                      <a:pt x="1290" y="7780"/>
                    </a:cubicBezTo>
                    <a:cubicBezTo>
                      <a:pt x="1300" y="7780"/>
                      <a:pt x="1320" y="7750"/>
                      <a:pt x="1310" y="7730"/>
                    </a:cubicBezTo>
                    <a:cubicBezTo>
                      <a:pt x="1290" y="7720"/>
                      <a:pt x="1260" y="7671"/>
                      <a:pt x="1260" y="7661"/>
                    </a:cubicBezTo>
                    <a:cubicBezTo>
                      <a:pt x="1250" y="7651"/>
                      <a:pt x="1240" y="7641"/>
                      <a:pt x="1210" y="7641"/>
                    </a:cubicBezTo>
                    <a:cubicBezTo>
                      <a:pt x="1189" y="7648"/>
                      <a:pt x="1178" y="7655"/>
                      <a:pt x="1174" y="7655"/>
                    </a:cubicBezTo>
                    <a:cubicBezTo>
                      <a:pt x="1172" y="7655"/>
                      <a:pt x="1171" y="7654"/>
                      <a:pt x="1171" y="7651"/>
                    </a:cubicBezTo>
                    <a:cubicBezTo>
                      <a:pt x="1161" y="7631"/>
                      <a:pt x="1191" y="7601"/>
                      <a:pt x="1171" y="7601"/>
                    </a:cubicBezTo>
                    <a:cubicBezTo>
                      <a:pt x="1151" y="7594"/>
                      <a:pt x="1139" y="7578"/>
                      <a:pt x="1131" y="7578"/>
                    </a:cubicBezTo>
                    <a:cubicBezTo>
                      <a:pt x="1128" y="7578"/>
                      <a:pt x="1124" y="7582"/>
                      <a:pt x="1121" y="7591"/>
                    </a:cubicBezTo>
                    <a:cubicBezTo>
                      <a:pt x="1115" y="7611"/>
                      <a:pt x="1108" y="7621"/>
                      <a:pt x="1099" y="7621"/>
                    </a:cubicBezTo>
                    <a:cubicBezTo>
                      <a:pt x="1094" y="7621"/>
                      <a:pt x="1089" y="7618"/>
                      <a:pt x="1082" y="7611"/>
                    </a:cubicBezTo>
                    <a:cubicBezTo>
                      <a:pt x="1062" y="7581"/>
                      <a:pt x="1052" y="7591"/>
                      <a:pt x="1042" y="7581"/>
                    </a:cubicBezTo>
                    <a:cubicBezTo>
                      <a:pt x="1032" y="7571"/>
                      <a:pt x="1092" y="7562"/>
                      <a:pt x="1052" y="7542"/>
                    </a:cubicBezTo>
                    <a:cubicBezTo>
                      <a:pt x="1037" y="7537"/>
                      <a:pt x="1027" y="7534"/>
                      <a:pt x="1017" y="7534"/>
                    </a:cubicBezTo>
                    <a:cubicBezTo>
                      <a:pt x="1007" y="7534"/>
                      <a:pt x="997" y="7537"/>
                      <a:pt x="982" y="7542"/>
                    </a:cubicBezTo>
                    <a:lnTo>
                      <a:pt x="923" y="7542"/>
                    </a:lnTo>
                    <a:cubicBezTo>
                      <a:pt x="923" y="7542"/>
                      <a:pt x="903" y="7522"/>
                      <a:pt x="893" y="7502"/>
                    </a:cubicBezTo>
                    <a:cubicBezTo>
                      <a:pt x="883" y="7482"/>
                      <a:pt x="883" y="7472"/>
                      <a:pt x="903" y="7472"/>
                    </a:cubicBezTo>
                    <a:cubicBezTo>
                      <a:pt x="913" y="7472"/>
                      <a:pt x="913" y="7482"/>
                      <a:pt x="913" y="7482"/>
                    </a:cubicBezTo>
                    <a:cubicBezTo>
                      <a:pt x="923" y="7482"/>
                      <a:pt x="933" y="7482"/>
                      <a:pt x="933" y="7492"/>
                    </a:cubicBezTo>
                    <a:cubicBezTo>
                      <a:pt x="953" y="7492"/>
                      <a:pt x="953" y="7502"/>
                      <a:pt x="973" y="7502"/>
                    </a:cubicBezTo>
                    <a:cubicBezTo>
                      <a:pt x="983" y="7506"/>
                      <a:pt x="993" y="7508"/>
                      <a:pt x="999" y="7508"/>
                    </a:cubicBezTo>
                    <a:cubicBezTo>
                      <a:pt x="1010" y="7508"/>
                      <a:pt x="1011" y="7501"/>
                      <a:pt x="992" y="7482"/>
                    </a:cubicBezTo>
                    <a:cubicBezTo>
                      <a:pt x="982" y="7472"/>
                      <a:pt x="973" y="7462"/>
                      <a:pt x="963" y="7453"/>
                    </a:cubicBezTo>
                    <a:cubicBezTo>
                      <a:pt x="953" y="7453"/>
                      <a:pt x="953" y="7443"/>
                      <a:pt x="953" y="7443"/>
                    </a:cubicBezTo>
                    <a:cubicBezTo>
                      <a:pt x="933" y="7433"/>
                      <a:pt x="933" y="7433"/>
                      <a:pt x="963" y="7433"/>
                    </a:cubicBezTo>
                    <a:lnTo>
                      <a:pt x="982" y="7433"/>
                    </a:lnTo>
                    <a:cubicBezTo>
                      <a:pt x="997" y="7428"/>
                      <a:pt x="1002" y="7423"/>
                      <a:pt x="1006" y="7423"/>
                    </a:cubicBezTo>
                    <a:cubicBezTo>
                      <a:pt x="1010" y="7423"/>
                      <a:pt x="1012" y="7428"/>
                      <a:pt x="1022" y="7443"/>
                    </a:cubicBezTo>
                    <a:cubicBezTo>
                      <a:pt x="1036" y="7478"/>
                      <a:pt x="1055" y="7508"/>
                      <a:pt x="1062" y="7508"/>
                    </a:cubicBezTo>
                    <a:cubicBezTo>
                      <a:pt x="1064" y="7508"/>
                      <a:pt x="1065" y="7504"/>
                      <a:pt x="1062" y="7492"/>
                    </a:cubicBezTo>
                    <a:cubicBezTo>
                      <a:pt x="1052" y="7453"/>
                      <a:pt x="1042" y="7462"/>
                      <a:pt x="1042" y="7433"/>
                    </a:cubicBezTo>
                    <a:cubicBezTo>
                      <a:pt x="1042" y="7415"/>
                      <a:pt x="1034" y="7372"/>
                      <a:pt x="1055" y="7372"/>
                    </a:cubicBezTo>
                    <a:cubicBezTo>
                      <a:pt x="1057" y="7372"/>
                      <a:pt x="1059" y="7372"/>
                      <a:pt x="1062" y="7373"/>
                    </a:cubicBezTo>
                    <a:cubicBezTo>
                      <a:pt x="1082" y="7393"/>
                      <a:pt x="1101" y="7403"/>
                      <a:pt x="1111" y="7433"/>
                    </a:cubicBezTo>
                    <a:cubicBezTo>
                      <a:pt x="1111" y="7450"/>
                      <a:pt x="1126" y="7496"/>
                      <a:pt x="1143" y="7496"/>
                    </a:cubicBezTo>
                    <a:cubicBezTo>
                      <a:pt x="1145" y="7496"/>
                      <a:pt x="1148" y="7495"/>
                      <a:pt x="1151" y="7492"/>
                    </a:cubicBezTo>
                    <a:cubicBezTo>
                      <a:pt x="1161" y="7462"/>
                      <a:pt x="1171" y="7462"/>
                      <a:pt x="1151" y="7413"/>
                    </a:cubicBezTo>
                    <a:cubicBezTo>
                      <a:pt x="1131" y="7373"/>
                      <a:pt x="1111" y="7363"/>
                      <a:pt x="1141" y="7353"/>
                    </a:cubicBezTo>
                    <a:cubicBezTo>
                      <a:pt x="1161" y="7353"/>
                      <a:pt x="1171" y="7373"/>
                      <a:pt x="1181" y="7393"/>
                    </a:cubicBezTo>
                    <a:cubicBezTo>
                      <a:pt x="1201" y="7423"/>
                      <a:pt x="1201" y="7433"/>
                      <a:pt x="1220" y="7462"/>
                    </a:cubicBezTo>
                    <a:cubicBezTo>
                      <a:pt x="1234" y="7476"/>
                      <a:pt x="1248" y="7504"/>
                      <a:pt x="1255" y="7504"/>
                    </a:cubicBezTo>
                    <a:cubicBezTo>
                      <a:pt x="1258" y="7504"/>
                      <a:pt x="1260" y="7498"/>
                      <a:pt x="1260" y="7482"/>
                    </a:cubicBezTo>
                    <a:cubicBezTo>
                      <a:pt x="1260" y="7443"/>
                      <a:pt x="1210" y="7433"/>
                      <a:pt x="1240" y="7413"/>
                    </a:cubicBezTo>
                    <a:cubicBezTo>
                      <a:pt x="1247" y="7408"/>
                      <a:pt x="1254" y="7407"/>
                      <a:pt x="1261" y="7407"/>
                    </a:cubicBezTo>
                    <a:cubicBezTo>
                      <a:pt x="1274" y="7407"/>
                      <a:pt x="1286" y="7411"/>
                      <a:pt x="1293" y="7411"/>
                    </a:cubicBezTo>
                    <a:cubicBezTo>
                      <a:pt x="1300" y="7411"/>
                      <a:pt x="1303" y="7408"/>
                      <a:pt x="1300" y="7393"/>
                    </a:cubicBezTo>
                    <a:cubicBezTo>
                      <a:pt x="1300" y="7363"/>
                      <a:pt x="1310" y="7353"/>
                      <a:pt x="1270" y="7353"/>
                    </a:cubicBezTo>
                    <a:cubicBezTo>
                      <a:pt x="1244" y="7353"/>
                      <a:pt x="1222" y="7367"/>
                      <a:pt x="1210" y="7367"/>
                    </a:cubicBezTo>
                    <a:cubicBezTo>
                      <a:pt x="1204" y="7367"/>
                      <a:pt x="1201" y="7363"/>
                      <a:pt x="1201" y="7353"/>
                    </a:cubicBezTo>
                    <a:cubicBezTo>
                      <a:pt x="1210" y="7324"/>
                      <a:pt x="1230" y="7314"/>
                      <a:pt x="1240" y="7304"/>
                    </a:cubicBezTo>
                    <a:cubicBezTo>
                      <a:pt x="1250" y="7304"/>
                      <a:pt x="1240" y="7284"/>
                      <a:pt x="1240" y="7284"/>
                    </a:cubicBezTo>
                    <a:cubicBezTo>
                      <a:pt x="1240" y="7284"/>
                      <a:pt x="1151" y="7274"/>
                      <a:pt x="1141" y="7244"/>
                    </a:cubicBezTo>
                    <a:cubicBezTo>
                      <a:pt x="1131" y="7224"/>
                      <a:pt x="1141" y="7205"/>
                      <a:pt x="1131" y="7205"/>
                    </a:cubicBezTo>
                    <a:cubicBezTo>
                      <a:pt x="1141" y="7205"/>
                      <a:pt x="1141" y="7195"/>
                      <a:pt x="1141" y="7195"/>
                    </a:cubicBezTo>
                    <a:cubicBezTo>
                      <a:pt x="1141" y="7175"/>
                      <a:pt x="1131" y="7135"/>
                      <a:pt x="1111" y="7135"/>
                    </a:cubicBezTo>
                    <a:cubicBezTo>
                      <a:pt x="1111" y="7125"/>
                      <a:pt x="1111" y="7115"/>
                      <a:pt x="1101" y="7105"/>
                    </a:cubicBezTo>
                    <a:cubicBezTo>
                      <a:pt x="1092" y="7076"/>
                      <a:pt x="1082" y="7066"/>
                      <a:pt x="1072" y="7046"/>
                    </a:cubicBezTo>
                    <a:cubicBezTo>
                      <a:pt x="1066" y="7034"/>
                      <a:pt x="1059" y="7025"/>
                      <a:pt x="1063" y="7025"/>
                    </a:cubicBezTo>
                    <a:cubicBezTo>
                      <a:pt x="1065" y="7025"/>
                      <a:pt x="1070" y="7028"/>
                      <a:pt x="1082" y="7036"/>
                    </a:cubicBezTo>
                    <a:lnTo>
                      <a:pt x="1092" y="7036"/>
                    </a:lnTo>
                    <a:cubicBezTo>
                      <a:pt x="1111" y="7056"/>
                      <a:pt x="1111" y="7056"/>
                      <a:pt x="1131" y="7086"/>
                    </a:cubicBezTo>
                    <a:cubicBezTo>
                      <a:pt x="1145" y="7107"/>
                      <a:pt x="1179" y="7157"/>
                      <a:pt x="1191" y="7157"/>
                    </a:cubicBezTo>
                    <a:cubicBezTo>
                      <a:pt x="1195" y="7157"/>
                      <a:pt x="1196" y="7149"/>
                      <a:pt x="1191" y="7125"/>
                    </a:cubicBezTo>
                    <a:cubicBezTo>
                      <a:pt x="1171" y="7056"/>
                      <a:pt x="1161" y="7076"/>
                      <a:pt x="1141" y="7026"/>
                    </a:cubicBezTo>
                    <a:cubicBezTo>
                      <a:pt x="1121" y="6977"/>
                      <a:pt x="1131" y="6927"/>
                      <a:pt x="1101" y="6917"/>
                    </a:cubicBezTo>
                    <a:cubicBezTo>
                      <a:pt x="1092" y="6917"/>
                      <a:pt x="1082" y="6917"/>
                      <a:pt x="1072" y="6927"/>
                    </a:cubicBezTo>
                    <a:lnTo>
                      <a:pt x="1042" y="6927"/>
                    </a:lnTo>
                    <a:cubicBezTo>
                      <a:pt x="1032" y="6927"/>
                      <a:pt x="1032" y="6927"/>
                      <a:pt x="1022" y="6917"/>
                    </a:cubicBezTo>
                    <a:cubicBezTo>
                      <a:pt x="1022" y="6909"/>
                      <a:pt x="1022" y="6895"/>
                      <a:pt x="1033" y="6895"/>
                    </a:cubicBezTo>
                    <a:cubicBezTo>
                      <a:pt x="1035" y="6895"/>
                      <a:pt x="1038" y="6895"/>
                      <a:pt x="1042" y="6897"/>
                    </a:cubicBezTo>
                    <a:cubicBezTo>
                      <a:pt x="1052" y="6897"/>
                      <a:pt x="1062" y="6897"/>
                      <a:pt x="1072" y="6907"/>
                    </a:cubicBezTo>
                    <a:cubicBezTo>
                      <a:pt x="1082" y="6907"/>
                      <a:pt x="1092" y="6897"/>
                      <a:pt x="1062" y="6868"/>
                    </a:cubicBezTo>
                    <a:cubicBezTo>
                      <a:pt x="1052" y="6858"/>
                      <a:pt x="1042" y="6848"/>
                      <a:pt x="1032" y="6838"/>
                    </a:cubicBezTo>
                    <a:cubicBezTo>
                      <a:pt x="1032" y="6838"/>
                      <a:pt x="1032" y="6828"/>
                      <a:pt x="1022" y="6828"/>
                    </a:cubicBezTo>
                    <a:cubicBezTo>
                      <a:pt x="1032" y="6828"/>
                      <a:pt x="1032" y="6818"/>
                      <a:pt x="1032" y="6818"/>
                    </a:cubicBezTo>
                    <a:lnTo>
                      <a:pt x="1042" y="6818"/>
                    </a:lnTo>
                    <a:cubicBezTo>
                      <a:pt x="1072" y="6848"/>
                      <a:pt x="1101" y="6877"/>
                      <a:pt x="1101" y="6877"/>
                    </a:cubicBezTo>
                    <a:cubicBezTo>
                      <a:pt x="1109" y="6877"/>
                      <a:pt x="1117" y="6880"/>
                      <a:pt x="1123" y="6880"/>
                    </a:cubicBezTo>
                    <a:cubicBezTo>
                      <a:pt x="1134" y="6880"/>
                      <a:pt x="1137" y="6872"/>
                      <a:pt x="1111" y="6828"/>
                    </a:cubicBezTo>
                    <a:cubicBezTo>
                      <a:pt x="1101" y="6808"/>
                      <a:pt x="1092" y="6798"/>
                      <a:pt x="1092" y="6788"/>
                    </a:cubicBezTo>
                    <a:cubicBezTo>
                      <a:pt x="1072" y="6749"/>
                      <a:pt x="1082" y="6749"/>
                      <a:pt x="1062" y="6729"/>
                    </a:cubicBezTo>
                    <a:cubicBezTo>
                      <a:pt x="1062" y="6719"/>
                      <a:pt x="1062" y="6719"/>
                      <a:pt x="1062" y="6709"/>
                    </a:cubicBezTo>
                    <a:cubicBezTo>
                      <a:pt x="1054" y="6693"/>
                      <a:pt x="1046" y="6676"/>
                      <a:pt x="1037" y="6676"/>
                    </a:cubicBezTo>
                    <a:cubicBezTo>
                      <a:pt x="1036" y="6676"/>
                      <a:pt x="1034" y="6677"/>
                      <a:pt x="1032" y="6679"/>
                    </a:cubicBezTo>
                    <a:cubicBezTo>
                      <a:pt x="1022" y="6669"/>
                      <a:pt x="1002" y="6669"/>
                      <a:pt x="1002" y="6649"/>
                    </a:cubicBezTo>
                    <a:cubicBezTo>
                      <a:pt x="1002" y="6669"/>
                      <a:pt x="982" y="6689"/>
                      <a:pt x="963" y="6719"/>
                    </a:cubicBezTo>
                    <a:cubicBezTo>
                      <a:pt x="963" y="6709"/>
                      <a:pt x="953" y="6709"/>
                      <a:pt x="953" y="6699"/>
                    </a:cubicBezTo>
                    <a:cubicBezTo>
                      <a:pt x="943" y="6689"/>
                      <a:pt x="933" y="6679"/>
                      <a:pt x="933" y="6679"/>
                    </a:cubicBezTo>
                    <a:cubicBezTo>
                      <a:pt x="943" y="6669"/>
                      <a:pt x="953" y="6669"/>
                      <a:pt x="963" y="6659"/>
                    </a:cubicBezTo>
                    <a:cubicBezTo>
                      <a:pt x="986" y="6648"/>
                      <a:pt x="999" y="6643"/>
                      <a:pt x="1004" y="6643"/>
                    </a:cubicBezTo>
                    <a:cubicBezTo>
                      <a:pt x="1004" y="6643"/>
                      <a:pt x="1004" y="6643"/>
                      <a:pt x="1004" y="6643"/>
                    </a:cubicBezTo>
                    <a:lnTo>
                      <a:pt x="1004" y="6643"/>
                    </a:lnTo>
                    <a:cubicBezTo>
                      <a:pt x="1014" y="6617"/>
                      <a:pt x="1023" y="6599"/>
                      <a:pt x="1032" y="6590"/>
                    </a:cubicBezTo>
                    <a:cubicBezTo>
                      <a:pt x="1062" y="6620"/>
                      <a:pt x="1072" y="6630"/>
                      <a:pt x="1111" y="6659"/>
                    </a:cubicBezTo>
                    <a:cubicBezTo>
                      <a:pt x="1130" y="6673"/>
                      <a:pt x="1152" y="6680"/>
                      <a:pt x="1165" y="6680"/>
                    </a:cubicBezTo>
                    <a:cubicBezTo>
                      <a:pt x="1181" y="6680"/>
                      <a:pt x="1183" y="6671"/>
                      <a:pt x="1151" y="6649"/>
                    </a:cubicBezTo>
                    <a:cubicBezTo>
                      <a:pt x="1092" y="6610"/>
                      <a:pt x="1072" y="6590"/>
                      <a:pt x="1072" y="6580"/>
                    </a:cubicBezTo>
                    <a:cubicBezTo>
                      <a:pt x="1072" y="6570"/>
                      <a:pt x="1072" y="6540"/>
                      <a:pt x="1082" y="6530"/>
                    </a:cubicBezTo>
                    <a:cubicBezTo>
                      <a:pt x="1111" y="6550"/>
                      <a:pt x="1131" y="6570"/>
                      <a:pt x="1121" y="6590"/>
                    </a:cubicBezTo>
                    <a:cubicBezTo>
                      <a:pt x="1121" y="6606"/>
                      <a:pt x="1139" y="6622"/>
                      <a:pt x="1154" y="6622"/>
                    </a:cubicBezTo>
                    <a:cubicBezTo>
                      <a:pt x="1166" y="6622"/>
                      <a:pt x="1175" y="6611"/>
                      <a:pt x="1171" y="6580"/>
                    </a:cubicBezTo>
                    <a:cubicBezTo>
                      <a:pt x="1171" y="6570"/>
                      <a:pt x="1171" y="6560"/>
                      <a:pt x="1171" y="6550"/>
                    </a:cubicBezTo>
                    <a:cubicBezTo>
                      <a:pt x="1191" y="6550"/>
                      <a:pt x="1191" y="6540"/>
                      <a:pt x="1171" y="6520"/>
                    </a:cubicBezTo>
                    <a:cubicBezTo>
                      <a:pt x="1171" y="6520"/>
                      <a:pt x="1171" y="6511"/>
                      <a:pt x="1171" y="6511"/>
                    </a:cubicBezTo>
                    <a:cubicBezTo>
                      <a:pt x="1161" y="6481"/>
                      <a:pt x="1161" y="6461"/>
                      <a:pt x="1131" y="6461"/>
                    </a:cubicBezTo>
                    <a:cubicBezTo>
                      <a:pt x="1121" y="6463"/>
                      <a:pt x="1114" y="6465"/>
                      <a:pt x="1110" y="6465"/>
                    </a:cubicBezTo>
                    <a:cubicBezTo>
                      <a:pt x="1095" y="6465"/>
                      <a:pt x="1099" y="6454"/>
                      <a:pt x="1092" y="6431"/>
                    </a:cubicBezTo>
                    <a:cubicBezTo>
                      <a:pt x="1082" y="6441"/>
                      <a:pt x="1072" y="6461"/>
                      <a:pt x="1052" y="6461"/>
                    </a:cubicBezTo>
                    <a:cubicBezTo>
                      <a:pt x="1026" y="6461"/>
                      <a:pt x="979" y="6439"/>
                      <a:pt x="935" y="6439"/>
                    </a:cubicBezTo>
                    <a:cubicBezTo>
                      <a:pt x="927" y="6439"/>
                      <a:pt x="920" y="6440"/>
                      <a:pt x="913" y="6441"/>
                    </a:cubicBezTo>
                    <a:lnTo>
                      <a:pt x="903" y="6441"/>
                    </a:lnTo>
                    <a:cubicBezTo>
                      <a:pt x="873" y="6441"/>
                      <a:pt x="834" y="6421"/>
                      <a:pt x="863" y="6401"/>
                    </a:cubicBezTo>
                    <a:cubicBezTo>
                      <a:pt x="873" y="6392"/>
                      <a:pt x="893" y="6372"/>
                      <a:pt x="893" y="6352"/>
                    </a:cubicBezTo>
                    <a:lnTo>
                      <a:pt x="903" y="6352"/>
                    </a:lnTo>
                    <a:cubicBezTo>
                      <a:pt x="913" y="6352"/>
                      <a:pt x="933" y="6332"/>
                      <a:pt x="953" y="6312"/>
                    </a:cubicBezTo>
                    <a:cubicBezTo>
                      <a:pt x="963" y="6332"/>
                      <a:pt x="973" y="6342"/>
                      <a:pt x="982" y="6352"/>
                    </a:cubicBezTo>
                    <a:cubicBezTo>
                      <a:pt x="942" y="6393"/>
                      <a:pt x="949" y="6406"/>
                      <a:pt x="974" y="6406"/>
                    </a:cubicBezTo>
                    <a:cubicBezTo>
                      <a:pt x="991" y="6406"/>
                      <a:pt x="1018" y="6400"/>
                      <a:pt x="1042" y="6392"/>
                    </a:cubicBezTo>
                    <a:cubicBezTo>
                      <a:pt x="1053" y="6380"/>
                      <a:pt x="1063" y="6376"/>
                      <a:pt x="1072" y="6376"/>
                    </a:cubicBezTo>
                    <a:cubicBezTo>
                      <a:pt x="1093" y="6376"/>
                      <a:pt x="1107" y="6401"/>
                      <a:pt x="1121" y="6401"/>
                    </a:cubicBezTo>
                    <a:cubicBezTo>
                      <a:pt x="1141" y="6401"/>
                      <a:pt x="1161" y="6342"/>
                      <a:pt x="1141" y="6322"/>
                    </a:cubicBezTo>
                    <a:cubicBezTo>
                      <a:pt x="1111" y="6302"/>
                      <a:pt x="1131" y="6292"/>
                      <a:pt x="1151" y="6292"/>
                    </a:cubicBezTo>
                    <a:cubicBezTo>
                      <a:pt x="1155" y="6296"/>
                      <a:pt x="1162" y="6298"/>
                      <a:pt x="1170" y="6298"/>
                    </a:cubicBezTo>
                    <a:cubicBezTo>
                      <a:pt x="1183" y="6298"/>
                      <a:pt x="1197" y="6291"/>
                      <a:pt x="1191" y="6273"/>
                    </a:cubicBezTo>
                    <a:cubicBezTo>
                      <a:pt x="1171" y="6233"/>
                      <a:pt x="1220" y="6213"/>
                      <a:pt x="1220" y="6213"/>
                    </a:cubicBezTo>
                    <a:cubicBezTo>
                      <a:pt x="1230" y="6203"/>
                      <a:pt x="1210" y="6173"/>
                      <a:pt x="1191" y="6173"/>
                    </a:cubicBezTo>
                    <a:cubicBezTo>
                      <a:pt x="1171" y="6173"/>
                      <a:pt x="1151" y="6154"/>
                      <a:pt x="1181" y="6154"/>
                    </a:cubicBezTo>
                    <a:cubicBezTo>
                      <a:pt x="1202" y="6159"/>
                      <a:pt x="1212" y="6167"/>
                      <a:pt x="1218" y="6167"/>
                    </a:cubicBezTo>
                    <a:cubicBezTo>
                      <a:pt x="1223" y="6167"/>
                      <a:pt x="1226" y="6162"/>
                      <a:pt x="1230" y="6144"/>
                    </a:cubicBezTo>
                    <a:cubicBezTo>
                      <a:pt x="1230" y="6104"/>
                      <a:pt x="1220" y="6114"/>
                      <a:pt x="1230" y="6084"/>
                    </a:cubicBezTo>
                    <a:cubicBezTo>
                      <a:pt x="1240" y="6074"/>
                      <a:pt x="1240" y="6045"/>
                      <a:pt x="1250" y="6025"/>
                    </a:cubicBezTo>
                    <a:lnTo>
                      <a:pt x="1250" y="6025"/>
                    </a:lnTo>
                    <a:cubicBezTo>
                      <a:pt x="1231" y="6040"/>
                      <a:pt x="1215" y="6047"/>
                      <a:pt x="1201" y="6047"/>
                    </a:cubicBezTo>
                    <a:cubicBezTo>
                      <a:pt x="1169" y="6047"/>
                      <a:pt x="1142" y="6016"/>
                      <a:pt x="1101" y="5975"/>
                    </a:cubicBezTo>
                    <a:cubicBezTo>
                      <a:pt x="1084" y="5960"/>
                      <a:pt x="1071" y="5954"/>
                      <a:pt x="1060" y="5954"/>
                    </a:cubicBezTo>
                    <a:cubicBezTo>
                      <a:pt x="1021" y="5954"/>
                      <a:pt x="1016" y="6033"/>
                      <a:pt x="992" y="6064"/>
                    </a:cubicBezTo>
                    <a:cubicBezTo>
                      <a:pt x="989" y="6068"/>
                      <a:pt x="986" y="6071"/>
                      <a:pt x="984" y="6074"/>
                    </a:cubicBezTo>
                    <a:lnTo>
                      <a:pt x="984" y="6074"/>
                    </a:lnTo>
                    <a:cubicBezTo>
                      <a:pt x="984" y="6072"/>
                      <a:pt x="984" y="6069"/>
                      <a:pt x="982" y="6064"/>
                    </a:cubicBezTo>
                    <a:cubicBezTo>
                      <a:pt x="974" y="6032"/>
                      <a:pt x="960" y="6000"/>
                      <a:pt x="938" y="6000"/>
                    </a:cubicBezTo>
                    <a:cubicBezTo>
                      <a:pt x="934" y="6000"/>
                      <a:pt x="928" y="6001"/>
                      <a:pt x="923" y="6005"/>
                    </a:cubicBezTo>
                    <a:cubicBezTo>
                      <a:pt x="913" y="6020"/>
                      <a:pt x="906" y="6027"/>
                      <a:pt x="902" y="6027"/>
                    </a:cubicBezTo>
                    <a:cubicBezTo>
                      <a:pt x="898" y="6027"/>
                      <a:pt x="898" y="6020"/>
                      <a:pt x="903" y="6005"/>
                    </a:cubicBezTo>
                    <a:cubicBezTo>
                      <a:pt x="912" y="5979"/>
                      <a:pt x="964" y="5931"/>
                      <a:pt x="941" y="5931"/>
                    </a:cubicBezTo>
                    <a:cubicBezTo>
                      <a:pt x="937" y="5931"/>
                      <a:pt x="931" y="5933"/>
                      <a:pt x="923" y="5935"/>
                    </a:cubicBezTo>
                    <a:cubicBezTo>
                      <a:pt x="854" y="5965"/>
                      <a:pt x="834" y="5975"/>
                      <a:pt x="844" y="6005"/>
                    </a:cubicBezTo>
                    <a:cubicBezTo>
                      <a:pt x="849" y="6021"/>
                      <a:pt x="831" y="6037"/>
                      <a:pt x="815" y="6037"/>
                    </a:cubicBezTo>
                    <a:cubicBezTo>
                      <a:pt x="801" y="6037"/>
                      <a:pt x="790" y="6026"/>
                      <a:pt x="794" y="5995"/>
                    </a:cubicBezTo>
                    <a:cubicBezTo>
                      <a:pt x="794" y="5985"/>
                      <a:pt x="794" y="5975"/>
                      <a:pt x="794" y="5955"/>
                    </a:cubicBezTo>
                    <a:cubicBezTo>
                      <a:pt x="834" y="5955"/>
                      <a:pt x="863" y="5935"/>
                      <a:pt x="893" y="5916"/>
                    </a:cubicBezTo>
                    <a:cubicBezTo>
                      <a:pt x="992" y="5856"/>
                      <a:pt x="1022" y="5846"/>
                      <a:pt x="1101" y="5747"/>
                    </a:cubicBezTo>
                    <a:cubicBezTo>
                      <a:pt x="1122" y="5720"/>
                      <a:pt x="1139" y="5710"/>
                      <a:pt x="1153" y="5710"/>
                    </a:cubicBezTo>
                    <a:cubicBezTo>
                      <a:pt x="1183" y="5710"/>
                      <a:pt x="1192" y="5768"/>
                      <a:pt x="1171" y="5816"/>
                    </a:cubicBezTo>
                    <a:cubicBezTo>
                      <a:pt x="1162" y="5848"/>
                      <a:pt x="1175" y="5863"/>
                      <a:pt x="1198" y="5863"/>
                    </a:cubicBezTo>
                    <a:cubicBezTo>
                      <a:pt x="1225" y="5863"/>
                      <a:pt x="1267" y="5840"/>
                      <a:pt x="1300" y="5797"/>
                    </a:cubicBezTo>
                    <a:cubicBezTo>
                      <a:pt x="1369" y="5707"/>
                      <a:pt x="1349" y="5707"/>
                      <a:pt x="1429" y="5678"/>
                    </a:cubicBezTo>
                    <a:cubicBezTo>
                      <a:pt x="1442" y="5672"/>
                      <a:pt x="1454" y="5669"/>
                      <a:pt x="1464" y="5669"/>
                    </a:cubicBezTo>
                    <a:cubicBezTo>
                      <a:pt x="1523" y="5669"/>
                      <a:pt x="1538" y="5752"/>
                      <a:pt x="1538" y="5777"/>
                    </a:cubicBezTo>
                    <a:cubicBezTo>
                      <a:pt x="1538" y="5816"/>
                      <a:pt x="1498" y="5826"/>
                      <a:pt x="1399" y="5846"/>
                    </a:cubicBezTo>
                    <a:cubicBezTo>
                      <a:pt x="1320" y="5856"/>
                      <a:pt x="1320" y="5916"/>
                      <a:pt x="1280" y="5985"/>
                    </a:cubicBezTo>
                    <a:cubicBezTo>
                      <a:pt x="1280" y="6005"/>
                      <a:pt x="1280" y="6025"/>
                      <a:pt x="1290" y="6035"/>
                    </a:cubicBezTo>
                    <a:cubicBezTo>
                      <a:pt x="1300" y="6054"/>
                      <a:pt x="1300" y="6104"/>
                      <a:pt x="1300" y="6144"/>
                    </a:cubicBezTo>
                    <a:cubicBezTo>
                      <a:pt x="1300" y="6153"/>
                      <a:pt x="1301" y="6157"/>
                      <a:pt x="1303" y="6157"/>
                    </a:cubicBezTo>
                    <a:cubicBezTo>
                      <a:pt x="1311" y="6157"/>
                      <a:pt x="1329" y="6121"/>
                      <a:pt x="1359" y="6114"/>
                    </a:cubicBezTo>
                    <a:cubicBezTo>
                      <a:pt x="1389" y="6114"/>
                      <a:pt x="1359" y="6114"/>
                      <a:pt x="1349" y="6134"/>
                    </a:cubicBezTo>
                    <a:cubicBezTo>
                      <a:pt x="1329" y="6164"/>
                      <a:pt x="1310" y="6223"/>
                      <a:pt x="1320" y="6233"/>
                    </a:cubicBezTo>
                    <a:cubicBezTo>
                      <a:pt x="1320" y="6235"/>
                      <a:pt x="1320" y="6236"/>
                      <a:pt x="1321" y="6236"/>
                    </a:cubicBezTo>
                    <a:cubicBezTo>
                      <a:pt x="1322" y="6236"/>
                      <a:pt x="1325" y="6234"/>
                      <a:pt x="1326" y="6234"/>
                    </a:cubicBezTo>
                    <a:cubicBezTo>
                      <a:pt x="1328" y="6234"/>
                      <a:pt x="1329" y="6236"/>
                      <a:pt x="1329" y="6243"/>
                    </a:cubicBezTo>
                    <a:cubicBezTo>
                      <a:pt x="1339" y="6273"/>
                      <a:pt x="1379" y="6282"/>
                      <a:pt x="1399" y="6282"/>
                    </a:cubicBezTo>
                    <a:cubicBezTo>
                      <a:pt x="1400" y="6282"/>
                      <a:pt x="1400" y="6282"/>
                      <a:pt x="1400" y="6282"/>
                    </a:cubicBezTo>
                    <a:cubicBezTo>
                      <a:pt x="1406" y="6282"/>
                      <a:pt x="1387" y="6343"/>
                      <a:pt x="1359" y="6362"/>
                    </a:cubicBezTo>
                    <a:cubicBezTo>
                      <a:pt x="1339" y="6369"/>
                      <a:pt x="1351" y="6393"/>
                      <a:pt x="1376" y="6393"/>
                    </a:cubicBezTo>
                    <a:cubicBezTo>
                      <a:pt x="1388" y="6393"/>
                      <a:pt x="1403" y="6388"/>
                      <a:pt x="1419" y="6372"/>
                    </a:cubicBezTo>
                    <a:cubicBezTo>
                      <a:pt x="1424" y="6366"/>
                      <a:pt x="1429" y="6364"/>
                      <a:pt x="1433" y="6364"/>
                    </a:cubicBezTo>
                    <a:cubicBezTo>
                      <a:pt x="1445" y="6364"/>
                      <a:pt x="1456" y="6382"/>
                      <a:pt x="1478" y="6411"/>
                    </a:cubicBezTo>
                    <a:cubicBezTo>
                      <a:pt x="1518" y="6451"/>
                      <a:pt x="1439" y="6431"/>
                      <a:pt x="1419" y="6461"/>
                    </a:cubicBezTo>
                    <a:cubicBezTo>
                      <a:pt x="1412" y="6471"/>
                      <a:pt x="1410" y="6474"/>
                      <a:pt x="1408" y="6474"/>
                    </a:cubicBezTo>
                    <a:cubicBezTo>
                      <a:pt x="1405" y="6474"/>
                      <a:pt x="1405" y="6461"/>
                      <a:pt x="1379" y="6461"/>
                    </a:cubicBezTo>
                    <a:cubicBezTo>
                      <a:pt x="1339" y="6461"/>
                      <a:pt x="1369" y="6511"/>
                      <a:pt x="1369" y="6580"/>
                    </a:cubicBezTo>
                    <a:cubicBezTo>
                      <a:pt x="1365" y="6611"/>
                      <a:pt x="1374" y="6622"/>
                      <a:pt x="1385" y="6622"/>
                    </a:cubicBezTo>
                    <a:cubicBezTo>
                      <a:pt x="1399" y="6622"/>
                      <a:pt x="1414" y="6606"/>
                      <a:pt x="1409" y="6590"/>
                    </a:cubicBezTo>
                    <a:cubicBezTo>
                      <a:pt x="1409" y="6560"/>
                      <a:pt x="1389" y="6570"/>
                      <a:pt x="1448" y="6540"/>
                    </a:cubicBezTo>
                    <a:cubicBezTo>
                      <a:pt x="1466" y="6532"/>
                      <a:pt x="1473" y="6528"/>
                      <a:pt x="1474" y="6528"/>
                    </a:cubicBezTo>
                    <a:cubicBezTo>
                      <a:pt x="1477" y="6528"/>
                      <a:pt x="1446" y="6549"/>
                      <a:pt x="1439" y="6570"/>
                    </a:cubicBezTo>
                    <a:cubicBezTo>
                      <a:pt x="1431" y="6601"/>
                      <a:pt x="1447" y="6626"/>
                      <a:pt x="1469" y="6626"/>
                    </a:cubicBezTo>
                    <a:cubicBezTo>
                      <a:pt x="1475" y="6626"/>
                      <a:pt x="1482" y="6624"/>
                      <a:pt x="1488" y="6620"/>
                    </a:cubicBezTo>
                    <a:cubicBezTo>
                      <a:pt x="1495" y="6610"/>
                      <a:pt x="1500" y="6605"/>
                      <a:pt x="1505" y="6605"/>
                    </a:cubicBezTo>
                    <a:cubicBezTo>
                      <a:pt x="1515" y="6605"/>
                      <a:pt x="1521" y="6623"/>
                      <a:pt x="1528" y="6649"/>
                    </a:cubicBezTo>
                    <a:cubicBezTo>
                      <a:pt x="1530" y="6656"/>
                      <a:pt x="1531" y="6658"/>
                      <a:pt x="1530" y="6658"/>
                    </a:cubicBezTo>
                    <a:cubicBezTo>
                      <a:pt x="1530" y="6658"/>
                      <a:pt x="1521" y="6641"/>
                      <a:pt x="1510" y="6641"/>
                    </a:cubicBezTo>
                    <a:cubicBezTo>
                      <a:pt x="1506" y="6641"/>
                      <a:pt x="1502" y="6643"/>
                      <a:pt x="1498" y="6649"/>
                    </a:cubicBezTo>
                    <a:cubicBezTo>
                      <a:pt x="1491" y="6676"/>
                      <a:pt x="1472" y="6689"/>
                      <a:pt x="1453" y="6689"/>
                    </a:cubicBezTo>
                    <a:cubicBezTo>
                      <a:pt x="1444" y="6689"/>
                      <a:pt x="1435" y="6686"/>
                      <a:pt x="1429" y="6679"/>
                    </a:cubicBezTo>
                    <a:cubicBezTo>
                      <a:pt x="1426" y="6677"/>
                      <a:pt x="1423" y="6675"/>
                      <a:pt x="1419" y="6675"/>
                    </a:cubicBezTo>
                    <a:cubicBezTo>
                      <a:pt x="1408" y="6675"/>
                      <a:pt x="1389" y="6687"/>
                      <a:pt x="1359" y="6709"/>
                    </a:cubicBezTo>
                    <a:cubicBezTo>
                      <a:pt x="1320" y="6729"/>
                      <a:pt x="1379" y="6758"/>
                      <a:pt x="1399" y="6778"/>
                    </a:cubicBezTo>
                    <a:cubicBezTo>
                      <a:pt x="1405" y="6784"/>
                      <a:pt x="1411" y="6786"/>
                      <a:pt x="1417" y="6786"/>
                    </a:cubicBezTo>
                    <a:cubicBezTo>
                      <a:pt x="1423" y="6786"/>
                      <a:pt x="1430" y="6784"/>
                      <a:pt x="1438" y="6784"/>
                    </a:cubicBezTo>
                    <a:cubicBezTo>
                      <a:pt x="1447" y="6784"/>
                      <a:pt x="1457" y="6787"/>
                      <a:pt x="1468" y="6798"/>
                    </a:cubicBezTo>
                    <a:cubicBezTo>
                      <a:pt x="1499" y="6821"/>
                      <a:pt x="1500" y="6844"/>
                      <a:pt x="1508" y="6844"/>
                    </a:cubicBezTo>
                    <a:cubicBezTo>
                      <a:pt x="1510" y="6844"/>
                      <a:pt x="1513" y="6842"/>
                      <a:pt x="1518" y="6838"/>
                    </a:cubicBezTo>
                    <a:cubicBezTo>
                      <a:pt x="1520" y="6836"/>
                      <a:pt x="1523" y="6836"/>
                      <a:pt x="1526" y="6836"/>
                    </a:cubicBezTo>
                    <a:cubicBezTo>
                      <a:pt x="1543" y="6836"/>
                      <a:pt x="1561" y="6864"/>
                      <a:pt x="1587" y="6907"/>
                    </a:cubicBezTo>
                    <a:cubicBezTo>
                      <a:pt x="1610" y="6935"/>
                      <a:pt x="1604" y="6947"/>
                      <a:pt x="1592" y="6947"/>
                    </a:cubicBezTo>
                    <a:cubicBezTo>
                      <a:pt x="1584" y="6947"/>
                      <a:pt x="1572" y="6940"/>
                      <a:pt x="1567" y="6927"/>
                    </a:cubicBezTo>
                    <a:cubicBezTo>
                      <a:pt x="1565" y="6922"/>
                      <a:pt x="1563" y="6920"/>
                      <a:pt x="1562" y="6920"/>
                    </a:cubicBezTo>
                    <a:cubicBezTo>
                      <a:pt x="1557" y="6920"/>
                      <a:pt x="1555" y="6942"/>
                      <a:pt x="1548" y="6957"/>
                    </a:cubicBezTo>
                    <a:cubicBezTo>
                      <a:pt x="1544" y="6960"/>
                      <a:pt x="1540" y="6964"/>
                      <a:pt x="1535" y="6964"/>
                    </a:cubicBezTo>
                    <a:cubicBezTo>
                      <a:pt x="1527" y="6964"/>
                      <a:pt x="1517" y="6954"/>
                      <a:pt x="1498" y="6917"/>
                    </a:cubicBezTo>
                    <a:cubicBezTo>
                      <a:pt x="1492" y="6906"/>
                      <a:pt x="1486" y="6902"/>
                      <a:pt x="1480" y="6902"/>
                    </a:cubicBezTo>
                    <a:cubicBezTo>
                      <a:pt x="1461" y="6902"/>
                      <a:pt x="1448" y="6957"/>
                      <a:pt x="1448" y="6957"/>
                    </a:cubicBezTo>
                    <a:cubicBezTo>
                      <a:pt x="1448" y="6957"/>
                      <a:pt x="1429" y="6996"/>
                      <a:pt x="1399" y="7016"/>
                    </a:cubicBezTo>
                    <a:cubicBezTo>
                      <a:pt x="1379" y="7036"/>
                      <a:pt x="1458" y="7046"/>
                      <a:pt x="1488" y="7046"/>
                    </a:cubicBezTo>
                    <a:cubicBezTo>
                      <a:pt x="1508" y="7056"/>
                      <a:pt x="1478" y="7076"/>
                      <a:pt x="1498" y="7096"/>
                    </a:cubicBezTo>
                    <a:cubicBezTo>
                      <a:pt x="1502" y="7099"/>
                      <a:pt x="1507" y="7101"/>
                      <a:pt x="1512" y="7101"/>
                    </a:cubicBezTo>
                    <a:cubicBezTo>
                      <a:pt x="1533" y="7101"/>
                      <a:pt x="1563" y="7074"/>
                      <a:pt x="1587" y="7066"/>
                    </a:cubicBezTo>
                    <a:cubicBezTo>
                      <a:pt x="1600" y="7063"/>
                      <a:pt x="1610" y="7060"/>
                      <a:pt x="1619" y="7060"/>
                    </a:cubicBezTo>
                    <a:cubicBezTo>
                      <a:pt x="1636" y="7060"/>
                      <a:pt x="1647" y="7069"/>
                      <a:pt x="1667" y="7096"/>
                    </a:cubicBezTo>
                    <a:cubicBezTo>
                      <a:pt x="1691" y="7128"/>
                      <a:pt x="1676" y="7160"/>
                      <a:pt x="1642" y="7160"/>
                    </a:cubicBezTo>
                    <a:cubicBezTo>
                      <a:pt x="1635" y="7160"/>
                      <a:pt x="1626" y="7159"/>
                      <a:pt x="1617" y="7155"/>
                    </a:cubicBezTo>
                    <a:cubicBezTo>
                      <a:pt x="1609" y="7151"/>
                      <a:pt x="1604" y="7150"/>
                      <a:pt x="1600" y="7150"/>
                    </a:cubicBezTo>
                    <a:cubicBezTo>
                      <a:pt x="1584" y="7150"/>
                      <a:pt x="1597" y="7177"/>
                      <a:pt x="1597" y="7185"/>
                    </a:cubicBezTo>
                    <a:cubicBezTo>
                      <a:pt x="1597" y="7205"/>
                      <a:pt x="1627" y="7195"/>
                      <a:pt x="1686" y="7234"/>
                    </a:cubicBezTo>
                    <a:cubicBezTo>
                      <a:pt x="1719" y="7261"/>
                      <a:pt x="1708" y="7283"/>
                      <a:pt x="1686" y="7283"/>
                    </a:cubicBezTo>
                    <a:cubicBezTo>
                      <a:pt x="1674" y="7283"/>
                      <a:pt x="1660" y="7277"/>
                      <a:pt x="1647" y="7264"/>
                    </a:cubicBezTo>
                    <a:cubicBezTo>
                      <a:pt x="1632" y="7253"/>
                      <a:pt x="1620" y="7252"/>
                      <a:pt x="1609" y="7252"/>
                    </a:cubicBezTo>
                    <a:cubicBezTo>
                      <a:pt x="1605" y="7252"/>
                      <a:pt x="1602" y="7252"/>
                      <a:pt x="1598" y="7252"/>
                    </a:cubicBezTo>
                    <a:cubicBezTo>
                      <a:pt x="1585" y="7252"/>
                      <a:pt x="1572" y="7249"/>
                      <a:pt x="1558" y="7224"/>
                    </a:cubicBezTo>
                    <a:cubicBezTo>
                      <a:pt x="1542" y="7198"/>
                      <a:pt x="1529" y="7186"/>
                      <a:pt x="1522" y="7186"/>
                    </a:cubicBezTo>
                    <a:cubicBezTo>
                      <a:pt x="1515" y="7186"/>
                      <a:pt x="1513" y="7196"/>
                      <a:pt x="1518" y="7215"/>
                    </a:cubicBezTo>
                    <a:cubicBezTo>
                      <a:pt x="1522" y="7232"/>
                      <a:pt x="1519" y="7240"/>
                      <a:pt x="1511" y="7240"/>
                    </a:cubicBezTo>
                    <a:cubicBezTo>
                      <a:pt x="1502" y="7240"/>
                      <a:pt x="1485" y="7227"/>
                      <a:pt x="1468" y="7205"/>
                    </a:cubicBezTo>
                    <a:cubicBezTo>
                      <a:pt x="1448" y="7165"/>
                      <a:pt x="1458" y="7135"/>
                      <a:pt x="1419" y="7125"/>
                    </a:cubicBezTo>
                    <a:cubicBezTo>
                      <a:pt x="1415" y="7123"/>
                      <a:pt x="1413" y="7122"/>
                      <a:pt x="1411" y="7122"/>
                    </a:cubicBezTo>
                    <a:cubicBezTo>
                      <a:pt x="1395" y="7122"/>
                      <a:pt x="1419" y="7187"/>
                      <a:pt x="1419" y="7205"/>
                    </a:cubicBezTo>
                    <a:cubicBezTo>
                      <a:pt x="1419" y="7224"/>
                      <a:pt x="1409" y="7234"/>
                      <a:pt x="1448" y="7244"/>
                    </a:cubicBezTo>
                    <a:cubicBezTo>
                      <a:pt x="1488" y="7254"/>
                      <a:pt x="1468" y="7294"/>
                      <a:pt x="1498" y="7334"/>
                    </a:cubicBezTo>
                    <a:cubicBezTo>
                      <a:pt x="1503" y="7344"/>
                      <a:pt x="1508" y="7348"/>
                      <a:pt x="1512" y="7348"/>
                    </a:cubicBezTo>
                    <a:cubicBezTo>
                      <a:pt x="1524" y="7348"/>
                      <a:pt x="1536" y="7313"/>
                      <a:pt x="1558" y="7284"/>
                    </a:cubicBezTo>
                    <a:cubicBezTo>
                      <a:pt x="1560" y="7280"/>
                      <a:pt x="1562" y="7278"/>
                      <a:pt x="1565" y="7278"/>
                    </a:cubicBezTo>
                    <a:cubicBezTo>
                      <a:pt x="1580" y="7278"/>
                      <a:pt x="1589" y="7356"/>
                      <a:pt x="1597" y="7373"/>
                    </a:cubicBezTo>
                    <a:cubicBezTo>
                      <a:pt x="1617" y="7393"/>
                      <a:pt x="1627" y="7363"/>
                      <a:pt x="1667" y="7433"/>
                    </a:cubicBezTo>
                    <a:cubicBezTo>
                      <a:pt x="1689" y="7491"/>
                      <a:pt x="1656" y="7507"/>
                      <a:pt x="1634" y="7507"/>
                    </a:cubicBezTo>
                    <a:cubicBezTo>
                      <a:pt x="1626" y="7507"/>
                      <a:pt x="1620" y="7505"/>
                      <a:pt x="1617" y="7502"/>
                    </a:cubicBezTo>
                    <a:cubicBezTo>
                      <a:pt x="1607" y="7502"/>
                      <a:pt x="1617" y="7413"/>
                      <a:pt x="1587" y="7403"/>
                    </a:cubicBezTo>
                    <a:cubicBezTo>
                      <a:pt x="1584" y="7402"/>
                      <a:pt x="1581" y="7401"/>
                      <a:pt x="1578" y="7401"/>
                    </a:cubicBezTo>
                    <a:cubicBezTo>
                      <a:pt x="1554" y="7401"/>
                      <a:pt x="1542" y="7438"/>
                      <a:pt x="1577" y="7482"/>
                    </a:cubicBezTo>
                    <a:cubicBezTo>
                      <a:pt x="1608" y="7521"/>
                      <a:pt x="1609" y="7535"/>
                      <a:pt x="1599" y="7535"/>
                    </a:cubicBezTo>
                    <a:cubicBezTo>
                      <a:pt x="1596" y="7535"/>
                      <a:pt x="1592" y="7534"/>
                      <a:pt x="1587" y="7532"/>
                    </a:cubicBezTo>
                    <a:cubicBezTo>
                      <a:pt x="1585" y="7531"/>
                      <a:pt x="1583" y="7531"/>
                      <a:pt x="1582" y="7531"/>
                    </a:cubicBezTo>
                    <a:cubicBezTo>
                      <a:pt x="1559" y="7531"/>
                      <a:pt x="1568" y="7591"/>
                      <a:pt x="1577" y="7591"/>
                    </a:cubicBezTo>
                    <a:cubicBezTo>
                      <a:pt x="1587" y="7591"/>
                      <a:pt x="1617" y="7542"/>
                      <a:pt x="1637" y="7542"/>
                    </a:cubicBezTo>
                    <a:cubicBezTo>
                      <a:pt x="1657" y="7552"/>
                      <a:pt x="1667" y="7571"/>
                      <a:pt x="1677" y="7621"/>
                    </a:cubicBezTo>
                    <a:cubicBezTo>
                      <a:pt x="1677" y="7621"/>
                      <a:pt x="1686" y="7621"/>
                      <a:pt x="1686" y="7631"/>
                    </a:cubicBezTo>
                    <a:cubicBezTo>
                      <a:pt x="1690" y="7647"/>
                      <a:pt x="1695" y="7650"/>
                      <a:pt x="1701" y="7650"/>
                    </a:cubicBezTo>
                    <a:cubicBezTo>
                      <a:pt x="1706" y="7650"/>
                      <a:pt x="1712" y="7647"/>
                      <a:pt x="1717" y="7647"/>
                    </a:cubicBezTo>
                    <a:cubicBezTo>
                      <a:pt x="1725" y="7647"/>
                      <a:pt x="1732" y="7653"/>
                      <a:pt x="1736" y="7681"/>
                    </a:cubicBezTo>
                    <a:lnTo>
                      <a:pt x="1746" y="7681"/>
                    </a:lnTo>
                    <a:cubicBezTo>
                      <a:pt x="1750" y="7717"/>
                      <a:pt x="1732" y="7730"/>
                      <a:pt x="1709" y="7730"/>
                    </a:cubicBezTo>
                    <a:cubicBezTo>
                      <a:pt x="1681" y="7730"/>
                      <a:pt x="1648" y="7712"/>
                      <a:pt x="1637" y="7690"/>
                    </a:cubicBezTo>
                    <a:cubicBezTo>
                      <a:pt x="1627" y="7676"/>
                      <a:pt x="1632" y="7676"/>
                      <a:pt x="1634" y="7676"/>
                    </a:cubicBezTo>
                    <a:cubicBezTo>
                      <a:pt x="1637" y="7676"/>
                      <a:pt x="1637" y="7676"/>
                      <a:pt x="1617" y="7661"/>
                    </a:cubicBezTo>
                    <a:cubicBezTo>
                      <a:pt x="1613" y="7658"/>
                      <a:pt x="1610" y="7657"/>
                      <a:pt x="1608" y="7657"/>
                    </a:cubicBezTo>
                    <a:cubicBezTo>
                      <a:pt x="1593" y="7657"/>
                      <a:pt x="1610" y="7707"/>
                      <a:pt x="1627" y="7750"/>
                    </a:cubicBezTo>
                    <a:cubicBezTo>
                      <a:pt x="1627" y="7760"/>
                      <a:pt x="1627" y="7770"/>
                      <a:pt x="1637" y="7780"/>
                    </a:cubicBezTo>
                    <a:cubicBezTo>
                      <a:pt x="1637" y="7790"/>
                      <a:pt x="1637" y="7790"/>
                      <a:pt x="1637" y="7800"/>
                    </a:cubicBezTo>
                    <a:cubicBezTo>
                      <a:pt x="1642" y="7809"/>
                      <a:pt x="1644" y="7814"/>
                      <a:pt x="1643" y="7814"/>
                    </a:cubicBezTo>
                    <a:cubicBezTo>
                      <a:pt x="1642" y="7814"/>
                      <a:pt x="1637" y="7809"/>
                      <a:pt x="1627" y="7800"/>
                    </a:cubicBezTo>
                    <a:cubicBezTo>
                      <a:pt x="1587" y="7770"/>
                      <a:pt x="1607" y="7730"/>
                      <a:pt x="1587" y="7690"/>
                    </a:cubicBezTo>
                    <a:cubicBezTo>
                      <a:pt x="1584" y="7679"/>
                      <a:pt x="1580" y="7674"/>
                      <a:pt x="1574" y="7674"/>
                    </a:cubicBezTo>
                    <a:cubicBezTo>
                      <a:pt x="1562" y="7674"/>
                      <a:pt x="1545" y="7702"/>
                      <a:pt x="1538" y="7730"/>
                    </a:cubicBezTo>
                    <a:cubicBezTo>
                      <a:pt x="1538" y="7760"/>
                      <a:pt x="1558" y="7730"/>
                      <a:pt x="1577" y="7780"/>
                    </a:cubicBezTo>
                    <a:cubicBezTo>
                      <a:pt x="1596" y="7811"/>
                      <a:pt x="1619" y="7854"/>
                      <a:pt x="1611" y="7854"/>
                    </a:cubicBezTo>
                    <a:cubicBezTo>
                      <a:pt x="1606" y="7854"/>
                      <a:pt x="1590" y="7840"/>
                      <a:pt x="1558" y="7800"/>
                    </a:cubicBezTo>
                    <a:cubicBezTo>
                      <a:pt x="1528" y="7780"/>
                      <a:pt x="1538" y="7760"/>
                      <a:pt x="1528" y="7750"/>
                    </a:cubicBezTo>
                    <a:cubicBezTo>
                      <a:pt x="1526" y="7749"/>
                      <a:pt x="1525" y="7748"/>
                      <a:pt x="1523" y="7748"/>
                    </a:cubicBezTo>
                    <a:cubicBezTo>
                      <a:pt x="1513" y="7748"/>
                      <a:pt x="1499" y="7773"/>
                      <a:pt x="1508" y="7790"/>
                    </a:cubicBezTo>
                    <a:cubicBezTo>
                      <a:pt x="1518" y="7800"/>
                      <a:pt x="1518" y="7800"/>
                      <a:pt x="1538" y="7819"/>
                    </a:cubicBezTo>
                    <a:cubicBezTo>
                      <a:pt x="1558" y="7839"/>
                      <a:pt x="1567" y="7829"/>
                      <a:pt x="1597" y="7869"/>
                    </a:cubicBezTo>
                    <a:cubicBezTo>
                      <a:pt x="1608" y="7884"/>
                      <a:pt x="1618" y="7889"/>
                      <a:pt x="1628" y="7889"/>
                    </a:cubicBezTo>
                    <a:cubicBezTo>
                      <a:pt x="1643" y="7889"/>
                      <a:pt x="1658" y="7875"/>
                      <a:pt x="1677" y="7869"/>
                    </a:cubicBezTo>
                    <a:cubicBezTo>
                      <a:pt x="1683" y="7866"/>
                      <a:pt x="1687" y="7864"/>
                      <a:pt x="1689" y="7864"/>
                    </a:cubicBezTo>
                    <a:cubicBezTo>
                      <a:pt x="1699" y="7864"/>
                      <a:pt x="1660" y="7903"/>
                      <a:pt x="1677" y="7928"/>
                    </a:cubicBezTo>
                    <a:cubicBezTo>
                      <a:pt x="1677" y="7928"/>
                      <a:pt x="1686" y="7938"/>
                      <a:pt x="1696" y="7938"/>
                    </a:cubicBezTo>
                    <a:cubicBezTo>
                      <a:pt x="1716" y="7938"/>
                      <a:pt x="1766" y="7919"/>
                      <a:pt x="1766" y="7919"/>
                    </a:cubicBezTo>
                    <a:cubicBezTo>
                      <a:pt x="1766" y="7919"/>
                      <a:pt x="1776" y="7948"/>
                      <a:pt x="1766" y="7948"/>
                    </a:cubicBezTo>
                    <a:cubicBezTo>
                      <a:pt x="1756" y="7948"/>
                      <a:pt x="1746" y="7948"/>
                      <a:pt x="1736" y="7978"/>
                    </a:cubicBezTo>
                    <a:cubicBezTo>
                      <a:pt x="1736" y="7990"/>
                      <a:pt x="1739" y="7994"/>
                      <a:pt x="1744" y="7994"/>
                    </a:cubicBezTo>
                    <a:cubicBezTo>
                      <a:pt x="1748" y="7994"/>
                      <a:pt x="1752" y="7992"/>
                      <a:pt x="1756" y="7988"/>
                    </a:cubicBezTo>
                    <a:lnTo>
                      <a:pt x="1805" y="7988"/>
                    </a:lnTo>
                    <a:cubicBezTo>
                      <a:pt x="1825" y="7988"/>
                      <a:pt x="1815" y="7998"/>
                      <a:pt x="1815" y="8028"/>
                    </a:cubicBezTo>
                    <a:cubicBezTo>
                      <a:pt x="1815" y="8038"/>
                      <a:pt x="1815" y="8038"/>
                      <a:pt x="1815" y="8038"/>
                    </a:cubicBezTo>
                    <a:cubicBezTo>
                      <a:pt x="1810" y="8038"/>
                      <a:pt x="1803" y="8035"/>
                      <a:pt x="1794" y="8035"/>
                    </a:cubicBezTo>
                    <a:cubicBezTo>
                      <a:pt x="1786" y="8035"/>
                      <a:pt x="1776" y="8038"/>
                      <a:pt x="1766" y="8047"/>
                    </a:cubicBezTo>
                    <a:cubicBezTo>
                      <a:pt x="1746" y="8057"/>
                      <a:pt x="1766" y="8057"/>
                      <a:pt x="1786" y="8077"/>
                    </a:cubicBezTo>
                    <a:cubicBezTo>
                      <a:pt x="1786" y="8087"/>
                      <a:pt x="1786" y="8097"/>
                      <a:pt x="1786" y="8107"/>
                    </a:cubicBezTo>
                    <a:cubicBezTo>
                      <a:pt x="1786" y="8129"/>
                      <a:pt x="1782" y="8137"/>
                      <a:pt x="1776" y="8137"/>
                    </a:cubicBezTo>
                    <a:cubicBezTo>
                      <a:pt x="1768" y="8137"/>
                      <a:pt x="1757" y="8124"/>
                      <a:pt x="1746" y="8107"/>
                    </a:cubicBezTo>
                    <a:cubicBezTo>
                      <a:pt x="1736" y="8087"/>
                      <a:pt x="1716" y="8077"/>
                      <a:pt x="1706" y="8057"/>
                    </a:cubicBezTo>
                    <a:cubicBezTo>
                      <a:pt x="1706" y="8057"/>
                      <a:pt x="1706" y="8057"/>
                      <a:pt x="1706" y="8047"/>
                    </a:cubicBezTo>
                    <a:cubicBezTo>
                      <a:pt x="1696" y="8018"/>
                      <a:pt x="1686" y="7998"/>
                      <a:pt x="1677" y="7998"/>
                    </a:cubicBezTo>
                    <a:cubicBezTo>
                      <a:pt x="1657" y="8008"/>
                      <a:pt x="1657" y="8018"/>
                      <a:pt x="1677" y="8067"/>
                    </a:cubicBezTo>
                    <a:cubicBezTo>
                      <a:pt x="1677" y="8077"/>
                      <a:pt x="1677" y="8077"/>
                      <a:pt x="1686" y="8087"/>
                    </a:cubicBezTo>
                    <a:cubicBezTo>
                      <a:pt x="1686" y="8107"/>
                      <a:pt x="1686" y="8107"/>
                      <a:pt x="1677" y="8127"/>
                    </a:cubicBezTo>
                    <a:cubicBezTo>
                      <a:pt x="1677" y="8130"/>
                      <a:pt x="1675" y="8131"/>
                      <a:pt x="1674" y="8131"/>
                    </a:cubicBezTo>
                    <a:cubicBezTo>
                      <a:pt x="1671" y="8131"/>
                      <a:pt x="1667" y="8127"/>
                      <a:pt x="1667" y="8127"/>
                    </a:cubicBezTo>
                    <a:cubicBezTo>
                      <a:pt x="1657" y="8107"/>
                      <a:pt x="1657" y="8077"/>
                      <a:pt x="1647" y="8057"/>
                    </a:cubicBezTo>
                    <a:cubicBezTo>
                      <a:pt x="1647" y="8038"/>
                      <a:pt x="1627" y="8038"/>
                      <a:pt x="1597" y="8018"/>
                    </a:cubicBezTo>
                    <a:cubicBezTo>
                      <a:pt x="1595" y="8017"/>
                      <a:pt x="1594" y="8016"/>
                      <a:pt x="1593" y="8016"/>
                    </a:cubicBezTo>
                    <a:cubicBezTo>
                      <a:pt x="1579" y="8016"/>
                      <a:pt x="1587" y="8060"/>
                      <a:pt x="1587" y="8087"/>
                    </a:cubicBezTo>
                    <a:cubicBezTo>
                      <a:pt x="1587" y="8117"/>
                      <a:pt x="1597" y="8097"/>
                      <a:pt x="1607" y="8147"/>
                    </a:cubicBezTo>
                    <a:cubicBezTo>
                      <a:pt x="1607" y="8158"/>
                      <a:pt x="1607" y="8163"/>
                      <a:pt x="1605" y="8163"/>
                    </a:cubicBezTo>
                    <a:cubicBezTo>
                      <a:pt x="1604" y="8163"/>
                      <a:pt x="1601" y="8161"/>
                      <a:pt x="1597" y="8156"/>
                    </a:cubicBezTo>
                    <a:cubicBezTo>
                      <a:pt x="1587" y="8147"/>
                      <a:pt x="1577" y="8117"/>
                      <a:pt x="1567" y="8097"/>
                    </a:cubicBezTo>
                    <a:cubicBezTo>
                      <a:pt x="1559" y="8077"/>
                      <a:pt x="1558" y="8071"/>
                      <a:pt x="1556" y="8071"/>
                    </a:cubicBezTo>
                    <a:cubicBezTo>
                      <a:pt x="1553" y="8071"/>
                      <a:pt x="1549" y="8079"/>
                      <a:pt x="1533" y="8079"/>
                    </a:cubicBezTo>
                    <a:cubicBezTo>
                      <a:pt x="1529" y="8079"/>
                      <a:pt x="1524" y="8078"/>
                      <a:pt x="1518" y="8077"/>
                    </a:cubicBezTo>
                    <a:cubicBezTo>
                      <a:pt x="1468" y="8077"/>
                      <a:pt x="1508" y="8097"/>
                      <a:pt x="1538" y="8127"/>
                    </a:cubicBezTo>
                    <a:cubicBezTo>
                      <a:pt x="1558" y="8153"/>
                      <a:pt x="1555" y="8162"/>
                      <a:pt x="1546" y="8162"/>
                    </a:cubicBezTo>
                    <a:cubicBezTo>
                      <a:pt x="1541" y="8162"/>
                      <a:pt x="1534" y="8160"/>
                      <a:pt x="1528" y="8156"/>
                    </a:cubicBezTo>
                    <a:cubicBezTo>
                      <a:pt x="1498" y="8156"/>
                      <a:pt x="1518" y="8156"/>
                      <a:pt x="1478" y="8147"/>
                    </a:cubicBezTo>
                    <a:cubicBezTo>
                      <a:pt x="1474" y="8144"/>
                      <a:pt x="1470" y="8143"/>
                      <a:pt x="1467" y="8143"/>
                    </a:cubicBezTo>
                    <a:cubicBezTo>
                      <a:pt x="1445" y="8143"/>
                      <a:pt x="1468" y="8206"/>
                      <a:pt x="1468" y="8206"/>
                    </a:cubicBezTo>
                    <a:cubicBezTo>
                      <a:pt x="1468" y="8206"/>
                      <a:pt x="1487" y="8219"/>
                      <a:pt x="1505" y="8219"/>
                    </a:cubicBezTo>
                    <a:cubicBezTo>
                      <a:pt x="1510" y="8219"/>
                      <a:pt x="1514" y="8218"/>
                      <a:pt x="1518" y="8216"/>
                    </a:cubicBezTo>
                    <a:cubicBezTo>
                      <a:pt x="1543" y="8216"/>
                      <a:pt x="1547" y="8182"/>
                      <a:pt x="1565" y="8182"/>
                    </a:cubicBezTo>
                    <a:cubicBezTo>
                      <a:pt x="1568" y="8182"/>
                      <a:pt x="1572" y="8183"/>
                      <a:pt x="1577" y="8186"/>
                    </a:cubicBezTo>
                    <a:cubicBezTo>
                      <a:pt x="1577" y="8186"/>
                      <a:pt x="1577" y="8196"/>
                      <a:pt x="1587" y="8196"/>
                    </a:cubicBezTo>
                    <a:cubicBezTo>
                      <a:pt x="1597" y="8206"/>
                      <a:pt x="1607" y="8216"/>
                      <a:pt x="1607" y="8226"/>
                    </a:cubicBezTo>
                    <a:cubicBezTo>
                      <a:pt x="1610" y="8228"/>
                      <a:pt x="1611" y="8229"/>
                      <a:pt x="1613" y="8229"/>
                    </a:cubicBezTo>
                    <a:cubicBezTo>
                      <a:pt x="1615" y="8229"/>
                      <a:pt x="1616" y="8228"/>
                      <a:pt x="1618" y="8228"/>
                    </a:cubicBezTo>
                    <a:cubicBezTo>
                      <a:pt x="1622" y="8228"/>
                      <a:pt x="1627" y="8231"/>
                      <a:pt x="1637" y="8246"/>
                    </a:cubicBezTo>
                    <a:cubicBezTo>
                      <a:pt x="1645" y="8254"/>
                      <a:pt x="1650" y="8259"/>
                      <a:pt x="1653" y="8259"/>
                    </a:cubicBezTo>
                    <a:cubicBezTo>
                      <a:pt x="1658" y="8259"/>
                      <a:pt x="1661" y="8249"/>
                      <a:pt x="1667" y="8226"/>
                    </a:cubicBezTo>
                    <a:cubicBezTo>
                      <a:pt x="1669" y="8218"/>
                      <a:pt x="1675" y="8215"/>
                      <a:pt x="1681" y="8215"/>
                    </a:cubicBezTo>
                    <a:cubicBezTo>
                      <a:pt x="1701" y="8215"/>
                      <a:pt x="1731" y="8238"/>
                      <a:pt x="1746" y="8246"/>
                    </a:cubicBezTo>
                    <a:cubicBezTo>
                      <a:pt x="1756" y="8256"/>
                      <a:pt x="1736" y="8266"/>
                      <a:pt x="1726" y="8285"/>
                    </a:cubicBezTo>
                    <a:cubicBezTo>
                      <a:pt x="1716" y="8295"/>
                      <a:pt x="1716" y="8295"/>
                      <a:pt x="1716" y="8305"/>
                    </a:cubicBezTo>
                    <a:lnTo>
                      <a:pt x="1736" y="8305"/>
                    </a:lnTo>
                    <a:cubicBezTo>
                      <a:pt x="1749" y="8305"/>
                      <a:pt x="1758" y="8301"/>
                      <a:pt x="1768" y="8301"/>
                    </a:cubicBezTo>
                    <a:cubicBezTo>
                      <a:pt x="1773" y="8301"/>
                      <a:pt x="1779" y="8302"/>
                      <a:pt x="1786" y="8305"/>
                    </a:cubicBezTo>
                    <a:lnTo>
                      <a:pt x="1795" y="8305"/>
                    </a:lnTo>
                    <a:cubicBezTo>
                      <a:pt x="1795" y="8315"/>
                      <a:pt x="1805" y="8315"/>
                      <a:pt x="1805" y="8325"/>
                    </a:cubicBezTo>
                    <a:cubicBezTo>
                      <a:pt x="1805" y="8325"/>
                      <a:pt x="1805" y="8335"/>
                      <a:pt x="1815" y="8345"/>
                    </a:cubicBezTo>
                    <a:cubicBezTo>
                      <a:pt x="1815" y="8345"/>
                      <a:pt x="1815" y="8355"/>
                      <a:pt x="1815" y="8355"/>
                    </a:cubicBezTo>
                    <a:cubicBezTo>
                      <a:pt x="1835" y="8365"/>
                      <a:pt x="1805" y="8404"/>
                      <a:pt x="1795" y="8414"/>
                    </a:cubicBezTo>
                    <a:cubicBezTo>
                      <a:pt x="1786" y="8414"/>
                      <a:pt x="1776" y="8404"/>
                      <a:pt x="1756" y="8375"/>
                    </a:cubicBezTo>
                    <a:cubicBezTo>
                      <a:pt x="1756" y="8375"/>
                      <a:pt x="1756" y="8365"/>
                      <a:pt x="1756" y="8365"/>
                    </a:cubicBezTo>
                    <a:cubicBezTo>
                      <a:pt x="1745" y="8348"/>
                      <a:pt x="1737" y="8341"/>
                      <a:pt x="1730" y="8341"/>
                    </a:cubicBezTo>
                    <a:cubicBezTo>
                      <a:pt x="1725" y="8341"/>
                      <a:pt x="1721" y="8346"/>
                      <a:pt x="1716" y="8355"/>
                    </a:cubicBezTo>
                    <a:cubicBezTo>
                      <a:pt x="1716" y="8355"/>
                      <a:pt x="1726" y="8365"/>
                      <a:pt x="1736" y="8375"/>
                    </a:cubicBezTo>
                    <a:cubicBezTo>
                      <a:pt x="1736" y="8385"/>
                      <a:pt x="1746" y="8385"/>
                      <a:pt x="1746" y="8394"/>
                    </a:cubicBezTo>
                    <a:cubicBezTo>
                      <a:pt x="1756" y="8404"/>
                      <a:pt x="1776" y="8444"/>
                      <a:pt x="1756" y="8464"/>
                    </a:cubicBezTo>
                    <a:cubicBezTo>
                      <a:pt x="1746" y="8474"/>
                      <a:pt x="1738" y="8479"/>
                      <a:pt x="1734" y="8479"/>
                    </a:cubicBezTo>
                    <a:cubicBezTo>
                      <a:pt x="1729" y="8479"/>
                      <a:pt x="1726" y="8474"/>
                      <a:pt x="1726" y="8464"/>
                    </a:cubicBezTo>
                    <a:cubicBezTo>
                      <a:pt x="1726" y="8448"/>
                      <a:pt x="1707" y="8419"/>
                      <a:pt x="1694" y="8419"/>
                    </a:cubicBezTo>
                    <a:cubicBezTo>
                      <a:pt x="1691" y="8419"/>
                      <a:pt x="1688" y="8420"/>
                      <a:pt x="1686" y="8424"/>
                    </a:cubicBezTo>
                    <a:cubicBezTo>
                      <a:pt x="1681" y="8429"/>
                      <a:pt x="1677" y="8432"/>
                      <a:pt x="1672" y="8432"/>
                    </a:cubicBezTo>
                    <a:cubicBezTo>
                      <a:pt x="1667" y="8432"/>
                      <a:pt x="1662" y="8429"/>
                      <a:pt x="1657" y="8424"/>
                    </a:cubicBezTo>
                    <a:cubicBezTo>
                      <a:pt x="1637" y="8414"/>
                      <a:pt x="1627" y="8394"/>
                      <a:pt x="1627" y="8385"/>
                    </a:cubicBezTo>
                    <a:cubicBezTo>
                      <a:pt x="1618" y="8366"/>
                      <a:pt x="1576" y="8324"/>
                      <a:pt x="1539" y="8324"/>
                    </a:cubicBezTo>
                    <a:cubicBezTo>
                      <a:pt x="1535" y="8324"/>
                      <a:pt x="1531" y="8324"/>
                      <a:pt x="1528" y="8325"/>
                    </a:cubicBezTo>
                    <a:cubicBezTo>
                      <a:pt x="1498" y="8335"/>
                      <a:pt x="1558" y="8375"/>
                      <a:pt x="1577" y="8404"/>
                    </a:cubicBezTo>
                    <a:cubicBezTo>
                      <a:pt x="1577" y="8404"/>
                      <a:pt x="1577" y="8414"/>
                      <a:pt x="1577" y="8414"/>
                    </a:cubicBezTo>
                    <a:cubicBezTo>
                      <a:pt x="1577" y="8424"/>
                      <a:pt x="1567" y="8434"/>
                      <a:pt x="1558" y="8444"/>
                    </a:cubicBezTo>
                    <a:cubicBezTo>
                      <a:pt x="1551" y="8451"/>
                      <a:pt x="1539" y="8458"/>
                      <a:pt x="1525" y="8458"/>
                    </a:cubicBezTo>
                    <a:cubicBezTo>
                      <a:pt x="1520" y="8458"/>
                      <a:pt x="1514" y="8457"/>
                      <a:pt x="1508" y="8454"/>
                    </a:cubicBezTo>
                    <a:cubicBezTo>
                      <a:pt x="1505" y="8448"/>
                      <a:pt x="1502" y="8446"/>
                      <a:pt x="1499" y="8446"/>
                    </a:cubicBezTo>
                    <a:cubicBezTo>
                      <a:pt x="1493" y="8446"/>
                      <a:pt x="1488" y="8460"/>
                      <a:pt x="1488" y="8474"/>
                    </a:cubicBezTo>
                    <a:cubicBezTo>
                      <a:pt x="1488" y="8484"/>
                      <a:pt x="1498" y="8504"/>
                      <a:pt x="1498" y="8513"/>
                    </a:cubicBezTo>
                    <a:cubicBezTo>
                      <a:pt x="1500" y="8517"/>
                      <a:pt x="1503" y="8519"/>
                      <a:pt x="1506" y="8519"/>
                    </a:cubicBezTo>
                    <a:cubicBezTo>
                      <a:pt x="1520" y="8519"/>
                      <a:pt x="1544" y="8494"/>
                      <a:pt x="1567" y="8494"/>
                    </a:cubicBezTo>
                    <a:cubicBezTo>
                      <a:pt x="1597" y="8494"/>
                      <a:pt x="1607" y="8444"/>
                      <a:pt x="1627" y="8444"/>
                    </a:cubicBezTo>
                    <a:cubicBezTo>
                      <a:pt x="1629" y="8443"/>
                      <a:pt x="1630" y="8443"/>
                      <a:pt x="1631" y="8443"/>
                    </a:cubicBezTo>
                    <a:cubicBezTo>
                      <a:pt x="1645" y="8443"/>
                      <a:pt x="1637" y="8488"/>
                      <a:pt x="1637" y="8533"/>
                    </a:cubicBezTo>
                    <a:cubicBezTo>
                      <a:pt x="1637" y="8553"/>
                      <a:pt x="1647" y="8553"/>
                      <a:pt x="1677" y="8553"/>
                    </a:cubicBezTo>
                    <a:cubicBezTo>
                      <a:pt x="1686" y="8543"/>
                      <a:pt x="1696" y="8543"/>
                      <a:pt x="1706" y="8543"/>
                    </a:cubicBezTo>
                    <a:lnTo>
                      <a:pt x="1716" y="8543"/>
                    </a:lnTo>
                    <a:cubicBezTo>
                      <a:pt x="1740" y="8535"/>
                      <a:pt x="1758" y="8521"/>
                      <a:pt x="1779" y="8521"/>
                    </a:cubicBezTo>
                    <a:cubicBezTo>
                      <a:pt x="1784" y="8521"/>
                      <a:pt x="1790" y="8521"/>
                      <a:pt x="1795" y="8523"/>
                    </a:cubicBezTo>
                    <a:cubicBezTo>
                      <a:pt x="1795" y="8523"/>
                      <a:pt x="1805" y="8513"/>
                      <a:pt x="1805" y="8513"/>
                    </a:cubicBezTo>
                    <a:cubicBezTo>
                      <a:pt x="1825" y="8523"/>
                      <a:pt x="1845" y="8543"/>
                      <a:pt x="1855" y="8563"/>
                    </a:cubicBezTo>
                    <a:cubicBezTo>
                      <a:pt x="1865" y="8573"/>
                      <a:pt x="1875" y="8593"/>
                      <a:pt x="1855" y="8593"/>
                    </a:cubicBezTo>
                    <a:cubicBezTo>
                      <a:pt x="1825" y="8593"/>
                      <a:pt x="1786" y="8623"/>
                      <a:pt x="1786" y="8662"/>
                    </a:cubicBezTo>
                    <a:cubicBezTo>
                      <a:pt x="1793" y="8669"/>
                      <a:pt x="1795" y="8676"/>
                      <a:pt x="1792" y="8676"/>
                    </a:cubicBezTo>
                    <a:cubicBezTo>
                      <a:pt x="1791" y="8676"/>
                      <a:pt x="1788" y="8675"/>
                      <a:pt x="1786" y="8672"/>
                    </a:cubicBezTo>
                    <a:cubicBezTo>
                      <a:pt x="1777" y="8664"/>
                      <a:pt x="1762" y="8628"/>
                      <a:pt x="1746" y="8628"/>
                    </a:cubicBezTo>
                    <a:cubicBezTo>
                      <a:pt x="1743" y="8628"/>
                      <a:pt x="1739" y="8629"/>
                      <a:pt x="1736" y="8632"/>
                    </a:cubicBezTo>
                    <a:cubicBezTo>
                      <a:pt x="1736" y="8652"/>
                      <a:pt x="1736" y="8672"/>
                      <a:pt x="1726" y="8682"/>
                    </a:cubicBezTo>
                    <a:lnTo>
                      <a:pt x="1776" y="8692"/>
                    </a:lnTo>
                    <a:cubicBezTo>
                      <a:pt x="1766" y="8692"/>
                      <a:pt x="1766" y="8692"/>
                      <a:pt x="1766" y="8702"/>
                    </a:cubicBezTo>
                    <a:cubicBezTo>
                      <a:pt x="1761" y="8704"/>
                      <a:pt x="1758" y="8705"/>
                      <a:pt x="1755" y="8705"/>
                    </a:cubicBezTo>
                    <a:cubicBezTo>
                      <a:pt x="1753" y="8705"/>
                      <a:pt x="1751" y="8704"/>
                      <a:pt x="1750" y="8704"/>
                    </a:cubicBezTo>
                    <a:cubicBezTo>
                      <a:pt x="1746" y="8704"/>
                      <a:pt x="1741" y="8707"/>
                      <a:pt x="1726" y="8722"/>
                    </a:cubicBezTo>
                    <a:cubicBezTo>
                      <a:pt x="1716" y="8732"/>
                      <a:pt x="1716" y="8732"/>
                      <a:pt x="1706" y="8732"/>
                    </a:cubicBezTo>
                    <a:cubicBezTo>
                      <a:pt x="1677" y="8732"/>
                      <a:pt x="1667" y="8722"/>
                      <a:pt x="1657" y="8692"/>
                    </a:cubicBezTo>
                    <a:cubicBezTo>
                      <a:pt x="1647" y="8702"/>
                      <a:pt x="1627" y="8702"/>
                      <a:pt x="1617" y="8702"/>
                    </a:cubicBezTo>
                    <a:cubicBezTo>
                      <a:pt x="1607" y="8722"/>
                      <a:pt x="1607" y="8742"/>
                      <a:pt x="1607" y="8751"/>
                    </a:cubicBezTo>
                    <a:cubicBezTo>
                      <a:pt x="1617" y="8761"/>
                      <a:pt x="1627" y="8771"/>
                      <a:pt x="1617" y="8771"/>
                    </a:cubicBezTo>
                    <a:cubicBezTo>
                      <a:pt x="1617" y="8781"/>
                      <a:pt x="1617" y="8781"/>
                      <a:pt x="1597" y="8781"/>
                    </a:cubicBezTo>
                    <a:cubicBezTo>
                      <a:pt x="1587" y="8781"/>
                      <a:pt x="1587" y="8781"/>
                      <a:pt x="1587" y="8771"/>
                    </a:cubicBezTo>
                    <a:cubicBezTo>
                      <a:pt x="1558" y="8771"/>
                      <a:pt x="1508" y="8771"/>
                      <a:pt x="1508" y="8781"/>
                    </a:cubicBezTo>
                    <a:cubicBezTo>
                      <a:pt x="1498" y="8791"/>
                      <a:pt x="1498" y="8811"/>
                      <a:pt x="1478" y="8821"/>
                    </a:cubicBezTo>
                    <a:cubicBezTo>
                      <a:pt x="1458" y="8831"/>
                      <a:pt x="1498" y="8870"/>
                      <a:pt x="1508" y="8880"/>
                    </a:cubicBezTo>
                    <a:cubicBezTo>
                      <a:pt x="1518" y="8880"/>
                      <a:pt x="1528" y="8870"/>
                      <a:pt x="1567" y="8841"/>
                    </a:cubicBezTo>
                    <a:cubicBezTo>
                      <a:pt x="1584" y="8819"/>
                      <a:pt x="1594" y="8812"/>
                      <a:pt x="1602" y="8812"/>
                    </a:cubicBezTo>
                    <a:cubicBezTo>
                      <a:pt x="1608" y="8812"/>
                      <a:pt x="1613" y="8816"/>
                      <a:pt x="1617" y="8821"/>
                    </a:cubicBezTo>
                    <a:cubicBezTo>
                      <a:pt x="1627" y="8831"/>
                      <a:pt x="1587" y="8851"/>
                      <a:pt x="1577" y="8860"/>
                    </a:cubicBezTo>
                    <a:cubicBezTo>
                      <a:pt x="1567" y="8870"/>
                      <a:pt x="1538" y="8910"/>
                      <a:pt x="1558" y="8930"/>
                    </a:cubicBezTo>
                    <a:cubicBezTo>
                      <a:pt x="1572" y="8935"/>
                      <a:pt x="1585" y="8937"/>
                      <a:pt x="1593" y="8937"/>
                    </a:cubicBezTo>
                    <a:cubicBezTo>
                      <a:pt x="1602" y="8937"/>
                      <a:pt x="1607" y="8935"/>
                      <a:pt x="1607" y="8930"/>
                    </a:cubicBezTo>
                    <a:cubicBezTo>
                      <a:pt x="1607" y="8914"/>
                      <a:pt x="1627" y="8885"/>
                      <a:pt x="1645" y="8885"/>
                    </a:cubicBezTo>
                    <a:cubicBezTo>
                      <a:pt x="1649" y="8885"/>
                      <a:pt x="1653" y="8886"/>
                      <a:pt x="1657" y="8890"/>
                    </a:cubicBezTo>
                    <a:cubicBezTo>
                      <a:pt x="1660" y="8894"/>
                      <a:pt x="1666" y="8896"/>
                      <a:pt x="1672" y="8896"/>
                    </a:cubicBezTo>
                    <a:cubicBezTo>
                      <a:pt x="1697" y="8896"/>
                      <a:pt x="1738" y="8867"/>
                      <a:pt x="1746" y="8851"/>
                    </a:cubicBezTo>
                    <a:cubicBezTo>
                      <a:pt x="1746" y="8833"/>
                      <a:pt x="1809" y="8799"/>
                      <a:pt x="1858" y="8799"/>
                    </a:cubicBezTo>
                    <a:cubicBezTo>
                      <a:pt x="1864" y="8799"/>
                      <a:pt x="1869" y="8800"/>
                      <a:pt x="1875" y="8801"/>
                    </a:cubicBezTo>
                    <a:cubicBezTo>
                      <a:pt x="1914" y="8811"/>
                      <a:pt x="1835" y="8851"/>
                      <a:pt x="1815" y="8870"/>
                    </a:cubicBezTo>
                    <a:cubicBezTo>
                      <a:pt x="1798" y="8888"/>
                      <a:pt x="1851" y="8922"/>
                      <a:pt x="1891" y="8922"/>
                    </a:cubicBezTo>
                    <a:cubicBezTo>
                      <a:pt x="1896" y="8922"/>
                      <a:pt x="1900" y="8921"/>
                      <a:pt x="1905" y="8920"/>
                    </a:cubicBezTo>
                    <a:cubicBezTo>
                      <a:pt x="1909" y="8917"/>
                      <a:pt x="1913" y="8915"/>
                      <a:pt x="1917" y="8915"/>
                    </a:cubicBezTo>
                    <a:cubicBezTo>
                      <a:pt x="1934" y="8915"/>
                      <a:pt x="1933" y="8953"/>
                      <a:pt x="1924" y="8970"/>
                    </a:cubicBezTo>
                    <a:cubicBezTo>
                      <a:pt x="1919" y="8975"/>
                      <a:pt x="1913" y="8976"/>
                      <a:pt x="1905" y="8976"/>
                    </a:cubicBezTo>
                    <a:cubicBezTo>
                      <a:pt x="1881" y="8976"/>
                      <a:pt x="1848" y="8960"/>
                      <a:pt x="1825" y="8960"/>
                    </a:cubicBezTo>
                    <a:cubicBezTo>
                      <a:pt x="1786" y="8950"/>
                      <a:pt x="1766" y="8910"/>
                      <a:pt x="1736" y="8910"/>
                    </a:cubicBezTo>
                    <a:cubicBezTo>
                      <a:pt x="1734" y="8909"/>
                      <a:pt x="1733" y="8909"/>
                      <a:pt x="1731" y="8909"/>
                    </a:cubicBezTo>
                    <a:cubicBezTo>
                      <a:pt x="1718" y="8909"/>
                      <a:pt x="1726" y="8953"/>
                      <a:pt x="1726" y="8989"/>
                    </a:cubicBezTo>
                    <a:cubicBezTo>
                      <a:pt x="1726" y="9007"/>
                      <a:pt x="1712" y="9013"/>
                      <a:pt x="1693" y="9013"/>
                    </a:cubicBezTo>
                    <a:cubicBezTo>
                      <a:pt x="1669" y="9013"/>
                      <a:pt x="1639" y="9005"/>
                      <a:pt x="1617" y="8999"/>
                    </a:cubicBezTo>
                    <a:cubicBezTo>
                      <a:pt x="1575" y="8999"/>
                      <a:pt x="1547" y="8977"/>
                      <a:pt x="1508" y="8977"/>
                    </a:cubicBezTo>
                    <a:cubicBezTo>
                      <a:pt x="1502" y="8977"/>
                      <a:pt x="1495" y="8978"/>
                      <a:pt x="1488" y="8979"/>
                    </a:cubicBezTo>
                    <a:cubicBezTo>
                      <a:pt x="1439" y="8989"/>
                      <a:pt x="1379" y="9049"/>
                      <a:pt x="1419" y="9049"/>
                    </a:cubicBezTo>
                    <a:cubicBezTo>
                      <a:pt x="1458" y="9059"/>
                      <a:pt x="1528" y="9079"/>
                      <a:pt x="1518" y="9118"/>
                    </a:cubicBezTo>
                    <a:cubicBezTo>
                      <a:pt x="1514" y="9128"/>
                      <a:pt x="1513" y="9131"/>
                      <a:pt x="1514" y="9131"/>
                    </a:cubicBezTo>
                    <a:cubicBezTo>
                      <a:pt x="1518" y="9131"/>
                      <a:pt x="1546" y="9090"/>
                      <a:pt x="1565" y="9090"/>
                    </a:cubicBezTo>
                    <a:cubicBezTo>
                      <a:pt x="1570" y="9090"/>
                      <a:pt x="1574" y="9092"/>
                      <a:pt x="1577" y="9098"/>
                    </a:cubicBezTo>
                    <a:cubicBezTo>
                      <a:pt x="1607" y="9128"/>
                      <a:pt x="1587" y="9188"/>
                      <a:pt x="1637" y="9188"/>
                    </a:cubicBezTo>
                    <a:cubicBezTo>
                      <a:pt x="1686" y="9188"/>
                      <a:pt x="1696" y="9168"/>
                      <a:pt x="1716" y="9118"/>
                    </a:cubicBezTo>
                    <a:cubicBezTo>
                      <a:pt x="1718" y="9114"/>
                      <a:pt x="1721" y="9112"/>
                      <a:pt x="1724" y="9112"/>
                    </a:cubicBezTo>
                    <a:cubicBezTo>
                      <a:pt x="1734" y="9112"/>
                      <a:pt x="1748" y="9137"/>
                      <a:pt x="1756" y="9168"/>
                    </a:cubicBezTo>
                    <a:cubicBezTo>
                      <a:pt x="1756" y="9178"/>
                      <a:pt x="1756" y="9188"/>
                      <a:pt x="1766" y="9188"/>
                    </a:cubicBezTo>
                    <a:cubicBezTo>
                      <a:pt x="1766" y="9208"/>
                      <a:pt x="1776" y="9217"/>
                      <a:pt x="1776" y="9227"/>
                    </a:cubicBezTo>
                    <a:cubicBezTo>
                      <a:pt x="1776" y="9232"/>
                      <a:pt x="1777" y="9234"/>
                      <a:pt x="1779" y="9234"/>
                    </a:cubicBezTo>
                    <a:cubicBezTo>
                      <a:pt x="1790" y="9234"/>
                      <a:pt x="1828" y="9175"/>
                      <a:pt x="1845" y="9158"/>
                    </a:cubicBezTo>
                    <a:lnTo>
                      <a:pt x="1865" y="9158"/>
                    </a:lnTo>
                    <a:cubicBezTo>
                      <a:pt x="1865" y="9168"/>
                      <a:pt x="1865" y="9198"/>
                      <a:pt x="1885" y="9208"/>
                    </a:cubicBezTo>
                    <a:cubicBezTo>
                      <a:pt x="1894" y="9217"/>
                      <a:pt x="1903" y="9224"/>
                      <a:pt x="1915" y="9224"/>
                    </a:cubicBezTo>
                    <a:cubicBezTo>
                      <a:pt x="1929" y="9224"/>
                      <a:pt x="1947" y="9214"/>
                      <a:pt x="1974" y="9188"/>
                    </a:cubicBezTo>
                    <a:lnTo>
                      <a:pt x="2123" y="9198"/>
                    </a:lnTo>
                    <a:cubicBezTo>
                      <a:pt x="2123" y="9198"/>
                      <a:pt x="2123" y="9208"/>
                      <a:pt x="2123" y="9208"/>
                    </a:cubicBezTo>
                    <a:cubicBezTo>
                      <a:pt x="2133" y="9217"/>
                      <a:pt x="2133" y="9217"/>
                      <a:pt x="2133" y="9217"/>
                    </a:cubicBezTo>
                    <a:cubicBezTo>
                      <a:pt x="2133" y="9217"/>
                      <a:pt x="2143" y="9237"/>
                      <a:pt x="2162" y="9267"/>
                    </a:cubicBezTo>
                    <a:cubicBezTo>
                      <a:pt x="2182" y="9277"/>
                      <a:pt x="2192" y="9297"/>
                      <a:pt x="2212" y="9307"/>
                    </a:cubicBezTo>
                    <a:cubicBezTo>
                      <a:pt x="2222" y="9317"/>
                      <a:pt x="2222" y="9317"/>
                      <a:pt x="2232" y="9327"/>
                    </a:cubicBezTo>
                    <a:cubicBezTo>
                      <a:pt x="2252" y="9346"/>
                      <a:pt x="2242" y="9356"/>
                      <a:pt x="2222" y="9366"/>
                    </a:cubicBezTo>
                    <a:cubicBezTo>
                      <a:pt x="2172" y="9386"/>
                      <a:pt x="2073" y="9396"/>
                      <a:pt x="2033" y="9396"/>
                    </a:cubicBezTo>
                    <a:cubicBezTo>
                      <a:pt x="1974" y="9406"/>
                      <a:pt x="2053" y="9455"/>
                      <a:pt x="2004" y="9495"/>
                    </a:cubicBezTo>
                    <a:cubicBezTo>
                      <a:pt x="1997" y="9502"/>
                      <a:pt x="1989" y="9504"/>
                      <a:pt x="1980" y="9504"/>
                    </a:cubicBezTo>
                    <a:cubicBezTo>
                      <a:pt x="1935" y="9504"/>
                      <a:pt x="1860" y="9434"/>
                      <a:pt x="1786" y="9426"/>
                    </a:cubicBezTo>
                    <a:cubicBezTo>
                      <a:pt x="1759" y="9419"/>
                      <a:pt x="1738" y="9415"/>
                      <a:pt x="1719" y="9415"/>
                    </a:cubicBezTo>
                    <a:cubicBezTo>
                      <a:pt x="1682" y="9415"/>
                      <a:pt x="1653" y="9432"/>
                      <a:pt x="1607" y="9485"/>
                    </a:cubicBezTo>
                    <a:cubicBezTo>
                      <a:pt x="1550" y="9550"/>
                      <a:pt x="1586" y="9615"/>
                      <a:pt x="1661" y="9615"/>
                    </a:cubicBezTo>
                    <a:cubicBezTo>
                      <a:pt x="1677" y="9615"/>
                      <a:pt x="1696" y="9611"/>
                      <a:pt x="1716" y="9604"/>
                    </a:cubicBezTo>
                    <a:cubicBezTo>
                      <a:pt x="1735" y="9596"/>
                      <a:pt x="1749" y="9593"/>
                      <a:pt x="1759" y="9593"/>
                    </a:cubicBezTo>
                    <a:cubicBezTo>
                      <a:pt x="1802" y="9593"/>
                      <a:pt x="1778" y="9650"/>
                      <a:pt x="1786" y="9674"/>
                    </a:cubicBezTo>
                    <a:cubicBezTo>
                      <a:pt x="1786" y="9693"/>
                      <a:pt x="1706" y="9693"/>
                      <a:pt x="1577" y="9773"/>
                    </a:cubicBezTo>
                    <a:cubicBezTo>
                      <a:pt x="1489" y="9820"/>
                      <a:pt x="1522" y="9863"/>
                      <a:pt x="1577" y="9863"/>
                    </a:cubicBezTo>
                    <a:cubicBezTo>
                      <a:pt x="1602" y="9863"/>
                      <a:pt x="1632" y="9854"/>
                      <a:pt x="1657" y="9832"/>
                    </a:cubicBezTo>
                    <a:cubicBezTo>
                      <a:pt x="1691" y="9805"/>
                      <a:pt x="1722" y="9802"/>
                      <a:pt x="1750" y="9802"/>
                    </a:cubicBezTo>
                    <a:cubicBezTo>
                      <a:pt x="1758" y="9802"/>
                      <a:pt x="1765" y="9802"/>
                      <a:pt x="1773" y="9802"/>
                    </a:cubicBezTo>
                    <a:cubicBezTo>
                      <a:pt x="1808" y="9802"/>
                      <a:pt x="1840" y="9797"/>
                      <a:pt x="1875" y="9743"/>
                    </a:cubicBezTo>
                    <a:cubicBezTo>
                      <a:pt x="1911" y="9692"/>
                      <a:pt x="1936" y="9670"/>
                      <a:pt x="1949" y="9670"/>
                    </a:cubicBezTo>
                    <a:cubicBezTo>
                      <a:pt x="1962" y="9670"/>
                      <a:pt x="1964" y="9689"/>
                      <a:pt x="1954" y="9723"/>
                    </a:cubicBezTo>
                    <a:cubicBezTo>
                      <a:pt x="1941" y="9759"/>
                      <a:pt x="1950" y="9777"/>
                      <a:pt x="1970" y="9777"/>
                    </a:cubicBezTo>
                    <a:cubicBezTo>
                      <a:pt x="1995" y="9777"/>
                      <a:pt x="2035" y="9752"/>
                      <a:pt x="2073" y="9703"/>
                    </a:cubicBezTo>
                    <a:cubicBezTo>
                      <a:pt x="2113" y="9644"/>
                      <a:pt x="2113" y="9604"/>
                      <a:pt x="2133" y="9574"/>
                    </a:cubicBezTo>
                    <a:cubicBezTo>
                      <a:pt x="2143" y="9564"/>
                      <a:pt x="2162" y="9545"/>
                      <a:pt x="2182" y="9535"/>
                    </a:cubicBezTo>
                    <a:cubicBezTo>
                      <a:pt x="2188" y="9533"/>
                      <a:pt x="2193" y="9532"/>
                      <a:pt x="2197" y="9532"/>
                    </a:cubicBezTo>
                    <a:cubicBezTo>
                      <a:pt x="2236" y="9532"/>
                      <a:pt x="2211" y="9610"/>
                      <a:pt x="2202" y="9664"/>
                    </a:cubicBezTo>
                    <a:cubicBezTo>
                      <a:pt x="2202" y="9683"/>
                      <a:pt x="2202" y="9693"/>
                      <a:pt x="2202" y="9703"/>
                    </a:cubicBezTo>
                    <a:cubicBezTo>
                      <a:pt x="2202" y="9733"/>
                      <a:pt x="2212" y="9773"/>
                      <a:pt x="2123" y="9793"/>
                    </a:cubicBezTo>
                    <a:cubicBezTo>
                      <a:pt x="2033" y="9812"/>
                      <a:pt x="2063" y="9892"/>
                      <a:pt x="2004" y="9971"/>
                    </a:cubicBezTo>
                    <a:cubicBezTo>
                      <a:pt x="1991" y="9992"/>
                      <a:pt x="1981" y="10000"/>
                      <a:pt x="1971" y="10000"/>
                    </a:cubicBezTo>
                    <a:cubicBezTo>
                      <a:pt x="1945" y="10000"/>
                      <a:pt x="1926" y="9931"/>
                      <a:pt x="1875" y="9872"/>
                    </a:cubicBezTo>
                    <a:cubicBezTo>
                      <a:pt x="1864" y="9861"/>
                      <a:pt x="1855" y="9857"/>
                      <a:pt x="1847" y="9857"/>
                    </a:cubicBezTo>
                    <a:cubicBezTo>
                      <a:pt x="1802" y="9857"/>
                      <a:pt x="1791" y="9998"/>
                      <a:pt x="1766" y="10040"/>
                    </a:cubicBezTo>
                    <a:cubicBezTo>
                      <a:pt x="1736" y="10080"/>
                      <a:pt x="1696" y="10021"/>
                      <a:pt x="1617" y="10169"/>
                    </a:cubicBezTo>
                    <a:cubicBezTo>
                      <a:pt x="1554" y="10288"/>
                      <a:pt x="1641" y="10312"/>
                      <a:pt x="1695" y="10312"/>
                    </a:cubicBezTo>
                    <a:cubicBezTo>
                      <a:pt x="1708" y="10312"/>
                      <a:pt x="1720" y="10310"/>
                      <a:pt x="1726" y="10308"/>
                    </a:cubicBezTo>
                    <a:cubicBezTo>
                      <a:pt x="1746" y="10298"/>
                      <a:pt x="1736" y="10130"/>
                      <a:pt x="1795" y="10110"/>
                    </a:cubicBezTo>
                    <a:cubicBezTo>
                      <a:pt x="1804" y="10106"/>
                      <a:pt x="1813" y="10103"/>
                      <a:pt x="1821" y="10103"/>
                    </a:cubicBezTo>
                    <a:cubicBezTo>
                      <a:pt x="1869" y="10103"/>
                      <a:pt x="1900" y="10174"/>
                      <a:pt x="1815" y="10259"/>
                    </a:cubicBezTo>
                    <a:cubicBezTo>
                      <a:pt x="1738" y="10335"/>
                      <a:pt x="1739" y="10365"/>
                      <a:pt x="1771" y="10365"/>
                    </a:cubicBezTo>
                    <a:cubicBezTo>
                      <a:pt x="1780" y="10365"/>
                      <a:pt x="1792" y="10362"/>
                      <a:pt x="1805" y="10358"/>
                    </a:cubicBezTo>
                    <a:cubicBezTo>
                      <a:pt x="1809" y="10356"/>
                      <a:pt x="1813" y="10356"/>
                      <a:pt x="1816" y="10356"/>
                    </a:cubicBezTo>
                    <a:cubicBezTo>
                      <a:pt x="1862" y="10356"/>
                      <a:pt x="1843" y="10477"/>
                      <a:pt x="1815" y="10477"/>
                    </a:cubicBezTo>
                    <a:cubicBezTo>
                      <a:pt x="1796" y="10477"/>
                      <a:pt x="1724" y="10387"/>
                      <a:pt x="1674" y="10387"/>
                    </a:cubicBezTo>
                    <a:cubicBezTo>
                      <a:pt x="1671" y="10387"/>
                      <a:pt x="1669" y="10387"/>
                      <a:pt x="1667" y="10387"/>
                    </a:cubicBezTo>
                    <a:cubicBezTo>
                      <a:pt x="1617" y="10397"/>
                      <a:pt x="1607" y="10457"/>
                      <a:pt x="1577" y="10556"/>
                    </a:cubicBezTo>
                    <a:cubicBezTo>
                      <a:pt x="1566" y="10584"/>
                      <a:pt x="1554" y="10591"/>
                      <a:pt x="1540" y="10591"/>
                    </a:cubicBezTo>
                    <a:cubicBezTo>
                      <a:pt x="1524" y="10591"/>
                      <a:pt x="1507" y="10580"/>
                      <a:pt x="1491" y="10580"/>
                    </a:cubicBezTo>
                    <a:cubicBezTo>
                      <a:pt x="1472" y="10580"/>
                      <a:pt x="1454" y="10594"/>
                      <a:pt x="1439" y="10655"/>
                    </a:cubicBezTo>
                    <a:cubicBezTo>
                      <a:pt x="1420" y="10728"/>
                      <a:pt x="1458" y="10752"/>
                      <a:pt x="1509" y="10752"/>
                    </a:cubicBezTo>
                    <a:cubicBezTo>
                      <a:pt x="1570" y="10752"/>
                      <a:pt x="1650" y="10717"/>
                      <a:pt x="1677" y="10685"/>
                    </a:cubicBezTo>
                    <a:cubicBezTo>
                      <a:pt x="1696" y="10650"/>
                      <a:pt x="1686" y="10648"/>
                      <a:pt x="1681" y="10648"/>
                    </a:cubicBezTo>
                    <a:cubicBezTo>
                      <a:pt x="1681" y="10648"/>
                      <a:pt x="1680" y="10648"/>
                      <a:pt x="1680" y="10648"/>
                    </a:cubicBezTo>
                    <a:cubicBezTo>
                      <a:pt x="1678" y="10648"/>
                      <a:pt x="1683" y="10646"/>
                      <a:pt x="1716" y="10625"/>
                    </a:cubicBezTo>
                    <a:cubicBezTo>
                      <a:pt x="1731" y="10617"/>
                      <a:pt x="1742" y="10614"/>
                      <a:pt x="1750" y="10614"/>
                    </a:cubicBezTo>
                    <a:cubicBezTo>
                      <a:pt x="1792" y="10614"/>
                      <a:pt x="1756" y="10712"/>
                      <a:pt x="1706" y="10804"/>
                    </a:cubicBezTo>
                    <a:cubicBezTo>
                      <a:pt x="1671" y="10881"/>
                      <a:pt x="1656" y="10928"/>
                      <a:pt x="1675" y="10928"/>
                    </a:cubicBezTo>
                    <a:cubicBezTo>
                      <a:pt x="1682" y="10928"/>
                      <a:pt x="1696" y="10920"/>
                      <a:pt x="1716" y="10903"/>
                    </a:cubicBezTo>
                    <a:cubicBezTo>
                      <a:pt x="1795" y="10844"/>
                      <a:pt x="1766" y="10754"/>
                      <a:pt x="1795" y="10675"/>
                    </a:cubicBezTo>
                    <a:cubicBezTo>
                      <a:pt x="1804" y="10651"/>
                      <a:pt x="1817" y="10642"/>
                      <a:pt x="1830" y="10642"/>
                    </a:cubicBezTo>
                    <a:cubicBezTo>
                      <a:pt x="1861" y="10642"/>
                      <a:pt x="1898" y="10696"/>
                      <a:pt x="1905" y="10744"/>
                    </a:cubicBezTo>
                    <a:cubicBezTo>
                      <a:pt x="1924" y="10814"/>
                      <a:pt x="1865" y="10764"/>
                      <a:pt x="1815" y="10853"/>
                    </a:cubicBezTo>
                    <a:cubicBezTo>
                      <a:pt x="1777" y="10911"/>
                      <a:pt x="1726" y="10998"/>
                      <a:pt x="1751" y="10998"/>
                    </a:cubicBezTo>
                    <a:cubicBezTo>
                      <a:pt x="1765" y="10998"/>
                      <a:pt x="1802" y="10973"/>
                      <a:pt x="1875" y="10903"/>
                    </a:cubicBezTo>
                    <a:cubicBezTo>
                      <a:pt x="1934" y="10853"/>
                      <a:pt x="1924" y="10804"/>
                      <a:pt x="1944" y="10794"/>
                    </a:cubicBezTo>
                    <a:cubicBezTo>
                      <a:pt x="1946" y="10793"/>
                      <a:pt x="1949" y="10793"/>
                      <a:pt x="1951" y="10793"/>
                    </a:cubicBezTo>
                    <a:cubicBezTo>
                      <a:pt x="1980" y="10793"/>
                      <a:pt x="2012" y="10845"/>
                      <a:pt x="1994" y="10863"/>
                    </a:cubicBezTo>
                    <a:cubicBezTo>
                      <a:pt x="1964" y="10893"/>
                      <a:pt x="1954" y="10893"/>
                      <a:pt x="1914" y="10933"/>
                    </a:cubicBezTo>
                    <a:cubicBezTo>
                      <a:pt x="1875" y="10972"/>
                      <a:pt x="1855" y="10963"/>
                      <a:pt x="1776" y="11032"/>
                    </a:cubicBezTo>
                    <a:cubicBezTo>
                      <a:pt x="1744" y="11064"/>
                      <a:pt x="1720" y="11075"/>
                      <a:pt x="1697" y="11075"/>
                    </a:cubicBezTo>
                    <a:cubicBezTo>
                      <a:pt x="1663" y="11075"/>
                      <a:pt x="1631" y="11050"/>
                      <a:pt x="1577" y="11032"/>
                    </a:cubicBezTo>
                    <a:cubicBezTo>
                      <a:pt x="1563" y="11026"/>
                      <a:pt x="1555" y="11023"/>
                      <a:pt x="1550" y="11023"/>
                    </a:cubicBezTo>
                    <a:cubicBezTo>
                      <a:pt x="1528" y="11023"/>
                      <a:pt x="1622" y="11101"/>
                      <a:pt x="1597" y="11151"/>
                    </a:cubicBezTo>
                    <a:cubicBezTo>
                      <a:pt x="1591" y="11166"/>
                      <a:pt x="1571" y="11171"/>
                      <a:pt x="1545" y="11171"/>
                    </a:cubicBezTo>
                    <a:cubicBezTo>
                      <a:pt x="1483" y="11171"/>
                      <a:pt x="1389" y="11141"/>
                      <a:pt x="1389" y="11141"/>
                    </a:cubicBezTo>
                    <a:cubicBezTo>
                      <a:pt x="1389" y="11141"/>
                      <a:pt x="1359" y="11191"/>
                      <a:pt x="1379" y="11201"/>
                    </a:cubicBezTo>
                    <a:cubicBezTo>
                      <a:pt x="1384" y="11201"/>
                      <a:pt x="1390" y="11200"/>
                      <a:pt x="1395" y="11200"/>
                    </a:cubicBezTo>
                    <a:cubicBezTo>
                      <a:pt x="1413" y="11200"/>
                      <a:pt x="1434" y="11205"/>
                      <a:pt x="1448" y="11250"/>
                    </a:cubicBezTo>
                    <a:cubicBezTo>
                      <a:pt x="1457" y="11279"/>
                      <a:pt x="1450" y="11287"/>
                      <a:pt x="1433" y="11287"/>
                    </a:cubicBezTo>
                    <a:cubicBezTo>
                      <a:pt x="1409" y="11287"/>
                      <a:pt x="1366" y="11270"/>
                      <a:pt x="1320" y="11270"/>
                    </a:cubicBezTo>
                    <a:cubicBezTo>
                      <a:pt x="1240" y="11270"/>
                      <a:pt x="1270" y="11280"/>
                      <a:pt x="1260" y="11339"/>
                    </a:cubicBezTo>
                    <a:cubicBezTo>
                      <a:pt x="1256" y="11367"/>
                      <a:pt x="1265" y="11372"/>
                      <a:pt x="1280" y="11372"/>
                    </a:cubicBezTo>
                    <a:cubicBezTo>
                      <a:pt x="1291" y="11372"/>
                      <a:pt x="1306" y="11369"/>
                      <a:pt x="1322" y="11369"/>
                    </a:cubicBezTo>
                    <a:cubicBezTo>
                      <a:pt x="1340" y="11369"/>
                      <a:pt x="1360" y="11373"/>
                      <a:pt x="1379" y="11389"/>
                    </a:cubicBezTo>
                    <a:cubicBezTo>
                      <a:pt x="1439" y="11429"/>
                      <a:pt x="1329" y="11419"/>
                      <a:pt x="1329" y="11508"/>
                    </a:cubicBezTo>
                    <a:cubicBezTo>
                      <a:pt x="1329" y="11553"/>
                      <a:pt x="1342" y="11569"/>
                      <a:pt x="1359" y="11569"/>
                    </a:cubicBezTo>
                    <a:cubicBezTo>
                      <a:pt x="1379" y="11569"/>
                      <a:pt x="1407" y="11545"/>
                      <a:pt x="1429" y="11518"/>
                    </a:cubicBezTo>
                    <a:cubicBezTo>
                      <a:pt x="1468" y="11468"/>
                      <a:pt x="1498" y="11458"/>
                      <a:pt x="1528" y="11399"/>
                    </a:cubicBezTo>
                    <a:cubicBezTo>
                      <a:pt x="1546" y="11344"/>
                      <a:pt x="1556" y="11298"/>
                      <a:pt x="1588" y="11298"/>
                    </a:cubicBezTo>
                    <a:cubicBezTo>
                      <a:pt x="1591" y="11298"/>
                      <a:pt x="1594" y="11299"/>
                      <a:pt x="1597" y="11300"/>
                    </a:cubicBezTo>
                    <a:cubicBezTo>
                      <a:pt x="1647" y="11310"/>
                      <a:pt x="1637" y="11329"/>
                      <a:pt x="1597" y="11429"/>
                    </a:cubicBezTo>
                    <a:cubicBezTo>
                      <a:pt x="1558" y="11528"/>
                      <a:pt x="1558" y="11488"/>
                      <a:pt x="1587" y="11548"/>
                    </a:cubicBezTo>
                    <a:cubicBezTo>
                      <a:pt x="1592" y="11555"/>
                      <a:pt x="1597" y="11559"/>
                      <a:pt x="1601" y="11559"/>
                    </a:cubicBezTo>
                    <a:cubicBezTo>
                      <a:pt x="1626" y="11559"/>
                      <a:pt x="1648" y="11460"/>
                      <a:pt x="1657" y="11419"/>
                    </a:cubicBezTo>
                    <a:cubicBezTo>
                      <a:pt x="1667" y="11359"/>
                      <a:pt x="1706" y="11379"/>
                      <a:pt x="1766" y="11339"/>
                    </a:cubicBezTo>
                    <a:cubicBezTo>
                      <a:pt x="1775" y="11333"/>
                      <a:pt x="1781" y="11331"/>
                      <a:pt x="1787" y="11331"/>
                    </a:cubicBezTo>
                    <a:cubicBezTo>
                      <a:pt x="1817" y="11331"/>
                      <a:pt x="1795" y="11418"/>
                      <a:pt x="1795" y="11468"/>
                    </a:cubicBezTo>
                    <a:cubicBezTo>
                      <a:pt x="1795" y="11518"/>
                      <a:pt x="1786" y="11498"/>
                      <a:pt x="1766" y="11587"/>
                    </a:cubicBezTo>
                    <a:cubicBezTo>
                      <a:pt x="1760" y="11609"/>
                      <a:pt x="1760" y="11618"/>
                      <a:pt x="1764" y="11618"/>
                    </a:cubicBezTo>
                    <a:cubicBezTo>
                      <a:pt x="1773" y="11618"/>
                      <a:pt x="1809" y="11553"/>
                      <a:pt x="1845" y="11488"/>
                    </a:cubicBezTo>
                    <a:cubicBezTo>
                      <a:pt x="1863" y="11448"/>
                      <a:pt x="1867" y="11438"/>
                      <a:pt x="1876" y="11438"/>
                    </a:cubicBezTo>
                    <a:cubicBezTo>
                      <a:pt x="1886" y="11438"/>
                      <a:pt x="1902" y="11450"/>
                      <a:pt x="1948" y="11450"/>
                    </a:cubicBezTo>
                    <a:cubicBezTo>
                      <a:pt x="1955" y="11450"/>
                      <a:pt x="1964" y="11449"/>
                      <a:pt x="1974" y="11448"/>
                    </a:cubicBezTo>
                    <a:cubicBezTo>
                      <a:pt x="2083" y="11448"/>
                      <a:pt x="1974" y="11478"/>
                      <a:pt x="1914" y="11557"/>
                    </a:cubicBezTo>
                    <a:cubicBezTo>
                      <a:pt x="1876" y="11602"/>
                      <a:pt x="1875" y="11614"/>
                      <a:pt x="1895" y="11614"/>
                    </a:cubicBezTo>
                    <a:cubicBezTo>
                      <a:pt x="1906" y="11614"/>
                      <a:pt x="1923" y="11611"/>
                      <a:pt x="1944" y="11607"/>
                    </a:cubicBezTo>
                    <a:cubicBezTo>
                      <a:pt x="2004" y="11597"/>
                      <a:pt x="1954" y="11607"/>
                      <a:pt x="2053" y="11577"/>
                    </a:cubicBezTo>
                    <a:cubicBezTo>
                      <a:pt x="2062" y="11575"/>
                      <a:pt x="2070" y="11573"/>
                      <a:pt x="2076" y="11573"/>
                    </a:cubicBezTo>
                    <a:cubicBezTo>
                      <a:pt x="2140" y="11573"/>
                      <a:pt x="2083" y="11696"/>
                      <a:pt x="2083" y="11696"/>
                    </a:cubicBezTo>
                    <a:cubicBezTo>
                      <a:pt x="2083" y="11696"/>
                      <a:pt x="2032" y="11740"/>
                      <a:pt x="1980" y="11740"/>
                    </a:cubicBezTo>
                    <a:cubicBezTo>
                      <a:pt x="1971" y="11740"/>
                      <a:pt x="1963" y="11739"/>
                      <a:pt x="1954" y="11736"/>
                    </a:cubicBezTo>
                    <a:cubicBezTo>
                      <a:pt x="1904" y="11719"/>
                      <a:pt x="1896" y="11660"/>
                      <a:pt x="1853" y="11660"/>
                    </a:cubicBezTo>
                    <a:cubicBezTo>
                      <a:pt x="1845" y="11660"/>
                      <a:pt x="1836" y="11662"/>
                      <a:pt x="1825" y="11667"/>
                    </a:cubicBezTo>
                    <a:cubicBezTo>
                      <a:pt x="1756" y="11706"/>
                      <a:pt x="1766" y="11726"/>
                      <a:pt x="1746" y="11746"/>
                    </a:cubicBezTo>
                    <a:cubicBezTo>
                      <a:pt x="1741" y="11751"/>
                      <a:pt x="1738" y="11752"/>
                      <a:pt x="1734" y="11752"/>
                    </a:cubicBezTo>
                    <a:cubicBezTo>
                      <a:pt x="1730" y="11752"/>
                      <a:pt x="1726" y="11749"/>
                      <a:pt x="1721" y="11749"/>
                    </a:cubicBezTo>
                    <a:cubicBezTo>
                      <a:pt x="1714" y="11749"/>
                      <a:pt x="1704" y="11754"/>
                      <a:pt x="1686" y="11776"/>
                    </a:cubicBezTo>
                    <a:cubicBezTo>
                      <a:pt x="1670" y="11801"/>
                      <a:pt x="1660" y="11812"/>
                      <a:pt x="1652" y="11812"/>
                    </a:cubicBezTo>
                    <a:cubicBezTo>
                      <a:pt x="1642" y="11812"/>
                      <a:pt x="1634" y="11790"/>
                      <a:pt x="1617" y="11756"/>
                    </a:cubicBezTo>
                    <a:cubicBezTo>
                      <a:pt x="1608" y="11739"/>
                      <a:pt x="1593" y="11732"/>
                      <a:pt x="1575" y="11732"/>
                    </a:cubicBezTo>
                    <a:cubicBezTo>
                      <a:pt x="1529" y="11732"/>
                      <a:pt x="1464" y="11771"/>
                      <a:pt x="1429" y="11786"/>
                    </a:cubicBezTo>
                    <a:cubicBezTo>
                      <a:pt x="1379" y="11805"/>
                      <a:pt x="1518" y="11865"/>
                      <a:pt x="1508" y="11895"/>
                    </a:cubicBezTo>
                    <a:cubicBezTo>
                      <a:pt x="1503" y="11909"/>
                      <a:pt x="1503" y="11914"/>
                      <a:pt x="1497" y="11914"/>
                    </a:cubicBezTo>
                    <a:cubicBezTo>
                      <a:pt x="1491" y="11914"/>
                      <a:pt x="1478" y="11909"/>
                      <a:pt x="1448" y="11904"/>
                    </a:cubicBezTo>
                    <a:cubicBezTo>
                      <a:pt x="1424" y="11900"/>
                      <a:pt x="1391" y="11895"/>
                      <a:pt x="1364" y="11895"/>
                    </a:cubicBezTo>
                    <a:cubicBezTo>
                      <a:pt x="1337" y="11895"/>
                      <a:pt x="1315" y="11900"/>
                      <a:pt x="1310" y="11914"/>
                    </a:cubicBezTo>
                    <a:cubicBezTo>
                      <a:pt x="1300" y="11944"/>
                      <a:pt x="1290" y="11984"/>
                      <a:pt x="1260" y="12004"/>
                    </a:cubicBezTo>
                    <a:cubicBezTo>
                      <a:pt x="1230" y="12023"/>
                      <a:pt x="1290" y="12103"/>
                      <a:pt x="1320" y="12113"/>
                    </a:cubicBezTo>
                    <a:cubicBezTo>
                      <a:pt x="1323" y="12114"/>
                      <a:pt x="1326" y="12115"/>
                      <a:pt x="1329" y="12115"/>
                    </a:cubicBezTo>
                    <a:cubicBezTo>
                      <a:pt x="1346" y="12115"/>
                      <a:pt x="1367" y="12092"/>
                      <a:pt x="1409" y="12033"/>
                    </a:cubicBezTo>
                    <a:cubicBezTo>
                      <a:pt x="1436" y="11990"/>
                      <a:pt x="1455" y="11976"/>
                      <a:pt x="1469" y="11976"/>
                    </a:cubicBezTo>
                    <a:cubicBezTo>
                      <a:pt x="1480" y="11976"/>
                      <a:pt x="1489" y="11985"/>
                      <a:pt x="1498" y="11994"/>
                    </a:cubicBezTo>
                    <a:cubicBezTo>
                      <a:pt x="1508" y="12023"/>
                      <a:pt x="1448" y="12053"/>
                      <a:pt x="1429" y="12073"/>
                    </a:cubicBezTo>
                    <a:cubicBezTo>
                      <a:pt x="1409" y="12103"/>
                      <a:pt x="1359" y="12182"/>
                      <a:pt x="1409" y="12222"/>
                    </a:cubicBezTo>
                    <a:cubicBezTo>
                      <a:pt x="1429" y="12237"/>
                      <a:pt x="1448" y="12244"/>
                      <a:pt x="1463" y="12244"/>
                    </a:cubicBezTo>
                    <a:cubicBezTo>
                      <a:pt x="1478" y="12244"/>
                      <a:pt x="1488" y="12237"/>
                      <a:pt x="1488" y="12222"/>
                    </a:cubicBezTo>
                    <a:cubicBezTo>
                      <a:pt x="1488" y="12197"/>
                      <a:pt x="1522" y="12132"/>
                      <a:pt x="1550" y="12132"/>
                    </a:cubicBezTo>
                    <a:cubicBezTo>
                      <a:pt x="1556" y="12132"/>
                      <a:pt x="1562" y="12135"/>
                      <a:pt x="1567" y="12142"/>
                    </a:cubicBezTo>
                    <a:cubicBezTo>
                      <a:pt x="1573" y="12150"/>
                      <a:pt x="1582" y="12153"/>
                      <a:pt x="1592" y="12153"/>
                    </a:cubicBezTo>
                    <a:cubicBezTo>
                      <a:pt x="1635" y="12153"/>
                      <a:pt x="1708" y="12095"/>
                      <a:pt x="1716" y="12063"/>
                    </a:cubicBezTo>
                    <a:cubicBezTo>
                      <a:pt x="1725" y="12027"/>
                      <a:pt x="1831" y="11951"/>
                      <a:pt x="1910" y="11951"/>
                    </a:cubicBezTo>
                    <a:cubicBezTo>
                      <a:pt x="1918" y="11951"/>
                      <a:pt x="1927" y="11952"/>
                      <a:pt x="1934" y="11954"/>
                    </a:cubicBezTo>
                    <a:cubicBezTo>
                      <a:pt x="2014" y="11974"/>
                      <a:pt x="1865" y="12053"/>
                      <a:pt x="1835" y="12103"/>
                    </a:cubicBezTo>
                    <a:cubicBezTo>
                      <a:pt x="1802" y="12136"/>
                      <a:pt x="1878" y="12202"/>
                      <a:pt x="1944" y="12202"/>
                    </a:cubicBezTo>
                    <a:cubicBezTo>
                      <a:pt x="1958" y="12202"/>
                      <a:pt x="1972" y="12199"/>
                      <a:pt x="1984" y="12192"/>
                    </a:cubicBezTo>
                    <a:cubicBezTo>
                      <a:pt x="1993" y="12186"/>
                      <a:pt x="2000" y="12184"/>
                      <a:pt x="2006" y="12184"/>
                    </a:cubicBezTo>
                    <a:cubicBezTo>
                      <a:pt x="2040" y="12184"/>
                      <a:pt x="2031" y="12269"/>
                      <a:pt x="2014" y="12311"/>
                    </a:cubicBezTo>
                    <a:cubicBezTo>
                      <a:pt x="2009" y="12324"/>
                      <a:pt x="1999" y="12329"/>
                      <a:pt x="1986" y="12329"/>
                    </a:cubicBezTo>
                    <a:cubicBezTo>
                      <a:pt x="1950" y="12329"/>
                      <a:pt x="1889" y="12289"/>
                      <a:pt x="1845" y="12281"/>
                    </a:cubicBezTo>
                    <a:cubicBezTo>
                      <a:pt x="1786" y="12271"/>
                      <a:pt x="1756" y="12182"/>
                      <a:pt x="1706" y="12172"/>
                    </a:cubicBezTo>
                    <a:cubicBezTo>
                      <a:pt x="1657" y="12172"/>
                      <a:pt x="1696" y="12261"/>
                      <a:pt x="1696" y="12351"/>
                    </a:cubicBezTo>
                    <a:cubicBezTo>
                      <a:pt x="1696" y="12389"/>
                      <a:pt x="1674" y="12400"/>
                      <a:pt x="1643" y="12400"/>
                    </a:cubicBezTo>
                    <a:cubicBezTo>
                      <a:pt x="1602" y="12400"/>
                      <a:pt x="1543" y="12380"/>
                      <a:pt x="1498" y="12380"/>
                    </a:cubicBezTo>
                    <a:cubicBezTo>
                      <a:pt x="1430" y="12372"/>
                      <a:pt x="1391" y="12327"/>
                      <a:pt x="1325" y="12327"/>
                    </a:cubicBezTo>
                    <a:cubicBezTo>
                      <a:pt x="1314" y="12327"/>
                      <a:pt x="1302" y="12328"/>
                      <a:pt x="1290" y="12331"/>
                    </a:cubicBezTo>
                    <a:cubicBezTo>
                      <a:pt x="1201" y="12351"/>
                      <a:pt x="1101" y="12480"/>
                      <a:pt x="1171" y="12480"/>
                    </a:cubicBezTo>
                    <a:cubicBezTo>
                      <a:pt x="1230" y="12489"/>
                      <a:pt x="1349" y="12529"/>
                      <a:pt x="1329" y="12628"/>
                    </a:cubicBezTo>
                    <a:cubicBezTo>
                      <a:pt x="1326" y="12644"/>
                      <a:pt x="1326" y="12650"/>
                      <a:pt x="1328" y="12650"/>
                    </a:cubicBezTo>
                    <a:cubicBezTo>
                      <a:pt x="1337" y="12650"/>
                      <a:pt x="1385" y="12555"/>
                      <a:pt x="1419" y="12555"/>
                    </a:cubicBezTo>
                    <a:cubicBezTo>
                      <a:pt x="1426" y="12555"/>
                      <a:pt x="1433" y="12559"/>
                      <a:pt x="1439" y="12569"/>
                    </a:cubicBezTo>
                    <a:cubicBezTo>
                      <a:pt x="1488" y="12638"/>
                      <a:pt x="1448" y="12767"/>
                      <a:pt x="1538" y="12767"/>
                    </a:cubicBezTo>
                    <a:cubicBezTo>
                      <a:pt x="1627" y="12757"/>
                      <a:pt x="1647" y="12718"/>
                      <a:pt x="1677" y="12628"/>
                    </a:cubicBezTo>
                    <a:cubicBezTo>
                      <a:pt x="1681" y="12615"/>
                      <a:pt x="1686" y="12609"/>
                      <a:pt x="1691" y="12609"/>
                    </a:cubicBezTo>
                    <a:cubicBezTo>
                      <a:pt x="1721" y="12609"/>
                      <a:pt x="1757" y="12788"/>
                      <a:pt x="1766" y="12846"/>
                    </a:cubicBezTo>
                    <a:cubicBezTo>
                      <a:pt x="1766" y="12856"/>
                      <a:pt x="1768" y="12860"/>
                      <a:pt x="1772" y="12860"/>
                    </a:cubicBezTo>
                    <a:cubicBezTo>
                      <a:pt x="1793" y="12860"/>
                      <a:pt x="1861" y="12748"/>
                      <a:pt x="1895" y="12698"/>
                    </a:cubicBezTo>
                    <a:cubicBezTo>
                      <a:pt x="1900" y="12692"/>
                      <a:pt x="1909" y="12690"/>
                      <a:pt x="1919" y="12690"/>
                    </a:cubicBezTo>
                    <a:cubicBezTo>
                      <a:pt x="1947" y="12690"/>
                      <a:pt x="1988" y="12706"/>
                      <a:pt x="2024" y="12727"/>
                    </a:cubicBezTo>
                    <a:cubicBezTo>
                      <a:pt x="1954" y="12767"/>
                      <a:pt x="2043" y="12906"/>
                      <a:pt x="2103" y="12916"/>
                    </a:cubicBezTo>
                    <a:cubicBezTo>
                      <a:pt x="2108" y="12918"/>
                      <a:pt x="2113" y="12920"/>
                      <a:pt x="2119" y="12920"/>
                    </a:cubicBezTo>
                    <a:cubicBezTo>
                      <a:pt x="2156" y="12920"/>
                      <a:pt x="2201" y="12863"/>
                      <a:pt x="2262" y="12777"/>
                    </a:cubicBezTo>
                    <a:lnTo>
                      <a:pt x="2450" y="12787"/>
                    </a:lnTo>
                    <a:cubicBezTo>
                      <a:pt x="2450" y="12797"/>
                      <a:pt x="2450" y="12797"/>
                      <a:pt x="2450" y="12797"/>
                    </a:cubicBezTo>
                    <a:cubicBezTo>
                      <a:pt x="2410" y="12846"/>
                      <a:pt x="2351" y="13074"/>
                      <a:pt x="2460" y="13134"/>
                    </a:cubicBezTo>
                    <a:cubicBezTo>
                      <a:pt x="2477" y="13145"/>
                      <a:pt x="2491" y="13150"/>
                      <a:pt x="2502" y="13150"/>
                    </a:cubicBezTo>
                    <a:cubicBezTo>
                      <a:pt x="2560" y="13150"/>
                      <a:pt x="2539" y="13015"/>
                      <a:pt x="2539" y="12965"/>
                    </a:cubicBezTo>
                    <a:cubicBezTo>
                      <a:pt x="2539" y="12926"/>
                      <a:pt x="2589" y="12837"/>
                      <a:pt x="2648" y="12777"/>
                    </a:cubicBezTo>
                    <a:lnTo>
                      <a:pt x="2708" y="12777"/>
                    </a:lnTo>
                    <a:lnTo>
                      <a:pt x="2827" y="12757"/>
                    </a:lnTo>
                    <a:lnTo>
                      <a:pt x="2827" y="12757"/>
                    </a:lnTo>
                    <a:cubicBezTo>
                      <a:pt x="2817" y="12767"/>
                      <a:pt x="2817" y="12777"/>
                      <a:pt x="2817" y="12777"/>
                    </a:cubicBezTo>
                    <a:cubicBezTo>
                      <a:pt x="2837" y="12777"/>
                      <a:pt x="2876" y="12767"/>
                      <a:pt x="2906" y="12747"/>
                    </a:cubicBezTo>
                    <a:lnTo>
                      <a:pt x="2946" y="12737"/>
                    </a:lnTo>
                    <a:cubicBezTo>
                      <a:pt x="2946" y="12737"/>
                      <a:pt x="3132" y="12590"/>
                      <a:pt x="3202" y="12590"/>
                    </a:cubicBezTo>
                    <a:cubicBezTo>
                      <a:pt x="3211" y="12590"/>
                      <a:pt x="3219" y="12593"/>
                      <a:pt x="3223" y="12599"/>
                    </a:cubicBezTo>
                    <a:cubicBezTo>
                      <a:pt x="3257" y="12649"/>
                      <a:pt x="3333" y="12792"/>
                      <a:pt x="3356" y="12792"/>
                    </a:cubicBezTo>
                    <a:cubicBezTo>
                      <a:pt x="3360" y="12792"/>
                      <a:pt x="3362" y="12788"/>
                      <a:pt x="3362" y="12777"/>
                    </a:cubicBezTo>
                    <a:cubicBezTo>
                      <a:pt x="3369" y="12736"/>
                      <a:pt x="3390" y="12680"/>
                      <a:pt x="3416" y="12680"/>
                    </a:cubicBezTo>
                    <a:cubicBezTo>
                      <a:pt x="3427" y="12680"/>
                      <a:pt x="3439" y="12690"/>
                      <a:pt x="3451" y="12718"/>
                    </a:cubicBezTo>
                    <a:cubicBezTo>
                      <a:pt x="3481" y="12817"/>
                      <a:pt x="3551" y="12896"/>
                      <a:pt x="3640" y="12906"/>
                    </a:cubicBezTo>
                    <a:cubicBezTo>
                      <a:pt x="3643" y="12906"/>
                      <a:pt x="3646" y="12906"/>
                      <a:pt x="3648" y="12906"/>
                    </a:cubicBezTo>
                    <a:cubicBezTo>
                      <a:pt x="3720" y="12906"/>
                      <a:pt x="3601" y="12775"/>
                      <a:pt x="3640" y="12708"/>
                    </a:cubicBezTo>
                    <a:cubicBezTo>
                      <a:pt x="3657" y="12677"/>
                      <a:pt x="3692" y="12675"/>
                      <a:pt x="3723" y="12675"/>
                    </a:cubicBezTo>
                    <a:cubicBezTo>
                      <a:pt x="3728" y="12675"/>
                      <a:pt x="3732" y="12675"/>
                      <a:pt x="3736" y="12675"/>
                    </a:cubicBezTo>
                    <a:cubicBezTo>
                      <a:pt x="3771" y="12675"/>
                      <a:pt x="3798" y="12673"/>
                      <a:pt x="3788" y="12628"/>
                    </a:cubicBezTo>
                    <a:cubicBezTo>
                      <a:pt x="3769" y="12529"/>
                      <a:pt x="3858" y="12489"/>
                      <a:pt x="3917" y="12480"/>
                    </a:cubicBezTo>
                    <a:cubicBezTo>
                      <a:pt x="3987" y="12470"/>
                      <a:pt x="3888" y="12410"/>
                      <a:pt x="3798" y="12390"/>
                    </a:cubicBezTo>
                    <a:cubicBezTo>
                      <a:pt x="3777" y="12386"/>
                      <a:pt x="3759" y="12384"/>
                      <a:pt x="3743" y="12384"/>
                    </a:cubicBezTo>
                    <a:cubicBezTo>
                      <a:pt x="3692" y="12384"/>
                      <a:pt x="3660" y="12403"/>
                      <a:pt x="3600" y="12410"/>
                    </a:cubicBezTo>
                    <a:cubicBezTo>
                      <a:pt x="3558" y="12410"/>
                      <a:pt x="3528" y="12424"/>
                      <a:pt x="3508" y="12424"/>
                    </a:cubicBezTo>
                    <a:cubicBezTo>
                      <a:pt x="3490" y="12424"/>
                      <a:pt x="3481" y="12413"/>
                      <a:pt x="3481" y="12371"/>
                    </a:cubicBezTo>
                    <a:cubicBezTo>
                      <a:pt x="3481" y="12295"/>
                      <a:pt x="3428" y="12211"/>
                      <a:pt x="3380" y="12211"/>
                    </a:cubicBezTo>
                    <a:cubicBezTo>
                      <a:pt x="3377" y="12211"/>
                      <a:pt x="3375" y="12211"/>
                      <a:pt x="3372" y="12212"/>
                    </a:cubicBezTo>
                    <a:cubicBezTo>
                      <a:pt x="3322" y="12212"/>
                      <a:pt x="3303" y="12271"/>
                      <a:pt x="3243" y="12281"/>
                    </a:cubicBezTo>
                    <a:lnTo>
                      <a:pt x="3194" y="12281"/>
                    </a:lnTo>
                    <a:cubicBezTo>
                      <a:pt x="3194" y="12271"/>
                      <a:pt x="3194" y="12271"/>
                      <a:pt x="3203" y="12261"/>
                    </a:cubicBezTo>
                    <a:cubicBezTo>
                      <a:pt x="3233" y="12222"/>
                      <a:pt x="3243" y="12222"/>
                      <a:pt x="3263" y="12192"/>
                    </a:cubicBezTo>
                    <a:cubicBezTo>
                      <a:pt x="3283" y="12182"/>
                      <a:pt x="3273" y="12142"/>
                      <a:pt x="3253" y="12133"/>
                    </a:cubicBezTo>
                    <a:lnTo>
                      <a:pt x="3233" y="12133"/>
                    </a:lnTo>
                    <a:cubicBezTo>
                      <a:pt x="3233" y="12133"/>
                      <a:pt x="3223" y="12133"/>
                      <a:pt x="3223" y="12123"/>
                    </a:cubicBezTo>
                    <a:cubicBezTo>
                      <a:pt x="3203" y="12113"/>
                      <a:pt x="3184" y="12083"/>
                      <a:pt x="3164" y="12063"/>
                    </a:cubicBezTo>
                    <a:cubicBezTo>
                      <a:pt x="3144" y="12043"/>
                      <a:pt x="3134" y="12014"/>
                      <a:pt x="3144" y="12004"/>
                    </a:cubicBezTo>
                    <a:cubicBezTo>
                      <a:pt x="3154" y="12004"/>
                      <a:pt x="3154" y="11994"/>
                      <a:pt x="3164" y="11994"/>
                    </a:cubicBezTo>
                    <a:cubicBezTo>
                      <a:pt x="3190" y="11987"/>
                      <a:pt x="3222" y="11984"/>
                      <a:pt x="3253" y="11984"/>
                    </a:cubicBezTo>
                    <a:cubicBezTo>
                      <a:pt x="3316" y="11984"/>
                      <a:pt x="3375" y="11997"/>
                      <a:pt x="3382" y="12023"/>
                    </a:cubicBezTo>
                    <a:cubicBezTo>
                      <a:pt x="3390" y="12055"/>
                      <a:pt x="3460" y="12117"/>
                      <a:pt x="3503" y="12117"/>
                    </a:cubicBezTo>
                    <a:cubicBezTo>
                      <a:pt x="3515" y="12117"/>
                      <a:pt x="3524" y="12113"/>
                      <a:pt x="3531" y="12103"/>
                    </a:cubicBezTo>
                    <a:cubicBezTo>
                      <a:pt x="3535" y="12097"/>
                      <a:pt x="3540" y="12095"/>
                      <a:pt x="3545" y="12095"/>
                    </a:cubicBezTo>
                    <a:cubicBezTo>
                      <a:pt x="3576" y="12095"/>
                      <a:pt x="3620" y="12186"/>
                      <a:pt x="3620" y="12212"/>
                    </a:cubicBezTo>
                    <a:cubicBezTo>
                      <a:pt x="3620" y="12237"/>
                      <a:pt x="3613" y="12307"/>
                      <a:pt x="3642" y="12307"/>
                    </a:cubicBezTo>
                    <a:cubicBezTo>
                      <a:pt x="3647" y="12307"/>
                      <a:pt x="3653" y="12305"/>
                      <a:pt x="3660" y="12301"/>
                    </a:cubicBezTo>
                    <a:cubicBezTo>
                      <a:pt x="3699" y="12261"/>
                      <a:pt x="3679" y="12152"/>
                      <a:pt x="3660" y="12123"/>
                    </a:cubicBezTo>
                    <a:cubicBezTo>
                      <a:pt x="3640" y="12103"/>
                      <a:pt x="3600" y="12063"/>
                      <a:pt x="3610" y="12033"/>
                    </a:cubicBezTo>
                    <a:cubicBezTo>
                      <a:pt x="3619" y="12019"/>
                      <a:pt x="3629" y="12007"/>
                      <a:pt x="3642" y="12007"/>
                    </a:cubicBezTo>
                    <a:cubicBezTo>
                      <a:pt x="3656" y="12007"/>
                      <a:pt x="3673" y="12022"/>
                      <a:pt x="3699" y="12063"/>
                    </a:cubicBezTo>
                    <a:cubicBezTo>
                      <a:pt x="3755" y="12128"/>
                      <a:pt x="3785" y="12193"/>
                      <a:pt x="3804" y="12193"/>
                    </a:cubicBezTo>
                    <a:cubicBezTo>
                      <a:pt x="3806" y="12193"/>
                      <a:pt x="3807" y="12193"/>
                      <a:pt x="3808" y="12192"/>
                    </a:cubicBezTo>
                    <a:cubicBezTo>
                      <a:pt x="3838" y="12182"/>
                      <a:pt x="3878" y="12113"/>
                      <a:pt x="3848" y="12083"/>
                    </a:cubicBezTo>
                    <a:cubicBezTo>
                      <a:pt x="3818" y="12063"/>
                      <a:pt x="3739" y="11964"/>
                      <a:pt x="3729" y="11934"/>
                    </a:cubicBezTo>
                    <a:cubicBezTo>
                      <a:pt x="3721" y="11918"/>
                      <a:pt x="3700" y="11902"/>
                      <a:pt x="3665" y="11902"/>
                    </a:cubicBezTo>
                    <a:cubicBezTo>
                      <a:pt x="3657" y="11902"/>
                      <a:pt x="3649" y="11903"/>
                      <a:pt x="3640" y="11904"/>
                    </a:cubicBezTo>
                    <a:cubicBezTo>
                      <a:pt x="3604" y="11911"/>
                      <a:pt x="3582" y="11920"/>
                      <a:pt x="3569" y="11920"/>
                    </a:cubicBezTo>
                    <a:cubicBezTo>
                      <a:pt x="3560" y="11920"/>
                      <a:pt x="3554" y="11916"/>
                      <a:pt x="3551" y="11904"/>
                    </a:cubicBezTo>
                    <a:cubicBezTo>
                      <a:pt x="3541" y="11875"/>
                      <a:pt x="3600" y="11815"/>
                      <a:pt x="3551" y="11805"/>
                    </a:cubicBezTo>
                    <a:cubicBezTo>
                      <a:pt x="3518" y="11792"/>
                      <a:pt x="3499" y="11767"/>
                      <a:pt x="3481" y="11767"/>
                    </a:cubicBezTo>
                    <a:cubicBezTo>
                      <a:pt x="3471" y="11767"/>
                      <a:pt x="3462" y="11775"/>
                      <a:pt x="3451" y="11795"/>
                    </a:cubicBezTo>
                    <a:cubicBezTo>
                      <a:pt x="3433" y="11832"/>
                      <a:pt x="3422" y="11858"/>
                      <a:pt x="3407" y="11858"/>
                    </a:cubicBezTo>
                    <a:cubicBezTo>
                      <a:pt x="3398" y="11858"/>
                      <a:pt x="3387" y="11848"/>
                      <a:pt x="3372" y="11825"/>
                    </a:cubicBezTo>
                    <a:cubicBezTo>
                      <a:pt x="3322" y="11776"/>
                      <a:pt x="3313" y="11795"/>
                      <a:pt x="3293" y="11776"/>
                    </a:cubicBezTo>
                    <a:cubicBezTo>
                      <a:pt x="3273" y="11756"/>
                      <a:pt x="3382" y="11726"/>
                      <a:pt x="3313" y="11686"/>
                    </a:cubicBezTo>
                    <a:cubicBezTo>
                      <a:pt x="3281" y="11673"/>
                      <a:pt x="3262" y="11668"/>
                      <a:pt x="3245" y="11668"/>
                    </a:cubicBezTo>
                    <a:cubicBezTo>
                      <a:pt x="3224" y="11668"/>
                      <a:pt x="3206" y="11675"/>
                      <a:pt x="3174" y="11686"/>
                    </a:cubicBezTo>
                    <a:lnTo>
                      <a:pt x="3124" y="11686"/>
                    </a:lnTo>
                    <a:cubicBezTo>
                      <a:pt x="3114" y="11688"/>
                      <a:pt x="3105" y="11689"/>
                      <a:pt x="3096" y="11689"/>
                    </a:cubicBezTo>
                    <a:cubicBezTo>
                      <a:pt x="3060" y="11689"/>
                      <a:pt x="3035" y="11676"/>
                      <a:pt x="3035" y="11676"/>
                    </a:cubicBezTo>
                    <a:cubicBezTo>
                      <a:pt x="3035" y="11676"/>
                      <a:pt x="3005" y="11637"/>
                      <a:pt x="2975" y="11597"/>
                    </a:cubicBezTo>
                    <a:cubicBezTo>
                      <a:pt x="2960" y="11566"/>
                      <a:pt x="2950" y="11541"/>
                      <a:pt x="2971" y="11541"/>
                    </a:cubicBezTo>
                    <a:cubicBezTo>
                      <a:pt x="2976" y="11541"/>
                      <a:pt x="2984" y="11543"/>
                      <a:pt x="2995" y="11548"/>
                    </a:cubicBezTo>
                    <a:cubicBezTo>
                      <a:pt x="3005" y="11548"/>
                      <a:pt x="3015" y="11548"/>
                      <a:pt x="3025" y="11557"/>
                    </a:cubicBezTo>
                    <a:cubicBezTo>
                      <a:pt x="3035" y="11557"/>
                      <a:pt x="3055" y="11567"/>
                      <a:pt x="3065" y="11567"/>
                    </a:cubicBezTo>
                    <a:cubicBezTo>
                      <a:pt x="3094" y="11587"/>
                      <a:pt x="3094" y="11597"/>
                      <a:pt x="3134" y="11607"/>
                    </a:cubicBezTo>
                    <a:cubicBezTo>
                      <a:pt x="3154" y="11610"/>
                      <a:pt x="3172" y="11614"/>
                      <a:pt x="3184" y="11614"/>
                    </a:cubicBezTo>
                    <a:cubicBezTo>
                      <a:pt x="3209" y="11614"/>
                      <a:pt x="3213" y="11600"/>
                      <a:pt x="3174" y="11548"/>
                    </a:cubicBezTo>
                    <a:cubicBezTo>
                      <a:pt x="3154" y="11528"/>
                      <a:pt x="3134" y="11518"/>
                      <a:pt x="3114" y="11498"/>
                    </a:cubicBezTo>
                    <a:cubicBezTo>
                      <a:pt x="3104" y="11498"/>
                      <a:pt x="3094" y="11488"/>
                      <a:pt x="3094" y="11478"/>
                    </a:cubicBezTo>
                    <a:cubicBezTo>
                      <a:pt x="3065" y="11458"/>
                      <a:pt x="3055" y="11448"/>
                      <a:pt x="3114" y="11448"/>
                    </a:cubicBezTo>
                    <a:lnTo>
                      <a:pt x="3154" y="11448"/>
                    </a:lnTo>
                    <a:cubicBezTo>
                      <a:pt x="3182" y="11444"/>
                      <a:pt x="3195" y="11435"/>
                      <a:pt x="3204" y="11435"/>
                    </a:cubicBezTo>
                    <a:cubicBezTo>
                      <a:pt x="3215" y="11435"/>
                      <a:pt x="3222" y="11446"/>
                      <a:pt x="3243" y="11488"/>
                    </a:cubicBezTo>
                    <a:cubicBezTo>
                      <a:pt x="3271" y="11551"/>
                      <a:pt x="3309" y="11614"/>
                      <a:pt x="3322" y="11614"/>
                    </a:cubicBezTo>
                    <a:cubicBezTo>
                      <a:pt x="3327" y="11614"/>
                      <a:pt x="3328" y="11603"/>
                      <a:pt x="3322" y="11577"/>
                    </a:cubicBezTo>
                    <a:cubicBezTo>
                      <a:pt x="3303" y="11498"/>
                      <a:pt x="3293" y="11518"/>
                      <a:pt x="3293" y="11458"/>
                    </a:cubicBezTo>
                    <a:cubicBezTo>
                      <a:pt x="3293" y="11416"/>
                      <a:pt x="3264" y="11331"/>
                      <a:pt x="3292" y="11331"/>
                    </a:cubicBezTo>
                    <a:cubicBezTo>
                      <a:pt x="3297" y="11331"/>
                      <a:pt x="3304" y="11333"/>
                      <a:pt x="3313" y="11339"/>
                    </a:cubicBezTo>
                    <a:cubicBezTo>
                      <a:pt x="3382" y="11379"/>
                      <a:pt x="3412" y="11399"/>
                      <a:pt x="3422" y="11448"/>
                    </a:cubicBezTo>
                    <a:cubicBezTo>
                      <a:pt x="3430" y="11497"/>
                      <a:pt x="3464" y="11584"/>
                      <a:pt x="3492" y="11584"/>
                    </a:cubicBezTo>
                    <a:cubicBezTo>
                      <a:pt x="3499" y="11584"/>
                      <a:pt x="3505" y="11579"/>
                      <a:pt x="3511" y="11567"/>
                    </a:cubicBezTo>
                    <a:cubicBezTo>
                      <a:pt x="3541" y="11518"/>
                      <a:pt x="3551" y="11528"/>
                      <a:pt x="3511" y="11429"/>
                    </a:cubicBezTo>
                    <a:cubicBezTo>
                      <a:pt x="3481" y="11329"/>
                      <a:pt x="3441" y="11310"/>
                      <a:pt x="3481" y="11300"/>
                    </a:cubicBezTo>
                    <a:cubicBezTo>
                      <a:pt x="3487" y="11298"/>
                      <a:pt x="3493" y="11298"/>
                      <a:pt x="3499" y="11298"/>
                    </a:cubicBezTo>
                    <a:cubicBezTo>
                      <a:pt x="3538" y="11298"/>
                      <a:pt x="3563" y="11327"/>
                      <a:pt x="3580" y="11379"/>
                    </a:cubicBezTo>
                    <a:cubicBezTo>
                      <a:pt x="3610" y="11438"/>
                      <a:pt x="3620" y="11458"/>
                      <a:pt x="3660" y="11518"/>
                    </a:cubicBezTo>
                    <a:cubicBezTo>
                      <a:pt x="3687" y="11552"/>
                      <a:pt x="3719" y="11605"/>
                      <a:pt x="3736" y="11605"/>
                    </a:cubicBezTo>
                    <a:cubicBezTo>
                      <a:pt x="3744" y="11605"/>
                      <a:pt x="3749" y="11595"/>
                      <a:pt x="3749" y="11567"/>
                    </a:cubicBezTo>
                    <a:cubicBezTo>
                      <a:pt x="3749" y="11478"/>
                      <a:pt x="3640" y="11458"/>
                      <a:pt x="3699" y="11419"/>
                    </a:cubicBezTo>
                    <a:cubicBezTo>
                      <a:pt x="3715" y="11408"/>
                      <a:pt x="3731" y="11405"/>
                      <a:pt x="3747" y="11405"/>
                    </a:cubicBezTo>
                    <a:cubicBezTo>
                      <a:pt x="3770" y="11405"/>
                      <a:pt x="3792" y="11412"/>
                      <a:pt x="3807" y="11412"/>
                    </a:cubicBezTo>
                    <a:cubicBezTo>
                      <a:pt x="3823" y="11412"/>
                      <a:pt x="3832" y="11405"/>
                      <a:pt x="3828" y="11379"/>
                    </a:cubicBezTo>
                    <a:cubicBezTo>
                      <a:pt x="3818" y="11319"/>
                      <a:pt x="3848" y="11290"/>
                      <a:pt x="3759" y="11290"/>
                    </a:cubicBezTo>
                    <a:cubicBezTo>
                      <a:pt x="3706" y="11290"/>
                      <a:pt x="3657" y="11316"/>
                      <a:pt x="3637" y="11316"/>
                    </a:cubicBezTo>
                    <a:cubicBezTo>
                      <a:pt x="3627" y="11316"/>
                      <a:pt x="3623" y="11310"/>
                      <a:pt x="3630" y="11290"/>
                    </a:cubicBezTo>
                    <a:cubicBezTo>
                      <a:pt x="3640" y="11220"/>
                      <a:pt x="3689" y="11201"/>
                      <a:pt x="3709" y="11191"/>
                    </a:cubicBezTo>
                    <a:cubicBezTo>
                      <a:pt x="3729" y="11191"/>
                      <a:pt x="3699" y="11131"/>
                      <a:pt x="3699" y="11131"/>
                    </a:cubicBezTo>
                    <a:cubicBezTo>
                      <a:pt x="3699" y="11131"/>
                      <a:pt x="3511" y="11121"/>
                      <a:pt x="3481" y="11072"/>
                    </a:cubicBezTo>
                    <a:cubicBezTo>
                      <a:pt x="3461" y="11032"/>
                      <a:pt x="3501" y="10982"/>
                      <a:pt x="3481" y="10972"/>
                    </a:cubicBezTo>
                    <a:cubicBezTo>
                      <a:pt x="3481" y="10972"/>
                      <a:pt x="3491" y="10963"/>
                      <a:pt x="3491" y="10963"/>
                    </a:cubicBezTo>
                    <a:cubicBezTo>
                      <a:pt x="3491" y="10923"/>
                      <a:pt x="3481" y="10844"/>
                      <a:pt x="3432" y="10844"/>
                    </a:cubicBezTo>
                    <a:cubicBezTo>
                      <a:pt x="3432" y="10824"/>
                      <a:pt x="3432" y="10794"/>
                      <a:pt x="3412" y="10764"/>
                    </a:cubicBezTo>
                    <a:cubicBezTo>
                      <a:pt x="3392" y="10715"/>
                      <a:pt x="3362" y="10675"/>
                      <a:pt x="3342" y="10645"/>
                    </a:cubicBezTo>
                    <a:cubicBezTo>
                      <a:pt x="3329" y="10619"/>
                      <a:pt x="3320" y="10606"/>
                      <a:pt x="3331" y="10606"/>
                    </a:cubicBezTo>
                    <a:cubicBezTo>
                      <a:pt x="3336" y="10606"/>
                      <a:pt x="3346" y="10609"/>
                      <a:pt x="3362" y="10615"/>
                    </a:cubicBezTo>
                    <a:cubicBezTo>
                      <a:pt x="3372" y="10625"/>
                      <a:pt x="3382" y="10635"/>
                      <a:pt x="3392" y="10635"/>
                    </a:cubicBezTo>
                    <a:cubicBezTo>
                      <a:pt x="3441" y="10665"/>
                      <a:pt x="3432" y="10665"/>
                      <a:pt x="3471" y="10725"/>
                    </a:cubicBezTo>
                    <a:cubicBezTo>
                      <a:pt x="3500" y="10774"/>
                      <a:pt x="3574" y="10886"/>
                      <a:pt x="3596" y="10886"/>
                    </a:cubicBezTo>
                    <a:cubicBezTo>
                      <a:pt x="3604" y="10886"/>
                      <a:pt x="3604" y="10868"/>
                      <a:pt x="3590" y="10824"/>
                    </a:cubicBezTo>
                    <a:cubicBezTo>
                      <a:pt x="3551" y="10665"/>
                      <a:pt x="3531" y="10705"/>
                      <a:pt x="3491" y="10606"/>
                    </a:cubicBezTo>
                    <a:cubicBezTo>
                      <a:pt x="3461" y="10497"/>
                      <a:pt x="3461" y="10397"/>
                      <a:pt x="3412" y="10387"/>
                    </a:cubicBezTo>
                    <a:cubicBezTo>
                      <a:pt x="3406" y="10385"/>
                      <a:pt x="3399" y="10383"/>
                      <a:pt x="3392" y="10383"/>
                    </a:cubicBezTo>
                    <a:cubicBezTo>
                      <a:pt x="3375" y="10383"/>
                      <a:pt x="3356" y="10390"/>
                      <a:pt x="3342" y="10397"/>
                    </a:cubicBezTo>
                    <a:cubicBezTo>
                      <a:pt x="3313" y="10397"/>
                      <a:pt x="3293" y="10407"/>
                      <a:pt x="3283" y="10407"/>
                    </a:cubicBezTo>
                    <a:cubicBezTo>
                      <a:pt x="3273" y="10407"/>
                      <a:pt x="3263" y="10397"/>
                      <a:pt x="3253" y="10378"/>
                    </a:cubicBezTo>
                    <a:cubicBezTo>
                      <a:pt x="3244" y="10352"/>
                      <a:pt x="3236" y="10326"/>
                      <a:pt x="3259" y="10326"/>
                    </a:cubicBezTo>
                    <a:cubicBezTo>
                      <a:pt x="3263" y="10326"/>
                      <a:pt x="3268" y="10327"/>
                      <a:pt x="3273" y="10328"/>
                    </a:cubicBezTo>
                    <a:cubicBezTo>
                      <a:pt x="3303" y="10338"/>
                      <a:pt x="3322" y="10348"/>
                      <a:pt x="3342" y="10348"/>
                    </a:cubicBezTo>
                    <a:cubicBezTo>
                      <a:pt x="3351" y="10350"/>
                      <a:pt x="3357" y="10351"/>
                      <a:pt x="3363" y="10351"/>
                    </a:cubicBezTo>
                    <a:cubicBezTo>
                      <a:pt x="3383" y="10351"/>
                      <a:pt x="3380" y="10333"/>
                      <a:pt x="3332" y="10278"/>
                    </a:cubicBezTo>
                    <a:cubicBezTo>
                      <a:pt x="3332" y="10268"/>
                      <a:pt x="3322" y="10268"/>
                      <a:pt x="3322" y="10268"/>
                    </a:cubicBezTo>
                    <a:cubicBezTo>
                      <a:pt x="3303" y="10249"/>
                      <a:pt x="3283" y="10229"/>
                      <a:pt x="3273" y="10209"/>
                    </a:cubicBezTo>
                    <a:cubicBezTo>
                      <a:pt x="3263" y="10209"/>
                      <a:pt x="3263" y="10199"/>
                      <a:pt x="3253" y="10199"/>
                    </a:cubicBezTo>
                    <a:cubicBezTo>
                      <a:pt x="3263" y="10179"/>
                      <a:pt x="3263" y="10169"/>
                      <a:pt x="3263" y="10159"/>
                    </a:cubicBezTo>
                    <a:cubicBezTo>
                      <a:pt x="3273" y="10169"/>
                      <a:pt x="3283" y="10169"/>
                      <a:pt x="3293" y="10179"/>
                    </a:cubicBezTo>
                    <a:cubicBezTo>
                      <a:pt x="3342" y="10219"/>
                      <a:pt x="3402" y="10288"/>
                      <a:pt x="3422" y="10298"/>
                    </a:cubicBezTo>
                    <a:cubicBezTo>
                      <a:pt x="3428" y="10302"/>
                      <a:pt x="3441" y="10307"/>
                      <a:pt x="3452" y="10307"/>
                    </a:cubicBezTo>
                    <a:cubicBezTo>
                      <a:pt x="3472" y="10307"/>
                      <a:pt x="3483" y="10287"/>
                      <a:pt x="3432" y="10189"/>
                    </a:cubicBezTo>
                    <a:cubicBezTo>
                      <a:pt x="3412" y="10149"/>
                      <a:pt x="3392" y="10120"/>
                      <a:pt x="3382" y="10100"/>
                    </a:cubicBezTo>
                    <a:cubicBezTo>
                      <a:pt x="3352" y="10030"/>
                      <a:pt x="3362" y="10021"/>
                      <a:pt x="3332" y="9981"/>
                    </a:cubicBezTo>
                    <a:cubicBezTo>
                      <a:pt x="3332" y="9971"/>
                      <a:pt x="3322" y="9951"/>
                      <a:pt x="3322" y="9941"/>
                    </a:cubicBezTo>
                    <a:cubicBezTo>
                      <a:pt x="3306" y="9901"/>
                      <a:pt x="3297" y="9867"/>
                      <a:pt x="3272" y="9867"/>
                    </a:cubicBezTo>
                    <a:cubicBezTo>
                      <a:pt x="3266" y="9867"/>
                      <a:pt x="3260" y="9868"/>
                      <a:pt x="3253" y="9872"/>
                    </a:cubicBezTo>
                    <a:cubicBezTo>
                      <a:pt x="3233" y="9852"/>
                      <a:pt x="3194" y="9872"/>
                      <a:pt x="3213" y="9812"/>
                    </a:cubicBezTo>
                    <a:cubicBezTo>
                      <a:pt x="3223" y="9753"/>
                      <a:pt x="3243" y="9703"/>
                      <a:pt x="3263" y="9683"/>
                    </a:cubicBezTo>
                    <a:cubicBezTo>
                      <a:pt x="3313" y="9753"/>
                      <a:pt x="3352" y="9773"/>
                      <a:pt x="3422" y="9832"/>
                    </a:cubicBezTo>
                    <a:cubicBezTo>
                      <a:pt x="3463" y="9864"/>
                      <a:pt x="3515" y="9880"/>
                      <a:pt x="3546" y="9880"/>
                    </a:cubicBezTo>
                    <a:cubicBezTo>
                      <a:pt x="3582" y="9880"/>
                      <a:pt x="3590" y="9859"/>
                      <a:pt x="3521" y="9822"/>
                    </a:cubicBezTo>
                    <a:cubicBezTo>
                      <a:pt x="3422" y="9763"/>
                      <a:pt x="3382" y="9723"/>
                      <a:pt x="3362" y="9693"/>
                    </a:cubicBezTo>
                    <a:cubicBezTo>
                      <a:pt x="3362" y="9693"/>
                      <a:pt x="3362" y="9693"/>
                      <a:pt x="3362" y="9683"/>
                    </a:cubicBezTo>
                    <a:cubicBezTo>
                      <a:pt x="3352" y="9674"/>
                      <a:pt x="3352" y="9674"/>
                      <a:pt x="3352" y="9664"/>
                    </a:cubicBezTo>
                    <a:cubicBezTo>
                      <a:pt x="3352" y="9644"/>
                      <a:pt x="3342" y="9594"/>
                      <a:pt x="3382" y="9574"/>
                    </a:cubicBezTo>
                    <a:cubicBezTo>
                      <a:pt x="3451" y="9614"/>
                      <a:pt x="3471" y="9644"/>
                      <a:pt x="3461" y="9683"/>
                    </a:cubicBezTo>
                    <a:cubicBezTo>
                      <a:pt x="3450" y="9718"/>
                      <a:pt x="3488" y="9759"/>
                      <a:pt x="3518" y="9759"/>
                    </a:cubicBezTo>
                    <a:cubicBezTo>
                      <a:pt x="3541" y="9759"/>
                      <a:pt x="3559" y="9737"/>
                      <a:pt x="3551" y="9674"/>
                    </a:cubicBezTo>
                    <a:cubicBezTo>
                      <a:pt x="3551" y="9644"/>
                      <a:pt x="3551" y="9624"/>
                      <a:pt x="3551" y="9604"/>
                    </a:cubicBezTo>
                    <a:cubicBezTo>
                      <a:pt x="3590" y="9604"/>
                      <a:pt x="3600" y="9584"/>
                      <a:pt x="3560" y="9545"/>
                    </a:cubicBezTo>
                    <a:cubicBezTo>
                      <a:pt x="3560" y="9535"/>
                      <a:pt x="3551" y="9535"/>
                      <a:pt x="3541" y="9525"/>
                    </a:cubicBezTo>
                    <a:cubicBezTo>
                      <a:pt x="3541" y="9471"/>
                      <a:pt x="3533" y="9434"/>
                      <a:pt x="3495" y="9434"/>
                    </a:cubicBezTo>
                    <a:cubicBezTo>
                      <a:pt x="3491" y="9434"/>
                      <a:pt x="3486" y="9435"/>
                      <a:pt x="3481" y="9436"/>
                    </a:cubicBezTo>
                    <a:cubicBezTo>
                      <a:pt x="3392" y="9436"/>
                      <a:pt x="3422" y="9416"/>
                      <a:pt x="3382" y="9356"/>
                    </a:cubicBezTo>
                    <a:cubicBezTo>
                      <a:pt x="3342" y="9297"/>
                      <a:pt x="3263" y="9336"/>
                      <a:pt x="3273" y="9307"/>
                    </a:cubicBezTo>
                    <a:cubicBezTo>
                      <a:pt x="3253" y="9307"/>
                      <a:pt x="3253" y="9366"/>
                      <a:pt x="3263" y="9396"/>
                    </a:cubicBezTo>
                    <a:cubicBezTo>
                      <a:pt x="3265" y="9403"/>
                      <a:pt x="3270" y="9405"/>
                      <a:pt x="3276" y="9405"/>
                    </a:cubicBezTo>
                    <a:cubicBezTo>
                      <a:pt x="3299" y="9405"/>
                      <a:pt x="3341" y="9374"/>
                      <a:pt x="3372" y="9366"/>
                    </a:cubicBezTo>
                    <a:lnTo>
                      <a:pt x="3382" y="9366"/>
                    </a:lnTo>
                    <a:cubicBezTo>
                      <a:pt x="3362" y="9396"/>
                      <a:pt x="3332" y="9416"/>
                      <a:pt x="3313" y="9416"/>
                    </a:cubicBezTo>
                    <a:cubicBezTo>
                      <a:pt x="3262" y="9416"/>
                      <a:pt x="3160" y="9372"/>
                      <a:pt x="3057" y="9372"/>
                    </a:cubicBezTo>
                    <a:cubicBezTo>
                      <a:pt x="3039" y="9372"/>
                      <a:pt x="3022" y="9373"/>
                      <a:pt x="3005" y="9376"/>
                    </a:cubicBezTo>
                    <a:cubicBezTo>
                      <a:pt x="3005" y="9376"/>
                      <a:pt x="2995" y="9386"/>
                      <a:pt x="2995" y="9386"/>
                    </a:cubicBezTo>
                    <a:lnTo>
                      <a:pt x="2985" y="9386"/>
                    </a:lnTo>
                    <a:cubicBezTo>
                      <a:pt x="2926" y="9376"/>
                      <a:pt x="2847" y="9346"/>
                      <a:pt x="2906" y="9297"/>
                    </a:cubicBezTo>
                    <a:cubicBezTo>
                      <a:pt x="2936" y="9277"/>
                      <a:pt x="2966" y="9237"/>
                      <a:pt x="2985" y="9198"/>
                    </a:cubicBezTo>
                    <a:lnTo>
                      <a:pt x="2995" y="9198"/>
                    </a:lnTo>
                    <a:cubicBezTo>
                      <a:pt x="3015" y="9188"/>
                      <a:pt x="3055" y="9158"/>
                      <a:pt x="3104" y="9118"/>
                    </a:cubicBezTo>
                    <a:cubicBezTo>
                      <a:pt x="3124" y="9158"/>
                      <a:pt x="3144" y="9178"/>
                      <a:pt x="3164" y="9198"/>
                    </a:cubicBezTo>
                    <a:cubicBezTo>
                      <a:pt x="3081" y="9281"/>
                      <a:pt x="3087" y="9305"/>
                      <a:pt x="3132" y="9305"/>
                    </a:cubicBezTo>
                    <a:cubicBezTo>
                      <a:pt x="3167" y="9305"/>
                      <a:pt x="3226" y="9290"/>
                      <a:pt x="3283" y="9277"/>
                    </a:cubicBezTo>
                    <a:lnTo>
                      <a:pt x="3293" y="9277"/>
                    </a:lnTo>
                    <a:cubicBezTo>
                      <a:pt x="3314" y="9249"/>
                      <a:pt x="3333" y="9240"/>
                      <a:pt x="3350" y="9240"/>
                    </a:cubicBezTo>
                    <a:cubicBezTo>
                      <a:pt x="3388" y="9240"/>
                      <a:pt x="3417" y="9287"/>
                      <a:pt x="3451" y="9287"/>
                    </a:cubicBezTo>
                    <a:cubicBezTo>
                      <a:pt x="3501" y="9287"/>
                      <a:pt x="3541" y="9168"/>
                      <a:pt x="3491" y="9128"/>
                    </a:cubicBezTo>
                    <a:cubicBezTo>
                      <a:pt x="3443" y="9104"/>
                      <a:pt x="3460" y="9073"/>
                      <a:pt x="3489" y="9073"/>
                    </a:cubicBezTo>
                    <a:cubicBezTo>
                      <a:pt x="3496" y="9073"/>
                      <a:pt x="3503" y="9075"/>
                      <a:pt x="3511" y="9079"/>
                    </a:cubicBezTo>
                    <a:cubicBezTo>
                      <a:pt x="3519" y="9081"/>
                      <a:pt x="3531" y="9083"/>
                      <a:pt x="3543" y="9083"/>
                    </a:cubicBezTo>
                    <a:cubicBezTo>
                      <a:pt x="3576" y="9083"/>
                      <a:pt x="3612" y="9069"/>
                      <a:pt x="3590" y="9019"/>
                    </a:cubicBezTo>
                    <a:cubicBezTo>
                      <a:pt x="3560" y="8940"/>
                      <a:pt x="3650" y="8910"/>
                      <a:pt x="3660" y="8900"/>
                    </a:cubicBezTo>
                    <a:cubicBezTo>
                      <a:pt x="3669" y="8880"/>
                      <a:pt x="3630" y="8821"/>
                      <a:pt x="3590" y="8821"/>
                    </a:cubicBezTo>
                    <a:cubicBezTo>
                      <a:pt x="3587" y="8822"/>
                      <a:pt x="3583" y="8822"/>
                      <a:pt x="3579" y="8822"/>
                    </a:cubicBezTo>
                    <a:cubicBezTo>
                      <a:pt x="3548" y="8822"/>
                      <a:pt x="3523" y="8790"/>
                      <a:pt x="3564" y="8790"/>
                    </a:cubicBezTo>
                    <a:cubicBezTo>
                      <a:pt x="3568" y="8790"/>
                      <a:pt x="3574" y="8790"/>
                      <a:pt x="3580" y="8791"/>
                    </a:cubicBezTo>
                    <a:cubicBezTo>
                      <a:pt x="3620" y="8797"/>
                      <a:pt x="3644" y="8815"/>
                      <a:pt x="3658" y="8815"/>
                    </a:cubicBezTo>
                    <a:cubicBezTo>
                      <a:pt x="3669" y="8815"/>
                      <a:pt x="3675" y="8805"/>
                      <a:pt x="3679" y="8771"/>
                    </a:cubicBezTo>
                    <a:cubicBezTo>
                      <a:pt x="3679" y="8682"/>
                      <a:pt x="3669" y="8692"/>
                      <a:pt x="3689" y="8632"/>
                    </a:cubicBezTo>
                    <a:cubicBezTo>
                      <a:pt x="3699" y="8613"/>
                      <a:pt x="3709" y="8563"/>
                      <a:pt x="3719" y="8504"/>
                    </a:cubicBezTo>
                    <a:cubicBezTo>
                      <a:pt x="3731" y="8448"/>
                      <a:pt x="3744" y="8401"/>
                      <a:pt x="3751" y="8401"/>
                    </a:cubicBezTo>
                    <a:cubicBezTo>
                      <a:pt x="3756" y="8401"/>
                      <a:pt x="3759" y="8419"/>
                      <a:pt x="3759" y="8464"/>
                    </a:cubicBezTo>
                    <a:lnTo>
                      <a:pt x="3759" y="8325"/>
                    </a:lnTo>
                    <a:cubicBezTo>
                      <a:pt x="3759" y="8275"/>
                      <a:pt x="3760" y="8256"/>
                      <a:pt x="3761" y="8256"/>
                    </a:cubicBezTo>
                    <a:cubicBezTo>
                      <a:pt x="3765" y="8256"/>
                      <a:pt x="3772" y="8349"/>
                      <a:pt x="3779" y="8424"/>
                    </a:cubicBezTo>
                    <a:cubicBezTo>
                      <a:pt x="3788" y="8474"/>
                      <a:pt x="3798" y="8513"/>
                      <a:pt x="3798" y="8523"/>
                    </a:cubicBezTo>
                    <a:cubicBezTo>
                      <a:pt x="3828" y="8583"/>
                      <a:pt x="3818" y="8682"/>
                      <a:pt x="3828" y="8761"/>
                    </a:cubicBezTo>
                    <a:cubicBezTo>
                      <a:pt x="3828" y="8781"/>
                      <a:pt x="3831" y="8788"/>
                      <a:pt x="3837" y="8788"/>
                    </a:cubicBezTo>
                    <a:cubicBezTo>
                      <a:pt x="3853" y="8788"/>
                      <a:pt x="3892" y="8719"/>
                      <a:pt x="3937" y="8712"/>
                    </a:cubicBezTo>
                    <a:cubicBezTo>
                      <a:pt x="3960" y="8705"/>
                      <a:pt x="3969" y="8702"/>
                      <a:pt x="3970" y="8702"/>
                    </a:cubicBezTo>
                    <a:lnTo>
                      <a:pt x="3970" y="8702"/>
                    </a:lnTo>
                    <a:cubicBezTo>
                      <a:pt x="3970" y="8702"/>
                      <a:pt x="3937" y="8715"/>
                      <a:pt x="3917" y="8742"/>
                    </a:cubicBezTo>
                    <a:cubicBezTo>
                      <a:pt x="3878" y="8801"/>
                      <a:pt x="3848" y="8920"/>
                      <a:pt x="3858" y="8940"/>
                    </a:cubicBezTo>
                    <a:cubicBezTo>
                      <a:pt x="3868" y="8960"/>
                      <a:pt x="3878" y="8930"/>
                      <a:pt x="3888" y="8979"/>
                    </a:cubicBezTo>
                    <a:cubicBezTo>
                      <a:pt x="3895" y="9018"/>
                      <a:pt x="3952" y="9045"/>
                      <a:pt x="3995" y="9045"/>
                    </a:cubicBezTo>
                    <a:cubicBezTo>
                      <a:pt x="4007" y="9045"/>
                      <a:pt x="4018" y="9043"/>
                      <a:pt x="4026" y="9039"/>
                    </a:cubicBezTo>
                    <a:cubicBezTo>
                      <a:pt x="4027" y="9039"/>
                      <a:pt x="4028" y="9038"/>
                      <a:pt x="4029" y="9038"/>
                    </a:cubicBezTo>
                    <a:cubicBezTo>
                      <a:pt x="4053" y="9038"/>
                      <a:pt x="4005" y="9179"/>
                      <a:pt x="3947" y="9208"/>
                    </a:cubicBezTo>
                    <a:cubicBezTo>
                      <a:pt x="3915" y="9233"/>
                      <a:pt x="3937" y="9280"/>
                      <a:pt x="3983" y="9280"/>
                    </a:cubicBezTo>
                    <a:cubicBezTo>
                      <a:pt x="4009" y="9280"/>
                      <a:pt x="4041" y="9266"/>
                      <a:pt x="4076" y="9227"/>
                    </a:cubicBezTo>
                    <a:cubicBezTo>
                      <a:pt x="4085" y="9218"/>
                      <a:pt x="4094" y="9214"/>
                      <a:pt x="4102" y="9214"/>
                    </a:cubicBezTo>
                    <a:cubicBezTo>
                      <a:pt x="4128" y="9214"/>
                      <a:pt x="4152" y="9259"/>
                      <a:pt x="4205" y="9327"/>
                    </a:cubicBezTo>
                    <a:cubicBezTo>
                      <a:pt x="4284" y="9406"/>
                      <a:pt x="4126" y="9356"/>
                      <a:pt x="4076" y="9426"/>
                    </a:cubicBezTo>
                    <a:cubicBezTo>
                      <a:pt x="4063" y="9445"/>
                      <a:pt x="4059" y="9452"/>
                      <a:pt x="4056" y="9452"/>
                    </a:cubicBezTo>
                    <a:cubicBezTo>
                      <a:pt x="4050" y="9452"/>
                      <a:pt x="4050" y="9422"/>
                      <a:pt x="3997" y="9416"/>
                    </a:cubicBezTo>
                    <a:cubicBezTo>
                      <a:pt x="3907" y="9416"/>
                      <a:pt x="3977" y="9525"/>
                      <a:pt x="3967" y="9674"/>
                    </a:cubicBezTo>
                    <a:cubicBezTo>
                      <a:pt x="3959" y="9737"/>
                      <a:pt x="3977" y="9759"/>
                      <a:pt x="3999" y="9759"/>
                    </a:cubicBezTo>
                    <a:cubicBezTo>
                      <a:pt x="4030" y="9759"/>
                      <a:pt x="4068" y="9718"/>
                      <a:pt x="4056" y="9683"/>
                    </a:cubicBezTo>
                    <a:cubicBezTo>
                      <a:pt x="4046" y="9624"/>
                      <a:pt x="4017" y="9644"/>
                      <a:pt x="4136" y="9584"/>
                    </a:cubicBezTo>
                    <a:cubicBezTo>
                      <a:pt x="4170" y="9567"/>
                      <a:pt x="4184" y="9560"/>
                      <a:pt x="4187" y="9560"/>
                    </a:cubicBezTo>
                    <a:cubicBezTo>
                      <a:pt x="4194" y="9560"/>
                      <a:pt x="4130" y="9604"/>
                      <a:pt x="4116" y="9654"/>
                    </a:cubicBezTo>
                    <a:cubicBezTo>
                      <a:pt x="4100" y="9708"/>
                      <a:pt x="4139" y="9768"/>
                      <a:pt x="4176" y="9768"/>
                    </a:cubicBezTo>
                    <a:cubicBezTo>
                      <a:pt x="4186" y="9768"/>
                      <a:pt x="4196" y="9764"/>
                      <a:pt x="4205" y="9753"/>
                    </a:cubicBezTo>
                    <a:cubicBezTo>
                      <a:pt x="4222" y="9732"/>
                      <a:pt x="4238" y="9722"/>
                      <a:pt x="4251" y="9722"/>
                    </a:cubicBezTo>
                    <a:cubicBezTo>
                      <a:pt x="4276" y="9722"/>
                      <a:pt x="4295" y="9755"/>
                      <a:pt x="4314" y="9812"/>
                    </a:cubicBezTo>
                    <a:cubicBezTo>
                      <a:pt x="4319" y="9831"/>
                      <a:pt x="4319" y="9838"/>
                      <a:pt x="4316" y="9838"/>
                    </a:cubicBezTo>
                    <a:cubicBezTo>
                      <a:pt x="4310" y="9838"/>
                      <a:pt x="4291" y="9807"/>
                      <a:pt x="4274" y="9807"/>
                    </a:cubicBezTo>
                    <a:cubicBezTo>
                      <a:pt x="4266" y="9807"/>
                      <a:pt x="4259" y="9813"/>
                      <a:pt x="4254" y="9832"/>
                    </a:cubicBezTo>
                    <a:cubicBezTo>
                      <a:pt x="4235" y="9878"/>
                      <a:pt x="4190" y="9902"/>
                      <a:pt x="4153" y="9902"/>
                    </a:cubicBezTo>
                    <a:cubicBezTo>
                      <a:pt x="4133" y="9902"/>
                      <a:pt x="4116" y="9895"/>
                      <a:pt x="4106" y="9882"/>
                    </a:cubicBezTo>
                    <a:cubicBezTo>
                      <a:pt x="4093" y="9873"/>
                      <a:pt x="4082" y="9868"/>
                      <a:pt x="4070" y="9868"/>
                    </a:cubicBezTo>
                    <a:cubicBezTo>
                      <a:pt x="4042" y="9868"/>
                      <a:pt x="4009" y="9890"/>
                      <a:pt x="3947" y="9931"/>
                    </a:cubicBezTo>
                    <a:cubicBezTo>
                      <a:pt x="3858" y="9991"/>
                      <a:pt x="3997" y="10040"/>
                      <a:pt x="4036" y="10080"/>
                    </a:cubicBezTo>
                    <a:cubicBezTo>
                      <a:pt x="4049" y="10092"/>
                      <a:pt x="4060" y="10095"/>
                      <a:pt x="4072" y="10095"/>
                    </a:cubicBezTo>
                    <a:cubicBezTo>
                      <a:pt x="4082" y="10095"/>
                      <a:pt x="4092" y="10093"/>
                      <a:pt x="4104" y="10093"/>
                    </a:cubicBezTo>
                    <a:cubicBezTo>
                      <a:pt x="4125" y="10093"/>
                      <a:pt x="4150" y="10099"/>
                      <a:pt x="4185" y="10130"/>
                    </a:cubicBezTo>
                    <a:cubicBezTo>
                      <a:pt x="4248" y="10177"/>
                      <a:pt x="4255" y="10231"/>
                      <a:pt x="4270" y="10231"/>
                    </a:cubicBezTo>
                    <a:cubicBezTo>
                      <a:pt x="4274" y="10231"/>
                      <a:pt x="4278" y="10227"/>
                      <a:pt x="4284" y="10219"/>
                    </a:cubicBezTo>
                    <a:cubicBezTo>
                      <a:pt x="4289" y="10214"/>
                      <a:pt x="4294" y="10212"/>
                      <a:pt x="4300" y="10212"/>
                    </a:cubicBezTo>
                    <a:cubicBezTo>
                      <a:pt x="4330" y="10212"/>
                      <a:pt x="4375" y="10274"/>
                      <a:pt x="4433" y="10358"/>
                    </a:cubicBezTo>
                    <a:cubicBezTo>
                      <a:pt x="4478" y="10419"/>
                      <a:pt x="4462" y="10443"/>
                      <a:pt x="4437" y="10443"/>
                    </a:cubicBezTo>
                    <a:cubicBezTo>
                      <a:pt x="4418" y="10443"/>
                      <a:pt x="4392" y="10429"/>
                      <a:pt x="4383" y="10407"/>
                    </a:cubicBezTo>
                    <a:cubicBezTo>
                      <a:pt x="4378" y="10395"/>
                      <a:pt x="4375" y="10390"/>
                      <a:pt x="4373" y="10390"/>
                    </a:cubicBezTo>
                    <a:cubicBezTo>
                      <a:pt x="4367" y="10390"/>
                      <a:pt x="4369" y="10435"/>
                      <a:pt x="4354" y="10457"/>
                    </a:cubicBezTo>
                    <a:cubicBezTo>
                      <a:pt x="4346" y="10468"/>
                      <a:pt x="4336" y="10477"/>
                      <a:pt x="4322" y="10477"/>
                    </a:cubicBezTo>
                    <a:cubicBezTo>
                      <a:pt x="4301" y="10477"/>
                      <a:pt x="4271" y="10455"/>
                      <a:pt x="4235" y="10387"/>
                    </a:cubicBezTo>
                    <a:cubicBezTo>
                      <a:pt x="4221" y="10360"/>
                      <a:pt x="4208" y="10349"/>
                      <a:pt x="4196" y="10349"/>
                    </a:cubicBezTo>
                    <a:cubicBezTo>
                      <a:pt x="4155" y="10349"/>
                      <a:pt x="4126" y="10467"/>
                      <a:pt x="4126" y="10467"/>
                    </a:cubicBezTo>
                    <a:cubicBezTo>
                      <a:pt x="4126" y="10467"/>
                      <a:pt x="4096" y="10536"/>
                      <a:pt x="4036" y="10586"/>
                    </a:cubicBezTo>
                    <a:cubicBezTo>
                      <a:pt x="3977" y="10635"/>
                      <a:pt x="4165" y="10645"/>
                      <a:pt x="4215" y="10655"/>
                    </a:cubicBezTo>
                    <a:cubicBezTo>
                      <a:pt x="4264" y="10665"/>
                      <a:pt x="4195" y="10715"/>
                      <a:pt x="4235" y="10764"/>
                    </a:cubicBezTo>
                    <a:cubicBezTo>
                      <a:pt x="4241" y="10771"/>
                      <a:pt x="4249" y="10774"/>
                      <a:pt x="4257" y="10774"/>
                    </a:cubicBezTo>
                    <a:cubicBezTo>
                      <a:pt x="4300" y="10774"/>
                      <a:pt x="4367" y="10701"/>
                      <a:pt x="4433" y="10685"/>
                    </a:cubicBezTo>
                    <a:cubicBezTo>
                      <a:pt x="4459" y="10678"/>
                      <a:pt x="4479" y="10674"/>
                      <a:pt x="4497" y="10674"/>
                    </a:cubicBezTo>
                    <a:cubicBezTo>
                      <a:pt x="4531" y="10674"/>
                      <a:pt x="4555" y="10692"/>
                      <a:pt x="4602" y="10744"/>
                    </a:cubicBezTo>
                    <a:cubicBezTo>
                      <a:pt x="4651" y="10810"/>
                      <a:pt x="4611" y="10883"/>
                      <a:pt x="4545" y="10883"/>
                    </a:cubicBezTo>
                    <a:cubicBezTo>
                      <a:pt x="4532" y="10883"/>
                      <a:pt x="4517" y="10880"/>
                      <a:pt x="4502" y="10873"/>
                    </a:cubicBezTo>
                    <a:cubicBezTo>
                      <a:pt x="4482" y="10863"/>
                      <a:pt x="4467" y="10859"/>
                      <a:pt x="4457" y="10859"/>
                    </a:cubicBezTo>
                    <a:cubicBezTo>
                      <a:pt x="4418" y="10859"/>
                      <a:pt x="4443" y="10919"/>
                      <a:pt x="4443" y="10943"/>
                    </a:cubicBezTo>
                    <a:cubicBezTo>
                      <a:pt x="4433" y="10972"/>
                      <a:pt x="4512" y="10963"/>
                      <a:pt x="4621" y="11042"/>
                    </a:cubicBezTo>
                    <a:cubicBezTo>
                      <a:pt x="4703" y="11097"/>
                      <a:pt x="4672" y="11142"/>
                      <a:pt x="4622" y="11142"/>
                    </a:cubicBezTo>
                    <a:cubicBezTo>
                      <a:pt x="4600" y="11142"/>
                      <a:pt x="4573" y="11133"/>
                      <a:pt x="4552" y="11111"/>
                    </a:cubicBezTo>
                    <a:cubicBezTo>
                      <a:pt x="4521" y="11084"/>
                      <a:pt x="4493" y="11081"/>
                      <a:pt x="4467" y="11081"/>
                    </a:cubicBezTo>
                    <a:cubicBezTo>
                      <a:pt x="4460" y="11081"/>
                      <a:pt x="4453" y="11082"/>
                      <a:pt x="4445" y="11082"/>
                    </a:cubicBezTo>
                    <a:cubicBezTo>
                      <a:pt x="4413" y="11082"/>
                      <a:pt x="4383" y="11077"/>
                      <a:pt x="4354" y="11022"/>
                    </a:cubicBezTo>
                    <a:cubicBezTo>
                      <a:pt x="4323" y="10966"/>
                      <a:pt x="4300" y="10941"/>
                      <a:pt x="4288" y="10941"/>
                    </a:cubicBezTo>
                    <a:cubicBezTo>
                      <a:pt x="4277" y="10941"/>
                      <a:pt x="4275" y="10964"/>
                      <a:pt x="4284" y="11002"/>
                    </a:cubicBezTo>
                    <a:cubicBezTo>
                      <a:pt x="4298" y="11038"/>
                      <a:pt x="4289" y="11056"/>
                      <a:pt x="4270" y="11056"/>
                    </a:cubicBezTo>
                    <a:cubicBezTo>
                      <a:pt x="4248" y="11056"/>
                      <a:pt x="4212" y="11031"/>
                      <a:pt x="4185" y="10982"/>
                    </a:cubicBezTo>
                    <a:cubicBezTo>
                      <a:pt x="4126" y="10893"/>
                      <a:pt x="4155" y="10844"/>
                      <a:pt x="4086" y="10804"/>
                    </a:cubicBezTo>
                    <a:cubicBezTo>
                      <a:pt x="4080" y="10801"/>
                      <a:pt x="4075" y="10800"/>
                      <a:pt x="4071" y="10800"/>
                    </a:cubicBezTo>
                    <a:cubicBezTo>
                      <a:pt x="4025" y="10800"/>
                      <a:pt x="4066" y="10936"/>
                      <a:pt x="4066" y="10972"/>
                    </a:cubicBezTo>
                    <a:cubicBezTo>
                      <a:pt x="4066" y="11012"/>
                      <a:pt x="4056" y="11052"/>
                      <a:pt x="4136" y="11072"/>
                    </a:cubicBezTo>
                    <a:cubicBezTo>
                      <a:pt x="4215" y="11091"/>
                      <a:pt x="4185" y="11171"/>
                      <a:pt x="4235" y="11250"/>
                    </a:cubicBezTo>
                    <a:cubicBezTo>
                      <a:pt x="4250" y="11274"/>
                      <a:pt x="4262" y="11283"/>
                      <a:pt x="4272" y="11283"/>
                    </a:cubicBezTo>
                    <a:cubicBezTo>
                      <a:pt x="4298" y="11283"/>
                      <a:pt x="4310" y="11209"/>
                      <a:pt x="4354" y="11151"/>
                    </a:cubicBezTo>
                    <a:cubicBezTo>
                      <a:pt x="4362" y="11141"/>
                      <a:pt x="4370" y="11136"/>
                      <a:pt x="4377" y="11136"/>
                    </a:cubicBezTo>
                    <a:cubicBezTo>
                      <a:pt x="4419" y="11136"/>
                      <a:pt x="4436" y="11287"/>
                      <a:pt x="4453" y="11329"/>
                    </a:cubicBezTo>
                    <a:cubicBezTo>
                      <a:pt x="4483" y="11369"/>
                      <a:pt x="4522" y="11310"/>
                      <a:pt x="4592" y="11458"/>
                    </a:cubicBezTo>
                    <a:cubicBezTo>
                      <a:pt x="4647" y="11585"/>
                      <a:pt x="4563" y="11611"/>
                      <a:pt x="4517" y="11611"/>
                    </a:cubicBezTo>
                    <a:cubicBezTo>
                      <a:pt x="4506" y="11611"/>
                      <a:pt x="4496" y="11609"/>
                      <a:pt x="4492" y="11607"/>
                    </a:cubicBezTo>
                    <a:cubicBezTo>
                      <a:pt x="4473" y="11597"/>
                      <a:pt x="4483" y="11419"/>
                      <a:pt x="4423" y="11399"/>
                    </a:cubicBezTo>
                    <a:cubicBezTo>
                      <a:pt x="4416" y="11395"/>
                      <a:pt x="4409" y="11393"/>
                      <a:pt x="4402" y="11393"/>
                    </a:cubicBezTo>
                    <a:cubicBezTo>
                      <a:pt x="4362" y="11393"/>
                      <a:pt x="4337" y="11464"/>
                      <a:pt x="4413" y="11557"/>
                    </a:cubicBezTo>
                    <a:cubicBezTo>
                      <a:pt x="4472" y="11639"/>
                      <a:pt x="4476" y="11665"/>
                      <a:pt x="4454" y="11665"/>
                    </a:cubicBezTo>
                    <a:cubicBezTo>
                      <a:pt x="4447" y="11665"/>
                      <a:pt x="4436" y="11662"/>
                      <a:pt x="4423" y="11657"/>
                    </a:cubicBezTo>
                    <a:cubicBezTo>
                      <a:pt x="4419" y="11655"/>
                      <a:pt x="4416" y="11655"/>
                      <a:pt x="4413" y="11655"/>
                    </a:cubicBezTo>
                    <a:cubicBezTo>
                      <a:pt x="4366" y="11655"/>
                      <a:pt x="4385" y="11786"/>
                      <a:pt x="4403" y="11786"/>
                    </a:cubicBezTo>
                    <a:cubicBezTo>
                      <a:pt x="4432" y="11786"/>
                      <a:pt x="4487" y="11696"/>
                      <a:pt x="4535" y="11696"/>
                    </a:cubicBezTo>
                    <a:cubicBezTo>
                      <a:pt x="4537" y="11696"/>
                      <a:pt x="4540" y="11696"/>
                      <a:pt x="4542" y="11696"/>
                    </a:cubicBezTo>
                    <a:cubicBezTo>
                      <a:pt x="4582" y="11706"/>
                      <a:pt x="4592" y="11756"/>
                      <a:pt x="4621" y="11845"/>
                    </a:cubicBezTo>
                    <a:cubicBezTo>
                      <a:pt x="4621" y="11855"/>
                      <a:pt x="4621" y="11865"/>
                      <a:pt x="4631" y="11865"/>
                    </a:cubicBezTo>
                    <a:cubicBezTo>
                      <a:pt x="4640" y="11898"/>
                      <a:pt x="4651" y="11906"/>
                      <a:pt x="4663" y="11906"/>
                    </a:cubicBezTo>
                    <a:cubicBezTo>
                      <a:pt x="4676" y="11906"/>
                      <a:pt x="4690" y="11896"/>
                      <a:pt x="4704" y="11896"/>
                    </a:cubicBezTo>
                    <a:cubicBezTo>
                      <a:pt x="4720" y="11896"/>
                      <a:pt x="4736" y="11909"/>
                      <a:pt x="4750" y="11964"/>
                    </a:cubicBezTo>
                    <a:cubicBezTo>
                      <a:pt x="4750" y="11974"/>
                      <a:pt x="4750" y="11974"/>
                      <a:pt x="4750" y="11974"/>
                    </a:cubicBezTo>
                    <a:cubicBezTo>
                      <a:pt x="4769" y="12051"/>
                      <a:pt x="4734" y="12079"/>
                      <a:pt x="4688" y="12079"/>
                    </a:cubicBezTo>
                    <a:cubicBezTo>
                      <a:pt x="4634" y="12079"/>
                      <a:pt x="4563" y="12041"/>
                      <a:pt x="4542" y="12004"/>
                    </a:cubicBezTo>
                    <a:cubicBezTo>
                      <a:pt x="4492" y="11934"/>
                      <a:pt x="4572" y="11994"/>
                      <a:pt x="4492" y="11934"/>
                    </a:cubicBezTo>
                    <a:cubicBezTo>
                      <a:pt x="4482" y="11927"/>
                      <a:pt x="4474" y="11923"/>
                      <a:pt x="4468" y="11923"/>
                    </a:cubicBezTo>
                    <a:cubicBezTo>
                      <a:pt x="4435" y="11923"/>
                      <a:pt x="4469" y="12032"/>
                      <a:pt x="4502" y="12133"/>
                    </a:cubicBezTo>
                    <a:cubicBezTo>
                      <a:pt x="4512" y="12142"/>
                      <a:pt x="4522" y="12162"/>
                      <a:pt x="4522" y="12172"/>
                    </a:cubicBezTo>
                    <a:cubicBezTo>
                      <a:pt x="4532" y="12192"/>
                      <a:pt x="4532" y="12212"/>
                      <a:pt x="4542" y="12222"/>
                    </a:cubicBezTo>
                    <a:cubicBezTo>
                      <a:pt x="4548" y="12244"/>
                      <a:pt x="4547" y="12257"/>
                      <a:pt x="4538" y="12257"/>
                    </a:cubicBezTo>
                    <a:cubicBezTo>
                      <a:pt x="4531" y="12257"/>
                      <a:pt x="4520" y="12249"/>
                      <a:pt x="4502" y="12232"/>
                    </a:cubicBezTo>
                    <a:cubicBezTo>
                      <a:pt x="4433" y="12172"/>
                      <a:pt x="4463" y="12083"/>
                      <a:pt x="4433" y="11994"/>
                    </a:cubicBezTo>
                    <a:cubicBezTo>
                      <a:pt x="4424" y="11970"/>
                      <a:pt x="4413" y="11961"/>
                      <a:pt x="4401" y="11961"/>
                    </a:cubicBezTo>
                    <a:cubicBezTo>
                      <a:pt x="4373" y="11961"/>
                      <a:pt x="4341" y="12017"/>
                      <a:pt x="4334" y="12073"/>
                    </a:cubicBezTo>
                    <a:cubicBezTo>
                      <a:pt x="4314" y="12142"/>
                      <a:pt x="4364" y="12083"/>
                      <a:pt x="4413" y="12172"/>
                    </a:cubicBezTo>
                    <a:cubicBezTo>
                      <a:pt x="4445" y="12242"/>
                      <a:pt x="4494" y="12333"/>
                      <a:pt x="4471" y="12333"/>
                    </a:cubicBezTo>
                    <a:cubicBezTo>
                      <a:pt x="4458" y="12333"/>
                      <a:pt x="4424" y="12306"/>
                      <a:pt x="4354" y="12232"/>
                    </a:cubicBezTo>
                    <a:cubicBezTo>
                      <a:pt x="4314" y="12182"/>
                      <a:pt x="4314" y="12133"/>
                      <a:pt x="4294" y="12123"/>
                    </a:cubicBezTo>
                    <a:cubicBezTo>
                      <a:pt x="4292" y="12120"/>
                      <a:pt x="4289" y="12119"/>
                      <a:pt x="4286" y="12119"/>
                    </a:cubicBezTo>
                    <a:cubicBezTo>
                      <a:pt x="4265" y="12119"/>
                      <a:pt x="4237" y="12175"/>
                      <a:pt x="4254" y="12192"/>
                    </a:cubicBezTo>
                    <a:cubicBezTo>
                      <a:pt x="4274" y="12222"/>
                      <a:pt x="4284" y="12222"/>
                      <a:pt x="4324" y="12261"/>
                    </a:cubicBezTo>
                    <a:cubicBezTo>
                      <a:pt x="4364" y="12301"/>
                      <a:pt x="4383" y="12291"/>
                      <a:pt x="4453" y="12371"/>
                    </a:cubicBezTo>
                    <a:cubicBezTo>
                      <a:pt x="4480" y="12401"/>
                      <a:pt x="4499" y="12413"/>
                      <a:pt x="4518" y="12413"/>
                    </a:cubicBezTo>
                    <a:cubicBezTo>
                      <a:pt x="4547" y="12413"/>
                      <a:pt x="4573" y="12385"/>
                      <a:pt x="4621" y="12361"/>
                    </a:cubicBezTo>
                    <a:cubicBezTo>
                      <a:pt x="4631" y="12357"/>
                      <a:pt x="4638" y="12355"/>
                      <a:pt x="4643" y="12355"/>
                    </a:cubicBezTo>
                    <a:cubicBezTo>
                      <a:pt x="4673" y="12355"/>
                      <a:pt x="4584" y="12437"/>
                      <a:pt x="4602" y="12489"/>
                    </a:cubicBezTo>
                    <a:cubicBezTo>
                      <a:pt x="4611" y="12499"/>
                      <a:pt x="4621" y="12509"/>
                      <a:pt x="4641" y="12509"/>
                    </a:cubicBezTo>
                    <a:cubicBezTo>
                      <a:pt x="4701" y="12509"/>
                      <a:pt x="4790" y="12480"/>
                      <a:pt x="4790" y="12480"/>
                    </a:cubicBezTo>
                    <a:cubicBezTo>
                      <a:pt x="4790" y="12480"/>
                      <a:pt x="4810" y="12509"/>
                      <a:pt x="4810" y="12529"/>
                    </a:cubicBezTo>
                    <a:cubicBezTo>
                      <a:pt x="4810" y="12529"/>
                      <a:pt x="4810" y="12539"/>
                      <a:pt x="4810" y="12539"/>
                    </a:cubicBezTo>
                    <a:lnTo>
                      <a:pt x="4800" y="12539"/>
                    </a:lnTo>
                    <a:cubicBezTo>
                      <a:pt x="4790" y="12549"/>
                      <a:pt x="4750" y="12529"/>
                      <a:pt x="4740" y="12599"/>
                    </a:cubicBezTo>
                    <a:cubicBezTo>
                      <a:pt x="4734" y="12625"/>
                      <a:pt x="4740" y="12634"/>
                      <a:pt x="4754" y="12634"/>
                    </a:cubicBezTo>
                    <a:cubicBezTo>
                      <a:pt x="4761" y="12634"/>
                      <a:pt x="4770" y="12632"/>
                      <a:pt x="4780" y="12628"/>
                    </a:cubicBezTo>
                    <a:cubicBezTo>
                      <a:pt x="4800" y="12618"/>
                      <a:pt x="4830" y="12618"/>
                      <a:pt x="4859" y="12618"/>
                    </a:cubicBezTo>
                    <a:lnTo>
                      <a:pt x="4889" y="12618"/>
                    </a:lnTo>
                    <a:cubicBezTo>
                      <a:pt x="4919" y="12618"/>
                      <a:pt x="4899" y="12638"/>
                      <a:pt x="4909" y="12698"/>
                    </a:cubicBezTo>
                    <a:cubicBezTo>
                      <a:pt x="4909" y="12718"/>
                      <a:pt x="4909" y="12727"/>
                      <a:pt x="4899" y="12727"/>
                    </a:cubicBezTo>
                    <a:cubicBezTo>
                      <a:pt x="4888" y="12727"/>
                      <a:pt x="4870" y="12721"/>
                      <a:pt x="4851" y="12721"/>
                    </a:cubicBezTo>
                    <a:cubicBezTo>
                      <a:pt x="4837" y="12721"/>
                      <a:pt x="4823" y="12725"/>
                      <a:pt x="4810" y="12737"/>
                    </a:cubicBezTo>
                    <a:cubicBezTo>
                      <a:pt x="4760" y="12767"/>
                      <a:pt x="4810" y="12767"/>
                      <a:pt x="4830" y="12817"/>
                    </a:cubicBezTo>
                    <a:cubicBezTo>
                      <a:pt x="4840" y="12827"/>
                      <a:pt x="4849" y="12846"/>
                      <a:pt x="4849" y="12866"/>
                    </a:cubicBezTo>
                    <a:cubicBezTo>
                      <a:pt x="4849" y="12913"/>
                      <a:pt x="4838" y="12931"/>
                      <a:pt x="4823" y="12931"/>
                    </a:cubicBezTo>
                    <a:cubicBezTo>
                      <a:pt x="4805" y="12931"/>
                      <a:pt x="4781" y="12908"/>
                      <a:pt x="4760" y="12876"/>
                    </a:cubicBezTo>
                    <a:cubicBezTo>
                      <a:pt x="4730" y="12827"/>
                      <a:pt x="4701" y="12807"/>
                      <a:pt x="4681" y="12757"/>
                    </a:cubicBezTo>
                    <a:cubicBezTo>
                      <a:pt x="4681" y="12757"/>
                      <a:pt x="4671" y="12757"/>
                      <a:pt x="4671" y="12747"/>
                    </a:cubicBezTo>
                    <a:cubicBezTo>
                      <a:pt x="4653" y="12693"/>
                      <a:pt x="4643" y="12647"/>
                      <a:pt x="4611" y="12647"/>
                    </a:cubicBezTo>
                    <a:cubicBezTo>
                      <a:pt x="4608" y="12647"/>
                      <a:pt x="4605" y="12647"/>
                      <a:pt x="4602" y="12648"/>
                    </a:cubicBezTo>
                    <a:cubicBezTo>
                      <a:pt x="4562" y="12658"/>
                      <a:pt x="4572" y="12678"/>
                      <a:pt x="4611" y="12787"/>
                    </a:cubicBezTo>
                    <a:cubicBezTo>
                      <a:pt x="4611" y="12797"/>
                      <a:pt x="4621" y="12807"/>
                      <a:pt x="4621" y="12817"/>
                    </a:cubicBezTo>
                    <a:cubicBezTo>
                      <a:pt x="4641" y="12876"/>
                      <a:pt x="4641" y="12856"/>
                      <a:pt x="4621" y="12906"/>
                    </a:cubicBezTo>
                    <a:cubicBezTo>
                      <a:pt x="4613" y="12914"/>
                      <a:pt x="4606" y="12917"/>
                      <a:pt x="4602" y="12917"/>
                    </a:cubicBezTo>
                    <a:cubicBezTo>
                      <a:pt x="4595" y="12917"/>
                      <a:pt x="4592" y="12912"/>
                      <a:pt x="4592" y="12906"/>
                    </a:cubicBezTo>
                    <a:cubicBezTo>
                      <a:pt x="4572" y="12866"/>
                      <a:pt x="4562" y="12807"/>
                      <a:pt x="4562" y="12767"/>
                    </a:cubicBezTo>
                    <a:cubicBezTo>
                      <a:pt x="4552" y="12718"/>
                      <a:pt x="4512" y="12727"/>
                      <a:pt x="4453" y="12688"/>
                    </a:cubicBezTo>
                    <a:cubicBezTo>
                      <a:pt x="4445" y="12682"/>
                      <a:pt x="4440" y="12679"/>
                      <a:pt x="4436" y="12679"/>
                    </a:cubicBezTo>
                    <a:cubicBezTo>
                      <a:pt x="4411" y="12679"/>
                      <a:pt x="4433" y="12766"/>
                      <a:pt x="4433" y="12817"/>
                    </a:cubicBezTo>
                    <a:cubicBezTo>
                      <a:pt x="4433" y="12876"/>
                      <a:pt x="4443" y="12856"/>
                      <a:pt x="4463" y="12946"/>
                    </a:cubicBezTo>
                    <a:cubicBezTo>
                      <a:pt x="4463" y="12946"/>
                      <a:pt x="4463" y="12946"/>
                      <a:pt x="4463" y="12956"/>
                    </a:cubicBezTo>
                    <a:cubicBezTo>
                      <a:pt x="4463" y="12972"/>
                      <a:pt x="4463" y="12979"/>
                      <a:pt x="4459" y="12979"/>
                    </a:cubicBezTo>
                    <a:cubicBezTo>
                      <a:pt x="4457" y="12979"/>
                      <a:pt x="4452" y="12974"/>
                      <a:pt x="4443" y="12965"/>
                    </a:cubicBezTo>
                    <a:cubicBezTo>
                      <a:pt x="4433" y="12936"/>
                      <a:pt x="4403" y="12886"/>
                      <a:pt x="4383" y="12846"/>
                    </a:cubicBezTo>
                    <a:cubicBezTo>
                      <a:pt x="4366" y="12804"/>
                      <a:pt x="4362" y="12792"/>
                      <a:pt x="4355" y="12792"/>
                    </a:cubicBezTo>
                    <a:cubicBezTo>
                      <a:pt x="4347" y="12792"/>
                      <a:pt x="4334" y="12808"/>
                      <a:pt x="4293" y="12808"/>
                    </a:cubicBezTo>
                    <a:cubicBezTo>
                      <a:pt x="4288" y="12808"/>
                      <a:pt x="4281" y="12807"/>
                      <a:pt x="4274" y="12807"/>
                    </a:cubicBezTo>
                    <a:cubicBezTo>
                      <a:pt x="4175" y="12807"/>
                      <a:pt x="4264" y="12837"/>
                      <a:pt x="4324" y="12916"/>
                    </a:cubicBezTo>
                    <a:cubicBezTo>
                      <a:pt x="4364" y="12969"/>
                      <a:pt x="4359" y="12982"/>
                      <a:pt x="4337" y="12982"/>
                    </a:cubicBezTo>
                    <a:cubicBezTo>
                      <a:pt x="4326" y="12982"/>
                      <a:pt x="4311" y="12979"/>
                      <a:pt x="4294" y="12975"/>
                    </a:cubicBezTo>
                    <a:cubicBezTo>
                      <a:pt x="4245" y="12965"/>
                      <a:pt x="4294" y="12975"/>
                      <a:pt x="4205" y="12946"/>
                    </a:cubicBezTo>
                    <a:cubicBezTo>
                      <a:pt x="4195" y="12941"/>
                      <a:pt x="4187" y="12939"/>
                      <a:pt x="4180" y="12939"/>
                    </a:cubicBezTo>
                    <a:cubicBezTo>
                      <a:pt x="4128" y="12939"/>
                      <a:pt x="4175" y="13065"/>
                      <a:pt x="4175" y="13065"/>
                    </a:cubicBezTo>
                    <a:cubicBezTo>
                      <a:pt x="4175" y="13065"/>
                      <a:pt x="4219" y="13108"/>
                      <a:pt x="4263" y="13108"/>
                    </a:cubicBezTo>
                    <a:cubicBezTo>
                      <a:pt x="4270" y="13108"/>
                      <a:pt x="4277" y="13107"/>
                      <a:pt x="4284" y="13104"/>
                    </a:cubicBezTo>
                    <a:cubicBezTo>
                      <a:pt x="4335" y="13087"/>
                      <a:pt x="4335" y="13028"/>
                      <a:pt x="4376" y="13028"/>
                    </a:cubicBezTo>
                    <a:cubicBezTo>
                      <a:pt x="4384" y="13028"/>
                      <a:pt x="4392" y="13030"/>
                      <a:pt x="4403" y="13035"/>
                    </a:cubicBezTo>
                    <a:cubicBezTo>
                      <a:pt x="4403" y="13035"/>
                      <a:pt x="4403" y="13045"/>
                      <a:pt x="4413" y="13045"/>
                    </a:cubicBezTo>
                    <a:cubicBezTo>
                      <a:pt x="4463" y="13074"/>
                      <a:pt x="4453" y="13094"/>
                      <a:pt x="4473" y="13114"/>
                    </a:cubicBezTo>
                    <a:lnTo>
                      <a:pt x="4483" y="13114"/>
                    </a:lnTo>
                    <a:cubicBezTo>
                      <a:pt x="4492" y="13124"/>
                      <a:pt x="4502" y="13104"/>
                      <a:pt x="4532" y="13154"/>
                    </a:cubicBezTo>
                    <a:cubicBezTo>
                      <a:pt x="4545" y="13174"/>
                      <a:pt x="4553" y="13185"/>
                      <a:pt x="4561" y="13185"/>
                    </a:cubicBezTo>
                    <a:cubicBezTo>
                      <a:pt x="4572" y="13185"/>
                      <a:pt x="4580" y="13165"/>
                      <a:pt x="4592" y="13124"/>
                    </a:cubicBezTo>
                    <a:cubicBezTo>
                      <a:pt x="4597" y="13107"/>
                      <a:pt x="4610" y="13100"/>
                      <a:pt x="4625" y="13100"/>
                    </a:cubicBezTo>
                    <a:cubicBezTo>
                      <a:pt x="4664" y="13100"/>
                      <a:pt x="4722" y="13140"/>
                      <a:pt x="4750" y="13154"/>
                    </a:cubicBezTo>
                    <a:lnTo>
                      <a:pt x="4760" y="13154"/>
                    </a:lnTo>
                    <a:cubicBezTo>
                      <a:pt x="4790" y="13174"/>
                      <a:pt x="4740" y="13203"/>
                      <a:pt x="4711" y="13243"/>
                    </a:cubicBezTo>
                    <a:cubicBezTo>
                      <a:pt x="4701" y="13253"/>
                      <a:pt x="4691" y="13263"/>
                      <a:pt x="4691" y="13273"/>
                    </a:cubicBezTo>
                    <a:cubicBezTo>
                      <a:pt x="4691" y="13293"/>
                      <a:pt x="4691" y="13293"/>
                      <a:pt x="4711" y="13293"/>
                    </a:cubicBezTo>
                    <a:cubicBezTo>
                      <a:pt x="4711" y="13293"/>
                      <a:pt x="4711" y="13283"/>
                      <a:pt x="4711" y="13283"/>
                    </a:cubicBezTo>
                    <a:lnTo>
                      <a:pt x="4740" y="13283"/>
                    </a:lnTo>
                    <a:cubicBezTo>
                      <a:pt x="4770" y="13273"/>
                      <a:pt x="4810" y="13273"/>
                      <a:pt x="4830" y="13273"/>
                    </a:cubicBezTo>
                    <a:cubicBezTo>
                      <a:pt x="4849" y="13273"/>
                      <a:pt x="4859" y="13283"/>
                      <a:pt x="4859" y="13293"/>
                    </a:cubicBezTo>
                    <a:cubicBezTo>
                      <a:pt x="4869" y="13303"/>
                      <a:pt x="4869" y="13312"/>
                      <a:pt x="4879" y="13322"/>
                    </a:cubicBezTo>
                    <a:cubicBezTo>
                      <a:pt x="4879" y="13332"/>
                      <a:pt x="4889" y="13342"/>
                      <a:pt x="4889" y="13352"/>
                    </a:cubicBezTo>
                    <a:cubicBezTo>
                      <a:pt x="4899" y="13362"/>
                      <a:pt x="4899" y="13372"/>
                      <a:pt x="4909" y="13382"/>
                    </a:cubicBezTo>
                    <a:cubicBezTo>
                      <a:pt x="4939" y="13412"/>
                      <a:pt x="4879" y="13491"/>
                      <a:pt x="4859" y="13501"/>
                    </a:cubicBezTo>
                    <a:cubicBezTo>
                      <a:pt x="4856" y="13502"/>
                      <a:pt x="4853" y="13503"/>
                      <a:pt x="4850" y="13503"/>
                    </a:cubicBezTo>
                    <a:cubicBezTo>
                      <a:pt x="4833" y="13503"/>
                      <a:pt x="4813" y="13480"/>
                      <a:pt x="4780" y="13422"/>
                    </a:cubicBezTo>
                    <a:cubicBezTo>
                      <a:pt x="4780" y="13422"/>
                      <a:pt x="4780" y="13412"/>
                      <a:pt x="4780" y="13412"/>
                    </a:cubicBezTo>
                    <a:cubicBezTo>
                      <a:pt x="4754" y="13370"/>
                      <a:pt x="4736" y="13356"/>
                      <a:pt x="4724" y="13356"/>
                    </a:cubicBezTo>
                    <a:cubicBezTo>
                      <a:pt x="4712" y="13356"/>
                      <a:pt x="4705" y="13368"/>
                      <a:pt x="4701" y="13382"/>
                    </a:cubicBezTo>
                    <a:cubicBezTo>
                      <a:pt x="4691" y="13392"/>
                      <a:pt x="4711" y="13412"/>
                      <a:pt x="4730" y="13431"/>
                    </a:cubicBezTo>
                    <a:cubicBezTo>
                      <a:pt x="4740" y="13441"/>
                      <a:pt x="4750" y="13451"/>
                      <a:pt x="4760" y="13461"/>
                    </a:cubicBezTo>
                    <a:cubicBezTo>
                      <a:pt x="4770" y="13481"/>
                      <a:pt x="4820" y="13580"/>
                      <a:pt x="4780" y="13610"/>
                    </a:cubicBezTo>
                    <a:cubicBezTo>
                      <a:pt x="4760" y="13630"/>
                      <a:pt x="4743" y="13640"/>
                      <a:pt x="4730" y="13640"/>
                    </a:cubicBezTo>
                    <a:cubicBezTo>
                      <a:pt x="4718" y="13640"/>
                      <a:pt x="4711" y="13630"/>
                      <a:pt x="4711" y="13610"/>
                    </a:cubicBezTo>
                    <a:cubicBezTo>
                      <a:pt x="4711" y="13585"/>
                      <a:pt x="4677" y="13521"/>
                      <a:pt x="4649" y="13521"/>
                    </a:cubicBezTo>
                    <a:cubicBezTo>
                      <a:pt x="4642" y="13521"/>
                      <a:pt x="4637" y="13524"/>
                      <a:pt x="4631" y="13531"/>
                    </a:cubicBezTo>
                    <a:cubicBezTo>
                      <a:pt x="4627" y="13539"/>
                      <a:pt x="4621" y="13542"/>
                      <a:pt x="4613" y="13542"/>
                    </a:cubicBezTo>
                    <a:cubicBezTo>
                      <a:pt x="4603" y="13542"/>
                      <a:pt x="4589" y="13536"/>
                      <a:pt x="4572" y="13531"/>
                    </a:cubicBezTo>
                    <a:cubicBezTo>
                      <a:pt x="4542" y="13511"/>
                      <a:pt x="4512" y="13471"/>
                      <a:pt x="4502" y="13451"/>
                    </a:cubicBezTo>
                    <a:cubicBezTo>
                      <a:pt x="4493" y="13415"/>
                      <a:pt x="4402" y="13330"/>
                      <a:pt x="4333" y="13330"/>
                    </a:cubicBezTo>
                    <a:cubicBezTo>
                      <a:pt x="4327" y="13330"/>
                      <a:pt x="4320" y="13331"/>
                      <a:pt x="4314" y="13332"/>
                    </a:cubicBezTo>
                    <a:cubicBezTo>
                      <a:pt x="4235" y="13352"/>
                      <a:pt x="4373" y="13441"/>
                      <a:pt x="4403" y="13481"/>
                    </a:cubicBezTo>
                    <a:cubicBezTo>
                      <a:pt x="4403" y="13491"/>
                      <a:pt x="4403" y="13501"/>
                      <a:pt x="4403" y="13511"/>
                    </a:cubicBezTo>
                    <a:cubicBezTo>
                      <a:pt x="4393" y="13531"/>
                      <a:pt x="4383" y="13550"/>
                      <a:pt x="4373" y="13560"/>
                    </a:cubicBezTo>
                    <a:cubicBezTo>
                      <a:pt x="4345" y="13582"/>
                      <a:pt x="4316" y="13598"/>
                      <a:pt x="4291" y="13598"/>
                    </a:cubicBezTo>
                    <a:cubicBezTo>
                      <a:pt x="4282" y="13598"/>
                      <a:pt x="4273" y="13596"/>
                      <a:pt x="4264" y="13590"/>
                    </a:cubicBezTo>
                    <a:cubicBezTo>
                      <a:pt x="4256" y="13582"/>
                      <a:pt x="4249" y="13578"/>
                      <a:pt x="4244" y="13578"/>
                    </a:cubicBezTo>
                    <a:cubicBezTo>
                      <a:pt x="4230" y="13578"/>
                      <a:pt x="4225" y="13601"/>
                      <a:pt x="4225" y="13630"/>
                    </a:cubicBezTo>
                    <a:cubicBezTo>
                      <a:pt x="4225" y="13660"/>
                      <a:pt x="4235" y="13689"/>
                      <a:pt x="4235" y="13709"/>
                    </a:cubicBezTo>
                    <a:cubicBezTo>
                      <a:pt x="4240" y="13722"/>
                      <a:pt x="4249" y="13727"/>
                      <a:pt x="4261" y="13727"/>
                    </a:cubicBezTo>
                    <a:cubicBezTo>
                      <a:pt x="4294" y="13727"/>
                      <a:pt x="4349" y="13687"/>
                      <a:pt x="4393" y="13679"/>
                    </a:cubicBezTo>
                    <a:cubicBezTo>
                      <a:pt x="4443" y="13669"/>
                      <a:pt x="4473" y="13570"/>
                      <a:pt x="4512" y="13570"/>
                    </a:cubicBezTo>
                    <a:cubicBezTo>
                      <a:pt x="4514" y="13570"/>
                      <a:pt x="4516" y="13570"/>
                      <a:pt x="4517" y="13570"/>
                    </a:cubicBezTo>
                    <a:cubicBezTo>
                      <a:pt x="4549" y="13570"/>
                      <a:pt x="4522" y="13664"/>
                      <a:pt x="4522" y="13749"/>
                    </a:cubicBezTo>
                    <a:cubicBezTo>
                      <a:pt x="4522" y="13791"/>
                      <a:pt x="4542" y="13803"/>
                      <a:pt x="4568" y="13803"/>
                    </a:cubicBezTo>
                    <a:cubicBezTo>
                      <a:pt x="4579" y="13803"/>
                      <a:pt x="4590" y="13801"/>
                      <a:pt x="4602" y="13798"/>
                    </a:cubicBezTo>
                    <a:cubicBezTo>
                      <a:pt x="4631" y="13788"/>
                      <a:pt x="4651" y="13788"/>
                      <a:pt x="4681" y="13778"/>
                    </a:cubicBezTo>
                    <a:lnTo>
                      <a:pt x="4701" y="13778"/>
                    </a:lnTo>
                    <a:cubicBezTo>
                      <a:pt x="4755" y="13769"/>
                      <a:pt x="4793" y="13728"/>
                      <a:pt x="4844" y="13728"/>
                    </a:cubicBezTo>
                    <a:cubicBezTo>
                      <a:pt x="4849" y="13728"/>
                      <a:pt x="4854" y="13728"/>
                      <a:pt x="4859" y="13729"/>
                    </a:cubicBezTo>
                    <a:cubicBezTo>
                      <a:pt x="4866" y="13729"/>
                      <a:pt x="4873" y="13725"/>
                      <a:pt x="4879" y="13725"/>
                    </a:cubicBezTo>
                    <a:cubicBezTo>
                      <a:pt x="4882" y="13725"/>
                      <a:pt x="4886" y="13726"/>
                      <a:pt x="4889" y="13729"/>
                    </a:cubicBezTo>
                    <a:cubicBezTo>
                      <a:pt x="4929" y="13739"/>
                      <a:pt x="4968" y="13778"/>
                      <a:pt x="4998" y="13808"/>
                    </a:cubicBezTo>
                    <a:cubicBezTo>
                      <a:pt x="5018" y="13848"/>
                      <a:pt x="5028" y="13878"/>
                      <a:pt x="4998" y="13888"/>
                    </a:cubicBezTo>
                    <a:cubicBezTo>
                      <a:pt x="4939" y="13897"/>
                      <a:pt x="4830" y="13937"/>
                      <a:pt x="4849" y="14036"/>
                    </a:cubicBezTo>
                    <a:cubicBezTo>
                      <a:pt x="4849" y="14046"/>
                      <a:pt x="4849" y="14046"/>
                      <a:pt x="4849" y="14056"/>
                    </a:cubicBezTo>
                    <a:cubicBezTo>
                      <a:pt x="4833" y="14040"/>
                      <a:pt x="4797" y="13964"/>
                      <a:pt x="4768" y="13964"/>
                    </a:cubicBezTo>
                    <a:cubicBezTo>
                      <a:pt x="4762" y="13964"/>
                      <a:pt x="4756" y="13968"/>
                      <a:pt x="4750" y="13977"/>
                    </a:cubicBezTo>
                    <a:cubicBezTo>
                      <a:pt x="4730" y="14007"/>
                      <a:pt x="4730" y="14036"/>
                      <a:pt x="4730" y="14076"/>
                    </a:cubicBezTo>
                    <a:lnTo>
                      <a:pt x="4810" y="14086"/>
                    </a:lnTo>
                    <a:cubicBezTo>
                      <a:pt x="4810" y="14096"/>
                      <a:pt x="4800" y="14096"/>
                      <a:pt x="4790" y="14106"/>
                    </a:cubicBezTo>
                    <a:cubicBezTo>
                      <a:pt x="4785" y="14111"/>
                      <a:pt x="4781" y="14112"/>
                      <a:pt x="4778" y="14112"/>
                    </a:cubicBezTo>
                    <a:cubicBezTo>
                      <a:pt x="4774" y="14112"/>
                      <a:pt x="4771" y="14111"/>
                      <a:pt x="4766" y="14111"/>
                    </a:cubicBezTo>
                    <a:cubicBezTo>
                      <a:pt x="4758" y="14111"/>
                      <a:pt x="4745" y="14116"/>
                      <a:pt x="4721" y="14145"/>
                    </a:cubicBezTo>
                    <a:cubicBezTo>
                      <a:pt x="4721" y="14145"/>
                      <a:pt x="4711" y="14145"/>
                      <a:pt x="4711" y="14155"/>
                    </a:cubicBezTo>
                    <a:cubicBezTo>
                      <a:pt x="4701" y="14175"/>
                      <a:pt x="4691" y="14185"/>
                      <a:pt x="4671" y="14185"/>
                    </a:cubicBezTo>
                    <a:cubicBezTo>
                      <a:pt x="4611" y="14175"/>
                      <a:pt x="4582" y="14155"/>
                      <a:pt x="4562" y="14106"/>
                    </a:cubicBezTo>
                    <a:cubicBezTo>
                      <a:pt x="4542" y="14106"/>
                      <a:pt x="4512" y="14116"/>
                      <a:pt x="4483" y="14126"/>
                    </a:cubicBezTo>
                    <a:cubicBezTo>
                      <a:pt x="4473" y="14155"/>
                      <a:pt x="4473" y="14195"/>
                      <a:pt x="4463" y="14225"/>
                    </a:cubicBezTo>
                    <a:cubicBezTo>
                      <a:pt x="4483" y="14235"/>
                      <a:pt x="4502" y="14254"/>
                      <a:pt x="4492" y="14264"/>
                    </a:cubicBezTo>
                    <a:cubicBezTo>
                      <a:pt x="4487" y="14276"/>
                      <a:pt x="4488" y="14281"/>
                      <a:pt x="4483" y="14281"/>
                    </a:cubicBezTo>
                    <a:cubicBezTo>
                      <a:pt x="4481" y="14281"/>
                      <a:pt x="4475" y="14278"/>
                      <a:pt x="4463" y="14274"/>
                    </a:cubicBezTo>
                    <a:cubicBezTo>
                      <a:pt x="4459" y="14278"/>
                      <a:pt x="4455" y="14281"/>
                      <a:pt x="4451" y="14281"/>
                    </a:cubicBezTo>
                    <a:cubicBezTo>
                      <a:pt x="4446" y="14281"/>
                      <a:pt x="4443" y="14276"/>
                      <a:pt x="4443" y="14264"/>
                    </a:cubicBezTo>
                    <a:lnTo>
                      <a:pt x="4423" y="14264"/>
                    </a:lnTo>
                    <a:cubicBezTo>
                      <a:pt x="4394" y="14260"/>
                      <a:pt x="4362" y="14258"/>
                      <a:pt x="4334" y="14258"/>
                    </a:cubicBezTo>
                    <a:cubicBezTo>
                      <a:pt x="4293" y="14258"/>
                      <a:pt x="4260" y="14263"/>
                      <a:pt x="4254" y="14274"/>
                    </a:cubicBezTo>
                    <a:cubicBezTo>
                      <a:pt x="4245" y="14304"/>
                      <a:pt x="4235" y="14344"/>
                      <a:pt x="4195" y="14363"/>
                    </a:cubicBezTo>
                    <a:cubicBezTo>
                      <a:pt x="4155" y="14393"/>
                      <a:pt x="4235" y="14473"/>
                      <a:pt x="4264" y="14482"/>
                    </a:cubicBezTo>
                    <a:cubicBezTo>
                      <a:pt x="4268" y="14484"/>
                      <a:pt x="4272" y="14484"/>
                      <a:pt x="4275" y="14484"/>
                    </a:cubicBezTo>
                    <a:cubicBezTo>
                      <a:pt x="4300" y="14484"/>
                      <a:pt x="4321" y="14454"/>
                      <a:pt x="4373" y="14393"/>
                    </a:cubicBezTo>
                    <a:cubicBezTo>
                      <a:pt x="4412" y="14355"/>
                      <a:pt x="4435" y="14341"/>
                      <a:pt x="4451" y="14341"/>
                    </a:cubicBezTo>
                    <a:cubicBezTo>
                      <a:pt x="4465" y="14341"/>
                      <a:pt x="4474" y="14350"/>
                      <a:pt x="4483" y="14363"/>
                    </a:cubicBezTo>
                    <a:cubicBezTo>
                      <a:pt x="4502" y="14383"/>
                      <a:pt x="4423" y="14413"/>
                      <a:pt x="4403" y="14443"/>
                    </a:cubicBezTo>
                    <a:cubicBezTo>
                      <a:pt x="4383" y="14463"/>
                      <a:pt x="4314" y="14552"/>
                      <a:pt x="4373" y="14582"/>
                    </a:cubicBezTo>
                    <a:cubicBezTo>
                      <a:pt x="4405" y="14603"/>
                      <a:pt x="4432" y="14613"/>
                      <a:pt x="4449" y="14613"/>
                    </a:cubicBezTo>
                    <a:cubicBezTo>
                      <a:pt x="4464" y="14613"/>
                      <a:pt x="4473" y="14605"/>
                      <a:pt x="4473" y="14592"/>
                    </a:cubicBezTo>
                    <a:cubicBezTo>
                      <a:pt x="4473" y="14559"/>
                      <a:pt x="4512" y="14501"/>
                      <a:pt x="4547" y="14501"/>
                    </a:cubicBezTo>
                    <a:cubicBezTo>
                      <a:pt x="4556" y="14501"/>
                      <a:pt x="4564" y="14505"/>
                      <a:pt x="4572" y="14512"/>
                    </a:cubicBezTo>
                    <a:cubicBezTo>
                      <a:pt x="4579" y="14520"/>
                      <a:pt x="4590" y="14523"/>
                      <a:pt x="4603" y="14523"/>
                    </a:cubicBezTo>
                    <a:cubicBezTo>
                      <a:pt x="4656" y="14523"/>
                      <a:pt x="4742" y="14465"/>
                      <a:pt x="4750" y="14433"/>
                    </a:cubicBezTo>
                    <a:cubicBezTo>
                      <a:pt x="4759" y="14397"/>
                      <a:pt x="4900" y="14311"/>
                      <a:pt x="5000" y="14311"/>
                    </a:cubicBezTo>
                    <a:cubicBezTo>
                      <a:pt x="5010" y="14311"/>
                      <a:pt x="5019" y="14312"/>
                      <a:pt x="5028" y="14314"/>
                    </a:cubicBezTo>
                    <a:cubicBezTo>
                      <a:pt x="5117" y="14334"/>
                      <a:pt x="4939" y="14413"/>
                      <a:pt x="4899" y="14463"/>
                    </a:cubicBezTo>
                    <a:cubicBezTo>
                      <a:pt x="4866" y="14504"/>
                      <a:pt x="4962" y="14572"/>
                      <a:pt x="5041" y="14572"/>
                    </a:cubicBezTo>
                    <a:cubicBezTo>
                      <a:pt x="5058" y="14572"/>
                      <a:pt x="5074" y="14569"/>
                      <a:pt x="5087" y="14562"/>
                    </a:cubicBezTo>
                    <a:cubicBezTo>
                      <a:pt x="5099" y="14556"/>
                      <a:pt x="5109" y="14553"/>
                      <a:pt x="5117" y="14553"/>
                    </a:cubicBezTo>
                    <a:cubicBezTo>
                      <a:pt x="5161" y="14553"/>
                      <a:pt x="5144" y="14639"/>
                      <a:pt x="5127" y="14681"/>
                    </a:cubicBezTo>
                    <a:cubicBezTo>
                      <a:pt x="5120" y="14690"/>
                      <a:pt x="5110" y="14693"/>
                      <a:pt x="5097" y="14693"/>
                    </a:cubicBezTo>
                    <a:cubicBezTo>
                      <a:pt x="5051" y="14693"/>
                      <a:pt x="4973" y="14651"/>
                      <a:pt x="4919" y="14651"/>
                    </a:cubicBezTo>
                    <a:cubicBezTo>
                      <a:pt x="4840" y="14641"/>
                      <a:pt x="4800" y="14542"/>
                      <a:pt x="4750" y="14542"/>
                    </a:cubicBezTo>
                    <a:cubicBezTo>
                      <a:pt x="4747" y="14542"/>
                      <a:pt x="4745" y="14541"/>
                      <a:pt x="4743" y="14541"/>
                    </a:cubicBezTo>
                    <a:cubicBezTo>
                      <a:pt x="4694" y="14541"/>
                      <a:pt x="4730" y="14635"/>
                      <a:pt x="4730" y="14720"/>
                    </a:cubicBezTo>
                    <a:cubicBezTo>
                      <a:pt x="4730" y="14754"/>
                      <a:pt x="4703" y="14765"/>
                      <a:pt x="4665" y="14765"/>
                    </a:cubicBezTo>
                    <a:cubicBezTo>
                      <a:pt x="4613" y="14765"/>
                      <a:pt x="4539" y="14746"/>
                      <a:pt x="4483" y="14740"/>
                    </a:cubicBezTo>
                    <a:cubicBezTo>
                      <a:pt x="4397" y="14732"/>
                      <a:pt x="4349" y="14687"/>
                      <a:pt x="4268" y="14687"/>
                    </a:cubicBezTo>
                    <a:cubicBezTo>
                      <a:pt x="4254" y="14687"/>
                      <a:pt x="4240" y="14688"/>
                      <a:pt x="4225" y="14691"/>
                    </a:cubicBezTo>
                    <a:cubicBezTo>
                      <a:pt x="4116" y="14711"/>
                      <a:pt x="3987" y="14839"/>
                      <a:pt x="4076" y="14849"/>
                    </a:cubicBezTo>
                    <a:cubicBezTo>
                      <a:pt x="4155" y="14849"/>
                      <a:pt x="4304" y="14899"/>
                      <a:pt x="4274" y="14988"/>
                    </a:cubicBezTo>
                    <a:cubicBezTo>
                      <a:pt x="4269" y="15007"/>
                      <a:pt x="4268" y="15014"/>
                      <a:pt x="4272" y="15014"/>
                    </a:cubicBezTo>
                    <a:cubicBezTo>
                      <a:pt x="4285" y="15014"/>
                      <a:pt x="4349" y="14918"/>
                      <a:pt x="4392" y="14918"/>
                    </a:cubicBezTo>
                    <a:cubicBezTo>
                      <a:pt x="4400" y="14918"/>
                      <a:pt x="4407" y="14921"/>
                      <a:pt x="4413" y="14929"/>
                    </a:cubicBezTo>
                    <a:cubicBezTo>
                      <a:pt x="4471" y="14996"/>
                      <a:pt x="4426" y="15127"/>
                      <a:pt x="4521" y="15127"/>
                    </a:cubicBezTo>
                    <a:cubicBezTo>
                      <a:pt x="4525" y="15127"/>
                      <a:pt x="4528" y="15127"/>
                      <a:pt x="4532" y="15127"/>
                    </a:cubicBezTo>
                    <a:cubicBezTo>
                      <a:pt x="4641" y="15127"/>
                      <a:pt x="4661" y="15087"/>
                      <a:pt x="4701" y="14988"/>
                    </a:cubicBezTo>
                    <a:cubicBezTo>
                      <a:pt x="4707" y="14974"/>
                      <a:pt x="4714" y="14968"/>
                      <a:pt x="4721" y="14968"/>
                    </a:cubicBezTo>
                    <a:cubicBezTo>
                      <a:pt x="4760" y="14968"/>
                      <a:pt x="4810" y="15148"/>
                      <a:pt x="4810" y="15206"/>
                    </a:cubicBezTo>
                    <a:cubicBezTo>
                      <a:pt x="4811" y="15218"/>
                      <a:pt x="4816" y="15224"/>
                      <a:pt x="4823" y="15224"/>
                    </a:cubicBezTo>
                    <a:cubicBezTo>
                      <a:pt x="4856" y="15224"/>
                      <a:pt x="4937" y="15108"/>
                      <a:pt x="4978" y="15067"/>
                    </a:cubicBezTo>
                    <a:cubicBezTo>
                      <a:pt x="4986" y="15056"/>
                      <a:pt x="5000" y="15052"/>
                      <a:pt x="5018" y="15052"/>
                    </a:cubicBezTo>
                    <a:cubicBezTo>
                      <a:pt x="5095" y="15052"/>
                      <a:pt x="5246" y="15137"/>
                      <a:pt x="5246" y="15137"/>
                    </a:cubicBezTo>
                    <a:lnTo>
                      <a:pt x="5563" y="15147"/>
                    </a:lnTo>
                    <a:lnTo>
                      <a:pt x="5712" y="15157"/>
                    </a:lnTo>
                    <a:lnTo>
                      <a:pt x="5821" y="15157"/>
                    </a:lnTo>
                    <a:lnTo>
                      <a:pt x="6119" y="15117"/>
                    </a:lnTo>
                    <a:lnTo>
                      <a:pt x="6277" y="15107"/>
                    </a:lnTo>
                    <a:cubicBezTo>
                      <a:pt x="6277" y="15107"/>
                      <a:pt x="6307" y="15087"/>
                      <a:pt x="6347" y="15058"/>
                    </a:cubicBezTo>
                    <a:cubicBezTo>
                      <a:pt x="6427" y="15017"/>
                      <a:pt x="6540" y="14958"/>
                      <a:pt x="6596" y="14958"/>
                    </a:cubicBezTo>
                    <a:cubicBezTo>
                      <a:pt x="6609" y="14958"/>
                      <a:pt x="6619" y="14961"/>
                      <a:pt x="6624" y="14968"/>
                    </a:cubicBezTo>
                    <a:cubicBezTo>
                      <a:pt x="6667" y="15011"/>
                      <a:pt x="6762" y="15158"/>
                      <a:pt x="6793" y="15158"/>
                    </a:cubicBezTo>
                    <a:cubicBezTo>
                      <a:pt x="6798" y="15158"/>
                      <a:pt x="6801" y="15155"/>
                      <a:pt x="6803" y="15147"/>
                    </a:cubicBezTo>
                    <a:cubicBezTo>
                      <a:pt x="6803" y="15100"/>
                      <a:pt x="6830" y="15043"/>
                      <a:pt x="6860" y="15043"/>
                    </a:cubicBezTo>
                    <a:cubicBezTo>
                      <a:pt x="6875" y="15043"/>
                      <a:pt x="6889" y="15056"/>
                      <a:pt x="6902" y="15087"/>
                    </a:cubicBezTo>
                    <a:cubicBezTo>
                      <a:pt x="6942" y="15177"/>
                      <a:pt x="7031" y="15266"/>
                      <a:pt x="7140" y="15266"/>
                    </a:cubicBezTo>
                    <a:cubicBezTo>
                      <a:pt x="7144" y="15266"/>
                      <a:pt x="7147" y="15266"/>
                      <a:pt x="7150" y="15266"/>
                    </a:cubicBezTo>
                    <a:cubicBezTo>
                      <a:pt x="7238" y="15266"/>
                      <a:pt x="7092" y="15135"/>
                      <a:pt x="7140" y="15067"/>
                    </a:cubicBezTo>
                    <a:cubicBezTo>
                      <a:pt x="7158" y="15045"/>
                      <a:pt x="7194" y="15042"/>
                      <a:pt x="7229" y="15042"/>
                    </a:cubicBezTo>
                    <a:cubicBezTo>
                      <a:pt x="7241" y="15042"/>
                      <a:pt x="7253" y="15043"/>
                      <a:pt x="7264" y="15043"/>
                    </a:cubicBezTo>
                    <a:cubicBezTo>
                      <a:pt x="7308" y="15043"/>
                      <a:pt x="7343" y="15038"/>
                      <a:pt x="7328" y="14988"/>
                    </a:cubicBezTo>
                    <a:cubicBezTo>
                      <a:pt x="7299" y="14899"/>
                      <a:pt x="7408" y="14849"/>
                      <a:pt x="7487" y="14839"/>
                    </a:cubicBezTo>
                    <a:cubicBezTo>
                      <a:pt x="7576" y="14839"/>
                      <a:pt x="7447" y="14780"/>
                      <a:pt x="7338" y="14760"/>
                    </a:cubicBezTo>
                    <a:cubicBezTo>
                      <a:pt x="7304" y="14754"/>
                      <a:pt x="7277" y="14752"/>
                      <a:pt x="7253" y="14752"/>
                    </a:cubicBezTo>
                    <a:cubicBezTo>
                      <a:pt x="7200" y="14752"/>
                      <a:pt x="7162" y="14763"/>
                      <a:pt x="7100" y="14770"/>
                    </a:cubicBezTo>
                    <a:cubicBezTo>
                      <a:pt x="7048" y="14775"/>
                      <a:pt x="7007" y="14789"/>
                      <a:pt x="6979" y="14789"/>
                    </a:cubicBezTo>
                    <a:cubicBezTo>
                      <a:pt x="6955" y="14789"/>
                      <a:pt x="6942" y="14778"/>
                      <a:pt x="6942" y="14740"/>
                    </a:cubicBezTo>
                    <a:cubicBezTo>
                      <a:pt x="6942" y="14656"/>
                      <a:pt x="6879" y="14571"/>
                      <a:pt x="6822" y="14571"/>
                    </a:cubicBezTo>
                    <a:cubicBezTo>
                      <a:pt x="6819" y="14571"/>
                      <a:pt x="6816" y="14571"/>
                      <a:pt x="6813" y="14572"/>
                    </a:cubicBezTo>
                    <a:cubicBezTo>
                      <a:pt x="6753" y="14582"/>
                      <a:pt x="6723" y="14641"/>
                      <a:pt x="6654" y="14641"/>
                    </a:cubicBezTo>
                    <a:cubicBezTo>
                      <a:pt x="6642" y="14643"/>
                      <a:pt x="6629" y="14644"/>
                      <a:pt x="6616" y="14644"/>
                    </a:cubicBezTo>
                    <a:cubicBezTo>
                      <a:pt x="6558" y="14644"/>
                      <a:pt x="6498" y="14626"/>
                      <a:pt x="6466" y="14601"/>
                    </a:cubicBezTo>
                    <a:cubicBezTo>
                      <a:pt x="6456" y="14592"/>
                      <a:pt x="6446" y="14582"/>
                      <a:pt x="6436" y="14572"/>
                    </a:cubicBezTo>
                    <a:cubicBezTo>
                      <a:pt x="6415" y="14536"/>
                      <a:pt x="6403" y="14506"/>
                      <a:pt x="6428" y="14506"/>
                    </a:cubicBezTo>
                    <a:cubicBezTo>
                      <a:pt x="6437" y="14506"/>
                      <a:pt x="6453" y="14511"/>
                      <a:pt x="6476" y="14522"/>
                    </a:cubicBezTo>
                    <a:cubicBezTo>
                      <a:pt x="6515" y="14542"/>
                      <a:pt x="6565" y="14552"/>
                      <a:pt x="6604" y="14552"/>
                    </a:cubicBezTo>
                    <a:cubicBezTo>
                      <a:pt x="6644" y="14542"/>
                      <a:pt x="6674" y="14532"/>
                      <a:pt x="6654" y="14512"/>
                    </a:cubicBezTo>
                    <a:cubicBezTo>
                      <a:pt x="6644" y="14502"/>
                      <a:pt x="6644" y="14502"/>
                      <a:pt x="6634" y="14492"/>
                    </a:cubicBezTo>
                    <a:cubicBezTo>
                      <a:pt x="6614" y="14473"/>
                      <a:pt x="6575" y="14443"/>
                      <a:pt x="6545" y="14423"/>
                    </a:cubicBezTo>
                    <a:cubicBezTo>
                      <a:pt x="6515" y="14393"/>
                      <a:pt x="6505" y="14363"/>
                      <a:pt x="6555" y="14354"/>
                    </a:cubicBezTo>
                    <a:cubicBezTo>
                      <a:pt x="6585" y="14347"/>
                      <a:pt x="6623" y="14344"/>
                      <a:pt x="6662" y="14344"/>
                    </a:cubicBezTo>
                    <a:cubicBezTo>
                      <a:pt x="6739" y="14344"/>
                      <a:pt x="6816" y="14357"/>
                      <a:pt x="6823" y="14383"/>
                    </a:cubicBezTo>
                    <a:cubicBezTo>
                      <a:pt x="6831" y="14416"/>
                      <a:pt x="6920" y="14482"/>
                      <a:pt x="6973" y="14482"/>
                    </a:cubicBezTo>
                    <a:cubicBezTo>
                      <a:pt x="6984" y="14482"/>
                      <a:pt x="6994" y="14480"/>
                      <a:pt x="7001" y="14473"/>
                    </a:cubicBezTo>
                    <a:cubicBezTo>
                      <a:pt x="7007" y="14467"/>
                      <a:pt x="7014" y="14464"/>
                      <a:pt x="7021" y="14464"/>
                    </a:cubicBezTo>
                    <a:cubicBezTo>
                      <a:pt x="7063" y="14464"/>
                      <a:pt x="7120" y="14546"/>
                      <a:pt x="7120" y="14572"/>
                    </a:cubicBezTo>
                    <a:cubicBezTo>
                      <a:pt x="7120" y="14597"/>
                      <a:pt x="7105" y="14667"/>
                      <a:pt x="7139" y="14667"/>
                    </a:cubicBezTo>
                    <a:cubicBezTo>
                      <a:pt x="7145" y="14667"/>
                      <a:pt x="7151" y="14665"/>
                      <a:pt x="7160" y="14661"/>
                    </a:cubicBezTo>
                    <a:cubicBezTo>
                      <a:pt x="7219" y="14631"/>
                      <a:pt x="7189" y="14512"/>
                      <a:pt x="7170" y="14492"/>
                    </a:cubicBezTo>
                    <a:cubicBezTo>
                      <a:pt x="7150" y="14463"/>
                      <a:pt x="7090" y="14423"/>
                      <a:pt x="7110" y="14393"/>
                    </a:cubicBezTo>
                    <a:cubicBezTo>
                      <a:pt x="7119" y="14384"/>
                      <a:pt x="7131" y="14375"/>
                      <a:pt x="7147" y="14375"/>
                    </a:cubicBezTo>
                    <a:cubicBezTo>
                      <a:pt x="7165" y="14375"/>
                      <a:pt x="7188" y="14386"/>
                      <a:pt x="7219" y="14423"/>
                    </a:cubicBezTo>
                    <a:cubicBezTo>
                      <a:pt x="7283" y="14496"/>
                      <a:pt x="7322" y="14553"/>
                      <a:pt x="7351" y="14553"/>
                    </a:cubicBezTo>
                    <a:cubicBezTo>
                      <a:pt x="7354" y="14553"/>
                      <a:pt x="7356" y="14553"/>
                      <a:pt x="7358" y="14552"/>
                    </a:cubicBezTo>
                    <a:cubicBezTo>
                      <a:pt x="7388" y="14542"/>
                      <a:pt x="7437" y="14473"/>
                      <a:pt x="7398" y="14453"/>
                    </a:cubicBezTo>
                    <a:cubicBezTo>
                      <a:pt x="7358" y="14423"/>
                      <a:pt x="7269" y="14324"/>
                      <a:pt x="7259" y="14304"/>
                    </a:cubicBezTo>
                    <a:cubicBezTo>
                      <a:pt x="7251" y="14280"/>
                      <a:pt x="7222" y="14262"/>
                      <a:pt x="7174" y="14262"/>
                    </a:cubicBezTo>
                    <a:cubicBezTo>
                      <a:pt x="7164" y="14262"/>
                      <a:pt x="7152" y="14263"/>
                      <a:pt x="7140" y="14264"/>
                    </a:cubicBezTo>
                    <a:cubicBezTo>
                      <a:pt x="7098" y="14270"/>
                      <a:pt x="7070" y="14280"/>
                      <a:pt x="7053" y="14280"/>
                    </a:cubicBezTo>
                    <a:cubicBezTo>
                      <a:pt x="7042" y="14280"/>
                      <a:pt x="7035" y="14276"/>
                      <a:pt x="7031" y="14264"/>
                    </a:cubicBezTo>
                    <a:cubicBezTo>
                      <a:pt x="7021" y="14245"/>
                      <a:pt x="7090" y="14185"/>
                      <a:pt x="7031" y="14165"/>
                    </a:cubicBezTo>
                    <a:cubicBezTo>
                      <a:pt x="6986" y="14152"/>
                      <a:pt x="6962" y="14127"/>
                      <a:pt x="6942" y="14127"/>
                    </a:cubicBezTo>
                    <a:cubicBezTo>
                      <a:pt x="6931" y="14127"/>
                      <a:pt x="6922" y="14134"/>
                      <a:pt x="6912" y="14155"/>
                    </a:cubicBezTo>
                    <a:cubicBezTo>
                      <a:pt x="6886" y="14194"/>
                      <a:pt x="6869" y="14220"/>
                      <a:pt x="6846" y="14220"/>
                    </a:cubicBezTo>
                    <a:cubicBezTo>
                      <a:pt x="6834" y="14220"/>
                      <a:pt x="6820" y="14212"/>
                      <a:pt x="6803" y="14195"/>
                    </a:cubicBezTo>
                    <a:cubicBezTo>
                      <a:pt x="6753" y="14135"/>
                      <a:pt x="6733" y="14155"/>
                      <a:pt x="6713" y="14135"/>
                    </a:cubicBezTo>
                    <a:cubicBezTo>
                      <a:pt x="6684" y="14116"/>
                      <a:pt x="6823" y="14086"/>
                      <a:pt x="6733" y="14056"/>
                    </a:cubicBezTo>
                    <a:cubicBezTo>
                      <a:pt x="6693" y="14038"/>
                      <a:pt x="6669" y="14032"/>
                      <a:pt x="6647" y="14032"/>
                    </a:cubicBezTo>
                    <a:cubicBezTo>
                      <a:pt x="6621" y="14032"/>
                      <a:pt x="6598" y="14041"/>
                      <a:pt x="6555" y="14046"/>
                    </a:cubicBezTo>
                    <a:cubicBezTo>
                      <a:pt x="6528" y="14053"/>
                      <a:pt x="6502" y="14055"/>
                      <a:pt x="6478" y="14055"/>
                    </a:cubicBezTo>
                    <a:cubicBezTo>
                      <a:pt x="6431" y="14055"/>
                      <a:pt x="6396" y="14046"/>
                      <a:pt x="6396" y="14046"/>
                    </a:cubicBezTo>
                    <a:cubicBezTo>
                      <a:pt x="6396" y="14046"/>
                      <a:pt x="6246" y="13904"/>
                      <a:pt x="6321" y="13904"/>
                    </a:cubicBezTo>
                    <a:cubicBezTo>
                      <a:pt x="6328" y="13904"/>
                      <a:pt x="6336" y="13905"/>
                      <a:pt x="6347" y="13907"/>
                    </a:cubicBezTo>
                    <a:cubicBezTo>
                      <a:pt x="6466" y="13937"/>
                      <a:pt x="6446" y="13967"/>
                      <a:pt x="6515" y="13977"/>
                    </a:cubicBezTo>
                    <a:cubicBezTo>
                      <a:pt x="6537" y="13980"/>
                      <a:pt x="6556" y="13981"/>
                      <a:pt x="6570" y="13981"/>
                    </a:cubicBezTo>
                    <a:cubicBezTo>
                      <a:pt x="6608" y="13981"/>
                      <a:pt x="6615" y="13968"/>
                      <a:pt x="6565" y="13917"/>
                    </a:cubicBezTo>
                    <a:cubicBezTo>
                      <a:pt x="6495" y="13848"/>
                      <a:pt x="6388" y="13816"/>
                      <a:pt x="6456" y="13816"/>
                    </a:cubicBezTo>
                    <a:cubicBezTo>
                      <a:pt x="6465" y="13816"/>
                      <a:pt x="6478" y="13817"/>
                      <a:pt x="6495" y="13818"/>
                    </a:cubicBezTo>
                    <a:cubicBezTo>
                      <a:pt x="6575" y="13818"/>
                      <a:pt x="6596" y="13799"/>
                      <a:pt x="6608" y="13799"/>
                    </a:cubicBezTo>
                    <a:cubicBezTo>
                      <a:pt x="6618" y="13799"/>
                      <a:pt x="6623" y="13810"/>
                      <a:pt x="6644" y="13848"/>
                    </a:cubicBezTo>
                    <a:cubicBezTo>
                      <a:pt x="6687" y="13912"/>
                      <a:pt x="6735" y="13982"/>
                      <a:pt x="6751" y="13982"/>
                    </a:cubicBezTo>
                    <a:cubicBezTo>
                      <a:pt x="6757" y="13982"/>
                      <a:pt x="6759" y="13972"/>
                      <a:pt x="6753" y="13947"/>
                    </a:cubicBezTo>
                    <a:cubicBezTo>
                      <a:pt x="6723" y="13858"/>
                      <a:pt x="6713" y="13878"/>
                      <a:pt x="6713" y="13828"/>
                    </a:cubicBezTo>
                    <a:cubicBezTo>
                      <a:pt x="6713" y="13776"/>
                      <a:pt x="6676" y="13694"/>
                      <a:pt x="6719" y="13694"/>
                    </a:cubicBezTo>
                    <a:cubicBezTo>
                      <a:pt x="6725" y="13694"/>
                      <a:pt x="6733" y="13695"/>
                      <a:pt x="6743" y="13699"/>
                    </a:cubicBezTo>
                    <a:cubicBezTo>
                      <a:pt x="6813" y="13739"/>
                      <a:pt x="6862" y="13759"/>
                      <a:pt x="6872" y="13818"/>
                    </a:cubicBezTo>
                    <a:cubicBezTo>
                      <a:pt x="6889" y="13859"/>
                      <a:pt x="6926" y="13949"/>
                      <a:pt x="6961" y="13949"/>
                    </a:cubicBezTo>
                    <a:cubicBezTo>
                      <a:pt x="6968" y="13949"/>
                      <a:pt x="6975" y="13945"/>
                      <a:pt x="6981" y="13937"/>
                    </a:cubicBezTo>
                    <a:cubicBezTo>
                      <a:pt x="7021" y="13878"/>
                      <a:pt x="7041" y="13888"/>
                      <a:pt x="6991" y="13788"/>
                    </a:cubicBezTo>
                    <a:cubicBezTo>
                      <a:pt x="6942" y="13689"/>
                      <a:pt x="6892" y="13669"/>
                      <a:pt x="6951" y="13660"/>
                    </a:cubicBezTo>
                    <a:cubicBezTo>
                      <a:pt x="6957" y="13658"/>
                      <a:pt x="6962" y="13658"/>
                      <a:pt x="6967" y="13658"/>
                    </a:cubicBezTo>
                    <a:cubicBezTo>
                      <a:pt x="7009" y="13658"/>
                      <a:pt x="7044" y="13694"/>
                      <a:pt x="7070" y="13739"/>
                    </a:cubicBezTo>
                    <a:cubicBezTo>
                      <a:pt x="7100" y="13798"/>
                      <a:pt x="7120" y="13828"/>
                      <a:pt x="7170" y="13878"/>
                    </a:cubicBezTo>
                    <a:cubicBezTo>
                      <a:pt x="7204" y="13912"/>
                      <a:pt x="7243" y="13970"/>
                      <a:pt x="7264" y="13970"/>
                    </a:cubicBezTo>
                    <a:cubicBezTo>
                      <a:pt x="7273" y="13970"/>
                      <a:pt x="7279" y="13958"/>
                      <a:pt x="7279" y="13927"/>
                    </a:cubicBezTo>
                    <a:cubicBezTo>
                      <a:pt x="7269" y="13838"/>
                      <a:pt x="7150" y="13828"/>
                      <a:pt x="7219" y="13788"/>
                    </a:cubicBezTo>
                    <a:cubicBezTo>
                      <a:pt x="7243" y="13777"/>
                      <a:pt x="7267" y="13774"/>
                      <a:pt x="7290" y="13774"/>
                    </a:cubicBezTo>
                    <a:cubicBezTo>
                      <a:pt x="7313" y="13774"/>
                      <a:pt x="7335" y="13777"/>
                      <a:pt x="7351" y="13777"/>
                    </a:cubicBezTo>
                    <a:cubicBezTo>
                      <a:pt x="7371" y="13777"/>
                      <a:pt x="7382" y="13772"/>
                      <a:pt x="7378" y="13749"/>
                    </a:cubicBezTo>
                    <a:cubicBezTo>
                      <a:pt x="7368" y="13679"/>
                      <a:pt x="7398" y="13650"/>
                      <a:pt x="7299" y="13650"/>
                    </a:cubicBezTo>
                    <a:cubicBezTo>
                      <a:pt x="7232" y="13650"/>
                      <a:pt x="7166" y="13680"/>
                      <a:pt x="7135" y="13680"/>
                    </a:cubicBezTo>
                    <a:cubicBezTo>
                      <a:pt x="7120" y="13680"/>
                      <a:pt x="7113" y="13673"/>
                      <a:pt x="7120" y="13650"/>
                    </a:cubicBezTo>
                    <a:cubicBezTo>
                      <a:pt x="7140" y="13580"/>
                      <a:pt x="7199" y="13560"/>
                      <a:pt x="7229" y="13560"/>
                    </a:cubicBezTo>
                    <a:cubicBezTo>
                      <a:pt x="7249" y="13560"/>
                      <a:pt x="7209" y="13501"/>
                      <a:pt x="7209" y="13501"/>
                    </a:cubicBezTo>
                    <a:cubicBezTo>
                      <a:pt x="7209" y="13501"/>
                      <a:pt x="6981" y="13481"/>
                      <a:pt x="6951" y="13431"/>
                    </a:cubicBezTo>
                    <a:cubicBezTo>
                      <a:pt x="6918" y="13390"/>
                      <a:pt x="6982" y="13335"/>
                      <a:pt x="6941" y="13335"/>
                    </a:cubicBezTo>
                    <a:cubicBezTo>
                      <a:pt x="6932" y="13335"/>
                      <a:pt x="6920" y="13337"/>
                      <a:pt x="6902" y="13342"/>
                    </a:cubicBezTo>
                    <a:cubicBezTo>
                      <a:pt x="6810" y="13373"/>
                      <a:pt x="6783" y="13444"/>
                      <a:pt x="6731" y="13444"/>
                    </a:cubicBezTo>
                    <a:cubicBezTo>
                      <a:pt x="6715" y="13444"/>
                      <a:pt x="6697" y="13438"/>
                      <a:pt x="6674" y="13422"/>
                    </a:cubicBezTo>
                    <a:cubicBezTo>
                      <a:pt x="6575" y="13342"/>
                      <a:pt x="6614" y="13332"/>
                      <a:pt x="6565" y="13293"/>
                    </a:cubicBezTo>
                    <a:cubicBezTo>
                      <a:pt x="6535" y="13273"/>
                      <a:pt x="6515" y="13263"/>
                      <a:pt x="6505" y="13253"/>
                    </a:cubicBezTo>
                    <a:cubicBezTo>
                      <a:pt x="6495" y="13233"/>
                      <a:pt x="6476" y="13213"/>
                      <a:pt x="6456" y="13213"/>
                    </a:cubicBezTo>
                    <a:cubicBezTo>
                      <a:pt x="6456" y="13187"/>
                      <a:pt x="6487" y="13152"/>
                      <a:pt x="6508" y="13152"/>
                    </a:cubicBezTo>
                    <a:cubicBezTo>
                      <a:pt x="6511" y="13152"/>
                      <a:pt x="6513" y="13153"/>
                      <a:pt x="6515" y="13154"/>
                    </a:cubicBezTo>
                    <a:cubicBezTo>
                      <a:pt x="6545" y="13174"/>
                      <a:pt x="6535" y="13233"/>
                      <a:pt x="6604" y="13263"/>
                    </a:cubicBezTo>
                    <a:cubicBezTo>
                      <a:pt x="6657" y="13283"/>
                      <a:pt x="6709" y="13324"/>
                      <a:pt x="6719" y="13324"/>
                    </a:cubicBezTo>
                    <a:cubicBezTo>
                      <a:pt x="6724" y="13324"/>
                      <a:pt x="6717" y="13313"/>
                      <a:pt x="6694" y="13283"/>
                    </a:cubicBezTo>
                    <a:cubicBezTo>
                      <a:pt x="6634" y="13193"/>
                      <a:pt x="6585" y="13203"/>
                      <a:pt x="6595" y="13134"/>
                    </a:cubicBezTo>
                    <a:cubicBezTo>
                      <a:pt x="6609" y="13083"/>
                      <a:pt x="6645" y="13011"/>
                      <a:pt x="6678" y="13011"/>
                    </a:cubicBezTo>
                    <a:cubicBezTo>
                      <a:pt x="6691" y="13011"/>
                      <a:pt x="6703" y="13021"/>
                      <a:pt x="6713" y="13045"/>
                    </a:cubicBezTo>
                    <a:cubicBezTo>
                      <a:pt x="6743" y="13124"/>
                      <a:pt x="6684" y="13144"/>
                      <a:pt x="6773" y="13203"/>
                    </a:cubicBezTo>
                    <a:cubicBezTo>
                      <a:pt x="6807" y="13224"/>
                      <a:pt x="6835" y="13234"/>
                      <a:pt x="6855" y="13234"/>
                    </a:cubicBezTo>
                    <a:cubicBezTo>
                      <a:pt x="6893" y="13234"/>
                      <a:pt x="6902" y="13196"/>
                      <a:pt x="6862" y="13124"/>
                    </a:cubicBezTo>
                    <a:cubicBezTo>
                      <a:pt x="6806" y="13044"/>
                      <a:pt x="6731" y="12971"/>
                      <a:pt x="6761" y="12971"/>
                    </a:cubicBezTo>
                    <a:cubicBezTo>
                      <a:pt x="6768" y="12971"/>
                      <a:pt x="6781" y="12976"/>
                      <a:pt x="6803" y="12985"/>
                    </a:cubicBezTo>
                    <a:cubicBezTo>
                      <a:pt x="6902" y="13035"/>
                      <a:pt x="6872" y="13025"/>
                      <a:pt x="6932" y="13084"/>
                    </a:cubicBezTo>
                    <a:cubicBezTo>
                      <a:pt x="6974" y="13134"/>
                      <a:pt x="7063" y="13245"/>
                      <a:pt x="7088" y="13245"/>
                    </a:cubicBezTo>
                    <a:cubicBezTo>
                      <a:pt x="7097" y="13245"/>
                      <a:pt x="7097" y="13228"/>
                      <a:pt x="7080" y="13184"/>
                    </a:cubicBezTo>
                    <a:cubicBezTo>
                      <a:pt x="7031" y="13025"/>
                      <a:pt x="7011" y="13074"/>
                      <a:pt x="6961" y="12965"/>
                    </a:cubicBezTo>
                    <a:cubicBezTo>
                      <a:pt x="6912" y="12866"/>
                      <a:pt x="6922" y="12757"/>
                      <a:pt x="6862" y="12747"/>
                    </a:cubicBezTo>
                    <a:cubicBezTo>
                      <a:pt x="6854" y="12746"/>
                      <a:pt x="6845" y="12745"/>
                      <a:pt x="6836" y="12745"/>
                    </a:cubicBezTo>
                    <a:cubicBezTo>
                      <a:pt x="6784" y="12745"/>
                      <a:pt x="6728" y="12767"/>
                      <a:pt x="6694" y="12767"/>
                    </a:cubicBezTo>
                    <a:cubicBezTo>
                      <a:pt x="6667" y="12767"/>
                      <a:pt x="6624" y="12695"/>
                      <a:pt x="6674" y="12695"/>
                    </a:cubicBezTo>
                    <a:cubicBezTo>
                      <a:pt x="6679" y="12695"/>
                      <a:pt x="6686" y="12696"/>
                      <a:pt x="6694" y="12698"/>
                    </a:cubicBezTo>
                    <a:cubicBezTo>
                      <a:pt x="6728" y="12706"/>
                      <a:pt x="6769" y="12717"/>
                      <a:pt x="6793" y="12717"/>
                    </a:cubicBezTo>
                    <a:cubicBezTo>
                      <a:pt x="6825" y="12717"/>
                      <a:pt x="6830" y="12700"/>
                      <a:pt x="6763" y="12638"/>
                    </a:cubicBezTo>
                    <a:cubicBezTo>
                      <a:pt x="6659" y="12552"/>
                      <a:pt x="6578" y="12496"/>
                      <a:pt x="6612" y="12496"/>
                    </a:cubicBezTo>
                    <a:cubicBezTo>
                      <a:pt x="6616" y="12496"/>
                      <a:pt x="6624" y="12497"/>
                      <a:pt x="6634" y="12499"/>
                    </a:cubicBezTo>
                    <a:cubicBezTo>
                      <a:pt x="6713" y="12529"/>
                      <a:pt x="6842" y="12648"/>
                      <a:pt x="6872" y="12658"/>
                    </a:cubicBezTo>
                    <a:cubicBezTo>
                      <a:pt x="6880" y="12662"/>
                      <a:pt x="6897" y="12670"/>
                      <a:pt x="6910" y="12670"/>
                    </a:cubicBezTo>
                    <a:cubicBezTo>
                      <a:pt x="6932" y="12670"/>
                      <a:pt x="6944" y="12648"/>
                      <a:pt x="6882" y="12549"/>
                    </a:cubicBezTo>
                    <a:cubicBezTo>
                      <a:pt x="6783" y="12400"/>
                      <a:pt x="6803" y="12390"/>
                      <a:pt x="6763" y="12351"/>
                    </a:cubicBezTo>
                    <a:cubicBezTo>
                      <a:pt x="6740" y="12312"/>
                      <a:pt x="6735" y="12230"/>
                      <a:pt x="6691" y="12230"/>
                    </a:cubicBezTo>
                    <a:cubicBezTo>
                      <a:pt x="6679" y="12230"/>
                      <a:pt x="6663" y="12237"/>
                      <a:pt x="6644" y="12252"/>
                    </a:cubicBezTo>
                    <a:cubicBezTo>
                      <a:pt x="6594" y="12296"/>
                      <a:pt x="6563" y="12332"/>
                      <a:pt x="6530" y="12332"/>
                    </a:cubicBezTo>
                    <a:cubicBezTo>
                      <a:pt x="6511" y="12332"/>
                      <a:pt x="6491" y="12320"/>
                      <a:pt x="6466" y="12291"/>
                    </a:cubicBezTo>
                    <a:cubicBezTo>
                      <a:pt x="6396" y="12212"/>
                      <a:pt x="6416" y="12133"/>
                      <a:pt x="6307" y="12113"/>
                    </a:cubicBezTo>
                    <a:cubicBezTo>
                      <a:pt x="6198" y="12093"/>
                      <a:pt x="6148" y="12083"/>
                      <a:pt x="6148" y="12053"/>
                    </a:cubicBezTo>
                    <a:cubicBezTo>
                      <a:pt x="6148" y="12043"/>
                      <a:pt x="6158" y="12033"/>
                      <a:pt x="6158" y="12023"/>
                    </a:cubicBezTo>
                    <a:cubicBezTo>
                      <a:pt x="6158" y="12004"/>
                      <a:pt x="6168" y="11994"/>
                      <a:pt x="6168" y="11984"/>
                    </a:cubicBezTo>
                    <a:cubicBezTo>
                      <a:pt x="6168" y="11974"/>
                      <a:pt x="6178" y="11974"/>
                      <a:pt x="6178" y="11964"/>
                    </a:cubicBezTo>
                    <a:cubicBezTo>
                      <a:pt x="6192" y="11943"/>
                      <a:pt x="6212" y="11926"/>
                      <a:pt x="6236" y="11926"/>
                    </a:cubicBezTo>
                    <a:cubicBezTo>
                      <a:pt x="6246" y="11926"/>
                      <a:pt x="6256" y="11929"/>
                      <a:pt x="6267" y="11934"/>
                    </a:cubicBezTo>
                    <a:cubicBezTo>
                      <a:pt x="6366" y="11964"/>
                      <a:pt x="6347" y="11974"/>
                      <a:pt x="6416" y="12063"/>
                    </a:cubicBezTo>
                    <a:cubicBezTo>
                      <a:pt x="6461" y="12113"/>
                      <a:pt x="6508" y="12138"/>
                      <a:pt x="6536" y="12138"/>
                    </a:cubicBezTo>
                    <a:cubicBezTo>
                      <a:pt x="6558" y="12138"/>
                      <a:pt x="6568" y="12123"/>
                      <a:pt x="6555" y="12093"/>
                    </a:cubicBezTo>
                    <a:cubicBezTo>
                      <a:pt x="6541" y="12037"/>
                      <a:pt x="6551" y="11972"/>
                      <a:pt x="6586" y="11972"/>
                    </a:cubicBezTo>
                    <a:cubicBezTo>
                      <a:pt x="6601" y="11972"/>
                      <a:pt x="6620" y="11984"/>
                      <a:pt x="6644" y="12014"/>
                    </a:cubicBezTo>
                    <a:cubicBezTo>
                      <a:pt x="6733" y="12123"/>
                      <a:pt x="6763" y="12123"/>
                      <a:pt x="6872" y="12192"/>
                    </a:cubicBezTo>
                    <a:cubicBezTo>
                      <a:pt x="6925" y="12226"/>
                      <a:pt x="6991" y="12243"/>
                      <a:pt x="7028" y="12243"/>
                    </a:cubicBezTo>
                    <a:cubicBezTo>
                      <a:pt x="7068" y="12243"/>
                      <a:pt x="7073" y="12223"/>
                      <a:pt x="6991" y="12182"/>
                    </a:cubicBezTo>
                    <a:cubicBezTo>
                      <a:pt x="6832" y="12103"/>
                      <a:pt x="6783" y="12053"/>
                      <a:pt x="6783" y="12033"/>
                    </a:cubicBezTo>
                    <a:cubicBezTo>
                      <a:pt x="6783" y="12008"/>
                      <a:pt x="6769" y="11935"/>
                      <a:pt x="6840" y="11935"/>
                    </a:cubicBezTo>
                    <a:cubicBezTo>
                      <a:pt x="6854" y="11935"/>
                      <a:pt x="6871" y="11938"/>
                      <a:pt x="6892" y="11944"/>
                    </a:cubicBezTo>
                    <a:cubicBezTo>
                      <a:pt x="6945" y="11961"/>
                      <a:pt x="6995" y="11970"/>
                      <a:pt x="7029" y="11970"/>
                    </a:cubicBezTo>
                    <a:cubicBezTo>
                      <a:pt x="7077" y="11970"/>
                      <a:pt x="7093" y="11951"/>
                      <a:pt x="7041" y="11904"/>
                    </a:cubicBezTo>
                    <a:cubicBezTo>
                      <a:pt x="6968" y="11841"/>
                      <a:pt x="6896" y="11794"/>
                      <a:pt x="6800" y="11794"/>
                    </a:cubicBezTo>
                    <a:cubicBezTo>
                      <a:pt x="6791" y="11794"/>
                      <a:pt x="6782" y="11795"/>
                      <a:pt x="6773" y="11795"/>
                    </a:cubicBezTo>
                    <a:cubicBezTo>
                      <a:pt x="6701" y="11811"/>
                      <a:pt x="6622" y="11840"/>
                      <a:pt x="6563" y="11840"/>
                    </a:cubicBezTo>
                    <a:cubicBezTo>
                      <a:pt x="6549" y="11840"/>
                      <a:pt x="6536" y="11839"/>
                      <a:pt x="6525" y="11835"/>
                    </a:cubicBezTo>
                    <a:cubicBezTo>
                      <a:pt x="6545" y="11795"/>
                      <a:pt x="6555" y="11756"/>
                      <a:pt x="6565" y="11726"/>
                    </a:cubicBezTo>
                    <a:cubicBezTo>
                      <a:pt x="6535" y="11716"/>
                      <a:pt x="6505" y="11696"/>
                      <a:pt x="6466" y="11676"/>
                    </a:cubicBezTo>
                    <a:cubicBezTo>
                      <a:pt x="6466" y="11676"/>
                      <a:pt x="6456" y="11667"/>
                      <a:pt x="6456" y="11667"/>
                    </a:cubicBezTo>
                    <a:cubicBezTo>
                      <a:pt x="6436" y="11647"/>
                      <a:pt x="6426" y="11637"/>
                      <a:pt x="6406" y="11627"/>
                    </a:cubicBezTo>
                    <a:cubicBezTo>
                      <a:pt x="6406" y="11617"/>
                      <a:pt x="6406" y="11617"/>
                      <a:pt x="6396" y="11617"/>
                    </a:cubicBezTo>
                    <a:cubicBezTo>
                      <a:pt x="6376" y="11597"/>
                      <a:pt x="6347" y="11577"/>
                      <a:pt x="6327" y="11567"/>
                    </a:cubicBezTo>
                    <a:cubicBezTo>
                      <a:pt x="6347" y="11528"/>
                      <a:pt x="6366" y="11498"/>
                      <a:pt x="6366" y="11498"/>
                    </a:cubicBezTo>
                    <a:cubicBezTo>
                      <a:pt x="6366" y="11498"/>
                      <a:pt x="6357" y="11488"/>
                      <a:pt x="6357" y="11468"/>
                    </a:cubicBezTo>
                    <a:lnTo>
                      <a:pt x="6416" y="11468"/>
                    </a:lnTo>
                    <a:cubicBezTo>
                      <a:pt x="6416" y="11458"/>
                      <a:pt x="6416" y="11458"/>
                      <a:pt x="6406" y="11448"/>
                    </a:cubicBezTo>
                    <a:cubicBezTo>
                      <a:pt x="6406" y="11419"/>
                      <a:pt x="6406" y="11399"/>
                      <a:pt x="6386" y="11389"/>
                    </a:cubicBezTo>
                    <a:cubicBezTo>
                      <a:pt x="6396" y="11389"/>
                      <a:pt x="6406" y="11399"/>
                      <a:pt x="6426" y="11419"/>
                    </a:cubicBezTo>
                    <a:cubicBezTo>
                      <a:pt x="6466" y="11478"/>
                      <a:pt x="6505" y="11518"/>
                      <a:pt x="6535" y="11548"/>
                    </a:cubicBezTo>
                    <a:cubicBezTo>
                      <a:pt x="6556" y="11562"/>
                      <a:pt x="6572" y="11576"/>
                      <a:pt x="6583" y="11576"/>
                    </a:cubicBezTo>
                    <a:cubicBezTo>
                      <a:pt x="6588" y="11576"/>
                      <a:pt x="6592" y="11573"/>
                      <a:pt x="6595" y="11567"/>
                    </a:cubicBezTo>
                    <a:cubicBezTo>
                      <a:pt x="6604" y="11557"/>
                      <a:pt x="6614" y="11548"/>
                      <a:pt x="6614" y="11538"/>
                    </a:cubicBezTo>
                    <a:cubicBezTo>
                      <a:pt x="6634" y="11557"/>
                      <a:pt x="6644" y="11577"/>
                      <a:pt x="6654" y="11607"/>
                    </a:cubicBezTo>
                    <a:cubicBezTo>
                      <a:pt x="6664" y="11607"/>
                      <a:pt x="6664" y="11597"/>
                      <a:pt x="6674" y="11597"/>
                    </a:cubicBezTo>
                    <a:cubicBezTo>
                      <a:pt x="6783" y="11567"/>
                      <a:pt x="6832" y="11548"/>
                      <a:pt x="6832" y="11498"/>
                    </a:cubicBezTo>
                    <a:cubicBezTo>
                      <a:pt x="6832" y="11446"/>
                      <a:pt x="6817" y="11310"/>
                      <a:pt x="6741" y="11310"/>
                    </a:cubicBezTo>
                    <a:cubicBezTo>
                      <a:pt x="6730" y="11310"/>
                      <a:pt x="6717" y="11313"/>
                      <a:pt x="6704" y="11319"/>
                    </a:cubicBezTo>
                    <a:cubicBezTo>
                      <a:pt x="6654" y="11349"/>
                      <a:pt x="6634" y="11359"/>
                      <a:pt x="6624" y="11389"/>
                    </a:cubicBezTo>
                    <a:cubicBezTo>
                      <a:pt x="6586" y="11358"/>
                      <a:pt x="6553" y="11333"/>
                      <a:pt x="6526" y="11333"/>
                    </a:cubicBezTo>
                    <a:cubicBezTo>
                      <a:pt x="6519" y="11333"/>
                      <a:pt x="6512" y="11335"/>
                      <a:pt x="6505" y="11339"/>
                    </a:cubicBezTo>
                    <a:cubicBezTo>
                      <a:pt x="6494" y="11348"/>
                      <a:pt x="6487" y="11352"/>
                      <a:pt x="6480" y="11352"/>
                    </a:cubicBezTo>
                    <a:cubicBezTo>
                      <a:pt x="6458" y="11352"/>
                      <a:pt x="6451" y="11304"/>
                      <a:pt x="6366" y="11250"/>
                    </a:cubicBezTo>
                    <a:cubicBezTo>
                      <a:pt x="6324" y="11227"/>
                      <a:pt x="6292" y="11222"/>
                      <a:pt x="6266" y="11222"/>
                    </a:cubicBezTo>
                    <a:cubicBezTo>
                      <a:pt x="6244" y="11222"/>
                      <a:pt x="6226" y="11225"/>
                      <a:pt x="6208" y="11225"/>
                    </a:cubicBezTo>
                    <a:cubicBezTo>
                      <a:pt x="6192" y="11225"/>
                      <a:pt x="6176" y="11222"/>
                      <a:pt x="6158" y="11210"/>
                    </a:cubicBezTo>
                    <a:cubicBezTo>
                      <a:pt x="6128" y="11191"/>
                      <a:pt x="6059" y="11161"/>
                      <a:pt x="6019" y="11141"/>
                    </a:cubicBezTo>
                    <a:cubicBezTo>
                      <a:pt x="6055" y="11120"/>
                      <a:pt x="6091" y="11103"/>
                      <a:pt x="6127" y="11103"/>
                    </a:cubicBezTo>
                    <a:cubicBezTo>
                      <a:pt x="6140" y="11103"/>
                      <a:pt x="6154" y="11106"/>
                      <a:pt x="6168" y="11111"/>
                    </a:cubicBezTo>
                    <a:cubicBezTo>
                      <a:pt x="6208" y="11121"/>
                      <a:pt x="6247" y="11131"/>
                      <a:pt x="6277" y="11141"/>
                    </a:cubicBezTo>
                    <a:cubicBezTo>
                      <a:pt x="6325" y="11159"/>
                      <a:pt x="6369" y="11173"/>
                      <a:pt x="6405" y="11173"/>
                    </a:cubicBezTo>
                    <a:cubicBezTo>
                      <a:pt x="6429" y="11173"/>
                      <a:pt x="6450" y="11167"/>
                      <a:pt x="6466" y="11151"/>
                    </a:cubicBezTo>
                    <a:cubicBezTo>
                      <a:pt x="6495" y="11121"/>
                      <a:pt x="6515" y="11091"/>
                      <a:pt x="6545" y="11072"/>
                    </a:cubicBezTo>
                    <a:cubicBezTo>
                      <a:pt x="6575" y="11042"/>
                      <a:pt x="6604" y="11032"/>
                      <a:pt x="6644" y="11022"/>
                    </a:cubicBezTo>
                    <a:cubicBezTo>
                      <a:pt x="6713" y="11012"/>
                      <a:pt x="6832" y="10972"/>
                      <a:pt x="6743" y="10893"/>
                    </a:cubicBezTo>
                    <a:cubicBezTo>
                      <a:pt x="6684" y="10844"/>
                      <a:pt x="6634" y="10715"/>
                      <a:pt x="6614" y="10665"/>
                    </a:cubicBezTo>
                    <a:cubicBezTo>
                      <a:pt x="6614" y="10655"/>
                      <a:pt x="6614" y="10645"/>
                      <a:pt x="6614" y="10645"/>
                    </a:cubicBezTo>
                    <a:cubicBezTo>
                      <a:pt x="6614" y="10645"/>
                      <a:pt x="6614" y="10586"/>
                      <a:pt x="6614" y="10536"/>
                    </a:cubicBezTo>
                    <a:cubicBezTo>
                      <a:pt x="6595" y="10526"/>
                      <a:pt x="6575" y="10516"/>
                      <a:pt x="6555" y="10506"/>
                    </a:cubicBezTo>
                    <a:cubicBezTo>
                      <a:pt x="6545" y="10506"/>
                      <a:pt x="6545" y="10516"/>
                      <a:pt x="6545" y="10516"/>
                    </a:cubicBezTo>
                    <a:cubicBezTo>
                      <a:pt x="6525" y="10556"/>
                      <a:pt x="6505" y="10586"/>
                      <a:pt x="6495" y="10615"/>
                    </a:cubicBezTo>
                    <a:cubicBezTo>
                      <a:pt x="6476" y="10645"/>
                      <a:pt x="6466" y="10665"/>
                      <a:pt x="6446" y="10685"/>
                    </a:cubicBezTo>
                    <a:cubicBezTo>
                      <a:pt x="6436" y="10685"/>
                      <a:pt x="6426" y="10685"/>
                      <a:pt x="6386" y="10695"/>
                    </a:cubicBezTo>
                    <a:cubicBezTo>
                      <a:pt x="6366" y="10705"/>
                      <a:pt x="6357" y="10705"/>
                      <a:pt x="6347" y="10715"/>
                    </a:cubicBezTo>
                    <a:cubicBezTo>
                      <a:pt x="6334" y="10683"/>
                      <a:pt x="6329" y="10655"/>
                      <a:pt x="6322" y="10655"/>
                    </a:cubicBezTo>
                    <a:cubicBezTo>
                      <a:pt x="6319" y="10655"/>
                      <a:pt x="6314" y="10664"/>
                      <a:pt x="6307" y="10685"/>
                    </a:cubicBezTo>
                    <a:cubicBezTo>
                      <a:pt x="6296" y="10718"/>
                      <a:pt x="6260" y="10739"/>
                      <a:pt x="6233" y="10739"/>
                    </a:cubicBezTo>
                    <a:cubicBezTo>
                      <a:pt x="6211" y="10739"/>
                      <a:pt x="6194" y="10726"/>
                      <a:pt x="6198" y="10695"/>
                    </a:cubicBezTo>
                    <a:cubicBezTo>
                      <a:pt x="6198" y="10675"/>
                      <a:pt x="6208" y="10645"/>
                      <a:pt x="6238" y="10615"/>
                    </a:cubicBezTo>
                    <a:cubicBezTo>
                      <a:pt x="6257" y="10576"/>
                      <a:pt x="6287" y="10546"/>
                      <a:pt x="6307" y="10516"/>
                    </a:cubicBezTo>
                    <a:cubicBezTo>
                      <a:pt x="6366" y="10457"/>
                      <a:pt x="6535" y="10516"/>
                      <a:pt x="6426" y="10437"/>
                    </a:cubicBezTo>
                    <a:cubicBezTo>
                      <a:pt x="6416" y="10427"/>
                      <a:pt x="6406" y="10417"/>
                      <a:pt x="6386" y="10417"/>
                    </a:cubicBezTo>
                    <a:cubicBezTo>
                      <a:pt x="6396" y="10407"/>
                      <a:pt x="6396" y="10407"/>
                      <a:pt x="6406" y="10407"/>
                    </a:cubicBezTo>
                    <a:cubicBezTo>
                      <a:pt x="6366" y="10378"/>
                      <a:pt x="6347" y="10368"/>
                      <a:pt x="6327" y="10348"/>
                    </a:cubicBezTo>
                    <a:cubicBezTo>
                      <a:pt x="6347" y="10308"/>
                      <a:pt x="6366" y="10268"/>
                      <a:pt x="6386" y="10219"/>
                    </a:cubicBezTo>
                    <a:cubicBezTo>
                      <a:pt x="6386" y="10209"/>
                      <a:pt x="6396" y="10199"/>
                      <a:pt x="6396" y="10189"/>
                    </a:cubicBezTo>
                    <a:cubicBezTo>
                      <a:pt x="6426" y="10219"/>
                      <a:pt x="6436" y="10278"/>
                      <a:pt x="6495" y="10338"/>
                    </a:cubicBezTo>
                    <a:cubicBezTo>
                      <a:pt x="6476" y="10368"/>
                      <a:pt x="6466" y="10387"/>
                      <a:pt x="6456" y="10397"/>
                    </a:cubicBezTo>
                    <a:cubicBezTo>
                      <a:pt x="6456" y="10402"/>
                      <a:pt x="6456" y="10402"/>
                      <a:pt x="6456" y="10402"/>
                    </a:cubicBezTo>
                    <a:cubicBezTo>
                      <a:pt x="6456" y="10402"/>
                      <a:pt x="6456" y="10402"/>
                      <a:pt x="6456" y="10407"/>
                    </a:cubicBezTo>
                    <a:cubicBezTo>
                      <a:pt x="6465" y="10416"/>
                      <a:pt x="6472" y="10421"/>
                      <a:pt x="6477" y="10421"/>
                    </a:cubicBezTo>
                    <a:cubicBezTo>
                      <a:pt x="6503" y="10421"/>
                      <a:pt x="6507" y="10341"/>
                      <a:pt x="6604" y="10268"/>
                    </a:cubicBezTo>
                    <a:cubicBezTo>
                      <a:pt x="6655" y="10223"/>
                      <a:pt x="6692" y="10215"/>
                      <a:pt x="6724" y="10215"/>
                    </a:cubicBezTo>
                    <a:cubicBezTo>
                      <a:pt x="6741" y="10215"/>
                      <a:pt x="6756" y="10217"/>
                      <a:pt x="6770" y="10217"/>
                    </a:cubicBezTo>
                    <a:cubicBezTo>
                      <a:pt x="6788" y="10217"/>
                      <a:pt x="6805" y="10214"/>
                      <a:pt x="6823" y="10199"/>
                    </a:cubicBezTo>
                    <a:cubicBezTo>
                      <a:pt x="6882" y="10140"/>
                      <a:pt x="7080" y="10070"/>
                      <a:pt x="6951" y="9981"/>
                    </a:cubicBezTo>
                    <a:cubicBezTo>
                      <a:pt x="6858" y="9921"/>
                      <a:pt x="6814" y="9883"/>
                      <a:pt x="6777" y="9883"/>
                    </a:cubicBezTo>
                    <a:cubicBezTo>
                      <a:pt x="6759" y="9883"/>
                      <a:pt x="6743" y="9892"/>
                      <a:pt x="6723" y="9912"/>
                    </a:cubicBezTo>
                    <a:cubicBezTo>
                      <a:pt x="6686" y="9943"/>
                      <a:pt x="6628" y="9990"/>
                      <a:pt x="6581" y="9990"/>
                    </a:cubicBezTo>
                    <a:cubicBezTo>
                      <a:pt x="6553" y="9990"/>
                      <a:pt x="6530" y="9975"/>
                      <a:pt x="6515" y="9931"/>
                    </a:cubicBezTo>
                    <a:cubicBezTo>
                      <a:pt x="6485" y="9822"/>
                      <a:pt x="6386" y="9912"/>
                      <a:pt x="6416" y="9793"/>
                    </a:cubicBezTo>
                    <a:cubicBezTo>
                      <a:pt x="6439" y="9699"/>
                      <a:pt x="6475" y="9600"/>
                      <a:pt x="6523" y="9600"/>
                    </a:cubicBezTo>
                    <a:cubicBezTo>
                      <a:pt x="6536" y="9600"/>
                      <a:pt x="6550" y="9607"/>
                      <a:pt x="6565" y="9624"/>
                    </a:cubicBezTo>
                    <a:cubicBezTo>
                      <a:pt x="6595" y="9664"/>
                      <a:pt x="6619" y="9686"/>
                      <a:pt x="6633" y="9686"/>
                    </a:cubicBezTo>
                    <a:cubicBezTo>
                      <a:pt x="6647" y="9686"/>
                      <a:pt x="6649" y="9664"/>
                      <a:pt x="6634" y="9614"/>
                    </a:cubicBezTo>
                    <a:cubicBezTo>
                      <a:pt x="6618" y="9525"/>
                      <a:pt x="6469" y="9383"/>
                      <a:pt x="6513" y="9383"/>
                    </a:cubicBezTo>
                    <a:cubicBezTo>
                      <a:pt x="6523" y="9383"/>
                      <a:pt x="6542" y="9390"/>
                      <a:pt x="6575" y="9406"/>
                    </a:cubicBezTo>
                    <a:cubicBezTo>
                      <a:pt x="6753" y="9485"/>
                      <a:pt x="6813" y="9525"/>
                      <a:pt x="6783" y="9614"/>
                    </a:cubicBezTo>
                    <a:cubicBezTo>
                      <a:pt x="6772" y="9665"/>
                      <a:pt x="6827" y="9722"/>
                      <a:pt x="6874" y="9722"/>
                    </a:cubicBezTo>
                    <a:cubicBezTo>
                      <a:pt x="6910" y="9722"/>
                      <a:pt x="6940" y="9689"/>
                      <a:pt x="6932" y="9594"/>
                    </a:cubicBezTo>
                    <a:cubicBezTo>
                      <a:pt x="6902" y="9376"/>
                      <a:pt x="6942" y="9237"/>
                      <a:pt x="6813" y="9237"/>
                    </a:cubicBezTo>
                    <a:cubicBezTo>
                      <a:pt x="6797" y="9238"/>
                      <a:pt x="6784" y="9239"/>
                      <a:pt x="6774" y="9239"/>
                    </a:cubicBezTo>
                    <a:cubicBezTo>
                      <a:pt x="6694" y="9239"/>
                      <a:pt x="6725" y="9206"/>
                      <a:pt x="6664" y="9118"/>
                    </a:cubicBezTo>
                    <a:cubicBezTo>
                      <a:pt x="6654" y="9098"/>
                      <a:pt x="6634" y="9089"/>
                      <a:pt x="6614" y="9079"/>
                    </a:cubicBezTo>
                    <a:cubicBezTo>
                      <a:pt x="6555" y="9069"/>
                      <a:pt x="6495" y="9079"/>
                      <a:pt x="6505" y="9049"/>
                    </a:cubicBezTo>
                    <a:cubicBezTo>
                      <a:pt x="6505" y="9039"/>
                      <a:pt x="6505" y="9039"/>
                      <a:pt x="6515" y="9039"/>
                    </a:cubicBezTo>
                    <a:cubicBezTo>
                      <a:pt x="6515" y="9029"/>
                      <a:pt x="6525" y="9019"/>
                      <a:pt x="6535" y="8999"/>
                    </a:cubicBezTo>
                    <a:cubicBezTo>
                      <a:pt x="6545" y="8989"/>
                      <a:pt x="6555" y="8979"/>
                      <a:pt x="6565" y="8979"/>
                    </a:cubicBezTo>
                    <a:cubicBezTo>
                      <a:pt x="6565" y="8970"/>
                      <a:pt x="6565" y="8970"/>
                      <a:pt x="6565" y="8970"/>
                    </a:cubicBezTo>
                    <a:cubicBezTo>
                      <a:pt x="6583" y="8958"/>
                      <a:pt x="6599" y="8953"/>
                      <a:pt x="6614" y="8953"/>
                    </a:cubicBezTo>
                    <a:cubicBezTo>
                      <a:pt x="6675" y="8953"/>
                      <a:pt x="6717" y="9029"/>
                      <a:pt x="6773" y="9029"/>
                    </a:cubicBezTo>
                    <a:cubicBezTo>
                      <a:pt x="6842" y="9029"/>
                      <a:pt x="6902" y="8851"/>
                      <a:pt x="6823" y="8791"/>
                    </a:cubicBezTo>
                    <a:cubicBezTo>
                      <a:pt x="6756" y="8749"/>
                      <a:pt x="6788" y="8707"/>
                      <a:pt x="6835" y="8707"/>
                    </a:cubicBezTo>
                    <a:cubicBezTo>
                      <a:pt x="6844" y="8707"/>
                      <a:pt x="6853" y="8709"/>
                      <a:pt x="6862" y="8712"/>
                    </a:cubicBezTo>
                    <a:cubicBezTo>
                      <a:pt x="6878" y="8718"/>
                      <a:pt x="6899" y="8722"/>
                      <a:pt x="6921" y="8722"/>
                    </a:cubicBezTo>
                    <a:cubicBezTo>
                      <a:pt x="6970" y="8722"/>
                      <a:pt x="7019" y="8701"/>
                      <a:pt x="6991" y="8632"/>
                    </a:cubicBezTo>
                    <a:cubicBezTo>
                      <a:pt x="6932" y="8513"/>
                      <a:pt x="7070" y="8474"/>
                      <a:pt x="7090" y="8444"/>
                    </a:cubicBezTo>
                    <a:cubicBezTo>
                      <a:pt x="7100" y="8416"/>
                      <a:pt x="7047" y="8344"/>
                      <a:pt x="6992" y="8344"/>
                    </a:cubicBezTo>
                    <a:cubicBezTo>
                      <a:pt x="6988" y="8344"/>
                      <a:pt x="6985" y="8344"/>
                      <a:pt x="6981" y="8345"/>
                    </a:cubicBezTo>
                    <a:cubicBezTo>
                      <a:pt x="6937" y="8345"/>
                      <a:pt x="6885" y="8282"/>
                      <a:pt x="6944" y="8282"/>
                    </a:cubicBezTo>
                    <a:cubicBezTo>
                      <a:pt x="6951" y="8282"/>
                      <a:pt x="6960" y="8283"/>
                      <a:pt x="6971" y="8285"/>
                    </a:cubicBezTo>
                    <a:cubicBezTo>
                      <a:pt x="7027" y="8297"/>
                      <a:pt x="7058" y="8324"/>
                      <a:pt x="7076" y="8324"/>
                    </a:cubicBezTo>
                    <a:cubicBezTo>
                      <a:pt x="7090" y="8324"/>
                      <a:pt x="7096" y="8307"/>
                      <a:pt x="7100" y="8256"/>
                    </a:cubicBezTo>
                    <a:cubicBezTo>
                      <a:pt x="7120" y="8137"/>
                      <a:pt x="7090" y="8137"/>
                      <a:pt x="7130" y="8057"/>
                    </a:cubicBezTo>
                    <a:cubicBezTo>
                      <a:pt x="7152" y="8005"/>
                      <a:pt x="7198" y="7709"/>
                      <a:pt x="7218" y="7709"/>
                    </a:cubicBezTo>
                    <a:cubicBezTo>
                      <a:pt x="7225" y="7709"/>
                      <a:pt x="7229" y="7740"/>
                      <a:pt x="7229" y="7819"/>
                    </a:cubicBezTo>
                    <a:lnTo>
                      <a:pt x="7229" y="7591"/>
                    </a:lnTo>
                    <a:cubicBezTo>
                      <a:pt x="7229" y="7521"/>
                      <a:pt x="7231" y="7493"/>
                      <a:pt x="7233" y="7493"/>
                    </a:cubicBezTo>
                    <a:cubicBezTo>
                      <a:pt x="7242" y="7493"/>
                      <a:pt x="7265" y="7837"/>
                      <a:pt x="7289" y="7899"/>
                    </a:cubicBezTo>
                    <a:cubicBezTo>
                      <a:pt x="7328" y="7978"/>
                      <a:pt x="7318" y="8127"/>
                      <a:pt x="7328" y="8246"/>
                    </a:cubicBezTo>
                    <a:cubicBezTo>
                      <a:pt x="7331" y="8275"/>
                      <a:pt x="7336" y="8286"/>
                      <a:pt x="7344" y="8286"/>
                    </a:cubicBezTo>
                    <a:cubicBezTo>
                      <a:pt x="7370" y="8286"/>
                      <a:pt x="7422" y="8181"/>
                      <a:pt x="7497" y="8166"/>
                    </a:cubicBezTo>
                    <a:cubicBezTo>
                      <a:pt x="7522" y="8161"/>
                      <a:pt x="7535" y="8159"/>
                      <a:pt x="7540" y="8159"/>
                    </a:cubicBezTo>
                    <a:cubicBezTo>
                      <a:pt x="7554" y="8159"/>
                      <a:pt x="7497" y="8181"/>
                      <a:pt x="7467" y="8226"/>
                    </a:cubicBezTo>
                    <a:cubicBezTo>
                      <a:pt x="7408" y="8305"/>
                      <a:pt x="7358" y="8484"/>
                      <a:pt x="7378" y="8513"/>
                    </a:cubicBezTo>
                    <a:cubicBezTo>
                      <a:pt x="7381" y="8519"/>
                      <a:pt x="7384" y="8520"/>
                      <a:pt x="7388" y="8520"/>
                    </a:cubicBezTo>
                    <a:cubicBezTo>
                      <a:pt x="7390" y="8520"/>
                      <a:pt x="7392" y="8519"/>
                      <a:pt x="7395" y="8519"/>
                    </a:cubicBezTo>
                    <a:cubicBezTo>
                      <a:pt x="7403" y="8519"/>
                      <a:pt x="7412" y="8524"/>
                      <a:pt x="7417" y="8563"/>
                    </a:cubicBezTo>
                    <a:cubicBezTo>
                      <a:pt x="7434" y="8622"/>
                      <a:pt x="7530" y="8667"/>
                      <a:pt x="7589" y="8667"/>
                    </a:cubicBezTo>
                    <a:cubicBezTo>
                      <a:pt x="7599" y="8667"/>
                      <a:pt x="7608" y="8665"/>
                      <a:pt x="7616" y="8662"/>
                    </a:cubicBezTo>
                    <a:cubicBezTo>
                      <a:pt x="7618" y="8661"/>
                      <a:pt x="7620" y="8661"/>
                      <a:pt x="7622" y="8661"/>
                    </a:cubicBezTo>
                    <a:cubicBezTo>
                      <a:pt x="7659" y="8661"/>
                      <a:pt x="7593" y="8863"/>
                      <a:pt x="7517" y="8910"/>
                    </a:cubicBezTo>
                    <a:cubicBezTo>
                      <a:pt x="7465" y="8943"/>
                      <a:pt x="7494" y="9014"/>
                      <a:pt x="7562" y="9014"/>
                    </a:cubicBezTo>
                    <a:cubicBezTo>
                      <a:pt x="7598" y="9014"/>
                      <a:pt x="7644" y="8994"/>
                      <a:pt x="7695" y="8940"/>
                    </a:cubicBezTo>
                    <a:cubicBezTo>
                      <a:pt x="7710" y="8922"/>
                      <a:pt x="7724" y="8914"/>
                      <a:pt x="7737" y="8914"/>
                    </a:cubicBezTo>
                    <a:cubicBezTo>
                      <a:pt x="7775" y="8914"/>
                      <a:pt x="7812" y="8983"/>
                      <a:pt x="7893" y="9079"/>
                    </a:cubicBezTo>
                    <a:cubicBezTo>
                      <a:pt x="8002" y="9198"/>
                      <a:pt x="7765" y="9128"/>
                      <a:pt x="7705" y="9227"/>
                    </a:cubicBezTo>
                    <a:cubicBezTo>
                      <a:pt x="7686" y="9257"/>
                      <a:pt x="7679" y="9267"/>
                      <a:pt x="7674" y="9267"/>
                    </a:cubicBezTo>
                    <a:cubicBezTo>
                      <a:pt x="7664" y="9267"/>
                      <a:pt x="7663" y="9224"/>
                      <a:pt x="7576" y="9217"/>
                    </a:cubicBezTo>
                    <a:cubicBezTo>
                      <a:pt x="7447" y="9217"/>
                      <a:pt x="7556" y="9376"/>
                      <a:pt x="7536" y="9594"/>
                    </a:cubicBezTo>
                    <a:cubicBezTo>
                      <a:pt x="7528" y="9689"/>
                      <a:pt x="7556" y="9722"/>
                      <a:pt x="7590" y="9722"/>
                    </a:cubicBezTo>
                    <a:cubicBezTo>
                      <a:pt x="7634" y="9722"/>
                      <a:pt x="7687" y="9665"/>
                      <a:pt x="7675" y="9614"/>
                    </a:cubicBezTo>
                    <a:cubicBezTo>
                      <a:pt x="7646" y="9525"/>
                      <a:pt x="7606" y="9545"/>
                      <a:pt x="7784" y="9465"/>
                    </a:cubicBezTo>
                    <a:cubicBezTo>
                      <a:pt x="7835" y="9443"/>
                      <a:pt x="7857" y="9433"/>
                      <a:pt x="7862" y="9433"/>
                    </a:cubicBezTo>
                    <a:cubicBezTo>
                      <a:pt x="7873" y="9433"/>
                      <a:pt x="7776" y="9494"/>
                      <a:pt x="7755" y="9564"/>
                    </a:cubicBezTo>
                    <a:cubicBezTo>
                      <a:pt x="7732" y="9647"/>
                      <a:pt x="7784" y="9730"/>
                      <a:pt x="7841" y="9730"/>
                    </a:cubicBezTo>
                    <a:cubicBezTo>
                      <a:pt x="7859" y="9730"/>
                      <a:pt x="7877" y="9722"/>
                      <a:pt x="7893" y="9703"/>
                    </a:cubicBezTo>
                    <a:cubicBezTo>
                      <a:pt x="7917" y="9677"/>
                      <a:pt x="7937" y="9665"/>
                      <a:pt x="7956" y="9665"/>
                    </a:cubicBezTo>
                    <a:cubicBezTo>
                      <a:pt x="7994" y="9665"/>
                      <a:pt x="8022" y="9713"/>
                      <a:pt x="8042" y="9793"/>
                    </a:cubicBezTo>
                    <a:cubicBezTo>
                      <a:pt x="8050" y="9822"/>
                      <a:pt x="8050" y="9832"/>
                      <a:pt x="8046" y="9832"/>
                    </a:cubicBezTo>
                    <a:cubicBezTo>
                      <a:pt x="8039" y="9832"/>
                      <a:pt x="8011" y="9788"/>
                      <a:pt x="7985" y="9788"/>
                    </a:cubicBezTo>
                    <a:cubicBezTo>
                      <a:pt x="7973" y="9788"/>
                      <a:pt x="7962" y="9797"/>
                      <a:pt x="7953" y="9822"/>
                    </a:cubicBezTo>
                    <a:cubicBezTo>
                      <a:pt x="7932" y="9897"/>
                      <a:pt x="7865" y="9935"/>
                      <a:pt x="7806" y="9935"/>
                    </a:cubicBezTo>
                    <a:cubicBezTo>
                      <a:pt x="7779" y="9935"/>
                      <a:pt x="7753" y="9927"/>
                      <a:pt x="7735" y="9912"/>
                    </a:cubicBezTo>
                    <a:cubicBezTo>
                      <a:pt x="7719" y="9892"/>
                      <a:pt x="7703" y="9883"/>
                      <a:pt x="7686" y="9883"/>
                    </a:cubicBezTo>
                    <a:cubicBezTo>
                      <a:pt x="7650" y="9883"/>
                      <a:pt x="7603" y="9921"/>
                      <a:pt x="7517" y="9981"/>
                    </a:cubicBezTo>
                    <a:cubicBezTo>
                      <a:pt x="7378" y="10070"/>
                      <a:pt x="7576" y="10140"/>
                      <a:pt x="7636" y="10199"/>
                    </a:cubicBezTo>
                    <a:cubicBezTo>
                      <a:pt x="7653" y="10213"/>
                      <a:pt x="7669" y="10217"/>
                      <a:pt x="7686" y="10217"/>
                    </a:cubicBezTo>
                    <a:cubicBezTo>
                      <a:pt x="7704" y="10217"/>
                      <a:pt x="7722" y="10213"/>
                      <a:pt x="7742" y="10213"/>
                    </a:cubicBezTo>
                    <a:cubicBezTo>
                      <a:pt x="7772" y="10213"/>
                      <a:pt x="7808" y="10221"/>
                      <a:pt x="7854" y="10259"/>
                    </a:cubicBezTo>
                    <a:cubicBezTo>
                      <a:pt x="7948" y="10337"/>
                      <a:pt x="7955" y="10415"/>
                      <a:pt x="7979" y="10415"/>
                    </a:cubicBezTo>
                    <a:cubicBezTo>
                      <a:pt x="7985" y="10415"/>
                      <a:pt x="7992" y="10410"/>
                      <a:pt x="8002" y="10397"/>
                    </a:cubicBezTo>
                    <a:cubicBezTo>
                      <a:pt x="8011" y="10389"/>
                      <a:pt x="8019" y="10385"/>
                      <a:pt x="8028" y="10385"/>
                    </a:cubicBezTo>
                    <a:cubicBezTo>
                      <a:pt x="8073" y="10385"/>
                      <a:pt x="8131" y="10483"/>
                      <a:pt x="8231" y="10615"/>
                    </a:cubicBezTo>
                    <a:cubicBezTo>
                      <a:pt x="8291" y="10698"/>
                      <a:pt x="8269" y="10732"/>
                      <a:pt x="8232" y="10732"/>
                    </a:cubicBezTo>
                    <a:cubicBezTo>
                      <a:pt x="8203" y="10732"/>
                      <a:pt x="8164" y="10710"/>
                      <a:pt x="8151" y="10675"/>
                    </a:cubicBezTo>
                    <a:cubicBezTo>
                      <a:pt x="8144" y="10659"/>
                      <a:pt x="8140" y="10652"/>
                      <a:pt x="8136" y="10652"/>
                    </a:cubicBezTo>
                    <a:cubicBezTo>
                      <a:pt x="8124" y="10652"/>
                      <a:pt x="8125" y="10724"/>
                      <a:pt x="8102" y="10754"/>
                    </a:cubicBezTo>
                    <a:cubicBezTo>
                      <a:pt x="8090" y="10769"/>
                      <a:pt x="8076" y="10782"/>
                      <a:pt x="8058" y="10782"/>
                    </a:cubicBezTo>
                    <a:cubicBezTo>
                      <a:pt x="8028" y="10782"/>
                      <a:pt x="7988" y="10749"/>
                      <a:pt x="7933" y="10645"/>
                    </a:cubicBezTo>
                    <a:cubicBezTo>
                      <a:pt x="7913" y="10607"/>
                      <a:pt x="7894" y="10592"/>
                      <a:pt x="7876" y="10592"/>
                    </a:cubicBezTo>
                    <a:cubicBezTo>
                      <a:pt x="7816" y="10592"/>
                      <a:pt x="7774" y="10764"/>
                      <a:pt x="7774" y="10764"/>
                    </a:cubicBezTo>
                    <a:cubicBezTo>
                      <a:pt x="7774" y="10764"/>
                      <a:pt x="7725" y="10863"/>
                      <a:pt x="7646" y="10933"/>
                    </a:cubicBezTo>
                    <a:cubicBezTo>
                      <a:pt x="7556" y="11012"/>
                      <a:pt x="7824" y="11032"/>
                      <a:pt x="7903" y="11042"/>
                    </a:cubicBezTo>
                    <a:cubicBezTo>
                      <a:pt x="7983" y="11052"/>
                      <a:pt x="7874" y="11141"/>
                      <a:pt x="7933" y="11201"/>
                    </a:cubicBezTo>
                    <a:cubicBezTo>
                      <a:pt x="7943" y="11210"/>
                      <a:pt x="7954" y="11214"/>
                      <a:pt x="7967" y="11214"/>
                    </a:cubicBezTo>
                    <a:cubicBezTo>
                      <a:pt x="8031" y="11214"/>
                      <a:pt x="8129" y="11106"/>
                      <a:pt x="8221" y="11082"/>
                    </a:cubicBezTo>
                    <a:cubicBezTo>
                      <a:pt x="8254" y="11075"/>
                      <a:pt x="8281" y="11070"/>
                      <a:pt x="8305" y="11070"/>
                    </a:cubicBezTo>
                    <a:cubicBezTo>
                      <a:pt x="8354" y="11070"/>
                      <a:pt x="8389" y="11088"/>
                      <a:pt x="8429" y="11141"/>
                    </a:cubicBezTo>
                    <a:cubicBezTo>
                      <a:pt x="8449" y="11151"/>
                      <a:pt x="8459" y="11161"/>
                      <a:pt x="8469" y="11181"/>
                    </a:cubicBezTo>
                    <a:cubicBezTo>
                      <a:pt x="8508" y="11230"/>
                      <a:pt x="8508" y="11280"/>
                      <a:pt x="8488" y="11319"/>
                    </a:cubicBezTo>
                    <a:cubicBezTo>
                      <a:pt x="8475" y="11353"/>
                      <a:pt x="8439" y="11378"/>
                      <a:pt x="8392" y="11378"/>
                    </a:cubicBezTo>
                    <a:cubicBezTo>
                      <a:pt x="8370" y="11378"/>
                      <a:pt x="8345" y="11372"/>
                      <a:pt x="8320" y="11359"/>
                    </a:cubicBezTo>
                    <a:cubicBezTo>
                      <a:pt x="8294" y="11348"/>
                      <a:pt x="8276" y="11344"/>
                      <a:pt x="8262" y="11344"/>
                    </a:cubicBezTo>
                    <a:cubicBezTo>
                      <a:pt x="8201" y="11344"/>
                      <a:pt x="8240" y="11436"/>
                      <a:pt x="8240" y="11468"/>
                    </a:cubicBezTo>
                    <a:cubicBezTo>
                      <a:pt x="8231" y="11488"/>
                      <a:pt x="8260" y="11498"/>
                      <a:pt x="8290" y="11508"/>
                    </a:cubicBezTo>
                    <a:cubicBezTo>
                      <a:pt x="8340" y="11528"/>
                      <a:pt x="8409" y="11548"/>
                      <a:pt x="8508" y="11617"/>
                    </a:cubicBezTo>
                    <a:cubicBezTo>
                      <a:pt x="8518" y="11627"/>
                      <a:pt x="8528" y="11637"/>
                      <a:pt x="8538" y="11647"/>
                    </a:cubicBezTo>
                    <a:cubicBezTo>
                      <a:pt x="8610" y="11712"/>
                      <a:pt x="8570" y="11764"/>
                      <a:pt x="8506" y="11764"/>
                    </a:cubicBezTo>
                    <a:cubicBezTo>
                      <a:pt x="8473" y="11764"/>
                      <a:pt x="8433" y="11750"/>
                      <a:pt x="8399" y="11716"/>
                    </a:cubicBezTo>
                    <a:cubicBezTo>
                      <a:pt x="8355" y="11675"/>
                      <a:pt x="8316" y="11669"/>
                      <a:pt x="8280" y="11669"/>
                    </a:cubicBezTo>
                    <a:cubicBezTo>
                      <a:pt x="8264" y="11669"/>
                      <a:pt x="8249" y="11670"/>
                      <a:pt x="8234" y="11670"/>
                    </a:cubicBezTo>
                    <a:cubicBezTo>
                      <a:pt x="8192" y="11670"/>
                      <a:pt x="8153" y="11661"/>
                      <a:pt x="8112" y="11587"/>
                    </a:cubicBezTo>
                    <a:cubicBezTo>
                      <a:pt x="8066" y="11506"/>
                      <a:pt x="8034" y="11472"/>
                      <a:pt x="8016" y="11472"/>
                    </a:cubicBezTo>
                    <a:cubicBezTo>
                      <a:pt x="8000" y="11472"/>
                      <a:pt x="7998" y="11504"/>
                      <a:pt x="8012" y="11557"/>
                    </a:cubicBezTo>
                    <a:cubicBezTo>
                      <a:pt x="8026" y="11607"/>
                      <a:pt x="8011" y="11632"/>
                      <a:pt x="7982" y="11632"/>
                    </a:cubicBezTo>
                    <a:cubicBezTo>
                      <a:pt x="7948" y="11632"/>
                      <a:pt x="7897" y="11598"/>
                      <a:pt x="7854" y="11528"/>
                    </a:cubicBezTo>
                    <a:cubicBezTo>
                      <a:pt x="7774" y="11389"/>
                      <a:pt x="7804" y="11319"/>
                      <a:pt x="7705" y="11270"/>
                    </a:cubicBezTo>
                    <a:cubicBezTo>
                      <a:pt x="7696" y="11265"/>
                      <a:pt x="7688" y="11263"/>
                      <a:pt x="7682" y="11263"/>
                    </a:cubicBezTo>
                    <a:cubicBezTo>
                      <a:pt x="7620" y="11263"/>
                      <a:pt x="7685" y="11464"/>
                      <a:pt x="7685" y="11518"/>
                    </a:cubicBezTo>
                    <a:cubicBezTo>
                      <a:pt x="7685" y="11567"/>
                      <a:pt x="7675" y="11627"/>
                      <a:pt x="7784" y="11657"/>
                    </a:cubicBezTo>
                    <a:cubicBezTo>
                      <a:pt x="7893" y="11696"/>
                      <a:pt x="7864" y="11805"/>
                      <a:pt x="7933" y="11924"/>
                    </a:cubicBezTo>
                    <a:cubicBezTo>
                      <a:pt x="7954" y="11959"/>
                      <a:pt x="7970" y="11972"/>
                      <a:pt x="7984" y="11972"/>
                    </a:cubicBezTo>
                    <a:cubicBezTo>
                      <a:pt x="8023" y="11972"/>
                      <a:pt x="8046" y="11866"/>
                      <a:pt x="8112" y="11786"/>
                    </a:cubicBezTo>
                    <a:cubicBezTo>
                      <a:pt x="8126" y="11767"/>
                      <a:pt x="8138" y="11758"/>
                      <a:pt x="8149" y="11758"/>
                    </a:cubicBezTo>
                    <a:cubicBezTo>
                      <a:pt x="8208" y="11758"/>
                      <a:pt x="8227" y="11985"/>
                      <a:pt x="8260" y="12043"/>
                    </a:cubicBezTo>
                    <a:cubicBezTo>
                      <a:pt x="8300" y="12103"/>
                      <a:pt x="8350" y="12014"/>
                      <a:pt x="8449" y="12222"/>
                    </a:cubicBezTo>
                    <a:cubicBezTo>
                      <a:pt x="8449" y="12222"/>
                      <a:pt x="8449" y="12232"/>
                      <a:pt x="8459" y="12242"/>
                    </a:cubicBezTo>
                    <a:cubicBezTo>
                      <a:pt x="8518" y="12380"/>
                      <a:pt x="8469" y="12430"/>
                      <a:pt x="8409" y="12450"/>
                    </a:cubicBezTo>
                    <a:cubicBezTo>
                      <a:pt x="8409" y="12539"/>
                      <a:pt x="8350" y="12549"/>
                      <a:pt x="8260" y="12658"/>
                    </a:cubicBezTo>
                    <a:cubicBezTo>
                      <a:pt x="8296" y="12622"/>
                      <a:pt x="8341" y="12577"/>
                      <a:pt x="8371" y="12577"/>
                    </a:cubicBezTo>
                    <a:cubicBezTo>
                      <a:pt x="8374" y="12577"/>
                      <a:pt x="8377" y="12578"/>
                      <a:pt x="8379" y="12579"/>
                    </a:cubicBezTo>
                    <a:cubicBezTo>
                      <a:pt x="8409" y="12589"/>
                      <a:pt x="8429" y="12608"/>
                      <a:pt x="8439" y="12628"/>
                    </a:cubicBezTo>
                    <a:cubicBezTo>
                      <a:pt x="8508" y="12569"/>
                      <a:pt x="8508" y="12489"/>
                      <a:pt x="8548" y="12460"/>
                    </a:cubicBezTo>
                    <a:cubicBezTo>
                      <a:pt x="8552" y="12458"/>
                      <a:pt x="8556" y="12458"/>
                      <a:pt x="8560" y="12458"/>
                    </a:cubicBezTo>
                    <a:cubicBezTo>
                      <a:pt x="8612" y="12458"/>
                      <a:pt x="8693" y="12563"/>
                      <a:pt x="8647" y="12608"/>
                    </a:cubicBezTo>
                    <a:cubicBezTo>
                      <a:pt x="8587" y="12658"/>
                      <a:pt x="8568" y="12658"/>
                      <a:pt x="8478" y="12727"/>
                    </a:cubicBezTo>
                    <a:cubicBezTo>
                      <a:pt x="8488" y="12757"/>
                      <a:pt x="8498" y="12797"/>
                      <a:pt x="8508" y="12837"/>
                    </a:cubicBezTo>
                    <a:cubicBezTo>
                      <a:pt x="8522" y="12882"/>
                      <a:pt x="8539" y="12894"/>
                      <a:pt x="8557" y="12894"/>
                    </a:cubicBezTo>
                    <a:cubicBezTo>
                      <a:pt x="8577" y="12894"/>
                      <a:pt x="8600" y="12878"/>
                      <a:pt x="8622" y="12878"/>
                    </a:cubicBezTo>
                    <a:cubicBezTo>
                      <a:pt x="8648" y="12878"/>
                      <a:pt x="8674" y="12900"/>
                      <a:pt x="8697" y="12995"/>
                    </a:cubicBezTo>
                    <a:cubicBezTo>
                      <a:pt x="8719" y="13107"/>
                      <a:pt x="8668" y="13146"/>
                      <a:pt x="8601" y="13146"/>
                    </a:cubicBezTo>
                    <a:cubicBezTo>
                      <a:pt x="8519" y="13146"/>
                      <a:pt x="8412" y="13089"/>
                      <a:pt x="8379" y="13035"/>
                    </a:cubicBezTo>
                    <a:cubicBezTo>
                      <a:pt x="8320" y="12926"/>
                      <a:pt x="8429" y="13015"/>
                      <a:pt x="8320" y="12936"/>
                    </a:cubicBezTo>
                    <a:lnTo>
                      <a:pt x="8310" y="12936"/>
                    </a:lnTo>
                    <a:cubicBezTo>
                      <a:pt x="8300" y="12956"/>
                      <a:pt x="8280" y="12965"/>
                      <a:pt x="8260" y="12985"/>
                    </a:cubicBezTo>
                    <a:cubicBezTo>
                      <a:pt x="8260" y="13045"/>
                      <a:pt x="8300" y="13134"/>
                      <a:pt x="8330" y="13223"/>
                    </a:cubicBezTo>
                    <a:cubicBezTo>
                      <a:pt x="8379" y="13336"/>
                      <a:pt x="8404" y="13409"/>
                      <a:pt x="8377" y="13409"/>
                    </a:cubicBezTo>
                    <a:cubicBezTo>
                      <a:pt x="8367" y="13409"/>
                      <a:pt x="8348" y="13398"/>
                      <a:pt x="8320" y="13372"/>
                    </a:cubicBezTo>
                    <a:cubicBezTo>
                      <a:pt x="8221" y="13283"/>
                      <a:pt x="8260" y="13154"/>
                      <a:pt x="8221" y="13025"/>
                    </a:cubicBezTo>
                    <a:cubicBezTo>
                      <a:pt x="8221" y="13025"/>
                      <a:pt x="8221" y="13015"/>
                      <a:pt x="8211" y="13015"/>
                    </a:cubicBezTo>
                    <a:cubicBezTo>
                      <a:pt x="8190" y="13022"/>
                      <a:pt x="8164" y="13029"/>
                      <a:pt x="8143" y="13029"/>
                    </a:cubicBezTo>
                    <a:cubicBezTo>
                      <a:pt x="8135" y="13029"/>
                      <a:pt x="8127" y="13028"/>
                      <a:pt x="8121" y="13025"/>
                    </a:cubicBezTo>
                    <a:cubicBezTo>
                      <a:pt x="8102" y="13055"/>
                      <a:pt x="8082" y="13094"/>
                      <a:pt x="8072" y="13134"/>
                    </a:cubicBezTo>
                    <a:cubicBezTo>
                      <a:pt x="8052" y="13243"/>
                      <a:pt x="8121" y="13154"/>
                      <a:pt x="8201" y="13293"/>
                    </a:cubicBezTo>
                    <a:cubicBezTo>
                      <a:pt x="8246" y="13389"/>
                      <a:pt x="8315" y="13526"/>
                      <a:pt x="8282" y="13526"/>
                    </a:cubicBezTo>
                    <a:cubicBezTo>
                      <a:pt x="8263" y="13526"/>
                      <a:pt x="8214" y="13484"/>
                      <a:pt x="8112" y="13372"/>
                    </a:cubicBezTo>
                    <a:cubicBezTo>
                      <a:pt x="8042" y="13293"/>
                      <a:pt x="8052" y="13233"/>
                      <a:pt x="8022" y="13213"/>
                    </a:cubicBezTo>
                    <a:cubicBezTo>
                      <a:pt x="8019" y="13210"/>
                      <a:pt x="8014" y="13208"/>
                      <a:pt x="8010" y="13208"/>
                    </a:cubicBezTo>
                    <a:cubicBezTo>
                      <a:pt x="7979" y="13208"/>
                      <a:pt x="7937" y="13288"/>
                      <a:pt x="7963" y="13322"/>
                    </a:cubicBezTo>
                    <a:cubicBezTo>
                      <a:pt x="7993" y="13362"/>
                      <a:pt x="8012" y="13362"/>
                      <a:pt x="8062" y="13422"/>
                    </a:cubicBezTo>
                    <a:cubicBezTo>
                      <a:pt x="8112" y="13471"/>
                      <a:pt x="8131" y="13471"/>
                      <a:pt x="8201" y="13531"/>
                    </a:cubicBezTo>
                    <a:cubicBezTo>
                      <a:pt x="8221" y="13550"/>
                      <a:pt x="8231" y="13560"/>
                      <a:pt x="8250" y="13580"/>
                    </a:cubicBezTo>
                    <a:cubicBezTo>
                      <a:pt x="8289" y="13623"/>
                      <a:pt x="8319" y="13638"/>
                      <a:pt x="8347" y="13638"/>
                    </a:cubicBezTo>
                    <a:cubicBezTo>
                      <a:pt x="8393" y="13638"/>
                      <a:pt x="8436" y="13601"/>
                      <a:pt x="8508" y="13570"/>
                    </a:cubicBezTo>
                    <a:cubicBezTo>
                      <a:pt x="8525" y="13563"/>
                      <a:pt x="8535" y="13560"/>
                      <a:pt x="8541" y="13560"/>
                    </a:cubicBezTo>
                    <a:cubicBezTo>
                      <a:pt x="8580" y="13560"/>
                      <a:pt x="8444" y="13682"/>
                      <a:pt x="8478" y="13759"/>
                    </a:cubicBezTo>
                    <a:lnTo>
                      <a:pt x="8687" y="13759"/>
                    </a:lnTo>
                    <a:cubicBezTo>
                      <a:pt x="8726" y="13749"/>
                      <a:pt x="8756" y="13739"/>
                      <a:pt x="8756" y="13739"/>
                    </a:cubicBezTo>
                    <a:cubicBezTo>
                      <a:pt x="8756" y="13739"/>
                      <a:pt x="8806" y="13828"/>
                      <a:pt x="8776" y="13828"/>
                    </a:cubicBezTo>
                    <a:cubicBezTo>
                      <a:pt x="8746" y="13838"/>
                      <a:pt x="8697" y="13818"/>
                      <a:pt x="8677" y="13917"/>
                    </a:cubicBezTo>
                    <a:cubicBezTo>
                      <a:pt x="8669" y="13955"/>
                      <a:pt x="8678" y="13967"/>
                      <a:pt x="8697" y="13967"/>
                    </a:cubicBezTo>
                    <a:cubicBezTo>
                      <a:pt x="8727" y="13967"/>
                      <a:pt x="8784" y="13937"/>
                      <a:pt x="8845" y="13937"/>
                    </a:cubicBezTo>
                    <a:lnTo>
                      <a:pt x="8885" y="13937"/>
                    </a:lnTo>
                    <a:cubicBezTo>
                      <a:pt x="8893" y="13936"/>
                      <a:pt x="8900" y="13936"/>
                      <a:pt x="8907" y="13936"/>
                    </a:cubicBezTo>
                    <a:cubicBezTo>
                      <a:pt x="8964" y="13936"/>
                      <a:pt x="8960" y="13973"/>
                      <a:pt x="8925" y="14026"/>
                    </a:cubicBezTo>
                    <a:cubicBezTo>
                      <a:pt x="8925" y="14036"/>
                      <a:pt x="8925" y="14046"/>
                      <a:pt x="8925" y="14056"/>
                    </a:cubicBezTo>
                    <a:cubicBezTo>
                      <a:pt x="8932" y="14101"/>
                      <a:pt x="8923" y="14106"/>
                      <a:pt x="8901" y="14106"/>
                    </a:cubicBezTo>
                    <a:cubicBezTo>
                      <a:pt x="8894" y="14106"/>
                      <a:pt x="8885" y="14106"/>
                      <a:pt x="8875" y="14106"/>
                    </a:cubicBezTo>
                    <a:cubicBezTo>
                      <a:pt x="8835" y="14145"/>
                      <a:pt x="8796" y="14185"/>
                      <a:pt x="8786" y="14195"/>
                    </a:cubicBezTo>
                    <a:cubicBezTo>
                      <a:pt x="8806" y="14225"/>
                      <a:pt x="8835" y="14254"/>
                      <a:pt x="8835" y="14314"/>
                    </a:cubicBezTo>
                    <a:cubicBezTo>
                      <a:pt x="8835" y="14381"/>
                      <a:pt x="8819" y="14405"/>
                      <a:pt x="8797" y="14405"/>
                    </a:cubicBezTo>
                    <a:cubicBezTo>
                      <a:pt x="8770" y="14405"/>
                      <a:pt x="8734" y="14368"/>
                      <a:pt x="8706" y="14324"/>
                    </a:cubicBezTo>
                    <a:cubicBezTo>
                      <a:pt x="8677" y="14284"/>
                      <a:pt x="8657" y="14254"/>
                      <a:pt x="8627" y="14225"/>
                    </a:cubicBezTo>
                    <a:cubicBezTo>
                      <a:pt x="8614" y="14228"/>
                      <a:pt x="8601" y="14229"/>
                      <a:pt x="8587" y="14229"/>
                    </a:cubicBezTo>
                    <a:cubicBezTo>
                      <a:pt x="8560" y="14229"/>
                      <a:pt x="8531" y="14225"/>
                      <a:pt x="8498" y="14225"/>
                    </a:cubicBezTo>
                    <a:cubicBezTo>
                      <a:pt x="8538" y="14334"/>
                      <a:pt x="8538" y="14294"/>
                      <a:pt x="8498" y="14373"/>
                    </a:cubicBezTo>
                    <a:cubicBezTo>
                      <a:pt x="8491" y="14386"/>
                      <a:pt x="8484" y="14391"/>
                      <a:pt x="8478" y="14391"/>
                    </a:cubicBezTo>
                    <a:cubicBezTo>
                      <a:pt x="8449" y="14391"/>
                      <a:pt x="8427" y="14278"/>
                      <a:pt x="8419" y="14205"/>
                    </a:cubicBezTo>
                    <a:cubicBezTo>
                      <a:pt x="8381" y="14194"/>
                      <a:pt x="8349" y="14186"/>
                      <a:pt x="8314" y="14186"/>
                    </a:cubicBezTo>
                    <a:cubicBezTo>
                      <a:pt x="8286" y="14186"/>
                      <a:pt x="8256" y="14191"/>
                      <a:pt x="8221" y="14205"/>
                    </a:cubicBezTo>
                    <a:cubicBezTo>
                      <a:pt x="8221" y="14215"/>
                      <a:pt x="8231" y="14235"/>
                      <a:pt x="8231" y="14245"/>
                    </a:cubicBezTo>
                    <a:cubicBezTo>
                      <a:pt x="8231" y="14334"/>
                      <a:pt x="8240" y="14294"/>
                      <a:pt x="8260" y="14433"/>
                    </a:cubicBezTo>
                    <a:cubicBezTo>
                      <a:pt x="8269" y="14469"/>
                      <a:pt x="8269" y="14484"/>
                      <a:pt x="8264" y="14484"/>
                    </a:cubicBezTo>
                    <a:cubicBezTo>
                      <a:pt x="8256" y="14484"/>
                      <a:pt x="8233" y="14441"/>
                      <a:pt x="8205" y="14383"/>
                    </a:cubicBezTo>
                    <a:lnTo>
                      <a:pt x="8205" y="14383"/>
                    </a:lnTo>
                    <a:cubicBezTo>
                      <a:pt x="8206" y="14386"/>
                      <a:pt x="8204" y="14390"/>
                      <a:pt x="8201" y="14393"/>
                    </a:cubicBezTo>
                    <a:cubicBezTo>
                      <a:pt x="8161" y="14423"/>
                      <a:pt x="8141" y="14413"/>
                      <a:pt x="8102" y="14443"/>
                    </a:cubicBezTo>
                    <a:cubicBezTo>
                      <a:pt x="8115" y="14469"/>
                      <a:pt x="8106" y="14478"/>
                      <a:pt x="8087" y="14478"/>
                    </a:cubicBezTo>
                    <a:cubicBezTo>
                      <a:pt x="8077" y="14478"/>
                      <a:pt x="8065" y="14476"/>
                      <a:pt x="8052" y="14473"/>
                    </a:cubicBezTo>
                    <a:cubicBezTo>
                      <a:pt x="8042" y="14482"/>
                      <a:pt x="8032" y="14492"/>
                      <a:pt x="8022" y="14502"/>
                    </a:cubicBezTo>
                    <a:cubicBezTo>
                      <a:pt x="7986" y="14539"/>
                      <a:pt x="7958" y="14555"/>
                      <a:pt x="7936" y="14555"/>
                    </a:cubicBezTo>
                    <a:cubicBezTo>
                      <a:pt x="7897" y="14555"/>
                      <a:pt x="7871" y="14508"/>
                      <a:pt x="7834" y="14433"/>
                    </a:cubicBezTo>
                    <a:lnTo>
                      <a:pt x="7824" y="14433"/>
                    </a:lnTo>
                    <a:cubicBezTo>
                      <a:pt x="7794" y="14473"/>
                      <a:pt x="7844" y="14611"/>
                      <a:pt x="7844" y="14611"/>
                    </a:cubicBezTo>
                    <a:cubicBezTo>
                      <a:pt x="7844" y="14611"/>
                      <a:pt x="7914" y="14674"/>
                      <a:pt x="7986" y="14674"/>
                    </a:cubicBezTo>
                    <a:cubicBezTo>
                      <a:pt x="7995" y="14674"/>
                      <a:pt x="8004" y="14673"/>
                      <a:pt x="8012" y="14671"/>
                    </a:cubicBezTo>
                    <a:cubicBezTo>
                      <a:pt x="8079" y="14646"/>
                      <a:pt x="8083" y="14551"/>
                      <a:pt x="8141" y="14551"/>
                    </a:cubicBezTo>
                    <a:cubicBezTo>
                      <a:pt x="8152" y="14551"/>
                      <a:pt x="8165" y="14554"/>
                      <a:pt x="8181" y="14562"/>
                    </a:cubicBezTo>
                    <a:cubicBezTo>
                      <a:pt x="8270" y="14611"/>
                      <a:pt x="8260" y="14641"/>
                      <a:pt x="8290" y="14681"/>
                    </a:cubicBezTo>
                    <a:cubicBezTo>
                      <a:pt x="8295" y="14688"/>
                      <a:pt x="8298" y="14690"/>
                      <a:pt x="8302" y="14690"/>
                    </a:cubicBezTo>
                    <a:cubicBezTo>
                      <a:pt x="8307" y="14690"/>
                      <a:pt x="8311" y="14687"/>
                      <a:pt x="8317" y="14687"/>
                    </a:cubicBezTo>
                    <a:cubicBezTo>
                      <a:pt x="8327" y="14687"/>
                      <a:pt x="8342" y="14694"/>
                      <a:pt x="8369" y="14730"/>
                    </a:cubicBezTo>
                    <a:cubicBezTo>
                      <a:pt x="8390" y="14768"/>
                      <a:pt x="8404" y="14784"/>
                      <a:pt x="8415" y="14784"/>
                    </a:cubicBezTo>
                    <a:cubicBezTo>
                      <a:pt x="8431" y="14784"/>
                      <a:pt x="8441" y="14752"/>
                      <a:pt x="8459" y="14701"/>
                    </a:cubicBezTo>
                    <a:cubicBezTo>
                      <a:pt x="8470" y="14672"/>
                      <a:pt x="8490" y="14662"/>
                      <a:pt x="8513" y="14662"/>
                    </a:cubicBezTo>
                    <a:cubicBezTo>
                      <a:pt x="8572" y="14662"/>
                      <a:pt x="8657" y="14726"/>
                      <a:pt x="8706" y="14740"/>
                    </a:cubicBezTo>
                    <a:cubicBezTo>
                      <a:pt x="8766" y="14770"/>
                      <a:pt x="8587" y="14869"/>
                      <a:pt x="8607" y="14909"/>
                    </a:cubicBezTo>
                    <a:cubicBezTo>
                      <a:pt x="8612" y="14932"/>
                      <a:pt x="8612" y="14940"/>
                      <a:pt x="8618" y="14940"/>
                    </a:cubicBezTo>
                    <a:cubicBezTo>
                      <a:pt x="8625" y="14940"/>
                      <a:pt x="8640" y="14929"/>
                      <a:pt x="8677" y="14919"/>
                    </a:cubicBezTo>
                    <a:cubicBezTo>
                      <a:pt x="8708" y="14914"/>
                      <a:pt x="8745" y="14910"/>
                      <a:pt x="8778" y="14910"/>
                    </a:cubicBezTo>
                    <a:cubicBezTo>
                      <a:pt x="8819" y="14910"/>
                      <a:pt x="8854" y="14917"/>
                      <a:pt x="8865" y="14939"/>
                    </a:cubicBezTo>
                    <a:cubicBezTo>
                      <a:pt x="8875" y="14978"/>
                      <a:pt x="8885" y="15038"/>
                      <a:pt x="8925" y="15077"/>
                    </a:cubicBezTo>
                    <a:cubicBezTo>
                      <a:pt x="8974" y="15117"/>
                      <a:pt x="8885" y="15236"/>
                      <a:pt x="8855" y="15256"/>
                    </a:cubicBezTo>
                    <a:cubicBezTo>
                      <a:pt x="8852" y="15257"/>
                      <a:pt x="8848" y="15258"/>
                      <a:pt x="8845" y="15258"/>
                    </a:cubicBezTo>
                    <a:cubicBezTo>
                      <a:pt x="8820" y="15258"/>
                      <a:pt x="8799" y="15224"/>
                      <a:pt x="8746" y="15137"/>
                    </a:cubicBezTo>
                    <a:cubicBezTo>
                      <a:pt x="8746" y="15147"/>
                      <a:pt x="8736" y="15186"/>
                      <a:pt x="8716" y="15216"/>
                    </a:cubicBezTo>
                    <a:cubicBezTo>
                      <a:pt x="8746" y="15266"/>
                      <a:pt x="8796" y="15365"/>
                      <a:pt x="8736" y="15415"/>
                    </a:cubicBezTo>
                    <a:cubicBezTo>
                      <a:pt x="8706" y="15439"/>
                      <a:pt x="8679" y="15452"/>
                      <a:pt x="8659" y="15452"/>
                    </a:cubicBezTo>
                    <a:cubicBezTo>
                      <a:pt x="8640" y="15452"/>
                      <a:pt x="8627" y="15439"/>
                      <a:pt x="8627" y="15415"/>
                    </a:cubicBezTo>
                    <a:cubicBezTo>
                      <a:pt x="8627" y="15395"/>
                      <a:pt x="8617" y="15365"/>
                      <a:pt x="8597" y="15325"/>
                    </a:cubicBezTo>
                    <a:cubicBezTo>
                      <a:pt x="8538" y="15365"/>
                      <a:pt x="8449" y="15385"/>
                      <a:pt x="8369" y="15385"/>
                    </a:cubicBezTo>
                    <a:cubicBezTo>
                      <a:pt x="8379" y="15444"/>
                      <a:pt x="8359" y="15533"/>
                      <a:pt x="8359" y="15623"/>
                    </a:cubicBezTo>
                    <a:cubicBezTo>
                      <a:pt x="8359" y="15676"/>
                      <a:pt x="8386" y="15692"/>
                      <a:pt x="8424" y="15692"/>
                    </a:cubicBezTo>
                    <a:cubicBezTo>
                      <a:pt x="8480" y="15692"/>
                      <a:pt x="8559" y="15658"/>
                      <a:pt x="8617" y="15652"/>
                    </a:cubicBezTo>
                    <a:cubicBezTo>
                      <a:pt x="8711" y="15644"/>
                      <a:pt x="8761" y="15577"/>
                      <a:pt x="8848" y="15577"/>
                    </a:cubicBezTo>
                    <a:cubicBezTo>
                      <a:pt x="8863" y="15577"/>
                      <a:pt x="8878" y="15579"/>
                      <a:pt x="8895" y="15583"/>
                    </a:cubicBezTo>
                    <a:cubicBezTo>
                      <a:pt x="9014" y="15613"/>
                      <a:pt x="9143" y="15811"/>
                      <a:pt x="9054" y="15821"/>
                    </a:cubicBezTo>
                    <a:cubicBezTo>
                      <a:pt x="8964" y="15831"/>
                      <a:pt x="8816" y="15900"/>
                      <a:pt x="8845" y="16039"/>
                    </a:cubicBezTo>
                    <a:cubicBezTo>
                      <a:pt x="8851" y="16067"/>
                      <a:pt x="8851" y="16078"/>
                      <a:pt x="8847" y="16078"/>
                    </a:cubicBezTo>
                    <a:cubicBezTo>
                      <a:pt x="8832" y="16078"/>
                      <a:pt x="8764" y="15931"/>
                      <a:pt x="8713" y="15931"/>
                    </a:cubicBezTo>
                    <a:cubicBezTo>
                      <a:pt x="8704" y="15931"/>
                      <a:pt x="8695" y="15937"/>
                      <a:pt x="8687" y="15950"/>
                    </a:cubicBezTo>
                    <a:cubicBezTo>
                      <a:pt x="8667" y="15990"/>
                      <a:pt x="8667" y="16039"/>
                      <a:pt x="8657" y="16089"/>
                    </a:cubicBezTo>
                    <a:cubicBezTo>
                      <a:pt x="8825" y="16178"/>
                      <a:pt x="9004" y="16297"/>
                      <a:pt x="9004" y="16297"/>
                    </a:cubicBezTo>
                    <a:lnTo>
                      <a:pt x="9916" y="16396"/>
                    </a:lnTo>
                    <a:lnTo>
                      <a:pt x="10154" y="16386"/>
                    </a:lnTo>
                    <a:lnTo>
                      <a:pt x="10154" y="16386"/>
                    </a:lnTo>
                    <a:cubicBezTo>
                      <a:pt x="10154" y="16416"/>
                      <a:pt x="10095" y="16436"/>
                      <a:pt x="10055" y="16436"/>
                    </a:cubicBezTo>
                    <a:cubicBezTo>
                      <a:pt x="9995" y="16446"/>
                      <a:pt x="9956" y="16475"/>
                      <a:pt x="9916" y="16515"/>
                    </a:cubicBezTo>
                    <a:cubicBezTo>
                      <a:pt x="9902" y="16526"/>
                      <a:pt x="9886" y="16530"/>
                      <a:pt x="9867" y="16530"/>
                    </a:cubicBezTo>
                    <a:cubicBezTo>
                      <a:pt x="9818" y="16530"/>
                      <a:pt x="9755" y="16502"/>
                      <a:pt x="9698" y="16495"/>
                    </a:cubicBezTo>
                    <a:cubicBezTo>
                      <a:pt x="9685" y="16492"/>
                      <a:pt x="9672" y="16491"/>
                      <a:pt x="9660" y="16491"/>
                    </a:cubicBezTo>
                    <a:cubicBezTo>
                      <a:pt x="9591" y="16491"/>
                      <a:pt x="9539" y="16537"/>
                      <a:pt x="9480" y="16604"/>
                    </a:cubicBezTo>
                    <a:cubicBezTo>
                      <a:pt x="9442" y="16647"/>
                      <a:pt x="9448" y="16664"/>
                      <a:pt x="9479" y="16664"/>
                    </a:cubicBezTo>
                    <a:cubicBezTo>
                      <a:pt x="9505" y="16664"/>
                      <a:pt x="9549" y="16652"/>
                      <a:pt x="9599" y="16634"/>
                    </a:cubicBezTo>
                    <a:cubicBezTo>
                      <a:pt x="9614" y="16628"/>
                      <a:pt x="9626" y="16625"/>
                      <a:pt x="9637" y="16625"/>
                    </a:cubicBezTo>
                    <a:cubicBezTo>
                      <a:pt x="9695" y="16625"/>
                      <a:pt x="9688" y="16707"/>
                      <a:pt x="9688" y="16723"/>
                    </a:cubicBezTo>
                    <a:cubicBezTo>
                      <a:pt x="9688" y="16753"/>
                      <a:pt x="9648" y="16803"/>
                      <a:pt x="9520" y="16872"/>
                    </a:cubicBezTo>
                    <a:cubicBezTo>
                      <a:pt x="9449" y="16916"/>
                      <a:pt x="9459" y="16938"/>
                      <a:pt x="9497" y="16938"/>
                    </a:cubicBezTo>
                    <a:cubicBezTo>
                      <a:pt x="9528" y="16938"/>
                      <a:pt x="9579" y="16923"/>
                      <a:pt x="9619" y="16892"/>
                    </a:cubicBezTo>
                    <a:cubicBezTo>
                      <a:pt x="9698" y="16822"/>
                      <a:pt x="9728" y="16813"/>
                      <a:pt x="9797" y="16713"/>
                    </a:cubicBezTo>
                    <a:cubicBezTo>
                      <a:pt x="9818" y="16680"/>
                      <a:pt x="9836" y="16667"/>
                      <a:pt x="9849" y="16667"/>
                    </a:cubicBezTo>
                    <a:cubicBezTo>
                      <a:pt x="9879" y="16667"/>
                      <a:pt x="9887" y="16735"/>
                      <a:pt x="9867" y="16783"/>
                    </a:cubicBezTo>
                    <a:cubicBezTo>
                      <a:pt x="9858" y="16817"/>
                      <a:pt x="9868" y="16833"/>
                      <a:pt x="9886" y="16833"/>
                    </a:cubicBezTo>
                    <a:cubicBezTo>
                      <a:pt x="9911" y="16833"/>
                      <a:pt x="9951" y="16804"/>
                      <a:pt x="9986" y="16753"/>
                    </a:cubicBezTo>
                    <a:cubicBezTo>
                      <a:pt x="10045" y="16674"/>
                      <a:pt x="10025" y="16664"/>
                      <a:pt x="10105" y="16634"/>
                    </a:cubicBezTo>
                    <a:cubicBezTo>
                      <a:pt x="10115" y="16628"/>
                      <a:pt x="10124" y="16626"/>
                      <a:pt x="10132" y="16626"/>
                    </a:cubicBezTo>
                    <a:cubicBezTo>
                      <a:pt x="10179" y="16626"/>
                      <a:pt x="10194" y="16709"/>
                      <a:pt x="10194" y="16743"/>
                    </a:cubicBezTo>
                    <a:cubicBezTo>
                      <a:pt x="10194" y="16783"/>
                      <a:pt x="10154" y="16793"/>
                      <a:pt x="10075" y="16813"/>
                    </a:cubicBezTo>
                    <a:cubicBezTo>
                      <a:pt x="9986" y="16832"/>
                      <a:pt x="10005" y="16912"/>
                      <a:pt x="9946" y="16991"/>
                    </a:cubicBezTo>
                    <a:cubicBezTo>
                      <a:pt x="9925" y="17019"/>
                      <a:pt x="9909" y="17031"/>
                      <a:pt x="9893" y="17031"/>
                    </a:cubicBezTo>
                    <a:cubicBezTo>
                      <a:pt x="9866" y="17031"/>
                      <a:pt x="9842" y="16993"/>
                      <a:pt x="9797" y="16941"/>
                    </a:cubicBezTo>
                    <a:cubicBezTo>
                      <a:pt x="9783" y="16927"/>
                      <a:pt x="9772" y="16921"/>
                      <a:pt x="9762" y="16921"/>
                    </a:cubicBezTo>
                    <a:cubicBezTo>
                      <a:pt x="9727" y="16921"/>
                      <a:pt x="9722" y="17009"/>
                      <a:pt x="9698" y="17041"/>
                    </a:cubicBezTo>
                    <a:cubicBezTo>
                      <a:pt x="9668" y="17080"/>
                      <a:pt x="9688" y="17100"/>
                      <a:pt x="9609" y="17249"/>
                    </a:cubicBezTo>
                    <a:cubicBezTo>
                      <a:pt x="9560" y="17340"/>
                      <a:pt x="9567" y="17360"/>
                      <a:pt x="9585" y="17360"/>
                    </a:cubicBezTo>
                    <a:cubicBezTo>
                      <a:pt x="9596" y="17360"/>
                      <a:pt x="9611" y="17352"/>
                      <a:pt x="9619" y="17348"/>
                    </a:cubicBezTo>
                    <a:cubicBezTo>
                      <a:pt x="9639" y="17338"/>
                      <a:pt x="9748" y="17219"/>
                      <a:pt x="9807" y="17199"/>
                    </a:cubicBezTo>
                    <a:cubicBezTo>
                      <a:pt x="9816" y="17196"/>
                      <a:pt x="9822" y="17195"/>
                      <a:pt x="9826" y="17195"/>
                    </a:cubicBezTo>
                    <a:cubicBezTo>
                      <a:pt x="9849" y="17195"/>
                      <a:pt x="9793" y="17245"/>
                      <a:pt x="9708" y="17338"/>
                    </a:cubicBezTo>
                    <a:cubicBezTo>
                      <a:pt x="9654" y="17392"/>
                      <a:pt x="9656" y="17408"/>
                      <a:pt x="9678" y="17408"/>
                    </a:cubicBezTo>
                    <a:cubicBezTo>
                      <a:pt x="9697" y="17408"/>
                      <a:pt x="9730" y="17397"/>
                      <a:pt x="9758" y="17388"/>
                    </a:cubicBezTo>
                    <a:cubicBezTo>
                      <a:pt x="9764" y="17386"/>
                      <a:pt x="9769" y="17385"/>
                      <a:pt x="9774" y="17385"/>
                    </a:cubicBezTo>
                    <a:cubicBezTo>
                      <a:pt x="9820" y="17385"/>
                      <a:pt x="9785" y="17467"/>
                      <a:pt x="9758" y="17467"/>
                    </a:cubicBezTo>
                    <a:cubicBezTo>
                      <a:pt x="9732" y="17467"/>
                      <a:pt x="9692" y="17445"/>
                      <a:pt x="9650" y="17445"/>
                    </a:cubicBezTo>
                    <a:cubicBezTo>
                      <a:pt x="9643" y="17445"/>
                      <a:pt x="9636" y="17446"/>
                      <a:pt x="9629" y="17447"/>
                    </a:cubicBezTo>
                    <a:cubicBezTo>
                      <a:pt x="9579" y="17457"/>
                      <a:pt x="9579" y="17556"/>
                      <a:pt x="9539" y="17665"/>
                    </a:cubicBezTo>
                    <a:cubicBezTo>
                      <a:pt x="9510" y="17764"/>
                      <a:pt x="9490" y="17725"/>
                      <a:pt x="9440" y="17883"/>
                    </a:cubicBezTo>
                    <a:cubicBezTo>
                      <a:pt x="9429" y="17927"/>
                      <a:pt x="9430" y="17944"/>
                      <a:pt x="9439" y="17944"/>
                    </a:cubicBezTo>
                    <a:cubicBezTo>
                      <a:pt x="9461" y="17944"/>
                      <a:pt x="9533" y="17827"/>
                      <a:pt x="9569" y="17784"/>
                    </a:cubicBezTo>
                    <a:cubicBezTo>
                      <a:pt x="9619" y="17715"/>
                      <a:pt x="9589" y="17725"/>
                      <a:pt x="9678" y="17675"/>
                    </a:cubicBezTo>
                    <a:cubicBezTo>
                      <a:pt x="9694" y="17666"/>
                      <a:pt x="9703" y="17661"/>
                      <a:pt x="9708" y="17661"/>
                    </a:cubicBezTo>
                    <a:cubicBezTo>
                      <a:pt x="9728" y="17661"/>
                      <a:pt x="9669" y="17736"/>
                      <a:pt x="9629" y="17824"/>
                    </a:cubicBezTo>
                    <a:cubicBezTo>
                      <a:pt x="9595" y="17891"/>
                      <a:pt x="9602" y="17931"/>
                      <a:pt x="9636" y="17931"/>
                    </a:cubicBezTo>
                    <a:cubicBezTo>
                      <a:pt x="9651" y="17931"/>
                      <a:pt x="9673" y="17922"/>
                      <a:pt x="9698" y="17903"/>
                    </a:cubicBezTo>
                    <a:cubicBezTo>
                      <a:pt x="9767" y="17844"/>
                      <a:pt x="9718" y="17814"/>
                      <a:pt x="9748" y="17735"/>
                    </a:cubicBezTo>
                    <a:cubicBezTo>
                      <a:pt x="9755" y="17714"/>
                      <a:pt x="9764" y="17705"/>
                      <a:pt x="9773" y="17705"/>
                    </a:cubicBezTo>
                    <a:cubicBezTo>
                      <a:pt x="9797" y="17705"/>
                      <a:pt x="9822" y="17773"/>
                      <a:pt x="9837" y="17824"/>
                    </a:cubicBezTo>
                    <a:cubicBezTo>
                      <a:pt x="9847" y="17893"/>
                      <a:pt x="9807" y="17883"/>
                      <a:pt x="9758" y="17973"/>
                    </a:cubicBezTo>
                    <a:cubicBezTo>
                      <a:pt x="9740" y="18008"/>
                      <a:pt x="9736" y="18021"/>
                      <a:pt x="9741" y="18021"/>
                    </a:cubicBezTo>
                    <a:cubicBezTo>
                      <a:pt x="9750" y="18021"/>
                      <a:pt x="9789" y="17978"/>
                      <a:pt x="9827" y="17953"/>
                    </a:cubicBezTo>
                    <a:cubicBezTo>
                      <a:pt x="9886" y="17923"/>
                      <a:pt x="9876" y="17864"/>
                      <a:pt x="9896" y="17854"/>
                    </a:cubicBezTo>
                    <a:cubicBezTo>
                      <a:pt x="9900" y="17851"/>
                      <a:pt x="9905" y="17850"/>
                      <a:pt x="9909" y="17850"/>
                    </a:cubicBezTo>
                    <a:cubicBezTo>
                      <a:pt x="9936" y="17850"/>
                      <a:pt x="9963" y="17897"/>
                      <a:pt x="9946" y="17923"/>
                    </a:cubicBezTo>
                    <a:cubicBezTo>
                      <a:pt x="9916" y="17953"/>
                      <a:pt x="9906" y="17943"/>
                      <a:pt x="9867" y="17983"/>
                    </a:cubicBezTo>
                    <a:cubicBezTo>
                      <a:pt x="9827" y="18032"/>
                      <a:pt x="9857" y="18042"/>
                      <a:pt x="9777" y="18111"/>
                    </a:cubicBezTo>
                    <a:cubicBezTo>
                      <a:pt x="9758" y="18131"/>
                      <a:pt x="9743" y="18138"/>
                      <a:pt x="9730" y="18138"/>
                    </a:cubicBezTo>
                    <a:cubicBezTo>
                      <a:pt x="9689" y="18138"/>
                      <a:pt x="9666" y="18065"/>
                      <a:pt x="9599" y="18042"/>
                    </a:cubicBezTo>
                    <a:cubicBezTo>
                      <a:pt x="9581" y="18034"/>
                      <a:pt x="9569" y="18030"/>
                      <a:pt x="9562" y="18030"/>
                    </a:cubicBezTo>
                    <a:cubicBezTo>
                      <a:pt x="9534" y="18030"/>
                      <a:pt x="9573" y="18084"/>
                      <a:pt x="9549" y="18131"/>
                    </a:cubicBezTo>
                    <a:cubicBezTo>
                      <a:pt x="9529" y="18181"/>
                      <a:pt x="9341" y="18191"/>
                      <a:pt x="9341" y="18191"/>
                    </a:cubicBezTo>
                    <a:cubicBezTo>
                      <a:pt x="9341" y="18191"/>
                      <a:pt x="9311" y="18250"/>
                      <a:pt x="9331" y="18250"/>
                    </a:cubicBezTo>
                    <a:cubicBezTo>
                      <a:pt x="9351" y="18260"/>
                      <a:pt x="9401" y="18280"/>
                      <a:pt x="9410" y="18340"/>
                    </a:cubicBezTo>
                    <a:cubicBezTo>
                      <a:pt x="9418" y="18365"/>
                      <a:pt x="9412" y="18373"/>
                      <a:pt x="9397" y="18373"/>
                    </a:cubicBezTo>
                    <a:cubicBezTo>
                      <a:pt x="9372" y="18373"/>
                      <a:pt x="9322" y="18349"/>
                      <a:pt x="9272" y="18349"/>
                    </a:cubicBezTo>
                    <a:cubicBezTo>
                      <a:pt x="9192" y="18349"/>
                      <a:pt x="9222" y="18369"/>
                      <a:pt x="9212" y="18439"/>
                    </a:cubicBezTo>
                    <a:cubicBezTo>
                      <a:pt x="9208" y="18465"/>
                      <a:pt x="9216" y="18471"/>
                      <a:pt x="9230" y="18471"/>
                    </a:cubicBezTo>
                    <a:cubicBezTo>
                      <a:pt x="9244" y="18471"/>
                      <a:pt x="9263" y="18465"/>
                      <a:pt x="9285" y="18465"/>
                    </a:cubicBezTo>
                    <a:cubicBezTo>
                      <a:pt x="9300" y="18465"/>
                      <a:pt x="9316" y="18468"/>
                      <a:pt x="9331" y="18478"/>
                    </a:cubicBezTo>
                    <a:cubicBezTo>
                      <a:pt x="9391" y="18518"/>
                      <a:pt x="9291" y="18528"/>
                      <a:pt x="9291" y="18627"/>
                    </a:cubicBezTo>
                    <a:cubicBezTo>
                      <a:pt x="9291" y="18655"/>
                      <a:pt x="9296" y="18665"/>
                      <a:pt x="9304" y="18665"/>
                    </a:cubicBezTo>
                    <a:cubicBezTo>
                      <a:pt x="9321" y="18665"/>
                      <a:pt x="9353" y="18612"/>
                      <a:pt x="9381" y="18578"/>
                    </a:cubicBezTo>
                    <a:cubicBezTo>
                      <a:pt x="9420" y="18518"/>
                      <a:pt x="9430" y="18488"/>
                      <a:pt x="9450" y="18439"/>
                    </a:cubicBezTo>
                    <a:cubicBezTo>
                      <a:pt x="9477" y="18385"/>
                      <a:pt x="9503" y="18348"/>
                      <a:pt x="9537" y="18348"/>
                    </a:cubicBezTo>
                    <a:cubicBezTo>
                      <a:pt x="9541" y="18348"/>
                      <a:pt x="9545" y="18348"/>
                      <a:pt x="9549" y="18349"/>
                    </a:cubicBezTo>
                    <a:cubicBezTo>
                      <a:pt x="9599" y="18359"/>
                      <a:pt x="9559" y="18379"/>
                      <a:pt x="9520" y="18478"/>
                    </a:cubicBezTo>
                    <a:cubicBezTo>
                      <a:pt x="9480" y="18587"/>
                      <a:pt x="9490" y="18578"/>
                      <a:pt x="9529" y="18627"/>
                    </a:cubicBezTo>
                    <a:cubicBezTo>
                      <a:pt x="9535" y="18638"/>
                      <a:pt x="9541" y="18643"/>
                      <a:pt x="9547" y="18643"/>
                    </a:cubicBezTo>
                    <a:cubicBezTo>
                      <a:pt x="9573" y="18643"/>
                      <a:pt x="9601" y="18556"/>
                      <a:pt x="9609" y="18508"/>
                    </a:cubicBezTo>
                    <a:cubicBezTo>
                      <a:pt x="9629" y="18459"/>
                      <a:pt x="9658" y="18429"/>
                      <a:pt x="9718" y="18399"/>
                    </a:cubicBezTo>
                    <a:cubicBezTo>
                      <a:pt x="9727" y="18393"/>
                      <a:pt x="9735" y="18390"/>
                      <a:pt x="9740" y="18390"/>
                    </a:cubicBezTo>
                    <a:cubicBezTo>
                      <a:pt x="9769" y="18390"/>
                      <a:pt x="9748" y="18468"/>
                      <a:pt x="9748" y="18518"/>
                    </a:cubicBezTo>
                    <a:cubicBezTo>
                      <a:pt x="9748" y="18578"/>
                      <a:pt x="9738" y="18558"/>
                      <a:pt x="9718" y="18637"/>
                    </a:cubicBezTo>
                    <a:cubicBezTo>
                      <a:pt x="9712" y="18663"/>
                      <a:pt x="9712" y="18674"/>
                      <a:pt x="9717" y="18674"/>
                    </a:cubicBezTo>
                    <a:cubicBezTo>
                      <a:pt x="9727" y="18674"/>
                      <a:pt x="9762" y="18611"/>
                      <a:pt x="9797" y="18548"/>
                    </a:cubicBezTo>
                    <a:cubicBezTo>
                      <a:pt x="9814" y="18505"/>
                      <a:pt x="9818" y="18494"/>
                      <a:pt x="9827" y="18494"/>
                    </a:cubicBezTo>
                    <a:cubicBezTo>
                      <a:pt x="9837" y="18494"/>
                      <a:pt x="9854" y="18509"/>
                      <a:pt x="9903" y="18509"/>
                    </a:cubicBezTo>
                    <a:cubicBezTo>
                      <a:pt x="9910" y="18509"/>
                      <a:pt x="9918" y="18509"/>
                      <a:pt x="9926" y="18508"/>
                    </a:cubicBezTo>
                    <a:cubicBezTo>
                      <a:pt x="10035" y="18508"/>
                      <a:pt x="9926" y="18538"/>
                      <a:pt x="9867" y="18607"/>
                    </a:cubicBezTo>
                    <a:cubicBezTo>
                      <a:pt x="9827" y="18660"/>
                      <a:pt x="9827" y="18673"/>
                      <a:pt x="9849" y="18673"/>
                    </a:cubicBezTo>
                    <a:cubicBezTo>
                      <a:pt x="9860" y="18673"/>
                      <a:pt x="9876" y="18670"/>
                      <a:pt x="9896" y="18667"/>
                    </a:cubicBezTo>
                    <a:cubicBezTo>
                      <a:pt x="9956" y="18657"/>
                      <a:pt x="9946" y="18637"/>
                      <a:pt x="10045" y="18607"/>
                    </a:cubicBezTo>
                    <a:cubicBezTo>
                      <a:pt x="10054" y="18605"/>
                      <a:pt x="10060" y="18604"/>
                      <a:pt x="10065" y="18604"/>
                    </a:cubicBezTo>
                    <a:cubicBezTo>
                      <a:pt x="10120" y="18604"/>
                      <a:pt x="9995" y="18736"/>
                      <a:pt x="9995" y="18736"/>
                    </a:cubicBezTo>
                    <a:cubicBezTo>
                      <a:pt x="9995" y="18736"/>
                      <a:pt x="9957" y="18749"/>
                      <a:pt x="9907" y="18749"/>
                    </a:cubicBezTo>
                    <a:cubicBezTo>
                      <a:pt x="9894" y="18749"/>
                      <a:pt x="9880" y="18748"/>
                      <a:pt x="9867" y="18746"/>
                    </a:cubicBezTo>
                    <a:cubicBezTo>
                      <a:pt x="9834" y="18735"/>
                      <a:pt x="9816" y="18727"/>
                      <a:pt x="9795" y="18727"/>
                    </a:cubicBezTo>
                    <a:cubicBezTo>
                      <a:pt x="9778" y="18727"/>
                      <a:pt x="9759" y="18733"/>
                      <a:pt x="9728" y="18746"/>
                    </a:cubicBezTo>
                    <a:cubicBezTo>
                      <a:pt x="9658" y="18776"/>
                      <a:pt x="9767" y="18815"/>
                      <a:pt x="9748" y="18835"/>
                    </a:cubicBezTo>
                    <a:cubicBezTo>
                      <a:pt x="9728" y="18855"/>
                      <a:pt x="9708" y="18835"/>
                      <a:pt x="9668" y="18885"/>
                    </a:cubicBezTo>
                    <a:cubicBezTo>
                      <a:pt x="9653" y="18904"/>
                      <a:pt x="9640" y="18913"/>
                      <a:pt x="9630" y="18913"/>
                    </a:cubicBezTo>
                    <a:cubicBezTo>
                      <a:pt x="9613" y="18913"/>
                      <a:pt x="9601" y="18891"/>
                      <a:pt x="9589" y="18855"/>
                    </a:cubicBezTo>
                    <a:cubicBezTo>
                      <a:pt x="9578" y="18834"/>
                      <a:pt x="9569" y="18826"/>
                      <a:pt x="9559" y="18826"/>
                    </a:cubicBezTo>
                    <a:cubicBezTo>
                      <a:pt x="9541" y="18826"/>
                      <a:pt x="9521" y="18849"/>
                      <a:pt x="9490" y="18855"/>
                    </a:cubicBezTo>
                    <a:cubicBezTo>
                      <a:pt x="9440" y="18875"/>
                      <a:pt x="9500" y="18934"/>
                      <a:pt x="9490" y="18964"/>
                    </a:cubicBezTo>
                    <a:cubicBezTo>
                      <a:pt x="9487" y="18970"/>
                      <a:pt x="9483" y="18973"/>
                      <a:pt x="9477" y="18973"/>
                    </a:cubicBezTo>
                    <a:cubicBezTo>
                      <a:pt x="9464" y="18973"/>
                      <a:pt x="9442" y="18961"/>
                      <a:pt x="9401" y="18954"/>
                    </a:cubicBezTo>
                    <a:cubicBezTo>
                      <a:pt x="9392" y="18953"/>
                      <a:pt x="9383" y="18952"/>
                      <a:pt x="9375" y="18952"/>
                    </a:cubicBezTo>
                    <a:cubicBezTo>
                      <a:pt x="9338" y="18952"/>
                      <a:pt x="9310" y="18969"/>
                      <a:pt x="9301" y="18994"/>
                    </a:cubicBezTo>
                    <a:cubicBezTo>
                      <a:pt x="9291" y="19024"/>
                      <a:pt x="9222" y="19123"/>
                      <a:pt x="9192" y="19143"/>
                    </a:cubicBezTo>
                    <a:cubicBezTo>
                      <a:pt x="9163" y="19172"/>
                      <a:pt x="9202" y="19232"/>
                      <a:pt x="9222" y="19242"/>
                    </a:cubicBezTo>
                    <a:cubicBezTo>
                      <a:pt x="9224" y="19243"/>
                      <a:pt x="9226" y="19243"/>
                      <a:pt x="9229" y="19243"/>
                    </a:cubicBezTo>
                    <a:cubicBezTo>
                      <a:pt x="9256" y="19243"/>
                      <a:pt x="9285" y="19187"/>
                      <a:pt x="9331" y="19123"/>
                    </a:cubicBezTo>
                    <a:cubicBezTo>
                      <a:pt x="9362" y="19081"/>
                      <a:pt x="9383" y="19067"/>
                      <a:pt x="9396" y="19067"/>
                    </a:cubicBezTo>
                    <a:cubicBezTo>
                      <a:pt x="9409" y="19067"/>
                      <a:pt x="9416" y="19079"/>
                      <a:pt x="9420" y="19093"/>
                    </a:cubicBezTo>
                    <a:cubicBezTo>
                      <a:pt x="9440" y="19123"/>
                      <a:pt x="9391" y="19163"/>
                      <a:pt x="9381" y="19182"/>
                    </a:cubicBezTo>
                    <a:cubicBezTo>
                      <a:pt x="9361" y="19202"/>
                      <a:pt x="9341" y="19321"/>
                      <a:pt x="9381" y="19351"/>
                    </a:cubicBezTo>
                    <a:cubicBezTo>
                      <a:pt x="9389" y="19358"/>
                      <a:pt x="9396" y="19361"/>
                      <a:pt x="9402" y="19361"/>
                    </a:cubicBezTo>
                    <a:cubicBezTo>
                      <a:pt x="9427" y="19361"/>
                      <a:pt x="9420" y="19296"/>
                      <a:pt x="9420" y="19272"/>
                    </a:cubicBezTo>
                    <a:cubicBezTo>
                      <a:pt x="9420" y="19246"/>
                      <a:pt x="9464" y="19154"/>
                      <a:pt x="9496" y="19154"/>
                    </a:cubicBezTo>
                    <a:cubicBezTo>
                      <a:pt x="9501" y="19154"/>
                      <a:pt x="9505" y="19157"/>
                      <a:pt x="9510" y="19163"/>
                    </a:cubicBezTo>
                    <a:cubicBezTo>
                      <a:pt x="9515" y="19170"/>
                      <a:pt x="9524" y="19173"/>
                      <a:pt x="9534" y="19173"/>
                    </a:cubicBezTo>
                    <a:cubicBezTo>
                      <a:pt x="9577" y="19173"/>
                      <a:pt x="9650" y="19115"/>
                      <a:pt x="9658" y="19083"/>
                    </a:cubicBezTo>
                    <a:cubicBezTo>
                      <a:pt x="9665" y="19057"/>
                      <a:pt x="9724" y="19044"/>
                      <a:pt x="9787" y="19044"/>
                    </a:cubicBezTo>
                    <a:cubicBezTo>
                      <a:pt x="9818" y="19044"/>
                      <a:pt x="9850" y="19047"/>
                      <a:pt x="9876" y="19053"/>
                    </a:cubicBezTo>
                    <a:cubicBezTo>
                      <a:pt x="9956" y="19073"/>
                      <a:pt x="9827" y="19163"/>
                      <a:pt x="9797" y="19202"/>
                    </a:cubicBezTo>
                    <a:cubicBezTo>
                      <a:pt x="9781" y="19228"/>
                      <a:pt x="9804" y="19241"/>
                      <a:pt x="9838" y="19241"/>
                    </a:cubicBezTo>
                    <a:cubicBezTo>
                      <a:pt x="9869" y="19241"/>
                      <a:pt x="9908" y="19231"/>
                      <a:pt x="9936" y="19212"/>
                    </a:cubicBezTo>
                    <a:cubicBezTo>
                      <a:pt x="9951" y="19202"/>
                      <a:pt x="9962" y="19198"/>
                      <a:pt x="9969" y="19198"/>
                    </a:cubicBezTo>
                    <a:cubicBezTo>
                      <a:pt x="9990" y="19198"/>
                      <a:pt x="9980" y="19232"/>
                      <a:pt x="9966" y="19262"/>
                    </a:cubicBezTo>
                    <a:cubicBezTo>
                      <a:pt x="9946" y="19311"/>
                      <a:pt x="9857" y="19341"/>
                      <a:pt x="9797" y="19341"/>
                    </a:cubicBezTo>
                    <a:cubicBezTo>
                      <a:pt x="9728" y="19331"/>
                      <a:pt x="9708" y="19272"/>
                      <a:pt x="9668" y="19262"/>
                    </a:cubicBezTo>
                    <a:cubicBezTo>
                      <a:pt x="9619" y="19262"/>
                      <a:pt x="9559" y="19341"/>
                      <a:pt x="9559" y="19430"/>
                    </a:cubicBezTo>
                    <a:cubicBezTo>
                      <a:pt x="9559" y="19471"/>
                      <a:pt x="9549" y="19483"/>
                      <a:pt x="9531" y="19483"/>
                    </a:cubicBezTo>
                    <a:cubicBezTo>
                      <a:pt x="9510" y="19483"/>
                      <a:pt x="9478" y="19465"/>
                      <a:pt x="9440" y="19460"/>
                    </a:cubicBezTo>
                    <a:cubicBezTo>
                      <a:pt x="9381" y="19460"/>
                      <a:pt x="9349" y="19443"/>
                      <a:pt x="9299" y="19443"/>
                    </a:cubicBezTo>
                    <a:cubicBezTo>
                      <a:pt x="9283" y="19443"/>
                      <a:pt x="9264" y="19445"/>
                      <a:pt x="9242" y="19450"/>
                    </a:cubicBezTo>
                    <a:cubicBezTo>
                      <a:pt x="9153" y="19470"/>
                      <a:pt x="9054" y="19529"/>
                      <a:pt x="9113" y="19539"/>
                    </a:cubicBezTo>
                    <a:cubicBezTo>
                      <a:pt x="9182" y="19549"/>
                      <a:pt x="9272" y="19589"/>
                      <a:pt x="9252" y="19688"/>
                    </a:cubicBezTo>
                    <a:cubicBezTo>
                      <a:pt x="9237" y="19733"/>
                      <a:pt x="9264" y="19735"/>
                      <a:pt x="9300" y="19735"/>
                    </a:cubicBezTo>
                    <a:cubicBezTo>
                      <a:pt x="9305" y="19735"/>
                      <a:pt x="9309" y="19735"/>
                      <a:pt x="9314" y="19735"/>
                    </a:cubicBezTo>
                    <a:cubicBezTo>
                      <a:pt x="9347" y="19735"/>
                      <a:pt x="9383" y="19737"/>
                      <a:pt x="9401" y="19767"/>
                    </a:cubicBezTo>
                    <a:cubicBezTo>
                      <a:pt x="9439" y="19825"/>
                      <a:pt x="9319" y="19966"/>
                      <a:pt x="9393" y="19966"/>
                    </a:cubicBezTo>
                    <a:cubicBezTo>
                      <a:pt x="9395" y="19966"/>
                      <a:pt x="9398" y="19966"/>
                      <a:pt x="9401" y="19966"/>
                    </a:cubicBezTo>
                    <a:cubicBezTo>
                      <a:pt x="9490" y="19956"/>
                      <a:pt x="9559" y="19866"/>
                      <a:pt x="9589" y="19777"/>
                    </a:cubicBezTo>
                    <a:cubicBezTo>
                      <a:pt x="9598" y="19749"/>
                      <a:pt x="9610" y="19738"/>
                      <a:pt x="9621" y="19738"/>
                    </a:cubicBezTo>
                    <a:cubicBezTo>
                      <a:pt x="9646" y="19738"/>
                      <a:pt x="9671" y="19789"/>
                      <a:pt x="9678" y="19837"/>
                    </a:cubicBezTo>
                    <a:cubicBezTo>
                      <a:pt x="9678" y="19847"/>
                      <a:pt x="9680" y="19851"/>
                      <a:pt x="9684" y="19851"/>
                    </a:cubicBezTo>
                    <a:cubicBezTo>
                      <a:pt x="9706" y="19851"/>
                      <a:pt x="9783" y="19701"/>
                      <a:pt x="9817" y="19658"/>
                    </a:cubicBezTo>
                    <a:cubicBezTo>
                      <a:pt x="9822" y="19653"/>
                      <a:pt x="9829" y="19650"/>
                      <a:pt x="9838" y="19650"/>
                    </a:cubicBezTo>
                    <a:cubicBezTo>
                      <a:pt x="9909" y="19650"/>
                      <a:pt x="10095" y="19797"/>
                      <a:pt x="10095" y="19797"/>
                    </a:cubicBezTo>
                    <a:lnTo>
                      <a:pt x="10491" y="19857"/>
                    </a:lnTo>
                    <a:lnTo>
                      <a:pt x="10541" y="19847"/>
                    </a:lnTo>
                    <a:cubicBezTo>
                      <a:pt x="10561" y="19866"/>
                      <a:pt x="10580" y="19886"/>
                      <a:pt x="10590" y="19896"/>
                    </a:cubicBezTo>
                    <a:cubicBezTo>
                      <a:pt x="10600" y="19886"/>
                      <a:pt x="10600" y="19876"/>
                      <a:pt x="10610" y="19857"/>
                    </a:cubicBezTo>
                    <a:cubicBezTo>
                      <a:pt x="10610" y="19857"/>
                      <a:pt x="10610" y="19847"/>
                      <a:pt x="10610" y="19847"/>
                    </a:cubicBezTo>
                    <a:cubicBezTo>
                      <a:pt x="10652" y="19755"/>
                      <a:pt x="10679" y="19657"/>
                      <a:pt x="10646" y="19657"/>
                    </a:cubicBezTo>
                    <a:cubicBezTo>
                      <a:pt x="10640" y="19657"/>
                      <a:pt x="10631" y="19660"/>
                      <a:pt x="10620" y="19668"/>
                    </a:cubicBezTo>
                    <a:cubicBezTo>
                      <a:pt x="10541" y="19728"/>
                      <a:pt x="10620" y="19668"/>
                      <a:pt x="10571" y="19738"/>
                    </a:cubicBezTo>
                    <a:cubicBezTo>
                      <a:pt x="10549" y="19775"/>
                      <a:pt x="10479" y="19813"/>
                      <a:pt x="10424" y="19813"/>
                    </a:cubicBezTo>
                    <a:cubicBezTo>
                      <a:pt x="10378" y="19813"/>
                      <a:pt x="10344" y="19785"/>
                      <a:pt x="10362" y="19708"/>
                    </a:cubicBezTo>
                    <a:cubicBezTo>
                      <a:pt x="10378" y="19643"/>
                      <a:pt x="10394" y="19628"/>
                      <a:pt x="10411" y="19628"/>
                    </a:cubicBezTo>
                    <a:cubicBezTo>
                      <a:pt x="10425" y="19628"/>
                      <a:pt x="10439" y="19639"/>
                      <a:pt x="10451" y="19639"/>
                    </a:cubicBezTo>
                    <a:cubicBezTo>
                      <a:pt x="10462" y="19639"/>
                      <a:pt x="10473" y="19630"/>
                      <a:pt x="10481" y="19599"/>
                    </a:cubicBezTo>
                    <a:cubicBezTo>
                      <a:pt x="10521" y="19490"/>
                      <a:pt x="10531" y="19440"/>
                      <a:pt x="10571" y="19430"/>
                    </a:cubicBezTo>
                    <a:cubicBezTo>
                      <a:pt x="10573" y="19430"/>
                      <a:pt x="10575" y="19430"/>
                      <a:pt x="10578" y="19430"/>
                    </a:cubicBezTo>
                    <a:cubicBezTo>
                      <a:pt x="10626" y="19430"/>
                      <a:pt x="10681" y="19519"/>
                      <a:pt x="10709" y="19519"/>
                    </a:cubicBezTo>
                    <a:cubicBezTo>
                      <a:pt x="10728" y="19519"/>
                      <a:pt x="10747" y="19389"/>
                      <a:pt x="10700" y="19389"/>
                    </a:cubicBezTo>
                    <a:cubicBezTo>
                      <a:pt x="10697" y="19389"/>
                      <a:pt x="10693" y="19389"/>
                      <a:pt x="10690" y="19391"/>
                    </a:cubicBezTo>
                    <a:cubicBezTo>
                      <a:pt x="10677" y="19396"/>
                      <a:pt x="10666" y="19399"/>
                      <a:pt x="10658" y="19399"/>
                    </a:cubicBezTo>
                    <a:cubicBezTo>
                      <a:pt x="10636" y="19399"/>
                      <a:pt x="10640" y="19372"/>
                      <a:pt x="10699" y="19291"/>
                    </a:cubicBezTo>
                    <a:cubicBezTo>
                      <a:pt x="10776" y="19198"/>
                      <a:pt x="10751" y="19126"/>
                      <a:pt x="10711" y="19126"/>
                    </a:cubicBezTo>
                    <a:cubicBezTo>
                      <a:pt x="10704" y="19126"/>
                      <a:pt x="10697" y="19128"/>
                      <a:pt x="10690" y="19133"/>
                    </a:cubicBezTo>
                    <a:cubicBezTo>
                      <a:pt x="10630" y="19153"/>
                      <a:pt x="10640" y="19331"/>
                      <a:pt x="10620" y="19341"/>
                    </a:cubicBezTo>
                    <a:cubicBezTo>
                      <a:pt x="10616" y="19343"/>
                      <a:pt x="10607" y="19345"/>
                      <a:pt x="10596" y="19345"/>
                    </a:cubicBezTo>
                    <a:cubicBezTo>
                      <a:pt x="10550" y="19345"/>
                      <a:pt x="10465" y="19319"/>
                      <a:pt x="10521" y="19192"/>
                    </a:cubicBezTo>
                    <a:cubicBezTo>
                      <a:pt x="10590" y="19034"/>
                      <a:pt x="10630" y="19103"/>
                      <a:pt x="10660" y="19063"/>
                    </a:cubicBezTo>
                    <a:cubicBezTo>
                      <a:pt x="10677" y="19021"/>
                      <a:pt x="10694" y="18870"/>
                      <a:pt x="10735" y="18870"/>
                    </a:cubicBezTo>
                    <a:cubicBezTo>
                      <a:pt x="10742" y="18870"/>
                      <a:pt x="10750" y="18875"/>
                      <a:pt x="10759" y="18885"/>
                    </a:cubicBezTo>
                    <a:cubicBezTo>
                      <a:pt x="10803" y="18943"/>
                      <a:pt x="10814" y="19017"/>
                      <a:pt x="10841" y="19017"/>
                    </a:cubicBezTo>
                    <a:cubicBezTo>
                      <a:pt x="10851" y="19017"/>
                      <a:pt x="10862" y="19008"/>
                      <a:pt x="10878" y="18984"/>
                    </a:cubicBezTo>
                    <a:cubicBezTo>
                      <a:pt x="10928" y="18905"/>
                      <a:pt x="10898" y="18825"/>
                      <a:pt x="10977" y="18806"/>
                    </a:cubicBezTo>
                    <a:cubicBezTo>
                      <a:pt x="10997" y="18796"/>
                      <a:pt x="11007" y="18796"/>
                      <a:pt x="11017" y="18786"/>
                    </a:cubicBezTo>
                    <a:cubicBezTo>
                      <a:pt x="11047" y="18766"/>
                      <a:pt x="11047" y="18736"/>
                      <a:pt x="11047" y="18706"/>
                    </a:cubicBezTo>
                    <a:cubicBezTo>
                      <a:pt x="11047" y="18696"/>
                      <a:pt x="11047" y="18677"/>
                      <a:pt x="11047" y="18657"/>
                    </a:cubicBezTo>
                    <a:cubicBezTo>
                      <a:pt x="11056" y="18627"/>
                      <a:pt x="11066" y="18578"/>
                      <a:pt x="11066" y="18558"/>
                    </a:cubicBezTo>
                    <a:cubicBezTo>
                      <a:pt x="11059" y="18543"/>
                      <a:pt x="11057" y="18534"/>
                      <a:pt x="11049" y="18534"/>
                    </a:cubicBezTo>
                    <a:cubicBezTo>
                      <a:pt x="11046" y="18534"/>
                      <a:pt x="11042" y="18535"/>
                      <a:pt x="11037" y="18538"/>
                    </a:cubicBezTo>
                    <a:lnTo>
                      <a:pt x="11027" y="18538"/>
                    </a:lnTo>
                    <a:cubicBezTo>
                      <a:pt x="10987" y="18558"/>
                      <a:pt x="10977" y="18587"/>
                      <a:pt x="10967" y="18637"/>
                    </a:cubicBezTo>
                    <a:cubicBezTo>
                      <a:pt x="10957" y="18647"/>
                      <a:pt x="10947" y="18677"/>
                      <a:pt x="10937" y="18696"/>
                    </a:cubicBezTo>
                    <a:cubicBezTo>
                      <a:pt x="10937" y="18696"/>
                      <a:pt x="10928" y="18706"/>
                      <a:pt x="10928" y="18716"/>
                    </a:cubicBezTo>
                    <a:cubicBezTo>
                      <a:pt x="10901" y="18765"/>
                      <a:pt x="10865" y="18790"/>
                      <a:pt x="10841" y="18790"/>
                    </a:cubicBezTo>
                    <a:cubicBezTo>
                      <a:pt x="10821" y="18790"/>
                      <a:pt x="10809" y="18772"/>
                      <a:pt x="10818" y="18736"/>
                    </a:cubicBezTo>
                    <a:cubicBezTo>
                      <a:pt x="10833" y="18698"/>
                      <a:pt x="10833" y="18675"/>
                      <a:pt x="10823" y="18675"/>
                    </a:cubicBezTo>
                    <a:cubicBezTo>
                      <a:pt x="10812" y="18675"/>
                      <a:pt x="10789" y="18700"/>
                      <a:pt x="10759" y="18756"/>
                    </a:cubicBezTo>
                    <a:cubicBezTo>
                      <a:pt x="10724" y="18811"/>
                      <a:pt x="10695" y="18815"/>
                      <a:pt x="10664" y="18815"/>
                    </a:cubicBezTo>
                    <a:cubicBezTo>
                      <a:pt x="10657" y="18815"/>
                      <a:pt x="10650" y="18815"/>
                      <a:pt x="10643" y="18815"/>
                    </a:cubicBezTo>
                    <a:cubicBezTo>
                      <a:pt x="10618" y="18815"/>
                      <a:pt x="10591" y="18818"/>
                      <a:pt x="10561" y="18845"/>
                    </a:cubicBezTo>
                    <a:cubicBezTo>
                      <a:pt x="10536" y="18867"/>
                      <a:pt x="10509" y="18876"/>
                      <a:pt x="10486" y="18876"/>
                    </a:cubicBezTo>
                    <a:cubicBezTo>
                      <a:pt x="10436" y="18876"/>
                      <a:pt x="10409" y="18831"/>
                      <a:pt x="10491" y="18776"/>
                    </a:cubicBezTo>
                    <a:cubicBezTo>
                      <a:pt x="10600" y="18696"/>
                      <a:pt x="10670" y="18706"/>
                      <a:pt x="10670" y="18677"/>
                    </a:cubicBezTo>
                    <a:cubicBezTo>
                      <a:pt x="10670" y="18652"/>
                      <a:pt x="10697" y="18587"/>
                      <a:pt x="10651" y="18587"/>
                    </a:cubicBezTo>
                    <a:cubicBezTo>
                      <a:pt x="10641" y="18587"/>
                      <a:pt x="10628" y="18590"/>
                      <a:pt x="10610" y="18597"/>
                    </a:cubicBezTo>
                    <a:cubicBezTo>
                      <a:pt x="10592" y="18607"/>
                      <a:pt x="10575" y="18612"/>
                      <a:pt x="10560" y="18612"/>
                    </a:cubicBezTo>
                    <a:cubicBezTo>
                      <a:pt x="10498" y="18612"/>
                      <a:pt x="10463" y="18542"/>
                      <a:pt x="10511" y="18478"/>
                    </a:cubicBezTo>
                    <a:cubicBezTo>
                      <a:pt x="10557" y="18425"/>
                      <a:pt x="10582" y="18408"/>
                      <a:pt x="10616" y="18408"/>
                    </a:cubicBezTo>
                    <a:cubicBezTo>
                      <a:pt x="10633" y="18408"/>
                      <a:pt x="10653" y="18412"/>
                      <a:pt x="10680" y="18419"/>
                    </a:cubicBezTo>
                    <a:cubicBezTo>
                      <a:pt x="10744" y="18427"/>
                      <a:pt x="10809" y="18501"/>
                      <a:pt x="10852" y="18501"/>
                    </a:cubicBezTo>
                    <a:cubicBezTo>
                      <a:pt x="10862" y="18501"/>
                      <a:pt x="10871" y="18497"/>
                      <a:pt x="10878" y="18488"/>
                    </a:cubicBezTo>
                    <a:cubicBezTo>
                      <a:pt x="10918" y="18449"/>
                      <a:pt x="10848" y="18399"/>
                      <a:pt x="10898" y="18389"/>
                    </a:cubicBezTo>
                    <a:cubicBezTo>
                      <a:pt x="10947" y="18379"/>
                      <a:pt x="11126" y="18359"/>
                      <a:pt x="11076" y="18320"/>
                    </a:cubicBezTo>
                    <a:cubicBezTo>
                      <a:pt x="11017" y="18270"/>
                      <a:pt x="10987" y="18201"/>
                      <a:pt x="10987" y="18201"/>
                    </a:cubicBezTo>
                    <a:cubicBezTo>
                      <a:pt x="10987" y="18201"/>
                      <a:pt x="10958" y="18083"/>
                      <a:pt x="10917" y="18083"/>
                    </a:cubicBezTo>
                    <a:cubicBezTo>
                      <a:pt x="10905" y="18083"/>
                      <a:pt x="10892" y="18094"/>
                      <a:pt x="10878" y="18121"/>
                    </a:cubicBezTo>
                    <a:cubicBezTo>
                      <a:pt x="10835" y="18189"/>
                      <a:pt x="10807" y="18211"/>
                      <a:pt x="10788" y="18211"/>
                    </a:cubicBezTo>
                    <a:cubicBezTo>
                      <a:pt x="10776" y="18211"/>
                      <a:pt x="10767" y="18202"/>
                      <a:pt x="10759" y="18191"/>
                    </a:cubicBezTo>
                    <a:cubicBezTo>
                      <a:pt x="10744" y="18168"/>
                      <a:pt x="10746" y="18124"/>
                      <a:pt x="10739" y="18124"/>
                    </a:cubicBezTo>
                    <a:cubicBezTo>
                      <a:pt x="10737" y="18124"/>
                      <a:pt x="10734" y="18129"/>
                      <a:pt x="10729" y="18141"/>
                    </a:cubicBezTo>
                    <a:cubicBezTo>
                      <a:pt x="10721" y="18163"/>
                      <a:pt x="10695" y="18177"/>
                      <a:pt x="10675" y="18177"/>
                    </a:cubicBezTo>
                    <a:cubicBezTo>
                      <a:pt x="10650" y="18177"/>
                      <a:pt x="10635" y="18153"/>
                      <a:pt x="10680" y="18092"/>
                    </a:cubicBezTo>
                    <a:cubicBezTo>
                      <a:pt x="10737" y="18010"/>
                      <a:pt x="10780" y="17942"/>
                      <a:pt x="10810" y="17942"/>
                    </a:cubicBezTo>
                    <a:cubicBezTo>
                      <a:pt x="10817" y="17942"/>
                      <a:pt x="10823" y="17946"/>
                      <a:pt x="10828" y="17953"/>
                    </a:cubicBezTo>
                    <a:cubicBezTo>
                      <a:pt x="10834" y="17958"/>
                      <a:pt x="10838" y="17961"/>
                      <a:pt x="10841" y="17961"/>
                    </a:cubicBezTo>
                    <a:cubicBezTo>
                      <a:pt x="10857" y="17961"/>
                      <a:pt x="10863" y="17911"/>
                      <a:pt x="10928" y="17854"/>
                    </a:cubicBezTo>
                    <a:cubicBezTo>
                      <a:pt x="10958" y="17831"/>
                      <a:pt x="10982" y="17825"/>
                      <a:pt x="11001" y="17825"/>
                    </a:cubicBezTo>
                    <a:cubicBezTo>
                      <a:pt x="11017" y="17825"/>
                      <a:pt x="11030" y="17829"/>
                      <a:pt x="11042" y="17829"/>
                    </a:cubicBezTo>
                    <a:cubicBezTo>
                      <a:pt x="11054" y="17829"/>
                      <a:pt x="11064" y="17826"/>
                      <a:pt x="11076" y="17814"/>
                    </a:cubicBezTo>
                    <a:cubicBezTo>
                      <a:pt x="11096" y="17794"/>
                      <a:pt x="11126" y="17784"/>
                      <a:pt x="11146" y="17764"/>
                    </a:cubicBezTo>
                    <a:cubicBezTo>
                      <a:pt x="11165" y="17745"/>
                      <a:pt x="11185" y="17735"/>
                      <a:pt x="11185" y="17715"/>
                    </a:cubicBezTo>
                    <a:cubicBezTo>
                      <a:pt x="11195" y="17695"/>
                      <a:pt x="11185" y="17685"/>
                      <a:pt x="11165" y="17665"/>
                    </a:cubicBezTo>
                    <a:cubicBezTo>
                      <a:pt x="11104" y="17624"/>
                      <a:pt x="11071" y="17602"/>
                      <a:pt x="11043" y="17602"/>
                    </a:cubicBezTo>
                    <a:cubicBezTo>
                      <a:pt x="11030" y="17602"/>
                      <a:pt x="11019" y="17607"/>
                      <a:pt x="11007" y="17616"/>
                    </a:cubicBezTo>
                    <a:cubicBezTo>
                      <a:pt x="10997" y="17629"/>
                      <a:pt x="10980" y="17636"/>
                      <a:pt x="10962" y="17636"/>
                    </a:cubicBezTo>
                    <a:cubicBezTo>
                      <a:pt x="10924" y="17636"/>
                      <a:pt x="10878" y="17609"/>
                      <a:pt x="10858" y="17556"/>
                    </a:cubicBezTo>
                    <a:cubicBezTo>
                      <a:pt x="10854" y="17541"/>
                      <a:pt x="10848" y="17536"/>
                      <a:pt x="10841" y="17536"/>
                    </a:cubicBezTo>
                    <a:cubicBezTo>
                      <a:pt x="10825" y="17536"/>
                      <a:pt x="10804" y="17567"/>
                      <a:pt x="10797" y="17567"/>
                    </a:cubicBezTo>
                    <a:cubicBezTo>
                      <a:pt x="10794" y="17567"/>
                      <a:pt x="10793" y="17560"/>
                      <a:pt x="10799" y="17536"/>
                    </a:cubicBezTo>
                    <a:cubicBezTo>
                      <a:pt x="10812" y="17484"/>
                      <a:pt x="10834" y="17453"/>
                      <a:pt x="10862" y="17453"/>
                    </a:cubicBezTo>
                    <a:cubicBezTo>
                      <a:pt x="10876" y="17453"/>
                      <a:pt x="10891" y="17460"/>
                      <a:pt x="10908" y="17477"/>
                    </a:cubicBezTo>
                    <a:cubicBezTo>
                      <a:pt x="10917" y="17492"/>
                      <a:pt x="10929" y="17498"/>
                      <a:pt x="10941" y="17498"/>
                    </a:cubicBezTo>
                    <a:cubicBezTo>
                      <a:pt x="10976" y="17498"/>
                      <a:pt x="11012" y="17440"/>
                      <a:pt x="10997" y="17388"/>
                    </a:cubicBezTo>
                    <a:cubicBezTo>
                      <a:pt x="10983" y="17338"/>
                      <a:pt x="10918" y="17294"/>
                      <a:pt x="10925" y="17294"/>
                    </a:cubicBezTo>
                    <a:cubicBezTo>
                      <a:pt x="10928" y="17294"/>
                      <a:pt x="10943" y="17301"/>
                      <a:pt x="10977" y="17318"/>
                    </a:cubicBezTo>
                    <a:cubicBezTo>
                      <a:pt x="11096" y="17378"/>
                      <a:pt x="11066" y="17358"/>
                      <a:pt x="11056" y="17417"/>
                    </a:cubicBezTo>
                    <a:cubicBezTo>
                      <a:pt x="11045" y="17452"/>
                      <a:pt x="11083" y="17493"/>
                      <a:pt x="11113" y="17493"/>
                    </a:cubicBezTo>
                    <a:cubicBezTo>
                      <a:pt x="11136" y="17493"/>
                      <a:pt x="11154" y="17470"/>
                      <a:pt x="11146" y="17407"/>
                    </a:cubicBezTo>
                    <a:cubicBezTo>
                      <a:pt x="11136" y="17259"/>
                      <a:pt x="11205" y="17150"/>
                      <a:pt x="11116" y="17150"/>
                    </a:cubicBezTo>
                    <a:cubicBezTo>
                      <a:pt x="11056" y="17150"/>
                      <a:pt x="11059" y="17181"/>
                      <a:pt x="11052" y="17181"/>
                    </a:cubicBezTo>
                    <a:cubicBezTo>
                      <a:pt x="11049" y="17181"/>
                      <a:pt x="11043" y="17173"/>
                      <a:pt x="11027" y="17150"/>
                    </a:cubicBezTo>
                    <a:cubicBezTo>
                      <a:pt x="10987" y="17090"/>
                      <a:pt x="10828" y="17140"/>
                      <a:pt x="10908" y="17060"/>
                    </a:cubicBezTo>
                    <a:cubicBezTo>
                      <a:pt x="10947" y="17001"/>
                      <a:pt x="10977" y="16971"/>
                      <a:pt x="10997" y="16951"/>
                    </a:cubicBezTo>
                    <a:cubicBezTo>
                      <a:pt x="10977" y="16902"/>
                      <a:pt x="10977" y="16862"/>
                      <a:pt x="10918" y="16852"/>
                    </a:cubicBezTo>
                    <a:cubicBezTo>
                      <a:pt x="10828" y="16832"/>
                      <a:pt x="10838" y="16793"/>
                      <a:pt x="10838" y="16753"/>
                    </a:cubicBezTo>
                    <a:cubicBezTo>
                      <a:pt x="10838" y="16753"/>
                      <a:pt x="10838" y="16743"/>
                      <a:pt x="10838" y="16743"/>
                    </a:cubicBezTo>
                    <a:cubicBezTo>
                      <a:pt x="10878" y="16783"/>
                      <a:pt x="10947" y="16803"/>
                      <a:pt x="11007" y="16803"/>
                    </a:cubicBezTo>
                    <a:cubicBezTo>
                      <a:pt x="11032" y="16822"/>
                      <a:pt x="11054" y="16833"/>
                      <a:pt x="11069" y="16833"/>
                    </a:cubicBezTo>
                    <a:cubicBezTo>
                      <a:pt x="11077" y="16833"/>
                      <a:pt x="11083" y="16830"/>
                      <a:pt x="11086" y="16822"/>
                    </a:cubicBezTo>
                    <a:cubicBezTo>
                      <a:pt x="11076" y="16793"/>
                      <a:pt x="11076" y="16783"/>
                      <a:pt x="11086" y="16783"/>
                    </a:cubicBezTo>
                    <a:cubicBezTo>
                      <a:pt x="11086" y="16783"/>
                      <a:pt x="11086" y="16773"/>
                      <a:pt x="11086" y="16773"/>
                    </a:cubicBezTo>
                    <a:lnTo>
                      <a:pt x="11116" y="16773"/>
                    </a:lnTo>
                    <a:cubicBezTo>
                      <a:pt x="11126" y="16773"/>
                      <a:pt x="11126" y="16763"/>
                      <a:pt x="11126" y="16753"/>
                    </a:cubicBezTo>
                    <a:cubicBezTo>
                      <a:pt x="11126" y="16763"/>
                      <a:pt x="11136" y="16763"/>
                      <a:pt x="11136" y="16773"/>
                    </a:cubicBezTo>
                    <a:cubicBezTo>
                      <a:pt x="11175" y="16763"/>
                      <a:pt x="11215" y="16743"/>
                      <a:pt x="11225" y="16713"/>
                    </a:cubicBezTo>
                    <a:cubicBezTo>
                      <a:pt x="11235" y="16664"/>
                      <a:pt x="11245" y="16684"/>
                      <a:pt x="11255" y="16674"/>
                    </a:cubicBezTo>
                    <a:cubicBezTo>
                      <a:pt x="11255" y="16674"/>
                      <a:pt x="11255" y="16664"/>
                      <a:pt x="11255" y="16664"/>
                    </a:cubicBezTo>
                    <a:cubicBezTo>
                      <a:pt x="11255" y="16644"/>
                      <a:pt x="11235" y="16555"/>
                      <a:pt x="11205" y="16495"/>
                    </a:cubicBezTo>
                    <a:cubicBezTo>
                      <a:pt x="11195" y="16495"/>
                      <a:pt x="11195" y="16505"/>
                      <a:pt x="11185" y="16505"/>
                    </a:cubicBezTo>
                    <a:cubicBezTo>
                      <a:pt x="11195" y="16495"/>
                      <a:pt x="11195" y="16495"/>
                      <a:pt x="11195" y="16485"/>
                    </a:cubicBezTo>
                    <a:cubicBezTo>
                      <a:pt x="11195" y="16485"/>
                      <a:pt x="11195" y="16485"/>
                      <a:pt x="11195" y="16475"/>
                    </a:cubicBezTo>
                    <a:cubicBezTo>
                      <a:pt x="11173" y="16445"/>
                      <a:pt x="11132" y="16432"/>
                      <a:pt x="11146" y="16432"/>
                    </a:cubicBezTo>
                    <a:cubicBezTo>
                      <a:pt x="11150" y="16432"/>
                      <a:pt x="11159" y="16433"/>
                      <a:pt x="11175" y="16436"/>
                    </a:cubicBezTo>
                    <a:cubicBezTo>
                      <a:pt x="11185" y="16446"/>
                      <a:pt x="11195" y="16446"/>
                      <a:pt x="11215" y="16466"/>
                    </a:cubicBezTo>
                    <a:cubicBezTo>
                      <a:pt x="11225" y="16436"/>
                      <a:pt x="11245" y="16416"/>
                      <a:pt x="11275" y="16406"/>
                    </a:cubicBezTo>
                    <a:cubicBezTo>
                      <a:pt x="11284" y="16406"/>
                      <a:pt x="11284" y="16406"/>
                      <a:pt x="11294" y="16396"/>
                    </a:cubicBezTo>
                    <a:cubicBezTo>
                      <a:pt x="11294" y="16347"/>
                      <a:pt x="11294" y="16287"/>
                      <a:pt x="11314" y="16257"/>
                    </a:cubicBezTo>
                    <a:cubicBezTo>
                      <a:pt x="11330" y="16219"/>
                      <a:pt x="11345" y="15982"/>
                      <a:pt x="11351" y="15982"/>
                    </a:cubicBezTo>
                    <a:cubicBezTo>
                      <a:pt x="11353" y="15982"/>
                      <a:pt x="11354" y="16001"/>
                      <a:pt x="11354" y="16049"/>
                    </a:cubicBezTo>
                    <a:lnTo>
                      <a:pt x="11354" y="16208"/>
                    </a:lnTo>
                    <a:cubicBezTo>
                      <a:pt x="11354" y="16154"/>
                      <a:pt x="11357" y="16134"/>
                      <a:pt x="11362" y="16134"/>
                    </a:cubicBezTo>
                    <a:cubicBezTo>
                      <a:pt x="11376" y="16134"/>
                      <a:pt x="11408" y="16329"/>
                      <a:pt x="11423" y="16366"/>
                    </a:cubicBezTo>
                    <a:cubicBezTo>
                      <a:pt x="11443" y="16416"/>
                      <a:pt x="11433" y="16426"/>
                      <a:pt x="11433" y="16485"/>
                    </a:cubicBezTo>
                    <a:cubicBezTo>
                      <a:pt x="11433" y="16495"/>
                      <a:pt x="11443" y="16505"/>
                      <a:pt x="11443" y="16515"/>
                    </a:cubicBezTo>
                    <a:cubicBezTo>
                      <a:pt x="11443" y="16534"/>
                      <a:pt x="11446" y="16540"/>
                      <a:pt x="11454" y="16540"/>
                    </a:cubicBezTo>
                    <a:cubicBezTo>
                      <a:pt x="11466" y="16540"/>
                      <a:pt x="11490" y="16525"/>
                      <a:pt x="11532" y="16525"/>
                    </a:cubicBezTo>
                    <a:cubicBezTo>
                      <a:pt x="11542" y="16522"/>
                      <a:pt x="11550" y="16521"/>
                      <a:pt x="11556" y="16521"/>
                    </a:cubicBezTo>
                    <a:cubicBezTo>
                      <a:pt x="11587" y="16521"/>
                      <a:pt x="11562" y="16556"/>
                      <a:pt x="11532" y="16556"/>
                    </a:cubicBezTo>
                    <a:cubicBezTo>
                      <a:pt x="11529" y="16556"/>
                      <a:pt x="11526" y="16556"/>
                      <a:pt x="11522" y="16555"/>
                    </a:cubicBezTo>
                    <a:cubicBezTo>
                      <a:pt x="11493" y="16555"/>
                      <a:pt x="11473" y="16575"/>
                      <a:pt x="11463" y="16594"/>
                    </a:cubicBezTo>
                    <a:cubicBezTo>
                      <a:pt x="11453" y="16604"/>
                      <a:pt x="11443" y="16624"/>
                      <a:pt x="11453" y="16624"/>
                    </a:cubicBezTo>
                    <a:cubicBezTo>
                      <a:pt x="11463" y="16644"/>
                      <a:pt x="11552" y="16674"/>
                      <a:pt x="11513" y="16753"/>
                    </a:cubicBezTo>
                    <a:cubicBezTo>
                      <a:pt x="11500" y="16798"/>
                      <a:pt x="11529" y="16814"/>
                      <a:pt x="11559" y="16814"/>
                    </a:cubicBezTo>
                    <a:cubicBezTo>
                      <a:pt x="11575" y="16814"/>
                      <a:pt x="11591" y="16810"/>
                      <a:pt x="11602" y="16803"/>
                    </a:cubicBezTo>
                    <a:cubicBezTo>
                      <a:pt x="11606" y="16802"/>
                      <a:pt x="11610" y="16801"/>
                      <a:pt x="11614" y="16801"/>
                    </a:cubicBezTo>
                    <a:cubicBezTo>
                      <a:pt x="11649" y="16801"/>
                      <a:pt x="11675" y="16836"/>
                      <a:pt x="11622" y="16862"/>
                    </a:cubicBezTo>
                    <a:cubicBezTo>
                      <a:pt x="11572" y="16902"/>
                      <a:pt x="11612" y="17021"/>
                      <a:pt x="11661" y="17021"/>
                    </a:cubicBezTo>
                    <a:cubicBezTo>
                      <a:pt x="11697" y="17021"/>
                      <a:pt x="11727" y="16970"/>
                      <a:pt x="11767" y="16970"/>
                    </a:cubicBezTo>
                    <a:cubicBezTo>
                      <a:pt x="11783" y="16970"/>
                      <a:pt x="11800" y="16978"/>
                      <a:pt x="11820" y="17001"/>
                    </a:cubicBezTo>
                    <a:cubicBezTo>
                      <a:pt x="11899" y="17090"/>
                      <a:pt x="11770" y="17021"/>
                      <a:pt x="11731" y="17080"/>
                    </a:cubicBezTo>
                    <a:cubicBezTo>
                      <a:pt x="11691" y="17150"/>
                      <a:pt x="11721" y="17170"/>
                      <a:pt x="11632" y="17170"/>
                    </a:cubicBezTo>
                    <a:cubicBezTo>
                      <a:pt x="11628" y="17169"/>
                      <a:pt x="11624" y="17169"/>
                      <a:pt x="11621" y="17169"/>
                    </a:cubicBezTo>
                    <a:cubicBezTo>
                      <a:pt x="11554" y="17169"/>
                      <a:pt x="11572" y="17266"/>
                      <a:pt x="11562" y="17407"/>
                    </a:cubicBezTo>
                    <a:cubicBezTo>
                      <a:pt x="11554" y="17470"/>
                      <a:pt x="11572" y="17493"/>
                      <a:pt x="11594" y="17493"/>
                    </a:cubicBezTo>
                    <a:cubicBezTo>
                      <a:pt x="11625" y="17493"/>
                      <a:pt x="11663" y="17452"/>
                      <a:pt x="11651" y="17417"/>
                    </a:cubicBezTo>
                    <a:cubicBezTo>
                      <a:pt x="11641" y="17358"/>
                      <a:pt x="11671" y="17328"/>
                      <a:pt x="11790" y="17279"/>
                    </a:cubicBezTo>
                    <a:cubicBezTo>
                      <a:pt x="11813" y="17268"/>
                      <a:pt x="11827" y="17263"/>
                      <a:pt x="11835" y="17263"/>
                    </a:cubicBezTo>
                    <a:cubicBezTo>
                      <a:pt x="11870" y="17263"/>
                      <a:pt x="11767" y="17360"/>
                      <a:pt x="11750" y="17417"/>
                    </a:cubicBezTo>
                    <a:cubicBezTo>
                      <a:pt x="11741" y="17452"/>
                      <a:pt x="11743" y="17467"/>
                      <a:pt x="11753" y="17467"/>
                    </a:cubicBezTo>
                    <a:cubicBezTo>
                      <a:pt x="11763" y="17467"/>
                      <a:pt x="11780" y="17452"/>
                      <a:pt x="11800" y="17427"/>
                    </a:cubicBezTo>
                    <a:cubicBezTo>
                      <a:pt x="11811" y="17417"/>
                      <a:pt x="11820" y="17412"/>
                      <a:pt x="11829" y="17412"/>
                    </a:cubicBezTo>
                    <a:cubicBezTo>
                      <a:pt x="11862" y="17412"/>
                      <a:pt x="11884" y="17476"/>
                      <a:pt x="11899" y="17546"/>
                    </a:cubicBezTo>
                    <a:cubicBezTo>
                      <a:pt x="11919" y="17626"/>
                      <a:pt x="11860" y="17556"/>
                      <a:pt x="11840" y="17636"/>
                    </a:cubicBezTo>
                    <a:cubicBezTo>
                      <a:pt x="11829" y="17664"/>
                      <a:pt x="11812" y="17675"/>
                      <a:pt x="11793" y="17675"/>
                    </a:cubicBezTo>
                    <a:cubicBezTo>
                      <a:pt x="11758" y="17675"/>
                      <a:pt x="11716" y="17641"/>
                      <a:pt x="11691" y="17616"/>
                    </a:cubicBezTo>
                    <a:cubicBezTo>
                      <a:pt x="11681" y="17606"/>
                      <a:pt x="11671" y="17601"/>
                      <a:pt x="11660" y="17601"/>
                    </a:cubicBezTo>
                    <a:cubicBezTo>
                      <a:pt x="11638" y="17601"/>
                      <a:pt x="11612" y="17619"/>
                      <a:pt x="11572" y="17645"/>
                    </a:cubicBezTo>
                    <a:cubicBezTo>
                      <a:pt x="11562" y="17655"/>
                      <a:pt x="11552" y="17665"/>
                      <a:pt x="11542" y="17665"/>
                    </a:cubicBezTo>
                    <a:cubicBezTo>
                      <a:pt x="11473" y="17715"/>
                      <a:pt x="11542" y="17755"/>
                      <a:pt x="11592" y="17784"/>
                    </a:cubicBezTo>
                    <a:cubicBezTo>
                      <a:pt x="11602" y="17774"/>
                      <a:pt x="11612" y="17764"/>
                      <a:pt x="11622" y="17755"/>
                    </a:cubicBezTo>
                    <a:cubicBezTo>
                      <a:pt x="11625" y="17753"/>
                      <a:pt x="11628" y="17753"/>
                      <a:pt x="11632" y="17753"/>
                    </a:cubicBezTo>
                    <a:cubicBezTo>
                      <a:pt x="11661" y="17753"/>
                      <a:pt x="11703" y="17788"/>
                      <a:pt x="11721" y="17824"/>
                    </a:cubicBezTo>
                    <a:cubicBezTo>
                      <a:pt x="11731" y="17834"/>
                      <a:pt x="11750" y="17844"/>
                      <a:pt x="11780" y="17864"/>
                    </a:cubicBezTo>
                    <a:cubicBezTo>
                      <a:pt x="11835" y="17911"/>
                      <a:pt x="11840" y="17965"/>
                      <a:pt x="11855" y="17965"/>
                    </a:cubicBezTo>
                    <a:cubicBezTo>
                      <a:pt x="11859" y="17965"/>
                      <a:pt x="11863" y="17961"/>
                      <a:pt x="11869" y="17953"/>
                    </a:cubicBezTo>
                    <a:cubicBezTo>
                      <a:pt x="11876" y="17948"/>
                      <a:pt x="11882" y="17946"/>
                      <a:pt x="11889" y="17946"/>
                    </a:cubicBezTo>
                    <a:cubicBezTo>
                      <a:pt x="11923" y="17946"/>
                      <a:pt x="11961" y="18008"/>
                      <a:pt x="12028" y="18092"/>
                    </a:cubicBezTo>
                    <a:cubicBezTo>
                      <a:pt x="12067" y="18153"/>
                      <a:pt x="12053" y="18177"/>
                      <a:pt x="12029" y="18177"/>
                    </a:cubicBezTo>
                    <a:cubicBezTo>
                      <a:pt x="12011" y="18177"/>
                      <a:pt x="11987" y="18163"/>
                      <a:pt x="11979" y="18141"/>
                    </a:cubicBezTo>
                    <a:cubicBezTo>
                      <a:pt x="11974" y="18129"/>
                      <a:pt x="11970" y="18124"/>
                      <a:pt x="11967" y="18124"/>
                    </a:cubicBezTo>
                    <a:cubicBezTo>
                      <a:pt x="11957" y="18124"/>
                      <a:pt x="11954" y="18168"/>
                      <a:pt x="11939" y="18191"/>
                    </a:cubicBezTo>
                    <a:cubicBezTo>
                      <a:pt x="11936" y="18195"/>
                      <a:pt x="11932" y="18198"/>
                      <a:pt x="11928" y="18198"/>
                    </a:cubicBezTo>
                    <a:cubicBezTo>
                      <a:pt x="11906" y="18198"/>
                      <a:pt x="11870" y="18133"/>
                      <a:pt x="11820" y="18032"/>
                    </a:cubicBezTo>
                    <a:cubicBezTo>
                      <a:pt x="11807" y="18009"/>
                      <a:pt x="11797" y="17999"/>
                      <a:pt x="11790" y="17999"/>
                    </a:cubicBezTo>
                    <a:cubicBezTo>
                      <a:pt x="11764" y="17999"/>
                      <a:pt x="11770" y="18121"/>
                      <a:pt x="11770" y="18121"/>
                    </a:cubicBezTo>
                    <a:cubicBezTo>
                      <a:pt x="11770" y="18121"/>
                      <a:pt x="11741" y="18240"/>
                      <a:pt x="11681" y="18290"/>
                    </a:cubicBezTo>
                    <a:cubicBezTo>
                      <a:pt x="11661" y="18310"/>
                      <a:pt x="11661" y="18320"/>
                      <a:pt x="11671" y="18330"/>
                    </a:cubicBezTo>
                    <a:cubicBezTo>
                      <a:pt x="11681" y="18359"/>
                      <a:pt x="11721" y="18369"/>
                      <a:pt x="11750" y="18379"/>
                    </a:cubicBezTo>
                    <a:cubicBezTo>
                      <a:pt x="11760" y="18379"/>
                      <a:pt x="11770" y="18379"/>
                      <a:pt x="11780" y="18389"/>
                    </a:cubicBezTo>
                    <a:cubicBezTo>
                      <a:pt x="11810" y="18399"/>
                      <a:pt x="11840" y="18429"/>
                      <a:pt x="11869" y="18459"/>
                    </a:cubicBezTo>
                    <a:cubicBezTo>
                      <a:pt x="11880" y="18469"/>
                      <a:pt x="11894" y="18473"/>
                      <a:pt x="11910" y="18473"/>
                    </a:cubicBezTo>
                    <a:cubicBezTo>
                      <a:pt x="11952" y="18473"/>
                      <a:pt x="12010" y="18443"/>
                      <a:pt x="12068" y="18429"/>
                    </a:cubicBezTo>
                    <a:cubicBezTo>
                      <a:pt x="12078" y="18426"/>
                      <a:pt x="12088" y="18425"/>
                      <a:pt x="12098" y="18425"/>
                    </a:cubicBezTo>
                    <a:cubicBezTo>
                      <a:pt x="12160" y="18425"/>
                      <a:pt x="12206" y="18479"/>
                      <a:pt x="12266" y="18548"/>
                    </a:cubicBezTo>
                    <a:cubicBezTo>
                      <a:pt x="12299" y="18592"/>
                      <a:pt x="12289" y="18612"/>
                      <a:pt x="12258" y="18612"/>
                    </a:cubicBezTo>
                    <a:cubicBezTo>
                      <a:pt x="12234" y="18612"/>
                      <a:pt x="12196" y="18599"/>
                      <a:pt x="12157" y="18578"/>
                    </a:cubicBezTo>
                    <a:cubicBezTo>
                      <a:pt x="12142" y="18572"/>
                      <a:pt x="12130" y="18569"/>
                      <a:pt x="12120" y="18569"/>
                    </a:cubicBezTo>
                    <a:cubicBezTo>
                      <a:pt x="12063" y="18569"/>
                      <a:pt x="12078" y="18651"/>
                      <a:pt x="12078" y="18677"/>
                    </a:cubicBezTo>
                    <a:cubicBezTo>
                      <a:pt x="12068" y="18706"/>
                      <a:pt x="12107" y="18756"/>
                      <a:pt x="12226" y="18835"/>
                    </a:cubicBezTo>
                    <a:cubicBezTo>
                      <a:pt x="12283" y="18876"/>
                      <a:pt x="12278" y="18896"/>
                      <a:pt x="12250" y="18896"/>
                    </a:cubicBezTo>
                    <a:cubicBezTo>
                      <a:pt x="12223" y="18896"/>
                      <a:pt x="12176" y="18879"/>
                      <a:pt x="12137" y="18845"/>
                    </a:cubicBezTo>
                    <a:cubicBezTo>
                      <a:pt x="12058" y="18776"/>
                      <a:pt x="12038" y="18766"/>
                      <a:pt x="11979" y="18657"/>
                    </a:cubicBezTo>
                    <a:cubicBezTo>
                      <a:pt x="11961" y="18627"/>
                      <a:pt x="11946" y="18615"/>
                      <a:pt x="11934" y="18615"/>
                    </a:cubicBezTo>
                    <a:cubicBezTo>
                      <a:pt x="11906" y="18615"/>
                      <a:pt x="11895" y="18681"/>
                      <a:pt x="11909" y="18736"/>
                    </a:cubicBezTo>
                    <a:cubicBezTo>
                      <a:pt x="11922" y="18770"/>
                      <a:pt x="11915" y="18786"/>
                      <a:pt x="11898" y="18786"/>
                    </a:cubicBezTo>
                    <a:cubicBezTo>
                      <a:pt x="11877" y="18786"/>
                      <a:pt x="11838" y="18757"/>
                      <a:pt x="11810" y="18706"/>
                    </a:cubicBezTo>
                    <a:cubicBezTo>
                      <a:pt x="11760" y="18617"/>
                      <a:pt x="11770" y="18607"/>
                      <a:pt x="11711" y="18578"/>
                    </a:cubicBezTo>
                    <a:lnTo>
                      <a:pt x="11701" y="18578"/>
                    </a:lnTo>
                    <a:cubicBezTo>
                      <a:pt x="11693" y="18572"/>
                      <a:pt x="11685" y="18570"/>
                      <a:pt x="11678" y="18570"/>
                    </a:cubicBezTo>
                    <a:cubicBezTo>
                      <a:pt x="11661" y="18570"/>
                      <a:pt x="11649" y="18586"/>
                      <a:pt x="11641" y="18607"/>
                    </a:cubicBezTo>
                    <a:cubicBezTo>
                      <a:pt x="11622" y="18637"/>
                      <a:pt x="11622" y="18677"/>
                      <a:pt x="11622" y="18696"/>
                    </a:cubicBezTo>
                    <a:cubicBezTo>
                      <a:pt x="11622" y="18726"/>
                      <a:pt x="11651" y="18736"/>
                      <a:pt x="11731" y="18766"/>
                    </a:cubicBezTo>
                    <a:cubicBezTo>
                      <a:pt x="11810" y="18786"/>
                      <a:pt x="11790" y="18865"/>
                      <a:pt x="11840" y="18954"/>
                    </a:cubicBezTo>
                    <a:cubicBezTo>
                      <a:pt x="11861" y="18983"/>
                      <a:pt x="11877" y="18994"/>
                      <a:pt x="11892" y="18994"/>
                    </a:cubicBezTo>
                    <a:cubicBezTo>
                      <a:pt x="11918" y="18994"/>
                      <a:pt x="11940" y="18956"/>
                      <a:pt x="11979" y="18905"/>
                    </a:cubicBezTo>
                    <a:cubicBezTo>
                      <a:pt x="11991" y="18888"/>
                      <a:pt x="12001" y="18881"/>
                      <a:pt x="12010" y="18881"/>
                    </a:cubicBezTo>
                    <a:cubicBezTo>
                      <a:pt x="12039" y="18881"/>
                      <a:pt x="12042" y="18973"/>
                      <a:pt x="12058" y="19004"/>
                    </a:cubicBezTo>
                    <a:cubicBezTo>
                      <a:pt x="12088" y="19053"/>
                      <a:pt x="12078" y="19063"/>
                      <a:pt x="12147" y="19222"/>
                    </a:cubicBezTo>
                    <a:cubicBezTo>
                      <a:pt x="12190" y="19321"/>
                      <a:pt x="12184" y="19343"/>
                      <a:pt x="12167" y="19343"/>
                    </a:cubicBezTo>
                    <a:cubicBezTo>
                      <a:pt x="12158" y="19343"/>
                      <a:pt x="12145" y="19335"/>
                      <a:pt x="12137" y="19331"/>
                    </a:cubicBezTo>
                    <a:cubicBezTo>
                      <a:pt x="12117" y="19321"/>
                      <a:pt x="12018" y="19192"/>
                      <a:pt x="11969" y="19172"/>
                    </a:cubicBezTo>
                    <a:cubicBezTo>
                      <a:pt x="11958" y="19167"/>
                      <a:pt x="11952" y="19165"/>
                      <a:pt x="11948" y="19165"/>
                    </a:cubicBezTo>
                    <a:cubicBezTo>
                      <a:pt x="11931" y="19165"/>
                      <a:pt x="11984" y="19221"/>
                      <a:pt x="12058" y="19311"/>
                    </a:cubicBezTo>
                    <a:cubicBezTo>
                      <a:pt x="12108" y="19373"/>
                      <a:pt x="12105" y="19390"/>
                      <a:pt x="12082" y="19390"/>
                    </a:cubicBezTo>
                    <a:cubicBezTo>
                      <a:pt x="12064" y="19390"/>
                      <a:pt x="12034" y="19379"/>
                      <a:pt x="12008" y="19371"/>
                    </a:cubicBezTo>
                    <a:cubicBezTo>
                      <a:pt x="12003" y="19369"/>
                      <a:pt x="11998" y="19368"/>
                      <a:pt x="11994" y="19368"/>
                    </a:cubicBezTo>
                    <a:cubicBezTo>
                      <a:pt x="11956" y="19368"/>
                      <a:pt x="11990" y="19450"/>
                      <a:pt x="12008" y="19450"/>
                    </a:cubicBezTo>
                    <a:cubicBezTo>
                      <a:pt x="12034" y="19450"/>
                      <a:pt x="12074" y="19428"/>
                      <a:pt x="12110" y="19428"/>
                    </a:cubicBezTo>
                    <a:cubicBezTo>
                      <a:pt x="12116" y="19428"/>
                      <a:pt x="12122" y="19429"/>
                      <a:pt x="12127" y="19430"/>
                    </a:cubicBezTo>
                    <a:cubicBezTo>
                      <a:pt x="12177" y="19440"/>
                      <a:pt x="12167" y="19549"/>
                      <a:pt x="12197" y="19658"/>
                    </a:cubicBezTo>
                    <a:cubicBezTo>
                      <a:pt x="12236" y="19767"/>
                      <a:pt x="12256" y="19718"/>
                      <a:pt x="12286" y="19886"/>
                    </a:cubicBezTo>
                    <a:cubicBezTo>
                      <a:pt x="12297" y="19933"/>
                      <a:pt x="12296" y="19951"/>
                      <a:pt x="12289" y="19951"/>
                    </a:cubicBezTo>
                    <a:cubicBezTo>
                      <a:pt x="12271" y="19951"/>
                      <a:pt x="12206" y="19828"/>
                      <a:pt x="12177" y="19777"/>
                    </a:cubicBezTo>
                    <a:cubicBezTo>
                      <a:pt x="12137" y="19708"/>
                      <a:pt x="12157" y="19728"/>
                      <a:pt x="12088" y="19668"/>
                    </a:cubicBezTo>
                    <a:cubicBezTo>
                      <a:pt x="12072" y="19659"/>
                      <a:pt x="12062" y="19654"/>
                      <a:pt x="12057" y="19654"/>
                    </a:cubicBezTo>
                    <a:cubicBezTo>
                      <a:pt x="12035" y="19654"/>
                      <a:pt x="12087" y="19729"/>
                      <a:pt x="12127" y="19817"/>
                    </a:cubicBezTo>
                    <a:cubicBezTo>
                      <a:pt x="12160" y="19896"/>
                      <a:pt x="12154" y="19936"/>
                      <a:pt x="12125" y="19936"/>
                    </a:cubicBezTo>
                    <a:cubicBezTo>
                      <a:pt x="12111" y="19936"/>
                      <a:pt x="12091" y="19926"/>
                      <a:pt x="12068" y="19906"/>
                    </a:cubicBezTo>
                    <a:cubicBezTo>
                      <a:pt x="11998" y="19847"/>
                      <a:pt x="12048" y="19817"/>
                      <a:pt x="12018" y="19728"/>
                    </a:cubicBezTo>
                    <a:cubicBezTo>
                      <a:pt x="12010" y="19707"/>
                      <a:pt x="12003" y="19699"/>
                      <a:pt x="11995" y="19699"/>
                    </a:cubicBezTo>
                    <a:cubicBezTo>
                      <a:pt x="11974" y="19699"/>
                      <a:pt x="11954" y="19768"/>
                      <a:pt x="11939" y="19827"/>
                    </a:cubicBezTo>
                    <a:cubicBezTo>
                      <a:pt x="11929" y="19896"/>
                      <a:pt x="11959" y="19896"/>
                      <a:pt x="12008" y="19985"/>
                    </a:cubicBezTo>
                    <a:cubicBezTo>
                      <a:pt x="12025" y="20019"/>
                      <a:pt x="12029" y="20031"/>
                      <a:pt x="12026" y="20031"/>
                    </a:cubicBezTo>
                    <a:cubicBezTo>
                      <a:pt x="12019" y="20031"/>
                      <a:pt x="11982" y="19985"/>
                      <a:pt x="11949" y="19966"/>
                    </a:cubicBezTo>
                    <a:cubicBezTo>
                      <a:pt x="11889" y="19926"/>
                      <a:pt x="11899" y="19866"/>
                      <a:pt x="11879" y="19857"/>
                    </a:cubicBezTo>
                    <a:cubicBezTo>
                      <a:pt x="11877" y="19854"/>
                      <a:pt x="11874" y="19853"/>
                      <a:pt x="11871" y="19853"/>
                    </a:cubicBezTo>
                    <a:cubicBezTo>
                      <a:pt x="11851" y="19853"/>
                      <a:pt x="11822" y="19909"/>
                      <a:pt x="11840" y="19926"/>
                    </a:cubicBezTo>
                    <a:cubicBezTo>
                      <a:pt x="11869" y="19956"/>
                      <a:pt x="11879" y="19956"/>
                      <a:pt x="11909" y="19995"/>
                    </a:cubicBezTo>
                    <a:cubicBezTo>
                      <a:pt x="11949" y="20035"/>
                      <a:pt x="11919" y="20055"/>
                      <a:pt x="11998" y="20124"/>
                    </a:cubicBezTo>
                    <a:cubicBezTo>
                      <a:pt x="12015" y="20144"/>
                      <a:pt x="12029" y="20151"/>
                      <a:pt x="12040" y="20151"/>
                    </a:cubicBezTo>
                    <a:cubicBezTo>
                      <a:pt x="12077" y="20151"/>
                      <a:pt x="12097" y="20077"/>
                      <a:pt x="12157" y="20055"/>
                    </a:cubicBezTo>
                    <a:cubicBezTo>
                      <a:pt x="12173" y="20047"/>
                      <a:pt x="12183" y="20043"/>
                      <a:pt x="12189" y="20043"/>
                    </a:cubicBezTo>
                    <a:cubicBezTo>
                      <a:pt x="12212" y="20043"/>
                      <a:pt x="12171" y="20097"/>
                      <a:pt x="12187" y="20144"/>
                    </a:cubicBezTo>
                    <a:cubicBezTo>
                      <a:pt x="12217" y="20194"/>
                      <a:pt x="12385" y="20214"/>
                      <a:pt x="12385" y="20214"/>
                    </a:cubicBezTo>
                    <a:cubicBezTo>
                      <a:pt x="12385" y="20214"/>
                      <a:pt x="12415" y="20273"/>
                      <a:pt x="12395" y="20273"/>
                    </a:cubicBezTo>
                    <a:cubicBezTo>
                      <a:pt x="12375" y="20283"/>
                      <a:pt x="12335" y="20303"/>
                      <a:pt x="12316" y="20372"/>
                    </a:cubicBezTo>
                    <a:cubicBezTo>
                      <a:pt x="12312" y="20395"/>
                      <a:pt x="12317" y="20403"/>
                      <a:pt x="12327" y="20403"/>
                    </a:cubicBezTo>
                    <a:cubicBezTo>
                      <a:pt x="12348" y="20403"/>
                      <a:pt x="12392" y="20372"/>
                      <a:pt x="12445" y="20372"/>
                    </a:cubicBezTo>
                    <a:cubicBezTo>
                      <a:pt x="12514" y="20372"/>
                      <a:pt x="12494" y="20402"/>
                      <a:pt x="12504" y="20471"/>
                    </a:cubicBezTo>
                    <a:cubicBezTo>
                      <a:pt x="12504" y="20497"/>
                      <a:pt x="12496" y="20504"/>
                      <a:pt x="12482" y="20504"/>
                    </a:cubicBezTo>
                    <a:cubicBezTo>
                      <a:pt x="12469" y="20504"/>
                      <a:pt x="12450" y="20498"/>
                      <a:pt x="12430" y="20498"/>
                    </a:cubicBezTo>
                    <a:cubicBezTo>
                      <a:pt x="12416" y="20498"/>
                      <a:pt x="12400" y="20501"/>
                      <a:pt x="12385" y="20511"/>
                    </a:cubicBezTo>
                    <a:cubicBezTo>
                      <a:pt x="12335" y="20551"/>
                      <a:pt x="12425" y="20570"/>
                      <a:pt x="12425" y="20670"/>
                    </a:cubicBezTo>
                    <a:cubicBezTo>
                      <a:pt x="12425" y="20697"/>
                      <a:pt x="12421" y="20707"/>
                      <a:pt x="12415" y="20707"/>
                    </a:cubicBezTo>
                    <a:cubicBezTo>
                      <a:pt x="12401" y="20707"/>
                      <a:pt x="12373" y="20652"/>
                      <a:pt x="12345" y="20610"/>
                    </a:cubicBezTo>
                    <a:cubicBezTo>
                      <a:pt x="12316" y="20551"/>
                      <a:pt x="12306" y="20531"/>
                      <a:pt x="12276" y="20471"/>
                    </a:cubicBezTo>
                    <a:cubicBezTo>
                      <a:pt x="12258" y="20418"/>
                      <a:pt x="12232" y="20381"/>
                      <a:pt x="12199" y="20381"/>
                    </a:cubicBezTo>
                    <a:cubicBezTo>
                      <a:pt x="12195" y="20381"/>
                      <a:pt x="12191" y="20381"/>
                      <a:pt x="12187" y="20382"/>
                    </a:cubicBezTo>
                    <a:cubicBezTo>
                      <a:pt x="12147" y="20392"/>
                      <a:pt x="12187" y="20412"/>
                      <a:pt x="12217" y="20511"/>
                    </a:cubicBezTo>
                    <a:cubicBezTo>
                      <a:pt x="12256" y="20620"/>
                      <a:pt x="12246" y="20610"/>
                      <a:pt x="12217" y="20670"/>
                    </a:cubicBezTo>
                    <a:cubicBezTo>
                      <a:pt x="12211" y="20680"/>
                      <a:pt x="12205" y="20685"/>
                      <a:pt x="12200" y="20685"/>
                    </a:cubicBezTo>
                    <a:cubicBezTo>
                      <a:pt x="12173" y="20685"/>
                      <a:pt x="12145" y="20590"/>
                      <a:pt x="12137" y="20541"/>
                    </a:cubicBezTo>
                    <a:cubicBezTo>
                      <a:pt x="12127" y="20491"/>
                      <a:pt x="12098" y="20461"/>
                      <a:pt x="12038" y="20422"/>
                    </a:cubicBezTo>
                    <a:cubicBezTo>
                      <a:pt x="12031" y="20416"/>
                      <a:pt x="12025" y="20413"/>
                      <a:pt x="12021" y="20413"/>
                    </a:cubicBezTo>
                    <a:cubicBezTo>
                      <a:pt x="11997" y="20413"/>
                      <a:pt x="12018" y="20500"/>
                      <a:pt x="12018" y="20551"/>
                    </a:cubicBezTo>
                    <a:cubicBezTo>
                      <a:pt x="12018" y="20610"/>
                      <a:pt x="12028" y="20590"/>
                      <a:pt x="12048" y="20680"/>
                    </a:cubicBezTo>
                    <a:cubicBezTo>
                      <a:pt x="12053" y="20704"/>
                      <a:pt x="12054" y="20715"/>
                      <a:pt x="12050" y="20715"/>
                    </a:cubicBezTo>
                    <a:cubicBezTo>
                      <a:pt x="12041" y="20715"/>
                      <a:pt x="12007" y="20645"/>
                      <a:pt x="11979" y="20580"/>
                    </a:cubicBezTo>
                    <a:cubicBezTo>
                      <a:pt x="11961" y="20538"/>
                      <a:pt x="11955" y="20526"/>
                      <a:pt x="11946" y="20526"/>
                    </a:cubicBezTo>
                    <a:cubicBezTo>
                      <a:pt x="11935" y="20526"/>
                      <a:pt x="11920" y="20542"/>
                      <a:pt x="11879" y="20542"/>
                    </a:cubicBezTo>
                    <a:cubicBezTo>
                      <a:pt x="11873" y="20542"/>
                      <a:pt x="11867" y="20541"/>
                      <a:pt x="11860" y="20541"/>
                    </a:cubicBezTo>
                    <a:cubicBezTo>
                      <a:pt x="11760" y="20541"/>
                      <a:pt x="11860" y="20570"/>
                      <a:pt x="11909" y="20650"/>
                    </a:cubicBezTo>
                    <a:cubicBezTo>
                      <a:pt x="11949" y="20703"/>
                      <a:pt x="11949" y="20716"/>
                      <a:pt x="11927" y="20716"/>
                    </a:cubicBezTo>
                    <a:cubicBezTo>
                      <a:pt x="11916" y="20716"/>
                      <a:pt x="11899" y="20713"/>
                      <a:pt x="11879" y="20709"/>
                    </a:cubicBezTo>
                    <a:cubicBezTo>
                      <a:pt x="11840" y="20699"/>
                      <a:pt x="11840" y="20680"/>
                      <a:pt x="11790" y="20660"/>
                    </a:cubicBezTo>
                    <a:cubicBezTo>
                      <a:pt x="11790" y="20689"/>
                      <a:pt x="11780" y="20719"/>
                      <a:pt x="11760" y="20739"/>
                    </a:cubicBezTo>
                    <a:cubicBezTo>
                      <a:pt x="11780" y="20759"/>
                      <a:pt x="11790" y="20779"/>
                      <a:pt x="11790" y="20779"/>
                    </a:cubicBezTo>
                    <a:cubicBezTo>
                      <a:pt x="11790" y="20779"/>
                      <a:pt x="11824" y="20795"/>
                      <a:pt x="11865" y="20795"/>
                    </a:cubicBezTo>
                    <a:cubicBezTo>
                      <a:pt x="11879" y="20795"/>
                      <a:pt x="11894" y="20794"/>
                      <a:pt x="11909" y="20789"/>
                    </a:cubicBezTo>
                    <a:cubicBezTo>
                      <a:pt x="11942" y="20778"/>
                      <a:pt x="11959" y="20770"/>
                      <a:pt x="11979" y="20770"/>
                    </a:cubicBezTo>
                    <a:cubicBezTo>
                      <a:pt x="11994" y="20770"/>
                      <a:pt x="12011" y="20775"/>
                      <a:pt x="12038" y="20789"/>
                    </a:cubicBezTo>
                    <a:cubicBezTo>
                      <a:pt x="12098" y="20828"/>
                      <a:pt x="11998" y="20858"/>
                      <a:pt x="12018" y="20878"/>
                    </a:cubicBezTo>
                    <a:cubicBezTo>
                      <a:pt x="12038" y="20898"/>
                      <a:pt x="12048" y="20878"/>
                      <a:pt x="12088" y="20937"/>
                    </a:cubicBezTo>
                    <a:cubicBezTo>
                      <a:pt x="12102" y="20959"/>
                      <a:pt x="12113" y="20969"/>
                      <a:pt x="12122" y="20969"/>
                    </a:cubicBezTo>
                    <a:cubicBezTo>
                      <a:pt x="12136" y="20969"/>
                      <a:pt x="12145" y="20941"/>
                      <a:pt x="12157" y="20898"/>
                    </a:cubicBezTo>
                    <a:cubicBezTo>
                      <a:pt x="12167" y="20877"/>
                      <a:pt x="12177" y="20869"/>
                      <a:pt x="12186" y="20869"/>
                    </a:cubicBezTo>
                    <a:cubicBezTo>
                      <a:pt x="12203" y="20869"/>
                      <a:pt x="12221" y="20895"/>
                      <a:pt x="12246" y="20908"/>
                    </a:cubicBezTo>
                    <a:cubicBezTo>
                      <a:pt x="12296" y="20927"/>
                      <a:pt x="12236" y="20987"/>
                      <a:pt x="12246" y="21017"/>
                    </a:cubicBezTo>
                    <a:cubicBezTo>
                      <a:pt x="12250" y="21028"/>
                      <a:pt x="12256" y="21032"/>
                      <a:pt x="12264" y="21032"/>
                    </a:cubicBezTo>
                    <a:cubicBezTo>
                      <a:pt x="12276" y="21032"/>
                      <a:pt x="12295" y="21023"/>
                      <a:pt x="12326" y="21017"/>
                    </a:cubicBezTo>
                    <a:cubicBezTo>
                      <a:pt x="12334" y="21015"/>
                      <a:pt x="12343" y="21014"/>
                      <a:pt x="12350" y="21014"/>
                    </a:cubicBezTo>
                    <a:cubicBezTo>
                      <a:pt x="12385" y="21014"/>
                      <a:pt x="12407" y="21032"/>
                      <a:pt x="12415" y="21056"/>
                    </a:cubicBezTo>
                    <a:cubicBezTo>
                      <a:pt x="12425" y="21076"/>
                      <a:pt x="12484" y="21185"/>
                      <a:pt x="12514" y="21205"/>
                    </a:cubicBezTo>
                    <a:cubicBezTo>
                      <a:pt x="12534" y="21225"/>
                      <a:pt x="12524" y="21265"/>
                      <a:pt x="12504" y="21284"/>
                    </a:cubicBezTo>
                    <a:cubicBezTo>
                      <a:pt x="12474" y="21274"/>
                      <a:pt x="12454" y="21265"/>
                      <a:pt x="12425" y="21245"/>
                    </a:cubicBezTo>
                    <a:cubicBezTo>
                      <a:pt x="12415" y="21225"/>
                      <a:pt x="12405" y="21205"/>
                      <a:pt x="12385" y="21185"/>
                    </a:cubicBezTo>
                    <a:cubicBezTo>
                      <a:pt x="12359" y="21144"/>
                      <a:pt x="12341" y="21129"/>
                      <a:pt x="12329" y="21129"/>
                    </a:cubicBezTo>
                    <a:cubicBezTo>
                      <a:pt x="12317" y="21129"/>
                      <a:pt x="12310" y="21141"/>
                      <a:pt x="12306" y="21155"/>
                    </a:cubicBezTo>
                    <a:cubicBezTo>
                      <a:pt x="12296" y="21175"/>
                      <a:pt x="12306" y="21195"/>
                      <a:pt x="12326" y="21215"/>
                    </a:cubicBezTo>
                    <a:cubicBezTo>
                      <a:pt x="12304" y="21211"/>
                      <a:pt x="12285" y="21209"/>
                      <a:pt x="12267" y="21209"/>
                    </a:cubicBezTo>
                    <a:cubicBezTo>
                      <a:pt x="12237" y="21209"/>
                      <a:pt x="12212" y="21216"/>
                      <a:pt x="12187" y="21235"/>
                    </a:cubicBezTo>
                    <a:cubicBezTo>
                      <a:pt x="12147" y="21215"/>
                      <a:pt x="12107" y="21165"/>
                      <a:pt x="12098" y="21136"/>
                    </a:cubicBezTo>
                    <a:cubicBezTo>
                      <a:pt x="12092" y="21112"/>
                      <a:pt x="12049" y="21099"/>
                      <a:pt x="11999" y="21099"/>
                    </a:cubicBezTo>
                    <a:cubicBezTo>
                      <a:pt x="11966" y="21099"/>
                      <a:pt x="11931" y="21104"/>
                      <a:pt x="11899" y="21116"/>
                    </a:cubicBezTo>
                    <a:cubicBezTo>
                      <a:pt x="11830" y="21136"/>
                      <a:pt x="11949" y="21225"/>
                      <a:pt x="11979" y="21274"/>
                    </a:cubicBezTo>
                    <a:cubicBezTo>
                      <a:pt x="11988" y="21299"/>
                      <a:pt x="11969" y="21312"/>
                      <a:pt x="11940" y="21312"/>
                    </a:cubicBezTo>
                    <a:cubicBezTo>
                      <a:pt x="11912" y="21312"/>
                      <a:pt x="11874" y="21299"/>
                      <a:pt x="11850" y="21274"/>
                    </a:cubicBezTo>
                    <a:cubicBezTo>
                      <a:pt x="11834" y="21264"/>
                      <a:pt x="11824" y="21260"/>
                      <a:pt x="11817" y="21260"/>
                    </a:cubicBezTo>
                    <a:cubicBezTo>
                      <a:pt x="11796" y="21260"/>
                      <a:pt x="11805" y="21297"/>
                      <a:pt x="11820" y="21334"/>
                    </a:cubicBezTo>
                    <a:cubicBezTo>
                      <a:pt x="11840" y="21384"/>
                      <a:pt x="11919" y="21413"/>
                      <a:pt x="11979" y="21413"/>
                    </a:cubicBezTo>
                    <a:cubicBezTo>
                      <a:pt x="12028" y="21403"/>
                      <a:pt x="12048" y="21344"/>
                      <a:pt x="12088" y="21334"/>
                    </a:cubicBezTo>
                    <a:cubicBezTo>
                      <a:pt x="12098" y="21334"/>
                      <a:pt x="12098" y="21334"/>
                      <a:pt x="12107" y="21344"/>
                    </a:cubicBezTo>
                    <a:cubicBezTo>
                      <a:pt x="12098" y="21384"/>
                      <a:pt x="12127" y="21423"/>
                      <a:pt x="12167" y="21433"/>
                    </a:cubicBezTo>
                    <a:cubicBezTo>
                      <a:pt x="12177" y="21453"/>
                      <a:pt x="12187" y="21483"/>
                      <a:pt x="12187" y="21512"/>
                    </a:cubicBezTo>
                    <a:cubicBezTo>
                      <a:pt x="12187" y="21552"/>
                      <a:pt x="12197" y="21562"/>
                      <a:pt x="12207" y="21562"/>
                    </a:cubicBezTo>
                    <a:cubicBezTo>
                      <a:pt x="12177" y="21572"/>
                      <a:pt x="12137" y="21592"/>
                      <a:pt x="12098" y="21622"/>
                    </a:cubicBezTo>
                    <a:cubicBezTo>
                      <a:pt x="11998" y="21681"/>
                      <a:pt x="12032" y="21728"/>
                      <a:pt x="12095" y="21728"/>
                    </a:cubicBezTo>
                    <a:cubicBezTo>
                      <a:pt x="12126" y="21728"/>
                      <a:pt x="12164" y="21717"/>
                      <a:pt x="12197" y="21691"/>
                    </a:cubicBezTo>
                    <a:cubicBezTo>
                      <a:pt x="12236" y="21659"/>
                      <a:pt x="12271" y="21656"/>
                      <a:pt x="12304" y="21656"/>
                    </a:cubicBezTo>
                    <a:cubicBezTo>
                      <a:pt x="12312" y="21656"/>
                      <a:pt x="12320" y="21656"/>
                      <a:pt x="12328" y="21656"/>
                    </a:cubicBezTo>
                    <a:cubicBezTo>
                      <a:pt x="12368" y="21656"/>
                      <a:pt x="12405" y="21651"/>
                      <a:pt x="12445" y="21592"/>
                    </a:cubicBezTo>
                    <a:cubicBezTo>
                      <a:pt x="12464" y="21562"/>
                      <a:pt x="12474" y="21552"/>
                      <a:pt x="12494" y="21542"/>
                    </a:cubicBezTo>
                    <a:cubicBezTo>
                      <a:pt x="12504" y="21542"/>
                      <a:pt x="12524" y="21552"/>
                      <a:pt x="12534" y="21562"/>
                    </a:cubicBezTo>
                    <a:cubicBezTo>
                      <a:pt x="12534" y="21562"/>
                      <a:pt x="12534" y="21562"/>
                      <a:pt x="12534" y="21572"/>
                    </a:cubicBezTo>
                    <a:cubicBezTo>
                      <a:pt x="12524" y="21612"/>
                      <a:pt x="12534" y="21622"/>
                      <a:pt x="12564" y="21622"/>
                    </a:cubicBezTo>
                    <a:cubicBezTo>
                      <a:pt x="12534" y="21631"/>
                      <a:pt x="12504" y="21651"/>
                      <a:pt x="12484" y="21671"/>
                    </a:cubicBezTo>
                    <a:lnTo>
                      <a:pt x="12683" y="21681"/>
                    </a:lnTo>
                    <a:cubicBezTo>
                      <a:pt x="12643" y="21721"/>
                      <a:pt x="12653" y="21780"/>
                      <a:pt x="12603" y="21850"/>
                    </a:cubicBezTo>
                    <a:cubicBezTo>
                      <a:pt x="12587" y="21875"/>
                      <a:pt x="12573" y="21885"/>
                      <a:pt x="12561" y="21885"/>
                    </a:cubicBezTo>
                    <a:cubicBezTo>
                      <a:pt x="12529" y="21885"/>
                      <a:pt x="12507" y="21817"/>
                      <a:pt x="12464" y="21760"/>
                    </a:cubicBezTo>
                    <a:cubicBezTo>
                      <a:pt x="12454" y="21750"/>
                      <a:pt x="12454" y="21750"/>
                      <a:pt x="12445" y="21740"/>
                    </a:cubicBezTo>
                    <a:cubicBezTo>
                      <a:pt x="12433" y="21729"/>
                      <a:pt x="12423" y="21724"/>
                      <a:pt x="12414" y="21724"/>
                    </a:cubicBezTo>
                    <a:cubicBezTo>
                      <a:pt x="12385" y="21724"/>
                      <a:pt x="12368" y="21779"/>
                      <a:pt x="12345" y="21840"/>
                    </a:cubicBezTo>
                    <a:cubicBezTo>
                      <a:pt x="12345" y="21869"/>
                      <a:pt x="12335" y="21899"/>
                      <a:pt x="12326" y="21919"/>
                    </a:cubicBezTo>
                    <a:cubicBezTo>
                      <a:pt x="12326" y="21929"/>
                      <a:pt x="12316" y="21929"/>
                      <a:pt x="12316" y="21929"/>
                    </a:cubicBezTo>
                    <a:cubicBezTo>
                      <a:pt x="12296" y="21969"/>
                      <a:pt x="12256" y="21939"/>
                      <a:pt x="12217" y="21988"/>
                    </a:cubicBezTo>
                    <a:cubicBezTo>
                      <a:pt x="12197" y="22008"/>
                      <a:pt x="12167" y="22028"/>
                      <a:pt x="12147" y="22088"/>
                    </a:cubicBezTo>
                    <a:cubicBezTo>
                      <a:pt x="12067" y="22223"/>
                      <a:pt x="12174" y="22250"/>
                      <a:pt x="12234" y="22250"/>
                    </a:cubicBezTo>
                    <a:cubicBezTo>
                      <a:pt x="12248" y="22250"/>
                      <a:pt x="12260" y="22248"/>
                      <a:pt x="12266" y="22246"/>
                    </a:cubicBezTo>
                    <a:cubicBezTo>
                      <a:pt x="12286" y="22236"/>
                      <a:pt x="12286" y="22127"/>
                      <a:pt x="12316" y="22058"/>
                    </a:cubicBezTo>
                    <a:cubicBezTo>
                      <a:pt x="12326" y="22038"/>
                      <a:pt x="12335" y="22028"/>
                      <a:pt x="12355" y="22018"/>
                    </a:cubicBezTo>
                    <a:cubicBezTo>
                      <a:pt x="12355" y="22018"/>
                      <a:pt x="12355" y="22008"/>
                      <a:pt x="12355" y="22008"/>
                    </a:cubicBezTo>
                    <a:cubicBezTo>
                      <a:pt x="12362" y="22006"/>
                      <a:pt x="12370" y="22005"/>
                      <a:pt x="12377" y="22005"/>
                    </a:cubicBezTo>
                    <a:cubicBezTo>
                      <a:pt x="12437" y="22005"/>
                      <a:pt x="12482" y="22080"/>
                      <a:pt x="12375" y="22187"/>
                    </a:cubicBezTo>
                    <a:cubicBezTo>
                      <a:pt x="12295" y="22274"/>
                      <a:pt x="12290" y="22308"/>
                      <a:pt x="12320" y="22308"/>
                    </a:cubicBezTo>
                    <a:cubicBezTo>
                      <a:pt x="12331" y="22308"/>
                      <a:pt x="12347" y="22304"/>
                      <a:pt x="12365" y="22296"/>
                    </a:cubicBezTo>
                    <a:cubicBezTo>
                      <a:pt x="12369" y="22295"/>
                      <a:pt x="12373" y="22294"/>
                      <a:pt x="12376" y="22294"/>
                    </a:cubicBezTo>
                    <a:cubicBezTo>
                      <a:pt x="12432" y="22294"/>
                      <a:pt x="12413" y="22444"/>
                      <a:pt x="12385" y="22444"/>
                    </a:cubicBezTo>
                    <a:cubicBezTo>
                      <a:pt x="12348" y="22444"/>
                      <a:pt x="12278" y="22343"/>
                      <a:pt x="12221" y="22343"/>
                    </a:cubicBezTo>
                    <a:cubicBezTo>
                      <a:pt x="12216" y="22343"/>
                      <a:pt x="12211" y="22344"/>
                      <a:pt x="12207" y="22345"/>
                    </a:cubicBezTo>
                    <a:cubicBezTo>
                      <a:pt x="12147" y="22355"/>
                      <a:pt x="12137" y="22415"/>
                      <a:pt x="12098" y="22534"/>
                    </a:cubicBezTo>
                    <a:cubicBezTo>
                      <a:pt x="12084" y="22567"/>
                      <a:pt x="12069" y="22576"/>
                      <a:pt x="12054" y="22576"/>
                    </a:cubicBezTo>
                    <a:cubicBezTo>
                      <a:pt x="12036" y="22576"/>
                      <a:pt x="12017" y="22564"/>
                      <a:pt x="11999" y="22564"/>
                    </a:cubicBezTo>
                    <a:cubicBezTo>
                      <a:pt x="11978" y="22564"/>
                      <a:pt x="11958" y="22580"/>
                      <a:pt x="11939" y="22653"/>
                    </a:cubicBezTo>
                    <a:cubicBezTo>
                      <a:pt x="11916" y="22739"/>
                      <a:pt x="11960" y="22769"/>
                      <a:pt x="12019" y="22769"/>
                    </a:cubicBezTo>
                    <a:cubicBezTo>
                      <a:pt x="12090" y="22769"/>
                      <a:pt x="12184" y="22726"/>
                      <a:pt x="12217" y="22682"/>
                    </a:cubicBezTo>
                    <a:cubicBezTo>
                      <a:pt x="12241" y="22643"/>
                      <a:pt x="12229" y="22640"/>
                      <a:pt x="12223" y="22640"/>
                    </a:cubicBezTo>
                    <a:cubicBezTo>
                      <a:pt x="12222" y="22640"/>
                      <a:pt x="12221" y="22640"/>
                      <a:pt x="12221" y="22640"/>
                    </a:cubicBezTo>
                    <a:cubicBezTo>
                      <a:pt x="12218" y="22640"/>
                      <a:pt x="12224" y="22639"/>
                      <a:pt x="12266" y="22613"/>
                    </a:cubicBezTo>
                    <a:cubicBezTo>
                      <a:pt x="12282" y="22604"/>
                      <a:pt x="12294" y="22599"/>
                      <a:pt x="12302" y="22599"/>
                    </a:cubicBezTo>
                    <a:cubicBezTo>
                      <a:pt x="12349" y="22599"/>
                      <a:pt x="12306" y="22721"/>
                      <a:pt x="12256" y="22821"/>
                    </a:cubicBezTo>
                    <a:cubicBezTo>
                      <a:pt x="12214" y="22913"/>
                      <a:pt x="12192" y="22970"/>
                      <a:pt x="12214" y="22970"/>
                    </a:cubicBezTo>
                    <a:cubicBezTo>
                      <a:pt x="12224" y="22970"/>
                      <a:pt x="12240" y="22960"/>
                      <a:pt x="12266" y="22940"/>
                    </a:cubicBezTo>
                    <a:cubicBezTo>
                      <a:pt x="12345" y="22871"/>
                      <a:pt x="12316" y="22772"/>
                      <a:pt x="12355" y="22682"/>
                    </a:cubicBezTo>
                    <a:cubicBezTo>
                      <a:pt x="12364" y="22653"/>
                      <a:pt x="12378" y="22641"/>
                      <a:pt x="12392" y="22641"/>
                    </a:cubicBezTo>
                    <a:cubicBezTo>
                      <a:pt x="12427" y="22641"/>
                      <a:pt x="12470" y="22706"/>
                      <a:pt x="12484" y="22762"/>
                    </a:cubicBezTo>
                    <a:cubicBezTo>
                      <a:pt x="12504" y="22841"/>
                      <a:pt x="12435" y="22772"/>
                      <a:pt x="12375" y="22881"/>
                    </a:cubicBezTo>
                    <a:cubicBezTo>
                      <a:pt x="12330" y="22951"/>
                      <a:pt x="12269" y="23055"/>
                      <a:pt x="12298" y="23055"/>
                    </a:cubicBezTo>
                    <a:cubicBezTo>
                      <a:pt x="12314" y="23055"/>
                      <a:pt x="12357" y="23024"/>
                      <a:pt x="12445" y="22940"/>
                    </a:cubicBezTo>
                    <a:cubicBezTo>
                      <a:pt x="12514" y="22881"/>
                      <a:pt x="12504" y="22831"/>
                      <a:pt x="12534" y="22811"/>
                    </a:cubicBezTo>
                    <a:cubicBezTo>
                      <a:pt x="12535" y="22811"/>
                      <a:pt x="12537" y="22810"/>
                      <a:pt x="12538" y="22810"/>
                    </a:cubicBezTo>
                    <a:cubicBezTo>
                      <a:pt x="12560" y="22810"/>
                      <a:pt x="12602" y="22873"/>
                      <a:pt x="12583" y="22901"/>
                    </a:cubicBezTo>
                    <a:cubicBezTo>
                      <a:pt x="12554" y="22930"/>
                      <a:pt x="12544" y="22930"/>
                      <a:pt x="12494" y="22970"/>
                    </a:cubicBezTo>
                    <a:cubicBezTo>
                      <a:pt x="12445" y="23020"/>
                      <a:pt x="12415" y="23010"/>
                      <a:pt x="12326" y="23089"/>
                    </a:cubicBezTo>
                    <a:cubicBezTo>
                      <a:pt x="12289" y="23126"/>
                      <a:pt x="12262" y="23139"/>
                      <a:pt x="12236" y="23139"/>
                    </a:cubicBezTo>
                    <a:cubicBezTo>
                      <a:pt x="12198" y="23139"/>
                      <a:pt x="12162" y="23112"/>
                      <a:pt x="12098" y="23089"/>
                    </a:cubicBezTo>
                    <a:cubicBezTo>
                      <a:pt x="12083" y="23083"/>
                      <a:pt x="12074" y="23081"/>
                      <a:pt x="12069" y="23081"/>
                    </a:cubicBezTo>
                    <a:cubicBezTo>
                      <a:pt x="12041" y="23081"/>
                      <a:pt x="12153" y="23169"/>
                      <a:pt x="12127" y="23228"/>
                    </a:cubicBezTo>
                    <a:cubicBezTo>
                      <a:pt x="12118" y="23246"/>
                      <a:pt x="12092" y="23252"/>
                      <a:pt x="12061" y="23252"/>
                    </a:cubicBezTo>
                    <a:cubicBezTo>
                      <a:pt x="11986" y="23252"/>
                      <a:pt x="11879" y="23218"/>
                      <a:pt x="11879" y="23218"/>
                    </a:cubicBezTo>
                    <a:cubicBezTo>
                      <a:pt x="11879" y="23218"/>
                      <a:pt x="11840" y="23277"/>
                      <a:pt x="11869" y="23287"/>
                    </a:cubicBezTo>
                    <a:cubicBezTo>
                      <a:pt x="11876" y="23287"/>
                      <a:pt x="11885" y="23285"/>
                      <a:pt x="11894" y="23285"/>
                    </a:cubicBezTo>
                    <a:cubicBezTo>
                      <a:pt x="11914" y="23285"/>
                      <a:pt x="11936" y="23294"/>
                      <a:pt x="11949" y="23347"/>
                    </a:cubicBezTo>
                    <a:cubicBezTo>
                      <a:pt x="11957" y="23379"/>
                      <a:pt x="11949" y="23388"/>
                      <a:pt x="11931" y="23388"/>
                    </a:cubicBezTo>
                    <a:cubicBezTo>
                      <a:pt x="11904" y="23388"/>
                      <a:pt x="11854" y="23367"/>
                      <a:pt x="11800" y="23367"/>
                    </a:cubicBezTo>
                    <a:cubicBezTo>
                      <a:pt x="11701" y="23367"/>
                      <a:pt x="11741" y="23377"/>
                      <a:pt x="11731" y="23456"/>
                    </a:cubicBezTo>
                    <a:cubicBezTo>
                      <a:pt x="11727" y="23485"/>
                      <a:pt x="11734" y="23493"/>
                      <a:pt x="11748" y="23493"/>
                    </a:cubicBezTo>
                    <a:cubicBezTo>
                      <a:pt x="11763" y="23493"/>
                      <a:pt x="11787" y="23484"/>
                      <a:pt x="11813" y="23484"/>
                    </a:cubicBezTo>
                    <a:cubicBezTo>
                      <a:pt x="11828" y="23484"/>
                      <a:pt x="11844" y="23487"/>
                      <a:pt x="11860" y="23496"/>
                    </a:cubicBezTo>
                    <a:cubicBezTo>
                      <a:pt x="11939" y="23545"/>
                      <a:pt x="11810" y="23535"/>
                      <a:pt x="11810" y="23644"/>
                    </a:cubicBezTo>
                    <a:cubicBezTo>
                      <a:pt x="11810" y="23694"/>
                      <a:pt x="11824" y="23713"/>
                      <a:pt x="11844" y="23713"/>
                    </a:cubicBezTo>
                    <a:cubicBezTo>
                      <a:pt x="11867" y="23713"/>
                      <a:pt x="11898" y="23686"/>
                      <a:pt x="11919" y="23654"/>
                    </a:cubicBezTo>
                    <a:cubicBezTo>
                      <a:pt x="11969" y="23595"/>
                      <a:pt x="12008" y="23585"/>
                      <a:pt x="12038" y="23515"/>
                    </a:cubicBezTo>
                    <a:cubicBezTo>
                      <a:pt x="12066" y="23451"/>
                      <a:pt x="12076" y="23395"/>
                      <a:pt x="12117" y="23395"/>
                    </a:cubicBezTo>
                    <a:cubicBezTo>
                      <a:pt x="12120" y="23395"/>
                      <a:pt x="12124" y="23396"/>
                      <a:pt x="12127" y="23396"/>
                    </a:cubicBezTo>
                    <a:cubicBezTo>
                      <a:pt x="12177" y="23406"/>
                      <a:pt x="12167" y="23436"/>
                      <a:pt x="12117" y="23555"/>
                    </a:cubicBezTo>
                    <a:cubicBezTo>
                      <a:pt x="12078" y="23664"/>
                      <a:pt x="12068" y="23624"/>
                      <a:pt x="12107" y="23684"/>
                    </a:cubicBezTo>
                    <a:cubicBezTo>
                      <a:pt x="12114" y="23696"/>
                      <a:pt x="12121" y="23701"/>
                      <a:pt x="12127" y="23701"/>
                    </a:cubicBezTo>
                    <a:cubicBezTo>
                      <a:pt x="12157" y="23701"/>
                      <a:pt x="12179" y="23584"/>
                      <a:pt x="12187" y="23535"/>
                    </a:cubicBezTo>
                    <a:cubicBezTo>
                      <a:pt x="12197" y="23476"/>
                      <a:pt x="12246" y="23496"/>
                      <a:pt x="12326" y="23446"/>
                    </a:cubicBezTo>
                    <a:cubicBezTo>
                      <a:pt x="12335" y="23440"/>
                      <a:pt x="12342" y="23438"/>
                      <a:pt x="12348" y="23438"/>
                    </a:cubicBezTo>
                    <a:cubicBezTo>
                      <a:pt x="12382" y="23438"/>
                      <a:pt x="12345" y="23535"/>
                      <a:pt x="12345" y="23595"/>
                    </a:cubicBezTo>
                    <a:cubicBezTo>
                      <a:pt x="12345" y="23654"/>
                      <a:pt x="12335" y="23634"/>
                      <a:pt x="12316" y="23733"/>
                    </a:cubicBezTo>
                    <a:cubicBezTo>
                      <a:pt x="12310" y="23761"/>
                      <a:pt x="12311" y="23773"/>
                      <a:pt x="12316" y="23773"/>
                    </a:cubicBezTo>
                    <a:cubicBezTo>
                      <a:pt x="12328" y="23773"/>
                      <a:pt x="12369" y="23696"/>
                      <a:pt x="12405" y="23624"/>
                    </a:cubicBezTo>
                    <a:cubicBezTo>
                      <a:pt x="12431" y="23576"/>
                      <a:pt x="12438" y="23563"/>
                      <a:pt x="12449" y="23563"/>
                    </a:cubicBezTo>
                    <a:cubicBezTo>
                      <a:pt x="12462" y="23563"/>
                      <a:pt x="12481" y="23585"/>
                      <a:pt x="12554" y="23585"/>
                    </a:cubicBezTo>
                    <a:cubicBezTo>
                      <a:pt x="12567" y="23584"/>
                      <a:pt x="12577" y="23583"/>
                      <a:pt x="12585" y="23583"/>
                    </a:cubicBezTo>
                    <a:cubicBezTo>
                      <a:pt x="12659" y="23583"/>
                      <a:pt x="12557" y="23623"/>
                      <a:pt x="12494" y="23694"/>
                    </a:cubicBezTo>
                    <a:cubicBezTo>
                      <a:pt x="12440" y="23755"/>
                      <a:pt x="12446" y="23769"/>
                      <a:pt x="12477" y="23769"/>
                    </a:cubicBezTo>
                    <a:cubicBezTo>
                      <a:pt x="12492" y="23769"/>
                      <a:pt x="12512" y="23766"/>
                      <a:pt x="12534" y="23763"/>
                    </a:cubicBezTo>
                    <a:cubicBezTo>
                      <a:pt x="12603" y="23753"/>
                      <a:pt x="12534" y="23763"/>
                      <a:pt x="12653" y="23724"/>
                    </a:cubicBezTo>
                    <a:cubicBezTo>
                      <a:pt x="12661" y="23721"/>
                      <a:pt x="12668" y="23720"/>
                      <a:pt x="12675" y="23720"/>
                    </a:cubicBezTo>
                    <a:cubicBezTo>
                      <a:pt x="12750" y="23720"/>
                      <a:pt x="12683" y="23872"/>
                      <a:pt x="12683" y="23872"/>
                    </a:cubicBezTo>
                    <a:cubicBezTo>
                      <a:pt x="12683" y="23872"/>
                      <a:pt x="12632" y="23916"/>
                      <a:pt x="12567" y="23916"/>
                    </a:cubicBezTo>
                    <a:cubicBezTo>
                      <a:pt x="12556" y="23916"/>
                      <a:pt x="12545" y="23915"/>
                      <a:pt x="12534" y="23912"/>
                    </a:cubicBezTo>
                    <a:cubicBezTo>
                      <a:pt x="12476" y="23895"/>
                      <a:pt x="12473" y="23823"/>
                      <a:pt x="12428" y="23823"/>
                    </a:cubicBezTo>
                    <a:cubicBezTo>
                      <a:pt x="12419" y="23823"/>
                      <a:pt x="12408" y="23826"/>
                      <a:pt x="12395" y="23833"/>
                    </a:cubicBezTo>
                    <a:cubicBezTo>
                      <a:pt x="12306" y="23872"/>
                      <a:pt x="12316" y="23892"/>
                      <a:pt x="12296" y="23922"/>
                    </a:cubicBezTo>
                    <a:cubicBezTo>
                      <a:pt x="12291" y="23927"/>
                      <a:pt x="12287" y="23928"/>
                      <a:pt x="12284" y="23928"/>
                    </a:cubicBezTo>
                    <a:cubicBezTo>
                      <a:pt x="12280" y="23928"/>
                      <a:pt x="12277" y="23927"/>
                      <a:pt x="12272" y="23927"/>
                    </a:cubicBezTo>
                    <a:cubicBezTo>
                      <a:pt x="12264" y="23927"/>
                      <a:pt x="12251" y="23932"/>
                      <a:pt x="12226" y="23962"/>
                    </a:cubicBezTo>
                    <a:cubicBezTo>
                      <a:pt x="12206" y="23986"/>
                      <a:pt x="12194" y="23997"/>
                      <a:pt x="12185" y="23997"/>
                    </a:cubicBezTo>
                    <a:cubicBezTo>
                      <a:pt x="12172" y="23997"/>
                      <a:pt x="12165" y="23973"/>
                      <a:pt x="12147" y="23932"/>
                    </a:cubicBezTo>
                    <a:cubicBezTo>
                      <a:pt x="12139" y="23913"/>
                      <a:pt x="12124" y="23906"/>
                      <a:pt x="12104" y="23906"/>
                    </a:cubicBezTo>
                    <a:cubicBezTo>
                      <a:pt x="12052" y="23906"/>
                      <a:pt x="11972" y="23957"/>
                      <a:pt x="11929" y="23971"/>
                    </a:cubicBezTo>
                    <a:cubicBezTo>
                      <a:pt x="11869" y="23991"/>
                      <a:pt x="12028" y="24071"/>
                      <a:pt x="12018" y="24100"/>
                    </a:cubicBezTo>
                    <a:cubicBezTo>
                      <a:pt x="12014" y="24114"/>
                      <a:pt x="12013" y="24119"/>
                      <a:pt x="12008" y="24119"/>
                    </a:cubicBezTo>
                    <a:cubicBezTo>
                      <a:pt x="12001" y="24119"/>
                      <a:pt x="11987" y="24111"/>
                      <a:pt x="11949" y="24100"/>
                    </a:cubicBezTo>
                    <a:cubicBezTo>
                      <a:pt x="11922" y="24096"/>
                      <a:pt x="11890" y="24091"/>
                      <a:pt x="11861" y="24091"/>
                    </a:cubicBezTo>
                    <a:cubicBezTo>
                      <a:pt x="11825" y="24091"/>
                      <a:pt x="11796" y="24098"/>
                      <a:pt x="11790" y="24120"/>
                    </a:cubicBezTo>
                    <a:cubicBezTo>
                      <a:pt x="11780" y="24150"/>
                      <a:pt x="11770" y="24190"/>
                      <a:pt x="11731" y="24219"/>
                    </a:cubicBezTo>
                    <a:cubicBezTo>
                      <a:pt x="11691" y="24249"/>
                      <a:pt x="11770" y="24338"/>
                      <a:pt x="11790" y="24348"/>
                    </a:cubicBezTo>
                    <a:cubicBezTo>
                      <a:pt x="11796" y="24352"/>
                      <a:pt x="11801" y="24354"/>
                      <a:pt x="11807" y="24354"/>
                    </a:cubicBezTo>
                    <a:cubicBezTo>
                      <a:pt x="11829" y="24354"/>
                      <a:pt x="11851" y="24321"/>
                      <a:pt x="11899" y="24249"/>
                    </a:cubicBezTo>
                    <a:cubicBezTo>
                      <a:pt x="11933" y="24204"/>
                      <a:pt x="11954" y="24188"/>
                      <a:pt x="11970" y="24188"/>
                    </a:cubicBezTo>
                    <a:cubicBezTo>
                      <a:pt x="11981" y="24188"/>
                      <a:pt x="11990" y="24197"/>
                      <a:pt x="11998" y="24209"/>
                    </a:cubicBezTo>
                    <a:cubicBezTo>
                      <a:pt x="12018" y="24249"/>
                      <a:pt x="11939" y="24279"/>
                      <a:pt x="11929" y="24309"/>
                    </a:cubicBezTo>
                    <a:cubicBezTo>
                      <a:pt x="11909" y="24338"/>
                      <a:pt x="11840" y="24437"/>
                      <a:pt x="11899" y="24477"/>
                    </a:cubicBezTo>
                    <a:cubicBezTo>
                      <a:pt x="11924" y="24497"/>
                      <a:pt x="11946" y="24507"/>
                      <a:pt x="11962" y="24507"/>
                    </a:cubicBezTo>
                    <a:cubicBezTo>
                      <a:pt x="11979" y="24507"/>
                      <a:pt x="11988" y="24497"/>
                      <a:pt x="11988" y="24477"/>
                    </a:cubicBezTo>
                    <a:cubicBezTo>
                      <a:pt x="11988" y="24445"/>
                      <a:pt x="12027" y="24374"/>
                      <a:pt x="12063" y="24374"/>
                    </a:cubicBezTo>
                    <a:cubicBezTo>
                      <a:pt x="12072" y="24374"/>
                      <a:pt x="12080" y="24378"/>
                      <a:pt x="12088" y="24388"/>
                    </a:cubicBezTo>
                    <a:cubicBezTo>
                      <a:pt x="12095" y="24397"/>
                      <a:pt x="12106" y="24401"/>
                      <a:pt x="12118" y="24401"/>
                    </a:cubicBezTo>
                    <a:cubicBezTo>
                      <a:pt x="12169" y="24401"/>
                      <a:pt x="12248" y="24331"/>
                      <a:pt x="12256" y="24299"/>
                    </a:cubicBezTo>
                    <a:cubicBezTo>
                      <a:pt x="12265" y="24253"/>
                      <a:pt x="12400" y="24157"/>
                      <a:pt x="12491" y="24157"/>
                    </a:cubicBezTo>
                    <a:cubicBezTo>
                      <a:pt x="12499" y="24157"/>
                      <a:pt x="12507" y="24158"/>
                      <a:pt x="12514" y="24160"/>
                    </a:cubicBezTo>
                    <a:cubicBezTo>
                      <a:pt x="12603" y="24180"/>
                      <a:pt x="12425" y="24279"/>
                      <a:pt x="12395" y="24338"/>
                    </a:cubicBezTo>
                    <a:cubicBezTo>
                      <a:pt x="12362" y="24379"/>
                      <a:pt x="12450" y="24460"/>
                      <a:pt x="12527" y="24460"/>
                    </a:cubicBezTo>
                    <a:cubicBezTo>
                      <a:pt x="12543" y="24460"/>
                      <a:pt x="12559" y="24456"/>
                      <a:pt x="12573" y="24447"/>
                    </a:cubicBezTo>
                    <a:cubicBezTo>
                      <a:pt x="12584" y="24440"/>
                      <a:pt x="12593" y="24436"/>
                      <a:pt x="12600" y="24436"/>
                    </a:cubicBezTo>
                    <a:cubicBezTo>
                      <a:pt x="12639" y="24436"/>
                      <a:pt x="12628" y="24536"/>
                      <a:pt x="12603" y="24586"/>
                    </a:cubicBezTo>
                    <a:cubicBezTo>
                      <a:pt x="12599" y="24598"/>
                      <a:pt x="12590" y="24602"/>
                      <a:pt x="12577" y="24602"/>
                    </a:cubicBezTo>
                    <a:cubicBezTo>
                      <a:pt x="12538" y="24602"/>
                      <a:pt x="12466" y="24554"/>
                      <a:pt x="12405" y="24547"/>
                    </a:cubicBezTo>
                    <a:cubicBezTo>
                      <a:pt x="12335" y="24537"/>
                      <a:pt x="12306" y="24428"/>
                      <a:pt x="12246" y="24428"/>
                    </a:cubicBezTo>
                    <a:cubicBezTo>
                      <a:pt x="12244" y="24427"/>
                      <a:pt x="12242" y="24427"/>
                      <a:pt x="12240" y="24427"/>
                    </a:cubicBezTo>
                    <a:cubicBezTo>
                      <a:pt x="12200" y="24427"/>
                      <a:pt x="12236" y="24531"/>
                      <a:pt x="12236" y="24626"/>
                    </a:cubicBezTo>
                    <a:cubicBezTo>
                      <a:pt x="12236" y="24669"/>
                      <a:pt x="12210" y="24682"/>
                      <a:pt x="12172" y="24682"/>
                    </a:cubicBezTo>
                    <a:cubicBezTo>
                      <a:pt x="12124" y="24682"/>
                      <a:pt x="12058" y="24661"/>
                      <a:pt x="12008" y="24656"/>
                    </a:cubicBezTo>
                    <a:cubicBezTo>
                      <a:pt x="11926" y="24647"/>
                      <a:pt x="11878" y="24599"/>
                      <a:pt x="11808" y="24599"/>
                    </a:cubicBezTo>
                    <a:cubicBezTo>
                      <a:pt x="11793" y="24599"/>
                      <a:pt x="11778" y="24601"/>
                      <a:pt x="11760" y="24606"/>
                    </a:cubicBezTo>
                    <a:cubicBezTo>
                      <a:pt x="11651" y="24626"/>
                      <a:pt x="11542" y="24775"/>
                      <a:pt x="11622" y="24775"/>
                    </a:cubicBezTo>
                    <a:cubicBezTo>
                      <a:pt x="11701" y="24784"/>
                      <a:pt x="11830" y="24834"/>
                      <a:pt x="11810" y="24943"/>
                    </a:cubicBezTo>
                    <a:cubicBezTo>
                      <a:pt x="11804" y="24963"/>
                      <a:pt x="11804" y="24971"/>
                      <a:pt x="11807" y="24971"/>
                    </a:cubicBezTo>
                    <a:cubicBezTo>
                      <a:pt x="11817" y="24971"/>
                      <a:pt x="11873" y="24868"/>
                      <a:pt x="11915" y="24868"/>
                    </a:cubicBezTo>
                    <a:cubicBezTo>
                      <a:pt x="11924" y="24868"/>
                      <a:pt x="11932" y="24872"/>
                      <a:pt x="11939" y="24884"/>
                    </a:cubicBezTo>
                    <a:cubicBezTo>
                      <a:pt x="11987" y="24951"/>
                      <a:pt x="11942" y="25112"/>
                      <a:pt x="12039" y="25112"/>
                    </a:cubicBezTo>
                    <a:cubicBezTo>
                      <a:pt x="12042" y="25112"/>
                      <a:pt x="12045" y="25112"/>
                      <a:pt x="12048" y="25112"/>
                    </a:cubicBezTo>
                    <a:cubicBezTo>
                      <a:pt x="12147" y="25102"/>
                      <a:pt x="12177" y="25062"/>
                      <a:pt x="12207" y="24953"/>
                    </a:cubicBezTo>
                    <a:cubicBezTo>
                      <a:pt x="12213" y="24936"/>
                      <a:pt x="12220" y="24928"/>
                      <a:pt x="12227" y="24928"/>
                    </a:cubicBezTo>
                    <a:cubicBezTo>
                      <a:pt x="12264" y="24928"/>
                      <a:pt x="12307" y="25134"/>
                      <a:pt x="12316" y="25201"/>
                    </a:cubicBezTo>
                    <a:cubicBezTo>
                      <a:pt x="12316" y="25215"/>
                      <a:pt x="12319" y="25221"/>
                      <a:pt x="12325" y="25221"/>
                    </a:cubicBezTo>
                    <a:cubicBezTo>
                      <a:pt x="12352" y="25221"/>
                      <a:pt x="12432" y="25090"/>
                      <a:pt x="12464" y="25032"/>
                    </a:cubicBezTo>
                    <a:cubicBezTo>
                      <a:pt x="12470" y="25024"/>
                      <a:pt x="12480" y="25020"/>
                      <a:pt x="12493" y="25020"/>
                    </a:cubicBezTo>
                    <a:cubicBezTo>
                      <a:pt x="12524" y="25020"/>
                      <a:pt x="12571" y="25041"/>
                      <a:pt x="12613" y="25062"/>
                    </a:cubicBezTo>
                    <a:cubicBezTo>
                      <a:pt x="12534" y="25112"/>
                      <a:pt x="12643" y="25270"/>
                      <a:pt x="12702" y="25290"/>
                    </a:cubicBezTo>
                    <a:cubicBezTo>
                      <a:pt x="12708" y="25292"/>
                      <a:pt x="12713" y="25293"/>
                      <a:pt x="12718" y="25293"/>
                    </a:cubicBezTo>
                    <a:cubicBezTo>
                      <a:pt x="12765" y="25293"/>
                      <a:pt x="12820" y="25220"/>
                      <a:pt x="12891" y="25132"/>
                    </a:cubicBezTo>
                    <a:lnTo>
                      <a:pt x="13119" y="25141"/>
                    </a:lnTo>
                    <a:lnTo>
                      <a:pt x="13109" y="25141"/>
                    </a:lnTo>
                    <a:cubicBezTo>
                      <a:pt x="13069" y="25201"/>
                      <a:pt x="13000" y="25469"/>
                      <a:pt x="13129" y="25538"/>
                    </a:cubicBezTo>
                    <a:cubicBezTo>
                      <a:pt x="13139" y="25548"/>
                      <a:pt x="13139" y="25548"/>
                      <a:pt x="13149" y="25548"/>
                    </a:cubicBezTo>
                    <a:cubicBezTo>
                      <a:pt x="13109" y="25588"/>
                      <a:pt x="13059" y="25657"/>
                      <a:pt x="13010" y="25756"/>
                    </a:cubicBezTo>
                    <a:cubicBezTo>
                      <a:pt x="12975" y="25751"/>
                      <a:pt x="12938" y="25746"/>
                      <a:pt x="12896" y="25746"/>
                    </a:cubicBezTo>
                    <a:cubicBezTo>
                      <a:pt x="12854" y="25746"/>
                      <a:pt x="12806" y="25751"/>
                      <a:pt x="12752" y="25766"/>
                    </a:cubicBezTo>
                    <a:cubicBezTo>
                      <a:pt x="12514" y="25806"/>
                      <a:pt x="12236" y="25945"/>
                      <a:pt x="12415" y="25964"/>
                    </a:cubicBezTo>
                    <a:cubicBezTo>
                      <a:pt x="12593" y="25974"/>
                      <a:pt x="12821" y="26083"/>
                      <a:pt x="12762" y="26302"/>
                    </a:cubicBezTo>
                    <a:cubicBezTo>
                      <a:pt x="12735" y="26408"/>
                      <a:pt x="12809" y="26414"/>
                      <a:pt x="12902" y="26414"/>
                    </a:cubicBezTo>
                    <a:cubicBezTo>
                      <a:pt x="12915" y="26414"/>
                      <a:pt x="12928" y="26414"/>
                      <a:pt x="12942" y="26414"/>
                    </a:cubicBezTo>
                    <a:cubicBezTo>
                      <a:pt x="13013" y="26414"/>
                      <a:pt x="13088" y="26418"/>
                      <a:pt x="13139" y="26460"/>
                    </a:cubicBezTo>
                    <a:cubicBezTo>
                      <a:pt x="13010" y="26490"/>
                      <a:pt x="12970" y="26658"/>
                      <a:pt x="12871" y="26956"/>
                    </a:cubicBezTo>
                    <a:cubicBezTo>
                      <a:pt x="12842" y="27048"/>
                      <a:pt x="12808" y="27072"/>
                      <a:pt x="12770" y="27072"/>
                    </a:cubicBezTo>
                    <a:cubicBezTo>
                      <a:pt x="12727" y="27072"/>
                      <a:pt x="12681" y="27041"/>
                      <a:pt x="12635" y="27041"/>
                    </a:cubicBezTo>
                    <a:cubicBezTo>
                      <a:pt x="12582" y="27041"/>
                      <a:pt x="12529" y="27083"/>
                      <a:pt x="12484" y="27263"/>
                    </a:cubicBezTo>
                    <a:cubicBezTo>
                      <a:pt x="12430" y="27483"/>
                      <a:pt x="12535" y="27561"/>
                      <a:pt x="12678" y="27561"/>
                    </a:cubicBezTo>
                    <a:cubicBezTo>
                      <a:pt x="12852" y="27561"/>
                      <a:pt x="13082" y="27447"/>
                      <a:pt x="13158" y="27333"/>
                    </a:cubicBezTo>
                    <a:cubicBezTo>
                      <a:pt x="13297" y="27134"/>
                      <a:pt x="13049" y="27303"/>
                      <a:pt x="13287" y="27154"/>
                    </a:cubicBezTo>
                    <a:cubicBezTo>
                      <a:pt x="13326" y="27131"/>
                      <a:pt x="13355" y="27121"/>
                      <a:pt x="13377" y="27121"/>
                    </a:cubicBezTo>
                    <a:cubicBezTo>
                      <a:pt x="13498" y="27121"/>
                      <a:pt x="13393" y="27431"/>
                      <a:pt x="13268" y="27700"/>
                    </a:cubicBezTo>
                    <a:cubicBezTo>
                      <a:pt x="13161" y="27926"/>
                      <a:pt x="13106" y="28072"/>
                      <a:pt x="13158" y="28072"/>
                    </a:cubicBezTo>
                    <a:cubicBezTo>
                      <a:pt x="13179" y="28072"/>
                      <a:pt x="13218" y="28048"/>
                      <a:pt x="13277" y="27997"/>
                    </a:cubicBezTo>
                    <a:cubicBezTo>
                      <a:pt x="13496" y="27819"/>
                      <a:pt x="13406" y="27571"/>
                      <a:pt x="13506" y="27323"/>
                    </a:cubicBezTo>
                    <a:cubicBezTo>
                      <a:pt x="13532" y="27253"/>
                      <a:pt x="13567" y="27224"/>
                      <a:pt x="13604" y="27224"/>
                    </a:cubicBezTo>
                    <a:cubicBezTo>
                      <a:pt x="13693" y="27224"/>
                      <a:pt x="13795" y="27387"/>
                      <a:pt x="13823" y="27541"/>
                    </a:cubicBezTo>
                    <a:cubicBezTo>
                      <a:pt x="13872" y="27749"/>
                      <a:pt x="13714" y="27571"/>
                      <a:pt x="13555" y="27838"/>
                    </a:cubicBezTo>
                    <a:cubicBezTo>
                      <a:pt x="13446" y="28030"/>
                      <a:pt x="13301" y="28296"/>
                      <a:pt x="13376" y="28296"/>
                    </a:cubicBezTo>
                    <a:cubicBezTo>
                      <a:pt x="13417" y="28296"/>
                      <a:pt x="13525" y="28215"/>
                      <a:pt x="13743" y="27997"/>
                    </a:cubicBezTo>
                    <a:cubicBezTo>
                      <a:pt x="13892" y="27848"/>
                      <a:pt x="13872" y="27719"/>
                      <a:pt x="13942" y="27680"/>
                    </a:cubicBezTo>
                    <a:cubicBezTo>
                      <a:pt x="13949" y="27676"/>
                      <a:pt x="13956" y="27674"/>
                      <a:pt x="13963" y="27674"/>
                    </a:cubicBezTo>
                    <a:cubicBezTo>
                      <a:pt x="14033" y="27674"/>
                      <a:pt x="14123" y="27826"/>
                      <a:pt x="14061" y="27898"/>
                    </a:cubicBezTo>
                    <a:cubicBezTo>
                      <a:pt x="13991" y="27977"/>
                      <a:pt x="13962" y="27967"/>
                      <a:pt x="13843" y="28086"/>
                    </a:cubicBezTo>
                    <a:cubicBezTo>
                      <a:pt x="13724" y="28205"/>
                      <a:pt x="13664" y="28176"/>
                      <a:pt x="13446" y="28394"/>
                    </a:cubicBezTo>
                    <a:cubicBezTo>
                      <a:pt x="13358" y="28482"/>
                      <a:pt x="13292" y="28514"/>
                      <a:pt x="13229" y="28514"/>
                    </a:cubicBezTo>
                    <a:cubicBezTo>
                      <a:pt x="13131" y="28514"/>
                      <a:pt x="13043" y="28435"/>
                      <a:pt x="12891" y="28374"/>
                    </a:cubicBezTo>
                    <a:cubicBezTo>
                      <a:pt x="12855" y="28360"/>
                      <a:pt x="12832" y="28354"/>
                      <a:pt x="12819" y="28354"/>
                    </a:cubicBezTo>
                    <a:cubicBezTo>
                      <a:pt x="12733" y="28354"/>
                      <a:pt x="13019" y="28595"/>
                      <a:pt x="12950" y="28741"/>
                    </a:cubicBezTo>
                    <a:cubicBezTo>
                      <a:pt x="12927" y="28788"/>
                      <a:pt x="12864" y="28804"/>
                      <a:pt x="12787" y="28804"/>
                    </a:cubicBezTo>
                    <a:cubicBezTo>
                      <a:pt x="12606" y="28804"/>
                      <a:pt x="12345" y="28711"/>
                      <a:pt x="12345" y="28711"/>
                    </a:cubicBezTo>
                    <a:cubicBezTo>
                      <a:pt x="12345" y="28711"/>
                      <a:pt x="12246" y="28880"/>
                      <a:pt x="12306" y="28889"/>
                    </a:cubicBezTo>
                    <a:cubicBezTo>
                      <a:pt x="12365" y="28899"/>
                      <a:pt x="12464" y="28860"/>
                      <a:pt x="12514" y="29058"/>
                    </a:cubicBezTo>
                    <a:cubicBezTo>
                      <a:pt x="12529" y="29134"/>
                      <a:pt x="12512" y="29158"/>
                      <a:pt x="12473" y="29158"/>
                    </a:cubicBezTo>
                    <a:cubicBezTo>
                      <a:pt x="12409" y="29158"/>
                      <a:pt x="12287" y="29098"/>
                      <a:pt x="12147" y="29098"/>
                    </a:cubicBezTo>
                    <a:cubicBezTo>
                      <a:pt x="11909" y="29098"/>
                      <a:pt x="11998" y="29127"/>
                      <a:pt x="11969" y="29326"/>
                    </a:cubicBezTo>
                    <a:cubicBezTo>
                      <a:pt x="11957" y="29401"/>
                      <a:pt x="11979" y="29419"/>
                      <a:pt x="12019" y="29419"/>
                    </a:cubicBezTo>
                    <a:cubicBezTo>
                      <a:pt x="12057" y="29419"/>
                      <a:pt x="12110" y="29404"/>
                      <a:pt x="12168" y="29404"/>
                    </a:cubicBezTo>
                    <a:cubicBezTo>
                      <a:pt x="12213" y="29404"/>
                      <a:pt x="12260" y="29413"/>
                      <a:pt x="12306" y="29445"/>
                    </a:cubicBezTo>
                    <a:cubicBezTo>
                      <a:pt x="12474" y="29564"/>
                      <a:pt x="12177" y="29544"/>
                      <a:pt x="12177" y="29831"/>
                    </a:cubicBezTo>
                    <a:cubicBezTo>
                      <a:pt x="12172" y="29958"/>
                      <a:pt x="12205" y="30006"/>
                      <a:pt x="12252" y="30006"/>
                    </a:cubicBezTo>
                    <a:cubicBezTo>
                      <a:pt x="12308" y="30006"/>
                      <a:pt x="12385" y="29938"/>
                      <a:pt x="12445" y="29851"/>
                    </a:cubicBezTo>
                    <a:cubicBezTo>
                      <a:pt x="12564" y="29693"/>
                      <a:pt x="12653" y="29663"/>
                      <a:pt x="12732" y="29484"/>
                    </a:cubicBezTo>
                    <a:cubicBezTo>
                      <a:pt x="12796" y="29330"/>
                      <a:pt x="12818" y="29183"/>
                      <a:pt x="12921" y="29183"/>
                    </a:cubicBezTo>
                    <a:cubicBezTo>
                      <a:pt x="12930" y="29183"/>
                      <a:pt x="12940" y="29184"/>
                      <a:pt x="12950" y="29187"/>
                    </a:cubicBezTo>
                    <a:cubicBezTo>
                      <a:pt x="13079" y="29217"/>
                      <a:pt x="13039" y="29286"/>
                      <a:pt x="12930" y="29584"/>
                    </a:cubicBezTo>
                    <a:cubicBezTo>
                      <a:pt x="12821" y="29881"/>
                      <a:pt x="12811" y="29772"/>
                      <a:pt x="12911" y="29931"/>
                    </a:cubicBezTo>
                    <a:cubicBezTo>
                      <a:pt x="12926" y="29959"/>
                      <a:pt x="12940" y="29971"/>
                      <a:pt x="12954" y="29971"/>
                    </a:cubicBezTo>
                    <a:cubicBezTo>
                      <a:pt x="13022" y="29971"/>
                      <a:pt x="13074" y="29676"/>
                      <a:pt x="13099" y="29544"/>
                    </a:cubicBezTo>
                    <a:cubicBezTo>
                      <a:pt x="13129" y="29385"/>
                      <a:pt x="13258" y="29425"/>
                      <a:pt x="13426" y="29316"/>
                    </a:cubicBezTo>
                    <a:cubicBezTo>
                      <a:pt x="13451" y="29300"/>
                      <a:pt x="13469" y="29293"/>
                      <a:pt x="13484" y="29293"/>
                    </a:cubicBezTo>
                    <a:cubicBezTo>
                      <a:pt x="13568" y="29293"/>
                      <a:pt x="13496" y="29540"/>
                      <a:pt x="13496" y="29693"/>
                    </a:cubicBezTo>
                    <a:cubicBezTo>
                      <a:pt x="13496" y="29861"/>
                      <a:pt x="13466" y="29792"/>
                      <a:pt x="13406" y="30050"/>
                    </a:cubicBezTo>
                    <a:cubicBezTo>
                      <a:pt x="13392" y="30122"/>
                      <a:pt x="13395" y="30152"/>
                      <a:pt x="13409" y="30152"/>
                    </a:cubicBezTo>
                    <a:cubicBezTo>
                      <a:pt x="13444" y="30152"/>
                      <a:pt x="13552" y="29954"/>
                      <a:pt x="13644" y="29762"/>
                    </a:cubicBezTo>
                    <a:cubicBezTo>
                      <a:pt x="13694" y="29645"/>
                      <a:pt x="13709" y="29613"/>
                      <a:pt x="13734" y="29613"/>
                    </a:cubicBezTo>
                    <a:cubicBezTo>
                      <a:pt x="13764" y="29613"/>
                      <a:pt x="13809" y="29664"/>
                      <a:pt x="13957" y="29664"/>
                    </a:cubicBezTo>
                    <a:cubicBezTo>
                      <a:pt x="13971" y="29664"/>
                      <a:pt x="13986" y="29664"/>
                      <a:pt x="14001" y="29663"/>
                    </a:cubicBezTo>
                    <a:cubicBezTo>
                      <a:pt x="14036" y="29660"/>
                      <a:pt x="14063" y="29658"/>
                      <a:pt x="14084" y="29658"/>
                    </a:cubicBezTo>
                    <a:cubicBezTo>
                      <a:pt x="14255" y="29658"/>
                      <a:pt x="14002" y="29766"/>
                      <a:pt x="13843" y="29960"/>
                    </a:cubicBezTo>
                    <a:cubicBezTo>
                      <a:pt x="13721" y="30109"/>
                      <a:pt x="13733" y="30147"/>
                      <a:pt x="13806" y="30147"/>
                    </a:cubicBezTo>
                    <a:cubicBezTo>
                      <a:pt x="13840" y="30147"/>
                      <a:pt x="13888" y="30138"/>
                      <a:pt x="13942" y="30129"/>
                    </a:cubicBezTo>
                    <a:cubicBezTo>
                      <a:pt x="14110" y="30099"/>
                      <a:pt x="13952" y="30129"/>
                      <a:pt x="14239" y="30040"/>
                    </a:cubicBezTo>
                    <a:cubicBezTo>
                      <a:pt x="14264" y="30032"/>
                      <a:pt x="14285" y="30028"/>
                      <a:pt x="14303" y="30028"/>
                    </a:cubicBezTo>
                    <a:cubicBezTo>
                      <a:pt x="14483" y="30028"/>
                      <a:pt x="14319" y="30406"/>
                      <a:pt x="14319" y="30406"/>
                    </a:cubicBezTo>
                    <a:cubicBezTo>
                      <a:pt x="14319" y="30406"/>
                      <a:pt x="14187" y="30516"/>
                      <a:pt x="14038" y="30516"/>
                    </a:cubicBezTo>
                    <a:cubicBezTo>
                      <a:pt x="14013" y="30516"/>
                      <a:pt x="13987" y="30513"/>
                      <a:pt x="13962" y="30506"/>
                    </a:cubicBezTo>
                    <a:cubicBezTo>
                      <a:pt x="13812" y="30464"/>
                      <a:pt x="13802" y="30284"/>
                      <a:pt x="13681" y="30284"/>
                    </a:cubicBezTo>
                    <a:cubicBezTo>
                      <a:pt x="13657" y="30284"/>
                      <a:pt x="13629" y="30291"/>
                      <a:pt x="13595" y="30307"/>
                    </a:cubicBezTo>
                    <a:cubicBezTo>
                      <a:pt x="13396" y="30406"/>
                      <a:pt x="13426" y="30466"/>
                      <a:pt x="13367" y="30525"/>
                    </a:cubicBezTo>
                    <a:cubicBezTo>
                      <a:pt x="13350" y="30542"/>
                      <a:pt x="13339" y="30545"/>
                      <a:pt x="13328" y="30545"/>
                    </a:cubicBezTo>
                    <a:cubicBezTo>
                      <a:pt x="13319" y="30545"/>
                      <a:pt x="13310" y="30543"/>
                      <a:pt x="13300" y="30543"/>
                    </a:cubicBezTo>
                    <a:cubicBezTo>
                      <a:pt x="13277" y="30543"/>
                      <a:pt x="13248" y="30555"/>
                      <a:pt x="13188" y="30635"/>
                    </a:cubicBezTo>
                    <a:cubicBezTo>
                      <a:pt x="13138" y="30705"/>
                      <a:pt x="13110" y="30737"/>
                      <a:pt x="13087" y="30737"/>
                    </a:cubicBezTo>
                    <a:cubicBezTo>
                      <a:pt x="13055" y="30737"/>
                      <a:pt x="13036" y="30675"/>
                      <a:pt x="12990" y="30565"/>
                    </a:cubicBezTo>
                    <a:cubicBezTo>
                      <a:pt x="12970" y="30515"/>
                      <a:pt x="12931" y="30496"/>
                      <a:pt x="12882" y="30496"/>
                    </a:cubicBezTo>
                    <a:cubicBezTo>
                      <a:pt x="12756" y="30496"/>
                      <a:pt x="12564" y="30619"/>
                      <a:pt x="12464" y="30654"/>
                    </a:cubicBezTo>
                    <a:cubicBezTo>
                      <a:pt x="12316" y="30714"/>
                      <a:pt x="12712" y="30912"/>
                      <a:pt x="12683" y="30991"/>
                    </a:cubicBezTo>
                    <a:cubicBezTo>
                      <a:pt x="12664" y="31029"/>
                      <a:pt x="12660" y="31042"/>
                      <a:pt x="12645" y="31042"/>
                    </a:cubicBezTo>
                    <a:cubicBezTo>
                      <a:pt x="12628" y="31042"/>
                      <a:pt x="12597" y="31027"/>
                      <a:pt x="12514" y="31011"/>
                    </a:cubicBezTo>
                    <a:cubicBezTo>
                      <a:pt x="12438" y="30997"/>
                      <a:pt x="12351" y="30985"/>
                      <a:pt x="12278" y="30985"/>
                    </a:cubicBezTo>
                    <a:cubicBezTo>
                      <a:pt x="12197" y="30985"/>
                      <a:pt x="12133" y="31000"/>
                      <a:pt x="12117" y="31041"/>
                    </a:cubicBezTo>
                    <a:cubicBezTo>
                      <a:pt x="12088" y="31120"/>
                      <a:pt x="12068" y="31239"/>
                      <a:pt x="11979" y="31309"/>
                    </a:cubicBezTo>
                    <a:cubicBezTo>
                      <a:pt x="11889" y="31378"/>
                      <a:pt x="12068" y="31616"/>
                      <a:pt x="12137" y="31646"/>
                    </a:cubicBezTo>
                    <a:cubicBezTo>
                      <a:pt x="12146" y="31650"/>
                      <a:pt x="12154" y="31652"/>
                      <a:pt x="12163" y="31652"/>
                    </a:cubicBezTo>
                    <a:cubicBezTo>
                      <a:pt x="12213" y="31652"/>
                      <a:pt x="12268" y="31575"/>
                      <a:pt x="12395" y="31388"/>
                    </a:cubicBezTo>
                    <a:cubicBezTo>
                      <a:pt x="12477" y="31268"/>
                      <a:pt x="12529" y="31226"/>
                      <a:pt x="12567" y="31226"/>
                    </a:cubicBezTo>
                    <a:cubicBezTo>
                      <a:pt x="12598" y="31226"/>
                      <a:pt x="12621" y="31253"/>
                      <a:pt x="12643" y="31289"/>
                    </a:cubicBezTo>
                    <a:cubicBezTo>
                      <a:pt x="12683" y="31368"/>
                      <a:pt x="12494" y="31458"/>
                      <a:pt x="12454" y="31527"/>
                    </a:cubicBezTo>
                    <a:cubicBezTo>
                      <a:pt x="12405" y="31596"/>
                      <a:pt x="12256" y="31864"/>
                      <a:pt x="12385" y="31963"/>
                    </a:cubicBezTo>
                    <a:cubicBezTo>
                      <a:pt x="12456" y="32014"/>
                      <a:pt x="12517" y="32039"/>
                      <a:pt x="12559" y="32039"/>
                    </a:cubicBezTo>
                    <a:cubicBezTo>
                      <a:pt x="12600" y="32039"/>
                      <a:pt x="12623" y="32017"/>
                      <a:pt x="12623" y="31973"/>
                    </a:cubicBezTo>
                    <a:cubicBezTo>
                      <a:pt x="12623" y="31900"/>
                      <a:pt x="12717" y="31705"/>
                      <a:pt x="12800" y="31705"/>
                    </a:cubicBezTo>
                    <a:cubicBezTo>
                      <a:pt x="12818" y="31705"/>
                      <a:pt x="12835" y="31714"/>
                      <a:pt x="12851" y="31735"/>
                    </a:cubicBezTo>
                    <a:cubicBezTo>
                      <a:pt x="12869" y="31761"/>
                      <a:pt x="12894" y="31771"/>
                      <a:pt x="12924" y="31771"/>
                    </a:cubicBezTo>
                    <a:cubicBezTo>
                      <a:pt x="13047" y="31771"/>
                      <a:pt x="13244" y="31593"/>
                      <a:pt x="13268" y="31497"/>
                    </a:cubicBezTo>
                    <a:cubicBezTo>
                      <a:pt x="13295" y="31389"/>
                      <a:pt x="13608" y="31142"/>
                      <a:pt x="13828" y="31142"/>
                    </a:cubicBezTo>
                    <a:cubicBezTo>
                      <a:pt x="13851" y="31142"/>
                      <a:pt x="13872" y="31145"/>
                      <a:pt x="13892" y="31150"/>
                    </a:cubicBezTo>
                    <a:cubicBezTo>
                      <a:pt x="14120" y="31210"/>
                      <a:pt x="13694" y="31458"/>
                      <a:pt x="13605" y="31596"/>
                    </a:cubicBezTo>
                    <a:cubicBezTo>
                      <a:pt x="13531" y="31712"/>
                      <a:pt x="13751" y="31923"/>
                      <a:pt x="13930" y="31923"/>
                    </a:cubicBezTo>
                    <a:cubicBezTo>
                      <a:pt x="13966" y="31923"/>
                      <a:pt x="14001" y="31914"/>
                      <a:pt x="14031" y="31894"/>
                    </a:cubicBezTo>
                    <a:cubicBezTo>
                      <a:pt x="14058" y="31876"/>
                      <a:pt x="14080" y="31868"/>
                      <a:pt x="14098" y="31868"/>
                    </a:cubicBezTo>
                    <a:cubicBezTo>
                      <a:pt x="14200" y="31868"/>
                      <a:pt x="14171" y="32123"/>
                      <a:pt x="14120" y="32241"/>
                    </a:cubicBezTo>
                    <a:cubicBezTo>
                      <a:pt x="14106" y="32275"/>
                      <a:pt x="14080" y="32288"/>
                      <a:pt x="14047" y="32288"/>
                    </a:cubicBezTo>
                    <a:cubicBezTo>
                      <a:pt x="13947" y="32288"/>
                      <a:pt x="13779" y="32167"/>
                      <a:pt x="13644" y="32152"/>
                    </a:cubicBezTo>
                    <a:cubicBezTo>
                      <a:pt x="13456" y="32132"/>
                      <a:pt x="13387" y="31854"/>
                      <a:pt x="13248" y="31834"/>
                    </a:cubicBezTo>
                    <a:cubicBezTo>
                      <a:pt x="13243" y="31834"/>
                      <a:pt x="13239" y="31833"/>
                      <a:pt x="13236" y="31833"/>
                    </a:cubicBezTo>
                    <a:cubicBezTo>
                      <a:pt x="13125" y="31833"/>
                      <a:pt x="13208" y="32110"/>
                      <a:pt x="13208" y="32360"/>
                    </a:cubicBezTo>
                    <a:cubicBezTo>
                      <a:pt x="13208" y="32469"/>
                      <a:pt x="13148" y="32502"/>
                      <a:pt x="13061" y="32502"/>
                    </a:cubicBezTo>
                    <a:cubicBezTo>
                      <a:pt x="12942" y="32502"/>
                      <a:pt x="12774" y="32441"/>
                      <a:pt x="12643" y="32429"/>
                    </a:cubicBezTo>
                    <a:cubicBezTo>
                      <a:pt x="12456" y="32412"/>
                      <a:pt x="12334" y="32278"/>
                      <a:pt x="12147" y="32278"/>
                    </a:cubicBezTo>
                    <a:cubicBezTo>
                      <a:pt x="12116" y="32278"/>
                      <a:pt x="12083" y="32282"/>
                      <a:pt x="12048" y="32290"/>
                    </a:cubicBezTo>
                    <a:cubicBezTo>
                      <a:pt x="11790" y="32350"/>
                      <a:pt x="11513" y="32727"/>
                      <a:pt x="11701" y="32747"/>
                    </a:cubicBezTo>
                    <a:cubicBezTo>
                      <a:pt x="11899" y="32766"/>
                      <a:pt x="12226" y="32905"/>
                      <a:pt x="12167" y="33183"/>
                    </a:cubicBezTo>
                    <a:cubicBezTo>
                      <a:pt x="12156" y="33233"/>
                      <a:pt x="12156" y="33253"/>
                      <a:pt x="12164" y="33253"/>
                    </a:cubicBezTo>
                    <a:cubicBezTo>
                      <a:pt x="12193" y="33253"/>
                      <a:pt x="12333" y="32973"/>
                      <a:pt x="12436" y="32973"/>
                    </a:cubicBezTo>
                    <a:cubicBezTo>
                      <a:pt x="12457" y="32973"/>
                      <a:pt x="12477" y="32985"/>
                      <a:pt x="12494" y="33014"/>
                    </a:cubicBezTo>
                    <a:cubicBezTo>
                      <a:pt x="12610" y="33208"/>
                      <a:pt x="12500" y="33600"/>
                      <a:pt x="12734" y="33600"/>
                    </a:cubicBezTo>
                    <a:cubicBezTo>
                      <a:pt x="12740" y="33600"/>
                      <a:pt x="12746" y="33600"/>
                      <a:pt x="12752" y="33599"/>
                    </a:cubicBezTo>
                    <a:cubicBezTo>
                      <a:pt x="13010" y="33579"/>
                      <a:pt x="13059" y="33470"/>
                      <a:pt x="13149" y="33193"/>
                    </a:cubicBezTo>
                    <a:cubicBezTo>
                      <a:pt x="13163" y="33148"/>
                      <a:pt x="13179" y="33129"/>
                      <a:pt x="13196" y="33129"/>
                    </a:cubicBezTo>
                    <a:cubicBezTo>
                      <a:pt x="13285" y="33129"/>
                      <a:pt x="13398" y="33661"/>
                      <a:pt x="13406" y="33827"/>
                    </a:cubicBezTo>
                    <a:cubicBezTo>
                      <a:pt x="13410" y="33864"/>
                      <a:pt x="13421" y="33880"/>
                      <a:pt x="13436" y="33880"/>
                    </a:cubicBezTo>
                    <a:cubicBezTo>
                      <a:pt x="13510" y="33880"/>
                      <a:pt x="13693" y="33541"/>
                      <a:pt x="13783" y="33411"/>
                    </a:cubicBezTo>
                    <a:cubicBezTo>
                      <a:pt x="13799" y="33382"/>
                      <a:pt x="13830" y="33369"/>
                      <a:pt x="13868" y="33369"/>
                    </a:cubicBezTo>
                    <a:cubicBezTo>
                      <a:pt x="13946" y="33369"/>
                      <a:pt x="14057" y="33420"/>
                      <a:pt x="14150" y="33480"/>
                    </a:cubicBezTo>
                    <a:cubicBezTo>
                      <a:pt x="13942" y="33619"/>
                      <a:pt x="14219" y="34016"/>
                      <a:pt x="14378" y="34075"/>
                    </a:cubicBezTo>
                    <a:cubicBezTo>
                      <a:pt x="14388" y="34079"/>
                      <a:pt x="14398" y="34080"/>
                      <a:pt x="14408" y="34080"/>
                    </a:cubicBezTo>
                    <a:cubicBezTo>
                      <a:pt x="14512" y="34080"/>
                      <a:pt x="14644" y="33902"/>
                      <a:pt x="14824" y="33649"/>
                    </a:cubicBezTo>
                    <a:lnTo>
                      <a:pt x="15380" y="33679"/>
                    </a:lnTo>
                    <a:cubicBezTo>
                      <a:pt x="15380" y="33688"/>
                      <a:pt x="15370" y="33688"/>
                      <a:pt x="15370" y="33698"/>
                    </a:cubicBezTo>
                    <a:cubicBezTo>
                      <a:pt x="15261" y="33837"/>
                      <a:pt x="15092" y="34521"/>
                      <a:pt x="15399" y="34720"/>
                    </a:cubicBezTo>
                    <a:cubicBezTo>
                      <a:pt x="15446" y="34750"/>
                      <a:pt x="15484" y="34763"/>
                      <a:pt x="15515" y="34763"/>
                    </a:cubicBezTo>
                    <a:cubicBezTo>
                      <a:pt x="15684" y="34763"/>
                      <a:pt x="15627" y="34355"/>
                      <a:pt x="15627" y="34204"/>
                    </a:cubicBezTo>
                    <a:cubicBezTo>
                      <a:pt x="15627" y="34105"/>
                      <a:pt x="15776" y="33807"/>
                      <a:pt x="15935" y="33649"/>
                    </a:cubicBezTo>
                    <a:lnTo>
                      <a:pt x="16113" y="33629"/>
                    </a:lnTo>
                    <a:lnTo>
                      <a:pt x="16440" y="33579"/>
                    </a:lnTo>
                    <a:lnTo>
                      <a:pt x="16440" y="33579"/>
                    </a:lnTo>
                    <a:cubicBezTo>
                      <a:pt x="16431" y="33609"/>
                      <a:pt x="16421" y="33629"/>
                      <a:pt x="16411" y="33659"/>
                    </a:cubicBezTo>
                    <a:cubicBezTo>
                      <a:pt x="16490" y="33649"/>
                      <a:pt x="16579" y="33619"/>
                      <a:pt x="16668" y="33569"/>
                    </a:cubicBezTo>
                    <a:cubicBezTo>
                      <a:pt x="16668" y="33560"/>
                      <a:pt x="16678" y="33550"/>
                      <a:pt x="16678" y="33540"/>
                    </a:cubicBezTo>
                    <a:lnTo>
                      <a:pt x="16778" y="33530"/>
                    </a:lnTo>
                    <a:cubicBezTo>
                      <a:pt x="16778" y="33530"/>
                      <a:pt x="17314" y="33086"/>
                      <a:pt x="17518" y="33086"/>
                    </a:cubicBezTo>
                    <a:cubicBezTo>
                      <a:pt x="17546" y="33086"/>
                      <a:pt x="17567" y="33094"/>
                      <a:pt x="17581" y="33113"/>
                    </a:cubicBezTo>
                    <a:cubicBezTo>
                      <a:pt x="17674" y="33249"/>
                      <a:pt x="17891" y="33690"/>
                      <a:pt x="17964" y="33690"/>
                    </a:cubicBezTo>
                    <a:cubicBezTo>
                      <a:pt x="17976" y="33690"/>
                      <a:pt x="17984" y="33677"/>
                      <a:pt x="17987" y="33649"/>
                    </a:cubicBezTo>
                    <a:cubicBezTo>
                      <a:pt x="17994" y="33513"/>
                      <a:pt x="18061" y="33349"/>
                      <a:pt x="18132" y="33349"/>
                    </a:cubicBezTo>
                    <a:cubicBezTo>
                      <a:pt x="18164" y="33349"/>
                      <a:pt x="18197" y="33383"/>
                      <a:pt x="18225" y="33470"/>
                    </a:cubicBezTo>
                    <a:cubicBezTo>
                      <a:pt x="18314" y="33748"/>
                      <a:pt x="18523" y="34016"/>
                      <a:pt x="18771" y="34035"/>
                    </a:cubicBezTo>
                    <a:cubicBezTo>
                      <a:pt x="18776" y="34036"/>
                      <a:pt x="18782" y="34036"/>
                      <a:pt x="18787" y="34036"/>
                    </a:cubicBezTo>
                    <a:cubicBezTo>
                      <a:pt x="19012" y="34036"/>
                      <a:pt x="18654" y="33624"/>
                      <a:pt x="18771" y="33431"/>
                    </a:cubicBezTo>
                    <a:cubicBezTo>
                      <a:pt x="18820" y="33348"/>
                      <a:pt x="18914" y="33341"/>
                      <a:pt x="19003" y="33341"/>
                    </a:cubicBezTo>
                    <a:cubicBezTo>
                      <a:pt x="19021" y="33341"/>
                      <a:pt x="19039" y="33341"/>
                      <a:pt x="19056" y="33341"/>
                    </a:cubicBezTo>
                    <a:cubicBezTo>
                      <a:pt x="19157" y="33341"/>
                      <a:pt x="19237" y="33332"/>
                      <a:pt x="19207" y="33193"/>
                    </a:cubicBezTo>
                    <a:cubicBezTo>
                      <a:pt x="19147" y="32915"/>
                      <a:pt x="19385" y="32766"/>
                      <a:pt x="19584" y="32747"/>
                    </a:cubicBezTo>
                    <a:cubicBezTo>
                      <a:pt x="19772" y="32727"/>
                      <a:pt x="19475" y="32548"/>
                      <a:pt x="19217" y="32489"/>
                    </a:cubicBezTo>
                    <a:cubicBezTo>
                      <a:pt x="19151" y="32473"/>
                      <a:pt x="19098" y="32467"/>
                      <a:pt x="19050" y="32467"/>
                    </a:cubicBezTo>
                    <a:cubicBezTo>
                      <a:pt x="18917" y="32467"/>
                      <a:pt x="18832" y="32514"/>
                      <a:pt x="18671" y="32528"/>
                    </a:cubicBezTo>
                    <a:cubicBezTo>
                      <a:pt x="18550" y="32539"/>
                      <a:pt x="18456" y="32583"/>
                      <a:pt x="18396" y="32583"/>
                    </a:cubicBezTo>
                    <a:cubicBezTo>
                      <a:pt x="18342" y="32583"/>
                      <a:pt x="18314" y="32549"/>
                      <a:pt x="18314" y="32429"/>
                    </a:cubicBezTo>
                    <a:cubicBezTo>
                      <a:pt x="18314" y="32181"/>
                      <a:pt x="18158" y="31932"/>
                      <a:pt x="18031" y="31932"/>
                    </a:cubicBezTo>
                    <a:cubicBezTo>
                      <a:pt x="18026" y="31932"/>
                      <a:pt x="18022" y="31933"/>
                      <a:pt x="18017" y="31933"/>
                    </a:cubicBezTo>
                    <a:cubicBezTo>
                      <a:pt x="17878" y="31953"/>
                      <a:pt x="17819" y="32132"/>
                      <a:pt x="17640" y="32152"/>
                    </a:cubicBezTo>
                    <a:cubicBezTo>
                      <a:pt x="17591" y="32152"/>
                      <a:pt x="17541" y="32152"/>
                      <a:pt x="17482" y="32142"/>
                    </a:cubicBezTo>
                    <a:cubicBezTo>
                      <a:pt x="17491" y="32132"/>
                      <a:pt x="17501" y="32112"/>
                      <a:pt x="17521" y="32092"/>
                    </a:cubicBezTo>
                    <a:cubicBezTo>
                      <a:pt x="17620" y="31973"/>
                      <a:pt x="17650" y="31983"/>
                      <a:pt x="17710" y="31894"/>
                    </a:cubicBezTo>
                    <a:cubicBezTo>
                      <a:pt x="17749" y="31844"/>
                      <a:pt x="17720" y="31735"/>
                      <a:pt x="17670" y="31686"/>
                    </a:cubicBezTo>
                    <a:cubicBezTo>
                      <a:pt x="17650" y="31695"/>
                      <a:pt x="17630" y="31705"/>
                      <a:pt x="17610" y="31705"/>
                    </a:cubicBezTo>
                    <a:cubicBezTo>
                      <a:pt x="17601" y="31695"/>
                      <a:pt x="17601" y="31695"/>
                      <a:pt x="17591" y="31686"/>
                    </a:cubicBezTo>
                    <a:cubicBezTo>
                      <a:pt x="17541" y="31626"/>
                      <a:pt x="17472" y="31567"/>
                      <a:pt x="17422" y="31497"/>
                    </a:cubicBezTo>
                    <a:cubicBezTo>
                      <a:pt x="17363" y="31428"/>
                      <a:pt x="17323" y="31358"/>
                      <a:pt x="17363" y="31319"/>
                    </a:cubicBezTo>
                    <a:cubicBezTo>
                      <a:pt x="17372" y="31309"/>
                      <a:pt x="17392" y="31299"/>
                      <a:pt x="17412" y="31289"/>
                    </a:cubicBezTo>
                    <a:cubicBezTo>
                      <a:pt x="17494" y="31268"/>
                      <a:pt x="17595" y="31256"/>
                      <a:pt x="17692" y="31256"/>
                    </a:cubicBezTo>
                    <a:cubicBezTo>
                      <a:pt x="17866" y="31256"/>
                      <a:pt x="18028" y="31292"/>
                      <a:pt x="18047" y="31368"/>
                    </a:cubicBezTo>
                    <a:cubicBezTo>
                      <a:pt x="18071" y="31466"/>
                      <a:pt x="18275" y="31657"/>
                      <a:pt x="18397" y="31657"/>
                    </a:cubicBezTo>
                    <a:cubicBezTo>
                      <a:pt x="18424" y="31657"/>
                      <a:pt x="18447" y="31647"/>
                      <a:pt x="18463" y="31626"/>
                    </a:cubicBezTo>
                    <a:cubicBezTo>
                      <a:pt x="18476" y="31609"/>
                      <a:pt x="18490" y="31601"/>
                      <a:pt x="18506" y="31601"/>
                    </a:cubicBezTo>
                    <a:cubicBezTo>
                      <a:pt x="18597" y="31601"/>
                      <a:pt x="18721" y="31867"/>
                      <a:pt x="18721" y="31943"/>
                    </a:cubicBezTo>
                    <a:cubicBezTo>
                      <a:pt x="18721" y="32019"/>
                      <a:pt x="18692" y="32223"/>
                      <a:pt x="18768" y="32223"/>
                    </a:cubicBezTo>
                    <a:cubicBezTo>
                      <a:pt x="18782" y="32223"/>
                      <a:pt x="18799" y="32216"/>
                      <a:pt x="18820" y="32201"/>
                    </a:cubicBezTo>
                    <a:cubicBezTo>
                      <a:pt x="18949" y="32102"/>
                      <a:pt x="18880" y="31745"/>
                      <a:pt x="18830" y="31676"/>
                    </a:cubicBezTo>
                    <a:cubicBezTo>
                      <a:pt x="18790" y="31606"/>
                      <a:pt x="18652" y="31487"/>
                      <a:pt x="18701" y="31408"/>
                    </a:cubicBezTo>
                    <a:cubicBezTo>
                      <a:pt x="18720" y="31370"/>
                      <a:pt x="18746" y="31336"/>
                      <a:pt x="18785" y="31336"/>
                    </a:cubicBezTo>
                    <a:cubicBezTo>
                      <a:pt x="18826" y="31336"/>
                      <a:pt x="18882" y="31374"/>
                      <a:pt x="18959" y="31487"/>
                    </a:cubicBezTo>
                    <a:cubicBezTo>
                      <a:pt x="19098" y="31691"/>
                      <a:pt x="19185" y="31877"/>
                      <a:pt x="19252" y="31877"/>
                    </a:cubicBezTo>
                    <a:cubicBezTo>
                      <a:pt x="19257" y="31877"/>
                      <a:pt x="19262" y="31876"/>
                      <a:pt x="19266" y="31874"/>
                    </a:cubicBezTo>
                    <a:cubicBezTo>
                      <a:pt x="19336" y="31844"/>
                      <a:pt x="19455" y="31636"/>
                      <a:pt x="19365" y="31567"/>
                    </a:cubicBezTo>
                    <a:cubicBezTo>
                      <a:pt x="19276" y="31497"/>
                      <a:pt x="19068" y="31200"/>
                      <a:pt x="19038" y="31120"/>
                    </a:cubicBezTo>
                    <a:cubicBezTo>
                      <a:pt x="19014" y="31055"/>
                      <a:pt x="18949" y="31004"/>
                      <a:pt x="18845" y="31004"/>
                    </a:cubicBezTo>
                    <a:cubicBezTo>
                      <a:pt x="18822" y="31004"/>
                      <a:pt x="18797" y="31006"/>
                      <a:pt x="18771" y="31011"/>
                    </a:cubicBezTo>
                    <a:cubicBezTo>
                      <a:pt x="18670" y="31030"/>
                      <a:pt x="18610" y="31061"/>
                      <a:pt x="18571" y="31061"/>
                    </a:cubicBezTo>
                    <a:cubicBezTo>
                      <a:pt x="18549" y="31061"/>
                      <a:pt x="18534" y="31050"/>
                      <a:pt x="18523" y="31021"/>
                    </a:cubicBezTo>
                    <a:cubicBezTo>
                      <a:pt x="18493" y="30942"/>
                      <a:pt x="18652" y="30763"/>
                      <a:pt x="18513" y="30714"/>
                    </a:cubicBezTo>
                    <a:cubicBezTo>
                      <a:pt x="18423" y="30675"/>
                      <a:pt x="18366" y="30599"/>
                      <a:pt x="18316" y="30599"/>
                    </a:cubicBezTo>
                    <a:cubicBezTo>
                      <a:pt x="18288" y="30599"/>
                      <a:pt x="18263" y="30621"/>
                      <a:pt x="18235" y="30684"/>
                    </a:cubicBezTo>
                    <a:cubicBezTo>
                      <a:pt x="18191" y="30803"/>
                      <a:pt x="18156" y="30878"/>
                      <a:pt x="18105" y="30878"/>
                    </a:cubicBezTo>
                    <a:cubicBezTo>
                      <a:pt x="18076" y="30878"/>
                      <a:pt x="18041" y="30852"/>
                      <a:pt x="17997" y="30793"/>
                    </a:cubicBezTo>
                    <a:cubicBezTo>
                      <a:pt x="17878" y="30625"/>
                      <a:pt x="17839" y="30684"/>
                      <a:pt x="17779" y="30625"/>
                    </a:cubicBezTo>
                    <a:cubicBezTo>
                      <a:pt x="17720" y="30565"/>
                      <a:pt x="18047" y="30466"/>
                      <a:pt x="17839" y="30367"/>
                    </a:cubicBezTo>
                    <a:cubicBezTo>
                      <a:pt x="17749" y="30322"/>
                      <a:pt x="17694" y="30306"/>
                      <a:pt x="17644" y="30306"/>
                    </a:cubicBezTo>
                    <a:cubicBezTo>
                      <a:pt x="17583" y="30306"/>
                      <a:pt x="17530" y="30330"/>
                      <a:pt x="17432" y="30357"/>
                    </a:cubicBezTo>
                    <a:cubicBezTo>
                      <a:pt x="17392" y="30367"/>
                      <a:pt x="17343" y="30377"/>
                      <a:pt x="17303" y="30377"/>
                    </a:cubicBezTo>
                    <a:cubicBezTo>
                      <a:pt x="17174" y="30377"/>
                      <a:pt x="17055" y="30337"/>
                      <a:pt x="17055" y="30337"/>
                    </a:cubicBezTo>
                    <a:cubicBezTo>
                      <a:pt x="17055" y="30337"/>
                      <a:pt x="16956" y="30208"/>
                      <a:pt x="16887" y="30089"/>
                    </a:cubicBezTo>
                    <a:cubicBezTo>
                      <a:pt x="16838" y="30008"/>
                      <a:pt x="16816" y="29927"/>
                      <a:pt x="16880" y="29927"/>
                    </a:cubicBezTo>
                    <a:cubicBezTo>
                      <a:pt x="16894" y="29927"/>
                      <a:pt x="16913" y="29931"/>
                      <a:pt x="16936" y="29940"/>
                    </a:cubicBezTo>
                    <a:cubicBezTo>
                      <a:pt x="16966" y="29950"/>
                      <a:pt x="16986" y="29950"/>
                      <a:pt x="17006" y="29960"/>
                    </a:cubicBezTo>
                    <a:cubicBezTo>
                      <a:pt x="17055" y="29980"/>
                      <a:pt x="17095" y="30000"/>
                      <a:pt x="17125" y="30020"/>
                    </a:cubicBezTo>
                    <a:cubicBezTo>
                      <a:pt x="17214" y="30069"/>
                      <a:pt x="17224" y="30109"/>
                      <a:pt x="17343" y="30129"/>
                    </a:cubicBezTo>
                    <a:cubicBezTo>
                      <a:pt x="17397" y="30138"/>
                      <a:pt x="17445" y="30147"/>
                      <a:pt x="17479" y="30147"/>
                    </a:cubicBezTo>
                    <a:cubicBezTo>
                      <a:pt x="17552" y="30147"/>
                      <a:pt x="17563" y="30109"/>
                      <a:pt x="17442" y="29960"/>
                    </a:cubicBezTo>
                    <a:cubicBezTo>
                      <a:pt x="17392" y="29901"/>
                      <a:pt x="17333" y="29851"/>
                      <a:pt x="17283" y="29812"/>
                    </a:cubicBezTo>
                    <a:cubicBezTo>
                      <a:pt x="17254" y="29782"/>
                      <a:pt x="17224" y="29762"/>
                      <a:pt x="17204" y="29742"/>
                    </a:cubicBezTo>
                    <a:cubicBezTo>
                      <a:pt x="17141" y="29687"/>
                      <a:pt x="17109" y="29657"/>
                      <a:pt x="17194" y="29657"/>
                    </a:cubicBezTo>
                    <a:cubicBezTo>
                      <a:pt x="17215" y="29657"/>
                      <a:pt x="17245" y="29659"/>
                      <a:pt x="17283" y="29663"/>
                    </a:cubicBezTo>
                    <a:cubicBezTo>
                      <a:pt x="17283" y="29663"/>
                      <a:pt x="17293" y="29653"/>
                      <a:pt x="17293" y="29653"/>
                    </a:cubicBezTo>
                    <a:cubicBezTo>
                      <a:pt x="17313" y="29658"/>
                      <a:pt x="17333" y="29660"/>
                      <a:pt x="17351" y="29660"/>
                    </a:cubicBezTo>
                    <a:cubicBezTo>
                      <a:pt x="17370" y="29660"/>
                      <a:pt x="17387" y="29658"/>
                      <a:pt x="17402" y="29653"/>
                    </a:cubicBezTo>
                    <a:cubicBezTo>
                      <a:pt x="17491" y="29643"/>
                      <a:pt x="17524" y="29611"/>
                      <a:pt x="17547" y="29611"/>
                    </a:cubicBezTo>
                    <a:cubicBezTo>
                      <a:pt x="17571" y="29611"/>
                      <a:pt x="17586" y="29643"/>
                      <a:pt x="17640" y="29762"/>
                    </a:cubicBezTo>
                    <a:cubicBezTo>
                      <a:pt x="17733" y="29954"/>
                      <a:pt x="17841" y="30152"/>
                      <a:pt x="17872" y="30152"/>
                    </a:cubicBezTo>
                    <a:cubicBezTo>
                      <a:pt x="17884" y="30152"/>
                      <a:pt x="17885" y="30122"/>
                      <a:pt x="17868" y="30050"/>
                    </a:cubicBezTo>
                    <a:cubicBezTo>
                      <a:pt x="17819" y="29792"/>
                      <a:pt x="17789" y="29861"/>
                      <a:pt x="17789" y="29693"/>
                    </a:cubicBezTo>
                    <a:cubicBezTo>
                      <a:pt x="17789" y="29540"/>
                      <a:pt x="17716" y="29293"/>
                      <a:pt x="17801" y="29293"/>
                    </a:cubicBezTo>
                    <a:cubicBezTo>
                      <a:pt x="17815" y="29293"/>
                      <a:pt x="17834" y="29300"/>
                      <a:pt x="17858" y="29316"/>
                    </a:cubicBezTo>
                    <a:cubicBezTo>
                      <a:pt x="18027" y="29425"/>
                      <a:pt x="18136" y="29494"/>
                      <a:pt x="18166" y="29663"/>
                    </a:cubicBezTo>
                    <a:cubicBezTo>
                      <a:pt x="18190" y="29794"/>
                      <a:pt x="18276" y="30060"/>
                      <a:pt x="18360" y="30060"/>
                    </a:cubicBezTo>
                    <a:cubicBezTo>
                      <a:pt x="18378" y="30060"/>
                      <a:pt x="18396" y="30048"/>
                      <a:pt x="18414" y="30020"/>
                    </a:cubicBezTo>
                    <a:cubicBezTo>
                      <a:pt x="18503" y="29861"/>
                      <a:pt x="18533" y="29881"/>
                      <a:pt x="18424" y="29574"/>
                    </a:cubicBezTo>
                    <a:cubicBezTo>
                      <a:pt x="18314" y="29276"/>
                      <a:pt x="18205" y="29217"/>
                      <a:pt x="18334" y="29187"/>
                    </a:cubicBezTo>
                    <a:cubicBezTo>
                      <a:pt x="18349" y="29184"/>
                      <a:pt x="18362" y="29182"/>
                      <a:pt x="18375" y="29182"/>
                    </a:cubicBezTo>
                    <a:cubicBezTo>
                      <a:pt x="18481" y="29182"/>
                      <a:pt x="18551" y="29285"/>
                      <a:pt x="18622" y="29435"/>
                    </a:cubicBezTo>
                    <a:cubicBezTo>
                      <a:pt x="18691" y="29603"/>
                      <a:pt x="18721" y="29693"/>
                      <a:pt x="18830" y="29851"/>
                    </a:cubicBezTo>
                    <a:cubicBezTo>
                      <a:pt x="18912" y="29961"/>
                      <a:pt x="19009" y="30128"/>
                      <a:pt x="19057" y="30128"/>
                    </a:cubicBezTo>
                    <a:cubicBezTo>
                      <a:pt x="19079" y="30128"/>
                      <a:pt x="19091" y="30095"/>
                      <a:pt x="19088" y="30010"/>
                    </a:cubicBezTo>
                    <a:cubicBezTo>
                      <a:pt x="19078" y="29732"/>
                      <a:pt x="18790" y="29693"/>
                      <a:pt x="18959" y="29564"/>
                    </a:cubicBezTo>
                    <a:cubicBezTo>
                      <a:pt x="19002" y="29533"/>
                      <a:pt x="19049" y="29524"/>
                      <a:pt x="19094" y="29524"/>
                    </a:cubicBezTo>
                    <a:cubicBezTo>
                      <a:pt x="19157" y="29524"/>
                      <a:pt x="19218" y="29542"/>
                      <a:pt x="19260" y="29542"/>
                    </a:cubicBezTo>
                    <a:cubicBezTo>
                      <a:pt x="19303" y="29542"/>
                      <a:pt x="19327" y="29523"/>
                      <a:pt x="19316" y="29445"/>
                    </a:cubicBezTo>
                    <a:cubicBezTo>
                      <a:pt x="19286" y="29246"/>
                      <a:pt x="19365" y="29167"/>
                      <a:pt x="19127" y="29167"/>
                    </a:cubicBezTo>
                    <a:cubicBezTo>
                      <a:pt x="18978" y="29167"/>
                      <a:pt x="18837" y="29248"/>
                      <a:pt x="18772" y="29248"/>
                    </a:cubicBezTo>
                    <a:cubicBezTo>
                      <a:pt x="18737" y="29248"/>
                      <a:pt x="18724" y="29226"/>
                      <a:pt x="18741" y="29157"/>
                    </a:cubicBezTo>
                    <a:cubicBezTo>
                      <a:pt x="18780" y="28959"/>
                      <a:pt x="18919" y="28899"/>
                      <a:pt x="18979" y="28889"/>
                    </a:cubicBezTo>
                    <a:cubicBezTo>
                      <a:pt x="19038" y="28880"/>
                      <a:pt x="18939" y="28711"/>
                      <a:pt x="18939" y="28711"/>
                    </a:cubicBezTo>
                    <a:cubicBezTo>
                      <a:pt x="18939" y="28711"/>
                      <a:pt x="18414" y="28671"/>
                      <a:pt x="18334" y="28503"/>
                    </a:cubicBezTo>
                    <a:cubicBezTo>
                      <a:pt x="18285" y="28404"/>
                      <a:pt x="18354" y="28285"/>
                      <a:pt x="18344" y="28245"/>
                    </a:cubicBezTo>
                    <a:cubicBezTo>
                      <a:pt x="18354" y="28225"/>
                      <a:pt x="18354" y="28205"/>
                      <a:pt x="18354" y="28176"/>
                    </a:cubicBezTo>
                    <a:cubicBezTo>
                      <a:pt x="18354" y="28076"/>
                      <a:pt x="18314" y="27819"/>
                      <a:pt x="18186" y="27799"/>
                    </a:cubicBezTo>
                    <a:cubicBezTo>
                      <a:pt x="18186" y="27749"/>
                      <a:pt x="18166" y="27680"/>
                      <a:pt x="18126" y="27591"/>
                    </a:cubicBezTo>
                    <a:cubicBezTo>
                      <a:pt x="18057" y="27452"/>
                      <a:pt x="17987" y="27323"/>
                      <a:pt x="17938" y="27234"/>
                    </a:cubicBezTo>
                    <a:cubicBezTo>
                      <a:pt x="17928" y="27234"/>
                      <a:pt x="17928" y="27224"/>
                      <a:pt x="17928" y="27224"/>
                    </a:cubicBezTo>
                    <a:cubicBezTo>
                      <a:pt x="17918" y="27214"/>
                      <a:pt x="17908" y="27194"/>
                      <a:pt x="17908" y="27184"/>
                    </a:cubicBezTo>
                    <a:cubicBezTo>
                      <a:pt x="17918" y="27184"/>
                      <a:pt x="17938" y="27194"/>
                      <a:pt x="17948" y="27194"/>
                    </a:cubicBezTo>
                    <a:cubicBezTo>
                      <a:pt x="17987" y="27194"/>
                      <a:pt x="18007" y="27184"/>
                      <a:pt x="18007" y="27164"/>
                    </a:cubicBezTo>
                    <a:cubicBezTo>
                      <a:pt x="18027" y="27184"/>
                      <a:pt x="18057" y="27194"/>
                      <a:pt x="18067" y="27204"/>
                    </a:cubicBezTo>
                    <a:cubicBezTo>
                      <a:pt x="18215" y="27303"/>
                      <a:pt x="18176" y="27293"/>
                      <a:pt x="18285" y="27462"/>
                    </a:cubicBezTo>
                    <a:cubicBezTo>
                      <a:pt x="18385" y="27612"/>
                      <a:pt x="18593" y="27953"/>
                      <a:pt x="18657" y="27953"/>
                    </a:cubicBezTo>
                    <a:cubicBezTo>
                      <a:pt x="18682" y="27953"/>
                      <a:pt x="18685" y="27902"/>
                      <a:pt x="18652" y="27769"/>
                    </a:cubicBezTo>
                    <a:cubicBezTo>
                      <a:pt x="18533" y="27283"/>
                      <a:pt x="18473" y="27412"/>
                      <a:pt x="18364" y="27105"/>
                    </a:cubicBezTo>
                    <a:cubicBezTo>
                      <a:pt x="18255" y="26797"/>
                      <a:pt x="18275" y="26490"/>
                      <a:pt x="18136" y="26450"/>
                    </a:cubicBezTo>
                    <a:cubicBezTo>
                      <a:pt x="18117" y="26448"/>
                      <a:pt x="18099" y="26446"/>
                      <a:pt x="18080" y="26446"/>
                    </a:cubicBezTo>
                    <a:cubicBezTo>
                      <a:pt x="18029" y="26446"/>
                      <a:pt x="17979" y="26456"/>
                      <a:pt x="17928" y="26470"/>
                    </a:cubicBezTo>
                    <a:lnTo>
                      <a:pt x="17918" y="26470"/>
                    </a:lnTo>
                    <a:cubicBezTo>
                      <a:pt x="17908" y="26470"/>
                      <a:pt x="17908" y="26460"/>
                      <a:pt x="17898" y="26450"/>
                    </a:cubicBezTo>
                    <a:cubicBezTo>
                      <a:pt x="17818" y="26379"/>
                      <a:pt x="17689" y="26340"/>
                      <a:pt x="17780" y="26340"/>
                    </a:cubicBezTo>
                    <a:cubicBezTo>
                      <a:pt x="17790" y="26340"/>
                      <a:pt x="17803" y="26340"/>
                      <a:pt x="17819" y="26341"/>
                    </a:cubicBezTo>
                    <a:cubicBezTo>
                      <a:pt x="17858" y="26341"/>
                      <a:pt x="17888" y="26341"/>
                      <a:pt x="17908" y="26331"/>
                    </a:cubicBezTo>
                    <a:cubicBezTo>
                      <a:pt x="17908" y="26331"/>
                      <a:pt x="17918" y="26341"/>
                      <a:pt x="17928" y="26341"/>
                    </a:cubicBezTo>
                    <a:cubicBezTo>
                      <a:pt x="17944" y="26345"/>
                      <a:pt x="17960" y="26346"/>
                      <a:pt x="17973" y="26346"/>
                    </a:cubicBezTo>
                    <a:cubicBezTo>
                      <a:pt x="18037" y="26346"/>
                      <a:pt x="18048" y="26300"/>
                      <a:pt x="17908" y="26143"/>
                    </a:cubicBezTo>
                    <a:cubicBezTo>
                      <a:pt x="17908" y="26110"/>
                      <a:pt x="17894" y="26091"/>
                      <a:pt x="17878" y="26091"/>
                    </a:cubicBezTo>
                    <a:cubicBezTo>
                      <a:pt x="17875" y="26091"/>
                      <a:pt x="17872" y="26092"/>
                      <a:pt x="17868" y="26093"/>
                    </a:cubicBezTo>
                    <a:cubicBezTo>
                      <a:pt x="17819" y="26034"/>
                      <a:pt x="17769" y="25974"/>
                      <a:pt x="17720" y="25925"/>
                    </a:cubicBezTo>
                    <a:cubicBezTo>
                      <a:pt x="17739" y="25905"/>
                      <a:pt x="17759" y="25865"/>
                      <a:pt x="17779" y="25826"/>
                    </a:cubicBezTo>
                    <a:cubicBezTo>
                      <a:pt x="17928" y="25964"/>
                      <a:pt x="18096" y="26153"/>
                      <a:pt x="18146" y="26173"/>
                    </a:cubicBezTo>
                    <a:cubicBezTo>
                      <a:pt x="18172" y="26184"/>
                      <a:pt x="18215" y="26206"/>
                      <a:pt x="18246" y="26206"/>
                    </a:cubicBezTo>
                    <a:cubicBezTo>
                      <a:pt x="18298" y="26206"/>
                      <a:pt x="18318" y="26144"/>
                      <a:pt x="18176" y="25865"/>
                    </a:cubicBezTo>
                    <a:cubicBezTo>
                      <a:pt x="18116" y="25746"/>
                      <a:pt x="18076" y="25657"/>
                      <a:pt x="18047" y="25588"/>
                    </a:cubicBezTo>
                    <a:cubicBezTo>
                      <a:pt x="18027" y="25518"/>
                      <a:pt x="18007" y="25469"/>
                      <a:pt x="17997" y="25429"/>
                    </a:cubicBezTo>
                    <a:cubicBezTo>
                      <a:pt x="18008" y="25413"/>
                      <a:pt x="18021" y="25400"/>
                      <a:pt x="18035" y="25400"/>
                    </a:cubicBezTo>
                    <a:cubicBezTo>
                      <a:pt x="18048" y="25400"/>
                      <a:pt x="18062" y="25411"/>
                      <a:pt x="18076" y="25439"/>
                    </a:cubicBezTo>
                    <a:cubicBezTo>
                      <a:pt x="18106" y="25498"/>
                      <a:pt x="18076" y="25538"/>
                      <a:pt x="18096" y="25578"/>
                    </a:cubicBezTo>
                    <a:cubicBezTo>
                      <a:pt x="18119" y="25574"/>
                      <a:pt x="18140" y="25573"/>
                      <a:pt x="18160" y="25573"/>
                    </a:cubicBezTo>
                    <a:cubicBezTo>
                      <a:pt x="18199" y="25573"/>
                      <a:pt x="18232" y="25578"/>
                      <a:pt x="18265" y="25578"/>
                    </a:cubicBezTo>
                    <a:cubicBezTo>
                      <a:pt x="18255" y="25558"/>
                      <a:pt x="18255" y="25548"/>
                      <a:pt x="18245" y="25538"/>
                    </a:cubicBezTo>
                    <a:cubicBezTo>
                      <a:pt x="18190" y="25436"/>
                      <a:pt x="18103" y="25352"/>
                      <a:pt x="18130" y="25352"/>
                    </a:cubicBezTo>
                    <a:cubicBezTo>
                      <a:pt x="18137" y="25352"/>
                      <a:pt x="18151" y="25357"/>
                      <a:pt x="18176" y="25370"/>
                    </a:cubicBezTo>
                    <a:cubicBezTo>
                      <a:pt x="18285" y="25419"/>
                      <a:pt x="18275" y="25419"/>
                      <a:pt x="18305" y="25459"/>
                    </a:cubicBezTo>
                    <a:cubicBezTo>
                      <a:pt x="18314" y="25488"/>
                      <a:pt x="18324" y="25508"/>
                      <a:pt x="18334" y="25538"/>
                    </a:cubicBezTo>
                    <a:cubicBezTo>
                      <a:pt x="18453" y="25419"/>
                      <a:pt x="18830" y="25270"/>
                      <a:pt x="18582" y="25092"/>
                    </a:cubicBezTo>
                    <a:cubicBezTo>
                      <a:pt x="18405" y="24969"/>
                      <a:pt x="18316" y="24898"/>
                      <a:pt x="18243" y="24898"/>
                    </a:cubicBezTo>
                    <a:cubicBezTo>
                      <a:pt x="18210" y="24898"/>
                      <a:pt x="18180" y="24912"/>
                      <a:pt x="18146" y="24943"/>
                    </a:cubicBezTo>
                    <a:cubicBezTo>
                      <a:pt x="18126" y="24973"/>
                      <a:pt x="18096" y="24993"/>
                      <a:pt x="18067" y="25013"/>
                    </a:cubicBezTo>
                    <a:cubicBezTo>
                      <a:pt x="18057" y="25022"/>
                      <a:pt x="18057" y="25022"/>
                      <a:pt x="18047" y="25032"/>
                    </a:cubicBezTo>
                    <a:lnTo>
                      <a:pt x="18057" y="25032"/>
                    </a:lnTo>
                    <a:cubicBezTo>
                      <a:pt x="18067" y="25032"/>
                      <a:pt x="18076" y="25032"/>
                      <a:pt x="18086" y="25042"/>
                    </a:cubicBezTo>
                    <a:cubicBezTo>
                      <a:pt x="18106" y="25062"/>
                      <a:pt x="18126" y="25082"/>
                      <a:pt x="18136" y="25102"/>
                    </a:cubicBezTo>
                    <a:cubicBezTo>
                      <a:pt x="18106" y="25112"/>
                      <a:pt x="18076" y="25122"/>
                      <a:pt x="18057" y="25122"/>
                    </a:cubicBezTo>
                    <a:cubicBezTo>
                      <a:pt x="18037" y="25122"/>
                      <a:pt x="18007" y="25082"/>
                      <a:pt x="18007" y="25062"/>
                    </a:cubicBezTo>
                    <a:cubicBezTo>
                      <a:pt x="17957" y="25092"/>
                      <a:pt x="17908" y="25112"/>
                      <a:pt x="17868" y="25112"/>
                    </a:cubicBezTo>
                    <a:cubicBezTo>
                      <a:pt x="17836" y="25005"/>
                      <a:pt x="17803" y="24886"/>
                      <a:pt x="17737" y="24886"/>
                    </a:cubicBezTo>
                    <a:cubicBezTo>
                      <a:pt x="17723" y="24886"/>
                      <a:pt x="17707" y="24891"/>
                      <a:pt x="17690" y="24903"/>
                    </a:cubicBezTo>
                    <a:cubicBezTo>
                      <a:pt x="17620" y="24844"/>
                      <a:pt x="17531" y="24894"/>
                      <a:pt x="17541" y="24784"/>
                    </a:cubicBezTo>
                    <a:cubicBezTo>
                      <a:pt x="17541" y="24765"/>
                      <a:pt x="17541" y="24755"/>
                      <a:pt x="17551" y="24735"/>
                    </a:cubicBezTo>
                    <a:cubicBezTo>
                      <a:pt x="17551" y="24725"/>
                      <a:pt x="17551" y="24725"/>
                      <a:pt x="17551" y="24715"/>
                    </a:cubicBezTo>
                    <a:cubicBezTo>
                      <a:pt x="17591" y="24566"/>
                      <a:pt x="17640" y="24408"/>
                      <a:pt x="17710" y="24348"/>
                    </a:cubicBezTo>
                    <a:cubicBezTo>
                      <a:pt x="17858" y="24566"/>
                      <a:pt x="17948" y="24596"/>
                      <a:pt x="18166" y="24784"/>
                    </a:cubicBezTo>
                    <a:cubicBezTo>
                      <a:pt x="18281" y="24882"/>
                      <a:pt x="18427" y="24929"/>
                      <a:pt x="18512" y="24929"/>
                    </a:cubicBezTo>
                    <a:cubicBezTo>
                      <a:pt x="18610" y="24929"/>
                      <a:pt x="18629" y="24867"/>
                      <a:pt x="18433" y="24745"/>
                    </a:cubicBezTo>
                    <a:cubicBezTo>
                      <a:pt x="18176" y="24586"/>
                      <a:pt x="18047" y="24467"/>
                      <a:pt x="17987" y="24388"/>
                    </a:cubicBezTo>
                    <a:cubicBezTo>
                      <a:pt x="17987" y="24368"/>
                      <a:pt x="17987" y="24358"/>
                      <a:pt x="17977" y="24338"/>
                    </a:cubicBezTo>
                    <a:cubicBezTo>
                      <a:pt x="17977" y="24318"/>
                      <a:pt x="17967" y="24299"/>
                      <a:pt x="17957" y="24279"/>
                    </a:cubicBezTo>
                    <a:cubicBezTo>
                      <a:pt x="17957" y="24209"/>
                      <a:pt x="17948" y="24061"/>
                      <a:pt x="18037" y="24011"/>
                    </a:cubicBezTo>
                    <a:cubicBezTo>
                      <a:pt x="18245" y="24120"/>
                      <a:pt x="18305" y="24209"/>
                      <a:pt x="18265" y="24348"/>
                    </a:cubicBezTo>
                    <a:cubicBezTo>
                      <a:pt x="18237" y="24449"/>
                      <a:pt x="18343" y="24564"/>
                      <a:pt x="18432" y="24564"/>
                    </a:cubicBezTo>
                    <a:cubicBezTo>
                      <a:pt x="18501" y="24564"/>
                      <a:pt x="18560" y="24497"/>
                      <a:pt x="18542" y="24309"/>
                    </a:cubicBezTo>
                    <a:cubicBezTo>
                      <a:pt x="18533" y="24239"/>
                      <a:pt x="18533" y="24170"/>
                      <a:pt x="18523" y="24100"/>
                    </a:cubicBezTo>
                    <a:lnTo>
                      <a:pt x="18523" y="24100"/>
                    </a:lnTo>
                    <a:cubicBezTo>
                      <a:pt x="18532" y="24101"/>
                      <a:pt x="18542" y="24102"/>
                      <a:pt x="18550" y="24102"/>
                    </a:cubicBezTo>
                    <a:cubicBezTo>
                      <a:pt x="18647" y="24102"/>
                      <a:pt x="18672" y="24049"/>
                      <a:pt x="18562" y="23922"/>
                    </a:cubicBezTo>
                    <a:cubicBezTo>
                      <a:pt x="18542" y="23902"/>
                      <a:pt x="18533" y="23892"/>
                      <a:pt x="18513" y="23872"/>
                    </a:cubicBezTo>
                    <a:cubicBezTo>
                      <a:pt x="18503" y="23692"/>
                      <a:pt x="18476" y="23584"/>
                      <a:pt x="18334" y="23584"/>
                    </a:cubicBezTo>
                    <a:cubicBezTo>
                      <a:pt x="18328" y="23584"/>
                      <a:pt x="18321" y="23584"/>
                      <a:pt x="18314" y="23585"/>
                    </a:cubicBezTo>
                    <a:cubicBezTo>
                      <a:pt x="18298" y="23585"/>
                      <a:pt x="18283" y="23586"/>
                      <a:pt x="18269" y="23586"/>
                    </a:cubicBezTo>
                    <a:cubicBezTo>
                      <a:pt x="18085" y="23586"/>
                      <a:pt x="18139" y="23523"/>
                      <a:pt x="18047" y="23367"/>
                    </a:cubicBezTo>
                    <a:cubicBezTo>
                      <a:pt x="18027" y="23416"/>
                      <a:pt x="17987" y="23456"/>
                      <a:pt x="17948" y="23496"/>
                    </a:cubicBezTo>
                    <a:cubicBezTo>
                      <a:pt x="17911" y="23466"/>
                      <a:pt x="17886" y="23448"/>
                      <a:pt x="17863" y="23448"/>
                    </a:cubicBezTo>
                    <a:cubicBezTo>
                      <a:pt x="17854" y="23448"/>
                      <a:pt x="17846" y="23451"/>
                      <a:pt x="17839" y="23456"/>
                    </a:cubicBezTo>
                    <a:cubicBezTo>
                      <a:pt x="17826" y="23464"/>
                      <a:pt x="17818" y="23467"/>
                      <a:pt x="17810" y="23467"/>
                    </a:cubicBezTo>
                    <a:cubicBezTo>
                      <a:pt x="17781" y="23467"/>
                      <a:pt x="17775" y="23412"/>
                      <a:pt x="17680" y="23357"/>
                    </a:cubicBezTo>
                    <a:cubicBezTo>
                      <a:pt x="17626" y="23324"/>
                      <a:pt x="17586" y="23316"/>
                      <a:pt x="17553" y="23316"/>
                    </a:cubicBezTo>
                    <a:cubicBezTo>
                      <a:pt x="17528" y="23316"/>
                      <a:pt x="17508" y="23320"/>
                      <a:pt x="17489" y="23320"/>
                    </a:cubicBezTo>
                    <a:cubicBezTo>
                      <a:pt x="17473" y="23320"/>
                      <a:pt x="17458" y="23318"/>
                      <a:pt x="17442" y="23307"/>
                    </a:cubicBezTo>
                    <a:cubicBezTo>
                      <a:pt x="17402" y="23277"/>
                      <a:pt x="17313" y="23248"/>
                      <a:pt x="17273" y="23218"/>
                    </a:cubicBezTo>
                    <a:cubicBezTo>
                      <a:pt x="17283" y="23208"/>
                      <a:pt x="17303" y="23208"/>
                      <a:pt x="17313" y="23208"/>
                    </a:cubicBezTo>
                    <a:cubicBezTo>
                      <a:pt x="17353" y="23208"/>
                      <a:pt x="17402" y="23198"/>
                      <a:pt x="17472" y="23188"/>
                    </a:cubicBezTo>
                    <a:cubicBezTo>
                      <a:pt x="17501" y="23198"/>
                      <a:pt x="17541" y="23208"/>
                      <a:pt x="17571" y="23228"/>
                    </a:cubicBezTo>
                    <a:cubicBezTo>
                      <a:pt x="17627" y="23242"/>
                      <a:pt x="17678" y="23256"/>
                      <a:pt x="17717" y="23256"/>
                    </a:cubicBezTo>
                    <a:cubicBezTo>
                      <a:pt x="17733" y="23256"/>
                      <a:pt x="17748" y="23253"/>
                      <a:pt x="17759" y="23248"/>
                    </a:cubicBezTo>
                    <a:cubicBezTo>
                      <a:pt x="17710" y="23238"/>
                      <a:pt x="17700" y="23208"/>
                      <a:pt x="17769" y="23119"/>
                    </a:cubicBezTo>
                    <a:cubicBezTo>
                      <a:pt x="17779" y="23119"/>
                      <a:pt x="17779" y="23119"/>
                      <a:pt x="17779" y="23109"/>
                    </a:cubicBezTo>
                    <a:cubicBezTo>
                      <a:pt x="17779" y="23109"/>
                      <a:pt x="17779" y="23109"/>
                      <a:pt x="17789" y="23099"/>
                    </a:cubicBezTo>
                    <a:cubicBezTo>
                      <a:pt x="17849" y="23028"/>
                      <a:pt x="17900" y="23002"/>
                      <a:pt x="17945" y="23002"/>
                    </a:cubicBezTo>
                    <a:cubicBezTo>
                      <a:pt x="18057" y="23002"/>
                      <a:pt x="18136" y="23158"/>
                      <a:pt x="18235" y="23158"/>
                    </a:cubicBezTo>
                    <a:cubicBezTo>
                      <a:pt x="18374" y="23158"/>
                      <a:pt x="18503" y="22792"/>
                      <a:pt x="18344" y="22682"/>
                    </a:cubicBezTo>
                    <a:cubicBezTo>
                      <a:pt x="18220" y="22599"/>
                      <a:pt x="18276" y="22502"/>
                      <a:pt x="18356" y="22502"/>
                    </a:cubicBezTo>
                    <a:cubicBezTo>
                      <a:pt x="18371" y="22502"/>
                      <a:pt x="18388" y="22506"/>
                      <a:pt x="18404" y="22514"/>
                    </a:cubicBezTo>
                    <a:cubicBezTo>
                      <a:pt x="18432" y="22525"/>
                      <a:pt x="18472" y="22533"/>
                      <a:pt x="18512" y="22533"/>
                    </a:cubicBezTo>
                    <a:cubicBezTo>
                      <a:pt x="18612" y="22533"/>
                      <a:pt x="18715" y="22487"/>
                      <a:pt x="18652" y="22345"/>
                    </a:cubicBezTo>
                    <a:cubicBezTo>
                      <a:pt x="18552" y="22097"/>
                      <a:pt x="18820" y="22028"/>
                      <a:pt x="18850" y="21969"/>
                    </a:cubicBezTo>
                    <a:cubicBezTo>
                      <a:pt x="18879" y="21920"/>
                      <a:pt x="18777" y="21760"/>
                      <a:pt x="18662" y="21760"/>
                    </a:cubicBezTo>
                    <a:cubicBezTo>
                      <a:pt x="18658" y="21760"/>
                      <a:pt x="18655" y="21760"/>
                      <a:pt x="18652" y="21760"/>
                    </a:cubicBezTo>
                    <a:cubicBezTo>
                      <a:pt x="18648" y="21761"/>
                      <a:pt x="18645" y="21761"/>
                      <a:pt x="18642" y="21761"/>
                    </a:cubicBezTo>
                    <a:cubicBezTo>
                      <a:pt x="18545" y="21761"/>
                      <a:pt x="18448" y="21638"/>
                      <a:pt x="18578" y="21638"/>
                    </a:cubicBezTo>
                    <a:cubicBezTo>
                      <a:pt x="18590" y="21638"/>
                      <a:pt x="18605" y="21639"/>
                      <a:pt x="18622" y="21641"/>
                    </a:cubicBezTo>
                    <a:cubicBezTo>
                      <a:pt x="18728" y="21664"/>
                      <a:pt x="18793" y="21718"/>
                      <a:pt x="18834" y="21718"/>
                    </a:cubicBezTo>
                    <a:cubicBezTo>
                      <a:pt x="18865" y="21718"/>
                      <a:pt x="18881" y="21686"/>
                      <a:pt x="18890" y="21582"/>
                    </a:cubicBezTo>
                    <a:cubicBezTo>
                      <a:pt x="18909" y="21344"/>
                      <a:pt x="18860" y="21344"/>
                      <a:pt x="18929" y="21185"/>
                    </a:cubicBezTo>
                    <a:cubicBezTo>
                      <a:pt x="18949" y="21136"/>
                      <a:pt x="18989" y="20967"/>
                      <a:pt x="19018" y="20808"/>
                    </a:cubicBezTo>
                    <a:lnTo>
                      <a:pt x="19018" y="20808"/>
                    </a:lnTo>
                    <a:cubicBezTo>
                      <a:pt x="18914" y="20920"/>
                      <a:pt x="18825" y="20968"/>
                      <a:pt x="18740" y="20968"/>
                    </a:cubicBezTo>
                    <a:cubicBezTo>
                      <a:pt x="18590" y="20968"/>
                      <a:pt x="18451" y="20822"/>
                      <a:pt x="18255" y="20620"/>
                    </a:cubicBezTo>
                    <a:cubicBezTo>
                      <a:pt x="18265" y="20570"/>
                      <a:pt x="18255" y="20511"/>
                      <a:pt x="18215" y="20491"/>
                    </a:cubicBezTo>
                    <a:cubicBezTo>
                      <a:pt x="18141" y="20441"/>
                      <a:pt x="18177" y="20385"/>
                      <a:pt x="18225" y="20385"/>
                    </a:cubicBezTo>
                    <a:cubicBezTo>
                      <a:pt x="18235" y="20385"/>
                      <a:pt x="18245" y="20387"/>
                      <a:pt x="18255" y="20392"/>
                    </a:cubicBezTo>
                    <a:cubicBezTo>
                      <a:pt x="18273" y="20398"/>
                      <a:pt x="18298" y="20402"/>
                      <a:pt x="18322" y="20402"/>
                    </a:cubicBezTo>
                    <a:cubicBezTo>
                      <a:pt x="18381" y="20402"/>
                      <a:pt x="18438" y="20379"/>
                      <a:pt x="18404" y="20303"/>
                    </a:cubicBezTo>
                    <a:cubicBezTo>
                      <a:pt x="18334" y="20154"/>
                      <a:pt x="18503" y="20114"/>
                      <a:pt x="18523" y="20085"/>
                    </a:cubicBezTo>
                    <a:cubicBezTo>
                      <a:pt x="18532" y="20056"/>
                      <a:pt x="18479" y="19965"/>
                      <a:pt x="18413" y="19965"/>
                    </a:cubicBezTo>
                    <a:cubicBezTo>
                      <a:pt x="18410" y="19965"/>
                      <a:pt x="18407" y="19965"/>
                      <a:pt x="18404" y="19966"/>
                    </a:cubicBezTo>
                    <a:cubicBezTo>
                      <a:pt x="18341" y="19966"/>
                      <a:pt x="18279" y="19893"/>
                      <a:pt x="18354" y="19893"/>
                    </a:cubicBezTo>
                    <a:cubicBezTo>
                      <a:pt x="18362" y="19893"/>
                      <a:pt x="18372" y="19894"/>
                      <a:pt x="18384" y="19896"/>
                    </a:cubicBezTo>
                    <a:cubicBezTo>
                      <a:pt x="18445" y="19907"/>
                      <a:pt x="18484" y="19937"/>
                      <a:pt x="18508" y="19937"/>
                    </a:cubicBezTo>
                    <a:cubicBezTo>
                      <a:pt x="18528" y="19937"/>
                      <a:pt x="18538" y="19918"/>
                      <a:pt x="18542" y="19857"/>
                    </a:cubicBezTo>
                    <a:cubicBezTo>
                      <a:pt x="18552" y="19748"/>
                      <a:pt x="18533" y="19728"/>
                      <a:pt x="18552" y="19678"/>
                    </a:cubicBezTo>
                    <a:cubicBezTo>
                      <a:pt x="18559" y="19753"/>
                      <a:pt x="18608" y="19791"/>
                      <a:pt x="18683" y="19791"/>
                    </a:cubicBezTo>
                    <a:cubicBezTo>
                      <a:pt x="18717" y="19791"/>
                      <a:pt x="18757" y="19783"/>
                      <a:pt x="18800" y="19767"/>
                    </a:cubicBezTo>
                    <a:cubicBezTo>
                      <a:pt x="18800" y="19797"/>
                      <a:pt x="18800" y="19827"/>
                      <a:pt x="18800" y="19857"/>
                    </a:cubicBezTo>
                    <a:cubicBezTo>
                      <a:pt x="18803" y="19890"/>
                      <a:pt x="18808" y="19903"/>
                      <a:pt x="18817" y="19903"/>
                    </a:cubicBezTo>
                    <a:cubicBezTo>
                      <a:pt x="18846" y="19903"/>
                      <a:pt x="18908" y="19773"/>
                      <a:pt x="18999" y="19757"/>
                    </a:cubicBezTo>
                    <a:cubicBezTo>
                      <a:pt x="19027" y="19753"/>
                      <a:pt x="19043" y="19750"/>
                      <a:pt x="19049" y="19750"/>
                    </a:cubicBezTo>
                    <a:cubicBezTo>
                      <a:pt x="19068" y="19750"/>
                      <a:pt x="18996" y="19774"/>
                      <a:pt x="18959" y="19827"/>
                    </a:cubicBezTo>
                    <a:cubicBezTo>
                      <a:pt x="18890" y="19926"/>
                      <a:pt x="18840" y="20134"/>
                      <a:pt x="18850" y="20164"/>
                    </a:cubicBezTo>
                    <a:cubicBezTo>
                      <a:pt x="18855" y="20171"/>
                      <a:pt x="18860" y="20173"/>
                      <a:pt x="18865" y="20173"/>
                    </a:cubicBezTo>
                    <a:cubicBezTo>
                      <a:pt x="18870" y="20173"/>
                      <a:pt x="18875" y="20171"/>
                      <a:pt x="18880" y="20171"/>
                    </a:cubicBezTo>
                    <a:cubicBezTo>
                      <a:pt x="18890" y="20171"/>
                      <a:pt x="18899" y="20179"/>
                      <a:pt x="18909" y="20223"/>
                    </a:cubicBezTo>
                    <a:cubicBezTo>
                      <a:pt x="18918" y="20291"/>
                      <a:pt x="19020" y="20337"/>
                      <a:pt x="19092" y="20337"/>
                    </a:cubicBezTo>
                    <a:cubicBezTo>
                      <a:pt x="19105" y="20337"/>
                      <a:pt x="19117" y="20335"/>
                      <a:pt x="19127" y="20333"/>
                    </a:cubicBezTo>
                    <a:lnTo>
                      <a:pt x="19127" y="20243"/>
                    </a:lnTo>
                    <a:cubicBezTo>
                      <a:pt x="19127" y="20096"/>
                      <a:pt x="19130" y="20038"/>
                      <a:pt x="19135" y="20038"/>
                    </a:cubicBezTo>
                    <a:cubicBezTo>
                      <a:pt x="19147" y="20038"/>
                      <a:pt x="19169" y="20330"/>
                      <a:pt x="19197" y="20570"/>
                    </a:cubicBezTo>
                    <a:cubicBezTo>
                      <a:pt x="19207" y="20699"/>
                      <a:pt x="19227" y="20818"/>
                      <a:pt x="19246" y="20858"/>
                    </a:cubicBezTo>
                    <a:cubicBezTo>
                      <a:pt x="19316" y="21017"/>
                      <a:pt x="19296" y="21334"/>
                      <a:pt x="19316" y="21572"/>
                    </a:cubicBezTo>
                    <a:cubicBezTo>
                      <a:pt x="19321" y="21632"/>
                      <a:pt x="19331" y="21654"/>
                      <a:pt x="19347" y="21654"/>
                    </a:cubicBezTo>
                    <a:cubicBezTo>
                      <a:pt x="19397" y="21654"/>
                      <a:pt x="19500" y="21426"/>
                      <a:pt x="19643" y="21403"/>
                    </a:cubicBezTo>
                    <a:cubicBezTo>
                      <a:pt x="19695" y="21396"/>
                      <a:pt x="19721" y="21391"/>
                      <a:pt x="19731" y="21391"/>
                    </a:cubicBezTo>
                    <a:cubicBezTo>
                      <a:pt x="19759" y="21391"/>
                      <a:pt x="19650" y="21427"/>
                      <a:pt x="19584" y="21522"/>
                    </a:cubicBezTo>
                    <a:cubicBezTo>
                      <a:pt x="19475" y="21701"/>
                      <a:pt x="19385" y="22058"/>
                      <a:pt x="19405" y="22107"/>
                    </a:cubicBezTo>
                    <a:cubicBezTo>
                      <a:pt x="19414" y="22122"/>
                      <a:pt x="19424" y="22125"/>
                      <a:pt x="19434" y="22125"/>
                    </a:cubicBezTo>
                    <a:cubicBezTo>
                      <a:pt x="19438" y="22125"/>
                      <a:pt x="19443" y="22124"/>
                      <a:pt x="19447" y="22124"/>
                    </a:cubicBezTo>
                    <a:cubicBezTo>
                      <a:pt x="19465" y="22124"/>
                      <a:pt x="19483" y="22132"/>
                      <a:pt x="19494" y="22216"/>
                    </a:cubicBezTo>
                    <a:cubicBezTo>
                      <a:pt x="19518" y="22337"/>
                      <a:pt x="19693" y="22419"/>
                      <a:pt x="19811" y="22419"/>
                    </a:cubicBezTo>
                    <a:cubicBezTo>
                      <a:pt x="19838" y="22419"/>
                      <a:pt x="19862" y="22414"/>
                      <a:pt x="19881" y="22405"/>
                    </a:cubicBezTo>
                    <a:cubicBezTo>
                      <a:pt x="19885" y="22403"/>
                      <a:pt x="19889" y="22402"/>
                      <a:pt x="19892" y="22402"/>
                    </a:cubicBezTo>
                    <a:cubicBezTo>
                      <a:pt x="19967" y="22402"/>
                      <a:pt x="19815" y="22816"/>
                      <a:pt x="19673" y="22920"/>
                    </a:cubicBezTo>
                    <a:cubicBezTo>
                      <a:pt x="19576" y="22985"/>
                      <a:pt x="19635" y="23125"/>
                      <a:pt x="19766" y="23125"/>
                    </a:cubicBezTo>
                    <a:cubicBezTo>
                      <a:pt x="19837" y="23125"/>
                      <a:pt x="19929" y="23084"/>
                      <a:pt x="20030" y="22970"/>
                    </a:cubicBezTo>
                    <a:cubicBezTo>
                      <a:pt x="20056" y="22939"/>
                      <a:pt x="20079" y="22926"/>
                      <a:pt x="20102" y="22926"/>
                    </a:cubicBezTo>
                    <a:cubicBezTo>
                      <a:pt x="20175" y="22926"/>
                      <a:pt x="20248" y="23068"/>
                      <a:pt x="20407" y="23258"/>
                    </a:cubicBezTo>
                    <a:cubicBezTo>
                      <a:pt x="20625" y="23505"/>
                      <a:pt x="20169" y="23367"/>
                      <a:pt x="20040" y="23555"/>
                    </a:cubicBezTo>
                    <a:cubicBezTo>
                      <a:pt x="20000" y="23617"/>
                      <a:pt x="19987" y="23638"/>
                      <a:pt x="19978" y="23638"/>
                    </a:cubicBezTo>
                    <a:cubicBezTo>
                      <a:pt x="19960" y="23638"/>
                      <a:pt x="19961" y="23552"/>
                      <a:pt x="19802" y="23545"/>
                    </a:cubicBezTo>
                    <a:cubicBezTo>
                      <a:pt x="19798" y="23545"/>
                      <a:pt x="19795" y="23545"/>
                      <a:pt x="19791" y="23545"/>
                    </a:cubicBezTo>
                    <a:cubicBezTo>
                      <a:pt x="19560" y="23545"/>
                      <a:pt x="19752" y="23879"/>
                      <a:pt x="19713" y="24309"/>
                    </a:cubicBezTo>
                    <a:cubicBezTo>
                      <a:pt x="19695" y="24497"/>
                      <a:pt x="19752" y="24564"/>
                      <a:pt x="19819" y="24564"/>
                    </a:cubicBezTo>
                    <a:cubicBezTo>
                      <a:pt x="19907" y="24564"/>
                      <a:pt x="20013" y="24449"/>
                      <a:pt x="19990" y="24348"/>
                    </a:cubicBezTo>
                    <a:cubicBezTo>
                      <a:pt x="19941" y="24170"/>
                      <a:pt x="19851" y="24209"/>
                      <a:pt x="20198" y="24051"/>
                    </a:cubicBezTo>
                    <a:cubicBezTo>
                      <a:pt x="20295" y="24003"/>
                      <a:pt x="20336" y="23982"/>
                      <a:pt x="20344" y="23982"/>
                    </a:cubicBezTo>
                    <a:cubicBezTo>
                      <a:pt x="20365" y="23982"/>
                      <a:pt x="20181" y="24110"/>
                      <a:pt x="20139" y="24259"/>
                    </a:cubicBezTo>
                    <a:cubicBezTo>
                      <a:pt x="20101" y="24419"/>
                      <a:pt x="20208" y="24590"/>
                      <a:pt x="20314" y="24590"/>
                    </a:cubicBezTo>
                    <a:cubicBezTo>
                      <a:pt x="20347" y="24590"/>
                      <a:pt x="20379" y="24574"/>
                      <a:pt x="20407" y="24537"/>
                    </a:cubicBezTo>
                    <a:cubicBezTo>
                      <a:pt x="20453" y="24486"/>
                      <a:pt x="20494" y="24462"/>
                      <a:pt x="20530" y="24462"/>
                    </a:cubicBezTo>
                    <a:cubicBezTo>
                      <a:pt x="20579" y="24462"/>
                      <a:pt x="20620" y="24506"/>
                      <a:pt x="20654" y="24586"/>
                    </a:cubicBezTo>
                    <a:lnTo>
                      <a:pt x="20654" y="19430"/>
                    </a:lnTo>
                    <a:lnTo>
                      <a:pt x="20654" y="19192"/>
                    </a:lnTo>
                    <a:cubicBezTo>
                      <a:pt x="20645" y="19182"/>
                      <a:pt x="20635" y="19182"/>
                      <a:pt x="20625" y="19182"/>
                    </a:cubicBezTo>
                    <a:lnTo>
                      <a:pt x="20654" y="19182"/>
                    </a:lnTo>
                    <a:lnTo>
                      <a:pt x="20654" y="18895"/>
                    </a:lnTo>
                    <a:lnTo>
                      <a:pt x="20654" y="14324"/>
                    </a:lnTo>
                    <a:lnTo>
                      <a:pt x="20654" y="14135"/>
                    </a:lnTo>
                    <a:cubicBezTo>
                      <a:pt x="20605" y="14106"/>
                      <a:pt x="20476" y="14056"/>
                      <a:pt x="20575" y="14007"/>
                    </a:cubicBezTo>
                    <a:cubicBezTo>
                      <a:pt x="20605" y="13987"/>
                      <a:pt x="20635" y="13967"/>
                      <a:pt x="20654" y="13957"/>
                    </a:cubicBezTo>
                    <a:lnTo>
                      <a:pt x="20654" y="13828"/>
                    </a:lnTo>
                    <a:cubicBezTo>
                      <a:pt x="20646" y="13834"/>
                      <a:pt x="20636" y="13837"/>
                      <a:pt x="20626" y="13837"/>
                    </a:cubicBezTo>
                    <a:cubicBezTo>
                      <a:pt x="20602" y="13837"/>
                      <a:pt x="20578" y="13816"/>
                      <a:pt x="20585" y="13759"/>
                    </a:cubicBezTo>
                    <a:cubicBezTo>
                      <a:pt x="20605" y="13610"/>
                      <a:pt x="20526" y="13511"/>
                      <a:pt x="20625" y="13511"/>
                    </a:cubicBezTo>
                    <a:cubicBezTo>
                      <a:pt x="20635" y="13511"/>
                      <a:pt x="20645" y="13521"/>
                      <a:pt x="20654" y="13521"/>
                    </a:cubicBezTo>
                    <a:lnTo>
                      <a:pt x="20654" y="13362"/>
                    </a:lnTo>
                    <a:cubicBezTo>
                      <a:pt x="20636" y="13371"/>
                      <a:pt x="20619" y="13375"/>
                      <a:pt x="20604" y="13375"/>
                    </a:cubicBezTo>
                    <a:cubicBezTo>
                      <a:pt x="20557" y="13375"/>
                      <a:pt x="20537" y="13335"/>
                      <a:pt x="20575" y="13312"/>
                    </a:cubicBezTo>
                    <a:cubicBezTo>
                      <a:pt x="20605" y="13293"/>
                      <a:pt x="20645" y="13233"/>
                      <a:pt x="20654" y="13193"/>
                    </a:cubicBezTo>
                    <a:lnTo>
                      <a:pt x="20654" y="13164"/>
                    </a:lnTo>
                    <a:lnTo>
                      <a:pt x="20654" y="12400"/>
                    </a:lnTo>
                    <a:cubicBezTo>
                      <a:pt x="20535" y="12321"/>
                      <a:pt x="20446" y="12202"/>
                      <a:pt x="20496" y="12083"/>
                    </a:cubicBezTo>
                    <a:cubicBezTo>
                      <a:pt x="20615" y="11746"/>
                      <a:pt x="20357" y="11587"/>
                      <a:pt x="19465" y="11280"/>
                    </a:cubicBezTo>
                    <a:cubicBezTo>
                      <a:pt x="19425" y="11260"/>
                      <a:pt x="19395" y="11250"/>
                      <a:pt x="19365" y="11250"/>
                    </a:cubicBezTo>
                    <a:cubicBezTo>
                      <a:pt x="19494" y="11230"/>
                      <a:pt x="19603" y="11121"/>
                      <a:pt x="19653" y="11012"/>
                    </a:cubicBezTo>
                    <a:cubicBezTo>
                      <a:pt x="19653" y="11002"/>
                      <a:pt x="19653" y="11002"/>
                      <a:pt x="19653" y="11002"/>
                    </a:cubicBezTo>
                    <a:cubicBezTo>
                      <a:pt x="19643" y="11012"/>
                      <a:pt x="19633" y="11022"/>
                      <a:pt x="19633" y="11022"/>
                    </a:cubicBezTo>
                    <a:lnTo>
                      <a:pt x="19375" y="11032"/>
                    </a:lnTo>
                    <a:cubicBezTo>
                      <a:pt x="19375" y="11101"/>
                      <a:pt x="19306" y="11191"/>
                      <a:pt x="19316" y="11230"/>
                    </a:cubicBezTo>
                    <a:cubicBezTo>
                      <a:pt x="19306" y="11220"/>
                      <a:pt x="19296" y="11220"/>
                      <a:pt x="19276" y="11220"/>
                    </a:cubicBezTo>
                    <a:cubicBezTo>
                      <a:pt x="19306" y="11210"/>
                      <a:pt x="19326" y="11201"/>
                      <a:pt x="19306" y="11131"/>
                    </a:cubicBezTo>
                    <a:cubicBezTo>
                      <a:pt x="19296" y="11101"/>
                      <a:pt x="19286" y="11072"/>
                      <a:pt x="19266" y="11042"/>
                    </a:cubicBezTo>
                    <a:cubicBezTo>
                      <a:pt x="19230" y="10954"/>
                      <a:pt x="19182" y="10887"/>
                      <a:pt x="19123" y="10887"/>
                    </a:cubicBezTo>
                    <a:cubicBezTo>
                      <a:pt x="19103" y="10887"/>
                      <a:pt x="19081" y="10895"/>
                      <a:pt x="19058" y="10913"/>
                    </a:cubicBezTo>
                    <a:cubicBezTo>
                      <a:pt x="18999" y="10963"/>
                      <a:pt x="18959" y="10982"/>
                      <a:pt x="18939" y="10992"/>
                    </a:cubicBezTo>
                    <a:lnTo>
                      <a:pt x="18919" y="10992"/>
                    </a:lnTo>
                    <a:cubicBezTo>
                      <a:pt x="18909" y="10982"/>
                      <a:pt x="18899" y="10953"/>
                      <a:pt x="18919" y="10893"/>
                    </a:cubicBezTo>
                    <a:cubicBezTo>
                      <a:pt x="18949" y="10834"/>
                      <a:pt x="19038" y="10754"/>
                      <a:pt x="19098" y="10695"/>
                    </a:cubicBezTo>
                    <a:cubicBezTo>
                      <a:pt x="19108" y="10705"/>
                      <a:pt x="19118" y="10725"/>
                      <a:pt x="19127" y="10744"/>
                    </a:cubicBezTo>
                    <a:cubicBezTo>
                      <a:pt x="19155" y="10779"/>
                      <a:pt x="19187" y="10836"/>
                      <a:pt x="19204" y="10836"/>
                    </a:cubicBezTo>
                    <a:cubicBezTo>
                      <a:pt x="19212" y="10836"/>
                      <a:pt x="19217" y="10825"/>
                      <a:pt x="19217" y="10794"/>
                    </a:cubicBezTo>
                    <a:cubicBezTo>
                      <a:pt x="19217" y="10705"/>
                      <a:pt x="19118" y="10695"/>
                      <a:pt x="19177" y="10655"/>
                    </a:cubicBezTo>
                    <a:cubicBezTo>
                      <a:pt x="19195" y="10643"/>
                      <a:pt x="19213" y="10640"/>
                      <a:pt x="19230" y="10640"/>
                    </a:cubicBezTo>
                    <a:cubicBezTo>
                      <a:pt x="19248" y="10640"/>
                      <a:pt x="19265" y="10644"/>
                      <a:pt x="19277" y="10644"/>
                    </a:cubicBezTo>
                    <a:cubicBezTo>
                      <a:pt x="19292" y="10644"/>
                      <a:pt x="19300" y="10639"/>
                      <a:pt x="19296" y="10615"/>
                    </a:cubicBezTo>
                    <a:cubicBezTo>
                      <a:pt x="19286" y="10546"/>
                      <a:pt x="19316" y="10526"/>
                      <a:pt x="19237" y="10526"/>
                    </a:cubicBezTo>
                    <a:cubicBezTo>
                      <a:pt x="19186" y="10526"/>
                      <a:pt x="19140" y="10550"/>
                      <a:pt x="19116" y="10550"/>
                    </a:cubicBezTo>
                    <a:cubicBezTo>
                      <a:pt x="19101" y="10550"/>
                      <a:pt x="19094" y="10542"/>
                      <a:pt x="19098" y="10516"/>
                    </a:cubicBezTo>
                    <a:cubicBezTo>
                      <a:pt x="19118" y="10457"/>
                      <a:pt x="19157" y="10437"/>
                      <a:pt x="19177" y="10427"/>
                    </a:cubicBezTo>
                    <a:cubicBezTo>
                      <a:pt x="19197" y="10427"/>
                      <a:pt x="19167" y="10378"/>
                      <a:pt x="19167" y="10378"/>
                    </a:cubicBezTo>
                    <a:cubicBezTo>
                      <a:pt x="19167" y="10378"/>
                      <a:pt x="18989" y="10358"/>
                      <a:pt x="18959" y="10308"/>
                    </a:cubicBezTo>
                    <a:cubicBezTo>
                      <a:pt x="18959" y="10298"/>
                      <a:pt x="18959" y="10298"/>
                      <a:pt x="18959" y="10288"/>
                    </a:cubicBezTo>
                    <a:cubicBezTo>
                      <a:pt x="18959" y="10288"/>
                      <a:pt x="18963" y="10293"/>
                      <a:pt x="18966" y="10293"/>
                    </a:cubicBezTo>
                    <a:cubicBezTo>
                      <a:pt x="18968" y="10293"/>
                      <a:pt x="18969" y="10292"/>
                      <a:pt x="18969" y="10288"/>
                    </a:cubicBezTo>
                    <a:cubicBezTo>
                      <a:pt x="18969" y="10249"/>
                      <a:pt x="18999" y="10219"/>
                      <a:pt x="19018" y="10219"/>
                    </a:cubicBezTo>
                    <a:cubicBezTo>
                      <a:pt x="19028" y="10219"/>
                      <a:pt x="19028" y="10229"/>
                      <a:pt x="19038" y="10249"/>
                    </a:cubicBezTo>
                    <a:cubicBezTo>
                      <a:pt x="19058" y="10308"/>
                      <a:pt x="19118" y="10368"/>
                      <a:pt x="19197" y="10368"/>
                    </a:cubicBezTo>
                    <a:cubicBezTo>
                      <a:pt x="19266" y="10368"/>
                      <a:pt x="19157" y="10278"/>
                      <a:pt x="19197" y="10239"/>
                    </a:cubicBezTo>
                    <a:cubicBezTo>
                      <a:pt x="19208" y="10220"/>
                      <a:pt x="19230" y="10217"/>
                      <a:pt x="19252" y="10217"/>
                    </a:cubicBezTo>
                    <a:cubicBezTo>
                      <a:pt x="19265" y="10217"/>
                      <a:pt x="19278" y="10218"/>
                      <a:pt x="19289" y="10218"/>
                    </a:cubicBezTo>
                    <a:cubicBezTo>
                      <a:pt x="19310" y="10218"/>
                      <a:pt x="19324" y="10214"/>
                      <a:pt x="19316" y="10189"/>
                    </a:cubicBezTo>
                    <a:cubicBezTo>
                      <a:pt x="19296" y="10130"/>
                      <a:pt x="19365" y="10090"/>
                      <a:pt x="19415" y="10090"/>
                    </a:cubicBezTo>
                    <a:cubicBezTo>
                      <a:pt x="19475" y="10090"/>
                      <a:pt x="19385" y="10050"/>
                      <a:pt x="19316" y="10030"/>
                    </a:cubicBezTo>
                    <a:cubicBezTo>
                      <a:pt x="19302" y="10029"/>
                      <a:pt x="19290" y="10028"/>
                      <a:pt x="19279" y="10028"/>
                    </a:cubicBezTo>
                    <a:cubicBezTo>
                      <a:pt x="19237" y="10028"/>
                      <a:pt x="19215" y="10040"/>
                      <a:pt x="19167" y="10040"/>
                    </a:cubicBezTo>
                    <a:cubicBezTo>
                      <a:pt x="19130" y="10046"/>
                      <a:pt x="19102" y="10057"/>
                      <a:pt x="19083" y="10057"/>
                    </a:cubicBezTo>
                    <a:cubicBezTo>
                      <a:pt x="19067" y="10057"/>
                      <a:pt x="19058" y="10048"/>
                      <a:pt x="19058" y="10021"/>
                    </a:cubicBezTo>
                    <a:cubicBezTo>
                      <a:pt x="19058" y="9981"/>
                      <a:pt x="19038" y="9931"/>
                      <a:pt x="19009" y="9921"/>
                    </a:cubicBezTo>
                    <a:cubicBezTo>
                      <a:pt x="18999" y="9902"/>
                      <a:pt x="18979" y="9892"/>
                      <a:pt x="18969" y="9852"/>
                    </a:cubicBezTo>
                    <a:cubicBezTo>
                      <a:pt x="18959" y="9822"/>
                      <a:pt x="18959" y="9802"/>
                      <a:pt x="18949" y="9773"/>
                    </a:cubicBezTo>
                    <a:lnTo>
                      <a:pt x="18949" y="9773"/>
                    </a:lnTo>
                    <a:cubicBezTo>
                      <a:pt x="18969" y="9783"/>
                      <a:pt x="18979" y="9783"/>
                      <a:pt x="18989" y="9793"/>
                    </a:cubicBezTo>
                    <a:cubicBezTo>
                      <a:pt x="18997" y="9818"/>
                      <a:pt x="19054" y="9857"/>
                      <a:pt x="19090" y="9857"/>
                    </a:cubicBezTo>
                    <a:cubicBezTo>
                      <a:pt x="19097" y="9857"/>
                      <a:pt x="19103" y="9855"/>
                      <a:pt x="19108" y="9852"/>
                    </a:cubicBezTo>
                    <a:cubicBezTo>
                      <a:pt x="19113" y="9847"/>
                      <a:pt x="19118" y="9845"/>
                      <a:pt x="19123" y="9845"/>
                    </a:cubicBezTo>
                    <a:cubicBezTo>
                      <a:pt x="19127" y="9845"/>
                      <a:pt x="19132" y="9847"/>
                      <a:pt x="19137" y="9852"/>
                    </a:cubicBezTo>
                    <a:cubicBezTo>
                      <a:pt x="18880" y="10149"/>
                      <a:pt x="19633" y="9872"/>
                      <a:pt x="19911" y="10199"/>
                    </a:cubicBezTo>
                    <a:cubicBezTo>
                      <a:pt x="19970" y="10268"/>
                      <a:pt x="20010" y="10328"/>
                      <a:pt x="20050" y="10387"/>
                    </a:cubicBezTo>
                    <a:cubicBezTo>
                      <a:pt x="20050" y="10407"/>
                      <a:pt x="20060" y="10417"/>
                      <a:pt x="20069" y="10437"/>
                    </a:cubicBezTo>
                    <a:cubicBezTo>
                      <a:pt x="20040" y="10437"/>
                      <a:pt x="20020" y="10447"/>
                      <a:pt x="19990" y="10447"/>
                    </a:cubicBezTo>
                    <a:cubicBezTo>
                      <a:pt x="20000" y="10477"/>
                      <a:pt x="19990" y="10536"/>
                      <a:pt x="19990" y="10596"/>
                    </a:cubicBezTo>
                    <a:cubicBezTo>
                      <a:pt x="19990" y="10633"/>
                      <a:pt x="20007" y="10644"/>
                      <a:pt x="20031" y="10644"/>
                    </a:cubicBezTo>
                    <a:cubicBezTo>
                      <a:pt x="20066" y="10644"/>
                      <a:pt x="20114" y="10621"/>
                      <a:pt x="20149" y="10615"/>
                    </a:cubicBezTo>
                    <a:cubicBezTo>
                      <a:pt x="20169" y="10615"/>
                      <a:pt x="20188" y="10606"/>
                      <a:pt x="20198" y="10606"/>
                    </a:cubicBezTo>
                    <a:cubicBezTo>
                      <a:pt x="20248" y="10625"/>
                      <a:pt x="20317" y="10645"/>
                      <a:pt x="20436" y="10645"/>
                    </a:cubicBezTo>
                    <a:cubicBezTo>
                      <a:pt x="20456" y="10685"/>
                      <a:pt x="20466" y="10725"/>
                      <a:pt x="20436" y="10725"/>
                    </a:cubicBezTo>
                    <a:cubicBezTo>
                      <a:pt x="20377" y="10734"/>
                      <a:pt x="20278" y="10774"/>
                      <a:pt x="20298" y="10873"/>
                    </a:cubicBezTo>
                    <a:cubicBezTo>
                      <a:pt x="20301" y="10889"/>
                      <a:pt x="20301" y="10895"/>
                      <a:pt x="20300" y="10895"/>
                    </a:cubicBezTo>
                    <a:cubicBezTo>
                      <a:pt x="20292" y="10895"/>
                      <a:pt x="20250" y="10800"/>
                      <a:pt x="20217" y="10800"/>
                    </a:cubicBezTo>
                    <a:cubicBezTo>
                      <a:pt x="20210" y="10800"/>
                      <a:pt x="20204" y="10804"/>
                      <a:pt x="20198" y="10814"/>
                    </a:cubicBezTo>
                    <a:cubicBezTo>
                      <a:pt x="20188" y="10834"/>
                      <a:pt x="20188" y="10863"/>
                      <a:pt x="20179" y="10903"/>
                    </a:cubicBezTo>
                    <a:cubicBezTo>
                      <a:pt x="20288" y="10953"/>
                      <a:pt x="20407" y="11032"/>
                      <a:pt x="20407" y="11032"/>
                    </a:cubicBezTo>
                    <a:lnTo>
                      <a:pt x="20654" y="11062"/>
                    </a:lnTo>
                    <a:lnTo>
                      <a:pt x="20654" y="10645"/>
                    </a:lnTo>
                    <a:lnTo>
                      <a:pt x="20654" y="9743"/>
                    </a:lnTo>
                    <a:lnTo>
                      <a:pt x="20654" y="8930"/>
                    </a:lnTo>
                    <a:lnTo>
                      <a:pt x="20654" y="8623"/>
                    </a:lnTo>
                    <a:lnTo>
                      <a:pt x="20654" y="8464"/>
                    </a:lnTo>
                    <a:lnTo>
                      <a:pt x="20654" y="8137"/>
                    </a:lnTo>
                    <a:lnTo>
                      <a:pt x="20654" y="7879"/>
                    </a:lnTo>
                    <a:lnTo>
                      <a:pt x="20654" y="7690"/>
                    </a:lnTo>
                    <a:lnTo>
                      <a:pt x="20654" y="6996"/>
                    </a:lnTo>
                    <a:lnTo>
                      <a:pt x="20654" y="6848"/>
                    </a:lnTo>
                    <a:lnTo>
                      <a:pt x="20654" y="5985"/>
                    </a:lnTo>
                    <a:cubicBezTo>
                      <a:pt x="20615" y="6015"/>
                      <a:pt x="20565" y="6035"/>
                      <a:pt x="20535" y="6054"/>
                    </a:cubicBezTo>
                    <a:cubicBezTo>
                      <a:pt x="20516" y="6066"/>
                      <a:pt x="20498" y="6069"/>
                      <a:pt x="20480" y="6069"/>
                    </a:cubicBezTo>
                    <a:cubicBezTo>
                      <a:pt x="20465" y="6069"/>
                      <a:pt x="20449" y="6067"/>
                      <a:pt x="20432" y="6067"/>
                    </a:cubicBezTo>
                    <a:cubicBezTo>
                      <a:pt x="20415" y="6067"/>
                      <a:pt x="20397" y="6068"/>
                      <a:pt x="20377" y="6074"/>
                    </a:cubicBezTo>
                    <a:cubicBezTo>
                      <a:pt x="20377" y="6064"/>
                      <a:pt x="20367" y="6054"/>
                      <a:pt x="20367" y="6045"/>
                    </a:cubicBezTo>
                    <a:cubicBezTo>
                      <a:pt x="20347" y="5975"/>
                      <a:pt x="20337" y="5916"/>
                      <a:pt x="20327" y="5866"/>
                    </a:cubicBezTo>
                    <a:cubicBezTo>
                      <a:pt x="20367" y="5846"/>
                      <a:pt x="20397" y="5826"/>
                      <a:pt x="20416" y="5816"/>
                    </a:cubicBezTo>
                    <a:cubicBezTo>
                      <a:pt x="20437" y="5803"/>
                      <a:pt x="20456" y="5796"/>
                      <a:pt x="20478" y="5796"/>
                    </a:cubicBezTo>
                    <a:cubicBezTo>
                      <a:pt x="20519" y="5796"/>
                      <a:pt x="20570" y="5820"/>
                      <a:pt x="20654" y="5866"/>
                    </a:cubicBez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48" y="5643"/>
                      <a:pt x="20619" y="5661"/>
                      <a:pt x="20587" y="5661"/>
                    </a:cubicBezTo>
                    <a:cubicBezTo>
                      <a:pt x="20535" y="5661"/>
                      <a:pt x="20475" y="5613"/>
                      <a:pt x="20486" y="5569"/>
                    </a:cubicBezTo>
                    <a:cubicBezTo>
                      <a:pt x="20516" y="5499"/>
                      <a:pt x="20456" y="5460"/>
                      <a:pt x="20258" y="5400"/>
                    </a:cubicBezTo>
                    <a:cubicBezTo>
                      <a:pt x="20248" y="5390"/>
                      <a:pt x="20248" y="5390"/>
                      <a:pt x="20238" y="5390"/>
                    </a:cubicBezTo>
                    <a:cubicBezTo>
                      <a:pt x="20228" y="5360"/>
                      <a:pt x="20228" y="5341"/>
                      <a:pt x="20208" y="5321"/>
                    </a:cubicBezTo>
                    <a:cubicBezTo>
                      <a:pt x="20185" y="5282"/>
                      <a:pt x="20180" y="5184"/>
                      <a:pt x="20146" y="5184"/>
                    </a:cubicBezTo>
                    <a:cubicBezTo>
                      <a:pt x="20137" y="5184"/>
                      <a:pt x="20125" y="5192"/>
                      <a:pt x="20109" y="5212"/>
                    </a:cubicBezTo>
                    <a:cubicBezTo>
                      <a:pt x="20071" y="5263"/>
                      <a:pt x="20045" y="5306"/>
                      <a:pt x="20015" y="5306"/>
                    </a:cubicBezTo>
                    <a:cubicBezTo>
                      <a:pt x="19999" y="5306"/>
                      <a:pt x="19981" y="5293"/>
                      <a:pt x="19960" y="5261"/>
                    </a:cubicBezTo>
                    <a:cubicBezTo>
                      <a:pt x="19901" y="5162"/>
                      <a:pt x="19921" y="5073"/>
                      <a:pt x="19831" y="5053"/>
                    </a:cubicBezTo>
                    <a:cubicBezTo>
                      <a:pt x="19752" y="5023"/>
                      <a:pt x="19713" y="5013"/>
                      <a:pt x="19713" y="4974"/>
                    </a:cubicBezTo>
                    <a:cubicBezTo>
                      <a:pt x="19713" y="4931"/>
                      <a:pt x="19728" y="4827"/>
                      <a:pt x="19777" y="4827"/>
                    </a:cubicBezTo>
                    <a:cubicBezTo>
                      <a:pt x="19785" y="4827"/>
                      <a:pt x="19793" y="4830"/>
                      <a:pt x="19802" y="4835"/>
                    </a:cubicBezTo>
                    <a:cubicBezTo>
                      <a:pt x="19881" y="4875"/>
                      <a:pt x="19861" y="4884"/>
                      <a:pt x="19921" y="4984"/>
                    </a:cubicBezTo>
                    <a:cubicBezTo>
                      <a:pt x="19960" y="5045"/>
                      <a:pt x="20002" y="5075"/>
                      <a:pt x="20027" y="5075"/>
                    </a:cubicBezTo>
                    <a:cubicBezTo>
                      <a:pt x="20045" y="5075"/>
                      <a:pt x="20053" y="5058"/>
                      <a:pt x="20040" y="5023"/>
                    </a:cubicBezTo>
                    <a:cubicBezTo>
                      <a:pt x="20026" y="4961"/>
                      <a:pt x="20031" y="4884"/>
                      <a:pt x="20060" y="4884"/>
                    </a:cubicBezTo>
                    <a:cubicBezTo>
                      <a:pt x="20072" y="4884"/>
                      <a:pt x="20088" y="4898"/>
                      <a:pt x="20109" y="4934"/>
                    </a:cubicBezTo>
                    <a:cubicBezTo>
                      <a:pt x="20149" y="5003"/>
                      <a:pt x="20179" y="5033"/>
                      <a:pt x="20208" y="5063"/>
                    </a:cubicBezTo>
                    <a:cubicBezTo>
                      <a:pt x="20119" y="5142"/>
                      <a:pt x="20198" y="5112"/>
                      <a:pt x="20278" y="5132"/>
                    </a:cubicBezTo>
                    <a:cubicBezTo>
                      <a:pt x="20288" y="5132"/>
                      <a:pt x="20288" y="5132"/>
                      <a:pt x="20298" y="5142"/>
                    </a:cubicBezTo>
                    <a:cubicBezTo>
                      <a:pt x="20327" y="5172"/>
                      <a:pt x="20357" y="5182"/>
                      <a:pt x="20377" y="5192"/>
                    </a:cubicBezTo>
                    <a:cubicBezTo>
                      <a:pt x="20416" y="5241"/>
                      <a:pt x="20397" y="5261"/>
                      <a:pt x="20526" y="5261"/>
                    </a:cubicBezTo>
                    <a:cubicBezTo>
                      <a:pt x="20531" y="5261"/>
                      <a:pt x="20536" y="5261"/>
                      <a:pt x="20541" y="5261"/>
                    </a:cubicBezTo>
                    <a:cubicBezTo>
                      <a:pt x="20661" y="5261"/>
                      <a:pt x="20626" y="5377"/>
                      <a:pt x="20654" y="5549"/>
                    </a:cubicBezTo>
                    <a:lnTo>
                      <a:pt x="20654" y="4835"/>
                    </a:lnTo>
                    <a:cubicBezTo>
                      <a:pt x="20625" y="4835"/>
                      <a:pt x="20595" y="4825"/>
                      <a:pt x="20575" y="4825"/>
                    </a:cubicBezTo>
                    <a:cubicBezTo>
                      <a:pt x="20566" y="4822"/>
                      <a:pt x="20556" y="4820"/>
                      <a:pt x="20547" y="4820"/>
                    </a:cubicBezTo>
                    <a:cubicBezTo>
                      <a:pt x="20498" y="4820"/>
                      <a:pt x="20460" y="4861"/>
                      <a:pt x="20535" y="4894"/>
                    </a:cubicBezTo>
                    <a:cubicBezTo>
                      <a:pt x="20625" y="4934"/>
                      <a:pt x="20555" y="5083"/>
                      <a:pt x="20476" y="5083"/>
                    </a:cubicBezTo>
                    <a:cubicBezTo>
                      <a:pt x="20418" y="5083"/>
                      <a:pt x="20373" y="5026"/>
                      <a:pt x="20307" y="5026"/>
                    </a:cubicBezTo>
                    <a:cubicBezTo>
                      <a:pt x="20295" y="5026"/>
                      <a:pt x="20282" y="5028"/>
                      <a:pt x="20268" y="5033"/>
                    </a:cubicBezTo>
                    <a:cubicBezTo>
                      <a:pt x="20238" y="4994"/>
                      <a:pt x="20218" y="4974"/>
                      <a:pt x="20218" y="4954"/>
                    </a:cubicBezTo>
                    <a:cubicBezTo>
                      <a:pt x="20227" y="4929"/>
                      <a:pt x="20214" y="4834"/>
                      <a:pt x="20275" y="4834"/>
                    </a:cubicBezTo>
                    <a:cubicBezTo>
                      <a:pt x="20286" y="4834"/>
                      <a:pt x="20300" y="4837"/>
                      <a:pt x="20317" y="4845"/>
                    </a:cubicBezTo>
                    <a:cubicBezTo>
                      <a:pt x="20360" y="4866"/>
                      <a:pt x="20400" y="4878"/>
                      <a:pt x="20427" y="4878"/>
                    </a:cubicBezTo>
                    <a:cubicBezTo>
                      <a:pt x="20464" y="4878"/>
                      <a:pt x="20476" y="4856"/>
                      <a:pt x="20436" y="4805"/>
                    </a:cubicBezTo>
                    <a:cubicBezTo>
                      <a:pt x="20376" y="4728"/>
                      <a:pt x="20323" y="4672"/>
                      <a:pt x="20252" y="4672"/>
                    </a:cubicBezTo>
                    <a:cubicBezTo>
                      <a:pt x="20241" y="4672"/>
                      <a:pt x="20230" y="4674"/>
                      <a:pt x="20218" y="4676"/>
                    </a:cubicBezTo>
                    <a:cubicBezTo>
                      <a:pt x="20154" y="4690"/>
                      <a:pt x="20090" y="4725"/>
                      <a:pt x="20040" y="4725"/>
                    </a:cubicBezTo>
                    <a:cubicBezTo>
                      <a:pt x="20021" y="4725"/>
                      <a:pt x="20004" y="4720"/>
                      <a:pt x="19990" y="4706"/>
                    </a:cubicBezTo>
                    <a:cubicBezTo>
                      <a:pt x="19950" y="4666"/>
                      <a:pt x="19911" y="4627"/>
                      <a:pt x="19851" y="4617"/>
                    </a:cubicBezTo>
                    <a:cubicBezTo>
                      <a:pt x="19802" y="4607"/>
                      <a:pt x="19713" y="4577"/>
                      <a:pt x="19772" y="4518"/>
                    </a:cubicBezTo>
                    <a:cubicBezTo>
                      <a:pt x="19841" y="4468"/>
                      <a:pt x="19881" y="4329"/>
                      <a:pt x="19881" y="4329"/>
                    </a:cubicBezTo>
                    <a:cubicBezTo>
                      <a:pt x="19881" y="4329"/>
                      <a:pt x="19869" y="4191"/>
                      <a:pt x="19897" y="4191"/>
                    </a:cubicBezTo>
                    <a:cubicBezTo>
                      <a:pt x="19904" y="4191"/>
                      <a:pt x="19915" y="4202"/>
                      <a:pt x="19931" y="4230"/>
                    </a:cubicBezTo>
                    <a:cubicBezTo>
                      <a:pt x="19990" y="4341"/>
                      <a:pt x="20035" y="4415"/>
                      <a:pt x="20059" y="4415"/>
                    </a:cubicBezTo>
                    <a:cubicBezTo>
                      <a:pt x="20063" y="4415"/>
                      <a:pt x="20067" y="4413"/>
                      <a:pt x="20069" y="4409"/>
                    </a:cubicBezTo>
                    <a:cubicBezTo>
                      <a:pt x="20091" y="4386"/>
                      <a:pt x="20092" y="4337"/>
                      <a:pt x="20098" y="4337"/>
                    </a:cubicBezTo>
                    <a:cubicBezTo>
                      <a:pt x="20101" y="4337"/>
                      <a:pt x="20104" y="4343"/>
                      <a:pt x="20109" y="4359"/>
                    </a:cubicBezTo>
                    <a:cubicBezTo>
                      <a:pt x="20121" y="4384"/>
                      <a:pt x="20147" y="4398"/>
                      <a:pt x="20168" y="4398"/>
                    </a:cubicBezTo>
                    <a:cubicBezTo>
                      <a:pt x="20197" y="4398"/>
                      <a:pt x="20215" y="4369"/>
                      <a:pt x="20169" y="4299"/>
                    </a:cubicBezTo>
                    <a:cubicBezTo>
                      <a:pt x="20094" y="4208"/>
                      <a:pt x="20047" y="4131"/>
                      <a:pt x="20017" y="4131"/>
                    </a:cubicBezTo>
                    <a:cubicBezTo>
                      <a:pt x="20010" y="4131"/>
                      <a:pt x="20005" y="4134"/>
                      <a:pt x="20000" y="4141"/>
                    </a:cubicBezTo>
                    <a:cubicBezTo>
                      <a:pt x="19992" y="4149"/>
                      <a:pt x="19986" y="4152"/>
                      <a:pt x="19981" y="4152"/>
                    </a:cubicBezTo>
                    <a:cubicBezTo>
                      <a:pt x="19960" y="4152"/>
                      <a:pt x="19952" y="4097"/>
                      <a:pt x="19881" y="4042"/>
                    </a:cubicBezTo>
                    <a:cubicBezTo>
                      <a:pt x="19848" y="4008"/>
                      <a:pt x="19822" y="4001"/>
                      <a:pt x="19799" y="4001"/>
                    </a:cubicBezTo>
                    <a:cubicBezTo>
                      <a:pt x="19781" y="4001"/>
                      <a:pt x="19766" y="4005"/>
                      <a:pt x="19751" y="4005"/>
                    </a:cubicBezTo>
                    <a:cubicBezTo>
                      <a:pt x="19738" y="4005"/>
                      <a:pt x="19726" y="4003"/>
                      <a:pt x="19713" y="3992"/>
                    </a:cubicBezTo>
                    <a:cubicBezTo>
                      <a:pt x="19673" y="3942"/>
                      <a:pt x="19524" y="3893"/>
                      <a:pt x="19623" y="3823"/>
                    </a:cubicBezTo>
                    <a:cubicBezTo>
                      <a:pt x="19688" y="3778"/>
                      <a:pt x="19724" y="3754"/>
                      <a:pt x="19751" y="3754"/>
                    </a:cubicBezTo>
                    <a:cubicBezTo>
                      <a:pt x="19766" y="3754"/>
                      <a:pt x="19778" y="3760"/>
                      <a:pt x="19792" y="3774"/>
                    </a:cubicBezTo>
                    <a:cubicBezTo>
                      <a:pt x="19817" y="3799"/>
                      <a:pt x="19863" y="3833"/>
                      <a:pt x="19900" y="3833"/>
                    </a:cubicBezTo>
                    <a:cubicBezTo>
                      <a:pt x="19921" y="3833"/>
                      <a:pt x="19940" y="3822"/>
                      <a:pt x="19950" y="3794"/>
                    </a:cubicBezTo>
                    <a:cubicBezTo>
                      <a:pt x="19980" y="3705"/>
                      <a:pt x="20050" y="3774"/>
                      <a:pt x="20030" y="3685"/>
                    </a:cubicBezTo>
                    <a:cubicBezTo>
                      <a:pt x="20006" y="3614"/>
                      <a:pt x="19983" y="3538"/>
                      <a:pt x="19945" y="3538"/>
                    </a:cubicBezTo>
                    <a:cubicBezTo>
                      <a:pt x="19935" y="3538"/>
                      <a:pt x="19923" y="3543"/>
                      <a:pt x="19911" y="3556"/>
                    </a:cubicBezTo>
                    <a:cubicBezTo>
                      <a:pt x="19886" y="3586"/>
                      <a:pt x="19869" y="3603"/>
                      <a:pt x="19860" y="3603"/>
                    </a:cubicBezTo>
                    <a:cubicBezTo>
                      <a:pt x="19851" y="3603"/>
                      <a:pt x="19851" y="3586"/>
                      <a:pt x="19861" y="3546"/>
                    </a:cubicBezTo>
                    <a:cubicBezTo>
                      <a:pt x="19878" y="3480"/>
                      <a:pt x="19990" y="3373"/>
                      <a:pt x="19948" y="3373"/>
                    </a:cubicBezTo>
                    <a:cubicBezTo>
                      <a:pt x="19939" y="3373"/>
                      <a:pt x="19924" y="3377"/>
                      <a:pt x="19901" y="3387"/>
                    </a:cubicBezTo>
                    <a:cubicBezTo>
                      <a:pt x="19762" y="3447"/>
                      <a:pt x="19722" y="3486"/>
                      <a:pt x="19742" y="3546"/>
                    </a:cubicBezTo>
                    <a:cubicBezTo>
                      <a:pt x="19754" y="3585"/>
                      <a:pt x="19713" y="3628"/>
                      <a:pt x="19678" y="3628"/>
                    </a:cubicBezTo>
                    <a:cubicBezTo>
                      <a:pt x="19652" y="3628"/>
                      <a:pt x="19629" y="3604"/>
                      <a:pt x="19633" y="3536"/>
                    </a:cubicBezTo>
                    <a:cubicBezTo>
                      <a:pt x="19652" y="3374"/>
                      <a:pt x="19626" y="3268"/>
                      <a:pt x="19711" y="3268"/>
                    </a:cubicBezTo>
                    <a:cubicBezTo>
                      <a:pt x="19714" y="3268"/>
                      <a:pt x="19718" y="3268"/>
                      <a:pt x="19722" y="3268"/>
                    </a:cubicBezTo>
                    <a:cubicBezTo>
                      <a:pt x="19822" y="3268"/>
                      <a:pt x="19782" y="3248"/>
                      <a:pt x="19831" y="3169"/>
                    </a:cubicBezTo>
                    <a:cubicBezTo>
                      <a:pt x="19881" y="3100"/>
                      <a:pt x="20020" y="3179"/>
                      <a:pt x="19931" y="3080"/>
                    </a:cubicBezTo>
                    <a:cubicBezTo>
                      <a:pt x="19908" y="3054"/>
                      <a:pt x="19888" y="3045"/>
                      <a:pt x="19870" y="3045"/>
                    </a:cubicBezTo>
                    <a:cubicBezTo>
                      <a:pt x="19827" y="3045"/>
                      <a:pt x="19794" y="3100"/>
                      <a:pt x="19752" y="3100"/>
                    </a:cubicBezTo>
                    <a:cubicBezTo>
                      <a:pt x="19703" y="3100"/>
                      <a:pt x="19653" y="2971"/>
                      <a:pt x="19713" y="2931"/>
                    </a:cubicBezTo>
                    <a:cubicBezTo>
                      <a:pt x="19766" y="2896"/>
                      <a:pt x="19732" y="2860"/>
                      <a:pt x="19696" y="2860"/>
                    </a:cubicBezTo>
                    <a:cubicBezTo>
                      <a:pt x="19691" y="2860"/>
                      <a:pt x="19687" y="2861"/>
                      <a:pt x="19683" y="2862"/>
                    </a:cubicBezTo>
                    <a:cubicBezTo>
                      <a:pt x="19670" y="2868"/>
                      <a:pt x="19651" y="2873"/>
                      <a:pt x="19633" y="2873"/>
                    </a:cubicBezTo>
                    <a:cubicBezTo>
                      <a:pt x="19598" y="2873"/>
                      <a:pt x="19567" y="2855"/>
                      <a:pt x="19594" y="2802"/>
                    </a:cubicBezTo>
                    <a:cubicBezTo>
                      <a:pt x="19633" y="2713"/>
                      <a:pt x="19524" y="2683"/>
                      <a:pt x="19514" y="2663"/>
                    </a:cubicBezTo>
                    <a:cubicBezTo>
                      <a:pt x="19504" y="2644"/>
                      <a:pt x="19544" y="2584"/>
                      <a:pt x="19594" y="2584"/>
                    </a:cubicBezTo>
                    <a:cubicBezTo>
                      <a:pt x="19597" y="2585"/>
                      <a:pt x="19600" y="2585"/>
                      <a:pt x="19603" y="2585"/>
                    </a:cubicBezTo>
                    <a:cubicBezTo>
                      <a:pt x="19637" y="2585"/>
                      <a:pt x="19670" y="2543"/>
                      <a:pt x="19620" y="2543"/>
                    </a:cubicBezTo>
                    <a:cubicBezTo>
                      <a:pt x="19615" y="2543"/>
                      <a:pt x="19610" y="2544"/>
                      <a:pt x="19603" y="2544"/>
                    </a:cubicBezTo>
                    <a:cubicBezTo>
                      <a:pt x="19560" y="2550"/>
                      <a:pt x="19535" y="2567"/>
                      <a:pt x="19519" y="2567"/>
                    </a:cubicBezTo>
                    <a:cubicBezTo>
                      <a:pt x="19505" y="2567"/>
                      <a:pt x="19499" y="2555"/>
                      <a:pt x="19494" y="2515"/>
                    </a:cubicBezTo>
                    <a:cubicBezTo>
                      <a:pt x="19494" y="2425"/>
                      <a:pt x="19504" y="2435"/>
                      <a:pt x="19484" y="2376"/>
                    </a:cubicBezTo>
                    <a:cubicBezTo>
                      <a:pt x="19462" y="2331"/>
                      <a:pt x="19428" y="2108"/>
                      <a:pt x="19413" y="2108"/>
                    </a:cubicBezTo>
                    <a:cubicBezTo>
                      <a:pt x="19408" y="2108"/>
                      <a:pt x="19405" y="2130"/>
                      <a:pt x="19405" y="2187"/>
                    </a:cubicBezTo>
                    <a:lnTo>
                      <a:pt x="19405" y="2019"/>
                    </a:lnTo>
                    <a:cubicBezTo>
                      <a:pt x="19405" y="1963"/>
                      <a:pt x="19404" y="1941"/>
                      <a:pt x="19402" y="1941"/>
                    </a:cubicBezTo>
                    <a:cubicBezTo>
                      <a:pt x="19396" y="1941"/>
                      <a:pt x="19379" y="2201"/>
                      <a:pt x="19356" y="2247"/>
                    </a:cubicBezTo>
                    <a:cubicBezTo>
                      <a:pt x="19326" y="2306"/>
                      <a:pt x="19336" y="2425"/>
                      <a:pt x="19326" y="2515"/>
                    </a:cubicBezTo>
                    <a:cubicBezTo>
                      <a:pt x="19323" y="2536"/>
                      <a:pt x="19319" y="2544"/>
                      <a:pt x="19313" y="2544"/>
                    </a:cubicBezTo>
                    <a:cubicBezTo>
                      <a:pt x="19294" y="2544"/>
                      <a:pt x="19257" y="2463"/>
                      <a:pt x="19197" y="2455"/>
                    </a:cubicBezTo>
                    <a:cubicBezTo>
                      <a:pt x="19172" y="2452"/>
                      <a:pt x="19162" y="2450"/>
                      <a:pt x="19160" y="2450"/>
                    </a:cubicBezTo>
                    <a:cubicBezTo>
                      <a:pt x="19157" y="2450"/>
                      <a:pt x="19196" y="2461"/>
                      <a:pt x="19217" y="2495"/>
                    </a:cubicBezTo>
                    <a:cubicBezTo>
                      <a:pt x="19266" y="2564"/>
                      <a:pt x="19306" y="2693"/>
                      <a:pt x="19296" y="2713"/>
                    </a:cubicBezTo>
                    <a:cubicBezTo>
                      <a:pt x="19286" y="2733"/>
                      <a:pt x="19266" y="2703"/>
                      <a:pt x="19256" y="2753"/>
                    </a:cubicBezTo>
                    <a:cubicBezTo>
                      <a:pt x="19249" y="2800"/>
                      <a:pt x="19185" y="2828"/>
                      <a:pt x="19139" y="2828"/>
                    </a:cubicBezTo>
                    <a:cubicBezTo>
                      <a:pt x="19127" y="2828"/>
                      <a:pt x="19116" y="2826"/>
                      <a:pt x="19108" y="2822"/>
                    </a:cubicBezTo>
                    <a:cubicBezTo>
                      <a:pt x="19107" y="2822"/>
                      <a:pt x="19105" y="2822"/>
                      <a:pt x="19105" y="2822"/>
                    </a:cubicBezTo>
                    <a:cubicBezTo>
                      <a:pt x="19071" y="2822"/>
                      <a:pt x="19129" y="2982"/>
                      <a:pt x="19187" y="3020"/>
                    </a:cubicBezTo>
                    <a:cubicBezTo>
                      <a:pt x="19226" y="3046"/>
                      <a:pt x="19202" y="3097"/>
                      <a:pt x="19150" y="3097"/>
                    </a:cubicBezTo>
                    <a:cubicBezTo>
                      <a:pt x="19122" y="3097"/>
                      <a:pt x="19086" y="3082"/>
                      <a:pt x="19048" y="3040"/>
                    </a:cubicBezTo>
                    <a:cubicBezTo>
                      <a:pt x="19036" y="3028"/>
                      <a:pt x="19025" y="3022"/>
                      <a:pt x="19015" y="3022"/>
                    </a:cubicBezTo>
                    <a:cubicBezTo>
                      <a:pt x="18985" y="3022"/>
                      <a:pt x="18959" y="3072"/>
                      <a:pt x="18899" y="3139"/>
                    </a:cubicBezTo>
                    <a:cubicBezTo>
                      <a:pt x="18810" y="3238"/>
                      <a:pt x="18989" y="3179"/>
                      <a:pt x="19038" y="3248"/>
                    </a:cubicBezTo>
                    <a:cubicBezTo>
                      <a:pt x="19055" y="3275"/>
                      <a:pt x="19060" y="3284"/>
                      <a:pt x="19064" y="3284"/>
                    </a:cubicBezTo>
                    <a:cubicBezTo>
                      <a:pt x="19071" y="3284"/>
                      <a:pt x="19071" y="3248"/>
                      <a:pt x="19137" y="3248"/>
                    </a:cubicBezTo>
                    <a:cubicBezTo>
                      <a:pt x="19237" y="3248"/>
                      <a:pt x="19157" y="3367"/>
                      <a:pt x="19177" y="3536"/>
                    </a:cubicBezTo>
                    <a:cubicBezTo>
                      <a:pt x="19181" y="3604"/>
                      <a:pt x="19158" y="3628"/>
                      <a:pt x="19132" y="3628"/>
                    </a:cubicBezTo>
                    <a:cubicBezTo>
                      <a:pt x="19097" y="3628"/>
                      <a:pt x="19057" y="3585"/>
                      <a:pt x="19068" y="3546"/>
                    </a:cubicBezTo>
                    <a:cubicBezTo>
                      <a:pt x="19078" y="3486"/>
                      <a:pt x="19118" y="3496"/>
                      <a:pt x="18979" y="3437"/>
                    </a:cubicBezTo>
                    <a:cubicBezTo>
                      <a:pt x="18939" y="3420"/>
                      <a:pt x="18922" y="3413"/>
                      <a:pt x="18919" y="3413"/>
                    </a:cubicBezTo>
                    <a:cubicBezTo>
                      <a:pt x="18909" y="3413"/>
                      <a:pt x="18984" y="3459"/>
                      <a:pt x="18999" y="3516"/>
                    </a:cubicBezTo>
                    <a:cubicBezTo>
                      <a:pt x="19021" y="3576"/>
                      <a:pt x="18981" y="3636"/>
                      <a:pt x="18939" y="3636"/>
                    </a:cubicBezTo>
                    <a:cubicBezTo>
                      <a:pt x="18925" y="3636"/>
                      <a:pt x="18912" y="3630"/>
                      <a:pt x="18899" y="3615"/>
                    </a:cubicBezTo>
                    <a:cubicBezTo>
                      <a:pt x="18883" y="3599"/>
                      <a:pt x="18868" y="3591"/>
                      <a:pt x="18854" y="3591"/>
                    </a:cubicBezTo>
                    <a:cubicBezTo>
                      <a:pt x="18825" y="3591"/>
                      <a:pt x="18801" y="3625"/>
                      <a:pt x="18780" y="3685"/>
                    </a:cubicBezTo>
                    <a:cubicBezTo>
                      <a:pt x="18776" y="3707"/>
                      <a:pt x="18776" y="3714"/>
                      <a:pt x="18779" y="3714"/>
                    </a:cubicBezTo>
                    <a:cubicBezTo>
                      <a:pt x="18785" y="3714"/>
                      <a:pt x="18807" y="3680"/>
                      <a:pt x="18826" y="3680"/>
                    </a:cubicBezTo>
                    <a:cubicBezTo>
                      <a:pt x="18835" y="3680"/>
                      <a:pt x="18843" y="3687"/>
                      <a:pt x="18850" y="3705"/>
                    </a:cubicBezTo>
                    <a:cubicBezTo>
                      <a:pt x="18870" y="3765"/>
                      <a:pt x="18922" y="3793"/>
                      <a:pt x="18965" y="3793"/>
                    </a:cubicBezTo>
                    <a:cubicBezTo>
                      <a:pt x="18986" y="3793"/>
                      <a:pt x="19006" y="3787"/>
                      <a:pt x="19018" y="3774"/>
                    </a:cubicBezTo>
                    <a:cubicBezTo>
                      <a:pt x="19031" y="3761"/>
                      <a:pt x="19042" y="3756"/>
                      <a:pt x="19055" y="3756"/>
                    </a:cubicBezTo>
                    <a:cubicBezTo>
                      <a:pt x="19084" y="3756"/>
                      <a:pt x="19119" y="3783"/>
                      <a:pt x="19187" y="3823"/>
                    </a:cubicBezTo>
                    <a:cubicBezTo>
                      <a:pt x="19286" y="3893"/>
                      <a:pt x="19137" y="3942"/>
                      <a:pt x="19098" y="3992"/>
                    </a:cubicBezTo>
                    <a:cubicBezTo>
                      <a:pt x="19085" y="4003"/>
                      <a:pt x="19072" y="4005"/>
                      <a:pt x="19060" y="4005"/>
                    </a:cubicBezTo>
                    <a:cubicBezTo>
                      <a:pt x="19044" y="4005"/>
                      <a:pt x="19029" y="4001"/>
                      <a:pt x="19012" y="4001"/>
                    </a:cubicBezTo>
                    <a:cubicBezTo>
                      <a:pt x="18989" y="4001"/>
                      <a:pt x="18962" y="4008"/>
                      <a:pt x="18929" y="4042"/>
                    </a:cubicBezTo>
                    <a:cubicBezTo>
                      <a:pt x="18858" y="4097"/>
                      <a:pt x="18850" y="4152"/>
                      <a:pt x="18829" y="4152"/>
                    </a:cubicBezTo>
                    <a:cubicBezTo>
                      <a:pt x="18824" y="4152"/>
                      <a:pt x="18818" y="4149"/>
                      <a:pt x="18810" y="4141"/>
                    </a:cubicBezTo>
                    <a:cubicBezTo>
                      <a:pt x="18806" y="4137"/>
                      <a:pt x="18801" y="4135"/>
                      <a:pt x="18796" y="4135"/>
                    </a:cubicBezTo>
                    <a:cubicBezTo>
                      <a:pt x="18777" y="4135"/>
                      <a:pt x="18750" y="4163"/>
                      <a:pt x="18711" y="4210"/>
                    </a:cubicBezTo>
                    <a:cubicBezTo>
                      <a:pt x="18692" y="4160"/>
                      <a:pt x="18661" y="4129"/>
                      <a:pt x="18623" y="4129"/>
                    </a:cubicBezTo>
                    <a:cubicBezTo>
                      <a:pt x="18601" y="4129"/>
                      <a:pt x="18578" y="4139"/>
                      <a:pt x="18552" y="4161"/>
                    </a:cubicBezTo>
                    <a:cubicBezTo>
                      <a:pt x="18537" y="4174"/>
                      <a:pt x="18519" y="4180"/>
                      <a:pt x="18500" y="4180"/>
                    </a:cubicBezTo>
                    <a:cubicBezTo>
                      <a:pt x="18437" y="4180"/>
                      <a:pt x="18371" y="4111"/>
                      <a:pt x="18394" y="4042"/>
                    </a:cubicBezTo>
                    <a:cubicBezTo>
                      <a:pt x="18415" y="3985"/>
                      <a:pt x="18526" y="3934"/>
                      <a:pt x="18514" y="3934"/>
                    </a:cubicBezTo>
                    <a:cubicBezTo>
                      <a:pt x="18509" y="3934"/>
                      <a:pt x="18484" y="3942"/>
                      <a:pt x="18424" y="3962"/>
                    </a:cubicBezTo>
                    <a:cubicBezTo>
                      <a:pt x="18225" y="4032"/>
                      <a:pt x="18275" y="4012"/>
                      <a:pt x="18305" y="4081"/>
                    </a:cubicBezTo>
                    <a:cubicBezTo>
                      <a:pt x="18321" y="4121"/>
                      <a:pt x="18262" y="4166"/>
                      <a:pt x="18211" y="4166"/>
                    </a:cubicBezTo>
                    <a:cubicBezTo>
                      <a:pt x="18172" y="4166"/>
                      <a:pt x="18137" y="4139"/>
                      <a:pt x="18146" y="4061"/>
                    </a:cubicBezTo>
                    <a:cubicBezTo>
                      <a:pt x="18166" y="3883"/>
                      <a:pt x="18057" y="3754"/>
                      <a:pt x="18195" y="3754"/>
                    </a:cubicBezTo>
                    <a:cubicBezTo>
                      <a:pt x="18295" y="3754"/>
                      <a:pt x="18297" y="3789"/>
                      <a:pt x="18308" y="3789"/>
                    </a:cubicBezTo>
                    <a:cubicBezTo>
                      <a:pt x="18313" y="3789"/>
                      <a:pt x="18321" y="3781"/>
                      <a:pt x="18344" y="3754"/>
                    </a:cubicBezTo>
                    <a:cubicBezTo>
                      <a:pt x="18414" y="3685"/>
                      <a:pt x="18681" y="3744"/>
                      <a:pt x="18552" y="3635"/>
                    </a:cubicBezTo>
                    <a:cubicBezTo>
                      <a:pt x="18464" y="3561"/>
                      <a:pt x="18419" y="3504"/>
                      <a:pt x="18378" y="3504"/>
                    </a:cubicBezTo>
                    <a:cubicBezTo>
                      <a:pt x="18363" y="3504"/>
                      <a:pt x="18350" y="3511"/>
                      <a:pt x="18334" y="3526"/>
                    </a:cubicBezTo>
                    <a:cubicBezTo>
                      <a:pt x="18276" y="3571"/>
                      <a:pt x="18223" y="3587"/>
                      <a:pt x="18181" y="3587"/>
                    </a:cubicBezTo>
                    <a:cubicBezTo>
                      <a:pt x="18103" y="3587"/>
                      <a:pt x="18068" y="3529"/>
                      <a:pt x="18126" y="3496"/>
                    </a:cubicBezTo>
                    <a:cubicBezTo>
                      <a:pt x="18211" y="3459"/>
                      <a:pt x="18295" y="3296"/>
                      <a:pt x="18253" y="3296"/>
                    </a:cubicBezTo>
                    <a:cubicBezTo>
                      <a:pt x="18251" y="3296"/>
                      <a:pt x="18248" y="3297"/>
                      <a:pt x="18245" y="3298"/>
                    </a:cubicBezTo>
                    <a:cubicBezTo>
                      <a:pt x="18237" y="3299"/>
                      <a:pt x="18228" y="3300"/>
                      <a:pt x="18218" y="3300"/>
                    </a:cubicBezTo>
                    <a:cubicBezTo>
                      <a:pt x="18150" y="3300"/>
                      <a:pt x="18034" y="3271"/>
                      <a:pt x="18017" y="3219"/>
                    </a:cubicBezTo>
                    <a:cubicBezTo>
                      <a:pt x="18007" y="3159"/>
                      <a:pt x="17987" y="3189"/>
                      <a:pt x="17967" y="3169"/>
                    </a:cubicBezTo>
                    <a:cubicBezTo>
                      <a:pt x="17957" y="3149"/>
                      <a:pt x="18007" y="3001"/>
                      <a:pt x="18076" y="2931"/>
                    </a:cubicBezTo>
                    <a:cubicBezTo>
                      <a:pt x="18107" y="2893"/>
                      <a:pt x="18174" y="2878"/>
                      <a:pt x="18151" y="2878"/>
                    </a:cubicBezTo>
                    <a:cubicBezTo>
                      <a:pt x="18145" y="2878"/>
                      <a:pt x="18131" y="2879"/>
                      <a:pt x="18106" y="2882"/>
                    </a:cubicBezTo>
                    <a:cubicBezTo>
                      <a:pt x="18024" y="2896"/>
                      <a:pt x="17964" y="2985"/>
                      <a:pt x="17936" y="2985"/>
                    </a:cubicBezTo>
                    <a:cubicBezTo>
                      <a:pt x="17926" y="2985"/>
                      <a:pt x="17920" y="2975"/>
                      <a:pt x="17918" y="2951"/>
                    </a:cubicBezTo>
                    <a:cubicBezTo>
                      <a:pt x="17908" y="2862"/>
                      <a:pt x="17908" y="2733"/>
                      <a:pt x="17868" y="2663"/>
                    </a:cubicBezTo>
                    <a:cubicBezTo>
                      <a:pt x="17845" y="2617"/>
                      <a:pt x="17816" y="2332"/>
                      <a:pt x="17804" y="2332"/>
                    </a:cubicBezTo>
                    <a:cubicBezTo>
                      <a:pt x="17801" y="2332"/>
                      <a:pt x="17799" y="2356"/>
                      <a:pt x="17799" y="2416"/>
                    </a:cubicBezTo>
                    <a:lnTo>
                      <a:pt x="17799" y="2604"/>
                    </a:lnTo>
                    <a:cubicBezTo>
                      <a:pt x="17799" y="2538"/>
                      <a:pt x="17795" y="2512"/>
                      <a:pt x="17788" y="2512"/>
                    </a:cubicBezTo>
                    <a:cubicBezTo>
                      <a:pt x="17766" y="2512"/>
                      <a:pt x="17720" y="2750"/>
                      <a:pt x="17690" y="2802"/>
                    </a:cubicBezTo>
                    <a:cubicBezTo>
                      <a:pt x="17650" y="2862"/>
                      <a:pt x="17670" y="2862"/>
                      <a:pt x="17660" y="2961"/>
                    </a:cubicBezTo>
                    <a:cubicBezTo>
                      <a:pt x="17656" y="3003"/>
                      <a:pt x="17648" y="3017"/>
                      <a:pt x="17632" y="3017"/>
                    </a:cubicBezTo>
                    <a:cubicBezTo>
                      <a:pt x="17610" y="3017"/>
                      <a:pt x="17574" y="2992"/>
                      <a:pt x="17511" y="2981"/>
                    </a:cubicBezTo>
                    <a:cubicBezTo>
                      <a:pt x="17503" y="2980"/>
                      <a:pt x="17496" y="2980"/>
                      <a:pt x="17490" y="2980"/>
                    </a:cubicBezTo>
                    <a:cubicBezTo>
                      <a:pt x="17408" y="2980"/>
                      <a:pt x="17458" y="3031"/>
                      <a:pt x="17517" y="3031"/>
                    </a:cubicBezTo>
                    <a:cubicBezTo>
                      <a:pt x="17522" y="3031"/>
                      <a:pt x="17526" y="3031"/>
                      <a:pt x="17531" y="3030"/>
                    </a:cubicBezTo>
                    <a:cubicBezTo>
                      <a:pt x="17591" y="3030"/>
                      <a:pt x="17660" y="3100"/>
                      <a:pt x="17640" y="3120"/>
                    </a:cubicBezTo>
                    <a:cubicBezTo>
                      <a:pt x="17630" y="3139"/>
                      <a:pt x="17472" y="3169"/>
                      <a:pt x="17531" y="3268"/>
                    </a:cubicBezTo>
                    <a:cubicBezTo>
                      <a:pt x="17568" y="3327"/>
                      <a:pt x="17502" y="3342"/>
                      <a:pt x="17440" y="3342"/>
                    </a:cubicBezTo>
                    <a:cubicBezTo>
                      <a:pt x="17419" y="3342"/>
                      <a:pt x="17398" y="3340"/>
                      <a:pt x="17382" y="3338"/>
                    </a:cubicBezTo>
                    <a:cubicBezTo>
                      <a:pt x="17373" y="3335"/>
                      <a:pt x="17363" y="3333"/>
                      <a:pt x="17354" y="3333"/>
                    </a:cubicBezTo>
                    <a:cubicBezTo>
                      <a:pt x="17305" y="3333"/>
                      <a:pt x="17269" y="3374"/>
                      <a:pt x="17353" y="3407"/>
                    </a:cubicBezTo>
                    <a:cubicBezTo>
                      <a:pt x="17442" y="3447"/>
                      <a:pt x="17363" y="3595"/>
                      <a:pt x="17283" y="3595"/>
                    </a:cubicBezTo>
                    <a:cubicBezTo>
                      <a:pt x="17227" y="3595"/>
                      <a:pt x="17181" y="3536"/>
                      <a:pt x="17117" y="3536"/>
                    </a:cubicBezTo>
                    <a:cubicBezTo>
                      <a:pt x="17090" y="3536"/>
                      <a:pt x="17060" y="3546"/>
                      <a:pt x="17025" y="3576"/>
                    </a:cubicBezTo>
                    <a:cubicBezTo>
                      <a:pt x="16897" y="3675"/>
                      <a:pt x="17095" y="3595"/>
                      <a:pt x="17164" y="3675"/>
                    </a:cubicBezTo>
                    <a:cubicBezTo>
                      <a:pt x="17244" y="3754"/>
                      <a:pt x="17184" y="3774"/>
                      <a:pt x="17333" y="3774"/>
                    </a:cubicBezTo>
                    <a:cubicBezTo>
                      <a:pt x="17338" y="3774"/>
                      <a:pt x="17343" y="3773"/>
                      <a:pt x="17348" y="3773"/>
                    </a:cubicBezTo>
                    <a:cubicBezTo>
                      <a:pt x="17469" y="3773"/>
                      <a:pt x="17443" y="3890"/>
                      <a:pt x="17462" y="4061"/>
                    </a:cubicBezTo>
                    <a:cubicBezTo>
                      <a:pt x="17470" y="4139"/>
                      <a:pt x="17436" y="4166"/>
                      <a:pt x="17397" y="4166"/>
                    </a:cubicBezTo>
                    <a:cubicBezTo>
                      <a:pt x="17345" y="4166"/>
                      <a:pt x="17286" y="4121"/>
                      <a:pt x="17303" y="4081"/>
                    </a:cubicBezTo>
                    <a:cubicBezTo>
                      <a:pt x="17333" y="4012"/>
                      <a:pt x="17273" y="3972"/>
                      <a:pt x="17065" y="3913"/>
                    </a:cubicBezTo>
                    <a:cubicBezTo>
                      <a:pt x="17029" y="3900"/>
                      <a:pt x="17008" y="3895"/>
                      <a:pt x="16997" y="3895"/>
                    </a:cubicBezTo>
                    <a:cubicBezTo>
                      <a:pt x="16946" y="3895"/>
                      <a:pt x="17110" y="4008"/>
                      <a:pt x="17135" y="4081"/>
                    </a:cubicBezTo>
                    <a:cubicBezTo>
                      <a:pt x="17149" y="4121"/>
                      <a:pt x="17147" y="4138"/>
                      <a:pt x="17131" y="4138"/>
                    </a:cubicBezTo>
                    <a:cubicBezTo>
                      <a:pt x="17115" y="4138"/>
                      <a:pt x="17085" y="4121"/>
                      <a:pt x="17045" y="4091"/>
                    </a:cubicBezTo>
                    <a:cubicBezTo>
                      <a:pt x="17031" y="4079"/>
                      <a:pt x="17017" y="4073"/>
                      <a:pt x="17003" y="4073"/>
                    </a:cubicBezTo>
                    <a:cubicBezTo>
                      <a:pt x="16952" y="4073"/>
                      <a:pt x="16910" y="4152"/>
                      <a:pt x="16887" y="4230"/>
                    </a:cubicBezTo>
                    <a:cubicBezTo>
                      <a:pt x="16847" y="4329"/>
                      <a:pt x="16956" y="4250"/>
                      <a:pt x="16996" y="4349"/>
                    </a:cubicBezTo>
                    <a:cubicBezTo>
                      <a:pt x="17010" y="4381"/>
                      <a:pt x="17037" y="4392"/>
                      <a:pt x="17068" y="4392"/>
                    </a:cubicBezTo>
                    <a:cubicBezTo>
                      <a:pt x="17124" y="4392"/>
                      <a:pt x="17195" y="4355"/>
                      <a:pt x="17234" y="4329"/>
                    </a:cubicBezTo>
                    <a:cubicBezTo>
                      <a:pt x="17254" y="4313"/>
                      <a:pt x="17271" y="4305"/>
                      <a:pt x="17291" y="4305"/>
                    </a:cubicBezTo>
                    <a:cubicBezTo>
                      <a:pt x="17332" y="4305"/>
                      <a:pt x="17382" y="4336"/>
                      <a:pt x="17482" y="4389"/>
                    </a:cubicBezTo>
                    <a:cubicBezTo>
                      <a:pt x="17630" y="4458"/>
                      <a:pt x="17412" y="4518"/>
                      <a:pt x="17343" y="4567"/>
                    </a:cubicBezTo>
                    <a:cubicBezTo>
                      <a:pt x="17327" y="4578"/>
                      <a:pt x="17311" y="4580"/>
                      <a:pt x="17294" y="4580"/>
                    </a:cubicBezTo>
                    <a:cubicBezTo>
                      <a:pt x="17274" y="4580"/>
                      <a:pt x="17252" y="4576"/>
                      <a:pt x="17225" y="4576"/>
                    </a:cubicBezTo>
                    <a:cubicBezTo>
                      <a:pt x="17191" y="4576"/>
                      <a:pt x="17149" y="4584"/>
                      <a:pt x="17095" y="4617"/>
                    </a:cubicBezTo>
                    <a:cubicBezTo>
                      <a:pt x="16990" y="4681"/>
                      <a:pt x="16984" y="4746"/>
                      <a:pt x="16958" y="4746"/>
                    </a:cubicBezTo>
                    <a:cubicBezTo>
                      <a:pt x="16952" y="4746"/>
                      <a:pt x="16945" y="4743"/>
                      <a:pt x="16936" y="4736"/>
                    </a:cubicBezTo>
                    <a:cubicBezTo>
                      <a:pt x="16925" y="4729"/>
                      <a:pt x="16914" y="4726"/>
                      <a:pt x="16902" y="4726"/>
                    </a:cubicBezTo>
                    <a:cubicBezTo>
                      <a:pt x="16863" y="4726"/>
                      <a:pt x="16819" y="4763"/>
                      <a:pt x="16758" y="4825"/>
                    </a:cubicBezTo>
                    <a:cubicBezTo>
                      <a:pt x="16748" y="4815"/>
                      <a:pt x="16748" y="4815"/>
                      <a:pt x="16728" y="4795"/>
                    </a:cubicBezTo>
                    <a:cubicBezTo>
                      <a:pt x="16586" y="4683"/>
                      <a:pt x="16522" y="4599"/>
                      <a:pt x="16457" y="4599"/>
                    </a:cubicBezTo>
                    <a:cubicBezTo>
                      <a:pt x="16436" y="4599"/>
                      <a:pt x="16415" y="4607"/>
                      <a:pt x="16391" y="4627"/>
                    </a:cubicBezTo>
                    <a:cubicBezTo>
                      <a:pt x="16304" y="4696"/>
                      <a:pt x="16224" y="4720"/>
                      <a:pt x="16161" y="4720"/>
                    </a:cubicBezTo>
                    <a:cubicBezTo>
                      <a:pt x="16046" y="4720"/>
                      <a:pt x="15993" y="4636"/>
                      <a:pt x="16083" y="4597"/>
                    </a:cubicBezTo>
                    <a:cubicBezTo>
                      <a:pt x="16206" y="4531"/>
                      <a:pt x="16337" y="4277"/>
                      <a:pt x="16274" y="4277"/>
                    </a:cubicBezTo>
                    <a:cubicBezTo>
                      <a:pt x="16270" y="4277"/>
                      <a:pt x="16266" y="4278"/>
                      <a:pt x="16262" y="4280"/>
                    </a:cubicBezTo>
                    <a:cubicBezTo>
                      <a:pt x="16246" y="4285"/>
                      <a:pt x="16226" y="4287"/>
                      <a:pt x="16204" y="4287"/>
                    </a:cubicBezTo>
                    <a:cubicBezTo>
                      <a:pt x="16101" y="4287"/>
                      <a:pt x="15949" y="4234"/>
                      <a:pt x="15925" y="4161"/>
                    </a:cubicBezTo>
                    <a:cubicBezTo>
                      <a:pt x="15905" y="4071"/>
                      <a:pt x="15875" y="4131"/>
                      <a:pt x="15846" y="4091"/>
                    </a:cubicBezTo>
                    <a:cubicBezTo>
                      <a:pt x="15826" y="4061"/>
                      <a:pt x="15905" y="3843"/>
                      <a:pt x="16004" y="3734"/>
                    </a:cubicBezTo>
                    <a:cubicBezTo>
                      <a:pt x="16064" y="3682"/>
                      <a:pt x="16164" y="3658"/>
                      <a:pt x="16132" y="3658"/>
                    </a:cubicBezTo>
                    <a:cubicBezTo>
                      <a:pt x="16121" y="3658"/>
                      <a:pt x="16097" y="3660"/>
                      <a:pt x="16054" y="3665"/>
                    </a:cubicBezTo>
                    <a:cubicBezTo>
                      <a:pt x="15924" y="3680"/>
                      <a:pt x="15836" y="3818"/>
                      <a:pt x="15793" y="3818"/>
                    </a:cubicBezTo>
                    <a:cubicBezTo>
                      <a:pt x="15780" y="3818"/>
                      <a:pt x="15771" y="3806"/>
                      <a:pt x="15766" y="3774"/>
                    </a:cubicBezTo>
                    <a:cubicBezTo>
                      <a:pt x="15746" y="3625"/>
                      <a:pt x="15766" y="3427"/>
                      <a:pt x="15707" y="3328"/>
                    </a:cubicBezTo>
                    <a:cubicBezTo>
                      <a:pt x="15660" y="3258"/>
                      <a:pt x="15620" y="2828"/>
                      <a:pt x="15605" y="2828"/>
                    </a:cubicBezTo>
                    <a:cubicBezTo>
                      <a:pt x="15600" y="2828"/>
                      <a:pt x="15598" y="2863"/>
                      <a:pt x="15598" y="2951"/>
                    </a:cubicBezTo>
                    <a:lnTo>
                      <a:pt x="15598" y="3238"/>
                    </a:lnTo>
                    <a:cubicBezTo>
                      <a:pt x="15598" y="3138"/>
                      <a:pt x="15590" y="3100"/>
                      <a:pt x="15579" y="3100"/>
                    </a:cubicBezTo>
                    <a:cubicBezTo>
                      <a:pt x="15543" y="3100"/>
                      <a:pt x="15466" y="3461"/>
                      <a:pt x="15429" y="3536"/>
                    </a:cubicBezTo>
                    <a:cubicBezTo>
                      <a:pt x="15370" y="3625"/>
                      <a:pt x="15409" y="3625"/>
                      <a:pt x="15389" y="3774"/>
                    </a:cubicBezTo>
                    <a:cubicBezTo>
                      <a:pt x="15381" y="3839"/>
                      <a:pt x="15368" y="3858"/>
                      <a:pt x="15343" y="3858"/>
                    </a:cubicBezTo>
                    <a:cubicBezTo>
                      <a:pt x="15309" y="3858"/>
                      <a:pt x="15252" y="3825"/>
                      <a:pt x="15151" y="3814"/>
                    </a:cubicBezTo>
                    <a:cubicBezTo>
                      <a:pt x="15136" y="3812"/>
                      <a:pt x="15123" y="3811"/>
                      <a:pt x="15112" y="3811"/>
                    </a:cubicBezTo>
                    <a:cubicBezTo>
                      <a:pt x="15007" y="3811"/>
                      <a:pt x="15082" y="3884"/>
                      <a:pt x="15167" y="3884"/>
                    </a:cubicBezTo>
                    <a:cubicBezTo>
                      <a:pt x="15172" y="3884"/>
                      <a:pt x="15176" y="3883"/>
                      <a:pt x="15181" y="3883"/>
                    </a:cubicBezTo>
                    <a:cubicBezTo>
                      <a:pt x="15185" y="3883"/>
                      <a:pt x="15190" y="3882"/>
                      <a:pt x="15194" y="3882"/>
                    </a:cubicBezTo>
                    <a:cubicBezTo>
                      <a:pt x="15289" y="3882"/>
                      <a:pt x="15379" y="3983"/>
                      <a:pt x="15360" y="4012"/>
                    </a:cubicBezTo>
                    <a:cubicBezTo>
                      <a:pt x="15340" y="4042"/>
                      <a:pt x="15092" y="4091"/>
                      <a:pt x="15191" y="4240"/>
                    </a:cubicBezTo>
                    <a:cubicBezTo>
                      <a:pt x="15240" y="4324"/>
                      <a:pt x="15152" y="4353"/>
                      <a:pt x="15064" y="4353"/>
                    </a:cubicBezTo>
                    <a:cubicBezTo>
                      <a:pt x="15027" y="4353"/>
                      <a:pt x="14990" y="4348"/>
                      <a:pt x="14963" y="4339"/>
                    </a:cubicBezTo>
                    <a:cubicBezTo>
                      <a:pt x="14954" y="4337"/>
                      <a:pt x="14944" y="4336"/>
                      <a:pt x="14934" y="4336"/>
                    </a:cubicBezTo>
                    <a:cubicBezTo>
                      <a:pt x="14861" y="4336"/>
                      <a:pt x="14791" y="4396"/>
                      <a:pt x="14913" y="4448"/>
                    </a:cubicBezTo>
                    <a:cubicBezTo>
                      <a:pt x="15052" y="4508"/>
                      <a:pt x="14943" y="4736"/>
                      <a:pt x="14814" y="4736"/>
                    </a:cubicBezTo>
                    <a:cubicBezTo>
                      <a:pt x="14729" y="4736"/>
                      <a:pt x="14659" y="4648"/>
                      <a:pt x="14566" y="4648"/>
                    </a:cubicBezTo>
                    <a:cubicBezTo>
                      <a:pt x="14550" y="4648"/>
                      <a:pt x="14534" y="4651"/>
                      <a:pt x="14517" y="4656"/>
                    </a:cubicBezTo>
                    <a:cubicBezTo>
                      <a:pt x="14457" y="4597"/>
                      <a:pt x="14438" y="4557"/>
                      <a:pt x="14438" y="4537"/>
                    </a:cubicBezTo>
                    <a:cubicBezTo>
                      <a:pt x="14446" y="4496"/>
                      <a:pt x="14426" y="4363"/>
                      <a:pt x="14514" y="4363"/>
                    </a:cubicBezTo>
                    <a:cubicBezTo>
                      <a:pt x="14531" y="4363"/>
                      <a:pt x="14551" y="4368"/>
                      <a:pt x="14576" y="4379"/>
                    </a:cubicBezTo>
                    <a:cubicBezTo>
                      <a:pt x="14644" y="4408"/>
                      <a:pt x="14705" y="4425"/>
                      <a:pt x="14747" y="4425"/>
                    </a:cubicBezTo>
                    <a:cubicBezTo>
                      <a:pt x="14803" y="4425"/>
                      <a:pt x="14822" y="4394"/>
                      <a:pt x="14765" y="4319"/>
                    </a:cubicBezTo>
                    <a:cubicBezTo>
                      <a:pt x="14670" y="4198"/>
                      <a:pt x="14590" y="4115"/>
                      <a:pt x="14479" y="4115"/>
                    </a:cubicBezTo>
                    <a:cubicBezTo>
                      <a:pt x="14463" y="4115"/>
                      <a:pt x="14446" y="4117"/>
                      <a:pt x="14428" y="4121"/>
                    </a:cubicBezTo>
                    <a:cubicBezTo>
                      <a:pt x="14333" y="4143"/>
                      <a:pt x="14234" y="4196"/>
                      <a:pt x="14160" y="4196"/>
                    </a:cubicBezTo>
                    <a:cubicBezTo>
                      <a:pt x="14133" y="4196"/>
                      <a:pt x="14109" y="4189"/>
                      <a:pt x="14091" y="4171"/>
                    </a:cubicBezTo>
                    <a:cubicBezTo>
                      <a:pt x="14031" y="4101"/>
                      <a:pt x="13972" y="4042"/>
                      <a:pt x="13892" y="4032"/>
                    </a:cubicBezTo>
                    <a:cubicBezTo>
                      <a:pt x="13803" y="4022"/>
                      <a:pt x="13674" y="3962"/>
                      <a:pt x="13773" y="3883"/>
                    </a:cubicBezTo>
                    <a:cubicBezTo>
                      <a:pt x="13862" y="3804"/>
                      <a:pt x="13922" y="3595"/>
                      <a:pt x="13922" y="3595"/>
                    </a:cubicBezTo>
                    <a:cubicBezTo>
                      <a:pt x="13922" y="3595"/>
                      <a:pt x="13910" y="3394"/>
                      <a:pt x="13950" y="3394"/>
                    </a:cubicBezTo>
                    <a:cubicBezTo>
                      <a:pt x="13962" y="3394"/>
                      <a:pt x="13979" y="3412"/>
                      <a:pt x="14001" y="3457"/>
                    </a:cubicBezTo>
                    <a:cubicBezTo>
                      <a:pt x="14094" y="3616"/>
                      <a:pt x="14157" y="3726"/>
                      <a:pt x="14193" y="3726"/>
                    </a:cubicBezTo>
                    <a:cubicBezTo>
                      <a:pt x="14199" y="3726"/>
                      <a:pt x="14205" y="3722"/>
                      <a:pt x="14209" y="3714"/>
                    </a:cubicBezTo>
                    <a:cubicBezTo>
                      <a:pt x="14239" y="3685"/>
                      <a:pt x="14241" y="3604"/>
                      <a:pt x="14253" y="3604"/>
                    </a:cubicBezTo>
                    <a:cubicBezTo>
                      <a:pt x="14257" y="3604"/>
                      <a:pt x="14262" y="3613"/>
                      <a:pt x="14269" y="3635"/>
                    </a:cubicBezTo>
                    <a:cubicBezTo>
                      <a:pt x="14286" y="3674"/>
                      <a:pt x="14329" y="3698"/>
                      <a:pt x="14362" y="3698"/>
                    </a:cubicBezTo>
                    <a:cubicBezTo>
                      <a:pt x="14406" y="3698"/>
                      <a:pt x="14431" y="3657"/>
                      <a:pt x="14358" y="3556"/>
                    </a:cubicBezTo>
                    <a:cubicBezTo>
                      <a:pt x="14251" y="3416"/>
                      <a:pt x="14178" y="3303"/>
                      <a:pt x="14128" y="3303"/>
                    </a:cubicBezTo>
                    <a:cubicBezTo>
                      <a:pt x="14118" y="3303"/>
                      <a:pt x="14109" y="3308"/>
                      <a:pt x="14100" y="3318"/>
                    </a:cubicBezTo>
                    <a:cubicBezTo>
                      <a:pt x="14089" y="3329"/>
                      <a:pt x="14080" y="3335"/>
                      <a:pt x="14073" y="3335"/>
                    </a:cubicBezTo>
                    <a:cubicBezTo>
                      <a:pt x="14043" y="3335"/>
                      <a:pt x="14036" y="3247"/>
                      <a:pt x="13932" y="3159"/>
                    </a:cubicBezTo>
                    <a:cubicBezTo>
                      <a:pt x="13877" y="3113"/>
                      <a:pt x="13835" y="3104"/>
                      <a:pt x="13799" y="3104"/>
                    </a:cubicBezTo>
                    <a:cubicBezTo>
                      <a:pt x="13777" y="3104"/>
                      <a:pt x="13758" y="3107"/>
                      <a:pt x="13740" y="3107"/>
                    </a:cubicBezTo>
                    <a:cubicBezTo>
                      <a:pt x="13718" y="3107"/>
                      <a:pt x="13696" y="3102"/>
                      <a:pt x="13674" y="3080"/>
                    </a:cubicBezTo>
                    <a:cubicBezTo>
                      <a:pt x="13605" y="3020"/>
                      <a:pt x="13387" y="2941"/>
                      <a:pt x="13535" y="2832"/>
                    </a:cubicBezTo>
                    <a:cubicBezTo>
                      <a:pt x="13636" y="2765"/>
                      <a:pt x="13687" y="2725"/>
                      <a:pt x="13731" y="2725"/>
                    </a:cubicBezTo>
                    <a:cubicBezTo>
                      <a:pt x="13752" y="2725"/>
                      <a:pt x="13771" y="2734"/>
                      <a:pt x="13793" y="2753"/>
                    </a:cubicBezTo>
                    <a:cubicBezTo>
                      <a:pt x="13831" y="2791"/>
                      <a:pt x="13902" y="2845"/>
                      <a:pt x="13959" y="2845"/>
                    </a:cubicBezTo>
                    <a:cubicBezTo>
                      <a:pt x="13990" y="2845"/>
                      <a:pt x="14017" y="2828"/>
                      <a:pt x="14031" y="2782"/>
                    </a:cubicBezTo>
                    <a:cubicBezTo>
                      <a:pt x="14071" y="2653"/>
                      <a:pt x="14180" y="2763"/>
                      <a:pt x="14150" y="2624"/>
                    </a:cubicBezTo>
                    <a:cubicBezTo>
                      <a:pt x="14119" y="2515"/>
                      <a:pt x="14076" y="2407"/>
                      <a:pt x="14026" y="2407"/>
                    </a:cubicBezTo>
                    <a:cubicBezTo>
                      <a:pt x="14011" y="2407"/>
                      <a:pt x="13997" y="2416"/>
                      <a:pt x="13981" y="2435"/>
                    </a:cubicBezTo>
                    <a:cubicBezTo>
                      <a:pt x="13942" y="2475"/>
                      <a:pt x="13912" y="2500"/>
                      <a:pt x="13896" y="2500"/>
                    </a:cubicBezTo>
                    <a:cubicBezTo>
                      <a:pt x="13880" y="2500"/>
                      <a:pt x="13877" y="2475"/>
                      <a:pt x="13892" y="2416"/>
                    </a:cubicBezTo>
                    <a:cubicBezTo>
                      <a:pt x="13917" y="2317"/>
                      <a:pt x="14093" y="2156"/>
                      <a:pt x="14031" y="2156"/>
                    </a:cubicBezTo>
                    <a:cubicBezTo>
                      <a:pt x="14019" y="2156"/>
                      <a:pt x="13997" y="2163"/>
                      <a:pt x="13962" y="2178"/>
                    </a:cubicBezTo>
                    <a:cubicBezTo>
                      <a:pt x="13753" y="2277"/>
                      <a:pt x="13694" y="2316"/>
                      <a:pt x="13724" y="2416"/>
                    </a:cubicBezTo>
                    <a:cubicBezTo>
                      <a:pt x="13735" y="2472"/>
                      <a:pt x="13672" y="2539"/>
                      <a:pt x="13619" y="2539"/>
                    </a:cubicBezTo>
                    <a:cubicBezTo>
                      <a:pt x="13580" y="2539"/>
                      <a:pt x="13547" y="2502"/>
                      <a:pt x="13555" y="2396"/>
                    </a:cubicBezTo>
                    <a:cubicBezTo>
                      <a:pt x="13585" y="2148"/>
                      <a:pt x="13545" y="1989"/>
                      <a:pt x="13684" y="1989"/>
                    </a:cubicBezTo>
                    <a:cubicBezTo>
                      <a:pt x="13699" y="1990"/>
                      <a:pt x="13711" y="1991"/>
                      <a:pt x="13723" y="1991"/>
                    </a:cubicBezTo>
                    <a:cubicBezTo>
                      <a:pt x="13824" y="1991"/>
                      <a:pt x="13790" y="1950"/>
                      <a:pt x="13853" y="1860"/>
                    </a:cubicBezTo>
                    <a:cubicBezTo>
                      <a:pt x="13932" y="1751"/>
                      <a:pt x="14130" y="1860"/>
                      <a:pt x="14011" y="1721"/>
                    </a:cubicBezTo>
                    <a:cubicBezTo>
                      <a:pt x="13974" y="1681"/>
                      <a:pt x="13942" y="1667"/>
                      <a:pt x="13914" y="1667"/>
                    </a:cubicBezTo>
                    <a:cubicBezTo>
                      <a:pt x="13845" y="1667"/>
                      <a:pt x="13797" y="1751"/>
                      <a:pt x="13734" y="1751"/>
                    </a:cubicBezTo>
                    <a:cubicBezTo>
                      <a:pt x="13654" y="1751"/>
                      <a:pt x="13585" y="1543"/>
                      <a:pt x="13674" y="1483"/>
                    </a:cubicBezTo>
                    <a:cubicBezTo>
                      <a:pt x="13751" y="1432"/>
                      <a:pt x="13710" y="1380"/>
                      <a:pt x="13658" y="1380"/>
                    </a:cubicBezTo>
                    <a:cubicBezTo>
                      <a:pt x="13651" y="1380"/>
                      <a:pt x="13642" y="1382"/>
                      <a:pt x="13634" y="1384"/>
                    </a:cubicBezTo>
                    <a:cubicBezTo>
                      <a:pt x="13616" y="1393"/>
                      <a:pt x="13591" y="1399"/>
                      <a:pt x="13565" y="1399"/>
                    </a:cubicBezTo>
                    <a:cubicBezTo>
                      <a:pt x="13508" y="1399"/>
                      <a:pt x="13451" y="1371"/>
                      <a:pt x="13486" y="1295"/>
                    </a:cubicBezTo>
                    <a:cubicBezTo>
                      <a:pt x="13555" y="1156"/>
                      <a:pt x="13387" y="1117"/>
                      <a:pt x="13367" y="1087"/>
                    </a:cubicBezTo>
                    <a:cubicBezTo>
                      <a:pt x="13357" y="1059"/>
                      <a:pt x="13420" y="967"/>
                      <a:pt x="13477" y="967"/>
                    </a:cubicBezTo>
                    <a:cubicBezTo>
                      <a:pt x="13480" y="967"/>
                      <a:pt x="13483" y="967"/>
                      <a:pt x="13486" y="968"/>
                    </a:cubicBezTo>
                    <a:cubicBezTo>
                      <a:pt x="13489" y="968"/>
                      <a:pt x="13493" y="969"/>
                      <a:pt x="13497" y="969"/>
                    </a:cubicBezTo>
                    <a:cubicBezTo>
                      <a:pt x="13555" y="969"/>
                      <a:pt x="13606" y="906"/>
                      <a:pt x="13536" y="906"/>
                    </a:cubicBezTo>
                    <a:cubicBezTo>
                      <a:pt x="13528" y="906"/>
                      <a:pt x="13517" y="906"/>
                      <a:pt x="13506" y="908"/>
                    </a:cubicBezTo>
                    <a:cubicBezTo>
                      <a:pt x="13443" y="914"/>
                      <a:pt x="13407" y="946"/>
                      <a:pt x="13383" y="946"/>
                    </a:cubicBezTo>
                    <a:cubicBezTo>
                      <a:pt x="13366" y="946"/>
                      <a:pt x="13355" y="928"/>
                      <a:pt x="13347" y="869"/>
                    </a:cubicBezTo>
                    <a:cubicBezTo>
                      <a:pt x="13337" y="730"/>
                      <a:pt x="13367" y="740"/>
                      <a:pt x="13327" y="651"/>
                    </a:cubicBezTo>
                    <a:cubicBezTo>
                      <a:pt x="13297" y="583"/>
                      <a:pt x="13244" y="249"/>
                      <a:pt x="13220" y="249"/>
                    </a:cubicBezTo>
                    <a:cubicBezTo>
                      <a:pt x="13213" y="249"/>
                      <a:pt x="13208" y="284"/>
                      <a:pt x="13208" y="373"/>
                    </a:cubicBezTo>
                    <a:lnTo>
                      <a:pt x="13208" y="115"/>
                    </a:lnTo>
                    <a:cubicBezTo>
                      <a:pt x="13208" y="33"/>
                      <a:pt x="13207" y="1"/>
                      <a:pt x="132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67" name="Google Shape;267;p2"/>
          <p:cNvGrpSpPr/>
          <p:nvPr/>
        </p:nvGrpSpPr>
        <p:grpSpPr>
          <a:xfrm>
            <a:off x="4444226" y="3147042"/>
            <a:ext cx="2447821" cy="784768"/>
            <a:chOff x="-3623825" y="1790636"/>
            <a:chExt cx="3130206" cy="1003539"/>
          </a:xfrm>
        </p:grpSpPr>
        <p:sp>
          <p:nvSpPr>
            <p:cNvPr id="268" name="Google Shape;268;p2"/>
            <p:cNvSpPr/>
            <p:nvPr/>
          </p:nvSpPr>
          <p:spPr>
            <a:xfrm>
              <a:off x="-2776509" y="2006914"/>
              <a:ext cx="1267382" cy="347315"/>
            </a:xfrm>
            <a:custGeom>
              <a:avLst/>
              <a:gdLst/>
              <a:ahLst/>
              <a:cxnLst/>
              <a:rect l="l" t="t" r="r" b="b"/>
              <a:pathLst>
                <a:path w="12177" h="3337" extrusionOk="0">
                  <a:moveTo>
                    <a:pt x="6220" y="1"/>
                  </a:moveTo>
                  <a:cubicBezTo>
                    <a:pt x="6083" y="1"/>
                    <a:pt x="5947" y="2"/>
                    <a:pt x="5811" y="5"/>
                  </a:cubicBezTo>
                  <a:cubicBezTo>
                    <a:pt x="5236" y="14"/>
                    <a:pt x="4690" y="54"/>
                    <a:pt x="4165" y="104"/>
                  </a:cubicBezTo>
                  <a:cubicBezTo>
                    <a:pt x="3649" y="163"/>
                    <a:pt x="3153" y="233"/>
                    <a:pt x="2707" y="322"/>
                  </a:cubicBezTo>
                  <a:cubicBezTo>
                    <a:pt x="1805" y="490"/>
                    <a:pt x="1071" y="738"/>
                    <a:pt x="605" y="996"/>
                  </a:cubicBezTo>
                  <a:cubicBezTo>
                    <a:pt x="367" y="1125"/>
                    <a:pt x="209" y="1274"/>
                    <a:pt x="119" y="1383"/>
                  </a:cubicBezTo>
                  <a:cubicBezTo>
                    <a:pt x="30" y="1492"/>
                    <a:pt x="10" y="1571"/>
                    <a:pt x="0" y="1571"/>
                  </a:cubicBezTo>
                  <a:cubicBezTo>
                    <a:pt x="10" y="1571"/>
                    <a:pt x="40" y="1502"/>
                    <a:pt x="129" y="1393"/>
                  </a:cubicBezTo>
                  <a:cubicBezTo>
                    <a:pt x="228" y="1294"/>
                    <a:pt x="397" y="1165"/>
                    <a:pt x="635" y="1056"/>
                  </a:cubicBezTo>
                  <a:cubicBezTo>
                    <a:pt x="873" y="937"/>
                    <a:pt x="1170" y="828"/>
                    <a:pt x="1527" y="738"/>
                  </a:cubicBezTo>
                  <a:cubicBezTo>
                    <a:pt x="1884" y="639"/>
                    <a:pt x="2291" y="560"/>
                    <a:pt x="2737" y="490"/>
                  </a:cubicBezTo>
                  <a:cubicBezTo>
                    <a:pt x="3629" y="352"/>
                    <a:pt x="4690" y="282"/>
                    <a:pt x="5811" y="272"/>
                  </a:cubicBezTo>
                  <a:cubicBezTo>
                    <a:pt x="6376" y="272"/>
                    <a:pt x="6971" y="292"/>
                    <a:pt x="7556" y="342"/>
                  </a:cubicBezTo>
                  <a:cubicBezTo>
                    <a:pt x="8151" y="381"/>
                    <a:pt x="8746" y="451"/>
                    <a:pt x="9341" y="560"/>
                  </a:cubicBezTo>
                  <a:cubicBezTo>
                    <a:pt x="9926" y="659"/>
                    <a:pt x="10511" y="798"/>
                    <a:pt x="11056" y="1006"/>
                  </a:cubicBezTo>
                  <a:cubicBezTo>
                    <a:pt x="11314" y="1125"/>
                    <a:pt x="11581" y="1254"/>
                    <a:pt x="11750" y="1432"/>
                  </a:cubicBezTo>
                  <a:lnTo>
                    <a:pt x="11819" y="1502"/>
                  </a:lnTo>
                  <a:cubicBezTo>
                    <a:pt x="11839" y="1522"/>
                    <a:pt x="11839" y="1551"/>
                    <a:pt x="11859" y="1571"/>
                  </a:cubicBezTo>
                  <a:lnTo>
                    <a:pt x="11879" y="1611"/>
                  </a:lnTo>
                  <a:lnTo>
                    <a:pt x="11889" y="1621"/>
                  </a:lnTo>
                  <a:lnTo>
                    <a:pt x="11889" y="1641"/>
                  </a:lnTo>
                  <a:lnTo>
                    <a:pt x="11899" y="1700"/>
                  </a:lnTo>
                  <a:cubicBezTo>
                    <a:pt x="11899" y="1710"/>
                    <a:pt x="11899" y="1720"/>
                    <a:pt x="11899" y="1730"/>
                  </a:cubicBezTo>
                  <a:cubicBezTo>
                    <a:pt x="11909" y="1809"/>
                    <a:pt x="11849" y="1918"/>
                    <a:pt x="11770" y="2007"/>
                  </a:cubicBezTo>
                  <a:cubicBezTo>
                    <a:pt x="11601" y="2196"/>
                    <a:pt x="11353" y="2325"/>
                    <a:pt x="11115" y="2434"/>
                  </a:cubicBezTo>
                  <a:cubicBezTo>
                    <a:pt x="10868" y="2543"/>
                    <a:pt x="10620" y="2632"/>
                    <a:pt x="10382" y="2702"/>
                  </a:cubicBezTo>
                  <a:cubicBezTo>
                    <a:pt x="9886" y="2850"/>
                    <a:pt x="9400" y="2949"/>
                    <a:pt x="8954" y="3029"/>
                  </a:cubicBezTo>
                  <a:cubicBezTo>
                    <a:pt x="8062" y="3168"/>
                    <a:pt x="7308" y="3247"/>
                    <a:pt x="6782" y="3277"/>
                  </a:cubicBezTo>
                  <a:cubicBezTo>
                    <a:pt x="6247" y="3306"/>
                    <a:pt x="5950" y="3316"/>
                    <a:pt x="5950" y="3316"/>
                  </a:cubicBezTo>
                  <a:cubicBezTo>
                    <a:pt x="5950" y="3316"/>
                    <a:pt x="6247" y="3336"/>
                    <a:pt x="6782" y="3336"/>
                  </a:cubicBezTo>
                  <a:cubicBezTo>
                    <a:pt x="7318" y="3326"/>
                    <a:pt x="8071" y="3316"/>
                    <a:pt x="8984" y="3197"/>
                  </a:cubicBezTo>
                  <a:cubicBezTo>
                    <a:pt x="9440" y="3138"/>
                    <a:pt x="9926" y="3058"/>
                    <a:pt x="10441" y="2920"/>
                  </a:cubicBezTo>
                  <a:cubicBezTo>
                    <a:pt x="10699" y="2850"/>
                    <a:pt x="10957" y="2771"/>
                    <a:pt x="11215" y="2662"/>
                  </a:cubicBezTo>
                  <a:cubicBezTo>
                    <a:pt x="11472" y="2553"/>
                    <a:pt x="11740" y="2424"/>
                    <a:pt x="11968" y="2196"/>
                  </a:cubicBezTo>
                  <a:cubicBezTo>
                    <a:pt x="12077" y="2077"/>
                    <a:pt x="12176" y="1918"/>
                    <a:pt x="12176" y="1720"/>
                  </a:cubicBezTo>
                  <a:lnTo>
                    <a:pt x="12176" y="1641"/>
                  </a:lnTo>
                  <a:lnTo>
                    <a:pt x="12157" y="1581"/>
                  </a:lnTo>
                  <a:lnTo>
                    <a:pt x="12157" y="1551"/>
                  </a:lnTo>
                  <a:cubicBezTo>
                    <a:pt x="12154" y="1549"/>
                    <a:pt x="12153" y="1548"/>
                    <a:pt x="12152" y="1548"/>
                  </a:cubicBezTo>
                  <a:cubicBezTo>
                    <a:pt x="12152" y="1548"/>
                    <a:pt x="12152" y="1549"/>
                    <a:pt x="12152" y="1549"/>
                  </a:cubicBezTo>
                  <a:cubicBezTo>
                    <a:pt x="12152" y="1549"/>
                    <a:pt x="12152" y="1546"/>
                    <a:pt x="12147" y="1532"/>
                  </a:cubicBezTo>
                  <a:lnTo>
                    <a:pt x="12137" y="1512"/>
                  </a:lnTo>
                  <a:lnTo>
                    <a:pt x="12107" y="1452"/>
                  </a:lnTo>
                  <a:cubicBezTo>
                    <a:pt x="12087" y="1413"/>
                    <a:pt x="12067" y="1373"/>
                    <a:pt x="12047" y="1333"/>
                  </a:cubicBezTo>
                  <a:lnTo>
                    <a:pt x="11958" y="1244"/>
                  </a:lnTo>
                  <a:cubicBezTo>
                    <a:pt x="11730" y="1006"/>
                    <a:pt x="11443" y="867"/>
                    <a:pt x="11165" y="738"/>
                  </a:cubicBezTo>
                  <a:cubicBezTo>
                    <a:pt x="10590" y="510"/>
                    <a:pt x="9995" y="361"/>
                    <a:pt x="9390" y="252"/>
                  </a:cubicBezTo>
                  <a:cubicBezTo>
                    <a:pt x="8785" y="153"/>
                    <a:pt x="8181" y="84"/>
                    <a:pt x="7576" y="44"/>
                  </a:cubicBezTo>
                  <a:cubicBezTo>
                    <a:pt x="7114" y="14"/>
                    <a:pt x="6663" y="1"/>
                    <a:pt x="6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"/>
            <p:cNvSpPr/>
            <p:nvPr/>
          </p:nvSpPr>
          <p:spPr>
            <a:xfrm>
              <a:off x="-3110918" y="1883475"/>
              <a:ext cx="2058911" cy="661637"/>
            </a:xfrm>
            <a:custGeom>
              <a:avLst/>
              <a:gdLst/>
              <a:ahLst/>
              <a:cxnLst/>
              <a:rect l="l" t="t" r="r" b="b"/>
              <a:pathLst>
                <a:path w="19782" h="6357" extrusionOk="0">
                  <a:moveTo>
                    <a:pt x="9804" y="0"/>
                  </a:moveTo>
                  <a:cubicBezTo>
                    <a:pt x="9749" y="0"/>
                    <a:pt x="9694" y="0"/>
                    <a:pt x="9639" y="1"/>
                  </a:cubicBezTo>
                  <a:cubicBezTo>
                    <a:pt x="8687" y="1"/>
                    <a:pt x="7774" y="60"/>
                    <a:pt x="6902" y="149"/>
                  </a:cubicBezTo>
                  <a:cubicBezTo>
                    <a:pt x="6039" y="239"/>
                    <a:pt x="5226" y="358"/>
                    <a:pt x="4483" y="516"/>
                  </a:cubicBezTo>
                  <a:cubicBezTo>
                    <a:pt x="3739" y="665"/>
                    <a:pt x="3065" y="844"/>
                    <a:pt x="2490" y="1052"/>
                  </a:cubicBezTo>
                  <a:cubicBezTo>
                    <a:pt x="1905" y="1260"/>
                    <a:pt x="1409" y="1478"/>
                    <a:pt x="1032" y="1706"/>
                  </a:cubicBezTo>
                  <a:cubicBezTo>
                    <a:pt x="834" y="1805"/>
                    <a:pt x="685" y="1934"/>
                    <a:pt x="546" y="2033"/>
                  </a:cubicBezTo>
                  <a:cubicBezTo>
                    <a:pt x="407" y="2142"/>
                    <a:pt x="308" y="2251"/>
                    <a:pt x="219" y="2331"/>
                  </a:cubicBezTo>
                  <a:cubicBezTo>
                    <a:pt x="80" y="2519"/>
                    <a:pt x="1" y="2618"/>
                    <a:pt x="1" y="2618"/>
                  </a:cubicBezTo>
                  <a:cubicBezTo>
                    <a:pt x="1" y="2618"/>
                    <a:pt x="80" y="2519"/>
                    <a:pt x="229" y="2331"/>
                  </a:cubicBezTo>
                  <a:cubicBezTo>
                    <a:pt x="318" y="2261"/>
                    <a:pt x="417" y="2152"/>
                    <a:pt x="556" y="2053"/>
                  </a:cubicBezTo>
                  <a:cubicBezTo>
                    <a:pt x="695" y="1954"/>
                    <a:pt x="854" y="1835"/>
                    <a:pt x="1052" y="1736"/>
                  </a:cubicBezTo>
                  <a:cubicBezTo>
                    <a:pt x="1429" y="1518"/>
                    <a:pt x="1934" y="1319"/>
                    <a:pt x="2509" y="1131"/>
                  </a:cubicBezTo>
                  <a:cubicBezTo>
                    <a:pt x="3094" y="933"/>
                    <a:pt x="3769" y="774"/>
                    <a:pt x="4512" y="635"/>
                  </a:cubicBezTo>
                  <a:cubicBezTo>
                    <a:pt x="5246" y="487"/>
                    <a:pt x="6059" y="377"/>
                    <a:pt x="6922" y="308"/>
                  </a:cubicBezTo>
                  <a:cubicBezTo>
                    <a:pt x="7784" y="229"/>
                    <a:pt x="8697" y="189"/>
                    <a:pt x="9639" y="189"/>
                  </a:cubicBezTo>
                  <a:cubicBezTo>
                    <a:pt x="11522" y="189"/>
                    <a:pt x="13535" y="348"/>
                    <a:pt x="15498" y="794"/>
                  </a:cubicBezTo>
                  <a:cubicBezTo>
                    <a:pt x="16470" y="1022"/>
                    <a:pt x="17442" y="1300"/>
                    <a:pt x="18305" y="1766"/>
                  </a:cubicBezTo>
                  <a:cubicBezTo>
                    <a:pt x="18731" y="1994"/>
                    <a:pt x="19137" y="2281"/>
                    <a:pt x="19395" y="2658"/>
                  </a:cubicBezTo>
                  <a:cubicBezTo>
                    <a:pt x="19524" y="2866"/>
                    <a:pt x="19584" y="3065"/>
                    <a:pt x="19574" y="3293"/>
                  </a:cubicBezTo>
                  <a:cubicBezTo>
                    <a:pt x="19564" y="3511"/>
                    <a:pt x="19475" y="3719"/>
                    <a:pt x="19346" y="3897"/>
                  </a:cubicBezTo>
                  <a:cubicBezTo>
                    <a:pt x="19078" y="4254"/>
                    <a:pt x="18691" y="4522"/>
                    <a:pt x="18295" y="4740"/>
                  </a:cubicBezTo>
                  <a:cubicBezTo>
                    <a:pt x="17908" y="4958"/>
                    <a:pt x="17501" y="5127"/>
                    <a:pt x="17095" y="5276"/>
                  </a:cubicBezTo>
                  <a:cubicBezTo>
                    <a:pt x="16282" y="5563"/>
                    <a:pt x="15479" y="5742"/>
                    <a:pt x="14745" y="5890"/>
                  </a:cubicBezTo>
                  <a:cubicBezTo>
                    <a:pt x="13258" y="6158"/>
                    <a:pt x="11998" y="6257"/>
                    <a:pt x="11116" y="6307"/>
                  </a:cubicBezTo>
                  <a:cubicBezTo>
                    <a:pt x="10680" y="6327"/>
                    <a:pt x="10333" y="6337"/>
                    <a:pt x="10095" y="6347"/>
                  </a:cubicBezTo>
                  <a:cubicBezTo>
                    <a:pt x="9857" y="6347"/>
                    <a:pt x="9738" y="6356"/>
                    <a:pt x="9738" y="6356"/>
                  </a:cubicBezTo>
                  <a:lnTo>
                    <a:pt x="10095" y="6356"/>
                  </a:lnTo>
                  <a:cubicBezTo>
                    <a:pt x="10333" y="6356"/>
                    <a:pt x="10680" y="6356"/>
                    <a:pt x="11116" y="6347"/>
                  </a:cubicBezTo>
                  <a:cubicBezTo>
                    <a:pt x="11562" y="6327"/>
                    <a:pt x="12098" y="6307"/>
                    <a:pt x="12712" y="6257"/>
                  </a:cubicBezTo>
                  <a:cubicBezTo>
                    <a:pt x="13327" y="6208"/>
                    <a:pt x="14021" y="6138"/>
                    <a:pt x="14765" y="6009"/>
                  </a:cubicBezTo>
                  <a:cubicBezTo>
                    <a:pt x="15508" y="5871"/>
                    <a:pt x="16321" y="5702"/>
                    <a:pt x="17144" y="5424"/>
                  </a:cubicBezTo>
                  <a:cubicBezTo>
                    <a:pt x="17561" y="5276"/>
                    <a:pt x="17977" y="5107"/>
                    <a:pt x="18384" y="4889"/>
                  </a:cubicBezTo>
                  <a:cubicBezTo>
                    <a:pt x="18790" y="4681"/>
                    <a:pt x="19197" y="4403"/>
                    <a:pt x="19494" y="4006"/>
                  </a:cubicBezTo>
                  <a:cubicBezTo>
                    <a:pt x="19643" y="3808"/>
                    <a:pt x="19752" y="3560"/>
                    <a:pt x="19772" y="3303"/>
                  </a:cubicBezTo>
                  <a:cubicBezTo>
                    <a:pt x="19782" y="3035"/>
                    <a:pt x="19693" y="2767"/>
                    <a:pt x="19554" y="2559"/>
                  </a:cubicBezTo>
                  <a:cubicBezTo>
                    <a:pt x="19266" y="2123"/>
                    <a:pt x="18840" y="1825"/>
                    <a:pt x="18404" y="1587"/>
                  </a:cubicBezTo>
                  <a:cubicBezTo>
                    <a:pt x="17511" y="1101"/>
                    <a:pt x="16530" y="824"/>
                    <a:pt x="15538" y="586"/>
                  </a:cubicBezTo>
                  <a:cubicBezTo>
                    <a:pt x="13622" y="162"/>
                    <a:pt x="11651" y="0"/>
                    <a:pt x="9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"/>
            <p:cNvSpPr/>
            <p:nvPr/>
          </p:nvSpPr>
          <p:spPr>
            <a:xfrm>
              <a:off x="-3623825" y="1790636"/>
              <a:ext cx="3130206" cy="1003539"/>
            </a:xfrm>
            <a:custGeom>
              <a:avLst/>
              <a:gdLst/>
              <a:ahLst/>
              <a:cxnLst/>
              <a:rect l="l" t="t" r="r" b="b"/>
              <a:pathLst>
                <a:path w="30075" h="9642" extrusionOk="0">
                  <a:moveTo>
                    <a:pt x="14874" y="0"/>
                  </a:moveTo>
                  <a:cubicBezTo>
                    <a:pt x="11998" y="0"/>
                    <a:pt x="9301" y="258"/>
                    <a:pt x="7041" y="675"/>
                  </a:cubicBezTo>
                  <a:cubicBezTo>
                    <a:pt x="5910" y="893"/>
                    <a:pt x="4879" y="1131"/>
                    <a:pt x="3987" y="1418"/>
                  </a:cubicBezTo>
                  <a:cubicBezTo>
                    <a:pt x="3094" y="1706"/>
                    <a:pt x="2321" y="1983"/>
                    <a:pt x="1726" y="2301"/>
                  </a:cubicBezTo>
                  <a:cubicBezTo>
                    <a:pt x="1419" y="2439"/>
                    <a:pt x="1171" y="2608"/>
                    <a:pt x="943" y="2737"/>
                  </a:cubicBezTo>
                  <a:cubicBezTo>
                    <a:pt x="735" y="2886"/>
                    <a:pt x="546" y="3015"/>
                    <a:pt x="407" y="3124"/>
                  </a:cubicBezTo>
                  <a:cubicBezTo>
                    <a:pt x="140" y="3372"/>
                    <a:pt x="1" y="3500"/>
                    <a:pt x="1" y="3500"/>
                  </a:cubicBezTo>
                  <a:cubicBezTo>
                    <a:pt x="1" y="3500"/>
                    <a:pt x="150" y="3372"/>
                    <a:pt x="407" y="3134"/>
                  </a:cubicBezTo>
                  <a:cubicBezTo>
                    <a:pt x="556" y="3025"/>
                    <a:pt x="735" y="2896"/>
                    <a:pt x="953" y="2747"/>
                  </a:cubicBezTo>
                  <a:cubicBezTo>
                    <a:pt x="1181" y="2628"/>
                    <a:pt x="1429" y="2459"/>
                    <a:pt x="1736" y="2321"/>
                  </a:cubicBezTo>
                  <a:cubicBezTo>
                    <a:pt x="2341" y="2023"/>
                    <a:pt x="3104" y="1745"/>
                    <a:pt x="3997" y="1468"/>
                  </a:cubicBezTo>
                  <a:cubicBezTo>
                    <a:pt x="4889" y="1200"/>
                    <a:pt x="5920" y="972"/>
                    <a:pt x="7051" y="764"/>
                  </a:cubicBezTo>
                  <a:cubicBezTo>
                    <a:pt x="9233" y="363"/>
                    <a:pt x="11792" y="128"/>
                    <a:pt x="14541" y="128"/>
                  </a:cubicBezTo>
                  <a:cubicBezTo>
                    <a:pt x="14652" y="128"/>
                    <a:pt x="14763" y="128"/>
                    <a:pt x="14874" y="129"/>
                  </a:cubicBezTo>
                  <a:cubicBezTo>
                    <a:pt x="16312" y="139"/>
                    <a:pt x="17799" y="209"/>
                    <a:pt x="19296" y="377"/>
                  </a:cubicBezTo>
                  <a:cubicBezTo>
                    <a:pt x="20803" y="536"/>
                    <a:pt x="22320" y="764"/>
                    <a:pt x="23808" y="1121"/>
                  </a:cubicBezTo>
                  <a:cubicBezTo>
                    <a:pt x="24174" y="1220"/>
                    <a:pt x="24551" y="1299"/>
                    <a:pt x="24918" y="1408"/>
                  </a:cubicBezTo>
                  <a:lnTo>
                    <a:pt x="25463" y="1567"/>
                  </a:lnTo>
                  <a:lnTo>
                    <a:pt x="26009" y="1755"/>
                  </a:lnTo>
                  <a:cubicBezTo>
                    <a:pt x="26376" y="1864"/>
                    <a:pt x="26723" y="2023"/>
                    <a:pt x="27070" y="2152"/>
                  </a:cubicBezTo>
                  <a:cubicBezTo>
                    <a:pt x="27417" y="2321"/>
                    <a:pt x="27764" y="2469"/>
                    <a:pt x="28081" y="2658"/>
                  </a:cubicBezTo>
                  <a:cubicBezTo>
                    <a:pt x="28726" y="3034"/>
                    <a:pt x="29340" y="3491"/>
                    <a:pt x="29697" y="4125"/>
                  </a:cubicBezTo>
                  <a:cubicBezTo>
                    <a:pt x="29866" y="4442"/>
                    <a:pt x="29935" y="4809"/>
                    <a:pt x="29876" y="5156"/>
                  </a:cubicBezTo>
                  <a:cubicBezTo>
                    <a:pt x="29816" y="5503"/>
                    <a:pt x="29638" y="5821"/>
                    <a:pt x="29410" y="6088"/>
                  </a:cubicBezTo>
                  <a:cubicBezTo>
                    <a:pt x="28964" y="6634"/>
                    <a:pt x="28349" y="7020"/>
                    <a:pt x="27754" y="7348"/>
                  </a:cubicBezTo>
                  <a:cubicBezTo>
                    <a:pt x="27139" y="7665"/>
                    <a:pt x="26514" y="7913"/>
                    <a:pt x="25890" y="8131"/>
                  </a:cubicBezTo>
                  <a:cubicBezTo>
                    <a:pt x="24640" y="8547"/>
                    <a:pt x="23421" y="8815"/>
                    <a:pt x="22291" y="9013"/>
                  </a:cubicBezTo>
                  <a:cubicBezTo>
                    <a:pt x="20020" y="9400"/>
                    <a:pt x="18106" y="9529"/>
                    <a:pt x="16768" y="9588"/>
                  </a:cubicBezTo>
                  <a:cubicBezTo>
                    <a:pt x="16093" y="9618"/>
                    <a:pt x="15568" y="9628"/>
                    <a:pt x="15201" y="9638"/>
                  </a:cubicBezTo>
                  <a:cubicBezTo>
                    <a:pt x="15299" y="9641"/>
                    <a:pt x="15409" y="9642"/>
                    <a:pt x="15530" y="9642"/>
                  </a:cubicBezTo>
                  <a:cubicBezTo>
                    <a:pt x="15860" y="9642"/>
                    <a:pt x="16274" y="9633"/>
                    <a:pt x="16768" y="9618"/>
                  </a:cubicBezTo>
                  <a:cubicBezTo>
                    <a:pt x="18106" y="9569"/>
                    <a:pt x="20030" y="9479"/>
                    <a:pt x="22310" y="9103"/>
                  </a:cubicBezTo>
                  <a:cubicBezTo>
                    <a:pt x="23441" y="8904"/>
                    <a:pt x="24670" y="8646"/>
                    <a:pt x="25920" y="8220"/>
                  </a:cubicBezTo>
                  <a:cubicBezTo>
                    <a:pt x="26554" y="8012"/>
                    <a:pt x="27189" y="7764"/>
                    <a:pt x="27803" y="7447"/>
                  </a:cubicBezTo>
                  <a:cubicBezTo>
                    <a:pt x="28418" y="7120"/>
                    <a:pt x="29033" y="6733"/>
                    <a:pt x="29509" y="6168"/>
                  </a:cubicBezTo>
                  <a:cubicBezTo>
                    <a:pt x="29737" y="5890"/>
                    <a:pt x="29935" y="5553"/>
                    <a:pt x="30005" y="5176"/>
                  </a:cubicBezTo>
                  <a:cubicBezTo>
                    <a:pt x="30074" y="4799"/>
                    <a:pt x="29995" y="4403"/>
                    <a:pt x="29806" y="4066"/>
                  </a:cubicBezTo>
                  <a:cubicBezTo>
                    <a:pt x="29628" y="3719"/>
                    <a:pt x="29370" y="3451"/>
                    <a:pt x="29083" y="3193"/>
                  </a:cubicBezTo>
                  <a:cubicBezTo>
                    <a:pt x="28954" y="3054"/>
                    <a:pt x="28785" y="2965"/>
                    <a:pt x="28636" y="2846"/>
                  </a:cubicBezTo>
                  <a:cubicBezTo>
                    <a:pt x="28488" y="2727"/>
                    <a:pt x="28319" y="2638"/>
                    <a:pt x="28151" y="2539"/>
                  </a:cubicBezTo>
                  <a:cubicBezTo>
                    <a:pt x="27833" y="2340"/>
                    <a:pt x="27476" y="2192"/>
                    <a:pt x="27129" y="2023"/>
                  </a:cubicBezTo>
                  <a:cubicBezTo>
                    <a:pt x="26772" y="1884"/>
                    <a:pt x="26425" y="1726"/>
                    <a:pt x="26058" y="1607"/>
                  </a:cubicBezTo>
                  <a:lnTo>
                    <a:pt x="25513" y="1418"/>
                  </a:lnTo>
                  <a:lnTo>
                    <a:pt x="24958" y="1260"/>
                  </a:lnTo>
                  <a:cubicBezTo>
                    <a:pt x="24591" y="1141"/>
                    <a:pt x="24214" y="1061"/>
                    <a:pt x="23847" y="962"/>
                  </a:cubicBezTo>
                  <a:cubicBezTo>
                    <a:pt x="22340" y="615"/>
                    <a:pt x="20823" y="387"/>
                    <a:pt x="19316" y="228"/>
                  </a:cubicBezTo>
                  <a:cubicBezTo>
                    <a:pt x="17809" y="80"/>
                    <a:pt x="16312" y="10"/>
                    <a:pt x="14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71" name="Google Shape;271;p2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12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72" name="Google Shape;272;p2"/>
          <p:cNvGrpSpPr/>
          <p:nvPr/>
        </p:nvGrpSpPr>
        <p:grpSpPr>
          <a:xfrm>
            <a:off x="13" y="0"/>
            <a:ext cx="9143950" cy="5143525"/>
            <a:chOff x="0" y="0"/>
            <a:chExt cx="9143950" cy="5143525"/>
          </a:xfrm>
        </p:grpSpPr>
        <p:sp>
          <p:nvSpPr>
            <p:cNvPr id="273" name="Google Shape;273;p2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77" name="Google Shape;277;p2"/>
          <p:cNvSpPr txBox="1">
            <a:spLocks noGrp="1"/>
          </p:cNvSpPr>
          <p:nvPr>
            <p:ph type="ctrTitle"/>
          </p:nvPr>
        </p:nvSpPr>
        <p:spPr>
          <a:xfrm>
            <a:off x="1309950" y="1445450"/>
            <a:ext cx="6524100" cy="2074800"/>
          </a:xfrm>
          <a:prstGeom prst="rect">
            <a:avLst/>
          </a:prstGeom>
          <a:effectLst>
            <a:outerShdw dist="152400" dir="4200000" algn="bl" rotWithShape="0">
              <a:schemeClr val="dk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>
              <a:lnSpc>
                <a:spcPct val="81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800">
                <a:solidFill>
                  <a:schemeClr val="lt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278" name="Google Shape;278;p2"/>
          <p:cNvSpPr txBox="1">
            <a:spLocks noGrp="1"/>
          </p:cNvSpPr>
          <p:nvPr>
            <p:ph type="subTitle" idx="1"/>
          </p:nvPr>
        </p:nvSpPr>
        <p:spPr>
          <a:xfrm>
            <a:off x="3278725" y="3468792"/>
            <a:ext cx="25866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279" name="Google Shape;279;p2"/>
          <p:cNvSpPr txBox="1">
            <a:spLocks noGrp="1"/>
          </p:cNvSpPr>
          <p:nvPr>
            <p:ph type="ctrTitle" idx="2"/>
          </p:nvPr>
        </p:nvSpPr>
        <p:spPr>
          <a:xfrm>
            <a:off x="2933400" y="888322"/>
            <a:ext cx="3277200" cy="604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Font typeface="IBM Plex Sans Condensed Medium"/>
              <a:buNone/>
              <a:defRPr sz="4000" b="1">
                <a:latin typeface="Barlow Condensed"/>
                <a:ea typeface="Barlow Condensed"/>
                <a:cs typeface="Barlow Condensed"/>
                <a:sym typeface="Barlow Condensed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SzPts val="5200"/>
              <a:buFont typeface="IBM Plex Sans Condensed Medium"/>
              <a:buNone/>
              <a:defRPr sz="5200">
                <a:latin typeface="IBM Plex Sans Condensed Medium"/>
                <a:ea typeface="IBM Plex Sans Condensed Medium"/>
                <a:cs typeface="IBM Plex Sans Condensed Medium"/>
                <a:sym typeface="IBM Plex Sans Condensed Medium"/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SzPts val="5200"/>
              <a:buFont typeface="IBM Plex Sans Condensed Medium"/>
              <a:buNone/>
              <a:defRPr sz="5200">
                <a:latin typeface="IBM Plex Sans Condensed Medium"/>
                <a:ea typeface="IBM Plex Sans Condensed Medium"/>
                <a:cs typeface="IBM Plex Sans Condensed Medium"/>
                <a:sym typeface="IBM Plex Sans Condensed Medium"/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SzPts val="5200"/>
              <a:buFont typeface="IBM Plex Sans Condensed Medium"/>
              <a:buNone/>
              <a:defRPr sz="5200">
                <a:latin typeface="IBM Plex Sans Condensed Medium"/>
                <a:ea typeface="IBM Plex Sans Condensed Medium"/>
                <a:cs typeface="IBM Plex Sans Condensed Medium"/>
                <a:sym typeface="IBM Plex Sans Condensed Medium"/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SzPts val="5200"/>
              <a:buFont typeface="IBM Plex Sans Condensed Medium"/>
              <a:buNone/>
              <a:defRPr sz="5200">
                <a:latin typeface="IBM Plex Sans Condensed Medium"/>
                <a:ea typeface="IBM Plex Sans Condensed Medium"/>
                <a:cs typeface="IBM Plex Sans Condensed Medium"/>
                <a:sym typeface="IBM Plex Sans Condensed Medium"/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SzPts val="5200"/>
              <a:buFont typeface="IBM Plex Sans Condensed Medium"/>
              <a:buNone/>
              <a:defRPr sz="5200">
                <a:latin typeface="IBM Plex Sans Condensed Medium"/>
                <a:ea typeface="IBM Plex Sans Condensed Medium"/>
                <a:cs typeface="IBM Plex Sans Condensed Medium"/>
                <a:sym typeface="IBM Plex Sans Condensed Medium"/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SzPts val="5200"/>
              <a:buFont typeface="IBM Plex Sans Condensed Medium"/>
              <a:buNone/>
              <a:defRPr sz="5200">
                <a:latin typeface="IBM Plex Sans Condensed Medium"/>
                <a:ea typeface="IBM Plex Sans Condensed Medium"/>
                <a:cs typeface="IBM Plex Sans Condensed Medium"/>
                <a:sym typeface="IBM Plex Sans Condensed Medium"/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SzPts val="5200"/>
              <a:buFont typeface="IBM Plex Sans Condensed Medium"/>
              <a:buNone/>
              <a:defRPr sz="5200">
                <a:latin typeface="IBM Plex Sans Condensed Medium"/>
                <a:ea typeface="IBM Plex Sans Condensed Medium"/>
                <a:cs typeface="IBM Plex Sans Condensed Medium"/>
                <a:sym typeface="IBM Plex Sans Condensed Medium"/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SzPts val="5200"/>
              <a:buFont typeface="IBM Plex Sans Condensed Medium"/>
              <a:buNone/>
              <a:defRPr sz="5200">
                <a:latin typeface="IBM Plex Sans Condensed Medium"/>
                <a:ea typeface="IBM Plex Sans Condensed Medium"/>
                <a:cs typeface="IBM Plex Sans Condensed Medium"/>
                <a:sym typeface="IBM Plex Sans Condensed Medium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31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128" name="Google Shape;3128;p19"/>
          <p:cNvSpPr/>
          <p:nvPr/>
        </p:nvSpPr>
        <p:spPr>
          <a:xfrm flipH="1">
            <a:off x="6950" y="16150"/>
            <a:ext cx="9140400" cy="51435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129" name="Google Shape;3129;p19"/>
          <p:cNvGrpSpPr/>
          <p:nvPr/>
        </p:nvGrpSpPr>
        <p:grpSpPr>
          <a:xfrm>
            <a:off x="6389835" y="-523384"/>
            <a:ext cx="3059114" cy="5573583"/>
            <a:chOff x="6697061" y="1426546"/>
            <a:chExt cx="2319443" cy="4225933"/>
          </a:xfrm>
        </p:grpSpPr>
        <p:grpSp>
          <p:nvGrpSpPr>
            <p:cNvPr id="3130" name="Google Shape;3130;p19"/>
            <p:cNvGrpSpPr/>
            <p:nvPr/>
          </p:nvGrpSpPr>
          <p:grpSpPr>
            <a:xfrm>
              <a:off x="6697061" y="1905665"/>
              <a:ext cx="2319443" cy="3746813"/>
              <a:chOff x="8509800" y="-2685759"/>
              <a:chExt cx="3482125" cy="5625001"/>
            </a:xfrm>
          </p:grpSpPr>
          <p:sp>
            <p:nvSpPr>
              <p:cNvPr id="3131" name="Google Shape;3131;p19"/>
              <p:cNvSpPr/>
              <p:nvPr/>
            </p:nvSpPr>
            <p:spPr>
              <a:xfrm>
                <a:off x="8509800" y="-2249869"/>
                <a:ext cx="3480984" cy="5189111"/>
              </a:xfrm>
              <a:custGeom>
                <a:avLst/>
                <a:gdLst/>
                <a:ahLst/>
                <a:cxnLst/>
                <a:rect l="l" t="t" r="r" b="b"/>
                <a:pathLst>
                  <a:path w="21618" h="32226" extrusionOk="0">
                    <a:moveTo>
                      <a:pt x="2035" y="1"/>
                    </a:moveTo>
                    <a:cubicBezTo>
                      <a:pt x="2035" y="1"/>
                      <a:pt x="379" y="1478"/>
                      <a:pt x="1866" y="1796"/>
                    </a:cubicBezTo>
                    <a:cubicBezTo>
                      <a:pt x="3730" y="2192"/>
                      <a:pt x="6457" y="4264"/>
                      <a:pt x="3998" y="4502"/>
                    </a:cubicBezTo>
                    <a:cubicBezTo>
                      <a:pt x="2234" y="4680"/>
                      <a:pt x="1" y="6208"/>
                      <a:pt x="1869" y="6208"/>
                    </a:cubicBezTo>
                    <a:cubicBezTo>
                      <a:pt x="1881" y="6208"/>
                      <a:pt x="1893" y="6208"/>
                      <a:pt x="1906" y="6208"/>
                    </a:cubicBezTo>
                    <a:cubicBezTo>
                      <a:pt x="1975" y="6207"/>
                      <a:pt x="2043" y="6207"/>
                      <a:pt x="2110" y="6207"/>
                    </a:cubicBezTo>
                    <a:cubicBezTo>
                      <a:pt x="8496" y="6207"/>
                      <a:pt x="3657" y="9450"/>
                      <a:pt x="7032" y="9450"/>
                    </a:cubicBezTo>
                    <a:cubicBezTo>
                      <a:pt x="9124" y="9450"/>
                      <a:pt x="14191" y="12345"/>
                      <a:pt x="11910" y="12345"/>
                    </a:cubicBezTo>
                    <a:cubicBezTo>
                      <a:pt x="10691" y="12345"/>
                      <a:pt x="7062" y="14685"/>
                      <a:pt x="12178" y="14685"/>
                    </a:cubicBezTo>
                    <a:cubicBezTo>
                      <a:pt x="12832" y="14685"/>
                      <a:pt x="15876" y="19960"/>
                      <a:pt x="13427" y="21220"/>
                    </a:cubicBezTo>
                    <a:cubicBezTo>
                      <a:pt x="11662" y="22122"/>
                      <a:pt x="8033" y="24422"/>
                      <a:pt x="14568" y="24422"/>
                    </a:cubicBezTo>
                    <a:cubicBezTo>
                      <a:pt x="20328" y="24422"/>
                      <a:pt x="5297" y="32226"/>
                      <a:pt x="21617" y="32226"/>
                    </a:cubicBezTo>
                    <a:lnTo>
                      <a:pt x="21617" y="41"/>
                    </a:lnTo>
                    <a:lnTo>
                      <a:pt x="20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2" name="Google Shape;3132;p19"/>
              <p:cNvSpPr/>
              <p:nvPr/>
            </p:nvSpPr>
            <p:spPr>
              <a:xfrm>
                <a:off x="8840541" y="-2330219"/>
                <a:ext cx="2093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4" extrusionOk="0">
                    <a:moveTo>
                      <a:pt x="24" y="0"/>
                    </a:moveTo>
                    <a:cubicBezTo>
                      <a:pt x="20" y="0"/>
                      <a:pt x="15" y="2"/>
                      <a:pt x="10" y="4"/>
                    </a:cubicBezTo>
                    <a:cubicBezTo>
                      <a:pt x="10" y="14"/>
                      <a:pt x="1" y="14"/>
                      <a:pt x="1" y="24"/>
                    </a:cubicBezTo>
                    <a:cubicBezTo>
                      <a:pt x="20" y="34"/>
                      <a:pt x="30" y="64"/>
                      <a:pt x="40" y="103"/>
                    </a:cubicBezTo>
                    <a:lnTo>
                      <a:pt x="50" y="103"/>
                    </a:lnTo>
                    <a:cubicBezTo>
                      <a:pt x="70" y="83"/>
                      <a:pt x="129" y="54"/>
                      <a:pt x="90" y="34"/>
                    </a:cubicBezTo>
                    <a:cubicBezTo>
                      <a:pt x="53" y="12"/>
                      <a:pt x="3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3" name="Google Shape;3133;p19"/>
              <p:cNvSpPr/>
              <p:nvPr/>
            </p:nvSpPr>
            <p:spPr>
              <a:xfrm>
                <a:off x="8802218" y="-2093354"/>
                <a:ext cx="30433" cy="22221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38" extrusionOk="0">
                    <a:moveTo>
                      <a:pt x="100" y="1"/>
                    </a:moveTo>
                    <a:cubicBezTo>
                      <a:pt x="100" y="1"/>
                      <a:pt x="100" y="10"/>
                      <a:pt x="90" y="10"/>
                    </a:cubicBezTo>
                    <a:lnTo>
                      <a:pt x="80" y="10"/>
                    </a:lnTo>
                    <a:cubicBezTo>
                      <a:pt x="50" y="20"/>
                      <a:pt x="20" y="50"/>
                      <a:pt x="1" y="100"/>
                    </a:cubicBezTo>
                    <a:cubicBezTo>
                      <a:pt x="5" y="95"/>
                      <a:pt x="10" y="90"/>
                      <a:pt x="15" y="90"/>
                    </a:cubicBezTo>
                    <a:cubicBezTo>
                      <a:pt x="20" y="90"/>
                      <a:pt x="25" y="95"/>
                      <a:pt x="30" y="110"/>
                    </a:cubicBezTo>
                    <a:cubicBezTo>
                      <a:pt x="36" y="127"/>
                      <a:pt x="42" y="138"/>
                      <a:pt x="48" y="138"/>
                    </a:cubicBezTo>
                    <a:cubicBezTo>
                      <a:pt x="52" y="138"/>
                      <a:pt x="56" y="132"/>
                      <a:pt x="60" y="120"/>
                    </a:cubicBezTo>
                    <a:cubicBezTo>
                      <a:pt x="80" y="100"/>
                      <a:pt x="90" y="110"/>
                      <a:pt x="100" y="100"/>
                    </a:cubicBezTo>
                    <a:cubicBezTo>
                      <a:pt x="110" y="90"/>
                      <a:pt x="60" y="70"/>
                      <a:pt x="90" y="50"/>
                    </a:cubicBezTo>
                    <a:cubicBezTo>
                      <a:pt x="102" y="42"/>
                      <a:pt x="110" y="39"/>
                      <a:pt x="116" y="39"/>
                    </a:cubicBezTo>
                    <a:cubicBezTo>
                      <a:pt x="125" y="39"/>
                      <a:pt x="132" y="44"/>
                      <a:pt x="149" y="50"/>
                    </a:cubicBezTo>
                    <a:lnTo>
                      <a:pt x="189" y="50"/>
                    </a:lnTo>
                    <a:cubicBezTo>
                      <a:pt x="159" y="30"/>
                      <a:pt x="139" y="10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4" name="Google Shape;3134;p19"/>
              <p:cNvSpPr/>
              <p:nvPr/>
            </p:nvSpPr>
            <p:spPr>
              <a:xfrm>
                <a:off x="8709630" y="-2065658"/>
                <a:ext cx="125276" cy="79384"/>
              </a:xfrm>
              <a:custGeom>
                <a:avLst/>
                <a:gdLst/>
                <a:ahLst/>
                <a:cxnLst/>
                <a:rect l="l" t="t" r="r" b="b"/>
                <a:pathLst>
                  <a:path w="778" h="493" extrusionOk="0">
                    <a:moveTo>
                      <a:pt x="276" y="0"/>
                    </a:moveTo>
                    <a:cubicBezTo>
                      <a:pt x="259" y="0"/>
                      <a:pt x="241" y="2"/>
                      <a:pt x="219" y="7"/>
                    </a:cubicBezTo>
                    <a:cubicBezTo>
                      <a:pt x="119" y="27"/>
                      <a:pt x="0" y="86"/>
                      <a:pt x="80" y="86"/>
                    </a:cubicBezTo>
                    <a:cubicBezTo>
                      <a:pt x="149" y="96"/>
                      <a:pt x="248" y="136"/>
                      <a:pt x="219" y="225"/>
                    </a:cubicBezTo>
                    <a:cubicBezTo>
                      <a:pt x="209" y="270"/>
                      <a:pt x="238" y="272"/>
                      <a:pt x="277" y="272"/>
                    </a:cubicBezTo>
                    <a:cubicBezTo>
                      <a:pt x="282" y="272"/>
                      <a:pt x="287" y="272"/>
                      <a:pt x="292" y="272"/>
                    </a:cubicBezTo>
                    <a:cubicBezTo>
                      <a:pt x="327" y="272"/>
                      <a:pt x="365" y="274"/>
                      <a:pt x="387" y="305"/>
                    </a:cubicBezTo>
                    <a:cubicBezTo>
                      <a:pt x="437" y="364"/>
                      <a:pt x="288" y="493"/>
                      <a:pt x="387" y="493"/>
                    </a:cubicBezTo>
                    <a:cubicBezTo>
                      <a:pt x="437" y="483"/>
                      <a:pt x="486" y="463"/>
                      <a:pt x="526" y="424"/>
                    </a:cubicBezTo>
                    <a:cubicBezTo>
                      <a:pt x="526" y="414"/>
                      <a:pt x="526" y="404"/>
                      <a:pt x="526" y="394"/>
                    </a:cubicBezTo>
                    <a:cubicBezTo>
                      <a:pt x="516" y="374"/>
                      <a:pt x="496" y="374"/>
                      <a:pt x="480" y="374"/>
                    </a:cubicBezTo>
                    <a:cubicBezTo>
                      <a:pt x="464" y="374"/>
                      <a:pt x="452" y="374"/>
                      <a:pt x="457" y="354"/>
                    </a:cubicBezTo>
                    <a:cubicBezTo>
                      <a:pt x="466" y="305"/>
                      <a:pt x="437" y="285"/>
                      <a:pt x="407" y="275"/>
                    </a:cubicBezTo>
                    <a:cubicBezTo>
                      <a:pt x="377" y="275"/>
                      <a:pt x="417" y="245"/>
                      <a:pt x="457" y="235"/>
                    </a:cubicBezTo>
                    <a:cubicBezTo>
                      <a:pt x="470" y="232"/>
                      <a:pt x="480" y="231"/>
                      <a:pt x="488" y="231"/>
                    </a:cubicBezTo>
                    <a:cubicBezTo>
                      <a:pt x="505" y="231"/>
                      <a:pt x="516" y="235"/>
                      <a:pt x="536" y="235"/>
                    </a:cubicBezTo>
                    <a:cubicBezTo>
                      <a:pt x="558" y="241"/>
                      <a:pt x="573" y="249"/>
                      <a:pt x="583" y="249"/>
                    </a:cubicBezTo>
                    <a:cubicBezTo>
                      <a:pt x="591" y="249"/>
                      <a:pt x="595" y="243"/>
                      <a:pt x="595" y="225"/>
                    </a:cubicBezTo>
                    <a:cubicBezTo>
                      <a:pt x="595" y="176"/>
                      <a:pt x="615" y="136"/>
                      <a:pt x="635" y="136"/>
                    </a:cubicBezTo>
                    <a:cubicBezTo>
                      <a:pt x="655" y="146"/>
                      <a:pt x="665" y="176"/>
                      <a:pt x="695" y="176"/>
                    </a:cubicBezTo>
                    <a:cubicBezTo>
                      <a:pt x="724" y="176"/>
                      <a:pt x="754" y="166"/>
                      <a:pt x="764" y="136"/>
                    </a:cubicBezTo>
                    <a:cubicBezTo>
                      <a:pt x="771" y="122"/>
                      <a:pt x="778" y="108"/>
                      <a:pt x="771" y="108"/>
                    </a:cubicBezTo>
                    <a:cubicBezTo>
                      <a:pt x="768" y="108"/>
                      <a:pt x="763" y="110"/>
                      <a:pt x="754" y="116"/>
                    </a:cubicBezTo>
                    <a:cubicBezTo>
                      <a:pt x="741" y="125"/>
                      <a:pt x="725" y="130"/>
                      <a:pt x="713" y="130"/>
                    </a:cubicBezTo>
                    <a:cubicBezTo>
                      <a:pt x="699" y="130"/>
                      <a:pt x="689" y="123"/>
                      <a:pt x="695" y="106"/>
                    </a:cubicBezTo>
                    <a:cubicBezTo>
                      <a:pt x="704" y="86"/>
                      <a:pt x="764" y="47"/>
                      <a:pt x="724" y="37"/>
                    </a:cubicBezTo>
                    <a:cubicBezTo>
                      <a:pt x="712" y="33"/>
                      <a:pt x="695" y="30"/>
                      <a:pt x="678" y="30"/>
                    </a:cubicBezTo>
                    <a:cubicBezTo>
                      <a:pt x="655" y="30"/>
                      <a:pt x="635" y="35"/>
                      <a:pt x="635" y="47"/>
                    </a:cubicBezTo>
                    <a:cubicBezTo>
                      <a:pt x="627" y="63"/>
                      <a:pt x="600" y="92"/>
                      <a:pt x="584" y="92"/>
                    </a:cubicBezTo>
                    <a:cubicBezTo>
                      <a:pt x="580" y="92"/>
                      <a:pt x="577" y="90"/>
                      <a:pt x="576" y="86"/>
                    </a:cubicBezTo>
                    <a:cubicBezTo>
                      <a:pt x="573" y="84"/>
                      <a:pt x="570" y="82"/>
                      <a:pt x="567" y="82"/>
                    </a:cubicBezTo>
                    <a:cubicBezTo>
                      <a:pt x="551" y="82"/>
                      <a:pt x="536" y="129"/>
                      <a:pt x="536" y="146"/>
                    </a:cubicBezTo>
                    <a:cubicBezTo>
                      <a:pt x="536" y="154"/>
                      <a:pt x="536" y="190"/>
                      <a:pt x="524" y="190"/>
                    </a:cubicBezTo>
                    <a:cubicBezTo>
                      <a:pt x="522" y="190"/>
                      <a:pt x="519" y="189"/>
                      <a:pt x="516" y="186"/>
                    </a:cubicBezTo>
                    <a:cubicBezTo>
                      <a:pt x="496" y="166"/>
                      <a:pt x="506" y="106"/>
                      <a:pt x="516" y="96"/>
                    </a:cubicBezTo>
                    <a:cubicBezTo>
                      <a:pt x="526" y="86"/>
                      <a:pt x="546" y="67"/>
                      <a:pt x="536" y="57"/>
                    </a:cubicBezTo>
                    <a:cubicBezTo>
                      <a:pt x="531" y="47"/>
                      <a:pt x="526" y="39"/>
                      <a:pt x="520" y="39"/>
                    </a:cubicBezTo>
                    <a:cubicBezTo>
                      <a:pt x="514" y="39"/>
                      <a:pt x="506" y="47"/>
                      <a:pt x="496" y="67"/>
                    </a:cubicBezTo>
                    <a:cubicBezTo>
                      <a:pt x="479" y="101"/>
                      <a:pt x="462" y="128"/>
                      <a:pt x="451" y="128"/>
                    </a:cubicBezTo>
                    <a:cubicBezTo>
                      <a:pt x="449" y="128"/>
                      <a:pt x="448" y="127"/>
                      <a:pt x="447" y="126"/>
                    </a:cubicBezTo>
                    <a:cubicBezTo>
                      <a:pt x="437" y="126"/>
                      <a:pt x="427" y="96"/>
                      <a:pt x="437" y="76"/>
                    </a:cubicBezTo>
                    <a:cubicBezTo>
                      <a:pt x="447" y="76"/>
                      <a:pt x="457" y="47"/>
                      <a:pt x="476" y="27"/>
                    </a:cubicBezTo>
                    <a:cubicBezTo>
                      <a:pt x="457" y="27"/>
                      <a:pt x="447" y="17"/>
                      <a:pt x="427" y="17"/>
                    </a:cubicBezTo>
                    <a:cubicBezTo>
                      <a:pt x="360" y="17"/>
                      <a:pt x="32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5" name="Google Shape;3135;p19"/>
              <p:cNvSpPr/>
              <p:nvPr/>
            </p:nvSpPr>
            <p:spPr>
              <a:xfrm>
                <a:off x="8819770" y="-2012520"/>
                <a:ext cx="9822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2" extrusionOk="0">
                    <a:moveTo>
                      <a:pt x="25" y="0"/>
                    </a:moveTo>
                    <a:cubicBezTo>
                      <a:pt x="22" y="0"/>
                      <a:pt x="20" y="1"/>
                      <a:pt x="20" y="4"/>
                    </a:cubicBezTo>
                    <a:cubicBezTo>
                      <a:pt x="11" y="14"/>
                      <a:pt x="11" y="24"/>
                      <a:pt x="1" y="34"/>
                    </a:cubicBezTo>
                    <a:cubicBezTo>
                      <a:pt x="1" y="34"/>
                      <a:pt x="11" y="34"/>
                      <a:pt x="11" y="44"/>
                    </a:cubicBezTo>
                    <a:cubicBezTo>
                      <a:pt x="11" y="49"/>
                      <a:pt x="12" y="52"/>
                      <a:pt x="15" y="52"/>
                    </a:cubicBezTo>
                    <a:cubicBezTo>
                      <a:pt x="22" y="52"/>
                      <a:pt x="39" y="36"/>
                      <a:pt x="60" y="14"/>
                    </a:cubicBezTo>
                    <a:cubicBezTo>
                      <a:pt x="46" y="7"/>
                      <a:pt x="32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6" name="Google Shape;3136;p19"/>
              <p:cNvSpPr/>
              <p:nvPr/>
            </p:nvSpPr>
            <p:spPr>
              <a:xfrm>
                <a:off x="8869204" y="-2438266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7" name="Google Shape;3137;p19"/>
              <p:cNvSpPr/>
              <p:nvPr/>
            </p:nvSpPr>
            <p:spPr>
              <a:xfrm>
                <a:off x="8926689" y="-2010588"/>
                <a:ext cx="3381" cy="2093"/>
              </a:xfrm>
              <a:custGeom>
                <a:avLst/>
                <a:gdLst/>
                <a:ahLst/>
                <a:cxnLst/>
                <a:rect l="l" t="t" r="r" b="b"/>
                <a:pathLst>
                  <a:path w="21" h="13" extrusionOk="0">
                    <a:moveTo>
                      <a:pt x="12" y="1"/>
                    </a:moveTo>
                    <a:cubicBezTo>
                      <a:pt x="9" y="1"/>
                      <a:pt x="7" y="6"/>
                      <a:pt x="1" y="12"/>
                    </a:cubicBezTo>
                    <a:lnTo>
                      <a:pt x="21" y="12"/>
                    </a:lnTo>
                    <a:cubicBezTo>
                      <a:pt x="17" y="4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8" name="Google Shape;3138;p19"/>
              <p:cNvSpPr/>
              <p:nvPr/>
            </p:nvSpPr>
            <p:spPr>
              <a:xfrm>
                <a:off x="9020887" y="-1906567"/>
                <a:ext cx="6602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1" y="1"/>
                    </a:moveTo>
                    <a:cubicBezTo>
                      <a:pt x="1" y="21"/>
                      <a:pt x="1" y="40"/>
                      <a:pt x="11" y="60"/>
                    </a:cubicBezTo>
                    <a:cubicBezTo>
                      <a:pt x="31" y="50"/>
                      <a:pt x="41" y="40"/>
                      <a:pt x="21" y="21"/>
                    </a:cubicBezTo>
                    <a:cubicBezTo>
                      <a:pt x="11" y="11"/>
                      <a:pt x="11" y="1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39" name="Google Shape;3139;p19"/>
              <p:cNvSpPr/>
              <p:nvPr/>
            </p:nvSpPr>
            <p:spPr>
              <a:xfrm>
                <a:off x="9000276" y="-1922508"/>
                <a:ext cx="12882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80" h="100" extrusionOk="0">
                    <a:moveTo>
                      <a:pt x="40" y="1"/>
                    </a:moveTo>
                    <a:cubicBezTo>
                      <a:pt x="40" y="10"/>
                      <a:pt x="30" y="20"/>
                      <a:pt x="20" y="20"/>
                    </a:cubicBezTo>
                    <a:cubicBezTo>
                      <a:pt x="0" y="40"/>
                      <a:pt x="30" y="90"/>
                      <a:pt x="50" y="100"/>
                    </a:cubicBezTo>
                    <a:cubicBezTo>
                      <a:pt x="60" y="100"/>
                      <a:pt x="69" y="80"/>
                      <a:pt x="79" y="60"/>
                    </a:cubicBezTo>
                    <a:cubicBezTo>
                      <a:pt x="60" y="3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0" name="Google Shape;3140;p19"/>
              <p:cNvSpPr/>
              <p:nvPr/>
            </p:nvSpPr>
            <p:spPr>
              <a:xfrm>
                <a:off x="9210895" y="-2130067"/>
                <a:ext cx="628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34" extrusionOk="0">
                    <a:moveTo>
                      <a:pt x="31" y="1"/>
                    </a:moveTo>
                    <a:cubicBezTo>
                      <a:pt x="21" y="10"/>
                      <a:pt x="21" y="10"/>
                      <a:pt x="11" y="20"/>
                    </a:cubicBezTo>
                    <a:cubicBezTo>
                      <a:pt x="11" y="20"/>
                      <a:pt x="11" y="20"/>
                      <a:pt x="1" y="30"/>
                    </a:cubicBezTo>
                    <a:cubicBezTo>
                      <a:pt x="8" y="33"/>
                      <a:pt x="14" y="34"/>
                      <a:pt x="19" y="34"/>
                    </a:cubicBezTo>
                    <a:cubicBezTo>
                      <a:pt x="34" y="34"/>
                      <a:pt x="38" y="23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1" name="Google Shape;3141;p19"/>
              <p:cNvSpPr/>
              <p:nvPr/>
            </p:nvSpPr>
            <p:spPr>
              <a:xfrm>
                <a:off x="9100594" y="-2153738"/>
                <a:ext cx="75198" cy="51044"/>
              </a:xfrm>
              <a:custGeom>
                <a:avLst/>
                <a:gdLst/>
                <a:ahLst/>
                <a:cxnLst/>
                <a:rect l="l" t="t" r="r" b="b"/>
                <a:pathLst>
                  <a:path w="467" h="317" extrusionOk="0">
                    <a:moveTo>
                      <a:pt x="335" y="0"/>
                    </a:moveTo>
                    <a:cubicBezTo>
                      <a:pt x="310" y="0"/>
                      <a:pt x="278" y="6"/>
                      <a:pt x="240" y="19"/>
                    </a:cubicBezTo>
                    <a:cubicBezTo>
                      <a:pt x="150" y="48"/>
                      <a:pt x="81" y="58"/>
                      <a:pt x="22" y="68"/>
                    </a:cubicBezTo>
                    <a:cubicBezTo>
                      <a:pt x="0" y="110"/>
                      <a:pt x="39" y="123"/>
                      <a:pt x="74" y="123"/>
                    </a:cubicBezTo>
                    <a:cubicBezTo>
                      <a:pt x="89" y="123"/>
                      <a:pt x="102" y="121"/>
                      <a:pt x="111" y="118"/>
                    </a:cubicBezTo>
                    <a:cubicBezTo>
                      <a:pt x="118" y="114"/>
                      <a:pt x="126" y="112"/>
                      <a:pt x="133" y="112"/>
                    </a:cubicBezTo>
                    <a:cubicBezTo>
                      <a:pt x="165" y="112"/>
                      <a:pt x="189" y="143"/>
                      <a:pt x="141" y="167"/>
                    </a:cubicBezTo>
                    <a:cubicBezTo>
                      <a:pt x="81" y="207"/>
                      <a:pt x="131" y="316"/>
                      <a:pt x="180" y="316"/>
                    </a:cubicBezTo>
                    <a:cubicBezTo>
                      <a:pt x="221" y="316"/>
                      <a:pt x="253" y="273"/>
                      <a:pt x="295" y="273"/>
                    </a:cubicBezTo>
                    <a:cubicBezTo>
                      <a:pt x="314" y="273"/>
                      <a:pt x="334" y="282"/>
                      <a:pt x="359" y="306"/>
                    </a:cubicBezTo>
                    <a:cubicBezTo>
                      <a:pt x="428" y="257"/>
                      <a:pt x="448" y="217"/>
                      <a:pt x="448" y="197"/>
                    </a:cubicBezTo>
                    <a:cubicBezTo>
                      <a:pt x="440" y="147"/>
                      <a:pt x="466" y="0"/>
                      <a:pt x="3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2" name="Google Shape;3142;p19"/>
              <p:cNvSpPr/>
              <p:nvPr/>
            </p:nvSpPr>
            <p:spPr>
              <a:xfrm>
                <a:off x="9239718" y="-2032648"/>
                <a:ext cx="16102" cy="595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7" extrusionOk="0">
                    <a:moveTo>
                      <a:pt x="90" y="0"/>
                    </a:moveTo>
                    <a:cubicBezTo>
                      <a:pt x="90" y="0"/>
                      <a:pt x="70" y="10"/>
                      <a:pt x="50" y="10"/>
                    </a:cubicBezTo>
                    <a:cubicBezTo>
                      <a:pt x="40" y="20"/>
                      <a:pt x="20" y="20"/>
                      <a:pt x="0" y="20"/>
                    </a:cubicBezTo>
                    <a:cubicBezTo>
                      <a:pt x="18" y="32"/>
                      <a:pt x="35" y="37"/>
                      <a:pt x="55" y="37"/>
                    </a:cubicBezTo>
                    <a:cubicBezTo>
                      <a:pt x="68" y="37"/>
                      <a:pt x="83" y="34"/>
                      <a:pt x="99" y="30"/>
                    </a:cubicBezTo>
                    <a:cubicBezTo>
                      <a:pt x="90" y="1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3" name="Google Shape;3143;p19"/>
              <p:cNvSpPr/>
              <p:nvPr/>
            </p:nvSpPr>
            <p:spPr>
              <a:xfrm>
                <a:off x="9126358" y="-1983858"/>
                <a:ext cx="966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5" extrusionOk="0">
                    <a:moveTo>
                      <a:pt x="20" y="1"/>
                    </a:moveTo>
                    <a:cubicBezTo>
                      <a:pt x="11" y="1"/>
                      <a:pt x="5" y="6"/>
                      <a:pt x="0" y="15"/>
                    </a:cubicBezTo>
                    <a:cubicBezTo>
                      <a:pt x="0" y="15"/>
                      <a:pt x="0" y="25"/>
                      <a:pt x="10" y="34"/>
                    </a:cubicBezTo>
                    <a:lnTo>
                      <a:pt x="60" y="34"/>
                    </a:lnTo>
                    <a:cubicBezTo>
                      <a:pt x="60" y="34"/>
                      <a:pt x="60" y="25"/>
                      <a:pt x="60" y="25"/>
                    </a:cubicBezTo>
                    <a:cubicBezTo>
                      <a:pt x="43" y="8"/>
                      <a:pt x="30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4" name="Google Shape;3144;p19"/>
              <p:cNvSpPr/>
              <p:nvPr/>
            </p:nvSpPr>
            <p:spPr>
              <a:xfrm>
                <a:off x="9008167" y="-1870337"/>
                <a:ext cx="16907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4" extrusionOk="0">
                    <a:moveTo>
                      <a:pt x="65" y="1"/>
                    </a:moveTo>
                    <a:cubicBezTo>
                      <a:pt x="61" y="1"/>
                      <a:pt x="56" y="2"/>
                      <a:pt x="50" y="4"/>
                    </a:cubicBezTo>
                    <a:cubicBezTo>
                      <a:pt x="30" y="14"/>
                      <a:pt x="11" y="33"/>
                      <a:pt x="1" y="43"/>
                    </a:cubicBezTo>
                    <a:cubicBezTo>
                      <a:pt x="11" y="53"/>
                      <a:pt x="11" y="73"/>
                      <a:pt x="11" y="93"/>
                    </a:cubicBezTo>
                    <a:cubicBezTo>
                      <a:pt x="3" y="128"/>
                      <a:pt x="22" y="133"/>
                      <a:pt x="43" y="133"/>
                    </a:cubicBezTo>
                    <a:cubicBezTo>
                      <a:pt x="52" y="133"/>
                      <a:pt x="62" y="133"/>
                      <a:pt x="70" y="133"/>
                    </a:cubicBezTo>
                    <a:cubicBezTo>
                      <a:pt x="79" y="79"/>
                      <a:pt x="10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5" name="Google Shape;3145;p19"/>
              <p:cNvSpPr/>
              <p:nvPr/>
            </p:nvSpPr>
            <p:spPr>
              <a:xfrm>
                <a:off x="9218946" y="-2140051"/>
                <a:ext cx="12882" cy="8534"/>
              </a:xfrm>
              <a:custGeom>
                <a:avLst/>
                <a:gdLst/>
                <a:ahLst/>
                <a:cxnLst/>
                <a:rect l="l" t="t" r="r" b="b"/>
                <a:pathLst>
                  <a:path w="80" h="53" extrusionOk="0">
                    <a:moveTo>
                      <a:pt x="68" y="0"/>
                    </a:moveTo>
                    <a:cubicBezTo>
                      <a:pt x="49" y="0"/>
                      <a:pt x="25" y="18"/>
                      <a:pt x="0" y="43"/>
                    </a:cubicBezTo>
                    <a:cubicBezTo>
                      <a:pt x="0" y="43"/>
                      <a:pt x="0" y="53"/>
                      <a:pt x="0" y="53"/>
                    </a:cubicBezTo>
                    <a:lnTo>
                      <a:pt x="50" y="53"/>
                    </a:lnTo>
                    <a:cubicBezTo>
                      <a:pt x="70" y="43"/>
                      <a:pt x="80" y="33"/>
                      <a:pt x="80" y="3"/>
                    </a:cubicBezTo>
                    <a:cubicBezTo>
                      <a:pt x="76" y="1"/>
                      <a:pt x="72" y="0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6" name="Google Shape;3146;p19"/>
              <p:cNvSpPr/>
              <p:nvPr/>
            </p:nvSpPr>
            <p:spPr>
              <a:xfrm>
                <a:off x="9073703" y="-2230707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lnTo>
                      <a:pt x="0" y="21"/>
                    </a:lnTo>
                    <a:cubicBezTo>
                      <a:pt x="0" y="11"/>
                      <a:pt x="0" y="1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7" name="Google Shape;3147;p19"/>
              <p:cNvSpPr/>
              <p:nvPr/>
            </p:nvSpPr>
            <p:spPr>
              <a:xfrm>
                <a:off x="9225387" y="-2046174"/>
                <a:ext cx="13687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85" h="75" extrusionOk="0">
                    <a:moveTo>
                      <a:pt x="72" y="1"/>
                    </a:moveTo>
                    <a:cubicBezTo>
                      <a:pt x="70" y="1"/>
                      <a:pt x="66" y="2"/>
                      <a:pt x="60" y="5"/>
                    </a:cubicBezTo>
                    <a:cubicBezTo>
                      <a:pt x="30" y="15"/>
                      <a:pt x="10" y="25"/>
                      <a:pt x="0" y="35"/>
                    </a:cubicBezTo>
                    <a:cubicBezTo>
                      <a:pt x="10" y="45"/>
                      <a:pt x="30" y="65"/>
                      <a:pt x="40" y="74"/>
                    </a:cubicBezTo>
                    <a:cubicBezTo>
                      <a:pt x="48" y="41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8" name="Google Shape;3148;p19"/>
              <p:cNvSpPr/>
              <p:nvPr/>
            </p:nvSpPr>
            <p:spPr>
              <a:xfrm>
                <a:off x="9121527" y="-1863413"/>
                <a:ext cx="9822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60" y="0"/>
                    </a:moveTo>
                    <a:lnTo>
                      <a:pt x="60" y="0"/>
                    </a:lnTo>
                    <a:cubicBezTo>
                      <a:pt x="20" y="10"/>
                      <a:pt x="1" y="80"/>
                      <a:pt x="1" y="109"/>
                    </a:cubicBezTo>
                    <a:cubicBezTo>
                      <a:pt x="1" y="119"/>
                      <a:pt x="11" y="129"/>
                      <a:pt x="20" y="139"/>
                    </a:cubicBezTo>
                    <a:cubicBezTo>
                      <a:pt x="30" y="90"/>
                      <a:pt x="50" y="4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49" name="Google Shape;3149;p19"/>
              <p:cNvSpPr/>
              <p:nvPr/>
            </p:nvSpPr>
            <p:spPr>
              <a:xfrm>
                <a:off x="9103975" y="-2122016"/>
                <a:ext cx="146853" cy="150234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33" extrusionOk="0">
                    <a:moveTo>
                      <a:pt x="754" y="0"/>
                    </a:moveTo>
                    <a:cubicBezTo>
                      <a:pt x="734" y="0"/>
                      <a:pt x="714" y="10"/>
                      <a:pt x="705" y="30"/>
                    </a:cubicBezTo>
                    <a:cubicBezTo>
                      <a:pt x="685" y="50"/>
                      <a:pt x="665" y="70"/>
                      <a:pt x="655" y="70"/>
                    </a:cubicBezTo>
                    <a:cubicBezTo>
                      <a:pt x="645" y="70"/>
                      <a:pt x="635" y="40"/>
                      <a:pt x="645" y="10"/>
                    </a:cubicBezTo>
                    <a:lnTo>
                      <a:pt x="645" y="10"/>
                    </a:lnTo>
                    <a:cubicBezTo>
                      <a:pt x="506" y="169"/>
                      <a:pt x="437" y="188"/>
                      <a:pt x="258" y="317"/>
                    </a:cubicBezTo>
                    <a:cubicBezTo>
                      <a:pt x="199" y="357"/>
                      <a:pt x="129" y="387"/>
                      <a:pt x="60" y="397"/>
                    </a:cubicBezTo>
                    <a:cubicBezTo>
                      <a:pt x="60" y="407"/>
                      <a:pt x="60" y="407"/>
                      <a:pt x="70" y="407"/>
                    </a:cubicBezTo>
                    <a:cubicBezTo>
                      <a:pt x="80" y="426"/>
                      <a:pt x="129" y="436"/>
                      <a:pt x="169" y="436"/>
                    </a:cubicBezTo>
                    <a:cubicBezTo>
                      <a:pt x="189" y="417"/>
                      <a:pt x="229" y="397"/>
                      <a:pt x="308" y="367"/>
                    </a:cubicBezTo>
                    <a:cubicBezTo>
                      <a:pt x="331" y="356"/>
                      <a:pt x="345" y="352"/>
                      <a:pt x="352" y="352"/>
                    </a:cubicBezTo>
                    <a:cubicBezTo>
                      <a:pt x="384" y="352"/>
                      <a:pt x="275" y="447"/>
                      <a:pt x="258" y="496"/>
                    </a:cubicBezTo>
                    <a:cubicBezTo>
                      <a:pt x="258" y="506"/>
                      <a:pt x="258" y="516"/>
                      <a:pt x="258" y="516"/>
                    </a:cubicBezTo>
                    <a:cubicBezTo>
                      <a:pt x="268" y="526"/>
                      <a:pt x="268" y="536"/>
                      <a:pt x="268" y="545"/>
                    </a:cubicBezTo>
                    <a:cubicBezTo>
                      <a:pt x="278" y="545"/>
                      <a:pt x="298" y="536"/>
                      <a:pt x="318" y="506"/>
                    </a:cubicBezTo>
                    <a:cubicBezTo>
                      <a:pt x="328" y="496"/>
                      <a:pt x="337" y="491"/>
                      <a:pt x="347" y="491"/>
                    </a:cubicBezTo>
                    <a:cubicBezTo>
                      <a:pt x="383" y="491"/>
                      <a:pt x="411" y="559"/>
                      <a:pt x="427" y="615"/>
                    </a:cubicBezTo>
                    <a:cubicBezTo>
                      <a:pt x="457" y="694"/>
                      <a:pt x="377" y="635"/>
                      <a:pt x="357" y="704"/>
                    </a:cubicBezTo>
                    <a:cubicBezTo>
                      <a:pt x="347" y="733"/>
                      <a:pt x="328" y="744"/>
                      <a:pt x="306" y="744"/>
                    </a:cubicBezTo>
                    <a:cubicBezTo>
                      <a:pt x="269" y="744"/>
                      <a:pt x="224" y="713"/>
                      <a:pt x="199" y="694"/>
                    </a:cubicBezTo>
                    <a:cubicBezTo>
                      <a:pt x="186" y="681"/>
                      <a:pt x="174" y="676"/>
                      <a:pt x="161" y="676"/>
                    </a:cubicBezTo>
                    <a:cubicBezTo>
                      <a:pt x="133" y="676"/>
                      <a:pt x="97" y="700"/>
                      <a:pt x="30" y="734"/>
                    </a:cubicBezTo>
                    <a:cubicBezTo>
                      <a:pt x="10" y="754"/>
                      <a:pt x="1" y="764"/>
                      <a:pt x="1" y="774"/>
                    </a:cubicBezTo>
                    <a:cubicBezTo>
                      <a:pt x="8" y="781"/>
                      <a:pt x="13" y="784"/>
                      <a:pt x="19" y="784"/>
                    </a:cubicBezTo>
                    <a:cubicBezTo>
                      <a:pt x="29" y="784"/>
                      <a:pt x="37" y="773"/>
                      <a:pt x="50" y="754"/>
                    </a:cubicBezTo>
                    <a:cubicBezTo>
                      <a:pt x="53" y="744"/>
                      <a:pt x="56" y="741"/>
                      <a:pt x="60" y="741"/>
                    </a:cubicBezTo>
                    <a:cubicBezTo>
                      <a:pt x="68" y="741"/>
                      <a:pt x="79" y="757"/>
                      <a:pt x="100" y="764"/>
                    </a:cubicBezTo>
                    <a:cubicBezTo>
                      <a:pt x="129" y="764"/>
                      <a:pt x="100" y="793"/>
                      <a:pt x="100" y="803"/>
                    </a:cubicBezTo>
                    <a:cubicBezTo>
                      <a:pt x="104" y="812"/>
                      <a:pt x="108" y="815"/>
                      <a:pt x="115" y="815"/>
                    </a:cubicBezTo>
                    <a:cubicBezTo>
                      <a:pt x="123" y="815"/>
                      <a:pt x="136" y="809"/>
                      <a:pt x="159" y="803"/>
                    </a:cubicBezTo>
                    <a:cubicBezTo>
                      <a:pt x="189" y="803"/>
                      <a:pt x="209" y="813"/>
                      <a:pt x="209" y="823"/>
                    </a:cubicBezTo>
                    <a:cubicBezTo>
                      <a:pt x="219" y="833"/>
                      <a:pt x="258" y="883"/>
                      <a:pt x="278" y="892"/>
                    </a:cubicBezTo>
                    <a:cubicBezTo>
                      <a:pt x="288" y="902"/>
                      <a:pt x="288" y="912"/>
                      <a:pt x="278" y="922"/>
                    </a:cubicBezTo>
                    <a:lnTo>
                      <a:pt x="288" y="922"/>
                    </a:lnTo>
                    <a:cubicBezTo>
                      <a:pt x="298" y="922"/>
                      <a:pt x="298" y="932"/>
                      <a:pt x="298" y="932"/>
                    </a:cubicBezTo>
                    <a:cubicBezTo>
                      <a:pt x="417" y="724"/>
                      <a:pt x="397" y="694"/>
                      <a:pt x="457" y="615"/>
                    </a:cubicBezTo>
                    <a:cubicBezTo>
                      <a:pt x="506" y="555"/>
                      <a:pt x="516" y="407"/>
                      <a:pt x="586" y="387"/>
                    </a:cubicBezTo>
                    <a:cubicBezTo>
                      <a:pt x="566" y="377"/>
                      <a:pt x="566" y="367"/>
                      <a:pt x="546" y="357"/>
                    </a:cubicBezTo>
                    <a:cubicBezTo>
                      <a:pt x="537" y="339"/>
                      <a:pt x="561" y="296"/>
                      <a:pt x="573" y="296"/>
                    </a:cubicBezTo>
                    <a:cubicBezTo>
                      <a:pt x="574" y="296"/>
                      <a:pt x="575" y="297"/>
                      <a:pt x="576" y="298"/>
                    </a:cubicBezTo>
                    <a:cubicBezTo>
                      <a:pt x="595" y="307"/>
                      <a:pt x="586" y="347"/>
                      <a:pt x="625" y="377"/>
                    </a:cubicBezTo>
                    <a:cubicBezTo>
                      <a:pt x="635" y="397"/>
                      <a:pt x="635" y="397"/>
                      <a:pt x="645" y="407"/>
                    </a:cubicBezTo>
                    <a:cubicBezTo>
                      <a:pt x="655" y="417"/>
                      <a:pt x="665" y="417"/>
                      <a:pt x="675" y="426"/>
                    </a:cubicBezTo>
                    <a:cubicBezTo>
                      <a:pt x="685" y="436"/>
                      <a:pt x="695" y="446"/>
                      <a:pt x="705" y="456"/>
                    </a:cubicBezTo>
                    <a:cubicBezTo>
                      <a:pt x="714" y="456"/>
                      <a:pt x="685" y="387"/>
                      <a:pt x="665" y="347"/>
                    </a:cubicBezTo>
                    <a:cubicBezTo>
                      <a:pt x="625" y="278"/>
                      <a:pt x="595" y="317"/>
                      <a:pt x="605" y="268"/>
                    </a:cubicBezTo>
                    <a:cubicBezTo>
                      <a:pt x="605" y="248"/>
                      <a:pt x="615" y="228"/>
                      <a:pt x="625" y="208"/>
                    </a:cubicBezTo>
                    <a:cubicBezTo>
                      <a:pt x="635" y="198"/>
                      <a:pt x="643" y="193"/>
                      <a:pt x="649" y="193"/>
                    </a:cubicBezTo>
                    <a:cubicBezTo>
                      <a:pt x="655" y="193"/>
                      <a:pt x="660" y="198"/>
                      <a:pt x="665" y="208"/>
                    </a:cubicBezTo>
                    <a:cubicBezTo>
                      <a:pt x="675" y="208"/>
                      <a:pt x="675" y="208"/>
                      <a:pt x="675" y="218"/>
                    </a:cubicBezTo>
                    <a:cubicBezTo>
                      <a:pt x="695" y="278"/>
                      <a:pt x="675" y="337"/>
                      <a:pt x="724" y="377"/>
                    </a:cubicBezTo>
                    <a:cubicBezTo>
                      <a:pt x="739" y="392"/>
                      <a:pt x="749" y="399"/>
                      <a:pt x="754" y="399"/>
                    </a:cubicBezTo>
                    <a:cubicBezTo>
                      <a:pt x="765" y="399"/>
                      <a:pt x="752" y="363"/>
                      <a:pt x="724" y="307"/>
                    </a:cubicBezTo>
                    <a:cubicBezTo>
                      <a:pt x="705" y="268"/>
                      <a:pt x="695" y="218"/>
                      <a:pt x="695" y="198"/>
                    </a:cubicBezTo>
                    <a:cubicBezTo>
                      <a:pt x="687" y="176"/>
                      <a:pt x="691" y="165"/>
                      <a:pt x="702" y="165"/>
                    </a:cubicBezTo>
                    <a:cubicBezTo>
                      <a:pt x="705" y="165"/>
                      <a:pt x="709" y="166"/>
                      <a:pt x="714" y="169"/>
                    </a:cubicBezTo>
                    <a:cubicBezTo>
                      <a:pt x="714" y="174"/>
                      <a:pt x="714" y="174"/>
                      <a:pt x="716" y="174"/>
                    </a:cubicBezTo>
                    <a:cubicBezTo>
                      <a:pt x="717" y="174"/>
                      <a:pt x="719" y="174"/>
                      <a:pt x="724" y="179"/>
                    </a:cubicBezTo>
                    <a:cubicBezTo>
                      <a:pt x="741" y="188"/>
                      <a:pt x="746" y="191"/>
                      <a:pt x="747" y="191"/>
                    </a:cubicBezTo>
                    <a:lnTo>
                      <a:pt x="747" y="191"/>
                    </a:lnTo>
                    <a:cubicBezTo>
                      <a:pt x="747" y="191"/>
                      <a:pt x="747" y="191"/>
                      <a:pt x="747" y="191"/>
                    </a:cubicBezTo>
                    <a:cubicBezTo>
                      <a:pt x="744" y="191"/>
                      <a:pt x="739" y="193"/>
                      <a:pt x="754" y="218"/>
                    </a:cubicBezTo>
                    <a:cubicBezTo>
                      <a:pt x="770" y="245"/>
                      <a:pt x="818" y="272"/>
                      <a:pt x="856" y="272"/>
                    </a:cubicBezTo>
                    <a:cubicBezTo>
                      <a:pt x="888" y="272"/>
                      <a:pt x="912" y="253"/>
                      <a:pt x="903" y="198"/>
                    </a:cubicBezTo>
                    <a:lnTo>
                      <a:pt x="903" y="198"/>
                    </a:lnTo>
                    <a:cubicBezTo>
                      <a:pt x="892" y="201"/>
                      <a:pt x="882" y="202"/>
                      <a:pt x="873" y="202"/>
                    </a:cubicBezTo>
                    <a:cubicBezTo>
                      <a:pt x="842" y="202"/>
                      <a:pt x="826" y="187"/>
                      <a:pt x="833" y="149"/>
                    </a:cubicBezTo>
                    <a:cubicBezTo>
                      <a:pt x="824" y="149"/>
                      <a:pt x="814" y="139"/>
                      <a:pt x="814" y="129"/>
                    </a:cubicBezTo>
                    <a:cubicBezTo>
                      <a:pt x="804" y="99"/>
                      <a:pt x="804" y="89"/>
                      <a:pt x="794" y="70"/>
                    </a:cubicBezTo>
                    <a:cubicBezTo>
                      <a:pt x="794" y="50"/>
                      <a:pt x="784" y="40"/>
                      <a:pt x="774" y="30"/>
                    </a:cubicBezTo>
                    <a:cubicBezTo>
                      <a:pt x="774" y="20"/>
                      <a:pt x="764" y="0"/>
                      <a:pt x="7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0" name="Google Shape;3150;p19"/>
              <p:cNvSpPr/>
              <p:nvPr/>
            </p:nvSpPr>
            <p:spPr>
              <a:xfrm>
                <a:off x="9182233" y="-1968883"/>
                <a:ext cx="33654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70" extrusionOk="0">
                    <a:moveTo>
                      <a:pt x="159" y="1"/>
                    </a:moveTo>
                    <a:cubicBezTo>
                      <a:pt x="149" y="11"/>
                      <a:pt x="129" y="21"/>
                      <a:pt x="109" y="31"/>
                    </a:cubicBezTo>
                    <a:cubicBezTo>
                      <a:pt x="109" y="41"/>
                      <a:pt x="100" y="41"/>
                      <a:pt x="90" y="51"/>
                    </a:cubicBezTo>
                    <a:lnTo>
                      <a:pt x="80" y="51"/>
                    </a:lnTo>
                    <a:cubicBezTo>
                      <a:pt x="60" y="70"/>
                      <a:pt x="30" y="90"/>
                      <a:pt x="0" y="110"/>
                    </a:cubicBezTo>
                    <a:cubicBezTo>
                      <a:pt x="20" y="120"/>
                      <a:pt x="40" y="150"/>
                      <a:pt x="60" y="170"/>
                    </a:cubicBezTo>
                    <a:cubicBezTo>
                      <a:pt x="119" y="120"/>
                      <a:pt x="169" y="70"/>
                      <a:pt x="209" y="41"/>
                    </a:cubicBezTo>
                    <a:cubicBezTo>
                      <a:pt x="209" y="31"/>
                      <a:pt x="199" y="11"/>
                      <a:pt x="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1" name="Google Shape;3151;p19"/>
              <p:cNvSpPr/>
              <p:nvPr/>
            </p:nvSpPr>
            <p:spPr>
              <a:xfrm>
                <a:off x="9127968" y="-2039089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2" name="Google Shape;3152;p19"/>
              <p:cNvSpPr/>
              <p:nvPr/>
            </p:nvSpPr>
            <p:spPr>
              <a:xfrm>
                <a:off x="9110416" y="-2039089"/>
                <a:ext cx="12882" cy="8856"/>
              </a:xfrm>
              <a:custGeom>
                <a:avLst/>
                <a:gdLst/>
                <a:ahLst/>
                <a:cxnLst/>
                <a:rect l="l" t="t" r="r" b="b"/>
                <a:pathLst>
                  <a:path w="80" h="55" extrusionOk="0">
                    <a:moveTo>
                      <a:pt x="30" y="1"/>
                    </a:moveTo>
                    <a:cubicBezTo>
                      <a:pt x="0" y="11"/>
                      <a:pt x="20" y="21"/>
                      <a:pt x="40" y="50"/>
                    </a:cubicBezTo>
                    <a:cubicBezTo>
                      <a:pt x="43" y="53"/>
                      <a:pt x="47" y="54"/>
                      <a:pt x="51" y="54"/>
                    </a:cubicBezTo>
                    <a:cubicBezTo>
                      <a:pt x="61" y="54"/>
                      <a:pt x="73" y="47"/>
                      <a:pt x="80" y="40"/>
                    </a:cubicBezTo>
                    <a:cubicBezTo>
                      <a:pt x="70" y="11"/>
                      <a:pt x="5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3" name="Google Shape;3153;p19"/>
              <p:cNvSpPr/>
              <p:nvPr/>
            </p:nvSpPr>
            <p:spPr>
              <a:xfrm>
                <a:off x="9056151" y="-2513303"/>
                <a:ext cx="185981" cy="333961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2074" extrusionOk="0">
                    <a:moveTo>
                      <a:pt x="497" y="1"/>
                    </a:moveTo>
                    <a:cubicBezTo>
                      <a:pt x="496" y="1"/>
                      <a:pt x="496" y="15"/>
                      <a:pt x="496" y="50"/>
                    </a:cubicBezTo>
                    <a:lnTo>
                      <a:pt x="496" y="159"/>
                    </a:lnTo>
                    <a:cubicBezTo>
                      <a:pt x="496" y="120"/>
                      <a:pt x="494" y="105"/>
                      <a:pt x="491" y="105"/>
                    </a:cubicBezTo>
                    <a:cubicBezTo>
                      <a:pt x="482" y="105"/>
                      <a:pt x="461" y="246"/>
                      <a:pt x="446" y="269"/>
                    </a:cubicBezTo>
                    <a:cubicBezTo>
                      <a:pt x="426" y="308"/>
                      <a:pt x="446" y="308"/>
                      <a:pt x="436" y="368"/>
                    </a:cubicBezTo>
                    <a:cubicBezTo>
                      <a:pt x="436" y="389"/>
                      <a:pt x="433" y="396"/>
                      <a:pt x="425" y="396"/>
                    </a:cubicBezTo>
                    <a:cubicBezTo>
                      <a:pt x="414" y="396"/>
                      <a:pt x="395" y="383"/>
                      <a:pt x="367" y="378"/>
                    </a:cubicBezTo>
                    <a:cubicBezTo>
                      <a:pt x="363" y="377"/>
                      <a:pt x="359" y="376"/>
                      <a:pt x="356" y="376"/>
                    </a:cubicBezTo>
                    <a:cubicBezTo>
                      <a:pt x="334" y="376"/>
                      <a:pt x="359" y="407"/>
                      <a:pt x="377" y="407"/>
                    </a:cubicBezTo>
                    <a:cubicBezTo>
                      <a:pt x="407" y="407"/>
                      <a:pt x="436" y="447"/>
                      <a:pt x="426" y="457"/>
                    </a:cubicBezTo>
                    <a:cubicBezTo>
                      <a:pt x="426" y="467"/>
                      <a:pt x="357" y="487"/>
                      <a:pt x="377" y="546"/>
                    </a:cubicBezTo>
                    <a:cubicBezTo>
                      <a:pt x="392" y="576"/>
                      <a:pt x="367" y="589"/>
                      <a:pt x="341" y="589"/>
                    </a:cubicBezTo>
                    <a:cubicBezTo>
                      <a:pt x="333" y="589"/>
                      <a:pt x="324" y="588"/>
                      <a:pt x="317" y="586"/>
                    </a:cubicBezTo>
                    <a:cubicBezTo>
                      <a:pt x="314" y="584"/>
                      <a:pt x="310" y="583"/>
                      <a:pt x="306" y="583"/>
                    </a:cubicBezTo>
                    <a:cubicBezTo>
                      <a:pt x="289" y="583"/>
                      <a:pt x="275" y="601"/>
                      <a:pt x="307" y="626"/>
                    </a:cubicBezTo>
                    <a:cubicBezTo>
                      <a:pt x="337" y="645"/>
                      <a:pt x="307" y="735"/>
                      <a:pt x="278" y="735"/>
                    </a:cubicBezTo>
                    <a:cubicBezTo>
                      <a:pt x="253" y="735"/>
                      <a:pt x="235" y="700"/>
                      <a:pt x="207" y="700"/>
                    </a:cubicBezTo>
                    <a:cubicBezTo>
                      <a:pt x="201" y="700"/>
                      <a:pt x="195" y="702"/>
                      <a:pt x="188" y="705"/>
                    </a:cubicBezTo>
                    <a:cubicBezTo>
                      <a:pt x="188" y="705"/>
                      <a:pt x="179" y="715"/>
                      <a:pt x="179" y="715"/>
                    </a:cubicBezTo>
                    <a:cubicBezTo>
                      <a:pt x="179" y="715"/>
                      <a:pt x="169" y="715"/>
                      <a:pt x="169" y="725"/>
                    </a:cubicBezTo>
                    <a:cubicBezTo>
                      <a:pt x="129" y="764"/>
                      <a:pt x="169" y="754"/>
                      <a:pt x="198" y="764"/>
                    </a:cubicBezTo>
                    <a:cubicBezTo>
                      <a:pt x="208" y="764"/>
                      <a:pt x="218" y="764"/>
                      <a:pt x="228" y="774"/>
                    </a:cubicBezTo>
                    <a:cubicBezTo>
                      <a:pt x="258" y="824"/>
                      <a:pt x="238" y="834"/>
                      <a:pt x="298" y="834"/>
                    </a:cubicBezTo>
                    <a:cubicBezTo>
                      <a:pt x="357" y="834"/>
                      <a:pt x="347" y="903"/>
                      <a:pt x="357" y="1002"/>
                    </a:cubicBezTo>
                    <a:cubicBezTo>
                      <a:pt x="361" y="1049"/>
                      <a:pt x="348" y="1064"/>
                      <a:pt x="331" y="1064"/>
                    </a:cubicBezTo>
                    <a:cubicBezTo>
                      <a:pt x="309" y="1064"/>
                      <a:pt x="282" y="1035"/>
                      <a:pt x="288" y="1012"/>
                    </a:cubicBezTo>
                    <a:cubicBezTo>
                      <a:pt x="298" y="973"/>
                      <a:pt x="268" y="953"/>
                      <a:pt x="188" y="913"/>
                    </a:cubicBezTo>
                    <a:cubicBezTo>
                      <a:pt x="173" y="906"/>
                      <a:pt x="163" y="903"/>
                      <a:pt x="158" y="903"/>
                    </a:cubicBezTo>
                    <a:cubicBezTo>
                      <a:pt x="131" y="903"/>
                      <a:pt x="202" y="971"/>
                      <a:pt x="218" y="1012"/>
                    </a:cubicBezTo>
                    <a:cubicBezTo>
                      <a:pt x="223" y="1037"/>
                      <a:pt x="221" y="1047"/>
                      <a:pt x="213" y="1047"/>
                    </a:cubicBezTo>
                    <a:cubicBezTo>
                      <a:pt x="206" y="1047"/>
                      <a:pt x="193" y="1037"/>
                      <a:pt x="179" y="1022"/>
                    </a:cubicBezTo>
                    <a:cubicBezTo>
                      <a:pt x="172" y="1013"/>
                      <a:pt x="165" y="1009"/>
                      <a:pt x="159" y="1009"/>
                    </a:cubicBezTo>
                    <a:cubicBezTo>
                      <a:pt x="136" y="1009"/>
                      <a:pt x="117" y="1055"/>
                      <a:pt x="109" y="1101"/>
                    </a:cubicBezTo>
                    <a:cubicBezTo>
                      <a:pt x="89" y="1161"/>
                      <a:pt x="139" y="1111"/>
                      <a:pt x="159" y="1171"/>
                    </a:cubicBezTo>
                    <a:cubicBezTo>
                      <a:pt x="162" y="1188"/>
                      <a:pt x="171" y="1194"/>
                      <a:pt x="183" y="1194"/>
                    </a:cubicBezTo>
                    <a:cubicBezTo>
                      <a:pt x="206" y="1194"/>
                      <a:pt x="238" y="1171"/>
                      <a:pt x="258" y="1151"/>
                    </a:cubicBezTo>
                    <a:cubicBezTo>
                      <a:pt x="263" y="1146"/>
                      <a:pt x="269" y="1143"/>
                      <a:pt x="275" y="1143"/>
                    </a:cubicBezTo>
                    <a:cubicBezTo>
                      <a:pt x="292" y="1143"/>
                      <a:pt x="316" y="1162"/>
                      <a:pt x="367" y="1191"/>
                    </a:cubicBezTo>
                    <a:cubicBezTo>
                      <a:pt x="426" y="1230"/>
                      <a:pt x="327" y="1270"/>
                      <a:pt x="307" y="1290"/>
                    </a:cubicBezTo>
                    <a:cubicBezTo>
                      <a:pt x="296" y="1301"/>
                      <a:pt x="285" y="1302"/>
                      <a:pt x="273" y="1302"/>
                    </a:cubicBezTo>
                    <a:cubicBezTo>
                      <a:pt x="269" y="1302"/>
                      <a:pt x="265" y="1302"/>
                      <a:pt x="260" y="1302"/>
                    </a:cubicBezTo>
                    <a:cubicBezTo>
                      <a:pt x="243" y="1302"/>
                      <a:pt x="223" y="1305"/>
                      <a:pt x="198" y="1330"/>
                    </a:cubicBezTo>
                    <a:cubicBezTo>
                      <a:pt x="152" y="1361"/>
                      <a:pt x="148" y="1398"/>
                      <a:pt x="139" y="1398"/>
                    </a:cubicBezTo>
                    <a:cubicBezTo>
                      <a:pt x="136" y="1398"/>
                      <a:pt x="133" y="1395"/>
                      <a:pt x="129" y="1389"/>
                    </a:cubicBezTo>
                    <a:lnTo>
                      <a:pt x="99" y="1389"/>
                    </a:lnTo>
                    <a:cubicBezTo>
                      <a:pt x="99" y="1399"/>
                      <a:pt x="99" y="1399"/>
                      <a:pt x="89" y="1399"/>
                    </a:cubicBezTo>
                    <a:cubicBezTo>
                      <a:pt x="99" y="1399"/>
                      <a:pt x="109" y="1399"/>
                      <a:pt x="109" y="1409"/>
                    </a:cubicBezTo>
                    <a:cubicBezTo>
                      <a:pt x="159" y="1448"/>
                      <a:pt x="79" y="1419"/>
                      <a:pt x="60" y="1448"/>
                    </a:cubicBezTo>
                    <a:cubicBezTo>
                      <a:pt x="50" y="1458"/>
                      <a:pt x="30" y="1478"/>
                      <a:pt x="20" y="1488"/>
                    </a:cubicBezTo>
                    <a:cubicBezTo>
                      <a:pt x="10" y="1508"/>
                      <a:pt x="10" y="1518"/>
                      <a:pt x="0" y="1528"/>
                    </a:cubicBezTo>
                    <a:cubicBezTo>
                      <a:pt x="0" y="1543"/>
                      <a:pt x="10" y="1550"/>
                      <a:pt x="22" y="1550"/>
                    </a:cubicBezTo>
                    <a:cubicBezTo>
                      <a:pt x="35" y="1550"/>
                      <a:pt x="50" y="1543"/>
                      <a:pt x="60" y="1528"/>
                    </a:cubicBezTo>
                    <a:cubicBezTo>
                      <a:pt x="63" y="1517"/>
                      <a:pt x="66" y="1513"/>
                      <a:pt x="67" y="1513"/>
                    </a:cubicBezTo>
                    <a:cubicBezTo>
                      <a:pt x="69" y="1513"/>
                      <a:pt x="69" y="1525"/>
                      <a:pt x="69" y="1538"/>
                    </a:cubicBezTo>
                    <a:cubicBezTo>
                      <a:pt x="79" y="1538"/>
                      <a:pt x="89" y="1538"/>
                      <a:pt x="99" y="1528"/>
                    </a:cubicBezTo>
                    <a:lnTo>
                      <a:pt x="119" y="1528"/>
                    </a:lnTo>
                    <a:cubicBezTo>
                      <a:pt x="129" y="1518"/>
                      <a:pt x="139" y="1508"/>
                      <a:pt x="149" y="1488"/>
                    </a:cubicBezTo>
                    <a:cubicBezTo>
                      <a:pt x="149" y="1478"/>
                      <a:pt x="159" y="1468"/>
                      <a:pt x="169" y="1448"/>
                    </a:cubicBezTo>
                    <a:cubicBezTo>
                      <a:pt x="169" y="1448"/>
                      <a:pt x="169" y="1439"/>
                      <a:pt x="179" y="1439"/>
                    </a:cubicBezTo>
                    <a:cubicBezTo>
                      <a:pt x="182" y="1428"/>
                      <a:pt x="185" y="1424"/>
                      <a:pt x="189" y="1424"/>
                    </a:cubicBezTo>
                    <a:cubicBezTo>
                      <a:pt x="194" y="1424"/>
                      <a:pt x="198" y="1439"/>
                      <a:pt x="198" y="1458"/>
                    </a:cubicBezTo>
                    <a:cubicBezTo>
                      <a:pt x="198" y="1478"/>
                      <a:pt x="198" y="1508"/>
                      <a:pt x="198" y="1508"/>
                    </a:cubicBezTo>
                    <a:cubicBezTo>
                      <a:pt x="198" y="1508"/>
                      <a:pt x="198" y="1518"/>
                      <a:pt x="208" y="1518"/>
                    </a:cubicBezTo>
                    <a:cubicBezTo>
                      <a:pt x="208" y="1538"/>
                      <a:pt x="228" y="1597"/>
                      <a:pt x="268" y="1627"/>
                    </a:cubicBezTo>
                    <a:cubicBezTo>
                      <a:pt x="307" y="1667"/>
                      <a:pt x="248" y="1686"/>
                      <a:pt x="218" y="1686"/>
                    </a:cubicBezTo>
                    <a:cubicBezTo>
                      <a:pt x="198" y="1696"/>
                      <a:pt x="179" y="1696"/>
                      <a:pt x="169" y="1716"/>
                    </a:cubicBezTo>
                    <a:cubicBezTo>
                      <a:pt x="159" y="1726"/>
                      <a:pt x="149" y="1736"/>
                      <a:pt x="139" y="1746"/>
                    </a:cubicBezTo>
                    <a:cubicBezTo>
                      <a:pt x="139" y="1766"/>
                      <a:pt x="149" y="1805"/>
                      <a:pt x="159" y="1835"/>
                    </a:cubicBezTo>
                    <a:cubicBezTo>
                      <a:pt x="169" y="1835"/>
                      <a:pt x="188" y="1845"/>
                      <a:pt x="208" y="1865"/>
                    </a:cubicBezTo>
                    <a:cubicBezTo>
                      <a:pt x="218" y="1845"/>
                      <a:pt x="218" y="1845"/>
                      <a:pt x="248" y="1825"/>
                    </a:cubicBezTo>
                    <a:cubicBezTo>
                      <a:pt x="253" y="1823"/>
                      <a:pt x="258" y="1822"/>
                      <a:pt x="263" y="1822"/>
                    </a:cubicBezTo>
                    <a:cubicBezTo>
                      <a:pt x="300" y="1822"/>
                      <a:pt x="307" y="1888"/>
                      <a:pt x="307" y="1915"/>
                    </a:cubicBezTo>
                    <a:cubicBezTo>
                      <a:pt x="307" y="1944"/>
                      <a:pt x="288" y="1944"/>
                      <a:pt x="228" y="1964"/>
                    </a:cubicBezTo>
                    <a:cubicBezTo>
                      <a:pt x="218" y="1964"/>
                      <a:pt x="208" y="1974"/>
                      <a:pt x="198" y="1984"/>
                    </a:cubicBezTo>
                    <a:cubicBezTo>
                      <a:pt x="198" y="1994"/>
                      <a:pt x="198" y="2014"/>
                      <a:pt x="208" y="2053"/>
                    </a:cubicBezTo>
                    <a:cubicBezTo>
                      <a:pt x="208" y="2063"/>
                      <a:pt x="208" y="2063"/>
                      <a:pt x="208" y="2073"/>
                    </a:cubicBezTo>
                    <a:cubicBezTo>
                      <a:pt x="228" y="2073"/>
                      <a:pt x="258" y="2063"/>
                      <a:pt x="278" y="2053"/>
                    </a:cubicBezTo>
                    <a:cubicBezTo>
                      <a:pt x="307" y="2053"/>
                      <a:pt x="337" y="2063"/>
                      <a:pt x="357" y="2073"/>
                    </a:cubicBezTo>
                    <a:cubicBezTo>
                      <a:pt x="458" y="2006"/>
                      <a:pt x="552" y="1960"/>
                      <a:pt x="664" y="1960"/>
                    </a:cubicBezTo>
                    <a:cubicBezTo>
                      <a:pt x="683" y="1960"/>
                      <a:pt x="703" y="1961"/>
                      <a:pt x="724" y="1964"/>
                    </a:cubicBezTo>
                    <a:cubicBezTo>
                      <a:pt x="714" y="1954"/>
                      <a:pt x="714" y="1934"/>
                      <a:pt x="714" y="1924"/>
                    </a:cubicBezTo>
                    <a:cubicBezTo>
                      <a:pt x="714" y="1898"/>
                      <a:pt x="683" y="1801"/>
                      <a:pt x="711" y="1801"/>
                    </a:cubicBezTo>
                    <a:cubicBezTo>
                      <a:pt x="714" y="1801"/>
                      <a:pt x="718" y="1802"/>
                      <a:pt x="724" y="1805"/>
                    </a:cubicBezTo>
                    <a:cubicBezTo>
                      <a:pt x="773" y="1825"/>
                      <a:pt x="754" y="1865"/>
                      <a:pt x="793" y="1924"/>
                    </a:cubicBezTo>
                    <a:cubicBezTo>
                      <a:pt x="815" y="1962"/>
                      <a:pt x="839" y="1979"/>
                      <a:pt x="855" y="1979"/>
                    </a:cubicBezTo>
                    <a:cubicBezTo>
                      <a:pt x="869" y="1979"/>
                      <a:pt x="877" y="1967"/>
                      <a:pt x="873" y="1944"/>
                    </a:cubicBezTo>
                    <a:cubicBezTo>
                      <a:pt x="863" y="1915"/>
                      <a:pt x="863" y="1897"/>
                      <a:pt x="871" y="1897"/>
                    </a:cubicBezTo>
                    <a:cubicBezTo>
                      <a:pt x="880" y="1897"/>
                      <a:pt x="897" y="1915"/>
                      <a:pt x="922" y="1954"/>
                    </a:cubicBezTo>
                    <a:cubicBezTo>
                      <a:pt x="942" y="1994"/>
                      <a:pt x="962" y="1996"/>
                      <a:pt x="983" y="1996"/>
                    </a:cubicBezTo>
                    <a:cubicBezTo>
                      <a:pt x="986" y="1996"/>
                      <a:pt x="989" y="1996"/>
                      <a:pt x="992" y="1996"/>
                    </a:cubicBezTo>
                    <a:cubicBezTo>
                      <a:pt x="1010" y="1996"/>
                      <a:pt x="1030" y="1998"/>
                      <a:pt x="1051" y="2024"/>
                    </a:cubicBezTo>
                    <a:cubicBezTo>
                      <a:pt x="1067" y="2036"/>
                      <a:pt x="1085" y="2042"/>
                      <a:pt x="1101" y="2042"/>
                    </a:cubicBezTo>
                    <a:cubicBezTo>
                      <a:pt x="1133" y="2042"/>
                      <a:pt x="1154" y="2017"/>
                      <a:pt x="1121" y="1984"/>
                    </a:cubicBezTo>
                    <a:cubicBezTo>
                      <a:pt x="1111" y="1984"/>
                      <a:pt x="1111" y="1974"/>
                      <a:pt x="1111" y="1974"/>
                    </a:cubicBezTo>
                    <a:cubicBezTo>
                      <a:pt x="1061" y="1934"/>
                      <a:pt x="1021" y="1924"/>
                      <a:pt x="1002" y="1915"/>
                    </a:cubicBezTo>
                    <a:cubicBezTo>
                      <a:pt x="992" y="1915"/>
                      <a:pt x="982" y="1905"/>
                      <a:pt x="982" y="1905"/>
                    </a:cubicBezTo>
                    <a:cubicBezTo>
                      <a:pt x="982" y="1888"/>
                      <a:pt x="961" y="1838"/>
                      <a:pt x="994" y="1838"/>
                    </a:cubicBezTo>
                    <a:cubicBezTo>
                      <a:pt x="1000" y="1838"/>
                      <a:pt x="1009" y="1840"/>
                      <a:pt x="1021" y="1845"/>
                    </a:cubicBezTo>
                    <a:cubicBezTo>
                      <a:pt x="1035" y="1852"/>
                      <a:pt x="1048" y="1855"/>
                      <a:pt x="1059" y="1855"/>
                    </a:cubicBezTo>
                    <a:cubicBezTo>
                      <a:pt x="1080" y="1855"/>
                      <a:pt x="1094" y="1844"/>
                      <a:pt x="1101" y="1825"/>
                    </a:cubicBezTo>
                    <a:cubicBezTo>
                      <a:pt x="1111" y="1815"/>
                      <a:pt x="1111" y="1786"/>
                      <a:pt x="1091" y="1766"/>
                    </a:cubicBezTo>
                    <a:cubicBezTo>
                      <a:pt x="1081" y="1756"/>
                      <a:pt x="1081" y="1746"/>
                      <a:pt x="1071" y="1746"/>
                    </a:cubicBezTo>
                    <a:cubicBezTo>
                      <a:pt x="1051" y="1720"/>
                      <a:pt x="1036" y="1711"/>
                      <a:pt x="1013" y="1711"/>
                    </a:cubicBezTo>
                    <a:cubicBezTo>
                      <a:pt x="1002" y="1711"/>
                      <a:pt x="988" y="1713"/>
                      <a:pt x="972" y="1716"/>
                    </a:cubicBezTo>
                    <a:cubicBezTo>
                      <a:pt x="930" y="1725"/>
                      <a:pt x="881" y="1782"/>
                      <a:pt x="849" y="1782"/>
                    </a:cubicBezTo>
                    <a:cubicBezTo>
                      <a:pt x="843" y="1782"/>
                      <a:pt x="838" y="1780"/>
                      <a:pt x="833" y="1776"/>
                    </a:cubicBezTo>
                    <a:cubicBezTo>
                      <a:pt x="803" y="1746"/>
                      <a:pt x="853" y="1706"/>
                      <a:pt x="823" y="1696"/>
                    </a:cubicBezTo>
                    <a:cubicBezTo>
                      <a:pt x="783" y="1696"/>
                      <a:pt x="654" y="1677"/>
                      <a:pt x="694" y="1647"/>
                    </a:cubicBezTo>
                    <a:cubicBezTo>
                      <a:pt x="734" y="1617"/>
                      <a:pt x="754" y="1567"/>
                      <a:pt x="754" y="1567"/>
                    </a:cubicBezTo>
                    <a:cubicBezTo>
                      <a:pt x="754" y="1567"/>
                      <a:pt x="773" y="1498"/>
                      <a:pt x="803" y="1488"/>
                    </a:cubicBezTo>
                    <a:cubicBezTo>
                      <a:pt x="773" y="1468"/>
                      <a:pt x="773" y="1429"/>
                      <a:pt x="833" y="1359"/>
                    </a:cubicBezTo>
                    <a:cubicBezTo>
                      <a:pt x="823" y="1349"/>
                      <a:pt x="813" y="1339"/>
                      <a:pt x="793" y="1320"/>
                    </a:cubicBezTo>
                    <a:cubicBezTo>
                      <a:pt x="773" y="1304"/>
                      <a:pt x="758" y="1301"/>
                      <a:pt x="746" y="1301"/>
                    </a:cubicBezTo>
                    <a:cubicBezTo>
                      <a:pt x="737" y="1301"/>
                      <a:pt x="729" y="1302"/>
                      <a:pt x="722" y="1302"/>
                    </a:cubicBezTo>
                    <a:cubicBezTo>
                      <a:pt x="713" y="1302"/>
                      <a:pt x="704" y="1300"/>
                      <a:pt x="694" y="1290"/>
                    </a:cubicBezTo>
                    <a:cubicBezTo>
                      <a:pt x="664" y="1270"/>
                      <a:pt x="565" y="1230"/>
                      <a:pt x="635" y="1191"/>
                    </a:cubicBezTo>
                    <a:cubicBezTo>
                      <a:pt x="678" y="1162"/>
                      <a:pt x="701" y="1143"/>
                      <a:pt x="721" y="1143"/>
                    </a:cubicBezTo>
                    <a:cubicBezTo>
                      <a:pt x="728" y="1143"/>
                      <a:pt x="736" y="1146"/>
                      <a:pt x="744" y="1151"/>
                    </a:cubicBezTo>
                    <a:cubicBezTo>
                      <a:pt x="751" y="1162"/>
                      <a:pt x="763" y="1167"/>
                      <a:pt x="777" y="1167"/>
                    </a:cubicBezTo>
                    <a:cubicBezTo>
                      <a:pt x="801" y="1167"/>
                      <a:pt x="830" y="1150"/>
                      <a:pt x="843" y="1111"/>
                    </a:cubicBezTo>
                    <a:cubicBezTo>
                      <a:pt x="847" y="1101"/>
                      <a:pt x="852" y="1097"/>
                      <a:pt x="858" y="1097"/>
                    </a:cubicBezTo>
                    <a:cubicBezTo>
                      <a:pt x="871" y="1097"/>
                      <a:pt x="885" y="1121"/>
                      <a:pt x="888" y="1121"/>
                    </a:cubicBezTo>
                    <a:cubicBezTo>
                      <a:pt x="889" y="1121"/>
                      <a:pt x="887" y="1116"/>
                      <a:pt x="883" y="1101"/>
                    </a:cubicBezTo>
                    <a:cubicBezTo>
                      <a:pt x="876" y="1063"/>
                      <a:pt x="861" y="1041"/>
                      <a:pt x="844" y="1041"/>
                    </a:cubicBezTo>
                    <a:cubicBezTo>
                      <a:pt x="834" y="1041"/>
                      <a:pt x="824" y="1048"/>
                      <a:pt x="813" y="1062"/>
                    </a:cubicBezTo>
                    <a:cubicBezTo>
                      <a:pt x="807" y="1068"/>
                      <a:pt x="800" y="1071"/>
                      <a:pt x="793" y="1071"/>
                    </a:cubicBezTo>
                    <a:cubicBezTo>
                      <a:pt x="765" y="1071"/>
                      <a:pt x="736" y="1032"/>
                      <a:pt x="744" y="992"/>
                    </a:cubicBezTo>
                    <a:cubicBezTo>
                      <a:pt x="758" y="957"/>
                      <a:pt x="802" y="927"/>
                      <a:pt x="798" y="927"/>
                    </a:cubicBezTo>
                    <a:cubicBezTo>
                      <a:pt x="796" y="927"/>
                      <a:pt x="786" y="931"/>
                      <a:pt x="764" y="943"/>
                    </a:cubicBezTo>
                    <a:cubicBezTo>
                      <a:pt x="674" y="982"/>
                      <a:pt x="694" y="973"/>
                      <a:pt x="714" y="1012"/>
                    </a:cubicBezTo>
                    <a:cubicBezTo>
                      <a:pt x="720" y="1035"/>
                      <a:pt x="693" y="1064"/>
                      <a:pt x="670" y="1064"/>
                    </a:cubicBezTo>
                    <a:cubicBezTo>
                      <a:pt x="654" y="1064"/>
                      <a:pt x="640" y="1049"/>
                      <a:pt x="645" y="1002"/>
                    </a:cubicBezTo>
                    <a:cubicBezTo>
                      <a:pt x="654" y="903"/>
                      <a:pt x="605" y="824"/>
                      <a:pt x="664" y="824"/>
                    </a:cubicBezTo>
                    <a:cubicBezTo>
                      <a:pt x="704" y="824"/>
                      <a:pt x="704" y="846"/>
                      <a:pt x="708" y="846"/>
                    </a:cubicBezTo>
                    <a:cubicBezTo>
                      <a:pt x="711" y="846"/>
                      <a:pt x="714" y="840"/>
                      <a:pt x="724" y="824"/>
                    </a:cubicBezTo>
                    <a:cubicBezTo>
                      <a:pt x="754" y="784"/>
                      <a:pt x="863" y="814"/>
                      <a:pt x="813" y="754"/>
                    </a:cubicBezTo>
                    <a:cubicBezTo>
                      <a:pt x="777" y="712"/>
                      <a:pt x="757" y="679"/>
                      <a:pt x="741" y="679"/>
                    </a:cubicBezTo>
                    <a:cubicBezTo>
                      <a:pt x="735" y="679"/>
                      <a:pt x="729" y="684"/>
                      <a:pt x="724" y="695"/>
                    </a:cubicBezTo>
                    <a:cubicBezTo>
                      <a:pt x="700" y="719"/>
                      <a:pt x="678" y="727"/>
                      <a:pt x="660" y="727"/>
                    </a:cubicBezTo>
                    <a:cubicBezTo>
                      <a:pt x="625" y="727"/>
                      <a:pt x="609" y="695"/>
                      <a:pt x="635" y="675"/>
                    </a:cubicBezTo>
                    <a:cubicBezTo>
                      <a:pt x="673" y="656"/>
                      <a:pt x="701" y="555"/>
                      <a:pt x="687" y="555"/>
                    </a:cubicBezTo>
                    <a:cubicBezTo>
                      <a:pt x="686" y="555"/>
                      <a:pt x="685" y="556"/>
                      <a:pt x="684" y="556"/>
                    </a:cubicBezTo>
                    <a:cubicBezTo>
                      <a:pt x="679" y="558"/>
                      <a:pt x="673" y="559"/>
                      <a:pt x="666" y="559"/>
                    </a:cubicBezTo>
                    <a:cubicBezTo>
                      <a:pt x="635" y="559"/>
                      <a:pt x="593" y="541"/>
                      <a:pt x="585" y="516"/>
                    </a:cubicBezTo>
                    <a:cubicBezTo>
                      <a:pt x="585" y="477"/>
                      <a:pt x="575" y="497"/>
                      <a:pt x="565" y="487"/>
                    </a:cubicBezTo>
                    <a:cubicBezTo>
                      <a:pt x="555" y="477"/>
                      <a:pt x="585" y="388"/>
                      <a:pt x="615" y="348"/>
                    </a:cubicBezTo>
                    <a:cubicBezTo>
                      <a:pt x="635" y="318"/>
                      <a:pt x="674" y="318"/>
                      <a:pt x="625" y="318"/>
                    </a:cubicBezTo>
                    <a:cubicBezTo>
                      <a:pt x="587" y="326"/>
                      <a:pt x="561" y="378"/>
                      <a:pt x="551" y="378"/>
                    </a:cubicBezTo>
                    <a:cubicBezTo>
                      <a:pt x="547" y="378"/>
                      <a:pt x="545" y="372"/>
                      <a:pt x="545" y="358"/>
                    </a:cubicBezTo>
                    <a:cubicBezTo>
                      <a:pt x="536" y="308"/>
                      <a:pt x="545" y="229"/>
                      <a:pt x="526" y="199"/>
                    </a:cubicBezTo>
                    <a:cubicBezTo>
                      <a:pt x="510" y="168"/>
                      <a:pt x="501" y="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4" name="Google Shape;3154;p19"/>
              <p:cNvSpPr/>
              <p:nvPr/>
            </p:nvSpPr>
            <p:spPr>
              <a:xfrm>
                <a:off x="9188673" y="-2280141"/>
                <a:ext cx="28662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24" extrusionOk="0">
                    <a:moveTo>
                      <a:pt x="119" y="0"/>
                    </a:moveTo>
                    <a:cubicBezTo>
                      <a:pt x="95" y="25"/>
                      <a:pt x="57" y="43"/>
                      <a:pt x="22" y="43"/>
                    </a:cubicBezTo>
                    <a:cubicBezTo>
                      <a:pt x="14" y="43"/>
                      <a:pt x="7" y="42"/>
                      <a:pt x="0" y="40"/>
                    </a:cubicBezTo>
                    <a:lnTo>
                      <a:pt x="0" y="40"/>
                    </a:lnTo>
                    <a:cubicBezTo>
                      <a:pt x="0" y="50"/>
                      <a:pt x="10" y="50"/>
                      <a:pt x="10" y="60"/>
                    </a:cubicBezTo>
                    <a:cubicBezTo>
                      <a:pt x="40" y="108"/>
                      <a:pt x="59" y="124"/>
                      <a:pt x="72" y="124"/>
                    </a:cubicBezTo>
                    <a:cubicBezTo>
                      <a:pt x="80" y="124"/>
                      <a:pt x="85" y="117"/>
                      <a:pt x="89" y="110"/>
                    </a:cubicBezTo>
                    <a:cubicBezTo>
                      <a:pt x="104" y="95"/>
                      <a:pt x="102" y="65"/>
                      <a:pt x="108" y="65"/>
                    </a:cubicBezTo>
                    <a:cubicBezTo>
                      <a:pt x="110" y="65"/>
                      <a:pt x="114" y="69"/>
                      <a:pt x="119" y="80"/>
                    </a:cubicBezTo>
                    <a:cubicBezTo>
                      <a:pt x="123" y="93"/>
                      <a:pt x="138" y="102"/>
                      <a:pt x="151" y="102"/>
                    </a:cubicBezTo>
                    <a:cubicBezTo>
                      <a:pt x="167" y="102"/>
                      <a:pt x="177" y="85"/>
                      <a:pt x="149" y="40"/>
                    </a:cubicBezTo>
                    <a:cubicBezTo>
                      <a:pt x="139" y="30"/>
                      <a:pt x="129" y="2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5" name="Google Shape;3155;p19"/>
              <p:cNvSpPr/>
              <p:nvPr/>
            </p:nvSpPr>
            <p:spPr>
              <a:xfrm>
                <a:off x="9091254" y="-2165171"/>
                <a:ext cx="338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21" h="31" extrusionOk="0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10" y="20"/>
                      <a:pt x="20" y="3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6" name="Google Shape;3156;p19"/>
              <p:cNvSpPr/>
              <p:nvPr/>
            </p:nvSpPr>
            <p:spPr>
              <a:xfrm>
                <a:off x="9052931" y="-2166781"/>
                <a:ext cx="3381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30"/>
                    </a:cubicBezTo>
                    <a:cubicBezTo>
                      <a:pt x="0" y="30"/>
                      <a:pt x="10" y="40"/>
                      <a:pt x="20" y="40"/>
                    </a:cubicBezTo>
                    <a:cubicBezTo>
                      <a:pt x="20" y="3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7" name="Google Shape;3157;p19"/>
              <p:cNvSpPr/>
              <p:nvPr/>
            </p:nvSpPr>
            <p:spPr>
              <a:xfrm>
                <a:off x="9043270" y="-2235377"/>
                <a:ext cx="25764" cy="1127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0" extrusionOk="0">
                    <a:moveTo>
                      <a:pt x="70" y="0"/>
                    </a:moveTo>
                    <a:cubicBezTo>
                      <a:pt x="40" y="0"/>
                      <a:pt x="21" y="0"/>
                      <a:pt x="1" y="20"/>
                    </a:cubicBezTo>
                    <a:cubicBezTo>
                      <a:pt x="21" y="30"/>
                      <a:pt x="50" y="40"/>
                      <a:pt x="70" y="50"/>
                    </a:cubicBezTo>
                    <a:cubicBezTo>
                      <a:pt x="80" y="60"/>
                      <a:pt x="90" y="60"/>
                      <a:pt x="102" y="60"/>
                    </a:cubicBezTo>
                    <a:cubicBezTo>
                      <a:pt x="115" y="60"/>
                      <a:pt x="130" y="60"/>
                      <a:pt x="149" y="70"/>
                    </a:cubicBezTo>
                    <a:cubicBezTo>
                      <a:pt x="149" y="60"/>
                      <a:pt x="159" y="40"/>
                      <a:pt x="159" y="30"/>
                    </a:cubicBezTo>
                    <a:cubicBezTo>
                      <a:pt x="149" y="30"/>
                      <a:pt x="140" y="20"/>
                      <a:pt x="120" y="20"/>
                    </a:cubicBezTo>
                    <a:cubicBezTo>
                      <a:pt x="110" y="10"/>
                      <a:pt x="9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8" name="Google Shape;3158;p19"/>
              <p:cNvSpPr/>
              <p:nvPr/>
            </p:nvSpPr>
            <p:spPr>
              <a:xfrm>
                <a:off x="8814939" y="-2208325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31" y="1"/>
                    </a:moveTo>
                    <a:cubicBezTo>
                      <a:pt x="1" y="1"/>
                      <a:pt x="1" y="1"/>
                      <a:pt x="21" y="11"/>
                    </a:cubicBezTo>
                    <a:cubicBezTo>
                      <a:pt x="21" y="1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59" name="Google Shape;3159;p19"/>
              <p:cNvSpPr/>
              <p:nvPr/>
            </p:nvSpPr>
            <p:spPr>
              <a:xfrm>
                <a:off x="8829431" y="-2294955"/>
                <a:ext cx="3220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4" extrusionOk="0">
                    <a:moveTo>
                      <a:pt x="11" y="1"/>
                    </a:moveTo>
                    <a:cubicBezTo>
                      <a:pt x="0" y="1"/>
                      <a:pt x="0" y="15"/>
                      <a:pt x="0" y="23"/>
                    </a:cubicBezTo>
                    <a:cubicBezTo>
                      <a:pt x="10" y="13"/>
                      <a:pt x="10" y="3"/>
                      <a:pt x="20" y="3"/>
                    </a:cubicBezTo>
                    <a:cubicBezTo>
                      <a:pt x="16" y="1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0" name="Google Shape;3160;p19"/>
              <p:cNvSpPr/>
              <p:nvPr/>
            </p:nvSpPr>
            <p:spPr>
              <a:xfrm>
                <a:off x="8807049" y="-2201884"/>
                <a:ext cx="499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1" extrusionOk="0">
                    <a:moveTo>
                      <a:pt x="20" y="0"/>
                    </a:moveTo>
                    <a:cubicBezTo>
                      <a:pt x="0" y="0"/>
                      <a:pt x="0" y="10"/>
                      <a:pt x="10" y="30"/>
                    </a:cubicBezTo>
                    <a:cubicBezTo>
                      <a:pt x="20" y="30"/>
                      <a:pt x="20" y="20"/>
                      <a:pt x="30" y="10"/>
                    </a:cubicBezTo>
                    <a:cubicBezTo>
                      <a:pt x="30" y="10"/>
                      <a:pt x="3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1" name="Google Shape;3161;p19"/>
              <p:cNvSpPr/>
              <p:nvPr/>
            </p:nvSpPr>
            <p:spPr>
              <a:xfrm>
                <a:off x="8816871" y="-2269031"/>
                <a:ext cx="22221" cy="2898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80" extrusionOk="0">
                    <a:moveTo>
                      <a:pt x="98" y="1"/>
                    </a:moveTo>
                    <a:cubicBezTo>
                      <a:pt x="88" y="11"/>
                      <a:pt x="88" y="21"/>
                      <a:pt x="78" y="31"/>
                    </a:cubicBezTo>
                    <a:lnTo>
                      <a:pt x="58" y="31"/>
                    </a:lnTo>
                    <a:cubicBezTo>
                      <a:pt x="58" y="41"/>
                      <a:pt x="58" y="41"/>
                      <a:pt x="58" y="50"/>
                    </a:cubicBezTo>
                    <a:cubicBezTo>
                      <a:pt x="48" y="80"/>
                      <a:pt x="68" y="80"/>
                      <a:pt x="98" y="120"/>
                    </a:cubicBezTo>
                    <a:cubicBezTo>
                      <a:pt x="105" y="134"/>
                      <a:pt x="106" y="139"/>
                      <a:pt x="102" y="139"/>
                    </a:cubicBezTo>
                    <a:cubicBezTo>
                      <a:pt x="96" y="139"/>
                      <a:pt x="77" y="123"/>
                      <a:pt x="58" y="110"/>
                    </a:cubicBezTo>
                    <a:cubicBezTo>
                      <a:pt x="29" y="100"/>
                      <a:pt x="38" y="70"/>
                      <a:pt x="29" y="60"/>
                    </a:cubicBezTo>
                    <a:cubicBezTo>
                      <a:pt x="27" y="59"/>
                      <a:pt x="26" y="58"/>
                      <a:pt x="24" y="58"/>
                    </a:cubicBezTo>
                    <a:cubicBezTo>
                      <a:pt x="14" y="58"/>
                      <a:pt x="0" y="83"/>
                      <a:pt x="9" y="100"/>
                    </a:cubicBezTo>
                    <a:cubicBezTo>
                      <a:pt x="19" y="110"/>
                      <a:pt x="19" y="110"/>
                      <a:pt x="29" y="120"/>
                    </a:cubicBezTo>
                    <a:cubicBezTo>
                      <a:pt x="37" y="111"/>
                      <a:pt x="43" y="108"/>
                      <a:pt x="48" y="108"/>
                    </a:cubicBezTo>
                    <a:cubicBezTo>
                      <a:pt x="58" y="108"/>
                      <a:pt x="58" y="129"/>
                      <a:pt x="58" y="150"/>
                    </a:cubicBezTo>
                    <a:cubicBezTo>
                      <a:pt x="58" y="160"/>
                      <a:pt x="68" y="169"/>
                      <a:pt x="78" y="179"/>
                    </a:cubicBezTo>
                    <a:cubicBezTo>
                      <a:pt x="88" y="169"/>
                      <a:pt x="98" y="160"/>
                      <a:pt x="108" y="150"/>
                    </a:cubicBezTo>
                    <a:cubicBezTo>
                      <a:pt x="128" y="110"/>
                      <a:pt x="128" y="100"/>
                      <a:pt x="138" y="90"/>
                    </a:cubicBezTo>
                    <a:cubicBezTo>
                      <a:pt x="138" y="90"/>
                      <a:pt x="128" y="90"/>
                      <a:pt x="128" y="80"/>
                    </a:cubicBezTo>
                    <a:cubicBezTo>
                      <a:pt x="88" y="60"/>
                      <a:pt x="118" y="41"/>
                      <a:pt x="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2" name="Google Shape;3162;p19"/>
              <p:cNvSpPr/>
              <p:nvPr/>
            </p:nvSpPr>
            <p:spPr>
              <a:xfrm>
                <a:off x="8786277" y="-2107685"/>
                <a:ext cx="11272" cy="16263"/>
              </a:xfrm>
              <a:custGeom>
                <a:avLst/>
                <a:gdLst/>
                <a:ahLst/>
                <a:cxnLst/>
                <a:rect l="l" t="t" r="r" b="b"/>
                <a:pathLst>
                  <a:path w="70" h="101" extrusionOk="0">
                    <a:moveTo>
                      <a:pt x="10" y="0"/>
                    </a:moveTo>
                    <a:cubicBezTo>
                      <a:pt x="10" y="10"/>
                      <a:pt x="20" y="10"/>
                      <a:pt x="20" y="10"/>
                    </a:cubicBezTo>
                    <a:cubicBezTo>
                      <a:pt x="50" y="30"/>
                      <a:pt x="0" y="30"/>
                      <a:pt x="0" y="80"/>
                    </a:cubicBezTo>
                    <a:cubicBezTo>
                      <a:pt x="0" y="95"/>
                      <a:pt x="2" y="101"/>
                      <a:pt x="5" y="101"/>
                    </a:cubicBezTo>
                    <a:cubicBezTo>
                      <a:pt x="13" y="101"/>
                      <a:pt x="26" y="71"/>
                      <a:pt x="40" y="50"/>
                    </a:cubicBezTo>
                    <a:cubicBezTo>
                      <a:pt x="50" y="40"/>
                      <a:pt x="60" y="20"/>
                      <a:pt x="60" y="10"/>
                    </a:cubicBezTo>
                    <a:cubicBezTo>
                      <a:pt x="60" y="0"/>
                      <a:pt x="70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3" name="Google Shape;3163;p19"/>
              <p:cNvSpPr/>
              <p:nvPr/>
            </p:nvSpPr>
            <p:spPr>
              <a:xfrm>
                <a:off x="8819770" y="-2152450"/>
                <a:ext cx="660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20" y="1"/>
                    </a:moveTo>
                    <a:cubicBezTo>
                      <a:pt x="11" y="1"/>
                      <a:pt x="11" y="1"/>
                      <a:pt x="11" y="11"/>
                    </a:cubicBezTo>
                    <a:cubicBezTo>
                      <a:pt x="1" y="11"/>
                      <a:pt x="1" y="21"/>
                      <a:pt x="1" y="30"/>
                    </a:cubicBezTo>
                    <a:cubicBezTo>
                      <a:pt x="1" y="30"/>
                      <a:pt x="1" y="30"/>
                      <a:pt x="11" y="40"/>
                    </a:cubicBezTo>
                    <a:cubicBezTo>
                      <a:pt x="11" y="30"/>
                      <a:pt x="20" y="30"/>
                      <a:pt x="20" y="21"/>
                    </a:cubicBezTo>
                    <a:cubicBezTo>
                      <a:pt x="30" y="21"/>
                      <a:pt x="40" y="1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4" name="Google Shape;3164;p19"/>
              <p:cNvSpPr/>
              <p:nvPr/>
            </p:nvSpPr>
            <p:spPr>
              <a:xfrm>
                <a:off x="8770335" y="-2455173"/>
                <a:ext cx="196447" cy="468898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912" extrusionOk="0">
                    <a:moveTo>
                      <a:pt x="615" y="1"/>
                    </a:moveTo>
                    <a:cubicBezTo>
                      <a:pt x="615" y="1"/>
                      <a:pt x="615" y="11"/>
                      <a:pt x="615" y="36"/>
                    </a:cubicBezTo>
                    <a:lnTo>
                      <a:pt x="615" y="106"/>
                    </a:lnTo>
                    <a:cubicBezTo>
                      <a:pt x="615" y="82"/>
                      <a:pt x="613" y="73"/>
                      <a:pt x="611" y="73"/>
                    </a:cubicBezTo>
                    <a:cubicBezTo>
                      <a:pt x="607" y="73"/>
                      <a:pt x="601" y="96"/>
                      <a:pt x="595" y="126"/>
                    </a:cubicBezTo>
                    <a:cubicBezTo>
                      <a:pt x="585" y="146"/>
                      <a:pt x="585" y="175"/>
                      <a:pt x="575" y="185"/>
                    </a:cubicBezTo>
                    <a:cubicBezTo>
                      <a:pt x="565" y="215"/>
                      <a:pt x="575" y="205"/>
                      <a:pt x="575" y="245"/>
                    </a:cubicBezTo>
                    <a:cubicBezTo>
                      <a:pt x="571" y="263"/>
                      <a:pt x="568" y="268"/>
                      <a:pt x="563" y="268"/>
                    </a:cubicBezTo>
                    <a:cubicBezTo>
                      <a:pt x="557" y="268"/>
                      <a:pt x="547" y="260"/>
                      <a:pt x="526" y="255"/>
                    </a:cubicBezTo>
                    <a:cubicBezTo>
                      <a:pt x="496" y="255"/>
                      <a:pt x="516" y="274"/>
                      <a:pt x="536" y="274"/>
                    </a:cubicBezTo>
                    <a:cubicBezTo>
                      <a:pt x="555" y="274"/>
                      <a:pt x="575" y="304"/>
                      <a:pt x="565" y="314"/>
                    </a:cubicBezTo>
                    <a:cubicBezTo>
                      <a:pt x="565" y="314"/>
                      <a:pt x="516" y="334"/>
                      <a:pt x="536" y="374"/>
                    </a:cubicBezTo>
                    <a:cubicBezTo>
                      <a:pt x="542" y="392"/>
                      <a:pt x="528" y="399"/>
                      <a:pt x="515" y="399"/>
                    </a:cubicBezTo>
                    <a:cubicBezTo>
                      <a:pt x="507" y="399"/>
                      <a:pt x="500" y="397"/>
                      <a:pt x="496" y="393"/>
                    </a:cubicBezTo>
                    <a:cubicBezTo>
                      <a:pt x="476" y="393"/>
                      <a:pt x="456" y="403"/>
                      <a:pt x="486" y="423"/>
                    </a:cubicBezTo>
                    <a:cubicBezTo>
                      <a:pt x="506" y="443"/>
                      <a:pt x="486" y="502"/>
                      <a:pt x="466" y="502"/>
                    </a:cubicBezTo>
                    <a:cubicBezTo>
                      <a:pt x="452" y="502"/>
                      <a:pt x="438" y="477"/>
                      <a:pt x="417" y="477"/>
                    </a:cubicBezTo>
                    <a:cubicBezTo>
                      <a:pt x="408" y="477"/>
                      <a:pt x="398" y="481"/>
                      <a:pt x="387" y="493"/>
                    </a:cubicBezTo>
                    <a:cubicBezTo>
                      <a:pt x="357" y="532"/>
                      <a:pt x="417" y="502"/>
                      <a:pt x="437" y="532"/>
                    </a:cubicBezTo>
                    <a:cubicBezTo>
                      <a:pt x="444" y="555"/>
                      <a:pt x="440" y="566"/>
                      <a:pt x="455" y="566"/>
                    </a:cubicBezTo>
                    <a:cubicBezTo>
                      <a:pt x="459" y="566"/>
                      <a:pt x="466" y="564"/>
                      <a:pt x="476" y="562"/>
                    </a:cubicBezTo>
                    <a:cubicBezTo>
                      <a:pt x="506" y="562"/>
                      <a:pt x="506" y="582"/>
                      <a:pt x="516" y="612"/>
                    </a:cubicBezTo>
                    <a:cubicBezTo>
                      <a:pt x="516" y="612"/>
                      <a:pt x="516" y="621"/>
                      <a:pt x="516" y="621"/>
                    </a:cubicBezTo>
                    <a:cubicBezTo>
                      <a:pt x="536" y="641"/>
                      <a:pt x="536" y="651"/>
                      <a:pt x="516" y="651"/>
                    </a:cubicBezTo>
                    <a:cubicBezTo>
                      <a:pt x="516" y="661"/>
                      <a:pt x="516" y="671"/>
                      <a:pt x="516" y="681"/>
                    </a:cubicBezTo>
                    <a:cubicBezTo>
                      <a:pt x="520" y="712"/>
                      <a:pt x="511" y="723"/>
                      <a:pt x="499" y="723"/>
                    </a:cubicBezTo>
                    <a:cubicBezTo>
                      <a:pt x="484" y="723"/>
                      <a:pt x="466" y="707"/>
                      <a:pt x="466" y="691"/>
                    </a:cubicBezTo>
                    <a:cubicBezTo>
                      <a:pt x="476" y="671"/>
                      <a:pt x="456" y="651"/>
                      <a:pt x="427" y="631"/>
                    </a:cubicBezTo>
                    <a:cubicBezTo>
                      <a:pt x="417" y="641"/>
                      <a:pt x="417" y="671"/>
                      <a:pt x="417" y="681"/>
                    </a:cubicBezTo>
                    <a:cubicBezTo>
                      <a:pt x="417" y="691"/>
                      <a:pt x="437" y="711"/>
                      <a:pt x="496" y="750"/>
                    </a:cubicBezTo>
                    <a:cubicBezTo>
                      <a:pt x="528" y="772"/>
                      <a:pt x="526" y="781"/>
                      <a:pt x="510" y="781"/>
                    </a:cubicBezTo>
                    <a:cubicBezTo>
                      <a:pt x="497" y="781"/>
                      <a:pt x="475" y="774"/>
                      <a:pt x="456" y="760"/>
                    </a:cubicBezTo>
                    <a:cubicBezTo>
                      <a:pt x="417" y="731"/>
                      <a:pt x="407" y="721"/>
                      <a:pt x="377" y="691"/>
                    </a:cubicBezTo>
                    <a:cubicBezTo>
                      <a:pt x="367" y="701"/>
                      <a:pt x="357" y="721"/>
                      <a:pt x="347" y="750"/>
                    </a:cubicBezTo>
                    <a:cubicBezTo>
                      <a:pt x="347" y="770"/>
                      <a:pt x="367" y="770"/>
                      <a:pt x="377" y="780"/>
                    </a:cubicBezTo>
                    <a:cubicBezTo>
                      <a:pt x="379" y="778"/>
                      <a:pt x="381" y="777"/>
                      <a:pt x="382" y="777"/>
                    </a:cubicBezTo>
                    <a:cubicBezTo>
                      <a:pt x="391" y="777"/>
                      <a:pt x="399" y="794"/>
                      <a:pt x="407" y="810"/>
                    </a:cubicBezTo>
                    <a:cubicBezTo>
                      <a:pt x="417" y="810"/>
                      <a:pt x="427" y="800"/>
                      <a:pt x="437" y="800"/>
                    </a:cubicBezTo>
                    <a:cubicBezTo>
                      <a:pt x="437" y="790"/>
                      <a:pt x="446" y="790"/>
                      <a:pt x="446" y="780"/>
                    </a:cubicBezTo>
                    <a:cubicBezTo>
                      <a:pt x="451" y="778"/>
                      <a:pt x="456" y="776"/>
                      <a:pt x="460" y="776"/>
                    </a:cubicBezTo>
                    <a:cubicBezTo>
                      <a:pt x="474" y="776"/>
                      <a:pt x="489" y="788"/>
                      <a:pt x="526" y="810"/>
                    </a:cubicBezTo>
                    <a:cubicBezTo>
                      <a:pt x="565" y="830"/>
                      <a:pt x="506" y="859"/>
                      <a:pt x="486" y="879"/>
                    </a:cubicBezTo>
                    <a:lnTo>
                      <a:pt x="476" y="879"/>
                    </a:lnTo>
                    <a:cubicBezTo>
                      <a:pt x="471" y="884"/>
                      <a:pt x="466" y="884"/>
                      <a:pt x="460" y="884"/>
                    </a:cubicBezTo>
                    <a:cubicBezTo>
                      <a:pt x="454" y="884"/>
                      <a:pt x="446" y="884"/>
                      <a:pt x="437" y="889"/>
                    </a:cubicBezTo>
                    <a:cubicBezTo>
                      <a:pt x="437" y="899"/>
                      <a:pt x="446" y="909"/>
                      <a:pt x="456" y="929"/>
                    </a:cubicBezTo>
                    <a:cubicBezTo>
                      <a:pt x="482" y="973"/>
                      <a:pt x="479" y="981"/>
                      <a:pt x="468" y="981"/>
                    </a:cubicBezTo>
                    <a:cubicBezTo>
                      <a:pt x="462" y="981"/>
                      <a:pt x="454" y="978"/>
                      <a:pt x="446" y="978"/>
                    </a:cubicBezTo>
                    <a:cubicBezTo>
                      <a:pt x="446" y="978"/>
                      <a:pt x="417" y="949"/>
                      <a:pt x="387" y="919"/>
                    </a:cubicBezTo>
                    <a:cubicBezTo>
                      <a:pt x="387" y="929"/>
                      <a:pt x="377" y="939"/>
                      <a:pt x="377" y="939"/>
                    </a:cubicBezTo>
                    <a:cubicBezTo>
                      <a:pt x="387" y="949"/>
                      <a:pt x="397" y="959"/>
                      <a:pt x="407" y="969"/>
                    </a:cubicBezTo>
                    <a:cubicBezTo>
                      <a:pt x="437" y="998"/>
                      <a:pt x="427" y="1008"/>
                      <a:pt x="417" y="1008"/>
                    </a:cubicBezTo>
                    <a:cubicBezTo>
                      <a:pt x="417" y="1018"/>
                      <a:pt x="417" y="1018"/>
                      <a:pt x="417" y="1018"/>
                    </a:cubicBezTo>
                    <a:lnTo>
                      <a:pt x="417" y="1028"/>
                    </a:lnTo>
                    <a:cubicBezTo>
                      <a:pt x="427" y="1018"/>
                      <a:pt x="437" y="1018"/>
                      <a:pt x="446" y="1018"/>
                    </a:cubicBezTo>
                    <a:cubicBezTo>
                      <a:pt x="476" y="1028"/>
                      <a:pt x="466" y="1078"/>
                      <a:pt x="486" y="1127"/>
                    </a:cubicBezTo>
                    <a:cubicBezTo>
                      <a:pt x="506" y="1177"/>
                      <a:pt x="516" y="1157"/>
                      <a:pt x="536" y="1226"/>
                    </a:cubicBezTo>
                    <a:cubicBezTo>
                      <a:pt x="541" y="1250"/>
                      <a:pt x="540" y="1258"/>
                      <a:pt x="536" y="1258"/>
                    </a:cubicBezTo>
                    <a:cubicBezTo>
                      <a:pt x="524" y="1258"/>
                      <a:pt x="490" y="1208"/>
                      <a:pt x="476" y="1187"/>
                    </a:cubicBezTo>
                    <a:cubicBezTo>
                      <a:pt x="456" y="1157"/>
                      <a:pt x="456" y="1157"/>
                      <a:pt x="437" y="1137"/>
                    </a:cubicBezTo>
                    <a:cubicBezTo>
                      <a:pt x="437" y="1147"/>
                      <a:pt x="427" y="1147"/>
                      <a:pt x="427" y="1147"/>
                    </a:cubicBezTo>
                    <a:lnTo>
                      <a:pt x="417" y="1147"/>
                    </a:lnTo>
                    <a:cubicBezTo>
                      <a:pt x="427" y="1167"/>
                      <a:pt x="437" y="1177"/>
                      <a:pt x="446" y="1206"/>
                    </a:cubicBezTo>
                    <a:cubicBezTo>
                      <a:pt x="456" y="1216"/>
                      <a:pt x="456" y="1226"/>
                      <a:pt x="456" y="1236"/>
                    </a:cubicBezTo>
                    <a:cubicBezTo>
                      <a:pt x="476" y="1236"/>
                      <a:pt x="486" y="1276"/>
                      <a:pt x="486" y="1296"/>
                    </a:cubicBezTo>
                    <a:cubicBezTo>
                      <a:pt x="486" y="1296"/>
                      <a:pt x="486" y="1306"/>
                      <a:pt x="476" y="1306"/>
                    </a:cubicBezTo>
                    <a:cubicBezTo>
                      <a:pt x="486" y="1306"/>
                      <a:pt x="476" y="1325"/>
                      <a:pt x="486" y="1345"/>
                    </a:cubicBezTo>
                    <a:cubicBezTo>
                      <a:pt x="496" y="1375"/>
                      <a:pt x="585" y="1385"/>
                      <a:pt x="585" y="1385"/>
                    </a:cubicBezTo>
                    <a:cubicBezTo>
                      <a:pt x="585" y="1385"/>
                      <a:pt x="595" y="1405"/>
                      <a:pt x="585" y="1405"/>
                    </a:cubicBezTo>
                    <a:cubicBezTo>
                      <a:pt x="575" y="1415"/>
                      <a:pt x="555" y="1425"/>
                      <a:pt x="546" y="1454"/>
                    </a:cubicBezTo>
                    <a:cubicBezTo>
                      <a:pt x="546" y="1464"/>
                      <a:pt x="549" y="1468"/>
                      <a:pt x="555" y="1468"/>
                    </a:cubicBezTo>
                    <a:cubicBezTo>
                      <a:pt x="567" y="1468"/>
                      <a:pt x="589" y="1454"/>
                      <a:pt x="615" y="1454"/>
                    </a:cubicBezTo>
                    <a:cubicBezTo>
                      <a:pt x="655" y="1454"/>
                      <a:pt x="645" y="1464"/>
                      <a:pt x="645" y="1494"/>
                    </a:cubicBezTo>
                    <a:cubicBezTo>
                      <a:pt x="648" y="1509"/>
                      <a:pt x="645" y="1512"/>
                      <a:pt x="638" y="1512"/>
                    </a:cubicBezTo>
                    <a:cubicBezTo>
                      <a:pt x="631" y="1512"/>
                      <a:pt x="619" y="1508"/>
                      <a:pt x="606" y="1508"/>
                    </a:cubicBezTo>
                    <a:cubicBezTo>
                      <a:pt x="599" y="1508"/>
                      <a:pt x="592" y="1509"/>
                      <a:pt x="585" y="1514"/>
                    </a:cubicBezTo>
                    <a:cubicBezTo>
                      <a:pt x="555" y="1534"/>
                      <a:pt x="605" y="1544"/>
                      <a:pt x="605" y="1583"/>
                    </a:cubicBezTo>
                    <a:cubicBezTo>
                      <a:pt x="605" y="1599"/>
                      <a:pt x="603" y="1605"/>
                      <a:pt x="600" y="1605"/>
                    </a:cubicBezTo>
                    <a:cubicBezTo>
                      <a:pt x="593" y="1605"/>
                      <a:pt x="579" y="1577"/>
                      <a:pt x="565" y="1563"/>
                    </a:cubicBezTo>
                    <a:cubicBezTo>
                      <a:pt x="546" y="1534"/>
                      <a:pt x="546" y="1524"/>
                      <a:pt x="526" y="1494"/>
                    </a:cubicBezTo>
                    <a:cubicBezTo>
                      <a:pt x="516" y="1474"/>
                      <a:pt x="506" y="1454"/>
                      <a:pt x="486" y="1454"/>
                    </a:cubicBezTo>
                    <a:cubicBezTo>
                      <a:pt x="456" y="1464"/>
                      <a:pt x="476" y="1474"/>
                      <a:pt x="496" y="1514"/>
                    </a:cubicBezTo>
                    <a:cubicBezTo>
                      <a:pt x="516" y="1563"/>
                      <a:pt x="506" y="1563"/>
                      <a:pt x="496" y="1593"/>
                    </a:cubicBezTo>
                    <a:cubicBezTo>
                      <a:pt x="493" y="1596"/>
                      <a:pt x="490" y="1597"/>
                      <a:pt x="488" y="1597"/>
                    </a:cubicBezTo>
                    <a:cubicBezTo>
                      <a:pt x="471" y="1597"/>
                      <a:pt x="456" y="1551"/>
                      <a:pt x="456" y="1534"/>
                    </a:cubicBezTo>
                    <a:cubicBezTo>
                      <a:pt x="446" y="1504"/>
                      <a:pt x="427" y="1494"/>
                      <a:pt x="407" y="1474"/>
                    </a:cubicBezTo>
                    <a:cubicBezTo>
                      <a:pt x="404" y="1473"/>
                      <a:pt x="402" y="1473"/>
                      <a:pt x="400" y="1473"/>
                    </a:cubicBezTo>
                    <a:cubicBezTo>
                      <a:pt x="379" y="1473"/>
                      <a:pt x="387" y="1516"/>
                      <a:pt x="387" y="1534"/>
                    </a:cubicBezTo>
                    <a:cubicBezTo>
                      <a:pt x="387" y="1563"/>
                      <a:pt x="397" y="1554"/>
                      <a:pt x="407" y="1593"/>
                    </a:cubicBezTo>
                    <a:cubicBezTo>
                      <a:pt x="410" y="1605"/>
                      <a:pt x="409" y="1609"/>
                      <a:pt x="407" y="1609"/>
                    </a:cubicBezTo>
                    <a:cubicBezTo>
                      <a:pt x="400" y="1609"/>
                      <a:pt x="381" y="1579"/>
                      <a:pt x="367" y="1544"/>
                    </a:cubicBezTo>
                    <a:cubicBezTo>
                      <a:pt x="357" y="1529"/>
                      <a:pt x="355" y="1524"/>
                      <a:pt x="351" y="1524"/>
                    </a:cubicBezTo>
                    <a:cubicBezTo>
                      <a:pt x="347" y="1524"/>
                      <a:pt x="342" y="1529"/>
                      <a:pt x="327" y="1534"/>
                    </a:cubicBezTo>
                    <a:cubicBezTo>
                      <a:pt x="318" y="1534"/>
                      <a:pt x="318" y="1544"/>
                      <a:pt x="308" y="1554"/>
                    </a:cubicBezTo>
                    <a:cubicBezTo>
                      <a:pt x="318" y="1563"/>
                      <a:pt x="327" y="1573"/>
                      <a:pt x="337" y="1583"/>
                    </a:cubicBezTo>
                    <a:cubicBezTo>
                      <a:pt x="356" y="1602"/>
                      <a:pt x="355" y="1609"/>
                      <a:pt x="344" y="1609"/>
                    </a:cubicBezTo>
                    <a:cubicBezTo>
                      <a:pt x="338" y="1609"/>
                      <a:pt x="328" y="1607"/>
                      <a:pt x="318" y="1603"/>
                    </a:cubicBezTo>
                    <a:cubicBezTo>
                      <a:pt x="298" y="1603"/>
                      <a:pt x="298" y="1593"/>
                      <a:pt x="278" y="1593"/>
                    </a:cubicBezTo>
                    <a:cubicBezTo>
                      <a:pt x="254" y="1623"/>
                      <a:pt x="259" y="1631"/>
                      <a:pt x="270" y="1631"/>
                    </a:cubicBezTo>
                    <a:cubicBezTo>
                      <a:pt x="278" y="1631"/>
                      <a:pt x="290" y="1627"/>
                      <a:pt x="298" y="1623"/>
                    </a:cubicBezTo>
                    <a:cubicBezTo>
                      <a:pt x="301" y="1621"/>
                      <a:pt x="305" y="1620"/>
                      <a:pt x="307" y="1620"/>
                    </a:cubicBezTo>
                    <a:cubicBezTo>
                      <a:pt x="317" y="1620"/>
                      <a:pt x="316" y="1635"/>
                      <a:pt x="308" y="1643"/>
                    </a:cubicBezTo>
                    <a:lnTo>
                      <a:pt x="327" y="1643"/>
                    </a:lnTo>
                    <a:cubicBezTo>
                      <a:pt x="342" y="1638"/>
                      <a:pt x="352" y="1635"/>
                      <a:pt x="362" y="1635"/>
                    </a:cubicBezTo>
                    <a:cubicBezTo>
                      <a:pt x="372" y="1635"/>
                      <a:pt x="382" y="1638"/>
                      <a:pt x="397" y="1643"/>
                    </a:cubicBezTo>
                    <a:cubicBezTo>
                      <a:pt x="437" y="1663"/>
                      <a:pt x="377" y="1672"/>
                      <a:pt x="387" y="1682"/>
                    </a:cubicBezTo>
                    <a:cubicBezTo>
                      <a:pt x="397" y="1692"/>
                      <a:pt x="407" y="1682"/>
                      <a:pt x="427" y="1712"/>
                    </a:cubicBezTo>
                    <a:cubicBezTo>
                      <a:pt x="434" y="1719"/>
                      <a:pt x="439" y="1722"/>
                      <a:pt x="444" y="1722"/>
                    </a:cubicBezTo>
                    <a:cubicBezTo>
                      <a:pt x="453" y="1722"/>
                      <a:pt x="460" y="1712"/>
                      <a:pt x="466" y="1692"/>
                    </a:cubicBezTo>
                    <a:cubicBezTo>
                      <a:pt x="469" y="1683"/>
                      <a:pt x="473" y="1679"/>
                      <a:pt x="476" y="1679"/>
                    </a:cubicBezTo>
                    <a:cubicBezTo>
                      <a:pt x="484" y="1679"/>
                      <a:pt x="496" y="1695"/>
                      <a:pt x="516" y="1702"/>
                    </a:cubicBezTo>
                    <a:cubicBezTo>
                      <a:pt x="536" y="1702"/>
                      <a:pt x="506" y="1732"/>
                      <a:pt x="516" y="1752"/>
                    </a:cubicBezTo>
                    <a:cubicBezTo>
                      <a:pt x="516" y="1755"/>
                      <a:pt x="517" y="1756"/>
                      <a:pt x="519" y="1756"/>
                    </a:cubicBezTo>
                    <a:cubicBezTo>
                      <a:pt x="523" y="1756"/>
                      <a:pt x="534" y="1749"/>
                      <a:pt x="555" y="1742"/>
                    </a:cubicBezTo>
                    <a:cubicBezTo>
                      <a:pt x="585" y="1742"/>
                      <a:pt x="595" y="1752"/>
                      <a:pt x="605" y="1762"/>
                    </a:cubicBezTo>
                    <a:cubicBezTo>
                      <a:pt x="605" y="1772"/>
                      <a:pt x="635" y="1821"/>
                      <a:pt x="655" y="1831"/>
                    </a:cubicBezTo>
                    <a:cubicBezTo>
                      <a:pt x="665" y="1851"/>
                      <a:pt x="645" y="1881"/>
                      <a:pt x="635" y="1881"/>
                    </a:cubicBezTo>
                    <a:cubicBezTo>
                      <a:pt x="634" y="1882"/>
                      <a:pt x="632" y="1883"/>
                      <a:pt x="631" y="1883"/>
                    </a:cubicBezTo>
                    <a:cubicBezTo>
                      <a:pt x="622" y="1883"/>
                      <a:pt x="611" y="1856"/>
                      <a:pt x="585" y="1821"/>
                    </a:cubicBezTo>
                    <a:cubicBezTo>
                      <a:pt x="575" y="1806"/>
                      <a:pt x="568" y="1801"/>
                      <a:pt x="562" y="1801"/>
                    </a:cubicBezTo>
                    <a:cubicBezTo>
                      <a:pt x="555" y="1801"/>
                      <a:pt x="551" y="1806"/>
                      <a:pt x="546" y="1811"/>
                    </a:cubicBezTo>
                    <a:cubicBezTo>
                      <a:pt x="536" y="1821"/>
                      <a:pt x="555" y="1841"/>
                      <a:pt x="565" y="1851"/>
                    </a:cubicBezTo>
                    <a:cubicBezTo>
                      <a:pt x="575" y="1861"/>
                      <a:pt x="585" y="1920"/>
                      <a:pt x="565" y="1940"/>
                    </a:cubicBezTo>
                    <a:cubicBezTo>
                      <a:pt x="563" y="1941"/>
                      <a:pt x="561" y="1942"/>
                      <a:pt x="560" y="1942"/>
                    </a:cubicBezTo>
                    <a:cubicBezTo>
                      <a:pt x="546" y="1942"/>
                      <a:pt x="546" y="1908"/>
                      <a:pt x="546" y="1891"/>
                    </a:cubicBezTo>
                    <a:cubicBezTo>
                      <a:pt x="546" y="1882"/>
                      <a:pt x="524" y="1837"/>
                      <a:pt x="511" y="1837"/>
                    </a:cubicBezTo>
                    <a:cubicBezTo>
                      <a:pt x="509" y="1837"/>
                      <a:pt x="507" y="1838"/>
                      <a:pt x="506" y="1841"/>
                    </a:cubicBezTo>
                    <a:cubicBezTo>
                      <a:pt x="502" y="1845"/>
                      <a:pt x="497" y="1846"/>
                      <a:pt x="492" y="1846"/>
                    </a:cubicBezTo>
                    <a:cubicBezTo>
                      <a:pt x="469" y="1846"/>
                      <a:pt x="437" y="1817"/>
                      <a:pt x="437" y="1801"/>
                    </a:cubicBezTo>
                    <a:cubicBezTo>
                      <a:pt x="431" y="1790"/>
                      <a:pt x="408" y="1785"/>
                      <a:pt x="382" y="1785"/>
                    </a:cubicBezTo>
                    <a:cubicBezTo>
                      <a:pt x="364" y="1785"/>
                      <a:pt x="344" y="1787"/>
                      <a:pt x="327" y="1791"/>
                    </a:cubicBezTo>
                    <a:cubicBezTo>
                      <a:pt x="327" y="1791"/>
                      <a:pt x="327" y="1791"/>
                      <a:pt x="318" y="1801"/>
                    </a:cubicBezTo>
                    <a:cubicBezTo>
                      <a:pt x="327" y="1811"/>
                      <a:pt x="327" y="1811"/>
                      <a:pt x="327" y="1821"/>
                    </a:cubicBezTo>
                    <a:cubicBezTo>
                      <a:pt x="337" y="1831"/>
                      <a:pt x="347" y="1841"/>
                      <a:pt x="357" y="1851"/>
                    </a:cubicBezTo>
                    <a:lnTo>
                      <a:pt x="367" y="1851"/>
                    </a:lnTo>
                    <a:cubicBezTo>
                      <a:pt x="377" y="1861"/>
                      <a:pt x="387" y="1881"/>
                      <a:pt x="377" y="1891"/>
                    </a:cubicBezTo>
                    <a:cubicBezTo>
                      <a:pt x="367" y="1901"/>
                      <a:pt x="367" y="1901"/>
                      <a:pt x="347" y="1920"/>
                    </a:cubicBezTo>
                    <a:cubicBezTo>
                      <a:pt x="347" y="1920"/>
                      <a:pt x="357" y="1930"/>
                      <a:pt x="367" y="1930"/>
                    </a:cubicBezTo>
                    <a:cubicBezTo>
                      <a:pt x="397" y="1920"/>
                      <a:pt x="407" y="1901"/>
                      <a:pt x="427" y="1891"/>
                    </a:cubicBezTo>
                    <a:cubicBezTo>
                      <a:pt x="446" y="1891"/>
                      <a:pt x="476" y="1930"/>
                      <a:pt x="476" y="1970"/>
                    </a:cubicBezTo>
                    <a:cubicBezTo>
                      <a:pt x="476" y="1990"/>
                      <a:pt x="484" y="1995"/>
                      <a:pt x="495" y="1995"/>
                    </a:cubicBezTo>
                    <a:cubicBezTo>
                      <a:pt x="506" y="1995"/>
                      <a:pt x="521" y="1990"/>
                      <a:pt x="536" y="1990"/>
                    </a:cubicBezTo>
                    <a:cubicBezTo>
                      <a:pt x="564" y="1983"/>
                      <a:pt x="577" y="1976"/>
                      <a:pt x="600" y="1976"/>
                    </a:cubicBezTo>
                    <a:cubicBezTo>
                      <a:pt x="609" y="1976"/>
                      <a:pt x="620" y="1977"/>
                      <a:pt x="635" y="1980"/>
                    </a:cubicBezTo>
                    <a:cubicBezTo>
                      <a:pt x="674" y="1990"/>
                      <a:pt x="724" y="2020"/>
                      <a:pt x="694" y="2020"/>
                    </a:cubicBezTo>
                    <a:cubicBezTo>
                      <a:pt x="655" y="2029"/>
                      <a:pt x="615" y="2049"/>
                      <a:pt x="625" y="2089"/>
                    </a:cubicBezTo>
                    <a:cubicBezTo>
                      <a:pt x="630" y="2114"/>
                      <a:pt x="617" y="2116"/>
                      <a:pt x="601" y="2116"/>
                    </a:cubicBezTo>
                    <a:cubicBezTo>
                      <a:pt x="597" y="2116"/>
                      <a:pt x="593" y="2116"/>
                      <a:pt x="589" y="2116"/>
                    </a:cubicBezTo>
                    <a:cubicBezTo>
                      <a:pt x="576" y="2116"/>
                      <a:pt x="563" y="2117"/>
                      <a:pt x="555" y="2129"/>
                    </a:cubicBezTo>
                    <a:cubicBezTo>
                      <a:pt x="536" y="2158"/>
                      <a:pt x="595" y="2228"/>
                      <a:pt x="555" y="2228"/>
                    </a:cubicBezTo>
                    <a:cubicBezTo>
                      <a:pt x="516" y="2228"/>
                      <a:pt x="476" y="2178"/>
                      <a:pt x="466" y="2139"/>
                    </a:cubicBezTo>
                    <a:cubicBezTo>
                      <a:pt x="460" y="2123"/>
                      <a:pt x="454" y="2117"/>
                      <a:pt x="449" y="2117"/>
                    </a:cubicBezTo>
                    <a:cubicBezTo>
                      <a:pt x="436" y="2117"/>
                      <a:pt x="427" y="2148"/>
                      <a:pt x="427" y="2168"/>
                    </a:cubicBezTo>
                    <a:cubicBezTo>
                      <a:pt x="427" y="2172"/>
                      <a:pt x="426" y="2174"/>
                      <a:pt x="424" y="2174"/>
                    </a:cubicBezTo>
                    <a:cubicBezTo>
                      <a:pt x="413" y="2174"/>
                      <a:pt x="374" y="2105"/>
                      <a:pt x="357" y="2079"/>
                    </a:cubicBezTo>
                    <a:cubicBezTo>
                      <a:pt x="355" y="2077"/>
                      <a:pt x="352" y="2076"/>
                      <a:pt x="348" y="2076"/>
                    </a:cubicBezTo>
                    <a:cubicBezTo>
                      <a:pt x="315" y="2076"/>
                      <a:pt x="218" y="2148"/>
                      <a:pt x="218" y="2148"/>
                    </a:cubicBezTo>
                    <a:lnTo>
                      <a:pt x="208" y="2148"/>
                    </a:lnTo>
                    <a:cubicBezTo>
                      <a:pt x="199" y="2158"/>
                      <a:pt x="199" y="2158"/>
                      <a:pt x="199" y="2168"/>
                    </a:cubicBezTo>
                    <a:cubicBezTo>
                      <a:pt x="179" y="2218"/>
                      <a:pt x="189" y="2218"/>
                      <a:pt x="199" y="2238"/>
                    </a:cubicBezTo>
                    <a:cubicBezTo>
                      <a:pt x="202" y="2243"/>
                      <a:pt x="206" y="2246"/>
                      <a:pt x="210" y="2246"/>
                    </a:cubicBezTo>
                    <a:cubicBezTo>
                      <a:pt x="225" y="2246"/>
                      <a:pt x="238" y="2202"/>
                      <a:pt x="238" y="2178"/>
                    </a:cubicBezTo>
                    <a:cubicBezTo>
                      <a:pt x="238" y="2158"/>
                      <a:pt x="258" y="2139"/>
                      <a:pt x="288" y="2129"/>
                    </a:cubicBezTo>
                    <a:cubicBezTo>
                      <a:pt x="291" y="2125"/>
                      <a:pt x="293" y="2124"/>
                      <a:pt x="295" y="2124"/>
                    </a:cubicBezTo>
                    <a:cubicBezTo>
                      <a:pt x="305" y="2124"/>
                      <a:pt x="298" y="2163"/>
                      <a:pt x="298" y="2188"/>
                    </a:cubicBezTo>
                    <a:cubicBezTo>
                      <a:pt x="298" y="2218"/>
                      <a:pt x="288" y="2198"/>
                      <a:pt x="278" y="2248"/>
                    </a:cubicBezTo>
                    <a:cubicBezTo>
                      <a:pt x="278" y="2257"/>
                      <a:pt x="278" y="2257"/>
                      <a:pt x="278" y="2257"/>
                    </a:cubicBezTo>
                    <a:lnTo>
                      <a:pt x="288" y="2257"/>
                    </a:lnTo>
                    <a:cubicBezTo>
                      <a:pt x="298" y="2248"/>
                      <a:pt x="308" y="2218"/>
                      <a:pt x="318" y="2198"/>
                    </a:cubicBezTo>
                    <a:cubicBezTo>
                      <a:pt x="326" y="2178"/>
                      <a:pt x="327" y="2172"/>
                      <a:pt x="329" y="2172"/>
                    </a:cubicBezTo>
                    <a:cubicBezTo>
                      <a:pt x="332" y="2172"/>
                      <a:pt x="336" y="2180"/>
                      <a:pt x="352" y="2180"/>
                    </a:cubicBezTo>
                    <a:cubicBezTo>
                      <a:pt x="356" y="2180"/>
                      <a:pt x="361" y="2179"/>
                      <a:pt x="367" y="2178"/>
                    </a:cubicBezTo>
                    <a:cubicBezTo>
                      <a:pt x="417" y="2178"/>
                      <a:pt x="377" y="2198"/>
                      <a:pt x="347" y="2228"/>
                    </a:cubicBezTo>
                    <a:cubicBezTo>
                      <a:pt x="327" y="2254"/>
                      <a:pt x="330" y="2263"/>
                      <a:pt x="339" y="2263"/>
                    </a:cubicBezTo>
                    <a:cubicBezTo>
                      <a:pt x="344" y="2263"/>
                      <a:pt x="351" y="2261"/>
                      <a:pt x="357" y="2257"/>
                    </a:cubicBezTo>
                    <a:cubicBezTo>
                      <a:pt x="387" y="2257"/>
                      <a:pt x="377" y="2238"/>
                      <a:pt x="417" y="2228"/>
                    </a:cubicBezTo>
                    <a:cubicBezTo>
                      <a:pt x="422" y="2226"/>
                      <a:pt x="425" y="2225"/>
                      <a:pt x="428" y="2225"/>
                    </a:cubicBezTo>
                    <a:cubicBezTo>
                      <a:pt x="455" y="2225"/>
                      <a:pt x="407" y="2297"/>
                      <a:pt x="407" y="2297"/>
                    </a:cubicBezTo>
                    <a:lnTo>
                      <a:pt x="347" y="2297"/>
                    </a:lnTo>
                    <a:cubicBezTo>
                      <a:pt x="332" y="2292"/>
                      <a:pt x="325" y="2290"/>
                      <a:pt x="318" y="2290"/>
                    </a:cubicBezTo>
                    <a:cubicBezTo>
                      <a:pt x="310" y="2290"/>
                      <a:pt x="303" y="2292"/>
                      <a:pt x="288" y="2297"/>
                    </a:cubicBezTo>
                    <a:cubicBezTo>
                      <a:pt x="258" y="2317"/>
                      <a:pt x="308" y="2337"/>
                      <a:pt x="298" y="2347"/>
                    </a:cubicBezTo>
                    <a:cubicBezTo>
                      <a:pt x="288" y="2357"/>
                      <a:pt x="278" y="2347"/>
                      <a:pt x="258" y="2367"/>
                    </a:cubicBezTo>
                    <a:cubicBezTo>
                      <a:pt x="254" y="2379"/>
                      <a:pt x="250" y="2385"/>
                      <a:pt x="246" y="2385"/>
                    </a:cubicBezTo>
                    <a:cubicBezTo>
                      <a:pt x="240" y="2385"/>
                      <a:pt x="234" y="2374"/>
                      <a:pt x="228" y="2357"/>
                    </a:cubicBezTo>
                    <a:cubicBezTo>
                      <a:pt x="223" y="2342"/>
                      <a:pt x="218" y="2337"/>
                      <a:pt x="213" y="2337"/>
                    </a:cubicBezTo>
                    <a:cubicBezTo>
                      <a:pt x="208" y="2337"/>
                      <a:pt x="203" y="2342"/>
                      <a:pt x="199" y="2347"/>
                    </a:cubicBezTo>
                    <a:cubicBezTo>
                      <a:pt x="199" y="2347"/>
                      <a:pt x="189" y="2357"/>
                      <a:pt x="189" y="2357"/>
                    </a:cubicBezTo>
                    <a:cubicBezTo>
                      <a:pt x="169" y="2367"/>
                      <a:pt x="189" y="2396"/>
                      <a:pt x="189" y="2406"/>
                    </a:cubicBezTo>
                    <a:cubicBezTo>
                      <a:pt x="185" y="2410"/>
                      <a:pt x="182" y="2411"/>
                      <a:pt x="178" y="2411"/>
                    </a:cubicBezTo>
                    <a:cubicBezTo>
                      <a:pt x="171" y="2411"/>
                      <a:pt x="162" y="2406"/>
                      <a:pt x="149" y="2406"/>
                    </a:cubicBezTo>
                    <a:cubicBezTo>
                      <a:pt x="144" y="2404"/>
                      <a:pt x="138" y="2402"/>
                      <a:pt x="133" y="2402"/>
                    </a:cubicBezTo>
                    <a:cubicBezTo>
                      <a:pt x="120" y="2402"/>
                      <a:pt x="109" y="2412"/>
                      <a:pt x="109" y="2426"/>
                    </a:cubicBezTo>
                    <a:cubicBezTo>
                      <a:pt x="109" y="2426"/>
                      <a:pt x="99" y="2436"/>
                      <a:pt x="99" y="2446"/>
                    </a:cubicBezTo>
                    <a:cubicBezTo>
                      <a:pt x="80" y="2466"/>
                      <a:pt x="70" y="2495"/>
                      <a:pt x="60" y="2495"/>
                    </a:cubicBezTo>
                    <a:cubicBezTo>
                      <a:pt x="50" y="2515"/>
                      <a:pt x="60" y="2545"/>
                      <a:pt x="70" y="2545"/>
                    </a:cubicBezTo>
                    <a:cubicBezTo>
                      <a:pt x="71" y="2546"/>
                      <a:pt x="72" y="2547"/>
                      <a:pt x="74" y="2547"/>
                    </a:cubicBezTo>
                    <a:cubicBezTo>
                      <a:pt x="85" y="2547"/>
                      <a:pt x="102" y="2520"/>
                      <a:pt x="119" y="2486"/>
                    </a:cubicBezTo>
                    <a:cubicBezTo>
                      <a:pt x="129" y="2466"/>
                      <a:pt x="137" y="2458"/>
                      <a:pt x="143" y="2458"/>
                    </a:cubicBezTo>
                    <a:cubicBezTo>
                      <a:pt x="149" y="2458"/>
                      <a:pt x="154" y="2466"/>
                      <a:pt x="159" y="2476"/>
                    </a:cubicBezTo>
                    <a:cubicBezTo>
                      <a:pt x="169" y="2486"/>
                      <a:pt x="149" y="2505"/>
                      <a:pt x="139" y="2515"/>
                    </a:cubicBezTo>
                    <a:cubicBezTo>
                      <a:pt x="129" y="2525"/>
                      <a:pt x="119" y="2585"/>
                      <a:pt x="139" y="2605"/>
                    </a:cubicBezTo>
                    <a:cubicBezTo>
                      <a:pt x="142" y="2608"/>
                      <a:pt x="145" y="2609"/>
                      <a:pt x="147" y="2609"/>
                    </a:cubicBezTo>
                    <a:cubicBezTo>
                      <a:pt x="159" y="2609"/>
                      <a:pt x="159" y="2573"/>
                      <a:pt x="159" y="2565"/>
                    </a:cubicBezTo>
                    <a:cubicBezTo>
                      <a:pt x="159" y="2548"/>
                      <a:pt x="174" y="2501"/>
                      <a:pt x="190" y="2501"/>
                    </a:cubicBezTo>
                    <a:cubicBezTo>
                      <a:pt x="193" y="2501"/>
                      <a:pt x="196" y="2503"/>
                      <a:pt x="199" y="2505"/>
                    </a:cubicBezTo>
                    <a:cubicBezTo>
                      <a:pt x="200" y="2509"/>
                      <a:pt x="203" y="2511"/>
                      <a:pt x="207" y="2511"/>
                    </a:cubicBezTo>
                    <a:cubicBezTo>
                      <a:pt x="223" y="2511"/>
                      <a:pt x="250" y="2482"/>
                      <a:pt x="258" y="2466"/>
                    </a:cubicBezTo>
                    <a:cubicBezTo>
                      <a:pt x="258" y="2454"/>
                      <a:pt x="278" y="2449"/>
                      <a:pt x="301" y="2449"/>
                    </a:cubicBezTo>
                    <a:cubicBezTo>
                      <a:pt x="318" y="2449"/>
                      <a:pt x="335" y="2452"/>
                      <a:pt x="347" y="2456"/>
                    </a:cubicBezTo>
                    <a:cubicBezTo>
                      <a:pt x="387" y="2466"/>
                      <a:pt x="327" y="2505"/>
                      <a:pt x="318" y="2525"/>
                    </a:cubicBezTo>
                    <a:cubicBezTo>
                      <a:pt x="312" y="2542"/>
                      <a:pt x="322" y="2549"/>
                      <a:pt x="336" y="2549"/>
                    </a:cubicBezTo>
                    <a:cubicBezTo>
                      <a:pt x="348" y="2549"/>
                      <a:pt x="364" y="2544"/>
                      <a:pt x="377" y="2535"/>
                    </a:cubicBezTo>
                    <a:cubicBezTo>
                      <a:pt x="386" y="2529"/>
                      <a:pt x="391" y="2527"/>
                      <a:pt x="394" y="2527"/>
                    </a:cubicBezTo>
                    <a:cubicBezTo>
                      <a:pt x="401" y="2527"/>
                      <a:pt x="394" y="2541"/>
                      <a:pt x="387" y="2555"/>
                    </a:cubicBezTo>
                    <a:cubicBezTo>
                      <a:pt x="377" y="2585"/>
                      <a:pt x="347" y="2595"/>
                      <a:pt x="318" y="2595"/>
                    </a:cubicBezTo>
                    <a:cubicBezTo>
                      <a:pt x="288" y="2595"/>
                      <a:pt x="278" y="2565"/>
                      <a:pt x="258" y="2555"/>
                    </a:cubicBezTo>
                    <a:cubicBezTo>
                      <a:pt x="238" y="2555"/>
                      <a:pt x="218" y="2595"/>
                      <a:pt x="218" y="2644"/>
                    </a:cubicBezTo>
                    <a:cubicBezTo>
                      <a:pt x="218" y="2662"/>
                      <a:pt x="214" y="2668"/>
                      <a:pt x="206" y="2668"/>
                    </a:cubicBezTo>
                    <a:cubicBezTo>
                      <a:pt x="196" y="2668"/>
                      <a:pt x="181" y="2660"/>
                      <a:pt x="159" y="2654"/>
                    </a:cubicBezTo>
                    <a:cubicBezTo>
                      <a:pt x="139" y="2654"/>
                      <a:pt x="128" y="2650"/>
                      <a:pt x="111" y="2650"/>
                    </a:cubicBezTo>
                    <a:cubicBezTo>
                      <a:pt x="103" y="2650"/>
                      <a:pt x="93" y="2651"/>
                      <a:pt x="80" y="2654"/>
                    </a:cubicBezTo>
                    <a:cubicBezTo>
                      <a:pt x="40" y="2664"/>
                      <a:pt x="0" y="2694"/>
                      <a:pt x="30" y="2694"/>
                    </a:cubicBezTo>
                    <a:cubicBezTo>
                      <a:pt x="60" y="2704"/>
                      <a:pt x="89" y="2724"/>
                      <a:pt x="80" y="2773"/>
                    </a:cubicBezTo>
                    <a:cubicBezTo>
                      <a:pt x="75" y="2793"/>
                      <a:pt x="87" y="2793"/>
                      <a:pt x="103" y="2793"/>
                    </a:cubicBezTo>
                    <a:cubicBezTo>
                      <a:pt x="119" y="2793"/>
                      <a:pt x="139" y="2793"/>
                      <a:pt x="149" y="2813"/>
                    </a:cubicBezTo>
                    <a:cubicBezTo>
                      <a:pt x="149" y="2823"/>
                      <a:pt x="149" y="2833"/>
                      <a:pt x="149" y="2843"/>
                    </a:cubicBezTo>
                    <a:cubicBezTo>
                      <a:pt x="139" y="2872"/>
                      <a:pt x="119" y="2912"/>
                      <a:pt x="149" y="2912"/>
                    </a:cubicBezTo>
                    <a:cubicBezTo>
                      <a:pt x="189" y="2902"/>
                      <a:pt x="218" y="2862"/>
                      <a:pt x="228" y="2813"/>
                    </a:cubicBezTo>
                    <a:cubicBezTo>
                      <a:pt x="234" y="2801"/>
                      <a:pt x="240" y="2796"/>
                      <a:pt x="246" y="2796"/>
                    </a:cubicBezTo>
                    <a:cubicBezTo>
                      <a:pt x="258" y="2796"/>
                      <a:pt x="268" y="2822"/>
                      <a:pt x="268" y="2843"/>
                    </a:cubicBezTo>
                    <a:cubicBezTo>
                      <a:pt x="268" y="2849"/>
                      <a:pt x="269" y="2852"/>
                      <a:pt x="272" y="2852"/>
                    </a:cubicBezTo>
                    <a:cubicBezTo>
                      <a:pt x="280" y="2852"/>
                      <a:pt x="300" y="2814"/>
                      <a:pt x="308" y="2783"/>
                    </a:cubicBezTo>
                    <a:cubicBezTo>
                      <a:pt x="318" y="2773"/>
                      <a:pt x="318" y="2763"/>
                      <a:pt x="327" y="2753"/>
                    </a:cubicBezTo>
                    <a:cubicBezTo>
                      <a:pt x="327" y="2750"/>
                      <a:pt x="329" y="2749"/>
                      <a:pt x="332" y="2749"/>
                    </a:cubicBezTo>
                    <a:cubicBezTo>
                      <a:pt x="339" y="2749"/>
                      <a:pt x="353" y="2756"/>
                      <a:pt x="367" y="2763"/>
                    </a:cubicBezTo>
                    <a:cubicBezTo>
                      <a:pt x="397" y="2783"/>
                      <a:pt x="446" y="2823"/>
                      <a:pt x="446" y="2823"/>
                    </a:cubicBezTo>
                    <a:lnTo>
                      <a:pt x="615" y="2852"/>
                    </a:lnTo>
                    <a:lnTo>
                      <a:pt x="803" y="2843"/>
                    </a:lnTo>
                    <a:cubicBezTo>
                      <a:pt x="803" y="2843"/>
                      <a:pt x="854" y="2799"/>
                      <a:pt x="881" y="2799"/>
                    </a:cubicBezTo>
                    <a:cubicBezTo>
                      <a:pt x="886" y="2799"/>
                      <a:pt x="890" y="2800"/>
                      <a:pt x="893" y="2803"/>
                    </a:cubicBezTo>
                    <a:cubicBezTo>
                      <a:pt x="903" y="2823"/>
                      <a:pt x="922" y="2862"/>
                      <a:pt x="942" y="2882"/>
                    </a:cubicBezTo>
                    <a:cubicBezTo>
                      <a:pt x="942" y="2882"/>
                      <a:pt x="952" y="2882"/>
                      <a:pt x="952" y="2872"/>
                    </a:cubicBezTo>
                    <a:cubicBezTo>
                      <a:pt x="952" y="2872"/>
                      <a:pt x="952" y="2862"/>
                      <a:pt x="952" y="2852"/>
                    </a:cubicBezTo>
                    <a:cubicBezTo>
                      <a:pt x="952" y="2843"/>
                      <a:pt x="952" y="2823"/>
                      <a:pt x="962" y="2803"/>
                    </a:cubicBezTo>
                    <a:cubicBezTo>
                      <a:pt x="962" y="2793"/>
                      <a:pt x="972" y="2783"/>
                      <a:pt x="972" y="2773"/>
                    </a:cubicBezTo>
                    <a:cubicBezTo>
                      <a:pt x="972" y="2767"/>
                      <a:pt x="975" y="2762"/>
                      <a:pt x="980" y="2762"/>
                    </a:cubicBezTo>
                    <a:cubicBezTo>
                      <a:pt x="983" y="2762"/>
                      <a:pt x="988" y="2765"/>
                      <a:pt x="992" y="2773"/>
                    </a:cubicBezTo>
                    <a:cubicBezTo>
                      <a:pt x="992" y="2783"/>
                      <a:pt x="992" y="2793"/>
                      <a:pt x="1002" y="2793"/>
                    </a:cubicBezTo>
                    <a:cubicBezTo>
                      <a:pt x="1012" y="2823"/>
                      <a:pt x="1022" y="2833"/>
                      <a:pt x="1051" y="2833"/>
                    </a:cubicBezTo>
                    <a:cubicBezTo>
                      <a:pt x="1061" y="2833"/>
                      <a:pt x="1061" y="2833"/>
                      <a:pt x="1071" y="2823"/>
                    </a:cubicBezTo>
                    <a:cubicBezTo>
                      <a:pt x="1071" y="2813"/>
                      <a:pt x="1071" y="2803"/>
                      <a:pt x="1071" y="2783"/>
                    </a:cubicBezTo>
                    <a:cubicBezTo>
                      <a:pt x="1081" y="2773"/>
                      <a:pt x="1081" y="2753"/>
                      <a:pt x="1081" y="2733"/>
                    </a:cubicBezTo>
                    <a:cubicBezTo>
                      <a:pt x="1084" y="2730"/>
                      <a:pt x="1088" y="2729"/>
                      <a:pt x="1091" y="2729"/>
                    </a:cubicBezTo>
                    <a:cubicBezTo>
                      <a:pt x="1107" y="2729"/>
                      <a:pt x="1122" y="2765"/>
                      <a:pt x="1131" y="2773"/>
                    </a:cubicBezTo>
                    <a:cubicBezTo>
                      <a:pt x="1133" y="2776"/>
                      <a:pt x="1136" y="2777"/>
                      <a:pt x="1137" y="2777"/>
                    </a:cubicBezTo>
                    <a:cubicBezTo>
                      <a:pt x="1140" y="2777"/>
                      <a:pt x="1138" y="2770"/>
                      <a:pt x="1131" y="2763"/>
                    </a:cubicBezTo>
                    <a:cubicBezTo>
                      <a:pt x="1131" y="2724"/>
                      <a:pt x="1170" y="2694"/>
                      <a:pt x="1200" y="2694"/>
                    </a:cubicBezTo>
                    <a:cubicBezTo>
                      <a:pt x="1220" y="2694"/>
                      <a:pt x="1210" y="2674"/>
                      <a:pt x="1200" y="2664"/>
                    </a:cubicBezTo>
                    <a:cubicBezTo>
                      <a:pt x="1190" y="2644"/>
                      <a:pt x="1170" y="2624"/>
                      <a:pt x="1150" y="2614"/>
                    </a:cubicBezTo>
                    <a:cubicBezTo>
                      <a:pt x="1150" y="2614"/>
                      <a:pt x="1140" y="2624"/>
                      <a:pt x="1140" y="2624"/>
                    </a:cubicBezTo>
                    <a:cubicBezTo>
                      <a:pt x="1135" y="2622"/>
                      <a:pt x="1129" y="2622"/>
                      <a:pt x="1124" y="2622"/>
                    </a:cubicBezTo>
                    <a:cubicBezTo>
                      <a:pt x="1103" y="2622"/>
                      <a:pt x="1085" y="2636"/>
                      <a:pt x="1061" y="2644"/>
                    </a:cubicBezTo>
                    <a:lnTo>
                      <a:pt x="1051" y="2644"/>
                    </a:lnTo>
                    <a:cubicBezTo>
                      <a:pt x="1041" y="2644"/>
                      <a:pt x="1031" y="2644"/>
                      <a:pt x="1022" y="2654"/>
                    </a:cubicBezTo>
                    <a:cubicBezTo>
                      <a:pt x="992" y="2654"/>
                      <a:pt x="982" y="2654"/>
                      <a:pt x="982" y="2634"/>
                    </a:cubicBezTo>
                    <a:cubicBezTo>
                      <a:pt x="982" y="2589"/>
                      <a:pt x="990" y="2544"/>
                      <a:pt x="976" y="2544"/>
                    </a:cubicBezTo>
                    <a:cubicBezTo>
                      <a:pt x="975" y="2544"/>
                      <a:pt x="974" y="2544"/>
                      <a:pt x="972" y="2545"/>
                    </a:cubicBezTo>
                    <a:cubicBezTo>
                      <a:pt x="952" y="2545"/>
                      <a:pt x="942" y="2595"/>
                      <a:pt x="912" y="2595"/>
                    </a:cubicBezTo>
                    <a:cubicBezTo>
                      <a:pt x="889" y="2595"/>
                      <a:pt x="865" y="2620"/>
                      <a:pt x="851" y="2620"/>
                    </a:cubicBezTo>
                    <a:cubicBezTo>
                      <a:pt x="848" y="2620"/>
                      <a:pt x="845" y="2618"/>
                      <a:pt x="843" y="2614"/>
                    </a:cubicBezTo>
                    <a:cubicBezTo>
                      <a:pt x="843" y="2605"/>
                      <a:pt x="833" y="2585"/>
                      <a:pt x="833" y="2575"/>
                    </a:cubicBezTo>
                    <a:cubicBezTo>
                      <a:pt x="833" y="2561"/>
                      <a:pt x="838" y="2547"/>
                      <a:pt x="844" y="2547"/>
                    </a:cubicBezTo>
                    <a:cubicBezTo>
                      <a:pt x="847" y="2547"/>
                      <a:pt x="850" y="2549"/>
                      <a:pt x="853" y="2555"/>
                    </a:cubicBezTo>
                    <a:cubicBezTo>
                      <a:pt x="859" y="2558"/>
                      <a:pt x="865" y="2559"/>
                      <a:pt x="870" y="2559"/>
                    </a:cubicBezTo>
                    <a:cubicBezTo>
                      <a:pt x="884" y="2559"/>
                      <a:pt x="896" y="2552"/>
                      <a:pt x="903" y="2545"/>
                    </a:cubicBezTo>
                    <a:cubicBezTo>
                      <a:pt x="912" y="2535"/>
                      <a:pt x="922" y="2525"/>
                      <a:pt x="922" y="2515"/>
                    </a:cubicBezTo>
                    <a:cubicBezTo>
                      <a:pt x="922" y="2515"/>
                      <a:pt x="922" y="2505"/>
                      <a:pt x="922" y="2505"/>
                    </a:cubicBezTo>
                    <a:cubicBezTo>
                      <a:pt x="903" y="2476"/>
                      <a:pt x="843" y="2436"/>
                      <a:pt x="873" y="2426"/>
                    </a:cubicBezTo>
                    <a:cubicBezTo>
                      <a:pt x="876" y="2425"/>
                      <a:pt x="880" y="2425"/>
                      <a:pt x="884" y="2425"/>
                    </a:cubicBezTo>
                    <a:cubicBezTo>
                      <a:pt x="921" y="2425"/>
                      <a:pt x="963" y="2467"/>
                      <a:pt x="972" y="2486"/>
                    </a:cubicBezTo>
                    <a:cubicBezTo>
                      <a:pt x="972" y="2495"/>
                      <a:pt x="982" y="2515"/>
                      <a:pt x="1002" y="2525"/>
                    </a:cubicBezTo>
                    <a:cubicBezTo>
                      <a:pt x="1007" y="2530"/>
                      <a:pt x="1012" y="2533"/>
                      <a:pt x="1017" y="2533"/>
                    </a:cubicBezTo>
                    <a:cubicBezTo>
                      <a:pt x="1022" y="2533"/>
                      <a:pt x="1026" y="2530"/>
                      <a:pt x="1031" y="2525"/>
                    </a:cubicBezTo>
                    <a:cubicBezTo>
                      <a:pt x="1033" y="2521"/>
                      <a:pt x="1036" y="2520"/>
                      <a:pt x="1039" y="2520"/>
                    </a:cubicBezTo>
                    <a:cubicBezTo>
                      <a:pt x="1052" y="2520"/>
                      <a:pt x="1071" y="2549"/>
                      <a:pt x="1071" y="2565"/>
                    </a:cubicBezTo>
                    <a:cubicBezTo>
                      <a:pt x="1071" y="2575"/>
                      <a:pt x="1074" y="2580"/>
                      <a:pt x="1079" y="2580"/>
                    </a:cubicBezTo>
                    <a:cubicBezTo>
                      <a:pt x="1083" y="2580"/>
                      <a:pt x="1091" y="2575"/>
                      <a:pt x="1101" y="2565"/>
                    </a:cubicBezTo>
                    <a:cubicBezTo>
                      <a:pt x="1121" y="2545"/>
                      <a:pt x="1101" y="2505"/>
                      <a:pt x="1091" y="2495"/>
                    </a:cubicBezTo>
                    <a:cubicBezTo>
                      <a:pt x="1091" y="2486"/>
                      <a:pt x="1081" y="2486"/>
                      <a:pt x="1081" y="2476"/>
                    </a:cubicBezTo>
                    <a:cubicBezTo>
                      <a:pt x="1071" y="2466"/>
                      <a:pt x="1061" y="2456"/>
                      <a:pt x="1061" y="2456"/>
                    </a:cubicBezTo>
                    <a:cubicBezTo>
                      <a:pt x="1066" y="2447"/>
                      <a:pt x="1070" y="2442"/>
                      <a:pt x="1075" y="2442"/>
                    </a:cubicBezTo>
                    <a:cubicBezTo>
                      <a:pt x="1082" y="2442"/>
                      <a:pt x="1090" y="2449"/>
                      <a:pt x="1101" y="2466"/>
                    </a:cubicBezTo>
                    <a:cubicBezTo>
                      <a:pt x="1101" y="2466"/>
                      <a:pt x="1101" y="2476"/>
                      <a:pt x="1101" y="2476"/>
                    </a:cubicBezTo>
                    <a:cubicBezTo>
                      <a:pt x="1121" y="2505"/>
                      <a:pt x="1131" y="2515"/>
                      <a:pt x="1140" y="2515"/>
                    </a:cubicBezTo>
                    <a:cubicBezTo>
                      <a:pt x="1150" y="2505"/>
                      <a:pt x="1180" y="2466"/>
                      <a:pt x="1160" y="2456"/>
                    </a:cubicBezTo>
                    <a:cubicBezTo>
                      <a:pt x="1160" y="2456"/>
                      <a:pt x="1160" y="2446"/>
                      <a:pt x="1160" y="2446"/>
                    </a:cubicBezTo>
                    <a:cubicBezTo>
                      <a:pt x="1150" y="2436"/>
                      <a:pt x="1150" y="2426"/>
                      <a:pt x="1150" y="2426"/>
                    </a:cubicBezTo>
                    <a:cubicBezTo>
                      <a:pt x="1150" y="2416"/>
                      <a:pt x="1140" y="2416"/>
                      <a:pt x="1140" y="2406"/>
                    </a:cubicBezTo>
                    <a:lnTo>
                      <a:pt x="1131" y="2406"/>
                    </a:lnTo>
                    <a:cubicBezTo>
                      <a:pt x="1124" y="2403"/>
                      <a:pt x="1118" y="2402"/>
                      <a:pt x="1113" y="2402"/>
                    </a:cubicBezTo>
                    <a:cubicBezTo>
                      <a:pt x="1103" y="2402"/>
                      <a:pt x="1094" y="2406"/>
                      <a:pt x="1081" y="2406"/>
                    </a:cubicBezTo>
                    <a:lnTo>
                      <a:pt x="1061" y="2406"/>
                    </a:lnTo>
                    <a:cubicBezTo>
                      <a:pt x="1061" y="2396"/>
                      <a:pt x="1061" y="2396"/>
                      <a:pt x="1071" y="2386"/>
                    </a:cubicBezTo>
                    <a:cubicBezTo>
                      <a:pt x="1081" y="2367"/>
                      <a:pt x="1101" y="2357"/>
                      <a:pt x="1091" y="2347"/>
                    </a:cubicBezTo>
                    <a:cubicBezTo>
                      <a:pt x="1076" y="2339"/>
                      <a:pt x="1046" y="2316"/>
                      <a:pt x="1026" y="2316"/>
                    </a:cubicBezTo>
                    <a:cubicBezTo>
                      <a:pt x="1020" y="2316"/>
                      <a:pt x="1014" y="2319"/>
                      <a:pt x="1012" y="2327"/>
                    </a:cubicBezTo>
                    <a:cubicBezTo>
                      <a:pt x="1006" y="2350"/>
                      <a:pt x="1003" y="2360"/>
                      <a:pt x="998" y="2360"/>
                    </a:cubicBezTo>
                    <a:cubicBezTo>
                      <a:pt x="995" y="2360"/>
                      <a:pt x="990" y="2355"/>
                      <a:pt x="982" y="2347"/>
                    </a:cubicBezTo>
                    <a:cubicBezTo>
                      <a:pt x="972" y="2332"/>
                      <a:pt x="967" y="2329"/>
                      <a:pt x="963" y="2329"/>
                    </a:cubicBezTo>
                    <a:cubicBezTo>
                      <a:pt x="961" y="2329"/>
                      <a:pt x="960" y="2330"/>
                      <a:pt x="958" y="2330"/>
                    </a:cubicBezTo>
                    <a:cubicBezTo>
                      <a:pt x="956" y="2330"/>
                      <a:pt x="955" y="2329"/>
                      <a:pt x="952" y="2327"/>
                    </a:cubicBezTo>
                    <a:cubicBezTo>
                      <a:pt x="952" y="2317"/>
                      <a:pt x="942" y="2307"/>
                      <a:pt x="932" y="2297"/>
                    </a:cubicBezTo>
                    <a:cubicBezTo>
                      <a:pt x="922" y="2297"/>
                      <a:pt x="922" y="2287"/>
                      <a:pt x="922" y="2287"/>
                    </a:cubicBezTo>
                    <a:cubicBezTo>
                      <a:pt x="917" y="2284"/>
                      <a:pt x="913" y="2283"/>
                      <a:pt x="910" y="2283"/>
                    </a:cubicBezTo>
                    <a:cubicBezTo>
                      <a:pt x="892" y="2283"/>
                      <a:pt x="888" y="2317"/>
                      <a:pt x="863" y="2317"/>
                    </a:cubicBezTo>
                    <a:cubicBezTo>
                      <a:pt x="859" y="2319"/>
                      <a:pt x="855" y="2320"/>
                      <a:pt x="850" y="2320"/>
                    </a:cubicBezTo>
                    <a:cubicBezTo>
                      <a:pt x="832" y="2320"/>
                      <a:pt x="813" y="2307"/>
                      <a:pt x="813" y="2307"/>
                    </a:cubicBezTo>
                    <a:cubicBezTo>
                      <a:pt x="813" y="2307"/>
                      <a:pt x="790" y="2244"/>
                      <a:pt x="812" y="2244"/>
                    </a:cubicBezTo>
                    <a:cubicBezTo>
                      <a:pt x="815" y="2244"/>
                      <a:pt x="819" y="2245"/>
                      <a:pt x="823" y="2248"/>
                    </a:cubicBezTo>
                    <a:cubicBezTo>
                      <a:pt x="863" y="2257"/>
                      <a:pt x="843" y="2257"/>
                      <a:pt x="873" y="2257"/>
                    </a:cubicBezTo>
                    <a:cubicBezTo>
                      <a:pt x="879" y="2261"/>
                      <a:pt x="886" y="2263"/>
                      <a:pt x="891" y="2263"/>
                    </a:cubicBezTo>
                    <a:cubicBezTo>
                      <a:pt x="900" y="2263"/>
                      <a:pt x="903" y="2254"/>
                      <a:pt x="883" y="2228"/>
                    </a:cubicBezTo>
                    <a:cubicBezTo>
                      <a:pt x="853" y="2198"/>
                      <a:pt x="813" y="2178"/>
                      <a:pt x="863" y="2178"/>
                    </a:cubicBezTo>
                    <a:cubicBezTo>
                      <a:pt x="869" y="2179"/>
                      <a:pt x="874" y="2180"/>
                      <a:pt x="878" y="2180"/>
                    </a:cubicBezTo>
                    <a:cubicBezTo>
                      <a:pt x="894" y="2180"/>
                      <a:pt x="898" y="2172"/>
                      <a:pt x="901" y="2172"/>
                    </a:cubicBezTo>
                    <a:cubicBezTo>
                      <a:pt x="903" y="2172"/>
                      <a:pt x="904" y="2178"/>
                      <a:pt x="912" y="2198"/>
                    </a:cubicBezTo>
                    <a:cubicBezTo>
                      <a:pt x="922" y="2218"/>
                      <a:pt x="932" y="2248"/>
                      <a:pt x="942" y="2257"/>
                    </a:cubicBezTo>
                    <a:cubicBezTo>
                      <a:pt x="946" y="2262"/>
                      <a:pt x="949" y="2264"/>
                      <a:pt x="950" y="2264"/>
                    </a:cubicBezTo>
                    <a:cubicBezTo>
                      <a:pt x="952" y="2264"/>
                      <a:pt x="952" y="2259"/>
                      <a:pt x="952" y="2248"/>
                    </a:cubicBezTo>
                    <a:cubicBezTo>
                      <a:pt x="942" y="2198"/>
                      <a:pt x="932" y="2218"/>
                      <a:pt x="932" y="2188"/>
                    </a:cubicBezTo>
                    <a:cubicBezTo>
                      <a:pt x="932" y="2161"/>
                      <a:pt x="924" y="2117"/>
                      <a:pt x="938" y="2117"/>
                    </a:cubicBezTo>
                    <a:cubicBezTo>
                      <a:pt x="939" y="2117"/>
                      <a:pt x="940" y="2118"/>
                      <a:pt x="942" y="2119"/>
                    </a:cubicBezTo>
                    <a:cubicBezTo>
                      <a:pt x="972" y="2139"/>
                      <a:pt x="992" y="2139"/>
                      <a:pt x="992" y="2158"/>
                    </a:cubicBezTo>
                    <a:cubicBezTo>
                      <a:pt x="1002" y="2178"/>
                      <a:pt x="1002" y="2208"/>
                      <a:pt x="1012" y="2228"/>
                    </a:cubicBezTo>
                    <a:cubicBezTo>
                      <a:pt x="1012" y="2228"/>
                      <a:pt x="1016" y="2232"/>
                      <a:pt x="1019" y="2232"/>
                    </a:cubicBezTo>
                    <a:cubicBezTo>
                      <a:pt x="1020" y="2232"/>
                      <a:pt x="1022" y="2231"/>
                      <a:pt x="1022" y="2228"/>
                    </a:cubicBezTo>
                    <a:cubicBezTo>
                      <a:pt x="1031" y="2208"/>
                      <a:pt x="1031" y="2208"/>
                      <a:pt x="1031" y="2188"/>
                    </a:cubicBezTo>
                    <a:cubicBezTo>
                      <a:pt x="1022" y="2178"/>
                      <a:pt x="1022" y="2178"/>
                      <a:pt x="1022" y="2168"/>
                    </a:cubicBezTo>
                    <a:cubicBezTo>
                      <a:pt x="1002" y="2119"/>
                      <a:pt x="1002" y="2109"/>
                      <a:pt x="1022" y="2099"/>
                    </a:cubicBezTo>
                    <a:cubicBezTo>
                      <a:pt x="1031" y="2099"/>
                      <a:pt x="1041" y="2119"/>
                      <a:pt x="1051" y="2148"/>
                    </a:cubicBezTo>
                    <a:cubicBezTo>
                      <a:pt x="1051" y="2158"/>
                      <a:pt x="1051" y="2158"/>
                      <a:pt x="1051" y="2158"/>
                    </a:cubicBezTo>
                    <a:cubicBezTo>
                      <a:pt x="1061" y="2178"/>
                      <a:pt x="1081" y="2188"/>
                      <a:pt x="1091" y="2208"/>
                    </a:cubicBezTo>
                    <a:cubicBezTo>
                      <a:pt x="1102" y="2225"/>
                      <a:pt x="1113" y="2238"/>
                      <a:pt x="1121" y="2238"/>
                    </a:cubicBezTo>
                    <a:cubicBezTo>
                      <a:pt x="1127" y="2238"/>
                      <a:pt x="1131" y="2230"/>
                      <a:pt x="1131" y="2208"/>
                    </a:cubicBezTo>
                    <a:cubicBezTo>
                      <a:pt x="1131" y="2198"/>
                      <a:pt x="1131" y="2188"/>
                      <a:pt x="1131" y="2178"/>
                    </a:cubicBezTo>
                    <a:cubicBezTo>
                      <a:pt x="1111" y="2158"/>
                      <a:pt x="1091" y="2158"/>
                      <a:pt x="1111" y="2148"/>
                    </a:cubicBezTo>
                    <a:cubicBezTo>
                      <a:pt x="1121" y="2139"/>
                      <a:pt x="1131" y="2136"/>
                      <a:pt x="1139" y="2136"/>
                    </a:cubicBezTo>
                    <a:cubicBezTo>
                      <a:pt x="1148" y="2136"/>
                      <a:pt x="1155" y="2139"/>
                      <a:pt x="1160" y="2139"/>
                    </a:cubicBezTo>
                    <a:cubicBezTo>
                      <a:pt x="1160" y="2139"/>
                      <a:pt x="1160" y="2139"/>
                      <a:pt x="1160" y="2129"/>
                    </a:cubicBezTo>
                    <a:cubicBezTo>
                      <a:pt x="1160" y="2099"/>
                      <a:pt x="1170" y="2089"/>
                      <a:pt x="1150" y="2089"/>
                    </a:cubicBezTo>
                    <a:lnTo>
                      <a:pt x="1101" y="2089"/>
                    </a:lnTo>
                    <a:cubicBezTo>
                      <a:pt x="1097" y="2093"/>
                      <a:pt x="1093" y="2095"/>
                      <a:pt x="1089" y="2095"/>
                    </a:cubicBezTo>
                    <a:cubicBezTo>
                      <a:pt x="1084" y="2095"/>
                      <a:pt x="1081" y="2091"/>
                      <a:pt x="1081" y="2079"/>
                    </a:cubicBezTo>
                    <a:cubicBezTo>
                      <a:pt x="1091" y="2049"/>
                      <a:pt x="1101" y="2049"/>
                      <a:pt x="1111" y="2049"/>
                    </a:cubicBezTo>
                    <a:cubicBezTo>
                      <a:pt x="1121" y="2049"/>
                      <a:pt x="1111" y="2020"/>
                      <a:pt x="1111" y="2020"/>
                    </a:cubicBezTo>
                    <a:cubicBezTo>
                      <a:pt x="1111" y="2020"/>
                      <a:pt x="1061" y="2039"/>
                      <a:pt x="1041" y="2039"/>
                    </a:cubicBezTo>
                    <a:cubicBezTo>
                      <a:pt x="1031" y="2039"/>
                      <a:pt x="1022" y="2029"/>
                      <a:pt x="1022" y="2029"/>
                    </a:cubicBezTo>
                    <a:cubicBezTo>
                      <a:pt x="1005" y="2004"/>
                      <a:pt x="1044" y="1965"/>
                      <a:pt x="1034" y="1965"/>
                    </a:cubicBezTo>
                    <a:cubicBezTo>
                      <a:pt x="1032" y="1965"/>
                      <a:pt x="1028" y="1967"/>
                      <a:pt x="1022" y="1970"/>
                    </a:cubicBezTo>
                    <a:cubicBezTo>
                      <a:pt x="1003" y="1976"/>
                      <a:pt x="988" y="1990"/>
                      <a:pt x="973" y="1990"/>
                    </a:cubicBezTo>
                    <a:cubicBezTo>
                      <a:pt x="963" y="1990"/>
                      <a:pt x="953" y="1985"/>
                      <a:pt x="942" y="1970"/>
                    </a:cubicBezTo>
                    <a:cubicBezTo>
                      <a:pt x="912" y="1930"/>
                      <a:pt x="903" y="1940"/>
                      <a:pt x="883" y="1920"/>
                    </a:cubicBezTo>
                    <a:cubicBezTo>
                      <a:pt x="863" y="1901"/>
                      <a:pt x="863" y="1901"/>
                      <a:pt x="853" y="1891"/>
                    </a:cubicBezTo>
                    <a:cubicBezTo>
                      <a:pt x="844" y="1874"/>
                      <a:pt x="858" y="1849"/>
                      <a:pt x="868" y="1849"/>
                    </a:cubicBezTo>
                    <a:cubicBezTo>
                      <a:pt x="870" y="1849"/>
                      <a:pt x="871" y="1850"/>
                      <a:pt x="873" y="1851"/>
                    </a:cubicBezTo>
                    <a:cubicBezTo>
                      <a:pt x="883" y="1861"/>
                      <a:pt x="873" y="1881"/>
                      <a:pt x="903" y="1901"/>
                    </a:cubicBezTo>
                    <a:cubicBezTo>
                      <a:pt x="935" y="1941"/>
                      <a:pt x="951" y="1955"/>
                      <a:pt x="956" y="1955"/>
                    </a:cubicBezTo>
                    <a:cubicBezTo>
                      <a:pt x="964" y="1955"/>
                      <a:pt x="941" y="1912"/>
                      <a:pt x="922" y="1881"/>
                    </a:cubicBezTo>
                    <a:cubicBezTo>
                      <a:pt x="903" y="1831"/>
                      <a:pt x="883" y="1861"/>
                      <a:pt x="883" y="1831"/>
                    </a:cubicBezTo>
                    <a:cubicBezTo>
                      <a:pt x="890" y="1803"/>
                      <a:pt x="907" y="1775"/>
                      <a:pt x="919" y="1775"/>
                    </a:cubicBezTo>
                    <a:cubicBezTo>
                      <a:pt x="925" y="1775"/>
                      <a:pt x="929" y="1780"/>
                      <a:pt x="932" y="1791"/>
                    </a:cubicBezTo>
                    <a:cubicBezTo>
                      <a:pt x="952" y="1831"/>
                      <a:pt x="932" y="1871"/>
                      <a:pt x="972" y="1901"/>
                    </a:cubicBezTo>
                    <a:cubicBezTo>
                      <a:pt x="982" y="1910"/>
                      <a:pt x="987" y="1915"/>
                      <a:pt x="988" y="1915"/>
                    </a:cubicBezTo>
                    <a:cubicBezTo>
                      <a:pt x="989" y="1915"/>
                      <a:pt x="987" y="1910"/>
                      <a:pt x="982" y="1901"/>
                    </a:cubicBezTo>
                    <a:cubicBezTo>
                      <a:pt x="982" y="1891"/>
                      <a:pt x="982" y="1891"/>
                      <a:pt x="982" y="1881"/>
                    </a:cubicBezTo>
                    <a:cubicBezTo>
                      <a:pt x="972" y="1871"/>
                      <a:pt x="972" y="1861"/>
                      <a:pt x="972" y="1851"/>
                    </a:cubicBezTo>
                    <a:cubicBezTo>
                      <a:pt x="955" y="1808"/>
                      <a:pt x="938" y="1758"/>
                      <a:pt x="953" y="1758"/>
                    </a:cubicBezTo>
                    <a:cubicBezTo>
                      <a:pt x="955" y="1758"/>
                      <a:pt x="958" y="1759"/>
                      <a:pt x="962" y="1762"/>
                    </a:cubicBezTo>
                    <a:cubicBezTo>
                      <a:pt x="982" y="1777"/>
                      <a:pt x="982" y="1777"/>
                      <a:pt x="979" y="1777"/>
                    </a:cubicBezTo>
                    <a:cubicBezTo>
                      <a:pt x="977" y="1777"/>
                      <a:pt x="972" y="1777"/>
                      <a:pt x="982" y="1791"/>
                    </a:cubicBezTo>
                    <a:cubicBezTo>
                      <a:pt x="993" y="1813"/>
                      <a:pt x="1026" y="1831"/>
                      <a:pt x="1054" y="1831"/>
                    </a:cubicBezTo>
                    <a:cubicBezTo>
                      <a:pt x="1077" y="1831"/>
                      <a:pt x="1095" y="1818"/>
                      <a:pt x="1091" y="1782"/>
                    </a:cubicBezTo>
                    <a:lnTo>
                      <a:pt x="1081" y="1782"/>
                    </a:lnTo>
                    <a:cubicBezTo>
                      <a:pt x="1077" y="1754"/>
                      <a:pt x="1070" y="1748"/>
                      <a:pt x="1062" y="1748"/>
                    </a:cubicBezTo>
                    <a:cubicBezTo>
                      <a:pt x="1057" y="1748"/>
                      <a:pt x="1051" y="1751"/>
                      <a:pt x="1046" y="1751"/>
                    </a:cubicBezTo>
                    <a:cubicBezTo>
                      <a:pt x="1040" y="1751"/>
                      <a:pt x="1035" y="1748"/>
                      <a:pt x="1031" y="1732"/>
                    </a:cubicBezTo>
                    <a:cubicBezTo>
                      <a:pt x="1031" y="1722"/>
                      <a:pt x="1022" y="1722"/>
                      <a:pt x="1022" y="1722"/>
                    </a:cubicBezTo>
                    <a:cubicBezTo>
                      <a:pt x="1012" y="1672"/>
                      <a:pt x="1002" y="1653"/>
                      <a:pt x="982" y="1643"/>
                    </a:cubicBezTo>
                    <a:cubicBezTo>
                      <a:pt x="962" y="1643"/>
                      <a:pt x="932" y="1692"/>
                      <a:pt x="922" y="1692"/>
                    </a:cubicBezTo>
                    <a:cubicBezTo>
                      <a:pt x="913" y="1692"/>
                      <a:pt x="904" y="1632"/>
                      <a:pt x="927" y="1632"/>
                    </a:cubicBezTo>
                    <a:cubicBezTo>
                      <a:pt x="928" y="1632"/>
                      <a:pt x="930" y="1632"/>
                      <a:pt x="932" y="1633"/>
                    </a:cubicBezTo>
                    <a:cubicBezTo>
                      <a:pt x="937" y="1635"/>
                      <a:pt x="941" y="1636"/>
                      <a:pt x="944" y="1636"/>
                    </a:cubicBezTo>
                    <a:cubicBezTo>
                      <a:pt x="954" y="1636"/>
                      <a:pt x="953" y="1622"/>
                      <a:pt x="922" y="1583"/>
                    </a:cubicBezTo>
                    <a:cubicBezTo>
                      <a:pt x="887" y="1539"/>
                      <a:pt x="899" y="1502"/>
                      <a:pt x="923" y="1502"/>
                    </a:cubicBezTo>
                    <a:cubicBezTo>
                      <a:pt x="926" y="1502"/>
                      <a:pt x="929" y="1503"/>
                      <a:pt x="932" y="1504"/>
                    </a:cubicBezTo>
                    <a:cubicBezTo>
                      <a:pt x="962" y="1514"/>
                      <a:pt x="952" y="1603"/>
                      <a:pt x="962" y="1603"/>
                    </a:cubicBezTo>
                    <a:cubicBezTo>
                      <a:pt x="965" y="1606"/>
                      <a:pt x="971" y="1608"/>
                      <a:pt x="979" y="1608"/>
                    </a:cubicBezTo>
                    <a:cubicBezTo>
                      <a:pt x="1001" y="1608"/>
                      <a:pt x="1034" y="1592"/>
                      <a:pt x="1012" y="1534"/>
                    </a:cubicBezTo>
                    <a:cubicBezTo>
                      <a:pt x="972" y="1464"/>
                      <a:pt x="962" y="1494"/>
                      <a:pt x="942" y="1474"/>
                    </a:cubicBezTo>
                    <a:cubicBezTo>
                      <a:pt x="934" y="1457"/>
                      <a:pt x="925" y="1379"/>
                      <a:pt x="910" y="1379"/>
                    </a:cubicBezTo>
                    <a:cubicBezTo>
                      <a:pt x="907" y="1379"/>
                      <a:pt x="905" y="1381"/>
                      <a:pt x="903" y="1385"/>
                    </a:cubicBezTo>
                    <a:cubicBezTo>
                      <a:pt x="881" y="1414"/>
                      <a:pt x="869" y="1449"/>
                      <a:pt x="857" y="1449"/>
                    </a:cubicBezTo>
                    <a:cubicBezTo>
                      <a:pt x="853" y="1449"/>
                      <a:pt x="848" y="1445"/>
                      <a:pt x="843" y="1435"/>
                    </a:cubicBezTo>
                    <a:cubicBezTo>
                      <a:pt x="813" y="1395"/>
                      <a:pt x="833" y="1355"/>
                      <a:pt x="793" y="1345"/>
                    </a:cubicBezTo>
                    <a:cubicBezTo>
                      <a:pt x="754" y="1335"/>
                      <a:pt x="764" y="1325"/>
                      <a:pt x="764" y="1306"/>
                    </a:cubicBezTo>
                    <a:cubicBezTo>
                      <a:pt x="764" y="1288"/>
                      <a:pt x="740" y="1223"/>
                      <a:pt x="756" y="1223"/>
                    </a:cubicBezTo>
                    <a:cubicBezTo>
                      <a:pt x="758" y="1223"/>
                      <a:pt x="760" y="1224"/>
                      <a:pt x="764" y="1226"/>
                    </a:cubicBezTo>
                    <a:cubicBezTo>
                      <a:pt x="803" y="1236"/>
                      <a:pt x="793" y="1266"/>
                      <a:pt x="813" y="1306"/>
                    </a:cubicBezTo>
                    <a:cubicBezTo>
                      <a:pt x="830" y="1328"/>
                      <a:pt x="847" y="1341"/>
                      <a:pt x="856" y="1341"/>
                    </a:cubicBezTo>
                    <a:cubicBezTo>
                      <a:pt x="864" y="1341"/>
                      <a:pt x="867" y="1333"/>
                      <a:pt x="863" y="1316"/>
                    </a:cubicBezTo>
                    <a:cubicBezTo>
                      <a:pt x="858" y="1297"/>
                      <a:pt x="860" y="1287"/>
                      <a:pt x="867" y="1287"/>
                    </a:cubicBezTo>
                    <a:cubicBezTo>
                      <a:pt x="874" y="1287"/>
                      <a:pt x="887" y="1299"/>
                      <a:pt x="903" y="1325"/>
                    </a:cubicBezTo>
                    <a:cubicBezTo>
                      <a:pt x="917" y="1350"/>
                      <a:pt x="930" y="1353"/>
                      <a:pt x="943" y="1353"/>
                    </a:cubicBezTo>
                    <a:cubicBezTo>
                      <a:pt x="947" y="1353"/>
                      <a:pt x="950" y="1353"/>
                      <a:pt x="954" y="1353"/>
                    </a:cubicBezTo>
                    <a:cubicBezTo>
                      <a:pt x="965" y="1353"/>
                      <a:pt x="977" y="1354"/>
                      <a:pt x="992" y="1365"/>
                    </a:cubicBezTo>
                    <a:cubicBezTo>
                      <a:pt x="1005" y="1378"/>
                      <a:pt x="1019" y="1384"/>
                      <a:pt x="1031" y="1384"/>
                    </a:cubicBezTo>
                    <a:cubicBezTo>
                      <a:pt x="1053" y="1384"/>
                      <a:pt x="1064" y="1362"/>
                      <a:pt x="1031" y="1335"/>
                    </a:cubicBezTo>
                    <a:cubicBezTo>
                      <a:pt x="972" y="1296"/>
                      <a:pt x="942" y="1306"/>
                      <a:pt x="942" y="1286"/>
                    </a:cubicBezTo>
                    <a:cubicBezTo>
                      <a:pt x="942" y="1278"/>
                      <a:pt x="929" y="1251"/>
                      <a:pt x="945" y="1251"/>
                    </a:cubicBezTo>
                    <a:cubicBezTo>
                      <a:pt x="949" y="1251"/>
                      <a:pt x="954" y="1252"/>
                      <a:pt x="962" y="1256"/>
                    </a:cubicBezTo>
                    <a:cubicBezTo>
                      <a:pt x="971" y="1260"/>
                      <a:pt x="980" y="1261"/>
                      <a:pt x="987" y="1261"/>
                    </a:cubicBezTo>
                    <a:cubicBezTo>
                      <a:pt x="1021" y="1261"/>
                      <a:pt x="1036" y="1229"/>
                      <a:pt x="1012" y="1197"/>
                    </a:cubicBezTo>
                    <a:cubicBezTo>
                      <a:pt x="992" y="1170"/>
                      <a:pt x="981" y="1161"/>
                      <a:pt x="964" y="1161"/>
                    </a:cubicBezTo>
                    <a:cubicBezTo>
                      <a:pt x="955" y="1161"/>
                      <a:pt x="945" y="1164"/>
                      <a:pt x="932" y="1167"/>
                    </a:cubicBezTo>
                    <a:cubicBezTo>
                      <a:pt x="908" y="1175"/>
                      <a:pt x="878" y="1202"/>
                      <a:pt x="857" y="1202"/>
                    </a:cubicBezTo>
                    <a:cubicBezTo>
                      <a:pt x="852" y="1202"/>
                      <a:pt x="847" y="1200"/>
                      <a:pt x="843" y="1197"/>
                    </a:cubicBezTo>
                    <a:cubicBezTo>
                      <a:pt x="823" y="1177"/>
                      <a:pt x="853" y="1157"/>
                      <a:pt x="833" y="1147"/>
                    </a:cubicBezTo>
                    <a:cubicBezTo>
                      <a:pt x="803" y="1147"/>
                      <a:pt x="724" y="1137"/>
                      <a:pt x="744" y="1117"/>
                    </a:cubicBezTo>
                    <a:cubicBezTo>
                      <a:pt x="774" y="1097"/>
                      <a:pt x="793" y="1058"/>
                      <a:pt x="793" y="1058"/>
                    </a:cubicBezTo>
                    <a:cubicBezTo>
                      <a:pt x="793" y="1058"/>
                      <a:pt x="806" y="1003"/>
                      <a:pt x="825" y="1003"/>
                    </a:cubicBezTo>
                    <a:cubicBezTo>
                      <a:pt x="831" y="1003"/>
                      <a:pt x="837" y="1007"/>
                      <a:pt x="843" y="1018"/>
                    </a:cubicBezTo>
                    <a:cubicBezTo>
                      <a:pt x="862" y="1055"/>
                      <a:pt x="872" y="1065"/>
                      <a:pt x="880" y="1065"/>
                    </a:cubicBezTo>
                    <a:cubicBezTo>
                      <a:pt x="885" y="1065"/>
                      <a:pt x="889" y="1061"/>
                      <a:pt x="893" y="1058"/>
                    </a:cubicBezTo>
                    <a:cubicBezTo>
                      <a:pt x="900" y="1043"/>
                      <a:pt x="902" y="1021"/>
                      <a:pt x="907" y="1021"/>
                    </a:cubicBezTo>
                    <a:cubicBezTo>
                      <a:pt x="908" y="1021"/>
                      <a:pt x="910" y="1023"/>
                      <a:pt x="912" y="1028"/>
                    </a:cubicBezTo>
                    <a:cubicBezTo>
                      <a:pt x="917" y="1041"/>
                      <a:pt x="929" y="1048"/>
                      <a:pt x="937" y="1048"/>
                    </a:cubicBezTo>
                    <a:cubicBezTo>
                      <a:pt x="949" y="1048"/>
                      <a:pt x="955" y="1036"/>
                      <a:pt x="932" y="1008"/>
                    </a:cubicBezTo>
                    <a:cubicBezTo>
                      <a:pt x="906" y="965"/>
                      <a:pt x="888" y="937"/>
                      <a:pt x="871" y="937"/>
                    </a:cubicBezTo>
                    <a:cubicBezTo>
                      <a:pt x="868" y="937"/>
                      <a:pt x="865" y="937"/>
                      <a:pt x="863" y="939"/>
                    </a:cubicBezTo>
                    <a:cubicBezTo>
                      <a:pt x="858" y="943"/>
                      <a:pt x="855" y="945"/>
                      <a:pt x="853" y="945"/>
                    </a:cubicBezTo>
                    <a:cubicBezTo>
                      <a:pt x="845" y="945"/>
                      <a:pt x="844" y="922"/>
                      <a:pt x="813" y="899"/>
                    </a:cubicBezTo>
                    <a:cubicBezTo>
                      <a:pt x="802" y="888"/>
                      <a:pt x="792" y="885"/>
                      <a:pt x="783" y="885"/>
                    </a:cubicBezTo>
                    <a:cubicBezTo>
                      <a:pt x="775" y="885"/>
                      <a:pt x="768" y="887"/>
                      <a:pt x="762" y="887"/>
                    </a:cubicBezTo>
                    <a:cubicBezTo>
                      <a:pt x="756" y="887"/>
                      <a:pt x="750" y="885"/>
                      <a:pt x="744" y="879"/>
                    </a:cubicBezTo>
                    <a:cubicBezTo>
                      <a:pt x="724" y="859"/>
                      <a:pt x="665" y="830"/>
                      <a:pt x="704" y="810"/>
                    </a:cubicBezTo>
                    <a:cubicBezTo>
                      <a:pt x="734" y="788"/>
                      <a:pt x="753" y="776"/>
                      <a:pt x="764" y="776"/>
                    </a:cubicBezTo>
                    <a:cubicBezTo>
                      <a:pt x="768" y="776"/>
                      <a:pt x="771" y="778"/>
                      <a:pt x="774" y="780"/>
                    </a:cubicBezTo>
                    <a:cubicBezTo>
                      <a:pt x="780" y="787"/>
                      <a:pt x="789" y="790"/>
                      <a:pt x="798" y="790"/>
                    </a:cubicBezTo>
                    <a:cubicBezTo>
                      <a:pt x="817" y="790"/>
                      <a:pt x="836" y="777"/>
                      <a:pt x="843" y="750"/>
                    </a:cubicBezTo>
                    <a:cubicBezTo>
                      <a:pt x="847" y="744"/>
                      <a:pt x="851" y="742"/>
                      <a:pt x="855" y="742"/>
                    </a:cubicBezTo>
                    <a:cubicBezTo>
                      <a:pt x="866" y="742"/>
                      <a:pt x="875" y="759"/>
                      <a:pt x="875" y="759"/>
                    </a:cubicBezTo>
                    <a:cubicBezTo>
                      <a:pt x="876" y="759"/>
                      <a:pt x="875" y="757"/>
                      <a:pt x="873" y="750"/>
                    </a:cubicBezTo>
                    <a:cubicBezTo>
                      <a:pt x="866" y="724"/>
                      <a:pt x="860" y="706"/>
                      <a:pt x="850" y="706"/>
                    </a:cubicBezTo>
                    <a:cubicBezTo>
                      <a:pt x="845" y="706"/>
                      <a:pt x="840" y="711"/>
                      <a:pt x="833" y="721"/>
                    </a:cubicBezTo>
                    <a:cubicBezTo>
                      <a:pt x="827" y="725"/>
                      <a:pt x="820" y="727"/>
                      <a:pt x="814" y="727"/>
                    </a:cubicBezTo>
                    <a:cubicBezTo>
                      <a:pt x="792" y="727"/>
                      <a:pt x="776" y="702"/>
                      <a:pt x="784" y="671"/>
                    </a:cubicBezTo>
                    <a:cubicBezTo>
                      <a:pt x="791" y="650"/>
                      <a:pt x="822" y="629"/>
                      <a:pt x="819" y="629"/>
                    </a:cubicBezTo>
                    <a:cubicBezTo>
                      <a:pt x="818" y="629"/>
                      <a:pt x="811" y="633"/>
                      <a:pt x="793" y="641"/>
                    </a:cubicBezTo>
                    <a:cubicBezTo>
                      <a:pt x="734" y="671"/>
                      <a:pt x="754" y="661"/>
                      <a:pt x="754" y="691"/>
                    </a:cubicBezTo>
                    <a:cubicBezTo>
                      <a:pt x="759" y="707"/>
                      <a:pt x="744" y="723"/>
                      <a:pt x="730" y="723"/>
                    </a:cubicBezTo>
                    <a:cubicBezTo>
                      <a:pt x="719" y="723"/>
                      <a:pt x="710" y="712"/>
                      <a:pt x="714" y="681"/>
                    </a:cubicBezTo>
                    <a:cubicBezTo>
                      <a:pt x="714" y="612"/>
                      <a:pt x="684" y="562"/>
                      <a:pt x="724" y="562"/>
                    </a:cubicBezTo>
                    <a:cubicBezTo>
                      <a:pt x="750" y="562"/>
                      <a:pt x="750" y="575"/>
                      <a:pt x="753" y="575"/>
                    </a:cubicBezTo>
                    <a:cubicBezTo>
                      <a:pt x="755" y="575"/>
                      <a:pt x="757" y="572"/>
                      <a:pt x="764" y="562"/>
                    </a:cubicBezTo>
                    <a:cubicBezTo>
                      <a:pt x="784" y="532"/>
                      <a:pt x="863" y="552"/>
                      <a:pt x="823" y="512"/>
                    </a:cubicBezTo>
                    <a:cubicBezTo>
                      <a:pt x="801" y="483"/>
                      <a:pt x="790" y="465"/>
                      <a:pt x="778" y="465"/>
                    </a:cubicBezTo>
                    <a:cubicBezTo>
                      <a:pt x="774" y="465"/>
                      <a:pt x="769" y="467"/>
                      <a:pt x="764" y="473"/>
                    </a:cubicBezTo>
                    <a:cubicBezTo>
                      <a:pt x="748" y="489"/>
                      <a:pt x="733" y="494"/>
                      <a:pt x="721" y="494"/>
                    </a:cubicBezTo>
                    <a:cubicBezTo>
                      <a:pt x="696" y="494"/>
                      <a:pt x="684" y="470"/>
                      <a:pt x="704" y="463"/>
                    </a:cubicBezTo>
                    <a:cubicBezTo>
                      <a:pt x="732" y="444"/>
                      <a:pt x="751" y="383"/>
                      <a:pt x="745" y="383"/>
                    </a:cubicBezTo>
                    <a:cubicBezTo>
                      <a:pt x="745" y="383"/>
                      <a:pt x="745" y="383"/>
                      <a:pt x="744" y="383"/>
                    </a:cubicBezTo>
                    <a:cubicBezTo>
                      <a:pt x="724" y="383"/>
                      <a:pt x="684" y="374"/>
                      <a:pt x="674" y="344"/>
                    </a:cubicBezTo>
                    <a:cubicBezTo>
                      <a:pt x="674" y="337"/>
                      <a:pt x="673" y="335"/>
                      <a:pt x="671" y="335"/>
                    </a:cubicBezTo>
                    <a:cubicBezTo>
                      <a:pt x="670" y="335"/>
                      <a:pt x="667" y="337"/>
                      <a:pt x="666" y="337"/>
                    </a:cubicBezTo>
                    <a:cubicBezTo>
                      <a:pt x="665" y="337"/>
                      <a:pt x="665" y="336"/>
                      <a:pt x="665" y="334"/>
                    </a:cubicBezTo>
                    <a:cubicBezTo>
                      <a:pt x="655" y="324"/>
                      <a:pt x="674" y="265"/>
                      <a:pt x="694" y="235"/>
                    </a:cubicBezTo>
                    <a:cubicBezTo>
                      <a:pt x="704" y="215"/>
                      <a:pt x="734" y="215"/>
                      <a:pt x="704" y="215"/>
                    </a:cubicBezTo>
                    <a:cubicBezTo>
                      <a:pt x="674" y="222"/>
                      <a:pt x="656" y="258"/>
                      <a:pt x="648" y="258"/>
                    </a:cubicBezTo>
                    <a:cubicBezTo>
                      <a:pt x="646" y="258"/>
                      <a:pt x="645" y="254"/>
                      <a:pt x="645" y="245"/>
                    </a:cubicBezTo>
                    <a:cubicBezTo>
                      <a:pt x="645" y="205"/>
                      <a:pt x="645" y="155"/>
                      <a:pt x="635" y="136"/>
                    </a:cubicBezTo>
                    <a:cubicBezTo>
                      <a:pt x="625" y="126"/>
                      <a:pt x="625" y="106"/>
                      <a:pt x="625" y="86"/>
                    </a:cubicBezTo>
                    <a:cubicBezTo>
                      <a:pt x="618" y="46"/>
                      <a:pt x="616" y="1"/>
                      <a:pt x="6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5" name="Google Shape;3165;p19"/>
              <p:cNvSpPr/>
              <p:nvPr/>
            </p:nvSpPr>
            <p:spPr>
              <a:xfrm>
                <a:off x="11401453" y="-2449377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6" name="Google Shape;3166;p19"/>
              <p:cNvSpPr/>
              <p:nvPr/>
            </p:nvSpPr>
            <p:spPr>
              <a:xfrm>
                <a:off x="11361519" y="-2300913"/>
                <a:ext cx="2898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40" extrusionOk="0">
                    <a:moveTo>
                      <a:pt x="46" y="1"/>
                    </a:moveTo>
                    <a:cubicBezTo>
                      <a:pt x="38" y="1"/>
                      <a:pt x="31" y="4"/>
                      <a:pt x="21" y="11"/>
                    </a:cubicBezTo>
                    <a:cubicBezTo>
                      <a:pt x="21" y="11"/>
                      <a:pt x="11" y="20"/>
                      <a:pt x="1" y="20"/>
                    </a:cubicBezTo>
                    <a:cubicBezTo>
                      <a:pt x="31" y="40"/>
                      <a:pt x="50" y="90"/>
                      <a:pt x="70" y="139"/>
                    </a:cubicBezTo>
                    <a:cubicBezTo>
                      <a:pt x="90" y="110"/>
                      <a:pt x="179" y="80"/>
                      <a:pt x="120" y="40"/>
                    </a:cubicBezTo>
                    <a:cubicBezTo>
                      <a:pt x="80" y="14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7" name="Google Shape;3167;p19"/>
              <p:cNvSpPr/>
              <p:nvPr/>
            </p:nvSpPr>
            <p:spPr>
              <a:xfrm>
                <a:off x="11834605" y="-1730891"/>
                <a:ext cx="41222" cy="28340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76" extrusionOk="0">
                    <a:moveTo>
                      <a:pt x="166" y="0"/>
                    </a:moveTo>
                    <a:cubicBezTo>
                      <a:pt x="145" y="29"/>
                      <a:pt x="114" y="52"/>
                      <a:pt x="83" y="52"/>
                    </a:cubicBezTo>
                    <a:cubicBezTo>
                      <a:pt x="71" y="52"/>
                      <a:pt x="59" y="48"/>
                      <a:pt x="47" y="40"/>
                    </a:cubicBezTo>
                    <a:cubicBezTo>
                      <a:pt x="40" y="34"/>
                      <a:pt x="34" y="32"/>
                      <a:pt x="29" y="32"/>
                    </a:cubicBezTo>
                    <a:cubicBezTo>
                      <a:pt x="1" y="32"/>
                      <a:pt x="11" y="117"/>
                      <a:pt x="28" y="159"/>
                    </a:cubicBezTo>
                    <a:cubicBezTo>
                      <a:pt x="32" y="171"/>
                      <a:pt x="40" y="175"/>
                      <a:pt x="49" y="175"/>
                    </a:cubicBezTo>
                    <a:cubicBezTo>
                      <a:pt x="79" y="175"/>
                      <a:pt x="129" y="129"/>
                      <a:pt x="166" y="129"/>
                    </a:cubicBezTo>
                    <a:cubicBezTo>
                      <a:pt x="206" y="119"/>
                      <a:pt x="226" y="80"/>
                      <a:pt x="256" y="40"/>
                    </a:cubicBezTo>
                    <a:cubicBezTo>
                      <a:pt x="216" y="40"/>
                      <a:pt x="186" y="20"/>
                      <a:pt x="1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8" name="Google Shape;3168;p19"/>
              <p:cNvSpPr/>
              <p:nvPr/>
            </p:nvSpPr>
            <p:spPr>
              <a:xfrm>
                <a:off x="11875666" y="-1750052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10" y="0"/>
                    </a:moveTo>
                    <a:lnTo>
                      <a:pt x="10" y="0"/>
                    </a:lnTo>
                    <a:cubicBezTo>
                      <a:pt x="1" y="20"/>
                      <a:pt x="10" y="30"/>
                      <a:pt x="30" y="40"/>
                    </a:cubicBezTo>
                    <a:cubicBezTo>
                      <a:pt x="30" y="40"/>
                      <a:pt x="30" y="30"/>
                      <a:pt x="30" y="30"/>
                    </a:cubicBezTo>
                    <a:cubicBezTo>
                      <a:pt x="30" y="20"/>
                      <a:pt x="2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69" name="Google Shape;3169;p19"/>
              <p:cNvSpPr/>
              <p:nvPr/>
            </p:nvSpPr>
            <p:spPr>
              <a:xfrm>
                <a:off x="11985806" y="-2685759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30" y="1"/>
                    </a:moveTo>
                    <a:cubicBezTo>
                      <a:pt x="1" y="11"/>
                      <a:pt x="11" y="21"/>
                      <a:pt x="30" y="41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0" name="Google Shape;3170;p19"/>
              <p:cNvSpPr/>
              <p:nvPr/>
            </p:nvSpPr>
            <p:spPr>
              <a:xfrm>
                <a:off x="11838953" y="-1644743"/>
                <a:ext cx="24153" cy="2705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168" extrusionOk="0">
                    <a:moveTo>
                      <a:pt x="76" y="0"/>
                    </a:moveTo>
                    <a:cubicBezTo>
                      <a:pt x="56" y="0"/>
                      <a:pt x="26" y="11"/>
                      <a:pt x="1" y="31"/>
                    </a:cubicBezTo>
                    <a:cubicBezTo>
                      <a:pt x="30" y="40"/>
                      <a:pt x="60" y="100"/>
                      <a:pt x="60" y="150"/>
                    </a:cubicBezTo>
                    <a:cubicBezTo>
                      <a:pt x="63" y="162"/>
                      <a:pt x="68" y="168"/>
                      <a:pt x="75" y="168"/>
                    </a:cubicBezTo>
                    <a:cubicBezTo>
                      <a:pt x="91" y="168"/>
                      <a:pt x="115" y="141"/>
                      <a:pt x="149" y="100"/>
                    </a:cubicBezTo>
                    <a:cubicBezTo>
                      <a:pt x="129" y="70"/>
                      <a:pt x="110" y="31"/>
                      <a:pt x="100" y="11"/>
                    </a:cubicBezTo>
                    <a:cubicBezTo>
                      <a:pt x="96" y="4"/>
                      <a:pt x="8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1" name="Google Shape;3171;p19"/>
              <p:cNvSpPr/>
              <p:nvPr/>
            </p:nvSpPr>
            <p:spPr>
              <a:xfrm>
                <a:off x="11889997" y="-1870176"/>
                <a:ext cx="1304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81" h="63" extrusionOk="0">
                    <a:moveTo>
                      <a:pt x="41" y="1"/>
                    </a:moveTo>
                    <a:cubicBezTo>
                      <a:pt x="38" y="1"/>
                      <a:pt x="35" y="1"/>
                      <a:pt x="31" y="3"/>
                    </a:cubicBezTo>
                    <a:cubicBezTo>
                      <a:pt x="11" y="3"/>
                      <a:pt x="1" y="23"/>
                      <a:pt x="11" y="62"/>
                    </a:cubicBezTo>
                    <a:cubicBezTo>
                      <a:pt x="31" y="62"/>
                      <a:pt x="50" y="52"/>
                      <a:pt x="80" y="52"/>
                    </a:cubicBezTo>
                    <a:cubicBezTo>
                      <a:pt x="72" y="27"/>
                      <a:pt x="63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2" name="Google Shape;3172;p19"/>
              <p:cNvSpPr/>
              <p:nvPr/>
            </p:nvSpPr>
            <p:spPr>
              <a:xfrm>
                <a:off x="11853606" y="-2064048"/>
                <a:ext cx="22221" cy="2673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6" extrusionOk="0">
                    <a:moveTo>
                      <a:pt x="67" y="1"/>
                    </a:moveTo>
                    <a:cubicBezTo>
                      <a:pt x="27" y="1"/>
                      <a:pt x="0" y="71"/>
                      <a:pt x="68" y="15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98" y="146"/>
                      <a:pt x="108" y="136"/>
                      <a:pt x="138" y="116"/>
                    </a:cubicBezTo>
                    <a:cubicBezTo>
                      <a:pt x="128" y="66"/>
                      <a:pt x="118" y="17"/>
                      <a:pt x="88" y="7"/>
                    </a:cubicBezTo>
                    <a:cubicBezTo>
                      <a:pt x="81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3" name="Google Shape;3173;p19"/>
              <p:cNvSpPr/>
              <p:nvPr/>
            </p:nvSpPr>
            <p:spPr>
              <a:xfrm>
                <a:off x="11704821" y="-1831530"/>
                <a:ext cx="255704" cy="214804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334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80" y="30"/>
                      <a:pt x="80" y="50"/>
                      <a:pt x="90" y="80"/>
                    </a:cubicBezTo>
                    <a:cubicBezTo>
                      <a:pt x="100" y="120"/>
                      <a:pt x="120" y="130"/>
                      <a:pt x="130" y="149"/>
                    </a:cubicBezTo>
                    <a:cubicBezTo>
                      <a:pt x="159" y="159"/>
                      <a:pt x="179" y="209"/>
                      <a:pt x="179" y="249"/>
                    </a:cubicBezTo>
                    <a:cubicBezTo>
                      <a:pt x="179" y="276"/>
                      <a:pt x="188" y="285"/>
                      <a:pt x="204" y="285"/>
                    </a:cubicBezTo>
                    <a:cubicBezTo>
                      <a:pt x="223" y="285"/>
                      <a:pt x="251" y="274"/>
                      <a:pt x="288" y="268"/>
                    </a:cubicBezTo>
                    <a:cubicBezTo>
                      <a:pt x="336" y="268"/>
                      <a:pt x="358" y="256"/>
                      <a:pt x="400" y="256"/>
                    </a:cubicBezTo>
                    <a:cubicBezTo>
                      <a:pt x="411" y="256"/>
                      <a:pt x="423" y="257"/>
                      <a:pt x="437" y="258"/>
                    </a:cubicBezTo>
                    <a:cubicBezTo>
                      <a:pt x="506" y="278"/>
                      <a:pt x="596" y="318"/>
                      <a:pt x="536" y="318"/>
                    </a:cubicBezTo>
                    <a:cubicBezTo>
                      <a:pt x="486" y="318"/>
                      <a:pt x="417" y="358"/>
                      <a:pt x="437" y="417"/>
                    </a:cubicBezTo>
                    <a:cubicBezTo>
                      <a:pt x="445" y="442"/>
                      <a:pt x="431" y="446"/>
                      <a:pt x="410" y="446"/>
                    </a:cubicBezTo>
                    <a:cubicBezTo>
                      <a:pt x="399" y="446"/>
                      <a:pt x="386" y="445"/>
                      <a:pt x="373" y="445"/>
                    </a:cubicBezTo>
                    <a:cubicBezTo>
                      <a:pt x="351" y="445"/>
                      <a:pt x="329" y="448"/>
                      <a:pt x="318" y="467"/>
                    </a:cubicBezTo>
                    <a:cubicBezTo>
                      <a:pt x="278" y="506"/>
                      <a:pt x="387" y="596"/>
                      <a:pt x="318" y="596"/>
                    </a:cubicBezTo>
                    <a:cubicBezTo>
                      <a:pt x="239" y="596"/>
                      <a:pt x="179" y="536"/>
                      <a:pt x="159" y="477"/>
                    </a:cubicBezTo>
                    <a:cubicBezTo>
                      <a:pt x="149" y="457"/>
                      <a:pt x="149" y="447"/>
                      <a:pt x="139" y="447"/>
                    </a:cubicBezTo>
                    <a:cubicBezTo>
                      <a:pt x="120" y="447"/>
                      <a:pt x="90" y="477"/>
                      <a:pt x="90" y="516"/>
                    </a:cubicBezTo>
                    <a:cubicBezTo>
                      <a:pt x="90" y="520"/>
                      <a:pt x="89" y="521"/>
                      <a:pt x="87" y="521"/>
                    </a:cubicBezTo>
                    <a:cubicBezTo>
                      <a:pt x="84" y="521"/>
                      <a:pt x="80" y="516"/>
                      <a:pt x="80" y="516"/>
                    </a:cubicBezTo>
                    <a:cubicBezTo>
                      <a:pt x="80" y="526"/>
                      <a:pt x="80" y="526"/>
                      <a:pt x="80" y="536"/>
                    </a:cubicBezTo>
                    <a:cubicBezTo>
                      <a:pt x="110" y="586"/>
                      <a:pt x="288" y="606"/>
                      <a:pt x="288" y="606"/>
                    </a:cubicBezTo>
                    <a:cubicBezTo>
                      <a:pt x="288" y="606"/>
                      <a:pt x="318" y="655"/>
                      <a:pt x="298" y="655"/>
                    </a:cubicBezTo>
                    <a:cubicBezTo>
                      <a:pt x="278" y="665"/>
                      <a:pt x="239" y="685"/>
                      <a:pt x="219" y="744"/>
                    </a:cubicBezTo>
                    <a:cubicBezTo>
                      <a:pt x="215" y="770"/>
                      <a:pt x="222" y="778"/>
                      <a:pt x="237" y="778"/>
                    </a:cubicBezTo>
                    <a:cubicBezTo>
                      <a:pt x="261" y="778"/>
                      <a:pt x="307" y="754"/>
                      <a:pt x="358" y="754"/>
                    </a:cubicBezTo>
                    <a:cubicBezTo>
                      <a:pt x="437" y="754"/>
                      <a:pt x="407" y="774"/>
                      <a:pt x="417" y="843"/>
                    </a:cubicBezTo>
                    <a:cubicBezTo>
                      <a:pt x="421" y="867"/>
                      <a:pt x="413" y="872"/>
                      <a:pt x="398" y="872"/>
                    </a:cubicBezTo>
                    <a:cubicBezTo>
                      <a:pt x="386" y="872"/>
                      <a:pt x="369" y="868"/>
                      <a:pt x="351" y="868"/>
                    </a:cubicBezTo>
                    <a:cubicBezTo>
                      <a:pt x="334" y="868"/>
                      <a:pt x="316" y="871"/>
                      <a:pt x="298" y="883"/>
                    </a:cubicBezTo>
                    <a:cubicBezTo>
                      <a:pt x="239" y="923"/>
                      <a:pt x="338" y="933"/>
                      <a:pt x="338" y="1022"/>
                    </a:cubicBezTo>
                    <a:cubicBezTo>
                      <a:pt x="338" y="1053"/>
                      <a:pt x="333" y="1064"/>
                      <a:pt x="325" y="1064"/>
                    </a:cubicBezTo>
                    <a:cubicBezTo>
                      <a:pt x="308" y="1064"/>
                      <a:pt x="276" y="1007"/>
                      <a:pt x="248" y="972"/>
                    </a:cubicBezTo>
                    <a:cubicBezTo>
                      <a:pt x="239" y="953"/>
                      <a:pt x="229" y="933"/>
                      <a:pt x="219" y="913"/>
                    </a:cubicBezTo>
                    <a:cubicBezTo>
                      <a:pt x="159" y="982"/>
                      <a:pt x="70" y="1062"/>
                      <a:pt x="40" y="1121"/>
                    </a:cubicBezTo>
                    <a:cubicBezTo>
                      <a:pt x="20" y="1181"/>
                      <a:pt x="30" y="1210"/>
                      <a:pt x="40" y="1220"/>
                    </a:cubicBezTo>
                    <a:lnTo>
                      <a:pt x="60" y="1220"/>
                    </a:lnTo>
                    <a:cubicBezTo>
                      <a:pt x="80" y="1210"/>
                      <a:pt x="120" y="1191"/>
                      <a:pt x="179" y="1141"/>
                    </a:cubicBezTo>
                    <a:cubicBezTo>
                      <a:pt x="202" y="1123"/>
                      <a:pt x="224" y="1115"/>
                      <a:pt x="244" y="1115"/>
                    </a:cubicBezTo>
                    <a:cubicBezTo>
                      <a:pt x="303" y="1115"/>
                      <a:pt x="351" y="1182"/>
                      <a:pt x="387" y="1270"/>
                    </a:cubicBezTo>
                    <a:lnTo>
                      <a:pt x="496" y="1260"/>
                    </a:lnTo>
                    <a:lnTo>
                      <a:pt x="754" y="1250"/>
                    </a:lnTo>
                    <a:cubicBezTo>
                      <a:pt x="754" y="1250"/>
                      <a:pt x="764" y="1240"/>
                      <a:pt x="774" y="1230"/>
                    </a:cubicBezTo>
                    <a:cubicBezTo>
                      <a:pt x="794" y="1220"/>
                      <a:pt x="814" y="1200"/>
                      <a:pt x="834" y="1191"/>
                    </a:cubicBezTo>
                    <a:cubicBezTo>
                      <a:pt x="859" y="1171"/>
                      <a:pt x="889" y="1160"/>
                      <a:pt x="909" y="1160"/>
                    </a:cubicBezTo>
                    <a:cubicBezTo>
                      <a:pt x="921" y="1160"/>
                      <a:pt x="929" y="1164"/>
                      <a:pt x="933" y="1171"/>
                    </a:cubicBezTo>
                    <a:cubicBezTo>
                      <a:pt x="943" y="1191"/>
                      <a:pt x="962" y="1230"/>
                      <a:pt x="982" y="1260"/>
                    </a:cubicBezTo>
                    <a:cubicBezTo>
                      <a:pt x="1004" y="1297"/>
                      <a:pt x="1027" y="1334"/>
                      <a:pt x="1036" y="1334"/>
                    </a:cubicBezTo>
                    <a:cubicBezTo>
                      <a:pt x="1040" y="1334"/>
                      <a:pt x="1042" y="1330"/>
                      <a:pt x="1042" y="1319"/>
                    </a:cubicBezTo>
                    <a:cubicBezTo>
                      <a:pt x="1052" y="1270"/>
                      <a:pt x="1071" y="1151"/>
                      <a:pt x="1091" y="1101"/>
                    </a:cubicBezTo>
                    <a:cubicBezTo>
                      <a:pt x="1101" y="1091"/>
                      <a:pt x="1101" y="1091"/>
                      <a:pt x="1101" y="1081"/>
                    </a:cubicBezTo>
                    <a:lnTo>
                      <a:pt x="1111" y="1081"/>
                    </a:lnTo>
                    <a:cubicBezTo>
                      <a:pt x="1121" y="1081"/>
                      <a:pt x="1121" y="1091"/>
                      <a:pt x="1121" y="1101"/>
                    </a:cubicBezTo>
                    <a:cubicBezTo>
                      <a:pt x="1151" y="1191"/>
                      <a:pt x="1171" y="1230"/>
                      <a:pt x="1240" y="1240"/>
                    </a:cubicBezTo>
                    <a:cubicBezTo>
                      <a:pt x="1290" y="1240"/>
                      <a:pt x="1300" y="1191"/>
                      <a:pt x="1300" y="1131"/>
                    </a:cubicBezTo>
                    <a:cubicBezTo>
                      <a:pt x="1309" y="1091"/>
                      <a:pt x="1309" y="1062"/>
                      <a:pt x="1319" y="1042"/>
                    </a:cubicBezTo>
                    <a:cubicBezTo>
                      <a:pt x="1325" y="1032"/>
                      <a:pt x="1331" y="1028"/>
                      <a:pt x="1338" y="1028"/>
                    </a:cubicBezTo>
                    <a:cubicBezTo>
                      <a:pt x="1371" y="1028"/>
                      <a:pt x="1413" y="1123"/>
                      <a:pt x="1421" y="1123"/>
                    </a:cubicBezTo>
                    <a:cubicBezTo>
                      <a:pt x="1422" y="1123"/>
                      <a:pt x="1422" y="1117"/>
                      <a:pt x="1419" y="1101"/>
                    </a:cubicBezTo>
                    <a:cubicBezTo>
                      <a:pt x="1399" y="1002"/>
                      <a:pt x="1498" y="962"/>
                      <a:pt x="1557" y="953"/>
                    </a:cubicBezTo>
                    <a:cubicBezTo>
                      <a:pt x="1587" y="953"/>
                      <a:pt x="1577" y="913"/>
                      <a:pt x="1557" y="873"/>
                    </a:cubicBezTo>
                    <a:cubicBezTo>
                      <a:pt x="1438" y="873"/>
                      <a:pt x="1369" y="853"/>
                      <a:pt x="1319" y="834"/>
                    </a:cubicBezTo>
                    <a:cubicBezTo>
                      <a:pt x="1309" y="834"/>
                      <a:pt x="1290" y="843"/>
                      <a:pt x="1270" y="843"/>
                    </a:cubicBezTo>
                    <a:cubicBezTo>
                      <a:pt x="1235" y="849"/>
                      <a:pt x="1187" y="872"/>
                      <a:pt x="1152" y="872"/>
                    </a:cubicBezTo>
                    <a:cubicBezTo>
                      <a:pt x="1128" y="872"/>
                      <a:pt x="1111" y="861"/>
                      <a:pt x="1111" y="824"/>
                    </a:cubicBezTo>
                    <a:cubicBezTo>
                      <a:pt x="1111" y="764"/>
                      <a:pt x="1121" y="705"/>
                      <a:pt x="1111" y="675"/>
                    </a:cubicBezTo>
                    <a:cubicBezTo>
                      <a:pt x="1111" y="655"/>
                      <a:pt x="1111" y="645"/>
                      <a:pt x="1091" y="645"/>
                    </a:cubicBezTo>
                    <a:cubicBezTo>
                      <a:pt x="1081" y="645"/>
                      <a:pt x="1071" y="655"/>
                      <a:pt x="1062" y="665"/>
                    </a:cubicBezTo>
                    <a:cubicBezTo>
                      <a:pt x="1032" y="705"/>
                      <a:pt x="1012" y="744"/>
                      <a:pt x="972" y="754"/>
                    </a:cubicBezTo>
                    <a:cubicBezTo>
                      <a:pt x="935" y="754"/>
                      <a:pt x="885" y="800"/>
                      <a:pt x="855" y="800"/>
                    </a:cubicBezTo>
                    <a:cubicBezTo>
                      <a:pt x="846" y="800"/>
                      <a:pt x="838" y="796"/>
                      <a:pt x="834" y="784"/>
                    </a:cubicBezTo>
                    <a:cubicBezTo>
                      <a:pt x="817" y="742"/>
                      <a:pt x="807" y="657"/>
                      <a:pt x="835" y="657"/>
                    </a:cubicBezTo>
                    <a:cubicBezTo>
                      <a:pt x="840" y="657"/>
                      <a:pt x="846" y="659"/>
                      <a:pt x="853" y="665"/>
                    </a:cubicBezTo>
                    <a:cubicBezTo>
                      <a:pt x="865" y="673"/>
                      <a:pt x="877" y="677"/>
                      <a:pt x="889" y="677"/>
                    </a:cubicBezTo>
                    <a:cubicBezTo>
                      <a:pt x="920" y="677"/>
                      <a:pt x="951" y="654"/>
                      <a:pt x="972" y="625"/>
                    </a:cubicBezTo>
                    <a:cubicBezTo>
                      <a:pt x="982" y="606"/>
                      <a:pt x="1002" y="586"/>
                      <a:pt x="992" y="566"/>
                    </a:cubicBezTo>
                    <a:cubicBezTo>
                      <a:pt x="962" y="516"/>
                      <a:pt x="834" y="437"/>
                      <a:pt x="903" y="417"/>
                    </a:cubicBezTo>
                    <a:cubicBezTo>
                      <a:pt x="909" y="415"/>
                      <a:pt x="915" y="414"/>
                      <a:pt x="922" y="414"/>
                    </a:cubicBezTo>
                    <a:cubicBezTo>
                      <a:pt x="973" y="414"/>
                      <a:pt x="1045" y="472"/>
                      <a:pt x="1071" y="506"/>
                    </a:cubicBezTo>
                    <a:cubicBezTo>
                      <a:pt x="1081" y="516"/>
                      <a:pt x="1091" y="526"/>
                      <a:pt x="1091" y="536"/>
                    </a:cubicBezTo>
                    <a:cubicBezTo>
                      <a:pt x="1091" y="536"/>
                      <a:pt x="1091" y="546"/>
                      <a:pt x="1091" y="546"/>
                    </a:cubicBezTo>
                    <a:cubicBezTo>
                      <a:pt x="1111" y="576"/>
                      <a:pt x="1141" y="606"/>
                      <a:pt x="1171" y="615"/>
                    </a:cubicBezTo>
                    <a:cubicBezTo>
                      <a:pt x="1131" y="556"/>
                      <a:pt x="1091" y="496"/>
                      <a:pt x="1032" y="427"/>
                    </a:cubicBezTo>
                    <a:cubicBezTo>
                      <a:pt x="754" y="100"/>
                      <a:pt x="1" y="377"/>
                      <a:pt x="258" y="80"/>
                    </a:cubicBezTo>
                    <a:cubicBezTo>
                      <a:pt x="253" y="75"/>
                      <a:pt x="248" y="73"/>
                      <a:pt x="244" y="73"/>
                    </a:cubicBezTo>
                    <a:cubicBezTo>
                      <a:pt x="239" y="73"/>
                      <a:pt x="234" y="75"/>
                      <a:pt x="229" y="80"/>
                    </a:cubicBezTo>
                    <a:cubicBezTo>
                      <a:pt x="224" y="83"/>
                      <a:pt x="218" y="85"/>
                      <a:pt x="211" y="85"/>
                    </a:cubicBezTo>
                    <a:cubicBezTo>
                      <a:pt x="175" y="85"/>
                      <a:pt x="118" y="46"/>
                      <a:pt x="110" y="21"/>
                    </a:cubicBezTo>
                    <a:cubicBezTo>
                      <a:pt x="100" y="11"/>
                      <a:pt x="90" y="1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4" name="Google Shape;3174;p19"/>
              <p:cNvSpPr/>
              <p:nvPr/>
            </p:nvSpPr>
            <p:spPr>
              <a:xfrm>
                <a:off x="11751195" y="-1828954"/>
                <a:ext cx="644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40" h="35" extrusionOk="0"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0" y="14"/>
                      <a:pt x="0" y="24"/>
                      <a:pt x="10" y="34"/>
                    </a:cubicBezTo>
                    <a:cubicBezTo>
                      <a:pt x="20" y="24"/>
                      <a:pt x="30" y="14"/>
                      <a:pt x="40" y="5"/>
                    </a:cubicBezTo>
                    <a:cubicBezTo>
                      <a:pt x="34" y="2"/>
                      <a:pt x="29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5" name="Google Shape;3175;p19"/>
              <p:cNvSpPr/>
              <p:nvPr/>
            </p:nvSpPr>
            <p:spPr>
              <a:xfrm>
                <a:off x="11696931" y="-1813979"/>
                <a:ext cx="161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" extrusionOk="0">
                    <a:moveTo>
                      <a:pt x="40" y="1"/>
                    </a:moveTo>
                    <a:cubicBezTo>
                      <a:pt x="40" y="11"/>
                      <a:pt x="30" y="21"/>
                      <a:pt x="10" y="21"/>
                    </a:cubicBezTo>
                    <a:cubicBezTo>
                      <a:pt x="10" y="21"/>
                      <a:pt x="10" y="31"/>
                      <a:pt x="0" y="31"/>
                    </a:cubicBezTo>
                    <a:cubicBezTo>
                      <a:pt x="10" y="40"/>
                      <a:pt x="20" y="60"/>
                      <a:pt x="30" y="80"/>
                    </a:cubicBezTo>
                    <a:lnTo>
                      <a:pt x="40" y="80"/>
                    </a:lnTo>
                    <a:cubicBezTo>
                      <a:pt x="69" y="80"/>
                      <a:pt x="79" y="70"/>
                      <a:pt x="99" y="60"/>
                    </a:cubicBezTo>
                    <a:cubicBezTo>
                      <a:pt x="79" y="31"/>
                      <a:pt x="79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6" name="Google Shape;3176;p19"/>
              <p:cNvSpPr/>
              <p:nvPr/>
            </p:nvSpPr>
            <p:spPr>
              <a:xfrm>
                <a:off x="11684049" y="-1805928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1" y="0"/>
                    </a:moveTo>
                    <a:cubicBezTo>
                      <a:pt x="11" y="0"/>
                      <a:pt x="21" y="10"/>
                      <a:pt x="30" y="10"/>
                    </a:cubicBezTo>
                    <a:cubicBezTo>
                      <a:pt x="21" y="1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7" name="Google Shape;3177;p19"/>
              <p:cNvSpPr/>
              <p:nvPr/>
            </p:nvSpPr>
            <p:spPr>
              <a:xfrm>
                <a:off x="11683888" y="-1703678"/>
                <a:ext cx="24314" cy="27213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9" extrusionOk="0">
                    <a:moveTo>
                      <a:pt x="29" y="1"/>
                    </a:moveTo>
                    <a:cubicBezTo>
                      <a:pt x="1" y="1"/>
                      <a:pt x="22" y="79"/>
                      <a:pt x="22" y="129"/>
                    </a:cubicBezTo>
                    <a:cubicBezTo>
                      <a:pt x="22" y="149"/>
                      <a:pt x="31" y="159"/>
                      <a:pt x="31" y="168"/>
                    </a:cubicBezTo>
                    <a:cubicBezTo>
                      <a:pt x="61" y="149"/>
                      <a:pt x="101" y="129"/>
                      <a:pt x="150" y="109"/>
                    </a:cubicBezTo>
                    <a:cubicBezTo>
                      <a:pt x="141" y="59"/>
                      <a:pt x="101" y="40"/>
                      <a:pt x="51" y="10"/>
                    </a:cubicBez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8" name="Google Shape;3178;p19"/>
              <p:cNvSpPr/>
              <p:nvPr/>
            </p:nvSpPr>
            <p:spPr>
              <a:xfrm>
                <a:off x="11646369" y="-1687736"/>
                <a:ext cx="36230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39" extrusionOk="0">
                    <a:moveTo>
                      <a:pt x="176" y="0"/>
                    </a:moveTo>
                    <a:cubicBezTo>
                      <a:pt x="165" y="0"/>
                      <a:pt x="148" y="20"/>
                      <a:pt x="86" y="20"/>
                    </a:cubicBezTo>
                    <a:cubicBezTo>
                      <a:pt x="73" y="19"/>
                      <a:pt x="62" y="18"/>
                      <a:pt x="55" y="18"/>
                    </a:cubicBezTo>
                    <a:cubicBezTo>
                      <a:pt x="1" y="18"/>
                      <a:pt x="83" y="49"/>
                      <a:pt x="136" y="119"/>
                    </a:cubicBezTo>
                    <a:cubicBezTo>
                      <a:pt x="145" y="129"/>
                      <a:pt x="155" y="129"/>
                      <a:pt x="155" y="139"/>
                    </a:cubicBezTo>
                    <a:cubicBezTo>
                      <a:pt x="165" y="119"/>
                      <a:pt x="195" y="99"/>
                      <a:pt x="225" y="89"/>
                    </a:cubicBezTo>
                    <a:cubicBezTo>
                      <a:pt x="215" y="69"/>
                      <a:pt x="215" y="60"/>
                      <a:pt x="205" y="50"/>
                    </a:cubicBezTo>
                    <a:cubicBezTo>
                      <a:pt x="188" y="11"/>
                      <a:pt x="184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79" name="Google Shape;3179;p19"/>
              <p:cNvSpPr/>
              <p:nvPr/>
            </p:nvSpPr>
            <p:spPr>
              <a:xfrm>
                <a:off x="11628657" y="-1670829"/>
                <a:ext cx="41222" cy="23509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46" extrusionOk="0">
                    <a:moveTo>
                      <a:pt x="57" y="0"/>
                    </a:moveTo>
                    <a:cubicBezTo>
                      <a:pt x="1" y="0"/>
                      <a:pt x="117" y="133"/>
                      <a:pt x="117" y="133"/>
                    </a:cubicBezTo>
                    <a:cubicBezTo>
                      <a:pt x="117" y="133"/>
                      <a:pt x="155" y="146"/>
                      <a:pt x="200" y="146"/>
                    </a:cubicBezTo>
                    <a:cubicBezTo>
                      <a:pt x="212" y="146"/>
                      <a:pt x="224" y="145"/>
                      <a:pt x="236" y="143"/>
                    </a:cubicBezTo>
                    <a:cubicBezTo>
                      <a:pt x="236" y="133"/>
                      <a:pt x="246" y="113"/>
                      <a:pt x="255" y="103"/>
                    </a:cubicBezTo>
                    <a:cubicBezTo>
                      <a:pt x="246" y="93"/>
                      <a:pt x="246" y="83"/>
                      <a:pt x="255" y="74"/>
                    </a:cubicBezTo>
                    <a:cubicBezTo>
                      <a:pt x="246" y="74"/>
                      <a:pt x="226" y="64"/>
                      <a:pt x="216" y="64"/>
                    </a:cubicBezTo>
                    <a:cubicBezTo>
                      <a:pt x="156" y="54"/>
                      <a:pt x="176" y="34"/>
                      <a:pt x="77" y="4"/>
                    </a:cubicBezTo>
                    <a:cubicBezTo>
                      <a:pt x="69" y="2"/>
                      <a:pt x="62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0" name="Google Shape;3180;p19"/>
              <p:cNvSpPr/>
              <p:nvPr/>
            </p:nvSpPr>
            <p:spPr>
              <a:xfrm>
                <a:off x="11645725" y="-2550016"/>
                <a:ext cx="297087" cy="72379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4495" extrusionOk="0">
                    <a:moveTo>
                      <a:pt x="737" y="0"/>
                    </a:moveTo>
                    <a:cubicBezTo>
                      <a:pt x="736" y="0"/>
                      <a:pt x="734" y="20"/>
                      <a:pt x="734" y="70"/>
                    </a:cubicBezTo>
                    <a:lnTo>
                      <a:pt x="734" y="209"/>
                    </a:lnTo>
                    <a:cubicBezTo>
                      <a:pt x="734" y="159"/>
                      <a:pt x="732" y="139"/>
                      <a:pt x="728" y="139"/>
                    </a:cubicBezTo>
                    <a:cubicBezTo>
                      <a:pt x="716" y="139"/>
                      <a:pt x="690" y="330"/>
                      <a:pt x="675" y="368"/>
                    </a:cubicBezTo>
                    <a:cubicBezTo>
                      <a:pt x="645" y="417"/>
                      <a:pt x="665" y="417"/>
                      <a:pt x="655" y="497"/>
                    </a:cubicBezTo>
                    <a:cubicBezTo>
                      <a:pt x="655" y="530"/>
                      <a:pt x="652" y="541"/>
                      <a:pt x="642" y="541"/>
                    </a:cubicBezTo>
                    <a:cubicBezTo>
                      <a:pt x="629" y="541"/>
                      <a:pt x="606" y="522"/>
                      <a:pt x="566" y="516"/>
                    </a:cubicBezTo>
                    <a:cubicBezTo>
                      <a:pt x="561" y="515"/>
                      <a:pt x="556" y="515"/>
                      <a:pt x="552" y="515"/>
                    </a:cubicBezTo>
                    <a:cubicBezTo>
                      <a:pt x="514" y="515"/>
                      <a:pt x="549" y="556"/>
                      <a:pt x="576" y="556"/>
                    </a:cubicBezTo>
                    <a:cubicBezTo>
                      <a:pt x="579" y="555"/>
                      <a:pt x="582" y="555"/>
                      <a:pt x="585" y="555"/>
                    </a:cubicBezTo>
                    <a:cubicBezTo>
                      <a:pt x="621" y="555"/>
                      <a:pt x="654" y="606"/>
                      <a:pt x="645" y="616"/>
                    </a:cubicBezTo>
                    <a:cubicBezTo>
                      <a:pt x="635" y="635"/>
                      <a:pt x="546" y="665"/>
                      <a:pt x="576" y="744"/>
                    </a:cubicBezTo>
                    <a:cubicBezTo>
                      <a:pt x="597" y="787"/>
                      <a:pt x="563" y="799"/>
                      <a:pt x="531" y="799"/>
                    </a:cubicBezTo>
                    <a:cubicBezTo>
                      <a:pt x="518" y="799"/>
                      <a:pt x="505" y="797"/>
                      <a:pt x="497" y="794"/>
                    </a:cubicBezTo>
                    <a:cubicBezTo>
                      <a:pt x="491" y="790"/>
                      <a:pt x="485" y="789"/>
                      <a:pt x="479" y="789"/>
                    </a:cubicBezTo>
                    <a:cubicBezTo>
                      <a:pt x="455" y="789"/>
                      <a:pt x="436" y="819"/>
                      <a:pt x="477" y="844"/>
                    </a:cubicBezTo>
                    <a:cubicBezTo>
                      <a:pt x="526" y="883"/>
                      <a:pt x="487" y="992"/>
                      <a:pt x="437" y="992"/>
                    </a:cubicBezTo>
                    <a:cubicBezTo>
                      <a:pt x="406" y="992"/>
                      <a:pt x="381" y="950"/>
                      <a:pt x="344" y="950"/>
                    </a:cubicBezTo>
                    <a:cubicBezTo>
                      <a:pt x="333" y="950"/>
                      <a:pt x="321" y="954"/>
                      <a:pt x="308" y="963"/>
                    </a:cubicBezTo>
                    <a:cubicBezTo>
                      <a:pt x="298" y="972"/>
                      <a:pt x="298" y="972"/>
                      <a:pt x="288" y="982"/>
                    </a:cubicBezTo>
                    <a:cubicBezTo>
                      <a:pt x="278" y="992"/>
                      <a:pt x="278" y="992"/>
                      <a:pt x="268" y="1002"/>
                    </a:cubicBezTo>
                    <a:cubicBezTo>
                      <a:pt x="268" y="1002"/>
                      <a:pt x="268" y="1012"/>
                      <a:pt x="268" y="1012"/>
                    </a:cubicBezTo>
                    <a:cubicBezTo>
                      <a:pt x="259" y="1032"/>
                      <a:pt x="298" y="1022"/>
                      <a:pt x="338" y="1032"/>
                    </a:cubicBezTo>
                    <a:cubicBezTo>
                      <a:pt x="348" y="1042"/>
                      <a:pt x="368" y="1042"/>
                      <a:pt x="378" y="1062"/>
                    </a:cubicBezTo>
                    <a:cubicBezTo>
                      <a:pt x="411" y="1112"/>
                      <a:pt x="395" y="1134"/>
                      <a:pt x="436" y="1134"/>
                    </a:cubicBezTo>
                    <a:cubicBezTo>
                      <a:pt x="444" y="1134"/>
                      <a:pt x="454" y="1133"/>
                      <a:pt x="467" y="1131"/>
                    </a:cubicBezTo>
                    <a:cubicBezTo>
                      <a:pt x="546" y="1131"/>
                      <a:pt x="526" y="1220"/>
                      <a:pt x="546" y="1369"/>
                    </a:cubicBezTo>
                    <a:cubicBezTo>
                      <a:pt x="550" y="1429"/>
                      <a:pt x="531" y="1450"/>
                      <a:pt x="508" y="1450"/>
                    </a:cubicBezTo>
                    <a:cubicBezTo>
                      <a:pt x="477" y="1450"/>
                      <a:pt x="441" y="1413"/>
                      <a:pt x="447" y="1379"/>
                    </a:cubicBezTo>
                    <a:cubicBezTo>
                      <a:pt x="467" y="1320"/>
                      <a:pt x="427" y="1300"/>
                      <a:pt x="318" y="1240"/>
                    </a:cubicBezTo>
                    <a:cubicBezTo>
                      <a:pt x="298" y="1232"/>
                      <a:pt x="286" y="1228"/>
                      <a:pt x="279" y="1228"/>
                    </a:cubicBezTo>
                    <a:cubicBezTo>
                      <a:pt x="242" y="1228"/>
                      <a:pt x="341" y="1321"/>
                      <a:pt x="358" y="1379"/>
                    </a:cubicBezTo>
                    <a:cubicBezTo>
                      <a:pt x="363" y="1410"/>
                      <a:pt x="360" y="1425"/>
                      <a:pt x="350" y="1425"/>
                    </a:cubicBezTo>
                    <a:cubicBezTo>
                      <a:pt x="341" y="1425"/>
                      <a:pt x="327" y="1413"/>
                      <a:pt x="308" y="1389"/>
                    </a:cubicBezTo>
                    <a:cubicBezTo>
                      <a:pt x="297" y="1378"/>
                      <a:pt x="288" y="1374"/>
                      <a:pt x="279" y="1374"/>
                    </a:cubicBezTo>
                    <a:cubicBezTo>
                      <a:pt x="246" y="1374"/>
                      <a:pt x="225" y="1436"/>
                      <a:pt x="209" y="1498"/>
                    </a:cubicBezTo>
                    <a:cubicBezTo>
                      <a:pt x="189" y="1577"/>
                      <a:pt x="249" y="1518"/>
                      <a:pt x="278" y="1587"/>
                    </a:cubicBezTo>
                    <a:cubicBezTo>
                      <a:pt x="286" y="1612"/>
                      <a:pt x="301" y="1622"/>
                      <a:pt x="318" y="1622"/>
                    </a:cubicBezTo>
                    <a:cubicBezTo>
                      <a:pt x="349" y="1622"/>
                      <a:pt x="388" y="1593"/>
                      <a:pt x="407" y="1567"/>
                    </a:cubicBezTo>
                    <a:cubicBezTo>
                      <a:pt x="420" y="1558"/>
                      <a:pt x="430" y="1554"/>
                      <a:pt x="441" y="1554"/>
                    </a:cubicBezTo>
                    <a:cubicBezTo>
                      <a:pt x="466" y="1554"/>
                      <a:pt x="494" y="1576"/>
                      <a:pt x="556" y="1617"/>
                    </a:cubicBezTo>
                    <a:cubicBezTo>
                      <a:pt x="635" y="1676"/>
                      <a:pt x="516" y="1716"/>
                      <a:pt x="477" y="1756"/>
                    </a:cubicBezTo>
                    <a:cubicBezTo>
                      <a:pt x="464" y="1768"/>
                      <a:pt x="453" y="1771"/>
                      <a:pt x="441" y="1771"/>
                    </a:cubicBezTo>
                    <a:cubicBezTo>
                      <a:pt x="431" y="1771"/>
                      <a:pt x="421" y="1769"/>
                      <a:pt x="409" y="1769"/>
                    </a:cubicBezTo>
                    <a:cubicBezTo>
                      <a:pt x="388" y="1769"/>
                      <a:pt x="363" y="1775"/>
                      <a:pt x="328" y="1805"/>
                    </a:cubicBezTo>
                    <a:cubicBezTo>
                      <a:pt x="271" y="1854"/>
                      <a:pt x="267" y="1903"/>
                      <a:pt x="252" y="1903"/>
                    </a:cubicBezTo>
                    <a:cubicBezTo>
                      <a:pt x="248" y="1903"/>
                      <a:pt x="244" y="1900"/>
                      <a:pt x="239" y="1895"/>
                    </a:cubicBezTo>
                    <a:cubicBezTo>
                      <a:pt x="234" y="1890"/>
                      <a:pt x="226" y="1887"/>
                      <a:pt x="219" y="1887"/>
                    </a:cubicBezTo>
                    <a:cubicBezTo>
                      <a:pt x="211" y="1887"/>
                      <a:pt x="204" y="1890"/>
                      <a:pt x="199" y="1895"/>
                    </a:cubicBezTo>
                    <a:cubicBezTo>
                      <a:pt x="199" y="1895"/>
                      <a:pt x="189" y="1895"/>
                      <a:pt x="189" y="1905"/>
                    </a:cubicBezTo>
                    <a:cubicBezTo>
                      <a:pt x="199" y="1905"/>
                      <a:pt x="209" y="1905"/>
                      <a:pt x="219" y="1914"/>
                    </a:cubicBezTo>
                    <a:cubicBezTo>
                      <a:pt x="288" y="1964"/>
                      <a:pt x="179" y="1924"/>
                      <a:pt x="140" y="1964"/>
                    </a:cubicBezTo>
                    <a:cubicBezTo>
                      <a:pt x="120" y="1984"/>
                      <a:pt x="110" y="2004"/>
                      <a:pt x="90" y="2033"/>
                    </a:cubicBezTo>
                    <a:cubicBezTo>
                      <a:pt x="80" y="2053"/>
                      <a:pt x="70" y="2063"/>
                      <a:pt x="70" y="2083"/>
                    </a:cubicBezTo>
                    <a:cubicBezTo>
                      <a:pt x="66" y="2100"/>
                      <a:pt x="75" y="2108"/>
                      <a:pt x="88" y="2108"/>
                    </a:cubicBezTo>
                    <a:cubicBezTo>
                      <a:pt x="105" y="2108"/>
                      <a:pt x="128" y="2095"/>
                      <a:pt x="140" y="2073"/>
                    </a:cubicBezTo>
                    <a:cubicBezTo>
                      <a:pt x="143" y="2059"/>
                      <a:pt x="145" y="2054"/>
                      <a:pt x="147" y="2054"/>
                    </a:cubicBezTo>
                    <a:cubicBezTo>
                      <a:pt x="151" y="2054"/>
                      <a:pt x="153" y="2073"/>
                      <a:pt x="159" y="2093"/>
                    </a:cubicBezTo>
                    <a:cubicBezTo>
                      <a:pt x="169" y="2093"/>
                      <a:pt x="179" y="2083"/>
                      <a:pt x="189" y="2083"/>
                    </a:cubicBezTo>
                    <a:cubicBezTo>
                      <a:pt x="209" y="2073"/>
                      <a:pt x="229" y="2073"/>
                      <a:pt x="229" y="2073"/>
                    </a:cubicBezTo>
                    <a:cubicBezTo>
                      <a:pt x="239" y="2063"/>
                      <a:pt x="249" y="2043"/>
                      <a:pt x="259" y="2033"/>
                    </a:cubicBezTo>
                    <a:cubicBezTo>
                      <a:pt x="268" y="2014"/>
                      <a:pt x="278" y="1994"/>
                      <a:pt x="288" y="1964"/>
                    </a:cubicBezTo>
                    <a:cubicBezTo>
                      <a:pt x="298" y="1964"/>
                      <a:pt x="298" y="1964"/>
                      <a:pt x="298" y="1954"/>
                    </a:cubicBezTo>
                    <a:cubicBezTo>
                      <a:pt x="308" y="1940"/>
                      <a:pt x="315" y="1935"/>
                      <a:pt x="320" y="1935"/>
                    </a:cubicBezTo>
                    <a:cubicBezTo>
                      <a:pt x="329" y="1935"/>
                      <a:pt x="331" y="1954"/>
                      <a:pt x="338" y="1974"/>
                    </a:cubicBezTo>
                    <a:cubicBezTo>
                      <a:pt x="338" y="2014"/>
                      <a:pt x="338" y="2053"/>
                      <a:pt x="338" y="2053"/>
                    </a:cubicBezTo>
                    <a:cubicBezTo>
                      <a:pt x="338" y="2053"/>
                      <a:pt x="338" y="2063"/>
                      <a:pt x="338" y="2063"/>
                    </a:cubicBezTo>
                    <a:cubicBezTo>
                      <a:pt x="348" y="2093"/>
                      <a:pt x="378" y="2172"/>
                      <a:pt x="427" y="2212"/>
                    </a:cubicBezTo>
                    <a:cubicBezTo>
                      <a:pt x="477" y="2261"/>
                      <a:pt x="407" y="2291"/>
                      <a:pt x="358" y="2301"/>
                    </a:cubicBezTo>
                    <a:cubicBezTo>
                      <a:pt x="328" y="2301"/>
                      <a:pt x="318" y="2311"/>
                      <a:pt x="298" y="2321"/>
                    </a:cubicBezTo>
                    <a:cubicBezTo>
                      <a:pt x="278" y="2341"/>
                      <a:pt x="259" y="2361"/>
                      <a:pt x="239" y="2380"/>
                    </a:cubicBezTo>
                    <a:cubicBezTo>
                      <a:pt x="231" y="2388"/>
                      <a:pt x="219" y="2391"/>
                      <a:pt x="205" y="2391"/>
                    </a:cubicBezTo>
                    <a:cubicBezTo>
                      <a:pt x="181" y="2391"/>
                      <a:pt x="150" y="2383"/>
                      <a:pt x="120" y="2371"/>
                    </a:cubicBezTo>
                    <a:cubicBezTo>
                      <a:pt x="100" y="2361"/>
                      <a:pt x="70" y="2361"/>
                      <a:pt x="50" y="2351"/>
                    </a:cubicBezTo>
                    <a:lnTo>
                      <a:pt x="30" y="2351"/>
                    </a:lnTo>
                    <a:cubicBezTo>
                      <a:pt x="21" y="2361"/>
                      <a:pt x="11" y="2380"/>
                      <a:pt x="1" y="2390"/>
                    </a:cubicBezTo>
                    <a:cubicBezTo>
                      <a:pt x="11" y="2400"/>
                      <a:pt x="30" y="2410"/>
                      <a:pt x="40" y="2420"/>
                    </a:cubicBezTo>
                    <a:cubicBezTo>
                      <a:pt x="49" y="2425"/>
                      <a:pt x="58" y="2426"/>
                      <a:pt x="66" y="2426"/>
                    </a:cubicBezTo>
                    <a:cubicBezTo>
                      <a:pt x="82" y="2426"/>
                      <a:pt x="97" y="2421"/>
                      <a:pt x="116" y="2421"/>
                    </a:cubicBezTo>
                    <a:cubicBezTo>
                      <a:pt x="133" y="2421"/>
                      <a:pt x="154" y="2425"/>
                      <a:pt x="179" y="2440"/>
                    </a:cubicBezTo>
                    <a:cubicBezTo>
                      <a:pt x="232" y="2478"/>
                      <a:pt x="239" y="2510"/>
                      <a:pt x="252" y="2510"/>
                    </a:cubicBezTo>
                    <a:cubicBezTo>
                      <a:pt x="257" y="2510"/>
                      <a:pt x="261" y="2507"/>
                      <a:pt x="268" y="2499"/>
                    </a:cubicBezTo>
                    <a:cubicBezTo>
                      <a:pt x="272" y="2498"/>
                      <a:pt x="276" y="2497"/>
                      <a:pt x="279" y="2497"/>
                    </a:cubicBezTo>
                    <a:cubicBezTo>
                      <a:pt x="296" y="2497"/>
                      <a:pt x="314" y="2513"/>
                      <a:pt x="338" y="2529"/>
                    </a:cubicBezTo>
                    <a:cubicBezTo>
                      <a:pt x="358" y="2519"/>
                      <a:pt x="368" y="2509"/>
                      <a:pt x="397" y="2490"/>
                    </a:cubicBezTo>
                    <a:cubicBezTo>
                      <a:pt x="407" y="2484"/>
                      <a:pt x="416" y="2482"/>
                      <a:pt x="424" y="2482"/>
                    </a:cubicBezTo>
                    <a:cubicBezTo>
                      <a:pt x="472" y="2482"/>
                      <a:pt x="487" y="2573"/>
                      <a:pt x="487" y="2599"/>
                    </a:cubicBezTo>
                    <a:cubicBezTo>
                      <a:pt x="487" y="2638"/>
                      <a:pt x="447" y="2648"/>
                      <a:pt x="378" y="2668"/>
                    </a:cubicBezTo>
                    <a:cubicBezTo>
                      <a:pt x="368" y="2668"/>
                      <a:pt x="368" y="2668"/>
                      <a:pt x="368" y="2678"/>
                    </a:cubicBezTo>
                    <a:cubicBezTo>
                      <a:pt x="338" y="2688"/>
                      <a:pt x="318" y="2718"/>
                      <a:pt x="308" y="2747"/>
                    </a:cubicBezTo>
                    <a:cubicBezTo>
                      <a:pt x="298" y="2767"/>
                      <a:pt x="288" y="2797"/>
                      <a:pt x="278" y="2817"/>
                    </a:cubicBezTo>
                    <a:cubicBezTo>
                      <a:pt x="288" y="2822"/>
                      <a:pt x="299" y="2823"/>
                      <a:pt x="310" y="2823"/>
                    </a:cubicBezTo>
                    <a:cubicBezTo>
                      <a:pt x="347" y="2823"/>
                      <a:pt x="394" y="2804"/>
                      <a:pt x="447" y="2797"/>
                    </a:cubicBezTo>
                    <a:cubicBezTo>
                      <a:pt x="456" y="2796"/>
                      <a:pt x="465" y="2795"/>
                      <a:pt x="473" y="2795"/>
                    </a:cubicBezTo>
                    <a:cubicBezTo>
                      <a:pt x="529" y="2795"/>
                      <a:pt x="572" y="2823"/>
                      <a:pt x="615" y="2866"/>
                    </a:cubicBezTo>
                    <a:cubicBezTo>
                      <a:pt x="652" y="2897"/>
                      <a:pt x="640" y="2908"/>
                      <a:pt x="605" y="2908"/>
                    </a:cubicBezTo>
                    <a:cubicBezTo>
                      <a:pt x="583" y="2908"/>
                      <a:pt x="551" y="2904"/>
                      <a:pt x="516" y="2896"/>
                    </a:cubicBezTo>
                    <a:cubicBezTo>
                      <a:pt x="503" y="2891"/>
                      <a:pt x="492" y="2889"/>
                      <a:pt x="483" y="2889"/>
                    </a:cubicBezTo>
                    <a:cubicBezTo>
                      <a:pt x="440" y="2889"/>
                      <a:pt x="447" y="2939"/>
                      <a:pt x="447" y="2956"/>
                    </a:cubicBezTo>
                    <a:cubicBezTo>
                      <a:pt x="447" y="2965"/>
                      <a:pt x="477" y="2995"/>
                      <a:pt x="586" y="3045"/>
                    </a:cubicBezTo>
                    <a:cubicBezTo>
                      <a:pt x="640" y="3072"/>
                      <a:pt x="632" y="3087"/>
                      <a:pt x="602" y="3087"/>
                    </a:cubicBezTo>
                    <a:cubicBezTo>
                      <a:pt x="577" y="3087"/>
                      <a:pt x="538" y="3077"/>
                      <a:pt x="506" y="3055"/>
                    </a:cubicBezTo>
                    <a:cubicBezTo>
                      <a:pt x="437" y="3015"/>
                      <a:pt x="417" y="3005"/>
                      <a:pt x="358" y="2946"/>
                    </a:cubicBezTo>
                    <a:cubicBezTo>
                      <a:pt x="339" y="2924"/>
                      <a:pt x="326" y="2916"/>
                      <a:pt x="316" y="2916"/>
                    </a:cubicBezTo>
                    <a:cubicBezTo>
                      <a:pt x="294" y="2916"/>
                      <a:pt x="291" y="2958"/>
                      <a:pt x="298" y="2985"/>
                    </a:cubicBezTo>
                    <a:cubicBezTo>
                      <a:pt x="307" y="3008"/>
                      <a:pt x="300" y="3018"/>
                      <a:pt x="285" y="3018"/>
                    </a:cubicBezTo>
                    <a:cubicBezTo>
                      <a:pt x="266" y="3018"/>
                      <a:pt x="236" y="3003"/>
                      <a:pt x="209" y="2975"/>
                    </a:cubicBezTo>
                    <a:cubicBezTo>
                      <a:pt x="159" y="2916"/>
                      <a:pt x="179" y="2906"/>
                      <a:pt x="120" y="2886"/>
                    </a:cubicBezTo>
                    <a:cubicBezTo>
                      <a:pt x="112" y="2884"/>
                      <a:pt x="105" y="2882"/>
                      <a:pt x="98" y="2882"/>
                    </a:cubicBezTo>
                    <a:cubicBezTo>
                      <a:pt x="79" y="2882"/>
                      <a:pt x="65" y="2891"/>
                      <a:pt x="50" y="2906"/>
                    </a:cubicBezTo>
                    <a:cubicBezTo>
                      <a:pt x="50" y="2916"/>
                      <a:pt x="50" y="2916"/>
                      <a:pt x="50" y="2916"/>
                    </a:cubicBezTo>
                    <a:cubicBezTo>
                      <a:pt x="64" y="2942"/>
                      <a:pt x="72" y="2956"/>
                      <a:pt x="83" y="2956"/>
                    </a:cubicBezTo>
                    <a:cubicBezTo>
                      <a:pt x="88" y="2956"/>
                      <a:pt x="93" y="2952"/>
                      <a:pt x="100" y="2946"/>
                    </a:cubicBezTo>
                    <a:cubicBezTo>
                      <a:pt x="105" y="2941"/>
                      <a:pt x="110" y="2939"/>
                      <a:pt x="116" y="2939"/>
                    </a:cubicBezTo>
                    <a:cubicBezTo>
                      <a:pt x="146" y="2939"/>
                      <a:pt x="193" y="3001"/>
                      <a:pt x="268" y="3084"/>
                    </a:cubicBezTo>
                    <a:cubicBezTo>
                      <a:pt x="288" y="3114"/>
                      <a:pt x="298" y="3134"/>
                      <a:pt x="288" y="3144"/>
                    </a:cubicBezTo>
                    <a:cubicBezTo>
                      <a:pt x="308" y="3144"/>
                      <a:pt x="328" y="3124"/>
                      <a:pt x="358" y="3094"/>
                    </a:cubicBezTo>
                    <a:cubicBezTo>
                      <a:pt x="371" y="3083"/>
                      <a:pt x="382" y="3078"/>
                      <a:pt x="390" y="3078"/>
                    </a:cubicBezTo>
                    <a:cubicBezTo>
                      <a:pt x="418" y="3078"/>
                      <a:pt x="422" y="3131"/>
                      <a:pt x="437" y="3154"/>
                    </a:cubicBezTo>
                    <a:cubicBezTo>
                      <a:pt x="457" y="3184"/>
                      <a:pt x="447" y="3194"/>
                      <a:pt x="506" y="3293"/>
                    </a:cubicBezTo>
                    <a:cubicBezTo>
                      <a:pt x="550" y="3355"/>
                      <a:pt x="547" y="3366"/>
                      <a:pt x="533" y="3366"/>
                    </a:cubicBezTo>
                    <a:cubicBezTo>
                      <a:pt x="525" y="3366"/>
                      <a:pt x="514" y="3362"/>
                      <a:pt x="506" y="3362"/>
                    </a:cubicBezTo>
                    <a:cubicBezTo>
                      <a:pt x="487" y="3352"/>
                      <a:pt x="397" y="3273"/>
                      <a:pt x="348" y="3263"/>
                    </a:cubicBezTo>
                    <a:cubicBezTo>
                      <a:pt x="339" y="3259"/>
                      <a:pt x="334" y="3258"/>
                      <a:pt x="331" y="3258"/>
                    </a:cubicBezTo>
                    <a:cubicBezTo>
                      <a:pt x="320" y="3258"/>
                      <a:pt x="372" y="3293"/>
                      <a:pt x="437" y="3342"/>
                    </a:cubicBezTo>
                    <a:cubicBezTo>
                      <a:pt x="476" y="3382"/>
                      <a:pt x="471" y="3392"/>
                      <a:pt x="450" y="3392"/>
                    </a:cubicBezTo>
                    <a:cubicBezTo>
                      <a:pt x="434" y="3392"/>
                      <a:pt x="409" y="3386"/>
                      <a:pt x="387" y="3382"/>
                    </a:cubicBezTo>
                    <a:cubicBezTo>
                      <a:pt x="382" y="3379"/>
                      <a:pt x="378" y="3378"/>
                      <a:pt x="375" y="3378"/>
                    </a:cubicBezTo>
                    <a:cubicBezTo>
                      <a:pt x="368" y="3378"/>
                      <a:pt x="368" y="3385"/>
                      <a:pt x="368" y="3392"/>
                    </a:cubicBezTo>
                    <a:cubicBezTo>
                      <a:pt x="387" y="3402"/>
                      <a:pt x="417" y="3412"/>
                      <a:pt x="437" y="3422"/>
                    </a:cubicBezTo>
                    <a:cubicBezTo>
                      <a:pt x="450" y="3422"/>
                      <a:pt x="463" y="3417"/>
                      <a:pt x="477" y="3417"/>
                    </a:cubicBezTo>
                    <a:cubicBezTo>
                      <a:pt x="483" y="3417"/>
                      <a:pt x="490" y="3418"/>
                      <a:pt x="497" y="3422"/>
                    </a:cubicBezTo>
                    <a:cubicBezTo>
                      <a:pt x="536" y="3422"/>
                      <a:pt x="536" y="3491"/>
                      <a:pt x="566" y="3560"/>
                    </a:cubicBezTo>
                    <a:cubicBezTo>
                      <a:pt x="596" y="3630"/>
                      <a:pt x="606" y="3600"/>
                      <a:pt x="645" y="3699"/>
                    </a:cubicBezTo>
                    <a:cubicBezTo>
                      <a:pt x="654" y="3730"/>
                      <a:pt x="652" y="3742"/>
                      <a:pt x="644" y="3742"/>
                    </a:cubicBezTo>
                    <a:cubicBezTo>
                      <a:pt x="624" y="3742"/>
                      <a:pt x="567" y="3668"/>
                      <a:pt x="546" y="3640"/>
                    </a:cubicBezTo>
                    <a:cubicBezTo>
                      <a:pt x="506" y="3590"/>
                      <a:pt x="526" y="3600"/>
                      <a:pt x="457" y="3570"/>
                    </a:cubicBezTo>
                    <a:cubicBezTo>
                      <a:pt x="443" y="3564"/>
                      <a:pt x="434" y="3562"/>
                      <a:pt x="430" y="3562"/>
                    </a:cubicBezTo>
                    <a:cubicBezTo>
                      <a:pt x="414" y="3562"/>
                      <a:pt x="465" y="3604"/>
                      <a:pt x="497" y="3660"/>
                    </a:cubicBezTo>
                    <a:cubicBezTo>
                      <a:pt x="524" y="3708"/>
                      <a:pt x="518" y="3737"/>
                      <a:pt x="489" y="3737"/>
                    </a:cubicBezTo>
                    <a:cubicBezTo>
                      <a:pt x="476" y="3737"/>
                      <a:pt x="458" y="3731"/>
                      <a:pt x="437" y="3719"/>
                    </a:cubicBezTo>
                    <a:cubicBezTo>
                      <a:pt x="378" y="3679"/>
                      <a:pt x="427" y="3660"/>
                      <a:pt x="397" y="3610"/>
                    </a:cubicBezTo>
                    <a:cubicBezTo>
                      <a:pt x="392" y="3595"/>
                      <a:pt x="385" y="3589"/>
                      <a:pt x="378" y="3589"/>
                    </a:cubicBezTo>
                    <a:cubicBezTo>
                      <a:pt x="361" y="3589"/>
                      <a:pt x="342" y="3624"/>
                      <a:pt x="328" y="3660"/>
                    </a:cubicBezTo>
                    <a:cubicBezTo>
                      <a:pt x="348" y="3679"/>
                      <a:pt x="397" y="3719"/>
                      <a:pt x="487" y="3769"/>
                    </a:cubicBezTo>
                    <a:cubicBezTo>
                      <a:pt x="506" y="3788"/>
                      <a:pt x="516" y="3798"/>
                      <a:pt x="526" y="3808"/>
                    </a:cubicBezTo>
                    <a:cubicBezTo>
                      <a:pt x="537" y="3805"/>
                      <a:pt x="545" y="3803"/>
                      <a:pt x="549" y="3803"/>
                    </a:cubicBezTo>
                    <a:cubicBezTo>
                      <a:pt x="570" y="3803"/>
                      <a:pt x="540" y="3834"/>
                      <a:pt x="556" y="3858"/>
                    </a:cubicBezTo>
                    <a:cubicBezTo>
                      <a:pt x="576" y="3898"/>
                      <a:pt x="725" y="3907"/>
                      <a:pt x="725" y="3907"/>
                    </a:cubicBezTo>
                    <a:cubicBezTo>
                      <a:pt x="725" y="3907"/>
                      <a:pt x="754" y="3947"/>
                      <a:pt x="734" y="3947"/>
                    </a:cubicBezTo>
                    <a:cubicBezTo>
                      <a:pt x="725" y="3947"/>
                      <a:pt x="685" y="3957"/>
                      <a:pt x="665" y="4007"/>
                    </a:cubicBezTo>
                    <a:cubicBezTo>
                      <a:pt x="662" y="4020"/>
                      <a:pt x="666" y="4024"/>
                      <a:pt x="676" y="4024"/>
                    </a:cubicBezTo>
                    <a:cubicBezTo>
                      <a:pt x="696" y="4024"/>
                      <a:pt x="738" y="4007"/>
                      <a:pt x="784" y="4007"/>
                    </a:cubicBezTo>
                    <a:cubicBezTo>
                      <a:pt x="844" y="4007"/>
                      <a:pt x="824" y="4026"/>
                      <a:pt x="834" y="4066"/>
                    </a:cubicBezTo>
                    <a:cubicBezTo>
                      <a:pt x="838" y="4082"/>
                      <a:pt x="830" y="4085"/>
                      <a:pt x="817" y="4085"/>
                    </a:cubicBezTo>
                    <a:cubicBezTo>
                      <a:pt x="809" y="4085"/>
                      <a:pt x="797" y="4084"/>
                      <a:pt x="784" y="4084"/>
                    </a:cubicBezTo>
                    <a:cubicBezTo>
                      <a:pt x="769" y="4084"/>
                      <a:pt x="751" y="4086"/>
                      <a:pt x="734" y="4096"/>
                    </a:cubicBezTo>
                    <a:cubicBezTo>
                      <a:pt x="685" y="4116"/>
                      <a:pt x="764" y="4126"/>
                      <a:pt x="764" y="4185"/>
                    </a:cubicBezTo>
                    <a:cubicBezTo>
                      <a:pt x="767" y="4204"/>
                      <a:pt x="765" y="4211"/>
                      <a:pt x="759" y="4211"/>
                    </a:cubicBezTo>
                    <a:cubicBezTo>
                      <a:pt x="745" y="4211"/>
                      <a:pt x="715" y="4176"/>
                      <a:pt x="695" y="4155"/>
                    </a:cubicBezTo>
                    <a:cubicBezTo>
                      <a:pt x="665" y="4116"/>
                      <a:pt x="655" y="4096"/>
                      <a:pt x="635" y="4066"/>
                    </a:cubicBezTo>
                    <a:cubicBezTo>
                      <a:pt x="615" y="4026"/>
                      <a:pt x="596" y="4007"/>
                      <a:pt x="556" y="4007"/>
                    </a:cubicBezTo>
                    <a:cubicBezTo>
                      <a:pt x="516" y="4017"/>
                      <a:pt x="546" y="4026"/>
                      <a:pt x="586" y="4096"/>
                    </a:cubicBezTo>
                    <a:cubicBezTo>
                      <a:pt x="615" y="4155"/>
                      <a:pt x="606" y="4155"/>
                      <a:pt x="576" y="4185"/>
                    </a:cubicBezTo>
                    <a:cubicBezTo>
                      <a:pt x="570" y="4193"/>
                      <a:pt x="564" y="4196"/>
                      <a:pt x="559" y="4196"/>
                    </a:cubicBezTo>
                    <a:cubicBezTo>
                      <a:pt x="535" y="4196"/>
                      <a:pt x="514" y="4140"/>
                      <a:pt x="506" y="4116"/>
                    </a:cubicBezTo>
                    <a:cubicBezTo>
                      <a:pt x="497" y="4076"/>
                      <a:pt x="467" y="4066"/>
                      <a:pt x="417" y="4036"/>
                    </a:cubicBezTo>
                    <a:cubicBezTo>
                      <a:pt x="412" y="4034"/>
                      <a:pt x="409" y="4033"/>
                      <a:pt x="406" y="4033"/>
                    </a:cubicBezTo>
                    <a:cubicBezTo>
                      <a:pt x="384" y="4033"/>
                      <a:pt x="407" y="4090"/>
                      <a:pt x="407" y="4116"/>
                    </a:cubicBezTo>
                    <a:cubicBezTo>
                      <a:pt x="407" y="4155"/>
                      <a:pt x="407" y="4135"/>
                      <a:pt x="427" y="4195"/>
                    </a:cubicBezTo>
                    <a:cubicBezTo>
                      <a:pt x="427" y="4205"/>
                      <a:pt x="427" y="4205"/>
                      <a:pt x="427" y="4205"/>
                    </a:cubicBezTo>
                    <a:cubicBezTo>
                      <a:pt x="438" y="4237"/>
                      <a:pt x="431" y="4246"/>
                      <a:pt x="420" y="4246"/>
                    </a:cubicBezTo>
                    <a:cubicBezTo>
                      <a:pt x="410" y="4246"/>
                      <a:pt x="397" y="4239"/>
                      <a:pt x="387" y="4235"/>
                    </a:cubicBezTo>
                    <a:cubicBezTo>
                      <a:pt x="368" y="4225"/>
                      <a:pt x="298" y="4155"/>
                      <a:pt x="239" y="4116"/>
                    </a:cubicBezTo>
                    <a:cubicBezTo>
                      <a:pt x="189" y="4116"/>
                      <a:pt x="259" y="4135"/>
                      <a:pt x="308" y="4175"/>
                    </a:cubicBezTo>
                    <a:cubicBezTo>
                      <a:pt x="348" y="4215"/>
                      <a:pt x="328" y="4215"/>
                      <a:pt x="298" y="4215"/>
                    </a:cubicBezTo>
                    <a:cubicBezTo>
                      <a:pt x="298" y="4215"/>
                      <a:pt x="298" y="4215"/>
                      <a:pt x="298" y="4225"/>
                    </a:cubicBezTo>
                    <a:cubicBezTo>
                      <a:pt x="318" y="4235"/>
                      <a:pt x="328" y="4245"/>
                      <a:pt x="328" y="4254"/>
                    </a:cubicBezTo>
                    <a:cubicBezTo>
                      <a:pt x="343" y="4254"/>
                      <a:pt x="355" y="4252"/>
                      <a:pt x="369" y="4252"/>
                    </a:cubicBezTo>
                    <a:cubicBezTo>
                      <a:pt x="382" y="4252"/>
                      <a:pt x="397" y="4254"/>
                      <a:pt x="417" y="4264"/>
                    </a:cubicBezTo>
                    <a:cubicBezTo>
                      <a:pt x="477" y="4284"/>
                      <a:pt x="387" y="4304"/>
                      <a:pt x="397" y="4324"/>
                    </a:cubicBezTo>
                    <a:cubicBezTo>
                      <a:pt x="417" y="4334"/>
                      <a:pt x="427" y="4324"/>
                      <a:pt x="457" y="4354"/>
                    </a:cubicBezTo>
                    <a:cubicBezTo>
                      <a:pt x="472" y="4369"/>
                      <a:pt x="483" y="4375"/>
                      <a:pt x="491" y="4375"/>
                    </a:cubicBezTo>
                    <a:cubicBezTo>
                      <a:pt x="506" y="4375"/>
                      <a:pt x="514" y="4358"/>
                      <a:pt x="526" y="4334"/>
                    </a:cubicBezTo>
                    <a:cubicBezTo>
                      <a:pt x="534" y="4319"/>
                      <a:pt x="541" y="4314"/>
                      <a:pt x="550" y="4314"/>
                    </a:cubicBezTo>
                    <a:cubicBezTo>
                      <a:pt x="564" y="4314"/>
                      <a:pt x="581" y="4328"/>
                      <a:pt x="606" y="4334"/>
                    </a:cubicBezTo>
                    <a:cubicBezTo>
                      <a:pt x="645" y="4354"/>
                      <a:pt x="596" y="4393"/>
                      <a:pt x="606" y="4403"/>
                    </a:cubicBezTo>
                    <a:cubicBezTo>
                      <a:pt x="610" y="4412"/>
                      <a:pt x="616" y="4415"/>
                      <a:pt x="624" y="4415"/>
                    </a:cubicBezTo>
                    <a:cubicBezTo>
                      <a:pt x="636" y="4415"/>
                      <a:pt x="652" y="4409"/>
                      <a:pt x="675" y="4403"/>
                    </a:cubicBezTo>
                    <a:cubicBezTo>
                      <a:pt x="684" y="4401"/>
                      <a:pt x="693" y="4400"/>
                      <a:pt x="700" y="4400"/>
                    </a:cubicBezTo>
                    <a:cubicBezTo>
                      <a:pt x="732" y="4400"/>
                      <a:pt x="746" y="4415"/>
                      <a:pt x="754" y="4423"/>
                    </a:cubicBezTo>
                    <a:cubicBezTo>
                      <a:pt x="909" y="4292"/>
                      <a:pt x="1043" y="4247"/>
                      <a:pt x="1161" y="4247"/>
                    </a:cubicBezTo>
                    <a:cubicBezTo>
                      <a:pt x="1240" y="4247"/>
                      <a:pt x="1312" y="4266"/>
                      <a:pt x="1379" y="4294"/>
                    </a:cubicBezTo>
                    <a:cubicBezTo>
                      <a:pt x="1379" y="4273"/>
                      <a:pt x="1379" y="4256"/>
                      <a:pt x="1390" y="4256"/>
                    </a:cubicBezTo>
                    <a:cubicBezTo>
                      <a:pt x="1394" y="4256"/>
                      <a:pt x="1400" y="4259"/>
                      <a:pt x="1409" y="4264"/>
                    </a:cubicBezTo>
                    <a:cubicBezTo>
                      <a:pt x="1458" y="4304"/>
                      <a:pt x="1498" y="4284"/>
                      <a:pt x="1508" y="4344"/>
                    </a:cubicBezTo>
                    <a:cubicBezTo>
                      <a:pt x="1508" y="4344"/>
                      <a:pt x="1508" y="4354"/>
                      <a:pt x="1508" y="4364"/>
                    </a:cubicBezTo>
                    <a:cubicBezTo>
                      <a:pt x="1528" y="4373"/>
                      <a:pt x="1548" y="4393"/>
                      <a:pt x="1577" y="4403"/>
                    </a:cubicBezTo>
                    <a:cubicBezTo>
                      <a:pt x="1567" y="4393"/>
                      <a:pt x="1567" y="4383"/>
                      <a:pt x="1567" y="4373"/>
                    </a:cubicBezTo>
                    <a:cubicBezTo>
                      <a:pt x="1557" y="4364"/>
                      <a:pt x="1557" y="4364"/>
                      <a:pt x="1557" y="4354"/>
                    </a:cubicBezTo>
                    <a:cubicBezTo>
                      <a:pt x="1548" y="4324"/>
                      <a:pt x="1538" y="4304"/>
                      <a:pt x="1528" y="4284"/>
                    </a:cubicBezTo>
                    <a:cubicBezTo>
                      <a:pt x="1518" y="4245"/>
                      <a:pt x="1528" y="4225"/>
                      <a:pt x="1548" y="4225"/>
                    </a:cubicBezTo>
                    <a:cubicBezTo>
                      <a:pt x="1552" y="4223"/>
                      <a:pt x="1555" y="4223"/>
                      <a:pt x="1558" y="4223"/>
                    </a:cubicBezTo>
                    <a:cubicBezTo>
                      <a:pt x="1580" y="4223"/>
                      <a:pt x="1589" y="4249"/>
                      <a:pt x="1597" y="4274"/>
                    </a:cubicBezTo>
                    <a:cubicBezTo>
                      <a:pt x="1607" y="4294"/>
                      <a:pt x="1607" y="4304"/>
                      <a:pt x="1617" y="4324"/>
                    </a:cubicBezTo>
                    <a:cubicBezTo>
                      <a:pt x="1627" y="4344"/>
                      <a:pt x="1637" y="4364"/>
                      <a:pt x="1647" y="4383"/>
                    </a:cubicBezTo>
                    <a:cubicBezTo>
                      <a:pt x="1667" y="4393"/>
                      <a:pt x="1686" y="4413"/>
                      <a:pt x="1696" y="4443"/>
                    </a:cubicBezTo>
                    <a:cubicBezTo>
                      <a:pt x="1718" y="4470"/>
                      <a:pt x="1743" y="4494"/>
                      <a:pt x="1761" y="4494"/>
                    </a:cubicBezTo>
                    <a:cubicBezTo>
                      <a:pt x="1775" y="4494"/>
                      <a:pt x="1786" y="4478"/>
                      <a:pt x="1786" y="4433"/>
                    </a:cubicBezTo>
                    <a:cubicBezTo>
                      <a:pt x="1786" y="4393"/>
                      <a:pt x="1766" y="4373"/>
                      <a:pt x="1746" y="4364"/>
                    </a:cubicBezTo>
                    <a:cubicBezTo>
                      <a:pt x="1726" y="4344"/>
                      <a:pt x="1716" y="4334"/>
                      <a:pt x="1746" y="4314"/>
                    </a:cubicBezTo>
                    <a:cubicBezTo>
                      <a:pt x="1766" y="4294"/>
                      <a:pt x="1786" y="4294"/>
                      <a:pt x="1805" y="4294"/>
                    </a:cubicBezTo>
                    <a:cubicBezTo>
                      <a:pt x="1815" y="4297"/>
                      <a:pt x="1823" y="4300"/>
                      <a:pt x="1829" y="4300"/>
                    </a:cubicBezTo>
                    <a:cubicBezTo>
                      <a:pt x="1841" y="4300"/>
                      <a:pt x="1845" y="4291"/>
                      <a:pt x="1845" y="4264"/>
                    </a:cubicBezTo>
                    <a:cubicBezTo>
                      <a:pt x="1845" y="4264"/>
                      <a:pt x="1845" y="4254"/>
                      <a:pt x="1845" y="4245"/>
                    </a:cubicBezTo>
                    <a:cubicBezTo>
                      <a:pt x="1845" y="4215"/>
                      <a:pt x="1845" y="4195"/>
                      <a:pt x="1815" y="4195"/>
                    </a:cubicBezTo>
                    <a:lnTo>
                      <a:pt x="1795" y="4195"/>
                    </a:lnTo>
                    <a:cubicBezTo>
                      <a:pt x="1755" y="4195"/>
                      <a:pt x="1717" y="4212"/>
                      <a:pt x="1697" y="4212"/>
                    </a:cubicBezTo>
                    <a:cubicBezTo>
                      <a:pt x="1683" y="4212"/>
                      <a:pt x="1678" y="4204"/>
                      <a:pt x="1686" y="4175"/>
                    </a:cubicBezTo>
                    <a:cubicBezTo>
                      <a:pt x="1694" y="4131"/>
                      <a:pt x="1712" y="4125"/>
                      <a:pt x="1730" y="4125"/>
                    </a:cubicBezTo>
                    <a:cubicBezTo>
                      <a:pt x="1735" y="4125"/>
                      <a:pt x="1741" y="4126"/>
                      <a:pt x="1746" y="4126"/>
                    </a:cubicBezTo>
                    <a:cubicBezTo>
                      <a:pt x="1756" y="4116"/>
                      <a:pt x="1736" y="4066"/>
                      <a:pt x="1736" y="4066"/>
                    </a:cubicBezTo>
                    <a:cubicBezTo>
                      <a:pt x="1736" y="4066"/>
                      <a:pt x="1706" y="4066"/>
                      <a:pt x="1686" y="4076"/>
                    </a:cubicBezTo>
                    <a:cubicBezTo>
                      <a:pt x="1659" y="4087"/>
                      <a:pt x="1626" y="4095"/>
                      <a:pt x="1598" y="4095"/>
                    </a:cubicBezTo>
                    <a:cubicBezTo>
                      <a:pt x="1576" y="4095"/>
                      <a:pt x="1556" y="4089"/>
                      <a:pt x="1548" y="4076"/>
                    </a:cubicBezTo>
                    <a:cubicBezTo>
                      <a:pt x="1530" y="4024"/>
                      <a:pt x="1619" y="3942"/>
                      <a:pt x="1589" y="3942"/>
                    </a:cubicBezTo>
                    <a:cubicBezTo>
                      <a:pt x="1584" y="3942"/>
                      <a:pt x="1577" y="3943"/>
                      <a:pt x="1567" y="3947"/>
                    </a:cubicBezTo>
                    <a:cubicBezTo>
                      <a:pt x="1520" y="3971"/>
                      <a:pt x="1493" y="3995"/>
                      <a:pt x="1465" y="3995"/>
                    </a:cubicBezTo>
                    <a:cubicBezTo>
                      <a:pt x="1446" y="3995"/>
                      <a:pt x="1426" y="3985"/>
                      <a:pt x="1399" y="3957"/>
                    </a:cubicBezTo>
                    <a:cubicBezTo>
                      <a:pt x="1389" y="3947"/>
                      <a:pt x="1379" y="3937"/>
                      <a:pt x="1369" y="3927"/>
                    </a:cubicBezTo>
                    <a:cubicBezTo>
                      <a:pt x="1329" y="3888"/>
                      <a:pt x="1310" y="3888"/>
                      <a:pt x="1280" y="3858"/>
                    </a:cubicBezTo>
                    <a:cubicBezTo>
                      <a:pt x="1240" y="3818"/>
                      <a:pt x="1240" y="3818"/>
                      <a:pt x="1220" y="3788"/>
                    </a:cubicBezTo>
                    <a:cubicBezTo>
                      <a:pt x="1195" y="3763"/>
                      <a:pt x="1221" y="3715"/>
                      <a:pt x="1241" y="3715"/>
                    </a:cubicBezTo>
                    <a:cubicBezTo>
                      <a:pt x="1244" y="3715"/>
                      <a:pt x="1247" y="3716"/>
                      <a:pt x="1250" y="3719"/>
                    </a:cubicBezTo>
                    <a:cubicBezTo>
                      <a:pt x="1270" y="3729"/>
                      <a:pt x="1270" y="3769"/>
                      <a:pt x="1310" y="3828"/>
                    </a:cubicBezTo>
                    <a:cubicBezTo>
                      <a:pt x="1375" y="3897"/>
                      <a:pt x="1408" y="3923"/>
                      <a:pt x="1422" y="3923"/>
                    </a:cubicBezTo>
                    <a:cubicBezTo>
                      <a:pt x="1446" y="3923"/>
                      <a:pt x="1401" y="3833"/>
                      <a:pt x="1369" y="3769"/>
                    </a:cubicBezTo>
                    <a:cubicBezTo>
                      <a:pt x="1319" y="3679"/>
                      <a:pt x="1270" y="3739"/>
                      <a:pt x="1290" y="3669"/>
                    </a:cubicBezTo>
                    <a:cubicBezTo>
                      <a:pt x="1290" y="3640"/>
                      <a:pt x="1300" y="3620"/>
                      <a:pt x="1319" y="3590"/>
                    </a:cubicBezTo>
                    <a:cubicBezTo>
                      <a:pt x="1330" y="3579"/>
                      <a:pt x="1341" y="3571"/>
                      <a:pt x="1352" y="3571"/>
                    </a:cubicBezTo>
                    <a:cubicBezTo>
                      <a:pt x="1361" y="3571"/>
                      <a:pt x="1370" y="3577"/>
                      <a:pt x="1379" y="3590"/>
                    </a:cubicBezTo>
                    <a:cubicBezTo>
                      <a:pt x="1379" y="3590"/>
                      <a:pt x="1379" y="3590"/>
                      <a:pt x="1379" y="3600"/>
                    </a:cubicBezTo>
                    <a:cubicBezTo>
                      <a:pt x="1409" y="3679"/>
                      <a:pt x="1389" y="3759"/>
                      <a:pt x="1448" y="3828"/>
                    </a:cubicBezTo>
                    <a:cubicBezTo>
                      <a:pt x="1467" y="3844"/>
                      <a:pt x="1480" y="3852"/>
                      <a:pt x="1487" y="3852"/>
                    </a:cubicBezTo>
                    <a:cubicBezTo>
                      <a:pt x="1505" y="3852"/>
                      <a:pt x="1487" y="3801"/>
                      <a:pt x="1458" y="3729"/>
                    </a:cubicBezTo>
                    <a:cubicBezTo>
                      <a:pt x="1429" y="3669"/>
                      <a:pt x="1409" y="3610"/>
                      <a:pt x="1409" y="3570"/>
                    </a:cubicBezTo>
                    <a:cubicBezTo>
                      <a:pt x="1402" y="3549"/>
                      <a:pt x="1405" y="3533"/>
                      <a:pt x="1418" y="3533"/>
                    </a:cubicBezTo>
                    <a:cubicBezTo>
                      <a:pt x="1423" y="3533"/>
                      <a:pt x="1430" y="3535"/>
                      <a:pt x="1438" y="3541"/>
                    </a:cubicBezTo>
                    <a:lnTo>
                      <a:pt x="1448" y="3541"/>
                    </a:lnTo>
                    <a:cubicBezTo>
                      <a:pt x="1477" y="3561"/>
                      <a:pt x="1482" y="3563"/>
                      <a:pt x="1481" y="3563"/>
                    </a:cubicBezTo>
                    <a:cubicBezTo>
                      <a:pt x="1481" y="3563"/>
                      <a:pt x="1480" y="3563"/>
                      <a:pt x="1479" y="3563"/>
                    </a:cubicBezTo>
                    <a:cubicBezTo>
                      <a:pt x="1476" y="3563"/>
                      <a:pt x="1468" y="3565"/>
                      <a:pt x="1488" y="3600"/>
                    </a:cubicBezTo>
                    <a:cubicBezTo>
                      <a:pt x="1510" y="3638"/>
                      <a:pt x="1580" y="3677"/>
                      <a:pt x="1632" y="3677"/>
                    </a:cubicBezTo>
                    <a:cubicBezTo>
                      <a:pt x="1674" y="3677"/>
                      <a:pt x="1704" y="3651"/>
                      <a:pt x="1686" y="3580"/>
                    </a:cubicBezTo>
                    <a:cubicBezTo>
                      <a:pt x="1675" y="3520"/>
                      <a:pt x="1661" y="3505"/>
                      <a:pt x="1646" y="3505"/>
                    </a:cubicBezTo>
                    <a:cubicBezTo>
                      <a:pt x="1632" y="3505"/>
                      <a:pt x="1619" y="3516"/>
                      <a:pt x="1606" y="3516"/>
                    </a:cubicBezTo>
                    <a:cubicBezTo>
                      <a:pt x="1595" y="3516"/>
                      <a:pt x="1586" y="3509"/>
                      <a:pt x="1577" y="3481"/>
                    </a:cubicBezTo>
                    <a:cubicBezTo>
                      <a:pt x="1567" y="3451"/>
                      <a:pt x="1557" y="3422"/>
                      <a:pt x="1548" y="3402"/>
                    </a:cubicBezTo>
                    <a:cubicBezTo>
                      <a:pt x="1538" y="3372"/>
                      <a:pt x="1538" y="3362"/>
                      <a:pt x="1528" y="3342"/>
                    </a:cubicBezTo>
                    <a:cubicBezTo>
                      <a:pt x="1518" y="3322"/>
                      <a:pt x="1508" y="3313"/>
                      <a:pt x="1488" y="3313"/>
                    </a:cubicBezTo>
                    <a:cubicBezTo>
                      <a:pt x="1485" y="3311"/>
                      <a:pt x="1481" y="3310"/>
                      <a:pt x="1477" y="3310"/>
                    </a:cubicBezTo>
                    <a:cubicBezTo>
                      <a:pt x="1458" y="3310"/>
                      <a:pt x="1435" y="3328"/>
                      <a:pt x="1419" y="3352"/>
                    </a:cubicBezTo>
                    <a:cubicBezTo>
                      <a:pt x="1399" y="3372"/>
                      <a:pt x="1369" y="3402"/>
                      <a:pt x="1359" y="3402"/>
                    </a:cubicBezTo>
                    <a:cubicBezTo>
                      <a:pt x="1341" y="3402"/>
                      <a:pt x="1322" y="3271"/>
                      <a:pt x="1361" y="3271"/>
                    </a:cubicBezTo>
                    <a:cubicBezTo>
                      <a:pt x="1363" y="3271"/>
                      <a:pt x="1366" y="3272"/>
                      <a:pt x="1369" y="3273"/>
                    </a:cubicBezTo>
                    <a:cubicBezTo>
                      <a:pt x="1385" y="3278"/>
                      <a:pt x="1398" y="3281"/>
                      <a:pt x="1407" y="3281"/>
                    </a:cubicBezTo>
                    <a:cubicBezTo>
                      <a:pt x="1432" y="3281"/>
                      <a:pt x="1427" y="3257"/>
                      <a:pt x="1369" y="3184"/>
                    </a:cubicBezTo>
                    <a:cubicBezTo>
                      <a:pt x="1369" y="3184"/>
                      <a:pt x="1369" y="3184"/>
                      <a:pt x="1359" y="3174"/>
                    </a:cubicBezTo>
                    <a:cubicBezTo>
                      <a:pt x="1291" y="3089"/>
                      <a:pt x="1318" y="3019"/>
                      <a:pt x="1358" y="3019"/>
                    </a:cubicBezTo>
                    <a:cubicBezTo>
                      <a:pt x="1365" y="3019"/>
                      <a:pt x="1372" y="3021"/>
                      <a:pt x="1379" y="3025"/>
                    </a:cubicBezTo>
                    <a:cubicBezTo>
                      <a:pt x="1409" y="3035"/>
                      <a:pt x="1419" y="3084"/>
                      <a:pt x="1429" y="3134"/>
                    </a:cubicBezTo>
                    <a:cubicBezTo>
                      <a:pt x="1429" y="3184"/>
                      <a:pt x="1438" y="3223"/>
                      <a:pt x="1448" y="3223"/>
                    </a:cubicBezTo>
                    <a:cubicBezTo>
                      <a:pt x="1448" y="3228"/>
                      <a:pt x="1456" y="3231"/>
                      <a:pt x="1466" y="3231"/>
                    </a:cubicBezTo>
                    <a:cubicBezTo>
                      <a:pt x="1476" y="3231"/>
                      <a:pt x="1488" y="3228"/>
                      <a:pt x="1498" y="3223"/>
                    </a:cubicBezTo>
                    <a:cubicBezTo>
                      <a:pt x="1538" y="3213"/>
                      <a:pt x="1577" y="3184"/>
                      <a:pt x="1538" y="3084"/>
                    </a:cubicBezTo>
                    <a:cubicBezTo>
                      <a:pt x="1538" y="3084"/>
                      <a:pt x="1528" y="3075"/>
                      <a:pt x="1528" y="3075"/>
                    </a:cubicBezTo>
                    <a:cubicBezTo>
                      <a:pt x="1468" y="2936"/>
                      <a:pt x="1429" y="2995"/>
                      <a:pt x="1409" y="2956"/>
                    </a:cubicBezTo>
                    <a:cubicBezTo>
                      <a:pt x="1383" y="2922"/>
                      <a:pt x="1372" y="2772"/>
                      <a:pt x="1333" y="2772"/>
                    </a:cubicBezTo>
                    <a:cubicBezTo>
                      <a:pt x="1326" y="2772"/>
                      <a:pt x="1318" y="2777"/>
                      <a:pt x="1310" y="2787"/>
                    </a:cubicBezTo>
                    <a:cubicBezTo>
                      <a:pt x="1273" y="2846"/>
                      <a:pt x="1258" y="2915"/>
                      <a:pt x="1232" y="2915"/>
                    </a:cubicBezTo>
                    <a:cubicBezTo>
                      <a:pt x="1224" y="2915"/>
                      <a:pt x="1213" y="2907"/>
                      <a:pt x="1201" y="2886"/>
                    </a:cubicBezTo>
                    <a:cubicBezTo>
                      <a:pt x="1151" y="2807"/>
                      <a:pt x="1171" y="2728"/>
                      <a:pt x="1101" y="2708"/>
                    </a:cubicBezTo>
                    <a:cubicBezTo>
                      <a:pt x="1022" y="2688"/>
                      <a:pt x="1032" y="2648"/>
                      <a:pt x="1032" y="2618"/>
                    </a:cubicBezTo>
                    <a:cubicBezTo>
                      <a:pt x="1032" y="2582"/>
                      <a:pt x="990" y="2446"/>
                      <a:pt x="1037" y="2446"/>
                    </a:cubicBezTo>
                    <a:cubicBezTo>
                      <a:pt x="1041" y="2446"/>
                      <a:pt x="1046" y="2447"/>
                      <a:pt x="1052" y="2450"/>
                    </a:cubicBezTo>
                    <a:cubicBezTo>
                      <a:pt x="1111" y="2490"/>
                      <a:pt x="1091" y="2539"/>
                      <a:pt x="1151" y="2618"/>
                    </a:cubicBezTo>
                    <a:cubicBezTo>
                      <a:pt x="1178" y="2667"/>
                      <a:pt x="1211" y="2692"/>
                      <a:pt x="1232" y="2692"/>
                    </a:cubicBezTo>
                    <a:cubicBezTo>
                      <a:pt x="1250" y="2692"/>
                      <a:pt x="1259" y="2674"/>
                      <a:pt x="1250" y="2638"/>
                    </a:cubicBezTo>
                    <a:cubicBezTo>
                      <a:pt x="1240" y="2605"/>
                      <a:pt x="1240" y="2585"/>
                      <a:pt x="1249" y="2585"/>
                    </a:cubicBezTo>
                    <a:cubicBezTo>
                      <a:pt x="1259" y="2585"/>
                      <a:pt x="1279" y="2607"/>
                      <a:pt x="1310" y="2658"/>
                    </a:cubicBezTo>
                    <a:cubicBezTo>
                      <a:pt x="1339" y="2713"/>
                      <a:pt x="1367" y="2718"/>
                      <a:pt x="1396" y="2718"/>
                    </a:cubicBezTo>
                    <a:cubicBezTo>
                      <a:pt x="1403" y="2718"/>
                      <a:pt x="1410" y="2717"/>
                      <a:pt x="1417" y="2717"/>
                    </a:cubicBezTo>
                    <a:cubicBezTo>
                      <a:pt x="1441" y="2717"/>
                      <a:pt x="1467" y="2720"/>
                      <a:pt x="1498" y="2747"/>
                    </a:cubicBezTo>
                    <a:cubicBezTo>
                      <a:pt x="1522" y="2771"/>
                      <a:pt x="1547" y="2781"/>
                      <a:pt x="1569" y="2781"/>
                    </a:cubicBezTo>
                    <a:cubicBezTo>
                      <a:pt x="1610" y="2781"/>
                      <a:pt x="1633" y="2744"/>
                      <a:pt x="1587" y="2698"/>
                    </a:cubicBezTo>
                    <a:cubicBezTo>
                      <a:pt x="1587" y="2698"/>
                      <a:pt x="1577" y="2688"/>
                      <a:pt x="1567" y="2678"/>
                    </a:cubicBezTo>
                    <a:cubicBezTo>
                      <a:pt x="1508" y="2638"/>
                      <a:pt x="1458" y="2618"/>
                      <a:pt x="1429" y="2609"/>
                    </a:cubicBezTo>
                    <a:cubicBezTo>
                      <a:pt x="1409" y="2599"/>
                      <a:pt x="1389" y="2599"/>
                      <a:pt x="1389" y="2589"/>
                    </a:cubicBezTo>
                    <a:cubicBezTo>
                      <a:pt x="1397" y="2565"/>
                      <a:pt x="1373" y="2508"/>
                      <a:pt x="1410" y="2508"/>
                    </a:cubicBezTo>
                    <a:cubicBezTo>
                      <a:pt x="1419" y="2508"/>
                      <a:pt x="1431" y="2512"/>
                      <a:pt x="1448" y="2519"/>
                    </a:cubicBezTo>
                    <a:cubicBezTo>
                      <a:pt x="1462" y="2525"/>
                      <a:pt x="1475" y="2527"/>
                      <a:pt x="1487" y="2527"/>
                    </a:cubicBezTo>
                    <a:cubicBezTo>
                      <a:pt x="1519" y="2527"/>
                      <a:pt x="1543" y="2511"/>
                      <a:pt x="1557" y="2490"/>
                    </a:cubicBezTo>
                    <a:cubicBezTo>
                      <a:pt x="1567" y="2460"/>
                      <a:pt x="1567" y="2430"/>
                      <a:pt x="1548" y="2400"/>
                    </a:cubicBezTo>
                    <a:cubicBezTo>
                      <a:pt x="1538" y="2380"/>
                      <a:pt x="1528" y="2380"/>
                      <a:pt x="1518" y="2371"/>
                    </a:cubicBezTo>
                    <a:cubicBezTo>
                      <a:pt x="1493" y="2340"/>
                      <a:pt x="1473" y="2328"/>
                      <a:pt x="1447" y="2328"/>
                    </a:cubicBezTo>
                    <a:cubicBezTo>
                      <a:pt x="1431" y="2328"/>
                      <a:pt x="1412" y="2333"/>
                      <a:pt x="1389" y="2341"/>
                    </a:cubicBezTo>
                    <a:cubicBezTo>
                      <a:pt x="1323" y="2349"/>
                      <a:pt x="1263" y="2420"/>
                      <a:pt x="1223" y="2420"/>
                    </a:cubicBezTo>
                    <a:cubicBezTo>
                      <a:pt x="1214" y="2420"/>
                      <a:pt x="1207" y="2417"/>
                      <a:pt x="1201" y="2410"/>
                    </a:cubicBezTo>
                    <a:cubicBezTo>
                      <a:pt x="1161" y="2371"/>
                      <a:pt x="1230" y="2321"/>
                      <a:pt x="1181" y="2311"/>
                    </a:cubicBezTo>
                    <a:cubicBezTo>
                      <a:pt x="1131" y="2301"/>
                      <a:pt x="953" y="2291"/>
                      <a:pt x="1002" y="2242"/>
                    </a:cubicBezTo>
                    <a:cubicBezTo>
                      <a:pt x="1062" y="2192"/>
                      <a:pt x="1091" y="2133"/>
                      <a:pt x="1091" y="2133"/>
                    </a:cubicBezTo>
                    <a:cubicBezTo>
                      <a:pt x="1091" y="2133"/>
                      <a:pt x="1121" y="2019"/>
                      <a:pt x="1162" y="2019"/>
                    </a:cubicBezTo>
                    <a:cubicBezTo>
                      <a:pt x="1174" y="2019"/>
                      <a:pt x="1187" y="2029"/>
                      <a:pt x="1201" y="2053"/>
                    </a:cubicBezTo>
                    <a:cubicBezTo>
                      <a:pt x="1237" y="2120"/>
                      <a:pt x="1262" y="2138"/>
                      <a:pt x="1280" y="2138"/>
                    </a:cubicBezTo>
                    <a:cubicBezTo>
                      <a:pt x="1292" y="2138"/>
                      <a:pt x="1302" y="2130"/>
                      <a:pt x="1310" y="2123"/>
                    </a:cubicBezTo>
                    <a:cubicBezTo>
                      <a:pt x="1324" y="2100"/>
                      <a:pt x="1323" y="2056"/>
                      <a:pt x="1329" y="2056"/>
                    </a:cubicBezTo>
                    <a:cubicBezTo>
                      <a:pt x="1331" y="2056"/>
                      <a:pt x="1334" y="2061"/>
                      <a:pt x="1339" y="2073"/>
                    </a:cubicBezTo>
                    <a:cubicBezTo>
                      <a:pt x="1348" y="2095"/>
                      <a:pt x="1372" y="2109"/>
                      <a:pt x="1390" y="2109"/>
                    </a:cubicBezTo>
                    <a:cubicBezTo>
                      <a:pt x="1414" y="2109"/>
                      <a:pt x="1428" y="2085"/>
                      <a:pt x="1389" y="2024"/>
                    </a:cubicBezTo>
                    <a:cubicBezTo>
                      <a:pt x="1333" y="1944"/>
                      <a:pt x="1290" y="1883"/>
                      <a:pt x="1260" y="1883"/>
                    </a:cubicBezTo>
                    <a:cubicBezTo>
                      <a:pt x="1253" y="1883"/>
                      <a:pt x="1246" y="1887"/>
                      <a:pt x="1240" y="1895"/>
                    </a:cubicBezTo>
                    <a:cubicBezTo>
                      <a:pt x="1235" y="1900"/>
                      <a:pt x="1231" y="1903"/>
                      <a:pt x="1227" y="1903"/>
                    </a:cubicBezTo>
                    <a:cubicBezTo>
                      <a:pt x="1211" y="1903"/>
                      <a:pt x="1208" y="1854"/>
                      <a:pt x="1151" y="1805"/>
                    </a:cubicBezTo>
                    <a:cubicBezTo>
                      <a:pt x="1116" y="1775"/>
                      <a:pt x="1090" y="1769"/>
                      <a:pt x="1070" y="1769"/>
                    </a:cubicBezTo>
                    <a:cubicBezTo>
                      <a:pt x="1058" y="1769"/>
                      <a:pt x="1048" y="1771"/>
                      <a:pt x="1038" y="1771"/>
                    </a:cubicBezTo>
                    <a:cubicBezTo>
                      <a:pt x="1026" y="1771"/>
                      <a:pt x="1015" y="1768"/>
                      <a:pt x="1002" y="1756"/>
                    </a:cubicBezTo>
                    <a:cubicBezTo>
                      <a:pt x="963" y="1716"/>
                      <a:pt x="834" y="1676"/>
                      <a:pt x="923" y="1617"/>
                    </a:cubicBezTo>
                    <a:cubicBezTo>
                      <a:pt x="984" y="1576"/>
                      <a:pt x="1013" y="1554"/>
                      <a:pt x="1038" y="1554"/>
                    </a:cubicBezTo>
                    <a:cubicBezTo>
                      <a:pt x="1049" y="1554"/>
                      <a:pt x="1059" y="1558"/>
                      <a:pt x="1072" y="1567"/>
                    </a:cubicBezTo>
                    <a:cubicBezTo>
                      <a:pt x="1082" y="1581"/>
                      <a:pt x="1099" y="1588"/>
                      <a:pt x="1118" y="1588"/>
                    </a:cubicBezTo>
                    <a:cubicBezTo>
                      <a:pt x="1154" y="1588"/>
                      <a:pt x="1197" y="1563"/>
                      <a:pt x="1210" y="1518"/>
                    </a:cubicBezTo>
                    <a:cubicBezTo>
                      <a:pt x="1215" y="1499"/>
                      <a:pt x="1222" y="1492"/>
                      <a:pt x="1230" y="1492"/>
                    </a:cubicBezTo>
                    <a:cubicBezTo>
                      <a:pt x="1247" y="1492"/>
                      <a:pt x="1266" y="1523"/>
                      <a:pt x="1272" y="1523"/>
                    </a:cubicBezTo>
                    <a:cubicBezTo>
                      <a:pt x="1275" y="1523"/>
                      <a:pt x="1275" y="1517"/>
                      <a:pt x="1270" y="1498"/>
                    </a:cubicBezTo>
                    <a:cubicBezTo>
                      <a:pt x="1257" y="1445"/>
                      <a:pt x="1235" y="1414"/>
                      <a:pt x="1210" y="1414"/>
                    </a:cubicBezTo>
                    <a:cubicBezTo>
                      <a:pt x="1197" y="1414"/>
                      <a:pt x="1184" y="1422"/>
                      <a:pt x="1171" y="1439"/>
                    </a:cubicBezTo>
                    <a:cubicBezTo>
                      <a:pt x="1161" y="1450"/>
                      <a:pt x="1150" y="1455"/>
                      <a:pt x="1139" y="1455"/>
                    </a:cubicBezTo>
                    <a:cubicBezTo>
                      <a:pt x="1103" y="1455"/>
                      <a:pt x="1066" y="1402"/>
                      <a:pt x="1082" y="1349"/>
                    </a:cubicBezTo>
                    <a:cubicBezTo>
                      <a:pt x="1096" y="1299"/>
                      <a:pt x="1156" y="1260"/>
                      <a:pt x="1148" y="1260"/>
                    </a:cubicBezTo>
                    <a:cubicBezTo>
                      <a:pt x="1145" y="1260"/>
                      <a:pt x="1132" y="1266"/>
                      <a:pt x="1101" y="1280"/>
                    </a:cubicBezTo>
                    <a:cubicBezTo>
                      <a:pt x="982" y="1339"/>
                      <a:pt x="1012" y="1320"/>
                      <a:pt x="1032" y="1379"/>
                    </a:cubicBezTo>
                    <a:cubicBezTo>
                      <a:pt x="1038" y="1413"/>
                      <a:pt x="1001" y="1450"/>
                      <a:pt x="971" y="1450"/>
                    </a:cubicBezTo>
                    <a:cubicBezTo>
                      <a:pt x="948" y="1450"/>
                      <a:pt x="929" y="1429"/>
                      <a:pt x="933" y="1369"/>
                    </a:cubicBezTo>
                    <a:cubicBezTo>
                      <a:pt x="953" y="1220"/>
                      <a:pt x="883" y="1121"/>
                      <a:pt x="963" y="1121"/>
                    </a:cubicBezTo>
                    <a:cubicBezTo>
                      <a:pt x="1022" y="1121"/>
                      <a:pt x="1020" y="1148"/>
                      <a:pt x="1026" y="1148"/>
                    </a:cubicBezTo>
                    <a:cubicBezTo>
                      <a:pt x="1030" y="1148"/>
                      <a:pt x="1035" y="1141"/>
                      <a:pt x="1052" y="1121"/>
                    </a:cubicBezTo>
                    <a:cubicBezTo>
                      <a:pt x="1091" y="1062"/>
                      <a:pt x="1240" y="1111"/>
                      <a:pt x="1171" y="1032"/>
                    </a:cubicBezTo>
                    <a:cubicBezTo>
                      <a:pt x="1119" y="973"/>
                      <a:pt x="1095" y="925"/>
                      <a:pt x="1069" y="925"/>
                    </a:cubicBezTo>
                    <a:cubicBezTo>
                      <a:pt x="1061" y="925"/>
                      <a:pt x="1052" y="930"/>
                      <a:pt x="1042" y="943"/>
                    </a:cubicBezTo>
                    <a:cubicBezTo>
                      <a:pt x="1008" y="976"/>
                      <a:pt x="978" y="988"/>
                      <a:pt x="955" y="988"/>
                    </a:cubicBezTo>
                    <a:cubicBezTo>
                      <a:pt x="909" y="988"/>
                      <a:pt x="890" y="943"/>
                      <a:pt x="923" y="923"/>
                    </a:cubicBezTo>
                    <a:cubicBezTo>
                      <a:pt x="971" y="885"/>
                      <a:pt x="1019" y="754"/>
                      <a:pt x="995" y="754"/>
                    </a:cubicBezTo>
                    <a:cubicBezTo>
                      <a:pt x="994" y="754"/>
                      <a:pt x="993" y="754"/>
                      <a:pt x="992" y="754"/>
                    </a:cubicBezTo>
                    <a:cubicBezTo>
                      <a:pt x="984" y="759"/>
                      <a:pt x="974" y="761"/>
                      <a:pt x="962" y="761"/>
                    </a:cubicBezTo>
                    <a:cubicBezTo>
                      <a:pt x="922" y="761"/>
                      <a:pt x="871" y="734"/>
                      <a:pt x="863" y="695"/>
                    </a:cubicBezTo>
                    <a:cubicBezTo>
                      <a:pt x="858" y="670"/>
                      <a:pt x="853" y="665"/>
                      <a:pt x="849" y="665"/>
                    </a:cubicBezTo>
                    <a:cubicBezTo>
                      <a:pt x="845" y="665"/>
                      <a:pt x="842" y="667"/>
                      <a:pt x="839" y="667"/>
                    </a:cubicBezTo>
                    <a:cubicBezTo>
                      <a:pt x="837" y="667"/>
                      <a:pt x="835" y="667"/>
                      <a:pt x="834" y="665"/>
                    </a:cubicBezTo>
                    <a:cubicBezTo>
                      <a:pt x="824" y="645"/>
                      <a:pt x="853" y="526"/>
                      <a:pt x="893" y="477"/>
                    </a:cubicBezTo>
                    <a:cubicBezTo>
                      <a:pt x="916" y="446"/>
                      <a:pt x="956" y="433"/>
                      <a:pt x="943" y="433"/>
                    </a:cubicBezTo>
                    <a:cubicBezTo>
                      <a:pt x="939" y="433"/>
                      <a:pt x="929" y="435"/>
                      <a:pt x="913" y="437"/>
                    </a:cubicBezTo>
                    <a:cubicBezTo>
                      <a:pt x="859" y="445"/>
                      <a:pt x="829" y="518"/>
                      <a:pt x="814" y="518"/>
                    </a:cubicBezTo>
                    <a:cubicBezTo>
                      <a:pt x="809" y="518"/>
                      <a:pt x="806" y="512"/>
                      <a:pt x="804" y="497"/>
                    </a:cubicBezTo>
                    <a:cubicBezTo>
                      <a:pt x="794" y="417"/>
                      <a:pt x="804" y="318"/>
                      <a:pt x="774" y="259"/>
                    </a:cubicBezTo>
                    <a:cubicBezTo>
                      <a:pt x="759" y="220"/>
                      <a:pt x="744" y="0"/>
                      <a:pt x="7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1" name="Google Shape;3181;p19"/>
              <p:cNvSpPr/>
              <p:nvPr/>
            </p:nvSpPr>
            <p:spPr>
              <a:xfrm>
                <a:off x="11684049" y="-1957611"/>
                <a:ext cx="38484" cy="3091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2" extrusionOk="0">
                    <a:moveTo>
                      <a:pt x="30" y="0"/>
                    </a:moveTo>
                    <a:cubicBezTo>
                      <a:pt x="11" y="10"/>
                      <a:pt x="1" y="20"/>
                      <a:pt x="1" y="40"/>
                    </a:cubicBezTo>
                    <a:cubicBezTo>
                      <a:pt x="11" y="40"/>
                      <a:pt x="21" y="50"/>
                      <a:pt x="30" y="70"/>
                    </a:cubicBezTo>
                    <a:cubicBezTo>
                      <a:pt x="40" y="70"/>
                      <a:pt x="50" y="80"/>
                      <a:pt x="60" y="90"/>
                    </a:cubicBezTo>
                    <a:cubicBezTo>
                      <a:pt x="100" y="119"/>
                      <a:pt x="80" y="129"/>
                      <a:pt x="140" y="179"/>
                    </a:cubicBezTo>
                    <a:cubicBezTo>
                      <a:pt x="154" y="188"/>
                      <a:pt x="166" y="191"/>
                      <a:pt x="176" y="191"/>
                    </a:cubicBezTo>
                    <a:cubicBezTo>
                      <a:pt x="202" y="191"/>
                      <a:pt x="218" y="170"/>
                      <a:pt x="239" y="149"/>
                    </a:cubicBezTo>
                    <a:cubicBezTo>
                      <a:pt x="219" y="139"/>
                      <a:pt x="189" y="129"/>
                      <a:pt x="159" y="109"/>
                    </a:cubicBezTo>
                    <a:cubicBezTo>
                      <a:pt x="149" y="100"/>
                      <a:pt x="120" y="80"/>
                      <a:pt x="90" y="70"/>
                    </a:cubicBezTo>
                    <a:cubicBezTo>
                      <a:pt x="70" y="60"/>
                      <a:pt x="60" y="40"/>
                      <a:pt x="50" y="30"/>
                    </a:cubicBezTo>
                    <a:cubicBezTo>
                      <a:pt x="40" y="20"/>
                      <a:pt x="4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2" name="Google Shape;3182;p19"/>
              <p:cNvSpPr/>
              <p:nvPr/>
            </p:nvSpPr>
            <p:spPr>
              <a:xfrm>
                <a:off x="11676159" y="-2142788"/>
                <a:ext cx="16102" cy="2608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62" extrusionOk="0">
                    <a:moveTo>
                      <a:pt x="0" y="0"/>
                    </a:moveTo>
                    <a:cubicBezTo>
                      <a:pt x="10" y="10"/>
                      <a:pt x="10" y="20"/>
                      <a:pt x="20" y="40"/>
                    </a:cubicBezTo>
                    <a:cubicBezTo>
                      <a:pt x="20" y="50"/>
                      <a:pt x="20" y="50"/>
                      <a:pt x="20" y="60"/>
                    </a:cubicBezTo>
                    <a:cubicBezTo>
                      <a:pt x="20" y="80"/>
                      <a:pt x="20" y="99"/>
                      <a:pt x="10" y="119"/>
                    </a:cubicBezTo>
                    <a:cubicBezTo>
                      <a:pt x="10" y="139"/>
                      <a:pt x="10" y="149"/>
                      <a:pt x="10" y="14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3" y="161"/>
                      <a:pt x="17" y="161"/>
                      <a:pt x="21" y="161"/>
                    </a:cubicBezTo>
                    <a:cubicBezTo>
                      <a:pt x="40" y="161"/>
                      <a:pt x="66" y="142"/>
                      <a:pt x="99" y="109"/>
                    </a:cubicBezTo>
                    <a:cubicBezTo>
                      <a:pt x="79" y="89"/>
                      <a:pt x="50" y="60"/>
                      <a:pt x="30" y="20"/>
                    </a:cubicBezTo>
                    <a:cubicBezTo>
                      <a:pt x="2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3" name="Google Shape;3183;p19"/>
              <p:cNvSpPr/>
              <p:nvPr/>
            </p:nvSpPr>
            <p:spPr>
              <a:xfrm>
                <a:off x="11711262" y="-1710441"/>
                <a:ext cx="23992" cy="19645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22" extrusionOk="0">
                    <a:moveTo>
                      <a:pt x="54" y="1"/>
                    </a:moveTo>
                    <a:cubicBezTo>
                      <a:pt x="50" y="1"/>
                      <a:pt x="45" y="1"/>
                      <a:pt x="40" y="2"/>
                    </a:cubicBezTo>
                    <a:cubicBezTo>
                      <a:pt x="0" y="12"/>
                      <a:pt x="30" y="32"/>
                      <a:pt x="70" y="121"/>
                    </a:cubicBezTo>
                    <a:cubicBezTo>
                      <a:pt x="80" y="121"/>
                      <a:pt x="90" y="111"/>
                      <a:pt x="109" y="111"/>
                    </a:cubicBezTo>
                    <a:cubicBezTo>
                      <a:pt x="119" y="101"/>
                      <a:pt x="129" y="101"/>
                      <a:pt x="149" y="101"/>
                    </a:cubicBezTo>
                    <a:cubicBezTo>
                      <a:pt x="139" y="91"/>
                      <a:pt x="139" y="91"/>
                      <a:pt x="139" y="91"/>
                    </a:cubicBezTo>
                    <a:cubicBezTo>
                      <a:pt x="112" y="38"/>
                      <a:pt x="9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4" name="Google Shape;3184;p19"/>
              <p:cNvSpPr/>
              <p:nvPr/>
            </p:nvSpPr>
            <p:spPr>
              <a:xfrm>
                <a:off x="11347188" y="-2253411"/>
                <a:ext cx="3381" cy="531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11" y="0"/>
                    </a:moveTo>
                    <a:cubicBezTo>
                      <a:pt x="1" y="0"/>
                      <a:pt x="1" y="17"/>
                      <a:pt x="1" y="33"/>
                    </a:cubicBezTo>
                    <a:cubicBezTo>
                      <a:pt x="10" y="23"/>
                      <a:pt x="20" y="13"/>
                      <a:pt x="20" y="3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5" name="Google Shape;3185;p19"/>
              <p:cNvSpPr/>
              <p:nvPr/>
            </p:nvSpPr>
            <p:spPr>
              <a:xfrm>
                <a:off x="11327544" y="-2135542"/>
                <a:ext cx="7085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5" extrusionOk="0">
                    <a:moveTo>
                      <a:pt x="14" y="1"/>
                    </a:moveTo>
                    <a:cubicBezTo>
                      <a:pt x="0" y="1"/>
                      <a:pt x="9" y="8"/>
                      <a:pt x="23" y="15"/>
                    </a:cubicBezTo>
                    <a:cubicBezTo>
                      <a:pt x="33" y="15"/>
                      <a:pt x="33" y="5"/>
                      <a:pt x="43" y="5"/>
                    </a:cubicBezTo>
                    <a:cubicBezTo>
                      <a:pt x="29" y="2"/>
                      <a:pt x="19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6" name="Google Shape;3186;p19"/>
              <p:cNvSpPr/>
              <p:nvPr/>
            </p:nvSpPr>
            <p:spPr>
              <a:xfrm>
                <a:off x="11316916" y="-2125720"/>
                <a:ext cx="6441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17" y="1"/>
                    </a:moveTo>
                    <a:cubicBezTo>
                      <a:pt x="1" y="1"/>
                      <a:pt x="4" y="17"/>
                      <a:pt x="20" y="33"/>
                    </a:cubicBezTo>
                    <a:cubicBezTo>
                      <a:pt x="20" y="33"/>
                      <a:pt x="30" y="23"/>
                      <a:pt x="40" y="3"/>
                    </a:cubicBezTo>
                    <a:lnTo>
                      <a:pt x="30" y="3"/>
                    </a:lnTo>
                    <a:cubicBezTo>
                      <a:pt x="24" y="1"/>
                      <a:pt x="20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7" name="Google Shape;3187;p19"/>
              <p:cNvSpPr/>
              <p:nvPr/>
            </p:nvSpPr>
            <p:spPr>
              <a:xfrm>
                <a:off x="11442997" y="-2333440"/>
                <a:ext cx="3059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5" extrusionOk="0">
                    <a:moveTo>
                      <a:pt x="13" y="0"/>
                    </a:moveTo>
                    <a:cubicBezTo>
                      <a:pt x="10" y="0"/>
                      <a:pt x="6" y="1"/>
                      <a:pt x="1" y="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5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8" name="Google Shape;3188;p19"/>
              <p:cNvSpPr/>
              <p:nvPr/>
            </p:nvSpPr>
            <p:spPr>
              <a:xfrm>
                <a:off x="11388732" y="-2152611"/>
                <a:ext cx="6602" cy="273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16" y="0"/>
                    </a:moveTo>
                    <a:cubicBezTo>
                      <a:pt x="7" y="0"/>
                      <a:pt x="0" y="6"/>
                      <a:pt x="0" y="12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8" y="16"/>
                      <a:pt x="27" y="12"/>
                      <a:pt x="40" y="12"/>
                    </a:cubicBezTo>
                    <a:cubicBezTo>
                      <a:pt x="32" y="3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89" name="Google Shape;3189;p19"/>
              <p:cNvSpPr/>
              <p:nvPr/>
            </p:nvSpPr>
            <p:spPr>
              <a:xfrm>
                <a:off x="11383902" y="-2076930"/>
                <a:ext cx="16102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7" extrusionOk="0">
                    <a:moveTo>
                      <a:pt x="33" y="0"/>
                    </a:moveTo>
                    <a:cubicBezTo>
                      <a:pt x="23" y="0"/>
                      <a:pt x="16" y="8"/>
                      <a:pt x="11" y="18"/>
                    </a:cubicBezTo>
                    <a:cubicBezTo>
                      <a:pt x="1" y="27"/>
                      <a:pt x="30" y="57"/>
                      <a:pt x="40" y="77"/>
                    </a:cubicBezTo>
                    <a:cubicBezTo>
                      <a:pt x="50" y="77"/>
                      <a:pt x="50" y="107"/>
                      <a:pt x="60" y="127"/>
                    </a:cubicBezTo>
                    <a:cubicBezTo>
                      <a:pt x="70" y="107"/>
                      <a:pt x="80" y="87"/>
                      <a:pt x="100" y="67"/>
                    </a:cubicBezTo>
                    <a:cubicBezTo>
                      <a:pt x="90" y="57"/>
                      <a:pt x="80" y="47"/>
                      <a:pt x="70" y="27"/>
                    </a:cubicBezTo>
                    <a:cubicBezTo>
                      <a:pt x="55" y="8"/>
                      <a:pt x="43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0" name="Google Shape;3190;p19"/>
              <p:cNvSpPr/>
              <p:nvPr/>
            </p:nvSpPr>
            <p:spPr>
              <a:xfrm>
                <a:off x="11359909" y="-2077413"/>
                <a:ext cx="27374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0"/>
                      <a:pt x="31" y="70"/>
                      <a:pt x="60" y="110"/>
                    </a:cubicBezTo>
                    <a:cubicBezTo>
                      <a:pt x="99" y="148"/>
                      <a:pt x="125" y="163"/>
                      <a:pt x="149" y="163"/>
                    </a:cubicBezTo>
                    <a:cubicBezTo>
                      <a:pt x="156" y="163"/>
                      <a:pt x="163" y="162"/>
                      <a:pt x="169" y="159"/>
                    </a:cubicBezTo>
                    <a:cubicBezTo>
                      <a:pt x="169" y="149"/>
                      <a:pt x="169" y="140"/>
                      <a:pt x="169" y="130"/>
                    </a:cubicBezTo>
                    <a:cubicBezTo>
                      <a:pt x="169" y="113"/>
                      <a:pt x="142" y="63"/>
                      <a:pt x="122" y="63"/>
                    </a:cubicBezTo>
                    <a:cubicBezTo>
                      <a:pt x="117" y="63"/>
                      <a:pt x="113" y="65"/>
                      <a:pt x="110" y="70"/>
                    </a:cubicBezTo>
                    <a:cubicBezTo>
                      <a:pt x="107" y="73"/>
                      <a:pt x="103" y="74"/>
                      <a:pt x="99" y="74"/>
                    </a:cubicBezTo>
                    <a:cubicBezTo>
                      <a:pt x="72" y="74"/>
                      <a:pt x="19" y="28"/>
                      <a:pt x="11" y="11"/>
                    </a:cubicBezTo>
                    <a:cubicBezTo>
                      <a:pt x="1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1" name="Google Shape;3191;p19"/>
              <p:cNvSpPr/>
              <p:nvPr/>
            </p:nvSpPr>
            <p:spPr>
              <a:xfrm>
                <a:off x="11364740" y="-2219435"/>
                <a:ext cx="11433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00" extrusionOk="0">
                    <a:moveTo>
                      <a:pt x="1" y="0"/>
                    </a:moveTo>
                    <a:cubicBezTo>
                      <a:pt x="1" y="30"/>
                      <a:pt x="1" y="60"/>
                      <a:pt x="30" y="80"/>
                    </a:cubicBezTo>
                    <a:cubicBezTo>
                      <a:pt x="40" y="90"/>
                      <a:pt x="60" y="90"/>
                      <a:pt x="70" y="99"/>
                    </a:cubicBezTo>
                    <a:cubicBezTo>
                      <a:pt x="60" y="80"/>
                      <a:pt x="50" y="60"/>
                      <a:pt x="40" y="50"/>
                    </a:cubicBezTo>
                    <a:cubicBezTo>
                      <a:pt x="20" y="20"/>
                      <a:pt x="2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2" name="Google Shape;3192;p19"/>
              <p:cNvSpPr/>
              <p:nvPr/>
            </p:nvSpPr>
            <p:spPr>
              <a:xfrm>
                <a:off x="11367477" y="-2470793"/>
                <a:ext cx="88401" cy="125437"/>
              </a:xfrm>
              <a:custGeom>
                <a:avLst/>
                <a:gdLst/>
                <a:ahLst/>
                <a:cxnLst/>
                <a:rect l="l" t="t" r="r" b="b"/>
                <a:pathLst>
                  <a:path w="549" h="779" extrusionOk="0">
                    <a:moveTo>
                      <a:pt x="212" y="0"/>
                    </a:moveTo>
                    <a:cubicBezTo>
                      <a:pt x="212" y="0"/>
                      <a:pt x="212" y="13"/>
                      <a:pt x="212" y="44"/>
                    </a:cubicBezTo>
                    <a:lnTo>
                      <a:pt x="212" y="133"/>
                    </a:lnTo>
                    <a:cubicBezTo>
                      <a:pt x="212" y="107"/>
                      <a:pt x="209" y="97"/>
                      <a:pt x="205" y="97"/>
                    </a:cubicBezTo>
                    <a:cubicBezTo>
                      <a:pt x="198" y="97"/>
                      <a:pt x="188" y="126"/>
                      <a:pt x="182" y="163"/>
                    </a:cubicBezTo>
                    <a:cubicBezTo>
                      <a:pt x="182" y="203"/>
                      <a:pt x="172" y="243"/>
                      <a:pt x="162" y="252"/>
                    </a:cubicBezTo>
                    <a:cubicBezTo>
                      <a:pt x="152" y="282"/>
                      <a:pt x="162" y="282"/>
                      <a:pt x="152" y="332"/>
                    </a:cubicBezTo>
                    <a:cubicBezTo>
                      <a:pt x="152" y="357"/>
                      <a:pt x="150" y="365"/>
                      <a:pt x="144" y="365"/>
                    </a:cubicBezTo>
                    <a:cubicBezTo>
                      <a:pt x="136" y="365"/>
                      <a:pt x="121" y="352"/>
                      <a:pt x="93" y="352"/>
                    </a:cubicBezTo>
                    <a:cubicBezTo>
                      <a:pt x="88" y="350"/>
                      <a:pt x="85" y="350"/>
                      <a:pt x="82" y="350"/>
                    </a:cubicBezTo>
                    <a:cubicBezTo>
                      <a:pt x="61" y="350"/>
                      <a:pt x="72" y="373"/>
                      <a:pt x="93" y="373"/>
                    </a:cubicBezTo>
                    <a:cubicBezTo>
                      <a:pt x="96" y="373"/>
                      <a:pt x="99" y="373"/>
                      <a:pt x="103" y="371"/>
                    </a:cubicBezTo>
                    <a:cubicBezTo>
                      <a:pt x="122" y="371"/>
                      <a:pt x="152" y="411"/>
                      <a:pt x="142" y="421"/>
                    </a:cubicBezTo>
                    <a:cubicBezTo>
                      <a:pt x="142" y="431"/>
                      <a:pt x="83" y="451"/>
                      <a:pt x="103" y="500"/>
                    </a:cubicBezTo>
                    <a:cubicBezTo>
                      <a:pt x="118" y="531"/>
                      <a:pt x="92" y="544"/>
                      <a:pt x="66" y="544"/>
                    </a:cubicBezTo>
                    <a:cubicBezTo>
                      <a:pt x="58" y="544"/>
                      <a:pt x="50" y="542"/>
                      <a:pt x="43" y="540"/>
                    </a:cubicBezTo>
                    <a:cubicBezTo>
                      <a:pt x="40" y="538"/>
                      <a:pt x="36" y="537"/>
                      <a:pt x="32" y="537"/>
                    </a:cubicBezTo>
                    <a:cubicBezTo>
                      <a:pt x="15" y="537"/>
                      <a:pt x="1" y="554"/>
                      <a:pt x="33" y="570"/>
                    </a:cubicBezTo>
                    <a:cubicBezTo>
                      <a:pt x="43" y="580"/>
                      <a:pt x="53" y="609"/>
                      <a:pt x="43" y="629"/>
                    </a:cubicBezTo>
                    <a:cubicBezTo>
                      <a:pt x="61" y="653"/>
                      <a:pt x="76" y="666"/>
                      <a:pt x="93" y="666"/>
                    </a:cubicBezTo>
                    <a:cubicBezTo>
                      <a:pt x="104" y="666"/>
                      <a:pt x="117" y="661"/>
                      <a:pt x="132" y="649"/>
                    </a:cubicBezTo>
                    <a:cubicBezTo>
                      <a:pt x="147" y="637"/>
                      <a:pt x="162" y="631"/>
                      <a:pt x="179" y="631"/>
                    </a:cubicBezTo>
                    <a:cubicBezTo>
                      <a:pt x="229" y="631"/>
                      <a:pt x="288" y="683"/>
                      <a:pt x="370" y="758"/>
                    </a:cubicBezTo>
                    <a:cubicBezTo>
                      <a:pt x="395" y="764"/>
                      <a:pt x="397" y="778"/>
                      <a:pt x="402" y="778"/>
                    </a:cubicBezTo>
                    <a:cubicBezTo>
                      <a:pt x="405" y="778"/>
                      <a:pt x="409" y="773"/>
                      <a:pt x="420" y="758"/>
                    </a:cubicBezTo>
                    <a:cubicBezTo>
                      <a:pt x="450" y="718"/>
                      <a:pt x="549" y="748"/>
                      <a:pt x="499" y="699"/>
                    </a:cubicBezTo>
                    <a:cubicBezTo>
                      <a:pt x="463" y="655"/>
                      <a:pt x="448" y="627"/>
                      <a:pt x="431" y="627"/>
                    </a:cubicBezTo>
                    <a:cubicBezTo>
                      <a:pt x="425" y="627"/>
                      <a:pt x="418" y="631"/>
                      <a:pt x="410" y="639"/>
                    </a:cubicBezTo>
                    <a:cubicBezTo>
                      <a:pt x="389" y="663"/>
                      <a:pt x="370" y="672"/>
                      <a:pt x="354" y="672"/>
                    </a:cubicBezTo>
                    <a:cubicBezTo>
                      <a:pt x="326" y="672"/>
                      <a:pt x="311" y="642"/>
                      <a:pt x="331" y="629"/>
                    </a:cubicBezTo>
                    <a:cubicBezTo>
                      <a:pt x="368" y="601"/>
                      <a:pt x="397" y="510"/>
                      <a:pt x="383" y="510"/>
                    </a:cubicBezTo>
                    <a:cubicBezTo>
                      <a:pt x="382" y="510"/>
                      <a:pt x="381" y="510"/>
                      <a:pt x="380" y="510"/>
                    </a:cubicBezTo>
                    <a:cubicBezTo>
                      <a:pt x="377" y="512"/>
                      <a:pt x="372" y="513"/>
                      <a:pt x="366" y="513"/>
                    </a:cubicBezTo>
                    <a:cubicBezTo>
                      <a:pt x="341" y="513"/>
                      <a:pt x="299" y="495"/>
                      <a:pt x="291" y="471"/>
                    </a:cubicBezTo>
                    <a:cubicBezTo>
                      <a:pt x="291" y="456"/>
                      <a:pt x="289" y="453"/>
                      <a:pt x="285" y="453"/>
                    </a:cubicBezTo>
                    <a:cubicBezTo>
                      <a:pt x="283" y="453"/>
                      <a:pt x="281" y="454"/>
                      <a:pt x="278" y="454"/>
                    </a:cubicBezTo>
                    <a:cubicBezTo>
                      <a:pt x="276" y="454"/>
                      <a:pt x="274" y="453"/>
                      <a:pt x="271" y="451"/>
                    </a:cubicBezTo>
                    <a:cubicBezTo>
                      <a:pt x="271" y="441"/>
                      <a:pt x="291" y="362"/>
                      <a:pt x="311" y="322"/>
                    </a:cubicBezTo>
                    <a:cubicBezTo>
                      <a:pt x="331" y="292"/>
                      <a:pt x="370" y="292"/>
                      <a:pt x="331" y="292"/>
                    </a:cubicBezTo>
                    <a:cubicBezTo>
                      <a:pt x="293" y="300"/>
                      <a:pt x="272" y="348"/>
                      <a:pt x="260" y="348"/>
                    </a:cubicBezTo>
                    <a:cubicBezTo>
                      <a:pt x="257" y="348"/>
                      <a:pt x="254" y="343"/>
                      <a:pt x="251" y="332"/>
                    </a:cubicBezTo>
                    <a:cubicBezTo>
                      <a:pt x="251" y="282"/>
                      <a:pt x="251" y="213"/>
                      <a:pt x="232" y="183"/>
                    </a:cubicBezTo>
                    <a:cubicBezTo>
                      <a:pt x="232" y="173"/>
                      <a:pt x="232" y="143"/>
                      <a:pt x="222" y="114"/>
                    </a:cubicBezTo>
                    <a:cubicBezTo>
                      <a:pt x="215" y="59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3" name="Google Shape;3193;p19"/>
              <p:cNvSpPr/>
              <p:nvPr/>
            </p:nvSpPr>
            <p:spPr>
              <a:xfrm>
                <a:off x="11479710" y="-2173222"/>
                <a:ext cx="16102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" extrusionOk="0">
                    <a:moveTo>
                      <a:pt x="1" y="1"/>
                    </a:moveTo>
                    <a:cubicBezTo>
                      <a:pt x="9" y="3"/>
                      <a:pt x="17" y="5"/>
                      <a:pt x="24" y="6"/>
                    </a:cubicBezTo>
                    <a:lnTo>
                      <a:pt x="24" y="6"/>
                    </a:lnTo>
                    <a:cubicBezTo>
                      <a:pt x="16" y="1"/>
                      <a:pt x="8" y="1"/>
                      <a:pt x="1" y="1"/>
                    </a:cubicBezTo>
                    <a:close/>
                    <a:moveTo>
                      <a:pt x="24" y="6"/>
                    </a:moveTo>
                    <a:lnTo>
                      <a:pt x="24" y="6"/>
                    </a:lnTo>
                    <a:cubicBezTo>
                      <a:pt x="26" y="7"/>
                      <a:pt x="28" y="9"/>
                      <a:pt x="30" y="11"/>
                    </a:cubicBezTo>
                    <a:cubicBezTo>
                      <a:pt x="45" y="26"/>
                      <a:pt x="63" y="33"/>
                      <a:pt x="76" y="33"/>
                    </a:cubicBezTo>
                    <a:cubicBezTo>
                      <a:pt x="90" y="33"/>
                      <a:pt x="100" y="26"/>
                      <a:pt x="100" y="11"/>
                    </a:cubicBezTo>
                    <a:cubicBezTo>
                      <a:pt x="76" y="11"/>
                      <a:pt x="53" y="11"/>
                      <a:pt x="24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4" name="Google Shape;3194;p19"/>
              <p:cNvSpPr/>
              <p:nvPr/>
            </p:nvSpPr>
            <p:spPr>
              <a:xfrm>
                <a:off x="11451048" y="-2168552"/>
                <a:ext cx="25603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1" extrusionOk="0">
                    <a:moveTo>
                      <a:pt x="96" y="0"/>
                    </a:moveTo>
                    <a:cubicBezTo>
                      <a:pt x="91" y="0"/>
                      <a:pt x="86" y="4"/>
                      <a:pt x="79" y="11"/>
                    </a:cubicBezTo>
                    <a:cubicBezTo>
                      <a:pt x="49" y="50"/>
                      <a:pt x="42" y="94"/>
                      <a:pt x="27" y="94"/>
                    </a:cubicBezTo>
                    <a:cubicBezTo>
                      <a:pt x="22" y="94"/>
                      <a:pt x="17" y="90"/>
                      <a:pt x="10" y="81"/>
                    </a:cubicBezTo>
                    <a:cubicBezTo>
                      <a:pt x="10" y="91"/>
                      <a:pt x="10" y="91"/>
                      <a:pt x="10" y="101"/>
                    </a:cubicBezTo>
                    <a:cubicBezTo>
                      <a:pt x="0" y="130"/>
                      <a:pt x="60" y="140"/>
                      <a:pt x="149" y="160"/>
                    </a:cubicBezTo>
                    <a:cubicBezTo>
                      <a:pt x="149" y="150"/>
                      <a:pt x="159" y="140"/>
                      <a:pt x="159" y="140"/>
                    </a:cubicBezTo>
                    <a:cubicBezTo>
                      <a:pt x="159" y="140"/>
                      <a:pt x="149" y="130"/>
                      <a:pt x="139" y="121"/>
                    </a:cubicBezTo>
                    <a:cubicBezTo>
                      <a:pt x="131" y="96"/>
                      <a:pt x="122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5" name="Google Shape;3195;p19"/>
              <p:cNvSpPr/>
              <p:nvPr/>
            </p:nvSpPr>
            <p:spPr>
              <a:xfrm>
                <a:off x="11323196" y="-2141178"/>
                <a:ext cx="171006" cy="86308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536" extrusionOk="0">
                    <a:moveTo>
                      <a:pt x="526" y="0"/>
                    </a:moveTo>
                    <a:cubicBezTo>
                      <a:pt x="523" y="6"/>
                      <a:pt x="518" y="8"/>
                      <a:pt x="511" y="8"/>
                    </a:cubicBezTo>
                    <a:cubicBezTo>
                      <a:pt x="503" y="8"/>
                      <a:pt x="494" y="6"/>
                      <a:pt x="484" y="6"/>
                    </a:cubicBezTo>
                    <a:cubicBezTo>
                      <a:pt x="472" y="6"/>
                      <a:pt x="459" y="8"/>
                      <a:pt x="447" y="20"/>
                    </a:cubicBezTo>
                    <a:cubicBezTo>
                      <a:pt x="407" y="40"/>
                      <a:pt x="477" y="50"/>
                      <a:pt x="477" y="109"/>
                    </a:cubicBezTo>
                    <a:cubicBezTo>
                      <a:pt x="477" y="130"/>
                      <a:pt x="473" y="137"/>
                      <a:pt x="468" y="137"/>
                    </a:cubicBezTo>
                    <a:cubicBezTo>
                      <a:pt x="458" y="137"/>
                      <a:pt x="440" y="109"/>
                      <a:pt x="427" y="89"/>
                    </a:cubicBezTo>
                    <a:cubicBezTo>
                      <a:pt x="427" y="120"/>
                      <a:pt x="408" y="136"/>
                      <a:pt x="376" y="136"/>
                    </a:cubicBezTo>
                    <a:cubicBezTo>
                      <a:pt x="357" y="136"/>
                      <a:pt x="334" y="130"/>
                      <a:pt x="308" y="119"/>
                    </a:cubicBezTo>
                    <a:lnTo>
                      <a:pt x="298" y="119"/>
                    </a:lnTo>
                    <a:cubicBezTo>
                      <a:pt x="269" y="99"/>
                      <a:pt x="219" y="70"/>
                      <a:pt x="179" y="20"/>
                    </a:cubicBezTo>
                    <a:cubicBezTo>
                      <a:pt x="179" y="30"/>
                      <a:pt x="179" y="40"/>
                      <a:pt x="179" y="40"/>
                    </a:cubicBezTo>
                    <a:cubicBezTo>
                      <a:pt x="179" y="79"/>
                      <a:pt x="189" y="60"/>
                      <a:pt x="199" y="119"/>
                    </a:cubicBezTo>
                    <a:cubicBezTo>
                      <a:pt x="202" y="137"/>
                      <a:pt x="202" y="144"/>
                      <a:pt x="199" y="144"/>
                    </a:cubicBezTo>
                    <a:cubicBezTo>
                      <a:pt x="192" y="144"/>
                      <a:pt x="171" y="102"/>
                      <a:pt x="150" y="60"/>
                    </a:cubicBezTo>
                    <a:cubicBezTo>
                      <a:pt x="133" y="32"/>
                      <a:pt x="129" y="26"/>
                      <a:pt x="121" y="26"/>
                    </a:cubicBezTo>
                    <a:cubicBezTo>
                      <a:pt x="116" y="26"/>
                      <a:pt x="108" y="30"/>
                      <a:pt x="90" y="30"/>
                    </a:cubicBezTo>
                    <a:cubicBezTo>
                      <a:pt x="90" y="40"/>
                      <a:pt x="80" y="50"/>
                      <a:pt x="70" y="70"/>
                    </a:cubicBezTo>
                    <a:cubicBezTo>
                      <a:pt x="80" y="79"/>
                      <a:pt x="90" y="89"/>
                      <a:pt x="100" y="99"/>
                    </a:cubicBezTo>
                    <a:cubicBezTo>
                      <a:pt x="128" y="135"/>
                      <a:pt x="126" y="140"/>
                      <a:pt x="108" y="140"/>
                    </a:cubicBezTo>
                    <a:cubicBezTo>
                      <a:pt x="101" y="140"/>
                      <a:pt x="92" y="139"/>
                      <a:pt x="80" y="139"/>
                    </a:cubicBezTo>
                    <a:cubicBezTo>
                      <a:pt x="50" y="129"/>
                      <a:pt x="50" y="129"/>
                      <a:pt x="31" y="109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" y="149"/>
                      <a:pt x="1" y="159"/>
                      <a:pt x="1" y="159"/>
                    </a:cubicBezTo>
                    <a:cubicBezTo>
                      <a:pt x="11" y="159"/>
                      <a:pt x="11" y="169"/>
                      <a:pt x="21" y="169"/>
                    </a:cubicBezTo>
                    <a:cubicBezTo>
                      <a:pt x="31" y="159"/>
                      <a:pt x="50" y="159"/>
                      <a:pt x="60" y="159"/>
                    </a:cubicBezTo>
                    <a:cubicBezTo>
                      <a:pt x="64" y="157"/>
                      <a:pt x="67" y="156"/>
                      <a:pt x="70" y="156"/>
                    </a:cubicBezTo>
                    <a:cubicBezTo>
                      <a:pt x="80" y="156"/>
                      <a:pt x="78" y="171"/>
                      <a:pt x="70" y="179"/>
                    </a:cubicBezTo>
                    <a:cubicBezTo>
                      <a:pt x="80" y="189"/>
                      <a:pt x="90" y="189"/>
                      <a:pt x="90" y="189"/>
                    </a:cubicBezTo>
                    <a:lnTo>
                      <a:pt x="100" y="189"/>
                    </a:lnTo>
                    <a:cubicBezTo>
                      <a:pt x="123" y="183"/>
                      <a:pt x="136" y="177"/>
                      <a:pt x="150" y="177"/>
                    </a:cubicBezTo>
                    <a:cubicBezTo>
                      <a:pt x="161" y="177"/>
                      <a:pt x="172" y="180"/>
                      <a:pt x="189" y="189"/>
                    </a:cubicBezTo>
                    <a:cubicBezTo>
                      <a:pt x="239" y="208"/>
                      <a:pt x="169" y="228"/>
                      <a:pt x="179" y="248"/>
                    </a:cubicBezTo>
                    <a:cubicBezTo>
                      <a:pt x="189" y="258"/>
                      <a:pt x="199" y="248"/>
                      <a:pt x="229" y="278"/>
                    </a:cubicBezTo>
                    <a:cubicBezTo>
                      <a:pt x="240" y="293"/>
                      <a:pt x="249" y="299"/>
                      <a:pt x="256" y="299"/>
                    </a:cubicBezTo>
                    <a:cubicBezTo>
                      <a:pt x="268" y="299"/>
                      <a:pt x="276" y="282"/>
                      <a:pt x="288" y="258"/>
                    </a:cubicBezTo>
                    <a:cubicBezTo>
                      <a:pt x="292" y="243"/>
                      <a:pt x="297" y="238"/>
                      <a:pt x="304" y="238"/>
                    </a:cubicBezTo>
                    <a:cubicBezTo>
                      <a:pt x="315" y="238"/>
                      <a:pt x="329" y="252"/>
                      <a:pt x="348" y="258"/>
                    </a:cubicBezTo>
                    <a:cubicBezTo>
                      <a:pt x="378" y="278"/>
                      <a:pt x="338" y="307"/>
                      <a:pt x="348" y="327"/>
                    </a:cubicBezTo>
                    <a:cubicBezTo>
                      <a:pt x="352" y="336"/>
                      <a:pt x="356" y="339"/>
                      <a:pt x="363" y="339"/>
                    </a:cubicBezTo>
                    <a:cubicBezTo>
                      <a:pt x="371" y="339"/>
                      <a:pt x="384" y="333"/>
                      <a:pt x="407" y="327"/>
                    </a:cubicBezTo>
                    <a:cubicBezTo>
                      <a:pt x="413" y="325"/>
                      <a:pt x="418" y="325"/>
                      <a:pt x="423" y="325"/>
                    </a:cubicBezTo>
                    <a:cubicBezTo>
                      <a:pt x="444" y="325"/>
                      <a:pt x="459" y="339"/>
                      <a:pt x="467" y="347"/>
                    </a:cubicBezTo>
                    <a:cubicBezTo>
                      <a:pt x="467" y="367"/>
                      <a:pt x="487" y="387"/>
                      <a:pt x="507" y="417"/>
                    </a:cubicBezTo>
                    <a:cubicBezTo>
                      <a:pt x="536" y="387"/>
                      <a:pt x="556" y="357"/>
                      <a:pt x="586" y="327"/>
                    </a:cubicBezTo>
                    <a:cubicBezTo>
                      <a:pt x="611" y="304"/>
                      <a:pt x="633" y="295"/>
                      <a:pt x="652" y="295"/>
                    </a:cubicBezTo>
                    <a:cubicBezTo>
                      <a:pt x="725" y="295"/>
                      <a:pt x="763" y="434"/>
                      <a:pt x="794" y="536"/>
                    </a:cubicBezTo>
                    <a:cubicBezTo>
                      <a:pt x="804" y="536"/>
                      <a:pt x="804" y="526"/>
                      <a:pt x="814" y="526"/>
                    </a:cubicBezTo>
                    <a:cubicBezTo>
                      <a:pt x="804" y="516"/>
                      <a:pt x="804" y="516"/>
                      <a:pt x="804" y="516"/>
                    </a:cubicBezTo>
                    <a:cubicBezTo>
                      <a:pt x="795" y="507"/>
                      <a:pt x="811" y="465"/>
                      <a:pt x="828" y="465"/>
                    </a:cubicBezTo>
                    <a:cubicBezTo>
                      <a:pt x="830" y="465"/>
                      <a:pt x="832" y="465"/>
                      <a:pt x="834" y="466"/>
                    </a:cubicBezTo>
                    <a:cubicBezTo>
                      <a:pt x="834" y="476"/>
                      <a:pt x="834" y="476"/>
                      <a:pt x="844" y="486"/>
                    </a:cubicBezTo>
                    <a:cubicBezTo>
                      <a:pt x="844" y="476"/>
                      <a:pt x="854" y="466"/>
                      <a:pt x="863" y="466"/>
                    </a:cubicBezTo>
                    <a:cubicBezTo>
                      <a:pt x="854" y="456"/>
                      <a:pt x="854" y="456"/>
                      <a:pt x="854" y="436"/>
                    </a:cubicBezTo>
                    <a:cubicBezTo>
                      <a:pt x="861" y="401"/>
                      <a:pt x="882" y="366"/>
                      <a:pt x="902" y="366"/>
                    </a:cubicBezTo>
                    <a:cubicBezTo>
                      <a:pt x="910" y="366"/>
                      <a:pt x="917" y="372"/>
                      <a:pt x="923" y="387"/>
                    </a:cubicBezTo>
                    <a:cubicBezTo>
                      <a:pt x="923" y="397"/>
                      <a:pt x="923" y="397"/>
                      <a:pt x="923" y="407"/>
                    </a:cubicBezTo>
                    <a:lnTo>
                      <a:pt x="943" y="407"/>
                    </a:lnTo>
                    <a:cubicBezTo>
                      <a:pt x="935" y="368"/>
                      <a:pt x="933" y="341"/>
                      <a:pt x="947" y="341"/>
                    </a:cubicBezTo>
                    <a:cubicBezTo>
                      <a:pt x="951" y="341"/>
                      <a:pt x="956" y="343"/>
                      <a:pt x="963" y="347"/>
                    </a:cubicBezTo>
                    <a:cubicBezTo>
                      <a:pt x="1012" y="387"/>
                      <a:pt x="963" y="347"/>
                      <a:pt x="992" y="397"/>
                    </a:cubicBezTo>
                    <a:cubicBezTo>
                      <a:pt x="1002" y="377"/>
                      <a:pt x="1022" y="357"/>
                      <a:pt x="1062" y="327"/>
                    </a:cubicBezTo>
                    <a:cubicBezTo>
                      <a:pt x="1052" y="327"/>
                      <a:pt x="1052" y="317"/>
                      <a:pt x="1052" y="307"/>
                    </a:cubicBezTo>
                    <a:cubicBezTo>
                      <a:pt x="1042" y="298"/>
                      <a:pt x="1042" y="298"/>
                      <a:pt x="1042" y="288"/>
                    </a:cubicBezTo>
                    <a:cubicBezTo>
                      <a:pt x="1032" y="248"/>
                      <a:pt x="1022" y="218"/>
                      <a:pt x="1002" y="208"/>
                    </a:cubicBezTo>
                    <a:cubicBezTo>
                      <a:pt x="992" y="198"/>
                      <a:pt x="982" y="198"/>
                      <a:pt x="973" y="198"/>
                    </a:cubicBezTo>
                    <a:cubicBezTo>
                      <a:pt x="953" y="208"/>
                      <a:pt x="923" y="258"/>
                      <a:pt x="903" y="258"/>
                    </a:cubicBezTo>
                    <a:cubicBezTo>
                      <a:pt x="893" y="258"/>
                      <a:pt x="883" y="208"/>
                      <a:pt x="893" y="179"/>
                    </a:cubicBezTo>
                    <a:cubicBezTo>
                      <a:pt x="868" y="179"/>
                      <a:pt x="843" y="180"/>
                      <a:pt x="819" y="180"/>
                    </a:cubicBezTo>
                    <a:cubicBezTo>
                      <a:pt x="741" y="180"/>
                      <a:pt x="669" y="168"/>
                      <a:pt x="586" y="70"/>
                    </a:cubicBezTo>
                    <a:cubicBezTo>
                      <a:pt x="566" y="40"/>
                      <a:pt x="546" y="2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6" name="Google Shape;3196;p19"/>
              <p:cNvSpPr/>
              <p:nvPr/>
            </p:nvSpPr>
            <p:spPr>
              <a:xfrm>
                <a:off x="11455718" y="-2049878"/>
                <a:ext cx="60867" cy="3832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238" extrusionOk="0">
                    <a:moveTo>
                      <a:pt x="378" y="226"/>
                    </a:moveTo>
                    <a:cubicBezTo>
                      <a:pt x="360" y="226"/>
                      <a:pt x="343" y="226"/>
                      <a:pt x="332" y="233"/>
                    </a:cubicBezTo>
                    <a:lnTo>
                      <a:pt x="332" y="233"/>
                    </a:lnTo>
                    <a:cubicBezTo>
                      <a:pt x="350" y="230"/>
                      <a:pt x="365" y="226"/>
                      <a:pt x="378" y="226"/>
                    </a:cubicBezTo>
                    <a:close/>
                    <a:moveTo>
                      <a:pt x="32" y="1"/>
                    </a:moveTo>
                    <a:cubicBezTo>
                      <a:pt x="29" y="1"/>
                      <a:pt x="26" y="6"/>
                      <a:pt x="21" y="18"/>
                    </a:cubicBezTo>
                    <a:cubicBezTo>
                      <a:pt x="21" y="28"/>
                      <a:pt x="11" y="38"/>
                      <a:pt x="1" y="38"/>
                    </a:cubicBezTo>
                    <a:cubicBezTo>
                      <a:pt x="11" y="48"/>
                      <a:pt x="11" y="68"/>
                      <a:pt x="21" y="78"/>
                    </a:cubicBezTo>
                    <a:cubicBezTo>
                      <a:pt x="80" y="147"/>
                      <a:pt x="159" y="58"/>
                      <a:pt x="298" y="236"/>
                    </a:cubicBezTo>
                    <a:cubicBezTo>
                      <a:pt x="300" y="236"/>
                      <a:pt x="301" y="236"/>
                      <a:pt x="303" y="236"/>
                    </a:cubicBezTo>
                    <a:lnTo>
                      <a:pt x="303" y="236"/>
                    </a:lnTo>
                    <a:cubicBezTo>
                      <a:pt x="300" y="234"/>
                      <a:pt x="298" y="228"/>
                      <a:pt x="298" y="216"/>
                    </a:cubicBezTo>
                    <a:cubicBezTo>
                      <a:pt x="305" y="181"/>
                      <a:pt x="318" y="176"/>
                      <a:pt x="327" y="176"/>
                    </a:cubicBezTo>
                    <a:cubicBezTo>
                      <a:pt x="331" y="176"/>
                      <a:pt x="335" y="177"/>
                      <a:pt x="338" y="177"/>
                    </a:cubicBezTo>
                    <a:cubicBezTo>
                      <a:pt x="358" y="177"/>
                      <a:pt x="338" y="137"/>
                      <a:pt x="338" y="137"/>
                    </a:cubicBezTo>
                    <a:cubicBezTo>
                      <a:pt x="338" y="137"/>
                      <a:pt x="278" y="157"/>
                      <a:pt x="239" y="157"/>
                    </a:cubicBezTo>
                    <a:cubicBezTo>
                      <a:pt x="229" y="157"/>
                      <a:pt x="219" y="157"/>
                      <a:pt x="209" y="147"/>
                    </a:cubicBezTo>
                    <a:cubicBezTo>
                      <a:pt x="192" y="112"/>
                      <a:pt x="258" y="54"/>
                      <a:pt x="234" y="54"/>
                    </a:cubicBezTo>
                    <a:cubicBezTo>
                      <a:pt x="231" y="54"/>
                      <a:pt x="226" y="55"/>
                      <a:pt x="219" y="58"/>
                    </a:cubicBezTo>
                    <a:cubicBezTo>
                      <a:pt x="194" y="70"/>
                      <a:pt x="176" y="87"/>
                      <a:pt x="157" y="87"/>
                    </a:cubicBezTo>
                    <a:cubicBezTo>
                      <a:pt x="146" y="87"/>
                      <a:pt x="134" y="82"/>
                      <a:pt x="120" y="68"/>
                    </a:cubicBezTo>
                    <a:cubicBezTo>
                      <a:pt x="107" y="76"/>
                      <a:pt x="96" y="79"/>
                      <a:pt x="87" y="79"/>
                    </a:cubicBezTo>
                    <a:cubicBezTo>
                      <a:pt x="75" y="79"/>
                      <a:pt x="66" y="73"/>
                      <a:pt x="60" y="68"/>
                    </a:cubicBezTo>
                    <a:cubicBezTo>
                      <a:pt x="45" y="45"/>
                      <a:pt x="42" y="1"/>
                      <a:pt x="32" y="1"/>
                    </a:cubicBezTo>
                    <a:close/>
                    <a:moveTo>
                      <a:pt x="332" y="233"/>
                    </a:moveTo>
                    <a:cubicBezTo>
                      <a:pt x="323" y="235"/>
                      <a:pt x="313" y="236"/>
                      <a:pt x="303" y="236"/>
                    </a:cubicBezTo>
                    <a:lnTo>
                      <a:pt x="303" y="236"/>
                    </a:lnTo>
                    <a:cubicBezTo>
                      <a:pt x="305" y="237"/>
                      <a:pt x="307" y="238"/>
                      <a:pt x="309" y="238"/>
                    </a:cubicBezTo>
                    <a:cubicBezTo>
                      <a:pt x="314" y="238"/>
                      <a:pt x="320" y="236"/>
                      <a:pt x="328" y="236"/>
                    </a:cubicBezTo>
                    <a:cubicBezTo>
                      <a:pt x="329" y="235"/>
                      <a:pt x="331" y="234"/>
                      <a:pt x="332" y="2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7" name="Google Shape;3197;p19"/>
              <p:cNvSpPr/>
              <p:nvPr/>
            </p:nvSpPr>
            <p:spPr>
              <a:xfrm>
                <a:off x="11342358" y="-2326516"/>
                <a:ext cx="133971" cy="12318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765" extrusionOk="0">
                    <a:moveTo>
                      <a:pt x="100" y="1"/>
                    </a:moveTo>
                    <a:cubicBezTo>
                      <a:pt x="100" y="11"/>
                      <a:pt x="100" y="21"/>
                      <a:pt x="100" y="31"/>
                    </a:cubicBezTo>
                    <a:cubicBezTo>
                      <a:pt x="100" y="31"/>
                      <a:pt x="100" y="31"/>
                      <a:pt x="100" y="41"/>
                    </a:cubicBezTo>
                    <a:lnTo>
                      <a:pt x="110" y="41"/>
                    </a:lnTo>
                    <a:cubicBezTo>
                      <a:pt x="120" y="60"/>
                      <a:pt x="150" y="90"/>
                      <a:pt x="209" y="120"/>
                    </a:cubicBezTo>
                    <a:cubicBezTo>
                      <a:pt x="253" y="147"/>
                      <a:pt x="245" y="162"/>
                      <a:pt x="222" y="162"/>
                    </a:cubicBezTo>
                    <a:cubicBezTo>
                      <a:pt x="202" y="162"/>
                      <a:pt x="172" y="152"/>
                      <a:pt x="150" y="130"/>
                    </a:cubicBezTo>
                    <a:cubicBezTo>
                      <a:pt x="100" y="90"/>
                      <a:pt x="80" y="80"/>
                      <a:pt x="40" y="41"/>
                    </a:cubicBezTo>
                    <a:cubicBezTo>
                      <a:pt x="31" y="51"/>
                      <a:pt x="21" y="80"/>
                      <a:pt x="11" y="120"/>
                    </a:cubicBezTo>
                    <a:cubicBezTo>
                      <a:pt x="11" y="120"/>
                      <a:pt x="11" y="120"/>
                      <a:pt x="11" y="130"/>
                    </a:cubicBezTo>
                    <a:cubicBezTo>
                      <a:pt x="1" y="160"/>
                      <a:pt x="21" y="150"/>
                      <a:pt x="40" y="160"/>
                    </a:cubicBezTo>
                    <a:cubicBezTo>
                      <a:pt x="44" y="158"/>
                      <a:pt x="47" y="157"/>
                      <a:pt x="50" y="157"/>
                    </a:cubicBezTo>
                    <a:cubicBezTo>
                      <a:pt x="64" y="157"/>
                      <a:pt x="72" y="175"/>
                      <a:pt x="80" y="199"/>
                    </a:cubicBezTo>
                    <a:cubicBezTo>
                      <a:pt x="90" y="199"/>
                      <a:pt x="110" y="189"/>
                      <a:pt x="120" y="179"/>
                    </a:cubicBezTo>
                    <a:cubicBezTo>
                      <a:pt x="130" y="179"/>
                      <a:pt x="140" y="170"/>
                      <a:pt x="140" y="170"/>
                    </a:cubicBezTo>
                    <a:cubicBezTo>
                      <a:pt x="150" y="163"/>
                      <a:pt x="157" y="160"/>
                      <a:pt x="165" y="160"/>
                    </a:cubicBezTo>
                    <a:cubicBezTo>
                      <a:pt x="182" y="160"/>
                      <a:pt x="199" y="173"/>
                      <a:pt x="239" y="199"/>
                    </a:cubicBezTo>
                    <a:cubicBezTo>
                      <a:pt x="298" y="239"/>
                      <a:pt x="209" y="269"/>
                      <a:pt x="189" y="298"/>
                    </a:cubicBezTo>
                    <a:cubicBezTo>
                      <a:pt x="179" y="303"/>
                      <a:pt x="169" y="303"/>
                      <a:pt x="158" y="303"/>
                    </a:cubicBezTo>
                    <a:cubicBezTo>
                      <a:pt x="147" y="303"/>
                      <a:pt x="135" y="303"/>
                      <a:pt x="120" y="308"/>
                    </a:cubicBezTo>
                    <a:cubicBezTo>
                      <a:pt x="130" y="318"/>
                      <a:pt x="140" y="338"/>
                      <a:pt x="150" y="368"/>
                    </a:cubicBezTo>
                    <a:cubicBezTo>
                      <a:pt x="181" y="430"/>
                      <a:pt x="177" y="441"/>
                      <a:pt x="165" y="441"/>
                    </a:cubicBezTo>
                    <a:cubicBezTo>
                      <a:pt x="157" y="441"/>
                      <a:pt x="147" y="437"/>
                      <a:pt x="140" y="437"/>
                    </a:cubicBezTo>
                    <a:cubicBezTo>
                      <a:pt x="130" y="427"/>
                      <a:pt x="90" y="388"/>
                      <a:pt x="60" y="358"/>
                    </a:cubicBezTo>
                    <a:cubicBezTo>
                      <a:pt x="50" y="368"/>
                      <a:pt x="50" y="378"/>
                      <a:pt x="50" y="378"/>
                    </a:cubicBezTo>
                    <a:cubicBezTo>
                      <a:pt x="60" y="388"/>
                      <a:pt x="70" y="398"/>
                      <a:pt x="80" y="417"/>
                    </a:cubicBezTo>
                    <a:lnTo>
                      <a:pt x="90" y="417"/>
                    </a:lnTo>
                    <a:cubicBezTo>
                      <a:pt x="90" y="427"/>
                      <a:pt x="90" y="427"/>
                      <a:pt x="90" y="427"/>
                    </a:cubicBezTo>
                    <a:cubicBezTo>
                      <a:pt x="130" y="467"/>
                      <a:pt x="120" y="467"/>
                      <a:pt x="90" y="467"/>
                    </a:cubicBezTo>
                    <a:cubicBezTo>
                      <a:pt x="90" y="487"/>
                      <a:pt x="90" y="497"/>
                      <a:pt x="90" y="497"/>
                    </a:cubicBezTo>
                    <a:cubicBezTo>
                      <a:pt x="103" y="497"/>
                      <a:pt x="112" y="492"/>
                      <a:pt x="122" y="492"/>
                    </a:cubicBezTo>
                    <a:cubicBezTo>
                      <a:pt x="128" y="492"/>
                      <a:pt x="133" y="493"/>
                      <a:pt x="140" y="497"/>
                    </a:cubicBezTo>
                    <a:cubicBezTo>
                      <a:pt x="169" y="497"/>
                      <a:pt x="169" y="566"/>
                      <a:pt x="189" y="636"/>
                    </a:cubicBezTo>
                    <a:cubicBezTo>
                      <a:pt x="219" y="695"/>
                      <a:pt x="229" y="685"/>
                      <a:pt x="249" y="764"/>
                    </a:cubicBezTo>
                    <a:cubicBezTo>
                      <a:pt x="328" y="755"/>
                      <a:pt x="437" y="685"/>
                      <a:pt x="546" y="645"/>
                    </a:cubicBezTo>
                    <a:cubicBezTo>
                      <a:pt x="536" y="636"/>
                      <a:pt x="536" y="626"/>
                      <a:pt x="546" y="626"/>
                    </a:cubicBezTo>
                    <a:cubicBezTo>
                      <a:pt x="586" y="586"/>
                      <a:pt x="606" y="546"/>
                      <a:pt x="606" y="546"/>
                    </a:cubicBezTo>
                    <a:cubicBezTo>
                      <a:pt x="606" y="546"/>
                      <a:pt x="623" y="471"/>
                      <a:pt x="649" y="471"/>
                    </a:cubicBezTo>
                    <a:cubicBezTo>
                      <a:pt x="657" y="471"/>
                      <a:pt x="666" y="478"/>
                      <a:pt x="675" y="497"/>
                    </a:cubicBezTo>
                    <a:cubicBezTo>
                      <a:pt x="698" y="538"/>
                      <a:pt x="715" y="551"/>
                      <a:pt x="729" y="551"/>
                    </a:cubicBezTo>
                    <a:cubicBezTo>
                      <a:pt x="738" y="551"/>
                      <a:pt x="746" y="545"/>
                      <a:pt x="754" y="536"/>
                    </a:cubicBezTo>
                    <a:cubicBezTo>
                      <a:pt x="762" y="522"/>
                      <a:pt x="758" y="496"/>
                      <a:pt x="764" y="496"/>
                    </a:cubicBezTo>
                    <a:cubicBezTo>
                      <a:pt x="766" y="496"/>
                      <a:pt x="769" y="499"/>
                      <a:pt x="774" y="507"/>
                    </a:cubicBezTo>
                    <a:cubicBezTo>
                      <a:pt x="779" y="520"/>
                      <a:pt x="795" y="529"/>
                      <a:pt x="807" y="529"/>
                    </a:cubicBezTo>
                    <a:cubicBezTo>
                      <a:pt x="822" y="529"/>
                      <a:pt x="831" y="515"/>
                      <a:pt x="804" y="477"/>
                    </a:cubicBezTo>
                    <a:cubicBezTo>
                      <a:pt x="764" y="422"/>
                      <a:pt x="738" y="379"/>
                      <a:pt x="718" y="379"/>
                    </a:cubicBezTo>
                    <a:cubicBezTo>
                      <a:pt x="713" y="379"/>
                      <a:pt x="709" y="382"/>
                      <a:pt x="705" y="388"/>
                    </a:cubicBezTo>
                    <a:cubicBezTo>
                      <a:pt x="701" y="391"/>
                      <a:pt x="699" y="393"/>
                      <a:pt x="696" y="393"/>
                    </a:cubicBezTo>
                    <a:cubicBezTo>
                      <a:pt x="687" y="393"/>
                      <a:pt x="686" y="361"/>
                      <a:pt x="645" y="328"/>
                    </a:cubicBezTo>
                    <a:cubicBezTo>
                      <a:pt x="624" y="306"/>
                      <a:pt x="606" y="302"/>
                      <a:pt x="591" y="302"/>
                    </a:cubicBezTo>
                    <a:cubicBezTo>
                      <a:pt x="580" y="302"/>
                      <a:pt x="570" y="304"/>
                      <a:pt x="562" y="304"/>
                    </a:cubicBezTo>
                    <a:cubicBezTo>
                      <a:pt x="556" y="304"/>
                      <a:pt x="551" y="303"/>
                      <a:pt x="546" y="298"/>
                    </a:cubicBezTo>
                    <a:cubicBezTo>
                      <a:pt x="516" y="269"/>
                      <a:pt x="437" y="239"/>
                      <a:pt x="487" y="199"/>
                    </a:cubicBezTo>
                    <a:cubicBezTo>
                      <a:pt x="526" y="173"/>
                      <a:pt x="548" y="155"/>
                      <a:pt x="565" y="155"/>
                    </a:cubicBezTo>
                    <a:cubicBezTo>
                      <a:pt x="573" y="155"/>
                      <a:pt x="579" y="160"/>
                      <a:pt x="586" y="170"/>
                    </a:cubicBezTo>
                    <a:cubicBezTo>
                      <a:pt x="594" y="174"/>
                      <a:pt x="602" y="176"/>
                      <a:pt x="611" y="176"/>
                    </a:cubicBezTo>
                    <a:cubicBezTo>
                      <a:pt x="624" y="176"/>
                      <a:pt x="638" y="171"/>
                      <a:pt x="655" y="160"/>
                    </a:cubicBezTo>
                    <a:cubicBezTo>
                      <a:pt x="606" y="160"/>
                      <a:pt x="566" y="130"/>
                      <a:pt x="546" y="100"/>
                    </a:cubicBezTo>
                    <a:cubicBezTo>
                      <a:pt x="546" y="90"/>
                      <a:pt x="536" y="90"/>
                      <a:pt x="536" y="80"/>
                    </a:cubicBezTo>
                    <a:cubicBezTo>
                      <a:pt x="530" y="80"/>
                      <a:pt x="523" y="85"/>
                      <a:pt x="516" y="85"/>
                    </a:cubicBezTo>
                    <a:cubicBezTo>
                      <a:pt x="513" y="85"/>
                      <a:pt x="510" y="84"/>
                      <a:pt x="507" y="80"/>
                    </a:cubicBezTo>
                    <a:cubicBezTo>
                      <a:pt x="497" y="100"/>
                      <a:pt x="487" y="160"/>
                      <a:pt x="457" y="189"/>
                    </a:cubicBezTo>
                    <a:cubicBezTo>
                      <a:pt x="437" y="209"/>
                      <a:pt x="413" y="224"/>
                      <a:pt x="383" y="224"/>
                    </a:cubicBezTo>
                    <a:cubicBezTo>
                      <a:pt x="336" y="224"/>
                      <a:pt x="273" y="188"/>
                      <a:pt x="189" y="80"/>
                    </a:cubicBezTo>
                    <a:cubicBezTo>
                      <a:pt x="179" y="70"/>
                      <a:pt x="179" y="60"/>
                      <a:pt x="169" y="51"/>
                    </a:cubicBezTo>
                    <a:cubicBezTo>
                      <a:pt x="150" y="21"/>
                      <a:pt x="120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8" name="Google Shape;3198;p19"/>
              <p:cNvSpPr/>
              <p:nvPr/>
            </p:nvSpPr>
            <p:spPr>
              <a:xfrm>
                <a:off x="10205696" y="-2436656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1"/>
                      <a:pt x="0" y="11"/>
                      <a:pt x="0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99" name="Google Shape;3199;p19"/>
              <p:cNvSpPr/>
              <p:nvPr/>
            </p:nvSpPr>
            <p:spPr>
              <a:xfrm>
                <a:off x="10943342" y="-1563587"/>
                <a:ext cx="19162" cy="14814"/>
              </a:xfrm>
              <a:custGeom>
                <a:avLst/>
                <a:gdLst/>
                <a:ahLst/>
                <a:cxnLst/>
                <a:rect l="l" t="t" r="r" b="b"/>
                <a:pathLst>
                  <a:path w="119" h="92" extrusionOk="0">
                    <a:moveTo>
                      <a:pt x="54" y="1"/>
                    </a:moveTo>
                    <a:cubicBezTo>
                      <a:pt x="49" y="1"/>
                      <a:pt x="45" y="1"/>
                      <a:pt x="40" y="2"/>
                    </a:cubicBezTo>
                    <a:cubicBezTo>
                      <a:pt x="0" y="12"/>
                      <a:pt x="0" y="32"/>
                      <a:pt x="20" y="92"/>
                    </a:cubicBezTo>
                    <a:cubicBezTo>
                      <a:pt x="40" y="92"/>
                      <a:pt x="69" y="82"/>
                      <a:pt x="109" y="82"/>
                    </a:cubicBezTo>
                    <a:lnTo>
                      <a:pt x="119" y="82"/>
                    </a:lnTo>
                    <a:cubicBezTo>
                      <a:pt x="102" y="30"/>
                      <a:pt x="8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0" name="Google Shape;3200;p19"/>
              <p:cNvSpPr/>
              <p:nvPr/>
            </p:nvSpPr>
            <p:spPr>
              <a:xfrm>
                <a:off x="10970394" y="-1398055"/>
                <a:ext cx="20933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95" extrusionOk="0">
                    <a:moveTo>
                      <a:pt x="119" y="84"/>
                    </a:moveTo>
                    <a:cubicBezTo>
                      <a:pt x="119" y="84"/>
                      <a:pt x="119" y="85"/>
                      <a:pt x="120" y="85"/>
                    </a:cubicBezTo>
                    <a:cubicBezTo>
                      <a:pt x="120" y="85"/>
                      <a:pt x="120" y="85"/>
                      <a:pt x="121" y="85"/>
                    </a:cubicBezTo>
                    <a:lnTo>
                      <a:pt x="121" y="85"/>
                    </a:lnTo>
                    <a:cubicBezTo>
                      <a:pt x="120" y="85"/>
                      <a:pt x="120" y="84"/>
                      <a:pt x="119" y="84"/>
                    </a:cubicBezTo>
                    <a:close/>
                    <a:moveTo>
                      <a:pt x="43" y="0"/>
                    </a:moveTo>
                    <a:cubicBezTo>
                      <a:pt x="29" y="0"/>
                      <a:pt x="20" y="17"/>
                      <a:pt x="10" y="35"/>
                    </a:cubicBezTo>
                    <a:cubicBezTo>
                      <a:pt x="1" y="55"/>
                      <a:pt x="20" y="75"/>
                      <a:pt x="40" y="95"/>
                    </a:cubicBezTo>
                    <a:cubicBezTo>
                      <a:pt x="65" y="85"/>
                      <a:pt x="85" y="80"/>
                      <a:pt x="100" y="80"/>
                    </a:cubicBezTo>
                    <a:cubicBezTo>
                      <a:pt x="108" y="80"/>
                      <a:pt x="114" y="81"/>
                      <a:pt x="119" y="84"/>
                    </a:cubicBezTo>
                    <a:lnTo>
                      <a:pt x="119" y="84"/>
                    </a:lnTo>
                    <a:cubicBezTo>
                      <a:pt x="82" y="21"/>
                      <a:pt x="60" y="0"/>
                      <a:pt x="43" y="0"/>
                    </a:cubicBezTo>
                    <a:close/>
                    <a:moveTo>
                      <a:pt x="121" y="85"/>
                    </a:moveTo>
                    <a:cubicBezTo>
                      <a:pt x="124" y="87"/>
                      <a:pt x="127" y="91"/>
                      <a:pt x="129" y="95"/>
                    </a:cubicBezTo>
                    <a:cubicBezTo>
                      <a:pt x="129" y="85"/>
                      <a:pt x="129" y="85"/>
                      <a:pt x="121" y="8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1" name="Google Shape;3201;p19"/>
              <p:cNvSpPr/>
              <p:nvPr/>
            </p:nvSpPr>
            <p:spPr>
              <a:xfrm>
                <a:off x="10858000" y="-1352486"/>
                <a:ext cx="61511" cy="40578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52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32" y="66"/>
                    </a:cubicBezTo>
                    <a:cubicBezTo>
                      <a:pt x="115" y="66"/>
                      <a:pt x="98" y="61"/>
                      <a:pt x="84" y="50"/>
                    </a:cubicBezTo>
                    <a:cubicBezTo>
                      <a:pt x="71" y="41"/>
                      <a:pt x="60" y="37"/>
                      <a:pt x="51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1" y="245"/>
                      <a:pt x="53" y="251"/>
                      <a:pt x="68" y="251"/>
                    </a:cubicBezTo>
                    <a:cubicBezTo>
                      <a:pt x="115" y="251"/>
                      <a:pt x="194" y="186"/>
                      <a:pt x="262" y="179"/>
                    </a:cubicBezTo>
                    <a:cubicBezTo>
                      <a:pt x="312" y="179"/>
                      <a:pt x="352" y="109"/>
                      <a:pt x="38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2" name="Google Shape;3202;p19"/>
              <p:cNvSpPr/>
              <p:nvPr/>
            </p:nvSpPr>
            <p:spPr>
              <a:xfrm>
                <a:off x="10865085" y="-1223506"/>
                <a:ext cx="35264" cy="41061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55" extrusionOk="0">
                    <a:moveTo>
                      <a:pt x="108" y="1"/>
                    </a:moveTo>
                    <a:cubicBezTo>
                      <a:pt x="77" y="1"/>
                      <a:pt x="37" y="18"/>
                      <a:pt x="0" y="42"/>
                    </a:cubicBezTo>
                    <a:cubicBezTo>
                      <a:pt x="50" y="62"/>
                      <a:pt x="89" y="151"/>
                      <a:pt x="89" y="230"/>
                    </a:cubicBezTo>
                    <a:cubicBezTo>
                      <a:pt x="92" y="247"/>
                      <a:pt x="99" y="254"/>
                      <a:pt x="108" y="254"/>
                    </a:cubicBezTo>
                    <a:cubicBezTo>
                      <a:pt x="133" y="254"/>
                      <a:pt x="175" y="206"/>
                      <a:pt x="218" y="141"/>
                    </a:cubicBezTo>
                    <a:cubicBezTo>
                      <a:pt x="198" y="102"/>
                      <a:pt x="169" y="52"/>
                      <a:pt x="149" y="22"/>
                    </a:cubicBezTo>
                    <a:cubicBezTo>
                      <a:pt x="141" y="7"/>
                      <a:pt x="126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3" name="Google Shape;3203;p19"/>
              <p:cNvSpPr/>
              <p:nvPr/>
            </p:nvSpPr>
            <p:spPr>
              <a:xfrm>
                <a:off x="10886501" y="-1856167"/>
                <a:ext cx="33010" cy="4073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53" extrusionOk="0">
                    <a:moveTo>
                      <a:pt x="112" y="0"/>
                    </a:moveTo>
                    <a:cubicBezTo>
                      <a:pt x="50" y="0"/>
                      <a:pt x="0" y="102"/>
                      <a:pt x="115" y="243"/>
                    </a:cubicBezTo>
                    <a:cubicBezTo>
                      <a:pt x="115" y="243"/>
                      <a:pt x="115" y="243"/>
                      <a:pt x="115" y="253"/>
                    </a:cubicBezTo>
                    <a:cubicBezTo>
                      <a:pt x="145" y="223"/>
                      <a:pt x="175" y="203"/>
                      <a:pt x="204" y="183"/>
                    </a:cubicBezTo>
                    <a:cubicBezTo>
                      <a:pt x="194" y="104"/>
                      <a:pt x="175" y="25"/>
                      <a:pt x="135" y="5"/>
                    </a:cubicBezTo>
                    <a:cubicBezTo>
                      <a:pt x="127" y="2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4" name="Google Shape;3204;p19"/>
              <p:cNvSpPr/>
              <p:nvPr/>
            </p:nvSpPr>
            <p:spPr>
              <a:xfrm>
                <a:off x="10848983" y="-1474058"/>
                <a:ext cx="99190" cy="72138"/>
              </a:xfrm>
              <a:custGeom>
                <a:avLst/>
                <a:gdLst/>
                <a:ahLst/>
                <a:cxnLst/>
                <a:rect l="l" t="t" r="r" b="b"/>
                <a:pathLst>
                  <a:path w="616" h="448" extrusionOk="0">
                    <a:moveTo>
                      <a:pt x="289" y="1"/>
                    </a:moveTo>
                    <a:cubicBezTo>
                      <a:pt x="247" y="1"/>
                      <a:pt x="236" y="64"/>
                      <a:pt x="189" y="101"/>
                    </a:cubicBezTo>
                    <a:cubicBezTo>
                      <a:pt x="189" y="121"/>
                      <a:pt x="170" y="141"/>
                      <a:pt x="130" y="160"/>
                    </a:cubicBezTo>
                    <a:cubicBezTo>
                      <a:pt x="1" y="220"/>
                      <a:pt x="80" y="398"/>
                      <a:pt x="179" y="448"/>
                    </a:cubicBezTo>
                    <a:cubicBezTo>
                      <a:pt x="189" y="438"/>
                      <a:pt x="189" y="438"/>
                      <a:pt x="199" y="438"/>
                    </a:cubicBezTo>
                    <a:cubicBezTo>
                      <a:pt x="214" y="433"/>
                      <a:pt x="227" y="431"/>
                      <a:pt x="239" y="431"/>
                    </a:cubicBezTo>
                    <a:cubicBezTo>
                      <a:pt x="251" y="431"/>
                      <a:pt x="264" y="433"/>
                      <a:pt x="279" y="438"/>
                    </a:cubicBezTo>
                    <a:cubicBezTo>
                      <a:pt x="344" y="413"/>
                      <a:pt x="403" y="361"/>
                      <a:pt x="484" y="361"/>
                    </a:cubicBezTo>
                    <a:cubicBezTo>
                      <a:pt x="500" y="361"/>
                      <a:pt x="518" y="364"/>
                      <a:pt x="536" y="369"/>
                    </a:cubicBezTo>
                    <a:cubicBezTo>
                      <a:pt x="586" y="319"/>
                      <a:pt x="616" y="269"/>
                      <a:pt x="606" y="250"/>
                    </a:cubicBezTo>
                    <a:cubicBezTo>
                      <a:pt x="606" y="230"/>
                      <a:pt x="606" y="190"/>
                      <a:pt x="606" y="150"/>
                    </a:cubicBezTo>
                    <a:cubicBezTo>
                      <a:pt x="589" y="197"/>
                      <a:pt x="578" y="223"/>
                      <a:pt x="562" y="223"/>
                    </a:cubicBezTo>
                    <a:cubicBezTo>
                      <a:pt x="551" y="223"/>
                      <a:pt x="537" y="209"/>
                      <a:pt x="517" y="180"/>
                    </a:cubicBezTo>
                    <a:cubicBezTo>
                      <a:pt x="492" y="136"/>
                      <a:pt x="479" y="128"/>
                      <a:pt x="469" y="128"/>
                    </a:cubicBezTo>
                    <a:cubicBezTo>
                      <a:pt x="465" y="128"/>
                      <a:pt x="460" y="130"/>
                      <a:pt x="455" y="130"/>
                    </a:cubicBezTo>
                    <a:cubicBezTo>
                      <a:pt x="450" y="130"/>
                      <a:pt x="445" y="128"/>
                      <a:pt x="437" y="121"/>
                    </a:cubicBezTo>
                    <a:cubicBezTo>
                      <a:pt x="437" y="111"/>
                      <a:pt x="427" y="111"/>
                      <a:pt x="427" y="101"/>
                    </a:cubicBezTo>
                    <a:cubicBezTo>
                      <a:pt x="375" y="123"/>
                      <a:pt x="327" y="136"/>
                      <a:pt x="292" y="136"/>
                    </a:cubicBezTo>
                    <a:cubicBezTo>
                      <a:pt x="236" y="136"/>
                      <a:pt x="217" y="102"/>
                      <a:pt x="279" y="22"/>
                    </a:cubicBezTo>
                    <a:cubicBezTo>
                      <a:pt x="289" y="12"/>
                      <a:pt x="298" y="12"/>
                      <a:pt x="298" y="2"/>
                    </a:cubicBezTo>
                    <a:cubicBezTo>
                      <a:pt x="295" y="1"/>
                      <a:pt x="292" y="1"/>
                      <a:pt x="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5" name="Google Shape;3205;p19"/>
              <p:cNvSpPr/>
              <p:nvPr/>
            </p:nvSpPr>
            <p:spPr>
              <a:xfrm>
                <a:off x="10959284" y="-1228015"/>
                <a:ext cx="1288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80" h="51" extrusionOk="0">
                    <a:moveTo>
                      <a:pt x="79" y="1"/>
                    </a:moveTo>
                    <a:cubicBezTo>
                      <a:pt x="50" y="1"/>
                      <a:pt x="20" y="11"/>
                      <a:pt x="0" y="40"/>
                    </a:cubicBezTo>
                    <a:cubicBezTo>
                      <a:pt x="10" y="50"/>
                      <a:pt x="20" y="50"/>
                      <a:pt x="30" y="50"/>
                    </a:cubicBezTo>
                    <a:cubicBezTo>
                      <a:pt x="50" y="50"/>
                      <a:pt x="70" y="30"/>
                      <a:pt x="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6" name="Google Shape;3206;p19"/>
              <p:cNvSpPr/>
              <p:nvPr/>
            </p:nvSpPr>
            <p:spPr>
              <a:xfrm>
                <a:off x="10710181" y="-1580817"/>
                <a:ext cx="19323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9" extrusionOk="0">
                    <a:moveTo>
                      <a:pt x="60" y="0"/>
                    </a:moveTo>
                    <a:cubicBezTo>
                      <a:pt x="60" y="20"/>
                      <a:pt x="40" y="30"/>
                      <a:pt x="20" y="60"/>
                    </a:cubicBezTo>
                    <a:lnTo>
                      <a:pt x="10" y="60"/>
                    </a:lnTo>
                    <a:cubicBezTo>
                      <a:pt x="0" y="80"/>
                      <a:pt x="0" y="100"/>
                      <a:pt x="0" y="119"/>
                    </a:cubicBezTo>
                    <a:cubicBezTo>
                      <a:pt x="20" y="139"/>
                      <a:pt x="50" y="159"/>
                      <a:pt x="60" y="169"/>
                    </a:cubicBezTo>
                    <a:cubicBezTo>
                      <a:pt x="70" y="169"/>
                      <a:pt x="80" y="169"/>
                      <a:pt x="90" y="179"/>
                    </a:cubicBezTo>
                    <a:cubicBezTo>
                      <a:pt x="100" y="169"/>
                      <a:pt x="109" y="159"/>
                      <a:pt x="119" y="129"/>
                    </a:cubicBezTo>
                    <a:cubicBezTo>
                      <a:pt x="119" y="90"/>
                      <a:pt x="119" y="60"/>
                      <a:pt x="119" y="20"/>
                    </a:cubicBezTo>
                    <a:cubicBezTo>
                      <a:pt x="119" y="10"/>
                      <a:pt x="109" y="1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7" name="Google Shape;3207;p19"/>
              <p:cNvSpPr/>
              <p:nvPr/>
            </p:nvSpPr>
            <p:spPr>
              <a:xfrm>
                <a:off x="10620813" y="-1973553"/>
                <a:ext cx="22382" cy="3784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35" extrusionOk="0">
                    <a:moveTo>
                      <a:pt x="0" y="0"/>
                    </a:moveTo>
                    <a:cubicBezTo>
                      <a:pt x="10" y="10"/>
                      <a:pt x="20" y="30"/>
                      <a:pt x="20" y="60"/>
                    </a:cubicBezTo>
                    <a:cubicBezTo>
                      <a:pt x="20" y="70"/>
                      <a:pt x="20" y="70"/>
                      <a:pt x="20" y="80"/>
                    </a:cubicBezTo>
                    <a:cubicBezTo>
                      <a:pt x="20" y="109"/>
                      <a:pt x="20" y="139"/>
                      <a:pt x="10" y="169"/>
                    </a:cubicBezTo>
                    <a:cubicBezTo>
                      <a:pt x="0" y="199"/>
                      <a:pt x="10" y="208"/>
                      <a:pt x="10" y="228"/>
                    </a:cubicBezTo>
                    <a:cubicBezTo>
                      <a:pt x="14" y="232"/>
                      <a:pt x="20" y="234"/>
                      <a:pt x="27" y="234"/>
                    </a:cubicBezTo>
                    <a:cubicBezTo>
                      <a:pt x="54" y="234"/>
                      <a:pt x="99" y="204"/>
                      <a:pt x="139" y="149"/>
                    </a:cubicBezTo>
                    <a:cubicBezTo>
                      <a:pt x="109" y="129"/>
                      <a:pt x="79" y="80"/>
                      <a:pt x="40" y="30"/>
                    </a:cubicBezTo>
                    <a:cubicBezTo>
                      <a:pt x="20" y="10"/>
                      <a:pt x="1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8" name="Google Shape;3208;p19"/>
              <p:cNvSpPr/>
              <p:nvPr/>
            </p:nvSpPr>
            <p:spPr>
              <a:xfrm>
                <a:off x="10734173" y="-1669058"/>
                <a:ext cx="12882" cy="276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72" extrusionOk="0">
                    <a:moveTo>
                      <a:pt x="36" y="0"/>
                    </a:moveTo>
                    <a:cubicBezTo>
                      <a:pt x="8" y="0"/>
                      <a:pt x="20" y="122"/>
                      <a:pt x="20" y="122"/>
                    </a:cubicBezTo>
                    <a:cubicBezTo>
                      <a:pt x="20" y="122"/>
                      <a:pt x="10" y="142"/>
                      <a:pt x="0" y="162"/>
                    </a:cubicBezTo>
                    <a:cubicBezTo>
                      <a:pt x="20" y="172"/>
                      <a:pt x="40" y="172"/>
                      <a:pt x="50" y="172"/>
                    </a:cubicBezTo>
                    <a:cubicBezTo>
                      <a:pt x="60" y="142"/>
                      <a:pt x="70" y="92"/>
                      <a:pt x="79" y="43"/>
                    </a:cubicBezTo>
                    <a:cubicBezTo>
                      <a:pt x="79" y="43"/>
                      <a:pt x="70" y="43"/>
                      <a:pt x="70" y="33"/>
                    </a:cubicBezTo>
                    <a:cubicBezTo>
                      <a:pt x="55" y="9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09" name="Google Shape;3209;p19"/>
              <p:cNvSpPr/>
              <p:nvPr/>
            </p:nvSpPr>
            <p:spPr>
              <a:xfrm>
                <a:off x="10682968" y="-1718170"/>
                <a:ext cx="3059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40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1" y="50"/>
                      <a:pt x="130" y="100"/>
                      <a:pt x="179" y="130"/>
                    </a:cubicBezTo>
                    <a:cubicBezTo>
                      <a:pt x="179" y="139"/>
                      <a:pt x="189" y="139"/>
                      <a:pt x="189" y="139"/>
                    </a:cubicBezTo>
                    <a:cubicBezTo>
                      <a:pt x="169" y="120"/>
                      <a:pt x="159" y="90"/>
                      <a:pt x="140" y="80"/>
                    </a:cubicBezTo>
                    <a:cubicBezTo>
                      <a:pt x="100" y="30"/>
                      <a:pt x="110" y="2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0" name="Google Shape;3210;p19"/>
              <p:cNvSpPr/>
              <p:nvPr/>
            </p:nvSpPr>
            <p:spPr>
              <a:xfrm>
                <a:off x="10922570" y="-1446685"/>
                <a:ext cx="105470" cy="99190"/>
              </a:xfrm>
              <a:custGeom>
                <a:avLst/>
                <a:gdLst/>
                <a:ahLst/>
                <a:cxnLst/>
                <a:rect l="l" t="t" r="r" b="b"/>
                <a:pathLst>
                  <a:path w="655" h="616" extrusionOk="0">
                    <a:moveTo>
                      <a:pt x="357" y="0"/>
                    </a:moveTo>
                    <a:cubicBezTo>
                      <a:pt x="347" y="10"/>
                      <a:pt x="337" y="30"/>
                      <a:pt x="317" y="50"/>
                    </a:cubicBezTo>
                    <a:cubicBezTo>
                      <a:pt x="258" y="159"/>
                      <a:pt x="218" y="209"/>
                      <a:pt x="169" y="248"/>
                    </a:cubicBezTo>
                    <a:cubicBezTo>
                      <a:pt x="307" y="367"/>
                      <a:pt x="179" y="327"/>
                      <a:pt x="60" y="347"/>
                    </a:cubicBezTo>
                    <a:cubicBezTo>
                      <a:pt x="50" y="357"/>
                      <a:pt x="50" y="367"/>
                      <a:pt x="40" y="367"/>
                    </a:cubicBezTo>
                    <a:cubicBezTo>
                      <a:pt x="30" y="377"/>
                      <a:pt x="10" y="387"/>
                      <a:pt x="0" y="397"/>
                    </a:cubicBezTo>
                    <a:cubicBezTo>
                      <a:pt x="10" y="417"/>
                      <a:pt x="20" y="427"/>
                      <a:pt x="30" y="437"/>
                    </a:cubicBezTo>
                    <a:cubicBezTo>
                      <a:pt x="30" y="446"/>
                      <a:pt x="30" y="446"/>
                      <a:pt x="30" y="456"/>
                    </a:cubicBezTo>
                    <a:cubicBezTo>
                      <a:pt x="56" y="510"/>
                      <a:pt x="130" y="578"/>
                      <a:pt x="181" y="578"/>
                    </a:cubicBezTo>
                    <a:cubicBezTo>
                      <a:pt x="187" y="578"/>
                      <a:pt x="193" y="577"/>
                      <a:pt x="198" y="575"/>
                    </a:cubicBezTo>
                    <a:cubicBezTo>
                      <a:pt x="213" y="512"/>
                      <a:pt x="227" y="433"/>
                      <a:pt x="263" y="433"/>
                    </a:cubicBezTo>
                    <a:cubicBezTo>
                      <a:pt x="277" y="433"/>
                      <a:pt x="295" y="445"/>
                      <a:pt x="317" y="476"/>
                    </a:cubicBezTo>
                    <a:cubicBezTo>
                      <a:pt x="377" y="546"/>
                      <a:pt x="407" y="595"/>
                      <a:pt x="446" y="615"/>
                    </a:cubicBezTo>
                    <a:cubicBezTo>
                      <a:pt x="446" y="565"/>
                      <a:pt x="426" y="516"/>
                      <a:pt x="407" y="476"/>
                    </a:cubicBezTo>
                    <a:cubicBezTo>
                      <a:pt x="407" y="466"/>
                      <a:pt x="397" y="456"/>
                      <a:pt x="397" y="456"/>
                    </a:cubicBezTo>
                    <a:cubicBezTo>
                      <a:pt x="387" y="437"/>
                      <a:pt x="357" y="417"/>
                      <a:pt x="337" y="397"/>
                    </a:cubicBezTo>
                    <a:cubicBezTo>
                      <a:pt x="317" y="377"/>
                      <a:pt x="298" y="357"/>
                      <a:pt x="307" y="337"/>
                    </a:cubicBezTo>
                    <a:cubicBezTo>
                      <a:pt x="317" y="319"/>
                      <a:pt x="326" y="302"/>
                      <a:pt x="340" y="302"/>
                    </a:cubicBezTo>
                    <a:cubicBezTo>
                      <a:pt x="357" y="302"/>
                      <a:pt x="380" y="324"/>
                      <a:pt x="417" y="387"/>
                    </a:cubicBezTo>
                    <a:cubicBezTo>
                      <a:pt x="426" y="387"/>
                      <a:pt x="426" y="387"/>
                      <a:pt x="426" y="397"/>
                    </a:cubicBezTo>
                    <a:cubicBezTo>
                      <a:pt x="479" y="484"/>
                      <a:pt x="500" y="518"/>
                      <a:pt x="525" y="518"/>
                    </a:cubicBezTo>
                    <a:cubicBezTo>
                      <a:pt x="529" y="518"/>
                      <a:pt x="532" y="517"/>
                      <a:pt x="536" y="516"/>
                    </a:cubicBezTo>
                    <a:cubicBezTo>
                      <a:pt x="565" y="496"/>
                      <a:pt x="655" y="377"/>
                      <a:pt x="615" y="347"/>
                    </a:cubicBezTo>
                    <a:cubicBezTo>
                      <a:pt x="575" y="308"/>
                      <a:pt x="555" y="248"/>
                      <a:pt x="545" y="209"/>
                    </a:cubicBezTo>
                    <a:cubicBezTo>
                      <a:pt x="513" y="246"/>
                      <a:pt x="480" y="266"/>
                      <a:pt x="458" y="266"/>
                    </a:cubicBezTo>
                    <a:cubicBezTo>
                      <a:pt x="433" y="266"/>
                      <a:pt x="421" y="241"/>
                      <a:pt x="436" y="189"/>
                    </a:cubicBezTo>
                    <a:cubicBezTo>
                      <a:pt x="436" y="189"/>
                      <a:pt x="436" y="179"/>
                      <a:pt x="436" y="179"/>
                    </a:cubicBezTo>
                    <a:cubicBezTo>
                      <a:pt x="407" y="189"/>
                      <a:pt x="387" y="189"/>
                      <a:pt x="367" y="189"/>
                    </a:cubicBezTo>
                    <a:cubicBezTo>
                      <a:pt x="332" y="199"/>
                      <a:pt x="317" y="206"/>
                      <a:pt x="310" y="206"/>
                    </a:cubicBezTo>
                    <a:cubicBezTo>
                      <a:pt x="303" y="206"/>
                      <a:pt x="303" y="199"/>
                      <a:pt x="298" y="179"/>
                    </a:cubicBezTo>
                    <a:cubicBezTo>
                      <a:pt x="278" y="139"/>
                      <a:pt x="456" y="40"/>
                      <a:pt x="387" y="20"/>
                    </a:cubicBezTo>
                    <a:cubicBezTo>
                      <a:pt x="377" y="10"/>
                      <a:pt x="367" y="1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1" name="Google Shape;3211;p19"/>
              <p:cNvSpPr/>
              <p:nvPr/>
            </p:nvSpPr>
            <p:spPr>
              <a:xfrm>
                <a:off x="10959284" y="-1298704"/>
                <a:ext cx="25764" cy="230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43" extrusionOk="0">
                    <a:moveTo>
                      <a:pt x="139" y="1"/>
                    </a:moveTo>
                    <a:cubicBezTo>
                      <a:pt x="134" y="1"/>
                      <a:pt x="124" y="5"/>
                      <a:pt x="109" y="13"/>
                    </a:cubicBezTo>
                    <a:cubicBezTo>
                      <a:pt x="79" y="23"/>
                      <a:pt x="40" y="63"/>
                      <a:pt x="0" y="103"/>
                    </a:cubicBezTo>
                    <a:cubicBezTo>
                      <a:pt x="10" y="112"/>
                      <a:pt x="30" y="122"/>
                      <a:pt x="50" y="142"/>
                    </a:cubicBezTo>
                    <a:cubicBezTo>
                      <a:pt x="120" y="56"/>
                      <a:pt x="16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2" name="Google Shape;3212;p19"/>
              <p:cNvSpPr/>
              <p:nvPr/>
            </p:nvSpPr>
            <p:spPr>
              <a:xfrm>
                <a:off x="10839483" y="-1366817"/>
                <a:ext cx="94359" cy="107080"/>
              </a:xfrm>
              <a:custGeom>
                <a:avLst/>
                <a:gdLst/>
                <a:ahLst/>
                <a:cxnLst/>
                <a:rect l="l" t="t" r="r" b="b"/>
                <a:pathLst>
                  <a:path w="586" h="665" extrusionOk="0">
                    <a:moveTo>
                      <a:pt x="397" y="0"/>
                    </a:moveTo>
                    <a:cubicBezTo>
                      <a:pt x="367" y="50"/>
                      <a:pt x="348" y="60"/>
                      <a:pt x="209" y="60"/>
                    </a:cubicBezTo>
                    <a:cubicBezTo>
                      <a:pt x="200" y="59"/>
                      <a:pt x="192" y="59"/>
                      <a:pt x="184" y="59"/>
                    </a:cubicBezTo>
                    <a:cubicBezTo>
                      <a:pt x="66" y="59"/>
                      <a:pt x="40" y="127"/>
                      <a:pt x="30" y="238"/>
                    </a:cubicBezTo>
                    <a:lnTo>
                      <a:pt x="50" y="238"/>
                    </a:lnTo>
                    <a:cubicBezTo>
                      <a:pt x="50" y="238"/>
                      <a:pt x="80" y="298"/>
                      <a:pt x="60" y="298"/>
                    </a:cubicBezTo>
                    <a:cubicBezTo>
                      <a:pt x="50" y="298"/>
                      <a:pt x="40" y="307"/>
                      <a:pt x="30" y="317"/>
                    </a:cubicBezTo>
                    <a:cubicBezTo>
                      <a:pt x="20" y="347"/>
                      <a:pt x="20" y="377"/>
                      <a:pt x="20" y="416"/>
                    </a:cubicBezTo>
                    <a:cubicBezTo>
                      <a:pt x="50" y="407"/>
                      <a:pt x="80" y="387"/>
                      <a:pt x="119" y="387"/>
                    </a:cubicBezTo>
                    <a:cubicBezTo>
                      <a:pt x="199" y="387"/>
                      <a:pt x="169" y="416"/>
                      <a:pt x="179" y="486"/>
                    </a:cubicBezTo>
                    <a:cubicBezTo>
                      <a:pt x="186" y="512"/>
                      <a:pt x="180" y="518"/>
                      <a:pt x="166" y="518"/>
                    </a:cubicBezTo>
                    <a:cubicBezTo>
                      <a:pt x="152" y="518"/>
                      <a:pt x="130" y="512"/>
                      <a:pt x="108" y="512"/>
                    </a:cubicBezTo>
                    <a:cubicBezTo>
                      <a:pt x="92" y="512"/>
                      <a:pt x="75" y="515"/>
                      <a:pt x="60" y="526"/>
                    </a:cubicBezTo>
                    <a:cubicBezTo>
                      <a:pt x="1" y="565"/>
                      <a:pt x="90" y="575"/>
                      <a:pt x="100" y="664"/>
                    </a:cubicBezTo>
                    <a:cubicBezTo>
                      <a:pt x="179" y="664"/>
                      <a:pt x="278" y="595"/>
                      <a:pt x="258" y="535"/>
                    </a:cubicBezTo>
                    <a:cubicBezTo>
                      <a:pt x="219" y="426"/>
                      <a:pt x="298" y="377"/>
                      <a:pt x="576" y="278"/>
                    </a:cubicBezTo>
                    <a:cubicBezTo>
                      <a:pt x="576" y="228"/>
                      <a:pt x="586" y="188"/>
                      <a:pt x="576" y="149"/>
                    </a:cubicBezTo>
                    <a:cubicBezTo>
                      <a:pt x="576" y="129"/>
                      <a:pt x="566" y="109"/>
                      <a:pt x="546" y="109"/>
                    </a:cubicBezTo>
                    <a:cubicBezTo>
                      <a:pt x="526" y="109"/>
                      <a:pt x="516" y="129"/>
                      <a:pt x="496" y="149"/>
                    </a:cubicBezTo>
                    <a:cubicBezTo>
                      <a:pt x="467" y="198"/>
                      <a:pt x="427" y="268"/>
                      <a:pt x="377" y="268"/>
                    </a:cubicBezTo>
                    <a:cubicBezTo>
                      <a:pt x="309" y="275"/>
                      <a:pt x="230" y="340"/>
                      <a:pt x="183" y="340"/>
                    </a:cubicBezTo>
                    <a:cubicBezTo>
                      <a:pt x="168" y="340"/>
                      <a:pt x="156" y="334"/>
                      <a:pt x="149" y="317"/>
                    </a:cubicBezTo>
                    <a:cubicBezTo>
                      <a:pt x="132" y="258"/>
                      <a:pt x="115" y="126"/>
                      <a:pt x="166" y="126"/>
                    </a:cubicBezTo>
                    <a:cubicBezTo>
                      <a:pt x="175" y="126"/>
                      <a:pt x="186" y="130"/>
                      <a:pt x="199" y="139"/>
                    </a:cubicBezTo>
                    <a:cubicBezTo>
                      <a:pt x="213" y="150"/>
                      <a:pt x="230" y="155"/>
                      <a:pt x="247" y="155"/>
                    </a:cubicBezTo>
                    <a:cubicBezTo>
                      <a:pt x="290" y="155"/>
                      <a:pt x="339" y="125"/>
                      <a:pt x="367" y="89"/>
                    </a:cubicBezTo>
                    <a:cubicBezTo>
                      <a:pt x="387" y="60"/>
                      <a:pt x="397" y="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3" name="Google Shape;3213;p19"/>
              <p:cNvSpPr/>
              <p:nvPr/>
            </p:nvSpPr>
            <p:spPr>
              <a:xfrm>
                <a:off x="10831431" y="-1225922"/>
                <a:ext cx="88079" cy="43154"/>
              </a:xfrm>
              <a:custGeom>
                <a:avLst/>
                <a:gdLst/>
                <a:ahLst/>
                <a:cxnLst/>
                <a:rect l="l" t="t" r="r" b="b"/>
                <a:pathLst>
                  <a:path w="547" h="268" extrusionOk="0">
                    <a:moveTo>
                      <a:pt x="328" y="0"/>
                    </a:moveTo>
                    <a:cubicBezTo>
                      <a:pt x="260" y="0"/>
                      <a:pt x="178" y="44"/>
                      <a:pt x="21" y="127"/>
                    </a:cubicBezTo>
                    <a:cubicBezTo>
                      <a:pt x="11" y="127"/>
                      <a:pt x="11" y="136"/>
                      <a:pt x="1" y="136"/>
                    </a:cubicBezTo>
                    <a:cubicBezTo>
                      <a:pt x="11" y="136"/>
                      <a:pt x="21" y="136"/>
                      <a:pt x="41" y="127"/>
                    </a:cubicBezTo>
                    <a:cubicBezTo>
                      <a:pt x="60" y="127"/>
                      <a:pt x="80" y="127"/>
                      <a:pt x="100" y="136"/>
                    </a:cubicBezTo>
                    <a:cubicBezTo>
                      <a:pt x="100" y="127"/>
                      <a:pt x="110" y="127"/>
                      <a:pt x="120" y="117"/>
                    </a:cubicBezTo>
                    <a:cubicBezTo>
                      <a:pt x="140" y="97"/>
                      <a:pt x="179" y="77"/>
                      <a:pt x="209" y="57"/>
                    </a:cubicBezTo>
                    <a:cubicBezTo>
                      <a:pt x="246" y="33"/>
                      <a:pt x="286" y="16"/>
                      <a:pt x="317" y="16"/>
                    </a:cubicBezTo>
                    <a:cubicBezTo>
                      <a:pt x="335" y="16"/>
                      <a:pt x="350" y="22"/>
                      <a:pt x="358" y="37"/>
                    </a:cubicBezTo>
                    <a:cubicBezTo>
                      <a:pt x="378" y="67"/>
                      <a:pt x="407" y="117"/>
                      <a:pt x="427" y="156"/>
                    </a:cubicBezTo>
                    <a:cubicBezTo>
                      <a:pt x="464" y="215"/>
                      <a:pt x="500" y="268"/>
                      <a:pt x="517" y="268"/>
                    </a:cubicBezTo>
                    <a:cubicBezTo>
                      <a:pt x="523" y="268"/>
                      <a:pt x="526" y="261"/>
                      <a:pt x="526" y="245"/>
                    </a:cubicBezTo>
                    <a:cubicBezTo>
                      <a:pt x="526" y="216"/>
                      <a:pt x="536" y="166"/>
                      <a:pt x="546" y="107"/>
                    </a:cubicBezTo>
                    <a:cubicBezTo>
                      <a:pt x="497" y="87"/>
                      <a:pt x="447" y="57"/>
                      <a:pt x="417" y="27"/>
                    </a:cubicBezTo>
                    <a:cubicBezTo>
                      <a:pt x="387" y="9"/>
                      <a:pt x="359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4" name="Google Shape;3214;p19"/>
              <p:cNvSpPr/>
              <p:nvPr/>
            </p:nvSpPr>
            <p:spPr>
              <a:xfrm>
                <a:off x="10919350" y="-1298221"/>
                <a:ext cx="14492" cy="30433"/>
              </a:xfrm>
              <a:custGeom>
                <a:avLst/>
                <a:gdLst/>
                <a:ahLst/>
                <a:cxnLst/>
                <a:rect l="l" t="t" r="r" b="b"/>
                <a:pathLst>
                  <a:path w="90" h="189" extrusionOk="0">
                    <a:moveTo>
                      <a:pt x="90" y="0"/>
                    </a:moveTo>
                    <a:cubicBezTo>
                      <a:pt x="60" y="40"/>
                      <a:pt x="30" y="70"/>
                      <a:pt x="20" y="100"/>
                    </a:cubicBezTo>
                    <a:cubicBezTo>
                      <a:pt x="0" y="149"/>
                      <a:pt x="0" y="169"/>
                      <a:pt x="10" y="189"/>
                    </a:cubicBezTo>
                    <a:cubicBezTo>
                      <a:pt x="20" y="159"/>
                      <a:pt x="30" y="129"/>
                      <a:pt x="50" y="100"/>
                    </a:cubicBezTo>
                    <a:cubicBezTo>
                      <a:pt x="70" y="60"/>
                      <a:pt x="80" y="3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5" name="Google Shape;3215;p19"/>
              <p:cNvSpPr/>
              <p:nvPr/>
            </p:nvSpPr>
            <p:spPr>
              <a:xfrm>
                <a:off x="10641585" y="-1927339"/>
                <a:ext cx="9661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150" extrusionOk="0">
                    <a:moveTo>
                      <a:pt x="59" y="1"/>
                    </a:moveTo>
                    <a:cubicBezTo>
                      <a:pt x="59" y="3"/>
                      <a:pt x="58" y="6"/>
                      <a:pt x="58" y="8"/>
                    </a:cubicBezTo>
                    <a:lnTo>
                      <a:pt x="58" y="8"/>
                    </a:lnTo>
                    <a:cubicBezTo>
                      <a:pt x="59" y="6"/>
                      <a:pt x="59" y="3"/>
                      <a:pt x="59" y="1"/>
                    </a:cubicBezTo>
                    <a:close/>
                    <a:moveTo>
                      <a:pt x="58" y="8"/>
                    </a:moveTo>
                    <a:cubicBezTo>
                      <a:pt x="54" y="16"/>
                      <a:pt x="47" y="26"/>
                      <a:pt x="40" y="40"/>
                    </a:cubicBezTo>
                    <a:cubicBezTo>
                      <a:pt x="30" y="70"/>
                      <a:pt x="20" y="110"/>
                      <a:pt x="0" y="150"/>
                    </a:cubicBezTo>
                    <a:lnTo>
                      <a:pt x="50" y="150"/>
                    </a:lnTo>
                    <a:cubicBezTo>
                      <a:pt x="50" y="103"/>
                      <a:pt x="50" y="48"/>
                      <a:pt x="58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6" name="Google Shape;3216;p19"/>
              <p:cNvSpPr/>
              <p:nvPr/>
            </p:nvSpPr>
            <p:spPr>
              <a:xfrm>
                <a:off x="10563328" y="-2588340"/>
                <a:ext cx="459397" cy="1124581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6984" extrusionOk="0">
                    <a:moveTo>
                      <a:pt x="1184" y="0"/>
                    </a:moveTo>
                    <a:cubicBezTo>
                      <a:pt x="1182" y="0"/>
                      <a:pt x="1180" y="29"/>
                      <a:pt x="1180" y="100"/>
                    </a:cubicBezTo>
                    <a:lnTo>
                      <a:pt x="1180" y="318"/>
                    </a:lnTo>
                    <a:cubicBezTo>
                      <a:pt x="1180" y="240"/>
                      <a:pt x="1176" y="210"/>
                      <a:pt x="1169" y="210"/>
                    </a:cubicBezTo>
                    <a:cubicBezTo>
                      <a:pt x="1148" y="210"/>
                      <a:pt x="1103" y="496"/>
                      <a:pt x="1081" y="556"/>
                    </a:cubicBezTo>
                    <a:cubicBezTo>
                      <a:pt x="1051" y="635"/>
                      <a:pt x="1071" y="625"/>
                      <a:pt x="1061" y="744"/>
                    </a:cubicBezTo>
                    <a:cubicBezTo>
                      <a:pt x="1057" y="796"/>
                      <a:pt x="1049" y="812"/>
                      <a:pt x="1033" y="812"/>
                    </a:cubicBezTo>
                    <a:cubicBezTo>
                      <a:pt x="1012" y="812"/>
                      <a:pt x="978" y="785"/>
                      <a:pt x="922" y="774"/>
                    </a:cubicBezTo>
                    <a:cubicBezTo>
                      <a:pt x="916" y="774"/>
                      <a:pt x="911" y="773"/>
                      <a:pt x="906" y="773"/>
                    </a:cubicBezTo>
                    <a:cubicBezTo>
                      <a:pt x="840" y="773"/>
                      <a:pt x="887" y="834"/>
                      <a:pt x="942" y="834"/>
                    </a:cubicBezTo>
                    <a:cubicBezTo>
                      <a:pt x="946" y="833"/>
                      <a:pt x="949" y="833"/>
                      <a:pt x="952" y="833"/>
                    </a:cubicBezTo>
                    <a:cubicBezTo>
                      <a:pt x="1008" y="833"/>
                      <a:pt x="1060" y="905"/>
                      <a:pt x="1041" y="933"/>
                    </a:cubicBezTo>
                    <a:cubicBezTo>
                      <a:pt x="1031" y="963"/>
                      <a:pt x="893" y="992"/>
                      <a:pt x="942" y="1111"/>
                    </a:cubicBezTo>
                    <a:cubicBezTo>
                      <a:pt x="970" y="1180"/>
                      <a:pt x="926" y="1201"/>
                      <a:pt x="880" y="1201"/>
                    </a:cubicBezTo>
                    <a:cubicBezTo>
                      <a:pt x="859" y="1201"/>
                      <a:pt x="838" y="1197"/>
                      <a:pt x="823" y="1191"/>
                    </a:cubicBezTo>
                    <a:cubicBezTo>
                      <a:pt x="815" y="1188"/>
                      <a:pt x="807" y="1187"/>
                      <a:pt x="800" y="1187"/>
                    </a:cubicBezTo>
                    <a:cubicBezTo>
                      <a:pt x="752" y="1187"/>
                      <a:pt x="723" y="1237"/>
                      <a:pt x="783" y="1280"/>
                    </a:cubicBezTo>
                    <a:cubicBezTo>
                      <a:pt x="863" y="1329"/>
                      <a:pt x="803" y="1508"/>
                      <a:pt x="734" y="1508"/>
                    </a:cubicBezTo>
                    <a:cubicBezTo>
                      <a:pt x="678" y="1508"/>
                      <a:pt x="642" y="1432"/>
                      <a:pt x="584" y="1432"/>
                    </a:cubicBezTo>
                    <a:cubicBezTo>
                      <a:pt x="569" y="1432"/>
                      <a:pt x="553" y="1437"/>
                      <a:pt x="536" y="1448"/>
                    </a:cubicBezTo>
                    <a:cubicBezTo>
                      <a:pt x="526" y="1458"/>
                      <a:pt x="516" y="1468"/>
                      <a:pt x="506" y="1478"/>
                    </a:cubicBezTo>
                    <a:cubicBezTo>
                      <a:pt x="496" y="1488"/>
                      <a:pt x="486" y="1498"/>
                      <a:pt x="476" y="1508"/>
                    </a:cubicBezTo>
                    <a:cubicBezTo>
                      <a:pt x="476" y="1518"/>
                      <a:pt x="476" y="1518"/>
                      <a:pt x="476" y="1518"/>
                    </a:cubicBezTo>
                    <a:cubicBezTo>
                      <a:pt x="456" y="1558"/>
                      <a:pt x="526" y="1538"/>
                      <a:pt x="585" y="1558"/>
                    </a:cubicBezTo>
                    <a:cubicBezTo>
                      <a:pt x="605" y="1567"/>
                      <a:pt x="615" y="1577"/>
                      <a:pt x="635" y="1597"/>
                    </a:cubicBezTo>
                    <a:cubicBezTo>
                      <a:pt x="687" y="1676"/>
                      <a:pt x="655" y="1708"/>
                      <a:pt x="734" y="1708"/>
                    </a:cubicBezTo>
                    <a:cubicBezTo>
                      <a:pt x="745" y="1708"/>
                      <a:pt x="758" y="1707"/>
                      <a:pt x="774" y="1706"/>
                    </a:cubicBezTo>
                    <a:cubicBezTo>
                      <a:pt x="902" y="1706"/>
                      <a:pt x="863" y="1845"/>
                      <a:pt x="883" y="2063"/>
                    </a:cubicBezTo>
                    <a:cubicBezTo>
                      <a:pt x="891" y="2152"/>
                      <a:pt x="863" y="2183"/>
                      <a:pt x="830" y="2183"/>
                    </a:cubicBezTo>
                    <a:cubicBezTo>
                      <a:pt x="786" y="2183"/>
                      <a:pt x="732" y="2128"/>
                      <a:pt x="744" y="2083"/>
                    </a:cubicBezTo>
                    <a:cubicBezTo>
                      <a:pt x="774" y="1994"/>
                      <a:pt x="724" y="1954"/>
                      <a:pt x="545" y="1875"/>
                    </a:cubicBezTo>
                    <a:cubicBezTo>
                      <a:pt x="515" y="1861"/>
                      <a:pt x="495" y="1855"/>
                      <a:pt x="485" y="1855"/>
                    </a:cubicBezTo>
                    <a:cubicBezTo>
                      <a:pt x="434" y="1855"/>
                      <a:pt x="580" y="1991"/>
                      <a:pt x="605" y="2073"/>
                    </a:cubicBezTo>
                    <a:cubicBezTo>
                      <a:pt x="615" y="2124"/>
                      <a:pt x="612" y="2146"/>
                      <a:pt x="598" y="2146"/>
                    </a:cubicBezTo>
                    <a:cubicBezTo>
                      <a:pt x="584" y="2146"/>
                      <a:pt x="559" y="2127"/>
                      <a:pt x="526" y="2093"/>
                    </a:cubicBezTo>
                    <a:cubicBezTo>
                      <a:pt x="513" y="2076"/>
                      <a:pt x="500" y="2068"/>
                      <a:pt x="489" y="2068"/>
                    </a:cubicBezTo>
                    <a:cubicBezTo>
                      <a:pt x="446" y="2068"/>
                      <a:pt x="410" y="2166"/>
                      <a:pt x="387" y="2252"/>
                    </a:cubicBezTo>
                    <a:cubicBezTo>
                      <a:pt x="357" y="2371"/>
                      <a:pt x="446" y="2281"/>
                      <a:pt x="486" y="2390"/>
                    </a:cubicBezTo>
                    <a:cubicBezTo>
                      <a:pt x="497" y="2431"/>
                      <a:pt x="520" y="2445"/>
                      <a:pt x="547" y="2445"/>
                    </a:cubicBezTo>
                    <a:cubicBezTo>
                      <a:pt x="594" y="2445"/>
                      <a:pt x="653" y="2402"/>
                      <a:pt x="684" y="2371"/>
                    </a:cubicBezTo>
                    <a:cubicBezTo>
                      <a:pt x="704" y="2351"/>
                      <a:pt x="720" y="2342"/>
                      <a:pt x="738" y="2342"/>
                    </a:cubicBezTo>
                    <a:cubicBezTo>
                      <a:pt x="774" y="2342"/>
                      <a:pt x="816" y="2380"/>
                      <a:pt x="902" y="2440"/>
                    </a:cubicBezTo>
                    <a:cubicBezTo>
                      <a:pt x="1031" y="2519"/>
                      <a:pt x="843" y="2589"/>
                      <a:pt x="783" y="2648"/>
                    </a:cubicBezTo>
                    <a:cubicBezTo>
                      <a:pt x="765" y="2666"/>
                      <a:pt x="748" y="2671"/>
                      <a:pt x="730" y="2671"/>
                    </a:cubicBezTo>
                    <a:cubicBezTo>
                      <a:pt x="713" y="2671"/>
                      <a:pt x="696" y="2667"/>
                      <a:pt x="677" y="2667"/>
                    </a:cubicBezTo>
                    <a:cubicBezTo>
                      <a:pt x="647" y="2667"/>
                      <a:pt x="612" y="2676"/>
                      <a:pt x="565" y="2718"/>
                    </a:cubicBezTo>
                    <a:cubicBezTo>
                      <a:pt x="479" y="2788"/>
                      <a:pt x="473" y="2865"/>
                      <a:pt x="451" y="2865"/>
                    </a:cubicBezTo>
                    <a:cubicBezTo>
                      <a:pt x="444" y="2865"/>
                      <a:pt x="437" y="2859"/>
                      <a:pt x="427" y="2847"/>
                    </a:cubicBezTo>
                    <a:cubicBezTo>
                      <a:pt x="418" y="2842"/>
                      <a:pt x="410" y="2840"/>
                      <a:pt x="403" y="2840"/>
                    </a:cubicBezTo>
                    <a:cubicBezTo>
                      <a:pt x="392" y="2840"/>
                      <a:pt x="383" y="2845"/>
                      <a:pt x="377" y="2856"/>
                    </a:cubicBezTo>
                    <a:cubicBezTo>
                      <a:pt x="367" y="2856"/>
                      <a:pt x="367" y="2856"/>
                      <a:pt x="357" y="2866"/>
                    </a:cubicBezTo>
                    <a:cubicBezTo>
                      <a:pt x="367" y="2866"/>
                      <a:pt x="387" y="2876"/>
                      <a:pt x="397" y="2886"/>
                    </a:cubicBezTo>
                    <a:cubicBezTo>
                      <a:pt x="496" y="2966"/>
                      <a:pt x="337" y="2906"/>
                      <a:pt x="278" y="2956"/>
                    </a:cubicBezTo>
                    <a:cubicBezTo>
                      <a:pt x="258" y="2985"/>
                      <a:pt x="228" y="3025"/>
                      <a:pt x="208" y="3055"/>
                    </a:cubicBezTo>
                    <a:cubicBezTo>
                      <a:pt x="179" y="3094"/>
                      <a:pt x="179" y="3114"/>
                      <a:pt x="169" y="3134"/>
                    </a:cubicBezTo>
                    <a:cubicBezTo>
                      <a:pt x="164" y="3165"/>
                      <a:pt x="181" y="3178"/>
                      <a:pt x="203" y="3178"/>
                    </a:cubicBezTo>
                    <a:cubicBezTo>
                      <a:pt x="231" y="3178"/>
                      <a:pt x="267" y="3157"/>
                      <a:pt x="278" y="3124"/>
                    </a:cubicBezTo>
                    <a:cubicBezTo>
                      <a:pt x="284" y="3104"/>
                      <a:pt x="289" y="3097"/>
                      <a:pt x="292" y="3097"/>
                    </a:cubicBezTo>
                    <a:cubicBezTo>
                      <a:pt x="299" y="3097"/>
                      <a:pt x="301" y="3127"/>
                      <a:pt x="308" y="3154"/>
                    </a:cubicBezTo>
                    <a:cubicBezTo>
                      <a:pt x="327" y="3154"/>
                      <a:pt x="337" y="3144"/>
                      <a:pt x="357" y="3144"/>
                    </a:cubicBezTo>
                    <a:cubicBezTo>
                      <a:pt x="387" y="3124"/>
                      <a:pt x="407" y="3124"/>
                      <a:pt x="417" y="3124"/>
                    </a:cubicBezTo>
                    <a:cubicBezTo>
                      <a:pt x="427" y="3104"/>
                      <a:pt x="446" y="3084"/>
                      <a:pt x="456" y="3055"/>
                    </a:cubicBezTo>
                    <a:cubicBezTo>
                      <a:pt x="476" y="3025"/>
                      <a:pt x="486" y="3005"/>
                      <a:pt x="506" y="2966"/>
                    </a:cubicBezTo>
                    <a:cubicBezTo>
                      <a:pt x="516" y="2956"/>
                      <a:pt x="516" y="2956"/>
                      <a:pt x="516" y="2946"/>
                    </a:cubicBezTo>
                    <a:cubicBezTo>
                      <a:pt x="530" y="2924"/>
                      <a:pt x="540" y="2916"/>
                      <a:pt x="548" y="2916"/>
                    </a:cubicBezTo>
                    <a:cubicBezTo>
                      <a:pt x="563" y="2916"/>
                      <a:pt x="569" y="2944"/>
                      <a:pt x="575" y="2975"/>
                    </a:cubicBezTo>
                    <a:cubicBezTo>
                      <a:pt x="575" y="3035"/>
                      <a:pt x="575" y="3094"/>
                      <a:pt x="575" y="3094"/>
                    </a:cubicBezTo>
                    <a:cubicBezTo>
                      <a:pt x="575" y="3094"/>
                      <a:pt x="575" y="3104"/>
                      <a:pt x="585" y="3114"/>
                    </a:cubicBezTo>
                    <a:cubicBezTo>
                      <a:pt x="595" y="3154"/>
                      <a:pt x="635" y="3273"/>
                      <a:pt x="704" y="3332"/>
                    </a:cubicBezTo>
                    <a:cubicBezTo>
                      <a:pt x="783" y="3402"/>
                      <a:pt x="674" y="3451"/>
                      <a:pt x="605" y="3461"/>
                    </a:cubicBezTo>
                    <a:cubicBezTo>
                      <a:pt x="565" y="3471"/>
                      <a:pt x="536" y="3481"/>
                      <a:pt x="516" y="3501"/>
                    </a:cubicBezTo>
                    <a:cubicBezTo>
                      <a:pt x="486" y="3521"/>
                      <a:pt x="456" y="3551"/>
                      <a:pt x="427" y="3580"/>
                    </a:cubicBezTo>
                    <a:cubicBezTo>
                      <a:pt x="410" y="3597"/>
                      <a:pt x="389" y="3603"/>
                      <a:pt x="366" y="3603"/>
                    </a:cubicBezTo>
                    <a:cubicBezTo>
                      <a:pt x="333" y="3603"/>
                      <a:pt x="294" y="3592"/>
                      <a:pt x="248" y="3580"/>
                    </a:cubicBezTo>
                    <a:cubicBezTo>
                      <a:pt x="218" y="3560"/>
                      <a:pt x="179" y="3551"/>
                      <a:pt x="139" y="3541"/>
                    </a:cubicBezTo>
                    <a:cubicBezTo>
                      <a:pt x="127" y="3538"/>
                      <a:pt x="114" y="3537"/>
                      <a:pt x="102" y="3537"/>
                    </a:cubicBezTo>
                    <a:cubicBezTo>
                      <a:pt x="65" y="3537"/>
                      <a:pt x="30" y="3548"/>
                      <a:pt x="0" y="3570"/>
                    </a:cubicBezTo>
                    <a:cubicBezTo>
                      <a:pt x="30" y="3600"/>
                      <a:pt x="99" y="3620"/>
                      <a:pt x="129" y="3640"/>
                    </a:cubicBezTo>
                    <a:cubicBezTo>
                      <a:pt x="147" y="3652"/>
                      <a:pt x="163" y="3655"/>
                      <a:pt x="179" y="3655"/>
                    </a:cubicBezTo>
                    <a:cubicBezTo>
                      <a:pt x="197" y="3655"/>
                      <a:pt x="215" y="3651"/>
                      <a:pt x="236" y="3651"/>
                    </a:cubicBezTo>
                    <a:cubicBezTo>
                      <a:pt x="263" y="3651"/>
                      <a:pt x="295" y="3656"/>
                      <a:pt x="337" y="3679"/>
                    </a:cubicBezTo>
                    <a:cubicBezTo>
                      <a:pt x="414" y="3733"/>
                      <a:pt x="426" y="3781"/>
                      <a:pt x="445" y="3781"/>
                    </a:cubicBezTo>
                    <a:cubicBezTo>
                      <a:pt x="451" y="3781"/>
                      <a:pt x="457" y="3777"/>
                      <a:pt x="466" y="3769"/>
                    </a:cubicBezTo>
                    <a:cubicBezTo>
                      <a:pt x="473" y="3764"/>
                      <a:pt x="480" y="3762"/>
                      <a:pt x="487" y="3762"/>
                    </a:cubicBezTo>
                    <a:cubicBezTo>
                      <a:pt x="514" y="3762"/>
                      <a:pt x="546" y="3787"/>
                      <a:pt x="585" y="3818"/>
                    </a:cubicBezTo>
                    <a:cubicBezTo>
                      <a:pt x="585" y="3808"/>
                      <a:pt x="595" y="3798"/>
                      <a:pt x="605" y="3788"/>
                    </a:cubicBezTo>
                    <a:cubicBezTo>
                      <a:pt x="625" y="3779"/>
                      <a:pt x="635" y="3769"/>
                      <a:pt x="664" y="3749"/>
                    </a:cubicBezTo>
                    <a:cubicBezTo>
                      <a:pt x="677" y="3743"/>
                      <a:pt x="688" y="3740"/>
                      <a:pt x="699" y="3740"/>
                    </a:cubicBezTo>
                    <a:cubicBezTo>
                      <a:pt x="771" y="3740"/>
                      <a:pt x="793" y="3874"/>
                      <a:pt x="793" y="3917"/>
                    </a:cubicBezTo>
                    <a:cubicBezTo>
                      <a:pt x="793" y="3977"/>
                      <a:pt x="744" y="3987"/>
                      <a:pt x="645" y="4017"/>
                    </a:cubicBezTo>
                    <a:cubicBezTo>
                      <a:pt x="664" y="4076"/>
                      <a:pt x="674" y="4136"/>
                      <a:pt x="684" y="4155"/>
                    </a:cubicBezTo>
                    <a:cubicBezTo>
                      <a:pt x="704" y="4185"/>
                      <a:pt x="704" y="4205"/>
                      <a:pt x="704" y="4225"/>
                    </a:cubicBezTo>
                    <a:cubicBezTo>
                      <a:pt x="714" y="4225"/>
                      <a:pt x="724" y="4225"/>
                      <a:pt x="734" y="4215"/>
                    </a:cubicBezTo>
                    <a:cubicBezTo>
                      <a:pt x="743" y="4214"/>
                      <a:pt x="752" y="4214"/>
                      <a:pt x="761" y="4214"/>
                    </a:cubicBezTo>
                    <a:cubicBezTo>
                      <a:pt x="855" y="4214"/>
                      <a:pt x="920" y="4260"/>
                      <a:pt x="1002" y="4324"/>
                    </a:cubicBezTo>
                    <a:cubicBezTo>
                      <a:pt x="1047" y="4369"/>
                      <a:pt x="1034" y="4385"/>
                      <a:pt x="991" y="4385"/>
                    </a:cubicBezTo>
                    <a:cubicBezTo>
                      <a:pt x="958" y="4385"/>
                      <a:pt x="908" y="4376"/>
                      <a:pt x="853" y="4364"/>
                    </a:cubicBezTo>
                    <a:cubicBezTo>
                      <a:pt x="830" y="4354"/>
                      <a:pt x="812" y="4350"/>
                      <a:pt x="797" y="4350"/>
                    </a:cubicBezTo>
                    <a:cubicBezTo>
                      <a:pt x="750" y="4350"/>
                      <a:pt x="744" y="4393"/>
                      <a:pt x="744" y="4423"/>
                    </a:cubicBezTo>
                    <a:cubicBezTo>
                      <a:pt x="774" y="4433"/>
                      <a:pt x="813" y="4463"/>
                      <a:pt x="793" y="4512"/>
                    </a:cubicBezTo>
                    <a:cubicBezTo>
                      <a:pt x="823" y="4532"/>
                      <a:pt x="853" y="4552"/>
                      <a:pt x="902" y="4572"/>
                    </a:cubicBezTo>
                    <a:cubicBezTo>
                      <a:pt x="922" y="4572"/>
                      <a:pt x="942" y="4582"/>
                      <a:pt x="942" y="4592"/>
                    </a:cubicBezTo>
                    <a:cubicBezTo>
                      <a:pt x="1024" y="4633"/>
                      <a:pt x="1017" y="4655"/>
                      <a:pt x="975" y="4655"/>
                    </a:cubicBezTo>
                    <a:cubicBezTo>
                      <a:pt x="956" y="4655"/>
                      <a:pt x="930" y="4650"/>
                      <a:pt x="902" y="4641"/>
                    </a:cubicBezTo>
                    <a:lnTo>
                      <a:pt x="902" y="4641"/>
                    </a:lnTo>
                    <a:cubicBezTo>
                      <a:pt x="863" y="4681"/>
                      <a:pt x="902" y="4780"/>
                      <a:pt x="962" y="4780"/>
                    </a:cubicBezTo>
                    <a:cubicBezTo>
                      <a:pt x="997" y="4780"/>
                      <a:pt x="1028" y="4729"/>
                      <a:pt x="1071" y="4729"/>
                    </a:cubicBezTo>
                    <a:cubicBezTo>
                      <a:pt x="1088" y="4729"/>
                      <a:pt x="1108" y="4738"/>
                      <a:pt x="1131" y="4760"/>
                    </a:cubicBezTo>
                    <a:cubicBezTo>
                      <a:pt x="1220" y="4840"/>
                      <a:pt x="1081" y="4780"/>
                      <a:pt x="1031" y="4840"/>
                    </a:cubicBezTo>
                    <a:cubicBezTo>
                      <a:pt x="992" y="4899"/>
                      <a:pt x="1021" y="4919"/>
                      <a:pt x="922" y="4919"/>
                    </a:cubicBezTo>
                    <a:cubicBezTo>
                      <a:pt x="873" y="4919"/>
                      <a:pt x="863" y="4939"/>
                      <a:pt x="853" y="4988"/>
                    </a:cubicBezTo>
                    <a:cubicBezTo>
                      <a:pt x="890" y="5055"/>
                      <a:pt x="883" y="5072"/>
                      <a:pt x="864" y="5072"/>
                    </a:cubicBezTo>
                    <a:cubicBezTo>
                      <a:pt x="858" y="5072"/>
                      <a:pt x="850" y="5070"/>
                      <a:pt x="843" y="5068"/>
                    </a:cubicBezTo>
                    <a:cubicBezTo>
                      <a:pt x="843" y="5087"/>
                      <a:pt x="843" y="5117"/>
                      <a:pt x="843" y="5147"/>
                    </a:cubicBezTo>
                    <a:cubicBezTo>
                      <a:pt x="843" y="5157"/>
                      <a:pt x="843" y="5157"/>
                      <a:pt x="843" y="5167"/>
                    </a:cubicBezTo>
                    <a:cubicBezTo>
                      <a:pt x="853" y="5177"/>
                      <a:pt x="863" y="5196"/>
                      <a:pt x="873" y="5226"/>
                    </a:cubicBezTo>
                    <a:cubicBezTo>
                      <a:pt x="877" y="5227"/>
                      <a:pt x="881" y="5228"/>
                      <a:pt x="886" y="5228"/>
                    </a:cubicBezTo>
                    <a:cubicBezTo>
                      <a:pt x="922" y="5228"/>
                      <a:pt x="960" y="5192"/>
                      <a:pt x="942" y="5157"/>
                    </a:cubicBezTo>
                    <a:cubicBezTo>
                      <a:pt x="932" y="5097"/>
                      <a:pt x="972" y="5077"/>
                      <a:pt x="1101" y="5018"/>
                    </a:cubicBezTo>
                    <a:cubicBezTo>
                      <a:pt x="1124" y="5010"/>
                      <a:pt x="1138" y="5006"/>
                      <a:pt x="1147" y="5006"/>
                    </a:cubicBezTo>
                    <a:cubicBezTo>
                      <a:pt x="1191" y="5006"/>
                      <a:pt x="1078" y="5099"/>
                      <a:pt x="1061" y="5157"/>
                    </a:cubicBezTo>
                    <a:cubicBezTo>
                      <a:pt x="1051" y="5192"/>
                      <a:pt x="1054" y="5206"/>
                      <a:pt x="1065" y="5206"/>
                    </a:cubicBezTo>
                    <a:cubicBezTo>
                      <a:pt x="1076" y="5206"/>
                      <a:pt x="1096" y="5192"/>
                      <a:pt x="1121" y="5167"/>
                    </a:cubicBezTo>
                    <a:cubicBezTo>
                      <a:pt x="1131" y="5156"/>
                      <a:pt x="1141" y="5151"/>
                      <a:pt x="1150" y="5151"/>
                    </a:cubicBezTo>
                    <a:cubicBezTo>
                      <a:pt x="1183" y="5151"/>
                      <a:pt x="1206" y="5214"/>
                      <a:pt x="1230" y="5276"/>
                    </a:cubicBezTo>
                    <a:cubicBezTo>
                      <a:pt x="1249" y="5355"/>
                      <a:pt x="1180" y="5296"/>
                      <a:pt x="1150" y="5365"/>
                    </a:cubicBezTo>
                    <a:cubicBezTo>
                      <a:pt x="1140" y="5390"/>
                      <a:pt x="1121" y="5400"/>
                      <a:pt x="1100" y="5400"/>
                    </a:cubicBezTo>
                    <a:cubicBezTo>
                      <a:pt x="1062" y="5400"/>
                      <a:pt x="1017" y="5370"/>
                      <a:pt x="992" y="5345"/>
                    </a:cubicBezTo>
                    <a:cubicBezTo>
                      <a:pt x="983" y="5337"/>
                      <a:pt x="973" y="5334"/>
                      <a:pt x="962" y="5334"/>
                    </a:cubicBezTo>
                    <a:cubicBezTo>
                      <a:pt x="947" y="5334"/>
                      <a:pt x="930" y="5339"/>
                      <a:pt x="912" y="5345"/>
                    </a:cubicBezTo>
                    <a:cubicBezTo>
                      <a:pt x="912" y="5355"/>
                      <a:pt x="912" y="5355"/>
                      <a:pt x="912" y="5365"/>
                    </a:cubicBezTo>
                    <a:cubicBezTo>
                      <a:pt x="962" y="5454"/>
                      <a:pt x="982" y="5434"/>
                      <a:pt x="1021" y="5553"/>
                    </a:cubicBezTo>
                    <a:cubicBezTo>
                      <a:pt x="1041" y="5553"/>
                      <a:pt x="1061" y="5563"/>
                      <a:pt x="1081" y="5573"/>
                    </a:cubicBezTo>
                    <a:cubicBezTo>
                      <a:pt x="1121" y="5603"/>
                      <a:pt x="1140" y="5633"/>
                      <a:pt x="1150" y="5653"/>
                    </a:cubicBezTo>
                    <a:cubicBezTo>
                      <a:pt x="1169" y="5533"/>
                      <a:pt x="1184" y="5426"/>
                      <a:pt x="1192" y="5426"/>
                    </a:cubicBezTo>
                    <a:cubicBezTo>
                      <a:pt x="1197" y="5426"/>
                      <a:pt x="1200" y="5462"/>
                      <a:pt x="1200" y="5553"/>
                    </a:cubicBezTo>
                    <a:lnTo>
                      <a:pt x="1200" y="5662"/>
                    </a:lnTo>
                    <a:cubicBezTo>
                      <a:pt x="1205" y="5660"/>
                      <a:pt x="1209" y="5659"/>
                      <a:pt x="1214" y="5659"/>
                    </a:cubicBezTo>
                    <a:cubicBezTo>
                      <a:pt x="1252" y="5659"/>
                      <a:pt x="1298" y="5722"/>
                      <a:pt x="1368" y="5801"/>
                    </a:cubicBezTo>
                    <a:cubicBezTo>
                      <a:pt x="1415" y="5859"/>
                      <a:pt x="1393" y="5883"/>
                      <a:pt x="1364" y="5883"/>
                    </a:cubicBezTo>
                    <a:cubicBezTo>
                      <a:pt x="1342" y="5883"/>
                      <a:pt x="1317" y="5871"/>
                      <a:pt x="1309" y="5851"/>
                    </a:cubicBezTo>
                    <a:cubicBezTo>
                      <a:pt x="1305" y="5835"/>
                      <a:pt x="1301" y="5829"/>
                      <a:pt x="1298" y="5829"/>
                    </a:cubicBezTo>
                    <a:cubicBezTo>
                      <a:pt x="1293" y="5829"/>
                      <a:pt x="1289" y="5843"/>
                      <a:pt x="1289" y="5861"/>
                    </a:cubicBezTo>
                    <a:cubicBezTo>
                      <a:pt x="1319" y="5960"/>
                      <a:pt x="1349" y="6089"/>
                      <a:pt x="1368" y="6138"/>
                    </a:cubicBezTo>
                    <a:cubicBezTo>
                      <a:pt x="1388" y="6129"/>
                      <a:pt x="1398" y="6129"/>
                      <a:pt x="1418" y="6129"/>
                    </a:cubicBezTo>
                    <a:cubicBezTo>
                      <a:pt x="1430" y="6126"/>
                      <a:pt x="1441" y="6124"/>
                      <a:pt x="1452" y="6124"/>
                    </a:cubicBezTo>
                    <a:cubicBezTo>
                      <a:pt x="1516" y="6124"/>
                      <a:pt x="1569" y="6170"/>
                      <a:pt x="1636" y="6238"/>
                    </a:cubicBezTo>
                    <a:cubicBezTo>
                      <a:pt x="1676" y="6277"/>
                      <a:pt x="1664" y="6294"/>
                      <a:pt x="1626" y="6294"/>
                    </a:cubicBezTo>
                    <a:cubicBezTo>
                      <a:pt x="1598" y="6294"/>
                      <a:pt x="1554" y="6284"/>
                      <a:pt x="1507" y="6267"/>
                    </a:cubicBezTo>
                    <a:cubicBezTo>
                      <a:pt x="1491" y="6261"/>
                      <a:pt x="1478" y="6258"/>
                      <a:pt x="1467" y="6258"/>
                    </a:cubicBezTo>
                    <a:cubicBezTo>
                      <a:pt x="1411" y="6258"/>
                      <a:pt x="1418" y="6332"/>
                      <a:pt x="1418" y="6357"/>
                    </a:cubicBezTo>
                    <a:cubicBezTo>
                      <a:pt x="1418" y="6376"/>
                      <a:pt x="1448" y="6416"/>
                      <a:pt x="1517" y="6466"/>
                    </a:cubicBezTo>
                    <a:cubicBezTo>
                      <a:pt x="1557" y="6456"/>
                      <a:pt x="1597" y="6436"/>
                      <a:pt x="1656" y="6426"/>
                    </a:cubicBezTo>
                    <a:cubicBezTo>
                      <a:pt x="1671" y="6424"/>
                      <a:pt x="1684" y="6423"/>
                      <a:pt x="1696" y="6423"/>
                    </a:cubicBezTo>
                    <a:cubicBezTo>
                      <a:pt x="1807" y="6423"/>
                      <a:pt x="1716" y="6505"/>
                      <a:pt x="1626" y="6505"/>
                    </a:cubicBezTo>
                    <a:lnTo>
                      <a:pt x="1587" y="6505"/>
                    </a:lnTo>
                    <a:cubicBezTo>
                      <a:pt x="1656" y="6546"/>
                      <a:pt x="1648" y="6566"/>
                      <a:pt x="1613" y="6566"/>
                    </a:cubicBezTo>
                    <a:cubicBezTo>
                      <a:pt x="1588" y="6566"/>
                      <a:pt x="1550" y="6556"/>
                      <a:pt x="1517" y="6535"/>
                    </a:cubicBezTo>
                    <a:cubicBezTo>
                      <a:pt x="1468" y="6565"/>
                      <a:pt x="1428" y="6614"/>
                      <a:pt x="1448" y="6634"/>
                    </a:cubicBezTo>
                    <a:cubicBezTo>
                      <a:pt x="1468" y="6664"/>
                      <a:pt x="1716" y="6714"/>
                      <a:pt x="1626" y="6872"/>
                    </a:cubicBezTo>
                    <a:cubicBezTo>
                      <a:pt x="1567" y="6957"/>
                      <a:pt x="1652" y="6984"/>
                      <a:pt x="1740" y="6984"/>
                    </a:cubicBezTo>
                    <a:cubicBezTo>
                      <a:pt x="1755" y="6984"/>
                      <a:pt x="1770" y="6983"/>
                      <a:pt x="1785" y="6981"/>
                    </a:cubicBezTo>
                    <a:cubicBezTo>
                      <a:pt x="1785" y="6981"/>
                      <a:pt x="1725" y="6842"/>
                      <a:pt x="1765" y="6803"/>
                    </a:cubicBezTo>
                    <a:cubicBezTo>
                      <a:pt x="1771" y="6791"/>
                      <a:pt x="1780" y="6786"/>
                      <a:pt x="1791" y="6786"/>
                    </a:cubicBezTo>
                    <a:cubicBezTo>
                      <a:pt x="1798" y="6786"/>
                      <a:pt x="1806" y="6789"/>
                      <a:pt x="1815" y="6793"/>
                    </a:cubicBezTo>
                    <a:cubicBezTo>
                      <a:pt x="1944" y="6832"/>
                      <a:pt x="1874" y="6823"/>
                      <a:pt x="1953" y="6842"/>
                    </a:cubicBezTo>
                    <a:lnTo>
                      <a:pt x="1983" y="6842"/>
                    </a:lnTo>
                    <a:cubicBezTo>
                      <a:pt x="1993" y="6845"/>
                      <a:pt x="2001" y="6846"/>
                      <a:pt x="2009" y="6846"/>
                    </a:cubicBezTo>
                    <a:cubicBezTo>
                      <a:pt x="2034" y="6846"/>
                      <a:pt x="2048" y="6833"/>
                      <a:pt x="2033" y="6803"/>
                    </a:cubicBezTo>
                    <a:cubicBezTo>
                      <a:pt x="2023" y="6793"/>
                      <a:pt x="2013" y="6773"/>
                      <a:pt x="1993" y="6753"/>
                    </a:cubicBezTo>
                    <a:cubicBezTo>
                      <a:pt x="1920" y="6653"/>
                      <a:pt x="1806" y="6603"/>
                      <a:pt x="1894" y="6603"/>
                    </a:cubicBezTo>
                    <a:cubicBezTo>
                      <a:pt x="1902" y="6603"/>
                      <a:pt x="1912" y="6604"/>
                      <a:pt x="1924" y="6604"/>
                    </a:cubicBezTo>
                    <a:cubicBezTo>
                      <a:pt x="1932" y="6605"/>
                      <a:pt x="1940" y="6605"/>
                      <a:pt x="1947" y="6605"/>
                    </a:cubicBezTo>
                    <a:cubicBezTo>
                      <a:pt x="2011" y="6605"/>
                      <a:pt x="2033" y="6580"/>
                      <a:pt x="2046" y="6580"/>
                    </a:cubicBezTo>
                    <a:cubicBezTo>
                      <a:pt x="2052" y="6580"/>
                      <a:pt x="2056" y="6586"/>
                      <a:pt x="2063" y="6604"/>
                    </a:cubicBezTo>
                    <a:cubicBezTo>
                      <a:pt x="2072" y="6614"/>
                      <a:pt x="2082" y="6634"/>
                      <a:pt x="2092" y="6654"/>
                    </a:cubicBezTo>
                    <a:cubicBezTo>
                      <a:pt x="2112" y="6714"/>
                      <a:pt x="2142" y="6783"/>
                      <a:pt x="2172" y="6823"/>
                    </a:cubicBezTo>
                    <a:cubicBezTo>
                      <a:pt x="2172" y="6813"/>
                      <a:pt x="2182" y="6813"/>
                      <a:pt x="2191" y="6803"/>
                    </a:cubicBezTo>
                    <a:cubicBezTo>
                      <a:pt x="2172" y="6664"/>
                      <a:pt x="2152" y="6704"/>
                      <a:pt x="2152" y="6614"/>
                    </a:cubicBezTo>
                    <a:cubicBezTo>
                      <a:pt x="2152" y="6604"/>
                      <a:pt x="2152" y="6585"/>
                      <a:pt x="2152" y="6575"/>
                    </a:cubicBezTo>
                    <a:cubicBezTo>
                      <a:pt x="2143" y="6499"/>
                      <a:pt x="2128" y="6417"/>
                      <a:pt x="2159" y="6417"/>
                    </a:cubicBezTo>
                    <a:cubicBezTo>
                      <a:pt x="2165" y="6417"/>
                      <a:pt x="2172" y="6420"/>
                      <a:pt x="2182" y="6426"/>
                    </a:cubicBezTo>
                    <a:cubicBezTo>
                      <a:pt x="2261" y="6485"/>
                      <a:pt x="2320" y="6466"/>
                      <a:pt x="2330" y="6545"/>
                    </a:cubicBezTo>
                    <a:cubicBezTo>
                      <a:pt x="2340" y="6555"/>
                      <a:pt x="2340" y="6565"/>
                      <a:pt x="2340" y="6575"/>
                    </a:cubicBezTo>
                    <a:cubicBezTo>
                      <a:pt x="2350" y="6634"/>
                      <a:pt x="2370" y="6714"/>
                      <a:pt x="2390" y="6743"/>
                    </a:cubicBezTo>
                    <a:cubicBezTo>
                      <a:pt x="2400" y="6753"/>
                      <a:pt x="2400" y="6753"/>
                      <a:pt x="2410" y="6753"/>
                    </a:cubicBezTo>
                    <a:cubicBezTo>
                      <a:pt x="2410" y="6753"/>
                      <a:pt x="2419" y="6743"/>
                      <a:pt x="2419" y="6743"/>
                    </a:cubicBezTo>
                    <a:cubicBezTo>
                      <a:pt x="2459" y="6664"/>
                      <a:pt x="2459" y="6704"/>
                      <a:pt x="2419" y="6595"/>
                    </a:cubicBezTo>
                    <a:cubicBezTo>
                      <a:pt x="2419" y="6585"/>
                      <a:pt x="2410" y="6575"/>
                      <a:pt x="2410" y="6565"/>
                    </a:cubicBezTo>
                    <a:cubicBezTo>
                      <a:pt x="2390" y="6515"/>
                      <a:pt x="2380" y="6485"/>
                      <a:pt x="2380" y="6456"/>
                    </a:cubicBezTo>
                    <a:cubicBezTo>
                      <a:pt x="2360" y="6396"/>
                      <a:pt x="2360" y="6376"/>
                      <a:pt x="2400" y="6366"/>
                    </a:cubicBezTo>
                    <a:cubicBezTo>
                      <a:pt x="2405" y="6365"/>
                      <a:pt x="2409" y="6365"/>
                      <a:pt x="2414" y="6365"/>
                    </a:cubicBezTo>
                    <a:cubicBezTo>
                      <a:pt x="2444" y="6365"/>
                      <a:pt x="2462" y="6394"/>
                      <a:pt x="2479" y="6446"/>
                    </a:cubicBezTo>
                    <a:cubicBezTo>
                      <a:pt x="2479" y="6466"/>
                      <a:pt x="2489" y="6485"/>
                      <a:pt x="2499" y="6515"/>
                    </a:cubicBezTo>
                    <a:cubicBezTo>
                      <a:pt x="2519" y="6555"/>
                      <a:pt x="2529" y="6575"/>
                      <a:pt x="2548" y="6604"/>
                    </a:cubicBezTo>
                    <a:cubicBezTo>
                      <a:pt x="2578" y="6624"/>
                      <a:pt x="2598" y="6654"/>
                      <a:pt x="2628" y="6694"/>
                    </a:cubicBezTo>
                    <a:cubicBezTo>
                      <a:pt x="2655" y="6737"/>
                      <a:pt x="2692" y="6775"/>
                      <a:pt x="2719" y="6775"/>
                    </a:cubicBezTo>
                    <a:cubicBezTo>
                      <a:pt x="2741" y="6775"/>
                      <a:pt x="2757" y="6750"/>
                      <a:pt x="2757" y="6684"/>
                    </a:cubicBezTo>
                    <a:cubicBezTo>
                      <a:pt x="2747" y="6624"/>
                      <a:pt x="2727" y="6595"/>
                      <a:pt x="2707" y="6575"/>
                    </a:cubicBezTo>
                    <a:cubicBezTo>
                      <a:pt x="2677" y="6545"/>
                      <a:pt x="2648" y="6525"/>
                      <a:pt x="2697" y="6495"/>
                    </a:cubicBezTo>
                    <a:cubicBezTo>
                      <a:pt x="2715" y="6478"/>
                      <a:pt x="2733" y="6474"/>
                      <a:pt x="2751" y="6474"/>
                    </a:cubicBezTo>
                    <a:cubicBezTo>
                      <a:pt x="2763" y="6474"/>
                      <a:pt x="2774" y="6476"/>
                      <a:pt x="2786" y="6476"/>
                    </a:cubicBezTo>
                    <a:cubicBezTo>
                      <a:pt x="2801" y="6479"/>
                      <a:pt x="2815" y="6483"/>
                      <a:pt x="2825" y="6483"/>
                    </a:cubicBezTo>
                    <a:cubicBezTo>
                      <a:pt x="2843" y="6483"/>
                      <a:pt x="2852" y="6473"/>
                      <a:pt x="2846" y="6436"/>
                    </a:cubicBezTo>
                    <a:cubicBezTo>
                      <a:pt x="2846" y="6426"/>
                      <a:pt x="2846" y="6416"/>
                      <a:pt x="2846" y="6406"/>
                    </a:cubicBezTo>
                    <a:cubicBezTo>
                      <a:pt x="2836" y="6347"/>
                      <a:pt x="2846" y="6327"/>
                      <a:pt x="2806" y="6317"/>
                    </a:cubicBezTo>
                    <a:lnTo>
                      <a:pt x="2767" y="6317"/>
                    </a:lnTo>
                    <a:cubicBezTo>
                      <a:pt x="2699" y="6317"/>
                      <a:pt x="2644" y="6347"/>
                      <a:pt x="2615" y="6347"/>
                    </a:cubicBezTo>
                    <a:cubicBezTo>
                      <a:pt x="2597" y="6347"/>
                      <a:pt x="2590" y="6335"/>
                      <a:pt x="2598" y="6297"/>
                    </a:cubicBezTo>
                    <a:cubicBezTo>
                      <a:pt x="2584" y="6262"/>
                      <a:pt x="2580" y="6218"/>
                      <a:pt x="2572" y="6218"/>
                    </a:cubicBezTo>
                    <a:cubicBezTo>
                      <a:pt x="2568" y="6218"/>
                      <a:pt x="2564" y="6227"/>
                      <a:pt x="2558" y="6247"/>
                    </a:cubicBezTo>
                    <a:cubicBezTo>
                      <a:pt x="2541" y="6287"/>
                      <a:pt x="2496" y="6313"/>
                      <a:pt x="2462" y="6313"/>
                    </a:cubicBezTo>
                    <a:cubicBezTo>
                      <a:pt x="2421" y="6313"/>
                      <a:pt x="2398" y="6273"/>
                      <a:pt x="2469" y="6168"/>
                    </a:cubicBezTo>
                    <a:cubicBezTo>
                      <a:pt x="2439" y="6168"/>
                      <a:pt x="2410" y="6158"/>
                      <a:pt x="2400" y="6138"/>
                    </a:cubicBezTo>
                    <a:cubicBezTo>
                      <a:pt x="2366" y="6071"/>
                      <a:pt x="2496" y="5947"/>
                      <a:pt x="2464" y="5947"/>
                    </a:cubicBezTo>
                    <a:cubicBezTo>
                      <a:pt x="2458" y="5947"/>
                      <a:pt x="2448" y="5951"/>
                      <a:pt x="2429" y="5960"/>
                    </a:cubicBezTo>
                    <a:cubicBezTo>
                      <a:pt x="2357" y="5990"/>
                      <a:pt x="2317" y="6028"/>
                      <a:pt x="2275" y="6028"/>
                    </a:cubicBezTo>
                    <a:cubicBezTo>
                      <a:pt x="2248" y="6028"/>
                      <a:pt x="2220" y="6012"/>
                      <a:pt x="2182" y="5970"/>
                    </a:cubicBezTo>
                    <a:cubicBezTo>
                      <a:pt x="2162" y="5950"/>
                      <a:pt x="2152" y="5930"/>
                      <a:pt x="2132" y="5920"/>
                    </a:cubicBezTo>
                    <a:cubicBezTo>
                      <a:pt x="2063" y="5861"/>
                      <a:pt x="2043" y="5861"/>
                      <a:pt x="1993" y="5811"/>
                    </a:cubicBezTo>
                    <a:cubicBezTo>
                      <a:pt x="1944" y="5752"/>
                      <a:pt x="1924" y="5752"/>
                      <a:pt x="1894" y="5712"/>
                    </a:cubicBezTo>
                    <a:cubicBezTo>
                      <a:pt x="1867" y="5676"/>
                      <a:pt x="1913" y="5600"/>
                      <a:pt x="1944" y="5600"/>
                    </a:cubicBezTo>
                    <a:cubicBezTo>
                      <a:pt x="1947" y="5600"/>
                      <a:pt x="1951" y="5601"/>
                      <a:pt x="1953" y="5603"/>
                    </a:cubicBezTo>
                    <a:cubicBezTo>
                      <a:pt x="1983" y="5623"/>
                      <a:pt x="1973" y="5692"/>
                      <a:pt x="2043" y="5762"/>
                    </a:cubicBezTo>
                    <a:cubicBezTo>
                      <a:pt x="2141" y="5871"/>
                      <a:pt x="2190" y="5911"/>
                      <a:pt x="2208" y="5911"/>
                    </a:cubicBezTo>
                    <a:cubicBezTo>
                      <a:pt x="2241" y="5911"/>
                      <a:pt x="2173" y="5778"/>
                      <a:pt x="2122" y="5682"/>
                    </a:cubicBezTo>
                    <a:cubicBezTo>
                      <a:pt x="2053" y="5553"/>
                      <a:pt x="1983" y="5633"/>
                      <a:pt x="2003" y="5534"/>
                    </a:cubicBezTo>
                    <a:cubicBezTo>
                      <a:pt x="2013" y="5494"/>
                      <a:pt x="2033" y="5444"/>
                      <a:pt x="2053" y="5415"/>
                    </a:cubicBezTo>
                    <a:cubicBezTo>
                      <a:pt x="2070" y="5392"/>
                      <a:pt x="2090" y="5375"/>
                      <a:pt x="2109" y="5375"/>
                    </a:cubicBezTo>
                    <a:cubicBezTo>
                      <a:pt x="2122" y="5375"/>
                      <a:pt x="2134" y="5384"/>
                      <a:pt x="2142" y="5405"/>
                    </a:cubicBezTo>
                    <a:cubicBezTo>
                      <a:pt x="2142" y="5415"/>
                      <a:pt x="2152" y="5415"/>
                      <a:pt x="2152" y="5425"/>
                    </a:cubicBezTo>
                    <a:cubicBezTo>
                      <a:pt x="2191" y="5543"/>
                      <a:pt x="2152" y="5672"/>
                      <a:pt x="2251" y="5762"/>
                    </a:cubicBezTo>
                    <a:cubicBezTo>
                      <a:pt x="2279" y="5787"/>
                      <a:pt x="2298" y="5799"/>
                      <a:pt x="2308" y="5799"/>
                    </a:cubicBezTo>
                    <a:cubicBezTo>
                      <a:pt x="2335" y="5799"/>
                      <a:pt x="2310" y="5726"/>
                      <a:pt x="2261" y="5613"/>
                    </a:cubicBezTo>
                    <a:cubicBezTo>
                      <a:pt x="2221" y="5534"/>
                      <a:pt x="2191" y="5444"/>
                      <a:pt x="2182" y="5385"/>
                    </a:cubicBezTo>
                    <a:cubicBezTo>
                      <a:pt x="2182" y="5349"/>
                      <a:pt x="2187" y="5323"/>
                      <a:pt x="2208" y="5323"/>
                    </a:cubicBezTo>
                    <a:cubicBezTo>
                      <a:pt x="2217" y="5323"/>
                      <a:pt x="2227" y="5327"/>
                      <a:pt x="2241" y="5335"/>
                    </a:cubicBezTo>
                    <a:cubicBezTo>
                      <a:pt x="2360" y="5415"/>
                      <a:pt x="2241" y="5325"/>
                      <a:pt x="2310" y="5434"/>
                    </a:cubicBezTo>
                    <a:cubicBezTo>
                      <a:pt x="2343" y="5488"/>
                      <a:pt x="2445" y="5542"/>
                      <a:pt x="2522" y="5542"/>
                    </a:cubicBezTo>
                    <a:cubicBezTo>
                      <a:pt x="2588" y="5542"/>
                      <a:pt x="2635" y="5504"/>
                      <a:pt x="2608" y="5395"/>
                    </a:cubicBezTo>
                    <a:cubicBezTo>
                      <a:pt x="2589" y="5302"/>
                      <a:pt x="2565" y="5282"/>
                      <a:pt x="2541" y="5282"/>
                    </a:cubicBezTo>
                    <a:cubicBezTo>
                      <a:pt x="2521" y="5282"/>
                      <a:pt x="2501" y="5295"/>
                      <a:pt x="2483" y="5295"/>
                    </a:cubicBezTo>
                    <a:cubicBezTo>
                      <a:pt x="2466" y="5295"/>
                      <a:pt x="2451" y="5283"/>
                      <a:pt x="2439" y="5236"/>
                    </a:cubicBezTo>
                    <a:cubicBezTo>
                      <a:pt x="2419" y="5196"/>
                      <a:pt x="2410" y="5157"/>
                      <a:pt x="2400" y="5127"/>
                    </a:cubicBezTo>
                    <a:cubicBezTo>
                      <a:pt x="2390" y="5087"/>
                      <a:pt x="2380" y="5058"/>
                      <a:pt x="2370" y="5038"/>
                    </a:cubicBezTo>
                    <a:cubicBezTo>
                      <a:pt x="2350" y="5008"/>
                      <a:pt x="2330" y="4988"/>
                      <a:pt x="2310" y="4988"/>
                    </a:cubicBezTo>
                    <a:cubicBezTo>
                      <a:pt x="2307" y="4987"/>
                      <a:pt x="2303" y="4987"/>
                      <a:pt x="2300" y="4987"/>
                    </a:cubicBezTo>
                    <a:cubicBezTo>
                      <a:pt x="2264" y="4987"/>
                      <a:pt x="2228" y="5031"/>
                      <a:pt x="2191" y="5068"/>
                    </a:cubicBezTo>
                    <a:cubicBezTo>
                      <a:pt x="2162" y="5097"/>
                      <a:pt x="2132" y="5127"/>
                      <a:pt x="2122" y="5127"/>
                    </a:cubicBezTo>
                    <a:cubicBezTo>
                      <a:pt x="2085" y="5127"/>
                      <a:pt x="2056" y="4926"/>
                      <a:pt x="2119" y="4926"/>
                    </a:cubicBezTo>
                    <a:cubicBezTo>
                      <a:pt x="2123" y="4926"/>
                      <a:pt x="2127" y="4927"/>
                      <a:pt x="2132" y="4929"/>
                    </a:cubicBezTo>
                    <a:cubicBezTo>
                      <a:pt x="2154" y="4937"/>
                      <a:pt x="2172" y="4942"/>
                      <a:pt x="2185" y="4942"/>
                    </a:cubicBezTo>
                    <a:cubicBezTo>
                      <a:pt x="2216" y="4942"/>
                      <a:pt x="2208" y="4907"/>
                      <a:pt x="2122" y="4800"/>
                    </a:cubicBezTo>
                    <a:cubicBezTo>
                      <a:pt x="2122" y="4790"/>
                      <a:pt x="2122" y="4790"/>
                      <a:pt x="2122" y="4790"/>
                    </a:cubicBezTo>
                    <a:cubicBezTo>
                      <a:pt x="2007" y="4649"/>
                      <a:pt x="2057" y="4547"/>
                      <a:pt x="2119" y="4547"/>
                    </a:cubicBezTo>
                    <a:cubicBezTo>
                      <a:pt x="2126" y="4547"/>
                      <a:pt x="2134" y="4549"/>
                      <a:pt x="2142" y="4552"/>
                    </a:cubicBezTo>
                    <a:cubicBezTo>
                      <a:pt x="2191" y="4572"/>
                      <a:pt x="2201" y="4651"/>
                      <a:pt x="2211" y="4730"/>
                    </a:cubicBezTo>
                    <a:cubicBezTo>
                      <a:pt x="2221" y="4790"/>
                      <a:pt x="2231" y="4859"/>
                      <a:pt x="2241" y="4859"/>
                    </a:cubicBezTo>
                    <a:cubicBezTo>
                      <a:pt x="2246" y="4864"/>
                      <a:pt x="2258" y="4867"/>
                      <a:pt x="2274" y="4867"/>
                    </a:cubicBezTo>
                    <a:cubicBezTo>
                      <a:pt x="2291" y="4867"/>
                      <a:pt x="2310" y="4864"/>
                      <a:pt x="2330" y="4859"/>
                    </a:cubicBezTo>
                    <a:cubicBezTo>
                      <a:pt x="2390" y="4840"/>
                      <a:pt x="2439" y="4790"/>
                      <a:pt x="2380" y="4651"/>
                    </a:cubicBezTo>
                    <a:cubicBezTo>
                      <a:pt x="2380" y="4641"/>
                      <a:pt x="2380" y="4641"/>
                      <a:pt x="2370" y="4631"/>
                    </a:cubicBezTo>
                    <a:cubicBezTo>
                      <a:pt x="2281" y="4433"/>
                      <a:pt x="2221" y="4522"/>
                      <a:pt x="2191" y="4453"/>
                    </a:cubicBezTo>
                    <a:cubicBezTo>
                      <a:pt x="2158" y="4402"/>
                      <a:pt x="2138" y="4181"/>
                      <a:pt x="2079" y="4181"/>
                    </a:cubicBezTo>
                    <a:cubicBezTo>
                      <a:pt x="2068" y="4181"/>
                      <a:pt x="2056" y="4188"/>
                      <a:pt x="2043" y="4205"/>
                    </a:cubicBezTo>
                    <a:cubicBezTo>
                      <a:pt x="1984" y="4285"/>
                      <a:pt x="1958" y="4392"/>
                      <a:pt x="1921" y="4392"/>
                    </a:cubicBezTo>
                    <a:cubicBezTo>
                      <a:pt x="1908" y="4392"/>
                      <a:pt x="1893" y="4378"/>
                      <a:pt x="1874" y="4344"/>
                    </a:cubicBezTo>
                    <a:cubicBezTo>
                      <a:pt x="1795" y="4225"/>
                      <a:pt x="1834" y="4116"/>
                      <a:pt x="1725" y="4086"/>
                    </a:cubicBezTo>
                    <a:cubicBezTo>
                      <a:pt x="1616" y="4056"/>
                      <a:pt x="1626" y="3997"/>
                      <a:pt x="1626" y="3937"/>
                    </a:cubicBezTo>
                    <a:cubicBezTo>
                      <a:pt x="1626" y="3892"/>
                      <a:pt x="1561" y="3692"/>
                      <a:pt x="1623" y="3692"/>
                    </a:cubicBezTo>
                    <a:cubicBezTo>
                      <a:pt x="1629" y="3692"/>
                      <a:pt x="1637" y="3695"/>
                      <a:pt x="1646" y="3699"/>
                    </a:cubicBezTo>
                    <a:cubicBezTo>
                      <a:pt x="1745" y="3749"/>
                      <a:pt x="1716" y="3818"/>
                      <a:pt x="1795" y="3947"/>
                    </a:cubicBezTo>
                    <a:cubicBezTo>
                      <a:pt x="1838" y="4023"/>
                      <a:pt x="1888" y="4061"/>
                      <a:pt x="1919" y="4061"/>
                    </a:cubicBezTo>
                    <a:cubicBezTo>
                      <a:pt x="1944" y="4061"/>
                      <a:pt x="1957" y="4036"/>
                      <a:pt x="1944" y="3987"/>
                    </a:cubicBezTo>
                    <a:cubicBezTo>
                      <a:pt x="1928" y="3931"/>
                      <a:pt x="1931" y="3896"/>
                      <a:pt x="1949" y="3896"/>
                    </a:cubicBezTo>
                    <a:cubicBezTo>
                      <a:pt x="1967" y="3896"/>
                      <a:pt x="1999" y="3929"/>
                      <a:pt x="2043" y="4007"/>
                    </a:cubicBezTo>
                    <a:cubicBezTo>
                      <a:pt x="2132" y="4165"/>
                      <a:pt x="2211" y="4036"/>
                      <a:pt x="2320" y="4145"/>
                    </a:cubicBezTo>
                    <a:cubicBezTo>
                      <a:pt x="2358" y="4179"/>
                      <a:pt x="2399" y="4194"/>
                      <a:pt x="2432" y="4194"/>
                    </a:cubicBezTo>
                    <a:cubicBezTo>
                      <a:pt x="2497" y="4194"/>
                      <a:pt x="2534" y="4141"/>
                      <a:pt x="2469" y="4076"/>
                    </a:cubicBezTo>
                    <a:cubicBezTo>
                      <a:pt x="2459" y="4066"/>
                      <a:pt x="2449" y="4056"/>
                      <a:pt x="2429" y="4046"/>
                    </a:cubicBezTo>
                    <a:cubicBezTo>
                      <a:pt x="2340" y="3977"/>
                      <a:pt x="2261" y="3957"/>
                      <a:pt x="2221" y="3937"/>
                    </a:cubicBezTo>
                    <a:cubicBezTo>
                      <a:pt x="2182" y="3927"/>
                      <a:pt x="2162" y="3917"/>
                      <a:pt x="2162" y="3898"/>
                    </a:cubicBezTo>
                    <a:cubicBezTo>
                      <a:pt x="2170" y="3865"/>
                      <a:pt x="2138" y="3773"/>
                      <a:pt x="2197" y="3773"/>
                    </a:cubicBezTo>
                    <a:cubicBezTo>
                      <a:pt x="2210" y="3773"/>
                      <a:pt x="2227" y="3778"/>
                      <a:pt x="2251" y="3788"/>
                    </a:cubicBezTo>
                    <a:cubicBezTo>
                      <a:pt x="2277" y="3802"/>
                      <a:pt x="2302" y="3807"/>
                      <a:pt x="2323" y="3807"/>
                    </a:cubicBezTo>
                    <a:cubicBezTo>
                      <a:pt x="2367" y="3807"/>
                      <a:pt x="2400" y="3785"/>
                      <a:pt x="2419" y="3759"/>
                    </a:cubicBezTo>
                    <a:cubicBezTo>
                      <a:pt x="2439" y="3719"/>
                      <a:pt x="2439" y="3660"/>
                      <a:pt x="2400" y="3610"/>
                    </a:cubicBezTo>
                    <a:cubicBezTo>
                      <a:pt x="2380" y="3590"/>
                      <a:pt x="2370" y="3580"/>
                      <a:pt x="2360" y="3570"/>
                    </a:cubicBezTo>
                    <a:cubicBezTo>
                      <a:pt x="2315" y="3525"/>
                      <a:pt x="2282" y="3509"/>
                      <a:pt x="2238" y="3509"/>
                    </a:cubicBezTo>
                    <a:cubicBezTo>
                      <a:pt x="2214" y="3509"/>
                      <a:pt x="2186" y="3514"/>
                      <a:pt x="2152" y="3521"/>
                    </a:cubicBezTo>
                    <a:cubicBezTo>
                      <a:pt x="2062" y="3545"/>
                      <a:pt x="1971" y="3645"/>
                      <a:pt x="1909" y="3645"/>
                    </a:cubicBezTo>
                    <a:cubicBezTo>
                      <a:pt x="1896" y="3645"/>
                      <a:pt x="1884" y="3640"/>
                      <a:pt x="1874" y="3630"/>
                    </a:cubicBezTo>
                    <a:cubicBezTo>
                      <a:pt x="1815" y="3570"/>
                      <a:pt x="1914" y="3491"/>
                      <a:pt x="1844" y="3481"/>
                    </a:cubicBezTo>
                    <a:cubicBezTo>
                      <a:pt x="1765" y="3471"/>
                      <a:pt x="1507" y="3451"/>
                      <a:pt x="1587" y="3372"/>
                    </a:cubicBezTo>
                    <a:cubicBezTo>
                      <a:pt x="1666" y="3303"/>
                      <a:pt x="1716" y="3213"/>
                      <a:pt x="1716" y="3213"/>
                    </a:cubicBezTo>
                    <a:cubicBezTo>
                      <a:pt x="1716" y="3213"/>
                      <a:pt x="1757" y="3041"/>
                      <a:pt x="1817" y="3041"/>
                    </a:cubicBezTo>
                    <a:cubicBezTo>
                      <a:pt x="1835" y="3041"/>
                      <a:pt x="1854" y="3056"/>
                      <a:pt x="1874" y="3094"/>
                    </a:cubicBezTo>
                    <a:cubicBezTo>
                      <a:pt x="1929" y="3191"/>
                      <a:pt x="1965" y="3222"/>
                      <a:pt x="1991" y="3222"/>
                    </a:cubicBezTo>
                    <a:cubicBezTo>
                      <a:pt x="2008" y="3222"/>
                      <a:pt x="2021" y="3209"/>
                      <a:pt x="2033" y="3194"/>
                    </a:cubicBezTo>
                    <a:cubicBezTo>
                      <a:pt x="2055" y="3164"/>
                      <a:pt x="2061" y="3096"/>
                      <a:pt x="2074" y="3096"/>
                    </a:cubicBezTo>
                    <a:cubicBezTo>
                      <a:pt x="2079" y="3096"/>
                      <a:pt x="2085" y="3104"/>
                      <a:pt x="2092" y="3124"/>
                    </a:cubicBezTo>
                    <a:cubicBezTo>
                      <a:pt x="2105" y="3159"/>
                      <a:pt x="2141" y="3180"/>
                      <a:pt x="2168" y="3180"/>
                    </a:cubicBezTo>
                    <a:cubicBezTo>
                      <a:pt x="2203" y="3180"/>
                      <a:pt x="2223" y="3144"/>
                      <a:pt x="2162" y="3055"/>
                    </a:cubicBezTo>
                    <a:cubicBezTo>
                      <a:pt x="2071" y="2931"/>
                      <a:pt x="2007" y="2834"/>
                      <a:pt x="1966" y="2834"/>
                    </a:cubicBezTo>
                    <a:cubicBezTo>
                      <a:pt x="1958" y="2834"/>
                      <a:pt x="1950" y="2838"/>
                      <a:pt x="1944" y="2847"/>
                    </a:cubicBezTo>
                    <a:cubicBezTo>
                      <a:pt x="1933" y="2859"/>
                      <a:pt x="1925" y="2865"/>
                      <a:pt x="1918" y="2865"/>
                    </a:cubicBezTo>
                    <a:cubicBezTo>
                      <a:pt x="1893" y="2865"/>
                      <a:pt x="1881" y="2788"/>
                      <a:pt x="1795" y="2718"/>
                    </a:cubicBezTo>
                    <a:cubicBezTo>
                      <a:pt x="1749" y="2676"/>
                      <a:pt x="1713" y="2667"/>
                      <a:pt x="1683" y="2667"/>
                    </a:cubicBezTo>
                    <a:cubicBezTo>
                      <a:pt x="1664" y="2667"/>
                      <a:pt x="1647" y="2671"/>
                      <a:pt x="1631" y="2671"/>
                    </a:cubicBezTo>
                    <a:cubicBezTo>
                      <a:pt x="1612" y="2671"/>
                      <a:pt x="1595" y="2666"/>
                      <a:pt x="1577" y="2648"/>
                    </a:cubicBezTo>
                    <a:cubicBezTo>
                      <a:pt x="1527" y="2589"/>
                      <a:pt x="1329" y="2519"/>
                      <a:pt x="1458" y="2440"/>
                    </a:cubicBezTo>
                    <a:cubicBezTo>
                      <a:pt x="1544" y="2380"/>
                      <a:pt x="1591" y="2342"/>
                      <a:pt x="1627" y="2342"/>
                    </a:cubicBezTo>
                    <a:cubicBezTo>
                      <a:pt x="1645" y="2342"/>
                      <a:pt x="1660" y="2351"/>
                      <a:pt x="1676" y="2371"/>
                    </a:cubicBezTo>
                    <a:cubicBezTo>
                      <a:pt x="1694" y="2386"/>
                      <a:pt x="1719" y="2394"/>
                      <a:pt x="1745" y="2394"/>
                    </a:cubicBezTo>
                    <a:cubicBezTo>
                      <a:pt x="1802" y="2394"/>
                      <a:pt x="1867" y="2356"/>
                      <a:pt x="1894" y="2281"/>
                    </a:cubicBezTo>
                    <a:cubicBezTo>
                      <a:pt x="1901" y="2256"/>
                      <a:pt x="1911" y="2247"/>
                      <a:pt x="1922" y="2247"/>
                    </a:cubicBezTo>
                    <a:cubicBezTo>
                      <a:pt x="1947" y="2247"/>
                      <a:pt x="1977" y="2291"/>
                      <a:pt x="1986" y="2291"/>
                    </a:cubicBezTo>
                    <a:cubicBezTo>
                      <a:pt x="1991" y="2291"/>
                      <a:pt x="1991" y="2281"/>
                      <a:pt x="1983" y="2252"/>
                    </a:cubicBezTo>
                    <a:cubicBezTo>
                      <a:pt x="1964" y="2179"/>
                      <a:pt x="1931" y="2133"/>
                      <a:pt x="1894" y="2133"/>
                    </a:cubicBezTo>
                    <a:cubicBezTo>
                      <a:pt x="1875" y="2133"/>
                      <a:pt x="1855" y="2145"/>
                      <a:pt x="1834" y="2172"/>
                    </a:cubicBezTo>
                    <a:cubicBezTo>
                      <a:pt x="1819" y="2188"/>
                      <a:pt x="1803" y="2194"/>
                      <a:pt x="1786" y="2194"/>
                    </a:cubicBezTo>
                    <a:cubicBezTo>
                      <a:pt x="1728" y="2194"/>
                      <a:pt x="1672" y="2111"/>
                      <a:pt x="1696" y="2033"/>
                    </a:cubicBezTo>
                    <a:cubicBezTo>
                      <a:pt x="1717" y="1963"/>
                      <a:pt x="1809" y="1902"/>
                      <a:pt x="1798" y="1902"/>
                    </a:cubicBezTo>
                    <a:cubicBezTo>
                      <a:pt x="1794" y="1902"/>
                      <a:pt x="1774" y="1912"/>
                      <a:pt x="1725" y="1934"/>
                    </a:cubicBezTo>
                    <a:cubicBezTo>
                      <a:pt x="1547" y="2014"/>
                      <a:pt x="1597" y="1994"/>
                      <a:pt x="1616" y="2083"/>
                    </a:cubicBezTo>
                    <a:cubicBezTo>
                      <a:pt x="1633" y="2128"/>
                      <a:pt x="1579" y="2183"/>
                      <a:pt x="1533" y="2183"/>
                    </a:cubicBezTo>
                    <a:cubicBezTo>
                      <a:pt x="1499" y="2183"/>
                      <a:pt x="1469" y="2152"/>
                      <a:pt x="1478" y="2063"/>
                    </a:cubicBezTo>
                    <a:cubicBezTo>
                      <a:pt x="1497" y="1845"/>
                      <a:pt x="1398" y="1686"/>
                      <a:pt x="1527" y="1686"/>
                    </a:cubicBezTo>
                    <a:cubicBezTo>
                      <a:pt x="1607" y="1693"/>
                      <a:pt x="1606" y="1736"/>
                      <a:pt x="1615" y="1736"/>
                    </a:cubicBezTo>
                    <a:cubicBezTo>
                      <a:pt x="1620" y="1736"/>
                      <a:pt x="1627" y="1726"/>
                      <a:pt x="1646" y="1696"/>
                    </a:cubicBezTo>
                    <a:cubicBezTo>
                      <a:pt x="1706" y="1607"/>
                      <a:pt x="1944" y="1677"/>
                      <a:pt x="1834" y="1548"/>
                    </a:cubicBezTo>
                    <a:cubicBezTo>
                      <a:pt x="1754" y="1459"/>
                      <a:pt x="1716" y="1393"/>
                      <a:pt x="1678" y="1393"/>
                    </a:cubicBezTo>
                    <a:cubicBezTo>
                      <a:pt x="1665" y="1393"/>
                      <a:pt x="1652" y="1401"/>
                      <a:pt x="1636" y="1419"/>
                    </a:cubicBezTo>
                    <a:cubicBezTo>
                      <a:pt x="1588" y="1470"/>
                      <a:pt x="1543" y="1488"/>
                      <a:pt x="1507" y="1488"/>
                    </a:cubicBezTo>
                    <a:cubicBezTo>
                      <a:pt x="1439" y="1488"/>
                      <a:pt x="1406" y="1422"/>
                      <a:pt x="1458" y="1389"/>
                    </a:cubicBezTo>
                    <a:cubicBezTo>
                      <a:pt x="1534" y="1342"/>
                      <a:pt x="1609" y="1140"/>
                      <a:pt x="1572" y="1140"/>
                    </a:cubicBezTo>
                    <a:cubicBezTo>
                      <a:pt x="1571" y="1140"/>
                      <a:pt x="1569" y="1140"/>
                      <a:pt x="1567" y="1141"/>
                    </a:cubicBezTo>
                    <a:cubicBezTo>
                      <a:pt x="1558" y="1145"/>
                      <a:pt x="1547" y="1146"/>
                      <a:pt x="1535" y="1146"/>
                    </a:cubicBezTo>
                    <a:cubicBezTo>
                      <a:pt x="1476" y="1146"/>
                      <a:pt x="1385" y="1109"/>
                      <a:pt x="1368" y="1052"/>
                    </a:cubicBezTo>
                    <a:cubicBezTo>
                      <a:pt x="1363" y="1013"/>
                      <a:pt x="1354" y="1008"/>
                      <a:pt x="1346" y="1008"/>
                    </a:cubicBezTo>
                    <a:cubicBezTo>
                      <a:pt x="1343" y="1008"/>
                      <a:pt x="1341" y="1009"/>
                      <a:pt x="1339" y="1009"/>
                    </a:cubicBezTo>
                    <a:cubicBezTo>
                      <a:pt x="1335" y="1009"/>
                      <a:pt x="1331" y="1008"/>
                      <a:pt x="1329" y="1002"/>
                    </a:cubicBezTo>
                    <a:cubicBezTo>
                      <a:pt x="1309" y="973"/>
                      <a:pt x="1359" y="804"/>
                      <a:pt x="1418" y="715"/>
                    </a:cubicBezTo>
                    <a:cubicBezTo>
                      <a:pt x="1446" y="673"/>
                      <a:pt x="1497" y="656"/>
                      <a:pt x="1493" y="656"/>
                    </a:cubicBezTo>
                    <a:cubicBezTo>
                      <a:pt x="1491" y="656"/>
                      <a:pt x="1478" y="659"/>
                      <a:pt x="1448" y="665"/>
                    </a:cubicBezTo>
                    <a:cubicBezTo>
                      <a:pt x="1372" y="673"/>
                      <a:pt x="1319" y="780"/>
                      <a:pt x="1294" y="780"/>
                    </a:cubicBezTo>
                    <a:cubicBezTo>
                      <a:pt x="1287" y="780"/>
                      <a:pt x="1282" y="770"/>
                      <a:pt x="1279" y="744"/>
                    </a:cubicBezTo>
                    <a:cubicBezTo>
                      <a:pt x="1269" y="625"/>
                      <a:pt x="1279" y="477"/>
                      <a:pt x="1240" y="397"/>
                    </a:cubicBezTo>
                    <a:cubicBezTo>
                      <a:pt x="1217" y="336"/>
                      <a:pt x="1193" y="0"/>
                      <a:pt x="1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7" name="Google Shape;3217;p19"/>
              <p:cNvSpPr/>
              <p:nvPr/>
            </p:nvSpPr>
            <p:spPr>
              <a:xfrm>
                <a:off x="10582490" y="-1888693"/>
                <a:ext cx="49595" cy="3236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01" extrusionOk="0">
                    <a:moveTo>
                      <a:pt x="88" y="1"/>
                    </a:moveTo>
                    <a:cubicBezTo>
                      <a:pt x="64" y="1"/>
                      <a:pt x="44" y="17"/>
                      <a:pt x="30" y="38"/>
                    </a:cubicBezTo>
                    <a:cubicBezTo>
                      <a:pt x="30" y="38"/>
                      <a:pt x="20" y="48"/>
                      <a:pt x="20" y="48"/>
                    </a:cubicBezTo>
                    <a:cubicBezTo>
                      <a:pt x="20" y="48"/>
                      <a:pt x="20" y="58"/>
                      <a:pt x="20" y="58"/>
                    </a:cubicBezTo>
                    <a:cubicBezTo>
                      <a:pt x="20" y="68"/>
                      <a:pt x="10" y="78"/>
                      <a:pt x="10" y="88"/>
                    </a:cubicBezTo>
                    <a:cubicBezTo>
                      <a:pt x="10" y="98"/>
                      <a:pt x="0" y="108"/>
                      <a:pt x="0" y="118"/>
                    </a:cubicBezTo>
                    <a:cubicBezTo>
                      <a:pt x="0" y="157"/>
                      <a:pt x="50" y="167"/>
                      <a:pt x="159" y="187"/>
                    </a:cubicBezTo>
                    <a:cubicBezTo>
                      <a:pt x="179" y="187"/>
                      <a:pt x="189" y="197"/>
                      <a:pt x="198" y="197"/>
                    </a:cubicBezTo>
                    <a:cubicBezTo>
                      <a:pt x="206" y="200"/>
                      <a:pt x="216" y="201"/>
                      <a:pt x="226" y="201"/>
                    </a:cubicBezTo>
                    <a:cubicBezTo>
                      <a:pt x="253" y="201"/>
                      <a:pt x="286" y="192"/>
                      <a:pt x="308" y="177"/>
                    </a:cubicBezTo>
                    <a:cubicBezTo>
                      <a:pt x="298" y="157"/>
                      <a:pt x="278" y="147"/>
                      <a:pt x="268" y="128"/>
                    </a:cubicBezTo>
                    <a:cubicBezTo>
                      <a:pt x="189" y="48"/>
                      <a:pt x="218" y="38"/>
                      <a:pt x="119" y="9"/>
                    </a:cubicBezTo>
                    <a:cubicBezTo>
                      <a:pt x="108" y="3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8" name="Google Shape;3218;p19"/>
              <p:cNvSpPr/>
              <p:nvPr/>
            </p:nvSpPr>
            <p:spPr>
              <a:xfrm>
                <a:off x="11459583" y="-1936839"/>
                <a:ext cx="23509" cy="1513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94" extrusionOk="0">
                    <a:moveTo>
                      <a:pt x="56" y="0"/>
                    </a:moveTo>
                    <a:cubicBezTo>
                      <a:pt x="46" y="10"/>
                      <a:pt x="46" y="20"/>
                      <a:pt x="36" y="20"/>
                    </a:cubicBezTo>
                    <a:cubicBezTo>
                      <a:pt x="36" y="20"/>
                      <a:pt x="36" y="30"/>
                      <a:pt x="26" y="30"/>
                    </a:cubicBezTo>
                    <a:cubicBezTo>
                      <a:pt x="1" y="47"/>
                      <a:pt x="19" y="94"/>
                      <a:pt x="56" y="94"/>
                    </a:cubicBezTo>
                    <a:cubicBezTo>
                      <a:pt x="63" y="94"/>
                      <a:pt x="69" y="92"/>
                      <a:pt x="76" y="90"/>
                    </a:cubicBezTo>
                    <a:cubicBezTo>
                      <a:pt x="96" y="90"/>
                      <a:pt x="126" y="80"/>
                      <a:pt x="145" y="50"/>
                    </a:cubicBezTo>
                    <a:lnTo>
                      <a:pt x="145" y="50"/>
                    </a:lnTo>
                    <a:cubicBezTo>
                      <a:pt x="135" y="60"/>
                      <a:pt x="126" y="60"/>
                      <a:pt x="116" y="60"/>
                    </a:cubicBezTo>
                    <a:cubicBezTo>
                      <a:pt x="116" y="40"/>
                      <a:pt x="86" y="2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19" name="Google Shape;3219;p19"/>
              <p:cNvSpPr/>
              <p:nvPr/>
            </p:nvSpPr>
            <p:spPr>
              <a:xfrm>
                <a:off x="11444607" y="-2005596"/>
                <a:ext cx="8051" cy="772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8" extrusionOk="0">
                    <a:moveTo>
                      <a:pt x="0" y="1"/>
                    </a:moveTo>
                    <a:cubicBezTo>
                      <a:pt x="0" y="1"/>
                      <a:pt x="0" y="11"/>
                      <a:pt x="0" y="21"/>
                    </a:cubicBezTo>
                    <a:cubicBezTo>
                      <a:pt x="4" y="40"/>
                      <a:pt x="8" y="47"/>
                      <a:pt x="13" y="47"/>
                    </a:cubicBezTo>
                    <a:cubicBezTo>
                      <a:pt x="21" y="47"/>
                      <a:pt x="32" y="29"/>
                      <a:pt x="50" y="11"/>
                    </a:cubicBezTo>
                    <a:cubicBezTo>
                      <a:pt x="50" y="1"/>
                      <a:pt x="40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0" name="Google Shape;3220;p19"/>
              <p:cNvSpPr/>
              <p:nvPr/>
            </p:nvSpPr>
            <p:spPr>
              <a:xfrm>
                <a:off x="11343968" y="-1327044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" y="1"/>
                    </a:moveTo>
                    <a:cubicBezTo>
                      <a:pt x="11" y="11"/>
                      <a:pt x="11" y="11"/>
                      <a:pt x="11" y="21"/>
                    </a:cubicBezTo>
                    <a:cubicBezTo>
                      <a:pt x="21" y="21"/>
                      <a:pt x="21" y="21"/>
                      <a:pt x="30" y="11"/>
                    </a:cubicBezTo>
                    <a:lnTo>
                      <a:pt x="11" y="11"/>
                    </a:lnTo>
                    <a:cubicBezTo>
                      <a:pt x="1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1" name="Google Shape;3221;p19"/>
              <p:cNvSpPr/>
              <p:nvPr/>
            </p:nvSpPr>
            <p:spPr>
              <a:xfrm>
                <a:off x="11338654" y="-1352486"/>
                <a:ext cx="15136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63" y="0"/>
                    </a:moveTo>
                    <a:cubicBezTo>
                      <a:pt x="54" y="10"/>
                      <a:pt x="54" y="20"/>
                      <a:pt x="44" y="30"/>
                    </a:cubicBezTo>
                    <a:cubicBezTo>
                      <a:pt x="0" y="80"/>
                      <a:pt x="10" y="94"/>
                      <a:pt x="37" y="94"/>
                    </a:cubicBezTo>
                    <a:cubicBezTo>
                      <a:pt x="47" y="94"/>
                      <a:pt x="60" y="92"/>
                      <a:pt x="73" y="90"/>
                    </a:cubicBezTo>
                    <a:cubicBezTo>
                      <a:pt x="83" y="90"/>
                      <a:pt x="83" y="80"/>
                      <a:pt x="93" y="80"/>
                    </a:cubicBezTo>
                    <a:cubicBezTo>
                      <a:pt x="83" y="50"/>
                      <a:pt x="63" y="2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2" name="Google Shape;3222;p19"/>
              <p:cNvSpPr/>
              <p:nvPr/>
            </p:nvSpPr>
            <p:spPr>
              <a:xfrm>
                <a:off x="11289703" y="-1614149"/>
                <a:ext cx="214160" cy="132522"/>
              </a:xfrm>
              <a:custGeom>
                <a:avLst/>
                <a:gdLst/>
                <a:ahLst/>
                <a:cxnLst/>
                <a:rect l="l" t="t" r="r" b="b"/>
                <a:pathLst>
                  <a:path w="1330" h="823" extrusionOk="0">
                    <a:moveTo>
                      <a:pt x="279" y="0"/>
                    </a:moveTo>
                    <a:cubicBezTo>
                      <a:pt x="261" y="0"/>
                      <a:pt x="243" y="10"/>
                      <a:pt x="229" y="19"/>
                    </a:cubicBezTo>
                    <a:cubicBezTo>
                      <a:pt x="249" y="49"/>
                      <a:pt x="278" y="88"/>
                      <a:pt x="298" y="128"/>
                    </a:cubicBezTo>
                    <a:cubicBezTo>
                      <a:pt x="371" y="225"/>
                      <a:pt x="345" y="263"/>
                      <a:pt x="306" y="263"/>
                    </a:cubicBezTo>
                    <a:cubicBezTo>
                      <a:pt x="297" y="263"/>
                      <a:pt x="287" y="261"/>
                      <a:pt x="278" y="257"/>
                    </a:cubicBezTo>
                    <a:cubicBezTo>
                      <a:pt x="258" y="277"/>
                      <a:pt x="239" y="307"/>
                      <a:pt x="209" y="346"/>
                    </a:cubicBezTo>
                    <a:cubicBezTo>
                      <a:pt x="162" y="403"/>
                      <a:pt x="162" y="419"/>
                      <a:pt x="180" y="419"/>
                    </a:cubicBezTo>
                    <a:cubicBezTo>
                      <a:pt x="197" y="419"/>
                      <a:pt x="230" y="405"/>
                      <a:pt x="258" y="396"/>
                    </a:cubicBezTo>
                    <a:cubicBezTo>
                      <a:pt x="263" y="394"/>
                      <a:pt x="267" y="393"/>
                      <a:pt x="270" y="393"/>
                    </a:cubicBezTo>
                    <a:cubicBezTo>
                      <a:pt x="303" y="393"/>
                      <a:pt x="276" y="475"/>
                      <a:pt x="249" y="475"/>
                    </a:cubicBezTo>
                    <a:cubicBezTo>
                      <a:pt x="232" y="475"/>
                      <a:pt x="193" y="453"/>
                      <a:pt x="157" y="453"/>
                    </a:cubicBezTo>
                    <a:cubicBezTo>
                      <a:pt x="151" y="453"/>
                      <a:pt x="145" y="454"/>
                      <a:pt x="139" y="455"/>
                    </a:cubicBezTo>
                    <a:cubicBezTo>
                      <a:pt x="90" y="465"/>
                      <a:pt x="100" y="574"/>
                      <a:pt x="60" y="683"/>
                    </a:cubicBezTo>
                    <a:cubicBezTo>
                      <a:pt x="40" y="763"/>
                      <a:pt x="20" y="753"/>
                      <a:pt x="1" y="822"/>
                    </a:cubicBezTo>
                    <a:cubicBezTo>
                      <a:pt x="30" y="822"/>
                      <a:pt x="60" y="802"/>
                      <a:pt x="100" y="782"/>
                    </a:cubicBezTo>
                    <a:cubicBezTo>
                      <a:pt x="120" y="743"/>
                      <a:pt x="110" y="743"/>
                      <a:pt x="179" y="693"/>
                    </a:cubicBezTo>
                    <a:cubicBezTo>
                      <a:pt x="192" y="687"/>
                      <a:pt x="201" y="683"/>
                      <a:pt x="206" y="683"/>
                    </a:cubicBezTo>
                    <a:cubicBezTo>
                      <a:pt x="217" y="683"/>
                      <a:pt x="212" y="697"/>
                      <a:pt x="199" y="723"/>
                    </a:cubicBezTo>
                    <a:cubicBezTo>
                      <a:pt x="229" y="703"/>
                      <a:pt x="268" y="683"/>
                      <a:pt x="298" y="673"/>
                    </a:cubicBezTo>
                    <a:cubicBezTo>
                      <a:pt x="348" y="664"/>
                      <a:pt x="387" y="664"/>
                      <a:pt x="417" y="664"/>
                    </a:cubicBezTo>
                    <a:cubicBezTo>
                      <a:pt x="447" y="644"/>
                      <a:pt x="467" y="624"/>
                      <a:pt x="496" y="604"/>
                    </a:cubicBezTo>
                    <a:cubicBezTo>
                      <a:pt x="578" y="555"/>
                      <a:pt x="641" y="545"/>
                      <a:pt x="695" y="545"/>
                    </a:cubicBezTo>
                    <a:cubicBezTo>
                      <a:pt x="733" y="545"/>
                      <a:pt x="766" y="550"/>
                      <a:pt x="796" y="550"/>
                    </a:cubicBezTo>
                    <a:cubicBezTo>
                      <a:pt x="826" y="550"/>
                      <a:pt x="854" y="545"/>
                      <a:pt x="883" y="525"/>
                    </a:cubicBezTo>
                    <a:cubicBezTo>
                      <a:pt x="982" y="445"/>
                      <a:pt x="1329" y="356"/>
                      <a:pt x="1101" y="247"/>
                    </a:cubicBezTo>
                    <a:cubicBezTo>
                      <a:pt x="945" y="173"/>
                      <a:pt x="864" y="126"/>
                      <a:pt x="799" y="126"/>
                    </a:cubicBezTo>
                    <a:cubicBezTo>
                      <a:pt x="769" y="126"/>
                      <a:pt x="743" y="136"/>
                      <a:pt x="715" y="158"/>
                    </a:cubicBezTo>
                    <a:cubicBezTo>
                      <a:pt x="683" y="177"/>
                      <a:pt x="637" y="187"/>
                      <a:pt x="589" y="187"/>
                    </a:cubicBezTo>
                    <a:cubicBezTo>
                      <a:pt x="486" y="187"/>
                      <a:pt x="368" y="143"/>
                      <a:pt x="328" y="49"/>
                    </a:cubicBezTo>
                    <a:cubicBezTo>
                      <a:pt x="317" y="12"/>
                      <a:pt x="299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3" name="Google Shape;3223;p19"/>
              <p:cNvSpPr/>
              <p:nvPr/>
            </p:nvSpPr>
            <p:spPr>
              <a:xfrm>
                <a:off x="11265711" y="-1449744"/>
                <a:ext cx="188557" cy="10530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654" extrusionOk="0">
                    <a:moveTo>
                      <a:pt x="612" y="1"/>
                    </a:moveTo>
                    <a:cubicBezTo>
                      <a:pt x="582" y="1"/>
                      <a:pt x="550" y="20"/>
                      <a:pt x="516" y="69"/>
                    </a:cubicBezTo>
                    <a:cubicBezTo>
                      <a:pt x="497" y="89"/>
                      <a:pt x="487" y="109"/>
                      <a:pt x="477" y="118"/>
                    </a:cubicBezTo>
                    <a:cubicBezTo>
                      <a:pt x="507" y="148"/>
                      <a:pt x="616" y="158"/>
                      <a:pt x="774" y="277"/>
                    </a:cubicBezTo>
                    <a:cubicBezTo>
                      <a:pt x="911" y="372"/>
                      <a:pt x="864" y="449"/>
                      <a:pt x="777" y="449"/>
                    </a:cubicBezTo>
                    <a:cubicBezTo>
                      <a:pt x="737" y="449"/>
                      <a:pt x="689" y="433"/>
                      <a:pt x="645" y="396"/>
                    </a:cubicBezTo>
                    <a:cubicBezTo>
                      <a:pt x="516" y="267"/>
                      <a:pt x="427" y="416"/>
                      <a:pt x="318" y="237"/>
                    </a:cubicBezTo>
                    <a:cubicBezTo>
                      <a:pt x="311" y="239"/>
                      <a:pt x="304" y="240"/>
                      <a:pt x="297" y="240"/>
                    </a:cubicBezTo>
                    <a:cubicBezTo>
                      <a:pt x="268" y="240"/>
                      <a:pt x="243" y="224"/>
                      <a:pt x="219" y="208"/>
                    </a:cubicBezTo>
                    <a:cubicBezTo>
                      <a:pt x="209" y="198"/>
                      <a:pt x="199" y="178"/>
                      <a:pt x="199" y="158"/>
                    </a:cubicBezTo>
                    <a:cubicBezTo>
                      <a:pt x="189" y="158"/>
                      <a:pt x="189" y="168"/>
                      <a:pt x="189" y="168"/>
                    </a:cubicBezTo>
                    <a:cubicBezTo>
                      <a:pt x="189" y="178"/>
                      <a:pt x="189" y="188"/>
                      <a:pt x="199" y="208"/>
                    </a:cubicBezTo>
                    <a:cubicBezTo>
                      <a:pt x="214" y="262"/>
                      <a:pt x="197" y="289"/>
                      <a:pt x="166" y="289"/>
                    </a:cubicBezTo>
                    <a:cubicBezTo>
                      <a:pt x="135" y="289"/>
                      <a:pt x="90" y="262"/>
                      <a:pt x="50" y="208"/>
                    </a:cubicBezTo>
                    <a:lnTo>
                      <a:pt x="41" y="208"/>
                    </a:lnTo>
                    <a:cubicBezTo>
                      <a:pt x="41" y="208"/>
                      <a:pt x="11" y="267"/>
                      <a:pt x="21" y="267"/>
                    </a:cubicBezTo>
                    <a:cubicBezTo>
                      <a:pt x="41" y="267"/>
                      <a:pt x="80" y="287"/>
                      <a:pt x="100" y="356"/>
                    </a:cubicBezTo>
                    <a:cubicBezTo>
                      <a:pt x="104" y="381"/>
                      <a:pt x="98" y="388"/>
                      <a:pt x="86" y="388"/>
                    </a:cubicBezTo>
                    <a:cubicBezTo>
                      <a:pt x="68" y="388"/>
                      <a:pt x="36" y="372"/>
                      <a:pt x="1" y="366"/>
                    </a:cubicBezTo>
                    <a:lnTo>
                      <a:pt x="1" y="366"/>
                    </a:lnTo>
                    <a:cubicBezTo>
                      <a:pt x="41" y="416"/>
                      <a:pt x="41" y="495"/>
                      <a:pt x="80" y="575"/>
                    </a:cubicBezTo>
                    <a:cubicBezTo>
                      <a:pt x="100" y="535"/>
                      <a:pt x="120" y="505"/>
                      <a:pt x="140" y="456"/>
                    </a:cubicBezTo>
                    <a:cubicBezTo>
                      <a:pt x="157" y="402"/>
                      <a:pt x="175" y="365"/>
                      <a:pt x="207" y="365"/>
                    </a:cubicBezTo>
                    <a:cubicBezTo>
                      <a:pt x="211" y="365"/>
                      <a:pt x="215" y="365"/>
                      <a:pt x="219" y="366"/>
                    </a:cubicBezTo>
                    <a:cubicBezTo>
                      <a:pt x="259" y="376"/>
                      <a:pt x="229" y="396"/>
                      <a:pt x="199" y="505"/>
                    </a:cubicBezTo>
                    <a:cubicBezTo>
                      <a:pt x="160" y="604"/>
                      <a:pt x="169" y="594"/>
                      <a:pt x="199" y="654"/>
                    </a:cubicBezTo>
                    <a:cubicBezTo>
                      <a:pt x="229" y="624"/>
                      <a:pt x="249" y="565"/>
                      <a:pt x="288" y="505"/>
                    </a:cubicBezTo>
                    <a:cubicBezTo>
                      <a:pt x="298" y="465"/>
                      <a:pt x="328" y="446"/>
                      <a:pt x="368" y="416"/>
                    </a:cubicBezTo>
                    <a:cubicBezTo>
                      <a:pt x="377" y="409"/>
                      <a:pt x="384" y="406"/>
                      <a:pt x="389" y="406"/>
                    </a:cubicBezTo>
                    <a:cubicBezTo>
                      <a:pt x="403" y="406"/>
                      <a:pt x="398" y="438"/>
                      <a:pt x="398" y="475"/>
                    </a:cubicBezTo>
                    <a:cubicBezTo>
                      <a:pt x="407" y="495"/>
                      <a:pt x="417" y="535"/>
                      <a:pt x="427" y="575"/>
                    </a:cubicBezTo>
                    <a:cubicBezTo>
                      <a:pt x="427" y="565"/>
                      <a:pt x="437" y="565"/>
                      <a:pt x="437" y="565"/>
                    </a:cubicBezTo>
                    <a:cubicBezTo>
                      <a:pt x="454" y="526"/>
                      <a:pt x="458" y="515"/>
                      <a:pt x="466" y="515"/>
                    </a:cubicBezTo>
                    <a:cubicBezTo>
                      <a:pt x="475" y="515"/>
                      <a:pt x="490" y="535"/>
                      <a:pt x="546" y="535"/>
                    </a:cubicBezTo>
                    <a:cubicBezTo>
                      <a:pt x="558" y="533"/>
                      <a:pt x="567" y="532"/>
                      <a:pt x="574" y="532"/>
                    </a:cubicBezTo>
                    <a:cubicBezTo>
                      <a:pt x="605" y="532"/>
                      <a:pt x="577" y="552"/>
                      <a:pt x="536" y="584"/>
                    </a:cubicBezTo>
                    <a:cubicBezTo>
                      <a:pt x="546" y="584"/>
                      <a:pt x="556" y="584"/>
                      <a:pt x="566" y="575"/>
                    </a:cubicBezTo>
                    <a:cubicBezTo>
                      <a:pt x="695" y="565"/>
                      <a:pt x="1171" y="535"/>
                      <a:pt x="1022" y="446"/>
                    </a:cubicBezTo>
                    <a:cubicBezTo>
                      <a:pt x="883" y="346"/>
                      <a:pt x="794" y="228"/>
                      <a:pt x="794" y="228"/>
                    </a:cubicBezTo>
                    <a:cubicBezTo>
                      <a:pt x="794" y="228"/>
                      <a:pt x="717" y="1"/>
                      <a:pt x="6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4" name="Google Shape;3224;p19"/>
              <p:cNvSpPr/>
              <p:nvPr/>
            </p:nvSpPr>
            <p:spPr>
              <a:xfrm>
                <a:off x="11320137" y="-1312713"/>
                <a:ext cx="115936" cy="113682"/>
              </a:xfrm>
              <a:custGeom>
                <a:avLst/>
                <a:gdLst/>
                <a:ahLst/>
                <a:cxnLst/>
                <a:rect l="l" t="t" r="r" b="b"/>
                <a:pathLst>
                  <a:path w="720" h="706" extrusionOk="0">
                    <a:moveTo>
                      <a:pt x="617" y="1"/>
                    </a:moveTo>
                    <a:cubicBezTo>
                      <a:pt x="606" y="1"/>
                      <a:pt x="592" y="4"/>
                      <a:pt x="575" y="11"/>
                    </a:cubicBezTo>
                    <a:cubicBezTo>
                      <a:pt x="456" y="51"/>
                      <a:pt x="436" y="110"/>
                      <a:pt x="397" y="199"/>
                    </a:cubicBezTo>
                    <a:cubicBezTo>
                      <a:pt x="446" y="358"/>
                      <a:pt x="327" y="398"/>
                      <a:pt x="258" y="398"/>
                    </a:cubicBezTo>
                    <a:cubicBezTo>
                      <a:pt x="258" y="418"/>
                      <a:pt x="258" y="437"/>
                      <a:pt x="248" y="457"/>
                    </a:cubicBezTo>
                    <a:cubicBezTo>
                      <a:pt x="231" y="500"/>
                      <a:pt x="168" y="529"/>
                      <a:pt x="120" y="529"/>
                    </a:cubicBezTo>
                    <a:cubicBezTo>
                      <a:pt x="112" y="529"/>
                      <a:pt x="106" y="528"/>
                      <a:pt x="99" y="527"/>
                    </a:cubicBezTo>
                    <a:cubicBezTo>
                      <a:pt x="69" y="527"/>
                      <a:pt x="50" y="507"/>
                      <a:pt x="40" y="497"/>
                    </a:cubicBezTo>
                    <a:lnTo>
                      <a:pt x="40" y="497"/>
                    </a:lnTo>
                    <a:cubicBezTo>
                      <a:pt x="0" y="547"/>
                      <a:pt x="30" y="705"/>
                      <a:pt x="60" y="705"/>
                    </a:cubicBezTo>
                    <a:cubicBezTo>
                      <a:pt x="106" y="705"/>
                      <a:pt x="207" y="545"/>
                      <a:pt x="276" y="545"/>
                    </a:cubicBezTo>
                    <a:cubicBezTo>
                      <a:pt x="280" y="545"/>
                      <a:pt x="284" y="545"/>
                      <a:pt x="288" y="547"/>
                    </a:cubicBezTo>
                    <a:cubicBezTo>
                      <a:pt x="307" y="547"/>
                      <a:pt x="317" y="556"/>
                      <a:pt x="327" y="566"/>
                    </a:cubicBezTo>
                    <a:cubicBezTo>
                      <a:pt x="357" y="537"/>
                      <a:pt x="387" y="517"/>
                      <a:pt x="436" y="507"/>
                    </a:cubicBezTo>
                    <a:cubicBezTo>
                      <a:pt x="635" y="467"/>
                      <a:pt x="605" y="398"/>
                      <a:pt x="615" y="328"/>
                    </a:cubicBezTo>
                    <a:cubicBezTo>
                      <a:pt x="615" y="257"/>
                      <a:pt x="719" y="1"/>
                      <a:pt x="6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5" name="Google Shape;3225;p19"/>
              <p:cNvSpPr/>
              <p:nvPr/>
            </p:nvSpPr>
            <p:spPr>
              <a:xfrm>
                <a:off x="11284067" y="-1742162"/>
                <a:ext cx="200634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725" extrusionOk="0">
                    <a:moveTo>
                      <a:pt x="627" y="414"/>
                    </a:moveTo>
                    <a:lnTo>
                      <a:pt x="627" y="414"/>
                    </a:lnTo>
                    <a:cubicBezTo>
                      <a:pt x="630" y="417"/>
                      <a:pt x="634" y="419"/>
                      <a:pt x="637" y="422"/>
                    </a:cubicBezTo>
                    <a:lnTo>
                      <a:pt x="637" y="422"/>
                    </a:lnTo>
                    <a:cubicBezTo>
                      <a:pt x="634" y="419"/>
                      <a:pt x="631" y="416"/>
                      <a:pt x="627" y="414"/>
                    </a:cubicBezTo>
                    <a:close/>
                    <a:moveTo>
                      <a:pt x="531" y="1"/>
                    </a:moveTo>
                    <a:lnTo>
                      <a:pt x="531" y="1"/>
                    </a:lnTo>
                    <a:cubicBezTo>
                      <a:pt x="541" y="41"/>
                      <a:pt x="571" y="100"/>
                      <a:pt x="611" y="140"/>
                    </a:cubicBezTo>
                    <a:cubicBezTo>
                      <a:pt x="631" y="150"/>
                      <a:pt x="631" y="170"/>
                      <a:pt x="621" y="179"/>
                    </a:cubicBezTo>
                    <a:cubicBezTo>
                      <a:pt x="611" y="199"/>
                      <a:pt x="571" y="219"/>
                      <a:pt x="541" y="219"/>
                    </a:cubicBezTo>
                    <a:cubicBezTo>
                      <a:pt x="531" y="219"/>
                      <a:pt x="521" y="229"/>
                      <a:pt x="512" y="229"/>
                    </a:cubicBezTo>
                    <a:cubicBezTo>
                      <a:pt x="482" y="249"/>
                      <a:pt x="452" y="269"/>
                      <a:pt x="422" y="308"/>
                    </a:cubicBezTo>
                    <a:cubicBezTo>
                      <a:pt x="413" y="318"/>
                      <a:pt x="401" y="322"/>
                      <a:pt x="387" y="322"/>
                    </a:cubicBezTo>
                    <a:cubicBezTo>
                      <a:pt x="344" y="322"/>
                      <a:pt x="286" y="286"/>
                      <a:pt x="234" y="279"/>
                    </a:cubicBezTo>
                    <a:cubicBezTo>
                      <a:pt x="222" y="276"/>
                      <a:pt x="211" y="274"/>
                      <a:pt x="200" y="274"/>
                    </a:cubicBezTo>
                    <a:cubicBezTo>
                      <a:pt x="139" y="274"/>
                      <a:pt x="95" y="320"/>
                      <a:pt x="36" y="388"/>
                    </a:cubicBezTo>
                    <a:cubicBezTo>
                      <a:pt x="1" y="434"/>
                      <a:pt x="14" y="453"/>
                      <a:pt x="48" y="453"/>
                    </a:cubicBezTo>
                    <a:cubicBezTo>
                      <a:pt x="72" y="453"/>
                      <a:pt x="108" y="444"/>
                      <a:pt x="145" y="427"/>
                    </a:cubicBezTo>
                    <a:cubicBezTo>
                      <a:pt x="161" y="418"/>
                      <a:pt x="174" y="415"/>
                      <a:pt x="184" y="415"/>
                    </a:cubicBezTo>
                    <a:cubicBezTo>
                      <a:pt x="231" y="415"/>
                      <a:pt x="224" y="492"/>
                      <a:pt x="224" y="517"/>
                    </a:cubicBezTo>
                    <a:cubicBezTo>
                      <a:pt x="224" y="546"/>
                      <a:pt x="194" y="586"/>
                      <a:pt x="75" y="665"/>
                    </a:cubicBezTo>
                    <a:cubicBezTo>
                      <a:pt x="75" y="665"/>
                      <a:pt x="75" y="675"/>
                      <a:pt x="75" y="675"/>
                    </a:cubicBezTo>
                    <a:cubicBezTo>
                      <a:pt x="84" y="663"/>
                      <a:pt x="94" y="657"/>
                      <a:pt x="105" y="657"/>
                    </a:cubicBezTo>
                    <a:cubicBezTo>
                      <a:pt x="120" y="657"/>
                      <a:pt x="137" y="668"/>
                      <a:pt x="155" y="685"/>
                    </a:cubicBezTo>
                    <a:lnTo>
                      <a:pt x="165" y="685"/>
                    </a:lnTo>
                    <a:cubicBezTo>
                      <a:pt x="234" y="616"/>
                      <a:pt x="264" y="606"/>
                      <a:pt x="323" y="507"/>
                    </a:cubicBezTo>
                    <a:cubicBezTo>
                      <a:pt x="341" y="473"/>
                      <a:pt x="356" y="460"/>
                      <a:pt x="367" y="460"/>
                    </a:cubicBezTo>
                    <a:cubicBezTo>
                      <a:pt x="391" y="460"/>
                      <a:pt x="396" y="528"/>
                      <a:pt x="383" y="576"/>
                    </a:cubicBezTo>
                    <a:cubicBezTo>
                      <a:pt x="374" y="610"/>
                      <a:pt x="382" y="626"/>
                      <a:pt x="398" y="626"/>
                    </a:cubicBezTo>
                    <a:cubicBezTo>
                      <a:pt x="419" y="626"/>
                      <a:pt x="453" y="597"/>
                      <a:pt x="482" y="546"/>
                    </a:cubicBezTo>
                    <a:cubicBezTo>
                      <a:pt x="531" y="457"/>
                      <a:pt x="521" y="447"/>
                      <a:pt x="581" y="417"/>
                    </a:cubicBezTo>
                    <a:cubicBezTo>
                      <a:pt x="592" y="412"/>
                      <a:pt x="602" y="409"/>
                      <a:pt x="610" y="409"/>
                    </a:cubicBezTo>
                    <a:cubicBezTo>
                      <a:pt x="616" y="409"/>
                      <a:pt x="622" y="411"/>
                      <a:pt x="627" y="414"/>
                    </a:cubicBezTo>
                    <a:lnTo>
                      <a:pt x="627" y="414"/>
                    </a:lnTo>
                    <a:cubicBezTo>
                      <a:pt x="575" y="371"/>
                      <a:pt x="521" y="343"/>
                      <a:pt x="532" y="343"/>
                    </a:cubicBezTo>
                    <a:cubicBezTo>
                      <a:pt x="540" y="343"/>
                      <a:pt x="579" y="356"/>
                      <a:pt x="670" y="388"/>
                    </a:cubicBezTo>
                    <a:cubicBezTo>
                      <a:pt x="978" y="487"/>
                      <a:pt x="898" y="467"/>
                      <a:pt x="849" y="576"/>
                    </a:cubicBezTo>
                    <a:cubicBezTo>
                      <a:pt x="826" y="638"/>
                      <a:pt x="921" y="709"/>
                      <a:pt x="1001" y="709"/>
                    </a:cubicBezTo>
                    <a:cubicBezTo>
                      <a:pt x="1062" y="709"/>
                      <a:pt x="1114" y="667"/>
                      <a:pt x="1097" y="546"/>
                    </a:cubicBezTo>
                    <a:cubicBezTo>
                      <a:pt x="1067" y="279"/>
                      <a:pt x="1245" y="70"/>
                      <a:pt x="1027" y="70"/>
                    </a:cubicBezTo>
                    <a:cubicBezTo>
                      <a:pt x="874" y="77"/>
                      <a:pt x="873" y="133"/>
                      <a:pt x="856" y="133"/>
                    </a:cubicBezTo>
                    <a:cubicBezTo>
                      <a:pt x="847" y="133"/>
                      <a:pt x="835" y="119"/>
                      <a:pt x="799" y="80"/>
                    </a:cubicBezTo>
                    <a:cubicBezTo>
                      <a:pt x="750" y="21"/>
                      <a:pt x="621" y="11"/>
                      <a:pt x="531" y="1"/>
                    </a:cubicBezTo>
                    <a:close/>
                    <a:moveTo>
                      <a:pt x="637" y="422"/>
                    </a:moveTo>
                    <a:lnTo>
                      <a:pt x="637" y="422"/>
                    </a:lnTo>
                    <a:cubicBezTo>
                      <a:pt x="643" y="429"/>
                      <a:pt x="647" y="437"/>
                      <a:pt x="650" y="447"/>
                    </a:cubicBezTo>
                    <a:cubicBezTo>
                      <a:pt x="660" y="477"/>
                      <a:pt x="670" y="517"/>
                      <a:pt x="670" y="536"/>
                    </a:cubicBezTo>
                    <a:cubicBezTo>
                      <a:pt x="670" y="566"/>
                      <a:pt x="640" y="576"/>
                      <a:pt x="561" y="596"/>
                    </a:cubicBezTo>
                    <a:cubicBezTo>
                      <a:pt x="512" y="616"/>
                      <a:pt x="502" y="655"/>
                      <a:pt x="482" y="705"/>
                    </a:cubicBezTo>
                    <a:cubicBezTo>
                      <a:pt x="505" y="718"/>
                      <a:pt x="529" y="724"/>
                      <a:pt x="554" y="724"/>
                    </a:cubicBezTo>
                    <a:cubicBezTo>
                      <a:pt x="654" y="724"/>
                      <a:pt x="750" y="620"/>
                      <a:pt x="710" y="517"/>
                    </a:cubicBezTo>
                    <a:cubicBezTo>
                      <a:pt x="699" y="483"/>
                      <a:pt x="670" y="450"/>
                      <a:pt x="637" y="42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6" name="Google Shape;3226;p19"/>
              <p:cNvSpPr/>
              <p:nvPr/>
            </p:nvSpPr>
            <p:spPr>
              <a:xfrm>
                <a:off x="11302907" y="-1587419"/>
                <a:ext cx="26891" cy="3317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06" extrusionOk="0">
                    <a:moveTo>
                      <a:pt x="115" y="1"/>
                    </a:moveTo>
                    <a:cubicBezTo>
                      <a:pt x="100" y="1"/>
                      <a:pt x="100" y="83"/>
                      <a:pt x="77" y="121"/>
                    </a:cubicBezTo>
                    <a:cubicBezTo>
                      <a:pt x="57" y="141"/>
                      <a:pt x="38" y="150"/>
                      <a:pt x="18" y="150"/>
                    </a:cubicBezTo>
                    <a:cubicBezTo>
                      <a:pt x="1" y="196"/>
                      <a:pt x="6" y="206"/>
                      <a:pt x="18" y="206"/>
                    </a:cubicBezTo>
                    <a:cubicBezTo>
                      <a:pt x="27" y="206"/>
                      <a:pt x="39" y="200"/>
                      <a:pt x="48" y="200"/>
                    </a:cubicBezTo>
                    <a:cubicBezTo>
                      <a:pt x="67" y="190"/>
                      <a:pt x="117" y="121"/>
                      <a:pt x="167" y="71"/>
                    </a:cubicBezTo>
                    <a:cubicBezTo>
                      <a:pt x="157" y="61"/>
                      <a:pt x="137" y="51"/>
                      <a:pt x="137" y="31"/>
                    </a:cubicBezTo>
                    <a:cubicBezTo>
                      <a:pt x="127" y="10"/>
                      <a:pt x="120" y="1"/>
                      <a:pt x="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7" name="Google Shape;3227;p19"/>
              <p:cNvSpPr/>
              <p:nvPr/>
            </p:nvSpPr>
            <p:spPr>
              <a:xfrm>
                <a:off x="11320942" y="-2083693"/>
                <a:ext cx="187752" cy="349097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2168" extrusionOk="0">
                    <a:moveTo>
                      <a:pt x="808" y="486"/>
                    </a:moveTo>
                    <a:cubicBezTo>
                      <a:pt x="808" y="486"/>
                      <a:pt x="818" y="486"/>
                      <a:pt x="818" y="496"/>
                    </a:cubicBezTo>
                    <a:cubicBezTo>
                      <a:pt x="800" y="514"/>
                      <a:pt x="789" y="532"/>
                      <a:pt x="781" y="532"/>
                    </a:cubicBezTo>
                    <a:cubicBezTo>
                      <a:pt x="776" y="532"/>
                      <a:pt x="772" y="525"/>
                      <a:pt x="768" y="506"/>
                    </a:cubicBezTo>
                    <a:cubicBezTo>
                      <a:pt x="768" y="496"/>
                      <a:pt x="768" y="486"/>
                      <a:pt x="768" y="486"/>
                    </a:cubicBezTo>
                    <a:close/>
                    <a:moveTo>
                      <a:pt x="702" y="1"/>
                    </a:moveTo>
                    <a:cubicBezTo>
                      <a:pt x="700" y="1"/>
                      <a:pt x="699" y="20"/>
                      <a:pt x="699" y="69"/>
                    </a:cubicBezTo>
                    <a:lnTo>
                      <a:pt x="699" y="218"/>
                    </a:lnTo>
                    <a:cubicBezTo>
                      <a:pt x="699" y="165"/>
                      <a:pt x="697" y="144"/>
                      <a:pt x="693" y="144"/>
                    </a:cubicBezTo>
                    <a:cubicBezTo>
                      <a:pt x="681" y="144"/>
                      <a:pt x="654" y="339"/>
                      <a:pt x="640" y="377"/>
                    </a:cubicBezTo>
                    <a:cubicBezTo>
                      <a:pt x="620" y="426"/>
                      <a:pt x="630" y="426"/>
                      <a:pt x="620" y="486"/>
                    </a:cubicBezTo>
                    <a:cubicBezTo>
                      <a:pt x="620" y="496"/>
                      <a:pt x="620" y="506"/>
                      <a:pt x="620" y="516"/>
                    </a:cubicBezTo>
                    <a:cubicBezTo>
                      <a:pt x="616" y="540"/>
                      <a:pt x="610" y="548"/>
                      <a:pt x="601" y="548"/>
                    </a:cubicBezTo>
                    <a:cubicBezTo>
                      <a:pt x="587" y="548"/>
                      <a:pt x="566" y="531"/>
                      <a:pt x="530" y="526"/>
                    </a:cubicBezTo>
                    <a:cubicBezTo>
                      <a:pt x="524" y="525"/>
                      <a:pt x="519" y="524"/>
                      <a:pt x="514" y="524"/>
                    </a:cubicBezTo>
                    <a:cubicBezTo>
                      <a:pt x="468" y="524"/>
                      <a:pt x="504" y="565"/>
                      <a:pt x="540" y="565"/>
                    </a:cubicBezTo>
                    <a:cubicBezTo>
                      <a:pt x="570" y="565"/>
                      <a:pt x="590" y="575"/>
                      <a:pt x="600" y="595"/>
                    </a:cubicBezTo>
                    <a:cubicBezTo>
                      <a:pt x="610" y="615"/>
                      <a:pt x="610" y="625"/>
                      <a:pt x="610" y="635"/>
                    </a:cubicBezTo>
                    <a:cubicBezTo>
                      <a:pt x="600" y="645"/>
                      <a:pt x="511" y="674"/>
                      <a:pt x="540" y="754"/>
                    </a:cubicBezTo>
                    <a:cubicBezTo>
                      <a:pt x="560" y="799"/>
                      <a:pt x="533" y="815"/>
                      <a:pt x="503" y="815"/>
                    </a:cubicBezTo>
                    <a:cubicBezTo>
                      <a:pt x="488" y="815"/>
                      <a:pt x="471" y="810"/>
                      <a:pt x="461" y="803"/>
                    </a:cubicBezTo>
                    <a:cubicBezTo>
                      <a:pt x="457" y="802"/>
                      <a:pt x="453" y="802"/>
                      <a:pt x="448" y="802"/>
                    </a:cubicBezTo>
                    <a:cubicBezTo>
                      <a:pt x="414" y="802"/>
                      <a:pt x="388" y="836"/>
                      <a:pt x="441" y="863"/>
                    </a:cubicBezTo>
                    <a:cubicBezTo>
                      <a:pt x="491" y="902"/>
                      <a:pt x="451" y="1021"/>
                      <a:pt x="402" y="1021"/>
                    </a:cubicBezTo>
                    <a:cubicBezTo>
                      <a:pt x="366" y="1021"/>
                      <a:pt x="341" y="971"/>
                      <a:pt x="300" y="971"/>
                    </a:cubicBezTo>
                    <a:cubicBezTo>
                      <a:pt x="284" y="971"/>
                      <a:pt x="266" y="979"/>
                      <a:pt x="243" y="1002"/>
                    </a:cubicBezTo>
                    <a:cubicBezTo>
                      <a:pt x="173" y="1081"/>
                      <a:pt x="292" y="1021"/>
                      <a:pt x="332" y="1081"/>
                    </a:cubicBezTo>
                    <a:cubicBezTo>
                      <a:pt x="372" y="1140"/>
                      <a:pt x="342" y="1160"/>
                      <a:pt x="431" y="1160"/>
                    </a:cubicBezTo>
                    <a:cubicBezTo>
                      <a:pt x="435" y="1160"/>
                      <a:pt x="438" y="1159"/>
                      <a:pt x="442" y="1159"/>
                    </a:cubicBezTo>
                    <a:cubicBezTo>
                      <a:pt x="509" y="1159"/>
                      <a:pt x="491" y="1256"/>
                      <a:pt x="501" y="1388"/>
                    </a:cubicBezTo>
                    <a:cubicBezTo>
                      <a:pt x="510" y="1454"/>
                      <a:pt x="489" y="1477"/>
                      <a:pt x="465" y="1477"/>
                    </a:cubicBezTo>
                    <a:cubicBezTo>
                      <a:pt x="435" y="1477"/>
                      <a:pt x="400" y="1441"/>
                      <a:pt x="411" y="1408"/>
                    </a:cubicBezTo>
                    <a:cubicBezTo>
                      <a:pt x="421" y="1349"/>
                      <a:pt x="392" y="1319"/>
                      <a:pt x="273" y="1269"/>
                    </a:cubicBezTo>
                    <a:cubicBezTo>
                      <a:pt x="251" y="1259"/>
                      <a:pt x="238" y="1254"/>
                      <a:pt x="231" y="1254"/>
                    </a:cubicBezTo>
                    <a:cubicBezTo>
                      <a:pt x="200" y="1254"/>
                      <a:pt x="296" y="1351"/>
                      <a:pt x="312" y="1408"/>
                    </a:cubicBezTo>
                    <a:cubicBezTo>
                      <a:pt x="323" y="1439"/>
                      <a:pt x="319" y="1454"/>
                      <a:pt x="308" y="1454"/>
                    </a:cubicBezTo>
                    <a:cubicBezTo>
                      <a:pt x="298" y="1454"/>
                      <a:pt x="282" y="1442"/>
                      <a:pt x="263" y="1418"/>
                    </a:cubicBezTo>
                    <a:cubicBezTo>
                      <a:pt x="251" y="1404"/>
                      <a:pt x="241" y="1399"/>
                      <a:pt x="232" y="1399"/>
                    </a:cubicBezTo>
                    <a:cubicBezTo>
                      <a:pt x="200" y="1399"/>
                      <a:pt x="179" y="1466"/>
                      <a:pt x="164" y="1527"/>
                    </a:cubicBezTo>
                    <a:cubicBezTo>
                      <a:pt x="144" y="1606"/>
                      <a:pt x="203" y="1547"/>
                      <a:pt x="233" y="1616"/>
                    </a:cubicBezTo>
                    <a:cubicBezTo>
                      <a:pt x="240" y="1645"/>
                      <a:pt x="255" y="1655"/>
                      <a:pt x="273" y="1655"/>
                    </a:cubicBezTo>
                    <a:cubicBezTo>
                      <a:pt x="305" y="1655"/>
                      <a:pt x="346" y="1622"/>
                      <a:pt x="372" y="1596"/>
                    </a:cubicBezTo>
                    <a:cubicBezTo>
                      <a:pt x="381" y="1587"/>
                      <a:pt x="390" y="1582"/>
                      <a:pt x="399" y="1582"/>
                    </a:cubicBezTo>
                    <a:cubicBezTo>
                      <a:pt x="419" y="1582"/>
                      <a:pt x="444" y="1602"/>
                      <a:pt x="491" y="1636"/>
                    </a:cubicBezTo>
                    <a:cubicBezTo>
                      <a:pt x="501" y="1636"/>
                      <a:pt x="511" y="1646"/>
                      <a:pt x="521" y="1646"/>
                    </a:cubicBezTo>
                    <a:cubicBezTo>
                      <a:pt x="580" y="1696"/>
                      <a:pt x="521" y="1735"/>
                      <a:pt x="471" y="1765"/>
                    </a:cubicBezTo>
                    <a:cubicBezTo>
                      <a:pt x="451" y="1775"/>
                      <a:pt x="441" y="1785"/>
                      <a:pt x="431" y="1795"/>
                    </a:cubicBezTo>
                    <a:cubicBezTo>
                      <a:pt x="421" y="1805"/>
                      <a:pt x="409" y="1807"/>
                      <a:pt x="394" y="1807"/>
                    </a:cubicBezTo>
                    <a:cubicBezTo>
                      <a:pt x="379" y="1807"/>
                      <a:pt x="362" y="1805"/>
                      <a:pt x="342" y="1805"/>
                    </a:cubicBezTo>
                    <a:cubicBezTo>
                      <a:pt x="332" y="1815"/>
                      <a:pt x="312" y="1815"/>
                      <a:pt x="292" y="1834"/>
                    </a:cubicBezTo>
                    <a:cubicBezTo>
                      <a:pt x="228" y="1891"/>
                      <a:pt x="222" y="1941"/>
                      <a:pt x="206" y="1941"/>
                    </a:cubicBezTo>
                    <a:cubicBezTo>
                      <a:pt x="203" y="1941"/>
                      <a:pt x="199" y="1939"/>
                      <a:pt x="193" y="1934"/>
                    </a:cubicBezTo>
                    <a:cubicBezTo>
                      <a:pt x="188" y="1926"/>
                      <a:pt x="181" y="1922"/>
                      <a:pt x="174" y="1922"/>
                    </a:cubicBezTo>
                    <a:cubicBezTo>
                      <a:pt x="144" y="1922"/>
                      <a:pt x="101" y="1984"/>
                      <a:pt x="45" y="2072"/>
                    </a:cubicBezTo>
                    <a:cubicBezTo>
                      <a:pt x="1" y="2127"/>
                      <a:pt x="14" y="2149"/>
                      <a:pt x="39" y="2149"/>
                    </a:cubicBezTo>
                    <a:cubicBezTo>
                      <a:pt x="58" y="2149"/>
                      <a:pt x="85" y="2134"/>
                      <a:pt x="94" y="2112"/>
                    </a:cubicBezTo>
                    <a:cubicBezTo>
                      <a:pt x="99" y="2100"/>
                      <a:pt x="102" y="2095"/>
                      <a:pt x="104" y="2095"/>
                    </a:cubicBezTo>
                    <a:cubicBezTo>
                      <a:pt x="111" y="2095"/>
                      <a:pt x="109" y="2139"/>
                      <a:pt x="124" y="2162"/>
                    </a:cubicBezTo>
                    <a:cubicBezTo>
                      <a:pt x="128" y="2166"/>
                      <a:pt x="132" y="2168"/>
                      <a:pt x="137" y="2168"/>
                    </a:cubicBezTo>
                    <a:cubicBezTo>
                      <a:pt x="153" y="2168"/>
                      <a:pt x="172" y="2139"/>
                      <a:pt x="203" y="2092"/>
                    </a:cubicBezTo>
                    <a:cubicBezTo>
                      <a:pt x="183" y="2082"/>
                      <a:pt x="193" y="2053"/>
                      <a:pt x="243" y="2013"/>
                    </a:cubicBezTo>
                    <a:cubicBezTo>
                      <a:pt x="243" y="2013"/>
                      <a:pt x="243" y="2013"/>
                      <a:pt x="243" y="2003"/>
                    </a:cubicBezTo>
                    <a:cubicBezTo>
                      <a:pt x="255" y="1984"/>
                      <a:pt x="264" y="1977"/>
                      <a:pt x="271" y="1977"/>
                    </a:cubicBezTo>
                    <a:cubicBezTo>
                      <a:pt x="275" y="1977"/>
                      <a:pt x="279" y="1980"/>
                      <a:pt x="283" y="1983"/>
                    </a:cubicBezTo>
                    <a:cubicBezTo>
                      <a:pt x="401" y="1879"/>
                      <a:pt x="459" y="1809"/>
                      <a:pt x="522" y="1809"/>
                    </a:cubicBezTo>
                    <a:cubicBezTo>
                      <a:pt x="543" y="1809"/>
                      <a:pt x="565" y="1817"/>
                      <a:pt x="590" y="1834"/>
                    </a:cubicBezTo>
                    <a:cubicBezTo>
                      <a:pt x="676" y="1907"/>
                      <a:pt x="758" y="1933"/>
                      <a:pt x="822" y="1933"/>
                    </a:cubicBezTo>
                    <a:cubicBezTo>
                      <a:pt x="941" y="1933"/>
                      <a:pt x="998" y="1843"/>
                      <a:pt x="907" y="1805"/>
                    </a:cubicBezTo>
                    <a:cubicBezTo>
                      <a:pt x="775" y="1739"/>
                      <a:pt x="644" y="1485"/>
                      <a:pt x="707" y="1485"/>
                    </a:cubicBezTo>
                    <a:cubicBezTo>
                      <a:pt x="710" y="1485"/>
                      <a:pt x="714" y="1486"/>
                      <a:pt x="719" y="1487"/>
                    </a:cubicBezTo>
                    <a:cubicBezTo>
                      <a:pt x="732" y="1490"/>
                      <a:pt x="748" y="1491"/>
                      <a:pt x="764" y="1491"/>
                    </a:cubicBezTo>
                    <a:cubicBezTo>
                      <a:pt x="810" y="1491"/>
                      <a:pt x="866" y="1482"/>
                      <a:pt x="917" y="1468"/>
                    </a:cubicBezTo>
                    <a:cubicBezTo>
                      <a:pt x="907" y="1458"/>
                      <a:pt x="897" y="1438"/>
                      <a:pt x="907" y="1388"/>
                    </a:cubicBezTo>
                    <a:cubicBezTo>
                      <a:pt x="917" y="1249"/>
                      <a:pt x="848" y="1140"/>
                      <a:pt x="937" y="1140"/>
                    </a:cubicBezTo>
                    <a:cubicBezTo>
                      <a:pt x="991" y="1147"/>
                      <a:pt x="990" y="1176"/>
                      <a:pt x="996" y="1176"/>
                    </a:cubicBezTo>
                    <a:cubicBezTo>
                      <a:pt x="999" y="1176"/>
                      <a:pt x="1003" y="1170"/>
                      <a:pt x="1016" y="1150"/>
                    </a:cubicBezTo>
                    <a:cubicBezTo>
                      <a:pt x="1036" y="1121"/>
                      <a:pt x="1066" y="1121"/>
                      <a:pt x="1096" y="1111"/>
                    </a:cubicBezTo>
                    <a:cubicBezTo>
                      <a:pt x="1076" y="1061"/>
                      <a:pt x="1046" y="1002"/>
                      <a:pt x="1006" y="962"/>
                    </a:cubicBezTo>
                    <a:cubicBezTo>
                      <a:pt x="987" y="992"/>
                      <a:pt x="957" y="1002"/>
                      <a:pt x="937" y="1002"/>
                    </a:cubicBezTo>
                    <a:cubicBezTo>
                      <a:pt x="930" y="1004"/>
                      <a:pt x="924" y="1006"/>
                      <a:pt x="917" y="1006"/>
                    </a:cubicBezTo>
                    <a:cubicBezTo>
                      <a:pt x="880" y="1006"/>
                      <a:pt x="862" y="959"/>
                      <a:pt x="887" y="942"/>
                    </a:cubicBezTo>
                    <a:cubicBezTo>
                      <a:pt x="897" y="942"/>
                      <a:pt x="897" y="932"/>
                      <a:pt x="897" y="932"/>
                    </a:cubicBezTo>
                    <a:cubicBezTo>
                      <a:pt x="907" y="932"/>
                      <a:pt x="907" y="922"/>
                      <a:pt x="917" y="912"/>
                    </a:cubicBezTo>
                    <a:cubicBezTo>
                      <a:pt x="947" y="932"/>
                      <a:pt x="977" y="952"/>
                      <a:pt x="977" y="972"/>
                    </a:cubicBezTo>
                    <a:cubicBezTo>
                      <a:pt x="987" y="972"/>
                      <a:pt x="996" y="962"/>
                      <a:pt x="1006" y="962"/>
                    </a:cubicBezTo>
                    <a:cubicBezTo>
                      <a:pt x="996" y="952"/>
                      <a:pt x="996" y="942"/>
                      <a:pt x="987" y="932"/>
                    </a:cubicBezTo>
                    <a:cubicBezTo>
                      <a:pt x="967" y="912"/>
                      <a:pt x="947" y="902"/>
                      <a:pt x="937" y="892"/>
                    </a:cubicBezTo>
                    <a:cubicBezTo>
                      <a:pt x="876" y="862"/>
                      <a:pt x="822" y="849"/>
                      <a:pt x="861" y="849"/>
                    </a:cubicBezTo>
                    <a:cubicBezTo>
                      <a:pt x="873" y="849"/>
                      <a:pt x="894" y="850"/>
                      <a:pt x="927" y="853"/>
                    </a:cubicBezTo>
                    <a:cubicBezTo>
                      <a:pt x="937" y="863"/>
                      <a:pt x="947" y="863"/>
                      <a:pt x="947" y="863"/>
                    </a:cubicBezTo>
                    <a:cubicBezTo>
                      <a:pt x="996" y="873"/>
                      <a:pt x="1026" y="892"/>
                      <a:pt x="1066" y="912"/>
                    </a:cubicBezTo>
                    <a:cubicBezTo>
                      <a:pt x="1076" y="892"/>
                      <a:pt x="1086" y="883"/>
                      <a:pt x="1106" y="863"/>
                    </a:cubicBezTo>
                    <a:cubicBezTo>
                      <a:pt x="1106" y="853"/>
                      <a:pt x="1106" y="853"/>
                      <a:pt x="1115" y="843"/>
                    </a:cubicBezTo>
                    <a:cubicBezTo>
                      <a:pt x="1135" y="823"/>
                      <a:pt x="1165" y="793"/>
                      <a:pt x="1145" y="783"/>
                    </a:cubicBezTo>
                    <a:lnTo>
                      <a:pt x="1145" y="783"/>
                    </a:lnTo>
                    <a:cubicBezTo>
                      <a:pt x="1106" y="793"/>
                      <a:pt x="1076" y="803"/>
                      <a:pt x="1046" y="803"/>
                    </a:cubicBezTo>
                    <a:cubicBezTo>
                      <a:pt x="1020" y="822"/>
                      <a:pt x="999" y="833"/>
                      <a:pt x="984" y="833"/>
                    </a:cubicBezTo>
                    <a:cubicBezTo>
                      <a:pt x="976" y="833"/>
                      <a:pt x="970" y="830"/>
                      <a:pt x="967" y="823"/>
                    </a:cubicBezTo>
                    <a:cubicBezTo>
                      <a:pt x="967" y="793"/>
                      <a:pt x="967" y="783"/>
                      <a:pt x="967" y="783"/>
                    </a:cubicBezTo>
                    <a:cubicBezTo>
                      <a:pt x="967" y="783"/>
                      <a:pt x="967" y="773"/>
                      <a:pt x="957" y="773"/>
                    </a:cubicBezTo>
                    <a:lnTo>
                      <a:pt x="937" y="773"/>
                    </a:lnTo>
                    <a:cubicBezTo>
                      <a:pt x="927" y="773"/>
                      <a:pt x="927" y="764"/>
                      <a:pt x="927" y="754"/>
                    </a:cubicBezTo>
                    <a:cubicBezTo>
                      <a:pt x="927" y="764"/>
                      <a:pt x="917" y="764"/>
                      <a:pt x="917" y="773"/>
                    </a:cubicBezTo>
                    <a:cubicBezTo>
                      <a:pt x="877" y="764"/>
                      <a:pt x="838" y="744"/>
                      <a:pt x="828" y="714"/>
                    </a:cubicBezTo>
                    <a:cubicBezTo>
                      <a:pt x="828" y="664"/>
                      <a:pt x="808" y="684"/>
                      <a:pt x="798" y="674"/>
                    </a:cubicBezTo>
                    <a:cubicBezTo>
                      <a:pt x="798" y="674"/>
                      <a:pt x="798" y="674"/>
                      <a:pt x="798" y="664"/>
                    </a:cubicBezTo>
                    <a:cubicBezTo>
                      <a:pt x="798" y="645"/>
                      <a:pt x="818" y="565"/>
                      <a:pt x="848" y="506"/>
                    </a:cubicBezTo>
                    <a:lnTo>
                      <a:pt x="868" y="506"/>
                    </a:lnTo>
                    <a:cubicBezTo>
                      <a:pt x="858" y="506"/>
                      <a:pt x="858" y="496"/>
                      <a:pt x="858" y="496"/>
                    </a:cubicBezTo>
                    <a:cubicBezTo>
                      <a:pt x="858" y="486"/>
                      <a:pt x="858" y="486"/>
                      <a:pt x="858" y="486"/>
                    </a:cubicBezTo>
                    <a:cubicBezTo>
                      <a:pt x="880" y="456"/>
                      <a:pt x="920" y="443"/>
                      <a:pt x="907" y="443"/>
                    </a:cubicBezTo>
                    <a:cubicBezTo>
                      <a:pt x="903" y="443"/>
                      <a:pt x="894" y="444"/>
                      <a:pt x="877" y="446"/>
                    </a:cubicBezTo>
                    <a:cubicBezTo>
                      <a:pt x="868" y="446"/>
                      <a:pt x="858" y="456"/>
                      <a:pt x="838" y="466"/>
                    </a:cubicBezTo>
                    <a:cubicBezTo>
                      <a:pt x="828" y="446"/>
                      <a:pt x="808" y="417"/>
                      <a:pt x="778" y="407"/>
                    </a:cubicBezTo>
                    <a:lnTo>
                      <a:pt x="768" y="407"/>
                    </a:lnTo>
                    <a:cubicBezTo>
                      <a:pt x="759" y="357"/>
                      <a:pt x="759" y="298"/>
                      <a:pt x="749" y="268"/>
                    </a:cubicBezTo>
                    <a:cubicBezTo>
                      <a:pt x="726" y="229"/>
                      <a:pt x="708" y="1"/>
                      <a:pt x="7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8" name="Google Shape;3228;p19"/>
              <p:cNvSpPr/>
              <p:nvPr/>
            </p:nvSpPr>
            <p:spPr>
              <a:xfrm>
                <a:off x="11473270" y="-1877261"/>
                <a:ext cx="28823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175" y="1"/>
                    </a:moveTo>
                    <a:cubicBezTo>
                      <a:pt x="172" y="1"/>
                      <a:pt x="157" y="8"/>
                      <a:pt x="120" y="27"/>
                    </a:cubicBezTo>
                    <a:cubicBezTo>
                      <a:pt x="1" y="76"/>
                      <a:pt x="41" y="67"/>
                      <a:pt x="50" y="126"/>
                    </a:cubicBezTo>
                    <a:cubicBezTo>
                      <a:pt x="50" y="136"/>
                      <a:pt x="50" y="146"/>
                      <a:pt x="50" y="156"/>
                    </a:cubicBezTo>
                    <a:cubicBezTo>
                      <a:pt x="70" y="136"/>
                      <a:pt x="90" y="126"/>
                      <a:pt x="110" y="106"/>
                    </a:cubicBezTo>
                    <a:cubicBezTo>
                      <a:pt x="110" y="96"/>
                      <a:pt x="100" y="96"/>
                      <a:pt x="110" y="96"/>
                    </a:cubicBezTo>
                    <a:cubicBezTo>
                      <a:pt x="110" y="76"/>
                      <a:pt x="120" y="57"/>
                      <a:pt x="130" y="47"/>
                    </a:cubicBezTo>
                    <a:cubicBezTo>
                      <a:pt x="140" y="37"/>
                      <a:pt x="140" y="37"/>
                      <a:pt x="150" y="27"/>
                    </a:cubicBezTo>
                    <a:cubicBezTo>
                      <a:pt x="166" y="11"/>
                      <a:pt x="179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29" name="Google Shape;3229;p19"/>
              <p:cNvSpPr/>
              <p:nvPr/>
            </p:nvSpPr>
            <p:spPr>
              <a:xfrm>
                <a:off x="10058681" y="-1673405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0" name="Google Shape;3230;p19"/>
              <p:cNvSpPr/>
              <p:nvPr/>
            </p:nvSpPr>
            <p:spPr>
              <a:xfrm>
                <a:off x="10133718" y="-2211545"/>
                <a:ext cx="1771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" extrusionOk="0">
                    <a:moveTo>
                      <a:pt x="1" y="1"/>
                    </a:moveTo>
                    <a:cubicBezTo>
                      <a:pt x="11" y="21"/>
                      <a:pt x="11" y="31"/>
                      <a:pt x="21" y="50"/>
                    </a:cubicBezTo>
                    <a:cubicBezTo>
                      <a:pt x="41" y="50"/>
                      <a:pt x="60" y="41"/>
                      <a:pt x="90" y="21"/>
                    </a:cubicBezTo>
                    <a:cubicBezTo>
                      <a:pt x="90" y="21"/>
                      <a:pt x="100" y="11"/>
                      <a:pt x="110" y="11"/>
                    </a:cubicBezTo>
                    <a:cubicBezTo>
                      <a:pt x="90" y="11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1" name="Google Shape;3231;p19"/>
              <p:cNvSpPr/>
              <p:nvPr/>
            </p:nvSpPr>
            <p:spPr>
              <a:xfrm>
                <a:off x="10061902" y="-1697398"/>
                <a:ext cx="11433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10" extrusionOk="0">
                    <a:moveTo>
                      <a:pt x="70" y="1"/>
                    </a:moveTo>
                    <a:cubicBezTo>
                      <a:pt x="60" y="1"/>
                      <a:pt x="50" y="10"/>
                      <a:pt x="40" y="20"/>
                    </a:cubicBezTo>
                    <a:cubicBezTo>
                      <a:pt x="40" y="20"/>
                      <a:pt x="30" y="20"/>
                      <a:pt x="30" y="30"/>
                    </a:cubicBezTo>
                    <a:cubicBezTo>
                      <a:pt x="21" y="40"/>
                      <a:pt x="11" y="50"/>
                      <a:pt x="1" y="70"/>
                    </a:cubicBezTo>
                    <a:cubicBezTo>
                      <a:pt x="1" y="80"/>
                      <a:pt x="11" y="100"/>
                      <a:pt x="11" y="110"/>
                    </a:cubicBezTo>
                    <a:cubicBezTo>
                      <a:pt x="30" y="70"/>
                      <a:pt x="50" y="30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2" name="Google Shape;3232;p19"/>
              <p:cNvSpPr/>
              <p:nvPr/>
            </p:nvSpPr>
            <p:spPr>
              <a:xfrm>
                <a:off x="10109887" y="-1784672"/>
                <a:ext cx="40095" cy="539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35" extrusionOk="0">
                    <a:moveTo>
                      <a:pt x="48" y="1"/>
                    </a:moveTo>
                    <a:cubicBezTo>
                      <a:pt x="35" y="1"/>
                      <a:pt x="18" y="5"/>
                      <a:pt x="0" y="17"/>
                    </a:cubicBezTo>
                    <a:cubicBezTo>
                      <a:pt x="0" y="27"/>
                      <a:pt x="10" y="37"/>
                      <a:pt x="10" y="47"/>
                    </a:cubicBezTo>
                    <a:cubicBezTo>
                      <a:pt x="40" y="136"/>
                      <a:pt x="50" y="176"/>
                      <a:pt x="50" y="215"/>
                    </a:cubicBezTo>
                    <a:lnTo>
                      <a:pt x="99" y="215"/>
                    </a:lnTo>
                    <a:cubicBezTo>
                      <a:pt x="108" y="214"/>
                      <a:pt x="116" y="214"/>
                      <a:pt x="121" y="214"/>
                    </a:cubicBezTo>
                    <a:cubicBezTo>
                      <a:pt x="171" y="214"/>
                      <a:pt x="94" y="252"/>
                      <a:pt x="50" y="315"/>
                    </a:cubicBezTo>
                    <a:cubicBezTo>
                      <a:pt x="40" y="324"/>
                      <a:pt x="40" y="334"/>
                      <a:pt x="40" y="334"/>
                    </a:cubicBezTo>
                    <a:cubicBezTo>
                      <a:pt x="169" y="305"/>
                      <a:pt x="238" y="285"/>
                      <a:pt x="248" y="225"/>
                    </a:cubicBezTo>
                    <a:cubicBezTo>
                      <a:pt x="238" y="225"/>
                      <a:pt x="238" y="215"/>
                      <a:pt x="228" y="205"/>
                    </a:cubicBezTo>
                    <a:cubicBezTo>
                      <a:pt x="218" y="196"/>
                      <a:pt x="218" y="176"/>
                      <a:pt x="208" y="166"/>
                    </a:cubicBezTo>
                    <a:cubicBezTo>
                      <a:pt x="208" y="176"/>
                      <a:pt x="208" y="176"/>
                      <a:pt x="208" y="186"/>
                    </a:cubicBezTo>
                    <a:cubicBezTo>
                      <a:pt x="207" y="196"/>
                      <a:pt x="203" y="201"/>
                      <a:pt x="198" y="201"/>
                    </a:cubicBezTo>
                    <a:cubicBezTo>
                      <a:pt x="170" y="201"/>
                      <a:pt x="95" y="58"/>
                      <a:pt x="70" y="7"/>
                    </a:cubicBezTo>
                    <a:cubicBezTo>
                      <a:pt x="65" y="3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3" name="Google Shape;3233;p19"/>
              <p:cNvSpPr/>
              <p:nvPr/>
            </p:nvSpPr>
            <p:spPr>
              <a:xfrm>
                <a:off x="10108277" y="-1879354"/>
                <a:ext cx="22543" cy="12882"/>
              </a:xfrm>
              <a:custGeom>
                <a:avLst/>
                <a:gdLst/>
                <a:ahLst/>
                <a:cxnLst/>
                <a:rect l="l" t="t" r="r" b="b"/>
                <a:pathLst>
                  <a:path w="140" h="80" extrusionOk="0">
                    <a:moveTo>
                      <a:pt x="20" y="0"/>
                    </a:moveTo>
                    <a:cubicBezTo>
                      <a:pt x="10" y="10"/>
                      <a:pt x="10" y="10"/>
                      <a:pt x="0" y="10"/>
                    </a:cubicBezTo>
                    <a:cubicBezTo>
                      <a:pt x="10" y="20"/>
                      <a:pt x="10" y="30"/>
                      <a:pt x="10" y="30"/>
                    </a:cubicBezTo>
                    <a:cubicBezTo>
                      <a:pt x="50" y="60"/>
                      <a:pt x="90" y="70"/>
                      <a:pt x="139" y="80"/>
                    </a:cubicBezTo>
                    <a:cubicBezTo>
                      <a:pt x="129" y="70"/>
                      <a:pt x="119" y="60"/>
                      <a:pt x="99" y="50"/>
                    </a:cubicBezTo>
                    <a:cubicBezTo>
                      <a:pt x="80" y="40"/>
                      <a:pt x="60" y="2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4" name="Google Shape;3234;p19"/>
              <p:cNvSpPr/>
              <p:nvPr/>
            </p:nvSpPr>
            <p:spPr>
              <a:xfrm>
                <a:off x="10095395" y="-1738942"/>
                <a:ext cx="66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1" extrusionOk="0">
                    <a:moveTo>
                      <a:pt x="21" y="1"/>
                    </a:moveTo>
                    <a:cubicBezTo>
                      <a:pt x="11" y="11"/>
                      <a:pt x="11" y="31"/>
                      <a:pt x="1" y="70"/>
                    </a:cubicBezTo>
                    <a:cubicBezTo>
                      <a:pt x="1" y="70"/>
                      <a:pt x="1" y="80"/>
                      <a:pt x="1" y="80"/>
                    </a:cubicBezTo>
                    <a:lnTo>
                      <a:pt x="21" y="80"/>
                    </a:lnTo>
                    <a:cubicBezTo>
                      <a:pt x="31" y="70"/>
                      <a:pt x="41" y="50"/>
                      <a:pt x="41" y="40"/>
                    </a:cubicBezTo>
                    <a:cubicBezTo>
                      <a:pt x="31" y="31"/>
                      <a:pt x="31" y="2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5" name="Google Shape;3235;p19"/>
              <p:cNvSpPr/>
              <p:nvPr/>
            </p:nvSpPr>
            <p:spPr>
              <a:xfrm>
                <a:off x="10065122" y="-1769214"/>
                <a:ext cx="25764" cy="4202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61" extrusionOk="0">
                    <a:moveTo>
                      <a:pt x="149" y="0"/>
                    </a:moveTo>
                    <a:cubicBezTo>
                      <a:pt x="120" y="30"/>
                      <a:pt x="100" y="80"/>
                      <a:pt x="40" y="149"/>
                    </a:cubicBezTo>
                    <a:cubicBezTo>
                      <a:pt x="20" y="169"/>
                      <a:pt x="10" y="179"/>
                      <a:pt x="1" y="189"/>
                    </a:cubicBezTo>
                    <a:cubicBezTo>
                      <a:pt x="1" y="209"/>
                      <a:pt x="10" y="219"/>
                      <a:pt x="30" y="248"/>
                    </a:cubicBezTo>
                    <a:cubicBezTo>
                      <a:pt x="35" y="256"/>
                      <a:pt x="40" y="260"/>
                      <a:pt x="45" y="260"/>
                    </a:cubicBezTo>
                    <a:cubicBezTo>
                      <a:pt x="69" y="260"/>
                      <a:pt x="91" y="169"/>
                      <a:pt x="100" y="119"/>
                    </a:cubicBezTo>
                    <a:cubicBezTo>
                      <a:pt x="110" y="80"/>
                      <a:pt x="129" y="60"/>
                      <a:pt x="159" y="40"/>
                    </a:cubicBezTo>
                    <a:cubicBezTo>
                      <a:pt x="149" y="20"/>
                      <a:pt x="149" y="1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6" name="Google Shape;3236;p19"/>
              <p:cNvSpPr/>
              <p:nvPr/>
            </p:nvSpPr>
            <p:spPr>
              <a:xfrm>
                <a:off x="10129049" y="-2187553"/>
                <a:ext cx="49595" cy="7519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67" extrusionOk="0">
                    <a:moveTo>
                      <a:pt x="268" y="1"/>
                    </a:moveTo>
                    <a:cubicBezTo>
                      <a:pt x="238" y="20"/>
                      <a:pt x="218" y="30"/>
                      <a:pt x="208" y="40"/>
                    </a:cubicBezTo>
                    <a:cubicBezTo>
                      <a:pt x="194" y="55"/>
                      <a:pt x="179" y="58"/>
                      <a:pt x="163" y="58"/>
                    </a:cubicBezTo>
                    <a:cubicBezTo>
                      <a:pt x="154" y="58"/>
                      <a:pt x="146" y="57"/>
                      <a:pt x="137" y="57"/>
                    </a:cubicBezTo>
                    <a:cubicBezTo>
                      <a:pt x="128" y="57"/>
                      <a:pt x="119" y="58"/>
                      <a:pt x="109" y="60"/>
                    </a:cubicBezTo>
                    <a:cubicBezTo>
                      <a:pt x="119" y="80"/>
                      <a:pt x="129" y="110"/>
                      <a:pt x="149" y="149"/>
                    </a:cubicBezTo>
                    <a:cubicBezTo>
                      <a:pt x="197" y="240"/>
                      <a:pt x="194" y="261"/>
                      <a:pt x="177" y="261"/>
                    </a:cubicBezTo>
                    <a:cubicBezTo>
                      <a:pt x="167" y="261"/>
                      <a:pt x="151" y="252"/>
                      <a:pt x="139" y="248"/>
                    </a:cubicBezTo>
                    <a:cubicBezTo>
                      <a:pt x="129" y="248"/>
                      <a:pt x="70" y="179"/>
                      <a:pt x="20" y="139"/>
                    </a:cubicBezTo>
                    <a:cubicBezTo>
                      <a:pt x="10" y="149"/>
                      <a:pt x="0" y="159"/>
                      <a:pt x="0" y="169"/>
                    </a:cubicBezTo>
                    <a:cubicBezTo>
                      <a:pt x="10" y="189"/>
                      <a:pt x="30" y="209"/>
                      <a:pt x="50" y="229"/>
                    </a:cubicBezTo>
                    <a:cubicBezTo>
                      <a:pt x="50" y="229"/>
                      <a:pt x="60" y="229"/>
                      <a:pt x="60" y="239"/>
                    </a:cubicBezTo>
                    <a:cubicBezTo>
                      <a:pt x="119" y="298"/>
                      <a:pt x="99" y="308"/>
                      <a:pt x="70" y="308"/>
                    </a:cubicBezTo>
                    <a:cubicBezTo>
                      <a:pt x="70" y="328"/>
                      <a:pt x="70" y="348"/>
                      <a:pt x="70" y="348"/>
                    </a:cubicBezTo>
                    <a:cubicBezTo>
                      <a:pt x="83" y="348"/>
                      <a:pt x="100" y="343"/>
                      <a:pt x="117" y="343"/>
                    </a:cubicBezTo>
                    <a:cubicBezTo>
                      <a:pt x="125" y="343"/>
                      <a:pt x="132" y="344"/>
                      <a:pt x="139" y="348"/>
                    </a:cubicBezTo>
                    <a:cubicBezTo>
                      <a:pt x="169" y="348"/>
                      <a:pt x="179" y="397"/>
                      <a:pt x="189" y="467"/>
                    </a:cubicBezTo>
                    <a:cubicBezTo>
                      <a:pt x="258" y="467"/>
                      <a:pt x="308" y="427"/>
                      <a:pt x="288" y="308"/>
                    </a:cubicBezTo>
                    <a:cubicBezTo>
                      <a:pt x="278" y="189"/>
                      <a:pt x="278" y="80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7" name="Google Shape;3237;p19"/>
              <p:cNvSpPr/>
              <p:nvPr/>
            </p:nvSpPr>
            <p:spPr>
              <a:xfrm>
                <a:off x="10194424" y="-2469021"/>
                <a:ext cx="22543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440" extrusionOk="0">
                    <a:moveTo>
                      <a:pt x="73" y="0"/>
                    </a:moveTo>
                    <a:cubicBezTo>
                      <a:pt x="71" y="0"/>
                      <a:pt x="70" y="18"/>
                      <a:pt x="70" y="63"/>
                    </a:cubicBezTo>
                    <a:lnTo>
                      <a:pt x="70" y="202"/>
                    </a:lnTo>
                    <a:cubicBezTo>
                      <a:pt x="70" y="162"/>
                      <a:pt x="67" y="146"/>
                      <a:pt x="63" y="146"/>
                    </a:cubicBezTo>
                    <a:cubicBezTo>
                      <a:pt x="56" y="146"/>
                      <a:pt x="43" y="195"/>
                      <a:pt x="30" y="251"/>
                    </a:cubicBezTo>
                    <a:cubicBezTo>
                      <a:pt x="21" y="301"/>
                      <a:pt x="11" y="360"/>
                      <a:pt x="1" y="380"/>
                    </a:cubicBezTo>
                    <a:cubicBezTo>
                      <a:pt x="1" y="390"/>
                      <a:pt x="1" y="390"/>
                      <a:pt x="1" y="400"/>
                    </a:cubicBezTo>
                    <a:cubicBezTo>
                      <a:pt x="60" y="410"/>
                      <a:pt x="110" y="430"/>
                      <a:pt x="140" y="440"/>
                    </a:cubicBezTo>
                    <a:cubicBezTo>
                      <a:pt x="130" y="370"/>
                      <a:pt x="130" y="311"/>
                      <a:pt x="110" y="271"/>
                    </a:cubicBezTo>
                    <a:cubicBezTo>
                      <a:pt x="110" y="251"/>
                      <a:pt x="100" y="212"/>
                      <a:pt x="100" y="172"/>
                    </a:cubicBezTo>
                    <a:cubicBezTo>
                      <a:pt x="86" y="96"/>
                      <a:pt x="77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8" name="Google Shape;3238;p19"/>
              <p:cNvSpPr/>
              <p:nvPr/>
            </p:nvSpPr>
            <p:spPr>
              <a:xfrm>
                <a:off x="10144990" y="-2260979"/>
                <a:ext cx="177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0" y="0"/>
                    </a:moveTo>
                    <a:cubicBezTo>
                      <a:pt x="0" y="0"/>
                      <a:pt x="0" y="10"/>
                      <a:pt x="0" y="10"/>
                    </a:cubicBezTo>
                    <a:cubicBezTo>
                      <a:pt x="0" y="10"/>
                      <a:pt x="1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39" name="Google Shape;3239;p19"/>
              <p:cNvSpPr/>
              <p:nvPr/>
            </p:nvSpPr>
            <p:spPr>
              <a:xfrm>
                <a:off x="10333387" y="-2059861"/>
                <a:ext cx="644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40" y="1"/>
                    </a:moveTo>
                    <a:lnTo>
                      <a:pt x="40" y="1"/>
                    </a:lnTo>
                    <a:cubicBezTo>
                      <a:pt x="20" y="11"/>
                      <a:pt x="10" y="21"/>
                      <a:pt x="0" y="31"/>
                    </a:cubicBezTo>
                    <a:cubicBezTo>
                      <a:pt x="20" y="31"/>
                      <a:pt x="30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0" name="Google Shape;3240;p19"/>
              <p:cNvSpPr/>
              <p:nvPr/>
            </p:nvSpPr>
            <p:spPr>
              <a:xfrm>
                <a:off x="10120997" y="-2312024"/>
                <a:ext cx="36874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79" extrusionOk="0">
                    <a:moveTo>
                      <a:pt x="100" y="0"/>
                    </a:moveTo>
                    <a:cubicBezTo>
                      <a:pt x="90" y="0"/>
                      <a:pt x="80" y="10"/>
                      <a:pt x="70" y="2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1" y="99"/>
                      <a:pt x="120" y="40"/>
                      <a:pt x="159" y="99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89" y="159"/>
                      <a:pt x="179" y="179"/>
                      <a:pt x="229" y="179"/>
                    </a:cubicBezTo>
                    <a:cubicBezTo>
                      <a:pt x="229" y="129"/>
                      <a:pt x="219" y="89"/>
                      <a:pt x="169" y="70"/>
                    </a:cubicBezTo>
                    <a:cubicBezTo>
                      <a:pt x="120" y="40"/>
                      <a:pt x="100" y="2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1" name="Google Shape;3241;p19"/>
              <p:cNvSpPr/>
              <p:nvPr/>
            </p:nvSpPr>
            <p:spPr>
              <a:xfrm>
                <a:off x="10155617" y="-2393663"/>
                <a:ext cx="69079" cy="77291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80" extrusionOk="0">
                    <a:moveTo>
                      <a:pt x="246" y="1"/>
                    </a:moveTo>
                    <a:cubicBezTo>
                      <a:pt x="241" y="1"/>
                      <a:pt x="236" y="1"/>
                      <a:pt x="232" y="1"/>
                    </a:cubicBezTo>
                    <a:cubicBezTo>
                      <a:pt x="232" y="11"/>
                      <a:pt x="232" y="21"/>
                      <a:pt x="232" y="31"/>
                    </a:cubicBezTo>
                    <a:cubicBezTo>
                      <a:pt x="227" y="69"/>
                      <a:pt x="220" y="80"/>
                      <a:pt x="208" y="80"/>
                    </a:cubicBezTo>
                    <a:cubicBezTo>
                      <a:pt x="194" y="80"/>
                      <a:pt x="174" y="66"/>
                      <a:pt x="143" y="61"/>
                    </a:cubicBezTo>
                    <a:cubicBezTo>
                      <a:pt x="136" y="60"/>
                      <a:pt x="131" y="60"/>
                      <a:pt x="126" y="60"/>
                    </a:cubicBezTo>
                    <a:cubicBezTo>
                      <a:pt x="85" y="60"/>
                      <a:pt x="110" y="92"/>
                      <a:pt x="142" y="92"/>
                    </a:cubicBezTo>
                    <a:cubicBezTo>
                      <a:pt x="145" y="92"/>
                      <a:pt x="149" y="92"/>
                      <a:pt x="152" y="91"/>
                    </a:cubicBezTo>
                    <a:cubicBezTo>
                      <a:pt x="192" y="91"/>
                      <a:pt x="232" y="150"/>
                      <a:pt x="222" y="160"/>
                    </a:cubicBezTo>
                    <a:cubicBezTo>
                      <a:pt x="212" y="180"/>
                      <a:pt x="113" y="210"/>
                      <a:pt x="152" y="289"/>
                    </a:cubicBezTo>
                    <a:cubicBezTo>
                      <a:pt x="174" y="331"/>
                      <a:pt x="140" y="344"/>
                      <a:pt x="104" y="344"/>
                    </a:cubicBezTo>
                    <a:cubicBezTo>
                      <a:pt x="90" y="344"/>
                      <a:pt x="75" y="341"/>
                      <a:pt x="63" y="339"/>
                    </a:cubicBezTo>
                    <a:cubicBezTo>
                      <a:pt x="59" y="337"/>
                      <a:pt x="55" y="337"/>
                      <a:pt x="51" y="337"/>
                    </a:cubicBezTo>
                    <a:cubicBezTo>
                      <a:pt x="25" y="337"/>
                      <a:pt x="0" y="364"/>
                      <a:pt x="43" y="398"/>
                    </a:cubicBezTo>
                    <a:cubicBezTo>
                      <a:pt x="73" y="408"/>
                      <a:pt x="73" y="448"/>
                      <a:pt x="63" y="477"/>
                    </a:cubicBezTo>
                    <a:cubicBezTo>
                      <a:pt x="78" y="479"/>
                      <a:pt x="93" y="480"/>
                      <a:pt x="109" y="480"/>
                    </a:cubicBezTo>
                    <a:cubicBezTo>
                      <a:pt x="196" y="480"/>
                      <a:pt x="282" y="453"/>
                      <a:pt x="232" y="368"/>
                    </a:cubicBezTo>
                    <a:cubicBezTo>
                      <a:pt x="133" y="210"/>
                      <a:pt x="381" y="160"/>
                      <a:pt x="400" y="130"/>
                    </a:cubicBezTo>
                    <a:cubicBezTo>
                      <a:pt x="429" y="93"/>
                      <a:pt x="340" y="1"/>
                      <a:pt x="2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2" name="Google Shape;3242;p19"/>
              <p:cNvSpPr/>
              <p:nvPr/>
            </p:nvSpPr>
            <p:spPr>
              <a:xfrm>
                <a:off x="10098615" y="-2078057"/>
                <a:ext cx="46536" cy="4879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03" extrusionOk="0">
                    <a:moveTo>
                      <a:pt x="195" y="1"/>
                    </a:moveTo>
                    <a:cubicBezTo>
                      <a:pt x="173" y="1"/>
                      <a:pt x="151" y="10"/>
                      <a:pt x="130" y="25"/>
                    </a:cubicBezTo>
                    <a:lnTo>
                      <a:pt x="120" y="25"/>
                    </a:lnTo>
                    <a:cubicBezTo>
                      <a:pt x="120" y="34"/>
                      <a:pt x="120" y="34"/>
                      <a:pt x="120" y="34"/>
                    </a:cubicBezTo>
                    <a:cubicBezTo>
                      <a:pt x="110" y="104"/>
                      <a:pt x="150" y="94"/>
                      <a:pt x="199" y="183"/>
                    </a:cubicBezTo>
                    <a:cubicBezTo>
                      <a:pt x="217" y="215"/>
                      <a:pt x="221" y="227"/>
                      <a:pt x="215" y="227"/>
                    </a:cubicBezTo>
                    <a:cubicBezTo>
                      <a:pt x="206" y="227"/>
                      <a:pt x="168" y="189"/>
                      <a:pt x="130" y="163"/>
                    </a:cubicBezTo>
                    <a:cubicBezTo>
                      <a:pt x="70" y="134"/>
                      <a:pt x="80" y="84"/>
                      <a:pt x="60" y="64"/>
                    </a:cubicBezTo>
                    <a:cubicBezTo>
                      <a:pt x="50" y="74"/>
                      <a:pt x="31" y="84"/>
                      <a:pt x="21" y="94"/>
                    </a:cubicBezTo>
                    <a:cubicBezTo>
                      <a:pt x="11" y="104"/>
                      <a:pt x="1" y="124"/>
                      <a:pt x="11" y="134"/>
                    </a:cubicBezTo>
                    <a:cubicBezTo>
                      <a:pt x="31" y="153"/>
                      <a:pt x="50" y="163"/>
                      <a:pt x="70" y="173"/>
                    </a:cubicBezTo>
                    <a:cubicBezTo>
                      <a:pt x="81" y="157"/>
                      <a:pt x="90" y="151"/>
                      <a:pt x="98" y="151"/>
                    </a:cubicBezTo>
                    <a:cubicBezTo>
                      <a:pt x="118" y="151"/>
                      <a:pt x="127" y="199"/>
                      <a:pt x="120" y="243"/>
                    </a:cubicBezTo>
                    <a:cubicBezTo>
                      <a:pt x="130" y="263"/>
                      <a:pt x="140" y="272"/>
                      <a:pt x="159" y="302"/>
                    </a:cubicBezTo>
                    <a:cubicBezTo>
                      <a:pt x="179" y="292"/>
                      <a:pt x="199" y="272"/>
                      <a:pt x="219" y="243"/>
                    </a:cubicBezTo>
                    <a:cubicBezTo>
                      <a:pt x="259" y="173"/>
                      <a:pt x="259" y="153"/>
                      <a:pt x="288" y="124"/>
                    </a:cubicBezTo>
                    <a:cubicBezTo>
                      <a:pt x="278" y="124"/>
                      <a:pt x="269" y="124"/>
                      <a:pt x="259" y="114"/>
                    </a:cubicBezTo>
                    <a:cubicBezTo>
                      <a:pt x="209" y="64"/>
                      <a:pt x="219" y="44"/>
                      <a:pt x="219" y="5"/>
                    </a:cubicBezTo>
                    <a:cubicBezTo>
                      <a:pt x="211" y="2"/>
                      <a:pt x="203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3" name="Google Shape;3243;p19"/>
              <p:cNvSpPr/>
              <p:nvPr/>
            </p:nvSpPr>
            <p:spPr>
              <a:xfrm>
                <a:off x="10149820" y="-2074192"/>
                <a:ext cx="59095" cy="5120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18" extrusionOk="0">
                    <a:moveTo>
                      <a:pt x="0" y="1"/>
                    </a:moveTo>
                    <a:cubicBezTo>
                      <a:pt x="0" y="1"/>
                      <a:pt x="10" y="10"/>
                      <a:pt x="10" y="10"/>
                    </a:cubicBezTo>
                    <a:cubicBezTo>
                      <a:pt x="20" y="40"/>
                      <a:pt x="30" y="70"/>
                      <a:pt x="30" y="80"/>
                    </a:cubicBezTo>
                    <a:cubicBezTo>
                      <a:pt x="69" y="90"/>
                      <a:pt x="89" y="169"/>
                      <a:pt x="89" y="199"/>
                    </a:cubicBezTo>
                    <a:cubicBezTo>
                      <a:pt x="89" y="209"/>
                      <a:pt x="79" y="209"/>
                      <a:pt x="79" y="219"/>
                    </a:cubicBezTo>
                    <a:cubicBezTo>
                      <a:pt x="89" y="219"/>
                      <a:pt x="60" y="268"/>
                      <a:pt x="79" y="308"/>
                    </a:cubicBezTo>
                    <a:cubicBezTo>
                      <a:pt x="79" y="308"/>
                      <a:pt x="79" y="308"/>
                      <a:pt x="79" y="318"/>
                    </a:cubicBezTo>
                    <a:cubicBezTo>
                      <a:pt x="218" y="248"/>
                      <a:pt x="367" y="179"/>
                      <a:pt x="198" y="90"/>
                    </a:cubicBezTo>
                    <a:lnTo>
                      <a:pt x="188" y="90"/>
                    </a:lnTo>
                    <a:cubicBezTo>
                      <a:pt x="192" y="116"/>
                      <a:pt x="190" y="127"/>
                      <a:pt x="184" y="127"/>
                    </a:cubicBezTo>
                    <a:cubicBezTo>
                      <a:pt x="175" y="127"/>
                      <a:pt x="154" y="97"/>
                      <a:pt x="129" y="60"/>
                    </a:cubicBezTo>
                    <a:cubicBezTo>
                      <a:pt x="79" y="40"/>
                      <a:pt x="40" y="2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4" name="Google Shape;3244;p19"/>
              <p:cNvSpPr/>
              <p:nvPr/>
            </p:nvSpPr>
            <p:spPr>
              <a:xfrm>
                <a:off x="10381211" y="-1780486"/>
                <a:ext cx="6602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41" h="111" extrusionOk="0">
                    <a:moveTo>
                      <a:pt x="1" y="1"/>
                    </a:moveTo>
                    <a:cubicBezTo>
                      <a:pt x="1" y="31"/>
                      <a:pt x="11" y="70"/>
                      <a:pt x="21" y="110"/>
                    </a:cubicBezTo>
                    <a:cubicBezTo>
                      <a:pt x="31" y="110"/>
                      <a:pt x="40" y="100"/>
                      <a:pt x="40" y="80"/>
                    </a:cubicBezTo>
                    <a:cubicBezTo>
                      <a:pt x="31" y="2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5" name="Google Shape;3245;p19"/>
              <p:cNvSpPr/>
              <p:nvPr/>
            </p:nvSpPr>
            <p:spPr>
              <a:xfrm>
                <a:off x="9389791" y="-1147825"/>
                <a:ext cx="8051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39" extrusionOk="0">
                    <a:moveTo>
                      <a:pt x="27" y="0"/>
                    </a:moveTo>
                    <a:cubicBezTo>
                      <a:pt x="20" y="0"/>
                      <a:pt x="12" y="11"/>
                      <a:pt x="0" y="28"/>
                    </a:cubicBezTo>
                    <a:lnTo>
                      <a:pt x="50" y="38"/>
                    </a:lnTo>
                    <a:cubicBezTo>
                      <a:pt x="40" y="28"/>
                      <a:pt x="40" y="28"/>
                      <a:pt x="40" y="18"/>
                    </a:cubicBezTo>
                    <a:cubicBezTo>
                      <a:pt x="36" y="6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6" name="Google Shape;3246;p19"/>
              <p:cNvSpPr/>
              <p:nvPr/>
            </p:nvSpPr>
            <p:spPr>
              <a:xfrm>
                <a:off x="9210895" y="-1816072"/>
                <a:ext cx="43315" cy="34298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3" extrusionOk="0">
                    <a:moveTo>
                      <a:pt x="60" y="0"/>
                    </a:moveTo>
                    <a:cubicBezTo>
                      <a:pt x="49" y="0"/>
                      <a:pt x="40" y="5"/>
                      <a:pt x="31" y="14"/>
                    </a:cubicBezTo>
                    <a:cubicBezTo>
                      <a:pt x="21" y="24"/>
                      <a:pt x="11" y="34"/>
                      <a:pt x="1" y="44"/>
                    </a:cubicBezTo>
                    <a:cubicBezTo>
                      <a:pt x="31" y="73"/>
                      <a:pt x="70" y="143"/>
                      <a:pt x="90" y="212"/>
                    </a:cubicBezTo>
                    <a:cubicBezTo>
                      <a:pt x="130" y="172"/>
                      <a:pt x="269" y="123"/>
                      <a:pt x="179" y="63"/>
                    </a:cubicBezTo>
                    <a:cubicBezTo>
                      <a:pt x="118" y="22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7" name="Google Shape;3247;p19"/>
              <p:cNvSpPr/>
              <p:nvPr/>
            </p:nvSpPr>
            <p:spPr>
              <a:xfrm>
                <a:off x="9129578" y="-1318993"/>
                <a:ext cx="63926" cy="4524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81" extrusionOk="0">
                    <a:moveTo>
                      <a:pt x="218" y="1"/>
                    </a:moveTo>
                    <a:cubicBezTo>
                      <a:pt x="218" y="1"/>
                      <a:pt x="208" y="1"/>
                      <a:pt x="198" y="10"/>
                    </a:cubicBezTo>
                    <a:cubicBezTo>
                      <a:pt x="189" y="20"/>
                      <a:pt x="184" y="25"/>
                      <a:pt x="181" y="25"/>
                    </a:cubicBezTo>
                    <a:cubicBezTo>
                      <a:pt x="179" y="25"/>
                      <a:pt x="179" y="20"/>
                      <a:pt x="179" y="10"/>
                    </a:cubicBezTo>
                    <a:cubicBezTo>
                      <a:pt x="109" y="30"/>
                      <a:pt x="40" y="110"/>
                      <a:pt x="0" y="209"/>
                    </a:cubicBezTo>
                    <a:cubicBezTo>
                      <a:pt x="16" y="198"/>
                      <a:pt x="29" y="188"/>
                      <a:pt x="41" y="188"/>
                    </a:cubicBezTo>
                    <a:cubicBezTo>
                      <a:pt x="51" y="188"/>
                      <a:pt x="60" y="196"/>
                      <a:pt x="70" y="219"/>
                    </a:cubicBezTo>
                    <a:cubicBezTo>
                      <a:pt x="82" y="255"/>
                      <a:pt x="90" y="281"/>
                      <a:pt x="104" y="281"/>
                    </a:cubicBezTo>
                    <a:cubicBezTo>
                      <a:pt x="113" y="281"/>
                      <a:pt x="124" y="271"/>
                      <a:pt x="139" y="248"/>
                    </a:cubicBezTo>
                    <a:cubicBezTo>
                      <a:pt x="179" y="189"/>
                      <a:pt x="189" y="219"/>
                      <a:pt x="208" y="189"/>
                    </a:cubicBezTo>
                    <a:cubicBezTo>
                      <a:pt x="228" y="169"/>
                      <a:pt x="129" y="139"/>
                      <a:pt x="189" y="100"/>
                    </a:cubicBezTo>
                    <a:cubicBezTo>
                      <a:pt x="215" y="86"/>
                      <a:pt x="232" y="81"/>
                      <a:pt x="248" y="81"/>
                    </a:cubicBezTo>
                    <a:cubicBezTo>
                      <a:pt x="267" y="81"/>
                      <a:pt x="285" y="89"/>
                      <a:pt x="317" y="100"/>
                    </a:cubicBezTo>
                    <a:cubicBezTo>
                      <a:pt x="332" y="105"/>
                      <a:pt x="347" y="107"/>
                      <a:pt x="361" y="107"/>
                    </a:cubicBezTo>
                    <a:cubicBezTo>
                      <a:pt x="374" y="107"/>
                      <a:pt x="387" y="105"/>
                      <a:pt x="397" y="100"/>
                    </a:cubicBezTo>
                    <a:cubicBezTo>
                      <a:pt x="337" y="60"/>
                      <a:pt x="288" y="10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8" name="Google Shape;3248;p19"/>
              <p:cNvSpPr/>
              <p:nvPr/>
            </p:nvSpPr>
            <p:spPr>
              <a:xfrm>
                <a:off x="9169512" y="-1149919"/>
                <a:ext cx="17712" cy="1739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8" extrusionOk="0">
                    <a:moveTo>
                      <a:pt x="43" y="1"/>
                    </a:moveTo>
                    <a:cubicBezTo>
                      <a:pt x="32" y="1"/>
                      <a:pt x="24" y="4"/>
                      <a:pt x="20" y="11"/>
                    </a:cubicBezTo>
                    <a:cubicBezTo>
                      <a:pt x="20" y="21"/>
                      <a:pt x="10" y="41"/>
                      <a:pt x="0" y="61"/>
                    </a:cubicBezTo>
                    <a:cubicBezTo>
                      <a:pt x="0" y="71"/>
                      <a:pt x="0" y="71"/>
                      <a:pt x="0" y="81"/>
                    </a:cubicBezTo>
                    <a:cubicBezTo>
                      <a:pt x="0" y="99"/>
                      <a:pt x="5" y="107"/>
                      <a:pt x="13" y="107"/>
                    </a:cubicBezTo>
                    <a:cubicBezTo>
                      <a:pt x="32" y="107"/>
                      <a:pt x="68" y="69"/>
                      <a:pt x="109" y="21"/>
                    </a:cubicBezTo>
                    <a:cubicBezTo>
                      <a:pt x="85" y="9"/>
                      <a:pt x="6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49" name="Google Shape;3249;p19"/>
              <p:cNvSpPr/>
              <p:nvPr/>
            </p:nvSpPr>
            <p:spPr>
              <a:xfrm>
                <a:off x="8937960" y="-1262152"/>
                <a:ext cx="260856" cy="165370"/>
              </a:xfrm>
              <a:custGeom>
                <a:avLst/>
                <a:gdLst/>
                <a:ahLst/>
                <a:cxnLst/>
                <a:rect l="l" t="t" r="r" b="b"/>
                <a:pathLst>
                  <a:path w="1620" h="1027" extrusionOk="0">
                    <a:moveTo>
                      <a:pt x="571" y="1"/>
                    </a:moveTo>
                    <a:cubicBezTo>
                      <a:pt x="535" y="1"/>
                      <a:pt x="495" y="5"/>
                      <a:pt x="447" y="14"/>
                    </a:cubicBezTo>
                    <a:cubicBezTo>
                      <a:pt x="238" y="54"/>
                      <a:pt x="0" y="173"/>
                      <a:pt x="159" y="193"/>
                    </a:cubicBezTo>
                    <a:cubicBezTo>
                      <a:pt x="308" y="203"/>
                      <a:pt x="506" y="292"/>
                      <a:pt x="456" y="480"/>
                    </a:cubicBezTo>
                    <a:cubicBezTo>
                      <a:pt x="433" y="563"/>
                      <a:pt x="485" y="573"/>
                      <a:pt x="558" y="573"/>
                    </a:cubicBezTo>
                    <a:cubicBezTo>
                      <a:pt x="581" y="573"/>
                      <a:pt x="606" y="572"/>
                      <a:pt x="631" y="572"/>
                    </a:cubicBezTo>
                    <a:cubicBezTo>
                      <a:pt x="697" y="572"/>
                      <a:pt x="765" y="579"/>
                      <a:pt x="803" y="629"/>
                    </a:cubicBezTo>
                    <a:cubicBezTo>
                      <a:pt x="891" y="765"/>
                      <a:pt x="606" y="1026"/>
                      <a:pt x="793" y="1026"/>
                    </a:cubicBezTo>
                    <a:cubicBezTo>
                      <a:pt x="796" y="1026"/>
                      <a:pt x="800" y="1026"/>
                      <a:pt x="803" y="1026"/>
                    </a:cubicBezTo>
                    <a:cubicBezTo>
                      <a:pt x="913" y="1016"/>
                      <a:pt x="1012" y="966"/>
                      <a:pt x="1091" y="887"/>
                    </a:cubicBezTo>
                    <a:cubicBezTo>
                      <a:pt x="1101" y="857"/>
                      <a:pt x="1101" y="837"/>
                      <a:pt x="1091" y="818"/>
                    </a:cubicBezTo>
                    <a:cubicBezTo>
                      <a:pt x="1074" y="787"/>
                      <a:pt x="1041" y="785"/>
                      <a:pt x="1012" y="785"/>
                    </a:cubicBezTo>
                    <a:cubicBezTo>
                      <a:pt x="1007" y="785"/>
                      <a:pt x="1003" y="785"/>
                      <a:pt x="999" y="785"/>
                    </a:cubicBezTo>
                    <a:cubicBezTo>
                      <a:pt x="967" y="785"/>
                      <a:pt x="942" y="783"/>
                      <a:pt x="952" y="738"/>
                    </a:cubicBezTo>
                    <a:cubicBezTo>
                      <a:pt x="972" y="639"/>
                      <a:pt x="893" y="589"/>
                      <a:pt x="833" y="580"/>
                    </a:cubicBezTo>
                    <a:cubicBezTo>
                      <a:pt x="774" y="570"/>
                      <a:pt x="873" y="510"/>
                      <a:pt x="952" y="490"/>
                    </a:cubicBezTo>
                    <a:cubicBezTo>
                      <a:pt x="972" y="485"/>
                      <a:pt x="988" y="483"/>
                      <a:pt x="1002" y="483"/>
                    </a:cubicBezTo>
                    <a:cubicBezTo>
                      <a:pt x="1045" y="483"/>
                      <a:pt x="1069" y="500"/>
                      <a:pt x="1121" y="500"/>
                    </a:cubicBezTo>
                    <a:cubicBezTo>
                      <a:pt x="1159" y="506"/>
                      <a:pt x="1188" y="523"/>
                      <a:pt x="1206" y="523"/>
                    </a:cubicBezTo>
                    <a:cubicBezTo>
                      <a:pt x="1222" y="523"/>
                      <a:pt x="1230" y="511"/>
                      <a:pt x="1230" y="470"/>
                    </a:cubicBezTo>
                    <a:cubicBezTo>
                      <a:pt x="1230" y="385"/>
                      <a:pt x="1275" y="291"/>
                      <a:pt x="1322" y="291"/>
                    </a:cubicBezTo>
                    <a:cubicBezTo>
                      <a:pt x="1324" y="291"/>
                      <a:pt x="1327" y="292"/>
                      <a:pt x="1329" y="292"/>
                    </a:cubicBezTo>
                    <a:cubicBezTo>
                      <a:pt x="1369" y="302"/>
                      <a:pt x="1388" y="361"/>
                      <a:pt x="1438" y="371"/>
                    </a:cubicBezTo>
                    <a:cubicBezTo>
                      <a:pt x="1444" y="372"/>
                      <a:pt x="1451" y="373"/>
                      <a:pt x="1457" y="373"/>
                    </a:cubicBezTo>
                    <a:cubicBezTo>
                      <a:pt x="1513" y="373"/>
                      <a:pt x="1579" y="336"/>
                      <a:pt x="1597" y="292"/>
                    </a:cubicBezTo>
                    <a:cubicBezTo>
                      <a:pt x="1611" y="257"/>
                      <a:pt x="1620" y="222"/>
                      <a:pt x="1603" y="222"/>
                    </a:cubicBezTo>
                    <a:cubicBezTo>
                      <a:pt x="1596" y="222"/>
                      <a:pt x="1584" y="228"/>
                      <a:pt x="1567" y="242"/>
                    </a:cubicBezTo>
                    <a:cubicBezTo>
                      <a:pt x="1539" y="261"/>
                      <a:pt x="1504" y="271"/>
                      <a:pt x="1477" y="271"/>
                    </a:cubicBezTo>
                    <a:cubicBezTo>
                      <a:pt x="1448" y="271"/>
                      <a:pt x="1428" y="259"/>
                      <a:pt x="1438" y="233"/>
                    </a:cubicBezTo>
                    <a:cubicBezTo>
                      <a:pt x="1468" y="183"/>
                      <a:pt x="1577" y="94"/>
                      <a:pt x="1507" y="74"/>
                    </a:cubicBezTo>
                    <a:cubicBezTo>
                      <a:pt x="1481" y="66"/>
                      <a:pt x="1448" y="61"/>
                      <a:pt x="1417" y="61"/>
                    </a:cubicBezTo>
                    <a:cubicBezTo>
                      <a:pt x="1368" y="61"/>
                      <a:pt x="1325" y="73"/>
                      <a:pt x="1319" y="104"/>
                    </a:cubicBezTo>
                    <a:cubicBezTo>
                      <a:pt x="1311" y="136"/>
                      <a:pt x="1242" y="203"/>
                      <a:pt x="1207" y="203"/>
                    </a:cubicBezTo>
                    <a:cubicBezTo>
                      <a:pt x="1200" y="203"/>
                      <a:pt x="1194" y="200"/>
                      <a:pt x="1190" y="193"/>
                    </a:cubicBezTo>
                    <a:cubicBezTo>
                      <a:pt x="1185" y="185"/>
                      <a:pt x="1179" y="181"/>
                      <a:pt x="1173" y="181"/>
                    </a:cubicBezTo>
                    <a:cubicBezTo>
                      <a:pt x="1142" y="181"/>
                      <a:pt x="1101" y="269"/>
                      <a:pt x="1101" y="302"/>
                    </a:cubicBezTo>
                    <a:cubicBezTo>
                      <a:pt x="1101" y="328"/>
                      <a:pt x="1108" y="397"/>
                      <a:pt x="1085" y="397"/>
                    </a:cubicBezTo>
                    <a:cubicBezTo>
                      <a:pt x="1081" y="397"/>
                      <a:pt x="1077" y="395"/>
                      <a:pt x="1071" y="391"/>
                    </a:cubicBezTo>
                    <a:cubicBezTo>
                      <a:pt x="1032" y="352"/>
                      <a:pt x="1051" y="233"/>
                      <a:pt x="1071" y="203"/>
                    </a:cubicBezTo>
                    <a:cubicBezTo>
                      <a:pt x="1081" y="183"/>
                      <a:pt x="1121" y="143"/>
                      <a:pt x="1111" y="114"/>
                    </a:cubicBezTo>
                    <a:cubicBezTo>
                      <a:pt x="1106" y="99"/>
                      <a:pt x="1097" y="87"/>
                      <a:pt x="1084" y="87"/>
                    </a:cubicBezTo>
                    <a:cubicBezTo>
                      <a:pt x="1070" y="87"/>
                      <a:pt x="1052" y="102"/>
                      <a:pt x="1032" y="143"/>
                    </a:cubicBezTo>
                    <a:cubicBezTo>
                      <a:pt x="985" y="208"/>
                      <a:pt x="956" y="273"/>
                      <a:pt x="936" y="273"/>
                    </a:cubicBezTo>
                    <a:cubicBezTo>
                      <a:pt x="935" y="273"/>
                      <a:pt x="934" y="273"/>
                      <a:pt x="932" y="272"/>
                    </a:cubicBezTo>
                    <a:cubicBezTo>
                      <a:pt x="913" y="262"/>
                      <a:pt x="873" y="193"/>
                      <a:pt x="903" y="173"/>
                    </a:cubicBezTo>
                    <a:cubicBezTo>
                      <a:pt x="922" y="153"/>
                      <a:pt x="952" y="104"/>
                      <a:pt x="982" y="54"/>
                    </a:cubicBezTo>
                    <a:cubicBezTo>
                      <a:pt x="952" y="54"/>
                      <a:pt x="922" y="44"/>
                      <a:pt x="883" y="44"/>
                    </a:cubicBezTo>
                    <a:cubicBezTo>
                      <a:pt x="748" y="37"/>
                      <a:pt x="681" y="1"/>
                      <a:pt x="5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0" name="Google Shape;3250;p19"/>
              <p:cNvSpPr/>
              <p:nvPr/>
            </p:nvSpPr>
            <p:spPr>
              <a:xfrm>
                <a:off x="9943872" y="-806295"/>
                <a:ext cx="36874" cy="42188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62" extrusionOk="0">
                    <a:moveTo>
                      <a:pt x="113" y="0"/>
                    </a:moveTo>
                    <a:cubicBezTo>
                      <a:pt x="82" y="0"/>
                      <a:pt x="39" y="20"/>
                      <a:pt x="0" y="39"/>
                    </a:cubicBezTo>
                    <a:cubicBezTo>
                      <a:pt x="50" y="69"/>
                      <a:pt x="89" y="158"/>
                      <a:pt x="89" y="237"/>
                    </a:cubicBezTo>
                    <a:cubicBezTo>
                      <a:pt x="92" y="254"/>
                      <a:pt x="99" y="261"/>
                      <a:pt x="108" y="261"/>
                    </a:cubicBezTo>
                    <a:cubicBezTo>
                      <a:pt x="133" y="261"/>
                      <a:pt x="178" y="212"/>
                      <a:pt x="228" y="148"/>
                    </a:cubicBezTo>
                    <a:cubicBezTo>
                      <a:pt x="198" y="98"/>
                      <a:pt x="169" y="49"/>
                      <a:pt x="149" y="19"/>
                    </a:cubicBezTo>
                    <a:cubicBezTo>
                      <a:pt x="142" y="5"/>
                      <a:pt x="129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1" name="Google Shape;3251;p19"/>
              <p:cNvSpPr/>
              <p:nvPr/>
            </p:nvSpPr>
            <p:spPr>
              <a:xfrm>
                <a:off x="9999747" y="-967801"/>
                <a:ext cx="8051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50" h="6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0" y="31"/>
                      <a:pt x="10" y="50"/>
                      <a:pt x="50" y="60"/>
                    </a:cubicBezTo>
                    <a:cubicBezTo>
                      <a:pt x="50" y="50"/>
                      <a:pt x="40" y="41"/>
                      <a:pt x="40" y="41"/>
                    </a:cubicBezTo>
                    <a:cubicBezTo>
                      <a:pt x="40" y="31"/>
                      <a:pt x="30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2" name="Google Shape;3252;p19"/>
              <p:cNvSpPr/>
              <p:nvPr/>
            </p:nvSpPr>
            <p:spPr>
              <a:xfrm>
                <a:off x="10023578" y="-1153139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52" y="0"/>
                    </a:moveTo>
                    <a:cubicBezTo>
                      <a:pt x="48" y="0"/>
                      <a:pt x="45" y="1"/>
                      <a:pt x="40" y="2"/>
                    </a:cubicBezTo>
                    <a:cubicBezTo>
                      <a:pt x="1" y="12"/>
                      <a:pt x="1" y="31"/>
                      <a:pt x="11" y="91"/>
                    </a:cubicBezTo>
                    <a:cubicBezTo>
                      <a:pt x="40" y="91"/>
                      <a:pt x="70" y="91"/>
                      <a:pt x="110" y="81"/>
                    </a:cubicBezTo>
                    <a:lnTo>
                      <a:pt x="120" y="81"/>
                    </a:lnTo>
                    <a:cubicBezTo>
                      <a:pt x="102" y="37"/>
                      <a:pt x="84" y="0"/>
                      <a:pt x="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3" name="Google Shape;3253;p19"/>
              <p:cNvSpPr/>
              <p:nvPr/>
            </p:nvSpPr>
            <p:spPr>
              <a:xfrm>
                <a:off x="9830351" y="-788904"/>
                <a:ext cx="99190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616" h="378" extrusionOk="0">
                    <a:moveTo>
                      <a:pt x="616" y="0"/>
                    </a:moveTo>
                    <a:cubicBezTo>
                      <a:pt x="609" y="0"/>
                      <a:pt x="607" y="0"/>
                      <a:pt x="606" y="4"/>
                    </a:cubicBezTo>
                    <a:lnTo>
                      <a:pt x="606" y="4"/>
                    </a:lnTo>
                    <a:cubicBezTo>
                      <a:pt x="609" y="3"/>
                      <a:pt x="612" y="2"/>
                      <a:pt x="616" y="0"/>
                    </a:cubicBezTo>
                    <a:close/>
                    <a:moveTo>
                      <a:pt x="606" y="4"/>
                    </a:moveTo>
                    <a:lnTo>
                      <a:pt x="606" y="4"/>
                    </a:lnTo>
                    <a:cubicBezTo>
                      <a:pt x="584" y="15"/>
                      <a:pt x="576" y="30"/>
                      <a:pt x="576" y="30"/>
                    </a:cubicBezTo>
                    <a:lnTo>
                      <a:pt x="179" y="50"/>
                    </a:lnTo>
                    <a:cubicBezTo>
                      <a:pt x="179" y="185"/>
                      <a:pt x="0" y="378"/>
                      <a:pt x="148" y="378"/>
                    </a:cubicBezTo>
                    <a:cubicBezTo>
                      <a:pt x="152" y="378"/>
                      <a:pt x="156" y="377"/>
                      <a:pt x="160" y="377"/>
                    </a:cubicBezTo>
                    <a:cubicBezTo>
                      <a:pt x="368" y="357"/>
                      <a:pt x="536" y="189"/>
                      <a:pt x="606" y="10"/>
                    </a:cubicBezTo>
                    <a:cubicBezTo>
                      <a:pt x="606" y="8"/>
                      <a:pt x="606" y="6"/>
                      <a:pt x="60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4" name="Google Shape;3254;p19"/>
              <p:cNvSpPr/>
              <p:nvPr/>
            </p:nvSpPr>
            <p:spPr>
              <a:xfrm>
                <a:off x="10050791" y="-984065"/>
                <a:ext cx="20933" cy="164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2" extrusionOk="0">
                    <a:moveTo>
                      <a:pt x="46" y="1"/>
                    </a:moveTo>
                    <a:cubicBezTo>
                      <a:pt x="30" y="1"/>
                      <a:pt x="19" y="15"/>
                      <a:pt x="10" y="32"/>
                    </a:cubicBezTo>
                    <a:cubicBezTo>
                      <a:pt x="0" y="52"/>
                      <a:pt x="20" y="82"/>
                      <a:pt x="50" y="102"/>
                    </a:cubicBezTo>
                    <a:cubicBezTo>
                      <a:pt x="77" y="86"/>
                      <a:pt x="98" y="78"/>
                      <a:pt x="112" y="78"/>
                    </a:cubicBezTo>
                    <a:cubicBezTo>
                      <a:pt x="123" y="78"/>
                      <a:pt x="129" y="83"/>
                      <a:pt x="129" y="92"/>
                    </a:cubicBezTo>
                    <a:cubicBezTo>
                      <a:pt x="129" y="92"/>
                      <a:pt x="129" y="92"/>
                      <a:pt x="129" y="82"/>
                    </a:cubicBezTo>
                    <a:cubicBezTo>
                      <a:pt x="91" y="22"/>
                      <a:pt x="65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5" name="Google Shape;3255;p19"/>
              <p:cNvSpPr/>
              <p:nvPr/>
            </p:nvSpPr>
            <p:spPr>
              <a:xfrm>
                <a:off x="9936787" y="-937368"/>
                <a:ext cx="63121" cy="4154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8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28" y="66"/>
                    </a:cubicBezTo>
                    <a:cubicBezTo>
                      <a:pt x="109" y="66"/>
                      <a:pt x="91" y="61"/>
                      <a:pt x="74" y="50"/>
                    </a:cubicBezTo>
                    <a:cubicBezTo>
                      <a:pt x="62" y="41"/>
                      <a:pt x="53" y="37"/>
                      <a:pt x="45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2" y="249"/>
                      <a:pt x="55" y="257"/>
                      <a:pt x="72" y="257"/>
                    </a:cubicBezTo>
                    <a:cubicBezTo>
                      <a:pt x="120" y="257"/>
                      <a:pt x="196" y="196"/>
                      <a:pt x="262" y="189"/>
                    </a:cubicBezTo>
                    <a:cubicBezTo>
                      <a:pt x="322" y="179"/>
                      <a:pt x="351" y="109"/>
                      <a:pt x="39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6" name="Google Shape;3256;p19"/>
              <p:cNvSpPr/>
              <p:nvPr/>
            </p:nvSpPr>
            <p:spPr>
              <a:xfrm>
                <a:off x="9965610" y="-1451193"/>
                <a:ext cx="34298" cy="4138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7" extrusionOk="0">
                    <a:moveTo>
                      <a:pt x="105" y="1"/>
                    </a:moveTo>
                    <a:cubicBezTo>
                      <a:pt x="46" y="1"/>
                      <a:pt x="1" y="109"/>
                      <a:pt x="113" y="246"/>
                    </a:cubicBezTo>
                    <a:cubicBezTo>
                      <a:pt x="113" y="246"/>
                      <a:pt x="113" y="246"/>
                      <a:pt x="113" y="256"/>
                    </a:cubicBezTo>
                    <a:cubicBezTo>
                      <a:pt x="143" y="227"/>
                      <a:pt x="172" y="207"/>
                      <a:pt x="212" y="177"/>
                    </a:cubicBezTo>
                    <a:cubicBezTo>
                      <a:pt x="192" y="108"/>
                      <a:pt x="182" y="28"/>
                      <a:pt x="133" y="8"/>
                    </a:cubicBezTo>
                    <a:cubicBezTo>
                      <a:pt x="124" y="3"/>
                      <a:pt x="114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7" name="Google Shape;3257;p19"/>
              <p:cNvSpPr/>
              <p:nvPr/>
            </p:nvSpPr>
            <p:spPr>
              <a:xfrm>
                <a:off x="9583019" y="-970861"/>
                <a:ext cx="67146" cy="7036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37" extrusionOk="0">
                    <a:moveTo>
                      <a:pt x="417" y="0"/>
                    </a:moveTo>
                    <a:lnTo>
                      <a:pt x="119" y="40"/>
                    </a:lnTo>
                    <a:cubicBezTo>
                      <a:pt x="119" y="79"/>
                      <a:pt x="79" y="119"/>
                      <a:pt x="60" y="159"/>
                    </a:cubicBezTo>
                    <a:cubicBezTo>
                      <a:pt x="40" y="188"/>
                      <a:pt x="0" y="367"/>
                      <a:pt x="70" y="426"/>
                    </a:cubicBezTo>
                    <a:cubicBezTo>
                      <a:pt x="78" y="434"/>
                      <a:pt x="85" y="437"/>
                      <a:pt x="91" y="437"/>
                    </a:cubicBezTo>
                    <a:cubicBezTo>
                      <a:pt x="124" y="437"/>
                      <a:pt x="109" y="330"/>
                      <a:pt x="109" y="288"/>
                    </a:cubicBezTo>
                    <a:cubicBezTo>
                      <a:pt x="109" y="245"/>
                      <a:pt x="167" y="116"/>
                      <a:pt x="209" y="116"/>
                    </a:cubicBezTo>
                    <a:cubicBezTo>
                      <a:pt x="216" y="116"/>
                      <a:pt x="222" y="120"/>
                      <a:pt x="228" y="129"/>
                    </a:cubicBezTo>
                    <a:cubicBezTo>
                      <a:pt x="236" y="140"/>
                      <a:pt x="246" y="145"/>
                      <a:pt x="259" y="145"/>
                    </a:cubicBezTo>
                    <a:cubicBezTo>
                      <a:pt x="313" y="145"/>
                      <a:pt x="401" y="56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8" name="Google Shape;3258;p19"/>
              <p:cNvSpPr/>
              <p:nvPr/>
            </p:nvSpPr>
            <p:spPr>
              <a:xfrm>
                <a:off x="9546306" y="-966191"/>
                <a:ext cx="38484" cy="35747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89" y="1"/>
                    </a:moveTo>
                    <a:cubicBezTo>
                      <a:pt x="69" y="31"/>
                      <a:pt x="60" y="60"/>
                      <a:pt x="40" y="70"/>
                    </a:cubicBezTo>
                    <a:cubicBezTo>
                      <a:pt x="0" y="100"/>
                      <a:pt x="60" y="209"/>
                      <a:pt x="89" y="219"/>
                    </a:cubicBezTo>
                    <a:cubicBezTo>
                      <a:pt x="92" y="221"/>
                      <a:pt x="95" y="221"/>
                      <a:pt x="97" y="221"/>
                    </a:cubicBezTo>
                    <a:cubicBezTo>
                      <a:pt x="126" y="221"/>
                      <a:pt x="165" y="130"/>
                      <a:pt x="228" y="31"/>
                    </a:cubicBezTo>
                    <a:cubicBezTo>
                      <a:pt x="228" y="21"/>
                      <a:pt x="238" y="21"/>
                      <a:pt x="238" y="11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59" name="Google Shape;3259;p19"/>
              <p:cNvSpPr/>
              <p:nvPr/>
            </p:nvSpPr>
            <p:spPr>
              <a:xfrm>
                <a:off x="9693159" y="-1571317"/>
                <a:ext cx="24153" cy="39451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45" extrusionOk="0">
                    <a:moveTo>
                      <a:pt x="0" y="1"/>
                    </a:moveTo>
                    <a:cubicBezTo>
                      <a:pt x="20" y="11"/>
                      <a:pt x="20" y="31"/>
                      <a:pt x="20" y="60"/>
                    </a:cubicBezTo>
                    <a:cubicBezTo>
                      <a:pt x="30" y="70"/>
                      <a:pt x="30" y="70"/>
                      <a:pt x="30" y="80"/>
                    </a:cubicBezTo>
                    <a:cubicBezTo>
                      <a:pt x="30" y="110"/>
                      <a:pt x="20" y="140"/>
                      <a:pt x="20" y="169"/>
                    </a:cubicBezTo>
                    <a:cubicBezTo>
                      <a:pt x="10" y="199"/>
                      <a:pt x="10" y="219"/>
                      <a:pt x="10" y="229"/>
                    </a:cubicBezTo>
                    <a:cubicBezTo>
                      <a:pt x="20" y="229"/>
                      <a:pt x="20" y="229"/>
                      <a:pt x="20" y="239"/>
                    </a:cubicBezTo>
                    <a:cubicBezTo>
                      <a:pt x="24" y="243"/>
                      <a:pt x="29" y="245"/>
                      <a:pt x="36" y="245"/>
                    </a:cubicBezTo>
                    <a:cubicBezTo>
                      <a:pt x="61" y="245"/>
                      <a:pt x="102" y="215"/>
                      <a:pt x="149" y="160"/>
                    </a:cubicBezTo>
                    <a:cubicBezTo>
                      <a:pt x="119" y="130"/>
                      <a:pt x="80" y="90"/>
                      <a:pt x="40" y="31"/>
                    </a:cubicBezTo>
                    <a:cubicBezTo>
                      <a:pt x="20" y="11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0" name="Google Shape;3260;p19"/>
              <p:cNvSpPr/>
              <p:nvPr/>
            </p:nvSpPr>
            <p:spPr>
              <a:xfrm>
                <a:off x="9522313" y="-2198502"/>
                <a:ext cx="614784" cy="1448075"/>
              </a:xfrm>
              <a:custGeom>
                <a:avLst/>
                <a:gdLst/>
                <a:ahLst/>
                <a:cxnLst/>
                <a:rect l="l" t="t" r="r" b="b"/>
                <a:pathLst>
                  <a:path w="3818" h="8993" extrusionOk="0">
                    <a:moveTo>
                      <a:pt x="1908" y="0"/>
                    </a:moveTo>
                    <a:cubicBezTo>
                      <a:pt x="1906" y="0"/>
                      <a:pt x="1904" y="28"/>
                      <a:pt x="1904" y="98"/>
                    </a:cubicBezTo>
                    <a:lnTo>
                      <a:pt x="1904" y="326"/>
                    </a:lnTo>
                    <a:cubicBezTo>
                      <a:pt x="1904" y="247"/>
                      <a:pt x="1900" y="216"/>
                      <a:pt x="1893" y="216"/>
                    </a:cubicBezTo>
                    <a:cubicBezTo>
                      <a:pt x="1873" y="216"/>
                      <a:pt x="1827" y="512"/>
                      <a:pt x="1805" y="564"/>
                    </a:cubicBezTo>
                    <a:cubicBezTo>
                      <a:pt x="1765" y="644"/>
                      <a:pt x="1795" y="644"/>
                      <a:pt x="1775" y="763"/>
                    </a:cubicBezTo>
                    <a:cubicBezTo>
                      <a:pt x="1771" y="814"/>
                      <a:pt x="1765" y="831"/>
                      <a:pt x="1751" y="831"/>
                    </a:cubicBezTo>
                    <a:cubicBezTo>
                      <a:pt x="1733" y="831"/>
                      <a:pt x="1702" y="804"/>
                      <a:pt x="1646" y="792"/>
                    </a:cubicBezTo>
                    <a:cubicBezTo>
                      <a:pt x="1635" y="790"/>
                      <a:pt x="1626" y="789"/>
                      <a:pt x="1619" y="789"/>
                    </a:cubicBezTo>
                    <a:cubicBezTo>
                      <a:pt x="1560" y="789"/>
                      <a:pt x="1612" y="852"/>
                      <a:pt x="1656" y="852"/>
                    </a:cubicBezTo>
                    <a:cubicBezTo>
                      <a:pt x="1660" y="851"/>
                      <a:pt x="1663" y="851"/>
                      <a:pt x="1667" y="851"/>
                    </a:cubicBezTo>
                    <a:cubicBezTo>
                      <a:pt x="1722" y="851"/>
                      <a:pt x="1775" y="923"/>
                      <a:pt x="1765" y="951"/>
                    </a:cubicBezTo>
                    <a:cubicBezTo>
                      <a:pt x="1745" y="981"/>
                      <a:pt x="1607" y="1020"/>
                      <a:pt x="1666" y="1139"/>
                    </a:cubicBezTo>
                    <a:cubicBezTo>
                      <a:pt x="1694" y="1208"/>
                      <a:pt x="1645" y="1229"/>
                      <a:pt x="1596" y="1229"/>
                    </a:cubicBezTo>
                    <a:cubicBezTo>
                      <a:pt x="1574" y="1229"/>
                      <a:pt x="1553" y="1225"/>
                      <a:pt x="1537" y="1219"/>
                    </a:cubicBezTo>
                    <a:cubicBezTo>
                      <a:pt x="1528" y="1216"/>
                      <a:pt x="1519" y="1214"/>
                      <a:pt x="1510" y="1214"/>
                    </a:cubicBezTo>
                    <a:cubicBezTo>
                      <a:pt x="1463" y="1214"/>
                      <a:pt x="1431" y="1256"/>
                      <a:pt x="1498" y="1298"/>
                    </a:cubicBezTo>
                    <a:cubicBezTo>
                      <a:pt x="1577" y="1358"/>
                      <a:pt x="1517" y="1536"/>
                      <a:pt x="1448" y="1536"/>
                    </a:cubicBezTo>
                    <a:cubicBezTo>
                      <a:pt x="1392" y="1536"/>
                      <a:pt x="1350" y="1460"/>
                      <a:pt x="1289" y="1460"/>
                    </a:cubicBezTo>
                    <a:cubicBezTo>
                      <a:pt x="1274" y="1460"/>
                      <a:pt x="1258" y="1465"/>
                      <a:pt x="1240" y="1477"/>
                    </a:cubicBezTo>
                    <a:cubicBezTo>
                      <a:pt x="1240" y="1477"/>
                      <a:pt x="1240" y="1486"/>
                      <a:pt x="1240" y="1486"/>
                    </a:cubicBezTo>
                    <a:cubicBezTo>
                      <a:pt x="1230" y="1486"/>
                      <a:pt x="1220" y="1496"/>
                      <a:pt x="1210" y="1506"/>
                    </a:cubicBezTo>
                    <a:cubicBezTo>
                      <a:pt x="1200" y="1526"/>
                      <a:pt x="1190" y="1536"/>
                      <a:pt x="1190" y="1546"/>
                    </a:cubicBezTo>
                    <a:cubicBezTo>
                      <a:pt x="1180" y="1546"/>
                      <a:pt x="1180" y="1546"/>
                      <a:pt x="1180" y="1556"/>
                    </a:cubicBezTo>
                    <a:cubicBezTo>
                      <a:pt x="1170" y="1586"/>
                      <a:pt x="1230" y="1576"/>
                      <a:pt x="1289" y="1586"/>
                    </a:cubicBezTo>
                    <a:cubicBezTo>
                      <a:pt x="1309" y="1596"/>
                      <a:pt x="1329" y="1605"/>
                      <a:pt x="1339" y="1625"/>
                    </a:cubicBezTo>
                    <a:cubicBezTo>
                      <a:pt x="1400" y="1713"/>
                      <a:pt x="1369" y="1746"/>
                      <a:pt x="1449" y="1746"/>
                    </a:cubicBezTo>
                    <a:cubicBezTo>
                      <a:pt x="1459" y="1746"/>
                      <a:pt x="1472" y="1745"/>
                      <a:pt x="1488" y="1744"/>
                    </a:cubicBezTo>
                    <a:cubicBezTo>
                      <a:pt x="1617" y="1744"/>
                      <a:pt x="1577" y="1883"/>
                      <a:pt x="1607" y="2101"/>
                    </a:cubicBezTo>
                    <a:cubicBezTo>
                      <a:pt x="1615" y="2196"/>
                      <a:pt x="1585" y="2229"/>
                      <a:pt x="1549" y="2229"/>
                    </a:cubicBezTo>
                    <a:cubicBezTo>
                      <a:pt x="1502" y="2229"/>
                      <a:pt x="1447" y="2172"/>
                      <a:pt x="1458" y="2121"/>
                    </a:cubicBezTo>
                    <a:cubicBezTo>
                      <a:pt x="1488" y="2032"/>
                      <a:pt x="1428" y="1992"/>
                      <a:pt x="1250" y="1913"/>
                    </a:cubicBezTo>
                    <a:cubicBezTo>
                      <a:pt x="1217" y="1897"/>
                      <a:pt x="1198" y="1890"/>
                      <a:pt x="1188" y="1890"/>
                    </a:cubicBezTo>
                    <a:cubicBezTo>
                      <a:pt x="1144" y="1890"/>
                      <a:pt x="1293" y="2032"/>
                      <a:pt x="1309" y="2121"/>
                    </a:cubicBezTo>
                    <a:cubicBezTo>
                      <a:pt x="1324" y="2171"/>
                      <a:pt x="1322" y="2193"/>
                      <a:pt x="1308" y="2193"/>
                    </a:cubicBezTo>
                    <a:cubicBezTo>
                      <a:pt x="1294" y="2193"/>
                      <a:pt x="1270" y="2171"/>
                      <a:pt x="1240" y="2131"/>
                    </a:cubicBezTo>
                    <a:cubicBezTo>
                      <a:pt x="1225" y="2114"/>
                      <a:pt x="1211" y="2107"/>
                      <a:pt x="1198" y="2107"/>
                    </a:cubicBezTo>
                    <a:cubicBezTo>
                      <a:pt x="1150" y="2107"/>
                      <a:pt x="1114" y="2206"/>
                      <a:pt x="1091" y="2300"/>
                    </a:cubicBezTo>
                    <a:cubicBezTo>
                      <a:pt x="1061" y="2419"/>
                      <a:pt x="1160" y="2329"/>
                      <a:pt x="1190" y="2438"/>
                    </a:cubicBezTo>
                    <a:cubicBezTo>
                      <a:pt x="1205" y="2482"/>
                      <a:pt x="1228" y="2497"/>
                      <a:pt x="1256" y="2497"/>
                    </a:cubicBezTo>
                    <a:cubicBezTo>
                      <a:pt x="1303" y="2497"/>
                      <a:pt x="1361" y="2450"/>
                      <a:pt x="1398" y="2419"/>
                    </a:cubicBezTo>
                    <a:cubicBezTo>
                      <a:pt x="1418" y="2399"/>
                      <a:pt x="1434" y="2390"/>
                      <a:pt x="1452" y="2390"/>
                    </a:cubicBezTo>
                    <a:cubicBezTo>
                      <a:pt x="1489" y="2390"/>
                      <a:pt x="1533" y="2428"/>
                      <a:pt x="1626" y="2488"/>
                    </a:cubicBezTo>
                    <a:cubicBezTo>
                      <a:pt x="1755" y="2577"/>
                      <a:pt x="1557" y="2647"/>
                      <a:pt x="1498" y="2706"/>
                    </a:cubicBezTo>
                    <a:cubicBezTo>
                      <a:pt x="1480" y="2721"/>
                      <a:pt x="1463" y="2724"/>
                      <a:pt x="1445" y="2724"/>
                    </a:cubicBezTo>
                    <a:cubicBezTo>
                      <a:pt x="1431" y="2724"/>
                      <a:pt x="1416" y="2722"/>
                      <a:pt x="1399" y="2722"/>
                    </a:cubicBezTo>
                    <a:cubicBezTo>
                      <a:pt x="1367" y="2722"/>
                      <a:pt x="1330" y="2730"/>
                      <a:pt x="1279" y="2775"/>
                    </a:cubicBezTo>
                    <a:cubicBezTo>
                      <a:pt x="1182" y="2848"/>
                      <a:pt x="1178" y="2928"/>
                      <a:pt x="1152" y="2928"/>
                    </a:cubicBezTo>
                    <a:cubicBezTo>
                      <a:pt x="1147" y="2928"/>
                      <a:pt x="1140" y="2923"/>
                      <a:pt x="1131" y="2914"/>
                    </a:cubicBezTo>
                    <a:cubicBezTo>
                      <a:pt x="1131" y="2909"/>
                      <a:pt x="1131" y="2909"/>
                      <a:pt x="1131" y="2909"/>
                    </a:cubicBezTo>
                    <a:cubicBezTo>
                      <a:pt x="1131" y="2909"/>
                      <a:pt x="1131" y="2909"/>
                      <a:pt x="1131" y="2904"/>
                    </a:cubicBezTo>
                    <a:cubicBezTo>
                      <a:pt x="1122" y="2900"/>
                      <a:pt x="1116" y="2898"/>
                      <a:pt x="1110" y="2898"/>
                    </a:cubicBezTo>
                    <a:cubicBezTo>
                      <a:pt x="1101" y="2898"/>
                      <a:pt x="1093" y="2903"/>
                      <a:pt x="1081" y="2914"/>
                    </a:cubicBezTo>
                    <a:cubicBezTo>
                      <a:pt x="1071" y="2914"/>
                      <a:pt x="1071" y="2914"/>
                      <a:pt x="1061" y="2924"/>
                    </a:cubicBezTo>
                    <a:cubicBezTo>
                      <a:pt x="1081" y="2924"/>
                      <a:pt x="1091" y="2934"/>
                      <a:pt x="1101" y="2944"/>
                    </a:cubicBezTo>
                    <a:cubicBezTo>
                      <a:pt x="1210" y="3023"/>
                      <a:pt x="1041" y="2964"/>
                      <a:pt x="982" y="3023"/>
                    </a:cubicBezTo>
                    <a:cubicBezTo>
                      <a:pt x="962" y="3053"/>
                      <a:pt x="932" y="3083"/>
                      <a:pt x="913" y="3122"/>
                    </a:cubicBezTo>
                    <a:cubicBezTo>
                      <a:pt x="883" y="3152"/>
                      <a:pt x="873" y="3182"/>
                      <a:pt x="873" y="3202"/>
                    </a:cubicBezTo>
                    <a:cubicBezTo>
                      <a:pt x="869" y="3233"/>
                      <a:pt x="886" y="3246"/>
                      <a:pt x="908" y="3246"/>
                    </a:cubicBezTo>
                    <a:cubicBezTo>
                      <a:pt x="935" y="3246"/>
                      <a:pt x="971" y="3225"/>
                      <a:pt x="982" y="3192"/>
                    </a:cubicBezTo>
                    <a:cubicBezTo>
                      <a:pt x="989" y="3171"/>
                      <a:pt x="994" y="3162"/>
                      <a:pt x="997" y="3162"/>
                    </a:cubicBezTo>
                    <a:cubicBezTo>
                      <a:pt x="1004" y="3162"/>
                      <a:pt x="1009" y="3190"/>
                      <a:pt x="1022" y="3222"/>
                    </a:cubicBezTo>
                    <a:cubicBezTo>
                      <a:pt x="1032" y="3212"/>
                      <a:pt x="1041" y="3212"/>
                      <a:pt x="1061" y="3202"/>
                    </a:cubicBezTo>
                    <a:cubicBezTo>
                      <a:pt x="1101" y="3192"/>
                      <a:pt x="1111" y="3192"/>
                      <a:pt x="1121" y="3192"/>
                    </a:cubicBezTo>
                    <a:cubicBezTo>
                      <a:pt x="1141" y="3172"/>
                      <a:pt x="1151" y="3152"/>
                      <a:pt x="1170" y="3122"/>
                    </a:cubicBezTo>
                    <a:cubicBezTo>
                      <a:pt x="1180" y="3093"/>
                      <a:pt x="1200" y="3063"/>
                      <a:pt x="1220" y="3023"/>
                    </a:cubicBezTo>
                    <a:cubicBezTo>
                      <a:pt x="1220" y="3023"/>
                      <a:pt x="1220" y="3013"/>
                      <a:pt x="1230" y="3013"/>
                    </a:cubicBezTo>
                    <a:cubicBezTo>
                      <a:pt x="1245" y="2991"/>
                      <a:pt x="1256" y="2981"/>
                      <a:pt x="1264" y="2981"/>
                    </a:cubicBezTo>
                    <a:cubicBezTo>
                      <a:pt x="1277" y="2981"/>
                      <a:pt x="1283" y="3006"/>
                      <a:pt x="1289" y="3043"/>
                    </a:cubicBezTo>
                    <a:cubicBezTo>
                      <a:pt x="1289" y="3093"/>
                      <a:pt x="1289" y="3152"/>
                      <a:pt x="1289" y="3152"/>
                    </a:cubicBezTo>
                    <a:cubicBezTo>
                      <a:pt x="1289" y="3152"/>
                      <a:pt x="1289" y="3162"/>
                      <a:pt x="1289" y="3172"/>
                    </a:cubicBezTo>
                    <a:cubicBezTo>
                      <a:pt x="1309" y="3222"/>
                      <a:pt x="1359" y="3351"/>
                      <a:pt x="1418" y="3400"/>
                    </a:cubicBezTo>
                    <a:cubicBezTo>
                      <a:pt x="1507" y="3479"/>
                      <a:pt x="1388" y="3519"/>
                      <a:pt x="1319" y="3529"/>
                    </a:cubicBezTo>
                    <a:cubicBezTo>
                      <a:pt x="1279" y="3539"/>
                      <a:pt x="1250" y="3549"/>
                      <a:pt x="1220" y="3579"/>
                    </a:cubicBezTo>
                    <a:cubicBezTo>
                      <a:pt x="1190" y="3598"/>
                      <a:pt x="1170" y="3628"/>
                      <a:pt x="1141" y="3658"/>
                    </a:cubicBezTo>
                    <a:cubicBezTo>
                      <a:pt x="1125" y="3674"/>
                      <a:pt x="1104" y="3680"/>
                      <a:pt x="1080" y="3680"/>
                    </a:cubicBezTo>
                    <a:cubicBezTo>
                      <a:pt x="1044" y="3680"/>
                      <a:pt x="1000" y="3666"/>
                      <a:pt x="952" y="3648"/>
                    </a:cubicBezTo>
                    <a:cubicBezTo>
                      <a:pt x="922" y="3638"/>
                      <a:pt x="883" y="3628"/>
                      <a:pt x="843" y="3618"/>
                    </a:cubicBezTo>
                    <a:cubicBezTo>
                      <a:pt x="829" y="3613"/>
                      <a:pt x="815" y="3610"/>
                      <a:pt x="802" y="3610"/>
                    </a:cubicBezTo>
                    <a:cubicBezTo>
                      <a:pt x="766" y="3610"/>
                      <a:pt x="730" y="3627"/>
                      <a:pt x="694" y="3648"/>
                    </a:cubicBezTo>
                    <a:cubicBezTo>
                      <a:pt x="734" y="3668"/>
                      <a:pt x="803" y="3698"/>
                      <a:pt x="833" y="3717"/>
                    </a:cubicBezTo>
                    <a:cubicBezTo>
                      <a:pt x="851" y="3729"/>
                      <a:pt x="867" y="3732"/>
                      <a:pt x="883" y="3732"/>
                    </a:cubicBezTo>
                    <a:cubicBezTo>
                      <a:pt x="901" y="3732"/>
                      <a:pt x="919" y="3729"/>
                      <a:pt x="941" y="3729"/>
                    </a:cubicBezTo>
                    <a:cubicBezTo>
                      <a:pt x="967" y="3729"/>
                      <a:pt x="999" y="3734"/>
                      <a:pt x="1041" y="3757"/>
                    </a:cubicBezTo>
                    <a:cubicBezTo>
                      <a:pt x="1126" y="3811"/>
                      <a:pt x="1133" y="3859"/>
                      <a:pt x="1155" y="3859"/>
                    </a:cubicBezTo>
                    <a:cubicBezTo>
                      <a:pt x="1162" y="3859"/>
                      <a:pt x="1169" y="3855"/>
                      <a:pt x="1180" y="3846"/>
                    </a:cubicBezTo>
                    <a:cubicBezTo>
                      <a:pt x="1187" y="3842"/>
                      <a:pt x="1194" y="3840"/>
                      <a:pt x="1201" y="3840"/>
                    </a:cubicBezTo>
                    <a:cubicBezTo>
                      <a:pt x="1228" y="3840"/>
                      <a:pt x="1261" y="3865"/>
                      <a:pt x="1299" y="3896"/>
                    </a:cubicBezTo>
                    <a:cubicBezTo>
                      <a:pt x="1309" y="3866"/>
                      <a:pt x="1329" y="3856"/>
                      <a:pt x="1379" y="3826"/>
                    </a:cubicBezTo>
                    <a:cubicBezTo>
                      <a:pt x="1392" y="3820"/>
                      <a:pt x="1405" y="3817"/>
                      <a:pt x="1416" y="3817"/>
                    </a:cubicBezTo>
                    <a:cubicBezTo>
                      <a:pt x="1492" y="3817"/>
                      <a:pt x="1507" y="3953"/>
                      <a:pt x="1507" y="4005"/>
                    </a:cubicBezTo>
                    <a:cubicBezTo>
                      <a:pt x="1507" y="4055"/>
                      <a:pt x="1458" y="4074"/>
                      <a:pt x="1349" y="4104"/>
                    </a:cubicBezTo>
                    <a:cubicBezTo>
                      <a:pt x="1339" y="4104"/>
                      <a:pt x="1339" y="4114"/>
                      <a:pt x="1329" y="4114"/>
                    </a:cubicBezTo>
                    <a:cubicBezTo>
                      <a:pt x="1279" y="4134"/>
                      <a:pt x="1260" y="4174"/>
                      <a:pt x="1240" y="4233"/>
                    </a:cubicBezTo>
                    <a:cubicBezTo>
                      <a:pt x="1230" y="4263"/>
                      <a:pt x="1220" y="4302"/>
                      <a:pt x="1200" y="4342"/>
                    </a:cubicBezTo>
                    <a:cubicBezTo>
                      <a:pt x="1211" y="4346"/>
                      <a:pt x="1224" y="4347"/>
                      <a:pt x="1238" y="4347"/>
                    </a:cubicBezTo>
                    <a:cubicBezTo>
                      <a:pt x="1297" y="4347"/>
                      <a:pt x="1376" y="4318"/>
                      <a:pt x="1448" y="4302"/>
                    </a:cubicBezTo>
                    <a:cubicBezTo>
                      <a:pt x="1457" y="4302"/>
                      <a:pt x="1466" y="4301"/>
                      <a:pt x="1475" y="4301"/>
                    </a:cubicBezTo>
                    <a:cubicBezTo>
                      <a:pt x="1571" y="4301"/>
                      <a:pt x="1643" y="4348"/>
                      <a:pt x="1716" y="4411"/>
                    </a:cubicBezTo>
                    <a:cubicBezTo>
                      <a:pt x="1768" y="4458"/>
                      <a:pt x="1752" y="4477"/>
                      <a:pt x="1704" y="4477"/>
                    </a:cubicBezTo>
                    <a:cubicBezTo>
                      <a:pt x="1670" y="4477"/>
                      <a:pt x="1620" y="4468"/>
                      <a:pt x="1567" y="4451"/>
                    </a:cubicBezTo>
                    <a:cubicBezTo>
                      <a:pt x="1546" y="4445"/>
                      <a:pt x="1529" y="4442"/>
                      <a:pt x="1515" y="4442"/>
                    </a:cubicBezTo>
                    <a:cubicBezTo>
                      <a:pt x="1444" y="4442"/>
                      <a:pt x="1458" y="4515"/>
                      <a:pt x="1458" y="4540"/>
                    </a:cubicBezTo>
                    <a:cubicBezTo>
                      <a:pt x="1458" y="4560"/>
                      <a:pt x="1507" y="4610"/>
                      <a:pt x="1666" y="4689"/>
                    </a:cubicBezTo>
                    <a:cubicBezTo>
                      <a:pt x="1748" y="4730"/>
                      <a:pt x="1743" y="4750"/>
                      <a:pt x="1703" y="4750"/>
                    </a:cubicBezTo>
                    <a:cubicBezTo>
                      <a:pt x="1666" y="4750"/>
                      <a:pt x="1600" y="4733"/>
                      <a:pt x="1547" y="4699"/>
                    </a:cubicBezTo>
                    <a:cubicBezTo>
                      <a:pt x="1438" y="4630"/>
                      <a:pt x="1408" y="4630"/>
                      <a:pt x="1319" y="4521"/>
                    </a:cubicBezTo>
                    <a:cubicBezTo>
                      <a:pt x="1295" y="4491"/>
                      <a:pt x="1276" y="4479"/>
                      <a:pt x="1261" y="4479"/>
                    </a:cubicBezTo>
                    <a:cubicBezTo>
                      <a:pt x="1226" y="4479"/>
                      <a:pt x="1216" y="4544"/>
                      <a:pt x="1230" y="4600"/>
                    </a:cubicBezTo>
                    <a:cubicBezTo>
                      <a:pt x="1243" y="4630"/>
                      <a:pt x="1233" y="4645"/>
                      <a:pt x="1211" y="4645"/>
                    </a:cubicBezTo>
                    <a:cubicBezTo>
                      <a:pt x="1183" y="4645"/>
                      <a:pt x="1136" y="4620"/>
                      <a:pt x="1091" y="4570"/>
                    </a:cubicBezTo>
                    <a:cubicBezTo>
                      <a:pt x="1022" y="4481"/>
                      <a:pt x="1041" y="4471"/>
                      <a:pt x="942" y="4441"/>
                    </a:cubicBezTo>
                    <a:cubicBezTo>
                      <a:pt x="931" y="4436"/>
                      <a:pt x="921" y="4433"/>
                      <a:pt x="911" y="4433"/>
                    </a:cubicBezTo>
                    <a:cubicBezTo>
                      <a:pt x="887" y="4433"/>
                      <a:pt x="867" y="4450"/>
                      <a:pt x="853" y="4471"/>
                    </a:cubicBezTo>
                    <a:cubicBezTo>
                      <a:pt x="853" y="4481"/>
                      <a:pt x="843" y="4481"/>
                      <a:pt x="843" y="4491"/>
                    </a:cubicBezTo>
                    <a:cubicBezTo>
                      <a:pt x="843" y="4501"/>
                      <a:pt x="833" y="4511"/>
                      <a:pt x="833" y="4530"/>
                    </a:cubicBezTo>
                    <a:cubicBezTo>
                      <a:pt x="833" y="4540"/>
                      <a:pt x="823" y="4550"/>
                      <a:pt x="823" y="4560"/>
                    </a:cubicBezTo>
                    <a:cubicBezTo>
                      <a:pt x="823" y="4590"/>
                      <a:pt x="873" y="4600"/>
                      <a:pt x="982" y="4620"/>
                    </a:cubicBezTo>
                    <a:cubicBezTo>
                      <a:pt x="1091" y="4640"/>
                      <a:pt x="1071" y="4719"/>
                      <a:pt x="1141" y="4798"/>
                    </a:cubicBezTo>
                    <a:cubicBezTo>
                      <a:pt x="1166" y="4827"/>
                      <a:pt x="1186" y="4839"/>
                      <a:pt x="1205" y="4839"/>
                    </a:cubicBezTo>
                    <a:cubicBezTo>
                      <a:pt x="1238" y="4839"/>
                      <a:pt x="1269" y="4803"/>
                      <a:pt x="1319" y="4759"/>
                    </a:cubicBezTo>
                    <a:cubicBezTo>
                      <a:pt x="1338" y="4744"/>
                      <a:pt x="1354" y="4737"/>
                      <a:pt x="1366" y="4737"/>
                    </a:cubicBezTo>
                    <a:cubicBezTo>
                      <a:pt x="1410" y="4737"/>
                      <a:pt x="1415" y="4819"/>
                      <a:pt x="1438" y="4858"/>
                    </a:cubicBezTo>
                    <a:cubicBezTo>
                      <a:pt x="1478" y="4897"/>
                      <a:pt x="1458" y="4907"/>
                      <a:pt x="1557" y="5056"/>
                    </a:cubicBezTo>
                    <a:cubicBezTo>
                      <a:pt x="1619" y="5155"/>
                      <a:pt x="1607" y="5177"/>
                      <a:pt x="1585" y="5177"/>
                    </a:cubicBezTo>
                    <a:cubicBezTo>
                      <a:pt x="1572" y="5177"/>
                      <a:pt x="1555" y="5169"/>
                      <a:pt x="1547" y="5165"/>
                    </a:cubicBezTo>
                    <a:cubicBezTo>
                      <a:pt x="1517" y="5155"/>
                      <a:pt x="1388" y="5036"/>
                      <a:pt x="1309" y="5006"/>
                    </a:cubicBezTo>
                    <a:cubicBezTo>
                      <a:pt x="1300" y="5004"/>
                      <a:pt x="1294" y="5003"/>
                      <a:pt x="1289" y="5003"/>
                    </a:cubicBezTo>
                    <a:cubicBezTo>
                      <a:pt x="1261" y="5003"/>
                      <a:pt x="1334" y="5059"/>
                      <a:pt x="1438" y="5145"/>
                    </a:cubicBezTo>
                    <a:cubicBezTo>
                      <a:pt x="1505" y="5207"/>
                      <a:pt x="1500" y="5224"/>
                      <a:pt x="1468" y="5224"/>
                    </a:cubicBezTo>
                    <a:cubicBezTo>
                      <a:pt x="1444" y="5224"/>
                      <a:pt x="1403" y="5213"/>
                      <a:pt x="1369" y="5205"/>
                    </a:cubicBezTo>
                    <a:cubicBezTo>
                      <a:pt x="1361" y="5203"/>
                      <a:pt x="1354" y="5202"/>
                      <a:pt x="1349" y="5202"/>
                    </a:cubicBezTo>
                    <a:cubicBezTo>
                      <a:pt x="1299" y="5202"/>
                      <a:pt x="1342" y="5274"/>
                      <a:pt x="1369" y="5274"/>
                    </a:cubicBezTo>
                    <a:cubicBezTo>
                      <a:pt x="1403" y="5274"/>
                      <a:pt x="1459" y="5252"/>
                      <a:pt x="1511" y="5252"/>
                    </a:cubicBezTo>
                    <a:cubicBezTo>
                      <a:pt x="1520" y="5252"/>
                      <a:pt x="1529" y="5253"/>
                      <a:pt x="1537" y="5254"/>
                    </a:cubicBezTo>
                    <a:cubicBezTo>
                      <a:pt x="1597" y="5264"/>
                      <a:pt x="1587" y="5373"/>
                      <a:pt x="1636" y="5472"/>
                    </a:cubicBezTo>
                    <a:cubicBezTo>
                      <a:pt x="1686" y="5581"/>
                      <a:pt x="1706" y="5532"/>
                      <a:pt x="1755" y="5691"/>
                    </a:cubicBezTo>
                    <a:cubicBezTo>
                      <a:pt x="1772" y="5735"/>
                      <a:pt x="1772" y="5752"/>
                      <a:pt x="1763" y="5752"/>
                    </a:cubicBezTo>
                    <a:cubicBezTo>
                      <a:pt x="1738" y="5752"/>
                      <a:pt x="1649" y="5641"/>
                      <a:pt x="1607" y="5591"/>
                    </a:cubicBezTo>
                    <a:cubicBezTo>
                      <a:pt x="1547" y="5532"/>
                      <a:pt x="1577" y="5542"/>
                      <a:pt x="1478" y="5492"/>
                    </a:cubicBezTo>
                    <a:cubicBezTo>
                      <a:pt x="1456" y="5483"/>
                      <a:pt x="1443" y="5478"/>
                      <a:pt x="1436" y="5478"/>
                    </a:cubicBezTo>
                    <a:cubicBezTo>
                      <a:pt x="1406" y="5478"/>
                      <a:pt x="1481" y="5551"/>
                      <a:pt x="1537" y="5631"/>
                    </a:cubicBezTo>
                    <a:cubicBezTo>
                      <a:pt x="1577" y="5703"/>
                      <a:pt x="1568" y="5741"/>
                      <a:pt x="1530" y="5741"/>
                    </a:cubicBezTo>
                    <a:cubicBezTo>
                      <a:pt x="1510" y="5741"/>
                      <a:pt x="1482" y="5731"/>
                      <a:pt x="1448" y="5710"/>
                    </a:cubicBezTo>
                    <a:cubicBezTo>
                      <a:pt x="1359" y="5651"/>
                      <a:pt x="1418" y="5631"/>
                      <a:pt x="1388" y="5552"/>
                    </a:cubicBezTo>
                    <a:cubicBezTo>
                      <a:pt x="1378" y="5528"/>
                      <a:pt x="1366" y="5518"/>
                      <a:pt x="1353" y="5518"/>
                    </a:cubicBezTo>
                    <a:cubicBezTo>
                      <a:pt x="1320" y="5518"/>
                      <a:pt x="1284" y="5590"/>
                      <a:pt x="1270" y="5641"/>
                    </a:cubicBezTo>
                    <a:cubicBezTo>
                      <a:pt x="1260" y="5710"/>
                      <a:pt x="1309" y="5700"/>
                      <a:pt x="1369" y="5790"/>
                    </a:cubicBezTo>
                    <a:cubicBezTo>
                      <a:pt x="1392" y="5820"/>
                      <a:pt x="1399" y="5831"/>
                      <a:pt x="1394" y="5831"/>
                    </a:cubicBezTo>
                    <a:cubicBezTo>
                      <a:pt x="1384" y="5831"/>
                      <a:pt x="1332" y="5790"/>
                      <a:pt x="1279" y="5770"/>
                    </a:cubicBezTo>
                    <a:cubicBezTo>
                      <a:pt x="1210" y="5740"/>
                      <a:pt x="1220" y="5681"/>
                      <a:pt x="1190" y="5661"/>
                    </a:cubicBezTo>
                    <a:cubicBezTo>
                      <a:pt x="1188" y="5660"/>
                      <a:pt x="1186" y="5659"/>
                      <a:pt x="1183" y="5659"/>
                    </a:cubicBezTo>
                    <a:cubicBezTo>
                      <a:pt x="1162" y="5659"/>
                      <a:pt x="1131" y="5694"/>
                      <a:pt x="1131" y="5720"/>
                    </a:cubicBezTo>
                    <a:cubicBezTo>
                      <a:pt x="1151" y="5720"/>
                      <a:pt x="1170" y="5740"/>
                      <a:pt x="1180" y="5760"/>
                    </a:cubicBezTo>
                    <a:cubicBezTo>
                      <a:pt x="1190" y="5770"/>
                      <a:pt x="1210" y="5780"/>
                      <a:pt x="1240" y="5800"/>
                    </a:cubicBezTo>
                    <a:cubicBezTo>
                      <a:pt x="1289" y="5839"/>
                      <a:pt x="1250" y="5849"/>
                      <a:pt x="1349" y="5929"/>
                    </a:cubicBezTo>
                    <a:cubicBezTo>
                      <a:pt x="1372" y="5945"/>
                      <a:pt x="1390" y="5951"/>
                      <a:pt x="1406" y="5951"/>
                    </a:cubicBezTo>
                    <a:cubicBezTo>
                      <a:pt x="1458" y="5951"/>
                      <a:pt x="1485" y="5880"/>
                      <a:pt x="1577" y="5849"/>
                    </a:cubicBezTo>
                    <a:cubicBezTo>
                      <a:pt x="1595" y="5844"/>
                      <a:pt x="1607" y="5842"/>
                      <a:pt x="1616" y="5842"/>
                    </a:cubicBezTo>
                    <a:cubicBezTo>
                      <a:pt x="1657" y="5842"/>
                      <a:pt x="1593" y="5897"/>
                      <a:pt x="1626" y="5938"/>
                    </a:cubicBezTo>
                    <a:cubicBezTo>
                      <a:pt x="1656" y="5988"/>
                      <a:pt x="1884" y="6008"/>
                      <a:pt x="1884" y="6008"/>
                    </a:cubicBezTo>
                    <a:cubicBezTo>
                      <a:pt x="1884" y="6008"/>
                      <a:pt x="1924" y="6067"/>
                      <a:pt x="1904" y="6067"/>
                    </a:cubicBezTo>
                    <a:cubicBezTo>
                      <a:pt x="1874" y="6067"/>
                      <a:pt x="1815" y="6087"/>
                      <a:pt x="1795" y="6157"/>
                    </a:cubicBezTo>
                    <a:cubicBezTo>
                      <a:pt x="1788" y="6180"/>
                      <a:pt x="1795" y="6187"/>
                      <a:pt x="1810" y="6187"/>
                    </a:cubicBezTo>
                    <a:cubicBezTo>
                      <a:pt x="1841" y="6187"/>
                      <a:pt x="1907" y="6157"/>
                      <a:pt x="1974" y="6157"/>
                    </a:cubicBezTo>
                    <a:cubicBezTo>
                      <a:pt x="2073" y="6157"/>
                      <a:pt x="2043" y="6186"/>
                      <a:pt x="2053" y="6256"/>
                    </a:cubicBezTo>
                    <a:cubicBezTo>
                      <a:pt x="2057" y="6279"/>
                      <a:pt x="2046" y="6284"/>
                      <a:pt x="2026" y="6284"/>
                    </a:cubicBezTo>
                    <a:cubicBezTo>
                      <a:pt x="2010" y="6284"/>
                      <a:pt x="1988" y="6281"/>
                      <a:pt x="1965" y="6281"/>
                    </a:cubicBezTo>
                    <a:cubicBezTo>
                      <a:pt x="1942" y="6281"/>
                      <a:pt x="1918" y="6284"/>
                      <a:pt x="1894" y="6295"/>
                    </a:cubicBezTo>
                    <a:cubicBezTo>
                      <a:pt x="1825" y="6335"/>
                      <a:pt x="1944" y="6345"/>
                      <a:pt x="1954" y="6434"/>
                    </a:cubicBezTo>
                    <a:cubicBezTo>
                      <a:pt x="1954" y="6465"/>
                      <a:pt x="1948" y="6477"/>
                      <a:pt x="1939" y="6477"/>
                    </a:cubicBezTo>
                    <a:cubicBezTo>
                      <a:pt x="1918" y="6477"/>
                      <a:pt x="1879" y="6419"/>
                      <a:pt x="1845" y="6385"/>
                    </a:cubicBezTo>
                    <a:cubicBezTo>
                      <a:pt x="1795" y="6335"/>
                      <a:pt x="1775" y="6305"/>
                      <a:pt x="1745" y="6246"/>
                    </a:cubicBezTo>
                    <a:cubicBezTo>
                      <a:pt x="1719" y="6201"/>
                      <a:pt x="1684" y="6165"/>
                      <a:pt x="1642" y="6165"/>
                    </a:cubicBezTo>
                    <a:cubicBezTo>
                      <a:pt x="1637" y="6165"/>
                      <a:pt x="1632" y="6165"/>
                      <a:pt x="1626" y="6167"/>
                    </a:cubicBezTo>
                    <a:cubicBezTo>
                      <a:pt x="1567" y="6176"/>
                      <a:pt x="1617" y="6196"/>
                      <a:pt x="1666" y="6295"/>
                    </a:cubicBezTo>
                    <a:cubicBezTo>
                      <a:pt x="1716" y="6395"/>
                      <a:pt x="1696" y="6385"/>
                      <a:pt x="1656" y="6444"/>
                    </a:cubicBezTo>
                    <a:cubicBezTo>
                      <a:pt x="1650" y="6452"/>
                      <a:pt x="1643" y="6456"/>
                      <a:pt x="1636" y="6456"/>
                    </a:cubicBezTo>
                    <a:cubicBezTo>
                      <a:pt x="1601" y="6456"/>
                      <a:pt x="1564" y="6366"/>
                      <a:pt x="1547" y="6325"/>
                    </a:cubicBezTo>
                    <a:cubicBezTo>
                      <a:pt x="1537" y="6266"/>
                      <a:pt x="1488" y="6246"/>
                      <a:pt x="1418" y="6206"/>
                    </a:cubicBezTo>
                    <a:cubicBezTo>
                      <a:pt x="1408" y="6202"/>
                      <a:pt x="1400" y="6201"/>
                      <a:pt x="1394" y="6201"/>
                    </a:cubicBezTo>
                    <a:cubicBezTo>
                      <a:pt x="1351" y="6201"/>
                      <a:pt x="1388" y="6283"/>
                      <a:pt x="1388" y="6335"/>
                    </a:cubicBezTo>
                    <a:cubicBezTo>
                      <a:pt x="1388" y="6385"/>
                      <a:pt x="1398" y="6365"/>
                      <a:pt x="1428" y="6454"/>
                    </a:cubicBezTo>
                    <a:cubicBezTo>
                      <a:pt x="1434" y="6479"/>
                      <a:pt x="1432" y="6489"/>
                      <a:pt x="1426" y="6489"/>
                    </a:cubicBezTo>
                    <a:cubicBezTo>
                      <a:pt x="1411" y="6489"/>
                      <a:pt x="1365" y="6419"/>
                      <a:pt x="1329" y="6355"/>
                    </a:cubicBezTo>
                    <a:cubicBezTo>
                      <a:pt x="1304" y="6317"/>
                      <a:pt x="1296" y="6306"/>
                      <a:pt x="1285" y="6306"/>
                    </a:cubicBezTo>
                    <a:cubicBezTo>
                      <a:pt x="1271" y="6306"/>
                      <a:pt x="1250" y="6325"/>
                      <a:pt x="1170" y="6325"/>
                    </a:cubicBezTo>
                    <a:cubicBezTo>
                      <a:pt x="1153" y="6324"/>
                      <a:pt x="1140" y="6323"/>
                      <a:pt x="1131" y="6323"/>
                    </a:cubicBezTo>
                    <a:cubicBezTo>
                      <a:pt x="1063" y="6323"/>
                      <a:pt x="1170" y="6355"/>
                      <a:pt x="1240" y="6424"/>
                    </a:cubicBezTo>
                    <a:cubicBezTo>
                      <a:pt x="1290" y="6475"/>
                      <a:pt x="1283" y="6488"/>
                      <a:pt x="1245" y="6488"/>
                    </a:cubicBezTo>
                    <a:cubicBezTo>
                      <a:pt x="1231" y="6488"/>
                      <a:pt x="1212" y="6487"/>
                      <a:pt x="1190" y="6484"/>
                    </a:cubicBezTo>
                    <a:cubicBezTo>
                      <a:pt x="1121" y="6474"/>
                      <a:pt x="1141" y="6444"/>
                      <a:pt x="1022" y="6414"/>
                    </a:cubicBezTo>
                    <a:cubicBezTo>
                      <a:pt x="1011" y="6412"/>
                      <a:pt x="1003" y="6411"/>
                      <a:pt x="996" y="6411"/>
                    </a:cubicBezTo>
                    <a:cubicBezTo>
                      <a:pt x="921" y="6411"/>
                      <a:pt x="1071" y="6553"/>
                      <a:pt x="1071" y="6553"/>
                    </a:cubicBezTo>
                    <a:cubicBezTo>
                      <a:pt x="1071" y="6553"/>
                      <a:pt x="1106" y="6562"/>
                      <a:pt x="1153" y="6562"/>
                    </a:cubicBezTo>
                    <a:cubicBezTo>
                      <a:pt x="1177" y="6562"/>
                      <a:pt x="1203" y="6560"/>
                      <a:pt x="1230" y="6553"/>
                    </a:cubicBezTo>
                    <a:cubicBezTo>
                      <a:pt x="1273" y="6548"/>
                      <a:pt x="1296" y="6539"/>
                      <a:pt x="1322" y="6539"/>
                    </a:cubicBezTo>
                    <a:cubicBezTo>
                      <a:pt x="1344" y="6539"/>
                      <a:pt x="1368" y="6545"/>
                      <a:pt x="1408" y="6563"/>
                    </a:cubicBezTo>
                    <a:cubicBezTo>
                      <a:pt x="1498" y="6593"/>
                      <a:pt x="1359" y="6623"/>
                      <a:pt x="1388" y="6642"/>
                    </a:cubicBezTo>
                    <a:cubicBezTo>
                      <a:pt x="1408" y="6662"/>
                      <a:pt x="1428" y="6642"/>
                      <a:pt x="1478" y="6702"/>
                    </a:cubicBezTo>
                    <a:cubicBezTo>
                      <a:pt x="1495" y="6719"/>
                      <a:pt x="1509" y="6727"/>
                      <a:pt x="1521" y="6727"/>
                    </a:cubicBezTo>
                    <a:cubicBezTo>
                      <a:pt x="1544" y="6727"/>
                      <a:pt x="1561" y="6701"/>
                      <a:pt x="1587" y="6662"/>
                    </a:cubicBezTo>
                    <a:cubicBezTo>
                      <a:pt x="1597" y="6641"/>
                      <a:pt x="1606" y="6634"/>
                      <a:pt x="1617" y="6634"/>
                    </a:cubicBezTo>
                    <a:cubicBezTo>
                      <a:pt x="1637" y="6634"/>
                      <a:pt x="1661" y="6659"/>
                      <a:pt x="1706" y="6672"/>
                    </a:cubicBezTo>
                    <a:cubicBezTo>
                      <a:pt x="1765" y="6692"/>
                      <a:pt x="1696" y="6752"/>
                      <a:pt x="1706" y="6771"/>
                    </a:cubicBezTo>
                    <a:cubicBezTo>
                      <a:pt x="1710" y="6783"/>
                      <a:pt x="1717" y="6787"/>
                      <a:pt x="1728" y="6787"/>
                    </a:cubicBezTo>
                    <a:cubicBezTo>
                      <a:pt x="1745" y="6787"/>
                      <a:pt x="1773" y="6777"/>
                      <a:pt x="1815" y="6771"/>
                    </a:cubicBezTo>
                    <a:cubicBezTo>
                      <a:pt x="1827" y="6770"/>
                      <a:pt x="1839" y="6769"/>
                      <a:pt x="1849" y="6769"/>
                    </a:cubicBezTo>
                    <a:cubicBezTo>
                      <a:pt x="1897" y="6769"/>
                      <a:pt x="1926" y="6787"/>
                      <a:pt x="1934" y="6811"/>
                    </a:cubicBezTo>
                    <a:cubicBezTo>
                      <a:pt x="1944" y="6831"/>
                      <a:pt x="2033" y="6930"/>
                      <a:pt x="2073" y="6960"/>
                    </a:cubicBezTo>
                    <a:cubicBezTo>
                      <a:pt x="2112" y="6980"/>
                      <a:pt x="2063" y="7049"/>
                      <a:pt x="2033" y="7059"/>
                    </a:cubicBezTo>
                    <a:cubicBezTo>
                      <a:pt x="2031" y="7060"/>
                      <a:pt x="2029" y="7060"/>
                      <a:pt x="2026" y="7060"/>
                    </a:cubicBezTo>
                    <a:cubicBezTo>
                      <a:pt x="1997" y="7060"/>
                      <a:pt x="1958" y="7003"/>
                      <a:pt x="1894" y="6930"/>
                    </a:cubicBezTo>
                    <a:cubicBezTo>
                      <a:pt x="1863" y="6893"/>
                      <a:pt x="1840" y="6882"/>
                      <a:pt x="1822" y="6882"/>
                    </a:cubicBezTo>
                    <a:cubicBezTo>
                      <a:pt x="1806" y="6882"/>
                      <a:pt x="1794" y="6891"/>
                      <a:pt x="1785" y="6900"/>
                    </a:cubicBezTo>
                    <a:cubicBezTo>
                      <a:pt x="1765" y="6930"/>
                      <a:pt x="1825" y="6970"/>
                      <a:pt x="1845" y="6999"/>
                    </a:cubicBezTo>
                    <a:cubicBezTo>
                      <a:pt x="1864" y="7019"/>
                      <a:pt x="1894" y="7138"/>
                      <a:pt x="1835" y="7168"/>
                    </a:cubicBezTo>
                    <a:cubicBezTo>
                      <a:pt x="1826" y="7172"/>
                      <a:pt x="1820" y="7174"/>
                      <a:pt x="1814" y="7174"/>
                    </a:cubicBezTo>
                    <a:cubicBezTo>
                      <a:pt x="1780" y="7174"/>
                      <a:pt x="1795" y="7104"/>
                      <a:pt x="1795" y="7079"/>
                    </a:cubicBezTo>
                    <a:cubicBezTo>
                      <a:pt x="1795" y="7053"/>
                      <a:pt x="1738" y="6971"/>
                      <a:pt x="1696" y="6971"/>
                    </a:cubicBezTo>
                    <a:cubicBezTo>
                      <a:pt x="1689" y="6971"/>
                      <a:pt x="1682" y="6974"/>
                      <a:pt x="1676" y="6980"/>
                    </a:cubicBezTo>
                    <a:cubicBezTo>
                      <a:pt x="1669" y="6987"/>
                      <a:pt x="1659" y="6989"/>
                      <a:pt x="1648" y="6989"/>
                    </a:cubicBezTo>
                    <a:cubicBezTo>
                      <a:pt x="1595" y="6989"/>
                      <a:pt x="1506" y="6923"/>
                      <a:pt x="1498" y="6890"/>
                    </a:cubicBezTo>
                    <a:cubicBezTo>
                      <a:pt x="1491" y="6864"/>
                      <a:pt x="1414" y="6851"/>
                      <a:pt x="1337" y="6851"/>
                    </a:cubicBezTo>
                    <a:cubicBezTo>
                      <a:pt x="1298" y="6851"/>
                      <a:pt x="1260" y="6854"/>
                      <a:pt x="1230" y="6861"/>
                    </a:cubicBezTo>
                    <a:cubicBezTo>
                      <a:pt x="1180" y="6870"/>
                      <a:pt x="1190" y="6900"/>
                      <a:pt x="1220" y="6930"/>
                    </a:cubicBezTo>
                    <a:cubicBezTo>
                      <a:pt x="1240" y="6910"/>
                      <a:pt x="1260" y="6900"/>
                      <a:pt x="1309" y="6880"/>
                    </a:cubicBezTo>
                    <a:cubicBezTo>
                      <a:pt x="1320" y="6876"/>
                      <a:pt x="1329" y="6874"/>
                      <a:pt x="1335" y="6874"/>
                    </a:cubicBezTo>
                    <a:cubicBezTo>
                      <a:pt x="1378" y="6874"/>
                      <a:pt x="1343" y="6948"/>
                      <a:pt x="1309" y="6999"/>
                    </a:cubicBezTo>
                    <a:cubicBezTo>
                      <a:pt x="1319" y="7009"/>
                      <a:pt x="1319" y="7009"/>
                      <a:pt x="1329" y="7019"/>
                    </a:cubicBezTo>
                    <a:cubicBezTo>
                      <a:pt x="1349" y="7039"/>
                      <a:pt x="1319" y="7049"/>
                      <a:pt x="1279" y="7059"/>
                    </a:cubicBezTo>
                    <a:cubicBezTo>
                      <a:pt x="1270" y="7069"/>
                      <a:pt x="1260" y="7089"/>
                      <a:pt x="1260" y="7089"/>
                    </a:cubicBezTo>
                    <a:cubicBezTo>
                      <a:pt x="1260" y="7089"/>
                      <a:pt x="1200" y="7108"/>
                      <a:pt x="1141" y="7108"/>
                    </a:cubicBezTo>
                    <a:cubicBezTo>
                      <a:pt x="1173" y="7133"/>
                      <a:pt x="1233" y="7151"/>
                      <a:pt x="1291" y="7151"/>
                    </a:cubicBezTo>
                    <a:cubicBezTo>
                      <a:pt x="1304" y="7151"/>
                      <a:pt x="1317" y="7150"/>
                      <a:pt x="1329" y="7148"/>
                    </a:cubicBezTo>
                    <a:cubicBezTo>
                      <a:pt x="1398" y="7148"/>
                      <a:pt x="1428" y="7089"/>
                      <a:pt x="1488" y="7079"/>
                    </a:cubicBezTo>
                    <a:cubicBezTo>
                      <a:pt x="1491" y="7078"/>
                      <a:pt x="1494" y="7078"/>
                      <a:pt x="1497" y="7078"/>
                    </a:cubicBezTo>
                    <a:cubicBezTo>
                      <a:pt x="1554" y="7078"/>
                      <a:pt x="1617" y="7163"/>
                      <a:pt x="1617" y="7247"/>
                    </a:cubicBezTo>
                    <a:cubicBezTo>
                      <a:pt x="1617" y="7285"/>
                      <a:pt x="1630" y="7296"/>
                      <a:pt x="1654" y="7296"/>
                    </a:cubicBezTo>
                    <a:cubicBezTo>
                      <a:pt x="1682" y="7296"/>
                      <a:pt x="1723" y="7282"/>
                      <a:pt x="1775" y="7277"/>
                    </a:cubicBezTo>
                    <a:cubicBezTo>
                      <a:pt x="1837" y="7270"/>
                      <a:pt x="1875" y="7259"/>
                      <a:pt x="1928" y="7259"/>
                    </a:cubicBezTo>
                    <a:cubicBezTo>
                      <a:pt x="1952" y="7259"/>
                      <a:pt x="1979" y="7261"/>
                      <a:pt x="2013" y="7267"/>
                    </a:cubicBezTo>
                    <a:cubicBezTo>
                      <a:pt x="2122" y="7287"/>
                      <a:pt x="2251" y="7346"/>
                      <a:pt x="2162" y="7346"/>
                    </a:cubicBezTo>
                    <a:cubicBezTo>
                      <a:pt x="2083" y="7356"/>
                      <a:pt x="1974" y="7406"/>
                      <a:pt x="2003" y="7495"/>
                    </a:cubicBezTo>
                    <a:cubicBezTo>
                      <a:pt x="2018" y="7545"/>
                      <a:pt x="1983" y="7550"/>
                      <a:pt x="1939" y="7550"/>
                    </a:cubicBezTo>
                    <a:cubicBezTo>
                      <a:pt x="1928" y="7550"/>
                      <a:pt x="1916" y="7549"/>
                      <a:pt x="1904" y="7549"/>
                    </a:cubicBezTo>
                    <a:cubicBezTo>
                      <a:pt x="1869" y="7549"/>
                      <a:pt x="1833" y="7552"/>
                      <a:pt x="1815" y="7574"/>
                    </a:cubicBezTo>
                    <a:cubicBezTo>
                      <a:pt x="1767" y="7642"/>
                      <a:pt x="1913" y="7773"/>
                      <a:pt x="1825" y="7773"/>
                    </a:cubicBezTo>
                    <a:cubicBezTo>
                      <a:pt x="1822" y="7773"/>
                      <a:pt x="1819" y="7773"/>
                      <a:pt x="1815" y="7773"/>
                    </a:cubicBezTo>
                    <a:cubicBezTo>
                      <a:pt x="1706" y="7773"/>
                      <a:pt x="1617" y="7684"/>
                      <a:pt x="1577" y="7594"/>
                    </a:cubicBezTo>
                    <a:cubicBezTo>
                      <a:pt x="1564" y="7563"/>
                      <a:pt x="1550" y="7550"/>
                      <a:pt x="1535" y="7550"/>
                    </a:cubicBezTo>
                    <a:cubicBezTo>
                      <a:pt x="1505" y="7550"/>
                      <a:pt x="1478" y="7607"/>
                      <a:pt x="1478" y="7654"/>
                    </a:cubicBezTo>
                    <a:cubicBezTo>
                      <a:pt x="1476" y="7662"/>
                      <a:pt x="1473" y="7665"/>
                      <a:pt x="1468" y="7665"/>
                    </a:cubicBezTo>
                    <a:cubicBezTo>
                      <a:pt x="1437" y="7665"/>
                      <a:pt x="1342" y="7518"/>
                      <a:pt x="1299" y="7475"/>
                    </a:cubicBezTo>
                    <a:cubicBezTo>
                      <a:pt x="1294" y="7468"/>
                      <a:pt x="1284" y="7465"/>
                      <a:pt x="1271" y="7465"/>
                    </a:cubicBezTo>
                    <a:cubicBezTo>
                      <a:pt x="1215" y="7465"/>
                      <a:pt x="1102" y="7524"/>
                      <a:pt x="1022" y="7565"/>
                    </a:cubicBezTo>
                    <a:cubicBezTo>
                      <a:pt x="1051" y="7565"/>
                      <a:pt x="1071" y="7574"/>
                      <a:pt x="1091" y="7574"/>
                    </a:cubicBezTo>
                    <a:cubicBezTo>
                      <a:pt x="1190" y="7604"/>
                      <a:pt x="1032" y="7743"/>
                      <a:pt x="982" y="7812"/>
                    </a:cubicBezTo>
                    <a:cubicBezTo>
                      <a:pt x="961" y="7848"/>
                      <a:pt x="992" y="7866"/>
                      <a:pt x="1036" y="7866"/>
                    </a:cubicBezTo>
                    <a:cubicBezTo>
                      <a:pt x="1078" y="7866"/>
                      <a:pt x="1132" y="7851"/>
                      <a:pt x="1170" y="7822"/>
                    </a:cubicBezTo>
                    <a:cubicBezTo>
                      <a:pt x="1194" y="7807"/>
                      <a:pt x="1210" y="7800"/>
                      <a:pt x="1220" y="7800"/>
                    </a:cubicBezTo>
                    <a:cubicBezTo>
                      <a:pt x="1248" y="7800"/>
                      <a:pt x="1232" y="7851"/>
                      <a:pt x="1210" y="7902"/>
                    </a:cubicBezTo>
                    <a:cubicBezTo>
                      <a:pt x="1192" y="7974"/>
                      <a:pt x="1091" y="8022"/>
                      <a:pt x="1005" y="8022"/>
                    </a:cubicBezTo>
                    <a:cubicBezTo>
                      <a:pt x="997" y="8022"/>
                      <a:pt x="990" y="8022"/>
                      <a:pt x="982" y="8021"/>
                    </a:cubicBezTo>
                    <a:cubicBezTo>
                      <a:pt x="903" y="8011"/>
                      <a:pt x="873" y="7922"/>
                      <a:pt x="813" y="7902"/>
                    </a:cubicBezTo>
                    <a:cubicBezTo>
                      <a:pt x="811" y="7901"/>
                      <a:pt x="809" y="7901"/>
                      <a:pt x="807" y="7901"/>
                    </a:cubicBezTo>
                    <a:cubicBezTo>
                      <a:pt x="749" y="7901"/>
                      <a:pt x="675" y="8035"/>
                      <a:pt x="675" y="8159"/>
                    </a:cubicBezTo>
                    <a:cubicBezTo>
                      <a:pt x="675" y="8227"/>
                      <a:pt x="661" y="8245"/>
                      <a:pt x="635" y="8245"/>
                    </a:cubicBezTo>
                    <a:cubicBezTo>
                      <a:pt x="608" y="8245"/>
                      <a:pt x="567" y="8224"/>
                      <a:pt x="516" y="8219"/>
                    </a:cubicBezTo>
                    <a:cubicBezTo>
                      <a:pt x="437" y="8212"/>
                      <a:pt x="400" y="8184"/>
                      <a:pt x="340" y="8184"/>
                    </a:cubicBezTo>
                    <a:cubicBezTo>
                      <a:pt x="317" y="8184"/>
                      <a:pt x="291" y="8188"/>
                      <a:pt x="258" y="8199"/>
                    </a:cubicBezTo>
                    <a:cubicBezTo>
                      <a:pt x="139" y="8229"/>
                      <a:pt x="0" y="8318"/>
                      <a:pt x="90" y="8328"/>
                    </a:cubicBezTo>
                    <a:cubicBezTo>
                      <a:pt x="179" y="8338"/>
                      <a:pt x="288" y="8407"/>
                      <a:pt x="268" y="8556"/>
                    </a:cubicBezTo>
                    <a:cubicBezTo>
                      <a:pt x="254" y="8625"/>
                      <a:pt x="283" y="8634"/>
                      <a:pt x="324" y="8634"/>
                    </a:cubicBezTo>
                    <a:cubicBezTo>
                      <a:pt x="339" y="8634"/>
                      <a:pt x="356" y="8633"/>
                      <a:pt x="372" y="8633"/>
                    </a:cubicBezTo>
                    <a:cubicBezTo>
                      <a:pt x="408" y="8633"/>
                      <a:pt x="445" y="8639"/>
                      <a:pt x="466" y="8675"/>
                    </a:cubicBezTo>
                    <a:cubicBezTo>
                      <a:pt x="515" y="8782"/>
                      <a:pt x="355" y="8993"/>
                      <a:pt x="459" y="8993"/>
                    </a:cubicBezTo>
                    <a:cubicBezTo>
                      <a:pt x="461" y="8993"/>
                      <a:pt x="464" y="8993"/>
                      <a:pt x="466" y="8992"/>
                    </a:cubicBezTo>
                    <a:cubicBezTo>
                      <a:pt x="585" y="8982"/>
                      <a:pt x="675" y="8844"/>
                      <a:pt x="714" y="8695"/>
                    </a:cubicBezTo>
                    <a:cubicBezTo>
                      <a:pt x="730" y="8652"/>
                      <a:pt x="746" y="8634"/>
                      <a:pt x="762" y="8634"/>
                    </a:cubicBezTo>
                    <a:cubicBezTo>
                      <a:pt x="796" y="8634"/>
                      <a:pt x="826" y="8719"/>
                      <a:pt x="833" y="8794"/>
                    </a:cubicBezTo>
                    <a:cubicBezTo>
                      <a:pt x="833" y="8808"/>
                      <a:pt x="836" y="8814"/>
                      <a:pt x="840" y="8814"/>
                    </a:cubicBezTo>
                    <a:cubicBezTo>
                      <a:pt x="868" y="8814"/>
                      <a:pt x="969" y="8585"/>
                      <a:pt x="1012" y="8516"/>
                    </a:cubicBezTo>
                    <a:cubicBezTo>
                      <a:pt x="1018" y="8505"/>
                      <a:pt x="1029" y="8500"/>
                      <a:pt x="1044" y="8500"/>
                    </a:cubicBezTo>
                    <a:cubicBezTo>
                      <a:pt x="1141" y="8500"/>
                      <a:pt x="1388" y="8725"/>
                      <a:pt x="1388" y="8725"/>
                    </a:cubicBezTo>
                    <a:lnTo>
                      <a:pt x="1914" y="8814"/>
                    </a:lnTo>
                    <a:lnTo>
                      <a:pt x="2092" y="8804"/>
                    </a:lnTo>
                    <a:lnTo>
                      <a:pt x="2489" y="8784"/>
                    </a:lnTo>
                    <a:cubicBezTo>
                      <a:pt x="2489" y="8784"/>
                      <a:pt x="2499" y="8764"/>
                      <a:pt x="2529" y="8754"/>
                    </a:cubicBezTo>
                    <a:cubicBezTo>
                      <a:pt x="2549" y="8735"/>
                      <a:pt x="2578" y="8705"/>
                      <a:pt x="2618" y="8685"/>
                    </a:cubicBezTo>
                    <a:cubicBezTo>
                      <a:pt x="2657" y="8666"/>
                      <a:pt x="2700" y="8646"/>
                      <a:pt x="2731" y="8646"/>
                    </a:cubicBezTo>
                    <a:cubicBezTo>
                      <a:pt x="2747" y="8646"/>
                      <a:pt x="2760" y="8651"/>
                      <a:pt x="2767" y="8665"/>
                    </a:cubicBezTo>
                    <a:cubicBezTo>
                      <a:pt x="2787" y="8695"/>
                      <a:pt x="2816" y="8744"/>
                      <a:pt x="2846" y="8794"/>
                    </a:cubicBezTo>
                    <a:cubicBezTo>
                      <a:pt x="2875" y="8852"/>
                      <a:pt x="2909" y="8910"/>
                      <a:pt x="2930" y="8910"/>
                    </a:cubicBezTo>
                    <a:cubicBezTo>
                      <a:pt x="2937" y="8910"/>
                      <a:pt x="2943" y="8902"/>
                      <a:pt x="2945" y="8883"/>
                    </a:cubicBezTo>
                    <a:cubicBezTo>
                      <a:pt x="2945" y="8814"/>
                      <a:pt x="2985" y="8626"/>
                      <a:pt x="3015" y="8556"/>
                    </a:cubicBezTo>
                    <a:cubicBezTo>
                      <a:pt x="3025" y="8546"/>
                      <a:pt x="3025" y="8536"/>
                      <a:pt x="3034" y="8526"/>
                    </a:cubicBezTo>
                    <a:lnTo>
                      <a:pt x="3044" y="8526"/>
                    </a:lnTo>
                    <a:cubicBezTo>
                      <a:pt x="3054" y="8526"/>
                      <a:pt x="3054" y="8536"/>
                      <a:pt x="3064" y="8556"/>
                    </a:cubicBezTo>
                    <a:cubicBezTo>
                      <a:pt x="3104" y="8695"/>
                      <a:pt x="3134" y="8754"/>
                      <a:pt x="3243" y="8764"/>
                    </a:cubicBezTo>
                    <a:cubicBezTo>
                      <a:pt x="3247" y="8765"/>
                      <a:pt x="3251" y="8765"/>
                      <a:pt x="3254" y="8765"/>
                    </a:cubicBezTo>
                    <a:cubicBezTo>
                      <a:pt x="3322" y="8765"/>
                      <a:pt x="3323" y="8680"/>
                      <a:pt x="3332" y="8596"/>
                    </a:cubicBezTo>
                    <a:cubicBezTo>
                      <a:pt x="3342" y="8546"/>
                      <a:pt x="3342" y="8497"/>
                      <a:pt x="3362" y="8457"/>
                    </a:cubicBezTo>
                    <a:cubicBezTo>
                      <a:pt x="3370" y="8444"/>
                      <a:pt x="3379" y="8438"/>
                      <a:pt x="3388" y="8438"/>
                    </a:cubicBezTo>
                    <a:cubicBezTo>
                      <a:pt x="3439" y="8438"/>
                      <a:pt x="3507" y="8585"/>
                      <a:pt x="3522" y="8585"/>
                    </a:cubicBezTo>
                    <a:cubicBezTo>
                      <a:pt x="3526" y="8585"/>
                      <a:pt x="3526" y="8574"/>
                      <a:pt x="3520" y="8546"/>
                    </a:cubicBezTo>
                    <a:cubicBezTo>
                      <a:pt x="3491" y="8407"/>
                      <a:pt x="3639" y="8338"/>
                      <a:pt x="3729" y="8328"/>
                    </a:cubicBezTo>
                    <a:cubicBezTo>
                      <a:pt x="3818" y="8318"/>
                      <a:pt x="3689" y="8120"/>
                      <a:pt x="3570" y="8090"/>
                    </a:cubicBezTo>
                    <a:cubicBezTo>
                      <a:pt x="3553" y="8086"/>
                      <a:pt x="3538" y="8084"/>
                      <a:pt x="3523" y="8084"/>
                    </a:cubicBezTo>
                    <a:cubicBezTo>
                      <a:pt x="3436" y="8084"/>
                      <a:pt x="3386" y="8151"/>
                      <a:pt x="3292" y="8159"/>
                    </a:cubicBezTo>
                    <a:cubicBezTo>
                      <a:pt x="3234" y="8165"/>
                      <a:pt x="3155" y="8199"/>
                      <a:pt x="3099" y="8199"/>
                    </a:cubicBezTo>
                    <a:cubicBezTo>
                      <a:pt x="3061" y="8199"/>
                      <a:pt x="3034" y="8183"/>
                      <a:pt x="3034" y="8130"/>
                    </a:cubicBezTo>
                    <a:cubicBezTo>
                      <a:pt x="3034" y="8040"/>
                      <a:pt x="3054" y="7951"/>
                      <a:pt x="3044" y="7892"/>
                    </a:cubicBezTo>
                    <a:cubicBezTo>
                      <a:pt x="3044" y="7872"/>
                      <a:pt x="3034" y="7852"/>
                      <a:pt x="3015" y="7852"/>
                    </a:cubicBezTo>
                    <a:cubicBezTo>
                      <a:pt x="2995" y="7852"/>
                      <a:pt x="2975" y="7872"/>
                      <a:pt x="2965" y="7892"/>
                    </a:cubicBezTo>
                    <a:cubicBezTo>
                      <a:pt x="2925" y="7941"/>
                      <a:pt x="2896" y="8011"/>
                      <a:pt x="2836" y="8021"/>
                    </a:cubicBezTo>
                    <a:cubicBezTo>
                      <a:pt x="2770" y="8028"/>
                      <a:pt x="2694" y="8089"/>
                      <a:pt x="2646" y="8089"/>
                    </a:cubicBezTo>
                    <a:cubicBezTo>
                      <a:pt x="2629" y="8089"/>
                      <a:pt x="2616" y="8081"/>
                      <a:pt x="2608" y="8060"/>
                    </a:cubicBezTo>
                    <a:cubicBezTo>
                      <a:pt x="2591" y="8001"/>
                      <a:pt x="2574" y="7869"/>
                      <a:pt x="2619" y="7869"/>
                    </a:cubicBezTo>
                    <a:cubicBezTo>
                      <a:pt x="2627" y="7869"/>
                      <a:pt x="2636" y="7873"/>
                      <a:pt x="2648" y="7882"/>
                    </a:cubicBezTo>
                    <a:cubicBezTo>
                      <a:pt x="2665" y="7893"/>
                      <a:pt x="2683" y="7898"/>
                      <a:pt x="2702" y="7898"/>
                    </a:cubicBezTo>
                    <a:cubicBezTo>
                      <a:pt x="2749" y="7898"/>
                      <a:pt x="2798" y="7868"/>
                      <a:pt x="2826" y="7832"/>
                    </a:cubicBezTo>
                    <a:cubicBezTo>
                      <a:pt x="2856" y="7803"/>
                      <a:pt x="2866" y="7763"/>
                      <a:pt x="2856" y="7733"/>
                    </a:cubicBezTo>
                    <a:cubicBezTo>
                      <a:pt x="2806" y="7664"/>
                      <a:pt x="2618" y="7535"/>
                      <a:pt x="2717" y="7505"/>
                    </a:cubicBezTo>
                    <a:cubicBezTo>
                      <a:pt x="2728" y="7501"/>
                      <a:pt x="2740" y="7500"/>
                      <a:pt x="2752" y="7500"/>
                    </a:cubicBezTo>
                    <a:cubicBezTo>
                      <a:pt x="2835" y="7500"/>
                      <a:pt x="2933" y="7583"/>
                      <a:pt x="2985" y="7644"/>
                    </a:cubicBezTo>
                    <a:cubicBezTo>
                      <a:pt x="2995" y="7654"/>
                      <a:pt x="3005" y="7674"/>
                      <a:pt x="3005" y="7684"/>
                    </a:cubicBezTo>
                    <a:cubicBezTo>
                      <a:pt x="3005" y="7684"/>
                      <a:pt x="3015" y="7693"/>
                      <a:pt x="3015" y="7703"/>
                    </a:cubicBezTo>
                    <a:cubicBezTo>
                      <a:pt x="3038" y="7750"/>
                      <a:pt x="3116" y="7821"/>
                      <a:pt x="3168" y="7821"/>
                    </a:cubicBezTo>
                    <a:cubicBezTo>
                      <a:pt x="3182" y="7821"/>
                      <a:pt x="3194" y="7815"/>
                      <a:pt x="3203" y="7803"/>
                    </a:cubicBezTo>
                    <a:cubicBezTo>
                      <a:pt x="3209" y="7794"/>
                      <a:pt x="3215" y="7790"/>
                      <a:pt x="3222" y="7790"/>
                    </a:cubicBezTo>
                    <a:cubicBezTo>
                      <a:pt x="3239" y="7790"/>
                      <a:pt x="3258" y="7811"/>
                      <a:pt x="3272" y="7832"/>
                    </a:cubicBezTo>
                    <a:cubicBezTo>
                      <a:pt x="3292" y="7872"/>
                      <a:pt x="3312" y="7902"/>
                      <a:pt x="3312" y="7922"/>
                    </a:cubicBezTo>
                    <a:cubicBezTo>
                      <a:pt x="3312" y="7946"/>
                      <a:pt x="3322" y="7959"/>
                      <a:pt x="3339" y="7959"/>
                    </a:cubicBezTo>
                    <a:cubicBezTo>
                      <a:pt x="3357" y="7959"/>
                      <a:pt x="3381" y="7946"/>
                      <a:pt x="3411" y="7922"/>
                    </a:cubicBezTo>
                    <a:cubicBezTo>
                      <a:pt x="3471" y="7872"/>
                      <a:pt x="3421" y="7773"/>
                      <a:pt x="3391" y="7723"/>
                    </a:cubicBezTo>
                    <a:cubicBezTo>
                      <a:pt x="3391" y="7713"/>
                      <a:pt x="3381" y="7703"/>
                      <a:pt x="3381" y="7693"/>
                    </a:cubicBezTo>
                    <a:cubicBezTo>
                      <a:pt x="3372" y="7684"/>
                      <a:pt x="3352" y="7664"/>
                      <a:pt x="3332" y="7644"/>
                    </a:cubicBezTo>
                    <a:cubicBezTo>
                      <a:pt x="3302" y="7624"/>
                      <a:pt x="3282" y="7594"/>
                      <a:pt x="3292" y="7574"/>
                    </a:cubicBezTo>
                    <a:cubicBezTo>
                      <a:pt x="3301" y="7557"/>
                      <a:pt x="3312" y="7543"/>
                      <a:pt x="3328" y="7543"/>
                    </a:cubicBezTo>
                    <a:cubicBezTo>
                      <a:pt x="3347" y="7543"/>
                      <a:pt x="3373" y="7564"/>
                      <a:pt x="3411" y="7624"/>
                    </a:cubicBezTo>
                    <a:cubicBezTo>
                      <a:pt x="3411" y="7634"/>
                      <a:pt x="3411" y="7634"/>
                      <a:pt x="3411" y="7634"/>
                    </a:cubicBezTo>
                    <a:cubicBezTo>
                      <a:pt x="3411" y="7634"/>
                      <a:pt x="3411" y="7634"/>
                      <a:pt x="3421" y="7644"/>
                    </a:cubicBezTo>
                    <a:cubicBezTo>
                      <a:pt x="3474" y="7731"/>
                      <a:pt x="3495" y="7765"/>
                      <a:pt x="3520" y="7765"/>
                    </a:cubicBezTo>
                    <a:cubicBezTo>
                      <a:pt x="3523" y="7765"/>
                      <a:pt x="3527" y="7764"/>
                      <a:pt x="3530" y="7763"/>
                    </a:cubicBezTo>
                    <a:cubicBezTo>
                      <a:pt x="3560" y="7743"/>
                      <a:pt x="3649" y="7624"/>
                      <a:pt x="3600" y="7584"/>
                    </a:cubicBezTo>
                    <a:cubicBezTo>
                      <a:pt x="3560" y="7545"/>
                      <a:pt x="3550" y="7485"/>
                      <a:pt x="3540" y="7446"/>
                    </a:cubicBezTo>
                    <a:cubicBezTo>
                      <a:pt x="3529" y="7424"/>
                      <a:pt x="3494" y="7417"/>
                      <a:pt x="3453" y="7417"/>
                    </a:cubicBezTo>
                    <a:cubicBezTo>
                      <a:pt x="3420" y="7417"/>
                      <a:pt x="3383" y="7421"/>
                      <a:pt x="3352" y="7426"/>
                    </a:cubicBezTo>
                    <a:cubicBezTo>
                      <a:pt x="3315" y="7436"/>
                      <a:pt x="3300" y="7447"/>
                      <a:pt x="3293" y="7447"/>
                    </a:cubicBezTo>
                    <a:cubicBezTo>
                      <a:pt x="3287" y="7447"/>
                      <a:pt x="3287" y="7439"/>
                      <a:pt x="3282" y="7416"/>
                    </a:cubicBezTo>
                    <a:cubicBezTo>
                      <a:pt x="3262" y="7376"/>
                      <a:pt x="3441" y="7277"/>
                      <a:pt x="3381" y="7247"/>
                    </a:cubicBezTo>
                    <a:cubicBezTo>
                      <a:pt x="3332" y="7233"/>
                      <a:pt x="3247" y="7169"/>
                      <a:pt x="3188" y="7169"/>
                    </a:cubicBezTo>
                    <a:cubicBezTo>
                      <a:pt x="3165" y="7169"/>
                      <a:pt x="3145" y="7179"/>
                      <a:pt x="3134" y="7208"/>
                    </a:cubicBezTo>
                    <a:cubicBezTo>
                      <a:pt x="3116" y="7259"/>
                      <a:pt x="3106" y="7291"/>
                      <a:pt x="3090" y="7291"/>
                    </a:cubicBezTo>
                    <a:cubicBezTo>
                      <a:pt x="3079" y="7291"/>
                      <a:pt x="3065" y="7275"/>
                      <a:pt x="3044" y="7237"/>
                    </a:cubicBezTo>
                    <a:cubicBezTo>
                      <a:pt x="3017" y="7201"/>
                      <a:pt x="3002" y="7194"/>
                      <a:pt x="2992" y="7194"/>
                    </a:cubicBezTo>
                    <a:cubicBezTo>
                      <a:pt x="2986" y="7194"/>
                      <a:pt x="2982" y="7197"/>
                      <a:pt x="2977" y="7197"/>
                    </a:cubicBezTo>
                    <a:cubicBezTo>
                      <a:pt x="2973" y="7197"/>
                      <a:pt x="2970" y="7195"/>
                      <a:pt x="2965" y="7188"/>
                    </a:cubicBezTo>
                    <a:cubicBezTo>
                      <a:pt x="2935" y="7148"/>
                      <a:pt x="2945" y="7118"/>
                      <a:pt x="2856" y="7069"/>
                    </a:cubicBezTo>
                    <a:cubicBezTo>
                      <a:pt x="2840" y="7061"/>
                      <a:pt x="2827" y="7058"/>
                      <a:pt x="2816" y="7058"/>
                    </a:cubicBezTo>
                    <a:cubicBezTo>
                      <a:pt x="2758" y="7058"/>
                      <a:pt x="2754" y="7153"/>
                      <a:pt x="2687" y="7178"/>
                    </a:cubicBezTo>
                    <a:cubicBezTo>
                      <a:pt x="2679" y="7180"/>
                      <a:pt x="2670" y="7181"/>
                      <a:pt x="2661" y="7181"/>
                    </a:cubicBezTo>
                    <a:cubicBezTo>
                      <a:pt x="2589" y="7181"/>
                      <a:pt x="2519" y="7118"/>
                      <a:pt x="2519" y="7118"/>
                    </a:cubicBezTo>
                    <a:cubicBezTo>
                      <a:pt x="2519" y="7118"/>
                      <a:pt x="2469" y="6980"/>
                      <a:pt x="2499" y="6940"/>
                    </a:cubicBezTo>
                    <a:cubicBezTo>
                      <a:pt x="2505" y="6928"/>
                      <a:pt x="2514" y="6923"/>
                      <a:pt x="2527" y="6923"/>
                    </a:cubicBezTo>
                    <a:cubicBezTo>
                      <a:pt x="2536" y="6923"/>
                      <a:pt x="2546" y="6926"/>
                      <a:pt x="2559" y="6930"/>
                    </a:cubicBezTo>
                    <a:cubicBezTo>
                      <a:pt x="2687" y="6980"/>
                      <a:pt x="2618" y="6960"/>
                      <a:pt x="2697" y="6980"/>
                    </a:cubicBezTo>
                    <a:lnTo>
                      <a:pt x="2727" y="6980"/>
                    </a:lnTo>
                    <a:cubicBezTo>
                      <a:pt x="2740" y="6983"/>
                      <a:pt x="2752" y="6985"/>
                      <a:pt x="2762" y="6985"/>
                    </a:cubicBezTo>
                    <a:cubicBezTo>
                      <a:pt x="2781" y="6985"/>
                      <a:pt x="2790" y="6976"/>
                      <a:pt x="2777" y="6950"/>
                    </a:cubicBezTo>
                    <a:cubicBezTo>
                      <a:pt x="2767" y="6930"/>
                      <a:pt x="2757" y="6910"/>
                      <a:pt x="2737" y="6890"/>
                    </a:cubicBezTo>
                    <a:cubicBezTo>
                      <a:pt x="2663" y="6789"/>
                      <a:pt x="2539" y="6731"/>
                      <a:pt x="2640" y="6731"/>
                    </a:cubicBezTo>
                    <a:cubicBezTo>
                      <a:pt x="2648" y="6731"/>
                      <a:pt x="2657" y="6731"/>
                      <a:pt x="2668" y="6732"/>
                    </a:cubicBezTo>
                    <a:cubicBezTo>
                      <a:pt x="2678" y="6732"/>
                      <a:pt x="2687" y="6733"/>
                      <a:pt x="2696" y="6733"/>
                    </a:cubicBezTo>
                    <a:cubicBezTo>
                      <a:pt x="2758" y="6733"/>
                      <a:pt x="2779" y="6715"/>
                      <a:pt x="2792" y="6715"/>
                    </a:cubicBezTo>
                    <a:cubicBezTo>
                      <a:pt x="2801" y="6715"/>
                      <a:pt x="2806" y="6721"/>
                      <a:pt x="2816" y="6742"/>
                    </a:cubicBezTo>
                    <a:cubicBezTo>
                      <a:pt x="2816" y="6752"/>
                      <a:pt x="2826" y="6761"/>
                      <a:pt x="2836" y="6791"/>
                    </a:cubicBezTo>
                    <a:cubicBezTo>
                      <a:pt x="2879" y="6891"/>
                      <a:pt x="2927" y="6991"/>
                      <a:pt x="2939" y="6991"/>
                    </a:cubicBezTo>
                    <a:cubicBezTo>
                      <a:pt x="2944" y="6991"/>
                      <a:pt x="2944" y="6976"/>
                      <a:pt x="2935" y="6940"/>
                    </a:cubicBezTo>
                    <a:cubicBezTo>
                      <a:pt x="2915" y="6801"/>
                      <a:pt x="2906" y="6841"/>
                      <a:pt x="2906" y="6752"/>
                    </a:cubicBezTo>
                    <a:cubicBezTo>
                      <a:pt x="2906" y="6742"/>
                      <a:pt x="2896" y="6722"/>
                      <a:pt x="2896" y="6712"/>
                    </a:cubicBezTo>
                    <a:cubicBezTo>
                      <a:pt x="2887" y="6638"/>
                      <a:pt x="2872" y="6551"/>
                      <a:pt x="2907" y="6551"/>
                    </a:cubicBezTo>
                    <a:cubicBezTo>
                      <a:pt x="2914" y="6551"/>
                      <a:pt x="2923" y="6555"/>
                      <a:pt x="2935" y="6563"/>
                    </a:cubicBezTo>
                    <a:cubicBezTo>
                      <a:pt x="3015" y="6613"/>
                      <a:pt x="3074" y="6593"/>
                      <a:pt x="3084" y="6672"/>
                    </a:cubicBezTo>
                    <a:cubicBezTo>
                      <a:pt x="3084" y="6682"/>
                      <a:pt x="3084" y="6702"/>
                      <a:pt x="3094" y="6712"/>
                    </a:cubicBezTo>
                    <a:cubicBezTo>
                      <a:pt x="3102" y="6785"/>
                      <a:pt x="3124" y="6898"/>
                      <a:pt x="3153" y="6898"/>
                    </a:cubicBezTo>
                    <a:cubicBezTo>
                      <a:pt x="3159" y="6898"/>
                      <a:pt x="3166" y="6893"/>
                      <a:pt x="3173" y="6880"/>
                    </a:cubicBezTo>
                    <a:cubicBezTo>
                      <a:pt x="3213" y="6801"/>
                      <a:pt x="3213" y="6841"/>
                      <a:pt x="3173" y="6732"/>
                    </a:cubicBezTo>
                    <a:cubicBezTo>
                      <a:pt x="3173" y="6722"/>
                      <a:pt x="3163" y="6712"/>
                      <a:pt x="3163" y="6692"/>
                    </a:cubicBezTo>
                    <a:cubicBezTo>
                      <a:pt x="3144" y="6642"/>
                      <a:pt x="3134" y="6613"/>
                      <a:pt x="3124" y="6583"/>
                    </a:cubicBezTo>
                    <a:cubicBezTo>
                      <a:pt x="3114" y="6523"/>
                      <a:pt x="3114" y="6504"/>
                      <a:pt x="3153" y="6494"/>
                    </a:cubicBezTo>
                    <a:cubicBezTo>
                      <a:pt x="3158" y="6493"/>
                      <a:pt x="3161" y="6492"/>
                      <a:pt x="3165" y="6492"/>
                    </a:cubicBezTo>
                    <a:cubicBezTo>
                      <a:pt x="3197" y="6492"/>
                      <a:pt x="3215" y="6529"/>
                      <a:pt x="3233" y="6573"/>
                    </a:cubicBezTo>
                    <a:cubicBezTo>
                      <a:pt x="3233" y="6593"/>
                      <a:pt x="3243" y="6623"/>
                      <a:pt x="3253" y="6642"/>
                    </a:cubicBezTo>
                    <a:cubicBezTo>
                      <a:pt x="3272" y="6682"/>
                      <a:pt x="3292" y="6712"/>
                      <a:pt x="3302" y="6732"/>
                    </a:cubicBezTo>
                    <a:cubicBezTo>
                      <a:pt x="3332" y="6761"/>
                      <a:pt x="3352" y="6791"/>
                      <a:pt x="3381" y="6831"/>
                    </a:cubicBezTo>
                    <a:cubicBezTo>
                      <a:pt x="3409" y="6875"/>
                      <a:pt x="3445" y="6912"/>
                      <a:pt x="3472" y="6912"/>
                    </a:cubicBezTo>
                    <a:cubicBezTo>
                      <a:pt x="3494" y="6912"/>
                      <a:pt x="3510" y="6888"/>
                      <a:pt x="3510" y="6821"/>
                    </a:cubicBezTo>
                    <a:cubicBezTo>
                      <a:pt x="3510" y="6761"/>
                      <a:pt x="3481" y="6732"/>
                      <a:pt x="3461" y="6702"/>
                    </a:cubicBezTo>
                    <a:cubicBezTo>
                      <a:pt x="3431" y="6672"/>
                      <a:pt x="3401" y="6662"/>
                      <a:pt x="3451" y="6623"/>
                    </a:cubicBezTo>
                    <a:cubicBezTo>
                      <a:pt x="3468" y="6611"/>
                      <a:pt x="3489" y="6606"/>
                      <a:pt x="3509" y="6606"/>
                    </a:cubicBezTo>
                    <a:cubicBezTo>
                      <a:pt x="3524" y="6606"/>
                      <a:pt x="3538" y="6609"/>
                      <a:pt x="3550" y="6613"/>
                    </a:cubicBezTo>
                    <a:cubicBezTo>
                      <a:pt x="3560" y="6613"/>
                      <a:pt x="3569" y="6613"/>
                      <a:pt x="3576" y="6613"/>
                    </a:cubicBezTo>
                    <a:cubicBezTo>
                      <a:pt x="3598" y="6613"/>
                      <a:pt x="3607" y="6608"/>
                      <a:pt x="3600" y="6563"/>
                    </a:cubicBezTo>
                    <a:cubicBezTo>
                      <a:pt x="3600" y="6553"/>
                      <a:pt x="3600" y="6543"/>
                      <a:pt x="3600" y="6533"/>
                    </a:cubicBezTo>
                    <a:cubicBezTo>
                      <a:pt x="3600" y="6474"/>
                      <a:pt x="3610" y="6454"/>
                      <a:pt x="3560" y="6444"/>
                    </a:cubicBezTo>
                    <a:lnTo>
                      <a:pt x="3520" y="6444"/>
                    </a:lnTo>
                    <a:cubicBezTo>
                      <a:pt x="3459" y="6444"/>
                      <a:pt x="3402" y="6474"/>
                      <a:pt x="3372" y="6474"/>
                    </a:cubicBezTo>
                    <a:cubicBezTo>
                      <a:pt x="3353" y="6474"/>
                      <a:pt x="3344" y="6462"/>
                      <a:pt x="3352" y="6424"/>
                    </a:cubicBezTo>
                    <a:cubicBezTo>
                      <a:pt x="3372" y="6325"/>
                      <a:pt x="3421" y="6345"/>
                      <a:pt x="3451" y="6335"/>
                    </a:cubicBezTo>
                    <a:cubicBezTo>
                      <a:pt x="3481" y="6335"/>
                      <a:pt x="3431" y="6246"/>
                      <a:pt x="3431" y="6246"/>
                    </a:cubicBezTo>
                    <a:cubicBezTo>
                      <a:pt x="3431" y="6246"/>
                      <a:pt x="3401" y="6256"/>
                      <a:pt x="3362" y="6266"/>
                    </a:cubicBezTo>
                    <a:cubicBezTo>
                      <a:pt x="3323" y="6282"/>
                      <a:pt x="3268" y="6296"/>
                      <a:pt x="3225" y="6296"/>
                    </a:cubicBezTo>
                    <a:cubicBezTo>
                      <a:pt x="3190" y="6296"/>
                      <a:pt x="3162" y="6287"/>
                      <a:pt x="3153" y="6266"/>
                    </a:cubicBezTo>
                    <a:cubicBezTo>
                      <a:pt x="3119" y="6189"/>
                      <a:pt x="3255" y="6067"/>
                      <a:pt x="3216" y="6067"/>
                    </a:cubicBezTo>
                    <a:cubicBezTo>
                      <a:pt x="3210" y="6067"/>
                      <a:pt x="3200" y="6070"/>
                      <a:pt x="3183" y="6077"/>
                    </a:cubicBezTo>
                    <a:cubicBezTo>
                      <a:pt x="3111" y="6108"/>
                      <a:pt x="3068" y="6145"/>
                      <a:pt x="3022" y="6145"/>
                    </a:cubicBezTo>
                    <a:cubicBezTo>
                      <a:pt x="2994" y="6145"/>
                      <a:pt x="2964" y="6130"/>
                      <a:pt x="2925" y="6087"/>
                    </a:cubicBezTo>
                    <a:cubicBezTo>
                      <a:pt x="2906" y="6067"/>
                      <a:pt x="2896" y="6057"/>
                      <a:pt x="2876" y="6038"/>
                    </a:cubicBezTo>
                    <a:cubicBezTo>
                      <a:pt x="2816" y="5978"/>
                      <a:pt x="2787" y="5978"/>
                      <a:pt x="2737" y="5929"/>
                    </a:cubicBezTo>
                    <a:cubicBezTo>
                      <a:pt x="2687" y="5869"/>
                      <a:pt x="2668" y="5869"/>
                      <a:pt x="2638" y="5829"/>
                    </a:cubicBezTo>
                    <a:cubicBezTo>
                      <a:pt x="2612" y="5795"/>
                      <a:pt x="2654" y="5715"/>
                      <a:pt x="2685" y="5715"/>
                    </a:cubicBezTo>
                    <a:cubicBezTo>
                      <a:pt x="2689" y="5715"/>
                      <a:pt x="2694" y="5717"/>
                      <a:pt x="2697" y="5720"/>
                    </a:cubicBezTo>
                    <a:cubicBezTo>
                      <a:pt x="2727" y="5740"/>
                      <a:pt x="2717" y="5800"/>
                      <a:pt x="2787" y="5879"/>
                    </a:cubicBezTo>
                    <a:cubicBezTo>
                      <a:pt x="2889" y="5991"/>
                      <a:pt x="2938" y="6033"/>
                      <a:pt x="2957" y="6033"/>
                    </a:cubicBezTo>
                    <a:cubicBezTo>
                      <a:pt x="2990" y="6033"/>
                      <a:pt x="2921" y="5896"/>
                      <a:pt x="2876" y="5800"/>
                    </a:cubicBezTo>
                    <a:cubicBezTo>
                      <a:pt x="2796" y="5661"/>
                      <a:pt x="2727" y="5750"/>
                      <a:pt x="2747" y="5641"/>
                    </a:cubicBezTo>
                    <a:cubicBezTo>
                      <a:pt x="2757" y="5601"/>
                      <a:pt x="2777" y="5562"/>
                      <a:pt x="2796" y="5532"/>
                    </a:cubicBezTo>
                    <a:cubicBezTo>
                      <a:pt x="2813" y="5504"/>
                      <a:pt x="2833" y="5485"/>
                      <a:pt x="2851" y="5485"/>
                    </a:cubicBezTo>
                    <a:cubicBezTo>
                      <a:pt x="2865" y="5485"/>
                      <a:pt x="2877" y="5496"/>
                      <a:pt x="2886" y="5522"/>
                    </a:cubicBezTo>
                    <a:cubicBezTo>
                      <a:pt x="2896" y="5522"/>
                      <a:pt x="2896" y="5532"/>
                      <a:pt x="2896" y="5532"/>
                    </a:cubicBezTo>
                    <a:cubicBezTo>
                      <a:pt x="2935" y="5661"/>
                      <a:pt x="2896" y="5790"/>
                      <a:pt x="2995" y="5879"/>
                    </a:cubicBezTo>
                    <a:cubicBezTo>
                      <a:pt x="3023" y="5905"/>
                      <a:pt x="3042" y="5916"/>
                      <a:pt x="3052" y="5916"/>
                    </a:cubicBezTo>
                    <a:cubicBezTo>
                      <a:pt x="3079" y="5916"/>
                      <a:pt x="3054" y="5843"/>
                      <a:pt x="3005" y="5730"/>
                    </a:cubicBezTo>
                    <a:cubicBezTo>
                      <a:pt x="2975" y="5641"/>
                      <a:pt x="2935" y="5552"/>
                      <a:pt x="2935" y="5492"/>
                    </a:cubicBezTo>
                    <a:cubicBezTo>
                      <a:pt x="2928" y="5456"/>
                      <a:pt x="2931" y="5431"/>
                      <a:pt x="2953" y="5431"/>
                    </a:cubicBezTo>
                    <a:cubicBezTo>
                      <a:pt x="2961" y="5431"/>
                      <a:pt x="2971" y="5434"/>
                      <a:pt x="2985" y="5443"/>
                    </a:cubicBezTo>
                    <a:lnTo>
                      <a:pt x="2995" y="5443"/>
                    </a:lnTo>
                    <a:cubicBezTo>
                      <a:pt x="3104" y="5522"/>
                      <a:pt x="2995" y="5433"/>
                      <a:pt x="3054" y="5542"/>
                    </a:cubicBezTo>
                    <a:cubicBezTo>
                      <a:pt x="3087" y="5596"/>
                      <a:pt x="3194" y="5653"/>
                      <a:pt x="3276" y="5653"/>
                    </a:cubicBezTo>
                    <a:cubicBezTo>
                      <a:pt x="3343" y="5653"/>
                      <a:pt x="3394" y="5614"/>
                      <a:pt x="3372" y="5502"/>
                    </a:cubicBezTo>
                    <a:cubicBezTo>
                      <a:pt x="3349" y="5407"/>
                      <a:pt x="3323" y="5385"/>
                      <a:pt x="3297" y="5385"/>
                    </a:cubicBezTo>
                    <a:cubicBezTo>
                      <a:pt x="3275" y="5385"/>
                      <a:pt x="3252" y="5401"/>
                      <a:pt x="3232" y="5401"/>
                    </a:cubicBezTo>
                    <a:cubicBezTo>
                      <a:pt x="3214" y="5401"/>
                      <a:pt x="3197" y="5389"/>
                      <a:pt x="3183" y="5344"/>
                    </a:cubicBezTo>
                    <a:cubicBezTo>
                      <a:pt x="3173" y="5304"/>
                      <a:pt x="3163" y="5264"/>
                      <a:pt x="3153" y="5234"/>
                    </a:cubicBezTo>
                    <a:cubicBezTo>
                      <a:pt x="3144" y="5195"/>
                      <a:pt x="3134" y="5165"/>
                      <a:pt x="3114" y="5135"/>
                    </a:cubicBezTo>
                    <a:cubicBezTo>
                      <a:pt x="3104" y="5115"/>
                      <a:pt x="3084" y="5096"/>
                      <a:pt x="3054" y="5086"/>
                    </a:cubicBezTo>
                    <a:cubicBezTo>
                      <a:pt x="3052" y="5085"/>
                      <a:pt x="3049" y="5084"/>
                      <a:pt x="3046" y="5084"/>
                    </a:cubicBezTo>
                    <a:cubicBezTo>
                      <a:pt x="3016" y="5084"/>
                      <a:pt x="2971" y="5129"/>
                      <a:pt x="2935" y="5165"/>
                    </a:cubicBezTo>
                    <a:cubicBezTo>
                      <a:pt x="2906" y="5195"/>
                      <a:pt x="2876" y="5225"/>
                      <a:pt x="2866" y="5225"/>
                    </a:cubicBezTo>
                    <a:cubicBezTo>
                      <a:pt x="2829" y="5225"/>
                      <a:pt x="2800" y="5033"/>
                      <a:pt x="2862" y="5033"/>
                    </a:cubicBezTo>
                    <a:cubicBezTo>
                      <a:pt x="2866" y="5033"/>
                      <a:pt x="2871" y="5034"/>
                      <a:pt x="2876" y="5036"/>
                    </a:cubicBezTo>
                    <a:cubicBezTo>
                      <a:pt x="2898" y="5044"/>
                      <a:pt x="2916" y="5048"/>
                      <a:pt x="2929" y="5048"/>
                    </a:cubicBezTo>
                    <a:cubicBezTo>
                      <a:pt x="2966" y="5048"/>
                      <a:pt x="2955" y="5009"/>
                      <a:pt x="2866" y="4897"/>
                    </a:cubicBezTo>
                    <a:cubicBezTo>
                      <a:pt x="2866" y="4887"/>
                      <a:pt x="2866" y="4887"/>
                      <a:pt x="2866" y="4887"/>
                    </a:cubicBezTo>
                    <a:cubicBezTo>
                      <a:pt x="2754" y="4750"/>
                      <a:pt x="2799" y="4642"/>
                      <a:pt x="2858" y="4642"/>
                    </a:cubicBezTo>
                    <a:cubicBezTo>
                      <a:pt x="2867" y="4642"/>
                      <a:pt x="2877" y="4644"/>
                      <a:pt x="2886" y="4649"/>
                    </a:cubicBezTo>
                    <a:cubicBezTo>
                      <a:pt x="2935" y="4669"/>
                      <a:pt x="2945" y="4749"/>
                      <a:pt x="2965" y="4818"/>
                    </a:cubicBezTo>
                    <a:cubicBezTo>
                      <a:pt x="2975" y="4887"/>
                      <a:pt x="2975" y="4957"/>
                      <a:pt x="2995" y="4957"/>
                    </a:cubicBezTo>
                    <a:cubicBezTo>
                      <a:pt x="3000" y="4962"/>
                      <a:pt x="3012" y="4964"/>
                      <a:pt x="3028" y="4964"/>
                    </a:cubicBezTo>
                    <a:cubicBezTo>
                      <a:pt x="3044" y="4964"/>
                      <a:pt x="3064" y="4962"/>
                      <a:pt x="3084" y="4957"/>
                    </a:cubicBezTo>
                    <a:cubicBezTo>
                      <a:pt x="3144" y="4937"/>
                      <a:pt x="3193" y="4887"/>
                      <a:pt x="3134" y="4749"/>
                    </a:cubicBezTo>
                    <a:cubicBezTo>
                      <a:pt x="3134" y="4739"/>
                      <a:pt x="3124" y="4729"/>
                      <a:pt x="3124" y="4729"/>
                    </a:cubicBezTo>
                    <a:cubicBezTo>
                      <a:pt x="3025" y="4521"/>
                      <a:pt x="2975" y="4610"/>
                      <a:pt x="2935" y="4550"/>
                    </a:cubicBezTo>
                    <a:cubicBezTo>
                      <a:pt x="2902" y="4492"/>
                      <a:pt x="2883" y="4265"/>
                      <a:pt x="2824" y="4265"/>
                    </a:cubicBezTo>
                    <a:cubicBezTo>
                      <a:pt x="2813" y="4265"/>
                      <a:pt x="2801" y="4274"/>
                      <a:pt x="2787" y="4293"/>
                    </a:cubicBezTo>
                    <a:cubicBezTo>
                      <a:pt x="2721" y="4373"/>
                      <a:pt x="2698" y="4479"/>
                      <a:pt x="2659" y="4479"/>
                    </a:cubicBezTo>
                    <a:cubicBezTo>
                      <a:pt x="2645" y="4479"/>
                      <a:pt x="2629" y="4466"/>
                      <a:pt x="2608" y="4431"/>
                    </a:cubicBezTo>
                    <a:cubicBezTo>
                      <a:pt x="2539" y="4312"/>
                      <a:pt x="2568" y="4203"/>
                      <a:pt x="2459" y="4164"/>
                    </a:cubicBezTo>
                    <a:cubicBezTo>
                      <a:pt x="2350" y="4134"/>
                      <a:pt x="2360" y="4074"/>
                      <a:pt x="2360" y="4025"/>
                    </a:cubicBezTo>
                    <a:cubicBezTo>
                      <a:pt x="2360" y="3971"/>
                      <a:pt x="2295" y="3770"/>
                      <a:pt x="2357" y="3770"/>
                    </a:cubicBezTo>
                    <a:cubicBezTo>
                      <a:pt x="2363" y="3770"/>
                      <a:pt x="2371" y="3772"/>
                      <a:pt x="2380" y="3777"/>
                    </a:cubicBezTo>
                    <a:cubicBezTo>
                      <a:pt x="2479" y="3826"/>
                      <a:pt x="2449" y="3896"/>
                      <a:pt x="2529" y="4035"/>
                    </a:cubicBezTo>
                    <a:cubicBezTo>
                      <a:pt x="2572" y="4105"/>
                      <a:pt x="2623" y="4139"/>
                      <a:pt x="2657" y="4139"/>
                    </a:cubicBezTo>
                    <a:cubicBezTo>
                      <a:pt x="2686" y="4139"/>
                      <a:pt x="2701" y="4114"/>
                      <a:pt x="2687" y="4064"/>
                    </a:cubicBezTo>
                    <a:cubicBezTo>
                      <a:pt x="2673" y="4011"/>
                      <a:pt x="2675" y="3979"/>
                      <a:pt x="2691" y="3979"/>
                    </a:cubicBezTo>
                    <a:cubicBezTo>
                      <a:pt x="2709" y="3979"/>
                      <a:pt x="2741" y="4013"/>
                      <a:pt x="2787" y="4094"/>
                    </a:cubicBezTo>
                    <a:cubicBezTo>
                      <a:pt x="2828" y="4168"/>
                      <a:pt x="2867" y="4177"/>
                      <a:pt x="2909" y="4177"/>
                    </a:cubicBezTo>
                    <a:cubicBezTo>
                      <a:pt x="2924" y="4177"/>
                      <a:pt x="2939" y="4176"/>
                      <a:pt x="2955" y="4176"/>
                    </a:cubicBezTo>
                    <a:cubicBezTo>
                      <a:pt x="2991" y="4176"/>
                      <a:pt x="3030" y="4182"/>
                      <a:pt x="3074" y="4223"/>
                    </a:cubicBezTo>
                    <a:cubicBezTo>
                      <a:pt x="3108" y="4257"/>
                      <a:pt x="3148" y="4271"/>
                      <a:pt x="3181" y="4271"/>
                    </a:cubicBezTo>
                    <a:cubicBezTo>
                      <a:pt x="3245" y="4271"/>
                      <a:pt x="3285" y="4219"/>
                      <a:pt x="3213" y="4154"/>
                    </a:cubicBezTo>
                    <a:cubicBezTo>
                      <a:pt x="3203" y="4144"/>
                      <a:pt x="3193" y="4134"/>
                      <a:pt x="3183" y="4124"/>
                    </a:cubicBezTo>
                    <a:cubicBezTo>
                      <a:pt x="3084" y="4055"/>
                      <a:pt x="3015" y="4035"/>
                      <a:pt x="2965" y="4015"/>
                    </a:cubicBezTo>
                    <a:cubicBezTo>
                      <a:pt x="2935" y="4005"/>
                      <a:pt x="2906" y="3995"/>
                      <a:pt x="2915" y="3975"/>
                    </a:cubicBezTo>
                    <a:cubicBezTo>
                      <a:pt x="2915" y="3943"/>
                      <a:pt x="2876" y="3851"/>
                      <a:pt x="2937" y="3851"/>
                    </a:cubicBezTo>
                    <a:cubicBezTo>
                      <a:pt x="2951" y="3851"/>
                      <a:pt x="2969" y="3855"/>
                      <a:pt x="2995" y="3866"/>
                    </a:cubicBezTo>
                    <a:cubicBezTo>
                      <a:pt x="3020" y="3879"/>
                      <a:pt x="3045" y="3885"/>
                      <a:pt x="3067" y="3885"/>
                    </a:cubicBezTo>
                    <a:cubicBezTo>
                      <a:pt x="3114" y="3885"/>
                      <a:pt x="3150" y="3860"/>
                      <a:pt x="3163" y="3826"/>
                    </a:cubicBezTo>
                    <a:cubicBezTo>
                      <a:pt x="3183" y="3787"/>
                      <a:pt x="3183" y="3737"/>
                      <a:pt x="3144" y="3688"/>
                    </a:cubicBezTo>
                    <a:cubicBezTo>
                      <a:pt x="3134" y="3668"/>
                      <a:pt x="3124" y="3658"/>
                      <a:pt x="3104" y="3648"/>
                    </a:cubicBezTo>
                    <a:cubicBezTo>
                      <a:pt x="3064" y="3595"/>
                      <a:pt x="3029" y="3577"/>
                      <a:pt x="2980" y="3577"/>
                    </a:cubicBezTo>
                    <a:cubicBezTo>
                      <a:pt x="2956" y="3577"/>
                      <a:pt x="2929" y="3582"/>
                      <a:pt x="2896" y="3589"/>
                    </a:cubicBezTo>
                    <a:cubicBezTo>
                      <a:pt x="2804" y="3613"/>
                      <a:pt x="2706" y="3721"/>
                      <a:pt x="2642" y="3721"/>
                    </a:cubicBezTo>
                    <a:cubicBezTo>
                      <a:pt x="2629" y="3721"/>
                      <a:pt x="2618" y="3717"/>
                      <a:pt x="2608" y="3708"/>
                    </a:cubicBezTo>
                    <a:cubicBezTo>
                      <a:pt x="2549" y="3648"/>
                      <a:pt x="2658" y="3559"/>
                      <a:pt x="2578" y="3549"/>
                    </a:cubicBezTo>
                    <a:cubicBezTo>
                      <a:pt x="2499" y="3539"/>
                      <a:pt x="2231" y="3519"/>
                      <a:pt x="2321" y="3440"/>
                    </a:cubicBezTo>
                    <a:cubicBezTo>
                      <a:pt x="2400" y="3370"/>
                      <a:pt x="2449" y="3271"/>
                      <a:pt x="2449" y="3271"/>
                    </a:cubicBezTo>
                    <a:cubicBezTo>
                      <a:pt x="2449" y="3271"/>
                      <a:pt x="2491" y="3099"/>
                      <a:pt x="2551" y="3099"/>
                    </a:cubicBezTo>
                    <a:cubicBezTo>
                      <a:pt x="2569" y="3099"/>
                      <a:pt x="2588" y="3114"/>
                      <a:pt x="2608" y="3152"/>
                    </a:cubicBezTo>
                    <a:cubicBezTo>
                      <a:pt x="2663" y="3256"/>
                      <a:pt x="2703" y="3289"/>
                      <a:pt x="2733" y="3289"/>
                    </a:cubicBezTo>
                    <a:cubicBezTo>
                      <a:pt x="2751" y="3289"/>
                      <a:pt x="2765" y="3276"/>
                      <a:pt x="2777" y="3261"/>
                    </a:cubicBezTo>
                    <a:cubicBezTo>
                      <a:pt x="2800" y="3231"/>
                      <a:pt x="2799" y="3159"/>
                      <a:pt x="2811" y="3159"/>
                    </a:cubicBezTo>
                    <a:cubicBezTo>
                      <a:pt x="2815" y="3159"/>
                      <a:pt x="2819" y="3166"/>
                      <a:pt x="2826" y="3182"/>
                    </a:cubicBezTo>
                    <a:cubicBezTo>
                      <a:pt x="2839" y="3217"/>
                      <a:pt x="2878" y="3239"/>
                      <a:pt x="2907" y="3239"/>
                    </a:cubicBezTo>
                    <a:cubicBezTo>
                      <a:pt x="2944" y="3239"/>
                      <a:pt x="2966" y="3205"/>
                      <a:pt x="2906" y="3122"/>
                    </a:cubicBezTo>
                    <a:cubicBezTo>
                      <a:pt x="2806" y="2990"/>
                      <a:pt x="2748" y="2892"/>
                      <a:pt x="2703" y="2892"/>
                    </a:cubicBezTo>
                    <a:cubicBezTo>
                      <a:pt x="2694" y="2892"/>
                      <a:pt x="2686" y="2896"/>
                      <a:pt x="2677" y="2904"/>
                    </a:cubicBezTo>
                    <a:cubicBezTo>
                      <a:pt x="2667" y="2917"/>
                      <a:pt x="2660" y="2922"/>
                      <a:pt x="2654" y="2922"/>
                    </a:cubicBezTo>
                    <a:cubicBezTo>
                      <a:pt x="2630" y="2922"/>
                      <a:pt x="2623" y="2844"/>
                      <a:pt x="2529" y="2766"/>
                    </a:cubicBezTo>
                    <a:cubicBezTo>
                      <a:pt x="2483" y="2728"/>
                      <a:pt x="2447" y="2720"/>
                      <a:pt x="2417" y="2720"/>
                    </a:cubicBezTo>
                    <a:cubicBezTo>
                      <a:pt x="2397" y="2720"/>
                      <a:pt x="2379" y="2724"/>
                      <a:pt x="2361" y="2724"/>
                    </a:cubicBezTo>
                    <a:cubicBezTo>
                      <a:pt x="2344" y="2724"/>
                      <a:pt x="2328" y="2720"/>
                      <a:pt x="2311" y="2706"/>
                    </a:cubicBezTo>
                    <a:cubicBezTo>
                      <a:pt x="2251" y="2647"/>
                      <a:pt x="2053" y="2577"/>
                      <a:pt x="2192" y="2488"/>
                    </a:cubicBezTo>
                    <a:cubicBezTo>
                      <a:pt x="2278" y="2428"/>
                      <a:pt x="2325" y="2390"/>
                      <a:pt x="2361" y="2390"/>
                    </a:cubicBezTo>
                    <a:cubicBezTo>
                      <a:pt x="2378" y="2390"/>
                      <a:pt x="2394" y="2399"/>
                      <a:pt x="2410" y="2419"/>
                    </a:cubicBezTo>
                    <a:cubicBezTo>
                      <a:pt x="2428" y="2434"/>
                      <a:pt x="2454" y="2442"/>
                      <a:pt x="2481" y="2442"/>
                    </a:cubicBezTo>
                    <a:cubicBezTo>
                      <a:pt x="2540" y="2442"/>
                      <a:pt x="2607" y="2404"/>
                      <a:pt x="2628" y="2329"/>
                    </a:cubicBezTo>
                    <a:cubicBezTo>
                      <a:pt x="2637" y="2304"/>
                      <a:pt x="2648" y="2295"/>
                      <a:pt x="2660" y="2295"/>
                    </a:cubicBezTo>
                    <a:cubicBezTo>
                      <a:pt x="2686" y="2295"/>
                      <a:pt x="2714" y="2339"/>
                      <a:pt x="2721" y="2339"/>
                    </a:cubicBezTo>
                    <a:cubicBezTo>
                      <a:pt x="2725" y="2339"/>
                      <a:pt x="2725" y="2329"/>
                      <a:pt x="2717" y="2300"/>
                    </a:cubicBezTo>
                    <a:cubicBezTo>
                      <a:pt x="2697" y="2220"/>
                      <a:pt x="2669" y="2172"/>
                      <a:pt x="2631" y="2172"/>
                    </a:cubicBezTo>
                    <a:cubicBezTo>
                      <a:pt x="2612" y="2172"/>
                      <a:pt x="2592" y="2184"/>
                      <a:pt x="2568" y="2210"/>
                    </a:cubicBezTo>
                    <a:cubicBezTo>
                      <a:pt x="2552" y="2229"/>
                      <a:pt x="2534" y="2237"/>
                      <a:pt x="2516" y="2237"/>
                    </a:cubicBezTo>
                    <a:cubicBezTo>
                      <a:pt x="2459" y="2237"/>
                      <a:pt x="2407" y="2154"/>
                      <a:pt x="2430" y="2071"/>
                    </a:cubicBezTo>
                    <a:cubicBezTo>
                      <a:pt x="2451" y="2001"/>
                      <a:pt x="2548" y="1940"/>
                      <a:pt x="2537" y="1940"/>
                    </a:cubicBezTo>
                    <a:cubicBezTo>
                      <a:pt x="2532" y="1940"/>
                      <a:pt x="2510" y="1950"/>
                      <a:pt x="2459" y="1972"/>
                    </a:cubicBezTo>
                    <a:cubicBezTo>
                      <a:pt x="2281" y="2052"/>
                      <a:pt x="2321" y="2032"/>
                      <a:pt x="2350" y="2121"/>
                    </a:cubicBezTo>
                    <a:cubicBezTo>
                      <a:pt x="2362" y="2172"/>
                      <a:pt x="2309" y="2229"/>
                      <a:pt x="2265" y="2229"/>
                    </a:cubicBezTo>
                    <a:cubicBezTo>
                      <a:pt x="2231" y="2229"/>
                      <a:pt x="2203" y="2196"/>
                      <a:pt x="2211" y="2101"/>
                    </a:cubicBezTo>
                    <a:cubicBezTo>
                      <a:pt x="2231" y="1883"/>
                      <a:pt x="2122" y="1724"/>
                      <a:pt x="2251" y="1724"/>
                    </a:cubicBezTo>
                    <a:cubicBezTo>
                      <a:pt x="2338" y="1731"/>
                      <a:pt x="2339" y="1774"/>
                      <a:pt x="2349" y="1774"/>
                    </a:cubicBezTo>
                    <a:cubicBezTo>
                      <a:pt x="2354" y="1774"/>
                      <a:pt x="2361" y="1764"/>
                      <a:pt x="2380" y="1734"/>
                    </a:cubicBezTo>
                    <a:cubicBezTo>
                      <a:pt x="2440" y="1635"/>
                      <a:pt x="2677" y="1705"/>
                      <a:pt x="2568" y="1586"/>
                    </a:cubicBezTo>
                    <a:cubicBezTo>
                      <a:pt x="2487" y="1490"/>
                      <a:pt x="2450" y="1421"/>
                      <a:pt x="2412" y="1421"/>
                    </a:cubicBezTo>
                    <a:cubicBezTo>
                      <a:pt x="2399" y="1421"/>
                      <a:pt x="2385" y="1429"/>
                      <a:pt x="2370" y="1447"/>
                    </a:cubicBezTo>
                    <a:cubicBezTo>
                      <a:pt x="2319" y="1501"/>
                      <a:pt x="2273" y="1521"/>
                      <a:pt x="2237" y="1521"/>
                    </a:cubicBezTo>
                    <a:cubicBezTo>
                      <a:pt x="2169" y="1521"/>
                      <a:pt x="2140" y="1450"/>
                      <a:pt x="2192" y="1417"/>
                    </a:cubicBezTo>
                    <a:cubicBezTo>
                      <a:pt x="2268" y="1370"/>
                      <a:pt x="2334" y="1168"/>
                      <a:pt x="2297" y="1168"/>
                    </a:cubicBezTo>
                    <a:cubicBezTo>
                      <a:pt x="2295" y="1168"/>
                      <a:pt x="2293" y="1168"/>
                      <a:pt x="2291" y="1169"/>
                    </a:cubicBezTo>
                    <a:cubicBezTo>
                      <a:pt x="2283" y="1172"/>
                      <a:pt x="2274" y="1174"/>
                      <a:pt x="2264" y="1174"/>
                    </a:cubicBezTo>
                    <a:cubicBezTo>
                      <a:pt x="2205" y="1174"/>
                      <a:pt x="2109" y="1129"/>
                      <a:pt x="2092" y="1070"/>
                    </a:cubicBezTo>
                    <a:cubicBezTo>
                      <a:pt x="2087" y="1031"/>
                      <a:pt x="2078" y="1026"/>
                      <a:pt x="2070" y="1026"/>
                    </a:cubicBezTo>
                    <a:cubicBezTo>
                      <a:pt x="2067" y="1026"/>
                      <a:pt x="2065" y="1027"/>
                      <a:pt x="2063" y="1027"/>
                    </a:cubicBezTo>
                    <a:cubicBezTo>
                      <a:pt x="2059" y="1027"/>
                      <a:pt x="2056" y="1026"/>
                      <a:pt x="2053" y="1020"/>
                    </a:cubicBezTo>
                    <a:cubicBezTo>
                      <a:pt x="2033" y="991"/>
                      <a:pt x="2083" y="812"/>
                      <a:pt x="2142" y="733"/>
                    </a:cubicBezTo>
                    <a:cubicBezTo>
                      <a:pt x="2172" y="688"/>
                      <a:pt x="2229" y="666"/>
                      <a:pt x="2215" y="666"/>
                    </a:cubicBezTo>
                    <a:cubicBezTo>
                      <a:pt x="2210" y="666"/>
                      <a:pt x="2197" y="668"/>
                      <a:pt x="2172" y="673"/>
                    </a:cubicBezTo>
                    <a:cubicBezTo>
                      <a:pt x="2097" y="688"/>
                      <a:pt x="2045" y="793"/>
                      <a:pt x="2019" y="793"/>
                    </a:cubicBezTo>
                    <a:cubicBezTo>
                      <a:pt x="2011" y="793"/>
                      <a:pt x="2006" y="782"/>
                      <a:pt x="2003" y="753"/>
                    </a:cubicBezTo>
                    <a:cubicBezTo>
                      <a:pt x="1993" y="634"/>
                      <a:pt x="2003" y="485"/>
                      <a:pt x="1964" y="406"/>
                    </a:cubicBezTo>
                    <a:cubicBezTo>
                      <a:pt x="1940" y="344"/>
                      <a:pt x="1917" y="0"/>
                      <a:pt x="19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1" name="Google Shape;3261;p19"/>
              <p:cNvSpPr/>
              <p:nvPr/>
            </p:nvSpPr>
            <p:spPr>
              <a:xfrm>
                <a:off x="10398762" y="-802430"/>
                <a:ext cx="72138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83" extrusionOk="0">
                    <a:moveTo>
                      <a:pt x="219" y="1"/>
                    </a:moveTo>
                    <a:cubicBezTo>
                      <a:pt x="175" y="1"/>
                      <a:pt x="140" y="114"/>
                      <a:pt x="140" y="114"/>
                    </a:cubicBezTo>
                    <a:cubicBezTo>
                      <a:pt x="140" y="114"/>
                      <a:pt x="100" y="174"/>
                      <a:pt x="41" y="223"/>
                    </a:cubicBezTo>
                    <a:cubicBezTo>
                      <a:pt x="1" y="253"/>
                      <a:pt x="70" y="273"/>
                      <a:pt x="150" y="283"/>
                    </a:cubicBezTo>
                    <a:cubicBezTo>
                      <a:pt x="288" y="94"/>
                      <a:pt x="368" y="184"/>
                      <a:pt x="427" y="114"/>
                    </a:cubicBezTo>
                    <a:cubicBezTo>
                      <a:pt x="437" y="104"/>
                      <a:pt x="447" y="84"/>
                      <a:pt x="447" y="74"/>
                    </a:cubicBezTo>
                    <a:cubicBezTo>
                      <a:pt x="437" y="74"/>
                      <a:pt x="437" y="65"/>
                      <a:pt x="427" y="55"/>
                    </a:cubicBezTo>
                    <a:cubicBezTo>
                      <a:pt x="422" y="42"/>
                      <a:pt x="419" y="37"/>
                      <a:pt x="415" y="37"/>
                    </a:cubicBezTo>
                    <a:cubicBezTo>
                      <a:pt x="406" y="37"/>
                      <a:pt x="402" y="82"/>
                      <a:pt x="388" y="104"/>
                    </a:cubicBezTo>
                    <a:cubicBezTo>
                      <a:pt x="380" y="112"/>
                      <a:pt x="369" y="120"/>
                      <a:pt x="354" y="120"/>
                    </a:cubicBezTo>
                    <a:cubicBezTo>
                      <a:pt x="332" y="120"/>
                      <a:pt x="301" y="101"/>
                      <a:pt x="259" y="35"/>
                    </a:cubicBezTo>
                    <a:cubicBezTo>
                      <a:pt x="245" y="10"/>
                      <a:pt x="232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2" name="Google Shape;3262;p19"/>
              <p:cNvSpPr/>
              <p:nvPr/>
            </p:nvSpPr>
            <p:spPr>
              <a:xfrm>
                <a:off x="10601651" y="-937368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60" y="0"/>
                    </a:moveTo>
                    <a:cubicBezTo>
                      <a:pt x="30" y="20"/>
                      <a:pt x="10" y="40"/>
                      <a:pt x="0" y="70"/>
                    </a:cubicBezTo>
                    <a:cubicBezTo>
                      <a:pt x="30" y="80"/>
                      <a:pt x="10" y="80"/>
                      <a:pt x="50" y="80"/>
                    </a:cubicBezTo>
                    <a:cubicBezTo>
                      <a:pt x="70" y="86"/>
                      <a:pt x="86" y="91"/>
                      <a:pt x="97" y="91"/>
                    </a:cubicBezTo>
                    <a:cubicBezTo>
                      <a:pt x="119" y="91"/>
                      <a:pt x="119" y="73"/>
                      <a:pt x="79" y="20"/>
                    </a:cubicBezTo>
                    <a:cubicBezTo>
                      <a:pt x="79" y="20"/>
                      <a:pt x="70" y="1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3" name="Google Shape;3263;p19"/>
              <p:cNvSpPr/>
              <p:nvPr/>
            </p:nvSpPr>
            <p:spPr>
              <a:xfrm>
                <a:off x="10625483" y="-943809"/>
                <a:ext cx="1143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71" h="130" extrusionOk="0">
                    <a:moveTo>
                      <a:pt x="1" y="1"/>
                    </a:moveTo>
                    <a:cubicBezTo>
                      <a:pt x="21" y="60"/>
                      <a:pt x="50" y="110"/>
                      <a:pt x="60" y="130"/>
                    </a:cubicBezTo>
                    <a:cubicBezTo>
                      <a:pt x="70" y="110"/>
                      <a:pt x="70" y="100"/>
                      <a:pt x="70" y="90"/>
                    </a:cubicBezTo>
                    <a:cubicBezTo>
                      <a:pt x="60" y="40"/>
                      <a:pt x="50" y="20"/>
                      <a:pt x="50" y="11"/>
                    </a:cubicBezTo>
                    <a:cubicBezTo>
                      <a:pt x="41" y="1"/>
                      <a:pt x="2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4" name="Google Shape;3264;p19"/>
              <p:cNvSpPr/>
              <p:nvPr/>
            </p:nvSpPr>
            <p:spPr>
              <a:xfrm>
                <a:off x="10371549" y="-1684355"/>
                <a:ext cx="292417" cy="731042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4540" extrusionOk="0">
                    <a:moveTo>
                      <a:pt x="946" y="1"/>
                    </a:moveTo>
                    <a:cubicBezTo>
                      <a:pt x="944" y="1"/>
                      <a:pt x="943" y="20"/>
                      <a:pt x="943" y="68"/>
                    </a:cubicBezTo>
                    <a:lnTo>
                      <a:pt x="943" y="227"/>
                    </a:lnTo>
                    <a:cubicBezTo>
                      <a:pt x="943" y="170"/>
                      <a:pt x="941" y="149"/>
                      <a:pt x="937" y="149"/>
                    </a:cubicBezTo>
                    <a:cubicBezTo>
                      <a:pt x="924" y="149"/>
                      <a:pt x="896" y="348"/>
                      <a:pt x="874" y="386"/>
                    </a:cubicBezTo>
                    <a:cubicBezTo>
                      <a:pt x="854" y="435"/>
                      <a:pt x="864" y="435"/>
                      <a:pt x="864" y="505"/>
                    </a:cubicBezTo>
                    <a:cubicBezTo>
                      <a:pt x="864" y="505"/>
                      <a:pt x="864" y="515"/>
                      <a:pt x="864" y="515"/>
                    </a:cubicBezTo>
                    <a:cubicBezTo>
                      <a:pt x="864" y="524"/>
                      <a:pt x="864" y="524"/>
                      <a:pt x="864" y="524"/>
                    </a:cubicBezTo>
                    <a:cubicBezTo>
                      <a:pt x="860" y="549"/>
                      <a:pt x="854" y="556"/>
                      <a:pt x="844" y="556"/>
                    </a:cubicBezTo>
                    <a:cubicBezTo>
                      <a:pt x="830" y="556"/>
                      <a:pt x="806" y="540"/>
                      <a:pt x="765" y="534"/>
                    </a:cubicBezTo>
                    <a:cubicBezTo>
                      <a:pt x="760" y="534"/>
                      <a:pt x="756" y="533"/>
                      <a:pt x="753" y="533"/>
                    </a:cubicBezTo>
                    <a:cubicBezTo>
                      <a:pt x="715" y="533"/>
                      <a:pt x="742" y="575"/>
                      <a:pt x="775" y="575"/>
                    </a:cubicBezTo>
                    <a:cubicBezTo>
                      <a:pt x="778" y="575"/>
                      <a:pt x="782" y="575"/>
                      <a:pt x="785" y="574"/>
                    </a:cubicBezTo>
                    <a:cubicBezTo>
                      <a:pt x="804" y="574"/>
                      <a:pt x="824" y="594"/>
                      <a:pt x="844" y="614"/>
                    </a:cubicBezTo>
                    <a:cubicBezTo>
                      <a:pt x="844" y="624"/>
                      <a:pt x="854" y="633"/>
                      <a:pt x="854" y="643"/>
                    </a:cubicBezTo>
                    <a:cubicBezTo>
                      <a:pt x="844" y="663"/>
                      <a:pt x="745" y="693"/>
                      <a:pt x="785" y="772"/>
                    </a:cubicBezTo>
                    <a:cubicBezTo>
                      <a:pt x="805" y="814"/>
                      <a:pt x="768" y="831"/>
                      <a:pt x="734" y="831"/>
                    </a:cubicBezTo>
                    <a:cubicBezTo>
                      <a:pt x="719" y="831"/>
                      <a:pt x="704" y="828"/>
                      <a:pt x="695" y="822"/>
                    </a:cubicBezTo>
                    <a:cubicBezTo>
                      <a:pt x="691" y="821"/>
                      <a:pt x="687" y="820"/>
                      <a:pt x="683" y="820"/>
                    </a:cubicBezTo>
                    <a:cubicBezTo>
                      <a:pt x="648" y="820"/>
                      <a:pt x="622" y="855"/>
                      <a:pt x="676" y="881"/>
                    </a:cubicBezTo>
                    <a:cubicBezTo>
                      <a:pt x="725" y="921"/>
                      <a:pt x="685" y="1040"/>
                      <a:pt x="636" y="1040"/>
                    </a:cubicBezTo>
                    <a:cubicBezTo>
                      <a:pt x="600" y="1040"/>
                      <a:pt x="575" y="989"/>
                      <a:pt x="535" y="989"/>
                    </a:cubicBezTo>
                    <a:cubicBezTo>
                      <a:pt x="519" y="989"/>
                      <a:pt x="500" y="998"/>
                      <a:pt x="477" y="1020"/>
                    </a:cubicBezTo>
                    <a:cubicBezTo>
                      <a:pt x="408" y="1109"/>
                      <a:pt x="527" y="1040"/>
                      <a:pt x="566" y="1100"/>
                    </a:cubicBezTo>
                    <a:cubicBezTo>
                      <a:pt x="600" y="1158"/>
                      <a:pt x="584" y="1181"/>
                      <a:pt x="631" y="1181"/>
                    </a:cubicBezTo>
                    <a:cubicBezTo>
                      <a:pt x="640" y="1181"/>
                      <a:pt x="652" y="1180"/>
                      <a:pt x="666" y="1179"/>
                    </a:cubicBezTo>
                    <a:cubicBezTo>
                      <a:pt x="755" y="1179"/>
                      <a:pt x="725" y="1278"/>
                      <a:pt x="745" y="1427"/>
                    </a:cubicBezTo>
                    <a:cubicBezTo>
                      <a:pt x="749" y="1486"/>
                      <a:pt x="728" y="1508"/>
                      <a:pt x="704" y="1508"/>
                    </a:cubicBezTo>
                    <a:cubicBezTo>
                      <a:pt x="671" y="1508"/>
                      <a:pt x="635" y="1471"/>
                      <a:pt x="646" y="1437"/>
                    </a:cubicBezTo>
                    <a:cubicBezTo>
                      <a:pt x="666" y="1377"/>
                      <a:pt x="626" y="1347"/>
                      <a:pt x="507" y="1298"/>
                    </a:cubicBezTo>
                    <a:cubicBezTo>
                      <a:pt x="486" y="1287"/>
                      <a:pt x="473" y="1283"/>
                      <a:pt x="466" y="1283"/>
                    </a:cubicBezTo>
                    <a:cubicBezTo>
                      <a:pt x="434" y="1283"/>
                      <a:pt x="530" y="1380"/>
                      <a:pt x="547" y="1437"/>
                    </a:cubicBezTo>
                    <a:cubicBezTo>
                      <a:pt x="557" y="1471"/>
                      <a:pt x="554" y="1486"/>
                      <a:pt x="544" y="1486"/>
                    </a:cubicBezTo>
                    <a:cubicBezTo>
                      <a:pt x="534" y="1486"/>
                      <a:pt x="517" y="1471"/>
                      <a:pt x="497" y="1447"/>
                    </a:cubicBezTo>
                    <a:cubicBezTo>
                      <a:pt x="486" y="1433"/>
                      <a:pt x="476" y="1427"/>
                      <a:pt x="466" y="1427"/>
                    </a:cubicBezTo>
                    <a:cubicBezTo>
                      <a:pt x="434" y="1427"/>
                      <a:pt x="413" y="1494"/>
                      <a:pt x="398" y="1556"/>
                    </a:cubicBezTo>
                    <a:cubicBezTo>
                      <a:pt x="378" y="1635"/>
                      <a:pt x="438" y="1575"/>
                      <a:pt x="467" y="1655"/>
                    </a:cubicBezTo>
                    <a:cubicBezTo>
                      <a:pt x="474" y="1683"/>
                      <a:pt x="489" y="1694"/>
                      <a:pt x="507" y="1694"/>
                    </a:cubicBezTo>
                    <a:cubicBezTo>
                      <a:pt x="539" y="1694"/>
                      <a:pt x="581" y="1660"/>
                      <a:pt x="606" y="1635"/>
                    </a:cubicBezTo>
                    <a:cubicBezTo>
                      <a:pt x="616" y="1625"/>
                      <a:pt x="626" y="1621"/>
                      <a:pt x="637" y="1621"/>
                    </a:cubicBezTo>
                    <a:cubicBezTo>
                      <a:pt x="660" y="1621"/>
                      <a:pt x="689" y="1638"/>
                      <a:pt x="735" y="1665"/>
                    </a:cubicBezTo>
                    <a:cubicBezTo>
                      <a:pt x="735" y="1675"/>
                      <a:pt x="745" y="1675"/>
                      <a:pt x="755" y="1685"/>
                    </a:cubicBezTo>
                    <a:cubicBezTo>
                      <a:pt x="824" y="1734"/>
                      <a:pt x="755" y="1774"/>
                      <a:pt x="705" y="1803"/>
                    </a:cubicBezTo>
                    <a:cubicBezTo>
                      <a:pt x="695" y="1813"/>
                      <a:pt x="676" y="1823"/>
                      <a:pt x="676" y="1833"/>
                    </a:cubicBezTo>
                    <a:cubicBezTo>
                      <a:pt x="665" y="1841"/>
                      <a:pt x="654" y="1842"/>
                      <a:pt x="642" y="1842"/>
                    </a:cubicBezTo>
                    <a:cubicBezTo>
                      <a:pt x="630" y="1842"/>
                      <a:pt x="616" y="1840"/>
                      <a:pt x="602" y="1840"/>
                    </a:cubicBezTo>
                    <a:cubicBezTo>
                      <a:pt x="594" y="1840"/>
                      <a:pt x="585" y="1841"/>
                      <a:pt x="576" y="1843"/>
                    </a:cubicBezTo>
                    <a:cubicBezTo>
                      <a:pt x="566" y="1853"/>
                      <a:pt x="547" y="1853"/>
                      <a:pt x="527" y="1873"/>
                    </a:cubicBezTo>
                    <a:cubicBezTo>
                      <a:pt x="462" y="1930"/>
                      <a:pt x="457" y="1980"/>
                      <a:pt x="441" y="1980"/>
                    </a:cubicBezTo>
                    <a:cubicBezTo>
                      <a:pt x="437" y="1980"/>
                      <a:pt x="433" y="1977"/>
                      <a:pt x="428" y="1972"/>
                    </a:cubicBezTo>
                    <a:cubicBezTo>
                      <a:pt x="421" y="1965"/>
                      <a:pt x="413" y="1962"/>
                      <a:pt x="406" y="1962"/>
                    </a:cubicBezTo>
                    <a:cubicBezTo>
                      <a:pt x="372" y="1962"/>
                      <a:pt x="334" y="2030"/>
                      <a:pt x="269" y="2111"/>
                    </a:cubicBezTo>
                    <a:cubicBezTo>
                      <a:pt x="230" y="2172"/>
                      <a:pt x="244" y="2196"/>
                      <a:pt x="268" y="2196"/>
                    </a:cubicBezTo>
                    <a:cubicBezTo>
                      <a:pt x="286" y="2196"/>
                      <a:pt x="310" y="2182"/>
                      <a:pt x="319" y="2160"/>
                    </a:cubicBezTo>
                    <a:cubicBezTo>
                      <a:pt x="324" y="2148"/>
                      <a:pt x="327" y="2143"/>
                      <a:pt x="330" y="2143"/>
                    </a:cubicBezTo>
                    <a:cubicBezTo>
                      <a:pt x="340" y="2143"/>
                      <a:pt x="343" y="2188"/>
                      <a:pt x="358" y="2210"/>
                    </a:cubicBezTo>
                    <a:cubicBezTo>
                      <a:pt x="361" y="2215"/>
                      <a:pt x="365" y="2217"/>
                      <a:pt x="369" y="2217"/>
                    </a:cubicBezTo>
                    <a:cubicBezTo>
                      <a:pt x="391" y="2217"/>
                      <a:pt x="427" y="2152"/>
                      <a:pt x="477" y="2051"/>
                    </a:cubicBezTo>
                    <a:cubicBezTo>
                      <a:pt x="490" y="2025"/>
                      <a:pt x="500" y="2015"/>
                      <a:pt x="507" y="2015"/>
                    </a:cubicBezTo>
                    <a:cubicBezTo>
                      <a:pt x="533" y="2015"/>
                      <a:pt x="527" y="2141"/>
                      <a:pt x="527" y="2141"/>
                    </a:cubicBezTo>
                    <a:cubicBezTo>
                      <a:pt x="527" y="2141"/>
                      <a:pt x="566" y="2260"/>
                      <a:pt x="616" y="2309"/>
                    </a:cubicBezTo>
                    <a:cubicBezTo>
                      <a:pt x="636" y="2319"/>
                      <a:pt x="636" y="2339"/>
                      <a:pt x="636" y="2349"/>
                    </a:cubicBezTo>
                    <a:cubicBezTo>
                      <a:pt x="626" y="2369"/>
                      <a:pt x="586" y="2388"/>
                      <a:pt x="547" y="2388"/>
                    </a:cubicBezTo>
                    <a:cubicBezTo>
                      <a:pt x="537" y="2388"/>
                      <a:pt x="527" y="2398"/>
                      <a:pt x="527" y="2408"/>
                    </a:cubicBezTo>
                    <a:cubicBezTo>
                      <a:pt x="487" y="2418"/>
                      <a:pt x="457" y="2438"/>
                      <a:pt x="428" y="2478"/>
                    </a:cubicBezTo>
                    <a:cubicBezTo>
                      <a:pt x="417" y="2488"/>
                      <a:pt x="403" y="2493"/>
                      <a:pt x="387" y="2493"/>
                    </a:cubicBezTo>
                    <a:cubicBezTo>
                      <a:pt x="345" y="2493"/>
                      <a:pt x="287" y="2462"/>
                      <a:pt x="229" y="2448"/>
                    </a:cubicBezTo>
                    <a:cubicBezTo>
                      <a:pt x="219" y="2445"/>
                      <a:pt x="209" y="2444"/>
                      <a:pt x="200" y="2444"/>
                    </a:cubicBezTo>
                    <a:cubicBezTo>
                      <a:pt x="137" y="2444"/>
                      <a:pt x="93" y="2498"/>
                      <a:pt x="41" y="2567"/>
                    </a:cubicBezTo>
                    <a:cubicBezTo>
                      <a:pt x="3" y="2610"/>
                      <a:pt x="9" y="2627"/>
                      <a:pt x="37" y="2627"/>
                    </a:cubicBezTo>
                    <a:cubicBezTo>
                      <a:pt x="61" y="2627"/>
                      <a:pt x="99" y="2615"/>
                      <a:pt x="140" y="2597"/>
                    </a:cubicBezTo>
                    <a:cubicBezTo>
                      <a:pt x="155" y="2591"/>
                      <a:pt x="167" y="2588"/>
                      <a:pt x="177" y="2588"/>
                    </a:cubicBezTo>
                    <a:cubicBezTo>
                      <a:pt x="234" y="2588"/>
                      <a:pt x="221" y="2671"/>
                      <a:pt x="229" y="2696"/>
                    </a:cubicBezTo>
                    <a:cubicBezTo>
                      <a:pt x="229" y="2716"/>
                      <a:pt x="190" y="2765"/>
                      <a:pt x="81" y="2845"/>
                    </a:cubicBezTo>
                    <a:cubicBezTo>
                      <a:pt x="17" y="2892"/>
                      <a:pt x="21" y="2914"/>
                      <a:pt x="51" y="2914"/>
                    </a:cubicBezTo>
                    <a:cubicBezTo>
                      <a:pt x="77" y="2914"/>
                      <a:pt x="123" y="2897"/>
                      <a:pt x="160" y="2864"/>
                    </a:cubicBezTo>
                    <a:cubicBezTo>
                      <a:pt x="239" y="2785"/>
                      <a:pt x="259" y="2785"/>
                      <a:pt x="319" y="2676"/>
                    </a:cubicBezTo>
                    <a:cubicBezTo>
                      <a:pt x="340" y="2643"/>
                      <a:pt x="356" y="2630"/>
                      <a:pt x="368" y="2630"/>
                    </a:cubicBezTo>
                    <a:cubicBezTo>
                      <a:pt x="396" y="2630"/>
                      <a:pt x="402" y="2700"/>
                      <a:pt x="388" y="2755"/>
                    </a:cubicBezTo>
                    <a:cubicBezTo>
                      <a:pt x="380" y="2789"/>
                      <a:pt x="387" y="2805"/>
                      <a:pt x="403" y="2805"/>
                    </a:cubicBezTo>
                    <a:cubicBezTo>
                      <a:pt x="424" y="2805"/>
                      <a:pt x="459" y="2777"/>
                      <a:pt x="487" y="2726"/>
                    </a:cubicBezTo>
                    <a:cubicBezTo>
                      <a:pt x="547" y="2636"/>
                      <a:pt x="527" y="2626"/>
                      <a:pt x="596" y="2587"/>
                    </a:cubicBezTo>
                    <a:cubicBezTo>
                      <a:pt x="602" y="2585"/>
                      <a:pt x="607" y="2584"/>
                      <a:pt x="612" y="2584"/>
                    </a:cubicBezTo>
                    <a:cubicBezTo>
                      <a:pt x="633" y="2584"/>
                      <a:pt x="649" y="2600"/>
                      <a:pt x="666" y="2617"/>
                    </a:cubicBezTo>
                    <a:cubicBezTo>
                      <a:pt x="676" y="2646"/>
                      <a:pt x="676" y="2686"/>
                      <a:pt x="676" y="2706"/>
                    </a:cubicBezTo>
                    <a:cubicBezTo>
                      <a:pt x="676" y="2745"/>
                      <a:pt x="646" y="2755"/>
                      <a:pt x="566" y="2775"/>
                    </a:cubicBezTo>
                    <a:cubicBezTo>
                      <a:pt x="487" y="2795"/>
                      <a:pt x="507" y="2884"/>
                      <a:pt x="457" y="2964"/>
                    </a:cubicBezTo>
                    <a:cubicBezTo>
                      <a:pt x="439" y="2997"/>
                      <a:pt x="423" y="3011"/>
                      <a:pt x="407" y="3011"/>
                    </a:cubicBezTo>
                    <a:cubicBezTo>
                      <a:pt x="381" y="3011"/>
                      <a:pt x="356" y="2973"/>
                      <a:pt x="319" y="2924"/>
                    </a:cubicBezTo>
                    <a:cubicBezTo>
                      <a:pt x="305" y="2906"/>
                      <a:pt x="295" y="2899"/>
                      <a:pt x="287" y="2899"/>
                    </a:cubicBezTo>
                    <a:cubicBezTo>
                      <a:pt x="258" y="2899"/>
                      <a:pt x="255" y="2985"/>
                      <a:pt x="239" y="3023"/>
                    </a:cubicBezTo>
                    <a:cubicBezTo>
                      <a:pt x="210" y="3073"/>
                      <a:pt x="229" y="3083"/>
                      <a:pt x="160" y="3241"/>
                    </a:cubicBezTo>
                    <a:cubicBezTo>
                      <a:pt x="117" y="3340"/>
                      <a:pt x="120" y="3362"/>
                      <a:pt x="135" y="3362"/>
                    </a:cubicBezTo>
                    <a:cubicBezTo>
                      <a:pt x="145" y="3362"/>
                      <a:pt x="159" y="3354"/>
                      <a:pt x="170" y="3350"/>
                    </a:cubicBezTo>
                    <a:cubicBezTo>
                      <a:pt x="190" y="3340"/>
                      <a:pt x="279" y="3211"/>
                      <a:pt x="329" y="3192"/>
                    </a:cubicBezTo>
                    <a:cubicBezTo>
                      <a:pt x="339" y="3186"/>
                      <a:pt x="346" y="3184"/>
                      <a:pt x="349" y="3184"/>
                    </a:cubicBezTo>
                    <a:cubicBezTo>
                      <a:pt x="366" y="3184"/>
                      <a:pt x="313" y="3240"/>
                      <a:pt x="239" y="3330"/>
                    </a:cubicBezTo>
                    <a:cubicBezTo>
                      <a:pt x="195" y="3392"/>
                      <a:pt x="200" y="3409"/>
                      <a:pt x="222" y="3409"/>
                    </a:cubicBezTo>
                    <a:cubicBezTo>
                      <a:pt x="240" y="3409"/>
                      <a:pt x="267" y="3399"/>
                      <a:pt x="289" y="3390"/>
                    </a:cubicBezTo>
                    <a:cubicBezTo>
                      <a:pt x="296" y="3386"/>
                      <a:pt x="302" y="3385"/>
                      <a:pt x="307" y="3385"/>
                    </a:cubicBezTo>
                    <a:cubicBezTo>
                      <a:pt x="341" y="3385"/>
                      <a:pt x="315" y="3469"/>
                      <a:pt x="289" y="3469"/>
                    </a:cubicBezTo>
                    <a:cubicBezTo>
                      <a:pt x="265" y="3469"/>
                      <a:pt x="229" y="3444"/>
                      <a:pt x="195" y="3444"/>
                    </a:cubicBezTo>
                    <a:cubicBezTo>
                      <a:pt x="186" y="3444"/>
                      <a:pt x="178" y="3445"/>
                      <a:pt x="170" y="3449"/>
                    </a:cubicBezTo>
                    <a:cubicBezTo>
                      <a:pt x="130" y="3459"/>
                      <a:pt x="130" y="3568"/>
                      <a:pt x="100" y="3668"/>
                    </a:cubicBezTo>
                    <a:cubicBezTo>
                      <a:pt x="61" y="3777"/>
                      <a:pt x="51" y="3737"/>
                      <a:pt x="11" y="3906"/>
                    </a:cubicBezTo>
                    <a:cubicBezTo>
                      <a:pt x="0" y="3952"/>
                      <a:pt x="1" y="3970"/>
                      <a:pt x="8" y="3970"/>
                    </a:cubicBezTo>
                    <a:cubicBezTo>
                      <a:pt x="26" y="3970"/>
                      <a:pt x="92" y="3847"/>
                      <a:pt x="120" y="3796"/>
                    </a:cubicBezTo>
                    <a:cubicBezTo>
                      <a:pt x="160" y="3727"/>
                      <a:pt x="140" y="3737"/>
                      <a:pt x="210" y="3687"/>
                    </a:cubicBezTo>
                    <a:cubicBezTo>
                      <a:pt x="225" y="3678"/>
                      <a:pt x="235" y="3673"/>
                      <a:pt x="240" y="3673"/>
                    </a:cubicBezTo>
                    <a:cubicBezTo>
                      <a:pt x="263" y="3673"/>
                      <a:pt x="210" y="3748"/>
                      <a:pt x="170" y="3836"/>
                    </a:cubicBezTo>
                    <a:cubicBezTo>
                      <a:pt x="143" y="3915"/>
                      <a:pt x="152" y="3955"/>
                      <a:pt x="179" y="3955"/>
                    </a:cubicBezTo>
                    <a:cubicBezTo>
                      <a:pt x="192" y="3955"/>
                      <a:pt x="210" y="3945"/>
                      <a:pt x="229" y="3925"/>
                    </a:cubicBezTo>
                    <a:cubicBezTo>
                      <a:pt x="299" y="3856"/>
                      <a:pt x="249" y="3836"/>
                      <a:pt x="279" y="3747"/>
                    </a:cubicBezTo>
                    <a:cubicBezTo>
                      <a:pt x="287" y="3726"/>
                      <a:pt x="295" y="3718"/>
                      <a:pt x="303" y="3718"/>
                    </a:cubicBezTo>
                    <a:cubicBezTo>
                      <a:pt x="327" y="3718"/>
                      <a:pt x="351" y="3787"/>
                      <a:pt x="358" y="3846"/>
                    </a:cubicBezTo>
                    <a:cubicBezTo>
                      <a:pt x="368" y="3915"/>
                      <a:pt x="338" y="3906"/>
                      <a:pt x="289" y="4005"/>
                    </a:cubicBezTo>
                    <a:cubicBezTo>
                      <a:pt x="272" y="4035"/>
                      <a:pt x="268" y="4046"/>
                      <a:pt x="272" y="4046"/>
                    </a:cubicBezTo>
                    <a:cubicBezTo>
                      <a:pt x="280" y="4046"/>
                      <a:pt x="319" y="4005"/>
                      <a:pt x="358" y="3985"/>
                    </a:cubicBezTo>
                    <a:cubicBezTo>
                      <a:pt x="408" y="3945"/>
                      <a:pt x="398" y="3886"/>
                      <a:pt x="418" y="3866"/>
                    </a:cubicBezTo>
                    <a:cubicBezTo>
                      <a:pt x="419" y="3865"/>
                      <a:pt x="421" y="3865"/>
                      <a:pt x="423" y="3865"/>
                    </a:cubicBezTo>
                    <a:cubicBezTo>
                      <a:pt x="443" y="3865"/>
                      <a:pt x="476" y="3918"/>
                      <a:pt x="457" y="3945"/>
                    </a:cubicBezTo>
                    <a:cubicBezTo>
                      <a:pt x="438" y="3975"/>
                      <a:pt x="428" y="3975"/>
                      <a:pt x="388" y="4015"/>
                    </a:cubicBezTo>
                    <a:cubicBezTo>
                      <a:pt x="348" y="4054"/>
                      <a:pt x="378" y="4064"/>
                      <a:pt x="309" y="4144"/>
                    </a:cubicBezTo>
                    <a:cubicBezTo>
                      <a:pt x="292" y="4163"/>
                      <a:pt x="278" y="4170"/>
                      <a:pt x="266" y="4170"/>
                    </a:cubicBezTo>
                    <a:cubicBezTo>
                      <a:pt x="226" y="4170"/>
                      <a:pt x="200" y="4094"/>
                      <a:pt x="140" y="4064"/>
                    </a:cubicBezTo>
                    <a:cubicBezTo>
                      <a:pt x="127" y="4059"/>
                      <a:pt x="118" y="4057"/>
                      <a:pt x="112" y="4057"/>
                    </a:cubicBezTo>
                    <a:cubicBezTo>
                      <a:pt x="81" y="4057"/>
                      <a:pt x="127" y="4114"/>
                      <a:pt x="110" y="4163"/>
                    </a:cubicBezTo>
                    <a:cubicBezTo>
                      <a:pt x="100" y="4173"/>
                      <a:pt x="81" y="4183"/>
                      <a:pt x="71" y="4193"/>
                    </a:cubicBezTo>
                    <a:cubicBezTo>
                      <a:pt x="93" y="4215"/>
                      <a:pt x="132" y="4227"/>
                      <a:pt x="163" y="4227"/>
                    </a:cubicBezTo>
                    <a:cubicBezTo>
                      <a:pt x="173" y="4227"/>
                      <a:pt x="182" y="4225"/>
                      <a:pt x="190" y="4223"/>
                    </a:cubicBezTo>
                    <a:cubicBezTo>
                      <a:pt x="191" y="4222"/>
                      <a:pt x="192" y="4222"/>
                      <a:pt x="193" y="4222"/>
                    </a:cubicBezTo>
                    <a:cubicBezTo>
                      <a:pt x="225" y="4222"/>
                      <a:pt x="168" y="4353"/>
                      <a:pt x="110" y="4391"/>
                    </a:cubicBezTo>
                    <a:cubicBezTo>
                      <a:pt x="110" y="4391"/>
                      <a:pt x="110" y="4391"/>
                      <a:pt x="100" y="4401"/>
                    </a:cubicBezTo>
                    <a:lnTo>
                      <a:pt x="110" y="4401"/>
                    </a:lnTo>
                    <a:cubicBezTo>
                      <a:pt x="130" y="4401"/>
                      <a:pt x="130" y="4411"/>
                      <a:pt x="110" y="4441"/>
                    </a:cubicBezTo>
                    <a:cubicBezTo>
                      <a:pt x="121" y="4448"/>
                      <a:pt x="135" y="4453"/>
                      <a:pt x="151" y="4453"/>
                    </a:cubicBezTo>
                    <a:cubicBezTo>
                      <a:pt x="178" y="4453"/>
                      <a:pt x="211" y="4439"/>
                      <a:pt x="249" y="4401"/>
                    </a:cubicBezTo>
                    <a:cubicBezTo>
                      <a:pt x="260" y="4394"/>
                      <a:pt x="269" y="4391"/>
                      <a:pt x="278" y="4391"/>
                    </a:cubicBezTo>
                    <a:cubicBezTo>
                      <a:pt x="294" y="4391"/>
                      <a:pt x="309" y="4402"/>
                      <a:pt x="329" y="4421"/>
                    </a:cubicBezTo>
                    <a:cubicBezTo>
                      <a:pt x="393" y="4376"/>
                      <a:pt x="449" y="4360"/>
                      <a:pt x="522" y="4360"/>
                    </a:cubicBezTo>
                    <a:cubicBezTo>
                      <a:pt x="561" y="4360"/>
                      <a:pt x="604" y="4365"/>
                      <a:pt x="656" y="4372"/>
                    </a:cubicBezTo>
                    <a:cubicBezTo>
                      <a:pt x="820" y="4404"/>
                      <a:pt x="991" y="4540"/>
                      <a:pt x="1102" y="4540"/>
                    </a:cubicBezTo>
                    <a:cubicBezTo>
                      <a:pt x="1124" y="4540"/>
                      <a:pt x="1144" y="4534"/>
                      <a:pt x="1161" y="4520"/>
                    </a:cubicBezTo>
                    <a:cubicBezTo>
                      <a:pt x="1261" y="4441"/>
                      <a:pt x="1082" y="4332"/>
                      <a:pt x="1221" y="4322"/>
                    </a:cubicBezTo>
                    <a:cubicBezTo>
                      <a:pt x="1350" y="4312"/>
                      <a:pt x="1816" y="4282"/>
                      <a:pt x="1677" y="4183"/>
                    </a:cubicBezTo>
                    <a:cubicBezTo>
                      <a:pt x="1528" y="4094"/>
                      <a:pt x="1439" y="3975"/>
                      <a:pt x="1439" y="3975"/>
                    </a:cubicBezTo>
                    <a:cubicBezTo>
                      <a:pt x="1439" y="3975"/>
                      <a:pt x="1367" y="3748"/>
                      <a:pt x="1261" y="3748"/>
                    </a:cubicBezTo>
                    <a:cubicBezTo>
                      <a:pt x="1231" y="3748"/>
                      <a:pt x="1197" y="3767"/>
                      <a:pt x="1161" y="3816"/>
                    </a:cubicBezTo>
                    <a:cubicBezTo>
                      <a:pt x="1064" y="3950"/>
                      <a:pt x="997" y="3991"/>
                      <a:pt x="948" y="3991"/>
                    </a:cubicBezTo>
                    <a:cubicBezTo>
                      <a:pt x="917" y="3991"/>
                      <a:pt x="893" y="3974"/>
                      <a:pt x="874" y="3955"/>
                    </a:cubicBezTo>
                    <a:cubicBezTo>
                      <a:pt x="829" y="3910"/>
                      <a:pt x="829" y="3821"/>
                      <a:pt x="811" y="3821"/>
                    </a:cubicBezTo>
                    <a:cubicBezTo>
                      <a:pt x="805" y="3821"/>
                      <a:pt x="797" y="3831"/>
                      <a:pt x="785" y="3856"/>
                    </a:cubicBezTo>
                    <a:cubicBezTo>
                      <a:pt x="759" y="3899"/>
                      <a:pt x="694" y="3926"/>
                      <a:pt x="646" y="3926"/>
                    </a:cubicBezTo>
                    <a:cubicBezTo>
                      <a:pt x="585" y="3926"/>
                      <a:pt x="550" y="3882"/>
                      <a:pt x="656" y="3777"/>
                    </a:cubicBezTo>
                    <a:cubicBezTo>
                      <a:pt x="811" y="3614"/>
                      <a:pt x="919" y="3491"/>
                      <a:pt x="996" y="3491"/>
                    </a:cubicBezTo>
                    <a:cubicBezTo>
                      <a:pt x="1013" y="3491"/>
                      <a:pt x="1028" y="3497"/>
                      <a:pt x="1042" y="3509"/>
                    </a:cubicBezTo>
                    <a:cubicBezTo>
                      <a:pt x="1059" y="3520"/>
                      <a:pt x="1071" y="3525"/>
                      <a:pt x="1082" y="3525"/>
                    </a:cubicBezTo>
                    <a:cubicBezTo>
                      <a:pt x="1128" y="3525"/>
                      <a:pt x="1138" y="3428"/>
                      <a:pt x="1300" y="3330"/>
                    </a:cubicBezTo>
                    <a:cubicBezTo>
                      <a:pt x="1386" y="3278"/>
                      <a:pt x="1450" y="3269"/>
                      <a:pt x="1504" y="3269"/>
                    </a:cubicBezTo>
                    <a:cubicBezTo>
                      <a:pt x="1530" y="3269"/>
                      <a:pt x="1555" y="3271"/>
                      <a:pt x="1578" y="3271"/>
                    </a:cubicBezTo>
                    <a:cubicBezTo>
                      <a:pt x="1537" y="3198"/>
                      <a:pt x="1557" y="3144"/>
                      <a:pt x="1593" y="3144"/>
                    </a:cubicBezTo>
                    <a:cubicBezTo>
                      <a:pt x="1600" y="3144"/>
                      <a:pt x="1609" y="3147"/>
                      <a:pt x="1618" y="3152"/>
                    </a:cubicBezTo>
                    <a:cubicBezTo>
                      <a:pt x="1637" y="3162"/>
                      <a:pt x="1647" y="3211"/>
                      <a:pt x="1657" y="3251"/>
                    </a:cubicBezTo>
                    <a:cubicBezTo>
                      <a:pt x="1667" y="3251"/>
                      <a:pt x="1677" y="3251"/>
                      <a:pt x="1677" y="3241"/>
                    </a:cubicBezTo>
                    <a:cubicBezTo>
                      <a:pt x="1707" y="3231"/>
                      <a:pt x="1736" y="3211"/>
                      <a:pt x="1766" y="3202"/>
                    </a:cubicBezTo>
                    <a:cubicBezTo>
                      <a:pt x="1707" y="3063"/>
                      <a:pt x="1667" y="3122"/>
                      <a:pt x="1647" y="3083"/>
                    </a:cubicBezTo>
                    <a:cubicBezTo>
                      <a:pt x="1622" y="3041"/>
                      <a:pt x="1604" y="2886"/>
                      <a:pt x="1569" y="2886"/>
                    </a:cubicBezTo>
                    <a:cubicBezTo>
                      <a:pt x="1563" y="2886"/>
                      <a:pt x="1556" y="2892"/>
                      <a:pt x="1548" y="2904"/>
                    </a:cubicBezTo>
                    <a:cubicBezTo>
                      <a:pt x="1504" y="2963"/>
                      <a:pt x="1487" y="3032"/>
                      <a:pt x="1461" y="3032"/>
                    </a:cubicBezTo>
                    <a:cubicBezTo>
                      <a:pt x="1452" y="3032"/>
                      <a:pt x="1442" y="3024"/>
                      <a:pt x="1429" y="3003"/>
                    </a:cubicBezTo>
                    <a:cubicBezTo>
                      <a:pt x="1399" y="2964"/>
                      <a:pt x="1399" y="2934"/>
                      <a:pt x="1389" y="2904"/>
                    </a:cubicBezTo>
                    <a:cubicBezTo>
                      <a:pt x="1290" y="2904"/>
                      <a:pt x="1171" y="2864"/>
                      <a:pt x="1132" y="2765"/>
                    </a:cubicBezTo>
                    <a:cubicBezTo>
                      <a:pt x="1118" y="2734"/>
                      <a:pt x="1100" y="2723"/>
                      <a:pt x="1081" y="2723"/>
                    </a:cubicBezTo>
                    <a:cubicBezTo>
                      <a:pt x="1035" y="2723"/>
                      <a:pt x="983" y="2783"/>
                      <a:pt x="968" y="2783"/>
                    </a:cubicBezTo>
                    <a:cubicBezTo>
                      <a:pt x="961" y="2783"/>
                      <a:pt x="961" y="2771"/>
                      <a:pt x="973" y="2736"/>
                    </a:cubicBezTo>
                    <a:cubicBezTo>
                      <a:pt x="1012" y="2637"/>
                      <a:pt x="1065" y="2578"/>
                      <a:pt x="1128" y="2578"/>
                    </a:cubicBezTo>
                    <a:cubicBezTo>
                      <a:pt x="1159" y="2578"/>
                      <a:pt x="1194" y="2593"/>
                      <a:pt x="1231" y="2626"/>
                    </a:cubicBezTo>
                    <a:lnTo>
                      <a:pt x="1241" y="2626"/>
                    </a:lnTo>
                    <a:cubicBezTo>
                      <a:pt x="1241" y="2607"/>
                      <a:pt x="1231" y="2587"/>
                      <a:pt x="1241" y="2577"/>
                    </a:cubicBezTo>
                    <a:cubicBezTo>
                      <a:pt x="1241" y="2562"/>
                      <a:pt x="1246" y="2553"/>
                      <a:pt x="1253" y="2553"/>
                    </a:cubicBezTo>
                    <a:cubicBezTo>
                      <a:pt x="1255" y="2553"/>
                      <a:pt x="1258" y="2554"/>
                      <a:pt x="1261" y="2557"/>
                    </a:cubicBezTo>
                    <a:lnTo>
                      <a:pt x="1270" y="2557"/>
                    </a:lnTo>
                    <a:cubicBezTo>
                      <a:pt x="1310" y="2577"/>
                      <a:pt x="1320" y="2607"/>
                      <a:pt x="1340" y="2646"/>
                    </a:cubicBezTo>
                    <a:cubicBezTo>
                      <a:pt x="1340" y="2656"/>
                      <a:pt x="1340" y="2656"/>
                      <a:pt x="1340" y="2656"/>
                    </a:cubicBezTo>
                    <a:cubicBezTo>
                      <a:pt x="1409" y="2646"/>
                      <a:pt x="1479" y="2577"/>
                      <a:pt x="1479" y="2507"/>
                    </a:cubicBezTo>
                    <a:lnTo>
                      <a:pt x="1479" y="2507"/>
                    </a:lnTo>
                    <a:cubicBezTo>
                      <a:pt x="1467" y="2513"/>
                      <a:pt x="1456" y="2519"/>
                      <a:pt x="1446" y="2519"/>
                    </a:cubicBezTo>
                    <a:cubicBezTo>
                      <a:pt x="1439" y="2519"/>
                      <a:pt x="1433" y="2516"/>
                      <a:pt x="1429" y="2507"/>
                    </a:cubicBezTo>
                    <a:cubicBezTo>
                      <a:pt x="1389" y="2468"/>
                      <a:pt x="1459" y="2408"/>
                      <a:pt x="1399" y="2408"/>
                    </a:cubicBezTo>
                    <a:cubicBezTo>
                      <a:pt x="1350" y="2398"/>
                      <a:pt x="1171" y="2379"/>
                      <a:pt x="1221" y="2329"/>
                    </a:cubicBezTo>
                    <a:cubicBezTo>
                      <a:pt x="1280" y="2279"/>
                      <a:pt x="1320" y="2220"/>
                      <a:pt x="1320" y="2220"/>
                    </a:cubicBezTo>
                    <a:cubicBezTo>
                      <a:pt x="1320" y="2220"/>
                      <a:pt x="1344" y="2098"/>
                      <a:pt x="1388" y="2098"/>
                    </a:cubicBezTo>
                    <a:cubicBezTo>
                      <a:pt x="1401" y="2098"/>
                      <a:pt x="1414" y="2107"/>
                      <a:pt x="1429" y="2131"/>
                    </a:cubicBezTo>
                    <a:cubicBezTo>
                      <a:pt x="1466" y="2205"/>
                      <a:pt x="1492" y="2225"/>
                      <a:pt x="1510" y="2225"/>
                    </a:cubicBezTo>
                    <a:cubicBezTo>
                      <a:pt x="1522" y="2225"/>
                      <a:pt x="1531" y="2218"/>
                      <a:pt x="1538" y="2210"/>
                    </a:cubicBezTo>
                    <a:cubicBezTo>
                      <a:pt x="1553" y="2188"/>
                      <a:pt x="1551" y="2139"/>
                      <a:pt x="1557" y="2139"/>
                    </a:cubicBezTo>
                    <a:cubicBezTo>
                      <a:pt x="1560" y="2139"/>
                      <a:pt x="1563" y="2145"/>
                      <a:pt x="1568" y="2160"/>
                    </a:cubicBezTo>
                    <a:cubicBezTo>
                      <a:pt x="1581" y="2182"/>
                      <a:pt x="1607" y="2196"/>
                      <a:pt x="1626" y="2196"/>
                    </a:cubicBezTo>
                    <a:cubicBezTo>
                      <a:pt x="1650" y="2196"/>
                      <a:pt x="1662" y="2172"/>
                      <a:pt x="1618" y="2111"/>
                    </a:cubicBezTo>
                    <a:cubicBezTo>
                      <a:pt x="1568" y="2041"/>
                      <a:pt x="1538" y="1992"/>
                      <a:pt x="1508" y="1972"/>
                    </a:cubicBezTo>
                    <a:cubicBezTo>
                      <a:pt x="1499" y="1972"/>
                      <a:pt x="1499" y="1962"/>
                      <a:pt x="1489" y="1962"/>
                    </a:cubicBezTo>
                    <a:cubicBezTo>
                      <a:pt x="1479" y="1962"/>
                      <a:pt x="1479" y="1962"/>
                      <a:pt x="1469" y="1972"/>
                    </a:cubicBezTo>
                    <a:cubicBezTo>
                      <a:pt x="1463" y="1978"/>
                      <a:pt x="1459" y="1980"/>
                      <a:pt x="1455" y="1980"/>
                    </a:cubicBezTo>
                    <a:cubicBezTo>
                      <a:pt x="1447" y="1980"/>
                      <a:pt x="1443" y="1966"/>
                      <a:pt x="1429" y="1952"/>
                    </a:cubicBezTo>
                    <a:cubicBezTo>
                      <a:pt x="1280" y="1922"/>
                      <a:pt x="1112" y="1932"/>
                      <a:pt x="1221" y="1833"/>
                    </a:cubicBezTo>
                    <a:cubicBezTo>
                      <a:pt x="1211" y="1813"/>
                      <a:pt x="1181" y="1803"/>
                      <a:pt x="1151" y="1784"/>
                    </a:cubicBezTo>
                    <a:cubicBezTo>
                      <a:pt x="1132" y="1764"/>
                      <a:pt x="1112" y="1744"/>
                      <a:pt x="1112" y="1724"/>
                    </a:cubicBezTo>
                    <a:cubicBezTo>
                      <a:pt x="1112" y="1714"/>
                      <a:pt x="1112" y="1704"/>
                      <a:pt x="1142" y="1685"/>
                    </a:cubicBezTo>
                    <a:cubicBezTo>
                      <a:pt x="1203" y="1644"/>
                      <a:pt x="1231" y="1617"/>
                      <a:pt x="1256" y="1617"/>
                    </a:cubicBezTo>
                    <a:cubicBezTo>
                      <a:pt x="1267" y="1617"/>
                      <a:pt x="1278" y="1622"/>
                      <a:pt x="1290" y="1635"/>
                    </a:cubicBezTo>
                    <a:cubicBezTo>
                      <a:pt x="1304" y="1648"/>
                      <a:pt x="1321" y="1655"/>
                      <a:pt x="1340" y="1655"/>
                    </a:cubicBezTo>
                    <a:cubicBezTo>
                      <a:pt x="1377" y="1655"/>
                      <a:pt x="1419" y="1628"/>
                      <a:pt x="1439" y="1575"/>
                    </a:cubicBezTo>
                    <a:cubicBezTo>
                      <a:pt x="1444" y="1556"/>
                      <a:pt x="1451" y="1550"/>
                      <a:pt x="1458" y="1550"/>
                    </a:cubicBezTo>
                    <a:cubicBezTo>
                      <a:pt x="1475" y="1550"/>
                      <a:pt x="1495" y="1581"/>
                      <a:pt x="1501" y="1581"/>
                    </a:cubicBezTo>
                    <a:cubicBezTo>
                      <a:pt x="1503" y="1581"/>
                      <a:pt x="1503" y="1575"/>
                      <a:pt x="1499" y="1556"/>
                    </a:cubicBezTo>
                    <a:cubicBezTo>
                      <a:pt x="1485" y="1503"/>
                      <a:pt x="1463" y="1472"/>
                      <a:pt x="1438" y="1472"/>
                    </a:cubicBezTo>
                    <a:cubicBezTo>
                      <a:pt x="1426" y="1472"/>
                      <a:pt x="1413" y="1480"/>
                      <a:pt x="1399" y="1496"/>
                    </a:cubicBezTo>
                    <a:cubicBezTo>
                      <a:pt x="1387" y="1511"/>
                      <a:pt x="1374" y="1517"/>
                      <a:pt x="1361" y="1517"/>
                    </a:cubicBezTo>
                    <a:cubicBezTo>
                      <a:pt x="1321" y="1517"/>
                      <a:pt x="1285" y="1459"/>
                      <a:pt x="1300" y="1407"/>
                    </a:cubicBezTo>
                    <a:cubicBezTo>
                      <a:pt x="1314" y="1357"/>
                      <a:pt x="1379" y="1313"/>
                      <a:pt x="1372" y="1313"/>
                    </a:cubicBezTo>
                    <a:cubicBezTo>
                      <a:pt x="1369" y="1313"/>
                      <a:pt x="1354" y="1320"/>
                      <a:pt x="1320" y="1337"/>
                    </a:cubicBezTo>
                    <a:cubicBezTo>
                      <a:pt x="1201" y="1387"/>
                      <a:pt x="1231" y="1377"/>
                      <a:pt x="1251" y="1437"/>
                    </a:cubicBezTo>
                    <a:cubicBezTo>
                      <a:pt x="1256" y="1471"/>
                      <a:pt x="1220" y="1508"/>
                      <a:pt x="1190" y="1508"/>
                    </a:cubicBezTo>
                    <a:cubicBezTo>
                      <a:pt x="1167" y="1508"/>
                      <a:pt x="1147" y="1486"/>
                      <a:pt x="1151" y="1427"/>
                    </a:cubicBezTo>
                    <a:cubicBezTo>
                      <a:pt x="1161" y="1278"/>
                      <a:pt x="1092" y="1169"/>
                      <a:pt x="1181" y="1169"/>
                    </a:cubicBezTo>
                    <a:cubicBezTo>
                      <a:pt x="1241" y="1169"/>
                      <a:pt x="1243" y="1200"/>
                      <a:pt x="1250" y="1200"/>
                    </a:cubicBezTo>
                    <a:cubicBezTo>
                      <a:pt x="1253" y="1200"/>
                      <a:pt x="1257" y="1192"/>
                      <a:pt x="1270" y="1169"/>
                    </a:cubicBezTo>
                    <a:cubicBezTo>
                      <a:pt x="1310" y="1109"/>
                      <a:pt x="1469" y="1159"/>
                      <a:pt x="1399" y="1070"/>
                    </a:cubicBezTo>
                    <a:cubicBezTo>
                      <a:pt x="1350" y="1020"/>
                      <a:pt x="1330" y="981"/>
                      <a:pt x="1300" y="971"/>
                    </a:cubicBezTo>
                    <a:cubicBezTo>
                      <a:pt x="1296" y="966"/>
                      <a:pt x="1292" y="964"/>
                      <a:pt x="1287" y="964"/>
                    </a:cubicBezTo>
                    <a:cubicBezTo>
                      <a:pt x="1280" y="964"/>
                      <a:pt x="1272" y="969"/>
                      <a:pt x="1261" y="981"/>
                    </a:cubicBezTo>
                    <a:lnTo>
                      <a:pt x="1251" y="981"/>
                    </a:lnTo>
                    <a:cubicBezTo>
                      <a:pt x="1231" y="1010"/>
                      <a:pt x="1211" y="1020"/>
                      <a:pt x="1191" y="1030"/>
                    </a:cubicBezTo>
                    <a:cubicBezTo>
                      <a:pt x="1186" y="1031"/>
                      <a:pt x="1181" y="1031"/>
                      <a:pt x="1176" y="1031"/>
                    </a:cubicBezTo>
                    <a:cubicBezTo>
                      <a:pt x="1127" y="1031"/>
                      <a:pt x="1105" y="988"/>
                      <a:pt x="1142" y="961"/>
                    </a:cubicBezTo>
                    <a:cubicBezTo>
                      <a:pt x="1142" y="961"/>
                      <a:pt x="1142" y="961"/>
                      <a:pt x="1142" y="951"/>
                    </a:cubicBezTo>
                    <a:cubicBezTo>
                      <a:pt x="1171" y="931"/>
                      <a:pt x="1201" y="881"/>
                      <a:pt x="1211" y="832"/>
                    </a:cubicBezTo>
                    <a:cubicBezTo>
                      <a:pt x="1221" y="812"/>
                      <a:pt x="1221" y="802"/>
                      <a:pt x="1211" y="792"/>
                    </a:cubicBezTo>
                    <a:lnTo>
                      <a:pt x="1161" y="792"/>
                    </a:lnTo>
                    <a:cubicBezTo>
                      <a:pt x="1122" y="782"/>
                      <a:pt x="1082" y="762"/>
                      <a:pt x="1072" y="723"/>
                    </a:cubicBezTo>
                    <a:cubicBezTo>
                      <a:pt x="1072" y="696"/>
                      <a:pt x="1063" y="696"/>
                      <a:pt x="1055" y="696"/>
                    </a:cubicBezTo>
                    <a:lnTo>
                      <a:pt x="1055" y="696"/>
                    </a:lnTo>
                    <a:cubicBezTo>
                      <a:pt x="1050" y="696"/>
                      <a:pt x="1046" y="696"/>
                      <a:pt x="1042" y="693"/>
                    </a:cubicBezTo>
                    <a:cubicBezTo>
                      <a:pt x="1042" y="693"/>
                      <a:pt x="1042" y="683"/>
                      <a:pt x="1042" y="683"/>
                    </a:cubicBezTo>
                    <a:cubicBezTo>
                      <a:pt x="1042" y="653"/>
                      <a:pt x="1062" y="574"/>
                      <a:pt x="1092" y="515"/>
                    </a:cubicBezTo>
                    <a:cubicBezTo>
                      <a:pt x="1102" y="515"/>
                      <a:pt x="1102" y="505"/>
                      <a:pt x="1102" y="505"/>
                    </a:cubicBezTo>
                    <a:cubicBezTo>
                      <a:pt x="1102" y="505"/>
                      <a:pt x="1102" y="495"/>
                      <a:pt x="1112" y="495"/>
                    </a:cubicBezTo>
                    <a:cubicBezTo>
                      <a:pt x="1127" y="464"/>
                      <a:pt x="1165" y="451"/>
                      <a:pt x="1156" y="451"/>
                    </a:cubicBezTo>
                    <a:cubicBezTo>
                      <a:pt x="1153" y="451"/>
                      <a:pt x="1146" y="453"/>
                      <a:pt x="1132" y="455"/>
                    </a:cubicBezTo>
                    <a:cubicBezTo>
                      <a:pt x="1112" y="455"/>
                      <a:pt x="1102" y="465"/>
                      <a:pt x="1082" y="475"/>
                    </a:cubicBezTo>
                    <a:cubicBezTo>
                      <a:pt x="1082" y="485"/>
                      <a:pt x="1072" y="495"/>
                      <a:pt x="1062" y="505"/>
                    </a:cubicBezTo>
                    <a:cubicBezTo>
                      <a:pt x="1044" y="523"/>
                      <a:pt x="1030" y="541"/>
                      <a:pt x="1021" y="541"/>
                    </a:cubicBezTo>
                    <a:cubicBezTo>
                      <a:pt x="1016" y="541"/>
                      <a:pt x="1013" y="534"/>
                      <a:pt x="1013" y="515"/>
                    </a:cubicBezTo>
                    <a:cubicBezTo>
                      <a:pt x="1013" y="505"/>
                      <a:pt x="1013" y="495"/>
                      <a:pt x="1013" y="495"/>
                    </a:cubicBezTo>
                    <a:cubicBezTo>
                      <a:pt x="1013" y="465"/>
                      <a:pt x="1013" y="445"/>
                      <a:pt x="1013" y="415"/>
                    </a:cubicBezTo>
                    <a:cubicBezTo>
                      <a:pt x="1003" y="366"/>
                      <a:pt x="1003" y="306"/>
                      <a:pt x="983" y="277"/>
                    </a:cubicBezTo>
                    <a:cubicBezTo>
                      <a:pt x="967" y="238"/>
                      <a:pt x="952" y="1"/>
                      <a:pt x="9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5" name="Google Shape;3265;p19"/>
              <p:cNvSpPr/>
              <p:nvPr/>
            </p:nvSpPr>
            <p:spPr>
              <a:xfrm>
                <a:off x="10411644" y="-924647"/>
                <a:ext cx="1771" cy="2898"/>
              </a:xfrm>
              <a:custGeom>
                <a:avLst/>
                <a:gdLst/>
                <a:ahLst/>
                <a:cxnLst/>
                <a:rect l="l" t="t" r="r" b="b"/>
                <a:pathLst>
                  <a:path w="11" h="18" extrusionOk="0">
                    <a:moveTo>
                      <a:pt x="0" y="1"/>
                    </a:moveTo>
                    <a:cubicBezTo>
                      <a:pt x="0" y="12"/>
                      <a:pt x="0" y="17"/>
                      <a:pt x="2" y="17"/>
                    </a:cubicBezTo>
                    <a:cubicBezTo>
                      <a:pt x="4" y="17"/>
                      <a:pt x="6" y="15"/>
                      <a:pt x="10" y="11"/>
                    </a:cubicBezTo>
                    <a:cubicBezTo>
                      <a:pt x="10" y="1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6" name="Google Shape;3266;p19"/>
              <p:cNvSpPr/>
              <p:nvPr/>
            </p:nvSpPr>
            <p:spPr>
              <a:xfrm>
                <a:off x="10417119" y="-926579"/>
                <a:ext cx="66502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21" extrusionOk="0">
                    <a:moveTo>
                      <a:pt x="310" y="1"/>
                    </a:moveTo>
                    <a:cubicBezTo>
                      <a:pt x="302" y="1"/>
                      <a:pt x="293" y="1"/>
                      <a:pt x="283" y="3"/>
                    </a:cubicBezTo>
                    <a:cubicBezTo>
                      <a:pt x="274" y="23"/>
                      <a:pt x="264" y="32"/>
                      <a:pt x="254" y="52"/>
                    </a:cubicBezTo>
                    <a:cubicBezTo>
                      <a:pt x="234" y="72"/>
                      <a:pt x="224" y="92"/>
                      <a:pt x="224" y="92"/>
                    </a:cubicBezTo>
                    <a:cubicBezTo>
                      <a:pt x="224" y="92"/>
                      <a:pt x="186" y="105"/>
                      <a:pt x="140" y="105"/>
                    </a:cubicBezTo>
                    <a:cubicBezTo>
                      <a:pt x="129" y="105"/>
                      <a:pt x="117" y="104"/>
                      <a:pt x="105" y="102"/>
                    </a:cubicBezTo>
                    <a:cubicBezTo>
                      <a:pt x="65" y="82"/>
                      <a:pt x="55" y="82"/>
                      <a:pt x="26" y="82"/>
                    </a:cubicBezTo>
                    <a:cubicBezTo>
                      <a:pt x="16" y="92"/>
                      <a:pt x="16" y="102"/>
                      <a:pt x="16" y="102"/>
                    </a:cubicBezTo>
                    <a:cubicBezTo>
                      <a:pt x="0" y="156"/>
                      <a:pt x="39" y="216"/>
                      <a:pt x="81" y="216"/>
                    </a:cubicBezTo>
                    <a:cubicBezTo>
                      <a:pt x="92" y="216"/>
                      <a:pt x="104" y="212"/>
                      <a:pt x="115" y="201"/>
                    </a:cubicBezTo>
                    <a:cubicBezTo>
                      <a:pt x="131" y="181"/>
                      <a:pt x="147" y="172"/>
                      <a:pt x="162" y="172"/>
                    </a:cubicBezTo>
                    <a:cubicBezTo>
                      <a:pt x="183" y="172"/>
                      <a:pt x="202" y="191"/>
                      <a:pt x="214" y="221"/>
                    </a:cubicBezTo>
                    <a:cubicBezTo>
                      <a:pt x="313" y="191"/>
                      <a:pt x="363" y="181"/>
                      <a:pt x="363" y="161"/>
                    </a:cubicBezTo>
                    <a:cubicBezTo>
                      <a:pt x="354" y="115"/>
                      <a:pt x="413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7" name="Google Shape;3267;p19"/>
              <p:cNvSpPr/>
              <p:nvPr/>
            </p:nvSpPr>
            <p:spPr>
              <a:xfrm>
                <a:off x="10427585" y="-915147"/>
                <a:ext cx="204499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25" extrusionOk="0">
                    <a:moveTo>
                      <a:pt x="1213" y="1"/>
                    </a:moveTo>
                    <a:cubicBezTo>
                      <a:pt x="1179" y="1"/>
                      <a:pt x="1171" y="64"/>
                      <a:pt x="1131" y="80"/>
                    </a:cubicBezTo>
                    <a:cubicBezTo>
                      <a:pt x="1124" y="82"/>
                      <a:pt x="1117" y="82"/>
                      <a:pt x="1111" y="82"/>
                    </a:cubicBezTo>
                    <a:cubicBezTo>
                      <a:pt x="1070" y="82"/>
                      <a:pt x="1039" y="59"/>
                      <a:pt x="1022" y="51"/>
                    </a:cubicBezTo>
                    <a:cubicBezTo>
                      <a:pt x="1002" y="80"/>
                      <a:pt x="982" y="120"/>
                      <a:pt x="952" y="160"/>
                    </a:cubicBezTo>
                    <a:cubicBezTo>
                      <a:pt x="877" y="251"/>
                      <a:pt x="788" y="296"/>
                      <a:pt x="731" y="296"/>
                    </a:cubicBezTo>
                    <a:cubicBezTo>
                      <a:pt x="682" y="296"/>
                      <a:pt x="657" y="263"/>
                      <a:pt x="685" y="199"/>
                    </a:cubicBezTo>
                    <a:cubicBezTo>
                      <a:pt x="709" y="126"/>
                      <a:pt x="707" y="84"/>
                      <a:pt x="680" y="84"/>
                    </a:cubicBezTo>
                    <a:cubicBezTo>
                      <a:pt x="651" y="84"/>
                      <a:pt x="596" y="129"/>
                      <a:pt x="516" y="229"/>
                    </a:cubicBezTo>
                    <a:cubicBezTo>
                      <a:pt x="367" y="418"/>
                      <a:pt x="238" y="299"/>
                      <a:pt x="70" y="378"/>
                    </a:cubicBezTo>
                    <a:cubicBezTo>
                      <a:pt x="70" y="398"/>
                      <a:pt x="30" y="437"/>
                      <a:pt x="0" y="477"/>
                    </a:cubicBezTo>
                    <a:cubicBezTo>
                      <a:pt x="10" y="477"/>
                      <a:pt x="20" y="477"/>
                      <a:pt x="20" y="487"/>
                    </a:cubicBezTo>
                    <a:cubicBezTo>
                      <a:pt x="50" y="507"/>
                      <a:pt x="60" y="517"/>
                      <a:pt x="80" y="537"/>
                    </a:cubicBezTo>
                    <a:cubicBezTo>
                      <a:pt x="80" y="527"/>
                      <a:pt x="100" y="527"/>
                      <a:pt x="100" y="517"/>
                    </a:cubicBezTo>
                    <a:cubicBezTo>
                      <a:pt x="115" y="507"/>
                      <a:pt x="125" y="502"/>
                      <a:pt x="132" y="502"/>
                    </a:cubicBezTo>
                    <a:cubicBezTo>
                      <a:pt x="153" y="502"/>
                      <a:pt x="144" y="539"/>
                      <a:pt x="129" y="576"/>
                    </a:cubicBezTo>
                    <a:lnTo>
                      <a:pt x="139" y="576"/>
                    </a:lnTo>
                    <a:cubicBezTo>
                      <a:pt x="144" y="571"/>
                      <a:pt x="150" y="568"/>
                      <a:pt x="157" y="568"/>
                    </a:cubicBezTo>
                    <a:cubicBezTo>
                      <a:pt x="187" y="568"/>
                      <a:pt x="232" y="623"/>
                      <a:pt x="298" y="705"/>
                    </a:cubicBezTo>
                    <a:cubicBezTo>
                      <a:pt x="337" y="595"/>
                      <a:pt x="376" y="454"/>
                      <a:pt x="445" y="454"/>
                    </a:cubicBezTo>
                    <a:cubicBezTo>
                      <a:pt x="463" y="454"/>
                      <a:pt x="483" y="464"/>
                      <a:pt x="506" y="487"/>
                    </a:cubicBezTo>
                    <a:cubicBezTo>
                      <a:pt x="623" y="589"/>
                      <a:pt x="665" y="724"/>
                      <a:pt x="730" y="724"/>
                    </a:cubicBezTo>
                    <a:cubicBezTo>
                      <a:pt x="753" y="724"/>
                      <a:pt x="780" y="707"/>
                      <a:pt x="813" y="665"/>
                    </a:cubicBezTo>
                    <a:cubicBezTo>
                      <a:pt x="942" y="517"/>
                      <a:pt x="883" y="368"/>
                      <a:pt x="1081" y="328"/>
                    </a:cubicBezTo>
                    <a:cubicBezTo>
                      <a:pt x="1101" y="328"/>
                      <a:pt x="1111" y="318"/>
                      <a:pt x="1131" y="318"/>
                    </a:cubicBezTo>
                    <a:cubicBezTo>
                      <a:pt x="1131" y="308"/>
                      <a:pt x="1141" y="308"/>
                      <a:pt x="1151" y="299"/>
                    </a:cubicBezTo>
                    <a:lnTo>
                      <a:pt x="1170" y="299"/>
                    </a:lnTo>
                    <a:cubicBezTo>
                      <a:pt x="1270" y="259"/>
                      <a:pt x="1250" y="199"/>
                      <a:pt x="1250" y="140"/>
                    </a:cubicBezTo>
                    <a:cubicBezTo>
                      <a:pt x="1250" y="120"/>
                      <a:pt x="1260" y="80"/>
                      <a:pt x="1270" y="31"/>
                    </a:cubicBezTo>
                    <a:cubicBezTo>
                      <a:pt x="1270" y="21"/>
                      <a:pt x="1260" y="21"/>
                      <a:pt x="1240" y="11"/>
                    </a:cubicBezTo>
                    <a:cubicBezTo>
                      <a:pt x="1229" y="4"/>
                      <a:pt x="1220" y="1"/>
                      <a:pt x="1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8" name="Google Shape;3268;p19"/>
              <p:cNvSpPr/>
              <p:nvPr/>
            </p:nvSpPr>
            <p:spPr>
              <a:xfrm>
                <a:off x="10384431" y="-876662"/>
                <a:ext cx="25764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90" extrusionOk="0">
                    <a:moveTo>
                      <a:pt x="159" y="0"/>
                    </a:moveTo>
                    <a:cubicBezTo>
                      <a:pt x="130" y="0"/>
                      <a:pt x="100" y="30"/>
                      <a:pt x="30" y="60"/>
                    </a:cubicBezTo>
                    <a:cubicBezTo>
                      <a:pt x="11" y="69"/>
                      <a:pt x="11" y="79"/>
                      <a:pt x="1" y="89"/>
                    </a:cubicBezTo>
                    <a:cubicBezTo>
                      <a:pt x="20" y="79"/>
                      <a:pt x="50" y="60"/>
                      <a:pt x="90" y="40"/>
                    </a:cubicBezTo>
                    <a:cubicBezTo>
                      <a:pt x="110" y="20"/>
                      <a:pt x="139" y="1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69" name="Google Shape;3269;p19"/>
              <p:cNvSpPr/>
              <p:nvPr/>
            </p:nvSpPr>
            <p:spPr>
              <a:xfrm>
                <a:off x="10387652" y="-945419"/>
                <a:ext cx="9661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60" h="100" extrusionOk="0">
                    <a:moveTo>
                      <a:pt x="60" y="1"/>
                    </a:moveTo>
                    <a:cubicBezTo>
                      <a:pt x="0" y="1"/>
                      <a:pt x="10" y="40"/>
                      <a:pt x="20" y="100"/>
                    </a:cubicBezTo>
                    <a:cubicBezTo>
                      <a:pt x="30" y="70"/>
                      <a:pt x="50" y="30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0" name="Google Shape;3270;p19"/>
              <p:cNvSpPr/>
              <p:nvPr/>
            </p:nvSpPr>
            <p:spPr>
              <a:xfrm>
                <a:off x="10628703" y="-1294034"/>
                <a:ext cx="38323" cy="32849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4" extrusionOk="0">
                    <a:moveTo>
                      <a:pt x="89" y="1"/>
                    </a:moveTo>
                    <a:cubicBezTo>
                      <a:pt x="80" y="1"/>
                      <a:pt x="70" y="2"/>
                      <a:pt x="60" y="4"/>
                    </a:cubicBezTo>
                    <a:cubicBezTo>
                      <a:pt x="50" y="14"/>
                      <a:pt x="30" y="44"/>
                      <a:pt x="21" y="83"/>
                    </a:cubicBezTo>
                    <a:cubicBezTo>
                      <a:pt x="1" y="123"/>
                      <a:pt x="40" y="173"/>
                      <a:pt x="100" y="193"/>
                    </a:cubicBezTo>
                    <a:cubicBezTo>
                      <a:pt x="116" y="200"/>
                      <a:pt x="132" y="203"/>
                      <a:pt x="145" y="203"/>
                    </a:cubicBezTo>
                    <a:cubicBezTo>
                      <a:pt x="207" y="203"/>
                      <a:pt x="238" y="138"/>
                      <a:pt x="189" y="74"/>
                    </a:cubicBezTo>
                    <a:cubicBezTo>
                      <a:pt x="150" y="19"/>
                      <a:pt x="123" y="1"/>
                      <a:pt x="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1" name="Google Shape;3271;p19"/>
              <p:cNvSpPr/>
              <p:nvPr/>
            </p:nvSpPr>
            <p:spPr>
              <a:xfrm>
                <a:off x="9156630" y="-1561655"/>
                <a:ext cx="11433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71" h="31" extrusionOk="0">
                    <a:moveTo>
                      <a:pt x="60" y="0"/>
                    </a:moveTo>
                    <a:cubicBezTo>
                      <a:pt x="1" y="0"/>
                      <a:pt x="11" y="10"/>
                      <a:pt x="40" y="30"/>
                    </a:cubicBezTo>
                    <a:cubicBezTo>
                      <a:pt x="50" y="20"/>
                      <a:pt x="6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2" name="Google Shape;3272;p19"/>
              <p:cNvSpPr/>
              <p:nvPr/>
            </p:nvSpPr>
            <p:spPr>
              <a:xfrm>
                <a:off x="9139883" y="-1546680"/>
                <a:ext cx="12077" cy="9178"/>
              </a:xfrm>
              <a:custGeom>
                <a:avLst/>
                <a:gdLst/>
                <a:ahLst/>
                <a:cxnLst/>
                <a:rect l="l" t="t" r="r" b="b"/>
                <a:pathLst>
                  <a:path w="75" h="57" extrusionOk="0">
                    <a:moveTo>
                      <a:pt x="21" y="0"/>
                    </a:moveTo>
                    <a:cubicBezTo>
                      <a:pt x="0" y="0"/>
                      <a:pt x="10" y="25"/>
                      <a:pt x="25" y="56"/>
                    </a:cubicBezTo>
                    <a:cubicBezTo>
                      <a:pt x="35" y="56"/>
                      <a:pt x="55" y="36"/>
                      <a:pt x="75" y="16"/>
                    </a:cubicBezTo>
                    <a:cubicBezTo>
                      <a:pt x="65" y="7"/>
                      <a:pt x="55" y="7"/>
                      <a:pt x="45" y="7"/>
                    </a:cubicBezTo>
                    <a:cubicBezTo>
                      <a:pt x="34" y="2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3" name="Google Shape;3273;p19"/>
              <p:cNvSpPr/>
              <p:nvPr/>
            </p:nvSpPr>
            <p:spPr>
              <a:xfrm>
                <a:off x="9185775" y="-1742323"/>
                <a:ext cx="6119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38" h="52" extrusionOk="0">
                    <a:moveTo>
                      <a:pt x="24" y="0"/>
                    </a:moveTo>
                    <a:cubicBezTo>
                      <a:pt x="1" y="0"/>
                      <a:pt x="9" y="26"/>
                      <a:pt x="18" y="52"/>
                    </a:cubicBezTo>
                    <a:cubicBezTo>
                      <a:pt x="28" y="42"/>
                      <a:pt x="38" y="22"/>
                      <a:pt x="38" y="2"/>
                    </a:cubicBezTo>
                    <a:cubicBezTo>
                      <a:pt x="33" y="1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4" name="Google Shape;3274;p19"/>
              <p:cNvSpPr/>
              <p:nvPr/>
            </p:nvSpPr>
            <p:spPr>
              <a:xfrm>
                <a:off x="9160172" y="-1686287"/>
                <a:ext cx="47824" cy="5764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58" extrusionOk="0">
                    <a:moveTo>
                      <a:pt x="106" y="210"/>
                    </a:moveTo>
                    <a:lnTo>
                      <a:pt x="106" y="210"/>
                    </a:lnTo>
                    <a:cubicBezTo>
                      <a:pt x="110" y="215"/>
                      <a:pt x="116" y="220"/>
                      <a:pt x="122" y="225"/>
                    </a:cubicBezTo>
                    <a:lnTo>
                      <a:pt x="122" y="225"/>
                    </a:lnTo>
                    <a:cubicBezTo>
                      <a:pt x="118" y="217"/>
                      <a:pt x="113" y="211"/>
                      <a:pt x="106" y="210"/>
                    </a:cubicBezTo>
                    <a:close/>
                    <a:moveTo>
                      <a:pt x="53" y="119"/>
                    </a:moveTo>
                    <a:cubicBezTo>
                      <a:pt x="33" y="119"/>
                      <a:pt x="0" y="171"/>
                      <a:pt x="18" y="189"/>
                    </a:cubicBezTo>
                    <a:cubicBezTo>
                      <a:pt x="38" y="209"/>
                      <a:pt x="48" y="219"/>
                      <a:pt x="68" y="239"/>
                    </a:cubicBezTo>
                    <a:cubicBezTo>
                      <a:pt x="83" y="219"/>
                      <a:pt x="94" y="210"/>
                      <a:pt x="104" y="210"/>
                    </a:cubicBezTo>
                    <a:cubicBezTo>
                      <a:pt x="105" y="210"/>
                      <a:pt x="105" y="210"/>
                      <a:pt x="106" y="210"/>
                    </a:cubicBezTo>
                    <a:lnTo>
                      <a:pt x="106" y="210"/>
                    </a:lnTo>
                    <a:cubicBezTo>
                      <a:pt x="73" y="173"/>
                      <a:pt x="83" y="128"/>
                      <a:pt x="58" y="120"/>
                    </a:cubicBezTo>
                    <a:cubicBezTo>
                      <a:pt x="57" y="119"/>
                      <a:pt x="55" y="119"/>
                      <a:pt x="53" y="119"/>
                    </a:cubicBezTo>
                    <a:close/>
                    <a:moveTo>
                      <a:pt x="217" y="1"/>
                    </a:moveTo>
                    <a:cubicBezTo>
                      <a:pt x="197" y="21"/>
                      <a:pt x="187" y="31"/>
                      <a:pt x="167" y="51"/>
                    </a:cubicBezTo>
                    <a:cubicBezTo>
                      <a:pt x="157" y="60"/>
                      <a:pt x="147" y="60"/>
                      <a:pt x="147" y="60"/>
                    </a:cubicBezTo>
                    <a:lnTo>
                      <a:pt x="137" y="60"/>
                    </a:lnTo>
                    <a:cubicBezTo>
                      <a:pt x="127" y="70"/>
                      <a:pt x="127" y="80"/>
                      <a:pt x="127" y="90"/>
                    </a:cubicBezTo>
                    <a:cubicBezTo>
                      <a:pt x="108" y="160"/>
                      <a:pt x="147" y="160"/>
                      <a:pt x="207" y="249"/>
                    </a:cubicBezTo>
                    <a:cubicBezTo>
                      <a:pt x="224" y="279"/>
                      <a:pt x="227" y="290"/>
                      <a:pt x="221" y="290"/>
                    </a:cubicBezTo>
                    <a:cubicBezTo>
                      <a:pt x="210" y="290"/>
                      <a:pt x="167" y="249"/>
                      <a:pt x="127" y="229"/>
                    </a:cubicBezTo>
                    <a:cubicBezTo>
                      <a:pt x="125" y="228"/>
                      <a:pt x="124" y="226"/>
                      <a:pt x="122" y="225"/>
                    </a:cubicBezTo>
                    <a:lnTo>
                      <a:pt x="122" y="225"/>
                    </a:lnTo>
                    <a:cubicBezTo>
                      <a:pt x="130" y="243"/>
                      <a:pt x="132" y="276"/>
                      <a:pt x="127" y="308"/>
                    </a:cubicBezTo>
                    <a:cubicBezTo>
                      <a:pt x="137" y="318"/>
                      <a:pt x="147" y="338"/>
                      <a:pt x="167" y="358"/>
                    </a:cubicBezTo>
                    <a:cubicBezTo>
                      <a:pt x="187" y="348"/>
                      <a:pt x="207" y="328"/>
                      <a:pt x="227" y="298"/>
                    </a:cubicBezTo>
                    <a:cubicBezTo>
                      <a:pt x="266" y="229"/>
                      <a:pt x="266" y="209"/>
                      <a:pt x="296" y="189"/>
                    </a:cubicBezTo>
                    <a:cubicBezTo>
                      <a:pt x="286" y="179"/>
                      <a:pt x="276" y="179"/>
                      <a:pt x="266" y="170"/>
                    </a:cubicBezTo>
                    <a:cubicBezTo>
                      <a:pt x="187" y="110"/>
                      <a:pt x="246" y="80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5" name="Google Shape;3275;p19"/>
              <p:cNvSpPr/>
              <p:nvPr/>
            </p:nvSpPr>
            <p:spPr>
              <a:xfrm>
                <a:off x="9097051" y="-1350876"/>
                <a:ext cx="23026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1" extrusionOk="0">
                    <a:moveTo>
                      <a:pt x="143" y="0"/>
                    </a:moveTo>
                    <a:lnTo>
                      <a:pt x="24" y="20"/>
                    </a:lnTo>
                    <a:lnTo>
                      <a:pt x="44" y="20"/>
                    </a:lnTo>
                    <a:cubicBezTo>
                      <a:pt x="93" y="60"/>
                      <a:pt x="4" y="80"/>
                      <a:pt x="4" y="179"/>
                    </a:cubicBezTo>
                    <a:cubicBezTo>
                      <a:pt x="1" y="209"/>
                      <a:pt x="3" y="221"/>
                      <a:pt x="10" y="221"/>
                    </a:cubicBezTo>
                    <a:cubicBezTo>
                      <a:pt x="23" y="221"/>
                      <a:pt x="56" y="160"/>
                      <a:pt x="83" y="119"/>
                    </a:cubicBezTo>
                    <a:cubicBezTo>
                      <a:pt x="103" y="80"/>
                      <a:pt x="113" y="50"/>
                      <a:pt x="133" y="20"/>
                    </a:cubicBezTo>
                    <a:cubicBezTo>
                      <a:pt x="133" y="20"/>
                      <a:pt x="133" y="1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6" name="Google Shape;3276;p19"/>
              <p:cNvSpPr/>
              <p:nvPr/>
            </p:nvSpPr>
            <p:spPr>
              <a:xfrm>
                <a:off x="9164681" y="-1445074"/>
                <a:ext cx="1610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0" extrusionOk="0">
                    <a:moveTo>
                      <a:pt x="50" y="0"/>
                    </a:moveTo>
                    <a:cubicBezTo>
                      <a:pt x="40" y="10"/>
                      <a:pt x="40" y="20"/>
                      <a:pt x="30" y="30"/>
                    </a:cubicBezTo>
                    <a:cubicBezTo>
                      <a:pt x="20" y="40"/>
                      <a:pt x="10" y="60"/>
                      <a:pt x="0" y="70"/>
                    </a:cubicBezTo>
                    <a:cubicBezTo>
                      <a:pt x="10" y="80"/>
                      <a:pt x="20" y="80"/>
                      <a:pt x="30" y="89"/>
                    </a:cubicBezTo>
                    <a:cubicBezTo>
                      <a:pt x="40" y="80"/>
                      <a:pt x="50" y="70"/>
                      <a:pt x="60" y="60"/>
                    </a:cubicBezTo>
                    <a:cubicBezTo>
                      <a:pt x="80" y="50"/>
                      <a:pt x="90" y="30"/>
                      <a:pt x="99" y="10"/>
                    </a:cubicBezTo>
                    <a:cubicBezTo>
                      <a:pt x="80" y="10"/>
                      <a:pt x="7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7" name="Google Shape;3277;p19"/>
              <p:cNvSpPr/>
              <p:nvPr/>
            </p:nvSpPr>
            <p:spPr>
              <a:xfrm>
                <a:off x="9062431" y="-2075803"/>
                <a:ext cx="412057" cy="979017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6080" extrusionOk="0">
                    <a:moveTo>
                      <a:pt x="1292" y="1"/>
                    </a:moveTo>
                    <a:cubicBezTo>
                      <a:pt x="1291" y="1"/>
                      <a:pt x="1290" y="20"/>
                      <a:pt x="1290" y="70"/>
                    </a:cubicBezTo>
                    <a:lnTo>
                      <a:pt x="1290" y="209"/>
                    </a:lnTo>
                    <a:cubicBezTo>
                      <a:pt x="1290" y="164"/>
                      <a:pt x="1287" y="146"/>
                      <a:pt x="1282" y="146"/>
                    </a:cubicBezTo>
                    <a:cubicBezTo>
                      <a:pt x="1275" y="146"/>
                      <a:pt x="1262" y="193"/>
                      <a:pt x="1250" y="249"/>
                    </a:cubicBezTo>
                    <a:cubicBezTo>
                      <a:pt x="1240" y="308"/>
                      <a:pt x="1230" y="358"/>
                      <a:pt x="1220" y="377"/>
                    </a:cubicBezTo>
                    <a:cubicBezTo>
                      <a:pt x="1200" y="437"/>
                      <a:pt x="1210" y="427"/>
                      <a:pt x="1210" y="516"/>
                    </a:cubicBezTo>
                    <a:cubicBezTo>
                      <a:pt x="1206" y="550"/>
                      <a:pt x="1200" y="560"/>
                      <a:pt x="1189" y="560"/>
                    </a:cubicBezTo>
                    <a:cubicBezTo>
                      <a:pt x="1175" y="560"/>
                      <a:pt x="1151" y="542"/>
                      <a:pt x="1111" y="536"/>
                    </a:cubicBezTo>
                    <a:cubicBezTo>
                      <a:pt x="1105" y="535"/>
                      <a:pt x="1099" y="535"/>
                      <a:pt x="1095" y="535"/>
                    </a:cubicBezTo>
                    <a:cubicBezTo>
                      <a:pt x="1054" y="535"/>
                      <a:pt x="1079" y="567"/>
                      <a:pt x="1110" y="567"/>
                    </a:cubicBezTo>
                    <a:cubicBezTo>
                      <a:pt x="1114" y="567"/>
                      <a:pt x="1118" y="567"/>
                      <a:pt x="1121" y="566"/>
                    </a:cubicBezTo>
                    <a:cubicBezTo>
                      <a:pt x="1161" y="566"/>
                      <a:pt x="1200" y="625"/>
                      <a:pt x="1191" y="645"/>
                    </a:cubicBezTo>
                    <a:cubicBezTo>
                      <a:pt x="1181" y="655"/>
                      <a:pt x="1091" y="685"/>
                      <a:pt x="1121" y="764"/>
                    </a:cubicBezTo>
                    <a:cubicBezTo>
                      <a:pt x="1143" y="814"/>
                      <a:pt x="1107" y="828"/>
                      <a:pt x="1074" y="828"/>
                    </a:cubicBezTo>
                    <a:cubicBezTo>
                      <a:pt x="1062" y="828"/>
                      <a:pt x="1050" y="826"/>
                      <a:pt x="1042" y="824"/>
                    </a:cubicBezTo>
                    <a:cubicBezTo>
                      <a:pt x="1034" y="820"/>
                      <a:pt x="1027" y="818"/>
                      <a:pt x="1020" y="818"/>
                    </a:cubicBezTo>
                    <a:cubicBezTo>
                      <a:pt x="991" y="818"/>
                      <a:pt x="974" y="849"/>
                      <a:pt x="1022" y="873"/>
                    </a:cubicBezTo>
                    <a:cubicBezTo>
                      <a:pt x="1072" y="913"/>
                      <a:pt x="1032" y="1032"/>
                      <a:pt x="982" y="1032"/>
                    </a:cubicBezTo>
                    <a:cubicBezTo>
                      <a:pt x="948" y="1032"/>
                      <a:pt x="919" y="985"/>
                      <a:pt x="881" y="985"/>
                    </a:cubicBezTo>
                    <a:cubicBezTo>
                      <a:pt x="864" y="985"/>
                      <a:pt x="845" y="994"/>
                      <a:pt x="824" y="1022"/>
                    </a:cubicBezTo>
                    <a:lnTo>
                      <a:pt x="814" y="1022"/>
                    </a:lnTo>
                    <a:cubicBezTo>
                      <a:pt x="757" y="1035"/>
                      <a:pt x="698" y="1050"/>
                      <a:pt x="663" y="1050"/>
                    </a:cubicBezTo>
                    <a:cubicBezTo>
                      <a:pt x="618" y="1050"/>
                      <a:pt x="612" y="1026"/>
                      <a:pt x="695" y="943"/>
                    </a:cubicBezTo>
                    <a:cubicBezTo>
                      <a:pt x="675" y="923"/>
                      <a:pt x="655" y="903"/>
                      <a:pt x="635" y="863"/>
                    </a:cubicBezTo>
                    <a:cubicBezTo>
                      <a:pt x="586" y="903"/>
                      <a:pt x="546" y="933"/>
                      <a:pt x="526" y="943"/>
                    </a:cubicBezTo>
                    <a:lnTo>
                      <a:pt x="516" y="943"/>
                    </a:lnTo>
                    <a:cubicBezTo>
                      <a:pt x="497" y="982"/>
                      <a:pt x="467" y="1022"/>
                      <a:pt x="437" y="1042"/>
                    </a:cubicBezTo>
                    <a:cubicBezTo>
                      <a:pt x="378" y="1091"/>
                      <a:pt x="457" y="1121"/>
                      <a:pt x="516" y="1131"/>
                    </a:cubicBezTo>
                    <a:lnTo>
                      <a:pt x="526" y="1131"/>
                    </a:lnTo>
                    <a:cubicBezTo>
                      <a:pt x="526" y="1131"/>
                      <a:pt x="536" y="1121"/>
                      <a:pt x="536" y="1121"/>
                    </a:cubicBezTo>
                    <a:cubicBezTo>
                      <a:pt x="553" y="1118"/>
                      <a:pt x="570" y="1117"/>
                      <a:pt x="588" y="1117"/>
                    </a:cubicBezTo>
                    <a:cubicBezTo>
                      <a:pt x="691" y="1117"/>
                      <a:pt x="793" y="1161"/>
                      <a:pt x="844" y="1161"/>
                    </a:cubicBezTo>
                    <a:cubicBezTo>
                      <a:pt x="863" y="1161"/>
                      <a:pt x="893" y="1141"/>
                      <a:pt x="913" y="1111"/>
                    </a:cubicBezTo>
                    <a:lnTo>
                      <a:pt x="903" y="1111"/>
                    </a:lnTo>
                    <a:cubicBezTo>
                      <a:pt x="872" y="1119"/>
                      <a:pt x="830" y="1150"/>
                      <a:pt x="807" y="1150"/>
                    </a:cubicBezTo>
                    <a:cubicBezTo>
                      <a:pt x="801" y="1150"/>
                      <a:pt x="796" y="1148"/>
                      <a:pt x="794" y="1141"/>
                    </a:cubicBezTo>
                    <a:cubicBezTo>
                      <a:pt x="784" y="1111"/>
                      <a:pt x="784" y="1052"/>
                      <a:pt x="804" y="1052"/>
                    </a:cubicBezTo>
                    <a:cubicBezTo>
                      <a:pt x="794" y="1081"/>
                      <a:pt x="873" y="1042"/>
                      <a:pt x="913" y="1101"/>
                    </a:cubicBezTo>
                    <a:cubicBezTo>
                      <a:pt x="953" y="1161"/>
                      <a:pt x="923" y="1181"/>
                      <a:pt x="1012" y="1181"/>
                    </a:cubicBezTo>
                    <a:cubicBezTo>
                      <a:pt x="1017" y="1180"/>
                      <a:pt x="1022" y="1179"/>
                      <a:pt x="1026" y="1179"/>
                    </a:cubicBezTo>
                    <a:cubicBezTo>
                      <a:pt x="1064" y="1179"/>
                      <a:pt x="1072" y="1216"/>
                      <a:pt x="1072" y="1270"/>
                    </a:cubicBezTo>
                    <a:cubicBezTo>
                      <a:pt x="1082" y="1280"/>
                      <a:pt x="1091" y="1280"/>
                      <a:pt x="1091" y="1290"/>
                    </a:cubicBezTo>
                    <a:cubicBezTo>
                      <a:pt x="1131" y="1329"/>
                      <a:pt x="1121" y="1349"/>
                      <a:pt x="1082" y="1349"/>
                    </a:cubicBezTo>
                    <a:cubicBezTo>
                      <a:pt x="1082" y="1369"/>
                      <a:pt x="1082" y="1389"/>
                      <a:pt x="1082" y="1419"/>
                    </a:cubicBezTo>
                    <a:cubicBezTo>
                      <a:pt x="1090" y="1482"/>
                      <a:pt x="1072" y="1504"/>
                      <a:pt x="1049" y="1504"/>
                    </a:cubicBezTo>
                    <a:cubicBezTo>
                      <a:pt x="1019" y="1504"/>
                      <a:pt x="981" y="1463"/>
                      <a:pt x="992" y="1428"/>
                    </a:cubicBezTo>
                    <a:cubicBezTo>
                      <a:pt x="1002" y="1389"/>
                      <a:pt x="982" y="1359"/>
                      <a:pt x="913" y="1319"/>
                    </a:cubicBezTo>
                    <a:cubicBezTo>
                      <a:pt x="873" y="1339"/>
                      <a:pt x="883" y="1389"/>
                      <a:pt x="883" y="1409"/>
                    </a:cubicBezTo>
                    <a:cubicBezTo>
                      <a:pt x="883" y="1419"/>
                      <a:pt x="883" y="1419"/>
                      <a:pt x="893" y="1428"/>
                    </a:cubicBezTo>
                    <a:cubicBezTo>
                      <a:pt x="893" y="1438"/>
                      <a:pt x="893" y="1438"/>
                      <a:pt x="893" y="1438"/>
                    </a:cubicBezTo>
                    <a:cubicBezTo>
                      <a:pt x="913" y="1468"/>
                      <a:pt x="953" y="1508"/>
                      <a:pt x="1052" y="1567"/>
                    </a:cubicBezTo>
                    <a:cubicBezTo>
                      <a:pt x="1121" y="1604"/>
                      <a:pt x="1113" y="1625"/>
                      <a:pt x="1077" y="1625"/>
                    </a:cubicBezTo>
                    <a:cubicBezTo>
                      <a:pt x="1046" y="1625"/>
                      <a:pt x="994" y="1609"/>
                      <a:pt x="953" y="1577"/>
                    </a:cubicBezTo>
                    <a:cubicBezTo>
                      <a:pt x="883" y="1518"/>
                      <a:pt x="844" y="1498"/>
                      <a:pt x="794" y="1428"/>
                    </a:cubicBezTo>
                    <a:cubicBezTo>
                      <a:pt x="774" y="1448"/>
                      <a:pt x="754" y="1498"/>
                      <a:pt x="744" y="1557"/>
                    </a:cubicBezTo>
                    <a:cubicBezTo>
                      <a:pt x="725" y="1617"/>
                      <a:pt x="764" y="1597"/>
                      <a:pt x="784" y="1617"/>
                    </a:cubicBezTo>
                    <a:cubicBezTo>
                      <a:pt x="791" y="1613"/>
                      <a:pt x="797" y="1612"/>
                      <a:pt x="803" y="1612"/>
                    </a:cubicBezTo>
                    <a:cubicBezTo>
                      <a:pt x="828" y="1612"/>
                      <a:pt x="837" y="1646"/>
                      <a:pt x="853" y="1686"/>
                    </a:cubicBezTo>
                    <a:cubicBezTo>
                      <a:pt x="873" y="1686"/>
                      <a:pt x="893" y="1666"/>
                      <a:pt x="923" y="1657"/>
                    </a:cubicBezTo>
                    <a:cubicBezTo>
                      <a:pt x="933" y="1647"/>
                      <a:pt x="943" y="1637"/>
                      <a:pt x="953" y="1627"/>
                    </a:cubicBezTo>
                    <a:cubicBezTo>
                      <a:pt x="962" y="1618"/>
                      <a:pt x="971" y="1613"/>
                      <a:pt x="982" y="1613"/>
                    </a:cubicBezTo>
                    <a:cubicBezTo>
                      <a:pt x="1006" y="1613"/>
                      <a:pt x="1040" y="1635"/>
                      <a:pt x="1101" y="1676"/>
                    </a:cubicBezTo>
                    <a:cubicBezTo>
                      <a:pt x="1191" y="1736"/>
                      <a:pt x="1052" y="1785"/>
                      <a:pt x="1012" y="1825"/>
                    </a:cubicBezTo>
                    <a:cubicBezTo>
                      <a:pt x="1001" y="1837"/>
                      <a:pt x="991" y="1839"/>
                      <a:pt x="980" y="1839"/>
                    </a:cubicBezTo>
                    <a:cubicBezTo>
                      <a:pt x="971" y="1839"/>
                      <a:pt x="961" y="1837"/>
                      <a:pt x="950" y="1837"/>
                    </a:cubicBezTo>
                    <a:cubicBezTo>
                      <a:pt x="940" y="1837"/>
                      <a:pt x="928" y="1839"/>
                      <a:pt x="913" y="1845"/>
                    </a:cubicBezTo>
                    <a:cubicBezTo>
                      <a:pt x="923" y="1865"/>
                      <a:pt x="943" y="1894"/>
                      <a:pt x="963" y="1934"/>
                    </a:cubicBezTo>
                    <a:cubicBezTo>
                      <a:pt x="1014" y="2032"/>
                      <a:pt x="1003" y="2052"/>
                      <a:pt x="983" y="2052"/>
                    </a:cubicBezTo>
                    <a:cubicBezTo>
                      <a:pt x="972" y="2052"/>
                      <a:pt x="959" y="2047"/>
                      <a:pt x="953" y="2043"/>
                    </a:cubicBezTo>
                    <a:cubicBezTo>
                      <a:pt x="933" y="2033"/>
                      <a:pt x="873" y="1964"/>
                      <a:pt x="824" y="1924"/>
                    </a:cubicBezTo>
                    <a:cubicBezTo>
                      <a:pt x="814" y="1934"/>
                      <a:pt x="804" y="1944"/>
                      <a:pt x="804" y="1954"/>
                    </a:cubicBezTo>
                    <a:cubicBezTo>
                      <a:pt x="814" y="1974"/>
                      <a:pt x="834" y="1994"/>
                      <a:pt x="853" y="2013"/>
                    </a:cubicBezTo>
                    <a:cubicBezTo>
                      <a:pt x="853" y="2013"/>
                      <a:pt x="863" y="2013"/>
                      <a:pt x="863" y="2023"/>
                    </a:cubicBezTo>
                    <a:cubicBezTo>
                      <a:pt x="911" y="2078"/>
                      <a:pt x="914" y="2096"/>
                      <a:pt x="894" y="2096"/>
                    </a:cubicBezTo>
                    <a:cubicBezTo>
                      <a:pt x="888" y="2096"/>
                      <a:pt x="882" y="2095"/>
                      <a:pt x="873" y="2093"/>
                    </a:cubicBezTo>
                    <a:cubicBezTo>
                      <a:pt x="873" y="2113"/>
                      <a:pt x="873" y="2132"/>
                      <a:pt x="873" y="2132"/>
                    </a:cubicBezTo>
                    <a:cubicBezTo>
                      <a:pt x="873" y="2132"/>
                      <a:pt x="873" y="2142"/>
                      <a:pt x="873" y="2142"/>
                    </a:cubicBezTo>
                    <a:cubicBezTo>
                      <a:pt x="887" y="2135"/>
                      <a:pt x="906" y="2128"/>
                      <a:pt x="923" y="2128"/>
                    </a:cubicBezTo>
                    <a:cubicBezTo>
                      <a:pt x="930" y="2128"/>
                      <a:pt x="937" y="2130"/>
                      <a:pt x="943" y="2132"/>
                    </a:cubicBezTo>
                    <a:cubicBezTo>
                      <a:pt x="992" y="2142"/>
                      <a:pt x="992" y="2242"/>
                      <a:pt x="1022" y="2351"/>
                    </a:cubicBezTo>
                    <a:cubicBezTo>
                      <a:pt x="1062" y="2450"/>
                      <a:pt x="1082" y="2410"/>
                      <a:pt x="1121" y="2569"/>
                    </a:cubicBezTo>
                    <a:cubicBezTo>
                      <a:pt x="1135" y="2613"/>
                      <a:pt x="1135" y="2631"/>
                      <a:pt x="1127" y="2631"/>
                    </a:cubicBezTo>
                    <a:cubicBezTo>
                      <a:pt x="1105" y="2631"/>
                      <a:pt x="1031" y="2519"/>
                      <a:pt x="1002" y="2470"/>
                    </a:cubicBezTo>
                    <a:cubicBezTo>
                      <a:pt x="963" y="2410"/>
                      <a:pt x="972" y="2410"/>
                      <a:pt x="923" y="2380"/>
                    </a:cubicBezTo>
                    <a:cubicBezTo>
                      <a:pt x="913" y="2380"/>
                      <a:pt x="903" y="2390"/>
                      <a:pt x="893" y="2390"/>
                    </a:cubicBezTo>
                    <a:lnTo>
                      <a:pt x="873" y="2390"/>
                    </a:lnTo>
                    <a:cubicBezTo>
                      <a:pt x="893" y="2420"/>
                      <a:pt x="923" y="2460"/>
                      <a:pt x="943" y="2509"/>
                    </a:cubicBezTo>
                    <a:cubicBezTo>
                      <a:pt x="963" y="2539"/>
                      <a:pt x="963" y="2569"/>
                      <a:pt x="963" y="2589"/>
                    </a:cubicBezTo>
                    <a:cubicBezTo>
                      <a:pt x="1012" y="2589"/>
                      <a:pt x="1022" y="2668"/>
                      <a:pt x="1022" y="2708"/>
                    </a:cubicBezTo>
                    <a:cubicBezTo>
                      <a:pt x="1022" y="2708"/>
                      <a:pt x="1012" y="2717"/>
                      <a:pt x="1012" y="2717"/>
                    </a:cubicBezTo>
                    <a:cubicBezTo>
                      <a:pt x="1032" y="2727"/>
                      <a:pt x="992" y="2777"/>
                      <a:pt x="1012" y="2817"/>
                    </a:cubicBezTo>
                    <a:cubicBezTo>
                      <a:pt x="1042" y="2866"/>
                      <a:pt x="1230" y="2876"/>
                      <a:pt x="1230" y="2876"/>
                    </a:cubicBezTo>
                    <a:cubicBezTo>
                      <a:pt x="1230" y="2876"/>
                      <a:pt x="1260" y="2936"/>
                      <a:pt x="1240" y="2936"/>
                    </a:cubicBezTo>
                    <a:cubicBezTo>
                      <a:pt x="1220" y="2946"/>
                      <a:pt x="1171" y="2965"/>
                      <a:pt x="1161" y="3035"/>
                    </a:cubicBezTo>
                    <a:cubicBezTo>
                      <a:pt x="1154" y="3055"/>
                      <a:pt x="1158" y="3061"/>
                      <a:pt x="1168" y="3061"/>
                    </a:cubicBezTo>
                    <a:cubicBezTo>
                      <a:pt x="1188" y="3061"/>
                      <a:pt x="1237" y="3035"/>
                      <a:pt x="1290" y="3035"/>
                    </a:cubicBezTo>
                    <a:cubicBezTo>
                      <a:pt x="1379" y="3035"/>
                      <a:pt x="1349" y="3064"/>
                      <a:pt x="1359" y="3124"/>
                    </a:cubicBezTo>
                    <a:cubicBezTo>
                      <a:pt x="1363" y="3150"/>
                      <a:pt x="1354" y="3157"/>
                      <a:pt x="1338" y="3157"/>
                    </a:cubicBezTo>
                    <a:cubicBezTo>
                      <a:pt x="1323" y="3157"/>
                      <a:pt x="1301" y="3150"/>
                      <a:pt x="1278" y="3150"/>
                    </a:cubicBezTo>
                    <a:cubicBezTo>
                      <a:pt x="1262" y="3150"/>
                      <a:pt x="1246" y="3153"/>
                      <a:pt x="1230" y="3164"/>
                    </a:cubicBezTo>
                    <a:cubicBezTo>
                      <a:pt x="1171" y="3203"/>
                      <a:pt x="1280" y="3223"/>
                      <a:pt x="1280" y="3312"/>
                    </a:cubicBezTo>
                    <a:cubicBezTo>
                      <a:pt x="1280" y="3340"/>
                      <a:pt x="1275" y="3350"/>
                      <a:pt x="1267" y="3350"/>
                    </a:cubicBezTo>
                    <a:cubicBezTo>
                      <a:pt x="1250" y="3350"/>
                      <a:pt x="1218" y="3297"/>
                      <a:pt x="1191" y="3263"/>
                    </a:cubicBezTo>
                    <a:cubicBezTo>
                      <a:pt x="1151" y="3203"/>
                      <a:pt x="1141" y="3183"/>
                      <a:pt x="1111" y="3124"/>
                    </a:cubicBezTo>
                    <a:cubicBezTo>
                      <a:pt x="1094" y="3072"/>
                      <a:pt x="1069" y="3043"/>
                      <a:pt x="1030" y="3043"/>
                    </a:cubicBezTo>
                    <a:cubicBezTo>
                      <a:pt x="1024" y="3043"/>
                      <a:pt x="1018" y="3043"/>
                      <a:pt x="1012" y="3045"/>
                    </a:cubicBezTo>
                    <a:cubicBezTo>
                      <a:pt x="972" y="3055"/>
                      <a:pt x="1012" y="3074"/>
                      <a:pt x="1042" y="3174"/>
                    </a:cubicBezTo>
                    <a:cubicBezTo>
                      <a:pt x="1082" y="3273"/>
                      <a:pt x="1072" y="3263"/>
                      <a:pt x="1042" y="3312"/>
                    </a:cubicBezTo>
                    <a:cubicBezTo>
                      <a:pt x="1036" y="3324"/>
                      <a:pt x="1030" y="3329"/>
                      <a:pt x="1023" y="3329"/>
                    </a:cubicBezTo>
                    <a:cubicBezTo>
                      <a:pt x="995" y="3329"/>
                      <a:pt x="961" y="3242"/>
                      <a:pt x="953" y="3193"/>
                    </a:cubicBezTo>
                    <a:cubicBezTo>
                      <a:pt x="943" y="3144"/>
                      <a:pt x="913" y="3124"/>
                      <a:pt x="844" y="3084"/>
                    </a:cubicBezTo>
                    <a:cubicBezTo>
                      <a:pt x="835" y="3078"/>
                      <a:pt x="828" y="3076"/>
                      <a:pt x="823" y="3076"/>
                    </a:cubicBezTo>
                    <a:cubicBezTo>
                      <a:pt x="795" y="3076"/>
                      <a:pt x="824" y="3161"/>
                      <a:pt x="824" y="3203"/>
                    </a:cubicBezTo>
                    <a:cubicBezTo>
                      <a:pt x="824" y="3263"/>
                      <a:pt x="834" y="3243"/>
                      <a:pt x="853" y="3322"/>
                    </a:cubicBezTo>
                    <a:cubicBezTo>
                      <a:pt x="859" y="3348"/>
                      <a:pt x="858" y="3359"/>
                      <a:pt x="853" y="3359"/>
                    </a:cubicBezTo>
                    <a:cubicBezTo>
                      <a:pt x="840" y="3359"/>
                      <a:pt x="802" y="3296"/>
                      <a:pt x="774" y="3233"/>
                    </a:cubicBezTo>
                    <a:cubicBezTo>
                      <a:pt x="753" y="3191"/>
                      <a:pt x="746" y="3180"/>
                      <a:pt x="735" y="3180"/>
                    </a:cubicBezTo>
                    <a:cubicBezTo>
                      <a:pt x="726" y="3180"/>
                      <a:pt x="713" y="3189"/>
                      <a:pt x="685" y="3193"/>
                    </a:cubicBezTo>
                    <a:cubicBezTo>
                      <a:pt x="685" y="3203"/>
                      <a:pt x="665" y="3223"/>
                      <a:pt x="645" y="3243"/>
                    </a:cubicBezTo>
                    <a:cubicBezTo>
                      <a:pt x="665" y="3263"/>
                      <a:pt x="685" y="3273"/>
                      <a:pt x="705" y="3293"/>
                    </a:cubicBezTo>
                    <a:cubicBezTo>
                      <a:pt x="744" y="3345"/>
                      <a:pt x="740" y="3359"/>
                      <a:pt x="715" y="3359"/>
                    </a:cubicBezTo>
                    <a:cubicBezTo>
                      <a:pt x="703" y="3359"/>
                      <a:pt x="685" y="3355"/>
                      <a:pt x="665" y="3352"/>
                    </a:cubicBezTo>
                    <a:cubicBezTo>
                      <a:pt x="625" y="3342"/>
                      <a:pt x="625" y="3332"/>
                      <a:pt x="596" y="3312"/>
                    </a:cubicBezTo>
                    <a:cubicBezTo>
                      <a:pt x="586" y="3322"/>
                      <a:pt x="586" y="3322"/>
                      <a:pt x="586" y="3322"/>
                    </a:cubicBezTo>
                    <a:cubicBezTo>
                      <a:pt x="536" y="3384"/>
                      <a:pt x="539" y="3401"/>
                      <a:pt x="562" y="3401"/>
                    </a:cubicBezTo>
                    <a:cubicBezTo>
                      <a:pt x="579" y="3401"/>
                      <a:pt x="609" y="3390"/>
                      <a:pt x="635" y="3382"/>
                    </a:cubicBezTo>
                    <a:cubicBezTo>
                      <a:pt x="642" y="3379"/>
                      <a:pt x="647" y="3377"/>
                      <a:pt x="651" y="3377"/>
                    </a:cubicBezTo>
                    <a:cubicBezTo>
                      <a:pt x="672" y="3377"/>
                      <a:pt x="663" y="3415"/>
                      <a:pt x="655" y="3431"/>
                    </a:cubicBezTo>
                    <a:lnTo>
                      <a:pt x="705" y="3431"/>
                    </a:lnTo>
                    <a:cubicBezTo>
                      <a:pt x="737" y="3420"/>
                      <a:pt x="755" y="3413"/>
                      <a:pt x="776" y="3413"/>
                    </a:cubicBezTo>
                    <a:cubicBezTo>
                      <a:pt x="793" y="3413"/>
                      <a:pt x="812" y="3418"/>
                      <a:pt x="844" y="3431"/>
                    </a:cubicBezTo>
                    <a:cubicBezTo>
                      <a:pt x="913" y="3471"/>
                      <a:pt x="804" y="3501"/>
                      <a:pt x="824" y="3521"/>
                    </a:cubicBezTo>
                    <a:cubicBezTo>
                      <a:pt x="844" y="3540"/>
                      <a:pt x="853" y="3521"/>
                      <a:pt x="903" y="3570"/>
                    </a:cubicBezTo>
                    <a:cubicBezTo>
                      <a:pt x="918" y="3593"/>
                      <a:pt x="929" y="3603"/>
                      <a:pt x="938" y="3603"/>
                    </a:cubicBezTo>
                    <a:cubicBezTo>
                      <a:pt x="953" y="3603"/>
                      <a:pt x="964" y="3577"/>
                      <a:pt x="982" y="3540"/>
                    </a:cubicBezTo>
                    <a:cubicBezTo>
                      <a:pt x="993" y="3520"/>
                      <a:pt x="1002" y="3512"/>
                      <a:pt x="1012" y="3512"/>
                    </a:cubicBezTo>
                    <a:cubicBezTo>
                      <a:pt x="1030" y="3512"/>
                      <a:pt x="1049" y="3537"/>
                      <a:pt x="1082" y="3550"/>
                    </a:cubicBezTo>
                    <a:cubicBezTo>
                      <a:pt x="1131" y="3560"/>
                      <a:pt x="1072" y="3620"/>
                      <a:pt x="1082" y="3649"/>
                    </a:cubicBezTo>
                    <a:cubicBezTo>
                      <a:pt x="1085" y="3661"/>
                      <a:pt x="1091" y="3665"/>
                      <a:pt x="1100" y="3665"/>
                    </a:cubicBezTo>
                    <a:cubicBezTo>
                      <a:pt x="1113" y="3665"/>
                      <a:pt x="1135" y="3656"/>
                      <a:pt x="1171" y="3649"/>
                    </a:cubicBezTo>
                    <a:cubicBezTo>
                      <a:pt x="1180" y="3648"/>
                      <a:pt x="1188" y="3647"/>
                      <a:pt x="1196" y="3647"/>
                    </a:cubicBezTo>
                    <a:cubicBezTo>
                      <a:pt x="1231" y="3647"/>
                      <a:pt x="1252" y="3663"/>
                      <a:pt x="1260" y="3679"/>
                    </a:cubicBezTo>
                    <a:cubicBezTo>
                      <a:pt x="1270" y="3709"/>
                      <a:pt x="1349" y="3808"/>
                      <a:pt x="1379" y="3828"/>
                    </a:cubicBezTo>
                    <a:cubicBezTo>
                      <a:pt x="1409" y="3858"/>
                      <a:pt x="1369" y="3927"/>
                      <a:pt x="1339" y="3937"/>
                    </a:cubicBezTo>
                    <a:cubicBezTo>
                      <a:pt x="1338" y="3938"/>
                      <a:pt x="1337" y="3938"/>
                      <a:pt x="1335" y="3938"/>
                    </a:cubicBezTo>
                    <a:cubicBezTo>
                      <a:pt x="1316" y="3938"/>
                      <a:pt x="1286" y="3873"/>
                      <a:pt x="1230" y="3808"/>
                    </a:cubicBezTo>
                    <a:cubicBezTo>
                      <a:pt x="1204" y="3767"/>
                      <a:pt x="1187" y="3752"/>
                      <a:pt x="1173" y="3752"/>
                    </a:cubicBezTo>
                    <a:cubicBezTo>
                      <a:pt x="1160" y="3752"/>
                      <a:pt x="1150" y="3764"/>
                      <a:pt x="1141" y="3778"/>
                    </a:cubicBezTo>
                    <a:cubicBezTo>
                      <a:pt x="1131" y="3808"/>
                      <a:pt x="1171" y="3848"/>
                      <a:pt x="1191" y="3868"/>
                    </a:cubicBezTo>
                    <a:cubicBezTo>
                      <a:pt x="1210" y="3897"/>
                      <a:pt x="1230" y="4006"/>
                      <a:pt x="1191" y="4046"/>
                    </a:cubicBezTo>
                    <a:cubicBezTo>
                      <a:pt x="1184" y="4050"/>
                      <a:pt x="1178" y="4052"/>
                      <a:pt x="1173" y="4052"/>
                    </a:cubicBezTo>
                    <a:cubicBezTo>
                      <a:pt x="1144" y="4052"/>
                      <a:pt x="1151" y="3982"/>
                      <a:pt x="1151" y="3957"/>
                    </a:cubicBezTo>
                    <a:cubicBezTo>
                      <a:pt x="1151" y="3931"/>
                      <a:pt x="1107" y="3840"/>
                      <a:pt x="1076" y="3840"/>
                    </a:cubicBezTo>
                    <a:cubicBezTo>
                      <a:pt x="1071" y="3840"/>
                      <a:pt x="1066" y="3842"/>
                      <a:pt x="1062" y="3848"/>
                    </a:cubicBezTo>
                    <a:cubicBezTo>
                      <a:pt x="1055" y="3858"/>
                      <a:pt x="1046" y="3862"/>
                      <a:pt x="1034" y="3862"/>
                    </a:cubicBezTo>
                    <a:cubicBezTo>
                      <a:pt x="991" y="3862"/>
                      <a:pt x="921" y="3800"/>
                      <a:pt x="913" y="3768"/>
                    </a:cubicBezTo>
                    <a:cubicBezTo>
                      <a:pt x="906" y="3742"/>
                      <a:pt x="847" y="3729"/>
                      <a:pt x="784" y="3729"/>
                    </a:cubicBezTo>
                    <a:cubicBezTo>
                      <a:pt x="753" y="3729"/>
                      <a:pt x="721" y="3732"/>
                      <a:pt x="695" y="3739"/>
                    </a:cubicBezTo>
                    <a:cubicBezTo>
                      <a:pt x="685" y="3739"/>
                      <a:pt x="685" y="3749"/>
                      <a:pt x="675" y="3749"/>
                    </a:cubicBezTo>
                    <a:cubicBezTo>
                      <a:pt x="685" y="3768"/>
                      <a:pt x="695" y="3788"/>
                      <a:pt x="695" y="3808"/>
                    </a:cubicBezTo>
                    <a:cubicBezTo>
                      <a:pt x="715" y="3828"/>
                      <a:pt x="734" y="3858"/>
                      <a:pt x="754" y="3868"/>
                    </a:cubicBezTo>
                    <a:lnTo>
                      <a:pt x="764" y="3868"/>
                    </a:lnTo>
                    <a:cubicBezTo>
                      <a:pt x="764" y="3865"/>
                      <a:pt x="765" y="3864"/>
                      <a:pt x="767" y="3864"/>
                    </a:cubicBezTo>
                    <a:cubicBezTo>
                      <a:pt x="770" y="3864"/>
                      <a:pt x="777" y="3871"/>
                      <a:pt x="784" y="3878"/>
                    </a:cubicBezTo>
                    <a:cubicBezTo>
                      <a:pt x="804" y="3887"/>
                      <a:pt x="814" y="3927"/>
                      <a:pt x="794" y="3937"/>
                    </a:cubicBezTo>
                    <a:cubicBezTo>
                      <a:pt x="774" y="3967"/>
                      <a:pt x="764" y="3967"/>
                      <a:pt x="734" y="4006"/>
                    </a:cubicBezTo>
                    <a:cubicBezTo>
                      <a:pt x="725" y="4016"/>
                      <a:pt x="725" y="4016"/>
                      <a:pt x="725" y="4026"/>
                    </a:cubicBezTo>
                    <a:lnTo>
                      <a:pt x="774" y="4026"/>
                    </a:lnTo>
                    <a:cubicBezTo>
                      <a:pt x="834" y="4016"/>
                      <a:pt x="853" y="3957"/>
                      <a:pt x="903" y="3957"/>
                    </a:cubicBezTo>
                    <a:cubicBezTo>
                      <a:pt x="906" y="3956"/>
                      <a:pt x="908" y="3956"/>
                      <a:pt x="911" y="3956"/>
                    </a:cubicBezTo>
                    <a:cubicBezTo>
                      <a:pt x="959" y="3956"/>
                      <a:pt x="1012" y="4040"/>
                      <a:pt x="1012" y="4116"/>
                    </a:cubicBezTo>
                    <a:cubicBezTo>
                      <a:pt x="1012" y="4158"/>
                      <a:pt x="1021" y="4169"/>
                      <a:pt x="1039" y="4169"/>
                    </a:cubicBezTo>
                    <a:cubicBezTo>
                      <a:pt x="1059" y="4169"/>
                      <a:pt x="1089" y="4155"/>
                      <a:pt x="1131" y="4155"/>
                    </a:cubicBezTo>
                    <a:cubicBezTo>
                      <a:pt x="1191" y="4148"/>
                      <a:pt x="1223" y="4129"/>
                      <a:pt x="1274" y="4129"/>
                    </a:cubicBezTo>
                    <a:cubicBezTo>
                      <a:pt x="1290" y="4129"/>
                      <a:pt x="1308" y="4131"/>
                      <a:pt x="1329" y="4135"/>
                    </a:cubicBezTo>
                    <a:cubicBezTo>
                      <a:pt x="1419" y="4155"/>
                      <a:pt x="1518" y="4215"/>
                      <a:pt x="1448" y="4225"/>
                    </a:cubicBezTo>
                    <a:cubicBezTo>
                      <a:pt x="1389" y="4234"/>
                      <a:pt x="1300" y="4274"/>
                      <a:pt x="1319" y="4373"/>
                    </a:cubicBezTo>
                    <a:cubicBezTo>
                      <a:pt x="1329" y="4418"/>
                      <a:pt x="1302" y="4420"/>
                      <a:pt x="1267" y="4420"/>
                    </a:cubicBezTo>
                    <a:cubicBezTo>
                      <a:pt x="1263" y="4420"/>
                      <a:pt x="1259" y="4420"/>
                      <a:pt x="1254" y="4420"/>
                    </a:cubicBezTo>
                    <a:cubicBezTo>
                      <a:pt x="1223" y="4420"/>
                      <a:pt x="1188" y="4422"/>
                      <a:pt x="1171" y="4453"/>
                    </a:cubicBezTo>
                    <a:cubicBezTo>
                      <a:pt x="1132" y="4520"/>
                      <a:pt x="1251" y="4651"/>
                      <a:pt x="1179" y="4651"/>
                    </a:cubicBezTo>
                    <a:cubicBezTo>
                      <a:pt x="1177" y="4651"/>
                      <a:pt x="1174" y="4651"/>
                      <a:pt x="1171" y="4651"/>
                    </a:cubicBezTo>
                    <a:cubicBezTo>
                      <a:pt x="1082" y="4641"/>
                      <a:pt x="1012" y="4562"/>
                      <a:pt x="972" y="4463"/>
                    </a:cubicBezTo>
                    <a:cubicBezTo>
                      <a:pt x="963" y="4435"/>
                      <a:pt x="953" y="4425"/>
                      <a:pt x="944" y="4425"/>
                    </a:cubicBezTo>
                    <a:cubicBezTo>
                      <a:pt x="921" y="4425"/>
                      <a:pt x="900" y="4481"/>
                      <a:pt x="893" y="4522"/>
                    </a:cubicBezTo>
                    <a:cubicBezTo>
                      <a:pt x="893" y="4533"/>
                      <a:pt x="891" y="4537"/>
                      <a:pt x="887" y="4537"/>
                    </a:cubicBezTo>
                    <a:cubicBezTo>
                      <a:pt x="864" y="4537"/>
                      <a:pt x="788" y="4394"/>
                      <a:pt x="754" y="4344"/>
                    </a:cubicBezTo>
                    <a:cubicBezTo>
                      <a:pt x="750" y="4338"/>
                      <a:pt x="742" y="4335"/>
                      <a:pt x="733" y="4335"/>
                    </a:cubicBezTo>
                    <a:cubicBezTo>
                      <a:pt x="663" y="4335"/>
                      <a:pt x="477" y="4482"/>
                      <a:pt x="477" y="4482"/>
                    </a:cubicBezTo>
                    <a:lnTo>
                      <a:pt x="437" y="4492"/>
                    </a:lnTo>
                    <a:cubicBezTo>
                      <a:pt x="427" y="4502"/>
                      <a:pt x="427" y="4512"/>
                      <a:pt x="427" y="4532"/>
                    </a:cubicBezTo>
                    <a:cubicBezTo>
                      <a:pt x="387" y="4631"/>
                      <a:pt x="397" y="4621"/>
                      <a:pt x="427" y="4681"/>
                    </a:cubicBezTo>
                    <a:cubicBezTo>
                      <a:pt x="432" y="4691"/>
                      <a:pt x="438" y="4696"/>
                      <a:pt x="444" y="4696"/>
                    </a:cubicBezTo>
                    <a:cubicBezTo>
                      <a:pt x="470" y="4696"/>
                      <a:pt x="498" y="4601"/>
                      <a:pt x="506" y="4552"/>
                    </a:cubicBezTo>
                    <a:cubicBezTo>
                      <a:pt x="516" y="4502"/>
                      <a:pt x="546" y="4472"/>
                      <a:pt x="596" y="4433"/>
                    </a:cubicBezTo>
                    <a:cubicBezTo>
                      <a:pt x="603" y="4429"/>
                      <a:pt x="609" y="4427"/>
                      <a:pt x="614" y="4427"/>
                    </a:cubicBezTo>
                    <a:cubicBezTo>
                      <a:pt x="648" y="4427"/>
                      <a:pt x="625" y="4510"/>
                      <a:pt x="625" y="4562"/>
                    </a:cubicBezTo>
                    <a:cubicBezTo>
                      <a:pt x="625" y="4621"/>
                      <a:pt x="615" y="4601"/>
                      <a:pt x="596" y="4691"/>
                    </a:cubicBezTo>
                    <a:cubicBezTo>
                      <a:pt x="596" y="4701"/>
                      <a:pt x="596" y="4701"/>
                      <a:pt x="596" y="4710"/>
                    </a:cubicBezTo>
                    <a:cubicBezTo>
                      <a:pt x="596" y="4720"/>
                      <a:pt x="596" y="4725"/>
                      <a:pt x="598" y="4725"/>
                    </a:cubicBezTo>
                    <a:cubicBezTo>
                      <a:pt x="601" y="4725"/>
                      <a:pt x="606" y="4720"/>
                      <a:pt x="615" y="4710"/>
                    </a:cubicBezTo>
                    <a:cubicBezTo>
                      <a:pt x="625" y="4681"/>
                      <a:pt x="645" y="4631"/>
                      <a:pt x="665" y="4591"/>
                    </a:cubicBezTo>
                    <a:cubicBezTo>
                      <a:pt x="682" y="4549"/>
                      <a:pt x="688" y="4537"/>
                      <a:pt x="697" y="4537"/>
                    </a:cubicBezTo>
                    <a:cubicBezTo>
                      <a:pt x="708" y="4537"/>
                      <a:pt x="723" y="4553"/>
                      <a:pt x="765" y="4553"/>
                    </a:cubicBezTo>
                    <a:cubicBezTo>
                      <a:pt x="771" y="4553"/>
                      <a:pt x="777" y="4552"/>
                      <a:pt x="784" y="4552"/>
                    </a:cubicBezTo>
                    <a:cubicBezTo>
                      <a:pt x="883" y="4552"/>
                      <a:pt x="784" y="4582"/>
                      <a:pt x="734" y="4661"/>
                    </a:cubicBezTo>
                    <a:cubicBezTo>
                      <a:pt x="695" y="4714"/>
                      <a:pt x="695" y="4727"/>
                      <a:pt x="717" y="4727"/>
                    </a:cubicBezTo>
                    <a:cubicBezTo>
                      <a:pt x="728" y="4727"/>
                      <a:pt x="744" y="4724"/>
                      <a:pt x="764" y="4720"/>
                    </a:cubicBezTo>
                    <a:cubicBezTo>
                      <a:pt x="814" y="4710"/>
                      <a:pt x="804" y="4681"/>
                      <a:pt x="883" y="4651"/>
                    </a:cubicBezTo>
                    <a:cubicBezTo>
                      <a:pt x="890" y="4649"/>
                      <a:pt x="896" y="4647"/>
                      <a:pt x="901" y="4647"/>
                    </a:cubicBezTo>
                    <a:cubicBezTo>
                      <a:pt x="954" y="4647"/>
                      <a:pt x="853" y="4790"/>
                      <a:pt x="853" y="4790"/>
                    </a:cubicBezTo>
                    <a:cubicBezTo>
                      <a:pt x="853" y="4790"/>
                      <a:pt x="834" y="4800"/>
                      <a:pt x="814" y="4800"/>
                    </a:cubicBezTo>
                    <a:cubicBezTo>
                      <a:pt x="804" y="4805"/>
                      <a:pt x="791" y="4807"/>
                      <a:pt x="778" y="4807"/>
                    </a:cubicBezTo>
                    <a:cubicBezTo>
                      <a:pt x="764" y="4807"/>
                      <a:pt x="749" y="4805"/>
                      <a:pt x="734" y="4800"/>
                    </a:cubicBezTo>
                    <a:cubicBezTo>
                      <a:pt x="702" y="4789"/>
                      <a:pt x="684" y="4781"/>
                      <a:pt x="665" y="4781"/>
                    </a:cubicBezTo>
                    <a:cubicBezTo>
                      <a:pt x="649" y="4781"/>
                      <a:pt x="632" y="4786"/>
                      <a:pt x="606" y="4800"/>
                    </a:cubicBezTo>
                    <a:cubicBezTo>
                      <a:pt x="546" y="4839"/>
                      <a:pt x="645" y="4869"/>
                      <a:pt x="625" y="4889"/>
                    </a:cubicBezTo>
                    <a:cubicBezTo>
                      <a:pt x="606" y="4919"/>
                      <a:pt x="596" y="4889"/>
                      <a:pt x="556" y="4948"/>
                    </a:cubicBezTo>
                    <a:cubicBezTo>
                      <a:pt x="541" y="4971"/>
                      <a:pt x="530" y="4981"/>
                      <a:pt x="521" y="4981"/>
                    </a:cubicBezTo>
                    <a:cubicBezTo>
                      <a:pt x="507" y="4981"/>
                      <a:pt x="499" y="4955"/>
                      <a:pt x="487" y="4919"/>
                    </a:cubicBezTo>
                    <a:cubicBezTo>
                      <a:pt x="477" y="4896"/>
                      <a:pt x="468" y="4888"/>
                      <a:pt x="458" y="4888"/>
                    </a:cubicBezTo>
                    <a:cubicBezTo>
                      <a:pt x="446" y="4888"/>
                      <a:pt x="433" y="4898"/>
                      <a:pt x="417" y="4909"/>
                    </a:cubicBezTo>
                    <a:cubicBezTo>
                      <a:pt x="417" y="4909"/>
                      <a:pt x="407" y="4919"/>
                      <a:pt x="397" y="4919"/>
                    </a:cubicBezTo>
                    <a:cubicBezTo>
                      <a:pt x="348" y="4938"/>
                      <a:pt x="407" y="4998"/>
                      <a:pt x="397" y="5028"/>
                    </a:cubicBezTo>
                    <a:cubicBezTo>
                      <a:pt x="393" y="5039"/>
                      <a:pt x="388" y="5043"/>
                      <a:pt x="380" y="5043"/>
                    </a:cubicBezTo>
                    <a:cubicBezTo>
                      <a:pt x="367" y="5043"/>
                      <a:pt x="348" y="5034"/>
                      <a:pt x="318" y="5028"/>
                    </a:cubicBezTo>
                    <a:cubicBezTo>
                      <a:pt x="309" y="5026"/>
                      <a:pt x="301" y="5025"/>
                      <a:pt x="294" y="5025"/>
                    </a:cubicBezTo>
                    <a:cubicBezTo>
                      <a:pt x="259" y="5025"/>
                      <a:pt x="237" y="5043"/>
                      <a:pt x="229" y="5067"/>
                    </a:cubicBezTo>
                    <a:cubicBezTo>
                      <a:pt x="229" y="5077"/>
                      <a:pt x="219" y="5087"/>
                      <a:pt x="209" y="5107"/>
                    </a:cubicBezTo>
                    <a:cubicBezTo>
                      <a:pt x="179" y="5157"/>
                      <a:pt x="149" y="5206"/>
                      <a:pt x="130" y="5226"/>
                    </a:cubicBezTo>
                    <a:cubicBezTo>
                      <a:pt x="100" y="5246"/>
                      <a:pt x="140" y="5315"/>
                      <a:pt x="159" y="5325"/>
                    </a:cubicBezTo>
                    <a:cubicBezTo>
                      <a:pt x="161" y="5326"/>
                      <a:pt x="162" y="5326"/>
                      <a:pt x="163" y="5326"/>
                    </a:cubicBezTo>
                    <a:cubicBezTo>
                      <a:pt x="183" y="5326"/>
                      <a:pt x="212" y="5261"/>
                      <a:pt x="259" y="5196"/>
                    </a:cubicBezTo>
                    <a:cubicBezTo>
                      <a:pt x="279" y="5155"/>
                      <a:pt x="297" y="5140"/>
                      <a:pt x="311" y="5140"/>
                    </a:cubicBezTo>
                    <a:cubicBezTo>
                      <a:pt x="324" y="5140"/>
                      <a:pt x="333" y="5152"/>
                      <a:pt x="338" y="5167"/>
                    </a:cubicBezTo>
                    <a:cubicBezTo>
                      <a:pt x="348" y="5196"/>
                      <a:pt x="308" y="5236"/>
                      <a:pt x="298" y="5256"/>
                    </a:cubicBezTo>
                    <a:cubicBezTo>
                      <a:pt x="278" y="5286"/>
                      <a:pt x="259" y="5405"/>
                      <a:pt x="298" y="5444"/>
                    </a:cubicBezTo>
                    <a:cubicBezTo>
                      <a:pt x="304" y="5448"/>
                      <a:pt x="308" y="5450"/>
                      <a:pt x="312" y="5450"/>
                    </a:cubicBezTo>
                    <a:cubicBezTo>
                      <a:pt x="335" y="5450"/>
                      <a:pt x="328" y="5381"/>
                      <a:pt x="328" y="5355"/>
                    </a:cubicBezTo>
                    <a:cubicBezTo>
                      <a:pt x="328" y="5322"/>
                      <a:pt x="369" y="5234"/>
                      <a:pt x="400" y="5234"/>
                    </a:cubicBezTo>
                    <a:cubicBezTo>
                      <a:pt x="406" y="5234"/>
                      <a:pt x="412" y="5238"/>
                      <a:pt x="417" y="5246"/>
                    </a:cubicBezTo>
                    <a:cubicBezTo>
                      <a:pt x="421" y="5253"/>
                      <a:pt x="427" y="5256"/>
                      <a:pt x="434" y="5256"/>
                    </a:cubicBezTo>
                    <a:cubicBezTo>
                      <a:pt x="469" y="5256"/>
                      <a:pt x="538" y="5189"/>
                      <a:pt x="546" y="5157"/>
                    </a:cubicBezTo>
                    <a:cubicBezTo>
                      <a:pt x="552" y="5126"/>
                      <a:pt x="595" y="5114"/>
                      <a:pt x="644" y="5114"/>
                    </a:cubicBezTo>
                    <a:cubicBezTo>
                      <a:pt x="675" y="5114"/>
                      <a:pt x="708" y="5119"/>
                      <a:pt x="734" y="5127"/>
                    </a:cubicBezTo>
                    <a:cubicBezTo>
                      <a:pt x="804" y="5147"/>
                      <a:pt x="695" y="5236"/>
                      <a:pt x="665" y="5286"/>
                    </a:cubicBezTo>
                    <a:cubicBezTo>
                      <a:pt x="649" y="5312"/>
                      <a:pt x="670" y="5324"/>
                      <a:pt x="701" y="5324"/>
                    </a:cubicBezTo>
                    <a:cubicBezTo>
                      <a:pt x="729" y="5324"/>
                      <a:pt x="766" y="5314"/>
                      <a:pt x="794" y="5295"/>
                    </a:cubicBezTo>
                    <a:cubicBezTo>
                      <a:pt x="811" y="5281"/>
                      <a:pt x="823" y="5275"/>
                      <a:pt x="830" y="5275"/>
                    </a:cubicBezTo>
                    <a:cubicBezTo>
                      <a:pt x="847" y="5275"/>
                      <a:pt x="838" y="5310"/>
                      <a:pt x="824" y="5345"/>
                    </a:cubicBezTo>
                    <a:cubicBezTo>
                      <a:pt x="806" y="5389"/>
                      <a:pt x="740" y="5426"/>
                      <a:pt x="684" y="5426"/>
                    </a:cubicBezTo>
                    <a:cubicBezTo>
                      <a:pt x="678" y="5426"/>
                      <a:pt x="671" y="5425"/>
                      <a:pt x="665" y="5424"/>
                    </a:cubicBezTo>
                    <a:cubicBezTo>
                      <a:pt x="615" y="5414"/>
                      <a:pt x="596" y="5355"/>
                      <a:pt x="556" y="5345"/>
                    </a:cubicBezTo>
                    <a:cubicBezTo>
                      <a:pt x="554" y="5345"/>
                      <a:pt x="551" y="5344"/>
                      <a:pt x="549" y="5344"/>
                    </a:cubicBezTo>
                    <a:cubicBezTo>
                      <a:pt x="502" y="5344"/>
                      <a:pt x="457" y="5438"/>
                      <a:pt x="457" y="5523"/>
                    </a:cubicBezTo>
                    <a:cubicBezTo>
                      <a:pt x="457" y="5564"/>
                      <a:pt x="449" y="5576"/>
                      <a:pt x="433" y="5576"/>
                    </a:cubicBezTo>
                    <a:cubicBezTo>
                      <a:pt x="415" y="5576"/>
                      <a:pt x="386" y="5559"/>
                      <a:pt x="348" y="5553"/>
                    </a:cubicBezTo>
                    <a:cubicBezTo>
                      <a:pt x="296" y="5553"/>
                      <a:pt x="272" y="5536"/>
                      <a:pt x="229" y="5536"/>
                    </a:cubicBezTo>
                    <a:cubicBezTo>
                      <a:pt x="215" y="5536"/>
                      <a:pt x="199" y="5538"/>
                      <a:pt x="179" y="5543"/>
                    </a:cubicBezTo>
                    <a:cubicBezTo>
                      <a:pt x="100" y="5563"/>
                      <a:pt x="1" y="5623"/>
                      <a:pt x="60" y="5633"/>
                    </a:cubicBezTo>
                    <a:cubicBezTo>
                      <a:pt x="120" y="5642"/>
                      <a:pt x="199" y="5692"/>
                      <a:pt x="179" y="5791"/>
                    </a:cubicBezTo>
                    <a:cubicBezTo>
                      <a:pt x="169" y="5836"/>
                      <a:pt x="194" y="5838"/>
                      <a:pt x="226" y="5838"/>
                    </a:cubicBezTo>
                    <a:cubicBezTo>
                      <a:pt x="230" y="5838"/>
                      <a:pt x="234" y="5838"/>
                      <a:pt x="239" y="5838"/>
                    </a:cubicBezTo>
                    <a:cubicBezTo>
                      <a:pt x="268" y="5838"/>
                      <a:pt x="301" y="5840"/>
                      <a:pt x="318" y="5871"/>
                    </a:cubicBezTo>
                    <a:cubicBezTo>
                      <a:pt x="328" y="5890"/>
                      <a:pt x="328" y="5910"/>
                      <a:pt x="318" y="5940"/>
                    </a:cubicBezTo>
                    <a:cubicBezTo>
                      <a:pt x="309" y="6005"/>
                      <a:pt x="264" y="6080"/>
                      <a:pt x="309" y="6080"/>
                    </a:cubicBezTo>
                    <a:cubicBezTo>
                      <a:pt x="312" y="6080"/>
                      <a:pt x="315" y="6079"/>
                      <a:pt x="318" y="6079"/>
                    </a:cubicBezTo>
                    <a:cubicBezTo>
                      <a:pt x="397" y="6069"/>
                      <a:pt x="457" y="5980"/>
                      <a:pt x="487" y="5880"/>
                    </a:cubicBezTo>
                    <a:cubicBezTo>
                      <a:pt x="496" y="5850"/>
                      <a:pt x="506" y="5839"/>
                      <a:pt x="515" y="5839"/>
                    </a:cubicBezTo>
                    <a:cubicBezTo>
                      <a:pt x="538" y="5839"/>
                      <a:pt x="559" y="5901"/>
                      <a:pt x="566" y="5950"/>
                    </a:cubicBezTo>
                    <a:cubicBezTo>
                      <a:pt x="566" y="5958"/>
                      <a:pt x="568" y="5962"/>
                      <a:pt x="571" y="5962"/>
                    </a:cubicBezTo>
                    <a:cubicBezTo>
                      <a:pt x="586" y="5962"/>
                      <a:pt x="632" y="5877"/>
                      <a:pt x="665" y="5811"/>
                    </a:cubicBezTo>
                    <a:cubicBezTo>
                      <a:pt x="675" y="5791"/>
                      <a:pt x="685" y="5771"/>
                      <a:pt x="685" y="5761"/>
                    </a:cubicBezTo>
                    <a:cubicBezTo>
                      <a:pt x="689" y="5754"/>
                      <a:pt x="697" y="5751"/>
                      <a:pt x="708" y="5751"/>
                    </a:cubicBezTo>
                    <a:cubicBezTo>
                      <a:pt x="725" y="5751"/>
                      <a:pt x="750" y="5759"/>
                      <a:pt x="774" y="5771"/>
                    </a:cubicBezTo>
                    <a:cubicBezTo>
                      <a:pt x="844" y="5821"/>
                      <a:pt x="943" y="5900"/>
                      <a:pt x="943" y="5900"/>
                    </a:cubicBezTo>
                    <a:lnTo>
                      <a:pt x="1300" y="5960"/>
                    </a:lnTo>
                    <a:lnTo>
                      <a:pt x="1686" y="5940"/>
                    </a:lnTo>
                    <a:cubicBezTo>
                      <a:pt x="1686" y="5940"/>
                      <a:pt x="1794" y="5846"/>
                      <a:pt x="1849" y="5846"/>
                    </a:cubicBezTo>
                    <a:cubicBezTo>
                      <a:pt x="1860" y="5846"/>
                      <a:pt x="1869" y="5850"/>
                      <a:pt x="1875" y="5861"/>
                    </a:cubicBezTo>
                    <a:cubicBezTo>
                      <a:pt x="1895" y="5900"/>
                      <a:pt x="1944" y="5990"/>
                      <a:pt x="1974" y="6009"/>
                    </a:cubicBezTo>
                    <a:cubicBezTo>
                      <a:pt x="1974" y="6021"/>
                      <a:pt x="1977" y="6026"/>
                      <a:pt x="1982" y="6026"/>
                    </a:cubicBezTo>
                    <a:cubicBezTo>
                      <a:pt x="1986" y="6026"/>
                      <a:pt x="1990" y="6023"/>
                      <a:pt x="1994" y="6019"/>
                    </a:cubicBezTo>
                    <a:cubicBezTo>
                      <a:pt x="1994" y="6019"/>
                      <a:pt x="1994" y="6009"/>
                      <a:pt x="1994" y="6009"/>
                    </a:cubicBezTo>
                    <a:cubicBezTo>
                      <a:pt x="1994" y="5999"/>
                      <a:pt x="1994" y="5990"/>
                      <a:pt x="1994" y="5970"/>
                    </a:cubicBezTo>
                    <a:cubicBezTo>
                      <a:pt x="2004" y="5940"/>
                      <a:pt x="2004" y="5900"/>
                      <a:pt x="2014" y="5871"/>
                    </a:cubicBezTo>
                    <a:cubicBezTo>
                      <a:pt x="2023" y="5841"/>
                      <a:pt x="2033" y="5811"/>
                      <a:pt x="2033" y="5801"/>
                    </a:cubicBezTo>
                    <a:cubicBezTo>
                      <a:pt x="2045" y="5777"/>
                      <a:pt x="2054" y="5764"/>
                      <a:pt x="2061" y="5764"/>
                    </a:cubicBezTo>
                    <a:cubicBezTo>
                      <a:pt x="2065" y="5764"/>
                      <a:pt x="2069" y="5770"/>
                      <a:pt x="2073" y="5781"/>
                    </a:cubicBezTo>
                    <a:cubicBezTo>
                      <a:pt x="2073" y="5791"/>
                      <a:pt x="2073" y="5791"/>
                      <a:pt x="2083" y="5801"/>
                    </a:cubicBezTo>
                    <a:cubicBezTo>
                      <a:pt x="2083" y="5821"/>
                      <a:pt x="2093" y="5831"/>
                      <a:pt x="2093" y="5851"/>
                    </a:cubicBezTo>
                    <a:cubicBezTo>
                      <a:pt x="2113" y="5900"/>
                      <a:pt x="2142" y="5920"/>
                      <a:pt x="2202" y="5930"/>
                    </a:cubicBezTo>
                    <a:cubicBezTo>
                      <a:pt x="2222" y="5930"/>
                      <a:pt x="2232" y="5920"/>
                      <a:pt x="2242" y="5900"/>
                    </a:cubicBezTo>
                    <a:cubicBezTo>
                      <a:pt x="2252" y="5880"/>
                      <a:pt x="2252" y="5851"/>
                      <a:pt x="2261" y="5821"/>
                    </a:cubicBezTo>
                    <a:cubicBezTo>
                      <a:pt x="2261" y="5781"/>
                      <a:pt x="2261" y="5752"/>
                      <a:pt x="2281" y="5722"/>
                    </a:cubicBezTo>
                    <a:cubicBezTo>
                      <a:pt x="2287" y="5713"/>
                      <a:pt x="2293" y="5709"/>
                      <a:pt x="2299" y="5709"/>
                    </a:cubicBezTo>
                    <a:cubicBezTo>
                      <a:pt x="2328" y="5709"/>
                      <a:pt x="2364" y="5785"/>
                      <a:pt x="2380" y="5801"/>
                    </a:cubicBezTo>
                    <a:cubicBezTo>
                      <a:pt x="2380" y="5791"/>
                      <a:pt x="2380" y="5791"/>
                      <a:pt x="2380" y="5781"/>
                    </a:cubicBezTo>
                    <a:cubicBezTo>
                      <a:pt x="2361" y="5682"/>
                      <a:pt x="2470" y="5642"/>
                      <a:pt x="2529" y="5633"/>
                    </a:cubicBezTo>
                    <a:cubicBezTo>
                      <a:pt x="2559" y="5623"/>
                      <a:pt x="2549" y="5593"/>
                      <a:pt x="2529" y="5553"/>
                    </a:cubicBezTo>
                    <a:cubicBezTo>
                      <a:pt x="2499" y="5523"/>
                      <a:pt x="2460" y="5484"/>
                      <a:pt x="2420" y="5474"/>
                    </a:cubicBezTo>
                    <a:cubicBezTo>
                      <a:pt x="2417" y="5471"/>
                      <a:pt x="2413" y="5470"/>
                      <a:pt x="2410" y="5470"/>
                    </a:cubicBezTo>
                    <a:cubicBezTo>
                      <a:pt x="2404" y="5470"/>
                      <a:pt x="2397" y="5474"/>
                      <a:pt x="2390" y="5474"/>
                    </a:cubicBezTo>
                    <a:cubicBezTo>
                      <a:pt x="2385" y="5473"/>
                      <a:pt x="2380" y="5473"/>
                      <a:pt x="2375" y="5473"/>
                    </a:cubicBezTo>
                    <a:cubicBezTo>
                      <a:pt x="2324" y="5473"/>
                      <a:pt x="2286" y="5514"/>
                      <a:pt x="2232" y="5523"/>
                    </a:cubicBezTo>
                    <a:lnTo>
                      <a:pt x="2212" y="5523"/>
                    </a:lnTo>
                    <a:cubicBezTo>
                      <a:pt x="2182" y="5533"/>
                      <a:pt x="2162" y="5533"/>
                      <a:pt x="2133" y="5543"/>
                    </a:cubicBezTo>
                    <a:cubicBezTo>
                      <a:pt x="2121" y="5546"/>
                      <a:pt x="2110" y="5548"/>
                      <a:pt x="2099" y="5548"/>
                    </a:cubicBezTo>
                    <a:cubicBezTo>
                      <a:pt x="2073" y="5548"/>
                      <a:pt x="2053" y="5536"/>
                      <a:pt x="2053" y="5494"/>
                    </a:cubicBezTo>
                    <a:cubicBezTo>
                      <a:pt x="2053" y="5409"/>
                      <a:pt x="2080" y="5315"/>
                      <a:pt x="2048" y="5315"/>
                    </a:cubicBezTo>
                    <a:cubicBezTo>
                      <a:pt x="2047" y="5315"/>
                      <a:pt x="2045" y="5315"/>
                      <a:pt x="2043" y="5315"/>
                    </a:cubicBezTo>
                    <a:cubicBezTo>
                      <a:pt x="2004" y="5315"/>
                      <a:pt x="1974" y="5414"/>
                      <a:pt x="1924" y="5424"/>
                    </a:cubicBezTo>
                    <a:cubicBezTo>
                      <a:pt x="1880" y="5432"/>
                      <a:pt x="1825" y="5472"/>
                      <a:pt x="1792" y="5472"/>
                    </a:cubicBezTo>
                    <a:cubicBezTo>
                      <a:pt x="1780" y="5472"/>
                      <a:pt x="1771" y="5467"/>
                      <a:pt x="1766" y="5454"/>
                    </a:cubicBezTo>
                    <a:cubicBezTo>
                      <a:pt x="1766" y="5434"/>
                      <a:pt x="1756" y="5405"/>
                      <a:pt x="1756" y="5375"/>
                    </a:cubicBezTo>
                    <a:cubicBezTo>
                      <a:pt x="1756" y="5346"/>
                      <a:pt x="1761" y="5323"/>
                      <a:pt x="1775" y="5323"/>
                    </a:cubicBezTo>
                    <a:cubicBezTo>
                      <a:pt x="1780" y="5323"/>
                      <a:pt x="1787" y="5327"/>
                      <a:pt x="1795" y="5335"/>
                    </a:cubicBezTo>
                    <a:cubicBezTo>
                      <a:pt x="1804" y="5341"/>
                      <a:pt x="1813" y="5343"/>
                      <a:pt x="1822" y="5343"/>
                    </a:cubicBezTo>
                    <a:cubicBezTo>
                      <a:pt x="1847" y="5343"/>
                      <a:pt x="1876" y="5327"/>
                      <a:pt x="1904" y="5305"/>
                    </a:cubicBezTo>
                    <a:cubicBezTo>
                      <a:pt x="1914" y="5295"/>
                      <a:pt x="1924" y="5276"/>
                      <a:pt x="1934" y="5256"/>
                    </a:cubicBezTo>
                    <a:cubicBezTo>
                      <a:pt x="1934" y="5246"/>
                      <a:pt x="1934" y="5236"/>
                      <a:pt x="1934" y="5226"/>
                    </a:cubicBezTo>
                    <a:cubicBezTo>
                      <a:pt x="1904" y="5186"/>
                      <a:pt x="1766" y="5097"/>
                      <a:pt x="1845" y="5077"/>
                    </a:cubicBezTo>
                    <a:cubicBezTo>
                      <a:pt x="1851" y="5076"/>
                      <a:pt x="1858" y="5075"/>
                      <a:pt x="1864" y="5075"/>
                    </a:cubicBezTo>
                    <a:cubicBezTo>
                      <a:pt x="1933" y="5075"/>
                      <a:pt x="2024" y="5160"/>
                      <a:pt x="2033" y="5196"/>
                    </a:cubicBezTo>
                    <a:cubicBezTo>
                      <a:pt x="2043" y="5216"/>
                      <a:pt x="2073" y="5256"/>
                      <a:pt x="2103" y="5276"/>
                    </a:cubicBezTo>
                    <a:cubicBezTo>
                      <a:pt x="2120" y="5281"/>
                      <a:pt x="2134" y="5287"/>
                      <a:pt x="2144" y="5287"/>
                    </a:cubicBezTo>
                    <a:cubicBezTo>
                      <a:pt x="2152" y="5287"/>
                      <a:pt x="2158" y="5284"/>
                      <a:pt x="2162" y="5276"/>
                    </a:cubicBezTo>
                    <a:cubicBezTo>
                      <a:pt x="2168" y="5269"/>
                      <a:pt x="2173" y="5266"/>
                      <a:pt x="2180" y="5266"/>
                    </a:cubicBezTo>
                    <a:cubicBezTo>
                      <a:pt x="2208" y="5266"/>
                      <a:pt x="2242" y="5330"/>
                      <a:pt x="2242" y="5355"/>
                    </a:cubicBezTo>
                    <a:cubicBezTo>
                      <a:pt x="2242" y="5375"/>
                      <a:pt x="2249" y="5385"/>
                      <a:pt x="2261" y="5385"/>
                    </a:cubicBezTo>
                    <a:cubicBezTo>
                      <a:pt x="2274" y="5385"/>
                      <a:pt x="2291" y="5375"/>
                      <a:pt x="2311" y="5355"/>
                    </a:cubicBezTo>
                    <a:cubicBezTo>
                      <a:pt x="2351" y="5325"/>
                      <a:pt x="2301" y="5226"/>
                      <a:pt x="2291" y="5206"/>
                    </a:cubicBezTo>
                    <a:cubicBezTo>
                      <a:pt x="2281" y="5196"/>
                      <a:pt x="2271" y="5186"/>
                      <a:pt x="2261" y="5176"/>
                    </a:cubicBezTo>
                    <a:cubicBezTo>
                      <a:pt x="2242" y="5157"/>
                      <a:pt x="2222" y="5137"/>
                      <a:pt x="2232" y="5127"/>
                    </a:cubicBezTo>
                    <a:cubicBezTo>
                      <a:pt x="2236" y="5113"/>
                      <a:pt x="2243" y="5101"/>
                      <a:pt x="2255" y="5101"/>
                    </a:cubicBezTo>
                    <a:cubicBezTo>
                      <a:pt x="2267" y="5101"/>
                      <a:pt x="2285" y="5115"/>
                      <a:pt x="2311" y="5157"/>
                    </a:cubicBezTo>
                    <a:cubicBezTo>
                      <a:pt x="2311" y="5157"/>
                      <a:pt x="2311" y="5167"/>
                      <a:pt x="2311" y="5167"/>
                    </a:cubicBezTo>
                    <a:cubicBezTo>
                      <a:pt x="2344" y="5225"/>
                      <a:pt x="2364" y="5248"/>
                      <a:pt x="2381" y="5248"/>
                    </a:cubicBezTo>
                    <a:cubicBezTo>
                      <a:pt x="2384" y="5248"/>
                      <a:pt x="2387" y="5247"/>
                      <a:pt x="2390" y="5246"/>
                    </a:cubicBezTo>
                    <a:cubicBezTo>
                      <a:pt x="2410" y="5236"/>
                      <a:pt x="2470" y="5157"/>
                      <a:pt x="2440" y="5127"/>
                    </a:cubicBezTo>
                    <a:cubicBezTo>
                      <a:pt x="2430" y="5117"/>
                      <a:pt x="2430" y="5107"/>
                      <a:pt x="2420" y="5097"/>
                    </a:cubicBezTo>
                    <a:cubicBezTo>
                      <a:pt x="2420" y="5087"/>
                      <a:pt x="2410" y="5077"/>
                      <a:pt x="2410" y="5067"/>
                    </a:cubicBezTo>
                    <a:cubicBezTo>
                      <a:pt x="2400" y="5057"/>
                      <a:pt x="2400" y="5048"/>
                      <a:pt x="2390" y="5038"/>
                    </a:cubicBezTo>
                    <a:cubicBezTo>
                      <a:pt x="2390" y="5028"/>
                      <a:pt x="2380" y="5018"/>
                      <a:pt x="2361" y="5018"/>
                    </a:cubicBezTo>
                    <a:cubicBezTo>
                      <a:pt x="2341" y="5018"/>
                      <a:pt x="2301" y="5018"/>
                      <a:pt x="2271" y="5028"/>
                    </a:cubicBezTo>
                    <a:lnTo>
                      <a:pt x="2242" y="5028"/>
                    </a:lnTo>
                    <a:cubicBezTo>
                      <a:pt x="2242" y="5028"/>
                      <a:pt x="2242" y="5038"/>
                      <a:pt x="2242" y="5038"/>
                    </a:cubicBezTo>
                    <a:cubicBezTo>
                      <a:pt x="2222" y="5038"/>
                      <a:pt x="2222" y="5038"/>
                      <a:pt x="2222" y="5018"/>
                    </a:cubicBezTo>
                    <a:cubicBezTo>
                      <a:pt x="2222" y="5008"/>
                      <a:pt x="2232" y="4998"/>
                      <a:pt x="2242" y="4988"/>
                    </a:cubicBezTo>
                    <a:cubicBezTo>
                      <a:pt x="2271" y="4948"/>
                      <a:pt x="2321" y="4919"/>
                      <a:pt x="2291" y="4899"/>
                    </a:cubicBezTo>
                    <a:lnTo>
                      <a:pt x="2281" y="4899"/>
                    </a:lnTo>
                    <a:cubicBezTo>
                      <a:pt x="2253" y="4885"/>
                      <a:pt x="2195" y="4845"/>
                      <a:pt x="2156" y="4845"/>
                    </a:cubicBezTo>
                    <a:cubicBezTo>
                      <a:pt x="2141" y="4845"/>
                      <a:pt x="2128" y="4852"/>
                      <a:pt x="2123" y="4869"/>
                    </a:cubicBezTo>
                    <a:cubicBezTo>
                      <a:pt x="2111" y="4910"/>
                      <a:pt x="2103" y="4930"/>
                      <a:pt x="2092" y="4930"/>
                    </a:cubicBezTo>
                    <a:cubicBezTo>
                      <a:pt x="2084" y="4930"/>
                      <a:pt x="2076" y="4919"/>
                      <a:pt x="2063" y="4899"/>
                    </a:cubicBezTo>
                    <a:cubicBezTo>
                      <a:pt x="2033" y="4849"/>
                      <a:pt x="2023" y="4869"/>
                      <a:pt x="2014" y="4859"/>
                    </a:cubicBezTo>
                    <a:lnTo>
                      <a:pt x="2004" y="4859"/>
                    </a:lnTo>
                    <a:cubicBezTo>
                      <a:pt x="1984" y="4839"/>
                      <a:pt x="1994" y="4819"/>
                      <a:pt x="1944" y="4790"/>
                    </a:cubicBezTo>
                    <a:cubicBezTo>
                      <a:pt x="1934" y="4790"/>
                      <a:pt x="1934" y="4780"/>
                      <a:pt x="1934" y="4780"/>
                    </a:cubicBezTo>
                    <a:cubicBezTo>
                      <a:pt x="1923" y="4775"/>
                      <a:pt x="1915" y="4773"/>
                      <a:pt x="1907" y="4773"/>
                    </a:cubicBezTo>
                    <a:cubicBezTo>
                      <a:pt x="1866" y="4773"/>
                      <a:pt x="1866" y="4832"/>
                      <a:pt x="1815" y="4849"/>
                    </a:cubicBezTo>
                    <a:cubicBezTo>
                      <a:pt x="1808" y="4852"/>
                      <a:pt x="1801" y="4853"/>
                      <a:pt x="1794" y="4853"/>
                    </a:cubicBezTo>
                    <a:cubicBezTo>
                      <a:pt x="1750" y="4853"/>
                      <a:pt x="1706" y="4810"/>
                      <a:pt x="1706" y="4810"/>
                    </a:cubicBezTo>
                    <a:cubicBezTo>
                      <a:pt x="1706" y="4810"/>
                      <a:pt x="1659" y="4684"/>
                      <a:pt x="1711" y="4684"/>
                    </a:cubicBezTo>
                    <a:cubicBezTo>
                      <a:pt x="1718" y="4684"/>
                      <a:pt x="1726" y="4686"/>
                      <a:pt x="1736" y="4691"/>
                    </a:cubicBezTo>
                    <a:cubicBezTo>
                      <a:pt x="1825" y="4720"/>
                      <a:pt x="1776" y="4710"/>
                      <a:pt x="1825" y="4720"/>
                    </a:cubicBezTo>
                    <a:cubicBezTo>
                      <a:pt x="1842" y="4724"/>
                      <a:pt x="1857" y="4727"/>
                      <a:pt x="1868" y="4727"/>
                    </a:cubicBezTo>
                    <a:cubicBezTo>
                      <a:pt x="1890" y="4727"/>
                      <a:pt x="1895" y="4714"/>
                      <a:pt x="1855" y="4661"/>
                    </a:cubicBezTo>
                    <a:cubicBezTo>
                      <a:pt x="1795" y="4582"/>
                      <a:pt x="1706" y="4552"/>
                      <a:pt x="1805" y="4552"/>
                    </a:cubicBezTo>
                    <a:cubicBezTo>
                      <a:pt x="1812" y="4552"/>
                      <a:pt x="1819" y="4553"/>
                      <a:pt x="1824" y="4553"/>
                    </a:cubicBezTo>
                    <a:cubicBezTo>
                      <a:pt x="1865" y="4553"/>
                      <a:pt x="1878" y="4537"/>
                      <a:pt x="1886" y="4537"/>
                    </a:cubicBezTo>
                    <a:cubicBezTo>
                      <a:pt x="1893" y="4537"/>
                      <a:pt x="1897" y="4549"/>
                      <a:pt x="1914" y="4591"/>
                    </a:cubicBezTo>
                    <a:cubicBezTo>
                      <a:pt x="1934" y="4631"/>
                      <a:pt x="1964" y="4681"/>
                      <a:pt x="1974" y="4710"/>
                    </a:cubicBezTo>
                    <a:cubicBezTo>
                      <a:pt x="1983" y="4719"/>
                      <a:pt x="1988" y="4724"/>
                      <a:pt x="1990" y="4724"/>
                    </a:cubicBezTo>
                    <a:cubicBezTo>
                      <a:pt x="1994" y="4724"/>
                      <a:pt x="1994" y="4717"/>
                      <a:pt x="1994" y="4701"/>
                    </a:cubicBezTo>
                    <a:cubicBezTo>
                      <a:pt x="1994" y="4691"/>
                      <a:pt x="1994" y="4691"/>
                      <a:pt x="1994" y="4691"/>
                    </a:cubicBezTo>
                    <a:cubicBezTo>
                      <a:pt x="1974" y="4601"/>
                      <a:pt x="1964" y="4621"/>
                      <a:pt x="1964" y="4562"/>
                    </a:cubicBezTo>
                    <a:cubicBezTo>
                      <a:pt x="1964" y="4511"/>
                      <a:pt x="1942" y="4424"/>
                      <a:pt x="1967" y="4424"/>
                    </a:cubicBezTo>
                    <a:cubicBezTo>
                      <a:pt x="1971" y="4424"/>
                      <a:pt x="1976" y="4427"/>
                      <a:pt x="1984" y="4433"/>
                    </a:cubicBezTo>
                    <a:cubicBezTo>
                      <a:pt x="2043" y="4472"/>
                      <a:pt x="2083" y="4463"/>
                      <a:pt x="2093" y="4512"/>
                    </a:cubicBezTo>
                    <a:cubicBezTo>
                      <a:pt x="2093" y="4552"/>
                      <a:pt x="2103" y="4611"/>
                      <a:pt x="2123" y="4651"/>
                    </a:cubicBezTo>
                    <a:cubicBezTo>
                      <a:pt x="2123" y="4657"/>
                      <a:pt x="2126" y="4662"/>
                      <a:pt x="2133" y="4662"/>
                    </a:cubicBezTo>
                    <a:cubicBezTo>
                      <a:pt x="2137" y="4662"/>
                      <a:pt x="2144" y="4659"/>
                      <a:pt x="2152" y="4651"/>
                    </a:cubicBezTo>
                    <a:cubicBezTo>
                      <a:pt x="2172" y="4601"/>
                      <a:pt x="2172" y="4621"/>
                      <a:pt x="2152" y="4562"/>
                    </a:cubicBezTo>
                    <a:cubicBezTo>
                      <a:pt x="2152" y="4552"/>
                      <a:pt x="2142" y="4542"/>
                      <a:pt x="2142" y="4532"/>
                    </a:cubicBezTo>
                    <a:cubicBezTo>
                      <a:pt x="2103" y="4423"/>
                      <a:pt x="2093" y="4403"/>
                      <a:pt x="2133" y="4393"/>
                    </a:cubicBezTo>
                    <a:cubicBezTo>
                      <a:pt x="2136" y="4392"/>
                      <a:pt x="2139" y="4392"/>
                      <a:pt x="2142" y="4392"/>
                    </a:cubicBezTo>
                    <a:cubicBezTo>
                      <a:pt x="2174" y="4392"/>
                      <a:pt x="2184" y="4438"/>
                      <a:pt x="2202" y="4492"/>
                    </a:cubicBezTo>
                    <a:cubicBezTo>
                      <a:pt x="2202" y="4502"/>
                      <a:pt x="2212" y="4502"/>
                      <a:pt x="2212" y="4502"/>
                    </a:cubicBezTo>
                    <a:cubicBezTo>
                      <a:pt x="2232" y="4552"/>
                      <a:pt x="2261" y="4572"/>
                      <a:pt x="2291" y="4621"/>
                    </a:cubicBezTo>
                    <a:cubicBezTo>
                      <a:pt x="2312" y="4653"/>
                      <a:pt x="2336" y="4676"/>
                      <a:pt x="2354" y="4676"/>
                    </a:cubicBezTo>
                    <a:cubicBezTo>
                      <a:pt x="2369" y="4676"/>
                      <a:pt x="2380" y="4658"/>
                      <a:pt x="2380" y="4611"/>
                    </a:cubicBezTo>
                    <a:cubicBezTo>
                      <a:pt x="2380" y="4591"/>
                      <a:pt x="2371" y="4572"/>
                      <a:pt x="2361" y="4562"/>
                    </a:cubicBezTo>
                    <a:cubicBezTo>
                      <a:pt x="2341" y="4512"/>
                      <a:pt x="2291" y="4512"/>
                      <a:pt x="2341" y="4482"/>
                    </a:cubicBezTo>
                    <a:cubicBezTo>
                      <a:pt x="2354" y="4470"/>
                      <a:pt x="2368" y="4466"/>
                      <a:pt x="2382" y="4466"/>
                    </a:cubicBezTo>
                    <a:cubicBezTo>
                      <a:pt x="2401" y="4466"/>
                      <a:pt x="2419" y="4472"/>
                      <a:pt x="2430" y="4472"/>
                    </a:cubicBezTo>
                    <a:cubicBezTo>
                      <a:pt x="2440" y="4472"/>
                      <a:pt x="2440" y="4463"/>
                      <a:pt x="2440" y="4443"/>
                    </a:cubicBezTo>
                    <a:cubicBezTo>
                      <a:pt x="2430" y="4383"/>
                      <a:pt x="2450" y="4363"/>
                      <a:pt x="2420" y="4363"/>
                    </a:cubicBezTo>
                    <a:lnTo>
                      <a:pt x="2390" y="4363"/>
                    </a:lnTo>
                    <a:cubicBezTo>
                      <a:pt x="2361" y="4363"/>
                      <a:pt x="2331" y="4363"/>
                      <a:pt x="2311" y="4373"/>
                    </a:cubicBezTo>
                    <a:cubicBezTo>
                      <a:pt x="2301" y="4377"/>
                      <a:pt x="2292" y="4379"/>
                      <a:pt x="2285" y="4379"/>
                    </a:cubicBezTo>
                    <a:cubicBezTo>
                      <a:pt x="2271" y="4379"/>
                      <a:pt x="2265" y="4370"/>
                      <a:pt x="2271" y="4344"/>
                    </a:cubicBezTo>
                    <a:cubicBezTo>
                      <a:pt x="2281" y="4274"/>
                      <a:pt x="2321" y="4294"/>
                      <a:pt x="2331" y="4284"/>
                    </a:cubicBezTo>
                    <a:lnTo>
                      <a:pt x="2341" y="4284"/>
                    </a:lnTo>
                    <a:cubicBezTo>
                      <a:pt x="2341" y="4284"/>
                      <a:pt x="2341" y="4274"/>
                      <a:pt x="2341" y="4274"/>
                    </a:cubicBezTo>
                    <a:cubicBezTo>
                      <a:pt x="2341" y="4254"/>
                      <a:pt x="2321" y="4225"/>
                      <a:pt x="2321" y="4225"/>
                    </a:cubicBezTo>
                    <a:cubicBezTo>
                      <a:pt x="2321" y="4225"/>
                      <a:pt x="2232" y="4254"/>
                      <a:pt x="2172" y="4254"/>
                    </a:cubicBezTo>
                    <a:cubicBezTo>
                      <a:pt x="2152" y="4254"/>
                      <a:pt x="2142" y="4244"/>
                      <a:pt x="2133" y="4234"/>
                    </a:cubicBezTo>
                    <a:cubicBezTo>
                      <a:pt x="2115" y="4182"/>
                      <a:pt x="2204" y="4100"/>
                      <a:pt x="2174" y="4100"/>
                    </a:cubicBezTo>
                    <a:cubicBezTo>
                      <a:pt x="2169" y="4100"/>
                      <a:pt x="2162" y="4102"/>
                      <a:pt x="2152" y="4106"/>
                    </a:cubicBezTo>
                    <a:cubicBezTo>
                      <a:pt x="2104" y="4130"/>
                      <a:pt x="2078" y="4158"/>
                      <a:pt x="2049" y="4158"/>
                    </a:cubicBezTo>
                    <a:cubicBezTo>
                      <a:pt x="2030" y="4158"/>
                      <a:pt x="2011" y="4146"/>
                      <a:pt x="1984" y="4116"/>
                    </a:cubicBezTo>
                    <a:cubicBezTo>
                      <a:pt x="1914" y="4036"/>
                      <a:pt x="1895" y="4046"/>
                      <a:pt x="1855" y="4006"/>
                    </a:cubicBezTo>
                    <a:cubicBezTo>
                      <a:pt x="1815" y="3967"/>
                      <a:pt x="1805" y="3967"/>
                      <a:pt x="1785" y="3937"/>
                    </a:cubicBezTo>
                    <a:cubicBezTo>
                      <a:pt x="1768" y="3920"/>
                      <a:pt x="1796" y="3864"/>
                      <a:pt x="1817" y="3864"/>
                    </a:cubicBezTo>
                    <a:cubicBezTo>
                      <a:pt x="1820" y="3864"/>
                      <a:pt x="1823" y="3865"/>
                      <a:pt x="1825" y="3868"/>
                    </a:cubicBezTo>
                    <a:cubicBezTo>
                      <a:pt x="1845" y="3878"/>
                      <a:pt x="1845" y="3927"/>
                      <a:pt x="1885" y="3977"/>
                    </a:cubicBezTo>
                    <a:cubicBezTo>
                      <a:pt x="1955" y="4051"/>
                      <a:pt x="1989" y="4078"/>
                      <a:pt x="2002" y="4078"/>
                    </a:cubicBezTo>
                    <a:cubicBezTo>
                      <a:pt x="2025" y="4078"/>
                      <a:pt x="1976" y="3987"/>
                      <a:pt x="1944" y="3917"/>
                    </a:cubicBezTo>
                    <a:cubicBezTo>
                      <a:pt x="1895" y="3828"/>
                      <a:pt x="1845" y="3887"/>
                      <a:pt x="1865" y="3818"/>
                    </a:cubicBezTo>
                    <a:cubicBezTo>
                      <a:pt x="1872" y="3762"/>
                      <a:pt x="1904" y="3706"/>
                      <a:pt x="1932" y="3706"/>
                    </a:cubicBezTo>
                    <a:cubicBezTo>
                      <a:pt x="1944" y="3706"/>
                      <a:pt x="1955" y="3715"/>
                      <a:pt x="1964" y="3739"/>
                    </a:cubicBezTo>
                    <a:cubicBezTo>
                      <a:pt x="1994" y="3828"/>
                      <a:pt x="1964" y="3917"/>
                      <a:pt x="2033" y="3977"/>
                    </a:cubicBezTo>
                    <a:cubicBezTo>
                      <a:pt x="2051" y="3994"/>
                      <a:pt x="2062" y="4002"/>
                      <a:pt x="2069" y="4002"/>
                    </a:cubicBezTo>
                    <a:cubicBezTo>
                      <a:pt x="2078" y="4002"/>
                      <a:pt x="2079" y="3989"/>
                      <a:pt x="2073" y="3967"/>
                    </a:cubicBezTo>
                    <a:cubicBezTo>
                      <a:pt x="2063" y="3957"/>
                      <a:pt x="2063" y="3937"/>
                      <a:pt x="2053" y="3917"/>
                    </a:cubicBezTo>
                    <a:cubicBezTo>
                      <a:pt x="2053" y="3907"/>
                      <a:pt x="2043" y="3887"/>
                      <a:pt x="2033" y="3878"/>
                    </a:cubicBezTo>
                    <a:cubicBezTo>
                      <a:pt x="2000" y="3777"/>
                      <a:pt x="1966" y="3668"/>
                      <a:pt x="1999" y="3668"/>
                    </a:cubicBezTo>
                    <a:cubicBezTo>
                      <a:pt x="2005" y="3668"/>
                      <a:pt x="2013" y="3672"/>
                      <a:pt x="2023" y="3679"/>
                    </a:cubicBezTo>
                    <a:cubicBezTo>
                      <a:pt x="2103" y="3739"/>
                      <a:pt x="2023" y="3679"/>
                      <a:pt x="2073" y="3749"/>
                    </a:cubicBezTo>
                    <a:cubicBezTo>
                      <a:pt x="2094" y="3786"/>
                      <a:pt x="2165" y="3824"/>
                      <a:pt x="2219" y="3824"/>
                    </a:cubicBezTo>
                    <a:cubicBezTo>
                      <a:pt x="2265" y="3824"/>
                      <a:pt x="2300" y="3796"/>
                      <a:pt x="2281" y="3719"/>
                    </a:cubicBezTo>
                    <a:cubicBezTo>
                      <a:pt x="2281" y="3719"/>
                      <a:pt x="2281" y="3719"/>
                      <a:pt x="2281" y="3709"/>
                    </a:cubicBezTo>
                    <a:cubicBezTo>
                      <a:pt x="2267" y="3654"/>
                      <a:pt x="2251" y="3641"/>
                      <a:pt x="2235" y="3641"/>
                    </a:cubicBezTo>
                    <a:cubicBezTo>
                      <a:pt x="2221" y="3641"/>
                      <a:pt x="2207" y="3651"/>
                      <a:pt x="2194" y="3651"/>
                    </a:cubicBezTo>
                    <a:cubicBezTo>
                      <a:pt x="2182" y="3651"/>
                      <a:pt x="2171" y="3643"/>
                      <a:pt x="2162" y="3610"/>
                    </a:cubicBezTo>
                    <a:cubicBezTo>
                      <a:pt x="2152" y="3610"/>
                      <a:pt x="2152" y="3600"/>
                      <a:pt x="2152" y="3590"/>
                    </a:cubicBezTo>
                    <a:cubicBezTo>
                      <a:pt x="2123" y="3501"/>
                      <a:pt x="2113" y="3451"/>
                      <a:pt x="2073" y="3441"/>
                    </a:cubicBezTo>
                    <a:cubicBezTo>
                      <a:pt x="2071" y="3441"/>
                      <a:pt x="2068" y="3441"/>
                      <a:pt x="2066" y="3441"/>
                    </a:cubicBezTo>
                    <a:cubicBezTo>
                      <a:pt x="2018" y="3441"/>
                      <a:pt x="1963" y="3531"/>
                      <a:pt x="1934" y="3531"/>
                    </a:cubicBezTo>
                    <a:cubicBezTo>
                      <a:pt x="1916" y="3531"/>
                      <a:pt x="1897" y="3400"/>
                      <a:pt x="1944" y="3400"/>
                    </a:cubicBezTo>
                    <a:cubicBezTo>
                      <a:pt x="1947" y="3400"/>
                      <a:pt x="1950" y="3400"/>
                      <a:pt x="1954" y="3402"/>
                    </a:cubicBezTo>
                    <a:cubicBezTo>
                      <a:pt x="1967" y="3407"/>
                      <a:pt x="1978" y="3410"/>
                      <a:pt x="1985" y="3410"/>
                    </a:cubicBezTo>
                    <a:cubicBezTo>
                      <a:pt x="2007" y="3410"/>
                      <a:pt x="2003" y="3384"/>
                      <a:pt x="1944" y="3302"/>
                    </a:cubicBezTo>
                    <a:cubicBezTo>
                      <a:pt x="1868" y="3209"/>
                      <a:pt x="1893" y="3138"/>
                      <a:pt x="1933" y="3138"/>
                    </a:cubicBezTo>
                    <a:cubicBezTo>
                      <a:pt x="1940" y="3138"/>
                      <a:pt x="1947" y="3140"/>
                      <a:pt x="1954" y="3144"/>
                    </a:cubicBezTo>
                    <a:cubicBezTo>
                      <a:pt x="2014" y="3164"/>
                      <a:pt x="2004" y="3342"/>
                      <a:pt x="2023" y="3352"/>
                    </a:cubicBezTo>
                    <a:cubicBezTo>
                      <a:pt x="2027" y="3354"/>
                      <a:pt x="2037" y="3356"/>
                      <a:pt x="2048" y="3356"/>
                    </a:cubicBezTo>
                    <a:cubicBezTo>
                      <a:pt x="2094" y="3356"/>
                      <a:pt x="2178" y="3330"/>
                      <a:pt x="2123" y="3203"/>
                    </a:cubicBezTo>
                    <a:cubicBezTo>
                      <a:pt x="2053" y="3055"/>
                      <a:pt x="2014" y="3114"/>
                      <a:pt x="1984" y="3074"/>
                    </a:cubicBezTo>
                    <a:cubicBezTo>
                      <a:pt x="1967" y="3032"/>
                      <a:pt x="1950" y="2881"/>
                      <a:pt x="1908" y="2881"/>
                    </a:cubicBezTo>
                    <a:cubicBezTo>
                      <a:pt x="1901" y="2881"/>
                      <a:pt x="1893" y="2886"/>
                      <a:pt x="1885" y="2896"/>
                    </a:cubicBezTo>
                    <a:cubicBezTo>
                      <a:pt x="1841" y="2954"/>
                      <a:pt x="1829" y="3028"/>
                      <a:pt x="1803" y="3028"/>
                    </a:cubicBezTo>
                    <a:cubicBezTo>
                      <a:pt x="1793" y="3028"/>
                      <a:pt x="1781" y="3019"/>
                      <a:pt x="1766" y="2995"/>
                    </a:cubicBezTo>
                    <a:cubicBezTo>
                      <a:pt x="1716" y="2916"/>
                      <a:pt x="1746" y="2836"/>
                      <a:pt x="1667" y="2817"/>
                    </a:cubicBezTo>
                    <a:cubicBezTo>
                      <a:pt x="1587" y="2797"/>
                      <a:pt x="1597" y="2757"/>
                      <a:pt x="1597" y="2717"/>
                    </a:cubicBezTo>
                    <a:cubicBezTo>
                      <a:pt x="1597" y="2681"/>
                      <a:pt x="1556" y="2545"/>
                      <a:pt x="1602" y="2545"/>
                    </a:cubicBezTo>
                    <a:cubicBezTo>
                      <a:pt x="1606" y="2545"/>
                      <a:pt x="1611" y="2546"/>
                      <a:pt x="1617" y="2549"/>
                    </a:cubicBezTo>
                    <a:cubicBezTo>
                      <a:pt x="1686" y="2589"/>
                      <a:pt x="1657" y="2638"/>
                      <a:pt x="1716" y="2727"/>
                    </a:cubicBezTo>
                    <a:cubicBezTo>
                      <a:pt x="1743" y="2776"/>
                      <a:pt x="1779" y="2801"/>
                      <a:pt x="1801" y="2801"/>
                    </a:cubicBezTo>
                    <a:cubicBezTo>
                      <a:pt x="1820" y="2801"/>
                      <a:pt x="1829" y="2783"/>
                      <a:pt x="1815" y="2747"/>
                    </a:cubicBezTo>
                    <a:cubicBezTo>
                      <a:pt x="1806" y="2709"/>
                      <a:pt x="1808" y="2686"/>
                      <a:pt x="1819" y="2686"/>
                    </a:cubicBezTo>
                    <a:cubicBezTo>
                      <a:pt x="1831" y="2686"/>
                      <a:pt x="1854" y="2711"/>
                      <a:pt x="1885" y="2767"/>
                    </a:cubicBezTo>
                    <a:cubicBezTo>
                      <a:pt x="1914" y="2822"/>
                      <a:pt x="1944" y="2827"/>
                      <a:pt x="1976" y="2827"/>
                    </a:cubicBezTo>
                    <a:cubicBezTo>
                      <a:pt x="1984" y="2827"/>
                      <a:pt x="1991" y="2826"/>
                      <a:pt x="1998" y="2826"/>
                    </a:cubicBezTo>
                    <a:cubicBezTo>
                      <a:pt x="2024" y="2826"/>
                      <a:pt x="2052" y="2829"/>
                      <a:pt x="2083" y="2856"/>
                    </a:cubicBezTo>
                    <a:cubicBezTo>
                      <a:pt x="2104" y="2878"/>
                      <a:pt x="2131" y="2887"/>
                      <a:pt x="2153" y="2887"/>
                    </a:cubicBezTo>
                    <a:cubicBezTo>
                      <a:pt x="2203" y="2887"/>
                      <a:pt x="2234" y="2842"/>
                      <a:pt x="2152" y="2787"/>
                    </a:cubicBezTo>
                    <a:cubicBezTo>
                      <a:pt x="2043" y="2708"/>
                      <a:pt x="1964" y="2717"/>
                      <a:pt x="1974" y="2688"/>
                    </a:cubicBezTo>
                    <a:cubicBezTo>
                      <a:pt x="1974" y="2664"/>
                      <a:pt x="1949" y="2604"/>
                      <a:pt x="1988" y="2604"/>
                    </a:cubicBezTo>
                    <a:cubicBezTo>
                      <a:pt x="1998" y="2604"/>
                      <a:pt x="2013" y="2608"/>
                      <a:pt x="2033" y="2618"/>
                    </a:cubicBezTo>
                    <a:cubicBezTo>
                      <a:pt x="2048" y="2625"/>
                      <a:pt x="2063" y="2628"/>
                      <a:pt x="2076" y="2628"/>
                    </a:cubicBezTo>
                    <a:cubicBezTo>
                      <a:pt x="2142" y="2628"/>
                      <a:pt x="2182" y="2555"/>
                      <a:pt x="2133" y="2489"/>
                    </a:cubicBezTo>
                    <a:cubicBezTo>
                      <a:pt x="2086" y="2437"/>
                      <a:pt x="2062" y="2419"/>
                      <a:pt x="2028" y="2419"/>
                    </a:cubicBezTo>
                    <a:cubicBezTo>
                      <a:pt x="2010" y="2419"/>
                      <a:pt x="1990" y="2423"/>
                      <a:pt x="1964" y="2430"/>
                    </a:cubicBezTo>
                    <a:cubicBezTo>
                      <a:pt x="1898" y="2446"/>
                      <a:pt x="1831" y="2519"/>
                      <a:pt x="1788" y="2519"/>
                    </a:cubicBezTo>
                    <a:cubicBezTo>
                      <a:pt x="1780" y="2519"/>
                      <a:pt x="1772" y="2516"/>
                      <a:pt x="1766" y="2509"/>
                    </a:cubicBezTo>
                    <a:cubicBezTo>
                      <a:pt x="1726" y="2460"/>
                      <a:pt x="1795" y="2410"/>
                      <a:pt x="1746" y="2400"/>
                    </a:cubicBezTo>
                    <a:cubicBezTo>
                      <a:pt x="1696" y="2390"/>
                      <a:pt x="1508" y="2380"/>
                      <a:pt x="1567" y="2331"/>
                    </a:cubicBezTo>
                    <a:cubicBezTo>
                      <a:pt x="1627" y="2281"/>
                      <a:pt x="1657" y="2212"/>
                      <a:pt x="1657" y="2212"/>
                    </a:cubicBezTo>
                    <a:cubicBezTo>
                      <a:pt x="1657" y="2212"/>
                      <a:pt x="1686" y="2094"/>
                      <a:pt x="1727" y="2094"/>
                    </a:cubicBezTo>
                    <a:cubicBezTo>
                      <a:pt x="1739" y="2094"/>
                      <a:pt x="1752" y="2105"/>
                      <a:pt x="1766" y="2132"/>
                    </a:cubicBezTo>
                    <a:cubicBezTo>
                      <a:pt x="1802" y="2200"/>
                      <a:pt x="1832" y="2222"/>
                      <a:pt x="1853" y="2222"/>
                    </a:cubicBezTo>
                    <a:cubicBezTo>
                      <a:pt x="1867" y="2222"/>
                      <a:pt x="1877" y="2213"/>
                      <a:pt x="1885" y="2202"/>
                    </a:cubicBezTo>
                    <a:cubicBezTo>
                      <a:pt x="1900" y="2180"/>
                      <a:pt x="1898" y="2135"/>
                      <a:pt x="1904" y="2135"/>
                    </a:cubicBezTo>
                    <a:cubicBezTo>
                      <a:pt x="1906" y="2135"/>
                      <a:pt x="1909" y="2140"/>
                      <a:pt x="1914" y="2152"/>
                    </a:cubicBezTo>
                    <a:cubicBezTo>
                      <a:pt x="1923" y="2174"/>
                      <a:pt x="1949" y="2188"/>
                      <a:pt x="1968" y="2188"/>
                    </a:cubicBezTo>
                    <a:cubicBezTo>
                      <a:pt x="1993" y="2188"/>
                      <a:pt x="2009" y="2164"/>
                      <a:pt x="1964" y="2103"/>
                    </a:cubicBezTo>
                    <a:cubicBezTo>
                      <a:pt x="1906" y="2019"/>
                      <a:pt x="1861" y="1957"/>
                      <a:pt x="1831" y="1957"/>
                    </a:cubicBezTo>
                    <a:cubicBezTo>
                      <a:pt x="1825" y="1957"/>
                      <a:pt x="1820" y="1959"/>
                      <a:pt x="1815" y="1964"/>
                    </a:cubicBezTo>
                    <a:cubicBezTo>
                      <a:pt x="1809" y="1972"/>
                      <a:pt x="1805" y="1976"/>
                      <a:pt x="1801" y="1976"/>
                    </a:cubicBezTo>
                    <a:cubicBezTo>
                      <a:pt x="1786" y="1976"/>
                      <a:pt x="1779" y="1922"/>
                      <a:pt x="1716" y="1875"/>
                    </a:cubicBezTo>
                    <a:cubicBezTo>
                      <a:pt x="1681" y="1844"/>
                      <a:pt x="1656" y="1838"/>
                      <a:pt x="1635" y="1838"/>
                    </a:cubicBezTo>
                    <a:cubicBezTo>
                      <a:pt x="1623" y="1838"/>
                      <a:pt x="1613" y="1840"/>
                      <a:pt x="1603" y="1840"/>
                    </a:cubicBezTo>
                    <a:cubicBezTo>
                      <a:pt x="1591" y="1840"/>
                      <a:pt x="1580" y="1837"/>
                      <a:pt x="1567" y="1825"/>
                    </a:cubicBezTo>
                    <a:cubicBezTo>
                      <a:pt x="1528" y="1785"/>
                      <a:pt x="1389" y="1736"/>
                      <a:pt x="1478" y="1676"/>
                    </a:cubicBezTo>
                    <a:cubicBezTo>
                      <a:pt x="1540" y="1635"/>
                      <a:pt x="1573" y="1613"/>
                      <a:pt x="1601" y="1613"/>
                    </a:cubicBezTo>
                    <a:cubicBezTo>
                      <a:pt x="1613" y="1613"/>
                      <a:pt x="1624" y="1618"/>
                      <a:pt x="1637" y="1627"/>
                    </a:cubicBezTo>
                    <a:cubicBezTo>
                      <a:pt x="1647" y="1640"/>
                      <a:pt x="1664" y="1647"/>
                      <a:pt x="1684" y="1647"/>
                    </a:cubicBezTo>
                    <a:cubicBezTo>
                      <a:pt x="1721" y="1647"/>
                      <a:pt x="1766" y="1623"/>
                      <a:pt x="1785" y="1577"/>
                    </a:cubicBezTo>
                    <a:cubicBezTo>
                      <a:pt x="1790" y="1558"/>
                      <a:pt x="1797" y="1552"/>
                      <a:pt x="1805" y="1552"/>
                    </a:cubicBezTo>
                    <a:cubicBezTo>
                      <a:pt x="1822" y="1552"/>
                      <a:pt x="1841" y="1583"/>
                      <a:pt x="1847" y="1583"/>
                    </a:cubicBezTo>
                    <a:cubicBezTo>
                      <a:pt x="1850" y="1583"/>
                      <a:pt x="1850" y="1576"/>
                      <a:pt x="1845" y="1557"/>
                    </a:cubicBezTo>
                    <a:cubicBezTo>
                      <a:pt x="1826" y="1500"/>
                      <a:pt x="1807" y="1467"/>
                      <a:pt x="1782" y="1467"/>
                    </a:cubicBezTo>
                    <a:cubicBezTo>
                      <a:pt x="1769" y="1467"/>
                      <a:pt x="1753" y="1477"/>
                      <a:pt x="1736" y="1498"/>
                    </a:cubicBezTo>
                    <a:cubicBezTo>
                      <a:pt x="1727" y="1509"/>
                      <a:pt x="1717" y="1513"/>
                      <a:pt x="1707" y="1513"/>
                    </a:cubicBezTo>
                    <a:cubicBezTo>
                      <a:pt x="1670" y="1513"/>
                      <a:pt x="1631" y="1453"/>
                      <a:pt x="1647" y="1399"/>
                    </a:cubicBezTo>
                    <a:cubicBezTo>
                      <a:pt x="1661" y="1349"/>
                      <a:pt x="1725" y="1305"/>
                      <a:pt x="1718" y="1305"/>
                    </a:cubicBezTo>
                    <a:cubicBezTo>
                      <a:pt x="1715" y="1305"/>
                      <a:pt x="1701" y="1312"/>
                      <a:pt x="1667" y="1329"/>
                    </a:cubicBezTo>
                    <a:cubicBezTo>
                      <a:pt x="1548" y="1389"/>
                      <a:pt x="1577" y="1369"/>
                      <a:pt x="1587" y="1428"/>
                    </a:cubicBezTo>
                    <a:cubicBezTo>
                      <a:pt x="1599" y="1463"/>
                      <a:pt x="1561" y="1504"/>
                      <a:pt x="1530" y="1504"/>
                    </a:cubicBezTo>
                    <a:cubicBezTo>
                      <a:pt x="1508" y="1504"/>
                      <a:pt x="1490" y="1482"/>
                      <a:pt x="1498" y="1419"/>
                    </a:cubicBezTo>
                    <a:cubicBezTo>
                      <a:pt x="1508" y="1270"/>
                      <a:pt x="1438" y="1161"/>
                      <a:pt x="1528" y="1161"/>
                    </a:cubicBezTo>
                    <a:cubicBezTo>
                      <a:pt x="1581" y="1167"/>
                      <a:pt x="1581" y="1197"/>
                      <a:pt x="1587" y="1197"/>
                    </a:cubicBezTo>
                    <a:cubicBezTo>
                      <a:pt x="1590" y="1197"/>
                      <a:pt x="1594" y="1190"/>
                      <a:pt x="1607" y="1171"/>
                    </a:cubicBezTo>
                    <a:cubicBezTo>
                      <a:pt x="1657" y="1101"/>
                      <a:pt x="1815" y="1151"/>
                      <a:pt x="1736" y="1072"/>
                    </a:cubicBezTo>
                    <a:cubicBezTo>
                      <a:pt x="1683" y="1004"/>
                      <a:pt x="1659" y="959"/>
                      <a:pt x="1633" y="959"/>
                    </a:cubicBezTo>
                    <a:cubicBezTo>
                      <a:pt x="1625" y="959"/>
                      <a:pt x="1616" y="963"/>
                      <a:pt x="1607" y="972"/>
                    </a:cubicBezTo>
                    <a:cubicBezTo>
                      <a:pt x="1572" y="1011"/>
                      <a:pt x="1540" y="1025"/>
                      <a:pt x="1514" y="1025"/>
                    </a:cubicBezTo>
                    <a:cubicBezTo>
                      <a:pt x="1468" y="1025"/>
                      <a:pt x="1446" y="978"/>
                      <a:pt x="1478" y="953"/>
                    </a:cubicBezTo>
                    <a:cubicBezTo>
                      <a:pt x="1536" y="924"/>
                      <a:pt x="1584" y="783"/>
                      <a:pt x="1560" y="783"/>
                    </a:cubicBezTo>
                    <a:cubicBezTo>
                      <a:pt x="1559" y="783"/>
                      <a:pt x="1558" y="784"/>
                      <a:pt x="1557" y="784"/>
                    </a:cubicBezTo>
                    <a:cubicBezTo>
                      <a:pt x="1549" y="788"/>
                      <a:pt x="1538" y="790"/>
                      <a:pt x="1526" y="790"/>
                    </a:cubicBezTo>
                    <a:cubicBezTo>
                      <a:pt x="1483" y="790"/>
                      <a:pt x="1426" y="763"/>
                      <a:pt x="1419" y="724"/>
                    </a:cubicBezTo>
                    <a:cubicBezTo>
                      <a:pt x="1409" y="675"/>
                      <a:pt x="1399" y="705"/>
                      <a:pt x="1389" y="685"/>
                    </a:cubicBezTo>
                    <a:cubicBezTo>
                      <a:pt x="1379" y="665"/>
                      <a:pt x="1409" y="546"/>
                      <a:pt x="1448" y="487"/>
                    </a:cubicBezTo>
                    <a:cubicBezTo>
                      <a:pt x="1468" y="460"/>
                      <a:pt x="1501" y="447"/>
                      <a:pt x="1501" y="447"/>
                    </a:cubicBezTo>
                    <a:lnTo>
                      <a:pt x="1501" y="447"/>
                    </a:lnTo>
                    <a:cubicBezTo>
                      <a:pt x="1500" y="447"/>
                      <a:pt x="1491" y="450"/>
                      <a:pt x="1468" y="457"/>
                    </a:cubicBezTo>
                    <a:cubicBezTo>
                      <a:pt x="1423" y="464"/>
                      <a:pt x="1384" y="533"/>
                      <a:pt x="1368" y="533"/>
                    </a:cubicBezTo>
                    <a:cubicBezTo>
                      <a:pt x="1362" y="533"/>
                      <a:pt x="1359" y="526"/>
                      <a:pt x="1359" y="506"/>
                    </a:cubicBezTo>
                    <a:cubicBezTo>
                      <a:pt x="1349" y="427"/>
                      <a:pt x="1359" y="328"/>
                      <a:pt x="1329" y="268"/>
                    </a:cubicBezTo>
                    <a:cubicBezTo>
                      <a:pt x="1329" y="258"/>
                      <a:pt x="1319" y="219"/>
                      <a:pt x="1310" y="169"/>
                    </a:cubicBezTo>
                    <a:cubicBezTo>
                      <a:pt x="1303" y="94"/>
                      <a:pt x="1296" y="1"/>
                      <a:pt x="12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8" name="Google Shape;3278;p19"/>
              <p:cNvSpPr/>
              <p:nvPr/>
            </p:nvSpPr>
            <p:spPr>
              <a:xfrm>
                <a:off x="11746365" y="-1189691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79" name="Google Shape;3279;p19"/>
              <p:cNvSpPr/>
              <p:nvPr/>
            </p:nvSpPr>
            <p:spPr>
              <a:xfrm>
                <a:off x="10443527" y="-677154"/>
                <a:ext cx="2512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72" extrusionOk="0">
                    <a:moveTo>
                      <a:pt x="110" y="0"/>
                    </a:moveTo>
                    <a:cubicBezTo>
                      <a:pt x="90" y="20"/>
                      <a:pt x="80" y="40"/>
                      <a:pt x="70" y="60"/>
                    </a:cubicBezTo>
                    <a:cubicBezTo>
                      <a:pt x="40" y="50"/>
                      <a:pt x="20" y="30"/>
                      <a:pt x="1" y="30"/>
                    </a:cubicBezTo>
                    <a:cubicBezTo>
                      <a:pt x="20" y="50"/>
                      <a:pt x="40" y="60"/>
                      <a:pt x="60" y="70"/>
                    </a:cubicBezTo>
                    <a:cubicBezTo>
                      <a:pt x="65" y="71"/>
                      <a:pt x="70" y="71"/>
                      <a:pt x="75" y="71"/>
                    </a:cubicBezTo>
                    <a:cubicBezTo>
                      <a:pt x="126" y="71"/>
                      <a:pt x="156" y="28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0" name="Google Shape;3280;p19"/>
              <p:cNvSpPr/>
              <p:nvPr/>
            </p:nvSpPr>
            <p:spPr>
              <a:xfrm>
                <a:off x="10220027" y="-60596"/>
                <a:ext cx="129462" cy="101927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33" extrusionOk="0">
                    <a:moveTo>
                      <a:pt x="517" y="1"/>
                    </a:moveTo>
                    <a:cubicBezTo>
                      <a:pt x="492" y="1"/>
                      <a:pt x="465" y="3"/>
                      <a:pt x="437" y="9"/>
                    </a:cubicBezTo>
                    <a:cubicBezTo>
                      <a:pt x="228" y="48"/>
                      <a:pt x="0" y="296"/>
                      <a:pt x="159" y="306"/>
                    </a:cubicBezTo>
                    <a:cubicBezTo>
                      <a:pt x="318" y="316"/>
                      <a:pt x="575" y="405"/>
                      <a:pt x="526" y="584"/>
                    </a:cubicBezTo>
                    <a:cubicBezTo>
                      <a:pt x="517" y="618"/>
                      <a:pt x="518" y="632"/>
                      <a:pt x="525" y="632"/>
                    </a:cubicBezTo>
                    <a:cubicBezTo>
                      <a:pt x="543" y="632"/>
                      <a:pt x="601" y="551"/>
                      <a:pt x="665" y="495"/>
                    </a:cubicBezTo>
                    <a:cubicBezTo>
                      <a:pt x="675" y="465"/>
                      <a:pt x="685" y="435"/>
                      <a:pt x="694" y="425"/>
                    </a:cubicBezTo>
                    <a:cubicBezTo>
                      <a:pt x="704" y="395"/>
                      <a:pt x="764" y="366"/>
                      <a:pt x="754" y="336"/>
                    </a:cubicBezTo>
                    <a:cubicBezTo>
                      <a:pt x="745" y="327"/>
                      <a:pt x="738" y="318"/>
                      <a:pt x="729" y="318"/>
                    </a:cubicBezTo>
                    <a:cubicBezTo>
                      <a:pt x="717" y="318"/>
                      <a:pt x="702" y="332"/>
                      <a:pt x="675" y="376"/>
                    </a:cubicBezTo>
                    <a:cubicBezTo>
                      <a:pt x="641" y="443"/>
                      <a:pt x="622" y="467"/>
                      <a:pt x="605" y="467"/>
                    </a:cubicBezTo>
                    <a:cubicBezTo>
                      <a:pt x="601" y="467"/>
                      <a:pt x="598" y="466"/>
                      <a:pt x="595" y="465"/>
                    </a:cubicBezTo>
                    <a:cubicBezTo>
                      <a:pt x="575" y="455"/>
                      <a:pt x="516" y="376"/>
                      <a:pt x="546" y="346"/>
                    </a:cubicBezTo>
                    <a:cubicBezTo>
                      <a:pt x="575" y="326"/>
                      <a:pt x="585" y="276"/>
                      <a:pt x="585" y="257"/>
                    </a:cubicBezTo>
                    <a:cubicBezTo>
                      <a:pt x="590" y="242"/>
                      <a:pt x="610" y="237"/>
                      <a:pt x="635" y="237"/>
                    </a:cubicBezTo>
                    <a:cubicBezTo>
                      <a:pt x="660" y="237"/>
                      <a:pt x="689" y="242"/>
                      <a:pt x="714" y="247"/>
                    </a:cubicBezTo>
                    <a:cubicBezTo>
                      <a:pt x="739" y="252"/>
                      <a:pt x="749" y="257"/>
                      <a:pt x="754" y="257"/>
                    </a:cubicBezTo>
                    <a:cubicBezTo>
                      <a:pt x="759" y="257"/>
                      <a:pt x="759" y="252"/>
                      <a:pt x="764" y="237"/>
                    </a:cubicBezTo>
                    <a:cubicBezTo>
                      <a:pt x="774" y="207"/>
                      <a:pt x="655" y="138"/>
                      <a:pt x="694" y="118"/>
                    </a:cubicBezTo>
                    <a:cubicBezTo>
                      <a:pt x="724" y="108"/>
                      <a:pt x="764" y="88"/>
                      <a:pt x="803" y="68"/>
                    </a:cubicBezTo>
                    <a:cubicBezTo>
                      <a:pt x="707" y="44"/>
                      <a:pt x="624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1" name="Google Shape;3281;p19"/>
              <p:cNvSpPr/>
              <p:nvPr/>
            </p:nvSpPr>
            <p:spPr>
              <a:xfrm>
                <a:off x="10360439" y="-111962"/>
                <a:ext cx="13043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0" extrusionOk="0">
                    <a:moveTo>
                      <a:pt x="80" y="0"/>
                    </a:moveTo>
                    <a:lnTo>
                      <a:pt x="80" y="0"/>
                    </a:lnTo>
                    <a:cubicBezTo>
                      <a:pt x="50" y="10"/>
                      <a:pt x="31" y="10"/>
                      <a:pt x="21" y="50"/>
                    </a:cubicBezTo>
                    <a:cubicBezTo>
                      <a:pt x="21" y="80"/>
                      <a:pt x="11" y="119"/>
                      <a:pt x="1" y="149"/>
                    </a:cubicBezTo>
                    <a:cubicBezTo>
                      <a:pt x="21" y="139"/>
                      <a:pt x="21" y="129"/>
                      <a:pt x="21" y="119"/>
                    </a:cubicBezTo>
                    <a:cubicBezTo>
                      <a:pt x="21" y="90"/>
                      <a:pt x="50" y="3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2" name="Google Shape;3282;p19"/>
              <p:cNvSpPr/>
              <p:nvPr/>
            </p:nvSpPr>
            <p:spPr>
              <a:xfrm>
                <a:off x="10336607" y="-123395"/>
                <a:ext cx="27213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1" extrusionOk="0">
                    <a:moveTo>
                      <a:pt x="119" y="1"/>
                    </a:moveTo>
                    <a:cubicBezTo>
                      <a:pt x="88" y="1"/>
                      <a:pt x="78" y="47"/>
                      <a:pt x="60" y="101"/>
                    </a:cubicBezTo>
                    <a:cubicBezTo>
                      <a:pt x="40" y="141"/>
                      <a:pt x="20" y="161"/>
                      <a:pt x="0" y="190"/>
                    </a:cubicBezTo>
                    <a:cubicBezTo>
                      <a:pt x="40" y="210"/>
                      <a:pt x="70" y="220"/>
                      <a:pt x="89" y="220"/>
                    </a:cubicBezTo>
                    <a:cubicBezTo>
                      <a:pt x="89" y="210"/>
                      <a:pt x="99" y="200"/>
                      <a:pt x="119" y="131"/>
                    </a:cubicBezTo>
                    <a:cubicBezTo>
                      <a:pt x="159" y="32"/>
                      <a:pt x="169" y="12"/>
                      <a:pt x="129" y="2"/>
                    </a:cubicBezTo>
                    <a:cubicBezTo>
                      <a:pt x="126" y="1"/>
                      <a:pt x="122" y="1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3" name="Google Shape;3283;p19"/>
              <p:cNvSpPr/>
              <p:nvPr/>
            </p:nvSpPr>
            <p:spPr>
              <a:xfrm>
                <a:off x="10269461" y="-233857"/>
                <a:ext cx="146691" cy="107241"/>
              </a:xfrm>
              <a:custGeom>
                <a:avLst/>
                <a:gdLst/>
                <a:ahLst/>
                <a:cxnLst/>
                <a:rect l="l" t="t" r="r" b="b"/>
                <a:pathLst>
                  <a:path w="911" h="666" extrusionOk="0">
                    <a:moveTo>
                      <a:pt x="746" y="1"/>
                    </a:moveTo>
                    <a:cubicBezTo>
                      <a:pt x="735" y="1"/>
                      <a:pt x="723" y="10"/>
                      <a:pt x="715" y="34"/>
                    </a:cubicBezTo>
                    <a:cubicBezTo>
                      <a:pt x="705" y="73"/>
                      <a:pt x="705" y="113"/>
                      <a:pt x="695" y="153"/>
                    </a:cubicBezTo>
                    <a:cubicBezTo>
                      <a:pt x="695" y="192"/>
                      <a:pt x="685" y="232"/>
                      <a:pt x="645" y="272"/>
                    </a:cubicBezTo>
                    <a:cubicBezTo>
                      <a:pt x="628" y="289"/>
                      <a:pt x="616" y="297"/>
                      <a:pt x="609" y="297"/>
                    </a:cubicBezTo>
                    <a:cubicBezTo>
                      <a:pt x="601" y="297"/>
                      <a:pt x="600" y="284"/>
                      <a:pt x="606" y="262"/>
                    </a:cubicBezTo>
                    <a:cubicBezTo>
                      <a:pt x="596" y="262"/>
                      <a:pt x="566" y="252"/>
                      <a:pt x="506" y="242"/>
                    </a:cubicBezTo>
                    <a:cubicBezTo>
                      <a:pt x="447" y="233"/>
                      <a:pt x="378" y="226"/>
                      <a:pt x="320" y="226"/>
                    </a:cubicBezTo>
                    <a:cubicBezTo>
                      <a:pt x="253" y="226"/>
                      <a:pt x="200" y="235"/>
                      <a:pt x="189" y="262"/>
                    </a:cubicBezTo>
                    <a:cubicBezTo>
                      <a:pt x="159" y="311"/>
                      <a:pt x="149" y="391"/>
                      <a:pt x="70" y="440"/>
                    </a:cubicBezTo>
                    <a:cubicBezTo>
                      <a:pt x="1" y="490"/>
                      <a:pt x="149" y="639"/>
                      <a:pt x="199" y="658"/>
                    </a:cubicBezTo>
                    <a:cubicBezTo>
                      <a:pt x="209" y="663"/>
                      <a:pt x="219" y="666"/>
                      <a:pt x="228" y="666"/>
                    </a:cubicBezTo>
                    <a:cubicBezTo>
                      <a:pt x="236" y="666"/>
                      <a:pt x="244" y="663"/>
                      <a:pt x="249" y="658"/>
                    </a:cubicBezTo>
                    <a:lnTo>
                      <a:pt x="259" y="658"/>
                    </a:lnTo>
                    <a:cubicBezTo>
                      <a:pt x="278" y="639"/>
                      <a:pt x="308" y="619"/>
                      <a:pt x="338" y="579"/>
                    </a:cubicBezTo>
                    <a:cubicBezTo>
                      <a:pt x="328" y="569"/>
                      <a:pt x="358" y="520"/>
                      <a:pt x="358" y="520"/>
                    </a:cubicBezTo>
                    <a:cubicBezTo>
                      <a:pt x="358" y="520"/>
                      <a:pt x="368" y="520"/>
                      <a:pt x="378" y="529"/>
                    </a:cubicBezTo>
                    <a:cubicBezTo>
                      <a:pt x="387" y="510"/>
                      <a:pt x="397" y="510"/>
                      <a:pt x="407" y="490"/>
                    </a:cubicBezTo>
                    <a:cubicBezTo>
                      <a:pt x="447" y="450"/>
                      <a:pt x="477" y="420"/>
                      <a:pt x="496" y="410"/>
                    </a:cubicBezTo>
                    <a:cubicBezTo>
                      <a:pt x="496" y="403"/>
                      <a:pt x="496" y="396"/>
                      <a:pt x="504" y="396"/>
                    </a:cubicBezTo>
                    <a:cubicBezTo>
                      <a:pt x="506" y="396"/>
                      <a:pt x="511" y="398"/>
                      <a:pt x="516" y="401"/>
                    </a:cubicBezTo>
                    <a:cubicBezTo>
                      <a:pt x="530" y="394"/>
                      <a:pt x="542" y="391"/>
                      <a:pt x="553" y="391"/>
                    </a:cubicBezTo>
                    <a:cubicBezTo>
                      <a:pt x="575" y="391"/>
                      <a:pt x="592" y="404"/>
                      <a:pt x="606" y="430"/>
                    </a:cubicBezTo>
                    <a:cubicBezTo>
                      <a:pt x="615" y="430"/>
                      <a:pt x="615" y="440"/>
                      <a:pt x="615" y="450"/>
                    </a:cubicBezTo>
                    <a:cubicBezTo>
                      <a:pt x="635" y="450"/>
                      <a:pt x="665" y="450"/>
                      <a:pt x="695" y="410"/>
                    </a:cubicBezTo>
                    <a:cubicBezTo>
                      <a:pt x="764" y="331"/>
                      <a:pt x="784" y="341"/>
                      <a:pt x="824" y="301"/>
                    </a:cubicBezTo>
                    <a:cubicBezTo>
                      <a:pt x="863" y="262"/>
                      <a:pt x="873" y="262"/>
                      <a:pt x="893" y="232"/>
                    </a:cubicBezTo>
                    <a:cubicBezTo>
                      <a:pt x="910" y="206"/>
                      <a:pt x="883" y="159"/>
                      <a:pt x="863" y="159"/>
                    </a:cubicBezTo>
                    <a:cubicBezTo>
                      <a:pt x="859" y="159"/>
                      <a:pt x="856" y="160"/>
                      <a:pt x="853" y="163"/>
                    </a:cubicBezTo>
                    <a:cubicBezTo>
                      <a:pt x="834" y="172"/>
                      <a:pt x="834" y="222"/>
                      <a:pt x="794" y="272"/>
                    </a:cubicBezTo>
                    <a:cubicBezTo>
                      <a:pt x="723" y="346"/>
                      <a:pt x="689" y="373"/>
                      <a:pt x="677" y="373"/>
                    </a:cubicBezTo>
                    <a:cubicBezTo>
                      <a:pt x="654" y="373"/>
                      <a:pt x="703" y="282"/>
                      <a:pt x="734" y="212"/>
                    </a:cubicBezTo>
                    <a:cubicBezTo>
                      <a:pt x="764" y="153"/>
                      <a:pt x="804" y="163"/>
                      <a:pt x="814" y="143"/>
                    </a:cubicBezTo>
                    <a:cubicBezTo>
                      <a:pt x="824" y="143"/>
                      <a:pt x="824" y="133"/>
                      <a:pt x="814" y="113"/>
                    </a:cubicBezTo>
                    <a:cubicBezTo>
                      <a:pt x="807" y="57"/>
                      <a:pt x="775" y="1"/>
                      <a:pt x="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4" name="Google Shape;3284;p19"/>
              <p:cNvSpPr/>
              <p:nvPr/>
            </p:nvSpPr>
            <p:spPr>
              <a:xfrm>
                <a:off x="10357379" y="-46426"/>
                <a:ext cx="12882" cy="9339"/>
              </a:xfrm>
              <a:custGeom>
                <a:avLst/>
                <a:gdLst/>
                <a:ahLst/>
                <a:cxnLst/>
                <a:rect l="l" t="t" r="r" b="b"/>
                <a:pathLst>
                  <a:path w="80" h="58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lnTo>
                      <a:pt x="10" y="1"/>
                    </a:lnTo>
                    <a:cubicBezTo>
                      <a:pt x="10" y="1"/>
                      <a:pt x="10" y="0"/>
                      <a:pt x="10" y="0"/>
                    </a:cubicBezTo>
                    <a:close/>
                    <a:moveTo>
                      <a:pt x="10" y="1"/>
                    </a:moveTo>
                    <a:lnTo>
                      <a:pt x="10" y="1"/>
                    </a:lnTo>
                    <a:cubicBezTo>
                      <a:pt x="22" y="37"/>
                      <a:pt x="31" y="58"/>
                      <a:pt x="42" y="58"/>
                    </a:cubicBezTo>
                    <a:cubicBezTo>
                      <a:pt x="49" y="58"/>
                      <a:pt x="58" y="49"/>
                      <a:pt x="69" y="30"/>
                    </a:cubicBezTo>
                    <a:cubicBezTo>
                      <a:pt x="79" y="20"/>
                      <a:pt x="79" y="20"/>
                      <a:pt x="79" y="10"/>
                    </a:cubicBezTo>
                    <a:lnTo>
                      <a:pt x="69" y="10"/>
                    </a:lnTo>
                    <a:cubicBezTo>
                      <a:pt x="45" y="10"/>
                      <a:pt x="27" y="3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5" name="Google Shape;3285;p19"/>
              <p:cNvSpPr/>
              <p:nvPr/>
            </p:nvSpPr>
            <p:spPr>
              <a:xfrm>
                <a:off x="10349328" y="-13738"/>
                <a:ext cx="70367" cy="76003"/>
              </a:xfrm>
              <a:custGeom>
                <a:avLst/>
                <a:gdLst/>
                <a:ahLst/>
                <a:cxnLst/>
                <a:rect l="l" t="t" r="r" b="b"/>
                <a:pathLst>
                  <a:path w="437" h="472" extrusionOk="0">
                    <a:moveTo>
                      <a:pt x="312" y="0"/>
                    </a:moveTo>
                    <a:cubicBezTo>
                      <a:pt x="244" y="0"/>
                      <a:pt x="158" y="89"/>
                      <a:pt x="149" y="124"/>
                    </a:cubicBezTo>
                    <a:cubicBezTo>
                      <a:pt x="141" y="156"/>
                      <a:pt x="75" y="214"/>
                      <a:pt x="34" y="214"/>
                    </a:cubicBezTo>
                    <a:cubicBezTo>
                      <a:pt x="24" y="214"/>
                      <a:pt x="16" y="211"/>
                      <a:pt x="10" y="204"/>
                    </a:cubicBezTo>
                    <a:cubicBezTo>
                      <a:pt x="10" y="194"/>
                      <a:pt x="1" y="194"/>
                      <a:pt x="0" y="194"/>
                    </a:cubicBezTo>
                    <a:lnTo>
                      <a:pt x="0" y="194"/>
                    </a:lnTo>
                    <a:cubicBezTo>
                      <a:pt x="40" y="273"/>
                      <a:pt x="40" y="392"/>
                      <a:pt x="60" y="471"/>
                    </a:cubicBezTo>
                    <a:cubicBezTo>
                      <a:pt x="100" y="471"/>
                      <a:pt x="129" y="471"/>
                      <a:pt x="129" y="422"/>
                    </a:cubicBezTo>
                    <a:cubicBezTo>
                      <a:pt x="129" y="332"/>
                      <a:pt x="100" y="233"/>
                      <a:pt x="139" y="233"/>
                    </a:cubicBezTo>
                    <a:cubicBezTo>
                      <a:pt x="179" y="243"/>
                      <a:pt x="209" y="342"/>
                      <a:pt x="258" y="352"/>
                    </a:cubicBezTo>
                    <a:cubicBezTo>
                      <a:pt x="304" y="352"/>
                      <a:pt x="360" y="398"/>
                      <a:pt x="394" y="398"/>
                    </a:cubicBezTo>
                    <a:cubicBezTo>
                      <a:pt x="404" y="398"/>
                      <a:pt x="412" y="394"/>
                      <a:pt x="417" y="382"/>
                    </a:cubicBezTo>
                    <a:cubicBezTo>
                      <a:pt x="433" y="341"/>
                      <a:pt x="436" y="251"/>
                      <a:pt x="408" y="251"/>
                    </a:cubicBezTo>
                    <a:cubicBezTo>
                      <a:pt x="402" y="251"/>
                      <a:pt x="395" y="255"/>
                      <a:pt x="387" y="263"/>
                    </a:cubicBezTo>
                    <a:cubicBezTo>
                      <a:pt x="378" y="269"/>
                      <a:pt x="367" y="272"/>
                      <a:pt x="356" y="272"/>
                    </a:cubicBezTo>
                    <a:cubicBezTo>
                      <a:pt x="296" y="272"/>
                      <a:pt x="223" y="196"/>
                      <a:pt x="248" y="154"/>
                    </a:cubicBezTo>
                    <a:cubicBezTo>
                      <a:pt x="278" y="104"/>
                      <a:pt x="407" y="25"/>
                      <a:pt x="338" y="5"/>
                    </a:cubicBezTo>
                    <a:cubicBezTo>
                      <a:pt x="329" y="2"/>
                      <a:pt x="321" y="0"/>
                      <a:pt x="3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6" name="Google Shape;3286;p19"/>
              <p:cNvSpPr/>
              <p:nvPr/>
            </p:nvSpPr>
            <p:spPr>
              <a:xfrm>
                <a:off x="10349328" y="-150286"/>
                <a:ext cx="821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51" h="31" extrusionOk="0">
                    <a:moveTo>
                      <a:pt x="50" y="1"/>
                    </a:moveTo>
                    <a:cubicBezTo>
                      <a:pt x="30" y="10"/>
                      <a:pt x="20" y="20"/>
                      <a:pt x="0" y="30"/>
                    </a:cubicBezTo>
                    <a:cubicBezTo>
                      <a:pt x="20" y="30"/>
                      <a:pt x="40" y="20"/>
                      <a:pt x="50" y="10"/>
                    </a:cubicBezTo>
                    <a:cubicBezTo>
                      <a:pt x="50" y="1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7" name="Google Shape;3287;p19"/>
              <p:cNvSpPr/>
              <p:nvPr/>
            </p:nvSpPr>
            <p:spPr>
              <a:xfrm>
                <a:off x="11018379" y="-598092"/>
                <a:ext cx="32849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4" extrusionOk="0">
                    <a:moveTo>
                      <a:pt x="95" y="0"/>
                    </a:moveTo>
                    <a:cubicBezTo>
                      <a:pt x="87" y="0"/>
                      <a:pt x="78" y="2"/>
                      <a:pt x="69" y="5"/>
                    </a:cubicBezTo>
                    <a:cubicBezTo>
                      <a:pt x="30" y="25"/>
                      <a:pt x="10" y="104"/>
                      <a:pt x="0" y="184"/>
                    </a:cubicBezTo>
                    <a:cubicBezTo>
                      <a:pt x="30" y="204"/>
                      <a:pt x="60" y="223"/>
                      <a:pt x="89" y="253"/>
                    </a:cubicBezTo>
                    <a:cubicBezTo>
                      <a:pt x="89" y="253"/>
                      <a:pt x="89" y="243"/>
                      <a:pt x="89" y="243"/>
                    </a:cubicBezTo>
                    <a:cubicBezTo>
                      <a:pt x="204" y="102"/>
                      <a:pt x="16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8" name="Google Shape;3288;p19"/>
              <p:cNvSpPr/>
              <p:nvPr/>
            </p:nvSpPr>
            <p:spPr>
              <a:xfrm>
                <a:off x="11047041" y="-295529"/>
                <a:ext cx="56358" cy="33332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" extrusionOk="0">
                    <a:moveTo>
                      <a:pt x="219" y="0"/>
                    </a:moveTo>
                    <a:cubicBezTo>
                      <a:pt x="90" y="50"/>
                      <a:pt x="70" y="80"/>
                      <a:pt x="0" y="179"/>
                    </a:cubicBezTo>
                    <a:cubicBezTo>
                      <a:pt x="46" y="199"/>
                      <a:pt x="89" y="207"/>
                      <a:pt x="126" y="207"/>
                    </a:cubicBezTo>
                    <a:cubicBezTo>
                      <a:pt x="277" y="207"/>
                      <a:pt x="350" y="74"/>
                      <a:pt x="238" y="10"/>
                    </a:cubicBezTo>
                    <a:cubicBezTo>
                      <a:pt x="229" y="10"/>
                      <a:pt x="21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89" name="Google Shape;3289;p19"/>
              <p:cNvSpPr/>
              <p:nvPr/>
            </p:nvSpPr>
            <p:spPr>
              <a:xfrm>
                <a:off x="11278593" y="-1110468"/>
                <a:ext cx="27213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4" extrusionOk="0">
                    <a:moveTo>
                      <a:pt x="41" y="1"/>
                    </a:moveTo>
                    <a:cubicBezTo>
                      <a:pt x="27" y="1"/>
                      <a:pt x="14" y="5"/>
                      <a:pt x="0" y="14"/>
                    </a:cubicBezTo>
                    <a:cubicBezTo>
                      <a:pt x="20" y="44"/>
                      <a:pt x="30" y="94"/>
                      <a:pt x="40" y="133"/>
                    </a:cubicBezTo>
                    <a:lnTo>
                      <a:pt x="50" y="133"/>
                    </a:lnTo>
                    <a:cubicBezTo>
                      <a:pt x="109" y="113"/>
                      <a:pt x="169" y="133"/>
                      <a:pt x="159" y="94"/>
                    </a:cubicBezTo>
                    <a:cubicBezTo>
                      <a:pt x="159" y="94"/>
                      <a:pt x="159" y="84"/>
                      <a:pt x="159" y="84"/>
                    </a:cubicBezTo>
                    <a:cubicBezTo>
                      <a:pt x="149" y="74"/>
                      <a:pt x="139" y="64"/>
                      <a:pt x="129" y="44"/>
                    </a:cubicBezTo>
                    <a:cubicBezTo>
                      <a:pt x="119" y="34"/>
                      <a:pt x="109" y="34"/>
                      <a:pt x="99" y="24"/>
                    </a:cubicBezTo>
                    <a:cubicBezTo>
                      <a:pt x="78" y="8"/>
                      <a:pt x="59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0" name="Google Shape;3290;p19"/>
              <p:cNvSpPr/>
              <p:nvPr/>
            </p:nvSpPr>
            <p:spPr>
              <a:xfrm>
                <a:off x="10992777" y="-527080"/>
                <a:ext cx="25764" cy="1417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8" extrusionOk="0">
                    <a:moveTo>
                      <a:pt x="60" y="1"/>
                    </a:moveTo>
                    <a:cubicBezTo>
                      <a:pt x="30" y="10"/>
                      <a:pt x="20" y="30"/>
                      <a:pt x="0" y="50"/>
                    </a:cubicBezTo>
                    <a:cubicBezTo>
                      <a:pt x="30" y="50"/>
                      <a:pt x="60" y="50"/>
                      <a:pt x="80" y="70"/>
                    </a:cubicBezTo>
                    <a:cubicBezTo>
                      <a:pt x="96" y="82"/>
                      <a:pt x="109" y="88"/>
                      <a:pt x="121" y="88"/>
                    </a:cubicBezTo>
                    <a:cubicBezTo>
                      <a:pt x="136" y="88"/>
                      <a:pt x="147" y="77"/>
                      <a:pt x="159" y="60"/>
                    </a:cubicBezTo>
                    <a:cubicBezTo>
                      <a:pt x="129" y="3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1" name="Google Shape;3291;p19"/>
              <p:cNvSpPr/>
              <p:nvPr/>
            </p:nvSpPr>
            <p:spPr>
              <a:xfrm>
                <a:off x="10952843" y="-456552"/>
                <a:ext cx="17712" cy="21094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1" extrusionOk="0">
                    <a:moveTo>
                      <a:pt x="54" y="1"/>
                    </a:moveTo>
                    <a:cubicBezTo>
                      <a:pt x="47" y="1"/>
                      <a:pt x="37" y="11"/>
                      <a:pt x="20" y="38"/>
                    </a:cubicBezTo>
                    <a:cubicBezTo>
                      <a:pt x="10" y="48"/>
                      <a:pt x="0" y="58"/>
                      <a:pt x="0" y="68"/>
                    </a:cubicBezTo>
                    <a:cubicBezTo>
                      <a:pt x="9" y="110"/>
                      <a:pt x="45" y="130"/>
                      <a:pt x="85" y="130"/>
                    </a:cubicBezTo>
                    <a:cubicBezTo>
                      <a:pt x="93" y="130"/>
                      <a:pt x="101" y="129"/>
                      <a:pt x="110" y="128"/>
                    </a:cubicBezTo>
                    <a:cubicBezTo>
                      <a:pt x="74" y="77"/>
                      <a:pt x="7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2" name="Google Shape;3292;p19"/>
              <p:cNvSpPr/>
              <p:nvPr/>
            </p:nvSpPr>
            <p:spPr>
              <a:xfrm>
                <a:off x="10882637" y="-35315"/>
                <a:ext cx="59256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88" extrusionOk="0">
                    <a:moveTo>
                      <a:pt x="149" y="0"/>
                    </a:moveTo>
                    <a:cubicBezTo>
                      <a:pt x="60" y="60"/>
                      <a:pt x="0" y="179"/>
                      <a:pt x="70" y="189"/>
                    </a:cubicBezTo>
                    <a:cubicBezTo>
                      <a:pt x="119" y="199"/>
                      <a:pt x="189" y="219"/>
                      <a:pt x="238" y="258"/>
                    </a:cubicBezTo>
                    <a:cubicBezTo>
                      <a:pt x="278" y="278"/>
                      <a:pt x="318" y="288"/>
                      <a:pt x="347" y="288"/>
                    </a:cubicBezTo>
                    <a:cubicBezTo>
                      <a:pt x="357" y="288"/>
                      <a:pt x="367" y="278"/>
                      <a:pt x="367" y="278"/>
                    </a:cubicBezTo>
                    <a:cubicBezTo>
                      <a:pt x="337" y="248"/>
                      <a:pt x="318" y="209"/>
                      <a:pt x="298" y="169"/>
                    </a:cubicBezTo>
                    <a:cubicBezTo>
                      <a:pt x="298" y="149"/>
                      <a:pt x="288" y="139"/>
                      <a:pt x="278" y="129"/>
                    </a:cubicBezTo>
                    <a:cubicBezTo>
                      <a:pt x="228" y="139"/>
                      <a:pt x="179" y="149"/>
                      <a:pt x="139" y="149"/>
                    </a:cubicBezTo>
                    <a:cubicBezTo>
                      <a:pt x="123" y="170"/>
                      <a:pt x="111" y="185"/>
                      <a:pt x="103" y="185"/>
                    </a:cubicBezTo>
                    <a:cubicBezTo>
                      <a:pt x="97" y="185"/>
                      <a:pt x="95" y="172"/>
                      <a:pt x="99" y="139"/>
                    </a:cubicBezTo>
                    <a:cubicBezTo>
                      <a:pt x="89" y="129"/>
                      <a:pt x="99" y="119"/>
                      <a:pt x="119" y="90"/>
                    </a:cubicBezTo>
                    <a:cubicBezTo>
                      <a:pt x="129" y="60"/>
                      <a:pt x="139" y="3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3" name="Google Shape;3293;p19"/>
              <p:cNvSpPr/>
              <p:nvPr/>
            </p:nvSpPr>
            <p:spPr>
              <a:xfrm>
                <a:off x="10930461" y="-281198"/>
                <a:ext cx="41705" cy="48629"/>
              </a:xfrm>
              <a:custGeom>
                <a:avLst/>
                <a:gdLst/>
                <a:ahLst/>
                <a:cxnLst/>
                <a:rect l="l" t="t" r="r" b="b"/>
                <a:pathLst>
                  <a:path w="259" h="302" extrusionOk="0">
                    <a:moveTo>
                      <a:pt x="258" y="0"/>
                    </a:moveTo>
                    <a:cubicBezTo>
                      <a:pt x="229" y="10"/>
                      <a:pt x="199" y="40"/>
                      <a:pt x="159" y="90"/>
                    </a:cubicBezTo>
                    <a:cubicBezTo>
                      <a:pt x="90" y="169"/>
                      <a:pt x="40" y="219"/>
                      <a:pt x="1" y="268"/>
                    </a:cubicBezTo>
                    <a:cubicBezTo>
                      <a:pt x="4" y="292"/>
                      <a:pt x="14" y="302"/>
                      <a:pt x="28" y="302"/>
                    </a:cubicBezTo>
                    <a:cubicBezTo>
                      <a:pt x="54" y="302"/>
                      <a:pt x="93" y="264"/>
                      <a:pt x="120" y="219"/>
                    </a:cubicBezTo>
                    <a:cubicBezTo>
                      <a:pt x="149" y="179"/>
                      <a:pt x="169" y="149"/>
                      <a:pt x="199" y="119"/>
                    </a:cubicBezTo>
                    <a:cubicBezTo>
                      <a:pt x="219" y="100"/>
                      <a:pt x="229" y="80"/>
                      <a:pt x="249" y="40"/>
                    </a:cubicBezTo>
                    <a:cubicBezTo>
                      <a:pt x="258" y="20"/>
                      <a:pt x="258" y="10"/>
                      <a:pt x="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4" name="Google Shape;3294;p19"/>
              <p:cNvSpPr/>
              <p:nvPr/>
            </p:nvSpPr>
            <p:spPr>
              <a:xfrm>
                <a:off x="10965564" y="-696316"/>
                <a:ext cx="43315" cy="3896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2" extrusionOk="0">
                    <a:moveTo>
                      <a:pt x="269" y="0"/>
                    </a:moveTo>
                    <a:cubicBezTo>
                      <a:pt x="229" y="20"/>
                      <a:pt x="169" y="50"/>
                      <a:pt x="100" y="90"/>
                    </a:cubicBezTo>
                    <a:cubicBezTo>
                      <a:pt x="90" y="100"/>
                      <a:pt x="80" y="110"/>
                      <a:pt x="70" y="119"/>
                    </a:cubicBezTo>
                    <a:cubicBezTo>
                      <a:pt x="0" y="189"/>
                      <a:pt x="40" y="241"/>
                      <a:pt x="103" y="241"/>
                    </a:cubicBezTo>
                    <a:cubicBezTo>
                      <a:pt x="121" y="241"/>
                      <a:pt x="140" y="237"/>
                      <a:pt x="159" y="229"/>
                    </a:cubicBezTo>
                    <a:cubicBezTo>
                      <a:pt x="159" y="229"/>
                      <a:pt x="159" y="219"/>
                      <a:pt x="159" y="219"/>
                    </a:cubicBezTo>
                    <a:cubicBezTo>
                      <a:pt x="189" y="139"/>
                      <a:pt x="229" y="6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5" name="Google Shape;3295;p19"/>
              <p:cNvSpPr/>
              <p:nvPr/>
            </p:nvSpPr>
            <p:spPr>
              <a:xfrm>
                <a:off x="10941732" y="-89902"/>
                <a:ext cx="28823" cy="2286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2" extrusionOk="0">
                    <a:moveTo>
                      <a:pt x="163" y="1"/>
                    </a:moveTo>
                    <a:cubicBezTo>
                      <a:pt x="154" y="1"/>
                      <a:pt x="140" y="4"/>
                      <a:pt x="119" y="12"/>
                    </a:cubicBezTo>
                    <a:cubicBezTo>
                      <a:pt x="79" y="22"/>
                      <a:pt x="40" y="52"/>
                      <a:pt x="0" y="72"/>
                    </a:cubicBezTo>
                    <a:cubicBezTo>
                      <a:pt x="0" y="92"/>
                      <a:pt x="10" y="111"/>
                      <a:pt x="20" y="121"/>
                    </a:cubicBezTo>
                    <a:cubicBezTo>
                      <a:pt x="30" y="131"/>
                      <a:pt x="40" y="131"/>
                      <a:pt x="50" y="141"/>
                    </a:cubicBezTo>
                    <a:cubicBezTo>
                      <a:pt x="99" y="101"/>
                      <a:pt x="139" y="62"/>
                      <a:pt x="159" y="42"/>
                    </a:cubicBezTo>
                    <a:cubicBezTo>
                      <a:pt x="159" y="32"/>
                      <a:pt x="169" y="22"/>
                      <a:pt x="179" y="12"/>
                    </a:cubicBezTo>
                    <a:cubicBezTo>
                      <a:pt x="179" y="7"/>
                      <a:pt x="175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6" name="Google Shape;3296;p19"/>
              <p:cNvSpPr/>
              <p:nvPr/>
            </p:nvSpPr>
            <p:spPr>
              <a:xfrm>
                <a:off x="10971199" y="-500834"/>
                <a:ext cx="136708" cy="167624"/>
              </a:xfrm>
              <a:custGeom>
                <a:avLst/>
                <a:gdLst/>
                <a:ahLst/>
                <a:cxnLst/>
                <a:rect l="l" t="t" r="r" b="b"/>
                <a:pathLst>
                  <a:path w="849" h="1041" extrusionOk="0">
                    <a:moveTo>
                      <a:pt x="470" y="1"/>
                    </a:moveTo>
                    <a:cubicBezTo>
                      <a:pt x="450" y="1"/>
                      <a:pt x="421" y="22"/>
                      <a:pt x="382" y="75"/>
                    </a:cubicBezTo>
                    <a:cubicBezTo>
                      <a:pt x="353" y="115"/>
                      <a:pt x="323" y="155"/>
                      <a:pt x="303" y="185"/>
                    </a:cubicBezTo>
                    <a:cubicBezTo>
                      <a:pt x="323" y="194"/>
                      <a:pt x="323" y="214"/>
                      <a:pt x="323" y="244"/>
                    </a:cubicBezTo>
                    <a:cubicBezTo>
                      <a:pt x="313" y="304"/>
                      <a:pt x="283" y="393"/>
                      <a:pt x="243" y="482"/>
                    </a:cubicBezTo>
                    <a:cubicBezTo>
                      <a:pt x="195" y="600"/>
                      <a:pt x="171" y="674"/>
                      <a:pt x="194" y="674"/>
                    </a:cubicBezTo>
                    <a:cubicBezTo>
                      <a:pt x="205" y="674"/>
                      <a:pt x="224" y="661"/>
                      <a:pt x="253" y="631"/>
                    </a:cubicBezTo>
                    <a:cubicBezTo>
                      <a:pt x="353" y="542"/>
                      <a:pt x="313" y="413"/>
                      <a:pt x="353" y="294"/>
                    </a:cubicBezTo>
                    <a:cubicBezTo>
                      <a:pt x="353" y="284"/>
                      <a:pt x="362" y="274"/>
                      <a:pt x="362" y="274"/>
                    </a:cubicBezTo>
                    <a:cubicBezTo>
                      <a:pt x="375" y="248"/>
                      <a:pt x="388" y="237"/>
                      <a:pt x="402" y="237"/>
                    </a:cubicBezTo>
                    <a:cubicBezTo>
                      <a:pt x="420" y="237"/>
                      <a:pt x="439" y="256"/>
                      <a:pt x="462" y="284"/>
                    </a:cubicBezTo>
                    <a:cubicBezTo>
                      <a:pt x="481" y="313"/>
                      <a:pt x="491" y="353"/>
                      <a:pt x="501" y="393"/>
                    </a:cubicBezTo>
                    <a:cubicBezTo>
                      <a:pt x="521" y="502"/>
                      <a:pt x="452" y="413"/>
                      <a:pt x="382" y="551"/>
                    </a:cubicBezTo>
                    <a:cubicBezTo>
                      <a:pt x="331" y="647"/>
                      <a:pt x="259" y="785"/>
                      <a:pt x="292" y="785"/>
                    </a:cubicBezTo>
                    <a:cubicBezTo>
                      <a:pt x="310" y="785"/>
                      <a:pt x="360" y="743"/>
                      <a:pt x="462" y="631"/>
                    </a:cubicBezTo>
                    <a:cubicBezTo>
                      <a:pt x="531" y="561"/>
                      <a:pt x="521" y="492"/>
                      <a:pt x="561" y="472"/>
                    </a:cubicBezTo>
                    <a:cubicBezTo>
                      <a:pt x="564" y="470"/>
                      <a:pt x="567" y="469"/>
                      <a:pt x="570" y="469"/>
                    </a:cubicBezTo>
                    <a:cubicBezTo>
                      <a:pt x="599" y="469"/>
                      <a:pt x="637" y="545"/>
                      <a:pt x="610" y="581"/>
                    </a:cubicBezTo>
                    <a:cubicBezTo>
                      <a:pt x="581" y="621"/>
                      <a:pt x="571" y="621"/>
                      <a:pt x="511" y="680"/>
                    </a:cubicBezTo>
                    <a:cubicBezTo>
                      <a:pt x="471" y="730"/>
                      <a:pt x="442" y="730"/>
                      <a:pt x="372" y="789"/>
                    </a:cubicBezTo>
                    <a:cubicBezTo>
                      <a:pt x="372" y="789"/>
                      <a:pt x="372" y="789"/>
                      <a:pt x="372" y="799"/>
                    </a:cubicBezTo>
                    <a:cubicBezTo>
                      <a:pt x="353" y="809"/>
                      <a:pt x="343" y="819"/>
                      <a:pt x="323" y="839"/>
                    </a:cubicBezTo>
                    <a:cubicBezTo>
                      <a:pt x="285" y="885"/>
                      <a:pt x="255" y="901"/>
                      <a:pt x="227" y="901"/>
                    </a:cubicBezTo>
                    <a:cubicBezTo>
                      <a:pt x="181" y="901"/>
                      <a:pt x="138" y="860"/>
                      <a:pt x="65" y="829"/>
                    </a:cubicBezTo>
                    <a:cubicBezTo>
                      <a:pt x="50" y="822"/>
                      <a:pt x="40" y="819"/>
                      <a:pt x="35" y="819"/>
                    </a:cubicBezTo>
                    <a:cubicBezTo>
                      <a:pt x="1" y="819"/>
                      <a:pt x="129" y="940"/>
                      <a:pt x="95" y="1017"/>
                    </a:cubicBezTo>
                    <a:cubicBezTo>
                      <a:pt x="95" y="1027"/>
                      <a:pt x="75" y="1037"/>
                      <a:pt x="55" y="1037"/>
                    </a:cubicBezTo>
                    <a:cubicBezTo>
                      <a:pt x="72" y="1040"/>
                      <a:pt x="89" y="1041"/>
                      <a:pt x="104" y="1041"/>
                    </a:cubicBezTo>
                    <a:cubicBezTo>
                      <a:pt x="149" y="1041"/>
                      <a:pt x="186" y="1030"/>
                      <a:pt x="224" y="1008"/>
                    </a:cubicBezTo>
                    <a:cubicBezTo>
                      <a:pt x="293" y="948"/>
                      <a:pt x="362" y="898"/>
                      <a:pt x="442" y="859"/>
                    </a:cubicBezTo>
                    <a:cubicBezTo>
                      <a:pt x="442" y="824"/>
                      <a:pt x="442" y="797"/>
                      <a:pt x="468" y="797"/>
                    </a:cubicBezTo>
                    <a:cubicBezTo>
                      <a:pt x="472" y="797"/>
                      <a:pt x="476" y="798"/>
                      <a:pt x="481" y="799"/>
                    </a:cubicBezTo>
                    <a:cubicBezTo>
                      <a:pt x="499" y="806"/>
                      <a:pt x="522" y="809"/>
                      <a:pt x="548" y="809"/>
                    </a:cubicBezTo>
                    <a:cubicBezTo>
                      <a:pt x="640" y="809"/>
                      <a:pt x="771" y="770"/>
                      <a:pt x="848" y="700"/>
                    </a:cubicBezTo>
                    <a:cubicBezTo>
                      <a:pt x="838" y="680"/>
                      <a:pt x="828" y="660"/>
                      <a:pt x="789" y="641"/>
                    </a:cubicBezTo>
                    <a:cubicBezTo>
                      <a:pt x="620" y="532"/>
                      <a:pt x="521" y="274"/>
                      <a:pt x="521" y="274"/>
                    </a:cubicBezTo>
                    <a:cubicBezTo>
                      <a:pt x="521" y="274"/>
                      <a:pt x="545" y="1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7" name="Google Shape;3297;p19"/>
              <p:cNvSpPr/>
              <p:nvPr/>
            </p:nvSpPr>
            <p:spPr>
              <a:xfrm>
                <a:off x="11334468" y="-621279"/>
                <a:ext cx="2721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0" extrusionOk="0">
                    <a:moveTo>
                      <a:pt x="149" y="1"/>
                    </a:moveTo>
                    <a:cubicBezTo>
                      <a:pt x="129" y="10"/>
                      <a:pt x="109" y="20"/>
                      <a:pt x="89" y="30"/>
                    </a:cubicBezTo>
                    <a:cubicBezTo>
                      <a:pt x="20" y="60"/>
                      <a:pt x="0" y="100"/>
                      <a:pt x="10" y="129"/>
                    </a:cubicBezTo>
                    <a:cubicBezTo>
                      <a:pt x="10" y="129"/>
                      <a:pt x="10" y="119"/>
                      <a:pt x="10" y="119"/>
                    </a:cubicBezTo>
                    <a:cubicBezTo>
                      <a:pt x="119" y="100"/>
                      <a:pt x="169" y="90"/>
                      <a:pt x="169" y="60"/>
                    </a:cubicBezTo>
                    <a:cubicBezTo>
                      <a:pt x="169" y="50"/>
                      <a:pt x="169" y="40"/>
                      <a:pt x="159" y="30"/>
                    </a:cubicBezTo>
                    <a:cubicBezTo>
                      <a:pt x="159" y="20"/>
                      <a:pt x="159" y="1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8" name="Google Shape;3298;p19"/>
              <p:cNvSpPr/>
              <p:nvPr/>
            </p:nvSpPr>
            <p:spPr>
              <a:xfrm>
                <a:off x="10980056" y="-639797"/>
                <a:ext cx="183727" cy="106758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663" extrusionOk="0">
                    <a:moveTo>
                      <a:pt x="794" y="0"/>
                    </a:moveTo>
                    <a:cubicBezTo>
                      <a:pt x="760" y="0"/>
                      <a:pt x="728" y="11"/>
                      <a:pt x="694" y="36"/>
                    </a:cubicBezTo>
                    <a:cubicBezTo>
                      <a:pt x="622" y="82"/>
                      <a:pt x="501" y="154"/>
                      <a:pt x="405" y="154"/>
                    </a:cubicBezTo>
                    <a:cubicBezTo>
                      <a:pt x="357" y="154"/>
                      <a:pt x="314" y="136"/>
                      <a:pt x="288" y="86"/>
                    </a:cubicBezTo>
                    <a:cubicBezTo>
                      <a:pt x="278" y="116"/>
                      <a:pt x="268" y="145"/>
                      <a:pt x="258" y="165"/>
                    </a:cubicBezTo>
                    <a:cubicBezTo>
                      <a:pt x="228" y="225"/>
                      <a:pt x="169" y="135"/>
                      <a:pt x="69" y="344"/>
                    </a:cubicBezTo>
                    <a:cubicBezTo>
                      <a:pt x="69" y="353"/>
                      <a:pt x="69" y="353"/>
                      <a:pt x="60" y="363"/>
                    </a:cubicBezTo>
                    <a:cubicBezTo>
                      <a:pt x="0" y="502"/>
                      <a:pt x="60" y="562"/>
                      <a:pt x="119" y="572"/>
                    </a:cubicBezTo>
                    <a:cubicBezTo>
                      <a:pt x="134" y="582"/>
                      <a:pt x="151" y="584"/>
                      <a:pt x="167" y="584"/>
                    </a:cubicBezTo>
                    <a:cubicBezTo>
                      <a:pt x="183" y="584"/>
                      <a:pt x="198" y="582"/>
                      <a:pt x="208" y="582"/>
                    </a:cubicBezTo>
                    <a:cubicBezTo>
                      <a:pt x="218" y="572"/>
                      <a:pt x="228" y="502"/>
                      <a:pt x="238" y="443"/>
                    </a:cubicBezTo>
                    <a:cubicBezTo>
                      <a:pt x="248" y="363"/>
                      <a:pt x="268" y="284"/>
                      <a:pt x="307" y="264"/>
                    </a:cubicBezTo>
                    <a:cubicBezTo>
                      <a:pt x="316" y="261"/>
                      <a:pt x="325" y="259"/>
                      <a:pt x="333" y="259"/>
                    </a:cubicBezTo>
                    <a:cubicBezTo>
                      <a:pt x="400" y="259"/>
                      <a:pt x="442" y="361"/>
                      <a:pt x="327" y="502"/>
                    </a:cubicBezTo>
                    <a:cubicBezTo>
                      <a:pt x="327" y="502"/>
                      <a:pt x="327" y="502"/>
                      <a:pt x="327" y="512"/>
                    </a:cubicBezTo>
                    <a:cubicBezTo>
                      <a:pt x="238" y="624"/>
                      <a:pt x="232" y="663"/>
                      <a:pt x="269" y="663"/>
                    </a:cubicBezTo>
                    <a:cubicBezTo>
                      <a:pt x="281" y="663"/>
                      <a:pt x="298" y="658"/>
                      <a:pt x="317" y="651"/>
                    </a:cubicBezTo>
                    <a:lnTo>
                      <a:pt x="337" y="651"/>
                    </a:lnTo>
                    <a:cubicBezTo>
                      <a:pt x="367" y="621"/>
                      <a:pt x="407" y="591"/>
                      <a:pt x="446" y="562"/>
                    </a:cubicBezTo>
                    <a:cubicBezTo>
                      <a:pt x="548" y="498"/>
                      <a:pt x="623" y="485"/>
                      <a:pt x="684" y="485"/>
                    </a:cubicBezTo>
                    <a:cubicBezTo>
                      <a:pt x="725" y="485"/>
                      <a:pt x="760" y="491"/>
                      <a:pt x="794" y="491"/>
                    </a:cubicBezTo>
                    <a:cubicBezTo>
                      <a:pt x="827" y="491"/>
                      <a:pt x="858" y="485"/>
                      <a:pt x="892" y="463"/>
                    </a:cubicBezTo>
                    <a:cubicBezTo>
                      <a:pt x="942" y="433"/>
                      <a:pt x="1011" y="403"/>
                      <a:pt x="1081" y="363"/>
                    </a:cubicBezTo>
                    <a:cubicBezTo>
                      <a:pt x="1091" y="294"/>
                      <a:pt x="1111" y="234"/>
                      <a:pt x="1130" y="185"/>
                    </a:cubicBezTo>
                    <a:cubicBezTo>
                      <a:pt x="1130" y="175"/>
                      <a:pt x="1140" y="155"/>
                      <a:pt x="1140" y="135"/>
                    </a:cubicBezTo>
                    <a:cubicBezTo>
                      <a:pt x="963" y="54"/>
                      <a:pt x="871" y="0"/>
                      <a:pt x="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99" name="Google Shape;3299;p19"/>
              <p:cNvSpPr/>
              <p:nvPr/>
            </p:nvSpPr>
            <p:spPr>
              <a:xfrm>
                <a:off x="11043821" y="-832059"/>
                <a:ext cx="24153" cy="15458"/>
              </a:xfrm>
              <a:custGeom>
                <a:avLst/>
                <a:gdLst/>
                <a:ahLst/>
                <a:cxnLst/>
                <a:rect l="l" t="t" r="r" b="b"/>
                <a:pathLst>
                  <a:path w="150" h="96" extrusionOk="0">
                    <a:moveTo>
                      <a:pt x="1" y="1"/>
                    </a:moveTo>
                    <a:cubicBezTo>
                      <a:pt x="1" y="21"/>
                      <a:pt x="11" y="50"/>
                      <a:pt x="20" y="70"/>
                    </a:cubicBezTo>
                    <a:cubicBezTo>
                      <a:pt x="34" y="84"/>
                      <a:pt x="48" y="95"/>
                      <a:pt x="65" y="95"/>
                    </a:cubicBezTo>
                    <a:cubicBezTo>
                      <a:pt x="86" y="95"/>
                      <a:pt x="112" y="79"/>
                      <a:pt x="149" y="30"/>
                    </a:cubicBezTo>
                    <a:cubicBezTo>
                      <a:pt x="100" y="11"/>
                      <a:pt x="50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0" name="Google Shape;3300;p19"/>
              <p:cNvSpPr/>
              <p:nvPr/>
            </p:nvSpPr>
            <p:spPr>
              <a:xfrm>
                <a:off x="11055415" y="-1345240"/>
                <a:ext cx="192905" cy="427998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2658" extrusionOk="0">
                    <a:moveTo>
                      <a:pt x="818" y="0"/>
                    </a:moveTo>
                    <a:cubicBezTo>
                      <a:pt x="811" y="0"/>
                      <a:pt x="792" y="340"/>
                      <a:pt x="762" y="401"/>
                    </a:cubicBezTo>
                    <a:cubicBezTo>
                      <a:pt x="732" y="481"/>
                      <a:pt x="732" y="639"/>
                      <a:pt x="722" y="758"/>
                    </a:cubicBezTo>
                    <a:cubicBezTo>
                      <a:pt x="720" y="787"/>
                      <a:pt x="714" y="798"/>
                      <a:pt x="707" y="798"/>
                    </a:cubicBezTo>
                    <a:cubicBezTo>
                      <a:pt x="682" y="798"/>
                      <a:pt x="629" y="684"/>
                      <a:pt x="553" y="669"/>
                    </a:cubicBezTo>
                    <a:cubicBezTo>
                      <a:pt x="532" y="667"/>
                      <a:pt x="519" y="666"/>
                      <a:pt x="513" y="666"/>
                    </a:cubicBezTo>
                    <a:cubicBezTo>
                      <a:pt x="490" y="666"/>
                      <a:pt x="552" y="682"/>
                      <a:pt x="583" y="729"/>
                    </a:cubicBezTo>
                    <a:cubicBezTo>
                      <a:pt x="643" y="818"/>
                      <a:pt x="692" y="986"/>
                      <a:pt x="672" y="1016"/>
                    </a:cubicBezTo>
                    <a:cubicBezTo>
                      <a:pt x="669" y="1025"/>
                      <a:pt x="665" y="1027"/>
                      <a:pt x="661" y="1027"/>
                    </a:cubicBezTo>
                    <a:cubicBezTo>
                      <a:pt x="658" y="1027"/>
                      <a:pt x="655" y="1026"/>
                      <a:pt x="652" y="1026"/>
                    </a:cubicBezTo>
                    <a:cubicBezTo>
                      <a:pt x="645" y="1026"/>
                      <a:pt x="638" y="1031"/>
                      <a:pt x="633" y="1066"/>
                    </a:cubicBezTo>
                    <a:cubicBezTo>
                      <a:pt x="616" y="1132"/>
                      <a:pt x="525" y="1170"/>
                      <a:pt x="466" y="1170"/>
                    </a:cubicBezTo>
                    <a:cubicBezTo>
                      <a:pt x="454" y="1170"/>
                      <a:pt x="443" y="1168"/>
                      <a:pt x="434" y="1165"/>
                    </a:cubicBezTo>
                    <a:cubicBezTo>
                      <a:pt x="432" y="1164"/>
                      <a:pt x="430" y="1164"/>
                      <a:pt x="429" y="1164"/>
                    </a:cubicBezTo>
                    <a:cubicBezTo>
                      <a:pt x="392" y="1164"/>
                      <a:pt x="468" y="1365"/>
                      <a:pt x="543" y="1413"/>
                    </a:cubicBezTo>
                    <a:cubicBezTo>
                      <a:pt x="596" y="1445"/>
                      <a:pt x="562" y="1516"/>
                      <a:pt x="491" y="1516"/>
                    </a:cubicBezTo>
                    <a:cubicBezTo>
                      <a:pt x="454" y="1516"/>
                      <a:pt x="406" y="1497"/>
                      <a:pt x="355" y="1443"/>
                    </a:cubicBezTo>
                    <a:cubicBezTo>
                      <a:pt x="341" y="1426"/>
                      <a:pt x="328" y="1418"/>
                      <a:pt x="315" y="1418"/>
                    </a:cubicBezTo>
                    <a:cubicBezTo>
                      <a:pt x="276" y="1418"/>
                      <a:pt x="239" y="1491"/>
                      <a:pt x="157" y="1581"/>
                    </a:cubicBezTo>
                    <a:cubicBezTo>
                      <a:pt x="48" y="1700"/>
                      <a:pt x="286" y="1631"/>
                      <a:pt x="345" y="1730"/>
                    </a:cubicBezTo>
                    <a:cubicBezTo>
                      <a:pt x="365" y="1759"/>
                      <a:pt x="371" y="1769"/>
                      <a:pt x="376" y="1769"/>
                    </a:cubicBezTo>
                    <a:cubicBezTo>
                      <a:pt x="386" y="1769"/>
                      <a:pt x="387" y="1727"/>
                      <a:pt x="474" y="1720"/>
                    </a:cubicBezTo>
                    <a:cubicBezTo>
                      <a:pt x="603" y="1720"/>
                      <a:pt x="494" y="1879"/>
                      <a:pt x="524" y="2097"/>
                    </a:cubicBezTo>
                    <a:cubicBezTo>
                      <a:pt x="532" y="2191"/>
                      <a:pt x="502" y="2224"/>
                      <a:pt x="466" y="2224"/>
                    </a:cubicBezTo>
                    <a:cubicBezTo>
                      <a:pt x="419" y="2224"/>
                      <a:pt x="364" y="2167"/>
                      <a:pt x="375" y="2117"/>
                    </a:cubicBezTo>
                    <a:cubicBezTo>
                      <a:pt x="405" y="2028"/>
                      <a:pt x="454" y="2047"/>
                      <a:pt x="266" y="1968"/>
                    </a:cubicBezTo>
                    <a:cubicBezTo>
                      <a:pt x="215" y="1945"/>
                      <a:pt x="193" y="1936"/>
                      <a:pt x="188" y="1936"/>
                    </a:cubicBezTo>
                    <a:cubicBezTo>
                      <a:pt x="177" y="1936"/>
                      <a:pt x="274" y="1996"/>
                      <a:pt x="296" y="2067"/>
                    </a:cubicBezTo>
                    <a:cubicBezTo>
                      <a:pt x="318" y="2150"/>
                      <a:pt x="266" y="2233"/>
                      <a:pt x="209" y="2233"/>
                    </a:cubicBezTo>
                    <a:cubicBezTo>
                      <a:pt x="192" y="2233"/>
                      <a:pt x="173" y="2225"/>
                      <a:pt x="157" y="2206"/>
                    </a:cubicBezTo>
                    <a:cubicBezTo>
                      <a:pt x="137" y="2183"/>
                      <a:pt x="117" y="2172"/>
                      <a:pt x="98" y="2172"/>
                    </a:cubicBezTo>
                    <a:cubicBezTo>
                      <a:pt x="61" y="2172"/>
                      <a:pt x="28" y="2216"/>
                      <a:pt x="8" y="2295"/>
                    </a:cubicBezTo>
                    <a:cubicBezTo>
                      <a:pt x="1" y="2325"/>
                      <a:pt x="1" y="2335"/>
                      <a:pt x="5" y="2335"/>
                    </a:cubicBezTo>
                    <a:cubicBezTo>
                      <a:pt x="15" y="2335"/>
                      <a:pt x="44" y="2291"/>
                      <a:pt x="69" y="2291"/>
                    </a:cubicBezTo>
                    <a:cubicBezTo>
                      <a:pt x="80" y="2291"/>
                      <a:pt x="90" y="2300"/>
                      <a:pt x="97" y="2325"/>
                    </a:cubicBezTo>
                    <a:cubicBezTo>
                      <a:pt x="117" y="2404"/>
                      <a:pt x="181" y="2440"/>
                      <a:pt x="239" y="2440"/>
                    </a:cubicBezTo>
                    <a:cubicBezTo>
                      <a:pt x="268" y="2440"/>
                      <a:pt x="296" y="2431"/>
                      <a:pt x="315" y="2414"/>
                    </a:cubicBezTo>
                    <a:cubicBezTo>
                      <a:pt x="335" y="2398"/>
                      <a:pt x="351" y="2390"/>
                      <a:pt x="369" y="2390"/>
                    </a:cubicBezTo>
                    <a:cubicBezTo>
                      <a:pt x="406" y="2390"/>
                      <a:pt x="450" y="2424"/>
                      <a:pt x="543" y="2484"/>
                    </a:cubicBezTo>
                    <a:cubicBezTo>
                      <a:pt x="633" y="2543"/>
                      <a:pt x="563" y="2593"/>
                      <a:pt x="494" y="2642"/>
                    </a:cubicBezTo>
                    <a:lnTo>
                      <a:pt x="504" y="2642"/>
                    </a:lnTo>
                    <a:cubicBezTo>
                      <a:pt x="534" y="2652"/>
                      <a:pt x="579" y="2658"/>
                      <a:pt x="624" y="2658"/>
                    </a:cubicBezTo>
                    <a:cubicBezTo>
                      <a:pt x="724" y="2658"/>
                      <a:pt x="823" y="2626"/>
                      <a:pt x="762" y="2523"/>
                    </a:cubicBezTo>
                    <a:cubicBezTo>
                      <a:pt x="652" y="2345"/>
                      <a:pt x="940" y="2285"/>
                      <a:pt x="970" y="2256"/>
                    </a:cubicBezTo>
                    <a:cubicBezTo>
                      <a:pt x="989" y="2217"/>
                      <a:pt x="888" y="2096"/>
                      <a:pt x="775" y="2096"/>
                    </a:cubicBezTo>
                    <a:cubicBezTo>
                      <a:pt x="770" y="2096"/>
                      <a:pt x="766" y="2097"/>
                      <a:pt x="762" y="2097"/>
                    </a:cubicBezTo>
                    <a:cubicBezTo>
                      <a:pt x="757" y="2097"/>
                      <a:pt x="752" y="2098"/>
                      <a:pt x="747" y="2098"/>
                    </a:cubicBezTo>
                    <a:cubicBezTo>
                      <a:pt x="647" y="2098"/>
                      <a:pt x="555" y="2013"/>
                      <a:pt x="667" y="2013"/>
                    </a:cubicBezTo>
                    <a:cubicBezTo>
                      <a:pt x="682" y="2013"/>
                      <a:pt x="700" y="2014"/>
                      <a:pt x="722" y="2018"/>
                    </a:cubicBezTo>
                    <a:cubicBezTo>
                      <a:pt x="840" y="2029"/>
                      <a:pt x="907" y="2069"/>
                      <a:pt x="946" y="2069"/>
                    </a:cubicBezTo>
                    <a:cubicBezTo>
                      <a:pt x="977" y="2069"/>
                      <a:pt x="991" y="2045"/>
                      <a:pt x="1000" y="1968"/>
                    </a:cubicBezTo>
                    <a:cubicBezTo>
                      <a:pt x="1019" y="1790"/>
                      <a:pt x="980" y="1800"/>
                      <a:pt x="1049" y="1681"/>
                    </a:cubicBezTo>
                    <a:cubicBezTo>
                      <a:pt x="1089" y="1611"/>
                      <a:pt x="1148" y="1334"/>
                      <a:pt x="1198" y="1215"/>
                    </a:cubicBezTo>
                    <a:lnTo>
                      <a:pt x="1198" y="1215"/>
                    </a:lnTo>
                    <a:cubicBezTo>
                      <a:pt x="1179" y="1221"/>
                      <a:pt x="1155" y="1225"/>
                      <a:pt x="1132" y="1225"/>
                    </a:cubicBezTo>
                    <a:cubicBezTo>
                      <a:pt x="1081" y="1225"/>
                      <a:pt x="1035" y="1204"/>
                      <a:pt x="1069" y="1135"/>
                    </a:cubicBezTo>
                    <a:cubicBezTo>
                      <a:pt x="1119" y="1016"/>
                      <a:pt x="980" y="977"/>
                      <a:pt x="960" y="947"/>
                    </a:cubicBezTo>
                    <a:cubicBezTo>
                      <a:pt x="950" y="928"/>
                      <a:pt x="1003" y="847"/>
                      <a:pt x="1060" y="847"/>
                    </a:cubicBezTo>
                    <a:cubicBezTo>
                      <a:pt x="1063" y="847"/>
                      <a:pt x="1066" y="847"/>
                      <a:pt x="1069" y="848"/>
                    </a:cubicBezTo>
                    <a:cubicBezTo>
                      <a:pt x="1124" y="848"/>
                      <a:pt x="1180" y="787"/>
                      <a:pt x="1107" y="787"/>
                    </a:cubicBezTo>
                    <a:cubicBezTo>
                      <a:pt x="1101" y="787"/>
                      <a:pt x="1095" y="788"/>
                      <a:pt x="1089" y="788"/>
                    </a:cubicBezTo>
                    <a:cubicBezTo>
                      <a:pt x="1027" y="799"/>
                      <a:pt x="994" y="826"/>
                      <a:pt x="975" y="826"/>
                    </a:cubicBezTo>
                    <a:cubicBezTo>
                      <a:pt x="960" y="826"/>
                      <a:pt x="954" y="810"/>
                      <a:pt x="950" y="758"/>
                    </a:cubicBezTo>
                    <a:cubicBezTo>
                      <a:pt x="940" y="639"/>
                      <a:pt x="960" y="639"/>
                      <a:pt x="930" y="570"/>
                    </a:cubicBezTo>
                    <a:cubicBezTo>
                      <a:pt x="900" y="510"/>
                      <a:pt x="853" y="216"/>
                      <a:pt x="832" y="216"/>
                    </a:cubicBezTo>
                    <a:cubicBezTo>
                      <a:pt x="825" y="216"/>
                      <a:pt x="821" y="246"/>
                      <a:pt x="821" y="322"/>
                    </a:cubicBezTo>
                    <a:lnTo>
                      <a:pt x="821" y="104"/>
                    </a:lnTo>
                    <a:cubicBezTo>
                      <a:pt x="821" y="30"/>
                      <a:pt x="820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1" name="Google Shape;3301;p19"/>
              <p:cNvSpPr/>
              <p:nvPr/>
            </p:nvSpPr>
            <p:spPr>
              <a:xfrm>
                <a:off x="11032710" y="-907901"/>
                <a:ext cx="118191" cy="63282"/>
              </a:xfrm>
              <a:custGeom>
                <a:avLst/>
                <a:gdLst/>
                <a:ahLst/>
                <a:cxnLst/>
                <a:rect l="l" t="t" r="r" b="b"/>
                <a:pathLst>
                  <a:path w="734" h="393" extrusionOk="0">
                    <a:moveTo>
                      <a:pt x="450" y="0"/>
                    </a:moveTo>
                    <a:cubicBezTo>
                      <a:pt x="418" y="0"/>
                      <a:pt x="383" y="10"/>
                      <a:pt x="337" y="55"/>
                    </a:cubicBezTo>
                    <a:cubicBezTo>
                      <a:pt x="240" y="128"/>
                      <a:pt x="236" y="207"/>
                      <a:pt x="210" y="207"/>
                    </a:cubicBezTo>
                    <a:cubicBezTo>
                      <a:pt x="205" y="207"/>
                      <a:pt x="198" y="203"/>
                      <a:pt x="189" y="194"/>
                    </a:cubicBezTo>
                    <a:cubicBezTo>
                      <a:pt x="181" y="184"/>
                      <a:pt x="172" y="179"/>
                      <a:pt x="162" y="179"/>
                    </a:cubicBezTo>
                    <a:cubicBezTo>
                      <a:pt x="123" y="179"/>
                      <a:pt x="71" y="250"/>
                      <a:pt x="0" y="353"/>
                    </a:cubicBezTo>
                    <a:cubicBezTo>
                      <a:pt x="63" y="304"/>
                      <a:pt x="116" y="287"/>
                      <a:pt x="163" y="287"/>
                    </a:cubicBezTo>
                    <a:cubicBezTo>
                      <a:pt x="280" y="287"/>
                      <a:pt x="360" y="392"/>
                      <a:pt x="466" y="392"/>
                    </a:cubicBezTo>
                    <a:cubicBezTo>
                      <a:pt x="615" y="392"/>
                      <a:pt x="734" y="125"/>
                      <a:pt x="575" y="55"/>
                    </a:cubicBezTo>
                    <a:cubicBezTo>
                      <a:pt x="546" y="35"/>
                      <a:pt x="526" y="16"/>
                      <a:pt x="516" y="6"/>
                    </a:cubicBezTo>
                    <a:cubicBezTo>
                      <a:pt x="495" y="6"/>
                      <a:pt x="473" y="0"/>
                      <a:pt x="4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2" name="Google Shape;3302;p19"/>
              <p:cNvSpPr/>
              <p:nvPr/>
            </p:nvSpPr>
            <p:spPr>
              <a:xfrm>
                <a:off x="11302424" y="-996463"/>
                <a:ext cx="19323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09" extrusionOk="0">
                    <a:moveTo>
                      <a:pt x="51" y="0"/>
                    </a:moveTo>
                    <a:cubicBezTo>
                      <a:pt x="21" y="90"/>
                      <a:pt x="1" y="159"/>
                      <a:pt x="11" y="179"/>
                    </a:cubicBezTo>
                    <a:cubicBezTo>
                      <a:pt x="31" y="209"/>
                      <a:pt x="51" y="189"/>
                      <a:pt x="70" y="209"/>
                    </a:cubicBezTo>
                    <a:cubicBezTo>
                      <a:pt x="100" y="199"/>
                      <a:pt x="120" y="189"/>
                      <a:pt x="100" y="129"/>
                    </a:cubicBezTo>
                    <a:cubicBezTo>
                      <a:pt x="90" y="90"/>
                      <a:pt x="70" y="40"/>
                      <a:pt x="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3" name="Google Shape;3303;p19"/>
              <p:cNvSpPr/>
              <p:nvPr/>
            </p:nvSpPr>
            <p:spPr>
              <a:xfrm>
                <a:off x="11352019" y="-763946"/>
                <a:ext cx="30433" cy="1835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14" extrusionOk="0">
                    <a:moveTo>
                      <a:pt x="81" y="0"/>
                    </a:moveTo>
                    <a:cubicBezTo>
                      <a:pt x="68" y="0"/>
                      <a:pt x="55" y="2"/>
                      <a:pt x="40" y="4"/>
                    </a:cubicBezTo>
                    <a:cubicBezTo>
                      <a:pt x="30" y="4"/>
                      <a:pt x="10" y="14"/>
                      <a:pt x="0" y="14"/>
                    </a:cubicBezTo>
                    <a:cubicBezTo>
                      <a:pt x="10" y="44"/>
                      <a:pt x="10" y="83"/>
                      <a:pt x="20" y="113"/>
                    </a:cubicBezTo>
                    <a:cubicBezTo>
                      <a:pt x="30" y="113"/>
                      <a:pt x="40" y="113"/>
                      <a:pt x="50" y="103"/>
                    </a:cubicBezTo>
                    <a:cubicBezTo>
                      <a:pt x="80" y="83"/>
                      <a:pt x="149" y="64"/>
                      <a:pt x="189" y="34"/>
                    </a:cubicBezTo>
                    <a:cubicBezTo>
                      <a:pt x="152" y="11"/>
                      <a:pt x="120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4" name="Google Shape;3304;p19"/>
              <p:cNvSpPr/>
              <p:nvPr/>
            </p:nvSpPr>
            <p:spPr>
              <a:xfrm>
                <a:off x="11256210" y="-1148147"/>
                <a:ext cx="16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" h="51" extrusionOk="0">
                    <a:moveTo>
                      <a:pt x="0" y="0"/>
                    </a:moveTo>
                    <a:cubicBezTo>
                      <a:pt x="0" y="10"/>
                      <a:pt x="0" y="3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5" name="Google Shape;3305;p19"/>
              <p:cNvSpPr/>
              <p:nvPr/>
            </p:nvSpPr>
            <p:spPr>
              <a:xfrm>
                <a:off x="11066203" y="-793735"/>
                <a:ext cx="95486" cy="11448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711" extrusionOk="0">
                    <a:moveTo>
                      <a:pt x="0" y="288"/>
                    </a:moveTo>
                    <a:lnTo>
                      <a:pt x="0" y="288"/>
                    </a:lnTo>
                    <a:cubicBezTo>
                      <a:pt x="3" y="289"/>
                      <a:pt x="5" y="290"/>
                      <a:pt x="7" y="291"/>
                    </a:cubicBezTo>
                    <a:lnTo>
                      <a:pt x="7" y="291"/>
                    </a:lnTo>
                    <a:cubicBezTo>
                      <a:pt x="5" y="290"/>
                      <a:pt x="3" y="289"/>
                      <a:pt x="0" y="288"/>
                    </a:cubicBezTo>
                    <a:close/>
                    <a:moveTo>
                      <a:pt x="354" y="0"/>
                    </a:moveTo>
                    <a:cubicBezTo>
                      <a:pt x="349" y="0"/>
                      <a:pt x="343" y="0"/>
                      <a:pt x="338" y="1"/>
                    </a:cubicBezTo>
                    <a:lnTo>
                      <a:pt x="328" y="1"/>
                    </a:lnTo>
                    <a:cubicBezTo>
                      <a:pt x="338" y="11"/>
                      <a:pt x="338" y="11"/>
                      <a:pt x="348" y="20"/>
                    </a:cubicBezTo>
                    <a:cubicBezTo>
                      <a:pt x="427" y="90"/>
                      <a:pt x="159" y="120"/>
                      <a:pt x="80" y="130"/>
                    </a:cubicBezTo>
                    <a:cubicBezTo>
                      <a:pt x="0" y="139"/>
                      <a:pt x="110" y="219"/>
                      <a:pt x="50" y="278"/>
                    </a:cubicBezTo>
                    <a:cubicBezTo>
                      <a:pt x="43" y="285"/>
                      <a:pt x="31" y="292"/>
                      <a:pt x="18" y="292"/>
                    </a:cubicBezTo>
                    <a:cubicBezTo>
                      <a:pt x="14" y="292"/>
                      <a:pt x="10" y="292"/>
                      <a:pt x="7" y="291"/>
                    </a:cubicBezTo>
                    <a:lnTo>
                      <a:pt x="7" y="291"/>
                    </a:lnTo>
                    <a:cubicBezTo>
                      <a:pt x="103" y="329"/>
                      <a:pt x="180" y="358"/>
                      <a:pt x="219" y="387"/>
                    </a:cubicBezTo>
                    <a:cubicBezTo>
                      <a:pt x="238" y="377"/>
                      <a:pt x="248" y="358"/>
                      <a:pt x="278" y="348"/>
                    </a:cubicBezTo>
                    <a:cubicBezTo>
                      <a:pt x="287" y="343"/>
                      <a:pt x="295" y="341"/>
                      <a:pt x="301" y="341"/>
                    </a:cubicBezTo>
                    <a:cubicBezTo>
                      <a:pt x="363" y="341"/>
                      <a:pt x="298" y="542"/>
                      <a:pt x="298" y="596"/>
                    </a:cubicBezTo>
                    <a:cubicBezTo>
                      <a:pt x="298" y="605"/>
                      <a:pt x="298" y="615"/>
                      <a:pt x="298" y="625"/>
                    </a:cubicBezTo>
                    <a:cubicBezTo>
                      <a:pt x="331" y="672"/>
                      <a:pt x="401" y="710"/>
                      <a:pt x="463" y="710"/>
                    </a:cubicBezTo>
                    <a:cubicBezTo>
                      <a:pt x="532" y="710"/>
                      <a:pt x="591" y="662"/>
                      <a:pt x="576" y="526"/>
                    </a:cubicBezTo>
                    <a:cubicBezTo>
                      <a:pt x="527" y="216"/>
                      <a:pt x="592" y="0"/>
                      <a:pt x="3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6" name="Google Shape;3306;p19"/>
              <p:cNvSpPr/>
              <p:nvPr/>
            </p:nvSpPr>
            <p:spPr>
              <a:xfrm>
                <a:off x="11288093" y="-1041389"/>
                <a:ext cx="20450" cy="19484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21" extrusionOk="0">
                    <a:moveTo>
                      <a:pt x="92" y="1"/>
                    </a:moveTo>
                    <a:cubicBezTo>
                      <a:pt x="82" y="1"/>
                      <a:pt x="62" y="7"/>
                      <a:pt x="30" y="22"/>
                    </a:cubicBezTo>
                    <a:cubicBezTo>
                      <a:pt x="21" y="22"/>
                      <a:pt x="11" y="32"/>
                      <a:pt x="1" y="32"/>
                    </a:cubicBezTo>
                    <a:cubicBezTo>
                      <a:pt x="11" y="51"/>
                      <a:pt x="11" y="61"/>
                      <a:pt x="11" y="71"/>
                    </a:cubicBezTo>
                    <a:cubicBezTo>
                      <a:pt x="11" y="101"/>
                      <a:pt x="21" y="121"/>
                      <a:pt x="30" y="121"/>
                    </a:cubicBezTo>
                    <a:cubicBezTo>
                      <a:pt x="75" y="61"/>
                      <a:pt x="126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7" name="Google Shape;3307;p19"/>
              <p:cNvSpPr/>
              <p:nvPr/>
            </p:nvSpPr>
            <p:spPr>
              <a:xfrm>
                <a:off x="10981505" y="-769098"/>
                <a:ext cx="86469" cy="8115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504" extrusionOk="0">
                    <a:moveTo>
                      <a:pt x="203" y="0"/>
                    </a:moveTo>
                    <a:cubicBezTo>
                      <a:pt x="158" y="0"/>
                      <a:pt x="126" y="20"/>
                      <a:pt x="80" y="66"/>
                    </a:cubicBezTo>
                    <a:cubicBezTo>
                      <a:pt x="70" y="76"/>
                      <a:pt x="60" y="86"/>
                      <a:pt x="41" y="105"/>
                    </a:cubicBezTo>
                    <a:cubicBezTo>
                      <a:pt x="1" y="155"/>
                      <a:pt x="1" y="215"/>
                      <a:pt x="21" y="254"/>
                    </a:cubicBezTo>
                    <a:cubicBezTo>
                      <a:pt x="41" y="281"/>
                      <a:pt x="74" y="303"/>
                      <a:pt x="117" y="303"/>
                    </a:cubicBezTo>
                    <a:cubicBezTo>
                      <a:pt x="139" y="303"/>
                      <a:pt x="163" y="297"/>
                      <a:pt x="189" y="284"/>
                    </a:cubicBezTo>
                    <a:cubicBezTo>
                      <a:pt x="214" y="274"/>
                      <a:pt x="232" y="270"/>
                      <a:pt x="246" y="270"/>
                    </a:cubicBezTo>
                    <a:cubicBezTo>
                      <a:pt x="305" y="270"/>
                      <a:pt x="279" y="343"/>
                      <a:pt x="279" y="383"/>
                    </a:cubicBezTo>
                    <a:cubicBezTo>
                      <a:pt x="298" y="383"/>
                      <a:pt x="328" y="393"/>
                      <a:pt x="358" y="423"/>
                    </a:cubicBezTo>
                    <a:cubicBezTo>
                      <a:pt x="388" y="443"/>
                      <a:pt x="407" y="452"/>
                      <a:pt x="427" y="472"/>
                    </a:cubicBezTo>
                    <a:cubicBezTo>
                      <a:pt x="459" y="418"/>
                      <a:pt x="482" y="395"/>
                      <a:pt x="496" y="395"/>
                    </a:cubicBezTo>
                    <a:cubicBezTo>
                      <a:pt x="511" y="395"/>
                      <a:pt x="513" y="428"/>
                      <a:pt x="497" y="482"/>
                    </a:cubicBezTo>
                    <a:cubicBezTo>
                      <a:pt x="497" y="492"/>
                      <a:pt x="497" y="502"/>
                      <a:pt x="497" y="502"/>
                    </a:cubicBezTo>
                    <a:cubicBezTo>
                      <a:pt x="501" y="503"/>
                      <a:pt x="504" y="504"/>
                      <a:pt x="508" y="504"/>
                    </a:cubicBezTo>
                    <a:cubicBezTo>
                      <a:pt x="536" y="504"/>
                      <a:pt x="533" y="464"/>
                      <a:pt x="507" y="393"/>
                    </a:cubicBezTo>
                    <a:cubicBezTo>
                      <a:pt x="466" y="271"/>
                      <a:pt x="172" y="62"/>
                      <a:pt x="264" y="62"/>
                    </a:cubicBezTo>
                    <a:cubicBezTo>
                      <a:pt x="285" y="62"/>
                      <a:pt x="323" y="72"/>
                      <a:pt x="388" y="96"/>
                    </a:cubicBezTo>
                    <a:cubicBezTo>
                      <a:pt x="427" y="105"/>
                      <a:pt x="457" y="115"/>
                      <a:pt x="487" y="125"/>
                    </a:cubicBezTo>
                    <a:cubicBezTo>
                      <a:pt x="427" y="96"/>
                      <a:pt x="358" y="26"/>
                      <a:pt x="289" y="16"/>
                    </a:cubicBezTo>
                    <a:cubicBezTo>
                      <a:pt x="254" y="6"/>
                      <a:pt x="227" y="0"/>
                      <a:pt x="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8" name="Google Shape;3308;p19"/>
              <p:cNvSpPr/>
              <p:nvPr/>
            </p:nvSpPr>
            <p:spPr>
              <a:xfrm>
                <a:off x="11019023" y="-835279"/>
                <a:ext cx="20128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1" extrusionOk="0">
                    <a:moveTo>
                      <a:pt x="26" y="1"/>
                    </a:moveTo>
                    <a:lnTo>
                      <a:pt x="26" y="1"/>
                    </a:lnTo>
                    <a:cubicBezTo>
                      <a:pt x="1" y="50"/>
                      <a:pt x="18" y="70"/>
                      <a:pt x="46" y="70"/>
                    </a:cubicBezTo>
                    <a:cubicBezTo>
                      <a:pt x="73" y="70"/>
                      <a:pt x="110" y="50"/>
                      <a:pt x="125" y="21"/>
                    </a:cubicBezTo>
                    <a:cubicBezTo>
                      <a:pt x="125" y="21"/>
                      <a:pt x="125" y="11"/>
                      <a:pt x="125" y="11"/>
                    </a:cubicBezTo>
                    <a:cubicBezTo>
                      <a:pt x="75" y="11"/>
                      <a:pt x="36" y="1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09" name="Google Shape;3309;p19"/>
              <p:cNvSpPr/>
              <p:nvPr/>
            </p:nvSpPr>
            <p:spPr>
              <a:xfrm>
                <a:off x="10473799" y="-752191"/>
                <a:ext cx="8212" cy="7568"/>
              </a:xfrm>
              <a:custGeom>
                <a:avLst/>
                <a:gdLst/>
                <a:ahLst/>
                <a:cxnLst/>
                <a:rect l="l" t="t" r="r" b="b"/>
                <a:pathLst>
                  <a:path w="51" h="47" extrusionOk="0">
                    <a:moveTo>
                      <a:pt x="50" y="0"/>
                    </a:moveTo>
                    <a:cubicBezTo>
                      <a:pt x="41" y="0"/>
                      <a:pt x="31" y="0"/>
                      <a:pt x="11" y="10"/>
                    </a:cubicBezTo>
                    <a:lnTo>
                      <a:pt x="1" y="10"/>
                    </a:lnTo>
                    <a:cubicBezTo>
                      <a:pt x="19" y="29"/>
                      <a:pt x="34" y="47"/>
                      <a:pt x="42" y="47"/>
                    </a:cubicBezTo>
                    <a:cubicBezTo>
                      <a:pt x="47" y="47"/>
                      <a:pt x="50" y="40"/>
                      <a:pt x="50" y="20"/>
                    </a:cubicBezTo>
                    <a:cubicBezTo>
                      <a:pt x="50" y="10"/>
                      <a:pt x="5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0" name="Google Shape;3310;p19"/>
              <p:cNvSpPr/>
              <p:nvPr/>
            </p:nvSpPr>
            <p:spPr>
              <a:xfrm>
                <a:off x="10647865" y="140361"/>
                <a:ext cx="6602" cy="8051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40"/>
                    </a:cubicBezTo>
                    <a:cubicBezTo>
                      <a:pt x="1" y="50"/>
                      <a:pt x="11" y="50"/>
                      <a:pt x="11" y="50"/>
                    </a:cubicBezTo>
                    <a:cubicBezTo>
                      <a:pt x="40" y="50"/>
                      <a:pt x="40" y="3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1" name="Google Shape;3311;p19"/>
              <p:cNvSpPr/>
              <p:nvPr/>
            </p:nvSpPr>
            <p:spPr>
              <a:xfrm>
                <a:off x="10283792" y="-831736"/>
                <a:ext cx="404166" cy="971771"/>
              </a:xfrm>
              <a:custGeom>
                <a:avLst/>
                <a:gdLst/>
                <a:ahLst/>
                <a:cxnLst/>
                <a:rect l="l" t="t" r="r" b="b"/>
                <a:pathLst>
                  <a:path w="2510" h="6035" extrusionOk="0">
                    <a:moveTo>
                      <a:pt x="1230" y="494"/>
                    </a:moveTo>
                    <a:cubicBezTo>
                      <a:pt x="1230" y="504"/>
                      <a:pt x="1230" y="504"/>
                      <a:pt x="1230" y="514"/>
                    </a:cubicBezTo>
                    <a:cubicBezTo>
                      <a:pt x="1230" y="534"/>
                      <a:pt x="1227" y="541"/>
                      <a:pt x="1222" y="541"/>
                    </a:cubicBezTo>
                    <a:cubicBezTo>
                      <a:pt x="1214" y="541"/>
                      <a:pt x="1199" y="523"/>
                      <a:pt x="1181" y="504"/>
                    </a:cubicBezTo>
                    <a:lnTo>
                      <a:pt x="1191" y="504"/>
                    </a:lnTo>
                    <a:cubicBezTo>
                      <a:pt x="1211" y="494"/>
                      <a:pt x="1221" y="494"/>
                      <a:pt x="1230" y="494"/>
                    </a:cubicBezTo>
                    <a:close/>
                    <a:moveTo>
                      <a:pt x="1297" y="1"/>
                    </a:moveTo>
                    <a:cubicBezTo>
                      <a:pt x="1291" y="1"/>
                      <a:pt x="1276" y="238"/>
                      <a:pt x="1260" y="276"/>
                    </a:cubicBezTo>
                    <a:cubicBezTo>
                      <a:pt x="1240" y="306"/>
                      <a:pt x="1240" y="366"/>
                      <a:pt x="1240" y="415"/>
                    </a:cubicBezTo>
                    <a:cubicBezTo>
                      <a:pt x="1230" y="425"/>
                      <a:pt x="1230" y="425"/>
                      <a:pt x="1221" y="425"/>
                    </a:cubicBezTo>
                    <a:cubicBezTo>
                      <a:pt x="1191" y="435"/>
                      <a:pt x="1171" y="455"/>
                      <a:pt x="1161" y="485"/>
                    </a:cubicBezTo>
                    <a:cubicBezTo>
                      <a:pt x="1141" y="465"/>
                      <a:pt x="1131" y="465"/>
                      <a:pt x="1121" y="455"/>
                    </a:cubicBezTo>
                    <a:cubicBezTo>
                      <a:pt x="1105" y="452"/>
                      <a:pt x="1096" y="451"/>
                      <a:pt x="1092" y="451"/>
                    </a:cubicBezTo>
                    <a:cubicBezTo>
                      <a:pt x="1078" y="451"/>
                      <a:pt x="1119" y="464"/>
                      <a:pt x="1141" y="494"/>
                    </a:cubicBezTo>
                    <a:cubicBezTo>
                      <a:pt x="1141" y="504"/>
                      <a:pt x="1141" y="504"/>
                      <a:pt x="1141" y="504"/>
                    </a:cubicBezTo>
                    <a:cubicBezTo>
                      <a:pt x="1141" y="514"/>
                      <a:pt x="1141" y="514"/>
                      <a:pt x="1131" y="524"/>
                    </a:cubicBezTo>
                    <a:cubicBezTo>
                      <a:pt x="1141" y="524"/>
                      <a:pt x="1141" y="514"/>
                      <a:pt x="1151" y="514"/>
                    </a:cubicBezTo>
                    <a:cubicBezTo>
                      <a:pt x="1181" y="574"/>
                      <a:pt x="1201" y="663"/>
                      <a:pt x="1201" y="683"/>
                    </a:cubicBezTo>
                    <a:cubicBezTo>
                      <a:pt x="1201" y="683"/>
                      <a:pt x="1201" y="693"/>
                      <a:pt x="1201" y="693"/>
                    </a:cubicBezTo>
                    <a:cubicBezTo>
                      <a:pt x="1191" y="703"/>
                      <a:pt x="1181" y="683"/>
                      <a:pt x="1171" y="732"/>
                    </a:cubicBezTo>
                    <a:cubicBezTo>
                      <a:pt x="1161" y="762"/>
                      <a:pt x="1121" y="782"/>
                      <a:pt x="1082" y="792"/>
                    </a:cubicBezTo>
                    <a:lnTo>
                      <a:pt x="1032" y="792"/>
                    </a:lnTo>
                    <a:cubicBezTo>
                      <a:pt x="1032" y="792"/>
                      <a:pt x="1032" y="802"/>
                      <a:pt x="1032" y="802"/>
                    </a:cubicBezTo>
                    <a:cubicBezTo>
                      <a:pt x="1022" y="802"/>
                      <a:pt x="1022" y="812"/>
                      <a:pt x="1032" y="841"/>
                    </a:cubicBezTo>
                    <a:cubicBezTo>
                      <a:pt x="1042" y="881"/>
                      <a:pt x="1072" y="931"/>
                      <a:pt x="1102" y="960"/>
                    </a:cubicBezTo>
                    <a:lnTo>
                      <a:pt x="1111" y="960"/>
                    </a:lnTo>
                    <a:cubicBezTo>
                      <a:pt x="1148" y="988"/>
                      <a:pt x="1118" y="1031"/>
                      <a:pt x="1067" y="1031"/>
                    </a:cubicBezTo>
                    <a:cubicBezTo>
                      <a:pt x="1062" y="1031"/>
                      <a:pt x="1057" y="1031"/>
                      <a:pt x="1052" y="1030"/>
                    </a:cubicBezTo>
                    <a:cubicBezTo>
                      <a:pt x="1032" y="1020"/>
                      <a:pt x="1012" y="1010"/>
                      <a:pt x="993" y="990"/>
                    </a:cubicBezTo>
                    <a:cubicBezTo>
                      <a:pt x="993" y="980"/>
                      <a:pt x="983" y="980"/>
                      <a:pt x="983" y="980"/>
                    </a:cubicBezTo>
                    <a:cubicBezTo>
                      <a:pt x="977" y="969"/>
                      <a:pt x="968" y="964"/>
                      <a:pt x="959" y="964"/>
                    </a:cubicBezTo>
                    <a:cubicBezTo>
                      <a:pt x="953" y="964"/>
                      <a:pt x="947" y="966"/>
                      <a:pt x="943" y="970"/>
                    </a:cubicBezTo>
                    <a:cubicBezTo>
                      <a:pt x="923" y="990"/>
                      <a:pt x="893" y="1020"/>
                      <a:pt x="854" y="1079"/>
                    </a:cubicBezTo>
                    <a:cubicBezTo>
                      <a:pt x="774" y="1159"/>
                      <a:pt x="933" y="1109"/>
                      <a:pt x="973" y="1169"/>
                    </a:cubicBezTo>
                    <a:cubicBezTo>
                      <a:pt x="989" y="1192"/>
                      <a:pt x="995" y="1200"/>
                      <a:pt x="998" y="1200"/>
                    </a:cubicBezTo>
                    <a:cubicBezTo>
                      <a:pt x="1005" y="1200"/>
                      <a:pt x="1002" y="1169"/>
                      <a:pt x="1062" y="1169"/>
                    </a:cubicBezTo>
                    <a:cubicBezTo>
                      <a:pt x="1151" y="1169"/>
                      <a:pt x="1082" y="1278"/>
                      <a:pt x="1092" y="1426"/>
                    </a:cubicBezTo>
                    <a:cubicBezTo>
                      <a:pt x="1100" y="1489"/>
                      <a:pt x="1082" y="1512"/>
                      <a:pt x="1059" y="1512"/>
                    </a:cubicBezTo>
                    <a:cubicBezTo>
                      <a:pt x="1029" y="1512"/>
                      <a:pt x="991" y="1471"/>
                      <a:pt x="1002" y="1436"/>
                    </a:cubicBezTo>
                    <a:cubicBezTo>
                      <a:pt x="1012" y="1377"/>
                      <a:pt x="1042" y="1397"/>
                      <a:pt x="923" y="1337"/>
                    </a:cubicBezTo>
                    <a:cubicBezTo>
                      <a:pt x="889" y="1320"/>
                      <a:pt x="874" y="1313"/>
                      <a:pt x="871" y="1313"/>
                    </a:cubicBezTo>
                    <a:cubicBezTo>
                      <a:pt x="864" y="1313"/>
                      <a:pt x="929" y="1357"/>
                      <a:pt x="943" y="1407"/>
                    </a:cubicBezTo>
                    <a:cubicBezTo>
                      <a:pt x="958" y="1459"/>
                      <a:pt x="922" y="1517"/>
                      <a:pt x="887" y="1517"/>
                    </a:cubicBezTo>
                    <a:cubicBezTo>
                      <a:pt x="875" y="1517"/>
                      <a:pt x="863" y="1511"/>
                      <a:pt x="854" y="1496"/>
                    </a:cubicBezTo>
                    <a:cubicBezTo>
                      <a:pt x="837" y="1479"/>
                      <a:pt x="822" y="1472"/>
                      <a:pt x="808" y="1472"/>
                    </a:cubicBezTo>
                    <a:cubicBezTo>
                      <a:pt x="780" y="1472"/>
                      <a:pt x="758" y="1503"/>
                      <a:pt x="745" y="1555"/>
                    </a:cubicBezTo>
                    <a:cubicBezTo>
                      <a:pt x="739" y="1579"/>
                      <a:pt x="740" y="1586"/>
                      <a:pt x="743" y="1586"/>
                    </a:cubicBezTo>
                    <a:cubicBezTo>
                      <a:pt x="750" y="1586"/>
                      <a:pt x="771" y="1555"/>
                      <a:pt x="787" y="1555"/>
                    </a:cubicBezTo>
                    <a:cubicBezTo>
                      <a:pt x="794" y="1555"/>
                      <a:pt x="800" y="1560"/>
                      <a:pt x="804" y="1575"/>
                    </a:cubicBezTo>
                    <a:cubicBezTo>
                      <a:pt x="824" y="1628"/>
                      <a:pt x="870" y="1655"/>
                      <a:pt x="908" y="1655"/>
                    </a:cubicBezTo>
                    <a:cubicBezTo>
                      <a:pt x="926" y="1655"/>
                      <a:pt x="943" y="1648"/>
                      <a:pt x="953" y="1635"/>
                    </a:cubicBezTo>
                    <a:cubicBezTo>
                      <a:pt x="965" y="1626"/>
                      <a:pt x="976" y="1621"/>
                      <a:pt x="989" y="1621"/>
                    </a:cubicBezTo>
                    <a:cubicBezTo>
                      <a:pt x="1017" y="1621"/>
                      <a:pt x="1050" y="1643"/>
                      <a:pt x="1111" y="1684"/>
                    </a:cubicBezTo>
                    <a:cubicBezTo>
                      <a:pt x="1131" y="1704"/>
                      <a:pt x="1141" y="1714"/>
                      <a:pt x="1131" y="1734"/>
                    </a:cubicBezTo>
                    <a:cubicBezTo>
                      <a:pt x="1131" y="1754"/>
                      <a:pt x="1111" y="1764"/>
                      <a:pt x="1092" y="1783"/>
                    </a:cubicBezTo>
                    <a:cubicBezTo>
                      <a:pt x="1072" y="1803"/>
                      <a:pt x="1042" y="1813"/>
                      <a:pt x="1022" y="1833"/>
                    </a:cubicBezTo>
                    <a:cubicBezTo>
                      <a:pt x="1010" y="1845"/>
                      <a:pt x="1000" y="1848"/>
                      <a:pt x="988" y="1848"/>
                    </a:cubicBezTo>
                    <a:cubicBezTo>
                      <a:pt x="976" y="1848"/>
                      <a:pt x="963" y="1844"/>
                      <a:pt x="947" y="1844"/>
                    </a:cubicBezTo>
                    <a:cubicBezTo>
                      <a:pt x="928" y="1844"/>
                      <a:pt x="904" y="1850"/>
                      <a:pt x="874" y="1873"/>
                    </a:cubicBezTo>
                    <a:cubicBezTo>
                      <a:pt x="809" y="1930"/>
                      <a:pt x="803" y="1980"/>
                      <a:pt x="787" y="1980"/>
                    </a:cubicBezTo>
                    <a:cubicBezTo>
                      <a:pt x="784" y="1980"/>
                      <a:pt x="780" y="1977"/>
                      <a:pt x="774" y="1972"/>
                    </a:cubicBezTo>
                    <a:cubicBezTo>
                      <a:pt x="769" y="1965"/>
                      <a:pt x="763" y="1961"/>
                      <a:pt x="756" y="1961"/>
                    </a:cubicBezTo>
                    <a:cubicBezTo>
                      <a:pt x="726" y="1961"/>
                      <a:pt x="683" y="2029"/>
                      <a:pt x="626" y="2111"/>
                    </a:cubicBezTo>
                    <a:cubicBezTo>
                      <a:pt x="581" y="2172"/>
                      <a:pt x="596" y="2196"/>
                      <a:pt x="621" y="2196"/>
                    </a:cubicBezTo>
                    <a:cubicBezTo>
                      <a:pt x="641" y="2196"/>
                      <a:pt x="667" y="2182"/>
                      <a:pt x="675" y="2160"/>
                    </a:cubicBezTo>
                    <a:cubicBezTo>
                      <a:pt x="680" y="2148"/>
                      <a:pt x="683" y="2143"/>
                      <a:pt x="685" y="2143"/>
                    </a:cubicBezTo>
                    <a:cubicBezTo>
                      <a:pt x="692" y="2143"/>
                      <a:pt x="690" y="2187"/>
                      <a:pt x="705" y="2210"/>
                    </a:cubicBezTo>
                    <a:cubicBezTo>
                      <a:pt x="713" y="2221"/>
                      <a:pt x="722" y="2230"/>
                      <a:pt x="734" y="2230"/>
                    </a:cubicBezTo>
                    <a:cubicBezTo>
                      <a:pt x="753" y="2230"/>
                      <a:pt x="781" y="2208"/>
                      <a:pt x="824" y="2140"/>
                    </a:cubicBezTo>
                    <a:cubicBezTo>
                      <a:pt x="838" y="2113"/>
                      <a:pt x="851" y="2102"/>
                      <a:pt x="863" y="2102"/>
                    </a:cubicBezTo>
                    <a:cubicBezTo>
                      <a:pt x="904" y="2102"/>
                      <a:pt x="933" y="2220"/>
                      <a:pt x="933" y="2220"/>
                    </a:cubicBezTo>
                    <a:cubicBezTo>
                      <a:pt x="933" y="2220"/>
                      <a:pt x="963" y="2289"/>
                      <a:pt x="1022" y="2339"/>
                    </a:cubicBezTo>
                    <a:cubicBezTo>
                      <a:pt x="1072" y="2378"/>
                      <a:pt x="893" y="2398"/>
                      <a:pt x="844" y="2408"/>
                    </a:cubicBezTo>
                    <a:cubicBezTo>
                      <a:pt x="794" y="2418"/>
                      <a:pt x="864" y="2468"/>
                      <a:pt x="824" y="2507"/>
                    </a:cubicBezTo>
                    <a:cubicBezTo>
                      <a:pt x="817" y="2516"/>
                      <a:pt x="808" y="2520"/>
                      <a:pt x="798" y="2520"/>
                    </a:cubicBezTo>
                    <a:cubicBezTo>
                      <a:pt x="755" y="2520"/>
                      <a:pt x="690" y="2446"/>
                      <a:pt x="626" y="2438"/>
                    </a:cubicBezTo>
                    <a:cubicBezTo>
                      <a:pt x="599" y="2431"/>
                      <a:pt x="579" y="2427"/>
                      <a:pt x="562" y="2427"/>
                    </a:cubicBezTo>
                    <a:cubicBezTo>
                      <a:pt x="528" y="2427"/>
                      <a:pt x="503" y="2444"/>
                      <a:pt x="457" y="2497"/>
                    </a:cubicBezTo>
                    <a:cubicBezTo>
                      <a:pt x="409" y="2561"/>
                      <a:pt x="444" y="2631"/>
                      <a:pt x="506" y="2631"/>
                    </a:cubicBezTo>
                    <a:cubicBezTo>
                      <a:pt x="521" y="2631"/>
                      <a:pt x="538" y="2626"/>
                      <a:pt x="556" y="2616"/>
                    </a:cubicBezTo>
                    <a:cubicBezTo>
                      <a:pt x="574" y="2609"/>
                      <a:pt x="587" y="2606"/>
                      <a:pt x="597" y="2606"/>
                    </a:cubicBezTo>
                    <a:cubicBezTo>
                      <a:pt x="643" y="2606"/>
                      <a:pt x="616" y="2671"/>
                      <a:pt x="616" y="2696"/>
                    </a:cubicBezTo>
                    <a:cubicBezTo>
                      <a:pt x="616" y="2725"/>
                      <a:pt x="546" y="2715"/>
                      <a:pt x="437" y="2795"/>
                    </a:cubicBezTo>
                    <a:cubicBezTo>
                      <a:pt x="355" y="2850"/>
                      <a:pt x="382" y="2895"/>
                      <a:pt x="432" y="2895"/>
                    </a:cubicBezTo>
                    <a:cubicBezTo>
                      <a:pt x="455" y="2895"/>
                      <a:pt x="482" y="2886"/>
                      <a:pt x="507" y="2864"/>
                    </a:cubicBezTo>
                    <a:cubicBezTo>
                      <a:pt x="537" y="2837"/>
                      <a:pt x="564" y="2834"/>
                      <a:pt x="589" y="2834"/>
                    </a:cubicBezTo>
                    <a:cubicBezTo>
                      <a:pt x="596" y="2834"/>
                      <a:pt x="603" y="2834"/>
                      <a:pt x="610" y="2834"/>
                    </a:cubicBezTo>
                    <a:cubicBezTo>
                      <a:pt x="641" y="2834"/>
                      <a:pt x="670" y="2830"/>
                      <a:pt x="705" y="2775"/>
                    </a:cubicBezTo>
                    <a:cubicBezTo>
                      <a:pt x="735" y="2719"/>
                      <a:pt x="758" y="2694"/>
                      <a:pt x="769" y="2694"/>
                    </a:cubicBezTo>
                    <a:cubicBezTo>
                      <a:pt x="779" y="2694"/>
                      <a:pt x="779" y="2717"/>
                      <a:pt x="764" y="2755"/>
                    </a:cubicBezTo>
                    <a:cubicBezTo>
                      <a:pt x="755" y="2791"/>
                      <a:pt x="767" y="2809"/>
                      <a:pt x="787" y="2809"/>
                    </a:cubicBezTo>
                    <a:cubicBezTo>
                      <a:pt x="811" y="2809"/>
                      <a:pt x="847" y="2784"/>
                      <a:pt x="874" y="2735"/>
                    </a:cubicBezTo>
                    <a:cubicBezTo>
                      <a:pt x="874" y="2725"/>
                      <a:pt x="883" y="2715"/>
                      <a:pt x="883" y="2715"/>
                    </a:cubicBezTo>
                    <a:cubicBezTo>
                      <a:pt x="893" y="2696"/>
                      <a:pt x="903" y="2666"/>
                      <a:pt x="913" y="2656"/>
                    </a:cubicBezTo>
                    <a:cubicBezTo>
                      <a:pt x="923" y="2606"/>
                      <a:pt x="933" y="2577"/>
                      <a:pt x="973" y="2557"/>
                    </a:cubicBezTo>
                    <a:lnTo>
                      <a:pt x="983" y="2557"/>
                    </a:lnTo>
                    <a:cubicBezTo>
                      <a:pt x="988" y="2554"/>
                      <a:pt x="992" y="2553"/>
                      <a:pt x="995" y="2553"/>
                    </a:cubicBezTo>
                    <a:cubicBezTo>
                      <a:pt x="1003" y="2553"/>
                      <a:pt x="1005" y="2562"/>
                      <a:pt x="1012" y="2577"/>
                    </a:cubicBezTo>
                    <a:cubicBezTo>
                      <a:pt x="1012" y="2597"/>
                      <a:pt x="1002" y="2646"/>
                      <a:pt x="993" y="2676"/>
                    </a:cubicBezTo>
                    <a:cubicBezTo>
                      <a:pt x="993" y="2696"/>
                      <a:pt x="993" y="2715"/>
                      <a:pt x="993" y="2725"/>
                    </a:cubicBezTo>
                    <a:cubicBezTo>
                      <a:pt x="993" y="2755"/>
                      <a:pt x="993" y="2785"/>
                      <a:pt x="963" y="2805"/>
                    </a:cubicBezTo>
                    <a:cubicBezTo>
                      <a:pt x="953" y="2815"/>
                      <a:pt x="943" y="2815"/>
                      <a:pt x="923" y="2825"/>
                    </a:cubicBezTo>
                    <a:cubicBezTo>
                      <a:pt x="844" y="2844"/>
                      <a:pt x="874" y="2924"/>
                      <a:pt x="824" y="3003"/>
                    </a:cubicBezTo>
                    <a:cubicBezTo>
                      <a:pt x="808" y="3027"/>
                      <a:pt x="797" y="3036"/>
                      <a:pt x="787" y="3036"/>
                    </a:cubicBezTo>
                    <a:cubicBezTo>
                      <a:pt x="760" y="3036"/>
                      <a:pt x="749" y="2962"/>
                      <a:pt x="705" y="2904"/>
                    </a:cubicBezTo>
                    <a:cubicBezTo>
                      <a:pt x="696" y="2894"/>
                      <a:pt x="688" y="2889"/>
                      <a:pt x="681" y="2889"/>
                    </a:cubicBezTo>
                    <a:cubicBezTo>
                      <a:pt x="640" y="2889"/>
                      <a:pt x="623" y="3040"/>
                      <a:pt x="606" y="3082"/>
                    </a:cubicBezTo>
                    <a:cubicBezTo>
                      <a:pt x="576" y="3122"/>
                      <a:pt x="536" y="3053"/>
                      <a:pt x="467" y="3211"/>
                    </a:cubicBezTo>
                    <a:cubicBezTo>
                      <a:pt x="411" y="3338"/>
                      <a:pt x="496" y="3364"/>
                      <a:pt x="542" y="3364"/>
                    </a:cubicBezTo>
                    <a:cubicBezTo>
                      <a:pt x="553" y="3364"/>
                      <a:pt x="562" y="3362"/>
                      <a:pt x="566" y="3360"/>
                    </a:cubicBezTo>
                    <a:cubicBezTo>
                      <a:pt x="586" y="3350"/>
                      <a:pt x="576" y="3172"/>
                      <a:pt x="636" y="3152"/>
                    </a:cubicBezTo>
                    <a:cubicBezTo>
                      <a:pt x="643" y="3147"/>
                      <a:pt x="650" y="3145"/>
                      <a:pt x="657" y="3145"/>
                    </a:cubicBezTo>
                    <a:cubicBezTo>
                      <a:pt x="697" y="3145"/>
                      <a:pt x="722" y="3217"/>
                      <a:pt x="645" y="3310"/>
                    </a:cubicBezTo>
                    <a:cubicBezTo>
                      <a:pt x="586" y="3391"/>
                      <a:pt x="582" y="3418"/>
                      <a:pt x="604" y="3418"/>
                    </a:cubicBezTo>
                    <a:cubicBezTo>
                      <a:pt x="612" y="3418"/>
                      <a:pt x="623" y="3415"/>
                      <a:pt x="636" y="3410"/>
                    </a:cubicBezTo>
                    <a:cubicBezTo>
                      <a:pt x="639" y="3408"/>
                      <a:pt x="643" y="3408"/>
                      <a:pt x="646" y="3408"/>
                    </a:cubicBezTo>
                    <a:cubicBezTo>
                      <a:pt x="693" y="3408"/>
                      <a:pt x="674" y="3538"/>
                      <a:pt x="655" y="3538"/>
                    </a:cubicBezTo>
                    <a:cubicBezTo>
                      <a:pt x="627" y="3538"/>
                      <a:pt x="572" y="3449"/>
                      <a:pt x="524" y="3449"/>
                    </a:cubicBezTo>
                    <a:cubicBezTo>
                      <a:pt x="521" y="3449"/>
                      <a:pt x="519" y="3449"/>
                      <a:pt x="517" y="3449"/>
                    </a:cubicBezTo>
                    <a:cubicBezTo>
                      <a:pt x="477" y="3459"/>
                      <a:pt x="467" y="3509"/>
                      <a:pt x="427" y="3618"/>
                    </a:cubicBezTo>
                    <a:cubicBezTo>
                      <a:pt x="419" y="3649"/>
                      <a:pt x="408" y="3658"/>
                      <a:pt x="397" y="3658"/>
                    </a:cubicBezTo>
                    <a:cubicBezTo>
                      <a:pt x="385" y="3658"/>
                      <a:pt x="371" y="3647"/>
                      <a:pt x="357" y="3647"/>
                    </a:cubicBezTo>
                    <a:cubicBezTo>
                      <a:pt x="340" y="3647"/>
                      <a:pt x="324" y="3662"/>
                      <a:pt x="308" y="3727"/>
                    </a:cubicBezTo>
                    <a:cubicBezTo>
                      <a:pt x="290" y="3804"/>
                      <a:pt x="324" y="3832"/>
                      <a:pt x="370" y="3832"/>
                    </a:cubicBezTo>
                    <a:cubicBezTo>
                      <a:pt x="425" y="3832"/>
                      <a:pt x="495" y="3794"/>
                      <a:pt x="517" y="3757"/>
                    </a:cubicBezTo>
                    <a:cubicBezTo>
                      <a:pt x="566" y="3687"/>
                      <a:pt x="487" y="3747"/>
                      <a:pt x="566" y="3687"/>
                    </a:cubicBezTo>
                    <a:cubicBezTo>
                      <a:pt x="577" y="3679"/>
                      <a:pt x="586" y="3676"/>
                      <a:pt x="592" y="3676"/>
                    </a:cubicBezTo>
                    <a:cubicBezTo>
                      <a:pt x="625" y="3676"/>
                      <a:pt x="598" y="3774"/>
                      <a:pt x="556" y="3866"/>
                    </a:cubicBezTo>
                    <a:cubicBezTo>
                      <a:pt x="556" y="3866"/>
                      <a:pt x="556" y="3876"/>
                      <a:pt x="556" y="3876"/>
                    </a:cubicBezTo>
                    <a:cubicBezTo>
                      <a:pt x="546" y="3895"/>
                      <a:pt x="546" y="3905"/>
                      <a:pt x="536" y="3915"/>
                    </a:cubicBezTo>
                    <a:cubicBezTo>
                      <a:pt x="526" y="3945"/>
                      <a:pt x="526" y="3965"/>
                      <a:pt x="517" y="3975"/>
                    </a:cubicBezTo>
                    <a:cubicBezTo>
                      <a:pt x="511" y="3997"/>
                      <a:pt x="512" y="4010"/>
                      <a:pt x="520" y="4010"/>
                    </a:cubicBezTo>
                    <a:cubicBezTo>
                      <a:pt x="527" y="4010"/>
                      <a:pt x="539" y="4002"/>
                      <a:pt x="556" y="3985"/>
                    </a:cubicBezTo>
                    <a:cubicBezTo>
                      <a:pt x="596" y="3945"/>
                      <a:pt x="606" y="3905"/>
                      <a:pt x="606" y="3866"/>
                    </a:cubicBezTo>
                    <a:cubicBezTo>
                      <a:pt x="616" y="3826"/>
                      <a:pt x="616" y="3786"/>
                      <a:pt x="626" y="3747"/>
                    </a:cubicBezTo>
                    <a:cubicBezTo>
                      <a:pt x="634" y="3723"/>
                      <a:pt x="646" y="3714"/>
                      <a:pt x="657" y="3714"/>
                    </a:cubicBezTo>
                    <a:cubicBezTo>
                      <a:pt x="686" y="3714"/>
                      <a:pt x="718" y="3770"/>
                      <a:pt x="725" y="3826"/>
                    </a:cubicBezTo>
                    <a:cubicBezTo>
                      <a:pt x="735" y="3846"/>
                      <a:pt x="735" y="3856"/>
                      <a:pt x="725" y="3856"/>
                    </a:cubicBezTo>
                    <a:cubicBezTo>
                      <a:pt x="715" y="3876"/>
                      <a:pt x="675" y="3866"/>
                      <a:pt x="645" y="3925"/>
                    </a:cubicBezTo>
                    <a:cubicBezTo>
                      <a:pt x="614" y="3995"/>
                      <a:pt x="565" y="4086"/>
                      <a:pt x="588" y="4086"/>
                    </a:cubicBezTo>
                    <a:cubicBezTo>
                      <a:pt x="600" y="4086"/>
                      <a:pt x="634" y="4059"/>
                      <a:pt x="705" y="3985"/>
                    </a:cubicBezTo>
                    <a:cubicBezTo>
                      <a:pt x="745" y="3935"/>
                      <a:pt x="745" y="3885"/>
                      <a:pt x="764" y="3876"/>
                    </a:cubicBezTo>
                    <a:cubicBezTo>
                      <a:pt x="767" y="3873"/>
                      <a:pt x="770" y="3872"/>
                      <a:pt x="774" y="3872"/>
                    </a:cubicBezTo>
                    <a:cubicBezTo>
                      <a:pt x="794" y="3872"/>
                      <a:pt x="821" y="3919"/>
                      <a:pt x="804" y="3945"/>
                    </a:cubicBezTo>
                    <a:cubicBezTo>
                      <a:pt x="784" y="3975"/>
                      <a:pt x="774" y="3975"/>
                      <a:pt x="735" y="4014"/>
                    </a:cubicBezTo>
                    <a:cubicBezTo>
                      <a:pt x="695" y="4054"/>
                      <a:pt x="675" y="4044"/>
                      <a:pt x="606" y="4123"/>
                    </a:cubicBezTo>
                    <a:cubicBezTo>
                      <a:pt x="576" y="4163"/>
                      <a:pt x="546" y="4163"/>
                      <a:pt x="526" y="4163"/>
                    </a:cubicBezTo>
                    <a:cubicBezTo>
                      <a:pt x="497" y="4153"/>
                      <a:pt x="477" y="4133"/>
                      <a:pt x="437" y="4114"/>
                    </a:cubicBezTo>
                    <a:lnTo>
                      <a:pt x="427" y="4114"/>
                    </a:lnTo>
                    <a:cubicBezTo>
                      <a:pt x="422" y="4111"/>
                      <a:pt x="417" y="4109"/>
                      <a:pt x="415" y="4109"/>
                    </a:cubicBezTo>
                    <a:cubicBezTo>
                      <a:pt x="407" y="4109"/>
                      <a:pt x="407" y="4116"/>
                      <a:pt x="407" y="4123"/>
                    </a:cubicBezTo>
                    <a:cubicBezTo>
                      <a:pt x="417" y="4143"/>
                      <a:pt x="467" y="4193"/>
                      <a:pt x="457" y="4233"/>
                    </a:cubicBezTo>
                    <a:cubicBezTo>
                      <a:pt x="457" y="4233"/>
                      <a:pt x="457" y="4233"/>
                      <a:pt x="457" y="4242"/>
                    </a:cubicBezTo>
                    <a:cubicBezTo>
                      <a:pt x="447" y="4252"/>
                      <a:pt x="427" y="4262"/>
                      <a:pt x="407" y="4262"/>
                    </a:cubicBezTo>
                    <a:cubicBezTo>
                      <a:pt x="368" y="4262"/>
                      <a:pt x="328" y="4252"/>
                      <a:pt x="289" y="4242"/>
                    </a:cubicBezTo>
                    <a:cubicBezTo>
                      <a:pt x="279" y="4233"/>
                      <a:pt x="269" y="4233"/>
                      <a:pt x="269" y="4233"/>
                    </a:cubicBezTo>
                    <a:cubicBezTo>
                      <a:pt x="269" y="4233"/>
                      <a:pt x="239" y="4282"/>
                      <a:pt x="249" y="4292"/>
                    </a:cubicBezTo>
                    <a:cubicBezTo>
                      <a:pt x="253" y="4292"/>
                      <a:pt x="258" y="4292"/>
                      <a:pt x="263" y="4292"/>
                    </a:cubicBezTo>
                    <a:cubicBezTo>
                      <a:pt x="281" y="4292"/>
                      <a:pt x="303" y="4298"/>
                      <a:pt x="318" y="4352"/>
                    </a:cubicBezTo>
                    <a:cubicBezTo>
                      <a:pt x="318" y="4361"/>
                      <a:pt x="318" y="4371"/>
                      <a:pt x="318" y="4371"/>
                    </a:cubicBezTo>
                    <a:cubicBezTo>
                      <a:pt x="318" y="4381"/>
                      <a:pt x="308" y="4381"/>
                      <a:pt x="308" y="4381"/>
                    </a:cubicBezTo>
                    <a:cubicBezTo>
                      <a:pt x="306" y="4383"/>
                      <a:pt x="302" y="4383"/>
                      <a:pt x="299" y="4383"/>
                    </a:cubicBezTo>
                    <a:cubicBezTo>
                      <a:pt x="277" y="4383"/>
                      <a:pt x="242" y="4361"/>
                      <a:pt x="199" y="4361"/>
                    </a:cubicBezTo>
                    <a:cubicBezTo>
                      <a:pt x="189" y="4361"/>
                      <a:pt x="179" y="4361"/>
                      <a:pt x="170" y="4371"/>
                    </a:cubicBezTo>
                    <a:lnTo>
                      <a:pt x="160" y="4371"/>
                    </a:lnTo>
                    <a:cubicBezTo>
                      <a:pt x="140" y="4371"/>
                      <a:pt x="160" y="4391"/>
                      <a:pt x="150" y="4451"/>
                    </a:cubicBezTo>
                    <a:cubicBezTo>
                      <a:pt x="146" y="4477"/>
                      <a:pt x="152" y="4483"/>
                      <a:pt x="164" y="4483"/>
                    </a:cubicBezTo>
                    <a:cubicBezTo>
                      <a:pt x="175" y="4483"/>
                      <a:pt x="192" y="4477"/>
                      <a:pt x="210" y="4477"/>
                    </a:cubicBezTo>
                    <a:cubicBezTo>
                      <a:pt x="223" y="4477"/>
                      <a:pt x="236" y="4480"/>
                      <a:pt x="249" y="4490"/>
                    </a:cubicBezTo>
                    <a:cubicBezTo>
                      <a:pt x="308" y="4530"/>
                      <a:pt x="209" y="4520"/>
                      <a:pt x="209" y="4619"/>
                    </a:cubicBezTo>
                    <a:cubicBezTo>
                      <a:pt x="209" y="4664"/>
                      <a:pt x="219" y="4681"/>
                      <a:pt x="234" y="4681"/>
                    </a:cubicBezTo>
                    <a:cubicBezTo>
                      <a:pt x="252" y="4681"/>
                      <a:pt x="277" y="4656"/>
                      <a:pt x="298" y="4629"/>
                    </a:cubicBezTo>
                    <a:cubicBezTo>
                      <a:pt x="308" y="4609"/>
                      <a:pt x="318" y="4599"/>
                      <a:pt x="328" y="4589"/>
                    </a:cubicBezTo>
                    <a:cubicBezTo>
                      <a:pt x="348" y="4560"/>
                      <a:pt x="368" y="4540"/>
                      <a:pt x="388" y="4500"/>
                    </a:cubicBezTo>
                    <a:cubicBezTo>
                      <a:pt x="406" y="4446"/>
                      <a:pt x="416" y="4400"/>
                      <a:pt x="447" y="4400"/>
                    </a:cubicBezTo>
                    <a:cubicBezTo>
                      <a:pt x="450" y="4400"/>
                      <a:pt x="454" y="4400"/>
                      <a:pt x="457" y="4401"/>
                    </a:cubicBezTo>
                    <a:cubicBezTo>
                      <a:pt x="497" y="4411"/>
                      <a:pt x="487" y="4431"/>
                      <a:pt x="447" y="4530"/>
                    </a:cubicBezTo>
                    <a:cubicBezTo>
                      <a:pt x="427" y="4599"/>
                      <a:pt x="417" y="4609"/>
                      <a:pt x="417" y="4619"/>
                    </a:cubicBezTo>
                    <a:cubicBezTo>
                      <a:pt x="427" y="4629"/>
                      <a:pt x="427" y="4639"/>
                      <a:pt x="437" y="4659"/>
                    </a:cubicBezTo>
                    <a:cubicBezTo>
                      <a:pt x="443" y="4667"/>
                      <a:pt x="448" y="4671"/>
                      <a:pt x="452" y="4671"/>
                    </a:cubicBezTo>
                    <a:cubicBezTo>
                      <a:pt x="463" y="4671"/>
                      <a:pt x="470" y="4648"/>
                      <a:pt x="477" y="4619"/>
                    </a:cubicBezTo>
                    <a:cubicBezTo>
                      <a:pt x="487" y="4589"/>
                      <a:pt x="497" y="4550"/>
                      <a:pt x="497" y="4520"/>
                    </a:cubicBezTo>
                    <a:cubicBezTo>
                      <a:pt x="507" y="4480"/>
                      <a:pt x="526" y="4480"/>
                      <a:pt x="556" y="4470"/>
                    </a:cubicBezTo>
                    <a:cubicBezTo>
                      <a:pt x="576" y="4461"/>
                      <a:pt x="586" y="4451"/>
                      <a:pt x="606" y="4441"/>
                    </a:cubicBezTo>
                    <a:cubicBezTo>
                      <a:pt x="613" y="4435"/>
                      <a:pt x="619" y="4432"/>
                      <a:pt x="623" y="4432"/>
                    </a:cubicBezTo>
                    <a:cubicBezTo>
                      <a:pt x="647" y="4432"/>
                      <a:pt x="626" y="4519"/>
                      <a:pt x="626" y="4570"/>
                    </a:cubicBezTo>
                    <a:cubicBezTo>
                      <a:pt x="626" y="4629"/>
                      <a:pt x="616" y="4609"/>
                      <a:pt x="596" y="4699"/>
                    </a:cubicBezTo>
                    <a:cubicBezTo>
                      <a:pt x="593" y="4723"/>
                      <a:pt x="595" y="4734"/>
                      <a:pt x="600" y="4734"/>
                    </a:cubicBezTo>
                    <a:cubicBezTo>
                      <a:pt x="613" y="4734"/>
                      <a:pt x="647" y="4664"/>
                      <a:pt x="675" y="4599"/>
                    </a:cubicBezTo>
                    <a:cubicBezTo>
                      <a:pt x="688" y="4557"/>
                      <a:pt x="692" y="4545"/>
                      <a:pt x="699" y="4545"/>
                    </a:cubicBezTo>
                    <a:cubicBezTo>
                      <a:pt x="709" y="4545"/>
                      <a:pt x="723" y="4561"/>
                      <a:pt x="765" y="4561"/>
                    </a:cubicBezTo>
                    <a:cubicBezTo>
                      <a:pt x="771" y="4561"/>
                      <a:pt x="777" y="4560"/>
                      <a:pt x="784" y="4560"/>
                    </a:cubicBezTo>
                    <a:cubicBezTo>
                      <a:pt x="794" y="4559"/>
                      <a:pt x="802" y="4558"/>
                      <a:pt x="809" y="4558"/>
                    </a:cubicBezTo>
                    <a:cubicBezTo>
                      <a:pt x="866" y="4558"/>
                      <a:pt x="788" y="4597"/>
                      <a:pt x="735" y="4669"/>
                    </a:cubicBezTo>
                    <a:cubicBezTo>
                      <a:pt x="692" y="4719"/>
                      <a:pt x="701" y="4733"/>
                      <a:pt x="728" y="4733"/>
                    </a:cubicBezTo>
                    <a:cubicBezTo>
                      <a:pt x="738" y="4733"/>
                      <a:pt x="751" y="4731"/>
                      <a:pt x="764" y="4728"/>
                    </a:cubicBezTo>
                    <a:cubicBezTo>
                      <a:pt x="814" y="4718"/>
                      <a:pt x="764" y="4728"/>
                      <a:pt x="854" y="4689"/>
                    </a:cubicBezTo>
                    <a:cubicBezTo>
                      <a:pt x="861" y="4686"/>
                      <a:pt x="868" y="4685"/>
                      <a:pt x="873" y="4685"/>
                    </a:cubicBezTo>
                    <a:cubicBezTo>
                      <a:pt x="933" y="4685"/>
                      <a:pt x="883" y="4818"/>
                      <a:pt x="883" y="4818"/>
                    </a:cubicBezTo>
                    <a:cubicBezTo>
                      <a:pt x="883" y="4818"/>
                      <a:pt x="840" y="4861"/>
                      <a:pt x="796" y="4861"/>
                    </a:cubicBezTo>
                    <a:cubicBezTo>
                      <a:pt x="789" y="4861"/>
                      <a:pt x="781" y="4860"/>
                      <a:pt x="774" y="4857"/>
                    </a:cubicBezTo>
                    <a:cubicBezTo>
                      <a:pt x="724" y="4840"/>
                      <a:pt x="723" y="4781"/>
                      <a:pt x="682" y="4781"/>
                    </a:cubicBezTo>
                    <a:cubicBezTo>
                      <a:pt x="675" y="4781"/>
                      <a:pt x="666" y="4783"/>
                      <a:pt x="655" y="4788"/>
                    </a:cubicBezTo>
                    <a:cubicBezTo>
                      <a:pt x="596" y="4827"/>
                      <a:pt x="606" y="4847"/>
                      <a:pt x="586" y="4867"/>
                    </a:cubicBezTo>
                    <a:cubicBezTo>
                      <a:pt x="580" y="4873"/>
                      <a:pt x="576" y="4875"/>
                      <a:pt x="572" y="4875"/>
                    </a:cubicBezTo>
                    <a:cubicBezTo>
                      <a:pt x="568" y="4875"/>
                      <a:pt x="565" y="4873"/>
                      <a:pt x="560" y="4873"/>
                    </a:cubicBezTo>
                    <a:cubicBezTo>
                      <a:pt x="555" y="4873"/>
                      <a:pt x="548" y="4875"/>
                      <a:pt x="536" y="4887"/>
                    </a:cubicBezTo>
                    <a:cubicBezTo>
                      <a:pt x="536" y="4897"/>
                      <a:pt x="536" y="4897"/>
                      <a:pt x="526" y="4907"/>
                    </a:cubicBezTo>
                    <a:cubicBezTo>
                      <a:pt x="515" y="4926"/>
                      <a:pt x="506" y="4935"/>
                      <a:pt x="499" y="4935"/>
                    </a:cubicBezTo>
                    <a:cubicBezTo>
                      <a:pt x="488" y="4935"/>
                      <a:pt x="479" y="4913"/>
                      <a:pt x="467" y="4877"/>
                    </a:cubicBezTo>
                    <a:lnTo>
                      <a:pt x="457" y="4877"/>
                    </a:lnTo>
                    <a:cubicBezTo>
                      <a:pt x="447" y="4857"/>
                      <a:pt x="427" y="4857"/>
                      <a:pt x="407" y="4857"/>
                    </a:cubicBezTo>
                    <a:cubicBezTo>
                      <a:pt x="368" y="4877"/>
                      <a:pt x="328" y="4897"/>
                      <a:pt x="298" y="4907"/>
                    </a:cubicBezTo>
                    <a:cubicBezTo>
                      <a:pt x="259" y="4927"/>
                      <a:pt x="378" y="4996"/>
                      <a:pt x="368" y="5026"/>
                    </a:cubicBezTo>
                    <a:cubicBezTo>
                      <a:pt x="363" y="5041"/>
                      <a:pt x="363" y="5046"/>
                      <a:pt x="358" y="5046"/>
                    </a:cubicBezTo>
                    <a:cubicBezTo>
                      <a:pt x="353" y="5046"/>
                      <a:pt x="343" y="5041"/>
                      <a:pt x="318" y="5036"/>
                    </a:cubicBezTo>
                    <a:cubicBezTo>
                      <a:pt x="293" y="5031"/>
                      <a:pt x="264" y="5026"/>
                      <a:pt x="239" y="5026"/>
                    </a:cubicBezTo>
                    <a:cubicBezTo>
                      <a:pt x="214" y="5026"/>
                      <a:pt x="194" y="5031"/>
                      <a:pt x="189" y="5046"/>
                    </a:cubicBezTo>
                    <a:cubicBezTo>
                      <a:pt x="189" y="5065"/>
                      <a:pt x="179" y="5115"/>
                      <a:pt x="150" y="5135"/>
                    </a:cubicBezTo>
                    <a:cubicBezTo>
                      <a:pt x="120" y="5165"/>
                      <a:pt x="179" y="5244"/>
                      <a:pt x="199" y="5254"/>
                    </a:cubicBezTo>
                    <a:cubicBezTo>
                      <a:pt x="202" y="5255"/>
                      <a:pt x="205" y="5256"/>
                      <a:pt x="209" y="5256"/>
                    </a:cubicBezTo>
                    <a:cubicBezTo>
                      <a:pt x="226" y="5256"/>
                      <a:pt x="245" y="5232"/>
                      <a:pt x="279" y="5165"/>
                    </a:cubicBezTo>
                    <a:cubicBezTo>
                      <a:pt x="306" y="5121"/>
                      <a:pt x="321" y="5107"/>
                      <a:pt x="333" y="5107"/>
                    </a:cubicBezTo>
                    <a:cubicBezTo>
                      <a:pt x="342" y="5107"/>
                      <a:pt x="349" y="5116"/>
                      <a:pt x="358" y="5125"/>
                    </a:cubicBezTo>
                    <a:cubicBezTo>
                      <a:pt x="368" y="5155"/>
                      <a:pt x="308" y="5184"/>
                      <a:pt x="298" y="5214"/>
                    </a:cubicBezTo>
                    <a:cubicBezTo>
                      <a:pt x="289" y="5224"/>
                      <a:pt x="279" y="5254"/>
                      <a:pt x="269" y="5284"/>
                    </a:cubicBezTo>
                    <a:cubicBezTo>
                      <a:pt x="259" y="5313"/>
                      <a:pt x="259" y="5343"/>
                      <a:pt x="279" y="5363"/>
                    </a:cubicBezTo>
                    <a:cubicBezTo>
                      <a:pt x="298" y="5378"/>
                      <a:pt x="316" y="5385"/>
                      <a:pt x="328" y="5385"/>
                    </a:cubicBezTo>
                    <a:cubicBezTo>
                      <a:pt x="341" y="5385"/>
                      <a:pt x="348" y="5378"/>
                      <a:pt x="348" y="5363"/>
                    </a:cubicBezTo>
                    <a:cubicBezTo>
                      <a:pt x="348" y="5343"/>
                      <a:pt x="378" y="5284"/>
                      <a:pt x="407" y="5274"/>
                    </a:cubicBezTo>
                    <a:cubicBezTo>
                      <a:pt x="407" y="5274"/>
                      <a:pt x="417" y="5274"/>
                      <a:pt x="417" y="5284"/>
                    </a:cubicBezTo>
                    <a:cubicBezTo>
                      <a:pt x="423" y="5291"/>
                      <a:pt x="431" y="5294"/>
                      <a:pt x="441" y="5294"/>
                    </a:cubicBezTo>
                    <a:cubicBezTo>
                      <a:pt x="482" y="5294"/>
                      <a:pt x="548" y="5236"/>
                      <a:pt x="556" y="5204"/>
                    </a:cubicBezTo>
                    <a:cubicBezTo>
                      <a:pt x="565" y="5169"/>
                      <a:pt x="651" y="5080"/>
                      <a:pt x="719" y="5080"/>
                    </a:cubicBezTo>
                    <a:cubicBezTo>
                      <a:pt x="728" y="5080"/>
                      <a:pt x="736" y="5082"/>
                      <a:pt x="745" y="5085"/>
                    </a:cubicBezTo>
                    <a:cubicBezTo>
                      <a:pt x="814" y="5105"/>
                      <a:pt x="685" y="5184"/>
                      <a:pt x="655" y="5234"/>
                    </a:cubicBezTo>
                    <a:cubicBezTo>
                      <a:pt x="630" y="5276"/>
                      <a:pt x="703" y="5352"/>
                      <a:pt x="763" y="5352"/>
                    </a:cubicBezTo>
                    <a:cubicBezTo>
                      <a:pt x="774" y="5352"/>
                      <a:pt x="785" y="5349"/>
                      <a:pt x="794" y="5343"/>
                    </a:cubicBezTo>
                    <a:cubicBezTo>
                      <a:pt x="804" y="5335"/>
                      <a:pt x="812" y="5331"/>
                      <a:pt x="818" y="5331"/>
                    </a:cubicBezTo>
                    <a:cubicBezTo>
                      <a:pt x="850" y="5331"/>
                      <a:pt x="840" y="5421"/>
                      <a:pt x="824" y="5462"/>
                    </a:cubicBezTo>
                    <a:cubicBezTo>
                      <a:pt x="819" y="5474"/>
                      <a:pt x="811" y="5478"/>
                      <a:pt x="801" y="5478"/>
                    </a:cubicBezTo>
                    <a:cubicBezTo>
                      <a:pt x="767" y="5478"/>
                      <a:pt x="711" y="5432"/>
                      <a:pt x="665" y="5432"/>
                    </a:cubicBezTo>
                    <a:cubicBezTo>
                      <a:pt x="616" y="5422"/>
                      <a:pt x="586" y="5323"/>
                      <a:pt x="546" y="5313"/>
                    </a:cubicBezTo>
                    <a:cubicBezTo>
                      <a:pt x="507" y="5313"/>
                      <a:pt x="536" y="5412"/>
                      <a:pt x="536" y="5502"/>
                    </a:cubicBezTo>
                    <a:cubicBezTo>
                      <a:pt x="536" y="5551"/>
                      <a:pt x="507" y="5551"/>
                      <a:pt x="467" y="5551"/>
                    </a:cubicBezTo>
                    <a:cubicBezTo>
                      <a:pt x="437" y="5541"/>
                      <a:pt x="398" y="5531"/>
                      <a:pt x="358" y="5531"/>
                    </a:cubicBezTo>
                    <a:cubicBezTo>
                      <a:pt x="301" y="5523"/>
                      <a:pt x="264" y="5475"/>
                      <a:pt x="208" y="5475"/>
                    </a:cubicBezTo>
                    <a:cubicBezTo>
                      <a:pt x="196" y="5475"/>
                      <a:pt x="183" y="5477"/>
                      <a:pt x="170" y="5482"/>
                    </a:cubicBezTo>
                    <a:cubicBezTo>
                      <a:pt x="90" y="5502"/>
                      <a:pt x="1" y="5631"/>
                      <a:pt x="60" y="5641"/>
                    </a:cubicBezTo>
                    <a:cubicBezTo>
                      <a:pt x="120" y="5641"/>
                      <a:pt x="229" y="5690"/>
                      <a:pt x="209" y="5789"/>
                    </a:cubicBezTo>
                    <a:cubicBezTo>
                      <a:pt x="206" y="5807"/>
                      <a:pt x="205" y="5815"/>
                      <a:pt x="207" y="5815"/>
                    </a:cubicBezTo>
                    <a:cubicBezTo>
                      <a:pt x="216" y="5815"/>
                      <a:pt x="258" y="5716"/>
                      <a:pt x="290" y="5716"/>
                    </a:cubicBezTo>
                    <a:cubicBezTo>
                      <a:pt x="297" y="5716"/>
                      <a:pt x="303" y="5720"/>
                      <a:pt x="308" y="5730"/>
                    </a:cubicBezTo>
                    <a:cubicBezTo>
                      <a:pt x="348" y="5799"/>
                      <a:pt x="308" y="5938"/>
                      <a:pt x="388" y="5938"/>
                    </a:cubicBezTo>
                    <a:cubicBezTo>
                      <a:pt x="467" y="5928"/>
                      <a:pt x="487" y="5888"/>
                      <a:pt x="517" y="5789"/>
                    </a:cubicBezTo>
                    <a:cubicBezTo>
                      <a:pt x="521" y="5774"/>
                      <a:pt x="526" y="5767"/>
                      <a:pt x="532" y="5767"/>
                    </a:cubicBezTo>
                    <a:cubicBezTo>
                      <a:pt x="561" y="5767"/>
                      <a:pt x="596" y="5959"/>
                      <a:pt x="596" y="6017"/>
                    </a:cubicBezTo>
                    <a:cubicBezTo>
                      <a:pt x="598" y="6029"/>
                      <a:pt x="601" y="6035"/>
                      <a:pt x="607" y="6035"/>
                    </a:cubicBezTo>
                    <a:cubicBezTo>
                      <a:pt x="632" y="6035"/>
                      <a:pt x="690" y="5918"/>
                      <a:pt x="715" y="5869"/>
                    </a:cubicBezTo>
                    <a:cubicBezTo>
                      <a:pt x="720" y="5858"/>
                      <a:pt x="729" y="5854"/>
                      <a:pt x="741" y="5854"/>
                    </a:cubicBezTo>
                    <a:cubicBezTo>
                      <a:pt x="796" y="5854"/>
                      <a:pt x="903" y="5948"/>
                      <a:pt x="903" y="5948"/>
                    </a:cubicBezTo>
                    <a:lnTo>
                      <a:pt x="1290" y="5968"/>
                    </a:lnTo>
                    <a:lnTo>
                      <a:pt x="1647" y="5908"/>
                    </a:lnTo>
                    <a:cubicBezTo>
                      <a:pt x="1647" y="5908"/>
                      <a:pt x="1812" y="5758"/>
                      <a:pt x="1881" y="5758"/>
                    </a:cubicBezTo>
                    <a:cubicBezTo>
                      <a:pt x="1891" y="5758"/>
                      <a:pt x="1900" y="5762"/>
                      <a:pt x="1905" y="5769"/>
                    </a:cubicBezTo>
                    <a:cubicBezTo>
                      <a:pt x="1930" y="5812"/>
                      <a:pt x="2000" y="5972"/>
                      <a:pt x="2019" y="5972"/>
                    </a:cubicBezTo>
                    <a:cubicBezTo>
                      <a:pt x="2022" y="5972"/>
                      <a:pt x="2024" y="5968"/>
                      <a:pt x="2024" y="5958"/>
                    </a:cubicBezTo>
                    <a:cubicBezTo>
                      <a:pt x="2031" y="5909"/>
                      <a:pt x="2052" y="5847"/>
                      <a:pt x="2074" y="5847"/>
                    </a:cubicBezTo>
                    <a:cubicBezTo>
                      <a:pt x="2084" y="5847"/>
                      <a:pt x="2094" y="5858"/>
                      <a:pt x="2103" y="5888"/>
                    </a:cubicBezTo>
                    <a:cubicBezTo>
                      <a:pt x="2113" y="5928"/>
                      <a:pt x="2133" y="5968"/>
                      <a:pt x="2163" y="6007"/>
                    </a:cubicBezTo>
                    <a:cubicBezTo>
                      <a:pt x="2202" y="5958"/>
                      <a:pt x="2242" y="5988"/>
                      <a:pt x="2262" y="5948"/>
                    </a:cubicBezTo>
                    <a:cubicBezTo>
                      <a:pt x="2262" y="5948"/>
                      <a:pt x="2272" y="5948"/>
                      <a:pt x="2272" y="5938"/>
                    </a:cubicBezTo>
                    <a:cubicBezTo>
                      <a:pt x="2262" y="5918"/>
                      <a:pt x="2262" y="5898"/>
                      <a:pt x="2272" y="5878"/>
                    </a:cubicBezTo>
                    <a:cubicBezTo>
                      <a:pt x="2281" y="5869"/>
                      <a:pt x="2291" y="5859"/>
                      <a:pt x="2291" y="5859"/>
                    </a:cubicBezTo>
                    <a:cubicBezTo>
                      <a:pt x="2314" y="5798"/>
                      <a:pt x="2331" y="5743"/>
                      <a:pt x="2360" y="5743"/>
                    </a:cubicBezTo>
                    <a:cubicBezTo>
                      <a:pt x="2369" y="5743"/>
                      <a:pt x="2379" y="5748"/>
                      <a:pt x="2391" y="5759"/>
                    </a:cubicBezTo>
                    <a:cubicBezTo>
                      <a:pt x="2400" y="5769"/>
                      <a:pt x="2400" y="5769"/>
                      <a:pt x="2410" y="5779"/>
                    </a:cubicBezTo>
                    <a:cubicBezTo>
                      <a:pt x="2410" y="5750"/>
                      <a:pt x="2410" y="5720"/>
                      <a:pt x="2430" y="5690"/>
                    </a:cubicBezTo>
                    <a:cubicBezTo>
                      <a:pt x="2450" y="5670"/>
                      <a:pt x="2480" y="5650"/>
                      <a:pt x="2510" y="5641"/>
                    </a:cubicBezTo>
                    <a:cubicBezTo>
                      <a:pt x="2480" y="5641"/>
                      <a:pt x="2470" y="5631"/>
                      <a:pt x="2480" y="5591"/>
                    </a:cubicBezTo>
                    <a:cubicBezTo>
                      <a:pt x="2480" y="5581"/>
                      <a:pt x="2480" y="5581"/>
                      <a:pt x="2480" y="5581"/>
                    </a:cubicBezTo>
                    <a:cubicBezTo>
                      <a:pt x="2470" y="5571"/>
                      <a:pt x="2450" y="5561"/>
                      <a:pt x="2440" y="5561"/>
                    </a:cubicBezTo>
                    <a:cubicBezTo>
                      <a:pt x="2420" y="5571"/>
                      <a:pt x="2410" y="5581"/>
                      <a:pt x="2391" y="5611"/>
                    </a:cubicBezTo>
                    <a:cubicBezTo>
                      <a:pt x="2351" y="5670"/>
                      <a:pt x="2314" y="5675"/>
                      <a:pt x="2274" y="5675"/>
                    </a:cubicBezTo>
                    <a:cubicBezTo>
                      <a:pt x="2266" y="5675"/>
                      <a:pt x="2258" y="5675"/>
                      <a:pt x="2250" y="5675"/>
                    </a:cubicBezTo>
                    <a:cubicBezTo>
                      <a:pt x="2217" y="5675"/>
                      <a:pt x="2182" y="5678"/>
                      <a:pt x="2143" y="5710"/>
                    </a:cubicBezTo>
                    <a:cubicBezTo>
                      <a:pt x="2110" y="5736"/>
                      <a:pt x="2072" y="5747"/>
                      <a:pt x="2041" y="5747"/>
                    </a:cubicBezTo>
                    <a:cubicBezTo>
                      <a:pt x="1978" y="5747"/>
                      <a:pt x="1944" y="5700"/>
                      <a:pt x="2044" y="5641"/>
                    </a:cubicBezTo>
                    <a:cubicBezTo>
                      <a:pt x="2083" y="5611"/>
                      <a:pt x="2123" y="5591"/>
                      <a:pt x="2153" y="5581"/>
                    </a:cubicBezTo>
                    <a:cubicBezTo>
                      <a:pt x="2143" y="5581"/>
                      <a:pt x="2133" y="5571"/>
                      <a:pt x="2133" y="5531"/>
                    </a:cubicBezTo>
                    <a:cubicBezTo>
                      <a:pt x="2133" y="5502"/>
                      <a:pt x="2123" y="5472"/>
                      <a:pt x="2113" y="5452"/>
                    </a:cubicBezTo>
                    <a:cubicBezTo>
                      <a:pt x="2073" y="5442"/>
                      <a:pt x="2044" y="5403"/>
                      <a:pt x="2053" y="5363"/>
                    </a:cubicBezTo>
                    <a:cubicBezTo>
                      <a:pt x="2044" y="5353"/>
                      <a:pt x="2044" y="5353"/>
                      <a:pt x="2034" y="5353"/>
                    </a:cubicBezTo>
                    <a:cubicBezTo>
                      <a:pt x="1994" y="5363"/>
                      <a:pt x="1974" y="5422"/>
                      <a:pt x="1925" y="5432"/>
                    </a:cubicBezTo>
                    <a:cubicBezTo>
                      <a:pt x="1865" y="5432"/>
                      <a:pt x="1786" y="5403"/>
                      <a:pt x="1766" y="5353"/>
                    </a:cubicBezTo>
                    <a:cubicBezTo>
                      <a:pt x="1751" y="5316"/>
                      <a:pt x="1742" y="5279"/>
                      <a:pt x="1763" y="5279"/>
                    </a:cubicBezTo>
                    <a:cubicBezTo>
                      <a:pt x="1770" y="5279"/>
                      <a:pt x="1780" y="5283"/>
                      <a:pt x="1796" y="5293"/>
                    </a:cubicBezTo>
                    <a:cubicBezTo>
                      <a:pt x="1820" y="5318"/>
                      <a:pt x="1858" y="5331"/>
                      <a:pt x="1886" y="5331"/>
                    </a:cubicBezTo>
                    <a:cubicBezTo>
                      <a:pt x="1915" y="5331"/>
                      <a:pt x="1934" y="5318"/>
                      <a:pt x="1925" y="5293"/>
                    </a:cubicBezTo>
                    <a:cubicBezTo>
                      <a:pt x="1895" y="5244"/>
                      <a:pt x="1776" y="5155"/>
                      <a:pt x="1845" y="5135"/>
                    </a:cubicBezTo>
                    <a:cubicBezTo>
                      <a:pt x="1877" y="5123"/>
                      <a:pt x="1912" y="5118"/>
                      <a:pt x="1945" y="5118"/>
                    </a:cubicBezTo>
                    <a:cubicBezTo>
                      <a:pt x="1995" y="5118"/>
                      <a:pt x="2038" y="5131"/>
                      <a:pt x="2044" y="5155"/>
                    </a:cubicBezTo>
                    <a:cubicBezTo>
                      <a:pt x="2053" y="5184"/>
                      <a:pt x="2093" y="5234"/>
                      <a:pt x="2133" y="5254"/>
                    </a:cubicBezTo>
                    <a:cubicBezTo>
                      <a:pt x="2158" y="5235"/>
                      <a:pt x="2183" y="5228"/>
                      <a:pt x="2213" y="5228"/>
                    </a:cubicBezTo>
                    <a:cubicBezTo>
                      <a:pt x="2231" y="5228"/>
                      <a:pt x="2250" y="5230"/>
                      <a:pt x="2272" y="5234"/>
                    </a:cubicBezTo>
                    <a:cubicBezTo>
                      <a:pt x="2252" y="5214"/>
                      <a:pt x="2242" y="5194"/>
                      <a:pt x="2252" y="5174"/>
                    </a:cubicBezTo>
                    <a:cubicBezTo>
                      <a:pt x="2256" y="5160"/>
                      <a:pt x="2263" y="5148"/>
                      <a:pt x="2275" y="5148"/>
                    </a:cubicBezTo>
                    <a:cubicBezTo>
                      <a:pt x="2287" y="5148"/>
                      <a:pt x="2305" y="5163"/>
                      <a:pt x="2331" y="5204"/>
                    </a:cubicBezTo>
                    <a:cubicBezTo>
                      <a:pt x="2351" y="5224"/>
                      <a:pt x="2361" y="5244"/>
                      <a:pt x="2371" y="5264"/>
                    </a:cubicBezTo>
                    <a:cubicBezTo>
                      <a:pt x="2400" y="5284"/>
                      <a:pt x="2420" y="5293"/>
                      <a:pt x="2450" y="5303"/>
                    </a:cubicBezTo>
                    <a:cubicBezTo>
                      <a:pt x="2470" y="5284"/>
                      <a:pt x="2480" y="5244"/>
                      <a:pt x="2460" y="5224"/>
                    </a:cubicBezTo>
                    <a:cubicBezTo>
                      <a:pt x="2430" y="5204"/>
                      <a:pt x="2371" y="5095"/>
                      <a:pt x="2361" y="5075"/>
                    </a:cubicBezTo>
                    <a:cubicBezTo>
                      <a:pt x="2353" y="5051"/>
                      <a:pt x="2331" y="5033"/>
                      <a:pt x="2296" y="5033"/>
                    </a:cubicBezTo>
                    <a:cubicBezTo>
                      <a:pt x="2289" y="5033"/>
                      <a:pt x="2280" y="5034"/>
                      <a:pt x="2272" y="5036"/>
                    </a:cubicBezTo>
                    <a:cubicBezTo>
                      <a:pt x="2241" y="5042"/>
                      <a:pt x="2222" y="5051"/>
                      <a:pt x="2210" y="5051"/>
                    </a:cubicBezTo>
                    <a:cubicBezTo>
                      <a:pt x="2202" y="5051"/>
                      <a:pt x="2196" y="5047"/>
                      <a:pt x="2192" y="5036"/>
                    </a:cubicBezTo>
                    <a:cubicBezTo>
                      <a:pt x="2182" y="5006"/>
                      <a:pt x="2242" y="4946"/>
                      <a:pt x="2192" y="4927"/>
                    </a:cubicBezTo>
                    <a:cubicBezTo>
                      <a:pt x="2167" y="4914"/>
                      <a:pt x="2149" y="4888"/>
                      <a:pt x="2132" y="4888"/>
                    </a:cubicBezTo>
                    <a:cubicBezTo>
                      <a:pt x="2123" y="4888"/>
                      <a:pt x="2113" y="4896"/>
                      <a:pt x="2103" y="4917"/>
                    </a:cubicBezTo>
                    <a:cubicBezTo>
                      <a:pt x="2091" y="4960"/>
                      <a:pt x="2082" y="4988"/>
                      <a:pt x="2068" y="4988"/>
                    </a:cubicBezTo>
                    <a:cubicBezTo>
                      <a:pt x="2059" y="4988"/>
                      <a:pt x="2048" y="4978"/>
                      <a:pt x="2034" y="4956"/>
                    </a:cubicBezTo>
                    <a:cubicBezTo>
                      <a:pt x="1994" y="4897"/>
                      <a:pt x="1984" y="4917"/>
                      <a:pt x="1964" y="4897"/>
                    </a:cubicBezTo>
                    <a:cubicBezTo>
                      <a:pt x="1944" y="4877"/>
                      <a:pt x="2044" y="4847"/>
                      <a:pt x="1984" y="4808"/>
                    </a:cubicBezTo>
                    <a:cubicBezTo>
                      <a:pt x="1957" y="4794"/>
                      <a:pt x="1940" y="4789"/>
                      <a:pt x="1925" y="4789"/>
                    </a:cubicBezTo>
                    <a:cubicBezTo>
                      <a:pt x="1905" y="4789"/>
                      <a:pt x="1888" y="4797"/>
                      <a:pt x="1855" y="4808"/>
                    </a:cubicBezTo>
                    <a:cubicBezTo>
                      <a:pt x="1840" y="4813"/>
                      <a:pt x="1825" y="4814"/>
                      <a:pt x="1811" y="4814"/>
                    </a:cubicBezTo>
                    <a:cubicBezTo>
                      <a:pt x="1770" y="4814"/>
                      <a:pt x="1736" y="4798"/>
                      <a:pt x="1736" y="4798"/>
                    </a:cubicBezTo>
                    <a:cubicBezTo>
                      <a:pt x="1736" y="4798"/>
                      <a:pt x="1726" y="4778"/>
                      <a:pt x="1706" y="4758"/>
                    </a:cubicBezTo>
                    <a:cubicBezTo>
                      <a:pt x="1680" y="4714"/>
                      <a:pt x="1646" y="4655"/>
                      <a:pt x="1679" y="4655"/>
                    </a:cubicBezTo>
                    <a:cubicBezTo>
                      <a:pt x="1684" y="4655"/>
                      <a:pt x="1689" y="4657"/>
                      <a:pt x="1696" y="4659"/>
                    </a:cubicBezTo>
                    <a:cubicBezTo>
                      <a:pt x="1716" y="4669"/>
                      <a:pt x="1726" y="4669"/>
                      <a:pt x="1736" y="4679"/>
                    </a:cubicBezTo>
                    <a:cubicBezTo>
                      <a:pt x="1786" y="4699"/>
                      <a:pt x="1786" y="4718"/>
                      <a:pt x="1825" y="4728"/>
                    </a:cubicBezTo>
                    <a:cubicBezTo>
                      <a:pt x="1845" y="4732"/>
                      <a:pt x="1862" y="4735"/>
                      <a:pt x="1873" y="4735"/>
                    </a:cubicBezTo>
                    <a:cubicBezTo>
                      <a:pt x="1895" y="4735"/>
                      <a:pt x="1895" y="4722"/>
                      <a:pt x="1855" y="4669"/>
                    </a:cubicBezTo>
                    <a:cubicBezTo>
                      <a:pt x="1806" y="4589"/>
                      <a:pt x="1706" y="4560"/>
                      <a:pt x="1806" y="4560"/>
                    </a:cubicBezTo>
                    <a:cubicBezTo>
                      <a:pt x="1813" y="4560"/>
                      <a:pt x="1819" y="4561"/>
                      <a:pt x="1825" y="4561"/>
                    </a:cubicBezTo>
                    <a:cubicBezTo>
                      <a:pt x="1866" y="4561"/>
                      <a:pt x="1881" y="4545"/>
                      <a:pt x="1892" y="4545"/>
                    </a:cubicBezTo>
                    <a:cubicBezTo>
                      <a:pt x="1901" y="4545"/>
                      <a:pt x="1907" y="4557"/>
                      <a:pt x="1925" y="4599"/>
                    </a:cubicBezTo>
                    <a:cubicBezTo>
                      <a:pt x="1953" y="4664"/>
                      <a:pt x="1987" y="4734"/>
                      <a:pt x="1996" y="4734"/>
                    </a:cubicBezTo>
                    <a:cubicBezTo>
                      <a:pt x="2000" y="4734"/>
                      <a:pt x="1999" y="4723"/>
                      <a:pt x="1994" y="4699"/>
                    </a:cubicBezTo>
                    <a:cubicBezTo>
                      <a:pt x="1974" y="4609"/>
                      <a:pt x="1964" y="4629"/>
                      <a:pt x="1964" y="4570"/>
                    </a:cubicBezTo>
                    <a:cubicBezTo>
                      <a:pt x="1964" y="4519"/>
                      <a:pt x="1943" y="4432"/>
                      <a:pt x="1967" y="4432"/>
                    </a:cubicBezTo>
                    <a:cubicBezTo>
                      <a:pt x="1971" y="4432"/>
                      <a:pt x="1977" y="4435"/>
                      <a:pt x="1984" y="4441"/>
                    </a:cubicBezTo>
                    <a:cubicBezTo>
                      <a:pt x="2044" y="4480"/>
                      <a:pt x="2073" y="4510"/>
                      <a:pt x="2083" y="4560"/>
                    </a:cubicBezTo>
                    <a:cubicBezTo>
                      <a:pt x="2091" y="4609"/>
                      <a:pt x="2119" y="4704"/>
                      <a:pt x="2146" y="4704"/>
                    </a:cubicBezTo>
                    <a:cubicBezTo>
                      <a:pt x="2151" y="4704"/>
                      <a:pt x="2157" y="4699"/>
                      <a:pt x="2163" y="4689"/>
                    </a:cubicBezTo>
                    <a:cubicBezTo>
                      <a:pt x="2192" y="4629"/>
                      <a:pt x="2202" y="4639"/>
                      <a:pt x="2163" y="4530"/>
                    </a:cubicBezTo>
                    <a:cubicBezTo>
                      <a:pt x="2133" y="4431"/>
                      <a:pt x="2093" y="4411"/>
                      <a:pt x="2133" y="4401"/>
                    </a:cubicBezTo>
                    <a:cubicBezTo>
                      <a:pt x="2137" y="4400"/>
                      <a:pt x="2141" y="4400"/>
                      <a:pt x="2145" y="4400"/>
                    </a:cubicBezTo>
                    <a:cubicBezTo>
                      <a:pt x="2178" y="4400"/>
                      <a:pt x="2204" y="4437"/>
                      <a:pt x="2222" y="4490"/>
                    </a:cubicBezTo>
                    <a:cubicBezTo>
                      <a:pt x="2252" y="4550"/>
                      <a:pt x="2262" y="4570"/>
                      <a:pt x="2291" y="4629"/>
                    </a:cubicBezTo>
                    <a:cubicBezTo>
                      <a:pt x="2319" y="4671"/>
                      <a:pt x="2347" y="4726"/>
                      <a:pt x="2361" y="4726"/>
                    </a:cubicBezTo>
                    <a:cubicBezTo>
                      <a:pt x="2367" y="4726"/>
                      <a:pt x="2371" y="4716"/>
                      <a:pt x="2371" y="4689"/>
                    </a:cubicBezTo>
                    <a:cubicBezTo>
                      <a:pt x="2371" y="4589"/>
                      <a:pt x="2281" y="4570"/>
                      <a:pt x="2331" y="4530"/>
                    </a:cubicBezTo>
                    <a:cubicBezTo>
                      <a:pt x="2346" y="4520"/>
                      <a:pt x="2362" y="4517"/>
                      <a:pt x="2376" y="4517"/>
                    </a:cubicBezTo>
                    <a:cubicBezTo>
                      <a:pt x="2396" y="4517"/>
                      <a:pt x="2415" y="4523"/>
                      <a:pt x="2428" y="4523"/>
                    </a:cubicBezTo>
                    <a:cubicBezTo>
                      <a:pt x="2442" y="4523"/>
                      <a:pt x="2450" y="4516"/>
                      <a:pt x="2450" y="4490"/>
                    </a:cubicBezTo>
                    <a:cubicBezTo>
                      <a:pt x="2440" y="4421"/>
                      <a:pt x="2460" y="4391"/>
                      <a:pt x="2391" y="4391"/>
                    </a:cubicBezTo>
                    <a:cubicBezTo>
                      <a:pt x="2338" y="4391"/>
                      <a:pt x="2294" y="4422"/>
                      <a:pt x="2273" y="4422"/>
                    </a:cubicBezTo>
                    <a:cubicBezTo>
                      <a:pt x="2263" y="4422"/>
                      <a:pt x="2258" y="4414"/>
                      <a:pt x="2262" y="4391"/>
                    </a:cubicBezTo>
                    <a:cubicBezTo>
                      <a:pt x="2281" y="4322"/>
                      <a:pt x="2321" y="4302"/>
                      <a:pt x="2341" y="4292"/>
                    </a:cubicBezTo>
                    <a:cubicBezTo>
                      <a:pt x="2361" y="4292"/>
                      <a:pt x="2331" y="4233"/>
                      <a:pt x="2331" y="4233"/>
                    </a:cubicBezTo>
                    <a:cubicBezTo>
                      <a:pt x="2331" y="4233"/>
                      <a:pt x="2163" y="4213"/>
                      <a:pt x="2133" y="4163"/>
                    </a:cubicBezTo>
                    <a:cubicBezTo>
                      <a:pt x="2117" y="4116"/>
                      <a:pt x="2158" y="4062"/>
                      <a:pt x="2135" y="4062"/>
                    </a:cubicBezTo>
                    <a:cubicBezTo>
                      <a:pt x="2129" y="4062"/>
                      <a:pt x="2119" y="4066"/>
                      <a:pt x="2103" y="4074"/>
                    </a:cubicBezTo>
                    <a:cubicBezTo>
                      <a:pt x="2043" y="4096"/>
                      <a:pt x="2023" y="4170"/>
                      <a:pt x="1986" y="4170"/>
                    </a:cubicBezTo>
                    <a:cubicBezTo>
                      <a:pt x="1975" y="4170"/>
                      <a:pt x="1961" y="4163"/>
                      <a:pt x="1944" y="4143"/>
                    </a:cubicBezTo>
                    <a:cubicBezTo>
                      <a:pt x="1865" y="4074"/>
                      <a:pt x="1895" y="4054"/>
                      <a:pt x="1855" y="4014"/>
                    </a:cubicBezTo>
                    <a:cubicBezTo>
                      <a:pt x="1825" y="3975"/>
                      <a:pt x="1815" y="3975"/>
                      <a:pt x="1786" y="3945"/>
                    </a:cubicBezTo>
                    <a:cubicBezTo>
                      <a:pt x="1768" y="3928"/>
                      <a:pt x="1797" y="3872"/>
                      <a:pt x="1817" y="3872"/>
                    </a:cubicBezTo>
                    <a:cubicBezTo>
                      <a:pt x="1820" y="3872"/>
                      <a:pt x="1823" y="3873"/>
                      <a:pt x="1825" y="3876"/>
                    </a:cubicBezTo>
                    <a:cubicBezTo>
                      <a:pt x="1845" y="3885"/>
                      <a:pt x="1835" y="3945"/>
                      <a:pt x="1895" y="3985"/>
                    </a:cubicBezTo>
                    <a:cubicBezTo>
                      <a:pt x="1928" y="4004"/>
                      <a:pt x="1965" y="4050"/>
                      <a:pt x="1972" y="4050"/>
                    </a:cubicBezTo>
                    <a:cubicBezTo>
                      <a:pt x="1975" y="4050"/>
                      <a:pt x="1971" y="4038"/>
                      <a:pt x="1954" y="4004"/>
                    </a:cubicBezTo>
                    <a:cubicBezTo>
                      <a:pt x="1905" y="3915"/>
                      <a:pt x="1875" y="3915"/>
                      <a:pt x="1885" y="3846"/>
                    </a:cubicBezTo>
                    <a:cubicBezTo>
                      <a:pt x="1900" y="3787"/>
                      <a:pt x="1920" y="3718"/>
                      <a:pt x="1941" y="3718"/>
                    </a:cubicBezTo>
                    <a:cubicBezTo>
                      <a:pt x="1949" y="3718"/>
                      <a:pt x="1956" y="3726"/>
                      <a:pt x="1964" y="3747"/>
                    </a:cubicBezTo>
                    <a:cubicBezTo>
                      <a:pt x="1994" y="3836"/>
                      <a:pt x="1944" y="3866"/>
                      <a:pt x="2014" y="3925"/>
                    </a:cubicBezTo>
                    <a:cubicBezTo>
                      <a:pt x="2037" y="3945"/>
                      <a:pt x="2058" y="3955"/>
                      <a:pt x="2072" y="3955"/>
                    </a:cubicBezTo>
                    <a:cubicBezTo>
                      <a:pt x="2100" y="3955"/>
                      <a:pt x="2106" y="3918"/>
                      <a:pt x="2073" y="3846"/>
                    </a:cubicBezTo>
                    <a:cubicBezTo>
                      <a:pt x="2033" y="3750"/>
                      <a:pt x="1980" y="3673"/>
                      <a:pt x="2003" y="3673"/>
                    </a:cubicBezTo>
                    <a:cubicBezTo>
                      <a:pt x="2009" y="3673"/>
                      <a:pt x="2018" y="3678"/>
                      <a:pt x="2034" y="3687"/>
                    </a:cubicBezTo>
                    <a:cubicBezTo>
                      <a:pt x="2103" y="3747"/>
                      <a:pt x="2083" y="3727"/>
                      <a:pt x="2123" y="3796"/>
                    </a:cubicBezTo>
                    <a:cubicBezTo>
                      <a:pt x="2152" y="3847"/>
                      <a:pt x="2217" y="3970"/>
                      <a:pt x="2235" y="3970"/>
                    </a:cubicBezTo>
                    <a:cubicBezTo>
                      <a:pt x="2242" y="3970"/>
                      <a:pt x="2243" y="3952"/>
                      <a:pt x="2232" y="3905"/>
                    </a:cubicBezTo>
                    <a:cubicBezTo>
                      <a:pt x="2202" y="3737"/>
                      <a:pt x="2182" y="3786"/>
                      <a:pt x="2143" y="3677"/>
                    </a:cubicBezTo>
                    <a:cubicBezTo>
                      <a:pt x="2113" y="3568"/>
                      <a:pt x="2123" y="3459"/>
                      <a:pt x="2073" y="3449"/>
                    </a:cubicBezTo>
                    <a:cubicBezTo>
                      <a:pt x="2068" y="3448"/>
                      <a:pt x="2062" y="3447"/>
                      <a:pt x="2056" y="3447"/>
                    </a:cubicBezTo>
                    <a:cubicBezTo>
                      <a:pt x="2020" y="3447"/>
                      <a:pt x="1980" y="3469"/>
                      <a:pt x="1954" y="3469"/>
                    </a:cubicBezTo>
                    <a:cubicBezTo>
                      <a:pt x="1936" y="3469"/>
                      <a:pt x="1902" y="3387"/>
                      <a:pt x="1940" y="3387"/>
                    </a:cubicBezTo>
                    <a:cubicBezTo>
                      <a:pt x="1944" y="3387"/>
                      <a:pt x="1949" y="3388"/>
                      <a:pt x="1954" y="3390"/>
                    </a:cubicBezTo>
                    <a:cubicBezTo>
                      <a:pt x="1980" y="3398"/>
                      <a:pt x="2010" y="3409"/>
                      <a:pt x="2028" y="3409"/>
                    </a:cubicBezTo>
                    <a:cubicBezTo>
                      <a:pt x="2051" y="3409"/>
                      <a:pt x="2054" y="3392"/>
                      <a:pt x="2004" y="3330"/>
                    </a:cubicBezTo>
                    <a:cubicBezTo>
                      <a:pt x="1930" y="3240"/>
                      <a:pt x="1877" y="3184"/>
                      <a:pt x="1894" y="3184"/>
                    </a:cubicBezTo>
                    <a:cubicBezTo>
                      <a:pt x="1898" y="3184"/>
                      <a:pt x="1904" y="3186"/>
                      <a:pt x="1915" y="3191"/>
                    </a:cubicBezTo>
                    <a:cubicBezTo>
                      <a:pt x="1964" y="3211"/>
                      <a:pt x="2063" y="3340"/>
                      <a:pt x="2083" y="3350"/>
                    </a:cubicBezTo>
                    <a:cubicBezTo>
                      <a:pt x="2091" y="3354"/>
                      <a:pt x="2104" y="3362"/>
                      <a:pt x="2113" y="3362"/>
                    </a:cubicBezTo>
                    <a:cubicBezTo>
                      <a:pt x="2130" y="3362"/>
                      <a:pt x="2136" y="3340"/>
                      <a:pt x="2093" y="3241"/>
                    </a:cubicBezTo>
                    <a:cubicBezTo>
                      <a:pt x="2024" y="3082"/>
                      <a:pt x="2034" y="3072"/>
                      <a:pt x="2004" y="3023"/>
                    </a:cubicBezTo>
                    <a:cubicBezTo>
                      <a:pt x="1988" y="2992"/>
                      <a:pt x="1985" y="2900"/>
                      <a:pt x="1956" y="2900"/>
                    </a:cubicBezTo>
                    <a:cubicBezTo>
                      <a:pt x="1947" y="2900"/>
                      <a:pt x="1937" y="2907"/>
                      <a:pt x="1925" y="2924"/>
                    </a:cubicBezTo>
                    <a:cubicBezTo>
                      <a:pt x="1886" y="2975"/>
                      <a:pt x="1864" y="3013"/>
                      <a:pt x="1838" y="3013"/>
                    </a:cubicBezTo>
                    <a:cubicBezTo>
                      <a:pt x="1823" y="3013"/>
                      <a:pt x="1807" y="3002"/>
                      <a:pt x="1786" y="2973"/>
                    </a:cubicBezTo>
                    <a:cubicBezTo>
                      <a:pt x="1736" y="2884"/>
                      <a:pt x="1756" y="2805"/>
                      <a:pt x="1677" y="2785"/>
                    </a:cubicBezTo>
                    <a:cubicBezTo>
                      <a:pt x="1597" y="2755"/>
                      <a:pt x="1568" y="2745"/>
                      <a:pt x="1568" y="2715"/>
                    </a:cubicBezTo>
                    <a:cubicBezTo>
                      <a:pt x="1568" y="2696"/>
                      <a:pt x="1568" y="2656"/>
                      <a:pt x="1587" y="2626"/>
                    </a:cubicBezTo>
                    <a:cubicBezTo>
                      <a:pt x="1595" y="2605"/>
                      <a:pt x="1607" y="2589"/>
                      <a:pt x="1624" y="2589"/>
                    </a:cubicBezTo>
                    <a:cubicBezTo>
                      <a:pt x="1631" y="2589"/>
                      <a:pt x="1639" y="2591"/>
                      <a:pt x="1647" y="2597"/>
                    </a:cubicBezTo>
                    <a:lnTo>
                      <a:pt x="1657" y="2597"/>
                    </a:lnTo>
                    <a:cubicBezTo>
                      <a:pt x="1716" y="2626"/>
                      <a:pt x="1706" y="2636"/>
                      <a:pt x="1756" y="2725"/>
                    </a:cubicBezTo>
                    <a:cubicBezTo>
                      <a:pt x="1784" y="2776"/>
                      <a:pt x="1823" y="2805"/>
                      <a:pt x="1844" y="2805"/>
                    </a:cubicBezTo>
                    <a:cubicBezTo>
                      <a:pt x="1861" y="2805"/>
                      <a:pt x="1868" y="2789"/>
                      <a:pt x="1855" y="2755"/>
                    </a:cubicBezTo>
                    <a:cubicBezTo>
                      <a:pt x="1841" y="2700"/>
                      <a:pt x="1852" y="2634"/>
                      <a:pt x="1880" y="2634"/>
                    </a:cubicBezTo>
                    <a:cubicBezTo>
                      <a:pt x="1892" y="2634"/>
                      <a:pt x="1907" y="2646"/>
                      <a:pt x="1925" y="2676"/>
                    </a:cubicBezTo>
                    <a:cubicBezTo>
                      <a:pt x="1984" y="2785"/>
                      <a:pt x="2004" y="2795"/>
                      <a:pt x="2083" y="2864"/>
                    </a:cubicBezTo>
                    <a:cubicBezTo>
                      <a:pt x="2122" y="2898"/>
                      <a:pt x="2169" y="2915"/>
                      <a:pt x="2196" y="2915"/>
                    </a:cubicBezTo>
                    <a:cubicBezTo>
                      <a:pt x="2224" y="2915"/>
                      <a:pt x="2229" y="2895"/>
                      <a:pt x="2172" y="2854"/>
                    </a:cubicBezTo>
                    <a:cubicBezTo>
                      <a:pt x="2053" y="2775"/>
                      <a:pt x="2014" y="2725"/>
                      <a:pt x="2024" y="2696"/>
                    </a:cubicBezTo>
                    <a:cubicBezTo>
                      <a:pt x="2024" y="2670"/>
                      <a:pt x="2009" y="2588"/>
                      <a:pt x="2066" y="2588"/>
                    </a:cubicBezTo>
                    <a:cubicBezTo>
                      <a:pt x="2076" y="2588"/>
                      <a:pt x="2088" y="2591"/>
                      <a:pt x="2103" y="2597"/>
                    </a:cubicBezTo>
                    <a:cubicBezTo>
                      <a:pt x="2142" y="2618"/>
                      <a:pt x="2180" y="2631"/>
                      <a:pt x="2204" y="2631"/>
                    </a:cubicBezTo>
                    <a:cubicBezTo>
                      <a:pt x="2235" y="2631"/>
                      <a:pt x="2245" y="2611"/>
                      <a:pt x="2212" y="2567"/>
                    </a:cubicBezTo>
                    <a:cubicBezTo>
                      <a:pt x="2152" y="2498"/>
                      <a:pt x="2106" y="2444"/>
                      <a:pt x="2044" y="2444"/>
                    </a:cubicBezTo>
                    <a:cubicBezTo>
                      <a:pt x="2034" y="2444"/>
                      <a:pt x="2024" y="2445"/>
                      <a:pt x="2014" y="2448"/>
                    </a:cubicBezTo>
                    <a:cubicBezTo>
                      <a:pt x="1956" y="2462"/>
                      <a:pt x="1898" y="2492"/>
                      <a:pt x="1856" y="2492"/>
                    </a:cubicBezTo>
                    <a:cubicBezTo>
                      <a:pt x="1840" y="2492"/>
                      <a:pt x="1826" y="2488"/>
                      <a:pt x="1815" y="2478"/>
                    </a:cubicBezTo>
                    <a:cubicBezTo>
                      <a:pt x="1786" y="2448"/>
                      <a:pt x="1756" y="2418"/>
                      <a:pt x="1726" y="2408"/>
                    </a:cubicBezTo>
                    <a:cubicBezTo>
                      <a:pt x="1716" y="2398"/>
                      <a:pt x="1706" y="2398"/>
                      <a:pt x="1696" y="2398"/>
                    </a:cubicBezTo>
                    <a:cubicBezTo>
                      <a:pt x="1667" y="2388"/>
                      <a:pt x="1627" y="2378"/>
                      <a:pt x="1617" y="2349"/>
                    </a:cubicBezTo>
                    <a:cubicBezTo>
                      <a:pt x="1607" y="2339"/>
                      <a:pt x="1607" y="2329"/>
                      <a:pt x="1627" y="2309"/>
                    </a:cubicBezTo>
                    <a:cubicBezTo>
                      <a:pt x="1687" y="2259"/>
                      <a:pt x="1716" y="2140"/>
                      <a:pt x="1716" y="2140"/>
                    </a:cubicBezTo>
                    <a:cubicBezTo>
                      <a:pt x="1716" y="2140"/>
                      <a:pt x="1710" y="2018"/>
                      <a:pt x="1736" y="2018"/>
                    </a:cubicBezTo>
                    <a:cubicBezTo>
                      <a:pt x="1743" y="2018"/>
                      <a:pt x="1753" y="2028"/>
                      <a:pt x="1766" y="2051"/>
                    </a:cubicBezTo>
                    <a:cubicBezTo>
                      <a:pt x="1816" y="2152"/>
                      <a:pt x="1852" y="2217"/>
                      <a:pt x="1874" y="2217"/>
                    </a:cubicBezTo>
                    <a:cubicBezTo>
                      <a:pt x="1878" y="2217"/>
                      <a:pt x="1882" y="2214"/>
                      <a:pt x="1885" y="2210"/>
                    </a:cubicBezTo>
                    <a:cubicBezTo>
                      <a:pt x="1900" y="2187"/>
                      <a:pt x="1903" y="2143"/>
                      <a:pt x="1913" y="2143"/>
                    </a:cubicBezTo>
                    <a:cubicBezTo>
                      <a:pt x="1916" y="2143"/>
                      <a:pt x="1920" y="2148"/>
                      <a:pt x="1925" y="2160"/>
                    </a:cubicBezTo>
                    <a:cubicBezTo>
                      <a:pt x="1933" y="2182"/>
                      <a:pt x="1957" y="2196"/>
                      <a:pt x="1975" y="2196"/>
                    </a:cubicBezTo>
                    <a:cubicBezTo>
                      <a:pt x="1999" y="2196"/>
                      <a:pt x="2013" y="2172"/>
                      <a:pt x="1974" y="2111"/>
                    </a:cubicBezTo>
                    <a:cubicBezTo>
                      <a:pt x="1907" y="2027"/>
                      <a:pt x="1869" y="1965"/>
                      <a:pt x="1835" y="1965"/>
                    </a:cubicBezTo>
                    <a:cubicBezTo>
                      <a:pt x="1828" y="1965"/>
                      <a:pt x="1822" y="1967"/>
                      <a:pt x="1815" y="1972"/>
                    </a:cubicBezTo>
                    <a:cubicBezTo>
                      <a:pt x="1809" y="1980"/>
                      <a:pt x="1805" y="1984"/>
                      <a:pt x="1801" y="1984"/>
                    </a:cubicBezTo>
                    <a:cubicBezTo>
                      <a:pt x="1786" y="1984"/>
                      <a:pt x="1781" y="1930"/>
                      <a:pt x="1726" y="1883"/>
                    </a:cubicBezTo>
                    <a:cubicBezTo>
                      <a:pt x="1696" y="1863"/>
                      <a:pt x="1677" y="1853"/>
                      <a:pt x="1667" y="1843"/>
                    </a:cubicBezTo>
                    <a:cubicBezTo>
                      <a:pt x="1644" y="1843"/>
                      <a:pt x="1625" y="1849"/>
                      <a:pt x="1608" y="1849"/>
                    </a:cubicBezTo>
                    <a:cubicBezTo>
                      <a:pt x="1596" y="1849"/>
                      <a:pt x="1586" y="1846"/>
                      <a:pt x="1578" y="1833"/>
                    </a:cubicBezTo>
                    <a:cubicBezTo>
                      <a:pt x="1568" y="1823"/>
                      <a:pt x="1548" y="1813"/>
                      <a:pt x="1538" y="1803"/>
                    </a:cubicBezTo>
                    <a:cubicBezTo>
                      <a:pt x="1488" y="1774"/>
                      <a:pt x="1419" y="1734"/>
                      <a:pt x="1488" y="1684"/>
                    </a:cubicBezTo>
                    <a:cubicBezTo>
                      <a:pt x="1498" y="1684"/>
                      <a:pt x="1508" y="1674"/>
                      <a:pt x="1518" y="1664"/>
                    </a:cubicBezTo>
                    <a:cubicBezTo>
                      <a:pt x="1558" y="1638"/>
                      <a:pt x="1584" y="1620"/>
                      <a:pt x="1606" y="1620"/>
                    </a:cubicBezTo>
                    <a:cubicBezTo>
                      <a:pt x="1617" y="1620"/>
                      <a:pt x="1627" y="1625"/>
                      <a:pt x="1637" y="1635"/>
                    </a:cubicBezTo>
                    <a:cubicBezTo>
                      <a:pt x="1662" y="1660"/>
                      <a:pt x="1704" y="1694"/>
                      <a:pt x="1739" y="1694"/>
                    </a:cubicBezTo>
                    <a:cubicBezTo>
                      <a:pt x="1758" y="1694"/>
                      <a:pt x="1775" y="1683"/>
                      <a:pt x="1786" y="1655"/>
                    </a:cubicBezTo>
                    <a:cubicBezTo>
                      <a:pt x="1806" y="1575"/>
                      <a:pt x="1865" y="1645"/>
                      <a:pt x="1845" y="1565"/>
                    </a:cubicBezTo>
                    <a:cubicBezTo>
                      <a:pt x="1830" y="1495"/>
                      <a:pt x="1808" y="1431"/>
                      <a:pt x="1775" y="1431"/>
                    </a:cubicBezTo>
                    <a:cubicBezTo>
                      <a:pt x="1766" y="1431"/>
                      <a:pt x="1757" y="1436"/>
                      <a:pt x="1746" y="1446"/>
                    </a:cubicBezTo>
                    <a:cubicBezTo>
                      <a:pt x="1726" y="1471"/>
                      <a:pt x="1709" y="1486"/>
                      <a:pt x="1699" y="1486"/>
                    </a:cubicBezTo>
                    <a:cubicBezTo>
                      <a:pt x="1689" y="1486"/>
                      <a:pt x="1687" y="1471"/>
                      <a:pt x="1696" y="1436"/>
                    </a:cubicBezTo>
                    <a:cubicBezTo>
                      <a:pt x="1713" y="1379"/>
                      <a:pt x="1816" y="1282"/>
                      <a:pt x="1781" y="1282"/>
                    </a:cubicBezTo>
                    <a:cubicBezTo>
                      <a:pt x="1773" y="1282"/>
                      <a:pt x="1759" y="1287"/>
                      <a:pt x="1736" y="1298"/>
                    </a:cubicBezTo>
                    <a:cubicBezTo>
                      <a:pt x="1617" y="1347"/>
                      <a:pt x="1587" y="1377"/>
                      <a:pt x="1597" y="1436"/>
                    </a:cubicBezTo>
                    <a:cubicBezTo>
                      <a:pt x="1609" y="1471"/>
                      <a:pt x="1571" y="1512"/>
                      <a:pt x="1540" y="1512"/>
                    </a:cubicBezTo>
                    <a:cubicBezTo>
                      <a:pt x="1518" y="1512"/>
                      <a:pt x="1500" y="1489"/>
                      <a:pt x="1508" y="1426"/>
                    </a:cubicBezTo>
                    <a:cubicBezTo>
                      <a:pt x="1518" y="1285"/>
                      <a:pt x="1500" y="1188"/>
                      <a:pt x="1567" y="1188"/>
                    </a:cubicBezTo>
                    <a:cubicBezTo>
                      <a:pt x="1570" y="1188"/>
                      <a:pt x="1574" y="1188"/>
                      <a:pt x="1578" y="1189"/>
                    </a:cubicBezTo>
                    <a:cubicBezTo>
                      <a:pt x="1667" y="1189"/>
                      <a:pt x="1637" y="1169"/>
                      <a:pt x="1677" y="1099"/>
                    </a:cubicBezTo>
                    <a:cubicBezTo>
                      <a:pt x="1716" y="1040"/>
                      <a:pt x="1845" y="1109"/>
                      <a:pt x="1766" y="1020"/>
                    </a:cubicBezTo>
                    <a:cubicBezTo>
                      <a:pt x="1746" y="997"/>
                      <a:pt x="1729" y="989"/>
                      <a:pt x="1713" y="989"/>
                    </a:cubicBezTo>
                    <a:cubicBezTo>
                      <a:pt x="1673" y="989"/>
                      <a:pt x="1643" y="1040"/>
                      <a:pt x="1607" y="1040"/>
                    </a:cubicBezTo>
                    <a:cubicBezTo>
                      <a:pt x="1558" y="1040"/>
                      <a:pt x="1518" y="921"/>
                      <a:pt x="1568" y="881"/>
                    </a:cubicBezTo>
                    <a:cubicBezTo>
                      <a:pt x="1621" y="855"/>
                      <a:pt x="1595" y="820"/>
                      <a:pt x="1560" y="820"/>
                    </a:cubicBezTo>
                    <a:cubicBezTo>
                      <a:pt x="1556" y="820"/>
                      <a:pt x="1552" y="821"/>
                      <a:pt x="1548" y="822"/>
                    </a:cubicBezTo>
                    <a:cubicBezTo>
                      <a:pt x="1537" y="829"/>
                      <a:pt x="1521" y="833"/>
                      <a:pt x="1505" y="833"/>
                    </a:cubicBezTo>
                    <a:cubicBezTo>
                      <a:pt x="1475" y="833"/>
                      <a:pt x="1446" y="817"/>
                      <a:pt x="1459" y="772"/>
                    </a:cubicBezTo>
                    <a:cubicBezTo>
                      <a:pt x="1498" y="693"/>
                      <a:pt x="1409" y="663"/>
                      <a:pt x="1399" y="643"/>
                    </a:cubicBezTo>
                    <a:cubicBezTo>
                      <a:pt x="1389" y="643"/>
                      <a:pt x="1399" y="623"/>
                      <a:pt x="1409" y="613"/>
                    </a:cubicBezTo>
                    <a:cubicBezTo>
                      <a:pt x="1419" y="594"/>
                      <a:pt x="1439" y="574"/>
                      <a:pt x="1468" y="574"/>
                    </a:cubicBezTo>
                    <a:cubicBezTo>
                      <a:pt x="1472" y="575"/>
                      <a:pt x="1475" y="575"/>
                      <a:pt x="1478" y="575"/>
                    </a:cubicBezTo>
                    <a:cubicBezTo>
                      <a:pt x="1508" y="575"/>
                      <a:pt x="1533" y="540"/>
                      <a:pt x="1502" y="540"/>
                    </a:cubicBezTo>
                    <a:cubicBezTo>
                      <a:pt x="1496" y="540"/>
                      <a:pt x="1488" y="541"/>
                      <a:pt x="1478" y="544"/>
                    </a:cubicBezTo>
                    <a:cubicBezTo>
                      <a:pt x="1436" y="544"/>
                      <a:pt x="1412" y="559"/>
                      <a:pt x="1400" y="559"/>
                    </a:cubicBezTo>
                    <a:cubicBezTo>
                      <a:pt x="1392" y="559"/>
                      <a:pt x="1389" y="553"/>
                      <a:pt x="1389" y="534"/>
                    </a:cubicBezTo>
                    <a:cubicBezTo>
                      <a:pt x="1389" y="524"/>
                      <a:pt x="1379" y="514"/>
                      <a:pt x="1379" y="504"/>
                    </a:cubicBezTo>
                    <a:cubicBezTo>
                      <a:pt x="1379" y="445"/>
                      <a:pt x="1389" y="435"/>
                      <a:pt x="1369" y="385"/>
                    </a:cubicBezTo>
                    <a:cubicBezTo>
                      <a:pt x="1354" y="348"/>
                      <a:pt x="1322" y="153"/>
                      <a:pt x="1308" y="153"/>
                    </a:cubicBezTo>
                    <a:cubicBezTo>
                      <a:pt x="1303" y="153"/>
                      <a:pt x="1300" y="173"/>
                      <a:pt x="1300" y="227"/>
                    </a:cubicBezTo>
                    <a:lnTo>
                      <a:pt x="1300" y="68"/>
                    </a:lnTo>
                    <a:cubicBezTo>
                      <a:pt x="1300" y="20"/>
                      <a:pt x="1299" y="1"/>
                      <a:pt x="1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2" name="Google Shape;3312;p19"/>
              <p:cNvSpPr/>
              <p:nvPr/>
            </p:nvSpPr>
            <p:spPr>
              <a:xfrm>
                <a:off x="10647865" y="42942"/>
                <a:ext cx="3381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1" h="24" extrusionOk="0">
                    <a:moveTo>
                      <a:pt x="1" y="0"/>
                    </a:moveTo>
                    <a:cubicBezTo>
                      <a:pt x="1" y="15"/>
                      <a:pt x="6" y="24"/>
                      <a:pt x="13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3" name="Google Shape;3313;p19"/>
              <p:cNvSpPr/>
              <p:nvPr/>
            </p:nvSpPr>
            <p:spPr>
              <a:xfrm>
                <a:off x="11835733" y="-591007"/>
                <a:ext cx="982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61" h="2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1"/>
                    </a:cubicBezTo>
                    <a:cubicBezTo>
                      <a:pt x="1" y="11"/>
                      <a:pt x="1" y="11"/>
                      <a:pt x="11" y="21"/>
                    </a:cubicBezTo>
                    <a:cubicBezTo>
                      <a:pt x="30" y="11"/>
                      <a:pt x="40" y="1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4" name="Google Shape;3314;p19"/>
              <p:cNvSpPr/>
              <p:nvPr/>
            </p:nvSpPr>
            <p:spPr>
              <a:xfrm>
                <a:off x="11818181" y="-727876"/>
                <a:ext cx="4992" cy="1449"/>
              </a:xfrm>
              <a:custGeom>
                <a:avLst/>
                <a:gdLst/>
                <a:ahLst/>
                <a:cxnLst/>
                <a:rect l="l" t="t" r="r" b="b"/>
                <a:pathLst>
                  <a:path w="31" h="9" extrusionOk="0">
                    <a:moveTo>
                      <a:pt x="15" y="1"/>
                    </a:moveTo>
                    <a:cubicBezTo>
                      <a:pt x="11" y="1"/>
                      <a:pt x="6" y="3"/>
                      <a:pt x="1" y="8"/>
                    </a:cubicBezTo>
                    <a:lnTo>
                      <a:pt x="30" y="8"/>
                    </a:lnTo>
                    <a:cubicBezTo>
                      <a:pt x="25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5" name="Google Shape;3315;p19"/>
              <p:cNvSpPr/>
              <p:nvPr/>
            </p:nvSpPr>
            <p:spPr>
              <a:xfrm>
                <a:off x="11799019" y="-839949"/>
                <a:ext cx="9822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30"/>
                    </a:cubicBezTo>
                    <a:cubicBezTo>
                      <a:pt x="20" y="30"/>
                      <a:pt x="40" y="20"/>
                      <a:pt x="60" y="10"/>
                    </a:cubicBezTo>
                    <a:cubicBezTo>
                      <a:pt x="60" y="0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6" name="Google Shape;3316;p19"/>
              <p:cNvSpPr/>
              <p:nvPr/>
            </p:nvSpPr>
            <p:spPr>
              <a:xfrm>
                <a:off x="11824622" y="-889544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7" name="Google Shape;3317;p19"/>
              <p:cNvSpPr/>
              <p:nvPr/>
            </p:nvSpPr>
            <p:spPr>
              <a:xfrm>
                <a:off x="11813350" y="-798083"/>
                <a:ext cx="22543" cy="2367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47" extrusionOk="0">
                    <a:moveTo>
                      <a:pt x="41" y="0"/>
                    </a:moveTo>
                    <a:cubicBezTo>
                      <a:pt x="28" y="0"/>
                      <a:pt x="16" y="3"/>
                      <a:pt x="1" y="8"/>
                    </a:cubicBezTo>
                    <a:cubicBezTo>
                      <a:pt x="11" y="18"/>
                      <a:pt x="21" y="47"/>
                      <a:pt x="41" y="77"/>
                    </a:cubicBezTo>
                    <a:cubicBezTo>
                      <a:pt x="60" y="107"/>
                      <a:pt x="80" y="127"/>
                      <a:pt x="100" y="147"/>
                    </a:cubicBezTo>
                    <a:cubicBezTo>
                      <a:pt x="120" y="117"/>
                      <a:pt x="140" y="97"/>
                      <a:pt x="140" y="87"/>
                    </a:cubicBezTo>
                    <a:cubicBezTo>
                      <a:pt x="140" y="77"/>
                      <a:pt x="140" y="67"/>
                      <a:pt x="140" y="57"/>
                    </a:cubicBezTo>
                    <a:cubicBezTo>
                      <a:pt x="130" y="47"/>
                      <a:pt x="120" y="38"/>
                      <a:pt x="110" y="28"/>
                    </a:cubicBezTo>
                    <a:cubicBezTo>
                      <a:pt x="81" y="45"/>
                      <a:pt x="55" y="66"/>
                      <a:pt x="47" y="66"/>
                    </a:cubicBezTo>
                    <a:cubicBezTo>
                      <a:pt x="41" y="66"/>
                      <a:pt x="44" y="56"/>
                      <a:pt x="60" y="28"/>
                    </a:cubicBezTo>
                    <a:cubicBezTo>
                      <a:pt x="70" y="18"/>
                      <a:pt x="70" y="18"/>
                      <a:pt x="80" y="8"/>
                    </a:cubicBezTo>
                    <a:cubicBezTo>
                      <a:pt x="65" y="3"/>
                      <a:pt x="53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8" name="Google Shape;3318;p19"/>
              <p:cNvSpPr/>
              <p:nvPr/>
            </p:nvSpPr>
            <p:spPr>
              <a:xfrm>
                <a:off x="11770357" y="-784074"/>
                <a:ext cx="23992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9" extrusionOk="0">
                    <a:moveTo>
                      <a:pt x="129" y="0"/>
                    </a:moveTo>
                    <a:lnTo>
                      <a:pt x="129" y="0"/>
                    </a:lnTo>
                    <a:cubicBezTo>
                      <a:pt x="109" y="10"/>
                      <a:pt x="89" y="20"/>
                      <a:pt x="70" y="40"/>
                    </a:cubicBezTo>
                    <a:cubicBezTo>
                      <a:pt x="10" y="79"/>
                      <a:pt x="0" y="109"/>
                      <a:pt x="10" y="139"/>
                    </a:cubicBezTo>
                    <a:cubicBezTo>
                      <a:pt x="60" y="129"/>
                      <a:pt x="109" y="119"/>
                      <a:pt x="129" y="89"/>
                    </a:cubicBezTo>
                    <a:cubicBezTo>
                      <a:pt x="149" y="50"/>
                      <a:pt x="119" y="1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19" name="Google Shape;3319;p19"/>
              <p:cNvSpPr/>
              <p:nvPr/>
            </p:nvSpPr>
            <p:spPr>
              <a:xfrm>
                <a:off x="11637835" y="-757022"/>
                <a:ext cx="1771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0" extrusionOk="0">
                    <a:moveTo>
                      <a:pt x="70" y="1"/>
                    </a:moveTo>
                    <a:cubicBezTo>
                      <a:pt x="50" y="1"/>
                      <a:pt x="40" y="11"/>
                      <a:pt x="30" y="11"/>
                    </a:cubicBezTo>
                    <a:cubicBezTo>
                      <a:pt x="20" y="40"/>
                      <a:pt x="10" y="90"/>
                      <a:pt x="0" y="130"/>
                    </a:cubicBezTo>
                    <a:cubicBezTo>
                      <a:pt x="30" y="100"/>
                      <a:pt x="70" y="80"/>
                      <a:pt x="109" y="50"/>
                    </a:cubicBezTo>
                    <a:cubicBezTo>
                      <a:pt x="99" y="40"/>
                      <a:pt x="89" y="21"/>
                      <a:pt x="79" y="11"/>
                    </a:cubicBezTo>
                    <a:cubicBezTo>
                      <a:pt x="70" y="1"/>
                      <a:pt x="7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0" name="Google Shape;3320;p19"/>
              <p:cNvSpPr/>
              <p:nvPr/>
            </p:nvSpPr>
            <p:spPr>
              <a:xfrm>
                <a:off x="11594198" y="-776183"/>
                <a:ext cx="24636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1" extrusionOk="0">
                    <a:moveTo>
                      <a:pt x="103" y="1"/>
                    </a:moveTo>
                    <a:cubicBezTo>
                      <a:pt x="103" y="1"/>
                      <a:pt x="93" y="11"/>
                      <a:pt x="83" y="11"/>
                    </a:cubicBezTo>
                    <a:cubicBezTo>
                      <a:pt x="1" y="65"/>
                      <a:pt x="32" y="111"/>
                      <a:pt x="82" y="111"/>
                    </a:cubicBezTo>
                    <a:cubicBezTo>
                      <a:pt x="104" y="111"/>
                      <a:pt x="131" y="102"/>
                      <a:pt x="152" y="80"/>
                    </a:cubicBezTo>
                    <a:cubicBezTo>
                      <a:pt x="132" y="60"/>
                      <a:pt x="122" y="30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1" name="Google Shape;3321;p19"/>
              <p:cNvSpPr/>
              <p:nvPr/>
            </p:nvSpPr>
            <p:spPr>
              <a:xfrm>
                <a:off x="11784688" y="-927867"/>
                <a:ext cx="38484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537" extrusionOk="0">
                    <a:moveTo>
                      <a:pt x="40" y="1"/>
                    </a:moveTo>
                    <a:cubicBezTo>
                      <a:pt x="10" y="80"/>
                      <a:pt x="20" y="229"/>
                      <a:pt x="10" y="407"/>
                    </a:cubicBezTo>
                    <a:cubicBezTo>
                      <a:pt x="0" y="467"/>
                      <a:pt x="10" y="506"/>
                      <a:pt x="20" y="536"/>
                    </a:cubicBezTo>
                    <a:cubicBezTo>
                      <a:pt x="20" y="526"/>
                      <a:pt x="30" y="526"/>
                      <a:pt x="30" y="516"/>
                    </a:cubicBezTo>
                    <a:cubicBezTo>
                      <a:pt x="70" y="417"/>
                      <a:pt x="60" y="308"/>
                      <a:pt x="109" y="298"/>
                    </a:cubicBezTo>
                    <a:cubicBezTo>
                      <a:pt x="129" y="298"/>
                      <a:pt x="159" y="298"/>
                      <a:pt x="179" y="308"/>
                    </a:cubicBezTo>
                    <a:cubicBezTo>
                      <a:pt x="179" y="298"/>
                      <a:pt x="179" y="298"/>
                      <a:pt x="179" y="298"/>
                    </a:cubicBezTo>
                    <a:cubicBezTo>
                      <a:pt x="179" y="298"/>
                      <a:pt x="179" y="278"/>
                      <a:pt x="179" y="259"/>
                    </a:cubicBezTo>
                    <a:cubicBezTo>
                      <a:pt x="173" y="261"/>
                      <a:pt x="167" y="262"/>
                      <a:pt x="162" y="262"/>
                    </a:cubicBezTo>
                    <a:cubicBezTo>
                      <a:pt x="144" y="262"/>
                      <a:pt x="142" y="244"/>
                      <a:pt x="189" y="189"/>
                    </a:cubicBezTo>
                    <a:cubicBezTo>
                      <a:pt x="199" y="189"/>
                      <a:pt x="199" y="179"/>
                      <a:pt x="199" y="179"/>
                    </a:cubicBezTo>
                    <a:cubicBezTo>
                      <a:pt x="209" y="169"/>
                      <a:pt x="219" y="159"/>
                      <a:pt x="238" y="149"/>
                    </a:cubicBezTo>
                    <a:cubicBezTo>
                      <a:pt x="228" y="130"/>
                      <a:pt x="228" y="110"/>
                      <a:pt x="228" y="100"/>
                    </a:cubicBezTo>
                    <a:cubicBezTo>
                      <a:pt x="169" y="140"/>
                      <a:pt x="119" y="199"/>
                      <a:pt x="109" y="209"/>
                    </a:cubicBezTo>
                    <a:cubicBezTo>
                      <a:pt x="99" y="212"/>
                      <a:pt x="85" y="218"/>
                      <a:pt x="75" y="218"/>
                    </a:cubicBezTo>
                    <a:cubicBezTo>
                      <a:pt x="54" y="218"/>
                      <a:pt x="44" y="197"/>
                      <a:pt x="90" y="100"/>
                    </a:cubicBezTo>
                    <a:cubicBezTo>
                      <a:pt x="119" y="60"/>
                      <a:pt x="129" y="31"/>
                      <a:pt x="139" y="11"/>
                    </a:cubicBezTo>
                    <a:cubicBezTo>
                      <a:pt x="130" y="8"/>
                      <a:pt x="122" y="8"/>
                      <a:pt x="114" y="8"/>
                    </a:cubicBezTo>
                    <a:cubicBezTo>
                      <a:pt x="100" y="8"/>
                      <a:pt x="87" y="10"/>
                      <a:pt x="76" y="10"/>
                    </a:cubicBezTo>
                    <a:cubicBezTo>
                      <a:pt x="66" y="10"/>
                      <a:pt x="57" y="8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2" name="Google Shape;3322;p19"/>
              <p:cNvSpPr/>
              <p:nvPr/>
            </p:nvSpPr>
            <p:spPr>
              <a:xfrm>
                <a:off x="11743144" y="-1223184"/>
                <a:ext cx="17712" cy="8324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7" extrusionOk="0">
                    <a:moveTo>
                      <a:pt x="18" y="1"/>
                    </a:moveTo>
                    <a:cubicBezTo>
                      <a:pt x="14" y="1"/>
                      <a:pt x="7" y="97"/>
                      <a:pt x="1" y="179"/>
                    </a:cubicBezTo>
                    <a:cubicBezTo>
                      <a:pt x="1" y="179"/>
                      <a:pt x="1" y="189"/>
                      <a:pt x="1" y="189"/>
                    </a:cubicBezTo>
                    <a:cubicBezTo>
                      <a:pt x="30" y="268"/>
                      <a:pt x="1" y="278"/>
                      <a:pt x="20" y="427"/>
                    </a:cubicBezTo>
                    <a:cubicBezTo>
                      <a:pt x="27" y="494"/>
                      <a:pt x="36" y="516"/>
                      <a:pt x="57" y="516"/>
                    </a:cubicBezTo>
                    <a:cubicBezTo>
                      <a:pt x="70" y="516"/>
                      <a:pt x="87" y="508"/>
                      <a:pt x="110" y="496"/>
                    </a:cubicBezTo>
                    <a:cubicBezTo>
                      <a:pt x="100" y="437"/>
                      <a:pt x="110" y="427"/>
                      <a:pt x="90" y="387"/>
                    </a:cubicBezTo>
                    <a:cubicBezTo>
                      <a:pt x="80" y="367"/>
                      <a:pt x="70" y="308"/>
                      <a:pt x="60" y="248"/>
                    </a:cubicBezTo>
                    <a:cubicBezTo>
                      <a:pt x="48" y="198"/>
                      <a:pt x="35" y="148"/>
                      <a:pt x="27" y="148"/>
                    </a:cubicBezTo>
                    <a:cubicBezTo>
                      <a:pt x="23" y="148"/>
                      <a:pt x="20" y="165"/>
                      <a:pt x="20" y="209"/>
                    </a:cubicBezTo>
                    <a:lnTo>
                      <a:pt x="20" y="70"/>
                    </a:lnTo>
                    <a:cubicBezTo>
                      <a:pt x="20" y="20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3" name="Google Shape;3323;p19"/>
              <p:cNvSpPr/>
              <p:nvPr/>
            </p:nvSpPr>
            <p:spPr>
              <a:xfrm>
                <a:off x="11601605" y="-562989"/>
                <a:ext cx="20450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75" extrusionOk="0">
                    <a:moveTo>
                      <a:pt x="18" y="0"/>
                    </a:moveTo>
                    <a:cubicBezTo>
                      <a:pt x="1" y="0"/>
                      <a:pt x="30" y="34"/>
                      <a:pt x="47" y="75"/>
                    </a:cubicBezTo>
                    <a:cubicBezTo>
                      <a:pt x="76" y="65"/>
                      <a:pt x="96" y="65"/>
                      <a:pt x="126" y="55"/>
                    </a:cubicBezTo>
                    <a:cubicBezTo>
                      <a:pt x="96" y="45"/>
                      <a:pt x="76" y="25"/>
                      <a:pt x="37" y="5"/>
                    </a:cubicBezTo>
                    <a:cubicBezTo>
                      <a:pt x="28" y="2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4" name="Google Shape;3324;p19"/>
              <p:cNvSpPr/>
              <p:nvPr/>
            </p:nvSpPr>
            <p:spPr>
              <a:xfrm>
                <a:off x="11866166" y="-413720"/>
                <a:ext cx="63926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78" extrusionOk="0">
                    <a:moveTo>
                      <a:pt x="278" y="1"/>
                    </a:moveTo>
                    <a:cubicBezTo>
                      <a:pt x="258" y="10"/>
                      <a:pt x="238" y="10"/>
                      <a:pt x="218" y="20"/>
                    </a:cubicBezTo>
                    <a:cubicBezTo>
                      <a:pt x="129" y="60"/>
                      <a:pt x="60" y="90"/>
                      <a:pt x="0" y="119"/>
                    </a:cubicBezTo>
                    <a:cubicBezTo>
                      <a:pt x="0" y="119"/>
                      <a:pt x="0" y="119"/>
                      <a:pt x="0" y="129"/>
                    </a:cubicBezTo>
                    <a:lnTo>
                      <a:pt x="10" y="129"/>
                    </a:lnTo>
                    <a:cubicBezTo>
                      <a:pt x="10" y="162"/>
                      <a:pt x="77" y="229"/>
                      <a:pt x="118" y="229"/>
                    </a:cubicBezTo>
                    <a:cubicBezTo>
                      <a:pt x="126" y="229"/>
                      <a:pt x="134" y="226"/>
                      <a:pt x="139" y="219"/>
                    </a:cubicBezTo>
                    <a:cubicBezTo>
                      <a:pt x="143" y="213"/>
                      <a:pt x="148" y="211"/>
                      <a:pt x="152" y="211"/>
                    </a:cubicBezTo>
                    <a:cubicBezTo>
                      <a:pt x="182" y="211"/>
                      <a:pt x="218" y="302"/>
                      <a:pt x="218" y="328"/>
                    </a:cubicBezTo>
                    <a:cubicBezTo>
                      <a:pt x="218" y="338"/>
                      <a:pt x="218" y="357"/>
                      <a:pt x="218" y="377"/>
                    </a:cubicBezTo>
                    <a:cubicBezTo>
                      <a:pt x="238" y="367"/>
                      <a:pt x="248" y="348"/>
                      <a:pt x="268" y="318"/>
                    </a:cubicBezTo>
                    <a:cubicBezTo>
                      <a:pt x="268" y="288"/>
                      <a:pt x="258" y="248"/>
                      <a:pt x="248" y="238"/>
                    </a:cubicBezTo>
                    <a:cubicBezTo>
                      <a:pt x="238" y="209"/>
                      <a:pt x="198" y="169"/>
                      <a:pt x="208" y="139"/>
                    </a:cubicBezTo>
                    <a:cubicBezTo>
                      <a:pt x="218" y="125"/>
                      <a:pt x="227" y="113"/>
                      <a:pt x="239" y="113"/>
                    </a:cubicBezTo>
                    <a:cubicBezTo>
                      <a:pt x="252" y="113"/>
                      <a:pt x="267" y="128"/>
                      <a:pt x="288" y="169"/>
                    </a:cubicBezTo>
                    <a:cubicBezTo>
                      <a:pt x="307" y="199"/>
                      <a:pt x="317" y="219"/>
                      <a:pt x="337" y="238"/>
                    </a:cubicBezTo>
                    <a:cubicBezTo>
                      <a:pt x="337" y="229"/>
                      <a:pt x="347" y="229"/>
                      <a:pt x="347" y="219"/>
                    </a:cubicBezTo>
                    <a:cubicBezTo>
                      <a:pt x="367" y="189"/>
                      <a:pt x="387" y="179"/>
                      <a:pt x="397" y="179"/>
                    </a:cubicBezTo>
                    <a:cubicBezTo>
                      <a:pt x="377" y="149"/>
                      <a:pt x="357" y="119"/>
                      <a:pt x="337" y="90"/>
                    </a:cubicBezTo>
                    <a:cubicBezTo>
                      <a:pt x="327" y="70"/>
                      <a:pt x="317" y="50"/>
                      <a:pt x="317" y="40"/>
                    </a:cubicBezTo>
                    <a:cubicBezTo>
                      <a:pt x="307" y="20"/>
                      <a:pt x="298" y="10"/>
                      <a:pt x="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5" name="Google Shape;3325;p19"/>
              <p:cNvSpPr/>
              <p:nvPr/>
            </p:nvSpPr>
            <p:spPr>
              <a:xfrm>
                <a:off x="11910447" y="-295207"/>
                <a:ext cx="14814" cy="12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8" extrusionOk="0">
                    <a:moveTo>
                      <a:pt x="21" y="1"/>
                    </a:moveTo>
                    <a:cubicBezTo>
                      <a:pt x="1" y="1"/>
                      <a:pt x="17" y="25"/>
                      <a:pt x="62" y="78"/>
                    </a:cubicBezTo>
                    <a:cubicBezTo>
                      <a:pt x="82" y="78"/>
                      <a:pt x="92" y="68"/>
                      <a:pt x="92" y="38"/>
                    </a:cubicBezTo>
                    <a:cubicBezTo>
                      <a:pt x="82" y="28"/>
                      <a:pt x="72" y="18"/>
                      <a:pt x="52" y="8"/>
                    </a:cubicBezTo>
                    <a:cubicBezTo>
                      <a:pt x="38" y="3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6" name="Google Shape;3326;p19"/>
              <p:cNvSpPr/>
              <p:nvPr/>
            </p:nvSpPr>
            <p:spPr>
              <a:xfrm>
                <a:off x="11747975" y="-1137037"/>
                <a:ext cx="71977" cy="8421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523" extrusionOk="0">
                    <a:moveTo>
                      <a:pt x="199" y="1"/>
                    </a:moveTo>
                    <a:lnTo>
                      <a:pt x="199" y="1"/>
                    </a:lnTo>
                    <a:cubicBezTo>
                      <a:pt x="189" y="11"/>
                      <a:pt x="169" y="11"/>
                      <a:pt x="149" y="11"/>
                    </a:cubicBezTo>
                    <a:cubicBezTo>
                      <a:pt x="139" y="11"/>
                      <a:pt x="119" y="11"/>
                      <a:pt x="99" y="21"/>
                    </a:cubicBezTo>
                    <a:cubicBezTo>
                      <a:pt x="40" y="50"/>
                      <a:pt x="0" y="120"/>
                      <a:pt x="10" y="150"/>
                    </a:cubicBezTo>
                    <a:cubicBezTo>
                      <a:pt x="30" y="189"/>
                      <a:pt x="228" y="239"/>
                      <a:pt x="149" y="397"/>
                    </a:cubicBezTo>
                    <a:cubicBezTo>
                      <a:pt x="108" y="492"/>
                      <a:pt x="174" y="522"/>
                      <a:pt x="242" y="522"/>
                    </a:cubicBezTo>
                    <a:cubicBezTo>
                      <a:pt x="274" y="522"/>
                      <a:pt x="306" y="516"/>
                      <a:pt x="328" y="507"/>
                    </a:cubicBezTo>
                    <a:cubicBezTo>
                      <a:pt x="333" y="504"/>
                      <a:pt x="340" y="502"/>
                      <a:pt x="347" y="502"/>
                    </a:cubicBezTo>
                    <a:cubicBezTo>
                      <a:pt x="364" y="502"/>
                      <a:pt x="383" y="509"/>
                      <a:pt x="397" y="516"/>
                    </a:cubicBezTo>
                    <a:cubicBezTo>
                      <a:pt x="407" y="497"/>
                      <a:pt x="417" y="487"/>
                      <a:pt x="437" y="477"/>
                    </a:cubicBezTo>
                    <a:lnTo>
                      <a:pt x="447" y="477"/>
                    </a:lnTo>
                    <a:cubicBezTo>
                      <a:pt x="430" y="461"/>
                      <a:pt x="416" y="455"/>
                      <a:pt x="402" y="455"/>
                    </a:cubicBezTo>
                    <a:cubicBezTo>
                      <a:pt x="365" y="455"/>
                      <a:pt x="334" y="497"/>
                      <a:pt x="298" y="497"/>
                    </a:cubicBezTo>
                    <a:cubicBezTo>
                      <a:pt x="258" y="497"/>
                      <a:pt x="209" y="378"/>
                      <a:pt x="268" y="348"/>
                    </a:cubicBezTo>
                    <a:cubicBezTo>
                      <a:pt x="309" y="316"/>
                      <a:pt x="290" y="283"/>
                      <a:pt x="265" y="283"/>
                    </a:cubicBezTo>
                    <a:cubicBezTo>
                      <a:pt x="259" y="283"/>
                      <a:pt x="254" y="285"/>
                      <a:pt x="248" y="288"/>
                    </a:cubicBezTo>
                    <a:cubicBezTo>
                      <a:pt x="237" y="291"/>
                      <a:pt x="223" y="293"/>
                      <a:pt x="210" y="293"/>
                    </a:cubicBezTo>
                    <a:cubicBezTo>
                      <a:pt x="173" y="293"/>
                      <a:pt x="137" y="279"/>
                      <a:pt x="159" y="229"/>
                    </a:cubicBezTo>
                    <a:cubicBezTo>
                      <a:pt x="189" y="150"/>
                      <a:pt x="99" y="130"/>
                      <a:pt x="90" y="110"/>
                    </a:cubicBezTo>
                    <a:cubicBezTo>
                      <a:pt x="80" y="92"/>
                      <a:pt x="114" y="39"/>
                      <a:pt x="150" y="39"/>
                    </a:cubicBezTo>
                    <a:cubicBezTo>
                      <a:pt x="153" y="39"/>
                      <a:pt x="156" y="40"/>
                      <a:pt x="159" y="41"/>
                    </a:cubicBezTo>
                    <a:cubicBezTo>
                      <a:pt x="189" y="41"/>
                      <a:pt x="218" y="11"/>
                      <a:pt x="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7" name="Google Shape;3327;p19"/>
              <p:cNvSpPr/>
              <p:nvPr/>
            </p:nvSpPr>
            <p:spPr>
              <a:xfrm>
                <a:off x="11561188" y="-520639"/>
                <a:ext cx="6441" cy="3220"/>
              </a:xfrm>
              <a:custGeom>
                <a:avLst/>
                <a:gdLst/>
                <a:ahLst/>
                <a:cxnLst/>
                <a:rect l="l" t="t" r="r" b="b"/>
                <a:pathLst>
                  <a:path w="40" h="20" extrusionOk="0">
                    <a:moveTo>
                      <a:pt x="20" y="0"/>
                    </a:moveTo>
                    <a:cubicBezTo>
                      <a:pt x="10" y="0"/>
                      <a:pt x="10" y="10"/>
                      <a:pt x="0" y="20"/>
                    </a:cubicBezTo>
                    <a:lnTo>
                      <a:pt x="30" y="20"/>
                    </a:lnTo>
                    <a:cubicBezTo>
                      <a:pt x="40" y="20"/>
                      <a:pt x="40" y="1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8" name="Google Shape;3328;p19"/>
              <p:cNvSpPr/>
              <p:nvPr/>
            </p:nvSpPr>
            <p:spPr>
              <a:xfrm>
                <a:off x="11585020" y="-630779"/>
                <a:ext cx="13043" cy="2399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9" extrusionOk="0">
                    <a:moveTo>
                      <a:pt x="31" y="0"/>
                    </a:moveTo>
                    <a:cubicBezTo>
                      <a:pt x="21" y="10"/>
                      <a:pt x="21" y="20"/>
                      <a:pt x="21" y="30"/>
                    </a:cubicBezTo>
                    <a:cubicBezTo>
                      <a:pt x="21" y="40"/>
                      <a:pt x="11" y="40"/>
                      <a:pt x="11" y="40"/>
                    </a:cubicBezTo>
                    <a:cubicBezTo>
                      <a:pt x="1" y="119"/>
                      <a:pt x="31" y="149"/>
                      <a:pt x="80" y="149"/>
                    </a:cubicBezTo>
                    <a:cubicBezTo>
                      <a:pt x="70" y="119"/>
                      <a:pt x="51" y="6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29" name="Google Shape;3329;p19"/>
              <p:cNvSpPr/>
              <p:nvPr/>
            </p:nvSpPr>
            <p:spPr>
              <a:xfrm>
                <a:off x="11023049" y="-169448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0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0"/>
                    </a:cubicBezTo>
                    <a:cubicBezTo>
                      <a:pt x="1" y="1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0" name="Google Shape;3330;p19"/>
              <p:cNvSpPr/>
              <p:nvPr/>
            </p:nvSpPr>
            <p:spPr>
              <a:xfrm>
                <a:off x="11743144" y="-110352"/>
                <a:ext cx="1771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1" h="209" extrusionOk="0">
                    <a:moveTo>
                      <a:pt x="10" y="0"/>
                    </a:moveTo>
                    <a:cubicBezTo>
                      <a:pt x="1" y="10"/>
                      <a:pt x="1" y="20"/>
                      <a:pt x="1" y="30"/>
                    </a:cubicBezTo>
                    <a:cubicBezTo>
                      <a:pt x="1" y="50"/>
                      <a:pt x="10" y="109"/>
                      <a:pt x="10" y="209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1" name="Google Shape;3331;p19"/>
              <p:cNvSpPr/>
              <p:nvPr/>
            </p:nvSpPr>
            <p:spPr>
              <a:xfrm>
                <a:off x="11719152" y="-92801"/>
                <a:ext cx="16102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70" extrusionOk="0">
                    <a:moveTo>
                      <a:pt x="100" y="0"/>
                    </a:moveTo>
                    <a:cubicBezTo>
                      <a:pt x="80" y="20"/>
                      <a:pt x="60" y="40"/>
                      <a:pt x="50" y="60"/>
                    </a:cubicBezTo>
                    <a:cubicBezTo>
                      <a:pt x="1" y="90"/>
                      <a:pt x="11" y="139"/>
                      <a:pt x="60" y="169"/>
                    </a:cubicBezTo>
                    <a:cubicBezTo>
                      <a:pt x="80" y="100"/>
                      <a:pt x="90" y="4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2" name="Google Shape;3332;p19"/>
              <p:cNvSpPr/>
              <p:nvPr/>
            </p:nvSpPr>
            <p:spPr>
              <a:xfrm>
                <a:off x="11511593" y="855627"/>
                <a:ext cx="1932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0" extrusionOk="0">
                    <a:moveTo>
                      <a:pt x="1" y="0"/>
                    </a:moveTo>
                    <a:cubicBezTo>
                      <a:pt x="21" y="30"/>
                      <a:pt x="50" y="60"/>
                      <a:pt x="70" y="60"/>
                    </a:cubicBezTo>
                    <a:cubicBezTo>
                      <a:pt x="90" y="60"/>
                      <a:pt x="100" y="50"/>
                      <a:pt x="120" y="50"/>
                    </a:cubicBezTo>
                    <a:cubicBezTo>
                      <a:pt x="90" y="30"/>
                      <a:pt x="7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3" name="Google Shape;3333;p19"/>
              <p:cNvSpPr/>
              <p:nvPr/>
            </p:nvSpPr>
            <p:spPr>
              <a:xfrm>
                <a:off x="11509983" y="160328"/>
                <a:ext cx="81638" cy="6634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12" extrusionOk="0">
                    <a:moveTo>
                      <a:pt x="416" y="0"/>
                    </a:moveTo>
                    <a:cubicBezTo>
                      <a:pt x="383" y="0"/>
                      <a:pt x="343" y="10"/>
                      <a:pt x="288" y="55"/>
                    </a:cubicBezTo>
                    <a:cubicBezTo>
                      <a:pt x="177" y="150"/>
                      <a:pt x="168" y="240"/>
                      <a:pt x="143" y="240"/>
                    </a:cubicBezTo>
                    <a:cubicBezTo>
                      <a:pt x="137" y="240"/>
                      <a:pt x="130" y="235"/>
                      <a:pt x="120" y="223"/>
                    </a:cubicBezTo>
                    <a:cubicBezTo>
                      <a:pt x="120" y="223"/>
                      <a:pt x="110" y="223"/>
                      <a:pt x="110" y="213"/>
                    </a:cubicBezTo>
                    <a:cubicBezTo>
                      <a:pt x="102" y="209"/>
                      <a:pt x="94" y="207"/>
                      <a:pt x="85" y="207"/>
                    </a:cubicBezTo>
                    <a:cubicBezTo>
                      <a:pt x="74" y="207"/>
                      <a:pt x="62" y="212"/>
                      <a:pt x="51" y="223"/>
                    </a:cubicBezTo>
                    <a:cubicBezTo>
                      <a:pt x="41" y="223"/>
                      <a:pt x="41" y="233"/>
                      <a:pt x="31" y="233"/>
                    </a:cubicBezTo>
                    <a:cubicBezTo>
                      <a:pt x="51" y="243"/>
                      <a:pt x="60" y="243"/>
                      <a:pt x="80" y="263"/>
                    </a:cubicBezTo>
                    <a:cubicBezTo>
                      <a:pt x="179" y="332"/>
                      <a:pt x="80" y="302"/>
                      <a:pt x="1" y="322"/>
                    </a:cubicBezTo>
                    <a:cubicBezTo>
                      <a:pt x="21" y="352"/>
                      <a:pt x="41" y="382"/>
                      <a:pt x="70" y="412"/>
                    </a:cubicBezTo>
                    <a:cubicBezTo>
                      <a:pt x="249" y="243"/>
                      <a:pt x="398" y="104"/>
                      <a:pt x="507" y="5"/>
                    </a:cubicBezTo>
                    <a:lnTo>
                      <a:pt x="507" y="5"/>
                    </a:lnTo>
                    <a:cubicBezTo>
                      <a:pt x="501" y="6"/>
                      <a:pt x="495" y="6"/>
                      <a:pt x="489" y="6"/>
                    </a:cubicBezTo>
                    <a:cubicBezTo>
                      <a:pt x="466" y="6"/>
                      <a:pt x="443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4" name="Google Shape;3334;p19"/>
              <p:cNvSpPr/>
              <p:nvPr/>
            </p:nvSpPr>
            <p:spPr>
              <a:xfrm>
                <a:off x="11514813" y="381413"/>
                <a:ext cx="338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1" y="0"/>
                    </a:moveTo>
                    <a:cubicBezTo>
                      <a:pt x="4" y="0"/>
                      <a:pt x="8" y="0"/>
                      <a:pt x="11" y="1"/>
                    </a:cubicBezTo>
                    <a:lnTo>
                      <a:pt x="11" y="1"/>
                    </a:lnTo>
                    <a:cubicBezTo>
                      <a:pt x="11" y="1"/>
                      <a:pt x="11" y="0"/>
                      <a:pt x="11" y="0"/>
                    </a:cubicBezTo>
                    <a:close/>
                    <a:moveTo>
                      <a:pt x="11" y="1"/>
                    </a:moveTo>
                    <a:cubicBezTo>
                      <a:pt x="13" y="3"/>
                      <a:pt x="21" y="10"/>
                      <a:pt x="21" y="10"/>
                    </a:cubicBezTo>
                    <a:cubicBezTo>
                      <a:pt x="21" y="4"/>
                      <a:pt x="17" y="2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5" name="Google Shape;3335;p19"/>
              <p:cNvSpPr/>
              <p:nvPr/>
            </p:nvSpPr>
            <p:spPr>
              <a:xfrm>
                <a:off x="10951233" y="137141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30" y="0"/>
                    </a:moveTo>
                    <a:cubicBezTo>
                      <a:pt x="20" y="0"/>
                      <a:pt x="10" y="0"/>
                      <a:pt x="1" y="10"/>
                    </a:cubicBezTo>
                    <a:cubicBezTo>
                      <a:pt x="10" y="10"/>
                      <a:pt x="10" y="10"/>
                      <a:pt x="10" y="20"/>
                    </a:cubicBezTo>
                    <a:cubicBezTo>
                      <a:pt x="20" y="10"/>
                      <a:pt x="2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6" name="Google Shape;3336;p19"/>
              <p:cNvSpPr/>
              <p:nvPr/>
            </p:nvSpPr>
            <p:spPr>
              <a:xfrm>
                <a:off x="10887306" y="606041"/>
                <a:ext cx="56036" cy="5845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63" extrusionOk="0">
                    <a:moveTo>
                      <a:pt x="183" y="0"/>
                    </a:moveTo>
                    <a:cubicBezTo>
                      <a:pt x="141" y="0"/>
                      <a:pt x="62" y="44"/>
                      <a:pt x="1" y="83"/>
                    </a:cubicBezTo>
                    <a:cubicBezTo>
                      <a:pt x="11" y="103"/>
                      <a:pt x="11" y="112"/>
                      <a:pt x="21" y="122"/>
                    </a:cubicBezTo>
                    <a:cubicBezTo>
                      <a:pt x="31" y="122"/>
                      <a:pt x="31" y="122"/>
                      <a:pt x="31" y="112"/>
                    </a:cubicBezTo>
                    <a:cubicBezTo>
                      <a:pt x="41" y="106"/>
                      <a:pt x="49" y="104"/>
                      <a:pt x="54" y="104"/>
                    </a:cubicBezTo>
                    <a:cubicBezTo>
                      <a:pt x="76" y="104"/>
                      <a:pt x="68" y="145"/>
                      <a:pt x="60" y="192"/>
                    </a:cubicBezTo>
                    <a:cubicBezTo>
                      <a:pt x="80" y="231"/>
                      <a:pt x="100" y="261"/>
                      <a:pt x="120" y="281"/>
                    </a:cubicBezTo>
                    <a:cubicBezTo>
                      <a:pt x="132" y="245"/>
                      <a:pt x="136" y="235"/>
                      <a:pt x="143" y="235"/>
                    </a:cubicBezTo>
                    <a:cubicBezTo>
                      <a:pt x="153" y="235"/>
                      <a:pt x="169" y="252"/>
                      <a:pt x="218" y="252"/>
                    </a:cubicBezTo>
                    <a:cubicBezTo>
                      <a:pt x="224" y="252"/>
                      <a:pt x="231" y="252"/>
                      <a:pt x="239" y="251"/>
                    </a:cubicBezTo>
                    <a:cubicBezTo>
                      <a:pt x="251" y="250"/>
                      <a:pt x="261" y="250"/>
                      <a:pt x="269" y="250"/>
                    </a:cubicBezTo>
                    <a:cubicBezTo>
                      <a:pt x="338" y="250"/>
                      <a:pt x="253" y="289"/>
                      <a:pt x="199" y="360"/>
                    </a:cubicBezTo>
                    <a:cubicBezTo>
                      <a:pt x="204" y="362"/>
                      <a:pt x="209" y="363"/>
                      <a:pt x="213" y="363"/>
                    </a:cubicBezTo>
                    <a:cubicBezTo>
                      <a:pt x="239" y="363"/>
                      <a:pt x="267" y="339"/>
                      <a:pt x="308" y="281"/>
                    </a:cubicBezTo>
                    <a:cubicBezTo>
                      <a:pt x="328" y="261"/>
                      <a:pt x="338" y="241"/>
                      <a:pt x="348" y="222"/>
                    </a:cubicBezTo>
                    <a:cubicBezTo>
                      <a:pt x="308" y="182"/>
                      <a:pt x="239" y="53"/>
                      <a:pt x="209" y="13"/>
                    </a:cubicBezTo>
                    <a:cubicBezTo>
                      <a:pt x="205" y="4"/>
                      <a:pt x="19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7" name="Google Shape;3337;p19"/>
              <p:cNvSpPr/>
              <p:nvPr/>
            </p:nvSpPr>
            <p:spPr>
              <a:xfrm>
                <a:off x="10901798" y="389786"/>
                <a:ext cx="3687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36" extrusionOk="0">
                    <a:moveTo>
                      <a:pt x="107" y="0"/>
                    </a:moveTo>
                    <a:cubicBezTo>
                      <a:pt x="97" y="0"/>
                      <a:pt x="84" y="13"/>
                      <a:pt x="50" y="18"/>
                    </a:cubicBezTo>
                    <a:cubicBezTo>
                      <a:pt x="40" y="28"/>
                      <a:pt x="20" y="47"/>
                      <a:pt x="0" y="77"/>
                    </a:cubicBezTo>
                    <a:cubicBezTo>
                      <a:pt x="20" y="87"/>
                      <a:pt x="40" y="107"/>
                      <a:pt x="60" y="127"/>
                    </a:cubicBezTo>
                    <a:cubicBezTo>
                      <a:pt x="114" y="188"/>
                      <a:pt x="113" y="202"/>
                      <a:pt x="84" y="202"/>
                    </a:cubicBezTo>
                    <a:cubicBezTo>
                      <a:pt x="71" y="202"/>
                      <a:pt x="52" y="199"/>
                      <a:pt x="30" y="196"/>
                    </a:cubicBezTo>
                    <a:lnTo>
                      <a:pt x="30" y="196"/>
                    </a:lnTo>
                    <a:cubicBezTo>
                      <a:pt x="76" y="219"/>
                      <a:pt x="119" y="236"/>
                      <a:pt x="156" y="236"/>
                    </a:cubicBezTo>
                    <a:cubicBezTo>
                      <a:pt x="183" y="236"/>
                      <a:pt x="207" y="227"/>
                      <a:pt x="228" y="206"/>
                    </a:cubicBezTo>
                    <a:cubicBezTo>
                      <a:pt x="228" y="206"/>
                      <a:pt x="228" y="196"/>
                      <a:pt x="228" y="196"/>
                    </a:cubicBezTo>
                    <a:cubicBezTo>
                      <a:pt x="208" y="176"/>
                      <a:pt x="179" y="117"/>
                      <a:pt x="149" y="57"/>
                    </a:cubicBezTo>
                    <a:cubicBezTo>
                      <a:pt x="124" y="13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8" name="Google Shape;3338;p19"/>
              <p:cNvSpPr/>
              <p:nvPr/>
            </p:nvSpPr>
            <p:spPr>
              <a:xfrm>
                <a:off x="10911299" y="507494"/>
                <a:ext cx="338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1"/>
                    </a:moveTo>
                    <a:cubicBezTo>
                      <a:pt x="1" y="1"/>
                      <a:pt x="11" y="11"/>
                      <a:pt x="21" y="20"/>
                    </a:cubicBezTo>
                    <a:cubicBezTo>
                      <a:pt x="2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39" name="Google Shape;3339;p19"/>
              <p:cNvSpPr/>
              <p:nvPr/>
            </p:nvSpPr>
            <p:spPr>
              <a:xfrm>
                <a:off x="10820321" y="636796"/>
                <a:ext cx="20933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54" extrusionOk="0">
                    <a:moveTo>
                      <a:pt x="129" y="1"/>
                    </a:moveTo>
                    <a:lnTo>
                      <a:pt x="20" y="21"/>
                    </a:lnTo>
                    <a:cubicBezTo>
                      <a:pt x="30" y="21"/>
                      <a:pt x="40" y="21"/>
                      <a:pt x="50" y="31"/>
                    </a:cubicBezTo>
                    <a:cubicBezTo>
                      <a:pt x="110" y="70"/>
                      <a:pt x="1" y="90"/>
                      <a:pt x="1" y="209"/>
                    </a:cubicBezTo>
                    <a:cubicBezTo>
                      <a:pt x="1" y="241"/>
                      <a:pt x="5" y="253"/>
                      <a:pt x="12" y="253"/>
                    </a:cubicBezTo>
                    <a:cubicBezTo>
                      <a:pt x="26" y="253"/>
                      <a:pt x="53" y="200"/>
                      <a:pt x="80" y="159"/>
                    </a:cubicBezTo>
                    <a:cubicBezTo>
                      <a:pt x="100" y="110"/>
                      <a:pt x="110" y="50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0" name="Google Shape;3340;p19"/>
              <p:cNvSpPr/>
              <p:nvPr/>
            </p:nvSpPr>
            <p:spPr>
              <a:xfrm>
                <a:off x="10890044" y="392041"/>
                <a:ext cx="13526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34" extrusionOk="0">
                    <a:moveTo>
                      <a:pt x="30" y="0"/>
                    </a:moveTo>
                    <a:cubicBezTo>
                      <a:pt x="1" y="0"/>
                      <a:pt x="14" y="11"/>
                      <a:pt x="43" y="33"/>
                    </a:cubicBezTo>
                    <a:cubicBezTo>
                      <a:pt x="53" y="24"/>
                      <a:pt x="73" y="14"/>
                      <a:pt x="83" y="4"/>
                    </a:cubicBezTo>
                    <a:lnTo>
                      <a:pt x="73" y="4"/>
                    </a:lnTo>
                    <a:cubicBezTo>
                      <a:pt x="53" y="1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1" name="Google Shape;3341;p19"/>
              <p:cNvSpPr/>
              <p:nvPr/>
            </p:nvSpPr>
            <p:spPr>
              <a:xfrm>
                <a:off x="10986336" y="441314"/>
                <a:ext cx="55231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72" extrusionOk="0">
                    <a:moveTo>
                      <a:pt x="243" y="0"/>
                    </a:moveTo>
                    <a:cubicBezTo>
                      <a:pt x="228" y="0"/>
                      <a:pt x="211" y="5"/>
                      <a:pt x="189" y="15"/>
                    </a:cubicBezTo>
                    <a:cubicBezTo>
                      <a:pt x="70" y="75"/>
                      <a:pt x="40" y="144"/>
                      <a:pt x="1" y="233"/>
                    </a:cubicBezTo>
                    <a:cubicBezTo>
                      <a:pt x="21" y="233"/>
                      <a:pt x="40" y="223"/>
                      <a:pt x="80" y="213"/>
                    </a:cubicBezTo>
                    <a:cubicBezTo>
                      <a:pt x="88" y="212"/>
                      <a:pt x="96" y="211"/>
                      <a:pt x="103" y="211"/>
                    </a:cubicBezTo>
                    <a:cubicBezTo>
                      <a:pt x="150" y="211"/>
                      <a:pt x="181" y="237"/>
                      <a:pt x="189" y="263"/>
                    </a:cubicBezTo>
                    <a:cubicBezTo>
                      <a:pt x="199" y="283"/>
                      <a:pt x="229" y="322"/>
                      <a:pt x="259" y="372"/>
                    </a:cubicBezTo>
                    <a:cubicBezTo>
                      <a:pt x="293" y="216"/>
                      <a:pt x="343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2" name="Google Shape;3342;p19"/>
              <p:cNvSpPr/>
              <p:nvPr/>
            </p:nvSpPr>
            <p:spPr>
              <a:xfrm>
                <a:off x="10900188" y="528266"/>
                <a:ext cx="1288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80" h="90" extrusionOk="0">
                    <a:moveTo>
                      <a:pt x="50" y="1"/>
                    </a:moveTo>
                    <a:cubicBezTo>
                      <a:pt x="40" y="1"/>
                      <a:pt x="40" y="10"/>
                      <a:pt x="30" y="20"/>
                    </a:cubicBezTo>
                    <a:cubicBezTo>
                      <a:pt x="20" y="40"/>
                      <a:pt x="10" y="60"/>
                      <a:pt x="0" y="80"/>
                    </a:cubicBezTo>
                    <a:cubicBezTo>
                      <a:pt x="10" y="80"/>
                      <a:pt x="20" y="90"/>
                      <a:pt x="30" y="90"/>
                    </a:cubicBezTo>
                    <a:cubicBezTo>
                      <a:pt x="40" y="80"/>
                      <a:pt x="50" y="70"/>
                      <a:pt x="70" y="60"/>
                    </a:cubicBezTo>
                    <a:cubicBezTo>
                      <a:pt x="70" y="50"/>
                      <a:pt x="70" y="50"/>
                      <a:pt x="70" y="40"/>
                    </a:cubicBezTo>
                    <a:cubicBezTo>
                      <a:pt x="80" y="30"/>
                      <a:pt x="80" y="10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3" name="Google Shape;3343;p19"/>
              <p:cNvSpPr/>
              <p:nvPr/>
            </p:nvSpPr>
            <p:spPr>
              <a:xfrm>
                <a:off x="10930461" y="153082"/>
                <a:ext cx="8212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60" extrusionOk="0">
                    <a:moveTo>
                      <a:pt x="21" y="0"/>
                    </a:moveTo>
                    <a:cubicBezTo>
                      <a:pt x="11" y="20"/>
                      <a:pt x="11" y="30"/>
                      <a:pt x="1" y="40"/>
                    </a:cubicBezTo>
                    <a:cubicBezTo>
                      <a:pt x="11" y="50"/>
                      <a:pt x="21" y="60"/>
                      <a:pt x="21" y="60"/>
                    </a:cubicBezTo>
                    <a:cubicBezTo>
                      <a:pt x="30" y="50"/>
                      <a:pt x="40" y="40"/>
                      <a:pt x="50" y="30"/>
                    </a:cubicBezTo>
                    <a:cubicBezTo>
                      <a:pt x="40" y="20"/>
                      <a:pt x="30" y="1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4" name="Google Shape;3344;p19"/>
              <p:cNvSpPr/>
              <p:nvPr/>
            </p:nvSpPr>
            <p:spPr>
              <a:xfrm>
                <a:off x="10965564" y="361768"/>
                <a:ext cx="1932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3" extrusionOk="0">
                    <a:moveTo>
                      <a:pt x="50" y="1"/>
                    </a:moveTo>
                    <a:cubicBezTo>
                      <a:pt x="44" y="1"/>
                      <a:pt x="37" y="2"/>
                      <a:pt x="31" y="3"/>
                    </a:cubicBezTo>
                    <a:cubicBezTo>
                      <a:pt x="1" y="13"/>
                      <a:pt x="1" y="33"/>
                      <a:pt x="21" y="63"/>
                    </a:cubicBezTo>
                    <a:cubicBezTo>
                      <a:pt x="50" y="63"/>
                      <a:pt x="90" y="53"/>
                      <a:pt x="120" y="53"/>
                    </a:cubicBezTo>
                    <a:cubicBezTo>
                      <a:pt x="103" y="20"/>
                      <a:pt x="8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5" name="Google Shape;3345;p19"/>
              <p:cNvSpPr/>
              <p:nvPr/>
            </p:nvSpPr>
            <p:spPr>
              <a:xfrm>
                <a:off x="10927240" y="369014"/>
                <a:ext cx="25764" cy="5088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16" extrusionOk="0">
                    <a:moveTo>
                      <a:pt x="54" y="0"/>
                    </a:moveTo>
                    <a:cubicBezTo>
                      <a:pt x="14" y="0"/>
                      <a:pt x="50" y="97"/>
                      <a:pt x="50" y="157"/>
                    </a:cubicBezTo>
                    <a:cubicBezTo>
                      <a:pt x="50" y="216"/>
                      <a:pt x="60" y="196"/>
                      <a:pt x="80" y="295"/>
                    </a:cubicBezTo>
                    <a:cubicBezTo>
                      <a:pt x="80" y="305"/>
                      <a:pt x="80" y="305"/>
                      <a:pt x="80" y="315"/>
                    </a:cubicBezTo>
                    <a:cubicBezTo>
                      <a:pt x="159" y="196"/>
                      <a:pt x="1" y="67"/>
                      <a:pt x="120" y="38"/>
                    </a:cubicBezTo>
                    <a:cubicBezTo>
                      <a:pt x="100" y="28"/>
                      <a:pt x="90" y="18"/>
                      <a:pt x="80" y="8"/>
                    </a:cubicBezTo>
                    <a:cubicBezTo>
                      <a:pt x="69" y="2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6" name="Google Shape;3346;p19"/>
              <p:cNvSpPr/>
              <p:nvPr/>
            </p:nvSpPr>
            <p:spPr>
              <a:xfrm>
                <a:off x="10780387" y="830024"/>
                <a:ext cx="91622" cy="68757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27" extrusionOk="0">
                    <a:moveTo>
                      <a:pt x="249" y="1"/>
                    </a:moveTo>
                    <a:cubicBezTo>
                      <a:pt x="239" y="1"/>
                      <a:pt x="219" y="10"/>
                      <a:pt x="199" y="10"/>
                    </a:cubicBezTo>
                    <a:cubicBezTo>
                      <a:pt x="110" y="40"/>
                      <a:pt x="1" y="110"/>
                      <a:pt x="70" y="120"/>
                    </a:cubicBezTo>
                    <a:cubicBezTo>
                      <a:pt x="130" y="120"/>
                      <a:pt x="189" y="169"/>
                      <a:pt x="199" y="239"/>
                    </a:cubicBezTo>
                    <a:cubicBezTo>
                      <a:pt x="298" y="318"/>
                      <a:pt x="387" y="427"/>
                      <a:pt x="437" y="427"/>
                    </a:cubicBezTo>
                    <a:cubicBezTo>
                      <a:pt x="511" y="427"/>
                      <a:pt x="568" y="45"/>
                      <a:pt x="429" y="45"/>
                    </a:cubicBezTo>
                    <a:cubicBezTo>
                      <a:pt x="419" y="45"/>
                      <a:pt x="409" y="46"/>
                      <a:pt x="397" y="50"/>
                    </a:cubicBezTo>
                    <a:cubicBezTo>
                      <a:pt x="354" y="66"/>
                      <a:pt x="316" y="76"/>
                      <a:pt x="289" y="76"/>
                    </a:cubicBezTo>
                    <a:cubicBezTo>
                      <a:pt x="249" y="76"/>
                      <a:pt x="231" y="54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7" name="Google Shape;3347;p19"/>
              <p:cNvSpPr/>
              <p:nvPr/>
            </p:nvSpPr>
            <p:spPr>
              <a:xfrm>
                <a:off x="10905019" y="252111"/>
                <a:ext cx="44764" cy="623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87" extrusionOk="0">
                    <a:moveTo>
                      <a:pt x="60" y="206"/>
                    </a:moveTo>
                    <a:lnTo>
                      <a:pt x="60" y="206"/>
                    </a:lnTo>
                    <a:cubicBezTo>
                      <a:pt x="64" y="210"/>
                      <a:pt x="67" y="214"/>
                      <a:pt x="71" y="217"/>
                    </a:cubicBezTo>
                    <a:lnTo>
                      <a:pt x="71" y="217"/>
                    </a:lnTo>
                    <a:cubicBezTo>
                      <a:pt x="68" y="212"/>
                      <a:pt x="65" y="208"/>
                      <a:pt x="60" y="206"/>
                    </a:cubicBezTo>
                    <a:close/>
                    <a:moveTo>
                      <a:pt x="50" y="189"/>
                    </a:moveTo>
                    <a:cubicBezTo>
                      <a:pt x="30" y="208"/>
                      <a:pt x="20" y="218"/>
                      <a:pt x="0" y="228"/>
                    </a:cubicBezTo>
                    <a:cubicBezTo>
                      <a:pt x="10" y="228"/>
                      <a:pt x="10" y="228"/>
                      <a:pt x="20" y="238"/>
                    </a:cubicBezTo>
                    <a:cubicBezTo>
                      <a:pt x="34" y="215"/>
                      <a:pt x="46" y="205"/>
                      <a:pt x="56" y="205"/>
                    </a:cubicBezTo>
                    <a:cubicBezTo>
                      <a:pt x="57" y="205"/>
                      <a:pt x="59" y="206"/>
                      <a:pt x="60" y="206"/>
                    </a:cubicBezTo>
                    <a:lnTo>
                      <a:pt x="60" y="206"/>
                    </a:lnTo>
                    <a:cubicBezTo>
                      <a:pt x="57" y="201"/>
                      <a:pt x="53" y="196"/>
                      <a:pt x="50" y="189"/>
                    </a:cubicBezTo>
                    <a:close/>
                    <a:moveTo>
                      <a:pt x="188" y="0"/>
                    </a:moveTo>
                    <a:lnTo>
                      <a:pt x="188" y="0"/>
                    </a:lnTo>
                    <a:cubicBezTo>
                      <a:pt x="159" y="60"/>
                      <a:pt x="119" y="109"/>
                      <a:pt x="89" y="139"/>
                    </a:cubicBezTo>
                    <a:cubicBezTo>
                      <a:pt x="109" y="169"/>
                      <a:pt x="139" y="189"/>
                      <a:pt x="169" y="248"/>
                    </a:cubicBezTo>
                    <a:cubicBezTo>
                      <a:pt x="190" y="287"/>
                      <a:pt x="195" y="300"/>
                      <a:pt x="189" y="300"/>
                    </a:cubicBezTo>
                    <a:cubicBezTo>
                      <a:pt x="179" y="300"/>
                      <a:pt x="134" y="254"/>
                      <a:pt x="89" y="228"/>
                    </a:cubicBezTo>
                    <a:cubicBezTo>
                      <a:pt x="82" y="225"/>
                      <a:pt x="76" y="221"/>
                      <a:pt x="71" y="217"/>
                    </a:cubicBezTo>
                    <a:lnTo>
                      <a:pt x="71" y="217"/>
                    </a:lnTo>
                    <a:cubicBezTo>
                      <a:pt x="82" y="236"/>
                      <a:pt x="84" y="277"/>
                      <a:pt x="79" y="317"/>
                    </a:cubicBezTo>
                    <a:cubicBezTo>
                      <a:pt x="89" y="337"/>
                      <a:pt x="99" y="357"/>
                      <a:pt x="129" y="387"/>
                    </a:cubicBezTo>
                    <a:cubicBezTo>
                      <a:pt x="149" y="367"/>
                      <a:pt x="169" y="347"/>
                      <a:pt x="198" y="308"/>
                    </a:cubicBezTo>
                    <a:cubicBezTo>
                      <a:pt x="248" y="228"/>
                      <a:pt x="248" y="208"/>
                      <a:pt x="278" y="179"/>
                    </a:cubicBezTo>
                    <a:cubicBezTo>
                      <a:pt x="268" y="179"/>
                      <a:pt x="258" y="169"/>
                      <a:pt x="248" y="159"/>
                    </a:cubicBezTo>
                    <a:cubicBezTo>
                      <a:pt x="169" y="99"/>
                      <a:pt x="198" y="7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8" name="Google Shape;3348;p19"/>
              <p:cNvSpPr/>
              <p:nvPr/>
            </p:nvSpPr>
            <p:spPr>
              <a:xfrm>
                <a:off x="10944792" y="239230"/>
                <a:ext cx="108851" cy="127208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90" extrusionOk="0">
                    <a:moveTo>
                      <a:pt x="50" y="1"/>
                    </a:moveTo>
                    <a:cubicBezTo>
                      <a:pt x="41" y="1"/>
                      <a:pt x="31" y="1"/>
                      <a:pt x="21" y="11"/>
                    </a:cubicBezTo>
                    <a:lnTo>
                      <a:pt x="1" y="11"/>
                    </a:lnTo>
                    <a:cubicBezTo>
                      <a:pt x="21" y="50"/>
                      <a:pt x="50" y="90"/>
                      <a:pt x="80" y="150"/>
                    </a:cubicBezTo>
                    <a:cubicBezTo>
                      <a:pt x="90" y="179"/>
                      <a:pt x="100" y="209"/>
                      <a:pt x="100" y="229"/>
                    </a:cubicBezTo>
                    <a:cubicBezTo>
                      <a:pt x="150" y="229"/>
                      <a:pt x="169" y="338"/>
                      <a:pt x="169" y="378"/>
                    </a:cubicBezTo>
                    <a:cubicBezTo>
                      <a:pt x="169" y="388"/>
                      <a:pt x="169" y="397"/>
                      <a:pt x="160" y="397"/>
                    </a:cubicBezTo>
                    <a:cubicBezTo>
                      <a:pt x="169" y="417"/>
                      <a:pt x="140" y="467"/>
                      <a:pt x="160" y="507"/>
                    </a:cubicBezTo>
                    <a:cubicBezTo>
                      <a:pt x="189" y="566"/>
                      <a:pt x="407" y="586"/>
                      <a:pt x="407" y="586"/>
                    </a:cubicBezTo>
                    <a:cubicBezTo>
                      <a:pt x="407" y="586"/>
                      <a:pt x="447" y="645"/>
                      <a:pt x="417" y="655"/>
                    </a:cubicBezTo>
                    <a:cubicBezTo>
                      <a:pt x="398" y="655"/>
                      <a:pt x="338" y="675"/>
                      <a:pt x="328" y="754"/>
                    </a:cubicBezTo>
                    <a:cubicBezTo>
                      <a:pt x="322" y="781"/>
                      <a:pt x="326" y="790"/>
                      <a:pt x="338" y="790"/>
                    </a:cubicBezTo>
                    <a:cubicBezTo>
                      <a:pt x="363" y="790"/>
                      <a:pt x="421" y="754"/>
                      <a:pt x="487" y="754"/>
                    </a:cubicBezTo>
                    <a:cubicBezTo>
                      <a:pt x="497" y="754"/>
                      <a:pt x="497" y="764"/>
                      <a:pt x="507" y="764"/>
                    </a:cubicBezTo>
                    <a:cubicBezTo>
                      <a:pt x="616" y="735"/>
                      <a:pt x="675" y="685"/>
                      <a:pt x="596" y="626"/>
                    </a:cubicBezTo>
                    <a:cubicBezTo>
                      <a:pt x="417" y="487"/>
                      <a:pt x="308" y="298"/>
                      <a:pt x="308" y="298"/>
                    </a:cubicBezTo>
                    <a:cubicBezTo>
                      <a:pt x="308" y="298"/>
                      <a:pt x="298" y="288"/>
                      <a:pt x="298" y="279"/>
                    </a:cubicBezTo>
                    <a:cubicBezTo>
                      <a:pt x="297" y="285"/>
                      <a:pt x="294" y="288"/>
                      <a:pt x="291" y="288"/>
                    </a:cubicBezTo>
                    <a:cubicBezTo>
                      <a:pt x="264" y="288"/>
                      <a:pt x="183" y="152"/>
                      <a:pt x="140" y="100"/>
                    </a:cubicBezTo>
                    <a:cubicBezTo>
                      <a:pt x="100" y="31"/>
                      <a:pt x="110" y="3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49" name="Google Shape;3349;p19"/>
              <p:cNvSpPr/>
              <p:nvPr/>
            </p:nvSpPr>
            <p:spPr>
              <a:xfrm>
                <a:off x="10962021" y="-84749"/>
                <a:ext cx="43637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88" extrusionOk="0">
                    <a:moveTo>
                      <a:pt x="241" y="0"/>
                    </a:moveTo>
                    <a:lnTo>
                      <a:pt x="241" y="0"/>
                    </a:lnTo>
                    <a:cubicBezTo>
                      <a:pt x="211" y="20"/>
                      <a:pt x="152" y="60"/>
                      <a:pt x="181" y="129"/>
                    </a:cubicBezTo>
                    <a:cubicBezTo>
                      <a:pt x="208" y="182"/>
                      <a:pt x="173" y="199"/>
                      <a:pt x="134" y="199"/>
                    </a:cubicBezTo>
                    <a:cubicBezTo>
                      <a:pt x="115" y="199"/>
                      <a:pt x="96" y="195"/>
                      <a:pt x="82" y="188"/>
                    </a:cubicBezTo>
                    <a:cubicBezTo>
                      <a:pt x="78" y="187"/>
                      <a:pt x="74" y="187"/>
                      <a:pt x="70" y="187"/>
                    </a:cubicBezTo>
                    <a:cubicBezTo>
                      <a:pt x="34" y="187"/>
                      <a:pt x="0" y="222"/>
                      <a:pt x="62" y="258"/>
                    </a:cubicBezTo>
                    <a:cubicBezTo>
                      <a:pt x="72" y="268"/>
                      <a:pt x="72" y="278"/>
                      <a:pt x="82" y="288"/>
                    </a:cubicBezTo>
                    <a:cubicBezTo>
                      <a:pt x="181" y="268"/>
                      <a:pt x="271" y="129"/>
                      <a:pt x="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0" name="Google Shape;3350;p19"/>
              <p:cNvSpPr/>
              <p:nvPr/>
            </p:nvSpPr>
            <p:spPr>
              <a:xfrm>
                <a:off x="10813880" y="716664"/>
                <a:ext cx="70528" cy="92749"/>
              </a:xfrm>
              <a:custGeom>
                <a:avLst/>
                <a:gdLst/>
                <a:ahLst/>
                <a:cxnLst/>
                <a:rect l="l" t="t" r="r" b="b"/>
                <a:pathLst>
                  <a:path w="438" h="576" extrusionOk="0">
                    <a:moveTo>
                      <a:pt x="249" y="1"/>
                    </a:moveTo>
                    <a:lnTo>
                      <a:pt x="249" y="1"/>
                    </a:lnTo>
                    <a:cubicBezTo>
                      <a:pt x="209" y="20"/>
                      <a:pt x="259" y="90"/>
                      <a:pt x="249" y="120"/>
                    </a:cubicBezTo>
                    <a:cubicBezTo>
                      <a:pt x="245" y="131"/>
                      <a:pt x="239" y="135"/>
                      <a:pt x="231" y="135"/>
                    </a:cubicBezTo>
                    <a:cubicBezTo>
                      <a:pt x="217" y="135"/>
                      <a:pt x="196" y="126"/>
                      <a:pt x="160" y="120"/>
                    </a:cubicBezTo>
                    <a:cubicBezTo>
                      <a:pt x="146" y="115"/>
                      <a:pt x="134" y="113"/>
                      <a:pt x="124" y="113"/>
                    </a:cubicBezTo>
                    <a:cubicBezTo>
                      <a:pt x="91" y="113"/>
                      <a:pt x="76" y="134"/>
                      <a:pt x="60" y="149"/>
                    </a:cubicBezTo>
                    <a:cubicBezTo>
                      <a:pt x="31" y="248"/>
                      <a:pt x="11" y="358"/>
                      <a:pt x="1" y="457"/>
                    </a:cubicBezTo>
                    <a:cubicBezTo>
                      <a:pt x="21" y="427"/>
                      <a:pt x="50" y="377"/>
                      <a:pt x="90" y="308"/>
                    </a:cubicBezTo>
                    <a:cubicBezTo>
                      <a:pt x="115" y="263"/>
                      <a:pt x="135" y="248"/>
                      <a:pt x="150" y="248"/>
                    </a:cubicBezTo>
                    <a:cubicBezTo>
                      <a:pt x="164" y="248"/>
                      <a:pt x="174" y="263"/>
                      <a:pt x="179" y="278"/>
                    </a:cubicBezTo>
                    <a:cubicBezTo>
                      <a:pt x="199" y="308"/>
                      <a:pt x="150" y="358"/>
                      <a:pt x="130" y="387"/>
                    </a:cubicBezTo>
                    <a:cubicBezTo>
                      <a:pt x="120" y="417"/>
                      <a:pt x="100" y="526"/>
                      <a:pt x="130" y="576"/>
                    </a:cubicBezTo>
                    <a:cubicBezTo>
                      <a:pt x="140" y="566"/>
                      <a:pt x="160" y="546"/>
                      <a:pt x="179" y="526"/>
                    </a:cubicBezTo>
                    <a:cubicBezTo>
                      <a:pt x="179" y="516"/>
                      <a:pt x="169" y="496"/>
                      <a:pt x="169" y="496"/>
                    </a:cubicBezTo>
                    <a:cubicBezTo>
                      <a:pt x="169" y="463"/>
                      <a:pt x="220" y="357"/>
                      <a:pt x="253" y="357"/>
                    </a:cubicBezTo>
                    <a:cubicBezTo>
                      <a:pt x="259" y="357"/>
                      <a:pt x="264" y="360"/>
                      <a:pt x="269" y="367"/>
                    </a:cubicBezTo>
                    <a:cubicBezTo>
                      <a:pt x="278" y="377"/>
                      <a:pt x="288" y="377"/>
                      <a:pt x="298" y="377"/>
                    </a:cubicBezTo>
                    <a:cubicBezTo>
                      <a:pt x="437" y="159"/>
                      <a:pt x="358" y="10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1" name="Google Shape;3351;p19"/>
              <p:cNvSpPr/>
              <p:nvPr/>
            </p:nvSpPr>
            <p:spPr>
              <a:xfrm>
                <a:off x="10956063" y="496867"/>
                <a:ext cx="71977" cy="7793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484" extrusionOk="0">
                    <a:moveTo>
                      <a:pt x="276" y="1"/>
                    </a:moveTo>
                    <a:cubicBezTo>
                      <a:pt x="259" y="1"/>
                      <a:pt x="248" y="13"/>
                      <a:pt x="238" y="27"/>
                    </a:cubicBezTo>
                    <a:cubicBezTo>
                      <a:pt x="218" y="57"/>
                      <a:pt x="278" y="106"/>
                      <a:pt x="298" y="136"/>
                    </a:cubicBezTo>
                    <a:cubicBezTo>
                      <a:pt x="308" y="156"/>
                      <a:pt x="347" y="295"/>
                      <a:pt x="288" y="334"/>
                    </a:cubicBezTo>
                    <a:cubicBezTo>
                      <a:pt x="280" y="340"/>
                      <a:pt x="274" y="343"/>
                      <a:pt x="269" y="343"/>
                    </a:cubicBezTo>
                    <a:cubicBezTo>
                      <a:pt x="241" y="343"/>
                      <a:pt x="248" y="260"/>
                      <a:pt x="248" y="235"/>
                    </a:cubicBezTo>
                    <a:cubicBezTo>
                      <a:pt x="248" y="202"/>
                      <a:pt x="199" y="105"/>
                      <a:pt x="160" y="105"/>
                    </a:cubicBezTo>
                    <a:cubicBezTo>
                      <a:pt x="152" y="105"/>
                      <a:pt x="145" y="108"/>
                      <a:pt x="139" y="116"/>
                    </a:cubicBezTo>
                    <a:cubicBezTo>
                      <a:pt x="134" y="121"/>
                      <a:pt x="127" y="124"/>
                      <a:pt x="118" y="124"/>
                    </a:cubicBezTo>
                    <a:cubicBezTo>
                      <a:pt x="109" y="124"/>
                      <a:pt x="99" y="121"/>
                      <a:pt x="90" y="116"/>
                    </a:cubicBezTo>
                    <a:cubicBezTo>
                      <a:pt x="80" y="136"/>
                      <a:pt x="70" y="156"/>
                      <a:pt x="60" y="176"/>
                    </a:cubicBezTo>
                    <a:cubicBezTo>
                      <a:pt x="40" y="196"/>
                      <a:pt x="20" y="225"/>
                      <a:pt x="0" y="245"/>
                    </a:cubicBezTo>
                    <a:cubicBezTo>
                      <a:pt x="40" y="275"/>
                      <a:pt x="80" y="344"/>
                      <a:pt x="80" y="424"/>
                    </a:cubicBezTo>
                    <a:cubicBezTo>
                      <a:pt x="80" y="473"/>
                      <a:pt x="99" y="483"/>
                      <a:pt x="119" y="483"/>
                    </a:cubicBezTo>
                    <a:cubicBezTo>
                      <a:pt x="139" y="463"/>
                      <a:pt x="179" y="443"/>
                      <a:pt x="218" y="434"/>
                    </a:cubicBezTo>
                    <a:cubicBezTo>
                      <a:pt x="447" y="384"/>
                      <a:pt x="437" y="285"/>
                      <a:pt x="427" y="176"/>
                    </a:cubicBezTo>
                    <a:cubicBezTo>
                      <a:pt x="407" y="156"/>
                      <a:pt x="377" y="106"/>
                      <a:pt x="347" y="57"/>
                    </a:cubicBezTo>
                    <a:cubicBezTo>
                      <a:pt x="316" y="15"/>
                      <a:pt x="293" y="1"/>
                      <a:pt x="2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2" name="Google Shape;3352;p19"/>
              <p:cNvSpPr/>
              <p:nvPr/>
            </p:nvSpPr>
            <p:spPr>
              <a:xfrm>
                <a:off x="10917740" y="11060"/>
                <a:ext cx="175837" cy="103860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645" extrusionOk="0">
                    <a:moveTo>
                      <a:pt x="665" y="1"/>
                    </a:moveTo>
                    <a:cubicBezTo>
                      <a:pt x="627" y="1"/>
                      <a:pt x="593" y="16"/>
                      <a:pt x="556" y="50"/>
                    </a:cubicBezTo>
                    <a:cubicBezTo>
                      <a:pt x="516" y="79"/>
                      <a:pt x="456" y="89"/>
                      <a:pt x="397" y="89"/>
                    </a:cubicBezTo>
                    <a:cubicBezTo>
                      <a:pt x="397" y="99"/>
                      <a:pt x="397" y="119"/>
                      <a:pt x="397" y="129"/>
                    </a:cubicBezTo>
                    <a:cubicBezTo>
                      <a:pt x="407" y="129"/>
                      <a:pt x="417" y="139"/>
                      <a:pt x="417" y="149"/>
                    </a:cubicBezTo>
                    <a:cubicBezTo>
                      <a:pt x="466" y="198"/>
                      <a:pt x="456" y="218"/>
                      <a:pt x="407" y="218"/>
                    </a:cubicBezTo>
                    <a:cubicBezTo>
                      <a:pt x="407" y="238"/>
                      <a:pt x="407" y="268"/>
                      <a:pt x="417" y="297"/>
                    </a:cubicBezTo>
                    <a:cubicBezTo>
                      <a:pt x="421" y="369"/>
                      <a:pt x="397" y="394"/>
                      <a:pt x="369" y="394"/>
                    </a:cubicBezTo>
                    <a:cubicBezTo>
                      <a:pt x="331" y="394"/>
                      <a:pt x="286" y="347"/>
                      <a:pt x="298" y="307"/>
                    </a:cubicBezTo>
                    <a:cubicBezTo>
                      <a:pt x="318" y="258"/>
                      <a:pt x="288" y="218"/>
                      <a:pt x="209" y="178"/>
                    </a:cubicBezTo>
                    <a:cubicBezTo>
                      <a:pt x="169" y="198"/>
                      <a:pt x="179" y="258"/>
                      <a:pt x="169" y="288"/>
                    </a:cubicBezTo>
                    <a:cubicBezTo>
                      <a:pt x="179" y="288"/>
                      <a:pt x="179" y="297"/>
                      <a:pt x="179" y="307"/>
                    </a:cubicBezTo>
                    <a:cubicBezTo>
                      <a:pt x="189" y="317"/>
                      <a:pt x="189" y="317"/>
                      <a:pt x="189" y="317"/>
                    </a:cubicBezTo>
                    <a:cubicBezTo>
                      <a:pt x="209" y="357"/>
                      <a:pt x="258" y="397"/>
                      <a:pt x="367" y="466"/>
                    </a:cubicBezTo>
                    <a:cubicBezTo>
                      <a:pt x="444" y="512"/>
                      <a:pt x="439" y="534"/>
                      <a:pt x="403" y="534"/>
                    </a:cubicBezTo>
                    <a:cubicBezTo>
                      <a:pt x="368" y="534"/>
                      <a:pt x="306" y="514"/>
                      <a:pt x="258" y="476"/>
                    </a:cubicBezTo>
                    <a:cubicBezTo>
                      <a:pt x="169" y="407"/>
                      <a:pt x="139" y="387"/>
                      <a:pt x="80" y="307"/>
                    </a:cubicBezTo>
                    <a:cubicBezTo>
                      <a:pt x="50" y="327"/>
                      <a:pt x="30" y="387"/>
                      <a:pt x="10" y="456"/>
                    </a:cubicBezTo>
                    <a:cubicBezTo>
                      <a:pt x="10" y="456"/>
                      <a:pt x="10" y="466"/>
                      <a:pt x="10" y="466"/>
                    </a:cubicBezTo>
                    <a:cubicBezTo>
                      <a:pt x="10" y="466"/>
                      <a:pt x="10" y="466"/>
                      <a:pt x="10" y="476"/>
                    </a:cubicBezTo>
                    <a:cubicBezTo>
                      <a:pt x="0" y="516"/>
                      <a:pt x="40" y="506"/>
                      <a:pt x="70" y="525"/>
                    </a:cubicBezTo>
                    <a:cubicBezTo>
                      <a:pt x="77" y="520"/>
                      <a:pt x="83" y="518"/>
                      <a:pt x="89" y="518"/>
                    </a:cubicBezTo>
                    <a:cubicBezTo>
                      <a:pt x="113" y="518"/>
                      <a:pt x="123" y="564"/>
                      <a:pt x="139" y="605"/>
                    </a:cubicBezTo>
                    <a:cubicBezTo>
                      <a:pt x="159" y="605"/>
                      <a:pt x="189" y="585"/>
                      <a:pt x="218" y="565"/>
                    </a:cubicBezTo>
                    <a:cubicBezTo>
                      <a:pt x="228" y="555"/>
                      <a:pt x="238" y="545"/>
                      <a:pt x="248" y="545"/>
                    </a:cubicBezTo>
                    <a:cubicBezTo>
                      <a:pt x="265" y="532"/>
                      <a:pt x="280" y="525"/>
                      <a:pt x="296" y="525"/>
                    </a:cubicBezTo>
                    <a:cubicBezTo>
                      <a:pt x="326" y="525"/>
                      <a:pt x="362" y="549"/>
                      <a:pt x="427" y="595"/>
                    </a:cubicBezTo>
                    <a:cubicBezTo>
                      <a:pt x="456" y="615"/>
                      <a:pt x="466" y="635"/>
                      <a:pt x="466" y="644"/>
                    </a:cubicBezTo>
                    <a:cubicBezTo>
                      <a:pt x="492" y="639"/>
                      <a:pt x="516" y="637"/>
                      <a:pt x="538" y="637"/>
                    </a:cubicBezTo>
                    <a:cubicBezTo>
                      <a:pt x="583" y="637"/>
                      <a:pt x="622" y="644"/>
                      <a:pt x="660" y="644"/>
                    </a:cubicBezTo>
                    <a:cubicBezTo>
                      <a:pt x="698" y="644"/>
                      <a:pt x="734" y="637"/>
                      <a:pt x="774" y="605"/>
                    </a:cubicBezTo>
                    <a:cubicBezTo>
                      <a:pt x="843" y="545"/>
                      <a:pt x="1022" y="466"/>
                      <a:pt x="1091" y="387"/>
                    </a:cubicBezTo>
                    <a:cubicBezTo>
                      <a:pt x="1071" y="357"/>
                      <a:pt x="1051" y="317"/>
                      <a:pt x="1061" y="278"/>
                    </a:cubicBezTo>
                    <a:cubicBezTo>
                      <a:pt x="1071" y="258"/>
                      <a:pt x="1081" y="238"/>
                      <a:pt x="1091" y="228"/>
                    </a:cubicBezTo>
                    <a:cubicBezTo>
                      <a:pt x="1081" y="218"/>
                      <a:pt x="1071" y="208"/>
                      <a:pt x="1061" y="198"/>
                    </a:cubicBezTo>
                    <a:cubicBezTo>
                      <a:pt x="952" y="258"/>
                      <a:pt x="982" y="248"/>
                      <a:pt x="1002" y="307"/>
                    </a:cubicBezTo>
                    <a:cubicBezTo>
                      <a:pt x="1013" y="347"/>
                      <a:pt x="969" y="394"/>
                      <a:pt x="933" y="394"/>
                    </a:cubicBezTo>
                    <a:cubicBezTo>
                      <a:pt x="906" y="394"/>
                      <a:pt x="884" y="369"/>
                      <a:pt x="893" y="297"/>
                    </a:cubicBezTo>
                    <a:cubicBezTo>
                      <a:pt x="903" y="208"/>
                      <a:pt x="883" y="139"/>
                      <a:pt x="873" y="89"/>
                    </a:cubicBezTo>
                    <a:cubicBezTo>
                      <a:pt x="780" y="31"/>
                      <a:pt x="718" y="1"/>
                      <a:pt x="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3" name="Google Shape;3353;p19"/>
              <p:cNvSpPr/>
              <p:nvPr/>
            </p:nvSpPr>
            <p:spPr>
              <a:xfrm>
                <a:off x="10978606" y="-107293"/>
                <a:ext cx="1594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99" h="51" extrusionOk="0">
                    <a:moveTo>
                      <a:pt x="45" y="0"/>
                    </a:moveTo>
                    <a:cubicBezTo>
                      <a:pt x="1" y="0"/>
                      <a:pt x="35" y="42"/>
                      <a:pt x="69" y="42"/>
                    </a:cubicBezTo>
                    <a:cubicBezTo>
                      <a:pt x="72" y="42"/>
                      <a:pt x="75" y="42"/>
                      <a:pt x="78" y="41"/>
                    </a:cubicBezTo>
                    <a:cubicBezTo>
                      <a:pt x="85" y="41"/>
                      <a:pt x="91" y="41"/>
                      <a:pt x="94" y="43"/>
                    </a:cubicBezTo>
                    <a:lnTo>
                      <a:pt x="94" y="43"/>
                    </a:lnTo>
                    <a:cubicBezTo>
                      <a:pt x="86" y="26"/>
                      <a:pt x="76" y="10"/>
                      <a:pt x="59" y="1"/>
                    </a:cubicBezTo>
                    <a:cubicBezTo>
                      <a:pt x="53" y="0"/>
                      <a:pt x="49" y="0"/>
                      <a:pt x="45" y="0"/>
                    </a:cubicBezTo>
                    <a:close/>
                    <a:moveTo>
                      <a:pt x="94" y="43"/>
                    </a:moveTo>
                    <a:cubicBezTo>
                      <a:pt x="96" y="46"/>
                      <a:pt x="97" y="48"/>
                      <a:pt x="98" y="51"/>
                    </a:cubicBezTo>
                    <a:cubicBezTo>
                      <a:pt x="98" y="47"/>
                      <a:pt x="97" y="45"/>
                      <a:pt x="94" y="4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4" name="Google Shape;3354;p19"/>
              <p:cNvSpPr/>
              <p:nvPr/>
            </p:nvSpPr>
            <p:spPr>
              <a:xfrm>
                <a:off x="10956063" y="-193440"/>
                <a:ext cx="119801" cy="152488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47" extrusionOk="0">
                    <a:moveTo>
                      <a:pt x="397" y="1"/>
                    </a:moveTo>
                    <a:cubicBezTo>
                      <a:pt x="397" y="11"/>
                      <a:pt x="387" y="21"/>
                      <a:pt x="387" y="31"/>
                    </a:cubicBezTo>
                    <a:cubicBezTo>
                      <a:pt x="380" y="38"/>
                      <a:pt x="374" y="40"/>
                      <a:pt x="370" y="40"/>
                    </a:cubicBezTo>
                    <a:cubicBezTo>
                      <a:pt x="364" y="40"/>
                      <a:pt x="359" y="37"/>
                      <a:pt x="352" y="37"/>
                    </a:cubicBezTo>
                    <a:cubicBezTo>
                      <a:pt x="343" y="37"/>
                      <a:pt x="330" y="44"/>
                      <a:pt x="308" y="80"/>
                    </a:cubicBezTo>
                    <a:cubicBezTo>
                      <a:pt x="283" y="118"/>
                      <a:pt x="268" y="134"/>
                      <a:pt x="257" y="134"/>
                    </a:cubicBezTo>
                    <a:cubicBezTo>
                      <a:pt x="241" y="134"/>
                      <a:pt x="232" y="102"/>
                      <a:pt x="209" y="50"/>
                    </a:cubicBezTo>
                    <a:cubicBezTo>
                      <a:pt x="199" y="24"/>
                      <a:pt x="180" y="14"/>
                      <a:pt x="157" y="14"/>
                    </a:cubicBezTo>
                    <a:cubicBezTo>
                      <a:pt x="110" y="14"/>
                      <a:pt x="47" y="54"/>
                      <a:pt x="0" y="80"/>
                    </a:cubicBezTo>
                    <a:cubicBezTo>
                      <a:pt x="108" y="188"/>
                      <a:pt x="179" y="268"/>
                      <a:pt x="254" y="268"/>
                    </a:cubicBezTo>
                    <a:cubicBezTo>
                      <a:pt x="290" y="268"/>
                      <a:pt x="326" y="250"/>
                      <a:pt x="367" y="209"/>
                    </a:cubicBezTo>
                    <a:lnTo>
                      <a:pt x="367" y="209"/>
                    </a:lnTo>
                    <a:cubicBezTo>
                      <a:pt x="357" y="269"/>
                      <a:pt x="337" y="338"/>
                      <a:pt x="328" y="358"/>
                    </a:cubicBezTo>
                    <a:cubicBezTo>
                      <a:pt x="308" y="417"/>
                      <a:pt x="318" y="417"/>
                      <a:pt x="318" y="497"/>
                    </a:cubicBezTo>
                    <a:cubicBezTo>
                      <a:pt x="585" y="606"/>
                      <a:pt x="496" y="596"/>
                      <a:pt x="447" y="744"/>
                    </a:cubicBezTo>
                    <a:cubicBezTo>
                      <a:pt x="424" y="843"/>
                      <a:pt x="534" y="947"/>
                      <a:pt x="631" y="947"/>
                    </a:cubicBezTo>
                    <a:cubicBezTo>
                      <a:pt x="661" y="947"/>
                      <a:pt x="691" y="937"/>
                      <a:pt x="714" y="913"/>
                    </a:cubicBezTo>
                    <a:cubicBezTo>
                      <a:pt x="734" y="863"/>
                      <a:pt x="744" y="824"/>
                      <a:pt x="724" y="824"/>
                    </a:cubicBezTo>
                    <a:cubicBezTo>
                      <a:pt x="714" y="828"/>
                      <a:pt x="701" y="830"/>
                      <a:pt x="688" y="830"/>
                    </a:cubicBezTo>
                    <a:cubicBezTo>
                      <a:pt x="637" y="830"/>
                      <a:pt x="573" y="801"/>
                      <a:pt x="565" y="754"/>
                    </a:cubicBezTo>
                    <a:cubicBezTo>
                      <a:pt x="561" y="725"/>
                      <a:pt x="553" y="720"/>
                      <a:pt x="546" y="720"/>
                    </a:cubicBezTo>
                    <a:cubicBezTo>
                      <a:pt x="542" y="720"/>
                      <a:pt x="538" y="721"/>
                      <a:pt x="535" y="721"/>
                    </a:cubicBezTo>
                    <a:cubicBezTo>
                      <a:pt x="531" y="721"/>
                      <a:pt x="528" y="720"/>
                      <a:pt x="526" y="715"/>
                    </a:cubicBezTo>
                    <a:cubicBezTo>
                      <a:pt x="516" y="695"/>
                      <a:pt x="556" y="556"/>
                      <a:pt x="605" y="487"/>
                    </a:cubicBezTo>
                    <a:cubicBezTo>
                      <a:pt x="628" y="448"/>
                      <a:pt x="675" y="434"/>
                      <a:pt x="658" y="434"/>
                    </a:cubicBezTo>
                    <a:cubicBezTo>
                      <a:pt x="653" y="434"/>
                      <a:pt x="643" y="435"/>
                      <a:pt x="625" y="437"/>
                    </a:cubicBezTo>
                    <a:cubicBezTo>
                      <a:pt x="564" y="445"/>
                      <a:pt x="520" y="535"/>
                      <a:pt x="504" y="535"/>
                    </a:cubicBezTo>
                    <a:cubicBezTo>
                      <a:pt x="499" y="535"/>
                      <a:pt x="496" y="527"/>
                      <a:pt x="496" y="506"/>
                    </a:cubicBezTo>
                    <a:cubicBezTo>
                      <a:pt x="486" y="407"/>
                      <a:pt x="486" y="288"/>
                      <a:pt x="466" y="229"/>
                    </a:cubicBezTo>
                    <a:cubicBezTo>
                      <a:pt x="456" y="209"/>
                      <a:pt x="447" y="169"/>
                      <a:pt x="437" y="110"/>
                    </a:cubicBezTo>
                    <a:cubicBezTo>
                      <a:pt x="456" y="90"/>
                      <a:pt x="476" y="60"/>
                      <a:pt x="486" y="31"/>
                    </a:cubicBezTo>
                    <a:lnTo>
                      <a:pt x="486" y="31"/>
                    </a:lnTo>
                    <a:cubicBezTo>
                      <a:pt x="467" y="50"/>
                      <a:pt x="460" y="65"/>
                      <a:pt x="452" y="65"/>
                    </a:cubicBezTo>
                    <a:cubicBezTo>
                      <a:pt x="448" y="65"/>
                      <a:pt x="444" y="61"/>
                      <a:pt x="437" y="50"/>
                    </a:cubicBezTo>
                    <a:cubicBezTo>
                      <a:pt x="427" y="40"/>
                      <a:pt x="417" y="31"/>
                      <a:pt x="417" y="21"/>
                    </a:cubicBezTo>
                    <a:cubicBezTo>
                      <a:pt x="407" y="21"/>
                      <a:pt x="407" y="1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5" name="Google Shape;3355;p19"/>
              <p:cNvSpPr/>
              <p:nvPr/>
            </p:nvSpPr>
            <p:spPr>
              <a:xfrm>
                <a:off x="11944262" y="2027393"/>
                <a:ext cx="46536" cy="3703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30" extrusionOk="0">
                    <a:moveTo>
                      <a:pt x="187" y="0"/>
                    </a:moveTo>
                    <a:cubicBezTo>
                      <a:pt x="1" y="0"/>
                      <a:pt x="149" y="71"/>
                      <a:pt x="288" y="229"/>
                    </a:cubicBezTo>
                    <a:lnTo>
                      <a:pt x="288" y="1"/>
                    </a:lnTo>
                    <a:cubicBezTo>
                      <a:pt x="275" y="1"/>
                      <a:pt x="262" y="5"/>
                      <a:pt x="249" y="5"/>
                    </a:cubicBezTo>
                    <a:cubicBezTo>
                      <a:pt x="242" y="5"/>
                      <a:pt x="236" y="4"/>
                      <a:pt x="229" y="1"/>
                    </a:cubicBezTo>
                    <a:cubicBezTo>
                      <a:pt x="214" y="0"/>
                      <a:pt x="200" y="0"/>
                      <a:pt x="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6" name="Google Shape;3356;p19"/>
              <p:cNvSpPr/>
              <p:nvPr/>
            </p:nvSpPr>
            <p:spPr>
              <a:xfrm>
                <a:off x="11955534" y="2400323"/>
                <a:ext cx="35264" cy="7197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447" extrusionOk="0">
                    <a:moveTo>
                      <a:pt x="69" y="1"/>
                    </a:moveTo>
                    <a:cubicBezTo>
                      <a:pt x="17" y="1"/>
                      <a:pt x="0" y="74"/>
                      <a:pt x="0" y="164"/>
                    </a:cubicBezTo>
                    <a:cubicBezTo>
                      <a:pt x="10" y="243"/>
                      <a:pt x="20" y="332"/>
                      <a:pt x="50" y="392"/>
                    </a:cubicBezTo>
                    <a:cubicBezTo>
                      <a:pt x="60" y="432"/>
                      <a:pt x="82" y="446"/>
                      <a:pt x="112" y="446"/>
                    </a:cubicBezTo>
                    <a:cubicBezTo>
                      <a:pt x="142" y="446"/>
                      <a:pt x="179" y="432"/>
                      <a:pt x="218" y="412"/>
                    </a:cubicBezTo>
                    <a:lnTo>
                      <a:pt x="218" y="164"/>
                    </a:lnTo>
                    <a:lnTo>
                      <a:pt x="218" y="55"/>
                    </a:lnTo>
                    <a:cubicBezTo>
                      <a:pt x="189" y="55"/>
                      <a:pt x="149" y="45"/>
                      <a:pt x="129" y="25"/>
                    </a:cubicBezTo>
                    <a:cubicBezTo>
                      <a:pt x="105" y="8"/>
                      <a:pt x="85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7" name="Google Shape;3357;p19"/>
              <p:cNvSpPr/>
              <p:nvPr/>
            </p:nvSpPr>
            <p:spPr>
              <a:xfrm>
                <a:off x="11985806" y="2282937"/>
                <a:ext cx="4992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0" extrusionOk="0">
                    <a:moveTo>
                      <a:pt x="30" y="0"/>
                    </a:moveTo>
                    <a:cubicBezTo>
                      <a:pt x="1" y="30"/>
                      <a:pt x="1" y="60"/>
                      <a:pt x="30" y="11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8" name="Google Shape;3358;p19"/>
              <p:cNvSpPr/>
              <p:nvPr/>
            </p:nvSpPr>
            <p:spPr>
              <a:xfrm>
                <a:off x="11342358" y="2099371"/>
                <a:ext cx="180667" cy="134293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34" extrusionOk="0">
                    <a:moveTo>
                      <a:pt x="626" y="0"/>
                    </a:moveTo>
                    <a:cubicBezTo>
                      <a:pt x="606" y="0"/>
                      <a:pt x="576" y="10"/>
                      <a:pt x="556" y="10"/>
                    </a:cubicBezTo>
                    <a:cubicBezTo>
                      <a:pt x="534" y="48"/>
                      <a:pt x="516" y="71"/>
                      <a:pt x="505" y="71"/>
                    </a:cubicBezTo>
                    <a:cubicBezTo>
                      <a:pt x="496" y="71"/>
                      <a:pt x="492" y="56"/>
                      <a:pt x="497" y="20"/>
                    </a:cubicBezTo>
                    <a:lnTo>
                      <a:pt x="497" y="20"/>
                    </a:lnTo>
                    <a:cubicBezTo>
                      <a:pt x="298" y="80"/>
                      <a:pt x="100" y="318"/>
                      <a:pt x="1" y="615"/>
                    </a:cubicBezTo>
                    <a:cubicBezTo>
                      <a:pt x="45" y="582"/>
                      <a:pt x="77" y="546"/>
                      <a:pt x="107" y="546"/>
                    </a:cubicBezTo>
                    <a:cubicBezTo>
                      <a:pt x="130" y="546"/>
                      <a:pt x="153" y="569"/>
                      <a:pt x="179" y="635"/>
                    </a:cubicBezTo>
                    <a:cubicBezTo>
                      <a:pt x="217" y="754"/>
                      <a:pt x="247" y="833"/>
                      <a:pt x="291" y="833"/>
                    </a:cubicBezTo>
                    <a:cubicBezTo>
                      <a:pt x="317" y="833"/>
                      <a:pt x="347" y="806"/>
                      <a:pt x="388" y="744"/>
                    </a:cubicBezTo>
                    <a:cubicBezTo>
                      <a:pt x="497" y="575"/>
                      <a:pt x="526" y="635"/>
                      <a:pt x="586" y="575"/>
                    </a:cubicBezTo>
                    <a:cubicBezTo>
                      <a:pt x="635" y="516"/>
                      <a:pt x="348" y="407"/>
                      <a:pt x="526" y="298"/>
                    </a:cubicBezTo>
                    <a:cubicBezTo>
                      <a:pt x="612" y="253"/>
                      <a:pt x="662" y="236"/>
                      <a:pt x="707" y="236"/>
                    </a:cubicBezTo>
                    <a:cubicBezTo>
                      <a:pt x="761" y="236"/>
                      <a:pt x="806" y="261"/>
                      <a:pt x="893" y="288"/>
                    </a:cubicBezTo>
                    <a:cubicBezTo>
                      <a:pt x="937" y="304"/>
                      <a:pt x="984" y="312"/>
                      <a:pt x="1027" y="312"/>
                    </a:cubicBezTo>
                    <a:cubicBezTo>
                      <a:pt x="1062" y="312"/>
                      <a:pt x="1095" y="307"/>
                      <a:pt x="1121" y="298"/>
                    </a:cubicBezTo>
                    <a:cubicBezTo>
                      <a:pt x="943" y="179"/>
                      <a:pt x="824" y="30"/>
                      <a:pt x="6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59" name="Google Shape;3359;p19"/>
              <p:cNvSpPr/>
              <p:nvPr/>
            </p:nvSpPr>
            <p:spPr>
              <a:xfrm>
                <a:off x="11452498" y="2605628"/>
                <a:ext cx="51366" cy="52654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7" extrusionOk="0">
                    <a:moveTo>
                      <a:pt x="133" y="0"/>
                    </a:moveTo>
                    <a:cubicBezTo>
                      <a:pt x="109" y="0"/>
                      <a:pt x="90" y="9"/>
                      <a:pt x="80" y="29"/>
                    </a:cubicBezTo>
                    <a:cubicBezTo>
                      <a:pt x="60" y="69"/>
                      <a:pt x="31" y="118"/>
                      <a:pt x="1" y="188"/>
                    </a:cubicBezTo>
                    <a:cubicBezTo>
                      <a:pt x="1" y="208"/>
                      <a:pt x="11" y="227"/>
                      <a:pt x="11" y="247"/>
                    </a:cubicBezTo>
                    <a:cubicBezTo>
                      <a:pt x="14" y="303"/>
                      <a:pt x="31" y="327"/>
                      <a:pt x="59" y="327"/>
                    </a:cubicBezTo>
                    <a:cubicBezTo>
                      <a:pt x="114" y="327"/>
                      <a:pt x="212" y="225"/>
                      <a:pt x="318" y="79"/>
                    </a:cubicBezTo>
                    <a:cubicBezTo>
                      <a:pt x="246" y="33"/>
                      <a:pt x="179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0" name="Google Shape;3360;p19"/>
              <p:cNvSpPr/>
              <p:nvPr/>
            </p:nvSpPr>
            <p:spPr>
              <a:xfrm>
                <a:off x="11962780" y="1692948"/>
                <a:ext cx="2801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53" extrusionOk="0">
                    <a:moveTo>
                      <a:pt x="146" y="0"/>
                    </a:moveTo>
                    <a:cubicBezTo>
                      <a:pt x="85" y="0"/>
                      <a:pt x="1" y="162"/>
                      <a:pt x="54" y="234"/>
                    </a:cubicBezTo>
                    <a:cubicBezTo>
                      <a:pt x="104" y="293"/>
                      <a:pt x="124" y="313"/>
                      <a:pt x="173" y="353"/>
                    </a:cubicBezTo>
                    <a:lnTo>
                      <a:pt x="173" y="26"/>
                    </a:lnTo>
                    <a:cubicBezTo>
                      <a:pt x="173" y="16"/>
                      <a:pt x="173" y="6"/>
                      <a:pt x="164" y="6"/>
                    </a:cubicBezTo>
                    <a:cubicBezTo>
                      <a:pt x="158" y="2"/>
                      <a:pt x="152" y="0"/>
                      <a:pt x="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1" name="Google Shape;3361;p19"/>
              <p:cNvSpPr/>
              <p:nvPr/>
            </p:nvSpPr>
            <p:spPr>
              <a:xfrm>
                <a:off x="11910769" y="2089548"/>
                <a:ext cx="8002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1" extrusionOk="0">
                    <a:moveTo>
                      <a:pt x="172" y="1"/>
                    </a:moveTo>
                    <a:cubicBezTo>
                      <a:pt x="0" y="1"/>
                      <a:pt x="149" y="398"/>
                      <a:pt x="149" y="398"/>
                    </a:cubicBezTo>
                    <a:cubicBezTo>
                      <a:pt x="149" y="398"/>
                      <a:pt x="264" y="520"/>
                      <a:pt x="396" y="520"/>
                    </a:cubicBezTo>
                    <a:cubicBezTo>
                      <a:pt x="419" y="520"/>
                      <a:pt x="443" y="516"/>
                      <a:pt x="467" y="507"/>
                    </a:cubicBezTo>
                    <a:cubicBezTo>
                      <a:pt x="477" y="507"/>
                      <a:pt x="487" y="497"/>
                      <a:pt x="496" y="497"/>
                    </a:cubicBezTo>
                    <a:lnTo>
                      <a:pt x="496" y="111"/>
                    </a:lnTo>
                    <a:lnTo>
                      <a:pt x="487" y="111"/>
                    </a:lnTo>
                    <a:cubicBezTo>
                      <a:pt x="338" y="81"/>
                      <a:pt x="477" y="111"/>
                      <a:pt x="229" y="12"/>
                    </a:cubicBezTo>
                    <a:cubicBezTo>
                      <a:pt x="207" y="4"/>
                      <a:pt x="188" y="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2" name="Google Shape;3362;p19"/>
              <p:cNvSpPr/>
              <p:nvPr/>
            </p:nvSpPr>
            <p:spPr>
              <a:xfrm>
                <a:off x="11847004" y="836465"/>
                <a:ext cx="143793" cy="204499"/>
              </a:xfrm>
              <a:custGeom>
                <a:avLst/>
                <a:gdLst/>
                <a:ahLst/>
                <a:cxnLst/>
                <a:rect l="l" t="t" r="r" b="b"/>
                <a:pathLst>
                  <a:path w="893" h="1270" extrusionOk="0">
                    <a:moveTo>
                      <a:pt x="620" y="1"/>
                    </a:moveTo>
                    <a:cubicBezTo>
                      <a:pt x="500" y="1"/>
                      <a:pt x="417" y="357"/>
                      <a:pt x="417" y="357"/>
                    </a:cubicBezTo>
                    <a:cubicBezTo>
                      <a:pt x="417" y="357"/>
                      <a:pt x="317" y="555"/>
                      <a:pt x="159" y="704"/>
                    </a:cubicBezTo>
                    <a:cubicBezTo>
                      <a:pt x="0" y="853"/>
                      <a:pt x="516" y="902"/>
                      <a:pt x="664" y="922"/>
                    </a:cubicBezTo>
                    <a:cubicBezTo>
                      <a:pt x="813" y="942"/>
                      <a:pt x="615" y="1111"/>
                      <a:pt x="724" y="1240"/>
                    </a:cubicBezTo>
                    <a:cubicBezTo>
                      <a:pt x="741" y="1260"/>
                      <a:pt x="761" y="1269"/>
                      <a:pt x="784" y="1269"/>
                    </a:cubicBezTo>
                    <a:cubicBezTo>
                      <a:pt x="815" y="1269"/>
                      <a:pt x="852" y="1253"/>
                      <a:pt x="892" y="1230"/>
                    </a:cubicBezTo>
                    <a:lnTo>
                      <a:pt x="892" y="357"/>
                    </a:lnTo>
                    <a:cubicBezTo>
                      <a:pt x="853" y="317"/>
                      <a:pt x="793" y="248"/>
                      <a:pt x="734" y="109"/>
                    </a:cubicBezTo>
                    <a:cubicBezTo>
                      <a:pt x="694" y="31"/>
                      <a:pt x="655" y="1"/>
                      <a:pt x="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3" name="Google Shape;3363;p19"/>
              <p:cNvSpPr/>
              <p:nvPr/>
            </p:nvSpPr>
            <p:spPr>
              <a:xfrm>
                <a:off x="11865844" y="1055779"/>
                <a:ext cx="126081" cy="23380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452" extrusionOk="0">
                    <a:moveTo>
                      <a:pt x="122" y="1"/>
                    </a:moveTo>
                    <a:cubicBezTo>
                      <a:pt x="0" y="1"/>
                      <a:pt x="121" y="414"/>
                      <a:pt x="121" y="512"/>
                    </a:cubicBezTo>
                    <a:cubicBezTo>
                      <a:pt x="121" y="631"/>
                      <a:pt x="91" y="750"/>
                      <a:pt x="319" y="810"/>
                    </a:cubicBezTo>
                    <a:cubicBezTo>
                      <a:pt x="537" y="879"/>
                      <a:pt x="468" y="1107"/>
                      <a:pt x="617" y="1355"/>
                    </a:cubicBezTo>
                    <a:cubicBezTo>
                      <a:pt x="652" y="1424"/>
                      <a:pt x="679" y="1452"/>
                      <a:pt x="704" y="1452"/>
                    </a:cubicBezTo>
                    <a:cubicBezTo>
                      <a:pt x="728" y="1452"/>
                      <a:pt x="751" y="1424"/>
                      <a:pt x="775" y="1385"/>
                    </a:cubicBezTo>
                    <a:lnTo>
                      <a:pt x="775" y="433"/>
                    </a:lnTo>
                    <a:cubicBezTo>
                      <a:pt x="769" y="428"/>
                      <a:pt x="764" y="426"/>
                      <a:pt x="759" y="426"/>
                    </a:cubicBezTo>
                    <a:cubicBezTo>
                      <a:pt x="734" y="426"/>
                      <a:pt x="730" y="492"/>
                      <a:pt x="756" y="601"/>
                    </a:cubicBezTo>
                    <a:cubicBezTo>
                      <a:pt x="783" y="709"/>
                      <a:pt x="755" y="762"/>
                      <a:pt x="702" y="762"/>
                    </a:cubicBezTo>
                    <a:cubicBezTo>
                      <a:pt x="639" y="762"/>
                      <a:pt x="540" y="684"/>
                      <a:pt x="458" y="532"/>
                    </a:cubicBezTo>
                    <a:cubicBezTo>
                      <a:pt x="300" y="264"/>
                      <a:pt x="359" y="116"/>
                      <a:pt x="171" y="16"/>
                    </a:cubicBezTo>
                    <a:cubicBezTo>
                      <a:pt x="151" y="6"/>
                      <a:pt x="135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4" name="Google Shape;3364;p19"/>
              <p:cNvSpPr/>
              <p:nvPr/>
            </p:nvSpPr>
            <p:spPr>
              <a:xfrm>
                <a:off x="11791129" y="572709"/>
                <a:ext cx="199668" cy="206592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1283" extrusionOk="0">
                    <a:moveTo>
                      <a:pt x="1169" y="1"/>
                    </a:moveTo>
                    <a:cubicBezTo>
                      <a:pt x="1146" y="1"/>
                      <a:pt x="1125" y="19"/>
                      <a:pt x="1111" y="72"/>
                    </a:cubicBezTo>
                    <a:cubicBezTo>
                      <a:pt x="1071" y="223"/>
                      <a:pt x="944" y="296"/>
                      <a:pt x="835" y="296"/>
                    </a:cubicBezTo>
                    <a:cubicBezTo>
                      <a:pt x="779" y="296"/>
                      <a:pt x="727" y="277"/>
                      <a:pt x="694" y="240"/>
                    </a:cubicBezTo>
                    <a:cubicBezTo>
                      <a:pt x="660" y="209"/>
                      <a:pt x="629" y="195"/>
                      <a:pt x="595" y="195"/>
                    </a:cubicBezTo>
                    <a:cubicBezTo>
                      <a:pt x="519" y="195"/>
                      <a:pt x="429" y="266"/>
                      <a:pt x="258" y="389"/>
                    </a:cubicBezTo>
                    <a:cubicBezTo>
                      <a:pt x="0" y="567"/>
                      <a:pt x="387" y="716"/>
                      <a:pt x="496" y="835"/>
                    </a:cubicBezTo>
                    <a:cubicBezTo>
                      <a:pt x="529" y="866"/>
                      <a:pt x="560" y="874"/>
                      <a:pt x="592" y="874"/>
                    </a:cubicBezTo>
                    <a:cubicBezTo>
                      <a:pt x="627" y="874"/>
                      <a:pt x="664" y="864"/>
                      <a:pt x="706" y="864"/>
                    </a:cubicBezTo>
                    <a:cubicBezTo>
                      <a:pt x="763" y="864"/>
                      <a:pt x="832" y="882"/>
                      <a:pt x="922" y="964"/>
                    </a:cubicBezTo>
                    <a:cubicBezTo>
                      <a:pt x="1097" y="1123"/>
                      <a:pt x="1113" y="1283"/>
                      <a:pt x="1158" y="1283"/>
                    </a:cubicBezTo>
                    <a:cubicBezTo>
                      <a:pt x="1169" y="1283"/>
                      <a:pt x="1182" y="1273"/>
                      <a:pt x="1200" y="1252"/>
                    </a:cubicBezTo>
                    <a:cubicBezTo>
                      <a:pt x="1220" y="1242"/>
                      <a:pt x="1230" y="1232"/>
                      <a:pt x="1239" y="1222"/>
                    </a:cubicBezTo>
                    <a:lnTo>
                      <a:pt x="1239" y="42"/>
                    </a:lnTo>
                    <a:cubicBezTo>
                      <a:pt x="1219" y="21"/>
                      <a:pt x="1193" y="1"/>
                      <a:pt x="1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5" name="Google Shape;3365;p19"/>
              <p:cNvSpPr/>
              <p:nvPr/>
            </p:nvSpPr>
            <p:spPr>
              <a:xfrm>
                <a:off x="11923651" y="2729938"/>
                <a:ext cx="67146" cy="10772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669" extrusionOk="0">
                    <a:moveTo>
                      <a:pt x="416" y="1"/>
                    </a:moveTo>
                    <a:cubicBezTo>
                      <a:pt x="357" y="11"/>
                      <a:pt x="307" y="21"/>
                      <a:pt x="288" y="60"/>
                    </a:cubicBezTo>
                    <a:cubicBezTo>
                      <a:pt x="248" y="140"/>
                      <a:pt x="228" y="259"/>
                      <a:pt x="109" y="328"/>
                    </a:cubicBezTo>
                    <a:cubicBezTo>
                      <a:pt x="0" y="397"/>
                      <a:pt x="228" y="635"/>
                      <a:pt x="307" y="665"/>
                    </a:cubicBezTo>
                    <a:cubicBezTo>
                      <a:pt x="317" y="668"/>
                      <a:pt x="327" y="669"/>
                      <a:pt x="336" y="669"/>
                    </a:cubicBezTo>
                    <a:cubicBezTo>
                      <a:pt x="363" y="669"/>
                      <a:pt x="387" y="658"/>
                      <a:pt x="416" y="635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6" name="Google Shape;3366;p19"/>
              <p:cNvSpPr/>
              <p:nvPr/>
            </p:nvSpPr>
            <p:spPr>
              <a:xfrm>
                <a:off x="11417717" y="1703092"/>
                <a:ext cx="950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1" y="0"/>
                    </a:moveTo>
                    <a:cubicBezTo>
                      <a:pt x="7" y="0"/>
                      <a:pt x="0" y="28"/>
                      <a:pt x="9" y="72"/>
                    </a:cubicBezTo>
                    <a:cubicBezTo>
                      <a:pt x="29" y="52"/>
                      <a:pt x="48" y="22"/>
                      <a:pt x="58" y="2"/>
                    </a:cubicBezTo>
                    <a:cubicBezTo>
                      <a:pt x="52" y="1"/>
                      <a:pt x="46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7" name="Google Shape;3367;p19"/>
              <p:cNvSpPr/>
              <p:nvPr/>
            </p:nvSpPr>
            <p:spPr>
              <a:xfrm>
                <a:off x="11372469" y="1413895"/>
                <a:ext cx="30755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63" extrusionOk="0">
                    <a:moveTo>
                      <a:pt x="65" y="0"/>
                    </a:moveTo>
                    <a:cubicBezTo>
                      <a:pt x="1" y="0"/>
                      <a:pt x="23" y="81"/>
                      <a:pt x="72" y="162"/>
                    </a:cubicBezTo>
                    <a:cubicBezTo>
                      <a:pt x="91" y="152"/>
                      <a:pt x="141" y="103"/>
                      <a:pt x="191" y="33"/>
                    </a:cubicBezTo>
                    <a:cubicBezTo>
                      <a:pt x="171" y="23"/>
                      <a:pt x="151" y="23"/>
                      <a:pt x="121" y="13"/>
                    </a:cubicBezTo>
                    <a:cubicBezTo>
                      <a:pt x="98" y="4"/>
                      <a:pt x="79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8" name="Google Shape;3368;p19"/>
              <p:cNvSpPr/>
              <p:nvPr/>
            </p:nvSpPr>
            <p:spPr>
              <a:xfrm>
                <a:off x="11419810" y="1370257"/>
                <a:ext cx="28179" cy="1400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7" extrusionOk="0">
                    <a:moveTo>
                      <a:pt x="85" y="1"/>
                    </a:moveTo>
                    <a:cubicBezTo>
                      <a:pt x="0" y="1"/>
                      <a:pt x="32" y="31"/>
                      <a:pt x="95" y="86"/>
                    </a:cubicBezTo>
                    <a:cubicBezTo>
                      <a:pt x="121" y="60"/>
                      <a:pt x="148" y="33"/>
                      <a:pt x="174" y="7"/>
                    </a:cubicBezTo>
                    <a:lnTo>
                      <a:pt x="174" y="7"/>
                    </a:lnTo>
                    <a:cubicBezTo>
                      <a:pt x="136" y="3"/>
                      <a:pt x="106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69" name="Google Shape;3369;p19"/>
              <p:cNvSpPr/>
              <p:nvPr/>
            </p:nvSpPr>
            <p:spPr>
              <a:xfrm>
                <a:off x="11503864" y="825515"/>
                <a:ext cx="19162" cy="25442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58" extrusionOk="0">
                    <a:moveTo>
                      <a:pt x="73" y="0"/>
                    </a:moveTo>
                    <a:cubicBezTo>
                      <a:pt x="0" y="0"/>
                      <a:pt x="5" y="90"/>
                      <a:pt x="39" y="157"/>
                    </a:cubicBezTo>
                    <a:cubicBezTo>
                      <a:pt x="59" y="118"/>
                      <a:pt x="89" y="68"/>
                      <a:pt x="118" y="9"/>
                    </a:cubicBezTo>
                    <a:cubicBezTo>
                      <a:pt x="101" y="3"/>
                      <a:pt x="86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0" name="Google Shape;3370;p19"/>
              <p:cNvSpPr/>
              <p:nvPr/>
            </p:nvSpPr>
            <p:spPr>
              <a:xfrm>
                <a:off x="11247676" y="2001952"/>
                <a:ext cx="64570" cy="105148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53" extrusionOk="0">
                    <a:moveTo>
                      <a:pt x="400" y="0"/>
                    </a:moveTo>
                    <a:lnTo>
                      <a:pt x="73" y="50"/>
                    </a:lnTo>
                    <a:cubicBezTo>
                      <a:pt x="93" y="50"/>
                      <a:pt x="103" y="60"/>
                      <a:pt x="113" y="70"/>
                    </a:cubicBezTo>
                    <a:cubicBezTo>
                      <a:pt x="272" y="199"/>
                      <a:pt x="14" y="238"/>
                      <a:pt x="4" y="526"/>
                    </a:cubicBezTo>
                    <a:cubicBezTo>
                      <a:pt x="1" y="618"/>
                      <a:pt x="12" y="653"/>
                      <a:pt x="32" y="653"/>
                    </a:cubicBezTo>
                    <a:cubicBezTo>
                      <a:pt x="76" y="653"/>
                      <a:pt x="163" y="477"/>
                      <a:pt x="232" y="367"/>
                    </a:cubicBezTo>
                    <a:cubicBezTo>
                      <a:pt x="301" y="248"/>
                      <a:pt x="331" y="169"/>
                      <a:pt x="371" y="80"/>
                    </a:cubicBezTo>
                    <a:cubicBezTo>
                      <a:pt x="381" y="50"/>
                      <a:pt x="391" y="3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1" name="Google Shape;3371;p19"/>
              <p:cNvSpPr/>
              <p:nvPr/>
            </p:nvSpPr>
            <p:spPr>
              <a:xfrm>
                <a:off x="11428183" y="1051109"/>
                <a:ext cx="5168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53" extrusionOk="0">
                    <a:moveTo>
                      <a:pt x="160" y="0"/>
                    </a:moveTo>
                    <a:cubicBezTo>
                      <a:pt x="91" y="0"/>
                      <a:pt x="0" y="152"/>
                      <a:pt x="63" y="224"/>
                    </a:cubicBezTo>
                    <a:cubicBezTo>
                      <a:pt x="112" y="283"/>
                      <a:pt x="142" y="293"/>
                      <a:pt x="211" y="353"/>
                    </a:cubicBezTo>
                    <a:cubicBezTo>
                      <a:pt x="253" y="294"/>
                      <a:pt x="288" y="271"/>
                      <a:pt x="310" y="271"/>
                    </a:cubicBezTo>
                    <a:cubicBezTo>
                      <a:pt x="314" y="271"/>
                      <a:pt x="317" y="272"/>
                      <a:pt x="321" y="273"/>
                    </a:cubicBezTo>
                    <a:cubicBezTo>
                      <a:pt x="221" y="174"/>
                      <a:pt x="241" y="36"/>
                      <a:pt x="182" y="6"/>
                    </a:cubicBezTo>
                    <a:cubicBezTo>
                      <a:pt x="175" y="2"/>
                      <a:pt x="168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2" name="Google Shape;3372;p19"/>
              <p:cNvSpPr/>
              <p:nvPr/>
            </p:nvSpPr>
            <p:spPr>
              <a:xfrm>
                <a:off x="11442997" y="1720966"/>
                <a:ext cx="44925" cy="4009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49" extrusionOk="0">
                    <a:moveTo>
                      <a:pt x="129" y="0"/>
                    </a:moveTo>
                    <a:cubicBezTo>
                      <a:pt x="110" y="20"/>
                      <a:pt x="100" y="40"/>
                      <a:pt x="90" y="60"/>
                    </a:cubicBezTo>
                    <a:cubicBezTo>
                      <a:pt x="60" y="99"/>
                      <a:pt x="30" y="149"/>
                      <a:pt x="1" y="209"/>
                    </a:cubicBezTo>
                    <a:cubicBezTo>
                      <a:pt x="20" y="228"/>
                      <a:pt x="40" y="238"/>
                      <a:pt x="70" y="248"/>
                    </a:cubicBezTo>
                    <a:cubicBezTo>
                      <a:pt x="100" y="218"/>
                      <a:pt x="139" y="189"/>
                      <a:pt x="169" y="169"/>
                    </a:cubicBezTo>
                    <a:cubicBezTo>
                      <a:pt x="229" y="129"/>
                      <a:pt x="258" y="80"/>
                      <a:pt x="278" y="20"/>
                    </a:cubicBezTo>
                    <a:cubicBezTo>
                      <a:pt x="238" y="20"/>
                      <a:pt x="179" y="2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3" name="Google Shape;3373;p19"/>
              <p:cNvSpPr/>
              <p:nvPr/>
            </p:nvSpPr>
            <p:spPr>
              <a:xfrm>
                <a:off x="11149291" y="-236433"/>
                <a:ext cx="842631" cy="3001942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18643" extrusionOk="0">
                    <a:moveTo>
                      <a:pt x="3698" y="783"/>
                    </a:moveTo>
                    <a:lnTo>
                      <a:pt x="3698" y="992"/>
                    </a:lnTo>
                    <a:cubicBezTo>
                      <a:pt x="3698" y="892"/>
                      <a:pt x="3689" y="833"/>
                      <a:pt x="3689" y="813"/>
                    </a:cubicBezTo>
                    <a:cubicBezTo>
                      <a:pt x="3689" y="803"/>
                      <a:pt x="3689" y="793"/>
                      <a:pt x="3698" y="783"/>
                    </a:cubicBezTo>
                    <a:close/>
                    <a:moveTo>
                      <a:pt x="3639" y="892"/>
                    </a:moveTo>
                    <a:lnTo>
                      <a:pt x="3639" y="892"/>
                    </a:lnTo>
                    <a:cubicBezTo>
                      <a:pt x="3629" y="932"/>
                      <a:pt x="3619" y="992"/>
                      <a:pt x="3599" y="1061"/>
                    </a:cubicBezTo>
                    <a:cubicBezTo>
                      <a:pt x="3550" y="1031"/>
                      <a:pt x="3540" y="982"/>
                      <a:pt x="3589" y="952"/>
                    </a:cubicBezTo>
                    <a:cubicBezTo>
                      <a:pt x="3599" y="932"/>
                      <a:pt x="3619" y="912"/>
                      <a:pt x="3639" y="892"/>
                    </a:cubicBezTo>
                    <a:close/>
                    <a:moveTo>
                      <a:pt x="3123" y="0"/>
                    </a:moveTo>
                    <a:cubicBezTo>
                      <a:pt x="3104" y="50"/>
                      <a:pt x="3123" y="70"/>
                      <a:pt x="3113" y="179"/>
                    </a:cubicBezTo>
                    <a:cubicBezTo>
                      <a:pt x="3109" y="240"/>
                      <a:pt x="3099" y="259"/>
                      <a:pt x="3079" y="259"/>
                    </a:cubicBezTo>
                    <a:cubicBezTo>
                      <a:pt x="3055" y="259"/>
                      <a:pt x="3016" y="229"/>
                      <a:pt x="2955" y="218"/>
                    </a:cubicBezTo>
                    <a:cubicBezTo>
                      <a:pt x="2943" y="216"/>
                      <a:pt x="2933" y="215"/>
                      <a:pt x="2925" y="215"/>
                    </a:cubicBezTo>
                    <a:cubicBezTo>
                      <a:pt x="2850" y="215"/>
                      <a:pt x="2912" y="288"/>
                      <a:pt x="2975" y="288"/>
                    </a:cubicBezTo>
                    <a:cubicBezTo>
                      <a:pt x="2978" y="287"/>
                      <a:pt x="2981" y="287"/>
                      <a:pt x="2984" y="287"/>
                    </a:cubicBezTo>
                    <a:cubicBezTo>
                      <a:pt x="3050" y="287"/>
                      <a:pt x="3103" y="378"/>
                      <a:pt x="3094" y="407"/>
                    </a:cubicBezTo>
                    <a:cubicBezTo>
                      <a:pt x="3074" y="436"/>
                      <a:pt x="2905" y="476"/>
                      <a:pt x="2975" y="625"/>
                    </a:cubicBezTo>
                    <a:cubicBezTo>
                      <a:pt x="3009" y="701"/>
                      <a:pt x="2952" y="724"/>
                      <a:pt x="2893" y="724"/>
                    </a:cubicBezTo>
                    <a:cubicBezTo>
                      <a:pt x="2869" y="724"/>
                      <a:pt x="2844" y="720"/>
                      <a:pt x="2826" y="714"/>
                    </a:cubicBezTo>
                    <a:cubicBezTo>
                      <a:pt x="2816" y="709"/>
                      <a:pt x="2806" y="707"/>
                      <a:pt x="2796" y="707"/>
                    </a:cubicBezTo>
                    <a:cubicBezTo>
                      <a:pt x="2748" y="707"/>
                      <a:pt x="2712" y="763"/>
                      <a:pt x="2786" y="813"/>
                    </a:cubicBezTo>
                    <a:cubicBezTo>
                      <a:pt x="2826" y="833"/>
                      <a:pt x="2836" y="892"/>
                      <a:pt x="2826" y="942"/>
                    </a:cubicBezTo>
                    <a:cubicBezTo>
                      <a:pt x="3022" y="1144"/>
                      <a:pt x="3161" y="1290"/>
                      <a:pt x="3311" y="1290"/>
                    </a:cubicBezTo>
                    <a:cubicBezTo>
                      <a:pt x="3396" y="1290"/>
                      <a:pt x="3485" y="1242"/>
                      <a:pt x="3589" y="1130"/>
                    </a:cubicBezTo>
                    <a:lnTo>
                      <a:pt x="3589" y="1130"/>
                    </a:lnTo>
                    <a:cubicBezTo>
                      <a:pt x="3560" y="1289"/>
                      <a:pt x="3520" y="1458"/>
                      <a:pt x="3500" y="1507"/>
                    </a:cubicBezTo>
                    <a:cubicBezTo>
                      <a:pt x="3431" y="1666"/>
                      <a:pt x="3480" y="1666"/>
                      <a:pt x="3461" y="1904"/>
                    </a:cubicBezTo>
                    <a:cubicBezTo>
                      <a:pt x="3452" y="2008"/>
                      <a:pt x="3436" y="2040"/>
                      <a:pt x="3405" y="2040"/>
                    </a:cubicBezTo>
                    <a:cubicBezTo>
                      <a:pt x="3364" y="2040"/>
                      <a:pt x="3299" y="1986"/>
                      <a:pt x="3193" y="1963"/>
                    </a:cubicBezTo>
                    <a:cubicBezTo>
                      <a:pt x="3176" y="1961"/>
                      <a:pt x="3161" y="1960"/>
                      <a:pt x="3149" y="1960"/>
                    </a:cubicBezTo>
                    <a:cubicBezTo>
                      <a:pt x="3019" y="1960"/>
                      <a:pt x="3116" y="2083"/>
                      <a:pt x="3213" y="2083"/>
                    </a:cubicBezTo>
                    <a:cubicBezTo>
                      <a:pt x="3216" y="2083"/>
                      <a:pt x="3219" y="2083"/>
                      <a:pt x="3223" y="2082"/>
                    </a:cubicBezTo>
                    <a:cubicBezTo>
                      <a:pt x="3226" y="2082"/>
                      <a:pt x="3229" y="2082"/>
                      <a:pt x="3233" y="2082"/>
                    </a:cubicBezTo>
                    <a:cubicBezTo>
                      <a:pt x="3348" y="2082"/>
                      <a:pt x="3450" y="2242"/>
                      <a:pt x="3421" y="2291"/>
                    </a:cubicBezTo>
                    <a:cubicBezTo>
                      <a:pt x="3401" y="2350"/>
                      <a:pt x="3123" y="2419"/>
                      <a:pt x="3223" y="2667"/>
                    </a:cubicBezTo>
                    <a:cubicBezTo>
                      <a:pt x="3286" y="2809"/>
                      <a:pt x="3183" y="2855"/>
                      <a:pt x="3083" y="2855"/>
                    </a:cubicBezTo>
                    <a:cubicBezTo>
                      <a:pt x="3043" y="2855"/>
                      <a:pt x="3003" y="2847"/>
                      <a:pt x="2975" y="2836"/>
                    </a:cubicBezTo>
                    <a:cubicBezTo>
                      <a:pt x="2959" y="2828"/>
                      <a:pt x="2942" y="2824"/>
                      <a:pt x="2927" y="2824"/>
                    </a:cubicBezTo>
                    <a:cubicBezTo>
                      <a:pt x="2847" y="2824"/>
                      <a:pt x="2791" y="2921"/>
                      <a:pt x="2915" y="3004"/>
                    </a:cubicBezTo>
                    <a:cubicBezTo>
                      <a:pt x="3074" y="3114"/>
                      <a:pt x="2945" y="3480"/>
                      <a:pt x="2806" y="3480"/>
                    </a:cubicBezTo>
                    <a:cubicBezTo>
                      <a:pt x="2707" y="3480"/>
                      <a:pt x="2628" y="3324"/>
                      <a:pt x="2516" y="3324"/>
                    </a:cubicBezTo>
                    <a:cubicBezTo>
                      <a:pt x="2471" y="3324"/>
                      <a:pt x="2420" y="3350"/>
                      <a:pt x="2360" y="3421"/>
                    </a:cubicBezTo>
                    <a:cubicBezTo>
                      <a:pt x="2350" y="3431"/>
                      <a:pt x="2350" y="3431"/>
                      <a:pt x="2350" y="3431"/>
                    </a:cubicBezTo>
                    <a:cubicBezTo>
                      <a:pt x="2350" y="3441"/>
                      <a:pt x="2350" y="3441"/>
                      <a:pt x="2340" y="3441"/>
                    </a:cubicBezTo>
                    <a:cubicBezTo>
                      <a:pt x="2271" y="3530"/>
                      <a:pt x="2281" y="3560"/>
                      <a:pt x="2330" y="3570"/>
                    </a:cubicBezTo>
                    <a:cubicBezTo>
                      <a:pt x="2319" y="3575"/>
                      <a:pt x="2304" y="3578"/>
                      <a:pt x="2288" y="3578"/>
                    </a:cubicBezTo>
                    <a:cubicBezTo>
                      <a:pt x="2249" y="3578"/>
                      <a:pt x="2198" y="3564"/>
                      <a:pt x="2142" y="3550"/>
                    </a:cubicBezTo>
                    <a:cubicBezTo>
                      <a:pt x="2112" y="3530"/>
                      <a:pt x="2072" y="3520"/>
                      <a:pt x="2043" y="3510"/>
                    </a:cubicBezTo>
                    <a:cubicBezTo>
                      <a:pt x="1973" y="3520"/>
                      <a:pt x="1924" y="3530"/>
                      <a:pt x="1884" y="3530"/>
                    </a:cubicBezTo>
                    <a:cubicBezTo>
                      <a:pt x="1874" y="3530"/>
                      <a:pt x="1854" y="3530"/>
                      <a:pt x="1844" y="3540"/>
                    </a:cubicBezTo>
                    <a:cubicBezTo>
                      <a:pt x="1884" y="3570"/>
                      <a:pt x="1973" y="3599"/>
                      <a:pt x="2013" y="3619"/>
                    </a:cubicBezTo>
                    <a:cubicBezTo>
                      <a:pt x="2033" y="3636"/>
                      <a:pt x="2051" y="3639"/>
                      <a:pt x="2072" y="3639"/>
                    </a:cubicBezTo>
                    <a:cubicBezTo>
                      <a:pt x="2086" y="3639"/>
                      <a:pt x="2101" y="3638"/>
                      <a:pt x="2118" y="3638"/>
                    </a:cubicBezTo>
                    <a:cubicBezTo>
                      <a:pt x="2152" y="3638"/>
                      <a:pt x="2194" y="3643"/>
                      <a:pt x="2251" y="3679"/>
                    </a:cubicBezTo>
                    <a:cubicBezTo>
                      <a:pt x="2346" y="3734"/>
                      <a:pt x="2359" y="3789"/>
                      <a:pt x="2385" y="3789"/>
                    </a:cubicBezTo>
                    <a:cubicBezTo>
                      <a:pt x="2392" y="3789"/>
                      <a:pt x="2399" y="3786"/>
                      <a:pt x="2410" y="3778"/>
                    </a:cubicBezTo>
                    <a:cubicBezTo>
                      <a:pt x="2417" y="3773"/>
                      <a:pt x="2425" y="3770"/>
                      <a:pt x="2434" y="3770"/>
                    </a:cubicBezTo>
                    <a:cubicBezTo>
                      <a:pt x="2457" y="3770"/>
                      <a:pt x="2482" y="3788"/>
                      <a:pt x="2519" y="3818"/>
                    </a:cubicBezTo>
                    <a:cubicBezTo>
                      <a:pt x="2558" y="3778"/>
                      <a:pt x="2598" y="3738"/>
                      <a:pt x="2618" y="3689"/>
                    </a:cubicBezTo>
                    <a:cubicBezTo>
                      <a:pt x="2710" y="3845"/>
                      <a:pt x="2656" y="3908"/>
                      <a:pt x="2840" y="3908"/>
                    </a:cubicBezTo>
                    <a:cubicBezTo>
                      <a:pt x="2854" y="3908"/>
                      <a:pt x="2869" y="3907"/>
                      <a:pt x="2885" y="3907"/>
                    </a:cubicBezTo>
                    <a:cubicBezTo>
                      <a:pt x="2892" y="3906"/>
                      <a:pt x="2899" y="3906"/>
                      <a:pt x="2905" y="3906"/>
                    </a:cubicBezTo>
                    <a:cubicBezTo>
                      <a:pt x="3047" y="3906"/>
                      <a:pt x="3074" y="4014"/>
                      <a:pt x="3084" y="4194"/>
                    </a:cubicBezTo>
                    <a:cubicBezTo>
                      <a:pt x="3104" y="4214"/>
                      <a:pt x="3113" y="4224"/>
                      <a:pt x="3133" y="4244"/>
                    </a:cubicBezTo>
                    <a:cubicBezTo>
                      <a:pt x="3243" y="4371"/>
                      <a:pt x="3218" y="4424"/>
                      <a:pt x="3121" y="4424"/>
                    </a:cubicBezTo>
                    <a:cubicBezTo>
                      <a:pt x="3113" y="4424"/>
                      <a:pt x="3103" y="4423"/>
                      <a:pt x="3094" y="4422"/>
                    </a:cubicBezTo>
                    <a:lnTo>
                      <a:pt x="3094" y="4422"/>
                    </a:lnTo>
                    <a:cubicBezTo>
                      <a:pt x="3104" y="4492"/>
                      <a:pt x="3104" y="4561"/>
                      <a:pt x="3113" y="4631"/>
                    </a:cubicBezTo>
                    <a:cubicBezTo>
                      <a:pt x="3131" y="4819"/>
                      <a:pt x="3072" y="4886"/>
                      <a:pt x="3003" y="4886"/>
                    </a:cubicBezTo>
                    <a:cubicBezTo>
                      <a:pt x="2914" y="4886"/>
                      <a:pt x="2808" y="4771"/>
                      <a:pt x="2836" y="4670"/>
                    </a:cubicBezTo>
                    <a:cubicBezTo>
                      <a:pt x="2876" y="4531"/>
                      <a:pt x="2816" y="4442"/>
                      <a:pt x="2608" y="4333"/>
                    </a:cubicBezTo>
                    <a:cubicBezTo>
                      <a:pt x="2519" y="4383"/>
                      <a:pt x="2528" y="4531"/>
                      <a:pt x="2528" y="4601"/>
                    </a:cubicBezTo>
                    <a:cubicBezTo>
                      <a:pt x="2538" y="4621"/>
                      <a:pt x="2548" y="4640"/>
                      <a:pt x="2548" y="4660"/>
                    </a:cubicBezTo>
                    <a:cubicBezTo>
                      <a:pt x="2558" y="4680"/>
                      <a:pt x="2558" y="4690"/>
                      <a:pt x="2558" y="4710"/>
                    </a:cubicBezTo>
                    <a:cubicBezTo>
                      <a:pt x="2618" y="4789"/>
                      <a:pt x="2747" y="4908"/>
                      <a:pt x="3004" y="5067"/>
                    </a:cubicBezTo>
                    <a:cubicBezTo>
                      <a:pt x="3200" y="5189"/>
                      <a:pt x="3181" y="5251"/>
                      <a:pt x="3083" y="5251"/>
                    </a:cubicBezTo>
                    <a:cubicBezTo>
                      <a:pt x="2998" y="5251"/>
                      <a:pt x="2852" y="5204"/>
                      <a:pt x="2737" y="5106"/>
                    </a:cubicBezTo>
                    <a:cubicBezTo>
                      <a:pt x="2519" y="4918"/>
                      <a:pt x="2429" y="4888"/>
                      <a:pt x="2281" y="4670"/>
                    </a:cubicBezTo>
                    <a:cubicBezTo>
                      <a:pt x="2211" y="4730"/>
                      <a:pt x="2162" y="4888"/>
                      <a:pt x="2122" y="5037"/>
                    </a:cubicBezTo>
                    <a:cubicBezTo>
                      <a:pt x="2122" y="5047"/>
                      <a:pt x="2122" y="5047"/>
                      <a:pt x="2122" y="5057"/>
                    </a:cubicBezTo>
                    <a:cubicBezTo>
                      <a:pt x="2112" y="5077"/>
                      <a:pt x="2112" y="5087"/>
                      <a:pt x="2112" y="5106"/>
                    </a:cubicBezTo>
                    <a:cubicBezTo>
                      <a:pt x="2102" y="5206"/>
                      <a:pt x="2191" y="5166"/>
                      <a:pt x="2261" y="5225"/>
                    </a:cubicBezTo>
                    <a:cubicBezTo>
                      <a:pt x="2278" y="5213"/>
                      <a:pt x="2294" y="5208"/>
                      <a:pt x="2308" y="5208"/>
                    </a:cubicBezTo>
                    <a:cubicBezTo>
                      <a:pt x="2374" y="5208"/>
                      <a:pt x="2407" y="5327"/>
                      <a:pt x="2439" y="5434"/>
                    </a:cubicBezTo>
                    <a:cubicBezTo>
                      <a:pt x="2479" y="5434"/>
                      <a:pt x="2528" y="5414"/>
                      <a:pt x="2578" y="5384"/>
                    </a:cubicBezTo>
                    <a:cubicBezTo>
                      <a:pt x="2578" y="5404"/>
                      <a:pt x="2608" y="5444"/>
                      <a:pt x="2628" y="5444"/>
                    </a:cubicBezTo>
                    <a:cubicBezTo>
                      <a:pt x="2647" y="5444"/>
                      <a:pt x="2677" y="5434"/>
                      <a:pt x="2707" y="5424"/>
                    </a:cubicBezTo>
                    <a:cubicBezTo>
                      <a:pt x="2697" y="5404"/>
                      <a:pt x="2677" y="5384"/>
                      <a:pt x="2657" y="5364"/>
                    </a:cubicBezTo>
                    <a:cubicBezTo>
                      <a:pt x="2647" y="5354"/>
                      <a:pt x="2638" y="5354"/>
                      <a:pt x="2628" y="5354"/>
                    </a:cubicBezTo>
                    <a:lnTo>
                      <a:pt x="2618" y="5354"/>
                    </a:lnTo>
                    <a:cubicBezTo>
                      <a:pt x="2628" y="5344"/>
                      <a:pt x="2628" y="5344"/>
                      <a:pt x="2638" y="5335"/>
                    </a:cubicBezTo>
                    <a:cubicBezTo>
                      <a:pt x="2667" y="5315"/>
                      <a:pt x="2697" y="5295"/>
                      <a:pt x="2717" y="5265"/>
                    </a:cubicBezTo>
                    <a:cubicBezTo>
                      <a:pt x="2751" y="5234"/>
                      <a:pt x="2781" y="5220"/>
                      <a:pt x="2814" y="5220"/>
                    </a:cubicBezTo>
                    <a:cubicBezTo>
                      <a:pt x="2887" y="5220"/>
                      <a:pt x="2976" y="5291"/>
                      <a:pt x="3153" y="5414"/>
                    </a:cubicBezTo>
                    <a:cubicBezTo>
                      <a:pt x="3401" y="5592"/>
                      <a:pt x="3024" y="5741"/>
                      <a:pt x="2905" y="5860"/>
                    </a:cubicBezTo>
                    <a:cubicBezTo>
                      <a:pt x="2895" y="5830"/>
                      <a:pt x="2885" y="5810"/>
                      <a:pt x="2876" y="5781"/>
                    </a:cubicBezTo>
                    <a:cubicBezTo>
                      <a:pt x="2846" y="5741"/>
                      <a:pt x="2856" y="5741"/>
                      <a:pt x="2747" y="5692"/>
                    </a:cubicBezTo>
                    <a:cubicBezTo>
                      <a:pt x="2722" y="5679"/>
                      <a:pt x="2708" y="5674"/>
                      <a:pt x="2701" y="5674"/>
                    </a:cubicBezTo>
                    <a:cubicBezTo>
                      <a:pt x="2674" y="5674"/>
                      <a:pt x="2761" y="5758"/>
                      <a:pt x="2816" y="5860"/>
                    </a:cubicBezTo>
                    <a:cubicBezTo>
                      <a:pt x="2826" y="5870"/>
                      <a:pt x="2826" y="5880"/>
                      <a:pt x="2836" y="5900"/>
                    </a:cubicBezTo>
                    <a:cubicBezTo>
                      <a:pt x="2803" y="5900"/>
                      <a:pt x="2770" y="5895"/>
                      <a:pt x="2731" y="5895"/>
                    </a:cubicBezTo>
                    <a:cubicBezTo>
                      <a:pt x="2711" y="5895"/>
                      <a:pt x="2690" y="5896"/>
                      <a:pt x="2667" y="5900"/>
                    </a:cubicBezTo>
                    <a:cubicBezTo>
                      <a:pt x="2647" y="5860"/>
                      <a:pt x="2677" y="5820"/>
                      <a:pt x="2647" y="5761"/>
                    </a:cubicBezTo>
                    <a:cubicBezTo>
                      <a:pt x="2633" y="5733"/>
                      <a:pt x="2619" y="5722"/>
                      <a:pt x="2606" y="5722"/>
                    </a:cubicBezTo>
                    <a:cubicBezTo>
                      <a:pt x="2592" y="5722"/>
                      <a:pt x="2579" y="5735"/>
                      <a:pt x="2568" y="5751"/>
                    </a:cubicBezTo>
                    <a:cubicBezTo>
                      <a:pt x="2578" y="5791"/>
                      <a:pt x="2598" y="5840"/>
                      <a:pt x="2618" y="5910"/>
                    </a:cubicBezTo>
                    <a:cubicBezTo>
                      <a:pt x="2647" y="5979"/>
                      <a:pt x="2687" y="6068"/>
                      <a:pt x="2747" y="6187"/>
                    </a:cubicBezTo>
                    <a:cubicBezTo>
                      <a:pt x="2889" y="6466"/>
                      <a:pt x="2869" y="6528"/>
                      <a:pt x="2817" y="6528"/>
                    </a:cubicBezTo>
                    <a:cubicBezTo>
                      <a:pt x="2786" y="6528"/>
                      <a:pt x="2743" y="6506"/>
                      <a:pt x="2717" y="6495"/>
                    </a:cubicBezTo>
                    <a:cubicBezTo>
                      <a:pt x="2667" y="6475"/>
                      <a:pt x="2499" y="6286"/>
                      <a:pt x="2350" y="6148"/>
                    </a:cubicBezTo>
                    <a:cubicBezTo>
                      <a:pt x="2330" y="6187"/>
                      <a:pt x="2310" y="6227"/>
                      <a:pt x="2291" y="6247"/>
                    </a:cubicBezTo>
                    <a:cubicBezTo>
                      <a:pt x="2340" y="6296"/>
                      <a:pt x="2390" y="6356"/>
                      <a:pt x="2439" y="6415"/>
                    </a:cubicBezTo>
                    <a:cubicBezTo>
                      <a:pt x="2443" y="6414"/>
                      <a:pt x="2446" y="6413"/>
                      <a:pt x="2449" y="6413"/>
                    </a:cubicBezTo>
                    <a:cubicBezTo>
                      <a:pt x="2465" y="6413"/>
                      <a:pt x="2479" y="6432"/>
                      <a:pt x="2479" y="6465"/>
                    </a:cubicBezTo>
                    <a:cubicBezTo>
                      <a:pt x="2619" y="6622"/>
                      <a:pt x="2608" y="6668"/>
                      <a:pt x="2544" y="6668"/>
                    </a:cubicBezTo>
                    <a:cubicBezTo>
                      <a:pt x="2531" y="6668"/>
                      <a:pt x="2515" y="6667"/>
                      <a:pt x="2499" y="6663"/>
                    </a:cubicBezTo>
                    <a:cubicBezTo>
                      <a:pt x="2489" y="6663"/>
                      <a:pt x="2479" y="6653"/>
                      <a:pt x="2479" y="6653"/>
                    </a:cubicBezTo>
                    <a:cubicBezTo>
                      <a:pt x="2459" y="6663"/>
                      <a:pt x="2429" y="6663"/>
                      <a:pt x="2390" y="6663"/>
                    </a:cubicBezTo>
                    <a:cubicBezTo>
                      <a:pt x="2374" y="6662"/>
                      <a:pt x="2361" y="6662"/>
                      <a:pt x="2351" y="6662"/>
                    </a:cubicBezTo>
                    <a:cubicBezTo>
                      <a:pt x="2260" y="6662"/>
                      <a:pt x="2389" y="6701"/>
                      <a:pt x="2469" y="6772"/>
                    </a:cubicBezTo>
                    <a:cubicBezTo>
                      <a:pt x="2479" y="6782"/>
                      <a:pt x="2479" y="6792"/>
                      <a:pt x="2489" y="6792"/>
                    </a:cubicBezTo>
                    <a:lnTo>
                      <a:pt x="2499" y="6792"/>
                    </a:lnTo>
                    <a:cubicBezTo>
                      <a:pt x="2550" y="6778"/>
                      <a:pt x="2600" y="6768"/>
                      <a:pt x="2651" y="6768"/>
                    </a:cubicBezTo>
                    <a:cubicBezTo>
                      <a:pt x="2670" y="6768"/>
                      <a:pt x="2688" y="6770"/>
                      <a:pt x="2707" y="6772"/>
                    </a:cubicBezTo>
                    <a:cubicBezTo>
                      <a:pt x="2846" y="6812"/>
                      <a:pt x="2826" y="7119"/>
                      <a:pt x="2935" y="7427"/>
                    </a:cubicBezTo>
                    <a:cubicBezTo>
                      <a:pt x="3044" y="7734"/>
                      <a:pt x="3104" y="7605"/>
                      <a:pt x="3223" y="8091"/>
                    </a:cubicBezTo>
                    <a:cubicBezTo>
                      <a:pt x="3256" y="8224"/>
                      <a:pt x="3253" y="8275"/>
                      <a:pt x="3228" y="8275"/>
                    </a:cubicBezTo>
                    <a:cubicBezTo>
                      <a:pt x="3164" y="8275"/>
                      <a:pt x="2956" y="7934"/>
                      <a:pt x="2856" y="7784"/>
                    </a:cubicBezTo>
                    <a:cubicBezTo>
                      <a:pt x="2747" y="7615"/>
                      <a:pt x="2786" y="7625"/>
                      <a:pt x="2638" y="7526"/>
                    </a:cubicBezTo>
                    <a:cubicBezTo>
                      <a:pt x="2628" y="7516"/>
                      <a:pt x="2598" y="7506"/>
                      <a:pt x="2578" y="7486"/>
                    </a:cubicBezTo>
                    <a:cubicBezTo>
                      <a:pt x="2578" y="7506"/>
                      <a:pt x="2558" y="7516"/>
                      <a:pt x="2519" y="7516"/>
                    </a:cubicBezTo>
                    <a:cubicBezTo>
                      <a:pt x="2509" y="7526"/>
                      <a:pt x="2499" y="7536"/>
                      <a:pt x="2499" y="7546"/>
                    </a:cubicBezTo>
                    <a:cubicBezTo>
                      <a:pt x="2499" y="7546"/>
                      <a:pt x="2499" y="7556"/>
                      <a:pt x="2509" y="7556"/>
                    </a:cubicBezTo>
                    <a:cubicBezTo>
                      <a:pt x="2558" y="7645"/>
                      <a:pt x="2628" y="7774"/>
                      <a:pt x="2697" y="7913"/>
                    </a:cubicBezTo>
                    <a:cubicBezTo>
                      <a:pt x="2737" y="8002"/>
                      <a:pt x="2757" y="8071"/>
                      <a:pt x="2757" y="8121"/>
                    </a:cubicBezTo>
                    <a:cubicBezTo>
                      <a:pt x="2885" y="8141"/>
                      <a:pt x="2925" y="8398"/>
                      <a:pt x="2925" y="8498"/>
                    </a:cubicBezTo>
                    <a:cubicBezTo>
                      <a:pt x="2925" y="8527"/>
                      <a:pt x="2925" y="8547"/>
                      <a:pt x="2915" y="8567"/>
                    </a:cubicBezTo>
                    <a:cubicBezTo>
                      <a:pt x="2925" y="8607"/>
                      <a:pt x="2856" y="8726"/>
                      <a:pt x="2905" y="8825"/>
                    </a:cubicBezTo>
                    <a:cubicBezTo>
                      <a:pt x="2985" y="8993"/>
                      <a:pt x="3510" y="9033"/>
                      <a:pt x="3510" y="9033"/>
                    </a:cubicBezTo>
                    <a:cubicBezTo>
                      <a:pt x="3510" y="9033"/>
                      <a:pt x="3609" y="9202"/>
                      <a:pt x="3550" y="9211"/>
                    </a:cubicBezTo>
                    <a:cubicBezTo>
                      <a:pt x="3490" y="9221"/>
                      <a:pt x="3351" y="9281"/>
                      <a:pt x="3312" y="9479"/>
                    </a:cubicBezTo>
                    <a:cubicBezTo>
                      <a:pt x="3295" y="9548"/>
                      <a:pt x="3308" y="9570"/>
                      <a:pt x="3343" y="9570"/>
                    </a:cubicBezTo>
                    <a:cubicBezTo>
                      <a:pt x="3408" y="9570"/>
                      <a:pt x="3549" y="9489"/>
                      <a:pt x="3698" y="9489"/>
                    </a:cubicBezTo>
                    <a:cubicBezTo>
                      <a:pt x="3936" y="9489"/>
                      <a:pt x="3857" y="9568"/>
                      <a:pt x="3887" y="9767"/>
                    </a:cubicBezTo>
                    <a:cubicBezTo>
                      <a:pt x="3898" y="9842"/>
                      <a:pt x="3874" y="9860"/>
                      <a:pt x="3830" y="9860"/>
                    </a:cubicBezTo>
                    <a:cubicBezTo>
                      <a:pt x="3789" y="9860"/>
                      <a:pt x="3732" y="9845"/>
                      <a:pt x="3671" y="9845"/>
                    </a:cubicBezTo>
                    <a:cubicBezTo>
                      <a:pt x="3624" y="9845"/>
                      <a:pt x="3575" y="9854"/>
                      <a:pt x="3530" y="9886"/>
                    </a:cubicBezTo>
                    <a:cubicBezTo>
                      <a:pt x="3361" y="10015"/>
                      <a:pt x="3649" y="10054"/>
                      <a:pt x="3659" y="10332"/>
                    </a:cubicBezTo>
                    <a:cubicBezTo>
                      <a:pt x="3662" y="10417"/>
                      <a:pt x="3650" y="10450"/>
                      <a:pt x="3628" y="10450"/>
                    </a:cubicBezTo>
                    <a:cubicBezTo>
                      <a:pt x="3580" y="10450"/>
                      <a:pt x="3483" y="10283"/>
                      <a:pt x="3401" y="10173"/>
                    </a:cubicBezTo>
                    <a:cubicBezTo>
                      <a:pt x="3292" y="10015"/>
                      <a:pt x="3262" y="9925"/>
                      <a:pt x="3193" y="9757"/>
                    </a:cubicBezTo>
                    <a:cubicBezTo>
                      <a:pt x="3122" y="9607"/>
                      <a:pt x="3052" y="9504"/>
                      <a:pt x="2946" y="9504"/>
                    </a:cubicBezTo>
                    <a:cubicBezTo>
                      <a:pt x="2933" y="9504"/>
                      <a:pt x="2920" y="9506"/>
                      <a:pt x="2905" y="9509"/>
                    </a:cubicBezTo>
                    <a:cubicBezTo>
                      <a:pt x="2776" y="9539"/>
                      <a:pt x="2885" y="9598"/>
                      <a:pt x="2995" y="9896"/>
                    </a:cubicBezTo>
                    <a:cubicBezTo>
                      <a:pt x="3104" y="10203"/>
                      <a:pt x="3074" y="10183"/>
                      <a:pt x="2985" y="10342"/>
                    </a:cubicBezTo>
                    <a:cubicBezTo>
                      <a:pt x="2967" y="10370"/>
                      <a:pt x="2949" y="10382"/>
                      <a:pt x="2931" y="10382"/>
                    </a:cubicBezTo>
                    <a:cubicBezTo>
                      <a:pt x="2847" y="10382"/>
                      <a:pt x="2761" y="10116"/>
                      <a:pt x="2737" y="9985"/>
                    </a:cubicBezTo>
                    <a:cubicBezTo>
                      <a:pt x="2707" y="9816"/>
                      <a:pt x="2598" y="9747"/>
                      <a:pt x="2429" y="9638"/>
                    </a:cubicBezTo>
                    <a:cubicBezTo>
                      <a:pt x="2405" y="9622"/>
                      <a:pt x="2386" y="9615"/>
                      <a:pt x="2372" y="9615"/>
                    </a:cubicBezTo>
                    <a:cubicBezTo>
                      <a:pt x="2287" y="9615"/>
                      <a:pt x="2360" y="9862"/>
                      <a:pt x="2360" y="10015"/>
                    </a:cubicBezTo>
                    <a:cubicBezTo>
                      <a:pt x="2360" y="10183"/>
                      <a:pt x="2390" y="10114"/>
                      <a:pt x="2439" y="10372"/>
                    </a:cubicBezTo>
                    <a:cubicBezTo>
                      <a:pt x="2456" y="10444"/>
                      <a:pt x="2455" y="10474"/>
                      <a:pt x="2443" y="10474"/>
                    </a:cubicBezTo>
                    <a:cubicBezTo>
                      <a:pt x="2412" y="10474"/>
                      <a:pt x="2304" y="10276"/>
                      <a:pt x="2211" y="10084"/>
                    </a:cubicBezTo>
                    <a:cubicBezTo>
                      <a:pt x="2157" y="9965"/>
                      <a:pt x="2142" y="9933"/>
                      <a:pt x="2118" y="9933"/>
                    </a:cubicBezTo>
                    <a:cubicBezTo>
                      <a:pt x="2095" y="9933"/>
                      <a:pt x="2062" y="9965"/>
                      <a:pt x="1973" y="9975"/>
                    </a:cubicBezTo>
                    <a:cubicBezTo>
                      <a:pt x="1943" y="10015"/>
                      <a:pt x="1904" y="10064"/>
                      <a:pt x="1854" y="10134"/>
                    </a:cubicBezTo>
                    <a:cubicBezTo>
                      <a:pt x="1904" y="10173"/>
                      <a:pt x="1963" y="10223"/>
                      <a:pt x="2013" y="10282"/>
                    </a:cubicBezTo>
                    <a:cubicBezTo>
                      <a:pt x="2134" y="10431"/>
                      <a:pt x="2123" y="10469"/>
                      <a:pt x="2050" y="10469"/>
                    </a:cubicBezTo>
                    <a:cubicBezTo>
                      <a:pt x="2016" y="10469"/>
                      <a:pt x="1968" y="10460"/>
                      <a:pt x="1914" y="10451"/>
                    </a:cubicBezTo>
                    <a:cubicBezTo>
                      <a:pt x="1795" y="10431"/>
                      <a:pt x="1785" y="10391"/>
                      <a:pt x="1696" y="10342"/>
                    </a:cubicBezTo>
                    <a:cubicBezTo>
                      <a:pt x="1686" y="10352"/>
                      <a:pt x="1686" y="10352"/>
                      <a:pt x="1676" y="10362"/>
                    </a:cubicBezTo>
                    <a:cubicBezTo>
                      <a:pt x="1539" y="10543"/>
                      <a:pt x="1547" y="10596"/>
                      <a:pt x="1609" y="10596"/>
                    </a:cubicBezTo>
                    <a:cubicBezTo>
                      <a:pt x="1659" y="10596"/>
                      <a:pt x="1744" y="10561"/>
                      <a:pt x="1815" y="10530"/>
                    </a:cubicBezTo>
                    <a:cubicBezTo>
                      <a:pt x="1829" y="10525"/>
                      <a:pt x="1842" y="10522"/>
                      <a:pt x="1853" y="10522"/>
                    </a:cubicBezTo>
                    <a:cubicBezTo>
                      <a:pt x="1920" y="10522"/>
                      <a:pt x="1908" y="10622"/>
                      <a:pt x="1874" y="10699"/>
                    </a:cubicBezTo>
                    <a:cubicBezTo>
                      <a:pt x="1914" y="10699"/>
                      <a:pt x="1963" y="10689"/>
                      <a:pt x="2003" y="10679"/>
                    </a:cubicBezTo>
                    <a:cubicBezTo>
                      <a:pt x="2101" y="10652"/>
                      <a:pt x="2154" y="10628"/>
                      <a:pt x="2215" y="10628"/>
                    </a:cubicBezTo>
                    <a:cubicBezTo>
                      <a:pt x="2265" y="10628"/>
                      <a:pt x="2320" y="10644"/>
                      <a:pt x="2410" y="10689"/>
                    </a:cubicBezTo>
                    <a:cubicBezTo>
                      <a:pt x="2618" y="10788"/>
                      <a:pt x="2291" y="10887"/>
                      <a:pt x="2350" y="10947"/>
                    </a:cubicBezTo>
                    <a:cubicBezTo>
                      <a:pt x="2410" y="11006"/>
                      <a:pt x="2449" y="10947"/>
                      <a:pt x="2568" y="11115"/>
                    </a:cubicBezTo>
                    <a:cubicBezTo>
                      <a:pt x="2612" y="11174"/>
                      <a:pt x="2647" y="11200"/>
                      <a:pt x="2676" y="11200"/>
                    </a:cubicBezTo>
                    <a:cubicBezTo>
                      <a:pt x="2727" y="11200"/>
                      <a:pt x="2762" y="11125"/>
                      <a:pt x="2806" y="11006"/>
                    </a:cubicBezTo>
                    <a:cubicBezTo>
                      <a:pt x="2834" y="10943"/>
                      <a:pt x="2859" y="10921"/>
                      <a:pt x="2887" y="10921"/>
                    </a:cubicBezTo>
                    <a:cubicBezTo>
                      <a:pt x="2937" y="10921"/>
                      <a:pt x="2994" y="10997"/>
                      <a:pt x="3084" y="11036"/>
                    </a:cubicBezTo>
                    <a:cubicBezTo>
                      <a:pt x="3223" y="11085"/>
                      <a:pt x="3064" y="11264"/>
                      <a:pt x="3094" y="11343"/>
                    </a:cubicBezTo>
                    <a:cubicBezTo>
                      <a:pt x="3105" y="11372"/>
                      <a:pt x="3120" y="11383"/>
                      <a:pt x="3142" y="11383"/>
                    </a:cubicBezTo>
                    <a:cubicBezTo>
                      <a:pt x="3181" y="11383"/>
                      <a:pt x="3241" y="11352"/>
                      <a:pt x="3342" y="11333"/>
                    </a:cubicBezTo>
                    <a:cubicBezTo>
                      <a:pt x="3368" y="11328"/>
                      <a:pt x="3393" y="11326"/>
                      <a:pt x="3416" y="11326"/>
                    </a:cubicBezTo>
                    <a:cubicBezTo>
                      <a:pt x="3520" y="11326"/>
                      <a:pt x="3585" y="11377"/>
                      <a:pt x="3609" y="11442"/>
                    </a:cubicBezTo>
                    <a:cubicBezTo>
                      <a:pt x="3639" y="11522"/>
                      <a:pt x="3847" y="11819"/>
                      <a:pt x="3936" y="11889"/>
                    </a:cubicBezTo>
                    <a:cubicBezTo>
                      <a:pt x="4026" y="11958"/>
                      <a:pt x="3907" y="12166"/>
                      <a:pt x="3837" y="12196"/>
                    </a:cubicBezTo>
                    <a:cubicBezTo>
                      <a:pt x="3833" y="12198"/>
                      <a:pt x="3828" y="12199"/>
                      <a:pt x="3823" y="12199"/>
                    </a:cubicBezTo>
                    <a:cubicBezTo>
                      <a:pt x="3756" y="12199"/>
                      <a:pt x="3669" y="12013"/>
                      <a:pt x="3530" y="11809"/>
                    </a:cubicBezTo>
                    <a:cubicBezTo>
                      <a:pt x="3453" y="11696"/>
                      <a:pt x="3397" y="11658"/>
                      <a:pt x="3356" y="11658"/>
                    </a:cubicBezTo>
                    <a:cubicBezTo>
                      <a:pt x="3317" y="11658"/>
                      <a:pt x="3291" y="11692"/>
                      <a:pt x="3272" y="11730"/>
                    </a:cubicBezTo>
                    <a:cubicBezTo>
                      <a:pt x="3223" y="11809"/>
                      <a:pt x="3361" y="11928"/>
                      <a:pt x="3401" y="11998"/>
                    </a:cubicBezTo>
                    <a:cubicBezTo>
                      <a:pt x="3451" y="12067"/>
                      <a:pt x="3520" y="12424"/>
                      <a:pt x="3391" y="12523"/>
                    </a:cubicBezTo>
                    <a:cubicBezTo>
                      <a:pt x="3370" y="12538"/>
                      <a:pt x="3353" y="12545"/>
                      <a:pt x="3339" y="12545"/>
                    </a:cubicBezTo>
                    <a:cubicBezTo>
                      <a:pt x="3263" y="12545"/>
                      <a:pt x="3292" y="12341"/>
                      <a:pt x="3292" y="12265"/>
                    </a:cubicBezTo>
                    <a:cubicBezTo>
                      <a:pt x="3292" y="12189"/>
                      <a:pt x="3168" y="11923"/>
                      <a:pt x="3077" y="11923"/>
                    </a:cubicBezTo>
                    <a:cubicBezTo>
                      <a:pt x="3061" y="11923"/>
                      <a:pt x="3047" y="11931"/>
                      <a:pt x="3034" y="11948"/>
                    </a:cubicBezTo>
                    <a:cubicBezTo>
                      <a:pt x="3018" y="11969"/>
                      <a:pt x="2995" y="11979"/>
                      <a:pt x="2968" y="11979"/>
                    </a:cubicBezTo>
                    <a:cubicBezTo>
                      <a:pt x="2846" y="11979"/>
                      <a:pt x="2642" y="11788"/>
                      <a:pt x="2618" y="11690"/>
                    </a:cubicBezTo>
                    <a:cubicBezTo>
                      <a:pt x="2599" y="11614"/>
                      <a:pt x="2437" y="11578"/>
                      <a:pt x="2263" y="11578"/>
                    </a:cubicBezTo>
                    <a:cubicBezTo>
                      <a:pt x="2166" y="11578"/>
                      <a:pt x="2065" y="11590"/>
                      <a:pt x="1983" y="11611"/>
                    </a:cubicBezTo>
                    <a:cubicBezTo>
                      <a:pt x="1963" y="11621"/>
                      <a:pt x="1943" y="11631"/>
                      <a:pt x="1934" y="11641"/>
                    </a:cubicBezTo>
                    <a:cubicBezTo>
                      <a:pt x="1953" y="11690"/>
                      <a:pt x="1973" y="11760"/>
                      <a:pt x="1993" y="11819"/>
                    </a:cubicBezTo>
                    <a:cubicBezTo>
                      <a:pt x="2043" y="11889"/>
                      <a:pt x="2112" y="11948"/>
                      <a:pt x="2162" y="12008"/>
                    </a:cubicBezTo>
                    <a:cubicBezTo>
                      <a:pt x="2162" y="11998"/>
                      <a:pt x="2172" y="11998"/>
                      <a:pt x="2172" y="11988"/>
                    </a:cubicBezTo>
                    <a:cubicBezTo>
                      <a:pt x="2177" y="11985"/>
                      <a:pt x="2183" y="11984"/>
                      <a:pt x="2189" y="11984"/>
                    </a:cubicBezTo>
                    <a:cubicBezTo>
                      <a:pt x="2207" y="11984"/>
                      <a:pt x="2226" y="11993"/>
                      <a:pt x="2241" y="12008"/>
                    </a:cubicBezTo>
                    <a:cubicBezTo>
                      <a:pt x="2291" y="12057"/>
                      <a:pt x="2320" y="12166"/>
                      <a:pt x="2281" y="12216"/>
                    </a:cubicBezTo>
                    <a:cubicBezTo>
                      <a:pt x="2221" y="12305"/>
                      <a:pt x="2191" y="12295"/>
                      <a:pt x="2092" y="12414"/>
                    </a:cubicBezTo>
                    <a:cubicBezTo>
                      <a:pt x="2072" y="12434"/>
                      <a:pt x="2062" y="12454"/>
                      <a:pt x="2053" y="12464"/>
                    </a:cubicBezTo>
                    <a:cubicBezTo>
                      <a:pt x="2112" y="12474"/>
                      <a:pt x="2162" y="12474"/>
                      <a:pt x="2211" y="12474"/>
                    </a:cubicBezTo>
                    <a:cubicBezTo>
                      <a:pt x="2390" y="12454"/>
                      <a:pt x="2449" y="12275"/>
                      <a:pt x="2588" y="12255"/>
                    </a:cubicBezTo>
                    <a:cubicBezTo>
                      <a:pt x="2593" y="12255"/>
                      <a:pt x="2597" y="12254"/>
                      <a:pt x="2602" y="12254"/>
                    </a:cubicBezTo>
                    <a:cubicBezTo>
                      <a:pt x="2729" y="12254"/>
                      <a:pt x="2885" y="12503"/>
                      <a:pt x="2885" y="12751"/>
                    </a:cubicBezTo>
                    <a:cubicBezTo>
                      <a:pt x="2885" y="12871"/>
                      <a:pt x="2913" y="12905"/>
                      <a:pt x="2967" y="12905"/>
                    </a:cubicBezTo>
                    <a:cubicBezTo>
                      <a:pt x="3027" y="12905"/>
                      <a:pt x="3121" y="12861"/>
                      <a:pt x="3242" y="12850"/>
                    </a:cubicBezTo>
                    <a:cubicBezTo>
                      <a:pt x="3403" y="12836"/>
                      <a:pt x="3488" y="12789"/>
                      <a:pt x="3625" y="12789"/>
                    </a:cubicBezTo>
                    <a:cubicBezTo>
                      <a:pt x="3674" y="12789"/>
                      <a:pt x="3730" y="12795"/>
                      <a:pt x="3798" y="12811"/>
                    </a:cubicBezTo>
                    <a:cubicBezTo>
                      <a:pt x="4046" y="12870"/>
                      <a:pt x="4343" y="13049"/>
                      <a:pt x="4155" y="13069"/>
                    </a:cubicBezTo>
                    <a:cubicBezTo>
                      <a:pt x="3956" y="13088"/>
                      <a:pt x="3718" y="13237"/>
                      <a:pt x="3778" y="13515"/>
                    </a:cubicBezTo>
                    <a:cubicBezTo>
                      <a:pt x="3808" y="13654"/>
                      <a:pt x="3728" y="13663"/>
                      <a:pt x="3627" y="13663"/>
                    </a:cubicBezTo>
                    <a:cubicBezTo>
                      <a:pt x="3610" y="13663"/>
                      <a:pt x="3592" y="13663"/>
                      <a:pt x="3574" y="13663"/>
                    </a:cubicBezTo>
                    <a:cubicBezTo>
                      <a:pt x="3485" y="13663"/>
                      <a:pt x="3391" y="13670"/>
                      <a:pt x="3342" y="13753"/>
                    </a:cubicBezTo>
                    <a:cubicBezTo>
                      <a:pt x="3225" y="13946"/>
                      <a:pt x="3583" y="14358"/>
                      <a:pt x="3358" y="14358"/>
                    </a:cubicBezTo>
                    <a:cubicBezTo>
                      <a:pt x="3353" y="14358"/>
                      <a:pt x="3347" y="14358"/>
                      <a:pt x="3342" y="14357"/>
                    </a:cubicBezTo>
                    <a:cubicBezTo>
                      <a:pt x="3094" y="14338"/>
                      <a:pt x="2885" y="14070"/>
                      <a:pt x="2796" y="13792"/>
                    </a:cubicBezTo>
                    <a:cubicBezTo>
                      <a:pt x="2768" y="13705"/>
                      <a:pt x="2735" y="13671"/>
                      <a:pt x="2703" y="13671"/>
                    </a:cubicBezTo>
                    <a:cubicBezTo>
                      <a:pt x="2632" y="13671"/>
                      <a:pt x="2565" y="13835"/>
                      <a:pt x="2558" y="13971"/>
                    </a:cubicBezTo>
                    <a:cubicBezTo>
                      <a:pt x="2555" y="13999"/>
                      <a:pt x="2547" y="14012"/>
                      <a:pt x="2535" y="14012"/>
                    </a:cubicBezTo>
                    <a:cubicBezTo>
                      <a:pt x="2462" y="14012"/>
                      <a:pt x="2245" y="13571"/>
                      <a:pt x="2152" y="13435"/>
                    </a:cubicBezTo>
                    <a:cubicBezTo>
                      <a:pt x="2138" y="13416"/>
                      <a:pt x="2117" y="13408"/>
                      <a:pt x="2089" y="13408"/>
                    </a:cubicBezTo>
                    <a:cubicBezTo>
                      <a:pt x="1885" y="13408"/>
                      <a:pt x="1349" y="13852"/>
                      <a:pt x="1349" y="13852"/>
                    </a:cubicBezTo>
                    <a:lnTo>
                      <a:pt x="1249" y="13862"/>
                    </a:lnTo>
                    <a:cubicBezTo>
                      <a:pt x="1249" y="13872"/>
                      <a:pt x="1239" y="13882"/>
                      <a:pt x="1239" y="13891"/>
                    </a:cubicBezTo>
                    <a:cubicBezTo>
                      <a:pt x="1230" y="13921"/>
                      <a:pt x="1220" y="13951"/>
                      <a:pt x="1210" y="13981"/>
                    </a:cubicBezTo>
                    <a:cubicBezTo>
                      <a:pt x="1111" y="14298"/>
                      <a:pt x="1130" y="14278"/>
                      <a:pt x="1220" y="14437"/>
                    </a:cubicBezTo>
                    <a:cubicBezTo>
                      <a:pt x="1235" y="14466"/>
                      <a:pt x="1252" y="14479"/>
                      <a:pt x="1268" y="14479"/>
                    </a:cubicBezTo>
                    <a:cubicBezTo>
                      <a:pt x="1345" y="14479"/>
                      <a:pt x="1421" y="14199"/>
                      <a:pt x="1438" y="14060"/>
                    </a:cubicBezTo>
                    <a:cubicBezTo>
                      <a:pt x="1468" y="13901"/>
                      <a:pt x="1567" y="13822"/>
                      <a:pt x="1715" y="13703"/>
                    </a:cubicBezTo>
                    <a:cubicBezTo>
                      <a:pt x="1736" y="13688"/>
                      <a:pt x="1752" y="13681"/>
                      <a:pt x="1764" y="13681"/>
                    </a:cubicBezTo>
                    <a:cubicBezTo>
                      <a:pt x="1841" y="13681"/>
                      <a:pt x="1775" y="13946"/>
                      <a:pt x="1775" y="14100"/>
                    </a:cubicBezTo>
                    <a:cubicBezTo>
                      <a:pt x="1775" y="14278"/>
                      <a:pt x="1745" y="14199"/>
                      <a:pt x="1706" y="14476"/>
                    </a:cubicBezTo>
                    <a:cubicBezTo>
                      <a:pt x="1696" y="14496"/>
                      <a:pt x="1696" y="14506"/>
                      <a:pt x="1696" y="14526"/>
                    </a:cubicBezTo>
                    <a:cubicBezTo>
                      <a:pt x="1691" y="14562"/>
                      <a:pt x="1695" y="14577"/>
                      <a:pt x="1704" y="14577"/>
                    </a:cubicBezTo>
                    <a:cubicBezTo>
                      <a:pt x="1715" y="14577"/>
                      <a:pt x="1733" y="14554"/>
                      <a:pt x="1755" y="14516"/>
                    </a:cubicBezTo>
                    <a:cubicBezTo>
                      <a:pt x="1795" y="14437"/>
                      <a:pt x="1854" y="14308"/>
                      <a:pt x="1904" y="14169"/>
                    </a:cubicBezTo>
                    <a:cubicBezTo>
                      <a:pt x="1954" y="14048"/>
                      <a:pt x="1969" y="14015"/>
                      <a:pt x="1991" y="14015"/>
                    </a:cubicBezTo>
                    <a:cubicBezTo>
                      <a:pt x="2017" y="14015"/>
                      <a:pt x="2054" y="14063"/>
                      <a:pt x="2176" y="14063"/>
                    </a:cubicBezTo>
                    <a:cubicBezTo>
                      <a:pt x="2193" y="14063"/>
                      <a:pt x="2211" y="14062"/>
                      <a:pt x="2231" y="14060"/>
                    </a:cubicBezTo>
                    <a:cubicBezTo>
                      <a:pt x="2253" y="14059"/>
                      <a:pt x="2272" y="14058"/>
                      <a:pt x="2288" y="14058"/>
                    </a:cubicBezTo>
                    <a:cubicBezTo>
                      <a:pt x="2478" y="14058"/>
                      <a:pt x="2239" y="14167"/>
                      <a:pt x="2092" y="14377"/>
                    </a:cubicBezTo>
                    <a:cubicBezTo>
                      <a:pt x="1983" y="14534"/>
                      <a:pt x="1991" y="14574"/>
                      <a:pt x="2055" y="14574"/>
                    </a:cubicBezTo>
                    <a:cubicBezTo>
                      <a:pt x="2084" y="14574"/>
                      <a:pt x="2125" y="14565"/>
                      <a:pt x="2172" y="14556"/>
                    </a:cubicBezTo>
                    <a:cubicBezTo>
                      <a:pt x="2330" y="14526"/>
                      <a:pt x="2281" y="14457"/>
                      <a:pt x="2538" y="14357"/>
                    </a:cubicBezTo>
                    <a:cubicBezTo>
                      <a:pt x="2559" y="14350"/>
                      <a:pt x="2575" y="14347"/>
                      <a:pt x="2587" y="14347"/>
                    </a:cubicBezTo>
                    <a:cubicBezTo>
                      <a:pt x="2731" y="14347"/>
                      <a:pt x="2429" y="14774"/>
                      <a:pt x="2429" y="14774"/>
                    </a:cubicBezTo>
                    <a:cubicBezTo>
                      <a:pt x="2429" y="14774"/>
                      <a:pt x="2380" y="14794"/>
                      <a:pt x="2320" y="14804"/>
                    </a:cubicBezTo>
                    <a:cubicBezTo>
                      <a:pt x="2294" y="14813"/>
                      <a:pt x="2261" y="14818"/>
                      <a:pt x="2226" y="14818"/>
                    </a:cubicBezTo>
                    <a:cubicBezTo>
                      <a:pt x="2183" y="14818"/>
                      <a:pt x="2136" y="14810"/>
                      <a:pt x="2092" y="14794"/>
                    </a:cubicBezTo>
                    <a:cubicBezTo>
                      <a:pt x="2005" y="14767"/>
                      <a:pt x="1960" y="14742"/>
                      <a:pt x="1906" y="14742"/>
                    </a:cubicBezTo>
                    <a:cubicBezTo>
                      <a:pt x="1861" y="14742"/>
                      <a:pt x="1811" y="14759"/>
                      <a:pt x="1725" y="14804"/>
                    </a:cubicBezTo>
                    <a:cubicBezTo>
                      <a:pt x="1547" y="14913"/>
                      <a:pt x="1834" y="15022"/>
                      <a:pt x="1785" y="15081"/>
                    </a:cubicBezTo>
                    <a:cubicBezTo>
                      <a:pt x="1725" y="15141"/>
                      <a:pt x="1696" y="15081"/>
                      <a:pt x="1587" y="15250"/>
                    </a:cubicBezTo>
                    <a:cubicBezTo>
                      <a:pt x="1546" y="15312"/>
                      <a:pt x="1516" y="15339"/>
                      <a:pt x="1490" y="15339"/>
                    </a:cubicBezTo>
                    <a:cubicBezTo>
                      <a:pt x="1446" y="15339"/>
                      <a:pt x="1416" y="15260"/>
                      <a:pt x="1378" y="15141"/>
                    </a:cubicBezTo>
                    <a:cubicBezTo>
                      <a:pt x="1352" y="15075"/>
                      <a:pt x="1329" y="15052"/>
                      <a:pt x="1306" y="15052"/>
                    </a:cubicBezTo>
                    <a:cubicBezTo>
                      <a:pt x="1276" y="15052"/>
                      <a:pt x="1244" y="15088"/>
                      <a:pt x="1200" y="15121"/>
                    </a:cubicBezTo>
                    <a:cubicBezTo>
                      <a:pt x="1180" y="15141"/>
                      <a:pt x="1160" y="15151"/>
                      <a:pt x="1130" y="15161"/>
                    </a:cubicBezTo>
                    <a:cubicBezTo>
                      <a:pt x="1002" y="15220"/>
                      <a:pt x="1150" y="15409"/>
                      <a:pt x="1121" y="15488"/>
                    </a:cubicBezTo>
                    <a:cubicBezTo>
                      <a:pt x="1110" y="15520"/>
                      <a:pt x="1096" y="15532"/>
                      <a:pt x="1077" y="15532"/>
                    </a:cubicBezTo>
                    <a:cubicBezTo>
                      <a:pt x="1043" y="15532"/>
                      <a:pt x="991" y="15497"/>
                      <a:pt x="902" y="15478"/>
                    </a:cubicBezTo>
                    <a:cubicBezTo>
                      <a:pt x="878" y="15473"/>
                      <a:pt x="855" y="15470"/>
                      <a:pt x="834" y="15470"/>
                    </a:cubicBezTo>
                    <a:cubicBezTo>
                      <a:pt x="737" y="15470"/>
                      <a:pt x="679" y="15523"/>
                      <a:pt x="654" y="15597"/>
                    </a:cubicBezTo>
                    <a:cubicBezTo>
                      <a:pt x="645" y="15627"/>
                      <a:pt x="625" y="15676"/>
                      <a:pt x="585" y="15736"/>
                    </a:cubicBezTo>
                    <a:cubicBezTo>
                      <a:pt x="526" y="15855"/>
                      <a:pt x="426" y="16013"/>
                      <a:pt x="367" y="16063"/>
                    </a:cubicBezTo>
                    <a:cubicBezTo>
                      <a:pt x="288" y="16142"/>
                      <a:pt x="397" y="16350"/>
                      <a:pt x="456" y="16380"/>
                    </a:cubicBezTo>
                    <a:cubicBezTo>
                      <a:pt x="460" y="16382"/>
                      <a:pt x="464" y="16383"/>
                      <a:pt x="468" y="16383"/>
                    </a:cubicBezTo>
                    <a:cubicBezTo>
                      <a:pt x="527" y="16383"/>
                      <a:pt x="604" y="16196"/>
                      <a:pt x="724" y="15984"/>
                    </a:cubicBezTo>
                    <a:cubicBezTo>
                      <a:pt x="797" y="15864"/>
                      <a:pt x="848" y="15823"/>
                      <a:pt x="885" y="15823"/>
                    </a:cubicBezTo>
                    <a:cubicBezTo>
                      <a:pt x="920" y="15823"/>
                      <a:pt x="943" y="15857"/>
                      <a:pt x="962" y="15894"/>
                    </a:cubicBezTo>
                    <a:cubicBezTo>
                      <a:pt x="1002" y="15984"/>
                      <a:pt x="883" y="16113"/>
                      <a:pt x="843" y="16182"/>
                    </a:cubicBezTo>
                    <a:cubicBezTo>
                      <a:pt x="803" y="16251"/>
                      <a:pt x="734" y="16618"/>
                      <a:pt x="853" y="16727"/>
                    </a:cubicBezTo>
                    <a:cubicBezTo>
                      <a:pt x="871" y="16744"/>
                      <a:pt x="886" y="16752"/>
                      <a:pt x="898" y="16752"/>
                    </a:cubicBezTo>
                    <a:cubicBezTo>
                      <a:pt x="963" y="16752"/>
                      <a:pt x="942" y="16533"/>
                      <a:pt x="942" y="16450"/>
                    </a:cubicBezTo>
                    <a:cubicBezTo>
                      <a:pt x="942" y="16374"/>
                      <a:pt x="1049" y="16105"/>
                      <a:pt x="1136" y="16105"/>
                    </a:cubicBezTo>
                    <a:cubicBezTo>
                      <a:pt x="1152" y="16105"/>
                      <a:pt x="1167" y="16113"/>
                      <a:pt x="1180" y="16132"/>
                    </a:cubicBezTo>
                    <a:cubicBezTo>
                      <a:pt x="1194" y="16153"/>
                      <a:pt x="1213" y="16162"/>
                      <a:pt x="1236" y="16162"/>
                    </a:cubicBezTo>
                    <a:cubicBezTo>
                      <a:pt x="1342" y="16162"/>
                      <a:pt x="1522" y="15961"/>
                      <a:pt x="1547" y="15855"/>
                    </a:cubicBezTo>
                    <a:cubicBezTo>
                      <a:pt x="1566" y="15778"/>
                      <a:pt x="1713" y="15739"/>
                      <a:pt x="1867" y="15739"/>
                    </a:cubicBezTo>
                    <a:cubicBezTo>
                      <a:pt x="1953" y="15739"/>
                      <a:pt x="2041" y="15751"/>
                      <a:pt x="2112" y="15775"/>
                    </a:cubicBezTo>
                    <a:cubicBezTo>
                      <a:pt x="2310" y="15835"/>
                      <a:pt x="1993" y="16113"/>
                      <a:pt x="1904" y="16251"/>
                    </a:cubicBezTo>
                    <a:cubicBezTo>
                      <a:pt x="1863" y="16328"/>
                      <a:pt x="1920" y="16365"/>
                      <a:pt x="2007" y="16365"/>
                    </a:cubicBezTo>
                    <a:cubicBezTo>
                      <a:pt x="2088" y="16365"/>
                      <a:pt x="2194" y="16333"/>
                      <a:pt x="2271" y="16271"/>
                    </a:cubicBezTo>
                    <a:cubicBezTo>
                      <a:pt x="2311" y="16241"/>
                      <a:pt x="2340" y="16228"/>
                      <a:pt x="2358" y="16228"/>
                    </a:cubicBezTo>
                    <a:cubicBezTo>
                      <a:pt x="2413" y="16228"/>
                      <a:pt x="2387" y="16336"/>
                      <a:pt x="2350" y="16440"/>
                    </a:cubicBezTo>
                    <a:cubicBezTo>
                      <a:pt x="2304" y="16577"/>
                      <a:pt x="2107" y="16680"/>
                      <a:pt x="1945" y="16680"/>
                    </a:cubicBezTo>
                    <a:cubicBezTo>
                      <a:pt x="1931" y="16680"/>
                      <a:pt x="1917" y="16679"/>
                      <a:pt x="1904" y="16678"/>
                    </a:cubicBezTo>
                    <a:cubicBezTo>
                      <a:pt x="1745" y="16658"/>
                      <a:pt x="1696" y="16469"/>
                      <a:pt x="1577" y="16440"/>
                    </a:cubicBezTo>
                    <a:cubicBezTo>
                      <a:pt x="1573" y="16439"/>
                      <a:pt x="1569" y="16439"/>
                      <a:pt x="1564" y="16439"/>
                    </a:cubicBezTo>
                    <a:cubicBezTo>
                      <a:pt x="1448" y="16439"/>
                      <a:pt x="1309" y="16707"/>
                      <a:pt x="1309" y="16965"/>
                    </a:cubicBezTo>
                    <a:cubicBezTo>
                      <a:pt x="1309" y="17095"/>
                      <a:pt x="1283" y="17132"/>
                      <a:pt x="1235" y="17132"/>
                    </a:cubicBezTo>
                    <a:cubicBezTo>
                      <a:pt x="1180" y="17132"/>
                      <a:pt x="1097" y="17085"/>
                      <a:pt x="992" y="17074"/>
                    </a:cubicBezTo>
                    <a:cubicBezTo>
                      <a:pt x="847" y="17060"/>
                      <a:pt x="771" y="17009"/>
                      <a:pt x="652" y="17009"/>
                    </a:cubicBezTo>
                    <a:cubicBezTo>
                      <a:pt x="608" y="17009"/>
                      <a:pt x="558" y="17016"/>
                      <a:pt x="496" y="17035"/>
                    </a:cubicBezTo>
                    <a:cubicBezTo>
                      <a:pt x="268" y="17094"/>
                      <a:pt x="0" y="17283"/>
                      <a:pt x="179" y="17302"/>
                    </a:cubicBezTo>
                    <a:cubicBezTo>
                      <a:pt x="347" y="17322"/>
                      <a:pt x="565" y="17471"/>
                      <a:pt x="506" y="17768"/>
                    </a:cubicBezTo>
                    <a:cubicBezTo>
                      <a:pt x="481" y="17912"/>
                      <a:pt x="553" y="17922"/>
                      <a:pt x="643" y="17922"/>
                    </a:cubicBezTo>
                    <a:cubicBezTo>
                      <a:pt x="658" y="17922"/>
                      <a:pt x="673" y="17922"/>
                      <a:pt x="688" y="17922"/>
                    </a:cubicBezTo>
                    <a:cubicBezTo>
                      <a:pt x="767" y="17922"/>
                      <a:pt x="851" y="17929"/>
                      <a:pt x="892" y="18016"/>
                    </a:cubicBezTo>
                    <a:cubicBezTo>
                      <a:pt x="922" y="18076"/>
                      <a:pt x="922" y="18155"/>
                      <a:pt x="902" y="18234"/>
                    </a:cubicBezTo>
                    <a:cubicBezTo>
                      <a:pt x="855" y="18425"/>
                      <a:pt x="743" y="18642"/>
                      <a:pt x="874" y="18642"/>
                    </a:cubicBezTo>
                    <a:cubicBezTo>
                      <a:pt x="880" y="18642"/>
                      <a:pt x="886" y="18642"/>
                      <a:pt x="892" y="18641"/>
                    </a:cubicBezTo>
                    <a:cubicBezTo>
                      <a:pt x="1121" y="18621"/>
                      <a:pt x="1309" y="18353"/>
                      <a:pt x="1388" y="18056"/>
                    </a:cubicBezTo>
                    <a:cubicBezTo>
                      <a:pt x="1413" y="17966"/>
                      <a:pt x="1442" y="17930"/>
                      <a:pt x="1470" y="17930"/>
                    </a:cubicBezTo>
                    <a:cubicBezTo>
                      <a:pt x="1532" y="17930"/>
                      <a:pt x="1593" y="18101"/>
                      <a:pt x="1606" y="18244"/>
                    </a:cubicBezTo>
                    <a:cubicBezTo>
                      <a:pt x="1608" y="18275"/>
                      <a:pt x="1615" y="18289"/>
                      <a:pt x="1626" y="18289"/>
                    </a:cubicBezTo>
                    <a:cubicBezTo>
                      <a:pt x="1673" y="18289"/>
                      <a:pt x="1795" y="18024"/>
                      <a:pt x="1884" y="17838"/>
                    </a:cubicBezTo>
                    <a:cubicBezTo>
                      <a:pt x="1914" y="17768"/>
                      <a:pt x="1943" y="17719"/>
                      <a:pt x="1963" y="17679"/>
                    </a:cubicBezTo>
                    <a:cubicBezTo>
                      <a:pt x="1973" y="17659"/>
                      <a:pt x="1992" y="17650"/>
                      <a:pt x="2016" y="17650"/>
                    </a:cubicBezTo>
                    <a:cubicBezTo>
                      <a:pt x="2062" y="17650"/>
                      <a:pt x="2129" y="17683"/>
                      <a:pt x="2201" y="17729"/>
                    </a:cubicBezTo>
                    <a:cubicBezTo>
                      <a:pt x="2419" y="17868"/>
                      <a:pt x="2677" y="18115"/>
                      <a:pt x="2677" y="18115"/>
                    </a:cubicBezTo>
                    <a:lnTo>
                      <a:pt x="3698" y="18294"/>
                    </a:lnTo>
                    <a:lnTo>
                      <a:pt x="4809" y="18224"/>
                    </a:lnTo>
                    <a:cubicBezTo>
                      <a:pt x="4809" y="18224"/>
                      <a:pt x="5057" y="18006"/>
                      <a:pt x="5225" y="17967"/>
                    </a:cubicBezTo>
                    <a:lnTo>
                      <a:pt x="5225" y="16787"/>
                    </a:lnTo>
                    <a:cubicBezTo>
                      <a:pt x="5186" y="16807"/>
                      <a:pt x="5149" y="16821"/>
                      <a:pt x="5119" y="16821"/>
                    </a:cubicBezTo>
                    <a:cubicBezTo>
                      <a:pt x="5089" y="16821"/>
                      <a:pt x="5067" y="16807"/>
                      <a:pt x="5057" y="16767"/>
                    </a:cubicBezTo>
                    <a:cubicBezTo>
                      <a:pt x="5027" y="16707"/>
                      <a:pt x="5017" y="16618"/>
                      <a:pt x="5007" y="16539"/>
                    </a:cubicBezTo>
                    <a:cubicBezTo>
                      <a:pt x="5007" y="16449"/>
                      <a:pt x="5024" y="16376"/>
                      <a:pt x="5076" y="16376"/>
                    </a:cubicBezTo>
                    <a:cubicBezTo>
                      <a:pt x="5092" y="16376"/>
                      <a:pt x="5112" y="16383"/>
                      <a:pt x="5136" y="16400"/>
                    </a:cubicBezTo>
                    <a:cubicBezTo>
                      <a:pt x="5156" y="16420"/>
                      <a:pt x="5196" y="16430"/>
                      <a:pt x="5225" y="16430"/>
                    </a:cubicBezTo>
                    <a:lnTo>
                      <a:pt x="5225" y="15756"/>
                    </a:lnTo>
                    <a:cubicBezTo>
                      <a:pt x="5196" y="15706"/>
                      <a:pt x="5196" y="15676"/>
                      <a:pt x="5225" y="15646"/>
                    </a:cubicBezTo>
                    <a:lnTo>
                      <a:pt x="5225" y="14942"/>
                    </a:lnTo>
                    <a:cubicBezTo>
                      <a:pt x="5216" y="14942"/>
                      <a:pt x="5206" y="14952"/>
                      <a:pt x="5196" y="14952"/>
                    </a:cubicBezTo>
                    <a:cubicBezTo>
                      <a:pt x="5172" y="14961"/>
                      <a:pt x="5148" y="14965"/>
                      <a:pt x="5125" y="14965"/>
                    </a:cubicBezTo>
                    <a:cubicBezTo>
                      <a:pt x="4993" y="14965"/>
                      <a:pt x="4878" y="14843"/>
                      <a:pt x="4878" y="14843"/>
                    </a:cubicBezTo>
                    <a:cubicBezTo>
                      <a:pt x="4878" y="14843"/>
                      <a:pt x="4729" y="14446"/>
                      <a:pt x="4901" y="14446"/>
                    </a:cubicBezTo>
                    <a:cubicBezTo>
                      <a:pt x="4917" y="14446"/>
                      <a:pt x="4936" y="14449"/>
                      <a:pt x="4958" y="14457"/>
                    </a:cubicBezTo>
                    <a:cubicBezTo>
                      <a:pt x="5206" y="14556"/>
                      <a:pt x="5067" y="14526"/>
                      <a:pt x="5216" y="14556"/>
                    </a:cubicBezTo>
                    <a:lnTo>
                      <a:pt x="5225" y="14556"/>
                    </a:lnTo>
                    <a:lnTo>
                      <a:pt x="5225" y="14288"/>
                    </a:lnTo>
                    <a:cubicBezTo>
                      <a:pt x="5086" y="14130"/>
                      <a:pt x="4938" y="14059"/>
                      <a:pt x="5124" y="14059"/>
                    </a:cubicBezTo>
                    <a:cubicBezTo>
                      <a:pt x="5137" y="14059"/>
                      <a:pt x="5151" y="14059"/>
                      <a:pt x="5166" y="14060"/>
                    </a:cubicBezTo>
                    <a:cubicBezTo>
                      <a:pt x="5173" y="14063"/>
                      <a:pt x="5179" y="14064"/>
                      <a:pt x="5186" y="14064"/>
                    </a:cubicBezTo>
                    <a:cubicBezTo>
                      <a:pt x="5199" y="14064"/>
                      <a:pt x="5212" y="14060"/>
                      <a:pt x="5225" y="14060"/>
                    </a:cubicBezTo>
                    <a:lnTo>
                      <a:pt x="5225" y="12335"/>
                    </a:lnTo>
                    <a:cubicBezTo>
                      <a:pt x="5176" y="12295"/>
                      <a:pt x="5156" y="12275"/>
                      <a:pt x="5106" y="12216"/>
                    </a:cubicBezTo>
                    <a:cubicBezTo>
                      <a:pt x="5053" y="12144"/>
                      <a:pt x="5137" y="11982"/>
                      <a:pt x="5198" y="11982"/>
                    </a:cubicBezTo>
                    <a:cubicBezTo>
                      <a:pt x="5204" y="11982"/>
                      <a:pt x="5210" y="11984"/>
                      <a:pt x="5216" y="11988"/>
                    </a:cubicBezTo>
                    <a:cubicBezTo>
                      <a:pt x="5225" y="11988"/>
                      <a:pt x="5225" y="11998"/>
                      <a:pt x="5225" y="12008"/>
                    </a:cubicBezTo>
                    <a:lnTo>
                      <a:pt x="5225" y="9410"/>
                    </a:lnTo>
                    <a:cubicBezTo>
                      <a:pt x="5201" y="9449"/>
                      <a:pt x="5178" y="9477"/>
                      <a:pt x="5154" y="9477"/>
                    </a:cubicBezTo>
                    <a:cubicBezTo>
                      <a:pt x="5129" y="9477"/>
                      <a:pt x="5102" y="9449"/>
                      <a:pt x="5067" y="9380"/>
                    </a:cubicBezTo>
                    <a:cubicBezTo>
                      <a:pt x="4918" y="9132"/>
                      <a:pt x="4987" y="8904"/>
                      <a:pt x="4769" y="8835"/>
                    </a:cubicBezTo>
                    <a:cubicBezTo>
                      <a:pt x="4541" y="8775"/>
                      <a:pt x="4571" y="8656"/>
                      <a:pt x="4571" y="8537"/>
                    </a:cubicBezTo>
                    <a:cubicBezTo>
                      <a:pt x="4571" y="8439"/>
                      <a:pt x="4450" y="8026"/>
                      <a:pt x="4572" y="8026"/>
                    </a:cubicBezTo>
                    <a:cubicBezTo>
                      <a:pt x="4585" y="8026"/>
                      <a:pt x="4601" y="8031"/>
                      <a:pt x="4621" y="8041"/>
                    </a:cubicBezTo>
                    <a:cubicBezTo>
                      <a:pt x="4809" y="8141"/>
                      <a:pt x="4750" y="8289"/>
                      <a:pt x="4908" y="8557"/>
                    </a:cubicBezTo>
                    <a:cubicBezTo>
                      <a:pt x="4990" y="8709"/>
                      <a:pt x="5089" y="8787"/>
                      <a:pt x="5152" y="8787"/>
                    </a:cubicBezTo>
                    <a:cubicBezTo>
                      <a:pt x="5205" y="8787"/>
                      <a:pt x="5233" y="8734"/>
                      <a:pt x="5206" y="8626"/>
                    </a:cubicBezTo>
                    <a:cubicBezTo>
                      <a:pt x="5180" y="8517"/>
                      <a:pt x="5184" y="8451"/>
                      <a:pt x="5209" y="8451"/>
                    </a:cubicBezTo>
                    <a:cubicBezTo>
                      <a:pt x="5214" y="8451"/>
                      <a:pt x="5219" y="8453"/>
                      <a:pt x="5225" y="8458"/>
                    </a:cubicBezTo>
                    <a:lnTo>
                      <a:pt x="5225" y="7893"/>
                    </a:lnTo>
                    <a:cubicBezTo>
                      <a:pt x="5185" y="7916"/>
                      <a:pt x="5148" y="7932"/>
                      <a:pt x="5117" y="7932"/>
                    </a:cubicBezTo>
                    <a:cubicBezTo>
                      <a:pt x="5094" y="7932"/>
                      <a:pt x="5074" y="7923"/>
                      <a:pt x="5057" y="7903"/>
                    </a:cubicBezTo>
                    <a:cubicBezTo>
                      <a:pt x="4948" y="7774"/>
                      <a:pt x="5146" y="7605"/>
                      <a:pt x="4997" y="7585"/>
                    </a:cubicBezTo>
                    <a:cubicBezTo>
                      <a:pt x="4849" y="7565"/>
                      <a:pt x="4333" y="7516"/>
                      <a:pt x="4492" y="7367"/>
                    </a:cubicBezTo>
                    <a:cubicBezTo>
                      <a:pt x="4650" y="7218"/>
                      <a:pt x="4750" y="7020"/>
                      <a:pt x="4750" y="7020"/>
                    </a:cubicBezTo>
                    <a:cubicBezTo>
                      <a:pt x="4750" y="7020"/>
                      <a:pt x="4833" y="6664"/>
                      <a:pt x="4953" y="6664"/>
                    </a:cubicBezTo>
                    <a:cubicBezTo>
                      <a:pt x="4988" y="6664"/>
                      <a:pt x="5027" y="6694"/>
                      <a:pt x="5067" y="6772"/>
                    </a:cubicBezTo>
                    <a:cubicBezTo>
                      <a:pt x="5126" y="6911"/>
                      <a:pt x="5186" y="6980"/>
                      <a:pt x="5225" y="7020"/>
                    </a:cubicBezTo>
                    <a:lnTo>
                      <a:pt x="5225" y="6247"/>
                    </a:lnTo>
                    <a:cubicBezTo>
                      <a:pt x="5216" y="6257"/>
                      <a:pt x="5206" y="6267"/>
                      <a:pt x="5186" y="6277"/>
                    </a:cubicBezTo>
                    <a:cubicBezTo>
                      <a:pt x="5168" y="6298"/>
                      <a:pt x="5155" y="6308"/>
                      <a:pt x="5144" y="6308"/>
                    </a:cubicBezTo>
                    <a:cubicBezTo>
                      <a:pt x="5099" y="6308"/>
                      <a:pt x="5083" y="6148"/>
                      <a:pt x="4908" y="5989"/>
                    </a:cubicBezTo>
                    <a:cubicBezTo>
                      <a:pt x="4818" y="5907"/>
                      <a:pt x="4749" y="5889"/>
                      <a:pt x="4692" y="5889"/>
                    </a:cubicBezTo>
                    <a:cubicBezTo>
                      <a:pt x="4650" y="5889"/>
                      <a:pt x="4613" y="5899"/>
                      <a:pt x="4578" y="5899"/>
                    </a:cubicBezTo>
                    <a:cubicBezTo>
                      <a:pt x="4546" y="5899"/>
                      <a:pt x="4515" y="5891"/>
                      <a:pt x="4482" y="5860"/>
                    </a:cubicBezTo>
                    <a:cubicBezTo>
                      <a:pt x="4373" y="5741"/>
                      <a:pt x="3986" y="5592"/>
                      <a:pt x="4244" y="5414"/>
                    </a:cubicBezTo>
                    <a:cubicBezTo>
                      <a:pt x="4415" y="5291"/>
                      <a:pt x="4505" y="5220"/>
                      <a:pt x="4581" y="5220"/>
                    </a:cubicBezTo>
                    <a:cubicBezTo>
                      <a:pt x="4615" y="5220"/>
                      <a:pt x="4646" y="5234"/>
                      <a:pt x="4680" y="5265"/>
                    </a:cubicBezTo>
                    <a:cubicBezTo>
                      <a:pt x="4713" y="5302"/>
                      <a:pt x="4765" y="5321"/>
                      <a:pt x="4821" y="5321"/>
                    </a:cubicBezTo>
                    <a:cubicBezTo>
                      <a:pt x="4930" y="5321"/>
                      <a:pt x="5057" y="5248"/>
                      <a:pt x="5097" y="5097"/>
                    </a:cubicBezTo>
                    <a:cubicBezTo>
                      <a:pt x="5111" y="5044"/>
                      <a:pt x="5132" y="5026"/>
                      <a:pt x="5155" y="5026"/>
                    </a:cubicBezTo>
                    <a:cubicBezTo>
                      <a:pt x="5179" y="5026"/>
                      <a:pt x="5205" y="5046"/>
                      <a:pt x="5225" y="5067"/>
                    </a:cubicBezTo>
                    <a:lnTo>
                      <a:pt x="5225" y="4908"/>
                    </a:lnTo>
                    <a:cubicBezTo>
                      <a:pt x="5191" y="4828"/>
                      <a:pt x="5150" y="4784"/>
                      <a:pt x="5101" y="4784"/>
                    </a:cubicBezTo>
                    <a:cubicBezTo>
                      <a:pt x="5065" y="4784"/>
                      <a:pt x="5024" y="4808"/>
                      <a:pt x="4978" y="4859"/>
                    </a:cubicBezTo>
                    <a:cubicBezTo>
                      <a:pt x="4950" y="4896"/>
                      <a:pt x="4918" y="4912"/>
                      <a:pt x="4885" y="4912"/>
                    </a:cubicBezTo>
                    <a:cubicBezTo>
                      <a:pt x="4779" y="4912"/>
                      <a:pt x="4672" y="4741"/>
                      <a:pt x="4710" y="4581"/>
                    </a:cubicBezTo>
                    <a:cubicBezTo>
                      <a:pt x="4752" y="4432"/>
                      <a:pt x="4936" y="4304"/>
                      <a:pt x="4915" y="4304"/>
                    </a:cubicBezTo>
                    <a:cubicBezTo>
                      <a:pt x="4907" y="4304"/>
                      <a:pt x="4866" y="4325"/>
                      <a:pt x="4769" y="4373"/>
                    </a:cubicBezTo>
                    <a:cubicBezTo>
                      <a:pt x="4422" y="4531"/>
                      <a:pt x="4512" y="4492"/>
                      <a:pt x="4561" y="4670"/>
                    </a:cubicBezTo>
                    <a:cubicBezTo>
                      <a:pt x="4584" y="4771"/>
                      <a:pt x="4478" y="4886"/>
                      <a:pt x="4390" y="4886"/>
                    </a:cubicBezTo>
                    <a:cubicBezTo>
                      <a:pt x="4323" y="4886"/>
                      <a:pt x="4266" y="4819"/>
                      <a:pt x="4284" y="4631"/>
                    </a:cubicBezTo>
                    <a:cubicBezTo>
                      <a:pt x="4323" y="4201"/>
                      <a:pt x="4131" y="3867"/>
                      <a:pt x="4362" y="3867"/>
                    </a:cubicBezTo>
                    <a:cubicBezTo>
                      <a:pt x="4366" y="3867"/>
                      <a:pt x="4369" y="3867"/>
                      <a:pt x="4373" y="3867"/>
                    </a:cubicBezTo>
                    <a:cubicBezTo>
                      <a:pt x="4532" y="3874"/>
                      <a:pt x="4531" y="3960"/>
                      <a:pt x="4549" y="3960"/>
                    </a:cubicBezTo>
                    <a:cubicBezTo>
                      <a:pt x="4558" y="3960"/>
                      <a:pt x="4571" y="3939"/>
                      <a:pt x="4611" y="3877"/>
                    </a:cubicBezTo>
                    <a:cubicBezTo>
                      <a:pt x="4740" y="3689"/>
                      <a:pt x="5196" y="3827"/>
                      <a:pt x="4978" y="3580"/>
                    </a:cubicBezTo>
                    <a:cubicBezTo>
                      <a:pt x="4819" y="3390"/>
                      <a:pt x="4746" y="3248"/>
                      <a:pt x="4673" y="3248"/>
                    </a:cubicBezTo>
                    <a:cubicBezTo>
                      <a:pt x="4650" y="3248"/>
                      <a:pt x="4627" y="3261"/>
                      <a:pt x="4601" y="3292"/>
                    </a:cubicBezTo>
                    <a:cubicBezTo>
                      <a:pt x="4500" y="3406"/>
                      <a:pt x="4408" y="3447"/>
                      <a:pt x="4337" y="3447"/>
                    </a:cubicBezTo>
                    <a:cubicBezTo>
                      <a:pt x="4206" y="3447"/>
                      <a:pt x="4147" y="3307"/>
                      <a:pt x="4244" y="3242"/>
                    </a:cubicBezTo>
                    <a:cubicBezTo>
                      <a:pt x="4386" y="3138"/>
                      <a:pt x="4538" y="2724"/>
                      <a:pt x="4463" y="2724"/>
                    </a:cubicBezTo>
                    <a:cubicBezTo>
                      <a:pt x="4460" y="2724"/>
                      <a:pt x="4456" y="2725"/>
                      <a:pt x="4452" y="2727"/>
                    </a:cubicBezTo>
                    <a:cubicBezTo>
                      <a:pt x="4433" y="2736"/>
                      <a:pt x="4409" y="2741"/>
                      <a:pt x="4382" y="2741"/>
                    </a:cubicBezTo>
                    <a:cubicBezTo>
                      <a:pt x="4264" y="2741"/>
                      <a:pt x="4089" y="2659"/>
                      <a:pt x="4065" y="2538"/>
                    </a:cubicBezTo>
                    <a:cubicBezTo>
                      <a:pt x="4054" y="2454"/>
                      <a:pt x="4036" y="2446"/>
                      <a:pt x="4018" y="2446"/>
                    </a:cubicBezTo>
                    <a:cubicBezTo>
                      <a:pt x="4014" y="2446"/>
                      <a:pt x="4009" y="2447"/>
                      <a:pt x="4005" y="2447"/>
                    </a:cubicBezTo>
                    <a:cubicBezTo>
                      <a:pt x="3995" y="2447"/>
                      <a:pt x="3985" y="2444"/>
                      <a:pt x="3976" y="2429"/>
                    </a:cubicBezTo>
                    <a:cubicBezTo>
                      <a:pt x="3956" y="2380"/>
                      <a:pt x="4046" y="2023"/>
                      <a:pt x="4155" y="1844"/>
                    </a:cubicBezTo>
                    <a:cubicBezTo>
                      <a:pt x="4221" y="1749"/>
                      <a:pt x="4330" y="1713"/>
                      <a:pt x="4302" y="1713"/>
                    </a:cubicBezTo>
                    <a:cubicBezTo>
                      <a:pt x="4292" y="1713"/>
                      <a:pt x="4266" y="1718"/>
                      <a:pt x="4214" y="1725"/>
                    </a:cubicBezTo>
                    <a:cubicBezTo>
                      <a:pt x="4071" y="1748"/>
                      <a:pt x="3968" y="1976"/>
                      <a:pt x="3918" y="1976"/>
                    </a:cubicBezTo>
                    <a:cubicBezTo>
                      <a:pt x="3902" y="1976"/>
                      <a:pt x="3892" y="1954"/>
                      <a:pt x="3887" y="1894"/>
                    </a:cubicBezTo>
                    <a:cubicBezTo>
                      <a:pt x="3867" y="1656"/>
                      <a:pt x="3887" y="1339"/>
                      <a:pt x="3817" y="1180"/>
                    </a:cubicBezTo>
                    <a:cubicBezTo>
                      <a:pt x="3798" y="1140"/>
                      <a:pt x="3778" y="1021"/>
                      <a:pt x="3768" y="892"/>
                    </a:cubicBezTo>
                    <a:cubicBezTo>
                      <a:pt x="3740" y="652"/>
                      <a:pt x="3718" y="360"/>
                      <a:pt x="3706" y="360"/>
                    </a:cubicBezTo>
                    <a:cubicBezTo>
                      <a:pt x="3701" y="360"/>
                      <a:pt x="3698" y="418"/>
                      <a:pt x="3698" y="565"/>
                    </a:cubicBezTo>
                    <a:lnTo>
                      <a:pt x="3698" y="655"/>
                    </a:lnTo>
                    <a:cubicBezTo>
                      <a:pt x="3688" y="657"/>
                      <a:pt x="3676" y="659"/>
                      <a:pt x="3663" y="659"/>
                    </a:cubicBezTo>
                    <a:cubicBezTo>
                      <a:pt x="3591" y="659"/>
                      <a:pt x="3489" y="613"/>
                      <a:pt x="3480" y="545"/>
                    </a:cubicBezTo>
                    <a:cubicBezTo>
                      <a:pt x="3470" y="501"/>
                      <a:pt x="3461" y="493"/>
                      <a:pt x="3451" y="493"/>
                    </a:cubicBezTo>
                    <a:cubicBezTo>
                      <a:pt x="3446" y="493"/>
                      <a:pt x="3441" y="495"/>
                      <a:pt x="3436" y="495"/>
                    </a:cubicBezTo>
                    <a:cubicBezTo>
                      <a:pt x="3431" y="495"/>
                      <a:pt x="3426" y="493"/>
                      <a:pt x="3421" y="486"/>
                    </a:cubicBezTo>
                    <a:cubicBezTo>
                      <a:pt x="3411" y="456"/>
                      <a:pt x="3461" y="248"/>
                      <a:pt x="3530" y="149"/>
                    </a:cubicBezTo>
                    <a:cubicBezTo>
                      <a:pt x="3567" y="96"/>
                      <a:pt x="3639" y="72"/>
                      <a:pt x="3620" y="72"/>
                    </a:cubicBezTo>
                    <a:cubicBezTo>
                      <a:pt x="3614" y="72"/>
                      <a:pt x="3598" y="75"/>
                      <a:pt x="3570" y="79"/>
                    </a:cubicBezTo>
                    <a:cubicBezTo>
                      <a:pt x="3479" y="95"/>
                      <a:pt x="3417" y="225"/>
                      <a:pt x="3388" y="225"/>
                    </a:cubicBezTo>
                    <a:cubicBezTo>
                      <a:pt x="3379" y="225"/>
                      <a:pt x="3374" y="212"/>
                      <a:pt x="3371" y="179"/>
                    </a:cubicBezTo>
                    <a:cubicBezTo>
                      <a:pt x="3371" y="149"/>
                      <a:pt x="3371" y="119"/>
                      <a:pt x="3371" y="89"/>
                    </a:cubicBezTo>
                    <a:cubicBezTo>
                      <a:pt x="3328" y="105"/>
                      <a:pt x="3288" y="113"/>
                      <a:pt x="3254" y="113"/>
                    </a:cubicBezTo>
                    <a:cubicBezTo>
                      <a:pt x="3179" y="113"/>
                      <a:pt x="3130" y="75"/>
                      <a:pt x="3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4" name="Google Shape;3374;p19"/>
              <p:cNvSpPr/>
              <p:nvPr/>
            </p:nvSpPr>
            <p:spPr>
              <a:xfrm>
                <a:off x="11543637" y="1166885"/>
                <a:ext cx="2399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0" extrusionOk="0">
                    <a:moveTo>
                      <a:pt x="149" y="1"/>
                    </a:moveTo>
                    <a:cubicBezTo>
                      <a:pt x="70" y="21"/>
                      <a:pt x="30" y="70"/>
                      <a:pt x="0" y="130"/>
                    </a:cubicBezTo>
                    <a:cubicBezTo>
                      <a:pt x="50" y="110"/>
                      <a:pt x="89" y="6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5" name="Google Shape;3375;p19"/>
              <p:cNvSpPr/>
              <p:nvPr/>
            </p:nvSpPr>
            <p:spPr>
              <a:xfrm>
                <a:off x="11479710" y="994429"/>
                <a:ext cx="86308" cy="175837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092" extrusionOk="0">
                    <a:moveTo>
                      <a:pt x="10" y="635"/>
                    </a:moveTo>
                    <a:cubicBezTo>
                      <a:pt x="14" y="639"/>
                      <a:pt x="18" y="643"/>
                      <a:pt x="21" y="646"/>
                    </a:cubicBezTo>
                    <a:lnTo>
                      <a:pt x="21" y="646"/>
                    </a:lnTo>
                    <a:cubicBezTo>
                      <a:pt x="18" y="642"/>
                      <a:pt x="14" y="638"/>
                      <a:pt x="10" y="635"/>
                    </a:cubicBezTo>
                    <a:close/>
                    <a:moveTo>
                      <a:pt x="298" y="1"/>
                    </a:moveTo>
                    <a:cubicBezTo>
                      <a:pt x="248" y="40"/>
                      <a:pt x="209" y="100"/>
                      <a:pt x="159" y="150"/>
                    </a:cubicBezTo>
                    <a:cubicBezTo>
                      <a:pt x="139" y="169"/>
                      <a:pt x="129" y="179"/>
                      <a:pt x="110" y="189"/>
                    </a:cubicBezTo>
                    <a:cubicBezTo>
                      <a:pt x="90" y="189"/>
                      <a:pt x="80" y="189"/>
                      <a:pt x="70" y="199"/>
                    </a:cubicBezTo>
                    <a:cubicBezTo>
                      <a:pt x="60" y="219"/>
                      <a:pt x="50" y="249"/>
                      <a:pt x="50" y="278"/>
                    </a:cubicBezTo>
                    <a:cubicBezTo>
                      <a:pt x="1" y="487"/>
                      <a:pt x="120" y="467"/>
                      <a:pt x="268" y="735"/>
                    </a:cubicBezTo>
                    <a:cubicBezTo>
                      <a:pt x="320" y="827"/>
                      <a:pt x="332" y="860"/>
                      <a:pt x="319" y="860"/>
                    </a:cubicBezTo>
                    <a:cubicBezTo>
                      <a:pt x="294" y="860"/>
                      <a:pt x="177" y="740"/>
                      <a:pt x="60" y="675"/>
                    </a:cubicBezTo>
                    <a:cubicBezTo>
                      <a:pt x="44" y="667"/>
                      <a:pt x="35" y="659"/>
                      <a:pt x="21" y="646"/>
                    </a:cubicBezTo>
                    <a:lnTo>
                      <a:pt x="21" y="646"/>
                    </a:lnTo>
                    <a:cubicBezTo>
                      <a:pt x="61" y="695"/>
                      <a:pt x="68" y="813"/>
                      <a:pt x="50" y="923"/>
                    </a:cubicBezTo>
                    <a:cubicBezTo>
                      <a:pt x="70" y="963"/>
                      <a:pt x="100" y="1012"/>
                      <a:pt x="169" y="1092"/>
                    </a:cubicBezTo>
                    <a:cubicBezTo>
                      <a:pt x="219" y="1052"/>
                      <a:pt x="278" y="992"/>
                      <a:pt x="328" y="893"/>
                    </a:cubicBezTo>
                    <a:cubicBezTo>
                      <a:pt x="447" y="685"/>
                      <a:pt x="447" y="625"/>
                      <a:pt x="536" y="556"/>
                    </a:cubicBezTo>
                    <a:cubicBezTo>
                      <a:pt x="506" y="546"/>
                      <a:pt x="476" y="526"/>
                      <a:pt x="447" y="507"/>
                    </a:cubicBezTo>
                    <a:cubicBezTo>
                      <a:pt x="239" y="328"/>
                      <a:pt x="387" y="249"/>
                      <a:pt x="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376" name="Google Shape;3376;p19"/>
            <p:cNvGrpSpPr/>
            <p:nvPr/>
          </p:nvGrpSpPr>
          <p:grpSpPr>
            <a:xfrm>
              <a:off x="6800350" y="1426546"/>
              <a:ext cx="2216146" cy="4110218"/>
              <a:chOff x="8664865" y="-3405050"/>
              <a:chExt cx="3327047" cy="6170572"/>
            </a:xfrm>
          </p:grpSpPr>
          <p:sp>
            <p:nvSpPr>
              <p:cNvPr id="3377" name="Google Shape;3377;p19"/>
              <p:cNvSpPr/>
              <p:nvPr/>
            </p:nvSpPr>
            <p:spPr>
              <a:xfrm>
                <a:off x="10791659" y="2271183"/>
                <a:ext cx="746178" cy="494339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070" extrusionOk="0">
                    <a:moveTo>
                      <a:pt x="1660" y="0"/>
                    </a:moveTo>
                    <a:cubicBezTo>
                      <a:pt x="1549" y="0"/>
                      <a:pt x="1424" y="12"/>
                      <a:pt x="1269" y="44"/>
                    </a:cubicBezTo>
                    <a:cubicBezTo>
                      <a:pt x="684" y="163"/>
                      <a:pt x="0" y="510"/>
                      <a:pt x="446" y="549"/>
                    </a:cubicBezTo>
                    <a:cubicBezTo>
                      <a:pt x="892" y="589"/>
                      <a:pt x="1438" y="867"/>
                      <a:pt x="1299" y="1422"/>
                    </a:cubicBezTo>
                    <a:cubicBezTo>
                      <a:pt x="1235" y="1695"/>
                      <a:pt x="1415" y="1714"/>
                      <a:pt x="1647" y="1714"/>
                    </a:cubicBezTo>
                    <a:cubicBezTo>
                      <a:pt x="1687" y="1714"/>
                      <a:pt x="1728" y="1714"/>
                      <a:pt x="1769" y="1714"/>
                    </a:cubicBezTo>
                    <a:cubicBezTo>
                      <a:pt x="1971" y="1714"/>
                      <a:pt x="2185" y="1728"/>
                      <a:pt x="2300" y="1888"/>
                    </a:cubicBezTo>
                    <a:cubicBezTo>
                      <a:pt x="2562" y="2275"/>
                      <a:pt x="1755" y="3069"/>
                      <a:pt x="2262" y="3069"/>
                    </a:cubicBezTo>
                    <a:cubicBezTo>
                      <a:pt x="2274" y="3069"/>
                      <a:pt x="2287" y="3069"/>
                      <a:pt x="2300" y="3068"/>
                    </a:cubicBezTo>
                    <a:cubicBezTo>
                      <a:pt x="2608" y="3048"/>
                      <a:pt x="2895" y="2889"/>
                      <a:pt x="3123" y="2661"/>
                    </a:cubicBezTo>
                    <a:cubicBezTo>
                      <a:pt x="3143" y="2582"/>
                      <a:pt x="3143" y="2503"/>
                      <a:pt x="3113" y="2443"/>
                    </a:cubicBezTo>
                    <a:cubicBezTo>
                      <a:pt x="3068" y="2356"/>
                      <a:pt x="2983" y="2349"/>
                      <a:pt x="2905" y="2349"/>
                    </a:cubicBezTo>
                    <a:cubicBezTo>
                      <a:pt x="2890" y="2349"/>
                      <a:pt x="2875" y="2349"/>
                      <a:pt x="2861" y="2349"/>
                    </a:cubicBezTo>
                    <a:cubicBezTo>
                      <a:pt x="2771" y="2349"/>
                      <a:pt x="2702" y="2339"/>
                      <a:pt x="2727" y="2195"/>
                    </a:cubicBezTo>
                    <a:cubicBezTo>
                      <a:pt x="2786" y="1898"/>
                      <a:pt x="2568" y="1749"/>
                      <a:pt x="2400" y="1729"/>
                    </a:cubicBezTo>
                    <a:cubicBezTo>
                      <a:pt x="2221" y="1710"/>
                      <a:pt x="2489" y="1521"/>
                      <a:pt x="2717" y="1462"/>
                    </a:cubicBezTo>
                    <a:cubicBezTo>
                      <a:pt x="2779" y="1443"/>
                      <a:pt x="2828" y="1436"/>
                      <a:pt x="2872" y="1436"/>
                    </a:cubicBezTo>
                    <a:cubicBezTo>
                      <a:pt x="2988" y="1436"/>
                      <a:pt x="3061" y="1487"/>
                      <a:pt x="3213" y="1501"/>
                    </a:cubicBezTo>
                    <a:cubicBezTo>
                      <a:pt x="3318" y="1512"/>
                      <a:pt x="3401" y="1559"/>
                      <a:pt x="3456" y="1559"/>
                    </a:cubicBezTo>
                    <a:cubicBezTo>
                      <a:pt x="3504" y="1559"/>
                      <a:pt x="3530" y="1522"/>
                      <a:pt x="3530" y="1392"/>
                    </a:cubicBezTo>
                    <a:cubicBezTo>
                      <a:pt x="3530" y="1134"/>
                      <a:pt x="3669" y="866"/>
                      <a:pt x="3785" y="866"/>
                    </a:cubicBezTo>
                    <a:cubicBezTo>
                      <a:pt x="3790" y="866"/>
                      <a:pt x="3794" y="866"/>
                      <a:pt x="3798" y="867"/>
                    </a:cubicBezTo>
                    <a:cubicBezTo>
                      <a:pt x="3917" y="896"/>
                      <a:pt x="3966" y="1085"/>
                      <a:pt x="4125" y="1105"/>
                    </a:cubicBezTo>
                    <a:cubicBezTo>
                      <a:pt x="4138" y="1106"/>
                      <a:pt x="4152" y="1107"/>
                      <a:pt x="4166" y="1107"/>
                    </a:cubicBezTo>
                    <a:cubicBezTo>
                      <a:pt x="4328" y="1107"/>
                      <a:pt x="4525" y="1004"/>
                      <a:pt x="4571" y="867"/>
                    </a:cubicBezTo>
                    <a:cubicBezTo>
                      <a:pt x="4608" y="763"/>
                      <a:pt x="4634" y="655"/>
                      <a:pt x="4579" y="655"/>
                    </a:cubicBezTo>
                    <a:cubicBezTo>
                      <a:pt x="4561" y="655"/>
                      <a:pt x="4532" y="668"/>
                      <a:pt x="4492" y="698"/>
                    </a:cubicBezTo>
                    <a:cubicBezTo>
                      <a:pt x="4415" y="760"/>
                      <a:pt x="4309" y="792"/>
                      <a:pt x="4228" y="792"/>
                    </a:cubicBezTo>
                    <a:cubicBezTo>
                      <a:pt x="4141" y="792"/>
                      <a:pt x="4084" y="755"/>
                      <a:pt x="4125" y="678"/>
                    </a:cubicBezTo>
                    <a:cubicBezTo>
                      <a:pt x="4214" y="540"/>
                      <a:pt x="4531" y="262"/>
                      <a:pt x="4333" y="202"/>
                    </a:cubicBezTo>
                    <a:cubicBezTo>
                      <a:pt x="4259" y="178"/>
                      <a:pt x="4170" y="166"/>
                      <a:pt x="4084" y="166"/>
                    </a:cubicBezTo>
                    <a:cubicBezTo>
                      <a:pt x="3929" y="166"/>
                      <a:pt x="3787" y="205"/>
                      <a:pt x="3768" y="282"/>
                    </a:cubicBezTo>
                    <a:cubicBezTo>
                      <a:pt x="3743" y="388"/>
                      <a:pt x="3563" y="589"/>
                      <a:pt x="3457" y="589"/>
                    </a:cubicBezTo>
                    <a:cubicBezTo>
                      <a:pt x="3434" y="589"/>
                      <a:pt x="3415" y="580"/>
                      <a:pt x="3401" y="559"/>
                    </a:cubicBezTo>
                    <a:cubicBezTo>
                      <a:pt x="3388" y="540"/>
                      <a:pt x="3373" y="532"/>
                      <a:pt x="3357" y="532"/>
                    </a:cubicBezTo>
                    <a:cubicBezTo>
                      <a:pt x="3270" y="532"/>
                      <a:pt x="3163" y="801"/>
                      <a:pt x="3163" y="877"/>
                    </a:cubicBezTo>
                    <a:cubicBezTo>
                      <a:pt x="3163" y="960"/>
                      <a:pt x="3184" y="1179"/>
                      <a:pt x="3119" y="1179"/>
                    </a:cubicBezTo>
                    <a:cubicBezTo>
                      <a:pt x="3107" y="1179"/>
                      <a:pt x="3092" y="1171"/>
                      <a:pt x="3074" y="1154"/>
                    </a:cubicBezTo>
                    <a:cubicBezTo>
                      <a:pt x="2955" y="1045"/>
                      <a:pt x="3024" y="678"/>
                      <a:pt x="3064" y="609"/>
                    </a:cubicBezTo>
                    <a:cubicBezTo>
                      <a:pt x="3104" y="540"/>
                      <a:pt x="3223" y="411"/>
                      <a:pt x="3183" y="321"/>
                    </a:cubicBezTo>
                    <a:cubicBezTo>
                      <a:pt x="3164" y="284"/>
                      <a:pt x="3141" y="250"/>
                      <a:pt x="3106" y="250"/>
                    </a:cubicBezTo>
                    <a:cubicBezTo>
                      <a:pt x="3069" y="250"/>
                      <a:pt x="3018" y="291"/>
                      <a:pt x="2945" y="411"/>
                    </a:cubicBezTo>
                    <a:cubicBezTo>
                      <a:pt x="2825" y="623"/>
                      <a:pt x="2748" y="810"/>
                      <a:pt x="2689" y="810"/>
                    </a:cubicBezTo>
                    <a:cubicBezTo>
                      <a:pt x="2685" y="810"/>
                      <a:pt x="2681" y="809"/>
                      <a:pt x="2677" y="807"/>
                    </a:cubicBezTo>
                    <a:cubicBezTo>
                      <a:pt x="2618" y="777"/>
                      <a:pt x="2509" y="569"/>
                      <a:pt x="2588" y="490"/>
                    </a:cubicBezTo>
                    <a:cubicBezTo>
                      <a:pt x="2647" y="440"/>
                      <a:pt x="2747" y="282"/>
                      <a:pt x="2806" y="163"/>
                    </a:cubicBezTo>
                    <a:cubicBezTo>
                      <a:pt x="2727" y="143"/>
                      <a:pt x="2638" y="123"/>
                      <a:pt x="2538" y="123"/>
                    </a:cubicBezTo>
                    <a:cubicBezTo>
                      <a:pt x="2159" y="94"/>
                      <a:pt x="1967" y="0"/>
                      <a:pt x="1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78" name="Google Shape;3378;p19"/>
              <p:cNvSpPr/>
              <p:nvPr/>
            </p:nvSpPr>
            <p:spPr>
              <a:xfrm>
                <a:off x="8664865" y="-3405050"/>
                <a:ext cx="3327047" cy="5597786"/>
              </a:xfrm>
              <a:custGeom>
                <a:avLst/>
                <a:gdLst/>
                <a:ahLst/>
                <a:cxnLst/>
                <a:rect l="l" t="t" r="r" b="b"/>
                <a:pathLst>
                  <a:path w="20662" h="34764" extrusionOk="0">
                    <a:moveTo>
                      <a:pt x="12079" y="3437"/>
                    </a:moveTo>
                    <a:cubicBezTo>
                      <a:pt x="12098" y="3437"/>
                      <a:pt x="12117" y="3447"/>
                      <a:pt x="12137" y="3457"/>
                    </a:cubicBezTo>
                    <a:cubicBezTo>
                      <a:pt x="12107" y="3486"/>
                      <a:pt x="12088" y="3526"/>
                      <a:pt x="12058" y="3556"/>
                    </a:cubicBezTo>
                    <a:cubicBezTo>
                      <a:pt x="11985" y="3657"/>
                      <a:pt x="12010" y="3698"/>
                      <a:pt x="12054" y="3698"/>
                    </a:cubicBezTo>
                    <a:cubicBezTo>
                      <a:pt x="12087" y="3698"/>
                      <a:pt x="12130" y="3674"/>
                      <a:pt x="12147" y="3635"/>
                    </a:cubicBezTo>
                    <a:cubicBezTo>
                      <a:pt x="12154" y="3613"/>
                      <a:pt x="12159" y="3604"/>
                      <a:pt x="12163" y="3604"/>
                    </a:cubicBezTo>
                    <a:cubicBezTo>
                      <a:pt x="12175" y="3604"/>
                      <a:pt x="12177" y="3685"/>
                      <a:pt x="12207" y="3714"/>
                    </a:cubicBezTo>
                    <a:cubicBezTo>
                      <a:pt x="12219" y="3734"/>
                      <a:pt x="12235" y="3751"/>
                      <a:pt x="12258" y="3751"/>
                    </a:cubicBezTo>
                    <a:cubicBezTo>
                      <a:pt x="12291" y="3751"/>
                      <a:pt x="12336" y="3714"/>
                      <a:pt x="12395" y="3595"/>
                    </a:cubicBezTo>
                    <a:cubicBezTo>
                      <a:pt x="12417" y="3553"/>
                      <a:pt x="12439" y="3537"/>
                      <a:pt x="12459" y="3537"/>
                    </a:cubicBezTo>
                    <a:cubicBezTo>
                      <a:pt x="12530" y="3537"/>
                      <a:pt x="12583" y="3734"/>
                      <a:pt x="12583" y="3734"/>
                    </a:cubicBezTo>
                    <a:cubicBezTo>
                      <a:pt x="12583" y="3734"/>
                      <a:pt x="12643" y="3843"/>
                      <a:pt x="12732" y="3933"/>
                    </a:cubicBezTo>
                    <a:cubicBezTo>
                      <a:pt x="12831" y="4012"/>
                      <a:pt x="12524" y="4042"/>
                      <a:pt x="12435" y="4052"/>
                    </a:cubicBezTo>
                    <a:cubicBezTo>
                      <a:pt x="12345" y="4061"/>
                      <a:pt x="12464" y="4161"/>
                      <a:pt x="12395" y="4230"/>
                    </a:cubicBezTo>
                    <a:cubicBezTo>
                      <a:pt x="12383" y="4242"/>
                      <a:pt x="12370" y="4247"/>
                      <a:pt x="12355" y="4247"/>
                    </a:cubicBezTo>
                    <a:cubicBezTo>
                      <a:pt x="12282" y="4247"/>
                      <a:pt x="12173" y="4126"/>
                      <a:pt x="12058" y="4101"/>
                    </a:cubicBezTo>
                    <a:cubicBezTo>
                      <a:pt x="12023" y="4094"/>
                      <a:pt x="11998" y="4087"/>
                      <a:pt x="11972" y="4087"/>
                    </a:cubicBezTo>
                    <a:cubicBezTo>
                      <a:pt x="11961" y="4087"/>
                      <a:pt x="11950" y="4088"/>
                      <a:pt x="11939" y="4091"/>
                    </a:cubicBezTo>
                    <a:cubicBezTo>
                      <a:pt x="11919" y="4071"/>
                      <a:pt x="11899" y="4052"/>
                      <a:pt x="11869" y="4032"/>
                    </a:cubicBezTo>
                    <a:cubicBezTo>
                      <a:pt x="11784" y="3981"/>
                      <a:pt x="11721" y="3972"/>
                      <a:pt x="11669" y="3972"/>
                    </a:cubicBezTo>
                    <a:cubicBezTo>
                      <a:pt x="11640" y="3972"/>
                      <a:pt x="11615" y="3974"/>
                      <a:pt x="11590" y="3974"/>
                    </a:cubicBezTo>
                    <a:cubicBezTo>
                      <a:pt x="11557" y="3974"/>
                      <a:pt x="11526" y="3969"/>
                      <a:pt x="11493" y="3942"/>
                    </a:cubicBezTo>
                    <a:cubicBezTo>
                      <a:pt x="11394" y="3873"/>
                      <a:pt x="11056" y="3784"/>
                      <a:pt x="11275" y="3675"/>
                    </a:cubicBezTo>
                    <a:cubicBezTo>
                      <a:pt x="11431" y="3600"/>
                      <a:pt x="11508" y="3558"/>
                      <a:pt x="11573" y="3558"/>
                    </a:cubicBezTo>
                    <a:cubicBezTo>
                      <a:pt x="11603" y="3558"/>
                      <a:pt x="11630" y="3567"/>
                      <a:pt x="11661" y="3586"/>
                    </a:cubicBezTo>
                    <a:cubicBezTo>
                      <a:pt x="11691" y="3609"/>
                      <a:pt x="11736" y="3621"/>
                      <a:pt x="11785" y="3621"/>
                    </a:cubicBezTo>
                    <a:cubicBezTo>
                      <a:pt x="11880" y="3621"/>
                      <a:pt x="11989" y="3575"/>
                      <a:pt x="12028" y="3476"/>
                    </a:cubicBezTo>
                    <a:cubicBezTo>
                      <a:pt x="12043" y="3447"/>
                      <a:pt x="12060" y="3437"/>
                      <a:pt x="12079" y="3437"/>
                    </a:cubicBezTo>
                    <a:close/>
                    <a:moveTo>
                      <a:pt x="18657" y="4223"/>
                    </a:moveTo>
                    <a:cubicBezTo>
                      <a:pt x="18669" y="4223"/>
                      <a:pt x="18681" y="4230"/>
                      <a:pt x="18691" y="4240"/>
                    </a:cubicBezTo>
                    <a:cubicBezTo>
                      <a:pt x="18681" y="4260"/>
                      <a:pt x="18661" y="4280"/>
                      <a:pt x="18642" y="4309"/>
                    </a:cubicBezTo>
                    <a:cubicBezTo>
                      <a:pt x="18596" y="4372"/>
                      <a:pt x="18613" y="4399"/>
                      <a:pt x="18641" y="4399"/>
                    </a:cubicBezTo>
                    <a:cubicBezTo>
                      <a:pt x="18662" y="4399"/>
                      <a:pt x="18689" y="4384"/>
                      <a:pt x="18701" y="4359"/>
                    </a:cubicBezTo>
                    <a:cubicBezTo>
                      <a:pt x="18706" y="4343"/>
                      <a:pt x="18709" y="4337"/>
                      <a:pt x="18712" y="4337"/>
                    </a:cubicBezTo>
                    <a:cubicBezTo>
                      <a:pt x="18718" y="4337"/>
                      <a:pt x="18719" y="4386"/>
                      <a:pt x="18741" y="4409"/>
                    </a:cubicBezTo>
                    <a:cubicBezTo>
                      <a:pt x="18749" y="4420"/>
                      <a:pt x="18760" y="4431"/>
                      <a:pt x="18774" y="4431"/>
                    </a:cubicBezTo>
                    <a:cubicBezTo>
                      <a:pt x="18797" y="4431"/>
                      <a:pt x="18828" y="4407"/>
                      <a:pt x="18870" y="4329"/>
                    </a:cubicBezTo>
                    <a:cubicBezTo>
                      <a:pt x="18883" y="4300"/>
                      <a:pt x="18897" y="4288"/>
                      <a:pt x="18910" y="4288"/>
                    </a:cubicBezTo>
                    <a:cubicBezTo>
                      <a:pt x="18953" y="4288"/>
                      <a:pt x="18989" y="4418"/>
                      <a:pt x="18989" y="4418"/>
                    </a:cubicBezTo>
                    <a:cubicBezTo>
                      <a:pt x="18989" y="4418"/>
                      <a:pt x="19028" y="4498"/>
                      <a:pt x="19088" y="4547"/>
                    </a:cubicBezTo>
                    <a:cubicBezTo>
                      <a:pt x="19157" y="4607"/>
                      <a:pt x="18949" y="4627"/>
                      <a:pt x="18890" y="4637"/>
                    </a:cubicBezTo>
                    <a:cubicBezTo>
                      <a:pt x="18830" y="4637"/>
                      <a:pt x="18909" y="4706"/>
                      <a:pt x="18870" y="4746"/>
                    </a:cubicBezTo>
                    <a:cubicBezTo>
                      <a:pt x="18861" y="4755"/>
                      <a:pt x="18850" y="4758"/>
                      <a:pt x="18839" y="4758"/>
                    </a:cubicBezTo>
                    <a:cubicBezTo>
                      <a:pt x="18788" y="4758"/>
                      <a:pt x="18715" y="4683"/>
                      <a:pt x="18642" y="4666"/>
                    </a:cubicBezTo>
                    <a:cubicBezTo>
                      <a:pt x="18612" y="4656"/>
                      <a:pt x="18582" y="4656"/>
                      <a:pt x="18562" y="4656"/>
                    </a:cubicBezTo>
                    <a:cubicBezTo>
                      <a:pt x="18552" y="4646"/>
                      <a:pt x="18533" y="4637"/>
                      <a:pt x="18513" y="4617"/>
                    </a:cubicBezTo>
                    <a:cubicBezTo>
                      <a:pt x="18459" y="4584"/>
                      <a:pt x="18419" y="4576"/>
                      <a:pt x="18385" y="4576"/>
                    </a:cubicBezTo>
                    <a:cubicBezTo>
                      <a:pt x="18360" y="4576"/>
                      <a:pt x="18338" y="4580"/>
                      <a:pt x="18318" y="4580"/>
                    </a:cubicBezTo>
                    <a:cubicBezTo>
                      <a:pt x="18300" y="4580"/>
                      <a:pt x="18283" y="4578"/>
                      <a:pt x="18265" y="4567"/>
                    </a:cubicBezTo>
                    <a:cubicBezTo>
                      <a:pt x="18195" y="4518"/>
                      <a:pt x="17977" y="4458"/>
                      <a:pt x="18126" y="4389"/>
                    </a:cubicBezTo>
                    <a:cubicBezTo>
                      <a:pt x="18225" y="4336"/>
                      <a:pt x="18276" y="4305"/>
                      <a:pt x="18316" y="4305"/>
                    </a:cubicBezTo>
                    <a:cubicBezTo>
                      <a:pt x="18336" y="4305"/>
                      <a:pt x="18354" y="4313"/>
                      <a:pt x="18374" y="4329"/>
                    </a:cubicBezTo>
                    <a:cubicBezTo>
                      <a:pt x="18396" y="4342"/>
                      <a:pt x="18425" y="4348"/>
                      <a:pt x="18455" y="4348"/>
                    </a:cubicBezTo>
                    <a:cubicBezTo>
                      <a:pt x="18521" y="4348"/>
                      <a:pt x="18595" y="4318"/>
                      <a:pt x="18622" y="4250"/>
                    </a:cubicBezTo>
                    <a:cubicBezTo>
                      <a:pt x="18632" y="4230"/>
                      <a:pt x="18644" y="4223"/>
                      <a:pt x="18657" y="4223"/>
                    </a:cubicBezTo>
                    <a:close/>
                    <a:moveTo>
                      <a:pt x="2493" y="4742"/>
                    </a:moveTo>
                    <a:cubicBezTo>
                      <a:pt x="2501" y="4742"/>
                      <a:pt x="2510" y="4747"/>
                      <a:pt x="2519" y="4756"/>
                    </a:cubicBezTo>
                    <a:cubicBezTo>
                      <a:pt x="2509" y="4765"/>
                      <a:pt x="2490" y="4785"/>
                      <a:pt x="2480" y="4805"/>
                    </a:cubicBezTo>
                    <a:cubicBezTo>
                      <a:pt x="2446" y="4849"/>
                      <a:pt x="2456" y="4869"/>
                      <a:pt x="2475" y="4869"/>
                    </a:cubicBezTo>
                    <a:cubicBezTo>
                      <a:pt x="2490" y="4869"/>
                      <a:pt x="2511" y="4857"/>
                      <a:pt x="2519" y="4835"/>
                    </a:cubicBezTo>
                    <a:cubicBezTo>
                      <a:pt x="2524" y="4825"/>
                      <a:pt x="2527" y="4822"/>
                      <a:pt x="2529" y="4822"/>
                    </a:cubicBezTo>
                    <a:cubicBezTo>
                      <a:pt x="2536" y="4822"/>
                      <a:pt x="2534" y="4859"/>
                      <a:pt x="2549" y="4875"/>
                    </a:cubicBezTo>
                    <a:cubicBezTo>
                      <a:pt x="2557" y="4886"/>
                      <a:pt x="2565" y="4895"/>
                      <a:pt x="2575" y="4895"/>
                    </a:cubicBezTo>
                    <a:cubicBezTo>
                      <a:pt x="2591" y="4895"/>
                      <a:pt x="2612" y="4875"/>
                      <a:pt x="2648" y="4815"/>
                    </a:cubicBezTo>
                    <a:cubicBezTo>
                      <a:pt x="2659" y="4795"/>
                      <a:pt x="2670" y="4788"/>
                      <a:pt x="2679" y="4788"/>
                    </a:cubicBezTo>
                    <a:cubicBezTo>
                      <a:pt x="2713" y="4788"/>
                      <a:pt x="2737" y="4884"/>
                      <a:pt x="2737" y="4884"/>
                    </a:cubicBezTo>
                    <a:cubicBezTo>
                      <a:pt x="2737" y="4884"/>
                      <a:pt x="2767" y="4944"/>
                      <a:pt x="2807" y="4984"/>
                    </a:cubicBezTo>
                    <a:cubicBezTo>
                      <a:pt x="2856" y="5023"/>
                      <a:pt x="2708" y="5033"/>
                      <a:pt x="2658" y="5043"/>
                    </a:cubicBezTo>
                    <a:cubicBezTo>
                      <a:pt x="2618" y="5043"/>
                      <a:pt x="2678" y="5093"/>
                      <a:pt x="2648" y="5132"/>
                    </a:cubicBezTo>
                    <a:cubicBezTo>
                      <a:pt x="2642" y="5137"/>
                      <a:pt x="2635" y="5139"/>
                      <a:pt x="2628" y="5139"/>
                    </a:cubicBezTo>
                    <a:cubicBezTo>
                      <a:pt x="2590" y="5139"/>
                      <a:pt x="2538" y="5080"/>
                      <a:pt x="2480" y="5063"/>
                    </a:cubicBezTo>
                    <a:cubicBezTo>
                      <a:pt x="2466" y="5063"/>
                      <a:pt x="2453" y="5059"/>
                      <a:pt x="2440" y="5059"/>
                    </a:cubicBezTo>
                    <a:cubicBezTo>
                      <a:pt x="2433" y="5059"/>
                      <a:pt x="2427" y="5060"/>
                      <a:pt x="2420" y="5063"/>
                    </a:cubicBezTo>
                    <a:cubicBezTo>
                      <a:pt x="2410" y="5053"/>
                      <a:pt x="2400" y="5043"/>
                      <a:pt x="2390" y="5033"/>
                    </a:cubicBezTo>
                    <a:cubicBezTo>
                      <a:pt x="2347" y="5007"/>
                      <a:pt x="2315" y="5002"/>
                      <a:pt x="2288" y="5002"/>
                    </a:cubicBezTo>
                    <a:cubicBezTo>
                      <a:pt x="2271" y="5002"/>
                      <a:pt x="2257" y="5004"/>
                      <a:pt x="2243" y="5004"/>
                    </a:cubicBezTo>
                    <a:cubicBezTo>
                      <a:pt x="2229" y="5004"/>
                      <a:pt x="2216" y="5002"/>
                      <a:pt x="2202" y="4994"/>
                    </a:cubicBezTo>
                    <a:cubicBezTo>
                      <a:pt x="2152" y="4954"/>
                      <a:pt x="1994" y="4914"/>
                      <a:pt x="2103" y="4855"/>
                    </a:cubicBezTo>
                    <a:cubicBezTo>
                      <a:pt x="2177" y="4821"/>
                      <a:pt x="2214" y="4801"/>
                      <a:pt x="2243" y="4801"/>
                    </a:cubicBezTo>
                    <a:cubicBezTo>
                      <a:pt x="2257" y="4801"/>
                      <a:pt x="2269" y="4805"/>
                      <a:pt x="2281" y="4815"/>
                    </a:cubicBezTo>
                    <a:cubicBezTo>
                      <a:pt x="2298" y="4825"/>
                      <a:pt x="2323" y="4831"/>
                      <a:pt x="2348" y="4831"/>
                    </a:cubicBezTo>
                    <a:cubicBezTo>
                      <a:pt x="2397" y="4831"/>
                      <a:pt x="2450" y="4811"/>
                      <a:pt x="2470" y="4765"/>
                    </a:cubicBezTo>
                    <a:cubicBezTo>
                      <a:pt x="2475" y="4749"/>
                      <a:pt x="2484" y="4742"/>
                      <a:pt x="2493" y="4742"/>
                    </a:cubicBezTo>
                    <a:close/>
                    <a:moveTo>
                      <a:pt x="8300" y="5162"/>
                    </a:moveTo>
                    <a:cubicBezTo>
                      <a:pt x="8300" y="5177"/>
                      <a:pt x="8300" y="5186"/>
                      <a:pt x="8296" y="5186"/>
                    </a:cubicBezTo>
                    <a:cubicBezTo>
                      <a:pt x="8295" y="5186"/>
                      <a:pt x="8293" y="5185"/>
                      <a:pt x="8290" y="5182"/>
                    </a:cubicBezTo>
                    <a:cubicBezTo>
                      <a:pt x="8300" y="5182"/>
                      <a:pt x="8300" y="5172"/>
                      <a:pt x="8300" y="5162"/>
                    </a:cubicBezTo>
                    <a:close/>
                    <a:moveTo>
                      <a:pt x="12689" y="4301"/>
                    </a:moveTo>
                    <a:cubicBezTo>
                      <a:pt x="12755" y="4301"/>
                      <a:pt x="12683" y="4524"/>
                      <a:pt x="12683" y="4587"/>
                    </a:cubicBezTo>
                    <a:cubicBezTo>
                      <a:pt x="12683" y="4656"/>
                      <a:pt x="12702" y="4716"/>
                      <a:pt x="12573" y="4756"/>
                    </a:cubicBezTo>
                    <a:cubicBezTo>
                      <a:pt x="12445" y="4785"/>
                      <a:pt x="12484" y="4914"/>
                      <a:pt x="12395" y="5063"/>
                    </a:cubicBezTo>
                    <a:cubicBezTo>
                      <a:pt x="12385" y="5073"/>
                      <a:pt x="12375" y="5083"/>
                      <a:pt x="12365" y="5093"/>
                    </a:cubicBezTo>
                    <a:cubicBezTo>
                      <a:pt x="12355" y="5103"/>
                      <a:pt x="12345" y="5103"/>
                      <a:pt x="12335" y="5112"/>
                    </a:cubicBezTo>
                    <a:cubicBezTo>
                      <a:pt x="12296" y="5093"/>
                      <a:pt x="12266" y="4984"/>
                      <a:pt x="12197" y="4894"/>
                    </a:cubicBezTo>
                    <a:cubicBezTo>
                      <a:pt x="12181" y="4874"/>
                      <a:pt x="12168" y="4866"/>
                      <a:pt x="12155" y="4866"/>
                    </a:cubicBezTo>
                    <a:cubicBezTo>
                      <a:pt x="12088" y="4866"/>
                      <a:pt x="12060" y="5123"/>
                      <a:pt x="12018" y="5182"/>
                    </a:cubicBezTo>
                    <a:cubicBezTo>
                      <a:pt x="12018" y="5192"/>
                      <a:pt x="12018" y="5202"/>
                      <a:pt x="12008" y="5202"/>
                    </a:cubicBezTo>
                    <a:lnTo>
                      <a:pt x="11998" y="5202"/>
                    </a:lnTo>
                    <a:cubicBezTo>
                      <a:pt x="11899" y="5122"/>
                      <a:pt x="12068" y="5013"/>
                      <a:pt x="11939" y="5003"/>
                    </a:cubicBezTo>
                    <a:cubicBezTo>
                      <a:pt x="11810" y="4994"/>
                      <a:pt x="11354" y="4964"/>
                      <a:pt x="11493" y="4875"/>
                    </a:cubicBezTo>
                    <a:cubicBezTo>
                      <a:pt x="11632" y="4785"/>
                      <a:pt x="11721" y="4656"/>
                      <a:pt x="11721" y="4656"/>
                    </a:cubicBezTo>
                    <a:cubicBezTo>
                      <a:pt x="11721" y="4656"/>
                      <a:pt x="11798" y="4442"/>
                      <a:pt x="11902" y="4442"/>
                    </a:cubicBezTo>
                    <a:cubicBezTo>
                      <a:pt x="11932" y="4442"/>
                      <a:pt x="11965" y="4461"/>
                      <a:pt x="11998" y="4508"/>
                    </a:cubicBezTo>
                    <a:cubicBezTo>
                      <a:pt x="12008" y="4527"/>
                      <a:pt x="12028" y="4537"/>
                      <a:pt x="12038" y="4557"/>
                    </a:cubicBezTo>
                    <a:cubicBezTo>
                      <a:pt x="12008" y="4587"/>
                      <a:pt x="11899" y="4597"/>
                      <a:pt x="11741" y="4706"/>
                    </a:cubicBezTo>
                    <a:cubicBezTo>
                      <a:pt x="11604" y="4801"/>
                      <a:pt x="11651" y="4878"/>
                      <a:pt x="11738" y="4878"/>
                    </a:cubicBezTo>
                    <a:cubicBezTo>
                      <a:pt x="11778" y="4878"/>
                      <a:pt x="11826" y="4862"/>
                      <a:pt x="11869" y="4825"/>
                    </a:cubicBezTo>
                    <a:cubicBezTo>
                      <a:pt x="11925" y="4769"/>
                      <a:pt x="11974" y="4765"/>
                      <a:pt x="12019" y="4765"/>
                    </a:cubicBezTo>
                    <a:cubicBezTo>
                      <a:pt x="12026" y="4765"/>
                      <a:pt x="12032" y="4765"/>
                      <a:pt x="12039" y="4765"/>
                    </a:cubicBezTo>
                    <a:cubicBezTo>
                      <a:pt x="12090" y="4765"/>
                      <a:pt x="12137" y="4760"/>
                      <a:pt x="12187" y="4676"/>
                    </a:cubicBezTo>
                    <a:cubicBezTo>
                      <a:pt x="12226" y="4676"/>
                      <a:pt x="12256" y="4666"/>
                      <a:pt x="12286" y="4637"/>
                    </a:cubicBezTo>
                    <a:cubicBezTo>
                      <a:pt x="12306" y="4617"/>
                      <a:pt x="12316" y="4587"/>
                      <a:pt x="12326" y="4557"/>
                    </a:cubicBezTo>
                    <a:lnTo>
                      <a:pt x="12326" y="4557"/>
                    </a:lnTo>
                    <a:cubicBezTo>
                      <a:pt x="12326" y="4577"/>
                      <a:pt x="12316" y="4607"/>
                      <a:pt x="12306" y="4637"/>
                    </a:cubicBezTo>
                    <a:cubicBezTo>
                      <a:pt x="12292" y="4696"/>
                      <a:pt x="12308" y="4724"/>
                      <a:pt x="12338" y="4724"/>
                    </a:cubicBezTo>
                    <a:cubicBezTo>
                      <a:pt x="12373" y="4724"/>
                      <a:pt x="12426" y="4686"/>
                      <a:pt x="12474" y="4617"/>
                    </a:cubicBezTo>
                    <a:cubicBezTo>
                      <a:pt x="12483" y="4618"/>
                      <a:pt x="12491" y="4619"/>
                      <a:pt x="12499" y="4619"/>
                    </a:cubicBezTo>
                    <a:cubicBezTo>
                      <a:pt x="12554" y="4619"/>
                      <a:pt x="12586" y="4586"/>
                      <a:pt x="12534" y="4508"/>
                    </a:cubicBezTo>
                    <a:cubicBezTo>
                      <a:pt x="12573" y="4409"/>
                      <a:pt x="12564" y="4349"/>
                      <a:pt x="12663" y="4309"/>
                    </a:cubicBezTo>
                    <a:cubicBezTo>
                      <a:pt x="12673" y="4303"/>
                      <a:pt x="12682" y="4301"/>
                      <a:pt x="12689" y="4301"/>
                    </a:cubicBezTo>
                    <a:close/>
                    <a:moveTo>
                      <a:pt x="8584" y="5215"/>
                    </a:moveTo>
                    <a:cubicBezTo>
                      <a:pt x="8556" y="5238"/>
                      <a:pt x="8527" y="5264"/>
                      <a:pt x="8498" y="5291"/>
                    </a:cubicBezTo>
                    <a:cubicBezTo>
                      <a:pt x="8498" y="5291"/>
                      <a:pt x="8498" y="5291"/>
                      <a:pt x="8498" y="5301"/>
                    </a:cubicBezTo>
                    <a:cubicBezTo>
                      <a:pt x="8488" y="5291"/>
                      <a:pt x="8488" y="5291"/>
                      <a:pt x="8478" y="5281"/>
                    </a:cubicBezTo>
                    <a:cubicBezTo>
                      <a:pt x="8469" y="5271"/>
                      <a:pt x="8518" y="5222"/>
                      <a:pt x="8558" y="5222"/>
                    </a:cubicBezTo>
                    <a:cubicBezTo>
                      <a:pt x="8567" y="5222"/>
                      <a:pt x="8576" y="5219"/>
                      <a:pt x="8584" y="5215"/>
                    </a:cubicBezTo>
                    <a:close/>
                    <a:moveTo>
                      <a:pt x="4453" y="5291"/>
                    </a:moveTo>
                    <a:cubicBezTo>
                      <a:pt x="4463" y="5311"/>
                      <a:pt x="4463" y="5341"/>
                      <a:pt x="4463" y="5360"/>
                    </a:cubicBezTo>
                    <a:cubicBezTo>
                      <a:pt x="4423" y="5350"/>
                      <a:pt x="4403" y="5321"/>
                      <a:pt x="4443" y="5301"/>
                    </a:cubicBezTo>
                    <a:cubicBezTo>
                      <a:pt x="4443" y="5301"/>
                      <a:pt x="4453" y="5291"/>
                      <a:pt x="4453" y="5291"/>
                    </a:cubicBezTo>
                    <a:close/>
                    <a:moveTo>
                      <a:pt x="19058" y="4799"/>
                    </a:moveTo>
                    <a:cubicBezTo>
                      <a:pt x="19106" y="4799"/>
                      <a:pt x="19058" y="4948"/>
                      <a:pt x="19058" y="4984"/>
                    </a:cubicBezTo>
                    <a:cubicBezTo>
                      <a:pt x="19058" y="5033"/>
                      <a:pt x="19068" y="5073"/>
                      <a:pt x="18979" y="5103"/>
                    </a:cubicBezTo>
                    <a:cubicBezTo>
                      <a:pt x="18899" y="5122"/>
                      <a:pt x="18919" y="5212"/>
                      <a:pt x="18870" y="5301"/>
                    </a:cubicBezTo>
                    <a:cubicBezTo>
                      <a:pt x="18860" y="5311"/>
                      <a:pt x="18850" y="5321"/>
                      <a:pt x="18850" y="5321"/>
                    </a:cubicBezTo>
                    <a:cubicBezTo>
                      <a:pt x="18840" y="5331"/>
                      <a:pt x="18830" y="5331"/>
                      <a:pt x="18820" y="5331"/>
                    </a:cubicBezTo>
                    <a:cubicBezTo>
                      <a:pt x="18800" y="5331"/>
                      <a:pt x="18780" y="5251"/>
                      <a:pt x="18731" y="5192"/>
                    </a:cubicBezTo>
                    <a:cubicBezTo>
                      <a:pt x="18720" y="5178"/>
                      <a:pt x="18710" y="5171"/>
                      <a:pt x="18702" y="5171"/>
                    </a:cubicBezTo>
                    <a:cubicBezTo>
                      <a:pt x="18658" y="5171"/>
                      <a:pt x="18647" y="5340"/>
                      <a:pt x="18622" y="5390"/>
                    </a:cubicBezTo>
                    <a:cubicBezTo>
                      <a:pt x="18612" y="5390"/>
                      <a:pt x="18612" y="5390"/>
                      <a:pt x="18612" y="5400"/>
                    </a:cubicBezTo>
                    <a:cubicBezTo>
                      <a:pt x="18612" y="5400"/>
                      <a:pt x="18602" y="5390"/>
                      <a:pt x="18602" y="5390"/>
                    </a:cubicBezTo>
                    <a:cubicBezTo>
                      <a:pt x="18533" y="5341"/>
                      <a:pt x="18652" y="5271"/>
                      <a:pt x="18562" y="5261"/>
                    </a:cubicBezTo>
                    <a:cubicBezTo>
                      <a:pt x="18483" y="5261"/>
                      <a:pt x="18176" y="5231"/>
                      <a:pt x="18265" y="5172"/>
                    </a:cubicBezTo>
                    <a:cubicBezTo>
                      <a:pt x="18364" y="5112"/>
                      <a:pt x="18424" y="5033"/>
                      <a:pt x="18424" y="5033"/>
                    </a:cubicBezTo>
                    <a:cubicBezTo>
                      <a:pt x="18424" y="5033"/>
                      <a:pt x="18471" y="4891"/>
                      <a:pt x="18539" y="4891"/>
                    </a:cubicBezTo>
                    <a:cubicBezTo>
                      <a:pt x="18558" y="4891"/>
                      <a:pt x="18580" y="4903"/>
                      <a:pt x="18602" y="4934"/>
                    </a:cubicBezTo>
                    <a:cubicBezTo>
                      <a:pt x="18612" y="4954"/>
                      <a:pt x="18622" y="4954"/>
                      <a:pt x="18632" y="4964"/>
                    </a:cubicBezTo>
                    <a:cubicBezTo>
                      <a:pt x="18612" y="4984"/>
                      <a:pt x="18542" y="4994"/>
                      <a:pt x="18433" y="5073"/>
                    </a:cubicBezTo>
                    <a:cubicBezTo>
                      <a:pt x="18347" y="5133"/>
                      <a:pt x="18372" y="5179"/>
                      <a:pt x="18425" y="5179"/>
                    </a:cubicBezTo>
                    <a:cubicBezTo>
                      <a:pt x="18451" y="5179"/>
                      <a:pt x="18483" y="5168"/>
                      <a:pt x="18513" y="5142"/>
                    </a:cubicBezTo>
                    <a:cubicBezTo>
                      <a:pt x="18548" y="5111"/>
                      <a:pt x="18579" y="5107"/>
                      <a:pt x="18608" y="5107"/>
                    </a:cubicBezTo>
                    <a:cubicBezTo>
                      <a:pt x="18615" y="5107"/>
                      <a:pt x="18622" y="5108"/>
                      <a:pt x="18629" y="5108"/>
                    </a:cubicBezTo>
                    <a:cubicBezTo>
                      <a:pt x="18664" y="5108"/>
                      <a:pt x="18696" y="5103"/>
                      <a:pt x="18731" y="5043"/>
                    </a:cubicBezTo>
                    <a:cubicBezTo>
                      <a:pt x="18751" y="5043"/>
                      <a:pt x="18771" y="5033"/>
                      <a:pt x="18790" y="5023"/>
                    </a:cubicBezTo>
                    <a:cubicBezTo>
                      <a:pt x="18800" y="5013"/>
                      <a:pt x="18810" y="4984"/>
                      <a:pt x="18820" y="4974"/>
                    </a:cubicBezTo>
                    <a:lnTo>
                      <a:pt x="18820" y="4974"/>
                    </a:lnTo>
                    <a:cubicBezTo>
                      <a:pt x="18820" y="4984"/>
                      <a:pt x="18810" y="4994"/>
                      <a:pt x="18810" y="5023"/>
                    </a:cubicBezTo>
                    <a:cubicBezTo>
                      <a:pt x="18801" y="5059"/>
                      <a:pt x="18811" y="5077"/>
                      <a:pt x="18829" y="5077"/>
                    </a:cubicBezTo>
                    <a:cubicBezTo>
                      <a:pt x="18852" y="5077"/>
                      <a:pt x="18887" y="5052"/>
                      <a:pt x="18919" y="5003"/>
                    </a:cubicBezTo>
                    <a:cubicBezTo>
                      <a:pt x="18926" y="5005"/>
                      <a:pt x="18932" y="5006"/>
                      <a:pt x="18938" y="5006"/>
                    </a:cubicBezTo>
                    <a:cubicBezTo>
                      <a:pt x="18970" y="5006"/>
                      <a:pt x="18992" y="4984"/>
                      <a:pt x="18959" y="4934"/>
                    </a:cubicBezTo>
                    <a:cubicBezTo>
                      <a:pt x="18979" y="4875"/>
                      <a:pt x="18979" y="4835"/>
                      <a:pt x="19038" y="4805"/>
                    </a:cubicBezTo>
                    <a:cubicBezTo>
                      <a:pt x="19046" y="4801"/>
                      <a:pt x="19053" y="4799"/>
                      <a:pt x="19058" y="4799"/>
                    </a:cubicBezTo>
                    <a:close/>
                    <a:moveTo>
                      <a:pt x="17076" y="4791"/>
                    </a:moveTo>
                    <a:cubicBezTo>
                      <a:pt x="17117" y="4791"/>
                      <a:pt x="17105" y="4934"/>
                      <a:pt x="17105" y="4934"/>
                    </a:cubicBezTo>
                    <a:cubicBezTo>
                      <a:pt x="17105" y="4934"/>
                      <a:pt x="17164" y="5083"/>
                      <a:pt x="17254" y="5142"/>
                    </a:cubicBezTo>
                    <a:cubicBezTo>
                      <a:pt x="17353" y="5202"/>
                      <a:pt x="17224" y="5241"/>
                      <a:pt x="17135" y="5251"/>
                    </a:cubicBezTo>
                    <a:cubicBezTo>
                      <a:pt x="17055" y="5261"/>
                      <a:pt x="17006" y="5301"/>
                      <a:pt x="16936" y="5350"/>
                    </a:cubicBezTo>
                    <a:cubicBezTo>
                      <a:pt x="16917" y="5364"/>
                      <a:pt x="16892" y="5370"/>
                      <a:pt x="16865" y="5370"/>
                    </a:cubicBezTo>
                    <a:cubicBezTo>
                      <a:pt x="16794" y="5370"/>
                      <a:pt x="16702" y="5335"/>
                      <a:pt x="16609" y="5321"/>
                    </a:cubicBezTo>
                    <a:lnTo>
                      <a:pt x="16569" y="5321"/>
                    </a:lnTo>
                    <a:cubicBezTo>
                      <a:pt x="16624" y="5272"/>
                      <a:pt x="16687" y="5238"/>
                      <a:pt x="16673" y="5238"/>
                    </a:cubicBezTo>
                    <a:cubicBezTo>
                      <a:pt x="16665" y="5238"/>
                      <a:pt x="16627" y="5251"/>
                      <a:pt x="16540" y="5281"/>
                    </a:cubicBezTo>
                    <a:cubicBezTo>
                      <a:pt x="16351" y="5350"/>
                      <a:pt x="16312" y="5360"/>
                      <a:pt x="16321" y="5390"/>
                    </a:cubicBezTo>
                    <a:cubicBezTo>
                      <a:pt x="16302" y="5395"/>
                      <a:pt x="16287" y="5403"/>
                      <a:pt x="16277" y="5403"/>
                    </a:cubicBezTo>
                    <a:cubicBezTo>
                      <a:pt x="16267" y="5403"/>
                      <a:pt x="16262" y="5395"/>
                      <a:pt x="16262" y="5370"/>
                    </a:cubicBezTo>
                    <a:cubicBezTo>
                      <a:pt x="16252" y="5321"/>
                      <a:pt x="16272" y="5321"/>
                      <a:pt x="16252" y="5291"/>
                    </a:cubicBezTo>
                    <a:cubicBezTo>
                      <a:pt x="16237" y="5269"/>
                      <a:pt x="16216" y="5145"/>
                      <a:pt x="16207" y="5145"/>
                    </a:cubicBezTo>
                    <a:cubicBezTo>
                      <a:pt x="16204" y="5145"/>
                      <a:pt x="16202" y="5158"/>
                      <a:pt x="16202" y="5192"/>
                    </a:cubicBezTo>
                    <a:lnTo>
                      <a:pt x="16202" y="5093"/>
                    </a:lnTo>
                    <a:cubicBezTo>
                      <a:pt x="16202" y="5065"/>
                      <a:pt x="16202" y="5053"/>
                      <a:pt x="16200" y="5053"/>
                    </a:cubicBezTo>
                    <a:cubicBezTo>
                      <a:pt x="16194" y="5053"/>
                      <a:pt x="16180" y="5198"/>
                      <a:pt x="16173" y="5222"/>
                    </a:cubicBezTo>
                    <a:cubicBezTo>
                      <a:pt x="16153" y="5261"/>
                      <a:pt x="16153" y="5321"/>
                      <a:pt x="16153" y="5370"/>
                    </a:cubicBezTo>
                    <a:cubicBezTo>
                      <a:pt x="16153" y="5384"/>
                      <a:pt x="16149" y="5389"/>
                      <a:pt x="16144" y="5389"/>
                    </a:cubicBezTo>
                    <a:cubicBezTo>
                      <a:pt x="16137" y="5389"/>
                      <a:pt x="16129" y="5381"/>
                      <a:pt x="16123" y="5370"/>
                    </a:cubicBezTo>
                    <a:cubicBezTo>
                      <a:pt x="16123" y="5142"/>
                      <a:pt x="15994" y="4974"/>
                      <a:pt x="16193" y="4974"/>
                    </a:cubicBezTo>
                    <a:cubicBezTo>
                      <a:pt x="16339" y="4980"/>
                      <a:pt x="16338" y="5032"/>
                      <a:pt x="16355" y="5032"/>
                    </a:cubicBezTo>
                    <a:cubicBezTo>
                      <a:pt x="16363" y="5032"/>
                      <a:pt x="16375" y="5019"/>
                      <a:pt x="16411" y="4984"/>
                    </a:cubicBezTo>
                    <a:cubicBezTo>
                      <a:pt x="16459" y="4926"/>
                      <a:pt x="16582" y="4915"/>
                      <a:pt x="16680" y="4905"/>
                    </a:cubicBezTo>
                    <a:lnTo>
                      <a:pt x="16680" y="4905"/>
                    </a:lnTo>
                    <a:cubicBezTo>
                      <a:pt x="16678" y="4906"/>
                      <a:pt x="16678" y="4909"/>
                      <a:pt x="16678" y="4914"/>
                    </a:cubicBezTo>
                    <a:cubicBezTo>
                      <a:pt x="16605" y="4982"/>
                      <a:pt x="16631" y="5011"/>
                      <a:pt x="16672" y="5011"/>
                    </a:cubicBezTo>
                    <a:cubicBezTo>
                      <a:pt x="16704" y="5011"/>
                      <a:pt x="16745" y="4994"/>
                      <a:pt x="16758" y="4964"/>
                    </a:cubicBezTo>
                    <a:cubicBezTo>
                      <a:pt x="16767" y="4949"/>
                      <a:pt x="16774" y="4944"/>
                      <a:pt x="16779" y="4944"/>
                    </a:cubicBezTo>
                    <a:cubicBezTo>
                      <a:pt x="16795" y="4944"/>
                      <a:pt x="16795" y="5001"/>
                      <a:pt x="16817" y="5023"/>
                    </a:cubicBezTo>
                    <a:cubicBezTo>
                      <a:pt x="16824" y="5030"/>
                      <a:pt x="16831" y="5033"/>
                      <a:pt x="16839" y="5033"/>
                    </a:cubicBezTo>
                    <a:cubicBezTo>
                      <a:pt x="16880" y="5033"/>
                      <a:pt x="16942" y="4951"/>
                      <a:pt x="17025" y="4835"/>
                    </a:cubicBezTo>
                    <a:cubicBezTo>
                      <a:pt x="17048" y="4804"/>
                      <a:pt x="17064" y="4791"/>
                      <a:pt x="17076" y="4791"/>
                    </a:cubicBezTo>
                    <a:close/>
                    <a:moveTo>
                      <a:pt x="16331" y="5410"/>
                    </a:moveTo>
                    <a:cubicBezTo>
                      <a:pt x="16331" y="5410"/>
                      <a:pt x="16331" y="5410"/>
                      <a:pt x="16331" y="5420"/>
                    </a:cubicBezTo>
                    <a:cubicBezTo>
                      <a:pt x="16312" y="5430"/>
                      <a:pt x="16302" y="5440"/>
                      <a:pt x="16282" y="5460"/>
                    </a:cubicBezTo>
                    <a:cubicBezTo>
                      <a:pt x="16272" y="5460"/>
                      <a:pt x="16272" y="5460"/>
                      <a:pt x="16272" y="5450"/>
                    </a:cubicBezTo>
                    <a:cubicBezTo>
                      <a:pt x="16262" y="5440"/>
                      <a:pt x="16292" y="5410"/>
                      <a:pt x="16321" y="5410"/>
                    </a:cubicBezTo>
                    <a:close/>
                    <a:moveTo>
                      <a:pt x="8009" y="5097"/>
                    </a:moveTo>
                    <a:cubicBezTo>
                      <a:pt x="8028" y="5097"/>
                      <a:pt x="8044" y="5105"/>
                      <a:pt x="8062" y="5122"/>
                    </a:cubicBezTo>
                    <a:cubicBezTo>
                      <a:pt x="8112" y="5162"/>
                      <a:pt x="8181" y="5222"/>
                      <a:pt x="8240" y="5222"/>
                    </a:cubicBezTo>
                    <a:cubicBezTo>
                      <a:pt x="8260" y="5271"/>
                      <a:pt x="8280" y="5321"/>
                      <a:pt x="8270" y="5331"/>
                    </a:cubicBezTo>
                    <a:cubicBezTo>
                      <a:pt x="8260" y="5341"/>
                      <a:pt x="8250" y="5321"/>
                      <a:pt x="8231" y="5360"/>
                    </a:cubicBezTo>
                    <a:cubicBezTo>
                      <a:pt x="8223" y="5399"/>
                      <a:pt x="8166" y="5426"/>
                      <a:pt x="8123" y="5426"/>
                    </a:cubicBezTo>
                    <a:cubicBezTo>
                      <a:pt x="8111" y="5426"/>
                      <a:pt x="8100" y="5424"/>
                      <a:pt x="8092" y="5420"/>
                    </a:cubicBezTo>
                    <a:cubicBezTo>
                      <a:pt x="8072" y="5420"/>
                      <a:pt x="8072" y="5450"/>
                      <a:pt x="8092" y="5489"/>
                    </a:cubicBezTo>
                    <a:lnTo>
                      <a:pt x="8092" y="5489"/>
                    </a:lnTo>
                    <a:cubicBezTo>
                      <a:pt x="8082" y="5488"/>
                      <a:pt x="8072" y="5487"/>
                      <a:pt x="8064" y="5487"/>
                    </a:cubicBezTo>
                    <a:cubicBezTo>
                      <a:pt x="8046" y="5487"/>
                      <a:pt x="8029" y="5489"/>
                      <a:pt x="8014" y="5489"/>
                    </a:cubicBezTo>
                    <a:cubicBezTo>
                      <a:pt x="7990" y="5489"/>
                      <a:pt x="7968" y="5484"/>
                      <a:pt x="7943" y="5460"/>
                    </a:cubicBezTo>
                    <a:cubicBezTo>
                      <a:pt x="7874" y="5400"/>
                      <a:pt x="7646" y="5311"/>
                      <a:pt x="7804" y="5212"/>
                    </a:cubicBezTo>
                    <a:cubicBezTo>
                      <a:pt x="7909" y="5142"/>
                      <a:pt x="7964" y="5097"/>
                      <a:pt x="8009" y="5097"/>
                    </a:cubicBezTo>
                    <a:close/>
                    <a:moveTo>
                      <a:pt x="14231" y="5362"/>
                    </a:moveTo>
                    <a:cubicBezTo>
                      <a:pt x="14236" y="5362"/>
                      <a:pt x="14246" y="5365"/>
                      <a:pt x="14259" y="5370"/>
                    </a:cubicBezTo>
                    <a:cubicBezTo>
                      <a:pt x="14289" y="5380"/>
                      <a:pt x="14328" y="5420"/>
                      <a:pt x="14368" y="5460"/>
                    </a:cubicBezTo>
                    <a:cubicBezTo>
                      <a:pt x="14348" y="5460"/>
                      <a:pt x="14328" y="5479"/>
                      <a:pt x="14319" y="5489"/>
                    </a:cubicBezTo>
                    <a:cubicBezTo>
                      <a:pt x="14247" y="5409"/>
                      <a:pt x="14207" y="5362"/>
                      <a:pt x="14231" y="5362"/>
                    </a:cubicBezTo>
                    <a:close/>
                    <a:moveTo>
                      <a:pt x="16113" y="5430"/>
                    </a:moveTo>
                    <a:cubicBezTo>
                      <a:pt x="16123" y="5450"/>
                      <a:pt x="16133" y="5479"/>
                      <a:pt x="16133" y="5479"/>
                    </a:cubicBezTo>
                    <a:cubicBezTo>
                      <a:pt x="16123" y="5489"/>
                      <a:pt x="16123" y="5489"/>
                      <a:pt x="16113" y="5489"/>
                    </a:cubicBezTo>
                    <a:cubicBezTo>
                      <a:pt x="16113" y="5469"/>
                      <a:pt x="16113" y="5460"/>
                      <a:pt x="16113" y="5440"/>
                    </a:cubicBezTo>
                    <a:cubicBezTo>
                      <a:pt x="16113" y="5440"/>
                      <a:pt x="16113" y="5430"/>
                      <a:pt x="16113" y="5430"/>
                    </a:cubicBezTo>
                    <a:close/>
                    <a:moveTo>
                      <a:pt x="14517" y="5360"/>
                    </a:moveTo>
                    <a:cubicBezTo>
                      <a:pt x="14547" y="5390"/>
                      <a:pt x="14576" y="5430"/>
                      <a:pt x="14586" y="5460"/>
                    </a:cubicBezTo>
                    <a:cubicBezTo>
                      <a:pt x="14606" y="5509"/>
                      <a:pt x="14606" y="5529"/>
                      <a:pt x="14596" y="5539"/>
                    </a:cubicBezTo>
                    <a:cubicBezTo>
                      <a:pt x="14586" y="5519"/>
                      <a:pt x="14576" y="5489"/>
                      <a:pt x="14557" y="5460"/>
                    </a:cubicBezTo>
                    <a:cubicBezTo>
                      <a:pt x="14547" y="5420"/>
                      <a:pt x="14527" y="5390"/>
                      <a:pt x="14517" y="5360"/>
                    </a:cubicBezTo>
                    <a:close/>
                    <a:moveTo>
                      <a:pt x="16341" y="5529"/>
                    </a:moveTo>
                    <a:cubicBezTo>
                      <a:pt x="16331" y="5539"/>
                      <a:pt x="16331" y="5549"/>
                      <a:pt x="16321" y="5559"/>
                    </a:cubicBezTo>
                    <a:cubicBezTo>
                      <a:pt x="16312" y="5549"/>
                      <a:pt x="16312" y="5549"/>
                      <a:pt x="16321" y="5539"/>
                    </a:cubicBezTo>
                    <a:cubicBezTo>
                      <a:pt x="16331" y="5539"/>
                      <a:pt x="16331" y="5529"/>
                      <a:pt x="16341" y="5529"/>
                    </a:cubicBezTo>
                    <a:close/>
                    <a:moveTo>
                      <a:pt x="12137" y="5529"/>
                    </a:moveTo>
                    <a:cubicBezTo>
                      <a:pt x="12127" y="5549"/>
                      <a:pt x="12117" y="5559"/>
                      <a:pt x="12107" y="5569"/>
                    </a:cubicBezTo>
                    <a:cubicBezTo>
                      <a:pt x="12107" y="5549"/>
                      <a:pt x="12117" y="5529"/>
                      <a:pt x="12137" y="5529"/>
                    </a:cubicBezTo>
                    <a:close/>
                    <a:moveTo>
                      <a:pt x="20082" y="5503"/>
                    </a:moveTo>
                    <a:cubicBezTo>
                      <a:pt x="20085" y="5503"/>
                      <a:pt x="20091" y="5505"/>
                      <a:pt x="20099" y="5509"/>
                    </a:cubicBezTo>
                    <a:cubicBezTo>
                      <a:pt x="20119" y="5519"/>
                      <a:pt x="20149" y="5539"/>
                      <a:pt x="20179" y="5569"/>
                    </a:cubicBezTo>
                    <a:cubicBezTo>
                      <a:pt x="20169" y="5569"/>
                      <a:pt x="20149" y="5579"/>
                      <a:pt x="20139" y="5588"/>
                    </a:cubicBezTo>
                    <a:cubicBezTo>
                      <a:pt x="20092" y="5533"/>
                      <a:pt x="20069" y="5503"/>
                      <a:pt x="20082" y="5503"/>
                    </a:cubicBezTo>
                    <a:close/>
                    <a:moveTo>
                      <a:pt x="20654" y="5549"/>
                    </a:move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56" y="5581"/>
                      <a:pt x="20656" y="5566"/>
                      <a:pt x="20654" y="5549"/>
                    </a:cubicBezTo>
                    <a:close/>
                    <a:moveTo>
                      <a:pt x="13776" y="4351"/>
                    </a:moveTo>
                    <a:cubicBezTo>
                      <a:pt x="13787" y="4351"/>
                      <a:pt x="13799" y="4353"/>
                      <a:pt x="13813" y="4359"/>
                    </a:cubicBezTo>
                    <a:cubicBezTo>
                      <a:pt x="13932" y="4418"/>
                      <a:pt x="13902" y="4438"/>
                      <a:pt x="13991" y="4587"/>
                    </a:cubicBezTo>
                    <a:cubicBezTo>
                      <a:pt x="14042" y="4672"/>
                      <a:pt x="14103" y="4718"/>
                      <a:pt x="14140" y="4718"/>
                    </a:cubicBezTo>
                    <a:cubicBezTo>
                      <a:pt x="14168" y="4718"/>
                      <a:pt x="14183" y="4692"/>
                      <a:pt x="14170" y="4637"/>
                    </a:cubicBezTo>
                    <a:cubicBezTo>
                      <a:pt x="14142" y="4547"/>
                      <a:pt x="14153" y="4432"/>
                      <a:pt x="14196" y="4432"/>
                    </a:cubicBezTo>
                    <a:cubicBezTo>
                      <a:pt x="14215" y="4432"/>
                      <a:pt x="14239" y="4454"/>
                      <a:pt x="14269" y="4508"/>
                    </a:cubicBezTo>
                    <a:cubicBezTo>
                      <a:pt x="14338" y="4617"/>
                      <a:pt x="14378" y="4656"/>
                      <a:pt x="14418" y="4706"/>
                    </a:cubicBezTo>
                    <a:cubicBezTo>
                      <a:pt x="14279" y="4815"/>
                      <a:pt x="14408" y="4785"/>
                      <a:pt x="14527" y="4805"/>
                    </a:cubicBezTo>
                    <a:cubicBezTo>
                      <a:pt x="14537" y="4805"/>
                      <a:pt x="14547" y="4815"/>
                      <a:pt x="14547" y="4825"/>
                    </a:cubicBezTo>
                    <a:cubicBezTo>
                      <a:pt x="14586" y="4855"/>
                      <a:pt x="14636" y="4884"/>
                      <a:pt x="14676" y="4894"/>
                    </a:cubicBezTo>
                    <a:cubicBezTo>
                      <a:pt x="14735" y="4974"/>
                      <a:pt x="14705" y="5003"/>
                      <a:pt x="14894" y="5003"/>
                    </a:cubicBezTo>
                    <a:cubicBezTo>
                      <a:pt x="14899" y="5003"/>
                      <a:pt x="14905" y="5003"/>
                      <a:pt x="14910" y="5003"/>
                    </a:cubicBezTo>
                    <a:cubicBezTo>
                      <a:pt x="15099" y="5003"/>
                      <a:pt x="15053" y="5179"/>
                      <a:pt x="15082" y="5440"/>
                    </a:cubicBezTo>
                    <a:cubicBezTo>
                      <a:pt x="15099" y="5557"/>
                      <a:pt x="15048" y="5598"/>
                      <a:pt x="14989" y="5598"/>
                    </a:cubicBezTo>
                    <a:cubicBezTo>
                      <a:pt x="14912" y="5598"/>
                      <a:pt x="14822" y="5531"/>
                      <a:pt x="14844" y="5469"/>
                    </a:cubicBezTo>
                    <a:cubicBezTo>
                      <a:pt x="14884" y="5360"/>
                      <a:pt x="14794" y="5311"/>
                      <a:pt x="14487" y="5202"/>
                    </a:cubicBezTo>
                    <a:cubicBezTo>
                      <a:pt x="14477" y="5202"/>
                      <a:pt x="14467" y="5202"/>
                      <a:pt x="14457" y="5192"/>
                    </a:cubicBezTo>
                    <a:cubicBezTo>
                      <a:pt x="14447" y="5152"/>
                      <a:pt x="14438" y="5132"/>
                      <a:pt x="14418" y="5093"/>
                    </a:cubicBezTo>
                    <a:cubicBezTo>
                      <a:pt x="14387" y="5031"/>
                      <a:pt x="14380" y="4884"/>
                      <a:pt x="14327" y="4884"/>
                    </a:cubicBezTo>
                    <a:cubicBezTo>
                      <a:pt x="14312" y="4884"/>
                      <a:pt x="14293" y="4896"/>
                      <a:pt x="14269" y="4924"/>
                    </a:cubicBezTo>
                    <a:cubicBezTo>
                      <a:pt x="14206" y="5005"/>
                      <a:pt x="14168" y="5071"/>
                      <a:pt x="14128" y="5071"/>
                    </a:cubicBezTo>
                    <a:cubicBezTo>
                      <a:pt x="14104" y="5071"/>
                      <a:pt x="14080" y="5048"/>
                      <a:pt x="14051" y="4994"/>
                    </a:cubicBezTo>
                    <a:cubicBezTo>
                      <a:pt x="13962" y="4855"/>
                      <a:pt x="13991" y="4716"/>
                      <a:pt x="13853" y="4676"/>
                    </a:cubicBezTo>
                    <a:cubicBezTo>
                      <a:pt x="13724" y="4646"/>
                      <a:pt x="13664" y="4627"/>
                      <a:pt x="13664" y="4567"/>
                    </a:cubicBezTo>
                    <a:cubicBezTo>
                      <a:pt x="13664" y="4506"/>
                      <a:pt x="13688" y="4351"/>
                      <a:pt x="13776" y="4351"/>
                    </a:cubicBezTo>
                    <a:close/>
                    <a:moveTo>
                      <a:pt x="2789" y="5158"/>
                    </a:moveTo>
                    <a:cubicBezTo>
                      <a:pt x="2819" y="5158"/>
                      <a:pt x="2787" y="5274"/>
                      <a:pt x="2787" y="5301"/>
                    </a:cubicBezTo>
                    <a:cubicBezTo>
                      <a:pt x="2787" y="5331"/>
                      <a:pt x="2797" y="5370"/>
                      <a:pt x="2728" y="5380"/>
                    </a:cubicBezTo>
                    <a:cubicBezTo>
                      <a:pt x="2668" y="5400"/>
                      <a:pt x="2688" y="5460"/>
                      <a:pt x="2648" y="5529"/>
                    </a:cubicBezTo>
                    <a:cubicBezTo>
                      <a:pt x="2638" y="5549"/>
                      <a:pt x="2628" y="5549"/>
                      <a:pt x="2628" y="5549"/>
                    </a:cubicBezTo>
                    <a:cubicBezTo>
                      <a:pt x="2618" y="5549"/>
                      <a:pt x="2618" y="5559"/>
                      <a:pt x="2618" y="5559"/>
                    </a:cubicBezTo>
                    <a:cubicBezTo>
                      <a:pt x="2599" y="5549"/>
                      <a:pt x="2579" y="5499"/>
                      <a:pt x="2549" y="5450"/>
                    </a:cubicBezTo>
                    <a:cubicBezTo>
                      <a:pt x="2542" y="5441"/>
                      <a:pt x="2535" y="5437"/>
                      <a:pt x="2529" y="5437"/>
                    </a:cubicBezTo>
                    <a:cubicBezTo>
                      <a:pt x="2494" y="5437"/>
                      <a:pt x="2477" y="5565"/>
                      <a:pt x="2460" y="5598"/>
                    </a:cubicBezTo>
                    <a:lnTo>
                      <a:pt x="2450" y="5598"/>
                    </a:lnTo>
                    <a:cubicBezTo>
                      <a:pt x="2400" y="5559"/>
                      <a:pt x="2490" y="5509"/>
                      <a:pt x="2420" y="5509"/>
                    </a:cubicBezTo>
                    <a:cubicBezTo>
                      <a:pt x="2361" y="5499"/>
                      <a:pt x="2133" y="5489"/>
                      <a:pt x="2202" y="5440"/>
                    </a:cubicBezTo>
                    <a:cubicBezTo>
                      <a:pt x="2271" y="5400"/>
                      <a:pt x="2321" y="5341"/>
                      <a:pt x="2321" y="5341"/>
                    </a:cubicBezTo>
                    <a:cubicBezTo>
                      <a:pt x="2321" y="5341"/>
                      <a:pt x="2357" y="5231"/>
                      <a:pt x="2407" y="5231"/>
                    </a:cubicBezTo>
                    <a:cubicBezTo>
                      <a:pt x="2420" y="5231"/>
                      <a:pt x="2435" y="5240"/>
                      <a:pt x="2450" y="5261"/>
                    </a:cubicBezTo>
                    <a:cubicBezTo>
                      <a:pt x="2460" y="5271"/>
                      <a:pt x="2460" y="5281"/>
                      <a:pt x="2470" y="5281"/>
                    </a:cubicBezTo>
                    <a:cubicBezTo>
                      <a:pt x="2460" y="5301"/>
                      <a:pt x="2400" y="5301"/>
                      <a:pt x="2321" y="5360"/>
                    </a:cubicBezTo>
                    <a:cubicBezTo>
                      <a:pt x="2260" y="5408"/>
                      <a:pt x="2283" y="5446"/>
                      <a:pt x="2326" y="5446"/>
                    </a:cubicBezTo>
                    <a:cubicBezTo>
                      <a:pt x="2345" y="5446"/>
                      <a:pt x="2369" y="5438"/>
                      <a:pt x="2390" y="5420"/>
                    </a:cubicBezTo>
                    <a:cubicBezTo>
                      <a:pt x="2450" y="5360"/>
                      <a:pt x="2490" y="5430"/>
                      <a:pt x="2549" y="5341"/>
                    </a:cubicBezTo>
                    <a:cubicBezTo>
                      <a:pt x="2552" y="5343"/>
                      <a:pt x="2556" y="5345"/>
                      <a:pt x="2560" y="5345"/>
                    </a:cubicBezTo>
                    <a:cubicBezTo>
                      <a:pt x="2570" y="5345"/>
                      <a:pt x="2582" y="5338"/>
                      <a:pt x="2589" y="5331"/>
                    </a:cubicBezTo>
                    <a:cubicBezTo>
                      <a:pt x="2599" y="5321"/>
                      <a:pt x="2609" y="5301"/>
                      <a:pt x="2609" y="5291"/>
                    </a:cubicBezTo>
                    <a:lnTo>
                      <a:pt x="2609" y="5291"/>
                    </a:lnTo>
                    <a:cubicBezTo>
                      <a:pt x="2609" y="5301"/>
                      <a:pt x="2609" y="5311"/>
                      <a:pt x="2599" y="5331"/>
                    </a:cubicBezTo>
                    <a:cubicBezTo>
                      <a:pt x="2594" y="5357"/>
                      <a:pt x="2602" y="5370"/>
                      <a:pt x="2615" y="5370"/>
                    </a:cubicBezTo>
                    <a:cubicBezTo>
                      <a:pt x="2633" y="5370"/>
                      <a:pt x="2660" y="5349"/>
                      <a:pt x="2688" y="5311"/>
                    </a:cubicBezTo>
                    <a:cubicBezTo>
                      <a:pt x="2695" y="5313"/>
                      <a:pt x="2701" y="5314"/>
                      <a:pt x="2706" y="5314"/>
                    </a:cubicBezTo>
                    <a:cubicBezTo>
                      <a:pt x="2724" y="5314"/>
                      <a:pt x="2731" y="5300"/>
                      <a:pt x="2708" y="5261"/>
                    </a:cubicBezTo>
                    <a:cubicBezTo>
                      <a:pt x="2728" y="5222"/>
                      <a:pt x="2728" y="5192"/>
                      <a:pt x="2777" y="5162"/>
                    </a:cubicBezTo>
                    <a:cubicBezTo>
                      <a:pt x="2782" y="5159"/>
                      <a:pt x="2786" y="5158"/>
                      <a:pt x="2789" y="5158"/>
                    </a:cubicBezTo>
                    <a:close/>
                    <a:moveTo>
                      <a:pt x="16527" y="5494"/>
                    </a:moveTo>
                    <a:cubicBezTo>
                      <a:pt x="16599" y="5494"/>
                      <a:pt x="16599" y="5574"/>
                      <a:pt x="16599" y="5608"/>
                    </a:cubicBezTo>
                    <a:cubicBezTo>
                      <a:pt x="16550" y="5588"/>
                      <a:pt x="16510" y="5549"/>
                      <a:pt x="16490" y="5499"/>
                    </a:cubicBezTo>
                    <a:cubicBezTo>
                      <a:pt x="16504" y="5495"/>
                      <a:pt x="16516" y="5494"/>
                      <a:pt x="16527" y="5494"/>
                    </a:cubicBezTo>
                    <a:close/>
                    <a:moveTo>
                      <a:pt x="20278" y="5499"/>
                    </a:moveTo>
                    <a:lnTo>
                      <a:pt x="20278" y="5499"/>
                    </a:lnTo>
                    <a:cubicBezTo>
                      <a:pt x="20298" y="5519"/>
                      <a:pt x="20317" y="5549"/>
                      <a:pt x="20327" y="5569"/>
                    </a:cubicBezTo>
                    <a:cubicBezTo>
                      <a:pt x="20337" y="5598"/>
                      <a:pt x="20337" y="5618"/>
                      <a:pt x="20327" y="5618"/>
                    </a:cubicBezTo>
                    <a:cubicBezTo>
                      <a:pt x="20317" y="5608"/>
                      <a:pt x="20317" y="5588"/>
                      <a:pt x="20298" y="5559"/>
                    </a:cubicBezTo>
                    <a:cubicBezTo>
                      <a:pt x="20288" y="5539"/>
                      <a:pt x="20288" y="5519"/>
                      <a:pt x="20278" y="5499"/>
                    </a:cubicBezTo>
                    <a:close/>
                    <a:moveTo>
                      <a:pt x="794" y="5607"/>
                    </a:moveTo>
                    <a:cubicBezTo>
                      <a:pt x="778" y="5619"/>
                      <a:pt x="761" y="5633"/>
                      <a:pt x="744" y="5648"/>
                    </a:cubicBezTo>
                    <a:lnTo>
                      <a:pt x="735" y="5648"/>
                    </a:lnTo>
                    <a:cubicBezTo>
                      <a:pt x="735" y="5638"/>
                      <a:pt x="754" y="5608"/>
                      <a:pt x="774" y="5608"/>
                    </a:cubicBezTo>
                    <a:cubicBezTo>
                      <a:pt x="777" y="5610"/>
                      <a:pt x="780" y="5610"/>
                      <a:pt x="783" y="5610"/>
                    </a:cubicBezTo>
                    <a:cubicBezTo>
                      <a:pt x="787" y="5610"/>
                      <a:pt x="791" y="5609"/>
                      <a:pt x="794" y="5607"/>
                    </a:cubicBezTo>
                    <a:close/>
                    <a:moveTo>
                      <a:pt x="8868" y="5342"/>
                    </a:moveTo>
                    <a:cubicBezTo>
                      <a:pt x="8995" y="5342"/>
                      <a:pt x="8974" y="5487"/>
                      <a:pt x="8974" y="5529"/>
                    </a:cubicBezTo>
                    <a:cubicBezTo>
                      <a:pt x="8984" y="5559"/>
                      <a:pt x="8954" y="5588"/>
                      <a:pt x="8895" y="5638"/>
                    </a:cubicBezTo>
                    <a:cubicBezTo>
                      <a:pt x="8869" y="5615"/>
                      <a:pt x="8849" y="5607"/>
                      <a:pt x="8831" y="5607"/>
                    </a:cubicBezTo>
                    <a:cubicBezTo>
                      <a:pt x="8786" y="5607"/>
                      <a:pt x="8759" y="5658"/>
                      <a:pt x="8716" y="5658"/>
                    </a:cubicBezTo>
                    <a:cubicBezTo>
                      <a:pt x="8667" y="5658"/>
                      <a:pt x="8617" y="5539"/>
                      <a:pt x="8677" y="5509"/>
                    </a:cubicBezTo>
                    <a:cubicBezTo>
                      <a:pt x="8730" y="5483"/>
                      <a:pt x="8696" y="5448"/>
                      <a:pt x="8667" y="5448"/>
                    </a:cubicBezTo>
                    <a:cubicBezTo>
                      <a:pt x="8663" y="5448"/>
                      <a:pt x="8660" y="5449"/>
                      <a:pt x="8657" y="5450"/>
                    </a:cubicBezTo>
                    <a:cubicBezTo>
                      <a:pt x="8644" y="5456"/>
                      <a:pt x="8628" y="5459"/>
                      <a:pt x="8612" y="5459"/>
                    </a:cubicBezTo>
                    <a:cubicBezTo>
                      <a:pt x="8577" y="5459"/>
                      <a:pt x="8544" y="5444"/>
                      <a:pt x="8558" y="5410"/>
                    </a:cubicBezTo>
                    <a:cubicBezTo>
                      <a:pt x="8617" y="5400"/>
                      <a:pt x="8687" y="5380"/>
                      <a:pt x="8776" y="5360"/>
                    </a:cubicBezTo>
                    <a:cubicBezTo>
                      <a:pt x="8813" y="5347"/>
                      <a:pt x="8844" y="5342"/>
                      <a:pt x="8868" y="5342"/>
                    </a:cubicBezTo>
                    <a:close/>
                    <a:moveTo>
                      <a:pt x="9967" y="5337"/>
                    </a:moveTo>
                    <a:cubicBezTo>
                      <a:pt x="10090" y="5337"/>
                      <a:pt x="10124" y="5503"/>
                      <a:pt x="10124" y="5559"/>
                    </a:cubicBezTo>
                    <a:cubicBezTo>
                      <a:pt x="10124" y="5608"/>
                      <a:pt x="10075" y="5638"/>
                      <a:pt x="9995" y="5658"/>
                    </a:cubicBezTo>
                    <a:cubicBezTo>
                      <a:pt x="9976" y="5579"/>
                      <a:pt x="9956" y="5440"/>
                      <a:pt x="9936" y="5341"/>
                    </a:cubicBezTo>
                    <a:cubicBezTo>
                      <a:pt x="9947" y="5338"/>
                      <a:pt x="9957" y="5337"/>
                      <a:pt x="9967" y="5337"/>
                    </a:cubicBezTo>
                    <a:close/>
                    <a:moveTo>
                      <a:pt x="3315" y="5186"/>
                    </a:moveTo>
                    <a:cubicBezTo>
                      <a:pt x="3320" y="5186"/>
                      <a:pt x="3326" y="5188"/>
                      <a:pt x="3332" y="5192"/>
                    </a:cubicBezTo>
                    <a:cubicBezTo>
                      <a:pt x="3392" y="5222"/>
                      <a:pt x="3382" y="5231"/>
                      <a:pt x="3422" y="5301"/>
                    </a:cubicBezTo>
                    <a:cubicBezTo>
                      <a:pt x="3450" y="5346"/>
                      <a:pt x="3478" y="5369"/>
                      <a:pt x="3495" y="5369"/>
                    </a:cubicBezTo>
                    <a:cubicBezTo>
                      <a:pt x="3508" y="5369"/>
                      <a:pt x="3515" y="5356"/>
                      <a:pt x="3511" y="5331"/>
                    </a:cubicBezTo>
                    <a:cubicBezTo>
                      <a:pt x="3497" y="5282"/>
                      <a:pt x="3503" y="5224"/>
                      <a:pt x="3524" y="5224"/>
                    </a:cubicBezTo>
                    <a:cubicBezTo>
                      <a:pt x="3533" y="5224"/>
                      <a:pt x="3546" y="5234"/>
                      <a:pt x="3560" y="5261"/>
                    </a:cubicBezTo>
                    <a:cubicBezTo>
                      <a:pt x="3590" y="5311"/>
                      <a:pt x="3610" y="5341"/>
                      <a:pt x="3630" y="5360"/>
                    </a:cubicBezTo>
                    <a:cubicBezTo>
                      <a:pt x="3560" y="5410"/>
                      <a:pt x="3630" y="5400"/>
                      <a:pt x="3679" y="5410"/>
                    </a:cubicBezTo>
                    <a:cubicBezTo>
                      <a:pt x="3689" y="5410"/>
                      <a:pt x="3689" y="5410"/>
                      <a:pt x="3699" y="5420"/>
                    </a:cubicBezTo>
                    <a:cubicBezTo>
                      <a:pt x="3719" y="5430"/>
                      <a:pt x="3739" y="5450"/>
                      <a:pt x="3759" y="5450"/>
                    </a:cubicBezTo>
                    <a:cubicBezTo>
                      <a:pt x="3775" y="5482"/>
                      <a:pt x="3771" y="5502"/>
                      <a:pt x="3820" y="5502"/>
                    </a:cubicBezTo>
                    <a:cubicBezTo>
                      <a:pt x="3830" y="5502"/>
                      <a:pt x="3843" y="5501"/>
                      <a:pt x="3858" y="5499"/>
                    </a:cubicBezTo>
                    <a:cubicBezTo>
                      <a:pt x="3957" y="5499"/>
                      <a:pt x="3947" y="5579"/>
                      <a:pt x="3957" y="5688"/>
                    </a:cubicBezTo>
                    <a:cubicBezTo>
                      <a:pt x="3927" y="5688"/>
                      <a:pt x="3888" y="5658"/>
                      <a:pt x="3848" y="5618"/>
                    </a:cubicBezTo>
                    <a:cubicBezTo>
                      <a:pt x="3825" y="5600"/>
                      <a:pt x="3802" y="5592"/>
                      <a:pt x="3780" y="5592"/>
                    </a:cubicBezTo>
                    <a:cubicBezTo>
                      <a:pt x="3754" y="5592"/>
                      <a:pt x="3730" y="5602"/>
                      <a:pt x="3709" y="5618"/>
                    </a:cubicBezTo>
                    <a:cubicBezTo>
                      <a:pt x="3699" y="5618"/>
                      <a:pt x="3689" y="5608"/>
                      <a:pt x="3669" y="5598"/>
                    </a:cubicBezTo>
                    <a:lnTo>
                      <a:pt x="3650" y="5598"/>
                    </a:lnTo>
                    <a:cubicBezTo>
                      <a:pt x="3650" y="5579"/>
                      <a:pt x="3640" y="5569"/>
                      <a:pt x="3630" y="5549"/>
                    </a:cubicBezTo>
                    <a:cubicBezTo>
                      <a:pt x="3615" y="5518"/>
                      <a:pt x="3611" y="5447"/>
                      <a:pt x="3588" y="5447"/>
                    </a:cubicBezTo>
                    <a:cubicBezTo>
                      <a:pt x="3581" y="5447"/>
                      <a:pt x="3572" y="5453"/>
                      <a:pt x="3560" y="5469"/>
                    </a:cubicBezTo>
                    <a:cubicBezTo>
                      <a:pt x="3529" y="5507"/>
                      <a:pt x="3510" y="5536"/>
                      <a:pt x="3490" y="5536"/>
                    </a:cubicBezTo>
                    <a:cubicBezTo>
                      <a:pt x="3478" y="5536"/>
                      <a:pt x="3466" y="5525"/>
                      <a:pt x="3451" y="5499"/>
                    </a:cubicBezTo>
                    <a:cubicBezTo>
                      <a:pt x="3412" y="5430"/>
                      <a:pt x="3422" y="5360"/>
                      <a:pt x="3352" y="5350"/>
                    </a:cubicBezTo>
                    <a:cubicBezTo>
                      <a:pt x="3293" y="5331"/>
                      <a:pt x="3263" y="5321"/>
                      <a:pt x="3263" y="5291"/>
                    </a:cubicBezTo>
                    <a:cubicBezTo>
                      <a:pt x="3263" y="5265"/>
                      <a:pt x="3278" y="5186"/>
                      <a:pt x="3315" y="5186"/>
                    </a:cubicBezTo>
                    <a:close/>
                    <a:moveTo>
                      <a:pt x="4473" y="5489"/>
                    </a:moveTo>
                    <a:cubicBezTo>
                      <a:pt x="4473" y="5519"/>
                      <a:pt x="4473" y="5549"/>
                      <a:pt x="4483" y="5579"/>
                    </a:cubicBezTo>
                    <a:cubicBezTo>
                      <a:pt x="4483" y="5638"/>
                      <a:pt x="4473" y="5668"/>
                      <a:pt x="4463" y="5697"/>
                    </a:cubicBezTo>
                    <a:cubicBezTo>
                      <a:pt x="4463" y="5588"/>
                      <a:pt x="4413" y="5509"/>
                      <a:pt x="4473" y="5489"/>
                    </a:cubicBezTo>
                    <a:close/>
                    <a:moveTo>
                      <a:pt x="3540" y="5675"/>
                    </a:moveTo>
                    <a:cubicBezTo>
                      <a:pt x="3542" y="5675"/>
                      <a:pt x="3546" y="5676"/>
                      <a:pt x="3551" y="5678"/>
                    </a:cubicBezTo>
                    <a:cubicBezTo>
                      <a:pt x="3570" y="5688"/>
                      <a:pt x="3590" y="5707"/>
                      <a:pt x="3610" y="5727"/>
                    </a:cubicBezTo>
                    <a:cubicBezTo>
                      <a:pt x="3600" y="5727"/>
                      <a:pt x="3590" y="5737"/>
                      <a:pt x="3580" y="5747"/>
                    </a:cubicBezTo>
                    <a:cubicBezTo>
                      <a:pt x="3547" y="5697"/>
                      <a:pt x="3528" y="5675"/>
                      <a:pt x="3540" y="5675"/>
                    </a:cubicBezTo>
                    <a:close/>
                    <a:moveTo>
                      <a:pt x="20129" y="5787"/>
                    </a:moveTo>
                    <a:cubicBezTo>
                      <a:pt x="20139" y="5787"/>
                      <a:pt x="20159" y="5797"/>
                      <a:pt x="20169" y="5816"/>
                    </a:cubicBezTo>
                    <a:lnTo>
                      <a:pt x="20149" y="5816"/>
                    </a:lnTo>
                    <a:cubicBezTo>
                      <a:pt x="20139" y="5816"/>
                      <a:pt x="20129" y="5797"/>
                      <a:pt x="20129" y="5787"/>
                    </a:cubicBezTo>
                    <a:close/>
                    <a:moveTo>
                      <a:pt x="921" y="5668"/>
                    </a:moveTo>
                    <a:cubicBezTo>
                      <a:pt x="987" y="5668"/>
                      <a:pt x="974" y="5742"/>
                      <a:pt x="982" y="5767"/>
                    </a:cubicBezTo>
                    <a:cubicBezTo>
                      <a:pt x="982" y="5777"/>
                      <a:pt x="973" y="5797"/>
                      <a:pt x="933" y="5816"/>
                    </a:cubicBezTo>
                    <a:cubicBezTo>
                      <a:pt x="922" y="5805"/>
                      <a:pt x="912" y="5801"/>
                      <a:pt x="903" y="5801"/>
                    </a:cubicBezTo>
                    <a:cubicBezTo>
                      <a:pt x="882" y="5801"/>
                      <a:pt x="868" y="5826"/>
                      <a:pt x="854" y="5826"/>
                    </a:cubicBezTo>
                    <a:cubicBezTo>
                      <a:pt x="824" y="5826"/>
                      <a:pt x="804" y="5767"/>
                      <a:pt x="834" y="5757"/>
                    </a:cubicBezTo>
                    <a:cubicBezTo>
                      <a:pt x="858" y="5741"/>
                      <a:pt x="843" y="5725"/>
                      <a:pt x="831" y="5725"/>
                    </a:cubicBezTo>
                    <a:cubicBezTo>
                      <a:pt x="828" y="5725"/>
                      <a:pt x="826" y="5725"/>
                      <a:pt x="824" y="5727"/>
                    </a:cubicBezTo>
                    <a:cubicBezTo>
                      <a:pt x="818" y="5730"/>
                      <a:pt x="811" y="5731"/>
                      <a:pt x="803" y="5731"/>
                    </a:cubicBezTo>
                    <a:cubicBezTo>
                      <a:pt x="782" y="5731"/>
                      <a:pt x="760" y="5722"/>
                      <a:pt x="774" y="5707"/>
                    </a:cubicBezTo>
                    <a:cubicBezTo>
                      <a:pt x="804" y="5697"/>
                      <a:pt x="834" y="5697"/>
                      <a:pt x="873" y="5678"/>
                    </a:cubicBezTo>
                    <a:cubicBezTo>
                      <a:pt x="893" y="5671"/>
                      <a:pt x="908" y="5668"/>
                      <a:pt x="921" y="5668"/>
                    </a:cubicBezTo>
                    <a:close/>
                    <a:moveTo>
                      <a:pt x="14289" y="5787"/>
                    </a:moveTo>
                    <a:cubicBezTo>
                      <a:pt x="14319" y="5797"/>
                      <a:pt x="14338" y="5807"/>
                      <a:pt x="14368" y="5836"/>
                    </a:cubicBezTo>
                    <a:lnTo>
                      <a:pt x="14328" y="5836"/>
                    </a:lnTo>
                    <a:cubicBezTo>
                      <a:pt x="14319" y="5836"/>
                      <a:pt x="14299" y="5816"/>
                      <a:pt x="14289" y="5787"/>
                    </a:cubicBezTo>
                    <a:close/>
                    <a:moveTo>
                      <a:pt x="18319" y="5444"/>
                    </a:moveTo>
                    <a:cubicBezTo>
                      <a:pt x="18326" y="5444"/>
                      <a:pt x="18334" y="5446"/>
                      <a:pt x="18344" y="5450"/>
                    </a:cubicBezTo>
                    <a:cubicBezTo>
                      <a:pt x="18424" y="5479"/>
                      <a:pt x="18433" y="5519"/>
                      <a:pt x="18453" y="5569"/>
                    </a:cubicBezTo>
                    <a:cubicBezTo>
                      <a:pt x="18424" y="5688"/>
                      <a:pt x="18513" y="5707"/>
                      <a:pt x="18562" y="5707"/>
                    </a:cubicBezTo>
                    <a:cubicBezTo>
                      <a:pt x="18582" y="5717"/>
                      <a:pt x="18592" y="5727"/>
                      <a:pt x="18612" y="5737"/>
                    </a:cubicBezTo>
                    <a:cubicBezTo>
                      <a:pt x="18606" y="5756"/>
                      <a:pt x="18611" y="5763"/>
                      <a:pt x="18626" y="5763"/>
                    </a:cubicBezTo>
                    <a:cubicBezTo>
                      <a:pt x="18635" y="5763"/>
                      <a:pt x="18647" y="5761"/>
                      <a:pt x="18661" y="5757"/>
                    </a:cubicBezTo>
                    <a:cubicBezTo>
                      <a:pt x="18666" y="5755"/>
                      <a:pt x="18671" y="5753"/>
                      <a:pt x="18674" y="5753"/>
                    </a:cubicBezTo>
                    <a:cubicBezTo>
                      <a:pt x="18718" y="5753"/>
                      <a:pt x="18700" y="5896"/>
                      <a:pt x="18681" y="5896"/>
                    </a:cubicBezTo>
                    <a:cubicBezTo>
                      <a:pt x="18653" y="5896"/>
                      <a:pt x="18579" y="5796"/>
                      <a:pt x="18529" y="5796"/>
                    </a:cubicBezTo>
                    <a:cubicBezTo>
                      <a:pt x="18527" y="5796"/>
                      <a:pt x="18525" y="5796"/>
                      <a:pt x="18523" y="5797"/>
                    </a:cubicBezTo>
                    <a:cubicBezTo>
                      <a:pt x="18513" y="5797"/>
                      <a:pt x="18513" y="5807"/>
                      <a:pt x="18503" y="5807"/>
                    </a:cubicBezTo>
                    <a:cubicBezTo>
                      <a:pt x="18483" y="5797"/>
                      <a:pt x="18463" y="5777"/>
                      <a:pt x="18433" y="5777"/>
                    </a:cubicBezTo>
                    <a:cubicBezTo>
                      <a:pt x="18305" y="5747"/>
                      <a:pt x="18314" y="5697"/>
                      <a:pt x="18314" y="5658"/>
                    </a:cubicBezTo>
                    <a:cubicBezTo>
                      <a:pt x="18314" y="5613"/>
                      <a:pt x="18249" y="5444"/>
                      <a:pt x="18319" y="5444"/>
                    </a:cubicBezTo>
                    <a:close/>
                    <a:moveTo>
                      <a:pt x="3570" y="5886"/>
                    </a:moveTo>
                    <a:cubicBezTo>
                      <a:pt x="3570" y="5886"/>
                      <a:pt x="3580" y="5886"/>
                      <a:pt x="3580" y="5896"/>
                    </a:cubicBezTo>
                    <a:cubicBezTo>
                      <a:pt x="3590" y="5896"/>
                      <a:pt x="3590" y="5906"/>
                      <a:pt x="3590" y="5906"/>
                    </a:cubicBezTo>
                    <a:cubicBezTo>
                      <a:pt x="3590" y="5916"/>
                      <a:pt x="3590" y="5916"/>
                      <a:pt x="3590" y="5916"/>
                    </a:cubicBezTo>
                    <a:cubicBezTo>
                      <a:pt x="3580" y="5916"/>
                      <a:pt x="3570" y="5896"/>
                      <a:pt x="3570" y="5886"/>
                    </a:cubicBezTo>
                    <a:close/>
                    <a:moveTo>
                      <a:pt x="11569" y="5271"/>
                    </a:moveTo>
                    <a:cubicBezTo>
                      <a:pt x="11581" y="5271"/>
                      <a:pt x="11595" y="5274"/>
                      <a:pt x="11612" y="5281"/>
                    </a:cubicBezTo>
                    <a:cubicBezTo>
                      <a:pt x="11731" y="5321"/>
                      <a:pt x="11741" y="5380"/>
                      <a:pt x="11780" y="5469"/>
                    </a:cubicBezTo>
                    <a:cubicBezTo>
                      <a:pt x="11731" y="5638"/>
                      <a:pt x="11860" y="5668"/>
                      <a:pt x="11919" y="5668"/>
                    </a:cubicBezTo>
                    <a:cubicBezTo>
                      <a:pt x="11949" y="5688"/>
                      <a:pt x="11979" y="5707"/>
                      <a:pt x="12008" y="5717"/>
                    </a:cubicBezTo>
                    <a:cubicBezTo>
                      <a:pt x="12003" y="5745"/>
                      <a:pt x="12010" y="5757"/>
                      <a:pt x="12028" y="5757"/>
                    </a:cubicBezTo>
                    <a:cubicBezTo>
                      <a:pt x="12041" y="5757"/>
                      <a:pt x="12062" y="5750"/>
                      <a:pt x="12088" y="5737"/>
                    </a:cubicBezTo>
                    <a:cubicBezTo>
                      <a:pt x="12093" y="5736"/>
                      <a:pt x="12098" y="5735"/>
                      <a:pt x="12103" y="5735"/>
                    </a:cubicBezTo>
                    <a:cubicBezTo>
                      <a:pt x="12182" y="5735"/>
                      <a:pt x="12145" y="5965"/>
                      <a:pt x="12107" y="5965"/>
                    </a:cubicBezTo>
                    <a:cubicBezTo>
                      <a:pt x="12070" y="5965"/>
                      <a:pt x="11970" y="5805"/>
                      <a:pt x="11892" y="5805"/>
                    </a:cubicBezTo>
                    <a:cubicBezTo>
                      <a:pt x="11888" y="5805"/>
                      <a:pt x="11884" y="5806"/>
                      <a:pt x="11879" y="5807"/>
                    </a:cubicBezTo>
                    <a:cubicBezTo>
                      <a:pt x="11869" y="5807"/>
                      <a:pt x="11860" y="5816"/>
                      <a:pt x="11850" y="5826"/>
                    </a:cubicBezTo>
                    <a:cubicBezTo>
                      <a:pt x="11820" y="5797"/>
                      <a:pt x="11790" y="5777"/>
                      <a:pt x="11741" y="5767"/>
                    </a:cubicBezTo>
                    <a:cubicBezTo>
                      <a:pt x="11542" y="5737"/>
                      <a:pt x="11572" y="5658"/>
                      <a:pt x="11572" y="5588"/>
                    </a:cubicBezTo>
                    <a:cubicBezTo>
                      <a:pt x="11572" y="5526"/>
                      <a:pt x="11468" y="5271"/>
                      <a:pt x="11569" y="5271"/>
                    </a:cubicBezTo>
                    <a:close/>
                    <a:moveTo>
                      <a:pt x="2243" y="5634"/>
                    </a:moveTo>
                    <a:cubicBezTo>
                      <a:pt x="2248" y="5634"/>
                      <a:pt x="2254" y="5635"/>
                      <a:pt x="2262" y="5638"/>
                    </a:cubicBezTo>
                    <a:cubicBezTo>
                      <a:pt x="2321" y="5658"/>
                      <a:pt x="2321" y="5688"/>
                      <a:pt x="2341" y="5727"/>
                    </a:cubicBezTo>
                    <a:cubicBezTo>
                      <a:pt x="2321" y="5816"/>
                      <a:pt x="2390" y="5826"/>
                      <a:pt x="2420" y="5826"/>
                    </a:cubicBezTo>
                    <a:cubicBezTo>
                      <a:pt x="2430" y="5836"/>
                      <a:pt x="2450" y="5846"/>
                      <a:pt x="2460" y="5856"/>
                    </a:cubicBezTo>
                    <a:cubicBezTo>
                      <a:pt x="2454" y="5868"/>
                      <a:pt x="2458" y="5873"/>
                      <a:pt x="2467" y="5873"/>
                    </a:cubicBezTo>
                    <a:cubicBezTo>
                      <a:pt x="2473" y="5873"/>
                      <a:pt x="2481" y="5870"/>
                      <a:pt x="2490" y="5866"/>
                    </a:cubicBezTo>
                    <a:cubicBezTo>
                      <a:pt x="2493" y="5865"/>
                      <a:pt x="2496" y="5864"/>
                      <a:pt x="2499" y="5864"/>
                    </a:cubicBezTo>
                    <a:cubicBezTo>
                      <a:pt x="2538" y="5864"/>
                      <a:pt x="2528" y="5975"/>
                      <a:pt x="2509" y="5975"/>
                    </a:cubicBezTo>
                    <a:cubicBezTo>
                      <a:pt x="2481" y="5975"/>
                      <a:pt x="2435" y="5895"/>
                      <a:pt x="2397" y="5895"/>
                    </a:cubicBezTo>
                    <a:cubicBezTo>
                      <a:pt x="2395" y="5895"/>
                      <a:pt x="2393" y="5895"/>
                      <a:pt x="2390" y="5896"/>
                    </a:cubicBezTo>
                    <a:cubicBezTo>
                      <a:pt x="2390" y="5896"/>
                      <a:pt x="2380" y="5906"/>
                      <a:pt x="2380" y="5906"/>
                    </a:cubicBezTo>
                    <a:cubicBezTo>
                      <a:pt x="2371" y="5896"/>
                      <a:pt x="2351" y="5886"/>
                      <a:pt x="2321" y="5876"/>
                    </a:cubicBezTo>
                    <a:cubicBezTo>
                      <a:pt x="2232" y="5866"/>
                      <a:pt x="2242" y="5826"/>
                      <a:pt x="2242" y="5787"/>
                    </a:cubicBezTo>
                    <a:cubicBezTo>
                      <a:pt x="2242" y="5760"/>
                      <a:pt x="2192" y="5634"/>
                      <a:pt x="2243" y="5634"/>
                    </a:cubicBezTo>
                    <a:close/>
                    <a:moveTo>
                      <a:pt x="16054" y="5945"/>
                    </a:moveTo>
                    <a:cubicBezTo>
                      <a:pt x="16054" y="5976"/>
                      <a:pt x="16042" y="5989"/>
                      <a:pt x="16028" y="5989"/>
                    </a:cubicBezTo>
                    <a:cubicBezTo>
                      <a:pt x="16023" y="5989"/>
                      <a:pt x="16019" y="5987"/>
                      <a:pt x="16014" y="5985"/>
                    </a:cubicBezTo>
                    <a:cubicBezTo>
                      <a:pt x="16014" y="5975"/>
                      <a:pt x="16034" y="5955"/>
                      <a:pt x="16054" y="5945"/>
                    </a:cubicBezTo>
                    <a:close/>
                    <a:moveTo>
                      <a:pt x="16470" y="5836"/>
                    </a:moveTo>
                    <a:cubicBezTo>
                      <a:pt x="16480" y="5846"/>
                      <a:pt x="16510" y="5846"/>
                      <a:pt x="16530" y="5856"/>
                    </a:cubicBezTo>
                    <a:lnTo>
                      <a:pt x="16520" y="5856"/>
                    </a:lnTo>
                    <a:cubicBezTo>
                      <a:pt x="16431" y="5896"/>
                      <a:pt x="16411" y="5906"/>
                      <a:pt x="16421" y="5945"/>
                    </a:cubicBezTo>
                    <a:cubicBezTo>
                      <a:pt x="16426" y="5967"/>
                      <a:pt x="16401" y="5989"/>
                      <a:pt x="16379" y="5989"/>
                    </a:cubicBezTo>
                    <a:cubicBezTo>
                      <a:pt x="16362" y="5989"/>
                      <a:pt x="16347" y="5975"/>
                      <a:pt x="16351" y="5935"/>
                    </a:cubicBezTo>
                    <a:cubicBezTo>
                      <a:pt x="16351" y="5916"/>
                      <a:pt x="16351" y="5896"/>
                      <a:pt x="16351" y="5886"/>
                    </a:cubicBezTo>
                    <a:cubicBezTo>
                      <a:pt x="16391" y="5876"/>
                      <a:pt x="16431" y="5856"/>
                      <a:pt x="16470" y="5836"/>
                    </a:cubicBezTo>
                    <a:close/>
                    <a:moveTo>
                      <a:pt x="8617" y="6084"/>
                    </a:moveTo>
                    <a:lnTo>
                      <a:pt x="8617" y="6084"/>
                    </a:lnTo>
                    <a:cubicBezTo>
                      <a:pt x="8628" y="6088"/>
                      <a:pt x="8639" y="6090"/>
                      <a:pt x="8648" y="6090"/>
                    </a:cubicBezTo>
                    <a:cubicBezTo>
                      <a:pt x="8654" y="6090"/>
                      <a:pt x="8660" y="6089"/>
                      <a:pt x="8665" y="6087"/>
                    </a:cubicBezTo>
                    <a:lnTo>
                      <a:pt x="8665" y="6087"/>
                    </a:lnTo>
                    <a:cubicBezTo>
                      <a:pt x="8657" y="6091"/>
                      <a:pt x="8649" y="6093"/>
                      <a:pt x="8641" y="6093"/>
                    </a:cubicBezTo>
                    <a:cubicBezTo>
                      <a:pt x="8632" y="6093"/>
                      <a:pt x="8624" y="6091"/>
                      <a:pt x="8617" y="6084"/>
                    </a:cubicBezTo>
                    <a:close/>
                    <a:moveTo>
                      <a:pt x="3719" y="5955"/>
                    </a:moveTo>
                    <a:lnTo>
                      <a:pt x="3719" y="5955"/>
                    </a:lnTo>
                    <a:cubicBezTo>
                      <a:pt x="3739" y="5965"/>
                      <a:pt x="3759" y="5985"/>
                      <a:pt x="3769" y="6015"/>
                    </a:cubicBezTo>
                    <a:cubicBezTo>
                      <a:pt x="3788" y="6064"/>
                      <a:pt x="3828" y="6084"/>
                      <a:pt x="3878" y="6084"/>
                    </a:cubicBezTo>
                    <a:lnTo>
                      <a:pt x="3868" y="6084"/>
                    </a:lnTo>
                    <a:cubicBezTo>
                      <a:pt x="3853" y="6094"/>
                      <a:pt x="3838" y="6097"/>
                      <a:pt x="3821" y="6097"/>
                    </a:cubicBezTo>
                    <a:cubicBezTo>
                      <a:pt x="3803" y="6097"/>
                      <a:pt x="3784" y="6094"/>
                      <a:pt x="3759" y="6094"/>
                    </a:cubicBezTo>
                    <a:cubicBezTo>
                      <a:pt x="3749" y="6094"/>
                      <a:pt x="3749" y="6084"/>
                      <a:pt x="3749" y="6084"/>
                    </a:cubicBezTo>
                    <a:cubicBezTo>
                      <a:pt x="3739" y="6035"/>
                      <a:pt x="3729" y="5995"/>
                      <a:pt x="3719" y="5955"/>
                    </a:cubicBezTo>
                    <a:close/>
                    <a:moveTo>
                      <a:pt x="20202" y="6049"/>
                    </a:moveTo>
                    <a:cubicBezTo>
                      <a:pt x="20208" y="6049"/>
                      <a:pt x="20219" y="6054"/>
                      <a:pt x="20238" y="6064"/>
                    </a:cubicBezTo>
                    <a:cubicBezTo>
                      <a:pt x="20268" y="6084"/>
                      <a:pt x="20278" y="6094"/>
                      <a:pt x="20288" y="6104"/>
                    </a:cubicBezTo>
                    <a:cubicBezTo>
                      <a:pt x="20268" y="6124"/>
                      <a:pt x="20258" y="6134"/>
                      <a:pt x="20238" y="6144"/>
                    </a:cubicBezTo>
                    <a:cubicBezTo>
                      <a:pt x="20209" y="6086"/>
                      <a:pt x="20185" y="6049"/>
                      <a:pt x="20202" y="6049"/>
                    </a:cubicBezTo>
                    <a:close/>
                    <a:moveTo>
                      <a:pt x="3625" y="6082"/>
                    </a:moveTo>
                    <a:cubicBezTo>
                      <a:pt x="3629" y="6082"/>
                      <a:pt x="3636" y="6086"/>
                      <a:pt x="3650" y="6094"/>
                    </a:cubicBezTo>
                    <a:cubicBezTo>
                      <a:pt x="3669" y="6104"/>
                      <a:pt x="3679" y="6114"/>
                      <a:pt x="3689" y="6124"/>
                    </a:cubicBezTo>
                    <a:cubicBezTo>
                      <a:pt x="3669" y="6134"/>
                      <a:pt x="3660" y="6144"/>
                      <a:pt x="3650" y="6154"/>
                    </a:cubicBezTo>
                    <a:cubicBezTo>
                      <a:pt x="3635" y="6110"/>
                      <a:pt x="3615" y="6082"/>
                      <a:pt x="3625" y="6082"/>
                    </a:cubicBezTo>
                    <a:close/>
                    <a:moveTo>
                      <a:pt x="981" y="6078"/>
                    </a:moveTo>
                    <a:lnTo>
                      <a:pt x="981" y="6078"/>
                    </a:lnTo>
                    <a:cubicBezTo>
                      <a:pt x="964" y="6103"/>
                      <a:pt x="963" y="6130"/>
                      <a:pt x="913" y="6213"/>
                    </a:cubicBezTo>
                    <a:cubicBezTo>
                      <a:pt x="913" y="6213"/>
                      <a:pt x="913" y="6203"/>
                      <a:pt x="913" y="6203"/>
                    </a:cubicBezTo>
                    <a:cubicBezTo>
                      <a:pt x="898" y="6192"/>
                      <a:pt x="885" y="6189"/>
                      <a:pt x="875" y="6189"/>
                    </a:cubicBezTo>
                    <a:cubicBezTo>
                      <a:pt x="866" y="6189"/>
                      <a:pt x="859" y="6191"/>
                      <a:pt x="852" y="6191"/>
                    </a:cubicBezTo>
                    <a:cubicBezTo>
                      <a:pt x="845" y="6191"/>
                      <a:pt x="840" y="6189"/>
                      <a:pt x="834" y="6183"/>
                    </a:cubicBezTo>
                    <a:cubicBezTo>
                      <a:pt x="814" y="6164"/>
                      <a:pt x="744" y="6144"/>
                      <a:pt x="784" y="6114"/>
                    </a:cubicBezTo>
                    <a:cubicBezTo>
                      <a:pt x="820" y="6099"/>
                      <a:pt x="841" y="6090"/>
                      <a:pt x="857" y="6090"/>
                    </a:cubicBezTo>
                    <a:cubicBezTo>
                      <a:pt x="863" y="6090"/>
                      <a:pt x="868" y="6091"/>
                      <a:pt x="873" y="6094"/>
                    </a:cubicBezTo>
                    <a:cubicBezTo>
                      <a:pt x="886" y="6107"/>
                      <a:pt x="907" y="6124"/>
                      <a:pt x="923" y="6124"/>
                    </a:cubicBezTo>
                    <a:cubicBezTo>
                      <a:pt x="932" y="6124"/>
                      <a:pt x="939" y="6118"/>
                      <a:pt x="943" y="6104"/>
                    </a:cubicBezTo>
                    <a:cubicBezTo>
                      <a:pt x="950" y="6076"/>
                      <a:pt x="972" y="6083"/>
                      <a:pt x="981" y="6078"/>
                    </a:cubicBezTo>
                    <a:close/>
                    <a:moveTo>
                      <a:pt x="3581" y="6119"/>
                    </a:moveTo>
                    <a:cubicBezTo>
                      <a:pt x="3588" y="6119"/>
                      <a:pt x="3594" y="6126"/>
                      <a:pt x="3600" y="6144"/>
                    </a:cubicBezTo>
                    <a:cubicBezTo>
                      <a:pt x="3610" y="6164"/>
                      <a:pt x="3610" y="6183"/>
                      <a:pt x="3610" y="6203"/>
                    </a:cubicBezTo>
                    <a:cubicBezTo>
                      <a:pt x="3598" y="6215"/>
                      <a:pt x="3594" y="6220"/>
                      <a:pt x="3588" y="6220"/>
                    </a:cubicBezTo>
                    <a:cubicBezTo>
                      <a:pt x="3583" y="6220"/>
                      <a:pt x="3579" y="6217"/>
                      <a:pt x="3570" y="6213"/>
                    </a:cubicBezTo>
                    <a:cubicBezTo>
                      <a:pt x="3560" y="6203"/>
                      <a:pt x="3551" y="6203"/>
                      <a:pt x="3541" y="6203"/>
                    </a:cubicBezTo>
                    <a:cubicBezTo>
                      <a:pt x="3548" y="6161"/>
                      <a:pt x="3565" y="6119"/>
                      <a:pt x="3581" y="6119"/>
                    </a:cubicBezTo>
                    <a:close/>
                    <a:moveTo>
                      <a:pt x="14824" y="5804"/>
                    </a:moveTo>
                    <a:cubicBezTo>
                      <a:pt x="14889" y="5804"/>
                      <a:pt x="14966" y="5851"/>
                      <a:pt x="15122" y="5926"/>
                    </a:cubicBezTo>
                    <a:cubicBezTo>
                      <a:pt x="15340" y="6035"/>
                      <a:pt x="15003" y="6124"/>
                      <a:pt x="14904" y="6193"/>
                    </a:cubicBezTo>
                    <a:cubicBezTo>
                      <a:pt x="14873" y="6215"/>
                      <a:pt x="14845" y="6220"/>
                      <a:pt x="14813" y="6220"/>
                    </a:cubicBezTo>
                    <a:cubicBezTo>
                      <a:pt x="14790" y="6220"/>
                      <a:pt x="14765" y="6217"/>
                      <a:pt x="14736" y="6217"/>
                    </a:cubicBezTo>
                    <a:cubicBezTo>
                      <a:pt x="14714" y="6217"/>
                      <a:pt x="14691" y="6218"/>
                      <a:pt x="14666" y="6223"/>
                    </a:cubicBezTo>
                    <a:cubicBezTo>
                      <a:pt x="14666" y="6213"/>
                      <a:pt x="14666" y="6203"/>
                      <a:pt x="14656" y="6183"/>
                    </a:cubicBezTo>
                    <a:cubicBezTo>
                      <a:pt x="14626" y="6084"/>
                      <a:pt x="14616" y="5985"/>
                      <a:pt x="14596" y="5906"/>
                    </a:cubicBezTo>
                    <a:cubicBezTo>
                      <a:pt x="14646" y="5886"/>
                      <a:pt x="14705" y="5856"/>
                      <a:pt x="14735" y="5836"/>
                    </a:cubicBezTo>
                    <a:cubicBezTo>
                      <a:pt x="14766" y="5814"/>
                      <a:pt x="14794" y="5804"/>
                      <a:pt x="14824" y="5804"/>
                    </a:cubicBezTo>
                    <a:close/>
                    <a:moveTo>
                      <a:pt x="16597" y="6052"/>
                    </a:moveTo>
                    <a:cubicBezTo>
                      <a:pt x="16579" y="6081"/>
                      <a:pt x="16572" y="6118"/>
                      <a:pt x="16520" y="6223"/>
                    </a:cubicBezTo>
                    <a:cubicBezTo>
                      <a:pt x="16520" y="6213"/>
                      <a:pt x="16510" y="6213"/>
                      <a:pt x="16510" y="6213"/>
                    </a:cubicBezTo>
                    <a:cubicBezTo>
                      <a:pt x="16488" y="6198"/>
                      <a:pt x="16471" y="6195"/>
                      <a:pt x="16458" y="6195"/>
                    </a:cubicBezTo>
                    <a:cubicBezTo>
                      <a:pt x="16443" y="6195"/>
                      <a:pt x="16431" y="6199"/>
                      <a:pt x="16420" y="6199"/>
                    </a:cubicBezTo>
                    <a:cubicBezTo>
                      <a:pt x="16414" y="6199"/>
                      <a:pt x="16408" y="6198"/>
                      <a:pt x="16401" y="6193"/>
                    </a:cubicBezTo>
                    <a:cubicBezTo>
                      <a:pt x="16371" y="6164"/>
                      <a:pt x="16272" y="6134"/>
                      <a:pt x="16341" y="6094"/>
                    </a:cubicBezTo>
                    <a:cubicBezTo>
                      <a:pt x="16384" y="6073"/>
                      <a:pt x="16406" y="6056"/>
                      <a:pt x="16427" y="6056"/>
                    </a:cubicBezTo>
                    <a:cubicBezTo>
                      <a:pt x="16435" y="6056"/>
                      <a:pt x="16442" y="6059"/>
                      <a:pt x="16450" y="6064"/>
                    </a:cubicBezTo>
                    <a:cubicBezTo>
                      <a:pt x="16469" y="6083"/>
                      <a:pt x="16498" y="6101"/>
                      <a:pt x="16520" y="6101"/>
                    </a:cubicBezTo>
                    <a:cubicBezTo>
                      <a:pt x="16534" y="6101"/>
                      <a:pt x="16546" y="6093"/>
                      <a:pt x="16550" y="6074"/>
                    </a:cubicBezTo>
                    <a:cubicBezTo>
                      <a:pt x="16562" y="6050"/>
                      <a:pt x="16586" y="6056"/>
                      <a:pt x="16597" y="6052"/>
                    </a:cubicBezTo>
                    <a:close/>
                    <a:moveTo>
                      <a:pt x="20137" y="6097"/>
                    </a:moveTo>
                    <a:cubicBezTo>
                      <a:pt x="20145" y="6097"/>
                      <a:pt x="20153" y="6107"/>
                      <a:pt x="20159" y="6134"/>
                    </a:cubicBezTo>
                    <a:cubicBezTo>
                      <a:pt x="20179" y="6164"/>
                      <a:pt x="20179" y="6193"/>
                      <a:pt x="20169" y="6213"/>
                    </a:cubicBezTo>
                    <a:cubicBezTo>
                      <a:pt x="20162" y="6225"/>
                      <a:pt x="20156" y="6234"/>
                      <a:pt x="20146" y="6234"/>
                    </a:cubicBezTo>
                    <a:cubicBezTo>
                      <a:pt x="20139" y="6234"/>
                      <a:pt x="20130" y="6231"/>
                      <a:pt x="20119" y="6223"/>
                    </a:cubicBezTo>
                    <a:cubicBezTo>
                      <a:pt x="20109" y="6213"/>
                      <a:pt x="20089" y="6213"/>
                      <a:pt x="20079" y="6213"/>
                    </a:cubicBezTo>
                    <a:cubicBezTo>
                      <a:pt x="20093" y="6157"/>
                      <a:pt x="20117" y="6097"/>
                      <a:pt x="20137" y="6097"/>
                    </a:cubicBezTo>
                    <a:close/>
                    <a:moveTo>
                      <a:pt x="9906" y="5341"/>
                    </a:moveTo>
                    <a:lnTo>
                      <a:pt x="9906" y="5618"/>
                    </a:lnTo>
                    <a:cubicBezTo>
                      <a:pt x="9906" y="5515"/>
                      <a:pt x="9899" y="5475"/>
                      <a:pt x="9888" y="5475"/>
                    </a:cubicBezTo>
                    <a:cubicBezTo>
                      <a:pt x="9869" y="5475"/>
                      <a:pt x="9838" y="5589"/>
                      <a:pt x="9807" y="5707"/>
                    </a:cubicBezTo>
                    <a:cubicBezTo>
                      <a:pt x="9668" y="5747"/>
                      <a:pt x="9678" y="5866"/>
                      <a:pt x="9599" y="5985"/>
                    </a:cubicBezTo>
                    <a:cubicBezTo>
                      <a:pt x="9599" y="6025"/>
                      <a:pt x="9609" y="6064"/>
                      <a:pt x="9609" y="6084"/>
                    </a:cubicBezTo>
                    <a:cubicBezTo>
                      <a:pt x="9629" y="6124"/>
                      <a:pt x="9629" y="6183"/>
                      <a:pt x="9639" y="6253"/>
                    </a:cubicBezTo>
                    <a:cubicBezTo>
                      <a:pt x="9609" y="6243"/>
                      <a:pt x="9559" y="6223"/>
                      <a:pt x="9500" y="6213"/>
                    </a:cubicBezTo>
                    <a:cubicBezTo>
                      <a:pt x="9500" y="6203"/>
                      <a:pt x="9500" y="6203"/>
                      <a:pt x="9500" y="6193"/>
                    </a:cubicBezTo>
                    <a:cubicBezTo>
                      <a:pt x="9510" y="6173"/>
                      <a:pt x="9520" y="6114"/>
                      <a:pt x="9529" y="6064"/>
                    </a:cubicBezTo>
                    <a:lnTo>
                      <a:pt x="9529" y="6064"/>
                    </a:lnTo>
                    <a:cubicBezTo>
                      <a:pt x="9495" y="6099"/>
                      <a:pt x="9466" y="6113"/>
                      <a:pt x="9437" y="6113"/>
                    </a:cubicBezTo>
                    <a:cubicBezTo>
                      <a:pt x="9375" y="6113"/>
                      <a:pt x="9317" y="6044"/>
                      <a:pt x="9222" y="5955"/>
                    </a:cubicBezTo>
                    <a:cubicBezTo>
                      <a:pt x="9190" y="5925"/>
                      <a:pt x="9165" y="5913"/>
                      <a:pt x="9144" y="5913"/>
                    </a:cubicBezTo>
                    <a:cubicBezTo>
                      <a:pt x="9070" y="5913"/>
                      <a:pt x="9058" y="6074"/>
                      <a:pt x="9004" y="6144"/>
                    </a:cubicBezTo>
                    <a:cubicBezTo>
                      <a:pt x="8998" y="6151"/>
                      <a:pt x="8992" y="6158"/>
                      <a:pt x="8988" y="6165"/>
                    </a:cubicBezTo>
                    <a:lnTo>
                      <a:pt x="8988" y="6165"/>
                    </a:lnTo>
                    <a:cubicBezTo>
                      <a:pt x="8988" y="6160"/>
                      <a:pt x="8987" y="6153"/>
                      <a:pt x="8984" y="6144"/>
                    </a:cubicBezTo>
                    <a:cubicBezTo>
                      <a:pt x="8961" y="6081"/>
                      <a:pt x="8937" y="6019"/>
                      <a:pt x="8905" y="6019"/>
                    </a:cubicBezTo>
                    <a:cubicBezTo>
                      <a:pt x="8895" y="6019"/>
                      <a:pt x="8886" y="6024"/>
                      <a:pt x="8875" y="6035"/>
                    </a:cubicBezTo>
                    <a:cubicBezTo>
                      <a:pt x="8851" y="6058"/>
                      <a:pt x="8832" y="6071"/>
                      <a:pt x="8821" y="6071"/>
                    </a:cubicBezTo>
                    <a:cubicBezTo>
                      <a:pt x="8808" y="6071"/>
                      <a:pt x="8805" y="6056"/>
                      <a:pt x="8816" y="6025"/>
                    </a:cubicBezTo>
                    <a:cubicBezTo>
                      <a:pt x="8832" y="5968"/>
                      <a:pt x="8939" y="5880"/>
                      <a:pt x="8910" y="5880"/>
                    </a:cubicBezTo>
                    <a:cubicBezTo>
                      <a:pt x="8904" y="5880"/>
                      <a:pt x="8890" y="5885"/>
                      <a:pt x="8865" y="5896"/>
                    </a:cubicBezTo>
                    <a:cubicBezTo>
                      <a:pt x="8726" y="5945"/>
                      <a:pt x="8687" y="5975"/>
                      <a:pt x="8706" y="6025"/>
                    </a:cubicBezTo>
                    <a:cubicBezTo>
                      <a:pt x="8712" y="6045"/>
                      <a:pt x="8695" y="6068"/>
                      <a:pt x="8675" y="6082"/>
                    </a:cubicBezTo>
                    <a:lnTo>
                      <a:pt x="8675" y="6082"/>
                    </a:lnTo>
                    <a:cubicBezTo>
                      <a:pt x="8694" y="6066"/>
                      <a:pt x="8692" y="6024"/>
                      <a:pt x="8637" y="5945"/>
                    </a:cubicBezTo>
                    <a:cubicBezTo>
                      <a:pt x="8637" y="5935"/>
                      <a:pt x="8627" y="5935"/>
                      <a:pt x="8627" y="5926"/>
                    </a:cubicBezTo>
                    <a:cubicBezTo>
                      <a:pt x="8687" y="5916"/>
                      <a:pt x="8756" y="5886"/>
                      <a:pt x="8816" y="5846"/>
                    </a:cubicBezTo>
                    <a:cubicBezTo>
                      <a:pt x="9004" y="5707"/>
                      <a:pt x="9063" y="5707"/>
                      <a:pt x="9222" y="5509"/>
                    </a:cubicBezTo>
                    <a:cubicBezTo>
                      <a:pt x="9270" y="5449"/>
                      <a:pt x="9308" y="5425"/>
                      <a:pt x="9336" y="5425"/>
                    </a:cubicBezTo>
                    <a:cubicBezTo>
                      <a:pt x="9402" y="5425"/>
                      <a:pt x="9415" y="5551"/>
                      <a:pt x="9381" y="5648"/>
                    </a:cubicBezTo>
                    <a:cubicBezTo>
                      <a:pt x="9360" y="5707"/>
                      <a:pt x="9380" y="5736"/>
                      <a:pt x="9421" y="5736"/>
                    </a:cubicBezTo>
                    <a:cubicBezTo>
                      <a:pt x="9475" y="5736"/>
                      <a:pt x="9565" y="5685"/>
                      <a:pt x="9639" y="5588"/>
                    </a:cubicBezTo>
                    <a:cubicBezTo>
                      <a:pt x="9777" y="5420"/>
                      <a:pt x="9738" y="5410"/>
                      <a:pt x="9906" y="5341"/>
                    </a:cubicBezTo>
                    <a:close/>
                    <a:moveTo>
                      <a:pt x="1126" y="6202"/>
                    </a:moveTo>
                    <a:cubicBezTo>
                      <a:pt x="1160" y="6202"/>
                      <a:pt x="1112" y="6240"/>
                      <a:pt x="1032" y="6302"/>
                    </a:cubicBezTo>
                    <a:cubicBezTo>
                      <a:pt x="1022" y="6292"/>
                      <a:pt x="1022" y="6282"/>
                      <a:pt x="1012" y="6273"/>
                    </a:cubicBezTo>
                    <a:cubicBezTo>
                      <a:pt x="1042" y="6243"/>
                      <a:pt x="1082" y="6213"/>
                      <a:pt x="1111" y="6203"/>
                    </a:cubicBezTo>
                    <a:cubicBezTo>
                      <a:pt x="1117" y="6202"/>
                      <a:pt x="1122" y="6202"/>
                      <a:pt x="1126" y="6202"/>
                    </a:cubicBezTo>
                    <a:close/>
                    <a:moveTo>
                      <a:pt x="16809" y="6213"/>
                    </a:moveTo>
                    <a:cubicBezTo>
                      <a:pt x="16827" y="6213"/>
                      <a:pt x="16787" y="6251"/>
                      <a:pt x="16718" y="6312"/>
                    </a:cubicBezTo>
                    <a:cubicBezTo>
                      <a:pt x="16708" y="6302"/>
                      <a:pt x="16688" y="6292"/>
                      <a:pt x="16678" y="6282"/>
                    </a:cubicBezTo>
                    <a:cubicBezTo>
                      <a:pt x="16708" y="6253"/>
                      <a:pt x="16748" y="6233"/>
                      <a:pt x="16778" y="6223"/>
                    </a:cubicBezTo>
                    <a:cubicBezTo>
                      <a:pt x="16793" y="6216"/>
                      <a:pt x="16803" y="6213"/>
                      <a:pt x="16809" y="6213"/>
                    </a:cubicBezTo>
                    <a:close/>
                    <a:moveTo>
                      <a:pt x="14411" y="6190"/>
                    </a:moveTo>
                    <a:cubicBezTo>
                      <a:pt x="14418" y="6190"/>
                      <a:pt x="14433" y="6197"/>
                      <a:pt x="14457" y="6213"/>
                    </a:cubicBezTo>
                    <a:cubicBezTo>
                      <a:pt x="14497" y="6243"/>
                      <a:pt x="14527" y="6263"/>
                      <a:pt x="14537" y="6273"/>
                    </a:cubicBezTo>
                    <a:lnTo>
                      <a:pt x="14527" y="6273"/>
                    </a:lnTo>
                    <a:cubicBezTo>
                      <a:pt x="14507" y="6292"/>
                      <a:pt x="14487" y="6312"/>
                      <a:pt x="14467" y="6322"/>
                    </a:cubicBezTo>
                    <a:cubicBezTo>
                      <a:pt x="14424" y="6243"/>
                      <a:pt x="14391" y="6190"/>
                      <a:pt x="14411" y="6190"/>
                    </a:cubicBezTo>
                    <a:close/>
                    <a:moveTo>
                      <a:pt x="8092" y="6213"/>
                    </a:moveTo>
                    <a:cubicBezTo>
                      <a:pt x="8112" y="6223"/>
                      <a:pt x="8131" y="6243"/>
                      <a:pt x="8171" y="6253"/>
                    </a:cubicBezTo>
                    <a:cubicBezTo>
                      <a:pt x="8270" y="6312"/>
                      <a:pt x="8121" y="6362"/>
                      <a:pt x="8072" y="6392"/>
                    </a:cubicBezTo>
                    <a:cubicBezTo>
                      <a:pt x="8072" y="6401"/>
                      <a:pt x="8072" y="6401"/>
                      <a:pt x="8062" y="6401"/>
                    </a:cubicBezTo>
                    <a:cubicBezTo>
                      <a:pt x="8012" y="6372"/>
                      <a:pt x="7973" y="6332"/>
                      <a:pt x="8042" y="6273"/>
                    </a:cubicBezTo>
                    <a:cubicBezTo>
                      <a:pt x="8062" y="6263"/>
                      <a:pt x="8072" y="6243"/>
                      <a:pt x="8092" y="6213"/>
                    </a:cubicBezTo>
                    <a:close/>
                    <a:moveTo>
                      <a:pt x="8978" y="6181"/>
                    </a:moveTo>
                    <a:cubicBezTo>
                      <a:pt x="8950" y="6231"/>
                      <a:pt x="8952" y="6282"/>
                      <a:pt x="8855" y="6451"/>
                    </a:cubicBezTo>
                    <a:cubicBezTo>
                      <a:pt x="8845" y="6441"/>
                      <a:pt x="8845" y="6441"/>
                      <a:pt x="8845" y="6441"/>
                    </a:cubicBezTo>
                    <a:cubicBezTo>
                      <a:pt x="8806" y="6410"/>
                      <a:pt x="8778" y="6405"/>
                      <a:pt x="8755" y="6405"/>
                    </a:cubicBezTo>
                    <a:cubicBezTo>
                      <a:pt x="8742" y="6405"/>
                      <a:pt x="8731" y="6407"/>
                      <a:pt x="8720" y="6407"/>
                    </a:cubicBezTo>
                    <a:cubicBezTo>
                      <a:pt x="8706" y="6407"/>
                      <a:pt x="8692" y="6404"/>
                      <a:pt x="8677" y="6392"/>
                    </a:cubicBezTo>
                    <a:cubicBezTo>
                      <a:pt x="8637" y="6362"/>
                      <a:pt x="8488" y="6312"/>
                      <a:pt x="8587" y="6253"/>
                    </a:cubicBezTo>
                    <a:cubicBezTo>
                      <a:pt x="8655" y="6219"/>
                      <a:pt x="8690" y="6199"/>
                      <a:pt x="8718" y="6199"/>
                    </a:cubicBezTo>
                    <a:cubicBezTo>
                      <a:pt x="8732" y="6199"/>
                      <a:pt x="8743" y="6204"/>
                      <a:pt x="8756" y="6213"/>
                    </a:cubicBezTo>
                    <a:cubicBezTo>
                      <a:pt x="8782" y="6233"/>
                      <a:pt x="8830" y="6265"/>
                      <a:pt x="8865" y="6265"/>
                    </a:cubicBezTo>
                    <a:cubicBezTo>
                      <a:pt x="8883" y="6265"/>
                      <a:pt x="8898" y="6257"/>
                      <a:pt x="8905" y="6233"/>
                    </a:cubicBezTo>
                    <a:cubicBezTo>
                      <a:pt x="8924" y="6181"/>
                      <a:pt x="8961" y="6189"/>
                      <a:pt x="8978" y="6181"/>
                    </a:cubicBezTo>
                    <a:close/>
                    <a:moveTo>
                      <a:pt x="14311" y="6260"/>
                    </a:moveTo>
                    <a:cubicBezTo>
                      <a:pt x="14324" y="6260"/>
                      <a:pt x="14337" y="6275"/>
                      <a:pt x="14348" y="6312"/>
                    </a:cubicBezTo>
                    <a:cubicBezTo>
                      <a:pt x="14368" y="6362"/>
                      <a:pt x="14368" y="6401"/>
                      <a:pt x="14368" y="6431"/>
                    </a:cubicBezTo>
                    <a:cubicBezTo>
                      <a:pt x="14350" y="6455"/>
                      <a:pt x="14339" y="6468"/>
                      <a:pt x="14325" y="6468"/>
                    </a:cubicBezTo>
                    <a:cubicBezTo>
                      <a:pt x="14315" y="6468"/>
                      <a:pt x="14304" y="6463"/>
                      <a:pt x="14289" y="6451"/>
                    </a:cubicBezTo>
                    <a:cubicBezTo>
                      <a:pt x="14269" y="6431"/>
                      <a:pt x="14249" y="6431"/>
                      <a:pt x="14219" y="6431"/>
                    </a:cubicBezTo>
                    <a:cubicBezTo>
                      <a:pt x="14241" y="6353"/>
                      <a:pt x="14277" y="6260"/>
                      <a:pt x="14311" y="6260"/>
                    </a:cubicBezTo>
                    <a:close/>
                    <a:moveTo>
                      <a:pt x="3640" y="6282"/>
                    </a:moveTo>
                    <a:cubicBezTo>
                      <a:pt x="3652" y="6301"/>
                      <a:pt x="3665" y="6308"/>
                      <a:pt x="3675" y="6308"/>
                    </a:cubicBezTo>
                    <a:cubicBezTo>
                      <a:pt x="3681" y="6308"/>
                      <a:pt x="3686" y="6306"/>
                      <a:pt x="3689" y="6302"/>
                    </a:cubicBezTo>
                    <a:cubicBezTo>
                      <a:pt x="3699" y="6332"/>
                      <a:pt x="3689" y="6362"/>
                      <a:pt x="3689" y="6362"/>
                    </a:cubicBezTo>
                    <a:cubicBezTo>
                      <a:pt x="3689" y="6362"/>
                      <a:pt x="3699" y="6382"/>
                      <a:pt x="3719" y="6401"/>
                    </a:cubicBezTo>
                    <a:cubicBezTo>
                      <a:pt x="3714" y="6406"/>
                      <a:pt x="3712" y="6406"/>
                      <a:pt x="3710" y="6406"/>
                    </a:cubicBezTo>
                    <a:cubicBezTo>
                      <a:pt x="3709" y="6406"/>
                      <a:pt x="3709" y="6406"/>
                      <a:pt x="3709" y="6411"/>
                    </a:cubicBezTo>
                    <a:cubicBezTo>
                      <a:pt x="3655" y="6427"/>
                      <a:pt x="3643" y="6490"/>
                      <a:pt x="3613" y="6490"/>
                    </a:cubicBezTo>
                    <a:cubicBezTo>
                      <a:pt x="3604" y="6490"/>
                      <a:pt x="3594" y="6484"/>
                      <a:pt x="3580" y="6471"/>
                    </a:cubicBezTo>
                    <a:cubicBezTo>
                      <a:pt x="3551" y="6441"/>
                      <a:pt x="3541" y="6421"/>
                      <a:pt x="3531" y="6401"/>
                    </a:cubicBezTo>
                    <a:cubicBezTo>
                      <a:pt x="3541" y="6392"/>
                      <a:pt x="3560" y="6382"/>
                      <a:pt x="3570" y="6362"/>
                    </a:cubicBezTo>
                    <a:cubicBezTo>
                      <a:pt x="3586" y="6378"/>
                      <a:pt x="3599" y="6390"/>
                      <a:pt x="3603" y="6390"/>
                    </a:cubicBezTo>
                    <a:cubicBezTo>
                      <a:pt x="3607" y="6390"/>
                      <a:pt x="3604" y="6380"/>
                      <a:pt x="3590" y="6352"/>
                    </a:cubicBezTo>
                    <a:cubicBezTo>
                      <a:pt x="3590" y="6352"/>
                      <a:pt x="3590" y="6352"/>
                      <a:pt x="3590" y="6342"/>
                    </a:cubicBezTo>
                    <a:cubicBezTo>
                      <a:pt x="3600" y="6332"/>
                      <a:pt x="3620" y="6302"/>
                      <a:pt x="3630" y="6282"/>
                    </a:cubicBezTo>
                    <a:close/>
                    <a:moveTo>
                      <a:pt x="3739" y="6441"/>
                    </a:moveTo>
                    <a:cubicBezTo>
                      <a:pt x="3759" y="6461"/>
                      <a:pt x="3779" y="6491"/>
                      <a:pt x="3808" y="6511"/>
                    </a:cubicBezTo>
                    <a:cubicBezTo>
                      <a:pt x="3808" y="6511"/>
                      <a:pt x="3808" y="6511"/>
                      <a:pt x="3808" y="6520"/>
                    </a:cubicBezTo>
                    <a:cubicBezTo>
                      <a:pt x="3779" y="6511"/>
                      <a:pt x="3749" y="6501"/>
                      <a:pt x="3739" y="6481"/>
                    </a:cubicBezTo>
                    <a:cubicBezTo>
                      <a:pt x="3739" y="6471"/>
                      <a:pt x="3739" y="6451"/>
                      <a:pt x="3739" y="6441"/>
                    </a:cubicBezTo>
                    <a:close/>
                    <a:moveTo>
                      <a:pt x="17250" y="5482"/>
                    </a:moveTo>
                    <a:cubicBezTo>
                      <a:pt x="17330" y="5482"/>
                      <a:pt x="17353" y="5594"/>
                      <a:pt x="17353" y="5638"/>
                    </a:cubicBezTo>
                    <a:cubicBezTo>
                      <a:pt x="17353" y="5688"/>
                      <a:pt x="17303" y="5697"/>
                      <a:pt x="17174" y="5717"/>
                    </a:cubicBezTo>
                    <a:cubicBezTo>
                      <a:pt x="17055" y="5747"/>
                      <a:pt x="17065" y="5826"/>
                      <a:pt x="17006" y="5916"/>
                    </a:cubicBezTo>
                    <a:cubicBezTo>
                      <a:pt x="17016" y="5945"/>
                      <a:pt x="17016" y="5975"/>
                      <a:pt x="17016" y="5985"/>
                    </a:cubicBezTo>
                    <a:cubicBezTo>
                      <a:pt x="17035" y="6015"/>
                      <a:pt x="17035" y="6084"/>
                      <a:pt x="17035" y="6134"/>
                    </a:cubicBezTo>
                    <a:cubicBezTo>
                      <a:pt x="17038" y="6145"/>
                      <a:pt x="17041" y="6150"/>
                      <a:pt x="17044" y="6150"/>
                    </a:cubicBezTo>
                    <a:cubicBezTo>
                      <a:pt x="17056" y="6150"/>
                      <a:pt x="17077" y="6102"/>
                      <a:pt x="17115" y="6094"/>
                    </a:cubicBezTo>
                    <a:cubicBezTo>
                      <a:pt x="17154" y="6094"/>
                      <a:pt x="17115" y="6094"/>
                      <a:pt x="17095" y="6124"/>
                    </a:cubicBezTo>
                    <a:cubicBezTo>
                      <a:pt x="17075" y="6164"/>
                      <a:pt x="17055" y="6243"/>
                      <a:pt x="17055" y="6253"/>
                    </a:cubicBezTo>
                    <a:cubicBezTo>
                      <a:pt x="17058" y="6255"/>
                      <a:pt x="17060" y="6256"/>
                      <a:pt x="17062" y="6256"/>
                    </a:cubicBezTo>
                    <a:cubicBezTo>
                      <a:pt x="17065" y="6256"/>
                      <a:pt x="17067" y="6255"/>
                      <a:pt x="17069" y="6255"/>
                    </a:cubicBezTo>
                    <a:cubicBezTo>
                      <a:pt x="17073" y="6255"/>
                      <a:pt x="17075" y="6258"/>
                      <a:pt x="17075" y="6273"/>
                    </a:cubicBezTo>
                    <a:cubicBezTo>
                      <a:pt x="17083" y="6297"/>
                      <a:pt x="17125" y="6315"/>
                      <a:pt x="17150" y="6315"/>
                    </a:cubicBezTo>
                    <a:cubicBezTo>
                      <a:pt x="17156" y="6315"/>
                      <a:pt x="17161" y="6314"/>
                      <a:pt x="17164" y="6312"/>
                    </a:cubicBezTo>
                    <a:cubicBezTo>
                      <a:pt x="17165" y="6312"/>
                      <a:pt x="17166" y="6312"/>
                      <a:pt x="17167" y="6312"/>
                    </a:cubicBezTo>
                    <a:cubicBezTo>
                      <a:pt x="17181" y="6312"/>
                      <a:pt x="17152" y="6403"/>
                      <a:pt x="17115" y="6431"/>
                    </a:cubicBezTo>
                    <a:cubicBezTo>
                      <a:pt x="17095" y="6444"/>
                      <a:pt x="17110" y="6474"/>
                      <a:pt x="17138" y="6474"/>
                    </a:cubicBezTo>
                    <a:cubicBezTo>
                      <a:pt x="17154" y="6474"/>
                      <a:pt x="17173" y="6465"/>
                      <a:pt x="17194" y="6441"/>
                    </a:cubicBezTo>
                    <a:cubicBezTo>
                      <a:pt x="17202" y="6433"/>
                      <a:pt x="17209" y="6429"/>
                      <a:pt x="17215" y="6429"/>
                    </a:cubicBezTo>
                    <a:cubicBezTo>
                      <a:pt x="17232" y="6429"/>
                      <a:pt x="17247" y="6457"/>
                      <a:pt x="17283" y="6501"/>
                    </a:cubicBezTo>
                    <a:cubicBezTo>
                      <a:pt x="17333" y="6550"/>
                      <a:pt x="17234" y="6520"/>
                      <a:pt x="17204" y="6560"/>
                    </a:cubicBezTo>
                    <a:cubicBezTo>
                      <a:pt x="17193" y="6575"/>
                      <a:pt x="17189" y="6580"/>
                      <a:pt x="17186" y="6580"/>
                    </a:cubicBezTo>
                    <a:cubicBezTo>
                      <a:pt x="17181" y="6580"/>
                      <a:pt x="17179" y="6566"/>
                      <a:pt x="17154" y="6560"/>
                    </a:cubicBezTo>
                    <a:cubicBezTo>
                      <a:pt x="17072" y="6485"/>
                      <a:pt x="17013" y="6433"/>
                      <a:pt x="16963" y="6433"/>
                    </a:cubicBezTo>
                    <a:cubicBezTo>
                      <a:pt x="16946" y="6433"/>
                      <a:pt x="16931" y="6439"/>
                      <a:pt x="16916" y="6451"/>
                    </a:cubicBezTo>
                    <a:cubicBezTo>
                      <a:pt x="16901" y="6463"/>
                      <a:pt x="16888" y="6468"/>
                      <a:pt x="16877" y="6468"/>
                    </a:cubicBezTo>
                    <a:cubicBezTo>
                      <a:pt x="16860" y="6468"/>
                      <a:pt x="16845" y="6455"/>
                      <a:pt x="16827" y="6431"/>
                    </a:cubicBezTo>
                    <a:cubicBezTo>
                      <a:pt x="16837" y="6411"/>
                      <a:pt x="16827" y="6382"/>
                      <a:pt x="16817" y="6372"/>
                    </a:cubicBezTo>
                    <a:cubicBezTo>
                      <a:pt x="16785" y="6356"/>
                      <a:pt x="16799" y="6339"/>
                      <a:pt x="16816" y="6339"/>
                    </a:cubicBezTo>
                    <a:cubicBezTo>
                      <a:pt x="16820" y="6339"/>
                      <a:pt x="16824" y="6340"/>
                      <a:pt x="16827" y="6342"/>
                    </a:cubicBezTo>
                    <a:cubicBezTo>
                      <a:pt x="16834" y="6344"/>
                      <a:pt x="16842" y="6346"/>
                      <a:pt x="16850" y="6346"/>
                    </a:cubicBezTo>
                    <a:cubicBezTo>
                      <a:pt x="16876" y="6346"/>
                      <a:pt x="16902" y="6333"/>
                      <a:pt x="16887" y="6302"/>
                    </a:cubicBezTo>
                    <a:cubicBezTo>
                      <a:pt x="16867" y="6253"/>
                      <a:pt x="16926" y="6233"/>
                      <a:pt x="16926" y="6223"/>
                    </a:cubicBezTo>
                    <a:cubicBezTo>
                      <a:pt x="16936" y="6213"/>
                      <a:pt x="16906" y="6173"/>
                      <a:pt x="16887" y="6173"/>
                    </a:cubicBezTo>
                    <a:cubicBezTo>
                      <a:pt x="16883" y="6175"/>
                      <a:pt x="16880" y="6175"/>
                      <a:pt x="16877" y="6175"/>
                    </a:cubicBezTo>
                    <a:cubicBezTo>
                      <a:pt x="16856" y="6175"/>
                      <a:pt x="16845" y="6152"/>
                      <a:pt x="16866" y="6152"/>
                    </a:cubicBezTo>
                    <a:cubicBezTo>
                      <a:pt x="16869" y="6152"/>
                      <a:pt x="16872" y="6152"/>
                      <a:pt x="16877" y="6154"/>
                    </a:cubicBezTo>
                    <a:cubicBezTo>
                      <a:pt x="16905" y="6154"/>
                      <a:pt x="16920" y="6167"/>
                      <a:pt x="16928" y="6167"/>
                    </a:cubicBezTo>
                    <a:cubicBezTo>
                      <a:pt x="16934" y="6167"/>
                      <a:pt x="16936" y="6159"/>
                      <a:pt x="16936" y="6134"/>
                    </a:cubicBezTo>
                    <a:cubicBezTo>
                      <a:pt x="16946" y="6084"/>
                      <a:pt x="16936" y="6084"/>
                      <a:pt x="16946" y="6054"/>
                    </a:cubicBezTo>
                    <a:cubicBezTo>
                      <a:pt x="16956" y="6045"/>
                      <a:pt x="16966" y="6005"/>
                      <a:pt x="16966" y="5965"/>
                    </a:cubicBezTo>
                    <a:lnTo>
                      <a:pt x="16966" y="5965"/>
                    </a:lnTo>
                    <a:cubicBezTo>
                      <a:pt x="16943" y="5991"/>
                      <a:pt x="16924" y="6002"/>
                      <a:pt x="16904" y="6002"/>
                    </a:cubicBezTo>
                    <a:cubicBezTo>
                      <a:pt x="16864" y="6002"/>
                      <a:pt x="16824" y="5956"/>
                      <a:pt x="16758" y="5896"/>
                    </a:cubicBezTo>
                    <a:cubicBezTo>
                      <a:pt x="16737" y="5877"/>
                      <a:pt x="16720" y="5869"/>
                      <a:pt x="16707" y="5869"/>
                    </a:cubicBezTo>
                    <a:cubicBezTo>
                      <a:pt x="16657" y="5869"/>
                      <a:pt x="16650" y="5978"/>
                      <a:pt x="16619" y="6025"/>
                    </a:cubicBezTo>
                    <a:cubicBezTo>
                      <a:pt x="16613" y="6031"/>
                      <a:pt x="16608" y="6036"/>
                      <a:pt x="16604" y="6042"/>
                    </a:cubicBezTo>
                    <a:lnTo>
                      <a:pt x="16604" y="6042"/>
                    </a:lnTo>
                    <a:cubicBezTo>
                      <a:pt x="16604" y="6038"/>
                      <a:pt x="16602" y="6032"/>
                      <a:pt x="16599" y="6025"/>
                    </a:cubicBezTo>
                    <a:cubicBezTo>
                      <a:pt x="16591" y="5984"/>
                      <a:pt x="16570" y="5937"/>
                      <a:pt x="16546" y="5937"/>
                    </a:cubicBezTo>
                    <a:cubicBezTo>
                      <a:pt x="16541" y="5937"/>
                      <a:pt x="16535" y="5940"/>
                      <a:pt x="16530" y="5945"/>
                    </a:cubicBezTo>
                    <a:cubicBezTo>
                      <a:pt x="16515" y="5965"/>
                      <a:pt x="16502" y="5975"/>
                      <a:pt x="16495" y="5975"/>
                    </a:cubicBezTo>
                    <a:cubicBezTo>
                      <a:pt x="16488" y="5975"/>
                      <a:pt x="16485" y="5965"/>
                      <a:pt x="16490" y="5945"/>
                    </a:cubicBezTo>
                    <a:cubicBezTo>
                      <a:pt x="16500" y="5916"/>
                      <a:pt x="16540" y="5886"/>
                      <a:pt x="16550" y="5866"/>
                    </a:cubicBezTo>
                    <a:cubicBezTo>
                      <a:pt x="16560" y="5867"/>
                      <a:pt x="16571" y="5868"/>
                      <a:pt x="16582" y="5868"/>
                    </a:cubicBezTo>
                    <a:cubicBezTo>
                      <a:pt x="16683" y="5868"/>
                      <a:pt x="16792" y="5826"/>
                      <a:pt x="16837" y="5727"/>
                    </a:cubicBezTo>
                    <a:cubicBezTo>
                      <a:pt x="16847" y="5707"/>
                      <a:pt x="16857" y="5697"/>
                      <a:pt x="16867" y="5688"/>
                    </a:cubicBezTo>
                    <a:lnTo>
                      <a:pt x="16867" y="5688"/>
                    </a:lnTo>
                    <a:cubicBezTo>
                      <a:pt x="16849" y="5728"/>
                      <a:pt x="16862" y="5748"/>
                      <a:pt x="16890" y="5748"/>
                    </a:cubicBezTo>
                    <a:cubicBezTo>
                      <a:pt x="16910" y="5748"/>
                      <a:pt x="16937" y="5738"/>
                      <a:pt x="16966" y="5717"/>
                    </a:cubicBezTo>
                    <a:cubicBezTo>
                      <a:pt x="16975" y="5730"/>
                      <a:pt x="16983" y="5738"/>
                      <a:pt x="16989" y="5738"/>
                    </a:cubicBezTo>
                    <a:cubicBezTo>
                      <a:pt x="16996" y="5738"/>
                      <a:pt x="16997" y="5725"/>
                      <a:pt x="16986" y="5697"/>
                    </a:cubicBezTo>
                    <a:cubicBezTo>
                      <a:pt x="17006" y="5688"/>
                      <a:pt x="17025" y="5678"/>
                      <a:pt x="17035" y="5658"/>
                    </a:cubicBezTo>
                    <a:cubicBezTo>
                      <a:pt x="17125" y="5539"/>
                      <a:pt x="17105" y="5539"/>
                      <a:pt x="17214" y="5489"/>
                    </a:cubicBezTo>
                    <a:cubicBezTo>
                      <a:pt x="17227" y="5484"/>
                      <a:pt x="17239" y="5482"/>
                      <a:pt x="17250" y="5482"/>
                    </a:cubicBezTo>
                    <a:close/>
                    <a:moveTo>
                      <a:pt x="854" y="6530"/>
                    </a:moveTo>
                    <a:cubicBezTo>
                      <a:pt x="854" y="6550"/>
                      <a:pt x="844" y="6570"/>
                      <a:pt x="834" y="6600"/>
                    </a:cubicBezTo>
                    <a:cubicBezTo>
                      <a:pt x="834" y="6590"/>
                      <a:pt x="834" y="6590"/>
                      <a:pt x="834" y="6590"/>
                    </a:cubicBezTo>
                    <a:cubicBezTo>
                      <a:pt x="834" y="6570"/>
                      <a:pt x="834" y="6540"/>
                      <a:pt x="854" y="6530"/>
                    </a:cubicBezTo>
                    <a:close/>
                    <a:moveTo>
                      <a:pt x="20208" y="6322"/>
                    </a:moveTo>
                    <a:cubicBezTo>
                      <a:pt x="20218" y="6322"/>
                      <a:pt x="20218" y="6322"/>
                      <a:pt x="20218" y="6332"/>
                    </a:cubicBezTo>
                    <a:cubicBezTo>
                      <a:pt x="20237" y="6351"/>
                      <a:pt x="20257" y="6362"/>
                      <a:pt x="20273" y="6362"/>
                    </a:cubicBezTo>
                    <a:cubicBezTo>
                      <a:pt x="20282" y="6362"/>
                      <a:pt x="20290" y="6359"/>
                      <a:pt x="20298" y="6352"/>
                    </a:cubicBezTo>
                    <a:cubicBezTo>
                      <a:pt x="20298" y="6392"/>
                      <a:pt x="20298" y="6431"/>
                      <a:pt x="20298" y="6431"/>
                    </a:cubicBezTo>
                    <a:cubicBezTo>
                      <a:pt x="20298" y="6431"/>
                      <a:pt x="20307" y="6451"/>
                      <a:pt x="20327" y="6491"/>
                    </a:cubicBezTo>
                    <a:lnTo>
                      <a:pt x="20317" y="6491"/>
                    </a:lnTo>
                    <a:cubicBezTo>
                      <a:pt x="20248" y="6521"/>
                      <a:pt x="20227" y="6605"/>
                      <a:pt x="20184" y="6605"/>
                    </a:cubicBezTo>
                    <a:cubicBezTo>
                      <a:pt x="20171" y="6605"/>
                      <a:pt x="20157" y="6598"/>
                      <a:pt x="20139" y="6580"/>
                    </a:cubicBezTo>
                    <a:cubicBezTo>
                      <a:pt x="20099" y="6540"/>
                      <a:pt x="20079" y="6511"/>
                      <a:pt x="20079" y="6491"/>
                    </a:cubicBezTo>
                    <a:cubicBezTo>
                      <a:pt x="20089" y="6481"/>
                      <a:pt x="20109" y="6461"/>
                      <a:pt x="20129" y="6431"/>
                    </a:cubicBezTo>
                    <a:cubicBezTo>
                      <a:pt x="20150" y="6452"/>
                      <a:pt x="20165" y="6467"/>
                      <a:pt x="20169" y="6467"/>
                    </a:cubicBezTo>
                    <a:cubicBezTo>
                      <a:pt x="20173" y="6467"/>
                      <a:pt x="20168" y="6454"/>
                      <a:pt x="20149" y="6421"/>
                    </a:cubicBezTo>
                    <a:cubicBezTo>
                      <a:pt x="20149" y="6411"/>
                      <a:pt x="20149" y="6411"/>
                      <a:pt x="20149" y="6411"/>
                    </a:cubicBezTo>
                    <a:cubicBezTo>
                      <a:pt x="20169" y="6382"/>
                      <a:pt x="20188" y="6352"/>
                      <a:pt x="20208" y="6322"/>
                    </a:cubicBezTo>
                    <a:close/>
                    <a:moveTo>
                      <a:pt x="9291" y="6431"/>
                    </a:moveTo>
                    <a:cubicBezTo>
                      <a:pt x="9327" y="6431"/>
                      <a:pt x="9241" y="6507"/>
                      <a:pt x="9093" y="6630"/>
                    </a:cubicBezTo>
                    <a:cubicBezTo>
                      <a:pt x="9073" y="6610"/>
                      <a:pt x="9054" y="6590"/>
                      <a:pt x="9044" y="6570"/>
                    </a:cubicBezTo>
                    <a:cubicBezTo>
                      <a:pt x="9113" y="6511"/>
                      <a:pt x="9192" y="6461"/>
                      <a:pt x="9252" y="6441"/>
                    </a:cubicBezTo>
                    <a:cubicBezTo>
                      <a:pt x="9271" y="6434"/>
                      <a:pt x="9284" y="6431"/>
                      <a:pt x="9291" y="6431"/>
                    </a:cubicBezTo>
                    <a:close/>
                    <a:moveTo>
                      <a:pt x="1004" y="6643"/>
                    </a:moveTo>
                    <a:cubicBezTo>
                      <a:pt x="1004" y="6645"/>
                      <a:pt x="1003" y="6647"/>
                      <a:pt x="1002" y="6649"/>
                    </a:cubicBezTo>
                    <a:cubicBezTo>
                      <a:pt x="1006" y="6646"/>
                      <a:pt x="1007" y="6643"/>
                      <a:pt x="1004" y="6643"/>
                    </a:cubicBezTo>
                    <a:close/>
                    <a:moveTo>
                      <a:pt x="20357" y="6540"/>
                    </a:moveTo>
                    <a:cubicBezTo>
                      <a:pt x="20377" y="6570"/>
                      <a:pt x="20407" y="6610"/>
                      <a:pt x="20446" y="6630"/>
                    </a:cubicBezTo>
                    <a:cubicBezTo>
                      <a:pt x="20456" y="6639"/>
                      <a:pt x="20466" y="6649"/>
                      <a:pt x="20466" y="6649"/>
                    </a:cubicBezTo>
                    <a:cubicBezTo>
                      <a:pt x="20426" y="6639"/>
                      <a:pt x="20377" y="6620"/>
                      <a:pt x="20357" y="6590"/>
                    </a:cubicBezTo>
                    <a:cubicBezTo>
                      <a:pt x="20347" y="6570"/>
                      <a:pt x="20347" y="6550"/>
                      <a:pt x="20357" y="6540"/>
                    </a:cubicBezTo>
                    <a:close/>
                    <a:moveTo>
                      <a:pt x="6317" y="5826"/>
                    </a:moveTo>
                    <a:cubicBezTo>
                      <a:pt x="6334" y="5826"/>
                      <a:pt x="6352" y="5836"/>
                      <a:pt x="6366" y="5846"/>
                    </a:cubicBezTo>
                    <a:cubicBezTo>
                      <a:pt x="6347" y="5876"/>
                      <a:pt x="6327" y="5916"/>
                      <a:pt x="6297" y="5945"/>
                    </a:cubicBezTo>
                    <a:cubicBezTo>
                      <a:pt x="6226" y="6050"/>
                      <a:pt x="6249" y="6090"/>
                      <a:pt x="6289" y="6090"/>
                    </a:cubicBezTo>
                    <a:cubicBezTo>
                      <a:pt x="6320" y="6090"/>
                      <a:pt x="6363" y="6064"/>
                      <a:pt x="6376" y="6025"/>
                    </a:cubicBezTo>
                    <a:cubicBezTo>
                      <a:pt x="6386" y="6003"/>
                      <a:pt x="6393" y="5994"/>
                      <a:pt x="6398" y="5994"/>
                    </a:cubicBezTo>
                    <a:cubicBezTo>
                      <a:pt x="6414" y="5994"/>
                      <a:pt x="6416" y="6077"/>
                      <a:pt x="6446" y="6114"/>
                    </a:cubicBezTo>
                    <a:cubicBezTo>
                      <a:pt x="6457" y="6133"/>
                      <a:pt x="6473" y="6147"/>
                      <a:pt x="6493" y="6147"/>
                    </a:cubicBezTo>
                    <a:cubicBezTo>
                      <a:pt x="6526" y="6147"/>
                      <a:pt x="6573" y="6108"/>
                      <a:pt x="6634" y="5985"/>
                    </a:cubicBezTo>
                    <a:cubicBezTo>
                      <a:pt x="6658" y="5941"/>
                      <a:pt x="6681" y="5924"/>
                      <a:pt x="6702" y="5924"/>
                    </a:cubicBezTo>
                    <a:cubicBezTo>
                      <a:pt x="6775" y="5924"/>
                      <a:pt x="6823" y="6134"/>
                      <a:pt x="6823" y="6134"/>
                    </a:cubicBezTo>
                    <a:cubicBezTo>
                      <a:pt x="6823" y="6134"/>
                      <a:pt x="6892" y="6243"/>
                      <a:pt x="6981" y="6322"/>
                    </a:cubicBezTo>
                    <a:cubicBezTo>
                      <a:pt x="7080" y="6411"/>
                      <a:pt x="6763" y="6441"/>
                      <a:pt x="6674" y="6451"/>
                    </a:cubicBezTo>
                    <a:cubicBezTo>
                      <a:pt x="6585" y="6461"/>
                      <a:pt x="6713" y="6560"/>
                      <a:pt x="6644" y="6630"/>
                    </a:cubicBezTo>
                    <a:cubicBezTo>
                      <a:pt x="6632" y="6644"/>
                      <a:pt x="6617" y="6650"/>
                      <a:pt x="6601" y="6650"/>
                    </a:cubicBezTo>
                    <a:cubicBezTo>
                      <a:pt x="6525" y="6650"/>
                      <a:pt x="6411" y="6525"/>
                      <a:pt x="6297" y="6501"/>
                    </a:cubicBezTo>
                    <a:cubicBezTo>
                      <a:pt x="6262" y="6494"/>
                      <a:pt x="6232" y="6487"/>
                      <a:pt x="6207" y="6487"/>
                    </a:cubicBezTo>
                    <a:cubicBezTo>
                      <a:pt x="6196" y="6487"/>
                      <a:pt x="6187" y="6488"/>
                      <a:pt x="6178" y="6491"/>
                    </a:cubicBezTo>
                    <a:cubicBezTo>
                      <a:pt x="6158" y="6471"/>
                      <a:pt x="6128" y="6451"/>
                      <a:pt x="6099" y="6431"/>
                    </a:cubicBezTo>
                    <a:cubicBezTo>
                      <a:pt x="6016" y="6378"/>
                      <a:pt x="5953" y="6367"/>
                      <a:pt x="5900" y="6367"/>
                    </a:cubicBezTo>
                    <a:cubicBezTo>
                      <a:pt x="5864" y="6367"/>
                      <a:pt x="5832" y="6372"/>
                      <a:pt x="5803" y="6372"/>
                    </a:cubicBezTo>
                    <a:cubicBezTo>
                      <a:pt x="5771" y="6372"/>
                      <a:pt x="5742" y="6366"/>
                      <a:pt x="5712" y="6342"/>
                    </a:cubicBezTo>
                    <a:cubicBezTo>
                      <a:pt x="5613" y="6273"/>
                      <a:pt x="5266" y="6183"/>
                      <a:pt x="5494" y="6074"/>
                    </a:cubicBezTo>
                    <a:cubicBezTo>
                      <a:pt x="5651" y="5992"/>
                      <a:pt x="5733" y="5948"/>
                      <a:pt x="5801" y="5948"/>
                    </a:cubicBezTo>
                    <a:cubicBezTo>
                      <a:pt x="5832" y="5948"/>
                      <a:pt x="5860" y="5957"/>
                      <a:pt x="5891" y="5975"/>
                    </a:cubicBezTo>
                    <a:cubicBezTo>
                      <a:pt x="5921" y="5999"/>
                      <a:pt x="5967" y="6011"/>
                      <a:pt x="6017" y="6011"/>
                    </a:cubicBezTo>
                    <a:cubicBezTo>
                      <a:pt x="6115" y="6011"/>
                      <a:pt x="6228" y="5964"/>
                      <a:pt x="6267" y="5866"/>
                    </a:cubicBezTo>
                    <a:cubicBezTo>
                      <a:pt x="6282" y="5836"/>
                      <a:pt x="6300" y="5826"/>
                      <a:pt x="6317" y="5826"/>
                    </a:cubicBezTo>
                    <a:close/>
                    <a:moveTo>
                      <a:pt x="17266" y="6655"/>
                    </a:moveTo>
                    <a:cubicBezTo>
                      <a:pt x="17272" y="6655"/>
                      <a:pt x="17268" y="6662"/>
                      <a:pt x="17254" y="6669"/>
                    </a:cubicBezTo>
                    <a:cubicBezTo>
                      <a:pt x="17254" y="6669"/>
                      <a:pt x="17254" y="6669"/>
                      <a:pt x="17254" y="6659"/>
                    </a:cubicBezTo>
                    <a:cubicBezTo>
                      <a:pt x="17259" y="6656"/>
                      <a:pt x="17263" y="6655"/>
                      <a:pt x="17266" y="6655"/>
                    </a:cubicBezTo>
                    <a:close/>
                    <a:moveTo>
                      <a:pt x="9504" y="6282"/>
                    </a:moveTo>
                    <a:cubicBezTo>
                      <a:pt x="9598" y="6282"/>
                      <a:pt x="9687" y="6374"/>
                      <a:pt x="9658" y="6411"/>
                    </a:cubicBezTo>
                    <a:cubicBezTo>
                      <a:pt x="9639" y="6441"/>
                      <a:pt x="9391" y="6491"/>
                      <a:pt x="9490" y="6649"/>
                    </a:cubicBezTo>
                    <a:cubicBezTo>
                      <a:pt x="9540" y="6734"/>
                      <a:pt x="9454" y="6761"/>
                      <a:pt x="9367" y="6761"/>
                    </a:cubicBezTo>
                    <a:cubicBezTo>
                      <a:pt x="9351" y="6761"/>
                      <a:pt x="9336" y="6760"/>
                      <a:pt x="9321" y="6758"/>
                    </a:cubicBezTo>
                    <a:cubicBezTo>
                      <a:pt x="9331" y="6729"/>
                      <a:pt x="9331" y="6689"/>
                      <a:pt x="9301" y="6679"/>
                    </a:cubicBezTo>
                    <a:cubicBezTo>
                      <a:pt x="9258" y="6645"/>
                      <a:pt x="9283" y="6618"/>
                      <a:pt x="9309" y="6618"/>
                    </a:cubicBezTo>
                    <a:cubicBezTo>
                      <a:pt x="9313" y="6618"/>
                      <a:pt x="9317" y="6618"/>
                      <a:pt x="9321" y="6620"/>
                    </a:cubicBezTo>
                    <a:cubicBezTo>
                      <a:pt x="9333" y="6622"/>
                      <a:pt x="9348" y="6625"/>
                      <a:pt x="9362" y="6625"/>
                    </a:cubicBezTo>
                    <a:cubicBezTo>
                      <a:pt x="9398" y="6625"/>
                      <a:pt x="9432" y="6612"/>
                      <a:pt x="9410" y="6570"/>
                    </a:cubicBezTo>
                    <a:cubicBezTo>
                      <a:pt x="9371" y="6491"/>
                      <a:pt x="9470" y="6461"/>
                      <a:pt x="9480" y="6441"/>
                    </a:cubicBezTo>
                    <a:cubicBezTo>
                      <a:pt x="9490" y="6431"/>
                      <a:pt x="9450" y="6372"/>
                      <a:pt x="9410" y="6372"/>
                    </a:cubicBezTo>
                    <a:cubicBezTo>
                      <a:pt x="9407" y="6373"/>
                      <a:pt x="9403" y="6373"/>
                      <a:pt x="9400" y="6373"/>
                    </a:cubicBezTo>
                    <a:cubicBezTo>
                      <a:pt x="9368" y="6373"/>
                      <a:pt x="9343" y="6341"/>
                      <a:pt x="9384" y="6341"/>
                    </a:cubicBezTo>
                    <a:cubicBezTo>
                      <a:pt x="9389" y="6341"/>
                      <a:pt x="9394" y="6341"/>
                      <a:pt x="9401" y="6342"/>
                    </a:cubicBezTo>
                    <a:cubicBezTo>
                      <a:pt x="9432" y="6347"/>
                      <a:pt x="9452" y="6361"/>
                      <a:pt x="9466" y="6361"/>
                    </a:cubicBezTo>
                    <a:cubicBezTo>
                      <a:pt x="9478" y="6361"/>
                      <a:pt x="9485" y="6350"/>
                      <a:pt x="9490" y="6312"/>
                    </a:cubicBezTo>
                    <a:cubicBezTo>
                      <a:pt x="9490" y="6302"/>
                      <a:pt x="9490" y="6292"/>
                      <a:pt x="9490" y="6282"/>
                    </a:cubicBezTo>
                    <a:cubicBezTo>
                      <a:pt x="9494" y="6282"/>
                      <a:pt x="9499" y="6282"/>
                      <a:pt x="9504" y="6282"/>
                    </a:cubicBezTo>
                    <a:close/>
                    <a:moveTo>
                      <a:pt x="2618" y="6808"/>
                    </a:moveTo>
                    <a:cubicBezTo>
                      <a:pt x="2668" y="6808"/>
                      <a:pt x="2658" y="6818"/>
                      <a:pt x="2628" y="6838"/>
                    </a:cubicBezTo>
                    <a:cubicBezTo>
                      <a:pt x="2599" y="6818"/>
                      <a:pt x="2569" y="6818"/>
                      <a:pt x="2559" y="6808"/>
                    </a:cubicBezTo>
                    <a:cubicBezTo>
                      <a:pt x="2566" y="6808"/>
                      <a:pt x="2577" y="6812"/>
                      <a:pt x="2592" y="6812"/>
                    </a:cubicBezTo>
                    <a:cubicBezTo>
                      <a:pt x="2600" y="6812"/>
                      <a:pt x="2609" y="6811"/>
                      <a:pt x="2618" y="6808"/>
                    </a:cubicBezTo>
                    <a:close/>
                    <a:moveTo>
                      <a:pt x="2480" y="6838"/>
                    </a:moveTo>
                    <a:cubicBezTo>
                      <a:pt x="2480" y="6858"/>
                      <a:pt x="2480" y="6858"/>
                      <a:pt x="2470" y="6887"/>
                    </a:cubicBezTo>
                    <a:cubicBezTo>
                      <a:pt x="2460" y="6868"/>
                      <a:pt x="2470" y="6848"/>
                      <a:pt x="2480" y="6838"/>
                    </a:cubicBezTo>
                    <a:close/>
                    <a:moveTo>
                      <a:pt x="7993" y="6778"/>
                    </a:moveTo>
                    <a:cubicBezTo>
                      <a:pt x="8012" y="6808"/>
                      <a:pt x="8042" y="6838"/>
                      <a:pt x="8072" y="6868"/>
                    </a:cubicBezTo>
                    <a:cubicBezTo>
                      <a:pt x="8121" y="6897"/>
                      <a:pt x="8012" y="6917"/>
                      <a:pt x="7943" y="6927"/>
                    </a:cubicBezTo>
                    <a:cubicBezTo>
                      <a:pt x="7943" y="6877"/>
                      <a:pt x="7963" y="6818"/>
                      <a:pt x="7993" y="6778"/>
                    </a:cubicBezTo>
                    <a:close/>
                    <a:moveTo>
                      <a:pt x="8796" y="6768"/>
                    </a:moveTo>
                    <a:cubicBezTo>
                      <a:pt x="8816" y="6768"/>
                      <a:pt x="8835" y="6768"/>
                      <a:pt x="8865" y="6778"/>
                    </a:cubicBezTo>
                    <a:cubicBezTo>
                      <a:pt x="8885" y="6788"/>
                      <a:pt x="8905" y="6798"/>
                      <a:pt x="8925" y="6808"/>
                    </a:cubicBezTo>
                    <a:cubicBezTo>
                      <a:pt x="8914" y="6835"/>
                      <a:pt x="8929" y="6844"/>
                      <a:pt x="8959" y="6844"/>
                    </a:cubicBezTo>
                    <a:cubicBezTo>
                      <a:pt x="8985" y="6844"/>
                      <a:pt x="9022" y="6837"/>
                      <a:pt x="9063" y="6828"/>
                    </a:cubicBezTo>
                    <a:cubicBezTo>
                      <a:pt x="9083" y="6828"/>
                      <a:pt x="9093" y="6818"/>
                      <a:pt x="9113" y="6818"/>
                    </a:cubicBezTo>
                    <a:cubicBezTo>
                      <a:pt x="9113" y="6818"/>
                      <a:pt x="9113" y="6818"/>
                      <a:pt x="9113" y="6808"/>
                    </a:cubicBezTo>
                    <a:cubicBezTo>
                      <a:pt x="9123" y="6798"/>
                      <a:pt x="9133" y="6788"/>
                      <a:pt x="9143" y="6788"/>
                    </a:cubicBezTo>
                    <a:cubicBezTo>
                      <a:pt x="9143" y="6808"/>
                      <a:pt x="9163" y="6828"/>
                      <a:pt x="9212" y="6858"/>
                    </a:cubicBezTo>
                    <a:cubicBezTo>
                      <a:pt x="9262" y="6877"/>
                      <a:pt x="9272" y="6917"/>
                      <a:pt x="9272" y="6967"/>
                    </a:cubicBezTo>
                    <a:cubicBezTo>
                      <a:pt x="9222" y="6967"/>
                      <a:pt x="9232" y="6947"/>
                      <a:pt x="9202" y="6897"/>
                    </a:cubicBezTo>
                    <a:cubicBezTo>
                      <a:pt x="9182" y="6927"/>
                      <a:pt x="9163" y="6957"/>
                      <a:pt x="9133" y="6957"/>
                    </a:cubicBezTo>
                    <a:cubicBezTo>
                      <a:pt x="9082" y="6957"/>
                      <a:pt x="8980" y="6913"/>
                      <a:pt x="8883" y="6913"/>
                    </a:cubicBezTo>
                    <a:cubicBezTo>
                      <a:pt x="8867" y="6913"/>
                      <a:pt x="8851" y="6914"/>
                      <a:pt x="8835" y="6917"/>
                    </a:cubicBezTo>
                    <a:cubicBezTo>
                      <a:pt x="8835" y="6917"/>
                      <a:pt x="8825" y="6917"/>
                      <a:pt x="8825" y="6927"/>
                    </a:cubicBezTo>
                    <a:cubicBezTo>
                      <a:pt x="8816" y="6917"/>
                      <a:pt x="8816" y="6917"/>
                      <a:pt x="8816" y="6917"/>
                    </a:cubicBezTo>
                    <a:cubicBezTo>
                      <a:pt x="8786" y="6917"/>
                      <a:pt x="8746" y="6907"/>
                      <a:pt x="8726" y="6887"/>
                    </a:cubicBezTo>
                    <a:cubicBezTo>
                      <a:pt x="8726" y="6877"/>
                      <a:pt x="8726" y="6858"/>
                      <a:pt x="8726" y="6848"/>
                    </a:cubicBezTo>
                    <a:cubicBezTo>
                      <a:pt x="8736" y="6848"/>
                      <a:pt x="8736" y="6848"/>
                      <a:pt x="8736" y="6838"/>
                    </a:cubicBezTo>
                    <a:cubicBezTo>
                      <a:pt x="8766" y="6818"/>
                      <a:pt x="8776" y="6798"/>
                      <a:pt x="8796" y="6768"/>
                    </a:cubicBezTo>
                    <a:close/>
                    <a:moveTo>
                      <a:pt x="3430" y="6931"/>
                    </a:moveTo>
                    <a:cubicBezTo>
                      <a:pt x="3445" y="6931"/>
                      <a:pt x="3451" y="6976"/>
                      <a:pt x="3471" y="7016"/>
                    </a:cubicBezTo>
                    <a:cubicBezTo>
                      <a:pt x="3432" y="7016"/>
                      <a:pt x="3412" y="7006"/>
                      <a:pt x="3412" y="7006"/>
                    </a:cubicBezTo>
                    <a:cubicBezTo>
                      <a:pt x="3412" y="7006"/>
                      <a:pt x="3402" y="6996"/>
                      <a:pt x="3392" y="6977"/>
                    </a:cubicBezTo>
                    <a:cubicBezTo>
                      <a:pt x="3392" y="6967"/>
                      <a:pt x="3402" y="6967"/>
                      <a:pt x="3402" y="6967"/>
                    </a:cubicBezTo>
                    <a:cubicBezTo>
                      <a:pt x="3415" y="6941"/>
                      <a:pt x="3423" y="6931"/>
                      <a:pt x="3430" y="6931"/>
                    </a:cubicBezTo>
                    <a:close/>
                    <a:moveTo>
                      <a:pt x="14418" y="6600"/>
                    </a:moveTo>
                    <a:cubicBezTo>
                      <a:pt x="14428" y="6600"/>
                      <a:pt x="14428" y="6610"/>
                      <a:pt x="14428" y="6610"/>
                    </a:cubicBezTo>
                    <a:cubicBezTo>
                      <a:pt x="14462" y="6644"/>
                      <a:pt x="14495" y="6659"/>
                      <a:pt x="14520" y="6659"/>
                    </a:cubicBezTo>
                    <a:cubicBezTo>
                      <a:pt x="14531" y="6659"/>
                      <a:pt x="14540" y="6656"/>
                      <a:pt x="14547" y="6649"/>
                    </a:cubicBezTo>
                    <a:cubicBezTo>
                      <a:pt x="14547" y="6699"/>
                      <a:pt x="14547" y="6758"/>
                      <a:pt x="14547" y="6758"/>
                    </a:cubicBezTo>
                    <a:cubicBezTo>
                      <a:pt x="14547" y="6758"/>
                      <a:pt x="14557" y="6798"/>
                      <a:pt x="14586" y="6848"/>
                    </a:cubicBezTo>
                    <a:cubicBezTo>
                      <a:pt x="14586" y="6848"/>
                      <a:pt x="14586" y="6848"/>
                      <a:pt x="14576" y="6858"/>
                    </a:cubicBezTo>
                    <a:cubicBezTo>
                      <a:pt x="14478" y="6903"/>
                      <a:pt x="14443" y="7029"/>
                      <a:pt x="14379" y="7029"/>
                    </a:cubicBezTo>
                    <a:cubicBezTo>
                      <a:pt x="14359" y="7029"/>
                      <a:pt x="14337" y="7017"/>
                      <a:pt x="14309" y="6986"/>
                    </a:cubicBezTo>
                    <a:cubicBezTo>
                      <a:pt x="14249" y="6917"/>
                      <a:pt x="14229" y="6887"/>
                      <a:pt x="14219" y="6858"/>
                    </a:cubicBezTo>
                    <a:cubicBezTo>
                      <a:pt x="14239" y="6828"/>
                      <a:pt x="14269" y="6808"/>
                      <a:pt x="14299" y="6768"/>
                    </a:cubicBezTo>
                    <a:cubicBezTo>
                      <a:pt x="14329" y="6794"/>
                      <a:pt x="14352" y="6817"/>
                      <a:pt x="14359" y="6817"/>
                    </a:cubicBezTo>
                    <a:cubicBezTo>
                      <a:pt x="14365" y="6817"/>
                      <a:pt x="14357" y="6796"/>
                      <a:pt x="14328" y="6739"/>
                    </a:cubicBezTo>
                    <a:cubicBezTo>
                      <a:pt x="14328" y="6739"/>
                      <a:pt x="14328" y="6739"/>
                      <a:pt x="14328" y="6729"/>
                    </a:cubicBezTo>
                    <a:cubicBezTo>
                      <a:pt x="14358" y="6689"/>
                      <a:pt x="14388" y="6649"/>
                      <a:pt x="14418" y="6600"/>
                    </a:cubicBezTo>
                    <a:close/>
                    <a:moveTo>
                      <a:pt x="18751" y="7036"/>
                    </a:moveTo>
                    <a:cubicBezTo>
                      <a:pt x="18771" y="7036"/>
                      <a:pt x="18790" y="7046"/>
                      <a:pt x="18830" y="7046"/>
                    </a:cubicBezTo>
                    <a:cubicBezTo>
                      <a:pt x="18847" y="7044"/>
                      <a:pt x="18859" y="7042"/>
                      <a:pt x="18867" y="7042"/>
                    </a:cubicBezTo>
                    <a:cubicBezTo>
                      <a:pt x="18889" y="7042"/>
                      <a:pt x="18872" y="7053"/>
                      <a:pt x="18850" y="7076"/>
                    </a:cubicBezTo>
                    <a:cubicBezTo>
                      <a:pt x="18810" y="7046"/>
                      <a:pt x="18771" y="7056"/>
                      <a:pt x="18751" y="7036"/>
                    </a:cubicBezTo>
                    <a:close/>
                    <a:moveTo>
                      <a:pt x="3816" y="6764"/>
                    </a:moveTo>
                    <a:cubicBezTo>
                      <a:pt x="3817" y="6764"/>
                      <a:pt x="3818" y="6765"/>
                      <a:pt x="3818" y="6768"/>
                    </a:cubicBezTo>
                    <a:cubicBezTo>
                      <a:pt x="3838" y="6798"/>
                      <a:pt x="3848" y="6828"/>
                      <a:pt x="3868" y="6868"/>
                    </a:cubicBezTo>
                    <a:cubicBezTo>
                      <a:pt x="3878" y="6868"/>
                      <a:pt x="3878" y="6868"/>
                      <a:pt x="3878" y="6877"/>
                    </a:cubicBezTo>
                    <a:cubicBezTo>
                      <a:pt x="3878" y="6907"/>
                      <a:pt x="3828" y="6917"/>
                      <a:pt x="3739" y="6937"/>
                    </a:cubicBezTo>
                    <a:cubicBezTo>
                      <a:pt x="3650" y="6957"/>
                      <a:pt x="3669" y="7026"/>
                      <a:pt x="3610" y="7096"/>
                    </a:cubicBezTo>
                    <a:cubicBezTo>
                      <a:pt x="3610" y="7096"/>
                      <a:pt x="3600" y="7096"/>
                      <a:pt x="3600" y="7086"/>
                    </a:cubicBezTo>
                    <a:cubicBezTo>
                      <a:pt x="3580" y="7076"/>
                      <a:pt x="3669" y="7046"/>
                      <a:pt x="3610" y="7016"/>
                    </a:cubicBezTo>
                    <a:cubicBezTo>
                      <a:pt x="3640" y="6977"/>
                      <a:pt x="3679" y="6937"/>
                      <a:pt x="3719" y="6887"/>
                    </a:cubicBezTo>
                    <a:cubicBezTo>
                      <a:pt x="3726" y="6909"/>
                      <a:pt x="3739" y="6925"/>
                      <a:pt x="3749" y="6925"/>
                    </a:cubicBezTo>
                    <a:cubicBezTo>
                      <a:pt x="3752" y="6925"/>
                      <a:pt x="3756" y="6923"/>
                      <a:pt x="3759" y="6917"/>
                    </a:cubicBezTo>
                    <a:cubicBezTo>
                      <a:pt x="3779" y="6877"/>
                      <a:pt x="3788" y="6868"/>
                      <a:pt x="3769" y="6808"/>
                    </a:cubicBezTo>
                    <a:cubicBezTo>
                      <a:pt x="3779" y="6798"/>
                      <a:pt x="3788" y="6778"/>
                      <a:pt x="3808" y="6768"/>
                    </a:cubicBezTo>
                    <a:cubicBezTo>
                      <a:pt x="3808" y="6768"/>
                      <a:pt x="3813" y="6764"/>
                      <a:pt x="3816" y="6764"/>
                    </a:cubicBezTo>
                    <a:close/>
                    <a:moveTo>
                      <a:pt x="14636" y="6927"/>
                    </a:moveTo>
                    <a:lnTo>
                      <a:pt x="14636" y="6927"/>
                    </a:lnTo>
                    <a:cubicBezTo>
                      <a:pt x="14676" y="6977"/>
                      <a:pt x="14715" y="7026"/>
                      <a:pt x="14775" y="7066"/>
                    </a:cubicBezTo>
                    <a:cubicBezTo>
                      <a:pt x="14794" y="7076"/>
                      <a:pt x="14804" y="7086"/>
                      <a:pt x="14814" y="7096"/>
                    </a:cubicBezTo>
                    <a:cubicBezTo>
                      <a:pt x="14735" y="7086"/>
                      <a:pt x="14666" y="7056"/>
                      <a:pt x="14646" y="7006"/>
                    </a:cubicBezTo>
                    <a:cubicBezTo>
                      <a:pt x="14626" y="6977"/>
                      <a:pt x="14626" y="6947"/>
                      <a:pt x="14636" y="6927"/>
                    </a:cubicBezTo>
                    <a:close/>
                    <a:moveTo>
                      <a:pt x="3372" y="6986"/>
                    </a:moveTo>
                    <a:cubicBezTo>
                      <a:pt x="3382" y="7006"/>
                      <a:pt x="3392" y="7016"/>
                      <a:pt x="3402" y="7026"/>
                    </a:cubicBezTo>
                    <a:cubicBezTo>
                      <a:pt x="3430" y="7071"/>
                      <a:pt x="3420" y="7088"/>
                      <a:pt x="3404" y="7088"/>
                    </a:cubicBezTo>
                    <a:cubicBezTo>
                      <a:pt x="3391" y="7088"/>
                      <a:pt x="3376" y="7079"/>
                      <a:pt x="3372" y="7066"/>
                    </a:cubicBezTo>
                    <a:cubicBezTo>
                      <a:pt x="3367" y="7055"/>
                      <a:pt x="3363" y="7051"/>
                      <a:pt x="3361" y="7051"/>
                    </a:cubicBezTo>
                    <a:cubicBezTo>
                      <a:pt x="3355" y="7051"/>
                      <a:pt x="3357" y="7081"/>
                      <a:pt x="3342" y="7096"/>
                    </a:cubicBezTo>
                    <a:cubicBezTo>
                      <a:pt x="3338" y="7103"/>
                      <a:pt x="3333" y="7110"/>
                      <a:pt x="3325" y="7110"/>
                    </a:cubicBezTo>
                    <a:cubicBezTo>
                      <a:pt x="3312" y="7110"/>
                      <a:pt x="3293" y="7094"/>
                      <a:pt x="3263" y="7046"/>
                    </a:cubicBezTo>
                    <a:cubicBezTo>
                      <a:pt x="3263" y="7036"/>
                      <a:pt x="3253" y="7036"/>
                      <a:pt x="3253" y="7026"/>
                    </a:cubicBezTo>
                    <a:lnTo>
                      <a:pt x="3253" y="7026"/>
                    </a:lnTo>
                    <a:cubicBezTo>
                      <a:pt x="3260" y="7028"/>
                      <a:pt x="3267" y="7029"/>
                      <a:pt x="3275" y="7029"/>
                    </a:cubicBezTo>
                    <a:cubicBezTo>
                      <a:pt x="3310" y="7029"/>
                      <a:pt x="3348" y="7011"/>
                      <a:pt x="3372" y="6986"/>
                    </a:cubicBezTo>
                    <a:close/>
                    <a:moveTo>
                      <a:pt x="9202" y="7105"/>
                    </a:moveTo>
                    <a:cubicBezTo>
                      <a:pt x="9202" y="7115"/>
                      <a:pt x="9192" y="7115"/>
                      <a:pt x="9192" y="7115"/>
                    </a:cubicBezTo>
                    <a:cubicBezTo>
                      <a:pt x="9192" y="7115"/>
                      <a:pt x="9192" y="7105"/>
                      <a:pt x="9202" y="7105"/>
                    </a:cubicBezTo>
                    <a:close/>
                    <a:moveTo>
                      <a:pt x="18652" y="7076"/>
                    </a:moveTo>
                    <a:lnTo>
                      <a:pt x="18652" y="7076"/>
                    </a:lnTo>
                    <a:cubicBezTo>
                      <a:pt x="18642" y="7105"/>
                      <a:pt x="18642" y="7105"/>
                      <a:pt x="18632" y="7145"/>
                    </a:cubicBezTo>
                    <a:cubicBezTo>
                      <a:pt x="18612" y="7125"/>
                      <a:pt x="18632" y="7096"/>
                      <a:pt x="18652" y="7076"/>
                    </a:cubicBezTo>
                    <a:close/>
                    <a:moveTo>
                      <a:pt x="20040" y="7036"/>
                    </a:moveTo>
                    <a:cubicBezTo>
                      <a:pt x="20069" y="7056"/>
                      <a:pt x="20079" y="7125"/>
                      <a:pt x="20060" y="7175"/>
                    </a:cubicBezTo>
                    <a:cubicBezTo>
                      <a:pt x="20050" y="7175"/>
                      <a:pt x="20050" y="7165"/>
                      <a:pt x="20040" y="7155"/>
                    </a:cubicBezTo>
                    <a:cubicBezTo>
                      <a:pt x="20020" y="7125"/>
                      <a:pt x="19980" y="7096"/>
                      <a:pt x="19960" y="7076"/>
                    </a:cubicBezTo>
                    <a:cubicBezTo>
                      <a:pt x="19970" y="7056"/>
                      <a:pt x="19990" y="7046"/>
                      <a:pt x="20000" y="7046"/>
                    </a:cubicBezTo>
                    <a:cubicBezTo>
                      <a:pt x="20020" y="7046"/>
                      <a:pt x="20030" y="7036"/>
                      <a:pt x="20040" y="7036"/>
                    </a:cubicBezTo>
                    <a:close/>
                    <a:moveTo>
                      <a:pt x="1031" y="7044"/>
                    </a:moveTo>
                    <a:cubicBezTo>
                      <a:pt x="1035" y="7044"/>
                      <a:pt x="1039" y="7047"/>
                      <a:pt x="1042" y="7056"/>
                    </a:cubicBezTo>
                    <a:cubicBezTo>
                      <a:pt x="1062" y="7096"/>
                      <a:pt x="1032" y="7115"/>
                      <a:pt x="1072" y="7135"/>
                    </a:cubicBezTo>
                    <a:cubicBezTo>
                      <a:pt x="1072" y="7145"/>
                      <a:pt x="1082" y="7145"/>
                      <a:pt x="1082" y="7145"/>
                    </a:cubicBezTo>
                    <a:cubicBezTo>
                      <a:pt x="1072" y="7155"/>
                      <a:pt x="1072" y="7165"/>
                      <a:pt x="1052" y="7205"/>
                    </a:cubicBezTo>
                    <a:cubicBezTo>
                      <a:pt x="1042" y="7215"/>
                      <a:pt x="1032" y="7224"/>
                      <a:pt x="1022" y="7234"/>
                    </a:cubicBezTo>
                    <a:cubicBezTo>
                      <a:pt x="1012" y="7224"/>
                      <a:pt x="1002" y="7215"/>
                      <a:pt x="1002" y="7205"/>
                    </a:cubicBezTo>
                    <a:cubicBezTo>
                      <a:pt x="1002" y="7184"/>
                      <a:pt x="1002" y="7163"/>
                      <a:pt x="992" y="7163"/>
                    </a:cubicBezTo>
                    <a:cubicBezTo>
                      <a:pt x="987" y="7163"/>
                      <a:pt x="981" y="7166"/>
                      <a:pt x="973" y="7175"/>
                    </a:cubicBezTo>
                    <a:cubicBezTo>
                      <a:pt x="963" y="7165"/>
                      <a:pt x="963" y="7165"/>
                      <a:pt x="953" y="7155"/>
                    </a:cubicBezTo>
                    <a:cubicBezTo>
                      <a:pt x="944" y="7138"/>
                      <a:pt x="958" y="7113"/>
                      <a:pt x="968" y="7113"/>
                    </a:cubicBezTo>
                    <a:cubicBezTo>
                      <a:pt x="970" y="7113"/>
                      <a:pt x="971" y="7114"/>
                      <a:pt x="973" y="7115"/>
                    </a:cubicBezTo>
                    <a:cubicBezTo>
                      <a:pt x="982" y="7125"/>
                      <a:pt x="973" y="7155"/>
                      <a:pt x="1002" y="7165"/>
                    </a:cubicBezTo>
                    <a:cubicBezTo>
                      <a:pt x="1021" y="7178"/>
                      <a:pt x="1040" y="7194"/>
                      <a:pt x="1046" y="7194"/>
                    </a:cubicBezTo>
                    <a:cubicBezTo>
                      <a:pt x="1050" y="7194"/>
                      <a:pt x="1049" y="7189"/>
                      <a:pt x="1042" y="7175"/>
                    </a:cubicBezTo>
                    <a:cubicBezTo>
                      <a:pt x="1012" y="7135"/>
                      <a:pt x="992" y="7135"/>
                      <a:pt x="1002" y="7105"/>
                    </a:cubicBezTo>
                    <a:cubicBezTo>
                      <a:pt x="1002" y="7096"/>
                      <a:pt x="1002" y="7096"/>
                      <a:pt x="1002" y="7086"/>
                    </a:cubicBezTo>
                    <a:cubicBezTo>
                      <a:pt x="1009" y="7065"/>
                      <a:pt x="1021" y="7044"/>
                      <a:pt x="1031" y="7044"/>
                    </a:cubicBezTo>
                    <a:close/>
                    <a:moveTo>
                      <a:pt x="8697" y="7205"/>
                    </a:moveTo>
                    <a:cubicBezTo>
                      <a:pt x="8697" y="7215"/>
                      <a:pt x="8687" y="7234"/>
                      <a:pt x="8687" y="7244"/>
                    </a:cubicBezTo>
                    <a:cubicBezTo>
                      <a:pt x="8677" y="7234"/>
                      <a:pt x="8677" y="7224"/>
                      <a:pt x="8677" y="7215"/>
                    </a:cubicBezTo>
                    <a:cubicBezTo>
                      <a:pt x="8677" y="7215"/>
                      <a:pt x="8677" y="7205"/>
                      <a:pt x="8677" y="7205"/>
                    </a:cubicBezTo>
                    <a:close/>
                    <a:moveTo>
                      <a:pt x="2420" y="7264"/>
                    </a:moveTo>
                    <a:cubicBezTo>
                      <a:pt x="2440" y="7274"/>
                      <a:pt x="2460" y="7274"/>
                      <a:pt x="2470" y="7284"/>
                    </a:cubicBezTo>
                    <a:cubicBezTo>
                      <a:pt x="2490" y="7284"/>
                      <a:pt x="2499" y="7294"/>
                      <a:pt x="2509" y="7294"/>
                    </a:cubicBezTo>
                    <a:cubicBezTo>
                      <a:pt x="2509" y="7304"/>
                      <a:pt x="2499" y="7324"/>
                      <a:pt x="2499" y="7334"/>
                    </a:cubicBezTo>
                    <a:cubicBezTo>
                      <a:pt x="2480" y="7324"/>
                      <a:pt x="2465" y="7324"/>
                      <a:pt x="2452" y="7324"/>
                    </a:cubicBezTo>
                    <a:cubicBezTo>
                      <a:pt x="2440" y="7324"/>
                      <a:pt x="2430" y="7324"/>
                      <a:pt x="2420" y="7314"/>
                    </a:cubicBezTo>
                    <a:cubicBezTo>
                      <a:pt x="2400" y="7304"/>
                      <a:pt x="2371" y="7294"/>
                      <a:pt x="2351" y="7284"/>
                    </a:cubicBezTo>
                    <a:cubicBezTo>
                      <a:pt x="2371" y="7264"/>
                      <a:pt x="2390" y="7264"/>
                      <a:pt x="2420" y="7264"/>
                    </a:cubicBezTo>
                    <a:close/>
                    <a:moveTo>
                      <a:pt x="20436" y="6969"/>
                    </a:moveTo>
                    <a:cubicBezTo>
                      <a:pt x="20446" y="6969"/>
                      <a:pt x="20456" y="6972"/>
                      <a:pt x="20466" y="6977"/>
                    </a:cubicBezTo>
                    <a:cubicBezTo>
                      <a:pt x="20486" y="7026"/>
                      <a:pt x="20506" y="7066"/>
                      <a:pt x="20535" y="7115"/>
                    </a:cubicBezTo>
                    <a:cubicBezTo>
                      <a:pt x="20535" y="7115"/>
                      <a:pt x="20545" y="7125"/>
                      <a:pt x="20545" y="7125"/>
                    </a:cubicBezTo>
                    <a:cubicBezTo>
                      <a:pt x="20535" y="7175"/>
                      <a:pt x="20486" y="7185"/>
                      <a:pt x="20357" y="7215"/>
                    </a:cubicBezTo>
                    <a:cubicBezTo>
                      <a:pt x="20238" y="7234"/>
                      <a:pt x="20258" y="7334"/>
                      <a:pt x="20179" y="7433"/>
                    </a:cubicBezTo>
                    <a:cubicBezTo>
                      <a:pt x="20179" y="7433"/>
                      <a:pt x="20169" y="7423"/>
                      <a:pt x="20169" y="7423"/>
                    </a:cubicBezTo>
                    <a:cubicBezTo>
                      <a:pt x="20139" y="7393"/>
                      <a:pt x="20258" y="7353"/>
                      <a:pt x="20188" y="7314"/>
                    </a:cubicBezTo>
                    <a:cubicBezTo>
                      <a:pt x="20157" y="7300"/>
                      <a:pt x="20136" y="7295"/>
                      <a:pt x="20117" y="7295"/>
                    </a:cubicBezTo>
                    <a:cubicBezTo>
                      <a:pt x="20093" y="7295"/>
                      <a:pt x="20072" y="7303"/>
                      <a:pt x="20040" y="7314"/>
                    </a:cubicBezTo>
                    <a:cubicBezTo>
                      <a:pt x="20025" y="7319"/>
                      <a:pt x="20009" y="7321"/>
                      <a:pt x="19994" y="7321"/>
                    </a:cubicBezTo>
                    <a:cubicBezTo>
                      <a:pt x="19950" y="7321"/>
                      <a:pt x="19911" y="7304"/>
                      <a:pt x="19911" y="7304"/>
                    </a:cubicBezTo>
                    <a:cubicBezTo>
                      <a:pt x="19911" y="7304"/>
                      <a:pt x="19861" y="7244"/>
                      <a:pt x="19841" y="7195"/>
                    </a:cubicBezTo>
                    <a:cubicBezTo>
                      <a:pt x="19861" y="7185"/>
                      <a:pt x="19871" y="7175"/>
                      <a:pt x="19891" y="7155"/>
                    </a:cubicBezTo>
                    <a:cubicBezTo>
                      <a:pt x="19960" y="7195"/>
                      <a:pt x="19950" y="7215"/>
                      <a:pt x="20010" y="7224"/>
                    </a:cubicBezTo>
                    <a:cubicBezTo>
                      <a:pt x="20030" y="7224"/>
                      <a:pt x="20050" y="7234"/>
                      <a:pt x="20060" y="7234"/>
                    </a:cubicBezTo>
                    <a:cubicBezTo>
                      <a:pt x="20064" y="7237"/>
                      <a:pt x="20070" y="7238"/>
                      <a:pt x="20077" y="7238"/>
                    </a:cubicBezTo>
                    <a:cubicBezTo>
                      <a:pt x="20099" y="7238"/>
                      <a:pt x="20131" y="7225"/>
                      <a:pt x="20169" y="7195"/>
                    </a:cubicBezTo>
                    <a:cubicBezTo>
                      <a:pt x="20179" y="7216"/>
                      <a:pt x="20190" y="7232"/>
                      <a:pt x="20196" y="7232"/>
                    </a:cubicBezTo>
                    <a:cubicBezTo>
                      <a:pt x="20201" y="7232"/>
                      <a:pt x="20203" y="7222"/>
                      <a:pt x="20198" y="7195"/>
                    </a:cubicBezTo>
                    <a:cubicBezTo>
                      <a:pt x="20198" y="7185"/>
                      <a:pt x="20188" y="7185"/>
                      <a:pt x="20188" y="7175"/>
                    </a:cubicBezTo>
                    <a:cubicBezTo>
                      <a:pt x="20208" y="7165"/>
                      <a:pt x="20218" y="7155"/>
                      <a:pt x="20228" y="7145"/>
                    </a:cubicBezTo>
                    <a:cubicBezTo>
                      <a:pt x="20268" y="7096"/>
                      <a:pt x="20288" y="7066"/>
                      <a:pt x="20298" y="7046"/>
                    </a:cubicBezTo>
                    <a:cubicBezTo>
                      <a:pt x="20306" y="7095"/>
                      <a:pt x="20334" y="7199"/>
                      <a:pt x="20367" y="7199"/>
                    </a:cubicBezTo>
                    <a:cubicBezTo>
                      <a:pt x="20373" y="7199"/>
                      <a:pt x="20380" y="7195"/>
                      <a:pt x="20387" y="7185"/>
                    </a:cubicBezTo>
                    <a:cubicBezTo>
                      <a:pt x="20416" y="7115"/>
                      <a:pt x="20426" y="7125"/>
                      <a:pt x="20387" y="7006"/>
                    </a:cubicBezTo>
                    <a:cubicBezTo>
                      <a:pt x="20387" y="6996"/>
                      <a:pt x="20387" y="6996"/>
                      <a:pt x="20387" y="6986"/>
                    </a:cubicBezTo>
                    <a:cubicBezTo>
                      <a:pt x="20387" y="6986"/>
                      <a:pt x="20397" y="6986"/>
                      <a:pt x="20407" y="6977"/>
                    </a:cubicBezTo>
                    <a:cubicBezTo>
                      <a:pt x="20416" y="6972"/>
                      <a:pt x="20426" y="6969"/>
                      <a:pt x="20436" y="6969"/>
                    </a:cubicBezTo>
                    <a:close/>
                    <a:moveTo>
                      <a:pt x="16768" y="7363"/>
                    </a:moveTo>
                    <a:lnTo>
                      <a:pt x="16768" y="7363"/>
                    </a:lnTo>
                    <a:cubicBezTo>
                      <a:pt x="16787" y="7373"/>
                      <a:pt x="16787" y="7383"/>
                      <a:pt x="16807" y="7413"/>
                    </a:cubicBezTo>
                    <a:cubicBezTo>
                      <a:pt x="16817" y="7423"/>
                      <a:pt x="16827" y="7443"/>
                      <a:pt x="16837" y="7462"/>
                    </a:cubicBezTo>
                    <a:cubicBezTo>
                      <a:pt x="16827" y="7453"/>
                      <a:pt x="16807" y="7453"/>
                      <a:pt x="16797" y="7443"/>
                    </a:cubicBezTo>
                    <a:cubicBezTo>
                      <a:pt x="16768" y="7423"/>
                      <a:pt x="16768" y="7393"/>
                      <a:pt x="16768" y="7363"/>
                    </a:cubicBezTo>
                    <a:close/>
                    <a:moveTo>
                      <a:pt x="16728" y="6699"/>
                    </a:moveTo>
                    <a:cubicBezTo>
                      <a:pt x="16748" y="6699"/>
                      <a:pt x="16778" y="6719"/>
                      <a:pt x="16797" y="6749"/>
                    </a:cubicBezTo>
                    <a:cubicBezTo>
                      <a:pt x="16807" y="6758"/>
                      <a:pt x="16807" y="6768"/>
                      <a:pt x="16817" y="6778"/>
                    </a:cubicBezTo>
                    <a:cubicBezTo>
                      <a:pt x="16901" y="6886"/>
                      <a:pt x="16964" y="6922"/>
                      <a:pt x="17011" y="6922"/>
                    </a:cubicBezTo>
                    <a:cubicBezTo>
                      <a:pt x="17041" y="6922"/>
                      <a:pt x="17065" y="6907"/>
                      <a:pt x="17085" y="6887"/>
                    </a:cubicBezTo>
                    <a:cubicBezTo>
                      <a:pt x="17115" y="6858"/>
                      <a:pt x="17125" y="6798"/>
                      <a:pt x="17135" y="6778"/>
                    </a:cubicBezTo>
                    <a:cubicBezTo>
                      <a:pt x="17138" y="6782"/>
                      <a:pt x="17141" y="6783"/>
                      <a:pt x="17144" y="6783"/>
                    </a:cubicBezTo>
                    <a:cubicBezTo>
                      <a:pt x="17151" y="6783"/>
                      <a:pt x="17158" y="6778"/>
                      <a:pt x="17164" y="6778"/>
                    </a:cubicBezTo>
                    <a:cubicBezTo>
                      <a:pt x="17164" y="6788"/>
                      <a:pt x="17174" y="6788"/>
                      <a:pt x="17174" y="6798"/>
                    </a:cubicBezTo>
                    <a:cubicBezTo>
                      <a:pt x="17194" y="6828"/>
                      <a:pt x="17234" y="6858"/>
                      <a:pt x="17283" y="6858"/>
                    </a:cubicBezTo>
                    <a:cubicBezTo>
                      <a:pt x="17266" y="6869"/>
                      <a:pt x="17252" y="6874"/>
                      <a:pt x="17239" y="6874"/>
                    </a:cubicBezTo>
                    <a:cubicBezTo>
                      <a:pt x="17230" y="6874"/>
                      <a:pt x="17222" y="6872"/>
                      <a:pt x="17214" y="6868"/>
                    </a:cubicBezTo>
                    <a:cubicBezTo>
                      <a:pt x="17207" y="6858"/>
                      <a:pt x="17201" y="6853"/>
                      <a:pt x="17193" y="6853"/>
                    </a:cubicBezTo>
                    <a:cubicBezTo>
                      <a:pt x="17176" y="6853"/>
                      <a:pt x="17154" y="6871"/>
                      <a:pt x="17115" y="6897"/>
                    </a:cubicBezTo>
                    <a:cubicBezTo>
                      <a:pt x="17055" y="6937"/>
                      <a:pt x="17144" y="6967"/>
                      <a:pt x="17174" y="6996"/>
                    </a:cubicBezTo>
                    <a:cubicBezTo>
                      <a:pt x="17179" y="7001"/>
                      <a:pt x="17184" y="7002"/>
                      <a:pt x="17190" y="7002"/>
                    </a:cubicBezTo>
                    <a:cubicBezTo>
                      <a:pt x="17198" y="7002"/>
                      <a:pt x="17208" y="7000"/>
                      <a:pt x="17219" y="7000"/>
                    </a:cubicBezTo>
                    <a:cubicBezTo>
                      <a:pt x="17234" y="7000"/>
                      <a:pt x="17252" y="7004"/>
                      <a:pt x="17273" y="7026"/>
                    </a:cubicBezTo>
                    <a:cubicBezTo>
                      <a:pt x="17314" y="7059"/>
                      <a:pt x="17315" y="7091"/>
                      <a:pt x="17324" y="7091"/>
                    </a:cubicBezTo>
                    <a:cubicBezTo>
                      <a:pt x="17327" y="7091"/>
                      <a:pt x="17329" y="7089"/>
                      <a:pt x="17333" y="7086"/>
                    </a:cubicBezTo>
                    <a:cubicBezTo>
                      <a:pt x="17337" y="7080"/>
                      <a:pt x="17341" y="7077"/>
                      <a:pt x="17346" y="7077"/>
                    </a:cubicBezTo>
                    <a:cubicBezTo>
                      <a:pt x="17366" y="7077"/>
                      <a:pt x="17392" y="7120"/>
                      <a:pt x="17432" y="7175"/>
                    </a:cubicBezTo>
                    <a:cubicBezTo>
                      <a:pt x="17459" y="7213"/>
                      <a:pt x="17450" y="7227"/>
                      <a:pt x="17435" y="7227"/>
                    </a:cubicBezTo>
                    <a:cubicBezTo>
                      <a:pt x="17423" y="7227"/>
                      <a:pt x="17407" y="7218"/>
                      <a:pt x="17402" y="7205"/>
                    </a:cubicBezTo>
                    <a:cubicBezTo>
                      <a:pt x="17397" y="7197"/>
                      <a:pt x="17394" y="7194"/>
                      <a:pt x="17392" y="7194"/>
                    </a:cubicBezTo>
                    <a:cubicBezTo>
                      <a:pt x="17386" y="7194"/>
                      <a:pt x="17387" y="7220"/>
                      <a:pt x="17372" y="7234"/>
                    </a:cubicBezTo>
                    <a:cubicBezTo>
                      <a:pt x="17368" y="7243"/>
                      <a:pt x="17363" y="7249"/>
                      <a:pt x="17355" y="7249"/>
                    </a:cubicBezTo>
                    <a:cubicBezTo>
                      <a:pt x="17343" y="7249"/>
                      <a:pt x="17326" y="7236"/>
                      <a:pt x="17303" y="7195"/>
                    </a:cubicBezTo>
                    <a:cubicBezTo>
                      <a:pt x="17294" y="7176"/>
                      <a:pt x="17285" y="7169"/>
                      <a:pt x="17277" y="7169"/>
                    </a:cubicBezTo>
                    <a:cubicBezTo>
                      <a:pt x="17251" y="7169"/>
                      <a:pt x="17234" y="7244"/>
                      <a:pt x="17234" y="7244"/>
                    </a:cubicBezTo>
                    <a:cubicBezTo>
                      <a:pt x="17234" y="7244"/>
                      <a:pt x="17214" y="7284"/>
                      <a:pt x="17174" y="7324"/>
                    </a:cubicBezTo>
                    <a:cubicBezTo>
                      <a:pt x="17164" y="7324"/>
                      <a:pt x="17164" y="7334"/>
                      <a:pt x="17174" y="7343"/>
                    </a:cubicBezTo>
                    <a:cubicBezTo>
                      <a:pt x="17065" y="7383"/>
                      <a:pt x="16956" y="7453"/>
                      <a:pt x="16877" y="7462"/>
                    </a:cubicBezTo>
                    <a:cubicBezTo>
                      <a:pt x="16857" y="7383"/>
                      <a:pt x="16847" y="7393"/>
                      <a:pt x="16817" y="7334"/>
                    </a:cubicBezTo>
                    <a:cubicBezTo>
                      <a:pt x="16797" y="7264"/>
                      <a:pt x="16797" y="7195"/>
                      <a:pt x="16768" y="7195"/>
                    </a:cubicBezTo>
                    <a:cubicBezTo>
                      <a:pt x="16761" y="7191"/>
                      <a:pt x="16756" y="7190"/>
                      <a:pt x="16750" y="7190"/>
                    </a:cubicBezTo>
                    <a:cubicBezTo>
                      <a:pt x="16740" y="7190"/>
                      <a:pt x="16731" y="7195"/>
                      <a:pt x="16718" y="7195"/>
                    </a:cubicBezTo>
                    <a:cubicBezTo>
                      <a:pt x="16708" y="7195"/>
                      <a:pt x="16688" y="7205"/>
                      <a:pt x="16678" y="7205"/>
                    </a:cubicBezTo>
                    <a:cubicBezTo>
                      <a:pt x="16678" y="7205"/>
                      <a:pt x="16668" y="7195"/>
                      <a:pt x="16659" y="7185"/>
                    </a:cubicBezTo>
                    <a:cubicBezTo>
                      <a:pt x="16659" y="7169"/>
                      <a:pt x="16659" y="7152"/>
                      <a:pt x="16669" y="7152"/>
                    </a:cubicBezTo>
                    <a:cubicBezTo>
                      <a:pt x="16672" y="7152"/>
                      <a:pt x="16675" y="7153"/>
                      <a:pt x="16678" y="7155"/>
                    </a:cubicBezTo>
                    <a:cubicBezTo>
                      <a:pt x="16698" y="7155"/>
                      <a:pt x="16708" y="7165"/>
                      <a:pt x="16718" y="7165"/>
                    </a:cubicBezTo>
                    <a:cubicBezTo>
                      <a:pt x="16748" y="7165"/>
                      <a:pt x="16758" y="7165"/>
                      <a:pt x="16718" y="7125"/>
                    </a:cubicBezTo>
                    <a:cubicBezTo>
                      <a:pt x="16718" y="7125"/>
                      <a:pt x="16718" y="7125"/>
                      <a:pt x="16718" y="7115"/>
                    </a:cubicBezTo>
                    <a:lnTo>
                      <a:pt x="16708" y="7115"/>
                    </a:lnTo>
                    <a:cubicBezTo>
                      <a:pt x="16698" y="7096"/>
                      <a:pt x="16688" y="7086"/>
                      <a:pt x="16678" y="7076"/>
                    </a:cubicBezTo>
                    <a:cubicBezTo>
                      <a:pt x="16668" y="7076"/>
                      <a:pt x="16668" y="7066"/>
                      <a:pt x="16668" y="7066"/>
                    </a:cubicBezTo>
                    <a:cubicBezTo>
                      <a:pt x="16668" y="7056"/>
                      <a:pt x="16668" y="7056"/>
                      <a:pt x="16668" y="7046"/>
                    </a:cubicBezTo>
                    <a:cubicBezTo>
                      <a:pt x="16678" y="7046"/>
                      <a:pt x="16678" y="7056"/>
                      <a:pt x="16688" y="7056"/>
                    </a:cubicBezTo>
                    <a:cubicBezTo>
                      <a:pt x="16718" y="7086"/>
                      <a:pt x="16758" y="7125"/>
                      <a:pt x="16768" y="7135"/>
                    </a:cubicBezTo>
                    <a:cubicBezTo>
                      <a:pt x="16775" y="7135"/>
                      <a:pt x="16785" y="7139"/>
                      <a:pt x="16793" y="7139"/>
                    </a:cubicBezTo>
                    <a:cubicBezTo>
                      <a:pt x="16805" y="7139"/>
                      <a:pt x="16809" y="7128"/>
                      <a:pt x="16778" y="7066"/>
                    </a:cubicBezTo>
                    <a:cubicBezTo>
                      <a:pt x="16768" y="7036"/>
                      <a:pt x="16758" y="7016"/>
                      <a:pt x="16748" y="7006"/>
                    </a:cubicBezTo>
                    <a:cubicBezTo>
                      <a:pt x="16728" y="6957"/>
                      <a:pt x="16728" y="6947"/>
                      <a:pt x="16718" y="6927"/>
                    </a:cubicBezTo>
                    <a:cubicBezTo>
                      <a:pt x="16718" y="6927"/>
                      <a:pt x="16708" y="6907"/>
                      <a:pt x="16708" y="6897"/>
                    </a:cubicBezTo>
                    <a:cubicBezTo>
                      <a:pt x="16700" y="6873"/>
                      <a:pt x="16692" y="6855"/>
                      <a:pt x="16678" y="6855"/>
                    </a:cubicBezTo>
                    <a:cubicBezTo>
                      <a:pt x="16675" y="6855"/>
                      <a:pt x="16672" y="6856"/>
                      <a:pt x="16668" y="6858"/>
                    </a:cubicBezTo>
                    <a:cubicBezTo>
                      <a:pt x="16649" y="6848"/>
                      <a:pt x="16629" y="6858"/>
                      <a:pt x="16639" y="6828"/>
                    </a:cubicBezTo>
                    <a:lnTo>
                      <a:pt x="16639" y="6828"/>
                    </a:lnTo>
                    <a:cubicBezTo>
                      <a:pt x="16629" y="6838"/>
                      <a:pt x="16609" y="6877"/>
                      <a:pt x="16579" y="6917"/>
                    </a:cubicBezTo>
                    <a:cubicBezTo>
                      <a:pt x="16569" y="6907"/>
                      <a:pt x="16569" y="6907"/>
                      <a:pt x="16559" y="6897"/>
                    </a:cubicBezTo>
                    <a:cubicBezTo>
                      <a:pt x="16550" y="6887"/>
                      <a:pt x="16550" y="6877"/>
                      <a:pt x="16540" y="6868"/>
                    </a:cubicBezTo>
                    <a:cubicBezTo>
                      <a:pt x="16550" y="6858"/>
                      <a:pt x="16550" y="6858"/>
                      <a:pt x="16550" y="6848"/>
                    </a:cubicBezTo>
                    <a:cubicBezTo>
                      <a:pt x="16559" y="6848"/>
                      <a:pt x="16569" y="6838"/>
                      <a:pt x="16579" y="6838"/>
                    </a:cubicBezTo>
                    <a:cubicBezTo>
                      <a:pt x="16607" y="6821"/>
                      <a:pt x="16622" y="6814"/>
                      <a:pt x="16630" y="6814"/>
                    </a:cubicBezTo>
                    <a:cubicBezTo>
                      <a:pt x="16637" y="6814"/>
                      <a:pt x="16639" y="6819"/>
                      <a:pt x="16639" y="6828"/>
                    </a:cubicBezTo>
                    <a:cubicBezTo>
                      <a:pt x="16639" y="6818"/>
                      <a:pt x="16639" y="6818"/>
                      <a:pt x="16639" y="6818"/>
                    </a:cubicBezTo>
                    <a:cubicBezTo>
                      <a:pt x="16649" y="6778"/>
                      <a:pt x="16659" y="6749"/>
                      <a:pt x="16668" y="6739"/>
                    </a:cubicBezTo>
                    <a:cubicBezTo>
                      <a:pt x="16708" y="6778"/>
                      <a:pt x="16728" y="6788"/>
                      <a:pt x="16778" y="6828"/>
                    </a:cubicBezTo>
                    <a:cubicBezTo>
                      <a:pt x="16800" y="6850"/>
                      <a:pt x="16830" y="6860"/>
                      <a:pt x="16850" y="6860"/>
                    </a:cubicBezTo>
                    <a:cubicBezTo>
                      <a:pt x="16873" y="6860"/>
                      <a:pt x="16881" y="6845"/>
                      <a:pt x="16837" y="6818"/>
                    </a:cubicBezTo>
                    <a:cubicBezTo>
                      <a:pt x="16778" y="6788"/>
                      <a:pt x="16748" y="6758"/>
                      <a:pt x="16738" y="6739"/>
                    </a:cubicBezTo>
                    <a:lnTo>
                      <a:pt x="16728" y="6739"/>
                    </a:lnTo>
                    <a:cubicBezTo>
                      <a:pt x="16728" y="6729"/>
                      <a:pt x="16728" y="6729"/>
                      <a:pt x="16728" y="6729"/>
                    </a:cubicBezTo>
                    <a:cubicBezTo>
                      <a:pt x="16728" y="6719"/>
                      <a:pt x="16728" y="6709"/>
                      <a:pt x="16728" y="6699"/>
                    </a:cubicBezTo>
                    <a:close/>
                    <a:moveTo>
                      <a:pt x="8994" y="7343"/>
                    </a:moveTo>
                    <a:cubicBezTo>
                      <a:pt x="8994" y="7363"/>
                      <a:pt x="9004" y="7373"/>
                      <a:pt x="9014" y="7383"/>
                    </a:cubicBezTo>
                    <a:cubicBezTo>
                      <a:pt x="8994" y="7413"/>
                      <a:pt x="8974" y="7443"/>
                      <a:pt x="8944" y="7482"/>
                    </a:cubicBezTo>
                    <a:cubicBezTo>
                      <a:pt x="8935" y="7482"/>
                      <a:pt x="8925" y="7472"/>
                      <a:pt x="8915" y="7462"/>
                    </a:cubicBezTo>
                    <a:cubicBezTo>
                      <a:pt x="8905" y="7433"/>
                      <a:pt x="8895" y="7413"/>
                      <a:pt x="8885" y="7393"/>
                    </a:cubicBezTo>
                    <a:cubicBezTo>
                      <a:pt x="8905" y="7383"/>
                      <a:pt x="8925" y="7373"/>
                      <a:pt x="8944" y="7363"/>
                    </a:cubicBezTo>
                    <a:cubicBezTo>
                      <a:pt x="8964" y="7353"/>
                      <a:pt x="8974" y="7353"/>
                      <a:pt x="8994" y="7343"/>
                    </a:cubicBezTo>
                    <a:close/>
                    <a:moveTo>
                      <a:pt x="2927" y="5539"/>
                    </a:moveTo>
                    <a:cubicBezTo>
                      <a:pt x="2931" y="5539"/>
                      <a:pt x="2940" y="5706"/>
                      <a:pt x="2956" y="5737"/>
                    </a:cubicBezTo>
                    <a:cubicBezTo>
                      <a:pt x="2975" y="5767"/>
                      <a:pt x="2966" y="5846"/>
                      <a:pt x="2975" y="5896"/>
                    </a:cubicBezTo>
                    <a:cubicBezTo>
                      <a:pt x="2975" y="5910"/>
                      <a:pt x="2977" y="5916"/>
                      <a:pt x="2981" y="5916"/>
                    </a:cubicBezTo>
                    <a:cubicBezTo>
                      <a:pt x="2991" y="5916"/>
                      <a:pt x="3017" y="5864"/>
                      <a:pt x="3055" y="5856"/>
                    </a:cubicBezTo>
                    <a:cubicBezTo>
                      <a:pt x="3104" y="5856"/>
                      <a:pt x="3065" y="5856"/>
                      <a:pt x="3045" y="5886"/>
                    </a:cubicBezTo>
                    <a:cubicBezTo>
                      <a:pt x="3015" y="5926"/>
                      <a:pt x="2985" y="6015"/>
                      <a:pt x="2995" y="6025"/>
                    </a:cubicBezTo>
                    <a:cubicBezTo>
                      <a:pt x="3005" y="6035"/>
                      <a:pt x="3015" y="6015"/>
                      <a:pt x="3015" y="6054"/>
                    </a:cubicBezTo>
                    <a:cubicBezTo>
                      <a:pt x="3023" y="6079"/>
                      <a:pt x="3065" y="6097"/>
                      <a:pt x="3096" y="6097"/>
                    </a:cubicBezTo>
                    <a:cubicBezTo>
                      <a:pt x="3103" y="6097"/>
                      <a:pt x="3109" y="6096"/>
                      <a:pt x="3114" y="6094"/>
                    </a:cubicBezTo>
                    <a:cubicBezTo>
                      <a:pt x="3115" y="6094"/>
                      <a:pt x="3116" y="6093"/>
                      <a:pt x="3117" y="6093"/>
                    </a:cubicBezTo>
                    <a:cubicBezTo>
                      <a:pt x="3131" y="6093"/>
                      <a:pt x="3103" y="6194"/>
                      <a:pt x="3065" y="6213"/>
                    </a:cubicBezTo>
                    <a:cubicBezTo>
                      <a:pt x="3039" y="6233"/>
                      <a:pt x="3055" y="6265"/>
                      <a:pt x="3090" y="6265"/>
                    </a:cubicBezTo>
                    <a:cubicBezTo>
                      <a:pt x="3108" y="6265"/>
                      <a:pt x="3130" y="6257"/>
                      <a:pt x="3154" y="6233"/>
                    </a:cubicBezTo>
                    <a:cubicBezTo>
                      <a:pt x="3159" y="6222"/>
                      <a:pt x="3165" y="6217"/>
                      <a:pt x="3171" y="6217"/>
                    </a:cubicBezTo>
                    <a:cubicBezTo>
                      <a:pt x="3187" y="6217"/>
                      <a:pt x="3207" y="6250"/>
                      <a:pt x="3243" y="6292"/>
                    </a:cubicBezTo>
                    <a:cubicBezTo>
                      <a:pt x="3293" y="6352"/>
                      <a:pt x="3184" y="6322"/>
                      <a:pt x="3154" y="6362"/>
                    </a:cubicBezTo>
                    <a:cubicBezTo>
                      <a:pt x="3144" y="6378"/>
                      <a:pt x="3141" y="6384"/>
                      <a:pt x="3138" y="6384"/>
                    </a:cubicBezTo>
                    <a:cubicBezTo>
                      <a:pt x="3134" y="6384"/>
                      <a:pt x="3134" y="6362"/>
                      <a:pt x="3094" y="6362"/>
                    </a:cubicBezTo>
                    <a:cubicBezTo>
                      <a:pt x="3035" y="6362"/>
                      <a:pt x="3084" y="6441"/>
                      <a:pt x="3075" y="6540"/>
                    </a:cubicBezTo>
                    <a:cubicBezTo>
                      <a:pt x="3070" y="6587"/>
                      <a:pt x="3084" y="6602"/>
                      <a:pt x="3100" y="6602"/>
                    </a:cubicBezTo>
                    <a:cubicBezTo>
                      <a:pt x="3123" y="6602"/>
                      <a:pt x="3150" y="6573"/>
                      <a:pt x="3144" y="6550"/>
                    </a:cubicBezTo>
                    <a:cubicBezTo>
                      <a:pt x="3124" y="6511"/>
                      <a:pt x="3104" y="6520"/>
                      <a:pt x="3194" y="6481"/>
                    </a:cubicBezTo>
                    <a:cubicBezTo>
                      <a:pt x="3216" y="6469"/>
                      <a:pt x="3226" y="6465"/>
                      <a:pt x="3228" y="6465"/>
                    </a:cubicBezTo>
                    <a:cubicBezTo>
                      <a:pt x="3232" y="6465"/>
                      <a:pt x="3188" y="6495"/>
                      <a:pt x="3174" y="6530"/>
                    </a:cubicBezTo>
                    <a:cubicBezTo>
                      <a:pt x="3166" y="6570"/>
                      <a:pt x="3195" y="6609"/>
                      <a:pt x="3223" y="6609"/>
                    </a:cubicBezTo>
                    <a:cubicBezTo>
                      <a:pt x="3230" y="6609"/>
                      <a:pt x="3237" y="6606"/>
                      <a:pt x="3243" y="6600"/>
                    </a:cubicBezTo>
                    <a:cubicBezTo>
                      <a:pt x="3254" y="6586"/>
                      <a:pt x="3264" y="6579"/>
                      <a:pt x="3274" y="6579"/>
                    </a:cubicBezTo>
                    <a:cubicBezTo>
                      <a:pt x="3291" y="6579"/>
                      <a:pt x="3306" y="6601"/>
                      <a:pt x="3313" y="6639"/>
                    </a:cubicBezTo>
                    <a:cubicBezTo>
                      <a:pt x="3317" y="6654"/>
                      <a:pt x="3319" y="6659"/>
                      <a:pt x="3318" y="6659"/>
                    </a:cubicBezTo>
                    <a:cubicBezTo>
                      <a:pt x="3315" y="6659"/>
                      <a:pt x="3301" y="6635"/>
                      <a:pt x="3288" y="6635"/>
                    </a:cubicBezTo>
                    <a:cubicBezTo>
                      <a:pt x="3282" y="6635"/>
                      <a:pt x="3277" y="6639"/>
                      <a:pt x="3273" y="6649"/>
                    </a:cubicBezTo>
                    <a:cubicBezTo>
                      <a:pt x="3260" y="6688"/>
                      <a:pt x="3231" y="6705"/>
                      <a:pt x="3207" y="6705"/>
                    </a:cubicBezTo>
                    <a:cubicBezTo>
                      <a:pt x="3193" y="6705"/>
                      <a:pt x="3181" y="6700"/>
                      <a:pt x="3174" y="6689"/>
                    </a:cubicBezTo>
                    <a:cubicBezTo>
                      <a:pt x="3166" y="6684"/>
                      <a:pt x="3158" y="6681"/>
                      <a:pt x="3151" y="6681"/>
                    </a:cubicBezTo>
                    <a:cubicBezTo>
                      <a:pt x="3131" y="6681"/>
                      <a:pt x="3108" y="6700"/>
                      <a:pt x="3065" y="6729"/>
                    </a:cubicBezTo>
                    <a:cubicBezTo>
                      <a:pt x="2995" y="6768"/>
                      <a:pt x="3094" y="6808"/>
                      <a:pt x="3124" y="6828"/>
                    </a:cubicBezTo>
                    <a:cubicBezTo>
                      <a:pt x="3134" y="6838"/>
                      <a:pt x="3143" y="6840"/>
                      <a:pt x="3152" y="6840"/>
                    </a:cubicBezTo>
                    <a:cubicBezTo>
                      <a:pt x="3159" y="6840"/>
                      <a:pt x="3167" y="6839"/>
                      <a:pt x="3176" y="6839"/>
                    </a:cubicBezTo>
                    <a:cubicBezTo>
                      <a:pt x="3188" y="6839"/>
                      <a:pt x="3203" y="6842"/>
                      <a:pt x="3223" y="6858"/>
                    </a:cubicBezTo>
                    <a:cubicBezTo>
                      <a:pt x="3243" y="6877"/>
                      <a:pt x="3253" y="6887"/>
                      <a:pt x="3263" y="6897"/>
                    </a:cubicBezTo>
                    <a:cubicBezTo>
                      <a:pt x="3203" y="6967"/>
                      <a:pt x="3203" y="7006"/>
                      <a:pt x="3233" y="7026"/>
                    </a:cubicBezTo>
                    <a:cubicBezTo>
                      <a:pt x="3203" y="7036"/>
                      <a:pt x="3184" y="7105"/>
                      <a:pt x="3184" y="7105"/>
                    </a:cubicBezTo>
                    <a:cubicBezTo>
                      <a:pt x="3184" y="7105"/>
                      <a:pt x="3164" y="7155"/>
                      <a:pt x="3124" y="7185"/>
                    </a:cubicBezTo>
                    <a:cubicBezTo>
                      <a:pt x="3084" y="7215"/>
                      <a:pt x="3213" y="7234"/>
                      <a:pt x="3253" y="7234"/>
                    </a:cubicBezTo>
                    <a:cubicBezTo>
                      <a:pt x="3283" y="7244"/>
                      <a:pt x="3233" y="7284"/>
                      <a:pt x="3263" y="7314"/>
                    </a:cubicBezTo>
                    <a:cubicBezTo>
                      <a:pt x="3268" y="7318"/>
                      <a:pt x="3273" y="7320"/>
                      <a:pt x="3279" y="7320"/>
                    </a:cubicBezTo>
                    <a:cubicBezTo>
                      <a:pt x="3311" y="7320"/>
                      <a:pt x="3360" y="7263"/>
                      <a:pt x="3402" y="7254"/>
                    </a:cubicBezTo>
                    <a:cubicBezTo>
                      <a:pt x="3418" y="7251"/>
                      <a:pt x="3432" y="7249"/>
                      <a:pt x="3443" y="7249"/>
                    </a:cubicBezTo>
                    <a:cubicBezTo>
                      <a:pt x="3466" y="7249"/>
                      <a:pt x="3481" y="7258"/>
                      <a:pt x="3501" y="7284"/>
                    </a:cubicBezTo>
                    <a:cubicBezTo>
                      <a:pt x="3511" y="7284"/>
                      <a:pt x="3511" y="7294"/>
                      <a:pt x="3521" y="7304"/>
                    </a:cubicBezTo>
                    <a:cubicBezTo>
                      <a:pt x="3541" y="7324"/>
                      <a:pt x="3541" y="7353"/>
                      <a:pt x="3531" y="7363"/>
                    </a:cubicBezTo>
                    <a:cubicBezTo>
                      <a:pt x="3524" y="7382"/>
                      <a:pt x="3510" y="7393"/>
                      <a:pt x="3489" y="7393"/>
                    </a:cubicBezTo>
                    <a:cubicBezTo>
                      <a:pt x="3478" y="7393"/>
                      <a:pt x="3465" y="7390"/>
                      <a:pt x="3451" y="7383"/>
                    </a:cubicBezTo>
                    <a:cubicBezTo>
                      <a:pt x="3439" y="7378"/>
                      <a:pt x="3430" y="7376"/>
                      <a:pt x="3424" y="7376"/>
                    </a:cubicBezTo>
                    <a:cubicBezTo>
                      <a:pt x="3391" y="7376"/>
                      <a:pt x="3412" y="7426"/>
                      <a:pt x="3412" y="7443"/>
                    </a:cubicBezTo>
                    <a:cubicBezTo>
                      <a:pt x="3412" y="7443"/>
                      <a:pt x="3422" y="7453"/>
                      <a:pt x="3432" y="7453"/>
                    </a:cubicBezTo>
                    <a:cubicBezTo>
                      <a:pt x="3451" y="7462"/>
                      <a:pt x="3491" y="7472"/>
                      <a:pt x="3541" y="7512"/>
                    </a:cubicBezTo>
                    <a:cubicBezTo>
                      <a:pt x="3541" y="7512"/>
                      <a:pt x="3541" y="7522"/>
                      <a:pt x="3551" y="7522"/>
                    </a:cubicBezTo>
                    <a:cubicBezTo>
                      <a:pt x="3584" y="7555"/>
                      <a:pt x="3563" y="7580"/>
                      <a:pt x="3531" y="7580"/>
                    </a:cubicBezTo>
                    <a:cubicBezTo>
                      <a:pt x="3515" y="7580"/>
                      <a:pt x="3497" y="7574"/>
                      <a:pt x="3481" y="7562"/>
                    </a:cubicBezTo>
                    <a:cubicBezTo>
                      <a:pt x="3460" y="7536"/>
                      <a:pt x="3440" y="7534"/>
                      <a:pt x="3422" y="7534"/>
                    </a:cubicBezTo>
                    <a:cubicBezTo>
                      <a:pt x="3419" y="7534"/>
                      <a:pt x="3416" y="7534"/>
                      <a:pt x="3413" y="7534"/>
                    </a:cubicBezTo>
                    <a:cubicBezTo>
                      <a:pt x="3392" y="7534"/>
                      <a:pt x="3372" y="7532"/>
                      <a:pt x="3352" y="7492"/>
                    </a:cubicBezTo>
                    <a:cubicBezTo>
                      <a:pt x="3327" y="7453"/>
                      <a:pt x="3310" y="7435"/>
                      <a:pt x="3301" y="7435"/>
                    </a:cubicBezTo>
                    <a:cubicBezTo>
                      <a:pt x="3293" y="7435"/>
                      <a:pt x="3293" y="7453"/>
                      <a:pt x="3303" y="7482"/>
                    </a:cubicBezTo>
                    <a:cubicBezTo>
                      <a:pt x="3307" y="7505"/>
                      <a:pt x="3299" y="7517"/>
                      <a:pt x="3285" y="7517"/>
                    </a:cubicBezTo>
                    <a:cubicBezTo>
                      <a:pt x="3269" y="7517"/>
                      <a:pt x="3245" y="7500"/>
                      <a:pt x="3223" y="7462"/>
                    </a:cubicBezTo>
                    <a:cubicBezTo>
                      <a:pt x="3184" y="7403"/>
                      <a:pt x="3203" y="7363"/>
                      <a:pt x="3154" y="7343"/>
                    </a:cubicBezTo>
                    <a:cubicBezTo>
                      <a:pt x="3148" y="7340"/>
                      <a:pt x="3144" y="7339"/>
                      <a:pt x="3141" y="7339"/>
                    </a:cubicBezTo>
                    <a:cubicBezTo>
                      <a:pt x="3113" y="7339"/>
                      <a:pt x="3144" y="7436"/>
                      <a:pt x="3144" y="7462"/>
                    </a:cubicBezTo>
                    <a:cubicBezTo>
                      <a:pt x="3144" y="7472"/>
                      <a:pt x="3144" y="7492"/>
                      <a:pt x="3154" y="7502"/>
                    </a:cubicBezTo>
                    <a:cubicBezTo>
                      <a:pt x="3133" y="7499"/>
                      <a:pt x="3113" y="7498"/>
                      <a:pt x="3094" y="7498"/>
                    </a:cubicBezTo>
                    <a:cubicBezTo>
                      <a:pt x="2982" y="7498"/>
                      <a:pt x="2888" y="7544"/>
                      <a:pt x="2787" y="7611"/>
                    </a:cubicBezTo>
                    <a:cubicBezTo>
                      <a:pt x="2767" y="7601"/>
                      <a:pt x="2737" y="7591"/>
                      <a:pt x="2708" y="7591"/>
                    </a:cubicBezTo>
                    <a:cubicBezTo>
                      <a:pt x="2688" y="7601"/>
                      <a:pt x="2658" y="7611"/>
                      <a:pt x="2638" y="7611"/>
                    </a:cubicBezTo>
                    <a:cubicBezTo>
                      <a:pt x="2638" y="7601"/>
                      <a:pt x="2638" y="7601"/>
                      <a:pt x="2638" y="7591"/>
                    </a:cubicBezTo>
                    <a:cubicBezTo>
                      <a:pt x="2628" y="7552"/>
                      <a:pt x="2628" y="7532"/>
                      <a:pt x="2628" y="7522"/>
                    </a:cubicBezTo>
                    <a:cubicBezTo>
                      <a:pt x="2628" y="7512"/>
                      <a:pt x="2628" y="7502"/>
                      <a:pt x="2628" y="7482"/>
                    </a:cubicBezTo>
                    <a:cubicBezTo>
                      <a:pt x="2628" y="7482"/>
                      <a:pt x="2628" y="7472"/>
                      <a:pt x="2638" y="7472"/>
                    </a:cubicBezTo>
                    <a:cubicBezTo>
                      <a:pt x="2638" y="7482"/>
                      <a:pt x="2648" y="7492"/>
                      <a:pt x="2658" y="7502"/>
                    </a:cubicBezTo>
                    <a:cubicBezTo>
                      <a:pt x="2718" y="7482"/>
                      <a:pt x="2737" y="7482"/>
                      <a:pt x="2737" y="7453"/>
                    </a:cubicBezTo>
                    <a:cubicBezTo>
                      <a:pt x="2737" y="7426"/>
                      <a:pt x="2730" y="7360"/>
                      <a:pt x="2693" y="7360"/>
                    </a:cubicBezTo>
                    <a:cubicBezTo>
                      <a:pt x="2688" y="7360"/>
                      <a:pt x="2683" y="7361"/>
                      <a:pt x="2678" y="7363"/>
                    </a:cubicBezTo>
                    <a:cubicBezTo>
                      <a:pt x="2648" y="7383"/>
                      <a:pt x="2648" y="7383"/>
                      <a:pt x="2638" y="7403"/>
                    </a:cubicBezTo>
                    <a:cubicBezTo>
                      <a:pt x="2618" y="7383"/>
                      <a:pt x="2599" y="7373"/>
                      <a:pt x="2589" y="7373"/>
                    </a:cubicBezTo>
                    <a:cubicBezTo>
                      <a:pt x="2579" y="7343"/>
                      <a:pt x="2569" y="7304"/>
                      <a:pt x="2569" y="7284"/>
                    </a:cubicBezTo>
                    <a:cubicBezTo>
                      <a:pt x="2579" y="7274"/>
                      <a:pt x="2589" y="7254"/>
                      <a:pt x="2599" y="7254"/>
                    </a:cubicBezTo>
                    <a:cubicBezTo>
                      <a:pt x="2609" y="7234"/>
                      <a:pt x="2628" y="7234"/>
                      <a:pt x="2648" y="7224"/>
                    </a:cubicBezTo>
                    <a:cubicBezTo>
                      <a:pt x="2678" y="7224"/>
                      <a:pt x="2737" y="7195"/>
                      <a:pt x="2698" y="7165"/>
                    </a:cubicBezTo>
                    <a:cubicBezTo>
                      <a:pt x="2658" y="7135"/>
                      <a:pt x="2638" y="7076"/>
                      <a:pt x="2638" y="7056"/>
                    </a:cubicBezTo>
                    <a:cubicBezTo>
                      <a:pt x="2628" y="7056"/>
                      <a:pt x="2628" y="7046"/>
                      <a:pt x="2628" y="7046"/>
                    </a:cubicBezTo>
                    <a:cubicBezTo>
                      <a:pt x="2628" y="7046"/>
                      <a:pt x="2628" y="7016"/>
                      <a:pt x="2628" y="6996"/>
                    </a:cubicBezTo>
                    <a:cubicBezTo>
                      <a:pt x="2618" y="6986"/>
                      <a:pt x="2609" y="6977"/>
                      <a:pt x="2609" y="6977"/>
                    </a:cubicBezTo>
                    <a:cubicBezTo>
                      <a:pt x="2599" y="6977"/>
                      <a:pt x="2599" y="6986"/>
                      <a:pt x="2599" y="6986"/>
                    </a:cubicBezTo>
                    <a:cubicBezTo>
                      <a:pt x="2589" y="7006"/>
                      <a:pt x="2579" y="7016"/>
                      <a:pt x="2579" y="7026"/>
                    </a:cubicBezTo>
                    <a:cubicBezTo>
                      <a:pt x="2569" y="7046"/>
                      <a:pt x="2559" y="7056"/>
                      <a:pt x="2549" y="7066"/>
                    </a:cubicBezTo>
                    <a:lnTo>
                      <a:pt x="2529" y="7066"/>
                    </a:lnTo>
                    <a:cubicBezTo>
                      <a:pt x="2519" y="7076"/>
                      <a:pt x="2509" y="7076"/>
                      <a:pt x="2499" y="7076"/>
                    </a:cubicBezTo>
                    <a:cubicBezTo>
                      <a:pt x="2499" y="7063"/>
                      <a:pt x="2499" y="7051"/>
                      <a:pt x="2497" y="7051"/>
                    </a:cubicBezTo>
                    <a:cubicBezTo>
                      <a:pt x="2496" y="7051"/>
                      <a:pt x="2493" y="7055"/>
                      <a:pt x="2490" y="7066"/>
                    </a:cubicBezTo>
                    <a:cubicBezTo>
                      <a:pt x="2480" y="7081"/>
                      <a:pt x="2465" y="7088"/>
                      <a:pt x="2452" y="7088"/>
                    </a:cubicBezTo>
                    <a:cubicBezTo>
                      <a:pt x="2440" y="7088"/>
                      <a:pt x="2430" y="7081"/>
                      <a:pt x="2430" y="7066"/>
                    </a:cubicBezTo>
                    <a:cubicBezTo>
                      <a:pt x="2440" y="7056"/>
                      <a:pt x="2440" y="7046"/>
                      <a:pt x="2450" y="7026"/>
                    </a:cubicBezTo>
                    <a:cubicBezTo>
                      <a:pt x="2460" y="7016"/>
                      <a:pt x="2480" y="6996"/>
                      <a:pt x="2490" y="6986"/>
                    </a:cubicBezTo>
                    <a:cubicBezTo>
                      <a:pt x="2509" y="6957"/>
                      <a:pt x="2589" y="6986"/>
                      <a:pt x="2539" y="6947"/>
                    </a:cubicBezTo>
                    <a:cubicBezTo>
                      <a:pt x="2539" y="6937"/>
                      <a:pt x="2529" y="6937"/>
                      <a:pt x="2519" y="6937"/>
                    </a:cubicBezTo>
                    <a:cubicBezTo>
                      <a:pt x="2529" y="6937"/>
                      <a:pt x="2529" y="6937"/>
                      <a:pt x="2529" y="6927"/>
                    </a:cubicBezTo>
                    <a:cubicBezTo>
                      <a:pt x="2519" y="6917"/>
                      <a:pt x="2499" y="6907"/>
                      <a:pt x="2490" y="6907"/>
                    </a:cubicBezTo>
                    <a:cubicBezTo>
                      <a:pt x="2499" y="6887"/>
                      <a:pt x="2509" y="6868"/>
                      <a:pt x="2519" y="6838"/>
                    </a:cubicBezTo>
                    <a:cubicBezTo>
                      <a:pt x="2529" y="6838"/>
                      <a:pt x="2529" y="6838"/>
                      <a:pt x="2529" y="6828"/>
                    </a:cubicBezTo>
                    <a:cubicBezTo>
                      <a:pt x="2539" y="6848"/>
                      <a:pt x="2549" y="6868"/>
                      <a:pt x="2579" y="6897"/>
                    </a:cubicBezTo>
                    <a:cubicBezTo>
                      <a:pt x="2569" y="6907"/>
                      <a:pt x="2559" y="6917"/>
                      <a:pt x="2559" y="6927"/>
                    </a:cubicBezTo>
                    <a:cubicBezTo>
                      <a:pt x="2563" y="6933"/>
                      <a:pt x="2566" y="6936"/>
                      <a:pt x="2568" y="6936"/>
                    </a:cubicBezTo>
                    <a:cubicBezTo>
                      <a:pt x="2578" y="6936"/>
                      <a:pt x="2581" y="6897"/>
                      <a:pt x="2628" y="6858"/>
                    </a:cubicBezTo>
                    <a:cubicBezTo>
                      <a:pt x="2648" y="6842"/>
                      <a:pt x="2665" y="6839"/>
                      <a:pt x="2680" y="6839"/>
                    </a:cubicBezTo>
                    <a:cubicBezTo>
                      <a:pt x="2689" y="6839"/>
                      <a:pt x="2698" y="6840"/>
                      <a:pt x="2707" y="6840"/>
                    </a:cubicBezTo>
                    <a:cubicBezTo>
                      <a:pt x="2718" y="6840"/>
                      <a:pt x="2728" y="6838"/>
                      <a:pt x="2737" y="6828"/>
                    </a:cubicBezTo>
                    <a:cubicBezTo>
                      <a:pt x="2757" y="6808"/>
                      <a:pt x="2856" y="6768"/>
                      <a:pt x="2797" y="6729"/>
                    </a:cubicBezTo>
                    <a:cubicBezTo>
                      <a:pt x="2746" y="6700"/>
                      <a:pt x="2722" y="6681"/>
                      <a:pt x="2705" y="6681"/>
                    </a:cubicBezTo>
                    <a:cubicBezTo>
                      <a:pt x="2699" y="6681"/>
                      <a:pt x="2693" y="6684"/>
                      <a:pt x="2688" y="6689"/>
                    </a:cubicBezTo>
                    <a:cubicBezTo>
                      <a:pt x="2668" y="6709"/>
                      <a:pt x="2636" y="6732"/>
                      <a:pt x="2613" y="6732"/>
                    </a:cubicBezTo>
                    <a:cubicBezTo>
                      <a:pt x="2601" y="6732"/>
                      <a:pt x="2592" y="6726"/>
                      <a:pt x="2589" y="6709"/>
                    </a:cubicBezTo>
                    <a:cubicBezTo>
                      <a:pt x="2569" y="6649"/>
                      <a:pt x="2519" y="6699"/>
                      <a:pt x="2539" y="6639"/>
                    </a:cubicBezTo>
                    <a:cubicBezTo>
                      <a:pt x="2547" y="6593"/>
                      <a:pt x="2566" y="6547"/>
                      <a:pt x="2589" y="6547"/>
                    </a:cubicBezTo>
                    <a:cubicBezTo>
                      <a:pt x="2595" y="6547"/>
                      <a:pt x="2602" y="6551"/>
                      <a:pt x="2609" y="6560"/>
                    </a:cubicBezTo>
                    <a:cubicBezTo>
                      <a:pt x="2623" y="6575"/>
                      <a:pt x="2636" y="6585"/>
                      <a:pt x="2643" y="6585"/>
                    </a:cubicBezTo>
                    <a:cubicBezTo>
                      <a:pt x="2651" y="6585"/>
                      <a:pt x="2653" y="6575"/>
                      <a:pt x="2648" y="6550"/>
                    </a:cubicBezTo>
                    <a:cubicBezTo>
                      <a:pt x="2632" y="6509"/>
                      <a:pt x="2561" y="6441"/>
                      <a:pt x="2588" y="6441"/>
                    </a:cubicBezTo>
                    <a:cubicBezTo>
                      <a:pt x="2593" y="6441"/>
                      <a:pt x="2603" y="6444"/>
                      <a:pt x="2618" y="6451"/>
                    </a:cubicBezTo>
                    <a:cubicBezTo>
                      <a:pt x="2698" y="6491"/>
                      <a:pt x="2728" y="6511"/>
                      <a:pt x="2718" y="6550"/>
                    </a:cubicBezTo>
                    <a:cubicBezTo>
                      <a:pt x="2712" y="6573"/>
                      <a:pt x="2739" y="6602"/>
                      <a:pt x="2761" y="6602"/>
                    </a:cubicBezTo>
                    <a:cubicBezTo>
                      <a:pt x="2778" y="6602"/>
                      <a:pt x="2791" y="6587"/>
                      <a:pt x="2787" y="6540"/>
                    </a:cubicBezTo>
                    <a:cubicBezTo>
                      <a:pt x="2767" y="6441"/>
                      <a:pt x="2787" y="6372"/>
                      <a:pt x="2728" y="6372"/>
                    </a:cubicBezTo>
                    <a:cubicBezTo>
                      <a:pt x="2668" y="6372"/>
                      <a:pt x="2688" y="6362"/>
                      <a:pt x="2658" y="6312"/>
                    </a:cubicBezTo>
                    <a:cubicBezTo>
                      <a:pt x="2648" y="6302"/>
                      <a:pt x="2638" y="6302"/>
                      <a:pt x="2628" y="6302"/>
                    </a:cubicBezTo>
                    <a:cubicBezTo>
                      <a:pt x="2599" y="6292"/>
                      <a:pt x="2559" y="6302"/>
                      <a:pt x="2599" y="6263"/>
                    </a:cubicBezTo>
                    <a:cubicBezTo>
                      <a:pt x="2599" y="6253"/>
                      <a:pt x="2609" y="6253"/>
                      <a:pt x="2609" y="6253"/>
                    </a:cubicBezTo>
                    <a:cubicBezTo>
                      <a:pt x="2609" y="6253"/>
                      <a:pt x="2609" y="6243"/>
                      <a:pt x="2609" y="6243"/>
                    </a:cubicBezTo>
                    <a:lnTo>
                      <a:pt x="2618" y="6243"/>
                    </a:lnTo>
                    <a:cubicBezTo>
                      <a:pt x="2625" y="6240"/>
                      <a:pt x="2631" y="6238"/>
                      <a:pt x="2637" y="6238"/>
                    </a:cubicBezTo>
                    <a:cubicBezTo>
                      <a:pt x="2665" y="6238"/>
                      <a:pt x="2683" y="6273"/>
                      <a:pt x="2708" y="6273"/>
                    </a:cubicBezTo>
                    <a:cubicBezTo>
                      <a:pt x="2737" y="6273"/>
                      <a:pt x="2767" y="6183"/>
                      <a:pt x="2737" y="6164"/>
                    </a:cubicBezTo>
                    <a:cubicBezTo>
                      <a:pt x="2705" y="6139"/>
                      <a:pt x="2719" y="6121"/>
                      <a:pt x="2736" y="6121"/>
                    </a:cubicBezTo>
                    <a:cubicBezTo>
                      <a:pt x="2740" y="6121"/>
                      <a:pt x="2744" y="6122"/>
                      <a:pt x="2747" y="6124"/>
                    </a:cubicBezTo>
                    <a:cubicBezTo>
                      <a:pt x="2754" y="6126"/>
                      <a:pt x="2763" y="6127"/>
                      <a:pt x="2771" y="6127"/>
                    </a:cubicBezTo>
                    <a:cubicBezTo>
                      <a:pt x="2797" y="6127"/>
                      <a:pt x="2822" y="6114"/>
                      <a:pt x="2807" y="6084"/>
                    </a:cubicBezTo>
                    <a:cubicBezTo>
                      <a:pt x="2787" y="6025"/>
                      <a:pt x="2856" y="6005"/>
                      <a:pt x="2856" y="5995"/>
                    </a:cubicBezTo>
                    <a:cubicBezTo>
                      <a:pt x="2866" y="5985"/>
                      <a:pt x="2837" y="5945"/>
                      <a:pt x="2807" y="5945"/>
                    </a:cubicBezTo>
                    <a:cubicBezTo>
                      <a:pt x="2789" y="5945"/>
                      <a:pt x="2764" y="5914"/>
                      <a:pt x="2786" y="5914"/>
                    </a:cubicBezTo>
                    <a:cubicBezTo>
                      <a:pt x="2789" y="5914"/>
                      <a:pt x="2793" y="5915"/>
                      <a:pt x="2797" y="5916"/>
                    </a:cubicBezTo>
                    <a:cubicBezTo>
                      <a:pt x="2825" y="5921"/>
                      <a:pt x="2844" y="5934"/>
                      <a:pt x="2855" y="5934"/>
                    </a:cubicBezTo>
                    <a:cubicBezTo>
                      <a:pt x="2863" y="5934"/>
                      <a:pt x="2866" y="5927"/>
                      <a:pt x="2866" y="5906"/>
                    </a:cubicBezTo>
                    <a:cubicBezTo>
                      <a:pt x="2876" y="5846"/>
                      <a:pt x="2856" y="5846"/>
                      <a:pt x="2876" y="5807"/>
                    </a:cubicBezTo>
                    <a:cubicBezTo>
                      <a:pt x="2891" y="5784"/>
                      <a:pt x="2912" y="5643"/>
                      <a:pt x="2921" y="5643"/>
                    </a:cubicBezTo>
                    <a:cubicBezTo>
                      <a:pt x="2924" y="5643"/>
                      <a:pt x="2926" y="5658"/>
                      <a:pt x="2926" y="5697"/>
                    </a:cubicBezTo>
                    <a:lnTo>
                      <a:pt x="2926" y="5588"/>
                    </a:lnTo>
                    <a:cubicBezTo>
                      <a:pt x="2926" y="5553"/>
                      <a:pt x="2926" y="5539"/>
                      <a:pt x="2927" y="5539"/>
                    </a:cubicBezTo>
                    <a:close/>
                    <a:moveTo>
                      <a:pt x="6938" y="6701"/>
                    </a:moveTo>
                    <a:cubicBezTo>
                      <a:pt x="7005" y="6701"/>
                      <a:pt x="6932" y="6934"/>
                      <a:pt x="6932" y="6996"/>
                    </a:cubicBezTo>
                    <a:cubicBezTo>
                      <a:pt x="6932" y="7066"/>
                      <a:pt x="6951" y="7135"/>
                      <a:pt x="6823" y="7165"/>
                    </a:cubicBezTo>
                    <a:cubicBezTo>
                      <a:pt x="6684" y="7205"/>
                      <a:pt x="6723" y="7334"/>
                      <a:pt x="6634" y="7482"/>
                    </a:cubicBezTo>
                    <a:cubicBezTo>
                      <a:pt x="6624" y="7492"/>
                      <a:pt x="6624" y="7502"/>
                      <a:pt x="6614" y="7512"/>
                    </a:cubicBezTo>
                    <a:cubicBezTo>
                      <a:pt x="6604" y="7522"/>
                      <a:pt x="6585" y="7522"/>
                      <a:pt x="6575" y="7532"/>
                    </a:cubicBezTo>
                    <a:cubicBezTo>
                      <a:pt x="6535" y="7522"/>
                      <a:pt x="6505" y="7403"/>
                      <a:pt x="6436" y="7314"/>
                    </a:cubicBezTo>
                    <a:cubicBezTo>
                      <a:pt x="6419" y="7294"/>
                      <a:pt x="6404" y="7285"/>
                      <a:pt x="6391" y="7285"/>
                    </a:cubicBezTo>
                    <a:cubicBezTo>
                      <a:pt x="6320" y="7285"/>
                      <a:pt x="6299" y="7544"/>
                      <a:pt x="6257" y="7611"/>
                    </a:cubicBezTo>
                    <a:cubicBezTo>
                      <a:pt x="6257" y="7621"/>
                      <a:pt x="6247" y="7621"/>
                      <a:pt x="6247" y="7631"/>
                    </a:cubicBezTo>
                    <a:cubicBezTo>
                      <a:pt x="6238" y="7621"/>
                      <a:pt x="6238" y="7621"/>
                      <a:pt x="6228" y="7621"/>
                    </a:cubicBezTo>
                    <a:cubicBezTo>
                      <a:pt x="6128" y="7542"/>
                      <a:pt x="6307" y="7443"/>
                      <a:pt x="6178" y="7423"/>
                    </a:cubicBezTo>
                    <a:cubicBezTo>
                      <a:pt x="6099" y="7413"/>
                      <a:pt x="5920" y="7403"/>
                      <a:pt x="5801" y="7373"/>
                    </a:cubicBezTo>
                    <a:lnTo>
                      <a:pt x="5831" y="7373"/>
                    </a:lnTo>
                    <a:cubicBezTo>
                      <a:pt x="5853" y="7382"/>
                      <a:pt x="5874" y="7387"/>
                      <a:pt x="5886" y="7387"/>
                    </a:cubicBezTo>
                    <a:cubicBezTo>
                      <a:pt x="5900" y="7387"/>
                      <a:pt x="5902" y="7380"/>
                      <a:pt x="5881" y="7363"/>
                    </a:cubicBezTo>
                    <a:cubicBezTo>
                      <a:pt x="5851" y="7324"/>
                      <a:pt x="5821" y="7304"/>
                      <a:pt x="5781" y="7304"/>
                    </a:cubicBezTo>
                    <a:cubicBezTo>
                      <a:pt x="5752" y="7314"/>
                      <a:pt x="5722" y="7324"/>
                      <a:pt x="5692" y="7324"/>
                    </a:cubicBezTo>
                    <a:cubicBezTo>
                      <a:pt x="5692" y="7314"/>
                      <a:pt x="5702" y="7304"/>
                      <a:pt x="5722" y="7284"/>
                    </a:cubicBezTo>
                    <a:cubicBezTo>
                      <a:pt x="5861" y="7195"/>
                      <a:pt x="5950" y="7076"/>
                      <a:pt x="5950" y="7076"/>
                    </a:cubicBezTo>
                    <a:cubicBezTo>
                      <a:pt x="5950" y="7076"/>
                      <a:pt x="6028" y="6849"/>
                      <a:pt x="6136" y="6849"/>
                    </a:cubicBezTo>
                    <a:cubicBezTo>
                      <a:pt x="6168" y="6849"/>
                      <a:pt x="6202" y="6868"/>
                      <a:pt x="6238" y="6917"/>
                    </a:cubicBezTo>
                    <a:cubicBezTo>
                      <a:pt x="6247" y="6937"/>
                      <a:pt x="6257" y="6947"/>
                      <a:pt x="6277" y="6967"/>
                    </a:cubicBezTo>
                    <a:cubicBezTo>
                      <a:pt x="6238" y="6996"/>
                      <a:pt x="6128" y="7006"/>
                      <a:pt x="5970" y="7125"/>
                    </a:cubicBezTo>
                    <a:cubicBezTo>
                      <a:pt x="5836" y="7219"/>
                      <a:pt x="5878" y="7294"/>
                      <a:pt x="5962" y="7294"/>
                    </a:cubicBezTo>
                    <a:cubicBezTo>
                      <a:pt x="6003" y="7294"/>
                      <a:pt x="6053" y="7276"/>
                      <a:pt x="6099" y="7234"/>
                    </a:cubicBezTo>
                    <a:cubicBezTo>
                      <a:pt x="6228" y="7115"/>
                      <a:pt x="6327" y="7254"/>
                      <a:pt x="6426" y="7086"/>
                    </a:cubicBezTo>
                    <a:cubicBezTo>
                      <a:pt x="6433" y="7087"/>
                      <a:pt x="6440" y="7088"/>
                      <a:pt x="6447" y="7088"/>
                    </a:cubicBezTo>
                    <a:cubicBezTo>
                      <a:pt x="6477" y="7088"/>
                      <a:pt x="6501" y="7072"/>
                      <a:pt x="6525" y="7056"/>
                    </a:cubicBezTo>
                    <a:cubicBezTo>
                      <a:pt x="6545" y="7026"/>
                      <a:pt x="6555" y="6996"/>
                      <a:pt x="6565" y="6967"/>
                    </a:cubicBezTo>
                    <a:lnTo>
                      <a:pt x="6565" y="6967"/>
                    </a:lnTo>
                    <a:cubicBezTo>
                      <a:pt x="6565" y="6986"/>
                      <a:pt x="6565" y="7016"/>
                      <a:pt x="6555" y="7046"/>
                    </a:cubicBezTo>
                    <a:cubicBezTo>
                      <a:pt x="6536" y="7107"/>
                      <a:pt x="6551" y="7137"/>
                      <a:pt x="6581" y="7137"/>
                    </a:cubicBezTo>
                    <a:cubicBezTo>
                      <a:pt x="6616" y="7137"/>
                      <a:pt x="6671" y="7099"/>
                      <a:pt x="6723" y="7026"/>
                    </a:cubicBezTo>
                    <a:cubicBezTo>
                      <a:pt x="6731" y="7027"/>
                      <a:pt x="6738" y="7028"/>
                      <a:pt x="6745" y="7028"/>
                    </a:cubicBezTo>
                    <a:cubicBezTo>
                      <a:pt x="6795" y="7028"/>
                      <a:pt x="6834" y="6995"/>
                      <a:pt x="6773" y="6917"/>
                    </a:cubicBezTo>
                    <a:cubicBezTo>
                      <a:pt x="6813" y="6818"/>
                      <a:pt x="6813" y="6758"/>
                      <a:pt x="6912" y="6709"/>
                    </a:cubicBezTo>
                    <a:cubicBezTo>
                      <a:pt x="6922" y="6703"/>
                      <a:pt x="6931" y="6701"/>
                      <a:pt x="6938" y="6701"/>
                    </a:cubicBezTo>
                    <a:close/>
                    <a:moveTo>
                      <a:pt x="17505" y="7656"/>
                    </a:moveTo>
                    <a:cubicBezTo>
                      <a:pt x="17534" y="7661"/>
                      <a:pt x="17557" y="7661"/>
                      <a:pt x="17581" y="7661"/>
                    </a:cubicBezTo>
                    <a:cubicBezTo>
                      <a:pt x="17581" y="7676"/>
                      <a:pt x="17571" y="7683"/>
                      <a:pt x="17557" y="7683"/>
                    </a:cubicBezTo>
                    <a:cubicBezTo>
                      <a:pt x="17544" y="7683"/>
                      <a:pt x="17526" y="7676"/>
                      <a:pt x="17511" y="7661"/>
                    </a:cubicBezTo>
                    <a:cubicBezTo>
                      <a:pt x="17509" y="7659"/>
                      <a:pt x="17507" y="7657"/>
                      <a:pt x="17505" y="7656"/>
                    </a:cubicBezTo>
                    <a:close/>
                    <a:moveTo>
                      <a:pt x="2420" y="7690"/>
                    </a:moveTo>
                    <a:cubicBezTo>
                      <a:pt x="2420" y="7710"/>
                      <a:pt x="2430" y="7720"/>
                      <a:pt x="2430" y="7730"/>
                    </a:cubicBezTo>
                    <a:cubicBezTo>
                      <a:pt x="2420" y="7730"/>
                      <a:pt x="2410" y="7720"/>
                      <a:pt x="2410" y="7720"/>
                    </a:cubicBezTo>
                    <a:cubicBezTo>
                      <a:pt x="2410" y="7710"/>
                      <a:pt x="2410" y="7710"/>
                      <a:pt x="2410" y="7700"/>
                    </a:cubicBezTo>
                    <a:cubicBezTo>
                      <a:pt x="2410" y="7700"/>
                      <a:pt x="2420" y="7690"/>
                      <a:pt x="2420" y="7690"/>
                    </a:cubicBezTo>
                    <a:close/>
                    <a:moveTo>
                      <a:pt x="2648" y="7700"/>
                    </a:moveTo>
                    <a:cubicBezTo>
                      <a:pt x="2658" y="7710"/>
                      <a:pt x="2658" y="7710"/>
                      <a:pt x="2668" y="7720"/>
                    </a:cubicBezTo>
                    <a:cubicBezTo>
                      <a:pt x="2668" y="7720"/>
                      <a:pt x="2668" y="7720"/>
                      <a:pt x="2658" y="7730"/>
                    </a:cubicBezTo>
                    <a:cubicBezTo>
                      <a:pt x="2658" y="7720"/>
                      <a:pt x="2648" y="7720"/>
                      <a:pt x="2648" y="7710"/>
                    </a:cubicBezTo>
                    <a:cubicBezTo>
                      <a:pt x="2648" y="7710"/>
                      <a:pt x="2648" y="7710"/>
                      <a:pt x="2648" y="7700"/>
                    </a:cubicBezTo>
                    <a:close/>
                    <a:moveTo>
                      <a:pt x="12226" y="7671"/>
                    </a:moveTo>
                    <a:cubicBezTo>
                      <a:pt x="12240" y="7678"/>
                      <a:pt x="12259" y="7685"/>
                      <a:pt x="12290" y="7685"/>
                    </a:cubicBezTo>
                    <a:cubicBezTo>
                      <a:pt x="12303" y="7685"/>
                      <a:pt x="12318" y="7683"/>
                      <a:pt x="12335" y="7681"/>
                    </a:cubicBezTo>
                    <a:cubicBezTo>
                      <a:pt x="12435" y="7681"/>
                      <a:pt x="12425" y="7690"/>
                      <a:pt x="12375" y="7740"/>
                    </a:cubicBezTo>
                    <a:cubicBezTo>
                      <a:pt x="12306" y="7690"/>
                      <a:pt x="12246" y="7700"/>
                      <a:pt x="12226" y="7671"/>
                    </a:cubicBezTo>
                    <a:close/>
                    <a:moveTo>
                      <a:pt x="16932" y="7778"/>
                    </a:moveTo>
                    <a:cubicBezTo>
                      <a:pt x="16939" y="7778"/>
                      <a:pt x="16948" y="7781"/>
                      <a:pt x="16956" y="7790"/>
                    </a:cubicBezTo>
                    <a:cubicBezTo>
                      <a:pt x="16943" y="7790"/>
                      <a:pt x="16934" y="7794"/>
                      <a:pt x="16927" y="7794"/>
                    </a:cubicBezTo>
                    <a:cubicBezTo>
                      <a:pt x="16923" y="7794"/>
                      <a:pt x="16920" y="7793"/>
                      <a:pt x="16916" y="7790"/>
                    </a:cubicBezTo>
                    <a:cubicBezTo>
                      <a:pt x="16916" y="7784"/>
                      <a:pt x="16923" y="7778"/>
                      <a:pt x="16932" y="7778"/>
                    </a:cubicBezTo>
                    <a:close/>
                    <a:moveTo>
                      <a:pt x="933" y="7760"/>
                    </a:moveTo>
                    <a:cubicBezTo>
                      <a:pt x="943" y="7760"/>
                      <a:pt x="943" y="7760"/>
                      <a:pt x="953" y="7770"/>
                    </a:cubicBezTo>
                    <a:cubicBezTo>
                      <a:pt x="963" y="7770"/>
                      <a:pt x="973" y="7770"/>
                      <a:pt x="982" y="7780"/>
                    </a:cubicBezTo>
                    <a:lnTo>
                      <a:pt x="1002" y="7780"/>
                    </a:lnTo>
                    <a:cubicBezTo>
                      <a:pt x="1002" y="7790"/>
                      <a:pt x="992" y="7800"/>
                      <a:pt x="982" y="7800"/>
                    </a:cubicBezTo>
                    <a:cubicBezTo>
                      <a:pt x="982" y="7809"/>
                      <a:pt x="973" y="7809"/>
                      <a:pt x="973" y="7819"/>
                    </a:cubicBezTo>
                    <a:cubicBezTo>
                      <a:pt x="963" y="7809"/>
                      <a:pt x="963" y="7809"/>
                      <a:pt x="963" y="7809"/>
                    </a:cubicBezTo>
                    <a:cubicBezTo>
                      <a:pt x="963" y="7800"/>
                      <a:pt x="963" y="7790"/>
                      <a:pt x="973" y="7790"/>
                    </a:cubicBezTo>
                    <a:lnTo>
                      <a:pt x="963" y="7790"/>
                    </a:lnTo>
                    <a:cubicBezTo>
                      <a:pt x="963" y="7800"/>
                      <a:pt x="953" y="7800"/>
                      <a:pt x="953" y="7800"/>
                    </a:cubicBezTo>
                    <a:cubicBezTo>
                      <a:pt x="953" y="7800"/>
                      <a:pt x="943" y="7800"/>
                      <a:pt x="943" y="7790"/>
                    </a:cubicBezTo>
                    <a:cubicBezTo>
                      <a:pt x="933" y="7780"/>
                      <a:pt x="933" y="7770"/>
                      <a:pt x="933" y="7770"/>
                    </a:cubicBezTo>
                    <a:cubicBezTo>
                      <a:pt x="933" y="7770"/>
                      <a:pt x="933" y="7770"/>
                      <a:pt x="933" y="7760"/>
                    </a:cubicBezTo>
                    <a:close/>
                    <a:moveTo>
                      <a:pt x="12068" y="7730"/>
                    </a:moveTo>
                    <a:lnTo>
                      <a:pt x="12068" y="7730"/>
                    </a:lnTo>
                    <a:cubicBezTo>
                      <a:pt x="12058" y="7780"/>
                      <a:pt x="12048" y="7780"/>
                      <a:pt x="12038" y="7829"/>
                    </a:cubicBezTo>
                    <a:cubicBezTo>
                      <a:pt x="12018" y="7800"/>
                      <a:pt x="12038" y="7760"/>
                      <a:pt x="12068" y="7730"/>
                    </a:cubicBezTo>
                    <a:close/>
                    <a:moveTo>
                      <a:pt x="17399" y="7679"/>
                    </a:moveTo>
                    <a:cubicBezTo>
                      <a:pt x="17425" y="7679"/>
                      <a:pt x="17434" y="7775"/>
                      <a:pt x="17442" y="7800"/>
                    </a:cubicBezTo>
                    <a:cubicBezTo>
                      <a:pt x="17452" y="7809"/>
                      <a:pt x="17462" y="7819"/>
                      <a:pt x="17462" y="7819"/>
                    </a:cubicBezTo>
                    <a:cubicBezTo>
                      <a:pt x="17462" y="7819"/>
                      <a:pt x="17452" y="7829"/>
                      <a:pt x="17452" y="7839"/>
                    </a:cubicBezTo>
                    <a:cubicBezTo>
                      <a:pt x="17363" y="7819"/>
                      <a:pt x="17303" y="7809"/>
                      <a:pt x="17313" y="7780"/>
                    </a:cubicBezTo>
                    <a:cubicBezTo>
                      <a:pt x="17313" y="7770"/>
                      <a:pt x="17313" y="7770"/>
                      <a:pt x="17313" y="7760"/>
                    </a:cubicBezTo>
                    <a:cubicBezTo>
                      <a:pt x="17320" y="7769"/>
                      <a:pt x="17325" y="7773"/>
                      <a:pt x="17330" y="7773"/>
                    </a:cubicBezTo>
                    <a:cubicBezTo>
                      <a:pt x="17345" y="7773"/>
                      <a:pt x="17352" y="7729"/>
                      <a:pt x="17382" y="7690"/>
                    </a:cubicBezTo>
                    <a:cubicBezTo>
                      <a:pt x="17389" y="7683"/>
                      <a:pt x="17394" y="7679"/>
                      <a:pt x="17399" y="7679"/>
                    </a:cubicBezTo>
                    <a:close/>
                    <a:moveTo>
                      <a:pt x="14160" y="7681"/>
                    </a:moveTo>
                    <a:cubicBezTo>
                      <a:pt x="14209" y="7700"/>
                      <a:pt x="14219" y="7809"/>
                      <a:pt x="14190" y="7889"/>
                    </a:cubicBezTo>
                    <a:cubicBezTo>
                      <a:pt x="14180" y="7879"/>
                      <a:pt x="14180" y="7869"/>
                      <a:pt x="14170" y="7859"/>
                    </a:cubicBezTo>
                    <a:cubicBezTo>
                      <a:pt x="14130" y="7809"/>
                      <a:pt x="14071" y="7760"/>
                      <a:pt x="14041" y="7730"/>
                    </a:cubicBezTo>
                    <a:cubicBezTo>
                      <a:pt x="14061" y="7710"/>
                      <a:pt x="14081" y="7690"/>
                      <a:pt x="14100" y="7681"/>
                    </a:cubicBezTo>
                    <a:close/>
                    <a:moveTo>
                      <a:pt x="3446" y="7980"/>
                    </a:moveTo>
                    <a:cubicBezTo>
                      <a:pt x="3440" y="7985"/>
                      <a:pt x="3435" y="7991"/>
                      <a:pt x="3432" y="7998"/>
                    </a:cubicBezTo>
                    <a:cubicBezTo>
                      <a:pt x="3436" y="7992"/>
                      <a:pt x="3441" y="7986"/>
                      <a:pt x="3446" y="7980"/>
                    </a:cubicBezTo>
                    <a:close/>
                    <a:moveTo>
                      <a:pt x="6366" y="7965"/>
                    </a:moveTo>
                    <a:cubicBezTo>
                      <a:pt x="6369" y="7965"/>
                      <a:pt x="6373" y="7966"/>
                      <a:pt x="6376" y="7968"/>
                    </a:cubicBezTo>
                    <a:cubicBezTo>
                      <a:pt x="6366" y="7978"/>
                      <a:pt x="6357" y="7988"/>
                      <a:pt x="6347" y="7998"/>
                    </a:cubicBezTo>
                    <a:cubicBezTo>
                      <a:pt x="6347" y="7982"/>
                      <a:pt x="6353" y="7965"/>
                      <a:pt x="6366" y="7965"/>
                    </a:cubicBezTo>
                    <a:close/>
                    <a:moveTo>
                      <a:pt x="9182" y="7413"/>
                    </a:moveTo>
                    <a:cubicBezTo>
                      <a:pt x="9202" y="7413"/>
                      <a:pt x="9212" y="7423"/>
                      <a:pt x="9232" y="7423"/>
                    </a:cubicBezTo>
                    <a:cubicBezTo>
                      <a:pt x="9222" y="7423"/>
                      <a:pt x="9212" y="7433"/>
                      <a:pt x="9212" y="7433"/>
                    </a:cubicBezTo>
                    <a:cubicBezTo>
                      <a:pt x="9242" y="7472"/>
                      <a:pt x="9282" y="7542"/>
                      <a:pt x="9301" y="7611"/>
                    </a:cubicBezTo>
                    <a:cubicBezTo>
                      <a:pt x="9301" y="7601"/>
                      <a:pt x="9301" y="7601"/>
                      <a:pt x="9301" y="7601"/>
                    </a:cubicBezTo>
                    <a:cubicBezTo>
                      <a:pt x="9311" y="7591"/>
                      <a:pt x="9331" y="7581"/>
                      <a:pt x="9361" y="7562"/>
                    </a:cubicBezTo>
                    <a:cubicBezTo>
                      <a:pt x="9371" y="7641"/>
                      <a:pt x="9371" y="7750"/>
                      <a:pt x="9381" y="7869"/>
                    </a:cubicBezTo>
                    <a:cubicBezTo>
                      <a:pt x="9401" y="7988"/>
                      <a:pt x="9351" y="8028"/>
                      <a:pt x="9282" y="8028"/>
                    </a:cubicBezTo>
                    <a:cubicBezTo>
                      <a:pt x="9272" y="7958"/>
                      <a:pt x="9262" y="7909"/>
                      <a:pt x="9232" y="7909"/>
                    </a:cubicBezTo>
                    <a:cubicBezTo>
                      <a:pt x="9225" y="7905"/>
                      <a:pt x="9218" y="7904"/>
                      <a:pt x="9210" y="7904"/>
                    </a:cubicBezTo>
                    <a:cubicBezTo>
                      <a:pt x="9193" y="7904"/>
                      <a:pt x="9176" y="7909"/>
                      <a:pt x="9163" y="7909"/>
                    </a:cubicBezTo>
                    <a:cubicBezTo>
                      <a:pt x="9153" y="7909"/>
                      <a:pt x="9143" y="7919"/>
                      <a:pt x="9133" y="7919"/>
                    </a:cubicBezTo>
                    <a:cubicBezTo>
                      <a:pt x="9133" y="7909"/>
                      <a:pt x="9133" y="7899"/>
                      <a:pt x="9133" y="7899"/>
                    </a:cubicBezTo>
                    <a:cubicBezTo>
                      <a:pt x="9143" y="7879"/>
                      <a:pt x="9143" y="7869"/>
                      <a:pt x="9143" y="7859"/>
                    </a:cubicBezTo>
                    <a:cubicBezTo>
                      <a:pt x="9153" y="7869"/>
                      <a:pt x="9153" y="7869"/>
                      <a:pt x="9163" y="7869"/>
                    </a:cubicBezTo>
                    <a:cubicBezTo>
                      <a:pt x="9192" y="7869"/>
                      <a:pt x="9212" y="7859"/>
                      <a:pt x="9153" y="7800"/>
                    </a:cubicBezTo>
                    <a:cubicBezTo>
                      <a:pt x="9153" y="7790"/>
                      <a:pt x="9143" y="7790"/>
                      <a:pt x="9143" y="7790"/>
                    </a:cubicBezTo>
                    <a:cubicBezTo>
                      <a:pt x="9123" y="7770"/>
                      <a:pt x="9103" y="7750"/>
                      <a:pt x="9093" y="7730"/>
                    </a:cubicBezTo>
                    <a:cubicBezTo>
                      <a:pt x="9083" y="7730"/>
                      <a:pt x="9083" y="7720"/>
                      <a:pt x="9073" y="7720"/>
                    </a:cubicBezTo>
                    <a:cubicBezTo>
                      <a:pt x="9083" y="7710"/>
                      <a:pt x="9083" y="7700"/>
                      <a:pt x="9083" y="7681"/>
                    </a:cubicBezTo>
                    <a:cubicBezTo>
                      <a:pt x="9093" y="7690"/>
                      <a:pt x="9103" y="7690"/>
                      <a:pt x="9113" y="7700"/>
                    </a:cubicBezTo>
                    <a:cubicBezTo>
                      <a:pt x="9163" y="7740"/>
                      <a:pt x="9222" y="7809"/>
                      <a:pt x="9232" y="7809"/>
                    </a:cubicBezTo>
                    <a:cubicBezTo>
                      <a:pt x="9244" y="7813"/>
                      <a:pt x="9260" y="7822"/>
                      <a:pt x="9270" y="7822"/>
                    </a:cubicBezTo>
                    <a:cubicBezTo>
                      <a:pt x="9287" y="7822"/>
                      <a:pt x="9290" y="7801"/>
                      <a:pt x="9242" y="7710"/>
                    </a:cubicBezTo>
                    <a:cubicBezTo>
                      <a:pt x="9222" y="7671"/>
                      <a:pt x="9212" y="7641"/>
                      <a:pt x="9202" y="7621"/>
                    </a:cubicBezTo>
                    <a:cubicBezTo>
                      <a:pt x="9173" y="7562"/>
                      <a:pt x="9182" y="7542"/>
                      <a:pt x="9153" y="7512"/>
                    </a:cubicBezTo>
                    <a:cubicBezTo>
                      <a:pt x="9153" y="7502"/>
                      <a:pt x="9143" y="7482"/>
                      <a:pt x="9143" y="7462"/>
                    </a:cubicBezTo>
                    <a:cubicBezTo>
                      <a:pt x="9133" y="7443"/>
                      <a:pt x="9133" y="7433"/>
                      <a:pt x="9123" y="7413"/>
                    </a:cubicBezTo>
                    <a:close/>
                    <a:moveTo>
                      <a:pt x="3041" y="7771"/>
                    </a:moveTo>
                    <a:cubicBezTo>
                      <a:pt x="3172" y="7771"/>
                      <a:pt x="3146" y="7918"/>
                      <a:pt x="3154" y="7968"/>
                    </a:cubicBezTo>
                    <a:cubicBezTo>
                      <a:pt x="3154" y="7988"/>
                      <a:pt x="3134" y="8028"/>
                      <a:pt x="3065" y="8077"/>
                    </a:cubicBezTo>
                    <a:cubicBezTo>
                      <a:pt x="3040" y="8053"/>
                      <a:pt x="3020" y="8044"/>
                      <a:pt x="3001" y="8044"/>
                    </a:cubicBezTo>
                    <a:cubicBezTo>
                      <a:pt x="2959" y="8044"/>
                      <a:pt x="2927" y="8087"/>
                      <a:pt x="2886" y="8087"/>
                    </a:cubicBezTo>
                    <a:cubicBezTo>
                      <a:pt x="2837" y="8087"/>
                      <a:pt x="2787" y="7978"/>
                      <a:pt x="2847" y="7938"/>
                    </a:cubicBezTo>
                    <a:cubicBezTo>
                      <a:pt x="2895" y="7914"/>
                      <a:pt x="2871" y="7883"/>
                      <a:pt x="2839" y="7883"/>
                    </a:cubicBezTo>
                    <a:cubicBezTo>
                      <a:pt x="2832" y="7883"/>
                      <a:pt x="2824" y="7885"/>
                      <a:pt x="2817" y="7889"/>
                    </a:cubicBezTo>
                    <a:cubicBezTo>
                      <a:pt x="2808" y="7892"/>
                      <a:pt x="2795" y="7894"/>
                      <a:pt x="2780" y="7894"/>
                    </a:cubicBezTo>
                    <a:cubicBezTo>
                      <a:pt x="2745" y="7894"/>
                      <a:pt x="2706" y="7881"/>
                      <a:pt x="2728" y="7839"/>
                    </a:cubicBezTo>
                    <a:cubicBezTo>
                      <a:pt x="2787" y="7829"/>
                      <a:pt x="2856" y="7819"/>
                      <a:pt x="2946" y="7790"/>
                    </a:cubicBezTo>
                    <a:cubicBezTo>
                      <a:pt x="2984" y="7777"/>
                      <a:pt x="3016" y="7771"/>
                      <a:pt x="3041" y="7771"/>
                    </a:cubicBezTo>
                    <a:close/>
                    <a:moveTo>
                      <a:pt x="3474" y="8159"/>
                    </a:moveTo>
                    <a:cubicBezTo>
                      <a:pt x="3475" y="8159"/>
                      <a:pt x="3475" y="8159"/>
                      <a:pt x="3475" y="8159"/>
                    </a:cubicBezTo>
                    <a:cubicBezTo>
                      <a:pt x="3475" y="8159"/>
                      <a:pt x="3475" y="8159"/>
                      <a:pt x="3474" y="8159"/>
                    </a:cubicBezTo>
                    <a:close/>
                    <a:moveTo>
                      <a:pt x="14751" y="7580"/>
                    </a:moveTo>
                    <a:cubicBezTo>
                      <a:pt x="14770" y="7580"/>
                      <a:pt x="14787" y="7586"/>
                      <a:pt x="14804" y="7591"/>
                    </a:cubicBezTo>
                    <a:cubicBezTo>
                      <a:pt x="14834" y="7661"/>
                      <a:pt x="14854" y="7710"/>
                      <a:pt x="14904" y="7790"/>
                    </a:cubicBezTo>
                    <a:cubicBezTo>
                      <a:pt x="14913" y="7800"/>
                      <a:pt x="14913" y="7809"/>
                      <a:pt x="14923" y="7819"/>
                    </a:cubicBezTo>
                    <a:cubicBezTo>
                      <a:pt x="14913" y="7879"/>
                      <a:pt x="14824" y="7899"/>
                      <a:pt x="14646" y="7938"/>
                    </a:cubicBezTo>
                    <a:cubicBezTo>
                      <a:pt x="14457" y="7978"/>
                      <a:pt x="14487" y="8117"/>
                      <a:pt x="14368" y="8266"/>
                    </a:cubicBezTo>
                    <a:cubicBezTo>
                      <a:pt x="14368" y="8266"/>
                      <a:pt x="14358" y="8266"/>
                      <a:pt x="14348" y="8256"/>
                    </a:cubicBezTo>
                    <a:cubicBezTo>
                      <a:pt x="14319" y="8216"/>
                      <a:pt x="14487" y="8156"/>
                      <a:pt x="14378" y="8097"/>
                    </a:cubicBezTo>
                    <a:cubicBezTo>
                      <a:pt x="14332" y="8072"/>
                      <a:pt x="14304" y="8063"/>
                      <a:pt x="14279" y="8063"/>
                    </a:cubicBezTo>
                    <a:cubicBezTo>
                      <a:pt x="14245" y="8063"/>
                      <a:pt x="14217" y="8080"/>
                      <a:pt x="14160" y="8097"/>
                    </a:cubicBezTo>
                    <a:cubicBezTo>
                      <a:pt x="14136" y="8105"/>
                      <a:pt x="14110" y="8108"/>
                      <a:pt x="14085" y="8108"/>
                    </a:cubicBezTo>
                    <a:cubicBezTo>
                      <a:pt x="14019" y="8108"/>
                      <a:pt x="13962" y="8087"/>
                      <a:pt x="13962" y="8087"/>
                    </a:cubicBezTo>
                    <a:cubicBezTo>
                      <a:pt x="13962" y="8087"/>
                      <a:pt x="13892" y="7988"/>
                      <a:pt x="13862" y="7919"/>
                    </a:cubicBezTo>
                    <a:cubicBezTo>
                      <a:pt x="13882" y="7909"/>
                      <a:pt x="13912" y="7879"/>
                      <a:pt x="13932" y="7859"/>
                    </a:cubicBezTo>
                    <a:cubicBezTo>
                      <a:pt x="14041" y="7909"/>
                      <a:pt x="14031" y="7938"/>
                      <a:pt x="14110" y="7958"/>
                    </a:cubicBezTo>
                    <a:cubicBezTo>
                      <a:pt x="14140" y="7968"/>
                      <a:pt x="14170" y="7968"/>
                      <a:pt x="14190" y="7968"/>
                    </a:cubicBezTo>
                    <a:cubicBezTo>
                      <a:pt x="14196" y="7977"/>
                      <a:pt x="14207" y="7982"/>
                      <a:pt x="14221" y="7982"/>
                    </a:cubicBezTo>
                    <a:cubicBezTo>
                      <a:pt x="14253" y="7982"/>
                      <a:pt x="14303" y="7960"/>
                      <a:pt x="14358" y="7919"/>
                    </a:cubicBezTo>
                    <a:cubicBezTo>
                      <a:pt x="14374" y="7949"/>
                      <a:pt x="14386" y="7969"/>
                      <a:pt x="14394" y="7969"/>
                    </a:cubicBezTo>
                    <a:cubicBezTo>
                      <a:pt x="14401" y="7969"/>
                      <a:pt x="14403" y="7952"/>
                      <a:pt x="14398" y="7909"/>
                    </a:cubicBezTo>
                    <a:cubicBezTo>
                      <a:pt x="14398" y="7899"/>
                      <a:pt x="14398" y="7899"/>
                      <a:pt x="14388" y="7889"/>
                    </a:cubicBezTo>
                    <a:cubicBezTo>
                      <a:pt x="14408" y="7869"/>
                      <a:pt x="14428" y="7859"/>
                      <a:pt x="14447" y="7839"/>
                    </a:cubicBezTo>
                    <a:cubicBezTo>
                      <a:pt x="14507" y="7760"/>
                      <a:pt x="14527" y="7720"/>
                      <a:pt x="14557" y="7690"/>
                    </a:cubicBezTo>
                    <a:cubicBezTo>
                      <a:pt x="14565" y="7765"/>
                      <a:pt x="14614" y="7920"/>
                      <a:pt x="14659" y="7920"/>
                    </a:cubicBezTo>
                    <a:cubicBezTo>
                      <a:pt x="14668" y="7920"/>
                      <a:pt x="14677" y="7914"/>
                      <a:pt x="14685" y="7899"/>
                    </a:cubicBezTo>
                    <a:cubicBezTo>
                      <a:pt x="14735" y="7800"/>
                      <a:pt x="14745" y="7809"/>
                      <a:pt x="14685" y="7631"/>
                    </a:cubicBezTo>
                    <a:cubicBezTo>
                      <a:pt x="14685" y="7621"/>
                      <a:pt x="14685" y="7611"/>
                      <a:pt x="14676" y="7601"/>
                    </a:cubicBezTo>
                    <a:cubicBezTo>
                      <a:pt x="14685" y="7601"/>
                      <a:pt x="14695" y="7591"/>
                      <a:pt x="14705" y="7591"/>
                    </a:cubicBezTo>
                    <a:cubicBezTo>
                      <a:pt x="14722" y="7583"/>
                      <a:pt x="14737" y="7580"/>
                      <a:pt x="14751" y="7580"/>
                    </a:cubicBezTo>
                    <a:close/>
                    <a:moveTo>
                      <a:pt x="16919" y="8248"/>
                    </a:moveTo>
                    <a:cubicBezTo>
                      <a:pt x="16929" y="8248"/>
                      <a:pt x="16941" y="8256"/>
                      <a:pt x="16956" y="8275"/>
                    </a:cubicBezTo>
                    <a:cubicBezTo>
                      <a:pt x="16966" y="8295"/>
                      <a:pt x="16976" y="8305"/>
                      <a:pt x="16986" y="8315"/>
                    </a:cubicBezTo>
                    <a:cubicBezTo>
                      <a:pt x="16966" y="8335"/>
                      <a:pt x="16956" y="8355"/>
                      <a:pt x="16946" y="8375"/>
                    </a:cubicBezTo>
                    <a:cubicBezTo>
                      <a:pt x="16936" y="8355"/>
                      <a:pt x="16936" y="8325"/>
                      <a:pt x="16926" y="8325"/>
                    </a:cubicBezTo>
                    <a:cubicBezTo>
                      <a:pt x="16916" y="8305"/>
                      <a:pt x="16887" y="8275"/>
                      <a:pt x="16897" y="8266"/>
                    </a:cubicBezTo>
                    <a:cubicBezTo>
                      <a:pt x="16902" y="8256"/>
                      <a:pt x="16909" y="8248"/>
                      <a:pt x="16919" y="8248"/>
                    </a:cubicBezTo>
                    <a:close/>
                    <a:moveTo>
                      <a:pt x="10402" y="8355"/>
                    </a:moveTo>
                    <a:lnTo>
                      <a:pt x="10402" y="8355"/>
                    </a:lnTo>
                    <a:cubicBezTo>
                      <a:pt x="10392" y="8375"/>
                      <a:pt x="10382" y="8385"/>
                      <a:pt x="10362" y="8385"/>
                    </a:cubicBezTo>
                    <a:cubicBezTo>
                      <a:pt x="10372" y="8375"/>
                      <a:pt x="10382" y="8365"/>
                      <a:pt x="10402" y="8355"/>
                    </a:cubicBezTo>
                    <a:close/>
                    <a:moveTo>
                      <a:pt x="17035" y="7849"/>
                    </a:moveTo>
                    <a:cubicBezTo>
                      <a:pt x="17055" y="7869"/>
                      <a:pt x="17075" y="7889"/>
                      <a:pt x="17095" y="7919"/>
                    </a:cubicBezTo>
                    <a:cubicBezTo>
                      <a:pt x="17178" y="8017"/>
                      <a:pt x="17250" y="8029"/>
                      <a:pt x="17328" y="8029"/>
                    </a:cubicBezTo>
                    <a:cubicBezTo>
                      <a:pt x="17352" y="8029"/>
                      <a:pt x="17377" y="8028"/>
                      <a:pt x="17402" y="8028"/>
                    </a:cubicBezTo>
                    <a:cubicBezTo>
                      <a:pt x="17392" y="8057"/>
                      <a:pt x="17402" y="8107"/>
                      <a:pt x="17412" y="8107"/>
                    </a:cubicBezTo>
                    <a:cubicBezTo>
                      <a:pt x="17432" y="8107"/>
                      <a:pt x="17462" y="8057"/>
                      <a:pt x="17482" y="8047"/>
                    </a:cubicBezTo>
                    <a:cubicBezTo>
                      <a:pt x="17491" y="8047"/>
                      <a:pt x="17501" y="8047"/>
                      <a:pt x="17511" y="8057"/>
                    </a:cubicBezTo>
                    <a:cubicBezTo>
                      <a:pt x="17531" y="8067"/>
                      <a:pt x="17541" y="8097"/>
                      <a:pt x="17551" y="8137"/>
                    </a:cubicBezTo>
                    <a:cubicBezTo>
                      <a:pt x="17551" y="8147"/>
                      <a:pt x="17551" y="8147"/>
                      <a:pt x="17561" y="8156"/>
                    </a:cubicBezTo>
                    <a:cubicBezTo>
                      <a:pt x="17561" y="8166"/>
                      <a:pt x="17561" y="8176"/>
                      <a:pt x="17571" y="8176"/>
                    </a:cubicBezTo>
                    <a:cubicBezTo>
                      <a:pt x="17531" y="8206"/>
                      <a:pt x="17511" y="8226"/>
                      <a:pt x="17501" y="8246"/>
                    </a:cubicBezTo>
                    <a:cubicBezTo>
                      <a:pt x="17472" y="8196"/>
                      <a:pt x="17521" y="8236"/>
                      <a:pt x="17472" y="8196"/>
                    </a:cubicBezTo>
                    <a:cubicBezTo>
                      <a:pt x="17465" y="8192"/>
                      <a:pt x="17460" y="8190"/>
                      <a:pt x="17456" y="8190"/>
                    </a:cubicBezTo>
                    <a:cubicBezTo>
                      <a:pt x="17442" y="8190"/>
                      <a:pt x="17444" y="8217"/>
                      <a:pt x="17452" y="8256"/>
                    </a:cubicBezTo>
                    <a:lnTo>
                      <a:pt x="17432" y="8256"/>
                    </a:lnTo>
                    <a:cubicBezTo>
                      <a:pt x="17432" y="8246"/>
                      <a:pt x="17432" y="8246"/>
                      <a:pt x="17432" y="8236"/>
                    </a:cubicBezTo>
                    <a:cubicBezTo>
                      <a:pt x="17426" y="8221"/>
                      <a:pt x="17419" y="8215"/>
                      <a:pt x="17411" y="8215"/>
                    </a:cubicBezTo>
                    <a:cubicBezTo>
                      <a:pt x="17391" y="8215"/>
                      <a:pt x="17370" y="8250"/>
                      <a:pt x="17363" y="8285"/>
                    </a:cubicBezTo>
                    <a:cubicBezTo>
                      <a:pt x="17363" y="8305"/>
                      <a:pt x="17363" y="8305"/>
                      <a:pt x="17372" y="8315"/>
                    </a:cubicBezTo>
                    <a:cubicBezTo>
                      <a:pt x="17363" y="8315"/>
                      <a:pt x="17353" y="8325"/>
                      <a:pt x="17353" y="8335"/>
                    </a:cubicBezTo>
                    <a:cubicBezTo>
                      <a:pt x="17343" y="8325"/>
                      <a:pt x="17343" y="8325"/>
                      <a:pt x="17343" y="8315"/>
                    </a:cubicBezTo>
                    <a:cubicBezTo>
                      <a:pt x="17341" y="8314"/>
                      <a:pt x="17339" y="8314"/>
                      <a:pt x="17337" y="8314"/>
                    </a:cubicBezTo>
                    <a:cubicBezTo>
                      <a:pt x="17320" y="8314"/>
                      <a:pt x="17304" y="8356"/>
                      <a:pt x="17313" y="8365"/>
                    </a:cubicBezTo>
                    <a:cubicBezTo>
                      <a:pt x="17313" y="8365"/>
                      <a:pt x="17313" y="8365"/>
                      <a:pt x="17323" y="8375"/>
                    </a:cubicBezTo>
                    <a:cubicBezTo>
                      <a:pt x="17313" y="8375"/>
                      <a:pt x="17313" y="8385"/>
                      <a:pt x="17303" y="8385"/>
                    </a:cubicBezTo>
                    <a:cubicBezTo>
                      <a:pt x="17272" y="8283"/>
                      <a:pt x="17234" y="8144"/>
                      <a:pt x="17161" y="8144"/>
                    </a:cubicBezTo>
                    <a:cubicBezTo>
                      <a:pt x="17142" y="8144"/>
                      <a:pt x="17120" y="8153"/>
                      <a:pt x="17095" y="8176"/>
                    </a:cubicBezTo>
                    <a:cubicBezTo>
                      <a:pt x="17065" y="8206"/>
                      <a:pt x="17045" y="8236"/>
                      <a:pt x="17016" y="8266"/>
                    </a:cubicBezTo>
                    <a:cubicBezTo>
                      <a:pt x="16996" y="8236"/>
                      <a:pt x="16976" y="8216"/>
                      <a:pt x="16976" y="8196"/>
                    </a:cubicBezTo>
                    <a:cubicBezTo>
                      <a:pt x="16968" y="8188"/>
                      <a:pt x="16953" y="8174"/>
                      <a:pt x="16932" y="8174"/>
                    </a:cubicBezTo>
                    <a:cubicBezTo>
                      <a:pt x="16927" y="8174"/>
                      <a:pt x="16922" y="8174"/>
                      <a:pt x="16916" y="8176"/>
                    </a:cubicBezTo>
                    <a:cubicBezTo>
                      <a:pt x="16893" y="8182"/>
                      <a:pt x="16880" y="8188"/>
                      <a:pt x="16872" y="8188"/>
                    </a:cubicBezTo>
                    <a:cubicBezTo>
                      <a:pt x="16865" y="8188"/>
                      <a:pt x="16861" y="8185"/>
                      <a:pt x="16857" y="8176"/>
                    </a:cubicBezTo>
                    <a:cubicBezTo>
                      <a:pt x="16847" y="8156"/>
                      <a:pt x="16887" y="8127"/>
                      <a:pt x="16857" y="8107"/>
                    </a:cubicBezTo>
                    <a:cubicBezTo>
                      <a:pt x="16838" y="8101"/>
                      <a:pt x="16824" y="8087"/>
                      <a:pt x="16813" y="8087"/>
                    </a:cubicBezTo>
                    <a:cubicBezTo>
                      <a:pt x="16806" y="8087"/>
                      <a:pt x="16801" y="8092"/>
                      <a:pt x="16797" y="8107"/>
                    </a:cubicBezTo>
                    <a:cubicBezTo>
                      <a:pt x="16785" y="8131"/>
                      <a:pt x="16777" y="8148"/>
                      <a:pt x="16765" y="8148"/>
                    </a:cubicBezTo>
                    <a:cubicBezTo>
                      <a:pt x="16758" y="8148"/>
                      <a:pt x="16749" y="8142"/>
                      <a:pt x="16738" y="8127"/>
                    </a:cubicBezTo>
                    <a:cubicBezTo>
                      <a:pt x="16708" y="8097"/>
                      <a:pt x="16698" y="8107"/>
                      <a:pt x="16688" y="8097"/>
                    </a:cubicBezTo>
                    <a:cubicBezTo>
                      <a:pt x="16678" y="8077"/>
                      <a:pt x="16748" y="8057"/>
                      <a:pt x="16698" y="8038"/>
                    </a:cubicBezTo>
                    <a:cubicBezTo>
                      <a:pt x="16681" y="8029"/>
                      <a:pt x="16670" y="8026"/>
                      <a:pt x="16659" y="8026"/>
                    </a:cubicBezTo>
                    <a:cubicBezTo>
                      <a:pt x="16645" y="8026"/>
                      <a:pt x="16632" y="8032"/>
                      <a:pt x="16609" y="8038"/>
                    </a:cubicBezTo>
                    <a:lnTo>
                      <a:pt x="16599" y="8038"/>
                    </a:lnTo>
                    <a:cubicBezTo>
                      <a:pt x="16599" y="8038"/>
                      <a:pt x="16589" y="8038"/>
                      <a:pt x="16579" y="8028"/>
                    </a:cubicBezTo>
                    <a:cubicBezTo>
                      <a:pt x="16569" y="8028"/>
                      <a:pt x="16559" y="8018"/>
                      <a:pt x="16540" y="8018"/>
                    </a:cubicBezTo>
                    <a:lnTo>
                      <a:pt x="16530" y="8018"/>
                    </a:lnTo>
                    <a:cubicBezTo>
                      <a:pt x="16520" y="8018"/>
                      <a:pt x="16520" y="8008"/>
                      <a:pt x="16510" y="8008"/>
                    </a:cubicBezTo>
                    <a:cubicBezTo>
                      <a:pt x="16500" y="7998"/>
                      <a:pt x="16490" y="7988"/>
                      <a:pt x="16490" y="7978"/>
                    </a:cubicBezTo>
                    <a:cubicBezTo>
                      <a:pt x="16474" y="7962"/>
                      <a:pt x="16471" y="7946"/>
                      <a:pt x="16487" y="7946"/>
                    </a:cubicBezTo>
                    <a:cubicBezTo>
                      <a:pt x="16490" y="7946"/>
                      <a:pt x="16494" y="7946"/>
                      <a:pt x="16500" y="7948"/>
                    </a:cubicBezTo>
                    <a:lnTo>
                      <a:pt x="16510" y="7948"/>
                    </a:lnTo>
                    <a:cubicBezTo>
                      <a:pt x="16520" y="7958"/>
                      <a:pt x="16530" y="7958"/>
                      <a:pt x="16540" y="7958"/>
                    </a:cubicBezTo>
                    <a:cubicBezTo>
                      <a:pt x="16559" y="7978"/>
                      <a:pt x="16559" y="7978"/>
                      <a:pt x="16589" y="7988"/>
                    </a:cubicBezTo>
                    <a:cubicBezTo>
                      <a:pt x="16601" y="7988"/>
                      <a:pt x="16610" y="7989"/>
                      <a:pt x="16617" y="7989"/>
                    </a:cubicBezTo>
                    <a:cubicBezTo>
                      <a:pt x="16635" y="7989"/>
                      <a:pt x="16637" y="7984"/>
                      <a:pt x="16609" y="7948"/>
                    </a:cubicBezTo>
                    <a:cubicBezTo>
                      <a:pt x="16599" y="7938"/>
                      <a:pt x="16589" y="7928"/>
                      <a:pt x="16579" y="7919"/>
                    </a:cubicBezTo>
                    <a:cubicBezTo>
                      <a:pt x="16569" y="7909"/>
                      <a:pt x="16559" y="7909"/>
                      <a:pt x="16559" y="7899"/>
                    </a:cubicBezTo>
                    <a:cubicBezTo>
                      <a:pt x="16545" y="7892"/>
                      <a:pt x="16536" y="7885"/>
                      <a:pt x="16550" y="7885"/>
                    </a:cubicBezTo>
                    <a:cubicBezTo>
                      <a:pt x="16555" y="7885"/>
                      <a:pt x="16565" y="7886"/>
                      <a:pt x="16579" y="7889"/>
                    </a:cubicBezTo>
                    <a:cubicBezTo>
                      <a:pt x="16589" y="7889"/>
                      <a:pt x="16599" y="7879"/>
                      <a:pt x="16599" y="7879"/>
                    </a:cubicBezTo>
                    <a:cubicBezTo>
                      <a:pt x="16617" y="7879"/>
                      <a:pt x="16625" y="7875"/>
                      <a:pt x="16630" y="7875"/>
                    </a:cubicBezTo>
                    <a:cubicBezTo>
                      <a:pt x="16638" y="7875"/>
                      <a:pt x="16642" y="7881"/>
                      <a:pt x="16659" y="7909"/>
                    </a:cubicBezTo>
                    <a:cubicBezTo>
                      <a:pt x="16680" y="7951"/>
                      <a:pt x="16701" y="7993"/>
                      <a:pt x="16708" y="7993"/>
                    </a:cubicBezTo>
                    <a:cubicBezTo>
                      <a:pt x="16711" y="7993"/>
                      <a:pt x="16711" y="7986"/>
                      <a:pt x="16708" y="7968"/>
                    </a:cubicBezTo>
                    <a:cubicBezTo>
                      <a:pt x="16698" y="7909"/>
                      <a:pt x="16688" y="7928"/>
                      <a:pt x="16688" y="7889"/>
                    </a:cubicBezTo>
                    <a:cubicBezTo>
                      <a:pt x="16688" y="7889"/>
                      <a:pt x="16688" y="7879"/>
                      <a:pt x="16688" y="7869"/>
                    </a:cubicBezTo>
                    <a:cubicBezTo>
                      <a:pt x="16728" y="7919"/>
                      <a:pt x="16778" y="7948"/>
                      <a:pt x="16807" y="7968"/>
                    </a:cubicBezTo>
                    <a:lnTo>
                      <a:pt x="16817" y="7968"/>
                    </a:lnTo>
                    <a:cubicBezTo>
                      <a:pt x="16843" y="7979"/>
                      <a:pt x="16866" y="7985"/>
                      <a:pt x="16885" y="7985"/>
                    </a:cubicBezTo>
                    <a:cubicBezTo>
                      <a:pt x="16917" y="7985"/>
                      <a:pt x="16936" y="7969"/>
                      <a:pt x="16936" y="7938"/>
                    </a:cubicBezTo>
                    <a:cubicBezTo>
                      <a:pt x="16949" y="7958"/>
                      <a:pt x="16967" y="7986"/>
                      <a:pt x="16977" y="7986"/>
                    </a:cubicBezTo>
                    <a:cubicBezTo>
                      <a:pt x="16982" y="7986"/>
                      <a:pt x="16986" y="7979"/>
                      <a:pt x="16986" y="7958"/>
                    </a:cubicBezTo>
                    <a:cubicBezTo>
                      <a:pt x="16986" y="7899"/>
                      <a:pt x="16916" y="7889"/>
                      <a:pt x="16956" y="7869"/>
                    </a:cubicBezTo>
                    <a:cubicBezTo>
                      <a:pt x="16968" y="7857"/>
                      <a:pt x="16981" y="7855"/>
                      <a:pt x="16993" y="7855"/>
                    </a:cubicBezTo>
                    <a:cubicBezTo>
                      <a:pt x="17003" y="7855"/>
                      <a:pt x="17012" y="7857"/>
                      <a:pt x="17020" y="7857"/>
                    </a:cubicBezTo>
                    <a:cubicBezTo>
                      <a:pt x="17027" y="7857"/>
                      <a:pt x="17032" y="7855"/>
                      <a:pt x="17035" y="7849"/>
                    </a:cubicBezTo>
                    <a:close/>
                    <a:moveTo>
                      <a:pt x="5791" y="7700"/>
                    </a:moveTo>
                    <a:cubicBezTo>
                      <a:pt x="5801" y="7710"/>
                      <a:pt x="5811" y="7720"/>
                      <a:pt x="5821" y="7720"/>
                    </a:cubicBezTo>
                    <a:cubicBezTo>
                      <a:pt x="5821" y="7720"/>
                      <a:pt x="5826" y="7723"/>
                      <a:pt x="5831" y="7723"/>
                    </a:cubicBezTo>
                    <a:cubicBezTo>
                      <a:pt x="5836" y="7723"/>
                      <a:pt x="5841" y="7720"/>
                      <a:pt x="5841" y="7710"/>
                    </a:cubicBezTo>
                    <a:cubicBezTo>
                      <a:pt x="5960" y="7750"/>
                      <a:pt x="5970" y="7809"/>
                      <a:pt x="6010" y="7899"/>
                    </a:cubicBezTo>
                    <a:cubicBezTo>
                      <a:pt x="5960" y="8067"/>
                      <a:pt x="6089" y="8097"/>
                      <a:pt x="6158" y="8097"/>
                    </a:cubicBezTo>
                    <a:cubicBezTo>
                      <a:pt x="6188" y="8127"/>
                      <a:pt x="6218" y="8147"/>
                      <a:pt x="6247" y="8156"/>
                    </a:cubicBezTo>
                    <a:cubicBezTo>
                      <a:pt x="6236" y="8180"/>
                      <a:pt x="6245" y="8189"/>
                      <a:pt x="6266" y="8189"/>
                    </a:cubicBezTo>
                    <a:cubicBezTo>
                      <a:pt x="6281" y="8189"/>
                      <a:pt x="6302" y="8185"/>
                      <a:pt x="6327" y="8176"/>
                    </a:cubicBezTo>
                    <a:cubicBezTo>
                      <a:pt x="6334" y="8174"/>
                      <a:pt x="6340" y="8172"/>
                      <a:pt x="6346" y="8172"/>
                    </a:cubicBezTo>
                    <a:cubicBezTo>
                      <a:pt x="6422" y="8172"/>
                      <a:pt x="6393" y="8404"/>
                      <a:pt x="6347" y="8404"/>
                    </a:cubicBezTo>
                    <a:cubicBezTo>
                      <a:pt x="6308" y="8404"/>
                      <a:pt x="6194" y="8235"/>
                      <a:pt x="6124" y="8235"/>
                    </a:cubicBezTo>
                    <a:cubicBezTo>
                      <a:pt x="6122" y="8235"/>
                      <a:pt x="6120" y="8236"/>
                      <a:pt x="6119" y="8236"/>
                    </a:cubicBezTo>
                    <a:cubicBezTo>
                      <a:pt x="6099" y="8246"/>
                      <a:pt x="6089" y="8256"/>
                      <a:pt x="6079" y="8256"/>
                    </a:cubicBezTo>
                    <a:cubicBezTo>
                      <a:pt x="6059" y="8246"/>
                      <a:pt x="6039" y="8236"/>
                      <a:pt x="6010" y="8216"/>
                    </a:cubicBezTo>
                    <a:cubicBezTo>
                      <a:pt x="6010" y="8206"/>
                      <a:pt x="6010" y="8196"/>
                      <a:pt x="5980" y="8196"/>
                    </a:cubicBezTo>
                    <a:cubicBezTo>
                      <a:pt x="5970" y="8196"/>
                      <a:pt x="5960" y="8196"/>
                      <a:pt x="5940" y="8206"/>
                    </a:cubicBezTo>
                    <a:cubicBezTo>
                      <a:pt x="5930" y="8196"/>
                      <a:pt x="5920" y="8196"/>
                      <a:pt x="5920" y="8196"/>
                    </a:cubicBezTo>
                    <a:cubicBezTo>
                      <a:pt x="5920" y="8156"/>
                      <a:pt x="5950" y="8147"/>
                      <a:pt x="5960" y="8147"/>
                    </a:cubicBezTo>
                    <a:cubicBezTo>
                      <a:pt x="5970" y="8147"/>
                      <a:pt x="5950" y="8117"/>
                      <a:pt x="5950" y="8117"/>
                    </a:cubicBezTo>
                    <a:cubicBezTo>
                      <a:pt x="5950" y="8117"/>
                      <a:pt x="5861" y="8117"/>
                      <a:pt x="5851" y="8087"/>
                    </a:cubicBezTo>
                    <a:cubicBezTo>
                      <a:pt x="5835" y="8071"/>
                      <a:pt x="5858" y="8042"/>
                      <a:pt x="5846" y="8042"/>
                    </a:cubicBezTo>
                    <a:cubicBezTo>
                      <a:pt x="5843" y="8042"/>
                      <a:pt x="5839" y="8044"/>
                      <a:pt x="5831" y="8047"/>
                    </a:cubicBezTo>
                    <a:cubicBezTo>
                      <a:pt x="5811" y="8057"/>
                      <a:pt x="5801" y="8057"/>
                      <a:pt x="5801" y="8067"/>
                    </a:cubicBezTo>
                    <a:cubicBezTo>
                      <a:pt x="5801" y="8057"/>
                      <a:pt x="5801" y="8038"/>
                      <a:pt x="5801" y="8018"/>
                    </a:cubicBezTo>
                    <a:cubicBezTo>
                      <a:pt x="5801" y="8018"/>
                      <a:pt x="5791" y="7998"/>
                      <a:pt x="5791" y="7988"/>
                    </a:cubicBezTo>
                    <a:lnTo>
                      <a:pt x="5791" y="7988"/>
                    </a:lnTo>
                    <a:cubicBezTo>
                      <a:pt x="5799" y="7993"/>
                      <a:pt x="5805" y="7996"/>
                      <a:pt x="5810" y="7996"/>
                    </a:cubicBezTo>
                    <a:cubicBezTo>
                      <a:pt x="5824" y="7996"/>
                      <a:pt x="5826" y="7975"/>
                      <a:pt x="5811" y="7938"/>
                    </a:cubicBezTo>
                    <a:cubicBezTo>
                      <a:pt x="5796" y="7901"/>
                      <a:pt x="5770" y="7869"/>
                      <a:pt x="5775" y="7869"/>
                    </a:cubicBezTo>
                    <a:cubicBezTo>
                      <a:pt x="5777" y="7869"/>
                      <a:pt x="5782" y="7872"/>
                      <a:pt x="5791" y="7879"/>
                    </a:cubicBezTo>
                    <a:cubicBezTo>
                      <a:pt x="5831" y="7899"/>
                      <a:pt x="5821" y="7889"/>
                      <a:pt x="5841" y="7928"/>
                    </a:cubicBezTo>
                    <a:cubicBezTo>
                      <a:pt x="5855" y="7949"/>
                      <a:pt x="5889" y="8000"/>
                      <a:pt x="5900" y="8000"/>
                    </a:cubicBezTo>
                    <a:cubicBezTo>
                      <a:pt x="5905" y="8000"/>
                      <a:pt x="5906" y="7991"/>
                      <a:pt x="5900" y="7968"/>
                    </a:cubicBezTo>
                    <a:cubicBezTo>
                      <a:pt x="5881" y="7899"/>
                      <a:pt x="5871" y="7919"/>
                      <a:pt x="5851" y="7869"/>
                    </a:cubicBezTo>
                    <a:cubicBezTo>
                      <a:pt x="5831" y="7819"/>
                      <a:pt x="5841" y="7770"/>
                      <a:pt x="5811" y="7760"/>
                    </a:cubicBezTo>
                    <a:cubicBezTo>
                      <a:pt x="5791" y="7760"/>
                      <a:pt x="5762" y="7770"/>
                      <a:pt x="5752" y="7770"/>
                    </a:cubicBezTo>
                    <a:cubicBezTo>
                      <a:pt x="5752" y="7760"/>
                      <a:pt x="5752" y="7750"/>
                      <a:pt x="5752" y="7740"/>
                    </a:cubicBezTo>
                    <a:cubicBezTo>
                      <a:pt x="5764" y="7744"/>
                      <a:pt x="5778" y="7748"/>
                      <a:pt x="5786" y="7748"/>
                    </a:cubicBezTo>
                    <a:cubicBezTo>
                      <a:pt x="5799" y="7748"/>
                      <a:pt x="5801" y="7740"/>
                      <a:pt x="5772" y="7710"/>
                    </a:cubicBezTo>
                    <a:cubicBezTo>
                      <a:pt x="5781" y="7700"/>
                      <a:pt x="5781" y="7700"/>
                      <a:pt x="5791" y="7700"/>
                    </a:cubicBezTo>
                    <a:close/>
                    <a:moveTo>
                      <a:pt x="16738" y="8246"/>
                    </a:moveTo>
                    <a:cubicBezTo>
                      <a:pt x="16738" y="8246"/>
                      <a:pt x="16748" y="8246"/>
                      <a:pt x="16748" y="8256"/>
                    </a:cubicBezTo>
                    <a:cubicBezTo>
                      <a:pt x="16756" y="8281"/>
                      <a:pt x="16807" y="8320"/>
                      <a:pt x="16834" y="8320"/>
                    </a:cubicBezTo>
                    <a:cubicBezTo>
                      <a:pt x="16839" y="8320"/>
                      <a:pt x="16844" y="8318"/>
                      <a:pt x="16847" y="8315"/>
                    </a:cubicBezTo>
                    <a:cubicBezTo>
                      <a:pt x="16850" y="8310"/>
                      <a:pt x="16854" y="8308"/>
                      <a:pt x="16859" y="8308"/>
                    </a:cubicBezTo>
                    <a:cubicBezTo>
                      <a:pt x="16879" y="8308"/>
                      <a:pt x="16906" y="8358"/>
                      <a:pt x="16906" y="8375"/>
                    </a:cubicBezTo>
                    <a:cubicBezTo>
                      <a:pt x="16906" y="8385"/>
                      <a:pt x="16906" y="8394"/>
                      <a:pt x="16906" y="8404"/>
                    </a:cubicBezTo>
                    <a:cubicBezTo>
                      <a:pt x="16900" y="8407"/>
                      <a:pt x="16893" y="8408"/>
                      <a:pt x="16886" y="8408"/>
                    </a:cubicBezTo>
                    <a:cubicBezTo>
                      <a:pt x="16862" y="8408"/>
                      <a:pt x="16836" y="8393"/>
                      <a:pt x="16797" y="8355"/>
                    </a:cubicBezTo>
                    <a:cubicBezTo>
                      <a:pt x="16768" y="8315"/>
                      <a:pt x="16748" y="8275"/>
                      <a:pt x="16738" y="8246"/>
                    </a:cubicBezTo>
                    <a:close/>
                    <a:moveTo>
                      <a:pt x="3553" y="8440"/>
                    </a:moveTo>
                    <a:cubicBezTo>
                      <a:pt x="3566" y="8440"/>
                      <a:pt x="3529" y="8480"/>
                      <a:pt x="3521" y="8513"/>
                    </a:cubicBezTo>
                    <a:cubicBezTo>
                      <a:pt x="3511" y="8504"/>
                      <a:pt x="3491" y="8484"/>
                      <a:pt x="3481" y="8474"/>
                    </a:cubicBezTo>
                    <a:cubicBezTo>
                      <a:pt x="3491" y="8464"/>
                      <a:pt x="3511" y="8454"/>
                      <a:pt x="3541" y="8444"/>
                    </a:cubicBezTo>
                    <a:cubicBezTo>
                      <a:pt x="3547" y="8441"/>
                      <a:pt x="3551" y="8440"/>
                      <a:pt x="3553" y="8440"/>
                    </a:cubicBezTo>
                    <a:close/>
                    <a:moveTo>
                      <a:pt x="2797" y="8484"/>
                    </a:moveTo>
                    <a:cubicBezTo>
                      <a:pt x="2817" y="8484"/>
                      <a:pt x="2837" y="8494"/>
                      <a:pt x="2847" y="8523"/>
                    </a:cubicBezTo>
                    <a:cubicBezTo>
                      <a:pt x="2840" y="8530"/>
                      <a:pt x="2828" y="8537"/>
                      <a:pt x="2818" y="8537"/>
                    </a:cubicBezTo>
                    <a:cubicBezTo>
                      <a:pt x="2814" y="8537"/>
                      <a:pt x="2810" y="8536"/>
                      <a:pt x="2807" y="8533"/>
                    </a:cubicBezTo>
                    <a:cubicBezTo>
                      <a:pt x="2787" y="8504"/>
                      <a:pt x="2767" y="8494"/>
                      <a:pt x="2797" y="8484"/>
                    </a:cubicBezTo>
                    <a:close/>
                    <a:moveTo>
                      <a:pt x="9099" y="8242"/>
                    </a:moveTo>
                    <a:cubicBezTo>
                      <a:pt x="9107" y="8242"/>
                      <a:pt x="9115" y="8243"/>
                      <a:pt x="9123" y="8246"/>
                    </a:cubicBezTo>
                    <a:cubicBezTo>
                      <a:pt x="9123" y="8285"/>
                      <a:pt x="9103" y="8305"/>
                      <a:pt x="9163" y="8355"/>
                    </a:cubicBezTo>
                    <a:cubicBezTo>
                      <a:pt x="9173" y="8365"/>
                      <a:pt x="9182" y="8365"/>
                      <a:pt x="9192" y="8365"/>
                    </a:cubicBezTo>
                    <a:cubicBezTo>
                      <a:pt x="9163" y="8394"/>
                      <a:pt x="9163" y="8414"/>
                      <a:pt x="9123" y="8484"/>
                    </a:cubicBezTo>
                    <a:cubicBezTo>
                      <a:pt x="9103" y="8513"/>
                      <a:pt x="9083" y="8533"/>
                      <a:pt x="9063" y="8543"/>
                    </a:cubicBezTo>
                    <a:cubicBezTo>
                      <a:pt x="9044" y="8513"/>
                      <a:pt x="9034" y="8504"/>
                      <a:pt x="9024" y="8484"/>
                    </a:cubicBezTo>
                    <a:cubicBezTo>
                      <a:pt x="9031" y="8440"/>
                      <a:pt x="9022" y="8392"/>
                      <a:pt x="9002" y="8392"/>
                    </a:cubicBezTo>
                    <a:cubicBezTo>
                      <a:pt x="8994" y="8392"/>
                      <a:pt x="8985" y="8398"/>
                      <a:pt x="8974" y="8414"/>
                    </a:cubicBezTo>
                    <a:cubicBezTo>
                      <a:pt x="8954" y="8404"/>
                      <a:pt x="8935" y="8394"/>
                      <a:pt x="8915" y="8375"/>
                    </a:cubicBezTo>
                    <a:cubicBezTo>
                      <a:pt x="8905" y="8365"/>
                      <a:pt x="8915" y="8345"/>
                      <a:pt x="8925" y="8335"/>
                    </a:cubicBezTo>
                    <a:cubicBezTo>
                      <a:pt x="8935" y="8325"/>
                      <a:pt x="8954" y="8315"/>
                      <a:pt x="8964" y="8305"/>
                    </a:cubicBezTo>
                    <a:cubicBezTo>
                      <a:pt x="8984" y="8325"/>
                      <a:pt x="8974" y="8375"/>
                      <a:pt x="9034" y="8404"/>
                    </a:cubicBezTo>
                    <a:cubicBezTo>
                      <a:pt x="9072" y="8430"/>
                      <a:pt x="9110" y="8468"/>
                      <a:pt x="9119" y="8468"/>
                    </a:cubicBezTo>
                    <a:cubicBezTo>
                      <a:pt x="9125" y="8468"/>
                      <a:pt x="9121" y="8456"/>
                      <a:pt x="9103" y="8424"/>
                    </a:cubicBezTo>
                    <a:cubicBezTo>
                      <a:pt x="9054" y="8335"/>
                      <a:pt x="9014" y="8345"/>
                      <a:pt x="9024" y="8275"/>
                    </a:cubicBezTo>
                    <a:cubicBezTo>
                      <a:pt x="9024" y="8275"/>
                      <a:pt x="9024" y="8275"/>
                      <a:pt x="9024" y="8266"/>
                    </a:cubicBezTo>
                    <a:lnTo>
                      <a:pt x="9034" y="8266"/>
                    </a:lnTo>
                    <a:cubicBezTo>
                      <a:pt x="9055" y="8251"/>
                      <a:pt x="9077" y="8242"/>
                      <a:pt x="9099" y="8242"/>
                    </a:cubicBezTo>
                    <a:close/>
                    <a:moveTo>
                      <a:pt x="3660" y="8523"/>
                    </a:moveTo>
                    <a:cubicBezTo>
                      <a:pt x="3660" y="8523"/>
                      <a:pt x="3660" y="8533"/>
                      <a:pt x="3669" y="8553"/>
                    </a:cubicBezTo>
                    <a:cubicBezTo>
                      <a:pt x="3653" y="8557"/>
                      <a:pt x="3638" y="8560"/>
                      <a:pt x="3625" y="8560"/>
                    </a:cubicBezTo>
                    <a:cubicBezTo>
                      <a:pt x="3605" y="8560"/>
                      <a:pt x="3588" y="8555"/>
                      <a:pt x="3570" y="8543"/>
                    </a:cubicBezTo>
                    <a:cubicBezTo>
                      <a:pt x="3560" y="8543"/>
                      <a:pt x="3551" y="8533"/>
                      <a:pt x="3551" y="8533"/>
                    </a:cubicBezTo>
                    <a:lnTo>
                      <a:pt x="3620" y="8533"/>
                    </a:lnTo>
                    <a:cubicBezTo>
                      <a:pt x="3640" y="8533"/>
                      <a:pt x="3660" y="8523"/>
                      <a:pt x="3660" y="8523"/>
                    </a:cubicBezTo>
                    <a:close/>
                    <a:moveTo>
                      <a:pt x="9222" y="8266"/>
                    </a:moveTo>
                    <a:cubicBezTo>
                      <a:pt x="9262" y="8285"/>
                      <a:pt x="9301" y="8305"/>
                      <a:pt x="9351" y="8325"/>
                    </a:cubicBezTo>
                    <a:cubicBezTo>
                      <a:pt x="9376" y="8362"/>
                      <a:pt x="9397" y="8392"/>
                      <a:pt x="9406" y="8392"/>
                    </a:cubicBezTo>
                    <a:cubicBezTo>
                      <a:pt x="9412" y="8392"/>
                      <a:pt x="9414" y="8381"/>
                      <a:pt x="9410" y="8355"/>
                    </a:cubicBezTo>
                    <a:lnTo>
                      <a:pt x="9420" y="8355"/>
                    </a:lnTo>
                    <a:cubicBezTo>
                      <a:pt x="9589" y="8444"/>
                      <a:pt x="9440" y="8513"/>
                      <a:pt x="9301" y="8583"/>
                    </a:cubicBezTo>
                    <a:cubicBezTo>
                      <a:pt x="9301" y="8573"/>
                      <a:pt x="9301" y="8573"/>
                      <a:pt x="9301" y="8573"/>
                    </a:cubicBezTo>
                    <a:cubicBezTo>
                      <a:pt x="9282" y="8533"/>
                      <a:pt x="9311" y="8484"/>
                      <a:pt x="9301" y="8484"/>
                    </a:cubicBezTo>
                    <a:cubicBezTo>
                      <a:pt x="9301" y="8474"/>
                      <a:pt x="9311" y="8474"/>
                      <a:pt x="9311" y="8464"/>
                    </a:cubicBezTo>
                    <a:cubicBezTo>
                      <a:pt x="9311" y="8434"/>
                      <a:pt x="9291" y="8355"/>
                      <a:pt x="9252" y="8345"/>
                    </a:cubicBezTo>
                    <a:cubicBezTo>
                      <a:pt x="9252" y="8335"/>
                      <a:pt x="9242" y="8305"/>
                      <a:pt x="9232" y="8275"/>
                    </a:cubicBezTo>
                    <a:cubicBezTo>
                      <a:pt x="9232" y="8275"/>
                      <a:pt x="9222" y="8266"/>
                      <a:pt x="9222" y="8266"/>
                    </a:cubicBezTo>
                    <a:close/>
                    <a:moveTo>
                      <a:pt x="17710" y="8642"/>
                    </a:moveTo>
                    <a:cubicBezTo>
                      <a:pt x="17697" y="8642"/>
                      <a:pt x="17682" y="8646"/>
                      <a:pt x="17664" y="8649"/>
                    </a:cubicBezTo>
                    <a:lnTo>
                      <a:pt x="17664" y="8649"/>
                    </a:lnTo>
                    <a:cubicBezTo>
                      <a:pt x="17675" y="8642"/>
                      <a:pt x="17692" y="8642"/>
                      <a:pt x="17710" y="8642"/>
                    </a:cubicBezTo>
                    <a:close/>
                    <a:moveTo>
                      <a:pt x="17364" y="8417"/>
                    </a:moveTo>
                    <a:cubicBezTo>
                      <a:pt x="17374" y="8417"/>
                      <a:pt x="17377" y="8461"/>
                      <a:pt x="17392" y="8484"/>
                    </a:cubicBezTo>
                    <a:cubicBezTo>
                      <a:pt x="17398" y="8489"/>
                      <a:pt x="17407" y="8495"/>
                      <a:pt x="17419" y="8495"/>
                    </a:cubicBezTo>
                    <a:cubicBezTo>
                      <a:pt x="17428" y="8495"/>
                      <a:pt x="17439" y="8492"/>
                      <a:pt x="17452" y="8484"/>
                    </a:cubicBezTo>
                    <a:cubicBezTo>
                      <a:pt x="17466" y="8498"/>
                      <a:pt x="17478" y="8503"/>
                      <a:pt x="17489" y="8503"/>
                    </a:cubicBezTo>
                    <a:cubicBezTo>
                      <a:pt x="17508" y="8503"/>
                      <a:pt x="17526" y="8486"/>
                      <a:pt x="17551" y="8474"/>
                    </a:cubicBezTo>
                    <a:cubicBezTo>
                      <a:pt x="17558" y="8471"/>
                      <a:pt x="17563" y="8470"/>
                      <a:pt x="17566" y="8470"/>
                    </a:cubicBezTo>
                    <a:cubicBezTo>
                      <a:pt x="17590" y="8470"/>
                      <a:pt x="17524" y="8528"/>
                      <a:pt x="17541" y="8563"/>
                    </a:cubicBezTo>
                    <a:cubicBezTo>
                      <a:pt x="17551" y="8573"/>
                      <a:pt x="17561" y="8573"/>
                      <a:pt x="17571" y="8573"/>
                    </a:cubicBezTo>
                    <a:cubicBezTo>
                      <a:pt x="17610" y="8573"/>
                      <a:pt x="17670" y="8553"/>
                      <a:pt x="17670" y="8553"/>
                    </a:cubicBezTo>
                    <a:cubicBezTo>
                      <a:pt x="17670" y="8553"/>
                      <a:pt x="17690" y="8593"/>
                      <a:pt x="17670" y="8593"/>
                    </a:cubicBezTo>
                    <a:cubicBezTo>
                      <a:pt x="17667" y="8593"/>
                      <a:pt x="17663" y="8592"/>
                      <a:pt x="17659" y="8592"/>
                    </a:cubicBezTo>
                    <a:cubicBezTo>
                      <a:pt x="17650" y="8592"/>
                      <a:pt x="17637" y="8597"/>
                      <a:pt x="17630" y="8632"/>
                    </a:cubicBezTo>
                    <a:cubicBezTo>
                      <a:pt x="17630" y="8644"/>
                      <a:pt x="17632" y="8650"/>
                      <a:pt x="17635" y="8652"/>
                    </a:cubicBezTo>
                    <a:lnTo>
                      <a:pt x="17635" y="8652"/>
                    </a:lnTo>
                    <a:cubicBezTo>
                      <a:pt x="17633" y="8652"/>
                      <a:pt x="17632" y="8652"/>
                      <a:pt x="17630" y="8652"/>
                    </a:cubicBezTo>
                    <a:cubicBezTo>
                      <a:pt x="17491" y="8474"/>
                      <a:pt x="17412" y="8563"/>
                      <a:pt x="17353" y="8494"/>
                    </a:cubicBezTo>
                    <a:cubicBezTo>
                      <a:pt x="17343" y="8484"/>
                      <a:pt x="17343" y="8464"/>
                      <a:pt x="17333" y="8454"/>
                    </a:cubicBezTo>
                    <a:cubicBezTo>
                      <a:pt x="17343" y="8454"/>
                      <a:pt x="17353" y="8444"/>
                      <a:pt x="17353" y="8434"/>
                    </a:cubicBezTo>
                    <a:cubicBezTo>
                      <a:pt x="17358" y="8422"/>
                      <a:pt x="17361" y="8417"/>
                      <a:pt x="17364" y="8417"/>
                    </a:cubicBezTo>
                    <a:close/>
                    <a:moveTo>
                      <a:pt x="19952" y="8637"/>
                    </a:moveTo>
                    <a:cubicBezTo>
                      <a:pt x="19944" y="8644"/>
                      <a:pt x="19937" y="8653"/>
                      <a:pt x="19931" y="8662"/>
                    </a:cubicBezTo>
                    <a:cubicBezTo>
                      <a:pt x="19938" y="8653"/>
                      <a:pt x="19945" y="8645"/>
                      <a:pt x="19952" y="8637"/>
                    </a:cubicBezTo>
                    <a:close/>
                    <a:moveTo>
                      <a:pt x="2886" y="8827"/>
                    </a:moveTo>
                    <a:cubicBezTo>
                      <a:pt x="2896" y="8827"/>
                      <a:pt x="2909" y="8834"/>
                      <a:pt x="2926" y="8851"/>
                    </a:cubicBezTo>
                    <a:cubicBezTo>
                      <a:pt x="2926" y="8851"/>
                      <a:pt x="2926" y="8860"/>
                      <a:pt x="2926" y="8860"/>
                    </a:cubicBezTo>
                    <a:lnTo>
                      <a:pt x="2876" y="8860"/>
                    </a:lnTo>
                    <a:cubicBezTo>
                      <a:pt x="2866" y="8851"/>
                      <a:pt x="2866" y="8841"/>
                      <a:pt x="2866" y="8841"/>
                    </a:cubicBezTo>
                    <a:cubicBezTo>
                      <a:pt x="2871" y="8832"/>
                      <a:pt x="2877" y="8827"/>
                      <a:pt x="2886" y="8827"/>
                    </a:cubicBezTo>
                    <a:close/>
                    <a:moveTo>
                      <a:pt x="3509" y="7856"/>
                    </a:moveTo>
                    <a:cubicBezTo>
                      <a:pt x="3513" y="7856"/>
                      <a:pt x="3517" y="7857"/>
                      <a:pt x="3521" y="7859"/>
                    </a:cubicBezTo>
                    <a:cubicBezTo>
                      <a:pt x="3521" y="7889"/>
                      <a:pt x="3511" y="7899"/>
                      <a:pt x="3491" y="7909"/>
                    </a:cubicBezTo>
                    <a:cubicBezTo>
                      <a:pt x="3491" y="7934"/>
                      <a:pt x="3470" y="7952"/>
                      <a:pt x="3446" y="7980"/>
                    </a:cubicBezTo>
                    <a:lnTo>
                      <a:pt x="3446" y="7980"/>
                    </a:lnTo>
                    <a:cubicBezTo>
                      <a:pt x="3456" y="7972"/>
                      <a:pt x="3468" y="7968"/>
                      <a:pt x="3481" y="7968"/>
                    </a:cubicBezTo>
                    <a:cubicBezTo>
                      <a:pt x="3491" y="7968"/>
                      <a:pt x="3501" y="7988"/>
                      <a:pt x="3501" y="7998"/>
                    </a:cubicBezTo>
                    <a:cubicBezTo>
                      <a:pt x="3541" y="7968"/>
                      <a:pt x="3531" y="7928"/>
                      <a:pt x="3560" y="7919"/>
                    </a:cubicBezTo>
                    <a:cubicBezTo>
                      <a:pt x="3560" y="7914"/>
                      <a:pt x="3563" y="7911"/>
                      <a:pt x="3567" y="7911"/>
                    </a:cubicBezTo>
                    <a:cubicBezTo>
                      <a:pt x="3570" y="7911"/>
                      <a:pt x="3575" y="7914"/>
                      <a:pt x="3580" y="7919"/>
                    </a:cubicBezTo>
                    <a:cubicBezTo>
                      <a:pt x="3580" y="7938"/>
                      <a:pt x="3580" y="7968"/>
                      <a:pt x="3580" y="7998"/>
                    </a:cubicBezTo>
                    <a:cubicBezTo>
                      <a:pt x="3570" y="8008"/>
                      <a:pt x="3551" y="8018"/>
                      <a:pt x="3521" y="8038"/>
                    </a:cubicBezTo>
                    <a:cubicBezTo>
                      <a:pt x="3531" y="8057"/>
                      <a:pt x="3531" y="8067"/>
                      <a:pt x="3541" y="8097"/>
                    </a:cubicBezTo>
                    <a:cubicBezTo>
                      <a:pt x="3541" y="8107"/>
                      <a:pt x="3551" y="8117"/>
                      <a:pt x="3560" y="8117"/>
                    </a:cubicBezTo>
                    <a:cubicBezTo>
                      <a:pt x="3553" y="8155"/>
                      <a:pt x="3569" y="8170"/>
                      <a:pt x="3600" y="8170"/>
                    </a:cubicBezTo>
                    <a:cubicBezTo>
                      <a:pt x="3609" y="8170"/>
                      <a:pt x="3619" y="8169"/>
                      <a:pt x="3630" y="8166"/>
                    </a:cubicBezTo>
                    <a:lnTo>
                      <a:pt x="3630" y="8166"/>
                    </a:lnTo>
                    <a:cubicBezTo>
                      <a:pt x="3639" y="8221"/>
                      <a:pt x="3615" y="8240"/>
                      <a:pt x="3583" y="8240"/>
                    </a:cubicBezTo>
                    <a:cubicBezTo>
                      <a:pt x="3545" y="8240"/>
                      <a:pt x="3497" y="8213"/>
                      <a:pt x="3481" y="8186"/>
                    </a:cubicBezTo>
                    <a:cubicBezTo>
                      <a:pt x="3466" y="8161"/>
                      <a:pt x="3471" y="8159"/>
                      <a:pt x="3474" y="8159"/>
                    </a:cubicBezTo>
                    <a:cubicBezTo>
                      <a:pt x="3474" y="8159"/>
                      <a:pt x="3474" y="8159"/>
                      <a:pt x="3474" y="8159"/>
                    </a:cubicBezTo>
                    <a:lnTo>
                      <a:pt x="3474" y="8159"/>
                    </a:lnTo>
                    <a:cubicBezTo>
                      <a:pt x="3473" y="8159"/>
                      <a:pt x="3468" y="8156"/>
                      <a:pt x="3451" y="8147"/>
                    </a:cubicBezTo>
                    <a:cubicBezTo>
                      <a:pt x="3446" y="8142"/>
                      <a:pt x="3444" y="8142"/>
                      <a:pt x="3443" y="8142"/>
                    </a:cubicBezTo>
                    <a:cubicBezTo>
                      <a:pt x="3441" y="8142"/>
                      <a:pt x="3441" y="8142"/>
                      <a:pt x="3441" y="8137"/>
                    </a:cubicBezTo>
                    <a:cubicBezTo>
                      <a:pt x="3432" y="8147"/>
                      <a:pt x="3432" y="8156"/>
                      <a:pt x="3422" y="8166"/>
                    </a:cubicBezTo>
                    <a:cubicBezTo>
                      <a:pt x="3422" y="8186"/>
                      <a:pt x="3432" y="8236"/>
                      <a:pt x="3451" y="8275"/>
                    </a:cubicBezTo>
                    <a:cubicBezTo>
                      <a:pt x="3479" y="8331"/>
                      <a:pt x="3492" y="8367"/>
                      <a:pt x="3481" y="8367"/>
                    </a:cubicBezTo>
                    <a:cubicBezTo>
                      <a:pt x="3476" y="8367"/>
                      <a:pt x="3466" y="8360"/>
                      <a:pt x="3451" y="8345"/>
                    </a:cubicBezTo>
                    <a:cubicBezTo>
                      <a:pt x="3402" y="8305"/>
                      <a:pt x="3422" y="8246"/>
                      <a:pt x="3402" y="8186"/>
                    </a:cubicBezTo>
                    <a:cubicBezTo>
                      <a:pt x="3402" y="8176"/>
                      <a:pt x="3402" y="8176"/>
                      <a:pt x="3392" y="8176"/>
                    </a:cubicBezTo>
                    <a:cubicBezTo>
                      <a:pt x="3387" y="8181"/>
                      <a:pt x="3379" y="8184"/>
                      <a:pt x="3372" y="8184"/>
                    </a:cubicBezTo>
                    <a:cubicBezTo>
                      <a:pt x="3365" y="8184"/>
                      <a:pt x="3357" y="8181"/>
                      <a:pt x="3352" y="8176"/>
                    </a:cubicBezTo>
                    <a:cubicBezTo>
                      <a:pt x="3342" y="8196"/>
                      <a:pt x="3332" y="8216"/>
                      <a:pt x="3332" y="8236"/>
                    </a:cubicBezTo>
                    <a:cubicBezTo>
                      <a:pt x="3322" y="8285"/>
                      <a:pt x="3352" y="8246"/>
                      <a:pt x="3392" y="8315"/>
                    </a:cubicBezTo>
                    <a:cubicBezTo>
                      <a:pt x="3412" y="8355"/>
                      <a:pt x="3441" y="8424"/>
                      <a:pt x="3432" y="8424"/>
                    </a:cubicBezTo>
                    <a:cubicBezTo>
                      <a:pt x="3422" y="8414"/>
                      <a:pt x="3412" y="8404"/>
                      <a:pt x="3402" y="8394"/>
                    </a:cubicBezTo>
                    <a:cubicBezTo>
                      <a:pt x="3392" y="8385"/>
                      <a:pt x="3382" y="8385"/>
                      <a:pt x="3372" y="8375"/>
                    </a:cubicBezTo>
                    <a:cubicBezTo>
                      <a:pt x="3362" y="8365"/>
                      <a:pt x="3362" y="8365"/>
                      <a:pt x="3352" y="8345"/>
                    </a:cubicBezTo>
                    <a:cubicBezTo>
                      <a:pt x="3313" y="8315"/>
                      <a:pt x="3322" y="8275"/>
                      <a:pt x="3303" y="8266"/>
                    </a:cubicBezTo>
                    <a:cubicBezTo>
                      <a:pt x="3302" y="8265"/>
                      <a:pt x="3301" y="8264"/>
                      <a:pt x="3300" y="8264"/>
                    </a:cubicBezTo>
                    <a:cubicBezTo>
                      <a:pt x="3288" y="8264"/>
                      <a:pt x="3264" y="8307"/>
                      <a:pt x="3273" y="8325"/>
                    </a:cubicBezTo>
                    <a:cubicBezTo>
                      <a:pt x="3293" y="8335"/>
                      <a:pt x="3293" y="8345"/>
                      <a:pt x="3313" y="8355"/>
                    </a:cubicBezTo>
                    <a:cubicBezTo>
                      <a:pt x="3243" y="8375"/>
                      <a:pt x="3233" y="8523"/>
                      <a:pt x="3184" y="8583"/>
                    </a:cubicBezTo>
                    <a:cubicBezTo>
                      <a:pt x="3124" y="8662"/>
                      <a:pt x="3144" y="8692"/>
                      <a:pt x="3025" y="8900"/>
                    </a:cubicBezTo>
                    <a:cubicBezTo>
                      <a:pt x="3025" y="8900"/>
                      <a:pt x="3025" y="8890"/>
                      <a:pt x="3015" y="8890"/>
                    </a:cubicBezTo>
                    <a:lnTo>
                      <a:pt x="3005" y="8890"/>
                    </a:lnTo>
                    <a:cubicBezTo>
                      <a:pt x="3015" y="8880"/>
                      <a:pt x="3015" y="8870"/>
                      <a:pt x="3005" y="8860"/>
                    </a:cubicBezTo>
                    <a:cubicBezTo>
                      <a:pt x="2985" y="8851"/>
                      <a:pt x="2946" y="8801"/>
                      <a:pt x="2936" y="8791"/>
                    </a:cubicBezTo>
                    <a:cubicBezTo>
                      <a:pt x="2936" y="8781"/>
                      <a:pt x="2916" y="8771"/>
                      <a:pt x="2886" y="8771"/>
                    </a:cubicBezTo>
                    <a:cubicBezTo>
                      <a:pt x="2858" y="8778"/>
                      <a:pt x="2845" y="8785"/>
                      <a:pt x="2836" y="8785"/>
                    </a:cubicBezTo>
                    <a:cubicBezTo>
                      <a:pt x="2832" y="8785"/>
                      <a:pt x="2830" y="8784"/>
                      <a:pt x="2827" y="8781"/>
                    </a:cubicBezTo>
                    <a:cubicBezTo>
                      <a:pt x="2827" y="8761"/>
                      <a:pt x="2856" y="8732"/>
                      <a:pt x="2827" y="8732"/>
                    </a:cubicBezTo>
                    <a:cubicBezTo>
                      <a:pt x="2806" y="8725"/>
                      <a:pt x="2795" y="8709"/>
                      <a:pt x="2787" y="8709"/>
                    </a:cubicBezTo>
                    <a:cubicBezTo>
                      <a:pt x="2783" y="8709"/>
                      <a:pt x="2780" y="8712"/>
                      <a:pt x="2777" y="8722"/>
                    </a:cubicBezTo>
                    <a:cubicBezTo>
                      <a:pt x="2764" y="8741"/>
                      <a:pt x="2756" y="8752"/>
                      <a:pt x="2746" y="8752"/>
                    </a:cubicBezTo>
                    <a:cubicBezTo>
                      <a:pt x="2740" y="8752"/>
                      <a:pt x="2735" y="8749"/>
                      <a:pt x="2728" y="8742"/>
                    </a:cubicBezTo>
                    <a:cubicBezTo>
                      <a:pt x="2728" y="8732"/>
                      <a:pt x="2737" y="8722"/>
                      <a:pt x="2757" y="8702"/>
                    </a:cubicBezTo>
                    <a:cubicBezTo>
                      <a:pt x="2824" y="8668"/>
                      <a:pt x="2860" y="8644"/>
                      <a:pt x="2888" y="8644"/>
                    </a:cubicBezTo>
                    <a:cubicBezTo>
                      <a:pt x="2901" y="8644"/>
                      <a:pt x="2913" y="8649"/>
                      <a:pt x="2926" y="8662"/>
                    </a:cubicBezTo>
                    <a:cubicBezTo>
                      <a:pt x="2951" y="8681"/>
                      <a:pt x="2996" y="8712"/>
                      <a:pt x="3033" y="8712"/>
                    </a:cubicBezTo>
                    <a:cubicBezTo>
                      <a:pt x="3055" y="8712"/>
                      <a:pt x="3074" y="8701"/>
                      <a:pt x="3084" y="8672"/>
                    </a:cubicBezTo>
                    <a:cubicBezTo>
                      <a:pt x="3104" y="8603"/>
                      <a:pt x="3184" y="8662"/>
                      <a:pt x="3154" y="8583"/>
                    </a:cubicBezTo>
                    <a:cubicBezTo>
                      <a:pt x="3138" y="8527"/>
                      <a:pt x="3110" y="8459"/>
                      <a:pt x="3074" y="8459"/>
                    </a:cubicBezTo>
                    <a:cubicBezTo>
                      <a:pt x="3064" y="8459"/>
                      <a:pt x="3055" y="8464"/>
                      <a:pt x="3045" y="8474"/>
                    </a:cubicBezTo>
                    <a:cubicBezTo>
                      <a:pt x="3025" y="8504"/>
                      <a:pt x="3005" y="8513"/>
                      <a:pt x="2995" y="8513"/>
                    </a:cubicBezTo>
                    <a:cubicBezTo>
                      <a:pt x="2995" y="8504"/>
                      <a:pt x="2995" y="8494"/>
                      <a:pt x="2985" y="8484"/>
                    </a:cubicBezTo>
                    <a:cubicBezTo>
                      <a:pt x="2985" y="8484"/>
                      <a:pt x="2985" y="8474"/>
                      <a:pt x="2985" y="8464"/>
                    </a:cubicBezTo>
                    <a:cubicBezTo>
                      <a:pt x="3002" y="8415"/>
                      <a:pt x="3111" y="8320"/>
                      <a:pt x="3079" y="8320"/>
                    </a:cubicBezTo>
                    <a:cubicBezTo>
                      <a:pt x="3072" y="8320"/>
                      <a:pt x="3058" y="8324"/>
                      <a:pt x="3035" y="8335"/>
                    </a:cubicBezTo>
                    <a:cubicBezTo>
                      <a:pt x="2956" y="8365"/>
                      <a:pt x="2916" y="8385"/>
                      <a:pt x="2896" y="8404"/>
                    </a:cubicBezTo>
                    <a:cubicBezTo>
                      <a:pt x="2856" y="8404"/>
                      <a:pt x="2807" y="8394"/>
                      <a:pt x="2797" y="8375"/>
                    </a:cubicBezTo>
                    <a:cubicBezTo>
                      <a:pt x="2787" y="8375"/>
                      <a:pt x="2787" y="8375"/>
                      <a:pt x="2787" y="8365"/>
                    </a:cubicBezTo>
                    <a:cubicBezTo>
                      <a:pt x="2856" y="8355"/>
                      <a:pt x="2926" y="8325"/>
                      <a:pt x="2985" y="8285"/>
                    </a:cubicBezTo>
                    <a:cubicBezTo>
                      <a:pt x="3164" y="8156"/>
                      <a:pt x="3233" y="8137"/>
                      <a:pt x="3372" y="7978"/>
                    </a:cubicBezTo>
                    <a:cubicBezTo>
                      <a:pt x="3382" y="7968"/>
                      <a:pt x="3382" y="7958"/>
                      <a:pt x="3392" y="7948"/>
                    </a:cubicBezTo>
                    <a:cubicBezTo>
                      <a:pt x="3402" y="7938"/>
                      <a:pt x="3402" y="7938"/>
                      <a:pt x="3402" y="7938"/>
                    </a:cubicBezTo>
                    <a:cubicBezTo>
                      <a:pt x="3412" y="7928"/>
                      <a:pt x="3412" y="7928"/>
                      <a:pt x="3422" y="7919"/>
                    </a:cubicBezTo>
                    <a:cubicBezTo>
                      <a:pt x="3422" y="7909"/>
                      <a:pt x="3432" y="7899"/>
                      <a:pt x="3441" y="7899"/>
                    </a:cubicBezTo>
                    <a:cubicBezTo>
                      <a:pt x="3466" y="7874"/>
                      <a:pt x="3490" y="7856"/>
                      <a:pt x="3509" y="7856"/>
                    </a:cubicBezTo>
                    <a:close/>
                    <a:moveTo>
                      <a:pt x="3382" y="8920"/>
                    </a:moveTo>
                    <a:cubicBezTo>
                      <a:pt x="3412" y="8930"/>
                      <a:pt x="3422" y="8950"/>
                      <a:pt x="3422" y="8960"/>
                    </a:cubicBezTo>
                    <a:cubicBezTo>
                      <a:pt x="3382" y="8989"/>
                      <a:pt x="3332" y="9039"/>
                      <a:pt x="3273" y="9089"/>
                    </a:cubicBezTo>
                    <a:cubicBezTo>
                      <a:pt x="3253" y="9069"/>
                      <a:pt x="3233" y="9039"/>
                      <a:pt x="3213" y="9029"/>
                    </a:cubicBezTo>
                    <a:cubicBezTo>
                      <a:pt x="3243" y="9009"/>
                      <a:pt x="3273" y="8989"/>
                      <a:pt x="3293" y="8970"/>
                    </a:cubicBezTo>
                    <a:lnTo>
                      <a:pt x="3303" y="8970"/>
                    </a:lnTo>
                    <a:cubicBezTo>
                      <a:pt x="3313" y="8960"/>
                      <a:pt x="3322" y="8960"/>
                      <a:pt x="3322" y="8950"/>
                    </a:cubicBezTo>
                    <a:cubicBezTo>
                      <a:pt x="3342" y="8940"/>
                      <a:pt x="3362" y="8930"/>
                      <a:pt x="3372" y="8920"/>
                    </a:cubicBezTo>
                    <a:close/>
                    <a:moveTo>
                      <a:pt x="8835" y="9098"/>
                    </a:moveTo>
                    <a:cubicBezTo>
                      <a:pt x="8835" y="9108"/>
                      <a:pt x="8835" y="9128"/>
                      <a:pt x="8835" y="9138"/>
                    </a:cubicBezTo>
                    <a:cubicBezTo>
                      <a:pt x="8825" y="9128"/>
                      <a:pt x="8825" y="9118"/>
                      <a:pt x="8816" y="9108"/>
                    </a:cubicBezTo>
                    <a:cubicBezTo>
                      <a:pt x="8825" y="9108"/>
                      <a:pt x="8825" y="9108"/>
                      <a:pt x="8835" y="9098"/>
                    </a:cubicBezTo>
                    <a:close/>
                    <a:moveTo>
                      <a:pt x="18780" y="8989"/>
                    </a:moveTo>
                    <a:cubicBezTo>
                      <a:pt x="18790" y="8999"/>
                      <a:pt x="18790" y="9009"/>
                      <a:pt x="18800" y="9019"/>
                    </a:cubicBezTo>
                    <a:cubicBezTo>
                      <a:pt x="18810" y="9029"/>
                      <a:pt x="18820" y="9049"/>
                      <a:pt x="18840" y="9059"/>
                    </a:cubicBezTo>
                    <a:cubicBezTo>
                      <a:pt x="18870" y="9069"/>
                      <a:pt x="18899" y="9089"/>
                      <a:pt x="18909" y="9098"/>
                    </a:cubicBezTo>
                    <a:cubicBezTo>
                      <a:pt x="18939" y="9118"/>
                      <a:pt x="18969" y="9128"/>
                      <a:pt x="18989" y="9138"/>
                    </a:cubicBezTo>
                    <a:cubicBezTo>
                      <a:pt x="18968" y="9159"/>
                      <a:pt x="18952" y="9180"/>
                      <a:pt x="18926" y="9180"/>
                    </a:cubicBezTo>
                    <a:cubicBezTo>
                      <a:pt x="18916" y="9180"/>
                      <a:pt x="18904" y="9177"/>
                      <a:pt x="18890" y="9168"/>
                    </a:cubicBezTo>
                    <a:cubicBezTo>
                      <a:pt x="18830" y="9118"/>
                      <a:pt x="18850" y="9108"/>
                      <a:pt x="18810" y="9079"/>
                    </a:cubicBezTo>
                    <a:cubicBezTo>
                      <a:pt x="18800" y="9069"/>
                      <a:pt x="18790" y="9059"/>
                      <a:pt x="18780" y="9059"/>
                    </a:cubicBezTo>
                    <a:cubicBezTo>
                      <a:pt x="18771" y="9039"/>
                      <a:pt x="18761" y="9029"/>
                      <a:pt x="18751" y="9029"/>
                    </a:cubicBezTo>
                    <a:cubicBezTo>
                      <a:pt x="18751" y="9009"/>
                      <a:pt x="18761" y="8999"/>
                      <a:pt x="18780" y="8989"/>
                    </a:cubicBezTo>
                    <a:close/>
                    <a:moveTo>
                      <a:pt x="12147" y="8890"/>
                    </a:moveTo>
                    <a:cubicBezTo>
                      <a:pt x="12157" y="8890"/>
                      <a:pt x="12167" y="8900"/>
                      <a:pt x="12187" y="8920"/>
                    </a:cubicBezTo>
                    <a:cubicBezTo>
                      <a:pt x="12226" y="8970"/>
                      <a:pt x="12256" y="9019"/>
                      <a:pt x="12286" y="9039"/>
                    </a:cubicBezTo>
                    <a:cubicBezTo>
                      <a:pt x="12308" y="9061"/>
                      <a:pt x="12325" y="9072"/>
                      <a:pt x="12340" y="9072"/>
                    </a:cubicBezTo>
                    <a:cubicBezTo>
                      <a:pt x="12345" y="9072"/>
                      <a:pt x="12350" y="9071"/>
                      <a:pt x="12355" y="9069"/>
                    </a:cubicBezTo>
                    <a:cubicBezTo>
                      <a:pt x="12365" y="9059"/>
                      <a:pt x="12365" y="9039"/>
                      <a:pt x="12365" y="9029"/>
                    </a:cubicBezTo>
                    <a:lnTo>
                      <a:pt x="12375" y="9029"/>
                    </a:lnTo>
                    <a:cubicBezTo>
                      <a:pt x="12375" y="9029"/>
                      <a:pt x="12375" y="9039"/>
                      <a:pt x="12375" y="9039"/>
                    </a:cubicBezTo>
                    <a:cubicBezTo>
                      <a:pt x="12365" y="9079"/>
                      <a:pt x="12355" y="9108"/>
                      <a:pt x="12355" y="9118"/>
                    </a:cubicBezTo>
                    <a:cubicBezTo>
                      <a:pt x="12345" y="9138"/>
                      <a:pt x="12345" y="9158"/>
                      <a:pt x="12335" y="9178"/>
                    </a:cubicBezTo>
                    <a:cubicBezTo>
                      <a:pt x="12326" y="9217"/>
                      <a:pt x="12326" y="9277"/>
                      <a:pt x="12326" y="9327"/>
                    </a:cubicBezTo>
                    <a:lnTo>
                      <a:pt x="12276" y="9327"/>
                    </a:lnTo>
                    <a:cubicBezTo>
                      <a:pt x="12296" y="9287"/>
                      <a:pt x="12306" y="9247"/>
                      <a:pt x="12316" y="9217"/>
                    </a:cubicBezTo>
                    <a:cubicBezTo>
                      <a:pt x="12286" y="9208"/>
                      <a:pt x="12256" y="9188"/>
                      <a:pt x="12217" y="9168"/>
                    </a:cubicBezTo>
                    <a:cubicBezTo>
                      <a:pt x="12217" y="9168"/>
                      <a:pt x="12217" y="9168"/>
                      <a:pt x="12207" y="9158"/>
                    </a:cubicBezTo>
                    <a:cubicBezTo>
                      <a:pt x="12197" y="9148"/>
                      <a:pt x="12177" y="9128"/>
                      <a:pt x="12167" y="9118"/>
                    </a:cubicBezTo>
                    <a:lnTo>
                      <a:pt x="12157" y="9118"/>
                    </a:lnTo>
                    <a:cubicBezTo>
                      <a:pt x="12137" y="9098"/>
                      <a:pt x="12107" y="9079"/>
                      <a:pt x="12088" y="9059"/>
                    </a:cubicBezTo>
                    <a:cubicBezTo>
                      <a:pt x="12107" y="9029"/>
                      <a:pt x="12117" y="8999"/>
                      <a:pt x="12117" y="8999"/>
                    </a:cubicBezTo>
                    <a:cubicBezTo>
                      <a:pt x="12117" y="8999"/>
                      <a:pt x="12117" y="8989"/>
                      <a:pt x="12117" y="8970"/>
                    </a:cubicBezTo>
                    <a:lnTo>
                      <a:pt x="12167" y="8970"/>
                    </a:lnTo>
                    <a:cubicBezTo>
                      <a:pt x="12167" y="8960"/>
                      <a:pt x="12167" y="8960"/>
                      <a:pt x="12167" y="8950"/>
                    </a:cubicBezTo>
                    <a:cubicBezTo>
                      <a:pt x="12167" y="8920"/>
                      <a:pt x="12157" y="8900"/>
                      <a:pt x="12147" y="8890"/>
                    </a:cubicBezTo>
                    <a:close/>
                    <a:moveTo>
                      <a:pt x="9004" y="9475"/>
                    </a:moveTo>
                    <a:cubicBezTo>
                      <a:pt x="9024" y="9495"/>
                      <a:pt x="9044" y="9515"/>
                      <a:pt x="9063" y="9525"/>
                    </a:cubicBezTo>
                    <a:cubicBezTo>
                      <a:pt x="9083" y="9535"/>
                      <a:pt x="9103" y="9545"/>
                      <a:pt x="9103" y="9555"/>
                    </a:cubicBezTo>
                    <a:cubicBezTo>
                      <a:pt x="9054" y="9545"/>
                      <a:pt x="9014" y="9535"/>
                      <a:pt x="8974" y="9505"/>
                    </a:cubicBezTo>
                    <a:cubicBezTo>
                      <a:pt x="8974" y="9505"/>
                      <a:pt x="8964" y="9505"/>
                      <a:pt x="8964" y="9495"/>
                    </a:cubicBezTo>
                    <a:cubicBezTo>
                      <a:pt x="8964" y="9495"/>
                      <a:pt x="8964" y="9495"/>
                      <a:pt x="8964" y="9485"/>
                    </a:cubicBezTo>
                    <a:cubicBezTo>
                      <a:pt x="8974" y="9485"/>
                      <a:pt x="8974" y="9485"/>
                      <a:pt x="8984" y="9475"/>
                    </a:cubicBezTo>
                    <a:close/>
                    <a:moveTo>
                      <a:pt x="11997" y="9418"/>
                    </a:moveTo>
                    <a:cubicBezTo>
                      <a:pt x="12007" y="9418"/>
                      <a:pt x="12017" y="9420"/>
                      <a:pt x="12028" y="9426"/>
                    </a:cubicBezTo>
                    <a:cubicBezTo>
                      <a:pt x="12127" y="9455"/>
                      <a:pt x="12098" y="9465"/>
                      <a:pt x="12177" y="9545"/>
                    </a:cubicBezTo>
                    <a:cubicBezTo>
                      <a:pt x="12187" y="9564"/>
                      <a:pt x="12207" y="9574"/>
                      <a:pt x="12217" y="9594"/>
                    </a:cubicBezTo>
                    <a:cubicBezTo>
                      <a:pt x="12195" y="9609"/>
                      <a:pt x="12162" y="9618"/>
                      <a:pt x="12135" y="9618"/>
                    </a:cubicBezTo>
                    <a:cubicBezTo>
                      <a:pt x="12125" y="9618"/>
                      <a:pt x="12115" y="9617"/>
                      <a:pt x="12107" y="9614"/>
                    </a:cubicBezTo>
                    <a:cubicBezTo>
                      <a:pt x="12098" y="9614"/>
                      <a:pt x="12088" y="9604"/>
                      <a:pt x="12068" y="9604"/>
                    </a:cubicBezTo>
                    <a:cubicBezTo>
                      <a:pt x="11959" y="9584"/>
                      <a:pt x="11909" y="9574"/>
                      <a:pt x="11909" y="9535"/>
                    </a:cubicBezTo>
                    <a:cubicBezTo>
                      <a:pt x="11909" y="9525"/>
                      <a:pt x="11919" y="9515"/>
                      <a:pt x="11919" y="9505"/>
                    </a:cubicBezTo>
                    <a:cubicBezTo>
                      <a:pt x="11919" y="9495"/>
                      <a:pt x="11929" y="9485"/>
                      <a:pt x="11929" y="9475"/>
                    </a:cubicBezTo>
                    <a:lnTo>
                      <a:pt x="11929" y="9465"/>
                    </a:lnTo>
                    <a:cubicBezTo>
                      <a:pt x="11929" y="9465"/>
                      <a:pt x="11939" y="9455"/>
                      <a:pt x="11939" y="9455"/>
                    </a:cubicBezTo>
                    <a:cubicBezTo>
                      <a:pt x="11953" y="9434"/>
                      <a:pt x="11973" y="9418"/>
                      <a:pt x="11997" y="9418"/>
                    </a:cubicBezTo>
                    <a:close/>
                    <a:moveTo>
                      <a:pt x="17616" y="9489"/>
                    </a:moveTo>
                    <a:cubicBezTo>
                      <a:pt x="17620" y="9489"/>
                      <a:pt x="17607" y="9499"/>
                      <a:pt x="17591" y="9515"/>
                    </a:cubicBezTo>
                    <a:cubicBezTo>
                      <a:pt x="17581" y="9525"/>
                      <a:pt x="17581" y="9525"/>
                      <a:pt x="17571" y="9535"/>
                    </a:cubicBezTo>
                    <a:cubicBezTo>
                      <a:pt x="17561" y="9545"/>
                      <a:pt x="17551" y="9564"/>
                      <a:pt x="17551" y="9584"/>
                    </a:cubicBezTo>
                    <a:cubicBezTo>
                      <a:pt x="17541" y="9584"/>
                      <a:pt x="17551" y="9584"/>
                      <a:pt x="17551" y="9594"/>
                    </a:cubicBezTo>
                    <a:cubicBezTo>
                      <a:pt x="17531" y="9614"/>
                      <a:pt x="17511" y="9624"/>
                      <a:pt x="17491" y="9644"/>
                    </a:cubicBezTo>
                    <a:cubicBezTo>
                      <a:pt x="17491" y="9634"/>
                      <a:pt x="17491" y="9624"/>
                      <a:pt x="17491" y="9614"/>
                    </a:cubicBezTo>
                    <a:cubicBezTo>
                      <a:pt x="17482" y="9555"/>
                      <a:pt x="17442" y="9564"/>
                      <a:pt x="17561" y="9515"/>
                    </a:cubicBezTo>
                    <a:cubicBezTo>
                      <a:pt x="17598" y="9496"/>
                      <a:pt x="17613" y="9489"/>
                      <a:pt x="17616" y="9489"/>
                    </a:cubicBezTo>
                    <a:close/>
                    <a:moveTo>
                      <a:pt x="2896" y="9574"/>
                    </a:moveTo>
                    <a:lnTo>
                      <a:pt x="2896" y="9574"/>
                    </a:lnTo>
                    <a:cubicBezTo>
                      <a:pt x="2886" y="9614"/>
                      <a:pt x="2866" y="9664"/>
                      <a:pt x="2856" y="9713"/>
                    </a:cubicBezTo>
                    <a:cubicBezTo>
                      <a:pt x="2847" y="9703"/>
                      <a:pt x="2837" y="9693"/>
                      <a:pt x="2837" y="9683"/>
                    </a:cubicBezTo>
                    <a:cubicBezTo>
                      <a:pt x="2837" y="9654"/>
                      <a:pt x="2856" y="9584"/>
                      <a:pt x="2896" y="9574"/>
                    </a:cubicBezTo>
                    <a:close/>
                    <a:moveTo>
                      <a:pt x="19249" y="5310"/>
                    </a:moveTo>
                    <a:cubicBezTo>
                      <a:pt x="19256" y="5310"/>
                      <a:pt x="19271" y="5530"/>
                      <a:pt x="19286" y="5569"/>
                    </a:cubicBezTo>
                    <a:cubicBezTo>
                      <a:pt x="19316" y="5628"/>
                      <a:pt x="19306" y="5727"/>
                      <a:pt x="19316" y="5807"/>
                    </a:cubicBezTo>
                    <a:cubicBezTo>
                      <a:pt x="19318" y="5822"/>
                      <a:pt x="19321" y="5828"/>
                      <a:pt x="19326" y="5828"/>
                    </a:cubicBezTo>
                    <a:cubicBezTo>
                      <a:pt x="19341" y="5828"/>
                      <a:pt x="19371" y="5755"/>
                      <a:pt x="19425" y="5747"/>
                    </a:cubicBezTo>
                    <a:cubicBezTo>
                      <a:pt x="19441" y="5745"/>
                      <a:pt x="19451" y="5743"/>
                      <a:pt x="19455" y="5743"/>
                    </a:cubicBezTo>
                    <a:cubicBezTo>
                      <a:pt x="19468" y="5743"/>
                      <a:pt x="19428" y="5756"/>
                      <a:pt x="19405" y="5787"/>
                    </a:cubicBezTo>
                    <a:cubicBezTo>
                      <a:pt x="19365" y="5836"/>
                      <a:pt x="19336" y="5955"/>
                      <a:pt x="19346" y="5975"/>
                    </a:cubicBezTo>
                    <a:cubicBezTo>
                      <a:pt x="19347" y="5977"/>
                      <a:pt x="19349" y="5977"/>
                      <a:pt x="19351" y="5977"/>
                    </a:cubicBezTo>
                    <a:cubicBezTo>
                      <a:pt x="19354" y="5977"/>
                      <a:pt x="19357" y="5975"/>
                      <a:pt x="19361" y="5975"/>
                    </a:cubicBezTo>
                    <a:cubicBezTo>
                      <a:pt x="19365" y="5975"/>
                      <a:pt x="19370" y="5980"/>
                      <a:pt x="19375" y="6005"/>
                    </a:cubicBezTo>
                    <a:cubicBezTo>
                      <a:pt x="19383" y="6044"/>
                      <a:pt x="19434" y="6071"/>
                      <a:pt x="19474" y="6071"/>
                    </a:cubicBezTo>
                    <a:cubicBezTo>
                      <a:pt x="19486" y="6071"/>
                      <a:pt x="19496" y="6069"/>
                      <a:pt x="19504" y="6064"/>
                    </a:cubicBezTo>
                    <a:cubicBezTo>
                      <a:pt x="19505" y="6064"/>
                      <a:pt x="19506" y="6064"/>
                      <a:pt x="19507" y="6064"/>
                    </a:cubicBezTo>
                    <a:cubicBezTo>
                      <a:pt x="19531" y="6064"/>
                      <a:pt x="19483" y="6195"/>
                      <a:pt x="19435" y="6233"/>
                    </a:cubicBezTo>
                    <a:cubicBezTo>
                      <a:pt x="19402" y="6253"/>
                      <a:pt x="19421" y="6298"/>
                      <a:pt x="19467" y="6298"/>
                    </a:cubicBezTo>
                    <a:cubicBezTo>
                      <a:pt x="19490" y="6298"/>
                      <a:pt x="19520" y="6286"/>
                      <a:pt x="19554" y="6253"/>
                    </a:cubicBezTo>
                    <a:cubicBezTo>
                      <a:pt x="19564" y="6240"/>
                      <a:pt x="19573" y="6235"/>
                      <a:pt x="19581" y="6235"/>
                    </a:cubicBezTo>
                    <a:cubicBezTo>
                      <a:pt x="19607" y="6235"/>
                      <a:pt x="19631" y="6283"/>
                      <a:pt x="19683" y="6342"/>
                    </a:cubicBezTo>
                    <a:cubicBezTo>
                      <a:pt x="19752" y="6421"/>
                      <a:pt x="19603" y="6372"/>
                      <a:pt x="19564" y="6431"/>
                    </a:cubicBezTo>
                    <a:cubicBezTo>
                      <a:pt x="19547" y="6451"/>
                      <a:pt x="19542" y="6458"/>
                      <a:pt x="19538" y="6458"/>
                    </a:cubicBezTo>
                    <a:cubicBezTo>
                      <a:pt x="19532" y="6458"/>
                      <a:pt x="19534" y="6431"/>
                      <a:pt x="19475" y="6431"/>
                    </a:cubicBezTo>
                    <a:cubicBezTo>
                      <a:pt x="19395" y="6431"/>
                      <a:pt x="19465" y="6530"/>
                      <a:pt x="19445" y="6679"/>
                    </a:cubicBezTo>
                    <a:cubicBezTo>
                      <a:pt x="19441" y="6739"/>
                      <a:pt x="19460" y="6760"/>
                      <a:pt x="19483" y="6760"/>
                    </a:cubicBezTo>
                    <a:cubicBezTo>
                      <a:pt x="19513" y="6760"/>
                      <a:pt x="19550" y="6723"/>
                      <a:pt x="19544" y="6689"/>
                    </a:cubicBezTo>
                    <a:cubicBezTo>
                      <a:pt x="19524" y="6630"/>
                      <a:pt x="19494" y="6649"/>
                      <a:pt x="19613" y="6590"/>
                    </a:cubicBezTo>
                    <a:cubicBezTo>
                      <a:pt x="19644" y="6576"/>
                      <a:pt x="19657" y="6570"/>
                      <a:pt x="19660" y="6570"/>
                    </a:cubicBezTo>
                    <a:cubicBezTo>
                      <a:pt x="19668" y="6570"/>
                      <a:pt x="19608" y="6609"/>
                      <a:pt x="19594" y="6659"/>
                    </a:cubicBezTo>
                    <a:cubicBezTo>
                      <a:pt x="19578" y="6712"/>
                      <a:pt x="19615" y="6765"/>
                      <a:pt x="19651" y="6765"/>
                    </a:cubicBezTo>
                    <a:cubicBezTo>
                      <a:pt x="19662" y="6765"/>
                      <a:pt x="19673" y="6760"/>
                      <a:pt x="19683" y="6749"/>
                    </a:cubicBezTo>
                    <a:cubicBezTo>
                      <a:pt x="19696" y="6732"/>
                      <a:pt x="19709" y="6724"/>
                      <a:pt x="19722" y="6724"/>
                    </a:cubicBezTo>
                    <a:cubicBezTo>
                      <a:pt x="19747" y="6724"/>
                      <a:pt x="19769" y="6755"/>
                      <a:pt x="19782" y="6808"/>
                    </a:cubicBezTo>
                    <a:cubicBezTo>
                      <a:pt x="19787" y="6827"/>
                      <a:pt x="19787" y="6833"/>
                      <a:pt x="19784" y="6833"/>
                    </a:cubicBezTo>
                    <a:cubicBezTo>
                      <a:pt x="19778" y="6833"/>
                      <a:pt x="19759" y="6802"/>
                      <a:pt x="19742" y="6802"/>
                    </a:cubicBezTo>
                    <a:cubicBezTo>
                      <a:pt x="19734" y="6802"/>
                      <a:pt x="19727" y="6809"/>
                      <a:pt x="19722" y="6828"/>
                    </a:cubicBezTo>
                    <a:cubicBezTo>
                      <a:pt x="19709" y="6873"/>
                      <a:pt x="19666" y="6898"/>
                      <a:pt x="19630" y="6898"/>
                    </a:cubicBezTo>
                    <a:cubicBezTo>
                      <a:pt x="19611" y="6898"/>
                      <a:pt x="19594" y="6891"/>
                      <a:pt x="19584" y="6877"/>
                    </a:cubicBezTo>
                    <a:cubicBezTo>
                      <a:pt x="19571" y="6868"/>
                      <a:pt x="19561" y="6864"/>
                      <a:pt x="19550" y="6864"/>
                    </a:cubicBezTo>
                    <a:cubicBezTo>
                      <a:pt x="19525" y="6864"/>
                      <a:pt x="19496" y="6886"/>
                      <a:pt x="19435" y="6927"/>
                    </a:cubicBezTo>
                    <a:cubicBezTo>
                      <a:pt x="19346" y="6986"/>
                      <a:pt x="19475" y="7026"/>
                      <a:pt x="19514" y="7066"/>
                    </a:cubicBezTo>
                    <a:cubicBezTo>
                      <a:pt x="19527" y="7078"/>
                      <a:pt x="19538" y="7081"/>
                      <a:pt x="19550" y="7081"/>
                    </a:cubicBezTo>
                    <a:cubicBezTo>
                      <a:pt x="19560" y="7081"/>
                      <a:pt x="19570" y="7079"/>
                      <a:pt x="19582" y="7079"/>
                    </a:cubicBezTo>
                    <a:cubicBezTo>
                      <a:pt x="19602" y="7079"/>
                      <a:pt x="19628" y="7085"/>
                      <a:pt x="19663" y="7115"/>
                    </a:cubicBezTo>
                    <a:cubicBezTo>
                      <a:pt x="19720" y="7164"/>
                      <a:pt x="19723" y="7213"/>
                      <a:pt x="19739" y="7213"/>
                    </a:cubicBezTo>
                    <a:cubicBezTo>
                      <a:pt x="19743" y="7213"/>
                      <a:pt x="19747" y="7210"/>
                      <a:pt x="19752" y="7205"/>
                    </a:cubicBezTo>
                    <a:cubicBezTo>
                      <a:pt x="19758" y="7197"/>
                      <a:pt x="19765" y="7193"/>
                      <a:pt x="19772" y="7193"/>
                    </a:cubicBezTo>
                    <a:cubicBezTo>
                      <a:pt x="19802" y="7193"/>
                      <a:pt x="19845" y="7254"/>
                      <a:pt x="19901" y="7334"/>
                    </a:cubicBezTo>
                    <a:cubicBezTo>
                      <a:pt x="19940" y="7395"/>
                      <a:pt x="19926" y="7419"/>
                      <a:pt x="19902" y="7419"/>
                    </a:cubicBezTo>
                    <a:cubicBezTo>
                      <a:pt x="19884" y="7419"/>
                      <a:pt x="19860" y="7405"/>
                      <a:pt x="19851" y="7383"/>
                    </a:cubicBezTo>
                    <a:cubicBezTo>
                      <a:pt x="19846" y="7371"/>
                      <a:pt x="19843" y="7366"/>
                      <a:pt x="19841" y="7366"/>
                    </a:cubicBezTo>
                    <a:cubicBezTo>
                      <a:pt x="19835" y="7366"/>
                      <a:pt x="19836" y="7410"/>
                      <a:pt x="19822" y="7433"/>
                    </a:cubicBezTo>
                    <a:cubicBezTo>
                      <a:pt x="19814" y="7440"/>
                      <a:pt x="19804" y="7448"/>
                      <a:pt x="19792" y="7448"/>
                    </a:cubicBezTo>
                    <a:cubicBezTo>
                      <a:pt x="19774" y="7448"/>
                      <a:pt x="19749" y="7430"/>
                      <a:pt x="19713" y="7363"/>
                    </a:cubicBezTo>
                    <a:cubicBezTo>
                      <a:pt x="19699" y="7339"/>
                      <a:pt x="19686" y="7329"/>
                      <a:pt x="19674" y="7329"/>
                    </a:cubicBezTo>
                    <a:cubicBezTo>
                      <a:pt x="19633" y="7329"/>
                      <a:pt x="19603" y="7443"/>
                      <a:pt x="19603" y="7443"/>
                    </a:cubicBezTo>
                    <a:cubicBezTo>
                      <a:pt x="19603" y="7443"/>
                      <a:pt x="19574" y="7502"/>
                      <a:pt x="19514" y="7552"/>
                    </a:cubicBezTo>
                    <a:cubicBezTo>
                      <a:pt x="19465" y="7601"/>
                      <a:pt x="19643" y="7611"/>
                      <a:pt x="19693" y="7621"/>
                    </a:cubicBezTo>
                    <a:cubicBezTo>
                      <a:pt x="19742" y="7631"/>
                      <a:pt x="19673" y="7681"/>
                      <a:pt x="19713" y="7720"/>
                    </a:cubicBezTo>
                    <a:cubicBezTo>
                      <a:pt x="19719" y="7727"/>
                      <a:pt x="19726" y="7730"/>
                      <a:pt x="19735" y="7730"/>
                    </a:cubicBezTo>
                    <a:cubicBezTo>
                      <a:pt x="19775" y="7730"/>
                      <a:pt x="19835" y="7659"/>
                      <a:pt x="19901" y="7651"/>
                    </a:cubicBezTo>
                    <a:cubicBezTo>
                      <a:pt x="19924" y="7643"/>
                      <a:pt x="19943" y="7638"/>
                      <a:pt x="19959" y="7638"/>
                    </a:cubicBezTo>
                    <a:cubicBezTo>
                      <a:pt x="19985" y="7638"/>
                      <a:pt x="20005" y="7650"/>
                      <a:pt x="20030" y="7681"/>
                    </a:cubicBezTo>
                    <a:cubicBezTo>
                      <a:pt x="20040" y="7690"/>
                      <a:pt x="20050" y="7690"/>
                      <a:pt x="20060" y="7710"/>
                    </a:cubicBezTo>
                    <a:cubicBezTo>
                      <a:pt x="20079" y="7740"/>
                      <a:pt x="20079" y="7770"/>
                      <a:pt x="20069" y="7800"/>
                    </a:cubicBezTo>
                    <a:cubicBezTo>
                      <a:pt x="20055" y="7821"/>
                      <a:pt x="20031" y="7837"/>
                      <a:pt x="19999" y="7837"/>
                    </a:cubicBezTo>
                    <a:cubicBezTo>
                      <a:pt x="19987" y="7837"/>
                      <a:pt x="19974" y="7835"/>
                      <a:pt x="19960" y="7829"/>
                    </a:cubicBezTo>
                    <a:cubicBezTo>
                      <a:pt x="19943" y="7822"/>
                      <a:pt x="19931" y="7818"/>
                      <a:pt x="19922" y="7818"/>
                    </a:cubicBezTo>
                    <a:cubicBezTo>
                      <a:pt x="19885" y="7818"/>
                      <a:pt x="19909" y="7875"/>
                      <a:pt x="19901" y="7899"/>
                    </a:cubicBezTo>
                    <a:cubicBezTo>
                      <a:pt x="19901" y="7909"/>
                      <a:pt x="19921" y="7909"/>
                      <a:pt x="19941" y="7919"/>
                    </a:cubicBezTo>
                    <a:cubicBezTo>
                      <a:pt x="19970" y="7928"/>
                      <a:pt x="20020" y="7948"/>
                      <a:pt x="20079" y="7988"/>
                    </a:cubicBezTo>
                    <a:cubicBezTo>
                      <a:pt x="20089" y="7998"/>
                      <a:pt x="20099" y="8008"/>
                      <a:pt x="20099" y="8008"/>
                    </a:cubicBezTo>
                    <a:cubicBezTo>
                      <a:pt x="20145" y="8054"/>
                      <a:pt x="20122" y="8091"/>
                      <a:pt x="20081" y="8091"/>
                    </a:cubicBezTo>
                    <a:cubicBezTo>
                      <a:pt x="20059" y="8091"/>
                      <a:pt x="20034" y="8081"/>
                      <a:pt x="20010" y="8057"/>
                    </a:cubicBezTo>
                    <a:cubicBezTo>
                      <a:pt x="19979" y="8030"/>
                      <a:pt x="19953" y="8027"/>
                      <a:pt x="19929" y="8027"/>
                    </a:cubicBezTo>
                    <a:cubicBezTo>
                      <a:pt x="19922" y="8027"/>
                      <a:pt x="19915" y="8028"/>
                      <a:pt x="19908" y="8028"/>
                    </a:cubicBezTo>
                    <a:cubicBezTo>
                      <a:pt x="19879" y="8028"/>
                      <a:pt x="19851" y="8023"/>
                      <a:pt x="19822" y="7968"/>
                    </a:cubicBezTo>
                    <a:cubicBezTo>
                      <a:pt x="19791" y="7917"/>
                      <a:pt x="19771" y="7895"/>
                      <a:pt x="19761" y="7895"/>
                    </a:cubicBezTo>
                    <a:cubicBezTo>
                      <a:pt x="19752" y="7895"/>
                      <a:pt x="19752" y="7915"/>
                      <a:pt x="19762" y="7948"/>
                    </a:cubicBezTo>
                    <a:cubicBezTo>
                      <a:pt x="19771" y="7984"/>
                      <a:pt x="19762" y="8002"/>
                      <a:pt x="19743" y="8002"/>
                    </a:cubicBezTo>
                    <a:cubicBezTo>
                      <a:pt x="19721" y="8002"/>
                      <a:pt x="19685" y="7977"/>
                      <a:pt x="19653" y="7928"/>
                    </a:cubicBezTo>
                    <a:cubicBezTo>
                      <a:pt x="19603" y="7849"/>
                      <a:pt x="19623" y="7800"/>
                      <a:pt x="19564" y="7760"/>
                    </a:cubicBezTo>
                    <a:cubicBezTo>
                      <a:pt x="19558" y="7757"/>
                      <a:pt x="19553" y="7756"/>
                      <a:pt x="19549" y="7756"/>
                    </a:cubicBezTo>
                    <a:cubicBezTo>
                      <a:pt x="19502" y="7756"/>
                      <a:pt x="19544" y="7892"/>
                      <a:pt x="19544" y="7928"/>
                    </a:cubicBezTo>
                    <a:cubicBezTo>
                      <a:pt x="19544" y="7958"/>
                      <a:pt x="19534" y="7998"/>
                      <a:pt x="19613" y="8018"/>
                    </a:cubicBezTo>
                    <a:cubicBezTo>
                      <a:pt x="19683" y="8038"/>
                      <a:pt x="19663" y="8117"/>
                      <a:pt x="19713" y="8196"/>
                    </a:cubicBezTo>
                    <a:cubicBezTo>
                      <a:pt x="19725" y="8217"/>
                      <a:pt x="19736" y="8225"/>
                      <a:pt x="19744" y="8225"/>
                    </a:cubicBezTo>
                    <a:cubicBezTo>
                      <a:pt x="19770" y="8225"/>
                      <a:pt x="19785" y="8156"/>
                      <a:pt x="19822" y="8097"/>
                    </a:cubicBezTo>
                    <a:cubicBezTo>
                      <a:pt x="19830" y="8087"/>
                      <a:pt x="19838" y="8082"/>
                      <a:pt x="19845" y="8082"/>
                    </a:cubicBezTo>
                    <a:cubicBezTo>
                      <a:pt x="19884" y="8082"/>
                      <a:pt x="19895" y="8232"/>
                      <a:pt x="19921" y="8266"/>
                    </a:cubicBezTo>
                    <a:cubicBezTo>
                      <a:pt x="19941" y="8305"/>
                      <a:pt x="19980" y="8246"/>
                      <a:pt x="20040" y="8385"/>
                    </a:cubicBezTo>
                    <a:cubicBezTo>
                      <a:pt x="20040" y="8385"/>
                      <a:pt x="20050" y="8394"/>
                      <a:pt x="20050" y="8394"/>
                    </a:cubicBezTo>
                    <a:cubicBezTo>
                      <a:pt x="20089" y="8494"/>
                      <a:pt x="20050" y="8523"/>
                      <a:pt x="20010" y="8533"/>
                    </a:cubicBezTo>
                    <a:cubicBezTo>
                      <a:pt x="20010" y="8575"/>
                      <a:pt x="19989" y="8596"/>
                      <a:pt x="19952" y="8637"/>
                    </a:cubicBezTo>
                    <a:lnTo>
                      <a:pt x="19952" y="8637"/>
                    </a:lnTo>
                    <a:cubicBezTo>
                      <a:pt x="19964" y="8627"/>
                      <a:pt x="19977" y="8620"/>
                      <a:pt x="19989" y="8620"/>
                    </a:cubicBezTo>
                    <a:cubicBezTo>
                      <a:pt x="19993" y="8620"/>
                      <a:pt x="19997" y="8621"/>
                      <a:pt x="20000" y="8623"/>
                    </a:cubicBezTo>
                    <a:cubicBezTo>
                      <a:pt x="20020" y="8623"/>
                      <a:pt x="20030" y="8632"/>
                      <a:pt x="20040" y="8652"/>
                    </a:cubicBezTo>
                    <a:cubicBezTo>
                      <a:pt x="20079" y="8613"/>
                      <a:pt x="20079" y="8553"/>
                      <a:pt x="20109" y="8543"/>
                    </a:cubicBezTo>
                    <a:cubicBezTo>
                      <a:pt x="20112" y="8541"/>
                      <a:pt x="20116" y="8540"/>
                      <a:pt x="20120" y="8540"/>
                    </a:cubicBezTo>
                    <a:cubicBezTo>
                      <a:pt x="20153" y="8540"/>
                      <a:pt x="20204" y="8606"/>
                      <a:pt x="20169" y="8632"/>
                    </a:cubicBezTo>
                    <a:cubicBezTo>
                      <a:pt x="20139" y="8672"/>
                      <a:pt x="20119" y="8672"/>
                      <a:pt x="20060" y="8712"/>
                    </a:cubicBezTo>
                    <a:cubicBezTo>
                      <a:pt x="20069" y="8732"/>
                      <a:pt x="20079" y="8761"/>
                      <a:pt x="20089" y="8791"/>
                    </a:cubicBezTo>
                    <a:cubicBezTo>
                      <a:pt x="20098" y="8819"/>
                      <a:pt x="20107" y="8826"/>
                      <a:pt x="20118" y="8826"/>
                    </a:cubicBezTo>
                    <a:cubicBezTo>
                      <a:pt x="20131" y="8826"/>
                      <a:pt x="20144" y="8815"/>
                      <a:pt x="20158" y="8815"/>
                    </a:cubicBezTo>
                    <a:cubicBezTo>
                      <a:pt x="20173" y="8815"/>
                      <a:pt x="20187" y="8830"/>
                      <a:pt x="20198" y="8890"/>
                    </a:cubicBezTo>
                    <a:cubicBezTo>
                      <a:pt x="20216" y="8961"/>
                      <a:pt x="20186" y="8987"/>
                      <a:pt x="20144" y="8987"/>
                    </a:cubicBezTo>
                    <a:cubicBezTo>
                      <a:pt x="20092" y="8987"/>
                      <a:pt x="20022" y="8948"/>
                      <a:pt x="20000" y="8910"/>
                    </a:cubicBezTo>
                    <a:cubicBezTo>
                      <a:pt x="19980" y="8875"/>
                      <a:pt x="19988" y="8873"/>
                      <a:pt x="19991" y="8873"/>
                    </a:cubicBezTo>
                    <a:cubicBezTo>
                      <a:pt x="19992" y="8873"/>
                      <a:pt x="19993" y="8873"/>
                      <a:pt x="19993" y="8873"/>
                    </a:cubicBezTo>
                    <a:cubicBezTo>
                      <a:pt x="19994" y="8873"/>
                      <a:pt x="19989" y="8871"/>
                      <a:pt x="19960" y="8851"/>
                    </a:cubicBezTo>
                    <a:lnTo>
                      <a:pt x="19950" y="8851"/>
                    </a:lnTo>
                    <a:cubicBezTo>
                      <a:pt x="19941" y="8860"/>
                      <a:pt x="19941" y="8870"/>
                      <a:pt x="19921" y="8880"/>
                    </a:cubicBezTo>
                    <a:cubicBezTo>
                      <a:pt x="19921" y="8920"/>
                      <a:pt x="19941" y="8979"/>
                      <a:pt x="19970" y="9039"/>
                    </a:cubicBezTo>
                    <a:cubicBezTo>
                      <a:pt x="19999" y="9111"/>
                      <a:pt x="20017" y="9162"/>
                      <a:pt x="19999" y="9162"/>
                    </a:cubicBezTo>
                    <a:cubicBezTo>
                      <a:pt x="19992" y="9162"/>
                      <a:pt x="19979" y="9154"/>
                      <a:pt x="19960" y="9138"/>
                    </a:cubicBezTo>
                    <a:cubicBezTo>
                      <a:pt x="19901" y="9069"/>
                      <a:pt x="19921" y="8989"/>
                      <a:pt x="19891" y="8910"/>
                    </a:cubicBezTo>
                    <a:cubicBezTo>
                      <a:pt x="19891" y="8900"/>
                      <a:pt x="19891" y="8900"/>
                      <a:pt x="19891" y="8900"/>
                    </a:cubicBezTo>
                    <a:cubicBezTo>
                      <a:pt x="19876" y="8905"/>
                      <a:pt x="19866" y="8908"/>
                      <a:pt x="19858" y="8908"/>
                    </a:cubicBezTo>
                    <a:cubicBezTo>
                      <a:pt x="19849" y="8908"/>
                      <a:pt x="19841" y="8905"/>
                      <a:pt x="19831" y="8900"/>
                    </a:cubicBezTo>
                    <a:cubicBezTo>
                      <a:pt x="19812" y="8930"/>
                      <a:pt x="19802" y="8950"/>
                      <a:pt x="19802" y="8979"/>
                    </a:cubicBezTo>
                    <a:cubicBezTo>
                      <a:pt x="19782" y="9049"/>
                      <a:pt x="19831" y="8989"/>
                      <a:pt x="19881" y="9079"/>
                    </a:cubicBezTo>
                    <a:cubicBezTo>
                      <a:pt x="19913" y="9143"/>
                      <a:pt x="19958" y="9233"/>
                      <a:pt x="19934" y="9233"/>
                    </a:cubicBezTo>
                    <a:cubicBezTo>
                      <a:pt x="19920" y="9233"/>
                      <a:pt x="19887" y="9207"/>
                      <a:pt x="19822" y="9138"/>
                    </a:cubicBezTo>
                    <a:cubicBezTo>
                      <a:pt x="19782" y="9089"/>
                      <a:pt x="19782" y="9039"/>
                      <a:pt x="19762" y="9029"/>
                    </a:cubicBezTo>
                    <a:cubicBezTo>
                      <a:pt x="19759" y="9026"/>
                      <a:pt x="19756" y="9025"/>
                      <a:pt x="19753" y="9025"/>
                    </a:cubicBezTo>
                    <a:cubicBezTo>
                      <a:pt x="19733" y="9025"/>
                      <a:pt x="19707" y="9073"/>
                      <a:pt x="19732" y="9098"/>
                    </a:cubicBezTo>
                    <a:cubicBezTo>
                      <a:pt x="19752" y="9128"/>
                      <a:pt x="19752" y="9128"/>
                      <a:pt x="19792" y="9168"/>
                    </a:cubicBezTo>
                    <a:cubicBezTo>
                      <a:pt x="19822" y="9198"/>
                      <a:pt x="19841" y="9198"/>
                      <a:pt x="19881" y="9237"/>
                    </a:cubicBezTo>
                    <a:cubicBezTo>
                      <a:pt x="19891" y="9247"/>
                      <a:pt x="19901" y="9257"/>
                      <a:pt x="19911" y="9267"/>
                    </a:cubicBezTo>
                    <a:cubicBezTo>
                      <a:pt x="19938" y="9295"/>
                      <a:pt x="19958" y="9305"/>
                      <a:pt x="19977" y="9305"/>
                    </a:cubicBezTo>
                    <a:cubicBezTo>
                      <a:pt x="20005" y="9305"/>
                      <a:pt x="20032" y="9281"/>
                      <a:pt x="20079" y="9257"/>
                    </a:cubicBezTo>
                    <a:cubicBezTo>
                      <a:pt x="20089" y="9253"/>
                      <a:pt x="20096" y="9252"/>
                      <a:pt x="20101" y="9252"/>
                    </a:cubicBezTo>
                    <a:cubicBezTo>
                      <a:pt x="20131" y="9252"/>
                      <a:pt x="20042" y="9334"/>
                      <a:pt x="20060" y="9386"/>
                    </a:cubicBezTo>
                    <a:lnTo>
                      <a:pt x="20198" y="9386"/>
                    </a:lnTo>
                    <a:cubicBezTo>
                      <a:pt x="20218" y="9376"/>
                      <a:pt x="20248" y="9376"/>
                      <a:pt x="20248" y="9376"/>
                    </a:cubicBezTo>
                    <a:cubicBezTo>
                      <a:pt x="20248" y="9376"/>
                      <a:pt x="20268" y="9426"/>
                      <a:pt x="20258" y="9436"/>
                    </a:cubicBezTo>
                    <a:cubicBezTo>
                      <a:pt x="20253" y="9436"/>
                      <a:pt x="20247" y="9435"/>
                      <a:pt x="20242" y="9435"/>
                    </a:cubicBezTo>
                    <a:cubicBezTo>
                      <a:pt x="20224" y="9435"/>
                      <a:pt x="20206" y="9441"/>
                      <a:pt x="20198" y="9485"/>
                    </a:cubicBezTo>
                    <a:cubicBezTo>
                      <a:pt x="20190" y="9514"/>
                      <a:pt x="20195" y="9522"/>
                      <a:pt x="20209" y="9522"/>
                    </a:cubicBezTo>
                    <a:cubicBezTo>
                      <a:pt x="20229" y="9522"/>
                      <a:pt x="20267" y="9505"/>
                      <a:pt x="20307" y="9505"/>
                    </a:cubicBezTo>
                    <a:lnTo>
                      <a:pt x="20327" y="9505"/>
                    </a:lnTo>
                    <a:cubicBezTo>
                      <a:pt x="20334" y="9504"/>
                      <a:pt x="20340" y="9503"/>
                      <a:pt x="20345" y="9503"/>
                    </a:cubicBezTo>
                    <a:cubicBezTo>
                      <a:pt x="20376" y="9503"/>
                      <a:pt x="20374" y="9529"/>
                      <a:pt x="20357" y="9555"/>
                    </a:cubicBezTo>
                    <a:cubicBezTo>
                      <a:pt x="20357" y="9564"/>
                      <a:pt x="20357" y="9574"/>
                      <a:pt x="20357" y="9574"/>
                    </a:cubicBezTo>
                    <a:cubicBezTo>
                      <a:pt x="20357" y="9601"/>
                      <a:pt x="20353" y="9610"/>
                      <a:pt x="20341" y="9610"/>
                    </a:cubicBezTo>
                    <a:cubicBezTo>
                      <a:pt x="20335" y="9610"/>
                      <a:pt x="20327" y="9607"/>
                      <a:pt x="20317" y="9604"/>
                    </a:cubicBezTo>
                    <a:cubicBezTo>
                      <a:pt x="20298" y="9634"/>
                      <a:pt x="20268" y="9664"/>
                      <a:pt x="20258" y="9674"/>
                    </a:cubicBezTo>
                    <a:cubicBezTo>
                      <a:pt x="20278" y="9683"/>
                      <a:pt x="20298" y="9703"/>
                      <a:pt x="20298" y="9743"/>
                    </a:cubicBezTo>
                    <a:cubicBezTo>
                      <a:pt x="20298" y="9788"/>
                      <a:pt x="20287" y="9804"/>
                      <a:pt x="20273" y="9804"/>
                    </a:cubicBezTo>
                    <a:cubicBezTo>
                      <a:pt x="20255" y="9804"/>
                      <a:pt x="20230" y="9780"/>
                      <a:pt x="20208" y="9753"/>
                    </a:cubicBezTo>
                    <a:cubicBezTo>
                      <a:pt x="20198" y="9723"/>
                      <a:pt x="20179" y="9703"/>
                      <a:pt x="20159" y="9693"/>
                    </a:cubicBezTo>
                    <a:cubicBezTo>
                      <a:pt x="20139" y="9693"/>
                      <a:pt x="20109" y="9693"/>
                      <a:pt x="20079" y="9683"/>
                    </a:cubicBezTo>
                    <a:lnTo>
                      <a:pt x="20079" y="9683"/>
                    </a:lnTo>
                    <a:cubicBezTo>
                      <a:pt x="20079" y="9693"/>
                      <a:pt x="20079" y="9703"/>
                      <a:pt x="20089" y="9713"/>
                    </a:cubicBezTo>
                    <a:cubicBezTo>
                      <a:pt x="20060" y="9703"/>
                      <a:pt x="20040" y="9683"/>
                      <a:pt x="20020" y="9674"/>
                    </a:cubicBezTo>
                    <a:cubicBezTo>
                      <a:pt x="19980" y="9644"/>
                      <a:pt x="19931" y="9624"/>
                      <a:pt x="19891" y="9604"/>
                    </a:cubicBezTo>
                    <a:cubicBezTo>
                      <a:pt x="19824" y="9576"/>
                      <a:pt x="19752" y="9557"/>
                      <a:pt x="19673" y="9557"/>
                    </a:cubicBezTo>
                    <a:cubicBezTo>
                      <a:pt x="19555" y="9557"/>
                      <a:pt x="19421" y="9602"/>
                      <a:pt x="19266" y="9733"/>
                    </a:cubicBezTo>
                    <a:cubicBezTo>
                      <a:pt x="19258" y="9725"/>
                      <a:pt x="19244" y="9710"/>
                      <a:pt x="19212" y="9710"/>
                    </a:cubicBezTo>
                    <a:cubicBezTo>
                      <a:pt x="19205" y="9710"/>
                      <a:pt x="19196" y="9711"/>
                      <a:pt x="19187" y="9713"/>
                    </a:cubicBezTo>
                    <a:cubicBezTo>
                      <a:pt x="19164" y="9719"/>
                      <a:pt x="19148" y="9725"/>
                      <a:pt x="19136" y="9725"/>
                    </a:cubicBezTo>
                    <a:cubicBezTo>
                      <a:pt x="19128" y="9725"/>
                      <a:pt x="19122" y="9722"/>
                      <a:pt x="19118" y="9713"/>
                    </a:cubicBezTo>
                    <a:cubicBezTo>
                      <a:pt x="19108" y="9703"/>
                      <a:pt x="19157" y="9664"/>
                      <a:pt x="19118" y="9644"/>
                    </a:cubicBezTo>
                    <a:cubicBezTo>
                      <a:pt x="19093" y="9638"/>
                      <a:pt x="19076" y="9624"/>
                      <a:pt x="19062" y="9624"/>
                    </a:cubicBezTo>
                    <a:cubicBezTo>
                      <a:pt x="19053" y="9624"/>
                      <a:pt x="19046" y="9629"/>
                      <a:pt x="19038" y="9644"/>
                    </a:cubicBezTo>
                    <a:cubicBezTo>
                      <a:pt x="19026" y="9668"/>
                      <a:pt x="19018" y="9685"/>
                      <a:pt x="19003" y="9685"/>
                    </a:cubicBezTo>
                    <a:cubicBezTo>
                      <a:pt x="18995" y="9685"/>
                      <a:pt x="18984" y="9679"/>
                      <a:pt x="18969" y="9664"/>
                    </a:cubicBezTo>
                    <a:cubicBezTo>
                      <a:pt x="18939" y="9634"/>
                      <a:pt x="18929" y="9644"/>
                      <a:pt x="18909" y="9634"/>
                    </a:cubicBezTo>
                    <a:cubicBezTo>
                      <a:pt x="18899" y="9614"/>
                      <a:pt x="18989" y="9594"/>
                      <a:pt x="18929" y="9574"/>
                    </a:cubicBezTo>
                    <a:cubicBezTo>
                      <a:pt x="18909" y="9564"/>
                      <a:pt x="18894" y="9562"/>
                      <a:pt x="18881" y="9562"/>
                    </a:cubicBezTo>
                    <a:cubicBezTo>
                      <a:pt x="18867" y="9562"/>
                      <a:pt x="18855" y="9564"/>
                      <a:pt x="18840" y="9564"/>
                    </a:cubicBezTo>
                    <a:cubicBezTo>
                      <a:pt x="18840" y="9555"/>
                      <a:pt x="18830" y="9545"/>
                      <a:pt x="18810" y="9535"/>
                    </a:cubicBezTo>
                    <a:cubicBezTo>
                      <a:pt x="18810" y="9525"/>
                      <a:pt x="18810" y="9525"/>
                      <a:pt x="18810" y="9525"/>
                    </a:cubicBezTo>
                    <a:cubicBezTo>
                      <a:pt x="18840" y="9525"/>
                      <a:pt x="18860" y="9525"/>
                      <a:pt x="18820" y="9485"/>
                    </a:cubicBezTo>
                    <a:cubicBezTo>
                      <a:pt x="18771" y="9445"/>
                      <a:pt x="18701" y="9426"/>
                      <a:pt x="18751" y="9426"/>
                    </a:cubicBezTo>
                    <a:cubicBezTo>
                      <a:pt x="18810" y="9465"/>
                      <a:pt x="18880" y="9535"/>
                      <a:pt x="18899" y="9545"/>
                    </a:cubicBezTo>
                    <a:cubicBezTo>
                      <a:pt x="18909" y="9549"/>
                      <a:pt x="18922" y="9556"/>
                      <a:pt x="18932" y="9556"/>
                    </a:cubicBezTo>
                    <a:cubicBezTo>
                      <a:pt x="18943" y="9556"/>
                      <a:pt x="18950" y="9547"/>
                      <a:pt x="18939" y="9515"/>
                    </a:cubicBezTo>
                    <a:cubicBezTo>
                      <a:pt x="18939" y="9515"/>
                      <a:pt x="18939" y="9515"/>
                      <a:pt x="18939" y="9505"/>
                    </a:cubicBezTo>
                    <a:cubicBezTo>
                      <a:pt x="18919" y="9445"/>
                      <a:pt x="18909" y="9465"/>
                      <a:pt x="18909" y="9426"/>
                    </a:cubicBezTo>
                    <a:cubicBezTo>
                      <a:pt x="18909" y="9400"/>
                      <a:pt x="18894" y="9343"/>
                      <a:pt x="18917" y="9343"/>
                    </a:cubicBezTo>
                    <a:cubicBezTo>
                      <a:pt x="18920" y="9343"/>
                      <a:pt x="18924" y="9344"/>
                      <a:pt x="18929" y="9346"/>
                    </a:cubicBezTo>
                    <a:cubicBezTo>
                      <a:pt x="18979" y="9376"/>
                      <a:pt x="19009" y="9386"/>
                      <a:pt x="19018" y="9426"/>
                    </a:cubicBezTo>
                    <a:cubicBezTo>
                      <a:pt x="19026" y="9450"/>
                      <a:pt x="19047" y="9506"/>
                      <a:pt x="19071" y="9506"/>
                    </a:cubicBezTo>
                    <a:cubicBezTo>
                      <a:pt x="19076" y="9506"/>
                      <a:pt x="19082" y="9503"/>
                      <a:pt x="19088" y="9495"/>
                    </a:cubicBezTo>
                    <a:cubicBezTo>
                      <a:pt x="19118" y="9465"/>
                      <a:pt x="19127" y="9465"/>
                      <a:pt x="19098" y="9406"/>
                    </a:cubicBezTo>
                    <a:cubicBezTo>
                      <a:pt x="19058" y="9336"/>
                      <a:pt x="19028" y="9327"/>
                      <a:pt x="19068" y="9317"/>
                    </a:cubicBezTo>
                    <a:cubicBezTo>
                      <a:pt x="19108" y="9317"/>
                      <a:pt x="19127" y="9336"/>
                      <a:pt x="19147" y="9376"/>
                    </a:cubicBezTo>
                    <a:cubicBezTo>
                      <a:pt x="19167" y="9406"/>
                      <a:pt x="19177" y="9426"/>
                      <a:pt x="19207" y="9465"/>
                    </a:cubicBezTo>
                    <a:cubicBezTo>
                      <a:pt x="19227" y="9486"/>
                      <a:pt x="19257" y="9521"/>
                      <a:pt x="19271" y="9521"/>
                    </a:cubicBezTo>
                    <a:cubicBezTo>
                      <a:pt x="19277" y="9521"/>
                      <a:pt x="19279" y="9514"/>
                      <a:pt x="19276" y="9495"/>
                    </a:cubicBezTo>
                    <a:cubicBezTo>
                      <a:pt x="19276" y="9436"/>
                      <a:pt x="19197" y="9426"/>
                      <a:pt x="19246" y="9406"/>
                    </a:cubicBezTo>
                    <a:cubicBezTo>
                      <a:pt x="19263" y="9396"/>
                      <a:pt x="19281" y="9394"/>
                      <a:pt x="19296" y="9394"/>
                    </a:cubicBezTo>
                    <a:cubicBezTo>
                      <a:pt x="19309" y="9394"/>
                      <a:pt x="19321" y="9395"/>
                      <a:pt x="19329" y="9395"/>
                    </a:cubicBezTo>
                    <a:cubicBezTo>
                      <a:pt x="19342" y="9395"/>
                      <a:pt x="19350" y="9392"/>
                      <a:pt x="19346" y="9376"/>
                    </a:cubicBezTo>
                    <a:cubicBezTo>
                      <a:pt x="19336" y="9336"/>
                      <a:pt x="19356" y="9317"/>
                      <a:pt x="19296" y="9317"/>
                    </a:cubicBezTo>
                    <a:cubicBezTo>
                      <a:pt x="19250" y="9317"/>
                      <a:pt x="19208" y="9334"/>
                      <a:pt x="19188" y="9334"/>
                    </a:cubicBezTo>
                    <a:cubicBezTo>
                      <a:pt x="19178" y="9334"/>
                      <a:pt x="19174" y="9330"/>
                      <a:pt x="19177" y="9317"/>
                    </a:cubicBezTo>
                    <a:cubicBezTo>
                      <a:pt x="19197" y="9267"/>
                      <a:pt x="19237" y="9257"/>
                      <a:pt x="19246" y="9257"/>
                    </a:cubicBezTo>
                    <a:cubicBezTo>
                      <a:pt x="19266" y="9257"/>
                      <a:pt x="19237" y="9217"/>
                      <a:pt x="19237" y="9217"/>
                    </a:cubicBezTo>
                    <a:cubicBezTo>
                      <a:pt x="19237" y="9217"/>
                      <a:pt x="19088" y="9208"/>
                      <a:pt x="19068" y="9168"/>
                    </a:cubicBezTo>
                    <a:cubicBezTo>
                      <a:pt x="19052" y="9144"/>
                      <a:pt x="19082" y="9113"/>
                      <a:pt x="19061" y="9113"/>
                    </a:cubicBezTo>
                    <a:cubicBezTo>
                      <a:pt x="19057" y="9113"/>
                      <a:pt x="19049" y="9115"/>
                      <a:pt x="19038" y="9118"/>
                    </a:cubicBezTo>
                    <a:cubicBezTo>
                      <a:pt x="19028" y="9108"/>
                      <a:pt x="19018" y="9098"/>
                      <a:pt x="18999" y="9079"/>
                    </a:cubicBezTo>
                    <a:cubicBezTo>
                      <a:pt x="18909" y="9029"/>
                      <a:pt x="18860" y="8989"/>
                      <a:pt x="18840" y="8970"/>
                    </a:cubicBezTo>
                    <a:cubicBezTo>
                      <a:pt x="18854" y="8934"/>
                      <a:pt x="18873" y="8899"/>
                      <a:pt x="18890" y="8899"/>
                    </a:cubicBezTo>
                    <a:cubicBezTo>
                      <a:pt x="18897" y="8899"/>
                      <a:pt x="18904" y="8905"/>
                      <a:pt x="18909" y="8920"/>
                    </a:cubicBezTo>
                    <a:cubicBezTo>
                      <a:pt x="18939" y="8970"/>
                      <a:pt x="18890" y="8989"/>
                      <a:pt x="18949" y="9029"/>
                    </a:cubicBezTo>
                    <a:cubicBezTo>
                      <a:pt x="18970" y="9041"/>
                      <a:pt x="18988" y="9047"/>
                      <a:pt x="19001" y="9047"/>
                    </a:cubicBezTo>
                    <a:cubicBezTo>
                      <a:pt x="19030" y="9047"/>
                      <a:pt x="19036" y="9018"/>
                      <a:pt x="19009" y="8970"/>
                    </a:cubicBezTo>
                    <a:cubicBezTo>
                      <a:pt x="18977" y="8914"/>
                      <a:pt x="18926" y="8872"/>
                      <a:pt x="18942" y="8872"/>
                    </a:cubicBezTo>
                    <a:cubicBezTo>
                      <a:pt x="18946" y="8872"/>
                      <a:pt x="18955" y="8874"/>
                      <a:pt x="18969" y="8880"/>
                    </a:cubicBezTo>
                    <a:cubicBezTo>
                      <a:pt x="19038" y="8910"/>
                      <a:pt x="19018" y="8900"/>
                      <a:pt x="19058" y="8950"/>
                    </a:cubicBezTo>
                    <a:cubicBezTo>
                      <a:pt x="19079" y="8978"/>
                      <a:pt x="19136" y="9052"/>
                      <a:pt x="19156" y="9052"/>
                    </a:cubicBezTo>
                    <a:cubicBezTo>
                      <a:pt x="19164" y="9052"/>
                      <a:pt x="19166" y="9040"/>
                      <a:pt x="19157" y="9009"/>
                    </a:cubicBezTo>
                    <a:cubicBezTo>
                      <a:pt x="19118" y="8910"/>
                      <a:pt x="19108" y="8940"/>
                      <a:pt x="19078" y="8870"/>
                    </a:cubicBezTo>
                    <a:cubicBezTo>
                      <a:pt x="19048" y="8801"/>
                      <a:pt x="19048" y="8732"/>
                      <a:pt x="19009" y="8732"/>
                    </a:cubicBezTo>
                    <a:cubicBezTo>
                      <a:pt x="19002" y="8728"/>
                      <a:pt x="18995" y="8727"/>
                      <a:pt x="18989" y="8727"/>
                    </a:cubicBezTo>
                    <a:cubicBezTo>
                      <a:pt x="18975" y="8727"/>
                      <a:pt x="18962" y="8732"/>
                      <a:pt x="18949" y="8732"/>
                    </a:cubicBezTo>
                    <a:cubicBezTo>
                      <a:pt x="18929" y="8722"/>
                      <a:pt x="18899" y="8712"/>
                      <a:pt x="18880" y="8702"/>
                    </a:cubicBezTo>
                    <a:cubicBezTo>
                      <a:pt x="18880" y="8695"/>
                      <a:pt x="18880" y="8688"/>
                      <a:pt x="18887" y="8688"/>
                    </a:cubicBezTo>
                    <a:cubicBezTo>
                      <a:pt x="18890" y="8688"/>
                      <a:pt x="18894" y="8689"/>
                      <a:pt x="18899" y="8692"/>
                    </a:cubicBezTo>
                    <a:cubicBezTo>
                      <a:pt x="18922" y="8697"/>
                      <a:pt x="18950" y="8703"/>
                      <a:pt x="18965" y="8703"/>
                    </a:cubicBezTo>
                    <a:cubicBezTo>
                      <a:pt x="18984" y="8703"/>
                      <a:pt x="18986" y="8694"/>
                      <a:pt x="18949" y="8662"/>
                    </a:cubicBezTo>
                    <a:cubicBezTo>
                      <a:pt x="18884" y="8605"/>
                      <a:pt x="18832" y="8568"/>
                      <a:pt x="18843" y="8568"/>
                    </a:cubicBezTo>
                    <a:cubicBezTo>
                      <a:pt x="18846" y="8568"/>
                      <a:pt x="18851" y="8569"/>
                      <a:pt x="18860" y="8573"/>
                    </a:cubicBezTo>
                    <a:cubicBezTo>
                      <a:pt x="18909" y="8583"/>
                      <a:pt x="18999" y="8662"/>
                      <a:pt x="19018" y="8672"/>
                    </a:cubicBezTo>
                    <a:cubicBezTo>
                      <a:pt x="19026" y="8672"/>
                      <a:pt x="19037" y="8676"/>
                      <a:pt x="19045" y="8676"/>
                    </a:cubicBezTo>
                    <a:cubicBezTo>
                      <a:pt x="19059" y="8676"/>
                      <a:pt x="19062" y="8665"/>
                      <a:pt x="19018" y="8603"/>
                    </a:cubicBezTo>
                    <a:cubicBezTo>
                      <a:pt x="18959" y="8504"/>
                      <a:pt x="18969" y="8494"/>
                      <a:pt x="18949" y="8464"/>
                    </a:cubicBezTo>
                    <a:cubicBezTo>
                      <a:pt x="18934" y="8441"/>
                      <a:pt x="18930" y="8388"/>
                      <a:pt x="18902" y="8388"/>
                    </a:cubicBezTo>
                    <a:cubicBezTo>
                      <a:pt x="18894" y="8388"/>
                      <a:pt x="18883" y="8393"/>
                      <a:pt x="18870" y="8404"/>
                    </a:cubicBezTo>
                    <a:cubicBezTo>
                      <a:pt x="18840" y="8434"/>
                      <a:pt x="18820" y="8454"/>
                      <a:pt x="18800" y="8454"/>
                    </a:cubicBezTo>
                    <a:cubicBezTo>
                      <a:pt x="18810" y="8444"/>
                      <a:pt x="18800" y="8424"/>
                      <a:pt x="18780" y="8394"/>
                    </a:cubicBezTo>
                    <a:cubicBezTo>
                      <a:pt x="18705" y="8311"/>
                      <a:pt x="18658" y="8249"/>
                      <a:pt x="18628" y="8249"/>
                    </a:cubicBezTo>
                    <a:cubicBezTo>
                      <a:pt x="18622" y="8249"/>
                      <a:pt x="18617" y="8251"/>
                      <a:pt x="18612" y="8256"/>
                    </a:cubicBezTo>
                    <a:cubicBezTo>
                      <a:pt x="18605" y="8262"/>
                      <a:pt x="18600" y="8266"/>
                      <a:pt x="18595" y="8266"/>
                    </a:cubicBezTo>
                    <a:cubicBezTo>
                      <a:pt x="18584" y="8266"/>
                      <a:pt x="18576" y="8252"/>
                      <a:pt x="18562" y="8226"/>
                    </a:cubicBezTo>
                    <a:cubicBezTo>
                      <a:pt x="18562" y="8226"/>
                      <a:pt x="18562" y="8226"/>
                      <a:pt x="18562" y="8216"/>
                    </a:cubicBezTo>
                    <a:cubicBezTo>
                      <a:pt x="18577" y="8201"/>
                      <a:pt x="18591" y="8192"/>
                      <a:pt x="18610" y="8192"/>
                    </a:cubicBezTo>
                    <a:cubicBezTo>
                      <a:pt x="18617" y="8192"/>
                      <a:pt x="18624" y="8194"/>
                      <a:pt x="18632" y="8196"/>
                    </a:cubicBezTo>
                    <a:cubicBezTo>
                      <a:pt x="18691" y="8216"/>
                      <a:pt x="18671" y="8226"/>
                      <a:pt x="18721" y="8285"/>
                    </a:cubicBezTo>
                    <a:cubicBezTo>
                      <a:pt x="18748" y="8313"/>
                      <a:pt x="18778" y="8328"/>
                      <a:pt x="18797" y="8328"/>
                    </a:cubicBezTo>
                    <a:cubicBezTo>
                      <a:pt x="18812" y="8328"/>
                      <a:pt x="18819" y="8318"/>
                      <a:pt x="18810" y="8295"/>
                    </a:cubicBezTo>
                    <a:cubicBezTo>
                      <a:pt x="18796" y="8268"/>
                      <a:pt x="18802" y="8226"/>
                      <a:pt x="18826" y="8226"/>
                    </a:cubicBezTo>
                    <a:cubicBezTo>
                      <a:pt x="18837" y="8226"/>
                      <a:pt x="18851" y="8234"/>
                      <a:pt x="18870" y="8256"/>
                    </a:cubicBezTo>
                    <a:cubicBezTo>
                      <a:pt x="18929" y="8315"/>
                      <a:pt x="18949" y="8325"/>
                      <a:pt x="19018" y="8365"/>
                    </a:cubicBezTo>
                    <a:cubicBezTo>
                      <a:pt x="19050" y="8387"/>
                      <a:pt x="19089" y="8397"/>
                      <a:pt x="19114" y="8397"/>
                    </a:cubicBezTo>
                    <a:cubicBezTo>
                      <a:pt x="19144" y="8397"/>
                      <a:pt x="19152" y="8382"/>
                      <a:pt x="19098" y="8355"/>
                    </a:cubicBezTo>
                    <a:cubicBezTo>
                      <a:pt x="18989" y="8305"/>
                      <a:pt x="18959" y="8275"/>
                      <a:pt x="18959" y="8266"/>
                    </a:cubicBezTo>
                    <a:cubicBezTo>
                      <a:pt x="18959" y="8249"/>
                      <a:pt x="18952" y="8199"/>
                      <a:pt x="18995" y="8199"/>
                    </a:cubicBezTo>
                    <a:cubicBezTo>
                      <a:pt x="19004" y="8199"/>
                      <a:pt x="19015" y="8201"/>
                      <a:pt x="19028" y="8206"/>
                    </a:cubicBezTo>
                    <a:cubicBezTo>
                      <a:pt x="19063" y="8214"/>
                      <a:pt x="19095" y="8218"/>
                      <a:pt x="19117" y="8218"/>
                    </a:cubicBezTo>
                    <a:cubicBezTo>
                      <a:pt x="19152" y="8218"/>
                      <a:pt x="19164" y="8207"/>
                      <a:pt x="19127" y="8176"/>
                    </a:cubicBezTo>
                    <a:cubicBezTo>
                      <a:pt x="19076" y="8133"/>
                      <a:pt x="19039" y="8105"/>
                      <a:pt x="18984" y="8105"/>
                    </a:cubicBezTo>
                    <a:cubicBezTo>
                      <a:pt x="18976" y="8105"/>
                      <a:pt x="18968" y="8106"/>
                      <a:pt x="18959" y="8107"/>
                    </a:cubicBezTo>
                    <a:cubicBezTo>
                      <a:pt x="18906" y="8114"/>
                      <a:pt x="18859" y="8133"/>
                      <a:pt x="18822" y="8133"/>
                    </a:cubicBezTo>
                    <a:cubicBezTo>
                      <a:pt x="18811" y="8133"/>
                      <a:pt x="18800" y="8132"/>
                      <a:pt x="18790" y="8127"/>
                    </a:cubicBezTo>
                    <a:cubicBezTo>
                      <a:pt x="18800" y="8107"/>
                      <a:pt x="18810" y="8077"/>
                      <a:pt x="18820" y="8057"/>
                    </a:cubicBezTo>
                    <a:cubicBezTo>
                      <a:pt x="18800" y="8047"/>
                      <a:pt x="18780" y="8038"/>
                      <a:pt x="18751" y="8028"/>
                    </a:cubicBezTo>
                    <a:cubicBezTo>
                      <a:pt x="18741" y="8018"/>
                      <a:pt x="18721" y="8008"/>
                      <a:pt x="18711" y="7998"/>
                    </a:cubicBezTo>
                    <a:cubicBezTo>
                      <a:pt x="18711" y="7998"/>
                      <a:pt x="18711" y="7998"/>
                      <a:pt x="18711" y="7988"/>
                    </a:cubicBezTo>
                    <a:cubicBezTo>
                      <a:pt x="18691" y="7978"/>
                      <a:pt x="18681" y="7968"/>
                      <a:pt x="18661" y="7958"/>
                    </a:cubicBezTo>
                    <a:cubicBezTo>
                      <a:pt x="18681" y="7938"/>
                      <a:pt x="18681" y="7919"/>
                      <a:pt x="18681" y="7919"/>
                    </a:cubicBezTo>
                    <a:cubicBezTo>
                      <a:pt x="18681" y="7919"/>
                      <a:pt x="18681" y="7909"/>
                      <a:pt x="18681" y="7899"/>
                    </a:cubicBezTo>
                    <a:lnTo>
                      <a:pt x="18721" y="7899"/>
                    </a:lnTo>
                    <a:cubicBezTo>
                      <a:pt x="18721" y="7889"/>
                      <a:pt x="18721" y="7889"/>
                      <a:pt x="18721" y="7879"/>
                    </a:cubicBezTo>
                    <a:cubicBezTo>
                      <a:pt x="18711" y="7859"/>
                      <a:pt x="18711" y="7849"/>
                      <a:pt x="18701" y="7839"/>
                    </a:cubicBezTo>
                    <a:lnTo>
                      <a:pt x="18701" y="7839"/>
                    </a:lnTo>
                    <a:cubicBezTo>
                      <a:pt x="18711" y="7849"/>
                      <a:pt x="18721" y="7849"/>
                      <a:pt x="18731" y="7859"/>
                    </a:cubicBezTo>
                    <a:cubicBezTo>
                      <a:pt x="18751" y="7899"/>
                      <a:pt x="18780" y="7928"/>
                      <a:pt x="18800" y="7948"/>
                    </a:cubicBezTo>
                    <a:cubicBezTo>
                      <a:pt x="18807" y="7955"/>
                      <a:pt x="18819" y="7962"/>
                      <a:pt x="18829" y="7962"/>
                    </a:cubicBezTo>
                    <a:cubicBezTo>
                      <a:pt x="18833" y="7962"/>
                      <a:pt x="18837" y="7961"/>
                      <a:pt x="18840" y="7958"/>
                    </a:cubicBezTo>
                    <a:cubicBezTo>
                      <a:pt x="18850" y="7958"/>
                      <a:pt x="18850" y="7948"/>
                      <a:pt x="18850" y="7938"/>
                    </a:cubicBezTo>
                    <a:cubicBezTo>
                      <a:pt x="18860" y="7958"/>
                      <a:pt x="18870" y="7968"/>
                      <a:pt x="18880" y="7988"/>
                    </a:cubicBezTo>
                    <a:cubicBezTo>
                      <a:pt x="18880" y="7978"/>
                      <a:pt x="18880" y="7978"/>
                      <a:pt x="18890" y="7978"/>
                    </a:cubicBezTo>
                    <a:cubicBezTo>
                      <a:pt x="18959" y="7958"/>
                      <a:pt x="18999" y="7948"/>
                      <a:pt x="18999" y="7909"/>
                    </a:cubicBezTo>
                    <a:cubicBezTo>
                      <a:pt x="18999" y="7883"/>
                      <a:pt x="18984" y="7792"/>
                      <a:pt x="18936" y="7792"/>
                    </a:cubicBezTo>
                    <a:cubicBezTo>
                      <a:pt x="18928" y="7792"/>
                      <a:pt x="18919" y="7794"/>
                      <a:pt x="18909" y="7800"/>
                    </a:cubicBezTo>
                    <a:cubicBezTo>
                      <a:pt x="18880" y="7819"/>
                      <a:pt x="18870" y="7829"/>
                      <a:pt x="18850" y="7849"/>
                    </a:cubicBezTo>
                    <a:cubicBezTo>
                      <a:pt x="18825" y="7825"/>
                      <a:pt x="18808" y="7807"/>
                      <a:pt x="18791" y="7807"/>
                    </a:cubicBezTo>
                    <a:cubicBezTo>
                      <a:pt x="18787" y="7807"/>
                      <a:pt x="18784" y="7808"/>
                      <a:pt x="18780" y="7809"/>
                    </a:cubicBezTo>
                    <a:cubicBezTo>
                      <a:pt x="18773" y="7817"/>
                      <a:pt x="18769" y="7820"/>
                      <a:pt x="18764" y="7820"/>
                    </a:cubicBezTo>
                    <a:cubicBezTo>
                      <a:pt x="18751" y="7820"/>
                      <a:pt x="18744" y="7788"/>
                      <a:pt x="18691" y="7750"/>
                    </a:cubicBezTo>
                    <a:cubicBezTo>
                      <a:pt x="18666" y="7735"/>
                      <a:pt x="18645" y="7731"/>
                      <a:pt x="18628" y="7731"/>
                    </a:cubicBezTo>
                    <a:cubicBezTo>
                      <a:pt x="18609" y="7731"/>
                      <a:pt x="18594" y="7736"/>
                      <a:pt x="18578" y="7736"/>
                    </a:cubicBezTo>
                    <a:cubicBezTo>
                      <a:pt x="18570" y="7736"/>
                      <a:pt x="18561" y="7735"/>
                      <a:pt x="18552" y="7730"/>
                    </a:cubicBezTo>
                    <a:cubicBezTo>
                      <a:pt x="18542" y="7720"/>
                      <a:pt x="18523" y="7710"/>
                      <a:pt x="18513" y="7700"/>
                    </a:cubicBezTo>
                    <a:cubicBezTo>
                      <a:pt x="18523" y="7690"/>
                      <a:pt x="18533" y="7671"/>
                      <a:pt x="18542" y="7661"/>
                    </a:cubicBezTo>
                    <a:lnTo>
                      <a:pt x="18562" y="7661"/>
                    </a:lnTo>
                    <a:cubicBezTo>
                      <a:pt x="18582" y="7671"/>
                      <a:pt x="18612" y="7671"/>
                      <a:pt x="18632" y="7681"/>
                    </a:cubicBezTo>
                    <a:cubicBezTo>
                      <a:pt x="18662" y="7693"/>
                      <a:pt x="18693" y="7701"/>
                      <a:pt x="18717" y="7701"/>
                    </a:cubicBezTo>
                    <a:cubicBezTo>
                      <a:pt x="18731" y="7701"/>
                      <a:pt x="18743" y="7698"/>
                      <a:pt x="18751" y="7690"/>
                    </a:cubicBezTo>
                    <a:cubicBezTo>
                      <a:pt x="18771" y="7671"/>
                      <a:pt x="18790" y="7651"/>
                      <a:pt x="18810" y="7631"/>
                    </a:cubicBezTo>
                    <a:cubicBezTo>
                      <a:pt x="18830" y="7621"/>
                      <a:pt x="18840" y="7611"/>
                      <a:pt x="18870" y="7611"/>
                    </a:cubicBezTo>
                    <a:cubicBezTo>
                      <a:pt x="18919" y="7601"/>
                      <a:pt x="18989" y="7571"/>
                      <a:pt x="18939" y="7522"/>
                    </a:cubicBezTo>
                    <a:cubicBezTo>
                      <a:pt x="18890" y="7482"/>
                      <a:pt x="18860" y="7403"/>
                      <a:pt x="18850" y="7373"/>
                    </a:cubicBezTo>
                    <a:cubicBezTo>
                      <a:pt x="18850" y="7373"/>
                      <a:pt x="18850" y="7363"/>
                      <a:pt x="18850" y="7363"/>
                    </a:cubicBezTo>
                    <a:cubicBezTo>
                      <a:pt x="18850" y="7363"/>
                      <a:pt x="18850" y="7324"/>
                      <a:pt x="18850" y="7284"/>
                    </a:cubicBezTo>
                    <a:cubicBezTo>
                      <a:pt x="18830" y="7284"/>
                      <a:pt x="18820" y="7274"/>
                      <a:pt x="18810" y="7264"/>
                    </a:cubicBezTo>
                    <a:cubicBezTo>
                      <a:pt x="18810" y="7274"/>
                      <a:pt x="18810" y="7274"/>
                      <a:pt x="18800" y="7274"/>
                    </a:cubicBezTo>
                    <a:cubicBezTo>
                      <a:pt x="18790" y="7304"/>
                      <a:pt x="18780" y="7324"/>
                      <a:pt x="18771" y="7343"/>
                    </a:cubicBezTo>
                    <a:cubicBezTo>
                      <a:pt x="18761" y="7353"/>
                      <a:pt x="18751" y="7373"/>
                      <a:pt x="18741" y="7383"/>
                    </a:cubicBezTo>
                    <a:cubicBezTo>
                      <a:pt x="18741" y="7383"/>
                      <a:pt x="18721" y="7383"/>
                      <a:pt x="18701" y="7393"/>
                    </a:cubicBezTo>
                    <a:cubicBezTo>
                      <a:pt x="18691" y="7393"/>
                      <a:pt x="18681" y="7403"/>
                      <a:pt x="18671" y="7403"/>
                    </a:cubicBezTo>
                    <a:cubicBezTo>
                      <a:pt x="18665" y="7383"/>
                      <a:pt x="18663" y="7364"/>
                      <a:pt x="18659" y="7364"/>
                    </a:cubicBezTo>
                    <a:cubicBezTo>
                      <a:pt x="18657" y="7364"/>
                      <a:pt x="18655" y="7369"/>
                      <a:pt x="18652" y="7383"/>
                    </a:cubicBezTo>
                    <a:cubicBezTo>
                      <a:pt x="18640" y="7405"/>
                      <a:pt x="18617" y="7418"/>
                      <a:pt x="18600" y="7418"/>
                    </a:cubicBezTo>
                    <a:cubicBezTo>
                      <a:pt x="18587" y="7418"/>
                      <a:pt x="18578" y="7410"/>
                      <a:pt x="18582" y="7393"/>
                    </a:cubicBezTo>
                    <a:cubicBezTo>
                      <a:pt x="18582" y="7373"/>
                      <a:pt x="18592" y="7363"/>
                      <a:pt x="18602" y="7343"/>
                    </a:cubicBezTo>
                    <a:cubicBezTo>
                      <a:pt x="18622" y="7314"/>
                      <a:pt x="18632" y="7294"/>
                      <a:pt x="18652" y="7274"/>
                    </a:cubicBezTo>
                    <a:cubicBezTo>
                      <a:pt x="18691" y="7234"/>
                      <a:pt x="18800" y="7274"/>
                      <a:pt x="18731" y="7224"/>
                    </a:cubicBezTo>
                    <a:cubicBezTo>
                      <a:pt x="18721" y="7215"/>
                      <a:pt x="18711" y="7215"/>
                      <a:pt x="18701" y="7215"/>
                    </a:cubicBezTo>
                    <a:cubicBezTo>
                      <a:pt x="18701" y="7205"/>
                      <a:pt x="18711" y="7205"/>
                      <a:pt x="18711" y="7205"/>
                    </a:cubicBezTo>
                    <a:cubicBezTo>
                      <a:pt x="18691" y="7185"/>
                      <a:pt x="18671" y="7175"/>
                      <a:pt x="18661" y="7165"/>
                    </a:cubicBezTo>
                    <a:cubicBezTo>
                      <a:pt x="18671" y="7145"/>
                      <a:pt x="18691" y="7115"/>
                      <a:pt x="18701" y="7086"/>
                    </a:cubicBezTo>
                    <a:cubicBezTo>
                      <a:pt x="18701" y="7076"/>
                      <a:pt x="18701" y="7066"/>
                      <a:pt x="18711" y="7066"/>
                    </a:cubicBezTo>
                    <a:cubicBezTo>
                      <a:pt x="18721" y="7086"/>
                      <a:pt x="18731" y="7115"/>
                      <a:pt x="18771" y="7155"/>
                    </a:cubicBezTo>
                    <a:cubicBezTo>
                      <a:pt x="18761" y="7175"/>
                      <a:pt x="18751" y="7195"/>
                      <a:pt x="18751" y="7205"/>
                    </a:cubicBezTo>
                    <a:cubicBezTo>
                      <a:pt x="18756" y="7210"/>
                      <a:pt x="18760" y="7213"/>
                      <a:pt x="18764" y="7213"/>
                    </a:cubicBezTo>
                    <a:cubicBezTo>
                      <a:pt x="18779" y="7213"/>
                      <a:pt x="18783" y="7164"/>
                      <a:pt x="18840" y="7115"/>
                    </a:cubicBezTo>
                    <a:cubicBezTo>
                      <a:pt x="18875" y="7085"/>
                      <a:pt x="18900" y="7079"/>
                      <a:pt x="18921" y="7079"/>
                    </a:cubicBezTo>
                    <a:cubicBezTo>
                      <a:pt x="18933" y="7079"/>
                      <a:pt x="18943" y="7081"/>
                      <a:pt x="18953" y="7081"/>
                    </a:cubicBezTo>
                    <a:cubicBezTo>
                      <a:pt x="18965" y="7081"/>
                      <a:pt x="18976" y="7078"/>
                      <a:pt x="18989" y="7066"/>
                    </a:cubicBezTo>
                    <a:cubicBezTo>
                      <a:pt x="19028" y="7026"/>
                      <a:pt x="19147" y="6986"/>
                      <a:pt x="19068" y="6927"/>
                    </a:cubicBezTo>
                    <a:cubicBezTo>
                      <a:pt x="19006" y="6886"/>
                      <a:pt x="18978" y="6864"/>
                      <a:pt x="18953" y="6864"/>
                    </a:cubicBezTo>
                    <a:cubicBezTo>
                      <a:pt x="18942" y="6864"/>
                      <a:pt x="18932" y="6868"/>
                      <a:pt x="18919" y="6877"/>
                    </a:cubicBezTo>
                    <a:cubicBezTo>
                      <a:pt x="18900" y="6903"/>
                      <a:pt x="18861" y="6932"/>
                      <a:pt x="18830" y="6932"/>
                    </a:cubicBezTo>
                    <a:cubicBezTo>
                      <a:pt x="18813" y="6932"/>
                      <a:pt x="18798" y="6922"/>
                      <a:pt x="18790" y="6897"/>
                    </a:cubicBezTo>
                    <a:cubicBezTo>
                      <a:pt x="18761" y="6828"/>
                      <a:pt x="18701" y="6887"/>
                      <a:pt x="18721" y="6808"/>
                    </a:cubicBezTo>
                    <a:cubicBezTo>
                      <a:pt x="18737" y="6746"/>
                      <a:pt x="18758" y="6684"/>
                      <a:pt x="18791" y="6684"/>
                    </a:cubicBezTo>
                    <a:cubicBezTo>
                      <a:pt x="18800" y="6684"/>
                      <a:pt x="18809" y="6688"/>
                      <a:pt x="18820" y="6699"/>
                    </a:cubicBezTo>
                    <a:cubicBezTo>
                      <a:pt x="18839" y="6723"/>
                      <a:pt x="18853" y="6735"/>
                      <a:pt x="18862" y="6735"/>
                    </a:cubicBezTo>
                    <a:cubicBezTo>
                      <a:pt x="18872" y="6735"/>
                      <a:pt x="18875" y="6720"/>
                      <a:pt x="18870" y="6689"/>
                    </a:cubicBezTo>
                    <a:cubicBezTo>
                      <a:pt x="18853" y="6631"/>
                      <a:pt x="18754" y="6538"/>
                      <a:pt x="18791" y="6538"/>
                    </a:cubicBezTo>
                    <a:cubicBezTo>
                      <a:pt x="18798" y="6538"/>
                      <a:pt x="18810" y="6542"/>
                      <a:pt x="18830" y="6550"/>
                    </a:cubicBezTo>
                    <a:cubicBezTo>
                      <a:pt x="18939" y="6610"/>
                      <a:pt x="18979" y="6630"/>
                      <a:pt x="18959" y="6689"/>
                    </a:cubicBezTo>
                    <a:cubicBezTo>
                      <a:pt x="18953" y="6723"/>
                      <a:pt x="18989" y="6760"/>
                      <a:pt x="19020" y="6760"/>
                    </a:cubicBezTo>
                    <a:cubicBezTo>
                      <a:pt x="19043" y="6760"/>
                      <a:pt x="19062" y="6739"/>
                      <a:pt x="19058" y="6679"/>
                    </a:cubicBezTo>
                    <a:cubicBezTo>
                      <a:pt x="19038" y="6530"/>
                      <a:pt x="19058" y="6441"/>
                      <a:pt x="18979" y="6441"/>
                    </a:cubicBezTo>
                    <a:cubicBezTo>
                      <a:pt x="18966" y="6443"/>
                      <a:pt x="18956" y="6444"/>
                      <a:pt x="18948" y="6444"/>
                    </a:cubicBezTo>
                    <a:cubicBezTo>
                      <a:pt x="18907" y="6444"/>
                      <a:pt x="18923" y="6422"/>
                      <a:pt x="18890" y="6372"/>
                    </a:cubicBezTo>
                    <a:cubicBezTo>
                      <a:pt x="18880" y="6352"/>
                      <a:pt x="18860" y="6352"/>
                      <a:pt x="18850" y="6342"/>
                    </a:cubicBezTo>
                    <a:cubicBezTo>
                      <a:pt x="18810" y="6332"/>
                      <a:pt x="18771" y="6342"/>
                      <a:pt x="18780" y="6322"/>
                    </a:cubicBezTo>
                    <a:cubicBezTo>
                      <a:pt x="18780" y="6322"/>
                      <a:pt x="18780" y="6312"/>
                      <a:pt x="18780" y="6312"/>
                    </a:cubicBezTo>
                    <a:cubicBezTo>
                      <a:pt x="18790" y="6302"/>
                      <a:pt x="18790" y="6302"/>
                      <a:pt x="18800" y="6292"/>
                    </a:cubicBezTo>
                    <a:cubicBezTo>
                      <a:pt x="18810" y="6282"/>
                      <a:pt x="18810" y="6282"/>
                      <a:pt x="18820" y="6273"/>
                    </a:cubicBezTo>
                    <a:cubicBezTo>
                      <a:pt x="18832" y="6265"/>
                      <a:pt x="18843" y="6261"/>
                      <a:pt x="18853" y="6261"/>
                    </a:cubicBezTo>
                    <a:cubicBezTo>
                      <a:pt x="18892" y="6261"/>
                      <a:pt x="18917" y="6312"/>
                      <a:pt x="18949" y="6312"/>
                    </a:cubicBezTo>
                    <a:cubicBezTo>
                      <a:pt x="18999" y="6302"/>
                      <a:pt x="19038" y="6193"/>
                      <a:pt x="18989" y="6154"/>
                    </a:cubicBezTo>
                    <a:cubicBezTo>
                      <a:pt x="18948" y="6129"/>
                      <a:pt x="18967" y="6099"/>
                      <a:pt x="18991" y="6099"/>
                    </a:cubicBezTo>
                    <a:cubicBezTo>
                      <a:pt x="18997" y="6099"/>
                      <a:pt x="19003" y="6100"/>
                      <a:pt x="19009" y="6104"/>
                    </a:cubicBezTo>
                    <a:cubicBezTo>
                      <a:pt x="19017" y="6107"/>
                      <a:pt x="19030" y="6109"/>
                      <a:pt x="19043" y="6109"/>
                    </a:cubicBezTo>
                    <a:cubicBezTo>
                      <a:pt x="19075" y="6109"/>
                      <a:pt x="19109" y="6097"/>
                      <a:pt x="19088" y="6054"/>
                    </a:cubicBezTo>
                    <a:cubicBezTo>
                      <a:pt x="19058" y="5975"/>
                      <a:pt x="19147" y="5945"/>
                      <a:pt x="19157" y="5926"/>
                    </a:cubicBezTo>
                    <a:cubicBezTo>
                      <a:pt x="19166" y="5916"/>
                      <a:pt x="19133" y="5865"/>
                      <a:pt x="19097" y="5865"/>
                    </a:cubicBezTo>
                    <a:cubicBezTo>
                      <a:pt x="19094" y="5865"/>
                      <a:pt x="19091" y="5865"/>
                      <a:pt x="19088" y="5866"/>
                    </a:cubicBezTo>
                    <a:cubicBezTo>
                      <a:pt x="19061" y="5866"/>
                      <a:pt x="19026" y="5825"/>
                      <a:pt x="19064" y="5825"/>
                    </a:cubicBezTo>
                    <a:cubicBezTo>
                      <a:pt x="19068" y="5825"/>
                      <a:pt x="19073" y="5825"/>
                      <a:pt x="19078" y="5826"/>
                    </a:cubicBezTo>
                    <a:cubicBezTo>
                      <a:pt x="19118" y="5832"/>
                      <a:pt x="19141" y="5851"/>
                      <a:pt x="19154" y="5851"/>
                    </a:cubicBezTo>
                    <a:cubicBezTo>
                      <a:pt x="19164" y="5851"/>
                      <a:pt x="19167" y="5840"/>
                      <a:pt x="19167" y="5807"/>
                    </a:cubicBezTo>
                    <a:cubicBezTo>
                      <a:pt x="19177" y="5727"/>
                      <a:pt x="19157" y="5727"/>
                      <a:pt x="19187" y="5678"/>
                    </a:cubicBezTo>
                    <a:cubicBezTo>
                      <a:pt x="19202" y="5640"/>
                      <a:pt x="19228" y="5449"/>
                      <a:pt x="19240" y="5449"/>
                    </a:cubicBezTo>
                    <a:cubicBezTo>
                      <a:pt x="19244" y="5449"/>
                      <a:pt x="19246" y="5469"/>
                      <a:pt x="19246" y="5519"/>
                    </a:cubicBezTo>
                    <a:lnTo>
                      <a:pt x="19246" y="5380"/>
                    </a:lnTo>
                    <a:cubicBezTo>
                      <a:pt x="19246" y="5330"/>
                      <a:pt x="19248" y="5310"/>
                      <a:pt x="19249" y="5310"/>
                    </a:cubicBezTo>
                    <a:close/>
                    <a:moveTo>
                      <a:pt x="19192" y="9788"/>
                    </a:moveTo>
                    <a:cubicBezTo>
                      <a:pt x="19196" y="9788"/>
                      <a:pt x="19201" y="9790"/>
                      <a:pt x="19207" y="9793"/>
                    </a:cubicBezTo>
                    <a:cubicBezTo>
                      <a:pt x="19197" y="9802"/>
                      <a:pt x="19187" y="9812"/>
                      <a:pt x="19177" y="9822"/>
                    </a:cubicBezTo>
                    <a:cubicBezTo>
                      <a:pt x="19167" y="9812"/>
                      <a:pt x="19167" y="9802"/>
                      <a:pt x="19167" y="9802"/>
                    </a:cubicBezTo>
                    <a:cubicBezTo>
                      <a:pt x="19174" y="9795"/>
                      <a:pt x="19181" y="9788"/>
                      <a:pt x="19192" y="9788"/>
                    </a:cubicBezTo>
                    <a:close/>
                    <a:moveTo>
                      <a:pt x="18745" y="9896"/>
                    </a:moveTo>
                    <a:cubicBezTo>
                      <a:pt x="18754" y="9896"/>
                      <a:pt x="18764" y="9903"/>
                      <a:pt x="18771" y="9921"/>
                    </a:cubicBezTo>
                    <a:cubicBezTo>
                      <a:pt x="18771" y="9921"/>
                      <a:pt x="18771" y="9931"/>
                      <a:pt x="18771" y="9931"/>
                    </a:cubicBezTo>
                    <a:cubicBezTo>
                      <a:pt x="18771" y="9931"/>
                      <a:pt x="18771" y="9941"/>
                      <a:pt x="18780" y="9941"/>
                    </a:cubicBezTo>
                    <a:cubicBezTo>
                      <a:pt x="18771" y="9941"/>
                      <a:pt x="18761" y="9931"/>
                      <a:pt x="18751" y="9931"/>
                    </a:cubicBezTo>
                    <a:cubicBezTo>
                      <a:pt x="18741" y="9921"/>
                      <a:pt x="18741" y="9921"/>
                      <a:pt x="18731" y="9912"/>
                    </a:cubicBezTo>
                    <a:cubicBezTo>
                      <a:pt x="18731" y="9912"/>
                      <a:pt x="18731" y="9912"/>
                      <a:pt x="18731" y="9902"/>
                    </a:cubicBezTo>
                    <a:cubicBezTo>
                      <a:pt x="18735" y="9898"/>
                      <a:pt x="18739" y="9896"/>
                      <a:pt x="18745" y="9896"/>
                    </a:cubicBezTo>
                    <a:close/>
                    <a:moveTo>
                      <a:pt x="3195" y="9811"/>
                    </a:moveTo>
                    <a:cubicBezTo>
                      <a:pt x="3230" y="9811"/>
                      <a:pt x="3180" y="9873"/>
                      <a:pt x="3124" y="9961"/>
                    </a:cubicBezTo>
                    <a:cubicBezTo>
                      <a:pt x="3114" y="9951"/>
                      <a:pt x="3104" y="9941"/>
                      <a:pt x="3094" y="9931"/>
                    </a:cubicBezTo>
                    <a:cubicBezTo>
                      <a:pt x="3084" y="9912"/>
                      <a:pt x="3075" y="9902"/>
                      <a:pt x="3065" y="9882"/>
                    </a:cubicBezTo>
                    <a:cubicBezTo>
                      <a:pt x="3104" y="9872"/>
                      <a:pt x="3134" y="9852"/>
                      <a:pt x="3154" y="9822"/>
                    </a:cubicBezTo>
                    <a:cubicBezTo>
                      <a:pt x="3173" y="9815"/>
                      <a:pt x="3186" y="9811"/>
                      <a:pt x="3195" y="9811"/>
                    </a:cubicBezTo>
                    <a:close/>
                    <a:moveTo>
                      <a:pt x="18870" y="9882"/>
                    </a:moveTo>
                    <a:cubicBezTo>
                      <a:pt x="18909" y="9902"/>
                      <a:pt x="18909" y="9912"/>
                      <a:pt x="18929" y="9941"/>
                    </a:cubicBezTo>
                    <a:cubicBezTo>
                      <a:pt x="18909" y="9951"/>
                      <a:pt x="18899" y="9961"/>
                      <a:pt x="18870" y="9961"/>
                    </a:cubicBezTo>
                    <a:lnTo>
                      <a:pt x="18860" y="9961"/>
                    </a:lnTo>
                    <a:cubicBezTo>
                      <a:pt x="18850" y="9941"/>
                      <a:pt x="18840" y="9921"/>
                      <a:pt x="18830" y="9912"/>
                    </a:cubicBezTo>
                    <a:cubicBezTo>
                      <a:pt x="18830" y="9902"/>
                      <a:pt x="18830" y="9902"/>
                      <a:pt x="18820" y="9892"/>
                    </a:cubicBezTo>
                    <a:cubicBezTo>
                      <a:pt x="18830" y="9892"/>
                      <a:pt x="18840" y="9902"/>
                      <a:pt x="18840" y="9902"/>
                    </a:cubicBezTo>
                    <a:cubicBezTo>
                      <a:pt x="18860" y="9902"/>
                      <a:pt x="18870" y="9892"/>
                      <a:pt x="18870" y="9882"/>
                    </a:cubicBezTo>
                    <a:close/>
                    <a:moveTo>
                      <a:pt x="10670" y="10090"/>
                    </a:moveTo>
                    <a:cubicBezTo>
                      <a:pt x="10699" y="10100"/>
                      <a:pt x="10690" y="10110"/>
                      <a:pt x="10699" y="10169"/>
                    </a:cubicBezTo>
                    <a:cubicBezTo>
                      <a:pt x="10699" y="10189"/>
                      <a:pt x="10690" y="10199"/>
                      <a:pt x="10680" y="10199"/>
                    </a:cubicBezTo>
                    <a:cubicBezTo>
                      <a:pt x="10670" y="10159"/>
                      <a:pt x="10660" y="10120"/>
                      <a:pt x="10660" y="10090"/>
                    </a:cubicBezTo>
                    <a:close/>
                    <a:moveTo>
                      <a:pt x="6466" y="10140"/>
                    </a:moveTo>
                    <a:lnTo>
                      <a:pt x="6466" y="10140"/>
                    </a:lnTo>
                    <a:cubicBezTo>
                      <a:pt x="6485" y="10149"/>
                      <a:pt x="6525" y="10159"/>
                      <a:pt x="6575" y="10159"/>
                    </a:cubicBezTo>
                    <a:cubicBezTo>
                      <a:pt x="6593" y="10158"/>
                      <a:pt x="6608" y="10157"/>
                      <a:pt x="6620" y="10157"/>
                    </a:cubicBezTo>
                    <a:cubicBezTo>
                      <a:pt x="6676" y="10157"/>
                      <a:pt x="6655" y="10176"/>
                      <a:pt x="6614" y="10209"/>
                    </a:cubicBezTo>
                    <a:cubicBezTo>
                      <a:pt x="6545" y="10159"/>
                      <a:pt x="6485" y="10169"/>
                      <a:pt x="6466" y="10140"/>
                    </a:cubicBezTo>
                    <a:close/>
                    <a:moveTo>
                      <a:pt x="6307" y="10199"/>
                    </a:moveTo>
                    <a:cubicBezTo>
                      <a:pt x="6297" y="10249"/>
                      <a:pt x="6287" y="10259"/>
                      <a:pt x="6277" y="10308"/>
                    </a:cubicBezTo>
                    <a:cubicBezTo>
                      <a:pt x="6257" y="10278"/>
                      <a:pt x="6277" y="10239"/>
                      <a:pt x="6307" y="10199"/>
                    </a:cubicBezTo>
                    <a:close/>
                    <a:moveTo>
                      <a:pt x="8488" y="10249"/>
                    </a:moveTo>
                    <a:cubicBezTo>
                      <a:pt x="8488" y="10288"/>
                      <a:pt x="8478" y="10328"/>
                      <a:pt x="8469" y="10368"/>
                    </a:cubicBezTo>
                    <a:cubicBezTo>
                      <a:pt x="8459" y="10358"/>
                      <a:pt x="8459" y="10348"/>
                      <a:pt x="8449" y="10338"/>
                    </a:cubicBezTo>
                    <a:cubicBezTo>
                      <a:pt x="8439" y="10328"/>
                      <a:pt x="8439" y="10318"/>
                      <a:pt x="8429" y="10308"/>
                    </a:cubicBezTo>
                    <a:cubicBezTo>
                      <a:pt x="8439" y="10288"/>
                      <a:pt x="8459" y="10268"/>
                      <a:pt x="8478" y="10249"/>
                    </a:cubicBezTo>
                    <a:close/>
                    <a:moveTo>
                      <a:pt x="17197" y="8207"/>
                    </a:moveTo>
                    <a:cubicBezTo>
                      <a:pt x="17203" y="8207"/>
                      <a:pt x="17221" y="8435"/>
                      <a:pt x="17244" y="8474"/>
                    </a:cubicBezTo>
                    <a:cubicBezTo>
                      <a:pt x="17254" y="8504"/>
                      <a:pt x="17254" y="8563"/>
                      <a:pt x="17263" y="8613"/>
                    </a:cubicBezTo>
                    <a:lnTo>
                      <a:pt x="17273" y="8613"/>
                    </a:lnTo>
                    <a:cubicBezTo>
                      <a:pt x="17303" y="8623"/>
                      <a:pt x="17323" y="8652"/>
                      <a:pt x="17333" y="8672"/>
                    </a:cubicBezTo>
                    <a:cubicBezTo>
                      <a:pt x="17353" y="8662"/>
                      <a:pt x="17363" y="8652"/>
                      <a:pt x="17372" y="8652"/>
                    </a:cubicBezTo>
                    <a:cubicBezTo>
                      <a:pt x="17389" y="8650"/>
                      <a:pt x="17398" y="8649"/>
                      <a:pt x="17402" y="8649"/>
                    </a:cubicBezTo>
                    <a:cubicBezTo>
                      <a:pt x="17415" y="8649"/>
                      <a:pt x="17375" y="8662"/>
                      <a:pt x="17353" y="8692"/>
                    </a:cubicBezTo>
                    <a:cubicBezTo>
                      <a:pt x="17353" y="8692"/>
                      <a:pt x="17353" y="8692"/>
                      <a:pt x="17353" y="8702"/>
                    </a:cubicBezTo>
                    <a:cubicBezTo>
                      <a:pt x="17353" y="8702"/>
                      <a:pt x="17353" y="8712"/>
                      <a:pt x="17363" y="8712"/>
                    </a:cubicBezTo>
                    <a:lnTo>
                      <a:pt x="17343" y="8712"/>
                    </a:lnTo>
                    <a:cubicBezTo>
                      <a:pt x="17313" y="8771"/>
                      <a:pt x="17293" y="8851"/>
                      <a:pt x="17293" y="8870"/>
                    </a:cubicBezTo>
                    <a:cubicBezTo>
                      <a:pt x="17293" y="8880"/>
                      <a:pt x="17293" y="8880"/>
                      <a:pt x="17293" y="8880"/>
                    </a:cubicBezTo>
                    <a:lnTo>
                      <a:pt x="17303" y="8880"/>
                    </a:lnTo>
                    <a:cubicBezTo>
                      <a:pt x="17303" y="8890"/>
                      <a:pt x="17323" y="8870"/>
                      <a:pt x="17323" y="8920"/>
                    </a:cubicBezTo>
                    <a:cubicBezTo>
                      <a:pt x="17333" y="8950"/>
                      <a:pt x="17372" y="8970"/>
                      <a:pt x="17412" y="8979"/>
                    </a:cubicBezTo>
                    <a:cubicBezTo>
                      <a:pt x="17412" y="8970"/>
                      <a:pt x="17422" y="8970"/>
                      <a:pt x="17422" y="8960"/>
                    </a:cubicBezTo>
                    <a:cubicBezTo>
                      <a:pt x="17422" y="8970"/>
                      <a:pt x="17422" y="8979"/>
                      <a:pt x="17432" y="8979"/>
                    </a:cubicBezTo>
                    <a:lnTo>
                      <a:pt x="17452" y="8979"/>
                    </a:lnTo>
                    <a:cubicBezTo>
                      <a:pt x="17462" y="8979"/>
                      <a:pt x="17462" y="8989"/>
                      <a:pt x="17462" y="8989"/>
                    </a:cubicBezTo>
                    <a:cubicBezTo>
                      <a:pt x="17462" y="8989"/>
                      <a:pt x="17462" y="8999"/>
                      <a:pt x="17462" y="9029"/>
                    </a:cubicBezTo>
                    <a:cubicBezTo>
                      <a:pt x="17465" y="9036"/>
                      <a:pt x="17471" y="9039"/>
                      <a:pt x="17479" y="9039"/>
                    </a:cubicBezTo>
                    <a:cubicBezTo>
                      <a:pt x="17494" y="9039"/>
                      <a:pt x="17515" y="9028"/>
                      <a:pt x="17541" y="9009"/>
                    </a:cubicBezTo>
                    <a:cubicBezTo>
                      <a:pt x="17571" y="9009"/>
                      <a:pt x="17601" y="8999"/>
                      <a:pt x="17640" y="8989"/>
                    </a:cubicBezTo>
                    <a:lnTo>
                      <a:pt x="17640" y="8989"/>
                    </a:lnTo>
                    <a:cubicBezTo>
                      <a:pt x="17660" y="8999"/>
                      <a:pt x="17630" y="9029"/>
                      <a:pt x="17610" y="9049"/>
                    </a:cubicBezTo>
                    <a:cubicBezTo>
                      <a:pt x="17601" y="9059"/>
                      <a:pt x="17601" y="9059"/>
                      <a:pt x="17601" y="9069"/>
                    </a:cubicBezTo>
                    <a:cubicBezTo>
                      <a:pt x="17581" y="9089"/>
                      <a:pt x="17571" y="9098"/>
                      <a:pt x="17561" y="9118"/>
                    </a:cubicBezTo>
                    <a:cubicBezTo>
                      <a:pt x="17521" y="9098"/>
                      <a:pt x="17491" y="9079"/>
                      <a:pt x="17442" y="9069"/>
                    </a:cubicBezTo>
                    <a:cubicBezTo>
                      <a:pt x="17442" y="9069"/>
                      <a:pt x="17432" y="9069"/>
                      <a:pt x="17422" y="9059"/>
                    </a:cubicBezTo>
                    <a:cubicBezTo>
                      <a:pt x="17389" y="9056"/>
                      <a:pt x="17368" y="9055"/>
                      <a:pt x="17356" y="9055"/>
                    </a:cubicBezTo>
                    <a:cubicBezTo>
                      <a:pt x="17317" y="9055"/>
                      <a:pt x="17371" y="9068"/>
                      <a:pt x="17432" y="9098"/>
                    </a:cubicBezTo>
                    <a:cubicBezTo>
                      <a:pt x="17442" y="9108"/>
                      <a:pt x="17462" y="9118"/>
                      <a:pt x="17482" y="9138"/>
                    </a:cubicBezTo>
                    <a:cubicBezTo>
                      <a:pt x="17491" y="9148"/>
                      <a:pt x="17491" y="9158"/>
                      <a:pt x="17501" y="9168"/>
                    </a:cubicBezTo>
                    <a:cubicBezTo>
                      <a:pt x="17541" y="9208"/>
                      <a:pt x="17571" y="9267"/>
                      <a:pt x="17591" y="9317"/>
                    </a:cubicBezTo>
                    <a:cubicBezTo>
                      <a:pt x="17561" y="9327"/>
                      <a:pt x="17531" y="9327"/>
                      <a:pt x="17511" y="9356"/>
                    </a:cubicBezTo>
                    <a:cubicBezTo>
                      <a:pt x="17498" y="9376"/>
                      <a:pt x="17494" y="9382"/>
                      <a:pt x="17491" y="9382"/>
                    </a:cubicBezTo>
                    <a:cubicBezTo>
                      <a:pt x="17485" y="9382"/>
                      <a:pt x="17486" y="9353"/>
                      <a:pt x="17432" y="9346"/>
                    </a:cubicBezTo>
                    <a:cubicBezTo>
                      <a:pt x="17343" y="9346"/>
                      <a:pt x="17412" y="9455"/>
                      <a:pt x="17402" y="9594"/>
                    </a:cubicBezTo>
                    <a:cubicBezTo>
                      <a:pt x="17392" y="9644"/>
                      <a:pt x="17402" y="9664"/>
                      <a:pt x="17412" y="9674"/>
                    </a:cubicBezTo>
                    <a:cubicBezTo>
                      <a:pt x="17361" y="9688"/>
                      <a:pt x="17305" y="9697"/>
                      <a:pt x="17259" y="9697"/>
                    </a:cubicBezTo>
                    <a:cubicBezTo>
                      <a:pt x="17243" y="9697"/>
                      <a:pt x="17227" y="9696"/>
                      <a:pt x="17214" y="9693"/>
                    </a:cubicBezTo>
                    <a:cubicBezTo>
                      <a:pt x="17209" y="9692"/>
                      <a:pt x="17205" y="9691"/>
                      <a:pt x="17202" y="9691"/>
                    </a:cubicBezTo>
                    <a:cubicBezTo>
                      <a:pt x="17139" y="9691"/>
                      <a:pt x="17270" y="9945"/>
                      <a:pt x="17402" y="10011"/>
                    </a:cubicBezTo>
                    <a:cubicBezTo>
                      <a:pt x="17493" y="10049"/>
                      <a:pt x="17436" y="10139"/>
                      <a:pt x="17317" y="10139"/>
                    </a:cubicBezTo>
                    <a:cubicBezTo>
                      <a:pt x="17253" y="10139"/>
                      <a:pt x="17171" y="10113"/>
                      <a:pt x="17085" y="10040"/>
                    </a:cubicBezTo>
                    <a:cubicBezTo>
                      <a:pt x="17060" y="10023"/>
                      <a:pt x="17038" y="10015"/>
                      <a:pt x="17017" y="10015"/>
                    </a:cubicBezTo>
                    <a:cubicBezTo>
                      <a:pt x="16954" y="10015"/>
                      <a:pt x="16896" y="10085"/>
                      <a:pt x="16778" y="10189"/>
                    </a:cubicBezTo>
                    <a:cubicBezTo>
                      <a:pt x="16774" y="10186"/>
                      <a:pt x="16770" y="10183"/>
                      <a:pt x="16766" y="10183"/>
                    </a:cubicBezTo>
                    <a:cubicBezTo>
                      <a:pt x="16759" y="10183"/>
                      <a:pt x="16750" y="10190"/>
                      <a:pt x="16738" y="10209"/>
                    </a:cubicBezTo>
                    <a:cubicBezTo>
                      <a:pt x="16738" y="10219"/>
                      <a:pt x="16738" y="10219"/>
                      <a:pt x="16738" y="10219"/>
                    </a:cubicBezTo>
                    <a:cubicBezTo>
                      <a:pt x="16688" y="10259"/>
                      <a:pt x="16678" y="10288"/>
                      <a:pt x="16698" y="10298"/>
                    </a:cubicBezTo>
                    <a:cubicBezTo>
                      <a:pt x="16667" y="10345"/>
                      <a:pt x="16648" y="10374"/>
                      <a:pt x="16632" y="10374"/>
                    </a:cubicBezTo>
                    <a:cubicBezTo>
                      <a:pt x="16627" y="10374"/>
                      <a:pt x="16623" y="10372"/>
                      <a:pt x="16619" y="10368"/>
                    </a:cubicBezTo>
                    <a:cubicBezTo>
                      <a:pt x="16604" y="10345"/>
                      <a:pt x="16606" y="10301"/>
                      <a:pt x="16599" y="10301"/>
                    </a:cubicBezTo>
                    <a:cubicBezTo>
                      <a:pt x="16597" y="10301"/>
                      <a:pt x="16594" y="10306"/>
                      <a:pt x="16589" y="10318"/>
                    </a:cubicBezTo>
                    <a:cubicBezTo>
                      <a:pt x="16580" y="10340"/>
                      <a:pt x="16555" y="10355"/>
                      <a:pt x="16537" y="10355"/>
                    </a:cubicBezTo>
                    <a:cubicBezTo>
                      <a:pt x="16514" y="10355"/>
                      <a:pt x="16501" y="10333"/>
                      <a:pt x="16540" y="10278"/>
                    </a:cubicBezTo>
                    <a:cubicBezTo>
                      <a:pt x="16596" y="10190"/>
                      <a:pt x="16639" y="10128"/>
                      <a:pt x="16669" y="10128"/>
                    </a:cubicBezTo>
                    <a:cubicBezTo>
                      <a:pt x="16676" y="10128"/>
                      <a:pt x="16683" y="10132"/>
                      <a:pt x="16688" y="10140"/>
                    </a:cubicBezTo>
                    <a:cubicBezTo>
                      <a:pt x="16694" y="10145"/>
                      <a:pt x="16698" y="10147"/>
                      <a:pt x="16701" y="10147"/>
                    </a:cubicBezTo>
                    <a:cubicBezTo>
                      <a:pt x="16717" y="10147"/>
                      <a:pt x="16723" y="10097"/>
                      <a:pt x="16787" y="10040"/>
                    </a:cubicBezTo>
                    <a:cubicBezTo>
                      <a:pt x="16807" y="10021"/>
                      <a:pt x="16827" y="10021"/>
                      <a:pt x="16837" y="10011"/>
                    </a:cubicBezTo>
                    <a:cubicBezTo>
                      <a:pt x="16855" y="9975"/>
                      <a:pt x="16896" y="9940"/>
                      <a:pt x="16926" y="9940"/>
                    </a:cubicBezTo>
                    <a:cubicBezTo>
                      <a:pt x="16930" y="9940"/>
                      <a:pt x="16933" y="9940"/>
                      <a:pt x="16936" y="9941"/>
                    </a:cubicBezTo>
                    <a:cubicBezTo>
                      <a:pt x="16946" y="9951"/>
                      <a:pt x="16956" y="9961"/>
                      <a:pt x="16956" y="9971"/>
                    </a:cubicBezTo>
                    <a:lnTo>
                      <a:pt x="16966" y="9971"/>
                    </a:lnTo>
                    <a:cubicBezTo>
                      <a:pt x="17016" y="9941"/>
                      <a:pt x="17075" y="9902"/>
                      <a:pt x="17016" y="9852"/>
                    </a:cubicBezTo>
                    <a:cubicBezTo>
                      <a:pt x="17006" y="9852"/>
                      <a:pt x="16996" y="9842"/>
                      <a:pt x="16986" y="9842"/>
                    </a:cubicBezTo>
                    <a:cubicBezTo>
                      <a:pt x="16945" y="9808"/>
                      <a:pt x="16919" y="9788"/>
                      <a:pt x="16896" y="9788"/>
                    </a:cubicBezTo>
                    <a:cubicBezTo>
                      <a:pt x="16886" y="9788"/>
                      <a:pt x="16876" y="9793"/>
                      <a:pt x="16867" y="9802"/>
                    </a:cubicBezTo>
                    <a:cubicBezTo>
                      <a:pt x="16841" y="9828"/>
                      <a:pt x="16800" y="9861"/>
                      <a:pt x="16768" y="9861"/>
                    </a:cubicBezTo>
                    <a:cubicBezTo>
                      <a:pt x="16750" y="9861"/>
                      <a:pt x="16735" y="9851"/>
                      <a:pt x="16728" y="9822"/>
                    </a:cubicBezTo>
                    <a:cubicBezTo>
                      <a:pt x="16698" y="9753"/>
                      <a:pt x="16639" y="9812"/>
                      <a:pt x="16659" y="9733"/>
                    </a:cubicBezTo>
                    <a:cubicBezTo>
                      <a:pt x="16674" y="9672"/>
                      <a:pt x="16695" y="9605"/>
                      <a:pt x="16727" y="9605"/>
                    </a:cubicBezTo>
                    <a:cubicBezTo>
                      <a:pt x="16736" y="9605"/>
                      <a:pt x="16746" y="9610"/>
                      <a:pt x="16758" y="9624"/>
                    </a:cubicBezTo>
                    <a:cubicBezTo>
                      <a:pt x="16777" y="9648"/>
                      <a:pt x="16793" y="9660"/>
                      <a:pt x="16803" y="9660"/>
                    </a:cubicBezTo>
                    <a:cubicBezTo>
                      <a:pt x="16814" y="9660"/>
                      <a:pt x="16818" y="9645"/>
                      <a:pt x="16807" y="9614"/>
                    </a:cubicBezTo>
                    <a:cubicBezTo>
                      <a:pt x="16791" y="9557"/>
                      <a:pt x="16695" y="9460"/>
                      <a:pt x="16726" y="9460"/>
                    </a:cubicBezTo>
                    <a:cubicBezTo>
                      <a:pt x="16733" y="9460"/>
                      <a:pt x="16746" y="9465"/>
                      <a:pt x="16768" y="9475"/>
                    </a:cubicBezTo>
                    <a:cubicBezTo>
                      <a:pt x="16887" y="9525"/>
                      <a:pt x="16916" y="9555"/>
                      <a:pt x="16906" y="9614"/>
                    </a:cubicBezTo>
                    <a:cubicBezTo>
                      <a:pt x="16895" y="9647"/>
                      <a:pt x="16930" y="9683"/>
                      <a:pt x="16960" y="9683"/>
                    </a:cubicBezTo>
                    <a:cubicBezTo>
                      <a:pt x="16984" y="9683"/>
                      <a:pt x="17005" y="9660"/>
                      <a:pt x="16996" y="9594"/>
                    </a:cubicBezTo>
                    <a:cubicBezTo>
                      <a:pt x="16986" y="9462"/>
                      <a:pt x="17004" y="9365"/>
                      <a:pt x="16937" y="9365"/>
                    </a:cubicBezTo>
                    <a:cubicBezTo>
                      <a:pt x="16933" y="9365"/>
                      <a:pt x="16930" y="9366"/>
                      <a:pt x="16926" y="9366"/>
                    </a:cubicBezTo>
                    <a:cubicBezTo>
                      <a:pt x="16837" y="9366"/>
                      <a:pt x="16867" y="9346"/>
                      <a:pt x="16827" y="9287"/>
                    </a:cubicBezTo>
                    <a:cubicBezTo>
                      <a:pt x="16787" y="9227"/>
                      <a:pt x="16668" y="9287"/>
                      <a:pt x="16738" y="9208"/>
                    </a:cubicBezTo>
                    <a:cubicBezTo>
                      <a:pt x="16761" y="9185"/>
                      <a:pt x="16779" y="9177"/>
                      <a:pt x="16795" y="9177"/>
                    </a:cubicBezTo>
                    <a:cubicBezTo>
                      <a:pt x="16836" y="9177"/>
                      <a:pt x="16861" y="9227"/>
                      <a:pt x="16897" y="9227"/>
                    </a:cubicBezTo>
                    <a:cubicBezTo>
                      <a:pt x="16946" y="9227"/>
                      <a:pt x="16986" y="9108"/>
                      <a:pt x="16936" y="9069"/>
                    </a:cubicBezTo>
                    <a:cubicBezTo>
                      <a:pt x="16883" y="9042"/>
                      <a:pt x="16909" y="9008"/>
                      <a:pt x="16943" y="9008"/>
                    </a:cubicBezTo>
                    <a:cubicBezTo>
                      <a:pt x="16948" y="9008"/>
                      <a:pt x="16952" y="9008"/>
                      <a:pt x="16956" y="9009"/>
                    </a:cubicBezTo>
                    <a:cubicBezTo>
                      <a:pt x="16966" y="9016"/>
                      <a:pt x="16983" y="9021"/>
                      <a:pt x="16998" y="9021"/>
                    </a:cubicBezTo>
                    <a:cubicBezTo>
                      <a:pt x="17028" y="9021"/>
                      <a:pt x="17055" y="9005"/>
                      <a:pt x="17035" y="8960"/>
                    </a:cubicBezTo>
                    <a:cubicBezTo>
                      <a:pt x="17006" y="8880"/>
                      <a:pt x="17095" y="8851"/>
                      <a:pt x="17105" y="8841"/>
                    </a:cubicBezTo>
                    <a:cubicBezTo>
                      <a:pt x="17105" y="8831"/>
                      <a:pt x="17105" y="8821"/>
                      <a:pt x="17095" y="8801"/>
                    </a:cubicBezTo>
                    <a:cubicBezTo>
                      <a:pt x="17085" y="8781"/>
                      <a:pt x="17065" y="8771"/>
                      <a:pt x="17035" y="8771"/>
                    </a:cubicBezTo>
                    <a:cubicBezTo>
                      <a:pt x="16999" y="8771"/>
                      <a:pt x="16963" y="8730"/>
                      <a:pt x="17009" y="8730"/>
                    </a:cubicBezTo>
                    <a:cubicBezTo>
                      <a:pt x="17014" y="8730"/>
                      <a:pt x="17019" y="8731"/>
                      <a:pt x="17025" y="8732"/>
                    </a:cubicBezTo>
                    <a:cubicBezTo>
                      <a:pt x="17061" y="8737"/>
                      <a:pt x="17082" y="8754"/>
                      <a:pt x="17096" y="8754"/>
                    </a:cubicBezTo>
                    <a:cubicBezTo>
                      <a:pt x="17105" y="8754"/>
                      <a:pt x="17111" y="8746"/>
                      <a:pt x="17115" y="8722"/>
                    </a:cubicBezTo>
                    <a:cubicBezTo>
                      <a:pt x="17115" y="8712"/>
                      <a:pt x="17115" y="8702"/>
                      <a:pt x="17115" y="8692"/>
                    </a:cubicBezTo>
                    <a:cubicBezTo>
                      <a:pt x="17125" y="8632"/>
                      <a:pt x="17115" y="8632"/>
                      <a:pt x="17135" y="8583"/>
                    </a:cubicBezTo>
                    <a:cubicBezTo>
                      <a:pt x="17149" y="8545"/>
                      <a:pt x="17176" y="8350"/>
                      <a:pt x="17188" y="8350"/>
                    </a:cubicBezTo>
                    <a:cubicBezTo>
                      <a:pt x="17192" y="8350"/>
                      <a:pt x="17194" y="8371"/>
                      <a:pt x="17194" y="8424"/>
                    </a:cubicBezTo>
                    <a:lnTo>
                      <a:pt x="17194" y="8275"/>
                    </a:lnTo>
                    <a:cubicBezTo>
                      <a:pt x="17194" y="8226"/>
                      <a:pt x="17195" y="8207"/>
                      <a:pt x="17197" y="8207"/>
                    </a:cubicBezTo>
                    <a:close/>
                    <a:moveTo>
                      <a:pt x="8211" y="10338"/>
                    </a:moveTo>
                    <a:cubicBezTo>
                      <a:pt x="8221" y="10348"/>
                      <a:pt x="8240" y="10348"/>
                      <a:pt x="8250" y="10358"/>
                    </a:cubicBezTo>
                    <a:cubicBezTo>
                      <a:pt x="8231" y="10427"/>
                      <a:pt x="8231" y="10516"/>
                      <a:pt x="8270" y="10576"/>
                    </a:cubicBezTo>
                    <a:cubicBezTo>
                      <a:pt x="8250" y="10566"/>
                      <a:pt x="8240" y="10566"/>
                      <a:pt x="8240" y="10566"/>
                    </a:cubicBezTo>
                    <a:cubicBezTo>
                      <a:pt x="8240" y="10566"/>
                      <a:pt x="8171" y="10467"/>
                      <a:pt x="8141" y="10397"/>
                    </a:cubicBezTo>
                    <a:cubicBezTo>
                      <a:pt x="8161" y="10378"/>
                      <a:pt x="8181" y="10358"/>
                      <a:pt x="8211" y="10338"/>
                    </a:cubicBezTo>
                    <a:close/>
                    <a:moveTo>
                      <a:pt x="12603" y="10477"/>
                    </a:moveTo>
                    <a:cubicBezTo>
                      <a:pt x="12643" y="10497"/>
                      <a:pt x="12633" y="10506"/>
                      <a:pt x="12673" y="10556"/>
                    </a:cubicBezTo>
                    <a:cubicBezTo>
                      <a:pt x="12692" y="10566"/>
                      <a:pt x="12702" y="10596"/>
                      <a:pt x="12722" y="10615"/>
                    </a:cubicBezTo>
                    <a:cubicBezTo>
                      <a:pt x="12722" y="10615"/>
                      <a:pt x="12712" y="10615"/>
                      <a:pt x="12712" y="10606"/>
                    </a:cubicBezTo>
                    <a:cubicBezTo>
                      <a:pt x="12663" y="10576"/>
                      <a:pt x="12534" y="10526"/>
                      <a:pt x="12603" y="10477"/>
                    </a:cubicBezTo>
                    <a:close/>
                    <a:moveTo>
                      <a:pt x="18973" y="10525"/>
                    </a:moveTo>
                    <a:cubicBezTo>
                      <a:pt x="19013" y="10525"/>
                      <a:pt x="19031" y="10562"/>
                      <a:pt x="19058" y="10615"/>
                    </a:cubicBezTo>
                    <a:cubicBezTo>
                      <a:pt x="19058" y="10615"/>
                      <a:pt x="19058" y="10615"/>
                      <a:pt x="19068" y="10625"/>
                    </a:cubicBezTo>
                    <a:cubicBezTo>
                      <a:pt x="19048" y="10625"/>
                      <a:pt x="19038" y="10625"/>
                      <a:pt x="19028" y="10635"/>
                    </a:cubicBezTo>
                    <a:cubicBezTo>
                      <a:pt x="19009" y="10635"/>
                      <a:pt x="18999" y="10645"/>
                      <a:pt x="18989" y="10645"/>
                    </a:cubicBezTo>
                    <a:cubicBezTo>
                      <a:pt x="18949" y="10556"/>
                      <a:pt x="18919" y="10536"/>
                      <a:pt x="18959" y="10526"/>
                    </a:cubicBezTo>
                    <a:cubicBezTo>
                      <a:pt x="18964" y="10525"/>
                      <a:pt x="18969" y="10525"/>
                      <a:pt x="18973" y="10525"/>
                    </a:cubicBezTo>
                    <a:close/>
                    <a:moveTo>
                      <a:pt x="18778" y="10567"/>
                    </a:moveTo>
                    <a:cubicBezTo>
                      <a:pt x="18784" y="10567"/>
                      <a:pt x="18791" y="10570"/>
                      <a:pt x="18800" y="10576"/>
                    </a:cubicBezTo>
                    <a:cubicBezTo>
                      <a:pt x="18850" y="10606"/>
                      <a:pt x="18890" y="10625"/>
                      <a:pt x="18899" y="10675"/>
                    </a:cubicBezTo>
                    <a:cubicBezTo>
                      <a:pt x="18850" y="10695"/>
                      <a:pt x="18810" y="10715"/>
                      <a:pt x="18780" y="10734"/>
                    </a:cubicBezTo>
                    <a:cubicBezTo>
                      <a:pt x="18780" y="10725"/>
                      <a:pt x="18771" y="10715"/>
                      <a:pt x="18771" y="10695"/>
                    </a:cubicBezTo>
                    <a:cubicBezTo>
                      <a:pt x="18771" y="10645"/>
                      <a:pt x="18750" y="10567"/>
                      <a:pt x="18778" y="10567"/>
                    </a:cubicBezTo>
                    <a:close/>
                    <a:moveTo>
                      <a:pt x="9022" y="10064"/>
                    </a:moveTo>
                    <a:cubicBezTo>
                      <a:pt x="9032" y="10064"/>
                      <a:pt x="9039" y="10066"/>
                      <a:pt x="9044" y="10070"/>
                    </a:cubicBezTo>
                    <a:cubicBezTo>
                      <a:pt x="9069" y="10121"/>
                      <a:pt x="9144" y="10264"/>
                      <a:pt x="9172" y="10264"/>
                    </a:cubicBezTo>
                    <a:cubicBezTo>
                      <a:pt x="9177" y="10264"/>
                      <a:pt x="9181" y="10259"/>
                      <a:pt x="9182" y="10249"/>
                    </a:cubicBezTo>
                    <a:cubicBezTo>
                      <a:pt x="9182" y="10239"/>
                      <a:pt x="9182" y="10239"/>
                      <a:pt x="9182" y="10229"/>
                    </a:cubicBezTo>
                    <a:cubicBezTo>
                      <a:pt x="9192" y="10239"/>
                      <a:pt x="9192" y="10259"/>
                      <a:pt x="9202" y="10268"/>
                    </a:cubicBezTo>
                    <a:cubicBezTo>
                      <a:pt x="9212" y="10278"/>
                      <a:pt x="9212" y="10288"/>
                      <a:pt x="9222" y="10288"/>
                    </a:cubicBezTo>
                    <a:cubicBezTo>
                      <a:pt x="9212" y="10348"/>
                      <a:pt x="9143" y="10368"/>
                      <a:pt x="9014" y="10397"/>
                    </a:cubicBezTo>
                    <a:cubicBezTo>
                      <a:pt x="8984" y="10407"/>
                      <a:pt x="8964" y="10407"/>
                      <a:pt x="8935" y="10417"/>
                    </a:cubicBezTo>
                    <a:cubicBezTo>
                      <a:pt x="8925" y="10417"/>
                      <a:pt x="8915" y="10417"/>
                      <a:pt x="8905" y="10427"/>
                    </a:cubicBezTo>
                    <a:lnTo>
                      <a:pt x="8885" y="10427"/>
                    </a:lnTo>
                    <a:cubicBezTo>
                      <a:pt x="8885" y="10427"/>
                      <a:pt x="8885" y="10437"/>
                      <a:pt x="8875" y="10437"/>
                    </a:cubicBezTo>
                    <a:lnTo>
                      <a:pt x="8865" y="10437"/>
                    </a:lnTo>
                    <a:cubicBezTo>
                      <a:pt x="8806" y="10467"/>
                      <a:pt x="8746" y="10536"/>
                      <a:pt x="8716" y="10625"/>
                    </a:cubicBezTo>
                    <a:cubicBezTo>
                      <a:pt x="8726" y="10615"/>
                      <a:pt x="8736" y="10606"/>
                      <a:pt x="8746" y="10606"/>
                    </a:cubicBezTo>
                    <a:cubicBezTo>
                      <a:pt x="8726" y="10635"/>
                      <a:pt x="8706" y="10675"/>
                      <a:pt x="8687" y="10715"/>
                    </a:cubicBezTo>
                    <a:cubicBezTo>
                      <a:pt x="8677" y="10725"/>
                      <a:pt x="8667" y="10744"/>
                      <a:pt x="8657" y="10754"/>
                    </a:cubicBezTo>
                    <a:cubicBezTo>
                      <a:pt x="8647" y="10754"/>
                      <a:pt x="8647" y="10744"/>
                      <a:pt x="8637" y="10734"/>
                    </a:cubicBezTo>
                    <a:cubicBezTo>
                      <a:pt x="8617" y="10725"/>
                      <a:pt x="8647" y="10695"/>
                      <a:pt x="8677" y="10675"/>
                    </a:cubicBezTo>
                    <a:cubicBezTo>
                      <a:pt x="8687" y="10655"/>
                      <a:pt x="8697" y="10645"/>
                      <a:pt x="8706" y="10635"/>
                    </a:cubicBezTo>
                    <a:cubicBezTo>
                      <a:pt x="8706" y="10615"/>
                      <a:pt x="8697" y="10596"/>
                      <a:pt x="8667" y="10586"/>
                    </a:cubicBezTo>
                    <a:cubicBezTo>
                      <a:pt x="8615" y="10558"/>
                      <a:pt x="8584" y="10547"/>
                      <a:pt x="8555" y="10547"/>
                    </a:cubicBezTo>
                    <a:cubicBezTo>
                      <a:pt x="8523" y="10547"/>
                      <a:pt x="8496" y="10560"/>
                      <a:pt x="8449" y="10576"/>
                    </a:cubicBezTo>
                    <a:cubicBezTo>
                      <a:pt x="8419" y="10586"/>
                      <a:pt x="8389" y="10586"/>
                      <a:pt x="8369" y="10586"/>
                    </a:cubicBezTo>
                    <a:cubicBezTo>
                      <a:pt x="8379" y="10546"/>
                      <a:pt x="8369" y="10467"/>
                      <a:pt x="8369" y="10427"/>
                    </a:cubicBezTo>
                    <a:lnTo>
                      <a:pt x="8369" y="10427"/>
                    </a:lnTo>
                    <a:cubicBezTo>
                      <a:pt x="8379" y="10437"/>
                      <a:pt x="8389" y="10437"/>
                      <a:pt x="8399" y="10437"/>
                    </a:cubicBezTo>
                    <a:cubicBezTo>
                      <a:pt x="8429" y="10447"/>
                      <a:pt x="8449" y="10447"/>
                      <a:pt x="8469" y="10447"/>
                    </a:cubicBezTo>
                    <a:cubicBezTo>
                      <a:pt x="8478" y="10456"/>
                      <a:pt x="8491" y="10461"/>
                      <a:pt x="8507" y="10461"/>
                    </a:cubicBezTo>
                    <a:cubicBezTo>
                      <a:pt x="8542" y="10461"/>
                      <a:pt x="8592" y="10438"/>
                      <a:pt x="8647" y="10397"/>
                    </a:cubicBezTo>
                    <a:cubicBezTo>
                      <a:pt x="8662" y="10428"/>
                      <a:pt x="8675" y="10448"/>
                      <a:pt x="8682" y="10448"/>
                    </a:cubicBezTo>
                    <a:cubicBezTo>
                      <a:pt x="8689" y="10448"/>
                      <a:pt x="8691" y="10431"/>
                      <a:pt x="8687" y="10387"/>
                    </a:cubicBezTo>
                    <a:cubicBezTo>
                      <a:pt x="8687" y="10378"/>
                      <a:pt x="8677" y="10378"/>
                      <a:pt x="8677" y="10368"/>
                    </a:cubicBezTo>
                    <a:cubicBezTo>
                      <a:pt x="8687" y="10358"/>
                      <a:pt x="8697" y="10358"/>
                      <a:pt x="8697" y="10348"/>
                    </a:cubicBezTo>
                    <a:cubicBezTo>
                      <a:pt x="8706" y="10338"/>
                      <a:pt x="8716" y="10328"/>
                      <a:pt x="8736" y="10308"/>
                    </a:cubicBezTo>
                    <a:cubicBezTo>
                      <a:pt x="8796" y="10239"/>
                      <a:pt x="8816" y="10189"/>
                      <a:pt x="8845" y="10159"/>
                    </a:cubicBezTo>
                    <a:cubicBezTo>
                      <a:pt x="8845" y="10169"/>
                      <a:pt x="8845" y="10189"/>
                      <a:pt x="8855" y="10199"/>
                    </a:cubicBezTo>
                    <a:cubicBezTo>
                      <a:pt x="8865" y="10249"/>
                      <a:pt x="8885" y="10308"/>
                      <a:pt x="8905" y="10348"/>
                    </a:cubicBezTo>
                    <a:cubicBezTo>
                      <a:pt x="8915" y="10368"/>
                      <a:pt x="8915" y="10378"/>
                      <a:pt x="8925" y="10387"/>
                    </a:cubicBezTo>
                    <a:cubicBezTo>
                      <a:pt x="8932" y="10391"/>
                      <a:pt x="8939" y="10393"/>
                      <a:pt x="8946" y="10393"/>
                    </a:cubicBezTo>
                    <a:cubicBezTo>
                      <a:pt x="8958" y="10393"/>
                      <a:pt x="8968" y="10386"/>
                      <a:pt x="8974" y="10368"/>
                    </a:cubicBezTo>
                    <a:cubicBezTo>
                      <a:pt x="9004" y="10328"/>
                      <a:pt x="9014" y="10308"/>
                      <a:pt x="9024" y="10278"/>
                    </a:cubicBezTo>
                    <a:cubicBezTo>
                      <a:pt x="9024" y="10239"/>
                      <a:pt x="9014" y="10199"/>
                      <a:pt x="8984" y="10110"/>
                    </a:cubicBezTo>
                    <a:cubicBezTo>
                      <a:pt x="8984" y="10100"/>
                      <a:pt x="8974" y="10090"/>
                      <a:pt x="8974" y="10080"/>
                    </a:cubicBezTo>
                    <a:cubicBezTo>
                      <a:pt x="8992" y="10068"/>
                      <a:pt x="9009" y="10064"/>
                      <a:pt x="9022" y="10064"/>
                    </a:cubicBezTo>
                    <a:close/>
                    <a:moveTo>
                      <a:pt x="18692" y="10665"/>
                    </a:moveTo>
                    <a:cubicBezTo>
                      <a:pt x="18700" y="10665"/>
                      <a:pt x="18704" y="10676"/>
                      <a:pt x="18721" y="10715"/>
                    </a:cubicBezTo>
                    <a:cubicBezTo>
                      <a:pt x="18731" y="10725"/>
                      <a:pt x="18731" y="10734"/>
                      <a:pt x="18741" y="10754"/>
                    </a:cubicBezTo>
                    <a:cubicBezTo>
                      <a:pt x="18711" y="10764"/>
                      <a:pt x="18681" y="10784"/>
                      <a:pt x="18671" y="10804"/>
                    </a:cubicBezTo>
                    <a:cubicBezTo>
                      <a:pt x="18671" y="10794"/>
                      <a:pt x="18661" y="10794"/>
                      <a:pt x="18652" y="10784"/>
                    </a:cubicBezTo>
                    <a:cubicBezTo>
                      <a:pt x="18599" y="10714"/>
                      <a:pt x="18517" y="10683"/>
                      <a:pt x="18571" y="10683"/>
                    </a:cubicBezTo>
                    <a:cubicBezTo>
                      <a:pt x="18578" y="10683"/>
                      <a:pt x="18589" y="10684"/>
                      <a:pt x="18602" y="10685"/>
                    </a:cubicBezTo>
                    <a:cubicBezTo>
                      <a:pt x="18664" y="10685"/>
                      <a:pt x="18681" y="10665"/>
                      <a:pt x="18692" y="10665"/>
                    </a:cubicBezTo>
                    <a:close/>
                    <a:moveTo>
                      <a:pt x="3129" y="10793"/>
                    </a:moveTo>
                    <a:cubicBezTo>
                      <a:pt x="3131" y="10793"/>
                      <a:pt x="3133" y="10793"/>
                      <a:pt x="3134" y="10794"/>
                    </a:cubicBezTo>
                    <a:cubicBezTo>
                      <a:pt x="3159" y="10802"/>
                      <a:pt x="3149" y="10847"/>
                      <a:pt x="3182" y="10884"/>
                    </a:cubicBezTo>
                    <a:lnTo>
                      <a:pt x="3182" y="10884"/>
                    </a:lnTo>
                    <a:cubicBezTo>
                      <a:pt x="3181" y="10884"/>
                      <a:pt x="3181" y="10884"/>
                      <a:pt x="3180" y="10884"/>
                    </a:cubicBezTo>
                    <a:cubicBezTo>
                      <a:pt x="3170" y="10884"/>
                      <a:pt x="3159" y="10893"/>
                      <a:pt x="3144" y="10913"/>
                    </a:cubicBezTo>
                    <a:cubicBezTo>
                      <a:pt x="3124" y="10893"/>
                      <a:pt x="3114" y="10883"/>
                      <a:pt x="3094" y="10863"/>
                    </a:cubicBezTo>
                    <a:cubicBezTo>
                      <a:pt x="3076" y="10845"/>
                      <a:pt x="3109" y="10793"/>
                      <a:pt x="3129" y="10793"/>
                    </a:cubicBezTo>
                    <a:close/>
                    <a:moveTo>
                      <a:pt x="18463" y="10770"/>
                    </a:moveTo>
                    <a:cubicBezTo>
                      <a:pt x="18468" y="10770"/>
                      <a:pt x="18475" y="10772"/>
                      <a:pt x="18483" y="10774"/>
                    </a:cubicBezTo>
                    <a:cubicBezTo>
                      <a:pt x="18582" y="10804"/>
                      <a:pt x="18562" y="10824"/>
                      <a:pt x="18622" y="10834"/>
                    </a:cubicBezTo>
                    <a:cubicBezTo>
                      <a:pt x="18632" y="10834"/>
                      <a:pt x="18652" y="10844"/>
                      <a:pt x="18661" y="10844"/>
                    </a:cubicBezTo>
                    <a:cubicBezTo>
                      <a:pt x="18652" y="10853"/>
                      <a:pt x="18652" y="10863"/>
                      <a:pt x="18661" y="10873"/>
                    </a:cubicBezTo>
                    <a:cubicBezTo>
                      <a:pt x="18661" y="10883"/>
                      <a:pt x="18661" y="10893"/>
                      <a:pt x="18661" y="10903"/>
                    </a:cubicBezTo>
                    <a:cubicBezTo>
                      <a:pt x="18661" y="10913"/>
                      <a:pt x="18661" y="10913"/>
                      <a:pt x="18652" y="10913"/>
                    </a:cubicBezTo>
                    <a:lnTo>
                      <a:pt x="18642" y="10913"/>
                    </a:lnTo>
                    <a:cubicBezTo>
                      <a:pt x="18630" y="10915"/>
                      <a:pt x="18618" y="10916"/>
                      <a:pt x="18606" y="10916"/>
                    </a:cubicBezTo>
                    <a:cubicBezTo>
                      <a:pt x="18561" y="10916"/>
                      <a:pt x="18523" y="10903"/>
                      <a:pt x="18523" y="10903"/>
                    </a:cubicBezTo>
                    <a:cubicBezTo>
                      <a:pt x="18523" y="10903"/>
                      <a:pt x="18407" y="10770"/>
                      <a:pt x="18463" y="10770"/>
                    </a:cubicBezTo>
                    <a:close/>
                    <a:moveTo>
                      <a:pt x="12887" y="10781"/>
                    </a:moveTo>
                    <a:cubicBezTo>
                      <a:pt x="12895" y="10781"/>
                      <a:pt x="12906" y="10790"/>
                      <a:pt x="12921" y="10814"/>
                    </a:cubicBezTo>
                    <a:cubicBezTo>
                      <a:pt x="12921" y="10824"/>
                      <a:pt x="12930" y="10824"/>
                      <a:pt x="12930" y="10824"/>
                    </a:cubicBezTo>
                    <a:cubicBezTo>
                      <a:pt x="12921" y="10873"/>
                      <a:pt x="12911" y="10923"/>
                      <a:pt x="12901" y="10953"/>
                    </a:cubicBezTo>
                    <a:cubicBezTo>
                      <a:pt x="12891" y="10953"/>
                      <a:pt x="12871" y="10953"/>
                      <a:pt x="12851" y="10943"/>
                    </a:cubicBezTo>
                    <a:cubicBezTo>
                      <a:pt x="12861" y="10923"/>
                      <a:pt x="12871" y="10903"/>
                      <a:pt x="12871" y="10903"/>
                    </a:cubicBezTo>
                    <a:cubicBezTo>
                      <a:pt x="12871" y="10903"/>
                      <a:pt x="12859" y="10781"/>
                      <a:pt x="12887" y="10781"/>
                    </a:cubicBezTo>
                    <a:close/>
                    <a:moveTo>
                      <a:pt x="16797" y="10328"/>
                    </a:moveTo>
                    <a:cubicBezTo>
                      <a:pt x="16887" y="10338"/>
                      <a:pt x="17016" y="10348"/>
                      <a:pt x="17065" y="10407"/>
                    </a:cubicBezTo>
                    <a:cubicBezTo>
                      <a:pt x="17101" y="10446"/>
                      <a:pt x="17113" y="10460"/>
                      <a:pt x="17122" y="10460"/>
                    </a:cubicBezTo>
                    <a:cubicBezTo>
                      <a:pt x="17139" y="10460"/>
                      <a:pt x="17140" y="10404"/>
                      <a:pt x="17293" y="10397"/>
                    </a:cubicBezTo>
                    <a:cubicBezTo>
                      <a:pt x="17511" y="10397"/>
                      <a:pt x="17333" y="10606"/>
                      <a:pt x="17363" y="10873"/>
                    </a:cubicBezTo>
                    <a:cubicBezTo>
                      <a:pt x="17380" y="10994"/>
                      <a:pt x="17328" y="11036"/>
                      <a:pt x="17267" y="11036"/>
                    </a:cubicBezTo>
                    <a:cubicBezTo>
                      <a:pt x="17187" y="11036"/>
                      <a:pt x="17092" y="10965"/>
                      <a:pt x="17115" y="10903"/>
                    </a:cubicBezTo>
                    <a:cubicBezTo>
                      <a:pt x="17164" y="10794"/>
                      <a:pt x="17244" y="10814"/>
                      <a:pt x="16936" y="10715"/>
                    </a:cubicBezTo>
                    <a:cubicBezTo>
                      <a:pt x="16845" y="10683"/>
                      <a:pt x="16806" y="10670"/>
                      <a:pt x="16798" y="10670"/>
                    </a:cubicBezTo>
                    <a:cubicBezTo>
                      <a:pt x="16787" y="10670"/>
                      <a:pt x="16841" y="10698"/>
                      <a:pt x="16893" y="10741"/>
                    </a:cubicBezTo>
                    <a:lnTo>
                      <a:pt x="16893" y="10741"/>
                    </a:lnTo>
                    <a:cubicBezTo>
                      <a:pt x="16888" y="10738"/>
                      <a:pt x="16882" y="10736"/>
                      <a:pt x="16876" y="10736"/>
                    </a:cubicBezTo>
                    <a:cubicBezTo>
                      <a:pt x="16868" y="10736"/>
                      <a:pt x="16858" y="10739"/>
                      <a:pt x="16847" y="10744"/>
                    </a:cubicBezTo>
                    <a:cubicBezTo>
                      <a:pt x="16787" y="10774"/>
                      <a:pt x="16797" y="10784"/>
                      <a:pt x="16748" y="10873"/>
                    </a:cubicBezTo>
                    <a:cubicBezTo>
                      <a:pt x="16719" y="10924"/>
                      <a:pt x="16685" y="10953"/>
                      <a:pt x="16664" y="10953"/>
                    </a:cubicBezTo>
                    <a:cubicBezTo>
                      <a:pt x="16648" y="10953"/>
                      <a:pt x="16640" y="10937"/>
                      <a:pt x="16649" y="10903"/>
                    </a:cubicBezTo>
                    <a:cubicBezTo>
                      <a:pt x="16662" y="10855"/>
                      <a:pt x="16657" y="10787"/>
                      <a:pt x="16633" y="10787"/>
                    </a:cubicBezTo>
                    <a:cubicBezTo>
                      <a:pt x="16622" y="10787"/>
                      <a:pt x="16607" y="10800"/>
                      <a:pt x="16589" y="10834"/>
                    </a:cubicBezTo>
                    <a:cubicBezTo>
                      <a:pt x="16530" y="10933"/>
                      <a:pt x="16500" y="10943"/>
                      <a:pt x="16431" y="11012"/>
                    </a:cubicBezTo>
                    <a:lnTo>
                      <a:pt x="16421" y="11012"/>
                    </a:lnTo>
                    <a:cubicBezTo>
                      <a:pt x="16403" y="10995"/>
                      <a:pt x="16386" y="10984"/>
                      <a:pt x="16371" y="10984"/>
                    </a:cubicBezTo>
                    <a:cubicBezTo>
                      <a:pt x="16360" y="10984"/>
                      <a:pt x="16350" y="10990"/>
                      <a:pt x="16341" y="11002"/>
                    </a:cubicBezTo>
                    <a:cubicBezTo>
                      <a:pt x="16341" y="11002"/>
                      <a:pt x="16341" y="10992"/>
                      <a:pt x="16341" y="10992"/>
                    </a:cubicBezTo>
                    <a:cubicBezTo>
                      <a:pt x="16460" y="10913"/>
                      <a:pt x="16490" y="10873"/>
                      <a:pt x="16490" y="10844"/>
                    </a:cubicBezTo>
                    <a:cubicBezTo>
                      <a:pt x="16490" y="10819"/>
                      <a:pt x="16497" y="10742"/>
                      <a:pt x="16450" y="10742"/>
                    </a:cubicBezTo>
                    <a:cubicBezTo>
                      <a:pt x="16440" y="10742"/>
                      <a:pt x="16427" y="10745"/>
                      <a:pt x="16411" y="10754"/>
                    </a:cubicBezTo>
                    <a:cubicBezTo>
                      <a:pt x="16374" y="10771"/>
                      <a:pt x="16338" y="10780"/>
                      <a:pt x="16314" y="10780"/>
                    </a:cubicBezTo>
                    <a:cubicBezTo>
                      <a:pt x="16280" y="10780"/>
                      <a:pt x="16267" y="10761"/>
                      <a:pt x="16302" y="10715"/>
                    </a:cubicBezTo>
                    <a:cubicBezTo>
                      <a:pt x="16361" y="10647"/>
                      <a:pt x="16405" y="10601"/>
                      <a:pt x="16466" y="10601"/>
                    </a:cubicBezTo>
                    <a:cubicBezTo>
                      <a:pt x="16477" y="10601"/>
                      <a:pt x="16488" y="10603"/>
                      <a:pt x="16500" y="10606"/>
                    </a:cubicBezTo>
                    <a:cubicBezTo>
                      <a:pt x="16552" y="10613"/>
                      <a:pt x="16610" y="10649"/>
                      <a:pt x="16653" y="10649"/>
                    </a:cubicBezTo>
                    <a:cubicBezTo>
                      <a:pt x="16667" y="10649"/>
                      <a:pt x="16679" y="10645"/>
                      <a:pt x="16688" y="10635"/>
                    </a:cubicBezTo>
                    <a:cubicBezTo>
                      <a:pt x="16718" y="10596"/>
                      <a:pt x="16748" y="10576"/>
                      <a:pt x="16778" y="10556"/>
                    </a:cubicBezTo>
                    <a:cubicBezTo>
                      <a:pt x="16787" y="10556"/>
                      <a:pt x="16797" y="10546"/>
                      <a:pt x="16807" y="10546"/>
                    </a:cubicBezTo>
                    <a:cubicBezTo>
                      <a:pt x="16837" y="10546"/>
                      <a:pt x="16877" y="10526"/>
                      <a:pt x="16887" y="10506"/>
                    </a:cubicBezTo>
                    <a:cubicBezTo>
                      <a:pt x="16897" y="10497"/>
                      <a:pt x="16897" y="10477"/>
                      <a:pt x="16877" y="10467"/>
                    </a:cubicBezTo>
                    <a:cubicBezTo>
                      <a:pt x="16837" y="10427"/>
                      <a:pt x="16807" y="10368"/>
                      <a:pt x="16797" y="10328"/>
                    </a:cubicBezTo>
                    <a:close/>
                    <a:moveTo>
                      <a:pt x="3265" y="10644"/>
                    </a:moveTo>
                    <a:cubicBezTo>
                      <a:pt x="3274" y="10644"/>
                      <a:pt x="3283" y="10653"/>
                      <a:pt x="3293" y="10675"/>
                    </a:cubicBezTo>
                    <a:cubicBezTo>
                      <a:pt x="3322" y="10754"/>
                      <a:pt x="3263" y="10784"/>
                      <a:pt x="3342" y="10844"/>
                    </a:cubicBezTo>
                    <a:cubicBezTo>
                      <a:pt x="3352" y="10853"/>
                      <a:pt x="3362" y="10853"/>
                      <a:pt x="3372" y="10863"/>
                    </a:cubicBezTo>
                    <a:cubicBezTo>
                      <a:pt x="3342" y="10883"/>
                      <a:pt x="3342" y="10903"/>
                      <a:pt x="3303" y="10972"/>
                    </a:cubicBezTo>
                    <a:cubicBezTo>
                      <a:pt x="3283" y="11002"/>
                      <a:pt x="3263" y="11022"/>
                      <a:pt x="3243" y="11042"/>
                    </a:cubicBezTo>
                    <a:cubicBezTo>
                      <a:pt x="3223" y="11012"/>
                      <a:pt x="3213" y="10992"/>
                      <a:pt x="3203" y="10982"/>
                    </a:cubicBezTo>
                    <a:cubicBezTo>
                      <a:pt x="3208" y="10950"/>
                      <a:pt x="3206" y="10917"/>
                      <a:pt x="3198" y="10899"/>
                    </a:cubicBezTo>
                    <a:lnTo>
                      <a:pt x="3198" y="10899"/>
                    </a:lnTo>
                    <a:cubicBezTo>
                      <a:pt x="3200" y="10900"/>
                      <a:pt x="3201" y="10902"/>
                      <a:pt x="3203" y="10903"/>
                    </a:cubicBezTo>
                    <a:cubicBezTo>
                      <a:pt x="3243" y="10923"/>
                      <a:pt x="3286" y="10964"/>
                      <a:pt x="3297" y="10964"/>
                    </a:cubicBezTo>
                    <a:cubicBezTo>
                      <a:pt x="3303" y="10964"/>
                      <a:pt x="3300" y="10953"/>
                      <a:pt x="3283" y="10923"/>
                    </a:cubicBezTo>
                    <a:cubicBezTo>
                      <a:pt x="3223" y="10834"/>
                      <a:pt x="3184" y="10834"/>
                      <a:pt x="3203" y="10764"/>
                    </a:cubicBezTo>
                    <a:cubicBezTo>
                      <a:pt x="3203" y="10754"/>
                      <a:pt x="3203" y="10744"/>
                      <a:pt x="3213" y="10734"/>
                    </a:cubicBezTo>
                    <a:cubicBezTo>
                      <a:pt x="3227" y="10687"/>
                      <a:pt x="3245" y="10644"/>
                      <a:pt x="3265" y="10644"/>
                    </a:cubicBezTo>
                    <a:close/>
                    <a:moveTo>
                      <a:pt x="16903" y="10749"/>
                    </a:moveTo>
                    <a:cubicBezTo>
                      <a:pt x="16936" y="10777"/>
                      <a:pt x="16965" y="10810"/>
                      <a:pt x="16976" y="10844"/>
                    </a:cubicBezTo>
                    <a:cubicBezTo>
                      <a:pt x="17016" y="10947"/>
                      <a:pt x="16920" y="11051"/>
                      <a:pt x="16820" y="11051"/>
                    </a:cubicBezTo>
                    <a:cubicBezTo>
                      <a:pt x="16795" y="11051"/>
                      <a:pt x="16771" y="11045"/>
                      <a:pt x="16748" y="11032"/>
                    </a:cubicBezTo>
                    <a:cubicBezTo>
                      <a:pt x="16768" y="10982"/>
                      <a:pt x="16778" y="10943"/>
                      <a:pt x="16827" y="10923"/>
                    </a:cubicBezTo>
                    <a:cubicBezTo>
                      <a:pt x="16906" y="10903"/>
                      <a:pt x="16936" y="10893"/>
                      <a:pt x="16936" y="10863"/>
                    </a:cubicBezTo>
                    <a:cubicBezTo>
                      <a:pt x="16936" y="10844"/>
                      <a:pt x="16926" y="10804"/>
                      <a:pt x="16916" y="10774"/>
                    </a:cubicBezTo>
                    <a:cubicBezTo>
                      <a:pt x="16913" y="10764"/>
                      <a:pt x="16909" y="10756"/>
                      <a:pt x="16903" y="10749"/>
                    </a:cubicBezTo>
                    <a:close/>
                    <a:moveTo>
                      <a:pt x="16498" y="11289"/>
                    </a:moveTo>
                    <a:cubicBezTo>
                      <a:pt x="16503" y="11289"/>
                      <a:pt x="16510" y="11298"/>
                      <a:pt x="16520" y="11319"/>
                    </a:cubicBezTo>
                    <a:cubicBezTo>
                      <a:pt x="16520" y="11339"/>
                      <a:pt x="16540" y="11349"/>
                      <a:pt x="16550" y="11359"/>
                    </a:cubicBezTo>
                    <a:cubicBezTo>
                      <a:pt x="16500" y="11409"/>
                      <a:pt x="16450" y="11478"/>
                      <a:pt x="16431" y="11488"/>
                    </a:cubicBezTo>
                    <a:cubicBezTo>
                      <a:pt x="16422" y="11488"/>
                      <a:pt x="16410" y="11494"/>
                      <a:pt x="16401" y="11494"/>
                    </a:cubicBezTo>
                    <a:cubicBezTo>
                      <a:pt x="16389" y="11494"/>
                      <a:pt x="16384" y="11484"/>
                      <a:pt x="16401" y="11438"/>
                    </a:cubicBezTo>
                    <a:cubicBezTo>
                      <a:pt x="16421" y="11438"/>
                      <a:pt x="16440" y="11429"/>
                      <a:pt x="16460" y="11409"/>
                    </a:cubicBezTo>
                    <a:cubicBezTo>
                      <a:pt x="16483" y="11371"/>
                      <a:pt x="16483" y="11289"/>
                      <a:pt x="16498" y="11289"/>
                    </a:cubicBezTo>
                    <a:close/>
                    <a:moveTo>
                      <a:pt x="12802" y="11329"/>
                    </a:moveTo>
                    <a:cubicBezTo>
                      <a:pt x="12811" y="11339"/>
                      <a:pt x="12821" y="11339"/>
                      <a:pt x="12821" y="11349"/>
                    </a:cubicBezTo>
                    <a:cubicBezTo>
                      <a:pt x="12821" y="11389"/>
                      <a:pt x="12821" y="11419"/>
                      <a:pt x="12821" y="11458"/>
                    </a:cubicBezTo>
                    <a:cubicBezTo>
                      <a:pt x="12811" y="11488"/>
                      <a:pt x="12802" y="11498"/>
                      <a:pt x="12792" y="11508"/>
                    </a:cubicBezTo>
                    <a:cubicBezTo>
                      <a:pt x="12782" y="11498"/>
                      <a:pt x="12772" y="11498"/>
                      <a:pt x="12762" y="11498"/>
                    </a:cubicBezTo>
                    <a:cubicBezTo>
                      <a:pt x="12752" y="11488"/>
                      <a:pt x="12722" y="11468"/>
                      <a:pt x="12702" y="11448"/>
                    </a:cubicBezTo>
                    <a:cubicBezTo>
                      <a:pt x="12702" y="11429"/>
                      <a:pt x="12702" y="11409"/>
                      <a:pt x="12712" y="11389"/>
                    </a:cubicBezTo>
                    <a:lnTo>
                      <a:pt x="12722" y="11389"/>
                    </a:lnTo>
                    <a:cubicBezTo>
                      <a:pt x="12742" y="11359"/>
                      <a:pt x="12762" y="11349"/>
                      <a:pt x="12762" y="11329"/>
                    </a:cubicBezTo>
                    <a:close/>
                    <a:moveTo>
                      <a:pt x="16580" y="11122"/>
                    </a:moveTo>
                    <a:cubicBezTo>
                      <a:pt x="16600" y="11122"/>
                      <a:pt x="16618" y="11134"/>
                      <a:pt x="16629" y="11171"/>
                    </a:cubicBezTo>
                    <a:cubicBezTo>
                      <a:pt x="16669" y="11265"/>
                      <a:pt x="16787" y="11309"/>
                      <a:pt x="16890" y="11309"/>
                    </a:cubicBezTo>
                    <a:cubicBezTo>
                      <a:pt x="16938" y="11309"/>
                      <a:pt x="16984" y="11299"/>
                      <a:pt x="17016" y="11280"/>
                    </a:cubicBezTo>
                    <a:cubicBezTo>
                      <a:pt x="17044" y="11258"/>
                      <a:pt x="17070" y="11248"/>
                      <a:pt x="17100" y="11248"/>
                    </a:cubicBezTo>
                    <a:cubicBezTo>
                      <a:pt x="17165" y="11248"/>
                      <a:pt x="17246" y="11295"/>
                      <a:pt x="17402" y="11369"/>
                    </a:cubicBezTo>
                    <a:cubicBezTo>
                      <a:pt x="17630" y="11478"/>
                      <a:pt x="17283" y="11567"/>
                      <a:pt x="17184" y="11647"/>
                    </a:cubicBezTo>
                    <a:cubicBezTo>
                      <a:pt x="17155" y="11667"/>
                      <a:pt x="17127" y="11672"/>
                      <a:pt x="17097" y="11672"/>
                    </a:cubicBezTo>
                    <a:cubicBezTo>
                      <a:pt x="17067" y="11672"/>
                      <a:pt x="17034" y="11667"/>
                      <a:pt x="16996" y="11667"/>
                    </a:cubicBezTo>
                    <a:cubicBezTo>
                      <a:pt x="16942" y="11667"/>
                      <a:pt x="16879" y="11677"/>
                      <a:pt x="16797" y="11726"/>
                    </a:cubicBezTo>
                    <a:cubicBezTo>
                      <a:pt x="16768" y="11746"/>
                      <a:pt x="16748" y="11766"/>
                      <a:pt x="16718" y="11786"/>
                    </a:cubicBezTo>
                    <a:cubicBezTo>
                      <a:pt x="16688" y="11786"/>
                      <a:pt x="16649" y="11786"/>
                      <a:pt x="16599" y="11795"/>
                    </a:cubicBezTo>
                    <a:cubicBezTo>
                      <a:pt x="16569" y="11805"/>
                      <a:pt x="16530" y="11825"/>
                      <a:pt x="16500" y="11845"/>
                    </a:cubicBezTo>
                    <a:cubicBezTo>
                      <a:pt x="16513" y="11819"/>
                      <a:pt x="16518" y="11805"/>
                      <a:pt x="16507" y="11805"/>
                    </a:cubicBezTo>
                    <a:cubicBezTo>
                      <a:pt x="16502" y="11805"/>
                      <a:pt x="16493" y="11809"/>
                      <a:pt x="16480" y="11815"/>
                    </a:cubicBezTo>
                    <a:cubicBezTo>
                      <a:pt x="16411" y="11865"/>
                      <a:pt x="16421" y="11865"/>
                      <a:pt x="16401" y="11904"/>
                    </a:cubicBezTo>
                    <a:cubicBezTo>
                      <a:pt x="16361" y="11924"/>
                      <a:pt x="16331" y="11944"/>
                      <a:pt x="16302" y="11944"/>
                    </a:cubicBezTo>
                    <a:cubicBezTo>
                      <a:pt x="16321" y="11875"/>
                      <a:pt x="16341" y="11885"/>
                      <a:pt x="16361" y="11805"/>
                    </a:cubicBezTo>
                    <a:cubicBezTo>
                      <a:pt x="16401" y="11696"/>
                      <a:pt x="16391" y="11587"/>
                      <a:pt x="16440" y="11577"/>
                    </a:cubicBezTo>
                    <a:cubicBezTo>
                      <a:pt x="16446" y="11576"/>
                      <a:pt x="16452" y="11575"/>
                      <a:pt x="16458" y="11575"/>
                    </a:cubicBezTo>
                    <a:cubicBezTo>
                      <a:pt x="16494" y="11575"/>
                      <a:pt x="16533" y="11597"/>
                      <a:pt x="16550" y="11597"/>
                    </a:cubicBezTo>
                    <a:cubicBezTo>
                      <a:pt x="16577" y="11597"/>
                      <a:pt x="16604" y="11515"/>
                      <a:pt x="16571" y="11515"/>
                    </a:cubicBezTo>
                    <a:cubicBezTo>
                      <a:pt x="16568" y="11515"/>
                      <a:pt x="16564" y="11516"/>
                      <a:pt x="16559" y="11518"/>
                    </a:cubicBezTo>
                    <a:cubicBezTo>
                      <a:pt x="16531" y="11527"/>
                      <a:pt x="16498" y="11541"/>
                      <a:pt x="16481" y="11541"/>
                    </a:cubicBezTo>
                    <a:cubicBezTo>
                      <a:pt x="16463" y="11541"/>
                      <a:pt x="16463" y="11525"/>
                      <a:pt x="16510" y="11468"/>
                    </a:cubicBezTo>
                    <a:cubicBezTo>
                      <a:pt x="16540" y="11429"/>
                      <a:pt x="16559" y="11399"/>
                      <a:pt x="16579" y="11379"/>
                    </a:cubicBezTo>
                    <a:cubicBezTo>
                      <a:pt x="16588" y="11383"/>
                      <a:pt x="16598" y="11385"/>
                      <a:pt x="16607" y="11385"/>
                    </a:cubicBezTo>
                    <a:cubicBezTo>
                      <a:pt x="16646" y="11385"/>
                      <a:pt x="16672" y="11347"/>
                      <a:pt x="16599" y="11250"/>
                    </a:cubicBezTo>
                    <a:cubicBezTo>
                      <a:pt x="16579" y="11210"/>
                      <a:pt x="16550" y="11171"/>
                      <a:pt x="16530" y="11141"/>
                    </a:cubicBezTo>
                    <a:cubicBezTo>
                      <a:pt x="16544" y="11132"/>
                      <a:pt x="16562" y="11122"/>
                      <a:pt x="16580" y="11122"/>
                    </a:cubicBezTo>
                    <a:close/>
                    <a:moveTo>
                      <a:pt x="12974" y="5072"/>
                    </a:moveTo>
                    <a:cubicBezTo>
                      <a:pt x="12983" y="5072"/>
                      <a:pt x="13007" y="5408"/>
                      <a:pt x="13030" y="5469"/>
                    </a:cubicBezTo>
                    <a:cubicBezTo>
                      <a:pt x="13069" y="5549"/>
                      <a:pt x="13059" y="5697"/>
                      <a:pt x="13069" y="5816"/>
                    </a:cubicBezTo>
                    <a:cubicBezTo>
                      <a:pt x="13072" y="5845"/>
                      <a:pt x="13077" y="5856"/>
                      <a:pt x="13085" y="5856"/>
                    </a:cubicBezTo>
                    <a:cubicBezTo>
                      <a:pt x="13110" y="5856"/>
                      <a:pt x="13162" y="5745"/>
                      <a:pt x="13238" y="5737"/>
                    </a:cubicBezTo>
                    <a:cubicBezTo>
                      <a:pt x="13268" y="5731"/>
                      <a:pt x="13281" y="5728"/>
                      <a:pt x="13283" y="5728"/>
                    </a:cubicBezTo>
                    <a:cubicBezTo>
                      <a:pt x="13287" y="5728"/>
                      <a:pt x="13236" y="5745"/>
                      <a:pt x="13208" y="5787"/>
                    </a:cubicBezTo>
                    <a:cubicBezTo>
                      <a:pt x="13149" y="5876"/>
                      <a:pt x="13099" y="6045"/>
                      <a:pt x="13119" y="6074"/>
                    </a:cubicBezTo>
                    <a:cubicBezTo>
                      <a:pt x="13121" y="6080"/>
                      <a:pt x="13125" y="6081"/>
                      <a:pt x="13129" y="6081"/>
                    </a:cubicBezTo>
                    <a:cubicBezTo>
                      <a:pt x="13131" y="6081"/>
                      <a:pt x="13133" y="6080"/>
                      <a:pt x="13136" y="6080"/>
                    </a:cubicBezTo>
                    <a:cubicBezTo>
                      <a:pt x="13144" y="6080"/>
                      <a:pt x="13153" y="6085"/>
                      <a:pt x="13158" y="6124"/>
                    </a:cubicBezTo>
                    <a:cubicBezTo>
                      <a:pt x="13175" y="6181"/>
                      <a:pt x="13266" y="6218"/>
                      <a:pt x="13325" y="6218"/>
                    </a:cubicBezTo>
                    <a:cubicBezTo>
                      <a:pt x="13337" y="6218"/>
                      <a:pt x="13348" y="6217"/>
                      <a:pt x="13357" y="6213"/>
                    </a:cubicBezTo>
                    <a:cubicBezTo>
                      <a:pt x="13359" y="6212"/>
                      <a:pt x="13361" y="6212"/>
                      <a:pt x="13362" y="6212"/>
                    </a:cubicBezTo>
                    <a:cubicBezTo>
                      <a:pt x="13399" y="6212"/>
                      <a:pt x="13324" y="6414"/>
                      <a:pt x="13248" y="6461"/>
                    </a:cubicBezTo>
                    <a:cubicBezTo>
                      <a:pt x="13196" y="6494"/>
                      <a:pt x="13229" y="6560"/>
                      <a:pt x="13297" y="6560"/>
                    </a:cubicBezTo>
                    <a:cubicBezTo>
                      <a:pt x="13333" y="6560"/>
                      <a:pt x="13378" y="6542"/>
                      <a:pt x="13426" y="6491"/>
                    </a:cubicBezTo>
                    <a:cubicBezTo>
                      <a:pt x="13442" y="6473"/>
                      <a:pt x="13455" y="6465"/>
                      <a:pt x="13468" y="6465"/>
                    </a:cubicBezTo>
                    <a:cubicBezTo>
                      <a:pt x="13506" y="6465"/>
                      <a:pt x="13544" y="6531"/>
                      <a:pt x="13624" y="6620"/>
                    </a:cubicBezTo>
                    <a:cubicBezTo>
                      <a:pt x="13734" y="6749"/>
                      <a:pt x="13496" y="6679"/>
                      <a:pt x="13436" y="6768"/>
                    </a:cubicBezTo>
                    <a:cubicBezTo>
                      <a:pt x="13417" y="6798"/>
                      <a:pt x="13410" y="6808"/>
                      <a:pt x="13405" y="6808"/>
                    </a:cubicBezTo>
                    <a:cubicBezTo>
                      <a:pt x="13396" y="6808"/>
                      <a:pt x="13397" y="6765"/>
                      <a:pt x="13317" y="6758"/>
                    </a:cubicBezTo>
                    <a:cubicBezTo>
                      <a:pt x="13188" y="6758"/>
                      <a:pt x="13287" y="6917"/>
                      <a:pt x="13268" y="7135"/>
                    </a:cubicBezTo>
                    <a:cubicBezTo>
                      <a:pt x="13259" y="7224"/>
                      <a:pt x="13289" y="7255"/>
                      <a:pt x="13323" y="7255"/>
                    </a:cubicBezTo>
                    <a:cubicBezTo>
                      <a:pt x="13369" y="7255"/>
                      <a:pt x="13423" y="7200"/>
                      <a:pt x="13406" y="7155"/>
                    </a:cubicBezTo>
                    <a:cubicBezTo>
                      <a:pt x="13387" y="7066"/>
                      <a:pt x="13337" y="7086"/>
                      <a:pt x="13515" y="7006"/>
                    </a:cubicBezTo>
                    <a:cubicBezTo>
                      <a:pt x="13564" y="6984"/>
                      <a:pt x="13584" y="6974"/>
                      <a:pt x="13588" y="6974"/>
                    </a:cubicBezTo>
                    <a:cubicBezTo>
                      <a:pt x="13599" y="6974"/>
                      <a:pt x="13507" y="7035"/>
                      <a:pt x="13486" y="7105"/>
                    </a:cubicBezTo>
                    <a:cubicBezTo>
                      <a:pt x="13462" y="7183"/>
                      <a:pt x="13518" y="7266"/>
                      <a:pt x="13576" y="7266"/>
                    </a:cubicBezTo>
                    <a:cubicBezTo>
                      <a:pt x="13593" y="7266"/>
                      <a:pt x="13609" y="7260"/>
                      <a:pt x="13624" y="7244"/>
                    </a:cubicBezTo>
                    <a:cubicBezTo>
                      <a:pt x="13645" y="7217"/>
                      <a:pt x="13665" y="7205"/>
                      <a:pt x="13684" y="7205"/>
                    </a:cubicBezTo>
                    <a:cubicBezTo>
                      <a:pt x="13721" y="7205"/>
                      <a:pt x="13754" y="7251"/>
                      <a:pt x="13773" y="7324"/>
                    </a:cubicBezTo>
                    <a:cubicBezTo>
                      <a:pt x="13781" y="7353"/>
                      <a:pt x="13781" y="7363"/>
                      <a:pt x="13776" y="7363"/>
                    </a:cubicBezTo>
                    <a:cubicBezTo>
                      <a:pt x="13767" y="7363"/>
                      <a:pt x="13737" y="7319"/>
                      <a:pt x="13712" y="7319"/>
                    </a:cubicBezTo>
                    <a:cubicBezTo>
                      <a:pt x="13701" y="7319"/>
                      <a:pt x="13691" y="7328"/>
                      <a:pt x="13684" y="7353"/>
                    </a:cubicBezTo>
                    <a:cubicBezTo>
                      <a:pt x="13657" y="7428"/>
                      <a:pt x="13592" y="7466"/>
                      <a:pt x="13535" y="7466"/>
                    </a:cubicBezTo>
                    <a:cubicBezTo>
                      <a:pt x="13509" y="7466"/>
                      <a:pt x="13484" y="7458"/>
                      <a:pt x="13466" y="7443"/>
                    </a:cubicBezTo>
                    <a:cubicBezTo>
                      <a:pt x="13450" y="7423"/>
                      <a:pt x="13435" y="7414"/>
                      <a:pt x="13417" y="7414"/>
                    </a:cubicBezTo>
                    <a:cubicBezTo>
                      <a:pt x="13381" y="7414"/>
                      <a:pt x="13334" y="7452"/>
                      <a:pt x="13248" y="7512"/>
                    </a:cubicBezTo>
                    <a:cubicBezTo>
                      <a:pt x="13119" y="7591"/>
                      <a:pt x="13317" y="7661"/>
                      <a:pt x="13367" y="7720"/>
                    </a:cubicBezTo>
                    <a:cubicBezTo>
                      <a:pt x="13385" y="7738"/>
                      <a:pt x="13402" y="7743"/>
                      <a:pt x="13421" y="7743"/>
                    </a:cubicBezTo>
                    <a:cubicBezTo>
                      <a:pt x="13437" y="7743"/>
                      <a:pt x="13454" y="7739"/>
                      <a:pt x="13473" y="7739"/>
                    </a:cubicBezTo>
                    <a:cubicBezTo>
                      <a:pt x="13503" y="7739"/>
                      <a:pt x="13539" y="7748"/>
                      <a:pt x="13585" y="7790"/>
                    </a:cubicBezTo>
                    <a:cubicBezTo>
                      <a:pt x="13671" y="7860"/>
                      <a:pt x="13683" y="7937"/>
                      <a:pt x="13704" y="7937"/>
                    </a:cubicBezTo>
                    <a:cubicBezTo>
                      <a:pt x="13709" y="7937"/>
                      <a:pt x="13715" y="7931"/>
                      <a:pt x="13724" y="7919"/>
                    </a:cubicBezTo>
                    <a:cubicBezTo>
                      <a:pt x="13732" y="7910"/>
                      <a:pt x="13741" y="7906"/>
                      <a:pt x="13750" y="7906"/>
                    </a:cubicBezTo>
                    <a:cubicBezTo>
                      <a:pt x="13797" y="7906"/>
                      <a:pt x="13861" y="8003"/>
                      <a:pt x="13952" y="8127"/>
                    </a:cubicBezTo>
                    <a:cubicBezTo>
                      <a:pt x="14013" y="8216"/>
                      <a:pt x="13993" y="8252"/>
                      <a:pt x="13958" y="8252"/>
                    </a:cubicBezTo>
                    <a:cubicBezTo>
                      <a:pt x="13931" y="8252"/>
                      <a:pt x="13895" y="8231"/>
                      <a:pt x="13882" y="8196"/>
                    </a:cubicBezTo>
                    <a:cubicBezTo>
                      <a:pt x="13875" y="8176"/>
                      <a:pt x="13869" y="8168"/>
                      <a:pt x="13864" y="8168"/>
                    </a:cubicBezTo>
                    <a:cubicBezTo>
                      <a:pt x="13851" y="8168"/>
                      <a:pt x="13845" y="8236"/>
                      <a:pt x="13823" y="8266"/>
                    </a:cubicBezTo>
                    <a:cubicBezTo>
                      <a:pt x="13811" y="8281"/>
                      <a:pt x="13798" y="8294"/>
                      <a:pt x="13781" y="8294"/>
                    </a:cubicBezTo>
                    <a:cubicBezTo>
                      <a:pt x="13755" y="8294"/>
                      <a:pt x="13719" y="8263"/>
                      <a:pt x="13664" y="8166"/>
                    </a:cubicBezTo>
                    <a:cubicBezTo>
                      <a:pt x="13644" y="8128"/>
                      <a:pt x="13625" y="8113"/>
                      <a:pt x="13607" y="8113"/>
                    </a:cubicBezTo>
                    <a:cubicBezTo>
                      <a:pt x="13547" y="8113"/>
                      <a:pt x="13506" y="8285"/>
                      <a:pt x="13506" y="8285"/>
                    </a:cubicBezTo>
                    <a:cubicBezTo>
                      <a:pt x="13506" y="8285"/>
                      <a:pt x="13456" y="8375"/>
                      <a:pt x="13377" y="8444"/>
                    </a:cubicBezTo>
                    <a:cubicBezTo>
                      <a:pt x="13297" y="8523"/>
                      <a:pt x="13555" y="8543"/>
                      <a:pt x="13634" y="8553"/>
                    </a:cubicBezTo>
                    <a:cubicBezTo>
                      <a:pt x="13704" y="8563"/>
                      <a:pt x="13605" y="8642"/>
                      <a:pt x="13664" y="8702"/>
                    </a:cubicBezTo>
                    <a:cubicBezTo>
                      <a:pt x="13674" y="8712"/>
                      <a:pt x="13686" y="8717"/>
                      <a:pt x="13699" y="8717"/>
                    </a:cubicBezTo>
                    <a:cubicBezTo>
                      <a:pt x="13761" y="8717"/>
                      <a:pt x="13852" y="8617"/>
                      <a:pt x="13942" y="8593"/>
                    </a:cubicBezTo>
                    <a:cubicBezTo>
                      <a:pt x="13976" y="8586"/>
                      <a:pt x="14004" y="8581"/>
                      <a:pt x="14028" y="8581"/>
                    </a:cubicBezTo>
                    <a:cubicBezTo>
                      <a:pt x="14072" y="8581"/>
                      <a:pt x="14105" y="8597"/>
                      <a:pt x="14150" y="8642"/>
                    </a:cubicBezTo>
                    <a:cubicBezTo>
                      <a:pt x="14160" y="8652"/>
                      <a:pt x="14170" y="8662"/>
                      <a:pt x="14190" y="8682"/>
                    </a:cubicBezTo>
                    <a:cubicBezTo>
                      <a:pt x="14229" y="8732"/>
                      <a:pt x="14229" y="8791"/>
                      <a:pt x="14209" y="8831"/>
                    </a:cubicBezTo>
                    <a:cubicBezTo>
                      <a:pt x="14190" y="8857"/>
                      <a:pt x="14157" y="8879"/>
                      <a:pt x="14113" y="8879"/>
                    </a:cubicBezTo>
                    <a:cubicBezTo>
                      <a:pt x="14092" y="8879"/>
                      <a:pt x="14067" y="8874"/>
                      <a:pt x="14041" y="8860"/>
                    </a:cubicBezTo>
                    <a:cubicBezTo>
                      <a:pt x="14016" y="8850"/>
                      <a:pt x="13997" y="8845"/>
                      <a:pt x="13983" y="8845"/>
                    </a:cubicBezTo>
                    <a:cubicBezTo>
                      <a:pt x="13922" y="8845"/>
                      <a:pt x="13960" y="8937"/>
                      <a:pt x="13952" y="8970"/>
                    </a:cubicBezTo>
                    <a:cubicBezTo>
                      <a:pt x="13952" y="8989"/>
                      <a:pt x="13972" y="8999"/>
                      <a:pt x="14011" y="9009"/>
                    </a:cubicBezTo>
                    <a:cubicBezTo>
                      <a:pt x="14051" y="9029"/>
                      <a:pt x="14130" y="9049"/>
                      <a:pt x="14219" y="9118"/>
                    </a:cubicBezTo>
                    <a:cubicBezTo>
                      <a:pt x="14239" y="9128"/>
                      <a:pt x="14249" y="9138"/>
                      <a:pt x="14259" y="9148"/>
                    </a:cubicBezTo>
                    <a:cubicBezTo>
                      <a:pt x="14324" y="9213"/>
                      <a:pt x="14287" y="9266"/>
                      <a:pt x="14222" y="9266"/>
                    </a:cubicBezTo>
                    <a:cubicBezTo>
                      <a:pt x="14189" y="9266"/>
                      <a:pt x="14148" y="9251"/>
                      <a:pt x="14110" y="9217"/>
                    </a:cubicBezTo>
                    <a:cubicBezTo>
                      <a:pt x="14001" y="9108"/>
                      <a:pt x="13922" y="9237"/>
                      <a:pt x="13833" y="9079"/>
                    </a:cubicBezTo>
                    <a:cubicBezTo>
                      <a:pt x="13789" y="9001"/>
                      <a:pt x="13757" y="8968"/>
                      <a:pt x="13739" y="8968"/>
                    </a:cubicBezTo>
                    <a:cubicBezTo>
                      <a:pt x="13721" y="8968"/>
                      <a:pt x="13718" y="9003"/>
                      <a:pt x="13734" y="9059"/>
                    </a:cubicBezTo>
                    <a:cubicBezTo>
                      <a:pt x="13747" y="9108"/>
                      <a:pt x="13734" y="9133"/>
                      <a:pt x="13709" y="9133"/>
                    </a:cubicBezTo>
                    <a:cubicBezTo>
                      <a:pt x="13678" y="9133"/>
                      <a:pt x="13628" y="9095"/>
                      <a:pt x="13585" y="9019"/>
                    </a:cubicBezTo>
                    <a:cubicBezTo>
                      <a:pt x="13506" y="8890"/>
                      <a:pt x="13535" y="8821"/>
                      <a:pt x="13436" y="8771"/>
                    </a:cubicBezTo>
                    <a:cubicBezTo>
                      <a:pt x="13427" y="8767"/>
                      <a:pt x="13419" y="8764"/>
                      <a:pt x="13413" y="8764"/>
                    </a:cubicBezTo>
                    <a:cubicBezTo>
                      <a:pt x="13351" y="8764"/>
                      <a:pt x="13416" y="8964"/>
                      <a:pt x="13416" y="9009"/>
                    </a:cubicBezTo>
                    <a:cubicBezTo>
                      <a:pt x="13416" y="9069"/>
                      <a:pt x="13406" y="9128"/>
                      <a:pt x="13515" y="9158"/>
                    </a:cubicBezTo>
                    <a:cubicBezTo>
                      <a:pt x="13624" y="9188"/>
                      <a:pt x="13585" y="9297"/>
                      <a:pt x="13664" y="9416"/>
                    </a:cubicBezTo>
                    <a:cubicBezTo>
                      <a:pt x="13683" y="9450"/>
                      <a:pt x="13698" y="9464"/>
                      <a:pt x="13711" y="9464"/>
                    </a:cubicBezTo>
                    <a:cubicBezTo>
                      <a:pt x="13748" y="9464"/>
                      <a:pt x="13774" y="9357"/>
                      <a:pt x="13833" y="9277"/>
                    </a:cubicBezTo>
                    <a:cubicBezTo>
                      <a:pt x="13846" y="9260"/>
                      <a:pt x="13858" y="9253"/>
                      <a:pt x="13869" y="9253"/>
                    </a:cubicBezTo>
                    <a:cubicBezTo>
                      <a:pt x="13928" y="9253"/>
                      <a:pt x="13948" y="9474"/>
                      <a:pt x="13981" y="9525"/>
                    </a:cubicBezTo>
                    <a:cubicBezTo>
                      <a:pt x="14011" y="9594"/>
                      <a:pt x="14071" y="9505"/>
                      <a:pt x="14160" y="9703"/>
                    </a:cubicBezTo>
                    <a:cubicBezTo>
                      <a:pt x="14170" y="9713"/>
                      <a:pt x="14170" y="9713"/>
                      <a:pt x="14170" y="9723"/>
                    </a:cubicBezTo>
                    <a:cubicBezTo>
                      <a:pt x="14229" y="9862"/>
                      <a:pt x="14180" y="9912"/>
                      <a:pt x="14120" y="9931"/>
                    </a:cubicBezTo>
                    <a:cubicBezTo>
                      <a:pt x="14130" y="10011"/>
                      <a:pt x="14061" y="10030"/>
                      <a:pt x="13981" y="10140"/>
                    </a:cubicBezTo>
                    <a:cubicBezTo>
                      <a:pt x="14018" y="10103"/>
                      <a:pt x="14054" y="10059"/>
                      <a:pt x="14090" y="10059"/>
                    </a:cubicBezTo>
                    <a:cubicBezTo>
                      <a:pt x="14093" y="10059"/>
                      <a:pt x="14097" y="10059"/>
                      <a:pt x="14100" y="10060"/>
                    </a:cubicBezTo>
                    <a:cubicBezTo>
                      <a:pt x="14120" y="10060"/>
                      <a:pt x="14140" y="10080"/>
                      <a:pt x="14160" y="10110"/>
                    </a:cubicBezTo>
                    <a:cubicBezTo>
                      <a:pt x="14229" y="10050"/>
                      <a:pt x="14219" y="9961"/>
                      <a:pt x="14259" y="9941"/>
                    </a:cubicBezTo>
                    <a:cubicBezTo>
                      <a:pt x="14264" y="9940"/>
                      <a:pt x="14269" y="9939"/>
                      <a:pt x="14274" y="9939"/>
                    </a:cubicBezTo>
                    <a:cubicBezTo>
                      <a:pt x="14332" y="9939"/>
                      <a:pt x="14404" y="10035"/>
                      <a:pt x="14358" y="10090"/>
                    </a:cubicBezTo>
                    <a:cubicBezTo>
                      <a:pt x="14309" y="10140"/>
                      <a:pt x="14279" y="10130"/>
                      <a:pt x="14190" y="10199"/>
                    </a:cubicBezTo>
                    <a:cubicBezTo>
                      <a:pt x="14200" y="10239"/>
                      <a:pt x="14209" y="10268"/>
                      <a:pt x="14229" y="10308"/>
                    </a:cubicBezTo>
                    <a:cubicBezTo>
                      <a:pt x="14241" y="10355"/>
                      <a:pt x="14256" y="10367"/>
                      <a:pt x="14273" y="10367"/>
                    </a:cubicBezTo>
                    <a:cubicBezTo>
                      <a:pt x="14291" y="10367"/>
                      <a:pt x="14311" y="10354"/>
                      <a:pt x="14331" y="10354"/>
                    </a:cubicBezTo>
                    <a:cubicBezTo>
                      <a:pt x="14355" y="10354"/>
                      <a:pt x="14379" y="10374"/>
                      <a:pt x="14398" y="10467"/>
                    </a:cubicBezTo>
                    <a:cubicBezTo>
                      <a:pt x="14425" y="10576"/>
                      <a:pt x="14378" y="10614"/>
                      <a:pt x="14312" y="10614"/>
                    </a:cubicBezTo>
                    <a:cubicBezTo>
                      <a:pt x="14235" y="10614"/>
                      <a:pt x="14133" y="10560"/>
                      <a:pt x="14100" y="10506"/>
                    </a:cubicBezTo>
                    <a:cubicBezTo>
                      <a:pt x="14031" y="10397"/>
                      <a:pt x="14150" y="10487"/>
                      <a:pt x="14031" y="10407"/>
                    </a:cubicBezTo>
                    <a:cubicBezTo>
                      <a:pt x="14011" y="10417"/>
                      <a:pt x="14001" y="10437"/>
                      <a:pt x="13981" y="10447"/>
                    </a:cubicBezTo>
                    <a:cubicBezTo>
                      <a:pt x="13981" y="10457"/>
                      <a:pt x="13981" y="10457"/>
                      <a:pt x="13972" y="10457"/>
                    </a:cubicBezTo>
                    <a:cubicBezTo>
                      <a:pt x="13981" y="10516"/>
                      <a:pt x="14011" y="10606"/>
                      <a:pt x="14051" y="10685"/>
                    </a:cubicBezTo>
                    <a:cubicBezTo>
                      <a:pt x="14100" y="10798"/>
                      <a:pt x="14125" y="10871"/>
                      <a:pt x="14098" y="10871"/>
                    </a:cubicBezTo>
                    <a:cubicBezTo>
                      <a:pt x="14088" y="10871"/>
                      <a:pt x="14069" y="10859"/>
                      <a:pt x="14041" y="10834"/>
                    </a:cubicBezTo>
                    <a:cubicBezTo>
                      <a:pt x="13942" y="10744"/>
                      <a:pt x="13981" y="10615"/>
                      <a:pt x="13942" y="10497"/>
                    </a:cubicBezTo>
                    <a:cubicBezTo>
                      <a:pt x="13942" y="10487"/>
                      <a:pt x="13932" y="10487"/>
                      <a:pt x="13932" y="10477"/>
                    </a:cubicBezTo>
                    <a:cubicBezTo>
                      <a:pt x="13909" y="10488"/>
                      <a:pt x="13889" y="10493"/>
                      <a:pt x="13872" y="10493"/>
                    </a:cubicBezTo>
                    <a:cubicBezTo>
                      <a:pt x="13861" y="10493"/>
                      <a:pt x="13851" y="10491"/>
                      <a:pt x="13843" y="10487"/>
                    </a:cubicBezTo>
                    <a:cubicBezTo>
                      <a:pt x="13823" y="10516"/>
                      <a:pt x="13803" y="10566"/>
                      <a:pt x="13793" y="10606"/>
                    </a:cubicBezTo>
                    <a:cubicBezTo>
                      <a:pt x="13773" y="10705"/>
                      <a:pt x="13843" y="10625"/>
                      <a:pt x="13912" y="10754"/>
                    </a:cubicBezTo>
                    <a:cubicBezTo>
                      <a:pt x="13963" y="10850"/>
                      <a:pt x="14031" y="10983"/>
                      <a:pt x="13998" y="10983"/>
                    </a:cubicBezTo>
                    <a:cubicBezTo>
                      <a:pt x="13980" y="10983"/>
                      <a:pt x="13931" y="10943"/>
                      <a:pt x="13833" y="10834"/>
                    </a:cubicBezTo>
                    <a:cubicBezTo>
                      <a:pt x="13763" y="10764"/>
                      <a:pt x="13773" y="10695"/>
                      <a:pt x="13743" y="10675"/>
                    </a:cubicBezTo>
                    <a:cubicBezTo>
                      <a:pt x="13741" y="10673"/>
                      <a:pt x="13737" y="10672"/>
                      <a:pt x="13734" y="10672"/>
                    </a:cubicBezTo>
                    <a:cubicBezTo>
                      <a:pt x="13703" y="10672"/>
                      <a:pt x="13657" y="10748"/>
                      <a:pt x="13684" y="10784"/>
                    </a:cubicBezTo>
                    <a:cubicBezTo>
                      <a:pt x="13714" y="10824"/>
                      <a:pt x="13734" y="10824"/>
                      <a:pt x="13783" y="10883"/>
                    </a:cubicBezTo>
                    <a:cubicBezTo>
                      <a:pt x="13833" y="10933"/>
                      <a:pt x="13853" y="10933"/>
                      <a:pt x="13922" y="10992"/>
                    </a:cubicBezTo>
                    <a:cubicBezTo>
                      <a:pt x="13942" y="11002"/>
                      <a:pt x="13952" y="11022"/>
                      <a:pt x="13972" y="11042"/>
                    </a:cubicBezTo>
                    <a:cubicBezTo>
                      <a:pt x="14010" y="11084"/>
                      <a:pt x="14038" y="11100"/>
                      <a:pt x="14065" y="11100"/>
                    </a:cubicBezTo>
                    <a:cubicBezTo>
                      <a:pt x="14107" y="11100"/>
                      <a:pt x="14147" y="11062"/>
                      <a:pt x="14219" y="11032"/>
                    </a:cubicBezTo>
                    <a:cubicBezTo>
                      <a:pt x="14238" y="11023"/>
                      <a:pt x="14248" y="11019"/>
                      <a:pt x="14254" y="11019"/>
                    </a:cubicBezTo>
                    <a:cubicBezTo>
                      <a:pt x="14286" y="11019"/>
                      <a:pt x="14156" y="11143"/>
                      <a:pt x="14190" y="11210"/>
                    </a:cubicBezTo>
                    <a:lnTo>
                      <a:pt x="14279" y="11210"/>
                    </a:lnTo>
                    <a:cubicBezTo>
                      <a:pt x="14269" y="11220"/>
                      <a:pt x="14269" y="11230"/>
                      <a:pt x="14259" y="11240"/>
                    </a:cubicBezTo>
                    <a:cubicBezTo>
                      <a:pt x="14188" y="11345"/>
                      <a:pt x="14211" y="11385"/>
                      <a:pt x="14252" y="11385"/>
                    </a:cubicBezTo>
                    <a:cubicBezTo>
                      <a:pt x="14286" y="11385"/>
                      <a:pt x="14331" y="11359"/>
                      <a:pt x="14348" y="11319"/>
                    </a:cubicBezTo>
                    <a:cubicBezTo>
                      <a:pt x="14354" y="11299"/>
                      <a:pt x="14358" y="11290"/>
                      <a:pt x="14362" y="11290"/>
                    </a:cubicBezTo>
                    <a:cubicBezTo>
                      <a:pt x="14370" y="11290"/>
                      <a:pt x="14374" y="11334"/>
                      <a:pt x="14388" y="11369"/>
                    </a:cubicBezTo>
                    <a:cubicBezTo>
                      <a:pt x="14380" y="11407"/>
                      <a:pt x="14387" y="11419"/>
                      <a:pt x="14405" y="11419"/>
                    </a:cubicBezTo>
                    <a:cubicBezTo>
                      <a:pt x="14434" y="11419"/>
                      <a:pt x="14489" y="11389"/>
                      <a:pt x="14557" y="11389"/>
                    </a:cubicBezTo>
                    <a:lnTo>
                      <a:pt x="14596" y="11389"/>
                    </a:lnTo>
                    <a:cubicBezTo>
                      <a:pt x="14603" y="11388"/>
                      <a:pt x="14610" y="11387"/>
                      <a:pt x="14616" y="11387"/>
                    </a:cubicBezTo>
                    <a:cubicBezTo>
                      <a:pt x="14665" y="11387"/>
                      <a:pt x="14663" y="11425"/>
                      <a:pt x="14636" y="11478"/>
                    </a:cubicBezTo>
                    <a:cubicBezTo>
                      <a:pt x="14636" y="11488"/>
                      <a:pt x="14636" y="11498"/>
                      <a:pt x="14636" y="11508"/>
                    </a:cubicBezTo>
                    <a:cubicBezTo>
                      <a:pt x="14642" y="11545"/>
                      <a:pt x="14633" y="11555"/>
                      <a:pt x="14615" y="11555"/>
                    </a:cubicBezTo>
                    <a:cubicBezTo>
                      <a:pt x="14605" y="11555"/>
                      <a:pt x="14591" y="11551"/>
                      <a:pt x="14576" y="11548"/>
                    </a:cubicBezTo>
                    <a:cubicBezTo>
                      <a:pt x="14537" y="11597"/>
                      <a:pt x="14507" y="11627"/>
                      <a:pt x="14497" y="11647"/>
                    </a:cubicBezTo>
                    <a:cubicBezTo>
                      <a:pt x="14517" y="11667"/>
                      <a:pt x="14537" y="11696"/>
                      <a:pt x="14547" y="11756"/>
                    </a:cubicBezTo>
                    <a:cubicBezTo>
                      <a:pt x="14547" y="11822"/>
                      <a:pt x="14531" y="11847"/>
                      <a:pt x="14509" y="11847"/>
                    </a:cubicBezTo>
                    <a:cubicBezTo>
                      <a:pt x="14482" y="11847"/>
                      <a:pt x="14445" y="11809"/>
                      <a:pt x="14418" y="11766"/>
                    </a:cubicBezTo>
                    <a:cubicBezTo>
                      <a:pt x="14388" y="11726"/>
                      <a:pt x="14368" y="11696"/>
                      <a:pt x="14338" y="11676"/>
                    </a:cubicBezTo>
                    <a:cubicBezTo>
                      <a:pt x="14299" y="11676"/>
                      <a:pt x="14259" y="11676"/>
                      <a:pt x="14209" y="11667"/>
                    </a:cubicBezTo>
                    <a:lnTo>
                      <a:pt x="14209" y="11667"/>
                    </a:lnTo>
                    <a:cubicBezTo>
                      <a:pt x="14249" y="11776"/>
                      <a:pt x="14249" y="11736"/>
                      <a:pt x="14209" y="11815"/>
                    </a:cubicBezTo>
                    <a:cubicBezTo>
                      <a:pt x="14209" y="11815"/>
                      <a:pt x="14200" y="11825"/>
                      <a:pt x="14200" y="11825"/>
                    </a:cubicBezTo>
                    <a:cubicBezTo>
                      <a:pt x="14190" y="11825"/>
                      <a:pt x="14190" y="11825"/>
                      <a:pt x="14180" y="11815"/>
                    </a:cubicBezTo>
                    <a:cubicBezTo>
                      <a:pt x="14160" y="11786"/>
                      <a:pt x="14140" y="11706"/>
                      <a:pt x="14130" y="11647"/>
                    </a:cubicBezTo>
                    <a:cubicBezTo>
                      <a:pt x="14095" y="11637"/>
                      <a:pt x="14066" y="11632"/>
                      <a:pt x="14036" y="11632"/>
                    </a:cubicBezTo>
                    <a:cubicBezTo>
                      <a:pt x="14006" y="11632"/>
                      <a:pt x="13976" y="11637"/>
                      <a:pt x="13942" y="11647"/>
                    </a:cubicBezTo>
                    <a:cubicBezTo>
                      <a:pt x="13942" y="11657"/>
                      <a:pt x="13942" y="11676"/>
                      <a:pt x="13942" y="11686"/>
                    </a:cubicBezTo>
                    <a:cubicBezTo>
                      <a:pt x="13942" y="11776"/>
                      <a:pt x="13962" y="11736"/>
                      <a:pt x="13981" y="11875"/>
                    </a:cubicBezTo>
                    <a:cubicBezTo>
                      <a:pt x="13972" y="11885"/>
                      <a:pt x="13962" y="11885"/>
                      <a:pt x="13962" y="11895"/>
                    </a:cubicBezTo>
                    <a:cubicBezTo>
                      <a:pt x="13932" y="11855"/>
                      <a:pt x="13902" y="11786"/>
                      <a:pt x="13882" y="11726"/>
                    </a:cubicBezTo>
                    <a:cubicBezTo>
                      <a:pt x="13872" y="11706"/>
                      <a:pt x="13862" y="11686"/>
                      <a:pt x="13853" y="11676"/>
                    </a:cubicBezTo>
                    <a:lnTo>
                      <a:pt x="13853" y="11676"/>
                    </a:lnTo>
                    <a:cubicBezTo>
                      <a:pt x="13724" y="11736"/>
                      <a:pt x="13962" y="11795"/>
                      <a:pt x="13912" y="11835"/>
                    </a:cubicBezTo>
                    <a:cubicBezTo>
                      <a:pt x="13882" y="11865"/>
                      <a:pt x="13862" y="11855"/>
                      <a:pt x="13823" y="11875"/>
                    </a:cubicBezTo>
                    <a:cubicBezTo>
                      <a:pt x="13836" y="11909"/>
                      <a:pt x="13827" y="11920"/>
                      <a:pt x="13806" y="11920"/>
                    </a:cubicBezTo>
                    <a:cubicBezTo>
                      <a:pt x="13797" y="11920"/>
                      <a:pt x="13785" y="11917"/>
                      <a:pt x="13773" y="11914"/>
                    </a:cubicBezTo>
                    <a:cubicBezTo>
                      <a:pt x="13763" y="11924"/>
                      <a:pt x="13753" y="11924"/>
                      <a:pt x="13743" y="11944"/>
                    </a:cubicBezTo>
                    <a:cubicBezTo>
                      <a:pt x="13710" y="11981"/>
                      <a:pt x="13684" y="11997"/>
                      <a:pt x="13661" y="11997"/>
                    </a:cubicBezTo>
                    <a:cubicBezTo>
                      <a:pt x="13622" y="11997"/>
                      <a:pt x="13593" y="11950"/>
                      <a:pt x="13555" y="11875"/>
                    </a:cubicBezTo>
                    <a:lnTo>
                      <a:pt x="13555" y="11875"/>
                    </a:lnTo>
                    <a:cubicBezTo>
                      <a:pt x="13515" y="11914"/>
                      <a:pt x="13575" y="12053"/>
                      <a:pt x="13575" y="12053"/>
                    </a:cubicBezTo>
                    <a:cubicBezTo>
                      <a:pt x="13560" y="12055"/>
                      <a:pt x="13545" y="12056"/>
                      <a:pt x="13530" y="12056"/>
                    </a:cubicBezTo>
                    <a:cubicBezTo>
                      <a:pt x="13442" y="12056"/>
                      <a:pt x="13356" y="12029"/>
                      <a:pt x="13406" y="11944"/>
                    </a:cubicBezTo>
                    <a:cubicBezTo>
                      <a:pt x="13506" y="11786"/>
                      <a:pt x="13258" y="11736"/>
                      <a:pt x="13238" y="11706"/>
                    </a:cubicBezTo>
                    <a:cubicBezTo>
                      <a:pt x="13218" y="11686"/>
                      <a:pt x="13258" y="11637"/>
                      <a:pt x="13307" y="11607"/>
                    </a:cubicBezTo>
                    <a:cubicBezTo>
                      <a:pt x="13340" y="11628"/>
                      <a:pt x="13378" y="11638"/>
                      <a:pt x="13403" y="11638"/>
                    </a:cubicBezTo>
                    <a:cubicBezTo>
                      <a:pt x="13438" y="11638"/>
                      <a:pt x="13446" y="11618"/>
                      <a:pt x="13377" y="11577"/>
                    </a:cubicBezTo>
                    <a:lnTo>
                      <a:pt x="13416" y="11577"/>
                    </a:lnTo>
                    <a:cubicBezTo>
                      <a:pt x="13506" y="11577"/>
                      <a:pt x="13597" y="11495"/>
                      <a:pt x="13486" y="11495"/>
                    </a:cubicBezTo>
                    <a:cubicBezTo>
                      <a:pt x="13474" y="11495"/>
                      <a:pt x="13461" y="11496"/>
                      <a:pt x="13446" y="11498"/>
                    </a:cubicBezTo>
                    <a:cubicBezTo>
                      <a:pt x="13387" y="11508"/>
                      <a:pt x="13337" y="11528"/>
                      <a:pt x="13307" y="11538"/>
                    </a:cubicBezTo>
                    <a:cubicBezTo>
                      <a:pt x="13238" y="11488"/>
                      <a:pt x="13208" y="11448"/>
                      <a:pt x="13208" y="11429"/>
                    </a:cubicBezTo>
                    <a:cubicBezTo>
                      <a:pt x="13208" y="11404"/>
                      <a:pt x="13201" y="11330"/>
                      <a:pt x="13257" y="11330"/>
                    </a:cubicBezTo>
                    <a:cubicBezTo>
                      <a:pt x="13268" y="11330"/>
                      <a:pt x="13281" y="11333"/>
                      <a:pt x="13297" y="11339"/>
                    </a:cubicBezTo>
                    <a:cubicBezTo>
                      <a:pt x="13344" y="11356"/>
                      <a:pt x="13388" y="11366"/>
                      <a:pt x="13416" y="11366"/>
                    </a:cubicBezTo>
                    <a:cubicBezTo>
                      <a:pt x="13454" y="11366"/>
                      <a:pt x="13466" y="11349"/>
                      <a:pt x="13426" y="11310"/>
                    </a:cubicBezTo>
                    <a:cubicBezTo>
                      <a:pt x="13359" y="11242"/>
                      <a:pt x="13306" y="11196"/>
                      <a:pt x="13242" y="11196"/>
                    </a:cubicBezTo>
                    <a:cubicBezTo>
                      <a:pt x="13231" y="11196"/>
                      <a:pt x="13220" y="11198"/>
                      <a:pt x="13208" y="11201"/>
                    </a:cubicBezTo>
                    <a:cubicBezTo>
                      <a:pt x="13188" y="11201"/>
                      <a:pt x="13178" y="11201"/>
                      <a:pt x="13158" y="11210"/>
                    </a:cubicBezTo>
                    <a:cubicBezTo>
                      <a:pt x="13139" y="11161"/>
                      <a:pt x="13109" y="11032"/>
                      <a:pt x="13079" y="10933"/>
                    </a:cubicBezTo>
                    <a:cubicBezTo>
                      <a:pt x="13079" y="10920"/>
                      <a:pt x="13083" y="10903"/>
                      <a:pt x="13089" y="10903"/>
                    </a:cubicBezTo>
                    <a:cubicBezTo>
                      <a:pt x="13092" y="10903"/>
                      <a:pt x="13095" y="10909"/>
                      <a:pt x="13099" y="10923"/>
                    </a:cubicBezTo>
                    <a:cubicBezTo>
                      <a:pt x="13107" y="10943"/>
                      <a:pt x="13132" y="10955"/>
                      <a:pt x="13154" y="10955"/>
                    </a:cubicBezTo>
                    <a:cubicBezTo>
                      <a:pt x="13183" y="10955"/>
                      <a:pt x="13205" y="10931"/>
                      <a:pt x="13158" y="10873"/>
                    </a:cubicBezTo>
                    <a:cubicBezTo>
                      <a:pt x="13088" y="10794"/>
                      <a:pt x="13042" y="10731"/>
                      <a:pt x="13004" y="10731"/>
                    </a:cubicBezTo>
                    <a:cubicBezTo>
                      <a:pt x="12999" y="10731"/>
                      <a:pt x="12995" y="10732"/>
                      <a:pt x="12990" y="10734"/>
                    </a:cubicBezTo>
                    <a:lnTo>
                      <a:pt x="12990" y="10625"/>
                    </a:lnTo>
                    <a:cubicBezTo>
                      <a:pt x="12990" y="10534"/>
                      <a:pt x="12987" y="10498"/>
                      <a:pt x="12982" y="10498"/>
                    </a:cubicBezTo>
                    <a:cubicBezTo>
                      <a:pt x="12974" y="10498"/>
                      <a:pt x="12959" y="10605"/>
                      <a:pt x="12940" y="10725"/>
                    </a:cubicBezTo>
                    <a:cubicBezTo>
                      <a:pt x="12930" y="10705"/>
                      <a:pt x="12911" y="10675"/>
                      <a:pt x="12871" y="10645"/>
                    </a:cubicBezTo>
                    <a:cubicBezTo>
                      <a:pt x="12851" y="10635"/>
                      <a:pt x="12831" y="10625"/>
                      <a:pt x="12811" y="10625"/>
                    </a:cubicBezTo>
                    <a:cubicBezTo>
                      <a:pt x="12772" y="10506"/>
                      <a:pt x="12752" y="10526"/>
                      <a:pt x="12702" y="10437"/>
                    </a:cubicBezTo>
                    <a:cubicBezTo>
                      <a:pt x="12702" y="10427"/>
                      <a:pt x="12702" y="10427"/>
                      <a:pt x="12702" y="10417"/>
                    </a:cubicBezTo>
                    <a:cubicBezTo>
                      <a:pt x="12720" y="10411"/>
                      <a:pt x="12737" y="10406"/>
                      <a:pt x="12752" y="10406"/>
                    </a:cubicBezTo>
                    <a:cubicBezTo>
                      <a:pt x="12763" y="10406"/>
                      <a:pt x="12773" y="10409"/>
                      <a:pt x="12782" y="10417"/>
                    </a:cubicBezTo>
                    <a:cubicBezTo>
                      <a:pt x="12807" y="10442"/>
                      <a:pt x="12852" y="10472"/>
                      <a:pt x="12890" y="10472"/>
                    </a:cubicBezTo>
                    <a:cubicBezTo>
                      <a:pt x="12911" y="10472"/>
                      <a:pt x="12930" y="10462"/>
                      <a:pt x="12940" y="10437"/>
                    </a:cubicBezTo>
                    <a:cubicBezTo>
                      <a:pt x="12970" y="10368"/>
                      <a:pt x="13039" y="10427"/>
                      <a:pt x="13020" y="10348"/>
                    </a:cubicBezTo>
                    <a:cubicBezTo>
                      <a:pt x="12996" y="10286"/>
                      <a:pt x="12973" y="10223"/>
                      <a:pt x="12940" y="10223"/>
                    </a:cubicBezTo>
                    <a:cubicBezTo>
                      <a:pt x="12931" y="10223"/>
                      <a:pt x="12921" y="10228"/>
                      <a:pt x="12911" y="10239"/>
                    </a:cubicBezTo>
                    <a:cubicBezTo>
                      <a:pt x="12886" y="10264"/>
                      <a:pt x="12866" y="10278"/>
                      <a:pt x="12855" y="10278"/>
                    </a:cubicBezTo>
                    <a:cubicBezTo>
                      <a:pt x="12844" y="10278"/>
                      <a:pt x="12841" y="10264"/>
                      <a:pt x="12851" y="10229"/>
                    </a:cubicBezTo>
                    <a:cubicBezTo>
                      <a:pt x="12868" y="10171"/>
                      <a:pt x="12981" y="10078"/>
                      <a:pt x="12937" y="10078"/>
                    </a:cubicBezTo>
                    <a:cubicBezTo>
                      <a:pt x="12928" y="10078"/>
                      <a:pt x="12914" y="10082"/>
                      <a:pt x="12891" y="10090"/>
                    </a:cubicBezTo>
                    <a:cubicBezTo>
                      <a:pt x="12762" y="10149"/>
                      <a:pt x="12722" y="10179"/>
                      <a:pt x="12732" y="10229"/>
                    </a:cubicBezTo>
                    <a:cubicBezTo>
                      <a:pt x="12750" y="10264"/>
                      <a:pt x="12712" y="10300"/>
                      <a:pt x="12676" y="10300"/>
                    </a:cubicBezTo>
                    <a:cubicBezTo>
                      <a:pt x="12671" y="10300"/>
                      <a:pt x="12667" y="10299"/>
                      <a:pt x="12663" y="10298"/>
                    </a:cubicBezTo>
                    <a:cubicBezTo>
                      <a:pt x="12653" y="10268"/>
                      <a:pt x="12643" y="10249"/>
                      <a:pt x="12633" y="10239"/>
                    </a:cubicBezTo>
                    <a:cubicBezTo>
                      <a:pt x="12633" y="10229"/>
                      <a:pt x="12633" y="10229"/>
                      <a:pt x="12633" y="10219"/>
                    </a:cubicBezTo>
                    <a:cubicBezTo>
                      <a:pt x="12633" y="10189"/>
                      <a:pt x="12633" y="10159"/>
                      <a:pt x="12633" y="10140"/>
                    </a:cubicBezTo>
                    <a:cubicBezTo>
                      <a:pt x="12640" y="10142"/>
                      <a:pt x="12648" y="10144"/>
                      <a:pt x="12654" y="10144"/>
                    </a:cubicBezTo>
                    <a:cubicBezTo>
                      <a:pt x="12673" y="10144"/>
                      <a:pt x="12680" y="10127"/>
                      <a:pt x="12643" y="10060"/>
                    </a:cubicBezTo>
                    <a:cubicBezTo>
                      <a:pt x="12653" y="10011"/>
                      <a:pt x="12663" y="9991"/>
                      <a:pt x="12712" y="9991"/>
                    </a:cubicBezTo>
                    <a:cubicBezTo>
                      <a:pt x="12811" y="9991"/>
                      <a:pt x="12782" y="9971"/>
                      <a:pt x="12821" y="9912"/>
                    </a:cubicBezTo>
                    <a:cubicBezTo>
                      <a:pt x="12871" y="9852"/>
                      <a:pt x="13010" y="9912"/>
                      <a:pt x="12921" y="9832"/>
                    </a:cubicBezTo>
                    <a:cubicBezTo>
                      <a:pt x="12898" y="9810"/>
                      <a:pt x="12878" y="9801"/>
                      <a:pt x="12861" y="9801"/>
                    </a:cubicBezTo>
                    <a:cubicBezTo>
                      <a:pt x="12818" y="9801"/>
                      <a:pt x="12787" y="9852"/>
                      <a:pt x="12752" y="9852"/>
                    </a:cubicBezTo>
                    <a:cubicBezTo>
                      <a:pt x="12692" y="9852"/>
                      <a:pt x="12653" y="9753"/>
                      <a:pt x="12692" y="9713"/>
                    </a:cubicBezTo>
                    <a:lnTo>
                      <a:pt x="12692" y="9713"/>
                    </a:lnTo>
                    <a:cubicBezTo>
                      <a:pt x="12720" y="9722"/>
                      <a:pt x="12746" y="9727"/>
                      <a:pt x="12765" y="9727"/>
                    </a:cubicBezTo>
                    <a:cubicBezTo>
                      <a:pt x="12807" y="9727"/>
                      <a:pt x="12814" y="9705"/>
                      <a:pt x="12732" y="9664"/>
                    </a:cubicBezTo>
                    <a:cubicBezTo>
                      <a:pt x="12732" y="9654"/>
                      <a:pt x="12712" y="9644"/>
                      <a:pt x="12692" y="9644"/>
                    </a:cubicBezTo>
                    <a:cubicBezTo>
                      <a:pt x="12643" y="9624"/>
                      <a:pt x="12613" y="9604"/>
                      <a:pt x="12583" y="9584"/>
                    </a:cubicBezTo>
                    <a:cubicBezTo>
                      <a:pt x="12603" y="9535"/>
                      <a:pt x="12564" y="9505"/>
                      <a:pt x="12534" y="9495"/>
                    </a:cubicBezTo>
                    <a:cubicBezTo>
                      <a:pt x="12534" y="9465"/>
                      <a:pt x="12540" y="9422"/>
                      <a:pt x="12587" y="9422"/>
                    </a:cubicBezTo>
                    <a:cubicBezTo>
                      <a:pt x="12602" y="9422"/>
                      <a:pt x="12620" y="9426"/>
                      <a:pt x="12643" y="9436"/>
                    </a:cubicBezTo>
                    <a:cubicBezTo>
                      <a:pt x="12696" y="9452"/>
                      <a:pt x="12745" y="9462"/>
                      <a:pt x="12777" y="9462"/>
                    </a:cubicBezTo>
                    <a:cubicBezTo>
                      <a:pt x="12823" y="9462"/>
                      <a:pt x="12838" y="9442"/>
                      <a:pt x="12792" y="9396"/>
                    </a:cubicBezTo>
                    <a:cubicBezTo>
                      <a:pt x="12710" y="9332"/>
                      <a:pt x="12645" y="9286"/>
                      <a:pt x="12551" y="9286"/>
                    </a:cubicBezTo>
                    <a:cubicBezTo>
                      <a:pt x="12542" y="9286"/>
                      <a:pt x="12533" y="9286"/>
                      <a:pt x="12524" y="9287"/>
                    </a:cubicBezTo>
                    <a:cubicBezTo>
                      <a:pt x="12514" y="9297"/>
                      <a:pt x="12504" y="9297"/>
                      <a:pt x="12494" y="9297"/>
                    </a:cubicBezTo>
                    <a:cubicBezTo>
                      <a:pt x="12494" y="9277"/>
                      <a:pt x="12494" y="9257"/>
                      <a:pt x="12474" y="9227"/>
                    </a:cubicBezTo>
                    <a:cubicBezTo>
                      <a:pt x="12464" y="9208"/>
                      <a:pt x="12454" y="9148"/>
                      <a:pt x="12435" y="9089"/>
                    </a:cubicBezTo>
                    <a:cubicBezTo>
                      <a:pt x="12534" y="9059"/>
                      <a:pt x="12583" y="9049"/>
                      <a:pt x="12583" y="8989"/>
                    </a:cubicBezTo>
                    <a:cubicBezTo>
                      <a:pt x="12583" y="8946"/>
                      <a:pt x="12561" y="8812"/>
                      <a:pt x="12489" y="8812"/>
                    </a:cubicBezTo>
                    <a:cubicBezTo>
                      <a:pt x="12478" y="8812"/>
                      <a:pt x="12467" y="8815"/>
                      <a:pt x="12454" y="8821"/>
                    </a:cubicBezTo>
                    <a:cubicBezTo>
                      <a:pt x="12425" y="8841"/>
                      <a:pt x="12415" y="8851"/>
                      <a:pt x="12395" y="8860"/>
                    </a:cubicBezTo>
                    <a:cubicBezTo>
                      <a:pt x="12395" y="8860"/>
                      <a:pt x="12395" y="8860"/>
                      <a:pt x="12395" y="8870"/>
                    </a:cubicBezTo>
                    <a:cubicBezTo>
                      <a:pt x="12385" y="8870"/>
                      <a:pt x="12375" y="8880"/>
                      <a:pt x="12375" y="8890"/>
                    </a:cubicBezTo>
                    <a:cubicBezTo>
                      <a:pt x="12336" y="8859"/>
                      <a:pt x="12304" y="8834"/>
                      <a:pt x="12277" y="8834"/>
                    </a:cubicBezTo>
                    <a:cubicBezTo>
                      <a:pt x="12270" y="8834"/>
                      <a:pt x="12263" y="8836"/>
                      <a:pt x="12256" y="8841"/>
                    </a:cubicBezTo>
                    <a:cubicBezTo>
                      <a:pt x="12247" y="8849"/>
                      <a:pt x="12241" y="8853"/>
                      <a:pt x="12235" y="8853"/>
                    </a:cubicBezTo>
                    <a:cubicBezTo>
                      <a:pt x="12216" y="8853"/>
                      <a:pt x="12204" y="8805"/>
                      <a:pt x="12127" y="8751"/>
                    </a:cubicBezTo>
                    <a:cubicBezTo>
                      <a:pt x="12085" y="8728"/>
                      <a:pt x="12053" y="8723"/>
                      <a:pt x="12026" y="8723"/>
                    </a:cubicBezTo>
                    <a:cubicBezTo>
                      <a:pt x="12005" y="8723"/>
                      <a:pt x="11987" y="8727"/>
                      <a:pt x="11969" y="8727"/>
                    </a:cubicBezTo>
                    <a:cubicBezTo>
                      <a:pt x="11953" y="8727"/>
                      <a:pt x="11937" y="8724"/>
                      <a:pt x="11919" y="8712"/>
                    </a:cubicBezTo>
                    <a:cubicBezTo>
                      <a:pt x="11889" y="8692"/>
                      <a:pt x="11820" y="8672"/>
                      <a:pt x="11790" y="8642"/>
                    </a:cubicBezTo>
                    <a:cubicBezTo>
                      <a:pt x="11820" y="8620"/>
                      <a:pt x="11855" y="8609"/>
                      <a:pt x="11892" y="8609"/>
                    </a:cubicBezTo>
                    <a:cubicBezTo>
                      <a:pt x="11904" y="8609"/>
                      <a:pt x="11917" y="8610"/>
                      <a:pt x="11929" y="8613"/>
                    </a:cubicBezTo>
                    <a:cubicBezTo>
                      <a:pt x="11969" y="8623"/>
                      <a:pt x="12008" y="8632"/>
                      <a:pt x="12038" y="8652"/>
                    </a:cubicBezTo>
                    <a:cubicBezTo>
                      <a:pt x="12084" y="8664"/>
                      <a:pt x="12123" y="8675"/>
                      <a:pt x="12156" y="8675"/>
                    </a:cubicBezTo>
                    <a:cubicBezTo>
                      <a:pt x="12179" y="8675"/>
                      <a:pt x="12200" y="8669"/>
                      <a:pt x="12217" y="8652"/>
                    </a:cubicBezTo>
                    <a:cubicBezTo>
                      <a:pt x="12246" y="8623"/>
                      <a:pt x="12276" y="8593"/>
                      <a:pt x="12306" y="8573"/>
                    </a:cubicBezTo>
                    <a:cubicBezTo>
                      <a:pt x="12326" y="8553"/>
                      <a:pt x="12355" y="8543"/>
                      <a:pt x="12395" y="8533"/>
                    </a:cubicBezTo>
                    <a:cubicBezTo>
                      <a:pt x="12464" y="8523"/>
                      <a:pt x="12573" y="8474"/>
                      <a:pt x="12494" y="8404"/>
                    </a:cubicBezTo>
                    <a:cubicBezTo>
                      <a:pt x="12425" y="8345"/>
                      <a:pt x="12385" y="8226"/>
                      <a:pt x="12375" y="8186"/>
                    </a:cubicBezTo>
                    <a:cubicBezTo>
                      <a:pt x="12365" y="8176"/>
                      <a:pt x="12365" y="8166"/>
                      <a:pt x="12365" y="8166"/>
                    </a:cubicBezTo>
                    <a:cubicBezTo>
                      <a:pt x="12365" y="8166"/>
                      <a:pt x="12365" y="8107"/>
                      <a:pt x="12365" y="8047"/>
                    </a:cubicBezTo>
                    <a:cubicBezTo>
                      <a:pt x="12345" y="8038"/>
                      <a:pt x="12326" y="8028"/>
                      <a:pt x="12306" y="8018"/>
                    </a:cubicBezTo>
                    <a:cubicBezTo>
                      <a:pt x="12306" y="8028"/>
                      <a:pt x="12306" y="8028"/>
                      <a:pt x="12296" y="8038"/>
                    </a:cubicBezTo>
                    <a:cubicBezTo>
                      <a:pt x="12276" y="8077"/>
                      <a:pt x="12266" y="8097"/>
                      <a:pt x="12246" y="8127"/>
                    </a:cubicBezTo>
                    <a:cubicBezTo>
                      <a:pt x="12236" y="8156"/>
                      <a:pt x="12217" y="8176"/>
                      <a:pt x="12207" y="8196"/>
                    </a:cubicBezTo>
                    <a:cubicBezTo>
                      <a:pt x="12197" y="8196"/>
                      <a:pt x="12177" y="8196"/>
                      <a:pt x="12147" y="8216"/>
                    </a:cubicBezTo>
                    <a:cubicBezTo>
                      <a:pt x="12127" y="8216"/>
                      <a:pt x="12117" y="8226"/>
                      <a:pt x="12098" y="8226"/>
                    </a:cubicBezTo>
                    <a:cubicBezTo>
                      <a:pt x="12091" y="8199"/>
                      <a:pt x="12089" y="8169"/>
                      <a:pt x="12082" y="8169"/>
                    </a:cubicBezTo>
                    <a:cubicBezTo>
                      <a:pt x="12079" y="8169"/>
                      <a:pt x="12074" y="8176"/>
                      <a:pt x="12068" y="8196"/>
                    </a:cubicBezTo>
                    <a:cubicBezTo>
                      <a:pt x="12057" y="8229"/>
                      <a:pt x="12021" y="8250"/>
                      <a:pt x="11993" y="8250"/>
                    </a:cubicBezTo>
                    <a:cubicBezTo>
                      <a:pt x="11971" y="8250"/>
                      <a:pt x="11954" y="8237"/>
                      <a:pt x="11959" y="8206"/>
                    </a:cubicBezTo>
                    <a:cubicBezTo>
                      <a:pt x="11969" y="8186"/>
                      <a:pt x="11969" y="8166"/>
                      <a:pt x="11998" y="8127"/>
                    </a:cubicBezTo>
                    <a:cubicBezTo>
                      <a:pt x="12018" y="8097"/>
                      <a:pt x="12048" y="8057"/>
                      <a:pt x="12068" y="8028"/>
                    </a:cubicBezTo>
                    <a:cubicBezTo>
                      <a:pt x="12127" y="7978"/>
                      <a:pt x="12286" y="8038"/>
                      <a:pt x="12187" y="7958"/>
                    </a:cubicBezTo>
                    <a:cubicBezTo>
                      <a:pt x="12177" y="7948"/>
                      <a:pt x="12157" y="7938"/>
                      <a:pt x="12147" y="7938"/>
                    </a:cubicBezTo>
                    <a:cubicBezTo>
                      <a:pt x="12157" y="7928"/>
                      <a:pt x="12157" y="7928"/>
                      <a:pt x="12167" y="7928"/>
                    </a:cubicBezTo>
                    <a:cubicBezTo>
                      <a:pt x="12127" y="7899"/>
                      <a:pt x="12107" y="7889"/>
                      <a:pt x="12088" y="7869"/>
                    </a:cubicBezTo>
                    <a:cubicBezTo>
                      <a:pt x="12098" y="7839"/>
                      <a:pt x="12127" y="7790"/>
                      <a:pt x="12147" y="7740"/>
                    </a:cubicBezTo>
                    <a:cubicBezTo>
                      <a:pt x="12147" y="7730"/>
                      <a:pt x="12147" y="7720"/>
                      <a:pt x="12157" y="7720"/>
                    </a:cubicBezTo>
                    <a:cubicBezTo>
                      <a:pt x="12177" y="7750"/>
                      <a:pt x="12197" y="7800"/>
                      <a:pt x="12246" y="7859"/>
                    </a:cubicBezTo>
                    <a:cubicBezTo>
                      <a:pt x="12226" y="7889"/>
                      <a:pt x="12217" y="7909"/>
                      <a:pt x="12217" y="7919"/>
                    </a:cubicBezTo>
                    <a:cubicBezTo>
                      <a:pt x="12227" y="7931"/>
                      <a:pt x="12234" y="7937"/>
                      <a:pt x="12241" y="7937"/>
                    </a:cubicBezTo>
                    <a:cubicBezTo>
                      <a:pt x="12263" y="7937"/>
                      <a:pt x="12269" y="7860"/>
                      <a:pt x="12355" y="7790"/>
                    </a:cubicBezTo>
                    <a:cubicBezTo>
                      <a:pt x="12402" y="7748"/>
                      <a:pt x="12437" y="7739"/>
                      <a:pt x="12467" y="7739"/>
                    </a:cubicBezTo>
                    <a:cubicBezTo>
                      <a:pt x="12486" y="7739"/>
                      <a:pt x="12503" y="7743"/>
                      <a:pt x="12520" y="7743"/>
                    </a:cubicBezTo>
                    <a:cubicBezTo>
                      <a:pt x="12538" y="7743"/>
                      <a:pt x="12555" y="7738"/>
                      <a:pt x="12573" y="7720"/>
                    </a:cubicBezTo>
                    <a:cubicBezTo>
                      <a:pt x="12633" y="7661"/>
                      <a:pt x="12821" y="7591"/>
                      <a:pt x="12692" y="7512"/>
                    </a:cubicBezTo>
                    <a:cubicBezTo>
                      <a:pt x="12606" y="7452"/>
                      <a:pt x="12564" y="7414"/>
                      <a:pt x="12528" y="7414"/>
                    </a:cubicBezTo>
                    <a:cubicBezTo>
                      <a:pt x="12510" y="7414"/>
                      <a:pt x="12494" y="7423"/>
                      <a:pt x="12474" y="7443"/>
                    </a:cubicBezTo>
                    <a:cubicBezTo>
                      <a:pt x="12443" y="7474"/>
                      <a:pt x="12384" y="7517"/>
                      <a:pt x="12337" y="7517"/>
                    </a:cubicBezTo>
                    <a:cubicBezTo>
                      <a:pt x="12310" y="7517"/>
                      <a:pt x="12287" y="7503"/>
                      <a:pt x="12276" y="7462"/>
                    </a:cubicBezTo>
                    <a:cubicBezTo>
                      <a:pt x="12236" y="7353"/>
                      <a:pt x="12147" y="7443"/>
                      <a:pt x="12177" y="7324"/>
                    </a:cubicBezTo>
                    <a:cubicBezTo>
                      <a:pt x="12200" y="7238"/>
                      <a:pt x="12236" y="7140"/>
                      <a:pt x="12279" y="7140"/>
                    </a:cubicBezTo>
                    <a:cubicBezTo>
                      <a:pt x="12290" y="7140"/>
                      <a:pt x="12303" y="7148"/>
                      <a:pt x="12316" y="7165"/>
                    </a:cubicBezTo>
                    <a:cubicBezTo>
                      <a:pt x="12349" y="7199"/>
                      <a:pt x="12374" y="7218"/>
                      <a:pt x="12388" y="7218"/>
                    </a:cubicBezTo>
                    <a:cubicBezTo>
                      <a:pt x="12402" y="7218"/>
                      <a:pt x="12405" y="7196"/>
                      <a:pt x="12395" y="7145"/>
                    </a:cubicBezTo>
                    <a:cubicBezTo>
                      <a:pt x="12370" y="7063"/>
                      <a:pt x="12224" y="6927"/>
                      <a:pt x="12275" y="6927"/>
                    </a:cubicBezTo>
                    <a:cubicBezTo>
                      <a:pt x="12285" y="6927"/>
                      <a:pt x="12305" y="6933"/>
                      <a:pt x="12335" y="6947"/>
                    </a:cubicBezTo>
                    <a:cubicBezTo>
                      <a:pt x="12514" y="7026"/>
                      <a:pt x="12564" y="7066"/>
                      <a:pt x="12534" y="7155"/>
                    </a:cubicBezTo>
                    <a:cubicBezTo>
                      <a:pt x="12522" y="7200"/>
                      <a:pt x="12576" y="7255"/>
                      <a:pt x="12620" y="7255"/>
                    </a:cubicBezTo>
                    <a:cubicBezTo>
                      <a:pt x="12653" y="7255"/>
                      <a:pt x="12681" y="7224"/>
                      <a:pt x="12673" y="7135"/>
                    </a:cubicBezTo>
                    <a:cubicBezTo>
                      <a:pt x="12653" y="6917"/>
                      <a:pt x="12692" y="6778"/>
                      <a:pt x="12564" y="6778"/>
                    </a:cubicBezTo>
                    <a:cubicBezTo>
                      <a:pt x="12548" y="6779"/>
                      <a:pt x="12535" y="6780"/>
                      <a:pt x="12524" y="6780"/>
                    </a:cubicBezTo>
                    <a:cubicBezTo>
                      <a:pt x="12445" y="6780"/>
                      <a:pt x="12477" y="6748"/>
                      <a:pt x="12425" y="6669"/>
                    </a:cubicBezTo>
                    <a:cubicBezTo>
                      <a:pt x="12405" y="6649"/>
                      <a:pt x="12395" y="6639"/>
                      <a:pt x="12375" y="6630"/>
                    </a:cubicBezTo>
                    <a:cubicBezTo>
                      <a:pt x="12316" y="6610"/>
                      <a:pt x="12246" y="6630"/>
                      <a:pt x="12266" y="6590"/>
                    </a:cubicBezTo>
                    <a:cubicBezTo>
                      <a:pt x="12266" y="6590"/>
                      <a:pt x="12266" y="6590"/>
                      <a:pt x="12266" y="6580"/>
                    </a:cubicBezTo>
                    <a:cubicBezTo>
                      <a:pt x="12276" y="6570"/>
                      <a:pt x="12286" y="6560"/>
                      <a:pt x="12296" y="6550"/>
                    </a:cubicBezTo>
                    <a:cubicBezTo>
                      <a:pt x="12306" y="6540"/>
                      <a:pt x="12316" y="6530"/>
                      <a:pt x="12326" y="6520"/>
                    </a:cubicBezTo>
                    <a:cubicBezTo>
                      <a:pt x="12343" y="6509"/>
                      <a:pt x="12359" y="6504"/>
                      <a:pt x="12374" y="6504"/>
                    </a:cubicBezTo>
                    <a:cubicBezTo>
                      <a:pt x="12432" y="6504"/>
                      <a:pt x="12468" y="6580"/>
                      <a:pt x="12524" y="6580"/>
                    </a:cubicBezTo>
                    <a:cubicBezTo>
                      <a:pt x="12593" y="6580"/>
                      <a:pt x="12653" y="6401"/>
                      <a:pt x="12573" y="6352"/>
                    </a:cubicBezTo>
                    <a:cubicBezTo>
                      <a:pt x="12513" y="6309"/>
                      <a:pt x="12542" y="6259"/>
                      <a:pt x="12590" y="6259"/>
                    </a:cubicBezTo>
                    <a:cubicBezTo>
                      <a:pt x="12597" y="6259"/>
                      <a:pt x="12605" y="6260"/>
                      <a:pt x="12613" y="6263"/>
                    </a:cubicBezTo>
                    <a:cubicBezTo>
                      <a:pt x="12628" y="6269"/>
                      <a:pt x="12649" y="6273"/>
                      <a:pt x="12670" y="6273"/>
                    </a:cubicBezTo>
                    <a:cubicBezTo>
                      <a:pt x="12716" y="6273"/>
                      <a:pt x="12760" y="6252"/>
                      <a:pt x="12732" y="6183"/>
                    </a:cubicBezTo>
                    <a:cubicBezTo>
                      <a:pt x="12683" y="6064"/>
                      <a:pt x="12821" y="6035"/>
                      <a:pt x="12831" y="6005"/>
                    </a:cubicBezTo>
                    <a:cubicBezTo>
                      <a:pt x="12850" y="5977"/>
                      <a:pt x="12798" y="5905"/>
                      <a:pt x="12742" y="5905"/>
                    </a:cubicBezTo>
                    <a:cubicBezTo>
                      <a:pt x="12739" y="5905"/>
                      <a:pt x="12736" y="5905"/>
                      <a:pt x="12732" y="5906"/>
                    </a:cubicBezTo>
                    <a:cubicBezTo>
                      <a:pt x="12677" y="5906"/>
                      <a:pt x="12630" y="5845"/>
                      <a:pt x="12696" y="5845"/>
                    </a:cubicBezTo>
                    <a:cubicBezTo>
                      <a:pt x="12701" y="5845"/>
                      <a:pt x="12706" y="5846"/>
                      <a:pt x="12712" y="5846"/>
                    </a:cubicBezTo>
                    <a:cubicBezTo>
                      <a:pt x="12768" y="5857"/>
                      <a:pt x="12802" y="5884"/>
                      <a:pt x="12823" y="5884"/>
                    </a:cubicBezTo>
                    <a:cubicBezTo>
                      <a:pt x="12839" y="5884"/>
                      <a:pt x="12847" y="5868"/>
                      <a:pt x="12851" y="5816"/>
                    </a:cubicBezTo>
                    <a:cubicBezTo>
                      <a:pt x="12861" y="5697"/>
                      <a:pt x="12841" y="5707"/>
                      <a:pt x="12871" y="5628"/>
                    </a:cubicBezTo>
                    <a:cubicBezTo>
                      <a:pt x="12893" y="5568"/>
                      <a:pt x="12938" y="5282"/>
                      <a:pt x="12959" y="5282"/>
                    </a:cubicBezTo>
                    <a:cubicBezTo>
                      <a:pt x="12966" y="5282"/>
                      <a:pt x="12970" y="5312"/>
                      <a:pt x="12970" y="5390"/>
                    </a:cubicBezTo>
                    <a:lnTo>
                      <a:pt x="12970" y="5172"/>
                    </a:lnTo>
                    <a:cubicBezTo>
                      <a:pt x="12970" y="5101"/>
                      <a:pt x="12972" y="5072"/>
                      <a:pt x="12974" y="5072"/>
                    </a:cubicBezTo>
                    <a:close/>
                    <a:moveTo>
                      <a:pt x="18979" y="12023"/>
                    </a:moveTo>
                    <a:cubicBezTo>
                      <a:pt x="18999" y="12053"/>
                      <a:pt x="19018" y="12073"/>
                      <a:pt x="19038" y="12083"/>
                    </a:cubicBezTo>
                    <a:cubicBezTo>
                      <a:pt x="19018" y="12103"/>
                      <a:pt x="18989" y="12123"/>
                      <a:pt x="18969" y="12152"/>
                    </a:cubicBezTo>
                    <a:cubicBezTo>
                      <a:pt x="18969" y="12113"/>
                      <a:pt x="18969" y="12063"/>
                      <a:pt x="18979" y="12023"/>
                    </a:cubicBezTo>
                    <a:close/>
                    <a:moveTo>
                      <a:pt x="3075" y="12142"/>
                    </a:moveTo>
                    <a:cubicBezTo>
                      <a:pt x="3075" y="12142"/>
                      <a:pt x="3084" y="12142"/>
                      <a:pt x="3104" y="12152"/>
                    </a:cubicBezTo>
                    <a:cubicBezTo>
                      <a:pt x="3114" y="12162"/>
                      <a:pt x="3134" y="12172"/>
                      <a:pt x="3154" y="12172"/>
                    </a:cubicBezTo>
                    <a:cubicBezTo>
                      <a:pt x="3174" y="12182"/>
                      <a:pt x="3184" y="12182"/>
                      <a:pt x="3203" y="12182"/>
                    </a:cubicBezTo>
                    <a:cubicBezTo>
                      <a:pt x="3194" y="12202"/>
                      <a:pt x="3184" y="12222"/>
                      <a:pt x="3164" y="12232"/>
                    </a:cubicBezTo>
                    <a:cubicBezTo>
                      <a:pt x="3154" y="12242"/>
                      <a:pt x="3144" y="12252"/>
                      <a:pt x="3134" y="12261"/>
                    </a:cubicBezTo>
                    <a:cubicBezTo>
                      <a:pt x="3124" y="12252"/>
                      <a:pt x="3114" y="12252"/>
                      <a:pt x="3104" y="12242"/>
                    </a:cubicBezTo>
                    <a:cubicBezTo>
                      <a:pt x="3114" y="12232"/>
                      <a:pt x="3124" y="12212"/>
                      <a:pt x="3134" y="12202"/>
                    </a:cubicBezTo>
                    <a:cubicBezTo>
                      <a:pt x="3124" y="12202"/>
                      <a:pt x="3124" y="12202"/>
                      <a:pt x="3114" y="12212"/>
                    </a:cubicBezTo>
                    <a:cubicBezTo>
                      <a:pt x="3104" y="12222"/>
                      <a:pt x="3104" y="12222"/>
                      <a:pt x="3094" y="12232"/>
                    </a:cubicBezTo>
                    <a:cubicBezTo>
                      <a:pt x="3084" y="12222"/>
                      <a:pt x="3075" y="12222"/>
                      <a:pt x="3075" y="12212"/>
                    </a:cubicBezTo>
                    <a:cubicBezTo>
                      <a:pt x="3065" y="12192"/>
                      <a:pt x="3055" y="12172"/>
                      <a:pt x="3055" y="12162"/>
                    </a:cubicBezTo>
                    <a:cubicBezTo>
                      <a:pt x="3065" y="12152"/>
                      <a:pt x="3065" y="12142"/>
                      <a:pt x="3075" y="12142"/>
                    </a:cubicBezTo>
                    <a:close/>
                    <a:moveTo>
                      <a:pt x="18690" y="11247"/>
                    </a:moveTo>
                    <a:cubicBezTo>
                      <a:pt x="18716" y="11247"/>
                      <a:pt x="18742" y="11257"/>
                      <a:pt x="18771" y="11280"/>
                    </a:cubicBezTo>
                    <a:cubicBezTo>
                      <a:pt x="18835" y="11320"/>
                      <a:pt x="18938" y="11380"/>
                      <a:pt x="19017" y="11380"/>
                    </a:cubicBezTo>
                    <a:cubicBezTo>
                      <a:pt x="19036" y="11380"/>
                      <a:pt x="19053" y="11377"/>
                      <a:pt x="19068" y="11369"/>
                    </a:cubicBezTo>
                    <a:cubicBezTo>
                      <a:pt x="19088" y="11389"/>
                      <a:pt x="19098" y="11419"/>
                      <a:pt x="19098" y="11429"/>
                    </a:cubicBezTo>
                    <a:cubicBezTo>
                      <a:pt x="19098" y="11453"/>
                      <a:pt x="19084" y="11518"/>
                      <a:pt x="19107" y="11518"/>
                    </a:cubicBezTo>
                    <a:cubicBezTo>
                      <a:pt x="19112" y="11518"/>
                      <a:pt x="19119" y="11515"/>
                      <a:pt x="19127" y="11508"/>
                    </a:cubicBezTo>
                    <a:cubicBezTo>
                      <a:pt x="19177" y="11478"/>
                      <a:pt x="19147" y="11369"/>
                      <a:pt x="19127" y="11339"/>
                    </a:cubicBezTo>
                    <a:cubicBezTo>
                      <a:pt x="19127" y="11339"/>
                      <a:pt x="19127" y="11329"/>
                      <a:pt x="19118" y="11329"/>
                    </a:cubicBezTo>
                    <a:cubicBezTo>
                      <a:pt x="19127" y="11319"/>
                      <a:pt x="19127" y="11319"/>
                      <a:pt x="19127" y="11310"/>
                    </a:cubicBezTo>
                    <a:cubicBezTo>
                      <a:pt x="19137" y="11310"/>
                      <a:pt x="19137" y="11300"/>
                      <a:pt x="19137" y="11300"/>
                    </a:cubicBezTo>
                    <a:cubicBezTo>
                      <a:pt x="19256" y="11468"/>
                      <a:pt x="19673" y="11825"/>
                      <a:pt x="19752" y="12063"/>
                    </a:cubicBezTo>
                    <a:cubicBezTo>
                      <a:pt x="19822" y="12264"/>
                      <a:pt x="19807" y="12351"/>
                      <a:pt x="19731" y="12351"/>
                    </a:cubicBezTo>
                    <a:cubicBezTo>
                      <a:pt x="19710" y="12351"/>
                      <a:pt x="19684" y="12344"/>
                      <a:pt x="19653" y="12331"/>
                    </a:cubicBezTo>
                    <a:cubicBezTo>
                      <a:pt x="19703" y="12321"/>
                      <a:pt x="19713" y="12271"/>
                      <a:pt x="19623" y="12172"/>
                    </a:cubicBezTo>
                    <a:cubicBezTo>
                      <a:pt x="19466" y="12007"/>
                      <a:pt x="19357" y="11890"/>
                      <a:pt x="19280" y="11890"/>
                    </a:cubicBezTo>
                    <a:cubicBezTo>
                      <a:pt x="19264" y="11890"/>
                      <a:pt x="19250" y="11895"/>
                      <a:pt x="19237" y="11904"/>
                    </a:cubicBezTo>
                    <a:cubicBezTo>
                      <a:pt x="19217" y="11916"/>
                      <a:pt x="19204" y="11922"/>
                      <a:pt x="19193" y="11922"/>
                    </a:cubicBezTo>
                    <a:cubicBezTo>
                      <a:pt x="19176" y="11922"/>
                      <a:pt x="19165" y="11909"/>
                      <a:pt x="19147" y="11885"/>
                    </a:cubicBezTo>
                    <a:cubicBezTo>
                      <a:pt x="19158" y="11883"/>
                      <a:pt x="19170" y="11882"/>
                      <a:pt x="19181" y="11882"/>
                    </a:cubicBezTo>
                    <a:cubicBezTo>
                      <a:pt x="19193" y="11882"/>
                      <a:pt x="19204" y="11883"/>
                      <a:pt x="19215" y="11883"/>
                    </a:cubicBezTo>
                    <a:cubicBezTo>
                      <a:pt x="19247" y="11883"/>
                      <a:pt x="19269" y="11878"/>
                      <a:pt x="19256" y="11835"/>
                    </a:cubicBezTo>
                    <a:cubicBezTo>
                      <a:pt x="19237" y="11746"/>
                      <a:pt x="19326" y="11696"/>
                      <a:pt x="19385" y="11686"/>
                    </a:cubicBezTo>
                    <a:cubicBezTo>
                      <a:pt x="19455" y="11686"/>
                      <a:pt x="19356" y="11627"/>
                      <a:pt x="19266" y="11607"/>
                    </a:cubicBezTo>
                    <a:cubicBezTo>
                      <a:pt x="19244" y="11602"/>
                      <a:pt x="19226" y="11600"/>
                      <a:pt x="19210" y="11600"/>
                    </a:cubicBezTo>
                    <a:cubicBezTo>
                      <a:pt x="19163" y="11600"/>
                      <a:pt x="19137" y="11617"/>
                      <a:pt x="19078" y="11617"/>
                    </a:cubicBezTo>
                    <a:cubicBezTo>
                      <a:pt x="19036" y="11622"/>
                      <a:pt x="19003" y="11636"/>
                      <a:pt x="18980" y="11636"/>
                    </a:cubicBezTo>
                    <a:cubicBezTo>
                      <a:pt x="18960" y="11636"/>
                      <a:pt x="18949" y="11625"/>
                      <a:pt x="18949" y="11587"/>
                    </a:cubicBezTo>
                    <a:cubicBezTo>
                      <a:pt x="18949" y="11498"/>
                      <a:pt x="18899" y="11419"/>
                      <a:pt x="18850" y="11419"/>
                    </a:cubicBezTo>
                    <a:cubicBezTo>
                      <a:pt x="18800" y="11429"/>
                      <a:pt x="18780" y="11488"/>
                      <a:pt x="18721" y="11498"/>
                    </a:cubicBezTo>
                    <a:cubicBezTo>
                      <a:pt x="18661" y="11498"/>
                      <a:pt x="18572" y="11468"/>
                      <a:pt x="18552" y="11419"/>
                    </a:cubicBezTo>
                    <a:cubicBezTo>
                      <a:pt x="18538" y="11389"/>
                      <a:pt x="18528" y="11354"/>
                      <a:pt x="18549" y="11354"/>
                    </a:cubicBezTo>
                    <a:cubicBezTo>
                      <a:pt x="18556" y="11354"/>
                      <a:pt x="18567" y="11359"/>
                      <a:pt x="18582" y="11369"/>
                    </a:cubicBezTo>
                    <a:cubicBezTo>
                      <a:pt x="18612" y="11389"/>
                      <a:pt x="18654" y="11399"/>
                      <a:pt x="18685" y="11399"/>
                    </a:cubicBezTo>
                    <a:cubicBezTo>
                      <a:pt x="18716" y="11399"/>
                      <a:pt x="18736" y="11389"/>
                      <a:pt x="18721" y="11369"/>
                    </a:cubicBezTo>
                    <a:cubicBezTo>
                      <a:pt x="18701" y="11339"/>
                      <a:pt x="18652" y="11290"/>
                      <a:pt x="18632" y="11260"/>
                    </a:cubicBezTo>
                    <a:cubicBezTo>
                      <a:pt x="18652" y="11252"/>
                      <a:pt x="18671" y="11247"/>
                      <a:pt x="18690" y="11247"/>
                    </a:cubicBezTo>
                    <a:close/>
                    <a:moveTo>
                      <a:pt x="13853" y="11993"/>
                    </a:moveTo>
                    <a:cubicBezTo>
                      <a:pt x="13856" y="11993"/>
                      <a:pt x="13859" y="11993"/>
                      <a:pt x="13862" y="11994"/>
                    </a:cubicBezTo>
                    <a:cubicBezTo>
                      <a:pt x="13862" y="12004"/>
                      <a:pt x="13853" y="12004"/>
                      <a:pt x="13843" y="12014"/>
                    </a:cubicBezTo>
                    <a:cubicBezTo>
                      <a:pt x="13781" y="12094"/>
                      <a:pt x="13800" y="12128"/>
                      <a:pt x="13856" y="12128"/>
                    </a:cubicBezTo>
                    <a:cubicBezTo>
                      <a:pt x="13891" y="12128"/>
                      <a:pt x="13939" y="12115"/>
                      <a:pt x="13991" y="12093"/>
                    </a:cubicBezTo>
                    <a:cubicBezTo>
                      <a:pt x="13991" y="12103"/>
                      <a:pt x="14001" y="12103"/>
                      <a:pt x="14001" y="12113"/>
                    </a:cubicBezTo>
                    <a:cubicBezTo>
                      <a:pt x="14009" y="12120"/>
                      <a:pt x="14014" y="12122"/>
                      <a:pt x="14019" y="12122"/>
                    </a:cubicBezTo>
                    <a:cubicBezTo>
                      <a:pt x="14024" y="12122"/>
                      <a:pt x="14029" y="12120"/>
                      <a:pt x="14033" y="12120"/>
                    </a:cubicBezTo>
                    <a:cubicBezTo>
                      <a:pt x="14043" y="12120"/>
                      <a:pt x="14056" y="12128"/>
                      <a:pt x="14081" y="12172"/>
                    </a:cubicBezTo>
                    <a:cubicBezTo>
                      <a:pt x="14101" y="12201"/>
                      <a:pt x="14115" y="12215"/>
                      <a:pt x="14126" y="12215"/>
                    </a:cubicBezTo>
                    <a:cubicBezTo>
                      <a:pt x="14142" y="12215"/>
                      <a:pt x="14153" y="12189"/>
                      <a:pt x="14170" y="12142"/>
                    </a:cubicBezTo>
                    <a:cubicBezTo>
                      <a:pt x="14170" y="12182"/>
                      <a:pt x="14170" y="12222"/>
                      <a:pt x="14170" y="12242"/>
                    </a:cubicBezTo>
                    <a:cubicBezTo>
                      <a:pt x="14180" y="12261"/>
                      <a:pt x="14150" y="12311"/>
                      <a:pt x="14100" y="12361"/>
                    </a:cubicBezTo>
                    <a:cubicBezTo>
                      <a:pt x="14082" y="12356"/>
                      <a:pt x="14064" y="12353"/>
                      <a:pt x="14048" y="12353"/>
                    </a:cubicBezTo>
                    <a:cubicBezTo>
                      <a:pt x="13967" y="12353"/>
                      <a:pt x="13908" y="12405"/>
                      <a:pt x="13843" y="12430"/>
                    </a:cubicBezTo>
                    <a:cubicBezTo>
                      <a:pt x="13823" y="12440"/>
                      <a:pt x="13803" y="12450"/>
                      <a:pt x="13783" y="12450"/>
                    </a:cubicBezTo>
                    <a:cubicBezTo>
                      <a:pt x="13773" y="12450"/>
                      <a:pt x="13763" y="12440"/>
                      <a:pt x="13743" y="12440"/>
                    </a:cubicBezTo>
                    <a:cubicBezTo>
                      <a:pt x="13644" y="12390"/>
                      <a:pt x="13565" y="12212"/>
                      <a:pt x="13694" y="12152"/>
                    </a:cubicBezTo>
                    <a:cubicBezTo>
                      <a:pt x="13734" y="12133"/>
                      <a:pt x="13753" y="12113"/>
                      <a:pt x="13753" y="12093"/>
                    </a:cubicBezTo>
                    <a:cubicBezTo>
                      <a:pt x="13800" y="12056"/>
                      <a:pt x="13811" y="11993"/>
                      <a:pt x="13853" y="11993"/>
                    </a:cubicBezTo>
                    <a:close/>
                    <a:moveTo>
                      <a:pt x="18751" y="12519"/>
                    </a:moveTo>
                    <a:lnTo>
                      <a:pt x="18751" y="12519"/>
                    </a:lnTo>
                    <a:cubicBezTo>
                      <a:pt x="18741" y="12559"/>
                      <a:pt x="18721" y="12599"/>
                      <a:pt x="18711" y="12638"/>
                    </a:cubicBezTo>
                    <a:cubicBezTo>
                      <a:pt x="18671" y="12608"/>
                      <a:pt x="18671" y="12579"/>
                      <a:pt x="18731" y="12529"/>
                    </a:cubicBezTo>
                    <a:cubicBezTo>
                      <a:pt x="18741" y="12529"/>
                      <a:pt x="18751" y="12519"/>
                      <a:pt x="18751" y="12519"/>
                    </a:cubicBezTo>
                    <a:close/>
                    <a:moveTo>
                      <a:pt x="16764" y="12144"/>
                    </a:moveTo>
                    <a:cubicBezTo>
                      <a:pt x="16869" y="12144"/>
                      <a:pt x="16946" y="12371"/>
                      <a:pt x="16946" y="12371"/>
                    </a:cubicBezTo>
                    <a:cubicBezTo>
                      <a:pt x="16946" y="12371"/>
                      <a:pt x="17035" y="12489"/>
                      <a:pt x="17174" y="12589"/>
                    </a:cubicBezTo>
                    <a:cubicBezTo>
                      <a:pt x="17323" y="12678"/>
                      <a:pt x="16847" y="12708"/>
                      <a:pt x="16718" y="12718"/>
                    </a:cubicBezTo>
                    <a:cubicBezTo>
                      <a:pt x="16708" y="12727"/>
                      <a:pt x="16698" y="12727"/>
                      <a:pt x="16688" y="12727"/>
                    </a:cubicBezTo>
                    <a:cubicBezTo>
                      <a:pt x="16729" y="12695"/>
                      <a:pt x="16757" y="12675"/>
                      <a:pt x="16726" y="12675"/>
                    </a:cubicBezTo>
                    <a:cubicBezTo>
                      <a:pt x="16719" y="12675"/>
                      <a:pt x="16710" y="12676"/>
                      <a:pt x="16698" y="12678"/>
                    </a:cubicBezTo>
                    <a:cubicBezTo>
                      <a:pt x="16642" y="12678"/>
                      <a:pt x="16627" y="12658"/>
                      <a:pt x="16618" y="12658"/>
                    </a:cubicBezTo>
                    <a:cubicBezTo>
                      <a:pt x="16610" y="12658"/>
                      <a:pt x="16606" y="12669"/>
                      <a:pt x="16589" y="12708"/>
                    </a:cubicBezTo>
                    <a:cubicBezTo>
                      <a:pt x="16589" y="12708"/>
                      <a:pt x="16579" y="12708"/>
                      <a:pt x="16579" y="12718"/>
                    </a:cubicBezTo>
                    <a:cubicBezTo>
                      <a:pt x="16569" y="12678"/>
                      <a:pt x="16559" y="12638"/>
                      <a:pt x="16550" y="12618"/>
                    </a:cubicBezTo>
                    <a:cubicBezTo>
                      <a:pt x="16550" y="12581"/>
                      <a:pt x="16555" y="12549"/>
                      <a:pt x="16541" y="12549"/>
                    </a:cubicBezTo>
                    <a:cubicBezTo>
                      <a:pt x="16536" y="12549"/>
                      <a:pt x="16529" y="12552"/>
                      <a:pt x="16520" y="12559"/>
                    </a:cubicBezTo>
                    <a:cubicBezTo>
                      <a:pt x="16480" y="12589"/>
                      <a:pt x="16450" y="12608"/>
                      <a:pt x="16440" y="12648"/>
                    </a:cubicBezTo>
                    <a:cubicBezTo>
                      <a:pt x="16401" y="12708"/>
                      <a:pt x="16381" y="12767"/>
                      <a:pt x="16351" y="12797"/>
                    </a:cubicBezTo>
                    <a:cubicBezTo>
                      <a:pt x="16321" y="12737"/>
                      <a:pt x="16312" y="12747"/>
                      <a:pt x="16351" y="12648"/>
                    </a:cubicBezTo>
                    <a:cubicBezTo>
                      <a:pt x="16381" y="12539"/>
                      <a:pt x="16411" y="12519"/>
                      <a:pt x="16371" y="12509"/>
                    </a:cubicBezTo>
                    <a:cubicBezTo>
                      <a:pt x="16367" y="12508"/>
                      <a:pt x="16363" y="12508"/>
                      <a:pt x="16359" y="12508"/>
                    </a:cubicBezTo>
                    <a:cubicBezTo>
                      <a:pt x="16327" y="12508"/>
                      <a:pt x="16309" y="12545"/>
                      <a:pt x="16292" y="12599"/>
                    </a:cubicBezTo>
                    <a:cubicBezTo>
                      <a:pt x="16272" y="12648"/>
                      <a:pt x="16252" y="12678"/>
                      <a:pt x="16232" y="12718"/>
                    </a:cubicBezTo>
                    <a:cubicBezTo>
                      <a:pt x="16193" y="12638"/>
                      <a:pt x="16193" y="12559"/>
                      <a:pt x="16153" y="12509"/>
                    </a:cubicBezTo>
                    <a:lnTo>
                      <a:pt x="16153" y="12509"/>
                    </a:lnTo>
                    <a:cubicBezTo>
                      <a:pt x="16188" y="12515"/>
                      <a:pt x="16220" y="12531"/>
                      <a:pt x="16238" y="12531"/>
                    </a:cubicBezTo>
                    <a:cubicBezTo>
                      <a:pt x="16250" y="12531"/>
                      <a:pt x="16256" y="12524"/>
                      <a:pt x="16252" y="12499"/>
                    </a:cubicBezTo>
                    <a:cubicBezTo>
                      <a:pt x="16232" y="12430"/>
                      <a:pt x="16193" y="12410"/>
                      <a:pt x="16173" y="12410"/>
                    </a:cubicBezTo>
                    <a:cubicBezTo>
                      <a:pt x="16163" y="12410"/>
                      <a:pt x="16193" y="12351"/>
                      <a:pt x="16193" y="12351"/>
                    </a:cubicBezTo>
                    <a:lnTo>
                      <a:pt x="16202" y="12351"/>
                    </a:lnTo>
                    <a:cubicBezTo>
                      <a:pt x="16242" y="12405"/>
                      <a:pt x="16287" y="12432"/>
                      <a:pt x="16318" y="12432"/>
                    </a:cubicBezTo>
                    <a:cubicBezTo>
                      <a:pt x="16349" y="12432"/>
                      <a:pt x="16366" y="12405"/>
                      <a:pt x="16351" y="12351"/>
                    </a:cubicBezTo>
                    <a:cubicBezTo>
                      <a:pt x="16341" y="12331"/>
                      <a:pt x="16341" y="12321"/>
                      <a:pt x="16341" y="12311"/>
                    </a:cubicBezTo>
                    <a:cubicBezTo>
                      <a:pt x="16341" y="12311"/>
                      <a:pt x="16341" y="12301"/>
                      <a:pt x="16351" y="12301"/>
                    </a:cubicBezTo>
                    <a:cubicBezTo>
                      <a:pt x="16351" y="12321"/>
                      <a:pt x="16361" y="12341"/>
                      <a:pt x="16371" y="12351"/>
                    </a:cubicBezTo>
                    <a:cubicBezTo>
                      <a:pt x="16395" y="12367"/>
                      <a:pt x="16420" y="12383"/>
                      <a:pt x="16449" y="12383"/>
                    </a:cubicBezTo>
                    <a:cubicBezTo>
                      <a:pt x="16456" y="12383"/>
                      <a:pt x="16463" y="12382"/>
                      <a:pt x="16470" y="12380"/>
                    </a:cubicBezTo>
                    <a:cubicBezTo>
                      <a:pt x="16579" y="12559"/>
                      <a:pt x="16668" y="12410"/>
                      <a:pt x="16797" y="12539"/>
                    </a:cubicBezTo>
                    <a:cubicBezTo>
                      <a:pt x="16841" y="12576"/>
                      <a:pt x="16889" y="12592"/>
                      <a:pt x="16929" y="12592"/>
                    </a:cubicBezTo>
                    <a:cubicBezTo>
                      <a:pt x="17016" y="12592"/>
                      <a:pt x="17063" y="12515"/>
                      <a:pt x="16926" y="12420"/>
                    </a:cubicBezTo>
                    <a:cubicBezTo>
                      <a:pt x="16768" y="12301"/>
                      <a:pt x="16659" y="12291"/>
                      <a:pt x="16629" y="12261"/>
                    </a:cubicBezTo>
                    <a:cubicBezTo>
                      <a:pt x="16639" y="12252"/>
                      <a:pt x="16649" y="12232"/>
                      <a:pt x="16668" y="12212"/>
                    </a:cubicBezTo>
                    <a:cubicBezTo>
                      <a:pt x="16702" y="12163"/>
                      <a:pt x="16734" y="12144"/>
                      <a:pt x="16764" y="12144"/>
                    </a:cubicBezTo>
                    <a:close/>
                    <a:moveTo>
                      <a:pt x="16668" y="12747"/>
                    </a:moveTo>
                    <a:cubicBezTo>
                      <a:pt x="16668" y="12767"/>
                      <a:pt x="16688" y="12797"/>
                      <a:pt x="16698" y="12827"/>
                    </a:cubicBezTo>
                    <a:cubicBezTo>
                      <a:pt x="16688" y="12827"/>
                      <a:pt x="16688" y="12837"/>
                      <a:pt x="16678" y="12837"/>
                    </a:cubicBezTo>
                    <a:cubicBezTo>
                      <a:pt x="16665" y="12839"/>
                      <a:pt x="16652" y="12841"/>
                      <a:pt x="16642" y="12841"/>
                    </a:cubicBezTo>
                    <a:cubicBezTo>
                      <a:pt x="16615" y="12841"/>
                      <a:pt x="16605" y="12827"/>
                      <a:pt x="16649" y="12777"/>
                    </a:cubicBezTo>
                    <a:cubicBezTo>
                      <a:pt x="16659" y="12767"/>
                      <a:pt x="16659" y="12757"/>
                      <a:pt x="16668" y="12747"/>
                    </a:cubicBezTo>
                    <a:close/>
                    <a:moveTo>
                      <a:pt x="16639" y="12906"/>
                    </a:moveTo>
                    <a:cubicBezTo>
                      <a:pt x="16649" y="12906"/>
                      <a:pt x="16649" y="12916"/>
                      <a:pt x="16649" y="12916"/>
                    </a:cubicBezTo>
                    <a:lnTo>
                      <a:pt x="16668" y="12916"/>
                    </a:lnTo>
                    <a:cubicBezTo>
                      <a:pt x="16659" y="12926"/>
                      <a:pt x="16659" y="12926"/>
                      <a:pt x="16649" y="12926"/>
                    </a:cubicBezTo>
                    <a:cubicBezTo>
                      <a:pt x="16649" y="12916"/>
                      <a:pt x="16649" y="12916"/>
                      <a:pt x="16639" y="12906"/>
                    </a:cubicBezTo>
                    <a:close/>
                    <a:moveTo>
                      <a:pt x="14388" y="13082"/>
                    </a:moveTo>
                    <a:cubicBezTo>
                      <a:pt x="14409" y="13082"/>
                      <a:pt x="14369" y="13137"/>
                      <a:pt x="14299" y="13223"/>
                    </a:cubicBezTo>
                    <a:cubicBezTo>
                      <a:pt x="14279" y="13203"/>
                      <a:pt x="14259" y="13193"/>
                      <a:pt x="14249" y="13184"/>
                    </a:cubicBezTo>
                    <a:cubicBezTo>
                      <a:pt x="14289" y="13144"/>
                      <a:pt x="14328" y="13104"/>
                      <a:pt x="14358" y="13094"/>
                    </a:cubicBezTo>
                    <a:cubicBezTo>
                      <a:pt x="14373" y="13086"/>
                      <a:pt x="14383" y="13082"/>
                      <a:pt x="14388" y="13082"/>
                    </a:cubicBezTo>
                    <a:close/>
                    <a:moveTo>
                      <a:pt x="14091" y="13084"/>
                    </a:moveTo>
                    <a:lnTo>
                      <a:pt x="14091" y="13084"/>
                    </a:lnTo>
                    <a:cubicBezTo>
                      <a:pt x="14081" y="13114"/>
                      <a:pt x="14071" y="13144"/>
                      <a:pt x="14051" y="13184"/>
                    </a:cubicBezTo>
                    <a:cubicBezTo>
                      <a:pt x="14031" y="13213"/>
                      <a:pt x="14021" y="13243"/>
                      <a:pt x="14011" y="13273"/>
                    </a:cubicBezTo>
                    <a:cubicBezTo>
                      <a:pt x="14001" y="13253"/>
                      <a:pt x="14001" y="13233"/>
                      <a:pt x="14021" y="13184"/>
                    </a:cubicBezTo>
                    <a:cubicBezTo>
                      <a:pt x="14031" y="13154"/>
                      <a:pt x="14061" y="13124"/>
                      <a:pt x="14091" y="13084"/>
                    </a:cubicBezTo>
                    <a:close/>
                    <a:moveTo>
                      <a:pt x="12285" y="13111"/>
                    </a:moveTo>
                    <a:cubicBezTo>
                      <a:pt x="12319" y="13111"/>
                      <a:pt x="12346" y="13129"/>
                      <a:pt x="12385" y="13184"/>
                    </a:cubicBezTo>
                    <a:cubicBezTo>
                      <a:pt x="12434" y="13248"/>
                      <a:pt x="12403" y="13313"/>
                      <a:pt x="12341" y="13313"/>
                    </a:cubicBezTo>
                    <a:cubicBezTo>
                      <a:pt x="12328" y="13313"/>
                      <a:pt x="12312" y="13310"/>
                      <a:pt x="12296" y="13303"/>
                    </a:cubicBezTo>
                    <a:cubicBezTo>
                      <a:pt x="12236" y="13283"/>
                      <a:pt x="12197" y="13233"/>
                      <a:pt x="12217" y="13193"/>
                    </a:cubicBezTo>
                    <a:cubicBezTo>
                      <a:pt x="12226" y="13154"/>
                      <a:pt x="12246" y="13134"/>
                      <a:pt x="12256" y="13114"/>
                    </a:cubicBezTo>
                    <a:cubicBezTo>
                      <a:pt x="12266" y="13112"/>
                      <a:pt x="12276" y="13111"/>
                      <a:pt x="12285" y="13111"/>
                    </a:cubicBezTo>
                    <a:close/>
                    <a:moveTo>
                      <a:pt x="14378" y="12162"/>
                    </a:moveTo>
                    <a:cubicBezTo>
                      <a:pt x="14388" y="12172"/>
                      <a:pt x="14398" y="12172"/>
                      <a:pt x="14408" y="12182"/>
                    </a:cubicBezTo>
                    <a:cubicBezTo>
                      <a:pt x="14477" y="12202"/>
                      <a:pt x="14299" y="12301"/>
                      <a:pt x="14319" y="12341"/>
                    </a:cubicBezTo>
                    <a:cubicBezTo>
                      <a:pt x="14324" y="12361"/>
                      <a:pt x="14324" y="12368"/>
                      <a:pt x="14331" y="12368"/>
                    </a:cubicBezTo>
                    <a:cubicBezTo>
                      <a:pt x="14338" y="12368"/>
                      <a:pt x="14353" y="12361"/>
                      <a:pt x="14388" y="12351"/>
                    </a:cubicBezTo>
                    <a:cubicBezTo>
                      <a:pt x="14408" y="12351"/>
                      <a:pt x="14428" y="12351"/>
                      <a:pt x="14457" y="12341"/>
                    </a:cubicBezTo>
                    <a:cubicBezTo>
                      <a:pt x="14457" y="12341"/>
                      <a:pt x="14457" y="12351"/>
                      <a:pt x="14457" y="12351"/>
                    </a:cubicBezTo>
                    <a:cubicBezTo>
                      <a:pt x="14442" y="12403"/>
                      <a:pt x="14454" y="12428"/>
                      <a:pt x="14479" y="12428"/>
                    </a:cubicBezTo>
                    <a:cubicBezTo>
                      <a:pt x="14501" y="12428"/>
                      <a:pt x="14534" y="12408"/>
                      <a:pt x="14566" y="12371"/>
                    </a:cubicBezTo>
                    <a:cubicBezTo>
                      <a:pt x="14576" y="12410"/>
                      <a:pt x="14596" y="12470"/>
                      <a:pt x="14636" y="12509"/>
                    </a:cubicBezTo>
                    <a:cubicBezTo>
                      <a:pt x="14676" y="12539"/>
                      <a:pt x="14586" y="12658"/>
                      <a:pt x="14557" y="12678"/>
                    </a:cubicBezTo>
                    <a:cubicBezTo>
                      <a:pt x="14553" y="12679"/>
                      <a:pt x="14550" y="12680"/>
                      <a:pt x="14546" y="12680"/>
                    </a:cubicBezTo>
                    <a:cubicBezTo>
                      <a:pt x="14521" y="12680"/>
                      <a:pt x="14500" y="12646"/>
                      <a:pt x="14447" y="12559"/>
                    </a:cubicBezTo>
                    <a:cubicBezTo>
                      <a:pt x="14447" y="12579"/>
                      <a:pt x="14438" y="12608"/>
                      <a:pt x="14428" y="12638"/>
                    </a:cubicBezTo>
                    <a:cubicBezTo>
                      <a:pt x="14447" y="12678"/>
                      <a:pt x="14467" y="12727"/>
                      <a:pt x="14467" y="12777"/>
                    </a:cubicBezTo>
                    <a:cubicBezTo>
                      <a:pt x="14428" y="12757"/>
                      <a:pt x="14398" y="12708"/>
                      <a:pt x="14338" y="12638"/>
                    </a:cubicBezTo>
                    <a:cubicBezTo>
                      <a:pt x="14316" y="12607"/>
                      <a:pt x="14298" y="12595"/>
                      <a:pt x="14284" y="12595"/>
                    </a:cubicBezTo>
                    <a:cubicBezTo>
                      <a:pt x="14248" y="12595"/>
                      <a:pt x="14234" y="12674"/>
                      <a:pt x="14219" y="12737"/>
                    </a:cubicBezTo>
                    <a:cubicBezTo>
                      <a:pt x="14209" y="12757"/>
                      <a:pt x="14209" y="12777"/>
                      <a:pt x="14200" y="12797"/>
                    </a:cubicBezTo>
                    <a:cubicBezTo>
                      <a:pt x="14160" y="12807"/>
                      <a:pt x="14120" y="12807"/>
                      <a:pt x="14081" y="12807"/>
                    </a:cubicBezTo>
                    <a:cubicBezTo>
                      <a:pt x="14091" y="12846"/>
                      <a:pt x="14081" y="12886"/>
                      <a:pt x="14081" y="12936"/>
                    </a:cubicBezTo>
                    <a:cubicBezTo>
                      <a:pt x="13803" y="13035"/>
                      <a:pt x="13724" y="13084"/>
                      <a:pt x="13763" y="13193"/>
                    </a:cubicBezTo>
                    <a:cubicBezTo>
                      <a:pt x="13783" y="13253"/>
                      <a:pt x="13684" y="13322"/>
                      <a:pt x="13605" y="13322"/>
                    </a:cubicBezTo>
                    <a:cubicBezTo>
                      <a:pt x="13595" y="13233"/>
                      <a:pt x="13506" y="13223"/>
                      <a:pt x="13565" y="13184"/>
                    </a:cubicBezTo>
                    <a:cubicBezTo>
                      <a:pt x="13580" y="13173"/>
                      <a:pt x="13597" y="13170"/>
                      <a:pt x="13613" y="13170"/>
                    </a:cubicBezTo>
                    <a:cubicBezTo>
                      <a:pt x="13635" y="13170"/>
                      <a:pt x="13657" y="13176"/>
                      <a:pt x="13671" y="13176"/>
                    </a:cubicBezTo>
                    <a:cubicBezTo>
                      <a:pt x="13685" y="13176"/>
                      <a:pt x="13691" y="13170"/>
                      <a:pt x="13684" y="13144"/>
                    </a:cubicBezTo>
                    <a:cubicBezTo>
                      <a:pt x="13674" y="13074"/>
                      <a:pt x="13704" y="13045"/>
                      <a:pt x="13624" y="13045"/>
                    </a:cubicBezTo>
                    <a:cubicBezTo>
                      <a:pt x="13585" y="13045"/>
                      <a:pt x="13555" y="13065"/>
                      <a:pt x="13525" y="13074"/>
                    </a:cubicBezTo>
                    <a:cubicBezTo>
                      <a:pt x="13525" y="13035"/>
                      <a:pt x="13525" y="13005"/>
                      <a:pt x="13535" y="12975"/>
                    </a:cubicBezTo>
                    <a:cubicBezTo>
                      <a:pt x="13545" y="12965"/>
                      <a:pt x="13555" y="12956"/>
                      <a:pt x="13565" y="12956"/>
                    </a:cubicBezTo>
                    <a:cubicBezTo>
                      <a:pt x="13585" y="12956"/>
                      <a:pt x="13555" y="12896"/>
                      <a:pt x="13555" y="12896"/>
                    </a:cubicBezTo>
                    <a:lnTo>
                      <a:pt x="13535" y="12896"/>
                    </a:lnTo>
                    <a:cubicBezTo>
                      <a:pt x="13545" y="12785"/>
                      <a:pt x="13571" y="12717"/>
                      <a:pt x="13689" y="12717"/>
                    </a:cubicBezTo>
                    <a:cubicBezTo>
                      <a:pt x="13697" y="12717"/>
                      <a:pt x="13705" y="12717"/>
                      <a:pt x="13714" y="12718"/>
                    </a:cubicBezTo>
                    <a:cubicBezTo>
                      <a:pt x="13853" y="12718"/>
                      <a:pt x="13872" y="12708"/>
                      <a:pt x="13902" y="12658"/>
                    </a:cubicBezTo>
                    <a:cubicBezTo>
                      <a:pt x="13902" y="12648"/>
                      <a:pt x="13912" y="12628"/>
                      <a:pt x="13932" y="12608"/>
                    </a:cubicBezTo>
                    <a:cubicBezTo>
                      <a:pt x="13962" y="12599"/>
                      <a:pt x="13991" y="12579"/>
                      <a:pt x="14021" y="12559"/>
                    </a:cubicBezTo>
                    <a:lnTo>
                      <a:pt x="14021" y="12559"/>
                    </a:lnTo>
                    <a:cubicBezTo>
                      <a:pt x="14001" y="12589"/>
                      <a:pt x="14021" y="12608"/>
                      <a:pt x="14051" y="12618"/>
                    </a:cubicBezTo>
                    <a:cubicBezTo>
                      <a:pt x="14051" y="12608"/>
                      <a:pt x="14051" y="12608"/>
                      <a:pt x="14051" y="12599"/>
                    </a:cubicBezTo>
                    <a:cubicBezTo>
                      <a:pt x="14041" y="12589"/>
                      <a:pt x="14031" y="12579"/>
                      <a:pt x="14021" y="12559"/>
                    </a:cubicBezTo>
                    <a:lnTo>
                      <a:pt x="14021" y="12559"/>
                    </a:lnTo>
                    <a:cubicBezTo>
                      <a:pt x="14021" y="12559"/>
                      <a:pt x="14021" y="12559"/>
                      <a:pt x="14021" y="12559"/>
                    </a:cubicBezTo>
                    <a:cubicBezTo>
                      <a:pt x="14031" y="12549"/>
                      <a:pt x="14051" y="12539"/>
                      <a:pt x="14061" y="12529"/>
                    </a:cubicBezTo>
                    <a:cubicBezTo>
                      <a:pt x="14071" y="12529"/>
                      <a:pt x="14071" y="12519"/>
                      <a:pt x="14081" y="12509"/>
                    </a:cubicBezTo>
                    <a:cubicBezTo>
                      <a:pt x="14200" y="12489"/>
                      <a:pt x="14328" y="12529"/>
                      <a:pt x="14190" y="12410"/>
                    </a:cubicBezTo>
                    <a:cubicBezTo>
                      <a:pt x="14239" y="12371"/>
                      <a:pt x="14279" y="12321"/>
                      <a:pt x="14338" y="12212"/>
                    </a:cubicBezTo>
                    <a:cubicBezTo>
                      <a:pt x="14358" y="12192"/>
                      <a:pt x="14368" y="12172"/>
                      <a:pt x="14378" y="12162"/>
                    </a:cubicBezTo>
                    <a:close/>
                    <a:moveTo>
                      <a:pt x="20079" y="13273"/>
                    </a:moveTo>
                    <a:lnTo>
                      <a:pt x="20079" y="13273"/>
                    </a:lnTo>
                    <a:cubicBezTo>
                      <a:pt x="20089" y="13322"/>
                      <a:pt x="20050" y="13392"/>
                      <a:pt x="20010" y="13392"/>
                    </a:cubicBezTo>
                    <a:cubicBezTo>
                      <a:pt x="19990" y="13392"/>
                      <a:pt x="19970" y="13372"/>
                      <a:pt x="19941" y="13352"/>
                    </a:cubicBezTo>
                    <a:cubicBezTo>
                      <a:pt x="19990" y="13332"/>
                      <a:pt x="20040" y="13303"/>
                      <a:pt x="20079" y="13273"/>
                    </a:cubicBezTo>
                    <a:close/>
                    <a:moveTo>
                      <a:pt x="18739" y="13058"/>
                    </a:moveTo>
                    <a:cubicBezTo>
                      <a:pt x="18757" y="13058"/>
                      <a:pt x="18777" y="13063"/>
                      <a:pt x="18800" y="13074"/>
                    </a:cubicBezTo>
                    <a:cubicBezTo>
                      <a:pt x="18870" y="13094"/>
                      <a:pt x="18909" y="13114"/>
                      <a:pt x="18939" y="13144"/>
                    </a:cubicBezTo>
                    <a:cubicBezTo>
                      <a:pt x="18919" y="13243"/>
                      <a:pt x="18909" y="13362"/>
                      <a:pt x="18899" y="13431"/>
                    </a:cubicBezTo>
                    <a:cubicBezTo>
                      <a:pt x="18890" y="13431"/>
                      <a:pt x="18880" y="13422"/>
                      <a:pt x="18870" y="13422"/>
                    </a:cubicBezTo>
                    <a:cubicBezTo>
                      <a:pt x="18671" y="13382"/>
                      <a:pt x="18582" y="13362"/>
                      <a:pt x="18582" y="13293"/>
                    </a:cubicBezTo>
                    <a:cubicBezTo>
                      <a:pt x="18582" y="13273"/>
                      <a:pt x="18582" y="13243"/>
                      <a:pt x="18592" y="13213"/>
                    </a:cubicBezTo>
                    <a:cubicBezTo>
                      <a:pt x="18632" y="13203"/>
                      <a:pt x="18661" y="13203"/>
                      <a:pt x="18701" y="13193"/>
                    </a:cubicBezTo>
                    <a:cubicBezTo>
                      <a:pt x="18771" y="13193"/>
                      <a:pt x="18761" y="13134"/>
                      <a:pt x="18701" y="13065"/>
                    </a:cubicBezTo>
                    <a:cubicBezTo>
                      <a:pt x="18713" y="13060"/>
                      <a:pt x="18726" y="13058"/>
                      <a:pt x="18739" y="13058"/>
                    </a:cubicBezTo>
                    <a:close/>
                    <a:moveTo>
                      <a:pt x="14328" y="13521"/>
                    </a:moveTo>
                    <a:cubicBezTo>
                      <a:pt x="14319" y="13550"/>
                      <a:pt x="14299" y="13570"/>
                      <a:pt x="14279" y="13570"/>
                    </a:cubicBezTo>
                    <a:cubicBezTo>
                      <a:pt x="14269" y="13570"/>
                      <a:pt x="14259" y="13570"/>
                      <a:pt x="14249" y="13560"/>
                    </a:cubicBezTo>
                    <a:cubicBezTo>
                      <a:pt x="14269" y="13541"/>
                      <a:pt x="14299" y="13521"/>
                      <a:pt x="14328" y="13521"/>
                    </a:cubicBezTo>
                    <a:close/>
                    <a:moveTo>
                      <a:pt x="17107" y="12995"/>
                    </a:moveTo>
                    <a:cubicBezTo>
                      <a:pt x="17209" y="12995"/>
                      <a:pt x="17105" y="13251"/>
                      <a:pt x="17105" y="13322"/>
                    </a:cubicBezTo>
                    <a:cubicBezTo>
                      <a:pt x="17105" y="13392"/>
                      <a:pt x="17125" y="13461"/>
                      <a:pt x="16926" y="13501"/>
                    </a:cubicBezTo>
                    <a:cubicBezTo>
                      <a:pt x="16877" y="13511"/>
                      <a:pt x="16847" y="13531"/>
                      <a:pt x="16817" y="13560"/>
                    </a:cubicBezTo>
                    <a:cubicBezTo>
                      <a:pt x="16807" y="13550"/>
                      <a:pt x="16797" y="13541"/>
                      <a:pt x="16787" y="13541"/>
                    </a:cubicBezTo>
                    <a:cubicBezTo>
                      <a:pt x="16783" y="13539"/>
                      <a:pt x="16779" y="13539"/>
                      <a:pt x="16775" y="13539"/>
                    </a:cubicBezTo>
                    <a:cubicBezTo>
                      <a:pt x="16697" y="13539"/>
                      <a:pt x="16596" y="13699"/>
                      <a:pt x="16550" y="13699"/>
                    </a:cubicBezTo>
                    <a:cubicBezTo>
                      <a:pt x="16520" y="13699"/>
                      <a:pt x="16490" y="13541"/>
                      <a:pt x="16530" y="13491"/>
                    </a:cubicBezTo>
                    <a:lnTo>
                      <a:pt x="16530" y="13491"/>
                    </a:lnTo>
                    <a:cubicBezTo>
                      <a:pt x="16540" y="13501"/>
                      <a:pt x="16559" y="13521"/>
                      <a:pt x="16589" y="13521"/>
                    </a:cubicBezTo>
                    <a:cubicBezTo>
                      <a:pt x="16596" y="13522"/>
                      <a:pt x="16602" y="13523"/>
                      <a:pt x="16610" y="13523"/>
                    </a:cubicBezTo>
                    <a:cubicBezTo>
                      <a:pt x="16658" y="13523"/>
                      <a:pt x="16721" y="13494"/>
                      <a:pt x="16738" y="13451"/>
                    </a:cubicBezTo>
                    <a:cubicBezTo>
                      <a:pt x="16748" y="13431"/>
                      <a:pt x="16748" y="13412"/>
                      <a:pt x="16748" y="13392"/>
                    </a:cubicBezTo>
                    <a:cubicBezTo>
                      <a:pt x="16817" y="13392"/>
                      <a:pt x="16936" y="13352"/>
                      <a:pt x="16887" y="13193"/>
                    </a:cubicBezTo>
                    <a:cubicBezTo>
                      <a:pt x="16926" y="13104"/>
                      <a:pt x="16946" y="13045"/>
                      <a:pt x="17065" y="13005"/>
                    </a:cubicBezTo>
                    <a:cubicBezTo>
                      <a:pt x="17082" y="12998"/>
                      <a:pt x="17096" y="12995"/>
                      <a:pt x="17107" y="12995"/>
                    </a:cubicBezTo>
                    <a:close/>
                    <a:moveTo>
                      <a:pt x="13506" y="13769"/>
                    </a:moveTo>
                    <a:cubicBezTo>
                      <a:pt x="13525" y="13778"/>
                      <a:pt x="13535" y="13788"/>
                      <a:pt x="13565" y="13818"/>
                    </a:cubicBezTo>
                    <a:cubicBezTo>
                      <a:pt x="13585" y="13848"/>
                      <a:pt x="13595" y="13868"/>
                      <a:pt x="13605" y="13888"/>
                    </a:cubicBezTo>
                    <a:cubicBezTo>
                      <a:pt x="13565" y="13858"/>
                      <a:pt x="13515" y="13838"/>
                      <a:pt x="13476" y="13818"/>
                    </a:cubicBezTo>
                    <a:cubicBezTo>
                      <a:pt x="13486" y="13798"/>
                      <a:pt x="13496" y="13788"/>
                      <a:pt x="13506" y="13769"/>
                    </a:cubicBezTo>
                    <a:close/>
                    <a:moveTo>
                      <a:pt x="13783" y="13533"/>
                    </a:moveTo>
                    <a:cubicBezTo>
                      <a:pt x="13814" y="13533"/>
                      <a:pt x="13842" y="13542"/>
                      <a:pt x="13872" y="13560"/>
                    </a:cubicBezTo>
                    <a:cubicBezTo>
                      <a:pt x="13902" y="13590"/>
                      <a:pt x="13952" y="13620"/>
                      <a:pt x="14001" y="13640"/>
                    </a:cubicBezTo>
                    <a:lnTo>
                      <a:pt x="14011" y="13640"/>
                    </a:lnTo>
                    <a:cubicBezTo>
                      <a:pt x="14001" y="13679"/>
                      <a:pt x="13991" y="13729"/>
                      <a:pt x="13981" y="13778"/>
                    </a:cubicBezTo>
                    <a:cubicBezTo>
                      <a:pt x="13972" y="13828"/>
                      <a:pt x="13962" y="13878"/>
                      <a:pt x="13952" y="13927"/>
                    </a:cubicBezTo>
                    <a:cubicBezTo>
                      <a:pt x="13942" y="13937"/>
                      <a:pt x="13942" y="13947"/>
                      <a:pt x="13932" y="13957"/>
                    </a:cubicBezTo>
                    <a:cubicBezTo>
                      <a:pt x="13913" y="13953"/>
                      <a:pt x="13896" y="13952"/>
                      <a:pt x="13879" y="13952"/>
                    </a:cubicBezTo>
                    <a:cubicBezTo>
                      <a:pt x="13843" y="13952"/>
                      <a:pt x="13811" y="13958"/>
                      <a:pt x="13781" y="13958"/>
                    </a:cubicBezTo>
                    <a:cubicBezTo>
                      <a:pt x="13751" y="13958"/>
                      <a:pt x="13722" y="13952"/>
                      <a:pt x="13694" y="13927"/>
                    </a:cubicBezTo>
                    <a:cubicBezTo>
                      <a:pt x="13714" y="13907"/>
                      <a:pt x="13724" y="13868"/>
                      <a:pt x="13704" y="13848"/>
                    </a:cubicBezTo>
                    <a:cubicBezTo>
                      <a:pt x="13674" y="13828"/>
                      <a:pt x="13605" y="13729"/>
                      <a:pt x="13595" y="13699"/>
                    </a:cubicBezTo>
                    <a:cubicBezTo>
                      <a:pt x="13585" y="13689"/>
                      <a:pt x="13575" y="13679"/>
                      <a:pt x="13565" y="13669"/>
                    </a:cubicBezTo>
                    <a:cubicBezTo>
                      <a:pt x="13565" y="13669"/>
                      <a:pt x="13565" y="13660"/>
                      <a:pt x="13565" y="13660"/>
                    </a:cubicBezTo>
                    <a:cubicBezTo>
                      <a:pt x="13574" y="13651"/>
                      <a:pt x="13575" y="13650"/>
                      <a:pt x="13575" y="13650"/>
                    </a:cubicBezTo>
                    <a:lnTo>
                      <a:pt x="13575" y="13650"/>
                    </a:lnTo>
                    <a:cubicBezTo>
                      <a:pt x="13565" y="13660"/>
                      <a:pt x="13555" y="13660"/>
                      <a:pt x="13555" y="13669"/>
                    </a:cubicBezTo>
                    <a:cubicBezTo>
                      <a:pt x="13535" y="13660"/>
                      <a:pt x="13515" y="13660"/>
                      <a:pt x="13496" y="13660"/>
                    </a:cubicBezTo>
                    <a:cubicBezTo>
                      <a:pt x="13476" y="13669"/>
                      <a:pt x="13466" y="13669"/>
                      <a:pt x="13456" y="13669"/>
                    </a:cubicBezTo>
                    <a:cubicBezTo>
                      <a:pt x="13466" y="13669"/>
                      <a:pt x="13466" y="13660"/>
                      <a:pt x="13476" y="13660"/>
                    </a:cubicBezTo>
                    <a:cubicBezTo>
                      <a:pt x="13633" y="13577"/>
                      <a:pt x="13715" y="13533"/>
                      <a:pt x="13783" y="13533"/>
                    </a:cubicBezTo>
                    <a:close/>
                    <a:moveTo>
                      <a:pt x="14203" y="13929"/>
                    </a:moveTo>
                    <a:cubicBezTo>
                      <a:pt x="14226" y="13929"/>
                      <a:pt x="14193" y="13987"/>
                      <a:pt x="14150" y="14066"/>
                    </a:cubicBezTo>
                    <a:cubicBezTo>
                      <a:pt x="14130" y="14046"/>
                      <a:pt x="14110" y="14036"/>
                      <a:pt x="14081" y="14016"/>
                    </a:cubicBezTo>
                    <a:lnTo>
                      <a:pt x="14071" y="14016"/>
                    </a:lnTo>
                    <a:cubicBezTo>
                      <a:pt x="14091" y="13997"/>
                      <a:pt x="14110" y="13987"/>
                      <a:pt x="14150" y="13957"/>
                    </a:cubicBezTo>
                    <a:cubicBezTo>
                      <a:pt x="14178" y="13938"/>
                      <a:pt x="14194" y="13929"/>
                      <a:pt x="14203" y="13929"/>
                    </a:cubicBezTo>
                    <a:close/>
                    <a:moveTo>
                      <a:pt x="18969" y="13174"/>
                    </a:moveTo>
                    <a:cubicBezTo>
                      <a:pt x="18989" y="13203"/>
                      <a:pt x="19018" y="13253"/>
                      <a:pt x="19068" y="13322"/>
                    </a:cubicBezTo>
                    <a:cubicBezTo>
                      <a:pt x="19147" y="13412"/>
                      <a:pt x="19227" y="13461"/>
                      <a:pt x="19286" y="13471"/>
                    </a:cubicBezTo>
                    <a:cubicBezTo>
                      <a:pt x="19339" y="13502"/>
                      <a:pt x="19399" y="13515"/>
                      <a:pt x="19465" y="13515"/>
                    </a:cubicBezTo>
                    <a:cubicBezTo>
                      <a:pt x="19548" y="13515"/>
                      <a:pt x="19639" y="13494"/>
                      <a:pt x="19732" y="13461"/>
                    </a:cubicBezTo>
                    <a:cubicBezTo>
                      <a:pt x="19782" y="13491"/>
                      <a:pt x="19831" y="13531"/>
                      <a:pt x="19911" y="13580"/>
                    </a:cubicBezTo>
                    <a:cubicBezTo>
                      <a:pt x="19980" y="13630"/>
                      <a:pt x="20060" y="13660"/>
                      <a:pt x="20119" y="13669"/>
                    </a:cubicBezTo>
                    <a:cubicBezTo>
                      <a:pt x="20119" y="13699"/>
                      <a:pt x="20129" y="13719"/>
                      <a:pt x="20129" y="13759"/>
                    </a:cubicBezTo>
                    <a:cubicBezTo>
                      <a:pt x="20137" y="13818"/>
                      <a:pt x="20115" y="13840"/>
                      <a:pt x="20088" y="13840"/>
                    </a:cubicBezTo>
                    <a:cubicBezTo>
                      <a:pt x="20052" y="13840"/>
                      <a:pt x="20009" y="13802"/>
                      <a:pt x="20020" y="13769"/>
                    </a:cubicBezTo>
                    <a:cubicBezTo>
                      <a:pt x="20040" y="13709"/>
                      <a:pt x="20000" y="13679"/>
                      <a:pt x="19861" y="13630"/>
                    </a:cubicBezTo>
                    <a:cubicBezTo>
                      <a:pt x="19840" y="13622"/>
                      <a:pt x="19826" y="13618"/>
                      <a:pt x="19819" y="13618"/>
                    </a:cubicBezTo>
                    <a:cubicBezTo>
                      <a:pt x="19781" y="13618"/>
                      <a:pt x="19894" y="13709"/>
                      <a:pt x="19911" y="13759"/>
                    </a:cubicBezTo>
                    <a:cubicBezTo>
                      <a:pt x="19921" y="13795"/>
                      <a:pt x="19918" y="13812"/>
                      <a:pt x="19906" y="13812"/>
                    </a:cubicBezTo>
                    <a:cubicBezTo>
                      <a:pt x="19894" y="13812"/>
                      <a:pt x="19875" y="13797"/>
                      <a:pt x="19851" y="13769"/>
                    </a:cubicBezTo>
                    <a:cubicBezTo>
                      <a:pt x="19841" y="13759"/>
                      <a:pt x="19832" y="13754"/>
                      <a:pt x="19823" y="13754"/>
                    </a:cubicBezTo>
                    <a:cubicBezTo>
                      <a:pt x="19787" y="13754"/>
                      <a:pt x="19758" y="13824"/>
                      <a:pt x="19742" y="13888"/>
                    </a:cubicBezTo>
                    <a:cubicBezTo>
                      <a:pt x="19722" y="13957"/>
                      <a:pt x="19792" y="13897"/>
                      <a:pt x="19822" y="13977"/>
                    </a:cubicBezTo>
                    <a:cubicBezTo>
                      <a:pt x="19828" y="14000"/>
                      <a:pt x="19843" y="14009"/>
                      <a:pt x="19861" y="14009"/>
                    </a:cubicBezTo>
                    <a:cubicBezTo>
                      <a:pt x="19896" y="14009"/>
                      <a:pt x="19944" y="13977"/>
                      <a:pt x="19970" y="13957"/>
                    </a:cubicBezTo>
                    <a:cubicBezTo>
                      <a:pt x="19986" y="13948"/>
                      <a:pt x="19999" y="13943"/>
                      <a:pt x="20013" y="13943"/>
                    </a:cubicBezTo>
                    <a:cubicBezTo>
                      <a:pt x="20045" y="13943"/>
                      <a:pt x="20080" y="13965"/>
                      <a:pt x="20149" y="14007"/>
                    </a:cubicBezTo>
                    <a:cubicBezTo>
                      <a:pt x="20238" y="14056"/>
                      <a:pt x="20089" y="14106"/>
                      <a:pt x="20050" y="14145"/>
                    </a:cubicBezTo>
                    <a:cubicBezTo>
                      <a:pt x="20038" y="14154"/>
                      <a:pt x="20027" y="14156"/>
                      <a:pt x="20015" y="14156"/>
                    </a:cubicBezTo>
                    <a:cubicBezTo>
                      <a:pt x="20003" y="14156"/>
                      <a:pt x="19990" y="14154"/>
                      <a:pt x="19974" y="14154"/>
                    </a:cubicBezTo>
                    <a:cubicBezTo>
                      <a:pt x="19950" y="14154"/>
                      <a:pt x="19920" y="14159"/>
                      <a:pt x="19881" y="14185"/>
                    </a:cubicBezTo>
                    <a:cubicBezTo>
                      <a:pt x="19881" y="14185"/>
                      <a:pt x="19871" y="14195"/>
                      <a:pt x="19871" y="14195"/>
                    </a:cubicBezTo>
                    <a:cubicBezTo>
                      <a:pt x="19752" y="13987"/>
                      <a:pt x="19772" y="13957"/>
                      <a:pt x="19713" y="13888"/>
                    </a:cubicBezTo>
                    <a:cubicBezTo>
                      <a:pt x="19666" y="13817"/>
                      <a:pt x="19649" y="13648"/>
                      <a:pt x="19572" y="13648"/>
                    </a:cubicBezTo>
                    <a:cubicBezTo>
                      <a:pt x="19551" y="13648"/>
                      <a:pt x="19526" y="13660"/>
                      <a:pt x="19494" y="13689"/>
                    </a:cubicBezTo>
                    <a:cubicBezTo>
                      <a:pt x="19401" y="13783"/>
                      <a:pt x="19343" y="13854"/>
                      <a:pt x="19279" y="13854"/>
                    </a:cubicBezTo>
                    <a:cubicBezTo>
                      <a:pt x="19248" y="13854"/>
                      <a:pt x="19216" y="13837"/>
                      <a:pt x="19177" y="13798"/>
                    </a:cubicBezTo>
                    <a:lnTo>
                      <a:pt x="19177" y="13798"/>
                    </a:lnTo>
                    <a:cubicBezTo>
                      <a:pt x="19187" y="13858"/>
                      <a:pt x="19197" y="13917"/>
                      <a:pt x="19207" y="13937"/>
                    </a:cubicBezTo>
                    <a:cubicBezTo>
                      <a:pt x="19227" y="13977"/>
                      <a:pt x="19217" y="13987"/>
                      <a:pt x="19227" y="14046"/>
                    </a:cubicBezTo>
                    <a:cubicBezTo>
                      <a:pt x="19204" y="14058"/>
                      <a:pt x="19187" y="14066"/>
                      <a:pt x="19174" y="14066"/>
                    </a:cubicBezTo>
                    <a:cubicBezTo>
                      <a:pt x="19153" y="14066"/>
                      <a:pt x="19144" y="14044"/>
                      <a:pt x="19137" y="13977"/>
                    </a:cubicBezTo>
                    <a:cubicBezTo>
                      <a:pt x="19118" y="13828"/>
                      <a:pt x="19147" y="13818"/>
                      <a:pt x="19118" y="13739"/>
                    </a:cubicBezTo>
                    <a:cubicBezTo>
                      <a:pt x="19118" y="13739"/>
                      <a:pt x="19118" y="13729"/>
                      <a:pt x="19118" y="13729"/>
                    </a:cubicBezTo>
                    <a:cubicBezTo>
                      <a:pt x="19108" y="13719"/>
                      <a:pt x="19108" y="13709"/>
                      <a:pt x="19098" y="13699"/>
                    </a:cubicBezTo>
                    <a:cubicBezTo>
                      <a:pt x="19061" y="13589"/>
                      <a:pt x="19008" y="13243"/>
                      <a:pt x="18983" y="13243"/>
                    </a:cubicBezTo>
                    <a:cubicBezTo>
                      <a:pt x="18974" y="13243"/>
                      <a:pt x="18969" y="13285"/>
                      <a:pt x="18969" y="13392"/>
                    </a:cubicBezTo>
                    <a:lnTo>
                      <a:pt x="18969" y="13174"/>
                    </a:lnTo>
                    <a:close/>
                    <a:moveTo>
                      <a:pt x="14308" y="14003"/>
                    </a:moveTo>
                    <a:cubicBezTo>
                      <a:pt x="14341" y="14003"/>
                      <a:pt x="14377" y="14094"/>
                      <a:pt x="14398" y="14185"/>
                    </a:cubicBezTo>
                    <a:cubicBezTo>
                      <a:pt x="14386" y="14181"/>
                      <a:pt x="14375" y="14179"/>
                      <a:pt x="14365" y="14179"/>
                    </a:cubicBezTo>
                    <a:cubicBezTo>
                      <a:pt x="14352" y="14179"/>
                      <a:pt x="14340" y="14183"/>
                      <a:pt x="14328" y="14195"/>
                    </a:cubicBezTo>
                    <a:cubicBezTo>
                      <a:pt x="14313" y="14207"/>
                      <a:pt x="14302" y="14212"/>
                      <a:pt x="14292" y="14212"/>
                    </a:cubicBezTo>
                    <a:cubicBezTo>
                      <a:pt x="14278" y="14212"/>
                      <a:pt x="14267" y="14199"/>
                      <a:pt x="14249" y="14175"/>
                    </a:cubicBezTo>
                    <a:cubicBezTo>
                      <a:pt x="14249" y="14145"/>
                      <a:pt x="14249" y="14106"/>
                      <a:pt x="14269" y="14056"/>
                    </a:cubicBezTo>
                    <a:cubicBezTo>
                      <a:pt x="14281" y="14018"/>
                      <a:pt x="14294" y="14003"/>
                      <a:pt x="14308" y="14003"/>
                    </a:cubicBezTo>
                    <a:close/>
                    <a:moveTo>
                      <a:pt x="8141" y="14235"/>
                    </a:moveTo>
                    <a:cubicBezTo>
                      <a:pt x="8027" y="14284"/>
                      <a:pt x="8169" y="14333"/>
                      <a:pt x="8200" y="14371"/>
                    </a:cubicBezTo>
                    <a:lnTo>
                      <a:pt x="8200" y="14371"/>
                    </a:lnTo>
                    <a:cubicBezTo>
                      <a:pt x="8187" y="14344"/>
                      <a:pt x="8174" y="14314"/>
                      <a:pt x="8161" y="14284"/>
                    </a:cubicBezTo>
                    <a:cubicBezTo>
                      <a:pt x="8151" y="14254"/>
                      <a:pt x="8141" y="14245"/>
                      <a:pt x="8141" y="14235"/>
                    </a:cubicBezTo>
                    <a:close/>
                    <a:moveTo>
                      <a:pt x="8200" y="14371"/>
                    </a:moveTo>
                    <a:lnTo>
                      <a:pt x="8200" y="14371"/>
                    </a:lnTo>
                    <a:cubicBezTo>
                      <a:pt x="8202" y="14375"/>
                      <a:pt x="8203" y="14379"/>
                      <a:pt x="8205" y="14383"/>
                    </a:cubicBezTo>
                    <a:lnTo>
                      <a:pt x="8205" y="14383"/>
                    </a:lnTo>
                    <a:cubicBezTo>
                      <a:pt x="8205" y="14379"/>
                      <a:pt x="8203" y="14375"/>
                      <a:pt x="8200" y="14371"/>
                    </a:cubicBezTo>
                    <a:close/>
                    <a:moveTo>
                      <a:pt x="16273" y="14251"/>
                    </a:moveTo>
                    <a:cubicBezTo>
                      <a:pt x="16291" y="14251"/>
                      <a:pt x="16310" y="14258"/>
                      <a:pt x="16331" y="14274"/>
                    </a:cubicBezTo>
                    <a:cubicBezTo>
                      <a:pt x="16341" y="14284"/>
                      <a:pt x="16351" y="14284"/>
                      <a:pt x="16361" y="14294"/>
                    </a:cubicBezTo>
                    <a:cubicBezTo>
                      <a:pt x="16371" y="14314"/>
                      <a:pt x="16381" y="14324"/>
                      <a:pt x="16391" y="14334"/>
                    </a:cubicBezTo>
                    <a:cubicBezTo>
                      <a:pt x="16391" y="14334"/>
                      <a:pt x="16391" y="14344"/>
                      <a:pt x="16391" y="14344"/>
                    </a:cubicBezTo>
                    <a:cubicBezTo>
                      <a:pt x="16401" y="14383"/>
                      <a:pt x="16341" y="14363"/>
                      <a:pt x="16282" y="14383"/>
                    </a:cubicBezTo>
                    <a:lnTo>
                      <a:pt x="16272" y="14383"/>
                    </a:lnTo>
                    <a:cubicBezTo>
                      <a:pt x="16262" y="14344"/>
                      <a:pt x="16252" y="14294"/>
                      <a:pt x="16232" y="14264"/>
                    </a:cubicBezTo>
                    <a:cubicBezTo>
                      <a:pt x="16246" y="14255"/>
                      <a:pt x="16259" y="14251"/>
                      <a:pt x="16273" y="14251"/>
                    </a:cubicBezTo>
                    <a:close/>
                    <a:moveTo>
                      <a:pt x="19427" y="14185"/>
                    </a:moveTo>
                    <a:cubicBezTo>
                      <a:pt x="19437" y="14185"/>
                      <a:pt x="19452" y="14188"/>
                      <a:pt x="19475" y="14195"/>
                    </a:cubicBezTo>
                    <a:cubicBezTo>
                      <a:pt x="19534" y="14215"/>
                      <a:pt x="19603" y="14264"/>
                      <a:pt x="19683" y="14324"/>
                    </a:cubicBezTo>
                    <a:cubicBezTo>
                      <a:pt x="19663" y="14344"/>
                      <a:pt x="19643" y="14363"/>
                      <a:pt x="19623" y="14383"/>
                    </a:cubicBezTo>
                    <a:cubicBezTo>
                      <a:pt x="19476" y="14260"/>
                      <a:pt x="19382" y="14185"/>
                      <a:pt x="19427" y="14185"/>
                    </a:cubicBezTo>
                    <a:close/>
                    <a:moveTo>
                      <a:pt x="19792" y="14413"/>
                    </a:moveTo>
                    <a:cubicBezTo>
                      <a:pt x="19802" y="14423"/>
                      <a:pt x="19812" y="14433"/>
                      <a:pt x="19822" y="14433"/>
                    </a:cubicBezTo>
                    <a:cubicBezTo>
                      <a:pt x="19802" y="14443"/>
                      <a:pt x="19782" y="14453"/>
                      <a:pt x="19762" y="14463"/>
                    </a:cubicBezTo>
                    <a:cubicBezTo>
                      <a:pt x="19772" y="14453"/>
                      <a:pt x="19782" y="14433"/>
                      <a:pt x="19792" y="14413"/>
                    </a:cubicBezTo>
                    <a:close/>
                    <a:moveTo>
                      <a:pt x="19346" y="14086"/>
                    </a:moveTo>
                    <a:lnTo>
                      <a:pt x="19346" y="14086"/>
                    </a:lnTo>
                    <a:cubicBezTo>
                      <a:pt x="19365" y="14096"/>
                      <a:pt x="19336" y="14126"/>
                      <a:pt x="19306" y="14126"/>
                    </a:cubicBezTo>
                    <a:cubicBezTo>
                      <a:pt x="19303" y="14125"/>
                      <a:pt x="19300" y="14124"/>
                      <a:pt x="19297" y="14124"/>
                    </a:cubicBezTo>
                    <a:cubicBezTo>
                      <a:pt x="19261" y="14124"/>
                      <a:pt x="19227" y="14177"/>
                      <a:pt x="19237" y="14195"/>
                    </a:cubicBezTo>
                    <a:cubicBezTo>
                      <a:pt x="19246" y="14205"/>
                      <a:pt x="19336" y="14235"/>
                      <a:pt x="19306" y="14314"/>
                    </a:cubicBezTo>
                    <a:cubicBezTo>
                      <a:pt x="19284" y="14364"/>
                      <a:pt x="19320" y="14378"/>
                      <a:pt x="19357" y="14378"/>
                    </a:cubicBezTo>
                    <a:cubicBezTo>
                      <a:pt x="19370" y="14378"/>
                      <a:pt x="19384" y="14376"/>
                      <a:pt x="19395" y="14373"/>
                    </a:cubicBezTo>
                    <a:cubicBezTo>
                      <a:pt x="19401" y="14370"/>
                      <a:pt x="19406" y="14368"/>
                      <a:pt x="19412" y="14368"/>
                    </a:cubicBezTo>
                    <a:cubicBezTo>
                      <a:pt x="19437" y="14368"/>
                      <a:pt x="19456" y="14401"/>
                      <a:pt x="19415" y="14433"/>
                    </a:cubicBezTo>
                    <a:cubicBezTo>
                      <a:pt x="19356" y="14463"/>
                      <a:pt x="19405" y="14582"/>
                      <a:pt x="19445" y="14582"/>
                    </a:cubicBezTo>
                    <a:cubicBezTo>
                      <a:pt x="19481" y="14582"/>
                      <a:pt x="19512" y="14540"/>
                      <a:pt x="19549" y="14540"/>
                    </a:cubicBezTo>
                    <a:cubicBezTo>
                      <a:pt x="19563" y="14540"/>
                      <a:pt x="19577" y="14546"/>
                      <a:pt x="19594" y="14562"/>
                    </a:cubicBezTo>
                    <a:lnTo>
                      <a:pt x="19584" y="14562"/>
                    </a:lnTo>
                    <a:cubicBezTo>
                      <a:pt x="19564" y="14572"/>
                      <a:pt x="19554" y="14582"/>
                      <a:pt x="19544" y="14601"/>
                    </a:cubicBezTo>
                    <a:cubicBezTo>
                      <a:pt x="19530" y="14594"/>
                      <a:pt x="19511" y="14587"/>
                      <a:pt x="19494" y="14587"/>
                    </a:cubicBezTo>
                    <a:cubicBezTo>
                      <a:pt x="19487" y="14587"/>
                      <a:pt x="19480" y="14589"/>
                      <a:pt x="19475" y="14592"/>
                    </a:cubicBezTo>
                    <a:cubicBezTo>
                      <a:pt x="19453" y="14601"/>
                      <a:pt x="19421" y="14607"/>
                      <a:pt x="19389" y="14607"/>
                    </a:cubicBezTo>
                    <a:cubicBezTo>
                      <a:pt x="19321" y="14607"/>
                      <a:pt x="19255" y="14577"/>
                      <a:pt x="19296" y="14482"/>
                    </a:cubicBezTo>
                    <a:cubicBezTo>
                      <a:pt x="19375" y="14324"/>
                      <a:pt x="19177" y="14274"/>
                      <a:pt x="19157" y="14235"/>
                    </a:cubicBezTo>
                    <a:cubicBezTo>
                      <a:pt x="19147" y="14205"/>
                      <a:pt x="19187" y="14135"/>
                      <a:pt x="19246" y="14106"/>
                    </a:cubicBezTo>
                    <a:cubicBezTo>
                      <a:pt x="19266" y="14096"/>
                      <a:pt x="19286" y="14096"/>
                      <a:pt x="19296" y="14096"/>
                    </a:cubicBezTo>
                    <a:cubicBezTo>
                      <a:pt x="19316" y="14096"/>
                      <a:pt x="19336" y="14096"/>
                      <a:pt x="19346" y="14086"/>
                    </a:cubicBezTo>
                    <a:close/>
                    <a:moveTo>
                      <a:pt x="14190" y="14354"/>
                    </a:moveTo>
                    <a:cubicBezTo>
                      <a:pt x="14219" y="14393"/>
                      <a:pt x="14259" y="14443"/>
                      <a:pt x="14289" y="14482"/>
                    </a:cubicBezTo>
                    <a:cubicBezTo>
                      <a:pt x="14289" y="14482"/>
                      <a:pt x="14279" y="14492"/>
                      <a:pt x="14279" y="14492"/>
                    </a:cubicBezTo>
                    <a:cubicBezTo>
                      <a:pt x="14250" y="14550"/>
                      <a:pt x="14245" y="14571"/>
                      <a:pt x="14253" y="14571"/>
                    </a:cubicBezTo>
                    <a:cubicBezTo>
                      <a:pt x="14263" y="14571"/>
                      <a:pt x="14288" y="14548"/>
                      <a:pt x="14319" y="14522"/>
                    </a:cubicBezTo>
                    <a:cubicBezTo>
                      <a:pt x="14348" y="14552"/>
                      <a:pt x="14378" y="14582"/>
                      <a:pt x="14398" y="14611"/>
                    </a:cubicBezTo>
                    <a:cubicBezTo>
                      <a:pt x="14388" y="14641"/>
                      <a:pt x="14368" y="14671"/>
                      <a:pt x="14309" y="14740"/>
                    </a:cubicBezTo>
                    <a:cubicBezTo>
                      <a:pt x="14280" y="14771"/>
                      <a:pt x="14258" y="14783"/>
                      <a:pt x="14238" y="14783"/>
                    </a:cubicBezTo>
                    <a:cubicBezTo>
                      <a:pt x="14174" y="14783"/>
                      <a:pt x="14137" y="14657"/>
                      <a:pt x="14031" y="14611"/>
                    </a:cubicBezTo>
                    <a:cubicBezTo>
                      <a:pt x="14021" y="14601"/>
                      <a:pt x="14021" y="14601"/>
                      <a:pt x="14021" y="14601"/>
                    </a:cubicBezTo>
                    <a:cubicBezTo>
                      <a:pt x="14051" y="14552"/>
                      <a:pt x="14061" y="14512"/>
                      <a:pt x="14061" y="14512"/>
                    </a:cubicBezTo>
                    <a:cubicBezTo>
                      <a:pt x="14061" y="14512"/>
                      <a:pt x="14061" y="14453"/>
                      <a:pt x="14061" y="14393"/>
                    </a:cubicBezTo>
                    <a:cubicBezTo>
                      <a:pt x="14070" y="14400"/>
                      <a:pt x="14081" y="14403"/>
                      <a:pt x="14092" y="14403"/>
                    </a:cubicBezTo>
                    <a:cubicBezTo>
                      <a:pt x="14117" y="14403"/>
                      <a:pt x="14146" y="14387"/>
                      <a:pt x="14180" y="14354"/>
                    </a:cubicBezTo>
                    <a:close/>
                    <a:moveTo>
                      <a:pt x="16383" y="14680"/>
                    </a:moveTo>
                    <a:cubicBezTo>
                      <a:pt x="16417" y="14680"/>
                      <a:pt x="16366" y="14740"/>
                      <a:pt x="16321" y="14800"/>
                    </a:cubicBezTo>
                    <a:cubicBezTo>
                      <a:pt x="16312" y="14800"/>
                      <a:pt x="16302" y="14780"/>
                      <a:pt x="16302" y="14750"/>
                    </a:cubicBezTo>
                    <a:cubicBezTo>
                      <a:pt x="16302" y="14740"/>
                      <a:pt x="16302" y="14730"/>
                      <a:pt x="16292" y="14711"/>
                    </a:cubicBezTo>
                    <a:cubicBezTo>
                      <a:pt x="16302" y="14711"/>
                      <a:pt x="16312" y="14701"/>
                      <a:pt x="16321" y="14701"/>
                    </a:cubicBezTo>
                    <a:cubicBezTo>
                      <a:pt x="16353" y="14686"/>
                      <a:pt x="16373" y="14680"/>
                      <a:pt x="16383" y="14680"/>
                    </a:cubicBezTo>
                    <a:close/>
                    <a:moveTo>
                      <a:pt x="13972" y="14681"/>
                    </a:moveTo>
                    <a:cubicBezTo>
                      <a:pt x="13972" y="14701"/>
                      <a:pt x="13981" y="14730"/>
                      <a:pt x="13962" y="14760"/>
                    </a:cubicBezTo>
                    <a:cubicBezTo>
                      <a:pt x="13942" y="14810"/>
                      <a:pt x="13862" y="14839"/>
                      <a:pt x="13793" y="14859"/>
                    </a:cubicBezTo>
                    <a:cubicBezTo>
                      <a:pt x="13803" y="14849"/>
                      <a:pt x="13813" y="14830"/>
                      <a:pt x="13833" y="14820"/>
                    </a:cubicBezTo>
                    <a:cubicBezTo>
                      <a:pt x="13882" y="14790"/>
                      <a:pt x="13932" y="14730"/>
                      <a:pt x="13972" y="14681"/>
                    </a:cubicBezTo>
                    <a:close/>
                    <a:moveTo>
                      <a:pt x="16431" y="14958"/>
                    </a:moveTo>
                    <a:cubicBezTo>
                      <a:pt x="16450" y="14998"/>
                      <a:pt x="16470" y="15048"/>
                      <a:pt x="16480" y="15087"/>
                    </a:cubicBezTo>
                    <a:cubicBezTo>
                      <a:pt x="16500" y="15147"/>
                      <a:pt x="16480" y="15157"/>
                      <a:pt x="16450" y="15167"/>
                    </a:cubicBezTo>
                    <a:cubicBezTo>
                      <a:pt x="16431" y="15147"/>
                      <a:pt x="16411" y="15167"/>
                      <a:pt x="16391" y="15137"/>
                    </a:cubicBezTo>
                    <a:cubicBezTo>
                      <a:pt x="16381" y="15117"/>
                      <a:pt x="16401" y="15048"/>
                      <a:pt x="16431" y="14958"/>
                    </a:cubicBezTo>
                    <a:close/>
                    <a:moveTo>
                      <a:pt x="11545" y="10687"/>
                    </a:moveTo>
                    <a:cubicBezTo>
                      <a:pt x="11551" y="10687"/>
                      <a:pt x="11566" y="10924"/>
                      <a:pt x="11582" y="10963"/>
                    </a:cubicBezTo>
                    <a:cubicBezTo>
                      <a:pt x="11602" y="10992"/>
                      <a:pt x="11602" y="11052"/>
                      <a:pt x="11612" y="11101"/>
                    </a:cubicBezTo>
                    <a:cubicBezTo>
                      <a:pt x="11612" y="11131"/>
                      <a:pt x="11612" y="11151"/>
                      <a:pt x="11612" y="11181"/>
                    </a:cubicBezTo>
                    <a:cubicBezTo>
                      <a:pt x="11612" y="11181"/>
                      <a:pt x="11612" y="11191"/>
                      <a:pt x="11612" y="11201"/>
                    </a:cubicBezTo>
                    <a:cubicBezTo>
                      <a:pt x="11612" y="11220"/>
                      <a:pt x="11615" y="11227"/>
                      <a:pt x="11620" y="11227"/>
                    </a:cubicBezTo>
                    <a:cubicBezTo>
                      <a:pt x="11629" y="11227"/>
                      <a:pt x="11643" y="11209"/>
                      <a:pt x="11661" y="11191"/>
                    </a:cubicBezTo>
                    <a:cubicBezTo>
                      <a:pt x="11671" y="11181"/>
                      <a:pt x="11681" y="11171"/>
                      <a:pt x="11681" y="11161"/>
                    </a:cubicBezTo>
                    <a:cubicBezTo>
                      <a:pt x="11701" y="11151"/>
                      <a:pt x="11711" y="11141"/>
                      <a:pt x="11731" y="11141"/>
                    </a:cubicBezTo>
                    <a:cubicBezTo>
                      <a:pt x="11745" y="11139"/>
                      <a:pt x="11752" y="11137"/>
                      <a:pt x="11755" y="11137"/>
                    </a:cubicBezTo>
                    <a:cubicBezTo>
                      <a:pt x="11764" y="11137"/>
                      <a:pt x="11726" y="11150"/>
                      <a:pt x="11711" y="11181"/>
                    </a:cubicBezTo>
                    <a:cubicBezTo>
                      <a:pt x="11701" y="11181"/>
                      <a:pt x="11701" y="11191"/>
                      <a:pt x="11701" y="11191"/>
                    </a:cubicBezTo>
                    <a:cubicBezTo>
                      <a:pt x="11701" y="11191"/>
                      <a:pt x="11701" y="11201"/>
                      <a:pt x="11691" y="11201"/>
                    </a:cubicBezTo>
                    <a:cubicBezTo>
                      <a:pt x="11661" y="11260"/>
                      <a:pt x="11641" y="11339"/>
                      <a:pt x="11641" y="11369"/>
                    </a:cubicBezTo>
                    <a:cubicBezTo>
                      <a:pt x="11641" y="11369"/>
                      <a:pt x="11641" y="11379"/>
                      <a:pt x="11641" y="11379"/>
                    </a:cubicBezTo>
                    <a:cubicBezTo>
                      <a:pt x="11645" y="11382"/>
                      <a:pt x="11649" y="11382"/>
                      <a:pt x="11654" y="11382"/>
                    </a:cubicBezTo>
                    <a:lnTo>
                      <a:pt x="11654" y="11382"/>
                    </a:lnTo>
                    <a:cubicBezTo>
                      <a:pt x="11662" y="11382"/>
                      <a:pt x="11671" y="11382"/>
                      <a:pt x="11671" y="11409"/>
                    </a:cubicBezTo>
                    <a:cubicBezTo>
                      <a:pt x="11681" y="11448"/>
                      <a:pt x="11721" y="11468"/>
                      <a:pt x="11760" y="11478"/>
                    </a:cubicBezTo>
                    <a:lnTo>
                      <a:pt x="11810" y="11478"/>
                    </a:lnTo>
                    <a:cubicBezTo>
                      <a:pt x="11820" y="11488"/>
                      <a:pt x="11820" y="11498"/>
                      <a:pt x="11810" y="11518"/>
                    </a:cubicBezTo>
                    <a:cubicBezTo>
                      <a:pt x="11800" y="11567"/>
                      <a:pt x="11770" y="11617"/>
                      <a:pt x="11741" y="11637"/>
                    </a:cubicBezTo>
                    <a:cubicBezTo>
                      <a:pt x="11741" y="11647"/>
                      <a:pt x="11741" y="11647"/>
                      <a:pt x="11741" y="11647"/>
                    </a:cubicBezTo>
                    <a:cubicBezTo>
                      <a:pt x="11704" y="11674"/>
                      <a:pt x="11726" y="11717"/>
                      <a:pt x="11775" y="11717"/>
                    </a:cubicBezTo>
                    <a:cubicBezTo>
                      <a:pt x="11780" y="11717"/>
                      <a:pt x="11785" y="11717"/>
                      <a:pt x="11790" y="11716"/>
                    </a:cubicBezTo>
                    <a:cubicBezTo>
                      <a:pt x="11810" y="11706"/>
                      <a:pt x="11830" y="11696"/>
                      <a:pt x="11850" y="11667"/>
                    </a:cubicBezTo>
                    <a:lnTo>
                      <a:pt x="11860" y="11667"/>
                    </a:lnTo>
                    <a:cubicBezTo>
                      <a:pt x="11871" y="11655"/>
                      <a:pt x="11879" y="11650"/>
                      <a:pt x="11886" y="11650"/>
                    </a:cubicBezTo>
                    <a:cubicBezTo>
                      <a:pt x="11891" y="11650"/>
                      <a:pt x="11895" y="11652"/>
                      <a:pt x="11899" y="11657"/>
                    </a:cubicBezTo>
                    <a:cubicBezTo>
                      <a:pt x="11919" y="11667"/>
                      <a:pt x="11949" y="11706"/>
                      <a:pt x="11998" y="11756"/>
                    </a:cubicBezTo>
                    <a:cubicBezTo>
                      <a:pt x="12068" y="11845"/>
                      <a:pt x="11909" y="11795"/>
                      <a:pt x="11869" y="11855"/>
                    </a:cubicBezTo>
                    <a:cubicBezTo>
                      <a:pt x="11856" y="11878"/>
                      <a:pt x="11852" y="11886"/>
                      <a:pt x="11849" y="11886"/>
                    </a:cubicBezTo>
                    <a:cubicBezTo>
                      <a:pt x="11842" y="11886"/>
                      <a:pt x="11840" y="11855"/>
                      <a:pt x="11780" y="11855"/>
                    </a:cubicBezTo>
                    <a:cubicBezTo>
                      <a:pt x="11691" y="11855"/>
                      <a:pt x="11760" y="11964"/>
                      <a:pt x="11750" y="12113"/>
                    </a:cubicBezTo>
                    <a:cubicBezTo>
                      <a:pt x="11746" y="12172"/>
                      <a:pt x="11766" y="12194"/>
                      <a:pt x="11789" y="12194"/>
                    </a:cubicBezTo>
                    <a:cubicBezTo>
                      <a:pt x="11819" y="12194"/>
                      <a:pt x="11855" y="12157"/>
                      <a:pt x="11850" y="12123"/>
                    </a:cubicBezTo>
                    <a:cubicBezTo>
                      <a:pt x="11830" y="12063"/>
                      <a:pt x="11800" y="12073"/>
                      <a:pt x="11919" y="12023"/>
                    </a:cubicBezTo>
                    <a:cubicBezTo>
                      <a:pt x="11953" y="12006"/>
                      <a:pt x="11968" y="11999"/>
                      <a:pt x="11971" y="11999"/>
                    </a:cubicBezTo>
                    <a:cubicBezTo>
                      <a:pt x="11978" y="11999"/>
                      <a:pt x="11913" y="12043"/>
                      <a:pt x="11899" y="12093"/>
                    </a:cubicBezTo>
                    <a:cubicBezTo>
                      <a:pt x="11884" y="12145"/>
                      <a:pt x="11920" y="12203"/>
                      <a:pt x="11960" y="12203"/>
                    </a:cubicBezTo>
                    <a:cubicBezTo>
                      <a:pt x="11973" y="12203"/>
                      <a:pt x="11986" y="12197"/>
                      <a:pt x="11998" y="12182"/>
                    </a:cubicBezTo>
                    <a:cubicBezTo>
                      <a:pt x="12012" y="12166"/>
                      <a:pt x="12025" y="12158"/>
                      <a:pt x="12037" y="12158"/>
                    </a:cubicBezTo>
                    <a:cubicBezTo>
                      <a:pt x="12062" y="12158"/>
                      <a:pt x="12084" y="12189"/>
                      <a:pt x="12098" y="12242"/>
                    </a:cubicBezTo>
                    <a:cubicBezTo>
                      <a:pt x="12102" y="12261"/>
                      <a:pt x="12102" y="12267"/>
                      <a:pt x="12100" y="12267"/>
                    </a:cubicBezTo>
                    <a:cubicBezTo>
                      <a:pt x="12094" y="12267"/>
                      <a:pt x="12074" y="12236"/>
                      <a:pt x="12057" y="12236"/>
                    </a:cubicBezTo>
                    <a:cubicBezTo>
                      <a:pt x="12050" y="12236"/>
                      <a:pt x="12043" y="12242"/>
                      <a:pt x="12038" y="12261"/>
                    </a:cubicBezTo>
                    <a:cubicBezTo>
                      <a:pt x="12018" y="12314"/>
                      <a:pt x="11976" y="12341"/>
                      <a:pt x="11939" y="12341"/>
                    </a:cubicBezTo>
                    <a:cubicBezTo>
                      <a:pt x="11920" y="12341"/>
                      <a:pt x="11903" y="12334"/>
                      <a:pt x="11889" y="12321"/>
                    </a:cubicBezTo>
                    <a:cubicBezTo>
                      <a:pt x="11877" y="12308"/>
                      <a:pt x="11866" y="12303"/>
                      <a:pt x="11855" y="12303"/>
                    </a:cubicBezTo>
                    <a:cubicBezTo>
                      <a:pt x="11830" y="12303"/>
                      <a:pt x="11802" y="12330"/>
                      <a:pt x="11741" y="12371"/>
                    </a:cubicBezTo>
                    <a:cubicBezTo>
                      <a:pt x="11711" y="12390"/>
                      <a:pt x="11711" y="12400"/>
                      <a:pt x="11711" y="12410"/>
                    </a:cubicBezTo>
                    <a:cubicBezTo>
                      <a:pt x="11711" y="12430"/>
                      <a:pt x="11731" y="12450"/>
                      <a:pt x="11750" y="12470"/>
                    </a:cubicBezTo>
                    <a:cubicBezTo>
                      <a:pt x="11780" y="12489"/>
                      <a:pt x="11810" y="12499"/>
                      <a:pt x="11820" y="12519"/>
                    </a:cubicBezTo>
                    <a:cubicBezTo>
                      <a:pt x="11711" y="12618"/>
                      <a:pt x="11879" y="12608"/>
                      <a:pt x="12028" y="12638"/>
                    </a:cubicBezTo>
                    <a:cubicBezTo>
                      <a:pt x="12042" y="12652"/>
                      <a:pt x="12046" y="12666"/>
                      <a:pt x="12054" y="12666"/>
                    </a:cubicBezTo>
                    <a:cubicBezTo>
                      <a:pt x="12058" y="12666"/>
                      <a:pt x="12062" y="12664"/>
                      <a:pt x="12068" y="12658"/>
                    </a:cubicBezTo>
                    <a:cubicBezTo>
                      <a:pt x="12078" y="12648"/>
                      <a:pt x="12078" y="12648"/>
                      <a:pt x="12088" y="12648"/>
                    </a:cubicBezTo>
                    <a:cubicBezTo>
                      <a:pt x="12098" y="12648"/>
                      <a:pt x="12098" y="12658"/>
                      <a:pt x="12107" y="12658"/>
                    </a:cubicBezTo>
                    <a:cubicBezTo>
                      <a:pt x="12137" y="12678"/>
                      <a:pt x="12167" y="12727"/>
                      <a:pt x="12217" y="12797"/>
                    </a:cubicBezTo>
                    <a:cubicBezTo>
                      <a:pt x="12261" y="12858"/>
                      <a:pt x="12249" y="12882"/>
                      <a:pt x="12225" y="12882"/>
                    </a:cubicBezTo>
                    <a:cubicBezTo>
                      <a:pt x="12206" y="12882"/>
                      <a:pt x="12180" y="12868"/>
                      <a:pt x="12167" y="12846"/>
                    </a:cubicBezTo>
                    <a:cubicBezTo>
                      <a:pt x="12162" y="12831"/>
                      <a:pt x="12159" y="12825"/>
                      <a:pt x="12156" y="12825"/>
                    </a:cubicBezTo>
                    <a:cubicBezTo>
                      <a:pt x="12150" y="12825"/>
                      <a:pt x="12152" y="12874"/>
                      <a:pt x="12137" y="12896"/>
                    </a:cubicBezTo>
                    <a:cubicBezTo>
                      <a:pt x="12130" y="12904"/>
                      <a:pt x="12121" y="12911"/>
                      <a:pt x="12109" y="12911"/>
                    </a:cubicBezTo>
                    <a:cubicBezTo>
                      <a:pt x="12091" y="12911"/>
                      <a:pt x="12065" y="12891"/>
                      <a:pt x="12028" y="12817"/>
                    </a:cubicBezTo>
                    <a:cubicBezTo>
                      <a:pt x="12013" y="12793"/>
                      <a:pt x="12000" y="12784"/>
                      <a:pt x="11987" y="12784"/>
                    </a:cubicBezTo>
                    <a:cubicBezTo>
                      <a:pt x="11943" y="12784"/>
                      <a:pt x="11919" y="12906"/>
                      <a:pt x="11919" y="12906"/>
                    </a:cubicBezTo>
                    <a:cubicBezTo>
                      <a:pt x="11919" y="12906"/>
                      <a:pt x="11879" y="12965"/>
                      <a:pt x="11820" y="13015"/>
                    </a:cubicBezTo>
                    <a:cubicBezTo>
                      <a:pt x="11770" y="13065"/>
                      <a:pt x="11949" y="13084"/>
                      <a:pt x="11998" y="13094"/>
                    </a:cubicBezTo>
                    <a:cubicBezTo>
                      <a:pt x="12058" y="13094"/>
                      <a:pt x="11988" y="13154"/>
                      <a:pt x="12028" y="13193"/>
                    </a:cubicBezTo>
                    <a:cubicBezTo>
                      <a:pt x="12032" y="13202"/>
                      <a:pt x="12038" y="13205"/>
                      <a:pt x="12045" y="13205"/>
                    </a:cubicBezTo>
                    <a:cubicBezTo>
                      <a:pt x="12055" y="13205"/>
                      <a:pt x="12066" y="13199"/>
                      <a:pt x="12078" y="13193"/>
                    </a:cubicBezTo>
                    <a:lnTo>
                      <a:pt x="12078" y="13193"/>
                    </a:lnTo>
                    <a:cubicBezTo>
                      <a:pt x="12078" y="13263"/>
                      <a:pt x="12008" y="13332"/>
                      <a:pt x="11939" y="13342"/>
                    </a:cubicBezTo>
                    <a:cubicBezTo>
                      <a:pt x="11939" y="13342"/>
                      <a:pt x="11939" y="13342"/>
                      <a:pt x="11939" y="13332"/>
                    </a:cubicBezTo>
                    <a:cubicBezTo>
                      <a:pt x="11919" y="13293"/>
                      <a:pt x="11909" y="13263"/>
                      <a:pt x="11869" y="13243"/>
                    </a:cubicBezTo>
                    <a:lnTo>
                      <a:pt x="11860" y="13243"/>
                    </a:lnTo>
                    <a:cubicBezTo>
                      <a:pt x="11857" y="13240"/>
                      <a:pt x="11854" y="13239"/>
                      <a:pt x="11852" y="13239"/>
                    </a:cubicBezTo>
                    <a:cubicBezTo>
                      <a:pt x="11845" y="13239"/>
                      <a:pt x="11840" y="13248"/>
                      <a:pt x="11840" y="13263"/>
                    </a:cubicBezTo>
                    <a:cubicBezTo>
                      <a:pt x="11830" y="13273"/>
                      <a:pt x="11840" y="13293"/>
                      <a:pt x="11840" y="13312"/>
                    </a:cubicBezTo>
                    <a:lnTo>
                      <a:pt x="11830" y="13312"/>
                    </a:lnTo>
                    <a:cubicBezTo>
                      <a:pt x="11793" y="13279"/>
                      <a:pt x="11758" y="13264"/>
                      <a:pt x="11727" y="13264"/>
                    </a:cubicBezTo>
                    <a:cubicBezTo>
                      <a:pt x="11664" y="13264"/>
                      <a:pt x="11611" y="13323"/>
                      <a:pt x="11572" y="13422"/>
                    </a:cubicBezTo>
                    <a:cubicBezTo>
                      <a:pt x="11560" y="13457"/>
                      <a:pt x="11560" y="13469"/>
                      <a:pt x="11567" y="13469"/>
                    </a:cubicBezTo>
                    <a:cubicBezTo>
                      <a:pt x="11582" y="13469"/>
                      <a:pt x="11634" y="13409"/>
                      <a:pt x="11680" y="13409"/>
                    </a:cubicBezTo>
                    <a:cubicBezTo>
                      <a:pt x="11699" y="13409"/>
                      <a:pt x="11717" y="13420"/>
                      <a:pt x="11731" y="13451"/>
                    </a:cubicBezTo>
                    <a:cubicBezTo>
                      <a:pt x="11770" y="13550"/>
                      <a:pt x="11889" y="13590"/>
                      <a:pt x="11988" y="13590"/>
                    </a:cubicBezTo>
                    <a:cubicBezTo>
                      <a:pt x="11998" y="13620"/>
                      <a:pt x="11998" y="13650"/>
                      <a:pt x="12028" y="13689"/>
                    </a:cubicBezTo>
                    <a:cubicBezTo>
                      <a:pt x="12041" y="13710"/>
                      <a:pt x="12051" y="13718"/>
                      <a:pt x="12060" y="13718"/>
                    </a:cubicBezTo>
                    <a:cubicBezTo>
                      <a:pt x="12086" y="13718"/>
                      <a:pt x="12103" y="13649"/>
                      <a:pt x="12147" y="13590"/>
                    </a:cubicBezTo>
                    <a:cubicBezTo>
                      <a:pt x="12155" y="13578"/>
                      <a:pt x="12162" y="13572"/>
                      <a:pt x="12168" y="13572"/>
                    </a:cubicBezTo>
                    <a:cubicBezTo>
                      <a:pt x="12203" y="13572"/>
                      <a:pt x="12221" y="13727"/>
                      <a:pt x="12246" y="13769"/>
                    </a:cubicBezTo>
                    <a:cubicBezTo>
                      <a:pt x="12266" y="13808"/>
                      <a:pt x="12306" y="13749"/>
                      <a:pt x="12365" y="13888"/>
                    </a:cubicBezTo>
                    <a:cubicBezTo>
                      <a:pt x="12335" y="13897"/>
                      <a:pt x="12306" y="13917"/>
                      <a:pt x="12276" y="13927"/>
                    </a:cubicBezTo>
                    <a:cubicBezTo>
                      <a:pt x="12276" y="13937"/>
                      <a:pt x="12266" y="13937"/>
                      <a:pt x="12256" y="13937"/>
                    </a:cubicBezTo>
                    <a:cubicBezTo>
                      <a:pt x="12246" y="13897"/>
                      <a:pt x="12236" y="13848"/>
                      <a:pt x="12217" y="13838"/>
                    </a:cubicBezTo>
                    <a:cubicBezTo>
                      <a:pt x="12208" y="13833"/>
                      <a:pt x="12199" y="13830"/>
                      <a:pt x="12192" y="13830"/>
                    </a:cubicBezTo>
                    <a:cubicBezTo>
                      <a:pt x="12156" y="13830"/>
                      <a:pt x="12136" y="13884"/>
                      <a:pt x="12177" y="13957"/>
                    </a:cubicBezTo>
                    <a:cubicBezTo>
                      <a:pt x="12154" y="13957"/>
                      <a:pt x="12129" y="13955"/>
                      <a:pt x="12103" y="13955"/>
                    </a:cubicBezTo>
                    <a:cubicBezTo>
                      <a:pt x="12049" y="13955"/>
                      <a:pt x="11985" y="13964"/>
                      <a:pt x="11899" y="14016"/>
                    </a:cubicBezTo>
                    <a:cubicBezTo>
                      <a:pt x="11737" y="14114"/>
                      <a:pt x="11727" y="14211"/>
                      <a:pt x="11681" y="14211"/>
                    </a:cubicBezTo>
                    <a:cubicBezTo>
                      <a:pt x="11670" y="14211"/>
                      <a:pt x="11658" y="14206"/>
                      <a:pt x="11641" y="14195"/>
                    </a:cubicBezTo>
                    <a:cubicBezTo>
                      <a:pt x="11627" y="14183"/>
                      <a:pt x="11612" y="14177"/>
                      <a:pt x="11595" y="14177"/>
                    </a:cubicBezTo>
                    <a:cubicBezTo>
                      <a:pt x="11518" y="14177"/>
                      <a:pt x="11410" y="14300"/>
                      <a:pt x="11255" y="14463"/>
                    </a:cubicBezTo>
                    <a:cubicBezTo>
                      <a:pt x="11149" y="14568"/>
                      <a:pt x="11184" y="14612"/>
                      <a:pt x="11245" y="14612"/>
                    </a:cubicBezTo>
                    <a:cubicBezTo>
                      <a:pt x="11293" y="14612"/>
                      <a:pt x="11358" y="14585"/>
                      <a:pt x="11384" y="14542"/>
                    </a:cubicBezTo>
                    <a:cubicBezTo>
                      <a:pt x="11396" y="14517"/>
                      <a:pt x="11404" y="14507"/>
                      <a:pt x="11410" y="14507"/>
                    </a:cubicBezTo>
                    <a:cubicBezTo>
                      <a:pt x="11428" y="14507"/>
                      <a:pt x="11428" y="14594"/>
                      <a:pt x="11473" y="14631"/>
                    </a:cubicBezTo>
                    <a:cubicBezTo>
                      <a:pt x="11493" y="14655"/>
                      <a:pt x="11518" y="14674"/>
                      <a:pt x="11551" y="14674"/>
                    </a:cubicBezTo>
                    <a:cubicBezTo>
                      <a:pt x="11599" y="14674"/>
                      <a:pt x="11666" y="14632"/>
                      <a:pt x="11760" y="14502"/>
                    </a:cubicBezTo>
                    <a:cubicBezTo>
                      <a:pt x="11796" y="14453"/>
                      <a:pt x="11830" y="14434"/>
                      <a:pt x="11860" y="14434"/>
                    </a:cubicBezTo>
                    <a:cubicBezTo>
                      <a:pt x="11966" y="14434"/>
                      <a:pt x="12038" y="14661"/>
                      <a:pt x="12038" y="14661"/>
                    </a:cubicBezTo>
                    <a:cubicBezTo>
                      <a:pt x="12038" y="14661"/>
                      <a:pt x="12127" y="14780"/>
                      <a:pt x="12276" y="14869"/>
                    </a:cubicBezTo>
                    <a:cubicBezTo>
                      <a:pt x="12415" y="14968"/>
                      <a:pt x="11949" y="14998"/>
                      <a:pt x="11820" y="15008"/>
                    </a:cubicBezTo>
                    <a:cubicBezTo>
                      <a:pt x="11681" y="15018"/>
                      <a:pt x="11860" y="15127"/>
                      <a:pt x="11760" y="15206"/>
                    </a:cubicBezTo>
                    <a:cubicBezTo>
                      <a:pt x="11743" y="15220"/>
                      <a:pt x="11723" y="15226"/>
                      <a:pt x="11701" y="15226"/>
                    </a:cubicBezTo>
                    <a:cubicBezTo>
                      <a:pt x="11590" y="15226"/>
                      <a:pt x="11419" y="15090"/>
                      <a:pt x="11255" y="15058"/>
                    </a:cubicBezTo>
                    <a:cubicBezTo>
                      <a:pt x="11203" y="15051"/>
                      <a:pt x="11160" y="15046"/>
                      <a:pt x="11121" y="15046"/>
                    </a:cubicBezTo>
                    <a:cubicBezTo>
                      <a:pt x="11048" y="15046"/>
                      <a:pt x="10992" y="15062"/>
                      <a:pt x="10928" y="15107"/>
                    </a:cubicBezTo>
                    <a:cubicBezTo>
                      <a:pt x="10908" y="15088"/>
                      <a:pt x="10893" y="15077"/>
                      <a:pt x="10877" y="15077"/>
                    </a:cubicBezTo>
                    <a:cubicBezTo>
                      <a:pt x="10868" y="15077"/>
                      <a:pt x="10859" y="15080"/>
                      <a:pt x="10848" y="15087"/>
                    </a:cubicBezTo>
                    <a:cubicBezTo>
                      <a:pt x="10810" y="15125"/>
                      <a:pt x="10777" y="15139"/>
                      <a:pt x="10750" y="15139"/>
                    </a:cubicBezTo>
                    <a:cubicBezTo>
                      <a:pt x="10734" y="15139"/>
                      <a:pt x="10720" y="15134"/>
                      <a:pt x="10709" y="15127"/>
                    </a:cubicBezTo>
                    <a:cubicBezTo>
                      <a:pt x="10729" y="15097"/>
                      <a:pt x="10729" y="15087"/>
                      <a:pt x="10709" y="15087"/>
                    </a:cubicBezTo>
                    <a:lnTo>
                      <a:pt x="10699" y="15087"/>
                    </a:lnTo>
                    <a:cubicBezTo>
                      <a:pt x="10709" y="15077"/>
                      <a:pt x="10709" y="15077"/>
                      <a:pt x="10709" y="15077"/>
                    </a:cubicBezTo>
                    <a:cubicBezTo>
                      <a:pt x="10767" y="15039"/>
                      <a:pt x="10824" y="14908"/>
                      <a:pt x="10792" y="14908"/>
                    </a:cubicBezTo>
                    <a:cubicBezTo>
                      <a:pt x="10791" y="14908"/>
                      <a:pt x="10790" y="14908"/>
                      <a:pt x="10789" y="14909"/>
                    </a:cubicBezTo>
                    <a:cubicBezTo>
                      <a:pt x="10781" y="14911"/>
                      <a:pt x="10772" y="14913"/>
                      <a:pt x="10762" y="14913"/>
                    </a:cubicBezTo>
                    <a:cubicBezTo>
                      <a:pt x="10731" y="14913"/>
                      <a:pt x="10692" y="14901"/>
                      <a:pt x="10670" y="14879"/>
                    </a:cubicBezTo>
                    <a:cubicBezTo>
                      <a:pt x="10680" y="14869"/>
                      <a:pt x="10699" y="14859"/>
                      <a:pt x="10709" y="14849"/>
                    </a:cubicBezTo>
                    <a:cubicBezTo>
                      <a:pt x="10726" y="14800"/>
                      <a:pt x="10680" y="14743"/>
                      <a:pt x="10711" y="14743"/>
                    </a:cubicBezTo>
                    <a:cubicBezTo>
                      <a:pt x="10717" y="14743"/>
                      <a:pt x="10726" y="14745"/>
                      <a:pt x="10739" y="14750"/>
                    </a:cubicBezTo>
                    <a:cubicBezTo>
                      <a:pt x="10799" y="14780"/>
                      <a:pt x="10825" y="14856"/>
                      <a:pt x="10865" y="14856"/>
                    </a:cubicBezTo>
                    <a:cubicBezTo>
                      <a:pt x="10877" y="14856"/>
                      <a:pt x="10891" y="14849"/>
                      <a:pt x="10908" y="14830"/>
                    </a:cubicBezTo>
                    <a:cubicBezTo>
                      <a:pt x="10977" y="14750"/>
                      <a:pt x="10947" y="14740"/>
                      <a:pt x="10987" y="14701"/>
                    </a:cubicBezTo>
                    <a:cubicBezTo>
                      <a:pt x="11027" y="14661"/>
                      <a:pt x="11037" y="14661"/>
                      <a:pt x="11056" y="14631"/>
                    </a:cubicBezTo>
                    <a:cubicBezTo>
                      <a:pt x="11075" y="14604"/>
                      <a:pt x="11042" y="14551"/>
                      <a:pt x="11022" y="14551"/>
                    </a:cubicBezTo>
                    <a:cubicBezTo>
                      <a:pt x="11020" y="14551"/>
                      <a:pt x="11018" y="14551"/>
                      <a:pt x="11017" y="14552"/>
                    </a:cubicBezTo>
                    <a:cubicBezTo>
                      <a:pt x="10997" y="14572"/>
                      <a:pt x="11007" y="14631"/>
                      <a:pt x="10957" y="14671"/>
                    </a:cubicBezTo>
                    <a:cubicBezTo>
                      <a:pt x="10918" y="14691"/>
                      <a:pt x="10879" y="14732"/>
                      <a:pt x="10871" y="14732"/>
                    </a:cubicBezTo>
                    <a:cubicBezTo>
                      <a:pt x="10867" y="14732"/>
                      <a:pt x="10871" y="14721"/>
                      <a:pt x="10888" y="14691"/>
                    </a:cubicBezTo>
                    <a:cubicBezTo>
                      <a:pt x="10937" y="14592"/>
                      <a:pt x="10967" y="14601"/>
                      <a:pt x="10957" y="14532"/>
                    </a:cubicBezTo>
                    <a:cubicBezTo>
                      <a:pt x="10950" y="14473"/>
                      <a:pt x="10926" y="14404"/>
                      <a:pt x="10902" y="14404"/>
                    </a:cubicBezTo>
                    <a:cubicBezTo>
                      <a:pt x="10894" y="14404"/>
                      <a:pt x="10886" y="14412"/>
                      <a:pt x="10878" y="14433"/>
                    </a:cubicBezTo>
                    <a:cubicBezTo>
                      <a:pt x="10848" y="14522"/>
                      <a:pt x="10898" y="14542"/>
                      <a:pt x="10828" y="14611"/>
                    </a:cubicBezTo>
                    <a:cubicBezTo>
                      <a:pt x="10809" y="14631"/>
                      <a:pt x="10791" y="14641"/>
                      <a:pt x="10778" y="14641"/>
                    </a:cubicBezTo>
                    <a:cubicBezTo>
                      <a:pt x="10751" y="14641"/>
                      <a:pt x="10742" y="14601"/>
                      <a:pt x="10769" y="14522"/>
                    </a:cubicBezTo>
                    <a:cubicBezTo>
                      <a:pt x="10809" y="14434"/>
                      <a:pt x="10862" y="14359"/>
                      <a:pt x="10839" y="14359"/>
                    </a:cubicBezTo>
                    <a:cubicBezTo>
                      <a:pt x="10834" y="14359"/>
                      <a:pt x="10824" y="14364"/>
                      <a:pt x="10809" y="14373"/>
                    </a:cubicBezTo>
                    <a:cubicBezTo>
                      <a:pt x="10739" y="14423"/>
                      <a:pt x="10759" y="14413"/>
                      <a:pt x="10719" y="14482"/>
                    </a:cubicBezTo>
                    <a:cubicBezTo>
                      <a:pt x="10691" y="14533"/>
                      <a:pt x="10625" y="14656"/>
                      <a:pt x="10607" y="14656"/>
                    </a:cubicBezTo>
                    <a:cubicBezTo>
                      <a:pt x="10600" y="14656"/>
                      <a:pt x="10599" y="14638"/>
                      <a:pt x="10610" y="14592"/>
                    </a:cubicBezTo>
                    <a:cubicBezTo>
                      <a:pt x="10650" y="14423"/>
                      <a:pt x="10660" y="14463"/>
                      <a:pt x="10699" y="14354"/>
                    </a:cubicBezTo>
                    <a:cubicBezTo>
                      <a:pt x="10729" y="14254"/>
                      <a:pt x="10729" y="14145"/>
                      <a:pt x="10769" y="14135"/>
                    </a:cubicBezTo>
                    <a:cubicBezTo>
                      <a:pt x="10777" y="14131"/>
                      <a:pt x="10785" y="14130"/>
                      <a:pt x="10794" y="14130"/>
                    </a:cubicBezTo>
                    <a:cubicBezTo>
                      <a:pt x="10828" y="14130"/>
                      <a:pt x="10864" y="14155"/>
                      <a:pt x="10888" y="14155"/>
                    </a:cubicBezTo>
                    <a:cubicBezTo>
                      <a:pt x="10914" y="14155"/>
                      <a:pt x="10940" y="14071"/>
                      <a:pt x="10906" y="14071"/>
                    </a:cubicBezTo>
                    <a:cubicBezTo>
                      <a:pt x="10901" y="14071"/>
                      <a:pt x="10895" y="14072"/>
                      <a:pt x="10888" y="14076"/>
                    </a:cubicBezTo>
                    <a:cubicBezTo>
                      <a:pt x="10866" y="14085"/>
                      <a:pt x="10839" y="14095"/>
                      <a:pt x="10821" y="14095"/>
                    </a:cubicBezTo>
                    <a:cubicBezTo>
                      <a:pt x="10799" y="14095"/>
                      <a:pt x="10794" y="14078"/>
                      <a:pt x="10838" y="14016"/>
                    </a:cubicBezTo>
                    <a:cubicBezTo>
                      <a:pt x="10912" y="13926"/>
                      <a:pt x="10965" y="13870"/>
                      <a:pt x="10948" y="13870"/>
                    </a:cubicBezTo>
                    <a:cubicBezTo>
                      <a:pt x="10945" y="13870"/>
                      <a:pt x="10938" y="13872"/>
                      <a:pt x="10928" y="13878"/>
                    </a:cubicBezTo>
                    <a:cubicBezTo>
                      <a:pt x="10878" y="13897"/>
                      <a:pt x="10789" y="14026"/>
                      <a:pt x="10769" y="14036"/>
                    </a:cubicBezTo>
                    <a:cubicBezTo>
                      <a:pt x="10758" y="14040"/>
                      <a:pt x="10744" y="14048"/>
                      <a:pt x="10734" y="14048"/>
                    </a:cubicBezTo>
                    <a:cubicBezTo>
                      <a:pt x="10719" y="14048"/>
                      <a:pt x="10716" y="14026"/>
                      <a:pt x="10759" y="13927"/>
                    </a:cubicBezTo>
                    <a:cubicBezTo>
                      <a:pt x="10828" y="13769"/>
                      <a:pt x="10809" y="13759"/>
                      <a:pt x="10838" y="13709"/>
                    </a:cubicBezTo>
                    <a:cubicBezTo>
                      <a:pt x="10854" y="13671"/>
                      <a:pt x="10857" y="13585"/>
                      <a:pt x="10886" y="13585"/>
                    </a:cubicBezTo>
                    <a:cubicBezTo>
                      <a:pt x="10894" y="13585"/>
                      <a:pt x="10904" y="13592"/>
                      <a:pt x="10918" y="13610"/>
                    </a:cubicBezTo>
                    <a:cubicBezTo>
                      <a:pt x="10955" y="13659"/>
                      <a:pt x="10980" y="13697"/>
                      <a:pt x="11006" y="13697"/>
                    </a:cubicBezTo>
                    <a:cubicBezTo>
                      <a:pt x="11022" y="13697"/>
                      <a:pt x="11038" y="13683"/>
                      <a:pt x="11056" y="13650"/>
                    </a:cubicBezTo>
                    <a:cubicBezTo>
                      <a:pt x="11106" y="13570"/>
                      <a:pt x="11086" y="13481"/>
                      <a:pt x="11165" y="13461"/>
                    </a:cubicBezTo>
                    <a:cubicBezTo>
                      <a:pt x="11245" y="13441"/>
                      <a:pt x="11275" y="13431"/>
                      <a:pt x="11275" y="13392"/>
                    </a:cubicBezTo>
                    <a:cubicBezTo>
                      <a:pt x="11275" y="13372"/>
                      <a:pt x="11275" y="13332"/>
                      <a:pt x="11265" y="13303"/>
                    </a:cubicBezTo>
                    <a:cubicBezTo>
                      <a:pt x="11248" y="13286"/>
                      <a:pt x="11232" y="13270"/>
                      <a:pt x="11211" y="13270"/>
                    </a:cubicBezTo>
                    <a:cubicBezTo>
                      <a:pt x="11206" y="13270"/>
                      <a:pt x="11201" y="13271"/>
                      <a:pt x="11195" y="13273"/>
                    </a:cubicBezTo>
                    <a:cubicBezTo>
                      <a:pt x="11126" y="13312"/>
                      <a:pt x="11146" y="13322"/>
                      <a:pt x="11086" y="13412"/>
                    </a:cubicBezTo>
                    <a:cubicBezTo>
                      <a:pt x="11058" y="13463"/>
                      <a:pt x="11023" y="13491"/>
                      <a:pt x="11002" y="13491"/>
                    </a:cubicBezTo>
                    <a:cubicBezTo>
                      <a:pt x="10986" y="13491"/>
                      <a:pt x="10979" y="13475"/>
                      <a:pt x="10987" y="13441"/>
                    </a:cubicBezTo>
                    <a:cubicBezTo>
                      <a:pt x="11001" y="13386"/>
                      <a:pt x="10995" y="13316"/>
                      <a:pt x="10967" y="13316"/>
                    </a:cubicBezTo>
                    <a:cubicBezTo>
                      <a:pt x="10955" y="13316"/>
                      <a:pt x="10939" y="13329"/>
                      <a:pt x="10918" y="13362"/>
                    </a:cubicBezTo>
                    <a:cubicBezTo>
                      <a:pt x="10858" y="13471"/>
                      <a:pt x="10838" y="13471"/>
                      <a:pt x="10759" y="13550"/>
                    </a:cubicBezTo>
                    <a:cubicBezTo>
                      <a:pt x="10722" y="13583"/>
                      <a:pt x="10676" y="13600"/>
                      <a:pt x="10650" y="13600"/>
                    </a:cubicBezTo>
                    <a:cubicBezTo>
                      <a:pt x="10620" y="13600"/>
                      <a:pt x="10616" y="13578"/>
                      <a:pt x="10680" y="13531"/>
                    </a:cubicBezTo>
                    <a:cubicBezTo>
                      <a:pt x="10789" y="13451"/>
                      <a:pt x="10828" y="13402"/>
                      <a:pt x="10828" y="13382"/>
                    </a:cubicBezTo>
                    <a:cubicBezTo>
                      <a:pt x="10820" y="13357"/>
                      <a:pt x="10833" y="13274"/>
                      <a:pt x="10776" y="13274"/>
                    </a:cubicBezTo>
                    <a:cubicBezTo>
                      <a:pt x="10766" y="13274"/>
                      <a:pt x="10754" y="13277"/>
                      <a:pt x="10739" y="13283"/>
                    </a:cubicBezTo>
                    <a:cubicBezTo>
                      <a:pt x="10698" y="13301"/>
                      <a:pt x="10660" y="13313"/>
                      <a:pt x="10636" y="13313"/>
                    </a:cubicBezTo>
                    <a:cubicBezTo>
                      <a:pt x="10608" y="13313"/>
                      <a:pt x="10602" y="13296"/>
                      <a:pt x="10640" y="13253"/>
                    </a:cubicBezTo>
                    <a:cubicBezTo>
                      <a:pt x="10692" y="13184"/>
                      <a:pt x="10736" y="13130"/>
                      <a:pt x="10799" y="13130"/>
                    </a:cubicBezTo>
                    <a:cubicBezTo>
                      <a:pt x="10808" y="13130"/>
                      <a:pt x="10818" y="13131"/>
                      <a:pt x="10828" y="13134"/>
                    </a:cubicBezTo>
                    <a:cubicBezTo>
                      <a:pt x="10886" y="13148"/>
                      <a:pt x="10944" y="13179"/>
                      <a:pt x="10986" y="13179"/>
                    </a:cubicBezTo>
                    <a:cubicBezTo>
                      <a:pt x="11002" y="13179"/>
                      <a:pt x="11016" y="13174"/>
                      <a:pt x="11027" y="13164"/>
                    </a:cubicBezTo>
                    <a:cubicBezTo>
                      <a:pt x="11056" y="13124"/>
                      <a:pt x="11086" y="13104"/>
                      <a:pt x="11126" y="13094"/>
                    </a:cubicBezTo>
                    <a:cubicBezTo>
                      <a:pt x="11126" y="13084"/>
                      <a:pt x="11136" y="13074"/>
                      <a:pt x="11146" y="13074"/>
                    </a:cubicBezTo>
                    <a:cubicBezTo>
                      <a:pt x="11185" y="13074"/>
                      <a:pt x="11225" y="13055"/>
                      <a:pt x="11235" y="13035"/>
                    </a:cubicBezTo>
                    <a:cubicBezTo>
                      <a:pt x="11235" y="13025"/>
                      <a:pt x="11235" y="13005"/>
                      <a:pt x="11215" y="12995"/>
                    </a:cubicBezTo>
                    <a:cubicBezTo>
                      <a:pt x="11165" y="12946"/>
                      <a:pt x="11126" y="12827"/>
                      <a:pt x="11126" y="12827"/>
                    </a:cubicBezTo>
                    <a:cubicBezTo>
                      <a:pt x="11126" y="12827"/>
                      <a:pt x="11132" y="12701"/>
                      <a:pt x="11106" y="12701"/>
                    </a:cubicBezTo>
                    <a:cubicBezTo>
                      <a:pt x="11099" y="12701"/>
                      <a:pt x="11089" y="12711"/>
                      <a:pt x="11076" y="12737"/>
                    </a:cubicBezTo>
                    <a:cubicBezTo>
                      <a:pt x="11026" y="12838"/>
                      <a:pt x="10990" y="12903"/>
                      <a:pt x="10968" y="12903"/>
                    </a:cubicBezTo>
                    <a:cubicBezTo>
                      <a:pt x="10964" y="12903"/>
                      <a:pt x="10960" y="12901"/>
                      <a:pt x="10957" y="12896"/>
                    </a:cubicBezTo>
                    <a:cubicBezTo>
                      <a:pt x="10942" y="12874"/>
                      <a:pt x="10939" y="12829"/>
                      <a:pt x="10929" y="12829"/>
                    </a:cubicBezTo>
                    <a:cubicBezTo>
                      <a:pt x="10926" y="12829"/>
                      <a:pt x="10923" y="12834"/>
                      <a:pt x="10918" y="12846"/>
                    </a:cubicBezTo>
                    <a:cubicBezTo>
                      <a:pt x="10909" y="12868"/>
                      <a:pt x="10885" y="12882"/>
                      <a:pt x="10867" y="12882"/>
                    </a:cubicBezTo>
                    <a:cubicBezTo>
                      <a:pt x="10843" y="12882"/>
                      <a:pt x="10829" y="12858"/>
                      <a:pt x="10868" y="12797"/>
                    </a:cubicBezTo>
                    <a:cubicBezTo>
                      <a:pt x="10933" y="12716"/>
                      <a:pt x="10971" y="12648"/>
                      <a:pt x="11005" y="12648"/>
                    </a:cubicBezTo>
                    <a:cubicBezTo>
                      <a:pt x="11012" y="12648"/>
                      <a:pt x="11020" y="12651"/>
                      <a:pt x="11027" y="12658"/>
                    </a:cubicBezTo>
                    <a:cubicBezTo>
                      <a:pt x="11032" y="12663"/>
                      <a:pt x="11036" y="12666"/>
                      <a:pt x="11040" y="12666"/>
                    </a:cubicBezTo>
                    <a:cubicBezTo>
                      <a:pt x="11056" y="12666"/>
                      <a:pt x="11061" y="12616"/>
                      <a:pt x="11126" y="12559"/>
                    </a:cubicBezTo>
                    <a:cubicBezTo>
                      <a:pt x="11146" y="12539"/>
                      <a:pt x="11165" y="12539"/>
                      <a:pt x="11175" y="12529"/>
                    </a:cubicBezTo>
                    <a:cubicBezTo>
                      <a:pt x="11184" y="12527"/>
                      <a:pt x="11193" y="12526"/>
                      <a:pt x="11201" y="12526"/>
                    </a:cubicBezTo>
                    <a:cubicBezTo>
                      <a:pt x="11215" y="12526"/>
                      <a:pt x="11229" y="12528"/>
                      <a:pt x="11241" y="12528"/>
                    </a:cubicBezTo>
                    <a:cubicBezTo>
                      <a:pt x="11253" y="12528"/>
                      <a:pt x="11264" y="12527"/>
                      <a:pt x="11275" y="12519"/>
                    </a:cubicBezTo>
                    <a:cubicBezTo>
                      <a:pt x="11275" y="12509"/>
                      <a:pt x="11294" y="12499"/>
                      <a:pt x="11304" y="12489"/>
                    </a:cubicBezTo>
                    <a:cubicBezTo>
                      <a:pt x="11354" y="12460"/>
                      <a:pt x="11423" y="12420"/>
                      <a:pt x="11354" y="12371"/>
                    </a:cubicBezTo>
                    <a:cubicBezTo>
                      <a:pt x="11344" y="12361"/>
                      <a:pt x="11334" y="12361"/>
                      <a:pt x="11334" y="12351"/>
                    </a:cubicBezTo>
                    <a:cubicBezTo>
                      <a:pt x="11288" y="12324"/>
                      <a:pt x="11259" y="12307"/>
                      <a:pt x="11236" y="12307"/>
                    </a:cubicBezTo>
                    <a:cubicBezTo>
                      <a:pt x="11225" y="12307"/>
                      <a:pt x="11215" y="12311"/>
                      <a:pt x="11205" y="12321"/>
                    </a:cubicBezTo>
                    <a:cubicBezTo>
                      <a:pt x="11180" y="12346"/>
                      <a:pt x="11138" y="12380"/>
                      <a:pt x="11106" y="12380"/>
                    </a:cubicBezTo>
                    <a:cubicBezTo>
                      <a:pt x="11088" y="12380"/>
                      <a:pt x="11073" y="12369"/>
                      <a:pt x="11066" y="12341"/>
                    </a:cubicBezTo>
                    <a:cubicBezTo>
                      <a:pt x="11037" y="12261"/>
                      <a:pt x="10977" y="12321"/>
                      <a:pt x="10997" y="12242"/>
                    </a:cubicBezTo>
                    <a:cubicBezTo>
                      <a:pt x="11012" y="12180"/>
                      <a:pt x="11033" y="12113"/>
                      <a:pt x="11065" y="12113"/>
                    </a:cubicBezTo>
                    <a:cubicBezTo>
                      <a:pt x="11075" y="12113"/>
                      <a:pt x="11085" y="12119"/>
                      <a:pt x="11096" y="12133"/>
                    </a:cubicBezTo>
                    <a:cubicBezTo>
                      <a:pt x="11116" y="12157"/>
                      <a:pt x="11133" y="12172"/>
                      <a:pt x="11143" y="12172"/>
                    </a:cubicBezTo>
                    <a:cubicBezTo>
                      <a:pt x="11153" y="12172"/>
                      <a:pt x="11156" y="12157"/>
                      <a:pt x="11146" y="12123"/>
                    </a:cubicBezTo>
                    <a:cubicBezTo>
                      <a:pt x="11129" y="12066"/>
                      <a:pt x="11033" y="11969"/>
                      <a:pt x="11065" y="11969"/>
                    </a:cubicBezTo>
                    <a:cubicBezTo>
                      <a:pt x="11072" y="11969"/>
                      <a:pt x="11085" y="11973"/>
                      <a:pt x="11106" y="11984"/>
                    </a:cubicBezTo>
                    <a:cubicBezTo>
                      <a:pt x="11225" y="12033"/>
                      <a:pt x="11265" y="12063"/>
                      <a:pt x="11245" y="12123"/>
                    </a:cubicBezTo>
                    <a:cubicBezTo>
                      <a:pt x="11234" y="12157"/>
                      <a:pt x="11270" y="12194"/>
                      <a:pt x="11303" y="12194"/>
                    </a:cubicBezTo>
                    <a:cubicBezTo>
                      <a:pt x="11327" y="12194"/>
                      <a:pt x="11348" y="12172"/>
                      <a:pt x="11344" y="12113"/>
                    </a:cubicBezTo>
                    <a:cubicBezTo>
                      <a:pt x="11324" y="11964"/>
                      <a:pt x="11354" y="11865"/>
                      <a:pt x="11265" y="11865"/>
                    </a:cubicBezTo>
                    <a:cubicBezTo>
                      <a:pt x="11251" y="11866"/>
                      <a:pt x="11239" y="11867"/>
                      <a:pt x="11230" y="11867"/>
                    </a:cubicBezTo>
                    <a:cubicBezTo>
                      <a:pt x="11183" y="11867"/>
                      <a:pt x="11199" y="11844"/>
                      <a:pt x="11165" y="11786"/>
                    </a:cubicBezTo>
                    <a:cubicBezTo>
                      <a:pt x="11126" y="11726"/>
                      <a:pt x="11007" y="11795"/>
                      <a:pt x="11076" y="11706"/>
                    </a:cubicBezTo>
                    <a:cubicBezTo>
                      <a:pt x="11099" y="11684"/>
                      <a:pt x="11118" y="11675"/>
                      <a:pt x="11134" y="11675"/>
                    </a:cubicBezTo>
                    <a:cubicBezTo>
                      <a:pt x="11174" y="11675"/>
                      <a:pt x="11199" y="11726"/>
                      <a:pt x="11235" y="11726"/>
                    </a:cubicBezTo>
                    <a:cubicBezTo>
                      <a:pt x="11284" y="11726"/>
                      <a:pt x="11324" y="11607"/>
                      <a:pt x="11275" y="11567"/>
                    </a:cubicBezTo>
                    <a:cubicBezTo>
                      <a:pt x="11221" y="11541"/>
                      <a:pt x="11247" y="11506"/>
                      <a:pt x="11282" y="11506"/>
                    </a:cubicBezTo>
                    <a:cubicBezTo>
                      <a:pt x="11286" y="11506"/>
                      <a:pt x="11290" y="11507"/>
                      <a:pt x="11294" y="11508"/>
                    </a:cubicBezTo>
                    <a:cubicBezTo>
                      <a:pt x="11303" y="11514"/>
                      <a:pt x="11318" y="11517"/>
                      <a:pt x="11333" y="11517"/>
                    </a:cubicBezTo>
                    <a:cubicBezTo>
                      <a:pt x="11367" y="11517"/>
                      <a:pt x="11404" y="11500"/>
                      <a:pt x="11384" y="11458"/>
                    </a:cubicBezTo>
                    <a:cubicBezTo>
                      <a:pt x="11344" y="11379"/>
                      <a:pt x="11443" y="11349"/>
                      <a:pt x="11453" y="11329"/>
                    </a:cubicBezTo>
                    <a:cubicBezTo>
                      <a:pt x="11453" y="11319"/>
                      <a:pt x="11443" y="11310"/>
                      <a:pt x="11443" y="11300"/>
                    </a:cubicBezTo>
                    <a:cubicBezTo>
                      <a:pt x="11423" y="11280"/>
                      <a:pt x="11403" y="11260"/>
                      <a:pt x="11384" y="11260"/>
                    </a:cubicBezTo>
                    <a:cubicBezTo>
                      <a:pt x="11381" y="11261"/>
                      <a:pt x="11377" y="11261"/>
                      <a:pt x="11374" y="11261"/>
                    </a:cubicBezTo>
                    <a:cubicBezTo>
                      <a:pt x="11341" y="11261"/>
                      <a:pt x="11314" y="11219"/>
                      <a:pt x="11352" y="11219"/>
                    </a:cubicBezTo>
                    <a:cubicBezTo>
                      <a:pt x="11355" y="11219"/>
                      <a:pt x="11359" y="11220"/>
                      <a:pt x="11364" y="11220"/>
                    </a:cubicBezTo>
                    <a:cubicBezTo>
                      <a:pt x="11405" y="11226"/>
                      <a:pt x="11429" y="11242"/>
                      <a:pt x="11443" y="11242"/>
                    </a:cubicBezTo>
                    <a:cubicBezTo>
                      <a:pt x="11453" y="11242"/>
                      <a:pt x="11459" y="11235"/>
                      <a:pt x="11463" y="11210"/>
                    </a:cubicBezTo>
                    <a:cubicBezTo>
                      <a:pt x="11463" y="11210"/>
                      <a:pt x="11463" y="11210"/>
                      <a:pt x="11463" y="11201"/>
                    </a:cubicBezTo>
                    <a:cubicBezTo>
                      <a:pt x="11463" y="11201"/>
                      <a:pt x="11463" y="11191"/>
                      <a:pt x="11463" y="11191"/>
                    </a:cubicBezTo>
                    <a:cubicBezTo>
                      <a:pt x="11463" y="11121"/>
                      <a:pt x="11453" y="11121"/>
                      <a:pt x="11473" y="11072"/>
                    </a:cubicBezTo>
                    <a:cubicBezTo>
                      <a:pt x="11495" y="11034"/>
                      <a:pt x="11523" y="10835"/>
                      <a:pt x="11536" y="10835"/>
                    </a:cubicBezTo>
                    <a:cubicBezTo>
                      <a:pt x="11540" y="10835"/>
                      <a:pt x="11542" y="10856"/>
                      <a:pt x="11542" y="10913"/>
                    </a:cubicBezTo>
                    <a:lnTo>
                      <a:pt x="11542" y="10754"/>
                    </a:lnTo>
                    <a:cubicBezTo>
                      <a:pt x="11542" y="10706"/>
                      <a:pt x="11543" y="10687"/>
                      <a:pt x="11545" y="10687"/>
                    </a:cubicBezTo>
                    <a:close/>
                    <a:moveTo>
                      <a:pt x="10759" y="15276"/>
                    </a:moveTo>
                    <a:cubicBezTo>
                      <a:pt x="10749" y="15305"/>
                      <a:pt x="10729" y="15345"/>
                      <a:pt x="10719" y="15375"/>
                    </a:cubicBezTo>
                    <a:cubicBezTo>
                      <a:pt x="10709" y="15315"/>
                      <a:pt x="10699" y="15276"/>
                      <a:pt x="10759" y="15276"/>
                    </a:cubicBezTo>
                    <a:close/>
                    <a:moveTo>
                      <a:pt x="10848" y="15405"/>
                    </a:moveTo>
                    <a:cubicBezTo>
                      <a:pt x="10848" y="15405"/>
                      <a:pt x="10858" y="15415"/>
                      <a:pt x="10858" y="15415"/>
                    </a:cubicBezTo>
                    <a:cubicBezTo>
                      <a:pt x="10854" y="15419"/>
                      <a:pt x="10852" y="15421"/>
                      <a:pt x="10850" y="15421"/>
                    </a:cubicBezTo>
                    <a:cubicBezTo>
                      <a:pt x="10848" y="15421"/>
                      <a:pt x="10848" y="15416"/>
                      <a:pt x="10848" y="15405"/>
                    </a:cubicBezTo>
                    <a:close/>
                    <a:moveTo>
                      <a:pt x="15663" y="12792"/>
                    </a:moveTo>
                    <a:cubicBezTo>
                      <a:pt x="15666" y="12792"/>
                      <a:pt x="15667" y="12822"/>
                      <a:pt x="15667" y="12896"/>
                    </a:cubicBezTo>
                    <a:lnTo>
                      <a:pt x="15667" y="13114"/>
                    </a:lnTo>
                    <a:cubicBezTo>
                      <a:pt x="15667" y="13038"/>
                      <a:pt x="15671" y="13008"/>
                      <a:pt x="15678" y="13008"/>
                    </a:cubicBezTo>
                    <a:cubicBezTo>
                      <a:pt x="15699" y="13008"/>
                      <a:pt x="15746" y="13302"/>
                      <a:pt x="15776" y="13362"/>
                    </a:cubicBezTo>
                    <a:cubicBezTo>
                      <a:pt x="15806" y="13431"/>
                      <a:pt x="15786" y="13431"/>
                      <a:pt x="15796" y="13550"/>
                    </a:cubicBezTo>
                    <a:cubicBezTo>
                      <a:pt x="15800" y="13602"/>
                      <a:pt x="15806" y="13618"/>
                      <a:pt x="15821" y="13618"/>
                    </a:cubicBezTo>
                    <a:cubicBezTo>
                      <a:pt x="15840" y="13618"/>
                      <a:pt x="15873" y="13591"/>
                      <a:pt x="15935" y="13580"/>
                    </a:cubicBezTo>
                    <a:cubicBezTo>
                      <a:pt x="15941" y="13580"/>
                      <a:pt x="15947" y="13579"/>
                      <a:pt x="15953" y="13579"/>
                    </a:cubicBezTo>
                    <a:cubicBezTo>
                      <a:pt x="16026" y="13579"/>
                      <a:pt x="15970" y="13640"/>
                      <a:pt x="15915" y="13640"/>
                    </a:cubicBezTo>
                    <a:cubicBezTo>
                      <a:pt x="15912" y="13639"/>
                      <a:pt x="15909" y="13639"/>
                      <a:pt x="15906" y="13639"/>
                    </a:cubicBezTo>
                    <a:cubicBezTo>
                      <a:pt x="15849" y="13639"/>
                      <a:pt x="15796" y="13720"/>
                      <a:pt x="15806" y="13739"/>
                    </a:cubicBezTo>
                    <a:cubicBezTo>
                      <a:pt x="15826" y="13769"/>
                      <a:pt x="15965" y="13808"/>
                      <a:pt x="15915" y="13927"/>
                    </a:cubicBezTo>
                    <a:cubicBezTo>
                      <a:pt x="15881" y="13996"/>
                      <a:pt x="15927" y="14017"/>
                      <a:pt x="15978" y="14017"/>
                    </a:cubicBezTo>
                    <a:cubicBezTo>
                      <a:pt x="16001" y="14017"/>
                      <a:pt x="16025" y="14013"/>
                      <a:pt x="16044" y="14007"/>
                    </a:cubicBezTo>
                    <a:lnTo>
                      <a:pt x="16044" y="14007"/>
                    </a:lnTo>
                    <a:cubicBezTo>
                      <a:pt x="15994" y="14126"/>
                      <a:pt x="15935" y="14403"/>
                      <a:pt x="15895" y="14473"/>
                    </a:cubicBezTo>
                    <a:cubicBezTo>
                      <a:pt x="15826" y="14592"/>
                      <a:pt x="15865" y="14582"/>
                      <a:pt x="15846" y="14760"/>
                    </a:cubicBezTo>
                    <a:cubicBezTo>
                      <a:pt x="15837" y="14837"/>
                      <a:pt x="15823" y="14861"/>
                      <a:pt x="15792" y="14861"/>
                    </a:cubicBezTo>
                    <a:cubicBezTo>
                      <a:pt x="15753" y="14861"/>
                      <a:pt x="15686" y="14821"/>
                      <a:pt x="15568" y="14810"/>
                    </a:cubicBezTo>
                    <a:cubicBezTo>
                      <a:pt x="15546" y="14806"/>
                      <a:pt x="15528" y="14805"/>
                      <a:pt x="15513" y="14805"/>
                    </a:cubicBezTo>
                    <a:cubicBezTo>
                      <a:pt x="15401" y="14805"/>
                      <a:pt x="15493" y="14890"/>
                      <a:pt x="15593" y="14890"/>
                    </a:cubicBezTo>
                    <a:cubicBezTo>
                      <a:pt x="15598" y="14890"/>
                      <a:pt x="15603" y="14889"/>
                      <a:pt x="15608" y="14889"/>
                    </a:cubicBezTo>
                    <a:cubicBezTo>
                      <a:pt x="15612" y="14889"/>
                      <a:pt x="15616" y="14888"/>
                      <a:pt x="15621" y="14888"/>
                    </a:cubicBezTo>
                    <a:cubicBezTo>
                      <a:pt x="15734" y="14888"/>
                      <a:pt x="15835" y="15009"/>
                      <a:pt x="15816" y="15048"/>
                    </a:cubicBezTo>
                    <a:cubicBezTo>
                      <a:pt x="15786" y="15077"/>
                      <a:pt x="15498" y="15137"/>
                      <a:pt x="15608" y="15315"/>
                    </a:cubicBezTo>
                    <a:cubicBezTo>
                      <a:pt x="15669" y="15418"/>
                      <a:pt x="15570" y="15450"/>
                      <a:pt x="15470" y="15450"/>
                    </a:cubicBezTo>
                    <a:cubicBezTo>
                      <a:pt x="15425" y="15450"/>
                      <a:pt x="15380" y="15444"/>
                      <a:pt x="15350" y="15434"/>
                    </a:cubicBezTo>
                    <a:lnTo>
                      <a:pt x="15340" y="15434"/>
                    </a:lnTo>
                    <a:cubicBezTo>
                      <a:pt x="15409" y="15385"/>
                      <a:pt x="15479" y="15335"/>
                      <a:pt x="15389" y="15276"/>
                    </a:cubicBezTo>
                    <a:cubicBezTo>
                      <a:pt x="15296" y="15216"/>
                      <a:pt x="15252" y="15182"/>
                      <a:pt x="15215" y="15182"/>
                    </a:cubicBezTo>
                    <a:cubicBezTo>
                      <a:pt x="15197" y="15182"/>
                      <a:pt x="15181" y="15190"/>
                      <a:pt x="15161" y="15206"/>
                    </a:cubicBezTo>
                    <a:cubicBezTo>
                      <a:pt x="15142" y="15223"/>
                      <a:pt x="15114" y="15232"/>
                      <a:pt x="15085" y="15232"/>
                    </a:cubicBezTo>
                    <a:cubicBezTo>
                      <a:pt x="15027" y="15232"/>
                      <a:pt x="14963" y="15196"/>
                      <a:pt x="14943" y="15117"/>
                    </a:cubicBezTo>
                    <a:cubicBezTo>
                      <a:pt x="14936" y="15092"/>
                      <a:pt x="14926" y="15083"/>
                      <a:pt x="14915" y="15083"/>
                    </a:cubicBezTo>
                    <a:cubicBezTo>
                      <a:pt x="14890" y="15083"/>
                      <a:pt x="14861" y="15127"/>
                      <a:pt x="14851" y="15127"/>
                    </a:cubicBezTo>
                    <a:cubicBezTo>
                      <a:pt x="14847" y="15127"/>
                      <a:pt x="14847" y="15117"/>
                      <a:pt x="14854" y="15087"/>
                    </a:cubicBezTo>
                    <a:cubicBezTo>
                      <a:pt x="14874" y="15008"/>
                      <a:pt x="14907" y="14964"/>
                      <a:pt x="14944" y="14964"/>
                    </a:cubicBezTo>
                    <a:cubicBezTo>
                      <a:pt x="14963" y="14964"/>
                      <a:pt x="14983" y="14975"/>
                      <a:pt x="15003" y="14998"/>
                    </a:cubicBezTo>
                    <a:cubicBezTo>
                      <a:pt x="15019" y="15017"/>
                      <a:pt x="15038" y="15025"/>
                      <a:pt x="15055" y="15025"/>
                    </a:cubicBezTo>
                    <a:cubicBezTo>
                      <a:pt x="15112" y="15025"/>
                      <a:pt x="15164" y="14942"/>
                      <a:pt x="15142" y="14859"/>
                    </a:cubicBezTo>
                    <a:cubicBezTo>
                      <a:pt x="15120" y="14788"/>
                      <a:pt x="15023" y="14728"/>
                      <a:pt x="15034" y="14728"/>
                    </a:cubicBezTo>
                    <a:cubicBezTo>
                      <a:pt x="15039" y="14728"/>
                      <a:pt x="15061" y="14737"/>
                      <a:pt x="15112" y="14760"/>
                    </a:cubicBezTo>
                    <a:cubicBezTo>
                      <a:pt x="15300" y="14839"/>
                      <a:pt x="15251" y="14820"/>
                      <a:pt x="15221" y="14909"/>
                    </a:cubicBezTo>
                    <a:cubicBezTo>
                      <a:pt x="15210" y="14959"/>
                      <a:pt x="15265" y="15016"/>
                      <a:pt x="15312" y="15016"/>
                    </a:cubicBezTo>
                    <a:cubicBezTo>
                      <a:pt x="15348" y="15016"/>
                      <a:pt x="15378" y="14983"/>
                      <a:pt x="15370" y="14889"/>
                    </a:cubicBezTo>
                    <a:cubicBezTo>
                      <a:pt x="15340" y="14671"/>
                      <a:pt x="15449" y="14512"/>
                      <a:pt x="15320" y="14512"/>
                    </a:cubicBezTo>
                    <a:cubicBezTo>
                      <a:pt x="15233" y="14519"/>
                      <a:pt x="15232" y="14561"/>
                      <a:pt x="15222" y="14561"/>
                    </a:cubicBezTo>
                    <a:cubicBezTo>
                      <a:pt x="15217" y="14561"/>
                      <a:pt x="15211" y="14551"/>
                      <a:pt x="15191" y="14522"/>
                    </a:cubicBezTo>
                    <a:cubicBezTo>
                      <a:pt x="15132" y="14423"/>
                      <a:pt x="14894" y="14492"/>
                      <a:pt x="15003" y="14373"/>
                    </a:cubicBezTo>
                    <a:cubicBezTo>
                      <a:pt x="15085" y="14283"/>
                      <a:pt x="15122" y="14210"/>
                      <a:pt x="15161" y="14210"/>
                    </a:cubicBezTo>
                    <a:cubicBezTo>
                      <a:pt x="15174" y="14210"/>
                      <a:pt x="15187" y="14218"/>
                      <a:pt x="15201" y="14235"/>
                    </a:cubicBezTo>
                    <a:cubicBezTo>
                      <a:pt x="15252" y="14289"/>
                      <a:pt x="15300" y="14308"/>
                      <a:pt x="15337" y="14308"/>
                    </a:cubicBezTo>
                    <a:cubicBezTo>
                      <a:pt x="15408" y="14308"/>
                      <a:pt x="15442" y="14237"/>
                      <a:pt x="15389" y="14205"/>
                    </a:cubicBezTo>
                    <a:cubicBezTo>
                      <a:pt x="15314" y="14157"/>
                      <a:pt x="15238" y="13956"/>
                      <a:pt x="15275" y="13956"/>
                    </a:cubicBezTo>
                    <a:cubicBezTo>
                      <a:pt x="15276" y="13956"/>
                      <a:pt x="15278" y="13956"/>
                      <a:pt x="15280" y="13957"/>
                    </a:cubicBezTo>
                    <a:cubicBezTo>
                      <a:pt x="15289" y="13960"/>
                      <a:pt x="15300" y="13962"/>
                      <a:pt x="15312" y="13962"/>
                    </a:cubicBezTo>
                    <a:cubicBezTo>
                      <a:pt x="15371" y="13962"/>
                      <a:pt x="15462" y="13924"/>
                      <a:pt x="15479" y="13858"/>
                    </a:cubicBezTo>
                    <a:cubicBezTo>
                      <a:pt x="15484" y="13823"/>
                      <a:pt x="15491" y="13818"/>
                      <a:pt x="15498" y="13818"/>
                    </a:cubicBezTo>
                    <a:cubicBezTo>
                      <a:pt x="15501" y="13818"/>
                      <a:pt x="15504" y="13819"/>
                      <a:pt x="15507" y="13819"/>
                    </a:cubicBezTo>
                    <a:cubicBezTo>
                      <a:pt x="15511" y="13819"/>
                      <a:pt x="15515" y="13817"/>
                      <a:pt x="15518" y="13808"/>
                    </a:cubicBezTo>
                    <a:cubicBezTo>
                      <a:pt x="15538" y="13778"/>
                      <a:pt x="15489" y="13610"/>
                      <a:pt x="15429" y="13521"/>
                    </a:cubicBezTo>
                    <a:cubicBezTo>
                      <a:pt x="15398" y="13474"/>
                      <a:pt x="15336" y="13458"/>
                      <a:pt x="15359" y="13458"/>
                    </a:cubicBezTo>
                    <a:cubicBezTo>
                      <a:pt x="15365" y="13458"/>
                      <a:pt x="15378" y="13459"/>
                      <a:pt x="15399" y="13461"/>
                    </a:cubicBezTo>
                    <a:cubicBezTo>
                      <a:pt x="15475" y="13476"/>
                      <a:pt x="15528" y="13590"/>
                      <a:pt x="15553" y="13590"/>
                    </a:cubicBezTo>
                    <a:cubicBezTo>
                      <a:pt x="15560" y="13590"/>
                      <a:pt x="15566" y="13579"/>
                      <a:pt x="15568" y="13550"/>
                    </a:cubicBezTo>
                    <a:cubicBezTo>
                      <a:pt x="15578" y="13431"/>
                      <a:pt x="15578" y="13273"/>
                      <a:pt x="15608" y="13193"/>
                    </a:cubicBezTo>
                    <a:cubicBezTo>
                      <a:pt x="15631" y="13132"/>
                      <a:pt x="15654" y="12792"/>
                      <a:pt x="15663" y="12792"/>
                    </a:cubicBezTo>
                    <a:close/>
                    <a:moveTo>
                      <a:pt x="11192" y="15393"/>
                    </a:moveTo>
                    <a:cubicBezTo>
                      <a:pt x="11295" y="15393"/>
                      <a:pt x="11236" y="15507"/>
                      <a:pt x="11245" y="15553"/>
                    </a:cubicBezTo>
                    <a:cubicBezTo>
                      <a:pt x="11245" y="15573"/>
                      <a:pt x="11195" y="15583"/>
                      <a:pt x="11096" y="15613"/>
                    </a:cubicBezTo>
                    <a:cubicBezTo>
                      <a:pt x="11084" y="15583"/>
                      <a:pt x="11065" y="15564"/>
                      <a:pt x="11044" y="15564"/>
                    </a:cubicBezTo>
                    <a:cubicBezTo>
                      <a:pt x="11029" y="15564"/>
                      <a:pt x="11013" y="15573"/>
                      <a:pt x="10997" y="15593"/>
                    </a:cubicBezTo>
                    <a:cubicBezTo>
                      <a:pt x="10986" y="15604"/>
                      <a:pt x="10974" y="15608"/>
                      <a:pt x="10963" y="15608"/>
                    </a:cubicBezTo>
                    <a:cubicBezTo>
                      <a:pt x="10921" y="15608"/>
                      <a:pt x="10882" y="15548"/>
                      <a:pt x="10898" y="15494"/>
                    </a:cubicBezTo>
                    <a:cubicBezTo>
                      <a:pt x="10898" y="15494"/>
                      <a:pt x="10898" y="15484"/>
                      <a:pt x="10908" y="15474"/>
                    </a:cubicBezTo>
                    <a:cubicBezTo>
                      <a:pt x="10937" y="15474"/>
                      <a:pt x="10947" y="15474"/>
                      <a:pt x="10987" y="15494"/>
                    </a:cubicBezTo>
                    <a:cubicBezTo>
                      <a:pt x="10999" y="15496"/>
                      <a:pt x="11011" y="15497"/>
                      <a:pt x="11022" y="15497"/>
                    </a:cubicBezTo>
                    <a:cubicBezTo>
                      <a:pt x="11068" y="15497"/>
                      <a:pt x="11106" y="15484"/>
                      <a:pt x="11106" y="15484"/>
                    </a:cubicBezTo>
                    <a:cubicBezTo>
                      <a:pt x="11106" y="15484"/>
                      <a:pt x="11116" y="15464"/>
                      <a:pt x="11136" y="15444"/>
                    </a:cubicBezTo>
                    <a:cubicBezTo>
                      <a:pt x="11126" y="15434"/>
                      <a:pt x="11126" y="15415"/>
                      <a:pt x="11116" y="15405"/>
                    </a:cubicBezTo>
                    <a:cubicBezTo>
                      <a:pt x="11136" y="15405"/>
                      <a:pt x="11146" y="15395"/>
                      <a:pt x="11165" y="15395"/>
                    </a:cubicBezTo>
                    <a:cubicBezTo>
                      <a:pt x="11175" y="15393"/>
                      <a:pt x="11184" y="15393"/>
                      <a:pt x="11192" y="15393"/>
                    </a:cubicBezTo>
                    <a:close/>
                    <a:moveTo>
                      <a:pt x="14447" y="15444"/>
                    </a:moveTo>
                    <a:cubicBezTo>
                      <a:pt x="14467" y="15454"/>
                      <a:pt x="14487" y="15454"/>
                      <a:pt x="14517" y="15454"/>
                    </a:cubicBezTo>
                    <a:cubicBezTo>
                      <a:pt x="14537" y="15464"/>
                      <a:pt x="14557" y="15484"/>
                      <a:pt x="14576" y="15504"/>
                    </a:cubicBezTo>
                    <a:cubicBezTo>
                      <a:pt x="14547" y="15533"/>
                      <a:pt x="14487" y="15573"/>
                      <a:pt x="14447" y="15633"/>
                    </a:cubicBezTo>
                    <a:cubicBezTo>
                      <a:pt x="14438" y="15643"/>
                      <a:pt x="14438" y="15652"/>
                      <a:pt x="14428" y="15662"/>
                    </a:cubicBezTo>
                    <a:cubicBezTo>
                      <a:pt x="14398" y="15583"/>
                      <a:pt x="14408" y="15474"/>
                      <a:pt x="14447" y="15444"/>
                    </a:cubicBezTo>
                    <a:close/>
                    <a:moveTo>
                      <a:pt x="10838" y="15702"/>
                    </a:moveTo>
                    <a:cubicBezTo>
                      <a:pt x="10818" y="15712"/>
                      <a:pt x="10789" y="15722"/>
                      <a:pt x="10769" y="15742"/>
                    </a:cubicBezTo>
                    <a:cubicBezTo>
                      <a:pt x="10729" y="15762"/>
                      <a:pt x="10699" y="15781"/>
                      <a:pt x="10680" y="15791"/>
                    </a:cubicBezTo>
                    <a:cubicBezTo>
                      <a:pt x="10690" y="15781"/>
                      <a:pt x="10690" y="15771"/>
                      <a:pt x="10709" y="15762"/>
                    </a:cubicBezTo>
                    <a:cubicBezTo>
                      <a:pt x="10779" y="15732"/>
                      <a:pt x="10809" y="15702"/>
                      <a:pt x="10838" y="15702"/>
                    </a:cubicBezTo>
                    <a:close/>
                    <a:moveTo>
                      <a:pt x="15155" y="15508"/>
                    </a:moveTo>
                    <a:cubicBezTo>
                      <a:pt x="15178" y="15508"/>
                      <a:pt x="15200" y="15514"/>
                      <a:pt x="15221" y="15514"/>
                    </a:cubicBezTo>
                    <a:cubicBezTo>
                      <a:pt x="15231" y="15533"/>
                      <a:pt x="15251" y="15543"/>
                      <a:pt x="15280" y="15563"/>
                    </a:cubicBezTo>
                    <a:cubicBezTo>
                      <a:pt x="15439" y="15643"/>
                      <a:pt x="15320" y="15900"/>
                      <a:pt x="15171" y="15900"/>
                    </a:cubicBezTo>
                    <a:cubicBezTo>
                      <a:pt x="15065" y="15900"/>
                      <a:pt x="14985" y="15795"/>
                      <a:pt x="14868" y="15795"/>
                    </a:cubicBezTo>
                    <a:cubicBezTo>
                      <a:pt x="14821" y="15795"/>
                      <a:pt x="14768" y="15812"/>
                      <a:pt x="14705" y="15861"/>
                    </a:cubicBezTo>
                    <a:cubicBezTo>
                      <a:pt x="14776" y="15758"/>
                      <a:pt x="14828" y="15687"/>
                      <a:pt x="14867" y="15687"/>
                    </a:cubicBezTo>
                    <a:cubicBezTo>
                      <a:pt x="14877" y="15687"/>
                      <a:pt x="14886" y="15692"/>
                      <a:pt x="14894" y="15702"/>
                    </a:cubicBezTo>
                    <a:cubicBezTo>
                      <a:pt x="14903" y="15711"/>
                      <a:pt x="14910" y="15715"/>
                      <a:pt x="14915" y="15715"/>
                    </a:cubicBezTo>
                    <a:cubicBezTo>
                      <a:pt x="14941" y="15715"/>
                      <a:pt x="14945" y="15636"/>
                      <a:pt x="15042" y="15563"/>
                    </a:cubicBezTo>
                    <a:cubicBezTo>
                      <a:pt x="15088" y="15518"/>
                      <a:pt x="15123" y="15508"/>
                      <a:pt x="15155" y="15508"/>
                    </a:cubicBezTo>
                    <a:close/>
                    <a:moveTo>
                      <a:pt x="19498" y="15350"/>
                    </a:moveTo>
                    <a:cubicBezTo>
                      <a:pt x="19509" y="15350"/>
                      <a:pt x="19518" y="15352"/>
                      <a:pt x="19524" y="15355"/>
                    </a:cubicBezTo>
                    <a:cubicBezTo>
                      <a:pt x="19524" y="15365"/>
                      <a:pt x="19524" y="15385"/>
                      <a:pt x="19514" y="15395"/>
                    </a:cubicBezTo>
                    <a:cubicBezTo>
                      <a:pt x="19504" y="15415"/>
                      <a:pt x="19494" y="15444"/>
                      <a:pt x="19465" y="15484"/>
                    </a:cubicBezTo>
                    <a:cubicBezTo>
                      <a:pt x="19419" y="15581"/>
                      <a:pt x="19429" y="15602"/>
                      <a:pt x="19450" y="15602"/>
                    </a:cubicBezTo>
                    <a:cubicBezTo>
                      <a:pt x="19460" y="15602"/>
                      <a:pt x="19474" y="15596"/>
                      <a:pt x="19484" y="15593"/>
                    </a:cubicBezTo>
                    <a:cubicBezTo>
                      <a:pt x="19494" y="15583"/>
                      <a:pt x="19544" y="15524"/>
                      <a:pt x="19603" y="15484"/>
                    </a:cubicBezTo>
                    <a:cubicBezTo>
                      <a:pt x="19603" y="15494"/>
                      <a:pt x="19603" y="15514"/>
                      <a:pt x="19613" y="15533"/>
                    </a:cubicBezTo>
                    <a:cubicBezTo>
                      <a:pt x="19594" y="15543"/>
                      <a:pt x="19584" y="15553"/>
                      <a:pt x="19574" y="15563"/>
                    </a:cubicBezTo>
                    <a:cubicBezTo>
                      <a:pt x="19574" y="15563"/>
                      <a:pt x="19574" y="15573"/>
                      <a:pt x="19564" y="15573"/>
                    </a:cubicBezTo>
                    <a:cubicBezTo>
                      <a:pt x="19564" y="15573"/>
                      <a:pt x="19564" y="15573"/>
                      <a:pt x="19564" y="15583"/>
                    </a:cubicBezTo>
                    <a:cubicBezTo>
                      <a:pt x="19517" y="15630"/>
                      <a:pt x="19519" y="15646"/>
                      <a:pt x="19537" y="15646"/>
                    </a:cubicBezTo>
                    <a:cubicBezTo>
                      <a:pt x="19542" y="15646"/>
                      <a:pt x="19547" y="15645"/>
                      <a:pt x="19554" y="15643"/>
                    </a:cubicBezTo>
                    <a:cubicBezTo>
                      <a:pt x="19574" y="15643"/>
                      <a:pt x="19603" y="15633"/>
                      <a:pt x="19623" y="15623"/>
                    </a:cubicBezTo>
                    <a:cubicBezTo>
                      <a:pt x="19623" y="15633"/>
                      <a:pt x="19623" y="15633"/>
                      <a:pt x="19623" y="15633"/>
                    </a:cubicBezTo>
                    <a:cubicBezTo>
                      <a:pt x="19623" y="15643"/>
                      <a:pt x="19623" y="15652"/>
                      <a:pt x="19623" y="15662"/>
                    </a:cubicBezTo>
                    <a:cubicBezTo>
                      <a:pt x="19613" y="15672"/>
                      <a:pt x="19603" y="15682"/>
                      <a:pt x="19594" y="15702"/>
                    </a:cubicBezTo>
                    <a:cubicBezTo>
                      <a:pt x="19584" y="15692"/>
                      <a:pt x="19574" y="15692"/>
                      <a:pt x="19554" y="15692"/>
                    </a:cubicBezTo>
                    <a:cubicBezTo>
                      <a:pt x="19534" y="15682"/>
                      <a:pt x="19504" y="15682"/>
                      <a:pt x="19484" y="15682"/>
                    </a:cubicBezTo>
                    <a:cubicBezTo>
                      <a:pt x="19435" y="15692"/>
                      <a:pt x="19445" y="15801"/>
                      <a:pt x="19405" y="15900"/>
                    </a:cubicBezTo>
                    <a:cubicBezTo>
                      <a:pt x="19405" y="15910"/>
                      <a:pt x="19395" y="15910"/>
                      <a:pt x="19395" y="15920"/>
                    </a:cubicBezTo>
                    <a:cubicBezTo>
                      <a:pt x="19385" y="15890"/>
                      <a:pt x="19375" y="15851"/>
                      <a:pt x="19385" y="15791"/>
                    </a:cubicBezTo>
                    <a:cubicBezTo>
                      <a:pt x="19395" y="15613"/>
                      <a:pt x="19385" y="15464"/>
                      <a:pt x="19415" y="15385"/>
                    </a:cubicBezTo>
                    <a:lnTo>
                      <a:pt x="19425" y="15385"/>
                    </a:lnTo>
                    <a:cubicBezTo>
                      <a:pt x="19451" y="15358"/>
                      <a:pt x="19478" y="15350"/>
                      <a:pt x="19498" y="15350"/>
                    </a:cubicBezTo>
                    <a:close/>
                    <a:moveTo>
                      <a:pt x="19554" y="15910"/>
                    </a:moveTo>
                    <a:cubicBezTo>
                      <a:pt x="19544" y="15920"/>
                      <a:pt x="19534" y="15930"/>
                      <a:pt x="19524" y="15940"/>
                    </a:cubicBezTo>
                    <a:cubicBezTo>
                      <a:pt x="19504" y="15950"/>
                      <a:pt x="19484" y="15960"/>
                      <a:pt x="19465" y="15960"/>
                    </a:cubicBezTo>
                    <a:cubicBezTo>
                      <a:pt x="19475" y="15950"/>
                      <a:pt x="19484" y="15940"/>
                      <a:pt x="19504" y="15930"/>
                    </a:cubicBezTo>
                    <a:cubicBezTo>
                      <a:pt x="19514" y="15930"/>
                      <a:pt x="19524" y="15920"/>
                      <a:pt x="19534" y="15920"/>
                    </a:cubicBezTo>
                    <a:cubicBezTo>
                      <a:pt x="19544" y="15910"/>
                      <a:pt x="19544" y="15910"/>
                      <a:pt x="19554" y="15910"/>
                    </a:cubicBezTo>
                    <a:close/>
                    <a:moveTo>
                      <a:pt x="14646" y="15960"/>
                    </a:moveTo>
                    <a:cubicBezTo>
                      <a:pt x="14656" y="15970"/>
                      <a:pt x="14695" y="15970"/>
                      <a:pt x="14745" y="15970"/>
                    </a:cubicBezTo>
                    <a:cubicBezTo>
                      <a:pt x="14745" y="15970"/>
                      <a:pt x="14745" y="15980"/>
                      <a:pt x="14745" y="15980"/>
                    </a:cubicBezTo>
                    <a:cubicBezTo>
                      <a:pt x="14730" y="16009"/>
                      <a:pt x="14693" y="16029"/>
                      <a:pt x="14666" y="16029"/>
                    </a:cubicBezTo>
                    <a:cubicBezTo>
                      <a:pt x="14638" y="16029"/>
                      <a:pt x="14621" y="16009"/>
                      <a:pt x="14646" y="15960"/>
                    </a:cubicBezTo>
                    <a:close/>
                    <a:moveTo>
                      <a:pt x="13839" y="15348"/>
                    </a:moveTo>
                    <a:cubicBezTo>
                      <a:pt x="13855" y="15348"/>
                      <a:pt x="13872" y="15350"/>
                      <a:pt x="13892" y="15355"/>
                    </a:cubicBezTo>
                    <a:cubicBezTo>
                      <a:pt x="13912" y="15365"/>
                      <a:pt x="13922" y="15365"/>
                      <a:pt x="13932" y="15375"/>
                    </a:cubicBezTo>
                    <a:cubicBezTo>
                      <a:pt x="13922" y="15385"/>
                      <a:pt x="13922" y="15395"/>
                      <a:pt x="13912" y="15405"/>
                    </a:cubicBezTo>
                    <a:cubicBezTo>
                      <a:pt x="13853" y="15583"/>
                      <a:pt x="13872" y="15573"/>
                      <a:pt x="13922" y="15672"/>
                    </a:cubicBezTo>
                    <a:cubicBezTo>
                      <a:pt x="13930" y="15687"/>
                      <a:pt x="13939" y="15694"/>
                      <a:pt x="13949" y="15694"/>
                    </a:cubicBezTo>
                    <a:cubicBezTo>
                      <a:pt x="13993" y="15694"/>
                      <a:pt x="14043" y="15537"/>
                      <a:pt x="14051" y="15454"/>
                    </a:cubicBezTo>
                    <a:cubicBezTo>
                      <a:pt x="14081" y="15494"/>
                      <a:pt x="14110" y="15533"/>
                      <a:pt x="14170" y="15603"/>
                    </a:cubicBezTo>
                    <a:cubicBezTo>
                      <a:pt x="14180" y="15633"/>
                      <a:pt x="14200" y="15643"/>
                      <a:pt x="14219" y="15662"/>
                    </a:cubicBezTo>
                    <a:cubicBezTo>
                      <a:pt x="14219" y="15672"/>
                      <a:pt x="14219" y="15682"/>
                      <a:pt x="14219" y="15682"/>
                    </a:cubicBezTo>
                    <a:cubicBezTo>
                      <a:pt x="14210" y="15730"/>
                      <a:pt x="14210" y="15750"/>
                      <a:pt x="14216" y="15750"/>
                    </a:cubicBezTo>
                    <a:cubicBezTo>
                      <a:pt x="14224" y="15750"/>
                      <a:pt x="14239" y="15728"/>
                      <a:pt x="14259" y="15692"/>
                    </a:cubicBezTo>
                    <a:cubicBezTo>
                      <a:pt x="14307" y="15733"/>
                      <a:pt x="14355" y="15755"/>
                      <a:pt x="14390" y="15755"/>
                    </a:cubicBezTo>
                    <a:cubicBezTo>
                      <a:pt x="14405" y="15755"/>
                      <a:pt x="14418" y="15751"/>
                      <a:pt x="14428" y="15742"/>
                    </a:cubicBezTo>
                    <a:cubicBezTo>
                      <a:pt x="14447" y="15742"/>
                      <a:pt x="14467" y="15742"/>
                      <a:pt x="14507" y="15732"/>
                    </a:cubicBezTo>
                    <a:cubicBezTo>
                      <a:pt x="14586" y="15722"/>
                      <a:pt x="14576" y="15682"/>
                      <a:pt x="14685" y="15633"/>
                    </a:cubicBezTo>
                    <a:cubicBezTo>
                      <a:pt x="14715" y="15662"/>
                      <a:pt x="14735" y="15682"/>
                      <a:pt x="14755" y="15692"/>
                    </a:cubicBezTo>
                    <a:cubicBezTo>
                      <a:pt x="14725" y="15771"/>
                      <a:pt x="14656" y="15861"/>
                      <a:pt x="14656" y="15861"/>
                    </a:cubicBezTo>
                    <a:cubicBezTo>
                      <a:pt x="14656" y="15861"/>
                      <a:pt x="14598" y="15882"/>
                      <a:pt x="14532" y="15882"/>
                    </a:cubicBezTo>
                    <a:cubicBezTo>
                      <a:pt x="14508" y="15882"/>
                      <a:pt x="14482" y="15879"/>
                      <a:pt x="14457" y="15871"/>
                    </a:cubicBezTo>
                    <a:cubicBezTo>
                      <a:pt x="14405" y="15855"/>
                      <a:pt x="14375" y="15842"/>
                      <a:pt x="14342" y="15842"/>
                    </a:cubicBezTo>
                    <a:cubicBezTo>
                      <a:pt x="14313" y="15842"/>
                      <a:pt x="14281" y="15852"/>
                      <a:pt x="14229" y="15881"/>
                    </a:cubicBezTo>
                    <a:cubicBezTo>
                      <a:pt x="14120" y="15940"/>
                      <a:pt x="14299" y="16000"/>
                      <a:pt x="14259" y="16029"/>
                    </a:cubicBezTo>
                    <a:cubicBezTo>
                      <a:pt x="14259" y="16039"/>
                      <a:pt x="14249" y="16049"/>
                      <a:pt x="14239" y="16049"/>
                    </a:cubicBezTo>
                    <a:cubicBezTo>
                      <a:pt x="14120" y="15900"/>
                      <a:pt x="14150" y="15752"/>
                      <a:pt x="13962" y="15712"/>
                    </a:cubicBezTo>
                    <a:cubicBezTo>
                      <a:pt x="13773" y="15672"/>
                      <a:pt x="13684" y="15652"/>
                      <a:pt x="13674" y="15593"/>
                    </a:cubicBezTo>
                    <a:cubicBezTo>
                      <a:pt x="13684" y="15583"/>
                      <a:pt x="13684" y="15573"/>
                      <a:pt x="13694" y="15563"/>
                    </a:cubicBezTo>
                    <a:cubicBezTo>
                      <a:pt x="13743" y="15484"/>
                      <a:pt x="13763" y="15434"/>
                      <a:pt x="13793" y="15355"/>
                    </a:cubicBezTo>
                    <a:cubicBezTo>
                      <a:pt x="13808" y="15350"/>
                      <a:pt x="13823" y="15348"/>
                      <a:pt x="13839" y="15348"/>
                    </a:cubicBezTo>
                    <a:close/>
                    <a:moveTo>
                      <a:pt x="14775" y="15980"/>
                    </a:moveTo>
                    <a:cubicBezTo>
                      <a:pt x="14824" y="15980"/>
                      <a:pt x="14874" y="15990"/>
                      <a:pt x="14923" y="16009"/>
                    </a:cubicBezTo>
                    <a:cubicBezTo>
                      <a:pt x="14886" y="16058"/>
                      <a:pt x="14860" y="16074"/>
                      <a:pt x="14839" y="16074"/>
                    </a:cubicBezTo>
                    <a:cubicBezTo>
                      <a:pt x="14822" y="16074"/>
                      <a:pt x="14808" y="16063"/>
                      <a:pt x="14794" y="16049"/>
                    </a:cubicBezTo>
                    <a:cubicBezTo>
                      <a:pt x="14785" y="16029"/>
                      <a:pt x="14775" y="16000"/>
                      <a:pt x="14775" y="15980"/>
                    </a:cubicBezTo>
                    <a:close/>
                    <a:moveTo>
                      <a:pt x="12177" y="15286"/>
                    </a:moveTo>
                    <a:cubicBezTo>
                      <a:pt x="12197" y="15286"/>
                      <a:pt x="12217" y="15286"/>
                      <a:pt x="12226" y="15296"/>
                    </a:cubicBezTo>
                    <a:cubicBezTo>
                      <a:pt x="12246" y="15305"/>
                      <a:pt x="12246" y="15335"/>
                      <a:pt x="12246" y="15375"/>
                    </a:cubicBezTo>
                    <a:cubicBezTo>
                      <a:pt x="12246" y="15385"/>
                      <a:pt x="12246" y="15395"/>
                      <a:pt x="12236" y="15415"/>
                    </a:cubicBezTo>
                    <a:cubicBezTo>
                      <a:pt x="12236" y="15434"/>
                      <a:pt x="12226" y="15464"/>
                      <a:pt x="12217" y="15494"/>
                    </a:cubicBezTo>
                    <a:cubicBezTo>
                      <a:pt x="12207" y="15543"/>
                      <a:pt x="12197" y="15583"/>
                      <a:pt x="12197" y="15603"/>
                    </a:cubicBezTo>
                    <a:cubicBezTo>
                      <a:pt x="12197" y="15662"/>
                      <a:pt x="12217" y="15722"/>
                      <a:pt x="12117" y="15762"/>
                    </a:cubicBezTo>
                    <a:lnTo>
                      <a:pt x="12098" y="15762"/>
                    </a:lnTo>
                    <a:cubicBezTo>
                      <a:pt x="12088" y="15771"/>
                      <a:pt x="12078" y="15771"/>
                      <a:pt x="12078" y="15781"/>
                    </a:cubicBezTo>
                    <a:cubicBezTo>
                      <a:pt x="12058" y="15781"/>
                      <a:pt x="12048" y="15791"/>
                      <a:pt x="12028" y="15791"/>
                    </a:cubicBezTo>
                    <a:cubicBezTo>
                      <a:pt x="11830" y="15831"/>
                      <a:pt x="11889" y="15980"/>
                      <a:pt x="11760" y="16128"/>
                    </a:cubicBezTo>
                    <a:cubicBezTo>
                      <a:pt x="11727" y="16170"/>
                      <a:pt x="11700" y="16187"/>
                      <a:pt x="11675" y="16187"/>
                    </a:cubicBezTo>
                    <a:cubicBezTo>
                      <a:pt x="11608" y="16187"/>
                      <a:pt x="11563" y="16052"/>
                      <a:pt x="11453" y="15950"/>
                    </a:cubicBezTo>
                    <a:cubicBezTo>
                      <a:pt x="11430" y="15927"/>
                      <a:pt x="11410" y="15917"/>
                      <a:pt x="11392" y="15917"/>
                    </a:cubicBezTo>
                    <a:cubicBezTo>
                      <a:pt x="11323" y="15917"/>
                      <a:pt x="11284" y="16058"/>
                      <a:pt x="11245" y="16168"/>
                    </a:cubicBezTo>
                    <a:cubicBezTo>
                      <a:pt x="11179" y="16086"/>
                      <a:pt x="11134" y="16031"/>
                      <a:pt x="11104" y="16031"/>
                    </a:cubicBezTo>
                    <a:cubicBezTo>
                      <a:pt x="11097" y="16031"/>
                      <a:pt x="11091" y="16034"/>
                      <a:pt x="11086" y="16039"/>
                    </a:cubicBezTo>
                    <a:lnTo>
                      <a:pt x="11076" y="16039"/>
                    </a:lnTo>
                    <a:cubicBezTo>
                      <a:pt x="11091" y="16002"/>
                      <a:pt x="11100" y="15965"/>
                      <a:pt x="11079" y="15965"/>
                    </a:cubicBezTo>
                    <a:cubicBezTo>
                      <a:pt x="11072" y="15965"/>
                      <a:pt x="11062" y="15970"/>
                      <a:pt x="11047" y="15980"/>
                    </a:cubicBezTo>
                    <a:cubicBezTo>
                      <a:pt x="11047" y="15990"/>
                      <a:pt x="11027" y="15990"/>
                      <a:pt x="11027" y="16000"/>
                    </a:cubicBezTo>
                    <a:cubicBezTo>
                      <a:pt x="11007" y="15980"/>
                      <a:pt x="10997" y="15970"/>
                      <a:pt x="10967" y="15950"/>
                    </a:cubicBezTo>
                    <a:cubicBezTo>
                      <a:pt x="10967" y="15940"/>
                      <a:pt x="10957" y="15940"/>
                      <a:pt x="10947" y="15940"/>
                    </a:cubicBezTo>
                    <a:cubicBezTo>
                      <a:pt x="10977" y="15900"/>
                      <a:pt x="11017" y="15861"/>
                      <a:pt x="11017" y="15841"/>
                    </a:cubicBezTo>
                    <a:cubicBezTo>
                      <a:pt x="11185" y="15762"/>
                      <a:pt x="11314" y="15881"/>
                      <a:pt x="11463" y="15692"/>
                    </a:cubicBezTo>
                    <a:cubicBezTo>
                      <a:pt x="11543" y="15592"/>
                      <a:pt x="11598" y="15547"/>
                      <a:pt x="11627" y="15547"/>
                    </a:cubicBezTo>
                    <a:cubicBezTo>
                      <a:pt x="11654" y="15547"/>
                      <a:pt x="11656" y="15589"/>
                      <a:pt x="11632" y="15662"/>
                    </a:cubicBezTo>
                    <a:cubicBezTo>
                      <a:pt x="11604" y="15726"/>
                      <a:pt x="11629" y="15759"/>
                      <a:pt x="11678" y="15759"/>
                    </a:cubicBezTo>
                    <a:cubicBezTo>
                      <a:pt x="11735" y="15759"/>
                      <a:pt x="11824" y="15714"/>
                      <a:pt x="11899" y="15623"/>
                    </a:cubicBezTo>
                    <a:cubicBezTo>
                      <a:pt x="11929" y="15583"/>
                      <a:pt x="11949" y="15543"/>
                      <a:pt x="11969" y="15514"/>
                    </a:cubicBezTo>
                    <a:cubicBezTo>
                      <a:pt x="11998" y="15464"/>
                      <a:pt x="12008" y="15424"/>
                      <a:pt x="12028" y="15395"/>
                    </a:cubicBezTo>
                    <a:cubicBezTo>
                      <a:pt x="12038" y="15365"/>
                      <a:pt x="12058" y="15345"/>
                      <a:pt x="12088" y="15325"/>
                    </a:cubicBezTo>
                    <a:cubicBezTo>
                      <a:pt x="12107" y="15315"/>
                      <a:pt x="12127" y="15305"/>
                      <a:pt x="12157" y="15296"/>
                    </a:cubicBezTo>
                    <a:cubicBezTo>
                      <a:pt x="12167" y="15286"/>
                      <a:pt x="12167" y="15286"/>
                      <a:pt x="12177" y="15286"/>
                    </a:cubicBezTo>
                    <a:close/>
                    <a:moveTo>
                      <a:pt x="19594" y="16190"/>
                    </a:moveTo>
                    <a:cubicBezTo>
                      <a:pt x="19606" y="16190"/>
                      <a:pt x="19618" y="16193"/>
                      <a:pt x="19633" y="16198"/>
                    </a:cubicBezTo>
                    <a:cubicBezTo>
                      <a:pt x="19623" y="16208"/>
                      <a:pt x="19623" y="16208"/>
                      <a:pt x="19613" y="16218"/>
                    </a:cubicBezTo>
                    <a:cubicBezTo>
                      <a:pt x="19597" y="16246"/>
                      <a:pt x="19594" y="16256"/>
                      <a:pt x="19600" y="16256"/>
                    </a:cubicBezTo>
                    <a:cubicBezTo>
                      <a:pt x="19608" y="16256"/>
                      <a:pt x="19634" y="16235"/>
                      <a:pt x="19663" y="16218"/>
                    </a:cubicBezTo>
                    <a:cubicBezTo>
                      <a:pt x="19673" y="16228"/>
                      <a:pt x="19683" y="16237"/>
                      <a:pt x="19693" y="16247"/>
                    </a:cubicBezTo>
                    <a:cubicBezTo>
                      <a:pt x="19693" y="16257"/>
                      <a:pt x="19693" y="16267"/>
                      <a:pt x="19693" y="16277"/>
                    </a:cubicBezTo>
                    <a:cubicBezTo>
                      <a:pt x="19693" y="16287"/>
                      <a:pt x="19673" y="16307"/>
                      <a:pt x="19653" y="16337"/>
                    </a:cubicBezTo>
                    <a:cubicBezTo>
                      <a:pt x="19633" y="16317"/>
                      <a:pt x="19613" y="16297"/>
                      <a:pt x="19594" y="16267"/>
                    </a:cubicBezTo>
                    <a:cubicBezTo>
                      <a:pt x="19574" y="16237"/>
                      <a:pt x="19564" y="16208"/>
                      <a:pt x="19554" y="16198"/>
                    </a:cubicBezTo>
                    <a:cubicBezTo>
                      <a:pt x="19569" y="16193"/>
                      <a:pt x="19581" y="16190"/>
                      <a:pt x="19594" y="16190"/>
                    </a:cubicBezTo>
                    <a:close/>
                    <a:moveTo>
                      <a:pt x="19415" y="16277"/>
                    </a:moveTo>
                    <a:cubicBezTo>
                      <a:pt x="19405" y="16287"/>
                      <a:pt x="19435" y="16327"/>
                      <a:pt x="19415" y="16366"/>
                    </a:cubicBezTo>
                    <a:cubicBezTo>
                      <a:pt x="19395" y="16396"/>
                      <a:pt x="19346" y="16406"/>
                      <a:pt x="19296" y="16416"/>
                    </a:cubicBezTo>
                    <a:cubicBezTo>
                      <a:pt x="19286" y="16386"/>
                      <a:pt x="19296" y="16356"/>
                      <a:pt x="19356" y="16317"/>
                    </a:cubicBezTo>
                    <a:cubicBezTo>
                      <a:pt x="19375" y="16297"/>
                      <a:pt x="19395" y="16287"/>
                      <a:pt x="19415" y="16277"/>
                    </a:cubicBezTo>
                    <a:close/>
                    <a:moveTo>
                      <a:pt x="18295" y="16327"/>
                    </a:moveTo>
                    <a:cubicBezTo>
                      <a:pt x="18314" y="16356"/>
                      <a:pt x="18324" y="16386"/>
                      <a:pt x="18344" y="16406"/>
                    </a:cubicBezTo>
                    <a:cubicBezTo>
                      <a:pt x="18323" y="16428"/>
                      <a:pt x="18297" y="16437"/>
                      <a:pt x="18276" y="16437"/>
                    </a:cubicBezTo>
                    <a:cubicBezTo>
                      <a:pt x="18228" y="16437"/>
                      <a:pt x="18200" y="16391"/>
                      <a:pt x="18275" y="16337"/>
                    </a:cubicBezTo>
                    <a:cubicBezTo>
                      <a:pt x="18285" y="16337"/>
                      <a:pt x="18295" y="16327"/>
                      <a:pt x="18295" y="16327"/>
                    </a:cubicBezTo>
                    <a:close/>
                    <a:moveTo>
                      <a:pt x="10987" y="16164"/>
                    </a:moveTo>
                    <a:cubicBezTo>
                      <a:pt x="11000" y="16164"/>
                      <a:pt x="11013" y="16173"/>
                      <a:pt x="11027" y="16198"/>
                    </a:cubicBezTo>
                    <a:cubicBezTo>
                      <a:pt x="11069" y="16264"/>
                      <a:pt x="11100" y="16283"/>
                      <a:pt x="11122" y="16283"/>
                    </a:cubicBezTo>
                    <a:cubicBezTo>
                      <a:pt x="11137" y="16283"/>
                      <a:pt x="11148" y="16275"/>
                      <a:pt x="11156" y="16267"/>
                    </a:cubicBezTo>
                    <a:cubicBezTo>
                      <a:pt x="11170" y="16245"/>
                      <a:pt x="11174" y="16200"/>
                      <a:pt x="11183" y="16200"/>
                    </a:cubicBezTo>
                    <a:cubicBezTo>
                      <a:pt x="11187" y="16200"/>
                      <a:pt x="11190" y="16205"/>
                      <a:pt x="11195" y="16218"/>
                    </a:cubicBezTo>
                    <a:cubicBezTo>
                      <a:pt x="11205" y="16228"/>
                      <a:pt x="11205" y="16237"/>
                      <a:pt x="11215" y="16237"/>
                    </a:cubicBezTo>
                    <a:cubicBezTo>
                      <a:pt x="11215" y="16247"/>
                      <a:pt x="11205" y="16267"/>
                      <a:pt x="11195" y="16277"/>
                    </a:cubicBezTo>
                    <a:cubicBezTo>
                      <a:pt x="11136" y="16347"/>
                      <a:pt x="11056" y="16257"/>
                      <a:pt x="10918" y="16446"/>
                    </a:cubicBezTo>
                    <a:cubicBezTo>
                      <a:pt x="10838" y="16436"/>
                      <a:pt x="10769" y="16416"/>
                      <a:pt x="10809" y="16386"/>
                    </a:cubicBezTo>
                    <a:cubicBezTo>
                      <a:pt x="10868" y="16337"/>
                      <a:pt x="10908" y="16277"/>
                      <a:pt x="10908" y="16277"/>
                    </a:cubicBezTo>
                    <a:cubicBezTo>
                      <a:pt x="10908" y="16277"/>
                      <a:pt x="10943" y="16164"/>
                      <a:pt x="10987" y="16164"/>
                    </a:cubicBezTo>
                    <a:close/>
                    <a:moveTo>
                      <a:pt x="16769" y="16402"/>
                    </a:moveTo>
                    <a:cubicBezTo>
                      <a:pt x="16808" y="16402"/>
                      <a:pt x="16840" y="16413"/>
                      <a:pt x="16877" y="16436"/>
                    </a:cubicBezTo>
                    <a:cubicBezTo>
                      <a:pt x="16837" y="16466"/>
                      <a:pt x="16768" y="16485"/>
                      <a:pt x="16738" y="16505"/>
                    </a:cubicBezTo>
                    <a:cubicBezTo>
                      <a:pt x="16728" y="16515"/>
                      <a:pt x="16718" y="16515"/>
                      <a:pt x="16708" y="16515"/>
                    </a:cubicBezTo>
                    <a:cubicBezTo>
                      <a:pt x="16698" y="16485"/>
                      <a:pt x="16698" y="16446"/>
                      <a:pt x="16688" y="16416"/>
                    </a:cubicBezTo>
                    <a:cubicBezTo>
                      <a:pt x="16698" y="16416"/>
                      <a:pt x="16718" y="16406"/>
                      <a:pt x="16728" y="16406"/>
                    </a:cubicBezTo>
                    <a:cubicBezTo>
                      <a:pt x="16743" y="16404"/>
                      <a:pt x="16756" y="16402"/>
                      <a:pt x="16769" y="16402"/>
                    </a:cubicBezTo>
                    <a:close/>
                    <a:moveTo>
                      <a:pt x="18533" y="16446"/>
                    </a:moveTo>
                    <a:cubicBezTo>
                      <a:pt x="18533" y="16446"/>
                      <a:pt x="18533" y="16446"/>
                      <a:pt x="18542" y="16456"/>
                    </a:cubicBezTo>
                    <a:cubicBezTo>
                      <a:pt x="18552" y="16466"/>
                      <a:pt x="18562" y="16485"/>
                      <a:pt x="18572" y="16495"/>
                    </a:cubicBezTo>
                    <a:cubicBezTo>
                      <a:pt x="18533" y="16525"/>
                      <a:pt x="18493" y="16545"/>
                      <a:pt x="18463" y="16575"/>
                    </a:cubicBezTo>
                    <a:cubicBezTo>
                      <a:pt x="18473" y="16535"/>
                      <a:pt x="18483" y="16485"/>
                      <a:pt x="18493" y="16456"/>
                    </a:cubicBezTo>
                    <a:cubicBezTo>
                      <a:pt x="18503" y="16456"/>
                      <a:pt x="18513" y="16446"/>
                      <a:pt x="18533" y="16446"/>
                    </a:cubicBezTo>
                    <a:close/>
                    <a:moveTo>
                      <a:pt x="19598" y="16627"/>
                    </a:moveTo>
                    <a:cubicBezTo>
                      <a:pt x="19603" y="16627"/>
                      <a:pt x="19608" y="16629"/>
                      <a:pt x="19613" y="16634"/>
                    </a:cubicBezTo>
                    <a:lnTo>
                      <a:pt x="19584" y="16634"/>
                    </a:lnTo>
                    <a:cubicBezTo>
                      <a:pt x="19589" y="16629"/>
                      <a:pt x="19594" y="16627"/>
                      <a:pt x="19598" y="16627"/>
                    </a:cubicBezTo>
                    <a:close/>
                    <a:moveTo>
                      <a:pt x="14590" y="16370"/>
                    </a:moveTo>
                    <a:cubicBezTo>
                      <a:pt x="14614" y="16370"/>
                      <a:pt x="14641" y="16376"/>
                      <a:pt x="14676" y="16386"/>
                    </a:cubicBezTo>
                    <a:cubicBezTo>
                      <a:pt x="14745" y="16396"/>
                      <a:pt x="14814" y="16466"/>
                      <a:pt x="14874" y="16495"/>
                    </a:cubicBezTo>
                    <a:cubicBezTo>
                      <a:pt x="14844" y="16485"/>
                      <a:pt x="14814" y="16475"/>
                      <a:pt x="14775" y="16466"/>
                    </a:cubicBezTo>
                    <a:cubicBezTo>
                      <a:pt x="14710" y="16442"/>
                      <a:pt x="14672" y="16432"/>
                      <a:pt x="14651" y="16432"/>
                    </a:cubicBezTo>
                    <a:cubicBezTo>
                      <a:pt x="14559" y="16432"/>
                      <a:pt x="14853" y="16641"/>
                      <a:pt x="14894" y="16763"/>
                    </a:cubicBezTo>
                    <a:cubicBezTo>
                      <a:pt x="14920" y="16834"/>
                      <a:pt x="14923" y="16874"/>
                      <a:pt x="14895" y="16874"/>
                    </a:cubicBezTo>
                    <a:cubicBezTo>
                      <a:pt x="14891" y="16874"/>
                      <a:pt x="14888" y="16873"/>
                      <a:pt x="14884" y="16872"/>
                    </a:cubicBezTo>
                    <a:cubicBezTo>
                      <a:pt x="14884" y="16872"/>
                      <a:pt x="14884" y="16862"/>
                      <a:pt x="14884" y="16852"/>
                    </a:cubicBezTo>
                    <a:cubicBezTo>
                      <a:pt x="14900" y="16798"/>
                      <a:pt x="14898" y="16765"/>
                      <a:pt x="14883" y="16765"/>
                    </a:cubicBezTo>
                    <a:cubicBezTo>
                      <a:pt x="14869" y="16765"/>
                      <a:pt x="14846" y="16788"/>
                      <a:pt x="14814" y="16842"/>
                    </a:cubicBezTo>
                    <a:cubicBezTo>
                      <a:pt x="14794" y="16822"/>
                      <a:pt x="14775" y="16813"/>
                      <a:pt x="14745" y="16793"/>
                    </a:cubicBezTo>
                    <a:cubicBezTo>
                      <a:pt x="14715" y="16763"/>
                      <a:pt x="14685" y="16753"/>
                      <a:pt x="14666" y="16753"/>
                    </a:cubicBezTo>
                    <a:cubicBezTo>
                      <a:pt x="14666" y="16713"/>
                      <a:pt x="14692" y="16640"/>
                      <a:pt x="14633" y="16640"/>
                    </a:cubicBezTo>
                    <a:cubicBezTo>
                      <a:pt x="14619" y="16640"/>
                      <a:pt x="14601" y="16644"/>
                      <a:pt x="14576" y="16654"/>
                    </a:cubicBezTo>
                    <a:cubicBezTo>
                      <a:pt x="14551" y="16667"/>
                      <a:pt x="14527" y="16672"/>
                      <a:pt x="14506" y="16672"/>
                    </a:cubicBezTo>
                    <a:cubicBezTo>
                      <a:pt x="14462" y="16672"/>
                      <a:pt x="14428" y="16648"/>
                      <a:pt x="14408" y="16614"/>
                    </a:cubicBezTo>
                    <a:cubicBezTo>
                      <a:pt x="14388" y="16585"/>
                      <a:pt x="14388" y="16525"/>
                      <a:pt x="14428" y="16475"/>
                    </a:cubicBezTo>
                    <a:cubicBezTo>
                      <a:pt x="14447" y="16456"/>
                      <a:pt x="14457" y="16446"/>
                      <a:pt x="14467" y="16436"/>
                    </a:cubicBezTo>
                    <a:cubicBezTo>
                      <a:pt x="14513" y="16390"/>
                      <a:pt x="14545" y="16370"/>
                      <a:pt x="14590" y="16370"/>
                    </a:cubicBezTo>
                    <a:close/>
                    <a:moveTo>
                      <a:pt x="15267" y="16217"/>
                    </a:moveTo>
                    <a:cubicBezTo>
                      <a:pt x="15505" y="16217"/>
                      <a:pt x="15440" y="16433"/>
                      <a:pt x="15489" y="16743"/>
                    </a:cubicBezTo>
                    <a:cubicBezTo>
                      <a:pt x="15504" y="16879"/>
                      <a:pt x="15445" y="16927"/>
                      <a:pt x="15376" y="16927"/>
                    </a:cubicBezTo>
                    <a:cubicBezTo>
                      <a:pt x="15314" y="16927"/>
                      <a:pt x="15244" y="16889"/>
                      <a:pt x="15211" y="16842"/>
                    </a:cubicBezTo>
                    <a:cubicBezTo>
                      <a:pt x="15211" y="16832"/>
                      <a:pt x="15211" y="16822"/>
                      <a:pt x="15211" y="16813"/>
                    </a:cubicBezTo>
                    <a:cubicBezTo>
                      <a:pt x="15211" y="16759"/>
                      <a:pt x="15276" y="16558"/>
                      <a:pt x="15214" y="16558"/>
                    </a:cubicBezTo>
                    <a:cubicBezTo>
                      <a:pt x="15208" y="16558"/>
                      <a:pt x="15200" y="16560"/>
                      <a:pt x="15191" y="16565"/>
                    </a:cubicBezTo>
                    <a:cubicBezTo>
                      <a:pt x="15161" y="16575"/>
                      <a:pt x="15151" y="16594"/>
                      <a:pt x="15132" y="16604"/>
                    </a:cubicBezTo>
                    <a:cubicBezTo>
                      <a:pt x="15093" y="16575"/>
                      <a:pt x="15016" y="16546"/>
                      <a:pt x="14920" y="16508"/>
                    </a:cubicBezTo>
                    <a:lnTo>
                      <a:pt x="14920" y="16508"/>
                    </a:lnTo>
                    <a:cubicBezTo>
                      <a:pt x="14923" y="16509"/>
                      <a:pt x="14927" y="16509"/>
                      <a:pt x="14931" y="16509"/>
                    </a:cubicBezTo>
                    <a:cubicBezTo>
                      <a:pt x="14944" y="16509"/>
                      <a:pt x="14956" y="16502"/>
                      <a:pt x="14963" y="16495"/>
                    </a:cubicBezTo>
                    <a:cubicBezTo>
                      <a:pt x="15023" y="16436"/>
                      <a:pt x="14913" y="16356"/>
                      <a:pt x="14993" y="16347"/>
                    </a:cubicBezTo>
                    <a:cubicBezTo>
                      <a:pt x="15072" y="16337"/>
                      <a:pt x="15340" y="16307"/>
                      <a:pt x="15261" y="16237"/>
                    </a:cubicBezTo>
                    <a:cubicBezTo>
                      <a:pt x="15251" y="16228"/>
                      <a:pt x="15251" y="16228"/>
                      <a:pt x="15241" y="16218"/>
                    </a:cubicBezTo>
                    <a:lnTo>
                      <a:pt x="15251" y="16218"/>
                    </a:lnTo>
                    <a:cubicBezTo>
                      <a:pt x="15256" y="16217"/>
                      <a:pt x="15262" y="16217"/>
                      <a:pt x="15267" y="16217"/>
                    </a:cubicBezTo>
                    <a:close/>
                    <a:moveTo>
                      <a:pt x="14557" y="16822"/>
                    </a:moveTo>
                    <a:cubicBezTo>
                      <a:pt x="14517" y="16882"/>
                      <a:pt x="14477" y="16961"/>
                      <a:pt x="14447" y="17041"/>
                    </a:cubicBezTo>
                    <a:cubicBezTo>
                      <a:pt x="14447" y="17041"/>
                      <a:pt x="14447" y="17051"/>
                      <a:pt x="14447" y="17051"/>
                    </a:cubicBezTo>
                    <a:cubicBezTo>
                      <a:pt x="14428" y="17059"/>
                      <a:pt x="14409" y="17063"/>
                      <a:pt x="14391" y="17063"/>
                    </a:cubicBezTo>
                    <a:cubicBezTo>
                      <a:pt x="14328" y="17063"/>
                      <a:pt x="14288" y="17011"/>
                      <a:pt x="14358" y="16941"/>
                    </a:cubicBezTo>
                    <a:cubicBezTo>
                      <a:pt x="14368" y="16932"/>
                      <a:pt x="14378" y="16922"/>
                      <a:pt x="14388" y="16912"/>
                    </a:cubicBezTo>
                    <a:cubicBezTo>
                      <a:pt x="14457" y="16872"/>
                      <a:pt x="14517" y="16842"/>
                      <a:pt x="14557" y="16822"/>
                    </a:cubicBezTo>
                    <a:close/>
                    <a:moveTo>
                      <a:pt x="18166" y="17229"/>
                    </a:moveTo>
                    <a:cubicBezTo>
                      <a:pt x="18186" y="17289"/>
                      <a:pt x="18205" y="17348"/>
                      <a:pt x="18215" y="17378"/>
                    </a:cubicBezTo>
                    <a:cubicBezTo>
                      <a:pt x="18166" y="17378"/>
                      <a:pt x="18136" y="17348"/>
                      <a:pt x="18146" y="17269"/>
                    </a:cubicBezTo>
                    <a:lnTo>
                      <a:pt x="18156" y="17269"/>
                    </a:lnTo>
                    <a:cubicBezTo>
                      <a:pt x="18156" y="17249"/>
                      <a:pt x="18156" y="17239"/>
                      <a:pt x="18166" y="17229"/>
                    </a:cubicBezTo>
                    <a:close/>
                    <a:moveTo>
                      <a:pt x="16728" y="17289"/>
                    </a:moveTo>
                    <a:cubicBezTo>
                      <a:pt x="16738" y="17298"/>
                      <a:pt x="16738" y="17308"/>
                      <a:pt x="16738" y="17318"/>
                    </a:cubicBezTo>
                    <a:cubicBezTo>
                      <a:pt x="16748" y="17328"/>
                      <a:pt x="16748" y="17338"/>
                      <a:pt x="16748" y="17348"/>
                    </a:cubicBezTo>
                    <a:cubicBezTo>
                      <a:pt x="16748" y="17378"/>
                      <a:pt x="16698" y="17388"/>
                      <a:pt x="16589" y="17407"/>
                    </a:cubicBezTo>
                    <a:cubicBezTo>
                      <a:pt x="16589" y="17417"/>
                      <a:pt x="16589" y="17417"/>
                      <a:pt x="16589" y="17417"/>
                    </a:cubicBezTo>
                    <a:cubicBezTo>
                      <a:pt x="16579" y="17388"/>
                      <a:pt x="16599" y="17348"/>
                      <a:pt x="16668" y="17318"/>
                    </a:cubicBezTo>
                    <a:cubicBezTo>
                      <a:pt x="16688" y="17308"/>
                      <a:pt x="16708" y="17298"/>
                      <a:pt x="16728" y="17289"/>
                    </a:cubicBezTo>
                    <a:close/>
                    <a:moveTo>
                      <a:pt x="19831" y="17437"/>
                    </a:moveTo>
                    <a:cubicBezTo>
                      <a:pt x="19831" y="17447"/>
                      <a:pt x="19841" y="17447"/>
                      <a:pt x="19841" y="17457"/>
                    </a:cubicBezTo>
                    <a:cubicBezTo>
                      <a:pt x="19841" y="17457"/>
                      <a:pt x="19841" y="17467"/>
                      <a:pt x="19841" y="17467"/>
                    </a:cubicBezTo>
                    <a:cubicBezTo>
                      <a:pt x="19822" y="17477"/>
                      <a:pt x="19792" y="17477"/>
                      <a:pt x="19772" y="17477"/>
                    </a:cubicBezTo>
                    <a:lnTo>
                      <a:pt x="19752" y="17477"/>
                    </a:lnTo>
                    <a:cubicBezTo>
                      <a:pt x="19732" y="17487"/>
                      <a:pt x="19722" y="17487"/>
                      <a:pt x="19703" y="17497"/>
                    </a:cubicBezTo>
                    <a:cubicBezTo>
                      <a:pt x="19693" y="17487"/>
                      <a:pt x="19693" y="17487"/>
                      <a:pt x="19693" y="17487"/>
                    </a:cubicBezTo>
                    <a:cubicBezTo>
                      <a:pt x="19693" y="17487"/>
                      <a:pt x="19693" y="17477"/>
                      <a:pt x="19693" y="17477"/>
                    </a:cubicBezTo>
                    <a:lnTo>
                      <a:pt x="19742" y="17477"/>
                    </a:lnTo>
                    <a:cubicBezTo>
                      <a:pt x="19762" y="17467"/>
                      <a:pt x="19782" y="17457"/>
                      <a:pt x="19792" y="17447"/>
                    </a:cubicBezTo>
                    <a:cubicBezTo>
                      <a:pt x="19812" y="17447"/>
                      <a:pt x="19822" y="17437"/>
                      <a:pt x="19831" y="17437"/>
                    </a:cubicBezTo>
                    <a:close/>
                    <a:moveTo>
                      <a:pt x="18256" y="17650"/>
                    </a:moveTo>
                    <a:cubicBezTo>
                      <a:pt x="18260" y="17650"/>
                      <a:pt x="18266" y="17652"/>
                      <a:pt x="18275" y="17655"/>
                    </a:cubicBezTo>
                    <a:cubicBezTo>
                      <a:pt x="18314" y="17675"/>
                      <a:pt x="18334" y="17695"/>
                      <a:pt x="18364" y="17705"/>
                    </a:cubicBezTo>
                    <a:cubicBezTo>
                      <a:pt x="18334" y="17715"/>
                      <a:pt x="18314" y="17715"/>
                      <a:pt x="18285" y="17725"/>
                    </a:cubicBezTo>
                    <a:cubicBezTo>
                      <a:pt x="18268" y="17684"/>
                      <a:pt x="18239" y="17650"/>
                      <a:pt x="18256" y="17650"/>
                    </a:cubicBezTo>
                    <a:close/>
                    <a:moveTo>
                      <a:pt x="18027" y="17913"/>
                    </a:moveTo>
                    <a:cubicBezTo>
                      <a:pt x="18027" y="17923"/>
                      <a:pt x="18027" y="17933"/>
                      <a:pt x="18017" y="17933"/>
                    </a:cubicBezTo>
                    <a:lnTo>
                      <a:pt x="17987" y="17933"/>
                    </a:lnTo>
                    <a:cubicBezTo>
                      <a:pt x="17997" y="17923"/>
                      <a:pt x="17997" y="17913"/>
                      <a:pt x="18007" y="17913"/>
                    </a:cubicBezTo>
                    <a:close/>
                    <a:moveTo>
                      <a:pt x="15171" y="17173"/>
                    </a:moveTo>
                    <a:cubicBezTo>
                      <a:pt x="15247" y="17173"/>
                      <a:pt x="15340" y="17229"/>
                      <a:pt x="15518" y="17318"/>
                    </a:cubicBezTo>
                    <a:cubicBezTo>
                      <a:pt x="15518" y="17328"/>
                      <a:pt x="15508" y="17348"/>
                      <a:pt x="15508" y="17358"/>
                    </a:cubicBezTo>
                    <a:cubicBezTo>
                      <a:pt x="15489" y="17407"/>
                      <a:pt x="15469" y="17467"/>
                      <a:pt x="15459" y="17536"/>
                    </a:cubicBezTo>
                    <a:cubicBezTo>
                      <a:pt x="15389" y="17576"/>
                      <a:pt x="15320" y="17606"/>
                      <a:pt x="15270" y="17636"/>
                    </a:cubicBezTo>
                    <a:cubicBezTo>
                      <a:pt x="15236" y="17658"/>
                      <a:pt x="15205" y="17664"/>
                      <a:pt x="15172" y="17664"/>
                    </a:cubicBezTo>
                    <a:cubicBezTo>
                      <a:pt x="15138" y="17664"/>
                      <a:pt x="15103" y="17658"/>
                      <a:pt x="15062" y="17658"/>
                    </a:cubicBezTo>
                    <a:cubicBezTo>
                      <a:pt x="15001" y="17658"/>
                      <a:pt x="14926" y="17671"/>
                      <a:pt x="14824" y="17735"/>
                    </a:cubicBezTo>
                    <a:cubicBezTo>
                      <a:pt x="14785" y="17764"/>
                      <a:pt x="14745" y="17794"/>
                      <a:pt x="14715" y="17824"/>
                    </a:cubicBezTo>
                    <a:cubicBezTo>
                      <a:pt x="14666" y="17874"/>
                      <a:pt x="14636" y="17913"/>
                      <a:pt x="14616" y="17933"/>
                    </a:cubicBezTo>
                    <a:cubicBezTo>
                      <a:pt x="14604" y="17950"/>
                      <a:pt x="14593" y="17961"/>
                      <a:pt x="14578" y="17961"/>
                    </a:cubicBezTo>
                    <a:cubicBezTo>
                      <a:pt x="14566" y="17961"/>
                      <a:pt x="14553" y="17955"/>
                      <a:pt x="14537" y="17943"/>
                    </a:cubicBezTo>
                    <a:cubicBezTo>
                      <a:pt x="14517" y="17923"/>
                      <a:pt x="14487" y="17923"/>
                      <a:pt x="14457" y="17923"/>
                    </a:cubicBezTo>
                    <a:cubicBezTo>
                      <a:pt x="14477" y="17903"/>
                      <a:pt x="14487" y="17883"/>
                      <a:pt x="14517" y="17874"/>
                    </a:cubicBezTo>
                    <a:cubicBezTo>
                      <a:pt x="14547" y="17874"/>
                      <a:pt x="14586" y="17903"/>
                      <a:pt x="14616" y="17933"/>
                    </a:cubicBezTo>
                    <a:cubicBezTo>
                      <a:pt x="14547" y="17844"/>
                      <a:pt x="14487" y="17824"/>
                      <a:pt x="14497" y="17745"/>
                    </a:cubicBezTo>
                    <a:cubicBezTo>
                      <a:pt x="14438" y="17735"/>
                      <a:pt x="14378" y="17675"/>
                      <a:pt x="14438" y="17536"/>
                    </a:cubicBezTo>
                    <a:cubicBezTo>
                      <a:pt x="14447" y="17526"/>
                      <a:pt x="14447" y="17526"/>
                      <a:pt x="14447" y="17517"/>
                    </a:cubicBezTo>
                    <a:cubicBezTo>
                      <a:pt x="14547" y="17308"/>
                      <a:pt x="14606" y="17398"/>
                      <a:pt x="14636" y="17338"/>
                    </a:cubicBezTo>
                    <a:cubicBezTo>
                      <a:pt x="14646" y="17318"/>
                      <a:pt x="14656" y="17289"/>
                      <a:pt x="14666" y="17259"/>
                    </a:cubicBezTo>
                    <a:cubicBezTo>
                      <a:pt x="14692" y="17309"/>
                      <a:pt x="14735" y="17327"/>
                      <a:pt x="14783" y="17327"/>
                    </a:cubicBezTo>
                    <a:cubicBezTo>
                      <a:pt x="14879" y="17327"/>
                      <a:pt x="15000" y="17255"/>
                      <a:pt x="15072" y="17209"/>
                    </a:cubicBezTo>
                    <a:cubicBezTo>
                      <a:pt x="15106" y="17185"/>
                      <a:pt x="15137" y="17173"/>
                      <a:pt x="15171" y="17173"/>
                    </a:cubicBezTo>
                    <a:close/>
                    <a:moveTo>
                      <a:pt x="14331" y="17760"/>
                    </a:moveTo>
                    <a:cubicBezTo>
                      <a:pt x="14337" y="17760"/>
                      <a:pt x="14343" y="17761"/>
                      <a:pt x="14348" y="17764"/>
                    </a:cubicBezTo>
                    <a:cubicBezTo>
                      <a:pt x="14398" y="17784"/>
                      <a:pt x="14388" y="17864"/>
                      <a:pt x="14447" y="17923"/>
                    </a:cubicBezTo>
                    <a:cubicBezTo>
                      <a:pt x="14428" y="17933"/>
                      <a:pt x="14398" y="17953"/>
                      <a:pt x="14358" y="17983"/>
                    </a:cubicBezTo>
                    <a:cubicBezTo>
                      <a:pt x="14319" y="17953"/>
                      <a:pt x="14289" y="17943"/>
                      <a:pt x="14259" y="17903"/>
                    </a:cubicBezTo>
                    <a:cubicBezTo>
                      <a:pt x="14206" y="17859"/>
                      <a:pt x="14279" y="17760"/>
                      <a:pt x="14331" y="17760"/>
                    </a:cubicBezTo>
                    <a:close/>
                    <a:moveTo>
                      <a:pt x="14263" y="18312"/>
                    </a:moveTo>
                    <a:cubicBezTo>
                      <a:pt x="14283" y="18312"/>
                      <a:pt x="14283" y="18388"/>
                      <a:pt x="14319" y="18439"/>
                    </a:cubicBezTo>
                    <a:cubicBezTo>
                      <a:pt x="14310" y="18440"/>
                      <a:pt x="14302" y="18441"/>
                      <a:pt x="14294" y="18441"/>
                    </a:cubicBezTo>
                    <a:cubicBezTo>
                      <a:pt x="14254" y="18441"/>
                      <a:pt x="14218" y="18421"/>
                      <a:pt x="14209" y="18379"/>
                    </a:cubicBezTo>
                    <a:cubicBezTo>
                      <a:pt x="14209" y="18369"/>
                      <a:pt x="14219" y="18359"/>
                      <a:pt x="14229" y="18349"/>
                    </a:cubicBezTo>
                    <a:cubicBezTo>
                      <a:pt x="14246" y="18322"/>
                      <a:pt x="14256" y="18312"/>
                      <a:pt x="14263" y="18312"/>
                    </a:cubicBezTo>
                    <a:close/>
                    <a:moveTo>
                      <a:pt x="20263" y="18563"/>
                    </a:moveTo>
                    <a:cubicBezTo>
                      <a:pt x="20298" y="18563"/>
                      <a:pt x="20332" y="18568"/>
                      <a:pt x="20367" y="18578"/>
                    </a:cubicBezTo>
                    <a:cubicBezTo>
                      <a:pt x="20317" y="18627"/>
                      <a:pt x="20337" y="18637"/>
                      <a:pt x="20387" y="18637"/>
                    </a:cubicBezTo>
                    <a:cubicBezTo>
                      <a:pt x="20367" y="18647"/>
                      <a:pt x="20347" y="18647"/>
                      <a:pt x="20317" y="18647"/>
                    </a:cubicBezTo>
                    <a:cubicBezTo>
                      <a:pt x="20278" y="18647"/>
                      <a:pt x="20248" y="18657"/>
                      <a:pt x="20218" y="18667"/>
                    </a:cubicBezTo>
                    <a:cubicBezTo>
                      <a:pt x="20238" y="18696"/>
                      <a:pt x="20258" y="18726"/>
                      <a:pt x="20278" y="18756"/>
                    </a:cubicBezTo>
                    <a:cubicBezTo>
                      <a:pt x="20268" y="18756"/>
                      <a:pt x="20248" y="18766"/>
                      <a:pt x="20228" y="18796"/>
                    </a:cubicBezTo>
                    <a:cubicBezTo>
                      <a:pt x="20228" y="18806"/>
                      <a:pt x="20218" y="18806"/>
                      <a:pt x="20218" y="18815"/>
                    </a:cubicBezTo>
                    <a:cubicBezTo>
                      <a:pt x="20198" y="18796"/>
                      <a:pt x="20188" y="18776"/>
                      <a:pt x="20169" y="18746"/>
                    </a:cubicBezTo>
                    <a:cubicBezTo>
                      <a:pt x="20148" y="18705"/>
                      <a:pt x="20133" y="18690"/>
                      <a:pt x="20120" y="18690"/>
                    </a:cubicBezTo>
                    <a:cubicBezTo>
                      <a:pt x="20108" y="18690"/>
                      <a:pt x="20099" y="18702"/>
                      <a:pt x="20089" y="18716"/>
                    </a:cubicBezTo>
                    <a:cubicBezTo>
                      <a:pt x="20079" y="18746"/>
                      <a:pt x="20119" y="18786"/>
                      <a:pt x="20129" y="18815"/>
                    </a:cubicBezTo>
                    <a:cubicBezTo>
                      <a:pt x="20139" y="18825"/>
                      <a:pt x="20149" y="18865"/>
                      <a:pt x="20149" y="18895"/>
                    </a:cubicBezTo>
                    <a:cubicBezTo>
                      <a:pt x="20129" y="18925"/>
                      <a:pt x="20119" y="18944"/>
                      <a:pt x="20099" y="18954"/>
                    </a:cubicBezTo>
                    <a:cubicBezTo>
                      <a:pt x="20099" y="18934"/>
                      <a:pt x="20099" y="18915"/>
                      <a:pt x="20099" y="18905"/>
                    </a:cubicBezTo>
                    <a:cubicBezTo>
                      <a:pt x="20099" y="18879"/>
                      <a:pt x="20063" y="18788"/>
                      <a:pt x="20033" y="18788"/>
                    </a:cubicBezTo>
                    <a:cubicBezTo>
                      <a:pt x="20029" y="18788"/>
                      <a:pt x="20024" y="18790"/>
                      <a:pt x="20020" y="18796"/>
                    </a:cubicBezTo>
                    <a:cubicBezTo>
                      <a:pt x="20015" y="18803"/>
                      <a:pt x="20007" y="18806"/>
                      <a:pt x="19999" y="18806"/>
                    </a:cubicBezTo>
                    <a:cubicBezTo>
                      <a:pt x="19958" y="18806"/>
                      <a:pt x="19891" y="18739"/>
                      <a:pt x="19891" y="18706"/>
                    </a:cubicBezTo>
                    <a:lnTo>
                      <a:pt x="19881" y="18706"/>
                    </a:lnTo>
                    <a:cubicBezTo>
                      <a:pt x="19881" y="18696"/>
                      <a:pt x="19881" y="18696"/>
                      <a:pt x="19881" y="18696"/>
                    </a:cubicBezTo>
                    <a:cubicBezTo>
                      <a:pt x="19941" y="18667"/>
                      <a:pt x="20010" y="18637"/>
                      <a:pt x="20099" y="18597"/>
                    </a:cubicBezTo>
                    <a:cubicBezTo>
                      <a:pt x="20119" y="18587"/>
                      <a:pt x="20139" y="18587"/>
                      <a:pt x="20159" y="18578"/>
                    </a:cubicBezTo>
                    <a:cubicBezTo>
                      <a:pt x="20193" y="18568"/>
                      <a:pt x="20228" y="18563"/>
                      <a:pt x="20263" y="18563"/>
                    </a:cubicBezTo>
                    <a:close/>
                    <a:moveTo>
                      <a:pt x="14793" y="18037"/>
                    </a:moveTo>
                    <a:cubicBezTo>
                      <a:pt x="14868" y="18037"/>
                      <a:pt x="14844" y="18310"/>
                      <a:pt x="14844" y="18310"/>
                    </a:cubicBezTo>
                    <a:cubicBezTo>
                      <a:pt x="14844" y="18310"/>
                      <a:pt x="14943" y="18568"/>
                      <a:pt x="15112" y="18677"/>
                    </a:cubicBezTo>
                    <a:cubicBezTo>
                      <a:pt x="15151" y="18696"/>
                      <a:pt x="15161" y="18716"/>
                      <a:pt x="15171" y="18736"/>
                    </a:cubicBezTo>
                    <a:cubicBezTo>
                      <a:pt x="15094" y="18806"/>
                      <a:pt x="14963" y="18845"/>
                      <a:pt x="14871" y="18845"/>
                    </a:cubicBezTo>
                    <a:cubicBezTo>
                      <a:pt x="14845" y="18845"/>
                      <a:pt x="14822" y="18842"/>
                      <a:pt x="14804" y="18835"/>
                    </a:cubicBezTo>
                    <a:cubicBezTo>
                      <a:pt x="14799" y="18834"/>
                      <a:pt x="14795" y="18833"/>
                      <a:pt x="14791" y="18833"/>
                    </a:cubicBezTo>
                    <a:cubicBezTo>
                      <a:pt x="14765" y="18833"/>
                      <a:pt x="14765" y="18860"/>
                      <a:pt x="14765" y="18895"/>
                    </a:cubicBezTo>
                    <a:cubicBezTo>
                      <a:pt x="14685" y="18934"/>
                      <a:pt x="14616" y="18984"/>
                      <a:pt x="14547" y="19044"/>
                    </a:cubicBezTo>
                    <a:cubicBezTo>
                      <a:pt x="14509" y="19066"/>
                      <a:pt x="14472" y="19077"/>
                      <a:pt x="14427" y="19077"/>
                    </a:cubicBezTo>
                    <a:cubicBezTo>
                      <a:pt x="14412" y="19077"/>
                      <a:pt x="14395" y="19076"/>
                      <a:pt x="14378" y="19073"/>
                    </a:cubicBezTo>
                    <a:cubicBezTo>
                      <a:pt x="14338" y="19073"/>
                      <a:pt x="14299" y="19063"/>
                      <a:pt x="14259" y="19053"/>
                    </a:cubicBezTo>
                    <a:lnTo>
                      <a:pt x="14299" y="19053"/>
                    </a:lnTo>
                    <a:cubicBezTo>
                      <a:pt x="14319" y="19057"/>
                      <a:pt x="14335" y="19058"/>
                      <a:pt x="14349" y="19058"/>
                    </a:cubicBezTo>
                    <a:cubicBezTo>
                      <a:pt x="14378" y="19058"/>
                      <a:pt x="14398" y="19053"/>
                      <a:pt x="14418" y="19053"/>
                    </a:cubicBezTo>
                    <a:cubicBezTo>
                      <a:pt x="14452" y="18976"/>
                      <a:pt x="14324" y="18855"/>
                      <a:pt x="14358" y="18855"/>
                    </a:cubicBezTo>
                    <a:cubicBezTo>
                      <a:pt x="14363" y="18855"/>
                      <a:pt x="14373" y="18858"/>
                      <a:pt x="14388" y="18865"/>
                    </a:cubicBezTo>
                    <a:cubicBezTo>
                      <a:pt x="14461" y="18896"/>
                      <a:pt x="14504" y="18937"/>
                      <a:pt x="14550" y="18937"/>
                    </a:cubicBezTo>
                    <a:cubicBezTo>
                      <a:pt x="14578" y="18937"/>
                      <a:pt x="14608" y="18921"/>
                      <a:pt x="14646" y="18875"/>
                    </a:cubicBezTo>
                    <a:cubicBezTo>
                      <a:pt x="14666" y="18855"/>
                      <a:pt x="14676" y="18845"/>
                      <a:pt x="14695" y="18835"/>
                    </a:cubicBezTo>
                    <a:cubicBezTo>
                      <a:pt x="14695" y="18825"/>
                      <a:pt x="14695" y="18825"/>
                      <a:pt x="14695" y="18825"/>
                    </a:cubicBezTo>
                    <a:cubicBezTo>
                      <a:pt x="14765" y="18766"/>
                      <a:pt x="14794" y="18766"/>
                      <a:pt x="14834" y="18716"/>
                    </a:cubicBezTo>
                    <a:cubicBezTo>
                      <a:pt x="14894" y="18657"/>
                      <a:pt x="14904" y="18657"/>
                      <a:pt x="14933" y="18617"/>
                    </a:cubicBezTo>
                    <a:cubicBezTo>
                      <a:pt x="14960" y="18581"/>
                      <a:pt x="14922" y="18505"/>
                      <a:pt x="14893" y="18505"/>
                    </a:cubicBezTo>
                    <a:cubicBezTo>
                      <a:pt x="14890" y="18505"/>
                      <a:pt x="14887" y="18506"/>
                      <a:pt x="14884" y="18508"/>
                    </a:cubicBezTo>
                    <a:cubicBezTo>
                      <a:pt x="14844" y="18528"/>
                      <a:pt x="14854" y="18597"/>
                      <a:pt x="14785" y="18667"/>
                    </a:cubicBezTo>
                    <a:cubicBezTo>
                      <a:pt x="14683" y="18779"/>
                      <a:pt x="14633" y="18821"/>
                      <a:pt x="14615" y="18821"/>
                    </a:cubicBezTo>
                    <a:cubicBezTo>
                      <a:pt x="14582" y="18821"/>
                      <a:pt x="14654" y="18683"/>
                      <a:pt x="14705" y="18587"/>
                    </a:cubicBezTo>
                    <a:cubicBezTo>
                      <a:pt x="14775" y="18449"/>
                      <a:pt x="14844" y="18538"/>
                      <a:pt x="14824" y="18429"/>
                    </a:cubicBezTo>
                    <a:cubicBezTo>
                      <a:pt x="14814" y="18389"/>
                      <a:pt x="14804" y="18349"/>
                      <a:pt x="14785" y="18320"/>
                    </a:cubicBezTo>
                    <a:cubicBezTo>
                      <a:pt x="14772" y="18324"/>
                      <a:pt x="14760" y="18326"/>
                      <a:pt x="14747" y="18326"/>
                    </a:cubicBezTo>
                    <a:cubicBezTo>
                      <a:pt x="14728" y="18326"/>
                      <a:pt x="14709" y="18321"/>
                      <a:pt x="14685" y="18310"/>
                    </a:cubicBezTo>
                    <a:cubicBezTo>
                      <a:pt x="14685" y="18310"/>
                      <a:pt x="14676" y="18320"/>
                      <a:pt x="14676" y="18330"/>
                    </a:cubicBezTo>
                    <a:cubicBezTo>
                      <a:pt x="14636" y="18449"/>
                      <a:pt x="14676" y="18578"/>
                      <a:pt x="14576" y="18667"/>
                    </a:cubicBezTo>
                    <a:cubicBezTo>
                      <a:pt x="14547" y="18697"/>
                      <a:pt x="14528" y="18710"/>
                      <a:pt x="14517" y="18710"/>
                    </a:cubicBezTo>
                    <a:cubicBezTo>
                      <a:pt x="14494" y="18710"/>
                      <a:pt x="14518" y="18636"/>
                      <a:pt x="14566" y="18518"/>
                    </a:cubicBezTo>
                    <a:cubicBezTo>
                      <a:pt x="14606" y="18429"/>
                      <a:pt x="14636" y="18340"/>
                      <a:pt x="14646" y="18280"/>
                    </a:cubicBezTo>
                    <a:lnTo>
                      <a:pt x="14636" y="18280"/>
                    </a:lnTo>
                    <a:cubicBezTo>
                      <a:pt x="14626" y="18270"/>
                      <a:pt x="14616" y="18260"/>
                      <a:pt x="14606" y="18250"/>
                    </a:cubicBezTo>
                    <a:cubicBezTo>
                      <a:pt x="14606" y="18240"/>
                      <a:pt x="14616" y="18230"/>
                      <a:pt x="14626" y="18221"/>
                    </a:cubicBezTo>
                    <a:cubicBezTo>
                      <a:pt x="14646" y="18191"/>
                      <a:pt x="14676" y="18151"/>
                      <a:pt x="14705" y="18111"/>
                    </a:cubicBezTo>
                    <a:cubicBezTo>
                      <a:pt x="14744" y="18058"/>
                      <a:pt x="14773" y="18037"/>
                      <a:pt x="14793" y="18037"/>
                    </a:cubicBezTo>
                    <a:close/>
                    <a:moveTo>
                      <a:pt x="20177" y="19314"/>
                    </a:moveTo>
                    <a:cubicBezTo>
                      <a:pt x="20183" y="19314"/>
                      <a:pt x="20194" y="19316"/>
                      <a:pt x="20208" y="19321"/>
                    </a:cubicBezTo>
                    <a:cubicBezTo>
                      <a:pt x="20228" y="19331"/>
                      <a:pt x="20238" y="19341"/>
                      <a:pt x="20248" y="19351"/>
                    </a:cubicBezTo>
                    <a:cubicBezTo>
                      <a:pt x="20248" y="19381"/>
                      <a:pt x="20238" y="19391"/>
                      <a:pt x="20218" y="19391"/>
                    </a:cubicBezTo>
                    <a:cubicBezTo>
                      <a:pt x="20173" y="19338"/>
                      <a:pt x="20157" y="19314"/>
                      <a:pt x="20177" y="19314"/>
                    </a:cubicBezTo>
                    <a:close/>
                    <a:moveTo>
                      <a:pt x="20516" y="19311"/>
                    </a:moveTo>
                    <a:lnTo>
                      <a:pt x="20516" y="19311"/>
                    </a:lnTo>
                    <a:cubicBezTo>
                      <a:pt x="20555" y="19361"/>
                      <a:pt x="20595" y="19400"/>
                      <a:pt x="20605" y="19440"/>
                    </a:cubicBezTo>
                    <a:cubicBezTo>
                      <a:pt x="20615" y="19450"/>
                      <a:pt x="20615" y="19450"/>
                      <a:pt x="20615" y="19460"/>
                    </a:cubicBezTo>
                    <a:cubicBezTo>
                      <a:pt x="20605" y="19470"/>
                      <a:pt x="20595" y="19470"/>
                      <a:pt x="20585" y="19470"/>
                    </a:cubicBezTo>
                    <a:cubicBezTo>
                      <a:pt x="20585" y="19460"/>
                      <a:pt x="20575" y="19450"/>
                      <a:pt x="20575" y="19430"/>
                    </a:cubicBezTo>
                    <a:cubicBezTo>
                      <a:pt x="20555" y="19381"/>
                      <a:pt x="20535" y="19351"/>
                      <a:pt x="20516" y="19311"/>
                    </a:cubicBezTo>
                    <a:close/>
                    <a:moveTo>
                      <a:pt x="15013" y="19311"/>
                    </a:moveTo>
                    <a:cubicBezTo>
                      <a:pt x="15013" y="19311"/>
                      <a:pt x="15023" y="19321"/>
                      <a:pt x="15032" y="19321"/>
                    </a:cubicBezTo>
                    <a:cubicBezTo>
                      <a:pt x="15144" y="19385"/>
                      <a:pt x="15071" y="19518"/>
                      <a:pt x="14920" y="19518"/>
                    </a:cubicBezTo>
                    <a:cubicBezTo>
                      <a:pt x="14883" y="19518"/>
                      <a:pt x="14840" y="19510"/>
                      <a:pt x="14794" y="19490"/>
                    </a:cubicBezTo>
                    <a:cubicBezTo>
                      <a:pt x="14864" y="19391"/>
                      <a:pt x="14884" y="19361"/>
                      <a:pt x="15013" y="19311"/>
                    </a:cubicBezTo>
                    <a:close/>
                    <a:moveTo>
                      <a:pt x="14367" y="19390"/>
                    </a:moveTo>
                    <a:cubicBezTo>
                      <a:pt x="14388" y="19390"/>
                      <a:pt x="14405" y="19401"/>
                      <a:pt x="14418" y="19420"/>
                    </a:cubicBezTo>
                    <a:cubicBezTo>
                      <a:pt x="14388" y="19450"/>
                      <a:pt x="14348" y="19490"/>
                      <a:pt x="14319" y="19529"/>
                    </a:cubicBezTo>
                    <a:cubicBezTo>
                      <a:pt x="14299" y="19529"/>
                      <a:pt x="14279" y="19529"/>
                      <a:pt x="14269" y="19519"/>
                    </a:cubicBezTo>
                    <a:cubicBezTo>
                      <a:pt x="14239" y="19549"/>
                      <a:pt x="14219" y="19579"/>
                      <a:pt x="14190" y="19619"/>
                    </a:cubicBezTo>
                    <a:cubicBezTo>
                      <a:pt x="14163" y="19664"/>
                      <a:pt x="14124" y="19702"/>
                      <a:pt x="14098" y="19702"/>
                    </a:cubicBezTo>
                    <a:cubicBezTo>
                      <a:pt x="14084" y="19702"/>
                      <a:pt x="14074" y="19692"/>
                      <a:pt x="14071" y="19668"/>
                    </a:cubicBezTo>
                    <a:cubicBezTo>
                      <a:pt x="14110" y="19619"/>
                      <a:pt x="14160" y="19569"/>
                      <a:pt x="14229" y="19490"/>
                    </a:cubicBezTo>
                    <a:cubicBezTo>
                      <a:pt x="14269" y="19440"/>
                      <a:pt x="14299" y="19410"/>
                      <a:pt x="14328" y="19400"/>
                    </a:cubicBezTo>
                    <a:cubicBezTo>
                      <a:pt x="14343" y="19393"/>
                      <a:pt x="14355" y="19390"/>
                      <a:pt x="14367" y="19390"/>
                    </a:cubicBezTo>
                    <a:close/>
                    <a:moveTo>
                      <a:pt x="14414" y="20480"/>
                    </a:moveTo>
                    <a:cubicBezTo>
                      <a:pt x="14418" y="20480"/>
                      <a:pt x="14422" y="20480"/>
                      <a:pt x="14428" y="20481"/>
                    </a:cubicBezTo>
                    <a:cubicBezTo>
                      <a:pt x="14445" y="20490"/>
                      <a:pt x="14455" y="20506"/>
                      <a:pt x="14463" y="20523"/>
                    </a:cubicBezTo>
                    <a:lnTo>
                      <a:pt x="14463" y="20523"/>
                    </a:lnTo>
                    <a:cubicBezTo>
                      <a:pt x="14460" y="20521"/>
                      <a:pt x="14454" y="20521"/>
                      <a:pt x="14447" y="20521"/>
                    </a:cubicBezTo>
                    <a:cubicBezTo>
                      <a:pt x="14444" y="20522"/>
                      <a:pt x="14441" y="20522"/>
                      <a:pt x="14438" y="20522"/>
                    </a:cubicBezTo>
                    <a:cubicBezTo>
                      <a:pt x="14404" y="20522"/>
                      <a:pt x="14370" y="20480"/>
                      <a:pt x="14414" y="20480"/>
                    </a:cubicBezTo>
                    <a:close/>
                    <a:moveTo>
                      <a:pt x="14303" y="20589"/>
                    </a:moveTo>
                    <a:cubicBezTo>
                      <a:pt x="14315" y="20589"/>
                      <a:pt x="14319" y="20595"/>
                      <a:pt x="14319" y="20600"/>
                    </a:cubicBezTo>
                    <a:cubicBezTo>
                      <a:pt x="14309" y="20610"/>
                      <a:pt x="14309" y="20620"/>
                      <a:pt x="14299" y="20630"/>
                    </a:cubicBezTo>
                    <a:cubicBezTo>
                      <a:pt x="14279" y="20650"/>
                      <a:pt x="14239" y="20689"/>
                      <a:pt x="14190" y="20729"/>
                    </a:cubicBezTo>
                    <a:cubicBezTo>
                      <a:pt x="14180" y="20719"/>
                      <a:pt x="14170" y="20719"/>
                      <a:pt x="14160" y="20709"/>
                    </a:cubicBezTo>
                    <a:cubicBezTo>
                      <a:pt x="14150" y="20699"/>
                      <a:pt x="14140" y="20680"/>
                      <a:pt x="14140" y="20660"/>
                    </a:cubicBezTo>
                    <a:cubicBezTo>
                      <a:pt x="14180" y="20640"/>
                      <a:pt x="14219" y="20610"/>
                      <a:pt x="14259" y="20600"/>
                    </a:cubicBezTo>
                    <a:cubicBezTo>
                      <a:pt x="14280" y="20592"/>
                      <a:pt x="14294" y="20589"/>
                      <a:pt x="14303" y="20589"/>
                    </a:cubicBezTo>
                    <a:close/>
                    <a:moveTo>
                      <a:pt x="14626" y="19946"/>
                    </a:moveTo>
                    <a:cubicBezTo>
                      <a:pt x="14636" y="19956"/>
                      <a:pt x="14636" y="19966"/>
                      <a:pt x="14646" y="19966"/>
                    </a:cubicBezTo>
                    <a:cubicBezTo>
                      <a:pt x="14646" y="19976"/>
                      <a:pt x="14656" y="19985"/>
                      <a:pt x="14666" y="19995"/>
                    </a:cubicBezTo>
                    <a:cubicBezTo>
                      <a:pt x="14673" y="20006"/>
                      <a:pt x="14677" y="20010"/>
                      <a:pt x="14681" y="20010"/>
                    </a:cubicBezTo>
                    <a:cubicBezTo>
                      <a:pt x="14689" y="20010"/>
                      <a:pt x="14696" y="19995"/>
                      <a:pt x="14715" y="19976"/>
                    </a:cubicBezTo>
                    <a:lnTo>
                      <a:pt x="14715" y="19976"/>
                    </a:lnTo>
                    <a:cubicBezTo>
                      <a:pt x="14705" y="20005"/>
                      <a:pt x="14685" y="20035"/>
                      <a:pt x="14666" y="20055"/>
                    </a:cubicBezTo>
                    <a:cubicBezTo>
                      <a:pt x="14676" y="20114"/>
                      <a:pt x="14685" y="20154"/>
                      <a:pt x="14695" y="20174"/>
                    </a:cubicBezTo>
                    <a:cubicBezTo>
                      <a:pt x="14715" y="20233"/>
                      <a:pt x="14715" y="20352"/>
                      <a:pt x="14715" y="20451"/>
                    </a:cubicBezTo>
                    <a:cubicBezTo>
                      <a:pt x="14717" y="20472"/>
                      <a:pt x="14722" y="20480"/>
                      <a:pt x="14728" y="20480"/>
                    </a:cubicBezTo>
                    <a:cubicBezTo>
                      <a:pt x="14749" y="20480"/>
                      <a:pt x="14793" y="20390"/>
                      <a:pt x="14854" y="20382"/>
                    </a:cubicBezTo>
                    <a:cubicBezTo>
                      <a:pt x="14872" y="20380"/>
                      <a:pt x="14882" y="20379"/>
                      <a:pt x="14887" y="20379"/>
                    </a:cubicBezTo>
                    <a:cubicBezTo>
                      <a:pt x="14904" y="20379"/>
                      <a:pt x="14857" y="20393"/>
                      <a:pt x="14834" y="20432"/>
                    </a:cubicBezTo>
                    <a:cubicBezTo>
                      <a:pt x="14785" y="20501"/>
                      <a:pt x="14745" y="20640"/>
                      <a:pt x="14755" y="20660"/>
                    </a:cubicBezTo>
                    <a:cubicBezTo>
                      <a:pt x="14757" y="20665"/>
                      <a:pt x="14760" y="20666"/>
                      <a:pt x="14764" y="20666"/>
                    </a:cubicBezTo>
                    <a:cubicBezTo>
                      <a:pt x="14767" y="20666"/>
                      <a:pt x="14771" y="20665"/>
                      <a:pt x="14775" y="20665"/>
                    </a:cubicBezTo>
                    <a:cubicBezTo>
                      <a:pt x="14782" y="20665"/>
                      <a:pt x="14790" y="20670"/>
                      <a:pt x="14794" y="20699"/>
                    </a:cubicBezTo>
                    <a:cubicBezTo>
                      <a:pt x="14802" y="20746"/>
                      <a:pt x="14866" y="20775"/>
                      <a:pt x="14917" y="20775"/>
                    </a:cubicBezTo>
                    <a:cubicBezTo>
                      <a:pt x="14930" y="20775"/>
                      <a:pt x="14943" y="20773"/>
                      <a:pt x="14953" y="20769"/>
                    </a:cubicBezTo>
                    <a:cubicBezTo>
                      <a:pt x="14973" y="20769"/>
                      <a:pt x="14963" y="20808"/>
                      <a:pt x="14943" y="20858"/>
                    </a:cubicBezTo>
                    <a:cubicBezTo>
                      <a:pt x="14920" y="20882"/>
                      <a:pt x="14890" y="20892"/>
                      <a:pt x="14860" y="20892"/>
                    </a:cubicBezTo>
                    <a:cubicBezTo>
                      <a:pt x="14763" y="20892"/>
                      <a:pt x="14653" y="20788"/>
                      <a:pt x="14676" y="20689"/>
                    </a:cubicBezTo>
                    <a:cubicBezTo>
                      <a:pt x="14725" y="20541"/>
                      <a:pt x="14814" y="20551"/>
                      <a:pt x="14547" y="20442"/>
                    </a:cubicBezTo>
                    <a:cubicBezTo>
                      <a:pt x="14547" y="20362"/>
                      <a:pt x="14537" y="20362"/>
                      <a:pt x="14557" y="20303"/>
                    </a:cubicBezTo>
                    <a:cubicBezTo>
                      <a:pt x="14566" y="20283"/>
                      <a:pt x="14586" y="20214"/>
                      <a:pt x="14596" y="20154"/>
                    </a:cubicBezTo>
                    <a:lnTo>
                      <a:pt x="14596" y="20154"/>
                    </a:lnTo>
                    <a:cubicBezTo>
                      <a:pt x="14555" y="20195"/>
                      <a:pt x="14519" y="20213"/>
                      <a:pt x="14483" y="20213"/>
                    </a:cubicBezTo>
                    <a:cubicBezTo>
                      <a:pt x="14408" y="20213"/>
                      <a:pt x="14337" y="20133"/>
                      <a:pt x="14229" y="20025"/>
                    </a:cubicBezTo>
                    <a:cubicBezTo>
                      <a:pt x="14276" y="19999"/>
                      <a:pt x="14339" y="19959"/>
                      <a:pt x="14386" y="19959"/>
                    </a:cubicBezTo>
                    <a:cubicBezTo>
                      <a:pt x="14409" y="19959"/>
                      <a:pt x="14428" y="19969"/>
                      <a:pt x="14438" y="19995"/>
                    </a:cubicBezTo>
                    <a:cubicBezTo>
                      <a:pt x="14461" y="20047"/>
                      <a:pt x="14470" y="20079"/>
                      <a:pt x="14486" y="20079"/>
                    </a:cubicBezTo>
                    <a:cubicBezTo>
                      <a:pt x="14497" y="20079"/>
                      <a:pt x="14512" y="20063"/>
                      <a:pt x="14537" y="20025"/>
                    </a:cubicBezTo>
                    <a:cubicBezTo>
                      <a:pt x="14559" y="19989"/>
                      <a:pt x="14572" y="19982"/>
                      <a:pt x="14581" y="19982"/>
                    </a:cubicBezTo>
                    <a:cubicBezTo>
                      <a:pt x="14588" y="19982"/>
                      <a:pt x="14593" y="19985"/>
                      <a:pt x="14599" y="19985"/>
                    </a:cubicBezTo>
                    <a:cubicBezTo>
                      <a:pt x="14603" y="19985"/>
                      <a:pt x="14609" y="19983"/>
                      <a:pt x="14616" y="19976"/>
                    </a:cubicBezTo>
                    <a:cubicBezTo>
                      <a:pt x="14616" y="19966"/>
                      <a:pt x="14626" y="19956"/>
                      <a:pt x="14626" y="19946"/>
                    </a:cubicBezTo>
                    <a:close/>
                    <a:moveTo>
                      <a:pt x="14507" y="20620"/>
                    </a:moveTo>
                    <a:cubicBezTo>
                      <a:pt x="14537" y="20749"/>
                      <a:pt x="14447" y="20888"/>
                      <a:pt x="14348" y="20908"/>
                    </a:cubicBezTo>
                    <a:cubicBezTo>
                      <a:pt x="14338" y="20898"/>
                      <a:pt x="14338" y="20888"/>
                      <a:pt x="14328" y="20878"/>
                    </a:cubicBezTo>
                    <a:cubicBezTo>
                      <a:pt x="14266" y="20842"/>
                      <a:pt x="14300" y="20807"/>
                      <a:pt x="14336" y="20807"/>
                    </a:cubicBezTo>
                    <a:cubicBezTo>
                      <a:pt x="14340" y="20807"/>
                      <a:pt x="14344" y="20807"/>
                      <a:pt x="14348" y="20808"/>
                    </a:cubicBezTo>
                    <a:cubicBezTo>
                      <a:pt x="14362" y="20815"/>
                      <a:pt x="14381" y="20819"/>
                      <a:pt x="14400" y="20819"/>
                    </a:cubicBezTo>
                    <a:cubicBezTo>
                      <a:pt x="14439" y="20819"/>
                      <a:pt x="14474" y="20802"/>
                      <a:pt x="14447" y="20749"/>
                    </a:cubicBezTo>
                    <a:cubicBezTo>
                      <a:pt x="14418" y="20680"/>
                      <a:pt x="14477" y="20640"/>
                      <a:pt x="14507" y="20620"/>
                    </a:cubicBezTo>
                    <a:close/>
                    <a:moveTo>
                      <a:pt x="13922" y="20927"/>
                    </a:moveTo>
                    <a:lnTo>
                      <a:pt x="13922" y="20927"/>
                    </a:lnTo>
                    <a:cubicBezTo>
                      <a:pt x="13912" y="20957"/>
                      <a:pt x="13902" y="20987"/>
                      <a:pt x="13892" y="21017"/>
                    </a:cubicBezTo>
                    <a:cubicBezTo>
                      <a:pt x="13872" y="21046"/>
                      <a:pt x="13862" y="21056"/>
                      <a:pt x="13872" y="21066"/>
                    </a:cubicBezTo>
                    <a:cubicBezTo>
                      <a:pt x="13868" y="21099"/>
                      <a:pt x="13870" y="21112"/>
                      <a:pt x="13876" y="21112"/>
                    </a:cubicBezTo>
                    <a:cubicBezTo>
                      <a:pt x="13884" y="21112"/>
                      <a:pt x="13896" y="21097"/>
                      <a:pt x="13912" y="21076"/>
                    </a:cubicBezTo>
                    <a:cubicBezTo>
                      <a:pt x="13952" y="21076"/>
                      <a:pt x="14001" y="21066"/>
                      <a:pt x="14051" y="21056"/>
                    </a:cubicBezTo>
                    <a:cubicBezTo>
                      <a:pt x="14061" y="21066"/>
                      <a:pt x="14071" y="21076"/>
                      <a:pt x="14071" y="21096"/>
                    </a:cubicBezTo>
                    <a:cubicBezTo>
                      <a:pt x="14091" y="21136"/>
                      <a:pt x="14110" y="21175"/>
                      <a:pt x="14140" y="21205"/>
                    </a:cubicBezTo>
                    <a:cubicBezTo>
                      <a:pt x="14140" y="21205"/>
                      <a:pt x="14130" y="21215"/>
                      <a:pt x="14120" y="21215"/>
                    </a:cubicBezTo>
                    <a:cubicBezTo>
                      <a:pt x="14091" y="21215"/>
                      <a:pt x="14051" y="21205"/>
                      <a:pt x="14011" y="21185"/>
                    </a:cubicBezTo>
                    <a:cubicBezTo>
                      <a:pt x="13962" y="21146"/>
                      <a:pt x="13892" y="21126"/>
                      <a:pt x="13843" y="21116"/>
                    </a:cubicBezTo>
                    <a:cubicBezTo>
                      <a:pt x="13773" y="21106"/>
                      <a:pt x="13833" y="20987"/>
                      <a:pt x="13922" y="20927"/>
                    </a:cubicBezTo>
                    <a:close/>
                    <a:moveTo>
                      <a:pt x="12316" y="21413"/>
                    </a:moveTo>
                    <a:cubicBezTo>
                      <a:pt x="12326" y="21413"/>
                      <a:pt x="12335" y="21423"/>
                      <a:pt x="12335" y="21433"/>
                    </a:cubicBezTo>
                    <a:cubicBezTo>
                      <a:pt x="12333" y="21436"/>
                      <a:pt x="12330" y="21437"/>
                      <a:pt x="12328" y="21437"/>
                    </a:cubicBezTo>
                    <a:cubicBezTo>
                      <a:pt x="12321" y="21437"/>
                      <a:pt x="12316" y="21428"/>
                      <a:pt x="12316" y="21413"/>
                    </a:cubicBezTo>
                    <a:close/>
                    <a:moveTo>
                      <a:pt x="14656" y="21216"/>
                    </a:moveTo>
                    <a:cubicBezTo>
                      <a:pt x="14709" y="21216"/>
                      <a:pt x="14771" y="21246"/>
                      <a:pt x="14864" y="21304"/>
                    </a:cubicBezTo>
                    <a:cubicBezTo>
                      <a:pt x="14874" y="21354"/>
                      <a:pt x="14894" y="21423"/>
                      <a:pt x="14884" y="21512"/>
                    </a:cubicBezTo>
                    <a:cubicBezTo>
                      <a:pt x="14875" y="21584"/>
                      <a:pt x="14897" y="21609"/>
                      <a:pt x="14924" y="21609"/>
                    </a:cubicBezTo>
                    <a:cubicBezTo>
                      <a:pt x="14960" y="21609"/>
                      <a:pt x="15004" y="21562"/>
                      <a:pt x="14993" y="21522"/>
                    </a:cubicBezTo>
                    <a:cubicBezTo>
                      <a:pt x="14973" y="21463"/>
                      <a:pt x="14943" y="21473"/>
                      <a:pt x="15052" y="21413"/>
                    </a:cubicBezTo>
                    <a:cubicBezTo>
                      <a:pt x="15062" y="21423"/>
                      <a:pt x="15072" y="21433"/>
                      <a:pt x="15082" y="21443"/>
                    </a:cubicBezTo>
                    <a:cubicBezTo>
                      <a:pt x="15072" y="21453"/>
                      <a:pt x="15062" y="21473"/>
                      <a:pt x="15052" y="21493"/>
                    </a:cubicBezTo>
                    <a:cubicBezTo>
                      <a:pt x="15042" y="21532"/>
                      <a:pt x="15062" y="21572"/>
                      <a:pt x="15082" y="21602"/>
                    </a:cubicBezTo>
                    <a:cubicBezTo>
                      <a:pt x="15013" y="21681"/>
                      <a:pt x="14834" y="21760"/>
                      <a:pt x="14765" y="21820"/>
                    </a:cubicBezTo>
                    <a:cubicBezTo>
                      <a:pt x="14725" y="21852"/>
                      <a:pt x="14689" y="21859"/>
                      <a:pt x="14651" y="21859"/>
                    </a:cubicBezTo>
                    <a:cubicBezTo>
                      <a:pt x="14613" y="21859"/>
                      <a:pt x="14574" y="21852"/>
                      <a:pt x="14529" y="21852"/>
                    </a:cubicBezTo>
                    <a:cubicBezTo>
                      <a:pt x="14507" y="21852"/>
                      <a:pt x="14483" y="21854"/>
                      <a:pt x="14457" y="21859"/>
                    </a:cubicBezTo>
                    <a:cubicBezTo>
                      <a:pt x="14457" y="21850"/>
                      <a:pt x="14447" y="21830"/>
                      <a:pt x="14418" y="21810"/>
                    </a:cubicBezTo>
                    <a:cubicBezTo>
                      <a:pt x="14353" y="21764"/>
                      <a:pt x="14317" y="21740"/>
                      <a:pt x="14287" y="21740"/>
                    </a:cubicBezTo>
                    <a:cubicBezTo>
                      <a:pt x="14271" y="21740"/>
                      <a:pt x="14256" y="21747"/>
                      <a:pt x="14239" y="21760"/>
                    </a:cubicBezTo>
                    <a:cubicBezTo>
                      <a:pt x="14229" y="21760"/>
                      <a:pt x="14219" y="21770"/>
                      <a:pt x="14209" y="21780"/>
                    </a:cubicBezTo>
                    <a:cubicBezTo>
                      <a:pt x="14239" y="21810"/>
                      <a:pt x="14279" y="21879"/>
                      <a:pt x="14299" y="21939"/>
                    </a:cubicBezTo>
                    <a:cubicBezTo>
                      <a:pt x="14299" y="21949"/>
                      <a:pt x="14289" y="21949"/>
                      <a:pt x="14289" y="21949"/>
                    </a:cubicBezTo>
                    <a:cubicBezTo>
                      <a:pt x="14259" y="21969"/>
                      <a:pt x="14249" y="21988"/>
                      <a:pt x="14229" y="21998"/>
                    </a:cubicBezTo>
                    <a:cubicBezTo>
                      <a:pt x="14219" y="22008"/>
                      <a:pt x="14219" y="22008"/>
                      <a:pt x="14209" y="22018"/>
                    </a:cubicBezTo>
                    <a:cubicBezTo>
                      <a:pt x="14209" y="22008"/>
                      <a:pt x="14209" y="22008"/>
                      <a:pt x="14200" y="22008"/>
                    </a:cubicBezTo>
                    <a:cubicBezTo>
                      <a:pt x="14170" y="21929"/>
                      <a:pt x="14170" y="21909"/>
                      <a:pt x="14150" y="21869"/>
                    </a:cubicBezTo>
                    <a:cubicBezTo>
                      <a:pt x="14140" y="21859"/>
                      <a:pt x="14130" y="21840"/>
                      <a:pt x="14130" y="21820"/>
                    </a:cubicBezTo>
                    <a:cubicBezTo>
                      <a:pt x="14114" y="21779"/>
                      <a:pt x="14104" y="21733"/>
                      <a:pt x="14080" y="21733"/>
                    </a:cubicBezTo>
                    <a:cubicBezTo>
                      <a:pt x="14074" y="21733"/>
                      <a:pt x="14068" y="21735"/>
                      <a:pt x="14061" y="21740"/>
                    </a:cubicBezTo>
                    <a:cubicBezTo>
                      <a:pt x="14031" y="21721"/>
                      <a:pt x="13991" y="21731"/>
                      <a:pt x="14001" y="21691"/>
                    </a:cubicBezTo>
                    <a:lnTo>
                      <a:pt x="14001" y="21691"/>
                    </a:lnTo>
                    <a:cubicBezTo>
                      <a:pt x="13991" y="21711"/>
                      <a:pt x="13952" y="21770"/>
                      <a:pt x="13892" y="21840"/>
                    </a:cubicBezTo>
                    <a:cubicBezTo>
                      <a:pt x="13882" y="21830"/>
                      <a:pt x="13872" y="21830"/>
                      <a:pt x="13862" y="21810"/>
                    </a:cubicBezTo>
                    <a:cubicBezTo>
                      <a:pt x="13843" y="21780"/>
                      <a:pt x="13833" y="21760"/>
                      <a:pt x="13823" y="21740"/>
                    </a:cubicBezTo>
                    <a:cubicBezTo>
                      <a:pt x="13843" y="21731"/>
                      <a:pt x="13872" y="21711"/>
                      <a:pt x="13902" y="21701"/>
                    </a:cubicBezTo>
                    <a:cubicBezTo>
                      <a:pt x="13949" y="21678"/>
                      <a:pt x="13975" y="21668"/>
                      <a:pt x="13988" y="21668"/>
                    </a:cubicBezTo>
                    <a:cubicBezTo>
                      <a:pt x="13998" y="21668"/>
                      <a:pt x="14001" y="21673"/>
                      <a:pt x="14001" y="21681"/>
                    </a:cubicBezTo>
                    <a:cubicBezTo>
                      <a:pt x="14001" y="21681"/>
                      <a:pt x="14001" y="21671"/>
                      <a:pt x="14001" y="21671"/>
                    </a:cubicBezTo>
                    <a:cubicBezTo>
                      <a:pt x="14021" y="21602"/>
                      <a:pt x="14041" y="21542"/>
                      <a:pt x="14071" y="21522"/>
                    </a:cubicBezTo>
                    <a:cubicBezTo>
                      <a:pt x="14130" y="21602"/>
                      <a:pt x="14160" y="21622"/>
                      <a:pt x="14249" y="21691"/>
                    </a:cubicBezTo>
                    <a:cubicBezTo>
                      <a:pt x="14297" y="21729"/>
                      <a:pt x="14359" y="21749"/>
                      <a:pt x="14394" y="21749"/>
                    </a:cubicBezTo>
                    <a:cubicBezTo>
                      <a:pt x="14430" y="21749"/>
                      <a:pt x="14435" y="21727"/>
                      <a:pt x="14358" y="21681"/>
                    </a:cubicBezTo>
                    <a:cubicBezTo>
                      <a:pt x="14249" y="21612"/>
                      <a:pt x="14200" y="21572"/>
                      <a:pt x="14180" y="21532"/>
                    </a:cubicBezTo>
                    <a:cubicBezTo>
                      <a:pt x="14180" y="21532"/>
                      <a:pt x="14180" y="21532"/>
                      <a:pt x="14170" y="21522"/>
                    </a:cubicBezTo>
                    <a:cubicBezTo>
                      <a:pt x="14170" y="21512"/>
                      <a:pt x="14170" y="21503"/>
                      <a:pt x="14160" y="21503"/>
                    </a:cubicBezTo>
                    <a:cubicBezTo>
                      <a:pt x="14170" y="21473"/>
                      <a:pt x="14160" y="21413"/>
                      <a:pt x="14200" y="21393"/>
                    </a:cubicBezTo>
                    <a:cubicBezTo>
                      <a:pt x="14279" y="21433"/>
                      <a:pt x="14309" y="21473"/>
                      <a:pt x="14289" y="21522"/>
                    </a:cubicBezTo>
                    <a:cubicBezTo>
                      <a:pt x="14277" y="21562"/>
                      <a:pt x="14322" y="21609"/>
                      <a:pt x="14358" y="21609"/>
                    </a:cubicBezTo>
                    <a:cubicBezTo>
                      <a:pt x="14384" y="21609"/>
                      <a:pt x="14406" y="21584"/>
                      <a:pt x="14398" y="21512"/>
                    </a:cubicBezTo>
                    <a:cubicBezTo>
                      <a:pt x="14398" y="21483"/>
                      <a:pt x="14398" y="21453"/>
                      <a:pt x="14398" y="21433"/>
                    </a:cubicBezTo>
                    <a:cubicBezTo>
                      <a:pt x="14447" y="21433"/>
                      <a:pt x="14457" y="21413"/>
                      <a:pt x="14408" y="21364"/>
                    </a:cubicBezTo>
                    <a:cubicBezTo>
                      <a:pt x="14408" y="21354"/>
                      <a:pt x="14398" y="21344"/>
                      <a:pt x="14388" y="21344"/>
                    </a:cubicBezTo>
                    <a:cubicBezTo>
                      <a:pt x="14388" y="21334"/>
                      <a:pt x="14388" y="21314"/>
                      <a:pt x="14388" y="21304"/>
                    </a:cubicBezTo>
                    <a:cubicBezTo>
                      <a:pt x="14447" y="21304"/>
                      <a:pt x="14507" y="21294"/>
                      <a:pt x="14547" y="21265"/>
                    </a:cubicBezTo>
                    <a:cubicBezTo>
                      <a:pt x="14584" y="21231"/>
                      <a:pt x="14618" y="21216"/>
                      <a:pt x="14656" y="21216"/>
                    </a:cubicBezTo>
                    <a:close/>
                    <a:moveTo>
                      <a:pt x="17967" y="22078"/>
                    </a:moveTo>
                    <a:cubicBezTo>
                      <a:pt x="18037" y="22078"/>
                      <a:pt x="18017" y="22097"/>
                      <a:pt x="17967" y="22137"/>
                    </a:cubicBezTo>
                    <a:cubicBezTo>
                      <a:pt x="17948" y="22127"/>
                      <a:pt x="17928" y="22117"/>
                      <a:pt x="17918" y="22107"/>
                    </a:cubicBezTo>
                    <a:cubicBezTo>
                      <a:pt x="17928" y="22097"/>
                      <a:pt x="17948" y="22088"/>
                      <a:pt x="17967" y="22078"/>
                    </a:cubicBezTo>
                    <a:close/>
                    <a:moveTo>
                      <a:pt x="14071" y="22078"/>
                    </a:moveTo>
                    <a:cubicBezTo>
                      <a:pt x="14071" y="22088"/>
                      <a:pt x="14081" y="22088"/>
                      <a:pt x="14091" y="22097"/>
                    </a:cubicBezTo>
                    <a:cubicBezTo>
                      <a:pt x="14100" y="22107"/>
                      <a:pt x="14110" y="22117"/>
                      <a:pt x="14120" y="22127"/>
                    </a:cubicBezTo>
                    <a:cubicBezTo>
                      <a:pt x="14110" y="22137"/>
                      <a:pt x="14100" y="22147"/>
                      <a:pt x="14091" y="22157"/>
                    </a:cubicBezTo>
                    <a:cubicBezTo>
                      <a:pt x="14091" y="22157"/>
                      <a:pt x="14081" y="22147"/>
                      <a:pt x="14071" y="22137"/>
                    </a:cubicBezTo>
                    <a:cubicBezTo>
                      <a:pt x="14061" y="22127"/>
                      <a:pt x="14061" y="22127"/>
                      <a:pt x="14051" y="22117"/>
                    </a:cubicBezTo>
                    <a:cubicBezTo>
                      <a:pt x="14061" y="22107"/>
                      <a:pt x="14061" y="22088"/>
                      <a:pt x="14071" y="22078"/>
                    </a:cubicBezTo>
                    <a:close/>
                    <a:moveTo>
                      <a:pt x="18085" y="22142"/>
                    </a:moveTo>
                    <a:cubicBezTo>
                      <a:pt x="18112" y="22142"/>
                      <a:pt x="18135" y="22148"/>
                      <a:pt x="18158" y="22148"/>
                    </a:cubicBezTo>
                    <a:cubicBezTo>
                      <a:pt x="18164" y="22148"/>
                      <a:pt x="18170" y="22148"/>
                      <a:pt x="18176" y="22147"/>
                    </a:cubicBezTo>
                    <a:lnTo>
                      <a:pt x="18176" y="22147"/>
                    </a:lnTo>
                    <a:cubicBezTo>
                      <a:pt x="18067" y="22246"/>
                      <a:pt x="17918" y="22385"/>
                      <a:pt x="17739" y="22554"/>
                    </a:cubicBezTo>
                    <a:cubicBezTo>
                      <a:pt x="17710" y="22524"/>
                      <a:pt x="17690" y="22494"/>
                      <a:pt x="17670" y="22464"/>
                    </a:cubicBezTo>
                    <a:cubicBezTo>
                      <a:pt x="17749" y="22444"/>
                      <a:pt x="17848" y="22474"/>
                      <a:pt x="17749" y="22405"/>
                    </a:cubicBezTo>
                    <a:cubicBezTo>
                      <a:pt x="17729" y="22385"/>
                      <a:pt x="17720" y="22385"/>
                      <a:pt x="17700" y="22375"/>
                    </a:cubicBezTo>
                    <a:cubicBezTo>
                      <a:pt x="17710" y="22375"/>
                      <a:pt x="17710" y="22365"/>
                      <a:pt x="17720" y="22365"/>
                    </a:cubicBezTo>
                    <a:cubicBezTo>
                      <a:pt x="17690" y="22335"/>
                      <a:pt x="17660" y="22325"/>
                      <a:pt x="17640" y="22306"/>
                    </a:cubicBezTo>
                    <a:cubicBezTo>
                      <a:pt x="17680" y="22276"/>
                      <a:pt x="17729" y="22246"/>
                      <a:pt x="17769" y="22207"/>
                    </a:cubicBezTo>
                    <a:cubicBezTo>
                      <a:pt x="17779" y="22236"/>
                      <a:pt x="17799" y="22256"/>
                      <a:pt x="17829" y="22286"/>
                    </a:cubicBezTo>
                    <a:cubicBezTo>
                      <a:pt x="17799" y="22316"/>
                      <a:pt x="17789" y="22345"/>
                      <a:pt x="17779" y="22355"/>
                    </a:cubicBezTo>
                    <a:cubicBezTo>
                      <a:pt x="17779" y="22365"/>
                      <a:pt x="17779" y="22365"/>
                      <a:pt x="17789" y="22365"/>
                    </a:cubicBezTo>
                    <a:cubicBezTo>
                      <a:pt x="17799" y="22377"/>
                      <a:pt x="17806" y="22382"/>
                      <a:pt x="17812" y="22382"/>
                    </a:cubicBezTo>
                    <a:cubicBezTo>
                      <a:pt x="17837" y="22382"/>
                      <a:pt x="17846" y="22292"/>
                      <a:pt x="17957" y="22197"/>
                    </a:cubicBezTo>
                    <a:cubicBezTo>
                      <a:pt x="18012" y="22152"/>
                      <a:pt x="18052" y="22142"/>
                      <a:pt x="18085" y="22142"/>
                    </a:cubicBezTo>
                    <a:close/>
                    <a:moveTo>
                      <a:pt x="14100" y="22712"/>
                    </a:moveTo>
                    <a:cubicBezTo>
                      <a:pt x="14110" y="22782"/>
                      <a:pt x="14081" y="22811"/>
                      <a:pt x="14160" y="22871"/>
                    </a:cubicBezTo>
                    <a:cubicBezTo>
                      <a:pt x="14170" y="22881"/>
                      <a:pt x="14180" y="22891"/>
                      <a:pt x="14190" y="22891"/>
                    </a:cubicBezTo>
                    <a:cubicBezTo>
                      <a:pt x="14160" y="22920"/>
                      <a:pt x="14160" y="22940"/>
                      <a:pt x="14110" y="23020"/>
                    </a:cubicBezTo>
                    <a:cubicBezTo>
                      <a:pt x="14081" y="23059"/>
                      <a:pt x="14061" y="23079"/>
                      <a:pt x="14041" y="23099"/>
                    </a:cubicBezTo>
                    <a:cubicBezTo>
                      <a:pt x="14011" y="23069"/>
                      <a:pt x="14001" y="23049"/>
                      <a:pt x="13991" y="23029"/>
                    </a:cubicBezTo>
                    <a:cubicBezTo>
                      <a:pt x="13999" y="22979"/>
                      <a:pt x="13990" y="22919"/>
                      <a:pt x="13966" y="22919"/>
                    </a:cubicBezTo>
                    <a:cubicBezTo>
                      <a:pt x="13957" y="22919"/>
                      <a:pt x="13946" y="22928"/>
                      <a:pt x="13932" y="22950"/>
                    </a:cubicBezTo>
                    <a:cubicBezTo>
                      <a:pt x="13922" y="22940"/>
                      <a:pt x="13922" y="22940"/>
                      <a:pt x="13912" y="22940"/>
                    </a:cubicBezTo>
                    <a:cubicBezTo>
                      <a:pt x="13932" y="22930"/>
                      <a:pt x="13942" y="22920"/>
                      <a:pt x="13962" y="22901"/>
                    </a:cubicBezTo>
                    <a:cubicBezTo>
                      <a:pt x="13972" y="22920"/>
                      <a:pt x="13981" y="22930"/>
                      <a:pt x="14001" y="22940"/>
                    </a:cubicBezTo>
                    <a:cubicBezTo>
                      <a:pt x="14046" y="22966"/>
                      <a:pt x="14091" y="23012"/>
                      <a:pt x="14101" y="23012"/>
                    </a:cubicBezTo>
                    <a:cubicBezTo>
                      <a:pt x="14107" y="23012"/>
                      <a:pt x="14102" y="22999"/>
                      <a:pt x="14081" y="22960"/>
                    </a:cubicBezTo>
                    <a:cubicBezTo>
                      <a:pt x="14051" y="22901"/>
                      <a:pt x="14021" y="22881"/>
                      <a:pt x="14001" y="22851"/>
                    </a:cubicBezTo>
                    <a:cubicBezTo>
                      <a:pt x="14031" y="22821"/>
                      <a:pt x="14071" y="22772"/>
                      <a:pt x="14100" y="22712"/>
                    </a:cubicBezTo>
                    <a:close/>
                    <a:moveTo>
                      <a:pt x="14180" y="22613"/>
                    </a:moveTo>
                    <a:cubicBezTo>
                      <a:pt x="14200" y="22623"/>
                      <a:pt x="14200" y="22623"/>
                      <a:pt x="14209" y="22633"/>
                    </a:cubicBezTo>
                    <a:cubicBezTo>
                      <a:pt x="14269" y="22663"/>
                      <a:pt x="14259" y="22663"/>
                      <a:pt x="14299" y="22732"/>
                    </a:cubicBezTo>
                    <a:cubicBezTo>
                      <a:pt x="14342" y="22784"/>
                      <a:pt x="14423" y="22920"/>
                      <a:pt x="14450" y="22920"/>
                    </a:cubicBezTo>
                    <a:cubicBezTo>
                      <a:pt x="14453" y="22920"/>
                      <a:pt x="14456" y="22917"/>
                      <a:pt x="14457" y="22911"/>
                    </a:cubicBezTo>
                    <a:cubicBezTo>
                      <a:pt x="14457" y="22920"/>
                      <a:pt x="14467" y="22930"/>
                      <a:pt x="14467" y="22930"/>
                    </a:cubicBezTo>
                    <a:cubicBezTo>
                      <a:pt x="14467" y="22930"/>
                      <a:pt x="14576" y="23119"/>
                      <a:pt x="14755" y="23258"/>
                    </a:cubicBezTo>
                    <a:cubicBezTo>
                      <a:pt x="14824" y="23317"/>
                      <a:pt x="14775" y="23367"/>
                      <a:pt x="14666" y="23396"/>
                    </a:cubicBezTo>
                    <a:cubicBezTo>
                      <a:pt x="14656" y="23396"/>
                      <a:pt x="14656" y="23386"/>
                      <a:pt x="14646" y="23386"/>
                    </a:cubicBezTo>
                    <a:cubicBezTo>
                      <a:pt x="14580" y="23386"/>
                      <a:pt x="14522" y="23422"/>
                      <a:pt x="14497" y="23422"/>
                    </a:cubicBezTo>
                    <a:cubicBezTo>
                      <a:pt x="14485" y="23422"/>
                      <a:pt x="14481" y="23413"/>
                      <a:pt x="14487" y="23386"/>
                    </a:cubicBezTo>
                    <a:cubicBezTo>
                      <a:pt x="14497" y="23307"/>
                      <a:pt x="14557" y="23287"/>
                      <a:pt x="14576" y="23287"/>
                    </a:cubicBezTo>
                    <a:cubicBezTo>
                      <a:pt x="14606" y="23277"/>
                      <a:pt x="14566" y="23218"/>
                      <a:pt x="14566" y="23218"/>
                    </a:cubicBezTo>
                    <a:cubicBezTo>
                      <a:pt x="14566" y="23218"/>
                      <a:pt x="14348" y="23198"/>
                      <a:pt x="14319" y="23139"/>
                    </a:cubicBezTo>
                    <a:cubicBezTo>
                      <a:pt x="14299" y="23099"/>
                      <a:pt x="14328" y="23049"/>
                      <a:pt x="14319" y="23029"/>
                    </a:cubicBezTo>
                    <a:cubicBezTo>
                      <a:pt x="14328" y="23029"/>
                      <a:pt x="14328" y="23020"/>
                      <a:pt x="14328" y="23010"/>
                    </a:cubicBezTo>
                    <a:cubicBezTo>
                      <a:pt x="14328" y="22970"/>
                      <a:pt x="14309" y="22861"/>
                      <a:pt x="14259" y="22861"/>
                    </a:cubicBezTo>
                    <a:cubicBezTo>
                      <a:pt x="14259" y="22841"/>
                      <a:pt x="14249" y="22811"/>
                      <a:pt x="14239" y="22782"/>
                    </a:cubicBezTo>
                    <a:cubicBezTo>
                      <a:pt x="14209" y="22722"/>
                      <a:pt x="14180" y="22682"/>
                      <a:pt x="14160" y="22643"/>
                    </a:cubicBezTo>
                    <a:lnTo>
                      <a:pt x="14150" y="22643"/>
                    </a:lnTo>
                    <a:cubicBezTo>
                      <a:pt x="14160" y="22633"/>
                      <a:pt x="14170" y="22623"/>
                      <a:pt x="14180" y="22613"/>
                    </a:cubicBezTo>
                    <a:close/>
                    <a:moveTo>
                      <a:pt x="14338" y="23394"/>
                    </a:moveTo>
                    <a:cubicBezTo>
                      <a:pt x="14368" y="23394"/>
                      <a:pt x="14391" y="23413"/>
                      <a:pt x="14408" y="23446"/>
                    </a:cubicBezTo>
                    <a:cubicBezTo>
                      <a:pt x="14378" y="23446"/>
                      <a:pt x="14338" y="23456"/>
                      <a:pt x="14309" y="23456"/>
                    </a:cubicBezTo>
                    <a:cubicBezTo>
                      <a:pt x="14289" y="23426"/>
                      <a:pt x="14289" y="23406"/>
                      <a:pt x="14319" y="23396"/>
                    </a:cubicBezTo>
                    <a:cubicBezTo>
                      <a:pt x="14325" y="23395"/>
                      <a:pt x="14332" y="23394"/>
                      <a:pt x="14338" y="23394"/>
                    </a:cubicBezTo>
                    <a:close/>
                    <a:moveTo>
                      <a:pt x="17710" y="23516"/>
                    </a:moveTo>
                    <a:lnTo>
                      <a:pt x="17710" y="23516"/>
                    </a:lnTo>
                    <a:cubicBezTo>
                      <a:pt x="17716" y="23517"/>
                      <a:pt x="17720" y="23519"/>
                      <a:pt x="17720" y="23525"/>
                    </a:cubicBezTo>
                    <a:cubicBezTo>
                      <a:pt x="17720" y="23525"/>
                      <a:pt x="17712" y="23518"/>
                      <a:pt x="17710" y="23516"/>
                    </a:cubicBezTo>
                    <a:close/>
                    <a:moveTo>
                      <a:pt x="14104" y="23438"/>
                    </a:moveTo>
                    <a:cubicBezTo>
                      <a:pt x="14111" y="23438"/>
                      <a:pt x="14119" y="23440"/>
                      <a:pt x="14130" y="23446"/>
                    </a:cubicBezTo>
                    <a:cubicBezTo>
                      <a:pt x="14140" y="23456"/>
                      <a:pt x="14150" y="23466"/>
                      <a:pt x="14170" y="23476"/>
                    </a:cubicBezTo>
                    <a:cubicBezTo>
                      <a:pt x="14051" y="23505"/>
                      <a:pt x="14209" y="23634"/>
                      <a:pt x="14130" y="23753"/>
                    </a:cubicBezTo>
                    <a:cubicBezTo>
                      <a:pt x="14130" y="23743"/>
                      <a:pt x="14130" y="23743"/>
                      <a:pt x="14130" y="23733"/>
                    </a:cubicBezTo>
                    <a:cubicBezTo>
                      <a:pt x="14110" y="23634"/>
                      <a:pt x="14100" y="23654"/>
                      <a:pt x="14100" y="23595"/>
                    </a:cubicBezTo>
                    <a:cubicBezTo>
                      <a:pt x="14100" y="23535"/>
                      <a:pt x="14064" y="23438"/>
                      <a:pt x="14104" y="23438"/>
                    </a:cubicBezTo>
                    <a:close/>
                    <a:moveTo>
                      <a:pt x="13999" y="23567"/>
                    </a:moveTo>
                    <a:cubicBezTo>
                      <a:pt x="14009" y="23567"/>
                      <a:pt x="14016" y="23580"/>
                      <a:pt x="14041" y="23624"/>
                    </a:cubicBezTo>
                    <a:cubicBezTo>
                      <a:pt x="14071" y="23684"/>
                      <a:pt x="14100" y="23743"/>
                      <a:pt x="14120" y="23763"/>
                    </a:cubicBezTo>
                    <a:cubicBezTo>
                      <a:pt x="14120" y="23763"/>
                      <a:pt x="14120" y="23773"/>
                      <a:pt x="14120" y="23773"/>
                    </a:cubicBezTo>
                    <a:cubicBezTo>
                      <a:pt x="14099" y="23794"/>
                      <a:pt x="14075" y="23803"/>
                      <a:pt x="14048" y="23803"/>
                    </a:cubicBezTo>
                    <a:cubicBezTo>
                      <a:pt x="14011" y="23803"/>
                      <a:pt x="13968" y="23786"/>
                      <a:pt x="13922" y="23763"/>
                    </a:cubicBezTo>
                    <a:lnTo>
                      <a:pt x="13922" y="23763"/>
                    </a:lnTo>
                    <a:cubicBezTo>
                      <a:pt x="13944" y="23766"/>
                      <a:pt x="13963" y="23769"/>
                      <a:pt x="13976" y="23769"/>
                    </a:cubicBezTo>
                    <a:cubicBezTo>
                      <a:pt x="14005" y="23769"/>
                      <a:pt x="14006" y="23755"/>
                      <a:pt x="13952" y="23694"/>
                    </a:cubicBezTo>
                    <a:cubicBezTo>
                      <a:pt x="13932" y="23674"/>
                      <a:pt x="13912" y="23654"/>
                      <a:pt x="13892" y="23644"/>
                    </a:cubicBezTo>
                    <a:cubicBezTo>
                      <a:pt x="13882" y="23634"/>
                      <a:pt x="13872" y="23624"/>
                      <a:pt x="13862" y="23614"/>
                    </a:cubicBezTo>
                    <a:cubicBezTo>
                      <a:pt x="13833" y="23592"/>
                      <a:pt x="13820" y="23581"/>
                      <a:pt x="13849" y="23581"/>
                    </a:cubicBezTo>
                    <a:cubicBezTo>
                      <a:pt x="13858" y="23581"/>
                      <a:pt x="13872" y="23582"/>
                      <a:pt x="13892" y="23585"/>
                    </a:cubicBezTo>
                    <a:lnTo>
                      <a:pt x="13942" y="23585"/>
                    </a:lnTo>
                    <a:cubicBezTo>
                      <a:pt x="13976" y="23580"/>
                      <a:pt x="13989" y="23567"/>
                      <a:pt x="13999" y="23567"/>
                    </a:cubicBezTo>
                    <a:close/>
                    <a:moveTo>
                      <a:pt x="14660" y="23887"/>
                    </a:moveTo>
                    <a:cubicBezTo>
                      <a:pt x="14760" y="23887"/>
                      <a:pt x="14710" y="24103"/>
                      <a:pt x="14676" y="24259"/>
                    </a:cubicBezTo>
                    <a:cubicBezTo>
                      <a:pt x="14646" y="24209"/>
                      <a:pt x="14616" y="24170"/>
                      <a:pt x="14606" y="24150"/>
                    </a:cubicBezTo>
                    <a:cubicBezTo>
                      <a:pt x="14598" y="24124"/>
                      <a:pt x="14567" y="24098"/>
                      <a:pt x="14520" y="24098"/>
                    </a:cubicBezTo>
                    <a:cubicBezTo>
                      <a:pt x="14513" y="24098"/>
                      <a:pt x="14505" y="24099"/>
                      <a:pt x="14497" y="24100"/>
                    </a:cubicBezTo>
                    <a:cubicBezTo>
                      <a:pt x="14457" y="24110"/>
                      <a:pt x="14438" y="24120"/>
                      <a:pt x="14418" y="24120"/>
                    </a:cubicBezTo>
                    <a:cubicBezTo>
                      <a:pt x="14457" y="24031"/>
                      <a:pt x="14487" y="23962"/>
                      <a:pt x="14606" y="23902"/>
                    </a:cubicBezTo>
                    <a:cubicBezTo>
                      <a:pt x="14628" y="23892"/>
                      <a:pt x="14645" y="23887"/>
                      <a:pt x="14660" y="23887"/>
                    </a:cubicBezTo>
                    <a:close/>
                    <a:moveTo>
                      <a:pt x="13952" y="24299"/>
                    </a:moveTo>
                    <a:cubicBezTo>
                      <a:pt x="13962" y="24299"/>
                      <a:pt x="13972" y="24309"/>
                      <a:pt x="13972" y="24318"/>
                    </a:cubicBezTo>
                    <a:cubicBezTo>
                      <a:pt x="13962" y="24309"/>
                      <a:pt x="13952" y="24299"/>
                      <a:pt x="13952" y="24299"/>
                    </a:cubicBezTo>
                    <a:close/>
                    <a:moveTo>
                      <a:pt x="13843" y="24388"/>
                    </a:moveTo>
                    <a:cubicBezTo>
                      <a:pt x="13843" y="24388"/>
                      <a:pt x="13853" y="24388"/>
                      <a:pt x="13872" y="24398"/>
                    </a:cubicBezTo>
                    <a:cubicBezTo>
                      <a:pt x="13892" y="24408"/>
                      <a:pt x="13912" y="24418"/>
                      <a:pt x="13932" y="24428"/>
                    </a:cubicBezTo>
                    <a:lnTo>
                      <a:pt x="13962" y="24428"/>
                    </a:lnTo>
                    <a:cubicBezTo>
                      <a:pt x="13962" y="24437"/>
                      <a:pt x="13962" y="24457"/>
                      <a:pt x="13952" y="24467"/>
                    </a:cubicBezTo>
                    <a:cubicBezTo>
                      <a:pt x="13952" y="24477"/>
                      <a:pt x="13952" y="24477"/>
                      <a:pt x="13952" y="24487"/>
                    </a:cubicBezTo>
                    <a:cubicBezTo>
                      <a:pt x="13932" y="24497"/>
                      <a:pt x="13922" y="24507"/>
                      <a:pt x="13912" y="24517"/>
                    </a:cubicBezTo>
                    <a:cubicBezTo>
                      <a:pt x="13902" y="24517"/>
                      <a:pt x="13892" y="24507"/>
                      <a:pt x="13882" y="24507"/>
                    </a:cubicBezTo>
                    <a:cubicBezTo>
                      <a:pt x="13892" y="24487"/>
                      <a:pt x="13902" y="24467"/>
                      <a:pt x="13912" y="24447"/>
                    </a:cubicBezTo>
                    <a:lnTo>
                      <a:pt x="13912" y="24447"/>
                    </a:lnTo>
                    <a:cubicBezTo>
                      <a:pt x="13902" y="24457"/>
                      <a:pt x="13902" y="24457"/>
                      <a:pt x="13892" y="24467"/>
                    </a:cubicBezTo>
                    <a:cubicBezTo>
                      <a:pt x="13882" y="24477"/>
                      <a:pt x="13872" y="24487"/>
                      <a:pt x="13862" y="24497"/>
                    </a:cubicBezTo>
                    <a:cubicBezTo>
                      <a:pt x="13853" y="24487"/>
                      <a:pt x="13843" y="24477"/>
                      <a:pt x="13833" y="24457"/>
                    </a:cubicBezTo>
                    <a:cubicBezTo>
                      <a:pt x="13823" y="24437"/>
                      <a:pt x="13823" y="24418"/>
                      <a:pt x="13823" y="24408"/>
                    </a:cubicBezTo>
                    <a:cubicBezTo>
                      <a:pt x="13823" y="24398"/>
                      <a:pt x="13833" y="24388"/>
                      <a:pt x="13843" y="24388"/>
                    </a:cubicBezTo>
                    <a:close/>
                    <a:moveTo>
                      <a:pt x="14505" y="24233"/>
                    </a:moveTo>
                    <a:cubicBezTo>
                      <a:pt x="14522" y="24233"/>
                      <a:pt x="14545" y="24247"/>
                      <a:pt x="14576" y="24289"/>
                    </a:cubicBezTo>
                    <a:cubicBezTo>
                      <a:pt x="14606" y="24338"/>
                      <a:pt x="14636" y="24388"/>
                      <a:pt x="14656" y="24408"/>
                    </a:cubicBezTo>
                    <a:cubicBezTo>
                      <a:pt x="14666" y="24517"/>
                      <a:pt x="14676" y="24616"/>
                      <a:pt x="14447" y="24666"/>
                    </a:cubicBezTo>
                    <a:cubicBezTo>
                      <a:pt x="14408" y="24675"/>
                      <a:pt x="14368" y="24695"/>
                      <a:pt x="14348" y="24715"/>
                    </a:cubicBezTo>
                    <a:cubicBezTo>
                      <a:pt x="14328" y="24715"/>
                      <a:pt x="14309" y="24705"/>
                      <a:pt x="14309" y="24656"/>
                    </a:cubicBezTo>
                    <a:cubicBezTo>
                      <a:pt x="14309" y="24576"/>
                      <a:pt x="14269" y="24507"/>
                      <a:pt x="14229" y="24477"/>
                    </a:cubicBezTo>
                    <a:cubicBezTo>
                      <a:pt x="14249" y="24457"/>
                      <a:pt x="14269" y="24428"/>
                      <a:pt x="14289" y="24408"/>
                    </a:cubicBezTo>
                    <a:cubicBezTo>
                      <a:pt x="14299" y="24388"/>
                      <a:pt x="14309" y="24368"/>
                      <a:pt x="14319" y="24348"/>
                    </a:cubicBezTo>
                    <a:cubicBezTo>
                      <a:pt x="14328" y="24353"/>
                      <a:pt x="14338" y="24356"/>
                      <a:pt x="14347" y="24356"/>
                    </a:cubicBezTo>
                    <a:cubicBezTo>
                      <a:pt x="14356" y="24356"/>
                      <a:pt x="14363" y="24353"/>
                      <a:pt x="14368" y="24348"/>
                    </a:cubicBezTo>
                    <a:cubicBezTo>
                      <a:pt x="14374" y="24340"/>
                      <a:pt x="14381" y="24337"/>
                      <a:pt x="14389" y="24337"/>
                    </a:cubicBezTo>
                    <a:cubicBezTo>
                      <a:pt x="14428" y="24337"/>
                      <a:pt x="14477" y="24434"/>
                      <a:pt x="14477" y="24467"/>
                    </a:cubicBezTo>
                    <a:cubicBezTo>
                      <a:pt x="14477" y="24492"/>
                      <a:pt x="14470" y="24575"/>
                      <a:pt x="14498" y="24575"/>
                    </a:cubicBezTo>
                    <a:cubicBezTo>
                      <a:pt x="14503" y="24575"/>
                      <a:pt x="14509" y="24572"/>
                      <a:pt x="14517" y="24566"/>
                    </a:cubicBezTo>
                    <a:cubicBezTo>
                      <a:pt x="14576" y="24527"/>
                      <a:pt x="14537" y="24388"/>
                      <a:pt x="14527" y="24368"/>
                    </a:cubicBezTo>
                    <a:cubicBezTo>
                      <a:pt x="14507" y="24338"/>
                      <a:pt x="14447" y="24289"/>
                      <a:pt x="14467" y="24259"/>
                    </a:cubicBezTo>
                    <a:cubicBezTo>
                      <a:pt x="14477" y="24245"/>
                      <a:pt x="14488" y="24233"/>
                      <a:pt x="14505" y="24233"/>
                    </a:cubicBezTo>
                    <a:close/>
                    <a:moveTo>
                      <a:pt x="13985" y="24910"/>
                    </a:moveTo>
                    <a:cubicBezTo>
                      <a:pt x="13997" y="24910"/>
                      <a:pt x="14007" y="24914"/>
                      <a:pt x="14011" y="24923"/>
                    </a:cubicBezTo>
                    <a:cubicBezTo>
                      <a:pt x="14041" y="24963"/>
                      <a:pt x="14110" y="25092"/>
                      <a:pt x="14150" y="25132"/>
                    </a:cubicBezTo>
                    <a:cubicBezTo>
                      <a:pt x="14140" y="25151"/>
                      <a:pt x="14130" y="25171"/>
                      <a:pt x="14110" y="25191"/>
                    </a:cubicBezTo>
                    <a:cubicBezTo>
                      <a:pt x="14069" y="25249"/>
                      <a:pt x="14041" y="25273"/>
                      <a:pt x="14015" y="25273"/>
                    </a:cubicBezTo>
                    <a:cubicBezTo>
                      <a:pt x="14011" y="25273"/>
                      <a:pt x="14006" y="25272"/>
                      <a:pt x="14001" y="25270"/>
                    </a:cubicBezTo>
                    <a:cubicBezTo>
                      <a:pt x="13972" y="25270"/>
                      <a:pt x="13942" y="25241"/>
                      <a:pt x="13922" y="25191"/>
                    </a:cubicBezTo>
                    <a:cubicBezTo>
                      <a:pt x="13902" y="25171"/>
                      <a:pt x="13882" y="25141"/>
                      <a:pt x="13862" y="25102"/>
                    </a:cubicBezTo>
                    <a:cubicBezTo>
                      <a:pt x="13853" y="25082"/>
                      <a:pt x="13843" y="25062"/>
                      <a:pt x="13823" y="25032"/>
                    </a:cubicBezTo>
                    <a:cubicBezTo>
                      <a:pt x="13813" y="25022"/>
                      <a:pt x="13813" y="25013"/>
                      <a:pt x="13803" y="24993"/>
                    </a:cubicBezTo>
                    <a:cubicBezTo>
                      <a:pt x="13864" y="24954"/>
                      <a:pt x="13943" y="24910"/>
                      <a:pt x="13985" y="24910"/>
                    </a:cubicBezTo>
                    <a:close/>
                    <a:moveTo>
                      <a:pt x="13515" y="25102"/>
                    </a:moveTo>
                    <a:lnTo>
                      <a:pt x="13515" y="25102"/>
                    </a:lnTo>
                    <a:cubicBezTo>
                      <a:pt x="13496" y="25151"/>
                      <a:pt x="13486" y="25211"/>
                      <a:pt x="13466" y="25260"/>
                    </a:cubicBezTo>
                    <a:cubicBezTo>
                      <a:pt x="13456" y="25320"/>
                      <a:pt x="13436" y="25370"/>
                      <a:pt x="13416" y="25399"/>
                    </a:cubicBezTo>
                    <a:cubicBezTo>
                      <a:pt x="13367" y="25479"/>
                      <a:pt x="13307" y="25449"/>
                      <a:pt x="13218" y="25498"/>
                    </a:cubicBezTo>
                    <a:cubicBezTo>
                      <a:pt x="13228" y="25449"/>
                      <a:pt x="13218" y="25379"/>
                      <a:pt x="13218" y="25340"/>
                    </a:cubicBezTo>
                    <a:cubicBezTo>
                      <a:pt x="13218" y="25300"/>
                      <a:pt x="13277" y="25191"/>
                      <a:pt x="13347" y="25132"/>
                    </a:cubicBezTo>
                    <a:lnTo>
                      <a:pt x="13406" y="25122"/>
                    </a:lnTo>
                    <a:lnTo>
                      <a:pt x="13515" y="25102"/>
                    </a:lnTo>
                    <a:close/>
                    <a:moveTo>
                      <a:pt x="13571" y="25593"/>
                    </a:moveTo>
                    <a:cubicBezTo>
                      <a:pt x="13578" y="25593"/>
                      <a:pt x="13586" y="25595"/>
                      <a:pt x="13595" y="25598"/>
                    </a:cubicBezTo>
                    <a:cubicBezTo>
                      <a:pt x="13704" y="25607"/>
                      <a:pt x="13783" y="25756"/>
                      <a:pt x="13644" y="25974"/>
                    </a:cubicBezTo>
                    <a:cubicBezTo>
                      <a:pt x="13634" y="25974"/>
                      <a:pt x="13624" y="25974"/>
                      <a:pt x="13615" y="25964"/>
                    </a:cubicBezTo>
                    <a:cubicBezTo>
                      <a:pt x="13610" y="25957"/>
                      <a:pt x="13605" y="25954"/>
                      <a:pt x="13599" y="25954"/>
                    </a:cubicBezTo>
                    <a:cubicBezTo>
                      <a:pt x="13566" y="25954"/>
                      <a:pt x="13515" y="26060"/>
                      <a:pt x="13515" y="26093"/>
                    </a:cubicBezTo>
                    <a:cubicBezTo>
                      <a:pt x="13515" y="26093"/>
                      <a:pt x="13525" y="26113"/>
                      <a:pt x="13525" y="26123"/>
                    </a:cubicBezTo>
                    <a:cubicBezTo>
                      <a:pt x="13506" y="26143"/>
                      <a:pt x="13486" y="26163"/>
                      <a:pt x="13476" y="26173"/>
                    </a:cubicBezTo>
                    <a:cubicBezTo>
                      <a:pt x="13446" y="26123"/>
                      <a:pt x="13466" y="26014"/>
                      <a:pt x="13476" y="25984"/>
                    </a:cubicBezTo>
                    <a:cubicBezTo>
                      <a:pt x="13496" y="25955"/>
                      <a:pt x="13545" y="25905"/>
                      <a:pt x="13525" y="25875"/>
                    </a:cubicBezTo>
                    <a:cubicBezTo>
                      <a:pt x="13520" y="25860"/>
                      <a:pt x="13510" y="25845"/>
                      <a:pt x="13496" y="25845"/>
                    </a:cubicBezTo>
                    <a:cubicBezTo>
                      <a:pt x="13481" y="25845"/>
                      <a:pt x="13461" y="25860"/>
                      <a:pt x="13436" y="25905"/>
                    </a:cubicBezTo>
                    <a:cubicBezTo>
                      <a:pt x="13396" y="25974"/>
                      <a:pt x="13367" y="26024"/>
                      <a:pt x="13347" y="26054"/>
                    </a:cubicBezTo>
                    <a:cubicBezTo>
                      <a:pt x="13357" y="25955"/>
                      <a:pt x="13377" y="25845"/>
                      <a:pt x="13406" y="25746"/>
                    </a:cubicBezTo>
                    <a:cubicBezTo>
                      <a:pt x="13436" y="25677"/>
                      <a:pt x="13466" y="25627"/>
                      <a:pt x="13515" y="25607"/>
                    </a:cubicBezTo>
                    <a:cubicBezTo>
                      <a:pt x="13536" y="25600"/>
                      <a:pt x="13553" y="25593"/>
                      <a:pt x="13571" y="25593"/>
                    </a:cubicBezTo>
                    <a:close/>
                    <a:moveTo>
                      <a:pt x="17704" y="26273"/>
                    </a:moveTo>
                    <a:cubicBezTo>
                      <a:pt x="17717" y="26273"/>
                      <a:pt x="17732" y="26276"/>
                      <a:pt x="17749" y="26282"/>
                    </a:cubicBezTo>
                    <a:cubicBezTo>
                      <a:pt x="17720" y="26341"/>
                      <a:pt x="17690" y="26391"/>
                      <a:pt x="17670" y="26430"/>
                    </a:cubicBezTo>
                    <a:cubicBezTo>
                      <a:pt x="17636" y="26363"/>
                      <a:pt x="17631" y="26273"/>
                      <a:pt x="17704" y="26273"/>
                    </a:cubicBezTo>
                    <a:close/>
                    <a:moveTo>
                      <a:pt x="17680" y="26460"/>
                    </a:moveTo>
                    <a:cubicBezTo>
                      <a:pt x="17749" y="26480"/>
                      <a:pt x="17769" y="26490"/>
                      <a:pt x="17799" y="26510"/>
                    </a:cubicBezTo>
                    <a:cubicBezTo>
                      <a:pt x="17779" y="26510"/>
                      <a:pt x="17769" y="26520"/>
                      <a:pt x="17749" y="26520"/>
                    </a:cubicBezTo>
                    <a:cubicBezTo>
                      <a:pt x="17729" y="26520"/>
                      <a:pt x="17700" y="26490"/>
                      <a:pt x="17680" y="26460"/>
                    </a:cubicBezTo>
                    <a:close/>
                    <a:moveTo>
                      <a:pt x="13387" y="26302"/>
                    </a:moveTo>
                    <a:cubicBezTo>
                      <a:pt x="13369" y="26355"/>
                      <a:pt x="13387" y="26377"/>
                      <a:pt x="13427" y="26377"/>
                    </a:cubicBezTo>
                    <a:cubicBezTo>
                      <a:pt x="13454" y="26377"/>
                      <a:pt x="13492" y="26367"/>
                      <a:pt x="13535" y="26351"/>
                    </a:cubicBezTo>
                    <a:cubicBezTo>
                      <a:pt x="13547" y="26347"/>
                      <a:pt x="13557" y="26346"/>
                      <a:pt x="13567" y="26346"/>
                    </a:cubicBezTo>
                    <a:cubicBezTo>
                      <a:pt x="13706" y="26346"/>
                      <a:pt x="13649" y="26728"/>
                      <a:pt x="13575" y="26728"/>
                    </a:cubicBezTo>
                    <a:cubicBezTo>
                      <a:pt x="13525" y="26728"/>
                      <a:pt x="13436" y="26619"/>
                      <a:pt x="13337" y="26540"/>
                    </a:cubicBezTo>
                    <a:cubicBezTo>
                      <a:pt x="13327" y="26470"/>
                      <a:pt x="13268" y="26421"/>
                      <a:pt x="13208" y="26421"/>
                    </a:cubicBezTo>
                    <a:cubicBezTo>
                      <a:pt x="13139" y="26411"/>
                      <a:pt x="13248" y="26341"/>
                      <a:pt x="13337" y="26311"/>
                    </a:cubicBezTo>
                    <a:cubicBezTo>
                      <a:pt x="13357" y="26311"/>
                      <a:pt x="13377" y="26302"/>
                      <a:pt x="13387" y="26302"/>
                    </a:cubicBezTo>
                    <a:close/>
                    <a:moveTo>
                      <a:pt x="17321" y="27674"/>
                    </a:moveTo>
                    <a:cubicBezTo>
                      <a:pt x="17329" y="27674"/>
                      <a:pt x="17336" y="27676"/>
                      <a:pt x="17343" y="27680"/>
                    </a:cubicBezTo>
                    <a:cubicBezTo>
                      <a:pt x="17402" y="27710"/>
                      <a:pt x="17382" y="27848"/>
                      <a:pt x="17482" y="27947"/>
                    </a:cubicBezTo>
                    <a:cubicBezTo>
                      <a:pt x="17478" y="27946"/>
                      <a:pt x="17475" y="27945"/>
                      <a:pt x="17471" y="27945"/>
                    </a:cubicBezTo>
                    <a:cubicBezTo>
                      <a:pt x="17449" y="27945"/>
                      <a:pt x="17414" y="27968"/>
                      <a:pt x="17372" y="28027"/>
                    </a:cubicBezTo>
                    <a:cubicBezTo>
                      <a:pt x="17303" y="27967"/>
                      <a:pt x="17273" y="27957"/>
                      <a:pt x="17224" y="27898"/>
                    </a:cubicBezTo>
                    <a:cubicBezTo>
                      <a:pt x="17161" y="27826"/>
                      <a:pt x="17252" y="27674"/>
                      <a:pt x="17321" y="27674"/>
                    </a:cubicBezTo>
                    <a:close/>
                    <a:moveTo>
                      <a:pt x="17779" y="27323"/>
                    </a:moveTo>
                    <a:lnTo>
                      <a:pt x="17779" y="27323"/>
                    </a:lnTo>
                    <a:cubicBezTo>
                      <a:pt x="17868" y="27571"/>
                      <a:pt x="17720" y="27650"/>
                      <a:pt x="17928" y="27829"/>
                    </a:cubicBezTo>
                    <a:cubicBezTo>
                      <a:pt x="17957" y="27848"/>
                      <a:pt x="17987" y="27868"/>
                      <a:pt x="18007" y="27878"/>
                    </a:cubicBezTo>
                    <a:cubicBezTo>
                      <a:pt x="17928" y="27947"/>
                      <a:pt x="17928" y="28007"/>
                      <a:pt x="17809" y="28215"/>
                    </a:cubicBezTo>
                    <a:cubicBezTo>
                      <a:pt x="17759" y="28314"/>
                      <a:pt x="17700" y="28374"/>
                      <a:pt x="17650" y="28414"/>
                    </a:cubicBezTo>
                    <a:cubicBezTo>
                      <a:pt x="17581" y="28334"/>
                      <a:pt x="17551" y="28285"/>
                      <a:pt x="17531" y="28245"/>
                    </a:cubicBezTo>
                    <a:cubicBezTo>
                      <a:pt x="17549" y="28135"/>
                      <a:pt x="17542" y="28017"/>
                      <a:pt x="17502" y="27968"/>
                    </a:cubicBezTo>
                    <a:lnTo>
                      <a:pt x="17502" y="27968"/>
                    </a:lnTo>
                    <a:cubicBezTo>
                      <a:pt x="17516" y="27981"/>
                      <a:pt x="17525" y="27989"/>
                      <a:pt x="17541" y="27997"/>
                    </a:cubicBezTo>
                    <a:cubicBezTo>
                      <a:pt x="17658" y="28062"/>
                      <a:pt x="17775" y="28182"/>
                      <a:pt x="17800" y="28182"/>
                    </a:cubicBezTo>
                    <a:cubicBezTo>
                      <a:pt x="17813" y="28182"/>
                      <a:pt x="17801" y="28149"/>
                      <a:pt x="17749" y="28057"/>
                    </a:cubicBezTo>
                    <a:cubicBezTo>
                      <a:pt x="17601" y="27789"/>
                      <a:pt x="17482" y="27809"/>
                      <a:pt x="17531" y="27600"/>
                    </a:cubicBezTo>
                    <a:cubicBezTo>
                      <a:pt x="17531" y="27571"/>
                      <a:pt x="17541" y="27541"/>
                      <a:pt x="17551" y="27521"/>
                    </a:cubicBezTo>
                    <a:cubicBezTo>
                      <a:pt x="17561" y="27511"/>
                      <a:pt x="17571" y="27511"/>
                      <a:pt x="17591" y="27511"/>
                    </a:cubicBezTo>
                    <a:cubicBezTo>
                      <a:pt x="17610" y="27501"/>
                      <a:pt x="17620" y="27491"/>
                      <a:pt x="17640" y="27472"/>
                    </a:cubicBezTo>
                    <a:cubicBezTo>
                      <a:pt x="17690" y="27422"/>
                      <a:pt x="17729" y="27362"/>
                      <a:pt x="17779" y="27323"/>
                    </a:cubicBezTo>
                    <a:close/>
                    <a:moveTo>
                      <a:pt x="18027" y="28394"/>
                    </a:moveTo>
                    <a:lnTo>
                      <a:pt x="18027" y="28394"/>
                    </a:lnTo>
                    <a:cubicBezTo>
                      <a:pt x="17967" y="28453"/>
                      <a:pt x="17928" y="28503"/>
                      <a:pt x="17878" y="28523"/>
                    </a:cubicBezTo>
                    <a:cubicBezTo>
                      <a:pt x="17908" y="28463"/>
                      <a:pt x="17948" y="28414"/>
                      <a:pt x="18027" y="28394"/>
                    </a:cubicBezTo>
                    <a:close/>
                    <a:moveTo>
                      <a:pt x="17137" y="31723"/>
                    </a:moveTo>
                    <a:cubicBezTo>
                      <a:pt x="17142" y="31723"/>
                      <a:pt x="17148" y="31724"/>
                      <a:pt x="17154" y="31725"/>
                    </a:cubicBezTo>
                    <a:cubicBezTo>
                      <a:pt x="17174" y="31735"/>
                      <a:pt x="17204" y="31745"/>
                      <a:pt x="17234" y="31775"/>
                    </a:cubicBezTo>
                    <a:cubicBezTo>
                      <a:pt x="17283" y="31795"/>
                      <a:pt x="17333" y="31814"/>
                      <a:pt x="17382" y="31834"/>
                    </a:cubicBezTo>
                    <a:cubicBezTo>
                      <a:pt x="17432" y="31854"/>
                      <a:pt x="17491" y="31854"/>
                      <a:pt x="17531" y="31854"/>
                    </a:cubicBezTo>
                    <a:cubicBezTo>
                      <a:pt x="17511" y="31914"/>
                      <a:pt x="17482" y="31963"/>
                      <a:pt x="17422" y="32003"/>
                    </a:cubicBezTo>
                    <a:cubicBezTo>
                      <a:pt x="17392" y="32023"/>
                      <a:pt x="17353" y="32052"/>
                      <a:pt x="17323" y="32082"/>
                    </a:cubicBezTo>
                    <a:cubicBezTo>
                      <a:pt x="17293" y="32072"/>
                      <a:pt x="17273" y="32062"/>
                      <a:pt x="17254" y="32043"/>
                    </a:cubicBezTo>
                    <a:cubicBezTo>
                      <a:pt x="17283" y="31983"/>
                      <a:pt x="17313" y="31933"/>
                      <a:pt x="17343" y="31894"/>
                    </a:cubicBezTo>
                    <a:lnTo>
                      <a:pt x="17343" y="31894"/>
                    </a:lnTo>
                    <a:cubicBezTo>
                      <a:pt x="17323" y="31904"/>
                      <a:pt x="17303" y="31924"/>
                      <a:pt x="17283" y="31943"/>
                    </a:cubicBezTo>
                    <a:cubicBezTo>
                      <a:pt x="17263" y="31973"/>
                      <a:pt x="17234" y="31993"/>
                      <a:pt x="17214" y="32013"/>
                    </a:cubicBezTo>
                    <a:cubicBezTo>
                      <a:pt x="17184" y="31993"/>
                      <a:pt x="17164" y="31963"/>
                      <a:pt x="17144" y="31933"/>
                    </a:cubicBezTo>
                    <a:cubicBezTo>
                      <a:pt x="17125" y="31884"/>
                      <a:pt x="17115" y="31834"/>
                      <a:pt x="17105" y="31795"/>
                    </a:cubicBezTo>
                    <a:cubicBezTo>
                      <a:pt x="17096" y="31751"/>
                      <a:pt x="17103" y="31723"/>
                      <a:pt x="17137" y="31723"/>
                    </a:cubicBezTo>
                    <a:close/>
                    <a:moveTo>
                      <a:pt x="13204" y="1"/>
                    </a:moveTo>
                    <a:cubicBezTo>
                      <a:pt x="13194" y="1"/>
                      <a:pt x="13169" y="393"/>
                      <a:pt x="13139" y="462"/>
                    </a:cubicBezTo>
                    <a:cubicBezTo>
                      <a:pt x="13099" y="551"/>
                      <a:pt x="13109" y="730"/>
                      <a:pt x="13089" y="869"/>
                    </a:cubicBezTo>
                    <a:cubicBezTo>
                      <a:pt x="13087" y="899"/>
                      <a:pt x="13081" y="911"/>
                      <a:pt x="13073" y="911"/>
                    </a:cubicBezTo>
                    <a:cubicBezTo>
                      <a:pt x="13045" y="911"/>
                      <a:pt x="12984" y="785"/>
                      <a:pt x="12901" y="770"/>
                    </a:cubicBezTo>
                    <a:cubicBezTo>
                      <a:pt x="12866" y="764"/>
                      <a:pt x="12850" y="761"/>
                      <a:pt x="12846" y="761"/>
                    </a:cubicBezTo>
                    <a:cubicBezTo>
                      <a:pt x="12835" y="761"/>
                      <a:pt x="12895" y="780"/>
                      <a:pt x="12930" y="829"/>
                    </a:cubicBezTo>
                    <a:cubicBezTo>
                      <a:pt x="13000" y="928"/>
                      <a:pt x="13059" y="1136"/>
                      <a:pt x="13039" y="1166"/>
                    </a:cubicBezTo>
                    <a:cubicBezTo>
                      <a:pt x="13035" y="1170"/>
                      <a:pt x="13031" y="1171"/>
                      <a:pt x="13027" y="1171"/>
                    </a:cubicBezTo>
                    <a:cubicBezTo>
                      <a:pt x="13022" y="1171"/>
                      <a:pt x="13018" y="1170"/>
                      <a:pt x="13013" y="1170"/>
                    </a:cubicBezTo>
                    <a:cubicBezTo>
                      <a:pt x="13004" y="1170"/>
                      <a:pt x="12995" y="1177"/>
                      <a:pt x="12990" y="1226"/>
                    </a:cubicBezTo>
                    <a:cubicBezTo>
                      <a:pt x="12973" y="1293"/>
                      <a:pt x="12863" y="1339"/>
                      <a:pt x="12794" y="1339"/>
                    </a:cubicBezTo>
                    <a:cubicBezTo>
                      <a:pt x="12782" y="1339"/>
                      <a:pt x="12771" y="1338"/>
                      <a:pt x="12762" y="1335"/>
                    </a:cubicBezTo>
                    <a:cubicBezTo>
                      <a:pt x="12759" y="1333"/>
                      <a:pt x="12756" y="1332"/>
                      <a:pt x="12753" y="1332"/>
                    </a:cubicBezTo>
                    <a:cubicBezTo>
                      <a:pt x="12712" y="1332"/>
                      <a:pt x="12796" y="1566"/>
                      <a:pt x="12881" y="1622"/>
                    </a:cubicBezTo>
                    <a:cubicBezTo>
                      <a:pt x="12940" y="1655"/>
                      <a:pt x="12904" y="1735"/>
                      <a:pt x="12825" y="1735"/>
                    </a:cubicBezTo>
                    <a:cubicBezTo>
                      <a:pt x="12783" y="1735"/>
                      <a:pt x="12730" y="1713"/>
                      <a:pt x="12673" y="1652"/>
                    </a:cubicBezTo>
                    <a:cubicBezTo>
                      <a:pt x="12655" y="1632"/>
                      <a:pt x="12640" y="1622"/>
                      <a:pt x="12625" y="1622"/>
                    </a:cubicBezTo>
                    <a:cubicBezTo>
                      <a:pt x="12581" y="1622"/>
                      <a:pt x="12540" y="1700"/>
                      <a:pt x="12445" y="1811"/>
                    </a:cubicBezTo>
                    <a:cubicBezTo>
                      <a:pt x="12316" y="1950"/>
                      <a:pt x="12593" y="1870"/>
                      <a:pt x="12663" y="1969"/>
                    </a:cubicBezTo>
                    <a:cubicBezTo>
                      <a:pt x="12686" y="2006"/>
                      <a:pt x="12694" y="2018"/>
                      <a:pt x="12699" y="2018"/>
                    </a:cubicBezTo>
                    <a:cubicBezTo>
                      <a:pt x="12710" y="2018"/>
                      <a:pt x="12712" y="1969"/>
                      <a:pt x="12811" y="1969"/>
                    </a:cubicBezTo>
                    <a:cubicBezTo>
                      <a:pt x="12815" y="1969"/>
                      <a:pt x="12818" y="1969"/>
                      <a:pt x="12821" y="1969"/>
                    </a:cubicBezTo>
                    <a:cubicBezTo>
                      <a:pt x="12944" y="1969"/>
                      <a:pt x="12832" y="2154"/>
                      <a:pt x="12861" y="2396"/>
                    </a:cubicBezTo>
                    <a:cubicBezTo>
                      <a:pt x="12869" y="2502"/>
                      <a:pt x="12836" y="2539"/>
                      <a:pt x="12797" y="2539"/>
                    </a:cubicBezTo>
                    <a:cubicBezTo>
                      <a:pt x="12744" y="2539"/>
                      <a:pt x="12681" y="2472"/>
                      <a:pt x="12692" y="2416"/>
                    </a:cubicBezTo>
                    <a:cubicBezTo>
                      <a:pt x="12722" y="2316"/>
                      <a:pt x="12782" y="2346"/>
                      <a:pt x="12573" y="2247"/>
                    </a:cubicBezTo>
                    <a:cubicBezTo>
                      <a:pt x="12514" y="2222"/>
                      <a:pt x="12489" y="2211"/>
                      <a:pt x="12483" y="2211"/>
                    </a:cubicBezTo>
                    <a:cubicBezTo>
                      <a:pt x="12469" y="2211"/>
                      <a:pt x="12582" y="2281"/>
                      <a:pt x="12603" y="2366"/>
                    </a:cubicBezTo>
                    <a:cubicBezTo>
                      <a:pt x="12626" y="2457"/>
                      <a:pt x="12561" y="2554"/>
                      <a:pt x="12499" y="2554"/>
                    </a:cubicBezTo>
                    <a:cubicBezTo>
                      <a:pt x="12480" y="2554"/>
                      <a:pt x="12461" y="2545"/>
                      <a:pt x="12445" y="2525"/>
                    </a:cubicBezTo>
                    <a:cubicBezTo>
                      <a:pt x="12417" y="2494"/>
                      <a:pt x="12393" y="2480"/>
                      <a:pt x="12370" y="2480"/>
                    </a:cubicBezTo>
                    <a:cubicBezTo>
                      <a:pt x="12327" y="2480"/>
                      <a:pt x="12292" y="2532"/>
                      <a:pt x="12266" y="2624"/>
                    </a:cubicBezTo>
                    <a:cubicBezTo>
                      <a:pt x="12259" y="2657"/>
                      <a:pt x="12259" y="2669"/>
                      <a:pt x="12264" y="2669"/>
                    </a:cubicBezTo>
                    <a:cubicBezTo>
                      <a:pt x="12276" y="2669"/>
                      <a:pt x="12311" y="2614"/>
                      <a:pt x="12341" y="2614"/>
                    </a:cubicBezTo>
                    <a:cubicBezTo>
                      <a:pt x="12354" y="2614"/>
                      <a:pt x="12366" y="2624"/>
                      <a:pt x="12375" y="2653"/>
                    </a:cubicBezTo>
                    <a:cubicBezTo>
                      <a:pt x="12402" y="2740"/>
                      <a:pt x="12478" y="2782"/>
                      <a:pt x="12543" y="2782"/>
                    </a:cubicBezTo>
                    <a:cubicBezTo>
                      <a:pt x="12575" y="2782"/>
                      <a:pt x="12604" y="2772"/>
                      <a:pt x="12623" y="2753"/>
                    </a:cubicBezTo>
                    <a:cubicBezTo>
                      <a:pt x="12645" y="2734"/>
                      <a:pt x="12664" y="2725"/>
                      <a:pt x="12685" y="2725"/>
                    </a:cubicBezTo>
                    <a:cubicBezTo>
                      <a:pt x="12729" y="2725"/>
                      <a:pt x="12780" y="2765"/>
                      <a:pt x="12881" y="2832"/>
                    </a:cubicBezTo>
                    <a:cubicBezTo>
                      <a:pt x="13030" y="2941"/>
                      <a:pt x="12811" y="3020"/>
                      <a:pt x="12742" y="3080"/>
                    </a:cubicBezTo>
                    <a:cubicBezTo>
                      <a:pt x="12720" y="3102"/>
                      <a:pt x="12698" y="3107"/>
                      <a:pt x="12676" y="3107"/>
                    </a:cubicBezTo>
                    <a:cubicBezTo>
                      <a:pt x="12658" y="3107"/>
                      <a:pt x="12639" y="3104"/>
                      <a:pt x="12617" y="3104"/>
                    </a:cubicBezTo>
                    <a:cubicBezTo>
                      <a:pt x="12582" y="3104"/>
                      <a:pt x="12539" y="3113"/>
                      <a:pt x="12484" y="3159"/>
                    </a:cubicBezTo>
                    <a:cubicBezTo>
                      <a:pt x="12381" y="3247"/>
                      <a:pt x="12373" y="3335"/>
                      <a:pt x="12343" y="3335"/>
                    </a:cubicBezTo>
                    <a:cubicBezTo>
                      <a:pt x="12336" y="3335"/>
                      <a:pt x="12327" y="3329"/>
                      <a:pt x="12316" y="3318"/>
                    </a:cubicBezTo>
                    <a:cubicBezTo>
                      <a:pt x="12306" y="3308"/>
                      <a:pt x="12297" y="3304"/>
                      <a:pt x="12287" y="3304"/>
                    </a:cubicBezTo>
                    <a:cubicBezTo>
                      <a:pt x="12255" y="3304"/>
                      <a:pt x="12220" y="3349"/>
                      <a:pt x="12167" y="3417"/>
                    </a:cubicBezTo>
                    <a:cubicBezTo>
                      <a:pt x="12128" y="3340"/>
                      <a:pt x="12082" y="3292"/>
                      <a:pt x="12026" y="3292"/>
                    </a:cubicBezTo>
                    <a:cubicBezTo>
                      <a:pt x="11996" y="3292"/>
                      <a:pt x="11964" y="3306"/>
                      <a:pt x="11929" y="3338"/>
                    </a:cubicBezTo>
                    <a:cubicBezTo>
                      <a:pt x="11904" y="3360"/>
                      <a:pt x="11876" y="3370"/>
                      <a:pt x="11847" y="3370"/>
                    </a:cubicBezTo>
                    <a:cubicBezTo>
                      <a:pt x="11750" y="3370"/>
                      <a:pt x="11653" y="3259"/>
                      <a:pt x="11691" y="3159"/>
                    </a:cubicBezTo>
                    <a:cubicBezTo>
                      <a:pt x="11726" y="3075"/>
                      <a:pt x="11886" y="2995"/>
                      <a:pt x="11870" y="2995"/>
                    </a:cubicBezTo>
                    <a:cubicBezTo>
                      <a:pt x="11863" y="2995"/>
                      <a:pt x="11827" y="3009"/>
                      <a:pt x="11741" y="3040"/>
                    </a:cubicBezTo>
                    <a:cubicBezTo>
                      <a:pt x="11433" y="3139"/>
                      <a:pt x="11513" y="3110"/>
                      <a:pt x="11552" y="3219"/>
                    </a:cubicBezTo>
                    <a:cubicBezTo>
                      <a:pt x="11575" y="3281"/>
                      <a:pt x="11481" y="3353"/>
                      <a:pt x="11403" y="3353"/>
                    </a:cubicBezTo>
                    <a:cubicBezTo>
                      <a:pt x="11345" y="3353"/>
                      <a:pt x="11297" y="3313"/>
                      <a:pt x="11314" y="3199"/>
                    </a:cubicBezTo>
                    <a:cubicBezTo>
                      <a:pt x="11343" y="2937"/>
                      <a:pt x="11183" y="2732"/>
                      <a:pt x="11379" y="2732"/>
                    </a:cubicBezTo>
                    <a:cubicBezTo>
                      <a:pt x="11384" y="2732"/>
                      <a:pt x="11389" y="2733"/>
                      <a:pt x="11394" y="2733"/>
                    </a:cubicBezTo>
                    <a:cubicBezTo>
                      <a:pt x="11532" y="2733"/>
                      <a:pt x="11535" y="2786"/>
                      <a:pt x="11550" y="2786"/>
                    </a:cubicBezTo>
                    <a:cubicBezTo>
                      <a:pt x="11558" y="2786"/>
                      <a:pt x="11569" y="2772"/>
                      <a:pt x="11602" y="2733"/>
                    </a:cubicBezTo>
                    <a:cubicBezTo>
                      <a:pt x="11711" y="2624"/>
                      <a:pt x="12117" y="2703"/>
                      <a:pt x="11929" y="2554"/>
                    </a:cubicBezTo>
                    <a:cubicBezTo>
                      <a:pt x="11786" y="2434"/>
                      <a:pt x="11723" y="2348"/>
                      <a:pt x="11658" y="2348"/>
                    </a:cubicBezTo>
                    <a:cubicBezTo>
                      <a:pt x="11637" y="2348"/>
                      <a:pt x="11616" y="2357"/>
                      <a:pt x="11592" y="2376"/>
                    </a:cubicBezTo>
                    <a:cubicBezTo>
                      <a:pt x="11505" y="2445"/>
                      <a:pt x="11425" y="2470"/>
                      <a:pt x="11362" y="2470"/>
                    </a:cubicBezTo>
                    <a:cubicBezTo>
                      <a:pt x="11245" y="2470"/>
                      <a:pt x="11191" y="2385"/>
                      <a:pt x="11275" y="2346"/>
                    </a:cubicBezTo>
                    <a:cubicBezTo>
                      <a:pt x="11409" y="2289"/>
                      <a:pt x="11533" y="2028"/>
                      <a:pt x="11470" y="2028"/>
                    </a:cubicBezTo>
                    <a:cubicBezTo>
                      <a:pt x="11468" y="2028"/>
                      <a:pt x="11466" y="2028"/>
                      <a:pt x="11463" y="2029"/>
                    </a:cubicBezTo>
                    <a:cubicBezTo>
                      <a:pt x="11445" y="2035"/>
                      <a:pt x="11422" y="2037"/>
                      <a:pt x="11397" y="2037"/>
                    </a:cubicBezTo>
                    <a:cubicBezTo>
                      <a:pt x="11292" y="2037"/>
                      <a:pt x="11142" y="1991"/>
                      <a:pt x="11126" y="1920"/>
                    </a:cubicBezTo>
                    <a:cubicBezTo>
                      <a:pt x="11106" y="1831"/>
                      <a:pt x="11066" y="1880"/>
                      <a:pt x="11047" y="1850"/>
                    </a:cubicBezTo>
                    <a:cubicBezTo>
                      <a:pt x="11017" y="1821"/>
                      <a:pt x="11106" y="1593"/>
                      <a:pt x="11205" y="1493"/>
                    </a:cubicBezTo>
                    <a:cubicBezTo>
                      <a:pt x="11255" y="1436"/>
                      <a:pt x="11346" y="1415"/>
                      <a:pt x="11330" y="1415"/>
                    </a:cubicBezTo>
                    <a:cubicBezTo>
                      <a:pt x="11324" y="1415"/>
                      <a:pt x="11302" y="1418"/>
                      <a:pt x="11255" y="1424"/>
                    </a:cubicBezTo>
                    <a:cubicBezTo>
                      <a:pt x="11126" y="1432"/>
                      <a:pt x="11038" y="1572"/>
                      <a:pt x="10995" y="1572"/>
                    </a:cubicBezTo>
                    <a:cubicBezTo>
                      <a:pt x="10981" y="1572"/>
                      <a:pt x="10972" y="1558"/>
                      <a:pt x="10967" y="1523"/>
                    </a:cubicBezTo>
                    <a:cubicBezTo>
                      <a:pt x="10947" y="1374"/>
                      <a:pt x="10957" y="1186"/>
                      <a:pt x="10898" y="1087"/>
                    </a:cubicBezTo>
                    <a:cubicBezTo>
                      <a:pt x="10859" y="1010"/>
                      <a:pt x="10821" y="582"/>
                      <a:pt x="10806" y="582"/>
                    </a:cubicBezTo>
                    <a:cubicBezTo>
                      <a:pt x="10801" y="582"/>
                      <a:pt x="10799" y="618"/>
                      <a:pt x="10799" y="710"/>
                    </a:cubicBezTo>
                    <a:lnTo>
                      <a:pt x="10799" y="988"/>
                    </a:lnTo>
                    <a:cubicBezTo>
                      <a:pt x="10799" y="888"/>
                      <a:pt x="10792" y="850"/>
                      <a:pt x="10780" y="850"/>
                    </a:cubicBezTo>
                    <a:cubicBezTo>
                      <a:pt x="10744" y="850"/>
                      <a:pt x="10665" y="1218"/>
                      <a:pt x="10620" y="1285"/>
                    </a:cubicBezTo>
                    <a:cubicBezTo>
                      <a:pt x="10561" y="1384"/>
                      <a:pt x="10600" y="1384"/>
                      <a:pt x="10580" y="1533"/>
                    </a:cubicBezTo>
                    <a:cubicBezTo>
                      <a:pt x="10576" y="1591"/>
                      <a:pt x="10565" y="1609"/>
                      <a:pt x="10541" y="1609"/>
                    </a:cubicBezTo>
                    <a:cubicBezTo>
                      <a:pt x="10508" y="1609"/>
                      <a:pt x="10450" y="1574"/>
                      <a:pt x="10352" y="1563"/>
                    </a:cubicBezTo>
                    <a:cubicBezTo>
                      <a:pt x="10337" y="1561"/>
                      <a:pt x="10324" y="1560"/>
                      <a:pt x="10313" y="1560"/>
                    </a:cubicBezTo>
                    <a:cubicBezTo>
                      <a:pt x="10202" y="1560"/>
                      <a:pt x="10292" y="1642"/>
                      <a:pt x="10382" y="1642"/>
                    </a:cubicBezTo>
                    <a:cubicBezTo>
                      <a:pt x="10387" y="1642"/>
                      <a:pt x="10392" y="1641"/>
                      <a:pt x="10396" y="1641"/>
                    </a:cubicBezTo>
                    <a:cubicBezTo>
                      <a:pt x="10490" y="1641"/>
                      <a:pt x="10580" y="1733"/>
                      <a:pt x="10561" y="1761"/>
                    </a:cubicBezTo>
                    <a:cubicBezTo>
                      <a:pt x="10531" y="1801"/>
                      <a:pt x="10293" y="1850"/>
                      <a:pt x="10382" y="1999"/>
                    </a:cubicBezTo>
                    <a:cubicBezTo>
                      <a:pt x="10431" y="2084"/>
                      <a:pt x="10346" y="2108"/>
                      <a:pt x="10260" y="2108"/>
                    </a:cubicBezTo>
                    <a:cubicBezTo>
                      <a:pt x="10225" y="2108"/>
                      <a:pt x="10190" y="2104"/>
                      <a:pt x="10164" y="2098"/>
                    </a:cubicBezTo>
                    <a:cubicBezTo>
                      <a:pt x="10149" y="2093"/>
                      <a:pt x="10134" y="2091"/>
                      <a:pt x="10120" y="2091"/>
                    </a:cubicBezTo>
                    <a:cubicBezTo>
                      <a:pt x="10049" y="2091"/>
                      <a:pt x="9999" y="2148"/>
                      <a:pt x="10114" y="2197"/>
                    </a:cubicBezTo>
                    <a:cubicBezTo>
                      <a:pt x="10243" y="2267"/>
                      <a:pt x="10134" y="2495"/>
                      <a:pt x="10015" y="2495"/>
                    </a:cubicBezTo>
                    <a:cubicBezTo>
                      <a:pt x="9930" y="2495"/>
                      <a:pt x="9860" y="2398"/>
                      <a:pt x="9758" y="2398"/>
                    </a:cubicBezTo>
                    <a:cubicBezTo>
                      <a:pt x="9717" y="2398"/>
                      <a:pt x="9672" y="2413"/>
                      <a:pt x="9619" y="2455"/>
                    </a:cubicBezTo>
                    <a:cubicBezTo>
                      <a:pt x="9430" y="2614"/>
                      <a:pt x="9738" y="2495"/>
                      <a:pt x="9837" y="2604"/>
                    </a:cubicBezTo>
                    <a:cubicBezTo>
                      <a:pt x="9935" y="2711"/>
                      <a:pt x="9880" y="2754"/>
                      <a:pt x="10029" y="2754"/>
                    </a:cubicBezTo>
                    <a:cubicBezTo>
                      <a:pt x="10045" y="2754"/>
                      <a:pt x="10064" y="2754"/>
                      <a:pt x="10085" y="2753"/>
                    </a:cubicBezTo>
                    <a:cubicBezTo>
                      <a:pt x="10090" y="2752"/>
                      <a:pt x="10096" y="2752"/>
                      <a:pt x="10101" y="2752"/>
                    </a:cubicBezTo>
                    <a:cubicBezTo>
                      <a:pt x="10300" y="2752"/>
                      <a:pt x="10244" y="2938"/>
                      <a:pt x="10283" y="3199"/>
                    </a:cubicBezTo>
                    <a:cubicBezTo>
                      <a:pt x="10296" y="3313"/>
                      <a:pt x="10245" y="3353"/>
                      <a:pt x="10186" y="3353"/>
                    </a:cubicBezTo>
                    <a:cubicBezTo>
                      <a:pt x="10107" y="3353"/>
                      <a:pt x="10012" y="3281"/>
                      <a:pt x="10035" y="3219"/>
                    </a:cubicBezTo>
                    <a:cubicBezTo>
                      <a:pt x="10085" y="3110"/>
                      <a:pt x="9995" y="3060"/>
                      <a:pt x="9688" y="2961"/>
                    </a:cubicBezTo>
                    <a:cubicBezTo>
                      <a:pt x="9633" y="2941"/>
                      <a:pt x="9600" y="2933"/>
                      <a:pt x="9582" y="2933"/>
                    </a:cubicBezTo>
                    <a:cubicBezTo>
                      <a:pt x="9498" y="2933"/>
                      <a:pt x="9747" y="3113"/>
                      <a:pt x="9787" y="3219"/>
                    </a:cubicBezTo>
                    <a:cubicBezTo>
                      <a:pt x="9812" y="3283"/>
                      <a:pt x="9807" y="3310"/>
                      <a:pt x="9782" y="3310"/>
                    </a:cubicBezTo>
                    <a:cubicBezTo>
                      <a:pt x="9758" y="3310"/>
                      <a:pt x="9713" y="3283"/>
                      <a:pt x="9658" y="3238"/>
                    </a:cubicBezTo>
                    <a:cubicBezTo>
                      <a:pt x="9635" y="3217"/>
                      <a:pt x="9612" y="3208"/>
                      <a:pt x="9590" y="3208"/>
                    </a:cubicBezTo>
                    <a:cubicBezTo>
                      <a:pt x="9512" y="3208"/>
                      <a:pt x="9449" y="3330"/>
                      <a:pt x="9410" y="3447"/>
                    </a:cubicBezTo>
                    <a:cubicBezTo>
                      <a:pt x="9361" y="3595"/>
                      <a:pt x="9520" y="3476"/>
                      <a:pt x="9579" y="3615"/>
                    </a:cubicBezTo>
                    <a:cubicBezTo>
                      <a:pt x="9601" y="3670"/>
                      <a:pt x="9641" y="3690"/>
                      <a:pt x="9688" y="3690"/>
                    </a:cubicBezTo>
                    <a:cubicBezTo>
                      <a:pt x="9770" y="3690"/>
                      <a:pt x="9873" y="3630"/>
                      <a:pt x="9936" y="3586"/>
                    </a:cubicBezTo>
                    <a:cubicBezTo>
                      <a:pt x="9964" y="3567"/>
                      <a:pt x="9990" y="3558"/>
                      <a:pt x="10020" y="3558"/>
                    </a:cubicBezTo>
                    <a:cubicBezTo>
                      <a:pt x="10084" y="3558"/>
                      <a:pt x="10163" y="3600"/>
                      <a:pt x="10313" y="3675"/>
                    </a:cubicBezTo>
                    <a:cubicBezTo>
                      <a:pt x="10541" y="3784"/>
                      <a:pt x="10204" y="3873"/>
                      <a:pt x="10105" y="3942"/>
                    </a:cubicBezTo>
                    <a:cubicBezTo>
                      <a:pt x="10071" y="3969"/>
                      <a:pt x="10041" y="3974"/>
                      <a:pt x="10007" y="3974"/>
                    </a:cubicBezTo>
                    <a:cubicBezTo>
                      <a:pt x="9983" y="3974"/>
                      <a:pt x="9957" y="3972"/>
                      <a:pt x="9928" y="3972"/>
                    </a:cubicBezTo>
                    <a:cubicBezTo>
                      <a:pt x="9876" y="3972"/>
                      <a:pt x="9813" y="3981"/>
                      <a:pt x="9728" y="4032"/>
                    </a:cubicBezTo>
                    <a:cubicBezTo>
                      <a:pt x="9578" y="4126"/>
                      <a:pt x="9560" y="4221"/>
                      <a:pt x="9519" y="4221"/>
                    </a:cubicBezTo>
                    <a:cubicBezTo>
                      <a:pt x="9508" y="4221"/>
                      <a:pt x="9496" y="4215"/>
                      <a:pt x="9480" y="4200"/>
                    </a:cubicBezTo>
                    <a:cubicBezTo>
                      <a:pt x="9467" y="4190"/>
                      <a:pt x="9453" y="4186"/>
                      <a:pt x="9438" y="4186"/>
                    </a:cubicBezTo>
                    <a:cubicBezTo>
                      <a:pt x="9362" y="4186"/>
                      <a:pt x="9260" y="4303"/>
                      <a:pt x="9103" y="4468"/>
                    </a:cubicBezTo>
                    <a:cubicBezTo>
                      <a:pt x="8997" y="4574"/>
                      <a:pt x="9032" y="4617"/>
                      <a:pt x="9092" y="4617"/>
                    </a:cubicBezTo>
                    <a:cubicBezTo>
                      <a:pt x="9139" y="4617"/>
                      <a:pt x="9200" y="4591"/>
                      <a:pt x="9222" y="4547"/>
                    </a:cubicBezTo>
                    <a:cubicBezTo>
                      <a:pt x="9234" y="4525"/>
                      <a:pt x="9243" y="4517"/>
                      <a:pt x="9250" y="4517"/>
                    </a:cubicBezTo>
                    <a:cubicBezTo>
                      <a:pt x="9270" y="4517"/>
                      <a:pt x="9274" y="4599"/>
                      <a:pt x="9311" y="4637"/>
                    </a:cubicBezTo>
                    <a:cubicBezTo>
                      <a:pt x="9319" y="4644"/>
                      <a:pt x="9328" y="4648"/>
                      <a:pt x="9338" y="4648"/>
                    </a:cubicBezTo>
                    <a:cubicBezTo>
                      <a:pt x="9395" y="4648"/>
                      <a:pt x="9493" y="4534"/>
                      <a:pt x="9619" y="4349"/>
                    </a:cubicBezTo>
                    <a:cubicBezTo>
                      <a:pt x="9654" y="4303"/>
                      <a:pt x="9679" y="4285"/>
                      <a:pt x="9697" y="4285"/>
                    </a:cubicBezTo>
                    <a:cubicBezTo>
                      <a:pt x="9762" y="4285"/>
                      <a:pt x="9738" y="4508"/>
                      <a:pt x="9738" y="4508"/>
                    </a:cubicBezTo>
                    <a:cubicBezTo>
                      <a:pt x="9738" y="4508"/>
                      <a:pt x="9827" y="4726"/>
                      <a:pt x="9966" y="4815"/>
                    </a:cubicBezTo>
                    <a:cubicBezTo>
                      <a:pt x="10114" y="4904"/>
                      <a:pt x="9926" y="4964"/>
                      <a:pt x="9797" y="4984"/>
                    </a:cubicBezTo>
                    <a:cubicBezTo>
                      <a:pt x="9668" y="4994"/>
                      <a:pt x="9589" y="5053"/>
                      <a:pt x="9490" y="5132"/>
                    </a:cubicBezTo>
                    <a:cubicBezTo>
                      <a:pt x="9463" y="5154"/>
                      <a:pt x="9427" y="5162"/>
                      <a:pt x="9386" y="5162"/>
                    </a:cubicBezTo>
                    <a:cubicBezTo>
                      <a:pt x="9277" y="5162"/>
                      <a:pt x="9128" y="5104"/>
                      <a:pt x="8984" y="5083"/>
                    </a:cubicBezTo>
                    <a:cubicBezTo>
                      <a:pt x="8960" y="5079"/>
                      <a:pt x="8936" y="5077"/>
                      <a:pt x="8913" y="5077"/>
                    </a:cubicBezTo>
                    <a:cubicBezTo>
                      <a:pt x="8801" y="5077"/>
                      <a:pt x="8706" y="5122"/>
                      <a:pt x="8608" y="5196"/>
                    </a:cubicBezTo>
                    <a:lnTo>
                      <a:pt x="8608" y="5196"/>
                    </a:lnTo>
                    <a:cubicBezTo>
                      <a:pt x="8613" y="5188"/>
                      <a:pt x="8608" y="5181"/>
                      <a:pt x="8586" y="5181"/>
                    </a:cubicBezTo>
                    <a:cubicBezTo>
                      <a:pt x="8581" y="5181"/>
                      <a:pt x="8575" y="5181"/>
                      <a:pt x="8568" y="5182"/>
                    </a:cubicBezTo>
                    <a:cubicBezTo>
                      <a:pt x="8528" y="5188"/>
                      <a:pt x="8504" y="5206"/>
                      <a:pt x="8490" y="5206"/>
                    </a:cubicBezTo>
                    <a:cubicBezTo>
                      <a:pt x="8479" y="5206"/>
                      <a:pt x="8473" y="5196"/>
                      <a:pt x="8469" y="5162"/>
                    </a:cubicBezTo>
                    <a:cubicBezTo>
                      <a:pt x="8459" y="5093"/>
                      <a:pt x="8478" y="5093"/>
                      <a:pt x="8459" y="5043"/>
                    </a:cubicBezTo>
                    <a:cubicBezTo>
                      <a:pt x="8435" y="5003"/>
                      <a:pt x="8404" y="4829"/>
                      <a:pt x="8388" y="4829"/>
                    </a:cubicBezTo>
                    <a:cubicBezTo>
                      <a:pt x="8384" y="4829"/>
                      <a:pt x="8381" y="4839"/>
                      <a:pt x="8379" y="4865"/>
                    </a:cubicBezTo>
                    <a:cubicBezTo>
                      <a:pt x="8379" y="4855"/>
                      <a:pt x="8379" y="4855"/>
                      <a:pt x="8379" y="4855"/>
                    </a:cubicBezTo>
                    <a:lnTo>
                      <a:pt x="8379" y="4746"/>
                    </a:lnTo>
                    <a:cubicBezTo>
                      <a:pt x="8379" y="4702"/>
                      <a:pt x="8378" y="4684"/>
                      <a:pt x="8376" y="4684"/>
                    </a:cubicBezTo>
                    <a:cubicBezTo>
                      <a:pt x="8373" y="4684"/>
                      <a:pt x="8366" y="4750"/>
                      <a:pt x="8359" y="4815"/>
                    </a:cubicBezTo>
                    <a:cubicBezTo>
                      <a:pt x="8342" y="4785"/>
                      <a:pt x="8320" y="4766"/>
                      <a:pt x="8298" y="4766"/>
                    </a:cubicBezTo>
                    <a:cubicBezTo>
                      <a:pt x="8282" y="4766"/>
                      <a:pt x="8266" y="4775"/>
                      <a:pt x="8250" y="4795"/>
                    </a:cubicBezTo>
                    <a:cubicBezTo>
                      <a:pt x="8217" y="4839"/>
                      <a:pt x="8187" y="4863"/>
                      <a:pt x="8170" y="4863"/>
                    </a:cubicBezTo>
                    <a:cubicBezTo>
                      <a:pt x="8151" y="4863"/>
                      <a:pt x="8146" y="4836"/>
                      <a:pt x="8161" y="4775"/>
                    </a:cubicBezTo>
                    <a:cubicBezTo>
                      <a:pt x="8194" y="4677"/>
                      <a:pt x="8361" y="4512"/>
                      <a:pt x="8303" y="4512"/>
                    </a:cubicBezTo>
                    <a:cubicBezTo>
                      <a:pt x="8290" y="4512"/>
                      <a:pt x="8267" y="4520"/>
                      <a:pt x="8231" y="4537"/>
                    </a:cubicBezTo>
                    <a:cubicBezTo>
                      <a:pt x="8022" y="4637"/>
                      <a:pt x="7963" y="4686"/>
                      <a:pt x="7993" y="4785"/>
                    </a:cubicBezTo>
                    <a:cubicBezTo>
                      <a:pt x="8010" y="4842"/>
                      <a:pt x="7942" y="4909"/>
                      <a:pt x="7887" y="4909"/>
                    </a:cubicBezTo>
                    <a:cubicBezTo>
                      <a:pt x="7846" y="4909"/>
                      <a:pt x="7811" y="4871"/>
                      <a:pt x="7824" y="4765"/>
                    </a:cubicBezTo>
                    <a:cubicBezTo>
                      <a:pt x="7843" y="4515"/>
                      <a:pt x="7806" y="4349"/>
                      <a:pt x="7941" y="4349"/>
                    </a:cubicBezTo>
                    <a:cubicBezTo>
                      <a:pt x="7945" y="4349"/>
                      <a:pt x="7949" y="4349"/>
                      <a:pt x="7953" y="4349"/>
                    </a:cubicBezTo>
                    <a:cubicBezTo>
                      <a:pt x="8112" y="4349"/>
                      <a:pt x="8052" y="4319"/>
                      <a:pt x="8131" y="4210"/>
                    </a:cubicBezTo>
                    <a:cubicBezTo>
                      <a:pt x="8201" y="4101"/>
                      <a:pt x="8409" y="4210"/>
                      <a:pt x="8280" y="4071"/>
                    </a:cubicBezTo>
                    <a:cubicBezTo>
                      <a:pt x="8242" y="4028"/>
                      <a:pt x="8210" y="4012"/>
                      <a:pt x="8182" y="4012"/>
                    </a:cubicBezTo>
                    <a:cubicBezTo>
                      <a:pt x="8114" y="4012"/>
                      <a:pt x="8065" y="4101"/>
                      <a:pt x="8002" y="4101"/>
                    </a:cubicBezTo>
                    <a:cubicBezTo>
                      <a:pt x="7923" y="4101"/>
                      <a:pt x="7844" y="3893"/>
                      <a:pt x="7943" y="3833"/>
                    </a:cubicBezTo>
                    <a:cubicBezTo>
                      <a:pt x="8018" y="3784"/>
                      <a:pt x="7981" y="3727"/>
                      <a:pt x="7933" y="3727"/>
                    </a:cubicBezTo>
                    <a:cubicBezTo>
                      <a:pt x="7923" y="3727"/>
                      <a:pt x="7913" y="3729"/>
                      <a:pt x="7903" y="3734"/>
                    </a:cubicBezTo>
                    <a:cubicBezTo>
                      <a:pt x="7886" y="3740"/>
                      <a:pt x="7861" y="3744"/>
                      <a:pt x="7836" y="3744"/>
                    </a:cubicBezTo>
                    <a:cubicBezTo>
                      <a:pt x="7778" y="3744"/>
                      <a:pt x="7720" y="3721"/>
                      <a:pt x="7755" y="3645"/>
                    </a:cubicBezTo>
                    <a:cubicBezTo>
                      <a:pt x="7814" y="3496"/>
                      <a:pt x="7646" y="3457"/>
                      <a:pt x="7636" y="3427"/>
                    </a:cubicBezTo>
                    <a:cubicBezTo>
                      <a:pt x="7617" y="3399"/>
                      <a:pt x="7679" y="3307"/>
                      <a:pt x="7745" y="3307"/>
                    </a:cubicBezTo>
                    <a:cubicBezTo>
                      <a:pt x="7748" y="3307"/>
                      <a:pt x="7751" y="3307"/>
                      <a:pt x="7755" y="3308"/>
                    </a:cubicBezTo>
                    <a:cubicBezTo>
                      <a:pt x="7817" y="3308"/>
                      <a:pt x="7880" y="3236"/>
                      <a:pt x="7805" y="3236"/>
                    </a:cubicBezTo>
                    <a:cubicBezTo>
                      <a:pt x="7796" y="3236"/>
                      <a:pt x="7786" y="3237"/>
                      <a:pt x="7774" y="3238"/>
                    </a:cubicBezTo>
                    <a:cubicBezTo>
                      <a:pt x="7708" y="3250"/>
                      <a:pt x="7670" y="3279"/>
                      <a:pt x="7647" y="3279"/>
                    </a:cubicBezTo>
                    <a:cubicBezTo>
                      <a:pt x="7628" y="3279"/>
                      <a:pt x="7620" y="3260"/>
                      <a:pt x="7616" y="3199"/>
                    </a:cubicBezTo>
                    <a:cubicBezTo>
                      <a:pt x="7596" y="3060"/>
                      <a:pt x="7626" y="3070"/>
                      <a:pt x="7586" y="2981"/>
                    </a:cubicBezTo>
                    <a:cubicBezTo>
                      <a:pt x="7556" y="2913"/>
                      <a:pt x="7504" y="2571"/>
                      <a:pt x="7480" y="2571"/>
                    </a:cubicBezTo>
                    <a:cubicBezTo>
                      <a:pt x="7472" y="2571"/>
                      <a:pt x="7467" y="2608"/>
                      <a:pt x="7467" y="2703"/>
                    </a:cubicBezTo>
                    <a:lnTo>
                      <a:pt x="7467" y="2435"/>
                    </a:lnTo>
                    <a:cubicBezTo>
                      <a:pt x="7467" y="2351"/>
                      <a:pt x="7465" y="2318"/>
                      <a:pt x="7462" y="2318"/>
                    </a:cubicBezTo>
                    <a:cubicBezTo>
                      <a:pt x="7449" y="2318"/>
                      <a:pt x="7419" y="2723"/>
                      <a:pt x="7388" y="2792"/>
                    </a:cubicBezTo>
                    <a:cubicBezTo>
                      <a:pt x="7348" y="2882"/>
                      <a:pt x="7358" y="3060"/>
                      <a:pt x="7348" y="3199"/>
                    </a:cubicBezTo>
                    <a:cubicBezTo>
                      <a:pt x="7346" y="3232"/>
                      <a:pt x="7340" y="3245"/>
                      <a:pt x="7331" y="3245"/>
                    </a:cubicBezTo>
                    <a:cubicBezTo>
                      <a:pt x="7302" y="3245"/>
                      <a:pt x="7240" y="3115"/>
                      <a:pt x="7150" y="3100"/>
                    </a:cubicBezTo>
                    <a:cubicBezTo>
                      <a:pt x="7121" y="3095"/>
                      <a:pt x="7105" y="3092"/>
                      <a:pt x="7098" y="3092"/>
                    </a:cubicBezTo>
                    <a:cubicBezTo>
                      <a:pt x="7076" y="3092"/>
                      <a:pt x="7142" y="3117"/>
                      <a:pt x="7180" y="3169"/>
                    </a:cubicBezTo>
                    <a:cubicBezTo>
                      <a:pt x="7259" y="3268"/>
                      <a:pt x="7308" y="3476"/>
                      <a:pt x="7299" y="3506"/>
                    </a:cubicBezTo>
                    <a:cubicBezTo>
                      <a:pt x="7294" y="3514"/>
                      <a:pt x="7289" y="3516"/>
                      <a:pt x="7284" y="3516"/>
                    </a:cubicBezTo>
                    <a:cubicBezTo>
                      <a:pt x="7279" y="3516"/>
                      <a:pt x="7274" y="3514"/>
                      <a:pt x="7269" y="3514"/>
                    </a:cubicBezTo>
                    <a:cubicBezTo>
                      <a:pt x="7259" y="3514"/>
                      <a:pt x="7249" y="3521"/>
                      <a:pt x="7239" y="3566"/>
                    </a:cubicBezTo>
                    <a:cubicBezTo>
                      <a:pt x="7222" y="3633"/>
                      <a:pt x="7112" y="3679"/>
                      <a:pt x="7043" y="3679"/>
                    </a:cubicBezTo>
                    <a:cubicBezTo>
                      <a:pt x="7031" y="3679"/>
                      <a:pt x="7020" y="3678"/>
                      <a:pt x="7011" y="3675"/>
                    </a:cubicBezTo>
                    <a:cubicBezTo>
                      <a:pt x="7009" y="3674"/>
                      <a:pt x="7007" y="3674"/>
                      <a:pt x="7005" y="3674"/>
                    </a:cubicBezTo>
                    <a:cubicBezTo>
                      <a:pt x="6958" y="3674"/>
                      <a:pt x="7044" y="3905"/>
                      <a:pt x="7130" y="3962"/>
                    </a:cubicBezTo>
                    <a:cubicBezTo>
                      <a:pt x="7195" y="4008"/>
                      <a:pt x="7158" y="4087"/>
                      <a:pt x="7078" y="4087"/>
                    </a:cubicBezTo>
                    <a:cubicBezTo>
                      <a:pt x="7035" y="4087"/>
                      <a:pt x="6980" y="4064"/>
                      <a:pt x="6922" y="4002"/>
                    </a:cubicBezTo>
                    <a:cubicBezTo>
                      <a:pt x="6905" y="3982"/>
                      <a:pt x="6889" y="3974"/>
                      <a:pt x="6874" y="3974"/>
                    </a:cubicBezTo>
                    <a:cubicBezTo>
                      <a:pt x="6827" y="3974"/>
                      <a:pt x="6781" y="4056"/>
                      <a:pt x="6684" y="4161"/>
                    </a:cubicBezTo>
                    <a:cubicBezTo>
                      <a:pt x="6555" y="4309"/>
                      <a:pt x="6832" y="4220"/>
                      <a:pt x="6912" y="4329"/>
                    </a:cubicBezTo>
                    <a:cubicBezTo>
                      <a:pt x="6935" y="4366"/>
                      <a:pt x="6943" y="4378"/>
                      <a:pt x="6948" y="4378"/>
                    </a:cubicBezTo>
                    <a:cubicBezTo>
                      <a:pt x="6959" y="4378"/>
                      <a:pt x="6961" y="4329"/>
                      <a:pt x="7061" y="4329"/>
                    </a:cubicBezTo>
                    <a:cubicBezTo>
                      <a:pt x="7064" y="4329"/>
                      <a:pt x="7068" y="4329"/>
                      <a:pt x="7071" y="4329"/>
                    </a:cubicBezTo>
                    <a:cubicBezTo>
                      <a:pt x="7203" y="4329"/>
                      <a:pt x="7081" y="4514"/>
                      <a:pt x="7110" y="4765"/>
                    </a:cubicBezTo>
                    <a:cubicBezTo>
                      <a:pt x="7119" y="4871"/>
                      <a:pt x="7084" y="4909"/>
                      <a:pt x="7043" y="4909"/>
                    </a:cubicBezTo>
                    <a:cubicBezTo>
                      <a:pt x="6989" y="4909"/>
                      <a:pt x="6925" y="4842"/>
                      <a:pt x="6942" y="4785"/>
                    </a:cubicBezTo>
                    <a:cubicBezTo>
                      <a:pt x="6971" y="4686"/>
                      <a:pt x="7031" y="4706"/>
                      <a:pt x="6813" y="4617"/>
                    </a:cubicBezTo>
                    <a:cubicBezTo>
                      <a:pt x="6753" y="4588"/>
                      <a:pt x="6727" y="4576"/>
                      <a:pt x="6722" y="4576"/>
                    </a:cubicBezTo>
                    <a:cubicBezTo>
                      <a:pt x="6710" y="4576"/>
                      <a:pt x="6824" y="4651"/>
                      <a:pt x="6852" y="4736"/>
                    </a:cubicBezTo>
                    <a:cubicBezTo>
                      <a:pt x="6875" y="4827"/>
                      <a:pt x="6810" y="4924"/>
                      <a:pt x="6743" y="4924"/>
                    </a:cubicBezTo>
                    <a:cubicBezTo>
                      <a:pt x="6723" y="4924"/>
                      <a:pt x="6702" y="4915"/>
                      <a:pt x="6684" y="4894"/>
                    </a:cubicBezTo>
                    <a:cubicBezTo>
                      <a:pt x="6657" y="4864"/>
                      <a:pt x="6632" y="4850"/>
                      <a:pt x="6609" y="4850"/>
                    </a:cubicBezTo>
                    <a:cubicBezTo>
                      <a:pt x="6566" y="4850"/>
                      <a:pt x="6531" y="4902"/>
                      <a:pt x="6505" y="4994"/>
                    </a:cubicBezTo>
                    <a:cubicBezTo>
                      <a:pt x="6498" y="5027"/>
                      <a:pt x="6498" y="5039"/>
                      <a:pt x="6504" y="5039"/>
                    </a:cubicBezTo>
                    <a:cubicBezTo>
                      <a:pt x="6515" y="5039"/>
                      <a:pt x="6548" y="4988"/>
                      <a:pt x="6578" y="4988"/>
                    </a:cubicBezTo>
                    <a:cubicBezTo>
                      <a:pt x="6592" y="4988"/>
                      <a:pt x="6605" y="4999"/>
                      <a:pt x="6614" y="5033"/>
                    </a:cubicBezTo>
                    <a:cubicBezTo>
                      <a:pt x="6641" y="5120"/>
                      <a:pt x="6717" y="5162"/>
                      <a:pt x="6785" y="5162"/>
                    </a:cubicBezTo>
                    <a:cubicBezTo>
                      <a:pt x="6818" y="5162"/>
                      <a:pt x="6849" y="5152"/>
                      <a:pt x="6872" y="5132"/>
                    </a:cubicBezTo>
                    <a:cubicBezTo>
                      <a:pt x="6891" y="5110"/>
                      <a:pt x="6909" y="5100"/>
                      <a:pt x="6930" y="5100"/>
                    </a:cubicBezTo>
                    <a:cubicBezTo>
                      <a:pt x="6974" y="5100"/>
                      <a:pt x="7029" y="5144"/>
                      <a:pt x="7130" y="5212"/>
                    </a:cubicBezTo>
                    <a:cubicBezTo>
                      <a:pt x="7289" y="5311"/>
                      <a:pt x="7061" y="5400"/>
                      <a:pt x="6991" y="5460"/>
                    </a:cubicBezTo>
                    <a:cubicBezTo>
                      <a:pt x="6969" y="5482"/>
                      <a:pt x="6948" y="5487"/>
                      <a:pt x="6925" y="5487"/>
                    </a:cubicBezTo>
                    <a:cubicBezTo>
                      <a:pt x="6907" y="5487"/>
                      <a:pt x="6888" y="5484"/>
                      <a:pt x="6867" y="5484"/>
                    </a:cubicBezTo>
                    <a:cubicBezTo>
                      <a:pt x="6831" y="5484"/>
                      <a:pt x="6788" y="5492"/>
                      <a:pt x="6733" y="5539"/>
                    </a:cubicBezTo>
                    <a:cubicBezTo>
                      <a:pt x="6621" y="5635"/>
                      <a:pt x="6613" y="5724"/>
                      <a:pt x="6582" y="5724"/>
                    </a:cubicBezTo>
                    <a:cubicBezTo>
                      <a:pt x="6575" y="5724"/>
                      <a:pt x="6566" y="5719"/>
                      <a:pt x="6555" y="5707"/>
                    </a:cubicBezTo>
                    <a:cubicBezTo>
                      <a:pt x="6547" y="5694"/>
                      <a:pt x="6537" y="5688"/>
                      <a:pt x="6526" y="5688"/>
                    </a:cubicBezTo>
                    <a:cubicBezTo>
                      <a:pt x="6497" y="5688"/>
                      <a:pt x="6457" y="5732"/>
                      <a:pt x="6406" y="5797"/>
                    </a:cubicBezTo>
                    <a:cubicBezTo>
                      <a:pt x="6369" y="5722"/>
                      <a:pt x="6324" y="5679"/>
                      <a:pt x="6268" y="5679"/>
                    </a:cubicBezTo>
                    <a:cubicBezTo>
                      <a:pt x="6235" y="5679"/>
                      <a:pt x="6199" y="5694"/>
                      <a:pt x="6158" y="5727"/>
                    </a:cubicBezTo>
                    <a:cubicBezTo>
                      <a:pt x="6134" y="5747"/>
                      <a:pt x="6107" y="5756"/>
                      <a:pt x="6079" y="5756"/>
                    </a:cubicBezTo>
                    <a:cubicBezTo>
                      <a:pt x="5981" y="5756"/>
                      <a:pt x="5882" y="5649"/>
                      <a:pt x="5920" y="5549"/>
                    </a:cubicBezTo>
                    <a:cubicBezTo>
                      <a:pt x="5956" y="5457"/>
                      <a:pt x="6122" y="5375"/>
                      <a:pt x="6103" y="5375"/>
                    </a:cubicBezTo>
                    <a:cubicBezTo>
                      <a:pt x="6096" y="5375"/>
                      <a:pt x="6058" y="5388"/>
                      <a:pt x="5970" y="5420"/>
                    </a:cubicBezTo>
                    <a:cubicBezTo>
                      <a:pt x="5653" y="5519"/>
                      <a:pt x="5742" y="5499"/>
                      <a:pt x="5781" y="5608"/>
                    </a:cubicBezTo>
                    <a:cubicBezTo>
                      <a:pt x="5804" y="5670"/>
                      <a:pt x="5709" y="5741"/>
                      <a:pt x="5629" y="5741"/>
                    </a:cubicBezTo>
                    <a:cubicBezTo>
                      <a:pt x="5568" y="5741"/>
                      <a:pt x="5516" y="5699"/>
                      <a:pt x="5534" y="5579"/>
                    </a:cubicBezTo>
                    <a:cubicBezTo>
                      <a:pt x="5572" y="5307"/>
                      <a:pt x="5393" y="5102"/>
                      <a:pt x="5598" y="5102"/>
                    </a:cubicBezTo>
                    <a:cubicBezTo>
                      <a:pt x="5603" y="5102"/>
                      <a:pt x="5608" y="5102"/>
                      <a:pt x="5613" y="5103"/>
                    </a:cubicBezTo>
                    <a:cubicBezTo>
                      <a:pt x="5759" y="5109"/>
                      <a:pt x="5758" y="5165"/>
                      <a:pt x="5775" y="5165"/>
                    </a:cubicBezTo>
                    <a:cubicBezTo>
                      <a:pt x="5783" y="5165"/>
                      <a:pt x="5795" y="5152"/>
                      <a:pt x="5831" y="5112"/>
                    </a:cubicBezTo>
                    <a:cubicBezTo>
                      <a:pt x="5940" y="4994"/>
                      <a:pt x="6357" y="5083"/>
                      <a:pt x="6158" y="4924"/>
                    </a:cubicBezTo>
                    <a:cubicBezTo>
                      <a:pt x="6015" y="4804"/>
                      <a:pt x="5952" y="4718"/>
                      <a:pt x="5883" y="4718"/>
                    </a:cubicBezTo>
                    <a:cubicBezTo>
                      <a:pt x="5860" y="4718"/>
                      <a:pt x="5838" y="4726"/>
                      <a:pt x="5811" y="4746"/>
                    </a:cubicBezTo>
                    <a:cubicBezTo>
                      <a:pt x="5725" y="4815"/>
                      <a:pt x="5643" y="4839"/>
                      <a:pt x="5579" y="4839"/>
                    </a:cubicBezTo>
                    <a:cubicBezTo>
                      <a:pt x="5460" y="4839"/>
                      <a:pt x="5404" y="4755"/>
                      <a:pt x="5494" y="4716"/>
                    </a:cubicBezTo>
                    <a:cubicBezTo>
                      <a:pt x="5628" y="4649"/>
                      <a:pt x="5762" y="4388"/>
                      <a:pt x="5691" y="4388"/>
                    </a:cubicBezTo>
                    <a:cubicBezTo>
                      <a:pt x="5688" y="4388"/>
                      <a:pt x="5685" y="4388"/>
                      <a:pt x="5682" y="4389"/>
                    </a:cubicBezTo>
                    <a:cubicBezTo>
                      <a:pt x="5665" y="4394"/>
                      <a:pt x="5642" y="4397"/>
                      <a:pt x="5617" y="4397"/>
                    </a:cubicBezTo>
                    <a:cubicBezTo>
                      <a:pt x="5512" y="4397"/>
                      <a:pt x="5359" y="4350"/>
                      <a:pt x="5335" y="4270"/>
                    </a:cubicBezTo>
                    <a:cubicBezTo>
                      <a:pt x="5323" y="4216"/>
                      <a:pt x="5308" y="4216"/>
                      <a:pt x="5291" y="4216"/>
                    </a:cubicBezTo>
                    <a:lnTo>
                      <a:pt x="5291" y="4216"/>
                    </a:lnTo>
                    <a:cubicBezTo>
                      <a:pt x="5280" y="4216"/>
                      <a:pt x="5268" y="4216"/>
                      <a:pt x="5256" y="4200"/>
                    </a:cubicBezTo>
                    <a:cubicBezTo>
                      <a:pt x="5236" y="4171"/>
                      <a:pt x="5315" y="3952"/>
                      <a:pt x="5425" y="3843"/>
                    </a:cubicBezTo>
                    <a:cubicBezTo>
                      <a:pt x="5478" y="3783"/>
                      <a:pt x="5577" y="3757"/>
                      <a:pt x="5546" y="3757"/>
                    </a:cubicBezTo>
                    <a:cubicBezTo>
                      <a:pt x="5536" y="3757"/>
                      <a:pt x="5514" y="3759"/>
                      <a:pt x="5474" y="3764"/>
                    </a:cubicBezTo>
                    <a:cubicBezTo>
                      <a:pt x="5338" y="3779"/>
                      <a:pt x="5248" y="3922"/>
                      <a:pt x="5204" y="3922"/>
                    </a:cubicBezTo>
                    <a:cubicBezTo>
                      <a:pt x="5190" y="3922"/>
                      <a:pt x="5181" y="3908"/>
                      <a:pt x="5177" y="3873"/>
                    </a:cubicBezTo>
                    <a:cubicBezTo>
                      <a:pt x="5157" y="3724"/>
                      <a:pt x="5177" y="3526"/>
                      <a:pt x="5107" y="3427"/>
                    </a:cubicBezTo>
                    <a:cubicBezTo>
                      <a:pt x="5061" y="3350"/>
                      <a:pt x="5027" y="2910"/>
                      <a:pt x="5014" y="2910"/>
                    </a:cubicBezTo>
                    <a:cubicBezTo>
                      <a:pt x="5010" y="2910"/>
                      <a:pt x="5008" y="2947"/>
                      <a:pt x="5008" y="3040"/>
                    </a:cubicBezTo>
                    <a:lnTo>
                      <a:pt x="5008" y="3328"/>
                    </a:lnTo>
                    <a:cubicBezTo>
                      <a:pt x="5008" y="3226"/>
                      <a:pt x="5001" y="3186"/>
                      <a:pt x="4989" y="3186"/>
                    </a:cubicBezTo>
                    <a:cubicBezTo>
                      <a:pt x="4953" y="3186"/>
                      <a:pt x="4874" y="3560"/>
                      <a:pt x="4830" y="3635"/>
                    </a:cubicBezTo>
                    <a:cubicBezTo>
                      <a:pt x="4770" y="3734"/>
                      <a:pt x="4810" y="3724"/>
                      <a:pt x="4790" y="3883"/>
                    </a:cubicBezTo>
                    <a:cubicBezTo>
                      <a:pt x="4782" y="3945"/>
                      <a:pt x="4768" y="3964"/>
                      <a:pt x="4743" y="3964"/>
                    </a:cubicBezTo>
                    <a:cubicBezTo>
                      <a:pt x="4707" y="3964"/>
                      <a:pt x="4650" y="3928"/>
                      <a:pt x="4552" y="3923"/>
                    </a:cubicBezTo>
                    <a:cubicBezTo>
                      <a:pt x="4534" y="3921"/>
                      <a:pt x="4519" y="3920"/>
                      <a:pt x="4507" y="3920"/>
                    </a:cubicBezTo>
                    <a:cubicBezTo>
                      <a:pt x="4395" y="3920"/>
                      <a:pt x="4492" y="3992"/>
                      <a:pt x="4582" y="3992"/>
                    </a:cubicBezTo>
                    <a:cubicBezTo>
                      <a:pt x="4586" y="3992"/>
                      <a:pt x="4590" y="3991"/>
                      <a:pt x="4595" y="3991"/>
                    </a:cubicBezTo>
                    <a:cubicBezTo>
                      <a:pt x="4689" y="3991"/>
                      <a:pt x="4779" y="4092"/>
                      <a:pt x="4760" y="4121"/>
                    </a:cubicBezTo>
                    <a:cubicBezTo>
                      <a:pt x="4730" y="4151"/>
                      <a:pt x="4492" y="4200"/>
                      <a:pt x="4582" y="4359"/>
                    </a:cubicBezTo>
                    <a:cubicBezTo>
                      <a:pt x="4637" y="4443"/>
                      <a:pt x="4551" y="4472"/>
                      <a:pt x="4464" y="4472"/>
                    </a:cubicBezTo>
                    <a:cubicBezTo>
                      <a:pt x="4427" y="4472"/>
                      <a:pt x="4390" y="4467"/>
                      <a:pt x="4364" y="4458"/>
                    </a:cubicBezTo>
                    <a:cubicBezTo>
                      <a:pt x="4349" y="4453"/>
                      <a:pt x="4334" y="4451"/>
                      <a:pt x="4319" y="4451"/>
                    </a:cubicBezTo>
                    <a:cubicBezTo>
                      <a:pt x="4245" y="4451"/>
                      <a:pt x="4188" y="4509"/>
                      <a:pt x="4304" y="4567"/>
                    </a:cubicBezTo>
                    <a:cubicBezTo>
                      <a:pt x="4413" y="4617"/>
                      <a:pt x="4364" y="4765"/>
                      <a:pt x="4284" y="4835"/>
                    </a:cubicBezTo>
                    <a:cubicBezTo>
                      <a:pt x="4284" y="4775"/>
                      <a:pt x="4274" y="4726"/>
                      <a:pt x="4254" y="4686"/>
                    </a:cubicBezTo>
                    <a:cubicBezTo>
                      <a:pt x="4231" y="4655"/>
                      <a:pt x="4214" y="4446"/>
                      <a:pt x="4208" y="4446"/>
                    </a:cubicBezTo>
                    <a:cubicBezTo>
                      <a:pt x="4206" y="4446"/>
                      <a:pt x="4205" y="4463"/>
                      <a:pt x="4205" y="4508"/>
                    </a:cubicBezTo>
                    <a:lnTo>
                      <a:pt x="4205" y="4646"/>
                    </a:lnTo>
                    <a:cubicBezTo>
                      <a:pt x="4205" y="4597"/>
                      <a:pt x="4201" y="4578"/>
                      <a:pt x="4195" y="4578"/>
                    </a:cubicBezTo>
                    <a:cubicBezTo>
                      <a:pt x="4178" y="4578"/>
                      <a:pt x="4140" y="4748"/>
                      <a:pt x="4126" y="4785"/>
                    </a:cubicBezTo>
                    <a:cubicBezTo>
                      <a:pt x="4106" y="4805"/>
                      <a:pt x="4106" y="4815"/>
                      <a:pt x="4106" y="4825"/>
                    </a:cubicBezTo>
                    <a:cubicBezTo>
                      <a:pt x="4058" y="4801"/>
                      <a:pt x="4007" y="4766"/>
                      <a:pt x="3943" y="4766"/>
                    </a:cubicBezTo>
                    <a:cubicBezTo>
                      <a:pt x="3901" y="4766"/>
                      <a:pt x="3854" y="4782"/>
                      <a:pt x="3798" y="4825"/>
                    </a:cubicBezTo>
                    <a:cubicBezTo>
                      <a:pt x="3650" y="4954"/>
                      <a:pt x="3818" y="4904"/>
                      <a:pt x="3947" y="4934"/>
                    </a:cubicBezTo>
                    <a:cubicBezTo>
                      <a:pt x="3957" y="4944"/>
                      <a:pt x="3977" y="4954"/>
                      <a:pt x="3997" y="4954"/>
                    </a:cubicBezTo>
                    <a:cubicBezTo>
                      <a:pt x="4007" y="4964"/>
                      <a:pt x="4017" y="4974"/>
                      <a:pt x="4026" y="4984"/>
                    </a:cubicBezTo>
                    <a:cubicBezTo>
                      <a:pt x="4046" y="5003"/>
                      <a:pt x="4056" y="5013"/>
                      <a:pt x="4066" y="5033"/>
                    </a:cubicBezTo>
                    <a:cubicBezTo>
                      <a:pt x="4036" y="5043"/>
                      <a:pt x="3967" y="5073"/>
                      <a:pt x="4007" y="5132"/>
                    </a:cubicBezTo>
                    <a:cubicBezTo>
                      <a:pt x="4028" y="5175"/>
                      <a:pt x="3984" y="5187"/>
                      <a:pt x="3942" y="5187"/>
                    </a:cubicBezTo>
                    <a:cubicBezTo>
                      <a:pt x="3926" y="5187"/>
                      <a:pt x="3909" y="5185"/>
                      <a:pt x="3898" y="5182"/>
                    </a:cubicBezTo>
                    <a:cubicBezTo>
                      <a:pt x="3892" y="5181"/>
                      <a:pt x="3887" y="5180"/>
                      <a:pt x="3881" y="5180"/>
                    </a:cubicBezTo>
                    <a:cubicBezTo>
                      <a:pt x="3847" y="5180"/>
                      <a:pt x="3816" y="5206"/>
                      <a:pt x="3868" y="5231"/>
                    </a:cubicBezTo>
                    <a:cubicBezTo>
                      <a:pt x="3917" y="5251"/>
                      <a:pt x="3907" y="5301"/>
                      <a:pt x="3878" y="5341"/>
                    </a:cubicBezTo>
                    <a:cubicBezTo>
                      <a:pt x="3821" y="5323"/>
                      <a:pt x="3788" y="5315"/>
                      <a:pt x="3770" y="5315"/>
                    </a:cubicBezTo>
                    <a:cubicBezTo>
                      <a:pt x="3748" y="5315"/>
                      <a:pt x="3752" y="5328"/>
                      <a:pt x="3769" y="5350"/>
                    </a:cubicBezTo>
                    <a:cubicBezTo>
                      <a:pt x="3739" y="5341"/>
                      <a:pt x="3709" y="5331"/>
                      <a:pt x="3679" y="5331"/>
                    </a:cubicBezTo>
                    <a:cubicBezTo>
                      <a:pt x="3650" y="5311"/>
                      <a:pt x="3640" y="5291"/>
                      <a:pt x="3640" y="5271"/>
                    </a:cubicBezTo>
                    <a:cubicBezTo>
                      <a:pt x="3640" y="5255"/>
                      <a:pt x="3633" y="5192"/>
                      <a:pt x="3675" y="5192"/>
                    </a:cubicBezTo>
                    <a:cubicBezTo>
                      <a:pt x="3684" y="5192"/>
                      <a:pt x="3695" y="5195"/>
                      <a:pt x="3709" y="5202"/>
                    </a:cubicBezTo>
                    <a:cubicBezTo>
                      <a:pt x="3742" y="5214"/>
                      <a:pt x="3771" y="5221"/>
                      <a:pt x="3791" y="5221"/>
                    </a:cubicBezTo>
                    <a:cubicBezTo>
                      <a:pt x="3819" y="5221"/>
                      <a:pt x="3827" y="5207"/>
                      <a:pt x="3798" y="5172"/>
                    </a:cubicBezTo>
                    <a:cubicBezTo>
                      <a:pt x="3754" y="5110"/>
                      <a:pt x="3709" y="5071"/>
                      <a:pt x="3658" y="5071"/>
                    </a:cubicBezTo>
                    <a:cubicBezTo>
                      <a:pt x="3652" y="5071"/>
                      <a:pt x="3646" y="5072"/>
                      <a:pt x="3640" y="5073"/>
                    </a:cubicBezTo>
                    <a:cubicBezTo>
                      <a:pt x="3588" y="5088"/>
                      <a:pt x="3537" y="5113"/>
                      <a:pt x="3501" y="5113"/>
                    </a:cubicBezTo>
                    <a:cubicBezTo>
                      <a:pt x="3489" y="5113"/>
                      <a:pt x="3479" y="5110"/>
                      <a:pt x="3471" y="5103"/>
                    </a:cubicBezTo>
                    <a:cubicBezTo>
                      <a:pt x="3441" y="5063"/>
                      <a:pt x="3412" y="5033"/>
                      <a:pt x="3372" y="5033"/>
                    </a:cubicBezTo>
                    <a:cubicBezTo>
                      <a:pt x="3332" y="5023"/>
                      <a:pt x="3263" y="4994"/>
                      <a:pt x="3313" y="4954"/>
                    </a:cubicBezTo>
                    <a:cubicBezTo>
                      <a:pt x="3362" y="4914"/>
                      <a:pt x="3392" y="4825"/>
                      <a:pt x="3392" y="4825"/>
                    </a:cubicBezTo>
                    <a:cubicBezTo>
                      <a:pt x="3392" y="4825"/>
                      <a:pt x="3386" y="4720"/>
                      <a:pt x="3408" y="4720"/>
                    </a:cubicBezTo>
                    <a:cubicBezTo>
                      <a:pt x="3413" y="4720"/>
                      <a:pt x="3421" y="4727"/>
                      <a:pt x="3432" y="4746"/>
                    </a:cubicBezTo>
                    <a:cubicBezTo>
                      <a:pt x="3472" y="4827"/>
                      <a:pt x="3500" y="4882"/>
                      <a:pt x="3519" y="4882"/>
                    </a:cubicBezTo>
                    <a:cubicBezTo>
                      <a:pt x="3523" y="4882"/>
                      <a:pt x="3527" y="4880"/>
                      <a:pt x="3531" y="4875"/>
                    </a:cubicBezTo>
                    <a:cubicBezTo>
                      <a:pt x="3546" y="4859"/>
                      <a:pt x="3544" y="4822"/>
                      <a:pt x="3550" y="4822"/>
                    </a:cubicBezTo>
                    <a:cubicBezTo>
                      <a:pt x="3553" y="4822"/>
                      <a:pt x="3556" y="4825"/>
                      <a:pt x="3560" y="4835"/>
                    </a:cubicBezTo>
                    <a:cubicBezTo>
                      <a:pt x="3569" y="4856"/>
                      <a:pt x="3588" y="4868"/>
                      <a:pt x="3603" y="4868"/>
                    </a:cubicBezTo>
                    <a:cubicBezTo>
                      <a:pt x="3623" y="4868"/>
                      <a:pt x="3634" y="4846"/>
                      <a:pt x="3600" y="4795"/>
                    </a:cubicBezTo>
                    <a:cubicBezTo>
                      <a:pt x="3551" y="4730"/>
                      <a:pt x="3516" y="4678"/>
                      <a:pt x="3488" y="4678"/>
                    </a:cubicBezTo>
                    <a:cubicBezTo>
                      <a:pt x="3482" y="4678"/>
                      <a:pt x="3477" y="4681"/>
                      <a:pt x="3471" y="4686"/>
                    </a:cubicBezTo>
                    <a:cubicBezTo>
                      <a:pt x="3467" y="4692"/>
                      <a:pt x="3465" y="4694"/>
                      <a:pt x="3463" y="4694"/>
                    </a:cubicBezTo>
                    <a:cubicBezTo>
                      <a:pt x="3452" y="4694"/>
                      <a:pt x="3448" y="4647"/>
                      <a:pt x="3392" y="4607"/>
                    </a:cubicBezTo>
                    <a:cubicBezTo>
                      <a:pt x="3366" y="4581"/>
                      <a:pt x="3345" y="4576"/>
                      <a:pt x="3328" y="4576"/>
                    </a:cubicBezTo>
                    <a:cubicBezTo>
                      <a:pt x="3317" y="4576"/>
                      <a:pt x="3308" y="4578"/>
                      <a:pt x="3299" y="4578"/>
                    </a:cubicBezTo>
                    <a:cubicBezTo>
                      <a:pt x="3290" y="4578"/>
                      <a:pt x="3281" y="4576"/>
                      <a:pt x="3273" y="4567"/>
                    </a:cubicBezTo>
                    <a:cubicBezTo>
                      <a:pt x="3233" y="4537"/>
                      <a:pt x="3124" y="4498"/>
                      <a:pt x="3203" y="4448"/>
                    </a:cubicBezTo>
                    <a:cubicBezTo>
                      <a:pt x="3251" y="4414"/>
                      <a:pt x="3275" y="4395"/>
                      <a:pt x="3295" y="4395"/>
                    </a:cubicBezTo>
                    <a:cubicBezTo>
                      <a:pt x="3304" y="4395"/>
                      <a:pt x="3313" y="4399"/>
                      <a:pt x="3322" y="4409"/>
                    </a:cubicBezTo>
                    <a:cubicBezTo>
                      <a:pt x="3341" y="4427"/>
                      <a:pt x="3375" y="4454"/>
                      <a:pt x="3403" y="4454"/>
                    </a:cubicBezTo>
                    <a:cubicBezTo>
                      <a:pt x="3420" y="4454"/>
                      <a:pt x="3434" y="4444"/>
                      <a:pt x="3441" y="4418"/>
                    </a:cubicBezTo>
                    <a:cubicBezTo>
                      <a:pt x="3461" y="4359"/>
                      <a:pt x="3511" y="4409"/>
                      <a:pt x="3501" y="4349"/>
                    </a:cubicBezTo>
                    <a:cubicBezTo>
                      <a:pt x="3485" y="4294"/>
                      <a:pt x="3463" y="4238"/>
                      <a:pt x="3435" y="4238"/>
                    </a:cubicBezTo>
                    <a:cubicBezTo>
                      <a:pt x="3427" y="4238"/>
                      <a:pt x="3420" y="4242"/>
                      <a:pt x="3412" y="4250"/>
                    </a:cubicBezTo>
                    <a:cubicBezTo>
                      <a:pt x="3397" y="4270"/>
                      <a:pt x="3384" y="4282"/>
                      <a:pt x="3377" y="4282"/>
                    </a:cubicBezTo>
                    <a:cubicBezTo>
                      <a:pt x="3370" y="4282"/>
                      <a:pt x="3367" y="4270"/>
                      <a:pt x="3372" y="4240"/>
                    </a:cubicBezTo>
                    <a:cubicBezTo>
                      <a:pt x="3388" y="4192"/>
                      <a:pt x="3469" y="4117"/>
                      <a:pt x="3441" y="4117"/>
                    </a:cubicBezTo>
                    <a:cubicBezTo>
                      <a:pt x="3435" y="4117"/>
                      <a:pt x="3422" y="4121"/>
                      <a:pt x="3402" y="4131"/>
                    </a:cubicBezTo>
                    <a:cubicBezTo>
                      <a:pt x="3303" y="4171"/>
                      <a:pt x="3273" y="4200"/>
                      <a:pt x="3293" y="4240"/>
                    </a:cubicBezTo>
                    <a:cubicBezTo>
                      <a:pt x="3298" y="4268"/>
                      <a:pt x="3269" y="4299"/>
                      <a:pt x="3244" y="4299"/>
                    </a:cubicBezTo>
                    <a:cubicBezTo>
                      <a:pt x="3225" y="4299"/>
                      <a:pt x="3209" y="4281"/>
                      <a:pt x="3213" y="4230"/>
                    </a:cubicBezTo>
                    <a:cubicBezTo>
                      <a:pt x="3223" y="4111"/>
                      <a:pt x="3203" y="4032"/>
                      <a:pt x="3273" y="4032"/>
                    </a:cubicBezTo>
                    <a:cubicBezTo>
                      <a:pt x="3284" y="4033"/>
                      <a:pt x="3294" y="4034"/>
                      <a:pt x="3301" y="4034"/>
                    </a:cubicBezTo>
                    <a:cubicBezTo>
                      <a:pt x="3337" y="4034"/>
                      <a:pt x="3327" y="4014"/>
                      <a:pt x="3352" y="3972"/>
                    </a:cubicBezTo>
                    <a:cubicBezTo>
                      <a:pt x="3392" y="3923"/>
                      <a:pt x="3491" y="3972"/>
                      <a:pt x="3432" y="3903"/>
                    </a:cubicBezTo>
                    <a:cubicBezTo>
                      <a:pt x="3412" y="3883"/>
                      <a:pt x="3397" y="3876"/>
                      <a:pt x="3383" y="3876"/>
                    </a:cubicBezTo>
                    <a:cubicBezTo>
                      <a:pt x="3349" y="3876"/>
                      <a:pt x="3328" y="3923"/>
                      <a:pt x="3293" y="3923"/>
                    </a:cubicBezTo>
                    <a:cubicBezTo>
                      <a:pt x="3253" y="3923"/>
                      <a:pt x="3223" y="3814"/>
                      <a:pt x="3263" y="3794"/>
                    </a:cubicBezTo>
                    <a:cubicBezTo>
                      <a:pt x="3306" y="3768"/>
                      <a:pt x="3282" y="3742"/>
                      <a:pt x="3255" y="3742"/>
                    </a:cubicBezTo>
                    <a:cubicBezTo>
                      <a:pt x="3251" y="3742"/>
                      <a:pt x="3247" y="3743"/>
                      <a:pt x="3243" y="3744"/>
                    </a:cubicBezTo>
                    <a:cubicBezTo>
                      <a:pt x="3237" y="3747"/>
                      <a:pt x="3227" y="3749"/>
                      <a:pt x="3217" y="3749"/>
                    </a:cubicBezTo>
                    <a:cubicBezTo>
                      <a:pt x="3191" y="3749"/>
                      <a:pt x="3160" y="3737"/>
                      <a:pt x="3174" y="3695"/>
                    </a:cubicBezTo>
                    <a:cubicBezTo>
                      <a:pt x="3203" y="3625"/>
                      <a:pt x="3124" y="3605"/>
                      <a:pt x="3114" y="3595"/>
                    </a:cubicBezTo>
                    <a:cubicBezTo>
                      <a:pt x="3114" y="3576"/>
                      <a:pt x="3144" y="3536"/>
                      <a:pt x="3174" y="3536"/>
                    </a:cubicBezTo>
                    <a:cubicBezTo>
                      <a:pt x="3209" y="3536"/>
                      <a:pt x="3236" y="3505"/>
                      <a:pt x="3200" y="3505"/>
                    </a:cubicBezTo>
                    <a:cubicBezTo>
                      <a:pt x="3196" y="3505"/>
                      <a:pt x="3190" y="3505"/>
                      <a:pt x="3184" y="3506"/>
                    </a:cubicBezTo>
                    <a:cubicBezTo>
                      <a:pt x="3156" y="3512"/>
                      <a:pt x="3138" y="3526"/>
                      <a:pt x="3125" y="3526"/>
                    </a:cubicBezTo>
                    <a:cubicBezTo>
                      <a:pt x="3115" y="3526"/>
                      <a:pt x="3109" y="3517"/>
                      <a:pt x="3104" y="3486"/>
                    </a:cubicBezTo>
                    <a:cubicBezTo>
                      <a:pt x="3104" y="3427"/>
                      <a:pt x="3114" y="3427"/>
                      <a:pt x="3094" y="3377"/>
                    </a:cubicBezTo>
                    <a:cubicBezTo>
                      <a:pt x="3079" y="3347"/>
                      <a:pt x="3053" y="3188"/>
                      <a:pt x="3041" y="3188"/>
                    </a:cubicBezTo>
                    <a:cubicBezTo>
                      <a:pt x="3037" y="3188"/>
                      <a:pt x="3035" y="3205"/>
                      <a:pt x="3035" y="3248"/>
                    </a:cubicBezTo>
                    <a:lnTo>
                      <a:pt x="3035" y="3120"/>
                    </a:lnTo>
                    <a:cubicBezTo>
                      <a:pt x="3035" y="3080"/>
                      <a:pt x="3034" y="3064"/>
                      <a:pt x="3033" y="3064"/>
                    </a:cubicBezTo>
                    <a:cubicBezTo>
                      <a:pt x="3030" y="3064"/>
                      <a:pt x="3021" y="3257"/>
                      <a:pt x="3005" y="3288"/>
                    </a:cubicBezTo>
                    <a:cubicBezTo>
                      <a:pt x="2985" y="3338"/>
                      <a:pt x="2985" y="3417"/>
                      <a:pt x="2985" y="3486"/>
                    </a:cubicBezTo>
                    <a:cubicBezTo>
                      <a:pt x="2983" y="3503"/>
                      <a:pt x="2979" y="3509"/>
                      <a:pt x="2975" y="3509"/>
                    </a:cubicBezTo>
                    <a:cubicBezTo>
                      <a:pt x="2960" y="3509"/>
                      <a:pt x="2931" y="3444"/>
                      <a:pt x="2886" y="3437"/>
                    </a:cubicBezTo>
                    <a:cubicBezTo>
                      <a:pt x="2874" y="3434"/>
                      <a:pt x="2867" y="3433"/>
                      <a:pt x="2864" y="3433"/>
                    </a:cubicBezTo>
                    <a:cubicBezTo>
                      <a:pt x="2856" y="3433"/>
                      <a:pt x="2884" y="3444"/>
                      <a:pt x="2906" y="3467"/>
                    </a:cubicBezTo>
                    <a:cubicBezTo>
                      <a:pt x="2936" y="3516"/>
                      <a:pt x="2966" y="3615"/>
                      <a:pt x="2956" y="3635"/>
                    </a:cubicBezTo>
                    <a:cubicBezTo>
                      <a:pt x="2952" y="3638"/>
                      <a:pt x="2949" y="3638"/>
                      <a:pt x="2946" y="3638"/>
                    </a:cubicBezTo>
                    <a:lnTo>
                      <a:pt x="2946" y="3638"/>
                    </a:lnTo>
                    <a:cubicBezTo>
                      <a:pt x="2940" y="3638"/>
                      <a:pt x="2936" y="3638"/>
                      <a:pt x="2936" y="3665"/>
                    </a:cubicBezTo>
                    <a:cubicBezTo>
                      <a:pt x="2928" y="3698"/>
                      <a:pt x="2872" y="3717"/>
                      <a:pt x="2836" y="3717"/>
                    </a:cubicBezTo>
                    <a:cubicBezTo>
                      <a:pt x="2828" y="3717"/>
                      <a:pt x="2822" y="3716"/>
                      <a:pt x="2817" y="3714"/>
                    </a:cubicBezTo>
                    <a:cubicBezTo>
                      <a:pt x="2816" y="3714"/>
                      <a:pt x="2815" y="3714"/>
                      <a:pt x="2814" y="3714"/>
                    </a:cubicBezTo>
                    <a:cubicBezTo>
                      <a:pt x="2791" y="3714"/>
                      <a:pt x="2838" y="3825"/>
                      <a:pt x="2876" y="3853"/>
                    </a:cubicBezTo>
                    <a:cubicBezTo>
                      <a:pt x="2909" y="3873"/>
                      <a:pt x="2890" y="3910"/>
                      <a:pt x="2850" y="3910"/>
                    </a:cubicBezTo>
                    <a:cubicBezTo>
                      <a:pt x="2830" y="3910"/>
                      <a:pt x="2804" y="3900"/>
                      <a:pt x="2777" y="3873"/>
                    </a:cubicBezTo>
                    <a:cubicBezTo>
                      <a:pt x="2769" y="3862"/>
                      <a:pt x="2762" y="3857"/>
                      <a:pt x="2754" y="3857"/>
                    </a:cubicBezTo>
                    <a:cubicBezTo>
                      <a:pt x="2734" y="3857"/>
                      <a:pt x="2711" y="3892"/>
                      <a:pt x="2668" y="3942"/>
                    </a:cubicBezTo>
                    <a:cubicBezTo>
                      <a:pt x="2609" y="4012"/>
                      <a:pt x="2737" y="3972"/>
                      <a:pt x="2777" y="4032"/>
                    </a:cubicBezTo>
                    <a:cubicBezTo>
                      <a:pt x="2787" y="4048"/>
                      <a:pt x="2790" y="4053"/>
                      <a:pt x="2793" y="4053"/>
                    </a:cubicBezTo>
                    <a:cubicBezTo>
                      <a:pt x="2798" y="4053"/>
                      <a:pt x="2800" y="4029"/>
                      <a:pt x="2847" y="4022"/>
                    </a:cubicBezTo>
                    <a:cubicBezTo>
                      <a:pt x="2916" y="4022"/>
                      <a:pt x="2856" y="4111"/>
                      <a:pt x="2866" y="4230"/>
                    </a:cubicBezTo>
                    <a:cubicBezTo>
                      <a:pt x="2875" y="4283"/>
                      <a:pt x="2859" y="4300"/>
                      <a:pt x="2839" y="4300"/>
                    </a:cubicBezTo>
                    <a:cubicBezTo>
                      <a:pt x="2813" y="4300"/>
                      <a:pt x="2781" y="4272"/>
                      <a:pt x="2787" y="4250"/>
                    </a:cubicBezTo>
                    <a:cubicBezTo>
                      <a:pt x="2807" y="4200"/>
                      <a:pt x="2827" y="4210"/>
                      <a:pt x="2728" y="4161"/>
                    </a:cubicBezTo>
                    <a:cubicBezTo>
                      <a:pt x="2700" y="4150"/>
                      <a:pt x="2688" y="4145"/>
                      <a:pt x="2685" y="4145"/>
                    </a:cubicBezTo>
                    <a:cubicBezTo>
                      <a:pt x="2678" y="4145"/>
                      <a:pt x="2733" y="4177"/>
                      <a:pt x="2747" y="4220"/>
                    </a:cubicBezTo>
                    <a:cubicBezTo>
                      <a:pt x="2755" y="4266"/>
                      <a:pt x="2727" y="4312"/>
                      <a:pt x="2696" y="4312"/>
                    </a:cubicBezTo>
                    <a:cubicBezTo>
                      <a:pt x="2686" y="4312"/>
                      <a:pt x="2677" y="4308"/>
                      <a:pt x="2668" y="4299"/>
                    </a:cubicBezTo>
                    <a:cubicBezTo>
                      <a:pt x="2654" y="4282"/>
                      <a:pt x="2642" y="4275"/>
                      <a:pt x="2631" y="4275"/>
                    </a:cubicBezTo>
                    <a:cubicBezTo>
                      <a:pt x="2609" y="4275"/>
                      <a:pt x="2592" y="4303"/>
                      <a:pt x="2579" y="4349"/>
                    </a:cubicBezTo>
                    <a:cubicBezTo>
                      <a:pt x="2577" y="4363"/>
                      <a:pt x="2577" y="4367"/>
                      <a:pt x="2579" y="4367"/>
                    </a:cubicBezTo>
                    <a:cubicBezTo>
                      <a:pt x="2584" y="4367"/>
                      <a:pt x="2599" y="4341"/>
                      <a:pt x="2612" y="4341"/>
                    </a:cubicBezTo>
                    <a:cubicBezTo>
                      <a:pt x="2618" y="4341"/>
                      <a:pt x="2624" y="4345"/>
                      <a:pt x="2628" y="4359"/>
                    </a:cubicBezTo>
                    <a:cubicBezTo>
                      <a:pt x="2641" y="4404"/>
                      <a:pt x="2680" y="4424"/>
                      <a:pt x="2713" y="4424"/>
                    </a:cubicBezTo>
                    <a:cubicBezTo>
                      <a:pt x="2731" y="4424"/>
                      <a:pt x="2747" y="4419"/>
                      <a:pt x="2757" y="4409"/>
                    </a:cubicBezTo>
                    <a:cubicBezTo>
                      <a:pt x="2767" y="4399"/>
                      <a:pt x="2775" y="4395"/>
                      <a:pt x="2785" y="4395"/>
                    </a:cubicBezTo>
                    <a:cubicBezTo>
                      <a:pt x="2806" y="4395"/>
                      <a:pt x="2832" y="4414"/>
                      <a:pt x="2886" y="4448"/>
                    </a:cubicBezTo>
                    <a:cubicBezTo>
                      <a:pt x="2956" y="4498"/>
                      <a:pt x="2847" y="4537"/>
                      <a:pt x="2807" y="4567"/>
                    </a:cubicBezTo>
                    <a:cubicBezTo>
                      <a:pt x="2798" y="4576"/>
                      <a:pt x="2790" y="4578"/>
                      <a:pt x="2781" y="4578"/>
                    </a:cubicBezTo>
                    <a:cubicBezTo>
                      <a:pt x="2772" y="4578"/>
                      <a:pt x="2763" y="4576"/>
                      <a:pt x="2752" y="4576"/>
                    </a:cubicBezTo>
                    <a:cubicBezTo>
                      <a:pt x="2734" y="4576"/>
                      <a:pt x="2714" y="4581"/>
                      <a:pt x="2688" y="4607"/>
                    </a:cubicBezTo>
                    <a:cubicBezTo>
                      <a:pt x="2639" y="4647"/>
                      <a:pt x="2637" y="4694"/>
                      <a:pt x="2622" y="4694"/>
                    </a:cubicBezTo>
                    <a:cubicBezTo>
                      <a:pt x="2618" y="4694"/>
                      <a:pt x="2614" y="4692"/>
                      <a:pt x="2609" y="4686"/>
                    </a:cubicBezTo>
                    <a:cubicBezTo>
                      <a:pt x="2603" y="4681"/>
                      <a:pt x="2598" y="4678"/>
                      <a:pt x="2592" y="4678"/>
                    </a:cubicBezTo>
                    <a:cubicBezTo>
                      <a:pt x="2577" y="4678"/>
                      <a:pt x="2558" y="4697"/>
                      <a:pt x="2529" y="4726"/>
                    </a:cubicBezTo>
                    <a:cubicBezTo>
                      <a:pt x="2517" y="4694"/>
                      <a:pt x="2496" y="4671"/>
                      <a:pt x="2470" y="4671"/>
                    </a:cubicBezTo>
                    <a:cubicBezTo>
                      <a:pt x="2455" y="4671"/>
                      <a:pt x="2438" y="4678"/>
                      <a:pt x="2420" y="4696"/>
                    </a:cubicBezTo>
                    <a:cubicBezTo>
                      <a:pt x="2408" y="4704"/>
                      <a:pt x="2395" y="4708"/>
                      <a:pt x="2382" y="4708"/>
                    </a:cubicBezTo>
                    <a:cubicBezTo>
                      <a:pt x="2332" y="4708"/>
                      <a:pt x="2285" y="4654"/>
                      <a:pt x="2301" y="4607"/>
                    </a:cubicBezTo>
                    <a:cubicBezTo>
                      <a:pt x="2315" y="4564"/>
                      <a:pt x="2395" y="4527"/>
                      <a:pt x="2386" y="4527"/>
                    </a:cubicBezTo>
                    <a:cubicBezTo>
                      <a:pt x="2382" y="4527"/>
                      <a:pt x="2364" y="4533"/>
                      <a:pt x="2321" y="4547"/>
                    </a:cubicBezTo>
                    <a:cubicBezTo>
                      <a:pt x="2172" y="4597"/>
                      <a:pt x="2212" y="4587"/>
                      <a:pt x="2232" y="4637"/>
                    </a:cubicBezTo>
                    <a:cubicBezTo>
                      <a:pt x="2243" y="4665"/>
                      <a:pt x="2199" y="4700"/>
                      <a:pt x="2161" y="4700"/>
                    </a:cubicBezTo>
                    <a:cubicBezTo>
                      <a:pt x="2133" y="4700"/>
                      <a:pt x="2109" y="4681"/>
                      <a:pt x="2113" y="4627"/>
                    </a:cubicBezTo>
                    <a:cubicBezTo>
                      <a:pt x="2132" y="4503"/>
                      <a:pt x="2051" y="4398"/>
                      <a:pt x="2140" y="4398"/>
                    </a:cubicBezTo>
                    <a:cubicBezTo>
                      <a:pt x="2144" y="4398"/>
                      <a:pt x="2148" y="4398"/>
                      <a:pt x="2152" y="4399"/>
                    </a:cubicBezTo>
                    <a:cubicBezTo>
                      <a:pt x="2225" y="4399"/>
                      <a:pt x="2227" y="4425"/>
                      <a:pt x="2235" y="4425"/>
                    </a:cubicBezTo>
                    <a:cubicBezTo>
                      <a:pt x="2239" y="4425"/>
                      <a:pt x="2245" y="4418"/>
                      <a:pt x="2262" y="4399"/>
                    </a:cubicBezTo>
                    <a:cubicBezTo>
                      <a:pt x="2311" y="4339"/>
                      <a:pt x="2509" y="4389"/>
                      <a:pt x="2420" y="4309"/>
                    </a:cubicBezTo>
                    <a:cubicBezTo>
                      <a:pt x="2345" y="4257"/>
                      <a:pt x="2316" y="4216"/>
                      <a:pt x="2284" y="4216"/>
                    </a:cubicBezTo>
                    <a:cubicBezTo>
                      <a:pt x="2274" y="4216"/>
                      <a:pt x="2264" y="4220"/>
                      <a:pt x="2252" y="4230"/>
                    </a:cubicBezTo>
                    <a:cubicBezTo>
                      <a:pt x="2211" y="4260"/>
                      <a:pt x="2173" y="4271"/>
                      <a:pt x="2143" y="4271"/>
                    </a:cubicBezTo>
                    <a:cubicBezTo>
                      <a:pt x="2085" y="4271"/>
                      <a:pt x="2057" y="4230"/>
                      <a:pt x="2103" y="4210"/>
                    </a:cubicBezTo>
                    <a:cubicBezTo>
                      <a:pt x="2158" y="4182"/>
                      <a:pt x="2223" y="4060"/>
                      <a:pt x="2191" y="4060"/>
                    </a:cubicBezTo>
                    <a:cubicBezTo>
                      <a:pt x="2188" y="4060"/>
                      <a:pt x="2185" y="4060"/>
                      <a:pt x="2182" y="4061"/>
                    </a:cubicBezTo>
                    <a:cubicBezTo>
                      <a:pt x="2177" y="4063"/>
                      <a:pt x="2171" y="4063"/>
                      <a:pt x="2163" y="4063"/>
                    </a:cubicBezTo>
                    <a:cubicBezTo>
                      <a:pt x="2116" y="4063"/>
                      <a:pt x="2032" y="4036"/>
                      <a:pt x="2024" y="4002"/>
                    </a:cubicBezTo>
                    <a:cubicBezTo>
                      <a:pt x="2014" y="3952"/>
                      <a:pt x="1994" y="3982"/>
                      <a:pt x="1984" y="3962"/>
                    </a:cubicBezTo>
                    <a:cubicBezTo>
                      <a:pt x="1974" y="3952"/>
                      <a:pt x="2014" y="3843"/>
                      <a:pt x="2063" y="3794"/>
                    </a:cubicBezTo>
                    <a:cubicBezTo>
                      <a:pt x="2086" y="3763"/>
                      <a:pt x="2138" y="3751"/>
                      <a:pt x="2121" y="3751"/>
                    </a:cubicBezTo>
                    <a:cubicBezTo>
                      <a:pt x="2116" y="3751"/>
                      <a:pt x="2104" y="3752"/>
                      <a:pt x="2083" y="3754"/>
                    </a:cubicBezTo>
                    <a:cubicBezTo>
                      <a:pt x="2021" y="3762"/>
                      <a:pt x="1978" y="3835"/>
                      <a:pt x="1957" y="3835"/>
                    </a:cubicBezTo>
                    <a:cubicBezTo>
                      <a:pt x="1951" y="3835"/>
                      <a:pt x="1946" y="3829"/>
                      <a:pt x="1944" y="3814"/>
                    </a:cubicBezTo>
                    <a:cubicBezTo>
                      <a:pt x="1934" y="3734"/>
                      <a:pt x="1944" y="3645"/>
                      <a:pt x="1914" y="3595"/>
                    </a:cubicBezTo>
                    <a:cubicBezTo>
                      <a:pt x="1891" y="3557"/>
                      <a:pt x="1874" y="3349"/>
                      <a:pt x="1868" y="3349"/>
                    </a:cubicBezTo>
                    <a:cubicBezTo>
                      <a:pt x="1866" y="3349"/>
                      <a:pt x="1865" y="3366"/>
                      <a:pt x="1865" y="3407"/>
                    </a:cubicBezTo>
                    <a:lnTo>
                      <a:pt x="1865" y="3546"/>
                    </a:lnTo>
                    <a:cubicBezTo>
                      <a:pt x="1865" y="3497"/>
                      <a:pt x="1861" y="3478"/>
                      <a:pt x="1855" y="3478"/>
                    </a:cubicBezTo>
                    <a:cubicBezTo>
                      <a:pt x="1838" y="3478"/>
                      <a:pt x="1798" y="3657"/>
                      <a:pt x="1776" y="3695"/>
                    </a:cubicBezTo>
                    <a:cubicBezTo>
                      <a:pt x="1746" y="3744"/>
                      <a:pt x="1766" y="3744"/>
                      <a:pt x="1756" y="3814"/>
                    </a:cubicBezTo>
                    <a:cubicBezTo>
                      <a:pt x="1756" y="3844"/>
                      <a:pt x="1750" y="3854"/>
                      <a:pt x="1737" y="3854"/>
                    </a:cubicBezTo>
                    <a:cubicBezTo>
                      <a:pt x="1720" y="3854"/>
                      <a:pt x="1691" y="3839"/>
                      <a:pt x="1647" y="3833"/>
                    </a:cubicBezTo>
                    <a:cubicBezTo>
                      <a:pt x="1638" y="3832"/>
                      <a:pt x="1631" y="3832"/>
                      <a:pt x="1625" y="3832"/>
                    </a:cubicBezTo>
                    <a:cubicBezTo>
                      <a:pt x="1578" y="3832"/>
                      <a:pt x="1621" y="3863"/>
                      <a:pt x="1657" y="3863"/>
                    </a:cubicBezTo>
                    <a:cubicBezTo>
                      <a:pt x="1706" y="3863"/>
                      <a:pt x="1756" y="3913"/>
                      <a:pt x="1746" y="3923"/>
                    </a:cubicBezTo>
                    <a:cubicBezTo>
                      <a:pt x="1736" y="3942"/>
                      <a:pt x="1617" y="3962"/>
                      <a:pt x="1667" y="4042"/>
                    </a:cubicBezTo>
                    <a:cubicBezTo>
                      <a:pt x="1688" y="4084"/>
                      <a:pt x="1644" y="4096"/>
                      <a:pt x="1602" y="4096"/>
                    </a:cubicBezTo>
                    <a:cubicBezTo>
                      <a:pt x="1586" y="4096"/>
                      <a:pt x="1569" y="4094"/>
                      <a:pt x="1558" y="4091"/>
                    </a:cubicBezTo>
                    <a:cubicBezTo>
                      <a:pt x="1548" y="4088"/>
                      <a:pt x="1539" y="4086"/>
                      <a:pt x="1530" y="4086"/>
                    </a:cubicBezTo>
                    <a:cubicBezTo>
                      <a:pt x="1494" y="4086"/>
                      <a:pt x="1471" y="4117"/>
                      <a:pt x="1528" y="4141"/>
                    </a:cubicBezTo>
                    <a:cubicBezTo>
                      <a:pt x="1597" y="4171"/>
                      <a:pt x="1548" y="4280"/>
                      <a:pt x="1478" y="4280"/>
                    </a:cubicBezTo>
                    <a:cubicBezTo>
                      <a:pt x="1437" y="4280"/>
                      <a:pt x="1405" y="4237"/>
                      <a:pt x="1360" y="4237"/>
                    </a:cubicBezTo>
                    <a:cubicBezTo>
                      <a:pt x="1340" y="4237"/>
                      <a:pt x="1317" y="4245"/>
                      <a:pt x="1290" y="4270"/>
                    </a:cubicBezTo>
                    <a:cubicBezTo>
                      <a:pt x="1201" y="4339"/>
                      <a:pt x="1349" y="4280"/>
                      <a:pt x="1399" y="4339"/>
                    </a:cubicBezTo>
                    <a:cubicBezTo>
                      <a:pt x="1448" y="4389"/>
                      <a:pt x="1409" y="4409"/>
                      <a:pt x="1518" y="4409"/>
                    </a:cubicBezTo>
                    <a:cubicBezTo>
                      <a:pt x="1627" y="4409"/>
                      <a:pt x="1597" y="4498"/>
                      <a:pt x="1617" y="4627"/>
                    </a:cubicBezTo>
                    <a:cubicBezTo>
                      <a:pt x="1621" y="4681"/>
                      <a:pt x="1597" y="4700"/>
                      <a:pt x="1569" y="4700"/>
                    </a:cubicBezTo>
                    <a:cubicBezTo>
                      <a:pt x="1531" y="4700"/>
                      <a:pt x="1487" y="4665"/>
                      <a:pt x="1498" y="4637"/>
                    </a:cubicBezTo>
                    <a:cubicBezTo>
                      <a:pt x="1518" y="4587"/>
                      <a:pt x="1468" y="4557"/>
                      <a:pt x="1320" y="4508"/>
                    </a:cubicBezTo>
                    <a:cubicBezTo>
                      <a:pt x="1293" y="4499"/>
                      <a:pt x="1277" y="4495"/>
                      <a:pt x="1269" y="4495"/>
                    </a:cubicBezTo>
                    <a:cubicBezTo>
                      <a:pt x="1229" y="4495"/>
                      <a:pt x="1353" y="4579"/>
                      <a:pt x="1369" y="4637"/>
                    </a:cubicBezTo>
                    <a:cubicBezTo>
                      <a:pt x="1384" y="4666"/>
                      <a:pt x="1382" y="4679"/>
                      <a:pt x="1369" y="4679"/>
                    </a:cubicBezTo>
                    <a:cubicBezTo>
                      <a:pt x="1357" y="4679"/>
                      <a:pt x="1334" y="4666"/>
                      <a:pt x="1310" y="4646"/>
                    </a:cubicBezTo>
                    <a:cubicBezTo>
                      <a:pt x="1297" y="4636"/>
                      <a:pt x="1285" y="4631"/>
                      <a:pt x="1274" y="4631"/>
                    </a:cubicBezTo>
                    <a:cubicBezTo>
                      <a:pt x="1234" y="4631"/>
                      <a:pt x="1206" y="4691"/>
                      <a:pt x="1191" y="4746"/>
                    </a:cubicBezTo>
                    <a:cubicBezTo>
                      <a:pt x="1161" y="4815"/>
                      <a:pt x="1240" y="4765"/>
                      <a:pt x="1270" y="4835"/>
                    </a:cubicBezTo>
                    <a:cubicBezTo>
                      <a:pt x="1280" y="4859"/>
                      <a:pt x="1298" y="4867"/>
                      <a:pt x="1319" y="4867"/>
                    </a:cubicBezTo>
                    <a:cubicBezTo>
                      <a:pt x="1360" y="4867"/>
                      <a:pt x="1412" y="4835"/>
                      <a:pt x="1439" y="4815"/>
                    </a:cubicBezTo>
                    <a:cubicBezTo>
                      <a:pt x="1454" y="4805"/>
                      <a:pt x="1468" y="4801"/>
                      <a:pt x="1483" y="4801"/>
                    </a:cubicBezTo>
                    <a:cubicBezTo>
                      <a:pt x="1515" y="4801"/>
                      <a:pt x="1553" y="4821"/>
                      <a:pt x="1627" y="4855"/>
                    </a:cubicBezTo>
                    <a:cubicBezTo>
                      <a:pt x="1736" y="4914"/>
                      <a:pt x="1577" y="4954"/>
                      <a:pt x="1528" y="4994"/>
                    </a:cubicBezTo>
                    <a:cubicBezTo>
                      <a:pt x="1514" y="5002"/>
                      <a:pt x="1501" y="5004"/>
                      <a:pt x="1487" y="5004"/>
                    </a:cubicBezTo>
                    <a:cubicBezTo>
                      <a:pt x="1473" y="5004"/>
                      <a:pt x="1458" y="5002"/>
                      <a:pt x="1442" y="5002"/>
                    </a:cubicBezTo>
                    <a:cubicBezTo>
                      <a:pt x="1415" y="5002"/>
                      <a:pt x="1383" y="5007"/>
                      <a:pt x="1339" y="5033"/>
                    </a:cubicBezTo>
                    <a:cubicBezTo>
                      <a:pt x="1270" y="5079"/>
                      <a:pt x="1261" y="5125"/>
                      <a:pt x="1241" y="5125"/>
                    </a:cubicBezTo>
                    <a:cubicBezTo>
                      <a:pt x="1236" y="5125"/>
                      <a:pt x="1229" y="5121"/>
                      <a:pt x="1220" y="5112"/>
                    </a:cubicBezTo>
                    <a:cubicBezTo>
                      <a:pt x="1214" y="5108"/>
                      <a:pt x="1207" y="5106"/>
                      <a:pt x="1200" y="5106"/>
                    </a:cubicBezTo>
                    <a:cubicBezTo>
                      <a:pt x="1164" y="5106"/>
                      <a:pt x="1117" y="5166"/>
                      <a:pt x="1042" y="5241"/>
                    </a:cubicBezTo>
                    <a:cubicBezTo>
                      <a:pt x="987" y="5296"/>
                      <a:pt x="1002" y="5318"/>
                      <a:pt x="1031" y="5318"/>
                    </a:cubicBezTo>
                    <a:cubicBezTo>
                      <a:pt x="1055" y="5318"/>
                      <a:pt x="1088" y="5303"/>
                      <a:pt x="1101" y="5281"/>
                    </a:cubicBezTo>
                    <a:cubicBezTo>
                      <a:pt x="1106" y="5272"/>
                      <a:pt x="1109" y="5268"/>
                      <a:pt x="1111" y="5268"/>
                    </a:cubicBezTo>
                    <a:cubicBezTo>
                      <a:pt x="1119" y="5268"/>
                      <a:pt x="1118" y="5308"/>
                      <a:pt x="1141" y="5331"/>
                    </a:cubicBezTo>
                    <a:cubicBezTo>
                      <a:pt x="1145" y="5333"/>
                      <a:pt x="1149" y="5334"/>
                      <a:pt x="1154" y="5334"/>
                    </a:cubicBezTo>
                    <a:cubicBezTo>
                      <a:pt x="1184" y="5334"/>
                      <a:pt x="1229" y="5278"/>
                      <a:pt x="1290" y="5192"/>
                    </a:cubicBezTo>
                    <a:cubicBezTo>
                      <a:pt x="1308" y="5167"/>
                      <a:pt x="1320" y="5158"/>
                      <a:pt x="1330" y="5158"/>
                    </a:cubicBezTo>
                    <a:cubicBezTo>
                      <a:pt x="1361" y="5158"/>
                      <a:pt x="1349" y="5271"/>
                      <a:pt x="1349" y="5271"/>
                    </a:cubicBezTo>
                    <a:cubicBezTo>
                      <a:pt x="1349" y="5271"/>
                      <a:pt x="1389" y="5370"/>
                      <a:pt x="1458" y="5420"/>
                    </a:cubicBezTo>
                    <a:cubicBezTo>
                      <a:pt x="1528" y="5460"/>
                      <a:pt x="1439" y="5489"/>
                      <a:pt x="1379" y="5499"/>
                    </a:cubicBezTo>
                    <a:cubicBezTo>
                      <a:pt x="1310" y="5499"/>
                      <a:pt x="1280" y="5529"/>
                      <a:pt x="1230" y="5569"/>
                    </a:cubicBezTo>
                    <a:cubicBezTo>
                      <a:pt x="1217" y="5580"/>
                      <a:pt x="1199" y="5584"/>
                      <a:pt x="1179" y="5584"/>
                    </a:cubicBezTo>
                    <a:cubicBezTo>
                      <a:pt x="1126" y="5584"/>
                      <a:pt x="1054" y="5556"/>
                      <a:pt x="982" y="5549"/>
                    </a:cubicBezTo>
                    <a:cubicBezTo>
                      <a:pt x="969" y="5546"/>
                      <a:pt x="956" y="5544"/>
                      <a:pt x="943" y="5544"/>
                    </a:cubicBezTo>
                    <a:cubicBezTo>
                      <a:pt x="890" y="5544"/>
                      <a:pt x="844" y="5569"/>
                      <a:pt x="795" y="5606"/>
                    </a:cubicBezTo>
                    <a:lnTo>
                      <a:pt x="795" y="5606"/>
                    </a:lnTo>
                    <a:cubicBezTo>
                      <a:pt x="800" y="5602"/>
                      <a:pt x="801" y="5596"/>
                      <a:pt x="794" y="5596"/>
                    </a:cubicBezTo>
                    <a:cubicBezTo>
                      <a:pt x="792" y="5596"/>
                      <a:pt x="788" y="5597"/>
                      <a:pt x="784" y="5598"/>
                    </a:cubicBezTo>
                    <a:cubicBezTo>
                      <a:pt x="761" y="5598"/>
                      <a:pt x="749" y="5605"/>
                      <a:pt x="742" y="5605"/>
                    </a:cubicBezTo>
                    <a:cubicBezTo>
                      <a:pt x="736" y="5605"/>
                      <a:pt x="735" y="5601"/>
                      <a:pt x="735" y="5588"/>
                    </a:cubicBezTo>
                    <a:cubicBezTo>
                      <a:pt x="725" y="5549"/>
                      <a:pt x="735" y="5549"/>
                      <a:pt x="725" y="5529"/>
                    </a:cubicBezTo>
                    <a:cubicBezTo>
                      <a:pt x="717" y="5506"/>
                      <a:pt x="698" y="5416"/>
                      <a:pt x="690" y="5416"/>
                    </a:cubicBezTo>
                    <a:cubicBezTo>
                      <a:pt x="687" y="5416"/>
                      <a:pt x="685" y="5425"/>
                      <a:pt x="685" y="5450"/>
                    </a:cubicBezTo>
                    <a:lnTo>
                      <a:pt x="685" y="5380"/>
                    </a:lnTo>
                    <a:cubicBezTo>
                      <a:pt x="685" y="5358"/>
                      <a:pt x="684" y="5349"/>
                      <a:pt x="684" y="5349"/>
                    </a:cubicBezTo>
                    <a:cubicBezTo>
                      <a:pt x="681" y="5349"/>
                      <a:pt x="673" y="5456"/>
                      <a:pt x="665" y="5479"/>
                    </a:cubicBezTo>
                    <a:cubicBezTo>
                      <a:pt x="655" y="5499"/>
                      <a:pt x="655" y="5549"/>
                      <a:pt x="645" y="5588"/>
                    </a:cubicBezTo>
                    <a:cubicBezTo>
                      <a:pt x="645" y="5594"/>
                      <a:pt x="645" y="5597"/>
                      <a:pt x="643" y="5597"/>
                    </a:cubicBezTo>
                    <a:cubicBezTo>
                      <a:pt x="637" y="5597"/>
                      <a:pt x="618" y="5559"/>
                      <a:pt x="586" y="5559"/>
                    </a:cubicBezTo>
                    <a:cubicBezTo>
                      <a:pt x="556" y="5559"/>
                      <a:pt x="586" y="5559"/>
                      <a:pt x="596" y="5579"/>
                    </a:cubicBezTo>
                    <a:cubicBezTo>
                      <a:pt x="625" y="5598"/>
                      <a:pt x="635" y="5658"/>
                      <a:pt x="635" y="5668"/>
                    </a:cubicBezTo>
                    <a:cubicBezTo>
                      <a:pt x="633" y="5670"/>
                      <a:pt x="631" y="5671"/>
                      <a:pt x="630" y="5671"/>
                    </a:cubicBezTo>
                    <a:cubicBezTo>
                      <a:pt x="627" y="5671"/>
                      <a:pt x="626" y="5668"/>
                      <a:pt x="623" y="5668"/>
                    </a:cubicBezTo>
                    <a:cubicBezTo>
                      <a:pt x="622" y="5668"/>
                      <a:pt x="619" y="5670"/>
                      <a:pt x="616" y="5678"/>
                    </a:cubicBezTo>
                    <a:cubicBezTo>
                      <a:pt x="616" y="5700"/>
                      <a:pt x="588" y="5711"/>
                      <a:pt x="565" y="5711"/>
                    </a:cubicBezTo>
                    <a:cubicBezTo>
                      <a:pt x="558" y="5711"/>
                      <a:pt x="551" y="5710"/>
                      <a:pt x="546" y="5707"/>
                    </a:cubicBezTo>
                    <a:cubicBezTo>
                      <a:pt x="526" y="5707"/>
                      <a:pt x="556" y="5777"/>
                      <a:pt x="586" y="5787"/>
                    </a:cubicBezTo>
                    <a:cubicBezTo>
                      <a:pt x="605" y="5800"/>
                      <a:pt x="591" y="5821"/>
                      <a:pt x="566" y="5821"/>
                    </a:cubicBezTo>
                    <a:cubicBezTo>
                      <a:pt x="552" y="5821"/>
                      <a:pt x="534" y="5814"/>
                      <a:pt x="516" y="5797"/>
                    </a:cubicBezTo>
                    <a:cubicBezTo>
                      <a:pt x="512" y="5792"/>
                      <a:pt x="508" y="5790"/>
                      <a:pt x="504" y="5790"/>
                    </a:cubicBezTo>
                    <a:cubicBezTo>
                      <a:pt x="491" y="5790"/>
                      <a:pt x="478" y="5813"/>
                      <a:pt x="447" y="5836"/>
                    </a:cubicBezTo>
                    <a:cubicBezTo>
                      <a:pt x="407" y="5876"/>
                      <a:pt x="487" y="5856"/>
                      <a:pt x="516" y="5886"/>
                    </a:cubicBezTo>
                    <a:cubicBezTo>
                      <a:pt x="523" y="5896"/>
                      <a:pt x="525" y="5899"/>
                      <a:pt x="527" y="5899"/>
                    </a:cubicBezTo>
                    <a:cubicBezTo>
                      <a:pt x="530" y="5899"/>
                      <a:pt x="530" y="5886"/>
                      <a:pt x="556" y="5886"/>
                    </a:cubicBezTo>
                    <a:cubicBezTo>
                      <a:pt x="606" y="5886"/>
                      <a:pt x="566" y="5935"/>
                      <a:pt x="576" y="5995"/>
                    </a:cubicBezTo>
                    <a:cubicBezTo>
                      <a:pt x="580" y="6026"/>
                      <a:pt x="569" y="6037"/>
                      <a:pt x="555" y="6037"/>
                    </a:cubicBezTo>
                    <a:cubicBezTo>
                      <a:pt x="539" y="6037"/>
                      <a:pt x="521" y="6021"/>
                      <a:pt x="526" y="6005"/>
                    </a:cubicBezTo>
                    <a:cubicBezTo>
                      <a:pt x="536" y="5975"/>
                      <a:pt x="546" y="5985"/>
                      <a:pt x="487" y="5955"/>
                    </a:cubicBezTo>
                    <a:cubicBezTo>
                      <a:pt x="468" y="5950"/>
                      <a:pt x="459" y="5948"/>
                      <a:pt x="457" y="5948"/>
                    </a:cubicBezTo>
                    <a:cubicBezTo>
                      <a:pt x="450" y="5948"/>
                      <a:pt x="489" y="5966"/>
                      <a:pt x="497" y="5995"/>
                    </a:cubicBezTo>
                    <a:cubicBezTo>
                      <a:pt x="504" y="6018"/>
                      <a:pt x="482" y="6041"/>
                      <a:pt x="463" y="6041"/>
                    </a:cubicBezTo>
                    <a:cubicBezTo>
                      <a:pt x="457" y="6041"/>
                      <a:pt x="451" y="6039"/>
                      <a:pt x="447" y="6035"/>
                    </a:cubicBezTo>
                    <a:cubicBezTo>
                      <a:pt x="437" y="6028"/>
                      <a:pt x="429" y="6025"/>
                      <a:pt x="423" y="6025"/>
                    </a:cubicBezTo>
                    <a:cubicBezTo>
                      <a:pt x="410" y="6025"/>
                      <a:pt x="401" y="6038"/>
                      <a:pt x="388" y="6064"/>
                    </a:cubicBezTo>
                    <a:cubicBezTo>
                      <a:pt x="385" y="6071"/>
                      <a:pt x="385" y="6073"/>
                      <a:pt x="386" y="6073"/>
                    </a:cubicBezTo>
                    <a:cubicBezTo>
                      <a:pt x="389" y="6073"/>
                      <a:pt x="399" y="6060"/>
                      <a:pt x="410" y="6060"/>
                    </a:cubicBezTo>
                    <a:cubicBezTo>
                      <a:pt x="416" y="6060"/>
                      <a:pt x="422" y="6064"/>
                      <a:pt x="427" y="6074"/>
                    </a:cubicBezTo>
                    <a:cubicBezTo>
                      <a:pt x="434" y="6093"/>
                      <a:pt x="457" y="6104"/>
                      <a:pt x="477" y="6104"/>
                    </a:cubicBezTo>
                    <a:cubicBezTo>
                      <a:pt x="489" y="6104"/>
                      <a:pt x="499" y="6101"/>
                      <a:pt x="507" y="6094"/>
                    </a:cubicBezTo>
                    <a:cubicBezTo>
                      <a:pt x="512" y="6091"/>
                      <a:pt x="516" y="6090"/>
                      <a:pt x="521" y="6090"/>
                    </a:cubicBezTo>
                    <a:cubicBezTo>
                      <a:pt x="534" y="6090"/>
                      <a:pt x="550" y="6099"/>
                      <a:pt x="586" y="6114"/>
                    </a:cubicBezTo>
                    <a:cubicBezTo>
                      <a:pt x="635" y="6144"/>
                      <a:pt x="556" y="6164"/>
                      <a:pt x="536" y="6183"/>
                    </a:cubicBezTo>
                    <a:cubicBezTo>
                      <a:pt x="530" y="6189"/>
                      <a:pt x="524" y="6191"/>
                      <a:pt x="518" y="6191"/>
                    </a:cubicBezTo>
                    <a:cubicBezTo>
                      <a:pt x="511" y="6191"/>
                      <a:pt x="504" y="6189"/>
                      <a:pt x="495" y="6189"/>
                    </a:cubicBezTo>
                    <a:cubicBezTo>
                      <a:pt x="485" y="6189"/>
                      <a:pt x="472" y="6192"/>
                      <a:pt x="457" y="6203"/>
                    </a:cubicBezTo>
                    <a:cubicBezTo>
                      <a:pt x="423" y="6229"/>
                      <a:pt x="425" y="6255"/>
                      <a:pt x="414" y="6255"/>
                    </a:cubicBezTo>
                    <a:cubicBezTo>
                      <a:pt x="412" y="6255"/>
                      <a:pt x="410" y="6254"/>
                      <a:pt x="407" y="6253"/>
                    </a:cubicBezTo>
                    <a:cubicBezTo>
                      <a:pt x="403" y="6249"/>
                      <a:pt x="399" y="6247"/>
                      <a:pt x="394" y="6247"/>
                    </a:cubicBezTo>
                    <a:cubicBezTo>
                      <a:pt x="378" y="6247"/>
                      <a:pt x="359" y="6273"/>
                      <a:pt x="328" y="6312"/>
                    </a:cubicBezTo>
                    <a:cubicBezTo>
                      <a:pt x="306" y="6340"/>
                      <a:pt x="312" y="6352"/>
                      <a:pt x="323" y="6352"/>
                    </a:cubicBezTo>
                    <a:cubicBezTo>
                      <a:pt x="332" y="6352"/>
                      <a:pt x="344" y="6345"/>
                      <a:pt x="348" y="6332"/>
                    </a:cubicBezTo>
                    <a:cubicBezTo>
                      <a:pt x="352" y="6327"/>
                      <a:pt x="355" y="6326"/>
                      <a:pt x="357" y="6326"/>
                    </a:cubicBezTo>
                    <a:cubicBezTo>
                      <a:pt x="364" y="6326"/>
                      <a:pt x="360" y="6347"/>
                      <a:pt x="368" y="6362"/>
                    </a:cubicBezTo>
                    <a:cubicBezTo>
                      <a:pt x="371" y="6366"/>
                      <a:pt x="377" y="6369"/>
                      <a:pt x="383" y="6369"/>
                    </a:cubicBezTo>
                    <a:cubicBezTo>
                      <a:pt x="394" y="6369"/>
                      <a:pt x="409" y="6359"/>
                      <a:pt x="427" y="6322"/>
                    </a:cubicBezTo>
                    <a:cubicBezTo>
                      <a:pt x="436" y="6311"/>
                      <a:pt x="443" y="6307"/>
                      <a:pt x="450" y="6307"/>
                    </a:cubicBezTo>
                    <a:cubicBezTo>
                      <a:pt x="475" y="6307"/>
                      <a:pt x="487" y="6362"/>
                      <a:pt x="487" y="6362"/>
                    </a:cubicBezTo>
                    <a:cubicBezTo>
                      <a:pt x="487" y="6362"/>
                      <a:pt x="507" y="6392"/>
                      <a:pt x="536" y="6411"/>
                    </a:cubicBezTo>
                    <a:cubicBezTo>
                      <a:pt x="566" y="6441"/>
                      <a:pt x="467" y="6441"/>
                      <a:pt x="447" y="6451"/>
                    </a:cubicBezTo>
                    <a:cubicBezTo>
                      <a:pt x="417" y="6451"/>
                      <a:pt x="457" y="6481"/>
                      <a:pt x="427" y="6501"/>
                    </a:cubicBezTo>
                    <a:cubicBezTo>
                      <a:pt x="425" y="6502"/>
                      <a:pt x="423" y="6502"/>
                      <a:pt x="420" y="6502"/>
                    </a:cubicBezTo>
                    <a:cubicBezTo>
                      <a:pt x="399" y="6502"/>
                      <a:pt x="363" y="6470"/>
                      <a:pt x="328" y="6461"/>
                    </a:cubicBezTo>
                    <a:cubicBezTo>
                      <a:pt x="315" y="6458"/>
                      <a:pt x="304" y="6455"/>
                      <a:pt x="294" y="6455"/>
                    </a:cubicBezTo>
                    <a:cubicBezTo>
                      <a:pt x="274" y="6455"/>
                      <a:pt x="259" y="6464"/>
                      <a:pt x="239" y="6491"/>
                    </a:cubicBezTo>
                    <a:cubicBezTo>
                      <a:pt x="214" y="6523"/>
                      <a:pt x="230" y="6555"/>
                      <a:pt x="263" y="6555"/>
                    </a:cubicBezTo>
                    <a:cubicBezTo>
                      <a:pt x="271" y="6555"/>
                      <a:pt x="279" y="6554"/>
                      <a:pt x="288" y="6550"/>
                    </a:cubicBezTo>
                    <a:cubicBezTo>
                      <a:pt x="298" y="6546"/>
                      <a:pt x="305" y="6545"/>
                      <a:pt x="310" y="6545"/>
                    </a:cubicBezTo>
                    <a:cubicBezTo>
                      <a:pt x="331" y="6545"/>
                      <a:pt x="320" y="6572"/>
                      <a:pt x="328" y="6580"/>
                    </a:cubicBezTo>
                    <a:cubicBezTo>
                      <a:pt x="328" y="6590"/>
                      <a:pt x="288" y="6590"/>
                      <a:pt x="229" y="6630"/>
                    </a:cubicBezTo>
                    <a:cubicBezTo>
                      <a:pt x="180" y="6651"/>
                      <a:pt x="200" y="6672"/>
                      <a:pt x="230" y="6672"/>
                    </a:cubicBezTo>
                    <a:cubicBezTo>
                      <a:pt x="243" y="6672"/>
                      <a:pt x="257" y="6668"/>
                      <a:pt x="269" y="6659"/>
                    </a:cubicBezTo>
                    <a:cubicBezTo>
                      <a:pt x="308" y="6620"/>
                      <a:pt x="338" y="6659"/>
                      <a:pt x="368" y="6610"/>
                    </a:cubicBezTo>
                    <a:cubicBezTo>
                      <a:pt x="383" y="6590"/>
                      <a:pt x="395" y="6580"/>
                      <a:pt x="402" y="6580"/>
                    </a:cubicBezTo>
                    <a:cubicBezTo>
                      <a:pt x="410" y="6580"/>
                      <a:pt x="412" y="6590"/>
                      <a:pt x="407" y="6610"/>
                    </a:cubicBezTo>
                    <a:cubicBezTo>
                      <a:pt x="403" y="6624"/>
                      <a:pt x="407" y="6631"/>
                      <a:pt x="415" y="6631"/>
                    </a:cubicBezTo>
                    <a:cubicBezTo>
                      <a:pt x="425" y="6631"/>
                      <a:pt x="441" y="6621"/>
                      <a:pt x="457" y="6600"/>
                    </a:cubicBezTo>
                    <a:cubicBezTo>
                      <a:pt x="487" y="6550"/>
                      <a:pt x="477" y="6530"/>
                      <a:pt x="516" y="6520"/>
                    </a:cubicBezTo>
                    <a:cubicBezTo>
                      <a:pt x="520" y="6518"/>
                      <a:pt x="522" y="6517"/>
                      <a:pt x="525" y="6517"/>
                    </a:cubicBezTo>
                    <a:cubicBezTo>
                      <a:pt x="542" y="6517"/>
                      <a:pt x="526" y="6581"/>
                      <a:pt x="526" y="6590"/>
                    </a:cubicBezTo>
                    <a:cubicBezTo>
                      <a:pt x="526" y="6610"/>
                      <a:pt x="526" y="6630"/>
                      <a:pt x="487" y="6639"/>
                    </a:cubicBezTo>
                    <a:cubicBezTo>
                      <a:pt x="447" y="6649"/>
                      <a:pt x="457" y="6679"/>
                      <a:pt x="427" y="6719"/>
                    </a:cubicBezTo>
                    <a:cubicBezTo>
                      <a:pt x="422" y="6729"/>
                      <a:pt x="417" y="6734"/>
                      <a:pt x="413" y="6734"/>
                    </a:cubicBezTo>
                    <a:cubicBezTo>
                      <a:pt x="401" y="6734"/>
                      <a:pt x="390" y="6701"/>
                      <a:pt x="368" y="6679"/>
                    </a:cubicBezTo>
                    <a:cubicBezTo>
                      <a:pt x="363" y="6673"/>
                      <a:pt x="358" y="6670"/>
                      <a:pt x="355" y="6670"/>
                    </a:cubicBezTo>
                    <a:cubicBezTo>
                      <a:pt x="335" y="6670"/>
                      <a:pt x="326" y="6742"/>
                      <a:pt x="318" y="6758"/>
                    </a:cubicBezTo>
                    <a:cubicBezTo>
                      <a:pt x="298" y="6778"/>
                      <a:pt x="278" y="6749"/>
                      <a:pt x="249" y="6818"/>
                    </a:cubicBezTo>
                    <a:cubicBezTo>
                      <a:pt x="209" y="6887"/>
                      <a:pt x="288" y="6887"/>
                      <a:pt x="298" y="6887"/>
                    </a:cubicBezTo>
                    <a:cubicBezTo>
                      <a:pt x="308" y="6877"/>
                      <a:pt x="298" y="6798"/>
                      <a:pt x="328" y="6788"/>
                    </a:cubicBezTo>
                    <a:cubicBezTo>
                      <a:pt x="332" y="6787"/>
                      <a:pt x="336" y="6786"/>
                      <a:pt x="339" y="6786"/>
                    </a:cubicBezTo>
                    <a:cubicBezTo>
                      <a:pt x="364" y="6786"/>
                      <a:pt x="381" y="6814"/>
                      <a:pt x="338" y="6858"/>
                    </a:cubicBezTo>
                    <a:cubicBezTo>
                      <a:pt x="307" y="6896"/>
                      <a:pt x="306" y="6911"/>
                      <a:pt x="321" y="6911"/>
                    </a:cubicBezTo>
                    <a:cubicBezTo>
                      <a:pt x="326" y="6911"/>
                      <a:pt x="331" y="6909"/>
                      <a:pt x="338" y="6907"/>
                    </a:cubicBezTo>
                    <a:cubicBezTo>
                      <a:pt x="340" y="6907"/>
                      <a:pt x="342" y="6906"/>
                      <a:pt x="343" y="6906"/>
                    </a:cubicBezTo>
                    <a:cubicBezTo>
                      <a:pt x="366" y="6906"/>
                      <a:pt x="356" y="6967"/>
                      <a:pt x="338" y="6967"/>
                    </a:cubicBezTo>
                    <a:cubicBezTo>
                      <a:pt x="329" y="6967"/>
                      <a:pt x="304" y="6926"/>
                      <a:pt x="277" y="6926"/>
                    </a:cubicBezTo>
                    <a:cubicBezTo>
                      <a:pt x="274" y="6926"/>
                      <a:pt x="271" y="6926"/>
                      <a:pt x="269" y="6927"/>
                    </a:cubicBezTo>
                    <a:cubicBezTo>
                      <a:pt x="249" y="6927"/>
                      <a:pt x="239" y="6957"/>
                      <a:pt x="229" y="7006"/>
                    </a:cubicBezTo>
                    <a:cubicBezTo>
                      <a:pt x="223" y="7020"/>
                      <a:pt x="217" y="7024"/>
                      <a:pt x="210" y="7024"/>
                    </a:cubicBezTo>
                    <a:cubicBezTo>
                      <a:pt x="202" y="7024"/>
                      <a:pt x="194" y="7018"/>
                      <a:pt x="185" y="7018"/>
                    </a:cubicBezTo>
                    <a:cubicBezTo>
                      <a:pt x="176" y="7018"/>
                      <a:pt x="167" y="7026"/>
                      <a:pt x="159" y="7056"/>
                    </a:cubicBezTo>
                    <a:cubicBezTo>
                      <a:pt x="150" y="7087"/>
                      <a:pt x="168" y="7098"/>
                      <a:pt x="191" y="7098"/>
                    </a:cubicBezTo>
                    <a:cubicBezTo>
                      <a:pt x="220" y="7098"/>
                      <a:pt x="258" y="7082"/>
                      <a:pt x="269" y="7066"/>
                    </a:cubicBezTo>
                    <a:cubicBezTo>
                      <a:pt x="282" y="7048"/>
                      <a:pt x="279" y="7044"/>
                      <a:pt x="277" y="7044"/>
                    </a:cubicBezTo>
                    <a:lnTo>
                      <a:pt x="277" y="7044"/>
                    </a:lnTo>
                    <a:cubicBezTo>
                      <a:pt x="279" y="7043"/>
                      <a:pt x="285" y="7041"/>
                      <a:pt x="298" y="7036"/>
                    </a:cubicBezTo>
                    <a:cubicBezTo>
                      <a:pt x="306" y="7031"/>
                      <a:pt x="311" y="7028"/>
                      <a:pt x="315" y="7028"/>
                    </a:cubicBezTo>
                    <a:cubicBezTo>
                      <a:pt x="330" y="7028"/>
                      <a:pt x="313" y="7075"/>
                      <a:pt x="288" y="7115"/>
                    </a:cubicBezTo>
                    <a:cubicBezTo>
                      <a:pt x="275" y="7156"/>
                      <a:pt x="266" y="7179"/>
                      <a:pt x="271" y="7179"/>
                    </a:cubicBezTo>
                    <a:cubicBezTo>
                      <a:pt x="274" y="7179"/>
                      <a:pt x="279" y="7174"/>
                      <a:pt x="288" y="7165"/>
                    </a:cubicBezTo>
                    <a:cubicBezTo>
                      <a:pt x="328" y="7135"/>
                      <a:pt x="318" y="7096"/>
                      <a:pt x="328" y="7056"/>
                    </a:cubicBezTo>
                    <a:cubicBezTo>
                      <a:pt x="334" y="7047"/>
                      <a:pt x="340" y="7044"/>
                      <a:pt x="347" y="7044"/>
                    </a:cubicBezTo>
                    <a:cubicBezTo>
                      <a:pt x="363" y="7044"/>
                      <a:pt x="380" y="7067"/>
                      <a:pt x="388" y="7096"/>
                    </a:cubicBezTo>
                    <a:cubicBezTo>
                      <a:pt x="388" y="7125"/>
                      <a:pt x="368" y="7096"/>
                      <a:pt x="338" y="7145"/>
                    </a:cubicBezTo>
                    <a:cubicBezTo>
                      <a:pt x="319" y="7171"/>
                      <a:pt x="295" y="7213"/>
                      <a:pt x="308" y="7213"/>
                    </a:cubicBezTo>
                    <a:cubicBezTo>
                      <a:pt x="315" y="7213"/>
                      <a:pt x="333" y="7200"/>
                      <a:pt x="368" y="7165"/>
                    </a:cubicBezTo>
                    <a:cubicBezTo>
                      <a:pt x="397" y="7145"/>
                      <a:pt x="388" y="7125"/>
                      <a:pt x="407" y="7115"/>
                    </a:cubicBezTo>
                    <a:cubicBezTo>
                      <a:pt x="409" y="7114"/>
                      <a:pt x="410" y="7113"/>
                      <a:pt x="412" y="7113"/>
                    </a:cubicBezTo>
                    <a:cubicBezTo>
                      <a:pt x="422" y="7113"/>
                      <a:pt x="436" y="7138"/>
                      <a:pt x="427" y="7155"/>
                    </a:cubicBezTo>
                    <a:cubicBezTo>
                      <a:pt x="407" y="7165"/>
                      <a:pt x="407" y="7165"/>
                      <a:pt x="388" y="7185"/>
                    </a:cubicBezTo>
                    <a:cubicBezTo>
                      <a:pt x="368" y="7205"/>
                      <a:pt x="358" y="7195"/>
                      <a:pt x="318" y="7234"/>
                    </a:cubicBezTo>
                    <a:cubicBezTo>
                      <a:pt x="304" y="7245"/>
                      <a:pt x="293" y="7250"/>
                      <a:pt x="283" y="7250"/>
                    </a:cubicBezTo>
                    <a:cubicBezTo>
                      <a:pt x="267" y="7250"/>
                      <a:pt x="254" y="7237"/>
                      <a:pt x="229" y="7224"/>
                    </a:cubicBezTo>
                    <a:cubicBezTo>
                      <a:pt x="224" y="7224"/>
                      <a:pt x="221" y="7223"/>
                      <a:pt x="218" y="7223"/>
                    </a:cubicBezTo>
                    <a:cubicBezTo>
                      <a:pt x="191" y="7223"/>
                      <a:pt x="248" y="7266"/>
                      <a:pt x="239" y="7284"/>
                    </a:cubicBezTo>
                    <a:cubicBezTo>
                      <a:pt x="232" y="7294"/>
                      <a:pt x="219" y="7297"/>
                      <a:pt x="204" y="7297"/>
                    </a:cubicBezTo>
                    <a:cubicBezTo>
                      <a:pt x="175" y="7297"/>
                      <a:pt x="140" y="7284"/>
                      <a:pt x="140" y="7284"/>
                    </a:cubicBezTo>
                    <a:cubicBezTo>
                      <a:pt x="140" y="7284"/>
                      <a:pt x="120" y="7304"/>
                      <a:pt x="130" y="7314"/>
                    </a:cubicBezTo>
                    <a:cubicBezTo>
                      <a:pt x="134" y="7314"/>
                      <a:pt x="139" y="7312"/>
                      <a:pt x="144" y="7312"/>
                    </a:cubicBezTo>
                    <a:cubicBezTo>
                      <a:pt x="152" y="7312"/>
                      <a:pt x="159" y="7316"/>
                      <a:pt x="159" y="7334"/>
                    </a:cubicBezTo>
                    <a:cubicBezTo>
                      <a:pt x="164" y="7346"/>
                      <a:pt x="161" y="7350"/>
                      <a:pt x="153" y="7350"/>
                    </a:cubicBezTo>
                    <a:cubicBezTo>
                      <a:pt x="142" y="7350"/>
                      <a:pt x="123" y="7343"/>
                      <a:pt x="100" y="7343"/>
                    </a:cubicBezTo>
                    <a:cubicBezTo>
                      <a:pt x="60" y="7343"/>
                      <a:pt x="80" y="7343"/>
                      <a:pt x="70" y="7383"/>
                    </a:cubicBezTo>
                    <a:cubicBezTo>
                      <a:pt x="70" y="7395"/>
                      <a:pt x="75" y="7397"/>
                      <a:pt x="82" y="7397"/>
                    </a:cubicBezTo>
                    <a:cubicBezTo>
                      <a:pt x="88" y="7397"/>
                      <a:pt x="95" y="7396"/>
                      <a:pt x="104" y="7396"/>
                    </a:cubicBezTo>
                    <a:cubicBezTo>
                      <a:pt x="112" y="7396"/>
                      <a:pt x="121" y="7397"/>
                      <a:pt x="130" y="7403"/>
                    </a:cubicBezTo>
                    <a:cubicBezTo>
                      <a:pt x="159" y="7413"/>
                      <a:pt x="110" y="7413"/>
                      <a:pt x="110" y="7462"/>
                    </a:cubicBezTo>
                    <a:cubicBezTo>
                      <a:pt x="110" y="7479"/>
                      <a:pt x="115" y="7485"/>
                      <a:pt x="122" y="7485"/>
                    </a:cubicBezTo>
                    <a:cubicBezTo>
                      <a:pt x="131" y="7485"/>
                      <a:pt x="144" y="7474"/>
                      <a:pt x="150" y="7462"/>
                    </a:cubicBezTo>
                    <a:cubicBezTo>
                      <a:pt x="169" y="7433"/>
                      <a:pt x="189" y="7433"/>
                      <a:pt x="199" y="7403"/>
                    </a:cubicBezTo>
                    <a:cubicBezTo>
                      <a:pt x="209" y="7373"/>
                      <a:pt x="219" y="7353"/>
                      <a:pt x="239" y="7353"/>
                    </a:cubicBezTo>
                    <a:cubicBezTo>
                      <a:pt x="259" y="7363"/>
                      <a:pt x="249" y="7373"/>
                      <a:pt x="239" y="7423"/>
                    </a:cubicBezTo>
                    <a:cubicBezTo>
                      <a:pt x="219" y="7462"/>
                      <a:pt x="209" y="7453"/>
                      <a:pt x="229" y="7472"/>
                    </a:cubicBezTo>
                    <a:cubicBezTo>
                      <a:pt x="233" y="7478"/>
                      <a:pt x="236" y="7480"/>
                      <a:pt x="239" y="7480"/>
                    </a:cubicBezTo>
                    <a:cubicBezTo>
                      <a:pt x="252" y="7480"/>
                      <a:pt x="259" y="7437"/>
                      <a:pt x="259" y="7413"/>
                    </a:cubicBezTo>
                    <a:cubicBezTo>
                      <a:pt x="269" y="7383"/>
                      <a:pt x="288" y="7393"/>
                      <a:pt x="318" y="7373"/>
                    </a:cubicBezTo>
                    <a:cubicBezTo>
                      <a:pt x="321" y="7372"/>
                      <a:pt x="323" y="7372"/>
                      <a:pt x="325" y="7372"/>
                    </a:cubicBezTo>
                    <a:cubicBezTo>
                      <a:pt x="344" y="7372"/>
                      <a:pt x="328" y="7415"/>
                      <a:pt x="328" y="7433"/>
                    </a:cubicBezTo>
                    <a:cubicBezTo>
                      <a:pt x="328" y="7462"/>
                      <a:pt x="328" y="7453"/>
                      <a:pt x="318" y="7492"/>
                    </a:cubicBezTo>
                    <a:cubicBezTo>
                      <a:pt x="315" y="7504"/>
                      <a:pt x="315" y="7508"/>
                      <a:pt x="316" y="7508"/>
                    </a:cubicBezTo>
                    <a:cubicBezTo>
                      <a:pt x="320" y="7508"/>
                      <a:pt x="337" y="7478"/>
                      <a:pt x="358" y="7443"/>
                    </a:cubicBezTo>
                    <a:cubicBezTo>
                      <a:pt x="366" y="7427"/>
                      <a:pt x="367" y="7422"/>
                      <a:pt x="370" y="7422"/>
                    </a:cubicBezTo>
                    <a:cubicBezTo>
                      <a:pt x="374" y="7422"/>
                      <a:pt x="382" y="7433"/>
                      <a:pt x="417" y="7433"/>
                    </a:cubicBezTo>
                    <a:cubicBezTo>
                      <a:pt x="467" y="7433"/>
                      <a:pt x="417" y="7443"/>
                      <a:pt x="388" y="7482"/>
                    </a:cubicBezTo>
                    <a:cubicBezTo>
                      <a:pt x="369" y="7501"/>
                      <a:pt x="370" y="7508"/>
                      <a:pt x="381" y="7508"/>
                    </a:cubicBezTo>
                    <a:cubicBezTo>
                      <a:pt x="387" y="7508"/>
                      <a:pt x="396" y="7506"/>
                      <a:pt x="407" y="7502"/>
                    </a:cubicBezTo>
                    <a:cubicBezTo>
                      <a:pt x="427" y="7502"/>
                      <a:pt x="407" y="7502"/>
                      <a:pt x="457" y="7492"/>
                    </a:cubicBezTo>
                    <a:cubicBezTo>
                      <a:pt x="461" y="7490"/>
                      <a:pt x="465" y="7489"/>
                      <a:pt x="468" y="7489"/>
                    </a:cubicBezTo>
                    <a:cubicBezTo>
                      <a:pt x="490" y="7489"/>
                      <a:pt x="467" y="7552"/>
                      <a:pt x="467" y="7552"/>
                    </a:cubicBezTo>
                    <a:cubicBezTo>
                      <a:pt x="467" y="7552"/>
                      <a:pt x="448" y="7564"/>
                      <a:pt x="425" y="7564"/>
                    </a:cubicBezTo>
                    <a:cubicBezTo>
                      <a:pt x="419" y="7564"/>
                      <a:pt x="413" y="7564"/>
                      <a:pt x="407" y="7562"/>
                    </a:cubicBezTo>
                    <a:cubicBezTo>
                      <a:pt x="381" y="7562"/>
                      <a:pt x="378" y="7530"/>
                      <a:pt x="357" y="7530"/>
                    </a:cubicBezTo>
                    <a:cubicBezTo>
                      <a:pt x="354" y="7530"/>
                      <a:pt x="351" y="7531"/>
                      <a:pt x="348" y="7532"/>
                    </a:cubicBezTo>
                    <a:cubicBezTo>
                      <a:pt x="308" y="7552"/>
                      <a:pt x="318" y="7562"/>
                      <a:pt x="308" y="7571"/>
                    </a:cubicBezTo>
                    <a:cubicBezTo>
                      <a:pt x="306" y="7574"/>
                      <a:pt x="304" y="7575"/>
                      <a:pt x="302" y="7575"/>
                    </a:cubicBezTo>
                    <a:cubicBezTo>
                      <a:pt x="300" y="7575"/>
                      <a:pt x="299" y="7574"/>
                      <a:pt x="297" y="7574"/>
                    </a:cubicBezTo>
                    <a:cubicBezTo>
                      <a:pt x="293" y="7574"/>
                      <a:pt x="288" y="7576"/>
                      <a:pt x="278" y="7591"/>
                    </a:cubicBezTo>
                    <a:cubicBezTo>
                      <a:pt x="271" y="7598"/>
                      <a:pt x="267" y="7602"/>
                      <a:pt x="264" y="7602"/>
                    </a:cubicBezTo>
                    <a:cubicBezTo>
                      <a:pt x="257" y="7602"/>
                      <a:pt x="255" y="7591"/>
                      <a:pt x="249" y="7571"/>
                    </a:cubicBezTo>
                    <a:cubicBezTo>
                      <a:pt x="244" y="7567"/>
                      <a:pt x="237" y="7565"/>
                      <a:pt x="230" y="7565"/>
                    </a:cubicBezTo>
                    <a:cubicBezTo>
                      <a:pt x="207" y="7565"/>
                      <a:pt x="175" y="7584"/>
                      <a:pt x="159" y="7591"/>
                    </a:cubicBezTo>
                    <a:cubicBezTo>
                      <a:pt x="130" y="7601"/>
                      <a:pt x="199" y="7631"/>
                      <a:pt x="189" y="7641"/>
                    </a:cubicBezTo>
                    <a:cubicBezTo>
                      <a:pt x="189" y="7651"/>
                      <a:pt x="189" y="7651"/>
                      <a:pt x="169" y="7651"/>
                    </a:cubicBezTo>
                    <a:cubicBezTo>
                      <a:pt x="155" y="7646"/>
                      <a:pt x="137" y="7643"/>
                      <a:pt x="124" y="7643"/>
                    </a:cubicBezTo>
                    <a:cubicBezTo>
                      <a:pt x="110" y="7643"/>
                      <a:pt x="100" y="7646"/>
                      <a:pt x="100" y="7651"/>
                    </a:cubicBezTo>
                    <a:cubicBezTo>
                      <a:pt x="90" y="7661"/>
                      <a:pt x="90" y="7681"/>
                      <a:pt x="70" y="7690"/>
                    </a:cubicBezTo>
                    <a:cubicBezTo>
                      <a:pt x="60" y="7700"/>
                      <a:pt x="90" y="7740"/>
                      <a:pt x="100" y="7750"/>
                    </a:cubicBezTo>
                    <a:cubicBezTo>
                      <a:pt x="110" y="7750"/>
                      <a:pt x="120" y="7740"/>
                      <a:pt x="150" y="7710"/>
                    </a:cubicBezTo>
                    <a:cubicBezTo>
                      <a:pt x="161" y="7688"/>
                      <a:pt x="168" y="7682"/>
                      <a:pt x="175" y="7682"/>
                    </a:cubicBezTo>
                    <a:cubicBezTo>
                      <a:pt x="180" y="7682"/>
                      <a:pt x="185" y="7686"/>
                      <a:pt x="189" y="7690"/>
                    </a:cubicBezTo>
                    <a:cubicBezTo>
                      <a:pt x="189" y="7700"/>
                      <a:pt x="159" y="7720"/>
                      <a:pt x="159" y="7730"/>
                    </a:cubicBezTo>
                    <a:cubicBezTo>
                      <a:pt x="150" y="7740"/>
                      <a:pt x="120" y="7780"/>
                      <a:pt x="140" y="7800"/>
                    </a:cubicBezTo>
                    <a:cubicBezTo>
                      <a:pt x="155" y="7805"/>
                      <a:pt x="164" y="7807"/>
                      <a:pt x="171" y="7807"/>
                    </a:cubicBezTo>
                    <a:cubicBezTo>
                      <a:pt x="177" y="7807"/>
                      <a:pt x="179" y="7805"/>
                      <a:pt x="179" y="7800"/>
                    </a:cubicBezTo>
                    <a:cubicBezTo>
                      <a:pt x="179" y="7784"/>
                      <a:pt x="199" y="7754"/>
                      <a:pt x="211" y="7754"/>
                    </a:cubicBezTo>
                    <a:cubicBezTo>
                      <a:pt x="214" y="7754"/>
                      <a:pt x="217" y="7756"/>
                      <a:pt x="219" y="7760"/>
                    </a:cubicBezTo>
                    <a:cubicBezTo>
                      <a:pt x="223" y="7764"/>
                      <a:pt x="228" y="7765"/>
                      <a:pt x="233" y="7765"/>
                    </a:cubicBezTo>
                    <a:cubicBezTo>
                      <a:pt x="256" y="7765"/>
                      <a:pt x="288" y="7736"/>
                      <a:pt x="288" y="7720"/>
                    </a:cubicBezTo>
                    <a:cubicBezTo>
                      <a:pt x="297" y="7703"/>
                      <a:pt x="345" y="7669"/>
                      <a:pt x="384" y="7669"/>
                    </a:cubicBezTo>
                    <a:cubicBezTo>
                      <a:pt x="389" y="7669"/>
                      <a:pt x="393" y="7670"/>
                      <a:pt x="397" y="7671"/>
                    </a:cubicBezTo>
                    <a:cubicBezTo>
                      <a:pt x="437" y="7681"/>
                      <a:pt x="358" y="7720"/>
                      <a:pt x="348" y="7740"/>
                    </a:cubicBezTo>
                    <a:cubicBezTo>
                      <a:pt x="331" y="7757"/>
                      <a:pt x="370" y="7794"/>
                      <a:pt x="401" y="7794"/>
                    </a:cubicBezTo>
                    <a:cubicBezTo>
                      <a:pt x="407" y="7794"/>
                      <a:pt x="412" y="7793"/>
                      <a:pt x="417" y="7790"/>
                    </a:cubicBezTo>
                    <a:cubicBezTo>
                      <a:pt x="422" y="7786"/>
                      <a:pt x="426" y="7785"/>
                      <a:pt x="429" y="7785"/>
                    </a:cubicBezTo>
                    <a:cubicBezTo>
                      <a:pt x="447" y="7785"/>
                      <a:pt x="445" y="7823"/>
                      <a:pt x="437" y="7839"/>
                    </a:cubicBezTo>
                    <a:cubicBezTo>
                      <a:pt x="435" y="7844"/>
                      <a:pt x="430" y="7846"/>
                      <a:pt x="425" y="7846"/>
                    </a:cubicBezTo>
                    <a:cubicBezTo>
                      <a:pt x="408" y="7846"/>
                      <a:pt x="380" y="7829"/>
                      <a:pt x="358" y="7829"/>
                    </a:cubicBezTo>
                    <a:cubicBezTo>
                      <a:pt x="328" y="7819"/>
                      <a:pt x="308" y="7780"/>
                      <a:pt x="288" y="7780"/>
                    </a:cubicBezTo>
                    <a:cubicBezTo>
                      <a:pt x="287" y="7779"/>
                      <a:pt x="285" y="7778"/>
                      <a:pt x="284" y="7778"/>
                    </a:cubicBezTo>
                    <a:cubicBezTo>
                      <a:pt x="270" y="7778"/>
                      <a:pt x="278" y="7823"/>
                      <a:pt x="278" y="7859"/>
                    </a:cubicBezTo>
                    <a:cubicBezTo>
                      <a:pt x="278" y="7877"/>
                      <a:pt x="268" y="7883"/>
                      <a:pt x="253" y="7883"/>
                    </a:cubicBezTo>
                    <a:cubicBezTo>
                      <a:pt x="236" y="7883"/>
                      <a:pt x="211" y="7874"/>
                      <a:pt x="189" y="7869"/>
                    </a:cubicBezTo>
                    <a:cubicBezTo>
                      <a:pt x="155" y="7869"/>
                      <a:pt x="136" y="7847"/>
                      <a:pt x="106" y="7847"/>
                    </a:cubicBezTo>
                    <a:cubicBezTo>
                      <a:pt x="101" y="7847"/>
                      <a:pt x="96" y="7848"/>
                      <a:pt x="90" y="7849"/>
                    </a:cubicBezTo>
                    <a:cubicBezTo>
                      <a:pt x="40" y="7859"/>
                      <a:pt x="1" y="7919"/>
                      <a:pt x="31" y="7919"/>
                    </a:cubicBezTo>
                    <a:cubicBezTo>
                      <a:pt x="60" y="7928"/>
                      <a:pt x="120" y="7948"/>
                      <a:pt x="110" y="7988"/>
                    </a:cubicBezTo>
                    <a:cubicBezTo>
                      <a:pt x="108" y="7997"/>
                      <a:pt x="108" y="8001"/>
                      <a:pt x="109" y="8001"/>
                    </a:cubicBezTo>
                    <a:cubicBezTo>
                      <a:pt x="113" y="8001"/>
                      <a:pt x="133" y="7959"/>
                      <a:pt x="149" y="7959"/>
                    </a:cubicBezTo>
                    <a:cubicBezTo>
                      <a:pt x="153" y="7959"/>
                      <a:pt x="156" y="7962"/>
                      <a:pt x="159" y="7968"/>
                    </a:cubicBezTo>
                    <a:cubicBezTo>
                      <a:pt x="179" y="7998"/>
                      <a:pt x="159" y="8057"/>
                      <a:pt x="209" y="8057"/>
                    </a:cubicBezTo>
                    <a:cubicBezTo>
                      <a:pt x="249" y="8057"/>
                      <a:pt x="259" y="8038"/>
                      <a:pt x="269" y="7988"/>
                    </a:cubicBezTo>
                    <a:cubicBezTo>
                      <a:pt x="271" y="7982"/>
                      <a:pt x="274" y="7980"/>
                      <a:pt x="277" y="7980"/>
                    </a:cubicBezTo>
                    <a:cubicBezTo>
                      <a:pt x="294" y="7980"/>
                      <a:pt x="310" y="8071"/>
                      <a:pt x="318" y="8097"/>
                    </a:cubicBezTo>
                    <a:cubicBezTo>
                      <a:pt x="318" y="8102"/>
                      <a:pt x="319" y="8104"/>
                      <a:pt x="321" y="8104"/>
                    </a:cubicBezTo>
                    <a:cubicBezTo>
                      <a:pt x="331" y="8104"/>
                      <a:pt x="361" y="8052"/>
                      <a:pt x="378" y="8028"/>
                    </a:cubicBezTo>
                    <a:cubicBezTo>
                      <a:pt x="381" y="8025"/>
                      <a:pt x="385" y="8023"/>
                      <a:pt x="391" y="8023"/>
                    </a:cubicBezTo>
                    <a:cubicBezTo>
                      <a:pt x="404" y="8023"/>
                      <a:pt x="423" y="8031"/>
                      <a:pt x="437" y="8038"/>
                    </a:cubicBezTo>
                    <a:cubicBezTo>
                      <a:pt x="407" y="8057"/>
                      <a:pt x="447" y="8127"/>
                      <a:pt x="477" y="8137"/>
                    </a:cubicBezTo>
                    <a:cubicBezTo>
                      <a:pt x="497" y="8137"/>
                      <a:pt x="516" y="8107"/>
                      <a:pt x="556" y="8067"/>
                    </a:cubicBezTo>
                    <a:lnTo>
                      <a:pt x="645" y="8067"/>
                    </a:lnTo>
                    <a:cubicBezTo>
                      <a:pt x="645" y="8067"/>
                      <a:pt x="645" y="8067"/>
                      <a:pt x="645" y="8077"/>
                    </a:cubicBezTo>
                    <a:cubicBezTo>
                      <a:pt x="625" y="8097"/>
                      <a:pt x="596" y="8206"/>
                      <a:pt x="645" y="8236"/>
                    </a:cubicBezTo>
                    <a:cubicBezTo>
                      <a:pt x="653" y="8240"/>
                      <a:pt x="659" y="8242"/>
                      <a:pt x="664" y="8242"/>
                    </a:cubicBezTo>
                    <a:cubicBezTo>
                      <a:pt x="692" y="8242"/>
                      <a:pt x="685" y="8182"/>
                      <a:pt x="685" y="8156"/>
                    </a:cubicBezTo>
                    <a:cubicBezTo>
                      <a:pt x="685" y="8137"/>
                      <a:pt x="715" y="8087"/>
                      <a:pt x="744" y="8067"/>
                    </a:cubicBezTo>
                    <a:lnTo>
                      <a:pt x="764" y="8057"/>
                    </a:lnTo>
                    <a:lnTo>
                      <a:pt x="824" y="8057"/>
                    </a:lnTo>
                    <a:cubicBezTo>
                      <a:pt x="824" y="8057"/>
                      <a:pt x="814" y="8057"/>
                      <a:pt x="814" y="8067"/>
                    </a:cubicBezTo>
                    <a:cubicBezTo>
                      <a:pt x="834" y="8067"/>
                      <a:pt x="844" y="8057"/>
                      <a:pt x="863" y="8047"/>
                    </a:cubicBezTo>
                    <a:lnTo>
                      <a:pt x="873" y="8047"/>
                    </a:lnTo>
                    <a:cubicBezTo>
                      <a:pt x="873" y="8047"/>
                      <a:pt x="970" y="7975"/>
                      <a:pt x="1003" y="7975"/>
                    </a:cubicBezTo>
                    <a:cubicBezTo>
                      <a:pt x="1007" y="7975"/>
                      <a:pt x="1010" y="7976"/>
                      <a:pt x="1012" y="7978"/>
                    </a:cubicBezTo>
                    <a:cubicBezTo>
                      <a:pt x="1029" y="8004"/>
                      <a:pt x="1068" y="8073"/>
                      <a:pt x="1079" y="8073"/>
                    </a:cubicBezTo>
                    <a:cubicBezTo>
                      <a:pt x="1081" y="8073"/>
                      <a:pt x="1082" y="8071"/>
                      <a:pt x="1082" y="8067"/>
                    </a:cubicBezTo>
                    <a:cubicBezTo>
                      <a:pt x="1082" y="8047"/>
                      <a:pt x="1091" y="8016"/>
                      <a:pt x="1104" y="8016"/>
                    </a:cubicBezTo>
                    <a:cubicBezTo>
                      <a:pt x="1109" y="8016"/>
                      <a:pt x="1115" y="8022"/>
                      <a:pt x="1121" y="8038"/>
                    </a:cubicBezTo>
                    <a:cubicBezTo>
                      <a:pt x="1131" y="8077"/>
                      <a:pt x="1171" y="8127"/>
                      <a:pt x="1210" y="8127"/>
                    </a:cubicBezTo>
                    <a:cubicBezTo>
                      <a:pt x="1250" y="8127"/>
                      <a:pt x="1191" y="8057"/>
                      <a:pt x="1210" y="8028"/>
                    </a:cubicBezTo>
                    <a:cubicBezTo>
                      <a:pt x="1218" y="8016"/>
                      <a:pt x="1231" y="8015"/>
                      <a:pt x="1244" y="8015"/>
                    </a:cubicBezTo>
                    <a:cubicBezTo>
                      <a:pt x="1248" y="8015"/>
                      <a:pt x="1252" y="8015"/>
                      <a:pt x="1256" y="8015"/>
                    </a:cubicBezTo>
                    <a:cubicBezTo>
                      <a:pt x="1272" y="8015"/>
                      <a:pt x="1285" y="8013"/>
                      <a:pt x="1280" y="7988"/>
                    </a:cubicBezTo>
                    <a:cubicBezTo>
                      <a:pt x="1270" y="7948"/>
                      <a:pt x="1310" y="7928"/>
                      <a:pt x="1349" y="7919"/>
                    </a:cubicBezTo>
                    <a:cubicBezTo>
                      <a:pt x="1379" y="7919"/>
                      <a:pt x="1329" y="7889"/>
                      <a:pt x="1290" y="7879"/>
                    </a:cubicBezTo>
                    <a:cubicBezTo>
                      <a:pt x="1275" y="7876"/>
                      <a:pt x="1264" y="7875"/>
                      <a:pt x="1255" y="7875"/>
                    </a:cubicBezTo>
                    <a:cubicBezTo>
                      <a:pt x="1232" y="7875"/>
                      <a:pt x="1219" y="7882"/>
                      <a:pt x="1191" y="7889"/>
                    </a:cubicBezTo>
                    <a:cubicBezTo>
                      <a:pt x="1176" y="7889"/>
                      <a:pt x="1161" y="7894"/>
                      <a:pt x="1150" y="7894"/>
                    </a:cubicBezTo>
                    <a:cubicBezTo>
                      <a:pt x="1139" y="7894"/>
                      <a:pt x="1131" y="7889"/>
                      <a:pt x="1131" y="7869"/>
                    </a:cubicBezTo>
                    <a:cubicBezTo>
                      <a:pt x="1131" y="7829"/>
                      <a:pt x="1101" y="7790"/>
                      <a:pt x="1082" y="7790"/>
                    </a:cubicBezTo>
                    <a:cubicBezTo>
                      <a:pt x="1062" y="7800"/>
                      <a:pt x="1052" y="7819"/>
                      <a:pt x="1022" y="7829"/>
                    </a:cubicBezTo>
                    <a:cubicBezTo>
                      <a:pt x="1012" y="7829"/>
                      <a:pt x="1002" y="7819"/>
                      <a:pt x="1002" y="7819"/>
                    </a:cubicBezTo>
                    <a:cubicBezTo>
                      <a:pt x="1022" y="7800"/>
                      <a:pt x="1022" y="7800"/>
                      <a:pt x="1032" y="7790"/>
                    </a:cubicBezTo>
                    <a:cubicBezTo>
                      <a:pt x="1042" y="7780"/>
                      <a:pt x="1032" y="7760"/>
                      <a:pt x="1022" y="7750"/>
                    </a:cubicBezTo>
                    <a:cubicBezTo>
                      <a:pt x="1022" y="7760"/>
                      <a:pt x="1022" y="7760"/>
                      <a:pt x="1012" y="7760"/>
                    </a:cubicBezTo>
                    <a:cubicBezTo>
                      <a:pt x="1012" y="7760"/>
                      <a:pt x="1012" y="7750"/>
                      <a:pt x="1012" y="7750"/>
                    </a:cubicBezTo>
                    <a:cubicBezTo>
                      <a:pt x="1002" y="7740"/>
                      <a:pt x="992" y="7730"/>
                      <a:pt x="982" y="7720"/>
                    </a:cubicBezTo>
                    <a:cubicBezTo>
                      <a:pt x="982" y="7710"/>
                      <a:pt x="982" y="7710"/>
                      <a:pt x="973" y="7700"/>
                    </a:cubicBezTo>
                    <a:cubicBezTo>
                      <a:pt x="982" y="7690"/>
                      <a:pt x="982" y="7690"/>
                      <a:pt x="982" y="7690"/>
                    </a:cubicBezTo>
                    <a:cubicBezTo>
                      <a:pt x="999" y="7686"/>
                      <a:pt x="1019" y="7684"/>
                      <a:pt x="1037" y="7684"/>
                    </a:cubicBezTo>
                    <a:cubicBezTo>
                      <a:pt x="1063" y="7684"/>
                      <a:pt x="1086" y="7689"/>
                      <a:pt x="1092" y="7700"/>
                    </a:cubicBezTo>
                    <a:cubicBezTo>
                      <a:pt x="1092" y="7716"/>
                      <a:pt x="1124" y="7745"/>
                      <a:pt x="1147" y="7745"/>
                    </a:cubicBezTo>
                    <a:cubicBezTo>
                      <a:pt x="1152" y="7745"/>
                      <a:pt x="1157" y="7744"/>
                      <a:pt x="1161" y="7740"/>
                    </a:cubicBezTo>
                    <a:cubicBezTo>
                      <a:pt x="1162" y="7737"/>
                      <a:pt x="1164" y="7736"/>
                      <a:pt x="1166" y="7736"/>
                    </a:cubicBezTo>
                    <a:cubicBezTo>
                      <a:pt x="1179" y="7736"/>
                      <a:pt x="1201" y="7781"/>
                      <a:pt x="1201" y="7790"/>
                    </a:cubicBezTo>
                    <a:cubicBezTo>
                      <a:pt x="1201" y="7807"/>
                      <a:pt x="1201" y="7841"/>
                      <a:pt x="1215" y="7841"/>
                    </a:cubicBezTo>
                    <a:cubicBezTo>
                      <a:pt x="1216" y="7841"/>
                      <a:pt x="1218" y="7840"/>
                      <a:pt x="1220" y="7839"/>
                    </a:cubicBezTo>
                    <a:cubicBezTo>
                      <a:pt x="1240" y="7819"/>
                      <a:pt x="1230" y="7760"/>
                      <a:pt x="1220" y="7750"/>
                    </a:cubicBezTo>
                    <a:cubicBezTo>
                      <a:pt x="1210" y="7740"/>
                      <a:pt x="1191" y="7720"/>
                      <a:pt x="1201" y="7710"/>
                    </a:cubicBezTo>
                    <a:cubicBezTo>
                      <a:pt x="1206" y="7705"/>
                      <a:pt x="1210" y="7700"/>
                      <a:pt x="1217" y="7700"/>
                    </a:cubicBezTo>
                    <a:cubicBezTo>
                      <a:pt x="1223" y="7700"/>
                      <a:pt x="1230" y="7705"/>
                      <a:pt x="1240" y="7720"/>
                    </a:cubicBezTo>
                    <a:cubicBezTo>
                      <a:pt x="1266" y="7755"/>
                      <a:pt x="1277" y="7782"/>
                      <a:pt x="1286" y="7782"/>
                    </a:cubicBezTo>
                    <a:cubicBezTo>
                      <a:pt x="1287" y="7782"/>
                      <a:pt x="1289" y="7781"/>
                      <a:pt x="1290" y="7780"/>
                    </a:cubicBezTo>
                    <a:cubicBezTo>
                      <a:pt x="1300" y="7780"/>
                      <a:pt x="1320" y="7750"/>
                      <a:pt x="1310" y="7730"/>
                    </a:cubicBezTo>
                    <a:cubicBezTo>
                      <a:pt x="1290" y="7720"/>
                      <a:pt x="1260" y="7671"/>
                      <a:pt x="1260" y="7661"/>
                    </a:cubicBezTo>
                    <a:cubicBezTo>
                      <a:pt x="1250" y="7651"/>
                      <a:pt x="1240" y="7641"/>
                      <a:pt x="1210" y="7641"/>
                    </a:cubicBezTo>
                    <a:cubicBezTo>
                      <a:pt x="1189" y="7648"/>
                      <a:pt x="1178" y="7655"/>
                      <a:pt x="1174" y="7655"/>
                    </a:cubicBezTo>
                    <a:cubicBezTo>
                      <a:pt x="1172" y="7655"/>
                      <a:pt x="1171" y="7654"/>
                      <a:pt x="1171" y="7651"/>
                    </a:cubicBezTo>
                    <a:cubicBezTo>
                      <a:pt x="1161" y="7631"/>
                      <a:pt x="1191" y="7601"/>
                      <a:pt x="1171" y="7601"/>
                    </a:cubicBezTo>
                    <a:cubicBezTo>
                      <a:pt x="1151" y="7594"/>
                      <a:pt x="1139" y="7578"/>
                      <a:pt x="1131" y="7578"/>
                    </a:cubicBezTo>
                    <a:cubicBezTo>
                      <a:pt x="1128" y="7578"/>
                      <a:pt x="1124" y="7582"/>
                      <a:pt x="1121" y="7591"/>
                    </a:cubicBezTo>
                    <a:cubicBezTo>
                      <a:pt x="1115" y="7611"/>
                      <a:pt x="1108" y="7621"/>
                      <a:pt x="1099" y="7621"/>
                    </a:cubicBezTo>
                    <a:cubicBezTo>
                      <a:pt x="1094" y="7621"/>
                      <a:pt x="1089" y="7618"/>
                      <a:pt x="1082" y="7611"/>
                    </a:cubicBezTo>
                    <a:cubicBezTo>
                      <a:pt x="1062" y="7581"/>
                      <a:pt x="1052" y="7591"/>
                      <a:pt x="1042" y="7581"/>
                    </a:cubicBezTo>
                    <a:cubicBezTo>
                      <a:pt x="1032" y="7571"/>
                      <a:pt x="1092" y="7562"/>
                      <a:pt x="1052" y="7542"/>
                    </a:cubicBezTo>
                    <a:cubicBezTo>
                      <a:pt x="1037" y="7537"/>
                      <a:pt x="1027" y="7534"/>
                      <a:pt x="1017" y="7534"/>
                    </a:cubicBezTo>
                    <a:cubicBezTo>
                      <a:pt x="1007" y="7534"/>
                      <a:pt x="997" y="7537"/>
                      <a:pt x="982" y="7542"/>
                    </a:cubicBezTo>
                    <a:lnTo>
                      <a:pt x="923" y="7542"/>
                    </a:lnTo>
                    <a:cubicBezTo>
                      <a:pt x="923" y="7542"/>
                      <a:pt x="903" y="7522"/>
                      <a:pt x="893" y="7502"/>
                    </a:cubicBezTo>
                    <a:cubicBezTo>
                      <a:pt x="883" y="7482"/>
                      <a:pt x="883" y="7472"/>
                      <a:pt x="903" y="7472"/>
                    </a:cubicBezTo>
                    <a:cubicBezTo>
                      <a:pt x="913" y="7472"/>
                      <a:pt x="913" y="7482"/>
                      <a:pt x="913" y="7482"/>
                    </a:cubicBezTo>
                    <a:cubicBezTo>
                      <a:pt x="923" y="7482"/>
                      <a:pt x="933" y="7482"/>
                      <a:pt x="933" y="7492"/>
                    </a:cubicBezTo>
                    <a:cubicBezTo>
                      <a:pt x="953" y="7492"/>
                      <a:pt x="953" y="7502"/>
                      <a:pt x="973" y="7502"/>
                    </a:cubicBezTo>
                    <a:cubicBezTo>
                      <a:pt x="983" y="7506"/>
                      <a:pt x="993" y="7508"/>
                      <a:pt x="999" y="7508"/>
                    </a:cubicBezTo>
                    <a:cubicBezTo>
                      <a:pt x="1010" y="7508"/>
                      <a:pt x="1011" y="7501"/>
                      <a:pt x="992" y="7482"/>
                    </a:cubicBezTo>
                    <a:cubicBezTo>
                      <a:pt x="982" y="7472"/>
                      <a:pt x="973" y="7462"/>
                      <a:pt x="963" y="7453"/>
                    </a:cubicBezTo>
                    <a:cubicBezTo>
                      <a:pt x="953" y="7453"/>
                      <a:pt x="953" y="7443"/>
                      <a:pt x="953" y="7443"/>
                    </a:cubicBezTo>
                    <a:cubicBezTo>
                      <a:pt x="933" y="7433"/>
                      <a:pt x="933" y="7433"/>
                      <a:pt x="963" y="7433"/>
                    </a:cubicBezTo>
                    <a:lnTo>
                      <a:pt x="982" y="7433"/>
                    </a:lnTo>
                    <a:cubicBezTo>
                      <a:pt x="997" y="7428"/>
                      <a:pt x="1002" y="7423"/>
                      <a:pt x="1006" y="7423"/>
                    </a:cubicBezTo>
                    <a:cubicBezTo>
                      <a:pt x="1010" y="7423"/>
                      <a:pt x="1012" y="7428"/>
                      <a:pt x="1022" y="7443"/>
                    </a:cubicBezTo>
                    <a:cubicBezTo>
                      <a:pt x="1036" y="7478"/>
                      <a:pt x="1055" y="7508"/>
                      <a:pt x="1062" y="7508"/>
                    </a:cubicBezTo>
                    <a:cubicBezTo>
                      <a:pt x="1064" y="7508"/>
                      <a:pt x="1065" y="7504"/>
                      <a:pt x="1062" y="7492"/>
                    </a:cubicBezTo>
                    <a:cubicBezTo>
                      <a:pt x="1052" y="7453"/>
                      <a:pt x="1042" y="7462"/>
                      <a:pt x="1042" y="7433"/>
                    </a:cubicBezTo>
                    <a:cubicBezTo>
                      <a:pt x="1042" y="7415"/>
                      <a:pt x="1034" y="7372"/>
                      <a:pt x="1055" y="7372"/>
                    </a:cubicBezTo>
                    <a:cubicBezTo>
                      <a:pt x="1057" y="7372"/>
                      <a:pt x="1059" y="7372"/>
                      <a:pt x="1062" y="7373"/>
                    </a:cubicBezTo>
                    <a:cubicBezTo>
                      <a:pt x="1082" y="7393"/>
                      <a:pt x="1101" y="7403"/>
                      <a:pt x="1111" y="7433"/>
                    </a:cubicBezTo>
                    <a:cubicBezTo>
                      <a:pt x="1111" y="7450"/>
                      <a:pt x="1126" y="7496"/>
                      <a:pt x="1143" y="7496"/>
                    </a:cubicBezTo>
                    <a:cubicBezTo>
                      <a:pt x="1145" y="7496"/>
                      <a:pt x="1148" y="7495"/>
                      <a:pt x="1151" y="7492"/>
                    </a:cubicBezTo>
                    <a:cubicBezTo>
                      <a:pt x="1161" y="7462"/>
                      <a:pt x="1171" y="7462"/>
                      <a:pt x="1151" y="7413"/>
                    </a:cubicBezTo>
                    <a:cubicBezTo>
                      <a:pt x="1131" y="7373"/>
                      <a:pt x="1111" y="7363"/>
                      <a:pt x="1141" y="7353"/>
                    </a:cubicBezTo>
                    <a:cubicBezTo>
                      <a:pt x="1161" y="7353"/>
                      <a:pt x="1171" y="7373"/>
                      <a:pt x="1181" y="7393"/>
                    </a:cubicBezTo>
                    <a:cubicBezTo>
                      <a:pt x="1201" y="7423"/>
                      <a:pt x="1201" y="7433"/>
                      <a:pt x="1220" y="7462"/>
                    </a:cubicBezTo>
                    <a:cubicBezTo>
                      <a:pt x="1234" y="7476"/>
                      <a:pt x="1248" y="7504"/>
                      <a:pt x="1255" y="7504"/>
                    </a:cubicBezTo>
                    <a:cubicBezTo>
                      <a:pt x="1258" y="7504"/>
                      <a:pt x="1260" y="7498"/>
                      <a:pt x="1260" y="7482"/>
                    </a:cubicBezTo>
                    <a:cubicBezTo>
                      <a:pt x="1260" y="7443"/>
                      <a:pt x="1210" y="7433"/>
                      <a:pt x="1240" y="7413"/>
                    </a:cubicBezTo>
                    <a:cubicBezTo>
                      <a:pt x="1247" y="7408"/>
                      <a:pt x="1254" y="7407"/>
                      <a:pt x="1261" y="7407"/>
                    </a:cubicBezTo>
                    <a:cubicBezTo>
                      <a:pt x="1274" y="7407"/>
                      <a:pt x="1286" y="7411"/>
                      <a:pt x="1293" y="7411"/>
                    </a:cubicBezTo>
                    <a:cubicBezTo>
                      <a:pt x="1300" y="7411"/>
                      <a:pt x="1303" y="7408"/>
                      <a:pt x="1300" y="7393"/>
                    </a:cubicBezTo>
                    <a:cubicBezTo>
                      <a:pt x="1300" y="7363"/>
                      <a:pt x="1310" y="7353"/>
                      <a:pt x="1270" y="7353"/>
                    </a:cubicBezTo>
                    <a:cubicBezTo>
                      <a:pt x="1244" y="7353"/>
                      <a:pt x="1222" y="7367"/>
                      <a:pt x="1210" y="7367"/>
                    </a:cubicBezTo>
                    <a:cubicBezTo>
                      <a:pt x="1204" y="7367"/>
                      <a:pt x="1201" y="7363"/>
                      <a:pt x="1201" y="7353"/>
                    </a:cubicBezTo>
                    <a:cubicBezTo>
                      <a:pt x="1210" y="7324"/>
                      <a:pt x="1230" y="7314"/>
                      <a:pt x="1240" y="7304"/>
                    </a:cubicBezTo>
                    <a:cubicBezTo>
                      <a:pt x="1250" y="7304"/>
                      <a:pt x="1240" y="7284"/>
                      <a:pt x="1240" y="7284"/>
                    </a:cubicBezTo>
                    <a:cubicBezTo>
                      <a:pt x="1240" y="7284"/>
                      <a:pt x="1151" y="7274"/>
                      <a:pt x="1141" y="7244"/>
                    </a:cubicBezTo>
                    <a:cubicBezTo>
                      <a:pt x="1131" y="7224"/>
                      <a:pt x="1141" y="7205"/>
                      <a:pt x="1131" y="7205"/>
                    </a:cubicBezTo>
                    <a:cubicBezTo>
                      <a:pt x="1141" y="7205"/>
                      <a:pt x="1141" y="7195"/>
                      <a:pt x="1141" y="7195"/>
                    </a:cubicBezTo>
                    <a:cubicBezTo>
                      <a:pt x="1141" y="7175"/>
                      <a:pt x="1131" y="7135"/>
                      <a:pt x="1111" y="7135"/>
                    </a:cubicBezTo>
                    <a:cubicBezTo>
                      <a:pt x="1111" y="7125"/>
                      <a:pt x="1111" y="7115"/>
                      <a:pt x="1101" y="7105"/>
                    </a:cubicBezTo>
                    <a:cubicBezTo>
                      <a:pt x="1092" y="7076"/>
                      <a:pt x="1082" y="7066"/>
                      <a:pt x="1072" y="7046"/>
                    </a:cubicBezTo>
                    <a:cubicBezTo>
                      <a:pt x="1066" y="7034"/>
                      <a:pt x="1059" y="7025"/>
                      <a:pt x="1063" y="7025"/>
                    </a:cubicBezTo>
                    <a:cubicBezTo>
                      <a:pt x="1065" y="7025"/>
                      <a:pt x="1070" y="7028"/>
                      <a:pt x="1082" y="7036"/>
                    </a:cubicBezTo>
                    <a:lnTo>
                      <a:pt x="1092" y="7036"/>
                    </a:lnTo>
                    <a:cubicBezTo>
                      <a:pt x="1111" y="7056"/>
                      <a:pt x="1111" y="7056"/>
                      <a:pt x="1131" y="7086"/>
                    </a:cubicBezTo>
                    <a:cubicBezTo>
                      <a:pt x="1145" y="7107"/>
                      <a:pt x="1179" y="7157"/>
                      <a:pt x="1191" y="7157"/>
                    </a:cubicBezTo>
                    <a:cubicBezTo>
                      <a:pt x="1195" y="7157"/>
                      <a:pt x="1196" y="7149"/>
                      <a:pt x="1191" y="7125"/>
                    </a:cubicBezTo>
                    <a:cubicBezTo>
                      <a:pt x="1171" y="7056"/>
                      <a:pt x="1161" y="7076"/>
                      <a:pt x="1141" y="7026"/>
                    </a:cubicBezTo>
                    <a:cubicBezTo>
                      <a:pt x="1121" y="6977"/>
                      <a:pt x="1131" y="6927"/>
                      <a:pt x="1101" y="6917"/>
                    </a:cubicBezTo>
                    <a:cubicBezTo>
                      <a:pt x="1092" y="6917"/>
                      <a:pt x="1082" y="6917"/>
                      <a:pt x="1072" y="6927"/>
                    </a:cubicBezTo>
                    <a:lnTo>
                      <a:pt x="1042" y="6927"/>
                    </a:lnTo>
                    <a:cubicBezTo>
                      <a:pt x="1032" y="6927"/>
                      <a:pt x="1032" y="6927"/>
                      <a:pt x="1022" y="6917"/>
                    </a:cubicBezTo>
                    <a:cubicBezTo>
                      <a:pt x="1022" y="6909"/>
                      <a:pt x="1022" y="6895"/>
                      <a:pt x="1033" y="6895"/>
                    </a:cubicBezTo>
                    <a:cubicBezTo>
                      <a:pt x="1035" y="6895"/>
                      <a:pt x="1038" y="6895"/>
                      <a:pt x="1042" y="6897"/>
                    </a:cubicBezTo>
                    <a:cubicBezTo>
                      <a:pt x="1052" y="6897"/>
                      <a:pt x="1062" y="6897"/>
                      <a:pt x="1072" y="6907"/>
                    </a:cubicBezTo>
                    <a:cubicBezTo>
                      <a:pt x="1082" y="6907"/>
                      <a:pt x="1092" y="6897"/>
                      <a:pt x="1062" y="6868"/>
                    </a:cubicBezTo>
                    <a:cubicBezTo>
                      <a:pt x="1052" y="6858"/>
                      <a:pt x="1042" y="6848"/>
                      <a:pt x="1032" y="6838"/>
                    </a:cubicBezTo>
                    <a:cubicBezTo>
                      <a:pt x="1032" y="6838"/>
                      <a:pt x="1032" y="6828"/>
                      <a:pt x="1022" y="6828"/>
                    </a:cubicBezTo>
                    <a:cubicBezTo>
                      <a:pt x="1032" y="6828"/>
                      <a:pt x="1032" y="6818"/>
                      <a:pt x="1032" y="6818"/>
                    </a:cubicBezTo>
                    <a:lnTo>
                      <a:pt x="1042" y="6818"/>
                    </a:lnTo>
                    <a:cubicBezTo>
                      <a:pt x="1072" y="6848"/>
                      <a:pt x="1101" y="6877"/>
                      <a:pt x="1101" y="6877"/>
                    </a:cubicBezTo>
                    <a:cubicBezTo>
                      <a:pt x="1109" y="6877"/>
                      <a:pt x="1117" y="6880"/>
                      <a:pt x="1123" y="6880"/>
                    </a:cubicBezTo>
                    <a:cubicBezTo>
                      <a:pt x="1134" y="6880"/>
                      <a:pt x="1137" y="6872"/>
                      <a:pt x="1111" y="6828"/>
                    </a:cubicBezTo>
                    <a:cubicBezTo>
                      <a:pt x="1101" y="6808"/>
                      <a:pt x="1092" y="6798"/>
                      <a:pt x="1092" y="6788"/>
                    </a:cubicBezTo>
                    <a:cubicBezTo>
                      <a:pt x="1072" y="6749"/>
                      <a:pt x="1082" y="6749"/>
                      <a:pt x="1062" y="6729"/>
                    </a:cubicBezTo>
                    <a:cubicBezTo>
                      <a:pt x="1062" y="6719"/>
                      <a:pt x="1062" y="6719"/>
                      <a:pt x="1062" y="6709"/>
                    </a:cubicBezTo>
                    <a:cubicBezTo>
                      <a:pt x="1054" y="6693"/>
                      <a:pt x="1046" y="6676"/>
                      <a:pt x="1037" y="6676"/>
                    </a:cubicBezTo>
                    <a:cubicBezTo>
                      <a:pt x="1036" y="6676"/>
                      <a:pt x="1034" y="6677"/>
                      <a:pt x="1032" y="6679"/>
                    </a:cubicBezTo>
                    <a:cubicBezTo>
                      <a:pt x="1022" y="6669"/>
                      <a:pt x="1002" y="6669"/>
                      <a:pt x="1002" y="6649"/>
                    </a:cubicBezTo>
                    <a:cubicBezTo>
                      <a:pt x="1002" y="6669"/>
                      <a:pt x="982" y="6689"/>
                      <a:pt x="963" y="6719"/>
                    </a:cubicBezTo>
                    <a:cubicBezTo>
                      <a:pt x="963" y="6709"/>
                      <a:pt x="953" y="6709"/>
                      <a:pt x="953" y="6699"/>
                    </a:cubicBezTo>
                    <a:cubicBezTo>
                      <a:pt x="943" y="6689"/>
                      <a:pt x="933" y="6679"/>
                      <a:pt x="933" y="6679"/>
                    </a:cubicBezTo>
                    <a:cubicBezTo>
                      <a:pt x="943" y="6669"/>
                      <a:pt x="953" y="6669"/>
                      <a:pt x="963" y="6659"/>
                    </a:cubicBezTo>
                    <a:cubicBezTo>
                      <a:pt x="986" y="6648"/>
                      <a:pt x="999" y="6643"/>
                      <a:pt x="1004" y="6643"/>
                    </a:cubicBezTo>
                    <a:cubicBezTo>
                      <a:pt x="1004" y="6643"/>
                      <a:pt x="1004" y="6643"/>
                      <a:pt x="1004" y="6643"/>
                    </a:cubicBezTo>
                    <a:lnTo>
                      <a:pt x="1004" y="6643"/>
                    </a:lnTo>
                    <a:cubicBezTo>
                      <a:pt x="1014" y="6617"/>
                      <a:pt x="1023" y="6599"/>
                      <a:pt x="1032" y="6590"/>
                    </a:cubicBezTo>
                    <a:cubicBezTo>
                      <a:pt x="1062" y="6620"/>
                      <a:pt x="1072" y="6630"/>
                      <a:pt x="1111" y="6659"/>
                    </a:cubicBezTo>
                    <a:cubicBezTo>
                      <a:pt x="1130" y="6673"/>
                      <a:pt x="1152" y="6680"/>
                      <a:pt x="1165" y="6680"/>
                    </a:cubicBezTo>
                    <a:cubicBezTo>
                      <a:pt x="1181" y="6680"/>
                      <a:pt x="1183" y="6671"/>
                      <a:pt x="1151" y="6649"/>
                    </a:cubicBezTo>
                    <a:cubicBezTo>
                      <a:pt x="1092" y="6610"/>
                      <a:pt x="1072" y="6590"/>
                      <a:pt x="1072" y="6580"/>
                    </a:cubicBezTo>
                    <a:cubicBezTo>
                      <a:pt x="1072" y="6570"/>
                      <a:pt x="1072" y="6540"/>
                      <a:pt x="1082" y="6530"/>
                    </a:cubicBezTo>
                    <a:cubicBezTo>
                      <a:pt x="1111" y="6550"/>
                      <a:pt x="1131" y="6570"/>
                      <a:pt x="1121" y="6590"/>
                    </a:cubicBezTo>
                    <a:cubicBezTo>
                      <a:pt x="1121" y="6606"/>
                      <a:pt x="1139" y="6622"/>
                      <a:pt x="1154" y="6622"/>
                    </a:cubicBezTo>
                    <a:cubicBezTo>
                      <a:pt x="1166" y="6622"/>
                      <a:pt x="1175" y="6611"/>
                      <a:pt x="1171" y="6580"/>
                    </a:cubicBezTo>
                    <a:cubicBezTo>
                      <a:pt x="1171" y="6570"/>
                      <a:pt x="1171" y="6560"/>
                      <a:pt x="1171" y="6550"/>
                    </a:cubicBezTo>
                    <a:cubicBezTo>
                      <a:pt x="1191" y="6550"/>
                      <a:pt x="1191" y="6540"/>
                      <a:pt x="1171" y="6520"/>
                    </a:cubicBezTo>
                    <a:cubicBezTo>
                      <a:pt x="1171" y="6520"/>
                      <a:pt x="1171" y="6511"/>
                      <a:pt x="1171" y="6511"/>
                    </a:cubicBezTo>
                    <a:cubicBezTo>
                      <a:pt x="1161" y="6481"/>
                      <a:pt x="1161" y="6461"/>
                      <a:pt x="1131" y="6461"/>
                    </a:cubicBezTo>
                    <a:cubicBezTo>
                      <a:pt x="1121" y="6463"/>
                      <a:pt x="1114" y="6465"/>
                      <a:pt x="1110" y="6465"/>
                    </a:cubicBezTo>
                    <a:cubicBezTo>
                      <a:pt x="1095" y="6465"/>
                      <a:pt x="1099" y="6454"/>
                      <a:pt x="1092" y="6431"/>
                    </a:cubicBezTo>
                    <a:cubicBezTo>
                      <a:pt x="1082" y="6441"/>
                      <a:pt x="1072" y="6461"/>
                      <a:pt x="1052" y="6461"/>
                    </a:cubicBezTo>
                    <a:cubicBezTo>
                      <a:pt x="1026" y="6461"/>
                      <a:pt x="979" y="6439"/>
                      <a:pt x="935" y="6439"/>
                    </a:cubicBezTo>
                    <a:cubicBezTo>
                      <a:pt x="927" y="6439"/>
                      <a:pt x="920" y="6440"/>
                      <a:pt x="913" y="6441"/>
                    </a:cubicBezTo>
                    <a:lnTo>
                      <a:pt x="903" y="6441"/>
                    </a:lnTo>
                    <a:cubicBezTo>
                      <a:pt x="873" y="6441"/>
                      <a:pt x="834" y="6421"/>
                      <a:pt x="863" y="6401"/>
                    </a:cubicBezTo>
                    <a:cubicBezTo>
                      <a:pt x="873" y="6392"/>
                      <a:pt x="893" y="6372"/>
                      <a:pt x="893" y="6352"/>
                    </a:cubicBezTo>
                    <a:lnTo>
                      <a:pt x="903" y="6352"/>
                    </a:lnTo>
                    <a:cubicBezTo>
                      <a:pt x="913" y="6352"/>
                      <a:pt x="933" y="6332"/>
                      <a:pt x="953" y="6312"/>
                    </a:cubicBezTo>
                    <a:cubicBezTo>
                      <a:pt x="963" y="6332"/>
                      <a:pt x="973" y="6342"/>
                      <a:pt x="982" y="6352"/>
                    </a:cubicBezTo>
                    <a:cubicBezTo>
                      <a:pt x="942" y="6393"/>
                      <a:pt x="949" y="6406"/>
                      <a:pt x="974" y="6406"/>
                    </a:cubicBezTo>
                    <a:cubicBezTo>
                      <a:pt x="991" y="6406"/>
                      <a:pt x="1018" y="6400"/>
                      <a:pt x="1042" y="6392"/>
                    </a:cubicBezTo>
                    <a:cubicBezTo>
                      <a:pt x="1053" y="6380"/>
                      <a:pt x="1063" y="6376"/>
                      <a:pt x="1072" y="6376"/>
                    </a:cubicBezTo>
                    <a:cubicBezTo>
                      <a:pt x="1093" y="6376"/>
                      <a:pt x="1107" y="6401"/>
                      <a:pt x="1121" y="6401"/>
                    </a:cubicBezTo>
                    <a:cubicBezTo>
                      <a:pt x="1141" y="6401"/>
                      <a:pt x="1161" y="6342"/>
                      <a:pt x="1141" y="6322"/>
                    </a:cubicBezTo>
                    <a:cubicBezTo>
                      <a:pt x="1111" y="6302"/>
                      <a:pt x="1131" y="6292"/>
                      <a:pt x="1151" y="6292"/>
                    </a:cubicBezTo>
                    <a:cubicBezTo>
                      <a:pt x="1155" y="6296"/>
                      <a:pt x="1162" y="6298"/>
                      <a:pt x="1170" y="6298"/>
                    </a:cubicBezTo>
                    <a:cubicBezTo>
                      <a:pt x="1183" y="6298"/>
                      <a:pt x="1197" y="6291"/>
                      <a:pt x="1191" y="6273"/>
                    </a:cubicBezTo>
                    <a:cubicBezTo>
                      <a:pt x="1171" y="6233"/>
                      <a:pt x="1220" y="6213"/>
                      <a:pt x="1220" y="6213"/>
                    </a:cubicBezTo>
                    <a:cubicBezTo>
                      <a:pt x="1230" y="6203"/>
                      <a:pt x="1210" y="6173"/>
                      <a:pt x="1191" y="6173"/>
                    </a:cubicBezTo>
                    <a:cubicBezTo>
                      <a:pt x="1171" y="6173"/>
                      <a:pt x="1151" y="6154"/>
                      <a:pt x="1181" y="6154"/>
                    </a:cubicBezTo>
                    <a:cubicBezTo>
                      <a:pt x="1202" y="6159"/>
                      <a:pt x="1212" y="6167"/>
                      <a:pt x="1218" y="6167"/>
                    </a:cubicBezTo>
                    <a:cubicBezTo>
                      <a:pt x="1223" y="6167"/>
                      <a:pt x="1226" y="6162"/>
                      <a:pt x="1230" y="6144"/>
                    </a:cubicBezTo>
                    <a:cubicBezTo>
                      <a:pt x="1230" y="6104"/>
                      <a:pt x="1220" y="6114"/>
                      <a:pt x="1230" y="6084"/>
                    </a:cubicBezTo>
                    <a:cubicBezTo>
                      <a:pt x="1240" y="6074"/>
                      <a:pt x="1240" y="6045"/>
                      <a:pt x="1250" y="6025"/>
                    </a:cubicBezTo>
                    <a:lnTo>
                      <a:pt x="1250" y="6025"/>
                    </a:lnTo>
                    <a:cubicBezTo>
                      <a:pt x="1231" y="6040"/>
                      <a:pt x="1215" y="6047"/>
                      <a:pt x="1201" y="6047"/>
                    </a:cubicBezTo>
                    <a:cubicBezTo>
                      <a:pt x="1169" y="6047"/>
                      <a:pt x="1142" y="6016"/>
                      <a:pt x="1101" y="5975"/>
                    </a:cubicBezTo>
                    <a:cubicBezTo>
                      <a:pt x="1084" y="5960"/>
                      <a:pt x="1071" y="5954"/>
                      <a:pt x="1060" y="5954"/>
                    </a:cubicBezTo>
                    <a:cubicBezTo>
                      <a:pt x="1021" y="5954"/>
                      <a:pt x="1016" y="6033"/>
                      <a:pt x="992" y="6064"/>
                    </a:cubicBezTo>
                    <a:cubicBezTo>
                      <a:pt x="989" y="6068"/>
                      <a:pt x="986" y="6071"/>
                      <a:pt x="984" y="6074"/>
                    </a:cubicBezTo>
                    <a:lnTo>
                      <a:pt x="984" y="6074"/>
                    </a:lnTo>
                    <a:cubicBezTo>
                      <a:pt x="984" y="6072"/>
                      <a:pt x="984" y="6069"/>
                      <a:pt x="982" y="6064"/>
                    </a:cubicBezTo>
                    <a:cubicBezTo>
                      <a:pt x="974" y="6032"/>
                      <a:pt x="960" y="6000"/>
                      <a:pt x="938" y="6000"/>
                    </a:cubicBezTo>
                    <a:cubicBezTo>
                      <a:pt x="934" y="6000"/>
                      <a:pt x="928" y="6001"/>
                      <a:pt x="923" y="6005"/>
                    </a:cubicBezTo>
                    <a:cubicBezTo>
                      <a:pt x="913" y="6020"/>
                      <a:pt x="906" y="6027"/>
                      <a:pt x="902" y="6027"/>
                    </a:cubicBezTo>
                    <a:cubicBezTo>
                      <a:pt x="898" y="6027"/>
                      <a:pt x="898" y="6020"/>
                      <a:pt x="903" y="6005"/>
                    </a:cubicBezTo>
                    <a:cubicBezTo>
                      <a:pt x="912" y="5979"/>
                      <a:pt x="964" y="5931"/>
                      <a:pt x="941" y="5931"/>
                    </a:cubicBezTo>
                    <a:cubicBezTo>
                      <a:pt x="937" y="5931"/>
                      <a:pt x="931" y="5933"/>
                      <a:pt x="923" y="5935"/>
                    </a:cubicBezTo>
                    <a:cubicBezTo>
                      <a:pt x="854" y="5965"/>
                      <a:pt x="834" y="5975"/>
                      <a:pt x="844" y="6005"/>
                    </a:cubicBezTo>
                    <a:cubicBezTo>
                      <a:pt x="849" y="6021"/>
                      <a:pt x="831" y="6037"/>
                      <a:pt x="815" y="6037"/>
                    </a:cubicBezTo>
                    <a:cubicBezTo>
                      <a:pt x="801" y="6037"/>
                      <a:pt x="790" y="6026"/>
                      <a:pt x="794" y="5995"/>
                    </a:cubicBezTo>
                    <a:cubicBezTo>
                      <a:pt x="794" y="5985"/>
                      <a:pt x="794" y="5975"/>
                      <a:pt x="794" y="5955"/>
                    </a:cubicBezTo>
                    <a:cubicBezTo>
                      <a:pt x="834" y="5955"/>
                      <a:pt x="863" y="5935"/>
                      <a:pt x="893" y="5916"/>
                    </a:cubicBezTo>
                    <a:cubicBezTo>
                      <a:pt x="992" y="5856"/>
                      <a:pt x="1022" y="5846"/>
                      <a:pt x="1101" y="5747"/>
                    </a:cubicBezTo>
                    <a:cubicBezTo>
                      <a:pt x="1122" y="5720"/>
                      <a:pt x="1139" y="5710"/>
                      <a:pt x="1153" y="5710"/>
                    </a:cubicBezTo>
                    <a:cubicBezTo>
                      <a:pt x="1183" y="5710"/>
                      <a:pt x="1192" y="5768"/>
                      <a:pt x="1171" y="5816"/>
                    </a:cubicBezTo>
                    <a:cubicBezTo>
                      <a:pt x="1162" y="5848"/>
                      <a:pt x="1175" y="5863"/>
                      <a:pt x="1198" y="5863"/>
                    </a:cubicBezTo>
                    <a:cubicBezTo>
                      <a:pt x="1225" y="5863"/>
                      <a:pt x="1267" y="5840"/>
                      <a:pt x="1300" y="5797"/>
                    </a:cubicBezTo>
                    <a:cubicBezTo>
                      <a:pt x="1369" y="5707"/>
                      <a:pt x="1349" y="5707"/>
                      <a:pt x="1429" y="5678"/>
                    </a:cubicBezTo>
                    <a:cubicBezTo>
                      <a:pt x="1442" y="5672"/>
                      <a:pt x="1454" y="5669"/>
                      <a:pt x="1464" y="5669"/>
                    </a:cubicBezTo>
                    <a:cubicBezTo>
                      <a:pt x="1523" y="5669"/>
                      <a:pt x="1538" y="5752"/>
                      <a:pt x="1538" y="5777"/>
                    </a:cubicBezTo>
                    <a:cubicBezTo>
                      <a:pt x="1538" y="5816"/>
                      <a:pt x="1498" y="5826"/>
                      <a:pt x="1399" y="5846"/>
                    </a:cubicBezTo>
                    <a:cubicBezTo>
                      <a:pt x="1320" y="5856"/>
                      <a:pt x="1320" y="5916"/>
                      <a:pt x="1280" y="5985"/>
                    </a:cubicBezTo>
                    <a:cubicBezTo>
                      <a:pt x="1280" y="6005"/>
                      <a:pt x="1280" y="6025"/>
                      <a:pt x="1290" y="6035"/>
                    </a:cubicBezTo>
                    <a:cubicBezTo>
                      <a:pt x="1300" y="6054"/>
                      <a:pt x="1300" y="6104"/>
                      <a:pt x="1300" y="6144"/>
                    </a:cubicBezTo>
                    <a:cubicBezTo>
                      <a:pt x="1300" y="6153"/>
                      <a:pt x="1301" y="6157"/>
                      <a:pt x="1303" y="6157"/>
                    </a:cubicBezTo>
                    <a:cubicBezTo>
                      <a:pt x="1311" y="6157"/>
                      <a:pt x="1329" y="6121"/>
                      <a:pt x="1359" y="6114"/>
                    </a:cubicBezTo>
                    <a:cubicBezTo>
                      <a:pt x="1389" y="6114"/>
                      <a:pt x="1359" y="6114"/>
                      <a:pt x="1349" y="6134"/>
                    </a:cubicBezTo>
                    <a:cubicBezTo>
                      <a:pt x="1329" y="6164"/>
                      <a:pt x="1310" y="6223"/>
                      <a:pt x="1320" y="6233"/>
                    </a:cubicBezTo>
                    <a:cubicBezTo>
                      <a:pt x="1320" y="6235"/>
                      <a:pt x="1320" y="6236"/>
                      <a:pt x="1321" y="6236"/>
                    </a:cubicBezTo>
                    <a:cubicBezTo>
                      <a:pt x="1322" y="6236"/>
                      <a:pt x="1325" y="6234"/>
                      <a:pt x="1326" y="6234"/>
                    </a:cubicBezTo>
                    <a:cubicBezTo>
                      <a:pt x="1328" y="6234"/>
                      <a:pt x="1329" y="6236"/>
                      <a:pt x="1329" y="6243"/>
                    </a:cubicBezTo>
                    <a:cubicBezTo>
                      <a:pt x="1339" y="6273"/>
                      <a:pt x="1379" y="6282"/>
                      <a:pt x="1399" y="6282"/>
                    </a:cubicBezTo>
                    <a:cubicBezTo>
                      <a:pt x="1400" y="6282"/>
                      <a:pt x="1400" y="6282"/>
                      <a:pt x="1400" y="6282"/>
                    </a:cubicBezTo>
                    <a:cubicBezTo>
                      <a:pt x="1406" y="6282"/>
                      <a:pt x="1387" y="6343"/>
                      <a:pt x="1359" y="6362"/>
                    </a:cubicBezTo>
                    <a:cubicBezTo>
                      <a:pt x="1339" y="6369"/>
                      <a:pt x="1351" y="6393"/>
                      <a:pt x="1376" y="6393"/>
                    </a:cubicBezTo>
                    <a:cubicBezTo>
                      <a:pt x="1388" y="6393"/>
                      <a:pt x="1403" y="6388"/>
                      <a:pt x="1419" y="6372"/>
                    </a:cubicBezTo>
                    <a:cubicBezTo>
                      <a:pt x="1424" y="6366"/>
                      <a:pt x="1429" y="6364"/>
                      <a:pt x="1433" y="6364"/>
                    </a:cubicBezTo>
                    <a:cubicBezTo>
                      <a:pt x="1445" y="6364"/>
                      <a:pt x="1456" y="6382"/>
                      <a:pt x="1478" y="6411"/>
                    </a:cubicBezTo>
                    <a:cubicBezTo>
                      <a:pt x="1518" y="6451"/>
                      <a:pt x="1439" y="6431"/>
                      <a:pt x="1419" y="6461"/>
                    </a:cubicBezTo>
                    <a:cubicBezTo>
                      <a:pt x="1412" y="6471"/>
                      <a:pt x="1410" y="6474"/>
                      <a:pt x="1408" y="6474"/>
                    </a:cubicBezTo>
                    <a:cubicBezTo>
                      <a:pt x="1405" y="6474"/>
                      <a:pt x="1405" y="6461"/>
                      <a:pt x="1379" y="6461"/>
                    </a:cubicBezTo>
                    <a:cubicBezTo>
                      <a:pt x="1339" y="6461"/>
                      <a:pt x="1369" y="6511"/>
                      <a:pt x="1369" y="6580"/>
                    </a:cubicBezTo>
                    <a:cubicBezTo>
                      <a:pt x="1365" y="6611"/>
                      <a:pt x="1374" y="6622"/>
                      <a:pt x="1385" y="6622"/>
                    </a:cubicBezTo>
                    <a:cubicBezTo>
                      <a:pt x="1399" y="6622"/>
                      <a:pt x="1414" y="6606"/>
                      <a:pt x="1409" y="6590"/>
                    </a:cubicBezTo>
                    <a:cubicBezTo>
                      <a:pt x="1409" y="6560"/>
                      <a:pt x="1389" y="6570"/>
                      <a:pt x="1448" y="6540"/>
                    </a:cubicBezTo>
                    <a:cubicBezTo>
                      <a:pt x="1466" y="6532"/>
                      <a:pt x="1473" y="6528"/>
                      <a:pt x="1474" y="6528"/>
                    </a:cubicBezTo>
                    <a:cubicBezTo>
                      <a:pt x="1477" y="6528"/>
                      <a:pt x="1446" y="6549"/>
                      <a:pt x="1439" y="6570"/>
                    </a:cubicBezTo>
                    <a:cubicBezTo>
                      <a:pt x="1431" y="6601"/>
                      <a:pt x="1447" y="6626"/>
                      <a:pt x="1469" y="6626"/>
                    </a:cubicBezTo>
                    <a:cubicBezTo>
                      <a:pt x="1475" y="6626"/>
                      <a:pt x="1482" y="6624"/>
                      <a:pt x="1488" y="6620"/>
                    </a:cubicBezTo>
                    <a:cubicBezTo>
                      <a:pt x="1495" y="6610"/>
                      <a:pt x="1500" y="6605"/>
                      <a:pt x="1505" y="6605"/>
                    </a:cubicBezTo>
                    <a:cubicBezTo>
                      <a:pt x="1515" y="6605"/>
                      <a:pt x="1521" y="6623"/>
                      <a:pt x="1528" y="6649"/>
                    </a:cubicBezTo>
                    <a:cubicBezTo>
                      <a:pt x="1530" y="6656"/>
                      <a:pt x="1531" y="6658"/>
                      <a:pt x="1530" y="6658"/>
                    </a:cubicBezTo>
                    <a:cubicBezTo>
                      <a:pt x="1530" y="6658"/>
                      <a:pt x="1521" y="6641"/>
                      <a:pt x="1510" y="6641"/>
                    </a:cubicBezTo>
                    <a:cubicBezTo>
                      <a:pt x="1506" y="6641"/>
                      <a:pt x="1502" y="6643"/>
                      <a:pt x="1498" y="6649"/>
                    </a:cubicBezTo>
                    <a:cubicBezTo>
                      <a:pt x="1491" y="6676"/>
                      <a:pt x="1472" y="6689"/>
                      <a:pt x="1453" y="6689"/>
                    </a:cubicBezTo>
                    <a:cubicBezTo>
                      <a:pt x="1444" y="6689"/>
                      <a:pt x="1435" y="6686"/>
                      <a:pt x="1429" y="6679"/>
                    </a:cubicBezTo>
                    <a:cubicBezTo>
                      <a:pt x="1426" y="6677"/>
                      <a:pt x="1423" y="6675"/>
                      <a:pt x="1419" y="6675"/>
                    </a:cubicBezTo>
                    <a:cubicBezTo>
                      <a:pt x="1408" y="6675"/>
                      <a:pt x="1389" y="6687"/>
                      <a:pt x="1359" y="6709"/>
                    </a:cubicBezTo>
                    <a:cubicBezTo>
                      <a:pt x="1320" y="6729"/>
                      <a:pt x="1379" y="6758"/>
                      <a:pt x="1399" y="6778"/>
                    </a:cubicBezTo>
                    <a:cubicBezTo>
                      <a:pt x="1405" y="6784"/>
                      <a:pt x="1411" y="6786"/>
                      <a:pt x="1417" y="6786"/>
                    </a:cubicBezTo>
                    <a:cubicBezTo>
                      <a:pt x="1423" y="6786"/>
                      <a:pt x="1430" y="6784"/>
                      <a:pt x="1438" y="6784"/>
                    </a:cubicBezTo>
                    <a:cubicBezTo>
                      <a:pt x="1447" y="6784"/>
                      <a:pt x="1457" y="6787"/>
                      <a:pt x="1468" y="6798"/>
                    </a:cubicBezTo>
                    <a:cubicBezTo>
                      <a:pt x="1499" y="6821"/>
                      <a:pt x="1500" y="6844"/>
                      <a:pt x="1508" y="6844"/>
                    </a:cubicBezTo>
                    <a:cubicBezTo>
                      <a:pt x="1510" y="6844"/>
                      <a:pt x="1513" y="6842"/>
                      <a:pt x="1518" y="6838"/>
                    </a:cubicBezTo>
                    <a:cubicBezTo>
                      <a:pt x="1520" y="6836"/>
                      <a:pt x="1523" y="6836"/>
                      <a:pt x="1526" y="6836"/>
                    </a:cubicBezTo>
                    <a:cubicBezTo>
                      <a:pt x="1543" y="6836"/>
                      <a:pt x="1561" y="6864"/>
                      <a:pt x="1587" y="6907"/>
                    </a:cubicBezTo>
                    <a:cubicBezTo>
                      <a:pt x="1610" y="6935"/>
                      <a:pt x="1604" y="6947"/>
                      <a:pt x="1592" y="6947"/>
                    </a:cubicBezTo>
                    <a:cubicBezTo>
                      <a:pt x="1584" y="6947"/>
                      <a:pt x="1572" y="6940"/>
                      <a:pt x="1567" y="6927"/>
                    </a:cubicBezTo>
                    <a:cubicBezTo>
                      <a:pt x="1565" y="6922"/>
                      <a:pt x="1563" y="6920"/>
                      <a:pt x="1562" y="6920"/>
                    </a:cubicBezTo>
                    <a:cubicBezTo>
                      <a:pt x="1557" y="6920"/>
                      <a:pt x="1555" y="6942"/>
                      <a:pt x="1548" y="6957"/>
                    </a:cubicBezTo>
                    <a:cubicBezTo>
                      <a:pt x="1544" y="6960"/>
                      <a:pt x="1540" y="6964"/>
                      <a:pt x="1535" y="6964"/>
                    </a:cubicBezTo>
                    <a:cubicBezTo>
                      <a:pt x="1527" y="6964"/>
                      <a:pt x="1517" y="6954"/>
                      <a:pt x="1498" y="6917"/>
                    </a:cubicBezTo>
                    <a:cubicBezTo>
                      <a:pt x="1492" y="6906"/>
                      <a:pt x="1486" y="6902"/>
                      <a:pt x="1480" y="6902"/>
                    </a:cubicBezTo>
                    <a:cubicBezTo>
                      <a:pt x="1461" y="6902"/>
                      <a:pt x="1448" y="6957"/>
                      <a:pt x="1448" y="6957"/>
                    </a:cubicBezTo>
                    <a:cubicBezTo>
                      <a:pt x="1448" y="6957"/>
                      <a:pt x="1429" y="6996"/>
                      <a:pt x="1399" y="7016"/>
                    </a:cubicBezTo>
                    <a:cubicBezTo>
                      <a:pt x="1379" y="7036"/>
                      <a:pt x="1458" y="7046"/>
                      <a:pt x="1488" y="7046"/>
                    </a:cubicBezTo>
                    <a:cubicBezTo>
                      <a:pt x="1508" y="7056"/>
                      <a:pt x="1478" y="7076"/>
                      <a:pt x="1498" y="7096"/>
                    </a:cubicBezTo>
                    <a:cubicBezTo>
                      <a:pt x="1502" y="7099"/>
                      <a:pt x="1507" y="7101"/>
                      <a:pt x="1512" y="7101"/>
                    </a:cubicBezTo>
                    <a:cubicBezTo>
                      <a:pt x="1533" y="7101"/>
                      <a:pt x="1563" y="7074"/>
                      <a:pt x="1587" y="7066"/>
                    </a:cubicBezTo>
                    <a:cubicBezTo>
                      <a:pt x="1600" y="7063"/>
                      <a:pt x="1610" y="7060"/>
                      <a:pt x="1619" y="7060"/>
                    </a:cubicBezTo>
                    <a:cubicBezTo>
                      <a:pt x="1636" y="7060"/>
                      <a:pt x="1647" y="7069"/>
                      <a:pt x="1667" y="7096"/>
                    </a:cubicBezTo>
                    <a:cubicBezTo>
                      <a:pt x="1691" y="7128"/>
                      <a:pt x="1676" y="7160"/>
                      <a:pt x="1642" y="7160"/>
                    </a:cubicBezTo>
                    <a:cubicBezTo>
                      <a:pt x="1635" y="7160"/>
                      <a:pt x="1626" y="7159"/>
                      <a:pt x="1617" y="7155"/>
                    </a:cubicBezTo>
                    <a:cubicBezTo>
                      <a:pt x="1609" y="7151"/>
                      <a:pt x="1604" y="7150"/>
                      <a:pt x="1600" y="7150"/>
                    </a:cubicBezTo>
                    <a:cubicBezTo>
                      <a:pt x="1584" y="7150"/>
                      <a:pt x="1597" y="7177"/>
                      <a:pt x="1597" y="7185"/>
                    </a:cubicBezTo>
                    <a:cubicBezTo>
                      <a:pt x="1597" y="7205"/>
                      <a:pt x="1627" y="7195"/>
                      <a:pt x="1686" y="7234"/>
                    </a:cubicBezTo>
                    <a:cubicBezTo>
                      <a:pt x="1719" y="7261"/>
                      <a:pt x="1708" y="7283"/>
                      <a:pt x="1686" y="7283"/>
                    </a:cubicBezTo>
                    <a:cubicBezTo>
                      <a:pt x="1674" y="7283"/>
                      <a:pt x="1660" y="7277"/>
                      <a:pt x="1647" y="7264"/>
                    </a:cubicBezTo>
                    <a:cubicBezTo>
                      <a:pt x="1632" y="7253"/>
                      <a:pt x="1620" y="7252"/>
                      <a:pt x="1609" y="7252"/>
                    </a:cubicBezTo>
                    <a:cubicBezTo>
                      <a:pt x="1605" y="7252"/>
                      <a:pt x="1602" y="7252"/>
                      <a:pt x="1598" y="7252"/>
                    </a:cubicBezTo>
                    <a:cubicBezTo>
                      <a:pt x="1585" y="7252"/>
                      <a:pt x="1572" y="7249"/>
                      <a:pt x="1558" y="7224"/>
                    </a:cubicBezTo>
                    <a:cubicBezTo>
                      <a:pt x="1542" y="7198"/>
                      <a:pt x="1529" y="7186"/>
                      <a:pt x="1522" y="7186"/>
                    </a:cubicBezTo>
                    <a:cubicBezTo>
                      <a:pt x="1515" y="7186"/>
                      <a:pt x="1513" y="7196"/>
                      <a:pt x="1518" y="7215"/>
                    </a:cubicBezTo>
                    <a:cubicBezTo>
                      <a:pt x="1522" y="7232"/>
                      <a:pt x="1519" y="7240"/>
                      <a:pt x="1511" y="7240"/>
                    </a:cubicBezTo>
                    <a:cubicBezTo>
                      <a:pt x="1502" y="7240"/>
                      <a:pt x="1485" y="7227"/>
                      <a:pt x="1468" y="7205"/>
                    </a:cubicBezTo>
                    <a:cubicBezTo>
                      <a:pt x="1448" y="7165"/>
                      <a:pt x="1458" y="7135"/>
                      <a:pt x="1419" y="7125"/>
                    </a:cubicBezTo>
                    <a:cubicBezTo>
                      <a:pt x="1415" y="7123"/>
                      <a:pt x="1413" y="7122"/>
                      <a:pt x="1411" y="7122"/>
                    </a:cubicBezTo>
                    <a:cubicBezTo>
                      <a:pt x="1395" y="7122"/>
                      <a:pt x="1419" y="7187"/>
                      <a:pt x="1419" y="7205"/>
                    </a:cubicBezTo>
                    <a:cubicBezTo>
                      <a:pt x="1419" y="7224"/>
                      <a:pt x="1409" y="7234"/>
                      <a:pt x="1448" y="7244"/>
                    </a:cubicBezTo>
                    <a:cubicBezTo>
                      <a:pt x="1488" y="7254"/>
                      <a:pt x="1468" y="7294"/>
                      <a:pt x="1498" y="7334"/>
                    </a:cubicBezTo>
                    <a:cubicBezTo>
                      <a:pt x="1503" y="7344"/>
                      <a:pt x="1508" y="7348"/>
                      <a:pt x="1512" y="7348"/>
                    </a:cubicBezTo>
                    <a:cubicBezTo>
                      <a:pt x="1524" y="7348"/>
                      <a:pt x="1536" y="7313"/>
                      <a:pt x="1558" y="7284"/>
                    </a:cubicBezTo>
                    <a:cubicBezTo>
                      <a:pt x="1560" y="7280"/>
                      <a:pt x="1562" y="7278"/>
                      <a:pt x="1565" y="7278"/>
                    </a:cubicBezTo>
                    <a:cubicBezTo>
                      <a:pt x="1580" y="7278"/>
                      <a:pt x="1589" y="7356"/>
                      <a:pt x="1597" y="7373"/>
                    </a:cubicBezTo>
                    <a:cubicBezTo>
                      <a:pt x="1617" y="7393"/>
                      <a:pt x="1627" y="7363"/>
                      <a:pt x="1667" y="7433"/>
                    </a:cubicBezTo>
                    <a:cubicBezTo>
                      <a:pt x="1689" y="7491"/>
                      <a:pt x="1656" y="7507"/>
                      <a:pt x="1634" y="7507"/>
                    </a:cubicBezTo>
                    <a:cubicBezTo>
                      <a:pt x="1626" y="7507"/>
                      <a:pt x="1620" y="7505"/>
                      <a:pt x="1617" y="7502"/>
                    </a:cubicBezTo>
                    <a:cubicBezTo>
                      <a:pt x="1607" y="7502"/>
                      <a:pt x="1617" y="7413"/>
                      <a:pt x="1587" y="7403"/>
                    </a:cubicBezTo>
                    <a:cubicBezTo>
                      <a:pt x="1584" y="7402"/>
                      <a:pt x="1581" y="7401"/>
                      <a:pt x="1578" y="7401"/>
                    </a:cubicBezTo>
                    <a:cubicBezTo>
                      <a:pt x="1554" y="7401"/>
                      <a:pt x="1542" y="7438"/>
                      <a:pt x="1577" y="7482"/>
                    </a:cubicBezTo>
                    <a:cubicBezTo>
                      <a:pt x="1608" y="7521"/>
                      <a:pt x="1609" y="7535"/>
                      <a:pt x="1599" y="7535"/>
                    </a:cubicBezTo>
                    <a:cubicBezTo>
                      <a:pt x="1596" y="7535"/>
                      <a:pt x="1592" y="7534"/>
                      <a:pt x="1587" y="7532"/>
                    </a:cubicBezTo>
                    <a:cubicBezTo>
                      <a:pt x="1585" y="7531"/>
                      <a:pt x="1583" y="7531"/>
                      <a:pt x="1582" y="7531"/>
                    </a:cubicBezTo>
                    <a:cubicBezTo>
                      <a:pt x="1559" y="7531"/>
                      <a:pt x="1568" y="7591"/>
                      <a:pt x="1577" y="7591"/>
                    </a:cubicBezTo>
                    <a:cubicBezTo>
                      <a:pt x="1587" y="7591"/>
                      <a:pt x="1617" y="7542"/>
                      <a:pt x="1637" y="7542"/>
                    </a:cubicBezTo>
                    <a:cubicBezTo>
                      <a:pt x="1657" y="7552"/>
                      <a:pt x="1667" y="7571"/>
                      <a:pt x="1677" y="7621"/>
                    </a:cubicBezTo>
                    <a:cubicBezTo>
                      <a:pt x="1677" y="7621"/>
                      <a:pt x="1686" y="7621"/>
                      <a:pt x="1686" y="7631"/>
                    </a:cubicBezTo>
                    <a:cubicBezTo>
                      <a:pt x="1690" y="7647"/>
                      <a:pt x="1695" y="7650"/>
                      <a:pt x="1701" y="7650"/>
                    </a:cubicBezTo>
                    <a:cubicBezTo>
                      <a:pt x="1706" y="7650"/>
                      <a:pt x="1712" y="7647"/>
                      <a:pt x="1717" y="7647"/>
                    </a:cubicBezTo>
                    <a:cubicBezTo>
                      <a:pt x="1725" y="7647"/>
                      <a:pt x="1732" y="7653"/>
                      <a:pt x="1736" y="7681"/>
                    </a:cubicBezTo>
                    <a:lnTo>
                      <a:pt x="1746" y="7681"/>
                    </a:lnTo>
                    <a:cubicBezTo>
                      <a:pt x="1750" y="7717"/>
                      <a:pt x="1732" y="7730"/>
                      <a:pt x="1709" y="7730"/>
                    </a:cubicBezTo>
                    <a:cubicBezTo>
                      <a:pt x="1681" y="7730"/>
                      <a:pt x="1648" y="7712"/>
                      <a:pt x="1637" y="7690"/>
                    </a:cubicBezTo>
                    <a:cubicBezTo>
                      <a:pt x="1627" y="7676"/>
                      <a:pt x="1632" y="7676"/>
                      <a:pt x="1634" y="7676"/>
                    </a:cubicBezTo>
                    <a:cubicBezTo>
                      <a:pt x="1637" y="7676"/>
                      <a:pt x="1637" y="7676"/>
                      <a:pt x="1617" y="7661"/>
                    </a:cubicBezTo>
                    <a:cubicBezTo>
                      <a:pt x="1613" y="7658"/>
                      <a:pt x="1610" y="7657"/>
                      <a:pt x="1608" y="7657"/>
                    </a:cubicBezTo>
                    <a:cubicBezTo>
                      <a:pt x="1593" y="7657"/>
                      <a:pt x="1610" y="7707"/>
                      <a:pt x="1627" y="7750"/>
                    </a:cubicBezTo>
                    <a:cubicBezTo>
                      <a:pt x="1627" y="7760"/>
                      <a:pt x="1627" y="7770"/>
                      <a:pt x="1637" y="7780"/>
                    </a:cubicBezTo>
                    <a:cubicBezTo>
                      <a:pt x="1637" y="7790"/>
                      <a:pt x="1637" y="7790"/>
                      <a:pt x="1637" y="7800"/>
                    </a:cubicBezTo>
                    <a:cubicBezTo>
                      <a:pt x="1642" y="7809"/>
                      <a:pt x="1644" y="7814"/>
                      <a:pt x="1643" y="7814"/>
                    </a:cubicBezTo>
                    <a:cubicBezTo>
                      <a:pt x="1642" y="7814"/>
                      <a:pt x="1637" y="7809"/>
                      <a:pt x="1627" y="7800"/>
                    </a:cubicBezTo>
                    <a:cubicBezTo>
                      <a:pt x="1587" y="7770"/>
                      <a:pt x="1607" y="7730"/>
                      <a:pt x="1587" y="7690"/>
                    </a:cubicBezTo>
                    <a:cubicBezTo>
                      <a:pt x="1584" y="7679"/>
                      <a:pt x="1580" y="7674"/>
                      <a:pt x="1574" y="7674"/>
                    </a:cubicBezTo>
                    <a:cubicBezTo>
                      <a:pt x="1562" y="7674"/>
                      <a:pt x="1545" y="7702"/>
                      <a:pt x="1538" y="7730"/>
                    </a:cubicBezTo>
                    <a:cubicBezTo>
                      <a:pt x="1538" y="7760"/>
                      <a:pt x="1558" y="7730"/>
                      <a:pt x="1577" y="7780"/>
                    </a:cubicBezTo>
                    <a:cubicBezTo>
                      <a:pt x="1596" y="7811"/>
                      <a:pt x="1619" y="7854"/>
                      <a:pt x="1611" y="7854"/>
                    </a:cubicBezTo>
                    <a:cubicBezTo>
                      <a:pt x="1606" y="7854"/>
                      <a:pt x="1590" y="7840"/>
                      <a:pt x="1558" y="7800"/>
                    </a:cubicBezTo>
                    <a:cubicBezTo>
                      <a:pt x="1528" y="7780"/>
                      <a:pt x="1538" y="7760"/>
                      <a:pt x="1528" y="7750"/>
                    </a:cubicBezTo>
                    <a:cubicBezTo>
                      <a:pt x="1526" y="7749"/>
                      <a:pt x="1525" y="7748"/>
                      <a:pt x="1523" y="7748"/>
                    </a:cubicBezTo>
                    <a:cubicBezTo>
                      <a:pt x="1513" y="7748"/>
                      <a:pt x="1499" y="7773"/>
                      <a:pt x="1508" y="7790"/>
                    </a:cubicBezTo>
                    <a:cubicBezTo>
                      <a:pt x="1518" y="7800"/>
                      <a:pt x="1518" y="7800"/>
                      <a:pt x="1538" y="7819"/>
                    </a:cubicBezTo>
                    <a:cubicBezTo>
                      <a:pt x="1558" y="7839"/>
                      <a:pt x="1567" y="7829"/>
                      <a:pt x="1597" y="7869"/>
                    </a:cubicBezTo>
                    <a:cubicBezTo>
                      <a:pt x="1608" y="7884"/>
                      <a:pt x="1618" y="7889"/>
                      <a:pt x="1628" y="7889"/>
                    </a:cubicBezTo>
                    <a:cubicBezTo>
                      <a:pt x="1643" y="7889"/>
                      <a:pt x="1658" y="7875"/>
                      <a:pt x="1677" y="7869"/>
                    </a:cubicBezTo>
                    <a:cubicBezTo>
                      <a:pt x="1683" y="7866"/>
                      <a:pt x="1687" y="7864"/>
                      <a:pt x="1689" y="7864"/>
                    </a:cubicBezTo>
                    <a:cubicBezTo>
                      <a:pt x="1699" y="7864"/>
                      <a:pt x="1660" y="7903"/>
                      <a:pt x="1677" y="7928"/>
                    </a:cubicBezTo>
                    <a:cubicBezTo>
                      <a:pt x="1677" y="7928"/>
                      <a:pt x="1686" y="7938"/>
                      <a:pt x="1696" y="7938"/>
                    </a:cubicBezTo>
                    <a:cubicBezTo>
                      <a:pt x="1716" y="7938"/>
                      <a:pt x="1766" y="7919"/>
                      <a:pt x="1766" y="7919"/>
                    </a:cubicBezTo>
                    <a:cubicBezTo>
                      <a:pt x="1766" y="7919"/>
                      <a:pt x="1776" y="7948"/>
                      <a:pt x="1766" y="7948"/>
                    </a:cubicBezTo>
                    <a:cubicBezTo>
                      <a:pt x="1756" y="7948"/>
                      <a:pt x="1746" y="7948"/>
                      <a:pt x="1736" y="7978"/>
                    </a:cubicBezTo>
                    <a:cubicBezTo>
                      <a:pt x="1736" y="7990"/>
                      <a:pt x="1739" y="7994"/>
                      <a:pt x="1744" y="7994"/>
                    </a:cubicBezTo>
                    <a:cubicBezTo>
                      <a:pt x="1748" y="7994"/>
                      <a:pt x="1752" y="7992"/>
                      <a:pt x="1756" y="7988"/>
                    </a:cubicBezTo>
                    <a:lnTo>
                      <a:pt x="1805" y="7988"/>
                    </a:lnTo>
                    <a:cubicBezTo>
                      <a:pt x="1825" y="7988"/>
                      <a:pt x="1815" y="7998"/>
                      <a:pt x="1815" y="8028"/>
                    </a:cubicBezTo>
                    <a:cubicBezTo>
                      <a:pt x="1815" y="8038"/>
                      <a:pt x="1815" y="8038"/>
                      <a:pt x="1815" y="8038"/>
                    </a:cubicBezTo>
                    <a:cubicBezTo>
                      <a:pt x="1810" y="8038"/>
                      <a:pt x="1803" y="8035"/>
                      <a:pt x="1794" y="8035"/>
                    </a:cubicBezTo>
                    <a:cubicBezTo>
                      <a:pt x="1786" y="8035"/>
                      <a:pt x="1776" y="8038"/>
                      <a:pt x="1766" y="8047"/>
                    </a:cubicBezTo>
                    <a:cubicBezTo>
                      <a:pt x="1746" y="8057"/>
                      <a:pt x="1766" y="8057"/>
                      <a:pt x="1786" y="8077"/>
                    </a:cubicBezTo>
                    <a:cubicBezTo>
                      <a:pt x="1786" y="8087"/>
                      <a:pt x="1786" y="8097"/>
                      <a:pt x="1786" y="8107"/>
                    </a:cubicBezTo>
                    <a:cubicBezTo>
                      <a:pt x="1786" y="8129"/>
                      <a:pt x="1782" y="8137"/>
                      <a:pt x="1776" y="8137"/>
                    </a:cubicBezTo>
                    <a:cubicBezTo>
                      <a:pt x="1768" y="8137"/>
                      <a:pt x="1757" y="8124"/>
                      <a:pt x="1746" y="8107"/>
                    </a:cubicBezTo>
                    <a:cubicBezTo>
                      <a:pt x="1736" y="8087"/>
                      <a:pt x="1716" y="8077"/>
                      <a:pt x="1706" y="8057"/>
                    </a:cubicBezTo>
                    <a:cubicBezTo>
                      <a:pt x="1706" y="8057"/>
                      <a:pt x="1706" y="8057"/>
                      <a:pt x="1706" y="8047"/>
                    </a:cubicBezTo>
                    <a:cubicBezTo>
                      <a:pt x="1696" y="8018"/>
                      <a:pt x="1686" y="7998"/>
                      <a:pt x="1677" y="7998"/>
                    </a:cubicBezTo>
                    <a:cubicBezTo>
                      <a:pt x="1657" y="8008"/>
                      <a:pt x="1657" y="8018"/>
                      <a:pt x="1677" y="8067"/>
                    </a:cubicBezTo>
                    <a:cubicBezTo>
                      <a:pt x="1677" y="8077"/>
                      <a:pt x="1677" y="8077"/>
                      <a:pt x="1686" y="8087"/>
                    </a:cubicBezTo>
                    <a:cubicBezTo>
                      <a:pt x="1686" y="8107"/>
                      <a:pt x="1686" y="8107"/>
                      <a:pt x="1677" y="8127"/>
                    </a:cubicBezTo>
                    <a:cubicBezTo>
                      <a:pt x="1677" y="8130"/>
                      <a:pt x="1675" y="8131"/>
                      <a:pt x="1674" y="8131"/>
                    </a:cubicBezTo>
                    <a:cubicBezTo>
                      <a:pt x="1671" y="8131"/>
                      <a:pt x="1667" y="8127"/>
                      <a:pt x="1667" y="8127"/>
                    </a:cubicBezTo>
                    <a:cubicBezTo>
                      <a:pt x="1657" y="8107"/>
                      <a:pt x="1657" y="8077"/>
                      <a:pt x="1647" y="8057"/>
                    </a:cubicBezTo>
                    <a:cubicBezTo>
                      <a:pt x="1647" y="8038"/>
                      <a:pt x="1627" y="8038"/>
                      <a:pt x="1597" y="8018"/>
                    </a:cubicBezTo>
                    <a:cubicBezTo>
                      <a:pt x="1595" y="8017"/>
                      <a:pt x="1594" y="8016"/>
                      <a:pt x="1593" y="8016"/>
                    </a:cubicBezTo>
                    <a:cubicBezTo>
                      <a:pt x="1579" y="8016"/>
                      <a:pt x="1587" y="8060"/>
                      <a:pt x="1587" y="8087"/>
                    </a:cubicBezTo>
                    <a:cubicBezTo>
                      <a:pt x="1587" y="8117"/>
                      <a:pt x="1597" y="8097"/>
                      <a:pt x="1607" y="8147"/>
                    </a:cubicBezTo>
                    <a:cubicBezTo>
                      <a:pt x="1607" y="8158"/>
                      <a:pt x="1607" y="8163"/>
                      <a:pt x="1605" y="8163"/>
                    </a:cubicBezTo>
                    <a:cubicBezTo>
                      <a:pt x="1604" y="8163"/>
                      <a:pt x="1601" y="8161"/>
                      <a:pt x="1597" y="8156"/>
                    </a:cubicBezTo>
                    <a:cubicBezTo>
                      <a:pt x="1587" y="8147"/>
                      <a:pt x="1577" y="8117"/>
                      <a:pt x="1567" y="8097"/>
                    </a:cubicBezTo>
                    <a:cubicBezTo>
                      <a:pt x="1559" y="8077"/>
                      <a:pt x="1558" y="8071"/>
                      <a:pt x="1556" y="8071"/>
                    </a:cubicBezTo>
                    <a:cubicBezTo>
                      <a:pt x="1553" y="8071"/>
                      <a:pt x="1549" y="8079"/>
                      <a:pt x="1533" y="8079"/>
                    </a:cubicBezTo>
                    <a:cubicBezTo>
                      <a:pt x="1529" y="8079"/>
                      <a:pt x="1524" y="8078"/>
                      <a:pt x="1518" y="8077"/>
                    </a:cubicBezTo>
                    <a:cubicBezTo>
                      <a:pt x="1468" y="8077"/>
                      <a:pt x="1508" y="8097"/>
                      <a:pt x="1538" y="8127"/>
                    </a:cubicBezTo>
                    <a:cubicBezTo>
                      <a:pt x="1558" y="8153"/>
                      <a:pt x="1555" y="8162"/>
                      <a:pt x="1546" y="8162"/>
                    </a:cubicBezTo>
                    <a:cubicBezTo>
                      <a:pt x="1541" y="8162"/>
                      <a:pt x="1534" y="8160"/>
                      <a:pt x="1528" y="8156"/>
                    </a:cubicBezTo>
                    <a:cubicBezTo>
                      <a:pt x="1498" y="8156"/>
                      <a:pt x="1518" y="8156"/>
                      <a:pt x="1478" y="8147"/>
                    </a:cubicBezTo>
                    <a:cubicBezTo>
                      <a:pt x="1474" y="8144"/>
                      <a:pt x="1470" y="8143"/>
                      <a:pt x="1467" y="8143"/>
                    </a:cubicBezTo>
                    <a:cubicBezTo>
                      <a:pt x="1445" y="8143"/>
                      <a:pt x="1468" y="8206"/>
                      <a:pt x="1468" y="8206"/>
                    </a:cubicBezTo>
                    <a:cubicBezTo>
                      <a:pt x="1468" y="8206"/>
                      <a:pt x="1487" y="8219"/>
                      <a:pt x="1505" y="8219"/>
                    </a:cubicBezTo>
                    <a:cubicBezTo>
                      <a:pt x="1510" y="8219"/>
                      <a:pt x="1514" y="8218"/>
                      <a:pt x="1518" y="8216"/>
                    </a:cubicBezTo>
                    <a:cubicBezTo>
                      <a:pt x="1543" y="8216"/>
                      <a:pt x="1547" y="8182"/>
                      <a:pt x="1565" y="8182"/>
                    </a:cubicBezTo>
                    <a:cubicBezTo>
                      <a:pt x="1568" y="8182"/>
                      <a:pt x="1572" y="8183"/>
                      <a:pt x="1577" y="8186"/>
                    </a:cubicBezTo>
                    <a:cubicBezTo>
                      <a:pt x="1577" y="8186"/>
                      <a:pt x="1577" y="8196"/>
                      <a:pt x="1587" y="8196"/>
                    </a:cubicBezTo>
                    <a:cubicBezTo>
                      <a:pt x="1597" y="8206"/>
                      <a:pt x="1607" y="8216"/>
                      <a:pt x="1607" y="8226"/>
                    </a:cubicBezTo>
                    <a:cubicBezTo>
                      <a:pt x="1610" y="8228"/>
                      <a:pt x="1611" y="8229"/>
                      <a:pt x="1613" y="8229"/>
                    </a:cubicBezTo>
                    <a:cubicBezTo>
                      <a:pt x="1615" y="8229"/>
                      <a:pt x="1616" y="8228"/>
                      <a:pt x="1618" y="8228"/>
                    </a:cubicBezTo>
                    <a:cubicBezTo>
                      <a:pt x="1622" y="8228"/>
                      <a:pt x="1627" y="8231"/>
                      <a:pt x="1637" y="8246"/>
                    </a:cubicBezTo>
                    <a:cubicBezTo>
                      <a:pt x="1645" y="8254"/>
                      <a:pt x="1650" y="8259"/>
                      <a:pt x="1653" y="8259"/>
                    </a:cubicBezTo>
                    <a:cubicBezTo>
                      <a:pt x="1658" y="8259"/>
                      <a:pt x="1661" y="8249"/>
                      <a:pt x="1667" y="8226"/>
                    </a:cubicBezTo>
                    <a:cubicBezTo>
                      <a:pt x="1669" y="8218"/>
                      <a:pt x="1675" y="8215"/>
                      <a:pt x="1681" y="8215"/>
                    </a:cubicBezTo>
                    <a:cubicBezTo>
                      <a:pt x="1701" y="8215"/>
                      <a:pt x="1731" y="8238"/>
                      <a:pt x="1746" y="8246"/>
                    </a:cubicBezTo>
                    <a:cubicBezTo>
                      <a:pt x="1756" y="8256"/>
                      <a:pt x="1736" y="8266"/>
                      <a:pt x="1726" y="8285"/>
                    </a:cubicBezTo>
                    <a:cubicBezTo>
                      <a:pt x="1716" y="8295"/>
                      <a:pt x="1716" y="8295"/>
                      <a:pt x="1716" y="8305"/>
                    </a:cubicBezTo>
                    <a:lnTo>
                      <a:pt x="1736" y="8305"/>
                    </a:lnTo>
                    <a:cubicBezTo>
                      <a:pt x="1749" y="8305"/>
                      <a:pt x="1758" y="8301"/>
                      <a:pt x="1768" y="8301"/>
                    </a:cubicBezTo>
                    <a:cubicBezTo>
                      <a:pt x="1773" y="8301"/>
                      <a:pt x="1779" y="8302"/>
                      <a:pt x="1786" y="8305"/>
                    </a:cubicBezTo>
                    <a:lnTo>
                      <a:pt x="1795" y="8305"/>
                    </a:lnTo>
                    <a:cubicBezTo>
                      <a:pt x="1795" y="8315"/>
                      <a:pt x="1805" y="8315"/>
                      <a:pt x="1805" y="8325"/>
                    </a:cubicBezTo>
                    <a:cubicBezTo>
                      <a:pt x="1805" y="8325"/>
                      <a:pt x="1805" y="8335"/>
                      <a:pt x="1815" y="8345"/>
                    </a:cubicBezTo>
                    <a:cubicBezTo>
                      <a:pt x="1815" y="8345"/>
                      <a:pt x="1815" y="8355"/>
                      <a:pt x="1815" y="8355"/>
                    </a:cubicBezTo>
                    <a:cubicBezTo>
                      <a:pt x="1835" y="8365"/>
                      <a:pt x="1805" y="8404"/>
                      <a:pt x="1795" y="8414"/>
                    </a:cubicBezTo>
                    <a:cubicBezTo>
                      <a:pt x="1786" y="8414"/>
                      <a:pt x="1776" y="8404"/>
                      <a:pt x="1756" y="8375"/>
                    </a:cubicBezTo>
                    <a:cubicBezTo>
                      <a:pt x="1756" y="8375"/>
                      <a:pt x="1756" y="8365"/>
                      <a:pt x="1756" y="8365"/>
                    </a:cubicBezTo>
                    <a:cubicBezTo>
                      <a:pt x="1745" y="8348"/>
                      <a:pt x="1737" y="8341"/>
                      <a:pt x="1730" y="8341"/>
                    </a:cubicBezTo>
                    <a:cubicBezTo>
                      <a:pt x="1725" y="8341"/>
                      <a:pt x="1721" y="8346"/>
                      <a:pt x="1716" y="8355"/>
                    </a:cubicBezTo>
                    <a:cubicBezTo>
                      <a:pt x="1716" y="8355"/>
                      <a:pt x="1726" y="8365"/>
                      <a:pt x="1736" y="8375"/>
                    </a:cubicBezTo>
                    <a:cubicBezTo>
                      <a:pt x="1736" y="8385"/>
                      <a:pt x="1746" y="8385"/>
                      <a:pt x="1746" y="8394"/>
                    </a:cubicBezTo>
                    <a:cubicBezTo>
                      <a:pt x="1756" y="8404"/>
                      <a:pt x="1776" y="8444"/>
                      <a:pt x="1756" y="8464"/>
                    </a:cubicBezTo>
                    <a:cubicBezTo>
                      <a:pt x="1746" y="8474"/>
                      <a:pt x="1738" y="8479"/>
                      <a:pt x="1734" y="8479"/>
                    </a:cubicBezTo>
                    <a:cubicBezTo>
                      <a:pt x="1729" y="8479"/>
                      <a:pt x="1726" y="8474"/>
                      <a:pt x="1726" y="8464"/>
                    </a:cubicBezTo>
                    <a:cubicBezTo>
                      <a:pt x="1726" y="8448"/>
                      <a:pt x="1707" y="8419"/>
                      <a:pt x="1694" y="8419"/>
                    </a:cubicBezTo>
                    <a:cubicBezTo>
                      <a:pt x="1691" y="8419"/>
                      <a:pt x="1688" y="8420"/>
                      <a:pt x="1686" y="8424"/>
                    </a:cubicBezTo>
                    <a:cubicBezTo>
                      <a:pt x="1681" y="8429"/>
                      <a:pt x="1677" y="8432"/>
                      <a:pt x="1672" y="8432"/>
                    </a:cubicBezTo>
                    <a:cubicBezTo>
                      <a:pt x="1667" y="8432"/>
                      <a:pt x="1662" y="8429"/>
                      <a:pt x="1657" y="8424"/>
                    </a:cubicBezTo>
                    <a:cubicBezTo>
                      <a:pt x="1637" y="8414"/>
                      <a:pt x="1627" y="8394"/>
                      <a:pt x="1627" y="8385"/>
                    </a:cubicBezTo>
                    <a:cubicBezTo>
                      <a:pt x="1618" y="8366"/>
                      <a:pt x="1576" y="8324"/>
                      <a:pt x="1539" y="8324"/>
                    </a:cubicBezTo>
                    <a:cubicBezTo>
                      <a:pt x="1535" y="8324"/>
                      <a:pt x="1531" y="8324"/>
                      <a:pt x="1528" y="8325"/>
                    </a:cubicBezTo>
                    <a:cubicBezTo>
                      <a:pt x="1498" y="8335"/>
                      <a:pt x="1558" y="8375"/>
                      <a:pt x="1577" y="8404"/>
                    </a:cubicBezTo>
                    <a:cubicBezTo>
                      <a:pt x="1577" y="8404"/>
                      <a:pt x="1577" y="8414"/>
                      <a:pt x="1577" y="8414"/>
                    </a:cubicBezTo>
                    <a:cubicBezTo>
                      <a:pt x="1577" y="8424"/>
                      <a:pt x="1567" y="8434"/>
                      <a:pt x="1558" y="8444"/>
                    </a:cubicBezTo>
                    <a:cubicBezTo>
                      <a:pt x="1551" y="8451"/>
                      <a:pt x="1539" y="8458"/>
                      <a:pt x="1525" y="8458"/>
                    </a:cubicBezTo>
                    <a:cubicBezTo>
                      <a:pt x="1520" y="8458"/>
                      <a:pt x="1514" y="8457"/>
                      <a:pt x="1508" y="8454"/>
                    </a:cubicBezTo>
                    <a:cubicBezTo>
                      <a:pt x="1505" y="8448"/>
                      <a:pt x="1502" y="8446"/>
                      <a:pt x="1499" y="8446"/>
                    </a:cubicBezTo>
                    <a:cubicBezTo>
                      <a:pt x="1493" y="8446"/>
                      <a:pt x="1488" y="8460"/>
                      <a:pt x="1488" y="8474"/>
                    </a:cubicBezTo>
                    <a:cubicBezTo>
                      <a:pt x="1488" y="8484"/>
                      <a:pt x="1498" y="8504"/>
                      <a:pt x="1498" y="8513"/>
                    </a:cubicBezTo>
                    <a:cubicBezTo>
                      <a:pt x="1500" y="8517"/>
                      <a:pt x="1503" y="8519"/>
                      <a:pt x="1506" y="8519"/>
                    </a:cubicBezTo>
                    <a:cubicBezTo>
                      <a:pt x="1520" y="8519"/>
                      <a:pt x="1544" y="8494"/>
                      <a:pt x="1567" y="8494"/>
                    </a:cubicBezTo>
                    <a:cubicBezTo>
                      <a:pt x="1597" y="8494"/>
                      <a:pt x="1607" y="8444"/>
                      <a:pt x="1627" y="8444"/>
                    </a:cubicBezTo>
                    <a:cubicBezTo>
                      <a:pt x="1629" y="8443"/>
                      <a:pt x="1630" y="8443"/>
                      <a:pt x="1631" y="8443"/>
                    </a:cubicBezTo>
                    <a:cubicBezTo>
                      <a:pt x="1645" y="8443"/>
                      <a:pt x="1637" y="8488"/>
                      <a:pt x="1637" y="8533"/>
                    </a:cubicBezTo>
                    <a:cubicBezTo>
                      <a:pt x="1637" y="8553"/>
                      <a:pt x="1647" y="8553"/>
                      <a:pt x="1677" y="8553"/>
                    </a:cubicBezTo>
                    <a:cubicBezTo>
                      <a:pt x="1686" y="8543"/>
                      <a:pt x="1696" y="8543"/>
                      <a:pt x="1706" y="8543"/>
                    </a:cubicBezTo>
                    <a:lnTo>
                      <a:pt x="1716" y="8543"/>
                    </a:lnTo>
                    <a:cubicBezTo>
                      <a:pt x="1740" y="8535"/>
                      <a:pt x="1758" y="8521"/>
                      <a:pt x="1779" y="8521"/>
                    </a:cubicBezTo>
                    <a:cubicBezTo>
                      <a:pt x="1784" y="8521"/>
                      <a:pt x="1790" y="8521"/>
                      <a:pt x="1795" y="8523"/>
                    </a:cubicBezTo>
                    <a:cubicBezTo>
                      <a:pt x="1795" y="8523"/>
                      <a:pt x="1805" y="8513"/>
                      <a:pt x="1805" y="8513"/>
                    </a:cubicBezTo>
                    <a:cubicBezTo>
                      <a:pt x="1825" y="8523"/>
                      <a:pt x="1845" y="8543"/>
                      <a:pt x="1855" y="8563"/>
                    </a:cubicBezTo>
                    <a:cubicBezTo>
                      <a:pt x="1865" y="8573"/>
                      <a:pt x="1875" y="8593"/>
                      <a:pt x="1855" y="8593"/>
                    </a:cubicBezTo>
                    <a:cubicBezTo>
                      <a:pt x="1825" y="8593"/>
                      <a:pt x="1786" y="8623"/>
                      <a:pt x="1786" y="8662"/>
                    </a:cubicBezTo>
                    <a:cubicBezTo>
                      <a:pt x="1793" y="8669"/>
                      <a:pt x="1795" y="8676"/>
                      <a:pt x="1792" y="8676"/>
                    </a:cubicBezTo>
                    <a:cubicBezTo>
                      <a:pt x="1791" y="8676"/>
                      <a:pt x="1788" y="8675"/>
                      <a:pt x="1786" y="8672"/>
                    </a:cubicBezTo>
                    <a:cubicBezTo>
                      <a:pt x="1777" y="8664"/>
                      <a:pt x="1762" y="8628"/>
                      <a:pt x="1746" y="8628"/>
                    </a:cubicBezTo>
                    <a:cubicBezTo>
                      <a:pt x="1743" y="8628"/>
                      <a:pt x="1739" y="8629"/>
                      <a:pt x="1736" y="8632"/>
                    </a:cubicBezTo>
                    <a:cubicBezTo>
                      <a:pt x="1736" y="8652"/>
                      <a:pt x="1736" y="8672"/>
                      <a:pt x="1726" y="8682"/>
                    </a:cubicBezTo>
                    <a:lnTo>
                      <a:pt x="1776" y="8692"/>
                    </a:lnTo>
                    <a:cubicBezTo>
                      <a:pt x="1766" y="8692"/>
                      <a:pt x="1766" y="8692"/>
                      <a:pt x="1766" y="8702"/>
                    </a:cubicBezTo>
                    <a:cubicBezTo>
                      <a:pt x="1761" y="8704"/>
                      <a:pt x="1758" y="8705"/>
                      <a:pt x="1755" y="8705"/>
                    </a:cubicBezTo>
                    <a:cubicBezTo>
                      <a:pt x="1753" y="8705"/>
                      <a:pt x="1751" y="8704"/>
                      <a:pt x="1750" y="8704"/>
                    </a:cubicBezTo>
                    <a:cubicBezTo>
                      <a:pt x="1746" y="8704"/>
                      <a:pt x="1741" y="8707"/>
                      <a:pt x="1726" y="8722"/>
                    </a:cubicBezTo>
                    <a:cubicBezTo>
                      <a:pt x="1716" y="8732"/>
                      <a:pt x="1716" y="8732"/>
                      <a:pt x="1706" y="8732"/>
                    </a:cubicBezTo>
                    <a:cubicBezTo>
                      <a:pt x="1677" y="8732"/>
                      <a:pt x="1667" y="8722"/>
                      <a:pt x="1657" y="8692"/>
                    </a:cubicBezTo>
                    <a:cubicBezTo>
                      <a:pt x="1647" y="8702"/>
                      <a:pt x="1627" y="8702"/>
                      <a:pt x="1617" y="8702"/>
                    </a:cubicBezTo>
                    <a:cubicBezTo>
                      <a:pt x="1607" y="8722"/>
                      <a:pt x="1607" y="8742"/>
                      <a:pt x="1607" y="8751"/>
                    </a:cubicBezTo>
                    <a:cubicBezTo>
                      <a:pt x="1617" y="8761"/>
                      <a:pt x="1627" y="8771"/>
                      <a:pt x="1617" y="8771"/>
                    </a:cubicBezTo>
                    <a:cubicBezTo>
                      <a:pt x="1617" y="8781"/>
                      <a:pt x="1617" y="8781"/>
                      <a:pt x="1597" y="8781"/>
                    </a:cubicBezTo>
                    <a:cubicBezTo>
                      <a:pt x="1587" y="8781"/>
                      <a:pt x="1587" y="8781"/>
                      <a:pt x="1587" y="8771"/>
                    </a:cubicBezTo>
                    <a:cubicBezTo>
                      <a:pt x="1558" y="8771"/>
                      <a:pt x="1508" y="8771"/>
                      <a:pt x="1508" y="8781"/>
                    </a:cubicBezTo>
                    <a:cubicBezTo>
                      <a:pt x="1498" y="8791"/>
                      <a:pt x="1498" y="8811"/>
                      <a:pt x="1478" y="8821"/>
                    </a:cubicBezTo>
                    <a:cubicBezTo>
                      <a:pt x="1458" y="8831"/>
                      <a:pt x="1498" y="8870"/>
                      <a:pt x="1508" y="8880"/>
                    </a:cubicBezTo>
                    <a:cubicBezTo>
                      <a:pt x="1518" y="8880"/>
                      <a:pt x="1528" y="8870"/>
                      <a:pt x="1567" y="8841"/>
                    </a:cubicBezTo>
                    <a:cubicBezTo>
                      <a:pt x="1584" y="8819"/>
                      <a:pt x="1594" y="8812"/>
                      <a:pt x="1602" y="8812"/>
                    </a:cubicBezTo>
                    <a:cubicBezTo>
                      <a:pt x="1608" y="8812"/>
                      <a:pt x="1613" y="8816"/>
                      <a:pt x="1617" y="8821"/>
                    </a:cubicBezTo>
                    <a:cubicBezTo>
                      <a:pt x="1627" y="8831"/>
                      <a:pt x="1587" y="8851"/>
                      <a:pt x="1577" y="8860"/>
                    </a:cubicBezTo>
                    <a:cubicBezTo>
                      <a:pt x="1567" y="8870"/>
                      <a:pt x="1538" y="8910"/>
                      <a:pt x="1558" y="8930"/>
                    </a:cubicBezTo>
                    <a:cubicBezTo>
                      <a:pt x="1572" y="8935"/>
                      <a:pt x="1585" y="8937"/>
                      <a:pt x="1593" y="8937"/>
                    </a:cubicBezTo>
                    <a:cubicBezTo>
                      <a:pt x="1602" y="8937"/>
                      <a:pt x="1607" y="8935"/>
                      <a:pt x="1607" y="8930"/>
                    </a:cubicBezTo>
                    <a:cubicBezTo>
                      <a:pt x="1607" y="8914"/>
                      <a:pt x="1627" y="8885"/>
                      <a:pt x="1645" y="8885"/>
                    </a:cubicBezTo>
                    <a:cubicBezTo>
                      <a:pt x="1649" y="8885"/>
                      <a:pt x="1653" y="8886"/>
                      <a:pt x="1657" y="8890"/>
                    </a:cubicBezTo>
                    <a:cubicBezTo>
                      <a:pt x="1660" y="8894"/>
                      <a:pt x="1666" y="8896"/>
                      <a:pt x="1672" y="8896"/>
                    </a:cubicBezTo>
                    <a:cubicBezTo>
                      <a:pt x="1697" y="8896"/>
                      <a:pt x="1738" y="8867"/>
                      <a:pt x="1746" y="8851"/>
                    </a:cubicBezTo>
                    <a:cubicBezTo>
                      <a:pt x="1746" y="8833"/>
                      <a:pt x="1809" y="8799"/>
                      <a:pt x="1858" y="8799"/>
                    </a:cubicBezTo>
                    <a:cubicBezTo>
                      <a:pt x="1864" y="8799"/>
                      <a:pt x="1869" y="8800"/>
                      <a:pt x="1875" y="8801"/>
                    </a:cubicBezTo>
                    <a:cubicBezTo>
                      <a:pt x="1914" y="8811"/>
                      <a:pt x="1835" y="8851"/>
                      <a:pt x="1815" y="8870"/>
                    </a:cubicBezTo>
                    <a:cubicBezTo>
                      <a:pt x="1798" y="8888"/>
                      <a:pt x="1851" y="8922"/>
                      <a:pt x="1891" y="8922"/>
                    </a:cubicBezTo>
                    <a:cubicBezTo>
                      <a:pt x="1896" y="8922"/>
                      <a:pt x="1900" y="8921"/>
                      <a:pt x="1905" y="8920"/>
                    </a:cubicBezTo>
                    <a:cubicBezTo>
                      <a:pt x="1909" y="8917"/>
                      <a:pt x="1913" y="8915"/>
                      <a:pt x="1917" y="8915"/>
                    </a:cubicBezTo>
                    <a:cubicBezTo>
                      <a:pt x="1934" y="8915"/>
                      <a:pt x="1933" y="8953"/>
                      <a:pt x="1924" y="8970"/>
                    </a:cubicBezTo>
                    <a:cubicBezTo>
                      <a:pt x="1919" y="8975"/>
                      <a:pt x="1913" y="8976"/>
                      <a:pt x="1905" y="8976"/>
                    </a:cubicBezTo>
                    <a:cubicBezTo>
                      <a:pt x="1881" y="8976"/>
                      <a:pt x="1848" y="8960"/>
                      <a:pt x="1825" y="8960"/>
                    </a:cubicBezTo>
                    <a:cubicBezTo>
                      <a:pt x="1786" y="8950"/>
                      <a:pt x="1766" y="8910"/>
                      <a:pt x="1736" y="8910"/>
                    </a:cubicBezTo>
                    <a:cubicBezTo>
                      <a:pt x="1734" y="8909"/>
                      <a:pt x="1733" y="8909"/>
                      <a:pt x="1731" y="8909"/>
                    </a:cubicBezTo>
                    <a:cubicBezTo>
                      <a:pt x="1718" y="8909"/>
                      <a:pt x="1726" y="8953"/>
                      <a:pt x="1726" y="8989"/>
                    </a:cubicBezTo>
                    <a:cubicBezTo>
                      <a:pt x="1726" y="9007"/>
                      <a:pt x="1712" y="9013"/>
                      <a:pt x="1693" y="9013"/>
                    </a:cubicBezTo>
                    <a:cubicBezTo>
                      <a:pt x="1669" y="9013"/>
                      <a:pt x="1639" y="9005"/>
                      <a:pt x="1617" y="8999"/>
                    </a:cubicBezTo>
                    <a:cubicBezTo>
                      <a:pt x="1575" y="8999"/>
                      <a:pt x="1547" y="8977"/>
                      <a:pt x="1508" y="8977"/>
                    </a:cubicBezTo>
                    <a:cubicBezTo>
                      <a:pt x="1502" y="8977"/>
                      <a:pt x="1495" y="8978"/>
                      <a:pt x="1488" y="8979"/>
                    </a:cubicBezTo>
                    <a:cubicBezTo>
                      <a:pt x="1439" y="8989"/>
                      <a:pt x="1379" y="9049"/>
                      <a:pt x="1419" y="9049"/>
                    </a:cubicBezTo>
                    <a:cubicBezTo>
                      <a:pt x="1458" y="9059"/>
                      <a:pt x="1528" y="9079"/>
                      <a:pt x="1518" y="9118"/>
                    </a:cubicBezTo>
                    <a:cubicBezTo>
                      <a:pt x="1514" y="9128"/>
                      <a:pt x="1513" y="9131"/>
                      <a:pt x="1514" y="9131"/>
                    </a:cubicBezTo>
                    <a:cubicBezTo>
                      <a:pt x="1518" y="9131"/>
                      <a:pt x="1546" y="9090"/>
                      <a:pt x="1565" y="9090"/>
                    </a:cubicBezTo>
                    <a:cubicBezTo>
                      <a:pt x="1570" y="9090"/>
                      <a:pt x="1574" y="9092"/>
                      <a:pt x="1577" y="9098"/>
                    </a:cubicBezTo>
                    <a:cubicBezTo>
                      <a:pt x="1607" y="9128"/>
                      <a:pt x="1587" y="9188"/>
                      <a:pt x="1637" y="9188"/>
                    </a:cubicBezTo>
                    <a:cubicBezTo>
                      <a:pt x="1686" y="9188"/>
                      <a:pt x="1696" y="9168"/>
                      <a:pt x="1716" y="9118"/>
                    </a:cubicBezTo>
                    <a:cubicBezTo>
                      <a:pt x="1718" y="9114"/>
                      <a:pt x="1721" y="9112"/>
                      <a:pt x="1724" y="9112"/>
                    </a:cubicBezTo>
                    <a:cubicBezTo>
                      <a:pt x="1734" y="9112"/>
                      <a:pt x="1748" y="9137"/>
                      <a:pt x="1756" y="9168"/>
                    </a:cubicBezTo>
                    <a:cubicBezTo>
                      <a:pt x="1756" y="9178"/>
                      <a:pt x="1756" y="9188"/>
                      <a:pt x="1766" y="9188"/>
                    </a:cubicBezTo>
                    <a:cubicBezTo>
                      <a:pt x="1766" y="9208"/>
                      <a:pt x="1776" y="9217"/>
                      <a:pt x="1776" y="9227"/>
                    </a:cubicBezTo>
                    <a:cubicBezTo>
                      <a:pt x="1776" y="9232"/>
                      <a:pt x="1777" y="9234"/>
                      <a:pt x="1779" y="9234"/>
                    </a:cubicBezTo>
                    <a:cubicBezTo>
                      <a:pt x="1790" y="9234"/>
                      <a:pt x="1828" y="9175"/>
                      <a:pt x="1845" y="9158"/>
                    </a:cubicBezTo>
                    <a:lnTo>
                      <a:pt x="1865" y="9158"/>
                    </a:lnTo>
                    <a:cubicBezTo>
                      <a:pt x="1865" y="9168"/>
                      <a:pt x="1865" y="9198"/>
                      <a:pt x="1885" y="9208"/>
                    </a:cubicBezTo>
                    <a:cubicBezTo>
                      <a:pt x="1894" y="9217"/>
                      <a:pt x="1903" y="9224"/>
                      <a:pt x="1915" y="9224"/>
                    </a:cubicBezTo>
                    <a:cubicBezTo>
                      <a:pt x="1929" y="9224"/>
                      <a:pt x="1947" y="9214"/>
                      <a:pt x="1974" y="9188"/>
                    </a:cubicBezTo>
                    <a:lnTo>
                      <a:pt x="2123" y="9198"/>
                    </a:lnTo>
                    <a:cubicBezTo>
                      <a:pt x="2123" y="9198"/>
                      <a:pt x="2123" y="9208"/>
                      <a:pt x="2123" y="9208"/>
                    </a:cubicBezTo>
                    <a:cubicBezTo>
                      <a:pt x="2133" y="9217"/>
                      <a:pt x="2133" y="9217"/>
                      <a:pt x="2133" y="9217"/>
                    </a:cubicBezTo>
                    <a:cubicBezTo>
                      <a:pt x="2133" y="9217"/>
                      <a:pt x="2143" y="9237"/>
                      <a:pt x="2162" y="9267"/>
                    </a:cubicBezTo>
                    <a:cubicBezTo>
                      <a:pt x="2182" y="9277"/>
                      <a:pt x="2192" y="9297"/>
                      <a:pt x="2212" y="9307"/>
                    </a:cubicBezTo>
                    <a:cubicBezTo>
                      <a:pt x="2222" y="9317"/>
                      <a:pt x="2222" y="9317"/>
                      <a:pt x="2232" y="9327"/>
                    </a:cubicBezTo>
                    <a:cubicBezTo>
                      <a:pt x="2252" y="9346"/>
                      <a:pt x="2242" y="9356"/>
                      <a:pt x="2222" y="9366"/>
                    </a:cubicBezTo>
                    <a:cubicBezTo>
                      <a:pt x="2172" y="9386"/>
                      <a:pt x="2073" y="9396"/>
                      <a:pt x="2033" y="9396"/>
                    </a:cubicBezTo>
                    <a:cubicBezTo>
                      <a:pt x="1974" y="9406"/>
                      <a:pt x="2053" y="9455"/>
                      <a:pt x="2004" y="9495"/>
                    </a:cubicBezTo>
                    <a:cubicBezTo>
                      <a:pt x="1997" y="9502"/>
                      <a:pt x="1989" y="9504"/>
                      <a:pt x="1980" y="9504"/>
                    </a:cubicBezTo>
                    <a:cubicBezTo>
                      <a:pt x="1935" y="9504"/>
                      <a:pt x="1860" y="9434"/>
                      <a:pt x="1786" y="9426"/>
                    </a:cubicBezTo>
                    <a:cubicBezTo>
                      <a:pt x="1759" y="9419"/>
                      <a:pt x="1738" y="9415"/>
                      <a:pt x="1719" y="9415"/>
                    </a:cubicBezTo>
                    <a:cubicBezTo>
                      <a:pt x="1682" y="9415"/>
                      <a:pt x="1653" y="9432"/>
                      <a:pt x="1607" y="9485"/>
                    </a:cubicBezTo>
                    <a:cubicBezTo>
                      <a:pt x="1550" y="9550"/>
                      <a:pt x="1586" y="9615"/>
                      <a:pt x="1661" y="9615"/>
                    </a:cubicBezTo>
                    <a:cubicBezTo>
                      <a:pt x="1677" y="9615"/>
                      <a:pt x="1696" y="9611"/>
                      <a:pt x="1716" y="9604"/>
                    </a:cubicBezTo>
                    <a:cubicBezTo>
                      <a:pt x="1735" y="9596"/>
                      <a:pt x="1749" y="9593"/>
                      <a:pt x="1759" y="9593"/>
                    </a:cubicBezTo>
                    <a:cubicBezTo>
                      <a:pt x="1802" y="9593"/>
                      <a:pt x="1778" y="9650"/>
                      <a:pt x="1786" y="9674"/>
                    </a:cubicBezTo>
                    <a:cubicBezTo>
                      <a:pt x="1786" y="9693"/>
                      <a:pt x="1706" y="9693"/>
                      <a:pt x="1577" y="9773"/>
                    </a:cubicBezTo>
                    <a:cubicBezTo>
                      <a:pt x="1489" y="9820"/>
                      <a:pt x="1522" y="9863"/>
                      <a:pt x="1577" y="9863"/>
                    </a:cubicBezTo>
                    <a:cubicBezTo>
                      <a:pt x="1602" y="9863"/>
                      <a:pt x="1632" y="9854"/>
                      <a:pt x="1657" y="9832"/>
                    </a:cubicBezTo>
                    <a:cubicBezTo>
                      <a:pt x="1691" y="9805"/>
                      <a:pt x="1722" y="9802"/>
                      <a:pt x="1750" y="9802"/>
                    </a:cubicBezTo>
                    <a:cubicBezTo>
                      <a:pt x="1758" y="9802"/>
                      <a:pt x="1765" y="9802"/>
                      <a:pt x="1773" y="9802"/>
                    </a:cubicBezTo>
                    <a:cubicBezTo>
                      <a:pt x="1808" y="9802"/>
                      <a:pt x="1840" y="9797"/>
                      <a:pt x="1875" y="9743"/>
                    </a:cubicBezTo>
                    <a:cubicBezTo>
                      <a:pt x="1911" y="9692"/>
                      <a:pt x="1936" y="9670"/>
                      <a:pt x="1949" y="9670"/>
                    </a:cubicBezTo>
                    <a:cubicBezTo>
                      <a:pt x="1962" y="9670"/>
                      <a:pt x="1964" y="9689"/>
                      <a:pt x="1954" y="9723"/>
                    </a:cubicBezTo>
                    <a:cubicBezTo>
                      <a:pt x="1941" y="9759"/>
                      <a:pt x="1950" y="9777"/>
                      <a:pt x="1970" y="9777"/>
                    </a:cubicBezTo>
                    <a:cubicBezTo>
                      <a:pt x="1995" y="9777"/>
                      <a:pt x="2035" y="9752"/>
                      <a:pt x="2073" y="9703"/>
                    </a:cubicBezTo>
                    <a:cubicBezTo>
                      <a:pt x="2113" y="9644"/>
                      <a:pt x="2113" y="9604"/>
                      <a:pt x="2133" y="9574"/>
                    </a:cubicBezTo>
                    <a:cubicBezTo>
                      <a:pt x="2143" y="9564"/>
                      <a:pt x="2162" y="9545"/>
                      <a:pt x="2182" y="9535"/>
                    </a:cubicBezTo>
                    <a:cubicBezTo>
                      <a:pt x="2188" y="9533"/>
                      <a:pt x="2193" y="9532"/>
                      <a:pt x="2197" y="9532"/>
                    </a:cubicBezTo>
                    <a:cubicBezTo>
                      <a:pt x="2236" y="9532"/>
                      <a:pt x="2211" y="9610"/>
                      <a:pt x="2202" y="9664"/>
                    </a:cubicBezTo>
                    <a:cubicBezTo>
                      <a:pt x="2202" y="9683"/>
                      <a:pt x="2202" y="9693"/>
                      <a:pt x="2202" y="9703"/>
                    </a:cubicBezTo>
                    <a:cubicBezTo>
                      <a:pt x="2202" y="9733"/>
                      <a:pt x="2212" y="9773"/>
                      <a:pt x="2123" y="9793"/>
                    </a:cubicBezTo>
                    <a:cubicBezTo>
                      <a:pt x="2033" y="9812"/>
                      <a:pt x="2063" y="9892"/>
                      <a:pt x="2004" y="9971"/>
                    </a:cubicBezTo>
                    <a:cubicBezTo>
                      <a:pt x="1991" y="9992"/>
                      <a:pt x="1981" y="10000"/>
                      <a:pt x="1971" y="10000"/>
                    </a:cubicBezTo>
                    <a:cubicBezTo>
                      <a:pt x="1945" y="10000"/>
                      <a:pt x="1926" y="9931"/>
                      <a:pt x="1875" y="9872"/>
                    </a:cubicBezTo>
                    <a:cubicBezTo>
                      <a:pt x="1864" y="9861"/>
                      <a:pt x="1855" y="9857"/>
                      <a:pt x="1847" y="9857"/>
                    </a:cubicBezTo>
                    <a:cubicBezTo>
                      <a:pt x="1802" y="9857"/>
                      <a:pt x="1791" y="9998"/>
                      <a:pt x="1766" y="10040"/>
                    </a:cubicBezTo>
                    <a:cubicBezTo>
                      <a:pt x="1736" y="10080"/>
                      <a:pt x="1696" y="10021"/>
                      <a:pt x="1617" y="10169"/>
                    </a:cubicBezTo>
                    <a:cubicBezTo>
                      <a:pt x="1554" y="10288"/>
                      <a:pt x="1641" y="10312"/>
                      <a:pt x="1695" y="10312"/>
                    </a:cubicBezTo>
                    <a:cubicBezTo>
                      <a:pt x="1708" y="10312"/>
                      <a:pt x="1720" y="10310"/>
                      <a:pt x="1726" y="10308"/>
                    </a:cubicBezTo>
                    <a:cubicBezTo>
                      <a:pt x="1746" y="10298"/>
                      <a:pt x="1736" y="10130"/>
                      <a:pt x="1795" y="10110"/>
                    </a:cubicBezTo>
                    <a:cubicBezTo>
                      <a:pt x="1804" y="10106"/>
                      <a:pt x="1813" y="10103"/>
                      <a:pt x="1821" y="10103"/>
                    </a:cubicBezTo>
                    <a:cubicBezTo>
                      <a:pt x="1869" y="10103"/>
                      <a:pt x="1900" y="10174"/>
                      <a:pt x="1815" y="10259"/>
                    </a:cubicBezTo>
                    <a:cubicBezTo>
                      <a:pt x="1738" y="10335"/>
                      <a:pt x="1739" y="10365"/>
                      <a:pt x="1771" y="10365"/>
                    </a:cubicBezTo>
                    <a:cubicBezTo>
                      <a:pt x="1780" y="10365"/>
                      <a:pt x="1792" y="10362"/>
                      <a:pt x="1805" y="10358"/>
                    </a:cubicBezTo>
                    <a:cubicBezTo>
                      <a:pt x="1809" y="10356"/>
                      <a:pt x="1813" y="10356"/>
                      <a:pt x="1816" y="10356"/>
                    </a:cubicBezTo>
                    <a:cubicBezTo>
                      <a:pt x="1862" y="10356"/>
                      <a:pt x="1843" y="10477"/>
                      <a:pt x="1815" y="10477"/>
                    </a:cubicBezTo>
                    <a:cubicBezTo>
                      <a:pt x="1796" y="10477"/>
                      <a:pt x="1724" y="10387"/>
                      <a:pt x="1674" y="10387"/>
                    </a:cubicBezTo>
                    <a:cubicBezTo>
                      <a:pt x="1671" y="10387"/>
                      <a:pt x="1669" y="10387"/>
                      <a:pt x="1667" y="10387"/>
                    </a:cubicBezTo>
                    <a:cubicBezTo>
                      <a:pt x="1617" y="10397"/>
                      <a:pt x="1607" y="10457"/>
                      <a:pt x="1577" y="10556"/>
                    </a:cubicBezTo>
                    <a:cubicBezTo>
                      <a:pt x="1566" y="10584"/>
                      <a:pt x="1554" y="10591"/>
                      <a:pt x="1540" y="10591"/>
                    </a:cubicBezTo>
                    <a:cubicBezTo>
                      <a:pt x="1524" y="10591"/>
                      <a:pt x="1507" y="10580"/>
                      <a:pt x="1491" y="10580"/>
                    </a:cubicBezTo>
                    <a:cubicBezTo>
                      <a:pt x="1472" y="10580"/>
                      <a:pt x="1454" y="10594"/>
                      <a:pt x="1439" y="10655"/>
                    </a:cubicBezTo>
                    <a:cubicBezTo>
                      <a:pt x="1420" y="10728"/>
                      <a:pt x="1458" y="10752"/>
                      <a:pt x="1509" y="10752"/>
                    </a:cubicBezTo>
                    <a:cubicBezTo>
                      <a:pt x="1570" y="10752"/>
                      <a:pt x="1650" y="10717"/>
                      <a:pt x="1677" y="10685"/>
                    </a:cubicBezTo>
                    <a:cubicBezTo>
                      <a:pt x="1696" y="10650"/>
                      <a:pt x="1686" y="10648"/>
                      <a:pt x="1681" y="10648"/>
                    </a:cubicBezTo>
                    <a:cubicBezTo>
                      <a:pt x="1681" y="10648"/>
                      <a:pt x="1680" y="10648"/>
                      <a:pt x="1680" y="10648"/>
                    </a:cubicBezTo>
                    <a:cubicBezTo>
                      <a:pt x="1678" y="10648"/>
                      <a:pt x="1683" y="10646"/>
                      <a:pt x="1716" y="10625"/>
                    </a:cubicBezTo>
                    <a:cubicBezTo>
                      <a:pt x="1731" y="10617"/>
                      <a:pt x="1742" y="10614"/>
                      <a:pt x="1750" y="10614"/>
                    </a:cubicBezTo>
                    <a:cubicBezTo>
                      <a:pt x="1792" y="10614"/>
                      <a:pt x="1756" y="10712"/>
                      <a:pt x="1706" y="10804"/>
                    </a:cubicBezTo>
                    <a:cubicBezTo>
                      <a:pt x="1671" y="10881"/>
                      <a:pt x="1656" y="10928"/>
                      <a:pt x="1675" y="10928"/>
                    </a:cubicBezTo>
                    <a:cubicBezTo>
                      <a:pt x="1682" y="10928"/>
                      <a:pt x="1696" y="10920"/>
                      <a:pt x="1716" y="10903"/>
                    </a:cubicBezTo>
                    <a:cubicBezTo>
                      <a:pt x="1795" y="10844"/>
                      <a:pt x="1766" y="10754"/>
                      <a:pt x="1795" y="10675"/>
                    </a:cubicBezTo>
                    <a:cubicBezTo>
                      <a:pt x="1804" y="10651"/>
                      <a:pt x="1817" y="10642"/>
                      <a:pt x="1830" y="10642"/>
                    </a:cubicBezTo>
                    <a:cubicBezTo>
                      <a:pt x="1861" y="10642"/>
                      <a:pt x="1898" y="10696"/>
                      <a:pt x="1905" y="10744"/>
                    </a:cubicBezTo>
                    <a:cubicBezTo>
                      <a:pt x="1924" y="10814"/>
                      <a:pt x="1865" y="10764"/>
                      <a:pt x="1815" y="10853"/>
                    </a:cubicBezTo>
                    <a:cubicBezTo>
                      <a:pt x="1777" y="10911"/>
                      <a:pt x="1726" y="10998"/>
                      <a:pt x="1751" y="10998"/>
                    </a:cubicBezTo>
                    <a:cubicBezTo>
                      <a:pt x="1765" y="10998"/>
                      <a:pt x="1802" y="10973"/>
                      <a:pt x="1875" y="10903"/>
                    </a:cubicBezTo>
                    <a:cubicBezTo>
                      <a:pt x="1934" y="10853"/>
                      <a:pt x="1924" y="10804"/>
                      <a:pt x="1944" y="10794"/>
                    </a:cubicBezTo>
                    <a:cubicBezTo>
                      <a:pt x="1946" y="10793"/>
                      <a:pt x="1949" y="10793"/>
                      <a:pt x="1951" y="10793"/>
                    </a:cubicBezTo>
                    <a:cubicBezTo>
                      <a:pt x="1980" y="10793"/>
                      <a:pt x="2012" y="10845"/>
                      <a:pt x="1994" y="10863"/>
                    </a:cubicBezTo>
                    <a:cubicBezTo>
                      <a:pt x="1964" y="10893"/>
                      <a:pt x="1954" y="10893"/>
                      <a:pt x="1914" y="10933"/>
                    </a:cubicBezTo>
                    <a:cubicBezTo>
                      <a:pt x="1875" y="10972"/>
                      <a:pt x="1855" y="10963"/>
                      <a:pt x="1776" y="11032"/>
                    </a:cubicBezTo>
                    <a:cubicBezTo>
                      <a:pt x="1744" y="11064"/>
                      <a:pt x="1720" y="11075"/>
                      <a:pt x="1697" y="11075"/>
                    </a:cubicBezTo>
                    <a:cubicBezTo>
                      <a:pt x="1663" y="11075"/>
                      <a:pt x="1631" y="11050"/>
                      <a:pt x="1577" y="11032"/>
                    </a:cubicBezTo>
                    <a:cubicBezTo>
                      <a:pt x="1563" y="11026"/>
                      <a:pt x="1555" y="11023"/>
                      <a:pt x="1550" y="11023"/>
                    </a:cubicBezTo>
                    <a:cubicBezTo>
                      <a:pt x="1528" y="11023"/>
                      <a:pt x="1622" y="11101"/>
                      <a:pt x="1597" y="11151"/>
                    </a:cubicBezTo>
                    <a:cubicBezTo>
                      <a:pt x="1591" y="11166"/>
                      <a:pt x="1571" y="11171"/>
                      <a:pt x="1545" y="11171"/>
                    </a:cubicBezTo>
                    <a:cubicBezTo>
                      <a:pt x="1483" y="11171"/>
                      <a:pt x="1389" y="11141"/>
                      <a:pt x="1389" y="11141"/>
                    </a:cubicBezTo>
                    <a:cubicBezTo>
                      <a:pt x="1389" y="11141"/>
                      <a:pt x="1359" y="11191"/>
                      <a:pt x="1379" y="11201"/>
                    </a:cubicBezTo>
                    <a:cubicBezTo>
                      <a:pt x="1384" y="11201"/>
                      <a:pt x="1390" y="11200"/>
                      <a:pt x="1395" y="11200"/>
                    </a:cubicBezTo>
                    <a:cubicBezTo>
                      <a:pt x="1413" y="11200"/>
                      <a:pt x="1434" y="11205"/>
                      <a:pt x="1448" y="11250"/>
                    </a:cubicBezTo>
                    <a:cubicBezTo>
                      <a:pt x="1457" y="11279"/>
                      <a:pt x="1450" y="11287"/>
                      <a:pt x="1433" y="11287"/>
                    </a:cubicBezTo>
                    <a:cubicBezTo>
                      <a:pt x="1409" y="11287"/>
                      <a:pt x="1366" y="11270"/>
                      <a:pt x="1320" y="11270"/>
                    </a:cubicBezTo>
                    <a:cubicBezTo>
                      <a:pt x="1240" y="11270"/>
                      <a:pt x="1270" y="11280"/>
                      <a:pt x="1260" y="11339"/>
                    </a:cubicBezTo>
                    <a:cubicBezTo>
                      <a:pt x="1256" y="11367"/>
                      <a:pt x="1265" y="11372"/>
                      <a:pt x="1280" y="11372"/>
                    </a:cubicBezTo>
                    <a:cubicBezTo>
                      <a:pt x="1291" y="11372"/>
                      <a:pt x="1306" y="11369"/>
                      <a:pt x="1322" y="11369"/>
                    </a:cubicBezTo>
                    <a:cubicBezTo>
                      <a:pt x="1340" y="11369"/>
                      <a:pt x="1360" y="11373"/>
                      <a:pt x="1379" y="11389"/>
                    </a:cubicBezTo>
                    <a:cubicBezTo>
                      <a:pt x="1439" y="11429"/>
                      <a:pt x="1329" y="11419"/>
                      <a:pt x="1329" y="11508"/>
                    </a:cubicBezTo>
                    <a:cubicBezTo>
                      <a:pt x="1329" y="11553"/>
                      <a:pt x="1342" y="11569"/>
                      <a:pt x="1359" y="11569"/>
                    </a:cubicBezTo>
                    <a:cubicBezTo>
                      <a:pt x="1379" y="11569"/>
                      <a:pt x="1407" y="11545"/>
                      <a:pt x="1429" y="11518"/>
                    </a:cubicBezTo>
                    <a:cubicBezTo>
                      <a:pt x="1468" y="11468"/>
                      <a:pt x="1498" y="11458"/>
                      <a:pt x="1528" y="11399"/>
                    </a:cubicBezTo>
                    <a:cubicBezTo>
                      <a:pt x="1546" y="11344"/>
                      <a:pt x="1556" y="11298"/>
                      <a:pt x="1588" y="11298"/>
                    </a:cubicBezTo>
                    <a:cubicBezTo>
                      <a:pt x="1591" y="11298"/>
                      <a:pt x="1594" y="11299"/>
                      <a:pt x="1597" y="11300"/>
                    </a:cubicBezTo>
                    <a:cubicBezTo>
                      <a:pt x="1647" y="11310"/>
                      <a:pt x="1637" y="11329"/>
                      <a:pt x="1597" y="11429"/>
                    </a:cubicBezTo>
                    <a:cubicBezTo>
                      <a:pt x="1558" y="11528"/>
                      <a:pt x="1558" y="11488"/>
                      <a:pt x="1587" y="11548"/>
                    </a:cubicBezTo>
                    <a:cubicBezTo>
                      <a:pt x="1592" y="11555"/>
                      <a:pt x="1597" y="11559"/>
                      <a:pt x="1601" y="11559"/>
                    </a:cubicBezTo>
                    <a:cubicBezTo>
                      <a:pt x="1626" y="11559"/>
                      <a:pt x="1648" y="11460"/>
                      <a:pt x="1657" y="11419"/>
                    </a:cubicBezTo>
                    <a:cubicBezTo>
                      <a:pt x="1667" y="11359"/>
                      <a:pt x="1706" y="11379"/>
                      <a:pt x="1766" y="11339"/>
                    </a:cubicBezTo>
                    <a:cubicBezTo>
                      <a:pt x="1775" y="11333"/>
                      <a:pt x="1781" y="11331"/>
                      <a:pt x="1787" y="11331"/>
                    </a:cubicBezTo>
                    <a:cubicBezTo>
                      <a:pt x="1817" y="11331"/>
                      <a:pt x="1795" y="11418"/>
                      <a:pt x="1795" y="11468"/>
                    </a:cubicBezTo>
                    <a:cubicBezTo>
                      <a:pt x="1795" y="11518"/>
                      <a:pt x="1786" y="11498"/>
                      <a:pt x="1766" y="11587"/>
                    </a:cubicBezTo>
                    <a:cubicBezTo>
                      <a:pt x="1760" y="11609"/>
                      <a:pt x="1760" y="11618"/>
                      <a:pt x="1764" y="11618"/>
                    </a:cubicBezTo>
                    <a:cubicBezTo>
                      <a:pt x="1773" y="11618"/>
                      <a:pt x="1809" y="11553"/>
                      <a:pt x="1845" y="11488"/>
                    </a:cubicBezTo>
                    <a:cubicBezTo>
                      <a:pt x="1863" y="11448"/>
                      <a:pt x="1867" y="11438"/>
                      <a:pt x="1876" y="11438"/>
                    </a:cubicBezTo>
                    <a:cubicBezTo>
                      <a:pt x="1886" y="11438"/>
                      <a:pt x="1902" y="11450"/>
                      <a:pt x="1948" y="11450"/>
                    </a:cubicBezTo>
                    <a:cubicBezTo>
                      <a:pt x="1955" y="11450"/>
                      <a:pt x="1964" y="11449"/>
                      <a:pt x="1974" y="11448"/>
                    </a:cubicBezTo>
                    <a:cubicBezTo>
                      <a:pt x="2083" y="11448"/>
                      <a:pt x="1974" y="11478"/>
                      <a:pt x="1914" y="11557"/>
                    </a:cubicBezTo>
                    <a:cubicBezTo>
                      <a:pt x="1876" y="11602"/>
                      <a:pt x="1875" y="11614"/>
                      <a:pt x="1895" y="11614"/>
                    </a:cubicBezTo>
                    <a:cubicBezTo>
                      <a:pt x="1906" y="11614"/>
                      <a:pt x="1923" y="11611"/>
                      <a:pt x="1944" y="11607"/>
                    </a:cubicBezTo>
                    <a:cubicBezTo>
                      <a:pt x="2004" y="11597"/>
                      <a:pt x="1954" y="11607"/>
                      <a:pt x="2053" y="11577"/>
                    </a:cubicBezTo>
                    <a:cubicBezTo>
                      <a:pt x="2062" y="11575"/>
                      <a:pt x="2070" y="11573"/>
                      <a:pt x="2076" y="11573"/>
                    </a:cubicBezTo>
                    <a:cubicBezTo>
                      <a:pt x="2140" y="11573"/>
                      <a:pt x="2083" y="11696"/>
                      <a:pt x="2083" y="11696"/>
                    </a:cubicBezTo>
                    <a:cubicBezTo>
                      <a:pt x="2083" y="11696"/>
                      <a:pt x="2032" y="11740"/>
                      <a:pt x="1980" y="11740"/>
                    </a:cubicBezTo>
                    <a:cubicBezTo>
                      <a:pt x="1971" y="11740"/>
                      <a:pt x="1963" y="11739"/>
                      <a:pt x="1954" y="11736"/>
                    </a:cubicBezTo>
                    <a:cubicBezTo>
                      <a:pt x="1904" y="11719"/>
                      <a:pt x="1896" y="11660"/>
                      <a:pt x="1853" y="11660"/>
                    </a:cubicBezTo>
                    <a:cubicBezTo>
                      <a:pt x="1845" y="11660"/>
                      <a:pt x="1836" y="11662"/>
                      <a:pt x="1825" y="11667"/>
                    </a:cubicBezTo>
                    <a:cubicBezTo>
                      <a:pt x="1756" y="11706"/>
                      <a:pt x="1766" y="11726"/>
                      <a:pt x="1746" y="11746"/>
                    </a:cubicBezTo>
                    <a:cubicBezTo>
                      <a:pt x="1741" y="11751"/>
                      <a:pt x="1738" y="11752"/>
                      <a:pt x="1734" y="11752"/>
                    </a:cubicBezTo>
                    <a:cubicBezTo>
                      <a:pt x="1730" y="11752"/>
                      <a:pt x="1726" y="11749"/>
                      <a:pt x="1721" y="11749"/>
                    </a:cubicBezTo>
                    <a:cubicBezTo>
                      <a:pt x="1714" y="11749"/>
                      <a:pt x="1704" y="11754"/>
                      <a:pt x="1686" y="11776"/>
                    </a:cubicBezTo>
                    <a:cubicBezTo>
                      <a:pt x="1670" y="11801"/>
                      <a:pt x="1660" y="11812"/>
                      <a:pt x="1652" y="11812"/>
                    </a:cubicBezTo>
                    <a:cubicBezTo>
                      <a:pt x="1642" y="11812"/>
                      <a:pt x="1634" y="11790"/>
                      <a:pt x="1617" y="11756"/>
                    </a:cubicBezTo>
                    <a:cubicBezTo>
                      <a:pt x="1608" y="11739"/>
                      <a:pt x="1593" y="11732"/>
                      <a:pt x="1575" y="11732"/>
                    </a:cubicBezTo>
                    <a:cubicBezTo>
                      <a:pt x="1529" y="11732"/>
                      <a:pt x="1464" y="11771"/>
                      <a:pt x="1429" y="11786"/>
                    </a:cubicBezTo>
                    <a:cubicBezTo>
                      <a:pt x="1379" y="11805"/>
                      <a:pt x="1518" y="11865"/>
                      <a:pt x="1508" y="11895"/>
                    </a:cubicBezTo>
                    <a:cubicBezTo>
                      <a:pt x="1503" y="11909"/>
                      <a:pt x="1503" y="11914"/>
                      <a:pt x="1497" y="11914"/>
                    </a:cubicBezTo>
                    <a:cubicBezTo>
                      <a:pt x="1491" y="11914"/>
                      <a:pt x="1478" y="11909"/>
                      <a:pt x="1448" y="11904"/>
                    </a:cubicBezTo>
                    <a:cubicBezTo>
                      <a:pt x="1424" y="11900"/>
                      <a:pt x="1391" y="11895"/>
                      <a:pt x="1364" y="11895"/>
                    </a:cubicBezTo>
                    <a:cubicBezTo>
                      <a:pt x="1337" y="11895"/>
                      <a:pt x="1315" y="11900"/>
                      <a:pt x="1310" y="11914"/>
                    </a:cubicBezTo>
                    <a:cubicBezTo>
                      <a:pt x="1300" y="11944"/>
                      <a:pt x="1290" y="11984"/>
                      <a:pt x="1260" y="12004"/>
                    </a:cubicBezTo>
                    <a:cubicBezTo>
                      <a:pt x="1230" y="12023"/>
                      <a:pt x="1290" y="12103"/>
                      <a:pt x="1320" y="12113"/>
                    </a:cubicBezTo>
                    <a:cubicBezTo>
                      <a:pt x="1323" y="12114"/>
                      <a:pt x="1326" y="12115"/>
                      <a:pt x="1329" y="12115"/>
                    </a:cubicBezTo>
                    <a:cubicBezTo>
                      <a:pt x="1346" y="12115"/>
                      <a:pt x="1367" y="12092"/>
                      <a:pt x="1409" y="12033"/>
                    </a:cubicBezTo>
                    <a:cubicBezTo>
                      <a:pt x="1436" y="11990"/>
                      <a:pt x="1455" y="11976"/>
                      <a:pt x="1469" y="11976"/>
                    </a:cubicBezTo>
                    <a:cubicBezTo>
                      <a:pt x="1480" y="11976"/>
                      <a:pt x="1489" y="11985"/>
                      <a:pt x="1498" y="11994"/>
                    </a:cubicBezTo>
                    <a:cubicBezTo>
                      <a:pt x="1508" y="12023"/>
                      <a:pt x="1448" y="12053"/>
                      <a:pt x="1429" y="12073"/>
                    </a:cubicBezTo>
                    <a:cubicBezTo>
                      <a:pt x="1409" y="12103"/>
                      <a:pt x="1359" y="12182"/>
                      <a:pt x="1409" y="12222"/>
                    </a:cubicBezTo>
                    <a:cubicBezTo>
                      <a:pt x="1429" y="12237"/>
                      <a:pt x="1448" y="12244"/>
                      <a:pt x="1463" y="12244"/>
                    </a:cubicBezTo>
                    <a:cubicBezTo>
                      <a:pt x="1478" y="12244"/>
                      <a:pt x="1488" y="12237"/>
                      <a:pt x="1488" y="12222"/>
                    </a:cubicBezTo>
                    <a:cubicBezTo>
                      <a:pt x="1488" y="12197"/>
                      <a:pt x="1522" y="12132"/>
                      <a:pt x="1550" y="12132"/>
                    </a:cubicBezTo>
                    <a:cubicBezTo>
                      <a:pt x="1556" y="12132"/>
                      <a:pt x="1562" y="12135"/>
                      <a:pt x="1567" y="12142"/>
                    </a:cubicBezTo>
                    <a:cubicBezTo>
                      <a:pt x="1573" y="12150"/>
                      <a:pt x="1582" y="12153"/>
                      <a:pt x="1592" y="12153"/>
                    </a:cubicBezTo>
                    <a:cubicBezTo>
                      <a:pt x="1635" y="12153"/>
                      <a:pt x="1708" y="12095"/>
                      <a:pt x="1716" y="12063"/>
                    </a:cubicBezTo>
                    <a:cubicBezTo>
                      <a:pt x="1725" y="12027"/>
                      <a:pt x="1831" y="11951"/>
                      <a:pt x="1910" y="11951"/>
                    </a:cubicBezTo>
                    <a:cubicBezTo>
                      <a:pt x="1918" y="11951"/>
                      <a:pt x="1927" y="11952"/>
                      <a:pt x="1934" y="11954"/>
                    </a:cubicBezTo>
                    <a:cubicBezTo>
                      <a:pt x="2014" y="11974"/>
                      <a:pt x="1865" y="12053"/>
                      <a:pt x="1835" y="12103"/>
                    </a:cubicBezTo>
                    <a:cubicBezTo>
                      <a:pt x="1802" y="12136"/>
                      <a:pt x="1878" y="12202"/>
                      <a:pt x="1944" y="12202"/>
                    </a:cubicBezTo>
                    <a:cubicBezTo>
                      <a:pt x="1958" y="12202"/>
                      <a:pt x="1972" y="12199"/>
                      <a:pt x="1984" y="12192"/>
                    </a:cubicBezTo>
                    <a:cubicBezTo>
                      <a:pt x="1993" y="12186"/>
                      <a:pt x="2000" y="12184"/>
                      <a:pt x="2006" y="12184"/>
                    </a:cubicBezTo>
                    <a:cubicBezTo>
                      <a:pt x="2040" y="12184"/>
                      <a:pt x="2031" y="12269"/>
                      <a:pt x="2014" y="12311"/>
                    </a:cubicBezTo>
                    <a:cubicBezTo>
                      <a:pt x="2009" y="12324"/>
                      <a:pt x="1999" y="12329"/>
                      <a:pt x="1986" y="12329"/>
                    </a:cubicBezTo>
                    <a:cubicBezTo>
                      <a:pt x="1950" y="12329"/>
                      <a:pt x="1889" y="12289"/>
                      <a:pt x="1845" y="12281"/>
                    </a:cubicBezTo>
                    <a:cubicBezTo>
                      <a:pt x="1786" y="12271"/>
                      <a:pt x="1756" y="12182"/>
                      <a:pt x="1706" y="12172"/>
                    </a:cubicBezTo>
                    <a:cubicBezTo>
                      <a:pt x="1657" y="12172"/>
                      <a:pt x="1696" y="12261"/>
                      <a:pt x="1696" y="12351"/>
                    </a:cubicBezTo>
                    <a:cubicBezTo>
                      <a:pt x="1696" y="12389"/>
                      <a:pt x="1674" y="12400"/>
                      <a:pt x="1643" y="12400"/>
                    </a:cubicBezTo>
                    <a:cubicBezTo>
                      <a:pt x="1602" y="12400"/>
                      <a:pt x="1543" y="12380"/>
                      <a:pt x="1498" y="12380"/>
                    </a:cubicBezTo>
                    <a:cubicBezTo>
                      <a:pt x="1430" y="12372"/>
                      <a:pt x="1391" y="12327"/>
                      <a:pt x="1325" y="12327"/>
                    </a:cubicBezTo>
                    <a:cubicBezTo>
                      <a:pt x="1314" y="12327"/>
                      <a:pt x="1302" y="12328"/>
                      <a:pt x="1290" y="12331"/>
                    </a:cubicBezTo>
                    <a:cubicBezTo>
                      <a:pt x="1201" y="12351"/>
                      <a:pt x="1101" y="12480"/>
                      <a:pt x="1171" y="12480"/>
                    </a:cubicBezTo>
                    <a:cubicBezTo>
                      <a:pt x="1230" y="12489"/>
                      <a:pt x="1349" y="12529"/>
                      <a:pt x="1329" y="12628"/>
                    </a:cubicBezTo>
                    <a:cubicBezTo>
                      <a:pt x="1326" y="12644"/>
                      <a:pt x="1326" y="12650"/>
                      <a:pt x="1328" y="12650"/>
                    </a:cubicBezTo>
                    <a:cubicBezTo>
                      <a:pt x="1337" y="12650"/>
                      <a:pt x="1385" y="12555"/>
                      <a:pt x="1419" y="12555"/>
                    </a:cubicBezTo>
                    <a:cubicBezTo>
                      <a:pt x="1426" y="12555"/>
                      <a:pt x="1433" y="12559"/>
                      <a:pt x="1439" y="12569"/>
                    </a:cubicBezTo>
                    <a:cubicBezTo>
                      <a:pt x="1488" y="12638"/>
                      <a:pt x="1448" y="12767"/>
                      <a:pt x="1538" y="12767"/>
                    </a:cubicBezTo>
                    <a:cubicBezTo>
                      <a:pt x="1627" y="12757"/>
                      <a:pt x="1647" y="12718"/>
                      <a:pt x="1677" y="12628"/>
                    </a:cubicBezTo>
                    <a:cubicBezTo>
                      <a:pt x="1681" y="12615"/>
                      <a:pt x="1686" y="12609"/>
                      <a:pt x="1691" y="12609"/>
                    </a:cubicBezTo>
                    <a:cubicBezTo>
                      <a:pt x="1721" y="12609"/>
                      <a:pt x="1757" y="12788"/>
                      <a:pt x="1766" y="12846"/>
                    </a:cubicBezTo>
                    <a:cubicBezTo>
                      <a:pt x="1766" y="12856"/>
                      <a:pt x="1768" y="12860"/>
                      <a:pt x="1772" y="12860"/>
                    </a:cubicBezTo>
                    <a:cubicBezTo>
                      <a:pt x="1793" y="12860"/>
                      <a:pt x="1861" y="12748"/>
                      <a:pt x="1895" y="12698"/>
                    </a:cubicBezTo>
                    <a:cubicBezTo>
                      <a:pt x="1900" y="12692"/>
                      <a:pt x="1909" y="12690"/>
                      <a:pt x="1919" y="12690"/>
                    </a:cubicBezTo>
                    <a:cubicBezTo>
                      <a:pt x="1947" y="12690"/>
                      <a:pt x="1988" y="12706"/>
                      <a:pt x="2024" y="12727"/>
                    </a:cubicBezTo>
                    <a:cubicBezTo>
                      <a:pt x="1954" y="12767"/>
                      <a:pt x="2043" y="12906"/>
                      <a:pt x="2103" y="12916"/>
                    </a:cubicBezTo>
                    <a:cubicBezTo>
                      <a:pt x="2108" y="12918"/>
                      <a:pt x="2113" y="12920"/>
                      <a:pt x="2119" y="12920"/>
                    </a:cubicBezTo>
                    <a:cubicBezTo>
                      <a:pt x="2156" y="12920"/>
                      <a:pt x="2201" y="12863"/>
                      <a:pt x="2262" y="12777"/>
                    </a:cubicBezTo>
                    <a:lnTo>
                      <a:pt x="2450" y="12787"/>
                    </a:lnTo>
                    <a:cubicBezTo>
                      <a:pt x="2450" y="12797"/>
                      <a:pt x="2450" y="12797"/>
                      <a:pt x="2450" y="12797"/>
                    </a:cubicBezTo>
                    <a:cubicBezTo>
                      <a:pt x="2410" y="12846"/>
                      <a:pt x="2351" y="13074"/>
                      <a:pt x="2460" y="13134"/>
                    </a:cubicBezTo>
                    <a:cubicBezTo>
                      <a:pt x="2477" y="13145"/>
                      <a:pt x="2491" y="13150"/>
                      <a:pt x="2502" y="13150"/>
                    </a:cubicBezTo>
                    <a:cubicBezTo>
                      <a:pt x="2560" y="13150"/>
                      <a:pt x="2539" y="13015"/>
                      <a:pt x="2539" y="12965"/>
                    </a:cubicBezTo>
                    <a:cubicBezTo>
                      <a:pt x="2539" y="12926"/>
                      <a:pt x="2589" y="12837"/>
                      <a:pt x="2648" y="12777"/>
                    </a:cubicBezTo>
                    <a:lnTo>
                      <a:pt x="2708" y="12777"/>
                    </a:lnTo>
                    <a:lnTo>
                      <a:pt x="2827" y="12757"/>
                    </a:lnTo>
                    <a:lnTo>
                      <a:pt x="2827" y="12757"/>
                    </a:lnTo>
                    <a:cubicBezTo>
                      <a:pt x="2817" y="12767"/>
                      <a:pt x="2817" y="12777"/>
                      <a:pt x="2817" y="12777"/>
                    </a:cubicBezTo>
                    <a:cubicBezTo>
                      <a:pt x="2837" y="12777"/>
                      <a:pt x="2876" y="12767"/>
                      <a:pt x="2906" y="12747"/>
                    </a:cubicBezTo>
                    <a:lnTo>
                      <a:pt x="2946" y="12737"/>
                    </a:lnTo>
                    <a:cubicBezTo>
                      <a:pt x="2946" y="12737"/>
                      <a:pt x="3132" y="12590"/>
                      <a:pt x="3202" y="12590"/>
                    </a:cubicBezTo>
                    <a:cubicBezTo>
                      <a:pt x="3211" y="12590"/>
                      <a:pt x="3219" y="12593"/>
                      <a:pt x="3223" y="12599"/>
                    </a:cubicBezTo>
                    <a:cubicBezTo>
                      <a:pt x="3257" y="12649"/>
                      <a:pt x="3333" y="12792"/>
                      <a:pt x="3356" y="12792"/>
                    </a:cubicBezTo>
                    <a:cubicBezTo>
                      <a:pt x="3360" y="12792"/>
                      <a:pt x="3362" y="12788"/>
                      <a:pt x="3362" y="12777"/>
                    </a:cubicBezTo>
                    <a:cubicBezTo>
                      <a:pt x="3369" y="12736"/>
                      <a:pt x="3390" y="12680"/>
                      <a:pt x="3416" y="12680"/>
                    </a:cubicBezTo>
                    <a:cubicBezTo>
                      <a:pt x="3427" y="12680"/>
                      <a:pt x="3439" y="12690"/>
                      <a:pt x="3451" y="12718"/>
                    </a:cubicBezTo>
                    <a:cubicBezTo>
                      <a:pt x="3481" y="12817"/>
                      <a:pt x="3551" y="12896"/>
                      <a:pt x="3640" y="12906"/>
                    </a:cubicBezTo>
                    <a:cubicBezTo>
                      <a:pt x="3643" y="12906"/>
                      <a:pt x="3646" y="12906"/>
                      <a:pt x="3648" y="12906"/>
                    </a:cubicBezTo>
                    <a:cubicBezTo>
                      <a:pt x="3720" y="12906"/>
                      <a:pt x="3601" y="12775"/>
                      <a:pt x="3640" y="12708"/>
                    </a:cubicBezTo>
                    <a:cubicBezTo>
                      <a:pt x="3657" y="12677"/>
                      <a:pt x="3692" y="12675"/>
                      <a:pt x="3723" y="12675"/>
                    </a:cubicBezTo>
                    <a:cubicBezTo>
                      <a:pt x="3728" y="12675"/>
                      <a:pt x="3732" y="12675"/>
                      <a:pt x="3736" y="12675"/>
                    </a:cubicBezTo>
                    <a:cubicBezTo>
                      <a:pt x="3771" y="12675"/>
                      <a:pt x="3798" y="12673"/>
                      <a:pt x="3788" y="12628"/>
                    </a:cubicBezTo>
                    <a:cubicBezTo>
                      <a:pt x="3769" y="12529"/>
                      <a:pt x="3858" y="12489"/>
                      <a:pt x="3917" y="12480"/>
                    </a:cubicBezTo>
                    <a:cubicBezTo>
                      <a:pt x="3987" y="12470"/>
                      <a:pt x="3888" y="12410"/>
                      <a:pt x="3798" y="12390"/>
                    </a:cubicBezTo>
                    <a:cubicBezTo>
                      <a:pt x="3777" y="12386"/>
                      <a:pt x="3759" y="12384"/>
                      <a:pt x="3743" y="12384"/>
                    </a:cubicBezTo>
                    <a:cubicBezTo>
                      <a:pt x="3692" y="12384"/>
                      <a:pt x="3660" y="12403"/>
                      <a:pt x="3600" y="12410"/>
                    </a:cubicBezTo>
                    <a:cubicBezTo>
                      <a:pt x="3558" y="12410"/>
                      <a:pt x="3528" y="12424"/>
                      <a:pt x="3508" y="12424"/>
                    </a:cubicBezTo>
                    <a:cubicBezTo>
                      <a:pt x="3490" y="12424"/>
                      <a:pt x="3481" y="12413"/>
                      <a:pt x="3481" y="12371"/>
                    </a:cubicBezTo>
                    <a:cubicBezTo>
                      <a:pt x="3481" y="12295"/>
                      <a:pt x="3428" y="12211"/>
                      <a:pt x="3380" y="12211"/>
                    </a:cubicBezTo>
                    <a:cubicBezTo>
                      <a:pt x="3377" y="12211"/>
                      <a:pt x="3375" y="12211"/>
                      <a:pt x="3372" y="12212"/>
                    </a:cubicBezTo>
                    <a:cubicBezTo>
                      <a:pt x="3322" y="12212"/>
                      <a:pt x="3303" y="12271"/>
                      <a:pt x="3243" y="12281"/>
                    </a:cubicBezTo>
                    <a:lnTo>
                      <a:pt x="3194" y="12281"/>
                    </a:lnTo>
                    <a:cubicBezTo>
                      <a:pt x="3194" y="12271"/>
                      <a:pt x="3194" y="12271"/>
                      <a:pt x="3203" y="12261"/>
                    </a:cubicBezTo>
                    <a:cubicBezTo>
                      <a:pt x="3233" y="12222"/>
                      <a:pt x="3243" y="12222"/>
                      <a:pt x="3263" y="12192"/>
                    </a:cubicBezTo>
                    <a:cubicBezTo>
                      <a:pt x="3283" y="12182"/>
                      <a:pt x="3273" y="12142"/>
                      <a:pt x="3253" y="12133"/>
                    </a:cubicBezTo>
                    <a:lnTo>
                      <a:pt x="3233" y="12133"/>
                    </a:lnTo>
                    <a:cubicBezTo>
                      <a:pt x="3233" y="12133"/>
                      <a:pt x="3223" y="12133"/>
                      <a:pt x="3223" y="12123"/>
                    </a:cubicBezTo>
                    <a:cubicBezTo>
                      <a:pt x="3203" y="12113"/>
                      <a:pt x="3184" y="12083"/>
                      <a:pt x="3164" y="12063"/>
                    </a:cubicBezTo>
                    <a:cubicBezTo>
                      <a:pt x="3144" y="12043"/>
                      <a:pt x="3134" y="12014"/>
                      <a:pt x="3144" y="12004"/>
                    </a:cubicBezTo>
                    <a:cubicBezTo>
                      <a:pt x="3154" y="12004"/>
                      <a:pt x="3154" y="11994"/>
                      <a:pt x="3164" y="11994"/>
                    </a:cubicBezTo>
                    <a:cubicBezTo>
                      <a:pt x="3190" y="11987"/>
                      <a:pt x="3222" y="11984"/>
                      <a:pt x="3253" y="11984"/>
                    </a:cubicBezTo>
                    <a:cubicBezTo>
                      <a:pt x="3316" y="11984"/>
                      <a:pt x="3375" y="11997"/>
                      <a:pt x="3382" y="12023"/>
                    </a:cubicBezTo>
                    <a:cubicBezTo>
                      <a:pt x="3390" y="12055"/>
                      <a:pt x="3460" y="12117"/>
                      <a:pt x="3503" y="12117"/>
                    </a:cubicBezTo>
                    <a:cubicBezTo>
                      <a:pt x="3515" y="12117"/>
                      <a:pt x="3524" y="12113"/>
                      <a:pt x="3531" y="12103"/>
                    </a:cubicBezTo>
                    <a:cubicBezTo>
                      <a:pt x="3535" y="12097"/>
                      <a:pt x="3540" y="12095"/>
                      <a:pt x="3545" y="12095"/>
                    </a:cubicBezTo>
                    <a:cubicBezTo>
                      <a:pt x="3576" y="12095"/>
                      <a:pt x="3620" y="12186"/>
                      <a:pt x="3620" y="12212"/>
                    </a:cubicBezTo>
                    <a:cubicBezTo>
                      <a:pt x="3620" y="12237"/>
                      <a:pt x="3613" y="12307"/>
                      <a:pt x="3642" y="12307"/>
                    </a:cubicBezTo>
                    <a:cubicBezTo>
                      <a:pt x="3647" y="12307"/>
                      <a:pt x="3653" y="12305"/>
                      <a:pt x="3660" y="12301"/>
                    </a:cubicBezTo>
                    <a:cubicBezTo>
                      <a:pt x="3699" y="12261"/>
                      <a:pt x="3679" y="12152"/>
                      <a:pt x="3660" y="12123"/>
                    </a:cubicBezTo>
                    <a:cubicBezTo>
                      <a:pt x="3640" y="12103"/>
                      <a:pt x="3600" y="12063"/>
                      <a:pt x="3610" y="12033"/>
                    </a:cubicBezTo>
                    <a:cubicBezTo>
                      <a:pt x="3619" y="12019"/>
                      <a:pt x="3629" y="12007"/>
                      <a:pt x="3642" y="12007"/>
                    </a:cubicBezTo>
                    <a:cubicBezTo>
                      <a:pt x="3656" y="12007"/>
                      <a:pt x="3673" y="12022"/>
                      <a:pt x="3699" y="12063"/>
                    </a:cubicBezTo>
                    <a:cubicBezTo>
                      <a:pt x="3755" y="12128"/>
                      <a:pt x="3785" y="12193"/>
                      <a:pt x="3804" y="12193"/>
                    </a:cubicBezTo>
                    <a:cubicBezTo>
                      <a:pt x="3806" y="12193"/>
                      <a:pt x="3807" y="12193"/>
                      <a:pt x="3808" y="12192"/>
                    </a:cubicBezTo>
                    <a:cubicBezTo>
                      <a:pt x="3838" y="12182"/>
                      <a:pt x="3878" y="12113"/>
                      <a:pt x="3848" y="12083"/>
                    </a:cubicBezTo>
                    <a:cubicBezTo>
                      <a:pt x="3818" y="12063"/>
                      <a:pt x="3739" y="11964"/>
                      <a:pt x="3729" y="11934"/>
                    </a:cubicBezTo>
                    <a:cubicBezTo>
                      <a:pt x="3721" y="11918"/>
                      <a:pt x="3700" y="11902"/>
                      <a:pt x="3665" y="11902"/>
                    </a:cubicBezTo>
                    <a:cubicBezTo>
                      <a:pt x="3657" y="11902"/>
                      <a:pt x="3649" y="11903"/>
                      <a:pt x="3640" y="11904"/>
                    </a:cubicBezTo>
                    <a:cubicBezTo>
                      <a:pt x="3604" y="11911"/>
                      <a:pt x="3582" y="11920"/>
                      <a:pt x="3569" y="11920"/>
                    </a:cubicBezTo>
                    <a:cubicBezTo>
                      <a:pt x="3560" y="11920"/>
                      <a:pt x="3554" y="11916"/>
                      <a:pt x="3551" y="11904"/>
                    </a:cubicBezTo>
                    <a:cubicBezTo>
                      <a:pt x="3541" y="11875"/>
                      <a:pt x="3600" y="11815"/>
                      <a:pt x="3551" y="11805"/>
                    </a:cubicBezTo>
                    <a:cubicBezTo>
                      <a:pt x="3518" y="11792"/>
                      <a:pt x="3499" y="11767"/>
                      <a:pt x="3481" y="11767"/>
                    </a:cubicBezTo>
                    <a:cubicBezTo>
                      <a:pt x="3471" y="11767"/>
                      <a:pt x="3462" y="11775"/>
                      <a:pt x="3451" y="11795"/>
                    </a:cubicBezTo>
                    <a:cubicBezTo>
                      <a:pt x="3433" y="11832"/>
                      <a:pt x="3422" y="11858"/>
                      <a:pt x="3407" y="11858"/>
                    </a:cubicBezTo>
                    <a:cubicBezTo>
                      <a:pt x="3398" y="11858"/>
                      <a:pt x="3387" y="11848"/>
                      <a:pt x="3372" y="11825"/>
                    </a:cubicBezTo>
                    <a:cubicBezTo>
                      <a:pt x="3322" y="11776"/>
                      <a:pt x="3313" y="11795"/>
                      <a:pt x="3293" y="11776"/>
                    </a:cubicBezTo>
                    <a:cubicBezTo>
                      <a:pt x="3273" y="11756"/>
                      <a:pt x="3382" y="11726"/>
                      <a:pt x="3313" y="11686"/>
                    </a:cubicBezTo>
                    <a:cubicBezTo>
                      <a:pt x="3281" y="11673"/>
                      <a:pt x="3262" y="11668"/>
                      <a:pt x="3245" y="11668"/>
                    </a:cubicBezTo>
                    <a:cubicBezTo>
                      <a:pt x="3224" y="11668"/>
                      <a:pt x="3206" y="11675"/>
                      <a:pt x="3174" y="11686"/>
                    </a:cubicBezTo>
                    <a:lnTo>
                      <a:pt x="3124" y="11686"/>
                    </a:lnTo>
                    <a:cubicBezTo>
                      <a:pt x="3114" y="11688"/>
                      <a:pt x="3105" y="11689"/>
                      <a:pt x="3096" y="11689"/>
                    </a:cubicBezTo>
                    <a:cubicBezTo>
                      <a:pt x="3060" y="11689"/>
                      <a:pt x="3035" y="11676"/>
                      <a:pt x="3035" y="11676"/>
                    </a:cubicBezTo>
                    <a:cubicBezTo>
                      <a:pt x="3035" y="11676"/>
                      <a:pt x="3005" y="11637"/>
                      <a:pt x="2975" y="11597"/>
                    </a:cubicBezTo>
                    <a:cubicBezTo>
                      <a:pt x="2960" y="11566"/>
                      <a:pt x="2950" y="11541"/>
                      <a:pt x="2971" y="11541"/>
                    </a:cubicBezTo>
                    <a:cubicBezTo>
                      <a:pt x="2976" y="11541"/>
                      <a:pt x="2984" y="11543"/>
                      <a:pt x="2995" y="11548"/>
                    </a:cubicBezTo>
                    <a:cubicBezTo>
                      <a:pt x="3005" y="11548"/>
                      <a:pt x="3015" y="11548"/>
                      <a:pt x="3025" y="11557"/>
                    </a:cubicBezTo>
                    <a:cubicBezTo>
                      <a:pt x="3035" y="11557"/>
                      <a:pt x="3055" y="11567"/>
                      <a:pt x="3065" y="11567"/>
                    </a:cubicBezTo>
                    <a:cubicBezTo>
                      <a:pt x="3094" y="11587"/>
                      <a:pt x="3094" y="11597"/>
                      <a:pt x="3134" y="11607"/>
                    </a:cubicBezTo>
                    <a:cubicBezTo>
                      <a:pt x="3154" y="11610"/>
                      <a:pt x="3172" y="11614"/>
                      <a:pt x="3184" y="11614"/>
                    </a:cubicBezTo>
                    <a:cubicBezTo>
                      <a:pt x="3209" y="11614"/>
                      <a:pt x="3213" y="11600"/>
                      <a:pt x="3174" y="11548"/>
                    </a:cubicBezTo>
                    <a:cubicBezTo>
                      <a:pt x="3154" y="11528"/>
                      <a:pt x="3134" y="11518"/>
                      <a:pt x="3114" y="11498"/>
                    </a:cubicBezTo>
                    <a:cubicBezTo>
                      <a:pt x="3104" y="11498"/>
                      <a:pt x="3094" y="11488"/>
                      <a:pt x="3094" y="11478"/>
                    </a:cubicBezTo>
                    <a:cubicBezTo>
                      <a:pt x="3065" y="11458"/>
                      <a:pt x="3055" y="11448"/>
                      <a:pt x="3114" y="11448"/>
                    </a:cubicBezTo>
                    <a:lnTo>
                      <a:pt x="3154" y="11448"/>
                    </a:lnTo>
                    <a:cubicBezTo>
                      <a:pt x="3182" y="11444"/>
                      <a:pt x="3195" y="11435"/>
                      <a:pt x="3204" y="11435"/>
                    </a:cubicBezTo>
                    <a:cubicBezTo>
                      <a:pt x="3215" y="11435"/>
                      <a:pt x="3222" y="11446"/>
                      <a:pt x="3243" y="11488"/>
                    </a:cubicBezTo>
                    <a:cubicBezTo>
                      <a:pt x="3271" y="11551"/>
                      <a:pt x="3309" y="11614"/>
                      <a:pt x="3322" y="11614"/>
                    </a:cubicBezTo>
                    <a:cubicBezTo>
                      <a:pt x="3327" y="11614"/>
                      <a:pt x="3328" y="11603"/>
                      <a:pt x="3322" y="11577"/>
                    </a:cubicBezTo>
                    <a:cubicBezTo>
                      <a:pt x="3303" y="11498"/>
                      <a:pt x="3293" y="11518"/>
                      <a:pt x="3293" y="11458"/>
                    </a:cubicBezTo>
                    <a:cubicBezTo>
                      <a:pt x="3293" y="11416"/>
                      <a:pt x="3264" y="11331"/>
                      <a:pt x="3292" y="11331"/>
                    </a:cubicBezTo>
                    <a:cubicBezTo>
                      <a:pt x="3297" y="11331"/>
                      <a:pt x="3304" y="11333"/>
                      <a:pt x="3313" y="11339"/>
                    </a:cubicBezTo>
                    <a:cubicBezTo>
                      <a:pt x="3382" y="11379"/>
                      <a:pt x="3412" y="11399"/>
                      <a:pt x="3422" y="11448"/>
                    </a:cubicBezTo>
                    <a:cubicBezTo>
                      <a:pt x="3430" y="11497"/>
                      <a:pt x="3464" y="11584"/>
                      <a:pt x="3492" y="11584"/>
                    </a:cubicBezTo>
                    <a:cubicBezTo>
                      <a:pt x="3499" y="11584"/>
                      <a:pt x="3505" y="11579"/>
                      <a:pt x="3511" y="11567"/>
                    </a:cubicBezTo>
                    <a:cubicBezTo>
                      <a:pt x="3541" y="11518"/>
                      <a:pt x="3551" y="11528"/>
                      <a:pt x="3511" y="11429"/>
                    </a:cubicBezTo>
                    <a:cubicBezTo>
                      <a:pt x="3481" y="11329"/>
                      <a:pt x="3441" y="11310"/>
                      <a:pt x="3481" y="11300"/>
                    </a:cubicBezTo>
                    <a:cubicBezTo>
                      <a:pt x="3487" y="11298"/>
                      <a:pt x="3493" y="11298"/>
                      <a:pt x="3499" y="11298"/>
                    </a:cubicBezTo>
                    <a:cubicBezTo>
                      <a:pt x="3538" y="11298"/>
                      <a:pt x="3563" y="11327"/>
                      <a:pt x="3580" y="11379"/>
                    </a:cubicBezTo>
                    <a:cubicBezTo>
                      <a:pt x="3610" y="11438"/>
                      <a:pt x="3620" y="11458"/>
                      <a:pt x="3660" y="11518"/>
                    </a:cubicBezTo>
                    <a:cubicBezTo>
                      <a:pt x="3687" y="11552"/>
                      <a:pt x="3719" y="11605"/>
                      <a:pt x="3736" y="11605"/>
                    </a:cubicBezTo>
                    <a:cubicBezTo>
                      <a:pt x="3744" y="11605"/>
                      <a:pt x="3749" y="11595"/>
                      <a:pt x="3749" y="11567"/>
                    </a:cubicBezTo>
                    <a:cubicBezTo>
                      <a:pt x="3749" y="11478"/>
                      <a:pt x="3640" y="11458"/>
                      <a:pt x="3699" y="11419"/>
                    </a:cubicBezTo>
                    <a:cubicBezTo>
                      <a:pt x="3715" y="11408"/>
                      <a:pt x="3731" y="11405"/>
                      <a:pt x="3747" y="11405"/>
                    </a:cubicBezTo>
                    <a:cubicBezTo>
                      <a:pt x="3770" y="11405"/>
                      <a:pt x="3792" y="11412"/>
                      <a:pt x="3807" y="11412"/>
                    </a:cubicBezTo>
                    <a:cubicBezTo>
                      <a:pt x="3823" y="11412"/>
                      <a:pt x="3832" y="11405"/>
                      <a:pt x="3828" y="11379"/>
                    </a:cubicBezTo>
                    <a:cubicBezTo>
                      <a:pt x="3818" y="11319"/>
                      <a:pt x="3848" y="11290"/>
                      <a:pt x="3759" y="11290"/>
                    </a:cubicBezTo>
                    <a:cubicBezTo>
                      <a:pt x="3706" y="11290"/>
                      <a:pt x="3657" y="11316"/>
                      <a:pt x="3637" y="11316"/>
                    </a:cubicBezTo>
                    <a:cubicBezTo>
                      <a:pt x="3627" y="11316"/>
                      <a:pt x="3623" y="11310"/>
                      <a:pt x="3630" y="11290"/>
                    </a:cubicBezTo>
                    <a:cubicBezTo>
                      <a:pt x="3640" y="11220"/>
                      <a:pt x="3689" y="11201"/>
                      <a:pt x="3709" y="11191"/>
                    </a:cubicBezTo>
                    <a:cubicBezTo>
                      <a:pt x="3729" y="11191"/>
                      <a:pt x="3699" y="11131"/>
                      <a:pt x="3699" y="11131"/>
                    </a:cubicBezTo>
                    <a:cubicBezTo>
                      <a:pt x="3699" y="11131"/>
                      <a:pt x="3511" y="11121"/>
                      <a:pt x="3481" y="11072"/>
                    </a:cubicBezTo>
                    <a:cubicBezTo>
                      <a:pt x="3461" y="11032"/>
                      <a:pt x="3501" y="10982"/>
                      <a:pt x="3481" y="10972"/>
                    </a:cubicBezTo>
                    <a:cubicBezTo>
                      <a:pt x="3481" y="10972"/>
                      <a:pt x="3491" y="10963"/>
                      <a:pt x="3491" y="10963"/>
                    </a:cubicBezTo>
                    <a:cubicBezTo>
                      <a:pt x="3491" y="10923"/>
                      <a:pt x="3481" y="10844"/>
                      <a:pt x="3432" y="10844"/>
                    </a:cubicBezTo>
                    <a:cubicBezTo>
                      <a:pt x="3432" y="10824"/>
                      <a:pt x="3432" y="10794"/>
                      <a:pt x="3412" y="10764"/>
                    </a:cubicBezTo>
                    <a:cubicBezTo>
                      <a:pt x="3392" y="10715"/>
                      <a:pt x="3362" y="10675"/>
                      <a:pt x="3342" y="10645"/>
                    </a:cubicBezTo>
                    <a:cubicBezTo>
                      <a:pt x="3329" y="10619"/>
                      <a:pt x="3320" y="10606"/>
                      <a:pt x="3331" y="10606"/>
                    </a:cubicBezTo>
                    <a:cubicBezTo>
                      <a:pt x="3336" y="10606"/>
                      <a:pt x="3346" y="10609"/>
                      <a:pt x="3362" y="10615"/>
                    </a:cubicBezTo>
                    <a:cubicBezTo>
                      <a:pt x="3372" y="10625"/>
                      <a:pt x="3382" y="10635"/>
                      <a:pt x="3392" y="10635"/>
                    </a:cubicBezTo>
                    <a:cubicBezTo>
                      <a:pt x="3441" y="10665"/>
                      <a:pt x="3432" y="10665"/>
                      <a:pt x="3471" y="10725"/>
                    </a:cubicBezTo>
                    <a:cubicBezTo>
                      <a:pt x="3500" y="10774"/>
                      <a:pt x="3574" y="10886"/>
                      <a:pt x="3596" y="10886"/>
                    </a:cubicBezTo>
                    <a:cubicBezTo>
                      <a:pt x="3604" y="10886"/>
                      <a:pt x="3604" y="10868"/>
                      <a:pt x="3590" y="10824"/>
                    </a:cubicBezTo>
                    <a:cubicBezTo>
                      <a:pt x="3551" y="10665"/>
                      <a:pt x="3531" y="10705"/>
                      <a:pt x="3491" y="10606"/>
                    </a:cubicBezTo>
                    <a:cubicBezTo>
                      <a:pt x="3461" y="10497"/>
                      <a:pt x="3461" y="10397"/>
                      <a:pt x="3412" y="10387"/>
                    </a:cubicBezTo>
                    <a:cubicBezTo>
                      <a:pt x="3406" y="10385"/>
                      <a:pt x="3399" y="10383"/>
                      <a:pt x="3392" y="10383"/>
                    </a:cubicBezTo>
                    <a:cubicBezTo>
                      <a:pt x="3375" y="10383"/>
                      <a:pt x="3356" y="10390"/>
                      <a:pt x="3342" y="10397"/>
                    </a:cubicBezTo>
                    <a:cubicBezTo>
                      <a:pt x="3313" y="10397"/>
                      <a:pt x="3293" y="10407"/>
                      <a:pt x="3283" y="10407"/>
                    </a:cubicBezTo>
                    <a:cubicBezTo>
                      <a:pt x="3273" y="10407"/>
                      <a:pt x="3263" y="10397"/>
                      <a:pt x="3253" y="10378"/>
                    </a:cubicBezTo>
                    <a:cubicBezTo>
                      <a:pt x="3244" y="10352"/>
                      <a:pt x="3236" y="10326"/>
                      <a:pt x="3259" y="10326"/>
                    </a:cubicBezTo>
                    <a:cubicBezTo>
                      <a:pt x="3263" y="10326"/>
                      <a:pt x="3268" y="10327"/>
                      <a:pt x="3273" y="10328"/>
                    </a:cubicBezTo>
                    <a:cubicBezTo>
                      <a:pt x="3303" y="10338"/>
                      <a:pt x="3322" y="10348"/>
                      <a:pt x="3342" y="10348"/>
                    </a:cubicBezTo>
                    <a:cubicBezTo>
                      <a:pt x="3351" y="10350"/>
                      <a:pt x="3357" y="10351"/>
                      <a:pt x="3363" y="10351"/>
                    </a:cubicBezTo>
                    <a:cubicBezTo>
                      <a:pt x="3383" y="10351"/>
                      <a:pt x="3380" y="10333"/>
                      <a:pt x="3332" y="10278"/>
                    </a:cubicBezTo>
                    <a:cubicBezTo>
                      <a:pt x="3332" y="10268"/>
                      <a:pt x="3322" y="10268"/>
                      <a:pt x="3322" y="10268"/>
                    </a:cubicBezTo>
                    <a:cubicBezTo>
                      <a:pt x="3303" y="10249"/>
                      <a:pt x="3283" y="10229"/>
                      <a:pt x="3273" y="10209"/>
                    </a:cubicBezTo>
                    <a:cubicBezTo>
                      <a:pt x="3263" y="10209"/>
                      <a:pt x="3263" y="10199"/>
                      <a:pt x="3253" y="10199"/>
                    </a:cubicBezTo>
                    <a:cubicBezTo>
                      <a:pt x="3263" y="10179"/>
                      <a:pt x="3263" y="10169"/>
                      <a:pt x="3263" y="10159"/>
                    </a:cubicBezTo>
                    <a:cubicBezTo>
                      <a:pt x="3273" y="10169"/>
                      <a:pt x="3283" y="10169"/>
                      <a:pt x="3293" y="10179"/>
                    </a:cubicBezTo>
                    <a:cubicBezTo>
                      <a:pt x="3342" y="10219"/>
                      <a:pt x="3402" y="10288"/>
                      <a:pt x="3422" y="10298"/>
                    </a:cubicBezTo>
                    <a:cubicBezTo>
                      <a:pt x="3428" y="10302"/>
                      <a:pt x="3441" y="10307"/>
                      <a:pt x="3452" y="10307"/>
                    </a:cubicBezTo>
                    <a:cubicBezTo>
                      <a:pt x="3472" y="10307"/>
                      <a:pt x="3483" y="10287"/>
                      <a:pt x="3432" y="10189"/>
                    </a:cubicBezTo>
                    <a:cubicBezTo>
                      <a:pt x="3412" y="10149"/>
                      <a:pt x="3392" y="10120"/>
                      <a:pt x="3382" y="10100"/>
                    </a:cubicBezTo>
                    <a:cubicBezTo>
                      <a:pt x="3352" y="10030"/>
                      <a:pt x="3362" y="10021"/>
                      <a:pt x="3332" y="9981"/>
                    </a:cubicBezTo>
                    <a:cubicBezTo>
                      <a:pt x="3332" y="9971"/>
                      <a:pt x="3322" y="9951"/>
                      <a:pt x="3322" y="9941"/>
                    </a:cubicBezTo>
                    <a:cubicBezTo>
                      <a:pt x="3306" y="9901"/>
                      <a:pt x="3297" y="9867"/>
                      <a:pt x="3272" y="9867"/>
                    </a:cubicBezTo>
                    <a:cubicBezTo>
                      <a:pt x="3266" y="9867"/>
                      <a:pt x="3260" y="9868"/>
                      <a:pt x="3253" y="9872"/>
                    </a:cubicBezTo>
                    <a:cubicBezTo>
                      <a:pt x="3233" y="9852"/>
                      <a:pt x="3194" y="9872"/>
                      <a:pt x="3213" y="9812"/>
                    </a:cubicBezTo>
                    <a:cubicBezTo>
                      <a:pt x="3223" y="9753"/>
                      <a:pt x="3243" y="9703"/>
                      <a:pt x="3263" y="9683"/>
                    </a:cubicBezTo>
                    <a:cubicBezTo>
                      <a:pt x="3313" y="9753"/>
                      <a:pt x="3352" y="9773"/>
                      <a:pt x="3422" y="9832"/>
                    </a:cubicBezTo>
                    <a:cubicBezTo>
                      <a:pt x="3463" y="9864"/>
                      <a:pt x="3515" y="9880"/>
                      <a:pt x="3546" y="9880"/>
                    </a:cubicBezTo>
                    <a:cubicBezTo>
                      <a:pt x="3582" y="9880"/>
                      <a:pt x="3590" y="9859"/>
                      <a:pt x="3521" y="9822"/>
                    </a:cubicBezTo>
                    <a:cubicBezTo>
                      <a:pt x="3422" y="9763"/>
                      <a:pt x="3382" y="9723"/>
                      <a:pt x="3362" y="9693"/>
                    </a:cubicBezTo>
                    <a:cubicBezTo>
                      <a:pt x="3362" y="9693"/>
                      <a:pt x="3362" y="9693"/>
                      <a:pt x="3362" y="9683"/>
                    </a:cubicBezTo>
                    <a:cubicBezTo>
                      <a:pt x="3352" y="9674"/>
                      <a:pt x="3352" y="9674"/>
                      <a:pt x="3352" y="9664"/>
                    </a:cubicBezTo>
                    <a:cubicBezTo>
                      <a:pt x="3352" y="9644"/>
                      <a:pt x="3342" y="9594"/>
                      <a:pt x="3382" y="9574"/>
                    </a:cubicBezTo>
                    <a:cubicBezTo>
                      <a:pt x="3451" y="9614"/>
                      <a:pt x="3471" y="9644"/>
                      <a:pt x="3461" y="9683"/>
                    </a:cubicBezTo>
                    <a:cubicBezTo>
                      <a:pt x="3450" y="9718"/>
                      <a:pt x="3488" y="9759"/>
                      <a:pt x="3518" y="9759"/>
                    </a:cubicBezTo>
                    <a:cubicBezTo>
                      <a:pt x="3541" y="9759"/>
                      <a:pt x="3559" y="9737"/>
                      <a:pt x="3551" y="9674"/>
                    </a:cubicBezTo>
                    <a:cubicBezTo>
                      <a:pt x="3551" y="9644"/>
                      <a:pt x="3551" y="9624"/>
                      <a:pt x="3551" y="9604"/>
                    </a:cubicBezTo>
                    <a:cubicBezTo>
                      <a:pt x="3590" y="9604"/>
                      <a:pt x="3600" y="9584"/>
                      <a:pt x="3560" y="9545"/>
                    </a:cubicBezTo>
                    <a:cubicBezTo>
                      <a:pt x="3560" y="9535"/>
                      <a:pt x="3551" y="9535"/>
                      <a:pt x="3541" y="9525"/>
                    </a:cubicBezTo>
                    <a:cubicBezTo>
                      <a:pt x="3541" y="9471"/>
                      <a:pt x="3533" y="9434"/>
                      <a:pt x="3495" y="9434"/>
                    </a:cubicBezTo>
                    <a:cubicBezTo>
                      <a:pt x="3491" y="9434"/>
                      <a:pt x="3486" y="9435"/>
                      <a:pt x="3481" y="9436"/>
                    </a:cubicBezTo>
                    <a:cubicBezTo>
                      <a:pt x="3392" y="9436"/>
                      <a:pt x="3422" y="9416"/>
                      <a:pt x="3382" y="9356"/>
                    </a:cubicBezTo>
                    <a:cubicBezTo>
                      <a:pt x="3342" y="9297"/>
                      <a:pt x="3263" y="9336"/>
                      <a:pt x="3273" y="9307"/>
                    </a:cubicBezTo>
                    <a:cubicBezTo>
                      <a:pt x="3253" y="9307"/>
                      <a:pt x="3253" y="9366"/>
                      <a:pt x="3263" y="9396"/>
                    </a:cubicBezTo>
                    <a:cubicBezTo>
                      <a:pt x="3265" y="9403"/>
                      <a:pt x="3270" y="9405"/>
                      <a:pt x="3276" y="9405"/>
                    </a:cubicBezTo>
                    <a:cubicBezTo>
                      <a:pt x="3299" y="9405"/>
                      <a:pt x="3341" y="9374"/>
                      <a:pt x="3372" y="9366"/>
                    </a:cubicBezTo>
                    <a:lnTo>
                      <a:pt x="3382" y="9366"/>
                    </a:lnTo>
                    <a:cubicBezTo>
                      <a:pt x="3362" y="9396"/>
                      <a:pt x="3332" y="9416"/>
                      <a:pt x="3313" y="9416"/>
                    </a:cubicBezTo>
                    <a:cubicBezTo>
                      <a:pt x="3262" y="9416"/>
                      <a:pt x="3160" y="9372"/>
                      <a:pt x="3057" y="9372"/>
                    </a:cubicBezTo>
                    <a:cubicBezTo>
                      <a:pt x="3039" y="9372"/>
                      <a:pt x="3022" y="9373"/>
                      <a:pt x="3005" y="9376"/>
                    </a:cubicBezTo>
                    <a:cubicBezTo>
                      <a:pt x="3005" y="9376"/>
                      <a:pt x="2995" y="9386"/>
                      <a:pt x="2995" y="9386"/>
                    </a:cubicBezTo>
                    <a:lnTo>
                      <a:pt x="2985" y="9386"/>
                    </a:lnTo>
                    <a:cubicBezTo>
                      <a:pt x="2926" y="9376"/>
                      <a:pt x="2847" y="9346"/>
                      <a:pt x="2906" y="9297"/>
                    </a:cubicBezTo>
                    <a:cubicBezTo>
                      <a:pt x="2936" y="9277"/>
                      <a:pt x="2966" y="9237"/>
                      <a:pt x="2985" y="9198"/>
                    </a:cubicBezTo>
                    <a:lnTo>
                      <a:pt x="2995" y="9198"/>
                    </a:lnTo>
                    <a:cubicBezTo>
                      <a:pt x="3015" y="9188"/>
                      <a:pt x="3055" y="9158"/>
                      <a:pt x="3104" y="9118"/>
                    </a:cubicBezTo>
                    <a:cubicBezTo>
                      <a:pt x="3124" y="9158"/>
                      <a:pt x="3144" y="9178"/>
                      <a:pt x="3164" y="9198"/>
                    </a:cubicBezTo>
                    <a:cubicBezTo>
                      <a:pt x="3081" y="9281"/>
                      <a:pt x="3087" y="9305"/>
                      <a:pt x="3132" y="9305"/>
                    </a:cubicBezTo>
                    <a:cubicBezTo>
                      <a:pt x="3167" y="9305"/>
                      <a:pt x="3226" y="9290"/>
                      <a:pt x="3283" y="9277"/>
                    </a:cubicBezTo>
                    <a:lnTo>
                      <a:pt x="3293" y="9277"/>
                    </a:lnTo>
                    <a:cubicBezTo>
                      <a:pt x="3314" y="9249"/>
                      <a:pt x="3333" y="9240"/>
                      <a:pt x="3350" y="9240"/>
                    </a:cubicBezTo>
                    <a:cubicBezTo>
                      <a:pt x="3388" y="9240"/>
                      <a:pt x="3417" y="9287"/>
                      <a:pt x="3451" y="9287"/>
                    </a:cubicBezTo>
                    <a:cubicBezTo>
                      <a:pt x="3501" y="9287"/>
                      <a:pt x="3541" y="9168"/>
                      <a:pt x="3491" y="9128"/>
                    </a:cubicBezTo>
                    <a:cubicBezTo>
                      <a:pt x="3443" y="9104"/>
                      <a:pt x="3460" y="9073"/>
                      <a:pt x="3489" y="9073"/>
                    </a:cubicBezTo>
                    <a:cubicBezTo>
                      <a:pt x="3496" y="9073"/>
                      <a:pt x="3503" y="9075"/>
                      <a:pt x="3511" y="9079"/>
                    </a:cubicBezTo>
                    <a:cubicBezTo>
                      <a:pt x="3519" y="9081"/>
                      <a:pt x="3531" y="9083"/>
                      <a:pt x="3543" y="9083"/>
                    </a:cubicBezTo>
                    <a:cubicBezTo>
                      <a:pt x="3576" y="9083"/>
                      <a:pt x="3612" y="9069"/>
                      <a:pt x="3590" y="9019"/>
                    </a:cubicBezTo>
                    <a:cubicBezTo>
                      <a:pt x="3560" y="8940"/>
                      <a:pt x="3650" y="8910"/>
                      <a:pt x="3660" y="8900"/>
                    </a:cubicBezTo>
                    <a:cubicBezTo>
                      <a:pt x="3669" y="8880"/>
                      <a:pt x="3630" y="8821"/>
                      <a:pt x="3590" y="8821"/>
                    </a:cubicBezTo>
                    <a:cubicBezTo>
                      <a:pt x="3587" y="8822"/>
                      <a:pt x="3583" y="8822"/>
                      <a:pt x="3579" y="8822"/>
                    </a:cubicBezTo>
                    <a:cubicBezTo>
                      <a:pt x="3548" y="8822"/>
                      <a:pt x="3523" y="8790"/>
                      <a:pt x="3564" y="8790"/>
                    </a:cubicBezTo>
                    <a:cubicBezTo>
                      <a:pt x="3568" y="8790"/>
                      <a:pt x="3574" y="8790"/>
                      <a:pt x="3580" y="8791"/>
                    </a:cubicBezTo>
                    <a:cubicBezTo>
                      <a:pt x="3620" y="8797"/>
                      <a:pt x="3644" y="8815"/>
                      <a:pt x="3658" y="8815"/>
                    </a:cubicBezTo>
                    <a:cubicBezTo>
                      <a:pt x="3669" y="8815"/>
                      <a:pt x="3675" y="8805"/>
                      <a:pt x="3679" y="8771"/>
                    </a:cubicBezTo>
                    <a:cubicBezTo>
                      <a:pt x="3679" y="8682"/>
                      <a:pt x="3669" y="8692"/>
                      <a:pt x="3689" y="8632"/>
                    </a:cubicBezTo>
                    <a:cubicBezTo>
                      <a:pt x="3699" y="8613"/>
                      <a:pt x="3709" y="8563"/>
                      <a:pt x="3719" y="8504"/>
                    </a:cubicBezTo>
                    <a:cubicBezTo>
                      <a:pt x="3731" y="8448"/>
                      <a:pt x="3744" y="8401"/>
                      <a:pt x="3751" y="8401"/>
                    </a:cubicBezTo>
                    <a:cubicBezTo>
                      <a:pt x="3756" y="8401"/>
                      <a:pt x="3759" y="8419"/>
                      <a:pt x="3759" y="8464"/>
                    </a:cubicBezTo>
                    <a:lnTo>
                      <a:pt x="3759" y="8325"/>
                    </a:lnTo>
                    <a:cubicBezTo>
                      <a:pt x="3759" y="8275"/>
                      <a:pt x="3760" y="8256"/>
                      <a:pt x="3761" y="8256"/>
                    </a:cubicBezTo>
                    <a:cubicBezTo>
                      <a:pt x="3765" y="8256"/>
                      <a:pt x="3772" y="8349"/>
                      <a:pt x="3779" y="8424"/>
                    </a:cubicBezTo>
                    <a:cubicBezTo>
                      <a:pt x="3788" y="8474"/>
                      <a:pt x="3798" y="8513"/>
                      <a:pt x="3798" y="8523"/>
                    </a:cubicBezTo>
                    <a:cubicBezTo>
                      <a:pt x="3828" y="8583"/>
                      <a:pt x="3818" y="8682"/>
                      <a:pt x="3828" y="8761"/>
                    </a:cubicBezTo>
                    <a:cubicBezTo>
                      <a:pt x="3828" y="8781"/>
                      <a:pt x="3831" y="8788"/>
                      <a:pt x="3837" y="8788"/>
                    </a:cubicBezTo>
                    <a:cubicBezTo>
                      <a:pt x="3853" y="8788"/>
                      <a:pt x="3892" y="8719"/>
                      <a:pt x="3937" y="8712"/>
                    </a:cubicBezTo>
                    <a:cubicBezTo>
                      <a:pt x="3960" y="8705"/>
                      <a:pt x="3969" y="8702"/>
                      <a:pt x="3970" y="8702"/>
                    </a:cubicBezTo>
                    <a:lnTo>
                      <a:pt x="3970" y="8702"/>
                    </a:lnTo>
                    <a:cubicBezTo>
                      <a:pt x="3970" y="8702"/>
                      <a:pt x="3937" y="8715"/>
                      <a:pt x="3917" y="8742"/>
                    </a:cubicBezTo>
                    <a:cubicBezTo>
                      <a:pt x="3878" y="8801"/>
                      <a:pt x="3848" y="8920"/>
                      <a:pt x="3858" y="8940"/>
                    </a:cubicBezTo>
                    <a:cubicBezTo>
                      <a:pt x="3868" y="8960"/>
                      <a:pt x="3878" y="8930"/>
                      <a:pt x="3888" y="8979"/>
                    </a:cubicBezTo>
                    <a:cubicBezTo>
                      <a:pt x="3895" y="9018"/>
                      <a:pt x="3952" y="9045"/>
                      <a:pt x="3995" y="9045"/>
                    </a:cubicBezTo>
                    <a:cubicBezTo>
                      <a:pt x="4007" y="9045"/>
                      <a:pt x="4018" y="9043"/>
                      <a:pt x="4026" y="9039"/>
                    </a:cubicBezTo>
                    <a:cubicBezTo>
                      <a:pt x="4027" y="9039"/>
                      <a:pt x="4028" y="9038"/>
                      <a:pt x="4029" y="9038"/>
                    </a:cubicBezTo>
                    <a:cubicBezTo>
                      <a:pt x="4053" y="9038"/>
                      <a:pt x="4005" y="9179"/>
                      <a:pt x="3947" y="9208"/>
                    </a:cubicBezTo>
                    <a:cubicBezTo>
                      <a:pt x="3915" y="9233"/>
                      <a:pt x="3937" y="9280"/>
                      <a:pt x="3983" y="9280"/>
                    </a:cubicBezTo>
                    <a:cubicBezTo>
                      <a:pt x="4009" y="9280"/>
                      <a:pt x="4041" y="9266"/>
                      <a:pt x="4076" y="9227"/>
                    </a:cubicBezTo>
                    <a:cubicBezTo>
                      <a:pt x="4085" y="9218"/>
                      <a:pt x="4094" y="9214"/>
                      <a:pt x="4102" y="9214"/>
                    </a:cubicBezTo>
                    <a:cubicBezTo>
                      <a:pt x="4128" y="9214"/>
                      <a:pt x="4152" y="9259"/>
                      <a:pt x="4205" y="9327"/>
                    </a:cubicBezTo>
                    <a:cubicBezTo>
                      <a:pt x="4284" y="9406"/>
                      <a:pt x="4126" y="9356"/>
                      <a:pt x="4076" y="9426"/>
                    </a:cubicBezTo>
                    <a:cubicBezTo>
                      <a:pt x="4063" y="9445"/>
                      <a:pt x="4059" y="9452"/>
                      <a:pt x="4056" y="9452"/>
                    </a:cubicBezTo>
                    <a:cubicBezTo>
                      <a:pt x="4050" y="9452"/>
                      <a:pt x="4050" y="9422"/>
                      <a:pt x="3997" y="9416"/>
                    </a:cubicBezTo>
                    <a:cubicBezTo>
                      <a:pt x="3907" y="9416"/>
                      <a:pt x="3977" y="9525"/>
                      <a:pt x="3967" y="9674"/>
                    </a:cubicBezTo>
                    <a:cubicBezTo>
                      <a:pt x="3959" y="9737"/>
                      <a:pt x="3977" y="9759"/>
                      <a:pt x="3999" y="9759"/>
                    </a:cubicBezTo>
                    <a:cubicBezTo>
                      <a:pt x="4030" y="9759"/>
                      <a:pt x="4068" y="9718"/>
                      <a:pt x="4056" y="9683"/>
                    </a:cubicBezTo>
                    <a:cubicBezTo>
                      <a:pt x="4046" y="9624"/>
                      <a:pt x="4017" y="9644"/>
                      <a:pt x="4136" y="9584"/>
                    </a:cubicBezTo>
                    <a:cubicBezTo>
                      <a:pt x="4170" y="9567"/>
                      <a:pt x="4184" y="9560"/>
                      <a:pt x="4187" y="9560"/>
                    </a:cubicBezTo>
                    <a:cubicBezTo>
                      <a:pt x="4194" y="9560"/>
                      <a:pt x="4130" y="9604"/>
                      <a:pt x="4116" y="9654"/>
                    </a:cubicBezTo>
                    <a:cubicBezTo>
                      <a:pt x="4100" y="9708"/>
                      <a:pt x="4139" y="9768"/>
                      <a:pt x="4176" y="9768"/>
                    </a:cubicBezTo>
                    <a:cubicBezTo>
                      <a:pt x="4186" y="9768"/>
                      <a:pt x="4196" y="9764"/>
                      <a:pt x="4205" y="9753"/>
                    </a:cubicBezTo>
                    <a:cubicBezTo>
                      <a:pt x="4222" y="9732"/>
                      <a:pt x="4238" y="9722"/>
                      <a:pt x="4251" y="9722"/>
                    </a:cubicBezTo>
                    <a:cubicBezTo>
                      <a:pt x="4276" y="9722"/>
                      <a:pt x="4295" y="9755"/>
                      <a:pt x="4314" y="9812"/>
                    </a:cubicBezTo>
                    <a:cubicBezTo>
                      <a:pt x="4319" y="9831"/>
                      <a:pt x="4319" y="9838"/>
                      <a:pt x="4316" y="9838"/>
                    </a:cubicBezTo>
                    <a:cubicBezTo>
                      <a:pt x="4310" y="9838"/>
                      <a:pt x="4291" y="9807"/>
                      <a:pt x="4274" y="9807"/>
                    </a:cubicBezTo>
                    <a:cubicBezTo>
                      <a:pt x="4266" y="9807"/>
                      <a:pt x="4259" y="9813"/>
                      <a:pt x="4254" y="9832"/>
                    </a:cubicBezTo>
                    <a:cubicBezTo>
                      <a:pt x="4235" y="9878"/>
                      <a:pt x="4190" y="9902"/>
                      <a:pt x="4153" y="9902"/>
                    </a:cubicBezTo>
                    <a:cubicBezTo>
                      <a:pt x="4133" y="9902"/>
                      <a:pt x="4116" y="9895"/>
                      <a:pt x="4106" y="9882"/>
                    </a:cubicBezTo>
                    <a:cubicBezTo>
                      <a:pt x="4093" y="9873"/>
                      <a:pt x="4082" y="9868"/>
                      <a:pt x="4070" y="9868"/>
                    </a:cubicBezTo>
                    <a:cubicBezTo>
                      <a:pt x="4042" y="9868"/>
                      <a:pt x="4009" y="9890"/>
                      <a:pt x="3947" y="9931"/>
                    </a:cubicBezTo>
                    <a:cubicBezTo>
                      <a:pt x="3858" y="9991"/>
                      <a:pt x="3997" y="10040"/>
                      <a:pt x="4036" y="10080"/>
                    </a:cubicBezTo>
                    <a:cubicBezTo>
                      <a:pt x="4049" y="10092"/>
                      <a:pt x="4060" y="10095"/>
                      <a:pt x="4072" y="10095"/>
                    </a:cubicBezTo>
                    <a:cubicBezTo>
                      <a:pt x="4082" y="10095"/>
                      <a:pt x="4092" y="10093"/>
                      <a:pt x="4104" y="10093"/>
                    </a:cubicBezTo>
                    <a:cubicBezTo>
                      <a:pt x="4125" y="10093"/>
                      <a:pt x="4150" y="10099"/>
                      <a:pt x="4185" y="10130"/>
                    </a:cubicBezTo>
                    <a:cubicBezTo>
                      <a:pt x="4248" y="10177"/>
                      <a:pt x="4255" y="10231"/>
                      <a:pt x="4270" y="10231"/>
                    </a:cubicBezTo>
                    <a:cubicBezTo>
                      <a:pt x="4274" y="10231"/>
                      <a:pt x="4278" y="10227"/>
                      <a:pt x="4284" y="10219"/>
                    </a:cubicBezTo>
                    <a:cubicBezTo>
                      <a:pt x="4289" y="10214"/>
                      <a:pt x="4294" y="10212"/>
                      <a:pt x="4300" y="10212"/>
                    </a:cubicBezTo>
                    <a:cubicBezTo>
                      <a:pt x="4330" y="10212"/>
                      <a:pt x="4375" y="10274"/>
                      <a:pt x="4433" y="10358"/>
                    </a:cubicBezTo>
                    <a:cubicBezTo>
                      <a:pt x="4478" y="10419"/>
                      <a:pt x="4462" y="10443"/>
                      <a:pt x="4437" y="10443"/>
                    </a:cubicBezTo>
                    <a:cubicBezTo>
                      <a:pt x="4418" y="10443"/>
                      <a:pt x="4392" y="10429"/>
                      <a:pt x="4383" y="10407"/>
                    </a:cubicBezTo>
                    <a:cubicBezTo>
                      <a:pt x="4378" y="10395"/>
                      <a:pt x="4375" y="10390"/>
                      <a:pt x="4373" y="10390"/>
                    </a:cubicBezTo>
                    <a:cubicBezTo>
                      <a:pt x="4367" y="10390"/>
                      <a:pt x="4369" y="10435"/>
                      <a:pt x="4354" y="10457"/>
                    </a:cubicBezTo>
                    <a:cubicBezTo>
                      <a:pt x="4346" y="10468"/>
                      <a:pt x="4336" y="10477"/>
                      <a:pt x="4322" y="10477"/>
                    </a:cubicBezTo>
                    <a:cubicBezTo>
                      <a:pt x="4301" y="10477"/>
                      <a:pt x="4271" y="10455"/>
                      <a:pt x="4235" y="10387"/>
                    </a:cubicBezTo>
                    <a:cubicBezTo>
                      <a:pt x="4221" y="10360"/>
                      <a:pt x="4208" y="10349"/>
                      <a:pt x="4196" y="10349"/>
                    </a:cubicBezTo>
                    <a:cubicBezTo>
                      <a:pt x="4155" y="10349"/>
                      <a:pt x="4126" y="10467"/>
                      <a:pt x="4126" y="10467"/>
                    </a:cubicBezTo>
                    <a:cubicBezTo>
                      <a:pt x="4126" y="10467"/>
                      <a:pt x="4096" y="10536"/>
                      <a:pt x="4036" y="10586"/>
                    </a:cubicBezTo>
                    <a:cubicBezTo>
                      <a:pt x="3977" y="10635"/>
                      <a:pt x="4165" y="10645"/>
                      <a:pt x="4215" y="10655"/>
                    </a:cubicBezTo>
                    <a:cubicBezTo>
                      <a:pt x="4264" y="10665"/>
                      <a:pt x="4195" y="10715"/>
                      <a:pt x="4235" y="10764"/>
                    </a:cubicBezTo>
                    <a:cubicBezTo>
                      <a:pt x="4241" y="10771"/>
                      <a:pt x="4249" y="10774"/>
                      <a:pt x="4257" y="10774"/>
                    </a:cubicBezTo>
                    <a:cubicBezTo>
                      <a:pt x="4300" y="10774"/>
                      <a:pt x="4367" y="10701"/>
                      <a:pt x="4433" y="10685"/>
                    </a:cubicBezTo>
                    <a:cubicBezTo>
                      <a:pt x="4459" y="10678"/>
                      <a:pt x="4479" y="10674"/>
                      <a:pt x="4497" y="10674"/>
                    </a:cubicBezTo>
                    <a:cubicBezTo>
                      <a:pt x="4531" y="10674"/>
                      <a:pt x="4555" y="10692"/>
                      <a:pt x="4602" y="10744"/>
                    </a:cubicBezTo>
                    <a:cubicBezTo>
                      <a:pt x="4651" y="10810"/>
                      <a:pt x="4611" y="10883"/>
                      <a:pt x="4545" y="10883"/>
                    </a:cubicBezTo>
                    <a:cubicBezTo>
                      <a:pt x="4532" y="10883"/>
                      <a:pt x="4517" y="10880"/>
                      <a:pt x="4502" y="10873"/>
                    </a:cubicBezTo>
                    <a:cubicBezTo>
                      <a:pt x="4482" y="10863"/>
                      <a:pt x="4467" y="10859"/>
                      <a:pt x="4457" y="10859"/>
                    </a:cubicBezTo>
                    <a:cubicBezTo>
                      <a:pt x="4418" y="10859"/>
                      <a:pt x="4443" y="10919"/>
                      <a:pt x="4443" y="10943"/>
                    </a:cubicBezTo>
                    <a:cubicBezTo>
                      <a:pt x="4433" y="10972"/>
                      <a:pt x="4512" y="10963"/>
                      <a:pt x="4621" y="11042"/>
                    </a:cubicBezTo>
                    <a:cubicBezTo>
                      <a:pt x="4703" y="11097"/>
                      <a:pt x="4672" y="11142"/>
                      <a:pt x="4622" y="11142"/>
                    </a:cubicBezTo>
                    <a:cubicBezTo>
                      <a:pt x="4600" y="11142"/>
                      <a:pt x="4573" y="11133"/>
                      <a:pt x="4552" y="11111"/>
                    </a:cubicBezTo>
                    <a:cubicBezTo>
                      <a:pt x="4521" y="11084"/>
                      <a:pt x="4493" y="11081"/>
                      <a:pt x="4467" y="11081"/>
                    </a:cubicBezTo>
                    <a:cubicBezTo>
                      <a:pt x="4460" y="11081"/>
                      <a:pt x="4453" y="11082"/>
                      <a:pt x="4445" y="11082"/>
                    </a:cubicBezTo>
                    <a:cubicBezTo>
                      <a:pt x="4413" y="11082"/>
                      <a:pt x="4383" y="11077"/>
                      <a:pt x="4354" y="11022"/>
                    </a:cubicBezTo>
                    <a:cubicBezTo>
                      <a:pt x="4323" y="10966"/>
                      <a:pt x="4300" y="10941"/>
                      <a:pt x="4288" y="10941"/>
                    </a:cubicBezTo>
                    <a:cubicBezTo>
                      <a:pt x="4277" y="10941"/>
                      <a:pt x="4275" y="10964"/>
                      <a:pt x="4284" y="11002"/>
                    </a:cubicBezTo>
                    <a:cubicBezTo>
                      <a:pt x="4298" y="11038"/>
                      <a:pt x="4289" y="11056"/>
                      <a:pt x="4270" y="11056"/>
                    </a:cubicBezTo>
                    <a:cubicBezTo>
                      <a:pt x="4248" y="11056"/>
                      <a:pt x="4212" y="11031"/>
                      <a:pt x="4185" y="10982"/>
                    </a:cubicBezTo>
                    <a:cubicBezTo>
                      <a:pt x="4126" y="10893"/>
                      <a:pt x="4155" y="10844"/>
                      <a:pt x="4086" y="10804"/>
                    </a:cubicBezTo>
                    <a:cubicBezTo>
                      <a:pt x="4080" y="10801"/>
                      <a:pt x="4075" y="10800"/>
                      <a:pt x="4071" y="10800"/>
                    </a:cubicBezTo>
                    <a:cubicBezTo>
                      <a:pt x="4025" y="10800"/>
                      <a:pt x="4066" y="10936"/>
                      <a:pt x="4066" y="10972"/>
                    </a:cubicBezTo>
                    <a:cubicBezTo>
                      <a:pt x="4066" y="11012"/>
                      <a:pt x="4056" y="11052"/>
                      <a:pt x="4136" y="11072"/>
                    </a:cubicBezTo>
                    <a:cubicBezTo>
                      <a:pt x="4215" y="11091"/>
                      <a:pt x="4185" y="11171"/>
                      <a:pt x="4235" y="11250"/>
                    </a:cubicBezTo>
                    <a:cubicBezTo>
                      <a:pt x="4250" y="11274"/>
                      <a:pt x="4262" y="11283"/>
                      <a:pt x="4272" y="11283"/>
                    </a:cubicBezTo>
                    <a:cubicBezTo>
                      <a:pt x="4298" y="11283"/>
                      <a:pt x="4310" y="11209"/>
                      <a:pt x="4354" y="11151"/>
                    </a:cubicBezTo>
                    <a:cubicBezTo>
                      <a:pt x="4362" y="11141"/>
                      <a:pt x="4370" y="11136"/>
                      <a:pt x="4377" y="11136"/>
                    </a:cubicBezTo>
                    <a:cubicBezTo>
                      <a:pt x="4419" y="11136"/>
                      <a:pt x="4436" y="11287"/>
                      <a:pt x="4453" y="11329"/>
                    </a:cubicBezTo>
                    <a:cubicBezTo>
                      <a:pt x="4483" y="11369"/>
                      <a:pt x="4522" y="11310"/>
                      <a:pt x="4592" y="11458"/>
                    </a:cubicBezTo>
                    <a:cubicBezTo>
                      <a:pt x="4647" y="11585"/>
                      <a:pt x="4563" y="11611"/>
                      <a:pt x="4517" y="11611"/>
                    </a:cubicBezTo>
                    <a:cubicBezTo>
                      <a:pt x="4506" y="11611"/>
                      <a:pt x="4496" y="11609"/>
                      <a:pt x="4492" y="11607"/>
                    </a:cubicBezTo>
                    <a:cubicBezTo>
                      <a:pt x="4473" y="11597"/>
                      <a:pt x="4483" y="11419"/>
                      <a:pt x="4423" y="11399"/>
                    </a:cubicBezTo>
                    <a:cubicBezTo>
                      <a:pt x="4416" y="11395"/>
                      <a:pt x="4409" y="11393"/>
                      <a:pt x="4402" y="11393"/>
                    </a:cubicBezTo>
                    <a:cubicBezTo>
                      <a:pt x="4362" y="11393"/>
                      <a:pt x="4337" y="11464"/>
                      <a:pt x="4413" y="11557"/>
                    </a:cubicBezTo>
                    <a:cubicBezTo>
                      <a:pt x="4472" y="11639"/>
                      <a:pt x="4476" y="11665"/>
                      <a:pt x="4454" y="11665"/>
                    </a:cubicBezTo>
                    <a:cubicBezTo>
                      <a:pt x="4447" y="11665"/>
                      <a:pt x="4436" y="11662"/>
                      <a:pt x="4423" y="11657"/>
                    </a:cubicBezTo>
                    <a:cubicBezTo>
                      <a:pt x="4419" y="11655"/>
                      <a:pt x="4416" y="11655"/>
                      <a:pt x="4413" y="11655"/>
                    </a:cubicBezTo>
                    <a:cubicBezTo>
                      <a:pt x="4366" y="11655"/>
                      <a:pt x="4385" y="11786"/>
                      <a:pt x="4403" y="11786"/>
                    </a:cubicBezTo>
                    <a:cubicBezTo>
                      <a:pt x="4432" y="11786"/>
                      <a:pt x="4487" y="11696"/>
                      <a:pt x="4535" y="11696"/>
                    </a:cubicBezTo>
                    <a:cubicBezTo>
                      <a:pt x="4537" y="11696"/>
                      <a:pt x="4540" y="11696"/>
                      <a:pt x="4542" y="11696"/>
                    </a:cubicBezTo>
                    <a:cubicBezTo>
                      <a:pt x="4582" y="11706"/>
                      <a:pt x="4592" y="11756"/>
                      <a:pt x="4621" y="11845"/>
                    </a:cubicBezTo>
                    <a:cubicBezTo>
                      <a:pt x="4621" y="11855"/>
                      <a:pt x="4621" y="11865"/>
                      <a:pt x="4631" y="11865"/>
                    </a:cubicBezTo>
                    <a:cubicBezTo>
                      <a:pt x="4640" y="11898"/>
                      <a:pt x="4651" y="11906"/>
                      <a:pt x="4663" y="11906"/>
                    </a:cubicBezTo>
                    <a:cubicBezTo>
                      <a:pt x="4676" y="11906"/>
                      <a:pt x="4690" y="11896"/>
                      <a:pt x="4704" y="11896"/>
                    </a:cubicBezTo>
                    <a:cubicBezTo>
                      <a:pt x="4720" y="11896"/>
                      <a:pt x="4736" y="11909"/>
                      <a:pt x="4750" y="11964"/>
                    </a:cubicBezTo>
                    <a:cubicBezTo>
                      <a:pt x="4750" y="11974"/>
                      <a:pt x="4750" y="11974"/>
                      <a:pt x="4750" y="11974"/>
                    </a:cubicBezTo>
                    <a:cubicBezTo>
                      <a:pt x="4769" y="12051"/>
                      <a:pt x="4734" y="12079"/>
                      <a:pt x="4688" y="12079"/>
                    </a:cubicBezTo>
                    <a:cubicBezTo>
                      <a:pt x="4634" y="12079"/>
                      <a:pt x="4563" y="12041"/>
                      <a:pt x="4542" y="12004"/>
                    </a:cubicBezTo>
                    <a:cubicBezTo>
                      <a:pt x="4492" y="11934"/>
                      <a:pt x="4572" y="11994"/>
                      <a:pt x="4492" y="11934"/>
                    </a:cubicBezTo>
                    <a:cubicBezTo>
                      <a:pt x="4482" y="11927"/>
                      <a:pt x="4474" y="11923"/>
                      <a:pt x="4468" y="11923"/>
                    </a:cubicBezTo>
                    <a:cubicBezTo>
                      <a:pt x="4435" y="11923"/>
                      <a:pt x="4469" y="12032"/>
                      <a:pt x="4502" y="12133"/>
                    </a:cubicBezTo>
                    <a:cubicBezTo>
                      <a:pt x="4512" y="12142"/>
                      <a:pt x="4522" y="12162"/>
                      <a:pt x="4522" y="12172"/>
                    </a:cubicBezTo>
                    <a:cubicBezTo>
                      <a:pt x="4532" y="12192"/>
                      <a:pt x="4532" y="12212"/>
                      <a:pt x="4542" y="12222"/>
                    </a:cubicBezTo>
                    <a:cubicBezTo>
                      <a:pt x="4548" y="12244"/>
                      <a:pt x="4547" y="12257"/>
                      <a:pt x="4538" y="12257"/>
                    </a:cubicBezTo>
                    <a:cubicBezTo>
                      <a:pt x="4531" y="12257"/>
                      <a:pt x="4520" y="12249"/>
                      <a:pt x="4502" y="12232"/>
                    </a:cubicBezTo>
                    <a:cubicBezTo>
                      <a:pt x="4433" y="12172"/>
                      <a:pt x="4463" y="12083"/>
                      <a:pt x="4433" y="11994"/>
                    </a:cubicBezTo>
                    <a:cubicBezTo>
                      <a:pt x="4424" y="11970"/>
                      <a:pt x="4413" y="11961"/>
                      <a:pt x="4401" y="11961"/>
                    </a:cubicBezTo>
                    <a:cubicBezTo>
                      <a:pt x="4373" y="11961"/>
                      <a:pt x="4341" y="12017"/>
                      <a:pt x="4334" y="12073"/>
                    </a:cubicBezTo>
                    <a:cubicBezTo>
                      <a:pt x="4314" y="12142"/>
                      <a:pt x="4364" y="12083"/>
                      <a:pt x="4413" y="12172"/>
                    </a:cubicBezTo>
                    <a:cubicBezTo>
                      <a:pt x="4445" y="12242"/>
                      <a:pt x="4494" y="12333"/>
                      <a:pt x="4471" y="12333"/>
                    </a:cubicBezTo>
                    <a:cubicBezTo>
                      <a:pt x="4458" y="12333"/>
                      <a:pt x="4424" y="12306"/>
                      <a:pt x="4354" y="12232"/>
                    </a:cubicBezTo>
                    <a:cubicBezTo>
                      <a:pt x="4314" y="12182"/>
                      <a:pt x="4314" y="12133"/>
                      <a:pt x="4294" y="12123"/>
                    </a:cubicBezTo>
                    <a:cubicBezTo>
                      <a:pt x="4292" y="12120"/>
                      <a:pt x="4289" y="12119"/>
                      <a:pt x="4286" y="12119"/>
                    </a:cubicBezTo>
                    <a:cubicBezTo>
                      <a:pt x="4265" y="12119"/>
                      <a:pt x="4237" y="12175"/>
                      <a:pt x="4254" y="12192"/>
                    </a:cubicBezTo>
                    <a:cubicBezTo>
                      <a:pt x="4274" y="12222"/>
                      <a:pt x="4284" y="12222"/>
                      <a:pt x="4324" y="12261"/>
                    </a:cubicBezTo>
                    <a:cubicBezTo>
                      <a:pt x="4364" y="12301"/>
                      <a:pt x="4383" y="12291"/>
                      <a:pt x="4453" y="12371"/>
                    </a:cubicBezTo>
                    <a:cubicBezTo>
                      <a:pt x="4480" y="12401"/>
                      <a:pt x="4499" y="12413"/>
                      <a:pt x="4518" y="12413"/>
                    </a:cubicBezTo>
                    <a:cubicBezTo>
                      <a:pt x="4547" y="12413"/>
                      <a:pt x="4573" y="12385"/>
                      <a:pt x="4621" y="12361"/>
                    </a:cubicBezTo>
                    <a:cubicBezTo>
                      <a:pt x="4631" y="12357"/>
                      <a:pt x="4638" y="12355"/>
                      <a:pt x="4643" y="12355"/>
                    </a:cubicBezTo>
                    <a:cubicBezTo>
                      <a:pt x="4673" y="12355"/>
                      <a:pt x="4584" y="12437"/>
                      <a:pt x="4602" y="12489"/>
                    </a:cubicBezTo>
                    <a:cubicBezTo>
                      <a:pt x="4611" y="12499"/>
                      <a:pt x="4621" y="12509"/>
                      <a:pt x="4641" y="12509"/>
                    </a:cubicBezTo>
                    <a:cubicBezTo>
                      <a:pt x="4701" y="12509"/>
                      <a:pt x="4790" y="12480"/>
                      <a:pt x="4790" y="12480"/>
                    </a:cubicBezTo>
                    <a:cubicBezTo>
                      <a:pt x="4790" y="12480"/>
                      <a:pt x="4810" y="12509"/>
                      <a:pt x="4810" y="12529"/>
                    </a:cubicBezTo>
                    <a:cubicBezTo>
                      <a:pt x="4810" y="12529"/>
                      <a:pt x="4810" y="12539"/>
                      <a:pt x="4810" y="12539"/>
                    </a:cubicBezTo>
                    <a:lnTo>
                      <a:pt x="4800" y="12539"/>
                    </a:lnTo>
                    <a:cubicBezTo>
                      <a:pt x="4790" y="12549"/>
                      <a:pt x="4750" y="12529"/>
                      <a:pt x="4740" y="12599"/>
                    </a:cubicBezTo>
                    <a:cubicBezTo>
                      <a:pt x="4734" y="12625"/>
                      <a:pt x="4740" y="12634"/>
                      <a:pt x="4754" y="12634"/>
                    </a:cubicBezTo>
                    <a:cubicBezTo>
                      <a:pt x="4761" y="12634"/>
                      <a:pt x="4770" y="12632"/>
                      <a:pt x="4780" y="12628"/>
                    </a:cubicBezTo>
                    <a:cubicBezTo>
                      <a:pt x="4800" y="12618"/>
                      <a:pt x="4830" y="12618"/>
                      <a:pt x="4859" y="12618"/>
                    </a:cubicBezTo>
                    <a:lnTo>
                      <a:pt x="4889" y="12618"/>
                    </a:lnTo>
                    <a:cubicBezTo>
                      <a:pt x="4919" y="12618"/>
                      <a:pt x="4899" y="12638"/>
                      <a:pt x="4909" y="12698"/>
                    </a:cubicBezTo>
                    <a:cubicBezTo>
                      <a:pt x="4909" y="12718"/>
                      <a:pt x="4909" y="12727"/>
                      <a:pt x="4899" y="12727"/>
                    </a:cubicBezTo>
                    <a:cubicBezTo>
                      <a:pt x="4888" y="12727"/>
                      <a:pt x="4870" y="12721"/>
                      <a:pt x="4851" y="12721"/>
                    </a:cubicBezTo>
                    <a:cubicBezTo>
                      <a:pt x="4837" y="12721"/>
                      <a:pt x="4823" y="12725"/>
                      <a:pt x="4810" y="12737"/>
                    </a:cubicBezTo>
                    <a:cubicBezTo>
                      <a:pt x="4760" y="12767"/>
                      <a:pt x="4810" y="12767"/>
                      <a:pt x="4830" y="12817"/>
                    </a:cubicBezTo>
                    <a:cubicBezTo>
                      <a:pt x="4840" y="12827"/>
                      <a:pt x="4849" y="12846"/>
                      <a:pt x="4849" y="12866"/>
                    </a:cubicBezTo>
                    <a:cubicBezTo>
                      <a:pt x="4849" y="12913"/>
                      <a:pt x="4838" y="12931"/>
                      <a:pt x="4823" y="12931"/>
                    </a:cubicBezTo>
                    <a:cubicBezTo>
                      <a:pt x="4805" y="12931"/>
                      <a:pt x="4781" y="12908"/>
                      <a:pt x="4760" y="12876"/>
                    </a:cubicBezTo>
                    <a:cubicBezTo>
                      <a:pt x="4730" y="12827"/>
                      <a:pt x="4701" y="12807"/>
                      <a:pt x="4681" y="12757"/>
                    </a:cubicBezTo>
                    <a:cubicBezTo>
                      <a:pt x="4681" y="12757"/>
                      <a:pt x="4671" y="12757"/>
                      <a:pt x="4671" y="12747"/>
                    </a:cubicBezTo>
                    <a:cubicBezTo>
                      <a:pt x="4653" y="12693"/>
                      <a:pt x="4643" y="12647"/>
                      <a:pt x="4611" y="12647"/>
                    </a:cubicBezTo>
                    <a:cubicBezTo>
                      <a:pt x="4608" y="12647"/>
                      <a:pt x="4605" y="12647"/>
                      <a:pt x="4602" y="12648"/>
                    </a:cubicBezTo>
                    <a:cubicBezTo>
                      <a:pt x="4562" y="12658"/>
                      <a:pt x="4572" y="12678"/>
                      <a:pt x="4611" y="12787"/>
                    </a:cubicBezTo>
                    <a:cubicBezTo>
                      <a:pt x="4611" y="12797"/>
                      <a:pt x="4621" y="12807"/>
                      <a:pt x="4621" y="12817"/>
                    </a:cubicBezTo>
                    <a:cubicBezTo>
                      <a:pt x="4641" y="12876"/>
                      <a:pt x="4641" y="12856"/>
                      <a:pt x="4621" y="12906"/>
                    </a:cubicBezTo>
                    <a:cubicBezTo>
                      <a:pt x="4613" y="12914"/>
                      <a:pt x="4606" y="12917"/>
                      <a:pt x="4602" y="12917"/>
                    </a:cubicBezTo>
                    <a:cubicBezTo>
                      <a:pt x="4595" y="12917"/>
                      <a:pt x="4592" y="12912"/>
                      <a:pt x="4592" y="12906"/>
                    </a:cubicBezTo>
                    <a:cubicBezTo>
                      <a:pt x="4572" y="12866"/>
                      <a:pt x="4562" y="12807"/>
                      <a:pt x="4562" y="12767"/>
                    </a:cubicBezTo>
                    <a:cubicBezTo>
                      <a:pt x="4552" y="12718"/>
                      <a:pt x="4512" y="12727"/>
                      <a:pt x="4453" y="12688"/>
                    </a:cubicBezTo>
                    <a:cubicBezTo>
                      <a:pt x="4445" y="12682"/>
                      <a:pt x="4440" y="12679"/>
                      <a:pt x="4436" y="12679"/>
                    </a:cubicBezTo>
                    <a:cubicBezTo>
                      <a:pt x="4411" y="12679"/>
                      <a:pt x="4433" y="12766"/>
                      <a:pt x="4433" y="12817"/>
                    </a:cubicBezTo>
                    <a:cubicBezTo>
                      <a:pt x="4433" y="12876"/>
                      <a:pt x="4443" y="12856"/>
                      <a:pt x="4463" y="12946"/>
                    </a:cubicBezTo>
                    <a:cubicBezTo>
                      <a:pt x="4463" y="12946"/>
                      <a:pt x="4463" y="12946"/>
                      <a:pt x="4463" y="12956"/>
                    </a:cubicBezTo>
                    <a:cubicBezTo>
                      <a:pt x="4463" y="12972"/>
                      <a:pt x="4463" y="12979"/>
                      <a:pt x="4459" y="12979"/>
                    </a:cubicBezTo>
                    <a:cubicBezTo>
                      <a:pt x="4457" y="12979"/>
                      <a:pt x="4452" y="12974"/>
                      <a:pt x="4443" y="12965"/>
                    </a:cubicBezTo>
                    <a:cubicBezTo>
                      <a:pt x="4433" y="12936"/>
                      <a:pt x="4403" y="12886"/>
                      <a:pt x="4383" y="12846"/>
                    </a:cubicBezTo>
                    <a:cubicBezTo>
                      <a:pt x="4366" y="12804"/>
                      <a:pt x="4362" y="12792"/>
                      <a:pt x="4355" y="12792"/>
                    </a:cubicBezTo>
                    <a:cubicBezTo>
                      <a:pt x="4347" y="12792"/>
                      <a:pt x="4334" y="12808"/>
                      <a:pt x="4293" y="12808"/>
                    </a:cubicBezTo>
                    <a:cubicBezTo>
                      <a:pt x="4288" y="12808"/>
                      <a:pt x="4281" y="12807"/>
                      <a:pt x="4274" y="12807"/>
                    </a:cubicBezTo>
                    <a:cubicBezTo>
                      <a:pt x="4175" y="12807"/>
                      <a:pt x="4264" y="12837"/>
                      <a:pt x="4324" y="12916"/>
                    </a:cubicBezTo>
                    <a:cubicBezTo>
                      <a:pt x="4364" y="12969"/>
                      <a:pt x="4359" y="12982"/>
                      <a:pt x="4337" y="12982"/>
                    </a:cubicBezTo>
                    <a:cubicBezTo>
                      <a:pt x="4326" y="12982"/>
                      <a:pt x="4311" y="12979"/>
                      <a:pt x="4294" y="12975"/>
                    </a:cubicBezTo>
                    <a:cubicBezTo>
                      <a:pt x="4245" y="12965"/>
                      <a:pt x="4294" y="12975"/>
                      <a:pt x="4205" y="12946"/>
                    </a:cubicBezTo>
                    <a:cubicBezTo>
                      <a:pt x="4195" y="12941"/>
                      <a:pt x="4187" y="12939"/>
                      <a:pt x="4180" y="12939"/>
                    </a:cubicBezTo>
                    <a:cubicBezTo>
                      <a:pt x="4128" y="12939"/>
                      <a:pt x="4175" y="13065"/>
                      <a:pt x="4175" y="13065"/>
                    </a:cubicBezTo>
                    <a:cubicBezTo>
                      <a:pt x="4175" y="13065"/>
                      <a:pt x="4219" y="13108"/>
                      <a:pt x="4263" y="13108"/>
                    </a:cubicBezTo>
                    <a:cubicBezTo>
                      <a:pt x="4270" y="13108"/>
                      <a:pt x="4277" y="13107"/>
                      <a:pt x="4284" y="13104"/>
                    </a:cubicBezTo>
                    <a:cubicBezTo>
                      <a:pt x="4335" y="13087"/>
                      <a:pt x="4335" y="13028"/>
                      <a:pt x="4376" y="13028"/>
                    </a:cubicBezTo>
                    <a:cubicBezTo>
                      <a:pt x="4384" y="13028"/>
                      <a:pt x="4392" y="13030"/>
                      <a:pt x="4403" y="13035"/>
                    </a:cubicBezTo>
                    <a:cubicBezTo>
                      <a:pt x="4403" y="13035"/>
                      <a:pt x="4403" y="13045"/>
                      <a:pt x="4413" y="13045"/>
                    </a:cubicBezTo>
                    <a:cubicBezTo>
                      <a:pt x="4463" y="13074"/>
                      <a:pt x="4453" y="13094"/>
                      <a:pt x="4473" y="13114"/>
                    </a:cubicBezTo>
                    <a:lnTo>
                      <a:pt x="4483" y="13114"/>
                    </a:lnTo>
                    <a:cubicBezTo>
                      <a:pt x="4492" y="13124"/>
                      <a:pt x="4502" y="13104"/>
                      <a:pt x="4532" y="13154"/>
                    </a:cubicBezTo>
                    <a:cubicBezTo>
                      <a:pt x="4545" y="13174"/>
                      <a:pt x="4553" y="13185"/>
                      <a:pt x="4561" y="13185"/>
                    </a:cubicBezTo>
                    <a:cubicBezTo>
                      <a:pt x="4572" y="13185"/>
                      <a:pt x="4580" y="13165"/>
                      <a:pt x="4592" y="13124"/>
                    </a:cubicBezTo>
                    <a:cubicBezTo>
                      <a:pt x="4597" y="13107"/>
                      <a:pt x="4610" y="13100"/>
                      <a:pt x="4625" y="13100"/>
                    </a:cubicBezTo>
                    <a:cubicBezTo>
                      <a:pt x="4664" y="13100"/>
                      <a:pt x="4722" y="13140"/>
                      <a:pt x="4750" y="13154"/>
                    </a:cubicBezTo>
                    <a:lnTo>
                      <a:pt x="4760" y="13154"/>
                    </a:lnTo>
                    <a:cubicBezTo>
                      <a:pt x="4790" y="13174"/>
                      <a:pt x="4740" y="13203"/>
                      <a:pt x="4711" y="13243"/>
                    </a:cubicBezTo>
                    <a:cubicBezTo>
                      <a:pt x="4701" y="13253"/>
                      <a:pt x="4691" y="13263"/>
                      <a:pt x="4691" y="13273"/>
                    </a:cubicBezTo>
                    <a:cubicBezTo>
                      <a:pt x="4691" y="13293"/>
                      <a:pt x="4691" y="13293"/>
                      <a:pt x="4711" y="13293"/>
                    </a:cubicBezTo>
                    <a:cubicBezTo>
                      <a:pt x="4711" y="13293"/>
                      <a:pt x="4711" y="13283"/>
                      <a:pt x="4711" y="13283"/>
                    </a:cubicBezTo>
                    <a:lnTo>
                      <a:pt x="4740" y="13283"/>
                    </a:lnTo>
                    <a:cubicBezTo>
                      <a:pt x="4770" y="13273"/>
                      <a:pt x="4810" y="13273"/>
                      <a:pt x="4830" y="13273"/>
                    </a:cubicBezTo>
                    <a:cubicBezTo>
                      <a:pt x="4849" y="13273"/>
                      <a:pt x="4859" y="13283"/>
                      <a:pt x="4859" y="13293"/>
                    </a:cubicBezTo>
                    <a:cubicBezTo>
                      <a:pt x="4869" y="13303"/>
                      <a:pt x="4869" y="13312"/>
                      <a:pt x="4879" y="13322"/>
                    </a:cubicBezTo>
                    <a:cubicBezTo>
                      <a:pt x="4879" y="13332"/>
                      <a:pt x="4889" y="13342"/>
                      <a:pt x="4889" y="13352"/>
                    </a:cubicBezTo>
                    <a:cubicBezTo>
                      <a:pt x="4899" y="13362"/>
                      <a:pt x="4899" y="13372"/>
                      <a:pt x="4909" y="13382"/>
                    </a:cubicBezTo>
                    <a:cubicBezTo>
                      <a:pt x="4939" y="13412"/>
                      <a:pt x="4879" y="13491"/>
                      <a:pt x="4859" y="13501"/>
                    </a:cubicBezTo>
                    <a:cubicBezTo>
                      <a:pt x="4856" y="13502"/>
                      <a:pt x="4853" y="13503"/>
                      <a:pt x="4850" y="13503"/>
                    </a:cubicBezTo>
                    <a:cubicBezTo>
                      <a:pt x="4833" y="13503"/>
                      <a:pt x="4813" y="13480"/>
                      <a:pt x="4780" y="13422"/>
                    </a:cubicBezTo>
                    <a:cubicBezTo>
                      <a:pt x="4780" y="13422"/>
                      <a:pt x="4780" y="13412"/>
                      <a:pt x="4780" y="13412"/>
                    </a:cubicBezTo>
                    <a:cubicBezTo>
                      <a:pt x="4754" y="13370"/>
                      <a:pt x="4736" y="13356"/>
                      <a:pt x="4724" y="13356"/>
                    </a:cubicBezTo>
                    <a:cubicBezTo>
                      <a:pt x="4712" y="13356"/>
                      <a:pt x="4705" y="13368"/>
                      <a:pt x="4701" y="13382"/>
                    </a:cubicBezTo>
                    <a:cubicBezTo>
                      <a:pt x="4691" y="13392"/>
                      <a:pt x="4711" y="13412"/>
                      <a:pt x="4730" y="13431"/>
                    </a:cubicBezTo>
                    <a:cubicBezTo>
                      <a:pt x="4740" y="13441"/>
                      <a:pt x="4750" y="13451"/>
                      <a:pt x="4760" y="13461"/>
                    </a:cubicBezTo>
                    <a:cubicBezTo>
                      <a:pt x="4770" y="13481"/>
                      <a:pt x="4820" y="13580"/>
                      <a:pt x="4780" y="13610"/>
                    </a:cubicBezTo>
                    <a:cubicBezTo>
                      <a:pt x="4760" y="13630"/>
                      <a:pt x="4743" y="13640"/>
                      <a:pt x="4730" y="13640"/>
                    </a:cubicBezTo>
                    <a:cubicBezTo>
                      <a:pt x="4718" y="13640"/>
                      <a:pt x="4711" y="13630"/>
                      <a:pt x="4711" y="13610"/>
                    </a:cubicBezTo>
                    <a:cubicBezTo>
                      <a:pt x="4711" y="13585"/>
                      <a:pt x="4677" y="13521"/>
                      <a:pt x="4649" y="13521"/>
                    </a:cubicBezTo>
                    <a:cubicBezTo>
                      <a:pt x="4642" y="13521"/>
                      <a:pt x="4637" y="13524"/>
                      <a:pt x="4631" y="13531"/>
                    </a:cubicBezTo>
                    <a:cubicBezTo>
                      <a:pt x="4627" y="13539"/>
                      <a:pt x="4621" y="13542"/>
                      <a:pt x="4613" y="13542"/>
                    </a:cubicBezTo>
                    <a:cubicBezTo>
                      <a:pt x="4603" y="13542"/>
                      <a:pt x="4589" y="13536"/>
                      <a:pt x="4572" y="13531"/>
                    </a:cubicBezTo>
                    <a:cubicBezTo>
                      <a:pt x="4542" y="13511"/>
                      <a:pt x="4512" y="13471"/>
                      <a:pt x="4502" y="13451"/>
                    </a:cubicBezTo>
                    <a:cubicBezTo>
                      <a:pt x="4493" y="13415"/>
                      <a:pt x="4402" y="13330"/>
                      <a:pt x="4333" y="13330"/>
                    </a:cubicBezTo>
                    <a:cubicBezTo>
                      <a:pt x="4327" y="13330"/>
                      <a:pt x="4320" y="13331"/>
                      <a:pt x="4314" y="13332"/>
                    </a:cubicBezTo>
                    <a:cubicBezTo>
                      <a:pt x="4235" y="13352"/>
                      <a:pt x="4373" y="13441"/>
                      <a:pt x="4403" y="13481"/>
                    </a:cubicBezTo>
                    <a:cubicBezTo>
                      <a:pt x="4403" y="13491"/>
                      <a:pt x="4403" y="13501"/>
                      <a:pt x="4403" y="13511"/>
                    </a:cubicBezTo>
                    <a:cubicBezTo>
                      <a:pt x="4393" y="13531"/>
                      <a:pt x="4383" y="13550"/>
                      <a:pt x="4373" y="13560"/>
                    </a:cubicBezTo>
                    <a:cubicBezTo>
                      <a:pt x="4345" y="13582"/>
                      <a:pt x="4316" y="13598"/>
                      <a:pt x="4291" y="13598"/>
                    </a:cubicBezTo>
                    <a:cubicBezTo>
                      <a:pt x="4282" y="13598"/>
                      <a:pt x="4273" y="13596"/>
                      <a:pt x="4264" y="13590"/>
                    </a:cubicBezTo>
                    <a:cubicBezTo>
                      <a:pt x="4256" y="13582"/>
                      <a:pt x="4249" y="13578"/>
                      <a:pt x="4244" y="13578"/>
                    </a:cubicBezTo>
                    <a:cubicBezTo>
                      <a:pt x="4230" y="13578"/>
                      <a:pt x="4225" y="13601"/>
                      <a:pt x="4225" y="13630"/>
                    </a:cubicBezTo>
                    <a:cubicBezTo>
                      <a:pt x="4225" y="13660"/>
                      <a:pt x="4235" y="13689"/>
                      <a:pt x="4235" y="13709"/>
                    </a:cubicBezTo>
                    <a:cubicBezTo>
                      <a:pt x="4240" y="13722"/>
                      <a:pt x="4249" y="13727"/>
                      <a:pt x="4261" y="13727"/>
                    </a:cubicBezTo>
                    <a:cubicBezTo>
                      <a:pt x="4294" y="13727"/>
                      <a:pt x="4349" y="13687"/>
                      <a:pt x="4393" y="13679"/>
                    </a:cubicBezTo>
                    <a:cubicBezTo>
                      <a:pt x="4443" y="13669"/>
                      <a:pt x="4473" y="13570"/>
                      <a:pt x="4512" y="13570"/>
                    </a:cubicBezTo>
                    <a:cubicBezTo>
                      <a:pt x="4514" y="13570"/>
                      <a:pt x="4516" y="13570"/>
                      <a:pt x="4517" y="13570"/>
                    </a:cubicBezTo>
                    <a:cubicBezTo>
                      <a:pt x="4549" y="13570"/>
                      <a:pt x="4522" y="13664"/>
                      <a:pt x="4522" y="13749"/>
                    </a:cubicBezTo>
                    <a:cubicBezTo>
                      <a:pt x="4522" y="13791"/>
                      <a:pt x="4542" y="13803"/>
                      <a:pt x="4568" y="13803"/>
                    </a:cubicBezTo>
                    <a:cubicBezTo>
                      <a:pt x="4579" y="13803"/>
                      <a:pt x="4590" y="13801"/>
                      <a:pt x="4602" y="13798"/>
                    </a:cubicBezTo>
                    <a:cubicBezTo>
                      <a:pt x="4631" y="13788"/>
                      <a:pt x="4651" y="13788"/>
                      <a:pt x="4681" y="13778"/>
                    </a:cubicBezTo>
                    <a:lnTo>
                      <a:pt x="4701" y="13778"/>
                    </a:lnTo>
                    <a:cubicBezTo>
                      <a:pt x="4755" y="13769"/>
                      <a:pt x="4793" y="13728"/>
                      <a:pt x="4844" y="13728"/>
                    </a:cubicBezTo>
                    <a:cubicBezTo>
                      <a:pt x="4849" y="13728"/>
                      <a:pt x="4854" y="13728"/>
                      <a:pt x="4859" y="13729"/>
                    </a:cubicBezTo>
                    <a:cubicBezTo>
                      <a:pt x="4866" y="13729"/>
                      <a:pt x="4873" y="13725"/>
                      <a:pt x="4879" y="13725"/>
                    </a:cubicBezTo>
                    <a:cubicBezTo>
                      <a:pt x="4882" y="13725"/>
                      <a:pt x="4886" y="13726"/>
                      <a:pt x="4889" y="13729"/>
                    </a:cubicBezTo>
                    <a:cubicBezTo>
                      <a:pt x="4929" y="13739"/>
                      <a:pt x="4968" y="13778"/>
                      <a:pt x="4998" y="13808"/>
                    </a:cubicBezTo>
                    <a:cubicBezTo>
                      <a:pt x="5018" y="13848"/>
                      <a:pt x="5028" y="13878"/>
                      <a:pt x="4998" y="13888"/>
                    </a:cubicBezTo>
                    <a:cubicBezTo>
                      <a:pt x="4939" y="13897"/>
                      <a:pt x="4830" y="13937"/>
                      <a:pt x="4849" y="14036"/>
                    </a:cubicBezTo>
                    <a:cubicBezTo>
                      <a:pt x="4849" y="14046"/>
                      <a:pt x="4849" y="14046"/>
                      <a:pt x="4849" y="14056"/>
                    </a:cubicBezTo>
                    <a:cubicBezTo>
                      <a:pt x="4833" y="14040"/>
                      <a:pt x="4797" y="13964"/>
                      <a:pt x="4768" y="13964"/>
                    </a:cubicBezTo>
                    <a:cubicBezTo>
                      <a:pt x="4762" y="13964"/>
                      <a:pt x="4756" y="13968"/>
                      <a:pt x="4750" y="13977"/>
                    </a:cubicBezTo>
                    <a:cubicBezTo>
                      <a:pt x="4730" y="14007"/>
                      <a:pt x="4730" y="14036"/>
                      <a:pt x="4730" y="14076"/>
                    </a:cubicBezTo>
                    <a:lnTo>
                      <a:pt x="4810" y="14086"/>
                    </a:lnTo>
                    <a:cubicBezTo>
                      <a:pt x="4810" y="14096"/>
                      <a:pt x="4800" y="14096"/>
                      <a:pt x="4790" y="14106"/>
                    </a:cubicBezTo>
                    <a:cubicBezTo>
                      <a:pt x="4785" y="14111"/>
                      <a:pt x="4781" y="14112"/>
                      <a:pt x="4778" y="14112"/>
                    </a:cubicBezTo>
                    <a:cubicBezTo>
                      <a:pt x="4774" y="14112"/>
                      <a:pt x="4771" y="14111"/>
                      <a:pt x="4766" y="14111"/>
                    </a:cubicBezTo>
                    <a:cubicBezTo>
                      <a:pt x="4758" y="14111"/>
                      <a:pt x="4745" y="14116"/>
                      <a:pt x="4721" y="14145"/>
                    </a:cubicBezTo>
                    <a:cubicBezTo>
                      <a:pt x="4721" y="14145"/>
                      <a:pt x="4711" y="14145"/>
                      <a:pt x="4711" y="14155"/>
                    </a:cubicBezTo>
                    <a:cubicBezTo>
                      <a:pt x="4701" y="14175"/>
                      <a:pt x="4691" y="14185"/>
                      <a:pt x="4671" y="14185"/>
                    </a:cubicBezTo>
                    <a:cubicBezTo>
                      <a:pt x="4611" y="14175"/>
                      <a:pt x="4582" y="14155"/>
                      <a:pt x="4562" y="14106"/>
                    </a:cubicBezTo>
                    <a:cubicBezTo>
                      <a:pt x="4542" y="14106"/>
                      <a:pt x="4512" y="14116"/>
                      <a:pt x="4483" y="14126"/>
                    </a:cubicBezTo>
                    <a:cubicBezTo>
                      <a:pt x="4473" y="14155"/>
                      <a:pt x="4473" y="14195"/>
                      <a:pt x="4463" y="14225"/>
                    </a:cubicBezTo>
                    <a:cubicBezTo>
                      <a:pt x="4483" y="14235"/>
                      <a:pt x="4502" y="14254"/>
                      <a:pt x="4492" y="14264"/>
                    </a:cubicBezTo>
                    <a:cubicBezTo>
                      <a:pt x="4487" y="14276"/>
                      <a:pt x="4488" y="14281"/>
                      <a:pt x="4483" y="14281"/>
                    </a:cubicBezTo>
                    <a:cubicBezTo>
                      <a:pt x="4481" y="14281"/>
                      <a:pt x="4475" y="14278"/>
                      <a:pt x="4463" y="14274"/>
                    </a:cubicBezTo>
                    <a:cubicBezTo>
                      <a:pt x="4459" y="14278"/>
                      <a:pt x="4455" y="14281"/>
                      <a:pt x="4451" y="14281"/>
                    </a:cubicBezTo>
                    <a:cubicBezTo>
                      <a:pt x="4446" y="14281"/>
                      <a:pt x="4443" y="14276"/>
                      <a:pt x="4443" y="14264"/>
                    </a:cubicBezTo>
                    <a:lnTo>
                      <a:pt x="4423" y="14264"/>
                    </a:lnTo>
                    <a:cubicBezTo>
                      <a:pt x="4394" y="14260"/>
                      <a:pt x="4362" y="14258"/>
                      <a:pt x="4334" y="14258"/>
                    </a:cubicBezTo>
                    <a:cubicBezTo>
                      <a:pt x="4293" y="14258"/>
                      <a:pt x="4260" y="14263"/>
                      <a:pt x="4254" y="14274"/>
                    </a:cubicBezTo>
                    <a:cubicBezTo>
                      <a:pt x="4245" y="14304"/>
                      <a:pt x="4235" y="14344"/>
                      <a:pt x="4195" y="14363"/>
                    </a:cubicBezTo>
                    <a:cubicBezTo>
                      <a:pt x="4155" y="14393"/>
                      <a:pt x="4235" y="14473"/>
                      <a:pt x="4264" y="14482"/>
                    </a:cubicBezTo>
                    <a:cubicBezTo>
                      <a:pt x="4268" y="14484"/>
                      <a:pt x="4272" y="14484"/>
                      <a:pt x="4275" y="14484"/>
                    </a:cubicBezTo>
                    <a:cubicBezTo>
                      <a:pt x="4300" y="14484"/>
                      <a:pt x="4321" y="14454"/>
                      <a:pt x="4373" y="14393"/>
                    </a:cubicBezTo>
                    <a:cubicBezTo>
                      <a:pt x="4412" y="14355"/>
                      <a:pt x="4435" y="14341"/>
                      <a:pt x="4451" y="14341"/>
                    </a:cubicBezTo>
                    <a:cubicBezTo>
                      <a:pt x="4465" y="14341"/>
                      <a:pt x="4474" y="14350"/>
                      <a:pt x="4483" y="14363"/>
                    </a:cubicBezTo>
                    <a:cubicBezTo>
                      <a:pt x="4502" y="14383"/>
                      <a:pt x="4423" y="14413"/>
                      <a:pt x="4403" y="14443"/>
                    </a:cubicBezTo>
                    <a:cubicBezTo>
                      <a:pt x="4383" y="14463"/>
                      <a:pt x="4314" y="14552"/>
                      <a:pt x="4373" y="14582"/>
                    </a:cubicBezTo>
                    <a:cubicBezTo>
                      <a:pt x="4405" y="14603"/>
                      <a:pt x="4432" y="14613"/>
                      <a:pt x="4449" y="14613"/>
                    </a:cubicBezTo>
                    <a:cubicBezTo>
                      <a:pt x="4464" y="14613"/>
                      <a:pt x="4473" y="14605"/>
                      <a:pt x="4473" y="14592"/>
                    </a:cubicBezTo>
                    <a:cubicBezTo>
                      <a:pt x="4473" y="14559"/>
                      <a:pt x="4512" y="14501"/>
                      <a:pt x="4547" y="14501"/>
                    </a:cubicBezTo>
                    <a:cubicBezTo>
                      <a:pt x="4556" y="14501"/>
                      <a:pt x="4564" y="14505"/>
                      <a:pt x="4572" y="14512"/>
                    </a:cubicBezTo>
                    <a:cubicBezTo>
                      <a:pt x="4579" y="14520"/>
                      <a:pt x="4590" y="14523"/>
                      <a:pt x="4603" y="14523"/>
                    </a:cubicBezTo>
                    <a:cubicBezTo>
                      <a:pt x="4656" y="14523"/>
                      <a:pt x="4742" y="14465"/>
                      <a:pt x="4750" y="14433"/>
                    </a:cubicBezTo>
                    <a:cubicBezTo>
                      <a:pt x="4759" y="14397"/>
                      <a:pt x="4900" y="14311"/>
                      <a:pt x="5000" y="14311"/>
                    </a:cubicBezTo>
                    <a:cubicBezTo>
                      <a:pt x="5010" y="14311"/>
                      <a:pt x="5019" y="14312"/>
                      <a:pt x="5028" y="14314"/>
                    </a:cubicBezTo>
                    <a:cubicBezTo>
                      <a:pt x="5117" y="14334"/>
                      <a:pt x="4939" y="14413"/>
                      <a:pt x="4899" y="14463"/>
                    </a:cubicBezTo>
                    <a:cubicBezTo>
                      <a:pt x="4866" y="14504"/>
                      <a:pt x="4962" y="14572"/>
                      <a:pt x="5041" y="14572"/>
                    </a:cubicBezTo>
                    <a:cubicBezTo>
                      <a:pt x="5058" y="14572"/>
                      <a:pt x="5074" y="14569"/>
                      <a:pt x="5087" y="14562"/>
                    </a:cubicBezTo>
                    <a:cubicBezTo>
                      <a:pt x="5099" y="14556"/>
                      <a:pt x="5109" y="14553"/>
                      <a:pt x="5117" y="14553"/>
                    </a:cubicBezTo>
                    <a:cubicBezTo>
                      <a:pt x="5161" y="14553"/>
                      <a:pt x="5144" y="14639"/>
                      <a:pt x="5127" y="14681"/>
                    </a:cubicBezTo>
                    <a:cubicBezTo>
                      <a:pt x="5120" y="14690"/>
                      <a:pt x="5110" y="14693"/>
                      <a:pt x="5097" y="14693"/>
                    </a:cubicBezTo>
                    <a:cubicBezTo>
                      <a:pt x="5051" y="14693"/>
                      <a:pt x="4973" y="14651"/>
                      <a:pt x="4919" y="14651"/>
                    </a:cubicBezTo>
                    <a:cubicBezTo>
                      <a:pt x="4840" y="14641"/>
                      <a:pt x="4800" y="14542"/>
                      <a:pt x="4750" y="14542"/>
                    </a:cubicBezTo>
                    <a:cubicBezTo>
                      <a:pt x="4747" y="14542"/>
                      <a:pt x="4745" y="14541"/>
                      <a:pt x="4743" y="14541"/>
                    </a:cubicBezTo>
                    <a:cubicBezTo>
                      <a:pt x="4694" y="14541"/>
                      <a:pt x="4730" y="14635"/>
                      <a:pt x="4730" y="14720"/>
                    </a:cubicBezTo>
                    <a:cubicBezTo>
                      <a:pt x="4730" y="14754"/>
                      <a:pt x="4703" y="14765"/>
                      <a:pt x="4665" y="14765"/>
                    </a:cubicBezTo>
                    <a:cubicBezTo>
                      <a:pt x="4613" y="14765"/>
                      <a:pt x="4539" y="14746"/>
                      <a:pt x="4483" y="14740"/>
                    </a:cubicBezTo>
                    <a:cubicBezTo>
                      <a:pt x="4397" y="14732"/>
                      <a:pt x="4349" y="14687"/>
                      <a:pt x="4268" y="14687"/>
                    </a:cubicBezTo>
                    <a:cubicBezTo>
                      <a:pt x="4254" y="14687"/>
                      <a:pt x="4240" y="14688"/>
                      <a:pt x="4225" y="14691"/>
                    </a:cubicBezTo>
                    <a:cubicBezTo>
                      <a:pt x="4116" y="14711"/>
                      <a:pt x="3987" y="14839"/>
                      <a:pt x="4076" y="14849"/>
                    </a:cubicBezTo>
                    <a:cubicBezTo>
                      <a:pt x="4155" y="14849"/>
                      <a:pt x="4304" y="14899"/>
                      <a:pt x="4274" y="14988"/>
                    </a:cubicBezTo>
                    <a:cubicBezTo>
                      <a:pt x="4269" y="15007"/>
                      <a:pt x="4268" y="15014"/>
                      <a:pt x="4272" y="15014"/>
                    </a:cubicBezTo>
                    <a:cubicBezTo>
                      <a:pt x="4285" y="15014"/>
                      <a:pt x="4349" y="14918"/>
                      <a:pt x="4392" y="14918"/>
                    </a:cubicBezTo>
                    <a:cubicBezTo>
                      <a:pt x="4400" y="14918"/>
                      <a:pt x="4407" y="14921"/>
                      <a:pt x="4413" y="14929"/>
                    </a:cubicBezTo>
                    <a:cubicBezTo>
                      <a:pt x="4471" y="14996"/>
                      <a:pt x="4426" y="15127"/>
                      <a:pt x="4521" y="15127"/>
                    </a:cubicBezTo>
                    <a:cubicBezTo>
                      <a:pt x="4525" y="15127"/>
                      <a:pt x="4528" y="15127"/>
                      <a:pt x="4532" y="15127"/>
                    </a:cubicBezTo>
                    <a:cubicBezTo>
                      <a:pt x="4641" y="15127"/>
                      <a:pt x="4661" y="15087"/>
                      <a:pt x="4701" y="14988"/>
                    </a:cubicBezTo>
                    <a:cubicBezTo>
                      <a:pt x="4707" y="14974"/>
                      <a:pt x="4714" y="14968"/>
                      <a:pt x="4721" y="14968"/>
                    </a:cubicBezTo>
                    <a:cubicBezTo>
                      <a:pt x="4760" y="14968"/>
                      <a:pt x="4810" y="15148"/>
                      <a:pt x="4810" y="15206"/>
                    </a:cubicBezTo>
                    <a:cubicBezTo>
                      <a:pt x="4811" y="15218"/>
                      <a:pt x="4816" y="15224"/>
                      <a:pt x="4823" y="15224"/>
                    </a:cubicBezTo>
                    <a:cubicBezTo>
                      <a:pt x="4856" y="15224"/>
                      <a:pt x="4937" y="15108"/>
                      <a:pt x="4978" y="15067"/>
                    </a:cubicBezTo>
                    <a:cubicBezTo>
                      <a:pt x="4986" y="15056"/>
                      <a:pt x="5000" y="15052"/>
                      <a:pt x="5018" y="15052"/>
                    </a:cubicBezTo>
                    <a:cubicBezTo>
                      <a:pt x="5095" y="15052"/>
                      <a:pt x="5246" y="15137"/>
                      <a:pt x="5246" y="15137"/>
                    </a:cubicBezTo>
                    <a:lnTo>
                      <a:pt x="5563" y="15147"/>
                    </a:lnTo>
                    <a:lnTo>
                      <a:pt x="5712" y="15157"/>
                    </a:lnTo>
                    <a:lnTo>
                      <a:pt x="5821" y="15157"/>
                    </a:lnTo>
                    <a:lnTo>
                      <a:pt x="6119" y="15117"/>
                    </a:lnTo>
                    <a:lnTo>
                      <a:pt x="6277" y="15107"/>
                    </a:lnTo>
                    <a:cubicBezTo>
                      <a:pt x="6277" y="15107"/>
                      <a:pt x="6307" y="15087"/>
                      <a:pt x="6347" y="15058"/>
                    </a:cubicBezTo>
                    <a:cubicBezTo>
                      <a:pt x="6427" y="15017"/>
                      <a:pt x="6540" y="14958"/>
                      <a:pt x="6596" y="14958"/>
                    </a:cubicBezTo>
                    <a:cubicBezTo>
                      <a:pt x="6609" y="14958"/>
                      <a:pt x="6619" y="14961"/>
                      <a:pt x="6624" y="14968"/>
                    </a:cubicBezTo>
                    <a:cubicBezTo>
                      <a:pt x="6667" y="15011"/>
                      <a:pt x="6762" y="15158"/>
                      <a:pt x="6793" y="15158"/>
                    </a:cubicBezTo>
                    <a:cubicBezTo>
                      <a:pt x="6798" y="15158"/>
                      <a:pt x="6801" y="15155"/>
                      <a:pt x="6803" y="15147"/>
                    </a:cubicBezTo>
                    <a:cubicBezTo>
                      <a:pt x="6803" y="15100"/>
                      <a:pt x="6830" y="15043"/>
                      <a:pt x="6860" y="15043"/>
                    </a:cubicBezTo>
                    <a:cubicBezTo>
                      <a:pt x="6875" y="15043"/>
                      <a:pt x="6889" y="15056"/>
                      <a:pt x="6902" y="15087"/>
                    </a:cubicBezTo>
                    <a:cubicBezTo>
                      <a:pt x="6942" y="15177"/>
                      <a:pt x="7031" y="15266"/>
                      <a:pt x="7140" y="15266"/>
                    </a:cubicBezTo>
                    <a:cubicBezTo>
                      <a:pt x="7144" y="15266"/>
                      <a:pt x="7147" y="15266"/>
                      <a:pt x="7150" y="15266"/>
                    </a:cubicBezTo>
                    <a:cubicBezTo>
                      <a:pt x="7238" y="15266"/>
                      <a:pt x="7092" y="15135"/>
                      <a:pt x="7140" y="15067"/>
                    </a:cubicBezTo>
                    <a:cubicBezTo>
                      <a:pt x="7158" y="15045"/>
                      <a:pt x="7194" y="15042"/>
                      <a:pt x="7229" y="15042"/>
                    </a:cubicBezTo>
                    <a:cubicBezTo>
                      <a:pt x="7241" y="15042"/>
                      <a:pt x="7253" y="15043"/>
                      <a:pt x="7264" y="15043"/>
                    </a:cubicBezTo>
                    <a:cubicBezTo>
                      <a:pt x="7308" y="15043"/>
                      <a:pt x="7343" y="15038"/>
                      <a:pt x="7328" y="14988"/>
                    </a:cubicBezTo>
                    <a:cubicBezTo>
                      <a:pt x="7299" y="14899"/>
                      <a:pt x="7408" y="14849"/>
                      <a:pt x="7487" y="14839"/>
                    </a:cubicBezTo>
                    <a:cubicBezTo>
                      <a:pt x="7576" y="14839"/>
                      <a:pt x="7447" y="14780"/>
                      <a:pt x="7338" y="14760"/>
                    </a:cubicBezTo>
                    <a:cubicBezTo>
                      <a:pt x="7304" y="14754"/>
                      <a:pt x="7277" y="14752"/>
                      <a:pt x="7253" y="14752"/>
                    </a:cubicBezTo>
                    <a:cubicBezTo>
                      <a:pt x="7200" y="14752"/>
                      <a:pt x="7162" y="14763"/>
                      <a:pt x="7100" y="14770"/>
                    </a:cubicBezTo>
                    <a:cubicBezTo>
                      <a:pt x="7048" y="14775"/>
                      <a:pt x="7007" y="14789"/>
                      <a:pt x="6979" y="14789"/>
                    </a:cubicBezTo>
                    <a:cubicBezTo>
                      <a:pt x="6955" y="14789"/>
                      <a:pt x="6942" y="14778"/>
                      <a:pt x="6942" y="14740"/>
                    </a:cubicBezTo>
                    <a:cubicBezTo>
                      <a:pt x="6942" y="14656"/>
                      <a:pt x="6879" y="14571"/>
                      <a:pt x="6822" y="14571"/>
                    </a:cubicBezTo>
                    <a:cubicBezTo>
                      <a:pt x="6819" y="14571"/>
                      <a:pt x="6816" y="14571"/>
                      <a:pt x="6813" y="14572"/>
                    </a:cubicBezTo>
                    <a:cubicBezTo>
                      <a:pt x="6753" y="14582"/>
                      <a:pt x="6723" y="14641"/>
                      <a:pt x="6654" y="14641"/>
                    </a:cubicBezTo>
                    <a:cubicBezTo>
                      <a:pt x="6642" y="14643"/>
                      <a:pt x="6629" y="14644"/>
                      <a:pt x="6616" y="14644"/>
                    </a:cubicBezTo>
                    <a:cubicBezTo>
                      <a:pt x="6558" y="14644"/>
                      <a:pt x="6498" y="14626"/>
                      <a:pt x="6466" y="14601"/>
                    </a:cubicBezTo>
                    <a:cubicBezTo>
                      <a:pt x="6456" y="14592"/>
                      <a:pt x="6446" y="14582"/>
                      <a:pt x="6436" y="14572"/>
                    </a:cubicBezTo>
                    <a:cubicBezTo>
                      <a:pt x="6415" y="14536"/>
                      <a:pt x="6403" y="14506"/>
                      <a:pt x="6428" y="14506"/>
                    </a:cubicBezTo>
                    <a:cubicBezTo>
                      <a:pt x="6437" y="14506"/>
                      <a:pt x="6453" y="14511"/>
                      <a:pt x="6476" y="14522"/>
                    </a:cubicBezTo>
                    <a:cubicBezTo>
                      <a:pt x="6515" y="14542"/>
                      <a:pt x="6565" y="14552"/>
                      <a:pt x="6604" y="14552"/>
                    </a:cubicBezTo>
                    <a:cubicBezTo>
                      <a:pt x="6644" y="14542"/>
                      <a:pt x="6674" y="14532"/>
                      <a:pt x="6654" y="14512"/>
                    </a:cubicBezTo>
                    <a:cubicBezTo>
                      <a:pt x="6644" y="14502"/>
                      <a:pt x="6644" y="14502"/>
                      <a:pt x="6634" y="14492"/>
                    </a:cubicBezTo>
                    <a:cubicBezTo>
                      <a:pt x="6614" y="14473"/>
                      <a:pt x="6575" y="14443"/>
                      <a:pt x="6545" y="14423"/>
                    </a:cubicBezTo>
                    <a:cubicBezTo>
                      <a:pt x="6515" y="14393"/>
                      <a:pt x="6505" y="14363"/>
                      <a:pt x="6555" y="14354"/>
                    </a:cubicBezTo>
                    <a:cubicBezTo>
                      <a:pt x="6585" y="14347"/>
                      <a:pt x="6623" y="14344"/>
                      <a:pt x="6662" y="14344"/>
                    </a:cubicBezTo>
                    <a:cubicBezTo>
                      <a:pt x="6739" y="14344"/>
                      <a:pt x="6816" y="14357"/>
                      <a:pt x="6823" y="14383"/>
                    </a:cubicBezTo>
                    <a:cubicBezTo>
                      <a:pt x="6831" y="14416"/>
                      <a:pt x="6920" y="14482"/>
                      <a:pt x="6973" y="14482"/>
                    </a:cubicBezTo>
                    <a:cubicBezTo>
                      <a:pt x="6984" y="14482"/>
                      <a:pt x="6994" y="14480"/>
                      <a:pt x="7001" y="14473"/>
                    </a:cubicBezTo>
                    <a:cubicBezTo>
                      <a:pt x="7007" y="14467"/>
                      <a:pt x="7014" y="14464"/>
                      <a:pt x="7021" y="14464"/>
                    </a:cubicBezTo>
                    <a:cubicBezTo>
                      <a:pt x="7063" y="14464"/>
                      <a:pt x="7120" y="14546"/>
                      <a:pt x="7120" y="14572"/>
                    </a:cubicBezTo>
                    <a:cubicBezTo>
                      <a:pt x="7120" y="14597"/>
                      <a:pt x="7105" y="14667"/>
                      <a:pt x="7139" y="14667"/>
                    </a:cubicBezTo>
                    <a:cubicBezTo>
                      <a:pt x="7145" y="14667"/>
                      <a:pt x="7151" y="14665"/>
                      <a:pt x="7160" y="14661"/>
                    </a:cubicBezTo>
                    <a:cubicBezTo>
                      <a:pt x="7219" y="14631"/>
                      <a:pt x="7189" y="14512"/>
                      <a:pt x="7170" y="14492"/>
                    </a:cubicBezTo>
                    <a:cubicBezTo>
                      <a:pt x="7150" y="14463"/>
                      <a:pt x="7090" y="14423"/>
                      <a:pt x="7110" y="14393"/>
                    </a:cubicBezTo>
                    <a:cubicBezTo>
                      <a:pt x="7119" y="14384"/>
                      <a:pt x="7131" y="14375"/>
                      <a:pt x="7147" y="14375"/>
                    </a:cubicBezTo>
                    <a:cubicBezTo>
                      <a:pt x="7165" y="14375"/>
                      <a:pt x="7188" y="14386"/>
                      <a:pt x="7219" y="14423"/>
                    </a:cubicBezTo>
                    <a:cubicBezTo>
                      <a:pt x="7283" y="14496"/>
                      <a:pt x="7322" y="14553"/>
                      <a:pt x="7351" y="14553"/>
                    </a:cubicBezTo>
                    <a:cubicBezTo>
                      <a:pt x="7354" y="14553"/>
                      <a:pt x="7356" y="14553"/>
                      <a:pt x="7358" y="14552"/>
                    </a:cubicBezTo>
                    <a:cubicBezTo>
                      <a:pt x="7388" y="14542"/>
                      <a:pt x="7437" y="14473"/>
                      <a:pt x="7398" y="14453"/>
                    </a:cubicBezTo>
                    <a:cubicBezTo>
                      <a:pt x="7358" y="14423"/>
                      <a:pt x="7269" y="14324"/>
                      <a:pt x="7259" y="14304"/>
                    </a:cubicBezTo>
                    <a:cubicBezTo>
                      <a:pt x="7251" y="14280"/>
                      <a:pt x="7222" y="14262"/>
                      <a:pt x="7174" y="14262"/>
                    </a:cubicBezTo>
                    <a:cubicBezTo>
                      <a:pt x="7164" y="14262"/>
                      <a:pt x="7152" y="14263"/>
                      <a:pt x="7140" y="14264"/>
                    </a:cubicBezTo>
                    <a:cubicBezTo>
                      <a:pt x="7098" y="14270"/>
                      <a:pt x="7070" y="14280"/>
                      <a:pt x="7053" y="14280"/>
                    </a:cubicBezTo>
                    <a:cubicBezTo>
                      <a:pt x="7042" y="14280"/>
                      <a:pt x="7035" y="14276"/>
                      <a:pt x="7031" y="14264"/>
                    </a:cubicBezTo>
                    <a:cubicBezTo>
                      <a:pt x="7021" y="14245"/>
                      <a:pt x="7090" y="14185"/>
                      <a:pt x="7031" y="14165"/>
                    </a:cubicBezTo>
                    <a:cubicBezTo>
                      <a:pt x="6986" y="14152"/>
                      <a:pt x="6962" y="14127"/>
                      <a:pt x="6942" y="14127"/>
                    </a:cubicBezTo>
                    <a:cubicBezTo>
                      <a:pt x="6931" y="14127"/>
                      <a:pt x="6922" y="14134"/>
                      <a:pt x="6912" y="14155"/>
                    </a:cubicBezTo>
                    <a:cubicBezTo>
                      <a:pt x="6886" y="14194"/>
                      <a:pt x="6869" y="14220"/>
                      <a:pt x="6846" y="14220"/>
                    </a:cubicBezTo>
                    <a:cubicBezTo>
                      <a:pt x="6834" y="14220"/>
                      <a:pt x="6820" y="14212"/>
                      <a:pt x="6803" y="14195"/>
                    </a:cubicBezTo>
                    <a:cubicBezTo>
                      <a:pt x="6753" y="14135"/>
                      <a:pt x="6733" y="14155"/>
                      <a:pt x="6713" y="14135"/>
                    </a:cubicBezTo>
                    <a:cubicBezTo>
                      <a:pt x="6684" y="14116"/>
                      <a:pt x="6823" y="14086"/>
                      <a:pt x="6733" y="14056"/>
                    </a:cubicBezTo>
                    <a:cubicBezTo>
                      <a:pt x="6693" y="14038"/>
                      <a:pt x="6669" y="14032"/>
                      <a:pt x="6647" y="14032"/>
                    </a:cubicBezTo>
                    <a:cubicBezTo>
                      <a:pt x="6621" y="14032"/>
                      <a:pt x="6598" y="14041"/>
                      <a:pt x="6555" y="14046"/>
                    </a:cubicBezTo>
                    <a:cubicBezTo>
                      <a:pt x="6528" y="14053"/>
                      <a:pt x="6502" y="14055"/>
                      <a:pt x="6478" y="14055"/>
                    </a:cubicBezTo>
                    <a:cubicBezTo>
                      <a:pt x="6431" y="14055"/>
                      <a:pt x="6396" y="14046"/>
                      <a:pt x="6396" y="14046"/>
                    </a:cubicBezTo>
                    <a:cubicBezTo>
                      <a:pt x="6396" y="14046"/>
                      <a:pt x="6246" y="13904"/>
                      <a:pt x="6321" y="13904"/>
                    </a:cubicBezTo>
                    <a:cubicBezTo>
                      <a:pt x="6328" y="13904"/>
                      <a:pt x="6336" y="13905"/>
                      <a:pt x="6347" y="13907"/>
                    </a:cubicBezTo>
                    <a:cubicBezTo>
                      <a:pt x="6466" y="13937"/>
                      <a:pt x="6446" y="13967"/>
                      <a:pt x="6515" y="13977"/>
                    </a:cubicBezTo>
                    <a:cubicBezTo>
                      <a:pt x="6537" y="13980"/>
                      <a:pt x="6556" y="13981"/>
                      <a:pt x="6570" y="13981"/>
                    </a:cubicBezTo>
                    <a:cubicBezTo>
                      <a:pt x="6608" y="13981"/>
                      <a:pt x="6615" y="13968"/>
                      <a:pt x="6565" y="13917"/>
                    </a:cubicBezTo>
                    <a:cubicBezTo>
                      <a:pt x="6495" y="13848"/>
                      <a:pt x="6388" y="13816"/>
                      <a:pt x="6456" y="13816"/>
                    </a:cubicBezTo>
                    <a:cubicBezTo>
                      <a:pt x="6465" y="13816"/>
                      <a:pt x="6478" y="13817"/>
                      <a:pt x="6495" y="13818"/>
                    </a:cubicBezTo>
                    <a:cubicBezTo>
                      <a:pt x="6575" y="13818"/>
                      <a:pt x="6596" y="13799"/>
                      <a:pt x="6608" y="13799"/>
                    </a:cubicBezTo>
                    <a:cubicBezTo>
                      <a:pt x="6618" y="13799"/>
                      <a:pt x="6623" y="13810"/>
                      <a:pt x="6644" y="13848"/>
                    </a:cubicBezTo>
                    <a:cubicBezTo>
                      <a:pt x="6687" y="13912"/>
                      <a:pt x="6735" y="13982"/>
                      <a:pt x="6751" y="13982"/>
                    </a:cubicBezTo>
                    <a:cubicBezTo>
                      <a:pt x="6757" y="13982"/>
                      <a:pt x="6759" y="13972"/>
                      <a:pt x="6753" y="13947"/>
                    </a:cubicBezTo>
                    <a:cubicBezTo>
                      <a:pt x="6723" y="13858"/>
                      <a:pt x="6713" y="13878"/>
                      <a:pt x="6713" y="13828"/>
                    </a:cubicBezTo>
                    <a:cubicBezTo>
                      <a:pt x="6713" y="13776"/>
                      <a:pt x="6676" y="13694"/>
                      <a:pt x="6719" y="13694"/>
                    </a:cubicBezTo>
                    <a:cubicBezTo>
                      <a:pt x="6725" y="13694"/>
                      <a:pt x="6733" y="13695"/>
                      <a:pt x="6743" y="13699"/>
                    </a:cubicBezTo>
                    <a:cubicBezTo>
                      <a:pt x="6813" y="13739"/>
                      <a:pt x="6862" y="13759"/>
                      <a:pt x="6872" y="13818"/>
                    </a:cubicBezTo>
                    <a:cubicBezTo>
                      <a:pt x="6889" y="13859"/>
                      <a:pt x="6926" y="13949"/>
                      <a:pt x="6961" y="13949"/>
                    </a:cubicBezTo>
                    <a:cubicBezTo>
                      <a:pt x="6968" y="13949"/>
                      <a:pt x="6975" y="13945"/>
                      <a:pt x="6981" y="13937"/>
                    </a:cubicBezTo>
                    <a:cubicBezTo>
                      <a:pt x="7021" y="13878"/>
                      <a:pt x="7041" y="13888"/>
                      <a:pt x="6991" y="13788"/>
                    </a:cubicBezTo>
                    <a:cubicBezTo>
                      <a:pt x="6942" y="13689"/>
                      <a:pt x="6892" y="13669"/>
                      <a:pt x="6951" y="13660"/>
                    </a:cubicBezTo>
                    <a:cubicBezTo>
                      <a:pt x="6957" y="13658"/>
                      <a:pt x="6962" y="13658"/>
                      <a:pt x="6967" y="13658"/>
                    </a:cubicBezTo>
                    <a:cubicBezTo>
                      <a:pt x="7009" y="13658"/>
                      <a:pt x="7044" y="13694"/>
                      <a:pt x="7070" y="13739"/>
                    </a:cubicBezTo>
                    <a:cubicBezTo>
                      <a:pt x="7100" y="13798"/>
                      <a:pt x="7120" y="13828"/>
                      <a:pt x="7170" y="13878"/>
                    </a:cubicBezTo>
                    <a:cubicBezTo>
                      <a:pt x="7204" y="13912"/>
                      <a:pt x="7243" y="13970"/>
                      <a:pt x="7264" y="13970"/>
                    </a:cubicBezTo>
                    <a:cubicBezTo>
                      <a:pt x="7273" y="13970"/>
                      <a:pt x="7279" y="13958"/>
                      <a:pt x="7279" y="13927"/>
                    </a:cubicBezTo>
                    <a:cubicBezTo>
                      <a:pt x="7269" y="13838"/>
                      <a:pt x="7150" y="13828"/>
                      <a:pt x="7219" y="13788"/>
                    </a:cubicBezTo>
                    <a:cubicBezTo>
                      <a:pt x="7243" y="13777"/>
                      <a:pt x="7267" y="13774"/>
                      <a:pt x="7290" y="13774"/>
                    </a:cubicBezTo>
                    <a:cubicBezTo>
                      <a:pt x="7313" y="13774"/>
                      <a:pt x="7335" y="13777"/>
                      <a:pt x="7351" y="13777"/>
                    </a:cubicBezTo>
                    <a:cubicBezTo>
                      <a:pt x="7371" y="13777"/>
                      <a:pt x="7382" y="13772"/>
                      <a:pt x="7378" y="13749"/>
                    </a:cubicBezTo>
                    <a:cubicBezTo>
                      <a:pt x="7368" y="13679"/>
                      <a:pt x="7398" y="13650"/>
                      <a:pt x="7299" y="13650"/>
                    </a:cubicBezTo>
                    <a:cubicBezTo>
                      <a:pt x="7232" y="13650"/>
                      <a:pt x="7166" y="13680"/>
                      <a:pt x="7135" y="13680"/>
                    </a:cubicBezTo>
                    <a:cubicBezTo>
                      <a:pt x="7120" y="13680"/>
                      <a:pt x="7113" y="13673"/>
                      <a:pt x="7120" y="13650"/>
                    </a:cubicBezTo>
                    <a:cubicBezTo>
                      <a:pt x="7140" y="13580"/>
                      <a:pt x="7199" y="13560"/>
                      <a:pt x="7229" y="13560"/>
                    </a:cubicBezTo>
                    <a:cubicBezTo>
                      <a:pt x="7249" y="13560"/>
                      <a:pt x="7209" y="13501"/>
                      <a:pt x="7209" y="13501"/>
                    </a:cubicBezTo>
                    <a:cubicBezTo>
                      <a:pt x="7209" y="13501"/>
                      <a:pt x="6981" y="13481"/>
                      <a:pt x="6951" y="13431"/>
                    </a:cubicBezTo>
                    <a:cubicBezTo>
                      <a:pt x="6918" y="13390"/>
                      <a:pt x="6982" y="13335"/>
                      <a:pt x="6941" y="13335"/>
                    </a:cubicBezTo>
                    <a:cubicBezTo>
                      <a:pt x="6932" y="13335"/>
                      <a:pt x="6920" y="13337"/>
                      <a:pt x="6902" y="13342"/>
                    </a:cubicBezTo>
                    <a:cubicBezTo>
                      <a:pt x="6810" y="13373"/>
                      <a:pt x="6783" y="13444"/>
                      <a:pt x="6731" y="13444"/>
                    </a:cubicBezTo>
                    <a:cubicBezTo>
                      <a:pt x="6715" y="13444"/>
                      <a:pt x="6697" y="13438"/>
                      <a:pt x="6674" y="13422"/>
                    </a:cubicBezTo>
                    <a:cubicBezTo>
                      <a:pt x="6575" y="13342"/>
                      <a:pt x="6614" y="13332"/>
                      <a:pt x="6565" y="13293"/>
                    </a:cubicBezTo>
                    <a:cubicBezTo>
                      <a:pt x="6535" y="13273"/>
                      <a:pt x="6515" y="13263"/>
                      <a:pt x="6505" y="13253"/>
                    </a:cubicBezTo>
                    <a:cubicBezTo>
                      <a:pt x="6495" y="13233"/>
                      <a:pt x="6476" y="13213"/>
                      <a:pt x="6456" y="13213"/>
                    </a:cubicBezTo>
                    <a:cubicBezTo>
                      <a:pt x="6456" y="13187"/>
                      <a:pt x="6487" y="13152"/>
                      <a:pt x="6508" y="13152"/>
                    </a:cubicBezTo>
                    <a:cubicBezTo>
                      <a:pt x="6511" y="13152"/>
                      <a:pt x="6513" y="13153"/>
                      <a:pt x="6515" y="13154"/>
                    </a:cubicBezTo>
                    <a:cubicBezTo>
                      <a:pt x="6545" y="13174"/>
                      <a:pt x="6535" y="13233"/>
                      <a:pt x="6604" y="13263"/>
                    </a:cubicBezTo>
                    <a:cubicBezTo>
                      <a:pt x="6657" y="13283"/>
                      <a:pt x="6709" y="13324"/>
                      <a:pt x="6719" y="13324"/>
                    </a:cubicBezTo>
                    <a:cubicBezTo>
                      <a:pt x="6724" y="13324"/>
                      <a:pt x="6717" y="13313"/>
                      <a:pt x="6694" y="13283"/>
                    </a:cubicBezTo>
                    <a:cubicBezTo>
                      <a:pt x="6634" y="13193"/>
                      <a:pt x="6585" y="13203"/>
                      <a:pt x="6595" y="13134"/>
                    </a:cubicBezTo>
                    <a:cubicBezTo>
                      <a:pt x="6609" y="13083"/>
                      <a:pt x="6645" y="13011"/>
                      <a:pt x="6678" y="13011"/>
                    </a:cubicBezTo>
                    <a:cubicBezTo>
                      <a:pt x="6691" y="13011"/>
                      <a:pt x="6703" y="13021"/>
                      <a:pt x="6713" y="13045"/>
                    </a:cubicBezTo>
                    <a:cubicBezTo>
                      <a:pt x="6743" y="13124"/>
                      <a:pt x="6684" y="13144"/>
                      <a:pt x="6773" y="13203"/>
                    </a:cubicBezTo>
                    <a:cubicBezTo>
                      <a:pt x="6807" y="13224"/>
                      <a:pt x="6835" y="13234"/>
                      <a:pt x="6855" y="13234"/>
                    </a:cubicBezTo>
                    <a:cubicBezTo>
                      <a:pt x="6893" y="13234"/>
                      <a:pt x="6902" y="13196"/>
                      <a:pt x="6862" y="13124"/>
                    </a:cubicBezTo>
                    <a:cubicBezTo>
                      <a:pt x="6806" y="13044"/>
                      <a:pt x="6731" y="12971"/>
                      <a:pt x="6761" y="12971"/>
                    </a:cubicBezTo>
                    <a:cubicBezTo>
                      <a:pt x="6768" y="12971"/>
                      <a:pt x="6781" y="12976"/>
                      <a:pt x="6803" y="12985"/>
                    </a:cubicBezTo>
                    <a:cubicBezTo>
                      <a:pt x="6902" y="13035"/>
                      <a:pt x="6872" y="13025"/>
                      <a:pt x="6932" y="13084"/>
                    </a:cubicBezTo>
                    <a:cubicBezTo>
                      <a:pt x="6974" y="13134"/>
                      <a:pt x="7063" y="13245"/>
                      <a:pt x="7088" y="13245"/>
                    </a:cubicBezTo>
                    <a:cubicBezTo>
                      <a:pt x="7097" y="13245"/>
                      <a:pt x="7097" y="13228"/>
                      <a:pt x="7080" y="13184"/>
                    </a:cubicBezTo>
                    <a:cubicBezTo>
                      <a:pt x="7031" y="13025"/>
                      <a:pt x="7011" y="13074"/>
                      <a:pt x="6961" y="12965"/>
                    </a:cubicBezTo>
                    <a:cubicBezTo>
                      <a:pt x="6912" y="12866"/>
                      <a:pt x="6922" y="12757"/>
                      <a:pt x="6862" y="12747"/>
                    </a:cubicBezTo>
                    <a:cubicBezTo>
                      <a:pt x="6854" y="12746"/>
                      <a:pt x="6845" y="12745"/>
                      <a:pt x="6836" y="12745"/>
                    </a:cubicBezTo>
                    <a:cubicBezTo>
                      <a:pt x="6784" y="12745"/>
                      <a:pt x="6728" y="12767"/>
                      <a:pt x="6694" y="12767"/>
                    </a:cubicBezTo>
                    <a:cubicBezTo>
                      <a:pt x="6667" y="12767"/>
                      <a:pt x="6624" y="12695"/>
                      <a:pt x="6674" y="12695"/>
                    </a:cubicBezTo>
                    <a:cubicBezTo>
                      <a:pt x="6679" y="12695"/>
                      <a:pt x="6686" y="12696"/>
                      <a:pt x="6694" y="12698"/>
                    </a:cubicBezTo>
                    <a:cubicBezTo>
                      <a:pt x="6728" y="12706"/>
                      <a:pt x="6769" y="12717"/>
                      <a:pt x="6793" y="12717"/>
                    </a:cubicBezTo>
                    <a:cubicBezTo>
                      <a:pt x="6825" y="12717"/>
                      <a:pt x="6830" y="12700"/>
                      <a:pt x="6763" y="12638"/>
                    </a:cubicBezTo>
                    <a:cubicBezTo>
                      <a:pt x="6659" y="12552"/>
                      <a:pt x="6578" y="12496"/>
                      <a:pt x="6612" y="12496"/>
                    </a:cubicBezTo>
                    <a:cubicBezTo>
                      <a:pt x="6616" y="12496"/>
                      <a:pt x="6624" y="12497"/>
                      <a:pt x="6634" y="12499"/>
                    </a:cubicBezTo>
                    <a:cubicBezTo>
                      <a:pt x="6713" y="12529"/>
                      <a:pt x="6842" y="12648"/>
                      <a:pt x="6872" y="12658"/>
                    </a:cubicBezTo>
                    <a:cubicBezTo>
                      <a:pt x="6880" y="12662"/>
                      <a:pt x="6897" y="12670"/>
                      <a:pt x="6910" y="12670"/>
                    </a:cubicBezTo>
                    <a:cubicBezTo>
                      <a:pt x="6932" y="12670"/>
                      <a:pt x="6944" y="12648"/>
                      <a:pt x="6882" y="12549"/>
                    </a:cubicBezTo>
                    <a:cubicBezTo>
                      <a:pt x="6783" y="12400"/>
                      <a:pt x="6803" y="12390"/>
                      <a:pt x="6763" y="12351"/>
                    </a:cubicBezTo>
                    <a:cubicBezTo>
                      <a:pt x="6740" y="12312"/>
                      <a:pt x="6735" y="12230"/>
                      <a:pt x="6691" y="12230"/>
                    </a:cubicBezTo>
                    <a:cubicBezTo>
                      <a:pt x="6679" y="12230"/>
                      <a:pt x="6663" y="12237"/>
                      <a:pt x="6644" y="12252"/>
                    </a:cubicBezTo>
                    <a:cubicBezTo>
                      <a:pt x="6594" y="12296"/>
                      <a:pt x="6563" y="12332"/>
                      <a:pt x="6530" y="12332"/>
                    </a:cubicBezTo>
                    <a:cubicBezTo>
                      <a:pt x="6511" y="12332"/>
                      <a:pt x="6491" y="12320"/>
                      <a:pt x="6466" y="12291"/>
                    </a:cubicBezTo>
                    <a:cubicBezTo>
                      <a:pt x="6396" y="12212"/>
                      <a:pt x="6416" y="12133"/>
                      <a:pt x="6307" y="12113"/>
                    </a:cubicBezTo>
                    <a:cubicBezTo>
                      <a:pt x="6198" y="12093"/>
                      <a:pt x="6148" y="12083"/>
                      <a:pt x="6148" y="12053"/>
                    </a:cubicBezTo>
                    <a:cubicBezTo>
                      <a:pt x="6148" y="12043"/>
                      <a:pt x="6158" y="12033"/>
                      <a:pt x="6158" y="12023"/>
                    </a:cubicBezTo>
                    <a:cubicBezTo>
                      <a:pt x="6158" y="12004"/>
                      <a:pt x="6168" y="11994"/>
                      <a:pt x="6168" y="11984"/>
                    </a:cubicBezTo>
                    <a:cubicBezTo>
                      <a:pt x="6168" y="11974"/>
                      <a:pt x="6178" y="11974"/>
                      <a:pt x="6178" y="11964"/>
                    </a:cubicBezTo>
                    <a:cubicBezTo>
                      <a:pt x="6192" y="11943"/>
                      <a:pt x="6212" y="11926"/>
                      <a:pt x="6236" y="11926"/>
                    </a:cubicBezTo>
                    <a:cubicBezTo>
                      <a:pt x="6246" y="11926"/>
                      <a:pt x="6256" y="11929"/>
                      <a:pt x="6267" y="11934"/>
                    </a:cubicBezTo>
                    <a:cubicBezTo>
                      <a:pt x="6366" y="11964"/>
                      <a:pt x="6347" y="11974"/>
                      <a:pt x="6416" y="12063"/>
                    </a:cubicBezTo>
                    <a:cubicBezTo>
                      <a:pt x="6461" y="12113"/>
                      <a:pt x="6508" y="12138"/>
                      <a:pt x="6536" y="12138"/>
                    </a:cubicBezTo>
                    <a:cubicBezTo>
                      <a:pt x="6558" y="12138"/>
                      <a:pt x="6568" y="12123"/>
                      <a:pt x="6555" y="12093"/>
                    </a:cubicBezTo>
                    <a:cubicBezTo>
                      <a:pt x="6541" y="12037"/>
                      <a:pt x="6551" y="11972"/>
                      <a:pt x="6586" y="11972"/>
                    </a:cubicBezTo>
                    <a:cubicBezTo>
                      <a:pt x="6601" y="11972"/>
                      <a:pt x="6620" y="11984"/>
                      <a:pt x="6644" y="12014"/>
                    </a:cubicBezTo>
                    <a:cubicBezTo>
                      <a:pt x="6733" y="12123"/>
                      <a:pt x="6763" y="12123"/>
                      <a:pt x="6872" y="12192"/>
                    </a:cubicBezTo>
                    <a:cubicBezTo>
                      <a:pt x="6925" y="12226"/>
                      <a:pt x="6991" y="12243"/>
                      <a:pt x="7028" y="12243"/>
                    </a:cubicBezTo>
                    <a:cubicBezTo>
                      <a:pt x="7068" y="12243"/>
                      <a:pt x="7073" y="12223"/>
                      <a:pt x="6991" y="12182"/>
                    </a:cubicBezTo>
                    <a:cubicBezTo>
                      <a:pt x="6832" y="12103"/>
                      <a:pt x="6783" y="12053"/>
                      <a:pt x="6783" y="12033"/>
                    </a:cubicBezTo>
                    <a:cubicBezTo>
                      <a:pt x="6783" y="12008"/>
                      <a:pt x="6769" y="11935"/>
                      <a:pt x="6840" y="11935"/>
                    </a:cubicBezTo>
                    <a:cubicBezTo>
                      <a:pt x="6854" y="11935"/>
                      <a:pt x="6871" y="11938"/>
                      <a:pt x="6892" y="11944"/>
                    </a:cubicBezTo>
                    <a:cubicBezTo>
                      <a:pt x="6945" y="11961"/>
                      <a:pt x="6995" y="11970"/>
                      <a:pt x="7029" y="11970"/>
                    </a:cubicBezTo>
                    <a:cubicBezTo>
                      <a:pt x="7077" y="11970"/>
                      <a:pt x="7093" y="11951"/>
                      <a:pt x="7041" y="11904"/>
                    </a:cubicBezTo>
                    <a:cubicBezTo>
                      <a:pt x="6968" y="11841"/>
                      <a:pt x="6896" y="11794"/>
                      <a:pt x="6800" y="11794"/>
                    </a:cubicBezTo>
                    <a:cubicBezTo>
                      <a:pt x="6791" y="11794"/>
                      <a:pt x="6782" y="11795"/>
                      <a:pt x="6773" y="11795"/>
                    </a:cubicBezTo>
                    <a:cubicBezTo>
                      <a:pt x="6701" y="11811"/>
                      <a:pt x="6622" y="11840"/>
                      <a:pt x="6563" y="11840"/>
                    </a:cubicBezTo>
                    <a:cubicBezTo>
                      <a:pt x="6549" y="11840"/>
                      <a:pt x="6536" y="11839"/>
                      <a:pt x="6525" y="11835"/>
                    </a:cubicBezTo>
                    <a:cubicBezTo>
                      <a:pt x="6545" y="11795"/>
                      <a:pt x="6555" y="11756"/>
                      <a:pt x="6565" y="11726"/>
                    </a:cubicBezTo>
                    <a:cubicBezTo>
                      <a:pt x="6535" y="11716"/>
                      <a:pt x="6505" y="11696"/>
                      <a:pt x="6466" y="11676"/>
                    </a:cubicBezTo>
                    <a:cubicBezTo>
                      <a:pt x="6466" y="11676"/>
                      <a:pt x="6456" y="11667"/>
                      <a:pt x="6456" y="11667"/>
                    </a:cubicBezTo>
                    <a:cubicBezTo>
                      <a:pt x="6436" y="11647"/>
                      <a:pt x="6426" y="11637"/>
                      <a:pt x="6406" y="11627"/>
                    </a:cubicBezTo>
                    <a:cubicBezTo>
                      <a:pt x="6406" y="11617"/>
                      <a:pt x="6406" y="11617"/>
                      <a:pt x="6396" y="11617"/>
                    </a:cubicBezTo>
                    <a:cubicBezTo>
                      <a:pt x="6376" y="11597"/>
                      <a:pt x="6347" y="11577"/>
                      <a:pt x="6327" y="11567"/>
                    </a:cubicBezTo>
                    <a:cubicBezTo>
                      <a:pt x="6347" y="11528"/>
                      <a:pt x="6366" y="11498"/>
                      <a:pt x="6366" y="11498"/>
                    </a:cubicBezTo>
                    <a:cubicBezTo>
                      <a:pt x="6366" y="11498"/>
                      <a:pt x="6357" y="11488"/>
                      <a:pt x="6357" y="11468"/>
                    </a:cubicBezTo>
                    <a:lnTo>
                      <a:pt x="6416" y="11468"/>
                    </a:lnTo>
                    <a:cubicBezTo>
                      <a:pt x="6416" y="11458"/>
                      <a:pt x="6416" y="11458"/>
                      <a:pt x="6406" y="11448"/>
                    </a:cubicBezTo>
                    <a:cubicBezTo>
                      <a:pt x="6406" y="11419"/>
                      <a:pt x="6406" y="11399"/>
                      <a:pt x="6386" y="11389"/>
                    </a:cubicBezTo>
                    <a:cubicBezTo>
                      <a:pt x="6396" y="11389"/>
                      <a:pt x="6406" y="11399"/>
                      <a:pt x="6426" y="11419"/>
                    </a:cubicBezTo>
                    <a:cubicBezTo>
                      <a:pt x="6466" y="11478"/>
                      <a:pt x="6505" y="11518"/>
                      <a:pt x="6535" y="11548"/>
                    </a:cubicBezTo>
                    <a:cubicBezTo>
                      <a:pt x="6556" y="11562"/>
                      <a:pt x="6572" y="11576"/>
                      <a:pt x="6583" y="11576"/>
                    </a:cubicBezTo>
                    <a:cubicBezTo>
                      <a:pt x="6588" y="11576"/>
                      <a:pt x="6592" y="11573"/>
                      <a:pt x="6595" y="11567"/>
                    </a:cubicBezTo>
                    <a:cubicBezTo>
                      <a:pt x="6604" y="11557"/>
                      <a:pt x="6614" y="11548"/>
                      <a:pt x="6614" y="11538"/>
                    </a:cubicBezTo>
                    <a:cubicBezTo>
                      <a:pt x="6634" y="11557"/>
                      <a:pt x="6644" y="11577"/>
                      <a:pt x="6654" y="11607"/>
                    </a:cubicBezTo>
                    <a:cubicBezTo>
                      <a:pt x="6664" y="11607"/>
                      <a:pt x="6664" y="11597"/>
                      <a:pt x="6674" y="11597"/>
                    </a:cubicBezTo>
                    <a:cubicBezTo>
                      <a:pt x="6783" y="11567"/>
                      <a:pt x="6832" y="11548"/>
                      <a:pt x="6832" y="11498"/>
                    </a:cubicBezTo>
                    <a:cubicBezTo>
                      <a:pt x="6832" y="11446"/>
                      <a:pt x="6817" y="11310"/>
                      <a:pt x="6741" y="11310"/>
                    </a:cubicBezTo>
                    <a:cubicBezTo>
                      <a:pt x="6730" y="11310"/>
                      <a:pt x="6717" y="11313"/>
                      <a:pt x="6704" y="11319"/>
                    </a:cubicBezTo>
                    <a:cubicBezTo>
                      <a:pt x="6654" y="11349"/>
                      <a:pt x="6634" y="11359"/>
                      <a:pt x="6624" y="11389"/>
                    </a:cubicBezTo>
                    <a:cubicBezTo>
                      <a:pt x="6586" y="11358"/>
                      <a:pt x="6553" y="11333"/>
                      <a:pt x="6526" y="11333"/>
                    </a:cubicBezTo>
                    <a:cubicBezTo>
                      <a:pt x="6519" y="11333"/>
                      <a:pt x="6512" y="11335"/>
                      <a:pt x="6505" y="11339"/>
                    </a:cubicBezTo>
                    <a:cubicBezTo>
                      <a:pt x="6494" y="11348"/>
                      <a:pt x="6487" y="11352"/>
                      <a:pt x="6480" y="11352"/>
                    </a:cubicBezTo>
                    <a:cubicBezTo>
                      <a:pt x="6458" y="11352"/>
                      <a:pt x="6451" y="11304"/>
                      <a:pt x="6366" y="11250"/>
                    </a:cubicBezTo>
                    <a:cubicBezTo>
                      <a:pt x="6324" y="11227"/>
                      <a:pt x="6292" y="11222"/>
                      <a:pt x="6266" y="11222"/>
                    </a:cubicBezTo>
                    <a:cubicBezTo>
                      <a:pt x="6244" y="11222"/>
                      <a:pt x="6226" y="11225"/>
                      <a:pt x="6208" y="11225"/>
                    </a:cubicBezTo>
                    <a:cubicBezTo>
                      <a:pt x="6192" y="11225"/>
                      <a:pt x="6176" y="11222"/>
                      <a:pt x="6158" y="11210"/>
                    </a:cubicBezTo>
                    <a:cubicBezTo>
                      <a:pt x="6128" y="11191"/>
                      <a:pt x="6059" y="11161"/>
                      <a:pt x="6019" y="11141"/>
                    </a:cubicBezTo>
                    <a:cubicBezTo>
                      <a:pt x="6055" y="11120"/>
                      <a:pt x="6091" y="11103"/>
                      <a:pt x="6127" y="11103"/>
                    </a:cubicBezTo>
                    <a:cubicBezTo>
                      <a:pt x="6140" y="11103"/>
                      <a:pt x="6154" y="11106"/>
                      <a:pt x="6168" y="11111"/>
                    </a:cubicBezTo>
                    <a:cubicBezTo>
                      <a:pt x="6208" y="11121"/>
                      <a:pt x="6247" y="11131"/>
                      <a:pt x="6277" y="11141"/>
                    </a:cubicBezTo>
                    <a:cubicBezTo>
                      <a:pt x="6325" y="11159"/>
                      <a:pt x="6369" y="11173"/>
                      <a:pt x="6405" y="11173"/>
                    </a:cubicBezTo>
                    <a:cubicBezTo>
                      <a:pt x="6429" y="11173"/>
                      <a:pt x="6450" y="11167"/>
                      <a:pt x="6466" y="11151"/>
                    </a:cubicBezTo>
                    <a:cubicBezTo>
                      <a:pt x="6495" y="11121"/>
                      <a:pt x="6515" y="11091"/>
                      <a:pt x="6545" y="11072"/>
                    </a:cubicBezTo>
                    <a:cubicBezTo>
                      <a:pt x="6575" y="11042"/>
                      <a:pt x="6604" y="11032"/>
                      <a:pt x="6644" y="11022"/>
                    </a:cubicBezTo>
                    <a:cubicBezTo>
                      <a:pt x="6713" y="11012"/>
                      <a:pt x="6832" y="10972"/>
                      <a:pt x="6743" y="10893"/>
                    </a:cubicBezTo>
                    <a:cubicBezTo>
                      <a:pt x="6684" y="10844"/>
                      <a:pt x="6634" y="10715"/>
                      <a:pt x="6614" y="10665"/>
                    </a:cubicBezTo>
                    <a:cubicBezTo>
                      <a:pt x="6614" y="10655"/>
                      <a:pt x="6614" y="10645"/>
                      <a:pt x="6614" y="10645"/>
                    </a:cubicBezTo>
                    <a:cubicBezTo>
                      <a:pt x="6614" y="10645"/>
                      <a:pt x="6614" y="10586"/>
                      <a:pt x="6614" y="10536"/>
                    </a:cubicBezTo>
                    <a:cubicBezTo>
                      <a:pt x="6595" y="10526"/>
                      <a:pt x="6575" y="10516"/>
                      <a:pt x="6555" y="10506"/>
                    </a:cubicBezTo>
                    <a:cubicBezTo>
                      <a:pt x="6545" y="10506"/>
                      <a:pt x="6545" y="10516"/>
                      <a:pt x="6545" y="10516"/>
                    </a:cubicBezTo>
                    <a:cubicBezTo>
                      <a:pt x="6525" y="10556"/>
                      <a:pt x="6505" y="10586"/>
                      <a:pt x="6495" y="10615"/>
                    </a:cubicBezTo>
                    <a:cubicBezTo>
                      <a:pt x="6476" y="10645"/>
                      <a:pt x="6466" y="10665"/>
                      <a:pt x="6446" y="10685"/>
                    </a:cubicBezTo>
                    <a:cubicBezTo>
                      <a:pt x="6436" y="10685"/>
                      <a:pt x="6426" y="10685"/>
                      <a:pt x="6386" y="10695"/>
                    </a:cubicBezTo>
                    <a:cubicBezTo>
                      <a:pt x="6366" y="10705"/>
                      <a:pt x="6357" y="10705"/>
                      <a:pt x="6347" y="10715"/>
                    </a:cubicBezTo>
                    <a:cubicBezTo>
                      <a:pt x="6334" y="10683"/>
                      <a:pt x="6329" y="10655"/>
                      <a:pt x="6322" y="10655"/>
                    </a:cubicBezTo>
                    <a:cubicBezTo>
                      <a:pt x="6319" y="10655"/>
                      <a:pt x="6314" y="10664"/>
                      <a:pt x="6307" y="10685"/>
                    </a:cubicBezTo>
                    <a:cubicBezTo>
                      <a:pt x="6296" y="10718"/>
                      <a:pt x="6260" y="10739"/>
                      <a:pt x="6233" y="10739"/>
                    </a:cubicBezTo>
                    <a:cubicBezTo>
                      <a:pt x="6211" y="10739"/>
                      <a:pt x="6194" y="10726"/>
                      <a:pt x="6198" y="10695"/>
                    </a:cubicBezTo>
                    <a:cubicBezTo>
                      <a:pt x="6198" y="10675"/>
                      <a:pt x="6208" y="10645"/>
                      <a:pt x="6238" y="10615"/>
                    </a:cubicBezTo>
                    <a:cubicBezTo>
                      <a:pt x="6257" y="10576"/>
                      <a:pt x="6287" y="10546"/>
                      <a:pt x="6307" y="10516"/>
                    </a:cubicBezTo>
                    <a:cubicBezTo>
                      <a:pt x="6366" y="10457"/>
                      <a:pt x="6535" y="10516"/>
                      <a:pt x="6426" y="10437"/>
                    </a:cubicBezTo>
                    <a:cubicBezTo>
                      <a:pt x="6416" y="10427"/>
                      <a:pt x="6406" y="10417"/>
                      <a:pt x="6386" y="10417"/>
                    </a:cubicBezTo>
                    <a:cubicBezTo>
                      <a:pt x="6396" y="10407"/>
                      <a:pt x="6396" y="10407"/>
                      <a:pt x="6406" y="10407"/>
                    </a:cubicBezTo>
                    <a:cubicBezTo>
                      <a:pt x="6366" y="10378"/>
                      <a:pt x="6347" y="10368"/>
                      <a:pt x="6327" y="10348"/>
                    </a:cubicBezTo>
                    <a:cubicBezTo>
                      <a:pt x="6347" y="10308"/>
                      <a:pt x="6366" y="10268"/>
                      <a:pt x="6386" y="10219"/>
                    </a:cubicBezTo>
                    <a:cubicBezTo>
                      <a:pt x="6386" y="10209"/>
                      <a:pt x="6396" y="10199"/>
                      <a:pt x="6396" y="10189"/>
                    </a:cubicBezTo>
                    <a:cubicBezTo>
                      <a:pt x="6426" y="10219"/>
                      <a:pt x="6436" y="10278"/>
                      <a:pt x="6495" y="10338"/>
                    </a:cubicBezTo>
                    <a:cubicBezTo>
                      <a:pt x="6476" y="10368"/>
                      <a:pt x="6466" y="10387"/>
                      <a:pt x="6456" y="10397"/>
                    </a:cubicBezTo>
                    <a:cubicBezTo>
                      <a:pt x="6456" y="10402"/>
                      <a:pt x="6456" y="10402"/>
                      <a:pt x="6456" y="10402"/>
                    </a:cubicBezTo>
                    <a:cubicBezTo>
                      <a:pt x="6456" y="10402"/>
                      <a:pt x="6456" y="10402"/>
                      <a:pt x="6456" y="10407"/>
                    </a:cubicBezTo>
                    <a:cubicBezTo>
                      <a:pt x="6465" y="10416"/>
                      <a:pt x="6472" y="10421"/>
                      <a:pt x="6477" y="10421"/>
                    </a:cubicBezTo>
                    <a:cubicBezTo>
                      <a:pt x="6503" y="10421"/>
                      <a:pt x="6507" y="10341"/>
                      <a:pt x="6604" y="10268"/>
                    </a:cubicBezTo>
                    <a:cubicBezTo>
                      <a:pt x="6655" y="10223"/>
                      <a:pt x="6692" y="10215"/>
                      <a:pt x="6724" y="10215"/>
                    </a:cubicBezTo>
                    <a:cubicBezTo>
                      <a:pt x="6741" y="10215"/>
                      <a:pt x="6756" y="10217"/>
                      <a:pt x="6770" y="10217"/>
                    </a:cubicBezTo>
                    <a:cubicBezTo>
                      <a:pt x="6788" y="10217"/>
                      <a:pt x="6805" y="10214"/>
                      <a:pt x="6823" y="10199"/>
                    </a:cubicBezTo>
                    <a:cubicBezTo>
                      <a:pt x="6882" y="10140"/>
                      <a:pt x="7080" y="10070"/>
                      <a:pt x="6951" y="9981"/>
                    </a:cubicBezTo>
                    <a:cubicBezTo>
                      <a:pt x="6858" y="9921"/>
                      <a:pt x="6814" y="9883"/>
                      <a:pt x="6777" y="9883"/>
                    </a:cubicBezTo>
                    <a:cubicBezTo>
                      <a:pt x="6759" y="9883"/>
                      <a:pt x="6743" y="9892"/>
                      <a:pt x="6723" y="9912"/>
                    </a:cubicBezTo>
                    <a:cubicBezTo>
                      <a:pt x="6686" y="9943"/>
                      <a:pt x="6628" y="9990"/>
                      <a:pt x="6581" y="9990"/>
                    </a:cubicBezTo>
                    <a:cubicBezTo>
                      <a:pt x="6553" y="9990"/>
                      <a:pt x="6530" y="9975"/>
                      <a:pt x="6515" y="9931"/>
                    </a:cubicBezTo>
                    <a:cubicBezTo>
                      <a:pt x="6485" y="9822"/>
                      <a:pt x="6386" y="9912"/>
                      <a:pt x="6416" y="9793"/>
                    </a:cubicBezTo>
                    <a:cubicBezTo>
                      <a:pt x="6439" y="9699"/>
                      <a:pt x="6475" y="9600"/>
                      <a:pt x="6523" y="9600"/>
                    </a:cubicBezTo>
                    <a:cubicBezTo>
                      <a:pt x="6536" y="9600"/>
                      <a:pt x="6550" y="9607"/>
                      <a:pt x="6565" y="9624"/>
                    </a:cubicBezTo>
                    <a:cubicBezTo>
                      <a:pt x="6595" y="9664"/>
                      <a:pt x="6619" y="9686"/>
                      <a:pt x="6633" y="9686"/>
                    </a:cubicBezTo>
                    <a:cubicBezTo>
                      <a:pt x="6647" y="9686"/>
                      <a:pt x="6649" y="9664"/>
                      <a:pt x="6634" y="9614"/>
                    </a:cubicBezTo>
                    <a:cubicBezTo>
                      <a:pt x="6618" y="9525"/>
                      <a:pt x="6469" y="9383"/>
                      <a:pt x="6513" y="9383"/>
                    </a:cubicBezTo>
                    <a:cubicBezTo>
                      <a:pt x="6523" y="9383"/>
                      <a:pt x="6542" y="9390"/>
                      <a:pt x="6575" y="9406"/>
                    </a:cubicBezTo>
                    <a:cubicBezTo>
                      <a:pt x="6753" y="9485"/>
                      <a:pt x="6813" y="9525"/>
                      <a:pt x="6783" y="9614"/>
                    </a:cubicBezTo>
                    <a:cubicBezTo>
                      <a:pt x="6772" y="9665"/>
                      <a:pt x="6827" y="9722"/>
                      <a:pt x="6874" y="9722"/>
                    </a:cubicBezTo>
                    <a:cubicBezTo>
                      <a:pt x="6910" y="9722"/>
                      <a:pt x="6940" y="9689"/>
                      <a:pt x="6932" y="9594"/>
                    </a:cubicBezTo>
                    <a:cubicBezTo>
                      <a:pt x="6902" y="9376"/>
                      <a:pt x="6942" y="9237"/>
                      <a:pt x="6813" y="9237"/>
                    </a:cubicBezTo>
                    <a:cubicBezTo>
                      <a:pt x="6797" y="9238"/>
                      <a:pt x="6784" y="9239"/>
                      <a:pt x="6774" y="9239"/>
                    </a:cubicBezTo>
                    <a:cubicBezTo>
                      <a:pt x="6694" y="9239"/>
                      <a:pt x="6725" y="9206"/>
                      <a:pt x="6664" y="9118"/>
                    </a:cubicBezTo>
                    <a:cubicBezTo>
                      <a:pt x="6654" y="9098"/>
                      <a:pt x="6634" y="9089"/>
                      <a:pt x="6614" y="9079"/>
                    </a:cubicBezTo>
                    <a:cubicBezTo>
                      <a:pt x="6555" y="9069"/>
                      <a:pt x="6495" y="9079"/>
                      <a:pt x="6505" y="9049"/>
                    </a:cubicBezTo>
                    <a:cubicBezTo>
                      <a:pt x="6505" y="9039"/>
                      <a:pt x="6505" y="9039"/>
                      <a:pt x="6515" y="9039"/>
                    </a:cubicBezTo>
                    <a:cubicBezTo>
                      <a:pt x="6515" y="9029"/>
                      <a:pt x="6525" y="9019"/>
                      <a:pt x="6535" y="8999"/>
                    </a:cubicBezTo>
                    <a:cubicBezTo>
                      <a:pt x="6545" y="8989"/>
                      <a:pt x="6555" y="8979"/>
                      <a:pt x="6565" y="8979"/>
                    </a:cubicBezTo>
                    <a:cubicBezTo>
                      <a:pt x="6565" y="8970"/>
                      <a:pt x="6565" y="8970"/>
                      <a:pt x="6565" y="8970"/>
                    </a:cubicBezTo>
                    <a:cubicBezTo>
                      <a:pt x="6583" y="8958"/>
                      <a:pt x="6599" y="8953"/>
                      <a:pt x="6614" y="8953"/>
                    </a:cubicBezTo>
                    <a:cubicBezTo>
                      <a:pt x="6675" y="8953"/>
                      <a:pt x="6717" y="9029"/>
                      <a:pt x="6773" y="9029"/>
                    </a:cubicBezTo>
                    <a:cubicBezTo>
                      <a:pt x="6842" y="9029"/>
                      <a:pt x="6902" y="8851"/>
                      <a:pt x="6823" y="8791"/>
                    </a:cubicBezTo>
                    <a:cubicBezTo>
                      <a:pt x="6756" y="8749"/>
                      <a:pt x="6788" y="8707"/>
                      <a:pt x="6835" y="8707"/>
                    </a:cubicBezTo>
                    <a:cubicBezTo>
                      <a:pt x="6844" y="8707"/>
                      <a:pt x="6853" y="8709"/>
                      <a:pt x="6862" y="8712"/>
                    </a:cubicBezTo>
                    <a:cubicBezTo>
                      <a:pt x="6878" y="8718"/>
                      <a:pt x="6899" y="8722"/>
                      <a:pt x="6921" y="8722"/>
                    </a:cubicBezTo>
                    <a:cubicBezTo>
                      <a:pt x="6970" y="8722"/>
                      <a:pt x="7019" y="8701"/>
                      <a:pt x="6991" y="8632"/>
                    </a:cubicBezTo>
                    <a:cubicBezTo>
                      <a:pt x="6932" y="8513"/>
                      <a:pt x="7070" y="8474"/>
                      <a:pt x="7090" y="8444"/>
                    </a:cubicBezTo>
                    <a:cubicBezTo>
                      <a:pt x="7100" y="8416"/>
                      <a:pt x="7047" y="8344"/>
                      <a:pt x="6992" y="8344"/>
                    </a:cubicBezTo>
                    <a:cubicBezTo>
                      <a:pt x="6988" y="8344"/>
                      <a:pt x="6985" y="8344"/>
                      <a:pt x="6981" y="8345"/>
                    </a:cubicBezTo>
                    <a:cubicBezTo>
                      <a:pt x="6937" y="8345"/>
                      <a:pt x="6885" y="8282"/>
                      <a:pt x="6944" y="8282"/>
                    </a:cubicBezTo>
                    <a:cubicBezTo>
                      <a:pt x="6951" y="8282"/>
                      <a:pt x="6960" y="8283"/>
                      <a:pt x="6971" y="8285"/>
                    </a:cubicBezTo>
                    <a:cubicBezTo>
                      <a:pt x="7027" y="8297"/>
                      <a:pt x="7058" y="8324"/>
                      <a:pt x="7076" y="8324"/>
                    </a:cubicBezTo>
                    <a:cubicBezTo>
                      <a:pt x="7090" y="8324"/>
                      <a:pt x="7096" y="8307"/>
                      <a:pt x="7100" y="8256"/>
                    </a:cubicBezTo>
                    <a:cubicBezTo>
                      <a:pt x="7120" y="8137"/>
                      <a:pt x="7090" y="8137"/>
                      <a:pt x="7130" y="8057"/>
                    </a:cubicBezTo>
                    <a:cubicBezTo>
                      <a:pt x="7152" y="8005"/>
                      <a:pt x="7198" y="7709"/>
                      <a:pt x="7218" y="7709"/>
                    </a:cubicBezTo>
                    <a:cubicBezTo>
                      <a:pt x="7225" y="7709"/>
                      <a:pt x="7229" y="7740"/>
                      <a:pt x="7229" y="7819"/>
                    </a:cubicBezTo>
                    <a:lnTo>
                      <a:pt x="7229" y="7591"/>
                    </a:lnTo>
                    <a:cubicBezTo>
                      <a:pt x="7229" y="7521"/>
                      <a:pt x="7231" y="7493"/>
                      <a:pt x="7233" y="7493"/>
                    </a:cubicBezTo>
                    <a:cubicBezTo>
                      <a:pt x="7242" y="7493"/>
                      <a:pt x="7265" y="7837"/>
                      <a:pt x="7289" y="7899"/>
                    </a:cubicBezTo>
                    <a:cubicBezTo>
                      <a:pt x="7328" y="7978"/>
                      <a:pt x="7318" y="8127"/>
                      <a:pt x="7328" y="8246"/>
                    </a:cubicBezTo>
                    <a:cubicBezTo>
                      <a:pt x="7331" y="8275"/>
                      <a:pt x="7336" y="8286"/>
                      <a:pt x="7344" y="8286"/>
                    </a:cubicBezTo>
                    <a:cubicBezTo>
                      <a:pt x="7370" y="8286"/>
                      <a:pt x="7422" y="8181"/>
                      <a:pt x="7497" y="8166"/>
                    </a:cubicBezTo>
                    <a:cubicBezTo>
                      <a:pt x="7522" y="8161"/>
                      <a:pt x="7535" y="8159"/>
                      <a:pt x="7540" y="8159"/>
                    </a:cubicBezTo>
                    <a:cubicBezTo>
                      <a:pt x="7554" y="8159"/>
                      <a:pt x="7497" y="8181"/>
                      <a:pt x="7467" y="8226"/>
                    </a:cubicBezTo>
                    <a:cubicBezTo>
                      <a:pt x="7408" y="8305"/>
                      <a:pt x="7358" y="8484"/>
                      <a:pt x="7378" y="8513"/>
                    </a:cubicBezTo>
                    <a:cubicBezTo>
                      <a:pt x="7381" y="8519"/>
                      <a:pt x="7384" y="8520"/>
                      <a:pt x="7388" y="8520"/>
                    </a:cubicBezTo>
                    <a:cubicBezTo>
                      <a:pt x="7390" y="8520"/>
                      <a:pt x="7392" y="8519"/>
                      <a:pt x="7395" y="8519"/>
                    </a:cubicBezTo>
                    <a:cubicBezTo>
                      <a:pt x="7403" y="8519"/>
                      <a:pt x="7412" y="8524"/>
                      <a:pt x="7417" y="8563"/>
                    </a:cubicBezTo>
                    <a:cubicBezTo>
                      <a:pt x="7434" y="8622"/>
                      <a:pt x="7530" y="8667"/>
                      <a:pt x="7589" y="8667"/>
                    </a:cubicBezTo>
                    <a:cubicBezTo>
                      <a:pt x="7599" y="8667"/>
                      <a:pt x="7608" y="8665"/>
                      <a:pt x="7616" y="8662"/>
                    </a:cubicBezTo>
                    <a:cubicBezTo>
                      <a:pt x="7618" y="8661"/>
                      <a:pt x="7620" y="8661"/>
                      <a:pt x="7622" y="8661"/>
                    </a:cubicBezTo>
                    <a:cubicBezTo>
                      <a:pt x="7659" y="8661"/>
                      <a:pt x="7593" y="8863"/>
                      <a:pt x="7517" y="8910"/>
                    </a:cubicBezTo>
                    <a:cubicBezTo>
                      <a:pt x="7465" y="8943"/>
                      <a:pt x="7494" y="9014"/>
                      <a:pt x="7562" y="9014"/>
                    </a:cubicBezTo>
                    <a:cubicBezTo>
                      <a:pt x="7598" y="9014"/>
                      <a:pt x="7644" y="8994"/>
                      <a:pt x="7695" y="8940"/>
                    </a:cubicBezTo>
                    <a:cubicBezTo>
                      <a:pt x="7710" y="8922"/>
                      <a:pt x="7724" y="8914"/>
                      <a:pt x="7737" y="8914"/>
                    </a:cubicBezTo>
                    <a:cubicBezTo>
                      <a:pt x="7775" y="8914"/>
                      <a:pt x="7812" y="8983"/>
                      <a:pt x="7893" y="9079"/>
                    </a:cubicBezTo>
                    <a:cubicBezTo>
                      <a:pt x="8002" y="9198"/>
                      <a:pt x="7765" y="9128"/>
                      <a:pt x="7705" y="9227"/>
                    </a:cubicBezTo>
                    <a:cubicBezTo>
                      <a:pt x="7686" y="9257"/>
                      <a:pt x="7679" y="9267"/>
                      <a:pt x="7674" y="9267"/>
                    </a:cubicBezTo>
                    <a:cubicBezTo>
                      <a:pt x="7664" y="9267"/>
                      <a:pt x="7663" y="9224"/>
                      <a:pt x="7576" y="9217"/>
                    </a:cubicBezTo>
                    <a:cubicBezTo>
                      <a:pt x="7447" y="9217"/>
                      <a:pt x="7556" y="9376"/>
                      <a:pt x="7536" y="9594"/>
                    </a:cubicBezTo>
                    <a:cubicBezTo>
                      <a:pt x="7528" y="9689"/>
                      <a:pt x="7556" y="9722"/>
                      <a:pt x="7590" y="9722"/>
                    </a:cubicBezTo>
                    <a:cubicBezTo>
                      <a:pt x="7634" y="9722"/>
                      <a:pt x="7687" y="9665"/>
                      <a:pt x="7675" y="9614"/>
                    </a:cubicBezTo>
                    <a:cubicBezTo>
                      <a:pt x="7646" y="9525"/>
                      <a:pt x="7606" y="9545"/>
                      <a:pt x="7784" y="9465"/>
                    </a:cubicBezTo>
                    <a:cubicBezTo>
                      <a:pt x="7835" y="9443"/>
                      <a:pt x="7857" y="9433"/>
                      <a:pt x="7862" y="9433"/>
                    </a:cubicBezTo>
                    <a:cubicBezTo>
                      <a:pt x="7873" y="9433"/>
                      <a:pt x="7776" y="9494"/>
                      <a:pt x="7755" y="9564"/>
                    </a:cubicBezTo>
                    <a:cubicBezTo>
                      <a:pt x="7732" y="9647"/>
                      <a:pt x="7784" y="9730"/>
                      <a:pt x="7841" y="9730"/>
                    </a:cubicBezTo>
                    <a:cubicBezTo>
                      <a:pt x="7859" y="9730"/>
                      <a:pt x="7877" y="9722"/>
                      <a:pt x="7893" y="9703"/>
                    </a:cubicBezTo>
                    <a:cubicBezTo>
                      <a:pt x="7917" y="9677"/>
                      <a:pt x="7937" y="9665"/>
                      <a:pt x="7956" y="9665"/>
                    </a:cubicBezTo>
                    <a:cubicBezTo>
                      <a:pt x="7994" y="9665"/>
                      <a:pt x="8022" y="9713"/>
                      <a:pt x="8042" y="9793"/>
                    </a:cubicBezTo>
                    <a:cubicBezTo>
                      <a:pt x="8050" y="9822"/>
                      <a:pt x="8050" y="9832"/>
                      <a:pt x="8046" y="9832"/>
                    </a:cubicBezTo>
                    <a:cubicBezTo>
                      <a:pt x="8039" y="9832"/>
                      <a:pt x="8011" y="9788"/>
                      <a:pt x="7985" y="9788"/>
                    </a:cubicBezTo>
                    <a:cubicBezTo>
                      <a:pt x="7973" y="9788"/>
                      <a:pt x="7962" y="9797"/>
                      <a:pt x="7953" y="9822"/>
                    </a:cubicBezTo>
                    <a:cubicBezTo>
                      <a:pt x="7932" y="9897"/>
                      <a:pt x="7865" y="9935"/>
                      <a:pt x="7806" y="9935"/>
                    </a:cubicBezTo>
                    <a:cubicBezTo>
                      <a:pt x="7779" y="9935"/>
                      <a:pt x="7753" y="9927"/>
                      <a:pt x="7735" y="9912"/>
                    </a:cubicBezTo>
                    <a:cubicBezTo>
                      <a:pt x="7719" y="9892"/>
                      <a:pt x="7703" y="9883"/>
                      <a:pt x="7686" y="9883"/>
                    </a:cubicBezTo>
                    <a:cubicBezTo>
                      <a:pt x="7650" y="9883"/>
                      <a:pt x="7603" y="9921"/>
                      <a:pt x="7517" y="9981"/>
                    </a:cubicBezTo>
                    <a:cubicBezTo>
                      <a:pt x="7378" y="10070"/>
                      <a:pt x="7576" y="10140"/>
                      <a:pt x="7636" y="10199"/>
                    </a:cubicBezTo>
                    <a:cubicBezTo>
                      <a:pt x="7653" y="10213"/>
                      <a:pt x="7669" y="10217"/>
                      <a:pt x="7686" y="10217"/>
                    </a:cubicBezTo>
                    <a:cubicBezTo>
                      <a:pt x="7704" y="10217"/>
                      <a:pt x="7722" y="10213"/>
                      <a:pt x="7742" y="10213"/>
                    </a:cubicBezTo>
                    <a:cubicBezTo>
                      <a:pt x="7772" y="10213"/>
                      <a:pt x="7808" y="10221"/>
                      <a:pt x="7854" y="10259"/>
                    </a:cubicBezTo>
                    <a:cubicBezTo>
                      <a:pt x="7948" y="10337"/>
                      <a:pt x="7955" y="10415"/>
                      <a:pt x="7979" y="10415"/>
                    </a:cubicBezTo>
                    <a:cubicBezTo>
                      <a:pt x="7985" y="10415"/>
                      <a:pt x="7992" y="10410"/>
                      <a:pt x="8002" y="10397"/>
                    </a:cubicBezTo>
                    <a:cubicBezTo>
                      <a:pt x="8011" y="10389"/>
                      <a:pt x="8019" y="10385"/>
                      <a:pt x="8028" y="10385"/>
                    </a:cubicBezTo>
                    <a:cubicBezTo>
                      <a:pt x="8073" y="10385"/>
                      <a:pt x="8131" y="10483"/>
                      <a:pt x="8231" y="10615"/>
                    </a:cubicBezTo>
                    <a:cubicBezTo>
                      <a:pt x="8291" y="10698"/>
                      <a:pt x="8269" y="10732"/>
                      <a:pt x="8232" y="10732"/>
                    </a:cubicBezTo>
                    <a:cubicBezTo>
                      <a:pt x="8203" y="10732"/>
                      <a:pt x="8164" y="10710"/>
                      <a:pt x="8151" y="10675"/>
                    </a:cubicBezTo>
                    <a:cubicBezTo>
                      <a:pt x="8144" y="10659"/>
                      <a:pt x="8140" y="10652"/>
                      <a:pt x="8136" y="10652"/>
                    </a:cubicBezTo>
                    <a:cubicBezTo>
                      <a:pt x="8124" y="10652"/>
                      <a:pt x="8125" y="10724"/>
                      <a:pt x="8102" y="10754"/>
                    </a:cubicBezTo>
                    <a:cubicBezTo>
                      <a:pt x="8090" y="10769"/>
                      <a:pt x="8076" y="10782"/>
                      <a:pt x="8058" y="10782"/>
                    </a:cubicBezTo>
                    <a:cubicBezTo>
                      <a:pt x="8028" y="10782"/>
                      <a:pt x="7988" y="10749"/>
                      <a:pt x="7933" y="10645"/>
                    </a:cubicBezTo>
                    <a:cubicBezTo>
                      <a:pt x="7913" y="10607"/>
                      <a:pt x="7894" y="10592"/>
                      <a:pt x="7876" y="10592"/>
                    </a:cubicBezTo>
                    <a:cubicBezTo>
                      <a:pt x="7816" y="10592"/>
                      <a:pt x="7774" y="10764"/>
                      <a:pt x="7774" y="10764"/>
                    </a:cubicBezTo>
                    <a:cubicBezTo>
                      <a:pt x="7774" y="10764"/>
                      <a:pt x="7725" y="10863"/>
                      <a:pt x="7646" y="10933"/>
                    </a:cubicBezTo>
                    <a:cubicBezTo>
                      <a:pt x="7556" y="11012"/>
                      <a:pt x="7824" y="11032"/>
                      <a:pt x="7903" y="11042"/>
                    </a:cubicBezTo>
                    <a:cubicBezTo>
                      <a:pt x="7983" y="11052"/>
                      <a:pt x="7874" y="11141"/>
                      <a:pt x="7933" y="11201"/>
                    </a:cubicBezTo>
                    <a:cubicBezTo>
                      <a:pt x="7943" y="11210"/>
                      <a:pt x="7954" y="11214"/>
                      <a:pt x="7967" y="11214"/>
                    </a:cubicBezTo>
                    <a:cubicBezTo>
                      <a:pt x="8031" y="11214"/>
                      <a:pt x="8129" y="11106"/>
                      <a:pt x="8221" y="11082"/>
                    </a:cubicBezTo>
                    <a:cubicBezTo>
                      <a:pt x="8254" y="11075"/>
                      <a:pt x="8281" y="11070"/>
                      <a:pt x="8305" y="11070"/>
                    </a:cubicBezTo>
                    <a:cubicBezTo>
                      <a:pt x="8354" y="11070"/>
                      <a:pt x="8389" y="11088"/>
                      <a:pt x="8429" y="11141"/>
                    </a:cubicBezTo>
                    <a:cubicBezTo>
                      <a:pt x="8449" y="11151"/>
                      <a:pt x="8459" y="11161"/>
                      <a:pt x="8469" y="11181"/>
                    </a:cubicBezTo>
                    <a:cubicBezTo>
                      <a:pt x="8508" y="11230"/>
                      <a:pt x="8508" y="11280"/>
                      <a:pt x="8488" y="11319"/>
                    </a:cubicBezTo>
                    <a:cubicBezTo>
                      <a:pt x="8475" y="11353"/>
                      <a:pt x="8439" y="11378"/>
                      <a:pt x="8392" y="11378"/>
                    </a:cubicBezTo>
                    <a:cubicBezTo>
                      <a:pt x="8370" y="11378"/>
                      <a:pt x="8345" y="11372"/>
                      <a:pt x="8320" y="11359"/>
                    </a:cubicBezTo>
                    <a:cubicBezTo>
                      <a:pt x="8294" y="11348"/>
                      <a:pt x="8276" y="11344"/>
                      <a:pt x="8262" y="11344"/>
                    </a:cubicBezTo>
                    <a:cubicBezTo>
                      <a:pt x="8201" y="11344"/>
                      <a:pt x="8240" y="11436"/>
                      <a:pt x="8240" y="11468"/>
                    </a:cubicBezTo>
                    <a:cubicBezTo>
                      <a:pt x="8231" y="11488"/>
                      <a:pt x="8260" y="11498"/>
                      <a:pt x="8290" y="11508"/>
                    </a:cubicBezTo>
                    <a:cubicBezTo>
                      <a:pt x="8340" y="11528"/>
                      <a:pt x="8409" y="11548"/>
                      <a:pt x="8508" y="11617"/>
                    </a:cubicBezTo>
                    <a:cubicBezTo>
                      <a:pt x="8518" y="11627"/>
                      <a:pt x="8528" y="11637"/>
                      <a:pt x="8538" y="11647"/>
                    </a:cubicBezTo>
                    <a:cubicBezTo>
                      <a:pt x="8610" y="11712"/>
                      <a:pt x="8570" y="11764"/>
                      <a:pt x="8506" y="11764"/>
                    </a:cubicBezTo>
                    <a:cubicBezTo>
                      <a:pt x="8473" y="11764"/>
                      <a:pt x="8433" y="11750"/>
                      <a:pt x="8399" y="11716"/>
                    </a:cubicBezTo>
                    <a:cubicBezTo>
                      <a:pt x="8355" y="11675"/>
                      <a:pt x="8316" y="11669"/>
                      <a:pt x="8280" y="11669"/>
                    </a:cubicBezTo>
                    <a:cubicBezTo>
                      <a:pt x="8264" y="11669"/>
                      <a:pt x="8249" y="11670"/>
                      <a:pt x="8234" y="11670"/>
                    </a:cubicBezTo>
                    <a:cubicBezTo>
                      <a:pt x="8192" y="11670"/>
                      <a:pt x="8153" y="11661"/>
                      <a:pt x="8112" y="11587"/>
                    </a:cubicBezTo>
                    <a:cubicBezTo>
                      <a:pt x="8066" y="11506"/>
                      <a:pt x="8034" y="11472"/>
                      <a:pt x="8016" y="11472"/>
                    </a:cubicBezTo>
                    <a:cubicBezTo>
                      <a:pt x="8000" y="11472"/>
                      <a:pt x="7998" y="11504"/>
                      <a:pt x="8012" y="11557"/>
                    </a:cubicBezTo>
                    <a:cubicBezTo>
                      <a:pt x="8026" y="11607"/>
                      <a:pt x="8011" y="11632"/>
                      <a:pt x="7982" y="11632"/>
                    </a:cubicBezTo>
                    <a:cubicBezTo>
                      <a:pt x="7948" y="11632"/>
                      <a:pt x="7897" y="11598"/>
                      <a:pt x="7854" y="11528"/>
                    </a:cubicBezTo>
                    <a:cubicBezTo>
                      <a:pt x="7774" y="11389"/>
                      <a:pt x="7804" y="11319"/>
                      <a:pt x="7705" y="11270"/>
                    </a:cubicBezTo>
                    <a:cubicBezTo>
                      <a:pt x="7696" y="11265"/>
                      <a:pt x="7688" y="11263"/>
                      <a:pt x="7682" y="11263"/>
                    </a:cubicBezTo>
                    <a:cubicBezTo>
                      <a:pt x="7620" y="11263"/>
                      <a:pt x="7685" y="11464"/>
                      <a:pt x="7685" y="11518"/>
                    </a:cubicBezTo>
                    <a:cubicBezTo>
                      <a:pt x="7685" y="11567"/>
                      <a:pt x="7675" y="11627"/>
                      <a:pt x="7784" y="11657"/>
                    </a:cubicBezTo>
                    <a:cubicBezTo>
                      <a:pt x="7893" y="11696"/>
                      <a:pt x="7864" y="11805"/>
                      <a:pt x="7933" y="11924"/>
                    </a:cubicBezTo>
                    <a:cubicBezTo>
                      <a:pt x="7954" y="11959"/>
                      <a:pt x="7970" y="11972"/>
                      <a:pt x="7984" y="11972"/>
                    </a:cubicBezTo>
                    <a:cubicBezTo>
                      <a:pt x="8023" y="11972"/>
                      <a:pt x="8046" y="11866"/>
                      <a:pt x="8112" y="11786"/>
                    </a:cubicBezTo>
                    <a:cubicBezTo>
                      <a:pt x="8126" y="11767"/>
                      <a:pt x="8138" y="11758"/>
                      <a:pt x="8149" y="11758"/>
                    </a:cubicBezTo>
                    <a:cubicBezTo>
                      <a:pt x="8208" y="11758"/>
                      <a:pt x="8227" y="11985"/>
                      <a:pt x="8260" y="12043"/>
                    </a:cubicBezTo>
                    <a:cubicBezTo>
                      <a:pt x="8300" y="12103"/>
                      <a:pt x="8350" y="12014"/>
                      <a:pt x="8449" y="12222"/>
                    </a:cubicBezTo>
                    <a:cubicBezTo>
                      <a:pt x="8449" y="12222"/>
                      <a:pt x="8449" y="12232"/>
                      <a:pt x="8459" y="12242"/>
                    </a:cubicBezTo>
                    <a:cubicBezTo>
                      <a:pt x="8518" y="12380"/>
                      <a:pt x="8469" y="12430"/>
                      <a:pt x="8409" y="12450"/>
                    </a:cubicBezTo>
                    <a:cubicBezTo>
                      <a:pt x="8409" y="12539"/>
                      <a:pt x="8350" y="12549"/>
                      <a:pt x="8260" y="12658"/>
                    </a:cubicBezTo>
                    <a:cubicBezTo>
                      <a:pt x="8296" y="12622"/>
                      <a:pt x="8341" y="12577"/>
                      <a:pt x="8371" y="12577"/>
                    </a:cubicBezTo>
                    <a:cubicBezTo>
                      <a:pt x="8374" y="12577"/>
                      <a:pt x="8377" y="12578"/>
                      <a:pt x="8379" y="12579"/>
                    </a:cubicBezTo>
                    <a:cubicBezTo>
                      <a:pt x="8409" y="12589"/>
                      <a:pt x="8429" y="12608"/>
                      <a:pt x="8439" y="12628"/>
                    </a:cubicBezTo>
                    <a:cubicBezTo>
                      <a:pt x="8508" y="12569"/>
                      <a:pt x="8508" y="12489"/>
                      <a:pt x="8548" y="12460"/>
                    </a:cubicBezTo>
                    <a:cubicBezTo>
                      <a:pt x="8552" y="12458"/>
                      <a:pt x="8556" y="12458"/>
                      <a:pt x="8560" y="12458"/>
                    </a:cubicBezTo>
                    <a:cubicBezTo>
                      <a:pt x="8612" y="12458"/>
                      <a:pt x="8693" y="12563"/>
                      <a:pt x="8647" y="12608"/>
                    </a:cubicBezTo>
                    <a:cubicBezTo>
                      <a:pt x="8587" y="12658"/>
                      <a:pt x="8568" y="12658"/>
                      <a:pt x="8478" y="12727"/>
                    </a:cubicBezTo>
                    <a:cubicBezTo>
                      <a:pt x="8488" y="12757"/>
                      <a:pt x="8498" y="12797"/>
                      <a:pt x="8508" y="12837"/>
                    </a:cubicBezTo>
                    <a:cubicBezTo>
                      <a:pt x="8522" y="12882"/>
                      <a:pt x="8539" y="12894"/>
                      <a:pt x="8557" y="12894"/>
                    </a:cubicBezTo>
                    <a:cubicBezTo>
                      <a:pt x="8577" y="12894"/>
                      <a:pt x="8600" y="12878"/>
                      <a:pt x="8622" y="12878"/>
                    </a:cubicBezTo>
                    <a:cubicBezTo>
                      <a:pt x="8648" y="12878"/>
                      <a:pt x="8674" y="12900"/>
                      <a:pt x="8697" y="12995"/>
                    </a:cubicBezTo>
                    <a:cubicBezTo>
                      <a:pt x="8719" y="13107"/>
                      <a:pt x="8668" y="13146"/>
                      <a:pt x="8601" y="13146"/>
                    </a:cubicBezTo>
                    <a:cubicBezTo>
                      <a:pt x="8519" y="13146"/>
                      <a:pt x="8412" y="13089"/>
                      <a:pt x="8379" y="13035"/>
                    </a:cubicBezTo>
                    <a:cubicBezTo>
                      <a:pt x="8320" y="12926"/>
                      <a:pt x="8429" y="13015"/>
                      <a:pt x="8320" y="12936"/>
                    </a:cubicBezTo>
                    <a:lnTo>
                      <a:pt x="8310" y="12936"/>
                    </a:lnTo>
                    <a:cubicBezTo>
                      <a:pt x="8300" y="12956"/>
                      <a:pt x="8280" y="12965"/>
                      <a:pt x="8260" y="12985"/>
                    </a:cubicBezTo>
                    <a:cubicBezTo>
                      <a:pt x="8260" y="13045"/>
                      <a:pt x="8300" y="13134"/>
                      <a:pt x="8330" y="13223"/>
                    </a:cubicBezTo>
                    <a:cubicBezTo>
                      <a:pt x="8379" y="13336"/>
                      <a:pt x="8404" y="13409"/>
                      <a:pt x="8377" y="13409"/>
                    </a:cubicBezTo>
                    <a:cubicBezTo>
                      <a:pt x="8367" y="13409"/>
                      <a:pt x="8348" y="13398"/>
                      <a:pt x="8320" y="13372"/>
                    </a:cubicBezTo>
                    <a:cubicBezTo>
                      <a:pt x="8221" y="13283"/>
                      <a:pt x="8260" y="13154"/>
                      <a:pt x="8221" y="13025"/>
                    </a:cubicBezTo>
                    <a:cubicBezTo>
                      <a:pt x="8221" y="13025"/>
                      <a:pt x="8221" y="13015"/>
                      <a:pt x="8211" y="13015"/>
                    </a:cubicBezTo>
                    <a:cubicBezTo>
                      <a:pt x="8190" y="13022"/>
                      <a:pt x="8164" y="13029"/>
                      <a:pt x="8143" y="13029"/>
                    </a:cubicBezTo>
                    <a:cubicBezTo>
                      <a:pt x="8135" y="13029"/>
                      <a:pt x="8127" y="13028"/>
                      <a:pt x="8121" y="13025"/>
                    </a:cubicBezTo>
                    <a:cubicBezTo>
                      <a:pt x="8102" y="13055"/>
                      <a:pt x="8082" y="13094"/>
                      <a:pt x="8072" y="13134"/>
                    </a:cubicBezTo>
                    <a:cubicBezTo>
                      <a:pt x="8052" y="13243"/>
                      <a:pt x="8121" y="13154"/>
                      <a:pt x="8201" y="13293"/>
                    </a:cubicBezTo>
                    <a:cubicBezTo>
                      <a:pt x="8246" y="13389"/>
                      <a:pt x="8315" y="13526"/>
                      <a:pt x="8282" y="13526"/>
                    </a:cubicBezTo>
                    <a:cubicBezTo>
                      <a:pt x="8263" y="13526"/>
                      <a:pt x="8214" y="13484"/>
                      <a:pt x="8112" y="13372"/>
                    </a:cubicBezTo>
                    <a:cubicBezTo>
                      <a:pt x="8042" y="13293"/>
                      <a:pt x="8052" y="13233"/>
                      <a:pt x="8022" y="13213"/>
                    </a:cubicBezTo>
                    <a:cubicBezTo>
                      <a:pt x="8019" y="13210"/>
                      <a:pt x="8014" y="13208"/>
                      <a:pt x="8010" y="13208"/>
                    </a:cubicBezTo>
                    <a:cubicBezTo>
                      <a:pt x="7979" y="13208"/>
                      <a:pt x="7937" y="13288"/>
                      <a:pt x="7963" y="13322"/>
                    </a:cubicBezTo>
                    <a:cubicBezTo>
                      <a:pt x="7993" y="13362"/>
                      <a:pt x="8012" y="13362"/>
                      <a:pt x="8062" y="13422"/>
                    </a:cubicBezTo>
                    <a:cubicBezTo>
                      <a:pt x="8112" y="13471"/>
                      <a:pt x="8131" y="13471"/>
                      <a:pt x="8201" y="13531"/>
                    </a:cubicBezTo>
                    <a:cubicBezTo>
                      <a:pt x="8221" y="13550"/>
                      <a:pt x="8231" y="13560"/>
                      <a:pt x="8250" y="13580"/>
                    </a:cubicBezTo>
                    <a:cubicBezTo>
                      <a:pt x="8289" y="13623"/>
                      <a:pt x="8319" y="13638"/>
                      <a:pt x="8347" y="13638"/>
                    </a:cubicBezTo>
                    <a:cubicBezTo>
                      <a:pt x="8393" y="13638"/>
                      <a:pt x="8436" y="13601"/>
                      <a:pt x="8508" y="13570"/>
                    </a:cubicBezTo>
                    <a:cubicBezTo>
                      <a:pt x="8525" y="13563"/>
                      <a:pt x="8535" y="13560"/>
                      <a:pt x="8541" y="13560"/>
                    </a:cubicBezTo>
                    <a:cubicBezTo>
                      <a:pt x="8580" y="13560"/>
                      <a:pt x="8444" y="13682"/>
                      <a:pt x="8478" y="13759"/>
                    </a:cubicBezTo>
                    <a:lnTo>
                      <a:pt x="8687" y="13759"/>
                    </a:lnTo>
                    <a:cubicBezTo>
                      <a:pt x="8726" y="13749"/>
                      <a:pt x="8756" y="13739"/>
                      <a:pt x="8756" y="13739"/>
                    </a:cubicBezTo>
                    <a:cubicBezTo>
                      <a:pt x="8756" y="13739"/>
                      <a:pt x="8806" y="13828"/>
                      <a:pt x="8776" y="13828"/>
                    </a:cubicBezTo>
                    <a:cubicBezTo>
                      <a:pt x="8746" y="13838"/>
                      <a:pt x="8697" y="13818"/>
                      <a:pt x="8677" y="13917"/>
                    </a:cubicBezTo>
                    <a:cubicBezTo>
                      <a:pt x="8669" y="13955"/>
                      <a:pt x="8678" y="13967"/>
                      <a:pt x="8697" y="13967"/>
                    </a:cubicBezTo>
                    <a:cubicBezTo>
                      <a:pt x="8727" y="13967"/>
                      <a:pt x="8784" y="13937"/>
                      <a:pt x="8845" y="13937"/>
                    </a:cubicBezTo>
                    <a:lnTo>
                      <a:pt x="8885" y="13937"/>
                    </a:lnTo>
                    <a:cubicBezTo>
                      <a:pt x="8893" y="13936"/>
                      <a:pt x="8900" y="13936"/>
                      <a:pt x="8907" y="13936"/>
                    </a:cubicBezTo>
                    <a:cubicBezTo>
                      <a:pt x="8964" y="13936"/>
                      <a:pt x="8960" y="13973"/>
                      <a:pt x="8925" y="14026"/>
                    </a:cubicBezTo>
                    <a:cubicBezTo>
                      <a:pt x="8925" y="14036"/>
                      <a:pt x="8925" y="14046"/>
                      <a:pt x="8925" y="14056"/>
                    </a:cubicBezTo>
                    <a:cubicBezTo>
                      <a:pt x="8932" y="14101"/>
                      <a:pt x="8923" y="14106"/>
                      <a:pt x="8901" y="14106"/>
                    </a:cubicBezTo>
                    <a:cubicBezTo>
                      <a:pt x="8894" y="14106"/>
                      <a:pt x="8885" y="14106"/>
                      <a:pt x="8875" y="14106"/>
                    </a:cubicBezTo>
                    <a:cubicBezTo>
                      <a:pt x="8835" y="14145"/>
                      <a:pt x="8796" y="14185"/>
                      <a:pt x="8786" y="14195"/>
                    </a:cubicBezTo>
                    <a:cubicBezTo>
                      <a:pt x="8806" y="14225"/>
                      <a:pt x="8835" y="14254"/>
                      <a:pt x="8835" y="14314"/>
                    </a:cubicBezTo>
                    <a:cubicBezTo>
                      <a:pt x="8835" y="14381"/>
                      <a:pt x="8819" y="14405"/>
                      <a:pt x="8797" y="14405"/>
                    </a:cubicBezTo>
                    <a:cubicBezTo>
                      <a:pt x="8770" y="14405"/>
                      <a:pt x="8734" y="14368"/>
                      <a:pt x="8706" y="14324"/>
                    </a:cubicBezTo>
                    <a:cubicBezTo>
                      <a:pt x="8677" y="14284"/>
                      <a:pt x="8657" y="14254"/>
                      <a:pt x="8627" y="14225"/>
                    </a:cubicBezTo>
                    <a:cubicBezTo>
                      <a:pt x="8614" y="14228"/>
                      <a:pt x="8601" y="14229"/>
                      <a:pt x="8587" y="14229"/>
                    </a:cubicBezTo>
                    <a:cubicBezTo>
                      <a:pt x="8560" y="14229"/>
                      <a:pt x="8531" y="14225"/>
                      <a:pt x="8498" y="14225"/>
                    </a:cubicBezTo>
                    <a:cubicBezTo>
                      <a:pt x="8538" y="14334"/>
                      <a:pt x="8538" y="14294"/>
                      <a:pt x="8498" y="14373"/>
                    </a:cubicBezTo>
                    <a:cubicBezTo>
                      <a:pt x="8491" y="14386"/>
                      <a:pt x="8484" y="14391"/>
                      <a:pt x="8478" y="14391"/>
                    </a:cubicBezTo>
                    <a:cubicBezTo>
                      <a:pt x="8449" y="14391"/>
                      <a:pt x="8427" y="14278"/>
                      <a:pt x="8419" y="14205"/>
                    </a:cubicBezTo>
                    <a:cubicBezTo>
                      <a:pt x="8381" y="14194"/>
                      <a:pt x="8349" y="14186"/>
                      <a:pt x="8314" y="14186"/>
                    </a:cubicBezTo>
                    <a:cubicBezTo>
                      <a:pt x="8286" y="14186"/>
                      <a:pt x="8256" y="14191"/>
                      <a:pt x="8221" y="14205"/>
                    </a:cubicBezTo>
                    <a:cubicBezTo>
                      <a:pt x="8221" y="14215"/>
                      <a:pt x="8231" y="14235"/>
                      <a:pt x="8231" y="14245"/>
                    </a:cubicBezTo>
                    <a:cubicBezTo>
                      <a:pt x="8231" y="14334"/>
                      <a:pt x="8240" y="14294"/>
                      <a:pt x="8260" y="14433"/>
                    </a:cubicBezTo>
                    <a:cubicBezTo>
                      <a:pt x="8269" y="14469"/>
                      <a:pt x="8269" y="14484"/>
                      <a:pt x="8264" y="14484"/>
                    </a:cubicBezTo>
                    <a:cubicBezTo>
                      <a:pt x="8256" y="14484"/>
                      <a:pt x="8233" y="14441"/>
                      <a:pt x="8205" y="14383"/>
                    </a:cubicBezTo>
                    <a:lnTo>
                      <a:pt x="8205" y="14383"/>
                    </a:lnTo>
                    <a:cubicBezTo>
                      <a:pt x="8206" y="14386"/>
                      <a:pt x="8204" y="14390"/>
                      <a:pt x="8201" y="14393"/>
                    </a:cubicBezTo>
                    <a:cubicBezTo>
                      <a:pt x="8161" y="14423"/>
                      <a:pt x="8141" y="14413"/>
                      <a:pt x="8102" y="14443"/>
                    </a:cubicBezTo>
                    <a:cubicBezTo>
                      <a:pt x="8115" y="14469"/>
                      <a:pt x="8106" y="14478"/>
                      <a:pt x="8087" y="14478"/>
                    </a:cubicBezTo>
                    <a:cubicBezTo>
                      <a:pt x="8077" y="14478"/>
                      <a:pt x="8065" y="14476"/>
                      <a:pt x="8052" y="14473"/>
                    </a:cubicBezTo>
                    <a:cubicBezTo>
                      <a:pt x="8042" y="14482"/>
                      <a:pt x="8032" y="14492"/>
                      <a:pt x="8022" y="14502"/>
                    </a:cubicBezTo>
                    <a:cubicBezTo>
                      <a:pt x="7986" y="14539"/>
                      <a:pt x="7958" y="14555"/>
                      <a:pt x="7936" y="14555"/>
                    </a:cubicBezTo>
                    <a:cubicBezTo>
                      <a:pt x="7897" y="14555"/>
                      <a:pt x="7871" y="14508"/>
                      <a:pt x="7834" y="14433"/>
                    </a:cubicBezTo>
                    <a:lnTo>
                      <a:pt x="7824" y="14433"/>
                    </a:lnTo>
                    <a:cubicBezTo>
                      <a:pt x="7794" y="14473"/>
                      <a:pt x="7844" y="14611"/>
                      <a:pt x="7844" y="14611"/>
                    </a:cubicBezTo>
                    <a:cubicBezTo>
                      <a:pt x="7844" y="14611"/>
                      <a:pt x="7914" y="14674"/>
                      <a:pt x="7986" y="14674"/>
                    </a:cubicBezTo>
                    <a:cubicBezTo>
                      <a:pt x="7995" y="14674"/>
                      <a:pt x="8004" y="14673"/>
                      <a:pt x="8012" y="14671"/>
                    </a:cubicBezTo>
                    <a:cubicBezTo>
                      <a:pt x="8079" y="14646"/>
                      <a:pt x="8083" y="14551"/>
                      <a:pt x="8141" y="14551"/>
                    </a:cubicBezTo>
                    <a:cubicBezTo>
                      <a:pt x="8152" y="14551"/>
                      <a:pt x="8165" y="14554"/>
                      <a:pt x="8181" y="14562"/>
                    </a:cubicBezTo>
                    <a:cubicBezTo>
                      <a:pt x="8270" y="14611"/>
                      <a:pt x="8260" y="14641"/>
                      <a:pt x="8290" y="14681"/>
                    </a:cubicBezTo>
                    <a:cubicBezTo>
                      <a:pt x="8295" y="14688"/>
                      <a:pt x="8298" y="14690"/>
                      <a:pt x="8302" y="14690"/>
                    </a:cubicBezTo>
                    <a:cubicBezTo>
                      <a:pt x="8307" y="14690"/>
                      <a:pt x="8311" y="14687"/>
                      <a:pt x="8317" y="14687"/>
                    </a:cubicBezTo>
                    <a:cubicBezTo>
                      <a:pt x="8327" y="14687"/>
                      <a:pt x="8342" y="14694"/>
                      <a:pt x="8369" y="14730"/>
                    </a:cubicBezTo>
                    <a:cubicBezTo>
                      <a:pt x="8390" y="14768"/>
                      <a:pt x="8404" y="14784"/>
                      <a:pt x="8415" y="14784"/>
                    </a:cubicBezTo>
                    <a:cubicBezTo>
                      <a:pt x="8431" y="14784"/>
                      <a:pt x="8441" y="14752"/>
                      <a:pt x="8459" y="14701"/>
                    </a:cubicBezTo>
                    <a:cubicBezTo>
                      <a:pt x="8470" y="14672"/>
                      <a:pt x="8490" y="14662"/>
                      <a:pt x="8513" y="14662"/>
                    </a:cubicBezTo>
                    <a:cubicBezTo>
                      <a:pt x="8572" y="14662"/>
                      <a:pt x="8657" y="14726"/>
                      <a:pt x="8706" y="14740"/>
                    </a:cubicBezTo>
                    <a:cubicBezTo>
                      <a:pt x="8766" y="14770"/>
                      <a:pt x="8587" y="14869"/>
                      <a:pt x="8607" y="14909"/>
                    </a:cubicBezTo>
                    <a:cubicBezTo>
                      <a:pt x="8612" y="14932"/>
                      <a:pt x="8612" y="14940"/>
                      <a:pt x="8618" y="14940"/>
                    </a:cubicBezTo>
                    <a:cubicBezTo>
                      <a:pt x="8625" y="14940"/>
                      <a:pt x="8640" y="14929"/>
                      <a:pt x="8677" y="14919"/>
                    </a:cubicBezTo>
                    <a:cubicBezTo>
                      <a:pt x="8708" y="14914"/>
                      <a:pt x="8745" y="14910"/>
                      <a:pt x="8778" y="14910"/>
                    </a:cubicBezTo>
                    <a:cubicBezTo>
                      <a:pt x="8819" y="14910"/>
                      <a:pt x="8854" y="14917"/>
                      <a:pt x="8865" y="14939"/>
                    </a:cubicBezTo>
                    <a:cubicBezTo>
                      <a:pt x="8875" y="14978"/>
                      <a:pt x="8885" y="15038"/>
                      <a:pt x="8925" y="15077"/>
                    </a:cubicBezTo>
                    <a:cubicBezTo>
                      <a:pt x="8974" y="15117"/>
                      <a:pt x="8885" y="15236"/>
                      <a:pt x="8855" y="15256"/>
                    </a:cubicBezTo>
                    <a:cubicBezTo>
                      <a:pt x="8852" y="15257"/>
                      <a:pt x="8848" y="15258"/>
                      <a:pt x="8845" y="15258"/>
                    </a:cubicBezTo>
                    <a:cubicBezTo>
                      <a:pt x="8820" y="15258"/>
                      <a:pt x="8799" y="15224"/>
                      <a:pt x="8746" y="15137"/>
                    </a:cubicBezTo>
                    <a:cubicBezTo>
                      <a:pt x="8746" y="15147"/>
                      <a:pt x="8736" y="15186"/>
                      <a:pt x="8716" y="15216"/>
                    </a:cubicBezTo>
                    <a:cubicBezTo>
                      <a:pt x="8746" y="15266"/>
                      <a:pt x="8796" y="15365"/>
                      <a:pt x="8736" y="15415"/>
                    </a:cubicBezTo>
                    <a:cubicBezTo>
                      <a:pt x="8706" y="15439"/>
                      <a:pt x="8679" y="15452"/>
                      <a:pt x="8659" y="15452"/>
                    </a:cubicBezTo>
                    <a:cubicBezTo>
                      <a:pt x="8640" y="15452"/>
                      <a:pt x="8627" y="15439"/>
                      <a:pt x="8627" y="15415"/>
                    </a:cubicBezTo>
                    <a:cubicBezTo>
                      <a:pt x="8627" y="15395"/>
                      <a:pt x="8617" y="15365"/>
                      <a:pt x="8597" y="15325"/>
                    </a:cubicBezTo>
                    <a:cubicBezTo>
                      <a:pt x="8538" y="15365"/>
                      <a:pt x="8449" y="15385"/>
                      <a:pt x="8369" y="15385"/>
                    </a:cubicBezTo>
                    <a:cubicBezTo>
                      <a:pt x="8379" y="15444"/>
                      <a:pt x="8359" y="15533"/>
                      <a:pt x="8359" y="15623"/>
                    </a:cubicBezTo>
                    <a:cubicBezTo>
                      <a:pt x="8359" y="15676"/>
                      <a:pt x="8386" y="15692"/>
                      <a:pt x="8424" y="15692"/>
                    </a:cubicBezTo>
                    <a:cubicBezTo>
                      <a:pt x="8480" y="15692"/>
                      <a:pt x="8559" y="15658"/>
                      <a:pt x="8617" y="15652"/>
                    </a:cubicBezTo>
                    <a:cubicBezTo>
                      <a:pt x="8711" y="15644"/>
                      <a:pt x="8761" y="15577"/>
                      <a:pt x="8848" y="15577"/>
                    </a:cubicBezTo>
                    <a:cubicBezTo>
                      <a:pt x="8863" y="15577"/>
                      <a:pt x="8878" y="15579"/>
                      <a:pt x="8895" y="15583"/>
                    </a:cubicBezTo>
                    <a:cubicBezTo>
                      <a:pt x="9014" y="15613"/>
                      <a:pt x="9143" y="15811"/>
                      <a:pt x="9054" y="15821"/>
                    </a:cubicBezTo>
                    <a:cubicBezTo>
                      <a:pt x="8964" y="15831"/>
                      <a:pt x="8816" y="15900"/>
                      <a:pt x="8845" y="16039"/>
                    </a:cubicBezTo>
                    <a:cubicBezTo>
                      <a:pt x="8851" y="16067"/>
                      <a:pt x="8851" y="16078"/>
                      <a:pt x="8847" y="16078"/>
                    </a:cubicBezTo>
                    <a:cubicBezTo>
                      <a:pt x="8832" y="16078"/>
                      <a:pt x="8764" y="15931"/>
                      <a:pt x="8713" y="15931"/>
                    </a:cubicBezTo>
                    <a:cubicBezTo>
                      <a:pt x="8704" y="15931"/>
                      <a:pt x="8695" y="15937"/>
                      <a:pt x="8687" y="15950"/>
                    </a:cubicBezTo>
                    <a:cubicBezTo>
                      <a:pt x="8667" y="15990"/>
                      <a:pt x="8667" y="16039"/>
                      <a:pt x="8657" y="16089"/>
                    </a:cubicBezTo>
                    <a:cubicBezTo>
                      <a:pt x="8825" y="16178"/>
                      <a:pt x="9004" y="16297"/>
                      <a:pt x="9004" y="16297"/>
                    </a:cubicBezTo>
                    <a:lnTo>
                      <a:pt x="9916" y="16396"/>
                    </a:lnTo>
                    <a:lnTo>
                      <a:pt x="10154" y="16386"/>
                    </a:lnTo>
                    <a:lnTo>
                      <a:pt x="10154" y="16386"/>
                    </a:lnTo>
                    <a:cubicBezTo>
                      <a:pt x="10154" y="16416"/>
                      <a:pt x="10095" y="16436"/>
                      <a:pt x="10055" y="16436"/>
                    </a:cubicBezTo>
                    <a:cubicBezTo>
                      <a:pt x="9995" y="16446"/>
                      <a:pt x="9956" y="16475"/>
                      <a:pt x="9916" y="16515"/>
                    </a:cubicBezTo>
                    <a:cubicBezTo>
                      <a:pt x="9902" y="16526"/>
                      <a:pt x="9886" y="16530"/>
                      <a:pt x="9867" y="16530"/>
                    </a:cubicBezTo>
                    <a:cubicBezTo>
                      <a:pt x="9818" y="16530"/>
                      <a:pt x="9755" y="16502"/>
                      <a:pt x="9698" y="16495"/>
                    </a:cubicBezTo>
                    <a:cubicBezTo>
                      <a:pt x="9685" y="16492"/>
                      <a:pt x="9672" y="16491"/>
                      <a:pt x="9660" y="16491"/>
                    </a:cubicBezTo>
                    <a:cubicBezTo>
                      <a:pt x="9591" y="16491"/>
                      <a:pt x="9539" y="16537"/>
                      <a:pt x="9480" y="16604"/>
                    </a:cubicBezTo>
                    <a:cubicBezTo>
                      <a:pt x="9442" y="16647"/>
                      <a:pt x="9448" y="16664"/>
                      <a:pt x="9479" y="16664"/>
                    </a:cubicBezTo>
                    <a:cubicBezTo>
                      <a:pt x="9505" y="16664"/>
                      <a:pt x="9549" y="16652"/>
                      <a:pt x="9599" y="16634"/>
                    </a:cubicBezTo>
                    <a:cubicBezTo>
                      <a:pt x="9614" y="16628"/>
                      <a:pt x="9626" y="16625"/>
                      <a:pt x="9637" y="16625"/>
                    </a:cubicBezTo>
                    <a:cubicBezTo>
                      <a:pt x="9695" y="16625"/>
                      <a:pt x="9688" y="16707"/>
                      <a:pt x="9688" y="16723"/>
                    </a:cubicBezTo>
                    <a:cubicBezTo>
                      <a:pt x="9688" y="16753"/>
                      <a:pt x="9648" y="16803"/>
                      <a:pt x="9520" y="16872"/>
                    </a:cubicBezTo>
                    <a:cubicBezTo>
                      <a:pt x="9449" y="16916"/>
                      <a:pt x="9459" y="16938"/>
                      <a:pt x="9497" y="16938"/>
                    </a:cubicBezTo>
                    <a:cubicBezTo>
                      <a:pt x="9528" y="16938"/>
                      <a:pt x="9579" y="16923"/>
                      <a:pt x="9619" y="16892"/>
                    </a:cubicBezTo>
                    <a:cubicBezTo>
                      <a:pt x="9698" y="16822"/>
                      <a:pt x="9728" y="16813"/>
                      <a:pt x="9797" y="16713"/>
                    </a:cubicBezTo>
                    <a:cubicBezTo>
                      <a:pt x="9818" y="16680"/>
                      <a:pt x="9836" y="16667"/>
                      <a:pt x="9849" y="16667"/>
                    </a:cubicBezTo>
                    <a:cubicBezTo>
                      <a:pt x="9879" y="16667"/>
                      <a:pt x="9887" y="16735"/>
                      <a:pt x="9867" y="16783"/>
                    </a:cubicBezTo>
                    <a:cubicBezTo>
                      <a:pt x="9858" y="16817"/>
                      <a:pt x="9868" y="16833"/>
                      <a:pt x="9886" y="16833"/>
                    </a:cubicBezTo>
                    <a:cubicBezTo>
                      <a:pt x="9911" y="16833"/>
                      <a:pt x="9951" y="16804"/>
                      <a:pt x="9986" y="16753"/>
                    </a:cubicBezTo>
                    <a:cubicBezTo>
                      <a:pt x="10045" y="16674"/>
                      <a:pt x="10025" y="16664"/>
                      <a:pt x="10105" y="16634"/>
                    </a:cubicBezTo>
                    <a:cubicBezTo>
                      <a:pt x="10115" y="16628"/>
                      <a:pt x="10124" y="16626"/>
                      <a:pt x="10132" y="16626"/>
                    </a:cubicBezTo>
                    <a:cubicBezTo>
                      <a:pt x="10179" y="16626"/>
                      <a:pt x="10194" y="16709"/>
                      <a:pt x="10194" y="16743"/>
                    </a:cubicBezTo>
                    <a:cubicBezTo>
                      <a:pt x="10194" y="16783"/>
                      <a:pt x="10154" y="16793"/>
                      <a:pt x="10075" y="16813"/>
                    </a:cubicBezTo>
                    <a:cubicBezTo>
                      <a:pt x="9986" y="16832"/>
                      <a:pt x="10005" y="16912"/>
                      <a:pt x="9946" y="16991"/>
                    </a:cubicBezTo>
                    <a:cubicBezTo>
                      <a:pt x="9925" y="17019"/>
                      <a:pt x="9909" y="17031"/>
                      <a:pt x="9893" y="17031"/>
                    </a:cubicBezTo>
                    <a:cubicBezTo>
                      <a:pt x="9866" y="17031"/>
                      <a:pt x="9842" y="16993"/>
                      <a:pt x="9797" y="16941"/>
                    </a:cubicBezTo>
                    <a:cubicBezTo>
                      <a:pt x="9783" y="16927"/>
                      <a:pt x="9772" y="16921"/>
                      <a:pt x="9762" y="16921"/>
                    </a:cubicBezTo>
                    <a:cubicBezTo>
                      <a:pt x="9727" y="16921"/>
                      <a:pt x="9722" y="17009"/>
                      <a:pt x="9698" y="17041"/>
                    </a:cubicBezTo>
                    <a:cubicBezTo>
                      <a:pt x="9668" y="17080"/>
                      <a:pt x="9688" y="17100"/>
                      <a:pt x="9609" y="17249"/>
                    </a:cubicBezTo>
                    <a:cubicBezTo>
                      <a:pt x="9560" y="17340"/>
                      <a:pt x="9567" y="17360"/>
                      <a:pt x="9585" y="17360"/>
                    </a:cubicBezTo>
                    <a:cubicBezTo>
                      <a:pt x="9596" y="17360"/>
                      <a:pt x="9611" y="17352"/>
                      <a:pt x="9619" y="17348"/>
                    </a:cubicBezTo>
                    <a:cubicBezTo>
                      <a:pt x="9639" y="17338"/>
                      <a:pt x="9748" y="17219"/>
                      <a:pt x="9807" y="17199"/>
                    </a:cubicBezTo>
                    <a:cubicBezTo>
                      <a:pt x="9816" y="17196"/>
                      <a:pt x="9822" y="17195"/>
                      <a:pt x="9826" y="17195"/>
                    </a:cubicBezTo>
                    <a:cubicBezTo>
                      <a:pt x="9849" y="17195"/>
                      <a:pt x="9793" y="17245"/>
                      <a:pt x="9708" y="17338"/>
                    </a:cubicBezTo>
                    <a:cubicBezTo>
                      <a:pt x="9654" y="17392"/>
                      <a:pt x="9656" y="17408"/>
                      <a:pt x="9678" y="17408"/>
                    </a:cubicBezTo>
                    <a:cubicBezTo>
                      <a:pt x="9697" y="17408"/>
                      <a:pt x="9730" y="17397"/>
                      <a:pt x="9758" y="17388"/>
                    </a:cubicBezTo>
                    <a:cubicBezTo>
                      <a:pt x="9764" y="17386"/>
                      <a:pt x="9769" y="17385"/>
                      <a:pt x="9774" y="17385"/>
                    </a:cubicBezTo>
                    <a:cubicBezTo>
                      <a:pt x="9820" y="17385"/>
                      <a:pt x="9785" y="17467"/>
                      <a:pt x="9758" y="17467"/>
                    </a:cubicBezTo>
                    <a:cubicBezTo>
                      <a:pt x="9732" y="17467"/>
                      <a:pt x="9692" y="17445"/>
                      <a:pt x="9650" y="17445"/>
                    </a:cubicBezTo>
                    <a:cubicBezTo>
                      <a:pt x="9643" y="17445"/>
                      <a:pt x="9636" y="17446"/>
                      <a:pt x="9629" y="17447"/>
                    </a:cubicBezTo>
                    <a:cubicBezTo>
                      <a:pt x="9579" y="17457"/>
                      <a:pt x="9579" y="17556"/>
                      <a:pt x="9539" y="17665"/>
                    </a:cubicBezTo>
                    <a:cubicBezTo>
                      <a:pt x="9510" y="17764"/>
                      <a:pt x="9490" y="17725"/>
                      <a:pt x="9440" y="17883"/>
                    </a:cubicBezTo>
                    <a:cubicBezTo>
                      <a:pt x="9429" y="17927"/>
                      <a:pt x="9430" y="17944"/>
                      <a:pt x="9439" y="17944"/>
                    </a:cubicBezTo>
                    <a:cubicBezTo>
                      <a:pt x="9461" y="17944"/>
                      <a:pt x="9533" y="17827"/>
                      <a:pt x="9569" y="17784"/>
                    </a:cubicBezTo>
                    <a:cubicBezTo>
                      <a:pt x="9619" y="17715"/>
                      <a:pt x="9589" y="17725"/>
                      <a:pt x="9678" y="17675"/>
                    </a:cubicBezTo>
                    <a:cubicBezTo>
                      <a:pt x="9694" y="17666"/>
                      <a:pt x="9703" y="17661"/>
                      <a:pt x="9708" y="17661"/>
                    </a:cubicBezTo>
                    <a:cubicBezTo>
                      <a:pt x="9728" y="17661"/>
                      <a:pt x="9669" y="17736"/>
                      <a:pt x="9629" y="17824"/>
                    </a:cubicBezTo>
                    <a:cubicBezTo>
                      <a:pt x="9595" y="17891"/>
                      <a:pt x="9602" y="17931"/>
                      <a:pt x="9636" y="17931"/>
                    </a:cubicBezTo>
                    <a:cubicBezTo>
                      <a:pt x="9651" y="17931"/>
                      <a:pt x="9673" y="17922"/>
                      <a:pt x="9698" y="17903"/>
                    </a:cubicBezTo>
                    <a:cubicBezTo>
                      <a:pt x="9767" y="17844"/>
                      <a:pt x="9718" y="17814"/>
                      <a:pt x="9748" y="17735"/>
                    </a:cubicBezTo>
                    <a:cubicBezTo>
                      <a:pt x="9755" y="17714"/>
                      <a:pt x="9764" y="17705"/>
                      <a:pt x="9773" y="17705"/>
                    </a:cubicBezTo>
                    <a:cubicBezTo>
                      <a:pt x="9797" y="17705"/>
                      <a:pt x="9822" y="17773"/>
                      <a:pt x="9837" y="17824"/>
                    </a:cubicBezTo>
                    <a:cubicBezTo>
                      <a:pt x="9847" y="17893"/>
                      <a:pt x="9807" y="17883"/>
                      <a:pt x="9758" y="17973"/>
                    </a:cubicBezTo>
                    <a:cubicBezTo>
                      <a:pt x="9740" y="18008"/>
                      <a:pt x="9736" y="18021"/>
                      <a:pt x="9741" y="18021"/>
                    </a:cubicBezTo>
                    <a:cubicBezTo>
                      <a:pt x="9750" y="18021"/>
                      <a:pt x="9789" y="17978"/>
                      <a:pt x="9827" y="17953"/>
                    </a:cubicBezTo>
                    <a:cubicBezTo>
                      <a:pt x="9886" y="17923"/>
                      <a:pt x="9876" y="17864"/>
                      <a:pt x="9896" y="17854"/>
                    </a:cubicBezTo>
                    <a:cubicBezTo>
                      <a:pt x="9900" y="17851"/>
                      <a:pt x="9905" y="17850"/>
                      <a:pt x="9909" y="17850"/>
                    </a:cubicBezTo>
                    <a:cubicBezTo>
                      <a:pt x="9936" y="17850"/>
                      <a:pt x="9963" y="17897"/>
                      <a:pt x="9946" y="17923"/>
                    </a:cubicBezTo>
                    <a:cubicBezTo>
                      <a:pt x="9916" y="17953"/>
                      <a:pt x="9906" y="17943"/>
                      <a:pt x="9867" y="17983"/>
                    </a:cubicBezTo>
                    <a:cubicBezTo>
                      <a:pt x="9827" y="18032"/>
                      <a:pt x="9857" y="18042"/>
                      <a:pt x="9777" y="18111"/>
                    </a:cubicBezTo>
                    <a:cubicBezTo>
                      <a:pt x="9758" y="18131"/>
                      <a:pt x="9743" y="18138"/>
                      <a:pt x="9730" y="18138"/>
                    </a:cubicBezTo>
                    <a:cubicBezTo>
                      <a:pt x="9689" y="18138"/>
                      <a:pt x="9666" y="18065"/>
                      <a:pt x="9599" y="18042"/>
                    </a:cubicBezTo>
                    <a:cubicBezTo>
                      <a:pt x="9581" y="18034"/>
                      <a:pt x="9569" y="18030"/>
                      <a:pt x="9562" y="18030"/>
                    </a:cubicBezTo>
                    <a:cubicBezTo>
                      <a:pt x="9534" y="18030"/>
                      <a:pt x="9573" y="18084"/>
                      <a:pt x="9549" y="18131"/>
                    </a:cubicBezTo>
                    <a:cubicBezTo>
                      <a:pt x="9529" y="18181"/>
                      <a:pt x="9341" y="18191"/>
                      <a:pt x="9341" y="18191"/>
                    </a:cubicBezTo>
                    <a:cubicBezTo>
                      <a:pt x="9341" y="18191"/>
                      <a:pt x="9311" y="18250"/>
                      <a:pt x="9331" y="18250"/>
                    </a:cubicBezTo>
                    <a:cubicBezTo>
                      <a:pt x="9351" y="18260"/>
                      <a:pt x="9401" y="18280"/>
                      <a:pt x="9410" y="18340"/>
                    </a:cubicBezTo>
                    <a:cubicBezTo>
                      <a:pt x="9418" y="18365"/>
                      <a:pt x="9412" y="18373"/>
                      <a:pt x="9397" y="18373"/>
                    </a:cubicBezTo>
                    <a:cubicBezTo>
                      <a:pt x="9372" y="18373"/>
                      <a:pt x="9322" y="18349"/>
                      <a:pt x="9272" y="18349"/>
                    </a:cubicBezTo>
                    <a:cubicBezTo>
                      <a:pt x="9192" y="18349"/>
                      <a:pt x="9222" y="18369"/>
                      <a:pt x="9212" y="18439"/>
                    </a:cubicBezTo>
                    <a:cubicBezTo>
                      <a:pt x="9208" y="18465"/>
                      <a:pt x="9216" y="18471"/>
                      <a:pt x="9230" y="18471"/>
                    </a:cubicBezTo>
                    <a:cubicBezTo>
                      <a:pt x="9244" y="18471"/>
                      <a:pt x="9263" y="18465"/>
                      <a:pt x="9285" y="18465"/>
                    </a:cubicBezTo>
                    <a:cubicBezTo>
                      <a:pt x="9300" y="18465"/>
                      <a:pt x="9316" y="18468"/>
                      <a:pt x="9331" y="18478"/>
                    </a:cubicBezTo>
                    <a:cubicBezTo>
                      <a:pt x="9391" y="18518"/>
                      <a:pt x="9291" y="18528"/>
                      <a:pt x="9291" y="18627"/>
                    </a:cubicBezTo>
                    <a:cubicBezTo>
                      <a:pt x="9291" y="18655"/>
                      <a:pt x="9296" y="18665"/>
                      <a:pt x="9304" y="18665"/>
                    </a:cubicBezTo>
                    <a:cubicBezTo>
                      <a:pt x="9321" y="18665"/>
                      <a:pt x="9353" y="18612"/>
                      <a:pt x="9381" y="18578"/>
                    </a:cubicBezTo>
                    <a:cubicBezTo>
                      <a:pt x="9420" y="18518"/>
                      <a:pt x="9430" y="18488"/>
                      <a:pt x="9450" y="18439"/>
                    </a:cubicBezTo>
                    <a:cubicBezTo>
                      <a:pt x="9477" y="18385"/>
                      <a:pt x="9503" y="18348"/>
                      <a:pt x="9537" y="18348"/>
                    </a:cubicBezTo>
                    <a:cubicBezTo>
                      <a:pt x="9541" y="18348"/>
                      <a:pt x="9545" y="18348"/>
                      <a:pt x="9549" y="18349"/>
                    </a:cubicBezTo>
                    <a:cubicBezTo>
                      <a:pt x="9599" y="18359"/>
                      <a:pt x="9559" y="18379"/>
                      <a:pt x="9520" y="18478"/>
                    </a:cubicBezTo>
                    <a:cubicBezTo>
                      <a:pt x="9480" y="18587"/>
                      <a:pt x="9490" y="18578"/>
                      <a:pt x="9529" y="18627"/>
                    </a:cubicBezTo>
                    <a:cubicBezTo>
                      <a:pt x="9535" y="18638"/>
                      <a:pt x="9541" y="18643"/>
                      <a:pt x="9547" y="18643"/>
                    </a:cubicBezTo>
                    <a:cubicBezTo>
                      <a:pt x="9573" y="18643"/>
                      <a:pt x="9601" y="18556"/>
                      <a:pt x="9609" y="18508"/>
                    </a:cubicBezTo>
                    <a:cubicBezTo>
                      <a:pt x="9629" y="18459"/>
                      <a:pt x="9658" y="18429"/>
                      <a:pt x="9718" y="18399"/>
                    </a:cubicBezTo>
                    <a:cubicBezTo>
                      <a:pt x="9727" y="18393"/>
                      <a:pt x="9735" y="18390"/>
                      <a:pt x="9740" y="18390"/>
                    </a:cubicBezTo>
                    <a:cubicBezTo>
                      <a:pt x="9769" y="18390"/>
                      <a:pt x="9748" y="18468"/>
                      <a:pt x="9748" y="18518"/>
                    </a:cubicBezTo>
                    <a:cubicBezTo>
                      <a:pt x="9748" y="18578"/>
                      <a:pt x="9738" y="18558"/>
                      <a:pt x="9718" y="18637"/>
                    </a:cubicBezTo>
                    <a:cubicBezTo>
                      <a:pt x="9712" y="18663"/>
                      <a:pt x="9712" y="18674"/>
                      <a:pt x="9717" y="18674"/>
                    </a:cubicBezTo>
                    <a:cubicBezTo>
                      <a:pt x="9727" y="18674"/>
                      <a:pt x="9762" y="18611"/>
                      <a:pt x="9797" y="18548"/>
                    </a:cubicBezTo>
                    <a:cubicBezTo>
                      <a:pt x="9814" y="18505"/>
                      <a:pt x="9818" y="18494"/>
                      <a:pt x="9827" y="18494"/>
                    </a:cubicBezTo>
                    <a:cubicBezTo>
                      <a:pt x="9837" y="18494"/>
                      <a:pt x="9854" y="18509"/>
                      <a:pt x="9903" y="18509"/>
                    </a:cubicBezTo>
                    <a:cubicBezTo>
                      <a:pt x="9910" y="18509"/>
                      <a:pt x="9918" y="18509"/>
                      <a:pt x="9926" y="18508"/>
                    </a:cubicBezTo>
                    <a:cubicBezTo>
                      <a:pt x="10035" y="18508"/>
                      <a:pt x="9926" y="18538"/>
                      <a:pt x="9867" y="18607"/>
                    </a:cubicBezTo>
                    <a:cubicBezTo>
                      <a:pt x="9827" y="18660"/>
                      <a:pt x="9827" y="18673"/>
                      <a:pt x="9849" y="18673"/>
                    </a:cubicBezTo>
                    <a:cubicBezTo>
                      <a:pt x="9860" y="18673"/>
                      <a:pt x="9876" y="18670"/>
                      <a:pt x="9896" y="18667"/>
                    </a:cubicBezTo>
                    <a:cubicBezTo>
                      <a:pt x="9956" y="18657"/>
                      <a:pt x="9946" y="18637"/>
                      <a:pt x="10045" y="18607"/>
                    </a:cubicBezTo>
                    <a:cubicBezTo>
                      <a:pt x="10054" y="18605"/>
                      <a:pt x="10060" y="18604"/>
                      <a:pt x="10065" y="18604"/>
                    </a:cubicBezTo>
                    <a:cubicBezTo>
                      <a:pt x="10120" y="18604"/>
                      <a:pt x="9995" y="18736"/>
                      <a:pt x="9995" y="18736"/>
                    </a:cubicBezTo>
                    <a:cubicBezTo>
                      <a:pt x="9995" y="18736"/>
                      <a:pt x="9957" y="18749"/>
                      <a:pt x="9907" y="18749"/>
                    </a:cubicBezTo>
                    <a:cubicBezTo>
                      <a:pt x="9894" y="18749"/>
                      <a:pt x="9880" y="18748"/>
                      <a:pt x="9867" y="18746"/>
                    </a:cubicBezTo>
                    <a:cubicBezTo>
                      <a:pt x="9834" y="18735"/>
                      <a:pt x="9816" y="18727"/>
                      <a:pt x="9795" y="18727"/>
                    </a:cubicBezTo>
                    <a:cubicBezTo>
                      <a:pt x="9778" y="18727"/>
                      <a:pt x="9759" y="18733"/>
                      <a:pt x="9728" y="18746"/>
                    </a:cubicBezTo>
                    <a:cubicBezTo>
                      <a:pt x="9658" y="18776"/>
                      <a:pt x="9767" y="18815"/>
                      <a:pt x="9748" y="18835"/>
                    </a:cubicBezTo>
                    <a:cubicBezTo>
                      <a:pt x="9728" y="18855"/>
                      <a:pt x="9708" y="18835"/>
                      <a:pt x="9668" y="18885"/>
                    </a:cubicBezTo>
                    <a:cubicBezTo>
                      <a:pt x="9653" y="18904"/>
                      <a:pt x="9640" y="18913"/>
                      <a:pt x="9630" y="18913"/>
                    </a:cubicBezTo>
                    <a:cubicBezTo>
                      <a:pt x="9613" y="18913"/>
                      <a:pt x="9601" y="18891"/>
                      <a:pt x="9589" y="18855"/>
                    </a:cubicBezTo>
                    <a:cubicBezTo>
                      <a:pt x="9578" y="18834"/>
                      <a:pt x="9569" y="18826"/>
                      <a:pt x="9559" y="18826"/>
                    </a:cubicBezTo>
                    <a:cubicBezTo>
                      <a:pt x="9541" y="18826"/>
                      <a:pt x="9521" y="18849"/>
                      <a:pt x="9490" y="18855"/>
                    </a:cubicBezTo>
                    <a:cubicBezTo>
                      <a:pt x="9440" y="18875"/>
                      <a:pt x="9500" y="18934"/>
                      <a:pt x="9490" y="18964"/>
                    </a:cubicBezTo>
                    <a:cubicBezTo>
                      <a:pt x="9487" y="18970"/>
                      <a:pt x="9483" y="18973"/>
                      <a:pt x="9477" y="18973"/>
                    </a:cubicBezTo>
                    <a:cubicBezTo>
                      <a:pt x="9464" y="18973"/>
                      <a:pt x="9442" y="18961"/>
                      <a:pt x="9401" y="18954"/>
                    </a:cubicBezTo>
                    <a:cubicBezTo>
                      <a:pt x="9392" y="18953"/>
                      <a:pt x="9383" y="18952"/>
                      <a:pt x="9375" y="18952"/>
                    </a:cubicBezTo>
                    <a:cubicBezTo>
                      <a:pt x="9338" y="18952"/>
                      <a:pt x="9310" y="18969"/>
                      <a:pt x="9301" y="18994"/>
                    </a:cubicBezTo>
                    <a:cubicBezTo>
                      <a:pt x="9291" y="19024"/>
                      <a:pt x="9222" y="19123"/>
                      <a:pt x="9192" y="19143"/>
                    </a:cubicBezTo>
                    <a:cubicBezTo>
                      <a:pt x="9163" y="19172"/>
                      <a:pt x="9202" y="19232"/>
                      <a:pt x="9222" y="19242"/>
                    </a:cubicBezTo>
                    <a:cubicBezTo>
                      <a:pt x="9224" y="19243"/>
                      <a:pt x="9226" y="19243"/>
                      <a:pt x="9229" y="19243"/>
                    </a:cubicBezTo>
                    <a:cubicBezTo>
                      <a:pt x="9256" y="19243"/>
                      <a:pt x="9285" y="19187"/>
                      <a:pt x="9331" y="19123"/>
                    </a:cubicBezTo>
                    <a:cubicBezTo>
                      <a:pt x="9362" y="19081"/>
                      <a:pt x="9383" y="19067"/>
                      <a:pt x="9396" y="19067"/>
                    </a:cubicBezTo>
                    <a:cubicBezTo>
                      <a:pt x="9409" y="19067"/>
                      <a:pt x="9416" y="19079"/>
                      <a:pt x="9420" y="19093"/>
                    </a:cubicBezTo>
                    <a:cubicBezTo>
                      <a:pt x="9440" y="19123"/>
                      <a:pt x="9391" y="19163"/>
                      <a:pt x="9381" y="19182"/>
                    </a:cubicBezTo>
                    <a:cubicBezTo>
                      <a:pt x="9361" y="19202"/>
                      <a:pt x="9341" y="19321"/>
                      <a:pt x="9381" y="19351"/>
                    </a:cubicBezTo>
                    <a:cubicBezTo>
                      <a:pt x="9389" y="19358"/>
                      <a:pt x="9396" y="19361"/>
                      <a:pt x="9402" y="19361"/>
                    </a:cubicBezTo>
                    <a:cubicBezTo>
                      <a:pt x="9427" y="19361"/>
                      <a:pt x="9420" y="19296"/>
                      <a:pt x="9420" y="19272"/>
                    </a:cubicBezTo>
                    <a:cubicBezTo>
                      <a:pt x="9420" y="19246"/>
                      <a:pt x="9464" y="19154"/>
                      <a:pt x="9496" y="19154"/>
                    </a:cubicBezTo>
                    <a:cubicBezTo>
                      <a:pt x="9501" y="19154"/>
                      <a:pt x="9505" y="19157"/>
                      <a:pt x="9510" y="19163"/>
                    </a:cubicBezTo>
                    <a:cubicBezTo>
                      <a:pt x="9515" y="19170"/>
                      <a:pt x="9524" y="19173"/>
                      <a:pt x="9534" y="19173"/>
                    </a:cubicBezTo>
                    <a:cubicBezTo>
                      <a:pt x="9577" y="19173"/>
                      <a:pt x="9650" y="19115"/>
                      <a:pt x="9658" y="19083"/>
                    </a:cubicBezTo>
                    <a:cubicBezTo>
                      <a:pt x="9665" y="19057"/>
                      <a:pt x="9724" y="19044"/>
                      <a:pt x="9787" y="19044"/>
                    </a:cubicBezTo>
                    <a:cubicBezTo>
                      <a:pt x="9818" y="19044"/>
                      <a:pt x="9850" y="19047"/>
                      <a:pt x="9876" y="19053"/>
                    </a:cubicBezTo>
                    <a:cubicBezTo>
                      <a:pt x="9956" y="19073"/>
                      <a:pt x="9827" y="19163"/>
                      <a:pt x="9797" y="19202"/>
                    </a:cubicBezTo>
                    <a:cubicBezTo>
                      <a:pt x="9781" y="19228"/>
                      <a:pt x="9804" y="19241"/>
                      <a:pt x="9838" y="19241"/>
                    </a:cubicBezTo>
                    <a:cubicBezTo>
                      <a:pt x="9869" y="19241"/>
                      <a:pt x="9908" y="19231"/>
                      <a:pt x="9936" y="19212"/>
                    </a:cubicBezTo>
                    <a:cubicBezTo>
                      <a:pt x="9951" y="19202"/>
                      <a:pt x="9962" y="19198"/>
                      <a:pt x="9969" y="19198"/>
                    </a:cubicBezTo>
                    <a:cubicBezTo>
                      <a:pt x="9990" y="19198"/>
                      <a:pt x="9980" y="19232"/>
                      <a:pt x="9966" y="19262"/>
                    </a:cubicBezTo>
                    <a:cubicBezTo>
                      <a:pt x="9946" y="19311"/>
                      <a:pt x="9857" y="19341"/>
                      <a:pt x="9797" y="19341"/>
                    </a:cubicBezTo>
                    <a:cubicBezTo>
                      <a:pt x="9728" y="19331"/>
                      <a:pt x="9708" y="19272"/>
                      <a:pt x="9668" y="19262"/>
                    </a:cubicBezTo>
                    <a:cubicBezTo>
                      <a:pt x="9619" y="19262"/>
                      <a:pt x="9559" y="19341"/>
                      <a:pt x="9559" y="19430"/>
                    </a:cubicBezTo>
                    <a:cubicBezTo>
                      <a:pt x="9559" y="19471"/>
                      <a:pt x="9549" y="19483"/>
                      <a:pt x="9531" y="19483"/>
                    </a:cubicBezTo>
                    <a:cubicBezTo>
                      <a:pt x="9510" y="19483"/>
                      <a:pt x="9478" y="19465"/>
                      <a:pt x="9440" y="19460"/>
                    </a:cubicBezTo>
                    <a:cubicBezTo>
                      <a:pt x="9381" y="19460"/>
                      <a:pt x="9349" y="19443"/>
                      <a:pt x="9299" y="19443"/>
                    </a:cubicBezTo>
                    <a:cubicBezTo>
                      <a:pt x="9283" y="19443"/>
                      <a:pt x="9264" y="19445"/>
                      <a:pt x="9242" y="19450"/>
                    </a:cubicBezTo>
                    <a:cubicBezTo>
                      <a:pt x="9153" y="19470"/>
                      <a:pt x="9054" y="19529"/>
                      <a:pt x="9113" y="19539"/>
                    </a:cubicBezTo>
                    <a:cubicBezTo>
                      <a:pt x="9182" y="19549"/>
                      <a:pt x="9272" y="19589"/>
                      <a:pt x="9252" y="19688"/>
                    </a:cubicBezTo>
                    <a:cubicBezTo>
                      <a:pt x="9237" y="19733"/>
                      <a:pt x="9264" y="19735"/>
                      <a:pt x="9300" y="19735"/>
                    </a:cubicBezTo>
                    <a:cubicBezTo>
                      <a:pt x="9305" y="19735"/>
                      <a:pt x="9309" y="19735"/>
                      <a:pt x="9314" y="19735"/>
                    </a:cubicBezTo>
                    <a:cubicBezTo>
                      <a:pt x="9347" y="19735"/>
                      <a:pt x="9383" y="19737"/>
                      <a:pt x="9401" y="19767"/>
                    </a:cubicBezTo>
                    <a:cubicBezTo>
                      <a:pt x="9439" y="19825"/>
                      <a:pt x="9319" y="19966"/>
                      <a:pt x="9393" y="19966"/>
                    </a:cubicBezTo>
                    <a:cubicBezTo>
                      <a:pt x="9395" y="19966"/>
                      <a:pt x="9398" y="19966"/>
                      <a:pt x="9401" y="19966"/>
                    </a:cubicBezTo>
                    <a:cubicBezTo>
                      <a:pt x="9490" y="19956"/>
                      <a:pt x="9559" y="19866"/>
                      <a:pt x="9589" y="19777"/>
                    </a:cubicBezTo>
                    <a:cubicBezTo>
                      <a:pt x="9598" y="19749"/>
                      <a:pt x="9610" y="19738"/>
                      <a:pt x="9621" y="19738"/>
                    </a:cubicBezTo>
                    <a:cubicBezTo>
                      <a:pt x="9646" y="19738"/>
                      <a:pt x="9671" y="19789"/>
                      <a:pt x="9678" y="19837"/>
                    </a:cubicBezTo>
                    <a:cubicBezTo>
                      <a:pt x="9678" y="19847"/>
                      <a:pt x="9680" y="19851"/>
                      <a:pt x="9684" y="19851"/>
                    </a:cubicBezTo>
                    <a:cubicBezTo>
                      <a:pt x="9706" y="19851"/>
                      <a:pt x="9783" y="19701"/>
                      <a:pt x="9817" y="19658"/>
                    </a:cubicBezTo>
                    <a:cubicBezTo>
                      <a:pt x="9822" y="19653"/>
                      <a:pt x="9829" y="19650"/>
                      <a:pt x="9838" y="19650"/>
                    </a:cubicBezTo>
                    <a:cubicBezTo>
                      <a:pt x="9909" y="19650"/>
                      <a:pt x="10095" y="19797"/>
                      <a:pt x="10095" y="19797"/>
                    </a:cubicBezTo>
                    <a:lnTo>
                      <a:pt x="10491" y="19857"/>
                    </a:lnTo>
                    <a:lnTo>
                      <a:pt x="10541" y="19847"/>
                    </a:lnTo>
                    <a:cubicBezTo>
                      <a:pt x="10561" y="19866"/>
                      <a:pt x="10580" y="19886"/>
                      <a:pt x="10590" y="19896"/>
                    </a:cubicBezTo>
                    <a:cubicBezTo>
                      <a:pt x="10600" y="19886"/>
                      <a:pt x="10600" y="19876"/>
                      <a:pt x="10610" y="19857"/>
                    </a:cubicBezTo>
                    <a:cubicBezTo>
                      <a:pt x="10610" y="19857"/>
                      <a:pt x="10610" y="19847"/>
                      <a:pt x="10610" y="19847"/>
                    </a:cubicBezTo>
                    <a:cubicBezTo>
                      <a:pt x="10652" y="19755"/>
                      <a:pt x="10679" y="19657"/>
                      <a:pt x="10646" y="19657"/>
                    </a:cubicBezTo>
                    <a:cubicBezTo>
                      <a:pt x="10640" y="19657"/>
                      <a:pt x="10631" y="19660"/>
                      <a:pt x="10620" y="19668"/>
                    </a:cubicBezTo>
                    <a:cubicBezTo>
                      <a:pt x="10541" y="19728"/>
                      <a:pt x="10620" y="19668"/>
                      <a:pt x="10571" y="19738"/>
                    </a:cubicBezTo>
                    <a:cubicBezTo>
                      <a:pt x="10549" y="19775"/>
                      <a:pt x="10479" y="19813"/>
                      <a:pt x="10424" y="19813"/>
                    </a:cubicBezTo>
                    <a:cubicBezTo>
                      <a:pt x="10378" y="19813"/>
                      <a:pt x="10344" y="19785"/>
                      <a:pt x="10362" y="19708"/>
                    </a:cubicBezTo>
                    <a:cubicBezTo>
                      <a:pt x="10378" y="19643"/>
                      <a:pt x="10394" y="19628"/>
                      <a:pt x="10411" y="19628"/>
                    </a:cubicBezTo>
                    <a:cubicBezTo>
                      <a:pt x="10425" y="19628"/>
                      <a:pt x="10439" y="19639"/>
                      <a:pt x="10451" y="19639"/>
                    </a:cubicBezTo>
                    <a:cubicBezTo>
                      <a:pt x="10462" y="19639"/>
                      <a:pt x="10473" y="19630"/>
                      <a:pt x="10481" y="19599"/>
                    </a:cubicBezTo>
                    <a:cubicBezTo>
                      <a:pt x="10521" y="19490"/>
                      <a:pt x="10531" y="19440"/>
                      <a:pt x="10571" y="19430"/>
                    </a:cubicBezTo>
                    <a:cubicBezTo>
                      <a:pt x="10573" y="19430"/>
                      <a:pt x="10575" y="19430"/>
                      <a:pt x="10578" y="19430"/>
                    </a:cubicBezTo>
                    <a:cubicBezTo>
                      <a:pt x="10626" y="19430"/>
                      <a:pt x="10681" y="19519"/>
                      <a:pt x="10709" y="19519"/>
                    </a:cubicBezTo>
                    <a:cubicBezTo>
                      <a:pt x="10728" y="19519"/>
                      <a:pt x="10747" y="19389"/>
                      <a:pt x="10700" y="19389"/>
                    </a:cubicBezTo>
                    <a:cubicBezTo>
                      <a:pt x="10697" y="19389"/>
                      <a:pt x="10693" y="19389"/>
                      <a:pt x="10690" y="19391"/>
                    </a:cubicBezTo>
                    <a:cubicBezTo>
                      <a:pt x="10677" y="19396"/>
                      <a:pt x="10666" y="19399"/>
                      <a:pt x="10658" y="19399"/>
                    </a:cubicBezTo>
                    <a:cubicBezTo>
                      <a:pt x="10636" y="19399"/>
                      <a:pt x="10640" y="19372"/>
                      <a:pt x="10699" y="19291"/>
                    </a:cubicBezTo>
                    <a:cubicBezTo>
                      <a:pt x="10776" y="19198"/>
                      <a:pt x="10751" y="19126"/>
                      <a:pt x="10711" y="19126"/>
                    </a:cubicBezTo>
                    <a:cubicBezTo>
                      <a:pt x="10704" y="19126"/>
                      <a:pt x="10697" y="19128"/>
                      <a:pt x="10690" y="19133"/>
                    </a:cubicBezTo>
                    <a:cubicBezTo>
                      <a:pt x="10630" y="19153"/>
                      <a:pt x="10640" y="19331"/>
                      <a:pt x="10620" y="19341"/>
                    </a:cubicBezTo>
                    <a:cubicBezTo>
                      <a:pt x="10616" y="19343"/>
                      <a:pt x="10607" y="19345"/>
                      <a:pt x="10596" y="19345"/>
                    </a:cubicBezTo>
                    <a:cubicBezTo>
                      <a:pt x="10550" y="19345"/>
                      <a:pt x="10465" y="19319"/>
                      <a:pt x="10521" y="19192"/>
                    </a:cubicBezTo>
                    <a:cubicBezTo>
                      <a:pt x="10590" y="19034"/>
                      <a:pt x="10630" y="19103"/>
                      <a:pt x="10660" y="19063"/>
                    </a:cubicBezTo>
                    <a:cubicBezTo>
                      <a:pt x="10677" y="19021"/>
                      <a:pt x="10694" y="18870"/>
                      <a:pt x="10735" y="18870"/>
                    </a:cubicBezTo>
                    <a:cubicBezTo>
                      <a:pt x="10742" y="18870"/>
                      <a:pt x="10750" y="18875"/>
                      <a:pt x="10759" y="18885"/>
                    </a:cubicBezTo>
                    <a:cubicBezTo>
                      <a:pt x="10803" y="18943"/>
                      <a:pt x="10814" y="19017"/>
                      <a:pt x="10841" y="19017"/>
                    </a:cubicBezTo>
                    <a:cubicBezTo>
                      <a:pt x="10851" y="19017"/>
                      <a:pt x="10862" y="19008"/>
                      <a:pt x="10878" y="18984"/>
                    </a:cubicBezTo>
                    <a:cubicBezTo>
                      <a:pt x="10928" y="18905"/>
                      <a:pt x="10898" y="18825"/>
                      <a:pt x="10977" y="18806"/>
                    </a:cubicBezTo>
                    <a:cubicBezTo>
                      <a:pt x="10997" y="18796"/>
                      <a:pt x="11007" y="18796"/>
                      <a:pt x="11017" y="18786"/>
                    </a:cubicBezTo>
                    <a:cubicBezTo>
                      <a:pt x="11047" y="18766"/>
                      <a:pt x="11047" y="18736"/>
                      <a:pt x="11047" y="18706"/>
                    </a:cubicBezTo>
                    <a:cubicBezTo>
                      <a:pt x="11047" y="18696"/>
                      <a:pt x="11047" y="18677"/>
                      <a:pt x="11047" y="18657"/>
                    </a:cubicBezTo>
                    <a:cubicBezTo>
                      <a:pt x="11056" y="18627"/>
                      <a:pt x="11066" y="18578"/>
                      <a:pt x="11066" y="18558"/>
                    </a:cubicBezTo>
                    <a:cubicBezTo>
                      <a:pt x="11059" y="18543"/>
                      <a:pt x="11057" y="18534"/>
                      <a:pt x="11049" y="18534"/>
                    </a:cubicBezTo>
                    <a:cubicBezTo>
                      <a:pt x="11046" y="18534"/>
                      <a:pt x="11042" y="18535"/>
                      <a:pt x="11037" y="18538"/>
                    </a:cubicBezTo>
                    <a:lnTo>
                      <a:pt x="11027" y="18538"/>
                    </a:lnTo>
                    <a:cubicBezTo>
                      <a:pt x="10987" y="18558"/>
                      <a:pt x="10977" y="18587"/>
                      <a:pt x="10967" y="18637"/>
                    </a:cubicBezTo>
                    <a:cubicBezTo>
                      <a:pt x="10957" y="18647"/>
                      <a:pt x="10947" y="18677"/>
                      <a:pt x="10937" y="18696"/>
                    </a:cubicBezTo>
                    <a:cubicBezTo>
                      <a:pt x="10937" y="18696"/>
                      <a:pt x="10928" y="18706"/>
                      <a:pt x="10928" y="18716"/>
                    </a:cubicBezTo>
                    <a:cubicBezTo>
                      <a:pt x="10901" y="18765"/>
                      <a:pt x="10865" y="18790"/>
                      <a:pt x="10841" y="18790"/>
                    </a:cubicBezTo>
                    <a:cubicBezTo>
                      <a:pt x="10821" y="18790"/>
                      <a:pt x="10809" y="18772"/>
                      <a:pt x="10818" y="18736"/>
                    </a:cubicBezTo>
                    <a:cubicBezTo>
                      <a:pt x="10833" y="18698"/>
                      <a:pt x="10833" y="18675"/>
                      <a:pt x="10823" y="18675"/>
                    </a:cubicBezTo>
                    <a:cubicBezTo>
                      <a:pt x="10812" y="18675"/>
                      <a:pt x="10789" y="18700"/>
                      <a:pt x="10759" y="18756"/>
                    </a:cubicBezTo>
                    <a:cubicBezTo>
                      <a:pt x="10724" y="18811"/>
                      <a:pt x="10695" y="18815"/>
                      <a:pt x="10664" y="18815"/>
                    </a:cubicBezTo>
                    <a:cubicBezTo>
                      <a:pt x="10657" y="18815"/>
                      <a:pt x="10650" y="18815"/>
                      <a:pt x="10643" y="18815"/>
                    </a:cubicBezTo>
                    <a:cubicBezTo>
                      <a:pt x="10618" y="18815"/>
                      <a:pt x="10591" y="18818"/>
                      <a:pt x="10561" y="18845"/>
                    </a:cubicBezTo>
                    <a:cubicBezTo>
                      <a:pt x="10536" y="18867"/>
                      <a:pt x="10509" y="18876"/>
                      <a:pt x="10486" y="18876"/>
                    </a:cubicBezTo>
                    <a:cubicBezTo>
                      <a:pt x="10436" y="18876"/>
                      <a:pt x="10409" y="18831"/>
                      <a:pt x="10491" y="18776"/>
                    </a:cubicBezTo>
                    <a:cubicBezTo>
                      <a:pt x="10600" y="18696"/>
                      <a:pt x="10670" y="18706"/>
                      <a:pt x="10670" y="18677"/>
                    </a:cubicBezTo>
                    <a:cubicBezTo>
                      <a:pt x="10670" y="18652"/>
                      <a:pt x="10697" y="18587"/>
                      <a:pt x="10651" y="18587"/>
                    </a:cubicBezTo>
                    <a:cubicBezTo>
                      <a:pt x="10641" y="18587"/>
                      <a:pt x="10628" y="18590"/>
                      <a:pt x="10610" y="18597"/>
                    </a:cubicBezTo>
                    <a:cubicBezTo>
                      <a:pt x="10592" y="18607"/>
                      <a:pt x="10575" y="18612"/>
                      <a:pt x="10560" y="18612"/>
                    </a:cubicBezTo>
                    <a:cubicBezTo>
                      <a:pt x="10498" y="18612"/>
                      <a:pt x="10463" y="18542"/>
                      <a:pt x="10511" y="18478"/>
                    </a:cubicBezTo>
                    <a:cubicBezTo>
                      <a:pt x="10557" y="18425"/>
                      <a:pt x="10582" y="18408"/>
                      <a:pt x="10616" y="18408"/>
                    </a:cubicBezTo>
                    <a:cubicBezTo>
                      <a:pt x="10633" y="18408"/>
                      <a:pt x="10653" y="18412"/>
                      <a:pt x="10680" y="18419"/>
                    </a:cubicBezTo>
                    <a:cubicBezTo>
                      <a:pt x="10744" y="18427"/>
                      <a:pt x="10809" y="18501"/>
                      <a:pt x="10852" y="18501"/>
                    </a:cubicBezTo>
                    <a:cubicBezTo>
                      <a:pt x="10862" y="18501"/>
                      <a:pt x="10871" y="18497"/>
                      <a:pt x="10878" y="18488"/>
                    </a:cubicBezTo>
                    <a:cubicBezTo>
                      <a:pt x="10918" y="18449"/>
                      <a:pt x="10848" y="18399"/>
                      <a:pt x="10898" y="18389"/>
                    </a:cubicBezTo>
                    <a:cubicBezTo>
                      <a:pt x="10947" y="18379"/>
                      <a:pt x="11126" y="18359"/>
                      <a:pt x="11076" y="18320"/>
                    </a:cubicBezTo>
                    <a:cubicBezTo>
                      <a:pt x="11017" y="18270"/>
                      <a:pt x="10987" y="18201"/>
                      <a:pt x="10987" y="18201"/>
                    </a:cubicBezTo>
                    <a:cubicBezTo>
                      <a:pt x="10987" y="18201"/>
                      <a:pt x="10958" y="18083"/>
                      <a:pt x="10917" y="18083"/>
                    </a:cubicBezTo>
                    <a:cubicBezTo>
                      <a:pt x="10905" y="18083"/>
                      <a:pt x="10892" y="18094"/>
                      <a:pt x="10878" y="18121"/>
                    </a:cubicBezTo>
                    <a:cubicBezTo>
                      <a:pt x="10835" y="18189"/>
                      <a:pt x="10807" y="18211"/>
                      <a:pt x="10788" y="18211"/>
                    </a:cubicBezTo>
                    <a:cubicBezTo>
                      <a:pt x="10776" y="18211"/>
                      <a:pt x="10767" y="18202"/>
                      <a:pt x="10759" y="18191"/>
                    </a:cubicBezTo>
                    <a:cubicBezTo>
                      <a:pt x="10744" y="18168"/>
                      <a:pt x="10746" y="18124"/>
                      <a:pt x="10739" y="18124"/>
                    </a:cubicBezTo>
                    <a:cubicBezTo>
                      <a:pt x="10737" y="18124"/>
                      <a:pt x="10734" y="18129"/>
                      <a:pt x="10729" y="18141"/>
                    </a:cubicBezTo>
                    <a:cubicBezTo>
                      <a:pt x="10721" y="18163"/>
                      <a:pt x="10695" y="18177"/>
                      <a:pt x="10675" y="18177"/>
                    </a:cubicBezTo>
                    <a:cubicBezTo>
                      <a:pt x="10650" y="18177"/>
                      <a:pt x="10635" y="18153"/>
                      <a:pt x="10680" y="18092"/>
                    </a:cubicBezTo>
                    <a:cubicBezTo>
                      <a:pt x="10737" y="18010"/>
                      <a:pt x="10780" y="17942"/>
                      <a:pt x="10810" y="17942"/>
                    </a:cubicBezTo>
                    <a:cubicBezTo>
                      <a:pt x="10817" y="17942"/>
                      <a:pt x="10823" y="17946"/>
                      <a:pt x="10828" y="17953"/>
                    </a:cubicBezTo>
                    <a:cubicBezTo>
                      <a:pt x="10834" y="17958"/>
                      <a:pt x="10838" y="17961"/>
                      <a:pt x="10841" y="17961"/>
                    </a:cubicBezTo>
                    <a:cubicBezTo>
                      <a:pt x="10857" y="17961"/>
                      <a:pt x="10863" y="17911"/>
                      <a:pt x="10928" y="17854"/>
                    </a:cubicBezTo>
                    <a:cubicBezTo>
                      <a:pt x="10958" y="17831"/>
                      <a:pt x="10982" y="17825"/>
                      <a:pt x="11001" y="17825"/>
                    </a:cubicBezTo>
                    <a:cubicBezTo>
                      <a:pt x="11017" y="17825"/>
                      <a:pt x="11030" y="17829"/>
                      <a:pt x="11042" y="17829"/>
                    </a:cubicBezTo>
                    <a:cubicBezTo>
                      <a:pt x="11054" y="17829"/>
                      <a:pt x="11064" y="17826"/>
                      <a:pt x="11076" y="17814"/>
                    </a:cubicBezTo>
                    <a:cubicBezTo>
                      <a:pt x="11096" y="17794"/>
                      <a:pt x="11126" y="17784"/>
                      <a:pt x="11146" y="17764"/>
                    </a:cubicBezTo>
                    <a:cubicBezTo>
                      <a:pt x="11165" y="17745"/>
                      <a:pt x="11185" y="17735"/>
                      <a:pt x="11185" y="17715"/>
                    </a:cubicBezTo>
                    <a:cubicBezTo>
                      <a:pt x="11195" y="17695"/>
                      <a:pt x="11185" y="17685"/>
                      <a:pt x="11165" y="17665"/>
                    </a:cubicBezTo>
                    <a:cubicBezTo>
                      <a:pt x="11104" y="17624"/>
                      <a:pt x="11071" y="17602"/>
                      <a:pt x="11043" y="17602"/>
                    </a:cubicBezTo>
                    <a:cubicBezTo>
                      <a:pt x="11030" y="17602"/>
                      <a:pt x="11019" y="17607"/>
                      <a:pt x="11007" y="17616"/>
                    </a:cubicBezTo>
                    <a:cubicBezTo>
                      <a:pt x="10997" y="17629"/>
                      <a:pt x="10980" y="17636"/>
                      <a:pt x="10962" y="17636"/>
                    </a:cubicBezTo>
                    <a:cubicBezTo>
                      <a:pt x="10924" y="17636"/>
                      <a:pt x="10878" y="17609"/>
                      <a:pt x="10858" y="17556"/>
                    </a:cubicBezTo>
                    <a:cubicBezTo>
                      <a:pt x="10854" y="17541"/>
                      <a:pt x="10848" y="17536"/>
                      <a:pt x="10841" y="17536"/>
                    </a:cubicBezTo>
                    <a:cubicBezTo>
                      <a:pt x="10825" y="17536"/>
                      <a:pt x="10804" y="17567"/>
                      <a:pt x="10797" y="17567"/>
                    </a:cubicBezTo>
                    <a:cubicBezTo>
                      <a:pt x="10794" y="17567"/>
                      <a:pt x="10793" y="17560"/>
                      <a:pt x="10799" y="17536"/>
                    </a:cubicBezTo>
                    <a:cubicBezTo>
                      <a:pt x="10812" y="17484"/>
                      <a:pt x="10834" y="17453"/>
                      <a:pt x="10862" y="17453"/>
                    </a:cubicBezTo>
                    <a:cubicBezTo>
                      <a:pt x="10876" y="17453"/>
                      <a:pt x="10891" y="17460"/>
                      <a:pt x="10908" y="17477"/>
                    </a:cubicBezTo>
                    <a:cubicBezTo>
                      <a:pt x="10917" y="17492"/>
                      <a:pt x="10929" y="17498"/>
                      <a:pt x="10941" y="17498"/>
                    </a:cubicBezTo>
                    <a:cubicBezTo>
                      <a:pt x="10976" y="17498"/>
                      <a:pt x="11012" y="17440"/>
                      <a:pt x="10997" y="17388"/>
                    </a:cubicBezTo>
                    <a:cubicBezTo>
                      <a:pt x="10983" y="17338"/>
                      <a:pt x="10918" y="17294"/>
                      <a:pt x="10925" y="17294"/>
                    </a:cubicBezTo>
                    <a:cubicBezTo>
                      <a:pt x="10928" y="17294"/>
                      <a:pt x="10943" y="17301"/>
                      <a:pt x="10977" y="17318"/>
                    </a:cubicBezTo>
                    <a:cubicBezTo>
                      <a:pt x="11096" y="17378"/>
                      <a:pt x="11066" y="17358"/>
                      <a:pt x="11056" y="17417"/>
                    </a:cubicBezTo>
                    <a:cubicBezTo>
                      <a:pt x="11045" y="17452"/>
                      <a:pt x="11083" y="17493"/>
                      <a:pt x="11113" y="17493"/>
                    </a:cubicBezTo>
                    <a:cubicBezTo>
                      <a:pt x="11136" y="17493"/>
                      <a:pt x="11154" y="17470"/>
                      <a:pt x="11146" y="17407"/>
                    </a:cubicBezTo>
                    <a:cubicBezTo>
                      <a:pt x="11136" y="17259"/>
                      <a:pt x="11205" y="17150"/>
                      <a:pt x="11116" y="17150"/>
                    </a:cubicBezTo>
                    <a:cubicBezTo>
                      <a:pt x="11056" y="17150"/>
                      <a:pt x="11059" y="17181"/>
                      <a:pt x="11052" y="17181"/>
                    </a:cubicBezTo>
                    <a:cubicBezTo>
                      <a:pt x="11049" y="17181"/>
                      <a:pt x="11043" y="17173"/>
                      <a:pt x="11027" y="17150"/>
                    </a:cubicBezTo>
                    <a:cubicBezTo>
                      <a:pt x="10987" y="17090"/>
                      <a:pt x="10828" y="17140"/>
                      <a:pt x="10908" y="17060"/>
                    </a:cubicBezTo>
                    <a:cubicBezTo>
                      <a:pt x="10947" y="17001"/>
                      <a:pt x="10977" y="16971"/>
                      <a:pt x="10997" y="16951"/>
                    </a:cubicBezTo>
                    <a:cubicBezTo>
                      <a:pt x="10977" y="16902"/>
                      <a:pt x="10977" y="16862"/>
                      <a:pt x="10918" y="16852"/>
                    </a:cubicBezTo>
                    <a:cubicBezTo>
                      <a:pt x="10828" y="16832"/>
                      <a:pt x="10838" y="16793"/>
                      <a:pt x="10838" y="16753"/>
                    </a:cubicBezTo>
                    <a:cubicBezTo>
                      <a:pt x="10838" y="16753"/>
                      <a:pt x="10838" y="16743"/>
                      <a:pt x="10838" y="16743"/>
                    </a:cubicBezTo>
                    <a:cubicBezTo>
                      <a:pt x="10878" y="16783"/>
                      <a:pt x="10947" y="16803"/>
                      <a:pt x="11007" y="16803"/>
                    </a:cubicBezTo>
                    <a:cubicBezTo>
                      <a:pt x="11032" y="16822"/>
                      <a:pt x="11054" y="16833"/>
                      <a:pt x="11069" y="16833"/>
                    </a:cubicBezTo>
                    <a:cubicBezTo>
                      <a:pt x="11077" y="16833"/>
                      <a:pt x="11083" y="16830"/>
                      <a:pt x="11086" y="16822"/>
                    </a:cubicBezTo>
                    <a:cubicBezTo>
                      <a:pt x="11076" y="16793"/>
                      <a:pt x="11076" y="16783"/>
                      <a:pt x="11086" y="16783"/>
                    </a:cubicBezTo>
                    <a:cubicBezTo>
                      <a:pt x="11086" y="16783"/>
                      <a:pt x="11086" y="16773"/>
                      <a:pt x="11086" y="16773"/>
                    </a:cubicBezTo>
                    <a:lnTo>
                      <a:pt x="11116" y="16773"/>
                    </a:lnTo>
                    <a:cubicBezTo>
                      <a:pt x="11126" y="16773"/>
                      <a:pt x="11126" y="16763"/>
                      <a:pt x="11126" y="16753"/>
                    </a:cubicBezTo>
                    <a:cubicBezTo>
                      <a:pt x="11126" y="16763"/>
                      <a:pt x="11136" y="16763"/>
                      <a:pt x="11136" y="16773"/>
                    </a:cubicBezTo>
                    <a:cubicBezTo>
                      <a:pt x="11175" y="16763"/>
                      <a:pt x="11215" y="16743"/>
                      <a:pt x="11225" y="16713"/>
                    </a:cubicBezTo>
                    <a:cubicBezTo>
                      <a:pt x="11235" y="16664"/>
                      <a:pt x="11245" y="16684"/>
                      <a:pt x="11255" y="16674"/>
                    </a:cubicBezTo>
                    <a:cubicBezTo>
                      <a:pt x="11255" y="16674"/>
                      <a:pt x="11255" y="16664"/>
                      <a:pt x="11255" y="16664"/>
                    </a:cubicBezTo>
                    <a:cubicBezTo>
                      <a:pt x="11255" y="16644"/>
                      <a:pt x="11235" y="16555"/>
                      <a:pt x="11205" y="16495"/>
                    </a:cubicBezTo>
                    <a:cubicBezTo>
                      <a:pt x="11195" y="16495"/>
                      <a:pt x="11195" y="16505"/>
                      <a:pt x="11185" y="16505"/>
                    </a:cubicBezTo>
                    <a:cubicBezTo>
                      <a:pt x="11195" y="16495"/>
                      <a:pt x="11195" y="16495"/>
                      <a:pt x="11195" y="16485"/>
                    </a:cubicBezTo>
                    <a:cubicBezTo>
                      <a:pt x="11195" y="16485"/>
                      <a:pt x="11195" y="16485"/>
                      <a:pt x="11195" y="16475"/>
                    </a:cubicBezTo>
                    <a:cubicBezTo>
                      <a:pt x="11173" y="16445"/>
                      <a:pt x="11132" y="16432"/>
                      <a:pt x="11146" y="16432"/>
                    </a:cubicBezTo>
                    <a:cubicBezTo>
                      <a:pt x="11150" y="16432"/>
                      <a:pt x="11159" y="16433"/>
                      <a:pt x="11175" y="16436"/>
                    </a:cubicBezTo>
                    <a:cubicBezTo>
                      <a:pt x="11185" y="16446"/>
                      <a:pt x="11195" y="16446"/>
                      <a:pt x="11215" y="16466"/>
                    </a:cubicBezTo>
                    <a:cubicBezTo>
                      <a:pt x="11225" y="16436"/>
                      <a:pt x="11245" y="16416"/>
                      <a:pt x="11275" y="16406"/>
                    </a:cubicBezTo>
                    <a:cubicBezTo>
                      <a:pt x="11284" y="16406"/>
                      <a:pt x="11284" y="16406"/>
                      <a:pt x="11294" y="16396"/>
                    </a:cubicBezTo>
                    <a:cubicBezTo>
                      <a:pt x="11294" y="16347"/>
                      <a:pt x="11294" y="16287"/>
                      <a:pt x="11314" y="16257"/>
                    </a:cubicBezTo>
                    <a:cubicBezTo>
                      <a:pt x="11330" y="16219"/>
                      <a:pt x="11345" y="15982"/>
                      <a:pt x="11351" y="15982"/>
                    </a:cubicBezTo>
                    <a:cubicBezTo>
                      <a:pt x="11353" y="15982"/>
                      <a:pt x="11354" y="16001"/>
                      <a:pt x="11354" y="16049"/>
                    </a:cubicBezTo>
                    <a:lnTo>
                      <a:pt x="11354" y="16208"/>
                    </a:lnTo>
                    <a:cubicBezTo>
                      <a:pt x="11354" y="16154"/>
                      <a:pt x="11357" y="16134"/>
                      <a:pt x="11362" y="16134"/>
                    </a:cubicBezTo>
                    <a:cubicBezTo>
                      <a:pt x="11376" y="16134"/>
                      <a:pt x="11408" y="16329"/>
                      <a:pt x="11423" y="16366"/>
                    </a:cubicBezTo>
                    <a:cubicBezTo>
                      <a:pt x="11443" y="16416"/>
                      <a:pt x="11433" y="16426"/>
                      <a:pt x="11433" y="16485"/>
                    </a:cubicBezTo>
                    <a:cubicBezTo>
                      <a:pt x="11433" y="16495"/>
                      <a:pt x="11443" y="16505"/>
                      <a:pt x="11443" y="16515"/>
                    </a:cubicBezTo>
                    <a:cubicBezTo>
                      <a:pt x="11443" y="16534"/>
                      <a:pt x="11446" y="16540"/>
                      <a:pt x="11454" y="16540"/>
                    </a:cubicBezTo>
                    <a:cubicBezTo>
                      <a:pt x="11466" y="16540"/>
                      <a:pt x="11490" y="16525"/>
                      <a:pt x="11532" y="16525"/>
                    </a:cubicBezTo>
                    <a:cubicBezTo>
                      <a:pt x="11542" y="16522"/>
                      <a:pt x="11550" y="16521"/>
                      <a:pt x="11556" y="16521"/>
                    </a:cubicBezTo>
                    <a:cubicBezTo>
                      <a:pt x="11587" y="16521"/>
                      <a:pt x="11562" y="16556"/>
                      <a:pt x="11532" y="16556"/>
                    </a:cubicBezTo>
                    <a:cubicBezTo>
                      <a:pt x="11529" y="16556"/>
                      <a:pt x="11526" y="16556"/>
                      <a:pt x="11522" y="16555"/>
                    </a:cubicBezTo>
                    <a:cubicBezTo>
                      <a:pt x="11493" y="16555"/>
                      <a:pt x="11473" y="16575"/>
                      <a:pt x="11463" y="16594"/>
                    </a:cubicBezTo>
                    <a:cubicBezTo>
                      <a:pt x="11453" y="16604"/>
                      <a:pt x="11443" y="16624"/>
                      <a:pt x="11453" y="16624"/>
                    </a:cubicBezTo>
                    <a:cubicBezTo>
                      <a:pt x="11463" y="16644"/>
                      <a:pt x="11552" y="16674"/>
                      <a:pt x="11513" y="16753"/>
                    </a:cubicBezTo>
                    <a:cubicBezTo>
                      <a:pt x="11500" y="16798"/>
                      <a:pt x="11529" y="16814"/>
                      <a:pt x="11559" y="16814"/>
                    </a:cubicBezTo>
                    <a:cubicBezTo>
                      <a:pt x="11575" y="16814"/>
                      <a:pt x="11591" y="16810"/>
                      <a:pt x="11602" y="16803"/>
                    </a:cubicBezTo>
                    <a:cubicBezTo>
                      <a:pt x="11606" y="16802"/>
                      <a:pt x="11610" y="16801"/>
                      <a:pt x="11614" y="16801"/>
                    </a:cubicBezTo>
                    <a:cubicBezTo>
                      <a:pt x="11649" y="16801"/>
                      <a:pt x="11675" y="16836"/>
                      <a:pt x="11622" y="16862"/>
                    </a:cubicBezTo>
                    <a:cubicBezTo>
                      <a:pt x="11572" y="16902"/>
                      <a:pt x="11612" y="17021"/>
                      <a:pt x="11661" y="17021"/>
                    </a:cubicBezTo>
                    <a:cubicBezTo>
                      <a:pt x="11697" y="17021"/>
                      <a:pt x="11727" y="16970"/>
                      <a:pt x="11767" y="16970"/>
                    </a:cubicBezTo>
                    <a:cubicBezTo>
                      <a:pt x="11783" y="16970"/>
                      <a:pt x="11800" y="16978"/>
                      <a:pt x="11820" y="17001"/>
                    </a:cubicBezTo>
                    <a:cubicBezTo>
                      <a:pt x="11899" y="17090"/>
                      <a:pt x="11770" y="17021"/>
                      <a:pt x="11731" y="17080"/>
                    </a:cubicBezTo>
                    <a:cubicBezTo>
                      <a:pt x="11691" y="17150"/>
                      <a:pt x="11721" y="17170"/>
                      <a:pt x="11632" y="17170"/>
                    </a:cubicBezTo>
                    <a:cubicBezTo>
                      <a:pt x="11628" y="17169"/>
                      <a:pt x="11624" y="17169"/>
                      <a:pt x="11621" y="17169"/>
                    </a:cubicBezTo>
                    <a:cubicBezTo>
                      <a:pt x="11554" y="17169"/>
                      <a:pt x="11572" y="17266"/>
                      <a:pt x="11562" y="17407"/>
                    </a:cubicBezTo>
                    <a:cubicBezTo>
                      <a:pt x="11554" y="17470"/>
                      <a:pt x="11572" y="17493"/>
                      <a:pt x="11594" y="17493"/>
                    </a:cubicBezTo>
                    <a:cubicBezTo>
                      <a:pt x="11625" y="17493"/>
                      <a:pt x="11663" y="17452"/>
                      <a:pt x="11651" y="17417"/>
                    </a:cubicBezTo>
                    <a:cubicBezTo>
                      <a:pt x="11641" y="17358"/>
                      <a:pt x="11671" y="17328"/>
                      <a:pt x="11790" y="17279"/>
                    </a:cubicBezTo>
                    <a:cubicBezTo>
                      <a:pt x="11813" y="17268"/>
                      <a:pt x="11827" y="17263"/>
                      <a:pt x="11835" y="17263"/>
                    </a:cubicBezTo>
                    <a:cubicBezTo>
                      <a:pt x="11870" y="17263"/>
                      <a:pt x="11767" y="17360"/>
                      <a:pt x="11750" y="17417"/>
                    </a:cubicBezTo>
                    <a:cubicBezTo>
                      <a:pt x="11741" y="17452"/>
                      <a:pt x="11743" y="17467"/>
                      <a:pt x="11753" y="17467"/>
                    </a:cubicBezTo>
                    <a:cubicBezTo>
                      <a:pt x="11763" y="17467"/>
                      <a:pt x="11780" y="17452"/>
                      <a:pt x="11800" y="17427"/>
                    </a:cubicBezTo>
                    <a:cubicBezTo>
                      <a:pt x="11811" y="17417"/>
                      <a:pt x="11820" y="17412"/>
                      <a:pt x="11829" y="17412"/>
                    </a:cubicBezTo>
                    <a:cubicBezTo>
                      <a:pt x="11862" y="17412"/>
                      <a:pt x="11884" y="17476"/>
                      <a:pt x="11899" y="17546"/>
                    </a:cubicBezTo>
                    <a:cubicBezTo>
                      <a:pt x="11919" y="17626"/>
                      <a:pt x="11860" y="17556"/>
                      <a:pt x="11840" y="17636"/>
                    </a:cubicBezTo>
                    <a:cubicBezTo>
                      <a:pt x="11829" y="17664"/>
                      <a:pt x="11812" y="17675"/>
                      <a:pt x="11793" y="17675"/>
                    </a:cubicBezTo>
                    <a:cubicBezTo>
                      <a:pt x="11758" y="17675"/>
                      <a:pt x="11716" y="17641"/>
                      <a:pt x="11691" y="17616"/>
                    </a:cubicBezTo>
                    <a:cubicBezTo>
                      <a:pt x="11681" y="17606"/>
                      <a:pt x="11671" y="17601"/>
                      <a:pt x="11660" y="17601"/>
                    </a:cubicBezTo>
                    <a:cubicBezTo>
                      <a:pt x="11638" y="17601"/>
                      <a:pt x="11612" y="17619"/>
                      <a:pt x="11572" y="17645"/>
                    </a:cubicBezTo>
                    <a:cubicBezTo>
                      <a:pt x="11562" y="17655"/>
                      <a:pt x="11552" y="17665"/>
                      <a:pt x="11542" y="17665"/>
                    </a:cubicBezTo>
                    <a:cubicBezTo>
                      <a:pt x="11473" y="17715"/>
                      <a:pt x="11542" y="17755"/>
                      <a:pt x="11592" y="17784"/>
                    </a:cubicBezTo>
                    <a:cubicBezTo>
                      <a:pt x="11602" y="17774"/>
                      <a:pt x="11612" y="17764"/>
                      <a:pt x="11622" y="17755"/>
                    </a:cubicBezTo>
                    <a:cubicBezTo>
                      <a:pt x="11625" y="17753"/>
                      <a:pt x="11628" y="17753"/>
                      <a:pt x="11632" y="17753"/>
                    </a:cubicBezTo>
                    <a:cubicBezTo>
                      <a:pt x="11661" y="17753"/>
                      <a:pt x="11703" y="17788"/>
                      <a:pt x="11721" y="17824"/>
                    </a:cubicBezTo>
                    <a:cubicBezTo>
                      <a:pt x="11731" y="17834"/>
                      <a:pt x="11750" y="17844"/>
                      <a:pt x="11780" y="17864"/>
                    </a:cubicBezTo>
                    <a:cubicBezTo>
                      <a:pt x="11835" y="17911"/>
                      <a:pt x="11840" y="17965"/>
                      <a:pt x="11855" y="17965"/>
                    </a:cubicBezTo>
                    <a:cubicBezTo>
                      <a:pt x="11859" y="17965"/>
                      <a:pt x="11863" y="17961"/>
                      <a:pt x="11869" y="17953"/>
                    </a:cubicBezTo>
                    <a:cubicBezTo>
                      <a:pt x="11876" y="17948"/>
                      <a:pt x="11882" y="17946"/>
                      <a:pt x="11889" y="17946"/>
                    </a:cubicBezTo>
                    <a:cubicBezTo>
                      <a:pt x="11923" y="17946"/>
                      <a:pt x="11961" y="18008"/>
                      <a:pt x="12028" y="18092"/>
                    </a:cubicBezTo>
                    <a:cubicBezTo>
                      <a:pt x="12067" y="18153"/>
                      <a:pt x="12053" y="18177"/>
                      <a:pt x="12029" y="18177"/>
                    </a:cubicBezTo>
                    <a:cubicBezTo>
                      <a:pt x="12011" y="18177"/>
                      <a:pt x="11987" y="18163"/>
                      <a:pt x="11979" y="18141"/>
                    </a:cubicBezTo>
                    <a:cubicBezTo>
                      <a:pt x="11974" y="18129"/>
                      <a:pt x="11970" y="18124"/>
                      <a:pt x="11967" y="18124"/>
                    </a:cubicBezTo>
                    <a:cubicBezTo>
                      <a:pt x="11957" y="18124"/>
                      <a:pt x="11954" y="18168"/>
                      <a:pt x="11939" y="18191"/>
                    </a:cubicBezTo>
                    <a:cubicBezTo>
                      <a:pt x="11936" y="18195"/>
                      <a:pt x="11932" y="18198"/>
                      <a:pt x="11928" y="18198"/>
                    </a:cubicBezTo>
                    <a:cubicBezTo>
                      <a:pt x="11906" y="18198"/>
                      <a:pt x="11870" y="18133"/>
                      <a:pt x="11820" y="18032"/>
                    </a:cubicBezTo>
                    <a:cubicBezTo>
                      <a:pt x="11807" y="18009"/>
                      <a:pt x="11797" y="17999"/>
                      <a:pt x="11790" y="17999"/>
                    </a:cubicBezTo>
                    <a:cubicBezTo>
                      <a:pt x="11764" y="17999"/>
                      <a:pt x="11770" y="18121"/>
                      <a:pt x="11770" y="18121"/>
                    </a:cubicBezTo>
                    <a:cubicBezTo>
                      <a:pt x="11770" y="18121"/>
                      <a:pt x="11741" y="18240"/>
                      <a:pt x="11681" y="18290"/>
                    </a:cubicBezTo>
                    <a:cubicBezTo>
                      <a:pt x="11661" y="18310"/>
                      <a:pt x="11661" y="18320"/>
                      <a:pt x="11671" y="18330"/>
                    </a:cubicBezTo>
                    <a:cubicBezTo>
                      <a:pt x="11681" y="18359"/>
                      <a:pt x="11721" y="18369"/>
                      <a:pt x="11750" y="18379"/>
                    </a:cubicBezTo>
                    <a:cubicBezTo>
                      <a:pt x="11760" y="18379"/>
                      <a:pt x="11770" y="18379"/>
                      <a:pt x="11780" y="18389"/>
                    </a:cubicBezTo>
                    <a:cubicBezTo>
                      <a:pt x="11810" y="18399"/>
                      <a:pt x="11840" y="18429"/>
                      <a:pt x="11869" y="18459"/>
                    </a:cubicBezTo>
                    <a:cubicBezTo>
                      <a:pt x="11880" y="18469"/>
                      <a:pt x="11894" y="18473"/>
                      <a:pt x="11910" y="18473"/>
                    </a:cubicBezTo>
                    <a:cubicBezTo>
                      <a:pt x="11952" y="18473"/>
                      <a:pt x="12010" y="18443"/>
                      <a:pt x="12068" y="18429"/>
                    </a:cubicBezTo>
                    <a:cubicBezTo>
                      <a:pt x="12078" y="18426"/>
                      <a:pt x="12088" y="18425"/>
                      <a:pt x="12098" y="18425"/>
                    </a:cubicBezTo>
                    <a:cubicBezTo>
                      <a:pt x="12160" y="18425"/>
                      <a:pt x="12206" y="18479"/>
                      <a:pt x="12266" y="18548"/>
                    </a:cubicBezTo>
                    <a:cubicBezTo>
                      <a:pt x="12299" y="18592"/>
                      <a:pt x="12289" y="18612"/>
                      <a:pt x="12258" y="18612"/>
                    </a:cubicBezTo>
                    <a:cubicBezTo>
                      <a:pt x="12234" y="18612"/>
                      <a:pt x="12196" y="18599"/>
                      <a:pt x="12157" y="18578"/>
                    </a:cubicBezTo>
                    <a:cubicBezTo>
                      <a:pt x="12142" y="18572"/>
                      <a:pt x="12130" y="18569"/>
                      <a:pt x="12120" y="18569"/>
                    </a:cubicBezTo>
                    <a:cubicBezTo>
                      <a:pt x="12063" y="18569"/>
                      <a:pt x="12078" y="18651"/>
                      <a:pt x="12078" y="18677"/>
                    </a:cubicBezTo>
                    <a:cubicBezTo>
                      <a:pt x="12068" y="18706"/>
                      <a:pt x="12107" y="18756"/>
                      <a:pt x="12226" y="18835"/>
                    </a:cubicBezTo>
                    <a:cubicBezTo>
                      <a:pt x="12283" y="18876"/>
                      <a:pt x="12278" y="18896"/>
                      <a:pt x="12250" y="18896"/>
                    </a:cubicBezTo>
                    <a:cubicBezTo>
                      <a:pt x="12223" y="18896"/>
                      <a:pt x="12176" y="18879"/>
                      <a:pt x="12137" y="18845"/>
                    </a:cubicBezTo>
                    <a:cubicBezTo>
                      <a:pt x="12058" y="18776"/>
                      <a:pt x="12038" y="18766"/>
                      <a:pt x="11979" y="18657"/>
                    </a:cubicBezTo>
                    <a:cubicBezTo>
                      <a:pt x="11961" y="18627"/>
                      <a:pt x="11946" y="18615"/>
                      <a:pt x="11934" y="18615"/>
                    </a:cubicBezTo>
                    <a:cubicBezTo>
                      <a:pt x="11906" y="18615"/>
                      <a:pt x="11895" y="18681"/>
                      <a:pt x="11909" y="18736"/>
                    </a:cubicBezTo>
                    <a:cubicBezTo>
                      <a:pt x="11922" y="18770"/>
                      <a:pt x="11915" y="18786"/>
                      <a:pt x="11898" y="18786"/>
                    </a:cubicBezTo>
                    <a:cubicBezTo>
                      <a:pt x="11877" y="18786"/>
                      <a:pt x="11838" y="18757"/>
                      <a:pt x="11810" y="18706"/>
                    </a:cubicBezTo>
                    <a:cubicBezTo>
                      <a:pt x="11760" y="18617"/>
                      <a:pt x="11770" y="18607"/>
                      <a:pt x="11711" y="18578"/>
                    </a:cubicBezTo>
                    <a:lnTo>
                      <a:pt x="11701" y="18578"/>
                    </a:lnTo>
                    <a:cubicBezTo>
                      <a:pt x="11693" y="18572"/>
                      <a:pt x="11685" y="18570"/>
                      <a:pt x="11678" y="18570"/>
                    </a:cubicBezTo>
                    <a:cubicBezTo>
                      <a:pt x="11661" y="18570"/>
                      <a:pt x="11649" y="18586"/>
                      <a:pt x="11641" y="18607"/>
                    </a:cubicBezTo>
                    <a:cubicBezTo>
                      <a:pt x="11622" y="18637"/>
                      <a:pt x="11622" y="18677"/>
                      <a:pt x="11622" y="18696"/>
                    </a:cubicBezTo>
                    <a:cubicBezTo>
                      <a:pt x="11622" y="18726"/>
                      <a:pt x="11651" y="18736"/>
                      <a:pt x="11731" y="18766"/>
                    </a:cubicBezTo>
                    <a:cubicBezTo>
                      <a:pt x="11810" y="18786"/>
                      <a:pt x="11790" y="18865"/>
                      <a:pt x="11840" y="18954"/>
                    </a:cubicBezTo>
                    <a:cubicBezTo>
                      <a:pt x="11861" y="18983"/>
                      <a:pt x="11877" y="18994"/>
                      <a:pt x="11892" y="18994"/>
                    </a:cubicBezTo>
                    <a:cubicBezTo>
                      <a:pt x="11918" y="18994"/>
                      <a:pt x="11940" y="18956"/>
                      <a:pt x="11979" y="18905"/>
                    </a:cubicBezTo>
                    <a:cubicBezTo>
                      <a:pt x="11991" y="18888"/>
                      <a:pt x="12001" y="18881"/>
                      <a:pt x="12010" y="18881"/>
                    </a:cubicBezTo>
                    <a:cubicBezTo>
                      <a:pt x="12039" y="18881"/>
                      <a:pt x="12042" y="18973"/>
                      <a:pt x="12058" y="19004"/>
                    </a:cubicBezTo>
                    <a:cubicBezTo>
                      <a:pt x="12088" y="19053"/>
                      <a:pt x="12078" y="19063"/>
                      <a:pt x="12147" y="19222"/>
                    </a:cubicBezTo>
                    <a:cubicBezTo>
                      <a:pt x="12190" y="19321"/>
                      <a:pt x="12184" y="19343"/>
                      <a:pt x="12167" y="19343"/>
                    </a:cubicBezTo>
                    <a:cubicBezTo>
                      <a:pt x="12158" y="19343"/>
                      <a:pt x="12145" y="19335"/>
                      <a:pt x="12137" y="19331"/>
                    </a:cubicBezTo>
                    <a:cubicBezTo>
                      <a:pt x="12117" y="19321"/>
                      <a:pt x="12018" y="19192"/>
                      <a:pt x="11969" y="19172"/>
                    </a:cubicBezTo>
                    <a:cubicBezTo>
                      <a:pt x="11958" y="19167"/>
                      <a:pt x="11952" y="19165"/>
                      <a:pt x="11948" y="19165"/>
                    </a:cubicBezTo>
                    <a:cubicBezTo>
                      <a:pt x="11931" y="19165"/>
                      <a:pt x="11984" y="19221"/>
                      <a:pt x="12058" y="19311"/>
                    </a:cubicBezTo>
                    <a:cubicBezTo>
                      <a:pt x="12108" y="19373"/>
                      <a:pt x="12105" y="19390"/>
                      <a:pt x="12082" y="19390"/>
                    </a:cubicBezTo>
                    <a:cubicBezTo>
                      <a:pt x="12064" y="19390"/>
                      <a:pt x="12034" y="19379"/>
                      <a:pt x="12008" y="19371"/>
                    </a:cubicBezTo>
                    <a:cubicBezTo>
                      <a:pt x="12003" y="19369"/>
                      <a:pt x="11998" y="19368"/>
                      <a:pt x="11994" y="19368"/>
                    </a:cubicBezTo>
                    <a:cubicBezTo>
                      <a:pt x="11956" y="19368"/>
                      <a:pt x="11990" y="19450"/>
                      <a:pt x="12008" y="19450"/>
                    </a:cubicBezTo>
                    <a:cubicBezTo>
                      <a:pt x="12034" y="19450"/>
                      <a:pt x="12074" y="19428"/>
                      <a:pt x="12110" y="19428"/>
                    </a:cubicBezTo>
                    <a:cubicBezTo>
                      <a:pt x="12116" y="19428"/>
                      <a:pt x="12122" y="19429"/>
                      <a:pt x="12127" y="19430"/>
                    </a:cubicBezTo>
                    <a:cubicBezTo>
                      <a:pt x="12177" y="19440"/>
                      <a:pt x="12167" y="19549"/>
                      <a:pt x="12197" y="19658"/>
                    </a:cubicBezTo>
                    <a:cubicBezTo>
                      <a:pt x="12236" y="19767"/>
                      <a:pt x="12256" y="19718"/>
                      <a:pt x="12286" y="19886"/>
                    </a:cubicBezTo>
                    <a:cubicBezTo>
                      <a:pt x="12297" y="19933"/>
                      <a:pt x="12296" y="19951"/>
                      <a:pt x="12289" y="19951"/>
                    </a:cubicBezTo>
                    <a:cubicBezTo>
                      <a:pt x="12271" y="19951"/>
                      <a:pt x="12206" y="19828"/>
                      <a:pt x="12177" y="19777"/>
                    </a:cubicBezTo>
                    <a:cubicBezTo>
                      <a:pt x="12137" y="19708"/>
                      <a:pt x="12157" y="19728"/>
                      <a:pt x="12088" y="19668"/>
                    </a:cubicBezTo>
                    <a:cubicBezTo>
                      <a:pt x="12072" y="19659"/>
                      <a:pt x="12062" y="19654"/>
                      <a:pt x="12057" y="19654"/>
                    </a:cubicBezTo>
                    <a:cubicBezTo>
                      <a:pt x="12035" y="19654"/>
                      <a:pt x="12087" y="19729"/>
                      <a:pt x="12127" y="19817"/>
                    </a:cubicBezTo>
                    <a:cubicBezTo>
                      <a:pt x="12160" y="19896"/>
                      <a:pt x="12154" y="19936"/>
                      <a:pt x="12125" y="19936"/>
                    </a:cubicBezTo>
                    <a:cubicBezTo>
                      <a:pt x="12111" y="19936"/>
                      <a:pt x="12091" y="19926"/>
                      <a:pt x="12068" y="19906"/>
                    </a:cubicBezTo>
                    <a:cubicBezTo>
                      <a:pt x="11998" y="19847"/>
                      <a:pt x="12048" y="19817"/>
                      <a:pt x="12018" y="19728"/>
                    </a:cubicBezTo>
                    <a:cubicBezTo>
                      <a:pt x="12010" y="19707"/>
                      <a:pt x="12003" y="19699"/>
                      <a:pt x="11995" y="19699"/>
                    </a:cubicBezTo>
                    <a:cubicBezTo>
                      <a:pt x="11974" y="19699"/>
                      <a:pt x="11954" y="19768"/>
                      <a:pt x="11939" y="19827"/>
                    </a:cubicBezTo>
                    <a:cubicBezTo>
                      <a:pt x="11929" y="19896"/>
                      <a:pt x="11959" y="19896"/>
                      <a:pt x="12008" y="19985"/>
                    </a:cubicBezTo>
                    <a:cubicBezTo>
                      <a:pt x="12025" y="20019"/>
                      <a:pt x="12029" y="20031"/>
                      <a:pt x="12026" y="20031"/>
                    </a:cubicBezTo>
                    <a:cubicBezTo>
                      <a:pt x="12019" y="20031"/>
                      <a:pt x="11982" y="19985"/>
                      <a:pt x="11949" y="19966"/>
                    </a:cubicBezTo>
                    <a:cubicBezTo>
                      <a:pt x="11889" y="19926"/>
                      <a:pt x="11899" y="19866"/>
                      <a:pt x="11879" y="19857"/>
                    </a:cubicBezTo>
                    <a:cubicBezTo>
                      <a:pt x="11877" y="19854"/>
                      <a:pt x="11874" y="19853"/>
                      <a:pt x="11871" y="19853"/>
                    </a:cubicBezTo>
                    <a:cubicBezTo>
                      <a:pt x="11851" y="19853"/>
                      <a:pt x="11822" y="19909"/>
                      <a:pt x="11840" y="19926"/>
                    </a:cubicBezTo>
                    <a:cubicBezTo>
                      <a:pt x="11869" y="19956"/>
                      <a:pt x="11879" y="19956"/>
                      <a:pt x="11909" y="19995"/>
                    </a:cubicBezTo>
                    <a:cubicBezTo>
                      <a:pt x="11949" y="20035"/>
                      <a:pt x="11919" y="20055"/>
                      <a:pt x="11998" y="20124"/>
                    </a:cubicBezTo>
                    <a:cubicBezTo>
                      <a:pt x="12015" y="20144"/>
                      <a:pt x="12029" y="20151"/>
                      <a:pt x="12040" y="20151"/>
                    </a:cubicBezTo>
                    <a:cubicBezTo>
                      <a:pt x="12077" y="20151"/>
                      <a:pt x="12097" y="20077"/>
                      <a:pt x="12157" y="20055"/>
                    </a:cubicBezTo>
                    <a:cubicBezTo>
                      <a:pt x="12173" y="20047"/>
                      <a:pt x="12183" y="20043"/>
                      <a:pt x="12189" y="20043"/>
                    </a:cubicBezTo>
                    <a:cubicBezTo>
                      <a:pt x="12212" y="20043"/>
                      <a:pt x="12171" y="20097"/>
                      <a:pt x="12187" y="20144"/>
                    </a:cubicBezTo>
                    <a:cubicBezTo>
                      <a:pt x="12217" y="20194"/>
                      <a:pt x="12385" y="20214"/>
                      <a:pt x="12385" y="20214"/>
                    </a:cubicBezTo>
                    <a:cubicBezTo>
                      <a:pt x="12385" y="20214"/>
                      <a:pt x="12415" y="20273"/>
                      <a:pt x="12395" y="20273"/>
                    </a:cubicBezTo>
                    <a:cubicBezTo>
                      <a:pt x="12375" y="20283"/>
                      <a:pt x="12335" y="20303"/>
                      <a:pt x="12316" y="20372"/>
                    </a:cubicBezTo>
                    <a:cubicBezTo>
                      <a:pt x="12312" y="20395"/>
                      <a:pt x="12317" y="20403"/>
                      <a:pt x="12327" y="20403"/>
                    </a:cubicBezTo>
                    <a:cubicBezTo>
                      <a:pt x="12348" y="20403"/>
                      <a:pt x="12392" y="20372"/>
                      <a:pt x="12445" y="20372"/>
                    </a:cubicBezTo>
                    <a:cubicBezTo>
                      <a:pt x="12514" y="20372"/>
                      <a:pt x="12494" y="20402"/>
                      <a:pt x="12504" y="20471"/>
                    </a:cubicBezTo>
                    <a:cubicBezTo>
                      <a:pt x="12504" y="20497"/>
                      <a:pt x="12496" y="20504"/>
                      <a:pt x="12482" y="20504"/>
                    </a:cubicBezTo>
                    <a:cubicBezTo>
                      <a:pt x="12469" y="20504"/>
                      <a:pt x="12450" y="20498"/>
                      <a:pt x="12430" y="20498"/>
                    </a:cubicBezTo>
                    <a:cubicBezTo>
                      <a:pt x="12416" y="20498"/>
                      <a:pt x="12400" y="20501"/>
                      <a:pt x="12385" y="20511"/>
                    </a:cubicBezTo>
                    <a:cubicBezTo>
                      <a:pt x="12335" y="20551"/>
                      <a:pt x="12425" y="20570"/>
                      <a:pt x="12425" y="20670"/>
                    </a:cubicBezTo>
                    <a:cubicBezTo>
                      <a:pt x="12425" y="20697"/>
                      <a:pt x="12421" y="20707"/>
                      <a:pt x="12415" y="20707"/>
                    </a:cubicBezTo>
                    <a:cubicBezTo>
                      <a:pt x="12401" y="20707"/>
                      <a:pt x="12373" y="20652"/>
                      <a:pt x="12345" y="20610"/>
                    </a:cubicBezTo>
                    <a:cubicBezTo>
                      <a:pt x="12316" y="20551"/>
                      <a:pt x="12306" y="20531"/>
                      <a:pt x="12276" y="20471"/>
                    </a:cubicBezTo>
                    <a:cubicBezTo>
                      <a:pt x="12258" y="20418"/>
                      <a:pt x="12232" y="20381"/>
                      <a:pt x="12199" y="20381"/>
                    </a:cubicBezTo>
                    <a:cubicBezTo>
                      <a:pt x="12195" y="20381"/>
                      <a:pt x="12191" y="20381"/>
                      <a:pt x="12187" y="20382"/>
                    </a:cubicBezTo>
                    <a:cubicBezTo>
                      <a:pt x="12147" y="20392"/>
                      <a:pt x="12187" y="20412"/>
                      <a:pt x="12217" y="20511"/>
                    </a:cubicBezTo>
                    <a:cubicBezTo>
                      <a:pt x="12256" y="20620"/>
                      <a:pt x="12246" y="20610"/>
                      <a:pt x="12217" y="20670"/>
                    </a:cubicBezTo>
                    <a:cubicBezTo>
                      <a:pt x="12211" y="20680"/>
                      <a:pt x="12205" y="20685"/>
                      <a:pt x="12200" y="20685"/>
                    </a:cubicBezTo>
                    <a:cubicBezTo>
                      <a:pt x="12173" y="20685"/>
                      <a:pt x="12145" y="20590"/>
                      <a:pt x="12137" y="20541"/>
                    </a:cubicBezTo>
                    <a:cubicBezTo>
                      <a:pt x="12127" y="20491"/>
                      <a:pt x="12098" y="20461"/>
                      <a:pt x="12038" y="20422"/>
                    </a:cubicBezTo>
                    <a:cubicBezTo>
                      <a:pt x="12031" y="20416"/>
                      <a:pt x="12025" y="20413"/>
                      <a:pt x="12021" y="20413"/>
                    </a:cubicBezTo>
                    <a:cubicBezTo>
                      <a:pt x="11997" y="20413"/>
                      <a:pt x="12018" y="20500"/>
                      <a:pt x="12018" y="20551"/>
                    </a:cubicBezTo>
                    <a:cubicBezTo>
                      <a:pt x="12018" y="20610"/>
                      <a:pt x="12028" y="20590"/>
                      <a:pt x="12048" y="20680"/>
                    </a:cubicBezTo>
                    <a:cubicBezTo>
                      <a:pt x="12053" y="20704"/>
                      <a:pt x="12054" y="20715"/>
                      <a:pt x="12050" y="20715"/>
                    </a:cubicBezTo>
                    <a:cubicBezTo>
                      <a:pt x="12041" y="20715"/>
                      <a:pt x="12007" y="20645"/>
                      <a:pt x="11979" y="20580"/>
                    </a:cubicBezTo>
                    <a:cubicBezTo>
                      <a:pt x="11961" y="20538"/>
                      <a:pt x="11955" y="20526"/>
                      <a:pt x="11946" y="20526"/>
                    </a:cubicBezTo>
                    <a:cubicBezTo>
                      <a:pt x="11935" y="20526"/>
                      <a:pt x="11920" y="20542"/>
                      <a:pt x="11879" y="20542"/>
                    </a:cubicBezTo>
                    <a:cubicBezTo>
                      <a:pt x="11873" y="20542"/>
                      <a:pt x="11867" y="20541"/>
                      <a:pt x="11860" y="20541"/>
                    </a:cubicBezTo>
                    <a:cubicBezTo>
                      <a:pt x="11760" y="20541"/>
                      <a:pt x="11860" y="20570"/>
                      <a:pt x="11909" y="20650"/>
                    </a:cubicBezTo>
                    <a:cubicBezTo>
                      <a:pt x="11949" y="20703"/>
                      <a:pt x="11949" y="20716"/>
                      <a:pt x="11927" y="20716"/>
                    </a:cubicBezTo>
                    <a:cubicBezTo>
                      <a:pt x="11916" y="20716"/>
                      <a:pt x="11899" y="20713"/>
                      <a:pt x="11879" y="20709"/>
                    </a:cubicBezTo>
                    <a:cubicBezTo>
                      <a:pt x="11840" y="20699"/>
                      <a:pt x="11840" y="20680"/>
                      <a:pt x="11790" y="20660"/>
                    </a:cubicBezTo>
                    <a:cubicBezTo>
                      <a:pt x="11790" y="20689"/>
                      <a:pt x="11780" y="20719"/>
                      <a:pt x="11760" y="20739"/>
                    </a:cubicBezTo>
                    <a:cubicBezTo>
                      <a:pt x="11780" y="20759"/>
                      <a:pt x="11790" y="20779"/>
                      <a:pt x="11790" y="20779"/>
                    </a:cubicBezTo>
                    <a:cubicBezTo>
                      <a:pt x="11790" y="20779"/>
                      <a:pt x="11824" y="20795"/>
                      <a:pt x="11865" y="20795"/>
                    </a:cubicBezTo>
                    <a:cubicBezTo>
                      <a:pt x="11879" y="20795"/>
                      <a:pt x="11894" y="20794"/>
                      <a:pt x="11909" y="20789"/>
                    </a:cubicBezTo>
                    <a:cubicBezTo>
                      <a:pt x="11942" y="20778"/>
                      <a:pt x="11959" y="20770"/>
                      <a:pt x="11979" y="20770"/>
                    </a:cubicBezTo>
                    <a:cubicBezTo>
                      <a:pt x="11994" y="20770"/>
                      <a:pt x="12011" y="20775"/>
                      <a:pt x="12038" y="20789"/>
                    </a:cubicBezTo>
                    <a:cubicBezTo>
                      <a:pt x="12098" y="20828"/>
                      <a:pt x="11998" y="20858"/>
                      <a:pt x="12018" y="20878"/>
                    </a:cubicBezTo>
                    <a:cubicBezTo>
                      <a:pt x="12038" y="20898"/>
                      <a:pt x="12048" y="20878"/>
                      <a:pt x="12088" y="20937"/>
                    </a:cubicBezTo>
                    <a:cubicBezTo>
                      <a:pt x="12102" y="20959"/>
                      <a:pt x="12113" y="20969"/>
                      <a:pt x="12122" y="20969"/>
                    </a:cubicBezTo>
                    <a:cubicBezTo>
                      <a:pt x="12136" y="20969"/>
                      <a:pt x="12145" y="20941"/>
                      <a:pt x="12157" y="20898"/>
                    </a:cubicBezTo>
                    <a:cubicBezTo>
                      <a:pt x="12167" y="20877"/>
                      <a:pt x="12177" y="20869"/>
                      <a:pt x="12186" y="20869"/>
                    </a:cubicBezTo>
                    <a:cubicBezTo>
                      <a:pt x="12203" y="20869"/>
                      <a:pt x="12221" y="20895"/>
                      <a:pt x="12246" y="20908"/>
                    </a:cubicBezTo>
                    <a:cubicBezTo>
                      <a:pt x="12296" y="20927"/>
                      <a:pt x="12236" y="20987"/>
                      <a:pt x="12246" y="21017"/>
                    </a:cubicBezTo>
                    <a:cubicBezTo>
                      <a:pt x="12250" y="21028"/>
                      <a:pt x="12256" y="21032"/>
                      <a:pt x="12264" y="21032"/>
                    </a:cubicBezTo>
                    <a:cubicBezTo>
                      <a:pt x="12276" y="21032"/>
                      <a:pt x="12295" y="21023"/>
                      <a:pt x="12326" y="21017"/>
                    </a:cubicBezTo>
                    <a:cubicBezTo>
                      <a:pt x="12334" y="21015"/>
                      <a:pt x="12343" y="21014"/>
                      <a:pt x="12350" y="21014"/>
                    </a:cubicBezTo>
                    <a:cubicBezTo>
                      <a:pt x="12385" y="21014"/>
                      <a:pt x="12407" y="21032"/>
                      <a:pt x="12415" y="21056"/>
                    </a:cubicBezTo>
                    <a:cubicBezTo>
                      <a:pt x="12425" y="21076"/>
                      <a:pt x="12484" y="21185"/>
                      <a:pt x="12514" y="21205"/>
                    </a:cubicBezTo>
                    <a:cubicBezTo>
                      <a:pt x="12534" y="21225"/>
                      <a:pt x="12524" y="21265"/>
                      <a:pt x="12504" y="21284"/>
                    </a:cubicBezTo>
                    <a:cubicBezTo>
                      <a:pt x="12474" y="21274"/>
                      <a:pt x="12454" y="21265"/>
                      <a:pt x="12425" y="21245"/>
                    </a:cubicBezTo>
                    <a:cubicBezTo>
                      <a:pt x="12415" y="21225"/>
                      <a:pt x="12405" y="21205"/>
                      <a:pt x="12385" y="21185"/>
                    </a:cubicBezTo>
                    <a:cubicBezTo>
                      <a:pt x="12359" y="21144"/>
                      <a:pt x="12341" y="21129"/>
                      <a:pt x="12329" y="21129"/>
                    </a:cubicBezTo>
                    <a:cubicBezTo>
                      <a:pt x="12317" y="21129"/>
                      <a:pt x="12310" y="21141"/>
                      <a:pt x="12306" y="21155"/>
                    </a:cubicBezTo>
                    <a:cubicBezTo>
                      <a:pt x="12296" y="21175"/>
                      <a:pt x="12306" y="21195"/>
                      <a:pt x="12326" y="21215"/>
                    </a:cubicBezTo>
                    <a:cubicBezTo>
                      <a:pt x="12304" y="21211"/>
                      <a:pt x="12285" y="21209"/>
                      <a:pt x="12267" y="21209"/>
                    </a:cubicBezTo>
                    <a:cubicBezTo>
                      <a:pt x="12237" y="21209"/>
                      <a:pt x="12212" y="21216"/>
                      <a:pt x="12187" y="21235"/>
                    </a:cubicBezTo>
                    <a:cubicBezTo>
                      <a:pt x="12147" y="21215"/>
                      <a:pt x="12107" y="21165"/>
                      <a:pt x="12098" y="21136"/>
                    </a:cubicBezTo>
                    <a:cubicBezTo>
                      <a:pt x="12092" y="21112"/>
                      <a:pt x="12049" y="21099"/>
                      <a:pt x="11999" y="21099"/>
                    </a:cubicBezTo>
                    <a:cubicBezTo>
                      <a:pt x="11966" y="21099"/>
                      <a:pt x="11931" y="21104"/>
                      <a:pt x="11899" y="21116"/>
                    </a:cubicBezTo>
                    <a:cubicBezTo>
                      <a:pt x="11830" y="21136"/>
                      <a:pt x="11949" y="21225"/>
                      <a:pt x="11979" y="21274"/>
                    </a:cubicBezTo>
                    <a:cubicBezTo>
                      <a:pt x="11988" y="21299"/>
                      <a:pt x="11969" y="21312"/>
                      <a:pt x="11940" y="21312"/>
                    </a:cubicBezTo>
                    <a:cubicBezTo>
                      <a:pt x="11912" y="21312"/>
                      <a:pt x="11874" y="21299"/>
                      <a:pt x="11850" y="21274"/>
                    </a:cubicBezTo>
                    <a:cubicBezTo>
                      <a:pt x="11834" y="21264"/>
                      <a:pt x="11824" y="21260"/>
                      <a:pt x="11817" y="21260"/>
                    </a:cubicBezTo>
                    <a:cubicBezTo>
                      <a:pt x="11796" y="21260"/>
                      <a:pt x="11805" y="21297"/>
                      <a:pt x="11820" y="21334"/>
                    </a:cubicBezTo>
                    <a:cubicBezTo>
                      <a:pt x="11840" y="21384"/>
                      <a:pt x="11919" y="21413"/>
                      <a:pt x="11979" y="21413"/>
                    </a:cubicBezTo>
                    <a:cubicBezTo>
                      <a:pt x="12028" y="21403"/>
                      <a:pt x="12048" y="21344"/>
                      <a:pt x="12088" y="21334"/>
                    </a:cubicBezTo>
                    <a:cubicBezTo>
                      <a:pt x="12098" y="21334"/>
                      <a:pt x="12098" y="21334"/>
                      <a:pt x="12107" y="21344"/>
                    </a:cubicBezTo>
                    <a:cubicBezTo>
                      <a:pt x="12098" y="21384"/>
                      <a:pt x="12127" y="21423"/>
                      <a:pt x="12167" y="21433"/>
                    </a:cubicBezTo>
                    <a:cubicBezTo>
                      <a:pt x="12177" y="21453"/>
                      <a:pt x="12187" y="21483"/>
                      <a:pt x="12187" y="21512"/>
                    </a:cubicBezTo>
                    <a:cubicBezTo>
                      <a:pt x="12187" y="21552"/>
                      <a:pt x="12197" y="21562"/>
                      <a:pt x="12207" y="21562"/>
                    </a:cubicBezTo>
                    <a:cubicBezTo>
                      <a:pt x="12177" y="21572"/>
                      <a:pt x="12137" y="21592"/>
                      <a:pt x="12098" y="21622"/>
                    </a:cubicBezTo>
                    <a:cubicBezTo>
                      <a:pt x="11998" y="21681"/>
                      <a:pt x="12032" y="21728"/>
                      <a:pt x="12095" y="21728"/>
                    </a:cubicBezTo>
                    <a:cubicBezTo>
                      <a:pt x="12126" y="21728"/>
                      <a:pt x="12164" y="21717"/>
                      <a:pt x="12197" y="21691"/>
                    </a:cubicBezTo>
                    <a:cubicBezTo>
                      <a:pt x="12236" y="21659"/>
                      <a:pt x="12271" y="21656"/>
                      <a:pt x="12304" y="21656"/>
                    </a:cubicBezTo>
                    <a:cubicBezTo>
                      <a:pt x="12312" y="21656"/>
                      <a:pt x="12320" y="21656"/>
                      <a:pt x="12328" y="21656"/>
                    </a:cubicBezTo>
                    <a:cubicBezTo>
                      <a:pt x="12368" y="21656"/>
                      <a:pt x="12405" y="21651"/>
                      <a:pt x="12445" y="21592"/>
                    </a:cubicBezTo>
                    <a:cubicBezTo>
                      <a:pt x="12464" y="21562"/>
                      <a:pt x="12474" y="21552"/>
                      <a:pt x="12494" y="21542"/>
                    </a:cubicBezTo>
                    <a:cubicBezTo>
                      <a:pt x="12504" y="21542"/>
                      <a:pt x="12524" y="21552"/>
                      <a:pt x="12534" y="21562"/>
                    </a:cubicBezTo>
                    <a:cubicBezTo>
                      <a:pt x="12534" y="21562"/>
                      <a:pt x="12534" y="21562"/>
                      <a:pt x="12534" y="21572"/>
                    </a:cubicBezTo>
                    <a:cubicBezTo>
                      <a:pt x="12524" y="21612"/>
                      <a:pt x="12534" y="21622"/>
                      <a:pt x="12564" y="21622"/>
                    </a:cubicBezTo>
                    <a:cubicBezTo>
                      <a:pt x="12534" y="21631"/>
                      <a:pt x="12504" y="21651"/>
                      <a:pt x="12484" y="21671"/>
                    </a:cubicBezTo>
                    <a:lnTo>
                      <a:pt x="12683" y="21681"/>
                    </a:lnTo>
                    <a:cubicBezTo>
                      <a:pt x="12643" y="21721"/>
                      <a:pt x="12653" y="21780"/>
                      <a:pt x="12603" y="21850"/>
                    </a:cubicBezTo>
                    <a:cubicBezTo>
                      <a:pt x="12587" y="21875"/>
                      <a:pt x="12573" y="21885"/>
                      <a:pt x="12561" y="21885"/>
                    </a:cubicBezTo>
                    <a:cubicBezTo>
                      <a:pt x="12529" y="21885"/>
                      <a:pt x="12507" y="21817"/>
                      <a:pt x="12464" y="21760"/>
                    </a:cubicBezTo>
                    <a:cubicBezTo>
                      <a:pt x="12454" y="21750"/>
                      <a:pt x="12454" y="21750"/>
                      <a:pt x="12445" y="21740"/>
                    </a:cubicBezTo>
                    <a:cubicBezTo>
                      <a:pt x="12433" y="21729"/>
                      <a:pt x="12423" y="21724"/>
                      <a:pt x="12414" y="21724"/>
                    </a:cubicBezTo>
                    <a:cubicBezTo>
                      <a:pt x="12385" y="21724"/>
                      <a:pt x="12368" y="21779"/>
                      <a:pt x="12345" y="21840"/>
                    </a:cubicBezTo>
                    <a:cubicBezTo>
                      <a:pt x="12345" y="21869"/>
                      <a:pt x="12335" y="21899"/>
                      <a:pt x="12326" y="21919"/>
                    </a:cubicBezTo>
                    <a:cubicBezTo>
                      <a:pt x="12326" y="21929"/>
                      <a:pt x="12316" y="21929"/>
                      <a:pt x="12316" y="21929"/>
                    </a:cubicBezTo>
                    <a:cubicBezTo>
                      <a:pt x="12296" y="21969"/>
                      <a:pt x="12256" y="21939"/>
                      <a:pt x="12217" y="21988"/>
                    </a:cubicBezTo>
                    <a:cubicBezTo>
                      <a:pt x="12197" y="22008"/>
                      <a:pt x="12167" y="22028"/>
                      <a:pt x="12147" y="22088"/>
                    </a:cubicBezTo>
                    <a:cubicBezTo>
                      <a:pt x="12067" y="22223"/>
                      <a:pt x="12174" y="22250"/>
                      <a:pt x="12234" y="22250"/>
                    </a:cubicBezTo>
                    <a:cubicBezTo>
                      <a:pt x="12248" y="22250"/>
                      <a:pt x="12260" y="22248"/>
                      <a:pt x="12266" y="22246"/>
                    </a:cubicBezTo>
                    <a:cubicBezTo>
                      <a:pt x="12286" y="22236"/>
                      <a:pt x="12286" y="22127"/>
                      <a:pt x="12316" y="22058"/>
                    </a:cubicBezTo>
                    <a:cubicBezTo>
                      <a:pt x="12326" y="22038"/>
                      <a:pt x="12335" y="22028"/>
                      <a:pt x="12355" y="22018"/>
                    </a:cubicBezTo>
                    <a:cubicBezTo>
                      <a:pt x="12355" y="22018"/>
                      <a:pt x="12355" y="22008"/>
                      <a:pt x="12355" y="22008"/>
                    </a:cubicBezTo>
                    <a:cubicBezTo>
                      <a:pt x="12362" y="22006"/>
                      <a:pt x="12370" y="22005"/>
                      <a:pt x="12377" y="22005"/>
                    </a:cubicBezTo>
                    <a:cubicBezTo>
                      <a:pt x="12437" y="22005"/>
                      <a:pt x="12482" y="22080"/>
                      <a:pt x="12375" y="22187"/>
                    </a:cubicBezTo>
                    <a:cubicBezTo>
                      <a:pt x="12295" y="22274"/>
                      <a:pt x="12290" y="22308"/>
                      <a:pt x="12320" y="22308"/>
                    </a:cubicBezTo>
                    <a:cubicBezTo>
                      <a:pt x="12331" y="22308"/>
                      <a:pt x="12347" y="22304"/>
                      <a:pt x="12365" y="22296"/>
                    </a:cubicBezTo>
                    <a:cubicBezTo>
                      <a:pt x="12369" y="22295"/>
                      <a:pt x="12373" y="22294"/>
                      <a:pt x="12376" y="22294"/>
                    </a:cubicBezTo>
                    <a:cubicBezTo>
                      <a:pt x="12432" y="22294"/>
                      <a:pt x="12413" y="22444"/>
                      <a:pt x="12385" y="22444"/>
                    </a:cubicBezTo>
                    <a:cubicBezTo>
                      <a:pt x="12348" y="22444"/>
                      <a:pt x="12278" y="22343"/>
                      <a:pt x="12221" y="22343"/>
                    </a:cubicBezTo>
                    <a:cubicBezTo>
                      <a:pt x="12216" y="22343"/>
                      <a:pt x="12211" y="22344"/>
                      <a:pt x="12207" y="22345"/>
                    </a:cubicBezTo>
                    <a:cubicBezTo>
                      <a:pt x="12147" y="22355"/>
                      <a:pt x="12137" y="22415"/>
                      <a:pt x="12098" y="22534"/>
                    </a:cubicBezTo>
                    <a:cubicBezTo>
                      <a:pt x="12084" y="22567"/>
                      <a:pt x="12069" y="22576"/>
                      <a:pt x="12054" y="22576"/>
                    </a:cubicBezTo>
                    <a:cubicBezTo>
                      <a:pt x="12036" y="22576"/>
                      <a:pt x="12017" y="22564"/>
                      <a:pt x="11999" y="22564"/>
                    </a:cubicBezTo>
                    <a:cubicBezTo>
                      <a:pt x="11978" y="22564"/>
                      <a:pt x="11958" y="22580"/>
                      <a:pt x="11939" y="22653"/>
                    </a:cubicBezTo>
                    <a:cubicBezTo>
                      <a:pt x="11916" y="22739"/>
                      <a:pt x="11960" y="22769"/>
                      <a:pt x="12019" y="22769"/>
                    </a:cubicBezTo>
                    <a:cubicBezTo>
                      <a:pt x="12090" y="22769"/>
                      <a:pt x="12184" y="22726"/>
                      <a:pt x="12217" y="22682"/>
                    </a:cubicBezTo>
                    <a:cubicBezTo>
                      <a:pt x="12241" y="22643"/>
                      <a:pt x="12229" y="22640"/>
                      <a:pt x="12223" y="22640"/>
                    </a:cubicBezTo>
                    <a:cubicBezTo>
                      <a:pt x="12222" y="22640"/>
                      <a:pt x="12221" y="22640"/>
                      <a:pt x="12221" y="22640"/>
                    </a:cubicBezTo>
                    <a:cubicBezTo>
                      <a:pt x="12218" y="22640"/>
                      <a:pt x="12224" y="22639"/>
                      <a:pt x="12266" y="22613"/>
                    </a:cubicBezTo>
                    <a:cubicBezTo>
                      <a:pt x="12282" y="22604"/>
                      <a:pt x="12294" y="22599"/>
                      <a:pt x="12302" y="22599"/>
                    </a:cubicBezTo>
                    <a:cubicBezTo>
                      <a:pt x="12349" y="22599"/>
                      <a:pt x="12306" y="22721"/>
                      <a:pt x="12256" y="22821"/>
                    </a:cubicBezTo>
                    <a:cubicBezTo>
                      <a:pt x="12214" y="22913"/>
                      <a:pt x="12192" y="22970"/>
                      <a:pt x="12214" y="22970"/>
                    </a:cubicBezTo>
                    <a:cubicBezTo>
                      <a:pt x="12224" y="22970"/>
                      <a:pt x="12240" y="22960"/>
                      <a:pt x="12266" y="22940"/>
                    </a:cubicBezTo>
                    <a:cubicBezTo>
                      <a:pt x="12345" y="22871"/>
                      <a:pt x="12316" y="22772"/>
                      <a:pt x="12355" y="22682"/>
                    </a:cubicBezTo>
                    <a:cubicBezTo>
                      <a:pt x="12364" y="22653"/>
                      <a:pt x="12378" y="22641"/>
                      <a:pt x="12392" y="22641"/>
                    </a:cubicBezTo>
                    <a:cubicBezTo>
                      <a:pt x="12427" y="22641"/>
                      <a:pt x="12470" y="22706"/>
                      <a:pt x="12484" y="22762"/>
                    </a:cubicBezTo>
                    <a:cubicBezTo>
                      <a:pt x="12504" y="22841"/>
                      <a:pt x="12435" y="22772"/>
                      <a:pt x="12375" y="22881"/>
                    </a:cubicBezTo>
                    <a:cubicBezTo>
                      <a:pt x="12330" y="22951"/>
                      <a:pt x="12269" y="23055"/>
                      <a:pt x="12298" y="23055"/>
                    </a:cubicBezTo>
                    <a:cubicBezTo>
                      <a:pt x="12314" y="23055"/>
                      <a:pt x="12357" y="23024"/>
                      <a:pt x="12445" y="22940"/>
                    </a:cubicBezTo>
                    <a:cubicBezTo>
                      <a:pt x="12514" y="22881"/>
                      <a:pt x="12504" y="22831"/>
                      <a:pt x="12534" y="22811"/>
                    </a:cubicBezTo>
                    <a:cubicBezTo>
                      <a:pt x="12535" y="22811"/>
                      <a:pt x="12537" y="22810"/>
                      <a:pt x="12538" y="22810"/>
                    </a:cubicBezTo>
                    <a:cubicBezTo>
                      <a:pt x="12560" y="22810"/>
                      <a:pt x="12602" y="22873"/>
                      <a:pt x="12583" y="22901"/>
                    </a:cubicBezTo>
                    <a:cubicBezTo>
                      <a:pt x="12554" y="22930"/>
                      <a:pt x="12544" y="22930"/>
                      <a:pt x="12494" y="22970"/>
                    </a:cubicBezTo>
                    <a:cubicBezTo>
                      <a:pt x="12445" y="23020"/>
                      <a:pt x="12415" y="23010"/>
                      <a:pt x="12326" y="23089"/>
                    </a:cubicBezTo>
                    <a:cubicBezTo>
                      <a:pt x="12289" y="23126"/>
                      <a:pt x="12262" y="23139"/>
                      <a:pt x="12236" y="23139"/>
                    </a:cubicBezTo>
                    <a:cubicBezTo>
                      <a:pt x="12198" y="23139"/>
                      <a:pt x="12162" y="23112"/>
                      <a:pt x="12098" y="23089"/>
                    </a:cubicBezTo>
                    <a:cubicBezTo>
                      <a:pt x="12083" y="23083"/>
                      <a:pt x="12074" y="23081"/>
                      <a:pt x="12069" y="23081"/>
                    </a:cubicBezTo>
                    <a:cubicBezTo>
                      <a:pt x="12041" y="23081"/>
                      <a:pt x="12153" y="23169"/>
                      <a:pt x="12127" y="23228"/>
                    </a:cubicBezTo>
                    <a:cubicBezTo>
                      <a:pt x="12118" y="23246"/>
                      <a:pt x="12092" y="23252"/>
                      <a:pt x="12061" y="23252"/>
                    </a:cubicBezTo>
                    <a:cubicBezTo>
                      <a:pt x="11986" y="23252"/>
                      <a:pt x="11879" y="23218"/>
                      <a:pt x="11879" y="23218"/>
                    </a:cubicBezTo>
                    <a:cubicBezTo>
                      <a:pt x="11879" y="23218"/>
                      <a:pt x="11840" y="23277"/>
                      <a:pt x="11869" y="23287"/>
                    </a:cubicBezTo>
                    <a:cubicBezTo>
                      <a:pt x="11876" y="23287"/>
                      <a:pt x="11885" y="23285"/>
                      <a:pt x="11894" y="23285"/>
                    </a:cubicBezTo>
                    <a:cubicBezTo>
                      <a:pt x="11914" y="23285"/>
                      <a:pt x="11936" y="23294"/>
                      <a:pt x="11949" y="23347"/>
                    </a:cubicBezTo>
                    <a:cubicBezTo>
                      <a:pt x="11957" y="23379"/>
                      <a:pt x="11949" y="23388"/>
                      <a:pt x="11931" y="23388"/>
                    </a:cubicBezTo>
                    <a:cubicBezTo>
                      <a:pt x="11904" y="23388"/>
                      <a:pt x="11854" y="23367"/>
                      <a:pt x="11800" y="23367"/>
                    </a:cubicBezTo>
                    <a:cubicBezTo>
                      <a:pt x="11701" y="23367"/>
                      <a:pt x="11741" y="23377"/>
                      <a:pt x="11731" y="23456"/>
                    </a:cubicBezTo>
                    <a:cubicBezTo>
                      <a:pt x="11727" y="23485"/>
                      <a:pt x="11734" y="23493"/>
                      <a:pt x="11748" y="23493"/>
                    </a:cubicBezTo>
                    <a:cubicBezTo>
                      <a:pt x="11763" y="23493"/>
                      <a:pt x="11787" y="23484"/>
                      <a:pt x="11813" y="23484"/>
                    </a:cubicBezTo>
                    <a:cubicBezTo>
                      <a:pt x="11828" y="23484"/>
                      <a:pt x="11844" y="23487"/>
                      <a:pt x="11860" y="23496"/>
                    </a:cubicBezTo>
                    <a:cubicBezTo>
                      <a:pt x="11939" y="23545"/>
                      <a:pt x="11810" y="23535"/>
                      <a:pt x="11810" y="23644"/>
                    </a:cubicBezTo>
                    <a:cubicBezTo>
                      <a:pt x="11810" y="23694"/>
                      <a:pt x="11824" y="23713"/>
                      <a:pt x="11844" y="23713"/>
                    </a:cubicBezTo>
                    <a:cubicBezTo>
                      <a:pt x="11867" y="23713"/>
                      <a:pt x="11898" y="23686"/>
                      <a:pt x="11919" y="23654"/>
                    </a:cubicBezTo>
                    <a:cubicBezTo>
                      <a:pt x="11969" y="23595"/>
                      <a:pt x="12008" y="23585"/>
                      <a:pt x="12038" y="23515"/>
                    </a:cubicBezTo>
                    <a:cubicBezTo>
                      <a:pt x="12066" y="23451"/>
                      <a:pt x="12076" y="23395"/>
                      <a:pt x="12117" y="23395"/>
                    </a:cubicBezTo>
                    <a:cubicBezTo>
                      <a:pt x="12120" y="23395"/>
                      <a:pt x="12124" y="23396"/>
                      <a:pt x="12127" y="23396"/>
                    </a:cubicBezTo>
                    <a:cubicBezTo>
                      <a:pt x="12177" y="23406"/>
                      <a:pt x="12167" y="23436"/>
                      <a:pt x="12117" y="23555"/>
                    </a:cubicBezTo>
                    <a:cubicBezTo>
                      <a:pt x="12078" y="23664"/>
                      <a:pt x="12068" y="23624"/>
                      <a:pt x="12107" y="23684"/>
                    </a:cubicBezTo>
                    <a:cubicBezTo>
                      <a:pt x="12114" y="23696"/>
                      <a:pt x="12121" y="23701"/>
                      <a:pt x="12127" y="23701"/>
                    </a:cubicBezTo>
                    <a:cubicBezTo>
                      <a:pt x="12157" y="23701"/>
                      <a:pt x="12179" y="23584"/>
                      <a:pt x="12187" y="23535"/>
                    </a:cubicBezTo>
                    <a:cubicBezTo>
                      <a:pt x="12197" y="23476"/>
                      <a:pt x="12246" y="23496"/>
                      <a:pt x="12326" y="23446"/>
                    </a:cubicBezTo>
                    <a:cubicBezTo>
                      <a:pt x="12335" y="23440"/>
                      <a:pt x="12342" y="23438"/>
                      <a:pt x="12348" y="23438"/>
                    </a:cubicBezTo>
                    <a:cubicBezTo>
                      <a:pt x="12382" y="23438"/>
                      <a:pt x="12345" y="23535"/>
                      <a:pt x="12345" y="23595"/>
                    </a:cubicBezTo>
                    <a:cubicBezTo>
                      <a:pt x="12345" y="23654"/>
                      <a:pt x="12335" y="23634"/>
                      <a:pt x="12316" y="23733"/>
                    </a:cubicBezTo>
                    <a:cubicBezTo>
                      <a:pt x="12310" y="23761"/>
                      <a:pt x="12311" y="23773"/>
                      <a:pt x="12316" y="23773"/>
                    </a:cubicBezTo>
                    <a:cubicBezTo>
                      <a:pt x="12328" y="23773"/>
                      <a:pt x="12369" y="23696"/>
                      <a:pt x="12405" y="23624"/>
                    </a:cubicBezTo>
                    <a:cubicBezTo>
                      <a:pt x="12431" y="23576"/>
                      <a:pt x="12438" y="23563"/>
                      <a:pt x="12449" y="23563"/>
                    </a:cubicBezTo>
                    <a:cubicBezTo>
                      <a:pt x="12462" y="23563"/>
                      <a:pt x="12481" y="23585"/>
                      <a:pt x="12554" y="23585"/>
                    </a:cubicBezTo>
                    <a:cubicBezTo>
                      <a:pt x="12567" y="23584"/>
                      <a:pt x="12577" y="23583"/>
                      <a:pt x="12585" y="23583"/>
                    </a:cubicBezTo>
                    <a:cubicBezTo>
                      <a:pt x="12659" y="23583"/>
                      <a:pt x="12557" y="23623"/>
                      <a:pt x="12494" y="23694"/>
                    </a:cubicBezTo>
                    <a:cubicBezTo>
                      <a:pt x="12440" y="23755"/>
                      <a:pt x="12446" y="23769"/>
                      <a:pt x="12477" y="23769"/>
                    </a:cubicBezTo>
                    <a:cubicBezTo>
                      <a:pt x="12492" y="23769"/>
                      <a:pt x="12512" y="23766"/>
                      <a:pt x="12534" y="23763"/>
                    </a:cubicBezTo>
                    <a:cubicBezTo>
                      <a:pt x="12603" y="23753"/>
                      <a:pt x="12534" y="23763"/>
                      <a:pt x="12653" y="23724"/>
                    </a:cubicBezTo>
                    <a:cubicBezTo>
                      <a:pt x="12661" y="23721"/>
                      <a:pt x="12668" y="23720"/>
                      <a:pt x="12675" y="23720"/>
                    </a:cubicBezTo>
                    <a:cubicBezTo>
                      <a:pt x="12750" y="23720"/>
                      <a:pt x="12683" y="23872"/>
                      <a:pt x="12683" y="23872"/>
                    </a:cubicBezTo>
                    <a:cubicBezTo>
                      <a:pt x="12683" y="23872"/>
                      <a:pt x="12632" y="23916"/>
                      <a:pt x="12567" y="23916"/>
                    </a:cubicBezTo>
                    <a:cubicBezTo>
                      <a:pt x="12556" y="23916"/>
                      <a:pt x="12545" y="23915"/>
                      <a:pt x="12534" y="23912"/>
                    </a:cubicBezTo>
                    <a:cubicBezTo>
                      <a:pt x="12476" y="23895"/>
                      <a:pt x="12473" y="23823"/>
                      <a:pt x="12428" y="23823"/>
                    </a:cubicBezTo>
                    <a:cubicBezTo>
                      <a:pt x="12419" y="23823"/>
                      <a:pt x="12408" y="23826"/>
                      <a:pt x="12395" y="23833"/>
                    </a:cubicBezTo>
                    <a:cubicBezTo>
                      <a:pt x="12306" y="23872"/>
                      <a:pt x="12316" y="23892"/>
                      <a:pt x="12296" y="23922"/>
                    </a:cubicBezTo>
                    <a:cubicBezTo>
                      <a:pt x="12291" y="23927"/>
                      <a:pt x="12287" y="23928"/>
                      <a:pt x="12284" y="23928"/>
                    </a:cubicBezTo>
                    <a:cubicBezTo>
                      <a:pt x="12280" y="23928"/>
                      <a:pt x="12277" y="23927"/>
                      <a:pt x="12272" y="23927"/>
                    </a:cubicBezTo>
                    <a:cubicBezTo>
                      <a:pt x="12264" y="23927"/>
                      <a:pt x="12251" y="23932"/>
                      <a:pt x="12226" y="23962"/>
                    </a:cubicBezTo>
                    <a:cubicBezTo>
                      <a:pt x="12206" y="23986"/>
                      <a:pt x="12194" y="23997"/>
                      <a:pt x="12185" y="23997"/>
                    </a:cubicBezTo>
                    <a:cubicBezTo>
                      <a:pt x="12172" y="23997"/>
                      <a:pt x="12165" y="23973"/>
                      <a:pt x="12147" y="23932"/>
                    </a:cubicBezTo>
                    <a:cubicBezTo>
                      <a:pt x="12139" y="23913"/>
                      <a:pt x="12124" y="23906"/>
                      <a:pt x="12104" y="23906"/>
                    </a:cubicBezTo>
                    <a:cubicBezTo>
                      <a:pt x="12052" y="23906"/>
                      <a:pt x="11972" y="23957"/>
                      <a:pt x="11929" y="23971"/>
                    </a:cubicBezTo>
                    <a:cubicBezTo>
                      <a:pt x="11869" y="23991"/>
                      <a:pt x="12028" y="24071"/>
                      <a:pt x="12018" y="24100"/>
                    </a:cubicBezTo>
                    <a:cubicBezTo>
                      <a:pt x="12014" y="24114"/>
                      <a:pt x="12013" y="24119"/>
                      <a:pt x="12008" y="24119"/>
                    </a:cubicBezTo>
                    <a:cubicBezTo>
                      <a:pt x="12001" y="24119"/>
                      <a:pt x="11987" y="24111"/>
                      <a:pt x="11949" y="24100"/>
                    </a:cubicBezTo>
                    <a:cubicBezTo>
                      <a:pt x="11922" y="24096"/>
                      <a:pt x="11890" y="24091"/>
                      <a:pt x="11861" y="24091"/>
                    </a:cubicBezTo>
                    <a:cubicBezTo>
                      <a:pt x="11825" y="24091"/>
                      <a:pt x="11796" y="24098"/>
                      <a:pt x="11790" y="24120"/>
                    </a:cubicBezTo>
                    <a:cubicBezTo>
                      <a:pt x="11780" y="24150"/>
                      <a:pt x="11770" y="24190"/>
                      <a:pt x="11731" y="24219"/>
                    </a:cubicBezTo>
                    <a:cubicBezTo>
                      <a:pt x="11691" y="24249"/>
                      <a:pt x="11770" y="24338"/>
                      <a:pt x="11790" y="24348"/>
                    </a:cubicBezTo>
                    <a:cubicBezTo>
                      <a:pt x="11796" y="24352"/>
                      <a:pt x="11801" y="24354"/>
                      <a:pt x="11807" y="24354"/>
                    </a:cubicBezTo>
                    <a:cubicBezTo>
                      <a:pt x="11829" y="24354"/>
                      <a:pt x="11851" y="24321"/>
                      <a:pt x="11899" y="24249"/>
                    </a:cubicBezTo>
                    <a:cubicBezTo>
                      <a:pt x="11933" y="24204"/>
                      <a:pt x="11954" y="24188"/>
                      <a:pt x="11970" y="24188"/>
                    </a:cubicBezTo>
                    <a:cubicBezTo>
                      <a:pt x="11981" y="24188"/>
                      <a:pt x="11990" y="24197"/>
                      <a:pt x="11998" y="24209"/>
                    </a:cubicBezTo>
                    <a:cubicBezTo>
                      <a:pt x="12018" y="24249"/>
                      <a:pt x="11939" y="24279"/>
                      <a:pt x="11929" y="24309"/>
                    </a:cubicBezTo>
                    <a:cubicBezTo>
                      <a:pt x="11909" y="24338"/>
                      <a:pt x="11840" y="24437"/>
                      <a:pt x="11899" y="24477"/>
                    </a:cubicBezTo>
                    <a:cubicBezTo>
                      <a:pt x="11924" y="24497"/>
                      <a:pt x="11946" y="24507"/>
                      <a:pt x="11962" y="24507"/>
                    </a:cubicBezTo>
                    <a:cubicBezTo>
                      <a:pt x="11979" y="24507"/>
                      <a:pt x="11988" y="24497"/>
                      <a:pt x="11988" y="24477"/>
                    </a:cubicBezTo>
                    <a:cubicBezTo>
                      <a:pt x="11988" y="24445"/>
                      <a:pt x="12027" y="24374"/>
                      <a:pt x="12063" y="24374"/>
                    </a:cubicBezTo>
                    <a:cubicBezTo>
                      <a:pt x="12072" y="24374"/>
                      <a:pt x="12080" y="24378"/>
                      <a:pt x="12088" y="24388"/>
                    </a:cubicBezTo>
                    <a:cubicBezTo>
                      <a:pt x="12095" y="24397"/>
                      <a:pt x="12106" y="24401"/>
                      <a:pt x="12118" y="24401"/>
                    </a:cubicBezTo>
                    <a:cubicBezTo>
                      <a:pt x="12169" y="24401"/>
                      <a:pt x="12248" y="24331"/>
                      <a:pt x="12256" y="24299"/>
                    </a:cubicBezTo>
                    <a:cubicBezTo>
                      <a:pt x="12265" y="24253"/>
                      <a:pt x="12400" y="24157"/>
                      <a:pt x="12491" y="24157"/>
                    </a:cubicBezTo>
                    <a:cubicBezTo>
                      <a:pt x="12499" y="24157"/>
                      <a:pt x="12507" y="24158"/>
                      <a:pt x="12514" y="24160"/>
                    </a:cubicBezTo>
                    <a:cubicBezTo>
                      <a:pt x="12603" y="24180"/>
                      <a:pt x="12425" y="24279"/>
                      <a:pt x="12395" y="24338"/>
                    </a:cubicBezTo>
                    <a:cubicBezTo>
                      <a:pt x="12362" y="24379"/>
                      <a:pt x="12450" y="24460"/>
                      <a:pt x="12527" y="24460"/>
                    </a:cubicBezTo>
                    <a:cubicBezTo>
                      <a:pt x="12543" y="24460"/>
                      <a:pt x="12559" y="24456"/>
                      <a:pt x="12573" y="24447"/>
                    </a:cubicBezTo>
                    <a:cubicBezTo>
                      <a:pt x="12584" y="24440"/>
                      <a:pt x="12593" y="24436"/>
                      <a:pt x="12600" y="24436"/>
                    </a:cubicBezTo>
                    <a:cubicBezTo>
                      <a:pt x="12639" y="24436"/>
                      <a:pt x="12628" y="24536"/>
                      <a:pt x="12603" y="24586"/>
                    </a:cubicBezTo>
                    <a:cubicBezTo>
                      <a:pt x="12599" y="24598"/>
                      <a:pt x="12590" y="24602"/>
                      <a:pt x="12577" y="24602"/>
                    </a:cubicBezTo>
                    <a:cubicBezTo>
                      <a:pt x="12538" y="24602"/>
                      <a:pt x="12466" y="24554"/>
                      <a:pt x="12405" y="24547"/>
                    </a:cubicBezTo>
                    <a:cubicBezTo>
                      <a:pt x="12335" y="24537"/>
                      <a:pt x="12306" y="24428"/>
                      <a:pt x="12246" y="24428"/>
                    </a:cubicBezTo>
                    <a:cubicBezTo>
                      <a:pt x="12244" y="24427"/>
                      <a:pt x="12242" y="24427"/>
                      <a:pt x="12240" y="24427"/>
                    </a:cubicBezTo>
                    <a:cubicBezTo>
                      <a:pt x="12200" y="24427"/>
                      <a:pt x="12236" y="24531"/>
                      <a:pt x="12236" y="24626"/>
                    </a:cubicBezTo>
                    <a:cubicBezTo>
                      <a:pt x="12236" y="24669"/>
                      <a:pt x="12210" y="24682"/>
                      <a:pt x="12172" y="24682"/>
                    </a:cubicBezTo>
                    <a:cubicBezTo>
                      <a:pt x="12124" y="24682"/>
                      <a:pt x="12058" y="24661"/>
                      <a:pt x="12008" y="24656"/>
                    </a:cubicBezTo>
                    <a:cubicBezTo>
                      <a:pt x="11926" y="24647"/>
                      <a:pt x="11878" y="24599"/>
                      <a:pt x="11808" y="24599"/>
                    </a:cubicBezTo>
                    <a:cubicBezTo>
                      <a:pt x="11793" y="24599"/>
                      <a:pt x="11778" y="24601"/>
                      <a:pt x="11760" y="24606"/>
                    </a:cubicBezTo>
                    <a:cubicBezTo>
                      <a:pt x="11651" y="24626"/>
                      <a:pt x="11542" y="24775"/>
                      <a:pt x="11622" y="24775"/>
                    </a:cubicBezTo>
                    <a:cubicBezTo>
                      <a:pt x="11701" y="24784"/>
                      <a:pt x="11830" y="24834"/>
                      <a:pt x="11810" y="24943"/>
                    </a:cubicBezTo>
                    <a:cubicBezTo>
                      <a:pt x="11804" y="24963"/>
                      <a:pt x="11804" y="24971"/>
                      <a:pt x="11807" y="24971"/>
                    </a:cubicBezTo>
                    <a:cubicBezTo>
                      <a:pt x="11817" y="24971"/>
                      <a:pt x="11873" y="24868"/>
                      <a:pt x="11915" y="24868"/>
                    </a:cubicBezTo>
                    <a:cubicBezTo>
                      <a:pt x="11924" y="24868"/>
                      <a:pt x="11932" y="24872"/>
                      <a:pt x="11939" y="24884"/>
                    </a:cubicBezTo>
                    <a:cubicBezTo>
                      <a:pt x="11987" y="24951"/>
                      <a:pt x="11942" y="25112"/>
                      <a:pt x="12039" y="25112"/>
                    </a:cubicBezTo>
                    <a:cubicBezTo>
                      <a:pt x="12042" y="25112"/>
                      <a:pt x="12045" y="25112"/>
                      <a:pt x="12048" y="25112"/>
                    </a:cubicBezTo>
                    <a:cubicBezTo>
                      <a:pt x="12147" y="25102"/>
                      <a:pt x="12177" y="25062"/>
                      <a:pt x="12207" y="24953"/>
                    </a:cubicBezTo>
                    <a:cubicBezTo>
                      <a:pt x="12213" y="24936"/>
                      <a:pt x="12220" y="24928"/>
                      <a:pt x="12227" y="24928"/>
                    </a:cubicBezTo>
                    <a:cubicBezTo>
                      <a:pt x="12264" y="24928"/>
                      <a:pt x="12307" y="25134"/>
                      <a:pt x="12316" y="25201"/>
                    </a:cubicBezTo>
                    <a:cubicBezTo>
                      <a:pt x="12316" y="25215"/>
                      <a:pt x="12319" y="25221"/>
                      <a:pt x="12325" y="25221"/>
                    </a:cubicBezTo>
                    <a:cubicBezTo>
                      <a:pt x="12352" y="25221"/>
                      <a:pt x="12432" y="25090"/>
                      <a:pt x="12464" y="25032"/>
                    </a:cubicBezTo>
                    <a:cubicBezTo>
                      <a:pt x="12470" y="25024"/>
                      <a:pt x="12480" y="25020"/>
                      <a:pt x="12493" y="25020"/>
                    </a:cubicBezTo>
                    <a:cubicBezTo>
                      <a:pt x="12524" y="25020"/>
                      <a:pt x="12571" y="25041"/>
                      <a:pt x="12613" y="25062"/>
                    </a:cubicBezTo>
                    <a:cubicBezTo>
                      <a:pt x="12534" y="25112"/>
                      <a:pt x="12643" y="25270"/>
                      <a:pt x="12702" y="25290"/>
                    </a:cubicBezTo>
                    <a:cubicBezTo>
                      <a:pt x="12708" y="25292"/>
                      <a:pt x="12713" y="25293"/>
                      <a:pt x="12718" y="25293"/>
                    </a:cubicBezTo>
                    <a:cubicBezTo>
                      <a:pt x="12765" y="25293"/>
                      <a:pt x="12820" y="25220"/>
                      <a:pt x="12891" y="25132"/>
                    </a:cubicBezTo>
                    <a:lnTo>
                      <a:pt x="13119" y="25141"/>
                    </a:lnTo>
                    <a:lnTo>
                      <a:pt x="13109" y="25141"/>
                    </a:lnTo>
                    <a:cubicBezTo>
                      <a:pt x="13069" y="25201"/>
                      <a:pt x="13000" y="25469"/>
                      <a:pt x="13129" y="25538"/>
                    </a:cubicBezTo>
                    <a:cubicBezTo>
                      <a:pt x="13139" y="25548"/>
                      <a:pt x="13139" y="25548"/>
                      <a:pt x="13149" y="25548"/>
                    </a:cubicBezTo>
                    <a:cubicBezTo>
                      <a:pt x="13109" y="25588"/>
                      <a:pt x="13059" y="25657"/>
                      <a:pt x="13010" y="25756"/>
                    </a:cubicBezTo>
                    <a:cubicBezTo>
                      <a:pt x="12975" y="25751"/>
                      <a:pt x="12938" y="25746"/>
                      <a:pt x="12896" y="25746"/>
                    </a:cubicBezTo>
                    <a:cubicBezTo>
                      <a:pt x="12854" y="25746"/>
                      <a:pt x="12806" y="25751"/>
                      <a:pt x="12752" y="25766"/>
                    </a:cubicBezTo>
                    <a:cubicBezTo>
                      <a:pt x="12514" y="25806"/>
                      <a:pt x="12236" y="25945"/>
                      <a:pt x="12415" y="25964"/>
                    </a:cubicBezTo>
                    <a:cubicBezTo>
                      <a:pt x="12593" y="25974"/>
                      <a:pt x="12821" y="26083"/>
                      <a:pt x="12762" y="26302"/>
                    </a:cubicBezTo>
                    <a:cubicBezTo>
                      <a:pt x="12735" y="26408"/>
                      <a:pt x="12809" y="26414"/>
                      <a:pt x="12902" y="26414"/>
                    </a:cubicBezTo>
                    <a:cubicBezTo>
                      <a:pt x="12915" y="26414"/>
                      <a:pt x="12928" y="26414"/>
                      <a:pt x="12942" y="26414"/>
                    </a:cubicBezTo>
                    <a:cubicBezTo>
                      <a:pt x="13013" y="26414"/>
                      <a:pt x="13088" y="26418"/>
                      <a:pt x="13139" y="26460"/>
                    </a:cubicBezTo>
                    <a:cubicBezTo>
                      <a:pt x="13010" y="26490"/>
                      <a:pt x="12970" y="26658"/>
                      <a:pt x="12871" y="26956"/>
                    </a:cubicBezTo>
                    <a:cubicBezTo>
                      <a:pt x="12842" y="27048"/>
                      <a:pt x="12808" y="27072"/>
                      <a:pt x="12770" y="27072"/>
                    </a:cubicBezTo>
                    <a:cubicBezTo>
                      <a:pt x="12727" y="27072"/>
                      <a:pt x="12681" y="27041"/>
                      <a:pt x="12635" y="27041"/>
                    </a:cubicBezTo>
                    <a:cubicBezTo>
                      <a:pt x="12582" y="27041"/>
                      <a:pt x="12529" y="27083"/>
                      <a:pt x="12484" y="27263"/>
                    </a:cubicBezTo>
                    <a:cubicBezTo>
                      <a:pt x="12430" y="27483"/>
                      <a:pt x="12535" y="27561"/>
                      <a:pt x="12678" y="27561"/>
                    </a:cubicBezTo>
                    <a:cubicBezTo>
                      <a:pt x="12852" y="27561"/>
                      <a:pt x="13082" y="27447"/>
                      <a:pt x="13158" y="27333"/>
                    </a:cubicBezTo>
                    <a:cubicBezTo>
                      <a:pt x="13297" y="27134"/>
                      <a:pt x="13049" y="27303"/>
                      <a:pt x="13287" y="27154"/>
                    </a:cubicBezTo>
                    <a:cubicBezTo>
                      <a:pt x="13326" y="27131"/>
                      <a:pt x="13355" y="27121"/>
                      <a:pt x="13377" y="27121"/>
                    </a:cubicBezTo>
                    <a:cubicBezTo>
                      <a:pt x="13498" y="27121"/>
                      <a:pt x="13393" y="27431"/>
                      <a:pt x="13268" y="27700"/>
                    </a:cubicBezTo>
                    <a:cubicBezTo>
                      <a:pt x="13161" y="27926"/>
                      <a:pt x="13106" y="28072"/>
                      <a:pt x="13158" y="28072"/>
                    </a:cubicBezTo>
                    <a:cubicBezTo>
                      <a:pt x="13179" y="28072"/>
                      <a:pt x="13218" y="28048"/>
                      <a:pt x="13277" y="27997"/>
                    </a:cubicBezTo>
                    <a:cubicBezTo>
                      <a:pt x="13496" y="27819"/>
                      <a:pt x="13406" y="27571"/>
                      <a:pt x="13506" y="27323"/>
                    </a:cubicBezTo>
                    <a:cubicBezTo>
                      <a:pt x="13532" y="27253"/>
                      <a:pt x="13567" y="27224"/>
                      <a:pt x="13604" y="27224"/>
                    </a:cubicBezTo>
                    <a:cubicBezTo>
                      <a:pt x="13693" y="27224"/>
                      <a:pt x="13795" y="27387"/>
                      <a:pt x="13823" y="27541"/>
                    </a:cubicBezTo>
                    <a:cubicBezTo>
                      <a:pt x="13872" y="27749"/>
                      <a:pt x="13714" y="27571"/>
                      <a:pt x="13555" y="27838"/>
                    </a:cubicBezTo>
                    <a:cubicBezTo>
                      <a:pt x="13446" y="28030"/>
                      <a:pt x="13301" y="28296"/>
                      <a:pt x="13376" y="28296"/>
                    </a:cubicBezTo>
                    <a:cubicBezTo>
                      <a:pt x="13417" y="28296"/>
                      <a:pt x="13525" y="28215"/>
                      <a:pt x="13743" y="27997"/>
                    </a:cubicBezTo>
                    <a:cubicBezTo>
                      <a:pt x="13892" y="27848"/>
                      <a:pt x="13872" y="27719"/>
                      <a:pt x="13942" y="27680"/>
                    </a:cubicBezTo>
                    <a:cubicBezTo>
                      <a:pt x="13949" y="27676"/>
                      <a:pt x="13956" y="27674"/>
                      <a:pt x="13963" y="27674"/>
                    </a:cubicBezTo>
                    <a:cubicBezTo>
                      <a:pt x="14033" y="27674"/>
                      <a:pt x="14123" y="27826"/>
                      <a:pt x="14061" y="27898"/>
                    </a:cubicBezTo>
                    <a:cubicBezTo>
                      <a:pt x="13991" y="27977"/>
                      <a:pt x="13962" y="27967"/>
                      <a:pt x="13843" y="28086"/>
                    </a:cubicBezTo>
                    <a:cubicBezTo>
                      <a:pt x="13724" y="28205"/>
                      <a:pt x="13664" y="28176"/>
                      <a:pt x="13446" y="28394"/>
                    </a:cubicBezTo>
                    <a:cubicBezTo>
                      <a:pt x="13358" y="28482"/>
                      <a:pt x="13292" y="28514"/>
                      <a:pt x="13229" y="28514"/>
                    </a:cubicBezTo>
                    <a:cubicBezTo>
                      <a:pt x="13131" y="28514"/>
                      <a:pt x="13043" y="28435"/>
                      <a:pt x="12891" y="28374"/>
                    </a:cubicBezTo>
                    <a:cubicBezTo>
                      <a:pt x="12855" y="28360"/>
                      <a:pt x="12832" y="28354"/>
                      <a:pt x="12819" y="28354"/>
                    </a:cubicBezTo>
                    <a:cubicBezTo>
                      <a:pt x="12733" y="28354"/>
                      <a:pt x="13019" y="28595"/>
                      <a:pt x="12950" y="28741"/>
                    </a:cubicBezTo>
                    <a:cubicBezTo>
                      <a:pt x="12927" y="28788"/>
                      <a:pt x="12864" y="28804"/>
                      <a:pt x="12787" y="28804"/>
                    </a:cubicBezTo>
                    <a:cubicBezTo>
                      <a:pt x="12606" y="28804"/>
                      <a:pt x="12345" y="28711"/>
                      <a:pt x="12345" y="28711"/>
                    </a:cubicBezTo>
                    <a:cubicBezTo>
                      <a:pt x="12345" y="28711"/>
                      <a:pt x="12246" y="28880"/>
                      <a:pt x="12306" y="28889"/>
                    </a:cubicBezTo>
                    <a:cubicBezTo>
                      <a:pt x="12365" y="28899"/>
                      <a:pt x="12464" y="28860"/>
                      <a:pt x="12514" y="29058"/>
                    </a:cubicBezTo>
                    <a:cubicBezTo>
                      <a:pt x="12529" y="29134"/>
                      <a:pt x="12512" y="29158"/>
                      <a:pt x="12473" y="29158"/>
                    </a:cubicBezTo>
                    <a:cubicBezTo>
                      <a:pt x="12409" y="29158"/>
                      <a:pt x="12287" y="29098"/>
                      <a:pt x="12147" y="29098"/>
                    </a:cubicBezTo>
                    <a:cubicBezTo>
                      <a:pt x="11909" y="29098"/>
                      <a:pt x="11998" y="29127"/>
                      <a:pt x="11969" y="29326"/>
                    </a:cubicBezTo>
                    <a:cubicBezTo>
                      <a:pt x="11957" y="29401"/>
                      <a:pt x="11979" y="29419"/>
                      <a:pt x="12019" y="29419"/>
                    </a:cubicBezTo>
                    <a:cubicBezTo>
                      <a:pt x="12057" y="29419"/>
                      <a:pt x="12110" y="29404"/>
                      <a:pt x="12168" y="29404"/>
                    </a:cubicBezTo>
                    <a:cubicBezTo>
                      <a:pt x="12213" y="29404"/>
                      <a:pt x="12260" y="29413"/>
                      <a:pt x="12306" y="29445"/>
                    </a:cubicBezTo>
                    <a:cubicBezTo>
                      <a:pt x="12474" y="29564"/>
                      <a:pt x="12177" y="29544"/>
                      <a:pt x="12177" y="29831"/>
                    </a:cubicBezTo>
                    <a:cubicBezTo>
                      <a:pt x="12172" y="29958"/>
                      <a:pt x="12205" y="30006"/>
                      <a:pt x="12252" y="30006"/>
                    </a:cubicBezTo>
                    <a:cubicBezTo>
                      <a:pt x="12308" y="30006"/>
                      <a:pt x="12385" y="29938"/>
                      <a:pt x="12445" y="29851"/>
                    </a:cubicBezTo>
                    <a:cubicBezTo>
                      <a:pt x="12564" y="29693"/>
                      <a:pt x="12653" y="29663"/>
                      <a:pt x="12732" y="29484"/>
                    </a:cubicBezTo>
                    <a:cubicBezTo>
                      <a:pt x="12796" y="29330"/>
                      <a:pt x="12818" y="29183"/>
                      <a:pt x="12921" y="29183"/>
                    </a:cubicBezTo>
                    <a:cubicBezTo>
                      <a:pt x="12930" y="29183"/>
                      <a:pt x="12940" y="29184"/>
                      <a:pt x="12950" y="29187"/>
                    </a:cubicBezTo>
                    <a:cubicBezTo>
                      <a:pt x="13079" y="29217"/>
                      <a:pt x="13039" y="29286"/>
                      <a:pt x="12930" y="29584"/>
                    </a:cubicBezTo>
                    <a:cubicBezTo>
                      <a:pt x="12821" y="29881"/>
                      <a:pt x="12811" y="29772"/>
                      <a:pt x="12911" y="29931"/>
                    </a:cubicBezTo>
                    <a:cubicBezTo>
                      <a:pt x="12926" y="29959"/>
                      <a:pt x="12940" y="29971"/>
                      <a:pt x="12954" y="29971"/>
                    </a:cubicBezTo>
                    <a:cubicBezTo>
                      <a:pt x="13022" y="29971"/>
                      <a:pt x="13074" y="29676"/>
                      <a:pt x="13099" y="29544"/>
                    </a:cubicBezTo>
                    <a:cubicBezTo>
                      <a:pt x="13129" y="29385"/>
                      <a:pt x="13258" y="29425"/>
                      <a:pt x="13426" y="29316"/>
                    </a:cubicBezTo>
                    <a:cubicBezTo>
                      <a:pt x="13451" y="29300"/>
                      <a:pt x="13469" y="29293"/>
                      <a:pt x="13484" y="29293"/>
                    </a:cubicBezTo>
                    <a:cubicBezTo>
                      <a:pt x="13568" y="29293"/>
                      <a:pt x="13496" y="29540"/>
                      <a:pt x="13496" y="29693"/>
                    </a:cubicBezTo>
                    <a:cubicBezTo>
                      <a:pt x="13496" y="29861"/>
                      <a:pt x="13466" y="29792"/>
                      <a:pt x="13406" y="30050"/>
                    </a:cubicBezTo>
                    <a:cubicBezTo>
                      <a:pt x="13392" y="30122"/>
                      <a:pt x="13395" y="30152"/>
                      <a:pt x="13409" y="30152"/>
                    </a:cubicBezTo>
                    <a:cubicBezTo>
                      <a:pt x="13444" y="30152"/>
                      <a:pt x="13552" y="29954"/>
                      <a:pt x="13644" y="29762"/>
                    </a:cubicBezTo>
                    <a:cubicBezTo>
                      <a:pt x="13694" y="29645"/>
                      <a:pt x="13709" y="29613"/>
                      <a:pt x="13734" y="29613"/>
                    </a:cubicBezTo>
                    <a:cubicBezTo>
                      <a:pt x="13764" y="29613"/>
                      <a:pt x="13809" y="29664"/>
                      <a:pt x="13957" y="29664"/>
                    </a:cubicBezTo>
                    <a:cubicBezTo>
                      <a:pt x="13971" y="29664"/>
                      <a:pt x="13986" y="29664"/>
                      <a:pt x="14001" y="29663"/>
                    </a:cubicBezTo>
                    <a:cubicBezTo>
                      <a:pt x="14036" y="29660"/>
                      <a:pt x="14063" y="29658"/>
                      <a:pt x="14084" y="29658"/>
                    </a:cubicBezTo>
                    <a:cubicBezTo>
                      <a:pt x="14255" y="29658"/>
                      <a:pt x="14002" y="29766"/>
                      <a:pt x="13843" y="29960"/>
                    </a:cubicBezTo>
                    <a:cubicBezTo>
                      <a:pt x="13721" y="30109"/>
                      <a:pt x="13733" y="30147"/>
                      <a:pt x="13806" y="30147"/>
                    </a:cubicBezTo>
                    <a:cubicBezTo>
                      <a:pt x="13840" y="30147"/>
                      <a:pt x="13888" y="30138"/>
                      <a:pt x="13942" y="30129"/>
                    </a:cubicBezTo>
                    <a:cubicBezTo>
                      <a:pt x="14110" y="30099"/>
                      <a:pt x="13952" y="30129"/>
                      <a:pt x="14239" y="30040"/>
                    </a:cubicBezTo>
                    <a:cubicBezTo>
                      <a:pt x="14264" y="30032"/>
                      <a:pt x="14285" y="30028"/>
                      <a:pt x="14303" y="30028"/>
                    </a:cubicBezTo>
                    <a:cubicBezTo>
                      <a:pt x="14483" y="30028"/>
                      <a:pt x="14319" y="30406"/>
                      <a:pt x="14319" y="30406"/>
                    </a:cubicBezTo>
                    <a:cubicBezTo>
                      <a:pt x="14319" y="30406"/>
                      <a:pt x="14187" y="30516"/>
                      <a:pt x="14038" y="30516"/>
                    </a:cubicBezTo>
                    <a:cubicBezTo>
                      <a:pt x="14013" y="30516"/>
                      <a:pt x="13987" y="30513"/>
                      <a:pt x="13962" y="30506"/>
                    </a:cubicBezTo>
                    <a:cubicBezTo>
                      <a:pt x="13812" y="30464"/>
                      <a:pt x="13802" y="30284"/>
                      <a:pt x="13681" y="30284"/>
                    </a:cubicBezTo>
                    <a:cubicBezTo>
                      <a:pt x="13657" y="30284"/>
                      <a:pt x="13629" y="30291"/>
                      <a:pt x="13595" y="30307"/>
                    </a:cubicBezTo>
                    <a:cubicBezTo>
                      <a:pt x="13396" y="30406"/>
                      <a:pt x="13426" y="30466"/>
                      <a:pt x="13367" y="30525"/>
                    </a:cubicBezTo>
                    <a:cubicBezTo>
                      <a:pt x="13350" y="30542"/>
                      <a:pt x="13339" y="30545"/>
                      <a:pt x="13328" y="30545"/>
                    </a:cubicBezTo>
                    <a:cubicBezTo>
                      <a:pt x="13319" y="30545"/>
                      <a:pt x="13310" y="30543"/>
                      <a:pt x="13300" y="30543"/>
                    </a:cubicBezTo>
                    <a:cubicBezTo>
                      <a:pt x="13277" y="30543"/>
                      <a:pt x="13248" y="30555"/>
                      <a:pt x="13188" y="30635"/>
                    </a:cubicBezTo>
                    <a:cubicBezTo>
                      <a:pt x="13138" y="30705"/>
                      <a:pt x="13110" y="30737"/>
                      <a:pt x="13087" y="30737"/>
                    </a:cubicBezTo>
                    <a:cubicBezTo>
                      <a:pt x="13055" y="30737"/>
                      <a:pt x="13036" y="30675"/>
                      <a:pt x="12990" y="30565"/>
                    </a:cubicBezTo>
                    <a:cubicBezTo>
                      <a:pt x="12970" y="30515"/>
                      <a:pt x="12931" y="30496"/>
                      <a:pt x="12882" y="30496"/>
                    </a:cubicBezTo>
                    <a:cubicBezTo>
                      <a:pt x="12756" y="30496"/>
                      <a:pt x="12564" y="30619"/>
                      <a:pt x="12464" y="30654"/>
                    </a:cubicBezTo>
                    <a:cubicBezTo>
                      <a:pt x="12316" y="30714"/>
                      <a:pt x="12712" y="30912"/>
                      <a:pt x="12683" y="30991"/>
                    </a:cubicBezTo>
                    <a:cubicBezTo>
                      <a:pt x="12664" y="31029"/>
                      <a:pt x="12660" y="31042"/>
                      <a:pt x="12645" y="31042"/>
                    </a:cubicBezTo>
                    <a:cubicBezTo>
                      <a:pt x="12628" y="31042"/>
                      <a:pt x="12597" y="31027"/>
                      <a:pt x="12514" y="31011"/>
                    </a:cubicBezTo>
                    <a:cubicBezTo>
                      <a:pt x="12438" y="30997"/>
                      <a:pt x="12351" y="30985"/>
                      <a:pt x="12278" y="30985"/>
                    </a:cubicBezTo>
                    <a:cubicBezTo>
                      <a:pt x="12197" y="30985"/>
                      <a:pt x="12133" y="31000"/>
                      <a:pt x="12117" y="31041"/>
                    </a:cubicBezTo>
                    <a:cubicBezTo>
                      <a:pt x="12088" y="31120"/>
                      <a:pt x="12068" y="31239"/>
                      <a:pt x="11979" y="31309"/>
                    </a:cubicBezTo>
                    <a:cubicBezTo>
                      <a:pt x="11889" y="31378"/>
                      <a:pt x="12068" y="31616"/>
                      <a:pt x="12137" y="31646"/>
                    </a:cubicBezTo>
                    <a:cubicBezTo>
                      <a:pt x="12146" y="31650"/>
                      <a:pt x="12154" y="31652"/>
                      <a:pt x="12163" y="31652"/>
                    </a:cubicBezTo>
                    <a:cubicBezTo>
                      <a:pt x="12213" y="31652"/>
                      <a:pt x="12268" y="31575"/>
                      <a:pt x="12395" y="31388"/>
                    </a:cubicBezTo>
                    <a:cubicBezTo>
                      <a:pt x="12477" y="31268"/>
                      <a:pt x="12529" y="31226"/>
                      <a:pt x="12567" y="31226"/>
                    </a:cubicBezTo>
                    <a:cubicBezTo>
                      <a:pt x="12598" y="31226"/>
                      <a:pt x="12621" y="31253"/>
                      <a:pt x="12643" y="31289"/>
                    </a:cubicBezTo>
                    <a:cubicBezTo>
                      <a:pt x="12683" y="31368"/>
                      <a:pt x="12494" y="31458"/>
                      <a:pt x="12454" y="31527"/>
                    </a:cubicBezTo>
                    <a:cubicBezTo>
                      <a:pt x="12405" y="31596"/>
                      <a:pt x="12256" y="31864"/>
                      <a:pt x="12385" y="31963"/>
                    </a:cubicBezTo>
                    <a:cubicBezTo>
                      <a:pt x="12456" y="32014"/>
                      <a:pt x="12517" y="32039"/>
                      <a:pt x="12559" y="32039"/>
                    </a:cubicBezTo>
                    <a:cubicBezTo>
                      <a:pt x="12600" y="32039"/>
                      <a:pt x="12623" y="32017"/>
                      <a:pt x="12623" y="31973"/>
                    </a:cubicBezTo>
                    <a:cubicBezTo>
                      <a:pt x="12623" y="31900"/>
                      <a:pt x="12717" y="31705"/>
                      <a:pt x="12800" y="31705"/>
                    </a:cubicBezTo>
                    <a:cubicBezTo>
                      <a:pt x="12818" y="31705"/>
                      <a:pt x="12835" y="31714"/>
                      <a:pt x="12851" y="31735"/>
                    </a:cubicBezTo>
                    <a:cubicBezTo>
                      <a:pt x="12869" y="31761"/>
                      <a:pt x="12894" y="31771"/>
                      <a:pt x="12924" y="31771"/>
                    </a:cubicBezTo>
                    <a:cubicBezTo>
                      <a:pt x="13047" y="31771"/>
                      <a:pt x="13244" y="31593"/>
                      <a:pt x="13268" y="31497"/>
                    </a:cubicBezTo>
                    <a:cubicBezTo>
                      <a:pt x="13295" y="31389"/>
                      <a:pt x="13608" y="31142"/>
                      <a:pt x="13828" y="31142"/>
                    </a:cubicBezTo>
                    <a:cubicBezTo>
                      <a:pt x="13851" y="31142"/>
                      <a:pt x="13872" y="31145"/>
                      <a:pt x="13892" y="31150"/>
                    </a:cubicBezTo>
                    <a:cubicBezTo>
                      <a:pt x="14120" y="31210"/>
                      <a:pt x="13694" y="31458"/>
                      <a:pt x="13605" y="31596"/>
                    </a:cubicBezTo>
                    <a:cubicBezTo>
                      <a:pt x="13531" y="31712"/>
                      <a:pt x="13751" y="31923"/>
                      <a:pt x="13930" y="31923"/>
                    </a:cubicBezTo>
                    <a:cubicBezTo>
                      <a:pt x="13966" y="31923"/>
                      <a:pt x="14001" y="31914"/>
                      <a:pt x="14031" y="31894"/>
                    </a:cubicBezTo>
                    <a:cubicBezTo>
                      <a:pt x="14058" y="31876"/>
                      <a:pt x="14080" y="31868"/>
                      <a:pt x="14098" y="31868"/>
                    </a:cubicBezTo>
                    <a:cubicBezTo>
                      <a:pt x="14200" y="31868"/>
                      <a:pt x="14171" y="32123"/>
                      <a:pt x="14120" y="32241"/>
                    </a:cubicBezTo>
                    <a:cubicBezTo>
                      <a:pt x="14106" y="32275"/>
                      <a:pt x="14080" y="32288"/>
                      <a:pt x="14047" y="32288"/>
                    </a:cubicBezTo>
                    <a:cubicBezTo>
                      <a:pt x="13947" y="32288"/>
                      <a:pt x="13779" y="32167"/>
                      <a:pt x="13644" y="32152"/>
                    </a:cubicBezTo>
                    <a:cubicBezTo>
                      <a:pt x="13456" y="32132"/>
                      <a:pt x="13387" y="31854"/>
                      <a:pt x="13248" y="31834"/>
                    </a:cubicBezTo>
                    <a:cubicBezTo>
                      <a:pt x="13243" y="31834"/>
                      <a:pt x="13239" y="31833"/>
                      <a:pt x="13236" y="31833"/>
                    </a:cubicBezTo>
                    <a:cubicBezTo>
                      <a:pt x="13125" y="31833"/>
                      <a:pt x="13208" y="32110"/>
                      <a:pt x="13208" y="32360"/>
                    </a:cubicBezTo>
                    <a:cubicBezTo>
                      <a:pt x="13208" y="32469"/>
                      <a:pt x="13148" y="32502"/>
                      <a:pt x="13061" y="32502"/>
                    </a:cubicBezTo>
                    <a:cubicBezTo>
                      <a:pt x="12942" y="32502"/>
                      <a:pt x="12774" y="32441"/>
                      <a:pt x="12643" y="32429"/>
                    </a:cubicBezTo>
                    <a:cubicBezTo>
                      <a:pt x="12456" y="32412"/>
                      <a:pt x="12334" y="32278"/>
                      <a:pt x="12147" y="32278"/>
                    </a:cubicBezTo>
                    <a:cubicBezTo>
                      <a:pt x="12116" y="32278"/>
                      <a:pt x="12083" y="32282"/>
                      <a:pt x="12048" y="32290"/>
                    </a:cubicBezTo>
                    <a:cubicBezTo>
                      <a:pt x="11790" y="32350"/>
                      <a:pt x="11513" y="32727"/>
                      <a:pt x="11701" y="32747"/>
                    </a:cubicBezTo>
                    <a:cubicBezTo>
                      <a:pt x="11899" y="32766"/>
                      <a:pt x="12226" y="32905"/>
                      <a:pt x="12167" y="33183"/>
                    </a:cubicBezTo>
                    <a:cubicBezTo>
                      <a:pt x="12156" y="33233"/>
                      <a:pt x="12156" y="33253"/>
                      <a:pt x="12164" y="33253"/>
                    </a:cubicBezTo>
                    <a:cubicBezTo>
                      <a:pt x="12193" y="33253"/>
                      <a:pt x="12333" y="32973"/>
                      <a:pt x="12436" y="32973"/>
                    </a:cubicBezTo>
                    <a:cubicBezTo>
                      <a:pt x="12457" y="32973"/>
                      <a:pt x="12477" y="32985"/>
                      <a:pt x="12494" y="33014"/>
                    </a:cubicBezTo>
                    <a:cubicBezTo>
                      <a:pt x="12610" y="33208"/>
                      <a:pt x="12500" y="33600"/>
                      <a:pt x="12734" y="33600"/>
                    </a:cubicBezTo>
                    <a:cubicBezTo>
                      <a:pt x="12740" y="33600"/>
                      <a:pt x="12746" y="33600"/>
                      <a:pt x="12752" y="33599"/>
                    </a:cubicBezTo>
                    <a:cubicBezTo>
                      <a:pt x="13010" y="33579"/>
                      <a:pt x="13059" y="33470"/>
                      <a:pt x="13149" y="33193"/>
                    </a:cubicBezTo>
                    <a:cubicBezTo>
                      <a:pt x="13163" y="33148"/>
                      <a:pt x="13179" y="33129"/>
                      <a:pt x="13196" y="33129"/>
                    </a:cubicBezTo>
                    <a:cubicBezTo>
                      <a:pt x="13285" y="33129"/>
                      <a:pt x="13398" y="33661"/>
                      <a:pt x="13406" y="33827"/>
                    </a:cubicBezTo>
                    <a:cubicBezTo>
                      <a:pt x="13410" y="33864"/>
                      <a:pt x="13421" y="33880"/>
                      <a:pt x="13436" y="33880"/>
                    </a:cubicBezTo>
                    <a:cubicBezTo>
                      <a:pt x="13510" y="33880"/>
                      <a:pt x="13693" y="33541"/>
                      <a:pt x="13783" y="33411"/>
                    </a:cubicBezTo>
                    <a:cubicBezTo>
                      <a:pt x="13799" y="33382"/>
                      <a:pt x="13830" y="33369"/>
                      <a:pt x="13868" y="33369"/>
                    </a:cubicBezTo>
                    <a:cubicBezTo>
                      <a:pt x="13946" y="33369"/>
                      <a:pt x="14057" y="33420"/>
                      <a:pt x="14150" y="33480"/>
                    </a:cubicBezTo>
                    <a:cubicBezTo>
                      <a:pt x="13942" y="33619"/>
                      <a:pt x="14219" y="34016"/>
                      <a:pt x="14378" y="34075"/>
                    </a:cubicBezTo>
                    <a:cubicBezTo>
                      <a:pt x="14388" y="34079"/>
                      <a:pt x="14398" y="34080"/>
                      <a:pt x="14408" y="34080"/>
                    </a:cubicBezTo>
                    <a:cubicBezTo>
                      <a:pt x="14512" y="34080"/>
                      <a:pt x="14644" y="33902"/>
                      <a:pt x="14824" y="33649"/>
                    </a:cubicBezTo>
                    <a:lnTo>
                      <a:pt x="15380" y="33679"/>
                    </a:lnTo>
                    <a:cubicBezTo>
                      <a:pt x="15380" y="33688"/>
                      <a:pt x="15370" y="33688"/>
                      <a:pt x="15370" y="33698"/>
                    </a:cubicBezTo>
                    <a:cubicBezTo>
                      <a:pt x="15261" y="33837"/>
                      <a:pt x="15092" y="34521"/>
                      <a:pt x="15399" y="34720"/>
                    </a:cubicBezTo>
                    <a:cubicBezTo>
                      <a:pt x="15446" y="34750"/>
                      <a:pt x="15484" y="34763"/>
                      <a:pt x="15515" y="34763"/>
                    </a:cubicBezTo>
                    <a:cubicBezTo>
                      <a:pt x="15684" y="34763"/>
                      <a:pt x="15627" y="34355"/>
                      <a:pt x="15627" y="34204"/>
                    </a:cubicBezTo>
                    <a:cubicBezTo>
                      <a:pt x="15627" y="34105"/>
                      <a:pt x="15776" y="33807"/>
                      <a:pt x="15935" y="33649"/>
                    </a:cubicBezTo>
                    <a:lnTo>
                      <a:pt x="16113" y="33629"/>
                    </a:lnTo>
                    <a:lnTo>
                      <a:pt x="16440" y="33579"/>
                    </a:lnTo>
                    <a:lnTo>
                      <a:pt x="16440" y="33579"/>
                    </a:lnTo>
                    <a:cubicBezTo>
                      <a:pt x="16431" y="33609"/>
                      <a:pt x="16421" y="33629"/>
                      <a:pt x="16411" y="33659"/>
                    </a:cubicBezTo>
                    <a:cubicBezTo>
                      <a:pt x="16490" y="33649"/>
                      <a:pt x="16579" y="33619"/>
                      <a:pt x="16668" y="33569"/>
                    </a:cubicBezTo>
                    <a:cubicBezTo>
                      <a:pt x="16668" y="33560"/>
                      <a:pt x="16678" y="33550"/>
                      <a:pt x="16678" y="33540"/>
                    </a:cubicBezTo>
                    <a:lnTo>
                      <a:pt x="16778" y="33530"/>
                    </a:lnTo>
                    <a:cubicBezTo>
                      <a:pt x="16778" y="33530"/>
                      <a:pt x="17314" y="33086"/>
                      <a:pt x="17518" y="33086"/>
                    </a:cubicBezTo>
                    <a:cubicBezTo>
                      <a:pt x="17546" y="33086"/>
                      <a:pt x="17567" y="33094"/>
                      <a:pt x="17581" y="33113"/>
                    </a:cubicBezTo>
                    <a:cubicBezTo>
                      <a:pt x="17674" y="33249"/>
                      <a:pt x="17891" y="33690"/>
                      <a:pt x="17964" y="33690"/>
                    </a:cubicBezTo>
                    <a:cubicBezTo>
                      <a:pt x="17976" y="33690"/>
                      <a:pt x="17984" y="33677"/>
                      <a:pt x="17987" y="33649"/>
                    </a:cubicBezTo>
                    <a:cubicBezTo>
                      <a:pt x="17994" y="33513"/>
                      <a:pt x="18061" y="33349"/>
                      <a:pt x="18132" y="33349"/>
                    </a:cubicBezTo>
                    <a:cubicBezTo>
                      <a:pt x="18164" y="33349"/>
                      <a:pt x="18197" y="33383"/>
                      <a:pt x="18225" y="33470"/>
                    </a:cubicBezTo>
                    <a:cubicBezTo>
                      <a:pt x="18314" y="33748"/>
                      <a:pt x="18523" y="34016"/>
                      <a:pt x="18771" y="34035"/>
                    </a:cubicBezTo>
                    <a:cubicBezTo>
                      <a:pt x="18776" y="34036"/>
                      <a:pt x="18782" y="34036"/>
                      <a:pt x="18787" y="34036"/>
                    </a:cubicBezTo>
                    <a:cubicBezTo>
                      <a:pt x="19012" y="34036"/>
                      <a:pt x="18654" y="33624"/>
                      <a:pt x="18771" y="33431"/>
                    </a:cubicBezTo>
                    <a:cubicBezTo>
                      <a:pt x="18820" y="33348"/>
                      <a:pt x="18914" y="33341"/>
                      <a:pt x="19003" y="33341"/>
                    </a:cubicBezTo>
                    <a:cubicBezTo>
                      <a:pt x="19021" y="33341"/>
                      <a:pt x="19039" y="33341"/>
                      <a:pt x="19056" y="33341"/>
                    </a:cubicBezTo>
                    <a:cubicBezTo>
                      <a:pt x="19157" y="33341"/>
                      <a:pt x="19237" y="33332"/>
                      <a:pt x="19207" y="33193"/>
                    </a:cubicBezTo>
                    <a:cubicBezTo>
                      <a:pt x="19147" y="32915"/>
                      <a:pt x="19385" y="32766"/>
                      <a:pt x="19584" y="32747"/>
                    </a:cubicBezTo>
                    <a:cubicBezTo>
                      <a:pt x="19772" y="32727"/>
                      <a:pt x="19475" y="32548"/>
                      <a:pt x="19217" y="32489"/>
                    </a:cubicBezTo>
                    <a:cubicBezTo>
                      <a:pt x="19151" y="32473"/>
                      <a:pt x="19098" y="32467"/>
                      <a:pt x="19050" y="32467"/>
                    </a:cubicBezTo>
                    <a:cubicBezTo>
                      <a:pt x="18917" y="32467"/>
                      <a:pt x="18832" y="32514"/>
                      <a:pt x="18671" y="32528"/>
                    </a:cubicBezTo>
                    <a:cubicBezTo>
                      <a:pt x="18550" y="32539"/>
                      <a:pt x="18456" y="32583"/>
                      <a:pt x="18396" y="32583"/>
                    </a:cubicBezTo>
                    <a:cubicBezTo>
                      <a:pt x="18342" y="32583"/>
                      <a:pt x="18314" y="32549"/>
                      <a:pt x="18314" y="32429"/>
                    </a:cubicBezTo>
                    <a:cubicBezTo>
                      <a:pt x="18314" y="32181"/>
                      <a:pt x="18158" y="31932"/>
                      <a:pt x="18031" y="31932"/>
                    </a:cubicBezTo>
                    <a:cubicBezTo>
                      <a:pt x="18026" y="31932"/>
                      <a:pt x="18022" y="31933"/>
                      <a:pt x="18017" y="31933"/>
                    </a:cubicBezTo>
                    <a:cubicBezTo>
                      <a:pt x="17878" y="31953"/>
                      <a:pt x="17819" y="32132"/>
                      <a:pt x="17640" y="32152"/>
                    </a:cubicBezTo>
                    <a:cubicBezTo>
                      <a:pt x="17591" y="32152"/>
                      <a:pt x="17541" y="32152"/>
                      <a:pt x="17482" y="32142"/>
                    </a:cubicBezTo>
                    <a:cubicBezTo>
                      <a:pt x="17491" y="32132"/>
                      <a:pt x="17501" y="32112"/>
                      <a:pt x="17521" y="32092"/>
                    </a:cubicBezTo>
                    <a:cubicBezTo>
                      <a:pt x="17620" y="31973"/>
                      <a:pt x="17650" y="31983"/>
                      <a:pt x="17710" y="31894"/>
                    </a:cubicBezTo>
                    <a:cubicBezTo>
                      <a:pt x="17749" y="31844"/>
                      <a:pt x="17720" y="31735"/>
                      <a:pt x="17670" y="31686"/>
                    </a:cubicBezTo>
                    <a:cubicBezTo>
                      <a:pt x="17650" y="31695"/>
                      <a:pt x="17630" y="31705"/>
                      <a:pt x="17610" y="31705"/>
                    </a:cubicBezTo>
                    <a:cubicBezTo>
                      <a:pt x="17601" y="31695"/>
                      <a:pt x="17601" y="31695"/>
                      <a:pt x="17591" y="31686"/>
                    </a:cubicBezTo>
                    <a:cubicBezTo>
                      <a:pt x="17541" y="31626"/>
                      <a:pt x="17472" y="31567"/>
                      <a:pt x="17422" y="31497"/>
                    </a:cubicBezTo>
                    <a:cubicBezTo>
                      <a:pt x="17363" y="31428"/>
                      <a:pt x="17323" y="31358"/>
                      <a:pt x="17363" y="31319"/>
                    </a:cubicBezTo>
                    <a:cubicBezTo>
                      <a:pt x="17372" y="31309"/>
                      <a:pt x="17392" y="31299"/>
                      <a:pt x="17412" y="31289"/>
                    </a:cubicBezTo>
                    <a:cubicBezTo>
                      <a:pt x="17494" y="31268"/>
                      <a:pt x="17595" y="31256"/>
                      <a:pt x="17692" y="31256"/>
                    </a:cubicBezTo>
                    <a:cubicBezTo>
                      <a:pt x="17866" y="31256"/>
                      <a:pt x="18028" y="31292"/>
                      <a:pt x="18047" y="31368"/>
                    </a:cubicBezTo>
                    <a:cubicBezTo>
                      <a:pt x="18071" y="31466"/>
                      <a:pt x="18275" y="31657"/>
                      <a:pt x="18397" y="31657"/>
                    </a:cubicBezTo>
                    <a:cubicBezTo>
                      <a:pt x="18424" y="31657"/>
                      <a:pt x="18447" y="31647"/>
                      <a:pt x="18463" y="31626"/>
                    </a:cubicBezTo>
                    <a:cubicBezTo>
                      <a:pt x="18476" y="31609"/>
                      <a:pt x="18490" y="31601"/>
                      <a:pt x="18506" y="31601"/>
                    </a:cubicBezTo>
                    <a:cubicBezTo>
                      <a:pt x="18597" y="31601"/>
                      <a:pt x="18721" y="31867"/>
                      <a:pt x="18721" y="31943"/>
                    </a:cubicBezTo>
                    <a:cubicBezTo>
                      <a:pt x="18721" y="32019"/>
                      <a:pt x="18692" y="32223"/>
                      <a:pt x="18768" y="32223"/>
                    </a:cubicBezTo>
                    <a:cubicBezTo>
                      <a:pt x="18782" y="32223"/>
                      <a:pt x="18799" y="32216"/>
                      <a:pt x="18820" y="32201"/>
                    </a:cubicBezTo>
                    <a:cubicBezTo>
                      <a:pt x="18949" y="32102"/>
                      <a:pt x="18880" y="31745"/>
                      <a:pt x="18830" y="31676"/>
                    </a:cubicBezTo>
                    <a:cubicBezTo>
                      <a:pt x="18790" y="31606"/>
                      <a:pt x="18652" y="31487"/>
                      <a:pt x="18701" y="31408"/>
                    </a:cubicBezTo>
                    <a:cubicBezTo>
                      <a:pt x="18720" y="31370"/>
                      <a:pt x="18746" y="31336"/>
                      <a:pt x="18785" y="31336"/>
                    </a:cubicBezTo>
                    <a:cubicBezTo>
                      <a:pt x="18826" y="31336"/>
                      <a:pt x="18882" y="31374"/>
                      <a:pt x="18959" y="31487"/>
                    </a:cubicBezTo>
                    <a:cubicBezTo>
                      <a:pt x="19098" y="31691"/>
                      <a:pt x="19185" y="31877"/>
                      <a:pt x="19252" y="31877"/>
                    </a:cubicBezTo>
                    <a:cubicBezTo>
                      <a:pt x="19257" y="31877"/>
                      <a:pt x="19262" y="31876"/>
                      <a:pt x="19266" y="31874"/>
                    </a:cubicBezTo>
                    <a:cubicBezTo>
                      <a:pt x="19336" y="31844"/>
                      <a:pt x="19455" y="31636"/>
                      <a:pt x="19365" y="31567"/>
                    </a:cubicBezTo>
                    <a:cubicBezTo>
                      <a:pt x="19276" y="31497"/>
                      <a:pt x="19068" y="31200"/>
                      <a:pt x="19038" y="31120"/>
                    </a:cubicBezTo>
                    <a:cubicBezTo>
                      <a:pt x="19014" y="31055"/>
                      <a:pt x="18949" y="31004"/>
                      <a:pt x="18845" y="31004"/>
                    </a:cubicBezTo>
                    <a:cubicBezTo>
                      <a:pt x="18822" y="31004"/>
                      <a:pt x="18797" y="31006"/>
                      <a:pt x="18771" y="31011"/>
                    </a:cubicBezTo>
                    <a:cubicBezTo>
                      <a:pt x="18670" y="31030"/>
                      <a:pt x="18610" y="31061"/>
                      <a:pt x="18571" y="31061"/>
                    </a:cubicBezTo>
                    <a:cubicBezTo>
                      <a:pt x="18549" y="31061"/>
                      <a:pt x="18534" y="31050"/>
                      <a:pt x="18523" y="31021"/>
                    </a:cubicBezTo>
                    <a:cubicBezTo>
                      <a:pt x="18493" y="30942"/>
                      <a:pt x="18652" y="30763"/>
                      <a:pt x="18513" y="30714"/>
                    </a:cubicBezTo>
                    <a:cubicBezTo>
                      <a:pt x="18423" y="30675"/>
                      <a:pt x="18366" y="30599"/>
                      <a:pt x="18316" y="30599"/>
                    </a:cubicBezTo>
                    <a:cubicBezTo>
                      <a:pt x="18288" y="30599"/>
                      <a:pt x="18263" y="30621"/>
                      <a:pt x="18235" y="30684"/>
                    </a:cubicBezTo>
                    <a:cubicBezTo>
                      <a:pt x="18191" y="30803"/>
                      <a:pt x="18156" y="30878"/>
                      <a:pt x="18105" y="30878"/>
                    </a:cubicBezTo>
                    <a:cubicBezTo>
                      <a:pt x="18076" y="30878"/>
                      <a:pt x="18041" y="30852"/>
                      <a:pt x="17997" y="30793"/>
                    </a:cubicBezTo>
                    <a:cubicBezTo>
                      <a:pt x="17878" y="30625"/>
                      <a:pt x="17839" y="30684"/>
                      <a:pt x="17779" y="30625"/>
                    </a:cubicBezTo>
                    <a:cubicBezTo>
                      <a:pt x="17720" y="30565"/>
                      <a:pt x="18047" y="30466"/>
                      <a:pt x="17839" y="30367"/>
                    </a:cubicBezTo>
                    <a:cubicBezTo>
                      <a:pt x="17749" y="30322"/>
                      <a:pt x="17694" y="30306"/>
                      <a:pt x="17644" y="30306"/>
                    </a:cubicBezTo>
                    <a:cubicBezTo>
                      <a:pt x="17583" y="30306"/>
                      <a:pt x="17530" y="30330"/>
                      <a:pt x="17432" y="30357"/>
                    </a:cubicBezTo>
                    <a:cubicBezTo>
                      <a:pt x="17392" y="30367"/>
                      <a:pt x="17343" y="30377"/>
                      <a:pt x="17303" y="30377"/>
                    </a:cubicBezTo>
                    <a:cubicBezTo>
                      <a:pt x="17174" y="30377"/>
                      <a:pt x="17055" y="30337"/>
                      <a:pt x="17055" y="30337"/>
                    </a:cubicBezTo>
                    <a:cubicBezTo>
                      <a:pt x="17055" y="30337"/>
                      <a:pt x="16956" y="30208"/>
                      <a:pt x="16887" y="30089"/>
                    </a:cubicBezTo>
                    <a:cubicBezTo>
                      <a:pt x="16838" y="30008"/>
                      <a:pt x="16816" y="29927"/>
                      <a:pt x="16880" y="29927"/>
                    </a:cubicBezTo>
                    <a:cubicBezTo>
                      <a:pt x="16894" y="29927"/>
                      <a:pt x="16913" y="29931"/>
                      <a:pt x="16936" y="29940"/>
                    </a:cubicBezTo>
                    <a:cubicBezTo>
                      <a:pt x="16966" y="29950"/>
                      <a:pt x="16986" y="29950"/>
                      <a:pt x="17006" y="29960"/>
                    </a:cubicBezTo>
                    <a:cubicBezTo>
                      <a:pt x="17055" y="29980"/>
                      <a:pt x="17095" y="30000"/>
                      <a:pt x="17125" y="30020"/>
                    </a:cubicBezTo>
                    <a:cubicBezTo>
                      <a:pt x="17214" y="30069"/>
                      <a:pt x="17224" y="30109"/>
                      <a:pt x="17343" y="30129"/>
                    </a:cubicBezTo>
                    <a:cubicBezTo>
                      <a:pt x="17397" y="30138"/>
                      <a:pt x="17445" y="30147"/>
                      <a:pt x="17479" y="30147"/>
                    </a:cubicBezTo>
                    <a:cubicBezTo>
                      <a:pt x="17552" y="30147"/>
                      <a:pt x="17563" y="30109"/>
                      <a:pt x="17442" y="29960"/>
                    </a:cubicBezTo>
                    <a:cubicBezTo>
                      <a:pt x="17392" y="29901"/>
                      <a:pt x="17333" y="29851"/>
                      <a:pt x="17283" y="29812"/>
                    </a:cubicBezTo>
                    <a:cubicBezTo>
                      <a:pt x="17254" y="29782"/>
                      <a:pt x="17224" y="29762"/>
                      <a:pt x="17204" y="29742"/>
                    </a:cubicBezTo>
                    <a:cubicBezTo>
                      <a:pt x="17141" y="29687"/>
                      <a:pt x="17109" y="29657"/>
                      <a:pt x="17194" y="29657"/>
                    </a:cubicBezTo>
                    <a:cubicBezTo>
                      <a:pt x="17215" y="29657"/>
                      <a:pt x="17245" y="29659"/>
                      <a:pt x="17283" y="29663"/>
                    </a:cubicBezTo>
                    <a:cubicBezTo>
                      <a:pt x="17283" y="29663"/>
                      <a:pt x="17293" y="29653"/>
                      <a:pt x="17293" y="29653"/>
                    </a:cubicBezTo>
                    <a:cubicBezTo>
                      <a:pt x="17313" y="29658"/>
                      <a:pt x="17333" y="29660"/>
                      <a:pt x="17351" y="29660"/>
                    </a:cubicBezTo>
                    <a:cubicBezTo>
                      <a:pt x="17370" y="29660"/>
                      <a:pt x="17387" y="29658"/>
                      <a:pt x="17402" y="29653"/>
                    </a:cubicBezTo>
                    <a:cubicBezTo>
                      <a:pt x="17491" y="29643"/>
                      <a:pt x="17524" y="29611"/>
                      <a:pt x="17547" y="29611"/>
                    </a:cubicBezTo>
                    <a:cubicBezTo>
                      <a:pt x="17571" y="29611"/>
                      <a:pt x="17586" y="29643"/>
                      <a:pt x="17640" y="29762"/>
                    </a:cubicBezTo>
                    <a:cubicBezTo>
                      <a:pt x="17733" y="29954"/>
                      <a:pt x="17841" y="30152"/>
                      <a:pt x="17872" y="30152"/>
                    </a:cubicBezTo>
                    <a:cubicBezTo>
                      <a:pt x="17884" y="30152"/>
                      <a:pt x="17885" y="30122"/>
                      <a:pt x="17868" y="30050"/>
                    </a:cubicBezTo>
                    <a:cubicBezTo>
                      <a:pt x="17819" y="29792"/>
                      <a:pt x="17789" y="29861"/>
                      <a:pt x="17789" y="29693"/>
                    </a:cubicBezTo>
                    <a:cubicBezTo>
                      <a:pt x="17789" y="29540"/>
                      <a:pt x="17716" y="29293"/>
                      <a:pt x="17801" y="29293"/>
                    </a:cubicBezTo>
                    <a:cubicBezTo>
                      <a:pt x="17815" y="29293"/>
                      <a:pt x="17834" y="29300"/>
                      <a:pt x="17858" y="29316"/>
                    </a:cubicBezTo>
                    <a:cubicBezTo>
                      <a:pt x="18027" y="29425"/>
                      <a:pt x="18136" y="29494"/>
                      <a:pt x="18166" y="29663"/>
                    </a:cubicBezTo>
                    <a:cubicBezTo>
                      <a:pt x="18190" y="29794"/>
                      <a:pt x="18276" y="30060"/>
                      <a:pt x="18360" y="30060"/>
                    </a:cubicBezTo>
                    <a:cubicBezTo>
                      <a:pt x="18378" y="30060"/>
                      <a:pt x="18396" y="30048"/>
                      <a:pt x="18414" y="30020"/>
                    </a:cubicBezTo>
                    <a:cubicBezTo>
                      <a:pt x="18503" y="29861"/>
                      <a:pt x="18533" y="29881"/>
                      <a:pt x="18424" y="29574"/>
                    </a:cubicBezTo>
                    <a:cubicBezTo>
                      <a:pt x="18314" y="29276"/>
                      <a:pt x="18205" y="29217"/>
                      <a:pt x="18334" y="29187"/>
                    </a:cubicBezTo>
                    <a:cubicBezTo>
                      <a:pt x="18349" y="29184"/>
                      <a:pt x="18362" y="29182"/>
                      <a:pt x="18375" y="29182"/>
                    </a:cubicBezTo>
                    <a:cubicBezTo>
                      <a:pt x="18481" y="29182"/>
                      <a:pt x="18551" y="29285"/>
                      <a:pt x="18622" y="29435"/>
                    </a:cubicBezTo>
                    <a:cubicBezTo>
                      <a:pt x="18691" y="29603"/>
                      <a:pt x="18721" y="29693"/>
                      <a:pt x="18830" y="29851"/>
                    </a:cubicBezTo>
                    <a:cubicBezTo>
                      <a:pt x="18912" y="29961"/>
                      <a:pt x="19009" y="30128"/>
                      <a:pt x="19057" y="30128"/>
                    </a:cubicBezTo>
                    <a:cubicBezTo>
                      <a:pt x="19079" y="30128"/>
                      <a:pt x="19091" y="30095"/>
                      <a:pt x="19088" y="30010"/>
                    </a:cubicBezTo>
                    <a:cubicBezTo>
                      <a:pt x="19078" y="29732"/>
                      <a:pt x="18790" y="29693"/>
                      <a:pt x="18959" y="29564"/>
                    </a:cubicBezTo>
                    <a:cubicBezTo>
                      <a:pt x="19002" y="29533"/>
                      <a:pt x="19049" y="29524"/>
                      <a:pt x="19094" y="29524"/>
                    </a:cubicBezTo>
                    <a:cubicBezTo>
                      <a:pt x="19157" y="29524"/>
                      <a:pt x="19218" y="29542"/>
                      <a:pt x="19260" y="29542"/>
                    </a:cubicBezTo>
                    <a:cubicBezTo>
                      <a:pt x="19303" y="29542"/>
                      <a:pt x="19327" y="29523"/>
                      <a:pt x="19316" y="29445"/>
                    </a:cubicBezTo>
                    <a:cubicBezTo>
                      <a:pt x="19286" y="29246"/>
                      <a:pt x="19365" y="29167"/>
                      <a:pt x="19127" y="29167"/>
                    </a:cubicBezTo>
                    <a:cubicBezTo>
                      <a:pt x="18978" y="29167"/>
                      <a:pt x="18837" y="29248"/>
                      <a:pt x="18772" y="29248"/>
                    </a:cubicBezTo>
                    <a:cubicBezTo>
                      <a:pt x="18737" y="29248"/>
                      <a:pt x="18724" y="29226"/>
                      <a:pt x="18741" y="29157"/>
                    </a:cubicBezTo>
                    <a:cubicBezTo>
                      <a:pt x="18780" y="28959"/>
                      <a:pt x="18919" y="28899"/>
                      <a:pt x="18979" y="28889"/>
                    </a:cubicBezTo>
                    <a:cubicBezTo>
                      <a:pt x="19038" y="28880"/>
                      <a:pt x="18939" y="28711"/>
                      <a:pt x="18939" y="28711"/>
                    </a:cubicBezTo>
                    <a:cubicBezTo>
                      <a:pt x="18939" y="28711"/>
                      <a:pt x="18414" y="28671"/>
                      <a:pt x="18334" y="28503"/>
                    </a:cubicBezTo>
                    <a:cubicBezTo>
                      <a:pt x="18285" y="28404"/>
                      <a:pt x="18354" y="28285"/>
                      <a:pt x="18344" y="28245"/>
                    </a:cubicBezTo>
                    <a:cubicBezTo>
                      <a:pt x="18354" y="28225"/>
                      <a:pt x="18354" y="28205"/>
                      <a:pt x="18354" y="28176"/>
                    </a:cubicBezTo>
                    <a:cubicBezTo>
                      <a:pt x="18354" y="28076"/>
                      <a:pt x="18314" y="27819"/>
                      <a:pt x="18186" y="27799"/>
                    </a:cubicBezTo>
                    <a:cubicBezTo>
                      <a:pt x="18186" y="27749"/>
                      <a:pt x="18166" y="27680"/>
                      <a:pt x="18126" y="27591"/>
                    </a:cubicBezTo>
                    <a:cubicBezTo>
                      <a:pt x="18057" y="27452"/>
                      <a:pt x="17987" y="27323"/>
                      <a:pt x="17938" y="27234"/>
                    </a:cubicBezTo>
                    <a:cubicBezTo>
                      <a:pt x="17928" y="27234"/>
                      <a:pt x="17928" y="27224"/>
                      <a:pt x="17928" y="27224"/>
                    </a:cubicBezTo>
                    <a:cubicBezTo>
                      <a:pt x="17918" y="27214"/>
                      <a:pt x="17908" y="27194"/>
                      <a:pt x="17908" y="27184"/>
                    </a:cubicBezTo>
                    <a:cubicBezTo>
                      <a:pt x="17918" y="27184"/>
                      <a:pt x="17938" y="27194"/>
                      <a:pt x="17948" y="27194"/>
                    </a:cubicBezTo>
                    <a:cubicBezTo>
                      <a:pt x="17987" y="27194"/>
                      <a:pt x="18007" y="27184"/>
                      <a:pt x="18007" y="27164"/>
                    </a:cubicBezTo>
                    <a:cubicBezTo>
                      <a:pt x="18027" y="27184"/>
                      <a:pt x="18057" y="27194"/>
                      <a:pt x="18067" y="27204"/>
                    </a:cubicBezTo>
                    <a:cubicBezTo>
                      <a:pt x="18215" y="27303"/>
                      <a:pt x="18176" y="27293"/>
                      <a:pt x="18285" y="27462"/>
                    </a:cubicBezTo>
                    <a:cubicBezTo>
                      <a:pt x="18385" y="27612"/>
                      <a:pt x="18593" y="27953"/>
                      <a:pt x="18657" y="27953"/>
                    </a:cubicBezTo>
                    <a:cubicBezTo>
                      <a:pt x="18682" y="27953"/>
                      <a:pt x="18685" y="27902"/>
                      <a:pt x="18652" y="27769"/>
                    </a:cubicBezTo>
                    <a:cubicBezTo>
                      <a:pt x="18533" y="27283"/>
                      <a:pt x="18473" y="27412"/>
                      <a:pt x="18364" y="27105"/>
                    </a:cubicBezTo>
                    <a:cubicBezTo>
                      <a:pt x="18255" y="26797"/>
                      <a:pt x="18275" y="26490"/>
                      <a:pt x="18136" y="26450"/>
                    </a:cubicBezTo>
                    <a:cubicBezTo>
                      <a:pt x="18117" y="26448"/>
                      <a:pt x="18099" y="26446"/>
                      <a:pt x="18080" y="26446"/>
                    </a:cubicBezTo>
                    <a:cubicBezTo>
                      <a:pt x="18029" y="26446"/>
                      <a:pt x="17979" y="26456"/>
                      <a:pt x="17928" y="26470"/>
                    </a:cubicBezTo>
                    <a:lnTo>
                      <a:pt x="17918" y="26470"/>
                    </a:lnTo>
                    <a:cubicBezTo>
                      <a:pt x="17908" y="26470"/>
                      <a:pt x="17908" y="26460"/>
                      <a:pt x="17898" y="26450"/>
                    </a:cubicBezTo>
                    <a:cubicBezTo>
                      <a:pt x="17818" y="26379"/>
                      <a:pt x="17689" y="26340"/>
                      <a:pt x="17780" y="26340"/>
                    </a:cubicBezTo>
                    <a:cubicBezTo>
                      <a:pt x="17790" y="26340"/>
                      <a:pt x="17803" y="26340"/>
                      <a:pt x="17819" y="26341"/>
                    </a:cubicBezTo>
                    <a:cubicBezTo>
                      <a:pt x="17858" y="26341"/>
                      <a:pt x="17888" y="26341"/>
                      <a:pt x="17908" y="26331"/>
                    </a:cubicBezTo>
                    <a:cubicBezTo>
                      <a:pt x="17908" y="26331"/>
                      <a:pt x="17918" y="26341"/>
                      <a:pt x="17928" y="26341"/>
                    </a:cubicBezTo>
                    <a:cubicBezTo>
                      <a:pt x="17944" y="26345"/>
                      <a:pt x="17960" y="26346"/>
                      <a:pt x="17973" y="26346"/>
                    </a:cubicBezTo>
                    <a:cubicBezTo>
                      <a:pt x="18037" y="26346"/>
                      <a:pt x="18048" y="26300"/>
                      <a:pt x="17908" y="26143"/>
                    </a:cubicBezTo>
                    <a:cubicBezTo>
                      <a:pt x="17908" y="26110"/>
                      <a:pt x="17894" y="26091"/>
                      <a:pt x="17878" y="26091"/>
                    </a:cubicBezTo>
                    <a:cubicBezTo>
                      <a:pt x="17875" y="26091"/>
                      <a:pt x="17872" y="26092"/>
                      <a:pt x="17868" y="26093"/>
                    </a:cubicBezTo>
                    <a:cubicBezTo>
                      <a:pt x="17819" y="26034"/>
                      <a:pt x="17769" y="25974"/>
                      <a:pt x="17720" y="25925"/>
                    </a:cubicBezTo>
                    <a:cubicBezTo>
                      <a:pt x="17739" y="25905"/>
                      <a:pt x="17759" y="25865"/>
                      <a:pt x="17779" y="25826"/>
                    </a:cubicBezTo>
                    <a:cubicBezTo>
                      <a:pt x="17928" y="25964"/>
                      <a:pt x="18096" y="26153"/>
                      <a:pt x="18146" y="26173"/>
                    </a:cubicBezTo>
                    <a:cubicBezTo>
                      <a:pt x="18172" y="26184"/>
                      <a:pt x="18215" y="26206"/>
                      <a:pt x="18246" y="26206"/>
                    </a:cubicBezTo>
                    <a:cubicBezTo>
                      <a:pt x="18298" y="26206"/>
                      <a:pt x="18318" y="26144"/>
                      <a:pt x="18176" y="25865"/>
                    </a:cubicBezTo>
                    <a:cubicBezTo>
                      <a:pt x="18116" y="25746"/>
                      <a:pt x="18076" y="25657"/>
                      <a:pt x="18047" y="25588"/>
                    </a:cubicBezTo>
                    <a:cubicBezTo>
                      <a:pt x="18027" y="25518"/>
                      <a:pt x="18007" y="25469"/>
                      <a:pt x="17997" y="25429"/>
                    </a:cubicBezTo>
                    <a:cubicBezTo>
                      <a:pt x="18008" y="25413"/>
                      <a:pt x="18021" y="25400"/>
                      <a:pt x="18035" y="25400"/>
                    </a:cubicBezTo>
                    <a:cubicBezTo>
                      <a:pt x="18048" y="25400"/>
                      <a:pt x="18062" y="25411"/>
                      <a:pt x="18076" y="25439"/>
                    </a:cubicBezTo>
                    <a:cubicBezTo>
                      <a:pt x="18106" y="25498"/>
                      <a:pt x="18076" y="25538"/>
                      <a:pt x="18096" y="25578"/>
                    </a:cubicBezTo>
                    <a:cubicBezTo>
                      <a:pt x="18119" y="25574"/>
                      <a:pt x="18140" y="25573"/>
                      <a:pt x="18160" y="25573"/>
                    </a:cubicBezTo>
                    <a:cubicBezTo>
                      <a:pt x="18199" y="25573"/>
                      <a:pt x="18232" y="25578"/>
                      <a:pt x="18265" y="25578"/>
                    </a:cubicBezTo>
                    <a:cubicBezTo>
                      <a:pt x="18255" y="25558"/>
                      <a:pt x="18255" y="25548"/>
                      <a:pt x="18245" y="25538"/>
                    </a:cubicBezTo>
                    <a:cubicBezTo>
                      <a:pt x="18190" y="25436"/>
                      <a:pt x="18103" y="25352"/>
                      <a:pt x="18130" y="25352"/>
                    </a:cubicBezTo>
                    <a:cubicBezTo>
                      <a:pt x="18137" y="25352"/>
                      <a:pt x="18151" y="25357"/>
                      <a:pt x="18176" y="25370"/>
                    </a:cubicBezTo>
                    <a:cubicBezTo>
                      <a:pt x="18285" y="25419"/>
                      <a:pt x="18275" y="25419"/>
                      <a:pt x="18305" y="25459"/>
                    </a:cubicBezTo>
                    <a:cubicBezTo>
                      <a:pt x="18314" y="25488"/>
                      <a:pt x="18324" y="25508"/>
                      <a:pt x="18334" y="25538"/>
                    </a:cubicBezTo>
                    <a:cubicBezTo>
                      <a:pt x="18453" y="25419"/>
                      <a:pt x="18830" y="25270"/>
                      <a:pt x="18582" y="25092"/>
                    </a:cubicBezTo>
                    <a:cubicBezTo>
                      <a:pt x="18405" y="24969"/>
                      <a:pt x="18316" y="24898"/>
                      <a:pt x="18243" y="24898"/>
                    </a:cubicBezTo>
                    <a:cubicBezTo>
                      <a:pt x="18210" y="24898"/>
                      <a:pt x="18180" y="24912"/>
                      <a:pt x="18146" y="24943"/>
                    </a:cubicBezTo>
                    <a:cubicBezTo>
                      <a:pt x="18126" y="24973"/>
                      <a:pt x="18096" y="24993"/>
                      <a:pt x="18067" y="25013"/>
                    </a:cubicBezTo>
                    <a:cubicBezTo>
                      <a:pt x="18057" y="25022"/>
                      <a:pt x="18057" y="25022"/>
                      <a:pt x="18047" y="25032"/>
                    </a:cubicBezTo>
                    <a:lnTo>
                      <a:pt x="18057" y="25032"/>
                    </a:lnTo>
                    <a:cubicBezTo>
                      <a:pt x="18067" y="25032"/>
                      <a:pt x="18076" y="25032"/>
                      <a:pt x="18086" y="25042"/>
                    </a:cubicBezTo>
                    <a:cubicBezTo>
                      <a:pt x="18106" y="25062"/>
                      <a:pt x="18126" y="25082"/>
                      <a:pt x="18136" y="25102"/>
                    </a:cubicBezTo>
                    <a:cubicBezTo>
                      <a:pt x="18106" y="25112"/>
                      <a:pt x="18076" y="25122"/>
                      <a:pt x="18057" y="25122"/>
                    </a:cubicBezTo>
                    <a:cubicBezTo>
                      <a:pt x="18037" y="25122"/>
                      <a:pt x="18007" y="25082"/>
                      <a:pt x="18007" y="25062"/>
                    </a:cubicBezTo>
                    <a:cubicBezTo>
                      <a:pt x="17957" y="25092"/>
                      <a:pt x="17908" y="25112"/>
                      <a:pt x="17868" y="25112"/>
                    </a:cubicBezTo>
                    <a:cubicBezTo>
                      <a:pt x="17836" y="25005"/>
                      <a:pt x="17803" y="24886"/>
                      <a:pt x="17737" y="24886"/>
                    </a:cubicBezTo>
                    <a:cubicBezTo>
                      <a:pt x="17723" y="24886"/>
                      <a:pt x="17707" y="24891"/>
                      <a:pt x="17690" y="24903"/>
                    </a:cubicBezTo>
                    <a:cubicBezTo>
                      <a:pt x="17620" y="24844"/>
                      <a:pt x="17531" y="24894"/>
                      <a:pt x="17541" y="24784"/>
                    </a:cubicBezTo>
                    <a:cubicBezTo>
                      <a:pt x="17541" y="24765"/>
                      <a:pt x="17541" y="24755"/>
                      <a:pt x="17551" y="24735"/>
                    </a:cubicBezTo>
                    <a:cubicBezTo>
                      <a:pt x="17551" y="24725"/>
                      <a:pt x="17551" y="24725"/>
                      <a:pt x="17551" y="24715"/>
                    </a:cubicBezTo>
                    <a:cubicBezTo>
                      <a:pt x="17591" y="24566"/>
                      <a:pt x="17640" y="24408"/>
                      <a:pt x="17710" y="24348"/>
                    </a:cubicBezTo>
                    <a:cubicBezTo>
                      <a:pt x="17858" y="24566"/>
                      <a:pt x="17948" y="24596"/>
                      <a:pt x="18166" y="24784"/>
                    </a:cubicBezTo>
                    <a:cubicBezTo>
                      <a:pt x="18281" y="24882"/>
                      <a:pt x="18427" y="24929"/>
                      <a:pt x="18512" y="24929"/>
                    </a:cubicBezTo>
                    <a:cubicBezTo>
                      <a:pt x="18610" y="24929"/>
                      <a:pt x="18629" y="24867"/>
                      <a:pt x="18433" y="24745"/>
                    </a:cubicBezTo>
                    <a:cubicBezTo>
                      <a:pt x="18176" y="24586"/>
                      <a:pt x="18047" y="24467"/>
                      <a:pt x="17987" y="24388"/>
                    </a:cubicBezTo>
                    <a:cubicBezTo>
                      <a:pt x="17987" y="24368"/>
                      <a:pt x="17987" y="24358"/>
                      <a:pt x="17977" y="24338"/>
                    </a:cubicBezTo>
                    <a:cubicBezTo>
                      <a:pt x="17977" y="24318"/>
                      <a:pt x="17967" y="24299"/>
                      <a:pt x="17957" y="24279"/>
                    </a:cubicBezTo>
                    <a:cubicBezTo>
                      <a:pt x="17957" y="24209"/>
                      <a:pt x="17948" y="24061"/>
                      <a:pt x="18037" y="24011"/>
                    </a:cubicBezTo>
                    <a:cubicBezTo>
                      <a:pt x="18245" y="24120"/>
                      <a:pt x="18305" y="24209"/>
                      <a:pt x="18265" y="24348"/>
                    </a:cubicBezTo>
                    <a:cubicBezTo>
                      <a:pt x="18237" y="24449"/>
                      <a:pt x="18343" y="24564"/>
                      <a:pt x="18432" y="24564"/>
                    </a:cubicBezTo>
                    <a:cubicBezTo>
                      <a:pt x="18501" y="24564"/>
                      <a:pt x="18560" y="24497"/>
                      <a:pt x="18542" y="24309"/>
                    </a:cubicBezTo>
                    <a:cubicBezTo>
                      <a:pt x="18533" y="24239"/>
                      <a:pt x="18533" y="24170"/>
                      <a:pt x="18523" y="24100"/>
                    </a:cubicBezTo>
                    <a:lnTo>
                      <a:pt x="18523" y="24100"/>
                    </a:lnTo>
                    <a:cubicBezTo>
                      <a:pt x="18532" y="24101"/>
                      <a:pt x="18542" y="24102"/>
                      <a:pt x="18550" y="24102"/>
                    </a:cubicBezTo>
                    <a:cubicBezTo>
                      <a:pt x="18647" y="24102"/>
                      <a:pt x="18672" y="24049"/>
                      <a:pt x="18562" y="23922"/>
                    </a:cubicBezTo>
                    <a:cubicBezTo>
                      <a:pt x="18542" y="23902"/>
                      <a:pt x="18533" y="23892"/>
                      <a:pt x="18513" y="23872"/>
                    </a:cubicBezTo>
                    <a:cubicBezTo>
                      <a:pt x="18503" y="23692"/>
                      <a:pt x="18476" y="23584"/>
                      <a:pt x="18334" y="23584"/>
                    </a:cubicBezTo>
                    <a:cubicBezTo>
                      <a:pt x="18328" y="23584"/>
                      <a:pt x="18321" y="23584"/>
                      <a:pt x="18314" y="23585"/>
                    </a:cubicBezTo>
                    <a:cubicBezTo>
                      <a:pt x="18298" y="23585"/>
                      <a:pt x="18283" y="23586"/>
                      <a:pt x="18269" y="23586"/>
                    </a:cubicBezTo>
                    <a:cubicBezTo>
                      <a:pt x="18085" y="23586"/>
                      <a:pt x="18139" y="23523"/>
                      <a:pt x="18047" y="23367"/>
                    </a:cubicBezTo>
                    <a:cubicBezTo>
                      <a:pt x="18027" y="23416"/>
                      <a:pt x="17987" y="23456"/>
                      <a:pt x="17948" y="23496"/>
                    </a:cubicBezTo>
                    <a:cubicBezTo>
                      <a:pt x="17911" y="23466"/>
                      <a:pt x="17886" y="23448"/>
                      <a:pt x="17863" y="23448"/>
                    </a:cubicBezTo>
                    <a:cubicBezTo>
                      <a:pt x="17854" y="23448"/>
                      <a:pt x="17846" y="23451"/>
                      <a:pt x="17839" y="23456"/>
                    </a:cubicBezTo>
                    <a:cubicBezTo>
                      <a:pt x="17826" y="23464"/>
                      <a:pt x="17818" y="23467"/>
                      <a:pt x="17810" y="23467"/>
                    </a:cubicBezTo>
                    <a:cubicBezTo>
                      <a:pt x="17781" y="23467"/>
                      <a:pt x="17775" y="23412"/>
                      <a:pt x="17680" y="23357"/>
                    </a:cubicBezTo>
                    <a:cubicBezTo>
                      <a:pt x="17626" y="23324"/>
                      <a:pt x="17586" y="23316"/>
                      <a:pt x="17553" y="23316"/>
                    </a:cubicBezTo>
                    <a:cubicBezTo>
                      <a:pt x="17528" y="23316"/>
                      <a:pt x="17508" y="23320"/>
                      <a:pt x="17489" y="23320"/>
                    </a:cubicBezTo>
                    <a:cubicBezTo>
                      <a:pt x="17473" y="23320"/>
                      <a:pt x="17458" y="23318"/>
                      <a:pt x="17442" y="23307"/>
                    </a:cubicBezTo>
                    <a:cubicBezTo>
                      <a:pt x="17402" y="23277"/>
                      <a:pt x="17313" y="23248"/>
                      <a:pt x="17273" y="23218"/>
                    </a:cubicBezTo>
                    <a:cubicBezTo>
                      <a:pt x="17283" y="23208"/>
                      <a:pt x="17303" y="23208"/>
                      <a:pt x="17313" y="23208"/>
                    </a:cubicBezTo>
                    <a:cubicBezTo>
                      <a:pt x="17353" y="23208"/>
                      <a:pt x="17402" y="23198"/>
                      <a:pt x="17472" y="23188"/>
                    </a:cubicBezTo>
                    <a:cubicBezTo>
                      <a:pt x="17501" y="23198"/>
                      <a:pt x="17541" y="23208"/>
                      <a:pt x="17571" y="23228"/>
                    </a:cubicBezTo>
                    <a:cubicBezTo>
                      <a:pt x="17627" y="23242"/>
                      <a:pt x="17678" y="23256"/>
                      <a:pt x="17717" y="23256"/>
                    </a:cubicBezTo>
                    <a:cubicBezTo>
                      <a:pt x="17733" y="23256"/>
                      <a:pt x="17748" y="23253"/>
                      <a:pt x="17759" y="23248"/>
                    </a:cubicBezTo>
                    <a:cubicBezTo>
                      <a:pt x="17710" y="23238"/>
                      <a:pt x="17700" y="23208"/>
                      <a:pt x="17769" y="23119"/>
                    </a:cubicBezTo>
                    <a:cubicBezTo>
                      <a:pt x="17779" y="23119"/>
                      <a:pt x="17779" y="23119"/>
                      <a:pt x="17779" y="23109"/>
                    </a:cubicBezTo>
                    <a:cubicBezTo>
                      <a:pt x="17779" y="23109"/>
                      <a:pt x="17779" y="23109"/>
                      <a:pt x="17789" y="23099"/>
                    </a:cubicBezTo>
                    <a:cubicBezTo>
                      <a:pt x="17849" y="23028"/>
                      <a:pt x="17900" y="23002"/>
                      <a:pt x="17945" y="23002"/>
                    </a:cubicBezTo>
                    <a:cubicBezTo>
                      <a:pt x="18057" y="23002"/>
                      <a:pt x="18136" y="23158"/>
                      <a:pt x="18235" y="23158"/>
                    </a:cubicBezTo>
                    <a:cubicBezTo>
                      <a:pt x="18374" y="23158"/>
                      <a:pt x="18503" y="22792"/>
                      <a:pt x="18344" y="22682"/>
                    </a:cubicBezTo>
                    <a:cubicBezTo>
                      <a:pt x="18220" y="22599"/>
                      <a:pt x="18276" y="22502"/>
                      <a:pt x="18356" y="22502"/>
                    </a:cubicBezTo>
                    <a:cubicBezTo>
                      <a:pt x="18371" y="22502"/>
                      <a:pt x="18388" y="22506"/>
                      <a:pt x="18404" y="22514"/>
                    </a:cubicBezTo>
                    <a:cubicBezTo>
                      <a:pt x="18432" y="22525"/>
                      <a:pt x="18472" y="22533"/>
                      <a:pt x="18512" y="22533"/>
                    </a:cubicBezTo>
                    <a:cubicBezTo>
                      <a:pt x="18612" y="22533"/>
                      <a:pt x="18715" y="22487"/>
                      <a:pt x="18652" y="22345"/>
                    </a:cubicBezTo>
                    <a:cubicBezTo>
                      <a:pt x="18552" y="22097"/>
                      <a:pt x="18820" y="22028"/>
                      <a:pt x="18850" y="21969"/>
                    </a:cubicBezTo>
                    <a:cubicBezTo>
                      <a:pt x="18879" y="21920"/>
                      <a:pt x="18777" y="21760"/>
                      <a:pt x="18662" y="21760"/>
                    </a:cubicBezTo>
                    <a:cubicBezTo>
                      <a:pt x="18658" y="21760"/>
                      <a:pt x="18655" y="21760"/>
                      <a:pt x="18652" y="21760"/>
                    </a:cubicBezTo>
                    <a:cubicBezTo>
                      <a:pt x="18648" y="21761"/>
                      <a:pt x="18645" y="21761"/>
                      <a:pt x="18642" y="21761"/>
                    </a:cubicBezTo>
                    <a:cubicBezTo>
                      <a:pt x="18545" y="21761"/>
                      <a:pt x="18448" y="21638"/>
                      <a:pt x="18578" y="21638"/>
                    </a:cubicBezTo>
                    <a:cubicBezTo>
                      <a:pt x="18590" y="21638"/>
                      <a:pt x="18605" y="21639"/>
                      <a:pt x="18622" y="21641"/>
                    </a:cubicBezTo>
                    <a:cubicBezTo>
                      <a:pt x="18728" y="21664"/>
                      <a:pt x="18793" y="21718"/>
                      <a:pt x="18834" y="21718"/>
                    </a:cubicBezTo>
                    <a:cubicBezTo>
                      <a:pt x="18865" y="21718"/>
                      <a:pt x="18881" y="21686"/>
                      <a:pt x="18890" y="21582"/>
                    </a:cubicBezTo>
                    <a:cubicBezTo>
                      <a:pt x="18909" y="21344"/>
                      <a:pt x="18860" y="21344"/>
                      <a:pt x="18929" y="21185"/>
                    </a:cubicBezTo>
                    <a:cubicBezTo>
                      <a:pt x="18949" y="21136"/>
                      <a:pt x="18989" y="20967"/>
                      <a:pt x="19018" y="20808"/>
                    </a:cubicBezTo>
                    <a:lnTo>
                      <a:pt x="19018" y="20808"/>
                    </a:lnTo>
                    <a:cubicBezTo>
                      <a:pt x="18914" y="20920"/>
                      <a:pt x="18825" y="20968"/>
                      <a:pt x="18740" y="20968"/>
                    </a:cubicBezTo>
                    <a:cubicBezTo>
                      <a:pt x="18590" y="20968"/>
                      <a:pt x="18451" y="20822"/>
                      <a:pt x="18255" y="20620"/>
                    </a:cubicBezTo>
                    <a:cubicBezTo>
                      <a:pt x="18265" y="20570"/>
                      <a:pt x="18255" y="20511"/>
                      <a:pt x="18215" y="20491"/>
                    </a:cubicBezTo>
                    <a:cubicBezTo>
                      <a:pt x="18141" y="20441"/>
                      <a:pt x="18177" y="20385"/>
                      <a:pt x="18225" y="20385"/>
                    </a:cubicBezTo>
                    <a:cubicBezTo>
                      <a:pt x="18235" y="20385"/>
                      <a:pt x="18245" y="20387"/>
                      <a:pt x="18255" y="20392"/>
                    </a:cubicBezTo>
                    <a:cubicBezTo>
                      <a:pt x="18273" y="20398"/>
                      <a:pt x="18298" y="20402"/>
                      <a:pt x="18322" y="20402"/>
                    </a:cubicBezTo>
                    <a:cubicBezTo>
                      <a:pt x="18381" y="20402"/>
                      <a:pt x="18438" y="20379"/>
                      <a:pt x="18404" y="20303"/>
                    </a:cubicBezTo>
                    <a:cubicBezTo>
                      <a:pt x="18334" y="20154"/>
                      <a:pt x="18503" y="20114"/>
                      <a:pt x="18523" y="20085"/>
                    </a:cubicBezTo>
                    <a:cubicBezTo>
                      <a:pt x="18532" y="20056"/>
                      <a:pt x="18479" y="19965"/>
                      <a:pt x="18413" y="19965"/>
                    </a:cubicBezTo>
                    <a:cubicBezTo>
                      <a:pt x="18410" y="19965"/>
                      <a:pt x="18407" y="19965"/>
                      <a:pt x="18404" y="19966"/>
                    </a:cubicBezTo>
                    <a:cubicBezTo>
                      <a:pt x="18341" y="19966"/>
                      <a:pt x="18279" y="19893"/>
                      <a:pt x="18354" y="19893"/>
                    </a:cubicBezTo>
                    <a:cubicBezTo>
                      <a:pt x="18362" y="19893"/>
                      <a:pt x="18372" y="19894"/>
                      <a:pt x="18384" y="19896"/>
                    </a:cubicBezTo>
                    <a:cubicBezTo>
                      <a:pt x="18445" y="19907"/>
                      <a:pt x="18484" y="19937"/>
                      <a:pt x="18508" y="19937"/>
                    </a:cubicBezTo>
                    <a:cubicBezTo>
                      <a:pt x="18528" y="19937"/>
                      <a:pt x="18538" y="19918"/>
                      <a:pt x="18542" y="19857"/>
                    </a:cubicBezTo>
                    <a:cubicBezTo>
                      <a:pt x="18552" y="19748"/>
                      <a:pt x="18533" y="19728"/>
                      <a:pt x="18552" y="19678"/>
                    </a:cubicBezTo>
                    <a:cubicBezTo>
                      <a:pt x="18559" y="19753"/>
                      <a:pt x="18608" y="19791"/>
                      <a:pt x="18683" y="19791"/>
                    </a:cubicBezTo>
                    <a:cubicBezTo>
                      <a:pt x="18717" y="19791"/>
                      <a:pt x="18757" y="19783"/>
                      <a:pt x="18800" y="19767"/>
                    </a:cubicBezTo>
                    <a:cubicBezTo>
                      <a:pt x="18800" y="19797"/>
                      <a:pt x="18800" y="19827"/>
                      <a:pt x="18800" y="19857"/>
                    </a:cubicBezTo>
                    <a:cubicBezTo>
                      <a:pt x="18803" y="19890"/>
                      <a:pt x="18808" y="19903"/>
                      <a:pt x="18817" y="19903"/>
                    </a:cubicBezTo>
                    <a:cubicBezTo>
                      <a:pt x="18846" y="19903"/>
                      <a:pt x="18908" y="19773"/>
                      <a:pt x="18999" y="19757"/>
                    </a:cubicBezTo>
                    <a:cubicBezTo>
                      <a:pt x="19027" y="19753"/>
                      <a:pt x="19043" y="19750"/>
                      <a:pt x="19049" y="19750"/>
                    </a:cubicBezTo>
                    <a:cubicBezTo>
                      <a:pt x="19068" y="19750"/>
                      <a:pt x="18996" y="19774"/>
                      <a:pt x="18959" y="19827"/>
                    </a:cubicBezTo>
                    <a:cubicBezTo>
                      <a:pt x="18890" y="19926"/>
                      <a:pt x="18840" y="20134"/>
                      <a:pt x="18850" y="20164"/>
                    </a:cubicBezTo>
                    <a:cubicBezTo>
                      <a:pt x="18855" y="20171"/>
                      <a:pt x="18860" y="20173"/>
                      <a:pt x="18865" y="20173"/>
                    </a:cubicBezTo>
                    <a:cubicBezTo>
                      <a:pt x="18870" y="20173"/>
                      <a:pt x="18875" y="20171"/>
                      <a:pt x="18880" y="20171"/>
                    </a:cubicBezTo>
                    <a:cubicBezTo>
                      <a:pt x="18890" y="20171"/>
                      <a:pt x="18899" y="20179"/>
                      <a:pt x="18909" y="20223"/>
                    </a:cubicBezTo>
                    <a:cubicBezTo>
                      <a:pt x="18918" y="20291"/>
                      <a:pt x="19020" y="20337"/>
                      <a:pt x="19092" y="20337"/>
                    </a:cubicBezTo>
                    <a:cubicBezTo>
                      <a:pt x="19105" y="20337"/>
                      <a:pt x="19117" y="20335"/>
                      <a:pt x="19127" y="20333"/>
                    </a:cubicBezTo>
                    <a:lnTo>
                      <a:pt x="19127" y="20243"/>
                    </a:lnTo>
                    <a:cubicBezTo>
                      <a:pt x="19127" y="20096"/>
                      <a:pt x="19130" y="20038"/>
                      <a:pt x="19135" y="20038"/>
                    </a:cubicBezTo>
                    <a:cubicBezTo>
                      <a:pt x="19147" y="20038"/>
                      <a:pt x="19169" y="20330"/>
                      <a:pt x="19197" y="20570"/>
                    </a:cubicBezTo>
                    <a:cubicBezTo>
                      <a:pt x="19207" y="20699"/>
                      <a:pt x="19227" y="20818"/>
                      <a:pt x="19246" y="20858"/>
                    </a:cubicBezTo>
                    <a:cubicBezTo>
                      <a:pt x="19316" y="21017"/>
                      <a:pt x="19296" y="21334"/>
                      <a:pt x="19316" y="21572"/>
                    </a:cubicBezTo>
                    <a:cubicBezTo>
                      <a:pt x="19321" y="21632"/>
                      <a:pt x="19331" y="21654"/>
                      <a:pt x="19347" y="21654"/>
                    </a:cubicBezTo>
                    <a:cubicBezTo>
                      <a:pt x="19397" y="21654"/>
                      <a:pt x="19500" y="21426"/>
                      <a:pt x="19643" y="21403"/>
                    </a:cubicBezTo>
                    <a:cubicBezTo>
                      <a:pt x="19695" y="21396"/>
                      <a:pt x="19721" y="21391"/>
                      <a:pt x="19731" y="21391"/>
                    </a:cubicBezTo>
                    <a:cubicBezTo>
                      <a:pt x="19759" y="21391"/>
                      <a:pt x="19650" y="21427"/>
                      <a:pt x="19584" y="21522"/>
                    </a:cubicBezTo>
                    <a:cubicBezTo>
                      <a:pt x="19475" y="21701"/>
                      <a:pt x="19385" y="22058"/>
                      <a:pt x="19405" y="22107"/>
                    </a:cubicBezTo>
                    <a:cubicBezTo>
                      <a:pt x="19414" y="22122"/>
                      <a:pt x="19424" y="22125"/>
                      <a:pt x="19434" y="22125"/>
                    </a:cubicBezTo>
                    <a:cubicBezTo>
                      <a:pt x="19438" y="22125"/>
                      <a:pt x="19443" y="22124"/>
                      <a:pt x="19447" y="22124"/>
                    </a:cubicBezTo>
                    <a:cubicBezTo>
                      <a:pt x="19465" y="22124"/>
                      <a:pt x="19483" y="22132"/>
                      <a:pt x="19494" y="22216"/>
                    </a:cubicBezTo>
                    <a:cubicBezTo>
                      <a:pt x="19518" y="22337"/>
                      <a:pt x="19693" y="22419"/>
                      <a:pt x="19811" y="22419"/>
                    </a:cubicBezTo>
                    <a:cubicBezTo>
                      <a:pt x="19838" y="22419"/>
                      <a:pt x="19862" y="22414"/>
                      <a:pt x="19881" y="22405"/>
                    </a:cubicBezTo>
                    <a:cubicBezTo>
                      <a:pt x="19885" y="22403"/>
                      <a:pt x="19889" y="22402"/>
                      <a:pt x="19892" y="22402"/>
                    </a:cubicBezTo>
                    <a:cubicBezTo>
                      <a:pt x="19967" y="22402"/>
                      <a:pt x="19815" y="22816"/>
                      <a:pt x="19673" y="22920"/>
                    </a:cubicBezTo>
                    <a:cubicBezTo>
                      <a:pt x="19576" y="22985"/>
                      <a:pt x="19635" y="23125"/>
                      <a:pt x="19766" y="23125"/>
                    </a:cubicBezTo>
                    <a:cubicBezTo>
                      <a:pt x="19837" y="23125"/>
                      <a:pt x="19929" y="23084"/>
                      <a:pt x="20030" y="22970"/>
                    </a:cubicBezTo>
                    <a:cubicBezTo>
                      <a:pt x="20056" y="22939"/>
                      <a:pt x="20079" y="22926"/>
                      <a:pt x="20102" y="22926"/>
                    </a:cubicBezTo>
                    <a:cubicBezTo>
                      <a:pt x="20175" y="22926"/>
                      <a:pt x="20248" y="23068"/>
                      <a:pt x="20407" y="23258"/>
                    </a:cubicBezTo>
                    <a:cubicBezTo>
                      <a:pt x="20625" y="23505"/>
                      <a:pt x="20169" y="23367"/>
                      <a:pt x="20040" y="23555"/>
                    </a:cubicBezTo>
                    <a:cubicBezTo>
                      <a:pt x="20000" y="23617"/>
                      <a:pt x="19987" y="23638"/>
                      <a:pt x="19978" y="23638"/>
                    </a:cubicBezTo>
                    <a:cubicBezTo>
                      <a:pt x="19960" y="23638"/>
                      <a:pt x="19961" y="23552"/>
                      <a:pt x="19802" y="23545"/>
                    </a:cubicBezTo>
                    <a:cubicBezTo>
                      <a:pt x="19798" y="23545"/>
                      <a:pt x="19795" y="23545"/>
                      <a:pt x="19791" y="23545"/>
                    </a:cubicBezTo>
                    <a:cubicBezTo>
                      <a:pt x="19560" y="23545"/>
                      <a:pt x="19752" y="23879"/>
                      <a:pt x="19713" y="24309"/>
                    </a:cubicBezTo>
                    <a:cubicBezTo>
                      <a:pt x="19695" y="24497"/>
                      <a:pt x="19752" y="24564"/>
                      <a:pt x="19819" y="24564"/>
                    </a:cubicBezTo>
                    <a:cubicBezTo>
                      <a:pt x="19907" y="24564"/>
                      <a:pt x="20013" y="24449"/>
                      <a:pt x="19990" y="24348"/>
                    </a:cubicBezTo>
                    <a:cubicBezTo>
                      <a:pt x="19941" y="24170"/>
                      <a:pt x="19851" y="24209"/>
                      <a:pt x="20198" y="24051"/>
                    </a:cubicBezTo>
                    <a:cubicBezTo>
                      <a:pt x="20295" y="24003"/>
                      <a:pt x="20336" y="23982"/>
                      <a:pt x="20344" y="23982"/>
                    </a:cubicBezTo>
                    <a:cubicBezTo>
                      <a:pt x="20365" y="23982"/>
                      <a:pt x="20181" y="24110"/>
                      <a:pt x="20139" y="24259"/>
                    </a:cubicBezTo>
                    <a:cubicBezTo>
                      <a:pt x="20101" y="24419"/>
                      <a:pt x="20208" y="24590"/>
                      <a:pt x="20314" y="24590"/>
                    </a:cubicBezTo>
                    <a:cubicBezTo>
                      <a:pt x="20347" y="24590"/>
                      <a:pt x="20379" y="24574"/>
                      <a:pt x="20407" y="24537"/>
                    </a:cubicBezTo>
                    <a:cubicBezTo>
                      <a:pt x="20453" y="24486"/>
                      <a:pt x="20494" y="24462"/>
                      <a:pt x="20530" y="24462"/>
                    </a:cubicBezTo>
                    <a:cubicBezTo>
                      <a:pt x="20579" y="24462"/>
                      <a:pt x="20620" y="24506"/>
                      <a:pt x="20654" y="24586"/>
                    </a:cubicBezTo>
                    <a:lnTo>
                      <a:pt x="20654" y="19430"/>
                    </a:lnTo>
                    <a:lnTo>
                      <a:pt x="20654" y="19192"/>
                    </a:lnTo>
                    <a:cubicBezTo>
                      <a:pt x="20645" y="19182"/>
                      <a:pt x="20635" y="19182"/>
                      <a:pt x="20625" y="19182"/>
                    </a:cubicBezTo>
                    <a:lnTo>
                      <a:pt x="20654" y="19182"/>
                    </a:lnTo>
                    <a:lnTo>
                      <a:pt x="20654" y="18895"/>
                    </a:lnTo>
                    <a:lnTo>
                      <a:pt x="20654" y="14324"/>
                    </a:lnTo>
                    <a:lnTo>
                      <a:pt x="20654" y="14135"/>
                    </a:lnTo>
                    <a:cubicBezTo>
                      <a:pt x="20605" y="14106"/>
                      <a:pt x="20476" y="14056"/>
                      <a:pt x="20575" y="14007"/>
                    </a:cubicBezTo>
                    <a:cubicBezTo>
                      <a:pt x="20605" y="13987"/>
                      <a:pt x="20635" y="13967"/>
                      <a:pt x="20654" y="13957"/>
                    </a:cubicBezTo>
                    <a:lnTo>
                      <a:pt x="20654" y="13828"/>
                    </a:lnTo>
                    <a:cubicBezTo>
                      <a:pt x="20646" y="13834"/>
                      <a:pt x="20636" y="13837"/>
                      <a:pt x="20626" y="13837"/>
                    </a:cubicBezTo>
                    <a:cubicBezTo>
                      <a:pt x="20602" y="13837"/>
                      <a:pt x="20578" y="13816"/>
                      <a:pt x="20585" y="13759"/>
                    </a:cubicBezTo>
                    <a:cubicBezTo>
                      <a:pt x="20605" y="13610"/>
                      <a:pt x="20526" y="13511"/>
                      <a:pt x="20625" y="13511"/>
                    </a:cubicBezTo>
                    <a:cubicBezTo>
                      <a:pt x="20635" y="13511"/>
                      <a:pt x="20645" y="13521"/>
                      <a:pt x="20654" y="13521"/>
                    </a:cubicBezTo>
                    <a:lnTo>
                      <a:pt x="20654" y="13362"/>
                    </a:lnTo>
                    <a:cubicBezTo>
                      <a:pt x="20636" y="13371"/>
                      <a:pt x="20619" y="13375"/>
                      <a:pt x="20604" y="13375"/>
                    </a:cubicBezTo>
                    <a:cubicBezTo>
                      <a:pt x="20557" y="13375"/>
                      <a:pt x="20537" y="13335"/>
                      <a:pt x="20575" y="13312"/>
                    </a:cubicBezTo>
                    <a:cubicBezTo>
                      <a:pt x="20605" y="13293"/>
                      <a:pt x="20645" y="13233"/>
                      <a:pt x="20654" y="13193"/>
                    </a:cubicBezTo>
                    <a:lnTo>
                      <a:pt x="20654" y="13164"/>
                    </a:lnTo>
                    <a:lnTo>
                      <a:pt x="20654" y="12400"/>
                    </a:lnTo>
                    <a:cubicBezTo>
                      <a:pt x="20535" y="12321"/>
                      <a:pt x="20446" y="12202"/>
                      <a:pt x="20496" y="12083"/>
                    </a:cubicBezTo>
                    <a:cubicBezTo>
                      <a:pt x="20615" y="11746"/>
                      <a:pt x="20357" y="11587"/>
                      <a:pt x="19465" y="11280"/>
                    </a:cubicBezTo>
                    <a:cubicBezTo>
                      <a:pt x="19425" y="11260"/>
                      <a:pt x="19395" y="11250"/>
                      <a:pt x="19365" y="11250"/>
                    </a:cubicBezTo>
                    <a:cubicBezTo>
                      <a:pt x="19494" y="11230"/>
                      <a:pt x="19603" y="11121"/>
                      <a:pt x="19653" y="11012"/>
                    </a:cubicBezTo>
                    <a:cubicBezTo>
                      <a:pt x="19653" y="11002"/>
                      <a:pt x="19653" y="11002"/>
                      <a:pt x="19653" y="11002"/>
                    </a:cubicBezTo>
                    <a:cubicBezTo>
                      <a:pt x="19643" y="11012"/>
                      <a:pt x="19633" y="11022"/>
                      <a:pt x="19633" y="11022"/>
                    </a:cubicBezTo>
                    <a:lnTo>
                      <a:pt x="19375" y="11032"/>
                    </a:lnTo>
                    <a:cubicBezTo>
                      <a:pt x="19375" y="11101"/>
                      <a:pt x="19306" y="11191"/>
                      <a:pt x="19316" y="11230"/>
                    </a:cubicBezTo>
                    <a:cubicBezTo>
                      <a:pt x="19306" y="11220"/>
                      <a:pt x="19296" y="11220"/>
                      <a:pt x="19276" y="11220"/>
                    </a:cubicBezTo>
                    <a:cubicBezTo>
                      <a:pt x="19306" y="11210"/>
                      <a:pt x="19326" y="11201"/>
                      <a:pt x="19306" y="11131"/>
                    </a:cubicBezTo>
                    <a:cubicBezTo>
                      <a:pt x="19296" y="11101"/>
                      <a:pt x="19286" y="11072"/>
                      <a:pt x="19266" y="11042"/>
                    </a:cubicBezTo>
                    <a:cubicBezTo>
                      <a:pt x="19230" y="10954"/>
                      <a:pt x="19182" y="10887"/>
                      <a:pt x="19123" y="10887"/>
                    </a:cubicBezTo>
                    <a:cubicBezTo>
                      <a:pt x="19103" y="10887"/>
                      <a:pt x="19081" y="10895"/>
                      <a:pt x="19058" y="10913"/>
                    </a:cubicBezTo>
                    <a:cubicBezTo>
                      <a:pt x="18999" y="10963"/>
                      <a:pt x="18959" y="10982"/>
                      <a:pt x="18939" y="10992"/>
                    </a:cubicBezTo>
                    <a:lnTo>
                      <a:pt x="18919" y="10992"/>
                    </a:lnTo>
                    <a:cubicBezTo>
                      <a:pt x="18909" y="10982"/>
                      <a:pt x="18899" y="10953"/>
                      <a:pt x="18919" y="10893"/>
                    </a:cubicBezTo>
                    <a:cubicBezTo>
                      <a:pt x="18949" y="10834"/>
                      <a:pt x="19038" y="10754"/>
                      <a:pt x="19098" y="10695"/>
                    </a:cubicBezTo>
                    <a:cubicBezTo>
                      <a:pt x="19108" y="10705"/>
                      <a:pt x="19118" y="10725"/>
                      <a:pt x="19127" y="10744"/>
                    </a:cubicBezTo>
                    <a:cubicBezTo>
                      <a:pt x="19155" y="10779"/>
                      <a:pt x="19187" y="10836"/>
                      <a:pt x="19204" y="10836"/>
                    </a:cubicBezTo>
                    <a:cubicBezTo>
                      <a:pt x="19212" y="10836"/>
                      <a:pt x="19217" y="10825"/>
                      <a:pt x="19217" y="10794"/>
                    </a:cubicBezTo>
                    <a:cubicBezTo>
                      <a:pt x="19217" y="10705"/>
                      <a:pt x="19118" y="10695"/>
                      <a:pt x="19177" y="10655"/>
                    </a:cubicBezTo>
                    <a:cubicBezTo>
                      <a:pt x="19195" y="10643"/>
                      <a:pt x="19213" y="10640"/>
                      <a:pt x="19230" y="10640"/>
                    </a:cubicBezTo>
                    <a:cubicBezTo>
                      <a:pt x="19248" y="10640"/>
                      <a:pt x="19265" y="10644"/>
                      <a:pt x="19277" y="10644"/>
                    </a:cubicBezTo>
                    <a:cubicBezTo>
                      <a:pt x="19292" y="10644"/>
                      <a:pt x="19300" y="10639"/>
                      <a:pt x="19296" y="10615"/>
                    </a:cubicBezTo>
                    <a:cubicBezTo>
                      <a:pt x="19286" y="10546"/>
                      <a:pt x="19316" y="10526"/>
                      <a:pt x="19237" y="10526"/>
                    </a:cubicBezTo>
                    <a:cubicBezTo>
                      <a:pt x="19186" y="10526"/>
                      <a:pt x="19140" y="10550"/>
                      <a:pt x="19116" y="10550"/>
                    </a:cubicBezTo>
                    <a:cubicBezTo>
                      <a:pt x="19101" y="10550"/>
                      <a:pt x="19094" y="10542"/>
                      <a:pt x="19098" y="10516"/>
                    </a:cubicBezTo>
                    <a:cubicBezTo>
                      <a:pt x="19118" y="10457"/>
                      <a:pt x="19157" y="10437"/>
                      <a:pt x="19177" y="10427"/>
                    </a:cubicBezTo>
                    <a:cubicBezTo>
                      <a:pt x="19197" y="10427"/>
                      <a:pt x="19167" y="10378"/>
                      <a:pt x="19167" y="10378"/>
                    </a:cubicBezTo>
                    <a:cubicBezTo>
                      <a:pt x="19167" y="10378"/>
                      <a:pt x="18989" y="10358"/>
                      <a:pt x="18959" y="10308"/>
                    </a:cubicBezTo>
                    <a:cubicBezTo>
                      <a:pt x="18959" y="10298"/>
                      <a:pt x="18959" y="10298"/>
                      <a:pt x="18959" y="10288"/>
                    </a:cubicBezTo>
                    <a:cubicBezTo>
                      <a:pt x="18959" y="10288"/>
                      <a:pt x="18963" y="10293"/>
                      <a:pt x="18966" y="10293"/>
                    </a:cubicBezTo>
                    <a:cubicBezTo>
                      <a:pt x="18968" y="10293"/>
                      <a:pt x="18969" y="10292"/>
                      <a:pt x="18969" y="10288"/>
                    </a:cubicBezTo>
                    <a:cubicBezTo>
                      <a:pt x="18969" y="10249"/>
                      <a:pt x="18999" y="10219"/>
                      <a:pt x="19018" y="10219"/>
                    </a:cubicBezTo>
                    <a:cubicBezTo>
                      <a:pt x="19028" y="10219"/>
                      <a:pt x="19028" y="10229"/>
                      <a:pt x="19038" y="10249"/>
                    </a:cubicBezTo>
                    <a:cubicBezTo>
                      <a:pt x="19058" y="10308"/>
                      <a:pt x="19118" y="10368"/>
                      <a:pt x="19197" y="10368"/>
                    </a:cubicBezTo>
                    <a:cubicBezTo>
                      <a:pt x="19266" y="10368"/>
                      <a:pt x="19157" y="10278"/>
                      <a:pt x="19197" y="10239"/>
                    </a:cubicBezTo>
                    <a:cubicBezTo>
                      <a:pt x="19208" y="10220"/>
                      <a:pt x="19230" y="10217"/>
                      <a:pt x="19252" y="10217"/>
                    </a:cubicBezTo>
                    <a:cubicBezTo>
                      <a:pt x="19265" y="10217"/>
                      <a:pt x="19278" y="10218"/>
                      <a:pt x="19289" y="10218"/>
                    </a:cubicBezTo>
                    <a:cubicBezTo>
                      <a:pt x="19310" y="10218"/>
                      <a:pt x="19324" y="10214"/>
                      <a:pt x="19316" y="10189"/>
                    </a:cubicBezTo>
                    <a:cubicBezTo>
                      <a:pt x="19296" y="10130"/>
                      <a:pt x="19365" y="10090"/>
                      <a:pt x="19415" y="10090"/>
                    </a:cubicBezTo>
                    <a:cubicBezTo>
                      <a:pt x="19475" y="10090"/>
                      <a:pt x="19385" y="10050"/>
                      <a:pt x="19316" y="10030"/>
                    </a:cubicBezTo>
                    <a:cubicBezTo>
                      <a:pt x="19302" y="10029"/>
                      <a:pt x="19290" y="10028"/>
                      <a:pt x="19279" y="10028"/>
                    </a:cubicBezTo>
                    <a:cubicBezTo>
                      <a:pt x="19237" y="10028"/>
                      <a:pt x="19215" y="10040"/>
                      <a:pt x="19167" y="10040"/>
                    </a:cubicBezTo>
                    <a:cubicBezTo>
                      <a:pt x="19130" y="10046"/>
                      <a:pt x="19102" y="10057"/>
                      <a:pt x="19083" y="10057"/>
                    </a:cubicBezTo>
                    <a:cubicBezTo>
                      <a:pt x="19067" y="10057"/>
                      <a:pt x="19058" y="10048"/>
                      <a:pt x="19058" y="10021"/>
                    </a:cubicBezTo>
                    <a:cubicBezTo>
                      <a:pt x="19058" y="9981"/>
                      <a:pt x="19038" y="9931"/>
                      <a:pt x="19009" y="9921"/>
                    </a:cubicBezTo>
                    <a:cubicBezTo>
                      <a:pt x="18999" y="9902"/>
                      <a:pt x="18979" y="9892"/>
                      <a:pt x="18969" y="9852"/>
                    </a:cubicBezTo>
                    <a:cubicBezTo>
                      <a:pt x="18959" y="9822"/>
                      <a:pt x="18959" y="9802"/>
                      <a:pt x="18949" y="9773"/>
                    </a:cubicBezTo>
                    <a:lnTo>
                      <a:pt x="18949" y="9773"/>
                    </a:lnTo>
                    <a:cubicBezTo>
                      <a:pt x="18969" y="9783"/>
                      <a:pt x="18979" y="9783"/>
                      <a:pt x="18989" y="9793"/>
                    </a:cubicBezTo>
                    <a:cubicBezTo>
                      <a:pt x="18997" y="9818"/>
                      <a:pt x="19054" y="9857"/>
                      <a:pt x="19090" y="9857"/>
                    </a:cubicBezTo>
                    <a:cubicBezTo>
                      <a:pt x="19097" y="9857"/>
                      <a:pt x="19103" y="9855"/>
                      <a:pt x="19108" y="9852"/>
                    </a:cubicBezTo>
                    <a:cubicBezTo>
                      <a:pt x="19113" y="9847"/>
                      <a:pt x="19118" y="9845"/>
                      <a:pt x="19123" y="9845"/>
                    </a:cubicBezTo>
                    <a:cubicBezTo>
                      <a:pt x="19127" y="9845"/>
                      <a:pt x="19132" y="9847"/>
                      <a:pt x="19137" y="9852"/>
                    </a:cubicBezTo>
                    <a:cubicBezTo>
                      <a:pt x="18880" y="10149"/>
                      <a:pt x="19633" y="9872"/>
                      <a:pt x="19911" y="10199"/>
                    </a:cubicBezTo>
                    <a:cubicBezTo>
                      <a:pt x="19970" y="10268"/>
                      <a:pt x="20010" y="10328"/>
                      <a:pt x="20050" y="10387"/>
                    </a:cubicBezTo>
                    <a:cubicBezTo>
                      <a:pt x="20050" y="10407"/>
                      <a:pt x="20060" y="10417"/>
                      <a:pt x="20069" y="10437"/>
                    </a:cubicBezTo>
                    <a:cubicBezTo>
                      <a:pt x="20040" y="10437"/>
                      <a:pt x="20020" y="10447"/>
                      <a:pt x="19990" y="10447"/>
                    </a:cubicBezTo>
                    <a:cubicBezTo>
                      <a:pt x="20000" y="10477"/>
                      <a:pt x="19990" y="10536"/>
                      <a:pt x="19990" y="10596"/>
                    </a:cubicBezTo>
                    <a:cubicBezTo>
                      <a:pt x="19990" y="10633"/>
                      <a:pt x="20007" y="10644"/>
                      <a:pt x="20031" y="10644"/>
                    </a:cubicBezTo>
                    <a:cubicBezTo>
                      <a:pt x="20066" y="10644"/>
                      <a:pt x="20114" y="10621"/>
                      <a:pt x="20149" y="10615"/>
                    </a:cubicBezTo>
                    <a:cubicBezTo>
                      <a:pt x="20169" y="10615"/>
                      <a:pt x="20188" y="10606"/>
                      <a:pt x="20198" y="10606"/>
                    </a:cubicBezTo>
                    <a:cubicBezTo>
                      <a:pt x="20248" y="10625"/>
                      <a:pt x="20317" y="10645"/>
                      <a:pt x="20436" y="10645"/>
                    </a:cubicBezTo>
                    <a:cubicBezTo>
                      <a:pt x="20456" y="10685"/>
                      <a:pt x="20466" y="10725"/>
                      <a:pt x="20436" y="10725"/>
                    </a:cubicBezTo>
                    <a:cubicBezTo>
                      <a:pt x="20377" y="10734"/>
                      <a:pt x="20278" y="10774"/>
                      <a:pt x="20298" y="10873"/>
                    </a:cubicBezTo>
                    <a:cubicBezTo>
                      <a:pt x="20301" y="10889"/>
                      <a:pt x="20301" y="10895"/>
                      <a:pt x="20300" y="10895"/>
                    </a:cubicBezTo>
                    <a:cubicBezTo>
                      <a:pt x="20292" y="10895"/>
                      <a:pt x="20250" y="10800"/>
                      <a:pt x="20217" y="10800"/>
                    </a:cubicBezTo>
                    <a:cubicBezTo>
                      <a:pt x="20210" y="10800"/>
                      <a:pt x="20204" y="10804"/>
                      <a:pt x="20198" y="10814"/>
                    </a:cubicBezTo>
                    <a:cubicBezTo>
                      <a:pt x="20188" y="10834"/>
                      <a:pt x="20188" y="10863"/>
                      <a:pt x="20179" y="10903"/>
                    </a:cubicBezTo>
                    <a:cubicBezTo>
                      <a:pt x="20288" y="10953"/>
                      <a:pt x="20407" y="11032"/>
                      <a:pt x="20407" y="11032"/>
                    </a:cubicBezTo>
                    <a:lnTo>
                      <a:pt x="20654" y="11062"/>
                    </a:lnTo>
                    <a:lnTo>
                      <a:pt x="20654" y="10645"/>
                    </a:lnTo>
                    <a:lnTo>
                      <a:pt x="20654" y="9743"/>
                    </a:lnTo>
                    <a:lnTo>
                      <a:pt x="20654" y="8930"/>
                    </a:lnTo>
                    <a:lnTo>
                      <a:pt x="20654" y="8623"/>
                    </a:lnTo>
                    <a:lnTo>
                      <a:pt x="20654" y="8464"/>
                    </a:lnTo>
                    <a:lnTo>
                      <a:pt x="20654" y="8137"/>
                    </a:lnTo>
                    <a:lnTo>
                      <a:pt x="20654" y="7879"/>
                    </a:lnTo>
                    <a:lnTo>
                      <a:pt x="20654" y="7690"/>
                    </a:lnTo>
                    <a:lnTo>
                      <a:pt x="20654" y="6996"/>
                    </a:lnTo>
                    <a:lnTo>
                      <a:pt x="20654" y="6848"/>
                    </a:lnTo>
                    <a:lnTo>
                      <a:pt x="20654" y="5985"/>
                    </a:lnTo>
                    <a:cubicBezTo>
                      <a:pt x="20615" y="6015"/>
                      <a:pt x="20565" y="6035"/>
                      <a:pt x="20535" y="6054"/>
                    </a:cubicBezTo>
                    <a:cubicBezTo>
                      <a:pt x="20516" y="6066"/>
                      <a:pt x="20498" y="6069"/>
                      <a:pt x="20480" y="6069"/>
                    </a:cubicBezTo>
                    <a:cubicBezTo>
                      <a:pt x="20465" y="6069"/>
                      <a:pt x="20449" y="6067"/>
                      <a:pt x="20432" y="6067"/>
                    </a:cubicBezTo>
                    <a:cubicBezTo>
                      <a:pt x="20415" y="6067"/>
                      <a:pt x="20397" y="6068"/>
                      <a:pt x="20377" y="6074"/>
                    </a:cubicBezTo>
                    <a:cubicBezTo>
                      <a:pt x="20377" y="6064"/>
                      <a:pt x="20367" y="6054"/>
                      <a:pt x="20367" y="6045"/>
                    </a:cubicBezTo>
                    <a:cubicBezTo>
                      <a:pt x="20347" y="5975"/>
                      <a:pt x="20337" y="5916"/>
                      <a:pt x="20327" y="5866"/>
                    </a:cubicBezTo>
                    <a:cubicBezTo>
                      <a:pt x="20367" y="5846"/>
                      <a:pt x="20397" y="5826"/>
                      <a:pt x="20416" y="5816"/>
                    </a:cubicBezTo>
                    <a:cubicBezTo>
                      <a:pt x="20437" y="5803"/>
                      <a:pt x="20456" y="5796"/>
                      <a:pt x="20478" y="5796"/>
                    </a:cubicBezTo>
                    <a:cubicBezTo>
                      <a:pt x="20519" y="5796"/>
                      <a:pt x="20570" y="5820"/>
                      <a:pt x="20654" y="5866"/>
                    </a:cubicBez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48" y="5643"/>
                      <a:pt x="20619" y="5661"/>
                      <a:pt x="20587" y="5661"/>
                    </a:cubicBezTo>
                    <a:cubicBezTo>
                      <a:pt x="20535" y="5661"/>
                      <a:pt x="20475" y="5613"/>
                      <a:pt x="20486" y="5569"/>
                    </a:cubicBezTo>
                    <a:cubicBezTo>
                      <a:pt x="20516" y="5499"/>
                      <a:pt x="20456" y="5460"/>
                      <a:pt x="20258" y="5400"/>
                    </a:cubicBezTo>
                    <a:cubicBezTo>
                      <a:pt x="20248" y="5390"/>
                      <a:pt x="20248" y="5390"/>
                      <a:pt x="20238" y="5390"/>
                    </a:cubicBezTo>
                    <a:cubicBezTo>
                      <a:pt x="20228" y="5360"/>
                      <a:pt x="20228" y="5341"/>
                      <a:pt x="20208" y="5321"/>
                    </a:cubicBezTo>
                    <a:cubicBezTo>
                      <a:pt x="20185" y="5282"/>
                      <a:pt x="20180" y="5184"/>
                      <a:pt x="20146" y="5184"/>
                    </a:cubicBezTo>
                    <a:cubicBezTo>
                      <a:pt x="20137" y="5184"/>
                      <a:pt x="20125" y="5192"/>
                      <a:pt x="20109" y="5212"/>
                    </a:cubicBezTo>
                    <a:cubicBezTo>
                      <a:pt x="20071" y="5263"/>
                      <a:pt x="20045" y="5306"/>
                      <a:pt x="20015" y="5306"/>
                    </a:cubicBezTo>
                    <a:cubicBezTo>
                      <a:pt x="19999" y="5306"/>
                      <a:pt x="19981" y="5293"/>
                      <a:pt x="19960" y="5261"/>
                    </a:cubicBezTo>
                    <a:cubicBezTo>
                      <a:pt x="19901" y="5162"/>
                      <a:pt x="19921" y="5073"/>
                      <a:pt x="19831" y="5053"/>
                    </a:cubicBezTo>
                    <a:cubicBezTo>
                      <a:pt x="19752" y="5023"/>
                      <a:pt x="19713" y="5013"/>
                      <a:pt x="19713" y="4974"/>
                    </a:cubicBezTo>
                    <a:cubicBezTo>
                      <a:pt x="19713" y="4931"/>
                      <a:pt x="19728" y="4827"/>
                      <a:pt x="19777" y="4827"/>
                    </a:cubicBezTo>
                    <a:cubicBezTo>
                      <a:pt x="19785" y="4827"/>
                      <a:pt x="19793" y="4830"/>
                      <a:pt x="19802" y="4835"/>
                    </a:cubicBezTo>
                    <a:cubicBezTo>
                      <a:pt x="19881" y="4875"/>
                      <a:pt x="19861" y="4884"/>
                      <a:pt x="19921" y="4984"/>
                    </a:cubicBezTo>
                    <a:cubicBezTo>
                      <a:pt x="19960" y="5045"/>
                      <a:pt x="20002" y="5075"/>
                      <a:pt x="20027" y="5075"/>
                    </a:cubicBezTo>
                    <a:cubicBezTo>
                      <a:pt x="20045" y="5075"/>
                      <a:pt x="20053" y="5058"/>
                      <a:pt x="20040" y="5023"/>
                    </a:cubicBezTo>
                    <a:cubicBezTo>
                      <a:pt x="20026" y="4961"/>
                      <a:pt x="20031" y="4884"/>
                      <a:pt x="20060" y="4884"/>
                    </a:cubicBezTo>
                    <a:cubicBezTo>
                      <a:pt x="20072" y="4884"/>
                      <a:pt x="20088" y="4898"/>
                      <a:pt x="20109" y="4934"/>
                    </a:cubicBezTo>
                    <a:cubicBezTo>
                      <a:pt x="20149" y="5003"/>
                      <a:pt x="20179" y="5033"/>
                      <a:pt x="20208" y="5063"/>
                    </a:cubicBezTo>
                    <a:cubicBezTo>
                      <a:pt x="20119" y="5142"/>
                      <a:pt x="20198" y="5112"/>
                      <a:pt x="20278" y="5132"/>
                    </a:cubicBezTo>
                    <a:cubicBezTo>
                      <a:pt x="20288" y="5132"/>
                      <a:pt x="20288" y="5132"/>
                      <a:pt x="20298" y="5142"/>
                    </a:cubicBezTo>
                    <a:cubicBezTo>
                      <a:pt x="20327" y="5172"/>
                      <a:pt x="20357" y="5182"/>
                      <a:pt x="20377" y="5192"/>
                    </a:cubicBezTo>
                    <a:cubicBezTo>
                      <a:pt x="20416" y="5241"/>
                      <a:pt x="20397" y="5261"/>
                      <a:pt x="20526" y="5261"/>
                    </a:cubicBezTo>
                    <a:cubicBezTo>
                      <a:pt x="20531" y="5261"/>
                      <a:pt x="20536" y="5261"/>
                      <a:pt x="20541" y="5261"/>
                    </a:cubicBezTo>
                    <a:cubicBezTo>
                      <a:pt x="20661" y="5261"/>
                      <a:pt x="20626" y="5377"/>
                      <a:pt x="20654" y="5549"/>
                    </a:cubicBezTo>
                    <a:lnTo>
                      <a:pt x="20654" y="4835"/>
                    </a:lnTo>
                    <a:cubicBezTo>
                      <a:pt x="20625" y="4835"/>
                      <a:pt x="20595" y="4825"/>
                      <a:pt x="20575" y="4825"/>
                    </a:cubicBezTo>
                    <a:cubicBezTo>
                      <a:pt x="20566" y="4822"/>
                      <a:pt x="20556" y="4820"/>
                      <a:pt x="20547" y="4820"/>
                    </a:cubicBezTo>
                    <a:cubicBezTo>
                      <a:pt x="20498" y="4820"/>
                      <a:pt x="20460" y="4861"/>
                      <a:pt x="20535" y="4894"/>
                    </a:cubicBezTo>
                    <a:cubicBezTo>
                      <a:pt x="20625" y="4934"/>
                      <a:pt x="20555" y="5083"/>
                      <a:pt x="20476" y="5083"/>
                    </a:cubicBezTo>
                    <a:cubicBezTo>
                      <a:pt x="20418" y="5083"/>
                      <a:pt x="20373" y="5026"/>
                      <a:pt x="20307" y="5026"/>
                    </a:cubicBezTo>
                    <a:cubicBezTo>
                      <a:pt x="20295" y="5026"/>
                      <a:pt x="20282" y="5028"/>
                      <a:pt x="20268" y="5033"/>
                    </a:cubicBezTo>
                    <a:cubicBezTo>
                      <a:pt x="20238" y="4994"/>
                      <a:pt x="20218" y="4974"/>
                      <a:pt x="20218" y="4954"/>
                    </a:cubicBezTo>
                    <a:cubicBezTo>
                      <a:pt x="20227" y="4929"/>
                      <a:pt x="20214" y="4834"/>
                      <a:pt x="20275" y="4834"/>
                    </a:cubicBezTo>
                    <a:cubicBezTo>
                      <a:pt x="20286" y="4834"/>
                      <a:pt x="20300" y="4837"/>
                      <a:pt x="20317" y="4845"/>
                    </a:cubicBezTo>
                    <a:cubicBezTo>
                      <a:pt x="20360" y="4866"/>
                      <a:pt x="20400" y="4878"/>
                      <a:pt x="20427" y="4878"/>
                    </a:cubicBezTo>
                    <a:cubicBezTo>
                      <a:pt x="20464" y="4878"/>
                      <a:pt x="20476" y="4856"/>
                      <a:pt x="20436" y="4805"/>
                    </a:cubicBezTo>
                    <a:cubicBezTo>
                      <a:pt x="20376" y="4728"/>
                      <a:pt x="20323" y="4672"/>
                      <a:pt x="20252" y="4672"/>
                    </a:cubicBezTo>
                    <a:cubicBezTo>
                      <a:pt x="20241" y="4672"/>
                      <a:pt x="20230" y="4674"/>
                      <a:pt x="20218" y="4676"/>
                    </a:cubicBezTo>
                    <a:cubicBezTo>
                      <a:pt x="20154" y="4690"/>
                      <a:pt x="20090" y="4725"/>
                      <a:pt x="20040" y="4725"/>
                    </a:cubicBezTo>
                    <a:cubicBezTo>
                      <a:pt x="20021" y="4725"/>
                      <a:pt x="20004" y="4720"/>
                      <a:pt x="19990" y="4706"/>
                    </a:cubicBezTo>
                    <a:cubicBezTo>
                      <a:pt x="19950" y="4666"/>
                      <a:pt x="19911" y="4627"/>
                      <a:pt x="19851" y="4617"/>
                    </a:cubicBezTo>
                    <a:cubicBezTo>
                      <a:pt x="19802" y="4607"/>
                      <a:pt x="19713" y="4577"/>
                      <a:pt x="19772" y="4518"/>
                    </a:cubicBezTo>
                    <a:cubicBezTo>
                      <a:pt x="19841" y="4468"/>
                      <a:pt x="19881" y="4329"/>
                      <a:pt x="19881" y="4329"/>
                    </a:cubicBezTo>
                    <a:cubicBezTo>
                      <a:pt x="19881" y="4329"/>
                      <a:pt x="19869" y="4191"/>
                      <a:pt x="19897" y="4191"/>
                    </a:cubicBezTo>
                    <a:cubicBezTo>
                      <a:pt x="19904" y="4191"/>
                      <a:pt x="19915" y="4202"/>
                      <a:pt x="19931" y="4230"/>
                    </a:cubicBezTo>
                    <a:cubicBezTo>
                      <a:pt x="19990" y="4341"/>
                      <a:pt x="20035" y="4415"/>
                      <a:pt x="20059" y="4415"/>
                    </a:cubicBezTo>
                    <a:cubicBezTo>
                      <a:pt x="20063" y="4415"/>
                      <a:pt x="20067" y="4413"/>
                      <a:pt x="20069" y="4409"/>
                    </a:cubicBezTo>
                    <a:cubicBezTo>
                      <a:pt x="20091" y="4386"/>
                      <a:pt x="20092" y="4337"/>
                      <a:pt x="20098" y="4337"/>
                    </a:cubicBezTo>
                    <a:cubicBezTo>
                      <a:pt x="20101" y="4337"/>
                      <a:pt x="20104" y="4343"/>
                      <a:pt x="20109" y="4359"/>
                    </a:cubicBezTo>
                    <a:cubicBezTo>
                      <a:pt x="20121" y="4384"/>
                      <a:pt x="20147" y="4398"/>
                      <a:pt x="20168" y="4398"/>
                    </a:cubicBezTo>
                    <a:cubicBezTo>
                      <a:pt x="20197" y="4398"/>
                      <a:pt x="20215" y="4369"/>
                      <a:pt x="20169" y="4299"/>
                    </a:cubicBezTo>
                    <a:cubicBezTo>
                      <a:pt x="20094" y="4208"/>
                      <a:pt x="20047" y="4131"/>
                      <a:pt x="20017" y="4131"/>
                    </a:cubicBezTo>
                    <a:cubicBezTo>
                      <a:pt x="20010" y="4131"/>
                      <a:pt x="20005" y="4134"/>
                      <a:pt x="20000" y="4141"/>
                    </a:cubicBezTo>
                    <a:cubicBezTo>
                      <a:pt x="19992" y="4149"/>
                      <a:pt x="19986" y="4152"/>
                      <a:pt x="19981" y="4152"/>
                    </a:cubicBezTo>
                    <a:cubicBezTo>
                      <a:pt x="19960" y="4152"/>
                      <a:pt x="19952" y="4097"/>
                      <a:pt x="19881" y="4042"/>
                    </a:cubicBezTo>
                    <a:cubicBezTo>
                      <a:pt x="19848" y="4008"/>
                      <a:pt x="19822" y="4001"/>
                      <a:pt x="19799" y="4001"/>
                    </a:cubicBezTo>
                    <a:cubicBezTo>
                      <a:pt x="19781" y="4001"/>
                      <a:pt x="19766" y="4005"/>
                      <a:pt x="19751" y="4005"/>
                    </a:cubicBezTo>
                    <a:cubicBezTo>
                      <a:pt x="19738" y="4005"/>
                      <a:pt x="19726" y="4003"/>
                      <a:pt x="19713" y="3992"/>
                    </a:cubicBezTo>
                    <a:cubicBezTo>
                      <a:pt x="19673" y="3942"/>
                      <a:pt x="19524" y="3893"/>
                      <a:pt x="19623" y="3823"/>
                    </a:cubicBezTo>
                    <a:cubicBezTo>
                      <a:pt x="19688" y="3778"/>
                      <a:pt x="19724" y="3754"/>
                      <a:pt x="19751" y="3754"/>
                    </a:cubicBezTo>
                    <a:cubicBezTo>
                      <a:pt x="19766" y="3754"/>
                      <a:pt x="19778" y="3760"/>
                      <a:pt x="19792" y="3774"/>
                    </a:cubicBezTo>
                    <a:cubicBezTo>
                      <a:pt x="19817" y="3799"/>
                      <a:pt x="19863" y="3833"/>
                      <a:pt x="19900" y="3833"/>
                    </a:cubicBezTo>
                    <a:cubicBezTo>
                      <a:pt x="19921" y="3833"/>
                      <a:pt x="19940" y="3822"/>
                      <a:pt x="19950" y="3794"/>
                    </a:cubicBezTo>
                    <a:cubicBezTo>
                      <a:pt x="19980" y="3705"/>
                      <a:pt x="20050" y="3774"/>
                      <a:pt x="20030" y="3685"/>
                    </a:cubicBezTo>
                    <a:cubicBezTo>
                      <a:pt x="20006" y="3614"/>
                      <a:pt x="19983" y="3538"/>
                      <a:pt x="19945" y="3538"/>
                    </a:cubicBezTo>
                    <a:cubicBezTo>
                      <a:pt x="19935" y="3538"/>
                      <a:pt x="19923" y="3543"/>
                      <a:pt x="19911" y="3556"/>
                    </a:cubicBezTo>
                    <a:cubicBezTo>
                      <a:pt x="19886" y="3586"/>
                      <a:pt x="19869" y="3603"/>
                      <a:pt x="19860" y="3603"/>
                    </a:cubicBezTo>
                    <a:cubicBezTo>
                      <a:pt x="19851" y="3603"/>
                      <a:pt x="19851" y="3586"/>
                      <a:pt x="19861" y="3546"/>
                    </a:cubicBezTo>
                    <a:cubicBezTo>
                      <a:pt x="19878" y="3480"/>
                      <a:pt x="19990" y="3373"/>
                      <a:pt x="19948" y="3373"/>
                    </a:cubicBezTo>
                    <a:cubicBezTo>
                      <a:pt x="19939" y="3373"/>
                      <a:pt x="19924" y="3377"/>
                      <a:pt x="19901" y="3387"/>
                    </a:cubicBezTo>
                    <a:cubicBezTo>
                      <a:pt x="19762" y="3447"/>
                      <a:pt x="19722" y="3486"/>
                      <a:pt x="19742" y="3546"/>
                    </a:cubicBezTo>
                    <a:cubicBezTo>
                      <a:pt x="19754" y="3585"/>
                      <a:pt x="19713" y="3628"/>
                      <a:pt x="19678" y="3628"/>
                    </a:cubicBezTo>
                    <a:cubicBezTo>
                      <a:pt x="19652" y="3628"/>
                      <a:pt x="19629" y="3604"/>
                      <a:pt x="19633" y="3536"/>
                    </a:cubicBezTo>
                    <a:cubicBezTo>
                      <a:pt x="19652" y="3374"/>
                      <a:pt x="19626" y="3268"/>
                      <a:pt x="19711" y="3268"/>
                    </a:cubicBezTo>
                    <a:cubicBezTo>
                      <a:pt x="19714" y="3268"/>
                      <a:pt x="19718" y="3268"/>
                      <a:pt x="19722" y="3268"/>
                    </a:cubicBezTo>
                    <a:cubicBezTo>
                      <a:pt x="19822" y="3268"/>
                      <a:pt x="19782" y="3248"/>
                      <a:pt x="19831" y="3169"/>
                    </a:cubicBezTo>
                    <a:cubicBezTo>
                      <a:pt x="19881" y="3100"/>
                      <a:pt x="20020" y="3179"/>
                      <a:pt x="19931" y="3080"/>
                    </a:cubicBezTo>
                    <a:cubicBezTo>
                      <a:pt x="19908" y="3054"/>
                      <a:pt x="19888" y="3045"/>
                      <a:pt x="19870" y="3045"/>
                    </a:cubicBezTo>
                    <a:cubicBezTo>
                      <a:pt x="19827" y="3045"/>
                      <a:pt x="19794" y="3100"/>
                      <a:pt x="19752" y="3100"/>
                    </a:cubicBezTo>
                    <a:cubicBezTo>
                      <a:pt x="19703" y="3100"/>
                      <a:pt x="19653" y="2971"/>
                      <a:pt x="19713" y="2931"/>
                    </a:cubicBezTo>
                    <a:cubicBezTo>
                      <a:pt x="19766" y="2896"/>
                      <a:pt x="19732" y="2860"/>
                      <a:pt x="19696" y="2860"/>
                    </a:cubicBezTo>
                    <a:cubicBezTo>
                      <a:pt x="19691" y="2860"/>
                      <a:pt x="19687" y="2861"/>
                      <a:pt x="19683" y="2862"/>
                    </a:cubicBezTo>
                    <a:cubicBezTo>
                      <a:pt x="19670" y="2868"/>
                      <a:pt x="19651" y="2873"/>
                      <a:pt x="19633" y="2873"/>
                    </a:cubicBezTo>
                    <a:cubicBezTo>
                      <a:pt x="19598" y="2873"/>
                      <a:pt x="19567" y="2855"/>
                      <a:pt x="19594" y="2802"/>
                    </a:cubicBezTo>
                    <a:cubicBezTo>
                      <a:pt x="19633" y="2713"/>
                      <a:pt x="19524" y="2683"/>
                      <a:pt x="19514" y="2663"/>
                    </a:cubicBezTo>
                    <a:cubicBezTo>
                      <a:pt x="19504" y="2644"/>
                      <a:pt x="19544" y="2584"/>
                      <a:pt x="19594" y="2584"/>
                    </a:cubicBezTo>
                    <a:cubicBezTo>
                      <a:pt x="19597" y="2585"/>
                      <a:pt x="19600" y="2585"/>
                      <a:pt x="19603" y="2585"/>
                    </a:cubicBezTo>
                    <a:cubicBezTo>
                      <a:pt x="19637" y="2585"/>
                      <a:pt x="19670" y="2543"/>
                      <a:pt x="19620" y="2543"/>
                    </a:cubicBezTo>
                    <a:cubicBezTo>
                      <a:pt x="19615" y="2543"/>
                      <a:pt x="19610" y="2544"/>
                      <a:pt x="19603" y="2544"/>
                    </a:cubicBezTo>
                    <a:cubicBezTo>
                      <a:pt x="19560" y="2550"/>
                      <a:pt x="19535" y="2567"/>
                      <a:pt x="19519" y="2567"/>
                    </a:cubicBezTo>
                    <a:cubicBezTo>
                      <a:pt x="19505" y="2567"/>
                      <a:pt x="19499" y="2555"/>
                      <a:pt x="19494" y="2515"/>
                    </a:cubicBezTo>
                    <a:cubicBezTo>
                      <a:pt x="19494" y="2425"/>
                      <a:pt x="19504" y="2435"/>
                      <a:pt x="19484" y="2376"/>
                    </a:cubicBezTo>
                    <a:cubicBezTo>
                      <a:pt x="19462" y="2331"/>
                      <a:pt x="19428" y="2108"/>
                      <a:pt x="19413" y="2108"/>
                    </a:cubicBezTo>
                    <a:cubicBezTo>
                      <a:pt x="19408" y="2108"/>
                      <a:pt x="19405" y="2130"/>
                      <a:pt x="19405" y="2187"/>
                    </a:cubicBezTo>
                    <a:lnTo>
                      <a:pt x="19405" y="2019"/>
                    </a:lnTo>
                    <a:cubicBezTo>
                      <a:pt x="19405" y="1963"/>
                      <a:pt x="19404" y="1941"/>
                      <a:pt x="19402" y="1941"/>
                    </a:cubicBezTo>
                    <a:cubicBezTo>
                      <a:pt x="19396" y="1941"/>
                      <a:pt x="19379" y="2201"/>
                      <a:pt x="19356" y="2247"/>
                    </a:cubicBezTo>
                    <a:cubicBezTo>
                      <a:pt x="19326" y="2306"/>
                      <a:pt x="19336" y="2425"/>
                      <a:pt x="19326" y="2515"/>
                    </a:cubicBezTo>
                    <a:cubicBezTo>
                      <a:pt x="19323" y="2536"/>
                      <a:pt x="19319" y="2544"/>
                      <a:pt x="19313" y="2544"/>
                    </a:cubicBezTo>
                    <a:cubicBezTo>
                      <a:pt x="19294" y="2544"/>
                      <a:pt x="19257" y="2463"/>
                      <a:pt x="19197" y="2455"/>
                    </a:cubicBezTo>
                    <a:cubicBezTo>
                      <a:pt x="19172" y="2452"/>
                      <a:pt x="19162" y="2450"/>
                      <a:pt x="19160" y="2450"/>
                    </a:cubicBezTo>
                    <a:cubicBezTo>
                      <a:pt x="19157" y="2450"/>
                      <a:pt x="19196" y="2461"/>
                      <a:pt x="19217" y="2495"/>
                    </a:cubicBezTo>
                    <a:cubicBezTo>
                      <a:pt x="19266" y="2564"/>
                      <a:pt x="19306" y="2693"/>
                      <a:pt x="19296" y="2713"/>
                    </a:cubicBezTo>
                    <a:cubicBezTo>
                      <a:pt x="19286" y="2733"/>
                      <a:pt x="19266" y="2703"/>
                      <a:pt x="19256" y="2753"/>
                    </a:cubicBezTo>
                    <a:cubicBezTo>
                      <a:pt x="19249" y="2800"/>
                      <a:pt x="19185" y="2828"/>
                      <a:pt x="19139" y="2828"/>
                    </a:cubicBezTo>
                    <a:cubicBezTo>
                      <a:pt x="19127" y="2828"/>
                      <a:pt x="19116" y="2826"/>
                      <a:pt x="19108" y="2822"/>
                    </a:cubicBezTo>
                    <a:cubicBezTo>
                      <a:pt x="19107" y="2822"/>
                      <a:pt x="19105" y="2822"/>
                      <a:pt x="19105" y="2822"/>
                    </a:cubicBezTo>
                    <a:cubicBezTo>
                      <a:pt x="19071" y="2822"/>
                      <a:pt x="19129" y="2982"/>
                      <a:pt x="19187" y="3020"/>
                    </a:cubicBezTo>
                    <a:cubicBezTo>
                      <a:pt x="19226" y="3046"/>
                      <a:pt x="19202" y="3097"/>
                      <a:pt x="19150" y="3097"/>
                    </a:cubicBezTo>
                    <a:cubicBezTo>
                      <a:pt x="19122" y="3097"/>
                      <a:pt x="19086" y="3082"/>
                      <a:pt x="19048" y="3040"/>
                    </a:cubicBezTo>
                    <a:cubicBezTo>
                      <a:pt x="19036" y="3028"/>
                      <a:pt x="19025" y="3022"/>
                      <a:pt x="19015" y="3022"/>
                    </a:cubicBezTo>
                    <a:cubicBezTo>
                      <a:pt x="18985" y="3022"/>
                      <a:pt x="18959" y="3072"/>
                      <a:pt x="18899" y="3139"/>
                    </a:cubicBezTo>
                    <a:cubicBezTo>
                      <a:pt x="18810" y="3238"/>
                      <a:pt x="18989" y="3179"/>
                      <a:pt x="19038" y="3248"/>
                    </a:cubicBezTo>
                    <a:cubicBezTo>
                      <a:pt x="19055" y="3275"/>
                      <a:pt x="19060" y="3284"/>
                      <a:pt x="19064" y="3284"/>
                    </a:cubicBezTo>
                    <a:cubicBezTo>
                      <a:pt x="19071" y="3284"/>
                      <a:pt x="19071" y="3248"/>
                      <a:pt x="19137" y="3248"/>
                    </a:cubicBezTo>
                    <a:cubicBezTo>
                      <a:pt x="19237" y="3248"/>
                      <a:pt x="19157" y="3367"/>
                      <a:pt x="19177" y="3536"/>
                    </a:cubicBezTo>
                    <a:cubicBezTo>
                      <a:pt x="19181" y="3604"/>
                      <a:pt x="19158" y="3628"/>
                      <a:pt x="19132" y="3628"/>
                    </a:cubicBezTo>
                    <a:cubicBezTo>
                      <a:pt x="19097" y="3628"/>
                      <a:pt x="19057" y="3585"/>
                      <a:pt x="19068" y="3546"/>
                    </a:cubicBezTo>
                    <a:cubicBezTo>
                      <a:pt x="19078" y="3486"/>
                      <a:pt x="19118" y="3496"/>
                      <a:pt x="18979" y="3437"/>
                    </a:cubicBezTo>
                    <a:cubicBezTo>
                      <a:pt x="18939" y="3420"/>
                      <a:pt x="18922" y="3413"/>
                      <a:pt x="18919" y="3413"/>
                    </a:cubicBezTo>
                    <a:cubicBezTo>
                      <a:pt x="18909" y="3413"/>
                      <a:pt x="18984" y="3459"/>
                      <a:pt x="18999" y="3516"/>
                    </a:cubicBezTo>
                    <a:cubicBezTo>
                      <a:pt x="19021" y="3576"/>
                      <a:pt x="18981" y="3636"/>
                      <a:pt x="18939" y="3636"/>
                    </a:cubicBezTo>
                    <a:cubicBezTo>
                      <a:pt x="18925" y="3636"/>
                      <a:pt x="18912" y="3630"/>
                      <a:pt x="18899" y="3615"/>
                    </a:cubicBezTo>
                    <a:cubicBezTo>
                      <a:pt x="18883" y="3599"/>
                      <a:pt x="18868" y="3591"/>
                      <a:pt x="18854" y="3591"/>
                    </a:cubicBezTo>
                    <a:cubicBezTo>
                      <a:pt x="18825" y="3591"/>
                      <a:pt x="18801" y="3625"/>
                      <a:pt x="18780" y="3685"/>
                    </a:cubicBezTo>
                    <a:cubicBezTo>
                      <a:pt x="18776" y="3707"/>
                      <a:pt x="18776" y="3714"/>
                      <a:pt x="18779" y="3714"/>
                    </a:cubicBezTo>
                    <a:cubicBezTo>
                      <a:pt x="18785" y="3714"/>
                      <a:pt x="18807" y="3680"/>
                      <a:pt x="18826" y="3680"/>
                    </a:cubicBezTo>
                    <a:cubicBezTo>
                      <a:pt x="18835" y="3680"/>
                      <a:pt x="18843" y="3687"/>
                      <a:pt x="18850" y="3705"/>
                    </a:cubicBezTo>
                    <a:cubicBezTo>
                      <a:pt x="18870" y="3765"/>
                      <a:pt x="18922" y="3793"/>
                      <a:pt x="18965" y="3793"/>
                    </a:cubicBezTo>
                    <a:cubicBezTo>
                      <a:pt x="18986" y="3793"/>
                      <a:pt x="19006" y="3787"/>
                      <a:pt x="19018" y="3774"/>
                    </a:cubicBezTo>
                    <a:cubicBezTo>
                      <a:pt x="19031" y="3761"/>
                      <a:pt x="19042" y="3756"/>
                      <a:pt x="19055" y="3756"/>
                    </a:cubicBezTo>
                    <a:cubicBezTo>
                      <a:pt x="19084" y="3756"/>
                      <a:pt x="19119" y="3783"/>
                      <a:pt x="19187" y="3823"/>
                    </a:cubicBezTo>
                    <a:cubicBezTo>
                      <a:pt x="19286" y="3893"/>
                      <a:pt x="19137" y="3942"/>
                      <a:pt x="19098" y="3992"/>
                    </a:cubicBezTo>
                    <a:cubicBezTo>
                      <a:pt x="19085" y="4003"/>
                      <a:pt x="19072" y="4005"/>
                      <a:pt x="19060" y="4005"/>
                    </a:cubicBezTo>
                    <a:cubicBezTo>
                      <a:pt x="19044" y="4005"/>
                      <a:pt x="19029" y="4001"/>
                      <a:pt x="19012" y="4001"/>
                    </a:cubicBezTo>
                    <a:cubicBezTo>
                      <a:pt x="18989" y="4001"/>
                      <a:pt x="18962" y="4008"/>
                      <a:pt x="18929" y="4042"/>
                    </a:cubicBezTo>
                    <a:cubicBezTo>
                      <a:pt x="18858" y="4097"/>
                      <a:pt x="18850" y="4152"/>
                      <a:pt x="18829" y="4152"/>
                    </a:cubicBezTo>
                    <a:cubicBezTo>
                      <a:pt x="18824" y="4152"/>
                      <a:pt x="18818" y="4149"/>
                      <a:pt x="18810" y="4141"/>
                    </a:cubicBezTo>
                    <a:cubicBezTo>
                      <a:pt x="18806" y="4137"/>
                      <a:pt x="18801" y="4135"/>
                      <a:pt x="18796" y="4135"/>
                    </a:cubicBezTo>
                    <a:cubicBezTo>
                      <a:pt x="18777" y="4135"/>
                      <a:pt x="18750" y="4163"/>
                      <a:pt x="18711" y="4210"/>
                    </a:cubicBezTo>
                    <a:cubicBezTo>
                      <a:pt x="18692" y="4160"/>
                      <a:pt x="18661" y="4129"/>
                      <a:pt x="18623" y="4129"/>
                    </a:cubicBezTo>
                    <a:cubicBezTo>
                      <a:pt x="18601" y="4129"/>
                      <a:pt x="18578" y="4139"/>
                      <a:pt x="18552" y="4161"/>
                    </a:cubicBezTo>
                    <a:cubicBezTo>
                      <a:pt x="18537" y="4174"/>
                      <a:pt x="18519" y="4180"/>
                      <a:pt x="18500" y="4180"/>
                    </a:cubicBezTo>
                    <a:cubicBezTo>
                      <a:pt x="18437" y="4180"/>
                      <a:pt x="18371" y="4111"/>
                      <a:pt x="18394" y="4042"/>
                    </a:cubicBezTo>
                    <a:cubicBezTo>
                      <a:pt x="18415" y="3985"/>
                      <a:pt x="18526" y="3934"/>
                      <a:pt x="18514" y="3934"/>
                    </a:cubicBezTo>
                    <a:cubicBezTo>
                      <a:pt x="18509" y="3934"/>
                      <a:pt x="18484" y="3942"/>
                      <a:pt x="18424" y="3962"/>
                    </a:cubicBezTo>
                    <a:cubicBezTo>
                      <a:pt x="18225" y="4032"/>
                      <a:pt x="18275" y="4012"/>
                      <a:pt x="18305" y="4081"/>
                    </a:cubicBezTo>
                    <a:cubicBezTo>
                      <a:pt x="18321" y="4121"/>
                      <a:pt x="18262" y="4166"/>
                      <a:pt x="18211" y="4166"/>
                    </a:cubicBezTo>
                    <a:cubicBezTo>
                      <a:pt x="18172" y="4166"/>
                      <a:pt x="18137" y="4139"/>
                      <a:pt x="18146" y="4061"/>
                    </a:cubicBezTo>
                    <a:cubicBezTo>
                      <a:pt x="18166" y="3883"/>
                      <a:pt x="18057" y="3754"/>
                      <a:pt x="18195" y="3754"/>
                    </a:cubicBezTo>
                    <a:cubicBezTo>
                      <a:pt x="18295" y="3754"/>
                      <a:pt x="18297" y="3789"/>
                      <a:pt x="18308" y="3789"/>
                    </a:cubicBezTo>
                    <a:cubicBezTo>
                      <a:pt x="18313" y="3789"/>
                      <a:pt x="18321" y="3781"/>
                      <a:pt x="18344" y="3754"/>
                    </a:cubicBezTo>
                    <a:cubicBezTo>
                      <a:pt x="18414" y="3685"/>
                      <a:pt x="18681" y="3744"/>
                      <a:pt x="18552" y="3635"/>
                    </a:cubicBezTo>
                    <a:cubicBezTo>
                      <a:pt x="18464" y="3561"/>
                      <a:pt x="18419" y="3504"/>
                      <a:pt x="18378" y="3504"/>
                    </a:cubicBezTo>
                    <a:cubicBezTo>
                      <a:pt x="18363" y="3504"/>
                      <a:pt x="18350" y="3511"/>
                      <a:pt x="18334" y="3526"/>
                    </a:cubicBezTo>
                    <a:cubicBezTo>
                      <a:pt x="18276" y="3571"/>
                      <a:pt x="18223" y="3587"/>
                      <a:pt x="18181" y="3587"/>
                    </a:cubicBezTo>
                    <a:cubicBezTo>
                      <a:pt x="18103" y="3587"/>
                      <a:pt x="18068" y="3529"/>
                      <a:pt x="18126" y="3496"/>
                    </a:cubicBezTo>
                    <a:cubicBezTo>
                      <a:pt x="18211" y="3459"/>
                      <a:pt x="18295" y="3296"/>
                      <a:pt x="18253" y="3296"/>
                    </a:cubicBezTo>
                    <a:cubicBezTo>
                      <a:pt x="18251" y="3296"/>
                      <a:pt x="18248" y="3297"/>
                      <a:pt x="18245" y="3298"/>
                    </a:cubicBezTo>
                    <a:cubicBezTo>
                      <a:pt x="18237" y="3299"/>
                      <a:pt x="18228" y="3300"/>
                      <a:pt x="18218" y="3300"/>
                    </a:cubicBezTo>
                    <a:cubicBezTo>
                      <a:pt x="18150" y="3300"/>
                      <a:pt x="18034" y="3271"/>
                      <a:pt x="18017" y="3219"/>
                    </a:cubicBezTo>
                    <a:cubicBezTo>
                      <a:pt x="18007" y="3159"/>
                      <a:pt x="17987" y="3189"/>
                      <a:pt x="17967" y="3169"/>
                    </a:cubicBezTo>
                    <a:cubicBezTo>
                      <a:pt x="17957" y="3149"/>
                      <a:pt x="18007" y="3001"/>
                      <a:pt x="18076" y="2931"/>
                    </a:cubicBezTo>
                    <a:cubicBezTo>
                      <a:pt x="18107" y="2893"/>
                      <a:pt x="18174" y="2878"/>
                      <a:pt x="18151" y="2878"/>
                    </a:cubicBezTo>
                    <a:cubicBezTo>
                      <a:pt x="18145" y="2878"/>
                      <a:pt x="18131" y="2879"/>
                      <a:pt x="18106" y="2882"/>
                    </a:cubicBezTo>
                    <a:cubicBezTo>
                      <a:pt x="18024" y="2896"/>
                      <a:pt x="17964" y="2985"/>
                      <a:pt x="17936" y="2985"/>
                    </a:cubicBezTo>
                    <a:cubicBezTo>
                      <a:pt x="17926" y="2985"/>
                      <a:pt x="17920" y="2975"/>
                      <a:pt x="17918" y="2951"/>
                    </a:cubicBezTo>
                    <a:cubicBezTo>
                      <a:pt x="17908" y="2862"/>
                      <a:pt x="17908" y="2733"/>
                      <a:pt x="17868" y="2663"/>
                    </a:cubicBezTo>
                    <a:cubicBezTo>
                      <a:pt x="17845" y="2617"/>
                      <a:pt x="17816" y="2332"/>
                      <a:pt x="17804" y="2332"/>
                    </a:cubicBezTo>
                    <a:cubicBezTo>
                      <a:pt x="17801" y="2332"/>
                      <a:pt x="17799" y="2356"/>
                      <a:pt x="17799" y="2416"/>
                    </a:cubicBezTo>
                    <a:lnTo>
                      <a:pt x="17799" y="2604"/>
                    </a:lnTo>
                    <a:cubicBezTo>
                      <a:pt x="17799" y="2538"/>
                      <a:pt x="17795" y="2512"/>
                      <a:pt x="17788" y="2512"/>
                    </a:cubicBezTo>
                    <a:cubicBezTo>
                      <a:pt x="17766" y="2512"/>
                      <a:pt x="17720" y="2750"/>
                      <a:pt x="17690" y="2802"/>
                    </a:cubicBezTo>
                    <a:cubicBezTo>
                      <a:pt x="17650" y="2862"/>
                      <a:pt x="17670" y="2862"/>
                      <a:pt x="17660" y="2961"/>
                    </a:cubicBezTo>
                    <a:cubicBezTo>
                      <a:pt x="17656" y="3003"/>
                      <a:pt x="17648" y="3017"/>
                      <a:pt x="17632" y="3017"/>
                    </a:cubicBezTo>
                    <a:cubicBezTo>
                      <a:pt x="17610" y="3017"/>
                      <a:pt x="17574" y="2992"/>
                      <a:pt x="17511" y="2981"/>
                    </a:cubicBezTo>
                    <a:cubicBezTo>
                      <a:pt x="17503" y="2980"/>
                      <a:pt x="17496" y="2980"/>
                      <a:pt x="17490" y="2980"/>
                    </a:cubicBezTo>
                    <a:cubicBezTo>
                      <a:pt x="17408" y="2980"/>
                      <a:pt x="17458" y="3031"/>
                      <a:pt x="17517" y="3031"/>
                    </a:cubicBezTo>
                    <a:cubicBezTo>
                      <a:pt x="17522" y="3031"/>
                      <a:pt x="17526" y="3031"/>
                      <a:pt x="17531" y="3030"/>
                    </a:cubicBezTo>
                    <a:cubicBezTo>
                      <a:pt x="17591" y="3030"/>
                      <a:pt x="17660" y="3100"/>
                      <a:pt x="17640" y="3120"/>
                    </a:cubicBezTo>
                    <a:cubicBezTo>
                      <a:pt x="17630" y="3139"/>
                      <a:pt x="17472" y="3169"/>
                      <a:pt x="17531" y="3268"/>
                    </a:cubicBezTo>
                    <a:cubicBezTo>
                      <a:pt x="17568" y="3327"/>
                      <a:pt x="17502" y="3342"/>
                      <a:pt x="17440" y="3342"/>
                    </a:cubicBezTo>
                    <a:cubicBezTo>
                      <a:pt x="17419" y="3342"/>
                      <a:pt x="17398" y="3340"/>
                      <a:pt x="17382" y="3338"/>
                    </a:cubicBezTo>
                    <a:cubicBezTo>
                      <a:pt x="17373" y="3335"/>
                      <a:pt x="17363" y="3333"/>
                      <a:pt x="17354" y="3333"/>
                    </a:cubicBezTo>
                    <a:cubicBezTo>
                      <a:pt x="17305" y="3333"/>
                      <a:pt x="17269" y="3374"/>
                      <a:pt x="17353" y="3407"/>
                    </a:cubicBezTo>
                    <a:cubicBezTo>
                      <a:pt x="17442" y="3447"/>
                      <a:pt x="17363" y="3595"/>
                      <a:pt x="17283" y="3595"/>
                    </a:cubicBezTo>
                    <a:cubicBezTo>
                      <a:pt x="17227" y="3595"/>
                      <a:pt x="17181" y="3536"/>
                      <a:pt x="17117" y="3536"/>
                    </a:cubicBezTo>
                    <a:cubicBezTo>
                      <a:pt x="17090" y="3536"/>
                      <a:pt x="17060" y="3546"/>
                      <a:pt x="17025" y="3576"/>
                    </a:cubicBezTo>
                    <a:cubicBezTo>
                      <a:pt x="16897" y="3675"/>
                      <a:pt x="17095" y="3595"/>
                      <a:pt x="17164" y="3675"/>
                    </a:cubicBezTo>
                    <a:cubicBezTo>
                      <a:pt x="17244" y="3754"/>
                      <a:pt x="17184" y="3774"/>
                      <a:pt x="17333" y="3774"/>
                    </a:cubicBezTo>
                    <a:cubicBezTo>
                      <a:pt x="17338" y="3774"/>
                      <a:pt x="17343" y="3773"/>
                      <a:pt x="17348" y="3773"/>
                    </a:cubicBezTo>
                    <a:cubicBezTo>
                      <a:pt x="17469" y="3773"/>
                      <a:pt x="17443" y="3890"/>
                      <a:pt x="17462" y="4061"/>
                    </a:cubicBezTo>
                    <a:cubicBezTo>
                      <a:pt x="17470" y="4139"/>
                      <a:pt x="17436" y="4166"/>
                      <a:pt x="17397" y="4166"/>
                    </a:cubicBezTo>
                    <a:cubicBezTo>
                      <a:pt x="17345" y="4166"/>
                      <a:pt x="17286" y="4121"/>
                      <a:pt x="17303" y="4081"/>
                    </a:cubicBezTo>
                    <a:cubicBezTo>
                      <a:pt x="17333" y="4012"/>
                      <a:pt x="17273" y="3972"/>
                      <a:pt x="17065" y="3913"/>
                    </a:cubicBezTo>
                    <a:cubicBezTo>
                      <a:pt x="17029" y="3900"/>
                      <a:pt x="17008" y="3895"/>
                      <a:pt x="16997" y="3895"/>
                    </a:cubicBezTo>
                    <a:cubicBezTo>
                      <a:pt x="16946" y="3895"/>
                      <a:pt x="17110" y="4008"/>
                      <a:pt x="17135" y="4081"/>
                    </a:cubicBezTo>
                    <a:cubicBezTo>
                      <a:pt x="17149" y="4121"/>
                      <a:pt x="17147" y="4138"/>
                      <a:pt x="17131" y="4138"/>
                    </a:cubicBezTo>
                    <a:cubicBezTo>
                      <a:pt x="17115" y="4138"/>
                      <a:pt x="17085" y="4121"/>
                      <a:pt x="17045" y="4091"/>
                    </a:cubicBezTo>
                    <a:cubicBezTo>
                      <a:pt x="17031" y="4079"/>
                      <a:pt x="17017" y="4073"/>
                      <a:pt x="17003" y="4073"/>
                    </a:cubicBezTo>
                    <a:cubicBezTo>
                      <a:pt x="16952" y="4073"/>
                      <a:pt x="16910" y="4152"/>
                      <a:pt x="16887" y="4230"/>
                    </a:cubicBezTo>
                    <a:cubicBezTo>
                      <a:pt x="16847" y="4329"/>
                      <a:pt x="16956" y="4250"/>
                      <a:pt x="16996" y="4349"/>
                    </a:cubicBezTo>
                    <a:cubicBezTo>
                      <a:pt x="17010" y="4381"/>
                      <a:pt x="17037" y="4392"/>
                      <a:pt x="17068" y="4392"/>
                    </a:cubicBezTo>
                    <a:cubicBezTo>
                      <a:pt x="17124" y="4392"/>
                      <a:pt x="17195" y="4355"/>
                      <a:pt x="17234" y="4329"/>
                    </a:cubicBezTo>
                    <a:cubicBezTo>
                      <a:pt x="17254" y="4313"/>
                      <a:pt x="17271" y="4305"/>
                      <a:pt x="17291" y="4305"/>
                    </a:cubicBezTo>
                    <a:cubicBezTo>
                      <a:pt x="17332" y="4305"/>
                      <a:pt x="17382" y="4336"/>
                      <a:pt x="17482" y="4389"/>
                    </a:cubicBezTo>
                    <a:cubicBezTo>
                      <a:pt x="17630" y="4458"/>
                      <a:pt x="17412" y="4518"/>
                      <a:pt x="17343" y="4567"/>
                    </a:cubicBezTo>
                    <a:cubicBezTo>
                      <a:pt x="17327" y="4578"/>
                      <a:pt x="17311" y="4580"/>
                      <a:pt x="17294" y="4580"/>
                    </a:cubicBezTo>
                    <a:cubicBezTo>
                      <a:pt x="17274" y="4580"/>
                      <a:pt x="17252" y="4576"/>
                      <a:pt x="17225" y="4576"/>
                    </a:cubicBezTo>
                    <a:cubicBezTo>
                      <a:pt x="17191" y="4576"/>
                      <a:pt x="17149" y="4584"/>
                      <a:pt x="17095" y="4617"/>
                    </a:cubicBezTo>
                    <a:cubicBezTo>
                      <a:pt x="16990" y="4681"/>
                      <a:pt x="16984" y="4746"/>
                      <a:pt x="16958" y="4746"/>
                    </a:cubicBezTo>
                    <a:cubicBezTo>
                      <a:pt x="16952" y="4746"/>
                      <a:pt x="16945" y="4743"/>
                      <a:pt x="16936" y="4736"/>
                    </a:cubicBezTo>
                    <a:cubicBezTo>
                      <a:pt x="16925" y="4729"/>
                      <a:pt x="16914" y="4726"/>
                      <a:pt x="16902" y="4726"/>
                    </a:cubicBezTo>
                    <a:cubicBezTo>
                      <a:pt x="16863" y="4726"/>
                      <a:pt x="16819" y="4763"/>
                      <a:pt x="16758" y="4825"/>
                    </a:cubicBezTo>
                    <a:cubicBezTo>
                      <a:pt x="16748" y="4815"/>
                      <a:pt x="16748" y="4815"/>
                      <a:pt x="16728" y="4795"/>
                    </a:cubicBezTo>
                    <a:cubicBezTo>
                      <a:pt x="16586" y="4683"/>
                      <a:pt x="16522" y="4599"/>
                      <a:pt x="16457" y="4599"/>
                    </a:cubicBezTo>
                    <a:cubicBezTo>
                      <a:pt x="16436" y="4599"/>
                      <a:pt x="16415" y="4607"/>
                      <a:pt x="16391" y="4627"/>
                    </a:cubicBezTo>
                    <a:cubicBezTo>
                      <a:pt x="16304" y="4696"/>
                      <a:pt x="16224" y="4720"/>
                      <a:pt x="16161" y="4720"/>
                    </a:cubicBezTo>
                    <a:cubicBezTo>
                      <a:pt x="16046" y="4720"/>
                      <a:pt x="15993" y="4636"/>
                      <a:pt x="16083" y="4597"/>
                    </a:cubicBezTo>
                    <a:cubicBezTo>
                      <a:pt x="16206" y="4531"/>
                      <a:pt x="16337" y="4277"/>
                      <a:pt x="16274" y="4277"/>
                    </a:cubicBezTo>
                    <a:cubicBezTo>
                      <a:pt x="16270" y="4277"/>
                      <a:pt x="16266" y="4278"/>
                      <a:pt x="16262" y="4280"/>
                    </a:cubicBezTo>
                    <a:cubicBezTo>
                      <a:pt x="16246" y="4285"/>
                      <a:pt x="16226" y="4287"/>
                      <a:pt x="16204" y="4287"/>
                    </a:cubicBezTo>
                    <a:cubicBezTo>
                      <a:pt x="16101" y="4287"/>
                      <a:pt x="15949" y="4234"/>
                      <a:pt x="15925" y="4161"/>
                    </a:cubicBezTo>
                    <a:cubicBezTo>
                      <a:pt x="15905" y="4071"/>
                      <a:pt x="15875" y="4131"/>
                      <a:pt x="15846" y="4091"/>
                    </a:cubicBezTo>
                    <a:cubicBezTo>
                      <a:pt x="15826" y="4061"/>
                      <a:pt x="15905" y="3843"/>
                      <a:pt x="16004" y="3734"/>
                    </a:cubicBezTo>
                    <a:cubicBezTo>
                      <a:pt x="16064" y="3682"/>
                      <a:pt x="16164" y="3658"/>
                      <a:pt x="16132" y="3658"/>
                    </a:cubicBezTo>
                    <a:cubicBezTo>
                      <a:pt x="16121" y="3658"/>
                      <a:pt x="16097" y="3660"/>
                      <a:pt x="16054" y="3665"/>
                    </a:cubicBezTo>
                    <a:cubicBezTo>
                      <a:pt x="15924" y="3680"/>
                      <a:pt x="15836" y="3818"/>
                      <a:pt x="15793" y="3818"/>
                    </a:cubicBezTo>
                    <a:cubicBezTo>
                      <a:pt x="15780" y="3818"/>
                      <a:pt x="15771" y="3806"/>
                      <a:pt x="15766" y="3774"/>
                    </a:cubicBezTo>
                    <a:cubicBezTo>
                      <a:pt x="15746" y="3625"/>
                      <a:pt x="15766" y="3427"/>
                      <a:pt x="15707" y="3328"/>
                    </a:cubicBezTo>
                    <a:cubicBezTo>
                      <a:pt x="15660" y="3258"/>
                      <a:pt x="15620" y="2828"/>
                      <a:pt x="15605" y="2828"/>
                    </a:cubicBezTo>
                    <a:cubicBezTo>
                      <a:pt x="15600" y="2828"/>
                      <a:pt x="15598" y="2863"/>
                      <a:pt x="15598" y="2951"/>
                    </a:cubicBezTo>
                    <a:lnTo>
                      <a:pt x="15598" y="3238"/>
                    </a:lnTo>
                    <a:cubicBezTo>
                      <a:pt x="15598" y="3138"/>
                      <a:pt x="15590" y="3100"/>
                      <a:pt x="15579" y="3100"/>
                    </a:cubicBezTo>
                    <a:cubicBezTo>
                      <a:pt x="15543" y="3100"/>
                      <a:pt x="15466" y="3461"/>
                      <a:pt x="15429" y="3536"/>
                    </a:cubicBezTo>
                    <a:cubicBezTo>
                      <a:pt x="15370" y="3625"/>
                      <a:pt x="15409" y="3625"/>
                      <a:pt x="15389" y="3774"/>
                    </a:cubicBezTo>
                    <a:cubicBezTo>
                      <a:pt x="15381" y="3839"/>
                      <a:pt x="15368" y="3858"/>
                      <a:pt x="15343" y="3858"/>
                    </a:cubicBezTo>
                    <a:cubicBezTo>
                      <a:pt x="15309" y="3858"/>
                      <a:pt x="15252" y="3825"/>
                      <a:pt x="15151" y="3814"/>
                    </a:cubicBezTo>
                    <a:cubicBezTo>
                      <a:pt x="15136" y="3812"/>
                      <a:pt x="15123" y="3811"/>
                      <a:pt x="15112" y="3811"/>
                    </a:cubicBezTo>
                    <a:cubicBezTo>
                      <a:pt x="15007" y="3811"/>
                      <a:pt x="15082" y="3884"/>
                      <a:pt x="15167" y="3884"/>
                    </a:cubicBezTo>
                    <a:cubicBezTo>
                      <a:pt x="15172" y="3884"/>
                      <a:pt x="15176" y="3883"/>
                      <a:pt x="15181" y="3883"/>
                    </a:cubicBezTo>
                    <a:cubicBezTo>
                      <a:pt x="15185" y="3883"/>
                      <a:pt x="15190" y="3882"/>
                      <a:pt x="15194" y="3882"/>
                    </a:cubicBezTo>
                    <a:cubicBezTo>
                      <a:pt x="15289" y="3882"/>
                      <a:pt x="15379" y="3983"/>
                      <a:pt x="15360" y="4012"/>
                    </a:cubicBezTo>
                    <a:cubicBezTo>
                      <a:pt x="15340" y="4042"/>
                      <a:pt x="15092" y="4091"/>
                      <a:pt x="15191" y="4240"/>
                    </a:cubicBezTo>
                    <a:cubicBezTo>
                      <a:pt x="15240" y="4324"/>
                      <a:pt x="15152" y="4353"/>
                      <a:pt x="15064" y="4353"/>
                    </a:cubicBezTo>
                    <a:cubicBezTo>
                      <a:pt x="15027" y="4353"/>
                      <a:pt x="14990" y="4348"/>
                      <a:pt x="14963" y="4339"/>
                    </a:cubicBezTo>
                    <a:cubicBezTo>
                      <a:pt x="14954" y="4337"/>
                      <a:pt x="14944" y="4336"/>
                      <a:pt x="14934" y="4336"/>
                    </a:cubicBezTo>
                    <a:cubicBezTo>
                      <a:pt x="14861" y="4336"/>
                      <a:pt x="14791" y="4396"/>
                      <a:pt x="14913" y="4448"/>
                    </a:cubicBezTo>
                    <a:cubicBezTo>
                      <a:pt x="15052" y="4508"/>
                      <a:pt x="14943" y="4736"/>
                      <a:pt x="14814" y="4736"/>
                    </a:cubicBezTo>
                    <a:cubicBezTo>
                      <a:pt x="14729" y="4736"/>
                      <a:pt x="14659" y="4648"/>
                      <a:pt x="14566" y="4648"/>
                    </a:cubicBezTo>
                    <a:cubicBezTo>
                      <a:pt x="14550" y="4648"/>
                      <a:pt x="14534" y="4651"/>
                      <a:pt x="14517" y="4656"/>
                    </a:cubicBezTo>
                    <a:cubicBezTo>
                      <a:pt x="14457" y="4597"/>
                      <a:pt x="14438" y="4557"/>
                      <a:pt x="14438" y="4537"/>
                    </a:cubicBezTo>
                    <a:cubicBezTo>
                      <a:pt x="14446" y="4496"/>
                      <a:pt x="14426" y="4363"/>
                      <a:pt x="14514" y="4363"/>
                    </a:cubicBezTo>
                    <a:cubicBezTo>
                      <a:pt x="14531" y="4363"/>
                      <a:pt x="14551" y="4368"/>
                      <a:pt x="14576" y="4379"/>
                    </a:cubicBezTo>
                    <a:cubicBezTo>
                      <a:pt x="14644" y="4408"/>
                      <a:pt x="14705" y="4425"/>
                      <a:pt x="14747" y="4425"/>
                    </a:cubicBezTo>
                    <a:cubicBezTo>
                      <a:pt x="14803" y="4425"/>
                      <a:pt x="14822" y="4394"/>
                      <a:pt x="14765" y="4319"/>
                    </a:cubicBezTo>
                    <a:cubicBezTo>
                      <a:pt x="14670" y="4198"/>
                      <a:pt x="14590" y="4115"/>
                      <a:pt x="14479" y="4115"/>
                    </a:cubicBezTo>
                    <a:cubicBezTo>
                      <a:pt x="14463" y="4115"/>
                      <a:pt x="14446" y="4117"/>
                      <a:pt x="14428" y="4121"/>
                    </a:cubicBezTo>
                    <a:cubicBezTo>
                      <a:pt x="14333" y="4143"/>
                      <a:pt x="14234" y="4196"/>
                      <a:pt x="14160" y="4196"/>
                    </a:cubicBezTo>
                    <a:cubicBezTo>
                      <a:pt x="14133" y="4196"/>
                      <a:pt x="14109" y="4189"/>
                      <a:pt x="14091" y="4171"/>
                    </a:cubicBezTo>
                    <a:cubicBezTo>
                      <a:pt x="14031" y="4101"/>
                      <a:pt x="13972" y="4042"/>
                      <a:pt x="13892" y="4032"/>
                    </a:cubicBezTo>
                    <a:cubicBezTo>
                      <a:pt x="13803" y="4022"/>
                      <a:pt x="13674" y="3962"/>
                      <a:pt x="13773" y="3883"/>
                    </a:cubicBezTo>
                    <a:cubicBezTo>
                      <a:pt x="13862" y="3804"/>
                      <a:pt x="13922" y="3595"/>
                      <a:pt x="13922" y="3595"/>
                    </a:cubicBezTo>
                    <a:cubicBezTo>
                      <a:pt x="13922" y="3595"/>
                      <a:pt x="13910" y="3394"/>
                      <a:pt x="13950" y="3394"/>
                    </a:cubicBezTo>
                    <a:cubicBezTo>
                      <a:pt x="13962" y="3394"/>
                      <a:pt x="13979" y="3412"/>
                      <a:pt x="14001" y="3457"/>
                    </a:cubicBezTo>
                    <a:cubicBezTo>
                      <a:pt x="14094" y="3616"/>
                      <a:pt x="14157" y="3726"/>
                      <a:pt x="14193" y="3726"/>
                    </a:cubicBezTo>
                    <a:cubicBezTo>
                      <a:pt x="14199" y="3726"/>
                      <a:pt x="14205" y="3722"/>
                      <a:pt x="14209" y="3714"/>
                    </a:cubicBezTo>
                    <a:cubicBezTo>
                      <a:pt x="14239" y="3685"/>
                      <a:pt x="14241" y="3604"/>
                      <a:pt x="14253" y="3604"/>
                    </a:cubicBezTo>
                    <a:cubicBezTo>
                      <a:pt x="14257" y="3604"/>
                      <a:pt x="14262" y="3613"/>
                      <a:pt x="14269" y="3635"/>
                    </a:cubicBezTo>
                    <a:cubicBezTo>
                      <a:pt x="14286" y="3674"/>
                      <a:pt x="14329" y="3698"/>
                      <a:pt x="14362" y="3698"/>
                    </a:cubicBezTo>
                    <a:cubicBezTo>
                      <a:pt x="14406" y="3698"/>
                      <a:pt x="14431" y="3657"/>
                      <a:pt x="14358" y="3556"/>
                    </a:cubicBezTo>
                    <a:cubicBezTo>
                      <a:pt x="14251" y="3416"/>
                      <a:pt x="14178" y="3303"/>
                      <a:pt x="14128" y="3303"/>
                    </a:cubicBezTo>
                    <a:cubicBezTo>
                      <a:pt x="14118" y="3303"/>
                      <a:pt x="14109" y="3308"/>
                      <a:pt x="14100" y="3318"/>
                    </a:cubicBezTo>
                    <a:cubicBezTo>
                      <a:pt x="14089" y="3329"/>
                      <a:pt x="14080" y="3335"/>
                      <a:pt x="14073" y="3335"/>
                    </a:cubicBezTo>
                    <a:cubicBezTo>
                      <a:pt x="14043" y="3335"/>
                      <a:pt x="14036" y="3247"/>
                      <a:pt x="13932" y="3159"/>
                    </a:cubicBezTo>
                    <a:cubicBezTo>
                      <a:pt x="13877" y="3113"/>
                      <a:pt x="13835" y="3104"/>
                      <a:pt x="13799" y="3104"/>
                    </a:cubicBezTo>
                    <a:cubicBezTo>
                      <a:pt x="13777" y="3104"/>
                      <a:pt x="13758" y="3107"/>
                      <a:pt x="13740" y="3107"/>
                    </a:cubicBezTo>
                    <a:cubicBezTo>
                      <a:pt x="13718" y="3107"/>
                      <a:pt x="13696" y="3102"/>
                      <a:pt x="13674" y="3080"/>
                    </a:cubicBezTo>
                    <a:cubicBezTo>
                      <a:pt x="13605" y="3020"/>
                      <a:pt x="13387" y="2941"/>
                      <a:pt x="13535" y="2832"/>
                    </a:cubicBezTo>
                    <a:cubicBezTo>
                      <a:pt x="13636" y="2765"/>
                      <a:pt x="13687" y="2725"/>
                      <a:pt x="13731" y="2725"/>
                    </a:cubicBezTo>
                    <a:cubicBezTo>
                      <a:pt x="13752" y="2725"/>
                      <a:pt x="13771" y="2734"/>
                      <a:pt x="13793" y="2753"/>
                    </a:cubicBezTo>
                    <a:cubicBezTo>
                      <a:pt x="13831" y="2791"/>
                      <a:pt x="13902" y="2845"/>
                      <a:pt x="13959" y="2845"/>
                    </a:cubicBezTo>
                    <a:cubicBezTo>
                      <a:pt x="13990" y="2845"/>
                      <a:pt x="14017" y="2828"/>
                      <a:pt x="14031" y="2782"/>
                    </a:cubicBezTo>
                    <a:cubicBezTo>
                      <a:pt x="14071" y="2653"/>
                      <a:pt x="14180" y="2763"/>
                      <a:pt x="14150" y="2624"/>
                    </a:cubicBezTo>
                    <a:cubicBezTo>
                      <a:pt x="14119" y="2515"/>
                      <a:pt x="14076" y="2407"/>
                      <a:pt x="14026" y="2407"/>
                    </a:cubicBezTo>
                    <a:cubicBezTo>
                      <a:pt x="14011" y="2407"/>
                      <a:pt x="13997" y="2416"/>
                      <a:pt x="13981" y="2435"/>
                    </a:cubicBezTo>
                    <a:cubicBezTo>
                      <a:pt x="13942" y="2475"/>
                      <a:pt x="13912" y="2500"/>
                      <a:pt x="13896" y="2500"/>
                    </a:cubicBezTo>
                    <a:cubicBezTo>
                      <a:pt x="13880" y="2500"/>
                      <a:pt x="13877" y="2475"/>
                      <a:pt x="13892" y="2416"/>
                    </a:cubicBezTo>
                    <a:cubicBezTo>
                      <a:pt x="13917" y="2317"/>
                      <a:pt x="14093" y="2156"/>
                      <a:pt x="14031" y="2156"/>
                    </a:cubicBezTo>
                    <a:cubicBezTo>
                      <a:pt x="14019" y="2156"/>
                      <a:pt x="13997" y="2163"/>
                      <a:pt x="13962" y="2178"/>
                    </a:cubicBezTo>
                    <a:cubicBezTo>
                      <a:pt x="13753" y="2277"/>
                      <a:pt x="13694" y="2316"/>
                      <a:pt x="13724" y="2416"/>
                    </a:cubicBezTo>
                    <a:cubicBezTo>
                      <a:pt x="13735" y="2472"/>
                      <a:pt x="13672" y="2539"/>
                      <a:pt x="13619" y="2539"/>
                    </a:cubicBezTo>
                    <a:cubicBezTo>
                      <a:pt x="13580" y="2539"/>
                      <a:pt x="13547" y="2502"/>
                      <a:pt x="13555" y="2396"/>
                    </a:cubicBezTo>
                    <a:cubicBezTo>
                      <a:pt x="13585" y="2148"/>
                      <a:pt x="13545" y="1989"/>
                      <a:pt x="13684" y="1989"/>
                    </a:cubicBezTo>
                    <a:cubicBezTo>
                      <a:pt x="13699" y="1990"/>
                      <a:pt x="13711" y="1991"/>
                      <a:pt x="13723" y="1991"/>
                    </a:cubicBezTo>
                    <a:cubicBezTo>
                      <a:pt x="13824" y="1991"/>
                      <a:pt x="13790" y="1950"/>
                      <a:pt x="13853" y="1860"/>
                    </a:cubicBezTo>
                    <a:cubicBezTo>
                      <a:pt x="13932" y="1751"/>
                      <a:pt x="14130" y="1860"/>
                      <a:pt x="14011" y="1721"/>
                    </a:cubicBezTo>
                    <a:cubicBezTo>
                      <a:pt x="13974" y="1681"/>
                      <a:pt x="13942" y="1667"/>
                      <a:pt x="13914" y="1667"/>
                    </a:cubicBezTo>
                    <a:cubicBezTo>
                      <a:pt x="13845" y="1667"/>
                      <a:pt x="13797" y="1751"/>
                      <a:pt x="13734" y="1751"/>
                    </a:cubicBezTo>
                    <a:cubicBezTo>
                      <a:pt x="13654" y="1751"/>
                      <a:pt x="13585" y="1543"/>
                      <a:pt x="13674" y="1483"/>
                    </a:cubicBezTo>
                    <a:cubicBezTo>
                      <a:pt x="13751" y="1432"/>
                      <a:pt x="13710" y="1380"/>
                      <a:pt x="13658" y="1380"/>
                    </a:cubicBezTo>
                    <a:cubicBezTo>
                      <a:pt x="13651" y="1380"/>
                      <a:pt x="13642" y="1382"/>
                      <a:pt x="13634" y="1384"/>
                    </a:cubicBezTo>
                    <a:cubicBezTo>
                      <a:pt x="13616" y="1393"/>
                      <a:pt x="13591" y="1399"/>
                      <a:pt x="13565" y="1399"/>
                    </a:cubicBezTo>
                    <a:cubicBezTo>
                      <a:pt x="13508" y="1399"/>
                      <a:pt x="13451" y="1371"/>
                      <a:pt x="13486" y="1295"/>
                    </a:cubicBezTo>
                    <a:cubicBezTo>
                      <a:pt x="13555" y="1156"/>
                      <a:pt x="13387" y="1117"/>
                      <a:pt x="13367" y="1087"/>
                    </a:cubicBezTo>
                    <a:cubicBezTo>
                      <a:pt x="13357" y="1059"/>
                      <a:pt x="13420" y="967"/>
                      <a:pt x="13477" y="967"/>
                    </a:cubicBezTo>
                    <a:cubicBezTo>
                      <a:pt x="13480" y="967"/>
                      <a:pt x="13483" y="967"/>
                      <a:pt x="13486" y="968"/>
                    </a:cubicBezTo>
                    <a:cubicBezTo>
                      <a:pt x="13489" y="968"/>
                      <a:pt x="13493" y="969"/>
                      <a:pt x="13497" y="969"/>
                    </a:cubicBezTo>
                    <a:cubicBezTo>
                      <a:pt x="13555" y="969"/>
                      <a:pt x="13606" y="906"/>
                      <a:pt x="13536" y="906"/>
                    </a:cubicBezTo>
                    <a:cubicBezTo>
                      <a:pt x="13528" y="906"/>
                      <a:pt x="13517" y="906"/>
                      <a:pt x="13506" y="908"/>
                    </a:cubicBezTo>
                    <a:cubicBezTo>
                      <a:pt x="13443" y="914"/>
                      <a:pt x="13407" y="946"/>
                      <a:pt x="13383" y="946"/>
                    </a:cubicBezTo>
                    <a:cubicBezTo>
                      <a:pt x="13366" y="946"/>
                      <a:pt x="13355" y="928"/>
                      <a:pt x="13347" y="869"/>
                    </a:cubicBezTo>
                    <a:cubicBezTo>
                      <a:pt x="13337" y="730"/>
                      <a:pt x="13367" y="740"/>
                      <a:pt x="13327" y="651"/>
                    </a:cubicBezTo>
                    <a:cubicBezTo>
                      <a:pt x="13297" y="583"/>
                      <a:pt x="13244" y="249"/>
                      <a:pt x="13220" y="249"/>
                    </a:cubicBezTo>
                    <a:cubicBezTo>
                      <a:pt x="13213" y="249"/>
                      <a:pt x="13208" y="284"/>
                      <a:pt x="13208" y="373"/>
                    </a:cubicBezTo>
                    <a:lnTo>
                      <a:pt x="13208" y="115"/>
                    </a:lnTo>
                    <a:cubicBezTo>
                      <a:pt x="13208" y="33"/>
                      <a:pt x="13207" y="1"/>
                      <a:pt x="132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3379" name="Google Shape;3379;p19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 flipH="1">
            <a:off x="3471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380" name="Google Shape;3380;p19"/>
          <p:cNvGrpSpPr/>
          <p:nvPr/>
        </p:nvGrpSpPr>
        <p:grpSpPr>
          <a:xfrm flipH="1">
            <a:off x="3471" y="0"/>
            <a:ext cx="9143950" cy="5143525"/>
            <a:chOff x="0" y="0"/>
            <a:chExt cx="9143950" cy="5143525"/>
          </a:xfrm>
        </p:grpSpPr>
        <p:sp>
          <p:nvSpPr>
            <p:cNvPr id="3381" name="Google Shape;3381;p19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2" name="Google Shape;3382;p19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3" name="Google Shape;3383;p19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4" name="Google Shape;3384;p19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385" name="Google Shape;3385;p19"/>
          <p:cNvSpPr txBox="1">
            <a:spLocks noGrp="1"/>
          </p:cNvSpPr>
          <p:nvPr>
            <p:ph type="ctrTitle"/>
          </p:nvPr>
        </p:nvSpPr>
        <p:spPr>
          <a:xfrm>
            <a:off x="713225" y="1216142"/>
            <a:ext cx="2966100" cy="1163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3800"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3386" name="Google Shape;3386;p19"/>
          <p:cNvSpPr txBox="1">
            <a:spLocks noGrp="1"/>
          </p:cNvSpPr>
          <p:nvPr>
            <p:ph type="subTitle" idx="1"/>
          </p:nvPr>
        </p:nvSpPr>
        <p:spPr>
          <a:xfrm>
            <a:off x="713225" y="2273475"/>
            <a:ext cx="2215500" cy="1548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10">
    <p:spTree>
      <p:nvGrpSpPr>
        <p:cNvPr id="1" name="Shape 364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48" name="Google Shape;3648;p21"/>
          <p:cNvSpPr/>
          <p:nvPr/>
        </p:nvSpPr>
        <p:spPr>
          <a:xfrm rot="10800000">
            <a:off x="0" y="2464175"/>
            <a:ext cx="9144000" cy="26955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49" name="Google Shape;3649;p21"/>
          <p:cNvGrpSpPr/>
          <p:nvPr/>
        </p:nvGrpSpPr>
        <p:grpSpPr>
          <a:xfrm rot="10800000" flipH="1">
            <a:off x="3275383" y="4327752"/>
            <a:ext cx="2698551" cy="865151"/>
            <a:chOff x="-3623825" y="1827154"/>
            <a:chExt cx="3130206" cy="1003539"/>
          </a:xfrm>
        </p:grpSpPr>
        <p:sp>
          <p:nvSpPr>
            <p:cNvPr id="3650" name="Google Shape;3650;p21"/>
            <p:cNvSpPr/>
            <p:nvPr/>
          </p:nvSpPr>
          <p:spPr>
            <a:xfrm>
              <a:off x="-2776509" y="2310849"/>
              <a:ext cx="1267382" cy="347315"/>
            </a:xfrm>
            <a:custGeom>
              <a:avLst/>
              <a:gdLst/>
              <a:ahLst/>
              <a:cxnLst/>
              <a:rect l="l" t="t" r="r" b="b"/>
              <a:pathLst>
                <a:path w="12177" h="3337" extrusionOk="0">
                  <a:moveTo>
                    <a:pt x="6220" y="1"/>
                  </a:moveTo>
                  <a:cubicBezTo>
                    <a:pt x="6083" y="1"/>
                    <a:pt x="5947" y="2"/>
                    <a:pt x="5811" y="5"/>
                  </a:cubicBezTo>
                  <a:cubicBezTo>
                    <a:pt x="5236" y="14"/>
                    <a:pt x="4690" y="54"/>
                    <a:pt x="4165" y="104"/>
                  </a:cubicBezTo>
                  <a:cubicBezTo>
                    <a:pt x="3649" y="163"/>
                    <a:pt x="3153" y="233"/>
                    <a:pt x="2707" y="322"/>
                  </a:cubicBezTo>
                  <a:cubicBezTo>
                    <a:pt x="1805" y="490"/>
                    <a:pt x="1071" y="738"/>
                    <a:pt x="605" y="996"/>
                  </a:cubicBezTo>
                  <a:cubicBezTo>
                    <a:pt x="367" y="1125"/>
                    <a:pt x="209" y="1274"/>
                    <a:pt x="119" y="1383"/>
                  </a:cubicBezTo>
                  <a:cubicBezTo>
                    <a:pt x="30" y="1492"/>
                    <a:pt x="10" y="1571"/>
                    <a:pt x="0" y="1571"/>
                  </a:cubicBezTo>
                  <a:cubicBezTo>
                    <a:pt x="10" y="1571"/>
                    <a:pt x="40" y="1502"/>
                    <a:pt x="129" y="1393"/>
                  </a:cubicBezTo>
                  <a:cubicBezTo>
                    <a:pt x="228" y="1294"/>
                    <a:pt x="397" y="1165"/>
                    <a:pt x="635" y="1056"/>
                  </a:cubicBezTo>
                  <a:cubicBezTo>
                    <a:pt x="873" y="937"/>
                    <a:pt x="1170" y="828"/>
                    <a:pt x="1527" y="738"/>
                  </a:cubicBezTo>
                  <a:cubicBezTo>
                    <a:pt x="1884" y="639"/>
                    <a:pt x="2291" y="560"/>
                    <a:pt x="2737" y="490"/>
                  </a:cubicBezTo>
                  <a:cubicBezTo>
                    <a:pt x="3629" y="352"/>
                    <a:pt x="4690" y="282"/>
                    <a:pt x="5811" y="272"/>
                  </a:cubicBezTo>
                  <a:cubicBezTo>
                    <a:pt x="6376" y="272"/>
                    <a:pt x="6971" y="292"/>
                    <a:pt x="7556" y="342"/>
                  </a:cubicBezTo>
                  <a:cubicBezTo>
                    <a:pt x="8151" y="381"/>
                    <a:pt x="8746" y="451"/>
                    <a:pt x="9341" y="560"/>
                  </a:cubicBezTo>
                  <a:cubicBezTo>
                    <a:pt x="9926" y="659"/>
                    <a:pt x="10511" y="798"/>
                    <a:pt x="11056" y="1006"/>
                  </a:cubicBezTo>
                  <a:cubicBezTo>
                    <a:pt x="11314" y="1125"/>
                    <a:pt x="11581" y="1254"/>
                    <a:pt x="11750" y="1432"/>
                  </a:cubicBezTo>
                  <a:lnTo>
                    <a:pt x="11819" y="1502"/>
                  </a:lnTo>
                  <a:cubicBezTo>
                    <a:pt x="11839" y="1522"/>
                    <a:pt x="11839" y="1551"/>
                    <a:pt x="11859" y="1571"/>
                  </a:cubicBezTo>
                  <a:lnTo>
                    <a:pt x="11879" y="1611"/>
                  </a:lnTo>
                  <a:lnTo>
                    <a:pt x="11889" y="1621"/>
                  </a:lnTo>
                  <a:lnTo>
                    <a:pt x="11889" y="1641"/>
                  </a:lnTo>
                  <a:lnTo>
                    <a:pt x="11899" y="1700"/>
                  </a:lnTo>
                  <a:cubicBezTo>
                    <a:pt x="11899" y="1710"/>
                    <a:pt x="11899" y="1720"/>
                    <a:pt x="11899" y="1730"/>
                  </a:cubicBezTo>
                  <a:cubicBezTo>
                    <a:pt x="11909" y="1809"/>
                    <a:pt x="11849" y="1918"/>
                    <a:pt x="11770" y="2007"/>
                  </a:cubicBezTo>
                  <a:cubicBezTo>
                    <a:pt x="11601" y="2196"/>
                    <a:pt x="11353" y="2325"/>
                    <a:pt x="11115" y="2434"/>
                  </a:cubicBezTo>
                  <a:cubicBezTo>
                    <a:pt x="10868" y="2543"/>
                    <a:pt x="10620" y="2632"/>
                    <a:pt x="10382" y="2702"/>
                  </a:cubicBezTo>
                  <a:cubicBezTo>
                    <a:pt x="9886" y="2850"/>
                    <a:pt x="9400" y="2949"/>
                    <a:pt x="8954" y="3029"/>
                  </a:cubicBezTo>
                  <a:cubicBezTo>
                    <a:pt x="8062" y="3168"/>
                    <a:pt x="7308" y="3247"/>
                    <a:pt x="6782" y="3277"/>
                  </a:cubicBezTo>
                  <a:cubicBezTo>
                    <a:pt x="6247" y="3306"/>
                    <a:pt x="5950" y="3316"/>
                    <a:pt x="5950" y="3316"/>
                  </a:cubicBezTo>
                  <a:cubicBezTo>
                    <a:pt x="5950" y="3316"/>
                    <a:pt x="6247" y="3336"/>
                    <a:pt x="6782" y="3336"/>
                  </a:cubicBezTo>
                  <a:cubicBezTo>
                    <a:pt x="7318" y="3326"/>
                    <a:pt x="8071" y="3316"/>
                    <a:pt x="8984" y="3197"/>
                  </a:cubicBezTo>
                  <a:cubicBezTo>
                    <a:pt x="9440" y="3138"/>
                    <a:pt x="9926" y="3058"/>
                    <a:pt x="10441" y="2920"/>
                  </a:cubicBezTo>
                  <a:cubicBezTo>
                    <a:pt x="10699" y="2850"/>
                    <a:pt x="10957" y="2771"/>
                    <a:pt x="11215" y="2662"/>
                  </a:cubicBezTo>
                  <a:cubicBezTo>
                    <a:pt x="11472" y="2553"/>
                    <a:pt x="11740" y="2424"/>
                    <a:pt x="11968" y="2196"/>
                  </a:cubicBezTo>
                  <a:cubicBezTo>
                    <a:pt x="12077" y="2077"/>
                    <a:pt x="12176" y="1918"/>
                    <a:pt x="12176" y="1720"/>
                  </a:cubicBezTo>
                  <a:lnTo>
                    <a:pt x="12176" y="1641"/>
                  </a:lnTo>
                  <a:lnTo>
                    <a:pt x="12157" y="1581"/>
                  </a:lnTo>
                  <a:lnTo>
                    <a:pt x="12157" y="1551"/>
                  </a:lnTo>
                  <a:cubicBezTo>
                    <a:pt x="12154" y="1549"/>
                    <a:pt x="12153" y="1548"/>
                    <a:pt x="12152" y="1548"/>
                  </a:cubicBezTo>
                  <a:cubicBezTo>
                    <a:pt x="12152" y="1548"/>
                    <a:pt x="12152" y="1549"/>
                    <a:pt x="12152" y="1549"/>
                  </a:cubicBezTo>
                  <a:cubicBezTo>
                    <a:pt x="12152" y="1549"/>
                    <a:pt x="12152" y="1546"/>
                    <a:pt x="12147" y="1532"/>
                  </a:cubicBezTo>
                  <a:lnTo>
                    <a:pt x="12137" y="1512"/>
                  </a:lnTo>
                  <a:lnTo>
                    <a:pt x="12107" y="1452"/>
                  </a:lnTo>
                  <a:cubicBezTo>
                    <a:pt x="12087" y="1413"/>
                    <a:pt x="12067" y="1373"/>
                    <a:pt x="12047" y="1333"/>
                  </a:cubicBezTo>
                  <a:lnTo>
                    <a:pt x="11958" y="1244"/>
                  </a:lnTo>
                  <a:cubicBezTo>
                    <a:pt x="11730" y="1006"/>
                    <a:pt x="11443" y="867"/>
                    <a:pt x="11165" y="738"/>
                  </a:cubicBezTo>
                  <a:cubicBezTo>
                    <a:pt x="10590" y="510"/>
                    <a:pt x="9995" y="361"/>
                    <a:pt x="9390" y="252"/>
                  </a:cubicBezTo>
                  <a:cubicBezTo>
                    <a:pt x="8785" y="153"/>
                    <a:pt x="8181" y="84"/>
                    <a:pt x="7576" y="44"/>
                  </a:cubicBezTo>
                  <a:cubicBezTo>
                    <a:pt x="7114" y="14"/>
                    <a:pt x="6663" y="1"/>
                    <a:pt x="6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1" name="Google Shape;3651;p21"/>
            <p:cNvSpPr/>
            <p:nvPr/>
          </p:nvSpPr>
          <p:spPr>
            <a:xfrm>
              <a:off x="-3110918" y="2075738"/>
              <a:ext cx="2058911" cy="661637"/>
            </a:xfrm>
            <a:custGeom>
              <a:avLst/>
              <a:gdLst/>
              <a:ahLst/>
              <a:cxnLst/>
              <a:rect l="l" t="t" r="r" b="b"/>
              <a:pathLst>
                <a:path w="19782" h="6357" extrusionOk="0">
                  <a:moveTo>
                    <a:pt x="9804" y="0"/>
                  </a:moveTo>
                  <a:cubicBezTo>
                    <a:pt x="9749" y="0"/>
                    <a:pt x="9694" y="0"/>
                    <a:pt x="9639" y="1"/>
                  </a:cubicBezTo>
                  <a:cubicBezTo>
                    <a:pt x="8687" y="1"/>
                    <a:pt x="7774" y="60"/>
                    <a:pt x="6902" y="149"/>
                  </a:cubicBezTo>
                  <a:cubicBezTo>
                    <a:pt x="6039" y="239"/>
                    <a:pt x="5226" y="358"/>
                    <a:pt x="4483" y="516"/>
                  </a:cubicBezTo>
                  <a:cubicBezTo>
                    <a:pt x="3739" y="665"/>
                    <a:pt x="3065" y="844"/>
                    <a:pt x="2490" y="1052"/>
                  </a:cubicBezTo>
                  <a:cubicBezTo>
                    <a:pt x="1905" y="1260"/>
                    <a:pt x="1409" y="1478"/>
                    <a:pt x="1032" y="1706"/>
                  </a:cubicBezTo>
                  <a:cubicBezTo>
                    <a:pt x="834" y="1805"/>
                    <a:pt x="685" y="1934"/>
                    <a:pt x="546" y="2033"/>
                  </a:cubicBezTo>
                  <a:cubicBezTo>
                    <a:pt x="407" y="2142"/>
                    <a:pt x="308" y="2251"/>
                    <a:pt x="219" y="2331"/>
                  </a:cubicBezTo>
                  <a:cubicBezTo>
                    <a:pt x="80" y="2519"/>
                    <a:pt x="1" y="2618"/>
                    <a:pt x="1" y="2618"/>
                  </a:cubicBezTo>
                  <a:cubicBezTo>
                    <a:pt x="1" y="2618"/>
                    <a:pt x="80" y="2519"/>
                    <a:pt x="229" y="2331"/>
                  </a:cubicBezTo>
                  <a:cubicBezTo>
                    <a:pt x="318" y="2261"/>
                    <a:pt x="417" y="2152"/>
                    <a:pt x="556" y="2053"/>
                  </a:cubicBezTo>
                  <a:cubicBezTo>
                    <a:pt x="695" y="1954"/>
                    <a:pt x="854" y="1835"/>
                    <a:pt x="1052" y="1736"/>
                  </a:cubicBezTo>
                  <a:cubicBezTo>
                    <a:pt x="1429" y="1518"/>
                    <a:pt x="1934" y="1319"/>
                    <a:pt x="2509" y="1131"/>
                  </a:cubicBezTo>
                  <a:cubicBezTo>
                    <a:pt x="3094" y="933"/>
                    <a:pt x="3769" y="774"/>
                    <a:pt x="4512" y="635"/>
                  </a:cubicBezTo>
                  <a:cubicBezTo>
                    <a:pt x="5246" y="487"/>
                    <a:pt x="6059" y="377"/>
                    <a:pt x="6922" y="308"/>
                  </a:cubicBezTo>
                  <a:cubicBezTo>
                    <a:pt x="7784" y="229"/>
                    <a:pt x="8697" y="189"/>
                    <a:pt x="9639" y="189"/>
                  </a:cubicBezTo>
                  <a:cubicBezTo>
                    <a:pt x="11522" y="189"/>
                    <a:pt x="13535" y="348"/>
                    <a:pt x="15498" y="794"/>
                  </a:cubicBezTo>
                  <a:cubicBezTo>
                    <a:pt x="16470" y="1022"/>
                    <a:pt x="17442" y="1300"/>
                    <a:pt x="18305" y="1766"/>
                  </a:cubicBezTo>
                  <a:cubicBezTo>
                    <a:pt x="18731" y="1994"/>
                    <a:pt x="19137" y="2281"/>
                    <a:pt x="19395" y="2658"/>
                  </a:cubicBezTo>
                  <a:cubicBezTo>
                    <a:pt x="19524" y="2866"/>
                    <a:pt x="19584" y="3065"/>
                    <a:pt x="19574" y="3293"/>
                  </a:cubicBezTo>
                  <a:cubicBezTo>
                    <a:pt x="19564" y="3511"/>
                    <a:pt x="19475" y="3719"/>
                    <a:pt x="19346" y="3897"/>
                  </a:cubicBezTo>
                  <a:cubicBezTo>
                    <a:pt x="19078" y="4254"/>
                    <a:pt x="18691" y="4522"/>
                    <a:pt x="18295" y="4740"/>
                  </a:cubicBezTo>
                  <a:cubicBezTo>
                    <a:pt x="17908" y="4958"/>
                    <a:pt x="17501" y="5127"/>
                    <a:pt x="17095" y="5276"/>
                  </a:cubicBezTo>
                  <a:cubicBezTo>
                    <a:pt x="16282" y="5563"/>
                    <a:pt x="15479" y="5742"/>
                    <a:pt x="14745" y="5890"/>
                  </a:cubicBezTo>
                  <a:cubicBezTo>
                    <a:pt x="13258" y="6158"/>
                    <a:pt x="11998" y="6257"/>
                    <a:pt x="11116" y="6307"/>
                  </a:cubicBezTo>
                  <a:cubicBezTo>
                    <a:pt x="10680" y="6327"/>
                    <a:pt x="10333" y="6337"/>
                    <a:pt x="10095" y="6347"/>
                  </a:cubicBezTo>
                  <a:cubicBezTo>
                    <a:pt x="9857" y="6347"/>
                    <a:pt x="9738" y="6356"/>
                    <a:pt x="9738" y="6356"/>
                  </a:cubicBezTo>
                  <a:lnTo>
                    <a:pt x="10095" y="6356"/>
                  </a:lnTo>
                  <a:cubicBezTo>
                    <a:pt x="10333" y="6356"/>
                    <a:pt x="10680" y="6356"/>
                    <a:pt x="11116" y="6347"/>
                  </a:cubicBezTo>
                  <a:cubicBezTo>
                    <a:pt x="11562" y="6327"/>
                    <a:pt x="12098" y="6307"/>
                    <a:pt x="12712" y="6257"/>
                  </a:cubicBezTo>
                  <a:cubicBezTo>
                    <a:pt x="13327" y="6208"/>
                    <a:pt x="14021" y="6138"/>
                    <a:pt x="14765" y="6009"/>
                  </a:cubicBezTo>
                  <a:cubicBezTo>
                    <a:pt x="15508" y="5871"/>
                    <a:pt x="16321" y="5702"/>
                    <a:pt x="17144" y="5424"/>
                  </a:cubicBezTo>
                  <a:cubicBezTo>
                    <a:pt x="17561" y="5276"/>
                    <a:pt x="17977" y="5107"/>
                    <a:pt x="18384" y="4889"/>
                  </a:cubicBezTo>
                  <a:cubicBezTo>
                    <a:pt x="18790" y="4681"/>
                    <a:pt x="19197" y="4403"/>
                    <a:pt x="19494" y="4006"/>
                  </a:cubicBezTo>
                  <a:cubicBezTo>
                    <a:pt x="19643" y="3808"/>
                    <a:pt x="19752" y="3560"/>
                    <a:pt x="19772" y="3303"/>
                  </a:cubicBezTo>
                  <a:cubicBezTo>
                    <a:pt x="19782" y="3035"/>
                    <a:pt x="19693" y="2767"/>
                    <a:pt x="19554" y="2559"/>
                  </a:cubicBezTo>
                  <a:cubicBezTo>
                    <a:pt x="19266" y="2123"/>
                    <a:pt x="18840" y="1825"/>
                    <a:pt x="18404" y="1587"/>
                  </a:cubicBezTo>
                  <a:cubicBezTo>
                    <a:pt x="17511" y="1101"/>
                    <a:pt x="16530" y="824"/>
                    <a:pt x="15538" y="586"/>
                  </a:cubicBezTo>
                  <a:cubicBezTo>
                    <a:pt x="13622" y="162"/>
                    <a:pt x="11651" y="0"/>
                    <a:pt x="9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2" name="Google Shape;3652;p21"/>
            <p:cNvSpPr/>
            <p:nvPr/>
          </p:nvSpPr>
          <p:spPr>
            <a:xfrm>
              <a:off x="-3623825" y="1827154"/>
              <a:ext cx="3130206" cy="1003539"/>
            </a:xfrm>
            <a:custGeom>
              <a:avLst/>
              <a:gdLst/>
              <a:ahLst/>
              <a:cxnLst/>
              <a:rect l="l" t="t" r="r" b="b"/>
              <a:pathLst>
                <a:path w="30075" h="9642" extrusionOk="0">
                  <a:moveTo>
                    <a:pt x="14874" y="0"/>
                  </a:moveTo>
                  <a:cubicBezTo>
                    <a:pt x="11998" y="0"/>
                    <a:pt x="9301" y="258"/>
                    <a:pt x="7041" y="675"/>
                  </a:cubicBezTo>
                  <a:cubicBezTo>
                    <a:pt x="5910" y="893"/>
                    <a:pt x="4879" y="1131"/>
                    <a:pt x="3987" y="1418"/>
                  </a:cubicBezTo>
                  <a:cubicBezTo>
                    <a:pt x="3094" y="1706"/>
                    <a:pt x="2321" y="1983"/>
                    <a:pt x="1726" y="2301"/>
                  </a:cubicBezTo>
                  <a:cubicBezTo>
                    <a:pt x="1419" y="2439"/>
                    <a:pt x="1171" y="2608"/>
                    <a:pt x="943" y="2737"/>
                  </a:cubicBezTo>
                  <a:cubicBezTo>
                    <a:pt x="735" y="2886"/>
                    <a:pt x="546" y="3015"/>
                    <a:pt x="407" y="3124"/>
                  </a:cubicBezTo>
                  <a:cubicBezTo>
                    <a:pt x="140" y="3372"/>
                    <a:pt x="1" y="3500"/>
                    <a:pt x="1" y="3500"/>
                  </a:cubicBezTo>
                  <a:cubicBezTo>
                    <a:pt x="1" y="3500"/>
                    <a:pt x="150" y="3372"/>
                    <a:pt x="407" y="3134"/>
                  </a:cubicBezTo>
                  <a:cubicBezTo>
                    <a:pt x="556" y="3025"/>
                    <a:pt x="735" y="2896"/>
                    <a:pt x="953" y="2747"/>
                  </a:cubicBezTo>
                  <a:cubicBezTo>
                    <a:pt x="1181" y="2628"/>
                    <a:pt x="1429" y="2459"/>
                    <a:pt x="1736" y="2321"/>
                  </a:cubicBezTo>
                  <a:cubicBezTo>
                    <a:pt x="2341" y="2023"/>
                    <a:pt x="3104" y="1745"/>
                    <a:pt x="3997" y="1468"/>
                  </a:cubicBezTo>
                  <a:cubicBezTo>
                    <a:pt x="4889" y="1200"/>
                    <a:pt x="5920" y="972"/>
                    <a:pt x="7051" y="764"/>
                  </a:cubicBezTo>
                  <a:cubicBezTo>
                    <a:pt x="9233" y="363"/>
                    <a:pt x="11792" y="128"/>
                    <a:pt x="14541" y="128"/>
                  </a:cubicBezTo>
                  <a:cubicBezTo>
                    <a:pt x="14652" y="128"/>
                    <a:pt x="14763" y="128"/>
                    <a:pt x="14874" y="129"/>
                  </a:cubicBezTo>
                  <a:cubicBezTo>
                    <a:pt x="16312" y="139"/>
                    <a:pt x="17799" y="209"/>
                    <a:pt x="19296" y="377"/>
                  </a:cubicBezTo>
                  <a:cubicBezTo>
                    <a:pt x="20803" y="536"/>
                    <a:pt x="22320" y="764"/>
                    <a:pt x="23808" y="1121"/>
                  </a:cubicBezTo>
                  <a:cubicBezTo>
                    <a:pt x="24174" y="1220"/>
                    <a:pt x="24551" y="1299"/>
                    <a:pt x="24918" y="1408"/>
                  </a:cubicBezTo>
                  <a:lnTo>
                    <a:pt x="25463" y="1567"/>
                  </a:lnTo>
                  <a:lnTo>
                    <a:pt x="26009" y="1755"/>
                  </a:lnTo>
                  <a:cubicBezTo>
                    <a:pt x="26376" y="1864"/>
                    <a:pt x="26723" y="2023"/>
                    <a:pt x="27070" y="2152"/>
                  </a:cubicBezTo>
                  <a:cubicBezTo>
                    <a:pt x="27417" y="2321"/>
                    <a:pt x="27764" y="2469"/>
                    <a:pt x="28081" y="2658"/>
                  </a:cubicBezTo>
                  <a:cubicBezTo>
                    <a:pt x="28726" y="3034"/>
                    <a:pt x="29340" y="3491"/>
                    <a:pt x="29697" y="4125"/>
                  </a:cubicBezTo>
                  <a:cubicBezTo>
                    <a:pt x="29866" y="4442"/>
                    <a:pt x="29935" y="4809"/>
                    <a:pt x="29876" y="5156"/>
                  </a:cubicBezTo>
                  <a:cubicBezTo>
                    <a:pt x="29816" y="5503"/>
                    <a:pt x="29638" y="5821"/>
                    <a:pt x="29410" y="6088"/>
                  </a:cubicBezTo>
                  <a:cubicBezTo>
                    <a:pt x="28964" y="6634"/>
                    <a:pt x="28349" y="7020"/>
                    <a:pt x="27754" y="7348"/>
                  </a:cubicBezTo>
                  <a:cubicBezTo>
                    <a:pt x="27139" y="7665"/>
                    <a:pt x="26514" y="7913"/>
                    <a:pt x="25890" y="8131"/>
                  </a:cubicBezTo>
                  <a:cubicBezTo>
                    <a:pt x="24640" y="8547"/>
                    <a:pt x="23421" y="8815"/>
                    <a:pt x="22291" y="9013"/>
                  </a:cubicBezTo>
                  <a:cubicBezTo>
                    <a:pt x="20020" y="9400"/>
                    <a:pt x="18106" y="9529"/>
                    <a:pt x="16768" y="9588"/>
                  </a:cubicBezTo>
                  <a:cubicBezTo>
                    <a:pt x="16093" y="9618"/>
                    <a:pt x="15568" y="9628"/>
                    <a:pt x="15201" y="9638"/>
                  </a:cubicBezTo>
                  <a:cubicBezTo>
                    <a:pt x="15299" y="9641"/>
                    <a:pt x="15409" y="9642"/>
                    <a:pt x="15530" y="9642"/>
                  </a:cubicBezTo>
                  <a:cubicBezTo>
                    <a:pt x="15860" y="9642"/>
                    <a:pt x="16274" y="9633"/>
                    <a:pt x="16768" y="9618"/>
                  </a:cubicBezTo>
                  <a:cubicBezTo>
                    <a:pt x="18106" y="9569"/>
                    <a:pt x="20030" y="9479"/>
                    <a:pt x="22310" y="9103"/>
                  </a:cubicBezTo>
                  <a:cubicBezTo>
                    <a:pt x="23441" y="8904"/>
                    <a:pt x="24670" y="8646"/>
                    <a:pt x="25920" y="8220"/>
                  </a:cubicBezTo>
                  <a:cubicBezTo>
                    <a:pt x="26554" y="8012"/>
                    <a:pt x="27189" y="7764"/>
                    <a:pt x="27803" y="7447"/>
                  </a:cubicBezTo>
                  <a:cubicBezTo>
                    <a:pt x="28418" y="7120"/>
                    <a:pt x="29033" y="6733"/>
                    <a:pt x="29509" y="6168"/>
                  </a:cubicBezTo>
                  <a:cubicBezTo>
                    <a:pt x="29737" y="5890"/>
                    <a:pt x="29935" y="5553"/>
                    <a:pt x="30005" y="5176"/>
                  </a:cubicBezTo>
                  <a:cubicBezTo>
                    <a:pt x="30074" y="4799"/>
                    <a:pt x="29995" y="4403"/>
                    <a:pt x="29806" y="4066"/>
                  </a:cubicBezTo>
                  <a:cubicBezTo>
                    <a:pt x="29628" y="3719"/>
                    <a:pt x="29370" y="3451"/>
                    <a:pt x="29083" y="3193"/>
                  </a:cubicBezTo>
                  <a:cubicBezTo>
                    <a:pt x="28954" y="3054"/>
                    <a:pt x="28785" y="2965"/>
                    <a:pt x="28636" y="2846"/>
                  </a:cubicBezTo>
                  <a:cubicBezTo>
                    <a:pt x="28488" y="2727"/>
                    <a:pt x="28319" y="2638"/>
                    <a:pt x="28151" y="2539"/>
                  </a:cubicBezTo>
                  <a:cubicBezTo>
                    <a:pt x="27833" y="2340"/>
                    <a:pt x="27476" y="2192"/>
                    <a:pt x="27129" y="2023"/>
                  </a:cubicBezTo>
                  <a:cubicBezTo>
                    <a:pt x="26772" y="1884"/>
                    <a:pt x="26425" y="1726"/>
                    <a:pt x="26058" y="1607"/>
                  </a:cubicBezTo>
                  <a:lnTo>
                    <a:pt x="25513" y="1418"/>
                  </a:lnTo>
                  <a:lnTo>
                    <a:pt x="24958" y="1260"/>
                  </a:lnTo>
                  <a:cubicBezTo>
                    <a:pt x="24591" y="1141"/>
                    <a:pt x="24214" y="1061"/>
                    <a:pt x="23847" y="962"/>
                  </a:cubicBezTo>
                  <a:cubicBezTo>
                    <a:pt x="22340" y="615"/>
                    <a:pt x="20823" y="387"/>
                    <a:pt x="19316" y="228"/>
                  </a:cubicBezTo>
                  <a:cubicBezTo>
                    <a:pt x="17809" y="80"/>
                    <a:pt x="16312" y="10"/>
                    <a:pt x="14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53" name="Google Shape;3653;p21"/>
          <p:cNvSpPr/>
          <p:nvPr/>
        </p:nvSpPr>
        <p:spPr>
          <a:xfrm>
            <a:off x="0" y="0"/>
            <a:ext cx="9144000" cy="24747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654" name="Google Shape;3654;p21"/>
          <p:cNvGrpSpPr/>
          <p:nvPr/>
        </p:nvGrpSpPr>
        <p:grpSpPr>
          <a:xfrm>
            <a:off x="6" y="1865572"/>
            <a:ext cx="9144371" cy="1105755"/>
            <a:chOff x="182700" y="3325525"/>
            <a:chExt cx="10572750" cy="1278478"/>
          </a:xfrm>
        </p:grpSpPr>
        <p:sp>
          <p:nvSpPr>
            <p:cNvPr id="3655" name="Google Shape;3655;p21"/>
            <p:cNvSpPr/>
            <p:nvPr/>
          </p:nvSpPr>
          <p:spPr>
            <a:xfrm>
              <a:off x="182700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6" name="Google Shape;3656;p21"/>
            <p:cNvSpPr/>
            <p:nvPr/>
          </p:nvSpPr>
          <p:spPr>
            <a:xfrm flipH="1">
              <a:off x="5412949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7" name="Google Shape;3657;p21"/>
            <p:cNvSpPr/>
            <p:nvPr/>
          </p:nvSpPr>
          <p:spPr>
            <a:xfrm>
              <a:off x="182700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8" name="Google Shape;3658;p21"/>
            <p:cNvSpPr/>
            <p:nvPr/>
          </p:nvSpPr>
          <p:spPr>
            <a:xfrm flipH="1">
              <a:off x="5469003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59" name="Google Shape;3659;p21"/>
          <p:cNvGrpSpPr/>
          <p:nvPr/>
        </p:nvGrpSpPr>
        <p:grpSpPr>
          <a:xfrm>
            <a:off x="6138349" y="1433116"/>
            <a:ext cx="3247452" cy="5916729"/>
            <a:chOff x="6697061" y="1426546"/>
            <a:chExt cx="2319443" cy="4225933"/>
          </a:xfrm>
        </p:grpSpPr>
        <p:grpSp>
          <p:nvGrpSpPr>
            <p:cNvPr id="3660" name="Google Shape;3660;p21"/>
            <p:cNvGrpSpPr/>
            <p:nvPr/>
          </p:nvGrpSpPr>
          <p:grpSpPr>
            <a:xfrm>
              <a:off x="6697061" y="1905665"/>
              <a:ext cx="2319443" cy="3746813"/>
              <a:chOff x="8509800" y="-2685759"/>
              <a:chExt cx="3482125" cy="5625001"/>
            </a:xfrm>
          </p:grpSpPr>
          <p:sp>
            <p:nvSpPr>
              <p:cNvPr id="3661" name="Google Shape;3661;p21"/>
              <p:cNvSpPr/>
              <p:nvPr/>
            </p:nvSpPr>
            <p:spPr>
              <a:xfrm>
                <a:off x="8509800" y="-2249869"/>
                <a:ext cx="3480984" cy="5189111"/>
              </a:xfrm>
              <a:custGeom>
                <a:avLst/>
                <a:gdLst/>
                <a:ahLst/>
                <a:cxnLst/>
                <a:rect l="l" t="t" r="r" b="b"/>
                <a:pathLst>
                  <a:path w="21618" h="32226" extrusionOk="0">
                    <a:moveTo>
                      <a:pt x="2035" y="1"/>
                    </a:moveTo>
                    <a:cubicBezTo>
                      <a:pt x="2035" y="1"/>
                      <a:pt x="379" y="1478"/>
                      <a:pt x="1866" y="1796"/>
                    </a:cubicBezTo>
                    <a:cubicBezTo>
                      <a:pt x="3730" y="2192"/>
                      <a:pt x="6457" y="4264"/>
                      <a:pt x="3998" y="4502"/>
                    </a:cubicBezTo>
                    <a:cubicBezTo>
                      <a:pt x="2234" y="4680"/>
                      <a:pt x="1" y="6208"/>
                      <a:pt x="1869" y="6208"/>
                    </a:cubicBezTo>
                    <a:cubicBezTo>
                      <a:pt x="1881" y="6208"/>
                      <a:pt x="1893" y="6208"/>
                      <a:pt x="1906" y="6208"/>
                    </a:cubicBezTo>
                    <a:cubicBezTo>
                      <a:pt x="1975" y="6207"/>
                      <a:pt x="2043" y="6207"/>
                      <a:pt x="2110" y="6207"/>
                    </a:cubicBezTo>
                    <a:cubicBezTo>
                      <a:pt x="8496" y="6207"/>
                      <a:pt x="3657" y="9450"/>
                      <a:pt x="7032" y="9450"/>
                    </a:cubicBezTo>
                    <a:cubicBezTo>
                      <a:pt x="9124" y="9450"/>
                      <a:pt x="14191" y="12345"/>
                      <a:pt x="11910" y="12345"/>
                    </a:cubicBezTo>
                    <a:cubicBezTo>
                      <a:pt x="10691" y="12345"/>
                      <a:pt x="7062" y="14685"/>
                      <a:pt x="12178" y="14685"/>
                    </a:cubicBezTo>
                    <a:cubicBezTo>
                      <a:pt x="12832" y="14685"/>
                      <a:pt x="15876" y="19960"/>
                      <a:pt x="13427" y="21220"/>
                    </a:cubicBezTo>
                    <a:cubicBezTo>
                      <a:pt x="11662" y="22122"/>
                      <a:pt x="8033" y="24422"/>
                      <a:pt x="14568" y="24422"/>
                    </a:cubicBezTo>
                    <a:cubicBezTo>
                      <a:pt x="20328" y="24422"/>
                      <a:pt x="5297" y="32226"/>
                      <a:pt x="21617" y="32226"/>
                    </a:cubicBezTo>
                    <a:lnTo>
                      <a:pt x="21617" y="41"/>
                    </a:lnTo>
                    <a:lnTo>
                      <a:pt x="20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2" name="Google Shape;3662;p21"/>
              <p:cNvSpPr/>
              <p:nvPr/>
            </p:nvSpPr>
            <p:spPr>
              <a:xfrm>
                <a:off x="8840541" y="-2330219"/>
                <a:ext cx="2093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4" extrusionOk="0">
                    <a:moveTo>
                      <a:pt x="24" y="0"/>
                    </a:moveTo>
                    <a:cubicBezTo>
                      <a:pt x="20" y="0"/>
                      <a:pt x="15" y="2"/>
                      <a:pt x="10" y="4"/>
                    </a:cubicBezTo>
                    <a:cubicBezTo>
                      <a:pt x="10" y="14"/>
                      <a:pt x="1" y="14"/>
                      <a:pt x="1" y="24"/>
                    </a:cubicBezTo>
                    <a:cubicBezTo>
                      <a:pt x="20" y="34"/>
                      <a:pt x="30" y="64"/>
                      <a:pt x="40" y="103"/>
                    </a:cubicBezTo>
                    <a:lnTo>
                      <a:pt x="50" y="103"/>
                    </a:lnTo>
                    <a:cubicBezTo>
                      <a:pt x="70" y="83"/>
                      <a:pt x="129" y="54"/>
                      <a:pt x="90" y="34"/>
                    </a:cubicBezTo>
                    <a:cubicBezTo>
                      <a:pt x="53" y="12"/>
                      <a:pt x="3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3" name="Google Shape;3663;p21"/>
              <p:cNvSpPr/>
              <p:nvPr/>
            </p:nvSpPr>
            <p:spPr>
              <a:xfrm>
                <a:off x="8802218" y="-2093354"/>
                <a:ext cx="30433" cy="22221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38" extrusionOk="0">
                    <a:moveTo>
                      <a:pt x="100" y="1"/>
                    </a:moveTo>
                    <a:cubicBezTo>
                      <a:pt x="100" y="1"/>
                      <a:pt x="100" y="10"/>
                      <a:pt x="90" y="10"/>
                    </a:cubicBezTo>
                    <a:lnTo>
                      <a:pt x="80" y="10"/>
                    </a:lnTo>
                    <a:cubicBezTo>
                      <a:pt x="50" y="20"/>
                      <a:pt x="20" y="50"/>
                      <a:pt x="1" y="100"/>
                    </a:cubicBezTo>
                    <a:cubicBezTo>
                      <a:pt x="5" y="95"/>
                      <a:pt x="10" y="90"/>
                      <a:pt x="15" y="90"/>
                    </a:cubicBezTo>
                    <a:cubicBezTo>
                      <a:pt x="20" y="90"/>
                      <a:pt x="25" y="95"/>
                      <a:pt x="30" y="110"/>
                    </a:cubicBezTo>
                    <a:cubicBezTo>
                      <a:pt x="36" y="127"/>
                      <a:pt x="42" y="138"/>
                      <a:pt x="48" y="138"/>
                    </a:cubicBezTo>
                    <a:cubicBezTo>
                      <a:pt x="52" y="138"/>
                      <a:pt x="56" y="132"/>
                      <a:pt x="60" y="120"/>
                    </a:cubicBezTo>
                    <a:cubicBezTo>
                      <a:pt x="80" y="100"/>
                      <a:pt x="90" y="110"/>
                      <a:pt x="100" y="100"/>
                    </a:cubicBezTo>
                    <a:cubicBezTo>
                      <a:pt x="110" y="90"/>
                      <a:pt x="60" y="70"/>
                      <a:pt x="90" y="50"/>
                    </a:cubicBezTo>
                    <a:cubicBezTo>
                      <a:pt x="102" y="42"/>
                      <a:pt x="110" y="39"/>
                      <a:pt x="116" y="39"/>
                    </a:cubicBezTo>
                    <a:cubicBezTo>
                      <a:pt x="125" y="39"/>
                      <a:pt x="132" y="44"/>
                      <a:pt x="149" y="50"/>
                    </a:cubicBezTo>
                    <a:lnTo>
                      <a:pt x="189" y="50"/>
                    </a:lnTo>
                    <a:cubicBezTo>
                      <a:pt x="159" y="30"/>
                      <a:pt x="139" y="10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4" name="Google Shape;3664;p21"/>
              <p:cNvSpPr/>
              <p:nvPr/>
            </p:nvSpPr>
            <p:spPr>
              <a:xfrm>
                <a:off x="8709630" y="-2065658"/>
                <a:ext cx="125276" cy="79384"/>
              </a:xfrm>
              <a:custGeom>
                <a:avLst/>
                <a:gdLst/>
                <a:ahLst/>
                <a:cxnLst/>
                <a:rect l="l" t="t" r="r" b="b"/>
                <a:pathLst>
                  <a:path w="778" h="493" extrusionOk="0">
                    <a:moveTo>
                      <a:pt x="276" y="0"/>
                    </a:moveTo>
                    <a:cubicBezTo>
                      <a:pt x="259" y="0"/>
                      <a:pt x="241" y="2"/>
                      <a:pt x="219" y="7"/>
                    </a:cubicBezTo>
                    <a:cubicBezTo>
                      <a:pt x="119" y="27"/>
                      <a:pt x="0" y="86"/>
                      <a:pt x="80" y="86"/>
                    </a:cubicBezTo>
                    <a:cubicBezTo>
                      <a:pt x="149" y="96"/>
                      <a:pt x="248" y="136"/>
                      <a:pt x="219" y="225"/>
                    </a:cubicBezTo>
                    <a:cubicBezTo>
                      <a:pt x="209" y="270"/>
                      <a:pt x="238" y="272"/>
                      <a:pt x="277" y="272"/>
                    </a:cubicBezTo>
                    <a:cubicBezTo>
                      <a:pt x="282" y="272"/>
                      <a:pt x="287" y="272"/>
                      <a:pt x="292" y="272"/>
                    </a:cubicBezTo>
                    <a:cubicBezTo>
                      <a:pt x="327" y="272"/>
                      <a:pt x="365" y="274"/>
                      <a:pt x="387" y="305"/>
                    </a:cubicBezTo>
                    <a:cubicBezTo>
                      <a:pt x="437" y="364"/>
                      <a:pt x="288" y="493"/>
                      <a:pt x="387" y="493"/>
                    </a:cubicBezTo>
                    <a:cubicBezTo>
                      <a:pt x="437" y="483"/>
                      <a:pt x="486" y="463"/>
                      <a:pt x="526" y="424"/>
                    </a:cubicBezTo>
                    <a:cubicBezTo>
                      <a:pt x="526" y="414"/>
                      <a:pt x="526" y="404"/>
                      <a:pt x="526" y="394"/>
                    </a:cubicBezTo>
                    <a:cubicBezTo>
                      <a:pt x="516" y="374"/>
                      <a:pt x="496" y="374"/>
                      <a:pt x="480" y="374"/>
                    </a:cubicBezTo>
                    <a:cubicBezTo>
                      <a:pt x="464" y="374"/>
                      <a:pt x="452" y="374"/>
                      <a:pt x="457" y="354"/>
                    </a:cubicBezTo>
                    <a:cubicBezTo>
                      <a:pt x="466" y="305"/>
                      <a:pt x="437" y="285"/>
                      <a:pt x="407" y="275"/>
                    </a:cubicBezTo>
                    <a:cubicBezTo>
                      <a:pt x="377" y="275"/>
                      <a:pt x="417" y="245"/>
                      <a:pt x="457" y="235"/>
                    </a:cubicBezTo>
                    <a:cubicBezTo>
                      <a:pt x="470" y="232"/>
                      <a:pt x="480" y="231"/>
                      <a:pt x="488" y="231"/>
                    </a:cubicBezTo>
                    <a:cubicBezTo>
                      <a:pt x="505" y="231"/>
                      <a:pt x="516" y="235"/>
                      <a:pt x="536" y="235"/>
                    </a:cubicBezTo>
                    <a:cubicBezTo>
                      <a:pt x="558" y="241"/>
                      <a:pt x="573" y="249"/>
                      <a:pt x="583" y="249"/>
                    </a:cubicBezTo>
                    <a:cubicBezTo>
                      <a:pt x="591" y="249"/>
                      <a:pt x="595" y="243"/>
                      <a:pt x="595" y="225"/>
                    </a:cubicBezTo>
                    <a:cubicBezTo>
                      <a:pt x="595" y="176"/>
                      <a:pt x="615" y="136"/>
                      <a:pt x="635" y="136"/>
                    </a:cubicBezTo>
                    <a:cubicBezTo>
                      <a:pt x="655" y="146"/>
                      <a:pt x="665" y="176"/>
                      <a:pt x="695" y="176"/>
                    </a:cubicBezTo>
                    <a:cubicBezTo>
                      <a:pt x="724" y="176"/>
                      <a:pt x="754" y="166"/>
                      <a:pt x="764" y="136"/>
                    </a:cubicBezTo>
                    <a:cubicBezTo>
                      <a:pt x="771" y="122"/>
                      <a:pt x="778" y="108"/>
                      <a:pt x="771" y="108"/>
                    </a:cubicBezTo>
                    <a:cubicBezTo>
                      <a:pt x="768" y="108"/>
                      <a:pt x="763" y="110"/>
                      <a:pt x="754" y="116"/>
                    </a:cubicBezTo>
                    <a:cubicBezTo>
                      <a:pt x="741" y="125"/>
                      <a:pt x="725" y="130"/>
                      <a:pt x="713" y="130"/>
                    </a:cubicBezTo>
                    <a:cubicBezTo>
                      <a:pt x="699" y="130"/>
                      <a:pt x="689" y="123"/>
                      <a:pt x="695" y="106"/>
                    </a:cubicBezTo>
                    <a:cubicBezTo>
                      <a:pt x="704" y="86"/>
                      <a:pt x="764" y="47"/>
                      <a:pt x="724" y="37"/>
                    </a:cubicBezTo>
                    <a:cubicBezTo>
                      <a:pt x="712" y="33"/>
                      <a:pt x="695" y="30"/>
                      <a:pt x="678" y="30"/>
                    </a:cubicBezTo>
                    <a:cubicBezTo>
                      <a:pt x="655" y="30"/>
                      <a:pt x="635" y="35"/>
                      <a:pt x="635" y="47"/>
                    </a:cubicBezTo>
                    <a:cubicBezTo>
                      <a:pt x="627" y="63"/>
                      <a:pt x="600" y="92"/>
                      <a:pt x="584" y="92"/>
                    </a:cubicBezTo>
                    <a:cubicBezTo>
                      <a:pt x="580" y="92"/>
                      <a:pt x="577" y="90"/>
                      <a:pt x="576" y="86"/>
                    </a:cubicBezTo>
                    <a:cubicBezTo>
                      <a:pt x="573" y="84"/>
                      <a:pt x="570" y="82"/>
                      <a:pt x="567" y="82"/>
                    </a:cubicBezTo>
                    <a:cubicBezTo>
                      <a:pt x="551" y="82"/>
                      <a:pt x="536" y="129"/>
                      <a:pt x="536" y="146"/>
                    </a:cubicBezTo>
                    <a:cubicBezTo>
                      <a:pt x="536" y="154"/>
                      <a:pt x="536" y="190"/>
                      <a:pt x="524" y="190"/>
                    </a:cubicBezTo>
                    <a:cubicBezTo>
                      <a:pt x="522" y="190"/>
                      <a:pt x="519" y="189"/>
                      <a:pt x="516" y="186"/>
                    </a:cubicBezTo>
                    <a:cubicBezTo>
                      <a:pt x="496" y="166"/>
                      <a:pt x="506" y="106"/>
                      <a:pt x="516" y="96"/>
                    </a:cubicBezTo>
                    <a:cubicBezTo>
                      <a:pt x="526" y="86"/>
                      <a:pt x="546" y="67"/>
                      <a:pt x="536" y="57"/>
                    </a:cubicBezTo>
                    <a:cubicBezTo>
                      <a:pt x="531" y="47"/>
                      <a:pt x="526" y="39"/>
                      <a:pt x="520" y="39"/>
                    </a:cubicBezTo>
                    <a:cubicBezTo>
                      <a:pt x="514" y="39"/>
                      <a:pt x="506" y="47"/>
                      <a:pt x="496" y="67"/>
                    </a:cubicBezTo>
                    <a:cubicBezTo>
                      <a:pt x="479" y="101"/>
                      <a:pt x="462" y="128"/>
                      <a:pt x="451" y="128"/>
                    </a:cubicBezTo>
                    <a:cubicBezTo>
                      <a:pt x="449" y="128"/>
                      <a:pt x="448" y="127"/>
                      <a:pt x="447" y="126"/>
                    </a:cubicBezTo>
                    <a:cubicBezTo>
                      <a:pt x="437" y="126"/>
                      <a:pt x="427" y="96"/>
                      <a:pt x="437" y="76"/>
                    </a:cubicBezTo>
                    <a:cubicBezTo>
                      <a:pt x="447" y="76"/>
                      <a:pt x="457" y="47"/>
                      <a:pt x="476" y="27"/>
                    </a:cubicBezTo>
                    <a:cubicBezTo>
                      <a:pt x="457" y="27"/>
                      <a:pt x="447" y="17"/>
                      <a:pt x="427" y="17"/>
                    </a:cubicBezTo>
                    <a:cubicBezTo>
                      <a:pt x="360" y="17"/>
                      <a:pt x="32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5" name="Google Shape;3665;p21"/>
              <p:cNvSpPr/>
              <p:nvPr/>
            </p:nvSpPr>
            <p:spPr>
              <a:xfrm>
                <a:off x="8819770" y="-2012520"/>
                <a:ext cx="9822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2" extrusionOk="0">
                    <a:moveTo>
                      <a:pt x="25" y="0"/>
                    </a:moveTo>
                    <a:cubicBezTo>
                      <a:pt x="22" y="0"/>
                      <a:pt x="20" y="1"/>
                      <a:pt x="20" y="4"/>
                    </a:cubicBezTo>
                    <a:cubicBezTo>
                      <a:pt x="11" y="14"/>
                      <a:pt x="11" y="24"/>
                      <a:pt x="1" y="34"/>
                    </a:cubicBezTo>
                    <a:cubicBezTo>
                      <a:pt x="1" y="34"/>
                      <a:pt x="11" y="34"/>
                      <a:pt x="11" y="44"/>
                    </a:cubicBezTo>
                    <a:cubicBezTo>
                      <a:pt x="11" y="49"/>
                      <a:pt x="12" y="52"/>
                      <a:pt x="15" y="52"/>
                    </a:cubicBezTo>
                    <a:cubicBezTo>
                      <a:pt x="22" y="52"/>
                      <a:pt x="39" y="36"/>
                      <a:pt x="60" y="14"/>
                    </a:cubicBezTo>
                    <a:cubicBezTo>
                      <a:pt x="46" y="7"/>
                      <a:pt x="32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6" name="Google Shape;3666;p21"/>
              <p:cNvSpPr/>
              <p:nvPr/>
            </p:nvSpPr>
            <p:spPr>
              <a:xfrm>
                <a:off x="8869204" y="-2438266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7" name="Google Shape;3667;p21"/>
              <p:cNvSpPr/>
              <p:nvPr/>
            </p:nvSpPr>
            <p:spPr>
              <a:xfrm>
                <a:off x="8926689" y="-2010588"/>
                <a:ext cx="3381" cy="2093"/>
              </a:xfrm>
              <a:custGeom>
                <a:avLst/>
                <a:gdLst/>
                <a:ahLst/>
                <a:cxnLst/>
                <a:rect l="l" t="t" r="r" b="b"/>
                <a:pathLst>
                  <a:path w="21" h="13" extrusionOk="0">
                    <a:moveTo>
                      <a:pt x="12" y="1"/>
                    </a:moveTo>
                    <a:cubicBezTo>
                      <a:pt x="9" y="1"/>
                      <a:pt x="7" y="6"/>
                      <a:pt x="1" y="12"/>
                    </a:cubicBezTo>
                    <a:lnTo>
                      <a:pt x="21" y="12"/>
                    </a:lnTo>
                    <a:cubicBezTo>
                      <a:pt x="17" y="4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8" name="Google Shape;3668;p21"/>
              <p:cNvSpPr/>
              <p:nvPr/>
            </p:nvSpPr>
            <p:spPr>
              <a:xfrm>
                <a:off x="9020887" y="-1906567"/>
                <a:ext cx="6602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1" y="1"/>
                    </a:moveTo>
                    <a:cubicBezTo>
                      <a:pt x="1" y="21"/>
                      <a:pt x="1" y="40"/>
                      <a:pt x="11" y="60"/>
                    </a:cubicBezTo>
                    <a:cubicBezTo>
                      <a:pt x="31" y="50"/>
                      <a:pt x="41" y="40"/>
                      <a:pt x="21" y="21"/>
                    </a:cubicBezTo>
                    <a:cubicBezTo>
                      <a:pt x="11" y="11"/>
                      <a:pt x="11" y="1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69" name="Google Shape;3669;p21"/>
              <p:cNvSpPr/>
              <p:nvPr/>
            </p:nvSpPr>
            <p:spPr>
              <a:xfrm>
                <a:off x="9000276" y="-1922508"/>
                <a:ext cx="12882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80" h="100" extrusionOk="0">
                    <a:moveTo>
                      <a:pt x="40" y="1"/>
                    </a:moveTo>
                    <a:cubicBezTo>
                      <a:pt x="40" y="10"/>
                      <a:pt x="30" y="20"/>
                      <a:pt x="20" y="20"/>
                    </a:cubicBezTo>
                    <a:cubicBezTo>
                      <a:pt x="0" y="40"/>
                      <a:pt x="30" y="90"/>
                      <a:pt x="50" y="100"/>
                    </a:cubicBezTo>
                    <a:cubicBezTo>
                      <a:pt x="60" y="100"/>
                      <a:pt x="69" y="80"/>
                      <a:pt x="79" y="60"/>
                    </a:cubicBezTo>
                    <a:cubicBezTo>
                      <a:pt x="60" y="3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0" name="Google Shape;3670;p21"/>
              <p:cNvSpPr/>
              <p:nvPr/>
            </p:nvSpPr>
            <p:spPr>
              <a:xfrm>
                <a:off x="9210895" y="-2130067"/>
                <a:ext cx="628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34" extrusionOk="0">
                    <a:moveTo>
                      <a:pt x="31" y="1"/>
                    </a:moveTo>
                    <a:cubicBezTo>
                      <a:pt x="21" y="10"/>
                      <a:pt x="21" y="10"/>
                      <a:pt x="11" y="20"/>
                    </a:cubicBezTo>
                    <a:cubicBezTo>
                      <a:pt x="11" y="20"/>
                      <a:pt x="11" y="20"/>
                      <a:pt x="1" y="30"/>
                    </a:cubicBezTo>
                    <a:cubicBezTo>
                      <a:pt x="8" y="33"/>
                      <a:pt x="14" y="34"/>
                      <a:pt x="19" y="34"/>
                    </a:cubicBezTo>
                    <a:cubicBezTo>
                      <a:pt x="34" y="34"/>
                      <a:pt x="38" y="23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1" name="Google Shape;3671;p21"/>
              <p:cNvSpPr/>
              <p:nvPr/>
            </p:nvSpPr>
            <p:spPr>
              <a:xfrm>
                <a:off x="9100594" y="-2153738"/>
                <a:ext cx="75198" cy="51044"/>
              </a:xfrm>
              <a:custGeom>
                <a:avLst/>
                <a:gdLst/>
                <a:ahLst/>
                <a:cxnLst/>
                <a:rect l="l" t="t" r="r" b="b"/>
                <a:pathLst>
                  <a:path w="467" h="317" extrusionOk="0">
                    <a:moveTo>
                      <a:pt x="335" y="0"/>
                    </a:moveTo>
                    <a:cubicBezTo>
                      <a:pt x="310" y="0"/>
                      <a:pt x="278" y="6"/>
                      <a:pt x="240" y="19"/>
                    </a:cubicBezTo>
                    <a:cubicBezTo>
                      <a:pt x="150" y="48"/>
                      <a:pt x="81" y="58"/>
                      <a:pt x="22" y="68"/>
                    </a:cubicBezTo>
                    <a:cubicBezTo>
                      <a:pt x="0" y="110"/>
                      <a:pt x="39" y="123"/>
                      <a:pt x="74" y="123"/>
                    </a:cubicBezTo>
                    <a:cubicBezTo>
                      <a:pt x="89" y="123"/>
                      <a:pt x="102" y="121"/>
                      <a:pt x="111" y="118"/>
                    </a:cubicBezTo>
                    <a:cubicBezTo>
                      <a:pt x="118" y="114"/>
                      <a:pt x="126" y="112"/>
                      <a:pt x="133" y="112"/>
                    </a:cubicBezTo>
                    <a:cubicBezTo>
                      <a:pt x="165" y="112"/>
                      <a:pt x="189" y="143"/>
                      <a:pt x="141" y="167"/>
                    </a:cubicBezTo>
                    <a:cubicBezTo>
                      <a:pt x="81" y="207"/>
                      <a:pt x="131" y="316"/>
                      <a:pt x="180" y="316"/>
                    </a:cubicBezTo>
                    <a:cubicBezTo>
                      <a:pt x="221" y="316"/>
                      <a:pt x="253" y="273"/>
                      <a:pt x="295" y="273"/>
                    </a:cubicBezTo>
                    <a:cubicBezTo>
                      <a:pt x="314" y="273"/>
                      <a:pt x="334" y="282"/>
                      <a:pt x="359" y="306"/>
                    </a:cubicBezTo>
                    <a:cubicBezTo>
                      <a:pt x="428" y="257"/>
                      <a:pt x="448" y="217"/>
                      <a:pt x="448" y="197"/>
                    </a:cubicBezTo>
                    <a:cubicBezTo>
                      <a:pt x="440" y="147"/>
                      <a:pt x="466" y="0"/>
                      <a:pt x="3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2" name="Google Shape;3672;p21"/>
              <p:cNvSpPr/>
              <p:nvPr/>
            </p:nvSpPr>
            <p:spPr>
              <a:xfrm>
                <a:off x="9239718" y="-2032648"/>
                <a:ext cx="16102" cy="595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7" extrusionOk="0">
                    <a:moveTo>
                      <a:pt x="90" y="0"/>
                    </a:moveTo>
                    <a:cubicBezTo>
                      <a:pt x="90" y="0"/>
                      <a:pt x="70" y="10"/>
                      <a:pt x="50" y="10"/>
                    </a:cubicBezTo>
                    <a:cubicBezTo>
                      <a:pt x="40" y="20"/>
                      <a:pt x="20" y="20"/>
                      <a:pt x="0" y="20"/>
                    </a:cubicBezTo>
                    <a:cubicBezTo>
                      <a:pt x="18" y="32"/>
                      <a:pt x="35" y="37"/>
                      <a:pt x="55" y="37"/>
                    </a:cubicBezTo>
                    <a:cubicBezTo>
                      <a:pt x="68" y="37"/>
                      <a:pt x="83" y="34"/>
                      <a:pt x="99" y="30"/>
                    </a:cubicBezTo>
                    <a:cubicBezTo>
                      <a:pt x="90" y="1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3" name="Google Shape;3673;p21"/>
              <p:cNvSpPr/>
              <p:nvPr/>
            </p:nvSpPr>
            <p:spPr>
              <a:xfrm>
                <a:off x="9126358" y="-1983858"/>
                <a:ext cx="966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5" extrusionOk="0">
                    <a:moveTo>
                      <a:pt x="20" y="1"/>
                    </a:moveTo>
                    <a:cubicBezTo>
                      <a:pt x="11" y="1"/>
                      <a:pt x="5" y="6"/>
                      <a:pt x="0" y="15"/>
                    </a:cubicBezTo>
                    <a:cubicBezTo>
                      <a:pt x="0" y="15"/>
                      <a:pt x="0" y="25"/>
                      <a:pt x="10" y="34"/>
                    </a:cubicBezTo>
                    <a:lnTo>
                      <a:pt x="60" y="34"/>
                    </a:lnTo>
                    <a:cubicBezTo>
                      <a:pt x="60" y="34"/>
                      <a:pt x="60" y="25"/>
                      <a:pt x="60" y="25"/>
                    </a:cubicBezTo>
                    <a:cubicBezTo>
                      <a:pt x="43" y="8"/>
                      <a:pt x="30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4" name="Google Shape;3674;p21"/>
              <p:cNvSpPr/>
              <p:nvPr/>
            </p:nvSpPr>
            <p:spPr>
              <a:xfrm>
                <a:off x="9008167" y="-1870337"/>
                <a:ext cx="16907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4" extrusionOk="0">
                    <a:moveTo>
                      <a:pt x="65" y="1"/>
                    </a:moveTo>
                    <a:cubicBezTo>
                      <a:pt x="61" y="1"/>
                      <a:pt x="56" y="2"/>
                      <a:pt x="50" y="4"/>
                    </a:cubicBezTo>
                    <a:cubicBezTo>
                      <a:pt x="30" y="14"/>
                      <a:pt x="11" y="33"/>
                      <a:pt x="1" y="43"/>
                    </a:cubicBezTo>
                    <a:cubicBezTo>
                      <a:pt x="11" y="53"/>
                      <a:pt x="11" y="73"/>
                      <a:pt x="11" y="93"/>
                    </a:cubicBezTo>
                    <a:cubicBezTo>
                      <a:pt x="3" y="128"/>
                      <a:pt x="22" y="133"/>
                      <a:pt x="43" y="133"/>
                    </a:cubicBezTo>
                    <a:cubicBezTo>
                      <a:pt x="52" y="133"/>
                      <a:pt x="62" y="133"/>
                      <a:pt x="70" y="133"/>
                    </a:cubicBezTo>
                    <a:cubicBezTo>
                      <a:pt x="79" y="79"/>
                      <a:pt x="10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5" name="Google Shape;3675;p21"/>
              <p:cNvSpPr/>
              <p:nvPr/>
            </p:nvSpPr>
            <p:spPr>
              <a:xfrm>
                <a:off x="9218946" y="-2140051"/>
                <a:ext cx="12882" cy="8534"/>
              </a:xfrm>
              <a:custGeom>
                <a:avLst/>
                <a:gdLst/>
                <a:ahLst/>
                <a:cxnLst/>
                <a:rect l="l" t="t" r="r" b="b"/>
                <a:pathLst>
                  <a:path w="80" h="53" extrusionOk="0">
                    <a:moveTo>
                      <a:pt x="68" y="0"/>
                    </a:moveTo>
                    <a:cubicBezTo>
                      <a:pt x="49" y="0"/>
                      <a:pt x="25" y="18"/>
                      <a:pt x="0" y="43"/>
                    </a:cubicBezTo>
                    <a:cubicBezTo>
                      <a:pt x="0" y="43"/>
                      <a:pt x="0" y="53"/>
                      <a:pt x="0" y="53"/>
                    </a:cubicBezTo>
                    <a:lnTo>
                      <a:pt x="50" y="53"/>
                    </a:lnTo>
                    <a:cubicBezTo>
                      <a:pt x="70" y="43"/>
                      <a:pt x="80" y="33"/>
                      <a:pt x="80" y="3"/>
                    </a:cubicBezTo>
                    <a:cubicBezTo>
                      <a:pt x="76" y="1"/>
                      <a:pt x="72" y="0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6" name="Google Shape;3676;p21"/>
              <p:cNvSpPr/>
              <p:nvPr/>
            </p:nvSpPr>
            <p:spPr>
              <a:xfrm>
                <a:off x="9073703" y="-2230707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lnTo>
                      <a:pt x="0" y="21"/>
                    </a:lnTo>
                    <a:cubicBezTo>
                      <a:pt x="0" y="11"/>
                      <a:pt x="0" y="1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7" name="Google Shape;3677;p21"/>
              <p:cNvSpPr/>
              <p:nvPr/>
            </p:nvSpPr>
            <p:spPr>
              <a:xfrm>
                <a:off x="9225387" y="-2046174"/>
                <a:ext cx="13687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85" h="75" extrusionOk="0">
                    <a:moveTo>
                      <a:pt x="72" y="1"/>
                    </a:moveTo>
                    <a:cubicBezTo>
                      <a:pt x="70" y="1"/>
                      <a:pt x="66" y="2"/>
                      <a:pt x="60" y="5"/>
                    </a:cubicBezTo>
                    <a:cubicBezTo>
                      <a:pt x="30" y="15"/>
                      <a:pt x="10" y="25"/>
                      <a:pt x="0" y="35"/>
                    </a:cubicBezTo>
                    <a:cubicBezTo>
                      <a:pt x="10" y="45"/>
                      <a:pt x="30" y="65"/>
                      <a:pt x="40" y="74"/>
                    </a:cubicBezTo>
                    <a:cubicBezTo>
                      <a:pt x="48" y="41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8" name="Google Shape;3678;p21"/>
              <p:cNvSpPr/>
              <p:nvPr/>
            </p:nvSpPr>
            <p:spPr>
              <a:xfrm>
                <a:off x="9121527" y="-1863413"/>
                <a:ext cx="9822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60" y="0"/>
                    </a:moveTo>
                    <a:lnTo>
                      <a:pt x="60" y="0"/>
                    </a:lnTo>
                    <a:cubicBezTo>
                      <a:pt x="20" y="10"/>
                      <a:pt x="1" y="80"/>
                      <a:pt x="1" y="109"/>
                    </a:cubicBezTo>
                    <a:cubicBezTo>
                      <a:pt x="1" y="119"/>
                      <a:pt x="11" y="129"/>
                      <a:pt x="20" y="139"/>
                    </a:cubicBezTo>
                    <a:cubicBezTo>
                      <a:pt x="30" y="90"/>
                      <a:pt x="50" y="4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79" name="Google Shape;3679;p21"/>
              <p:cNvSpPr/>
              <p:nvPr/>
            </p:nvSpPr>
            <p:spPr>
              <a:xfrm>
                <a:off x="9103975" y="-2122016"/>
                <a:ext cx="146853" cy="150234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33" extrusionOk="0">
                    <a:moveTo>
                      <a:pt x="754" y="0"/>
                    </a:moveTo>
                    <a:cubicBezTo>
                      <a:pt x="734" y="0"/>
                      <a:pt x="714" y="10"/>
                      <a:pt x="705" y="30"/>
                    </a:cubicBezTo>
                    <a:cubicBezTo>
                      <a:pt x="685" y="50"/>
                      <a:pt x="665" y="70"/>
                      <a:pt x="655" y="70"/>
                    </a:cubicBezTo>
                    <a:cubicBezTo>
                      <a:pt x="645" y="70"/>
                      <a:pt x="635" y="40"/>
                      <a:pt x="645" y="10"/>
                    </a:cubicBezTo>
                    <a:lnTo>
                      <a:pt x="645" y="10"/>
                    </a:lnTo>
                    <a:cubicBezTo>
                      <a:pt x="506" y="169"/>
                      <a:pt x="437" y="188"/>
                      <a:pt x="258" y="317"/>
                    </a:cubicBezTo>
                    <a:cubicBezTo>
                      <a:pt x="199" y="357"/>
                      <a:pt x="129" y="387"/>
                      <a:pt x="60" y="397"/>
                    </a:cubicBezTo>
                    <a:cubicBezTo>
                      <a:pt x="60" y="407"/>
                      <a:pt x="60" y="407"/>
                      <a:pt x="70" y="407"/>
                    </a:cubicBezTo>
                    <a:cubicBezTo>
                      <a:pt x="80" y="426"/>
                      <a:pt x="129" y="436"/>
                      <a:pt x="169" y="436"/>
                    </a:cubicBezTo>
                    <a:cubicBezTo>
                      <a:pt x="189" y="417"/>
                      <a:pt x="229" y="397"/>
                      <a:pt x="308" y="367"/>
                    </a:cubicBezTo>
                    <a:cubicBezTo>
                      <a:pt x="331" y="356"/>
                      <a:pt x="345" y="352"/>
                      <a:pt x="352" y="352"/>
                    </a:cubicBezTo>
                    <a:cubicBezTo>
                      <a:pt x="384" y="352"/>
                      <a:pt x="275" y="447"/>
                      <a:pt x="258" y="496"/>
                    </a:cubicBezTo>
                    <a:cubicBezTo>
                      <a:pt x="258" y="506"/>
                      <a:pt x="258" y="516"/>
                      <a:pt x="258" y="516"/>
                    </a:cubicBezTo>
                    <a:cubicBezTo>
                      <a:pt x="268" y="526"/>
                      <a:pt x="268" y="536"/>
                      <a:pt x="268" y="545"/>
                    </a:cubicBezTo>
                    <a:cubicBezTo>
                      <a:pt x="278" y="545"/>
                      <a:pt x="298" y="536"/>
                      <a:pt x="318" y="506"/>
                    </a:cubicBezTo>
                    <a:cubicBezTo>
                      <a:pt x="328" y="496"/>
                      <a:pt x="337" y="491"/>
                      <a:pt x="347" y="491"/>
                    </a:cubicBezTo>
                    <a:cubicBezTo>
                      <a:pt x="383" y="491"/>
                      <a:pt x="411" y="559"/>
                      <a:pt x="427" y="615"/>
                    </a:cubicBezTo>
                    <a:cubicBezTo>
                      <a:pt x="457" y="694"/>
                      <a:pt x="377" y="635"/>
                      <a:pt x="357" y="704"/>
                    </a:cubicBezTo>
                    <a:cubicBezTo>
                      <a:pt x="347" y="733"/>
                      <a:pt x="328" y="744"/>
                      <a:pt x="306" y="744"/>
                    </a:cubicBezTo>
                    <a:cubicBezTo>
                      <a:pt x="269" y="744"/>
                      <a:pt x="224" y="713"/>
                      <a:pt x="199" y="694"/>
                    </a:cubicBezTo>
                    <a:cubicBezTo>
                      <a:pt x="186" y="681"/>
                      <a:pt x="174" y="676"/>
                      <a:pt x="161" y="676"/>
                    </a:cubicBezTo>
                    <a:cubicBezTo>
                      <a:pt x="133" y="676"/>
                      <a:pt x="97" y="700"/>
                      <a:pt x="30" y="734"/>
                    </a:cubicBezTo>
                    <a:cubicBezTo>
                      <a:pt x="10" y="754"/>
                      <a:pt x="1" y="764"/>
                      <a:pt x="1" y="774"/>
                    </a:cubicBezTo>
                    <a:cubicBezTo>
                      <a:pt x="8" y="781"/>
                      <a:pt x="13" y="784"/>
                      <a:pt x="19" y="784"/>
                    </a:cubicBezTo>
                    <a:cubicBezTo>
                      <a:pt x="29" y="784"/>
                      <a:pt x="37" y="773"/>
                      <a:pt x="50" y="754"/>
                    </a:cubicBezTo>
                    <a:cubicBezTo>
                      <a:pt x="53" y="744"/>
                      <a:pt x="56" y="741"/>
                      <a:pt x="60" y="741"/>
                    </a:cubicBezTo>
                    <a:cubicBezTo>
                      <a:pt x="68" y="741"/>
                      <a:pt x="79" y="757"/>
                      <a:pt x="100" y="764"/>
                    </a:cubicBezTo>
                    <a:cubicBezTo>
                      <a:pt x="129" y="764"/>
                      <a:pt x="100" y="793"/>
                      <a:pt x="100" y="803"/>
                    </a:cubicBezTo>
                    <a:cubicBezTo>
                      <a:pt x="104" y="812"/>
                      <a:pt x="108" y="815"/>
                      <a:pt x="115" y="815"/>
                    </a:cubicBezTo>
                    <a:cubicBezTo>
                      <a:pt x="123" y="815"/>
                      <a:pt x="136" y="809"/>
                      <a:pt x="159" y="803"/>
                    </a:cubicBezTo>
                    <a:cubicBezTo>
                      <a:pt x="189" y="803"/>
                      <a:pt x="209" y="813"/>
                      <a:pt x="209" y="823"/>
                    </a:cubicBezTo>
                    <a:cubicBezTo>
                      <a:pt x="219" y="833"/>
                      <a:pt x="258" y="883"/>
                      <a:pt x="278" y="892"/>
                    </a:cubicBezTo>
                    <a:cubicBezTo>
                      <a:pt x="288" y="902"/>
                      <a:pt x="288" y="912"/>
                      <a:pt x="278" y="922"/>
                    </a:cubicBezTo>
                    <a:lnTo>
                      <a:pt x="288" y="922"/>
                    </a:lnTo>
                    <a:cubicBezTo>
                      <a:pt x="298" y="922"/>
                      <a:pt x="298" y="932"/>
                      <a:pt x="298" y="932"/>
                    </a:cubicBezTo>
                    <a:cubicBezTo>
                      <a:pt x="417" y="724"/>
                      <a:pt x="397" y="694"/>
                      <a:pt x="457" y="615"/>
                    </a:cubicBezTo>
                    <a:cubicBezTo>
                      <a:pt x="506" y="555"/>
                      <a:pt x="516" y="407"/>
                      <a:pt x="586" y="387"/>
                    </a:cubicBezTo>
                    <a:cubicBezTo>
                      <a:pt x="566" y="377"/>
                      <a:pt x="566" y="367"/>
                      <a:pt x="546" y="357"/>
                    </a:cubicBezTo>
                    <a:cubicBezTo>
                      <a:pt x="537" y="339"/>
                      <a:pt x="561" y="296"/>
                      <a:pt x="573" y="296"/>
                    </a:cubicBezTo>
                    <a:cubicBezTo>
                      <a:pt x="574" y="296"/>
                      <a:pt x="575" y="297"/>
                      <a:pt x="576" y="298"/>
                    </a:cubicBezTo>
                    <a:cubicBezTo>
                      <a:pt x="595" y="307"/>
                      <a:pt x="586" y="347"/>
                      <a:pt x="625" y="377"/>
                    </a:cubicBezTo>
                    <a:cubicBezTo>
                      <a:pt x="635" y="397"/>
                      <a:pt x="635" y="397"/>
                      <a:pt x="645" y="407"/>
                    </a:cubicBezTo>
                    <a:cubicBezTo>
                      <a:pt x="655" y="417"/>
                      <a:pt x="665" y="417"/>
                      <a:pt x="675" y="426"/>
                    </a:cubicBezTo>
                    <a:cubicBezTo>
                      <a:pt x="685" y="436"/>
                      <a:pt x="695" y="446"/>
                      <a:pt x="705" y="456"/>
                    </a:cubicBezTo>
                    <a:cubicBezTo>
                      <a:pt x="714" y="456"/>
                      <a:pt x="685" y="387"/>
                      <a:pt x="665" y="347"/>
                    </a:cubicBezTo>
                    <a:cubicBezTo>
                      <a:pt x="625" y="278"/>
                      <a:pt x="595" y="317"/>
                      <a:pt x="605" y="268"/>
                    </a:cubicBezTo>
                    <a:cubicBezTo>
                      <a:pt x="605" y="248"/>
                      <a:pt x="615" y="228"/>
                      <a:pt x="625" y="208"/>
                    </a:cubicBezTo>
                    <a:cubicBezTo>
                      <a:pt x="635" y="198"/>
                      <a:pt x="643" y="193"/>
                      <a:pt x="649" y="193"/>
                    </a:cubicBezTo>
                    <a:cubicBezTo>
                      <a:pt x="655" y="193"/>
                      <a:pt x="660" y="198"/>
                      <a:pt x="665" y="208"/>
                    </a:cubicBezTo>
                    <a:cubicBezTo>
                      <a:pt x="675" y="208"/>
                      <a:pt x="675" y="208"/>
                      <a:pt x="675" y="218"/>
                    </a:cubicBezTo>
                    <a:cubicBezTo>
                      <a:pt x="695" y="278"/>
                      <a:pt x="675" y="337"/>
                      <a:pt x="724" y="377"/>
                    </a:cubicBezTo>
                    <a:cubicBezTo>
                      <a:pt x="739" y="392"/>
                      <a:pt x="749" y="399"/>
                      <a:pt x="754" y="399"/>
                    </a:cubicBezTo>
                    <a:cubicBezTo>
                      <a:pt x="765" y="399"/>
                      <a:pt x="752" y="363"/>
                      <a:pt x="724" y="307"/>
                    </a:cubicBezTo>
                    <a:cubicBezTo>
                      <a:pt x="705" y="268"/>
                      <a:pt x="695" y="218"/>
                      <a:pt x="695" y="198"/>
                    </a:cubicBezTo>
                    <a:cubicBezTo>
                      <a:pt x="687" y="176"/>
                      <a:pt x="691" y="165"/>
                      <a:pt x="702" y="165"/>
                    </a:cubicBezTo>
                    <a:cubicBezTo>
                      <a:pt x="705" y="165"/>
                      <a:pt x="709" y="166"/>
                      <a:pt x="714" y="169"/>
                    </a:cubicBezTo>
                    <a:cubicBezTo>
                      <a:pt x="714" y="174"/>
                      <a:pt x="714" y="174"/>
                      <a:pt x="716" y="174"/>
                    </a:cubicBezTo>
                    <a:cubicBezTo>
                      <a:pt x="717" y="174"/>
                      <a:pt x="719" y="174"/>
                      <a:pt x="724" y="179"/>
                    </a:cubicBezTo>
                    <a:cubicBezTo>
                      <a:pt x="741" y="188"/>
                      <a:pt x="746" y="191"/>
                      <a:pt x="747" y="191"/>
                    </a:cubicBezTo>
                    <a:lnTo>
                      <a:pt x="747" y="191"/>
                    </a:lnTo>
                    <a:cubicBezTo>
                      <a:pt x="747" y="191"/>
                      <a:pt x="747" y="191"/>
                      <a:pt x="747" y="191"/>
                    </a:cubicBezTo>
                    <a:cubicBezTo>
                      <a:pt x="744" y="191"/>
                      <a:pt x="739" y="193"/>
                      <a:pt x="754" y="218"/>
                    </a:cubicBezTo>
                    <a:cubicBezTo>
                      <a:pt x="770" y="245"/>
                      <a:pt x="818" y="272"/>
                      <a:pt x="856" y="272"/>
                    </a:cubicBezTo>
                    <a:cubicBezTo>
                      <a:pt x="888" y="272"/>
                      <a:pt x="912" y="253"/>
                      <a:pt x="903" y="198"/>
                    </a:cubicBezTo>
                    <a:lnTo>
                      <a:pt x="903" y="198"/>
                    </a:lnTo>
                    <a:cubicBezTo>
                      <a:pt x="892" y="201"/>
                      <a:pt x="882" y="202"/>
                      <a:pt x="873" y="202"/>
                    </a:cubicBezTo>
                    <a:cubicBezTo>
                      <a:pt x="842" y="202"/>
                      <a:pt x="826" y="187"/>
                      <a:pt x="833" y="149"/>
                    </a:cubicBezTo>
                    <a:cubicBezTo>
                      <a:pt x="824" y="149"/>
                      <a:pt x="814" y="139"/>
                      <a:pt x="814" y="129"/>
                    </a:cubicBezTo>
                    <a:cubicBezTo>
                      <a:pt x="804" y="99"/>
                      <a:pt x="804" y="89"/>
                      <a:pt x="794" y="70"/>
                    </a:cubicBezTo>
                    <a:cubicBezTo>
                      <a:pt x="794" y="50"/>
                      <a:pt x="784" y="40"/>
                      <a:pt x="774" y="30"/>
                    </a:cubicBezTo>
                    <a:cubicBezTo>
                      <a:pt x="774" y="20"/>
                      <a:pt x="764" y="0"/>
                      <a:pt x="7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0" name="Google Shape;3680;p21"/>
              <p:cNvSpPr/>
              <p:nvPr/>
            </p:nvSpPr>
            <p:spPr>
              <a:xfrm>
                <a:off x="9182233" y="-1968883"/>
                <a:ext cx="33654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70" extrusionOk="0">
                    <a:moveTo>
                      <a:pt x="159" y="1"/>
                    </a:moveTo>
                    <a:cubicBezTo>
                      <a:pt x="149" y="11"/>
                      <a:pt x="129" y="21"/>
                      <a:pt x="109" y="31"/>
                    </a:cubicBezTo>
                    <a:cubicBezTo>
                      <a:pt x="109" y="41"/>
                      <a:pt x="100" y="41"/>
                      <a:pt x="90" y="51"/>
                    </a:cubicBezTo>
                    <a:lnTo>
                      <a:pt x="80" y="51"/>
                    </a:lnTo>
                    <a:cubicBezTo>
                      <a:pt x="60" y="70"/>
                      <a:pt x="30" y="90"/>
                      <a:pt x="0" y="110"/>
                    </a:cubicBezTo>
                    <a:cubicBezTo>
                      <a:pt x="20" y="120"/>
                      <a:pt x="40" y="150"/>
                      <a:pt x="60" y="170"/>
                    </a:cubicBezTo>
                    <a:cubicBezTo>
                      <a:pt x="119" y="120"/>
                      <a:pt x="169" y="70"/>
                      <a:pt x="209" y="41"/>
                    </a:cubicBezTo>
                    <a:cubicBezTo>
                      <a:pt x="209" y="31"/>
                      <a:pt x="199" y="11"/>
                      <a:pt x="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1" name="Google Shape;3681;p21"/>
              <p:cNvSpPr/>
              <p:nvPr/>
            </p:nvSpPr>
            <p:spPr>
              <a:xfrm>
                <a:off x="9127968" y="-2039089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2" name="Google Shape;3682;p21"/>
              <p:cNvSpPr/>
              <p:nvPr/>
            </p:nvSpPr>
            <p:spPr>
              <a:xfrm>
                <a:off x="9110416" y="-2039089"/>
                <a:ext cx="12882" cy="8856"/>
              </a:xfrm>
              <a:custGeom>
                <a:avLst/>
                <a:gdLst/>
                <a:ahLst/>
                <a:cxnLst/>
                <a:rect l="l" t="t" r="r" b="b"/>
                <a:pathLst>
                  <a:path w="80" h="55" extrusionOk="0">
                    <a:moveTo>
                      <a:pt x="30" y="1"/>
                    </a:moveTo>
                    <a:cubicBezTo>
                      <a:pt x="0" y="11"/>
                      <a:pt x="20" y="21"/>
                      <a:pt x="40" y="50"/>
                    </a:cubicBezTo>
                    <a:cubicBezTo>
                      <a:pt x="43" y="53"/>
                      <a:pt x="47" y="54"/>
                      <a:pt x="51" y="54"/>
                    </a:cubicBezTo>
                    <a:cubicBezTo>
                      <a:pt x="61" y="54"/>
                      <a:pt x="73" y="47"/>
                      <a:pt x="80" y="40"/>
                    </a:cubicBezTo>
                    <a:cubicBezTo>
                      <a:pt x="70" y="11"/>
                      <a:pt x="5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3" name="Google Shape;3683;p21"/>
              <p:cNvSpPr/>
              <p:nvPr/>
            </p:nvSpPr>
            <p:spPr>
              <a:xfrm>
                <a:off x="9056151" y="-2513303"/>
                <a:ext cx="185981" cy="333961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2074" extrusionOk="0">
                    <a:moveTo>
                      <a:pt x="497" y="1"/>
                    </a:moveTo>
                    <a:cubicBezTo>
                      <a:pt x="496" y="1"/>
                      <a:pt x="496" y="15"/>
                      <a:pt x="496" y="50"/>
                    </a:cubicBezTo>
                    <a:lnTo>
                      <a:pt x="496" y="159"/>
                    </a:lnTo>
                    <a:cubicBezTo>
                      <a:pt x="496" y="120"/>
                      <a:pt x="494" y="105"/>
                      <a:pt x="491" y="105"/>
                    </a:cubicBezTo>
                    <a:cubicBezTo>
                      <a:pt x="482" y="105"/>
                      <a:pt x="461" y="246"/>
                      <a:pt x="446" y="269"/>
                    </a:cubicBezTo>
                    <a:cubicBezTo>
                      <a:pt x="426" y="308"/>
                      <a:pt x="446" y="308"/>
                      <a:pt x="436" y="368"/>
                    </a:cubicBezTo>
                    <a:cubicBezTo>
                      <a:pt x="436" y="389"/>
                      <a:pt x="433" y="396"/>
                      <a:pt x="425" y="396"/>
                    </a:cubicBezTo>
                    <a:cubicBezTo>
                      <a:pt x="414" y="396"/>
                      <a:pt x="395" y="383"/>
                      <a:pt x="367" y="378"/>
                    </a:cubicBezTo>
                    <a:cubicBezTo>
                      <a:pt x="363" y="377"/>
                      <a:pt x="359" y="376"/>
                      <a:pt x="356" y="376"/>
                    </a:cubicBezTo>
                    <a:cubicBezTo>
                      <a:pt x="334" y="376"/>
                      <a:pt x="359" y="407"/>
                      <a:pt x="377" y="407"/>
                    </a:cubicBezTo>
                    <a:cubicBezTo>
                      <a:pt x="407" y="407"/>
                      <a:pt x="436" y="447"/>
                      <a:pt x="426" y="457"/>
                    </a:cubicBezTo>
                    <a:cubicBezTo>
                      <a:pt x="426" y="467"/>
                      <a:pt x="357" y="487"/>
                      <a:pt x="377" y="546"/>
                    </a:cubicBezTo>
                    <a:cubicBezTo>
                      <a:pt x="392" y="576"/>
                      <a:pt x="367" y="589"/>
                      <a:pt x="341" y="589"/>
                    </a:cubicBezTo>
                    <a:cubicBezTo>
                      <a:pt x="333" y="589"/>
                      <a:pt x="324" y="588"/>
                      <a:pt x="317" y="586"/>
                    </a:cubicBezTo>
                    <a:cubicBezTo>
                      <a:pt x="314" y="584"/>
                      <a:pt x="310" y="583"/>
                      <a:pt x="306" y="583"/>
                    </a:cubicBezTo>
                    <a:cubicBezTo>
                      <a:pt x="289" y="583"/>
                      <a:pt x="275" y="601"/>
                      <a:pt x="307" y="626"/>
                    </a:cubicBezTo>
                    <a:cubicBezTo>
                      <a:pt x="337" y="645"/>
                      <a:pt x="307" y="735"/>
                      <a:pt x="278" y="735"/>
                    </a:cubicBezTo>
                    <a:cubicBezTo>
                      <a:pt x="253" y="735"/>
                      <a:pt x="235" y="700"/>
                      <a:pt x="207" y="700"/>
                    </a:cubicBezTo>
                    <a:cubicBezTo>
                      <a:pt x="201" y="700"/>
                      <a:pt x="195" y="702"/>
                      <a:pt x="188" y="705"/>
                    </a:cubicBezTo>
                    <a:cubicBezTo>
                      <a:pt x="188" y="705"/>
                      <a:pt x="179" y="715"/>
                      <a:pt x="179" y="715"/>
                    </a:cubicBezTo>
                    <a:cubicBezTo>
                      <a:pt x="179" y="715"/>
                      <a:pt x="169" y="715"/>
                      <a:pt x="169" y="725"/>
                    </a:cubicBezTo>
                    <a:cubicBezTo>
                      <a:pt x="129" y="764"/>
                      <a:pt x="169" y="754"/>
                      <a:pt x="198" y="764"/>
                    </a:cubicBezTo>
                    <a:cubicBezTo>
                      <a:pt x="208" y="764"/>
                      <a:pt x="218" y="764"/>
                      <a:pt x="228" y="774"/>
                    </a:cubicBezTo>
                    <a:cubicBezTo>
                      <a:pt x="258" y="824"/>
                      <a:pt x="238" y="834"/>
                      <a:pt x="298" y="834"/>
                    </a:cubicBezTo>
                    <a:cubicBezTo>
                      <a:pt x="357" y="834"/>
                      <a:pt x="347" y="903"/>
                      <a:pt x="357" y="1002"/>
                    </a:cubicBezTo>
                    <a:cubicBezTo>
                      <a:pt x="361" y="1049"/>
                      <a:pt x="348" y="1064"/>
                      <a:pt x="331" y="1064"/>
                    </a:cubicBezTo>
                    <a:cubicBezTo>
                      <a:pt x="309" y="1064"/>
                      <a:pt x="282" y="1035"/>
                      <a:pt x="288" y="1012"/>
                    </a:cubicBezTo>
                    <a:cubicBezTo>
                      <a:pt x="298" y="973"/>
                      <a:pt x="268" y="953"/>
                      <a:pt x="188" y="913"/>
                    </a:cubicBezTo>
                    <a:cubicBezTo>
                      <a:pt x="173" y="906"/>
                      <a:pt x="163" y="903"/>
                      <a:pt x="158" y="903"/>
                    </a:cubicBezTo>
                    <a:cubicBezTo>
                      <a:pt x="131" y="903"/>
                      <a:pt x="202" y="971"/>
                      <a:pt x="218" y="1012"/>
                    </a:cubicBezTo>
                    <a:cubicBezTo>
                      <a:pt x="223" y="1037"/>
                      <a:pt x="221" y="1047"/>
                      <a:pt x="213" y="1047"/>
                    </a:cubicBezTo>
                    <a:cubicBezTo>
                      <a:pt x="206" y="1047"/>
                      <a:pt x="193" y="1037"/>
                      <a:pt x="179" y="1022"/>
                    </a:cubicBezTo>
                    <a:cubicBezTo>
                      <a:pt x="172" y="1013"/>
                      <a:pt x="165" y="1009"/>
                      <a:pt x="159" y="1009"/>
                    </a:cubicBezTo>
                    <a:cubicBezTo>
                      <a:pt x="136" y="1009"/>
                      <a:pt x="117" y="1055"/>
                      <a:pt x="109" y="1101"/>
                    </a:cubicBezTo>
                    <a:cubicBezTo>
                      <a:pt x="89" y="1161"/>
                      <a:pt x="139" y="1111"/>
                      <a:pt x="159" y="1171"/>
                    </a:cubicBezTo>
                    <a:cubicBezTo>
                      <a:pt x="162" y="1188"/>
                      <a:pt x="171" y="1194"/>
                      <a:pt x="183" y="1194"/>
                    </a:cubicBezTo>
                    <a:cubicBezTo>
                      <a:pt x="206" y="1194"/>
                      <a:pt x="238" y="1171"/>
                      <a:pt x="258" y="1151"/>
                    </a:cubicBezTo>
                    <a:cubicBezTo>
                      <a:pt x="263" y="1146"/>
                      <a:pt x="269" y="1143"/>
                      <a:pt x="275" y="1143"/>
                    </a:cubicBezTo>
                    <a:cubicBezTo>
                      <a:pt x="292" y="1143"/>
                      <a:pt x="316" y="1162"/>
                      <a:pt x="367" y="1191"/>
                    </a:cubicBezTo>
                    <a:cubicBezTo>
                      <a:pt x="426" y="1230"/>
                      <a:pt x="327" y="1270"/>
                      <a:pt x="307" y="1290"/>
                    </a:cubicBezTo>
                    <a:cubicBezTo>
                      <a:pt x="296" y="1301"/>
                      <a:pt x="285" y="1302"/>
                      <a:pt x="273" y="1302"/>
                    </a:cubicBezTo>
                    <a:cubicBezTo>
                      <a:pt x="269" y="1302"/>
                      <a:pt x="265" y="1302"/>
                      <a:pt x="260" y="1302"/>
                    </a:cubicBezTo>
                    <a:cubicBezTo>
                      <a:pt x="243" y="1302"/>
                      <a:pt x="223" y="1305"/>
                      <a:pt x="198" y="1330"/>
                    </a:cubicBezTo>
                    <a:cubicBezTo>
                      <a:pt x="152" y="1361"/>
                      <a:pt x="148" y="1398"/>
                      <a:pt x="139" y="1398"/>
                    </a:cubicBezTo>
                    <a:cubicBezTo>
                      <a:pt x="136" y="1398"/>
                      <a:pt x="133" y="1395"/>
                      <a:pt x="129" y="1389"/>
                    </a:cubicBezTo>
                    <a:lnTo>
                      <a:pt x="99" y="1389"/>
                    </a:lnTo>
                    <a:cubicBezTo>
                      <a:pt x="99" y="1399"/>
                      <a:pt x="99" y="1399"/>
                      <a:pt x="89" y="1399"/>
                    </a:cubicBezTo>
                    <a:cubicBezTo>
                      <a:pt x="99" y="1399"/>
                      <a:pt x="109" y="1399"/>
                      <a:pt x="109" y="1409"/>
                    </a:cubicBezTo>
                    <a:cubicBezTo>
                      <a:pt x="159" y="1448"/>
                      <a:pt x="79" y="1419"/>
                      <a:pt x="60" y="1448"/>
                    </a:cubicBezTo>
                    <a:cubicBezTo>
                      <a:pt x="50" y="1458"/>
                      <a:pt x="30" y="1478"/>
                      <a:pt x="20" y="1488"/>
                    </a:cubicBezTo>
                    <a:cubicBezTo>
                      <a:pt x="10" y="1508"/>
                      <a:pt x="10" y="1518"/>
                      <a:pt x="0" y="1528"/>
                    </a:cubicBezTo>
                    <a:cubicBezTo>
                      <a:pt x="0" y="1543"/>
                      <a:pt x="10" y="1550"/>
                      <a:pt x="22" y="1550"/>
                    </a:cubicBezTo>
                    <a:cubicBezTo>
                      <a:pt x="35" y="1550"/>
                      <a:pt x="50" y="1543"/>
                      <a:pt x="60" y="1528"/>
                    </a:cubicBezTo>
                    <a:cubicBezTo>
                      <a:pt x="63" y="1517"/>
                      <a:pt x="66" y="1513"/>
                      <a:pt x="67" y="1513"/>
                    </a:cubicBezTo>
                    <a:cubicBezTo>
                      <a:pt x="69" y="1513"/>
                      <a:pt x="69" y="1525"/>
                      <a:pt x="69" y="1538"/>
                    </a:cubicBezTo>
                    <a:cubicBezTo>
                      <a:pt x="79" y="1538"/>
                      <a:pt x="89" y="1538"/>
                      <a:pt x="99" y="1528"/>
                    </a:cubicBezTo>
                    <a:lnTo>
                      <a:pt x="119" y="1528"/>
                    </a:lnTo>
                    <a:cubicBezTo>
                      <a:pt x="129" y="1518"/>
                      <a:pt x="139" y="1508"/>
                      <a:pt x="149" y="1488"/>
                    </a:cubicBezTo>
                    <a:cubicBezTo>
                      <a:pt x="149" y="1478"/>
                      <a:pt x="159" y="1468"/>
                      <a:pt x="169" y="1448"/>
                    </a:cubicBezTo>
                    <a:cubicBezTo>
                      <a:pt x="169" y="1448"/>
                      <a:pt x="169" y="1439"/>
                      <a:pt x="179" y="1439"/>
                    </a:cubicBezTo>
                    <a:cubicBezTo>
                      <a:pt x="182" y="1428"/>
                      <a:pt x="185" y="1424"/>
                      <a:pt x="189" y="1424"/>
                    </a:cubicBezTo>
                    <a:cubicBezTo>
                      <a:pt x="194" y="1424"/>
                      <a:pt x="198" y="1439"/>
                      <a:pt x="198" y="1458"/>
                    </a:cubicBezTo>
                    <a:cubicBezTo>
                      <a:pt x="198" y="1478"/>
                      <a:pt x="198" y="1508"/>
                      <a:pt x="198" y="1508"/>
                    </a:cubicBezTo>
                    <a:cubicBezTo>
                      <a:pt x="198" y="1508"/>
                      <a:pt x="198" y="1518"/>
                      <a:pt x="208" y="1518"/>
                    </a:cubicBezTo>
                    <a:cubicBezTo>
                      <a:pt x="208" y="1538"/>
                      <a:pt x="228" y="1597"/>
                      <a:pt x="268" y="1627"/>
                    </a:cubicBezTo>
                    <a:cubicBezTo>
                      <a:pt x="307" y="1667"/>
                      <a:pt x="248" y="1686"/>
                      <a:pt x="218" y="1686"/>
                    </a:cubicBezTo>
                    <a:cubicBezTo>
                      <a:pt x="198" y="1696"/>
                      <a:pt x="179" y="1696"/>
                      <a:pt x="169" y="1716"/>
                    </a:cubicBezTo>
                    <a:cubicBezTo>
                      <a:pt x="159" y="1726"/>
                      <a:pt x="149" y="1736"/>
                      <a:pt x="139" y="1746"/>
                    </a:cubicBezTo>
                    <a:cubicBezTo>
                      <a:pt x="139" y="1766"/>
                      <a:pt x="149" y="1805"/>
                      <a:pt x="159" y="1835"/>
                    </a:cubicBezTo>
                    <a:cubicBezTo>
                      <a:pt x="169" y="1835"/>
                      <a:pt x="188" y="1845"/>
                      <a:pt x="208" y="1865"/>
                    </a:cubicBezTo>
                    <a:cubicBezTo>
                      <a:pt x="218" y="1845"/>
                      <a:pt x="218" y="1845"/>
                      <a:pt x="248" y="1825"/>
                    </a:cubicBezTo>
                    <a:cubicBezTo>
                      <a:pt x="253" y="1823"/>
                      <a:pt x="258" y="1822"/>
                      <a:pt x="263" y="1822"/>
                    </a:cubicBezTo>
                    <a:cubicBezTo>
                      <a:pt x="300" y="1822"/>
                      <a:pt x="307" y="1888"/>
                      <a:pt x="307" y="1915"/>
                    </a:cubicBezTo>
                    <a:cubicBezTo>
                      <a:pt x="307" y="1944"/>
                      <a:pt x="288" y="1944"/>
                      <a:pt x="228" y="1964"/>
                    </a:cubicBezTo>
                    <a:cubicBezTo>
                      <a:pt x="218" y="1964"/>
                      <a:pt x="208" y="1974"/>
                      <a:pt x="198" y="1984"/>
                    </a:cubicBezTo>
                    <a:cubicBezTo>
                      <a:pt x="198" y="1994"/>
                      <a:pt x="198" y="2014"/>
                      <a:pt x="208" y="2053"/>
                    </a:cubicBezTo>
                    <a:cubicBezTo>
                      <a:pt x="208" y="2063"/>
                      <a:pt x="208" y="2063"/>
                      <a:pt x="208" y="2073"/>
                    </a:cubicBezTo>
                    <a:cubicBezTo>
                      <a:pt x="228" y="2073"/>
                      <a:pt x="258" y="2063"/>
                      <a:pt x="278" y="2053"/>
                    </a:cubicBezTo>
                    <a:cubicBezTo>
                      <a:pt x="307" y="2053"/>
                      <a:pt x="337" y="2063"/>
                      <a:pt x="357" y="2073"/>
                    </a:cubicBezTo>
                    <a:cubicBezTo>
                      <a:pt x="458" y="2006"/>
                      <a:pt x="552" y="1960"/>
                      <a:pt x="664" y="1960"/>
                    </a:cubicBezTo>
                    <a:cubicBezTo>
                      <a:pt x="683" y="1960"/>
                      <a:pt x="703" y="1961"/>
                      <a:pt x="724" y="1964"/>
                    </a:cubicBezTo>
                    <a:cubicBezTo>
                      <a:pt x="714" y="1954"/>
                      <a:pt x="714" y="1934"/>
                      <a:pt x="714" y="1924"/>
                    </a:cubicBezTo>
                    <a:cubicBezTo>
                      <a:pt x="714" y="1898"/>
                      <a:pt x="683" y="1801"/>
                      <a:pt x="711" y="1801"/>
                    </a:cubicBezTo>
                    <a:cubicBezTo>
                      <a:pt x="714" y="1801"/>
                      <a:pt x="718" y="1802"/>
                      <a:pt x="724" y="1805"/>
                    </a:cubicBezTo>
                    <a:cubicBezTo>
                      <a:pt x="773" y="1825"/>
                      <a:pt x="754" y="1865"/>
                      <a:pt x="793" y="1924"/>
                    </a:cubicBezTo>
                    <a:cubicBezTo>
                      <a:pt x="815" y="1962"/>
                      <a:pt x="839" y="1979"/>
                      <a:pt x="855" y="1979"/>
                    </a:cubicBezTo>
                    <a:cubicBezTo>
                      <a:pt x="869" y="1979"/>
                      <a:pt x="877" y="1967"/>
                      <a:pt x="873" y="1944"/>
                    </a:cubicBezTo>
                    <a:cubicBezTo>
                      <a:pt x="863" y="1915"/>
                      <a:pt x="863" y="1897"/>
                      <a:pt x="871" y="1897"/>
                    </a:cubicBezTo>
                    <a:cubicBezTo>
                      <a:pt x="880" y="1897"/>
                      <a:pt x="897" y="1915"/>
                      <a:pt x="922" y="1954"/>
                    </a:cubicBezTo>
                    <a:cubicBezTo>
                      <a:pt x="942" y="1994"/>
                      <a:pt x="962" y="1996"/>
                      <a:pt x="983" y="1996"/>
                    </a:cubicBezTo>
                    <a:cubicBezTo>
                      <a:pt x="986" y="1996"/>
                      <a:pt x="989" y="1996"/>
                      <a:pt x="992" y="1996"/>
                    </a:cubicBezTo>
                    <a:cubicBezTo>
                      <a:pt x="1010" y="1996"/>
                      <a:pt x="1030" y="1998"/>
                      <a:pt x="1051" y="2024"/>
                    </a:cubicBezTo>
                    <a:cubicBezTo>
                      <a:pt x="1067" y="2036"/>
                      <a:pt x="1085" y="2042"/>
                      <a:pt x="1101" y="2042"/>
                    </a:cubicBezTo>
                    <a:cubicBezTo>
                      <a:pt x="1133" y="2042"/>
                      <a:pt x="1154" y="2017"/>
                      <a:pt x="1121" y="1984"/>
                    </a:cubicBezTo>
                    <a:cubicBezTo>
                      <a:pt x="1111" y="1984"/>
                      <a:pt x="1111" y="1974"/>
                      <a:pt x="1111" y="1974"/>
                    </a:cubicBezTo>
                    <a:cubicBezTo>
                      <a:pt x="1061" y="1934"/>
                      <a:pt x="1021" y="1924"/>
                      <a:pt x="1002" y="1915"/>
                    </a:cubicBezTo>
                    <a:cubicBezTo>
                      <a:pt x="992" y="1915"/>
                      <a:pt x="982" y="1905"/>
                      <a:pt x="982" y="1905"/>
                    </a:cubicBezTo>
                    <a:cubicBezTo>
                      <a:pt x="982" y="1888"/>
                      <a:pt x="961" y="1838"/>
                      <a:pt x="994" y="1838"/>
                    </a:cubicBezTo>
                    <a:cubicBezTo>
                      <a:pt x="1000" y="1838"/>
                      <a:pt x="1009" y="1840"/>
                      <a:pt x="1021" y="1845"/>
                    </a:cubicBezTo>
                    <a:cubicBezTo>
                      <a:pt x="1035" y="1852"/>
                      <a:pt x="1048" y="1855"/>
                      <a:pt x="1059" y="1855"/>
                    </a:cubicBezTo>
                    <a:cubicBezTo>
                      <a:pt x="1080" y="1855"/>
                      <a:pt x="1094" y="1844"/>
                      <a:pt x="1101" y="1825"/>
                    </a:cubicBezTo>
                    <a:cubicBezTo>
                      <a:pt x="1111" y="1815"/>
                      <a:pt x="1111" y="1786"/>
                      <a:pt x="1091" y="1766"/>
                    </a:cubicBezTo>
                    <a:cubicBezTo>
                      <a:pt x="1081" y="1756"/>
                      <a:pt x="1081" y="1746"/>
                      <a:pt x="1071" y="1746"/>
                    </a:cubicBezTo>
                    <a:cubicBezTo>
                      <a:pt x="1051" y="1720"/>
                      <a:pt x="1036" y="1711"/>
                      <a:pt x="1013" y="1711"/>
                    </a:cubicBezTo>
                    <a:cubicBezTo>
                      <a:pt x="1002" y="1711"/>
                      <a:pt x="988" y="1713"/>
                      <a:pt x="972" y="1716"/>
                    </a:cubicBezTo>
                    <a:cubicBezTo>
                      <a:pt x="930" y="1725"/>
                      <a:pt x="881" y="1782"/>
                      <a:pt x="849" y="1782"/>
                    </a:cubicBezTo>
                    <a:cubicBezTo>
                      <a:pt x="843" y="1782"/>
                      <a:pt x="838" y="1780"/>
                      <a:pt x="833" y="1776"/>
                    </a:cubicBezTo>
                    <a:cubicBezTo>
                      <a:pt x="803" y="1746"/>
                      <a:pt x="853" y="1706"/>
                      <a:pt x="823" y="1696"/>
                    </a:cubicBezTo>
                    <a:cubicBezTo>
                      <a:pt x="783" y="1696"/>
                      <a:pt x="654" y="1677"/>
                      <a:pt x="694" y="1647"/>
                    </a:cubicBezTo>
                    <a:cubicBezTo>
                      <a:pt x="734" y="1617"/>
                      <a:pt x="754" y="1567"/>
                      <a:pt x="754" y="1567"/>
                    </a:cubicBezTo>
                    <a:cubicBezTo>
                      <a:pt x="754" y="1567"/>
                      <a:pt x="773" y="1498"/>
                      <a:pt x="803" y="1488"/>
                    </a:cubicBezTo>
                    <a:cubicBezTo>
                      <a:pt x="773" y="1468"/>
                      <a:pt x="773" y="1429"/>
                      <a:pt x="833" y="1359"/>
                    </a:cubicBezTo>
                    <a:cubicBezTo>
                      <a:pt x="823" y="1349"/>
                      <a:pt x="813" y="1339"/>
                      <a:pt x="793" y="1320"/>
                    </a:cubicBezTo>
                    <a:cubicBezTo>
                      <a:pt x="773" y="1304"/>
                      <a:pt x="758" y="1301"/>
                      <a:pt x="746" y="1301"/>
                    </a:cubicBezTo>
                    <a:cubicBezTo>
                      <a:pt x="737" y="1301"/>
                      <a:pt x="729" y="1302"/>
                      <a:pt x="722" y="1302"/>
                    </a:cubicBezTo>
                    <a:cubicBezTo>
                      <a:pt x="713" y="1302"/>
                      <a:pt x="704" y="1300"/>
                      <a:pt x="694" y="1290"/>
                    </a:cubicBezTo>
                    <a:cubicBezTo>
                      <a:pt x="664" y="1270"/>
                      <a:pt x="565" y="1230"/>
                      <a:pt x="635" y="1191"/>
                    </a:cubicBezTo>
                    <a:cubicBezTo>
                      <a:pt x="678" y="1162"/>
                      <a:pt x="701" y="1143"/>
                      <a:pt x="721" y="1143"/>
                    </a:cubicBezTo>
                    <a:cubicBezTo>
                      <a:pt x="728" y="1143"/>
                      <a:pt x="736" y="1146"/>
                      <a:pt x="744" y="1151"/>
                    </a:cubicBezTo>
                    <a:cubicBezTo>
                      <a:pt x="751" y="1162"/>
                      <a:pt x="763" y="1167"/>
                      <a:pt x="777" y="1167"/>
                    </a:cubicBezTo>
                    <a:cubicBezTo>
                      <a:pt x="801" y="1167"/>
                      <a:pt x="830" y="1150"/>
                      <a:pt x="843" y="1111"/>
                    </a:cubicBezTo>
                    <a:cubicBezTo>
                      <a:pt x="847" y="1101"/>
                      <a:pt x="852" y="1097"/>
                      <a:pt x="858" y="1097"/>
                    </a:cubicBezTo>
                    <a:cubicBezTo>
                      <a:pt x="871" y="1097"/>
                      <a:pt x="885" y="1121"/>
                      <a:pt x="888" y="1121"/>
                    </a:cubicBezTo>
                    <a:cubicBezTo>
                      <a:pt x="889" y="1121"/>
                      <a:pt x="887" y="1116"/>
                      <a:pt x="883" y="1101"/>
                    </a:cubicBezTo>
                    <a:cubicBezTo>
                      <a:pt x="876" y="1063"/>
                      <a:pt x="861" y="1041"/>
                      <a:pt x="844" y="1041"/>
                    </a:cubicBezTo>
                    <a:cubicBezTo>
                      <a:pt x="834" y="1041"/>
                      <a:pt x="824" y="1048"/>
                      <a:pt x="813" y="1062"/>
                    </a:cubicBezTo>
                    <a:cubicBezTo>
                      <a:pt x="807" y="1068"/>
                      <a:pt x="800" y="1071"/>
                      <a:pt x="793" y="1071"/>
                    </a:cubicBezTo>
                    <a:cubicBezTo>
                      <a:pt x="765" y="1071"/>
                      <a:pt x="736" y="1032"/>
                      <a:pt x="744" y="992"/>
                    </a:cubicBezTo>
                    <a:cubicBezTo>
                      <a:pt x="758" y="957"/>
                      <a:pt x="802" y="927"/>
                      <a:pt x="798" y="927"/>
                    </a:cubicBezTo>
                    <a:cubicBezTo>
                      <a:pt x="796" y="927"/>
                      <a:pt x="786" y="931"/>
                      <a:pt x="764" y="943"/>
                    </a:cubicBezTo>
                    <a:cubicBezTo>
                      <a:pt x="674" y="982"/>
                      <a:pt x="694" y="973"/>
                      <a:pt x="714" y="1012"/>
                    </a:cubicBezTo>
                    <a:cubicBezTo>
                      <a:pt x="720" y="1035"/>
                      <a:pt x="693" y="1064"/>
                      <a:pt x="670" y="1064"/>
                    </a:cubicBezTo>
                    <a:cubicBezTo>
                      <a:pt x="654" y="1064"/>
                      <a:pt x="640" y="1049"/>
                      <a:pt x="645" y="1002"/>
                    </a:cubicBezTo>
                    <a:cubicBezTo>
                      <a:pt x="654" y="903"/>
                      <a:pt x="605" y="824"/>
                      <a:pt x="664" y="824"/>
                    </a:cubicBezTo>
                    <a:cubicBezTo>
                      <a:pt x="704" y="824"/>
                      <a:pt x="704" y="846"/>
                      <a:pt x="708" y="846"/>
                    </a:cubicBezTo>
                    <a:cubicBezTo>
                      <a:pt x="711" y="846"/>
                      <a:pt x="714" y="840"/>
                      <a:pt x="724" y="824"/>
                    </a:cubicBezTo>
                    <a:cubicBezTo>
                      <a:pt x="754" y="784"/>
                      <a:pt x="863" y="814"/>
                      <a:pt x="813" y="754"/>
                    </a:cubicBezTo>
                    <a:cubicBezTo>
                      <a:pt x="777" y="712"/>
                      <a:pt x="757" y="679"/>
                      <a:pt x="741" y="679"/>
                    </a:cubicBezTo>
                    <a:cubicBezTo>
                      <a:pt x="735" y="679"/>
                      <a:pt x="729" y="684"/>
                      <a:pt x="724" y="695"/>
                    </a:cubicBezTo>
                    <a:cubicBezTo>
                      <a:pt x="700" y="719"/>
                      <a:pt x="678" y="727"/>
                      <a:pt x="660" y="727"/>
                    </a:cubicBezTo>
                    <a:cubicBezTo>
                      <a:pt x="625" y="727"/>
                      <a:pt x="609" y="695"/>
                      <a:pt x="635" y="675"/>
                    </a:cubicBezTo>
                    <a:cubicBezTo>
                      <a:pt x="673" y="656"/>
                      <a:pt x="701" y="555"/>
                      <a:pt x="687" y="555"/>
                    </a:cubicBezTo>
                    <a:cubicBezTo>
                      <a:pt x="686" y="555"/>
                      <a:pt x="685" y="556"/>
                      <a:pt x="684" y="556"/>
                    </a:cubicBezTo>
                    <a:cubicBezTo>
                      <a:pt x="679" y="558"/>
                      <a:pt x="673" y="559"/>
                      <a:pt x="666" y="559"/>
                    </a:cubicBezTo>
                    <a:cubicBezTo>
                      <a:pt x="635" y="559"/>
                      <a:pt x="593" y="541"/>
                      <a:pt x="585" y="516"/>
                    </a:cubicBezTo>
                    <a:cubicBezTo>
                      <a:pt x="585" y="477"/>
                      <a:pt x="575" y="497"/>
                      <a:pt x="565" y="487"/>
                    </a:cubicBezTo>
                    <a:cubicBezTo>
                      <a:pt x="555" y="477"/>
                      <a:pt x="585" y="388"/>
                      <a:pt x="615" y="348"/>
                    </a:cubicBezTo>
                    <a:cubicBezTo>
                      <a:pt x="635" y="318"/>
                      <a:pt x="674" y="318"/>
                      <a:pt x="625" y="318"/>
                    </a:cubicBezTo>
                    <a:cubicBezTo>
                      <a:pt x="587" y="326"/>
                      <a:pt x="561" y="378"/>
                      <a:pt x="551" y="378"/>
                    </a:cubicBezTo>
                    <a:cubicBezTo>
                      <a:pt x="547" y="378"/>
                      <a:pt x="545" y="372"/>
                      <a:pt x="545" y="358"/>
                    </a:cubicBezTo>
                    <a:cubicBezTo>
                      <a:pt x="536" y="308"/>
                      <a:pt x="545" y="229"/>
                      <a:pt x="526" y="199"/>
                    </a:cubicBezTo>
                    <a:cubicBezTo>
                      <a:pt x="510" y="168"/>
                      <a:pt x="501" y="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4" name="Google Shape;3684;p21"/>
              <p:cNvSpPr/>
              <p:nvPr/>
            </p:nvSpPr>
            <p:spPr>
              <a:xfrm>
                <a:off x="9188673" y="-2280141"/>
                <a:ext cx="28662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24" extrusionOk="0">
                    <a:moveTo>
                      <a:pt x="119" y="0"/>
                    </a:moveTo>
                    <a:cubicBezTo>
                      <a:pt x="95" y="25"/>
                      <a:pt x="57" y="43"/>
                      <a:pt x="22" y="43"/>
                    </a:cubicBezTo>
                    <a:cubicBezTo>
                      <a:pt x="14" y="43"/>
                      <a:pt x="7" y="42"/>
                      <a:pt x="0" y="40"/>
                    </a:cubicBezTo>
                    <a:lnTo>
                      <a:pt x="0" y="40"/>
                    </a:lnTo>
                    <a:cubicBezTo>
                      <a:pt x="0" y="50"/>
                      <a:pt x="10" y="50"/>
                      <a:pt x="10" y="60"/>
                    </a:cubicBezTo>
                    <a:cubicBezTo>
                      <a:pt x="40" y="108"/>
                      <a:pt x="59" y="124"/>
                      <a:pt x="72" y="124"/>
                    </a:cubicBezTo>
                    <a:cubicBezTo>
                      <a:pt x="80" y="124"/>
                      <a:pt x="85" y="117"/>
                      <a:pt x="89" y="110"/>
                    </a:cubicBezTo>
                    <a:cubicBezTo>
                      <a:pt x="104" y="95"/>
                      <a:pt x="102" y="65"/>
                      <a:pt x="108" y="65"/>
                    </a:cubicBezTo>
                    <a:cubicBezTo>
                      <a:pt x="110" y="65"/>
                      <a:pt x="114" y="69"/>
                      <a:pt x="119" y="80"/>
                    </a:cubicBezTo>
                    <a:cubicBezTo>
                      <a:pt x="123" y="93"/>
                      <a:pt x="138" y="102"/>
                      <a:pt x="151" y="102"/>
                    </a:cubicBezTo>
                    <a:cubicBezTo>
                      <a:pt x="167" y="102"/>
                      <a:pt x="177" y="85"/>
                      <a:pt x="149" y="40"/>
                    </a:cubicBezTo>
                    <a:cubicBezTo>
                      <a:pt x="139" y="30"/>
                      <a:pt x="129" y="2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5" name="Google Shape;3685;p21"/>
              <p:cNvSpPr/>
              <p:nvPr/>
            </p:nvSpPr>
            <p:spPr>
              <a:xfrm>
                <a:off x="9091254" y="-2165171"/>
                <a:ext cx="338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21" h="31" extrusionOk="0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10" y="20"/>
                      <a:pt x="20" y="3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6" name="Google Shape;3686;p21"/>
              <p:cNvSpPr/>
              <p:nvPr/>
            </p:nvSpPr>
            <p:spPr>
              <a:xfrm>
                <a:off x="9052931" y="-2166781"/>
                <a:ext cx="3381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30"/>
                    </a:cubicBezTo>
                    <a:cubicBezTo>
                      <a:pt x="0" y="30"/>
                      <a:pt x="10" y="40"/>
                      <a:pt x="20" y="40"/>
                    </a:cubicBezTo>
                    <a:cubicBezTo>
                      <a:pt x="20" y="3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7" name="Google Shape;3687;p21"/>
              <p:cNvSpPr/>
              <p:nvPr/>
            </p:nvSpPr>
            <p:spPr>
              <a:xfrm>
                <a:off x="9043270" y="-2235377"/>
                <a:ext cx="25764" cy="1127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0" extrusionOk="0">
                    <a:moveTo>
                      <a:pt x="70" y="0"/>
                    </a:moveTo>
                    <a:cubicBezTo>
                      <a:pt x="40" y="0"/>
                      <a:pt x="21" y="0"/>
                      <a:pt x="1" y="20"/>
                    </a:cubicBezTo>
                    <a:cubicBezTo>
                      <a:pt x="21" y="30"/>
                      <a:pt x="50" y="40"/>
                      <a:pt x="70" y="50"/>
                    </a:cubicBezTo>
                    <a:cubicBezTo>
                      <a:pt x="80" y="60"/>
                      <a:pt x="90" y="60"/>
                      <a:pt x="102" y="60"/>
                    </a:cubicBezTo>
                    <a:cubicBezTo>
                      <a:pt x="115" y="60"/>
                      <a:pt x="130" y="60"/>
                      <a:pt x="149" y="70"/>
                    </a:cubicBezTo>
                    <a:cubicBezTo>
                      <a:pt x="149" y="60"/>
                      <a:pt x="159" y="40"/>
                      <a:pt x="159" y="30"/>
                    </a:cubicBezTo>
                    <a:cubicBezTo>
                      <a:pt x="149" y="30"/>
                      <a:pt x="140" y="20"/>
                      <a:pt x="120" y="20"/>
                    </a:cubicBezTo>
                    <a:cubicBezTo>
                      <a:pt x="110" y="10"/>
                      <a:pt x="9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8" name="Google Shape;3688;p21"/>
              <p:cNvSpPr/>
              <p:nvPr/>
            </p:nvSpPr>
            <p:spPr>
              <a:xfrm>
                <a:off x="8814939" y="-2208325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31" y="1"/>
                    </a:moveTo>
                    <a:cubicBezTo>
                      <a:pt x="1" y="1"/>
                      <a:pt x="1" y="1"/>
                      <a:pt x="21" y="11"/>
                    </a:cubicBezTo>
                    <a:cubicBezTo>
                      <a:pt x="21" y="1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89" name="Google Shape;3689;p21"/>
              <p:cNvSpPr/>
              <p:nvPr/>
            </p:nvSpPr>
            <p:spPr>
              <a:xfrm>
                <a:off x="8829431" y="-2294955"/>
                <a:ext cx="3220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4" extrusionOk="0">
                    <a:moveTo>
                      <a:pt x="11" y="1"/>
                    </a:moveTo>
                    <a:cubicBezTo>
                      <a:pt x="0" y="1"/>
                      <a:pt x="0" y="15"/>
                      <a:pt x="0" y="23"/>
                    </a:cubicBezTo>
                    <a:cubicBezTo>
                      <a:pt x="10" y="13"/>
                      <a:pt x="10" y="3"/>
                      <a:pt x="20" y="3"/>
                    </a:cubicBezTo>
                    <a:cubicBezTo>
                      <a:pt x="16" y="1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0" name="Google Shape;3690;p21"/>
              <p:cNvSpPr/>
              <p:nvPr/>
            </p:nvSpPr>
            <p:spPr>
              <a:xfrm>
                <a:off x="8807049" y="-2201884"/>
                <a:ext cx="499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1" extrusionOk="0">
                    <a:moveTo>
                      <a:pt x="20" y="0"/>
                    </a:moveTo>
                    <a:cubicBezTo>
                      <a:pt x="0" y="0"/>
                      <a:pt x="0" y="10"/>
                      <a:pt x="10" y="30"/>
                    </a:cubicBezTo>
                    <a:cubicBezTo>
                      <a:pt x="20" y="30"/>
                      <a:pt x="20" y="20"/>
                      <a:pt x="30" y="10"/>
                    </a:cubicBezTo>
                    <a:cubicBezTo>
                      <a:pt x="30" y="10"/>
                      <a:pt x="3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1" name="Google Shape;3691;p21"/>
              <p:cNvSpPr/>
              <p:nvPr/>
            </p:nvSpPr>
            <p:spPr>
              <a:xfrm>
                <a:off x="8816871" y="-2269031"/>
                <a:ext cx="22221" cy="2898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80" extrusionOk="0">
                    <a:moveTo>
                      <a:pt x="98" y="1"/>
                    </a:moveTo>
                    <a:cubicBezTo>
                      <a:pt x="88" y="11"/>
                      <a:pt x="88" y="21"/>
                      <a:pt x="78" y="31"/>
                    </a:cubicBezTo>
                    <a:lnTo>
                      <a:pt x="58" y="31"/>
                    </a:lnTo>
                    <a:cubicBezTo>
                      <a:pt x="58" y="41"/>
                      <a:pt x="58" y="41"/>
                      <a:pt x="58" y="50"/>
                    </a:cubicBezTo>
                    <a:cubicBezTo>
                      <a:pt x="48" y="80"/>
                      <a:pt x="68" y="80"/>
                      <a:pt x="98" y="120"/>
                    </a:cubicBezTo>
                    <a:cubicBezTo>
                      <a:pt x="105" y="134"/>
                      <a:pt x="106" y="139"/>
                      <a:pt x="102" y="139"/>
                    </a:cubicBezTo>
                    <a:cubicBezTo>
                      <a:pt x="96" y="139"/>
                      <a:pt x="77" y="123"/>
                      <a:pt x="58" y="110"/>
                    </a:cubicBezTo>
                    <a:cubicBezTo>
                      <a:pt x="29" y="100"/>
                      <a:pt x="38" y="70"/>
                      <a:pt x="29" y="60"/>
                    </a:cubicBezTo>
                    <a:cubicBezTo>
                      <a:pt x="27" y="59"/>
                      <a:pt x="26" y="58"/>
                      <a:pt x="24" y="58"/>
                    </a:cubicBezTo>
                    <a:cubicBezTo>
                      <a:pt x="14" y="58"/>
                      <a:pt x="0" y="83"/>
                      <a:pt x="9" y="100"/>
                    </a:cubicBezTo>
                    <a:cubicBezTo>
                      <a:pt x="19" y="110"/>
                      <a:pt x="19" y="110"/>
                      <a:pt x="29" y="120"/>
                    </a:cubicBezTo>
                    <a:cubicBezTo>
                      <a:pt x="37" y="111"/>
                      <a:pt x="43" y="108"/>
                      <a:pt x="48" y="108"/>
                    </a:cubicBezTo>
                    <a:cubicBezTo>
                      <a:pt x="58" y="108"/>
                      <a:pt x="58" y="129"/>
                      <a:pt x="58" y="150"/>
                    </a:cubicBezTo>
                    <a:cubicBezTo>
                      <a:pt x="58" y="160"/>
                      <a:pt x="68" y="169"/>
                      <a:pt x="78" y="179"/>
                    </a:cubicBezTo>
                    <a:cubicBezTo>
                      <a:pt x="88" y="169"/>
                      <a:pt x="98" y="160"/>
                      <a:pt x="108" y="150"/>
                    </a:cubicBezTo>
                    <a:cubicBezTo>
                      <a:pt x="128" y="110"/>
                      <a:pt x="128" y="100"/>
                      <a:pt x="138" y="90"/>
                    </a:cubicBezTo>
                    <a:cubicBezTo>
                      <a:pt x="138" y="90"/>
                      <a:pt x="128" y="90"/>
                      <a:pt x="128" y="80"/>
                    </a:cubicBezTo>
                    <a:cubicBezTo>
                      <a:pt x="88" y="60"/>
                      <a:pt x="118" y="41"/>
                      <a:pt x="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2" name="Google Shape;3692;p21"/>
              <p:cNvSpPr/>
              <p:nvPr/>
            </p:nvSpPr>
            <p:spPr>
              <a:xfrm>
                <a:off x="8786277" y="-2107685"/>
                <a:ext cx="11272" cy="16263"/>
              </a:xfrm>
              <a:custGeom>
                <a:avLst/>
                <a:gdLst/>
                <a:ahLst/>
                <a:cxnLst/>
                <a:rect l="l" t="t" r="r" b="b"/>
                <a:pathLst>
                  <a:path w="70" h="101" extrusionOk="0">
                    <a:moveTo>
                      <a:pt x="10" y="0"/>
                    </a:moveTo>
                    <a:cubicBezTo>
                      <a:pt x="10" y="10"/>
                      <a:pt x="20" y="10"/>
                      <a:pt x="20" y="10"/>
                    </a:cubicBezTo>
                    <a:cubicBezTo>
                      <a:pt x="50" y="30"/>
                      <a:pt x="0" y="30"/>
                      <a:pt x="0" y="80"/>
                    </a:cubicBezTo>
                    <a:cubicBezTo>
                      <a:pt x="0" y="95"/>
                      <a:pt x="2" y="101"/>
                      <a:pt x="5" y="101"/>
                    </a:cubicBezTo>
                    <a:cubicBezTo>
                      <a:pt x="13" y="101"/>
                      <a:pt x="26" y="71"/>
                      <a:pt x="40" y="50"/>
                    </a:cubicBezTo>
                    <a:cubicBezTo>
                      <a:pt x="50" y="40"/>
                      <a:pt x="60" y="20"/>
                      <a:pt x="60" y="10"/>
                    </a:cubicBezTo>
                    <a:cubicBezTo>
                      <a:pt x="60" y="0"/>
                      <a:pt x="70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3" name="Google Shape;3693;p21"/>
              <p:cNvSpPr/>
              <p:nvPr/>
            </p:nvSpPr>
            <p:spPr>
              <a:xfrm>
                <a:off x="8819770" y="-2152450"/>
                <a:ext cx="660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20" y="1"/>
                    </a:moveTo>
                    <a:cubicBezTo>
                      <a:pt x="11" y="1"/>
                      <a:pt x="11" y="1"/>
                      <a:pt x="11" y="11"/>
                    </a:cubicBezTo>
                    <a:cubicBezTo>
                      <a:pt x="1" y="11"/>
                      <a:pt x="1" y="21"/>
                      <a:pt x="1" y="30"/>
                    </a:cubicBezTo>
                    <a:cubicBezTo>
                      <a:pt x="1" y="30"/>
                      <a:pt x="1" y="30"/>
                      <a:pt x="11" y="40"/>
                    </a:cubicBezTo>
                    <a:cubicBezTo>
                      <a:pt x="11" y="30"/>
                      <a:pt x="20" y="30"/>
                      <a:pt x="20" y="21"/>
                    </a:cubicBezTo>
                    <a:cubicBezTo>
                      <a:pt x="30" y="21"/>
                      <a:pt x="40" y="1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4" name="Google Shape;3694;p21"/>
              <p:cNvSpPr/>
              <p:nvPr/>
            </p:nvSpPr>
            <p:spPr>
              <a:xfrm>
                <a:off x="8770335" y="-2455173"/>
                <a:ext cx="196447" cy="468898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912" extrusionOk="0">
                    <a:moveTo>
                      <a:pt x="615" y="1"/>
                    </a:moveTo>
                    <a:cubicBezTo>
                      <a:pt x="615" y="1"/>
                      <a:pt x="615" y="11"/>
                      <a:pt x="615" y="36"/>
                    </a:cubicBezTo>
                    <a:lnTo>
                      <a:pt x="615" y="106"/>
                    </a:lnTo>
                    <a:cubicBezTo>
                      <a:pt x="615" y="82"/>
                      <a:pt x="613" y="73"/>
                      <a:pt x="611" y="73"/>
                    </a:cubicBezTo>
                    <a:cubicBezTo>
                      <a:pt x="607" y="73"/>
                      <a:pt x="601" y="96"/>
                      <a:pt x="595" y="126"/>
                    </a:cubicBezTo>
                    <a:cubicBezTo>
                      <a:pt x="585" y="146"/>
                      <a:pt x="585" y="175"/>
                      <a:pt x="575" y="185"/>
                    </a:cubicBezTo>
                    <a:cubicBezTo>
                      <a:pt x="565" y="215"/>
                      <a:pt x="575" y="205"/>
                      <a:pt x="575" y="245"/>
                    </a:cubicBezTo>
                    <a:cubicBezTo>
                      <a:pt x="571" y="263"/>
                      <a:pt x="568" y="268"/>
                      <a:pt x="563" y="268"/>
                    </a:cubicBezTo>
                    <a:cubicBezTo>
                      <a:pt x="557" y="268"/>
                      <a:pt x="547" y="260"/>
                      <a:pt x="526" y="255"/>
                    </a:cubicBezTo>
                    <a:cubicBezTo>
                      <a:pt x="496" y="255"/>
                      <a:pt x="516" y="274"/>
                      <a:pt x="536" y="274"/>
                    </a:cubicBezTo>
                    <a:cubicBezTo>
                      <a:pt x="555" y="274"/>
                      <a:pt x="575" y="304"/>
                      <a:pt x="565" y="314"/>
                    </a:cubicBezTo>
                    <a:cubicBezTo>
                      <a:pt x="565" y="314"/>
                      <a:pt x="516" y="334"/>
                      <a:pt x="536" y="374"/>
                    </a:cubicBezTo>
                    <a:cubicBezTo>
                      <a:pt x="542" y="392"/>
                      <a:pt x="528" y="399"/>
                      <a:pt x="515" y="399"/>
                    </a:cubicBezTo>
                    <a:cubicBezTo>
                      <a:pt x="507" y="399"/>
                      <a:pt x="500" y="397"/>
                      <a:pt x="496" y="393"/>
                    </a:cubicBezTo>
                    <a:cubicBezTo>
                      <a:pt x="476" y="393"/>
                      <a:pt x="456" y="403"/>
                      <a:pt x="486" y="423"/>
                    </a:cubicBezTo>
                    <a:cubicBezTo>
                      <a:pt x="506" y="443"/>
                      <a:pt x="486" y="502"/>
                      <a:pt x="466" y="502"/>
                    </a:cubicBezTo>
                    <a:cubicBezTo>
                      <a:pt x="452" y="502"/>
                      <a:pt x="438" y="477"/>
                      <a:pt x="417" y="477"/>
                    </a:cubicBezTo>
                    <a:cubicBezTo>
                      <a:pt x="408" y="477"/>
                      <a:pt x="398" y="481"/>
                      <a:pt x="387" y="493"/>
                    </a:cubicBezTo>
                    <a:cubicBezTo>
                      <a:pt x="357" y="532"/>
                      <a:pt x="417" y="502"/>
                      <a:pt x="437" y="532"/>
                    </a:cubicBezTo>
                    <a:cubicBezTo>
                      <a:pt x="444" y="555"/>
                      <a:pt x="440" y="566"/>
                      <a:pt x="455" y="566"/>
                    </a:cubicBezTo>
                    <a:cubicBezTo>
                      <a:pt x="459" y="566"/>
                      <a:pt x="466" y="564"/>
                      <a:pt x="476" y="562"/>
                    </a:cubicBezTo>
                    <a:cubicBezTo>
                      <a:pt x="506" y="562"/>
                      <a:pt x="506" y="582"/>
                      <a:pt x="516" y="612"/>
                    </a:cubicBezTo>
                    <a:cubicBezTo>
                      <a:pt x="516" y="612"/>
                      <a:pt x="516" y="621"/>
                      <a:pt x="516" y="621"/>
                    </a:cubicBezTo>
                    <a:cubicBezTo>
                      <a:pt x="536" y="641"/>
                      <a:pt x="536" y="651"/>
                      <a:pt x="516" y="651"/>
                    </a:cubicBezTo>
                    <a:cubicBezTo>
                      <a:pt x="516" y="661"/>
                      <a:pt x="516" y="671"/>
                      <a:pt x="516" y="681"/>
                    </a:cubicBezTo>
                    <a:cubicBezTo>
                      <a:pt x="520" y="712"/>
                      <a:pt x="511" y="723"/>
                      <a:pt x="499" y="723"/>
                    </a:cubicBezTo>
                    <a:cubicBezTo>
                      <a:pt x="484" y="723"/>
                      <a:pt x="466" y="707"/>
                      <a:pt x="466" y="691"/>
                    </a:cubicBezTo>
                    <a:cubicBezTo>
                      <a:pt x="476" y="671"/>
                      <a:pt x="456" y="651"/>
                      <a:pt x="427" y="631"/>
                    </a:cubicBezTo>
                    <a:cubicBezTo>
                      <a:pt x="417" y="641"/>
                      <a:pt x="417" y="671"/>
                      <a:pt x="417" y="681"/>
                    </a:cubicBezTo>
                    <a:cubicBezTo>
                      <a:pt x="417" y="691"/>
                      <a:pt x="437" y="711"/>
                      <a:pt x="496" y="750"/>
                    </a:cubicBezTo>
                    <a:cubicBezTo>
                      <a:pt x="528" y="772"/>
                      <a:pt x="526" y="781"/>
                      <a:pt x="510" y="781"/>
                    </a:cubicBezTo>
                    <a:cubicBezTo>
                      <a:pt x="497" y="781"/>
                      <a:pt x="475" y="774"/>
                      <a:pt x="456" y="760"/>
                    </a:cubicBezTo>
                    <a:cubicBezTo>
                      <a:pt x="417" y="731"/>
                      <a:pt x="407" y="721"/>
                      <a:pt x="377" y="691"/>
                    </a:cubicBezTo>
                    <a:cubicBezTo>
                      <a:pt x="367" y="701"/>
                      <a:pt x="357" y="721"/>
                      <a:pt x="347" y="750"/>
                    </a:cubicBezTo>
                    <a:cubicBezTo>
                      <a:pt x="347" y="770"/>
                      <a:pt x="367" y="770"/>
                      <a:pt x="377" y="780"/>
                    </a:cubicBezTo>
                    <a:cubicBezTo>
                      <a:pt x="379" y="778"/>
                      <a:pt x="381" y="777"/>
                      <a:pt x="382" y="777"/>
                    </a:cubicBezTo>
                    <a:cubicBezTo>
                      <a:pt x="391" y="777"/>
                      <a:pt x="399" y="794"/>
                      <a:pt x="407" y="810"/>
                    </a:cubicBezTo>
                    <a:cubicBezTo>
                      <a:pt x="417" y="810"/>
                      <a:pt x="427" y="800"/>
                      <a:pt x="437" y="800"/>
                    </a:cubicBezTo>
                    <a:cubicBezTo>
                      <a:pt x="437" y="790"/>
                      <a:pt x="446" y="790"/>
                      <a:pt x="446" y="780"/>
                    </a:cubicBezTo>
                    <a:cubicBezTo>
                      <a:pt x="451" y="778"/>
                      <a:pt x="456" y="776"/>
                      <a:pt x="460" y="776"/>
                    </a:cubicBezTo>
                    <a:cubicBezTo>
                      <a:pt x="474" y="776"/>
                      <a:pt x="489" y="788"/>
                      <a:pt x="526" y="810"/>
                    </a:cubicBezTo>
                    <a:cubicBezTo>
                      <a:pt x="565" y="830"/>
                      <a:pt x="506" y="859"/>
                      <a:pt x="486" y="879"/>
                    </a:cubicBezTo>
                    <a:lnTo>
                      <a:pt x="476" y="879"/>
                    </a:lnTo>
                    <a:cubicBezTo>
                      <a:pt x="471" y="884"/>
                      <a:pt x="466" y="884"/>
                      <a:pt x="460" y="884"/>
                    </a:cubicBezTo>
                    <a:cubicBezTo>
                      <a:pt x="454" y="884"/>
                      <a:pt x="446" y="884"/>
                      <a:pt x="437" y="889"/>
                    </a:cubicBezTo>
                    <a:cubicBezTo>
                      <a:pt x="437" y="899"/>
                      <a:pt x="446" y="909"/>
                      <a:pt x="456" y="929"/>
                    </a:cubicBezTo>
                    <a:cubicBezTo>
                      <a:pt x="482" y="973"/>
                      <a:pt x="479" y="981"/>
                      <a:pt x="468" y="981"/>
                    </a:cubicBezTo>
                    <a:cubicBezTo>
                      <a:pt x="462" y="981"/>
                      <a:pt x="454" y="978"/>
                      <a:pt x="446" y="978"/>
                    </a:cubicBezTo>
                    <a:cubicBezTo>
                      <a:pt x="446" y="978"/>
                      <a:pt x="417" y="949"/>
                      <a:pt x="387" y="919"/>
                    </a:cubicBezTo>
                    <a:cubicBezTo>
                      <a:pt x="387" y="929"/>
                      <a:pt x="377" y="939"/>
                      <a:pt x="377" y="939"/>
                    </a:cubicBezTo>
                    <a:cubicBezTo>
                      <a:pt x="387" y="949"/>
                      <a:pt x="397" y="959"/>
                      <a:pt x="407" y="969"/>
                    </a:cubicBezTo>
                    <a:cubicBezTo>
                      <a:pt x="437" y="998"/>
                      <a:pt x="427" y="1008"/>
                      <a:pt x="417" y="1008"/>
                    </a:cubicBezTo>
                    <a:cubicBezTo>
                      <a:pt x="417" y="1018"/>
                      <a:pt x="417" y="1018"/>
                      <a:pt x="417" y="1018"/>
                    </a:cubicBezTo>
                    <a:lnTo>
                      <a:pt x="417" y="1028"/>
                    </a:lnTo>
                    <a:cubicBezTo>
                      <a:pt x="427" y="1018"/>
                      <a:pt x="437" y="1018"/>
                      <a:pt x="446" y="1018"/>
                    </a:cubicBezTo>
                    <a:cubicBezTo>
                      <a:pt x="476" y="1028"/>
                      <a:pt x="466" y="1078"/>
                      <a:pt x="486" y="1127"/>
                    </a:cubicBezTo>
                    <a:cubicBezTo>
                      <a:pt x="506" y="1177"/>
                      <a:pt x="516" y="1157"/>
                      <a:pt x="536" y="1226"/>
                    </a:cubicBezTo>
                    <a:cubicBezTo>
                      <a:pt x="541" y="1250"/>
                      <a:pt x="540" y="1258"/>
                      <a:pt x="536" y="1258"/>
                    </a:cubicBezTo>
                    <a:cubicBezTo>
                      <a:pt x="524" y="1258"/>
                      <a:pt x="490" y="1208"/>
                      <a:pt x="476" y="1187"/>
                    </a:cubicBezTo>
                    <a:cubicBezTo>
                      <a:pt x="456" y="1157"/>
                      <a:pt x="456" y="1157"/>
                      <a:pt x="437" y="1137"/>
                    </a:cubicBezTo>
                    <a:cubicBezTo>
                      <a:pt x="437" y="1147"/>
                      <a:pt x="427" y="1147"/>
                      <a:pt x="427" y="1147"/>
                    </a:cubicBezTo>
                    <a:lnTo>
                      <a:pt x="417" y="1147"/>
                    </a:lnTo>
                    <a:cubicBezTo>
                      <a:pt x="427" y="1167"/>
                      <a:pt x="437" y="1177"/>
                      <a:pt x="446" y="1206"/>
                    </a:cubicBezTo>
                    <a:cubicBezTo>
                      <a:pt x="456" y="1216"/>
                      <a:pt x="456" y="1226"/>
                      <a:pt x="456" y="1236"/>
                    </a:cubicBezTo>
                    <a:cubicBezTo>
                      <a:pt x="476" y="1236"/>
                      <a:pt x="486" y="1276"/>
                      <a:pt x="486" y="1296"/>
                    </a:cubicBezTo>
                    <a:cubicBezTo>
                      <a:pt x="486" y="1296"/>
                      <a:pt x="486" y="1306"/>
                      <a:pt x="476" y="1306"/>
                    </a:cubicBezTo>
                    <a:cubicBezTo>
                      <a:pt x="486" y="1306"/>
                      <a:pt x="476" y="1325"/>
                      <a:pt x="486" y="1345"/>
                    </a:cubicBezTo>
                    <a:cubicBezTo>
                      <a:pt x="496" y="1375"/>
                      <a:pt x="585" y="1385"/>
                      <a:pt x="585" y="1385"/>
                    </a:cubicBezTo>
                    <a:cubicBezTo>
                      <a:pt x="585" y="1385"/>
                      <a:pt x="595" y="1405"/>
                      <a:pt x="585" y="1405"/>
                    </a:cubicBezTo>
                    <a:cubicBezTo>
                      <a:pt x="575" y="1415"/>
                      <a:pt x="555" y="1425"/>
                      <a:pt x="546" y="1454"/>
                    </a:cubicBezTo>
                    <a:cubicBezTo>
                      <a:pt x="546" y="1464"/>
                      <a:pt x="549" y="1468"/>
                      <a:pt x="555" y="1468"/>
                    </a:cubicBezTo>
                    <a:cubicBezTo>
                      <a:pt x="567" y="1468"/>
                      <a:pt x="589" y="1454"/>
                      <a:pt x="615" y="1454"/>
                    </a:cubicBezTo>
                    <a:cubicBezTo>
                      <a:pt x="655" y="1454"/>
                      <a:pt x="645" y="1464"/>
                      <a:pt x="645" y="1494"/>
                    </a:cubicBezTo>
                    <a:cubicBezTo>
                      <a:pt x="648" y="1509"/>
                      <a:pt x="645" y="1512"/>
                      <a:pt x="638" y="1512"/>
                    </a:cubicBezTo>
                    <a:cubicBezTo>
                      <a:pt x="631" y="1512"/>
                      <a:pt x="619" y="1508"/>
                      <a:pt x="606" y="1508"/>
                    </a:cubicBezTo>
                    <a:cubicBezTo>
                      <a:pt x="599" y="1508"/>
                      <a:pt x="592" y="1509"/>
                      <a:pt x="585" y="1514"/>
                    </a:cubicBezTo>
                    <a:cubicBezTo>
                      <a:pt x="555" y="1534"/>
                      <a:pt x="605" y="1544"/>
                      <a:pt x="605" y="1583"/>
                    </a:cubicBezTo>
                    <a:cubicBezTo>
                      <a:pt x="605" y="1599"/>
                      <a:pt x="603" y="1605"/>
                      <a:pt x="600" y="1605"/>
                    </a:cubicBezTo>
                    <a:cubicBezTo>
                      <a:pt x="593" y="1605"/>
                      <a:pt x="579" y="1577"/>
                      <a:pt x="565" y="1563"/>
                    </a:cubicBezTo>
                    <a:cubicBezTo>
                      <a:pt x="546" y="1534"/>
                      <a:pt x="546" y="1524"/>
                      <a:pt x="526" y="1494"/>
                    </a:cubicBezTo>
                    <a:cubicBezTo>
                      <a:pt x="516" y="1474"/>
                      <a:pt x="506" y="1454"/>
                      <a:pt x="486" y="1454"/>
                    </a:cubicBezTo>
                    <a:cubicBezTo>
                      <a:pt x="456" y="1464"/>
                      <a:pt x="476" y="1474"/>
                      <a:pt x="496" y="1514"/>
                    </a:cubicBezTo>
                    <a:cubicBezTo>
                      <a:pt x="516" y="1563"/>
                      <a:pt x="506" y="1563"/>
                      <a:pt x="496" y="1593"/>
                    </a:cubicBezTo>
                    <a:cubicBezTo>
                      <a:pt x="493" y="1596"/>
                      <a:pt x="490" y="1597"/>
                      <a:pt x="488" y="1597"/>
                    </a:cubicBezTo>
                    <a:cubicBezTo>
                      <a:pt x="471" y="1597"/>
                      <a:pt x="456" y="1551"/>
                      <a:pt x="456" y="1534"/>
                    </a:cubicBezTo>
                    <a:cubicBezTo>
                      <a:pt x="446" y="1504"/>
                      <a:pt x="427" y="1494"/>
                      <a:pt x="407" y="1474"/>
                    </a:cubicBezTo>
                    <a:cubicBezTo>
                      <a:pt x="404" y="1473"/>
                      <a:pt x="402" y="1473"/>
                      <a:pt x="400" y="1473"/>
                    </a:cubicBezTo>
                    <a:cubicBezTo>
                      <a:pt x="379" y="1473"/>
                      <a:pt x="387" y="1516"/>
                      <a:pt x="387" y="1534"/>
                    </a:cubicBezTo>
                    <a:cubicBezTo>
                      <a:pt x="387" y="1563"/>
                      <a:pt x="397" y="1554"/>
                      <a:pt x="407" y="1593"/>
                    </a:cubicBezTo>
                    <a:cubicBezTo>
                      <a:pt x="410" y="1605"/>
                      <a:pt x="409" y="1609"/>
                      <a:pt x="407" y="1609"/>
                    </a:cubicBezTo>
                    <a:cubicBezTo>
                      <a:pt x="400" y="1609"/>
                      <a:pt x="381" y="1579"/>
                      <a:pt x="367" y="1544"/>
                    </a:cubicBezTo>
                    <a:cubicBezTo>
                      <a:pt x="357" y="1529"/>
                      <a:pt x="355" y="1524"/>
                      <a:pt x="351" y="1524"/>
                    </a:cubicBezTo>
                    <a:cubicBezTo>
                      <a:pt x="347" y="1524"/>
                      <a:pt x="342" y="1529"/>
                      <a:pt x="327" y="1534"/>
                    </a:cubicBezTo>
                    <a:cubicBezTo>
                      <a:pt x="318" y="1534"/>
                      <a:pt x="318" y="1544"/>
                      <a:pt x="308" y="1554"/>
                    </a:cubicBezTo>
                    <a:cubicBezTo>
                      <a:pt x="318" y="1563"/>
                      <a:pt x="327" y="1573"/>
                      <a:pt x="337" y="1583"/>
                    </a:cubicBezTo>
                    <a:cubicBezTo>
                      <a:pt x="356" y="1602"/>
                      <a:pt x="355" y="1609"/>
                      <a:pt x="344" y="1609"/>
                    </a:cubicBezTo>
                    <a:cubicBezTo>
                      <a:pt x="338" y="1609"/>
                      <a:pt x="328" y="1607"/>
                      <a:pt x="318" y="1603"/>
                    </a:cubicBezTo>
                    <a:cubicBezTo>
                      <a:pt x="298" y="1603"/>
                      <a:pt x="298" y="1593"/>
                      <a:pt x="278" y="1593"/>
                    </a:cubicBezTo>
                    <a:cubicBezTo>
                      <a:pt x="254" y="1623"/>
                      <a:pt x="259" y="1631"/>
                      <a:pt x="270" y="1631"/>
                    </a:cubicBezTo>
                    <a:cubicBezTo>
                      <a:pt x="278" y="1631"/>
                      <a:pt x="290" y="1627"/>
                      <a:pt x="298" y="1623"/>
                    </a:cubicBezTo>
                    <a:cubicBezTo>
                      <a:pt x="301" y="1621"/>
                      <a:pt x="305" y="1620"/>
                      <a:pt x="307" y="1620"/>
                    </a:cubicBezTo>
                    <a:cubicBezTo>
                      <a:pt x="317" y="1620"/>
                      <a:pt x="316" y="1635"/>
                      <a:pt x="308" y="1643"/>
                    </a:cubicBezTo>
                    <a:lnTo>
                      <a:pt x="327" y="1643"/>
                    </a:lnTo>
                    <a:cubicBezTo>
                      <a:pt x="342" y="1638"/>
                      <a:pt x="352" y="1635"/>
                      <a:pt x="362" y="1635"/>
                    </a:cubicBezTo>
                    <a:cubicBezTo>
                      <a:pt x="372" y="1635"/>
                      <a:pt x="382" y="1638"/>
                      <a:pt x="397" y="1643"/>
                    </a:cubicBezTo>
                    <a:cubicBezTo>
                      <a:pt x="437" y="1663"/>
                      <a:pt x="377" y="1672"/>
                      <a:pt x="387" y="1682"/>
                    </a:cubicBezTo>
                    <a:cubicBezTo>
                      <a:pt x="397" y="1692"/>
                      <a:pt x="407" y="1682"/>
                      <a:pt x="427" y="1712"/>
                    </a:cubicBezTo>
                    <a:cubicBezTo>
                      <a:pt x="434" y="1719"/>
                      <a:pt x="439" y="1722"/>
                      <a:pt x="444" y="1722"/>
                    </a:cubicBezTo>
                    <a:cubicBezTo>
                      <a:pt x="453" y="1722"/>
                      <a:pt x="460" y="1712"/>
                      <a:pt x="466" y="1692"/>
                    </a:cubicBezTo>
                    <a:cubicBezTo>
                      <a:pt x="469" y="1683"/>
                      <a:pt x="473" y="1679"/>
                      <a:pt x="476" y="1679"/>
                    </a:cubicBezTo>
                    <a:cubicBezTo>
                      <a:pt x="484" y="1679"/>
                      <a:pt x="496" y="1695"/>
                      <a:pt x="516" y="1702"/>
                    </a:cubicBezTo>
                    <a:cubicBezTo>
                      <a:pt x="536" y="1702"/>
                      <a:pt x="506" y="1732"/>
                      <a:pt x="516" y="1752"/>
                    </a:cubicBezTo>
                    <a:cubicBezTo>
                      <a:pt x="516" y="1755"/>
                      <a:pt x="517" y="1756"/>
                      <a:pt x="519" y="1756"/>
                    </a:cubicBezTo>
                    <a:cubicBezTo>
                      <a:pt x="523" y="1756"/>
                      <a:pt x="534" y="1749"/>
                      <a:pt x="555" y="1742"/>
                    </a:cubicBezTo>
                    <a:cubicBezTo>
                      <a:pt x="585" y="1742"/>
                      <a:pt x="595" y="1752"/>
                      <a:pt x="605" y="1762"/>
                    </a:cubicBezTo>
                    <a:cubicBezTo>
                      <a:pt x="605" y="1772"/>
                      <a:pt x="635" y="1821"/>
                      <a:pt x="655" y="1831"/>
                    </a:cubicBezTo>
                    <a:cubicBezTo>
                      <a:pt x="665" y="1851"/>
                      <a:pt x="645" y="1881"/>
                      <a:pt x="635" y="1881"/>
                    </a:cubicBezTo>
                    <a:cubicBezTo>
                      <a:pt x="634" y="1882"/>
                      <a:pt x="632" y="1883"/>
                      <a:pt x="631" y="1883"/>
                    </a:cubicBezTo>
                    <a:cubicBezTo>
                      <a:pt x="622" y="1883"/>
                      <a:pt x="611" y="1856"/>
                      <a:pt x="585" y="1821"/>
                    </a:cubicBezTo>
                    <a:cubicBezTo>
                      <a:pt x="575" y="1806"/>
                      <a:pt x="568" y="1801"/>
                      <a:pt x="562" y="1801"/>
                    </a:cubicBezTo>
                    <a:cubicBezTo>
                      <a:pt x="555" y="1801"/>
                      <a:pt x="551" y="1806"/>
                      <a:pt x="546" y="1811"/>
                    </a:cubicBezTo>
                    <a:cubicBezTo>
                      <a:pt x="536" y="1821"/>
                      <a:pt x="555" y="1841"/>
                      <a:pt x="565" y="1851"/>
                    </a:cubicBezTo>
                    <a:cubicBezTo>
                      <a:pt x="575" y="1861"/>
                      <a:pt x="585" y="1920"/>
                      <a:pt x="565" y="1940"/>
                    </a:cubicBezTo>
                    <a:cubicBezTo>
                      <a:pt x="563" y="1941"/>
                      <a:pt x="561" y="1942"/>
                      <a:pt x="560" y="1942"/>
                    </a:cubicBezTo>
                    <a:cubicBezTo>
                      <a:pt x="546" y="1942"/>
                      <a:pt x="546" y="1908"/>
                      <a:pt x="546" y="1891"/>
                    </a:cubicBezTo>
                    <a:cubicBezTo>
                      <a:pt x="546" y="1882"/>
                      <a:pt x="524" y="1837"/>
                      <a:pt x="511" y="1837"/>
                    </a:cubicBezTo>
                    <a:cubicBezTo>
                      <a:pt x="509" y="1837"/>
                      <a:pt x="507" y="1838"/>
                      <a:pt x="506" y="1841"/>
                    </a:cubicBezTo>
                    <a:cubicBezTo>
                      <a:pt x="502" y="1845"/>
                      <a:pt x="497" y="1846"/>
                      <a:pt x="492" y="1846"/>
                    </a:cubicBezTo>
                    <a:cubicBezTo>
                      <a:pt x="469" y="1846"/>
                      <a:pt x="437" y="1817"/>
                      <a:pt x="437" y="1801"/>
                    </a:cubicBezTo>
                    <a:cubicBezTo>
                      <a:pt x="431" y="1790"/>
                      <a:pt x="408" y="1785"/>
                      <a:pt x="382" y="1785"/>
                    </a:cubicBezTo>
                    <a:cubicBezTo>
                      <a:pt x="364" y="1785"/>
                      <a:pt x="344" y="1787"/>
                      <a:pt x="327" y="1791"/>
                    </a:cubicBezTo>
                    <a:cubicBezTo>
                      <a:pt x="327" y="1791"/>
                      <a:pt x="327" y="1791"/>
                      <a:pt x="318" y="1801"/>
                    </a:cubicBezTo>
                    <a:cubicBezTo>
                      <a:pt x="327" y="1811"/>
                      <a:pt x="327" y="1811"/>
                      <a:pt x="327" y="1821"/>
                    </a:cubicBezTo>
                    <a:cubicBezTo>
                      <a:pt x="337" y="1831"/>
                      <a:pt x="347" y="1841"/>
                      <a:pt x="357" y="1851"/>
                    </a:cubicBezTo>
                    <a:lnTo>
                      <a:pt x="367" y="1851"/>
                    </a:lnTo>
                    <a:cubicBezTo>
                      <a:pt x="377" y="1861"/>
                      <a:pt x="387" y="1881"/>
                      <a:pt x="377" y="1891"/>
                    </a:cubicBezTo>
                    <a:cubicBezTo>
                      <a:pt x="367" y="1901"/>
                      <a:pt x="367" y="1901"/>
                      <a:pt x="347" y="1920"/>
                    </a:cubicBezTo>
                    <a:cubicBezTo>
                      <a:pt x="347" y="1920"/>
                      <a:pt x="357" y="1930"/>
                      <a:pt x="367" y="1930"/>
                    </a:cubicBezTo>
                    <a:cubicBezTo>
                      <a:pt x="397" y="1920"/>
                      <a:pt x="407" y="1901"/>
                      <a:pt x="427" y="1891"/>
                    </a:cubicBezTo>
                    <a:cubicBezTo>
                      <a:pt x="446" y="1891"/>
                      <a:pt x="476" y="1930"/>
                      <a:pt x="476" y="1970"/>
                    </a:cubicBezTo>
                    <a:cubicBezTo>
                      <a:pt x="476" y="1990"/>
                      <a:pt x="484" y="1995"/>
                      <a:pt x="495" y="1995"/>
                    </a:cubicBezTo>
                    <a:cubicBezTo>
                      <a:pt x="506" y="1995"/>
                      <a:pt x="521" y="1990"/>
                      <a:pt x="536" y="1990"/>
                    </a:cubicBezTo>
                    <a:cubicBezTo>
                      <a:pt x="564" y="1983"/>
                      <a:pt x="577" y="1976"/>
                      <a:pt x="600" y="1976"/>
                    </a:cubicBezTo>
                    <a:cubicBezTo>
                      <a:pt x="609" y="1976"/>
                      <a:pt x="620" y="1977"/>
                      <a:pt x="635" y="1980"/>
                    </a:cubicBezTo>
                    <a:cubicBezTo>
                      <a:pt x="674" y="1990"/>
                      <a:pt x="724" y="2020"/>
                      <a:pt x="694" y="2020"/>
                    </a:cubicBezTo>
                    <a:cubicBezTo>
                      <a:pt x="655" y="2029"/>
                      <a:pt x="615" y="2049"/>
                      <a:pt x="625" y="2089"/>
                    </a:cubicBezTo>
                    <a:cubicBezTo>
                      <a:pt x="630" y="2114"/>
                      <a:pt x="617" y="2116"/>
                      <a:pt x="601" y="2116"/>
                    </a:cubicBezTo>
                    <a:cubicBezTo>
                      <a:pt x="597" y="2116"/>
                      <a:pt x="593" y="2116"/>
                      <a:pt x="589" y="2116"/>
                    </a:cubicBezTo>
                    <a:cubicBezTo>
                      <a:pt x="576" y="2116"/>
                      <a:pt x="563" y="2117"/>
                      <a:pt x="555" y="2129"/>
                    </a:cubicBezTo>
                    <a:cubicBezTo>
                      <a:pt x="536" y="2158"/>
                      <a:pt x="595" y="2228"/>
                      <a:pt x="555" y="2228"/>
                    </a:cubicBezTo>
                    <a:cubicBezTo>
                      <a:pt x="516" y="2228"/>
                      <a:pt x="476" y="2178"/>
                      <a:pt x="466" y="2139"/>
                    </a:cubicBezTo>
                    <a:cubicBezTo>
                      <a:pt x="460" y="2123"/>
                      <a:pt x="454" y="2117"/>
                      <a:pt x="449" y="2117"/>
                    </a:cubicBezTo>
                    <a:cubicBezTo>
                      <a:pt x="436" y="2117"/>
                      <a:pt x="427" y="2148"/>
                      <a:pt x="427" y="2168"/>
                    </a:cubicBezTo>
                    <a:cubicBezTo>
                      <a:pt x="427" y="2172"/>
                      <a:pt x="426" y="2174"/>
                      <a:pt x="424" y="2174"/>
                    </a:cubicBezTo>
                    <a:cubicBezTo>
                      <a:pt x="413" y="2174"/>
                      <a:pt x="374" y="2105"/>
                      <a:pt x="357" y="2079"/>
                    </a:cubicBezTo>
                    <a:cubicBezTo>
                      <a:pt x="355" y="2077"/>
                      <a:pt x="352" y="2076"/>
                      <a:pt x="348" y="2076"/>
                    </a:cubicBezTo>
                    <a:cubicBezTo>
                      <a:pt x="315" y="2076"/>
                      <a:pt x="218" y="2148"/>
                      <a:pt x="218" y="2148"/>
                    </a:cubicBezTo>
                    <a:lnTo>
                      <a:pt x="208" y="2148"/>
                    </a:lnTo>
                    <a:cubicBezTo>
                      <a:pt x="199" y="2158"/>
                      <a:pt x="199" y="2158"/>
                      <a:pt x="199" y="2168"/>
                    </a:cubicBezTo>
                    <a:cubicBezTo>
                      <a:pt x="179" y="2218"/>
                      <a:pt x="189" y="2218"/>
                      <a:pt x="199" y="2238"/>
                    </a:cubicBezTo>
                    <a:cubicBezTo>
                      <a:pt x="202" y="2243"/>
                      <a:pt x="206" y="2246"/>
                      <a:pt x="210" y="2246"/>
                    </a:cubicBezTo>
                    <a:cubicBezTo>
                      <a:pt x="225" y="2246"/>
                      <a:pt x="238" y="2202"/>
                      <a:pt x="238" y="2178"/>
                    </a:cubicBezTo>
                    <a:cubicBezTo>
                      <a:pt x="238" y="2158"/>
                      <a:pt x="258" y="2139"/>
                      <a:pt x="288" y="2129"/>
                    </a:cubicBezTo>
                    <a:cubicBezTo>
                      <a:pt x="291" y="2125"/>
                      <a:pt x="293" y="2124"/>
                      <a:pt x="295" y="2124"/>
                    </a:cubicBezTo>
                    <a:cubicBezTo>
                      <a:pt x="305" y="2124"/>
                      <a:pt x="298" y="2163"/>
                      <a:pt x="298" y="2188"/>
                    </a:cubicBezTo>
                    <a:cubicBezTo>
                      <a:pt x="298" y="2218"/>
                      <a:pt x="288" y="2198"/>
                      <a:pt x="278" y="2248"/>
                    </a:cubicBezTo>
                    <a:cubicBezTo>
                      <a:pt x="278" y="2257"/>
                      <a:pt x="278" y="2257"/>
                      <a:pt x="278" y="2257"/>
                    </a:cubicBezTo>
                    <a:lnTo>
                      <a:pt x="288" y="2257"/>
                    </a:lnTo>
                    <a:cubicBezTo>
                      <a:pt x="298" y="2248"/>
                      <a:pt x="308" y="2218"/>
                      <a:pt x="318" y="2198"/>
                    </a:cubicBezTo>
                    <a:cubicBezTo>
                      <a:pt x="326" y="2178"/>
                      <a:pt x="327" y="2172"/>
                      <a:pt x="329" y="2172"/>
                    </a:cubicBezTo>
                    <a:cubicBezTo>
                      <a:pt x="332" y="2172"/>
                      <a:pt x="336" y="2180"/>
                      <a:pt x="352" y="2180"/>
                    </a:cubicBezTo>
                    <a:cubicBezTo>
                      <a:pt x="356" y="2180"/>
                      <a:pt x="361" y="2179"/>
                      <a:pt x="367" y="2178"/>
                    </a:cubicBezTo>
                    <a:cubicBezTo>
                      <a:pt x="417" y="2178"/>
                      <a:pt x="377" y="2198"/>
                      <a:pt x="347" y="2228"/>
                    </a:cubicBezTo>
                    <a:cubicBezTo>
                      <a:pt x="327" y="2254"/>
                      <a:pt x="330" y="2263"/>
                      <a:pt x="339" y="2263"/>
                    </a:cubicBezTo>
                    <a:cubicBezTo>
                      <a:pt x="344" y="2263"/>
                      <a:pt x="351" y="2261"/>
                      <a:pt x="357" y="2257"/>
                    </a:cubicBezTo>
                    <a:cubicBezTo>
                      <a:pt x="387" y="2257"/>
                      <a:pt x="377" y="2238"/>
                      <a:pt x="417" y="2228"/>
                    </a:cubicBezTo>
                    <a:cubicBezTo>
                      <a:pt x="422" y="2226"/>
                      <a:pt x="425" y="2225"/>
                      <a:pt x="428" y="2225"/>
                    </a:cubicBezTo>
                    <a:cubicBezTo>
                      <a:pt x="455" y="2225"/>
                      <a:pt x="407" y="2297"/>
                      <a:pt x="407" y="2297"/>
                    </a:cubicBezTo>
                    <a:lnTo>
                      <a:pt x="347" y="2297"/>
                    </a:lnTo>
                    <a:cubicBezTo>
                      <a:pt x="332" y="2292"/>
                      <a:pt x="325" y="2290"/>
                      <a:pt x="318" y="2290"/>
                    </a:cubicBezTo>
                    <a:cubicBezTo>
                      <a:pt x="310" y="2290"/>
                      <a:pt x="303" y="2292"/>
                      <a:pt x="288" y="2297"/>
                    </a:cubicBezTo>
                    <a:cubicBezTo>
                      <a:pt x="258" y="2317"/>
                      <a:pt x="308" y="2337"/>
                      <a:pt x="298" y="2347"/>
                    </a:cubicBezTo>
                    <a:cubicBezTo>
                      <a:pt x="288" y="2357"/>
                      <a:pt x="278" y="2347"/>
                      <a:pt x="258" y="2367"/>
                    </a:cubicBezTo>
                    <a:cubicBezTo>
                      <a:pt x="254" y="2379"/>
                      <a:pt x="250" y="2385"/>
                      <a:pt x="246" y="2385"/>
                    </a:cubicBezTo>
                    <a:cubicBezTo>
                      <a:pt x="240" y="2385"/>
                      <a:pt x="234" y="2374"/>
                      <a:pt x="228" y="2357"/>
                    </a:cubicBezTo>
                    <a:cubicBezTo>
                      <a:pt x="223" y="2342"/>
                      <a:pt x="218" y="2337"/>
                      <a:pt x="213" y="2337"/>
                    </a:cubicBezTo>
                    <a:cubicBezTo>
                      <a:pt x="208" y="2337"/>
                      <a:pt x="203" y="2342"/>
                      <a:pt x="199" y="2347"/>
                    </a:cubicBezTo>
                    <a:cubicBezTo>
                      <a:pt x="199" y="2347"/>
                      <a:pt x="189" y="2357"/>
                      <a:pt x="189" y="2357"/>
                    </a:cubicBezTo>
                    <a:cubicBezTo>
                      <a:pt x="169" y="2367"/>
                      <a:pt x="189" y="2396"/>
                      <a:pt x="189" y="2406"/>
                    </a:cubicBezTo>
                    <a:cubicBezTo>
                      <a:pt x="185" y="2410"/>
                      <a:pt x="182" y="2411"/>
                      <a:pt x="178" y="2411"/>
                    </a:cubicBezTo>
                    <a:cubicBezTo>
                      <a:pt x="171" y="2411"/>
                      <a:pt x="162" y="2406"/>
                      <a:pt x="149" y="2406"/>
                    </a:cubicBezTo>
                    <a:cubicBezTo>
                      <a:pt x="144" y="2404"/>
                      <a:pt x="138" y="2402"/>
                      <a:pt x="133" y="2402"/>
                    </a:cubicBezTo>
                    <a:cubicBezTo>
                      <a:pt x="120" y="2402"/>
                      <a:pt x="109" y="2412"/>
                      <a:pt x="109" y="2426"/>
                    </a:cubicBezTo>
                    <a:cubicBezTo>
                      <a:pt x="109" y="2426"/>
                      <a:pt x="99" y="2436"/>
                      <a:pt x="99" y="2446"/>
                    </a:cubicBezTo>
                    <a:cubicBezTo>
                      <a:pt x="80" y="2466"/>
                      <a:pt x="70" y="2495"/>
                      <a:pt x="60" y="2495"/>
                    </a:cubicBezTo>
                    <a:cubicBezTo>
                      <a:pt x="50" y="2515"/>
                      <a:pt x="60" y="2545"/>
                      <a:pt x="70" y="2545"/>
                    </a:cubicBezTo>
                    <a:cubicBezTo>
                      <a:pt x="71" y="2546"/>
                      <a:pt x="72" y="2547"/>
                      <a:pt x="74" y="2547"/>
                    </a:cubicBezTo>
                    <a:cubicBezTo>
                      <a:pt x="85" y="2547"/>
                      <a:pt x="102" y="2520"/>
                      <a:pt x="119" y="2486"/>
                    </a:cubicBezTo>
                    <a:cubicBezTo>
                      <a:pt x="129" y="2466"/>
                      <a:pt x="137" y="2458"/>
                      <a:pt x="143" y="2458"/>
                    </a:cubicBezTo>
                    <a:cubicBezTo>
                      <a:pt x="149" y="2458"/>
                      <a:pt x="154" y="2466"/>
                      <a:pt x="159" y="2476"/>
                    </a:cubicBezTo>
                    <a:cubicBezTo>
                      <a:pt x="169" y="2486"/>
                      <a:pt x="149" y="2505"/>
                      <a:pt x="139" y="2515"/>
                    </a:cubicBezTo>
                    <a:cubicBezTo>
                      <a:pt x="129" y="2525"/>
                      <a:pt x="119" y="2585"/>
                      <a:pt x="139" y="2605"/>
                    </a:cubicBezTo>
                    <a:cubicBezTo>
                      <a:pt x="142" y="2608"/>
                      <a:pt x="145" y="2609"/>
                      <a:pt x="147" y="2609"/>
                    </a:cubicBezTo>
                    <a:cubicBezTo>
                      <a:pt x="159" y="2609"/>
                      <a:pt x="159" y="2573"/>
                      <a:pt x="159" y="2565"/>
                    </a:cubicBezTo>
                    <a:cubicBezTo>
                      <a:pt x="159" y="2548"/>
                      <a:pt x="174" y="2501"/>
                      <a:pt x="190" y="2501"/>
                    </a:cubicBezTo>
                    <a:cubicBezTo>
                      <a:pt x="193" y="2501"/>
                      <a:pt x="196" y="2503"/>
                      <a:pt x="199" y="2505"/>
                    </a:cubicBezTo>
                    <a:cubicBezTo>
                      <a:pt x="200" y="2509"/>
                      <a:pt x="203" y="2511"/>
                      <a:pt x="207" y="2511"/>
                    </a:cubicBezTo>
                    <a:cubicBezTo>
                      <a:pt x="223" y="2511"/>
                      <a:pt x="250" y="2482"/>
                      <a:pt x="258" y="2466"/>
                    </a:cubicBezTo>
                    <a:cubicBezTo>
                      <a:pt x="258" y="2454"/>
                      <a:pt x="278" y="2449"/>
                      <a:pt x="301" y="2449"/>
                    </a:cubicBezTo>
                    <a:cubicBezTo>
                      <a:pt x="318" y="2449"/>
                      <a:pt x="335" y="2452"/>
                      <a:pt x="347" y="2456"/>
                    </a:cubicBezTo>
                    <a:cubicBezTo>
                      <a:pt x="387" y="2466"/>
                      <a:pt x="327" y="2505"/>
                      <a:pt x="318" y="2525"/>
                    </a:cubicBezTo>
                    <a:cubicBezTo>
                      <a:pt x="312" y="2542"/>
                      <a:pt x="322" y="2549"/>
                      <a:pt x="336" y="2549"/>
                    </a:cubicBezTo>
                    <a:cubicBezTo>
                      <a:pt x="348" y="2549"/>
                      <a:pt x="364" y="2544"/>
                      <a:pt x="377" y="2535"/>
                    </a:cubicBezTo>
                    <a:cubicBezTo>
                      <a:pt x="386" y="2529"/>
                      <a:pt x="391" y="2527"/>
                      <a:pt x="394" y="2527"/>
                    </a:cubicBezTo>
                    <a:cubicBezTo>
                      <a:pt x="401" y="2527"/>
                      <a:pt x="394" y="2541"/>
                      <a:pt x="387" y="2555"/>
                    </a:cubicBezTo>
                    <a:cubicBezTo>
                      <a:pt x="377" y="2585"/>
                      <a:pt x="347" y="2595"/>
                      <a:pt x="318" y="2595"/>
                    </a:cubicBezTo>
                    <a:cubicBezTo>
                      <a:pt x="288" y="2595"/>
                      <a:pt x="278" y="2565"/>
                      <a:pt x="258" y="2555"/>
                    </a:cubicBezTo>
                    <a:cubicBezTo>
                      <a:pt x="238" y="2555"/>
                      <a:pt x="218" y="2595"/>
                      <a:pt x="218" y="2644"/>
                    </a:cubicBezTo>
                    <a:cubicBezTo>
                      <a:pt x="218" y="2662"/>
                      <a:pt x="214" y="2668"/>
                      <a:pt x="206" y="2668"/>
                    </a:cubicBezTo>
                    <a:cubicBezTo>
                      <a:pt x="196" y="2668"/>
                      <a:pt x="181" y="2660"/>
                      <a:pt x="159" y="2654"/>
                    </a:cubicBezTo>
                    <a:cubicBezTo>
                      <a:pt x="139" y="2654"/>
                      <a:pt x="128" y="2650"/>
                      <a:pt x="111" y="2650"/>
                    </a:cubicBezTo>
                    <a:cubicBezTo>
                      <a:pt x="103" y="2650"/>
                      <a:pt x="93" y="2651"/>
                      <a:pt x="80" y="2654"/>
                    </a:cubicBezTo>
                    <a:cubicBezTo>
                      <a:pt x="40" y="2664"/>
                      <a:pt x="0" y="2694"/>
                      <a:pt x="30" y="2694"/>
                    </a:cubicBezTo>
                    <a:cubicBezTo>
                      <a:pt x="60" y="2704"/>
                      <a:pt x="89" y="2724"/>
                      <a:pt x="80" y="2773"/>
                    </a:cubicBezTo>
                    <a:cubicBezTo>
                      <a:pt x="75" y="2793"/>
                      <a:pt x="87" y="2793"/>
                      <a:pt x="103" y="2793"/>
                    </a:cubicBezTo>
                    <a:cubicBezTo>
                      <a:pt x="119" y="2793"/>
                      <a:pt x="139" y="2793"/>
                      <a:pt x="149" y="2813"/>
                    </a:cubicBezTo>
                    <a:cubicBezTo>
                      <a:pt x="149" y="2823"/>
                      <a:pt x="149" y="2833"/>
                      <a:pt x="149" y="2843"/>
                    </a:cubicBezTo>
                    <a:cubicBezTo>
                      <a:pt x="139" y="2872"/>
                      <a:pt x="119" y="2912"/>
                      <a:pt x="149" y="2912"/>
                    </a:cubicBezTo>
                    <a:cubicBezTo>
                      <a:pt x="189" y="2902"/>
                      <a:pt x="218" y="2862"/>
                      <a:pt x="228" y="2813"/>
                    </a:cubicBezTo>
                    <a:cubicBezTo>
                      <a:pt x="234" y="2801"/>
                      <a:pt x="240" y="2796"/>
                      <a:pt x="246" y="2796"/>
                    </a:cubicBezTo>
                    <a:cubicBezTo>
                      <a:pt x="258" y="2796"/>
                      <a:pt x="268" y="2822"/>
                      <a:pt x="268" y="2843"/>
                    </a:cubicBezTo>
                    <a:cubicBezTo>
                      <a:pt x="268" y="2849"/>
                      <a:pt x="269" y="2852"/>
                      <a:pt x="272" y="2852"/>
                    </a:cubicBezTo>
                    <a:cubicBezTo>
                      <a:pt x="280" y="2852"/>
                      <a:pt x="300" y="2814"/>
                      <a:pt x="308" y="2783"/>
                    </a:cubicBezTo>
                    <a:cubicBezTo>
                      <a:pt x="318" y="2773"/>
                      <a:pt x="318" y="2763"/>
                      <a:pt x="327" y="2753"/>
                    </a:cubicBezTo>
                    <a:cubicBezTo>
                      <a:pt x="327" y="2750"/>
                      <a:pt x="329" y="2749"/>
                      <a:pt x="332" y="2749"/>
                    </a:cubicBezTo>
                    <a:cubicBezTo>
                      <a:pt x="339" y="2749"/>
                      <a:pt x="353" y="2756"/>
                      <a:pt x="367" y="2763"/>
                    </a:cubicBezTo>
                    <a:cubicBezTo>
                      <a:pt x="397" y="2783"/>
                      <a:pt x="446" y="2823"/>
                      <a:pt x="446" y="2823"/>
                    </a:cubicBezTo>
                    <a:lnTo>
                      <a:pt x="615" y="2852"/>
                    </a:lnTo>
                    <a:lnTo>
                      <a:pt x="803" y="2843"/>
                    </a:lnTo>
                    <a:cubicBezTo>
                      <a:pt x="803" y="2843"/>
                      <a:pt x="854" y="2799"/>
                      <a:pt x="881" y="2799"/>
                    </a:cubicBezTo>
                    <a:cubicBezTo>
                      <a:pt x="886" y="2799"/>
                      <a:pt x="890" y="2800"/>
                      <a:pt x="893" y="2803"/>
                    </a:cubicBezTo>
                    <a:cubicBezTo>
                      <a:pt x="903" y="2823"/>
                      <a:pt x="922" y="2862"/>
                      <a:pt x="942" y="2882"/>
                    </a:cubicBezTo>
                    <a:cubicBezTo>
                      <a:pt x="942" y="2882"/>
                      <a:pt x="952" y="2882"/>
                      <a:pt x="952" y="2872"/>
                    </a:cubicBezTo>
                    <a:cubicBezTo>
                      <a:pt x="952" y="2872"/>
                      <a:pt x="952" y="2862"/>
                      <a:pt x="952" y="2852"/>
                    </a:cubicBezTo>
                    <a:cubicBezTo>
                      <a:pt x="952" y="2843"/>
                      <a:pt x="952" y="2823"/>
                      <a:pt x="962" y="2803"/>
                    </a:cubicBezTo>
                    <a:cubicBezTo>
                      <a:pt x="962" y="2793"/>
                      <a:pt x="972" y="2783"/>
                      <a:pt x="972" y="2773"/>
                    </a:cubicBezTo>
                    <a:cubicBezTo>
                      <a:pt x="972" y="2767"/>
                      <a:pt x="975" y="2762"/>
                      <a:pt x="980" y="2762"/>
                    </a:cubicBezTo>
                    <a:cubicBezTo>
                      <a:pt x="983" y="2762"/>
                      <a:pt x="988" y="2765"/>
                      <a:pt x="992" y="2773"/>
                    </a:cubicBezTo>
                    <a:cubicBezTo>
                      <a:pt x="992" y="2783"/>
                      <a:pt x="992" y="2793"/>
                      <a:pt x="1002" y="2793"/>
                    </a:cubicBezTo>
                    <a:cubicBezTo>
                      <a:pt x="1012" y="2823"/>
                      <a:pt x="1022" y="2833"/>
                      <a:pt x="1051" y="2833"/>
                    </a:cubicBezTo>
                    <a:cubicBezTo>
                      <a:pt x="1061" y="2833"/>
                      <a:pt x="1061" y="2833"/>
                      <a:pt x="1071" y="2823"/>
                    </a:cubicBezTo>
                    <a:cubicBezTo>
                      <a:pt x="1071" y="2813"/>
                      <a:pt x="1071" y="2803"/>
                      <a:pt x="1071" y="2783"/>
                    </a:cubicBezTo>
                    <a:cubicBezTo>
                      <a:pt x="1081" y="2773"/>
                      <a:pt x="1081" y="2753"/>
                      <a:pt x="1081" y="2733"/>
                    </a:cubicBezTo>
                    <a:cubicBezTo>
                      <a:pt x="1084" y="2730"/>
                      <a:pt x="1088" y="2729"/>
                      <a:pt x="1091" y="2729"/>
                    </a:cubicBezTo>
                    <a:cubicBezTo>
                      <a:pt x="1107" y="2729"/>
                      <a:pt x="1122" y="2765"/>
                      <a:pt x="1131" y="2773"/>
                    </a:cubicBezTo>
                    <a:cubicBezTo>
                      <a:pt x="1133" y="2776"/>
                      <a:pt x="1136" y="2777"/>
                      <a:pt x="1137" y="2777"/>
                    </a:cubicBezTo>
                    <a:cubicBezTo>
                      <a:pt x="1140" y="2777"/>
                      <a:pt x="1138" y="2770"/>
                      <a:pt x="1131" y="2763"/>
                    </a:cubicBezTo>
                    <a:cubicBezTo>
                      <a:pt x="1131" y="2724"/>
                      <a:pt x="1170" y="2694"/>
                      <a:pt x="1200" y="2694"/>
                    </a:cubicBezTo>
                    <a:cubicBezTo>
                      <a:pt x="1220" y="2694"/>
                      <a:pt x="1210" y="2674"/>
                      <a:pt x="1200" y="2664"/>
                    </a:cubicBezTo>
                    <a:cubicBezTo>
                      <a:pt x="1190" y="2644"/>
                      <a:pt x="1170" y="2624"/>
                      <a:pt x="1150" y="2614"/>
                    </a:cubicBezTo>
                    <a:cubicBezTo>
                      <a:pt x="1150" y="2614"/>
                      <a:pt x="1140" y="2624"/>
                      <a:pt x="1140" y="2624"/>
                    </a:cubicBezTo>
                    <a:cubicBezTo>
                      <a:pt x="1135" y="2622"/>
                      <a:pt x="1129" y="2622"/>
                      <a:pt x="1124" y="2622"/>
                    </a:cubicBezTo>
                    <a:cubicBezTo>
                      <a:pt x="1103" y="2622"/>
                      <a:pt x="1085" y="2636"/>
                      <a:pt x="1061" y="2644"/>
                    </a:cubicBezTo>
                    <a:lnTo>
                      <a:pt x="1051" y="2644"/>
                    </a:lnTo>
                    <a:cubicBezTo>
                      <a:pt x="1041" y="2644"/>
                      <a:pt x="1031" y="2644"/>
                      <a:pt x="1022" y="2654"/>
                    </a:cubicBezTo>
                    <a:cubicBezTo>
                      <a:pt x="992" y="2654"/>
                      <a:pt x="982" y="2654"/>
                      <a:pt x="982" y="2634"/>
                    </a:cubicBezTo>
                    <a:cubicBezTo>
                      <a:pt x="982" y="2589"/>
                      <a:pt x="990" y="2544"/>
                      <a:pt x="976" y="2544"/>
                    </a:cubicBezTo>
                    <a:cubicBezTo>
                      <a:pt x="975" y="2544"/>
                      <a:pt x="974" y="2544"/>
                      <a:pt x="972" y="2545"/>
                    </a:cubicBezTo>
                    <a:cubicBezTo>
                      <a:pt x="952" y="2545"/>
                      <a:pt x="942" y="2595"/>
                      <a:pt x="912" y="2595"/>
                    </a:cubicBezTo>
                    <a:cubicBezTo>
                      <a:pt x="889" y="2595"/>
                      <a:pt x="865" y="2620"/>
                      <a:pt x="851" y="2620"/>
                    </a:cubicBezTo>
                    <a:cubicBezTo>
                      <a:pt x="848" y="2620"/>
                      <a:pt x="845" y="2618"/>
                      <a:pt x="843" y="2614"/>
                    </a:cubicBezTo>
                    <a:cubicBezTo>
                      <a:pt x="843" y="2605"/>
                      <a:pt x="833" y="2585"/>
                      <a:pt x="833" y="2575"/>
                    </a:cubicBezTo>
                    <a:cubicBezTo>
                      <a:pt x="833" y="2561"/>
                      <a:pt x="838" y="2547"/>
                      <a:pt x="844" y="2547"/>
                    </a:cubicBezTo>
                    <a:cubicBezTo>
                      <a:pt x="847" y="2547"/>
                      <a:pt x="850" y="2549"/>
                      <a:pt x="853" y="2555"/>
                    </a:cubicBezTo>
                    <a:cubicBezTo>
                      <a:pt x="859" y="2558"/>
                      <a:pt x="865" y="2559"/>
                      <a:pt x="870" y="2559"/>
                    </a:cubicBezTo>
                    <a:cubicBezTo>
                      <a:pt x="884" y="2559"/>
                      <a:pt x="896" y="2552"/>
                      <a:pt x="903" y="2545"/>
                    </a:cubicBezTo>
                    <a:cubicBezTo>
                      <a:pt x="912" y="2535"/>
                      <a:pt x="922" y="2525"/>
                      <a:pt x="922" y="2515"/>
                    </a:cubicBezTo>
                    <a:cubicBezTo>
                      <a:pt x="922" y="2515"/>
                      <a:pt x="922" y="2505"/>
                      <a:pt x="922" y="2505"/>
                    </a:cubicBezTo>
                    <a:cubicBezTo>
                      <a:pt x="903" y="2476"/>
                      <a:pt x="843" y="2436"/>
                      <a:pt x="873" y="2426"/>
                    </a:cubicBezTo>
                    <a:cubicBezTo>
                      <a:pt x="876" y="2425"/>
                      <a:pt x="880" y="2425"/>
                      <a:pt x="884" y="2425"/>
                    </a:cubicBezTo>
                    <a:cubicBezTo>
                      <a:pt x="921" y="2425"/>
                      <a:pt x="963" y="2467"/>
                      <a:pt x="972" y="2486"/>
                    </a:cubicBezTo>
                    <a:cubicBezTo>
                      <a:pt x="972" y="2495"/>
                      <a:pt x="982" y="2515"/>
                      <a:pt x="1002" y="2525"/>
                    </a:cubicBezTo>
                    <a:cubicBezTo>
                      <a:pt x="1007" y="2530"/>
                      <a:pt x="1012" y="2533"/>
                      <a:pt x="1017" y="2533"/>
                    </a:cubicBezTo>
                    <a:cubicBezTo>
                      <a:pt x="1022" y="2533"/>
                      <a:pt x="1026" y="2530"/>
                      <a:pt x="1031" y="2525"/>
                    </a:cubicBezTo>
                    <a:cubicBezTo>
                      <a:pt x="1033" y="2521"/>
                      <a:pt x="1036" y="2520"/>
                      <a:pt x="1039" y="2520"/>
                    </a:cubicBezTo>
                    <a:cubicBezTo>
                      <a:pt x="1052" y="2520"/>
                      <a:pt x="1071" y="2549"/>
                      <a:pt x="1071" y="2565"/>
                    </a:cubicBezTo>
                    <a:cubicBezTo>
                      <a:pt x="1071" y="2575"/>
                      <a:pt x="1074" y="2580"/>
                      <a:pt x="1079" y="2580"/>
                    </a:cubicBezTo>
                    <a:cubicBezTo>
                      <a:pt x="1083" y="2580"/>
                      <a:pt x="1091" y="2575"/>
                      <a:pt x="1101" y="2565"/>
                    </a:cubicBezTo>
                    <a:cubicBezTo>
                      <a:pt x="1121" y="2545"/>
                      <a:pt x="1101" y="2505"/>
                      <a:pt x="1091" y="2495"/>
                    </a:cubicBezTo>
                    <a:cubicBezTo>
                      <a:pt x="1091" y="2486"/>
                      <a:pt x="1081" y="2486"/>
                      <a:pt x="1081" y="2476"/>
                    </a:cubicBezTo>
                    <a:cubicBezTo>
                      <a:pt x="1071" y="2466"/>
                      <a:pt x="1061" y="2456"/>
                      <a:pt x="1061" y="2456"/>
                    </a:cubicBezTo>
                    <a:cubicBezTo>
                      <a:pt x="1066" y="2447"/>
                      <a:pt x="1070" y="2442"/>
                      <a:pt x="1075" y="2442"/>
                    </a:cubicBezTo>
                    <a:cubicBezTo>
                      <a:pt x="1082" y="2442"/>
                      <a:pt x="1090" y="2449"/>
                      <a:pt x="1101" y="2466"/>
                    </a:cubicBezTo>
                    <a:cubicBezTo>
                      <a:pt x="1101" y="2466"/>
                      <a:pt x="1101" y="2476"/>
                      <a:pt x="1101" y="2476"/>
                    </a:cubicBezTo>
                    <a:cubicBezTo>
                      <a:pt x="1121" y="2505"/>
                      <a:pt x="1131" y="2515"/>
                      <a:pt x="1140" y="2515"/>
                    </a:cubicBezTo>
                    <a:cubicBezTo>
                      <a:pt x="1150" y="2505"/>
                      <a:pt x="1180" y="2466"/>
                      <a:pt x="1160" y="2456"/>
                    </a:cubicBezTo>
                    <a:cubicBezTo>
                      <a:pt x="1160" y="2456"/>
                      <a:pt x="1160" y="2446"/>
                      <a:pt x="1160" y="2446"/>
                    </a:cubicBezTo>
                    <a:cubicBezTo>
                      <a:pt x="1150" y="2436"/>
                      <a:pt x="1150" y="2426"/>
                      <a:pt x="1150" y="2426"/>
                    </a:cubicBezTo>
                    <a:cubicBezTo>
                      <a:pt x="1150" y="2416"/>
                      <a:pt x="1140" y="2416"/>
                      <a:pt x="1140" y="2406"/>
                    </a:cubicBezTo>
                    <a:lnTo>
                      <a:pt x="1131" y="2406"/>
                    </a:lnTo>
                    <a:cubicBezTo>
                      <a:pt x="1124" y="2403"/>
                      <a:pt x="1118" y="2402"/>
                      <a:pt x="1113" y="2402"/>
                    </a:cubicBezTo>
                    <a:cubicBezTo>
                      <a:pt x="1103" y="2402"/>
                      <a:pt x="1094" y="2406"/>
                      <a:pt x="1081" y="2406"/>
                    </a:cubicBezTo>
                    <a:lnTo>
                      <a:pt x="1061" y="2406"/>
                    </a:lnTo>
                    <a:cubicBezTo>
                      <a:pt x="1061" y="2396"/>
                      <a:pt x="1061" y="2396"/>
                      <a:pt x="1071" y="2386"/>
                    </a:cubicBezTo>
                    <a:cubicBezTo>
                      <a:pt x="1081" y="2367"/>
                      <a:pt x="1101" y="2357"/>
                      <a:pt x="1091" y="2347"/>
                    </a:cubicBezTo>
                    <a:cubicBezTo>
                      <a:pt x="1076" y="2339"/>
                      <a:pt x="1046" y="2316"/>
                      <a:pt x="1026" y="2316"/>
                    </a:cubicBezTo>
                    <a:cubicBezTo>
                      <a:pt x="1020" y="2316"/>
                      <a:pt x="1014" y="2319"/>
                      <a:pt x="1012" y="2327"/>
                    </a:cubicBezTo>
                    <a:cubicBezTo>
                      <a:pt x="1006" y="2350"/>
                      <a:pt x="1003" y="2360"/>
                      <a:pt x="998" y="2360"/>
                    </a:cubicBezTo>
                    <a:cubicBezTo>
                      <a:pt x="995" y="2360"/>
                      <a:pt x="990" y="2355"/>
                      <a:pt x="982" y="2347"/>
                    </a:cubicBezTo>
                    <a:cubicBezTo>
                      <a:pt x="972" y="2332"/>
                      <a:pt x="967" y="2329"/>
                      <a:pt x="963" y="2329"/>
                    </a:cubicBezTo>
                    <a:cubicBezTo>
                      <a:pt x="961" y="2329"/>
                      <a:pt x="960" y="2330"/>
                      <a:pt x="958" y="2330"/>
                    </a:cubicBezTo>
                    <a:cubicBezTo>
                      <a:pt x="956" y="2330"/>
                      <a:pt x="955" y="2329"/>
                      <a:pt x="952" y="2327"/>
                    </a:cubicBezTo>
                    <a:cubicBezTo>
                      <a:pt x="952" y="2317"/>
                      <a:pt x="942" y="2307"/>
                      <a:pt x="932" y="2297"/>
                    </a:cubicBezTo>
                    <a:cubicBezTo>
                      <a:pt x="922" y="2297"/>
                      <a:pt x="922" y="2287"/>
                      <a:pt x="922" y="2287"/>
                    </a:cubicBezTo>
                    <a:cubicBezTo>
                      <a:pt x="917" y="2284"/>
                      <a:pt x="913" y="2283"/>
                      <a:pt x="910" y="2283"/>
                    </a:cubicBezTo>
                    <a:cubicBezTo>
                      <a:pt x="892" y="2283"/>
                      <a:pt x="888" y="2317"/>
                      <a:pt x="863" y="2317"/>
                    </a:cubicBezTo>
                    <a:cubicBezTo>
                      <a:pt x="859" y="2319"/>
                      <a:pt x="855" y="2320"/>
                      <a:pt x="850" y="2320"/>
                    </a:cubicBezTo>
                    <a:cubicBezTo>
                      <a:pt x="832" y="2320"/>
                      <a:pt x="813" y="2307"/>
                      <a:pt x="813" y="2307"/>
                    </a:cubicBezTo>
                    <a:cubicBezTo>
                      <a:pt x="813" y="2307"/>
                      <a:pt x="790" y="2244"/>
                      <a:pt x="812" y="2244"/>
                    </a:cubicBezTo>
                    <a:cubicBezTo>
                      <a:pt x="815" y="2244"/>
                      <a:pt x="819" y="2245"/>
                      <a:pt x="823" y="2248"/>
                    </a:cubicBezTo>
                    <a:cubicBezTo>
                      <a:pt x="863" y="2257"/>
                      <a:pt x="843" y="2257"/>
                      <a:pt x="873" y="2257"/>
                    </a:cubicBezTo>
                    <a:cubicBezTo>
                      <a:pt x="879" y="2261"/>
                      <a:pt x="886" y="2263"/>
                      <a:pt x="891" y="2263"/>
                    </a:cubicBezTo>
                    <a:cubicBezTo>
                      <a:pt x="900" y="2263"/>
                      <a:pt x="903" y="2254"/>
                      <a:pt x="883" y="2228"/>
                    </a:cubicBezTo>
                    <a:cubicBezTo>
                      <a:pt x="853" y="2198"/>
                      <a:pt x="813" y="2178"/>
                      <a:pt x="863" y="2178"/>
                    </a:cubicBezTo>
                    <a:cubicBezTo>
                      <a:pt x="869" y="2179"/>
                      <a:pt x="874" y="2180"/>
                      <a:pt x="878" y="2180"/>
                    </a:cubicBezTo>
                    <a:cubicBezTo>
                      <a:pt x="894" y="2180"/>
                      <a:pt x="898" y="2172"/>
                      <a:pt x="901" y="2172"/>
                    </a:cubicBezTo>
                    <a:cubicBezTo>
                      <a:pt x="903" y="2172"/>
                      <a:pt x="904" y="2178"/>
                      <a:pt x="912" y="2198"/>
                    </a:cubicBezTo>
                    <a:cubicBezTo>
                      <a:pt x="922" y="2218"/>
                      <a:pt x="932" y="2248"/>
                      <a:pt x="942" y="2257"/>
                    </a:cubicBezTo>
                    <a:cubicBezTo>
                      <a:pt x="946" y="2262"/>
                      <a:pt x="949" y="2264"/>
                      <a:pt x="950" y="2264"/>
                    </a:cubicBezTo>
                    <a:cubicBezTo>
                      <a:pt x="952" y="2264"/>
                      <a:pt x="952" y="2259"/>
                      <a:pt x="952" y="2248"/>
                    </a:cubicBezTo>
                    <a:cubicBezTo>
                      <a:pt x="942" y="2198"/>
                      <a:pt x="932" y="2218"/>
                      <a:pt x="932" y="2188"/>
                    </a:cubicBezTo>
                    <a:cubicBezTo>
                      <a:pt x="932" y="2161"/>
                      <a:pt x="924" y="2117"/>
                      <a:pt x="938" y="2117"/>
                    </a:cubicBezTo>
                    <a:cubicBezTo>
                      <a:pt x="939" y="2117"/>
                      <a:pt x="940" y="2118"/>
                      <a:pt x="942" y="2119"/>
                    </a:cubicBezTo>
                    <a:cubicBezTo>
                      <a:pt x="972" y="2139"/>
                      <a:pt x="992" y="2139"/>
                      <a:pt x="992" y="2158"/>
                    </a:cubicBezTo>
                    <a:cubicBezTo>
                      <a:pt x="1002" y="2178"/>
                      <a:pt x="1002" y="2208"/>
                      <a:pt x="1012" y="2228"/>
                    </a:cubicBezTo>
                    <a:cubicBezTo>
                      <a:pt x="1012" y="2228"/>
                      <a:pt x="1016" y="2232"/>
                      <a:pt x="1019" y="2232"/>
                    </a:cubicBezTo>
                    <a:cubicBezTo>
                      <a:pt x="1020" y="2232"/>
                      <a:pt x="1022" y="2231"/>
                      <a:pt x="1022" y="2228"/>
                    </a:cubicBezTo>
                    <a:cubicBezTo>
                      <a:pt x="1031" y="2208"/>
                      <a:pt x="1031" y="2208"/>
                      <a:pt x="1031" y="2188"/>
                    </a:cubicBezTo>
                    <a:cubicBezTo>
                      <a:pt x="1022" y="2178"/>
                      <a:pt x="1022" y="2178"/>
                      <a:pt x="1022" y="2168"/>
                    </a:cubicBezTo>
                    <a:cubicBezTo>
                      <a:pt x="1002" y="2119"/>
                      <a:pt x="1002" y="2109"/>
                      <a:pt x="1022" y="2099"/>
                    </a:cubicBezTo>
                    <a:cubicBezTo>
                      <a:pt x="1031" y="2099"/>
                      <a:pt x="1041" y="2119"/>
                      <a:pt x="1051" y="2148"/>
                    </a:cubicBezTo>
                    <a:cubicBezTo>
                      <a:pt x="1051" y="2158"/>
                      <a:pt x="1051" y="2158"/>
                      <a:pt x="1051" y="2158"/>
                    </a:cubicBezTo>
                    <a:cubicBezTo>
                      <a:pt x="1061" y="2178"/>
                      <a:pt x="1081" y="2188"/>
                      <a:pt x="1091" y="2208"/>
                    </a:cubicBezTo>
                    <a:cubicBezTo>
                      <a:pt x="1102" y="2225"/>
                      <a:pt x="1113" y="2238"/>
                      <a:pt x="1121" y="2238"/>
                    </a:cubicBezTo>
                    <a:cubicBezTo>
                      <a:pt x="1127" y="2238"/>
                      <a:pt x="1131" y="2230"/>
                      <a:pt x="1131" y="2208"/>
                    </a:cubicBezTo>
                    <a:cubicBezTo>
                      <a:pt x="1131" y="2198"/>
                      <a:pt x="1131" y="2188"/>
                      <a:pt x="1131" y="2178"/>
                    </a:cubicBezTo>
                    <a:cubicBezTo>
                      <a:pt x="1111" y="2158"/>
                      <a:pt x="1091" y="2158"/>
                      <a:pt x="1111" y="2148"/>
                    </a:cubicBezTo>
                    <a:cubicBezTo>
                      <a:pt x="1121" y="2139"/>
                      <a:pt x="1131" y="2136"/>
                      <a:pt x="1139" y="2136"/>
                    </a:cubicBezTo>
                    <a:cubicBezTo>
                      <a:pt x="1148" y="2136"/>
                      <a:pt x="1155" y="2139"/>
                      <a:pt x="1160" y="2139"/>
                    </a:cubicBezTo>
                    <a:cubicBezTo>
                      <a:pt x="1160" y="2139"/>
                      <a:pt x="1160" y="2139"/>
                      <a:pt x="1160" y="2129"/>
                    </a:cubicBezTo>
                    <a:cubicBezTo>
                      <a:pt x="1160" y="2099"/>
                      <a:pt x="1170" y="2089"/>
                      <a:pt x="1150" y="2089"/>
                    </a:cubicBezTo>
                    <a:lnTo>
                      <a:pt x="1101" y="2089"/>
                    </a:lnTo>
                    <a:cubicBezTo>
                      <a:pt x="1097" y="2093"/>
                      <a:pt x="1093" y="2095"/>
                      <a:pt x="1089" y="2095"/>
                    </a:cubicBezTo>
                    <a:cubicBezTo>
                      <a:pt x="1084" y="2095"/>
                      <a:pt x="1081" y="2091"/>
                      <a:pt x="1081" y="2079"/>
                    </a:cubicBezTo>
                    <a:cubicBezTo>
                      <a:pt x="1091" y="2049"/>
                      <a:pt x="1101" y="2049"/>
                      <a:pt x="1111" y="2049"/>
                    </a:cubicBezTo>
                    <a:cubicBezTo>
                      <a:pt x="1121" y="2049"/>
                      <a:pt x="1111" y="2020"/>
                      <a:pt x="1111" y="2020"/>
                    </a:cubicBezTo>
                    <a:cubicBezTo>
                      <a:pt x="1111" y="2020"/>
                      <a:pt x="1061" y="2039"/>
                      <a:pt x="1041" y="2039"/>
                    </a:cubicBezTo>
                    <a:cubicBezTo>
                      <a:pt x="1031" y="2039"/>
                      <a:pt x="1022" y="2029"/>
                      <a:pt x="1022" y="2029"/>
                    </a:cubicBezTo>
                    <a:cubicBezTo>
                      <a:pt x="1005" y="2004"/>
                      <a:pt x="1044" y="1965"/>
                      <a:pt x="1034" y="1965"/>
                    </a:cubicBezTo>
                    <a:cubicBezTo>
                      <a:pt x="1032" y="1965"/>
                      <a:pt x="1028" y="1967"/>
                      <a:pt x="1022" y="1970"/>
                    </a:cubicBezTo>
                    <a:cubicBezTo>
                      <a:pt x="1003" y="1976"/>
                      <a:pt x="988" y="1990"/>
                      <a:pt x="973" y="1990"/>
                    </a:cubicBezTo>
                    <a:cubicBezTo>
                      <a:pt x="963" y="1990"/>
                      <a:pt x="953" y="1985"/>
                      <a:pt x="942" y="1970"/>
                    </a:cubicBezTo>
                    <a:cubicBezTo>
                      <a:pt x="912" y="1930"/>
                      <a:pt x="903" y="1940"/>
                      <a:pt x="883" y="1920"/>
                    </a:cubicBezTo>
                    <a:cubicBezTo>
                      <a:pt x="863" y="1901"/>
                      <a:pt x="863" y="1901"/>
                      <a:pt x="853" y="1891"/>
                    </a:cubicBezTo>
                    <a:cubicBezTo>
                      <a:pt x="844" y="1874"/>
                      <a:pt x="858" y="1849"/>
                      <a:pt x="868" y="1849"/>
                    </a:cubicBezTo>
                    <a:cubicBezTo>
                      <a:pt x="870" y="1849"/>
                      <a:pt x="871" y="1850"/>
                      <a:pt x="873" y="1851"/>
                    </a:cubicBezTo>
                    <a:cubicBezTo>
                      <a:pt x="883" y="1861"/>
                      <a:pt x="873" y="1881"/>
                      <a:pt x="903" y="1901"/>
                    </a:cubicBezTo>
                    <a:cubicBezTo>
                      <a:pt x="935" y="1941"/>
                      <a:pt x="951" y="1955"/>
                      <a:pt x="956" y="1955"/>
                    </a:cubicBezTo>
                    <a:cubicBezTo>
                      <a:pt x="964" y="1955"/>
                      <a:pt x="941" y="1912"/>
                      <a:pt x="922" y="1881"/>
                    </a:cubicBezTo>
                    <a:cubicBezTo>
                      <a:pt x="903" y="1831"/>
                      <a:pt x="883" y="1861"/>
                      <a:pt x="883" y="1831"/>
                    </a:cubicBezTo>
                    <a:cubicBezTo>
                      <a:pt x="890" y="1803"/>
                      <a:pt x="907" y="1775"/>
                      <a:pt x="919" y="1775"/>
                    </a:cubicBezTo>
                    <a:cubicBezTo>
                      <a:pt x="925" y="1775"/>
                      <a:pt x="929" y="1780"/>
                      <a:pt x="932" y="1791"/>
                    </a:cubicBezTo>
                    <a:cubicBezTo>
                      <a:pt x="952" y="1831"/>
                      <a:pt x="932" y="1871"/>
                      <a:pt x="972" y="1901"/>
                    </a:cubicBezTo>
                    <a:cubicBezTo>
                      <a:pt x="982" y="1910"/>
                      <a:pt x="987" y="1915"/>
                      <a:pt x="988" y="1915"/>
                    </a:cubicBezTo>
                    <a:cubicBezTo>
                      <a:pt x="989" y="1915"/>
                      <a:pt x="987" y="1910"/>
                      <a:pt x="982" y="1901"/>
                    </a:cubicBezTo>
                    <a:cubicBezTo>
                      <a:pt x="982" y="1891"/>
                      <a:pt x="982" y="1891"/>
                      <a:pt x="982" y="1881"/>
                    </a:cubicBezTo>
                    <a:cubicBezTo>
                      <a:pt x="972" y="1871"/>
                      <a:pt x="972" y="1861"/>
                      <a:pt x="972" y="1851"/>
                    </a:cubicBezTo>
                    <a:cubicBezTo>
                      <a:pt x="955" y="1808"/>
                      <a:pt x="938" y="1758"/>
                      <a:pt x="953" y="1758"/>
                    </a:cubicBezTo>
                    <a:cubicBezTo>
                      <a:pt x="955" y="1758"/>
                      <a:pt x="958" y="1759"/>
                      <a:pt x="962" y="1762"/>
                    </a:cubicBezTo>
                    <a:cubicBezTo>
                      <a:pt x="982" y="1777"/>
                      <a:pt x="982" y="1777"/>
                      <a:pt x="979" y="1777"/>
                    </a:cubicBezTo>
                    <a:cubicBezTo>
                      <a:pt x="977" y="1777"/>
                      <a:pt x="972" y="1777"/>
                      <a:pt x="982" y="1791"/>
                    </a:cubicBezTo>
                    <a:cubicBezTo>
                      <a:pt x="993" y="1813"/>
                      <a:pt x="1026" y="1831"/>
                      <a:pt x="1054" y="1831"/>
                    </a:cubicBezTo>
                    <a:cubicBezTo>
                      <a:pt x="1077" y="1831"/>
                      <a:pt x="1095" y="1818"/>
                      <a:pt x="1091" y="1782"/>
                    </a:cubicBezTo>
                    <a:lnTo>
                      <a:pt x="1081" y="1782"/>
                    </a:lnTo>
                    <a:cubicBezTo>
                      <a:pt x="1077" y="1754"/>
                      <a:pt x="1070" y="1748"/>
                      <a:pt x="1062" y="1748"/>
                    </a:cubicBezTo>
                    <a:cubicBezTo>
                      <a:pt x="1057" y="1748"/>
                      <a:pt x="1051" y="1751"/>
                      <a:pt x="1046" y="1751"/>
                    </a:cubicBezTo>
                    <a:cubicBezTo>
                      <a:pt x="1040" y="1751"/>
                      <a:pt x="1035" y="1748"/>
                      <a:pt x="1031" y="1732"/>
                    </a:cubicBezTo>
                    <a:cubicBezTo>
                      <a:pt x="1031" y="1722"/>
                      <a:pt x="1022" y="1722"/>
                      <a:pt x="1022" y="1722"/>
                    </a:cubicBezTo>
                    <a:cubicBezTo>
                      <a:pt x="1012" y="1672"/>
                      <a:pt x="1002" y="1653"/>
                      <a:pt x="982" y="1643"/>
                    </a:cubicBezTo>
                    <a:cubicBezTo>
                      <a:pt x="962" y="1643"/>
                      <a:pt x="932" y="1692"/>
                      <a:pt x="922" y="1692"/>
                    </a:cubicBezTo>
                    <a:cubicBezTo>
                      <a:pt x="913" y="1692"/>
                      <a:pt x="904" y="1632"/>
                      <a:pt x="927" y="1632"/>
                    </a:cubicBezTo>
                    <a:cubicBezTo>
                      <a:pt x="928" y="1632"/>
                      <a:pt x="930" y="1632"/>
                      <a:pt x="932" y="1633"/>
                    </a:cubicBezTo>
                    <a:cubicBezTo>
                      <a:pt x="937" y="1635"/>
                      <a:pt x="941" y="1636"/>
                      <a:pt x="944" y="1636"/>
                    </a:cubicBezTo>
                    <a:cubicBezTo>
                      <a:pt x="954" y="1636"/>
                      <a:pt x="953" y="1622"/>
                      <a:pt x="922" y="1583"/>
                    </a:cubicBezTo>
                    <a:cubicBezTo>
                      <a:pt x="887" y="1539"/>
                      <a:pt x="899" y="1502"/>
                      <a:pt x="923" y="1502"/>
                    </a:cubicBezTo>
                    <a:cubicBezTo>
                      <a:pt x="926" y="1502"/>
                      <a:pt x="929" y="1503"/>
                      <a:pt x="932" y="1504"/>
                    </a:cubicBezTo>
                    <a:cubicBezTo>
                      <a:pt x="962" y="1514"/>
                      <a:pt x="952" y="1603"/>
                      <a:pt x="962" y="1603"/>
                    </a:cubicBezTo>
                    <a:cubicBezTo>
                      <a:pt x="965" y="1606"/>
                      <a:pt x="971" y="1608"/>
                      <a:pt x="979" y="1608"/>
                    </a:cubicBezTo>
                    <a:cubicBezTo>
                      <a:pt x="1001" y="1608"/>
                      <a:pt x="1034" y="1592"/>
                      <a:pt x="1012" y="1534"/>
                    </a:cubicBezTo>
                    <a:cubicBezTo>
                      <a:pt x="972" y="1464"/>
                      <a:pt x="962" y="1494"/>
                      <a:pt x="942" y="1474"/>
                    </a:cubicBezTo>
                    <a:cubicBezTo>
                      <a:pt x="934" y="1457"/>
                      <a:pt x="925" y="1379"/>
                      <a:pt x="910" y="1379"/>
                    </a:cubicBezTo>
                    <a:cubicBezTo>
                      <a:pt x="907" y="1379"/>
                      <a:pt x="905" y="1381"/>
                      <a:pt x="903" y="1385"/>
                    </a:cubicBezTo>
                    <a:cubicBezTo>
                      <a:pt x="881" y="1414"/>
                      <a:pt x="869" y="1449"/>
                      <a:pt x="857" y="1449"/>
                    </a:cubicBezTo>
                    <a:cubicBezTo>
                      <a:pt x="853" y="1449"/>
                      <a:pt x="848" y="1445"/>
                      <a:pt x="843" y="1435"/>
                    </a:cubicBezTo>
                    <a:cubicBezTo>
                      <a:pt x="813" y="1395"/>
                      <a:pt x="833" y="1355"/>
                      <a:pt x="793" y="1345"/>
                    </a:cubicBezTo>
                    <a:cubicBezTo>
                      <a:pt x="754" y="1335"/>
                      <a:pt x="764" y="1325"/>
                      <a:pt x="764" y="1306"/>
                    </a:cubicBezTo>
                    <a:cubicBezTo>
                      <a:pt x="764" y="1288"/>
                      <a:pt x="740" y="1223"/>
                      <a:pt x="756" y="1223"/>
                    </a:cubicBezTo>
                    <a:cubicBezTo>
                      <a:pt x="758" y="1223"/>
                      <a:pt x="760" y="1224"/>
                      <a:pt x="764" y="1226"/>
                    </a:cubicBezTo>
                    <a:cubicBezTo>
                      <a:pt x="803" y="1236"/>
                      <a:pt x="793" y="1266"/>
                      <a:pt x="813" y="1306"/>
                    </a:cubicBezTo>
                    <a:cubicBezTo>
                      <a:pt x="830" y="1328"/>
                      <a:pt x="847" y="1341"/>
                      <a:pt x="856" y="1341"/>
                    </a:cubicBezTo>
                    <a:cubicBezTo>
                      <a:pt x="864" y="1341"/>
                      <a:pt x="867" y="1333"/>
                      <a:pt x="863" y="1316"/>
                    </a:cubicBezTo>
                    <a:cubicBezTo>
                      <a:pt x="858" y="1297"/>
                      <a:pt x="860" y="1287"/>
                      <a:pt x="867" y="1287"/>
                    </a:cubicBezTo>
                    <a:cubicBezTo>
                      <a:pt x="874" y="1287"/>
                      <a:pt x="887" y="1299"/>
                      <a:pt x="903" y="1325"/>
                    </a:cubicBezTo>
                    <a:cubicBezTo>
                      <a:pt x="917" y="1350"/>
                      <a:pt x="930" y="1353"/>
                      <a:pt x="943" y="1353"/>
                    </a:cubicBezTo>
                    <a:cubicBezTo>
                      <a:pt x="947" y="1353"/>
                      <a:pt x="950" y="1353"/>
                      <a:pt x="954" y="1353"/>
                    </a:cubicBezTo>
                    <a:cubicBezTo>
                      <a:pt x="965" y="1353"/>
                      <a:pt x="977" y="1354"/>
                      <a:pt x="992" y="1365"/>
                    </a:cubicBezTo>
                    <a:cubicBezTo>
                      <a:pt x="1005" y="1378"/>
                      <a:pt x="1019" y="1384"/>
                      <a:pt x="1031" y="1384"/>
                    </a:cubicBezTo>
                    <a:cubicBezTo>
                      <a:pt x="1053" y="1384"/>
                      <a:pt x="1064" y="1362"/>
                      <a:pt x="1031" y="1335"/>
                    </a:cubicBezTo>
                    <a:cubicBezTo>
                      <a:pt x="972" y="1296"/>
                      <a:pt x="942" y="1306"/>
                      <a:pt x="942" y="1286"/>
                    </a:cubicBezTo>
                    <a:cubicBezTo>
                      <a:pt x="942" y="1278"/>
                      <a:pt x="929" y="1251"/>
                      <a:pt x="945" y="1251"/>
                    </a:cubicBezTo>
                    <a:cubicBezTo>
                      <a:pt x="949" y="1251"/>
                      <a:pt x="954" y="1252"/>
                      <a:pt x="962" y="1256"/>
                    </a:cubicBezTo>
                    <a:cubicBezTo>
                      <a:pt x="971" y="1260"/>
                      <a:pt x="980" y="1261"/>
                      <a:pt x="987" y="1261"/>
                    </a:cubicBezTo>
                    <a:cubicBezTo>
                      <a:pt x="1021" y="1261"/>
                      <a:pt x="1036" y="1229"/>
                      <a:pt x="1012" y="1197"/>
                    </a:cubicBezTo>
                    <a:cubicBezTo>
                      <a:pt x="992" y="1170"/>
                      <a:pt x="981" y="1161"/>
                      <a:pt x="964" y="1161"/>
                    </a:cubicBezTo>
                    <a:cubicBezTo>
                      <a:pt x="955" y="1161"/>
                      <a:pt x="945" y="1164"/>
                      <a:pt x="932" y="1167"/>
                    </a:cubicBezTo>
                    <a:cubicBezTo>
                      <a:pt x="908" y="1175"/>
                      <a:pt x="878" y="1202"/>
                      <a:pt x="857" y="1202"/>
                    </a:cubicBezTo>
                    <a:cubicBezTo>
                      <a:pt x="852" y="1202"/>
                      <a:pt x="847" y="1200"/>
                      <a:pt x="843" y="1197"/>
                    </a:cubicBezTo>
                    <a:cubicBezTo>
                      <a:pt x="823" y="1177"/>
                      <a:pt x="853" y="1157"/>
                      <a:pt x="833" y="1147"/>
                    </a:cubicBezTo>
                    <a:cubicBezTo>
                      <a:pt x="803" y="1147"/>
                      <a:pt x="724" y="1137"/>
                      <a:pt x="744" y="1117"/>
                    </a:cubicBezTo>
                    <a:cubicBezTo>
                      <a:pt x="774" y="1097"/>
                      <a:pt x="793" y="1058"/>
                      <a:pt x="793" y="1058"/>
                    </a:cubicBezTo>
                    <a:cubicBezTo>
                      <a:pt x="793" y="1058"/>
                      <a:pt x="806" y="1003"/>
                      <a:pt x="825" y="1003"/>
                    </a:cubicBezTo>
                    <a:cubicBezTo>
                      <a:pt x="831" y="1003"/>
                      <a:pt x="837" y="1007"/>
                      <a:pt x="843" y="1018"/>
                    </a:cubicBezTo>
                    <a:cubicBezTo>
                      <a:pt x="862" y="1055"/>
                      <a:pt x="872" y="1065"/>
                      <a:pt x="880" y="1065"/>
                    </a:cubicBezTo>
                    <a:cubicBezTo>
                      <a:pt x="885" y="1065"/>
                      <a:pt x="889" y="1061"/>
                      <a:pt x="893" y="1058"/>
                    </a:cubicBezTo>
                    <a:cubicBezTo>
                      <a:pt x="900" y="1043"/>
                      <a:pt x="902" y="1021"/>
                      <a:pt x="907" y="1021"/>
                    </a:cubicBezTo>
                    <a:cubicBezTo>
                      <a:pt x="908" y="1021"/>
                      <a:pt x="910" y="1023"/>
                      <a:pt x="912" y="1028"/>
                    </a:cubicBezTo>
                    <a:cubicBezTo>
                      <a:pt x="917" y="1041"/>
                      <a:pt x="929" y="1048"/>
                      <a:pt x="937" y="1048"/>
                    </a:cubicBezTo>
                    <a:cubicBezTo>
                      <a:pt x="949" y="1048"/>
                      <a:pt x="955" y="1036"/>
                      <a:pt x="932" y="1008"/>
                    </a:cubicBezTo>
                    <a:cubicBezTo>
                      <a:pt x="906" y="965"/>
                      <a:pt x="888" y="937"/>
                      <a:pt x="871" y="937"/>
                    </a:cubicBezTo>
                    <a:cubicBezTo>
                      <a:pt x="868" y="937"/>
                      <a:pt x="865" y="937"/>
                      <a:pt x="863" y="939"/>
                    </a:cubicBezTo>
                    <a:cubicBezTo>
                      <a:pt x="858" y="943"/>
                      <a:pt x="855" y="945"/>
                      <a:pt x="853" y="945"/>
                    </a:cubicBezTo>
                    <a:cubicBezTo>
                      <a:pt x="845" y="945"/>
                      <a:pt x="844" y="922"/>
                      <a:pt x="813" y="899"/>
                    </a:cubicBezTo>
                    <a:cubicBezTo>
                      <a:pt x="802" y="888"/>
                      <a:pt x="792" y="885"/>
                      <a:pt x="783" y="885"/>
                    </a:cubicBezTo>
                    <a:cubicBezTo>
                      <a:pt x="775" y="885"/>
                      <a:pt x="768" y="887"/>
                      <a:pt x="762" y="887"/>
                    </a:cubicBezTo>
                    <a:cubicBezTo>
                      <a:pt x="756" y="887"/>
                      <a:pt x="750" y="885"/>
                      <a:pt x="744" y="879"/>
                    </a:cubicBezTo>
                    <a:cubicBezTo>
                      <a:pt x="724" y="859"/>
                      <a:pt x="665" y="830"/>
                      <a:pt x="704" y="810"/>
                    </a:cubicBezTo>
                    <a:cubicBezTo>
                      <a:pt x="734" y="788"/>
                      <a:pt x="753" y="776"/>
                      <a:pt x="764" y="776"/>
                    </a:cubicBezTo>
                    <a:cubicBezTo>
                      <a:pt x="768" y="776"/>
                      <a:pt x="771" y="778"/>
                      <a:pt x="774" y="780"/>
                    </a:cubicBezTo>
                    <a:cubicBezTo>
                      <a:pt x="780" y="787"/>
                      <a:pt x="789" y="790"/>
                      <a:pt x="798" y="790"/>
                    </a:cubicBezTo>
                    <a:cubicBezTo>
                      <a:pt x="817" y="790"/>
                      <a:pt x="836" y="777"/>
                      <a:pt x="843" y="750"/>
                    </a:cubicBezTo>
                    <a:cubicBezTo>
                      <a:pt x="847" y="744"/>
                      <a:pt x="851" y="742"/>
                      <a:pt x="855" y="742"/>
                    </a:cubicBezTo>
                    <a:cubicBezTo>
                      <a:pt x="866" y="742"/>
                      <a:pt x="875" y="759"/>
                      <a:pt x="875" y="759"/>
                    </a:cubicBezTo>
                    <a:cubicBezTo>
                      <a:pt x="876" y="759"/>
                      <a:pt x="875" y="757"/>
                      <a:pt x="873" y="750"/>
                    </a:cubicBezTo>
                    <a:cubicBezTo>
                      <a:pt x="866" y="724"/>
                      <a:pt x="860" y="706"/>
                      <a:pt x="850" y="706"/>
                    </a:cubicBezTo>
                    <a:cubicBezTo>
                      <a:pt x="845" y="706"/>
                      <a:pt x="840" y="711"/>
                      <a:pt x="833" y="721"/>
                    </a:cubicBezTo>
                    <a:cubicBezTo>
                      <a:pt x="827" y="725"/>
                      <a:pt x="820" y="727"/>
                      <a:pt x="814" y="727"/>
                    </a:cubicBezTo>
                    <a:cubicBezTo>
                      <a:pt x="792" y="727"/>
                      <a:pt x="776" y="702"/>
                      <a:pt x="784" y="671"/>
                    </a:cubicBezTo>
                    <a:cubicBezTo>
                      <a:pt x="791" y="650"/>
                      <a:pt x="822" y="629"/>
                      <a:pt x="819" y="629"/>
                    </a:cubicBezTo>
                    <a:cubicBezTo>
                      <a:pt x="818" y="629"/>
                      <a:pt x="811" y="633"/>
                      <a:pt x="793" y="641"/>
                    </a:cubicBezTo>
                    <a:cubicBezTo>
                      <a:pt x="734" y="671"/>
                      <a:pt x="754" y="661"/>
                      <a:pt x="754" y="691"/>
                    </a:cubicBezTo>
                    <a:cubicBezTo>
                      <a:pt x="759" y="707"/>
                      <a:pt x="744" y="723"/>
                      <a:pt x="730" y="723"/>
                    </a:cubicBezTo>
                    <a:cubicBezTo>
                      <a:pt x="719" y="723"/>
                      <a:pt x="710" y="712"/>
                      <a:pt x="714" y="681"/>
                    </a:cubicBezTo>
                    <a:cubicBezTo>
                      <a:pt x="714" y="612"/>
                      <a:pt x="684" y="562"/>
                      <a:pt x="724" y="562"/>
                    </a:cubicBezTo>
                    <a:cubicBezTo>
                      <a:pt x="750" y="562"/>
                      <a:pt x="750" y="575"/>
                      <a:pt x="753" y="575"/>
                    </a:cubicBezTo>
                    <a:cubicBezTo>
                      <a:pt x="755" y="575"/>
                      <a:pt x="757" y="572"/>
                      <a:pt x="764" y="562"/>
                    </a:cubicBezTo>
                    <a:cubicBezTo>
                      <a:pt x="784" y="532"/>
                      <a:pt x="863" y="552"/>
                      <a:pt x="823" y="512"/>
                    </a:cubicBezTo>
                    <a:cubicBezTo>
                      <a:pt x="801" y="483"/>
                      <a:pt x="790" y="465"/>
                      <a:pt x="778" y="465"/>
                    </a:cubicBezTo>
                    <a:cubicBezTo>
                      <a:pt x="774" y="465"/>
                      <a:pt x="769" y="467"/>
                      <a:pt x="764" y="473"/>
                    </a:cubicBezTo>
                    <a:cubicBezTo>
                      <a:pt x="748" y="489"/>
                      <a:pt x="733" y="494"/>
                      <a:pt x="721" y="494"/>
                    </a:cubicBezTo>
                    <a:cubicBezTo>
                      <a:pt x="696" y="494"/>
                      <a:pt x="684" y="470"/>
                      <a:pt x="704" y="463"/>
                    </a:cubicBezTo>
                    <a:cubicBezTo>
                      <a:pt x="732" y="444"/>
                      <a:pt x="751" y="383"/>
                      <a:pt x="745" y="383"/>
                    </a:cubicBezTo>
                    <a:cubicBezTo>
                      <a:pt x="745" y="383"/>
                      <a:pt x="745" y="383"/>
                      <a:pt x="744" y="383"/>
                    </a:cubicBezTo>
                    <a:cubicBezTo>
                      <a:pt x="724" y="383"/>
                      <a:pt x="684" y="374"/>
                      <a:pt x="674" y="344"/>
                    </a:cubicBezTo>
                    <a:cubicBezTo>
                      <a:pt x="674" y="337"/>
                      <a:pt x="673" y="335"/>
                      <a:pt x="671" y="335"/>
                    </a:cubicBezTo>
                    <a:cubicBezTo>
                      <a:pt x="670" y="335"/>
                      <a:pt x="667" y="337"/>
                      <a:pt x="666" y="337"/>
                    </a:cubicBezTo>
                    <a:cubicBezTo>
                      <a:pt x="665" y="337"/>
                      <a:pt x="665" y="336"/>
                      <a:pt x="665" y="334"/>
                    </a:cubicBezTo>
                    <a:cubicBezTo>
                      <a:pt x="655" y="324"/>
                      <a:pt x="674" y="265"/>
                      <a:pt x="694" y="235"/>
                    </a:cubicBezTo>
                    <a:cubicBezTo>
                      <a:pt x="704" y="215"/>
                      <a:pt x="734" y="215"/>
                      <a:pt x="704" y="215"/>
                    </a:cubicBezTo>
                    <a:cubicBezTo>
                      <a:pt x="674" y="222"/>
                      <a:pt x="656" y="258"/>
                      <a:pt x="648" y="258"/>
                    </a:cubicBezTo>
                    <a:cubicBezTo>
                      <a:pt x="646" y="258"/>
                      <a:pt x="645" y="254"/>
                      <a:pt x="645" y="245"/>
                    </a:cubicBezTo>
                    <a:cubicBezTo>
                      <a:pt x="645" y="205"/>
                      <a:pt x="645" y="155"/>
                      <a:pt x="635" y="136"/>
                    </a:cubicBezTo>
                    <a:cubicBezTo>
                      <a:pt x="625" y="126"/>
                      <a:pt x="625" y="106"/>
                      <a:pt x="625" y="86"/>
                    </a:cubicBezTo>
                    <a:cubicBezTo>
                      <a:pt x="618" y="46"/>
                      <a:pt x="616" y="1"/>
                      <a:pt x="6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5" name="Google Shape;3695;p21"/>
              <p:cNvSpPr/>
              <p:nvPr/>
            </p:nvSpPr>
            <p:spPr>
              <a:xfrm>
                <a:off x="11401453" y="-2449377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6" name="Google Shape;3696;p21"/>
              <p:cNvSpPr/>
              <p:nvPr/>
            </p:nvSpPr>
            <p:spPr>
              <a:xfrm>
                <a:off x="11361519" y="-2300913"/>
                <a:ext cx="2898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40" extrusionOk="0">
                    <a:moveTo>
                      <a:pt x="46" y="1"/>
                    </a:moveTo>
                    <a:cubicBezTo>
                      <a:pt x="38" y="1"/>
                      <a:pt x="31" y="4"/>
                      <a:pt x="21" y="11"/>
                    </a:cubicBezTo>
                    <a:cubicBezTo>
                      <a:pt x="21" y="11"/>
                      <a:pt x="11" y="20"/>
                      <a:pt x="1" y="20"/>
                    </a:cubicBezTo>
                    <a:cubicBezTo>
                      <a:pt x="31" y="40"/>
                      <a:pt x="50" y="90"/>
                      <a:pt x="70" y="139"/>
                    </a:cubicBezTo>
                    <a:cubicBezTo>
                      <a:pt x="90" y="110"/>
                      <a:pt x="179" y="80"/>
                      <a:pt x="120" y="40"/>
                    </a:cubicBezTo>
                    <a:cubicBezTo>
                      <a:pt x="80" y="14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7" name="Google Shape;3697;p21"/>
              <p:cNvSpPr/>
              <p:nvPr/>
            </p:nvSpPr>
            <p:spPr>
              <a:xfrm>
                <a:off x="11834605" y="-1730891"/>
                <a:ext cx="41222" cy="28340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76" extrusionOk="0">
                    <a:moveTo>
                      <a:pt x="166" y="0"/>
                    </a:moveTo>
                    <a:cubicBezTo>
                      <a:pt x="145" y="29"/>
                      <a:pt x="114" y="52"/>
                      <a:pt x="83" y="52"/>
                    </a:cubicBezTo>
                    <a:cubicBezTo>
                      <a:pt x="71" y="52"/>
                      <a:pt x="59" y="48"/>
                      <a:pt x="47" y="40"/>
                    </a:cubicBezTo>
                    <a:cubicBezTo>
                      <a:pt x="40" y="34"/>
                      <a:pt x="34" y="32"/>
                      <a:pt x="29" y="32"/>
                    </a:cubicBezTo>
                    <a:cubicBezTo>
                      <a:pt x="1" y="32"/>
                      <a:pt x="11" y="117"/>
                      <a:pt x="28" y="159"/>
                    </a:cubicBezTo>
                    <a:cubicBezTo>
                      <a:pt x="32" y="171"/>
                      <a:pt x="40" y="175"/>
                      <a:pt x="49" y="175"/>
                    </a:cubicBezTo>
                    <a:cubicBezTo>
                      <a:pt x="79" y="175"/>
                      <a:pt x="129" y="129"/>
                      <a:pt x="166" y="129"/>
                    </a:cubicBezTo>
                    <a:cubicBezTo>
                      <a:pt x="206" y="119"/>
                      <a:pt x="226" y="80"/>
                      <a:pt x="256" y="40"/>
                    </a:cubicBezTo>
                    <a:cubicBezTo>
                      <a:pt x="216" y="40"/>
                      <a:pt x="186" y="20"/>
                      <a:pt x="1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8" name="Google Shape;3698;p21"/>
              <p:cNvSpPr/>
              <p:nvPr/>
            </p:nvSpPr>
            <p:spPr>
              <a:xfrm>
                <a:off x="11875666" y="-1750052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10" y="0"/>
                    </a:moveTo>
                    <a:lnTo>
                      <a:pt x="10" y="0"/>
                    </a:lnTo>
                    <a:cubicBezTo>
                      <a:pt x="1" y="20"/>
                      <a:pt x="10" y="30"/>
                      <a:pt x="30" y="40"/>
                    </a:cubicBezTo>
                    <a:cubicBezTo>
                      <a:pt x="30" y="40"/>
                      <a:pt x="30" y="30"/>
                      <a:pt x="30" y="30"/>
                    </a:cubicBezTo>
                    <a:cubicBezTo>
                      <a:pt x="30" y="20"/>
                      <a:pt x="2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99" name="Google Shape;3699;p21"/>
              <p:cNvSpPr/>
              <p:nvPr/>
            </p:nvSpPr>
            <p:spPr>
              <a:xfrm>
                <a:off x="11985806" y="-2685759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30" y="1"/>
                    </a:moveTo>
                    <a:cubicBezTo>
                      <a:pt x="1" y="11"/>
                      <a:pt x="11" y="21"/>
                      <a:pt x="30" y="41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0" name="Google Shape;3700;p21"/>
              <p:cNvSpPr/>
              <p:nvPr/>
            </p:nvSpPr>
            <p:spPr>
              <a:xfrm>
                <a:off x="11838953" y="-1644743"/>
                <a:ext cx="24153" cy="2705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168" extrusionOk="0">
                    <a:moveTo>
                      <a:pt x="76" y="0"/>
                    </a:moveTo>
                    <a:cubicBezTo>
                      <a:pt x="56" y="0"/>
                      <a:pt x="26" y="11"/>
                      <a:pt x="1" y="31"/>
                    </a:cubicBezTo>
                    <a:cubicBezTo>
                      <a:pt x="30" y="40"/>
                      <a:pt x="60" y="100"/>
                      <a:pt x="60" y="150"/>
                    </a:cubicBezTo>
                    <a:cubicBezTo>
                      <a:pt x="63" y="162"/>
                      <a:pt x="68" y="168"/>
                      <a:pt x="75" y="168"/>
                    </a:cubicBezTo>
                    <a:cubicBezTo>
                      <a:pt x="91" y="168"/>
                      <a:pt x="115" y="141"/>
                      <a:pt x="149" y="100"/>
                    </a:cubicBezTo>
                    <a:cubicBezTo>
                      <a:pt x="129" y="70"/>
                      <a:pt x="110" y="31"/>
                      <a:pt x="100" y="11"/>
                    </a:cubicBezTo>
                    <a:cubicBezTo>
                      <a:pt x="96" y="4"/>
                      <a:pt x="8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1" name="Google Shape;3701;p21"/>
              <p:cNvSpPr/>
              <p:nvPr/>
            </p:nvSpPr>
            <p:spPr>
              <a:xfrm>
                <a:off x="11889997" y="-1870176"/>
                <a:ext cx="1304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81" h="63" extrusionOk="0">
                    <a:moveTo>
                      <a:pt x="41" y="1"/>
                    </a:moveTo>
                    <a:cubicBezTo>
                      <a:pt x="38" y="1"/>
                      <a:pt x="35" y="1"/>
                      <a:pt x="31" y="3"/>
                    </a:cubicBezTo>
                    <a:cubicBezTo>
                      <a:pt x="11" y="3"/>
                      <a:pt x="1" y="23"/>
                      <a:pt x="11" y="62"/>
                    </a:cubicBezTo>
                    <a:cubicBezTo>
                      <a:pt x="31" y="62"/>
                      <a:pt x="50" y="52"/>
                      <a:pt x="80" y="52"/>
                    </a:cubicBezTo>
                    <a:cubicBezTo>
                      <a:pt x="72" y="27"/>
                      <a:pt x="63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2" name="Google Shape;3702;p21"/>
              <p:cNvSpPr/>
              <p:nvPr/>
            </p:nvSpPr>
            <p:spPr>
              <a:xfrm>
                <a:off x="11853606" y="-2064048"/>
                <a:ext cx="22221" cy="2673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6" extrusionOk="0">
                    <a:moveTo>
                      <a:pt x="67" y="1"/>
                    </a:moveTo>
                    <a:cubicBezTo>
                      <a:pt x="27" y="1"/>
                      <a:pt x="0" y="71"/>
                      <a:pt x="68" y="15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98" y="146"/>
                      <a:pt x="108" y="136"/>
                      <a:pt x="138" y="116"/>
                    </a:cubicBezTo>
                    <a:cubicBezTo>
                      <a:pt x="128" y="66"/>
                      <a:pt x="118" y="17"/>
                      <a:pt x="88" y="7"/>
                    </a:cubicBezTo>
                    <a:cubicBezTo>
                      <a:pt x="81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3" name="Google Shape;3703;p21"/>
              <p:cNvSpPr/>
              <p:nvPr/>
            </p:nvSpPr>
            <p:spPr>
              <a:xfrm>
                <a:off x="11704821" y="-1831530"/>
                <a:ext cx="255704" cy="214804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334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80" y="30"/>
                      <a:pt x="80" y="50"/>
                      <a:pt x="90" y="80"/>
                    </a:cubicBezTo>
                    <a:cubicBezTo>
                      <a:pt x="100" y="120"/>
                      <a:pt x="120" y="130"/>
                      <a:pt x="130" y="149"/>
                    </a:cubicBezTo>
                    <a:cubicBezTo>
                      <a:pt x="159" y="159"/>
                      <a:pt x="179" y="209"/>
                      <a:pt x="179" y="249"/>
                    </a:cubicBezTo>
                    <a:cubicBezTo>
                      <a:pt x="179" y="276"/>
                      <a:pt x="188" y="285"/>
                      <a:pt x="204" y="285"/>
                    </a:cubicBezTo>
                    <a:cubicBezTo>
                      <a:pt x="223" y="285"/>
                      <a:pt x="251" y="274"/>
                      <a:pt x="288" y="268"/>
                    </a:cubicBezTo>
                    <a:cubicBezTo>
                      <a:pt x="336" y="268"/>
                      <a:pt x="358" y="256"/>
                      <a:pt x="400" y="256"/>
                    </a:cubicBezTo>
                    <a:cubicBezTo>
                      <a:pt x="411" y="256"/>
                      <a:pt x="423" y="257"/>
                      <a:pt x="437" y="258"/>
                    </a:cubicBezTo>
                    <a:cubicBezTo>
                      <a:pt x="506" y="278"/>
                      <a:pt x="596" y="318"/>
                      <a:pt x="536" y="318"/>
                    </a:cubicBezTo>
                    <a:cubicBezTo>
                      <a:pt x="486" y="318"/>
                      <a:pt x="417" y="358"/>
                      <a:pt x="437" y="417"/>
                    </a:cubicBezTo>
                    <a:cubicBezTo>
                      <a:pt x="445" y="442"/>
                      <a:pt x="431" y="446"/>
                      <a:pt x="410" y="446"/>
                    </a:cubicBezTo>
                    <a:cubicBezTo>
                      <a:pt x="399" y="446"/>
                      <a:pt x="386" y="445"/>
                      <a:pt x="373" y="445"/>
                    </a:cubicBezTo>
                    <a:cubicBezTo>
                      <a:pt x="351" y="445"/>
                      <a:pt x="329" y="448"/>
                      <a:pt x="318" y="467"/>
                    </a:cubicBezTo>
                    <a:cubicBezTo>
                      <a:pt x="278" y="506"/>
                      <a:pt x="387" y="596"/>
                      <a:pt x="318" y="596"/>
                    </a:cubicBezTo>
                    <a:cubicBezTo>
                      <a:pt x="239" y="596"/>
                      <a:pt x="179" y="536"/>
                      <a:pt x="159" y="477"/>
                    </a:cubicBezTo>
                    <a:cubicBezTo>
                      <a:pt x="149" y="457"/>
                      <a:pt x="149" y="447"/>
                      <a:pt x="139" y="447"/>
                    </a:cubicBezTo>
                    <a:cubicBezTo>
                      <a:pt x="120" y="447"/>
                      <a:pt x="90" y="477"/>
                      <a:pt x="90" y="516"/>
                    </a:cubicBezTo>
                    <a:cubicBezTo>
                      <a:pt x="90" y="520"/>
                      <a:pt x="89" y="521"/>
                      <a:pt x="87" y="521"/>
                    </a:cubicBezTo>
                    <a:cubicBezTo>
                      <a:pt x="84" y="521"/>
                      <a:pt x="80" y="516"/>
                      <a:pt x="80" y="516"/>
                    </a:cubicBezTo>
                    <a:cubicBezTo>
                      <a:pt x="80" y="526"/>
                      <a:pt x="80" y="526"/>
                      <a:pt x="80" y="536"/>
                    </a:cubicBezTo>
                    <a:cubicBezTo>
                      <a:pt x="110" y="586"/>
                      <a:pt x="288" y="606"/>
                      <a:pt x="288" y="606"/>
                    </a:cubicBezTo>
                    <a:cubicBezTo>
                      <a:pt x="288" y="606"/>
                      <a:pt x="318" y="655"/>
                      <a:pt x="298" y="655"/>
                    </a:cubicBezTo>
                    <a:cubicBezTo>
                      <a:pt x="278" y="665"/>
                      <a:pt x="239" y="685"/>
                      <a:pt x="219" y="744"/>
                    </a:cubicBezTo>
                    <a:cubicBezTo>
                      <a:pt x="215" y="770"/>
                      <a:pt x="222" y="778"/>
                      <a:pt x="237" y="778"/>
                    </a:cubicBezTo>
                    <a:cubicBezTo>
                      <a:pt x="261" y="778"/>
                      <a:pt x="307" y="754"/>
                      <a:pt x="358" y="754"/>
                    </a:cubicBezTo>
                    <a:cubicBezTo>
                      <a:pt x="437" y="754"/>
                      <a:pt x="407" y="774"/>
                      <a:pt x="417" y="843"/>
                    </a:cubicBezTo>
                    <a:cubicBezTo>
                      <a:pt x="421" y="867"/>
                      <a:pt x="413" y="872"/>
                      <a:pt x="398" y="872"/>
                    </a:cubicBezTo>
                    <a:cubicBezTo>
                      <a:pt x="386" y="872"/>
                      <a:pt x="369" y="868"/>
                      <a:pt x="351" y="868"/>
                    </a:cubicBezTo>
                    <a:cubicBezTo>
                      <a:pt x="334" y="868"/>
                      <a:pt x="316" y="871"/>
                      <a:pt x="298" y="883"/>
                    </a:cubicBezTo>
                    <a:cubicBezTo>
                      <a:pt x="239" y="923"/>
                      <a:pt x="338" y="933"/>
                      <a:pt x="338" y="1022"/>
                    </a:cubicBezTo>
                    <a:cubicBezTo>
                      <a:pt x="338" y="1053"/>
                      <a:pt x="333" y="1064"/>
                      <a:pt x="325" y="1064"/>
                    </a:cubicBezTo>
                    <a:cubicBezTo>
                      <a:pt x="308" y="1064"/>
                      <a:pt x="276" y="1007"/>
                      <a:pt x="248" y="972"/>
                    </a:cubicBezTo>
                    <a:cubicBezTo>
                      <a:pt x="239" y="953"/>
                      <a:pt x="229" y="933"/>
                      <a:pt x="219" y="913"/>
                    </a:cubicBezTo>
                    <a:cubicBezTo>
                      <a:pt x="159" y="982"/>
                      <a:pt x="70" y="1062"/>
                      <a:pt x="40" y="1121"/>
                    </a:cubicBezTo>
                    <a:cubicBezTo>
                      <a:pt x="20" y="1181"/>
                      <a:pt x="30" y="1210"/>
                      <a:pt x="40" y="1220"/>
                    </a:cubicBezTo>
                    <a:lnTo>
                      <a:pt x="60" y="1220"/>
                    </a:lnTo>
                    <a:cubicBezTo>
                      <a:pt x="80" y="1210"/>
                      <a:pt x="120" y="1191"/>
                      <a:pt x="179" y="1141"/>
                    </a:cubicBezTo>
                    <a:cubicBezTo>
                      <a:pt x="202" y="1123"/>
                      <a:pt x="224" y="1115"/>
                      <a:pt x="244" y="1115"/>
                    </a:cubicBezTo>
                    <a:cubicBezTo>
                      <a:pt x="303" y="1115"/>
                      <a:pt x="351" y="1182"/>
                      <a:pt x="387" y="1270"/>
                    </a:cubicBezTo>
                    <a:lnTo>
                      <a:pt x="496" y="1260"/>
                    </a:lnTo>
                    <a:lnTo>
                      <a:pt x="754" y="1250"/>
                    </a:lnTo>
                    <a:cubicBezTo>
                      <a:pt x="754" y="1250"/>
                      <a:pt x="764" y="1240"/>
                      <a:pt x="774" y="1230"/>
                    </a:cubicBezTo>
                    <a:cubicBezTo>
                      <a:pt x="794" y="1220"/>
                      <a:pt x="814" y="1200"/>
                      <a:pt x="834" y="1191"/>
                    </a:cubicBezTo>
                    <a:cubicBezTo>
                      <a:pt x="859" y="1171"/>
                      <a:pt x="889" y="1160"/>
                      <a:pt x="909" y="1160"/>
                    </a:cubicBezTo>
                    <a:cubicBezTo>
                      <a:pt x="921" y="1160"/>
                      <a:pt x="929" y="1164"/>
                      <a:pt x="933" y="1171"/>
                    </a:cubicBezTo>
                    <a:cubicBezTo>
                      <a:pt x="943" y="1191"/>
                      <a:pt x="962" y="1230"/>
                      <a:pt x="982" y="1260"/>
                    </a:cubicBezTo>
                    <a:cubicBezTo>
                      <a:pt x="1004" y="1297"/>
                      <a:pt x="1027" y="1334"/>
                      <a:pt x="1036" y="1334"/>
                    </a:cubicBezTo>
                    <a:cubicBezTo>
                      <a:pt x="1040" y="1334"/>
                      <a:pt x="1042" y="1330"/>
                      <a:pt x="1042" y="1319"/>
                    </a:cubicBezTo>
                    <a:cubicBezTo>
                      <a:pt x="1052" y="1270"/>
                      <a:pt x="1071" y="1151"/>
                      <a:pt x="1091" y="1101"/>
                    </a:cubicBezTo>
                    <a:cubicBezTo>
                      <a:pt x="1101" y="1091"/>
                      <a:pt x="1101" y="1091"/>
                      <a:pt x="1101" y="1081"/>
                    </a:cubicBezTo>
                    <a:lnTo>
                      <a:pt x="1111" y="1081"/>
                    </a:lnTo>
                    <a:cubicBezTo>
                      <a:pt x="1121" y="1081"/>
                      <a:pt x="1121" y="1091"/>
                      <a:pt x="1121" y="1101"/>
                    </a:cubicBezTo>
                    <a:cubicBezTo>
                      <a:pt x="1151" y="1191"/>
                      <a:pt x="1171" y="1230"/>
                      <a:pt x="1240" y="1240"/>
                    </a:cubicBezTo>
                    <a:cubicBezTo>
                      <a:pt x="1290" y="1240"/>
                      <a:pt x="1300" y="1191"/>
                      <a:pt x="1300" y="1131"/>
                    </a:cubicBezTo>
                    <a:cubicBezTo>
                      <a:pt x="1309" y="1091"/>
                      <a:pt x="1309" y="1062"/>
                      <a:pt x="1319" y="1042"/>
                    </a:cubicBezTo>
                    <a:cubicBezTo>
                      <a:pt x="1325" y="1032"/>
                      <a:pt x="1331" y="1028"/>
                      <a:pt x="1338" y="1028"/>
                    </a:cubicBezTo>
                    <a:cubicBezTo>
                      <a:pt x="1371" y="1028"/>
                      <a:pt x="1413" y="1123"/>
                      <a:pt x="1421" y="1123"/>
                    </a:cubicBezTo>
                    <a:cubicBezTo>
                      <a:pt x="1422" y="1123"/>
                      <a:pt x="1422" y="1117"/>
                      <a:pt x="1419" y="1101"/>
                    </a:cubicBezTo>
                    <a:cubicBezTo>
                      <a:pt x="1399" y="1002"/>
                      <a:pt x="1498" y="962"/>
                      <a:pt x="1557" y="953"/>
                    </a:cubicBezTo>
                    <a:cubicBezTo>
                      <a:pt x="1587" y="953"/>
                      <a:pt x="1577" y="913"/>
                      <a:pt x="1557" y="873"/>
                    </a:cubicBezTo>
                    <a:cubicBezTo>
                      <a:pt x="1438" y="873"/>
                      <a:pt x="1369" y="853"/>
                      <a:pt x="1319" y="834"/>
                    </a:cubicBezTo>
                    <a:cubicBezTo>
                      <a:pt x="1309" y="834"/>
                      <a:pt x="1290" y="843"/>
                      <a:pt x="1270" y="843"/>
                    </a:cubicBezTo>
                    <a:cubicBezTo>
                      <a:pt x="1235" y="849"/>
                      <a:pt x="1187" y="872"/>
                      <a:pt x="1152" y="872"/>
                    </a:cubicBezTo>
                    <a:cubicBezTo>
                      <a:pt x="1128" y="872"/>
                      <a:pt x="1111" y="861"/>
                      <a:pt x="1111" y="824"/>
                    </a:cubicBezTo>
                    <a:cubicBezTo>
                      <a:pt x="1111" y="764"/>
                      <a:pt x="1121" y="705"/>
                      <a:pt x="1111" y="675"/>
                    </a:cubicBezTo>
                    <a:cubicBezTo>
                      <a:pt x="1111" y="655"/>
                      <a:pt x="1111" y="645"/>
                      <a:pt x="1091" y="645"/>
                    </a:cubicBezTo>
                    <a:cubicBezTo>
                      <a:pt x="1081" y="645"/>
                      <a:pt x="1071" y="655"/>
                      <a:pt x="1062" y="665"/>
                    </a:cubicBezTo>
                    <a:cubicBezTo>
                      <a:pt x="1032" y="705"/>
                      <a:pt x="1012" y="744"/>
                      <a:pt x="972" y="754"/>
                    </a:cubicBezTo>
                    <a:cubicBezTo>
                      <a:pt x="935" y="754"/>
                      <a:pt x="885" y="800"/>
                      <a:pt x="855" y="800"/>
                    </a:cubicBezTo>
                    <a:cubicBezTo>
                      <a:pt x="846" y="800"/>
                      <a:pt x="838" y="796"/>
                      <a:pt x="834" y="784"/>
                    </a:cubicBezTo>
                    <a:cubicBezTo>
                      <a:pt x="817" y="742"/>
                      <a:pt x="807" y="657"/>
                      <a:pt x="835" y="657"/>
                    </a:cubicBezTo>
                    <a:cubicBezTo>
                      <a:pt x="840" y="657"/>
                      <a:pt x="846" y="659"/>
                      <a:pt x="853" y="665"/>
                    </a:cubicBezTo>
                    <a:cubicBezTo>
                      <a:pt x="865" y="673"/>
                      <a:pt x="877" y="677"/>
                      <a:pt x="889" y="677"/>
                    </a:cubicBezTo>
                    <a:cubicBezTo>
                      <a:pt x="920" y="677"/>
                      <a:pt x="951" y="654"/>
                      <a:pt x="972" y="625"/>
                    </a:cubicBezTo>
                    <a:cubicBezTo>
                      <a:pt x="982" y="606"/>
                      <a:pt x="1002" y="586"/>
                      <a:pt x="992" y="566"/>
                    </a:cubicBezTo>
                    <a:cubicBezTo>
                      <a:pt x="962" y="516"/>
                      <a:pt x="834" y="437"/>
                      <a:pt x="903" y="417"/>
                    </a:cubicBezTo>
                    <a:cubicBezTo>
                      <a:pt x="909" y="415"/>
                      <a:pt x="915" y="414"/>
                      <a:pt x="922" y="414"/>
                    </a:cubicBezTo>
                    <a:cubicBezTo>
                      <a:pt x="973" y="414"/>
                      <a:pt x="1045" y="472"/>
                      <a:pt x="1071" y="506"/>
                    </a:cubicBezTo>
                    <a:cubicBezTo>
                      <a:pt x="1081" y="516"/>
                      <a:pt x="1091" y="526"/>
                      <a:pt x="1091" y="536"/>
                    </a:cubicBezTo>
                    <a:cubicBezTo>
                      <a:pt x="1091" y="536"/>
                      <a:pt x="1091" y="546"/>
                      <a:pt x="1091" y="546"/>
                    </a:cubicBezTo>
                    <a:cubicBezTo>
                      <a:pt x="1111" y="576"/>
                      <a:pt x="1141" y="606"/>
                      <a:pt x="1171" y="615"/>
                    </a:cubicBezTo>
                    <a:cubicBezTo>
                      <a:pt x="1131" y="556"/>
                      <a:pt x="1091" y="496"/>
                      <a:pt x="1032" y="427"/>
                    </a:cubicBezTo>
                    <a:cubicBezTo>
                      <a:pt x="754" y="100"/>
                      <a:pt x="1" y="377"/>
                      <a:pt x="258" y="80"/>
                    </a:cubicBezTo>
                    <a:cubicBezTo>
                      <a:pt x="253" y="75"/>
                      <a:pt x="248" y="73"/>
                      <a:pt x="244" y="73"/>
                    </a:cubicBezTo>
                    <a:cubicBezTo>
                      <a:pt x="239" y="73"/>
                      <a:pt x="234" y="75"/>
                      <a:pt x="229" y="80"/>
                    </a:cubicBezTo>
                    <a:cubicBezTo>
                      <a:pt x="224" y="83"/>
                      <a:pt x="218" y="85"/>
                      <a:pt x="211" y="85"/>
                    </a:cubicBezTo>
                    <a:cubicBezTo>
                      <a:pt x="175" y="85"/>
                      <a:pt x="118" y="46"/>
                      <a:pt x="110" y="21"/>
                    </a:cubicBezTo>
                    <a:cubicBezTo>
                      <a:pt x="100" y="11"/>
                      <a:pt x="90" y="1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4" name="Google Shape;3704;p21"/>
              <p:cNvSpPr/>
              <p:nvPr/>
            </p:nvSpPr>
            <p:spPr>
              <a:xfrm>
                <a:off x="11751195" y="-1828954"/>
                <a:ext cx="644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40" h="35" extrusionOk="0"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0" y="14"/>
                      <a:pt x="0" y="24"/>
                      <a:pt x="10" y="34"/>
                    </a:cubicBezTo>
                    <a:cubicBezTo>
                      <a:pt x="20" y="24"/>
                      <a:pt x="30" y="14"/>
                      <a:pt x="40" y="5"/>
                    </a:cubicBezTo>
                    <a:cubicBezTo>
                      <a:pt x="34" y="2"/>
                      <a:pt x="29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5" name="Google Shape;3705;p21"/>
              <p:cNvSpPr/>
              <p:nvPr/>
            </p:nvSpPr>
            <p:spPr>
              <a:xfrm>
                <a:off x="11696931" y="-1813979"/>
                <a:ext cx="161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" extrusionOk="0">
                    <a:moveTo>
                      <a:pt x="40" y="1"/>
                    </a:moveTo>
                    <a:cubicBezTo>
                      <a:pt x="40" y="11"/>
                      <a:pt x="30" y="21"/>
                      <a:pt x="10" y="21"/>
                    </a:cubicBezTo>
                    <a:cubicBezTo>
                      <a:pt x="10" y="21"/>
                      <a:pt x="10" y="31"/>
                      <a:pt x="0" y="31"/>
                    </a:cubicBezTo>
                    <a:cubicBezTo>
                      <a:pt x="10" y="40"/>
                      <a:pt x="20" y="60"/>
                      <a:pt x="30" y="80"/>
                    </a:cubicBezTo>
                    <a:lnTo>
                      <a:pt x="40" y="80"/>
                    </a:lnTo>
                    <a:cubicBezTo>
                      <a:pt x="69" y="80"/>
                      <a:pt x="79" y="70"/>
                      <a:pt x="99" y="60"/>
                    </a:cubicBezTo>
                    <a:cubicBezTo>
                      <a:pt x="79" y="31"/>
                      <a:pt x="79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6" name="Google Shape;3706;p21"/>
              <p:cNvSpPr/>
              <p:nvPr/>
            </p:nvSpPr>
            <p:spPr>
              <a:xfrm>
                <a:off x="11684049" y="-1805928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1" y="0"/>
                    </a:moveTo>
                    <a:cubicBezTo>
                      <a:pt x="11" y="0"/>
                      <a:pt x="21" y="10"/>
                      <a:pt x="30" y="10"/>
                    </a:cubicBezTo>
                    <a:cubicBezTo>
                      <a:pt x="21" y="1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7" name="Google Shape;3707;p21"/>
              <p:cNvSpPr/>
              <p:nvPr/>
            </p:nvSpPr>
            <p:spPr>
              <a:xfrm>
                <a:off x="11683888" y="-1703678"/>
                <a:ext cx="24314" cy="27213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9" extrusionOk="0">
                    <a:moveTo>
                      <a:pt x="29" y="1"/>
                    </a:moveTo>
                    <a:cubicBezTo>
                      <a:pt x="1" y="1"/>
                      <a:pt x="22" y="79"/>
                      <a:pt x="22" y="129"/>
                    </a:cubicBezTo>
                    <a:cubicBezTo>
                      <a:pt x="22" y="149"/>
                      <a:pt x="31" y="159"/>
                      <a:pt x="31" y="168"/>
                    </a:cubicBezTo>
                    <a:cubicBezTo>
                      <a:pt x="61" y="149"/>
                      <a:pt x="101" y="129"/>
                      <a:pt x="150" y="109"/>
                    </a:cubicBezTo>
                    <a:cubicBezTo>
                      <a:pt x="141" y="59"/>
                      <a:pt x="101" y="40"/>
                      <a:pt x="51" y="10"/>
                    </a:cubicBez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8" name="Google Shape;3708;p21"/>
              <p:cNvSpPr/>
              <p:nvPr/>
            </p:nvSpPr>
            <p:spPr>
              <a:xfrm>
                <a:off x="11646369" y="-1687736"/>
                <a:ext cx="36230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39" extrusionOk="0">
                    <a:moveTo>
                      <a:pt x="176" y="0"/>
                    </a:moveTo>
                    <a:cubicBezTo>
                      <a:pt x="165" y="0"/>
                      <a:pt x="148" y="20"/>
                      <a:pt x="86" y="20"/>
                    </a:cubicBezTo>
                    <a:cubicBezTo>
                      <a:pt x="73" y="19"/>
                      <a:pt x="62" y="18"/>
                      <a:pt x="55" y="18"/>
                    </a:cubicBezTo>
                    <a:cubicBezTo>
                      <a:pt x="1" y="18"/>
                      <a:pt x="83" y="49"/>
                      <a:pt x="136" y="119"/>
                    </a:cubicBezTo>
                    <a:cubicBezTo>
                      <a:pt x="145" y="129"/>
                      <a:pt x="155" y="129"/>
                      <a:pt x="155" y="139"/>
                    </a:cubicBezTo>
                    <a:cubicBezTo>
                      <a:pt x="165" y="119"/>
                      <a:pt x="195" y="99"/>
                      <a:pt x="225" y="89"/>
                    </a:cubicBezTo>
                    <a:cubicBezTo>
                      <a:pt x="215" y="69"/>
                      <a:pt x="215" y="60"/>
                      <a:pt x="205" y="50"/>
                    </a:cubicBezTo>
                    <a:cubicBezTo>
                      <a:pt x="188" y="11"/>
                      <a:pt x="184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09" name="Google Shape;3709;p21"/>
              <p:cNvSpPr/>
              <p:nvPr/>
            </p:nvSpPr>
            <p:spPr>
              <a:xfrm>
                <a:off x="11628657" y="-1670829"/>
                <a:ext cx="41222" cy="23509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46" extrusionOk="0">
                    <a:moveTo>
                      <a:pt x="57" y="0"/>
                    </a:moveTo>
                    <a:cubicBezTo>
                      <a:pt x="1" y="0"/>
                      <a:pt x="117" y="133"/>
                      <a:pt x="117" y="133"/>
                    </a:cubicBezTo>
                    <a:cubicBezTo>
                      <a:pt x="117" y="133"/>
                      <a:pt x="155" y="146"/>
                      <a:pt x="200" y="146"/>
                    </a:cubicBezTo>
                    <a:cubicBezTo>
                      <a:pt x="212" y="146"/>
                      <a:pt x="224" y="145"/>
                      <a:pt x="236" y="143"/>
                    </a:cubicBezTo>
                    <a:cubicBezTo>
                      <a:pt x="236" y="133"/>
                      <a:pt x="246" y="113"/>
                      <a:pt x="255" y="103"/>
                    </a:cubicBezTo>
                    <a:cubicBezTo>
                      <a:pt x="246" y="93"/>
                      <a:pt x="246" y="83"/>
                      <a:pt x="255" y="74"/>
                    </a:cubicBezTo>
                    <a:cubicBezTo>
                      <a:pt x="246" y="74"/>
                      <a:pt x="226" y="64"/>
                      <a:pt x="216" y="64"/>
                    </a:cubicBezTo>
                    <a:cubicBezTo>
                      <a:pt x="156" y="54"/>
                      <a:pt x="176" y="34"/>
                      <a:pt x="77" y="4"/>
                    </a:cubicBezTo>
                    <a:cubicBezTo>
                      <a:pt x="69" y="2"/>
                      <a:pt x="62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0" name="Google Shape;3710;p21"/>
              <p:cNvSpPr/>
              <p:nvPr/>
            </p:nvSpPr>
            <p:spPr>
              <a:xfrm>
                <a:off x="11645725" y="-2550016"/>
                <a:ext cx="297087" cy="72379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4495" extrusionOk="0">
                    <a:moveTo>
                      <a:pt x="737" y="0"/>
                    </a:moveTo>
                    <a:cubicBezTo>
                      <a:pt x="736" y="0"/>
                      <a:pt x="734" y="20"/>
                      <a:pt x="734" y="70"/>
                    </a:cubicBezTo>
                    <a:lnTo>
                      <a:pt x="734" y="209"/>
                    </a:lnTo>
                    <a:cubicBezTo>
                      <a:pt x="734" y="159"/>
                      <a:pt x="732" y="139"/>
                      <a:pt x="728" y="139"/>
                    </a:cubicBezTo>
                    <a:cubicBezTo>
                      <a:pt x="716" y="139"/>
                      <a:pt x="690" y="330"/>
                      <a:pt x="675" y="368"/>
                    </a:cubicBezTo>
                    <a:cubicBezTo>
                      <a:pt x="645" y="417"/>
                      <a:pt x="665" y="417"/>
                      <a:pt x="655" y="497"/>
                    </a:cubicBezTo>
                    <a:cubicBezTo>
                      <a:pt x="655" y="530"/>
                      <a:pt x="652" y="541"/>
                      <a:pt x="642" y="541"/>
                    </a:cubicBezTo>
                    <a:cubicBezTo>
                      <a:pt x="629" y="541"/>
                      <a:pt x="606" y="522"/>
                      <a:pt x="566" y="516"/>
                    </a:cubicBezTo>
                    <a:cubicBezTo>
                      <a:pt x="561" y="515"/>
                      <a:pt x="556" y="515"/>
                      <a:pt x="552" y="515"/>
                    </a:cubicBezTo>
                    <a:cubicBezTo>
                      <a:pt x="514" y="515"/>
                      <a:pt x="549" y="556"/>
                      <a:pt x="576" y="556"/>
                    </a:cubicBezTo>
                    <a:cubicBezTo>
                      <a:pt x="579" y="555"/>
                      <a:pt x="582" y="555"/>
                      <a:pt x="585" y="555"/>
                    </a:cubicBezTo>
                    <a:cubicBezTo>
                      <a:pt x="621" y="555"/>
                      <a:pt x="654" y="606"/>
                      <a:pt x="645" y="616"/>
                    </a:cubicBezTo>
                    <a:cubicBezTo>
                      <a:pt x="635" y="635"/>
                      <a:pt x="546" y="665"/>
                      <a:pt x="576" y="744"/>
                    </a:cubicBezTo>
                    <a:cubicBezTo>
                      <a:pt x="597" y="787"/>
                      <a:pt x="563" y="799"/>
                      <a:pt x="531" y="799"/>
                    </a:cubicBezTo>
                    <a:cubicBezTo>
                      <a:pt x="518" y="799"/>
                      <a:pt x="505" y="797"/>
                      <a:pt x="497" y="794"/>
                    </a:cubicBezTo>
                    <a:cubicBezTo>
                      <a:pt x="491" y="790"/>
                      <a:pt x="485" y="789"/>
                      <a:pt x="479" y="789"/>
                    </a:cubicBezTo>
                    <a:cubicBezTo>
                      <a:pt x="455" y="789"/>
                      <a:pt x="436" y="819"/>
                      <a:pt x="477" y="844"/>
                    </a:cubicBezTo>
                    <a:cubicBezTo>
                      <a:pt x="526" y="883"/>
                      <a:pt x="487" y="992"/>
                      <a:pt x="437" y="992"/>
                    </a:cubicBezTo>
                    <a:cubicBezTo>
                      <a:pt x="406" y="992"/>
                      <a:pt x="381" y="950"/>
                      <a:pt x="344" y="950"/>
                    </a:cubicBezTo>
                    <a:cubicBezTo>
                      <a:pt x="333" y="950"/>
                      <a:pt x="321" y="954"/>
                      <a:pt x="308" y="963"/>
                    </a:cubicBezTo>
                    <a:cubicBezTo>
                      <a:pt x="298" y="972"/>
                      <a:pt x="298" y="972"/>
                      <a:pt x="288" y="982"/>
                    </a:cubicBezTo>
                    <a:cubicBezTo>
                      <a:pt x="278" y="992"/>
                      <a:pt x="278" y="992"/>
                      <a:pt x="268" y="1002"/>
                    </a:cubicBezTo>
                    <a:cubicBezTo>
                      <a:pt x="268" y="1002"/>
                      <a:pt x="268" y="1012"/>
                      <a:pt x="268" y="1012"/>
                    </a:cubicBezTo>
                    <a:cubicBezTo>
                      <a:pt x="259" y="1032"/>
                      <a:pt x="298" y="1022"/>
                      <a:pt x="338" y="1032"/>
                    </a:cubicBezTo>
                    <a:cubicBezTo>
                      <a:pt x="348" y="1042"/>
                      <a:pt x="368" y="1042"/>
                      <a:pt x="378" y="1062"/>
                    </a:cubicBezTo>
                    <a:cubicBezTo>
                      <a:pt x="411" y="1112"/>
                      <a:pt x="395" y="1134"/>
                      <a:pt x="436" y="1134"/>
                    </a:cubicBezTo>
                    <a:cubicBezTo>
                      <a:pt x="444" y="1134"/>
                      <a:pt x="454" y="1133"/>
                      <a:pt x="467" y="1131"/>
                    </a:cubicBezTo>
                    <a:cubicBezTo>
                      <a:pt x="546" y="1131"/>
                      <a:pt x="526" y="1220"/>
                      <a:pt x="546" y="1369"/>
                    </a:cubicBezTo>
                    <a:cubicBezTo>
                      <a:pt x="550" y="1429"/>
                      <a:pt x="531" y="1450"/>
                      <a:pt x="508" y="1450"/>
                    </a:cubicBezTo>
                    <a:cubicBezTo>
                      <a:pt x="477" y="1450"/>
                      <a:pt x="441" y="1413"/>
                      <a:pt x="447" y="1379"/>
                    </a:cubicBezTo>
                    <a:cubicBezTo>
                      <a:pt x="467" y="1320"/>
                      <a:pt x="427" y="1300"/>
                      <a:pt x="318" y="1240"/>
                    </a:cubicBezTo>
                    <a:cubicBezTo>
                      <a:pt x="298" y="1232"/>
                      <a:pt x="286" y="1228"/>
                      <a:pt x="279" y="1228"/>
                    </a:cubicBezTo>
                    <a:cubicBezTo>
                      <a:pt x="242" y="1228"/>
                      <a:pt x="341" y="1321"/>
                      <a:pt x="358" y="1379"/>
                    </a:cubicBezTo>
                    <a:cubicBezTo>
                      <a:pt x="363" y="1410"/>
                      <a:pt x="360" y="1425"/>
                      <a:pt x="350" y="1425"/>
                    </a:cubicBezTo>
                    <a:cubicBezTo>
                      <a:pt x="341" y="1425"/>
                      <a:pt x="327" y="1413"/>
                      <a:pt x="308" y="1389"/>
                    </a:cubicBezTo>
                    <a:cubicBezTo>
                      <a:pt x="297" y="1378"/>
                      <a:pt x="288" y="1374"/>
                      <a:pt x="279" y="1374"/>
                    </a:cubicBezTo>
                    <a:cubicBezTo>
                      <a:pt x="246" y="1374"/>
                      <a:pt x="225" y="1436"/>
                      <a:pt x="209" y="1498"/>
                    </a:cubicBezTo>
                    <a:cubicBezTo>
                      <a:pt x="189" y="1577"/>
                      <a:pt x="249" y="1518"/>
                      <a:pt x="278" y="1587"/>
                    </a:cubicBezTo>
                    <a:cubicBezTo>
                      <a:pt x="286" y="1612"/>
                      <a:pt x="301" y="1622"/>
                      <a:pt x="318" y="1622"/>
                    </a:cubicBezTo>
                    <a:cubicBezTo>
                      <a:pt x="349" y="1622"/>
                      <a:pt x="388" y="1593"/>
                      <a:pt x="407" y="1567"/>
                    </a:cubicBezTo>
                    <a:cubicBezTo>
                      <a:pt x="420" y="1558"/>
                      <a:pt x="430" y="1554"/>
                      <a:pt x="441" y="1554"/>
                    </a:cubicBezTo>
                    <a:cubicBezTo>
                      <a:pt x="466" y="1554"/>
                      <a:pt x="494" y="1576"/>
                      <a:pt x="556" y="1617"/>
                    </a:cubicBezTo>
                    <a:cubicBezTo>
                      <a:pt x="635" y="1676"/>
                      <a:pt x="516" y="1716"/>
                      <a:pt x="477" y="1756"/>
                    </a:cubicBezTo>
                    <a:cubicBezTo>
                      <a:pt x="464" y="1768"/>
                      <a:pt x="453" y="1771"/>
                      <a:pt x="441" y="1771"/>
                    </a:cubicBezTo>
                    <a:cubicBezTo>
                      <a:pt x="431" y="1771"/>
                      <a:pt x="421" y="1769"/>
                      <a:pt x="409" y="1769"/>
                    </a:cubicBezTo>
                    <a:cubicBezTo>
                      <a:pt x="388" y="1769"/>
                      <a:pt x="363" y="1775"/>
                      <a:pt x="328" y="1805"/>
                    </a:cubicBezTo>
                    <a:cubicBezTo>
                      <a:pt x="271" y="1854"/>
                      <a:pt x="267" y="1903"/>
                      <a:pt x="252" y="1903"/>
                    </a:cubicBezTo>
                    <a:cubicBezTo>
                      <a:pt x="248" y="1903"/>
                      <a:pt x="244" y="1900"/>
                      <a:pt x="239" y="1895"/>
                    </a:cubicBezTo>
                    <a:cubicBezTo>
                      <a:pt x="234" y="1890"/>
                      <a:pt x="226" y="1887"/>
                      <a:pt x="219" y="1887"/>
                    </a:cubicBezTo>
                    <a:cubicBezTo>
                      <a:pt x="211" y="1887"/>
                      <a:pt x="204" y="1890"/>
                      <a:pt x="199" y="1895"/>
                    </a:cubicBezTo>
                    <a:cubicBezTo>
                      <a:pt x="199" y="1895"/>
                      <a:pt x="189" y="1895"/>
                      <a:pt x="189" y="1905"/>
                    </a:cubicBezTo>
                    <a:cubicBezTo>
                      <a:pt x="199" y="1905"/>
                      <a:pt x="209" y="1905"/>
                      <a:pt x="219" y="1914"/>
                    </a:cubicBezTo>
                    <a:cubicBezTo>
                      <a:pt x="288" y="1964"/>
                      <a:pt x="179" y="1924"/>
                      <a:pt x="140" y="1964"/>
                    </a:cubicBezTo>
                    <a:cubicBezTo>
                      <a:pt x="120" y="1984"/>
                      <a:pt x="110" y="2004"/>
                      <a:pt x="90" y="2033"/>
                    </a:cubicBezTo>
                    <a:cubicBezTo>
                      <a:pt x="80" y="2053"/>
                      <a:pt x="70" y="2063"/>
                      <a:pt x="70" y="2083"/>
                    </a:cubicBezTo>
                    <a:cubicBezTo>
                      <a:pt x="66" y="2100"/>
                      <a:pt x="75" y="2108"/>
                      <a:pt x="88" y="2108"/>
                    </a:cubicBezTo>
                    <a:cubicBezTo>
                      <a:pt x="105" y="2108"/>
                      <a:pt x="128" y="2095"/>
                      <a:pt x="140" y="2073"/>
                    </a:cubicBezTo>
                    <a:cubicBezTo>
                      <a:pt x="143" y="2059"/>
                      <a:pt x="145" y="2054"/>
                      <a:pt x="147" y="2054"/>
                    </a:cubicBezTo>
                    <a:cubicBezTo>
                      <a:pt x="151" y="2054"/>
                      <a:pt x="153" y="2073"/>
                      <a:pt x="159" y="2093"/>
                    </a:cubicBezTo>
                    <a:cubicBezTo>
                      <a:pt x="169" y="2093"/>
                      <a:pt x="179" y="2083"/>
                      <a:pt x="189" y="2083"/>
                    </a:cubicBezTo>
                    <a:cubicBezTo>
                      <a:pt x="209" y="2073"/>
                      <a:pt x="229" y="2073"/>
                      <a:pt x="229" y="2073"/>
                    </a:cubicBezTo>
                    <a:cubicBezTo>
                      <a:pt x="239" y="2063"/>
                      <a:pt x="249" y="2043"/>
                      <a:pt x="259" y="2033"/>
                    </a:cubicBezTo>
                    <a:cubicBezTo>
                      <a:pt x="268" y="2014"/>
                      <a:pt x="278" y="1994"/>
                      <a:pt x="288" y="1964"/>
                    </a:cubicBezTo>
                    <a:cubicBezTo>
                      <a:pt x="298" y="1964"/>
                      <a:pt x="298" y="1964"/>
                      <a:pt x="298" y="1954"/>
                    </a:cubicBezTo>
                    <a:cubicBezTo>
                      <a:pt x="308" y="1940"/>
                      <a:pt x="315" y="1935"/>
                      <a:pt x="320" y="1935"/>
                    </a:cubicBezTo>
                    <a:cubicBezTo>
                      <a:pt x="329" y="1935"/>
                      <a:pt x="331" y="1954"/>
                      <a:pt x="338" y="1974"/>
                    </a:cubicBezTo>
                    <a:cubicBezTo>
                      <a:pt x="338" y="2014"/>
                      <a:pt x="338" y="2053"/>
                      <a:pt x="338" y="2053"/>
                    </a:cubicBezTo>
                    <a:cubicBezTo>
                      <a:pt x="338" y="2053"/>
                      <a:pt x="338" y="2063"/>
                      <a:pt x="338" y="2063"/>
                    </a:cubicBezTo>
                    <a:cubicBezTo>
                      <a:pt x="348" y="2093"/>
                      <a:pt x="378" y="2172"/>
                      <a:pt x="427" y="2212"/>
                    </a:cubicBezTo>
                    <a:cubicBezTo>
                      <a:pt x="477" y="2261"/>
                      <a:pt x="407" y="2291"/>
                      <a:pt x="358" y="2301"/>
                    </a:cubicBezTo>
                    <a:cubicBezTo>
                      <a:pt x="328" y="2301"/>
                      <a:pt x="318" y="2311"/>
                      <a:pt x="298" y="2321"/>
                    </a:cubicBezTo>
                    <a:cubicBezTo>
                      <a:pt x="278" y="2341"/>
                      <a:pt x="259" y="2361"/>
                      <a:pt x="239" y="2380"/>
                    </a:cubicBezTo>
                    <a:cubicBezTo>
                      <a:pt x="231" y="2388"/>
                      <a:pt x="219" y="2391"/>
                      <a:pt x="205" y="2391"/>
                    </a:cubicBezTo>
                    <a:cubicBezTo>
                      <a:pt x="181" y="2391"/>
                      <a:pt x="150" y="2383"/>
                      <a:pt x="120" y="2371"/>
                    </a:cubicBezTo>
                    <a:cubicBezTo>
                      <a:pt x="100" y="2361"/>
                      <a:pt x="70" y="2361"/>
                      <a:pt x="50" y="2351"/>
                    </a:cubicBezTo>
                    <a:lnTo>
                      <a:pt x="30" y="2351"/>
                    </a:lnTo>
                    <a:cubicBezTo>
                      <a:pt x="21" y="2361"/>
                      <a:pt x="11" y="2380"/>
                      <a:pt x="1" y="2390"/>
                    </a:cubicBezTo>
                    <a:cubicBezTo>
                      <a:pt x="11" y="2400"/>
                      <a:pt x="30" y="2410"/>
                      <a:pt x="40" y="2420"/>
                    </a:cubicBezTo>
                    <a:cubicBezTo>
                      <a:pt x="49" y="2425"/>
                      <a:pt x="58" y="2426"/>
                      <a:pt x="66" y="2426"/>
                    </a:cubicBezTo>
                    <a:cubicBezTo>
                      <a:pt x="82" y="2426"/>
                      <a:pt x="97" y="2421"/>
                      <a:pt x="116" y="2421"/>
                    </a:cubicBezTo>
                    <a:cubicBezTo>
                      <a:pt x="133" y="2421"/>
                      <a:pt x="154" y="2425"/>
                      <a:pt x="179" y="2440"/>
                    </a:cubicBezTo>
                    <a:cubicBezTo>
                      <a:pt x="232" y="2478"/>
                      <a:pt x="239" y="2510"/>
                      <a:pt x="252" y="2510"/>
                    </a:cubicBezTo>
                    <a:cubicBezTo>
                      <a:pt x="257" y="2510"/>
                      <a:pt x="261" y="2507"/>
                      <a:pt x="268" y="2499"/>
                    </a:cubicBezTo>
                    <a:cubicBezTo>
                      <a:pt x="272" y="2498"/>
                      <a:pt x="276" y="2497"/>
                      <a:pt x="279" y="2497"/>
                    </a:cubicBezTo>
                    <a:cubicBezTo>
                      <a:pt x="296" y="2497"/>
                      <a:pt x="314" y="2513"/>
                      <a:pt x="338" y="2529"/>
                    </a:cubicBezTo>
                    <a:cubicBezTo>
                      <a:pt x="358" y="2519"/>
                      <a:pt x="368" y="2509"/>
                      <a:pt x="397" y="2490"/>
                    </a:cubicBezTo>
                    <a:cubicBezTo>
                      <a:pt x="407" y="2484"/>
                      <a:pt x="416" y="2482"/>
                      <a:pt x="424" y="2482"/>
                    </a:cubicBezTo>
                    <a:cubicBezTo>
                      <a:pt x="472" y="2482"/>
                      <a:pt x="487" y="2573"/>
                      <a:pt x="487" y="2599"/>
                    </a:cubicBezTo>
                    <a:cubicBezTo>
                      <a:pt x="487" y="2638"/>
                      <a:pt x="447" y="2648"/>
                      <a:pt x="378" y="2668"/>
                    </a:cubicBezTo>
                    <a:cubicBezTo>
                      <a:pt x="368" y="2668"/>
                      <a:pt x="368" y="2668"/>
                      <a:pt x="368" y="2678"/>
                    </a:cubicBezTo>
                    <a:cubicBezTo>
                      <a:pt x="338" y="2688"/>
                      <a:pt x="318" y="2718"/>
                      <a:pt x="308" y="2747"/>
                    </a:cubicBezTo>
                    <a:cubicBezTo>
                      <a:pt x="298" y="2767"/>
                      <a:pt x="288" y="2797"/>
                      <a:pt x="278" y="2817"/>
                    </a:cubicBezTo>
                    <a:cubicBezTo>
                      <a:pt x="288" y="2822"/>
                      <a:pt x="299" y="2823"/>
                      <a:pt x="310" y="2823"/>
                    </a:cubicBezTo>
                    <a:cubicBezTo>
                      <a:pt x="347" y="2823"/>
                      <a:pt x="394" y="2804"/>
                      <a:pt x="447" y="2797"/>
                    </a:cubicBezTo>
                    <a:cubicBezTo>
                      <a:pt x="456" y="2796"/>
                      <a:pt x="465" y="2795"/>
                      <a:pt x="473" y="2795"/>
                    </a:cubicBezTo>
                    <a:cubicBezTo>
                      <a:pt x="529" y="2795"/>
                      <a:pt x="572" y="2823"/>
                      <a:pt x="615" y="2866"/>
                    </a:cubicBezTo>
                    <a:cubicBezTo>
                      <a:pt x="652" y="2897"/>
                      <a:pt x="640" y="2908"/>
                      <a:pt x="605" y="2908"/>
                    </a:cubicBezTo>
                    <a:cubicBezTo>
                      <a:pt x="583" y="2908"/>
                      <a:pt x="551" y="2904"/>
                      <a:pt x="516" y="2896"/>
                    </a:cubicBezTo>
                    <a:cubicBezTo>
                      <a:pt x="503" y="2891"/>
                      <a:pt x="492" y="2889"/>
                      <a:pt x="483" y="2889"/>
                    </a:cubicBezTo>
                    <a:cubicBezTo>
                      <a:pt x="440" y="2889"/>
                      <a:pt x="447" y="2939"/>
                      <a:pt x="447" y="2956"/>
                    </a:cubicBezTo>
                    <a:cubicBezTo>
                      <a:pt x="447" y="2965"/>
                      <a:pt x="477" y="2995"/>
                      <a:pt x="586" y="3045"/>
                    </a:cubicBezTo>
                    <a:cubicBezTo>
                      <a:pt x="640" y="3072"/>
                      <a:pt x="632" y="3087"/>
                      <a:pt x="602" y="3087"/>
                    </a:cubicBezTo>
                    <a:cubicBezTo>
                      <a:pt x="577" y="3087"/>
                      <a:pt x="538" y="3077"/>
                      <a:pt x="506" y="3055"/>
                    </a:cubicBezTo>
                    <a:cubicBezTo>
                      <a:pt x="437" y="3015"/>
                      <a:pt x="417" y="3005"/>
                      <a:pt x="358" y="2946"/>
                    </a:cubicBezTo>
                    <a:cubicBezTo>
                      <a:pt x="339" y="2924"/>
                      <a:pt x="326" y="2916"/>
                      <a:pt x="316" y="2916"/>
                    </a:cubicBezTo>
                    <a:cubicBezTo>
                      <a:pt x="294" y="2916"/>
                      <a:pt x="291" y="2958"/>
                      <a:pt x="298" y="2985"/>
                    </a:cubicBezTo>
                    <a:cubicBezTo>
                      <a:pt x="307" y="3008"/>
                      <a:pt x="300" y="3018"/>
                      <a:pt x="285" y="3018"/>
                    </a:cubicBezTo>
                    <a:cubicBezTo>
                      <a:pt x="266" y="3018"/>
                      <a:pt x="236" y="3003"/>
                      <a:pt x="209" y="2975"/>
                    </a:cubicBezTo>
                    <a:cubicBezTo>
                      <a:pt x="159" y="2916"/>
                      <a:pt x="179" y="2906"/>
                      <a:pt x="120" y="2886"/>
                    </a:cubicBezTo>
                    <a:cubicBezTo>
                      <a:pt x="112" y="2884"/>
                      <a:pt x="105" y="2882"/>
                      <a:pt x="98" y="2882"/>
                    </a:cubicBezTo>
                    <a:cubicBezTo>
                      <a:pt x="79" y="2882"/>
                      <a:pt x="65" y="2891"/>
                      <a:pt x="50" y="2906"/>
                    </a:cubicBezTo>
                    <a:cubicBezTo>
                      <a:pt x="50" y="2916"/>
                      <a:pt x="50" y="2916"/>
                      <a:pt x="50" y="2916"/>
                    </a:cubicBezTo>
                    <a:cubicBezTo>
                      <a:pt x="64" y="2942"/>
                      <a:pt x="72" y="2956"/>
                      <a:pt x="83" y="2956"/>
                    </a:cubicBezTo>
                    <a:cubicBezTo>
                      <a:pt x="88" y="2956"/>
                      <a:pt x="93" y="2952"/>
                      <a:pt x="100" y="2946"/>
                    </a:cubicBezTo>
                    <a:cubicBezTo>
                      <a:pt x="105" y="2941"/>
                      <a:pt x="110" y="2939"/>
                      <a:pt x="116" y="2939"/>
                    </a:cubicBezTo>
                    <a:cubicBezTo>
                      <a:pt x="146" y="2939"/>
                      <a:pt x="193" y="3001"/>
                      <a:pt x="268" y="3084"/>
                    </a:cubicBezTo>
                    <a:cubicBezTo>
                      <a:pt x="288" y="3114"/>
                      <a:pt x="298" y="3134"/>
                      <a:pt x="288" y="3144"/>
                    </a:cubicBezTo>
                    <a:cubicBezTo>
                      <a:pt x="308" y="3144"/>
                      <a:pt x="328" y="3124"/>
                      <a:pt x="358" y="3094"/>
                    </a:cubicBezTo>
                    <a:cubicBezTo>
                      <a:pt x="371" y="3083"/>
                      <a:pt x="382" y="3078"/>
                      <a:pt x="390" y="3078"/>
                    </a:cubicBezTo>
                    <a:cubicBezTo>
                      <a:pt x="418" y="3078"/>
                      <a:pt x="422" y="3131"/>
                      <a:pt x="437" y="3154"/>
                    </a:cubicBezTo>
                    <a:cubicBezTo>
                      <a:pt x="457" y="3184"/>
                      <a:pt x="447" y="3194"/>
                      <a:pt x="506" y="3293"/>
                    </a:cubicBezTo>
                    <a:cubicBezTo>
                      <a:pt x="550" y="3355"/>
                      <a:pt x="547" y="3366"/>
                      <a:pt x="533" y="3366"/>
                    </a:cubicBezTo>
                    <a:cubicBezTo>
                      <a:pt x="525" y="3366"/>
                      <a:pt x="514" y="3362"/>
                      <a:pt x="506" y="3362"/>
                    </a:cubicBezTo>
                    <a:cubicBezTo>
                      <a:pt x="487" y="3352"/>
                      <a:pt x="397" y="3273"/>
                      <a:pt x="348" y="3263"/>
                    </a:cubicBezTo>
                    <a:cubicBezTo>
                      <a:pt x="339" y="3259"/>
                      <a:pt x="334" y="3258"/>
                      <a:pt x="331" y="3258"/>
                    </a:cubicBezTo>
                    <a:cubicBezTo>
                      <a:pt x="320" y="3258"/>
                      <a:pt x="372" y="3293"/>
                      <a:pt x="437" y="3342"/>
                    </a:cubicBezTo>
                    <a:cubicBezTo>
                      <a:pt x="476" y="3382"/>
                      <a:pt x="471" y="3392"/>
                      <a:pt x="450" y="3392"/>
                    </a:cubicBezTo>
                    <a:cubicBezTo>
                      <a:pt x="434" y="3392"/>
                      <a:pt x="409" y="3386"/>
                      <a:pt x="387" y="3382"/>
                    </a:cubicBezTo>
                    <a:cubicBezTo>
                      <a:pt x="382" y="3379"/>
                      <a:pt x="378" y="3378"/>
                      <a:pt x="375" y="3378"/>
                    </a:cubicBezTo>
                    <a:cubicBezTo>
                      <a:pt x="368" y="3378"/>
                      <a:pt x="368" y="3385"/>
                      <a:pt x="368" y="3392"/>
                    </a:cubicBezTo>
                    <a:cubicBezTo>
                      <a:pt x="387" y="3402"/>
                      <a:pt x="417" y="3412"/>
                      <a:pt x="437" y="3422"/>
                    </a:cubicBezTo>
                    <a:cubicBezTo>
                      <a:pt x="450" y="3422"/>
                      <a:pt x="463" y="3417"/>
                      <a:pt x="477" y="3417"/>
                    </a:cubicBezTo>
                    <a:cubicBezTo>
                      <a:pt x="483" y="3417"/>
                      <a:pt x="490" y="3418"/>
                      <a:pt x="497" y="3422"/>
                    </a:cubicBezTo>
                    <a:cubicBezTo>
                      <a:pt x="536" y="3422"/>
                      <a:pt x="536" y="3491"/>
                      <a:pt x="566" y="3560"/>
                    </a:cubicBezTo>
                    <a:cubicBezTo>
                      <a:pt x="596" y="3630"/>
                      <a:pt x="606" y="3600"/>
                      <a:pt x="645" y="3699"/>
                    </a:cubicBezTo>
                    <a:cubicBezTo>
                      <a:pt x="654" y="3730"/>
                      <a:pt x="652" y="3742"/>
                      <a:pt x="644" y="3742"/>
                    </a:cubicBezTo>
                    <a:cubicBezTo>
                      <a:pt x="624" y="3742"/>
                      <a:pt x="567" y="3668"/>
                      <a:pt x="546" y="3640"/>
                    </a:cubicBezTo>
                    <a:cubicBezTo>
                      <a:pt x="506" y="3590"/>
                      <a:pt x="526" y="3600"/>
                      <a:pt x="457" y="3570"/>
                    </a:cubicBezTo>
                    <a:cubicBezTo>
                      <a:pt x="443" y="3564"/>
                      <a:pt x="434" y="3562"/>
                      <a:pt x="430" y="3562"/>
                    </a:cubicBezTo>
                    <a:cubicBezTo>
                      <a:pt x="414" y="3562"/>
                      <a:pt x="465" y="3604"/>
                      <a:pt x="497" y="3660"/>
                    </a:cubicBezTo>
                    <a:cubicBezTo>
                      <a:pt x="524" y="3708"/>
                      <a:pt x="518" y="3737"/>
                      <a:pt x="489" y="3737"/>
                    </a:cubicBezTo>
                    <a:cubicBezTo>
                      <a:pt x="476" y="3737"/>
                      <a:pt x="458" y="3731"/>
                      <a:pt x="437" y="3719"/>
                    </a:cubicBezTo>
                    <a:cubicBezTo>
                      <a:pt x="378" y="3679"/>
                      <a:pt x="427" y="3660"/>
                      <a:pt x="397" y="3610"/>
                    </a:cubicBezTo>
                    <a:cubicBezTo>
                      <a:pt x="392" y="3595"/>
                      <a:pt x="385" y="3589"/>
                      <a:pt x="378" y="3589"/>
                    </a:cubicBezTo>
                    <a:cubicBezTo>
                      <a:pt x="361" y="3589"/>
                      <a:pt x="342" y="3624"/>
                      <a:pt x="328" y="3660"/>
                    </a:cubicBezTo>
                    <a:cubicBezTo>
                      <a:pt x="348" y="3679"/>
                      <a:pt x="397" y="3719"/>
                      <a:pt x="487" y="3769"/>
                    </a:cubicBezTo>
                    <a:cubicBezTo>
                      <a:pt x="506" y="3788"/>
                      <a:pt x="516" y="3798"/>
                      <a:pt x="526" y="3808"/>
                    </a:cubicBezTo>
                    <a:cubicBezTo>
                      <a:pt x="537" y="3805"/>
                      <a:pt x="545" y="3803"/>
                      <a:pt x="549" y="3803"/>
                    </a:cubicBezTo>
                    <a:cubicBezTo>
                      <a:pt x="570" y="3803"/>
                      <a:pt x="540" y="3834"/>
                      <a:pt x="556" y="3858"/>
                    </a:cubicBezTo>
                    <a:cubicBezTo>
                      <a:pt x="576" y="3898"/>
                      <a:pt x="725" y="3907"/>
                      <a:pt x="725" y="3907"/>
                    </a:cubicBezTo>
                    <a:cubicBezTo>
                      <a:pt x="725" y="3907"/>
                      <a:pt x="754" y="3947"/>
                      <a:pt x="734" y="3947"/>
                    </a:cubicBezTo>
                    <a:cubicBezTo>
                      <a:pt x="725" y="3947"/>
                      <a:pt x="685" y="3957"/>
                      <a:pt x="665" y="4007"/>
                    </a:cubicBezTo>
                    <a:cubicBezTo>
                      <a:pt x="662" y="4020"/>
                      <a:pt x="666" y="4024"/>
                      <a:pt x="676" y="4024"/>
                    </a:cubicBezTo>
                    <a:cubicBezTo>
                      <a:pt x="696" y="4024"/>
                      <a:pt x="738" y="4007"/>
                      <a:pt x="784" y="4007"/>
                    </a:cubicBezTo>
                    <a:cubicBezTo>
                      <a:pt x="844" y="4007"/>
                      <a:pt x="824" y="4026"/>
                      <a:pt x="834" y="4066"/>
                    </a:cubicBezTo>
                    <a:cubicBezTo>
                      <a:pt x="838" y="4082"/>
                      <a:pt x="830" y="4085"/>
                      <a:pt x="817" y="4085"/>
                    </a:cubicBezTo>
                    <a:cubicBezTo>
                      <a:pt x="809" y="4085"/>
                      <a:pt x="797" y="4084"/>
                      <a:pt x="784" y="4084"/>
                    </a:cubicBezTo>
                    <a:cubicBezTo>
                      <a:pt x="769" y="4084"/>
                      <a:pt x="751" y="4086"/>
                      <a:pt x="734" y="4096"/>
                    </a:cubicBezTo>
                    <a:cubicBezTo>
                      <a:pt x="685" y="4116"/>
                      <a:pt x="764" y="4126"/>
                      <a:pt x="764" y="4185"/>
                    </a:cubicBezTo>
                    <a:cubicBezTo>
                      <a:pt x="767" y="4204"/>
                      <a:pt x="765" y="4211"/>
                      <a:pt x="759" y="4211"/>
                    </a:cubicBezTo>
                    <a:cubicBezTo>
                      <a:pt x="745" y="4211"/>
                      <a:pt x="715" y="4176"/>
                      <a:pt x="695" y="4155"/>
                    </a:cubicBezTo>
                    <a:cubicBezTo>
                      <a:pt x="665" y="4116"/>
                      <a:pt x="655" y="4096"/>
                      <a:pt x="635" y="4066"/>
                    </a:cubicBezTo>
                    <a:cubicBezTo>
                      <a:pt x="615" y="4026"/>
                      <a:pt x="596" y="4007"/>
                      <a:pt x="556" y="4007"/>
                    </a:cubicBezTo>
                    <a:cubicBezTo>
                      <a:pt x="516" y="4017"/>
                      <a:pt x="546" y="4026"/>
                      <a:pt x="586" y="4096"/>
                    </a:cubicBezTo>
                    <a:cubicBezTo>
                      <a:pt x="615" y="4155"/>
                      <a:pt x="606" y="4155"/>
                      <a:pt x="576" y="4185"/>
                    </a:cubicBezTo>
                    <a:cubicBezTo>
                      <a:pt x="570" y="4193"/>
                      <a:pt x="564" y="4196"/>
                      <a:pt x="559" y="4196"/>
                    </a:cubicBezTo>
                    <a:cubicBezTo>
                      <a:pt x="535" y="4196"/>
                      <a:pt x="514" y="4140"/>
                      <a:pt x="506" y="4116"/>
                    </a:cubicBezTo>
                    <a:cubicBezTo>
                      <a:pt x="497" y="4076"/>
                      <a:pt x="467" y="4066"/>
                      <a:pt x="417" y="4036"/>
                    </a:cubicBezTo>
                    <a:cubicBezTo>
                      <a:pt x="412" y="4034"/>
                      <a:pt x="409" y="4033"/>
                      <a:pt x="406" y="4033"/>
                    </a:cubicBezTo>
                    <a:cubicBezTo>
                      <a:pt x="384" y="4033"/>
                      <a:pt x="407" y="4090"/>
                      <a:pt x="407" y="4116"/>
                    </a:cubicBezTo>
                    <a:cubicBezTo>
                      <a:pt x="407" y="4155"/>
                      <a:pt x="407" y="4135"/>
                      <a:pt x="427" y="4195"/>
                    </a:cubicBezTo>
                    <a:cubicBezTo>
                      <a:pt x="427" y="4205"/>
                      <a:pt x="427" y="4205"/>
                      <a:pt x="427" y="4205"/>
                    </a:cubicBezTo>
                    <a:cubicBezTo>
                      <a:pt x="438" y="4237"/>
                      <a:pt x="431" y="4246"/>
                      <a:pt x="420" y="4246"/>
                    </a:cubicBezTo>
                    <a:cubicBezTo>
                      <a:pt x="410" y="4246"/>
                      <a:pt x="397" y="4239"/>
                      <a:pt x="387" y="4235"/>
                    </a:cubicBezTo>
                    <a:cubicBezTo>
                      <a:pt x="368" y="4225"/>
                      <a:pt x="298" y="4155"/>
                      <a:pt x="239" y="4116"/>
                    </a:cubicBezTo>
                    <a:cubicBezTo>
                      <a:pt x="189" y="4116"/>
                      <a:pt x="259" y="4135"/>
                      <a:pt x="308" y="4175"/>
                    </a:cubicBezTo>
                    <a:cubicBezTo>
                      <a:pt x="348" y="4215"/>
                      <a:pt x="328" y="4215"/>
                      <a:pt x="298" y="4215"/>
                    </a:cubicBezTo>
                    <a:cubicBezTo>
                      <a:pt x="298" y="4215"/>
                      <a:pt x="298" y="4215"/>
                      <a:pt x="298" y="4225"/>
                    </a:cubicBezTo>
                    <a:cubicBezTo>
                      <a:pt x="318" y="4235"/>
                      <a:pt x="328" y="4245"/>
                      <a:pt x="328" y="4254"/>
                    </a:cubicBezTo>
                    <a:cubicBezTo>
                      <a:pt x="343" y="4254"/>
                      <a:pt x="355" y="4252"/>
                      <a:pt x="369" y="4252"/>
                    </a:cubicBezTo>
                    <a:cubicBezTo>
                      <a:pt x="382" y="4252"/>
                      <a:pt x="397" y="4254"/>
                      <a:pt x="417" y="4264"/>
                    </a:cubicBezTo>
                    <a:cubicBezTo>
                      <a:pt x="477" y="4284"/>
                      <a:pt x="387" y="4304"/>
                      <a:pt x="397" y="4324"/>
                    </a:cubicBezTo>
                    <a:cubicBezTo>
                      <a:pt x="417" y="4334"/>
                      <a:pt x="427" y="4324"/>
                      <a:pt x="457" y="4354"/>
                    </a:cubicBezTo>
                    <a:cubicBezTo>
                      <a:pt x="472" y="4369"/>
                      <a:pt x="483" y="4375"/>
                      <a:pt x="491" y="4375"/>
                    </a:cubicBezTo>
                    <a:cubicBezTo>
                      <a:pt x="506" y="4375"/>
                      <a:pt x="514" y="4358"/>
                      <a:pt x="526" y="4334"/>
                    </a:cubicBezTo>
                    <a:cubicBezTo>
                      <a:pt x="534" y="4319"/>
                      <a:pt x="541" y="4314"/>
                      <a:pt x="550" y="4314"/>
                    </a:cubicBezTo>
                    <a:cubicBezTo>
                      <a:pt x="564" y="4314"/>
                      <a:pt x="581" y="4328"/>
                      <a:pt x="606" y="4334"/>
                    </a:cubicBezTo>
                    <a:cubicBezTo>
                      <a:pt x="645" y="4354"/>
                      <a:pt x="596" y="4393"/>
                      <a:pt x="606" y="4403"/>
                    </a:cubicBezTo>
                    <a:cubicBezTo>
                      <a:pt x="610" y="4412"/>
                      <a:pt x="616" y="4415"/>
                      <a:pt x="624" y="4415"/>
                    </a:cubicBezTo>
                    <a:cubicBezTo>
                      <a:pt x="636" y="4415"/>
                      <a:pt x="652" y="4409"/>
                      <a:pt x="675" y="4403"/>
                    </a:cubicBezTo>
                    <a:cubicBezTo>
                      <a:pt x="684" y="4401"/>
                      <a:pt x="693" y="4400"/>
                      <a:pt x="700" y="4400"/>
                    </a:cubicBezTo>
                    <a:cubicBezTo>
                      <a:pt x="732" y="4400"/>
                      <a:pt x="746" y="4415"/>
                      <a:pt x="754" y="4423"/>
                    </a:cubicBezTo>
                    <a:cubicBezTo>
                      <a:pt x="909" y="4292"/>
                      <a:pt x="1043" y="4247"/>
                      <a:pt x="1161" y="4247"/>
                    </a:cubicBezTo>
                    <a:cubicBezTo>
                      <a:pt x="1240" y="4247"/>
                      <a:pt x="1312" y="4266"/>
                      <a:pt x="1379" y="4294"/>
                    </a:cubicBezTo>
                    <a:cubicBezTo>
                      <a:pt x="1379" y="4273"/>
                      <a:pt x="1379" y="4256"/>
                      <a:pt x="1390" y="4256"/>
                    </a:cubicBezTo>
                    <a:cubicBezTo>
                      <a:pt x="1394" y="4256"/>
                      <a:pt x="1400" y="4259"/>
                      <a:pt x="1409" y="4264"/>
                    </a:cubicBezTo>
                    <a:cubicBezTo>
                      <a:pt x="1458" y="4304"/>
                      <a:pt x="1498" y="4284"/>
                      <a:pt x="1508" y="4344"/>
                    </a:cubicBezTo>
                    <a:cubicBezTo>
                      <a:pt x="1508" y="4344"/>
                      <a:pt x="1508" y="4354"/>
                      <a:pt x="1508" y="4364"/>
                    </a:cubicBezTo>
                    <a:cubicBezTo>
                      <a:pt x="1528" y="4373"/>
                      <a:pt x="1548" y="4393"/>
                      <a:pt x="1577" y="4403"/>
                    </a:cubicBezTo>
                    <a:cubicBezTo>
                      <a:pt x="1567" y="4393"/>
                      <a:pt x="1567" y="4383"/>
                      <a:pt x="1567" y="4373"/>
                    </a:cubicBezTo>
                    <a:cubicBezTo>
                      <a:pt x="1557" y="4364"/>
                      <a:pt x="1557" y="4364"/>
                      <a:pt x="1557" y="4354"/>
                    </a:cubicBezTo>
                    <a:cubicBezTo>
                      <a:pt x="1548" y="4324"/>
                      <a:pt x="1538" y="4304"/>
                      <a:pt x="1528" y="4284"/>
                    </a:cubicBezTo>
                    <a:cubicBezTo>
                      <a:pt x="1518" y="4245"/>
                      <a:pt x="1528" y="4225"/>
                      <a:pt x="1548" y="4225"/>
                    </a:cubicBezTo>
                    <a:cubicBezTo>
                      <a:pt x="1552" y="4223"/>
                      <a:pt x="1555" y="4223"/>
                      <a:pt x="1558" y="4223"/>
                    </a:cubicBezTo>
                    <a:cubicBezTo>
                      <a:pt x="1580" y="4223"/>
                      <a:pt x="1589" y="4249"/>
                      <a:pt x="1597" y="4274"/>
                    </a:cubicBezTo>
                    <a:cubicBezTo>
                      <a:pt x="1607" y="4294"/>
                      <a:pt x="1607" y="4304"/>
                      <a:pt x="1617" y="4324"/>
                    </a:cubicBezTo>
                    <a:cubicBezTo>
                      <a:pt x="1627" y="4344"/>
                      <a:pt x="1637" y="4364"/>
                      <a:pt x="1647" y="4383"/>
                    </a:cubicBezTo>
                    <a:cubicBezTo>
                      <a:pt x="1667" y="4393"/>
                      <a:pt x="1686" y="4413"/>
                      <a:pt x="1696" y="4443"/>
                    </a:cubicBezTo>
                    <a:cubicBezTo>
                      <a:pt x="1718" y="4470"/>
                      <a:pt x="1743" y="4494"/>
                      <a:pt x="1761" y="4494"/>
                    </a:cubicBezTo>
                    <a:cubicBezTo>
                      <a:pt x="1775" y="4494"/>
                      <a:pt x="1786" y="4478"/>
                      <a:pt x="1786" y="4433"/>
                    </a:cubicBezTo>
                    <a:cubicBezTo>
                      <a:pt x="1786" y="4393"/>
                      <a:pt x="1766" y="4373"/>
                      <a:pt x="1746" y="4364"/>
                    </a:cubicBezTo>
                    <a:cubicBezTo>
                      <a:pt x="1726" y="4344"/>
                      <a:pt x="1716" y="4334"/>
                      <a:pt x="1746" y="4314"/>
                    </a:cubicBezTo>
                    <a:cubicBezTo>
                      <a:pt x="1766" y="4294"/>
                      <a:pt x="1786" y="4294"/>
                      <a:pt x="1805" y="4294"/>
                    </a:cubicBezTo>
                    <a:cubicBezTo>
                      <a:pt x="1815" y="4297"/>
                      <a:pt x="1823" y="4300"/>
                      <a:pt x="1829" y="4300"/>
                    </a:cubicBezTo>
                    <a:cubicBezTo>
                      <a:pt x="1841" y="4300"/>
                      <a:pt x="1845" y="4291"/>
                      <a:pt x="1845" y="4264"/>
                    </a:cubicBezTo>
                    <a:cubicBezTo>
                      <a:pt x="1845" y="4264"/>
                      <a:pt x="1845" y="4254"/>
                      <a:pt x="1845" y="4245"/>
                    </a:cubicBezTo>
                    <a:cubicBezTo>
                      <a:pt x="1845" y="4215"/>
                      <a:pt x="1845" y="4195"/>
                      <a:pt x="1815" y="4195"/>
                    </a:cubicBezTo>
                    <a:lnTo>
                      <a:pt x="1795" y="4195"/>
                    </a:lnTo>
                    <a:cubicBezTo>
                      <a:pt x="1755" y="4195"/>
                      <a:pt x="1717" y="4212"/>
                      <a:pt x="1697" y="4212"/>
                    </a:cubicBezTo>
                    <a:cubicBezTo>
                      <a:pt x="1683" y="4212"/>
                      <a:pt x="1678" y="4204"/>
                      <a:pt x="1686" y="4175"/>
                    </a:cubicBezTo>
                    <a:cubicBezTo>
                      <a:pt x="1694" y="4131"/>
                      <a:pt x="1712" y="4125"/>
                      <a:pt x="1730" y="4125"/>
                    </a:cubicBezTo>
                    <a:cubicBezTo>
                      <a:pt x="1735" y="4125"/>
                      <a:pt x="1741" y="4126"/>
                      <a:pt x="1746" y="4126"/>
                    </a:cubicBezTo>
                    <a:cubicBezTo>
                      <a:pt x="1756" y="4116"/>
                      <a:pt x="1736" y="4066"/>
                      <a:pt x="1736" y="4066"/>
                    </a:cubicBezTo>
                    <a:cubicBezTo>
                      <a:pt x="1736" y="4066"/>
                      <a:pt x="1706" y="4066"/>
                      <a:pt x="1686" y="4076"/>
                    </a:cubicBezTo>
                    <a:cubicBezTo>
                      <a:pt x="1659" y="4087"/>
                      <a:pt x="1626" y="4095"/>
                      <a:pt x="1598" y="4095"/>
                    </a:cubicBezTo>
                    <a:cubicBezTo>
                      <a:pt x="1576" y="4095"/>
                      <a:pt x="1556" y="4089"/>
                      <a:pt x="1548" y="4076"/>
                    </a:cubicBezTo>
                    <a:cubicBezTo>
                      <a:pt x="1530" y="4024"/>
                      <a:pt x="1619" y="3942"/>
                      <a:pt x="1589" y="3942"/>
                    </a:cubicBezTo>
                    <a:cubicBezTo>
                      <a:pt x="1584" y="3942"/>
                      <a:pt x="1577" y="3943"/>
                      <a:pt x="1567" y="3947"/>
                    </a:cubicBezTo>
                    <a:cubicBezTo>
                      <a:pt x="1520" y="3971"/>
                      <a:pt x="1493" y="3995"/>
                      <a:pt x="1465" y="3995"/>
                    </a:cubicBezTo>
                    <a:cubicBezTo>
                      <a:pt x="1446" y="3995"/>
                      <a:pt x="1426" y="3985"/>
                      <a:pt x="1399" y="3957"/>
                    </a:cubicBezTo>
                    <a:cubicBezTo>
                      <a:pt x="1389" y="3947"/>
                      <a:pt x="1379" y="3937"/>
                      <a:pt x="1369" y="3927"/>
                    </a:cubicBezTo>
                    <a:cubicBezTo>
                      <a:pt x="1329" y="3888"/>
                      <a:pt x="1310" y="3888"/>
                      <a:pt x="1280" y="3858"/>
                    </a:cubicBezTo>
                    <a:cubicBezTo>
                      <a:pt x="1240" y="3818"/>
                      <a:pt x="1240" y="3818"/>
                      <a:pt x="1220" y="3788"/>
                    </a:cubicBezTo>
                    <a:cubicBezTo>
                      <a:pt x="1195" y="3763"/>
                      <a:pt x="1221" y="3715"/>
                      <a:pt x="1241" y="3715"/>
                    </a:cubicBezTo>
                    <a:cubicBezTo>
                      <a:pt x="1244" y="3715"/>
                      <a:pt x="1247" y="3716"/>
                      <a:pt x="1250" y="3719"/>
                    </a:cubicBezTo>
                    <a:cubicBezTo>
                      <a:pt x="1270" y="3729"/>
                      <a:pt x="1270" y="3769"/>
                      <a:pt x="1310" y="3828"/>
                    </a:cubicBezTo>
                    <a:cubicBezTo>
                      <a:pt x="1375" y="3897"/>
                      <a:pt x="1408" y="3923"/>
                      <a:pt x="1422" y="3923"/>
                    </a:cubicBezTo>
                    <a:cubicBezTo>
                      <a:pt x="1446" y="3923"/>
                      <a:pt x="1401" y="3833"/>
                      <a:pt x="1369" y="3769"/>
                    </a:cubicBezTo>
                    <a:cubicBezTo>
                      <a:pt x="1319" y="3679"/>
                      <a:pt x="1270" y="3739"/>
                      <a:pt x="1290" y="3669"/>
                    </a:cubicBezTo>
                    <a:cubicBezTo>
                      <a:pt x="1290" y="3640"/>
                      <a:pt x="1300" y="3620"/>
                      <a:pt x="1319" y="3590"/>
                    </a:cubicBezTo>
                    <a:cubicBezTo>
                      <a:pt x="1330" y="3579"/>
                      <a:pt x="1341" y="3571"/>
                      <a:pt x="1352" y="3571"/>
                    </a:cubicBezTo>
                    <a:cubicBezTo>
                      <a:pt x="1361" y="3571"/>
                      <a:pt x="1370" y="3577"/>
                      <a:pt x="1379" y="3590"/>
                    </a:cubicBezTo>
                    <a:cubicBezTo>
                      <a:pt x="1379" y="3590"/>
                      <a:pt x="1379" y="3590"/>
                      <a:pt x="1379" y="3600"/>
                    </a:cubicBezTo>
                    <a:cubicBezTo>
                      <a:pt x="1409" y="3679"/>
                      <a:pt x="1389" y="3759"/>
                      <a:pt x="1448" y="3828"/>
                    </a:cubicBezTo>
                    <a:cubicBezTo>
                      <a:pt x="1467" y="3844"/>
                      <a:pt x="1480" y="3852"/>
                      <a:pt x="1487" y="3852"/>
                    </a:cubicBezTo>
                    <a:cubicBezTo>
                      <a:pt x="1505" y="3852"/>
                      <a:pt x="1487" y="3801"/>
                      <a:pt x="1458" y="3729"/>
                    </a:cubicBezTo>
                    <a:cubicBezTo>
                      <a:pt x="1429" y="3669"/>
                      <a:pt x="1409" y="3610"/>
                      <a:pt x="1409" y="3570"/>
                    </a:cubicBezTo>
                    <a:cubicBezTo>
                      <a:pt x="1402" y="3549"/>
                      <a:pt x="1405" y="3533"/>
                      <a:pt x="1418" y="3533"/>
                    </a:cubicBezTo>
                    <a:cubicBezTo>
                      <a:pt x="1423" y="3533"/>
                      <a:pt x="1430" y="3535"/>
                      <a:pt x="1438" y="3541"/>
                    </a:cubicBezTo>
                    <a:lnTo>
                      <a:pt x="1448" y="3541"/>
                    </a:lnTo>
                    <a:cubicBezTo>
                      <a:pt x="1477" y="3561"/>
                      <a:pt x="1482" y="3563"/>
                      <a:pt x="1481" y="3563"/>
                    </a:cubicBezTo>
                    <a:cubicBezTo>
                      <a:pt x="1481" y="3563"/>
                      <a:pt x="1480" y="3563"/>
                      <a:pt x="1479" y="3563"/>
                    </a:cubicBezTo>
                    <a:cubicBezTo>
                      <a:pt x="1476" y="3563"/>
                      <a:pt x="1468" y="3565"/>
                      <a:pt x="1488" y="3600"/>
                    </a:cubicBezTo>
                    <a:cubicBezTo>
                      <a:pt x="1510" y="3638"/>
                      <a:pt x="1580" y="3677"/>
                      <a:pt x="1632" y="3677"/>
                    </a:cubicBezTo>
                    <a:cubicBezTo>
                      <a:pt x="1674" y="3677"/>
                      <a:pt x="1704" y="3651"/>
                      <a:pt x="1686" y="3580"/>
                    </a:cubicBezTo>
                    <a:cubicBezTo>
                      <a:pt x="1675" y="3520"/>
                      <a:pt x="1661" y="3505"/>
                      <a:pt x="1646" y="3505"/>
                    </a:cubicBezTo>
                    <a:cubicBezTo>
                      <a:pt x="1632" y="3505"/>
                      <a:pt x="1619" y="3516"/>
                      <a:pt x="1606" y="3516"/>
                    </a:cubicBezTo>
                    <a:cubicBezTo>
                      <a:pt x="1595" y="3516"/>
                      <a:pt x="1586" y="3509"/>
                      <a:pt x="1577" y="3481"/>
                    </a:cubicBezTo>
                    <a:cubicBezTo>
                      <a:pt x="1567" y="3451"/>
                      <a:pt x="1557" y="3422"/>
                      <a:pt x="1548" y="3402"/>
                    </a:cubicBezTo>
                    <a:cubicBezTo>
                      <a:pt x="1538" y="3372"/>
                      <a:pt x="1538" y="3362"/>
                      <a:pt x="1528" y="3342"/>
                    </a:cubicBezTo>
                    <a:cubicBezTo>
                      <a:pt x="1518" y="3322"/>
                      <a:pt x="1508" y="3313"/>
                      <a:pt x="1488" y="3313"/>
                    </a:cubicBezTo>
                    <a:cubicBezTo>
                      <a:pt x="1485" y="3311"/>
                      <a:pt x="1481" y="3310"/>
                      <a:pt x="1477" y="3310"/>
                    </a:cubicBezTo>
                    <a:cubicBezTo>
                      <a:pt x="1458" y="3310"/>
                      <a:pt x="1435" y="3328"/>
                      <a:pt x="1419" y="3352"/>
                    </a:cubicBezTo>
                    <a:cubicBezTo>
                      <a:pt x="1399" y="3372"/>
                      <a:pt x="1369" y="3402"/>
                      <a:pt x="1359" y="3402"/>
                    </a:cubicBezTo>
                    <a:cubicBezTo>
                      <a:pt x="1341" y="3402"/>
                      <a:pt x="1322" y="3271"/>
                      <a:pt x="1361" y="3271"/>
                    </a:cubicBezTo>
                    <a:cubicBezTo>
                      <a:pt x="1363" y="3271"/>
                      <a:pt x="1366" y="3272"/>
                      <a:pt x="1369" y="3273"/>
                    </a:cubicBezTo>
                    <a:cubicBezTo>
                      <a:pt x="1385" y="3278"/>
                      <a:pt x="1398" y="3281"/>
                      <a:pt x="1407" y="3281"/>
                    </a:cubicBezTo>
                    <a:cubicBezTo>
                      <a:pt x="1432" y="3281"/>
                      <a:pt x="1427" y="3257"/>
                      <a:pt x="1369" y="3184"/>
                    </a:cubicBezTo>
                    <a:cubicBezTo>
                      <a:pt x="1369" y="3184"/>
                      <a:pt x="1369" y="3184"/>
                      <a:pt x="1359" y="3174"/>
                    </a:cubicBezTo>
                    <a:cubicBezTo>
                      <a:pt x="1291" y="3089"/>
                      <a:pt x="1318" y="3019"/>
                      <a:pt x="1358" y="3019"/>
                    </a:cubicBezTo>
                    <a:cubicBezTo>
                      <a:pt x="1365" y="3019"/>
                      <a:pt x="1372" y="3021"/>
                      <a:pt x="1379" y="3025"/>
                    </a:cubicBezTo>
                    <a:cubicBezTo>
                      <a:pt x="1409" y="3035"/>
                      <a:pt x="1419" y="3084"/>
                      <a:pt x="1429" y="3134"/>
                    </a:cubicBezTo>
                    <a:cubicBezTo>
                      <a:pt x="1429" y="3184"/>
                      <a:pt x="1438" y="3223"/>
                      <a:pt x="1448" y="3223"/>
                    </a:cubicBezTo>
                    <a:cubicBezTo>
                      <a:pt x="1448" y="3228"/>
                      <a:pt x="1456" y="3231"/>
                      <a:pt x="1466" y="3231"/>
                    </a:cubicBezTo>
                    <a:cubicBezTo>
                      <a:pt x="1476" y="3231"/>
                      <a:pt x="1488" y="3228"/>
                      <a:pt x="1498" y="3223"/>
                    </a:cubicBezTo>
                    <a:cubicBezTo>
                      <a:pt x="1538" y="3213"/>
                      <a:pt x="1577" y="3184"/>
                      <a:pt x="1538" y="3084"/>
                    </a:cubicBezTo>
                    <a:cubicBezTo>
                      <a:pt x="1538" y="3084"/>
                      <a:pt x="1528" y="3075"/>
                      <a:pt x="1528" y="3075"/>
                    </a:cubicBezTo>
                    <a:cubicBezTo>
                      <a:pt x="1468" y="2936"/>
                      <a:pt x="1429" y="2995"/>
                      <a:pt x="1409" y="2956"/>
                    </a:cubicBezTo>
                    <a:cubicBezTo>
                      <a:pt x="1383" y="2922"/>
                      <a:pt x="1372" y="2772"/>
                      <a:pt x="1333" y="2772"/>
                    </a:cubicBezTo>
                    <a:cubicBezTo>
                      <a:pt x="1326" y="2772"/>
                      <a:pt x="1318" y="2777"/>
                      <a:pt x="1310" y="2787"/>
                    </a:cubicBezTo>
                    <a:cubicBezTo>
                      <a:pt x="1273" y="2846"/>
                      <a:pt x="1258" y="2915"/>
                      <a:pt x="1232" y="2915"/>
                    </a:cubicBezTo>
                    <a:cubicBezTo>
                      <a:pt x="1224" y="2915"/>
                      <a:pt x="1213" y="2907"/>
                      <a:pt x="1201" y="2886"/>
                    </a:cubicBezTo>
                    <a:cubicBezTo>
                      <a:pt x="1151" y="2807"/>
                      <a:pt x="1171" y="2728"/>
                      <a:pt x="1101" y="2708"/>
                    </a:cubicBezTo>
                    <a:cubicBezTo>
                      <a:pt x="1022" y="2688"/>
                      <a:pt x="1032" y="2648"/>
                      <a:pt x="1032" y="2618"/>
                    </a:cubicBezTo>
                    <a:cubicBezTo>
                      <a:pt x="1032" y="2582"/>
                      <a:pt x="990" y="2446"/>
                      <a:pt x="1037" y="2446"/>
                    </a:cubicBezTo>
                    <a:cubicBezTo>
                      <a:pt x="1041" y="2446"/>
                      <a:pt x="1046" y="2447"/>
                      <a:pt x="1052" y="2450"/>
                    </a:cubicBezTo>
                    <a:cubicBezTo>
                      <a:pt x="1111" y="2490"/>
                      <a:pt x="1091" y="2539"/>
                      <a:pt x="1151" y="2618"/>
                    </a:cubicBezTo>
                    <a:cubicBezTo>
                      <a:pt x="1178" y="2667"/>
                      <a:pt x="1211" y="2692"/>
                      <a:pt x="1232" y="2692"/>
                    </a:cubicBezTo>
                    <a:cubicBezTo>
                      <a:pt x="1250" y="2692"/>
                      <a:pt x="1259" y="2674"/>
                      <a:pt x="1250" y="2638"/>
                    </a:cubicBezTo>
                    <a:cubicBezTo>
                      <a:pt x="1240" y="2605"/>
                      <a:pt x="1240" y="2585"/>
                      <a:pt x="1249" y="2585"/>
                    </a:cubicBezTo>
                    <a:cubicBezTo>
                      <a:pt x="1259" y="2585"/>
                      <a:pt x="1279" y="2607"/>
                      <a:pt x="1310" y="2658"/>
                    </a:cubicBezTo>
                    <a:cubicBezTo>
                      <a:pt x="1339" y="2713"/>
                      <a:pt x="1367" y="2718"/>
                      <a:pt x="1396" y="2718"/>
                    </a:cubicBezTo>
                    <a:cubicBezTo>
                      <a:pt x="1403" y="2718"/>
                      <a:pt x="1410" y="2717"/>
                      <a:pt x="1417" y="2717"/>
                    </a:cubicBezTo>
                    <a:cubicBezTo>
                      <a:pt x="1441" y="2717"/>
                      <a:pt x="1467" y="2720"/>
                      <a:pt x="1498" y="2747"/>
                    </a:cubicBezTo>
                    <a:cubicBezTo>
                      <a:pt x="1522" y="2771"/>
                      <a:pt x="1547" y="2781"/>
                      <a:pt x="1569" y="2781"/>
                    </a:cubicBezTo>
                    <a:cubicBezTo>
                      <a:pt x="1610" y="2781"/>
                      <a:pt x="1633" y="2744"/>
                      <a:pt x="1587" y="2698"/>
                    </a:cubicBezTo>
                    <a:cubicBezTo>
                      <a:pt x="1587" y="2698"/>
                      <a:pt x="1577" y="2688"/>
                      <a:pt x="1567" y="2678"/>
                    </a:cubicBezTo>
                    <a:cubicBezTo>
                      <a:pt x="1508" y="2638"/>
                      <a:pt x="1458" y="2618"/>
                      <a:pt x="1429" y="2609"/>
                    </a:cubicBezTo>
                    <a:cubicBezTo>
                      <a:pt x="1409" y="2599"/>
                      <a:pt x="1389" y="2599"/>
                      <a:pt x="1389" y="2589"/>
                    </a:cubicBezTo>
                    <a:cubicBezTo>
                      <a:pt x="1397" y="2565"/>
                      <a:pt x="1373" y="2508"/>
                      <a:pt x="1410" y="2508"/>
                    </a:cubicBezTo>
                    <a:cubicBezTo>
                      <a:pt x="1419" y="2508"/>
                      <a:pt x="1431" y="2512"/>
                      <a:pt x="1448" y="2519"/>
                    </a:cubicBezTo>
                    <a:cubicBezTo>
                      <a:pt x="1462" y="2525"/>
                      <a:pt x="1475" y="2527"/>
                      <a:pt x="1487" y="2527"/>
                    </a:cubicBezTo>
                    <a:cubicBezTo>
                      <a:pt x="1519" y="2527"/>
                      <a:pt x="1543" y="2511"/>
                      <a:pt x="1557" y="2490"/>
                    </a:cubicBezTo>
                    <a:cubicBezTo>
                      <a:pt x="1567" y="2460"/>
                      <a:pt x="1567" y="2430"/>
                      <a:pt x="1548" y="2400"/>
                    </a:cubicBezTo>
                    <a:cubicBezTo>
                      <a:pt x="1538" y="2380"/>
                      <a:pt x="1528" y="2380"/>
                      <a:pt x="1518" y="2371"/>
                    </a:cubicBezTo>
                    <a:cubicBezTo>
                      <a:pt x="1493" y="2340"/>
                      <a:pt x="1473" y="2328"/>
                      <a:pt x="1447" y="2328"/>
                    </a:cubicBezTo>
                    <a:cubicBezTo>
                      <a:pt x="1431" y="2328"/>
                      <a:pt x="1412" y="2333"/>
                      <a:pt x="1389" y="2341"/>
                    </a:cubicBezTo>
                    <a:cubicBezTo>
                      <a:pt x="1323" y="2349"/>
                      <a:pt x="1263" y="2420"/>
                      <a:pt x="1223" y="2420"/>
                    </a:cubicBezTo>
                    <a:cubicBezTo>
                      <a:pt x="1214" y="2420"/>
                      <a:pt x="1207" y="2417"/>
                      <a:pt x="1201" y="2410"/>
                    </a:cubicBezTo>
                    <a:cubicBezTo>
                      <a:pt x="1161" y="2371"/>
                      <a:pt x="1230" y="2321"/>
                      <a:pt x="1181" y="2311"/>
                    </a:cubicBezTo>
                    <a:cubicBezTo>
                      <a:pt x="1131" y="2301"/>
                      <a:pt x="953" y="2291"/>
                      <a:pt x="1002" y="2242"/>
                    </a:cubicBezTo>
                    <a:cubicBezTo>
                      <a:pt x="1062" y="2192"/>
                      <a:pt x="1091" y="2133"/>
                      <a:pt x="1091" y="2133"/>
                    </a:cubicBezTo>
                    <a:cubicBezTo>
                      <a:pt x="1091" y="2133"/>
                      <a:pt x="1121" y="2019"/>
                      <a:pt x="1162" y="2019"/>
                    </a:cubicBezTo>
                    <a:cubicBezTo>
                      <a:pt x="1174" y="2019"/>
                      <a:pt x="1187" y="2029"/>
                      <a:pt x="1201" y="2053"/>
                    </a:cubicBezTo>
                    <a:cubicBezTo>
                      <a:pt x="1237" y="2120"/>
                      <a:pt x="1262" y="2138"/>
                      <a:pt x="1280" y="2138"/>
                    </a:cubicBezTo>
                    <a:cubicBezTo>
                      <a:pt x="1292" y="2138"/>
                      <a:pt x="1302" y="2130"/>
                      <a:pt x="1310" y="2123"/>
                    </a:cubicBezTo>
                    <a:cubicBezTo>
                      <a:pt x="1324" y="2100"/>
                      <a:pt x="1323" y="2056"/>
                      <a:pt x="1329" y="2056"/>
                    </a:cubicBezTo>
                    <a:cubicBezTo>
                      <a:pt x="1331" y="2056"/>
                      <a:pt x="1334" y="2061"/>
                      <a:pt x="1339" y="2073"/>
                    </a:cubicBezTo>
                    <a:cubicBezTo>
                      <a:pt x="1348" y="2095"/>
                      <a:pt x="1372" y="2109"/>
                      <a:pt x="1390" y="2109"/>
                    </a:cubicBezTo>
                    <a:cubicBezTo>
                      <a:pt x="1414" y="2109"/>
                      <a:pt x="1428" y="2085"/>
                      <a:pt x="1389" y="2024"/>
                    </a:cubicBezTo>
                    <a:cubicBezTo>
                      <a:pt x="1333" y="1944"/>
                      <a:pt x="1290" y="1883"/>
                      <a:pt x="1260" y="1883"/>
                    </a:cubicBezTo>
                    <a:cubicBezTo>
                      <a:pt x="1253" y="1883"/>
                      <a:pt x="1246" y="1887"/>
                      <a:pt x="1240" y="1895"/>
                    </a:cubicBezTo>
                    <a:cubicBezTo>
                      <a:pt x="1235" y="1900"/>
                      <a:pt x="1231" y="1903"/>
                      <a:pt x="1227" y="1903"/>
                    </a:cubicBezTo>
                    <a:cubicBezTo>
                      <a:pt x="1211" y="1903"/>
                      <a:pt x="1208" y="1854"/>
                      <a:pt x="1151" y="1805"/>
                    </a:cubicBezTo>
                    <a:cubicBezTo>
                      <a:pt x="1116" y="1775"/>
                      <a:pt x="1090" y="1769"/>
                      <a:pt x="1070" y="1769"/>
                    </a:cubicBezTo>
                    <a:cubicBezTo>
                      <a:pt x="1058" y="1769"/>
                      <a:pt x="1048" y="1771"/>
                      <a:pt x="1038" y="1771"/>
                    </a:cubicBezTo>
                    <a:cubicBezTo>
                      <a:pt x="1026" y="1771"/>
                      <a:pt x="1015" y="1768"/>
                      <a:pt x="1002" y="1756"/>
                    </a:cubicBezTo>
                    <a:cubicBezTo>
                      <a:pt x="963" y="1716"/>
                      <a:pt x="834" y="1676"/>
                      <a:pt x="923" y="1617"/>
                    </a:cubicBezTo>
                    <a:cubicBezTo>
                      <a:pt x="984" y="1576"/>
                      <a:pt x="1013" y="1554"/>
                      <a:pt x="1038" y="1554"/>
                    </a:cubicBezTo>
                    <a:cubicBezTo>
                      <a:pt x="1049" y="1554"/>
                      <a:pt x="1059" y="1558"/>
                      <a:pt x="1072" y="1567"/>
                    </a:cubicBezTo>
                    <a:cubicBezTo>
                      <a:pt x="1082" y="1581"/>
                      <a:pt x="1099" y="1588"/>
                      <a:pt x="1118" y="1588"/>
                    </a:cubicBezTo>
                    <a:cubicBezTo>
                      <a:pt x="1154" y="1588"/>
                      <a:pt x="1197" y="1563"/>
                      <a:pt x="1210" y="1518"/>
                    </a:cubicBezTo>
                    <a:cubicBezTo>
                      <a:pt x="1215" y="1499"/>
                      <a:pt x="1222" y="1492"/>
                      <a:pt x="1230" y="1492"/>
                    </a:cubicBezTo>
                    <a:cubicBezTo>
                      <a:pt x="1247" y="1492"/>
                      <a:pt x="1266" y="1523"/>
                      <a:pt x="1272" y="1523"/>
                    </a:cubicBezTo>
                    <a:cubicBezTo>
                      <a:pt x="1275" y="1523"/>
                      <a:pt x="1275" y="1517"/>
                      <a:pt x="1270" y="1498"/>
                    </a:cubicBezTo>
                    <a:cubicBezTo>
                      <a:pt x="1257" y="1445"/>
                      <a:pt x="1235" y="1414"/>
                      <a:pt x="1210" y="1414"/>
                    </a:cubicBezTo>
                    <a:cubicBezTo>
                      <a:pt x="1197" y="1414"/>
                      <a:pt x="1184" y="1422"/>
                      <a:pt x="1171" y="1439"/>
                    </a:cubicBezTo>
                    <a:cubicBezTo>
                      <a:pt x="1161" y="1450"/>
                      <a:pt x="1150" y="1455"/>
                      <a:pt x="1139" y="1455"/>
                    </a:cubicBezTo>
                    <a:cubicBezTo>
                      <a:pt x="1103" y="1455"/>
                      <a:pt x="1066" y="1402"/>
                      <a:pt x="1082" y="1349"/>
                    </a:cubicBezTo>
                    <a:cubicBezTo>
                      <a:pt x="1096" y="1299"/>
                      <a:pt x="1156" y="1260"/>
                      <a:pt x="1148" y="1260"/>
                    </a:cubicBezTo>
                    <a:cubicBezTo>
                      <a:pt x="1145" y="1260"/>
                      <a:pt x="1132" y="1266"/>
                      <a:pt x="1101" y="1280"/>
                    </a:cubicBezTo>
                    <a:cubicBezTo>
                      <a:pt x="982" y="1339"/>
                      <a:pt x="1012" y="1320"/>
                      <a:pt x="1032" y="1379"/>
                    </a:cubicBezTo>
                    <a:cubicBezTo>
                      <a:pt x="1038" y="1413"/>
                      <a:pt x="1001" y="1450"/>
                      <a:pt x="971" y="1450"/>
                    </a:cubicBezTo>
                    <a:cubicBezTo>
                      <a:pt x="948" y="1450"/>
                      <a:pt x="929" y="1429"/>
                      <a:pt x="933" y="1369"/>
                    </a:cubicBezTo>
                    <a:cubicBezTo>
                      <a:pt x="953" y="1220"/>
                      <a:pt x="883" y="1121"/>
                      <a:pt x="963" y="1121"/>
                    </a:cubicBezTo>
                    <a:cubicBezTo>
                      <a:pt x="1022" y="1121"/>
                      <a:pt x="1020" y="1148"/>
                      <a:pt x="1026" y="1148"/>
                    </a:cubicBezTo>
                    <a:cubicBezTo>
                      <a:pt x="1030" y="1148"/>
                      <a:pt x="1035" y="1141"/>
                      <a:pt x="1052" y="1121"/>
                    </a:cubicBezTo>
                    <a:cubicBezTo>
                      <a:pt x="1091" y="1062"/>
                      <a:pt x="1240" y="1111"/>
                      <a:pt x="1171" y="1032"/>
                    </a:cubicBezTo>
                    <a:cubicBezTo>
                      <a:pt x="1119" y="973"/>
                      <a:pt x="1095" y="925"/>
                      <a:pt x="1069" y="925"/>
                    </a:cubicBezTo>
                    <a:cubicBezTo>
                      <a:pt x="1061" y="925"/>
                      <a:pt x="1052" y="930"/>
                      <a:pt x="1042" y="943"/>
                    </a:cubicBezTo>
                    <a:cubicBezTo>
                      <a:pt x="1008" y="976"/>
                      <a:pt x="978" y="988"/>
                      <a:pt x="955" y="988"/>
                    </a:cubicBezTo>
                    <a:cubicBezTo>
                      <a:pt x="909" y="988"/>
                      <a:pt x="890" y="943"/>
                      <a:pt x="923" y="923"/>
                    </a:cubicBezTo>
                    <a:cubicBezTo>
                      <a:pt x="971" y="885"/>
                      <a:pt x="1019" y="754"/>
                      <a:pt x="995" y="754"/>
                    </a:cubicBezTo>
                    <a:cubicBezTo>
                      <a:pt x="994" y="754"/>
                      <a:pt x="993" y="754"/>
                      <a:pt x="992" y="754"/>
                    </a:cubicBezTo>
                    <a:cubicBezTo>
                      <a:pt x="984" y="759"/>
                      <a:pt x="974" y="761"/>
                      <a:pt x="962" y="761"/>
                    </a:cubicBezTo>
                    <a:cubicBezTo>
                      <a:pt x="922" y="761"/>
                      <a:pt x="871" y="734"/>
                      <a:pt x="863" y="695"/>
                    </a:cubicBezTo>
                    <a:cubicBezTo>
                      <a:pt x="858" y="670"/>
                      <a:pt x="853" y="665"/>
                      <a:pt x="849" y="665"/>
                    </a:cubicBezTo>
                    <a:cubicBezTo>
                      <a:pt x="845" y="665"/>
                      <a:pt x="842" y="667"/>
                      <a:pt x="839" y="667"/>
                    </a:cubicBezTo>
                    <a:cubicBezTo>
                      <a:pt x="837" y="667"/>
                      <a:pt x="835" y="667"/>
                      <a:pt x="834" y="665"/>
                    </a:cubicBezTo>
                    <a:cubicBezTo>
                      <a:pt x="824" y="645"/>
                      <a:pt x="853" y="526"/>
                      <a:pt x="893" y="477"/>
                    </a:cubicBezTo>
                    <a:cubicBezTo>
                      <a:pt x="916" y="446"/>
                      <a:pt x="956" y="433"/>
                      <a:pt x="943" y="433"/>
                    </a:cubicBezTo>
                    <a:cubicBezTo>
                      <a:pt x="939" y="433"/>
                      <a:pt x="929" y="435"/>
                      <a:pt x="913" y="437"/>
                    </a:cubicBezTo>
                    <a:cubicBezTo>
                      <a:pt x="859" y="445"/>
                      <a:pt x="829" y="518"/>
                      <a:pt x="814" y="518"/>
                    </a:cubicBezTo>
                    <a:cubicBezTo>
                      <a:pt x="809" y="518"/>
                      <a:pt x="806" y="512"/>
                      <a:pt x="804" y="497"/>
                    </a:cubicBezTo>
                    <a:cubicBezTo>
                      <a:pt x="794" y="417"/>
                      <a:pt x="804" y="318"/>
                      <a:pt x="774" y="259"/>
                    </a:cubicBezTo>
                    <a:cubicBezTo>
                      <a:pt x="759" y="220"/>
                      <a:pt x="744" y="0"/>
                      <a:pt x="7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1" name="Google Shape;3711;p21"/>
              <p:cNvSpPr/>
              <p:nvPr/>
            </p:nvSpPr>
            <p:spPr>
              <a:xfrm>
                <a:off x="11684049" y="-1957611"/>
                <a:ext cx="38484" cy="3091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2" extrusionOk="0">
                    <a:moveTo>
                      <a:pt x="30" y="0"/>
                    </a:moveTo>
                    <a:cubicBezTo>
                      <a:pt x="11" y="10"/>
                      <a:pt x="1" y="20"/>
                      <a:pt x="1" y="40"/>
                    </a:cubicBezTo>
                    <a:cubicBezTo>
                      <a:pt x="11" y="40"/>
                      <a:pt x="21" y="50"/>
                      <a:pt x="30" y="70"/>
                    </a:cubicBezTo>
                    <a:cubicBezTo>
                      <a:pt x="40" y="70"/>
                      <a:pt x="50" y="80"/>
                      <a:pt x="60" y="90"/>
                    </a:cubicBezTo>
                    <a:cubicBezTo>
                      <a:pt x="100" y="119"/>
                      <a:pt x="80" y="129"/>
                      <a:pt x="140" y="179"/>
                    </a:cubicBezTo>
                    <a:cubicBezTo>
                      <a:pt x="154" y="188"/>
                      <a:pt x="166" y="191"/>
                      <a:pt x="176" y="191"/>
                    </a:cubicBezTo>
                    <a:cubicBezTo>
                      <a:pt x="202" y="191"/>
                      <a:pt x="218" y="170"/>
                      <a:pt x="239" y="149"/>
                    </a:cubicBezTo>
                    <a:cubicBezTo>
                      <a:pt x="219" y="139"/>
                      <a:pt x="189" y="129"/>
                      <a:pt x="159" y="109"/>
                    </a:cubicBezTo>
                    <a:cubicBezTo>
                      <a:pt x="149" y="100"/>
                      <a:pt x="120" y="80"/>
                      <a:pt x="90" y="70"/>
                    </a:cubicBezTo>
                    <a:cubicBezTo>
                      <a:pt x="70" y="60"/>
                      <a:pt x="60" y="40"/>
                      <a:pt x="50" y="30"/>
                    </a:cubicBezTo>
                    <a:cubicBezTo>
                      <a:pt x="40" y="20"/>
                      <a:pt x="4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2" name="Google Shape;3712;p21"/>
              <p:cNvSpPr/>
              <p:nvPr/>
            </p:nvSpPr>
            <p:spPr>
              <a:xfrm>
                <a:off x="11676159" y="-2142788"/>
                <a:ext cx="16102" cy="2608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62" extrusionOk="0">
                    <a:moveTo>
                      <a:pt x="0" y="0"/>
                    </a:moveTo>
                    <a:cubicBezTo>
                      <a:pt x="10" y="10"/>
                      <a:pt x="10" y="20"/>
                      <a:pt x="20" y="40"/>
                    </a:cubicBezTo>
                    <a:cubicBezTo>
                      <a:pt x="20" y="50"/>
                      <a:pt x="20" y="50"/>
                      <a:pt x="20" y="60"/>
                    </a:cubicBezTo>
                    <a:cubicBezTo>
                      <a:pt x="20" y="80"/>
                      <a:pt x="20" y="99"/>
                      <a:pt x="10" y="119"/>
                    </a:cubicBezTo>
                    <a:cubicBezTo>
                      <a:pt x="10" y="139"/>
                      <a:pt x="10" y="149"/>
                      <a:pt x="10" y="14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3" y="161"/>
                      <a:pt x="17" y="161"/>
                      <a:pt x="21" y="161"/>
                    </a:cubicBezTo>
                    <a:cubicBezTo>
                      <a:pt x="40" y="161"/>
                      <a:pt x="66" y="142"/>
                      <a:pt x="99" y="109"/>
                    </a:cubicBezTo>
                    <a:cubicBezTo>
                      <a:pt x="79" y="89"/>
                      <a:pt x="50" y="60"/>
                      <a:pt x="30" y="20"/>
                    </a:cubicBezTo>
                    <a:cubicBezTo>
                      <a:pt x="2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3" name="Google Shape;3713;p21"/>
              <p:cNvSpPr/>
              <p:nvPr/>
            </p:nvSpPr>
            <p:spPr>
              <a:xfrm>
                <a:off x="11711262" y="-1710441"/>
                <a:ext cx="23992" cy="19645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22" extrusionOk="0">
                    <a:moveTo>
                      <a:pt x="54" y="1"/>
                    </a:moveTo>
                    <a:cubicBezTo>
                      <a:pt x="50" y="1"/>
                      <a:pt x="45" y="1"/>
                      <a:pt x="40" y="2"/>
                    </a:cubicBezTo>
                    <a:cubicBezTo>
                      <a:pt x="0" y="12"/>
                      <a:pt x="30" y="32"/>
                      <a:pt x="70" y="121"/>
                    </a:cubicBezTo>
                    <a:cubicBezTo>
                      <a:pt x="80" y="121"/>
                      <a:pt x="90" y="111"/>
                      <a:pt x="109" y="111"/>
                    </a:cubicBezTo>
                    <a:cubicBezTo>
                      <a:pt x="119" y="101"/>
                      <a:pt x="129" y="101"/>
                      <a:pt x="149" y="101"/>
                    </a:cubicBezTo>
                    <a:cubicBezTo>
                      <a:pt x="139" y="91"/>
                      <a:pt x="139" y="91"/>
                      <a:pt x="139" y="91"/>
                    </a:cubicBezTo>
                    <a:cubicBezTo>
                      <a:pt x="112" y="38"/>
                      <a:pt x="9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4" name="Google Shape;3714;p21"/>
              <p:cNvSpPr/>
              <p:nvPr/>
            </p:nvSpPr>
            <p:spPr>
              <a:xfrm>
                <a:off x="11347188" y="-2253411"/>
                <a:ext cx="3381" cy="531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11" y="0"/>
                    </a:moveTo>
                    <a:cubicBezTo>
                      <a:pt x="1" y="0"/>
                      <a:pt x="1" y="17"/>
                      <a:pt x="1" y="33"/>
                    </a:cubicBezTo>
                    <a:cubicBezTo>
                      <a:pt x="10" y="23"/>
                      <a:pt x="20" y="13"/>
                      <a:pt x="20" y="3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5" name="Google Shape;3715;p21"/>
              <p:cNvSpPr/>
              <p:nvPr/>
            </p:nvSpPr>
            <p:spPr>
              <a:xfrm>
                <a:off x="11327544" y="-2135542"/>
                <a:ext cx="7085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5" extrusionOk="0">
                    <a:moveTo>
                      <a:pt x="14" y="1"/>
                    </a:moveTo>
                    <a:cubicBezTo>
                      <a:pt x="0" y="1"/>
                      <a:pt x="9" y="8"/>
                      <a:pt x="23" y="15"/>
                    </a:cubicBezTo>
                    <a:cubicBezTo>
                      <a:pt x="33" y="15"/>
                      <a:pt x="33" y="5"/>
                      <a:pt x="43" y="5"/>
                    </a:cubicBezTo>
                    <a:cubicBezTo>
                      <a:pt x="29" y="2"/>
                      <a:pt x="19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6" name="Google Shape;3716;p21"/>
              <p:cNvSpPr/>
              <p:nvPr/>
            </p:nvSpPr>
            <p:spPr>
              <a:xfrm>
                <a:off x="11316916" y="-2125720"/>
                <a:ext cx="6441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17" y="1"/>
                    </a:moveTo>
                    <a:cubicBezTo>
                      <a:pt x="1" y="1"/>
                      <a:pt x="4" y="17"/>
                      <a:pt x="20" y="33"/>
                    </a:cubicBezTo>
                    <a:cubicBezTo>
                      <a:pt x="20" y="33"/>
                      <a:pt x="30" y="23"/>
                      <a:pt x="40" y="3"/>
                    </a:cubicBezTo>
                    <a:lnTo>
                      <a:pt x="30" y="3"/>
                    </a:lnTo>
                    <a:cubicBezTo>
                      <a:pt x="24" y="1"/>
                      <a:pt x="20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7" name="Google Shape;3717;p21"/>
              <p:cNvSpPr/>
              <p:nvPr/>
            </p:nvSpPr>
            <p:spPr>
              <a:xfrm>
                <a:off x="11442997" y="-2333440"/>
                <a:ext cx="3059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5" extrusionOk="0">
                    <a:moveTo>
                      <a:pt x="13" y="0"/>
                    </a:moveTo>
                    <a:cubicBezTo>
                      <a:pt x="10" y="0"/>
                      <a:pt x="6" y="1"/>
                      <a:pt x="1" y="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5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8" name="Google Shape;3718;p21"/>
              <p:cNvSpPr/>
              <p:nvPr/>
            </p:nvSpPr>
            <p:spPr>
              <a:xfrm>
                <a:off x="11388732" y="-2152611"/>
                <a:ext cx="6602" cy="273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16" y="0"/>
                    </a:moveTo>
                    <a:cubicBezTo>
                      <a:pt x="7" y="0"/>
                      <a:pt x="0" y="6"/>
                      <a:pt x="0" y="12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8" y="16"/>
                      <a:pt x="27" y="12"/>
                      <a:pt x="40" y="12"/>
                    </a:cubicBezTo>
                    <a:cubicBezTo>
                      <a:pt x="32" y="3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19" name="Google Shape;3719;p21"/>
              <p:cNvSpPr/>
              <p:nvPr/>
            </p:nvSpPr>
            <p:spPr>
              <a:xfrm>
                <a:off x="11383902" y="-2076930"/>
                <a:ext cx="16102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7" extrusionOk="0">
                    <a:moveTo>
                      <a:pt x="33" y="0"/>
                    </a:moveTo>
                    <a:cubicBezTo>
                      <a:pt x="23" y="0"/>
                      <a:pt x="16" y="8"/>
                      <a:pt x="11" y="18"/>
                    </a:cubicBezTo>
                    <a:cubicBezTo>
                      <a:pt x="1" y="27"/>
                      <a:pt x="30" y="57"/>
                      <a:pt x="40" y="77"/>
                    </a:cubicBezTo>
                    <a:cubicBezTo>
                      <a:pt x="50" y="77"/>
                      <a:pt x="50" y="107"/>
                      <a:pt x="60" y="127"/>
                    </a:cubicBezTo>
                    <a:cubicBezTo>
                      <a:pt x="70" y="107"/>
                      <a:pt x="80" y="87"/>
                      <a:pt x="100" y="67"/>
                    </a:cubicBezTo>
                    <a:cubicBezTo>
                      <a:pt x="90" y="57"/>
                      <a:pt x="80" y="47"/>
                      <a:pt x="70" y="27"/>
                    </a:cubicBezTo>
                    <a:cubicBezTo>
                      <a:pt x="55" y="8"/>
                      <a:pt x="43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0" name="Google Shape;3720;p21"/>
              <p:cNvSpPr/>
              <p:nvPr/>
            </p:nvSpPr>
            <p:spPr>
              <a:xfrm>
                <a:off x="11359909" y="-2077413"/>
                <a:ext cx="27374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0"/>
                      <a:pt x="31" y="70"/>
                      <a:pt x="60" y="110"/>
                    </a:cubicBezTo>
                    <a:cubicBezTo>
                      <a:pt x="99" y="148"/>
                      <a:pt x="125" y="163"/>
                      <a:pt x="149" y="163"/>
                    </a:cubicBezTo>
                    <a:cubicBezTo>
                      <a:pt x="156" y="163"/>
                      <a:pt x="163" y="162"/>
                      <a:pt x="169" y="159"/>
                    </a:cubicBezTo>
                    <a:cubicBezTo>
                      <a:pt x="169" y="149"/>
                      <a:pt x="169" y="140"/>
                      <a:pt x="169" y="130"/>
                    </a:cubicBezTo>
                    <a:cubicBezTo>
                      <a:pt x="169" y="113"/>
                      <a:pt x="142" y="63"/>
                      <a:pt x="122" y="63"/>
                    </a:cubicBezTo>
                    <a:cubicBezTo>
                      <a:pt x="117" y="63"/>
                      <a:pt x="113" y="65"/>
                      <a:pt x="110" y="70"/>
                    </a:cubicBezTo>
                    <a:cubicBezTo>
                      <a:pt x="107" y="73"/>
                      <a:pt x="103" y="74"/>
                      <a:pt x="99" y="74"/>
                    </a:cubicBezTo>
                    <a:cubicBezTo>
                      <a:pt x="72" y="74"/>
                      <a:pt x="19" y="28"/>
                      <a:pt x="11" y="11"/>
                    </a:cubicBezTo>
                    <a:cubicBezTo>
                      <a:pt x="1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1" name="Google Shape;3721;p21"/>
              <p:cNvSpPr/>
              <p:nvPr/>
            </p:nvSpPr>
            <p:spPr>
              <a:xfrm>
                <a:off x="11364740" y="-2219435"/>
                <a:ext cx="11433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00" extrusionOk="0">
                    <a:moveTo>
                      <a:pt x="1" y="0"/>
                    </a:moveTo>
                    <a:cubicBezTo>
                      <a:pt x="1" y="30"/>
                      <a:pt x="1" y="60"/>
                      <a:pt x="30" y="80"/>
                    </a:cubicBezTo>
                    <a:cubicBezTo>
                      <a:pt x="40" y="90"/>
                      <a:pt x="60" y="90"/>
                      <a:pt x="70" y="99"/>
                    </a:cubicBezTo>
                    <a:cubicBezTo>
                      <a:pt x="60" y="80"/>
                      <a:pt x="50" y="60"/>
                      <a:pt x="40" y="50"/>
                    </a:cubicBezTo>
                    <a:cubicBezTo>
                      <a:pt x="20" y="20"/>
                      <a:pt x="2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2" name="Google Shape;3722;p21"/>
              <p:cNvSpPr/>
              <p:nvPr/>
            </p:nvSpPr>
            <p:spPr>
              <a:xfrm>
                <a:off x="11367477" y="-2470793"/>
                <a:ext cx="88401" cy="125437"/>
              </a:xfrm>
              <a:custGeom>
                <a:avLst/>
                <a:gdLst/>
                <a:ahLst/>
                <a:cxnLst/>
                <a:rect l="l" t="t" r="r" b="b"/>
                <a:pathLst>
                  <a:path w="549" h="779" extrusionOk="0">
                    <a:moveTo>
                      <a:pt x="212" y="0"/>
                    </a:moveTo>
                    <a:cubicBezTo>
                      <a:pt x="212" y="0"/>
                      <a:pt x="212" y="13"/>
                      <a:pt x="212" y="44"/>
                    </a:cubicBezTo>
                    <a:lnTo>
                      <a:pt x="212" y="133"/>
                    </a:lnTo>
                    <a:cubicBezTo>
                      <a:pt x="212" y="107"/>
                      <a:pt x="209" y="97"/>
                      <a:pt x="205" y="97"/>
                    </a:cubicBezTo>
                    <a:cubicBezTo>
                      <a:pt x="198" y="97"/>
                      <a:pt x="188" y="126"/>
                      <a:pt x="182" y="163"/>
                    </a:cubicBezTo>
                    <a:cubicBezTo>
                      <a:pt x="182" y="203"/>
                      <a:pt x="172" y="243"/>
                      <a:pt x="162" y="252"/>
                    </a:cubicBezTo>
                    <a:cubicBezTo>
                      <a:pt x="152" y="282"/>
                      <a:pt x="162" y="282"/>
                      <a:pt x="152" y="332"/>
                    </a:cubicBezTo>
                    <a:cubicBezTo>
                      <a:pt x="152" y="357"/>
                      <a:pt x="150" y="365"/>
                      <a:pt x="144" y="365"/>
                    </a:cubicBezTo>
                    <a:cubicBezTo>
                      <a:pt x="136" y="365"/>
                      <a:pt x="121" y="352"/>
                      <a:pt x="93" y="352"/>
                    </a:cubicBezTo>
                    <a:cubicBezTo>
                      <a:pt x="88" y="350"/>
                      <a:pt x="85" y="350"/>
                      <a:pt x="82" y="350"/>
                    </a:cubicBezTo>
                    <a:cubicBezTo>
                      <a:pt x="61" y="350"/>
                      <a:pt x="72" y="373"/>
                      <a:pt x="93" y="373"/>
                    </a:cubicBezTo>
                    <a:cubicBezTo>
                      <a:pt x="96" y="373"/>
                      <a:pt x="99" y="373"/>
                      <a:pt x="103" y="371"/>
                    </a:cubicBezTo>
                    <a:cubicBezTo>
                      <a:pt x="122" y="371"/>
                      <a:pt x="152" y="411"/>
                      <a:pt x="142" y="421"/>
                    </a:cubicBezTo>
                    <a:cubicBezTo>
                      <a:pt x="142" y="431"/>
                      <a:pt x="83" y="451"/>
                      <a:pt x="103" y="500"/>
                    </a:cubicBezTo>
                    <a:cubicBezTo>
                      <a:pt x="118" y="531"/>
                      <a:pt x="92" y="544"/>
                      <a:pt x="66" y="544"/>
                    </a:cubicBezTo>
                    <a:cubicBezTo>
                      <a:pt x="58" y="544"/>
                      <a:pt x="50" y="542"/>
                      <a:pt x="43" y="540"/>
                    </a:cubicBezTo>
                    <a:cubicBezTo>
                      <a:pt x="40" y="538"/>
                      <a:pt x="36" y="537"/>
                      <a:pt x="32" y="537"/>
                    </a:cubicBezTo>
                    <a:cubicBezTo>
                      <a:pt x="15" y="537"/>
                      <a:pt x="1" y="554"/>
                      <a:pt x="33" y="570"/>
                    </a:cubicBezTo>
                    <a:cubicBezTo>
                      <a:pt x="43" y="580"/>
                      <a:pt x="53" y="609"/>
                      <a:pt x="43" y="629"/>
                    </a:cubicBezTo>
                    <a:cubicBezTo>
                      <a:pt x="61" y="653"/>
                      <a:pt x="76" y="666"/>
                      <a:pt x="93" y="666"/>
                    </a:cubicBezTo>
                    <a:cubicBezTo>
                      <a:pt x="104" y="666"/>
                      <a:pt x="117" y="661"/>
                      <a:pt x="132" y="649"/>
                    </a:cubicBezTo>
                    <a:cubicBezTo>
                      <a:pt x="147" y="637"/>
                      <a:pt x="162" y="631"/>
                      <a:pt x="179" y="631"/>
                    </a:cubicBezTo>
                    <a:cubicBezTo>
                      <a:pt x="229" y="631"/>
                      <a:pt x="288" y="683"/>
                      <a:pt x="370" y="758"/>
                    </a:cubicBezTo>
                    <a:cubicBezTo>
                      <a:pt x="395" y="764"/>
                      <a:pt x="397" y="778"/>
                      <a:pt x="402" y="778"/>
                    </a:cubicBezTo>
                    <a:cubicBezTo>
                      <a:pt x="405" y="778"/>
                      <a:pt x="409" y="773"/>
                      <a:pt x="420" y="758"/>
                    </a:cubicBezTo>
                    <a:cubicBezTo>
                      <a:pt x="450" y="718"/>
                      <a:pt x="549" y="748"/>
                      <a:pt x="499" y="699"/>
                    </a:cubicBezTo>
                    <a:cubicBezTo>
                      <a:pt x="463" y="655"/>
                      <a:pt x="448" y="627"/>
                      <a:pt x="431" y="627"/>
                    </a:cubicBezTo>
                    <a:cubicBezTo>
                      <a:pt x="425" y="627"/>
                      <a:pt x="418" y="631"/>
                      <a:pt x="410" y="639"/>
                    </a:cubicBezTo>
                    <a:cubicBezTo>
                      <a:pt x="389" y="663"/>
                      <a:pt x="370" y="672"/>
                      <a:pt x="354" y="672"/>
                    </a:cubicBezTo>
                    <a:cubicBezTo>
                      <a:pt x="326" y="672"/>
                      <a:pt x="311" y="642"/>
                      <a:pt x="331" y="629"/>
                    </a:cubicBezTo>
                    <a:cubicBezTo>
                      <a:pt x="368" y="601"/>
                      <a:pt x="397" y="510"/>
                      <a:pt x="383" y="510"/>
                    </a:cubicBezTo>
                    <a:cubicBezTo>
                      <a:pt x="382" y="510"/>
                      <a:pt x="381" y="510"/>
                      <a:pt x="380" y="510"/>
                    </a:cubicBezTo>
                    <a:cubicBezTo>
                      <a:pt x="377" y="512"/>
                      <a:pt x="372" y="513"/>
                      <a:pt x="366" y="513"/>
                    </a:cubicBezTo>
                    <a:cubicBezTo>
                      <a:pt x="341" y="513"/>
                      <a:pt x="299" y="495"/>
                      <a:pt x="291" y="471"/>
                    </a:cubicBezTo>
                    <a:cubicBezTo>
                      <a:pt x="291" y="456"/>
                      <a:pt x="289" y="453"/>
                      <a:pt x="285" y="453"/>
                    </a:cubicBezTo>
                    <a:cubicBezTo>
                      <a:pt x="283" y="453"/>
                      <a:pt x="281" y="454"/>
                      <a:pt x="278" y="454"/>
                    </a:cubicBezTo>
                    <a:cubicBezTo>
                      <a:pt x="276" y="454"/>
                      <a:pt x="274" y="453"/>
                      <a:pt x="271" y="451"/>
                    </a:cubicBezTo>
                    <a:cubicBezTo>
                      <a:pt x="271" y="441"/>
                      <a:pt x="291" y="362"/>
                      <a:pt x="311" y="322"/>
                    </a:cubicBezTo>
                    <a:cubicBezTo>
                      <a:pt x="331" y="292"/>
                      <a:pt x="370" y="292"/>
                      <a:pt x="331" y="292"/>
                    </a:cubicBezTo>
                    <a:cubicBezTo>
                      <a:pt x="293" y="300"/>
                      <a:pt x="272" y="348"/>
                      <a:pt x="260" y="348"/>
                    </a:cubicBezTo>
                    <a:cubicBezTo>
                      <a:pt x="257" y="348"/>
                      <a:pt x="254" y="343"/>
                      <a:pt x="251" y="332"/>
                    </a:cubicBezTo>
                    <a:cubicBezTo>
                      <a:pt x="251" y="282"/>
                      <a:pt x="251" y="213"/>
                      <a:pt x="232" y="183"/>
                    </a:cubicBezTo>
                    <a:cubicBezTo>
                      <a:pt x="232" y="173"/>
                      <a:pt x="232" y="143"/>
                      <a:pt x="222" y="114"/>
                    </a:cubicBezTo>
                    <a:cubicBezTo>
                      <a:pt x="215" y="59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3" name="Google Shape;3723;p21"/>
              <p:cNvSpPr/>
              <p:nvPr/>
            </p:nvSpPr>
            <p:spPr>
              <a:xfrm>
                <a:off x="11479710" y="-2173222"/>
                <a:ext cx="16102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" extrusionOk="0">
                    <a:moveTo>
                      <a:pt x="1" y="1"/>
                    </a:moveTo>
                    <a:cubicBezTo>
                      <a:pt x="9" y="3"/>
                      <a:pt x="17" y="5"/>
                      <a:pt x="24" y="6"/>
                    </a:cubicBezTo>
                    <a:lnTo>
                      <a:pt x="24" y="6"/>
                    </a:lnTo>
                    <a:cubicBezTo>
                      <a:pt x="16" y="1"/>
                      <a:pt x="8" y="1"/>
                      <a:pt x="1" y="1"/>
                    </a:cubicBezTo>
                    <a:close/>
                    <a:moveTo>
                      <a:pt x="24" y="6"/>
                    </a:moveTo>
                    <a:lnTo>
                      <a:pt x="24" y="6"/>
                    </a:lnTo>
                    <a:cubicBezTo>
                      <a:pt x="26" y="7"/>
                      <a:pt x="28" y="9"/>
                      <a:pt x="30" y="11"/>
                    </a:cubicBezTo>
                    <a:cubicBezTo>
                      <a:pt x="45" y="26"/>
                      <a:pt x="63" y="33"/>
                      <a:pt x="76" y="33"/>
                    </a:cubicBezTo>
                    <a:cubicBezTo>
                      <a:pt x="90" y="33"/>
                      <a:pt x="100" y="26"/>
                      <a:pt x="100" y="11"/>
                    </a:cubicBezTo>
                    <a:cubicBezTo>
                      <a:pt x="76" y="11"/>
                      <a:pt x="53" y="11"/>
                      <a:pt x="24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4" name="Google Shape;3724;p21"/>
              <p:cNvSpPr/>
              <p:nvPr/>
            </p:nvSpPr>
            <p:spPr>
              <a:xfrm>
                <a:off x="11451048" y="-2168552"/>
                <a:ext cx="25603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1" extrusionOk="0">
                    <a:moveTo>
                      <a:pt x="96" y="0"/>
                    </a:moveTo>
                    <a:cubicBezTo>
                      <a:pt x="91" y="0"/>
                      <a:pt x="86" y="4"/>
                      <a:pt x="79" y="11"/>
                    </a:cubicBezTo>
                    <a:cubicBezTo>
                      <a:pt x="49" y="50"/>
                      <a:pt x="42" y="94"/>
                      <a:pt x="27" y="94"/>
                    </a:cubicBezTo>
                    <a:cubicBezTo>
                      <a:pt x="22" y="94"/>
                      <a:pt x="17" y="90"/>
                      <a:pt x="10" y="81"/>
                    </a:cubicBezTo>
                    <a:cubicBezTo>
                      <a:pt x="10" y="91"/>
                      <a:pt x="10" y="91"/>
                      <a:pt x="10" y="101"/>
                    </a:cubicBezTo>
                    <a:cubicBezTo>
                      <a:pt x="0" y="130"/>
                      <a:pt x="60" y="140"/>
                      <a:pt x="149" y="160"/>
                    </a:cubicBezTo>
                    <a:cubicBezTo>
                      <a:pt x="149" y="150"/>
                      <a:pt x="159" y="140"/>
                      <a:pt x="159" y="140"/>
                    </a:cubicBezTo>
                    <a:cubicBezTo>
                      <a:pt x="159" y="140"/>
                      <a:pt x="149" y="130"/>
                      <a:pt x="139" y="121"/>
                    </a:cubicBezTo>
                    <a:cubicBezTo>
                      <a:pt x="131" y="96"/>
                      <a:pt x="122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5" name="Google Shape;3725;p21"/>
              <p:cNvSpPr/>
              <p:nvPr/>
            </p:nvSpPr>
            <p:spPr>
              <a:xfrm>
                <a:off x="11323196" y="-2141178"/>
                <a:ext cx="171006" cy="86308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536" extrusionOk="0">
                    <a:moveTo>
                      <a:pt x="526" y="0"/>
                    </a:moveTo>
                    <a:cubicBezTo>
                      <a:pt x="523" y="6"/>
                      <a:pt x="518" y="8"/>
                      <a:pt x="511" y="8"/>
                    </a:cubicBezTo>
                    <a:cubicBezTo>
                      <a:pt x="503" y="8"/>
                      <a:pt x="494" y="6"/>
                      <a:pt x="484" y="6"/>
                    </a:cubicBezTo>
                    <a:cubicBezTo>
                      <a:pt x="472" y="6"/>
                      <a:pt x="459" y="8"/>
                      <a:pt x="447" y="20"/>
                    </a:cubicBezTo>
                    <a:cubicBezTo>
                      <a:pt x="407" y="40"/>
                      <a:pt x="477" y="50"/>
                      <a:pt x="477" y="109"/>
                    </a:cubicBezTo>
                    <a:cubicBezTo>
                      <a:pt x="477" y="130"/>
                      <a:pt x="473" y="137"/>
                      <a:pt x="468" y="137"/>
                    </a:cubicBezTo>
                    <a:cubicBezTo>
                      <a:pt x="458" y="137"/>
                      <a:pt x="440" y="109"/>
                      <a:pt x="427" y="89"/>
                    </a:cubicBezTo>
                    <a:cubicBezTo>
                      <a:pt x="427" y="120"/>
                      <a:pt x="408" y="136"/>
                      <a:pt x="376" y="136"/>
                    </a:cubicBezTo>
                    <a:cubicBezTo>
                      <a:pt x="357" y="136"/>
                      <a:pt x="334" y="130"/>
                      <a:pt x="308" y="119"/>
                    </a:cubicBezTo>
                    <a:lnTo>
                      <a:pt x="298" y="119"/>
                    </a:lnTo>
                    <a:cubicBezTo>
                      <a:pt x="269" y="99"/>
                      <a:pt x="219" y="70"/>
                      <a:pt x="179" y="20"/>
                    </a:cubicBezTo>
                    <a:cubicBezTo>
                      <a:pt x="179" y="30"/>
                      <a:pt x="179" y="40"/>
                      <a:pt x="179" y="40"/>
                    </a:cubicBezTo>
                    <a:cubicBezTo>
                      <a:pt x="179" y="79"/>
                      <a:pt x="189" y="60"/>
                      <a:pt x="199" y="119"/>
                    </a:cubicBezTo>
                    <a:cubicBezTo>
                      <a:pt x="202" y="137"/>
                      <a:pt x="202" y="144"/>
                      <a:pt x="199" y="144"/>
                    </a:cubicBezTo>
                    <a:cubicBezTo>
                      <a:pt x="192" y="144"/>
                      <a:pt x="171" y="102"/>
                      <a:pt x="150" y="60"/>
                    </a:cubicBezTo>
                    <a:cubicBezTo>
                      <a:pt x="133" y="32"/>
                      <a:pt x="129" y="26"/>
                      <a:pt x="121" y="26"/>
                    </a:cubicBezTo>
                    <a:cubicBezTo>
                      <a:pt x="116" y="26"/>
                      <a:pt x="108" y="30"/>
                      <a:pt x="90" y="30"/>
                    </a:cubicBezTo>
                    <a:cubicBezTo>
                      <a:pt x="90" y="40"/>
                      <a:pt x="80" y="50"/>
                      <a:pt x="70" y="70"/>
                    </a:cubicBezTo>
                    <a:cubicBezTo>
                      <a:pt x="80" y="79"/>
                      <a:pt x="90" y="89"/>
                      <a:pt x="100" y="99"/>
                    </a:cubicBezTo>
                    <a:cubicBezTo>
                      <a:pt x="128" y="135"/>
                      <a:pt x="126" y="140"/>
                      <a:pt x="108" y="140"/>
                    </a:cubicBezTo>
                    <a:cubicBezTo>
                      <a:pt x="101" y="140"/>
                      <a:pt x="92" y="139"/>
                      <a:pt x="80" y="139"/>
                    </a:cubicBezTo>
                    <a:cubicBezTo>
                      <a:pt x="50" y="129"/>
                      <a:pt x="50" y="129"/>
                      <a:pt x="31" y="109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" y="149"/>
                      <a:pt x="1" y="159"/>
                      <a:pt x="1" y="159"/>
                    </a:cubicBezTo>
                    <a:cubicBezTo>
                      <a:pt x="11" y="159"/>
                      <a:pt x="11" y="169"/>
                      <a:pt x="21" y="169"/>
                    </a:cubicBezTo>
                    <a:cubicBezTo>
                      <a:pt x="31" y="159"/>
                      <a:pt x="50" y="159"/>
                      <a:pt x="60" y="159"/>
                    </a:cubicBezTo>
                    <a:cubicBezTo>
                      <a:pt x="64" y="157"/>
                      <a:pt x="67" y="156"/>
                      <a:pt x="70" y="156"/>
                    </a:cubicBezTo>
                    <a:cubicBezTo>
                      <a:pt x="80" y="156"/>
                      <a:pt x="78" y="171"/>
                      <a:pt x="70" y="179"/>
                    </a:cubicBezTo>
                    <a:cubicBezTo>
                      <a:pt x="80" y="189"/>
                      <a:pt x="90" y="189"/>
                      <a:pt x="90" y="189"/>
                    </a:cubicBezTo>
                    <a:lnTo>
                      <a:pt x="100" y="189"/>
                    </a:lnTo>
                    <a:cubicBezTo>
                      <a:pt x="123" y="183"/>
                      <a:pt x="136" y="177"/>
                      <a:pt x="150" y="177"/>
                    </a:cubicBezTo>
                    <a:cubicBezTo>
                      <a:pt x="161" y="177"/>
                      <a:pt x="172" y="180"/>
                      <a:pt x="189" y="189"/>
                    </a:cubicBezTo>
                    <a:cubicBezTo>
                      <a:pt x="239" y="208"/>
                      <a:pt x="169" y="228"/>
                      <a:pt x="179" y="248"/>
                    </a:cubicBezTo>
                    <a:cubicBezTo>
                      <a:pt x="189" y="258"/>
                      <a:pt x="199" y="248"/>
                      <a:pt x="229" y="278"/>
                    </a:cubicBezTo>
                    <a:cubicBezTo>
                      <a:pt x="240" y="293"/>
                      <a:pt x="249" y="299"/>
                      <a:pt x="256" y="299"/>
                    </a:cubicBezTo>
                    <a:cubicBezTo>
                      <a:pt x="268" y="299"/>
                      <a:pt x="276" y="282"/>
                      <a:pt x="288" y="258"/>
                    </a:cubicBezTo>
                    <a:cubicBezTo>
                      <a:pt x="292" y="243"/>
                      <a:pt x="297" y="238"/>
                      <a:pt x="304" y="238"/>
                    </a:cubicBezTo>
                    <a:cubicBezTo>
                      <a:pt x="315" y="238"/>
                      <a:pt x="329" y="252"/>
                      <a:pt x="348" y="258"/>
                    </a:cubicBezTo>
                    <a:cubicBezTo>
                      <a:pt x="378" y="278"/>
                      <a:pt x="338" y="307"/>
                      <a:pt x="348" y="327"/>
                    </a:cubicBezTo>
                    <a:cubicBezTo>
                      <a:pt x="352" y="336"/>
                      <a:pt x="356" y="339"/>
                      <a:pt x="363" y="339"/>
                    </a:cubicBezTo>
                    <a:cubicBezTo>
                      <a:pt x="371" y="339"/>
                      <a:pt x="384" y="333"/>
                      <a:pt x="407" y="327"/>
                    </a:cubicBezTo>
                    <a:cubicBezTo>
                      <a:pt x="413" y="325"/>
                      <a:pt x="418" y="325"/>
                      <a:pt x="423" y="325"/>
                    </a:cubicBezTo>
                    <a:cubicBezTo>
                      <a:pt x="444" y="325"/>
                      <a:pt x="459" y="339"/>
                      <a:pt x="467" y="347"/>
                    </a:cubicBezTo>
                    <a:cubicBezTo>
                      <a:pt x="467" y="367"/>
                      <a:pt x="487" y="387"/>
                      <a:pt x="507" y="417"/>
                    </a:cubicBezTo>
                    <a:cubicBezTo>
                      <a:pt x="536" y="387"/>
                      <a:pt x="556" y="357"/>
                      <a:pt x="586" y="327"/>
                    </a:cubicBezTo>
                    <a:cubicBezTo>
                      <a:pt x="611" y="304"/>
                      <a:pt x="633" y="295"/>
                      <a:pt x="652" y="295"/>
                    </a:cubicBezTo>
                    <a:cubicBezTo>
                      <a:pt x="725" y="295"/>
                      <a:pt x="763" y="434"/>
                      <a:pt x="794" y="536"/>
                    </a:cubicBezTo>
                    <a:cubicBezTo>
                      <a:pt x="804" y="536"/>
                      <a:pt x="804" y="526"/>
                      <a:pt x="814" y="526"/>
                    </a:cubicBezTo>
                    <a:cubicBezTo>
                      <a:pt x="804" y="516"/>
                      <a:pt x="804" y="516"/>
                      <a:pt x="804" y="516"/>
                    </a:cubicBezTo>
                    <a:cubicBezTo>
                      <a:pt x="795" y="507"/>
                      <a:pt x="811" y="465"/>
                      <a:pt x="828" y="465"/>
                    </a:cubicBezTo>
                    <a:cubicBezTo>
                      <a:pt x="830" y="465"/>
                      <a:pt x="832" y="465"/>
                      <a:pt x="834" y="466"/>
                    </a:cubicBezTo>
                    <a:cubicBezTo>
                      <a:pt x="834" y="476"/>
                      <a:pt x="834" y="476"/>
                      <a:pt x="844" y="486"/>
                    </a:cubicBezTo>
                    <a:cubicBezTo>
                      <a:pt x="844" y="476"/>
                      <a:pt x="854" y="466"/>
                      <a:pt x="863" y="466"/>
                    </a:cubicBezTo>
                    <a:cubicBezTo>
                      <a:pt x="854" y="456"/>
                      <a:pt x="854" y="456"/>
                      <a:pt x="854" y="436"/>
                    </a:cubicBezTo>
                    <a:cubicBezTo>
                      <a:pt x="861" y="401"/>
                      <a:pt x="882" y="366"/>
                      <a:pt x="902" y="366"/>
                    </a:cubicBezTo>
                    <a:cubicBezTo>
                      <a:pt x="910" y="366"/>
                      <a:pt x="917" y="372"/>
                      <a:pt x="923" y="387"/>
                    </a:cubicBezTo>
                    <a:cubicBezTo>
                      <a:pt x="923" y="397"/>
                      <a:pt x="923" y="397"/>
                      <a:pt x="923" y="407"/>
                    </a:cubicBezTo>
                    <a:lnTo>
                      <a:pt x="943" y="407"/>
                    </a:lnTo>
                    <a:cubicBezTo>
                      <a:pt x="935" y="368"/>
                      <a:pt x="933" y="341"/>
                      <a:pt x="947" y="341"/>
                    </a:cubicBezTo>
                    <a:cubicBezTo>
                      <a:pt x="951" y="341"/>
                      <a:pt x="956" y="343"/>
                      <a:pt x="963" y="347"/>
                    </a:cubicBezTo>
                    <a:cubicBezTo>
                      <a:pt x="1012" y="387"/>
                      <a:pt x="963" y="347"/>
                      <a:pt x="992" y="397"/>
                    </a:cubicBezTo>
                    <a:cubicBezTo>
                      <a:pt x="1002" y="377"/>
                      <a:pt x="1022" y="357"/>
                      <a:pt x="1062" y="327"/>
                    </a:cubicBezTo>
                    <a:cubicBezTo>
                      <a:pt x="1052" y="327"/>
                      <a:pt x="1052" y="317"/>
                      <a:pt x="1052" y="307"/>
                    </a:cubicBezTo>
                    <a:cubicBezTo>
                      <a:pt x="1042" y="298"/>
                      <a:pt x="1042" y="298"/>
                      <a:pt x="1042" y="288"/>
                    </a:cubicBezTo>
                    <a:cubicBezTo>
                      <a:pt x="1032" y="248"/>
                      <a:pt x="1022" y="218"/>
                      <a:pt x="1002" y="208"/>
                    </a:cubicBezTo>
                    <a:cubicBezTo>
                      <a:pt x="992" y="198"/>
                      <a:pt x="982" y="198"/>
                      <a:pt x="973" y="198"/>
                    </a:cubicBezTo>
                    <a:cubicBezTo>
                      <a:pt x="953" y="208"/>
                      <a:pt x="923" y="258"/>
                      <a:pt x="903" y="258"/>
                    </a:cubicBezTo>
                    <a:cubicBezTo>
                      <a:pt x="893" y="258"/>
                      <a:pt x="883" y="208"/>
                      <a:pt x="893" y="179"/>
                    </a:cubicBezTo>
                    <a:cubicBezTo>
                      <a:pt x="868" y="179"/>
                      <a:pt x="843" y="180"/>
                      <a:pt x="819" y="180"/>
                    </a:cubicBezTo>
                    <a:cubicBezTo>
                      <a:pt x="741" y="180"/>
                      <a:pt x="669" y="168"/>
                      <a:pt x="586" y="70"/>
                    </a:cubicBezTo>
                    <a:cubicBezTo>
                      <a:pt x="566" y="40"/>
                      <a:pt x="546" y="2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6" name="Google Shape;3726;p21"/>
              <p:cNvSpPr/>
              <p:nvPr/>
            </p:nvSpPr>
            <p:spPr>
              <a:xfrm>
                <a:off x="11455718" y="-2049878"/>
                <a:ext cx="60867" cy="3832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238" extrusionOk="0">
                    <a:moveTo>
                      <a:pt x="378" y="226"/>
                    </a:moveTo>
                    <a:cubicBezTo>
                      <a:pt x="360" y="226"/>
                      <a:pt x="343" y="226"/>
                      <a:pt x="332" y="233"/>
                    </a:cubicBezTo>
                    <a:lnTo>
                      <a:pt x="332" y="233"/>
                    </a:lnTo>
                    <a:cubicBezTo>
                      <a:pt x="350" y="230"/>
                      <a:pt x="365" y="226"/>
                      <a:pt x="378" y="226"/>
                    </a:cubicBezTo>
                    <a:close/>
                    <a:moveTo>
                      <a:pt x="32" y="1"/>
                    </a:moveTo>
                    <a:cubicBezTo>
                      <a:pt x="29" y="1"/>
                      <a:pt x="26" y="6"/>
                      <a:pt x="21" y="18"/>
                    </a:cubicBezTo>
                    <a:cubicBezTo>
                      <a:pt x="21" y="28"/>
                      <a:pt x="11" y="38"/>
                      <a:pt x="1" y="38"/>
                    </a:cubicBezTo>
                    <a:cubicBezTo>
                      <a:pt x="11" y="48"/>
                      <a:pt x="11" y="68"/>
                      <a:pt x="21" y="78"/>
                    </a:cubicBezTo>
                    <a:cubicBezTo>
                      <a:pt x="80" y="147"/>
                      <a:pt x="159" y="58"/>
                      <a:pt x="298" y="236"/>
                    </a:cubicBezTo>
                    <a:cubicBezTo>
                      <a:pt x="300" y="236"/>
                      <a:pt x="301" y="236"/>
                      <a:pt x="303" y="236"/>
                    </a:cubicBezTo>
                    <a:lnTo>
                      <a:pt x="303" y="236"/>
                    </a:lnTo>
                    <a:cubicBezTo>
                      <a:pt x="300" y="234"/>
                      <a:pt x="298" y="228"/>
                      <a:pt x="298" y="216"/>
                    </a:cubicBezTo>
                    <a:cubicBezTo>
                      <a:pt x="305" y="181"/>
                      <a:pt x="318" y="176"/>
                      <a:pt x="327" y="176"/>
                    </a:cubicBezTo>
                    <a:cubicBezTo>
                      <a:pt x="331" y="176"/>
                      <a:pt x="335" y="177"/>
                      <a:pt x="338" y="177"/>
                    </a:cubicBezTo>
                    <a:cubicBezTo>
                      <a:pt x="358" y="177"/>
                      <a:pt x="338" y="137"/>
                      <a:pt x="338" y="137"/>
                    </a:cubicBezTo>
                    <a:cubicBezTo>
                      <a:pt x="338" y="137"/>
                      <a:pt x="278" y="157"/>
                      <a:pt x="239" y="157"/>
                    </a:cubicBezTo>
                    <a:cubicBezTo>
                      <a:pt x="229" y="157"/>
                      <a:pt x="219" y="157"/>
                      <a:pt x="209" y="147"/>
                    </a:cubicBezTo>
                    <a:cubicBezTo>
                      <a:pt x="192" y="112"/>
                      <a:pt x="258" y="54"/>
                      <a:pt x="234" y="54"/>
                    </a:cubicBezTo>
                    <a:cubicBezTo>
                      <a:pt x="231" y="54"/>
                      <a:pt x="226" y="55"/>
                      <a:pt x="219" y="58"/>
                    </a:cubicBezTo>
                    <a:cubicBezTo>
                      <a:pt x="194" y="70"/>
                      <a:pt x="176" y="87"/>
                      <a:pt x="157" y="87"/>
                    </a:cubicBezTo>
                    <a:cubicBezTo>
                      <a:pt x="146" y="87"/>
                      <a:pt x="134" y="82"/>
                      <a:pt x="120" y="68"/>
                    </a:cubicBezTo>
                    <a:cubicBezTo>
                      <a:pt x="107" y="76"/>
                      <a:pt x="96" y="79"/>
                      <a:pt x="87" y="79"/>
                    </a:cubicBezTo>
                    <a:cubicBezTo>
                      <a:pt x="75" y="79"/>
                      <a:pt x="66" y="73"/>
                      <a:pt x="60" y="68"/>
                    </a:cubicBezTo>
                    <a:cubicBezTo>
                      <a:pt x="45" y="45"/>
                      <a:pt x="42" y="1"/>
                      <a:pt x="32" y="1"/>
                    </a:cubicBezTo>
                    <a:close/>
                    <a:moveTo>
                      <a:pt x="332" y="233"/>
                    </a:moveTo>
                    <a:cubicBezTo>
                      <a:pt x="323" y="235"/>
                      <a:pt x="313" y="236"/>
                      <a:pt x="303" y="236"/>
                    </a:cubicBezTo>
                    <a:lnTo>
                      <a:pt x="303" y="236"/>
                    </a:lnTo>
                    <a:cubicBezTo>
                      <a:pt x="305" y="237"/>
                      <a:pt x="307" y="238"/>
                      <a:pt x="309" y="238"/>
                    </a:cubicBezTo>
                    <a:cubicBezTo>
                      <a:pt x="314" y="238"/>
                      <a:pt x="320" y="236"/>
                      <a:pt x="328" y="236"/>
                    </a:cubicBezTo>
                    <a:cubicBezTo>
                      <a:pt x="329" y="235"/>
                      <a:pt x="331" y="234"/>
                      <a:pt x="332" y="2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7" name="Google Shape;3727;p21"/>
              <p:cNvSpPr/>
              <p:nvPr/>
            </p:nvSpPr>
            <p:spPr>
              <a:xfrm>
                <a:off x="11342358" y="-2326516"/>
                <a:ext cx="133971" cy="12318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765" extrusionOk="0">
                    <a:moveTo>
                      <a:pt x="100" y="1"/>
                    </a:moveTo>
                    <a:cubicBezTo>
                      <a:pt x="100" y="11"/>
                      <a:pt x="100" y="21"/>
                      <a:pt x="100" y="31"/>
                    </a:cubicBezTo>
                    <a:cubicBezTo>
                      <a:pt x="100" y="31"/>
                      <a:pt x="100" y="31"/>
                      <a:pt x="100" y="41"/>
                    </a:cubicBezTo>
                    <a:lnTo>
                      <a:pt x="110" y="41"/>
                    </a:lnTo>
                    <a:cubicBezTo>
                      <a:pt x="120" y="60"/>
                      <a:pt x="150" y="90"/>
                      <a:pt x="209" y="120"/>
                    </a:cubicBezTo>
                    <a:cubicBezTo>
                      <a:pt x="253" y="147"/>
                      <a:pt x="245" y="162"/>
                      <a:pt x="222" y="162"/>
                    </a:cubicBezTo>
                    <a:cubicBezTo>
                      <a:pt x="202" y="162"/>
                      <a:pt x="172" y="152"/>
                      <a:pt x="150" y="130"/>
                    </a:cubicBezTo>
                    <a:cubicBezTo>
                      <a:pt x="100" y="90"/>
                      <a:pt x="80" y="80"/>
                      <a:pt x="40" y="41"/>
                    </a:cubicBezTo>
                    <a:cubicBezTo>
                      <a:pt x="31" y="51"/>
                      <a:pt x="21" y="80"/>
                      <a:pt x="11" y="120"/>
                    </a:cubicBezTo>
                    <a:cubicBezTo>
                      <a:pt x="11" y="120"/>
                      <a:pt x="11" y="120"/>
                      <a:pt x="11" y="130"/>
                    </a:cubicBezTo>
                    <a:cubicBezTo>
                      <a:pt x="1" y="160"/>
                      <a:pt x="21" y="150"/>
                      <a:pt x="40" y="160"/>
                    </a:cubicBezTo>
                    <a:cubicBezTo>
                      <a:pt x="44" y="158"/>
                      <a:pt x="47" y="157"/>
                      <a:pt x="50" y="157"/>
                    </a:cubicBezTo>
                    <a:cubicBezTo>
                      <a:pt x="64" y="157"/>
                      <a:pt x="72" y="175"/>
                      <a:pt x="80" y="199"/>
                    </a:cubicBezTo>
                    <a:cubicBezTo>
                      <a:pt x="90" y="199"/>
                      <a:pt x="110" y="189"/>
                      <a:pt x="120" y="179"/>
                    </a:cubicBezTo>
                    <a:cubicBezTo>
                      <a:pt x="130" y="179"/>
                      <a:pt x="140" y="170"/>
                      <a:pt x="140" y="170"/>
                    </a:cubicBezTo>
                    <a:cubicBezTo>
                      <a:pt x="150" y="163"/>
                      <a:pt x="157" y="160"/>
                      <a:pt x="165" y="160"/>
                    </a:cubicBezTo>
                    <a:cubicBezTo>
                      <a:pt x="182" y="160"/>
                      <a:pt x="199" y="173"/>
                      <a:pt x="239" y="199"/>
                    </a:cubicBezTo>
                    <a:cubicBezTo>
                      <a:pt x="298" y="239"/>
                      <a:pt x="209" y="269"/>
                      <a:pt x="189" y="298"/>
                    </a:cubicBezTo>
                    <a:cubicBezTo>
                      <a:pt x="179" y="303"/>
                      <a:pt x="169" y="303"/>
                      <a:pt x="158" y="303"/>
                    </a:cubicBezTo>
                    <a:cubicBezTo>
                      <a:pt x="147" y="303"/>
                      <a:pt x="135" y="303"/>
                      <a:pt x="120" y="308"/>
                    </a:cubicBezTo>
                    <a:cubicBezTo>
                      <a:pt x="130" y="318"/>
                      <a:pt x="140" y="338"/>
                      <a:pt x="150" y="368"/>
                    </a:cubicBezTo>
                    <a:cubicBezTo>
                      <a:pt x="181" y="430"/>
                      <a:pt x="177" y="441"/>
                      <a:pt x="165" y="441"/>
                    </a:cubicBezTo>
                    <a:cubicBezTo>
                      <a:pt x="157" y="441"/>
                      <a:pt x="147" y="437"/>
                      <a:pt x="140" y="437"/>
                    </a:cubicBezTo>
                    <a:cubicBezTo>
                      <a:pt x="130" y="427"/>
                      <a:pt x="90" y="388"/>
                      <a:pt x="60" y="358"/>
                    </a:cubicBezTo>
                    <a:cubicBezTo>
                      <a:pt x="50" y="368"/>
                      <a:pt x="50" y="378"/>
                      <a:pt x="50" y="378"/>
                    </a:cubicBezTo>
                    <a:cubicBezTo>
                      <a:pt x="60" y="388"/>
                      <a:pt x="70" y="398"/>
                      <a:pt x="80" y="417"/>
                    </a:cubicBezTo>
                    <a:lnTo>
                      <a:pt x="90" y="417"/>
                    </a:lnTo>
                    <a:cubicBezTo>
                      <a:pt x="90" y="427"/>
                      <a:pt x="90" y="427"/>
                      <a:pt x="90" y="427"/>
                    </a:cubicBezTo>
                    <a:cubicBezTo>
                      <a:pt x="130" y="467"/>
                      <a:pt x="120" y="467"/>
                      <a:pt x="90" y="467"/>
                    </a:cubicBezTo>
                    <a:cubicBezTo>
                      <a:pt x="90" y="487"/>
                      <a:pt x="90" y="497"/>
                      <a:pt x="90" y="497"/>
                    </a:cubicBezTo>
                    <a:cubicBezTo>
                      <a:pt x="103" y="497"/>
                      <a:pt x="112" y="492"/>
                      <a:pt x="122" y="492"/>
                    </a:cubicBezTo>
                    <a:cubicBezTo>
                      <a:pt x="128" y="492"/>
                      <a:pt x="133" y="493"/>
                      <a:pt x="140" y="497"/>
                    </a:cubicBezTo>
                    <a:cubicBezTo>
                      <a:pt x="169" y="497"/>
                      <a:pt x="169" y="566"/>
                      <a:pt x="189" y="636"/>
                    </a:cubicBezTo>
                    <a:cubicBezTo>
                      <a:pt x="219" y="695"/>
                      <a:pt x="229" y="685"/>
                      <a:pt x="249" y="764"/>
                    </a:cubicBezTo>
                    <a:cubicBezTo>
                      <a:pt x="328" y="755"/>
                      <a:pt x="437" y="685"/>
                      <a:pt x="546" y="645"/>
                    </a:cubicBezTo>
                    <a:cubicBezTo>
                      <a:pt x="536" y="636"/>
                      <a:pt x="536" y="626"/>
                      <a:pt x="546" y="626"/>
                    </a:cubicBezTo>
                    <a:cubicBezTo>
                      <a:pt x="586" y="586"/>
                      <a:pt x="606" y="546"/>
                      <a:pt x="606" y="546"/>
                    </a:cubicBezTo>
                    <a:cubicBezTo>
                      <a:pt x="606" y="546"/>
                      <a:pt x="623" y="471"/>
                      <a:pt x="649" y="471"/>
                    </a:cubicBezTo>
                    <a:cubicBezTo>
                      <a:pt x="657" y="471"/>
                      <a:pt x="666" y="478"/>
                      <a:pt x="675" y="497"/>
                    </a:cubicBezTo>
                    <a:cubicBezTo>
                      <a:pt x="698" y="538"/>
                      <a:pt x="715" y="551"/>
                      <a:pt x="729" y="551"/>
                    </a:cubicBezTo>
                    <a:cubicBezTo>
                      <a:pt x="738" y="551"/>
                      <a:pt x="746" y="545"/>
                      <a:pt x="754" y="536"/>
                    </a:cubicBezTo>
                    <a:cubicBezTo>
                      <a:pt x="762" y="522"/>
                      <a:pt x="758" y="496"/>
                      <a:pt x="764" y="496"/>
                    </a:cubicBezTo>
                    <a:cubicBezTo>
                      <a:pt x="766" y="496"/>
                      <a:pt x="769" y="499"/>
                      <a:pt x="774" y="507"/>
                    </a:cubicBezTo>
                    <a:cubicBezTo>
                      <a:pt x="779" y="520"/>
                      <a:pt x="795" y="529"/>
                      <a:pt x="807" y="529"/>
                    </a:cubicBezTo>
                    <a:cubicBezTo>
                      <a:pt x="822" y="529"/>
                      <a:pt x="831" y="515"/>
                      <a:pt x="804" y="477"/>
                    </a:cubicBezTo>
                    <a:cubicBezTo>
                      <a:pt x="764" y="422"/>
                      <a:pt x="738" y="379"/>
                      <a:pt x="718" y="379"/>
                    </a:cubicBezTo>
                    <a:cubicBezTo>
                      <a:pt x="713" y="379"/>
                      <a:pt x="709" y="382"/>
                      <a:pt x="705" y="388"/>
                    </a:cubicBezTo>
                    <a:cubicBezTo>
                      <a:pt x="701" y="391"/>
                      <a:pt x="699" y="393"/>
                      <a:pt x="696" y="393"/>
                    </a:cubicBezTo>
                    <a:cubicBezTo>
                      <a:pt x="687" y="393"/>
                      <a:pt x="686" y="361"/>
                      <a:pt x="645" y="328"/>
                    </a:cubicBezTo>
                    <a:cubicBezTo>
                      <a:pt x="624" y="306"/>
                      <a:pt x="606" y="302"/>
                      <a:pt x="591" y="302"/>
                    </a:cubicBezTo>
                    <a:cubicBezTo>
                      <a:pt x="580" y="302"/>
                      <a:pt x="570" y="304"/>
                      <a:pt x="562" y="304"/>
                    </a:cubicBezTo>
                    <a:cubicBezTo>
                      <a:pt x="556" y="304"/>
                      <a:pt x="551" y="303"/>
                      <a:pt x="546" y="298"/>
                    </a:cubicBezTo>
                    <a:cubicBezTo>
                      <a:pt x="516" y="269"/>
                      <a:pt x="437" y="239"/>
                      <a:pt x="487" y="199"/>
                    </a:cubicBezTo>
                    <a:cubicBezTo>
                      <a:pt x="526" y="173"/>
                      <a:pt x="548" y="155"/>
                      <a:pt x="565" y="155"/>
                    </a:cubicBezTo>
                    <a:cubicBezTo>
                      <a:pt x="573" y="155"/>
                      <a:pt x="579" y="160"/>
                      <a:pt x="586" y="170"/>
                    </a:cubicBezTo>
                    <a:cubicBezTo>
                      <a:pt x="594" y="174"/>
                      <a:pt x="602" y="176"/>
                      <a:pt x="611" y="176"/>
                    </a:cubicBezTo>
                    <a:cubicBezTo>
                      <a:pt x="624" y="176"/>
                      <a:pt x="638" y="171"/>
                      <a:pt x="655" y="160"/>
                    </a:cubicBezTo>
                    <a:cubicBezTo>
                      <a:pt x="606" y="160"/>
                      <a:pt x="566" y="130"/>
                      <a:pt x="546" y="100"/>
                    </a:cubicBezTo>
                    <a:cubicBezTo>
                      <a:pt x="546" y="90"/>
                      <a:pt x="536" y="90"/>
                      <a:pt x="536" y="80"/>
                    </a:cubicBezTo>
                    <a:cubicBezTo>
                      <a:pt x="530" y="80"/>
                      <a:pt x="523" y="85"/>
                      <a:pt x="516" y="85"/>
                    </a:cubicBezTo>
                    <a:cubicBezTo>
                      <a:pt x="513" y="85"/>
                      <a:pt x="510" y="84"/>
                      <a:pt x="507" y="80"/>
                    </a:cubicBezTo>
                    <a:cubicBezTo>
                      <a:pt x="497" y="100"/>
                      <a:pt x="487" y="160"/>
                      <a:pt x="457" y="189"/>
                    </a:cubicBezTo>
                    <a:cubicBezTo>
                      <a:pt x="437" y="209"/>
                      <a:pt x="413" y="224"/>
                      <a:pt x="383" y="224"/>
                    </a:cubicBezTo>
                    <a:cubicBezTo>
                      <a:pt x="336" y="224"/>
                      <a:pt x="273" y="188"/>
                      <a:pt x="189" y="80"/>
                    </a:cubicBezTo>
                    <a:cubicBezTo>
                      <a:pt x="179" y="70"/>
                      <a:pt x="179" y="60"/>
                      <a:pt x="169" y="51"/>
                    </a:cubicBezTo>
                    <a:cubicBezTo>
                      <a:pt x="150" y="21"/>
                      <a:pt x="120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8" name="Google Shape;3728;p21"/>
              <p:cNvSpPr/>
              <p:nvPr/>
            </p:nvSpPr>
            <p:spPr>
              <a:xfrm>
                <a:off x="10205696" y="-2436656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1"/>
                      <a:pt x="0" y="11"/>
                      <a:pt x="0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29" name="Google Shape;3729;p21"/>
              <p:cNvSpPr/>
              <p:nvPr/>
            </p:nvSpPr>
            <p:spPr>
              <a:xfrm>
                <a:off x="10943342" y="-1563587"/>
                <a:ext cx="19162" cy="14814"/>
              </a:xfrm>
              <a:custGeom>
                <a:avLst/>
                <a:gdLst/>
                <a:ahLst/>
                <a:cxnLst/>
                <a:rect l="l" t="t" r="r" b="b"/>
                <a:pathLst>
                  <a:path w="119" h="92" extrusionOk="0">
                    <a:moveTo>
                      <a:pt x="54" y="1"/>
                    </a:moveTo>
                    <a:cubicBezTo>
                      <a:pt x="49" y="1"/>
                      <a:pt x="45" y="1"/>
                      <a:pt x="40" y="2"/>
                    </a:cubicBezTo>
                    <a:cubicBezTo>
                      <a:pt x="0" y="12"/>
                      <a:pt x="0" y="32"/>
                      <a:pt x="20" y="92"/>
                    </a:cubicBezTo>
                    <a:cubicBezTo>
                      <a:pt x="40" y="92"/>
                      <a:pt x="69" y="82"/>
                      <a:pt x="109" y="82"/>
                    </a:cubicBezTo>
                    <a:lnTo>
                      <a:pt x="119" y="82"/>
                    </a:lnTo>
                    <a:cubicBezTo>
                      <a:pt x="102" y="30"/>
                      <a:pt x="8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0" name="Google Shape;3730;p21"/>
              <p:cNvSpPr/>
              <p:nvPr/>
            </p:nvSpPr>
            <p:spPr>
              <a:xfrm>
                <a:off x="10970394" y="-1398055"/>
                <a:ext cx="20933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95" extrusionOk="0">
                    <a:moveTo>
                      <a:pt x="119" y="84"/>
                    </a:moveTo>
                    <a:cubicBezTo>
                      <a:pt x="119" y="84"/>
                      <a:pt x="119" y="85"/>
                      <a:pt x="120" y="85"/>
                    </a:cubicBezTo>
                    <a:cubicBezTo>
                      <a:pt x="120" y="85"/>
                      <a:pt x="120" y="85"/>
                      <a:pt x="121" y="85"/>
                    </a:cubicBezTo>
                    <a:lnTo>
                      <a:pt x="121" y="85"/>
                    </a:lnTo>
                    <a:cubicBezTo>
                      <a:pt x="120" y="85"/>
                      <a:pt x="120" y="84"/>
                      <a:pt x="119" y="84"/>
                    </a:cubicBezTo>
                    <a:close/>
                    <a:moveTo>
                      <a:pt x="43" y="0"/>
                    </a:moveTo>
                    <a:cubicBezTo>
                      <a:pt x="29" y="0"/>
                      <a:pt x="20" y="17"/>
                      <a:pt x="10" y="35"/>
                    </a:cubicBezTo>
                    <a:cubicBezTo>
                      <a:pt x="1" y="55"/>
                      <a:pt x="20" y="75"/>
                      <a:pt x="40" y="95"/>
                    </a:cubicBezTo>
                    <a:cubicBezTo>
                      <a:pt x="65" y="85"/>
                      <a:pt x="85" y="80"/>
                      <a:pt x="100" y="80"/>
                    </a:cubicBezTo>
                    <a:cubicBezTo>
                      <a:pt x="108" y="80"/>
                      <a:pt x="114" y="81"/>
                      <a:pt x="119" y="84"/>
                    </a:cubicBezTo>
                    <a:lnTo>
                      <a:pt x="119" y="84"/>
                    </a:lnTo>
                    <a:cubicBezTo>
                      <a:pt x="82" y="21"/>
                      <a:pt x="60" y="0"/>
                      <a:pt x="43" y="0"/>
                    </a:cubicBezTo>
                    <a:close/>
                    <a:moveTo>
                      <a:pt x="121" y="85"/>
                    </a:moveTo>
                    <a:cubicBezTo>
                      <a:pt x="124" y="87"/>
                      <a:pt x="127" y="91"/>
                      <a:pt x="129" y="95"/>
                    </a:cubicBezTo>
                    <a:cubicBezTo>
                      <a:pt x="129" y="85"/>
                      <a:pt x="129" y="85"/>
                      <a:pt x="121" y="8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1" name="Google Shape;3731;p21"/>
              <p:cNvSpPr/>
              <p:nvPr/>
            </p:nvSpPr>
            <p:spPr>
              <a:xfrm>
                <a:off x="10858000" y="-1352486"/>
                <a:ext cx="61511" cy="40578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52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32" y="66"/>
                    </a:cubicBezTo>
                    <a:cubicBezTo>
                      <a:pt x="115" y="66"/>
                      <a:pt x="98" y="61"/>
                      <a:pt x="84" y="50"/>
                    </a:cubicBezTo>
                    <a:cubicBezTo>
                      <a:pt x="71" y="41"/>
                      <a:pt x="60" y="37"/>
                      <a:pt x="51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1" y="245"/>
                      <a:pt x="53" y="251"/>
                      <a:pt x="68" y="251"/>
                    </a:cubicBezTo>
                    <a:cubicBezTo>
                      <a:pt x="115" y="251"/>
                      <a:pt x="194" y="186"/>
                      <a:pt x="262" y="179"/>
                    </a:cubicBezTo>
                    <a:cubicBezTo>
                      <a:pt x="312" y="179"/>
                      <a:pt x="352" y="109"/>
                      <a:pt x="38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2" name="Google Shape;3732;p21"/>
              <p:cNvSpPr/>
              <p:nvPr/>
            </p:nvSpPr>
            <p:spPr>
              <a:xfrm>
                <a:off x="10865085" y="-1223506"/>
                <a:ext cx="35264" cy="41061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55" extrusionOk="0">
                    <a:moveTo>
                      <a:pt x="108" y="1"/>
                    </a:moveTo>
                    <a:cubicBezTo>
                      <a:pt x="77" y="1"/>
                      <a:pt x="37" y="18"/>
                      <a:pt x="0" y="42"/>
                    </a:cubicBezTo>
                    <a:cubicBezTo>
                      <a:pt x="50" y="62"/>
                      <a:pt x="89" y="151"/>
                      <a:pt x="89" y="230"/>
                    </a:cubicBezTo>
                    <a:cubicBezTo>
                      <a:pt x="92" y="247"/>
                      <a:pt x="99" y="254"/>
                      <a:pt x="108" y="254"/>
                    </a:cubicBezTo>
                    <a:cubicBezTo>
                      <a:pt x="133" y="254"/>
                      <a:pt x="175" y="206"/>
                      <a:pt x="218" y="141"/>
                    </a:cubicBezTo>
                    <a:cubicBezTo>
                      <a:pt x="198" y="102"/>
                      <a:pt x="169" y="52"/>
                      <a:pt x="149" y="22"/>
                    </a:cubicBezTo>
                    <a:cubicBezTo>
                      <a:pt x="141" y="7"/>
                      <a:pt x="126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3" name="Google Shape;3733;p21"/>
              <p:cNvSpPr/>
              <p:nvPr/>
            </p:nvSpPr>
            <p:spPr>
              <a:xfrm>
                <a:off x="10886501" y="-1856167"/>
                <a:ext cx="33010" cy="4073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53" extrusionOk="0">
                    <a:moveTo>
                      <a:pt x="112" y="0"/>
                    </a:moveTo>
                    <a:cubicBezTo>
                      <a:pt x="50" y="0"/>
                      <a:pt x="0" y="102"/>
                      <a:pt x="115" y="243"/>
                    </a:cubicBezTo>
                    <a:cubicBezTo>
                      <a:pt x="115" y="243"/>
                      <a:pt x="115" y="243"/>
                      <a:pt x="115" y="253"/>
                    </a:cubicBezTo>
                    <a:cubicBezTo>
                      <a:pt x="145" y="223"/>
                      <a:pt x="175" y="203"/>
                      <a:pt x="204" y="183"/>
                    </a:cubicBezTo>
                    <a:cubicBezTo>
                      <a:pt x="194" y="104"/>
                      <a:pt x="175" y="25"/>
                      <a:pt x="135" y="5"/>
                    </a:cubicBezTo>
                    <a:cubicBezTo>
                      <a:pt x="127" y="2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4" name="Google Shape;3734;p21"/>
              <p:cNvSpPr/>
              <p:nvPr/>
            </p:nvSpPr>
            <p:spPr>
              <a:xfrm>
                <a:off x="10848983" y="-1474058"/>
                <a:ext cx="99190" cy="72138"/>
              </a:xfrm>
              <a:custGeom>
                <a:avLst/>
                <a:gdLst/>
                <a:ahLst/>
                <a:cxnLst/>
                <a:rect l="l" t="t" r="r" b="b"/>
                <a:pathLst>
                  <a:path w="616" h="448" extrusionOk="0">
                    <a:moveTo>
                      <a:pt x="289" y="1"/>
                    </a:moveTo>
                    <a:cubicBezTo>
                      <a:pt x="247" y="1"/>
                      <a:pt x="236" y="64"/>
                      <a:pt x="189" y="101"/>
                    </a:cubicBezTo>
                    <a:cubicBezTo>
                      <a:pt x="189" y="121"/>
                      <a:pt x="170" y="141"/>
                      <a:pt x="130" y="160"/>
                    </a:cubicBezTo>
                    <a:cubicBezTo>
                      <a:pt x="1" y="220"/>
                      <a:pt x="80" y="398"/>
                      <a:pt x="179" y="448"/>
                    </a:cubicBezTo>
                    <a:cubicBezTo>
                      <a:pt x="189" y="438"/>
                      <a:pt x="189" y="438"/>
                      <a:pt x="199" y="438"/>
                    </a:cubicBezTo>
                    <a:cubicBezTo>
                      <a:pt x="214" y="433"/>
                      <a:pt x="227" y="431"/>
                      <a:pt x="239" y="431"/>
                    </a:cubicBezTo>
                    <a:cubicBezTo>
                      <a:pt x="251" y="431"/>
                      <a:pt x="264" y="433"/>
                      <a:pt x="279" y="438"/>
                    </a:cubicBezTo>
                    <a:cubicBezTo>
                      <a:pt x="344" y="413"/>
                      <a:pt x="403" y="361"/>
                      <a:pt x="484" y="361"/>
                    </a:cubicBezTo>
                    <a:cubicBezTo>
                      <a:pt x="500" y="361"/>
                      <a:pt x="518" y="364"/>
                      <a:pt x="536" y="369"/>
                    </a:cubicBezTo>
                    <a:cubicBezTo>
                      <a:pt x="586" y="319"/>
                      <a:pt x="616" y="269"/>
                      <a:pt x="606" y="250"/>
                    </a:cubicBezTo>
                    <a:cubicBezTo>
                      <a:pt x="606" y="230"/>
                      <a:pt x="606" y="190"/>
                      <a:pt x="606" y="150"/>
                    </a:cubicBezTo>
                    <a:cubicBezTo>
                      <a:pt x="589" y="197"/>
                      <a:pt x="578" y="223"/>
                      <a:pt x="562" y="223"/>
                    </a:cubicBezTo>
                    <a:cubicBezTo>
                      <a:pt x="551" y="223"/>
                      <a:pt x="537" y="209"/>
                      <a:pt x="517" y="180"/>
                    </a:cubicBezTo>
                    <a:cubicBezTo>
                      <a:pt x="492" y="136"/>
                      <a:pt x="479" y="128"/>
                      <a:pt x="469" y="128"/>
                    </a:cubicBezTo>
                    <a:cubicBezTo>
                      <a:pt x="465" y="128"/>
                      <a:pt x="460" y="130"/>
                      <a:pt x="455" y="130"/>
                    </a:cubicBezTo>
                    <a:cubicBezTo>
                      <a:pt x="450" y="130"/>
                      <a:pt x="445" y="128"/>
                      <a:pt x="437" y="121"/>
                    </a:cubicBezTo>
                    <a:cubicBezTo>
                      <a:pt x="437" y="111"/>
                      <a:pt x="427" y="111"/>
                      <a:pt x="427" y="101"/>
                    </a:cubicBezTo>
                    <a:cubicBezTo>
                      <a:pt x="375" y="123"/>
                      <a:pt x="327" y="136"/>
                      <a:pt x="292" y="136"/>
                    </a:cubicBezTo>
                    <a:cubicBezTo>
                      <a:pt x="236" y="136"/>
                      <a:pt x="217" y="102"/>
                      <a:pt x="279" y="22"/>
                    </a:cubicBezTo>
                    <a:cubicBezTo>
                      <a:pt x="289" y="12"/>
                      <a:pt x="298" y="12"/>
                      <a:pt x="298" y="2"/>
                    </a:cubicBezTo>
                    <a:cubicBezTo>
                      <a:pt x="295" y="1"/>
                      <a:pt x="292" y="1"/>
                      <a:pt x="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5" name="Google Shape;3735;p21"/>
              <p:cNvSpPr/>
              <p:nvPr/>
            </p:nvSpPr>
            <p:spPr>
              <a:xfrm>
                <a:off x="10959284" y="-1228015"/>
                <a:ext cx="1288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80" h="51" extrusionOk="0">
                    <a:moveTo>
                      <a:pt x="79" y="1"/>
                    </a:moveTo>
                    <a:cubicBezTo>
                      <a:pt x="50" y="1"/>
                      <a:pt x="20" y="11"/>
                      <a:pt x="0" y="40"/>
                    </a:cubicBezTo>
                    <a:cubicBezTo>
                      <a:pt x="10" y="50"/>
                      <a:pt x="20" y="50"/>
                      <a:pt x="30" y="50"/>
                    </a:cubicBezTo>
                    <a:cubicBezTo>
                      <a:pt x="50" y="50"/>
                      <a:pt x="70" y="30"/>
                      <a:pt x="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6" name="Google Shape;3736;p21"/>
              <p:cNvSpPr/>
              <p:nvPr/>
            </p:nvSpPr>
            <p:spPr>
              <a:xfrm>
                <a:off x="10710181" y="-1580817"/>
                <a:ext cx="19323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9" extrusionOk="0">
                    <a:moveTo>
                      <a:pt x="60" y="0"/>
                    </a:moveTo>
                    <a:cubicBezTo>
                      <a:pt x="60" y="20"/>
                      <a:pt x="40" y="30"/>
                      <a:pt x="20" y="60"/>
                    </a:cubicBezTo>
                    <a:lnTo>
                      <a:pt x="10" y="60"/>
                    </a:lnTo>
                    <a:cubicBezTo>
                      <a:pt x="0" y="80"/>
                      <a:pt x="0" y="100"/>
                      <a:pt x="0" y="119"/>
                    </a:cubicBezTo>
                    <a:cubicBezTo>
                      <a:pt x="20" y="139"/>
                      <a:pt x="50" y="159"/>
                      <a:pt x="60" y="169"/>
                    </a:cubicBezTo>
                    <a:cubicBezTo>
                      <a:pt x="70" y="169"/>
                      <a:pt x="80" y="169"/>
                      <a:pt x="90" y="179"/>
                    </a:cubicBezTo>
                    <a:cubicBezTo>
                      <a:pt x="100" y="169"/>
                      <a:pt x="109" y="159"/>
                      <a:pt x="119" y="129"/>
                    </a:cubicBezTo>
                    <a:cubicBezTo>
                      <a:pt x="119" y="90"/>
                      <a:pt x="119" y="60"/>
                      <a:pt x="119" y="20"/>
                    </a:cubicBezTo>
                    <a:cubicBezTo>
                      <a:pt x="119" y="10"/>
                      <a:pt x="109" y="1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7" name="Google Shape;3737;p21"/>
              <p:cNvSpPr/>
              <p:nvPr/>
            </p:nvSpPr>
            <p:spPr>
              <a:xfrm>
                <a:off x="10620813" y="-1973553"/>
                <a:ext cx="22382" cy="3784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35" extrusionOk="0">
                    <a:moveTo>
                      <a:pt x="0" y="0"/>
                    </a:moveTo>
                    <a:cubicBezTo>
                      <a:pt x="10" y="10"/>
                      <a:pt x="20" y="30"/>
                      <a:pt x="20" y="60"/>
                    </a:cubicBezTo>
                    <a:cubicBezTo>
                      <a:pt x="20" y="70"/>
                      <a:pt x="20" y="70"/>
                      <a:pt x="20" y="80"/>
                    </a:cubicBezTo>
                    <a:cubicBezTo>
                      <a:pt x="20" y="109"/>
                      <a:pt x="20" y="139"/>
                      <a:pt x="10" y="169"/>
                    </a:cubicBezTo>
                    <a:cubicBezTo>
                      <a:pt x="0" y="199"/>
                      <a:pt x="10" y="208"/>
                      <a:pt x="10" y="228"/>
                    </a:cubicBezTo>
                    <a:cubicBezTo>
                      <a:pt x="14" y="232"/>
                      <a:pt x="20" y="234"/>
                      <a:pt x="27" y="234"/>
                    </a:cubicBezTo>
                    <a:cubicBezTo>
                      <a:pt x="54" y="234"/>
                      <a:pt x="99" y="204"/>
                      <a:pt x="139" y="149"/>
                    </a:cubicBezTo>
                    <a:cubicBezTo>
                      <a:pt x="109" y="129"/>
                      <a:pt x="79" y="80"/>
                      <a:pt x="40" y="30"/>
                    </a:cubicBezTo>
                    <a:cubicBezTo>
                      <a:pt x="20" y="10"/>
                      <a:pt x="1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8" name="Google Shape;3738;p21"/>
              <p:cNvSpPr/>
              <p:nvPr/>
            </p:nvSpPr>
            <p:spPr>
              <a:xfrm>
                <a:off x="10734173" y="-1669058"/>
                <a:ext cx="12882" cy="276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72" extrusionOk="0">
                    <a:moveTo>
                      <a:pt x="36" y="0"/>
                    </a:moveTo>
                    <a:cubicBezTo>
                      <a:pt x="8" y="0"/>
                      <a:pt x="20" y="122"/>
                      <a:pt x="20" y="122"/>
                    </a:cubicBezTo>
                    <a:cubicBezTo>
                      <a:pt x="20" y="122"/>
                      <a:pt x="10" y="142"/>
                      <a:pt x="0" y="162"/>
                    </a:cubicBezTo>
                    <a:cubicBezTo>
                      <a:pt x="20" y="172"/>
                      <a:pt x="40" y="172"/>
                      <a:pt x="50" y="172"/>
                    </a:cubicBezTo>
                    <a:cubicBezTo>
                      <a:pt x="60" y="142"/>
                      <a:pt x="70" y="92"/>
                      <a:pt x="79" y="43"/>
                    </a:cubicBezTo>
                    <a:cubicBezTo>
                      <a:pt x="79" y="43"/>
                      <a:pt x="70" y="43"/>
                      <a:pt x="70" y="33"/>
                    </a:cubicBezTo>
                    <a:cubicBezTo>
                      <a:pt x="55" y="9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39" name="Google Shape;3739;p21"/>
              <p:cNvSpPr/>
              <p:nvPr/>
            </p:nvSpPr>
            <p:spPr>
              <a:xfrm>
                <a:off x="10682968" y="-1718170"/>
                <a:ext cx="3059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40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1" y="50"/>
                      <a:pt x="130" y="100"/>
                      <a:pt x="179" y="130"/>
                    </a:cubicBezTo>
                    <a:cubicBezTo>
                      <a:pt x="179" y="139"/>
                      <a:pt x="189" y="139"/>
                      <a:pt x="189" y="139"/>
                    </a:cubicBezTo>
                    <a:cubicBezTo>
                      <a:pt x="169" y="120"/>
                      <a:pt x="159" y="90"/>
                      <a:pt x="140" y="80"/>
                    </a:cubicBezTo>
                    <a:cubicBezTo>
                      <a:pt x="100" y="30"/>
                      <a:pt x="110" y="2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0" name="Google Shape;3740;p21"/>
              <p:cNvSpPr/>
              <p:nvPr/>
            </p:nvSpPr>
            <p:spPr>
              <a:xfrm>
                <a:off x="10922570" y="-1446685"/>
                <a:ext cx="105470" cy="99190"/>
              </a:xfrm>
              <a:custGeom>
                <a:avLst/>
                <a:gdLst/>
                <a:ahLst/>
                <a:cxnLst/>
                <a:rect l="l" t="t" r="r" b="b"/>
                <a:pathLst>
                  <a:path w="655" h="616" extrusionOk="0">
                    <a:moveTo>
                      <a:pt x="357" y="0"/>
                    </a:moveTo>
                    <a:cubicBezTo>
                      <a:pt x="347" y="10"/>
                      <a:pt x="337" y="30"/>
                      <a:pt x="317" y="50"/>
                    </a:cubicBezTo>
                    <a:cubicBezTo>
                      <a:pt x="258" y="159"/>
                      <a:pt x="218" y="209"/>
                      <a:pt x="169" y="248"/>
                    </a:cubicBezTo>
                    <a:cubicBezTo>
                      <a:pt x="307" y="367"/>
                      <a:pt x="179" y="327"/>
                      <a:pt x="60" y="347"/>
                    </a:cubicBezTo>
                    <a:cubicBezTo>
                      <a:pt x="50" y="357"/>
                      <a:pt x="50" y="367"/>
                      <a:pt x="40" y="367"/>
                    </a:cubicBezTo>
                    <a:cubicBezTo>
                      <a:pt x="30" y="377"/>
                      <a:pt x="10" y="387"/>
                      <a:pt x="0" y="397"/>
                    </a:cubicBezTo>
                    <a:cubicBezTo>
                      <a:pt x="10" y="417"/>
                      <a:pt x="20" y="427"/>
                      <a:pt x="30" y="437"/>
                    </a:cubicBezTo>
                    <a:cubicBezTo>
                      <a:pt x="30" y="446"/>
                      <a:pt x="30" y="446"/>
                      <a:pt x="30" y="456"/>
                    </a:cubicBezTo>
                    <a:cubicBezTo>
                      <a:pt x="56" y="510"/>
                      <a:pt x="130" y="578"/>
                      <a:pt x="181" y="578"/>
                    </a:cubicBezTo>
                    <a:cubicBezTo>
                      <a:pt x="187" y="578"/>
                      <a:pt x="193" y="577"/>
                      <a:pt x="198" y="575"/>
                    </a:cubicBezTo>
                    <a:cubicBezTo>
                      <a:pt x="213" y="512"/>
                      <a:pt x="227" y="433"/>
                      <a:pt x="263" y="433"/>
                    </a:cubicBezTo>
                    <a:cubicBezTo>
                      <a:pt x="277" y="433"/>
                      <a:pt x="295" y="445"/>
                      <a:pt x="317" y="476"/>
                    </a:cubicBezTo>
                    <a:cubicBezTo>
                      <a:pt x="377" y="546"/>
                      <a:pt x="407" y="595"/>
                      <a:pt x="446" y="615"/>
                    </a:cubicBezTo>
                    <a:cubicBezTo>
                      <a:pt x="446" y="565"/>
                      <a:pt x="426" y="516"/>
                      <a:pt x="407" y="476"/>
                    </a:cubicBezTo>
                    <a:cubicBezTo>
                      <a:pt x="407" y="466"/>
                      <a:pt x="397" y="456"/>
                      <a:pt x="397" y="456"/>
                    </a:cubicBezTo>
                    <a:cubicBezTo>
                      <a:pt x="387" y="437"/>
                      <a:pt x="357" y="417"/>
                      <a:pt x="337" y="397"/>
                    </a:cubicBezTo>
                    <a:cubicBezTo>
                      <a:pt x="317" y="377"/>
                      <a:pt x="298" y="357"/>
                      <a:pt x="307" y="337"/>
                    </a:cubicBezTo>
                    <a:cubicBezTo>
                      <a:pt x="317" y="319"/>
                      <a:pt x="326" y="302"/>
                      <a:pt x="340" y="302"/>
                    </a:cubicBezTo>
                    <a:cubicBezTo>
                      <a:pt x="357" y="302"/>
                      <a:pt x="380" y="324"/>
                      <a:pt x="417" y="387"/>
                    </a:cubicBezTo>
                    <a:cubicBezTo>
                      <a:pt x="426" y="387"/>
                      <a:pt x="426" y="387"/>
                      <a:pt x="426" y="397"/>
                    </a:cubicBezTo>
                    <a:cubicBezTo>
                      <a:pt x="479" y="484"/>
                      <a:pt x="500" y="518"/>
                      <a:pt x="525" y="518"/>
                    </a:cubicBezTo>
                    <a:cubicBezTo>
                      <a:pt x="529" y="518"/>
                      <a:pt x="532" y="517"/>
                      <a:pt x="536" y="516"/>
                    </a:cubicBezTo>
                    <a:cubicBezTo>
                      <a:pt x="565" y="496"/>
                      <a:pt x="655" y="377"/>
                      <a:pt x="615" y="347"/>
                    </a:cubicBezTo>
                    <a:cubicBezTo>
                      <a:pt x="575" y="308"/>
                      <a:pt x="555" y="248"/>
                      <a:pt x="545" y="209"/>
                    </a:cubicBezTo>
                    <a:cubicBezTo>
                      <a:pt x="513" y="246"/>
                      <a:pt x="480" y="266"/>
                      <a:pt x="458" y="266"/>
                    </a:cubicBezTo>
                    <a:cubicBezTo>
                      <a:pt x="433" y="266"/>
                      <a:pt x="421" y="241"/>
                      <a:pt x="436" y="189"/>
                    </a:cubicBezTo>
                    <a:cubicBezTo>
                      <a:pt x="436" y="189"/>
                      <a:pt x="436" y="179"/>
                      <a:pt x="436" y="179"/>
                    </a:cubicBezTo>
                    <a:cubicBezTo>
                      <a:pt x="407" y="189"/>
                      <a:pt x="387" y="189"/>
                      <a:pt x="367" y="189"/>
                    </a:cubicBezTo>
                    <a:cubicBezTo>
                      <a:pt x="332" y="199"/>
                      <a:pt x="317" y="206"/>
                      <a:pt x="310" y="206"/>
                    </a:cubicBezTo>
                    <a:cubicBezTo>
                      <a:pt x="303" y="206"/>
                      <a:pt x="303" y="199"/>
                      <a:pt x="298" y="179"/>
                    </a:cubicBezTo>
                    <a:cubicBezTo>
                      <a:pt x="278" y="139"/>
                      <a:pt x="456" y="40"/>
                      <a:pt x="387" y="20"/>
                    </a:cubicBezTo>
                    <a:cubicBezTo>
                      <a:pt x="377" y="10"/>
                      <a:pt x="367" y="1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1" name="Google Shape;3741;p21"/>
              <p:cNvSpPr/>
              <p:nvPr/>
            </p:nvSpPr>
            <p:spPr>
              <a:xfrm>
                <a:off x="10959284" y="-1298704"/>
                <a:ext cx="25764" cy="230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43" extrusionOk="0">
                    <a:moveTo>
                      <a:pt x="139" y="1"/>
                    </a:moveTo>
                    <a:cubicBezTo>
                      <a:pt x="134" y="1"/>
                      <a:pt x="124" y="5"/>
                      <a:pt x="109" y="13"/>
                    </a:cubicBezTo>
                    <a:cubicBezTo>
                      <a:pt x="79" y="23"/>
                      <a:pt x="40" y="63"/>
                      <a:pt x="0" y="103"/>
                    </a:cubicBezTo>
                    <a:cubicBezTo>
                      <a:pt x="10" y="112"/>
                      <a:pt x="30" y="122"/>
                      <a:pt x="50" y="142"/>
                    </a:cubicBezTo>
                    <a:cubicBezTo>
                      <a:pt x="120" y="56"/>
                      <a:pt x="16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2" name="Google Shape;3742;p21"/>
              <p:cNvSpPr/>
              <p:nvPr/>
            </p:nvSpPr>
            <p:spPr>
              <a:xfrm>
                <a:off x="10839483" y="-1366817"/>
                <a:ext cx="94359" cy="107080"/>
              </a:xfrm>
              <a:custGeom>
                <a:avLst/>
                <a:gdLst/>
                <a:ahLst/>
                <a:cxnLst/>
                <a:rect l="l" t="t" r="r" b="b"/>
                <a:pathLst>
                  <a:path w="586" h="665" extrusionOk="0">
                    <a:moveTo>
                      <a:pt x="397" y="0"/>
                    </a:moveTo>
                    <a:cubicBezTo>
                      <a:pt x="367" y="50"/>
                      <a:pt x="348" y="60"/>
                      <a:pt x="209" y="60"/>
                    </a:cubicBezTo>
                    <a:cubicBezTo>
                      <a:pt x="200" y="59"/>
                      <a:pt x="192" y="59"/>
                      <a:pt x="184" y="59"/>
                    </a:cubicBezTo>
                    <a:cubicBezTo>
                      <a:pt x="66" y="59"/>
                      <a:pt x="40" y="127"/>
                      <a:pt x="30" y="238"/>
                    </a:cubicBezTo>
                    <a:lnTo>
                      <a:pt x="50" y="238"/>
                    </a:lnTo>
                    <a:cubicBezTo>
                      <a:pt x="50" y="238"/>
                      <a:pt x="80" y="298"/>
                      <a:pt x="60" y="298"/>
                    </a:cubicBezTo>
                    <a:cubicBezTo>
                      <a:pt x="50" y="298"/>
                      <a:pt x="40" y="307"/>
                      <a:pt x="30" y="317"/>
                    </a:cubicBezTo>
                    <a:cubicBezTo>
                      <a:pt x="20" y="347"/>
                      <a:pt x="20" y="377"/>
                      <a:pt x="20" y="416"/>
                    </a:cubicBezTo>
                    <a:cubicBezTo>
                      <a:pt x="50" y="407"/>
                      <a:pt x="80" y="387"/>
                      <a:pt x="119" y="387"/>
                    </a:cubicBezTo>
                    <a:cubicBezTo>
                      <a:pt x="199" y="387"/>
                      <a:pt x="169" y="416"/>
                      <a:pt x="179" y="486"/>
                    </a:cubicBezTo>
                    <a:cubicBezTo>
                      <a:pt x="186" y="512"/>
                      <a:pt x="180" y="518"/>
                      <a:pt x="166" y="518"/>
                    </a:cubicBezTo>
                    <a:cubicBezTo>
                      <a:pt x="152" y="518"/>
                      <a:pt x="130" y="512"/>
                      <a:pt x="108" y="512"/>
                    </a:cubicBezTo>
                    <a:cubicBezTo>
                      <a:pt x="92" y="512"/>
                      <a:pt x="75" y="515"/>
                      <a:pt x="60" y="526"/>
                    </a:cubicBezTo>
                    <a:cubicBezTo>
                      <a:pt x="1" y="565"/>
                      <a:pt x="90" y="575"/>
                      <a:pt x="100" y="664"/>
                    </a:cubicBezTo>
                    <a:cubicBezTo>
                      <a:pt x="179" y="664"/>
                      <a:pt x="278" y="595"/>
                      <a:pt x="258" y="535"/>
                    </a:cubicBezTo>
                    <a:cubicBezTo>
                      <a:pt x="219" y="426"/>
                      <a:pt x="298" y="377"/>
                      <a:pt x="576" y="278"/>
                    </a:cubicBezTo>
                    <a:cubicBezTo>
                      <a:pt x="576" y="228"/>
                      <a:pt x="586" y="188"/>
                      <a:pt x="576" y="149"/>
                    </a:cubicBezTo>
                    <a:cubicBezTo>
                      <a:pt x="576" y="129"/>
                      <a:pt x="566" y="109"/>
                      <a:pt x="546" y="109"/>
                    </a:cubicBezTo>
                    <a:cubicBezTo>
                      <a:pt x="526" y="109"/>
                      <a:pt x="516" y="129"/>
                      <a:pt x="496" y="149"/>
                    </a:cubicBezTo>
                    <a:cubicBezTo>
                      <a:pt x="467" y="198"/>
                      <a:pt x="427" y="268"/>
                      <a:pt x="377" y="268"/>
                    </a:cubicBezTo>
                    <a:cubicBezTo>
                      <a:pt x="309" y="275"/>
                      <a:pt x="230" y="340"/>
                      <a:pt x="183" y="340"/>
                    </a:cubicBezTo>
                    <a:cubicBezTo>
                      <a:pt x="168" y="340"/>
                      <a:pt x="156" y="334"/>
                      <a:pt x="149" y="317"/>
                    </a:cubicBezTo>
                    <a:cubicBezTo>
                      <a:pt x="132" y="258"/>
                      <a:pt x="115" y="126"/>
                      <a:pt x="166" y="126"/>
                    </a:cubicBezTo>
                    <a:cubicBezTo>
                      <a:pt x="175" y="126"/>
                      <a:pt x="186" y="130"/>
                      <a:pt x="199" y="139"/>
                    </a:cubicBezTo>
                    <a:cubicBezTo>
                      <a:pt x="213" y="150"/>
                      <a:pt x="230" y="155"/>
                      <a:pt x="247" y="155"/>
                    </a:cubicBezTo>
                    <a:cubicBezTo>
                      <a:pt x="290" y="155"/>
                      <a:pt x="339" y="125"/>
                      <a:pt x="367" y="89"/>
                    </a:cubicBezTo>
                    <a:cubicBezTo>
                      <a:pt x="387" y="60"/>
                      <a:pt x="397" y="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3" name="Google Shape;3743;p21"/>
              <p:cNvSpPr/>
              <p:nvPr/>
            </p:nvSpPr>
            <p:spPr>
              <a:xfrm>
                <a:off x="10831431" y="-1225922"/>
                <a:ext cx="88079" cy="43154"/>
              </a:xfrm>
              <a:custGeom>
                <a:avLst/>
                <a:gdLst/>
                <a:ahLst/>
                <a:cxnLst/>
                <a:rect l="l" t="t" r="r" b="b"/>
                <a:pathLst>
                  <a:path w="547" h="268" extrusionOk="0">
                    <a:moveTo>
                      <a:pt x="328" y="0"/>
                    </a:moveTo>
                    <a:cubicBezTo>
                      <a:pt x="260" y="0"/>
                      <a:pt x="178" y="44"/>
                      <a:pt x="21" y="127"/>
                    </a:cubicBezTo>
                    <a:cubicBezTo>
                      <a:pt x="11" y="127"/>
                      <a:pt x="11" y="136"/>
                      <a:pt x="1" y="136"/>
                    </a:cubicBezTo>
                    <a:cubicBezTo>
                      <a:pt x="11" y="136"/>
                      <a:pt x="21" y="136"/>
                      <a:pt x="41" y="127"/>
                    </a:cubicBezTo>
                    <a:cubicBezTo>
                      <a:pt x="60" y="127"/>
                      <a:pt x="80" y="127"/>
                      <a:pt x="100" y="136"/>
                    </a:cubicBezTo>
                    <a:cubicBezTo>
                      <a:pt x="100" y="127"/>
                      <a:pt x="110" y="127"/>
                      <a:pt x="120" y="117"/>
                    </a:cubicBezTo>
                    <a:cubicBezTo>
                      <a:pt x="140" y="97"/>
                      <a:pt x="179" y="77"/>
                      <a:pt x="209" y="57"/>
                    </a:cubicBezTo>
                    <a:cubicBezTo>
                      <a:pt x="246" y="33"/>
                      <a:pt x="286" y="16"/>
                      <a:pt x="317" y="16"/>
                    </a:cubicBezTo>
                    <a:cubicBezTo>
                      <a:pt x="335" y="16"/>
                      <a:pt x="350" y="22"/>
                      <a:pt x="358" y="37"/>
                    </a:cubicBezTo>
                    <a:cubicBezTo>
                      <a:pt x="378" y="67"/>
                      <a:pt x="407" y="117"/>
                      <a:pt x="427" y="156"/>
                    </a:cubicBezTo>
                    <a:cubicBezTo>
                      <a:pt x="464" y="215"/>
                      <a:pt x="500" y="268"/>
                      <a:pt x="517" y="268"/>
                    </a:cubicBezTo>
                    <a:cubicBezTo>
                      <a:pt x="523" y="268"/>
                      <a:pt x="526" y="261"/>
                      <a:pt x="526" y="245"/>
                    </a:cubicBezTo>
                    <a:cubicBezTo>
                      <a:pt x="526" y="216"/>
                      <a:pt x="536" y="166"/>
                      <a:pt x="546" y="107"/>
                    </a:cubicBezTo>
                    <a:cubicBezTo>
                      <a:pt x="497" y="87"/>
                      <a:pt x="447" y="57"/>
                      <a:pt x="417" y="27"/>
                    </a:cubicBezTo>
                    <a:cubicBezTo>
                      <a:pt x="387" y="9"/>
                      <a:pt x="359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4" name="Google Shape;3744;p21"/>
              <p:cNvSpPr/>
              <p:nvPr/>
            </p:nvSpPr>
            <p:spPr>
              <a:xfrm>
                <a:off x="10919350" y="-1298221"/>
                <a:ext cx="14492" cy="30433"/>
              </a:xfrm>
              <a:custGeom>
                <a:avLst/>
                <a:gdLst/>
                <a:ahLst/>
                <a:cxnLst/>
                <a:rect l="l" t="t" r="r" b="b"/>
                <a:pathLst>
                  <a:path w="90" h="189" extrusionOk="0">
                    <a:moveTo>
                      <a:pt x="90" y="0"/>
                    </a:moveTo>
                    <a:cubicBezTo>
                      <a:pt x="60" y="40"/>
                      <a:pt x="30" y="70"/>
                      <a:pt x="20" y="100"/>
                    </a:cubicBezTo>
                    <a:cubicBezTo>
                      <a:pt x="0" y="149"/>
                      <a:pt x="0" y="169"/>
                      <a:pt x="10" y="189"/>
                    </a:cubicBezTo>
                    <a:cubicBezTo>
                      <a:pt x="20" y="159"/>
                      <a:pt x="30" y="129"/>
                      <a:pt x="50" y="100"/>
                    </a:cubicBezTo>
                    <a:cubicBezTo>
                      <a:pt x="70" y="60"/>
                      <a:pt x="80" y="3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5" name="Google Shape;3745;p21"/>
              <p:cNvSpPr/>
              <p:nvPr/>
            </p:nvSpPr>
            <p:spPr>
              <a:xfrm>
                <a:off x="10641585" y="-1927339"/>
                <a:ext cx="9661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150" extrusionOk="0">
                    <a:moveTo>
                      <a:pt x="59" y="1"/>
                    </a:moveTo>
                    <a:cubicBezTo>
                      <a:pt x="59" y="3"/>
                      <a:pt x="58" y="6"/>
                      <a:pt x="58" y="8"/>
                    </a:cubicBezTo>
                    <a:lnTo>
                      <a:pt x="58" y="8"/>
                    </a:lnTo>
                    <a:cubicBezTo>
                      <a:pt x="59" y="6"/>
                      <a:pt x="59" y="3"/>
                      <a:pt x="59" y="1"/>
                    </a:cubicBezTo>
                    <a:close/>
                    <a:moveTo>
                      <a:pt x="58" y="8"/>
                    </a:moveTo>
                    <a:cubicBezTo>
                      <a:pt x="54" y="16"/>
                      <a:pt x="47" y="26"/>
                      <a:pt x="40" y="40"/>
                    </a:cubicBezTo>
                    <a:cubicBezTo>
                      <a:pt x="30" y="70"/>
                      <a:pt x="20" y="110"/>
                      <a:pt x="0" y="150"/>
                    </a:cubicBezTo>
                    <a:lnTo>
                      <a:pt x="50" y="150"/>
                    </a:lnTo>
                    <a:cubicBezTo>
                      <a:pt x="50" y="103"/>
                      <a:pt x="50" y="48"/>
                      <a:pt x="58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6" name="Google Shape;3746;p21"/>
              <p:cNvSpPr/>
              <p:nvPr/>
            </p:nvSpPr>
            <p:spPr>
              <a:xfrm>
                <a:off x="10563328" y="-2588340"/>
                <a:ext cx="459397" cy="1124581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6984" extrusionOk="0">
                    <a:moveTo>
                      <a:pt x="1184" y="0"/>
                    </a:moveTo>
                    <a:cubicBezTo>
                      <a:pt x="1182" y="0"/>
                      <a:pt x="1180" y="29"/>
                      <a:pt x="1180" y="100"/>
                    </a:cubicBezTo>
                    <a:lnTo>
                      <a:pt x="1180" y="318"/>
                    </a:lnTo>
                    <a:cubicBezTo>
                      <a:pt x="1180" y="240"/>
                      <a:pt x="1176" y="210"/>
                      <a:pt x="1169" y="210"/>
                    </a:cubicBezTo>
                    <a:cubicBezTo>
                      <a:pt x="1148" y="210"/>
                      <a:pt x="1103" y="496"/>
                      <a:pt x="1081" y="556"/>
                    </a:cubicBezTo>
                    <a:cubicBezTo>
                      <a:pt x="1051" y="635"/>
                      <a:pt x="1071" y="625"/>
                      <a:pt x="1061" y="744"/>
                    </a:cubicBezTo>
                    <a:cubicBezTo>
                      <a:pt x="1057" y="796"/>
                      <a:pt x="1049" y="812"/>
                      <a:pt x="1033" y="812"/>
                    </a:cubicBezTo>
                    <a:cubicBezTo>
                      <a:pt x="1012" y="812"/>
                      <a:pt x="978" y="785"/>
                      <a:pt x="922" y="774"/>
                    </a:cubicBezTo>
                    <a:cubicBezTo>
                      <a:pt x="916" y="774"/>
                      <a:pt x="911" y="773"/>
                      <a:pt x="906" y="773"/>
                    </a:cubicBezTo>
                    <a:cubicBezTo>
                      <a:pt x="840" y="773"/>
                      <a:pt x="887" y="834"/>
                      <a:pt x="942" y="834"/>
                    </a:cubicBezTo>
                    <a:cubicBezTo>
                      <a:pt x="946" y="833"/>
                      <a:pt x="949" y="833"/>
                      <a:pt x="952" y="833"/>
                    </a:cubicBezTo>
                    <a:cubicBezTo>
                      <a:pt x="1008" y="833"/>
                      <a:pt x="1060" y="905"/>
                      <a:pt x="1041" y="933"/>
                    </a:cubicBezTo>
                    <a:cubicBezTo>
                      <a:pt x="1031" y="963"/>
                      <a:pt x="893" y="992"/>
                      <a:pt x="942" y="1111"/>
                    </a:cubicBezTo>
                    <a:cubicBezTo>
                      <a:pt x="970" y="1180"/>
                      <a:pt x="926" y="1201"/>
                      <a:pt x="880" y="1201"/>
                    </a:cubicBezTo>
                    <a:cubicBezTo>
                      <a:pt x="859" y="1201"/>
                      <a:pt x="838" y="1197"/>
                      <a:pt x="823" y="1191"/>
                    </a:cubicBezTo>
                    <a:cubicBezTo>
                      <a:pt x="815" y="1188"/>
                      <a:pt x="807" y="1187"/>
                      <a:pt x="800" y="1187"/>
                    </a:cubicBezTo>
                    <a:cubicBezTo>
                      <a:pt x="752" y="1187"/>
                      <a:pt x="723" y="1237"/>
                      <a:pt x="783" y="1280"/>
                    </a:cubicBezTo>
                    <a:cubicBezTo>
                      <a:pt x="863" y="1329"/>
                      <a:pt x="803" y="1508"/>
                      <a:pt x="734" y="1508"/>
                    </a:cubicBezTo>
                    <a:cubicBezTo>
                      <a:pt x="678" y="1508"/>
                      <a:pt x="642" y="1432"/>
                      <a:pt x="584" y="1432"/>
                    </a:cubicBezTo>
                    <a:cubicBezTo>
                      <a:pt x="569" y="1432"/>
                      <a:pt x="553" y="1437"/>
                      <a:pt x="536" y="1448"/>
                    </a:cubicBezTo>
                    <a:cubicBezTo>
                      <a:pt x="526" y="1458"/>
                      <a:pt x="516" y="1468"/>
                      <a:pt x="506" y="1478"/>
                    </a:cubicBezTo>
                    <a:cubicBezTo>
                      <a:pt x="496" y="1488"/>
                      <a:pt x="486" y="1498"/>
                      <a:pt x="476" y="1508"/>
                    </a:cubicBezTo>
                    <a:cubicBezTo>
                      <a:pt x="476" y="1518"/>
                      <a:pt x="476" y="1518"/>
                      <a:pt x="476" y="1518"/>
                    </a:cubicBezTo>
                    <a:cubicBezTo>
                      <a:pt x="456" y="1558"/>
                      <a:pt x="526" y="1538"/>
                      <a:pt x="585" y="1558"/>
                    </a:cubicBezTo>
                    <a:cubicBezTo>
                      <a:pt x="605" y="1567"/>
                      <a:pt x="615" y="1577"/>
                      <a:pt x="635" y="1597"/>
                    </a:cubicBezTo>
                    <a:cubicBezTo>
                      <a:pt x="687" y="1676"/>
                      <a:pt x="655" y="1708"/>
                      <a:pt x="734" y="1708"/>
                    </a:cubicBezTo>
                    <a:cubicBezTo>
                      <a:pt x="745" y="1708"/>
                      <a:pt x="758" y="1707"/>
                      <a:pt x="774" y="1706"/>
                    </a:cubicBezTo>
                    <a:cubicBezTo>
                      <a:pt x="902" y="1706"/>
                      <a:pt x="863" y="1845"/>
                      <a:pt x="883" y="2063"/>
                    </a:cubicBezTo>
                    <a:cubicBezTo>
                      <a:pt x="891" y="2152"/>
                      <a:pt x="863" y="2183"/>
                      <a:pt x="830" y="2183"/>
                    </a:cubicBezTo>
                    <a:cubicBezTo>
                      <a:pt x="786" y="2183"/>
                      <a:pt x="732" y="2128"/>
                      <a:pt x="744" y="2083"/>
                    </a:cubicBezTo>
                    <a:cubicBezTo>
                      <a:pt x="774" y="1994"/>
                      <a:pt x="724" y="1954"/>
                      <a:pt x="545" y="1875"/>
                    </a:cubicBezTo>
                    <a:cubicBezTo>
                      <a:pt x="515" y="1861"/>
                      <a:pt x="495" y="1855"/>
                      <a:pt x="485" y="1855"/>
                    </a:cubicBezTo>
                    <a:cubicBezTo>
                      <a:pt x="434" y="1855"/>
                      <a:pt x="580" y="1991"/>
                      <a:pt x="605" y="2073"/>
                    </a:cubicBezTo>
                    <a:cubicBezTo>
                      <a:pt x="615" y="2124"/>
                      <a:pt x="612" y="2146"/>
                      <a:pt x="598" y="2146"/>
                    </a:cubicBezTo>
                    <a:cubicBezTo>
                      <a:pt x="584" y="2146"/>
                      <a:pt x="559" y="2127"/>
                      <a:pt x="526" y="2093"/>
                    </a:cubicBezTo>
                    <a:cubicBezTo>
                      <a:pt x="513" y="2076"/>
                      <a:pt x="500" y="2068"/>
                      <a:pt x="489" y="2068"/>
                    </a:cubicBezTo>
                    <a:cubicBezTo>
                      <a:pt x="446" y="2068"/>
                      <a:pt x="410" y="2166"/>
                      <a:pt x="387" y="2252"/>
                    </a:cubicBezTo>
                    <a:cubicBezTo>
                      <a:pt x="357" y="2371"/>
                      <a:pt x="446" y="2281"/>
                      <a:pt x="486" y="2390"/>
                    </a:cubicBezTo>
                    <a:cubicBezTo>
                      <a:pt x="497" y="2431"/>
                      <a:pt x="520" y="2445"/>
                      <a:pt x="547" y="2445"/>
                    </a:cubicBezTo>
                    <a:cubicBezTo>
                      <a:pt x="594" y="2445"/>
                      <a:pt x="653" y="2402"/>
                      <a:pt x="684" y="2371"/>
                    </a:cubicBezTo>
                    <a:cubicBezTo>
                      <a:pt x="704" y="2351"/>
                      <a:pt x="720" y="2342"/>
                      <a:pt x="738" y="2342"/>
                    </a:cubicBezTo>
                    <a:cubicBezTo>
                      <a:pt x="774" y="2342"/>
                      <a:pt x="816" y="2380"/>
                      <a:pt x="902" y="2440"/>
                    </a:cubicBezTo>
                    <a:cubicBezTo>
                      <a:pt x="1031" y="2519"/>
                      <a:pt x="843" y="2589"/>
                      <a:pt x="783" y="2648"/>
                    </a:cubicBezTo>
                    <a:cubicBezTo>
                      <a:pt x="765" y="2666"/>
                      <a:pt x="748" y="2671"/>
                      <a:pt x="730" y="2671"/>
                    </a:cubicBezTo>
                    <a:cubicBezTo>
                      <a:pt x="713" y="2671"/>
                      <a:pt x="696" y="2667"/>
                      <a:pt x="677" y="2667"/>
                    </a:cubicBezTo>
                    <a:cubicBezTo>
                      <a:pt x="647" y="2667"/>
                      <a:pt x="612" y="2676"/>
                      <a:pt x="565" y="2718"/>
                    </a:cubicBezTo>
                    <a:cubicBezTo>
                      <a:pt x="479" y="2788"/>
                      <a:pt x="473" y="2865"/>
                      <a:pt x="451" y="2865"/>
                    </a:cubicBezTo>
                    <a:cubicBezTo>
                      <a:pt x="444" y="2865"/>
                      <a:pt x="437" y="2859"/>
                      <a:pt x="427" y="2847"/>
                    </a:cubicBezTo>
                    <a:cubicBezTo>
                      <a:pt x="418" y="2842"/>
                      <a:pt x="410" y="2840"/>
                      <a:pt x="403" y="2840"/>
                    </a:cubicBezTo>
                    <a:cubicBezTo>
                      <a:pt x="392" y="2840"/>
                      <a:pt x="383" y="2845"/>
                      <a:pt x="377" y="2856"/>
                    </a:cubicBezTo>
                    <a:cubicBezTo>
                      <a:pt x="367" y="2856"/>
                      <a:pt x="367" y="2856"/>
                      <a:pt x="357" y="2866"/>
                    </a:cubicBezTo>
                    <a:cubicBezTo>
                      <a:pt x="367" y="2866"/>
                      <a:pt x="387" y="2876"/>
                      <a:pt x="397" y="2886"/>
                    </a:cubicBezTo>
                    <a:cubicBezTo>
                      <a:pt x="496" y="2966"/>
                      <a:pt x="337" y="2906"/>
                      <a:pt x="278" y="2956"/>
                    </a:cubicBezTo>
                    <a:cubicBezTo>
                      <a:pt x="258" y="2985"/>
                      <a:pt x="228" y="3025"/>
                      <a:pt x="208" y="3055"/>
                    </a:cubicBezTo>
                    <a:cubicBezTo>
                      <a:pt x="179" y="3094"/>
                      <a:pt x="179" y="3114"/>
                      <a:pt x="169" y="3134"/>
                    </a:cubicBezTo>
                    <a:cubicBezTo>
                      <a:pt x="164" y="3165"/>
                      <a:pt x="181" y="3178"/>
                      <a:pt x="203" y="3178"/>
                    </a:cubicBezTo>
                    <a:cubicBezTo>
                      <a:pt x="231" y="3178"/>
                      <a:pt x="267" y="3157"/>
                      <a:pt x="278" y="3124"/>
                    </a:cubicBezTo>
                    <a:cubicBezTo>
                      <a:pt x="284" y="3104"/>
                      <a:pt x="289" y="3097"/>
                      <a:pt x="292" y="3097"/>
                    </a:cubicBezTo>
                    <a:cubicBezTo>
                      <a:pt x="299" y="3097"/>
                      <a:pt x="301" y="3127"/>
                      <a:pt x="308" y="3154"/>
                    </a:cubicBezTo>
                    <a:cubicBezTo>
                      <a:pt x="327" y="3154"/>
                      <a:pt x="337" y="3144"/>
                      <a:pt x="357" y="3144"/>
                    </a:cubicBezTo>
                    <a:cubicBezTo>
                      <a:pt x="387" y="3124"/>
                      <a:pt x="407" y="3124"/>
                      <a:pt x="417" y="3124"/>
                    </a:cubicBezTo>
                    <a:cubicBezTo>
                      <a:pt x="427" y="3104"/>
                      <a:pt x="446" y="3084"/>
                      <a:pt x="456" y="3055"/>
                    </a:cubicBezTo>
                    <a:cubicBezTo>
                      <a:pt x="476" y="3025"/>
                      <a:pt x="486" y="3005"/>
                      <a:pt x="506" y="2966"/>
                    </a:cubicBezTo>
                    <a:cubicBezTo>
                      <a:pt x="516" y="2956"/>
                      <a:pt x="516" y="2956"/>
                      <a:pt x="516" y="2946"/>
                    </a:cubicBezTo>
                    <a:cubicBezTo>
                      <a:pt x="530" y="2924"/>
                      <a:pt x="540" y="2916"/>
                      <a:pt x="548" y="2916"/>
                    </a:cubicBezTo>
                    <a:cubicBezTo>
                      <a:pt x="563" y="2916"/>
                      <a:pt x="569" y="2944"/>
                      <a:pt x="575" y="2975"/>
                    </a:cubicBezTo>
                    <a:cubicBezTo>
                      <a:pt x="575" y="3035"/>
                      <a:pt x="575" y="3094"/>
                      <a:pt x="575" y="3094"/>
                    </a:cubicBezTo>
                    <a:cubicBezTo>
                      <a:pt x="575" y="3094"/>
                      <a:pt x="575" y="3104"/>
                      <a:pt x="585" y="3114"/>
                    </a:cubicBezTo>
                    <a:cubicBezTo>
                      <a:pt x="595" y="3154"/>
                      <a:pt x="635" y="3273"/>
                      <a:pt x="704" y="3332"/>
                    </a:cubicBezTo>
                    <a:cubicBezTo>
                      <a:pt x="783" y="3402"/>
                      <a:pt x="674" y="3451"/>
                      <a:pt x="605" y="3461"/>
                    </a:cubicBezTo>
                    <a:cubicBezTo>
                      <a:pt x="565" y="3471"/>
                      <a:pt x="536" y="3481"/>
                      <a:pt x="516" y="3501"/>
                    </a:cubicBezTo>
                    <a:cubicBezTo>
                      <a:pt x="486" y="3521"/>
                      <a:pt x="456" y="3551"/>
                      <a:pt x="427" y="3580"/>
                    </a:cubicBezTo>
                    <a:cubicBezTo>
                      <a:pt x="410" y="3597"/>
                      <a:pt x="389" y="3603"/>
                      <a:pt x="366" y="3603"/>
                    </a:cubicBezTo>
                    <a:cubicBezTo>
                      <a:pt x="333" y="3603"/>
                      <a:pt x="294" y="3592"/>
                      <a:pt x="248" y="3580"/>
                    </a:cubicBezTo>
                    <a:cubicBezTo>
                      <a:pt x="218" y="3560"/>
                      <a:pt x="179" y="3551"/>
                      <a:pt x="139" y="3541"/>
                    </a:cubicBezTo>
                    <a:cubicBezTo>
                      <a:pt x="127" y="3538"/>
                      <a:pt x="114" y="3537"/>
                      <a:pt x="102" y="3537"/>
                    </a:cubicBezTo>
                    <a:cubicBezTo>
                      <a:pt x="65" y="3537"/>
                      <a:pt x="30" y="3548"/>
                      <a:pt x="0" y="3570"/>
                    </a:cubicBezTo>
                    <a:cubicBezTo>
                      <a:pt x="30" y="3600"/>
                      <a:pt x="99" y="3620"/>
                      <a:pt x="129" y="3640"/>
                    </a:cubicBezTo>
                    <a:cubicBezTo>
                      <a:pt x="147" y="3652"/>
                      <a:pt x="163" y="3655"/>
                      <a:pt x="179" y="3655"/>
                    </a:cubicBezTo>
                    <a:cubicBezTo>
                      <a:pt x="197" y="3655"/>
                      <a:pt x="215" y="3651"/>
                      <a:pt x="236" y="3651"/>
                    </a:cubicBezTo>
                    <a:cubicBezTo>
                      <a:pt x="263" y="3651"/>
                      <a:pt x="295" y="3656"/>
                      <a:pt x="337" y="3679"/>
                    </a:cubicBezTo>
                    <a:cubicBezTo>
                      <a:pt x="414" y="3733"/>
                      <a:pt x="426" y="3781"/>
                      <a:pt x="445" y="3781"/>
                    </a:cubicBezTo>
                    <a:cubicBezTo>
                      <a:pt x="451" y="3781"/>
                      <a:pt x="457" y="3777"/>
                      <a:pt x="466" y="3769"/>
                    </a:cubicBezTo>
                    <a:cubicBezTo>
                      <a:pt x="473" y="3764"/>
                      <a:pt x="480" y="3762"/>
                      <a:pt x="487" y="3762"/>
                    </a:cubicBezTo>
                    <a:cubicBezTo>
                      <a:pt x="514" y="3762"/>
                      <a:pt x="546" y="3787"/>
                      <a:pt x="585" y="3818"/>
                    </a:cubicBezTo>
                    <a:cubicBezTo>
                      <a:pt x="585" y="3808"/>
                      <a:pt x="595" y="3798"/>
                      <a:pt x="605" y="3788"/>
                    </a:cubicBezTo>
                    <a:cubicBezTo>
                      <a:pt x="625" y="3779"/>
                      <a:pt x="635" y="3769"/>
                      <a:pt x="664" y="3749"/>
                    </a:cubicBezTo>
                    <a:cubicBezTo>
                      <a:pt x="677" y="3743"/>
                      <a:pt x="688" y="3740"/>
                      <a:pt x="699" y="3740"/>
                    </a:cubicBezTo>
                    <a:cubicBezTo>
                      <a:pt x="771" y="3740"/>
                      <a:pt x="793" y="3874"/>
                      <a:pt x="793" y="3917"/>
                    </a:cubicBezTo>
                    <a:cubicBezTo>
                      <a:pt x="793" y="3977"/>
                      <a:pt x="744" y="3987"/>
                      <a:pt x="645" y="4017"/>
                    </a:cubicBezTo>
                    <a:cubicBezTo>
                      <a:pt x="664" y="4076"/>
                      <a:pt x="674" y="4136"/>
                      <a:pt x="684" y="4155"/>
                    </a:cubicBezTo>
                    <a:cubicBezTo>
                      <a:pt x="704" y="4185"/>
                      <a:pt x="704" y="4205"/>
                      <a:pt x="704" y="4225"/>
                    </a:cubicBezTo>
                    <a:cubicBezTo>
                      <a:pt x="714" y="4225"/>
                      <a:pt x="724" y="4225"/>
                      <a:pt x="734" y="4215"/>
                    </a:cubicBezTo>
                    <a:cubicBezTo>
                      <a:pt x="743" y="4214"/>
                      <a:pt x="752" y="4214"/>
                      <a:pt x="761" y="4214"/>
                    </a:cubicBezTo>
                    <a:cubicBezTo>
                      <a:pt x="855" y="4214"/>
                      <a:pt x="920" y="4260"/>
                      <a:pt x="1002" y="4324"/>
                    </a:cubicBezTo>
                    <a:cubicBezTo>
                      <a:pt x="1047" y="4369"/>
                      <a:pt x="1034" y="4385"/>
                      <a:pt x="991" y="4385"/>
                    </a:cubicBezTo>
                    <a:cubicBezTo>
                      <a:pt x="958" y="4385"/>
                      <a:pt x="908" y="4376"/>
                      <a:pt x="853" y="4364"/>
                    </a:cubicBezTo>
                    <a:cubicBezTo>
                      <a:pt x="830" y="4354"/>
                      <a:pt x="812" y="4350"/>
                      <a:pt x="797" y="4350"/>
                    </a:cubicBezTo>
                    <a:cubicBezTo>
                      <a:pt x="750" y="4350"/>
                      <a:pt x="744" y="4393"/>
                      <a:pt x="744" y="4423"/>
                    </a:cubicBezTo>
                    <a:cubicBezTo>
                      <a:pt x="774" y="4433"/>
                      <a:pt x="813" y="4463"/>
                      <a:pt x="793" y="4512"/>
                    </a:cubicBezTo>
                    <a:cubicBezTo>
                      <a:pt x="823" y="4532"/>
                      <a:pt x="853" y="4552"/>
                      <a:pt x="902" y="4572"/>
                    </a:cubicBezTo>
                    <a:cubicBezTo>
                      <a:pt x="922" y="4572"/>
                      <a:pt x="942" y="4582"/>
                      <a:pt x="942" y="4592"/>
                    </a:cubicBezTo>
                    <a:cubicBezTo>
                      <a:pt x="1024" y="4633"/>
                      <a:pt x="1017" y="4655"/>
                      <a:pt x="975" y="4655"/>
                    </a:cubicBezTo>
                    <a:cubicBezTo>
                      <a:pt x="956" y="4655"/>
                      <a:pt x="930" y="4650"/>
                      <a:pt x="902" y="4641"/>
                    </a:cubicBezTo>
                    <a:lnTo>
                      <a:pt x="902" y="4641"/>
                    </a:lnTo>
                    <a:cubicBezTo>
                      <a:pt x="863" y="4681"/>
                      <a:pt x="902" y="4780"/>
                      <a:pt x="962" y="4780"/>
                    </a:cubicBezTo>
                    <a:cubicBezTo>
                      <a:pt x="997" y="4780"/>
                      <a:pt x="1028" y="4729"/>
                      <a:pt x="1071" y="4729"/>
                    </a:cubicBezTo>
                    <a:cubicBezTo>
                      <a:pt x="1088" y="4729"/>
                      <a:pt x="1108" y="4738"/>
                      <a:pt x="1131" y="4760"/>
                    </a:cubicBezTo>
                    <a:cubicBezTo>
                      <a:pt x="1220" y="4840"/>
                      <a:pt x="1081" y="4780"/>
                      <a:pt x="1031" y="4840"/>
                    </a:cubicBezTo>
                    <a:cubicBezTo>
                      <a:pt x="992" y="4899"/>
                      <a:pt x="1021" y="4919"/>
                      <a:pt x="922" y="4919"/>
                    </a:cubicBezTo>
                    <a:cubicBezTo>
                      <a:pt x="873" y="4919"/>
                      <a:pt x="863" y="4939"/>
                      <a:pt x="853" y="4988"/>
                    </a:cubicBezTo>
                    <a:cubicBezTo>
                      <a:pt x="890" y="5055"/>
                      <a:pt x="883" y="5072"/>
                      <a:pt x="864" y="5072"/>
                    </a:cubicBezTo>
                    <a:cubicBezTo>
                      <a:pt x="858" y="5072"/>
                      <a:pt x="850" y="5070"/>
                      <a:pt x="843" y="5068"/>
                    </a:cubicBezTo>
                    <a:cubicBezTo>
                      <a:pt x="843" y="5087"/>
                      <a:pt x="843" y="5117"/>
                      <a:pt x="843" y="5147"/>
                    </a:cubicBezTo>
                    <a:cubicBezTo>
                      <a:pt x="843" y="5157"/>
                      <a:pt x="843" y="5157"/>
                      <a:pt x="843" y="5167"/>
                    </a:cubicBezTo>
                    <a:cubicBezTo>
                      <a:pt x="853" y="5177"/>
                      <a:pt x="863" y="5196"/>
                      <a:pt x="873" y="5226"/>
                    </a:cubicBezTo>
                    <a:cubicBezTo>
                      <a:pt x="877" y="5227"/>
                      <a:pt x="881" y="5228"/>
                      <a:pt x="886" y="5228"/>
                    </a:cubicBezTo>
                    <a:cubicBezTo>
                      <a:pt x="922" y="5228"/>
                      <a:pt x="960" y="5192"/>
                      <a:pt x="942" y="5157"/>
                    </a:cubicBezTo>
                    <a:cubicBezTo>
                      <a:pt x="932" y="5097"/>
                      <a:pt x="972" y="5077"/>
                      <a:pt x="1101" y="5018"/>
                    </a:cubicBezTo>
                    <a:cubicBezTo>
                      <a:pt x="1124" y="5010"/>
                      <a:pt x="1138" y="5006"/>
                      <a:pt x="1147" y="5006"/>
                    </a:cubicBezTo>
                    <a:cubicBezTo>
                      <a:pt x="1191" y="5006"/>
                      <a:pt x="1078" y="5099"/>
                      <a:pt x="1061" y="5157"/>
                    </a:cubicBezTo>
                    <a:cubicBezTo>
                      <a:pt x="1051" y="5192"/>
                      <a:pt x="1054" y="5206"/>
                      <a:pt x="1065" y="5206"/>
                    </a:cubicBezTo>
                    <a:cubicBezTo>
                      <a:pt x="1076" y="5206"/>
                      <a:pt x="1096" y="5192"/>
                      <a:pt x="1121" y="5167"/>
                    </a:cubicBezTo>
                    <a:cubicBezTo>
                      <a:pt x="1131" y="5156"/>
                      <a:pt x="1141" y="5151"/>
                      <a:pt x="1150" y="5151"/>
                    </a:cubicBezTo>
                    <a:cubicBezTo>
                      <a:pt x="1183" y="5151"/>
                      <a:pt x="1206" y="5214"/>
                      <a:pt x="1230" y="5276"/>
                    </a:cubicBezTo>
                    <a:cubicBezTo>
                      <a:pt x="1249" y="5355"/>
                      <a:pt x="1180" y="5296"/>
                      <a:pt x="1150" y="5365"/>
                    </a:cubicBezTo>
                    <a:cubicBezTo>
                      <a:pt x="1140" y="5390"/>
                      <a:pt x="1121" y="5400"/>
                      <a:pt x="1100" y="5400"/>
                    </a:cubicBezTo>
                    <a:cubicBezTo>
                      <a:pt x="1062" y="5400"/>
                      <a:pt x="1017" y="5370"/>
                      <a:pt x="992" y="5345"/>
                    </a:cubicBezTo>
                    <a:cubicBezTo>
                      <a:pt x="983" y="5337"/>
                      <a:pt x="973" y="5334"/>
                      <a:pt x="962" y="5334"/>
                    </a:cubicBezTo>
                    <a:cubicBezTo>
                      <a:pt x="947" y="5334"/>
                      <a:pt x="930" y="5339"/>
                      <a:pt x="912" y="5345"/>
                    </a:cubicBezTo>
                    <a:cubicBezTo>
                      <a:pt x="912" y="5355"/>
                      <a:pt x="912" y="5355"/>
                      <a:pt x="912" y="5365"/>
                    </a:cubicBezTo>
                    <a:cubicBezTo>
                      <a:pt x="962" y="5454"/>
                      <a:pt x="982" y="5434"/>
                      <a:pt x="1021" y="5553"/>
                    </a:cubicBezTo>
                    <a:cubicBezTo>
                      <a:pt x="1041" y="5553"/>
                      <a:pt x="1061" y="5563"/>
                      <a:pt x="1081" y="5573"/>
                    </a:cubicBezTo>
                    <a:cubicBezTo>
                      <a:pt x="1121" y="5603"/>
                      <a:pt x="1140" y="5633"/>
                      <a:pt x="1150" y="5653"/>
                    </a:cubicBezTo>
                    <a:cubicBezTo>
                      <a:pt x="1169" y="5533"/>
                      <a:pt x="1184" y="5426"/>
                      <a:pt x="1192" y="5426"/>
                    </a:cubicBezTo>
                    <a:cubicBezTo>
                      <a:pt x="1197" y="5426"/>
                      <a:pt x="1200" y="5462"/>
                      <a:pt x="1200" y="5553"/>
                    </a:cubicBezTo>
                    <a:lnTo>
                      <a:pt x="1200" y="5662"/>
                    </a:lnTo>
                    <a:cubicBezTo>
                      <a:pt x="1205" y="5660"/>
                      <a:pt x="1209" y="5659"/>
                      <a:pt x="1214" y="5659"/>
                    </a:cubicBezTo>
                    <a:cubicBezTo>
                      <a:pt x="1252" y="5659"/>
                      <a:pt x="1298" y="5722"/>
                      <a:pt x="1368" y="5801"/>
                    </a:cubicBezTo>
                    <a:cubicBezTo>
                      <a:pt x="1415" y="5859"/>
                      <a:pt x="1393" y="5883"/>
                      <a:pt x="1364" y="5883"/>
                    </a:cubicBezTo>
                    <a:cubicBezTo>
                      <a:pt x="1342" y="5883"/>
                      <a:pt x="1317" y="5871"/>
                      <a:pt x="1309" y="5851"/>
                    </a:cubicBezTo>
                    <a:cubicBezTo>
                      <a:pt x="1305" y="5835"/>
                      <a:pt x="1301" y="5829"/>
                      <a:pt x="1298" y="5829"/>
                    </a:cubicBezTo>
                    <a:cubicBezTo>
                      <a:pt x="1293" y="5829"/>
                      <a:pt x="1289" y="5843"/>
                      <a:pt x="1289" y="5861"/>
                    </a:cubicBezTo>
                    <a:cubicBezTo>
                      <a:pt x="1319" y="5960"/>
                      <a:pt x="1349" y="6089"/>
                      <a:pt x="1368" y="6138"/>
                    </a:cubicBezTo>
                    <a:cubicBezTo>
                      <a:pt x="1388" y="6129"/>
                      <a:pt x="1398" y="6129"/>
                      <a:pt x="1418" y="6129"/>
                    </a:cubicBezTo>
                    <a:cubicBezTo>
                      <a:pt x="1430" y="6126"/>
                      <a:pt x="1441" y="6124"/>
                      <a:pt x="1452" y="6124"/>
                    </a:cubicBezTo>
                    <a:cubicBezTo>
                      <a:pt x="1516" y="6124"/>
                      <a:pt x="1569" y="6170"/>
                      <a:pt x="1636" y="6238"/>
                    </a:cubicBezTo>
                    <a:cubicBezTo>
                      <a:pt x="1676" y="6277"/>
                      <a:pt x="1664" y="6294"/>
                      <a:pt x="1626" y="6294"/>
                    </a:cubicBezTo>
                    <a:cubicBezTo>
                      <a:pt x="1598" y="6294"/>
                      <a:pt x="1554" y="6284"/>
                      <a:pt x="1507" y="6267"/>
                    </a:cubicBezTo>
                    <a:cubicBezTo>
                      <a:pt x="1491" y="6261"/>
                      <a:pt x="1478" y="6258"/>
                      <a:pt x="1467" y="6258"/>
                    </a:cubicBezTo>
                    <a:cubicBezTo>
                      <a:pt x="1411" y="6258"/>
                      <a:pt x="1418" y="6332"/>
                      <a:pt x="1418" y="6357"/>
                    </a:cubicBezTo>
                    <a:cubicBezTo>
                      <a:pt x="1418" y="6376"/>
                      <a:pt x="1448" y="6416"/>
                      <a:pt x="1517" y="6466"/>
                    </a:cubicBezTo>
                    <a:cubicBezTo>
                      <a:pt x="1557" y="6456"/>
                      <a:pt x="1597" y="6436"/>
                      <a:pt x="1656" y="6426"/>
                    </a:cubicBezTo>
                    <a:cubicBezTo>
                      <a:pt x="1671" y="6424"/>
                      <a:pt x="1684" y="6423"/>
                      <a:pt x="1696" y="6423"/>
                    </a:cubicBezTo>
                    <a:cubicBezTo>
                      <a:pt x="1807" y="6423"/>
                      <a:pt x="1716" y="6505"/>
                      <a:pt x="1626" y="6505"/>
                    </a:cubicBezTo>
                    <a:lnTo>
                      <a:pt x="1587" y="6505"/>
                    </a:lnTo>
                    <a:cubicBezTo>
                      <a:pt x="1656" y="6546"/>
                      <a:pt x="1648" y="6566"/>
                      <a:pt x="1613" y="6566"/>
                    </a:cubicBezTo>
                    <a:cubicBezTo>
                      <a:pt x="1588" y="6566"/>
                      <a:pt x="1550" y="6556"/>
                      <a:pt x="1517" y="6535"/>
                    </a:cubicBezTo>
                    <a:cubicBezTo>
                      <a:pt x="1468" y="6565"/>
                      <a:pt x="1428" y="6614"/>
                      <a:pt x="1448" y="6634"/>
                    </a:cubicBezTo>
                    <a:cubicBezTo>
                      <a:pt x="1468" y="6664"/>
                      <a:pt x="1716" y="6714"/>
                      <a:pt x="1626" y="6872"/>
                    </a:cubicBezTo>
                    <a:cubicBezTo>
                      <a:pt x="1567" y="6957"/>
                      <a:pt x="1652" y="6984"/>
                      <a:pt x="1740" y="6984"/>
                    </a:cubicBezTo>
                    <a:cubicBezTo>
                      <a:pt x="1755" y="6984"/>
                      <a:pt x="1770" y="6983"/>
                      <a:pt x="1785" y="6981"/>
                    </a:cubicBezTo>
                    <a:cubicBezTo>
                      <a:pt x="1785" y="6981"/>
                      <a:pt x="1725" y="6842"/>
                      <a:pt x="1765" y="6803"/>
                    </a:cubicBezTo>
                    <a:cubicBezTo>
                      <a:pt x="1771" y="6791"/>
                      <a:pt x="1780" y="6786"/>
                      <a:pt x="1791" y="6786"/>
                    </a:cubicBezTo>
                    <a:cubicBezTo>
                      <a:pt x="1798" y="6786"/>
                      <a:pt x="1806" y="6789"/>
                      <a:pt x="1815" y="6793"/>
                    </a:cubicBezTo>
                    <a:cubicBezTo>
                      <a:pt x="1944" y="6832"/>
                      <a:pt x="1874" y="6823"/>
                      <a:pt x="1953" y="6842"/>
                    </a:cubicBezTo>
                    <a:lnTo>
                      <a:pt x="1983" y="6842"/>
                    </a:lnTo>
                    <a:cubicBezTo>
                      <a:pt x="1993" y="6845"/>
                      <a:pt x="2001" y="6846"/>
                      <a:pt x="2009" y="6846"/>
                    </a:cubicBezTo>
                    <a:cubicBezTo>
                      <a:pt x="2034" y="6846"/>
                      <a:pt x="2048" y="6833"/>
                      <a:pt x="2033" y="6803"/>
                    </a:cubicBezTo>
                    <a:cubicBezTo>
                      <a:pt x="2023" y="6793"/>
                      <a:pt x="2013" y="6773"/>
                      <a:pt x="1993" y="6753"/>
                    </a:cubicBezTo>
                    <a:cubicBezTo>
                      <a:pt x="1920" y="6653"/>
                      <a:pt x="1806" y="6603"/>
                      <a:pt x="1894" y="6603"/>
                    </a:cubicBezTo>
                    <a:cubicBezTo>
                      <a:pt x="1902" y="6603"/>
                      <a:pt x="1912" y="6604"/>
                      <a:pt x="1924" y="6604"/>
                    </a:cubicBezTo>
                    <a:cubicBezTo>
                      <a:pt x="1932" y="6605"/>
                      <a:pt x="1940" y="6605"/>
                      <a:pt x="1947" y="6605"/>
                    </a:cubicBezTo>
                    <a:cubicBezTo>
                      <a:pt x="2011" y="6605"/>
                      <a:pt x="2033" y="6580"/>
                      <a:pt x="2046" y="6580"/>
                    </a:cubicBezTo>
                    <a:cubicBezTo>
                      <a:pt x="2052" y="6580"/>
                      <a:pt x="2056" y="6586"/>
                      <a:pt x="2063" y="6604"/>
                    </a:cubicBezTo>
                    <a:cubicBezTo>
                      <a:pt x="2072" y="6614"/>
                      <a:pt x="2082" y="6634"/>
                      <a:pt x="2092" y="6654"/>
                    </a:cubicBezTo>
                    <a:cubicBezTo>
                      <a:pt x="2112" y="6714"/>
                      <a:pt x="2142" y="6783"/>
                      <a:pt x="2172" y="6823"/>
                    </a:cubicBezTo>
                    <a:cubicBezTo>
                      <a:pt x="2172" y="6813"/>
                      <a:pt x="2182" y="6813"/>
                      <a:pt x="2191" y="6803"/>
                    </a:cubicBezTo>
                    <a:cubicBezTo>
                      <a:pt x="2172" y="6664"/>
                      <a:pt x="2152" y="6704"/>
                      <a:pt x="2152" y="6614"/>
                    </a:cubicBezTo>
                    <a:cubicBezTo>
                      <a:pt x="2152" y="6604"/>
                      <a:pt x="2152" y="6585"/>
                      <a:pt x="2152" y="6575"/>
                    </a:cubicBezTo>
                    <a:cubicBezTo>
                      <a:pt x="2143" y="6499"/>
                      <a:pt x="2128" y="6417"/>
                      <a:pt x="2159" y="6417"/>
                    </a:cubicBezTo>
                    <a:cubicBezTo>
                      <a:pt x="2165" y="6417"/>
                      <a:pt x="2172" y="6420"/>
                      <a:pt x="2182" y="6426"/>
                    </a:cubicBezTo>
                    <a:cubicBezTo>
                      <a:pt x="2261" y="6485"/>
                      <a:pt x="2320" y="6466"/>
                      <a:pt x="2330" y="6545"/>
                    </a:cubicBezTo>
                    <a:cubicBezTo>
                      <a:pt x="2340" y="6555"/>
                      <a:pt x="2340" y="6565"/>
                      <a:pt x="2340" y="6575"/>
                    </a:cubicBezTo>
                    <a:cubicBezTo>
                      <a:pt x="2350" y="6634"/>
                      <a:pt x="2370" y="6714"/>
                      <a:pt x="2390" y="6743"/>
                    </a:cubicBezTo>
                    <a:cubicBezTo>
                      <a:pt x="2400" y="6753"/>
                      <a:pt x="2400" y="6753"/>
                      <a:pt x="2410" y="6753"/>
                    </a:cubicBezTo>
                    <a:cubicBezTo>
                      <a:pt x="2410" y="6753"/>
                      <a:pt x="2419" y="6743"/>
                      <a:pt x="2419" y="6743"/>
                    </a:cubicBezTo>
                    <a:cubicBezTo>
                      <a:pt x="2459" y="6664"/>
                      <a:pt x="2459" y="6704"/>
                      <a:pt x="2419" y="6595"/>
                    </a:cubicBezTo>
                    <a:cubicBezTo>
                      <a:pt x="2419" y="6585"/>
                      <a:pt x="2410" y="6575"/>
                      <a:pt x="2410" y="6565"/>
                    </a:cubicBezTo>
                    <a:cubicBezTo>
                      <a:pt x="2390" y="6515"/>
                      <a:pt x="2380" y="6485"/>
                      <a:pt x="2380" y="6456"/>
                    </a:cubicBezTo>
                    <a:cubicBezTo>
                      <a:pt x="2360" y="6396"/>
                      <a:pt x="2360" y="6376"/>
                      <a:pt x="2400" y="6366"/>
                    </a:cubicBezTo>
                    <a:cubicBezTo>
                      <a:pt x="2405" y="6365"/>
                      <a:pt x="2409" y="6365"/>
                      <a:pt x="2414" y="6365"/>
                    </a:cubicBezTo>
                    <a:cubicBezTo>
                      <a:pt x="2444" y="6365"/>
                      <a:pt x="2462" y="6394"/>
                      <a:pt x="2479" y="6446"/>
                    </a:cubicBezTo>
                    <a:cubicBezTo>
                      <a:pt x="2479" y="6466"/>
                      <a:pt x="2489" y="6485"/>
                      <a:pt x="2499" y="6515"/>
                    </a:cubicBezTo>
                    <a:cubicBezTo>
                      <a:pt x="2519" y="6555"/>
                      <a:pt x="2529" y="6575"/>
                      <a:pt x="2548" y="6604"/>
                    </a:cubicBezTo>
                    <a:cubicBezTo>
                      <a:pt x="2578" y="6624"/>
                      <a:pt x="2598" y="6654"/>
                      <a:pt x="2628" y="6694"/>
                    </a:cubicBezTo>
                    <a:cubicBezTo>
                      <a:pt x="2655" y="6737"/>
                      <a:pt x="2692" y="6775"/>
                      <a:pt x="2719" y="6775"/>
                    </a:cubicBezTo>
                    <a:cubicBezTo>
                      <a:pt x="2741" y="6775"/>
                      <a:pt x="2757" y="6750"/>
                      <a:pt x="2757" y="6684"/>
                    </a:cubicBezTo>
                    <a:cubicBezTo>
                      <a:pt x="2747" y="6624"/>
                      <a:pt x="2727" y="6595"/>
                      <a:pt x="2707" y="6575"/>
                    </a:cubicBezTo>
                    <a:cubicBezTo>
                      <a:pt x="2677" y="6545"/>
                      <a:pt x="2648" y="6525"/>
                      <a:pt x="2697" y="6495"/>
                    </a:cubicBezTo>
                    <a:cubicBezTo>
                      <a:pt x="2715" y="6478"/>
                      <a:pt x="2733" y="6474"/>
                      <a:pt x="2751" y="6474"/>
                    </a:cubicBezTo>
                    <a:cubicBezTo>
                      <a:pt x="2763" y="6474"/>
                      <a:pt x="2774" y="6476"/>
                      <a:pt x="2786" y="6476"/>
                    </a:cubicBezTo>
                    <a:cubicBezTo>
                      <a:pt x="2801" y="6479"/>
                      <a:pt x="2815" y="6483"/>
                      <a:pt x="2825" y="6483"/>
                    </a:cubicBezTo>
                    <a:cubicBezTo>
                      <a:pt x="2843" y="6483"/>
                      <a:pt x="2852" y="6473"/>
                      <a:pt x="2846" y="6436"/>
                    </a:cubicBezTo>
                    <a:cubicBezTo>
                      <a:pt x="2846" y="6426"/>
                      <a:pt x="2846" y="6416"/>
                      <a:pt x="2846" y="6406"/>
                    </a:cubicBezTo>
                    <a:cubicBezTo>
                      <a:pt x="2836" y="6347"/>
                      <a:pt x="2846" y="6327"/>
                      <a:pt x="2806" y="6317"/>
                    </a:cubicBezTo>
                    <a:lnTo>
                      <a:pt x="2767" y="6317"/>
                    </a:lnTo>
                    <a:cubicBezTo>
                      <a:pt x="2699" y="6317"/>
                      <a:pt x="2644" y="6347"/>
                      <a:pt x="2615" y="6347"/>
                    </a:cubicBezTo>
                    <a:cubicBezTo>
                      <a:pt x="2597" y="6347"/>
                      <a:pt x="2590" y="6335"/>
                      <a:pt x="2598" y="6297"/>
                    </a:cubicBezTo>
                    <a:cubicBezTo>
                      <a:pt x="2584" y="6262"/>
                      <a:pt x="2580" y="6218"/>
                      <a:pt x="2572" y="6218"/>
                    </a:cubicBezTo>
                    <a:cubicBezTo>
                      <a:pt x="2568" y="6218"/>
                      <a:pt x="2564" y="6227"/>
                      <a:pt x="2558" y="6247"/>
                    </a:cubicBezTo>
                    <a:cubicBezTo>
                      <a:pt x="2541" y="6287"/>
                      <a:pt x="2496" y="6313"/>
                      <a:pt x="2462" y="6313"/>
                    </a:cubicBezTo>
                    <a:cubicBezTo>
                      <a:pt x="2421" y="6313"/>
                      <a:pt x="2398" y="6273"/>
                      <a:pt x="2469" y="6168"/>
                    </a:cubicBezTo>
                    <a:cubicBezTo>
                      <a:pt x="2439" y="6168"/>
                      <a:pt x="2410" y="6158"/>
                      <a:pt x="2400" y="6138"/>
                    </a:cubicBezTo>
                    <a:cubicBezTo>
                      <a:pt x="2366" y="6071"/>
                      <a:pt x="2496" y="5947"/>
                      <a:pt x="2464" y="5947"/>
                    </a:cubicBezTo>
                    <a:cubicBezTo>
                      <a:pt x="2458" y="5947"/>
                      <a:pt x="2448" y="5951"/>
                      <a:pt x="2429" y="5960"/>
                    </a:cubicBezTo>
                    <a:cubicBezTo>
                      <a:pt x="2357" y="5990"/>
                      <a:pt x="2317" y="6028"/>
                      <a:pt x="2275" y="6028"/>
                    </a:cubicBezTo>
                    <a:cubicBezTo>
                      <a:pt x="2248" y="6028"/>
                      <a:pt x="2220" y="6012"/>
                      <a:pt x="2182" y="5970"/>
                    </a:cubicBezTo>
                    <a:cubicBezTo>
                      <a:pt x="2162" y="5950"/>
                      <a:pt x="2152" y="5930"/>
                      <a:pt x="2132" y="5920"/>
                    </a:cubicBezTo>
                    <a:cubicBezTo>
                      <a:pt x="2063" y="5861"/>
                      <a:pt x="2043" y="5861"/>
                      <a:pt x="1993" y="5811"/>
                    </a:cubicBezTo>
                    <a:cubicBezTo>
                      <a:pt x="1944" y="5752"/>
                      <a:pt x="1924" y="5752"/>
                      <a:pt x="1894" y="5712"/>
                    </a:cubicBezTo>
                    <a:cubicBezTo>
                      <a:pt x="1867" y="5676"/>
                      <a:pt x="1913" y="5600"/>
                      <a:pt x="1944" y="5600"/>
                    </a:cubicBezTo>
                    <a:cubicBezTo>
                      <a:pt x="1947" y="5600"/>
                      <a:pt x="1951" y="5601"/>
                      <a:pt x="1953" y="5603"/>
                    </a:cubicBezTo>
                    <a:cubicBezTo>
                      <a:pt x="1983" y="5623"/>
                      <a:pt x="1973" y="5692"/>
                      <a:pt x="2043" y="5762"/>
                    </a:cubicBezTo>
                    <a:cubicBezTo>
                      <a:pt x="2141" y="5871"/>
                      <a:pt x="2190" y="5911"/>
                      <a:pt x="2208" y="5911"/>
                    </a:cubicBezTo>
                    <a:cubicBezTo>
                      <a:pt x="2241" y="5911"/>
                      <a:pt x="2173" y="5778"/>
                      <a:pt x="2122" y="5682"/>
                    </a:cubicBezTo>
                    <a:cubicBezTo>
                      <a:pt x="2053" y="5553"/>
                      <a:pt x="1983" y="5633"/>
                      <a:pt x="2003" y="5534"/>
                    </a:cubicBezTo>
                    <a:cubicBezTo>
                      <a:pt x="2013" y="5494"/>
                      <a:pt x="2033" y="5444"/>
                      <a:pt x="2053" y="5415"/>
                    </a:cubicBezTo>
                    <a:cubicBezTo>
                      <a:pt x="2070" y="5392"/>
                      <a:pt x="2090" y="5375"/>
                      <a:pt x="2109" y="5375"/>
                    </a:cubicBezTo>
                    <a:cubicBezTo>
                      <a:pt x="2122" y="5375"/>
                      <a:pt x="2134" y="5384"/>
                      <a:pt x="2142" y="5405"/>
                    </a:cubicBezTo>
                    <a:cubicBezTo>
                      <a:pt x="2142" y="5415"/>
                      <a:pt x="2152" y="5415"/>
                      <a:pt x="2152" y="5425"/>
                    </a:cubicBezTo>
                    <a:cubicBezTo>
                      <a:pt x="2191" y="5543"/>
                      <a:pt x="2152" y="5672"/>
                      <a:pt x="2251" y="5762"/>
                    </a:cubicBezTo>
                    <a:cubicBezTo>
                      <a:pt x="2279" y="5787"/>
                      <a:pt x="2298" y="5799"/>
                      <a:pt x="2308" y="5799"/>
                    </a:cubicBezTo>
                    <a:cubicBezTo>
                      <a:pt x="2335" y="5799"/>
                      <a:pt x="2310" y="5726"/>
                      <a:pt x="2261" y="5613"/>
                    </a:cubicBezTo>
                    <a:cubicBezTo>
                      <a:pt x="2221" y="5534"/>
                      <a:pt x="2191" y="5444"/>
                      <a:pt x="2182" y="5385"/>
                    </a:cubicBezTo>
                    <a:cubicBezTo>
                      <a:pt x="2182" y="5349"/>
                      <a:pt x="2187" y="5323"/>
                      <a:pt x="2208" y="5323"/>
                    </a:cubicBezTo>
                    <a:cubicBezTo>
                      <a:pt x="2217" y="5323"/>
                      <a:pt x="2227" y="5327"/>
                      <a:pt x="2241" y="5335"/>
                    </a:cubicBezTo>
                    <a:cubicBezTo>
                      <a:pt x="2360" y="5415"/>
                      <a:pt x="2241" y="5325"/>
                      <a:pt x="2310" y="5434"/>
                    </a:cubicBezTo>
                    <a:cubicBezTo>
                      <a:pt x="2343" y="5488"/>
                      <a:pt x="2445" y="5542"/>
                      <a:pt x="2522" y="5542"/>
                    </a:cubicBezTo>
                    <a:cubicBezTo>
                      <a:pt x="2588" y="5542"/>
                      <a:pt x="2635" y="5504"/>
                      <a:pt x="2608" y="5395"/>
                    </a:cubicBezTo>
                    <a:cubicBezTo>
                      <a:pt x="2589" y="5302"/>
                      <a:pt x="2565" y="5282"/>
                      <a:pt x="2541" y="5282"/>
                    </a:cubicBezTo>
                    <a:cubicBezTo>
                      <a:pt x="2521" y="5282"/>
                      <a:pt x="2501" y="5295"/>
                      <a:pt x="2483" y="5295"/>
                    </a:cubicBezTo>
                    <a:cubicBezTo>
                      <a:pt x="2466" y="5295"/>
                      <a:pt x="2451" y="5283"/>
                      <a:pt x="2439" y="5236"/>
                    </a:cubicBezTo>
                    <a:cubicBezTo>
                      <a:pt x="2419" y="5196"/>
                      <a:pt x="2410" y="5157"/>
                      <a:pt x="2400" y="5127"/>
                    </a:cubicBezTo>
                    <a:cubicBezTo>
                      <a:pt x="2390" y="5087"/>
                      <a:pt x="2380" y="5058"/>
                      <a:pt x="2370" y="5038"/>
                    </a:cubicBezTo>
                    <a:cubicBezTo>
                      <a:pt x="2350" y="5008"/>
                      <a:pt x="2330" y="4988"/>
                      <a:pt x="2310" y="4988"/>
                    </a:cubicBezTo>
                    <a:cubicBezTo>
                      <a:pt x="2307" y="4987"/>
                      <a:pt x="2303" y="4987"/>
                      <a:pt x="2300" y="4987"/>
                    </a:cubicBezTo>
                    <a:cubicBezTo>
                      <a:pt x="2264" y="4987"/>
                      <a:pt x="2228" y="5031"/>
                      <a:pt x="2191" y="5068"/>
                    </a:cubicBezTo>
                    <a:cubicBezTo>
                      <a:pt x="2162" y="5097"/>
                      <a:pt x="2132" y="5127"/>
                      <a:pt x="2122" y="5127"/>
                    </a:cubicBezTo>
                    <a:cubicBezTo>
                      <a:pt x="2085" y="5127"/>
                      <a:pt x="2056" y="4926"/>
                      <a:pt x="2119" y="4926"/>
                    </a:cubicBezTo>
                    <a:cubicBezTo>
                      <a:pt x="2123" y="4926"/>
                      <a:pt x="2127" y="4927"/>
                      <a:pt x="2132" y="4929"/>
                    </a:cubicBezTo>
                    <a:cubicBezTo>
                      <a:pt x="2154" y="4937"/>
                      <a:pt x="2172" y="4942"/>
                      <a:pt x="2185" y="4942"/>
                    </a:cubicBezTo>
                    <a:cubicBezTo>
                      <a:pt x="2216" y="4942"/>
                      <a:pt x="2208" y="4907"/>
                      <a:pt x="2122" y="4800"/>
                    </a:cubicBezTo>
                    <a:cubicBezTo>
                      <a:pt x="2122" y="4790"/>
                      <a:pt x="2122" y="4790"/>
                      <a:pt x="2122" y="4790"/>
                    </a:cubicBezTo>
                    <a:cubicBezTo>
                      <a:pt x="2007" y="4649"/>
                      <a:pt x="2057" y="4547"/>
                      <a:pt x="2119" y="4547"/>
                    </a:cubicBezTo>
                    <a:cubicBezTo>
                      <a:pt x="2126" y="4547"/>
                      <a:pt x="2134" y="4549"/>
                      <a:pt x="2142" y="4552"/>
                    </a:cubicBezTo>
                    <a:cubicBezTo>
                      <a:pt x="2191" y="4572"/>
                      <a:pt x="2201" y="4651"/>
                      <a:pt x="2211" y="4730"/>
                    </a:cubicBezTo>
                    <a:cubicBezTo>
                      <a:pt x="2221" y="4790"/>
                      <a:pt x="2231" y="4859"/>
                      <a:pt x="2241" y="4859"/>
                    </a:cubicBezTo>
                    <a:cubicBezTo>
                      <a:pt x="2246" y="4864"/>
                      <a:pt x="2258" y="4867"/>
                      <a:pt x="2274" y="4867"/>
                    </a:cubicBezTo>
                    <a:cubicBezTo>
                      <a:pt x="2291" y="4867"/>
                      <a:pt x="2310" y="4864"/>
                      <a:pt x="2330" y="4859"/>
                    </a:cubicBezTo>
                    <a:cubicBezTo>
                      <a:pt x="2390" y="4840"/>
                      <a:pt x="2439" y="4790"/>
                      <a:pt x="2380" y="4651"/>
                    </a:cubicBezTo>
                    <a:cubicBezTo>
                      <a:pt x="2380" y="4641"/>
                      <a:pt x="2380" y="4641"/>
                      <a:pt x="2370" y="4631"/>
                    </a:cubicBezTo>
                    <a:cubicBezTo>
                      <a:pt x="2281" y="4433"/>
                      <a:pt x="2221" y="4522"/>
                      <a:pt x="2191" y="4453"/>
                    </a:cubicBezTo>
                    <a:cubicBezTo>
                      <a:pt x="2158" y="4402"/>
                      <a:pt x="2138" y="4181"/>
                      <a:pt x="2079" y="4181"/>
                    </a:cubicBezTo>
                    <a:cubicBezTo>
                      <a:pt x="2068" y="4181"/>
                      <a:pt x="2056" y="4188"/>
                      <a:pt x="2043" y="4205"/>
                    </a:cubicBezTo>
                    <a:cubicBezTo>
                      <a:pt x="1984" y="4285"/>
                      <a:pt x="1958" y="4392"/>
                      <a:pt x="1921" y="4392"/>
                    </a:cubicBezTo>
                    <a:cubicBezTo>
                      <a:pt x="1908" y="4392"/>
                      <a:pt x="1893" y="4378"/>
                      <a:pt x="1874" y="4344"/>
                    </a:cubicBezTo>
                    <a:cubicBezTo>
                      <a:pt x="1795" y="4225"/>
                      <a:pt x="1834" y="4116"/>
                      <a:pt x="1725" y="4086"/>
                    </a:cubicBezTo>
                    <a:cubicBezTo>
                      <a:pt x="1616" y="4056"/>
                      <a:pt x="1626" y="3997"/>
                      <a:pt x="1626" y="3937"/>
                    </a:cubicBezTo>
                    <a:cubicBezTo>
                      <a:pt x="1626" y="3892"/>
                      <a:pt x="1561" y="3692"/>
                      <a:pt x="1623" y="3692"/>
                    </a:cubicBezTo>
                    <a:cubicBezTo>
                      <a:pt x="1629" y="3692"/>
                      <a:pt x="1637" y="3695"/>
                      <a:pt x="1646" y="3699"/>
                    </a:cubicBezTo>
                    <a:cubicBezTo>
                      <a:pt x="1745" y="3749"/>
                      <a:pt x="1716" y="3818"/>
                      <a:pt x="1795" y="3947"/>
                    </a:cubicBezTo>
                    <a:cubicBezTo>
                      <a:pt x="1838" y="4023"/>
                      <a:pt x="1888" y="4061"/>
                      <a:pt x="1919" y="4061"/>
                    </a:cubicBezTo>
                    <a:cubicBezTo>
                      <a:pt x="1944" y="4061"/>
                      <a:pt x="1957" y="4036"/>
                      <a:pt x="1944" y="3987"/>
                    </a:cubicBezTo>
                    <a:cubicBezTo>
                      <a:pt x="1928" y="3931"/>
                      <a:pt x="1931" y="3896"/>
                      <a:pt x="1949" y="3896"/>
                    </a:cubicBezTo>
                    <a:cubicBezTo>
                      <a:pt x="1967" y="3896"/>
                      <a:pt x="1999" y="3929"/>
                      <a:pt x="2043" y="4007"/>
                    </a:cubicBezTo>
                    <a:cubicBezTo>
                      <a:pt x="2132" y="4165"/>
                      <a:pt x="2211" y="4036"/>
                      <a:pt x="2320" y="4145"/>
                    </a:cubicBezTo>
                    <a:cubicBezTo>
                      <a:pt x="2358" y="4179"/>
                      <a:pt x="2399" y="4194"/>
                      <a:pt x="2432" y="4194"/>
                    </a:cubicBezTo>
                    <a:cubicBezTo>
                      <a:pt x="2497" y="4194"/>
                      <a:pt x="2534" y="4141"/>
                      <a:pt x="2469" y="4076"/>
                    </a:cubicBezTo>
                    <a:cubicBezTo>
                      <a:pt x="2459" y="4066"/>
                      <a:pt x="2449" y="4056"/>
                      <a:pt x="2429" y="4046"/>
                    </a:cubicBezTo>
                    <a:cubicBezTo>
                      <a:pt x="2340" y="3977"/>
                      <a:pt x="2261" y="3957"/>
                      <a:pt x="2221" y="3937"/>
                    </a:cubicBezTo>
                    <a:cubicBezTo>
                      <a:pt x="2182" y="3927"/>
                      <a:pt x="2162" y="3917"/>
                      <a:pt x="2162" y="3898"/>
                    </a:cubicBezTo>
                    <a:cubicBezTo>
                      <a:pt x="2170" y="3865"/>
                      <a:pt x="2138" y="3773"/>
                      <a:pt x="2197" y="3773"/>
                    </a:cubicBezTo>
                    <a:cubicBezTo>
                      <a:pt x="2210" y="3773"/>
                      <a:pt x="2227" y="3778"/>
                      <a:pt x="2251" y="3788"/>
                    </a:cubicBezTo>
                    <a:cubicBezTo>
                      <a:pt x="2277" y="3802"/>
                      <a:pt x="2302" y="3807"/>
                      <a:pt x="2323" y="3807"/>
                    </a:cubicBezTo>
                    <a:cubicBezTo>
                      <a:pt x="2367" y="3807"/>
                      <a:pt x="2400" y="3785"/>
                      <a:pt x="2419" y="3759"/>
                    </a:cubicBezTo>
                    <a:cubicBezTo>
                      <a:pt x="2439" y="3719"/>
                      <a:pt x="2439" y="3660"/>
                      <a:pt x="2400" y="3610"/>
                    </a:cubicBezTo>
                    <a:cubicBezTo>
                      <a:pt x="2380" y="3590"/>
                      <a:pt x="2370" y="3580"/>
                      <a:pt x="2360" y="3570"/>
                    </a:cubicBezTo>
                    <a:cubicBezTo>
                      <a:pt x="2315" y="3525"/>
                      <a:pt x="2282" y="3509"/>
                      <a:pt x="2238" y="3509"/>
                    </a:cubicBezTo>
                    <a:cubicBezTo>
                      <a:pt x="2214" y="3509"/>
                      <a:pt x="2186" y="3514"/>
                      <a:pt x="2152" y="3521"/>
                    </a:cubicBezTo>
                    <a:cubicBezTo>
                      <a:pt x="2062" y="3545"/>
                      <a:pt x="1971" y="3645"/>
                      <a:pt x="1909" y="3645"/>
                    </a:cubicBezTo>
                    <a:cubicBezTo>
                      <a:pt x="1896" y="3645"/>
                      <a:pt x="1884" y="3640"/>
                      <a:pt x="1874" y="3630"/>
                    </a:cubicBezTo>
                    <a:cubicBezTo>
                      <a:pt x="1815" y="3570"/>
                      <a:pt x="1914" y="3491"/>
                      <a:pt x="1844" y="3481"/>
                    </a:cubicBezTo>
                    <a:cubicBezTo>
                      <a:pt x="1765" y="3471"/>
                      <a:pt x="1507" y="3451"/>
                      <a:pt x="1587" y="3372"/>
                    </a:cubicBezTo>
                    <a:cubicBezTo>
                      <a:pt x="1666" y="3303"/>
                      <a:pt x="1716" y="3213"/>
                      <a:pt x="1716" y="3213"/>
                    </a:cubicBezTo>
                    <a:cubicBezTo>
                      <a:pt x="1716" y="3213"/>
                      <a:pt x="1757" y="3041"/>
                      <a:pt x="1817" y="3041"/>
                    </a:cubicBezTo>
                    <a:cubicBezTo>
                      <a:pt x="1835" y="3041"/>
                      <a:pt x="1854" y="3056"/>
                      <a:pt x="1874" y="3094"/>
                    </a:cubicBezTo>
                    <a:cubicBezTo>
                      <a:pt x="1929" y="3191"/>
                      <a:pt x="1965" y="3222"/>
                      <a:pt x="1991" y="3222"/>
                    </a:cubicBezTo>
                    <a:cubicBezTo>
                      <a:pt x="2008" y="3222"/>
                      <a:pt x="2021" y="3209"/>
                      <a:pt x="2033" y="3194"/>
                    </a:cubicBezTo>
                    <a:cubicBezTo>
                      <a:pt x="2055" y="3164"/>
                      <a:pt x="2061" y="3096"/>
                      <a:pt x="2074" y="3096"/>
                    </a:cubicBezTo>
                    <a:cubicBezTo>
                      <a:pt x="2079" y="3096"/>
                      <a:pt x="2085" y="3104"/>
                      <a:pt x="2092" y="3124"/>
                    </a:cubicBezTo>
                    <a:cubicBezTo>
                      <a:pt x="2105" y="3159"/>
                      <a:pt x="2141" y="3180"/>
                      <a:pt x="2168" y="3180"/>
                    </a:cubicBezTo>
                    <a:cubicBezTo>
                      <a:pt x="2203" y="3180"/>
                      <a:pt x="2223" y="3144"/>
                      <a:pt x="2162" y="3055"/>
                    </a:cubicBezTo>
                    <a:cubicBezTo>
                      <a:pt x="2071" y="2931"/>
                      <a:pt x="2007" y="2834"/>
                      <a:pt x="1966" y="2834"/>
                    </a:cubicBezTo>
                    <a:cubicBezTo>
                      <a:pt x="1958" y="2834"/>
                      <a:pt x="1950" y="2838"/>
                      <a:pt x="1944" y="2847"/>
                    </a:cubicBezTo>
                    <a:cubicBezTo>
                      <a:pt x="1933" y="2859"/>
                      <a:pt x="1925" y="2865"/>
                      <a:pt x="1918" y="2865"/>
                    </a:cubicBezTo>
                    <a:cubicBezTo>
                      <a:pt x="1893" y="2865"/>
                      <a:pt x="1881" y="2788"/>
                      <a:pt x="1795" y="2718"/>
                    </a:cubicBezTo>
                    <a:cubicBezTo>
                      <a:pt x="1749" y="2676"/>
                      <a:pt x="1713" y="2667"/>
                      <a:pt x="1683" y="2667"/>
                    </a:cubicBezTo>
                    <a:cubicBezTo>
                      <a:pt x="1664" y="2667"/>
                      <a:pt x="1647" y="2671"/>
                      <a:pt x="1631" y="2671"/>
                    </a:cubicBezTo>
                    <a:cubicBezTo>
                      <a:pt x="1612" y="2671"/>
                      <a:pt x="1595" y="2666"/>
                      <a:pt x="1577" y="2648"/>
                    </a:cubicBezTo>
                    <a:cubicBezTo>
                      <a:pt x="1527" y="2589"/>
                      <a:pt x="1329" y="2519"/>
                      <a:pt x="1458" y="2440"/>
                    </a:cubicBezTo>
                    <a:cubicBezTo>
                      <a:pt x="1544" y="2380"/>
                      <a:pt x="1591" y="2342"/>
                      <a:pt x="1627" y="2342"/>
                    </a:cubicBezTo>
                    <a:cubicBezTo>
                      <a:pt x="1645" y="2342"/>
                      <a:pt x="1660" y="2351"/>
                      <a:pt x="1676" y="2371"/>
                    </a:cubicBezTo>
                    <a:cubicBezTo>
                      <a:pt x="1694" y="2386"/>
                      <a:pt x="1719" y="2394"/>
                      <a:pt x="1745" y="2394"/>
                    </a:cubicBezTo>
                    <a:cubicBezTo>
                      <a:pt x="1802" y="2394"/>
                      <a:pt x="1867" y="2356"/>
                      <a:pt x="1894" y="2281"/>
                    </a:cubicBezTo>
                    <a:cubicBezTo>
                      <a:pt x="1901" y="2256"/>
                      <a:pt x="1911" y="2247"/>
                      <a:pt x="1922" y="2247"/>
                    </a:cubicBezTo>
                    <a:cubicBezTo>
                      <a:pt x="1947" y="2247"/>
                      <a:pt x="1977" y="2291"/>
                      <a:pt x="1986" y="2291"/>
                    </a:cubicBezTo>
                    <a:cubicBezTo>
                      <a:pt x="1991" y="2291"/>
                      <a:pt x="1991" y="2281"/>
                      <a:pt x="1983" y="2252"/>
                    </a:cubicBezTo>
                    <a:cubicBezTo>
                      <a:pt x="1964" y="2179"/>
                      <a:pt x="1931" y="2133"/>
                      <a:pt x="1894" y="2133"/>
                    </a:cubicBezTo>
                    <a:cubicBezTo>
                      <a:pt x="1875" y="2133"/>
                      <a:pt x="1855" y="2145"/>
                      <a:pt x="1834" y="2172"/>
                    </a:cubicBezTo>
                    <a:cubicBezTo>
                      <a:pt x="1819" y="2188"/>
                      <a:pt x="1803" y="2194"/>
                      <a:pt x="1786" y="2194"/>
                    </a:cubicBezTo>
                    <a:cubicBezTo>
                      <a:pt x="1728" y="2194"/>
                      <a:pt x="1672" y="2111"/>
                      <a:pt x="1696" y="2033"/>
                    </a:cubicBezTo>
                    <a:cubicBezTo>
                      <a:pt x="1717" y="1963"/>
                      <a:pt x="1809" y="1902"/>
                      <a:pt x="1798" y="1902"/>
                    </a:cubicBezTo>
                    <a:cubicBezTo>
                      <a:pt x="1794" y="1902"/>
                      <a:pt x="1774" y="1912"/>
                      <a:pt x="1725" y="1934"/>
                    </a:cubicBezTo>
                    <a:cubicBezTo>
                      <a:pt x="1547" y="2014"/>
                      <a:pt x="1597" y="1994"/>
                      <a:pt x="1616" y="2083"/>
                    </a:cubicBezTo>
                    <a:cubicBezTo>
                      <a:pt x="1633" y="2128"/>
                      <a:pt x="1579" y="2183"/>
                      <a:pt x="1533" y="2183"/>
                    </a:cubicBezTo>
                    <a:cubicBezTo>
                      <a:pt x="1499" y="2183"/>
                      <a:pt x="1469" y="2152"/>
                      <a:pt x="1478" y="2063"/>
                    </a:cubicBezTo>
                    <a:cubicBezTo>
                      <a:pt x="1497" y="1845"/>
                      <a:pt x="1398" y="1686"/>
                      <a:pt x="1527" y="1686"/>
                    </a:cubicBezTo>
                    <a:cubicBezTo>
                      <a:pt x="1607" y="1693"/>
                      <a:pt x="1606" y="1736"/>
                      <a:pt x="1615" y="1736"/>
                    </a:cubicBezTo>
                    <a:cubicBezTo>
                      <a:pt x="1620" y="1736"/>
                      <a:pt x="1627" y="1726"/>
                      <a:pt x="1646" y="1696"/>
                    </a:cubicBezTo>
                    <a:cubicBezTo>
                      <a:pt x="1706" y="1607"/>
                      <a:pt x="1944" y="1677"/>
                      <a:pt x="1834" y="1548"/>
                    </a:cubicBezTo>
                    <a:cubicBezTo>
                      <a:pt x="1754" y="1459"/>
                      <a:pt x="1716" y="1393"/>
                      <a:pt x="1678" y="1393"/>
                    </a:cubicBezTo>
                    <a:cubicBezTo>
                      <a:pt x="1665" y="1393"/>
                      <a:pt x="1652" y="1401"/>
                      <a:pt x="1636" y="1419"/>
                    </a:cubicBezTo>
                    <a:cubicBezTo>
                      <a:pt x="1588" y="1470"/>
                      <a:pt x="1543" y="1488"/>
                      <a:pt x="1507" y="1488"/>
                    </a:cubicBezTo>
                    <a:cubicBezTo>
                      <a:pt x="1439" y="1488"/>
                      <a:pt x="1406" y="1422"/>
                      <a:pt x="1458" y="1389"/>
                    </a:cubicBezTo>
                    <a:cubicBezTo>
                      <a:pt x="1534" y="1342"/>
                      <a:pt x="1609" y="1140"/>
                      <a:pt x="1572" y="1140"/>
                    </a:cubicBezTo>
                    <a:cubicBezTo>
                      <a:pt x="1571" y="1140"/>
                      <a:pt x="1569" y="1140"/>
                      <a:pt x="1567" y="1141"/>
                    </a:cubicBezTo>
                    <a:cubicBezTo>
                      <a:pt x="1558" y="1145"/>
                      <a:pt x="1547" y="1146"/>
                      <a:pt x="1535" y="1146"/>
                    </a:cubicBezTo>
                    <a:cubicBezTo>
                      <a:pt x="1476" y="1146"/>
                      <a:pt x="1385" y="1109"/>
                      <a:pt x="1368" y="1052"/>
                    </a:cubicBezTo>
                    <a:cubicBezTo>
                      <a:pt x="1363" y="1013"/>
                      <a:pt x="1354" y="1008"/>
                      <a:pt x="1346" y="1008"/>
                    </a:cubicBezTo>
                    <a:cubicBezTo>
                      <a:pt x="1343" y="1008"/>
                      <a:pt x="1341" y="1009"/>
                      <a:pt x="1339" y="1009"/>
                    </a:cubicBezTo>
                    <a:cubicBezTo>
                      <a:pt x="1335" y="1009"/>
                      <a:pt x="1331" y="1008"/>
                      <a:pt x="1329" y="1002"/>
                    </a:cubicBezTo>
                    <a:cubicBezTo>
                      <a:pt x="1309" y="973"/>
                      <a:pt x="1359" y="804"/>
                      <a:pt x="1418" y="715"/>
                    </a:cubicBezTo>
                    <a:cubicBezTo>
                      <a:pt x="1446" y="673"/>
                      <a:pt x="1497" y="656"/>
                      <a:pt x="1493" y="656"/>
                    </a:cubicBezTo>
                    <a:cubicBezTo>
                      <a:pt x="1491" y="656"/>
                      <a:pt x="1478" y="659"/>
                      <a:pt x="1448" y="665"/>
                    </a:cubicBezTo>
                    <a:cubicBezTo>
                      <a:pt x="1372" y="673"/>
                      <a:pt x="1319" y="780"/>
                      <a:pt x="1294" y="780"/>
                    </a:cubicBezTo>
                    <a:cubicBezTo>
                      <a:pt x="1287" y="780"/>
                      <a:pt x="1282" y="770"/>
                      <a:pt x="1279" y="744"/>
                    </a:cubicBezTo>
                    <a:cubicBezTo>
                      <a:pt x="1269" y="625"/>
                      <a:pt x="1279" y="477"/>
                      <a:pt x="1240" y="397"/>
                    </a:cubicBezTo>
                    <a:cubicBezTo>
                      <a:pt x="1217" y="336"/>
                      <a:pt x="1193" y="0"/>
                      <a:pt x="1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7" name="Google Shape;3747;p21"/>
              <p:cNvSpPr/>
              <p:nvPr/>
            </p:nvSpPr>
            <p:spPr>
              <a:xfrm>
                <a:off x="10582490" y="-1888693"/>
                <a:ext cx="49595" cy="3236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01" extrusionOk="0">
                    <a:moveTo>
                      <a:pt x="88" y="1"/>
                    </a:moveTo>
                    <a:cubicBezTo>
                      <a:pt x="64" y="1"/>
                      <a:pt x="44" y="17"/>
                      <a:pt x="30" y="38"/>
                    </a:cubicBezTo>
                    <a:cubicBezTo>
                      <a:pt x="30" y="38"/>
                      <a:pt x="20" y="48"/>
                      <a:pt x="20" y="48"/>
                    </a:cubicBezTo>
                    <a:cubicBezTo>
                      <a:pt x="20" y="48"/>
                      <a:pt x="20" y="58"/>
                      <a:pt x="20" y="58"/>
                    </a:cubicBezTo>
                    <a:cubicBezTo>
                      <a:pt x="20" y="68"/>
                      <a:pt x="10" y="78"/>
                      <a:pt x="10" y="88"/>
                    </a:cubicBezTo>
                    <a:cubicBezTo>
                      <a:pt x="10" y="98"/>
                      <a:pt x="0" y="108"/>
                      <a:pt x="0" y="118"/>
                    </a:cubicBezTo>
                    <a:cubicBezTo>
                      <a:pt x="0" y="157"/>
                      <a:pt x="50" y="167"/>
                      <a:pt x="159" y="187"/>
                    </a:cubicBezTo>
                    <a:cubicBezTo>
                      <a:pt x="179" y="187"/>
                      <a:pt x="189" y="197"/>
                      <a:pt x="198" y="197"/>
                    </a:cubicBezTo>
                    <a:cubicBezTo>
                      <a:pt x="206" y="200"/>
                      <a:pt x="216" y="201"/>
                      <a:pt x="226" y="201"/>
                    </a:cubicBezTo>
                    <a:cubicBezTo>
                      <a:pt x="253" y="201"/>
                      <a:pt x="286" y="192"/>
                      <a:pt x="308" y="177"/>
                    </a:cubicBezTo>
                    <a:cubicBezTo>
                      <a:pt x="298" y="157"/>
                      <a:pt x="278" y="147"/>
                      <a:pt x="268" y="128"/>
                    </a:cubicBezTo>
                    <a:cubicBezTo>
                      <a:pt x="189" y="48"/>
                      <a:pt x="218" y="38"/>
                      <a:pt x="119" y="9"/>
                    </a:cubicBezTo>
                    <a:cubicBezTo>
                      <a:pt x="108" y="3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8" name="Google Shape;3748;p21"/>
              <p:cNvSpPr/>
              <p:nvPr/>
            </p:nvSpPr>
            <p:spPr>
              <a:xfrm>
                <a:off x="11459583" y="-1936839"/>
                <a:ext cx="23509" cy="1513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94" extrusionOk="0">
                    <a:moveTo>
                      <a:pt x="56" y="0"/>
                    </a:moveTo>
                    <a:cubicBezTo>
                      <a:pt x="46" y="10"/>
                      <a:pt x="46" y="20"/>
                      <a:pt x="36" y="20"/>
                    </a:cubicBezTo>
                    <a:cubicBezTo>
                      <a:pt x="36" y="20"/>
                      <a:pt x="36" y="30"/>
                      <a:pt x="26" y="30"/>
                    </a:cubicBezTo>
                    <a:cubicBezTo>
                      <a:pt x="1" y="47"/>
                      <a:pt x="19" y="94"/>
                      <a:pt x="56" y="94"/>
                    </a:cubicBezTo>
                    <a:cubicBezTo>
                      <a:pt x="63" y="94"/>
                      <a:pt x="69" y="92"/>
                      <a:pt x="76" y="90"/>
                    </a:cubicBezTo>
                    <a:cubicBezTo>
                      <a:pt x="96" y="90"/>
                      <a:pt x="126" y="80"/>
                      <a:pt x="145" y="50"/>
                    </a:cubicBezTo>
                    <a:lnTo>
                      <a:pt x="145" y="50"/>
                    </a:lnTo>
                    <a:cubicBezTo>
                      <a:pt x="135" y="60"/>
                      <a:pt x="126" y="60"/>
                      <a:pt x="116" y="60"/>
                    </a:cubicBezTo>
                    <a:cubicBezTo>
                      <a:pt x="116" y="40"/>
                      <a:pt x="86" y="2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49" name="Google Shape;3749;p21"/>
              <p:cNvSpPr/>
              <p:nvPr/>
            </p:nvSpPr>
            <p:spPr>
              <a:xfrm>
                <a:off x="11444607" y="-2005596"/>
                <a:ext cx="8051" cy="772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8" extrusionOk="0">
                    <a:moveTo>
                      <a:pt x="0" y="1"/>
                    </a:moveTo>
                    <a:cubicBezTo>
                      <a:pt x="0" y="1"/>
                      <a:pt x="0" y="11"/>
                      <a:pt x="0" y="21"/>
                    </a:cubicBezTo>
                    <a:cubicBezTo>
                      <a:pt x="4" y="40"/>
                      <a:pt x="8" y="47"/>
                      <a:pt x="13" y="47"/>
                    </a:cubicBezTo>
                    <a:cubicBezTo>
                      <a:pt x="21" y="47"/>
                      <a:pt x="32" y="29"/>
                      <a:pt x="50" y="11"/>
                    </a:cubicBezTo>
                    <a:cubicBezTo>
                      <a:pt x="50" y="1"/>
                      <a:pt x="40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0" name="Google Shape;3750;p21"/>
              <p:cNvSpPr/>
              <p:nvPr/>
            </p:nvSpPr>
            <p:spPr>
              <a:xfrm>
                <a:off x="11343968" y="-1327044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" y="1"/>
                    </a:moveTo>
                    <a:cubicBezTo>
                      <a:pt x="11" y="11"/>
                      <a:pt x="11" y="11"/>
                      <a:pt x="11" y="21"/>
                    </a:cubicBezTo>
                    <a:cubicBezTo>
                      <a:pt x="21" y="21"/>
                      <a:pt x="21" y="21"/>
                      <a:pt x="30" y="11"/>
                    </a:cubicBezTo>
                    <a:lnTo>
                      <a:pt x="11" y="11"/>
                    </a:lnTo>
                    <a:cubicBezTo>
                      <a:pt x="1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1" name="Google Shape;3751;p21"/>
              <p:cNvSpPr/>
              <p:nvPr/>
            </p:nvSpPr>
            <p:spPr>
              <a:xfrm>
                <a:off x="11338654" y="-1352486"/>
                <a:ext cx="15136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63" y="0"/>
                    </a:moveTo>
                    <a:cubicBezTo>
                      <a:pt x="54" y="10"/>
                      <a:pt x="54" y="20"/>
                      <a:pt x="44" y="30"/>
                    </a:cubicBezTo>
                    <a:cubicBezTo>
                      <a:pt x="0" y="80"/>
                      <a:pt x="10" y="94"/>
                      <a:pt x="37" y="94"/>
                    </a:cubicBezTo>
                    <a:cubicBezTo>
                      <a:pt x="47" y="94"/>
                      <a:pt x="60" y="92"/>
                      <a:pt x="73" y="90"/>
                    </a:cubicBezTo>
                    <a:cubicBezTo>
                      <a:pt x="83" y="90"/>
                      <a:pt x="83" y="80"/>
                      <a:pt x="93" y="80"/>
                    </a:cubicBezTo>
                    <a:cubicBezTo>
                      <a:pt x="83" y="50"/>
                      <a:pt x="63" y="2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2" name="Google Shape;3752;p21"/>
              <p:cNvSpPr/>
              <p:nvPr/>
            </p:nvSpPr>
            <p:spPr>
              <a:xfrm>
                <a:off x="11289703" y="-1614149"/>
                <a:ext cx="214160" cy="132522"/>
              </a:xfrm>
              <a:custGeom>
                <a:avLst/>
                <a:gdLst/>
                <a:ahLst/>
                <a:cxnLst/>
                <a:rect l="l" t="t" r="r" b="b"/>
                <a:pathLst>
                  <a:path w="1330" h="823" extrusionOk="0">
                    <a:moveTo>
                      <a:pt x="279" y="0"/>
                    </a:moveTo>
                    <a:cubicBezTo>
                      <a:pt x="261" y="0"/>
                      <a:pt x="243" y="10"/>
                      <a:pt x="229" y="19"/>
                    </a:cubicBezTo>
                    <a:cubicBezTo>
                      <a:pt x="249" y="49"/>
                      <a:pt x="278" y="88"/>
                      <a:pt x="298" y="128"/>
                    </a:cubicBezTo>
                    <a:cubicBezTo>
                      <a:pt x="371" y="225"/>
                      <a:pt x="345" y="263"/>
                      <a:pt x="306" y="263"/>
                    </a:cubicBezTo>
                    <a:cubicBezTo>
                      <a:pt x="297" y="263"/>
                      <a:pt x="287" y="261"/>
                      <a:pt x="278" y="257"/>
                    </a:cubicBezTo>
                    <a:cubicBezTo>
                      <a:pt x="258" y="277"/>
                      <a:pt x="239" y="307"/>
                      <a:pt x="209" y="346"/>
                    </a:cubicBezTo>
                    <a:cubicBezTo>
                      <a:pt x="162" y="403"/>
                      <a:pt x="162" y="419"/>
                      <a:pt x="180" y="419"/>
                    </a:cubicBezTo>
                    <a:cubicBezTo>
                      <a:pt x="197" y="419"/>
                      <a:pt x="230" y="405"/>
                      <a:pt x="258" y="396"/>
                    </a:cubicBezTo>
                    <a:cubicBezTo>
                      <a:pt x="263" y="394"/>
                      <a:pt x="267" y="393"/>
                      <a:pt x="270" y="393"/>
                    </a:cubicBezTo>
                    <a:cubicBezTo>
                      <a:pt x="303" y="393"/>
                      <a:pt x="276" y="475"/>
                      <a:pt x="249" y="475"/>
                    </a:cubicBezTo>
                    <a:cubicBezTo>
                      <a:pt x="232" y="475"/>
                      <a:pt x="193" y="453"/>
                      <a:pt x="157" y="453"/>
                    </a:cubicBezTo>
                    <a:cubicBezTo>
                      <a:pt x="151" y="453"/>
                      <a:pt x="145" y="454"/>
                      <a:pt x="139" y="455"/>
                    </a:cubicBezTo>
                    <a:cubicBezTo>
                      <a:pt x="90" y="465"/>
                      <a:pt x="100" y="574"/>
                      <a:pt x="60" y="683"/>
                    </a:cubicBezTo>
                    <a:cubicBezTo>
                      <a:pt x="40" y="763"/>
                      <a:pt x="20" y="753"/>
                      <a:pt x="1" y="822"/>
                    </a:cubicBezTo>
                    <a:cubicBezTo>
                      <a:pt x="30" y="822"/>
                      <a:pt x="60" y="802"/>
                      <a:pt x="100" y="782"/>
                    </a:cubicBezTo>
                    <a:cubicBezTo>
                      <a:pt x="120" y="743"/>
                      <a:pt x="110" y="743"/>
                      <a:pt x="179" y="693"/>
                    </a:cubicBezTo>
                    <a:cubicBezTo>
                      <a:pt x="192" y="687"/>
                      <a:pt x="201" y="683"/>
                      <a:pt x="206" y="683"/>
                    </a:cubicBezTo>
                    <a:cubicBezTo>
                      <a:pt x="217" y="683"/>
                      <a:pt x="212" y="697"/>
                      <a:pt x="199" y="723"/>
                    </a:cubicBezTo>
                    <a:cubicBezTo>
                      <a:pt x="229" y="703"/>
                      <a:pt x="268" y="683"/>
                      <a:pt x="298" y="673"/>
                    </a:cubicBezTo>
                    <a:cubicBezTo>
                      <a:pt x="348" y="664"/>
                      <a:pt x="387" y="664"/>
                      <a:pt x="417" y="664"/>
                    </a:cubicBezTo>
                    <a:cubicBezTo>
                      <a:pt x="447" y="644"/>
                      <a:pt x="467" y="624"/>
                      <a:pt x="496" y="604"/>
                    </a:cubicBezTo>
                    <a:cubicBezTo>
                      <a:pt x="578" y="555"/>
                      <a:pt x="641" y="545"/>
                      <a:pt x="695" y="545"/>
                    </a:cubicBezTo>
                    <a:cubicBezTo>
                      <a:pt x="733" y="545"/>
                      <a:pt x="766" y="550"/>
                      <a:pt x="796" y="550"/>
                    </a:cubicBezTo>
                    <a:cubicBezTo>
                      <a:pt x="826" y="550"/>
                      <a:pt x="854" y="545"/>
                      <a:pt x="883" y="525"/>
                    </a:cubicBezTo>
                    <a:cubicBezTo>
                      <a:pt x="982" y="445"/>
                      <a:pt x="1329" y="356"/>
                      <a:pt x="1101" y="247"/>
                    </a:cubicBezTo>
                    <a:cubicBezTo>
                      <a:pt x="945" y="173"/>
                      <a:pt x="864" y="126"/>
                      <a:pt x="799" y="126"/>
                    </a:cubicBezTo>
                    <a:cubicBezTo>
                      <a:pt x="769" y="126"/>
                      <a:pt x="743" y="136"/>
                      <a:pt x="715" y="158"/>
                    </a:cubicBezTo>
                    <a:cubicBezTo>
                      <a:pt x="683" y="177"/>
                      <a:pt x="637" y="187"/>
                      <a:pt x="589" y="187"/>
                    </a:cubicBezTo>
                    <a:cubicBezTo>
                      <a:pt x="486" y="187"/>
                      <a:pt x="368" y="143"/>
                      <a:pt x="328" y="49"/>
                    </a:cubicBezTo>
                    <a:cubicBezTo>
                      <a:pt x="317" y="12"/>
                      <a:pt x="299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3" name="Google Shape;3753;p21"/>
              <p:cNvSpPr/>
              <p:nvPr/>
            </p:nvSpPr>
            <p:spPr>
              <a:xfrm>
                <a:off x="11265711" y="-1449744"/>
                <a:ext cx="188557" cy="10530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654" extrusionOk="0">
                    <a:moveTo>
                      <a:pt x="612" y="1"/>
                    </a:moveTo>
                    <a:cubicBezTo>
                      <a:pt x="582" y="1"/>
                      <a:pt x="550" y="20"/>
                      <a:pt x="516" y="69"/>
                    </a:cubicBezTo>
                    <a:cubicBezTo>
                      <a:pt x="497" y="89"/>
                      <a:pt x="487" y="109"/>
                      <a:pt x="477" y="118"/>
                    </a:cubicBezTo>
                    <a:cubicBezTo>
                      <a:pt x="507" y="148"/>
                      <a:pt x="616" y="158"/>
                      <a:pt x="774" y="277"/>
                    </a:cubicBezTo>
                    <a:cubicBezTo>
                      <a:pt x="911" y="372"/>
                      <a:pt x="864" y="449"/>
                      <a:pt x="777" y="449"/>
                    </a:cubicBezTo>
                    <a:cubicBezTo>
                      <a:pt x="737" y="449"/>
                      <a:pt x="689" y="433"/>
                      <a:pt x="645" y="396"/>
                    </a:cubicBezTo>
                    <a:cubicBezTo>
                      <a:pt x="516" y="267"/>
                      <a:pt x="427" y="416"/>
                      <a:pt x="318" y="237"/>
                    </a:cubicBezTo>
                    <a:cubicBezTo>
                      <a:pt x="311" y="239"/>
                      <a:pt x="304" y="240"/>
                      <a:pt x="297" y="240"/>
                    </a:cubicBezTo>
                    <a:cubicBezTo>
                      <a:pt x="268" y="240"/>
                      <a:pt x="243" y="224"/>
                      <a:pt x="219" y="208"/>
                    </a:cubicBezTo>
                    <a:cubicBezTo>
                      <a:pt x="209" y="198"/>
                      <a:pt x="199" y="178"/>
                      <a:pt x="199" y="158"/>
                    </a:cubicBezTo>
                    <a:cubicBezTo>
                      <a:pt x="189" y="158"/>
                      <a:pt x="189" y="168"/>
                      <a:pt x="189" y="168"/>
                    </a:cubicBezTo>
                    <a:cubicBezTo>
                      <a:pt x="189" y="178"/>
                      <a:pt x="189" y="188"/>
                      <a:pt x="199" y="208"/>
                    </a:cubicBezTo>
                    <a:cubicBezTo>
                      <a:pt x="214" y="262"/>
                      <a:pt x="197" y="289"/>
                      <a:pt x="166" y="289"/>
                    </a:cubicBezTo>
                    <a:cubicBezTo>
                      <a:pt x="135" y="289"/>
                      <a:pt x="90" y="262"/>
                      <a:pt x="50" y="208"/>
                    </a:cubicBezTo>
                    <a:lnTo>
                      <a:pt x="41" y="208"/>
                    </a:lnTo>
                    <a:cubicBezTo>
                      <a:pt x="41" y="208"/>
                      <a:pt x="11" y="267"/>
                      <a:pt x="21" y="267"/>
                    </a:cubicBezTo>
                    <a:cubicBezTo>
                      <a:pt x="41" y="267"/>
                      <a:pt x="80" y="287"/>
                      <a:pt x="100" y="356"/>
                    </a:cubicBezTo>
                    <a:cubicBezTo>
                      <a:pt x="104" y="381"/>
                      <a:pt x="98" y="388"/>
                      <a:pt x="86" y="388"/>
                    </a:cubicBezTo>
                    <a:cubicBezTo>
                      <a:pt x="68" y="388"/>
                      <a:pt x="36" y="372"/>
                      <a:pt x="1" y="366"/>
                    </a:cubicBezTo>
                    <a:lnTo>
                      <a:pt x="1" y="366"/>
                    </a:lnTo>
                    <a:cubicBezTo>
                      <a:pt x="41" y="416"/>
                      <a:pt x="41" y="495"/>
                      <a:pt x="80" y="575"/>
                    </a:cubicBezTo>
                    <a:cubicBezTo>
                      <a:pt x="100" y="535"/>
                      <a:pt x="120" y="505"/>
                      <a:pt x="140" y="456"/>
                    </a:cubicBezTo>
                    <a:cubicBezTo>
                      <a:pt x="157" y="402"/>
                      <a:pt x="175" y="365"/>
                      <a:pt x="207" y="365"/>
                    </a:cubicBezTo>
                    <a:cubicBezTo>
                      <a:pt x="211" y="365"/>
                      <a:pt x="215" y="365"/>
                      <a:pt x="219" y="366"/>
                    </a:cubicBezTo>
                    <a:cubicBezTo>
                      <a:pt x="259" y="376"/>
                      <a:pt x="229" y="396"/>
                      <a:pt x="199" y="505"/>
                    </a:cubicBezTo>
                    <a:cubicBezTo>
                      <a:pt x="160" y="604"/>
                      <a:pt x="169" y="594"/>
                      <a:pt x="199" y="654"/>
                    </a:cubicBezTo>
                    <a:cubicBezTo>
                      <a:pt x="229" y="624"/>
                      <a:pt x="249" y="565"/>
                      <a:pt x="288" y="505"/>
                    </a:cubicBezTo>
                    <a:cubicBezTo>
                      <a:pt x="298" y="465"/>
                      <a:pt x="328" y="446"/>
                      <a:pt x="368" y="416"/>
                    </a:cubicBezTo>
                    <a:cubicBezTo>
                      <a:pt x="377" y="409"/>
                      <a:pt x="384" y="406"/>
                      <a:pt x="389" y="406"/>
                    </a:cubicBezTo>
                    <a:cubicBezTo>
                      <a:pt x="403" y="406"/>
                      <a:pt x="398" y="438"/>
                      <a:pt x="398" y="475"/>
                    </a:cubicBezTo>
                    <a:cubicBezTo>
                      <a:pt x="407" y="495"/>
                      <a:pt x="417" y="535"/>
                      <a:pt x="427" y="575"/>
                    </a:cubicBezTo>
                    <a:cubicBezTo>
                      <a:pt x="427" y="565"/>
                      <a:pt x="437" y="565"/>
                      <a:pt x="437" y="565"/>
                    </a:cubicBezTo>
                    <a:cubicBezTo>
                      <a:pt x="454" y="526"/>
                      <a:pt x="458" y="515"/>
                      <a:pt x="466" y="515"/>
                    </a:cubicBezTo>
                    <a:cubicBezTo>
                      <a:pt x="475" y="515"/>
                      <a:pt x="490" y="535"/>
                      <a:pt x="546" y="535"/>
                    </a:cubicBezTo>
                    <a:cubicBezTo>
                      <a:pt x="558" y="533"/>
                      <a:pt x="567" y="532"/>
                      <a:pt x="574" y="532"/>
                    </a:cubicBezTo>
                    <a:cubicBezTo>
                      <a:pt x="605" y="532"/>
                      <a:pt x="577" y="552"/>
                      <a:pt x="536" y="584"/>
                    </a:cubicBezTo>
                    <a:cubicBezTo>
                      <a:pt x="546" y="584"/>
                      <a:pt x="556" y="584"/>
                      <a:pt x="566" y="575"/>
                    </a:cubicBezTo>
                    <a:cubicBezTo>
                      <a:pt x="695" y="565"/>
                      <a:pt x="1171" y="535"/>
                      <a:pt x="1022" y="446"/>
                    </a:cubicBezTo>
                    <a:cubicBezTo>
                      <a:pt x="883" y="346"/>
                      <a:pt x="794" y="228"/>
                      <a:pt x="794" y="228"/>
                    </a:cubicBezTo>
                    <a:cubicBezTo>
                      <a:pt x="794" y="228"/>
                      <a:pt x="717" y="1"/>
                      <a:pt x="6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4" name="Google Shape;3754;p21"/>
              <p:cNvSpPr/>
              <p:nvPr/>
            </p:nvSpPr>
            <p:spPr>
              <a:xfrm>
                <a:off x="11320137" y="-1312713"/>
                <a:ext cx="115936" cy="113682"/>
              </a:xfrm>
              <a:custGeom>
                <a:avLst/>
                <a:gdLst/>
                <a:ahLst/>
                <a:cxnLst/>
                <a:rect l="l" t="t" r="r" b="b"/>
                <a:pathLst>
                  <a:path w="720" h="706" extrusionOk="0">
                    <a:moveTo>
                      <a:pt x="617" y="1"/>
                    </a:moveTo>
                    <a:cubicBezTo>
                      <a:pt x="606" y="1"/>
                      <a:pt x="592" y="4"/>
                      <a:pt x="575" y="11"/>
                    </a:cubicBezTo>
                    <a:cubicBezTo>
                      <a:pt x="456" y="51"/>
                      <a:pt x="436" y="110"/>
                      <a:pt x="397" y="199"/>
                    </a:cubicBezTo>
                    <a:cubicBezTo>
                      <a:pt x="446" y="358"/>
                      <a:pt x="327" y="398"/>
                      <a:pt x="258" y="398"/>
                    </a:cubicBezTo>
                    <a:cubicBezTo>
                      <a:pt x="258" y="418"/>
                      <a:pt x="258" y="437"/>
                      <a:pt x="248" y="457"/>
                    </a:cubicBezTo>
                    <a:cubicBezTo>
                      <a:pt x="231" y="500"/>
                      <a:pt x="168" y="529"/>
                      <a:pt x="120" y="529"/>
                    </a:cubicBezTo>
                    <a:cubicBezTo>
                      <a:pt x="112" y="529"/>
                      <a:pt x="106" y="528"/>
                      <a:pt x="99" y="527"/>
                    </a:cubicBezTo>
                    <a:cubicBezTo>
                      <a:pt x="69" y="527"/>
                      <a:pt x="50" y="507"/>
                      <a:pt x="40" y="497"/>
                    </a:cubicBezTo>
                    <a:lnTo>
                      <a:pt x="40" y="497"/>
                    </a:lnTo>
                    <a:cubicBezTo>
                      <a:pt x="0" y="547"/>
                      <a:pt x="30" y="705"/>
                      <a:pt x="60" y="705"/>
                    </a:cubicBezTo>
                    <a:cubicBezTo>
                      <a:pt x="106" y="705"/>
                      <a:pt x="207" y="545"/>
                      <a:pt x="276" y="545"/>
                    </a:cubicBezTo>
                    <a:cubicBezTo>
                      <a:pt x="280" y="545"/>
                      <a:pt x="284" y="545"/>
                      <a:pt x="288" y="547"/>
                    </a:cubicBezTo>
                    <a:cubicBezTo>
                      <a:pt x="307" y="547"/>
                      <a:pt x="317" y="556"/>
                      <a:pt x="327" y="566"/>
                    </a:cubicBezTo>
                    <a:cubicBezTo>
                      <a:pt x="357" y="537"/>
                      <a:pt x="387" y="517"/>
                      <a:pt x="436" y="507"/>
                    </a:cubicBezTo>
                    <a:cubicBezTo>
                      <a:pt x="635" y="467"/>
                      <a:pt x="605" y="398"/>
                      <a:pt x="615" y="328"/>
                    </a:cubicBezTo>
                    <a:cubicBezTo>
                      <a:pt x="615" y="257"/>
                      <a:pt x="719" y="1"/>
                      <a:pt x="6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5" name="Google Shape;3755;p21"/>
              <p:cNvSpPr/>
              <p:nvPr/>
            </p:nvSpPr>
            <p:spPr>
              <a:xfrm>
                <a:off x="11284067" y="-1742162"/>
                <a:ext cx="200634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725" extrusionOk="0">
                    <a:moveTo>
                      <a:pt x="627" y="414"/>
                    </a:moveTo>
                    <a:lnTo>
                      <a:pt x="627" y="414"/>
                    </a:lnTo>
                    <a:cubicBezTo>
                      <a:pt x="630" y="417"/>
                      <a:pt x="634" y="419"/>
                      <a:pt x="637" y="422"/>
                    </a:cubicBezTo>
                    <a:lnTo>
                      <a:pt x="637" y="422"/>
                    </a:lnTo>
                    <a:cubicBezTo>
                      <a:pt x="634" y="419"/>
                      <a:pt x="631" y="416"/>
                      <a:pt x="627" y="414"/>
                    </a:cubicBezTo>
                    <a:close/>
                    <a:moveTo>
                      <a:pt x="531" y="1"/>
                    </a:moveTo>
                    <a:lnTo>
                      <a:pt x="531" y="1"/>
                    </a:lnTo>
                    <a:cubicBezTo>
                      <a:pt x="541" y="41"/>
                      <a:pt x="571" y="100"/>
                      <a:pt x="611" y="140"/>
                    </a:cubicBezTo>
                    <a:cubicBezTo>
                      <a:pt x="631" y="150"/>
                      <a:pt x="631" y="170"/>
                      <a:pt x="621" y="179"/>
                    </a:cubicBezTo>
                    <a:cubicBezTo>
                      <a:pt x="611" y="199"/>
                      <a:pt x="571" y="219"/>
                      <a:pt x="541" y="219"/>
                    </a:cubicBezTo>
                    <a:cubicBezTo>
                      <a:pt x="531" y="219"/>
                      <a:pt x="521" y="229"/>
                      <a:pt x="512" y="229"/>
                    </a:cubicBezTo>
                    <a:cubicBezTo>
                      <a:pt x="482" y="249"/>
                      <a:pt x="452" y="269"/>
                      <a:pt x="422" y="308"/>
                    </a:cubicBezTo>
                    <a:cubicBezTo>
                      <a:pt x="413" y="318"/>
                      <a:pt x="401" y="322"/>
                      <a:pt x="387" y="322"/>
                    </a:cubicBezTo>
                    <a:cubicBezTo>
                      <a:pt x="344" y="322"/>
                      <a:pt x="286" y="286"/>
                      <a:pt x="234" y="279"/>
                    </a:cubicBezTo>
                    <a:cubicBezTo>
                      <a:pt x="222" y="276"/>
                      <a:pt x="211" y="274"/>
                      <a:pt x="200" y="274"/>
                    </a:cubicBezTo>
                    <a:cubicBezTo>
                      <a:pt x="139" y="274"/>
                      <a:pt x="95" y="320"/>
                      <a:pt x="36" y="388"/>
                    </a:cubicBezTo>
                    <a:cubicBezTo>
                      <a:pt x="1" y="434"/>
                      <a:pt x="14" y="453"/>
                      <a:pt x="48" y="453"/>
                    </a:cubicBezTo>
                    <a:cubicBezTo>
                      <a:pt x="72" y="453"/>
                      <a:pt x="108" y="444"/>
                      <a:pt x="145" y="427"/>
                    </a:cubicBezTo>
                    <a:cubicBezTo>
                      <a:pt x="161" y="418"/>
                      <a:pt x="174" y="415"/>
                      <a:pt x="184" y="415"/>
                    </a:cubicBezTo>
                    <a:cubicBezTo>
                      <a:pt x="231" y="415"/>
                      <a:pt x="224" y="492"/>
                      <a:pt x="224" y="517"/>
                    </a:cubicBezTo>
                    <a:cubicBezTo>
                      <a:pt x="224" y="546"/>
                      <a:pt x="194" y="586"/>
                      <a:pt x="75" y="665"/>
                    </a:cubicBezTo>
                    <a:cubicBezTo>
                      <a:pt x="75" y="665"/>
                      <a:pt x="75" y="675"/>
                      <a:pt x="75" y="675"/>
                    </a:cubicBezTo>
                    <a:cubicBezTo>
                      <a:pt x="84" y="663"/>
                      <a:pt x="94" y="657"/>
                      <a:pt x="105" y="657"/>
                    </a:cubicBezTo>
                    <a:cubicBezTo>
                      <a:pt x="120" y="657"/>
                      <a:pt x="137" y="668"/>
                      <a:pt x="155" y="685"/>
                    </a:cubicBezTo>
                    <a:lnTo>
                      <a:pt x="165" y="685"/>
                    </a:lnTo>
                    <a:cubicBezTo>
                      <a:pt x="234" y="616"/>
                      <a:pt x="264" y="606"/>
                      <a:pt x="323" y="507"/>
                    </a:cubicBezTo>
                    <a:cubicBezTo>
                      <a:pt x="341" y="473"/>
                      <a:pt x="356" y="460"/>
                      <a:pt x="367" y="460"/>
                    </a:cubicBezTo>
                    <a:cubicBezTo>
                      <a:pt x="391" y="460"/>
                      <a:pt x="396" y="528"/>
                      <a:pt x="383" y="576"/>
                    </a:cubicBezTo>
                    <a:cubicBezTo>
                      <a:pt x="374" y="610"/>
                      <a:pt x="382" y="626"/>
                      <a:pt x="398" y="626"/>
                    </a:cubicBezTo>
                    <a:cubicBezTo>
                      <a:pt x="419" y="626"/>
                      <a:pt x="453" y="597"/>
                      <a:pt x="482" y="546"/>
                    </a:cubicBezTo>
                    <a:cubicBezTo>
                      <a:pt x="531" y="457"/>
                      <a:pt x="521" y="447"/>
                      <a:pt x="581" y="417"/>
                    </a:cubicBezTo>
                    <a:cubicBezTo>
                      <a:pt x="592" y="412"/>
                      <a:pt x="602" y="409"/>
                      <a:pt x="610" y="409"/>
                    </a:cubicBezTo>
                    <a:cubicBezTo>
                      <a:pt x="616" y="409"/>
                      <a:pt x="622" y="411"/>
                      <a:pt x="627" y="414"/>
                    </a:cubicBezTo>
                    <a:lnTo>
                      <a:pt x="627" y="414"/>
                    </a:lnTo>
                    <a:cubicBezTo>
                      <a:pt x="575" y="371"/>
                      <a:pt x="521" y="343"/>
                      <a:pt x="532" y="343"/>
                    </a:cubicBezTo>
                    <a:cubicBezTo>
                      <a:pt x="540" y="343"/>
                      <a:pt x="579" y="356"/>
                      <a:pt x="670" y="388"/>
                    </a:cubicBezTo>
                    <a:cubicBezTo>
                      <a:pt x="978" y="487"/>
                      <a:pt x="898" y="467"/>
                      <a:pt x="849" y="576"/>
                    </a:cubicBezTo>
                    <a:cubicBezTo>
                      <a:pt x="826" y="638"/>
                      <a:pt x="921" y="709"/>
                      <a:pt x="1001" y="709"/>
                    </a:cubicBezTo>
                    <a:cubicBezTo>
                      <a:pt x="1062" y="709"/>
                      <a:pt x="1114" y="667"/>
                      <a:pt x="1097" y="546"/>
                    </a:cubicBezTo>
                    <a:cubicBezTo>
                      <a:pt x="1067" y="279"/>
                      <a:pt x="1245" y="70"/>
                      <a:pt x="1027" y="70"/>
                    </a:cubicBezTo>
                    <a:cubicBezTo>
                      <a:pt x="874" y="77"/>
                      <a:pt x="873" y="133"/>
                      <a:pt x="856" y="133"/>
                    </a:cubicBezTo>
                    <a:cubicBezTo>
                      <a:pt x="847" y="133"/>
                      <a:pt x="835" y="119"/>
                      <a:pt x="799" y="80"/>
                    </a:cubicBezTo>
                    <a:cubicBezTo>
                      <a:pt x="750" y="21"/>
                      <a:pt x="621" y="11"/>
                      <a:pt x="531" y="1"/>
                    </a:cubicBezTo>
                    <a:close/>
                    <a:moveTo>
                      <a:pt x="637" y="422"/>
                    </a:moveTo>
                    <a:lnTo>
                      <a:pt x="637" y="422"/>
                    </a:lnTo>
                    <a:cubicBezTo>
                      <a:pt x="643" y="429"/>
                      <a:pt x="647" y="437"/>
                      <a:pt x="650" y="447"/>
                    </a:cubicBezTo>
                    <a:cubicBezTo>
                      <a:pt x="660" y="477"/>
                      <a:pt x="670" y="517"/>
                      <a:pt x="670" y="536"/>
                    </a:cubicBezTo>
                    <a:cubicBezTo>
                      <a:pt x="670" y="566"/>
                      <a:pt x="640" y="576"/>
                      <a:pt x="561" y="596"/>
                    </a:cubicBezTo>
                    <a:cubicBezTo>
                      <a:pt x="512" y="616"/>
                      <a:pt x="502" y="655"/>
                      <a:pt x="482" y="705"/>
                    </a:cubicBezTo>
                    <a:cubicBezTo>
                      <a:pt x="505" y="718"/>
                      <a:pt x="529" y="724"/>
                      <a:pt x="554" y="724"/>
                    </a:cubicBezTo>
                    <a:cubicBezTo>
                      <a:pt x="654" y="724"/>
                      <a:pt x="750" y="620"/>
                      <a:pt x="710" y="517"/>
                    </a:cubicBezTo>
                    <a:cubicBezTo>
                      <a:pt x="699" y="483"/>
                      <a:pt x="670" y="450"/>
                      <a:pt x="637" y="42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6" name="Google Shape;3756;p21"/>
              <p:cNvSpPr/>
              <p:nvPr/>
            </p:nvSpPr>
            <p:spPr>
              <a:xfrm>
                <a:off x="11302907" y="-1587419"/>
                <a:ext cx="26891" cy="3317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06" extrusionOk="0">
                    <a:moveTo>
                      <a:pt x="115" y="1"/>
                    </a:moveTo>
                    <a:cubicBezTo>
                      <a:pt x="100" y="1"/>
                      <a:pt x="100" y="83"/>
                      <a:pt x="77" y="121"/>
                    </a:cubicBezTo>
                    <a:cubicBezTo>
                      <a:pt x="57" y="141"/>
                      <a:pt x="38" y="150"/>
                      <a:pt x="18" y="150"/>
                    </a:cubicBezTo>
                    <a:cubicBezTo>
                      <a:pt x="1" y="196"/>
                      <a:pt x="6" y="206"/>
                      <a:pt x="18" y="206"/>
                    </a:cubicBezTo>
                    <a:cubicBezTo>
                      <a:pt x="27" y="206"/>
                      <a:pt x="39" y="200"/>
                      <a:pt x="48" y="200"/>
                    </a:cubicBezTo>
                    <a:cubicBezTo>
                      <a:pt x="67" y="190"/>
                      <a:pt x="117" y="121"/>
                      <a:pt x="167" y="71"/>
                    </a:cubicBezTo>
                    <a:cubicBezTo>
                      <a:pt x="157" y="61"/>
                      <a:pt x="137" y="51"/>
                      <a:pt x="137" y="31"/>
                    </a:cubicBezTo>
                    <a:cubicBezTo>
                      <a:pt x="127" y="10"/>
                      <a:pt x="120" y="1"/>
                      <a:pt x="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7" name="Google Shape;3757;p21"/>
              <p:cNvSpPr/>
              <p:nvPr/>
            </p:nvSpPr>
            <p:spPr>
              <a:xfrm>
                <a:off x="11320942" y="-2083693"/>
                <a:ext cx="187752" cy="349097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2168" extrusionOk="0">
                    <a:moveTo>
                      <a:pt x="808" y="486"/>
                    </a:moveTo>
                    <a:cubicBezTo>
                      <a:pt x="808" y="486"/>
                      <a:pt x="818" y="486"/>
                      <a:pt x="818" y="496"/>
                    </a:cubicBezTo>
                    <a:cubicBezTo>
                      <a:pt x="800" y="514"/>
                      <a:pt x="789" y="532"/>
                      <a:pt x="781" y="532"/>
                    </a:cubicBezTo>
                    <a:cubicBezTo>
                      <a:pt x="776" y="532"/>
                      <a:pt x="772" y="525"/>
                      <a:pt x="768" y="506"/>
                    </a:cubicBezTo>
                    <a:cubicBezTo>
                      <a:pt x="768" y="496"/>
                      <a:pt x="768" y="486"/>
                      <a:pt x="768" y="486"/>
                    </a:cubicBezTo>
                    <a:close/>
                    <a:moveTo>
                      <a:pt x="702" y="1"/>
                    </a:moveTo>
                    <a:cubicBezTo>
                      <a:pt x="700" y="1"/>
                      <a:pt x="699" y="20"/>
                      <a:pt x="699" y="69"/>
                    </a:cubicBezTo>
                    <a:lnTo>
                      <a:pt x="699" y="218"/>
                    </a:lnTo>
                    <a:cubicBezTo>
                      <a:pt x="699" y="165"/>
                      <a:pt x="697" y="144"/>
                      <a:pt x="693" y="144"/>
                    </a:cubicBezTo>
                    <a:cubicBezTo>
                      <a:pt x="681" y="144"/>
                      <a:pt x="654" y="339"/>
                      <a:pt x="640" y="377"/>
                    </a:cubicBezTo>
                    <a:cubicBezTo>
                      <a:pt x="620" y="426"/>
                      <a:pt x="630" y="426"/>
                      <a:pt x="620" y="486"/>
                    </a:cubicBezTo>
                    <a:cubicBezTo>
                      <a:pt x="620" y="496"/>
                      <a:pt x="620" y="506"/>
                      <a:pt x="620" y="516"/>
                    </a:cubicBezTo>
                    <a:cubicBezTo>
                      <a:pt x="616" y="540"/>
                      <a:pt x="610" y="548"/>
                      <a:pt x="601" y="548"/>
                    </a:cubicBezTo>
                    <a:cubicBezTo>
                      <a:pt x="587" y="548"/>
                      <a:pt x="566" y="531"/>
                      <a:pt x="530" y="526"/>
                    </a:cubicBezTo>
                    <a:cubicBezTo>
                      <a:pt x="524" y="525"/>
                      <a:pt x="519" y="524"/>
                      <a:pt x="514" y="524"/>
                    </a:cubicBezTo>
                    <a:cubicBezTo>
                      <a:pt x="468" y="524"/>
                      <a:pt x="504" y="565"/>
                      <a:pt x="540" y="565"/>
                    </a:cubicBezTo>
                    <a:cubicBezTo>
                      <a:pt x="570" y="565"/>
                      <a:pt x="590" y="575"/>
                      <a:pt x="600" y="595"/>
                    </a:cubicBezTo>
                    <a:cubicBezTo>
                      <a:pt x="610" y="615"/>
                      <a:pt x="610" y="625"/>
                      <a:pt x="610" y="635"/>
                    </a:cubicBezTo>
                    <a:cubicBezTo>
                      <a:pt x="600" y="645"/>
                      <a:pt x="511" y="674"/>
                      <a:pt x="540" y="754"/>
                    </a:cubicBezTo>
                    <a:cubicBezTo>
                      <a:pt x="560" y="799"/>
                      <a:pt x="533" y="815"/>
                      <a:pt x="503" y="815"/>
                    </a:cubicBezTo>
                    <a:cubicBezTo>
                      <a:pt x="488" y="815"/>
                      <a:pt x="471" y="810"/>
                      <a:pt x="461" y="803"/>
                    </a:cubicBezTo>
                    <a:cubicBezTo>
                      <a:pt x="457" y="802"/>
                      <a:pt x="453" y="802"/>
                      <a:pt x="448" y="802"/>
                    </a:cubicBezTo>
                    <a:cubicBezTo>
                      <a:pt x="414" y="802"/>
                      <a:pt x="388" y="836"/>
                      <a:pt x="441" y="863"/>
                    </a:cubicBezTo>
                    <a:cubicBezTo>
                      <a:pt x="491" y="902"/>
                      <a:pt x="451" y="1021"/>
                      <a:pt x="402" y="1021"/>
                    </a:cubicBezTo>
                    <a:cubicBezTo>
                      <a:pt x="366" y="1021"/>
                      <a:pt x="341" y="971"/>
                      <a:pt x="300" y="971"/>
                    </a:cubicBezTo>
                    <a:cubicBezTo>
                      <a:pt x="284" y="971"/>
                      <a:pt x="266" y="979"/>
                      <a:pt x="243" y="1002"/>
                    </a:cubicBezTo>
                    <a:cubicBezTo>
                      <a:pt x="173" y="1081"/>
                      <a:pt x="292" y="1021"/>
                      <a:pt x="332" y="1081"/>
                    </a:cubicBezTo>
                    <a:cubicBezTo>
                      <a:pt x="372" y="1140"/>
                      <a:pt x="342" y="1160"/>
                      <a:pt x="431" y="1160"/>
                    </a:cubicBezTo>
                    <a:cubicBezTo>
                      <a:pt x="435" y="1160"/>
                      <a:pt x="438" y="1159"/>
                      <a:pt x="442" y="1159"/>
                    </a:cubicBezTo>
                    <a:cubicBezTo>
                      <a:pt x="509" y="1159"/>
                      <a:pt x="491" y="1256"/>
                      <a:pt x="501" y="1388"/>
                    </a:cubicBezTo>
                    <a:cubicBezTo>
                      <a:pt x="510" y="1454"/>
                      <a:pt x="489" y="1477"/>
                      <a:pt x="465" y="1477"/>
                    </a:cubicBezTo>
                    <a:cubicBezTo>
                      <a:pt x="435" y="1477"/>
                      <a:pt x="400" y="1441"/>
                      <a:pt x="411" y="1408"/>
                    </a:cubicBezTo>
                    <a:cubicBezTo>
                      <a:pt x="421" y="1349"/>
                      <a:pt x="392" y="1319"/>
                      <a:pt x="273" y="1269"/>
                    </a:cubicBezTo>
                    <a:cubicBezTo>
                      <a:pt x="251" y="1259"/>
                      <a:pt x="238" y="1254"/>
                      <a:pt x="231" y="1254"/>
                    </a:cubicBezTo>
                    <a:cubicBezTo>
                      <a:pt x="200" y="1254"/>
                      <a:pt x="296" y="1351"/>
                      <a:pt x="312" y="1408"/>
                    </a:cubicBezTo>
                    <a:cubicBezTo>
                      <a:pt x="323" y="1439"/>
                      <a:pt x="319" y="1454"/>
                      <a:pt x="308" y="1454"/>
                    </a:cubicBezTo>
                    <a:cubicBezTo>
                      <a:pt x="298" y="1454"/>
                      <a:pt x="282" y="1442"/>
                      <a:pt x="263" y="1418"/>
                    </a:cubicBezTo>
                    <a:cubicBezTo>
                      <a:pt x="251" y="1404"/>
                      <a:pt x="241" y="1399"/>
                      <a:pt x="232" y="1399"/>
                    </a:cubicBezTo>
                    <a:cubicBezTo>
                      <a:pt x="200" y="1399"/>
                      <a:pt x="179" y="1466"/>
                      <a:pt x="164" y="1527"/>
                    </a:cubicBezTo>
                    <a:cubicBezTo>
                      <a:pt x="144" y="1606"/>
                      <a:pt x="203" y="1547"/>
                      <a:pt x="233" y="1616"/>
                    </a:cubicBezTo>
                    <a:cubicBezTo>
                      <a:pt x="240" y="1645"/>
                      <a:pt x="255" y="1655"/>
                      <a:pt x="273" y="1655"/>
                    </a:cubicBezTo>
                    <a:cubicBezTo>
                      <a:pt x="305" y="1655"/>
                      <a:pt x="346" y="1622"/>
                      <a:pt x="372" y="1596"/>
                    </a:cubicBezTo>
                    <a:cubicBezTo>
                      <a:pt x="381" y="1587"/>
                      <a:pt x="390" y="1582"/>
                      <a:pt x="399" y="1582"/>
                    </a:cubicBezTo>
                    <a:cubicBezTo>
                      <a:pt x="419" y="1582"/>
                      <a:pt x="444" y="1602"/>
                      <a:pt x="491" y="1636"/>
                    </a:cubicBezTo>
                    <a:cubicBezTo>
                      <a:pt x="501" y="1636"/>
                      <a:pt x="511" y="1646"/>
                      <a:pt x="521" y="1646"/>
                    </a:cubicBezTo>
                    <a:cubicBezTo>
                      <a:pt x="580" y="1696"/>
                      <a:pt x="521" y="1735"/>
                      <a:pt x="471" y="1765"/>
                    </a:cubicBezTo>
                    <a:cubicBezTo>
                      <a:pt x="451" y="1775"/>
                      <a:pt x="441" y="1785"/>
                      <a:pt x="431" y="1795"/>
                    </a:cubicBezTo>
                    <a:cubicBezTo>
                      <a:pt x="421" y="1805"/>
                      <a:pt x="409" y="1807"/>
                      <a:pt x="394" y="1807"/>
                    </a:cubicBezTo>
                    <a:cubicBezTo>
                      <a:pt x="379" y="1807"/>
                      <a:pt x="362" y="1805"/>
                      <a:pt x="342" y="1805"/>
                    </a:cubicBezTo>
                    <a:cubicBezTo>
                      <a:pt x="332" y="1815"/>
                      <a:pt x="312" y="1815"/>
                      <a:pt x="292" y="1834"/>
                    </a:cubicBezTo>
                    <a:cubicBezTo>
                      <a:pt x="228" y="1891"/>
                      <a:pt x="222" y="1941"/>
                      <a:pt x="206" y="1941"/>
                    </a:cubicBezTo>
                    <a:cubicBezTo>
                      <a:pt x="203" y="1941"/>
                      <a:pt x="199" y="1939"/>
                      <a:pt x="193" y="1934"/>
                    </a:cubicBezTo>
                    <a:cubicBezTo>
                      <a:pt x="188" y="1926"/>
                      <a:pt x="181" y="1922"/>
                      <a:pt x="174" y="1922"/>
                    </a:cubicBezTo>
                    <a:cubicBezTo>
                      <a:pt x="144" y="1922"/>
                      <a:pt x="101" y="1984"/>
                      <a:pt x="45" y="2072"/>
                    </a:cubicBezTo>
                    <a:cubicBezTo>
                      <a:pt x="1" y="2127"/>
                      <a:pt x="14" y="2149"/>
                      <a:pt x="39" y="2149"/>
                    </a:cubicBezTo>
                    <a:cubicBezTo>
                      <a:pt x="58" y="2149"/>
                      <a:pt x="85" y="2134"/>
                      <a:pt x="94" y="2112"/>
                    </a:cubicBezTo>
                    <a:cubicBezTo>
                      <a:pt x="99" y="2100"/>
                      <a:pt x="102" y="2095"/>
                      <a:pt x="104" y="2095"/>
                    </a:cubicBezTo>
                    <a:cubicBezTo>
                      <a:pt x="111" y="2095"/>
                      <a:pt x="109" y="2139"/>
                      <a:pt x="124" y="2162"/>
                    </a:cubicBezTo>
                    <a:cubicBezTo>
                      <a:pt x="128" y="2166"/>
                      <a:pt x="132" y="2168"/>
                      <a:pt x="137" y="2168"/>
                    </a:cubicBezTo>
                    <a:cubicBezTo>
                      <a:pt x="153" y="2168"/>
                      <a:pt x="172" y="2139"/>
                      <a:pt x="203" y="2092"/>
                    </a:cubicBezTo>
                    <a:cubicBezTo>
                      <a:pt x="183" y="2082"/>
                      <a:pt x="193" y="2053"/>
                      <a:pt x="243" y="2013"/>
                    </a:cubicBezTo>
                    <a:cubicBezTo>
                      <a:pt x="243" y="2013"/>
                      <a:pt x="243" y="2013"/>
                      <a:pt x="243" y="2003"/>
                    </a:cubicBezTo>
                    <a:cubicBezTo>
                      <a:pt x="255" y="1984"/>
                      <a:pt x="264" y="1977"/>
                      <a:pt x="271" y="1977"/>
                    </a:cubicBezTo>
                    <a:cubicBezTo>
                      <a:pt x="275" y="1977"/>
                      <a:pt x="279" y="1980"/>
                      <a:pt x="283" y="1983"/>
                    </a:cubicBezTo>
                    <a:cubicBezTo>
                      <a:pt x="401" y="1879"/>
                      <a:pt x="459" y="1809"/>
                      <a:pt x="522" y="1809"/>
                    </a:cubicBezTo>
                    <a:cubicBezTo>
                      <a:pt x="543" y="1809"/>
                      <a:pt x="565" y="1817"/>
                      <a:pt x="590" y="1834"/>
                    </a:cubicBezTo>
                    <a:cubicBezTo>
                      <a:pt x="676" y="1907"/>
                      <a:pt x="758" y="1933"/>
                      <a:pt x="822" y="1933"/>
                    </a:cubicBezTo>
                    <a:cubicBezTo>
                      <a:pt x="941" y="1933"/>
                      <a:pt x="998" y="1843"/>
                      <a:pt x="907" y="1805"/>
                    </a:cubicBezTo>
                    <a:cubicBezTo>
                      <a:pt x="775" y="1739"/>
                      <a:pt x="644" y="1485"/>
                      <a:pt x="707" y="1485"/>
                    </a:cubicBezTo>
                    <a:cubicBezTo>
                      <a:pt x="710" y="1485"/>
                      <a:pt x="714" y="1486"/>
                      <a:pt x="719" y="1487"/>
                    </a:cubicBezTo>
                    <a:cubicBezTo>
                      <a:pt x="732" y="1490"/>
                      <a:pt x="748" y="1491"/>
                      <a:pt x="764" y="1491"/>
                    </a:cubicBezTo>
                    <a:cubicBezTo>
                      <a:pt x="810" y="1491"/>
                      <a:pt x="866" y="1482"/>
                      <a:pt x="917" y="1468"/>
                    </a:cubicBezTo>
                    <a:cubicBezTo>
                      <a:pt x="907" y="1458"/>
                      <a:pt x="897" y="1438"/>
                      <a:pt x="907" y="1388"/>
                    </a:cubicBezTo>
                    <a:cubicBezTo>
                      <a:pt x="917" y="1249"/>
                      <a:pt x="848" y="1140"/>
                      <a:pt x="937" y="1140"/>
                    </a:cubicBezTo>
                    <a:cubicBezTo>
                      <a:pt x="991" y="1147"/>
                      <a:pt x="990" y="1176"/>
                      <a:pt x="996" y="1176"/>
                    </a:cubicBezTo>
                    <a:cubicBezTo>
                      <a:pt x="999" y="1176"/>
                      <a:pt x="1003" y="1170"/>
                      <a:pt x="1016" y="1150"/>
                    </a:cubicBezTo>
                    <a:cubicBezTo>
                      <a:pt x="1036" y="1121"/>
                      <a:pt x="1066" y="1121"/>
                      <a:pt x="1096" y="1111"/>
                    </a:cubicBezTo>
                    <a:cubicBezTo>
                      <a:pt x="1076" y="1061"/>
                      <a:pt x="1046" y="1002"/>
                      <a:pt x="1006" y="962"/>
                    </a:cubicBezTo>
                    <a:cubicBezTo>
                      <a:pt x="987" y="992"/>
                      <a:pt x="957" y="1002"/>
                      <a:pt x="937" y="1002"/>
                    </a:cubicBezTo>
                    <a:cubicBezTo>
                      <a:pt x="930" y="1004"/>
                      <a:pt x="924" y="1006"/>
                      <a:pt x="917" y="1006"/>
                    </a:cubicBezTo>
                    <a:cubicBezTo>
                      <a:pt x="880" y="1006"/>
                      <a:pt x="862" y="959"/>
                      <a:pt x="887" y="942"/>
                    </a:cubicBezTo>
                    <a:cubicBezTo>
                      <a:pt x="897" y="942"/>
                      <a:pt x="897" y="932"/>
                      <a:pt x="897" y="932"/>
                    </a:cubicBezTo>
                    <a:cubicBezTo>
                      <a:pt x="907" y="932"/>
                      <a:pt x="907" y="922"/>
                      <a:pt x="917" y="912"/>
                    </a:cubicBezTo>
                    <a:cubicBezTo>
                      <a:pt x="947" y="932"/>
                      <a:pt x="977" y="952"/>
                      <a:pt x="977" y="972"/>
                    </a:cubicBezTo>
                    <a:cubicBezTo>
                      <a:pt x="987" y="972"/>
                      <a:pt x="996" y="962"/>
                      <a:pt x="1006" y="962"/>
                    </a:cubicBezTo>
                    <a:cubicBezTo>
                      <a:pt x="996" y="952"/>
                      <a:pt x="996" y="942"/>
                      <a:pt x="987" y="932"/>
                    </a:cubicBezTo>
                    <a:cubicBezTo>
                      <a:pt x="967" y="912"/>
                      <a:pt x="947" y="902"/>
                      <a:pt x="937" y="892"/>
                    </a:cubicBezTo>
                    <a:cubicBezTo>
                      <a:pt x="876" y="862"/>
                      <a:pt x="822" y="849"/>
                      <a:pt x="861" y="849"/>
                    </a:cubicBezTo>
                    <a:cubicBezTo>
                      <a:pt x="873" y="849"/>
                      <a:pt x="894" y="850"/>
                      <a:pt x="927" y="853"/>
                    </a:cubicBezTo>
                    <a:cubicBezTo>
                      <a:pt x="937" y="863"/>
                      <a:pt x="947" y="863"/>
                      <a:pt x="947" y="863"/>
                    </a:cubicBezTo>
                    <a:cubicBezTo>
                      <a:pt x="996" y="873"/>
                      <a:pt x="1026" y="892"/>
                      <a:pt x="1066" y="912"/>
                    </a:cubicBezTo>
                    <a:cubicBezTo>
                      <a:pt x="1076" y="892"/>
                      <a:pt x="1086" y="883"/>
                      <a:pt x="1106" y="863"/>
                    </a:cubicBezTo>
                    <a:cubicBezTo>
                      <a:pt x="1106" y="853"/>
                      <a:pt x="1106" y="853"/>
                      <a:pt x="1115" y="843"/>
                    </a:cubicBezTo>
                    <a:cubicBezTo>
                      <a:pt x="1135" y="823"/>
                      <a:pt x="1165" y="793"/>
                      <a:pt x="1145" y="783"/>
                    </a:cubicBezTo>
                    <a:lnTo>
                      <a:pt x="1145" y="783"/>
                    </a:lnTo>
                    <a:cubicBezTo>
                      <a:pt x="1106" y="793"/>
                      <a:pt x="1076" y="803"/>
                      <a:pt x="1046" y="803"/>
                    </a:cubicBezTo>
                    <a:cubicBezTo>
                      <a:pt x="1020" y="822"/>
                      <a:pt x="999" y="833"/>
                      <a:pt x="984" y="833"/>
                    </a:cubicBezTo>
                    <a:cubicBezTo>
                      <a:pt x="976" y="833"/>
                      <a:pt x="970" y="830"/>
                      <a:pt x="967" y="823"/>
                    </a:cubicBezTo>
                    <a:cubicBezTo>
                      <a:pt x="967" y="793"/>
                      <a:pt x="967" y="783"/>
                      <a:pt x="967" y="783"/>
                    </a:cubicBezTo>
                    <a:cubicBezTo>
                      <a:pt x="967" y="783"/>
                      <a:pt x="967" y="773"/>
                      <a:pt x="957" y="773"/>
                    </a:cubicBezTo>
                    <a:lnTo>
                      <a:pt x="937" y="773"/>
                    </a:lnTo>
                    <a:cubicBezTo>
                      <a:pt x="927" y="773"/>
                      <a:pt x="927" y="764"/>
                      <a:pt x="927" y="754"/>
                    </a:cubicBezTo>
                    <a:cubicBezTo>
                      <a:pt x="927" y="764"/>
                      <a:pt x="917" y="764"/>
                      <a:pt x="917" y="773"/>
                    </a:cubicBezTo>
                    <a:cubicBezTo>
                      <a:pt x="877" y="764"/>
                      <a:pt x="838" y="744"/>
                      <a:pt x="828" y="714"/>
                    </a:cubicBezTo>
                    <a:cubicBezTo>
                      <a:pt x="828" y="664"/>
                      <a:pt x="808" y="684"/>
                      <a:pt x="798" y="674"/>
                    </a:cubicBezTo>
                    <a:cubicBezTo>
                      <a:pt x="798" y="674"/>
                      <a:pt x="798" y="674"/>
                      <a:pt x="798" y="664"/>
                    </a:cubicBezTo>
                    <a:cubicBezTo>
                      <a:pt x="798" y="645"/>
                      <a:pt x="818" y="565"/>
                      <a:pt x="848" y="506"/>
                    </a:cubicBezTo>
                    <a:lnTo>
                      <a:pt x="868" y="506"/>
                    </a:lnTo>
                    <a:cubicBezTo>
                      <a:pt x="858" y="506"/>
                      <a:pt x="858" y="496"/>
                      <a:pt x="858" y="496"/>
                    </a:cubicBezTo>
                    <a:cubicBezTo>
                      <a:pt x="858" y="486"/>
                      <a:pt x="858" y="486"/>
                      <a:pt x="858" y="486"/>
                    </a:cubicBezTo>
                    <a:cubicBezTo>
                      <a:pt x="880" y="456"/>
                      <a:pt x="920" y="443"/>
                      <a:pt x="907" y="443"/>
                    </a:cubicBezTo>
                    <a:cubicBezTo>
                      <a:pt x="903" y="443"/>
                      <a:pt x="894" y="444"/>
                      <a:pt x="877" y="446"/>
                    </a:cubicBezTo>
                    <a:cubicBezTo>
                      <a:pt x="868" y="446"/>
                      <a:pt x="858" y="456"/>
                      <a:pt x="838" y="466"/>
                    </a:cubicBezTo>
                    <a:cubicBezTo>
                      <a:pt x="828" y="446"/>
                      <a:pt x="808" y="417"/>
                      <a:pt x="778" y="407"/>
                    </a:cubicBezTo>
                    <a:lnTo>
                      <a:pt x="768" y="407"/>
                    </a:lnTo>
                    <a:cubicBezTo>
                      <a:pt x="759" y="357"/>
                      <a:pt x="759" y="298"/>
                      <a:pt x="749" y="268"/>
                    </a:cubicBezTo>
                    <a:cubicBezTo>
                      <a:pt x="726" y="229"/>
                      <a:pt x="708" y="1"/>
                      <a:pt x="7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8" name="Google Shape;3758;p21"/>
              <p:cNvSpPr/>
              <p:nvPr/>
            </p:nvSpPr>
            <p:spPr>
              <a:xfrm>
                <a:off x="11473270" y="-1877261"/>
                <a:ext cx="28823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175" y="1"/>
                    </a:moveTo>
                    <a:cubicBezTo>
                      <a:pt x="172" y="1"/>
                      <a:pt x="157" y="8"/>
                      <a:pt x="120" y="27"/>
                    </a:cubicBezTo>
                    <a:cubicBezTo>
                      <a:pt x="1" y="76"/>
                      <a:pt x="41" y="67"/>
                      <a:pt x="50" y="126"/>
                    </a:cubicBezTo>
                    <a:cubicBezTo>
                      <a:pt x="50" y="136"/>
                      <a:pt x="50" y="146"/>
                      <a:pt x="50" y="156"/>
                    </a:cubicBezTo>
                    <a:cubicBezTo>
                      <a:pt x="70" y="136"/>
                      <a:pt x="90" y="126"/>
                      <a:pt x="110" y="106"/>
                    </a:cubicBezTo>
                    <a:cubicBezTo>
                      <a:pt x="110" y="96"/>
                      <a:pt x="100" y="96"/>
                      <a:pt x="110" y="96"/>
                    </a:cubicBezTo>
                    <a:cubicBezTo>
                      <a:pt x="110" y="76"/>
                      <a:pt x="120" y="57"/>
                      <a:pt x="130" y="47"/>
                    </a:cubicBezTo>
                    <a:cubicBezTo>
                      <a:pt x="140" y="37"/>
                      <a:pt x="140" y="37"/>
                      <a:pt x="150" y="27"/>
                    </a:cubicBezTo>
                    <a:cubicBezTo>
                      <a:pt x="166" y="11"/>
                      <a:pt x="179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59" name="Google Shape;3759;p21"/>
              <p:cNvSpPr/>
              <p:nvPr/>
            </p:nvSpPr>
            <p:spPr>
              <a:xfrm>
                <a:off x="10058681" y="-1673405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0" name="Google Shape;3760;p21"/>
              <p:cNvSpPr/>
              <p:nvPr/>
            </p:nvSpPr>
            <p:spPr>
              <a:xfrm>
                <a:off x="10133718" y="-2211545"/>
                <a:ext cx="1771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" extrusionOk="0">
                    <a:moveTo>
                      <a:pt x="1" y="1"/>
                    </a:moveTo>
                    <a:cubicBezTo>
                      <a:pt x="11" y="21"/>
                      <a:pt x="11" y="31"/>
                      <a:pt x="21" y="50"/>
                    </a:cubicBezTo>
                    <a:cubicBezTo>
                      <a:pt x="41" y="50"/>
                      <a:pt x="60" y="41"/>
                      <a:pt x="90" y="21"/>
                    </a:cubicBezTo>
                    <a:cubicBezTo>
                      <a:pt x="90" y="21"/>
                      <a:pt x="100" y="11"/>
                      <a:pt x="110" y="11"/>
                    </a:cubicBezTo>
                    <a:cubicBezTo>
                      <a:pt x="90" y="11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1" name="Google Shape;3761;p21"/>
              <p:cNvSpPr/>
              <p:nvPr/>
            </p:nvSpPr>
            <p:spPr>
              <a:xfrm>
                <a:off x="10061902" y="-1697398"/>
                <a:ext cx="11433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10" extrusionOk="0">
                    <a:moveTo>
                      <a:pt x="70" y="1"/>
                    </a:moveTo>
                    <a:cubicBezTo>
                      <a:pt x="60" y="1"/>
                      <a:pt x="50" y="10"/>
                      <a:pt x="40" y="20"/>
                    </a:cubicBezTo>
                    <a:cubicBezTo>
                      <a:pt x="40" y="20"/>
                      <a:pt x="30" y="20"/>
                      <a:pt x="30" y="30"/>
                    </a:cubicBezTo>
                    <a:cubicBezTo>
                      <a:pt x="21" y="40"/>
                      <a:pt x="11" y="50"/>
                      <a:pt x="1" y="70"/>
                    </a:cubicBezTo>
                    <a:cubicBezTo>
                      <a:pt x="1" y="80"/>
                      <a:pt x="11" y="100"/>
                      <a:pt x="11" y="110"/>
                    </a:cubicBezTo>
                    <a:cubicBezTo>
                      <a:pt x="30" y="70"/>
                      <a:pt x="50" y="30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2" name="Google Shape;3762;p21"/>
              <p:cNvSpPr/>
              <p:nvPr/>
            </p:nvSpPr>
            <p:spPr>
              <a:xfrm>
                <a:off x="10109887" y="-1784672"/>
                <a:ext cx="40095" cy="539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35" extrusionOk="0">
                    <a:moveTo>
                      <a:pt x="48" y="1"/>
                    </a:moveTo>
                    <a:cubicBezTo>
                      <a:pt x="35" y="1"/>
                      <a:pt x="18" y="5"/>
                      <a:pt x="0" y="17"/>
                    </a:cubicBezTo>
                    <a:cubicBezTo>
                      <a:pt x="0" y="27"/>
                      <a:pt x="10" y="37"/>
                      <a:pt x="10" y="47"/>
                    </a:cubicBezTo>
                    <a:cubicBezTo>
                      <a:pt x="40" y="136"/>
                      <a:pt x="50" y="176"/>
                      <a:pt x="50" y="215"/>
                    </a:cubicBezTo>
                    <a:lnTo>
                      <a:pt x="99" y="215"/>
                    </a:lnTo>
                    <a:cubicBezTo>
                      <a:pt x="108" y="214"/>
                      <a:pt x="116" y="214"/>
                      <a:pt x="121" y="214"/>
                    </a:cubicBezTo>
                    <a:cubicBezTo>
                      <a:pt x="171" y="214"/>
                      <a:pt x="94" y="252"/>
                      <a:pt x="50" y="315"/>
                    </a:cubicBezTo>
                    <a:cubicBezTo>
                      <a:pt x="40" y="324"/>
                      <a:pt x="40" y="334"/>
                      <a:pt x="40" y="334"/>
                    </a:cubicBezTo>
                    <a:cubicBezTo>
                      <a:pt x="169" y="305"/>
                      <a:pt x="238" y="285"/>
                      <a:pt x="248" y="225"/>
                    </a:cubicBezTo>
                    <a:cubicBezTo>
                      <a:pt x="238" y="225"/>
                      <a:pt x="238" y="215"/>
                      <a:pt x="228" y="205"/>
                    </a:cubicBezTo>
                    <a:cubicBezTo>
                      <a:pt x="218" y="196"/>
                      <a:pt x="218" y="176"/>
                      <a:pt x="208" y="166"/>
                    </a:cubicBezTo>
                    <a:cubicBezTo>
                      <a:pt x="208" y="176"/>
                      <a:pt x="208" y="176"/>
                      <a:pt x="208" y="186"/>
                    </a:cubicBezTo>
                    <a:cubicBezTo>
                      <a:pt x="207" y="196"/>
                      <a:pt x="203" y="201"/>
                      <a:pt x="198" y="201"/>
                    </a:cubicBezTo>
                    <a:cubicBezTo>
                      <a:pt x="170" y="201"/>
                      <a:pt x="95" y="58"/>
                      <a:pt x="70" y="7"/>
                    </a:cubicBezTo>
                    <a:cubicBezTo>
                      <a:pt x="65" y="3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3" name="Google Shape;3763;p21"/>
              <p:cNvSpPr/>
              <p:nvPr/>
            </p:nvSpPr>
            <p:spPr>
              <a:xfrm>
                <a:off x="10108277" y="-1879354"/>
                <a:ext cx="22543" cy="12882"/>
              </a:xfrm>
              <a:custGeom>
                <a:avLst/>
                <a:gdLst/>
                <a:ahLst/>
                <a:cxnLst/>
                <a:rect l="l" t="t" r="r" b="b"/>
                <a:pathLst>
                  <a:path w="140" h="80" extrusionOk="0">
                    <a:moveTo>
                      <a:pt x="20" y="0"/>
                    </a:moveTo>
                    <a:cubicBezTo>
                      <a:pt x="10" y="10"/>
                      <a:pt x="10" y="10"/>
                      <a:pt x="0" y="10"/>
                    </a:cubicBezTo>
                    <a:cubicBezTo>
                      <a:pt x="10" y="20"/>
                      <a:pt x="10" y="30"/>
                      <a:pt x="10" y="30"/>
                    </a:cubicBezTo>
                    <a:cubicBezTo>
                      <a:pt x="50" y="60"/>
                      <a:pt x="90" y="70"/>
                      <a:pt x="139" y="80"/>
                    </a:cubicBezTo>
                    <a:cubicBezTo>
                      <a:pt x="129" y="70"/>
                      <a:pt x="119" y="60"/>
                      <a:pt x="99" y="50"/>
                    </a:cubicBezTo>
                    <a:cubicBezTo>
                      <a:pt x="80" y="40"/>
                      <a:pt x="60" y="2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4" name="Google Shape;3764;p21"/>
              <p:cNvSpPr/>
              <p:nvPr/>
            </p:nvSpPr>
            <p:spPr>
              <a:xfrm>
                <a:off x="10095395" y="-1738942"/>
                <a:ext cx="66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1" extrusionOk="0">
                    <a:moveTo>
                      <a:pt x="21" y="1"/>
                    </a:moveTo>
                    <a:cubicBezTo>
                      <a:pt x="11" y="11"/>
                      <a:pt x="11" y="31"/>
                      <a:pt x="1" y="70"/>
                    </a:cubicBezTo>
                    <a:cubicBezTo>
                      <a:pt x="1" y="70"/>
                      <a:pt x="1" y="80"/>
                      <a:pt x="1" y="80"/>
                    </a:cubicBezTo>
                    <a:lnTo>
                      <a:pt x="21" y="80"/>
                    </a:lnTo>
                    <a:cubicBezTo>
                      <a:pt x="31" y="70"/>
                      <a:pt x="41" y="50"/>
                      <a:pt x="41" y="40"/>
                    </a:cubicBezTo>
                    <a:cubicBezTo>
                      <a:pt x="31" y="31"/>
                      <a:pt x="31" y="2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5" name="Google Shape;3765;p21"/>
              <p:cNvSpPr/>
              <p:nvPr/>
            </p:nvSpPr>
            <p:spPr>
              <a:xfrm>
                <a:off x="10065122" y="-1769214"/>
                <a:ext cx="25764" cy="4202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61" extrusionOk="0">
                    <a:moveTo>
                      <a:pt x="149" y="0"/>
                    </a:moveTo>
                    <a:cubicBezTo>
                      <a:pt x="120" y="30"/>
                      <a:pt x="100" y="80"/>
                      <a:pt x="40" y="149"/>
                    </a:cubicBezTo>
                    <a:cubicBezTo>
                      <a:pt x="20" y="169"/>
                      <a:pt x="10" y="179"/>
                      <a:pt x="1" y="189"/>
                    </a:cubicBezTo>
                    <a:cubicBezTo>
                      <a:pt x="1" y="209"/>
                      <a:pt x="10" y="219"/>
                      <a:pt x="30" y="248"/>
                    </a:cubicBezTo>
                    <a:cubicBezTo>
                      <a:pt x="35" y="256"/>
                      <a:pt x="40" y="260"/>
                      <a:pt x="45" y="260"/>
                    </a:cubicBezTo>
                    <a:cubicBezTo>
                      <a:pt x="69" y="260"/>
                      <a:pt x="91" y="169"/>
                      <a:pt x="100" y="119"/>
                    </a:cubicBezTo>
                    <a:cubicBezTo>
                      <a:pt x="110" y="80"/>
                      <a:pt x="129" y="60"/>
                      <a:pt x="159" y="40"/>
                    </a:cubicBezTo>
                    <a:cubicBezTo>
                      <a:pt x="149" y="20"/>
                      <a:pt x="149" y="1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6" name="Google Shape;3766;p21"/>
              <p:cNvSpPr/>
              <p:nvPr/>
            </p:nvSpPr>
            <p:spPr>
              <a:xfrm>
                <a:off x="10129049" y="-2187553"/>
                <a:ext cx="49595" cy="7519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67" extrusionOk="0">
                    <a:moveTo>
                      <a:pt x="268" y="1"/>
                    </a:moveTo>
                    <a:cubicBezTo>
                      <a:pt x="238" y="20"/>
                      <a:pt x="218" y="30"/>
                      <a:pt x="208" y="40"/>
                    </a:cubicBezTo>
                    <a:cubicBezTo>
                      <a:pt x="194" y="55"/>
                      <a:pt x="179" y="58"/>
                      <a:pt x="163" y="58"/>
                    </a:cubicBezTo>
                    <a:cubicBezTo>
                      <a:pt x="154" y="58"/>
                      <a:pt x="146" y="57"/>
                      <a:pt x="137" y="57"/>
                    </a:cubicBezTo>
                    <a:cubicBezTo>
                      <a:pt x="128" y="57"/>
                      <a:pt x="119" y="58"/>
                      <a:pt x="109" y="60"/>
                    </a:cubicBezTo>
                    <a:cubicBezTo>
                      <a:pt x="119" y="80"/>
                      <a:pt x="129" y="110"/>
                      <a:pt x="149" y="149"/>
                    </a:cubicBezTo>
                    <a:cubicBezTo>
                      <a:pt x="197" y="240"/>
                      <a:pt x="194" y="261"/>
                      <a:pt x="177" y="261"/>
                    </a:cubicBezTo>
                    <a:cubicBezTo>
                      <a:pt x="167" y="261"/>
                      <a:pt x="151" y="252"/>
                      <a:pt x="139" y="248"/>
                    </a:cubicBezTo>
                    <a:cubicBezTo>
                      <a:pt x="129" y="248"/>
                      <a:pt x="70" y="179"/>
                      <a:pt x="20" y="139"/>
                    </a:cubicBezTo>
                    <a:cubicBezTo>
                      <a:pt x="10" y="149"/>
                      <a:pt x="0" y="159"/>
                      <a:pt x="0" y="169"/>
                    </a:cubicBezTo>
                    <a:cubicBezTo>
                      <a:pt x="10" y="189"/>
                      <a:pt x="30" y="209"/>
                      <a:pt x="50" y="229"/>
                    </a:cubicBezTo>
                    <a:cubicBezTo>
                      <a:pt x="50" y="229"/>
                      <a:pt x="60" y="229"/>
                      <a:pt x="60" y="239"/>
                    </a:cubicBezTo>
                    <a:cubicBezTo>
                      <a:pt x="119" y="298"/>
                      <a:pt x="99" y="308"/>
                      <a:pt x="70" y="308"/>
                    </a:cubicBezTo>
                    <a:cubicBezTo>
                      <a:pt x="70" y="328"/>
                      <a:pt x="70" y="348"/>
                      <a:pt x="70" y="348"/>
                    </a:cubicBezTo>
                    <a:cubicBezTo>
                      <a:pt x="83" y="348"/>
                      <a:pt x="100" y="343"/>
                      <a:pt x="117" y="343"/>
                    </a:cubicBezTo>
                    <a:cubicBezTo>
                      <a:pt x="125" y="343"/>
                      <a:pt x="132" y="344"/>
                      <a:pt x="139" y="348"/>
                    </a:cubicBezTo>
                    <a:cubicBezTo>
                      <a:pt x="169" y="348"/>
                      <a:pt x="179" y="397"/>
                      <a:pt x="189" y="467"/>
                    </a:cubicBezTo>
                    <a:cubicBezTo>
                      <a:pt x="258" y="467"/>
                      <a:pt x="308" y="427"/>
                      <a:pt x="288" y="308"/>
                    </a:cubicBezTo>
                    <a:cubicBezTo>
                      <a:pt x="278" y="189"/>
                      <a:pt x="278" y="80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7" name="Google Shape;3767;p21"/>
              <p:cNvSpPr/>
              <p:nvPr/>
            </p:nvSpPr>
            <p:spPr>
              <a:xfrm>
                <a:off x="10194424" y="-2469021"/>
                <a:ext cx="22543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440" extrusionOk="0">
                    <a:moveTo>
                      <a:pt x="73" y="0"/>
                    </a:moveTo>
                    <a:cubicBezTo>
                      <a:pt x="71" y="0"/>
                      <a:pt x="70" y="18"/>
                      <a:pt x="70" y="63"/>
                    </a:cubicBezTo>
                    <a:lnTo>
                      <a:pt x="70" y="202"/>
                    </a:lnTo>
                    <a:cubicBezTo>
                      <a:pt x="70" y="162"/>
                      <a:pt x="67" y="146"/>
                      <a:pt x="63" y="146"/>
                    </a:cubicBezTo>
                    <a:cubicBezTo>
                      <a:pt x="56" y="146"/>
                      <a:pt x="43" y="195"/>
                      <a:pt x="30" y="251"/>
                    </a:cubicBezTo>
                    <a:cubicBezTo>
                      <a:pt x="21" y="301"/>
                      <a:pt x="11" y="360"/>
                      <a:pt x="1" y="380"/>
                    </a:cubicBezTo>
                    <a:cubicBezTo>
                      <a:pt x="1" y="390"/>
                      <a:pt x="1" y="390"/>
                      <a:pt x="1" y="400"/>
                    </a:cubicBezTo>
                    <a:cubicBezTo>
                      <a:pt x="60" y="410"/>
                      <a:pt x="110" y="430"/>
                      <a:pt x="140" y="440"/>
                    </a:cubicBezTo>
                    <a:cubicBezTo>
                      <a:pt x="130" y="370"/>
                      <a:pt x="130" y="311"/>
                      <a:pt x="110" y="271"/>
                    </a:cubicBezTo>
                    <a:cubicBezTo>
                      <a:pt x="110" y="251"/>
                      <a:pt x="100" y="212"/>
                      <a:pt x="100" y="172"/>
                    </a:cubicBezTo>
                    <a:cubicBezTo>
                      <a:pt x="86" y="96"/>
                      <a:pt x="77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8" name="Google Shape;3768;p21"/>
              <p:cNvSpPr/>
              <p:nvPr/>
            </p:nvSpPr>
            <p:spPr>
              <a:xfrm>
                <a:off x="10144990" y="-2260979"/>
                <a:ext cx="177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0" y="0"/>
                    </a:moveTo>
                    <a:cubicBezTo>
                      <a:pt x="0" y="0"/>
                      <a:pt x="0" y="10"/>
                      <a:pt x="0" y="10"/>
                    </a:cubicBezTo>
                    <a:cubicBezTo>
                      <a:pt x="0" y="10"/>
                      <a:pt x="1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69" name="Google Shape;3769;p21"/>
              <p:cNvSpPr/>
              <p:nvPr/>
            </p:nvSpPr>
            <p:spPr>
              <a:xfrm>
                <a:off x="10333387" y="-2059861"/>
                <a:ext cx="644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40" y="1"/>
                    </a:moveTo>
                    <a:lnTo>
                      <a:pt x="40" y="1"/>
                    </a:lnTo>
                    <a:cubicBezTo>
                      <a:pt x="20" y="11"/>
                      <a:pt x="10" y="21"/>
                      <a:pt x="0" y="31"/>
                    </a:cubicBezTo>
                    <a:cubicBezTo>
                      <a:pt x="20" y="31"/>
                      <a:pt x="30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0" name="Google Shape;3770;p21"/>
              <p:cNvSpPr/>
              <p:nvPr/>
            </p:nvSpPr>
            <p:spPr>
              <a:xfrm>
                <a:off x="10120997" y="-2312024"/>
                <a:ext cx="36874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79" extrusionOk="0">
                    <a:moveTo>
                      <a:pt x="100" y="0"/>
                    </a:moveTo>
                    <a:cubicBezTo>
                      <a:pt x="90" y="0"/>
                      <a:pt x="80" y="10"/>
                      <a:pt x="70" y="2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1" y="99"/>
                      <a:pt x="120" y="40"/>
                      <a:pt x="159" y="99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89" y="159"/>
                      <a:pt x="179" y="179"/>
                      <a:pt x="229" y="179"/>
                    </a:cubicBezTo>
                    <a:cubicBezTo>
                      <a:pt x="229" y="129"/>
                      <a:pt x="219" y="89"/>
                      <a:pt x="169" y="70"/>
                    </a:cubicBezTo>
                    <a:cubicBezTo>
                      <a:pt x="120" y="40"/>
                      <a:pt x="100" y="2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1" name="Google Shape;3771;p21"/>
              <p:cNvSpPr/>
              <p:nvPr/>
            </p:nvSpPr>
            <p:spPr>
              <a:xfrm>
                <a:off x="10155617" y="-2393663"/>
                <a:ext cx="69079" cy="77291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80" extrusionOk="0">
                    <a:moveTo>
                      <a:pt x="246" y="1"/>
                    </a:moveTo>
                    <a:cubicBezTo>
                      <a:pt x="241" y="1"/>
                      <a:pt x="236" y="1"/>
                      <a:pt x="232" y="1"/>
                    </a:cubicBezTo>
                    <a:cubicBezTo>
                      <a:pt x="232" y="11"/>
                      <a:pt x="232" y="21"/>
                      <a:pt x="232" y="31"/>
                    </a:cubicBezTo>
                    <a:cubicBezTo>
                      <a:pt x="227" y="69"/>
                      <a:pt x="220" y="80"/>
                      <a:pt x="208" y="80"/>
                    </a:cubicBezTo>
                    <a:cubicBezTo>
                      <a:pt x="194" y="80"/>
                      <a:pt x="174" y="66"/>
                      <a:pt x="143" y="61"/>
                    </a:cubicBezTo>
                    <a:cubicBezTo>
                      <a:pt x="136" y="60"/>
                      <a:pt x="131" y="60"/>
                      <a:pt x="126" y="60"/>
                    </a:cubicBezTo>
                    <a:cubicBezTo>
                      <a:pt x="85" y="60"/>
                      <a:pt x="110" y="92"/>
                      <a:pt x="142" y="92"/>
                    </a:cubicBezTo>
                    <a:cubicBezTo>
                      <a:pt x="145" y="92"/>
                      <a:pt x="149" y="92"/>
                      <a:pt x="152" y="91"/>
                    </a:cubicBezTo>
                    <a:cubicBezTo>
                      <a:pt x="192" y="91"/>
                      <a:pt x="232" y="150"/>
                      <a:pt x="222" y="160"/>
                    </a:cubicBezTo>
                    <a:cubicBezTo>
                      <a:pt x="212" y="180"/>
                      <a:pt x="113" y="210"/>
                      <a:pt x="152" y="289"/>
                    </a:cubicBezTo>
                    <a:cubicBezTo>
                      <a:pt x="174" y="331"/>
                      <a:pt x="140" y="344"/>
                      <a:pt x="104" y="344"/>
                    </a:cubicBezTo>
                    <a:cubicBezTo>
                      <a:pt x="90" y="344"/>
                      <a:pt x="75" y="341"/>
                      <a:pt x="63" y="339"/>
                    </a:cubicBezTo>
                    <a:cubicBezTo>
                      <a:pt x="59" y="337"/>
                      <a:pt x="55" y="337"/>
                      <a:pt x="51" y="337"/>
                    </a:cubicBezTo>
                    <a:cubicBezTo>
                      <a:pt x="25" y="337"/>
                      <a:pt x="0" y="364"/>
                      <a:pt x="43" y="398"/>
                    </a:cubicBezTo>
                    <a:cubicBezTo>
                      <a:pt x="73" y="408"/>
                      <a:pt x="73" y="448"/>
                      <a:pt x="63" y="477"/>
                    </a:cubicBezTo>
                    <a:cubicBezTo>
                      <a:pt x="78" y="479"/>
                      <a:pt x="93" y="480"/>
                      <a:pt x="109" y="480"/>
                    </a:cubicBezTo>
                    <a:cubicBezTo>
                      <a:pt x="196" y="480"/>
                      <a:pt x="282" y="453"/>
                      <a:pt x="232" y="368"/>
                    </a:cubicBezTo>
                    <a:cubicBezTo>
                      <a:pt x="133" y="210"/>
                      <a:pt x="381" y="160"/>
                      <a:pt x="400" y="130"/>
                    </a:cubicBezTo>
                    <a:cubicBezTo>
                      <a:pt x="429" y="93"/>
                      <a:pt x="340" y="1"/>
                      <a:pt x="2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2" name="Google Shape;3772;p21"/>
              <p:cNvSpPr/>
              <p:nvPr/>
            </p:nvSpPr>
            <p:spPr>
              <a:xfrm>
                <a:off x="10098615" y="-2078057"/>
                <a:ext cx="46536" cy="4879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03" extrusionOk="0">
                    <a:moveTo>
                      <a:pt x="195" y="1"/>
                    </a:moveTo>
                    <a:cubicBezTo>
                      <a:pt x="173" y="1"/>
                      <a:pt x="151" y="10"/>
                      <a:pt x="130" y="25"/>
                    </a:cubicBezTo>
                    <a:lnTo>
                      <a:pt x="120" y="25"/>
                    </a:lnTo>
                    <a:cubicBezTo>
                      <a:pt x="120" y="34"/>
                      <a:pt x="120" y="34"/>
                      <a:pt x="120" y="34"/>
                    </a:cubicBezTo>
                    <a:cubicBezTo>
                      <a:pt x="110" y="104"/>
                      <a:pt x="150" y="94"/>
                      <a:pt x="199" y="183"/>
                    </a:cubicBezTo>
                    <a:cubicBezTo>
                      <a:pt x="217" y="215"/>
                      <a:pt x="221" y="227"/>
                      <a:pt x="215" y="227"/>
                    </a:cubicBezTo>
                    <a:cubicBezTo>
                      <a:pt x="206" y="227"/>
                      <a:pt x="168" y="189"/>
                      <a:pt x="130" y="163"/>
                    </a:cubicBezTo>
                    <a:cubicBezTo>
                      <a:pt x="70" y="134"/>
                      <a:pt x="80" y="84"/>
                      <a:pt x="60" y="64"/>
                    </a:cubicBezTo>
                    <a:cubicBezTo>
                      <a:pt x="50" y="74"/>
                      <a:pt x="31" y="84"/>
                      <a:pt x="21" y="94"/>
                    </a:cubicBezTo>
                    <a:cubicBezTo>
                      <a:pt x="11" y="104"/>
                      <a:pt x="1" y="124"/>
                      <a:pt x="11" y="134"/>
                    </a:cubicBezTo>
                    <a:cubicBezTo>
                      <a:pt x="31" y="153"/>
                      <a:pt x="50" y="163"/>
                      <a:pt x="70" y="173"/>
                    </a:cubicBezTo>
                    <a:cubicBezTo>
                      <a:pt x="81" y="157"/>
                      <a:pt x="90" y="151"/>
                      <a:pt x="98" y="151"/>
                    </a:cubicBezTo>
                    <a:cubicBezTo>
                      <a:pt x="118" y="151"/>
                      <a:pt x="127" y="199"/>
                      <a:pt x="120" y="243"/>
                    </a:cubicBezTo>
                    <a:cubicBezTo>
                      <a:pt x="130" y="263"/>
                      <a:pt x="140" y="272"/>
                      <a:pt x="159" y="302"/>
                    </a:cubicBezTo>
                    <a:cubicBezTo>
                      <a:pt x="179" y="292"/>
                      <a:pt x="199" y="272"/>
                      <a:pt x="219" y="243"/>
                    </a:cubicBezTo>
                    <a:cubicBezTo>
                      <a:pt x="259" y="173"/>
                      <a:pt x="259" y="153"/>
                      <a:pt x="288" y="124"/>
                    </a:cubicBezTo>
                    <a:cubicBezTo>
                      <a:pt x="278" y="124"/>
                      <a:pt x="269" y="124"/>
                      <a:pt x="259" y="114"/>
                    </a:cubicBezTo>
                    <a:cubicBezTo>
                      <a:pt x="209" y="64"/>
                      <a:pt x="219" y="44"/>
                      <a:pt x="219" y="5"/>
                    </a:cubicBezTo>
                    <a:cubicBezTo>
                      <a:pt x="211" y="2"/>
                      <a:pt x="203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3" name="Google Shape;3773;p21"/>
              <p:cNvSpPr/>
              <p:nvPr/>
            </p:nvSpPr>
            <p:spPr>
              <a:xfrm>
                <a:off x="10149820" y="-2074192"/>
                <a:ext cx="59095" cy="5120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18" extrusionOk="0">
                    <a:moveTo>
                      <a:pt x="0" y="1"/>
                    </a:moveTo>
                    <a:cubicBezTo>
                      <a:pt x="0" y="1"/>
                      <a:pt x="10" y="10"/>
                      <a:pt x="10" y="10"/>
                    </a:cubicBezTo>
                    <a:cubicBezTo>
                      <a:pt x="20" y="40"/>
                      <a:pt x="30" y="70"/>
                      <a:pt x="30" y="80"/>
                    </a:cubicBezTo>
                    <a:cubicBezTo>
                      <a:pt x="69" y="90"/>
                      <a:pt x="89" y="169"/>
                      <a:pt x="89" y="199"/>
                    </a:cubicBezTo>
                    <a:cubicBezTo>
                      <a:pt x="89" y="209"/>
                      <a:pt x="79" y="209"/>
                      <a:pt x="79" y="219"/>
                    </a:cubicBezTo>
                    <a:cubicBezTo>
                      <a:pt x="89" y="219"/>
                      <a:pt x="60" y="268"/>
                      <a:pt x="79" y="308"/>
                    </a:cubicBezTo>
                    <a:cubicBezTo>
                      <a:pt x="79" y="308"/>
                      <a:pt x="79" y="308"/>
                      <a:pt x="79" y="318"/>
                    </a:cubicBezTo>
                    <a:cubicBezTo>
                      <a:pt x="218" y="248"/>
                      <a:pt x="367" y="179"/>
                      <a:pt x="198" y="90"/>
                    </a:cubicBezTo>
                    <a:lnTo>
                      <a:pt x="188" y="90"/>
                    </a:lnTo>
                    <a:cubicBezTo>
                      <a:pt x="192" y="116"/>
                      <a:pt x="190" y="127"/>
                      <a:pt x="184" y="127"/>
                    </a:cubicBezTo>
                    <a:cubicBezTo>
                      <a:pt x="175" y="127"/>
                      <a:pt x="154" y="97"/>
                      <a:pt x="129" y="60"/>
                    </a:cubicBezTo>
                    <a:cubicBezTo>
                      <a:pt x="79" y="40"/>
                      <a:pt x="40" y="2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4" name="Google Shape;3774;p21"/>
              <p:cNvSpPr/>
              <p:nvPr/>
            </p:nvSpPr>
            <p:spPr>
              <a:xfrm>
                <a:off x="10381211" y="-1780486"/>
                <a:ext cx="6602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41" h="111" extrusionOk="0">
                    <a:moveTo>
                      <a:pt x="1" y="1"/>
                    </a:moveTo>
                    <a:cubicBezTo>
                      <a:pt x="1" y="31"/>
                      <a:pt x="11" y="70"/>
                      <a:pt x="21" y="110"/>
                    </a:cubicBezTo>
                    <a:cubicBezTo>
                      <a:pt x="31" y="110"/>
                      <a:pt x="40" y="100"/>
                      <a:pt x="40" y="80"/>
                    </a:cubicBezTo>
                    <a:cubicBezTo>
                      <a:pt x="31" y="2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5" name="Google Shape;3775;p21"/>
              <p:cNvSpPr/>
              <p:nvPr/>
            </p:nvSpPr>
            <p:spPr>
              <a:xfrm>
                <a:off x="9389791" y="-1147825"/>
                <a:ext cx="8051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39" extrusionOk="0">
                    <a:moveTo>
                      <a:pt x="27" y="0"/>
                    </a:moveTo>
                    <a:cubicBezTo>
                      <a:pt x="20" y="0"/>
                      <a:pt x="12" y="11"/>
                      <a:pt x="0" y="28"/>
                    </a:cubicBezTo>
                    <a:lnTo>
                      <a:pt x="50" y="38"/>
                    </a:lnTo>
                    <a:cubicBezTo>
                      <a:pt x="40" y="28"/>
                      <a:pt x="40" y="28"/>
                      <a:pt x="40" y="18"/>
                    </a:cubicBezTo>
                    <a:cubicBezTo>
                      <a:pt x="36" y="6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6" name="Google Shape;3776;p21"/>
              <p:cNvSpPr/>
              <p:nvPr/>
            </p:nvSpPr>
            <p:spPr>
              <a:xfrm>
                <a:off x="9210895" y="-1816072"/>
                <a:ext cx="43315" cy="34298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3" extrusionOk="0">
                    <a:moveTo>
                      <a:pt x="60" y="0"/>
                    </a:moveTo>
                    <a:cubicBezTo>
                      <a:pt x="49" y="0"/>
                      <a:pt x="40" y="5"/>
                      <a:pt x="31" y="14"/>
                    </a:cubicBezTo>
                    <a:cubicBezTo>
                      <a:pt x="21" y="24"/>
                      <a:pt x="11" y="34"/>
                      <a:pt x="1" y="44"/>
                    </a:cubicBezTo>
                    <a:cubicBezTo>
                      <a:pt x="31" y="73"/>
                      <a:pt x="70" y="143"/>
                      <a:pt x="90" y="212"/>
                    </a:cubicBezTo>
                    <a:cubicBezTo>
                      <a:pt x="130" y="172"/>
                      <a:pt x="269" y="123"/>
                      <a:pt x="179" y="63"/>
                    </a:cubicBezTo>
                    <a:cubicBezTo>
                      <a:pt x="118" y="22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7" name="Google Shape;3777;p21"/>
              <p:cNvSpPr/>
              <p:nvPr/>
            </p:nvSpPr>
            <p:spPr>
              <a:xfrm>
                <a:off x="9129578" y="-1318993"/>
                <a:ext cx="63926" cy="4524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81" extrusionOk="0">
                    <a:moveTo>
                      <a:pt x="218" y="1"/>
                    </a:moveTo>
                    <a:cubicBezTo>
                      <a:pt x="218" y="1"/>
                      <a:pt x="208" y="1"/>
                      <a:pt x="198" y="10"/>
                    </a:cubicBezTo>
                    <a:cubicBezTo>
                      <a:pt x="189" y="20"/>
                      <a:pt x="184" y="25"/>
                      <a:pt x="181" y="25"/>
                    </a:cubicBezTo>
                    <a:cubicBezTo>
                      <a:pt x="179" y="25"/>
                      <a:pt x="179" y="20"/>
                      <a:pt x="179" y="10"/>
                    </a:cubicBezTo>
                    <a:cubicBezTo>
                      <a:pt x="109" y="30"/>
                      <a:pt x="40" y="110"/>
                      <a:pt x="0" y="209"/>
                    </a:cubicBezTo>
                    <a:cubicBezTo>
                      <a:pt x="16" y="198"/>
                      <a:pt x="29" y="188"/>
                      <a:pt x="41" y="188"/>
                    </a:cubicBezTo>
                    <a:cubicBezTo>
                      <a:pt x="51" y="188"/>
                      <a:pt x="60" y="196"/>
                      <a:pt x="70" y="219"/>
                    </a:cubicBezTo>
                    <a:cubicBezTo>
                      <a:pt x="82" y="255"/>
                      <a:pt x="90" y="281"/>
                      <a:pt x="104" y="281"/>
                    </a:cubicBezTo>
                    <a:cubicBezTo>
                      <a:pt x="113" y="281"/>
                      <a:pt x="124" y="271"/>
                      <a:pt x="139" y="248"/>
                    </a:cubicBezTo>
                    <a:cubicBezTo>
                      <a:pt x="179" y="189"/>
                      <a:pt x="189" y="219"/>
                      <a:pt x="208" y="189"/>
                    </a:cubicBezTo>
                    <a:cubicBezTo>
                      <a:pt x="228" y="169"/>
                      <a:pt x="129" y="139"/>
                      <a:pt x="189" y="100"/>
                    </a:cubicBezTo>
                    <a:cubicBezTo>
                      <a:pt x="215" y="86"/>
                      <a:pt x="232" y="81"/>
                      <a:pt x="248" y="81"/>
                    </a:cubicBezTo>
                    <a:cubicBezTo>
                      <a:pt x="267" y="81"/>
                      <a:pt x="285" y="89"/>
                      <a:pt x="317" y="100"/>
                    </a:cubicBezTo>
                    <a:cubicBezTo>
                      <a:pt x="332" y="105"/>
                      <a:pt x="347" y="107"/>
                      <a:pt x="361" y="107"/>
                    </a:cubicBezTo>
                    <a:cubicBezTo>
                      <a:pt x="374" y="107"/>
                      <a:pt x="387" y="105"/>
                      <a:pt x="397" y="100"/>
                    </a:cubicBezTo>
                    <a:cubicBezTo>
                      <a:pt x="337" y="60"/>
                      <a:pt x="288" y="10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8" name="Google Shape;3778;p21"/>
              <p:cNvSpPr/>
              <p:nvPr/>
            </p:nvSpPr>
            <p:spPr>
              <a:xfrm>
                <a:off x="9169512" y="-1149919"/>
                <a:ext cx="17712" cy="1739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8" extrusionOk="0">
                    <a:moveTo>
                      <a:pt x="43" y="1"/>
                    </a:moveTo>
                    <a:cubicBezTo>
                      <a:pt x="32" y="1"/>
                      <a:pt x="24" y="4"/>
                      <a:pt x="20" y="11"/>
                    </a:cubicBezTo>
                    <a:cubicBezTo>
                      <a:pt x="20" y="21"/>
                      <a:pt x="10" y="41"/>
                      <a:pt x="0" y="61"/>
                    </a:cubicBezTo>
                    <a:cubicBezTo>
                      <a:pt x="0" y="71"/>
                      <a:pt x="0" y="71"/>
                      <a:pt x="0" y="81"/>
                    </a:cubicBezTo>
                    <a:cubicBezTo>
                      <a:pt x="0" y="99"/>
                      <a:pt x="5" y="107"/>
                      <a:pt x="13" y="107"/>
                    </a:cubicBezTo>
                    <a:cubicBezTo>
                      <a:pt x="32" y="107"/>
                      <a:pt x="68" y="69"/>
                      <a:pt x="109" y="21"/>
                    </a:cubicBezTo>
                    <a:cubicBezTo>
                      <a:pt x="85" y="9"/>
                      <a:pt x="6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79" name="Google Shape;3779;p21"/>
              <p:cNvSpPr/>
              <p:nvPr/>
            </p:nvSpPr>
            <p:spPr>
              <a:xfrm>
                <a:off x="8937960" y="-1262152"/>
                <a:ext cx="260856" cy="165370"/>
              </a:xfrm>
              <a:custGeom>
                <a:avLst/>
                <a:gdLst/>
                <a:ahLst/>
                <a:cxnLst/>
                <a:rect l="l" t="t" r="r" b="b"/>
                <a:pathLst>
                  <a:path w="1620" h="1027" extrusionOk="0">
                    <a:moveTo>
                      <a:pt x="571" y="1"/>
                    </a:moveTo>
                    <a:cubicBezTo>
                      <a:pt x="535" y="1"/>
                      <a:pt x="495" y="5"/>
                      <a:pt x="447" y="14"/>
                    </a:cubicBezTo>
                    <a:cubicBezTo>
                      <a:pt x="238" y="54"/>
                      <a:pt x="0" y="173"/>
                      <a:pt x="159" y="193"/>
                    </a:cubicBezTo>
                    <a:cubicBezTo>
                      <a:pt x="308" y="203"/>
                      <a:pt x="506" y="292"/>
                      <a:pt x="456" y="480"/>
                    </a:cubicBezTo>
                    <a:cubicBezTo>
                      <a:pt x="433" y="563"/>
                      <a:pt x="485" y="573"/>
                      <a:pt x="558" y="573"/>
                    </a:cubicBezTo>
                    <a:cubicBezTo>
                      <a:pt x="581" y="573"/>
                      <a:pt x="606" y="572"/>
                      <a:pt x="631" y="572"/>
                    </a:cubicBezTo>
                    <a:cubicBezTo>
                      <a:pt x="697" y="572"/>
                      <a:pt x="765" y="579"/>
                      <a:pt x="803" y="629"/>
                    </a:cubicBezTo>
                    <a:cubicBezTo>
                      <a:pt x="891" y="765"/>
                      <a:pt x="606" y="1026"/>
                      <a:pt x="793" y="1026"/>
                    </a:cubicBezTo>
                    <a:cubicBezTo>
                      <a:pt x="796" y="1026"/>
                      <a:pt x="800" y="1026"/>
                      <a:pt x="803" y="1026"/>
                    </a:cubicBezTo>
                    <a:cubicBezTo>
                      <a:pt x="913" y="1016"/>
                      <a:pt x="1012" y="966"/>
                      <a:pt x="1091" y="887"/>
                    </a:cubicBezTo>
                    <a:cubicBezTo>
                      <a:pt x="1101" y="857"/>
                      <a:pt x="1101" y="837"/>
                      <a:pt x="1091" y="818"/>
                    </a:cubicBezTo>
                    <a:cubicBezTo>
                      <a:pt x="1074" y="787"/>
                      <a:pt x="1041" y="785"/>
                      <a:pt x="1012" y="785"/>
                    </a:cubicBezTo>
                    <a:cubicBezTo>
                      <a:pt x="1007" y="785"/>
                      <a:pt x="1003" y="785"/>
                      <a:pt x="999" y="785"/>
                    </a:cubicBezTo>
                    <a:cubicBezTo>
                      <a:pt x="967" y="785"/>
                      <a:pt x="942" y="783"/>
                      <a:pt x="952" y="738"/>
                    </a:cubicBezTo>
                    <a:cubicBezTo>
                      <a:pt x="972" y="639"/>
                      <a:pt x="893" y="589"/>
                      <a:pt x="833" y="580"/>
                    </a:cubicBezTo>
                    <a:cubicBezTo>
                      <a:pt x="774" y="570"/>
                      <a:pt x="873" y="510"/>
                      <a:pt x="952" y="490"/>
                    </a:cubicBezTo>
                    <a:cubicBezTo>
                      <a:pt x="972" y="485"/>
                      <a:pt x="988" y="483"/>
                      <a:pt x="1002" y="483"/>
                    </a:cubicBezTo>
                    <a:cubicBezTo>
                      <a:pt x="1045" y="483"/>
                      <a:pt x="1069" y="500"/>
                      <a:pt x="1121" y="500"/>
                    </a:cubicBezTo>
                    <a:cubicBezTo>
                      <a:pt x="1159" y="506"/>
                      <a:pt x="1188" y="523"/>
                      <a:pt x="1206" y="523"/>
                    </a:cubicBezTo>
                    <a:cubicBezTo>
                      <a:pt x="1222" y="523"/>
                      <a:pt x="1230" y="511"/>
                      <a:pt x="1230" y="470"/>
                    </a:cubicBezTo>
                    <a:cubicBezTo>
                      <a:pt x="1230" y="385"/>
                      <a:pt x="1275" y="291"/>
                      <a:pt x="1322" y="291"/>
                    </a:cubicBezTo>
                    <a:cubicBezTo>
                      <a:pt x="1324" y="291"/>
                      <a:pt x="1327" y="292"/>
                      <a:pt x="1329" y="292"/>
                    </a:cubicBezTo>
                    <a:cubicBezTo>
                      <a:pt x="1369" y="302"/>
                      <a:pt x="1388" y="361"/>
                      <a:pt x="1438" y="371"/>
                    </a:cubicBezTo>
                    <a:cubicBezTo>
                      <a:pt x="1444" y="372"/>
                      <a:pt x="1451" y="373"/>
                      <a:pt x="1457" y="373"/>
                    </a:cubicBezTo>
                    <a:cubicBezTo>
                      <a:pt x="1513" y="373"/>
                      <a:pt x="1579" y="336"/>
                      <a:pt x="1597" y="292"/>
                    </a:cubicBezTo>
                    <a:cubicBezTo>
                      <a:pt x="1611" y="257"/>
                      <a:pt x="1620" y="222"/>
                      <a:pt x="1603" y="222"/>
                    </a:cubicBezTo>
                    <a:cubicBezTo>
                      <a:pt x="1596" y="222"/>
                      <a:pt x="1584" y="228"/>
                      <a:pt x="1567" y="242"/>
                    </a:cubicBezTo>
                    <a:cubicBezTo>
                      <a:pt x="1539" y="261"/>
                      <a:pt x="1504" y="271"/>
                      <a:pt x="1477" y="271"/>
                    </a:cubicBezTo>
                    <a:cubicBezTo>
                      <a:pt x="1448" y="271"/>
                      <a:pt x="1428" y="259"/>
                      <a:pt x="1438" y="233"/>
                    </a:cubicBezTo>
                    <a:cubicBezTo>
                      <a:pt x="1468" y="183"/>
                      <a:pt x="1577" y="94"/>
                      <a:pt x="1507" y="74"/>
                    </a:cubicBezTo>
                    <a:cubicBezTo>
                      <a:pt x="1481" y="66"/>
                      <a:pt x="1448" y="61"/>
                      <a:pt x="1417" y="61"/>
                    </a:cubicBezTo>
                    <a:cubicBezTo>
                      <a:pt x="1368" y="61"/>
                      <a:pt x="1325" y="73"/>
                      <a:pt x="1319" y="104"/>
                    </a:cubicBezTo>
                    <a:cubicBezTo>
                      <a:pt x="1311" y="136"/>
                      <a:pt x="1242" y="203"/>
                      <a:pt x="1207" y="203"/>
                    </a:cubicBezTo>
                    <a:cubicBezTo>
                      <a:pt x="1200" y="203"/>
                      <a:pt x="1194" y="200"/>
                      <a:pt x="1190" y="193"/>
                    </a:cubicBezTo>
                    <a:cubicBezTo>
                      <a:pt x="1185" y="185"/>
                      <a:pt x="1179" y="181"/>
                      <a:pt x="1173" y="181"/>
                    </a:cubicBezTo>
                    <a:cubicBezTo>
                      <a:pt x="1142" y="181"/>
                      <a:pt x="1101" y="269"/>
                      <a:pt x="1101" y="302"/>
                    </a:cubicBezTo>
                    <a:cubicBezTo>
                      <a:pt x="1101" y="328"/>
                      <a:pt x="1108" y="397"/>
                      <a:pt x="1085" y="397"/>
                    </a:cubicBezTo>
                    <a:cubicBezTo>
                      <a:pt x="1081" y="397"/>
                      <a:pt x="1077" y="395"/>
                      <a:pt x="1071" y="391"/>
                    </a:cubicBezTo>
                    <a:cubicBezTo>
                      <a:pt x="1032" y="352"/>
                      <a:pt x="1051" y="233"/>
                      <a:pt x="1071" y="203"/>
                    </a:cubicBezTo>
                    <a:cubicBezTo>
                      <a:pt x="1081" y="183"/>
                      <a:pt x="1121" y="143"/>
                      <a:pt x="1111" y="114"/>
                    </a:cubicBezTo>
                    <a:cubicBezTo>
                      <a:pt x="1106" y="99"/>
                      <a:pt x="1097" y="87"/>
                      <a:pt x="1084" y="87"/>
                    </a:cubicBezTo>
                    <a:cubicBezTo>
                      <a:pt x="1070" y="87"/>
                      <a:pt x="1052" y="102"/>
                      <a:pt x="1032" y="143"/>
                    </a:cubicBezTo>
                    <a:cubicBezTo>
                      <a:pt x="985" y="208"/>
                      <a:pt x="956" y="273"/>
                      <a:pt x="936" y="273"/>
                    </a:cubicBezTo>
                    <a:cubicBezTo>
                      <a:pt x="935" y="273"/>
                      <a:pt x="934" y="273"/>
                      <a:pt x="932" y="272"/>
                    </a:cubicBezTo>
                    <a:cubicBezTo>
                      <a:pt x="913" y="262"/>
                      <a:pt x="873" y="193"/>
                      <a:pt x="903" y="173"/>
                    </a:cubicBezTo>
                    <a:cubicBezTo>
                      <a:pt x="922" y="153"/>
                      <a:pt x="952" y="104"/>
                      <a:pt x="982" y="54"/>
                    </a:cubicBezTo>
                    <a:cubicBezTo>
                      <a:pt x="952" y="54"/>
                      <a:pt x="922" y="44"/>
                      <a:pt x="883" y="44"/>
                    </a:cubicBezTo>
                    <a:cubicBezTo>
                      <a:pt x="748" y="37"/>
                      <a:pt x="681" y="1"/>
                      <a:pt x="5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0" name="Google Shape;3780;p21"/>
              <p:cNvSpPr/>
              <p:nvPr/>
            </p:nvSpPr>
            <p:spPr>
              <a:xfrm>
                <a:off x="9943872" y="-806295"/>
                <a:ext cx="36874" cy="42188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62" extrusionOk="0">
                    <a:moveTo>
                      <a:pt x="113" y="0"/>
                    </a:moveTo>
                    <a:cubicBezTo>
                      <a:pt x="82" y="0"/>
                      <a:pt x="39" y="20"/>
                      <a:pt x="0" y="39"/>
                    </a:cubicBezTo>
                    <a:cubicBezTo>
                      <a:pt x="50" y="69"/>
                      <a:pt x="89" y="158"/>
                      <a:pt x="89" y="237"/>
                    </a:cubicBezTo>
                    <a:cubicBezTo>
                      <a:pt x="92" y="254"/>
                      <a:pt x="99" y="261"/>
                      <a:pt x="108" y="261"/>
                    </a:cubicBezTo>
                    <a:cubicBezTo>
                      <a:pt x="133" y="261"/>
                      <a:pt x="178" y="212"/>
                      <a:pt x="228" y="148"/>
                    </a:cubicBezTo>
                    <a:cubicBezTo>
                      <a:pt x="198" y="98"/>
                      <a:pt x="169" y="49"/>
                      <a:pt x="149" y="19"/>
                    </a:cubicBezTo>
                    <a:cubicBezTo>
                      <a:pt x="142" y="5"/>
                      <a:pt x="129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1" name="Google Shape;3781;p21"/>
              <p:cNvSpPr/>
              <p:nvPr/>
            </p:nvSpPr>
            <p:spPr>
              <a:xfrm>
                <a:off x="9999747" y="-967801"/>
                <a:ext cx="8051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50" h="6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0" y="31"/>
                      <a:pt x="10" y="50"/>
                      <a:pt x="50" y="60"/>
                    </a:cubicBezTo>
                    <a:cubicBezTo>
                      <a:pt x="50" y="50"/>
                      <a:pt x="40" y="41"/>
                      <a:pt x="40" y="41"/>
                    </a:cubicBezTo>
                    <a:cubicBezTo>
                      <a:pt x="40" y="31"/>
                      <a:pt x="30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2" name="Google Shape;3782;p21"/>
              <p:cNvSpPr/>
              <p:nvPr/>
            </p:nvSpPr>
            <p:spPr>
              <a:xfrm>
                <a:off x="10023578" y="-1153139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52" y="0"/>
                    </a:moveTo>
                    <a:cubicBezTo>
                      <a:pt x="48" y="0"/>
                      <a:pt x="45" y="1"/>
                      <a:pt x="40" y="2"/>
                    </a:cubicBezTo>
                    <a:cubicBezTo>
                      <a:pt x="1" y="12"/>
                      <a:pt x="1" y="31"/>
                      <a:pt x="11" y="91"/>
                    </a:cubicBezTo>
                    <a:cubicBezTo>
                      <a:pt x="40" y="91"/>
                      <a:pt x="70" y="91"/>
                      <a:pt x="110" y="81"/>
                    </a:cubicBezTo>
                    <a:lnTo>
                      <a:pt x="120" y="81"/>
                    </a:lnTo>
                    <a:cubicBezTo>
                      <a:pt x="102" y="37"/>
                      <a:pt x="84" y="0"/>
                      <a:pt x="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3" name="Google Shape;3783;p21"/>
              <p:cNvSpPr/>
              <p:nvPr/>
            </p:nvSpPr>
            <p:spPr>
              <a:xfrm>
                <a:off x="9830351" y="-788904"/>
                <a:ext cx="99190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616" h="378" extrusionOk="0">
                    <a:moveTo>
                      <a:pt x="616" y="0"/>
                    </a:moveTo>
                    <a:cubicBezTo>
                      <a:pt x="609" y="0"/>
                      <a:pt x="607" y="0"/>
                      <a:pt x="606" y="4"/>
                    </a:cubicBezTo>
                    <a:lnTo>
                      <a:pt x="606" y="4"/>
                    </a:lnTo>
                    <a:cubicBezTo>
                      <a:pt x="609" y="3"/>
                      <a:pt x="612" y="2"/>
                      <a:pt x="616" y="0"/>
                    </a:cubicBezTo>
                    <a:close/>
                    <a:moveTo>
                      <a:pt x="606" y="4"/>
                    </a:moveTo>
                    <a:lnTo>
                      <a:pt x="606" y="4"/>
                    </a:lnTo>
                    <a:cubicBezTo>
                      <a:pt x="584" y="15"/>
                      <a:pt x="576" y="30"/>
                      <a:pt x="576" y="30"/>
                    </a:cubicBezTo>
                    <a:lnTo>
                      <a:pt x="179" y="50"/>
                    </a:lnTo>
                    <a:cubicBezTo>
                      <a:pt x="179" y="185"/>
                      <a:pt x="0" y="378"/>
                      <a:pt x="148" y="378"/>
                    </a:cubicBezTo>
                    <a:cubicBezTo>
                      <a:pt x="152" y="378"/>
                      <a:pt x="156" y="377"/>
                      <a:pt x="160" y="377"/>
                    </a:cubicBezTo>
                    <a:cubicBezTo>
                      <a:pt x="368" y="357"/>
                      <a:pt x="536" y="189"/>
                      <a:pt x="606" y="10"/>
                    </a:cubicBezTo>
                    <a:cubicBezTo>
                      <a:pt x="606" y="8"/>
                      <a:pt x="606" y="6"/>
                      <a:pt x="60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4" name="Google Shape;3784;p21"/>
              <p:cNvSpPr/>
              <p:nvPr/>
            </p:nvSpPr>
            <p:spPr>
              <a:xfrm>
                <a:off x="10050791" y="-984065"/>
                <a:ext cx="20933" cy="164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2" extrusionOk="0">
                    <a:moveTo>
                      <a:pt x="46" y="1"/>
                    </a:moveTo>
                    <a:cubicBezTo>
                      <a:pt x="30" y="1"/>
                      <a:pt x="19" y="15"/>
                      <a:pt x="10" y="32"/>
                    </a:cubicBezTo>
                    <a:cubicBezTo>
                      <a:pt x="0" y="52"/>
                      <a:pt x="20" y="82"/>
                      <a:pt x="50" y="102"/>
                    </a:cubicBezTo>
                    <a:cubicBezTo>
                      <a:pt x="77" y="86"/>
                      <a:pt x="98" y="78"/>
                      <a:pt x="112" y="78"/>
                    </a:cubicBezTo>
                    <a:cubicBezTo>
                      <a:pt x="123" y="78"/>
                      <a:pt x="129" y="83"/>
                      <a:pt x="129" y="92"/>
                    </a:cubicBezTo>
                    <a:cubicBezTo>
                      <a:pt x="129" y="92"/>
                      <a:pt x="129" y="92"/>
                      <a:pt x="129" y="82"/>
                    </a:cubicBezTo>
                    <a:cubicBezTo>
                      <a:pt x="91" y="22"/>
                      <a:pt x="65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5" name="Google Shape;3785;p21"/>
              <p:cNvSpPr/>
              <p:nvPr/>
            </p:nvSpPr>
            <p:spPr>
              <a:xfrm>
                <a:off x="9936787" y="-937368"/>
                <a:ext cx="63121" cy="4154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8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28" y="66"/>
                    </a:cubicBezTo>
                    <a:cubicBezTo>
                      <a:pt x="109" y="66"/>
                      <a:pt x="91" y="61"/>
                      <a:pt x="74" y="50"/>
                    </a:cubicBezTo>
                    <a:cubicBezTo>
                      <a:pt x="62" y="41"/>
                      <a:pt x="53" y="37"/>
                      <a:pt x="45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2" y="249"/>
                      <a:pt x="55" y="257"/>
                      <a:pt x="72" y="257"/>
                    </a:cubicBezTo>
                    <a:cubicBezTo>
                      <a:pt x="120" y="257"/>
                      <a:pt x="196" y="196"/>
                      <a:pt x="262" y="189"/>
                    </a:cubicBezTo>
                    <a:cubicBezTo>
                      <a:pt x="322" y="179"/>
                      <a:pt x="351" y="109"/>
                      <a:pt x="39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6" name="Google Shape;3786;p21"/>
              <p:cNvSpPr/>
              <p:nvPr/>
            </p:nvSpPr>
            <p:spPr>
              <a:xfrm>
                <a:off x="9965610" y="-1451193"/>
                <a:ext cx="34298" cy="4138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7" extrusionOk="0">
                    <a:moveTo>
                      <a:pt x="105" y="1"/>
                    </a:moveTo>
                    <a:cubicBezTo>
                      <a:pt x="46" y="1"/>
                      <a:pt x="1" y="109"/>
                      <a:pt x="113" y="246"/>
                    </a:cubicBezTo>
                    <a:cubicBezTo>
                      <a:pt x="113" y="246"/>
                      <a:pt x="113" y="246"/>
                      <a:pt x="113" y="256"/>
                    </a:cubicBezTo>
                    <a:cubicBezTo>
                      <a:pt x="143" y="227"/>
                      <a:pt x="172" y="207"/>
                      <a:pt x="212" y="177"/>
                    </a:cubicBezTo>
                    <a:cubicBezTo>
                      <a:pt x="192" y="108"/>
                      <a:pt x="182" y="28"/>
                      <a:pt x="133" y="8"/>
                    </a:cubicBezTo>
                    <a:cubicBezTo>
                      <a:pt x="124" y="3"/>
                      <a:pt x="114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7" name="Google Shape;3787;p21"/>
              <p:cNvSpPr/>
              <p:nvPr/>
            </p:nvSpPr>
            <p:spPr>
              <a:xfrm>
                <a:off x="9583019" y="-970861"/>
                <a:ext cx="67146" cy="7036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37" extrusionOk="0">
                    <a:moveTo>
                      <a:pt x="417" y="0"/>
                    </a:moveTo>
                    <a:lnTo>
                      <a:pt x="119" y="40"/>
                    </a:lnTo>
                    <a:cubicBezTo>
                      <a:pt x="119" y="79"/>
                      <a:pt x="79" y="119"/>
                      <a:pt x="60" y="159"/>
                    </a:cubicBezTo>
                    <a:cubicBezTo>
                      <a:pt x="40" y="188"/>
                      <a:pt x="0" y="367"/>
                      <a:pt x="70" y="426"/>
                    </a:cubicBezTo>
                    <a:cubicBezTo>
                      <a:pt x="78" y="434"/>
                      <a:pt x="85" y="437"/>
                      <a:pt x="91" y="437"/>
                    </a:cubicBezTo>
                    <a:cubicBezTo>
                      <a:pt x="124" y="437"/>
                      <a:pt x="109" y="330"/>
                      <a:pt x="109" y="288"/>
                    </a:cubicBezTo>
                    <a:cubicBezTo>
                      <a:pt x="109" y="245"/>
                      <a:pt x="167" y="116"/>
                      <a:pt x="209" y="116"/>
                    </a:cubicBezTo>
                    <a:cubicBezTo>
                      <a:pt x="216" y="116"/>
                      <a:pt x="222" y="120"/>
                      <a:pt x="228" y="129"/>
                    </a:cubicBezTo>
                    <a:cubicBezTo>
                      <a:pt x="236" y="140"/>
                      <a:pt x="246" y="145"/>
                      <a:pt x="259" y="145"/>
                    </a:cubicBezTo>
                    <a:cubicBezTo>
                      <a:pt x="313" y="145"/>
                      <a:pt x="401" y="56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8" name="Google Shape;3788;p21"/>
              <p:cNvSpPr/>
              <p:nvPr/>
            </p:nvSpPr>
            <p:spPr>
              <a:xfrm>
                <a:off x="9546306" y="-966191"/>
                <a:ext cx="38484" cy="35747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89" y="1"/>
                    </a:moveTo>
                    <a:cubicBezTo>
                      <a:pt x="69" y="31"/>
                      <a:pt x="60" y="60"/>
                      <a:pt x="40" y="70"/>
                    </a:cubicBezTo>
                    <a:cubicBezTo>
                      <a:pt x="0" y="100"/>
                      <a:pt x="60" y="209"/>
                      <a:pt x="89" y="219"/>
                    </a:cubicBezTo>
                    <a:cubicBezTo>
                      <a:pt x="92" y="221"/>
                      <a:pt x="95" y="221"/>
                      <a:pt x="97" y="221"/>
                    </a:cubicBezTo>
                    <a:cubicBezTo>
                      <a:pt x="126" y="221"/>
                      <a:pt x="165" y="130"/>
                      <a:pt x="228" y="31"/>
                    </a:cubicBezTo>
                    <a:cubicBezTo>
                      <a:pt x="228" y="21"/>
                      <a:pt x="238" y="21"/>
                      <a:pt x="238" y="11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89" name="Google Shape;3789;p21"/>
              <p:cNvSpPr/>
              <p:nvPr/>
            </p:nvSpPr>
            <p:spPr>
              <a:xfrm>
                <a:off x="9693159" y="-1571317"/>
                <a:ext cx="24153" cy="39451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45" extrusionOk="0">
                    <a:moveTo>
                      <a:pt x="0" y="1"/>
                    </a:moveTo>
                    <a:cubicBezTo>
                      <a:pt x="20" y="11"/>
                      <a:pt x="20" y="31"/>
                      <a:pt x="20" y="60"/>
                    </a:cubicBezTo>
                    <a:cubicBezTo>
                      <a:pt x="30" y="70"/>
                      <a:pt x="30" y="70"/>
                      <a:pt x="30" y="80"/>
                    </a:cubicBezTo>
                    <a:cubicBezTo>
                      <a:pt x="30" y="110"/>
                      <a:pt x="20" y="140"/>
                      <a:pt x="20" y="169"/>
                    </a:cubicBezTo>
                    <a:cubicBezTo>
                      <a:pt x="10" y="199"/>
                      <a:pt x="10" y="219"/>
                      <a:pt x="10" y="229"/>
                    </a:cubicBezTo>
                    <a:cubicBezTo>
                      <a:pt x="20" y="229"/>
                      <a:pt x="20" y="229"/>
                      <a:pt x="20" y="239"/>
                    </a:cubicBezTo>
                    <a:cubicBezTo>
                      <a:pt x="24" y="243"/>
                      <a:pt x="29" y="245"/>
                      <a:pt x="36" y="245"/>
                    </a:cubicBezTo>
                    <a:cubicBezTo>
                      <a:pt x="61" y="245"/>
                      <a:pt x="102" y="215"/>
                      <a:pt x="149" y="160"/>
                    </a:cubicBezTo>
                    <a:cubicBezTo>
                      <a:pt x="119" y="130"/>
                      <a:pt x="80" y="90"/>
                      <a:pt x="40" y="31"/>
                    </a:cubicBezTo>
                    <a:cubicBezTo>
                      <a:pt x="20" y="11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0" name="Google Shape;3790;p21"/>
              <p:cNvSpPr/>
              <p:nvPr/>
            </p:nvSpPr>
            <p:spPr>
              <a:xfrm>
                <a:off x="9522313" y="-2198502"/>
                <a:ext cx="614784" cy="1448075"/>
              </a:xfrm>
              <a:custGeom>
                <a:avLst/>
                <a:gdLst/>
                <a:ahLst/>
                <a:cxnLst/>
                <a:rect l="l" t="t" r="r" b="b"/>
                <a:pathLst>
                  <a:path w="3818" h="8993" extrusionOk="0">
                    <a:moveTo>
                      <a:pt x="1908" y="0"/>
                    </a:moveTo>
                    <a:cubicBezTo>
                      <a:pt x="1906" y="0"/>
                      <a:pt x="1904" y="28"/>
                      <a:pt x="1904" y="98"/>
                    </a:cubicBezTo>
                    <a:lnTo>
                      <a:pt x="1904" y="326"/>
                    </a:lnTo>
                    <a:cubicBezTo>
                      <a:pt x="1904" y="247"/>
                      <a:pt x="1900" y="216"/>
                      <a:pt x="1893" y="216"/>
                    </a:cubicBezTo>
                    <a:cubicBezTo>
                      <a:pt x="1873" y="216"/>
                      <a:pt x="1827" y="512"/>
                      <a:pt x="1805" y="564"/>
                    </a:cubicBezTo>
                    <a:cubicBezTo>
                      <a:pt x="1765" y="644"/>
                      <a:pt x="1795" y="644"/>
                      <a:pt x="1775" y="763"/>
                    </a:cubicBezTo>
                    <a:cubicBezTo>
                      <a:pt x="1771" y="814"/>
                      <a:pt x="1765" y="831"/>
                      <a:pt x="1751" y="831"/>
                    </a:cubicBezTo>
                    <a:cubicBezTo>
                      <a:pt x="1733" y="831"/>
                      <a:pt x="1702" y="804"/>
                      <a:pt x="1646" y="792"/>
                    </a:cubicBezTo>
                    <a:cubicBezTo>
                      <a:pt x="1635" y="790"/>
                      <a:pt x="1626" y="789"/>
                      <a:pt x="1619" y="789"/>
                    </a:cubicBezTo>
                    <a:cubicBezTo>
                      <a:pt x="1560" y="789"/>
                      <a:pt x="1612" y="852"/>
                      <a:pt x="1656" y="852"/>
                    </a:cubicBezTo>
                    <a:cubicBezTo>
                      <a:pt x="1660" y="851"/>
                      <a:pt x="1663" y="851"/>
                      <a:pt x="1667" y="851"/>
                    </a:cubicBezTo>
                    <a:cubicBezTo>
                      <a:pt x="1722" y="851"/>
                      <a:pt x="1775" y="923"/>
                      <a:pt x="1765" y="951"/>
                    </a:cubicBezTo>
                    <a:cubicBezTo>
                      <a:pt x="1745" y="981"/>
                      <a:pt x="1607" y="1020"/>
                      <a:pt x="1666" y="1139"/>
                    </a:cubicBezTo>
                    <a:cubicBezTo>
                      <a:pt x="1694" y="1208"/>
                      <a:pt x="1645" y="1229"/>
                      <a:pt x="1596" y="1229"/>
                    </a:cubicBezTo>
                    <a:cubicBezTo>
                      <a:pt x="1574" y="1229"/>
                      <a:pt x="1553" y="1225"/>
                      <a:pt x="1537" y="1219"/>
                    </a:cubicBezTo>
                    <a:cubicBezTo>
                      <a:pt x="1528" y="1216"/>
                      <a:pt x="1519" y="1214"/>
                      <a:pt x="1510" y="1214"/>
                    </a:cubicBezTo>
                    <a:cubicBezTo>
                      <a:pt x="1463" y="1214"/>
                      <a:pt x="1431" y="1256"/>
                      <a:pt x="1498" y="1298"/>
                    </a:cubicBezTo>
                    <a:cubicBezTo>
                      <a:pt x="1577" y="1358"/>
                      <a:pt x="1517" y="1536"/>
                      <a:pt x="1448" y="1536"/>
                    </a:cubicBezTo>
                    <a:cubicBezTo>
                      <a:pt x="1392" y="1536"/>
                      <a:pt x="1350" y="1460"/>
                      <a:pt x="1289" y="1460"/>
                    </a:cubicBezTo>
                    <a:cubicBezTo>
                      <a:pt x="1274" y="1460"/>
                      <a:pt x="1258" y="1465"/>
                      <a:pt x="1240" y="1477"/>
                    </a:cubicBezTo>
                    <a:cubicBezTo>
                      <a:pt x="1240" y="1477"/>
                      <a:pt x="1240" y="1486"/>
                      <a:pt x="1240" y="1486"/>
                    </a:cubicBezTo>
                    <a:cubicBezTo>
                      <a:pt x="1230" y="1486"/>
                      <a:pt x="1220" y="1496"/>
                      <a:pt x="1210" y="1506"/>
                    </a:cubicBezTo>
                    <a:cubicBezTo>
                      <a:pt x="1200" y="1526"/>
                      <a:pt x="1190" y="1536"/>
                      <a:pt x="1190" y="1546"/>
                    </a:cubicBezTo>
                    <a:cubicBezTo>
                      <a:pt x="1180" y="1546"/>
                      <a:pt x="1180" y="1546"/>
                      <a:pt x="1180" y="1556"/>
                    </a:cubicBezTo>
                    <a:cubicBezTo>
                      <a:pt x="1170" y="1586"/>
                      <a:pt x="1230" y="1576"/>
                      <a:pt x="1289" y="1586"/>
                    </a:cubicBezTo>
                    <a:cubicBezTo>
                      <a:pt x="1309" y="1596"/>
                      <a:pt x="1329" y="1605"/>
                      <a:pt x="1339" y="1625"/>
                    </a:cubicBezTo>
                    <a:cubicBezTo>
                      <a:pt x="1400" y="1713"/>
                      <a:pt x="1369" y="1746"/>
                      <a:pt x="1449" y="1746"/>
                    </a:cubicBezTo>
                    <a:cubicBezTo>
                      <a:pt x="1459" y="1746"/>
                      <a:pt x="1472" y="1745"/>
                      <a:pt x="1488" y="1744"/>
                    </a:cubicBezTo>
                    <a:cubicBezTo>
                      <a:pt x="1617" y="1744"/>
                      <a:pt x="1577" y="1883"/>
                      <a:pt x="1607" y="2101"/>
                    </a:cubicBezTo>
                    <a:cubicBezTo>
                      <a:pt x="1615" y="2196"/>
                      <a:pt x="1585" y="2229"/>
                      <a:pt x="1549" y="2229"/>
                    </a:cubicBezTo>
                    <a:cubicBezTo>
                      <a:pt x="1502" y="2229"/>
                      <a:pt x="1447" y="2172"/>
                      <a:pt x="1458" y="2121"/>
                    </a:cubicBezTo>
                    <a:cubicBezTo>
                      <a:pt x="1488" y="2032"/>
                      <a:pt x="1428" y="1992"/>
                      <a:pt x="1250" y="1913"/>
                    </a:cubicBezTo>
                    <a:cubicBezTo>
                      <a:pt x="1217" y="1897"/>
                      <a:pt x="1198" y="1890"/>
                      <a:pt x="1188" y="1890"/>
                    </a:cubicBezTo>
                    <a:cubicBezTo>
                      <a:pt x="1144" y="1890"/>
                      <a:pt x="1293" y="2032"/>
                      <a:pt x="1309" y="2121"/>
                    </a:cubicBezTo>
                    <a:cubicBezTo>
                      <a:pt x="1324" y="2171"/>
                      <a:pt x="1322" y="2193"/>
                      <a:pt x="1308" y="2193"/>
                    </a:cubicBezTo>
                    <a:cubicBezTo>
                      <a:pt x="1294" y="2193"/>
                      <a:pt x="1270" y="2171"/>
                      <a:pt x="1240" y="2131"/>
                    </a:cubicBezTo>
                    <a:cubicBezTo>
                      <a:pt x="1225" y="2114"/>
                      <a:pt x="1211" y="2107"/>
                      <a:pt x="1198" y="2107"/>
                    </a:cubicBezTo>
                    <a:cubicBezTo>
                      <a:pt x="1150" y="2107"/>
                      <a:pt x="1114" y="2206"/>
                      <a:pt x="1091" y="2300"/>
                    </a:cubicBezTo>
                    <a:cubicBezTo>
                      <a:pt x="1061" y="2419"/>
                      <a:pt x="1160" y="2329"/>
                      <a:pt x="1190" y="2438"/>
                    </a:cubicBezTo>
                    <a:cubicBezTo>
                      <a:pt x="1205" y="2482"/>
                      <a:pt x="1228" y="2497"/>
                      <a:pt x="1256" y="2497"/>
                    </a:cubicBezTo>
                    <a:cubicBezTo>
                      <a:pt x="1303" y="2497"/>
                      <a:pt x="1361" y="2450"/>
                      <a:pt x="1398" y="2419"/>
                    </a:cubicBezTo>
                    <a:cubicBezTo>
                      <a:pt x="1418" y="2399"/>
                      <a:pt x="1434" y="2390"/>
                      <a:pt x="1452" y="2390"/>
                    </a:cubicBezTo>
                    <a:cubicBezTo>
                      <a:pt x="1489" y="2390"/>
                      <a:pt x="1533" y="2428"/>
                      <a:pt x="1626" y="2488"/>
                    </a:cubicBezTo>
                    <a:cubicBezTo>
                      <a:pt x="1755" y="2577"/>
                      <a:pt x="1557" y="2647"/>
                      <a:pt x="1498" y="2706"/>
                    </a:cubicBezTo>
                    <a:cubicBezTo>
                      <a:pt x="1480" y="2721"/>
                      <a:pt x="1463" y="2724"/>
                      <a:pt x="1445" y="2724"/>
                    </a:cubicBezTo>
                    <a:cubicBezTo>
                      <a:pt x="1431" y="2724"/>
                      <a:pt x="1416" y="2722"/>
                      <a:pt x="1399" y="2722"/>
                    </a:cubicBezTo>
                    <a:cubicBezTo>
                      <a:pt x="1367" y="2722"/>
                      <a:pt x="1330" y="2730"/>
                      <a:pt x="1279" y="2775"/>
                    </a:cubicBezTo>
                    <a:cubicBezTo>
                      <a:pt x="1182" y="2848"/>
                      <a:pt x="1178" y="2928"/>
                      <a:pt x="1152" y="2928"/>
                    </a:cubicBezTo>
                    <a:cubicBezTo>
                      <a:pt x="1147" y="2928"/>
                      <a:pt x="1140" y="2923"/>
                      <a:pt x="1131" y="2914"/>
                    </a:cubicBezTo>
                    <a:cubicBezTo>
                      <a:pt x="1131" y="2909"/>
                      <a:pt x="1131" y="2909"/>
                      <a:pt x="1131" y="2909"/>
                    </a:cubicBezTo>
                    <a:cubicBezTo>
                      <a:pt x="1131" y="2909"/>
                      <a:pt x="1131" y="2909"/>
                      <a:pt x="1131" y="2904"/>
                    </a:cubicBezTo>
                    <a:cubicBezTo>
                      <a:pt x="1122" y="2900"/>
                      <a:pt x="1116" y="2898"/>
                      <a:pt x="1110" y="2898"/>
                    </a:cubicBezTo>
                    <a:cubicBezTo>
                      <a:pt x="1101" y="2898"/>
                      <a:pt x="1093" y="2903"/>
                      <a:pt x="1081" y="2914"/>
                    </a:cubicBezTo>
                    <a:cubicBezTo>
                      <a:pt x="1071" y="2914"/>
                      <a:pt x="1071" y="2914"/>
                      <a:pt x="1061" y="2924"/>
                    </a:cubicBezTo>
                    <a:cubicBezTo>
                      <a:pt x="1081" y="2924"/>
                      <a:pt x="1091" y="2934"/>
                      <a:pt x="1101" y="2944"/>
                    </a:cubicBezTo>
                    <a:cubicBezTo>
                      <a:pt x="1210" y="3023"/>
                      <a:pt x="1041" y="2964"/>
                      <a:pt x="982" y="3023"/>
                    </a:cubicBezTo>
                    <a:cubicBezTo>
                      <a:pt x="962" y="3053"/>
                      <a:pt x="932" y="3083"/>
                      <a:pt x="913" y="3122"/>
                    </a:cubicBezTo>
                    <a:cubicBezTo>
                      <a:pt x="883" y="3152"/>
                      <a:pt x="873" y="3182"/>
                      <a:pt x="873" y="3202"/>
                    </a:cubicBezTo>
                    <a:cubicBezTo>
                      <a:pt x="869" y="3233"/>
                      <a:pt x="886" y="3246"/>
                      <a:pt x="908" y="3246"/>
                    </a:cubicBezTo>
                    <a:cubicBezTo>
                      <a:pt x="935" y="3246"/>
                      <a:pt x="971" y="3225"/>
                      <a:pt x="982" y="3192"/>
                    </a:cubicBezTo>
                    <a:cubicBezTo>
                      <a:pt x="989" y="3171"/>
                      <a:pt x="994" y="3162"/>
                      <a:pt x="997" y="3162"/>
                    </a:cubicBezTo>
                    <a:cubicBezTo>
                      <a:pt x="1004" y="3162"/>
                      <a:pt x="1009" y="3190"/>
                      <a:pt x="1022" y="3222"/>
                    </a:cubicBezTo>
                    <a:cubicBezTo>
                      <a:pt x="1032" y="3212"/>
                      <a:pt x="1041" y="3212"/>
                      <a:pt x="1061" y="3202"/>
                    </a:cubicBezTo>
                    <a:cubicBezTo>
                      <a:pt x="1101" y="3192"/>
                      <a:pt x="1111" y="3192"/>
                      <a:pt x="1121" y="3192"/>
                    </a:cubicBezTo>
                    <a:cubicBezTo>
                      <a:pt x="1141" y="3172"/>
                      <a:pt x="1151" y="3152"/>
                      <a:pt x="1170" y="3122"/>
                    </a:cubicBezTo>
                    <a:cubicBezTo>
                      <a:pt x="1180" y="3093"/>
                      <a:pt x="1200" y="3063"/>
                      <a:pt x="1220" y="3023"/>
                    </a:cubicBezTo>
                    <a:cubicBezTo>
                      <a:pt x="1220" y="3023"/>
                      <a:pt x="1220" y="3013"/>
                      <a:pt x="1230" y="3013"/>
                    </a:cubicBezTo>
                    <a:cubicBezTo>
                      <a:pt x="1245" y="2991"/>
                      <a:pt x="1256" y="2981"/>
                      <a:pt x="1264" y="2981"/>
                    </a:cubicBezTo>
                    <a:cubicBezTo>
                      <a:pt x="1277" y="2981"/>
                      <a:pt x="1283" y="3006"/>
                      <a:pt x="1289" y="3043"/>
                    </a:cubicBezTo>
                    <a:cubicBezTo>
                      <a:pt x="1289" y="3093"/>
                      <a:pt x="1289" y="3152"/>
                      <a:pt x="1289" y="3152"/>
                    </a:cubicBezTo>
                    <a:cubicBezTo>
                      <a:pt x="1289" y="3152"/>
                      <a:pt x="1289" y="3162"/>
                      <a:pt x="1289" y="3172"/>
                    </a:cubicBezTo>
                    <a:cubicBezTo>
                      <a:pt x="1309" y="3222"/>
                      <a:pt x="1359" y="3351"/>
                      <a:pt x="1418" y="3400"/>
                    </a:cubicBezTo>
                    <a:cubicBezTo>
                      <a:pt x="1507" y="3479"/>
                      <a:pt x="1388" y="3519"/>
                      <a:pt x="1319" y="3529"/>
                    </a:cubicBezTo>
                    <a:cubicBezTo>
                      <a:pt x="1279" y="3539"/>
                      <a:pt x="1250" y="3549"/>
                      <a:pt x="1220" y="3579"/>
                    </a:cubicBezTo>
                    <a:cubicBezTo>
                      <a:pt x="1190" y="3598"/>
                      <a:pt x="1170" y="3628"/>
                      <a:pt x="1141" y="3658"/>
                    </a:cubicBezTo>
                    <a:cubicBezTo>
                      <a:pt x="1125" y="3674"/>
                      <a:pt x="1104" y="3680"/>
                      <a:pt x="1080" y="3680"/>
                    </a:cubicBezTo>
                    <a:cubicBezTo>
                      <a:pt x="1044" y="3680"/>
                      <a:pt x="1000" y="3666"/>
                      <a:pt x="952" y="3648"/>
                    </a:cubicBezTo>
                    <a:cubicBezTo>
                      <a:pt x="922" y="3638"/>
                      <a:pt x="883" y="3628"/>
                      <a:pt x="843" y="3618"/>
                    </a:cubicBezTo>
                    <a:cubicBezTo>
                      <a:pt x="829" y="3613"/>
                      <a:pt x="815" y="3610"/>
                      <a:pt x="802" y="3610"/>
                    </a:cubicBezTo>
                    <a:cubicBezTo>
                      <a:pt x="766" y="3610"/>
                      <a:pt x="730" y="3627"/>
                      <a:pt x="694" y="3648"/>
                    </a:cubicBezTo>
                    <a:cubicBezTo>
                      <a:pt x="734" y="3668"/>
                      <a:pt x="803" y="3698"/>
                      <a:pt x="833" y="3717"/>
                    </a:cubicBezTo>
                    <a:cubicBezTo>
                      <a:pt x="851" y="3729"/>
                      <a:pt x="867" y="3732"/>
                      <a:pt x="883" y="3732"/>
                    </a:cubicBezTo>
                    <a:cubicBezTo>
                      <a:pt x="901" y="3732"/>
                      <a:pt x="919" y="3729"/>
                      <a:pt x="941" y="3729"/>
                    </a:cubicBezTo>
                    <a:cubicBezTo>
                      <a:pt x="967" y="3729"/>
                      <a:pt x="999" y="3734"/>
                      <a:pt x="1041" y="3757"/>
                    </a:cubicBezTo>
                    <a:cubicBezTo>
                      <a:pt x="1126" y="3811"/>
                      <a:pt x="1133" y="3859"/>
                      <a:pt x="1155" y="3859"/>
                    </a:cubicBezTo>
                    <a:cubicBezTo>
                      <a:pt x="1162" y="3859"/>
                      <a:pt x="1169" y="3855"/>
                      <a:pt x="1180" y="3846"/>
                    </a:cubicBezTo>
                    <a:cubicBezTo>
                      <a:pt x="1187" y="3842"/>
                      <a:pt x="1194" y="3840"/>
                      <a:pt x="1201" y="3840"/>
                    </a:cubicBezTo>
                    <a:cubicBezTo>
                      <a:pt x="1228" y="3840"/>
                      <a:pt x="1261" y="3865"/>
                      <a:pt x="1299" y="3896"/>
                    </a:cubicBezTo>
                    <a:cubicBezTo>
                      <a:pt x="1309" y="3866"/>
                      <a:pt x="1329" y="3856"/>
                      <a:pt x="1379" y="3826"/>
                    </a:cubicBezTo>
                    <a:cubicBezTo>
                      <a:pt x="1392" y="3820"/>
                      <a:pt x="1405" y="3817"/>
                      <a:pt x="1416" y="3817"/>
                    </a:cubicBezTo>
                    <a:cubicBezTo>
                      <a:pt x="1492" y="3817"/>
                      <a:pt x="1507" y="3953"/>
                      <a:pt x="1507" y="4005"/>
                    </a:cubicBezTo>
                    <a:cubicBezTo>
                      <a:pt x="1507" y="4055"/>
                      <a:pt x="1458" y="4074"/>
                      <a:pt x="1349" y="4104"/>
                    </a:cubicBezTo>
                    <a:cubicBezTo>
                      <a:pt x="1339" y="4104"/>
                      <a:pt x="1339" y="4114"/>
                      <a:pt x="1329" y="4114"/>
                    </a:cubicBezTo>
                    <a:cubicBezTo>
                      <a:pt x="1279" y="4134"/>
                      <a:pt x="1260" y="4174"/>
                      <a:pt x="1240" y="4233"/>
                    </a:cubicBezTo>
                    <a:cubicBezTo>
                      <a:pt x="1230" y="4263"/>
                      <a:pt x="1220" y="4302"/>
                      <a:pt x="1200" y="4342"/>
                    </a:cubicBezTo>
                    <a:cubicBezTo>
                      <a:pt x="1211" y="4346"/>
                      <a:pt x="1224" y="4347"/>
                      <a:pt x="1238" y="4347"/>
                    </a:cubicBezTo>
                    <a:cubicBezTo>
                      <a:pt x="1297" y="4347"/>
                      <a:pt x="1376" y="4318"/>
                      <a:pt x="1448" y="4302"/>
                    </a:cubicBezTo>
                    <a:cubicBezTo>
                      <a:pt x="1457" y="4302"/>
                      <a:pt x="1466" y="4301"/>
                      <a:pt x="1475" y="4301"/>
                    </a:cubicBezTo>
                    <a:cubicBezTo>
                      <a:pt x="1571" y="4301"/>
                      <a:pt x="1643" y="4348"/>
                      <a:pt x="1716" y="4411"/>
                    </a:cubicBezTo>
                    <a:cubicBezTo>
                      <a:pt x="1768" y="4458"/>
                      <a:pt x="1752" y="4477"/>
                      <a:pt x="1704" y="4477"/>
                    </a:cubicBezTo>
                    <a:cubicBezTo>
                      <a:pt x="1670" y="4477"/>
                      <a:pt x="1620" y="4468"/>
                      <a:pt x="1567" y="4451"/>
                    </a:cubicBezTo>
                    <a:cubicBezTo>
                      <a:pt x="1546" y="4445"/>
                      <a:pt x="1529" y="4442"/>
                      <a:pt x="1515" y="4442"/>
                    </a:cubicBezTo>
                    <a:cubicBezTo>
                      <a:pt x="1444" y="4442"/>
                      <a:pt x="1458" y="4515"/>
                      <a:pt x="1458" y="4540"/>
                    </a:cubicBezTo>
                    <a:cubicBezTo>
                      <a:pt x="1458" y="4560"/>
                      <a:pt x="1507" y="4610"/>
                      <a:pt x="1666" y="4689"/>
                    </a:cubicBezTo>
                    <a:cubicBezTo>
                      <a:pt x="1748" y="4730"/>
                      <a:pt x="1743" y="4750"/>
                      <a:pt x="1703" y="4750"/>
                    </a:cubicBezTo>
                    <a:cubicBezTo>
                      <a:pt x="1666" y="4750"/>
                      <a:pt x="1600" y="4733"/>
                      <a:pt x="1547" y="4699"/>
                    </a:cubicBezTo>
                    <a:cubicBezTo>
                      <a:pt x="1438" y="4630"/>
                      <a:pt x="1408" y="4630"/>
                      <a:pt x="1319" y="4521"/>
                    </a:cubicBezTo>
                    <a:cubicBezTo>
                      <a:pt x="1295" y="4491"/>
                      <a:pt x="1276" y="4479"/>
                      <a:pt x="1261" y="4479"/>
                    </a:cubicBezTo>
                    <a:cubicBezTo>
                      <a:pt x="1226" y="4479"/>
                      <a:pt x="1216" y="4544"/>
                      <a:pt x="1230" y="4600"/>
                    </a:cubicBezTo>
                    <a:cubicBezTo>
                      <a:pt x="1243" y="4630"/>
                      <a:pt x="1233" y="4645"/>
                      <a:pt x="1211" y="4645"/>
                    </a:cubicBezTo>
                    <a:cubicBezTo>
                      <a:pt x="1183" y="4645"/>
                      <a:pt x="1136" y="4620"/>
                      <a:pt x="1091" y="4570"/>
                    </a:cubicBezTo>
                    <a:cubicBezTo>
                      <a:pt x="1022" y="4481"/>
                      <a:pt x="1041" y="4471"/>
                      <a:pt x="942" y="4441"/>
                    </a:cubicBezTo>
                    <a:cubicBezTo>
                      <a:pt x="931" y="4436"/>
                      <a:pt x="921" y="4433"/>
                      <a:pt x="911" y="4433"/>
                    </a:cubicBezTo>
                    <a:cubicBezTo>
                      <a:pt x="887" y="4433"/>
                      <a:pt x="867" y="4450"/>
                      <a:pt x="853" y="4471"/>
                    </a:cubicBezTo>
                    <a:cubicBezTo>
                      <a:pt x="853" y="4481"/>
                      <a:pt x="843" y="4481"/>
                      <a:pt x="843" y="4491"/>
                    </a:cubicBezTo>
                    <a:cubicBezTo>
                      <a:pt x="843" y="4501"/>
                      <a:pt x="833" y="4511"/>
                      <a:pt x="833" y="4530"/>
                    </a:cubicBezTo>
                    <a:cubicBezTo>
                      <a:pt x="833" y="4540"/>
                      <a:pt x="823" y="4550"/>
                      <a:pt x="823" y="4560"/>
                    </a:cubicBezTo>
                    <a:cubicBezTo>
                      <a:pt x="823" y="4590"/>
                      <a:pt x="873" y="4600"/>
                      <a:pt x="982" y="4620"/>
                    </a:cubicBezTo>
                    <a:cubicBezTo>
                      <a:pt x="1091" y="4640"/>
                      <a:pt x="1071" y="4719"/>
                      <a:pt x="1141" y="4798"/>
                    </a:cubicBezTo>
                    <a:cubicBezTo>
                      <a:pt x="1166" y="4827"/>
                      <a:pt x="1186" y="4839"/>
                      <a:pt x="1205" y="4839"/>
                    </a:cubicBezTo>
                    <a:cubicBezTo>
                      <a:pt x="1238" y="4839"/>
                      <a:pt x="1269" y="4803"/>
                      <a:pt x="1319" y="4759"/>
                    </a:cubicBezTo>
                    <a:cubicBezTo>
                      <a:pt x="1338" y="4744"/>
                      <a:pt x="1354" y="4737"/>
                      <a:pt x="1366" y="4737"/>
                    </a:cubicBezTo>
                    <a:cubicBezTo>
                      <a:pt x="1410" y="4737"/>
                      <a:pt x="1415" y="4819"/>
                      <a:pt x="1438" y="4858"/>
                    </a:cubicBezTo>
                    <a:cubicBezTo>
                      <a:pt x="1478" y="4897"/>
                      <a:pt x="1458" y="4907"/>
                      <a:pt x="1557" y="5056"/>
                    </a:cubicBezTo>
                    <a:cubicBezTo>
                      <a:pt x="1619" y="5155"/>
                      <a:pt x="1607" y="5177"/>
                      <a:pt x="1585" y="5177"/>
                    </a:cubicBezTo>
                    <a:cubicBezTo>
                      <a:pt x="1572" y="5177"/>
                      <a:pt x="1555" y="5169"/>
                      <a:pt x="1547" y="5165"/>
                    </a:cubicBezTo>
                    <a:cubicBezTo>
                      <a:pt x="1517" y="5155"/>
                      <a:pt x="1388" y="5036"/>
                      <a:pt x="1309" y="5006"/>
                    </a:cubicBezTo>
                    <a:cubicBezTo>
                      <a:pt x="1300" y="5004"/>
                      <a:pt x="1294" y="5003"/>
                      <a:pt x="1289" y="5003"/>
                    </a:cubicBezTo>
                    <a:cubicBezTo>
                      <a:pt x="1261" y="5003"/>
                      <a:pt x="1334" y="5059"/>
                      <a:pt x="1438" y="5145"/>
                    </a:cubicBezTo>
                    <a:cubicBezTo>
                      <a:pt x="1505" y="5207"/>
                      <a:pt x="1500" y="5224"/>
                      <a:pt x="1468" y="5224"/>
                    </a:cubicBezTo>
                    <a:cubicBezTo>
                      <a:pt x="1444" y="5224"/>
                      <a:pt x="1403" y="5213"/>
                      <a:pt x="1369" y="5205"/>
                    </a:cubicBezTo>
                    <a:cubicBezTo>
                      <a:pt x="1361" y="5203"/>
                      <a:pt x="1354" y="5202"/>
                      <a:pt x="1349" y="5202"/>
                    </a:cubicBezTo>
                    <a:cubicBezTo>
                      <a:pt x="1299" y="5202"/>
                      <a:pt x="1342" y="5274"/>
                      <a:pt x="1369" y="5274"/>
                    </a:cubicBezTo>
                    <a:cubicBezTo>
                      <a:pt x="1403" y="5274"/>
                      <a:pt x="1459" y="5252"/>
                      <a:pt x="1511" y="5252"/>
                    </a:cubicBezTo>
                    <a:cubicBezTo>
                      <a:pt x="1520" y="5252"/>
                      <a:pt x="1529" y="5253"/>
                      <a:pt x="1537" y="5254"/>
                    </a:cubicBezTo>
                    <a:cubicBezTo>
                      <a:pt x="1597" y="5264"/>
                      <a:pt x="1587" y="5373"/>
                      <a:pt x="1636" y="5472"/>
                    </a:cubicBezTo>
                    <a:cubicBezTo>
                      <a:pt x="1686" y="5581"/>
                      <a:pt x="1706" y="5532"/>
                      <a:pt x="1755" y="5691"/>
                    </a:cubicBezTo>
                    <a:cubicBezTo>
                      <a:pt x="1772" y="5735"/>
                      <a:pt x="1772" y="5752"/>
                      <a:pt x="1763" y="5752"/>
                    </a:cubicBezTo>
                    <a:cubicBezTo>
                      <a:pt x="1738" y="5752"/>
                      <a:pt x="1649" y="5641"/>
                      <a:pt x="1607" y="5591"/>
                    </a:cubicBezTo>
                    <a:cubicBezTo>
                      <a:pt x="1547" y="5532"/>
                      <a:pt x="1577" y="5542"/>
                      <a:pt x="1478" y="5492"/>
                    </a:cubicBezTo>
                    <a:cubicBezTo>
                      <a:pt x="1456" y="5483"/>
                      <a:pt x="1443" y="5478"/>
                      <a:pt x="1436" y="5478"/>
                    </a:cubicBezTo>
                    <a:cubicBezTo>
                      <a:pt x="1406" y="5478"/>
                      <a:pt x="1481" y="5551"/>
                      <a:pt x="1537" y="5631"/>
                    </a:cubicBezTo>
                    <a:cubicBezTo>
                      <a:pt x="1577" y="5703"/>
                      <a:pt x="1568" y="5741"/>
                      <a:pt x="1530" y="5741"/>
                    </a:cubicBezTo>
                    <a:cubicBezTo>
                      <a:pt x="1510" y="5741"/>
                      <a:pt x="1482" y="5731"/>
                      <a:pt x="1448" y="5710"/>
                    </a:cubicBezTo>
                    <a:cubicBezTo>
                      <a:pt x="1359" y="5651"/>
                      <a:pt x="1418" y="5631"/>
                      <a:pt x="1388" y="5552"/>
                    </a:cubicBezTo>
                    <a:cubicBezTo>
                      <a:pt x="1378" y="5528"/>
                      <a:pt x="1366" y="5518"/>
                      <a:pt x="1353" y="5518"/>
                    </a:cubicBezTo>
                    <a:cubicBezTo>
                      <a:pt x="1320" y="5518"/>
                      <a:pt x="1284" y="5590"/>
                      <a:pt x="1270" y="5641"/>
                    </a:cubicBezTo>
                    <a:cubicBezTo>
                      <a:pt x="1260" y="5710"/>
                      <a:pt x="1309" y="5700"/>
                      <a:pt x="1369" y="5790"/>
                    </a:cubicBezTo>
                    <a:cubicBezTo>
                      <a:pt x="1392" y="5820"/>
                      <a:pt x="1399" y="5831"/>
                      <a:pt x="1394" y="5831"/>
                    </a:cubicBezTo>
                    <a:cubicBezTo>
                      <a:pt x="1384" y="5831"/>
                      <a:pt x="1332" y="5790"/>
                      <a:pt x="1279" y="5770"/>
                    </a:cubicBezTo>
                    <a:cubicBezTo>
                      <a:pt x="1210" y="5740"/>
                      <a:pt x="1220" y="5681"/>
                      <a:pt x="1190" y="5661"/>
                    </a:cubicBezTo>
                    <a:cubicBezTo>
                      <a:pt x="1188" y="5660"/>
                      <a:pt x="1186" y="5659"/>
                      <a:pt x="1183" y="5659"/>
                    </a:cubicBezTo>
                    <a:cubicBezTo>
                      <a:pt x="1162" y="5659"/>
                      <a:pt x="1131" y="5694"/>
                      <a:pt x="1131" y="5720"/>
                    </a:cubicBezTo>
                    <a:cubicBezTo>
                      <a:pt x="1151" y="5720"/>
                      <a:pt x="1170" y="5740"/>
                      <a:pt x="1180" y="5760"/>
                    </a:cubicBezTo>
                    <a:cubicBezTo>
                      <a:pt x="1190" y="5770"/>
                      <a:pt x="1210" y="5780"/>
                      <a:pt x="1240" y="5800"/>
                    </a:cubicBezTo>
                    <a:cubicBezTo>
                      <a:pt x="1289" y="5839"/>
                      <a:pt x="1250" y="5849"/>
                      <a:pt x="1349" y="5929"/>
                    </a:cubicBezTo>
                    <a:cubicBezTo>
                      <a:pt x="1372" y="5945"/>
                      <a:pt x="1390" y="5951"/>
                      <a:pt x="1406" y="5951"/>
                    </a:cubicBezTo>
                    <a:cubicBezTo>
                      <a:pt x="1458" y="5951"/>
                      <a:pt x="1485" y="5880"/>
                      <a:pt x="1577" y="5849"/>
                    </a:cubicBezTo>
                    <a:cubicBezTo>
                      <a:pt x="1595" y="5844"/>
                      <a:pt x="1607" y="5842"/>
                      <a:pt x="1616" y="5842"/>
                    </a:cubicBezTo>
                    <a:cubicBezTo>
                      <a:pt x="1657" y="5842"/>
                      <a:pt x="1593" y="5897"/>
                      <a:pt x="1626" y="5938"/>
                    </a:cubicBezTo>
                    <a:cubicBezTo>
                      <a:pt x="1656" y="5988"/>
                      <a:pt x="1884" y="6008"/>
                      <a:pt x="1884" y="6008"/>
                    </a:cubicBezTo>
                    <a:cubicBezTo>
                      <a:pt x="1884" y="6008"/>
                      <a:pt x="1924" y="6067"/>
                      <a:pt x="1904" y="6067"/>
                    </a:cubicBezTo>
                    <a:cubicBezTo>
                      <a:pt x="1874" y="6067"/>
                      <a:pt x="1815" y="6087"/>
                      <a:pt x="1795" y="6157"/>
                    </a:cubicBezTo>
                    <a:cubicBezTo>
                      <a:pt x="1788" y="6180"/>
                      <a:pt x="1795" y="6187"/>
                      <a:pt x="1810" y="6187"/>
                    </a:cubicBezTo>
                    <a:cubicBezTo>
                      <a:pt x="1841" y="6187"/>
                      <a:pt x="1907" y="6157"/>
                      <a:pt x="1974" y="6157"/>
                    </a:cubicBezTo>
                    <a:cubicBezTo>
                      <a:pt x="2073" y="6157"/>
                      <a:pt x="2043" y="6186"/>
                      <a:pt x="2053" y="6256"/>
                    </a:cubicBezTo>
                    <a:cubicBezTo>
                      <a:pt x="2057" y="6279"/>
                      <a:pt x="2046" y="6284"/>
                      <a:pt x="2026" y="6284"/>
                    </a:cubicBezTo>
                    <a:cubicBezTo>
                      <a:pt x="2010" y="6284"/>
                      <a:pt x="1988" y="6281"/>
                      <a:pt x="1965" y="6281"/>
                    </a:cubicBezTo>
                    <a:cubicBezTo>
                      <a:pt x="1942" y="6281"/>
                      <a:pt x="1918" y="6284"/>
                      <a:pt x="1894" y="6295"/>
                    </a:cubicBezTo>
                    <a:cubicBezTo>
                      <a:pt x="1825" y="6335"/>
                      <a:pt x="1944" y="6345"/>
                      <a:pt x="1954" y="6434"/>
                    </a:cubicBezTo>
                    <a:cubicBezTo>
                      <a:pt x="1954" y="6465"/>
                      <a:pt x="1948" y="6477"/>
                      <a:pt x="1939" y="6477"/>
                    </a:cubicBezTo>
                    <a:cubicBezTo>
                      <a:pt x="1918" y="6477"/>
                      <a:pt x="1879" y="6419"/>
                      <a:pt x="1845" y="6385"/>
                    </a:cubicBezTo>
                    <a:cubicBezTo>
                      <a:pt x="1795" y="6335"/>
                      <a:pt x="1775" y="6305"/>
                      <a:pt x="1745" y="6246"/>
                    </a:cubicBezTo>
                    <a:cubicBezTo>
                      <a:pt x="1719" y="6201"/>
                      <a:pt x="1684" y="6165"/>
                      <a:pt x="1642" y="6165"/>
                    </a:cubicBezTo>
                    <a:cubicBezTo>
                      <a:pt x="1637" y="6165"/>
                      <a:pt x="1632" y="6165"/>
                      <a:pt x="1626" y="6167"/>
                    </a:cubicBezTo>
                    <a:cubicBezTo>
                      <a:pt x="1567" y="6176"/>
                      <a:pt x="1617" y="6196"/>
                      <a:pt x="1666" y="6295"/>
                    </a:cubicBezTo>
                    <a:cubicBezTo>
                      <a:pt x="1716" y="6395"/>
                      <a:pt x="1696" y="6385"/>
                      <a:pt x="1656" y="6444"/>
                    </a:cubicBezTo>
                    <a:cubicBezTo>
                      <a:pt x="1650" y="6452"/>
                      <a:pt x="1643" y="6456"/>
                      <a:pt x="1636" y="6456"/>
                    </a:cubicBezTo>
                    <a:cubicBezTo>
                      <a:pt x="1601" y="6456"/>
                      <a:pt x="1564" y="6366"/>
                      <a:pt x="1547" y="6325"/>
                    </a:cubicBezTo>
                    <a:cubicBezTo>
                      <a:pt x="1537" y="6266"/>
                      <a:pt x="1488" y="6246"/>
                      <a:pt x="1418" y="6206"/>
                    </a:cubicBezTo>
                    <a:cubicBezTo>
                      <a:pt x="1408" y="6202"/>
                      <a:pt x="1400" y="6201"/>
                      <a:pt x="1394" y="6201"/>
                    </a:cubicBezTo>
                    <a:cubicBezTo>
                      <a:pt x="1351" y="6201"/>
                      <a:pt x="1388" y="6283"/>
                      <a:pt x="1388" y="6335"/>
                    </a:cubicBezTo>
                    <a:cubicBezTo>
                      <a:pt x="1388" y="6385"/>
                      <a:pt x="1398" y="6365"/>
                      <a:pt x="1428" y="6454"/>
                    </a:cubicBezTo>
                    <a:cubicBezTo>
                      <a:pt x="1434" y="6479"/>
                      <a:pt x="1432" y="6489"/>
                      <a:pt x="1426" y="6489"/>
                    </a:cubicBezTo>
                    <a:cubicBezTo>
                      <a:pt x="1411" y="6489"/>
                      <a:pt x="1365" y="6419"/>
                      <a:pt x="1329" y="6355"/>
                    </a:cubicBezTo>
                    <a:cubicBezTo>
                      <a:pt x="1304" y="6317"/>
                      <a:pt x="1296" y="6306"/>
                      <a:pt x="1285" y="6306"/>
                    </a:cubicBezTo>
                    <a:cubicBezTo>
                      <a:pt x="1271" y="6306"/>
                      <a:pt x="1250" y="6325"/>
                      <a:pt x="1170" y="6325"/>
                    </a:cubicBezTo>
                    <a:cubicBezTo>
                      <a:pt x="1153" y="6324"/>
                      <a:pt x="1140" y="6323"/>
                      <a:pt x="1131" y="6323"/>
                    </a:cubicBezTo>
                    <a:cubicBezTo>
                      <a:pt x="1063" y="6323"/>
                      <a:pt x="1170" y="6355"/>
                      <a:pt x="1240" y="6424"/>
                    </a:cubicBezTo>
                    <a:cubicBezTo>
                      <a:pt x="1290" y="6475"/>
                      <a:pt x="1283" y="6488"/>
                      <a:pt x="1245" y="6488"/>
                    </a:cubicBezTo>
                    <a:cubicBezTo>
                      <a:pt x="1231" y="6488"/>
                      <a:pt x="1212" y="6487"/>
                      <a:pt x="1190" y="6484"/>
                    </a:cubicBezTo>
                    <a:cubicBezTo>
                      <a:pt x="1121" y="6474"/>
                      <a:pt x="1141" y="6444"/>
                      <a:pt x="1022" y="6414"/>
                    </a:cubicBezTo>
                    <a:cubicBezTo>
                      <a:pt x="1011" y="6412"/>
                      <a:pt x="1003" y="6411"/>
                      <a:pt x="996" y="6411"/>
                    </a:cubicBezTo>
                    <a:cubicBezTo>
                      <a:pt x="921" y="6411"/>
                      <a:pt x="1071" y="6553"/>
                      <a:pt x="1071" y="6553"/>
                    </a:cubicBezTo>
                    <a:cubicBezTo>
                      <a:pt x="1071" y="6553"/>
                      <a:pt x="1106" y="6562"/>
                      <a:pt x="1153" y="6562"/>
                    </a:cubicBezTo>
                    <a:cubicBezTo>
                      <a:pt x="1177" y="6562"/>
                      <a:pt x="1203" y="6560"/>
                      <a:pt x="1230" y="6553"/>
                    </a:cubicBezTo>
                    <a:cubicBezTo>
                      <a:pt x="1273" y="6548"/>
                      <a:pt x="1296" y="6539"/>
                      <a:pt x="1322" y="6539"/>
                    </a:cubicBezTo>
                    <a:cubicBezTo>
                      <a:pt x="1344" y="6539"/>
                      <a:pt x="1368" y="6545"/>
                      <a:pt x="1408" y="6563"/>
                    </a:cubicBezTo>
                    <a:cubicBezTo>
                      <a:pt x="1498" y="6593"/>
                      <a:pt x="1359" y="6623"/>
                      <a:pt x="1388" y="6642"/>
                    </a:cubicBezTo>
                    <a:cubicBezTo>
                      <a:pt x="1408" y="6662"/>
                      <a:pt x="1428" y="6642"/>
                      <a:pt x="1478" y="6702"/>
                    </a:cubicBezTo>
                    <a:cubicBezTo>
                      <a:pt x="1495" y="6719"/>
                      <a:pt x="1509" y="6727"/>
                      <a:pt x="1521" y="6727"/>
                    </a:cubicBezTo>
                    <a:cubicBezTo>
                      <a:pt x="1544" y="6727"/>
                      <a:pt x="1561" y="6701"/>
                      <a:pt x="1587" y="6662"/>
                    </a:cubicBezTo>
                    <a:cubicBezTo>
                      <a:pt x="1597" y="6641"/>
                      <a:pt x="1606" y="6634"/>
                      <a:pt x="1617" y="6634"/>
                    </a:cubicBezTo>
                    <a:cubicBezTo>
                      <a:pt x="1637" y="6634"/>
                      <a:pt x="1661" y="6659"/>
                      <a:pt x="1706" y="6672"/>
                    </a:cubicBezTo>
                    <a:cubicBezTo>
                      <a:pt x="1765" y="6692"/>
                      <a:pt x="1696" y="6752"/>
                      <a:pt x="1706" y="6771"/>
                    </a:cubicBezTo>
                    <a:cubicBezTo>
                      <a:pt x="1710" y="6783"/>
                      <a:pt x="1717" y="6787"/>
                      <a:pt x="1728" y="6787"/>
                    </a:cubicBezTo>
                    <a:cubicBezTo>
                      <a:pt x="1745" y="6787"/>
                      <a:pt x="1773" y="6777"/>
                      <a:pt x="1815" y="6771"/>
                    </a:cubicBezTo>
                    <a:cubicBezTo>
                      <a:pt x="1827" y="6770"/>
                      <a:pt x="1839" y="6769"/>
                      <a:pt x="1849" y="6769"/>
                    </a:cubicBezTo>
                    <a:cubicBezTo>
                      <a:pt x="1897" y="6769"/>
                      <a:pt x="1926" y="6787"/>
                      <a:pt x="1934" y="6811"/>
                    </a:cubicBezTo>
                    <a:cubicBezTo>
                      <a:pt x="1944" y="6831"/>
                      <a:pt x="2033" y="6930"/>
                      <a:pt x="2073" y="6960"/>
                    </a:cubicBezTo>
                    <a:cubicBezTo>
                      <a:pt x="2112" y="6980"/>
                      <a:pt x="2063" y="7049"/>
                      <a:pt x="2033" y="7059"/>
                    </a:cubicBezTo>
                    <a:cubicBezTo>
                      <a:pt x="2031" y="7060"/>
                      <a:pt x="2029" y="7060"/>
                      <a:pt x="2026" y="7060"/>
                    </a:cubicBezTo>
                    <a:cubicBezTo>
                      <a:pt x="1997" y="7060"/>
                      <a:pt x="1958" y="7003"/>
                      <a:pt x="1894" y="6930"/>
                    </a:cubicBezTo>
                    <a:cubicBezTo>
                      <a:pt x="1863" y="6893"/>
                      <a:pt x="1840" y="6882"/>
                      <a:pt x="1822" y="6882"/>
                    </a:cubicBezTo>
                    <a:cubicBezTo>
                      <a:pt x="1806" y="6882"/>
                      <a:pt x="1794" y="6891"/>
                      <a:pt x="1785" y="6900"/>
                    </a:cubicBezTo>
                    <a:cubicBezTo>
                      <a:pt x="1765" y="6930"/>
                      <a:pt x="1825" y="6970"/>
                      <a:pt x="1845" y="6999"/>
                    </a:cubicBezTo>
                    <a:cubicBezTo>
                      <a:pt x="1864" y="7019"/>
                      <a:pt x="1894" y="7138"/>
                      <a:pt x="1835" y="7168"/>
                    </a:cubicBezTo>
                    <a:cubicBezTo>
                      <a:pt x="1826" y="7172"/>
                      <a:pt x="1820" y="7174"/>
                      <a:pt x="1814" y="7174"/>
                    </a:cubicBezTo>
                    <a:cubicBezTo>
                      <a:pt x="1780" y="7174"/>
                      <a:pt x="1795" y="7104"/>
                      <a:pt x="1795" y="7079"/>
                    </a:cubicBezTo>
                    <a:cubicBezTo>
                      <a:pt x="1795" y="7053"/>
                      <a:pt x="1738" y="6971"/>
                      <a:pt x="1696" y="6971"/>
                    </a:cubicBezTo>
                    <a:cubicBezTo>
                      <a:pt x="1689" y="6971"/>
                      <a:pt x="1682" y="6974"/>
                      <a:pt x="1676" y="6980"/>
                    </a:cubicBezTo>
                    <a:cubicBezTo>
                      <a:pt x="1669" y="6987"/>
                      <a:pt x="1659" y="6989"/>
                      <a:pt x="1648" y="6989"/>
                    </a:cubicBezTo>
                    <a:cubicBezTo>
                      <a:pt x="1595" y="6989"/>
                      <a:pt x="1506" y="6923"/>
                      <a:pt x="1498" y="6890"/>
                    </a:cubicBezTo>
                    <a:cubicBezTo>
                      <a:pt x="1491" y="6864"/>
                      <a:pt x="1414" y="6851"/>
                      <a:pt x="1337" y="6851"/>
                    </a:cubicBezTo>
                    <a:cubicBezTo>
                      <a:pt x="1298" y="6851"/>
                      <a:pt x="1260" y="6854"/>
                      <a:pt x="1230" y="6861"/>
                    </a:cubicBezTo>
                    <a:cubicBezTo>
                      <a:pt x="1180" y="6870"/>
                      <a:pt x="1190" y="6900"/>
                      <a:pt x="1220" y="6930"/>
                    </a:cubicBezTo>
                    <a:cubicBezTo>
                      <a:pt x="1240" y="6910"/>
                      <a:pt x="1260" y="6900"/>
                      <a:pt x="1309" y="6880"/>
                    </a:cubicBezTo>
                    <a:cubicBezTo>
                      <a:pt x="1320" y="6876"/>
                      <a:pt x="1329" y="6874"/>
                      <a:pt x="1335" y="6874"/>
                    </a:cubicBezTo>
                    <a:cubicBezTo>
                      <a:pt x="1378" y="6874"/>
                      <a:pt x="1343" y="6948"/>
                      <a:pt x="1309" y="6999"/>
                    </a:cubicBezTo>
                    <a:cubicBezTo>
                      <a:pt x="1319" y="7009"/>
                      <a:pt x="1319" y="7009"/>
                      <a:pt x="1329" y="7019"/>
                    </a:cubicBezTo>
                    <a:cubicBezTo>
                      <a:pt x="1349" y="7039"/>
                      <a:pt x="1319" y="7049"/>
                      <a:pt x="1279" y="7059"/>
                    </a:cubicBezTo>
                    <a:cubicBezTo>
                      <a:pt x="1270" y="7069"/>
                      <a:pt x="1260" y="7089"/>
                      <a:pt x="1260" y="7089"/>
                    </a:cubicBezTo>
                    <a:cubicBezTo>
                      <a:pt x="1260" y="7089"/>
                      <a:pt x="1200" y="7108"/>
                      <a:pt x="1141" y="7108"/>
                    </a:cubicBezTo>
                    <a:cubicBezTo>
                      <a:pt x="1173" y="7133"/>
                      <a:pt x="1233" y="7151"/>
                      <a:pt x="1291" y="7151"/>
                    </a:cubicBezTo>
                    <a:cubicBezTo>
                      <a:pt x="1304" y="7151"/>
                      <a:pt x="1317" y="7150"/>
                      <a:pt x="1329" y="7148"/>
                    </a:cubicBezTo>
                    <a:cubicBezTo>
                      <a:pt x="1398" y="7148"/>
                      <a:pt x="1428" y="7089"/>
                      <a:pt x="1488" y="7079"/>
                    </a:cubicBezTo>
                    <a:cubicBezTo>
                      <a:pt x="1491" y="7078"/>
                      <a:pt x="1494" y="7078"/>
                      <a:pt x="1497" y="7078"/>
                    </a:cubicBezTo>
                    <a:cubicBezTo>
                      <a:pt x="1554" y="7078"/>
                      <a:pt x="1617" y="7163"/>
                      <a:pt x="1617" y="7247"/>
                    </a:cubicBezTo>
                    <a:cubicBezTo>
                      <a:pt x="1617" y="7285"/>
                      <a:pt x="1630" y="7296"/>
                      <a:pt x="1654" y="7296"/>
                    </a:cubicBezTo>
                    <a:cubicBezTo>
                      <a:pt x="1682" y="7296"/>
                      <a:pt x="1723" y="7282"/>
                      <a:pt x="1775" y="7277"/>
                    </a:cubicBezTo>
                    <a:cubicBezTo>
                      <a:pt x="1837" y="7270"/>
                      <a:pt x="1875" y="7259"/>
                      <a:pt x="1928" y="7259"/>
                    </a:cubicBezTo>
                    <a:cubicBezTo>
                      <a:pt x="1952" y="7259"/>
                      <a:pt x="1979" y="7261"/>
                      <a:pt x="2013" y="7267"/>
                    </a:cubicBezTo>
                    <a:cubicBezTo>
                      <a:pt x="2122" y="7287"/>
                      <a:pt x="2251" y="7346"/>
                      <a:pt x="2162" y="7346"/>
                    </a:cubicBezTo>
                    <a:cubicBezTo>
                      <a:pt x="2083" y="7356"/>
                      <a:pt x="1974" y="7406"/>
                      <a:pt x="2003" y="7495"/>
                    </a:cubicBezTo>
                    <a:cubicBezTo>
                      <a:pt x="2018" y="7545"/>
                      <a:pt x="1983" y="7550"/>
                      <a:pt x="1939" y="7550"/>
                    </a:cubicBezTo>
                    <a:cubicBezTo>
                      <a:pt x="1928" y="7550"/>
                      <a:pt x="1916" y="7549"/>
                      <a:pt x="1904" y="7549"/>
                    </a:cubicBezTo>
                    <a:cubicBezTo>
                      <a:pt x="1869" y="7549"/>
                      <a:pt x="1833" y="7552"/>
                      <a:pt x="1815" y="7574"/>
                    </a:cubicBezTo>
                    <a:cubicBezTo>
                      <a:pt x="1767" y="7642"/>
                      <a:pt x="1913" y="7773"/>
                      <a:pt x="1825" y="7773"/>
                    </a:cubicBezTo>
                    <a:cubicBezTo>
                      <a:pt x="1822" y="7773"/>
                      <a:pt x="1819" y="7773"/>
                      <a:pt x="1815" y="7773"/>
                    </a:cubicBezTo>
                    <a:cubicBezTo>
                      <a:pt x="1706" y="7773"/>
                      <a:pt x="1617" y="7684"/>
                      <a:pt x="1577" y="7594"/>
                    </a:cubicBezTo>
                    <a:cubicBezTo>
                      <a:pt x="1564" y="7563"/>
                      <a:pt x="1550" y="7550"/>
                      <a:pt x="1535" y="7550"/>
                    </a:cubicBezTo>
                    <a:cubicBezTo>
                      <a:pt x="1505" y="7550"/>
                      <a:pt x="1478" y="7607"/>
                      <a:pt x="1478" y="7654"/>
                    </a:cubicBezTo>
                    <a:cubicBezTo>
                      <a:pt x="1476" y="7662"/>
                      <a:pt x="1473" y="7665"/>
                      <a:pt x="1468" y="7665"/>
                    </a:cubicBezTo>
                    <a:cubicBezTo>
                      <a:pt x="1437" y="7665"/>
                      <a:pt x="1342" y="7518"/>
                      <a:pt x="1299" y="7475"/>
                    </a:cubicBezTo>
                    <a:cubicBezTo>
                      <a:pt x="1294" y="7468"/>
                      <a:pt x="1284" y="7465"/>
                      <a:pt x="1271" y="7465"/>
                    </a:cubicBezTo>
                    <a:cubicBezTo>
                      <a:pt x="1215" y="7465"/>
                      <a:pt x="1102" y="7524"/>
                      <a:pt x="1022" y="7565"/>
                    </a:cubicBezTo>
                    <a:cubicBezTo>
                      <a:pt x="1051" y="7565"/>
                      <a:pt x="1071" y="7574"/>
                      <a:pt x="1091" y="7574"/>
                    </a:cubicBezTo>
                    <a:cubicBezTo>
                      <a:pt x="1190" y="7604"/>
                      <a:pt x="1032" y="7743"/>
                      <a:pt x="982" y="7812"/>
                    </a:cubicBezTo>
                    <a:cubicBezTo>
                      <a:pt x="961" y="7848"/>
                      <a:pt x="992" y="7866"/>
                      <a:pt x="1036" y="7866"/>
                    </a:cubicBezTo>
                    <a:cubicBezTo>
                      <a:pt x="1078" y="7866"/>
                      <a:pt x="1132" y="7851"/>
                      <a:pt x="1170" y="7822"/>
                    </a:cubicBezTo>
                    <a:cubicBezTo>
                      <a:pt x="1194" y="7807"/>
                      <a:pt x="1210" y="7800"/>
                      <a:pt x="1220" y="7800"/>
                    </a:cubicBezTo>
                    <a:cubicBezTo>
                      <a:pt x="1248" y="7800"/>
                      <a:pt x="1232" y="7851"/>
                      <a:pt x="1210" y="7902"/>
                    </a:cubicBezTo>
                    <a:cubicBezTo>
                      <a:pt x="1192" y="7974"/>
                      <a:pt x="1091" y="8022"/>
                      <a:pt x="1005" y="8022"/>
                    </a:cubicBezTo>
                    <a:cubicBezTo>
                      <a:pt x="997" y="8022"/>
                      <a:pt x="990" y="8022"/>
                      <a:pt x="982" y="8021"/>
                    </a:cubicBezTo>
                    <a:cubicBezTo>
                      <a:pt x="903" y="8011"/>
                      <a:pt x="873" y="7922"/>
                      <a:pt x="813" y="7902"/>
                    </a:cubicBezTo>
                    <a:cubicBezTo>
                      <a:pt x="811" y="7901"/>
                      <a:pt x="809" y="7901"/>
                      <a:pt x="807" y="7901"/>
                    </a:cubicBezTo>
                    <a:cubicBezTo>
                      <a:pt x="749" y="7901"/>
                      <a:pt x="675" y="8035"/>
                      <a:pt x="675" y="8159"/>
                    </a:cubicBezTo>
                    <a:cubicBezTo>
                      <a:pt x="675" y="8227"/>
                      <a:pt x="661" y="8245"/>
                      <a:pt x="635" y="8245"/>
                    </a:cubicBezTo>
                    <a:cubicBezTo>
                      <a:pt x="608" y="8245"/>
                      <a:pt x="567" y="8224"/>
                      <a:pt x="516" y="8219"/>
                    </a:cubicBezTo>
                    <a:cubicBezTo>
                      <a:pt x="437" y="8212"/>
                      <a:pt x="400" y="8184"/>
                      <a:pt x="340" y="8184"/>
                    </a:cubicBezTo>
                    <a:cubicBezTo>
                      <a:pt x="317" y="8184"/>
                      <a:pt x="291" y="8188"/>
                      <a:pt x="258" y="8199"/>
                    </a:cubicBezTo>
                    <a:cubicBezTo>
                      <a:pt x="139" y="8229"/>
                      <a:pt x="0" y="8318"/>
                      <a:pt x="90" y="8328"/>
                    </a:cubicBezTo>
                    <a:cubicBezTo>
                      <a:pt x="179" y="8338"/>
                      <a:pt x="288" y="8407"/>
                      <a:pt x="268" y="8556"/>
                    </a:cubicBezTo>
                    <a:cubicBezTo>
                      <a:pt x="254" y="8625"/>
                      <a:pt x="283" y="8634"/>
                      <a:pt x="324" y="8634"/>
                    </a:cubicBezTo>
                    <a:cubicBezTo>
                      <a:pt x="339" y="8634"/>
                      <a:pt x="356" y="8633"/>
                      <a:pt x="372" y="8633"/>
                    </a:cubicBezTo>
                    <a:cubicBezTo>
                      <a:pt x="408" y="8633"/>
                      <a:pt x="445" y="8639"/>
                      <a:pt x="466" y="8675"/>
                    </a:cubicBezTo>
                    <a:cubicBezTo>
                      <a:pt x="515" y="8782"/>
                      <a:pt x="355" y="8993"/>
                      <a:pt x="459" y="8993"/>
                    </a:cubicBezTo>
                    <a:cubicBezTo>
                      <a:pt x="461" y="8993"/>
                      <a:pt x="464" y="8993"/>
                      <a:pt x="466" y="8992"/>
                    </a:cubicBezTo>
                    <a:cubicBezTo>
                      <a:pt x="585" y="8982"/>
                      <a:pt x="675" y="8844"/>
                      <a:pt x="714" y="8695"/>
                    </a:cubicBezTo>
                    <a:cubicBezTo>
                      <a:pt x="730" y="8652"/>
                      <a:pt x="746" y="8634"/>
                      <a:pt x="762" y="8634"/>
                    </a:cubicBezTo>
                    <a:cubicBezTo>
                      <a:pt x="796" y="8634"/>
                      <a:pt x="826" y="8719"/>
                      <a:pt x="833" y="8794"/>
                    </a:cubicBezTo>
                    <a:cubicBezTo>
                      <a:pt x="833" y="8808"/>
                      <a:pt x="836" y="8814"/>
                      <a:pt x="840" y="8814"/>
                    </a:cubicBezTo>
                    <a:cubicBezTo>
                      <a:pt x="868" y="8814"/>
                      <a:pt x="969" y="8585"/>
                      <a:pt x="1012" y="8516"/>
                    </a:cubicBezTo>
                    <a:cubicBezTo>
                      <a:pt x="1018" y="8505"/>
                      <a:pt x="1029" y="8500"/>
                      <a:pt x="1044" y="8500"/>
                    </a:cubicBezTo>
                    <a:cubicBezTo>
                      <a:pt x="1141" y="8500"/>
                      <a:pt x="1388" y="8725"/>
                      <a:pt x="1388" y="8725"/>
                    </a:cubicBezTo>
                    <a:lnTo>
                      <a:pt x="1914" y="8814"/>
                    </a:lnTo>
                    <a:lnTo>
                      <a:pt x="2092" y="8804"/>
                    </a:lnTo>
                    <a:lnTo>
                      <a:pt x="2489" y="8784"/>
                    </a:lnTo>
                    <a:cubicBezTo>
                      <a:pt x="2489" y="8784"/>
                      <a:pt x="2499" y="8764"/>
                      <a:pt x="2529" y="8754"/>
                    </a:cubicBezTo>
                    <a:cubicBezTo>
                      <a:pt x="2549" y="8735"/>
                      <a:pt x="2578" y="8705"/>
                      <a:pt x="2618" y="8685"/>
                    </a:cubicBezTo>
                    <a:cubicBezTo>
                      <a:pt x="2657" y="8666"/>
                      <a:pt x="2700" y="8646"/>
                      <a:pt x="2731" y="8646"/>
                    </a:cubicBezTo>
                    <a:cubicBezTo>
                      <a:pt x="2747" y="8646"/>
                      <a:pt x="2760" y="8651"/>
                      <a:pt x="2767" y="8665"/>
                    </a:cubicBezTo>
                    <a:cubicBezTo>
                      <a:pt x="2787" y="8695"/>
                      <a:pt x="2816" y="8744"/>
                      <a:pt x="2846" y="8794"/>
                    </a:cubicBezTo>
                    <a:cubicBezTo>
                      <a:pt x="2875" y="8852"/>
                      <a:pt x="2909" y="8910"/>
                      <a:pt x="2930" y="8910"/>
                    </a:cubicBezTo>
                    <a:cubicBezTo>
                      <a:pt x="2937" y="8910"/>
                      <a:pt x="2943" y="8902"/>
                      <a:pt x="2945" y="8883"/>
                    </a:cubicBezTo>
                    <a:cubicBezTo>
                      <a:pt x="2945" y="8814"/>
                      <a:pt x="2985" y="8626"/>
                      <a:pt x="3015" y="8556"/>
                    </a:cubicBezTo>
                    <a:cubicBezTo>
                      <a:pt x="3025" y="8546"/>
                      <a:pt x="3025" y="8536"/>
                      <a:pt x="3034" y="8526"/>
                    </a:cubicBezTo>
                    <a:lnTo>
                      <a:pt x="3044" y="8526"/>
                    </a:lnTo>
                    <a:cubicBezTo>
                      <a:pt x="3054" y="8526"/>
                      <a:pt x="3054" y="8536"/>
                      <a:pt x="3064" y="8556"/>
                    </a:cubicBezTo>
                    <a:cubicBezTo>
                      <a:pt x="3104" y="8695"/>
                      <a:pt x="3134" y="8754"/>
                      <a:pt x="3243" y="8764"/>
                    </a:cubicBezTo>
                    <a:cubicBezTo>
                      <a:pt x="3247" y="8765"/>
                      <a:pt x="3251" y="8765"/>
                      <a:pt x="3254" y="8765"/>
                    </a:cubicBezTo>
                    <a:cubicBezTo>
                      <a:pt x="3322" y="8765"/>
                      <a:pt x="3323" y="8680"/>
                      <a:pt x="3332" y="8596"/>
                    </a:cubicBezTo>
                    <a:cubicBezTo>
                      <a:pt x="3342" y="8546"/>
                      <a:pt x="3342" y="8497"/>
                      <a:pt x="3362" y="8457"/>
                    </a:cubicBezTo>
                    <a:cubicBezTo>
                      <a:pt x="3370" y="8444"/>
                      <a:pt x="3379" y="8438"/>
                      <a:pt x="3388" y="8438"/>
                    </a:cubicBezTo>
                    <a:cubicBezTo>
                      <a:pt x="3439" y="8438"/>
                      <a:pt x="3507" y="8585"/>
                      <a:pt x="3522" y="8585"/>
                    </a:cubicBezTo>
                    <a:cubicBezTo>
                      <a:pt x="3526" y="8585"/>
                      <a:pt x="3526" y="8574"/>
                      <a:pt x="3520" y="8546"/>
                    </a:cubicBezTo>
                    <a:cubicBezTo>
                      <a:pt x="3491" y="8407"/>
                      <a:pt x="3639" y="8338"/>
                      <a:pt x="3729" y="8328"/>
                    </a:cubicBezTo>
                    <a:cubicBezTo>
                      <a:pt x="3818" y="8318"/>
                      <a:pt x="3689" y="8120"/>
                      <a:pt x="3570" y="8090"/>
                    </a:cubicBezTo>
                    <a:cubicBezTo>
                      <a:pt x="3553" y="8086"/>
                      <a:pt x="3538" y="8084"/>
                      <a:pt x="3523" y="8084"/>
                    </a:cubicBezTo>
                    <a:cubicBezTo>
                      <a:pt x="3436" y="8084"/>
                      <a:pt x="3386" y="8151"/>
                      <a:pt x="3292" y="8159"/>
                    </a:cubicBezTo>
                    <a:cubicBezTo>
                      <a:pt x="3234" y="8165"/>
                      <a:pt x="3155" y="8199"/>
                      <a:pt x="3099" y="8199"/>
                    </a:cubicBezTo>
                    <a:cubicBezTo>
                      <a:pt x="3061" y="8199"/>
                      <a:pt x="3034" y="8183"/>
                      <a:pt x="3034" y="8130"/>
                    </a:cubicBezTo>
                    <a:cubicBezTo>
                      <a:pt x="3034" y="8040"/>
                      <a:pt x="3054" y="7951"/>
                      <a:pt x="3044" y="7892"/>
                    </a:cubicBezTo>
                    <a:cubicBezTo>
                      <a:pt x="3044" y="7872"/>
                      <a:pt x="3034" y="7852"/>
                      <a:pt x="3015" y="7852"/>
                    </a:cubicBezTo>
                    <a:cubicBezTo>
                      <a:pt x="2995" y="7852"/>
                      <a:pt x="2975" y="7872"/>
                      <a:pt x="2965" y="7892"/>
                    </a:cubicBezTo>
                    <a:cubicBezTo>
                      <a:pt x="2925" y="7941"/>
                      <a:pt x="2896" y="8011"/>
                      <a:pt x="2836" y="8021"/>
                    </a:cubicBezTo>
                    <a:cubicBezTo>
                      <a:pt x="2770" y="8028"/>
                      <a:pt x="2694" y="8089"/>
                      <a:pt x="2646" y="8089"/>
                    </a:cubicBezTo>
                    <a:cubicBezTo>
                      <a:pt x="2629" y="8089"/>
                      <a:pt x="2616" y="8081"/>
                      <a:pt x="2608" y="8060"/>
                    </a:cubicBezTo>
                    <a:cubicBezTo>
                      <a:pt x="2591" y="8001"/>
                      <a:pt x="2574" y="7869"/>
                      <a:pt x="2619" y="7869"/>
                    </a:cubicBezTo>
                    <a:cubicBezTo>
                      <a:pt x="2627" y="7869"/>
                      <a:pt x="2636" y="7873"/>
                      <a:pt x="2648" y="7882"/>
                    </a:cubicBezTo>
                    <a:cubicBezTo>
                      <a:pt x="2665" y="7893"/>
                      <a:pt x="2683" y="7898"/>
                      <a:pt x="2702" y="7898"/>
                    </a:cubicBezTo>
                    <a:cubicBezTo>
                      <a:pt x="2749" y="7898"/>
                      <a:pt x="2798" y="7868"/>
                      <a:pt x="2826" y="7832"/>
                    </a:cubicBezTo>
                    <a:cubicBezTo>
                      <a:pt x="2856" y="7803"/>
                      <a:pt x="2866" y="7763"/>
                      <a:pt x="2856" y="7733"/>
                    </a:cubicBezTo>
                    <a:cubicBezTo>
                      <a:pt x="2806" y="7664"/>
                      <a:pt x="2618" y="7535"/>
                      <a:pt x="2717" y="7505"/>
                    </a:cubicBezTo>
                    <a:cubicBezTo>
                      <a:pt x="2728" y="7501"/>
                      <a:pt x="2740" y="7500"/>
                      <a:pt x="2752" y="7500"/>
                    </a:cubicBezTo>
                    <a:cubicBezTo>
                      <a:pt x="2835" y="7500"/>
                      <a:pt x="2933" y="7583"/>
                      <a:pt x="2985" y="7644"/>
                    </a:cubicBezTo>
                    <a:cubicBezTo>
                      <a:pt x="2995" y="7654"/>
                      <a:pt x="3005" y="7674"/>
                      <a:pt x="3005" y="7684"/>
                    </a:cubicBezTo>
                    <a:cubicBezTo>
                      <a:pt x="3005" y="7684"/>
                      <a:pt x="3015" y="7693"/>
                      <a:pt x="3015" y="7703"/>
                    </a:cubicBezTo>
                    <a:cubicBezTo>
                      <a:pt x="3038" y="7750"/>
                      <a:pt x="3116" y="7821"/>
                      <a:pt x="3168" y="7821"/>
                    </a:cubicBezTo>
                    <a:cubicBezTo>
                      <a:pt x="3182" y="7821"/>
                      <a:pt x="3194" y="7815"/>
                      <a:pt x="3203" y="7803"/>
                    </a:cubicBezTo>
                    <a:cubicBezTo>
                      <a:pt x="3209" y="7794"/>
                      <a:pt x="3215" y="7790"/>
                      <a:pt x="3222" y="7790"/>
                    </a:cubicBezTo>
                    <a:cubicBezTo>
                      <a:pt x="3239" y="7790"/>
                      <a:pt x="3258" y="7811"/>
                      <a:pt x="3272" y="7832"/>
                    </a:cubicBezTo>
                    <a:cubicBezTo>
                      <a:pt x="3292" y="7872"/>
                      <a:pt x="3312" y="7902"/>
                      <a:pt x="3312" y="7922"/>
                    </a:cubicBezTo>
                    <a:cubicBezTo>
                      <a:pt x="3312" y="7946"/>
                      <a:pt x="3322" y="7959"/>
                      <a:pt x="3339" y="7959"/>
                    </a:cubicBezTo>
                    <a:cubicBezTo>
                      <a:pt x="3357" y="7959"/>
                      <a:pt x="3381" y="7946"/>
                      <a:pt x="3411" y="7922"/>
                    </a:cubicBezTo>
                    <a:cubicBezTo>
                      <a:pt x="3471" y="7872"/>
                      <a:pt x="3421" y="7773"/>
                      <a:pt x="3391" y="7723"/>
                    </a:cubicBezTo>
                    <a:cubicBezTo>
                      <a:pt x="3391" y="7713"/>
                      <a:pt x="3381" y="7703"/>
                      <a:pt x="3381" y="7693"/>
                    </a:cubicBezTo>
                    <a:cubicBezTo>
                      <a:pt x="3372" y="7684"/>
                      <a:pt x="3352" y="7664"/>
                      <a:pt x="3332" y="7644"/>
                    </a:cubicBezTo>
                    <a:cubicBezTo>
                      <a:pt x="3302" y="7624"/>
                      <a:pt x="3282" y="7594"/>
                      <a:pt x="3292" y="7574"/>
                    </a:cubicBezTo>
                    <a:cubicBezTo>
                      <a:pt x="3301" y="7557"/>
                      <a:pt x="3312" y="7543"/>
                      <a:pt x="3328" y="7543"/>
                    </a:cubicBezTo>
                    <a:cubicBezTo>
                      <a:pt x="3347" y="7543"/>
                      <a:pt x="3373" y="7564"/>
                      <a:pt x="3411" y="7624"/>
                    </a:cubicBezTo>
                    <a:cubicBezTo>
                      <a:pt x="3411" y="7634"/>
                      <a:pt x="3411" y="7634"/>
                      <a:pt x="3411" y="7634"/>
                    </a:cubicBezTo>
                    <a:cubicBezTo>
                      <a:pt x="3411" y="7634"/>
                      <a:pt x="3411" y="7634"/>
                      <a:pt x="3421" y="7644"/>
                    </a:cubicBezTo>
                    <a:cubicBezTo>
                      <a:pt x="3474" y="7731"/>
                      <a:pt x="3495" y="7765"/>
                      <a:pt x="3520" y="7765"/>
                    </a:cubicBezTo>
                    <a:cubicBezTo>
                      <a:pt x="3523" y="7765"/>
                      <a:pt x="3527" y="7764"/>
                      <a:pt x="3530" y="7763"/>
                    </a:cubicBezTo>
                    <a:cubicBezTo>
                      <a:pt x="3560" y="7743"/>
                      <a:pt x="3649" y="7624"/>
                      <a:pt x="3600" y="7584"/>
                    </a:cubicBezTo>
                    <a:cubicBezTo>
                      <a:pt x="3560" y="7545"/>
                      <a:pt x="3550" y="7485"/>
                      <a:pt x="3540" y="7446"/>
                    </a:cubicBezTo>
                    <a:cubicBezTo>
                      <a:pt x="3529" y="7424"/>
                      <a:pt x="3494" y="7417"/>
                      <a:pt x="3453" y="7417"/>
                    </a:cubicBezTo>
                    <a:cubicBezTo>
                      <a:pt x="3420" y="7417"/>
                      <a:pt x="3383" y="7421"/>
                      <a:pt x="3352" y="7426"/>
                    </a:cubicBezTo>
                    <a:cubicBezTo>
                      <a:pt x="3315" y="7436"/>
                      <a:pt x="3300" y="7447"/>
                      <a:pt x="3293" y="7447"/>
                    </a:cubicBezTo>
                    <a:cubicBezTo>
                      <a:pt x="3287" y="7447"/>
                      <a:pt x="3287" y="7439"/>
                      <a:pt x="3282" y="7416"/>
                    </a:cubicBezTo>
                    <a:cubicBezTo>
                      <a:pt x="3262" y="7376"/>
                      <a:pt x="3441" y="7277"/>
                      <a:pt x="3381" y="7247"/>
                    </a:cubicBezTo>
                    <a:cubicBezTo>
                      <a:pt x="3332" y="7233"/>
                      <a:pt x="3247" y="7169"/>
                      <a:pt x="3188" y="7169"/>
                    </a:cubicBezTo>
                    <a:cubicBezTo>
                      <a:pt x="3165" y="7169"/>
                      <a:pt x="3145" y="7179"/>
                      <a:pt x="3134" y="7208"/>
                    </a:cubicBezTo>
                    <a:cubicBezTo>
                      <a:pt x="3116" y="7259"/>
                      <a:pt x="3106" y="7291"/>
                      <a:pt x="3090" y="7291"/>
                    </a:cubicBezTo>
                    <a:cubicBezTo>
                      <a:pt x="3079" y="7291"/>
                      <a:pt x="3065" y="7275"/>
                      <a:pt x="3044" y="7237"/>
                    </a:cubicBezTo>
                    <a:cubicBezTo>
                      <a:pt x="3017" y="7201"/>
                      <a:pt x="3002" y="7194"/>
                      <a:pt x="2992" y="7194"/>
                    </a:cubicBezTo>
                    <a:cubicBezTo>
                      <a:pt x="2986" y="7194"/>
                      <a:pt x="2982" y="7197"/>
                      <a:pt x="2977" y="7197"/>
                    </a:cubicBezTo>
                    <a:cubicBezTo>
                      <a:pt x="2973" y="7197"/>
                      <a:pt x="2970" y="7195"/>
                      <a:pt x="2965" y="7188"/>
                    </a:cubicBezTo>
                    <a:cubicBezTo>
                      <a:pt x="2935" y="7148"/>
                      <a:pt x="2945" y="7118"/>
                      <a:pt x="2856" y="7069"/>
                    </a:cubicBezTo>
                    <a:cubicBezTo>
                      <a:pt x="2840" y="7061"/>
                      <a:pt x="2827" y="7058"/>
                      <a:pt x="2816" y="7058"/>
                    </a:cubicBezTo>
                    <a:cubicBezTo>
                      <a:pt x="2758" y="7058"/>
                      <a:pt x="2754" y="7153"/>
                      <a:pt x="2687" y="7178"/>
                    </a:cubicBezTo>
                    <a:cubicBezTo>
                      <a:pt x="2679" y="7180"/>
                      <a:pt x="2670" y="7181"/>
                      <a:pt x="2661" y="7181"/>
                    </a:cubicBezTo>
                    <a:cubicBezTo>
                      <a:pt x="2589" y="7181"/>
                      <a:pt x="2519" y="7118"/>
                      <a:pt x="2519" y="7118"/>
                    </a:cubicBezTo>
                    <a:cubicBezTo>
                      <a:pt x="2519" y="7118"/>
                      <a:pt x="2469" y="6980"/>
                      <a:pt x="2499" y="6940"/>
                    </a:cubicBezTo>
                    <a:cubicBezTo>
                      <a:pt x="2505" y="6928"/>
                      <a:pt x="2514" y="6923"/>
                      <a:pt x="2527" y="6923"/>
                    </a:cubicBezTo>
                    <a:cubicBezTo>
                      <a:pt x="2536" y="6923"/>
                      <a:pt x="2546" y="6926"/>
                      <a:pt x="2559" y="6930"/>
                    </a:cubicBezTo>
                    <a:cubicBezTo>
                      <a:pt x="2687" y="6980"/>
                      <a:pt x="2618" y="6960"/>
                      <a:pt x="2697" y="6980"/>
                    </a:cubicBezTo>
                    <a:lnTo>
                      <a:pt x="2727" y="6980"/>
                    </a:lnTo>
                    <a:cubicBezTo>
                      <a:pt x="2740" y="6983"/>
                      <a:pt x="2752" y="6985"/>
                      <a:pt x="2762" y="6985"/>
                    </a:cubicBezTo>
                    <a:cubicBezTo>
                      <a:pt x="2781" y="6985"/>
                      <a:pt x="2790" y="6976"/>
                      <a:pt x="2777" y="6950"/>
                    </a:cubicBezTo>
                    <a:cubicBezTo>
                      <a:pt x="2767" y="6930"/>
                      <a:pt x="2757" y="6910"/>
                      <a:pt x="2737" y="6890"/>
                    </a:cubicBezTo>
                    <a:cubicBezTo>
                      <a:pt x="2663" y="6789"/>
                      <a:pt x="2539" y="6731"/>
                      <a:pt x="2640" y="6731"/>
                    </a:cubicBezTo>
                    <a:cubicBezTo>
                      <a:pt x="2648" y="6731"/>
                      <a:pt x="2657" y="6731"/>
                      <a:pt x="2668" y="6732"/>
                    </a:cubicBezTo>
                    <a:cubicBezTo>
                      <a:pt x="2678" y="6732"/>
                      <a:pt x="2687" y="6733"/>
                      <a:pt x="2696" y="6733"/>
                    </a:cubicBezTo>
                    <a:cubicBezTo>
                      <a:pt x="2758" y="6733"/>
                      <a:pt x="2779" y="6715"/>
                      <a:pt x="2792" y="6715"/>
                    </a:cubicBezTo>
                    <a:cubicBezTo>
                      <a:pt x="2801" y="6715"/>
                      <a:pt x="2806" y="6721"/>
                      <a:pt x="2816" y="6742"/>
                    </a:cubicBezTo>
                    <a:cubicBezTo>
                      <a:pt x="2816" y="6752"/>
                      <a:pt x="2826" y="6761"/>
                      <a:pt x="2836" y="6791"/>
                    </a:cubicBezTo>
                    <a:cubicBezTo>
                      <a:pt x="2879" y="6891"/>
                      <a:pt x="2927" y="6991"/>
                      <a:pt x="2939" y="6991"/>
                    </a:cubicBezTo>
                    <a:cubicBezTo>
                      <a:pt x="2944" y="6991"/>
                      <a:pt x="2944" y="6976"/>
                      <a:pt x="2935" y="6940"/>
                    </a:cubicBezTo>
                    <a:cubicBezTo>
                      <a:pt x="2915" y="6801"/>
                      <a:pt x="2906" y="6841"/>
                      <a:pt x="2906" y="6752"/>
                    </a:cubicBezTo>
                    <a:cubicBezTo>
                      <a:pt x="2906" y="6742"/>
                      <a:pt x="2896" y="6722"/>
                      <a:pt x="2896" y="6712"/>
                    </a:cubicBezTo>
                    <a:cubicBezTo>
                      <a:pt x="2887" y="6638"/>
                      <a:pt x="2872" y="6551"/>
                      <a:pt x="2907" y="6551"/>
                    </a:cubicBezTo>
                    <a:cubicBezTo>
                      <a:pt x="2914" y="6551"/>
                      <a:pt x="2923" y="6555"/>
                      <a:pt x="2935" y="6563"/>
                    </a:cubicBezTo>
                    <a:cubicBezTo>
                      <a:pt x="3015" y="6613"/>
                      <a:pt x="3074" y="6593"/>
                      <a:pt x="3084" y="6672"/>
                    </a:cubicBezTo>
                    <a:cubicBezTo>
                      <a:pt x="3084" y="6682"/>
                      <a:pt x="3084" y="6702"/>
                      <a:pt x="3094" y="6712"/>
                    </a:cubicBezTo>
                    <a:cubicBezTo>
                      <a:pt x="3102" y="6785"/>
                      <a:pt x="3124" y="6898"/>
                      <a:pt x="3153" y="6898"/>
                    </a:cubicBezTo>
                    <a:cubicBezTo>
                      <a:pt x="3159" y="6898"/>
                      <a:pt x="3166" y="6893"/>
                      <a:pt x="3173" y="6880"/>
                    </a:cubicBezTo>
                    <a:cubicBezTo>
                      <a:pt x="3213" y="6801"/>
                      <a:pt x="3213" y="6841"/>
                      <a:pt x="3173" y="6732"/>
                    </a:cubicBezTo>
                    <a:cubicBezTo>
                      <a:pt x="3173" y="6722"/>
                      <a:pt x="3163" y="6712"/>
                      <a:pt x="3163" y="6692"/>
                    </a:cubicBezTo>
                    <a:cubicBezTo>
                      <a:pt x="3144" y="6642"/>
                      <a:pt x="3134" y="6613"/>
                      <a:pt x="3124" y="6583"/>
                    </a:cubicBezTo>
                    <a:cubicBezTo>
                      <a:pt x="3114" y="6523"/>
                      <a:pt x="3114" y="6504"/>
                      <a:pt x="3153" y="6494"/>
                    </a:cubicBezTo>
                    <a:cubicBezTo>
                      <a:pt x="3158" y="6493"/>
                      <a:pt x="3161" y="6492"/>
                      <a:pt x="3165" y="6492"/>
                    </a:cubicBezTo>
                    <a:cubicBezTo>
                      <a:pt x="3197" y="6492"/>
                      <a:pt x="3215" y="6529"/>
                      <a:pt x="3233" y="6573"/>
                    </a:cubicBezTo>
                    <a:cubicBezTo>
                      <a:pt x="3233" y="6593"/>
                      <a:pt x="3243" y="6623"/>
                      <a:pt x="3253" y="6642"/>
                    </a:cubicBezTo>
                    <a:cubicBezTo>
                      <a:pt x="3272" y="6682"/>
                      <a:pt x="3292" y="6712"/>
                      <a:pt x="3302" y="6732"/>
                    </a:cubicBezTo>
                    <a:cubicBezTo>
                      <a:pt x="3332" y="6761"/>
                      <a:pt x="3352" y="6791"/>
                      <a:pt x="3381" y="6831"/>
                    </a:cubicBezTo>
                    <a:cubicBezTo>
                      <a:pt x="3409" y="6875"/>
                      <a:pt x="3445" y="6912"/>
                      <a:pt x="3472" y="6912"/>
                    </a:cubicBezTo>
                    <a:cubicBezTo>
                      <a:pt x="3494" y="6912"/>
                      <a:pt x="3510" y="6888"/>
                      <a:pt x="3510" y="6821"/>
                    </a:cubicBezTo>
                    <a:cubicBezTo>
                      <a:pt x="3510" y="6761"/>
                      <a:pt x="3481" y="6732"/>
                      <a:pt x="3461" y="6702"/>
                    </a:cubicBezTo>
                    <a:cubicBezTo>
                      <a:pt x="3431" y="6672"/>
                      <a:pt x="3401" y="6662"/>
                      <a:pt x="3451" y="6623"/>
                    </a:cubicBezTo>
                    <a:cubicBezTo>
                      <a:pt x="3468" y="6611"/>
                      <a:pt x="3489" y="6606"/>
                      <a:pt x="3509" y="6606"/>
                    </a:cubicBezTo>
                    <a:cubicBezTo>
                      <a:pt x="3524" y="6606"/>
                      <a:pt x="3538" y="6609"/>
                      <a:pt x="3550" y="6613"/>
                    </a:cubicBezTo>
                    <a:cubicBezTo>
                      <a:pt x="3560" y="6613"/>
                      <a:pt x="3569" y="6613"/>
                      <a:pt x="3576" y="6613"/>
                    </a:cubicBezTo>
                    <a:cubicBezTo>
                      <a:pt x="3598" y="6613"/>
                      <a:pt x="3607" y="6608"/>
                      <a:pt x="3600" y="6563"/>
                    </a:cubicBezTo>
                    <a:cubicBezTo>
                      <a:pt x="3600" y="6553"/>
                      <a:pt x="3600" y="6543"/>
                      <a:pt x="3600" y="6533"/>
                    </a:cubicBezTo>
                    <a:cubicBezTo>
                      <a:pt x="3600" y="6474"/>
                      <a:pt x="3610" y="6454"/>
                      <a:pt x="3560" y="6444"/>
                    </a:cubicBezTo>
                    <a:lnTo>
                      <a:pt x="3520" y="6444"/>
                    </a:lnTo>
                    <a:cubicBezTo>
                      <a:pt x="3459" y="6444"/>
                      <a:pt x="3402" y="6474"/>
                      <a:pt x="3372" y="6474"/>
                    </a:cubicBezTo>
                    <a:cubicBezTo>
                      <a:pt x="3353" y="6474"/>
                      <a:pt x="3344" y="6462"/>
                      <a:pt x="3352" y="6424"/>
                    </a:cubicBezTo>
                    <a:cubicBezTo>
                      <a:pt x="3372" y="6325"/>
                      <a:pt x="3421" y="6345"/>
                      <a:pt x="3451" y="6335"/>
                    </a:cubicBezTo>
                    <a:cubicBezTo>
                      <a:pt x="3481" y="6335"/>
                      <a:pt x="3431" y="6246"/>
                      <a:pt x="3431" y="6246"/>
                    </a:cubicBezTo>
                    <a:cubicBezTo>
                      <a:pt x="3431" y="6246"/>
                      <a:pt x="3401" y="6256"/>
                      <a:pt x="3362" y="6266"/>
                    </a:cubicBezTo>
                    <a:cubicBezTo>
                      <a:pt x="3323" y="6282"/>
                      <a:pt x="3268" y="6296"/>
                      <a:pt x="3225" y="6296"/>
                    </a:cubicBezTo>
                    <a:cubicBezTo>
                      <a:pt x="3190" y="6296"/>
                      <a:pt x="3162" y="6287"/>
                      <a:pt x="3153" y="6266"/>
                    </a:cubicBezTo>
                    <a:cubicBezTo>
                      <a:pt x="3119" y="6189"/>
                      <a:pt x="3255" y="6067"/>
                      <a:pt x="3216" y="6067"/>
                    </a:cubicBezTo>
                    <a:cubicBezTo>
                      <a:pt x="3210" y="6067"/>
                      <a:pt x="3200" y="6070"/>
                      <a:pt x="3183" y="6077"/>
                    </a:cubicBezTo>
                    <a:cubicBezTo>
                      <a:pt x="3111" y="6108"/>
                      <a:pt x="3068" y="6145"/>
                      <a:pt x="3022" y="6145"/>
                    </a:cubicBezTo>
                    <a:cubicBezTo>
                      <a:pt x="2994" y="6145"/>
                      <a:pt x="2964" y="6130"/>
                      <a:pt x="2925" y="6087"/>
                    </a:cubicBezTo>
                    <a:cubicBezTo>
                      <a:pt x="2906" y="6067"/>
                      <a:pt x="2896" y="6057"/>
                      <a:pt x="2876" y="6038"/>
                    </a:cubicBezTo>
                    <a:cubicBezTo>
                      <a:pt x="2816" y="5978"/>
                      <a:pt x="2787" y="5978"/>
                      <a:pt x="2737" y="5929"/>
                    </a:cubicBezTo>
                    <a:cubicBezTo>
                      <a:pt x="2687" y="5869"/>
                      <a:pt x="2668" y="5869"/>
                      <a:pt x="2638" y="5829"/>
                    </a:cubicBezTo>
                    <a:cubicBezTo>
                      <a:pt x="2612" y="5795"/>
                      <a:pt x="2654" y="5715"/>
                      <a:pt x="2685" y="5715"/>
                    </a:cubicBezTo>
                    <a:cubicBezTo>
                      <a:pt x="2689" y="5715"/>
                      <a:pt x="2694" y="5717"/>
                      <a:pt x="2697" y="5720"/>
                    </a:cubicBezTo>
                    <a:cubicBezTo>
                      <a:pt x="2727" y="5740"/>
                      <a:pt x="2717" y="5800"/>
                      <a:pt x="2787" y="5879"/>
                    </a:cubicBezTo>
                    <a:cubicBezTo>
                      <a:pt x="2889" y="5991"/>
                      <a:pt x="2938" y="6033"/>
                      <a:pt x="2957" y="6033"/>
                    </a:cubicBezTo>
                    <a:cubicBezTo>
                      <a:pt x="2990" y="6033"/>
                      <a:pt x="2921" y="5896"/>
                      <a:pt x="2876" y="5800"/>
                    </a:cubicBezTo>
                    <a:cubicBezTo>
                      <a:pt x="2796" y="5661"/>
                      <a:pt x="2727" y="5750"/>
                      <a:pt x="2747" y="5641"/>
                    </a:cubicBezTo>
                    <a:cubicBezTo>
                      <a:pt x="2757" y="5601"/>
                      <a:pt x="2777" y="5562"/>
                      <a:pt x="2796" y="5532"/>
                    </a:cubicBezTo>
                    <a:cubicBezTo>
                      <a:pt x="2813" y="5504"/>
                      <a:pt x="2833" y="5485"/>
                      <a:pt x="2851" y="5485"/>
                    </a:cubicBezTo>
                    <a:cubicBezTo>
                      <a:pt x="2865" y="5485"/>
                      <a:pt x="2877" y="5496"/>
                      <a:pt x="2886" y="5522"/>
                    </a:cubicBezTo>
                    <a:cubicBezTo>
                      <a:pt x="2896" y="5522"/>
                      <a:pt x="2896" y="5532"/>
                      <a:pt x="2896" y="5532"/>
                    </a:cubicBezTo>
                    <a:cubicBezTo>
                      <a:pt x="2935" y="5661"/>
                      <a:pt x="2896" y="5790"/>
                      <a:pt x="2995" y="5879"/>
                    </a:cubicBezTo>
                    <a:cubicBezTo>
                      <a:pt x="3023" y="5905"/>
                      <a:pt x="3042" y="5916"/>
                      <a:pt x="3052" y="5916"/>
                    </a:cubicBezTo>
                    <a:cubicBezTo>
                      <a:pt x="3079" y="5916"/>
                      <a:pt x="3054" y="5843"/>
                      <a:pt x="3005" y="5730"/>
                    </a:cubicBezTo>
                    <a:cubicBezTo>
                      <a:pt x="2975" y="5641"/>
                      <a:pt x="2935" y="5552"/>
                      <a:pt x="2935" y="5492"/>
                    </a:cubicBezTo>
                    <a:cubicBezTo>
                      <a:pt x="2928" y="5456"/>
                      <a:pt x="2931" y="5431"/>
                      <a:pt x="2953" y="5431"/>
                    </a:cubicBezTo>
                    <a:cubicBezTo>
                      <a:pt x="2961" y="5431"/>
                      <a:pt x="2971" y="5434"/>
                      <a:pt x="2985" y="5443"/>
                    </a:cubicBezTo>
                    <a:lnTo>
                      <a:pt x="2995" y="5443"/>
                    </a:lnTo>
                    <a:cubicBezTo>
                      <a:pt x="3104" y="5522"/>
                      <a:pt x="2995" y="5433"/>
                      <a:pt x="3054" y="5542"/>
                    </a:cubicBezTo>
                    <a:cubicBezTo>
                      <a:pt x="3087" y="5596"/>
                      <a:pt x="3194" y="5653"/>
                      <a:pt x="3276" y="5653"/>
                    </a:cubicBezTo>
                    <a:cubicBezTo>
                      <a:pt x="3343" y="5653"/>
                      <a:pt x="3394" y="5614"/>
                      <a:pt x="3372" y="5502"/>
                    </a:cubicBezTo>
                    <a:cubicBezTo>
                      <a:pt x="3349" y="5407"/>
                      <a:pt x="3323" y="5385"/>
                      <a:pt x="3297" y="5385"/>
                    </a:cubicBezTo>
                    <a:cubicBezTo>
                      <a:pt x="3275" y="5385"/>
                      <a:pt x="3252" y="5401"/>
                      <a:pt x="3232" y="5401"/>
                    </a:cubicBezTo>
                    <a:cubicBezTo>
                      <a:pt x="3214" y="5401"/>
                      <a:pt x="3197" y="5389"/>
                      <a:pt x="3183" y="5344"/>
                    </a:cubicBezTo>
                    <a:cubicBezTo>
                      <a:pt x="3173" y="5304"/>
                      <a:pt x="3163" y="5264"/>
                      <a:pt x="3153" y="5234"/>
                    </a:cubicBezTo>
                    <a:cubicBezTo>
                      <a:pt x="3144" y="5195"/>
                      <a:pt x="3134" y="5165"/>
                      <a:pt x="3114" y="5135"/>
                    </a:cubicBezTo>
                    <a:cubicBezTo>
                      <a:pt x="3104" y="5115"/>
                      <a:pt x="3084" y="5096"/>
                      <a:pt x="3054" y="5086"/>
                    </a:cubicBezTo>
                    <a:cubicBezTo>
                      <a:pt x="3052" y="5085"/>
                      <a:pt x="3049" y="5084"/>
                      <a:pt x="3046" y="5084"/>
                    </a:cubicBezTo>
                    <a:cubicBezTo>
                      <a:pt x="3016" y="5084"/>
                      <a:pt x="2971" y="5129"/>
                      <a:pt x="2935" y="5165"/>
                    </a:cubicBezTo>
                    <a:cubicBezTo>
                      <a:pt x="2906" y="5195"/>
                      <a:pt x="2876" y="5225"/>
                      <a:pt x="2866" y="5225"/>
                    </a:cubicBezTo>
                    <a:cubicBezTo>
                      <a:pt x="2829" y="5225"/>
                      <a:pt x="2800" y="5033"/>
                      <a:pt x="2862" y="5033"/>
                    </a:cubicBezTo>
                    <a:cubicBezTo>
                      <a:pt x="2866" y="5033"/>
                      <a:pt x="2871" y="5034"/>
                      <a:pt x="2876" y="5036"/>
                    </a:cubicBezTo>
                    <a:cubicBezTo>
                      <a:pt x="2898" y="5044"/>
                      <a:pt x="2916" y="5048"/>
                      <a:pt x="2929" y="5048"/>
                    </a:cubicBezTo>
                    <a:cubicBezTo>
                      <a:pt x="2966" y="5048"/>
                      <a:pt x="2955" y="5009"/>
                      <a:pt x="2866" y="4897"/>
                    </a:cubicBezTo>
                    <a:cubicBezTo>
                      <a:pt x="2866" y="4887"/>
                      <a:pt x="2866" y="4887"/>
                      <a:pt x="2866" y="4887"/>
                    </a:cubicBezTo>
                    <a:cubicBezTo>
                      <a:pt x="2754" y="4750"/>
                      <a:pt x="2799" y="4642"/>
                      <a:pt x="2858" y="4642"/>
                    </a:cubicBezTo>
                    <a:cubicBezTo>
                      <a:pt x="2867" y="4642"/>
                      <a:pt x="2877" y="4644"/>
                      <a:pt x="2886" y="4649"/>
                    </a:cubicBezTo>
                    <a:cubicBezTo>
                      <a:pt x="2935" y="4669"/>
                      <a:pt x="2945" y="4749"/>
                      <a:pt x="2965" y="4818"/>
                    </a:cubicBezTo>
                    <a:cubicBezTo>
                      <a:pt x="2975" y="4887"/>
                      <a:pt x="2975" y="4957"/>
                      <a:pt x="2995" y="4957"/>
                    </a:cubicBezTo>
                    <a:cubicBezTo>
                      <a:pt x="3000" y="4962"/>
                      <a:pt x="3012" y="4964"/>
                      <a:pt x="3028" y="4964"/>
                    </a:cubicBezTo>
                    <a:cubicBezTo>
                      <a:pt x="3044" y="4964"/>
                      <a:pt x="3064" y="4962"/>
                      <a:pt x="3084" y="4957"/>
                    </a:cubicBezTo>
                    <a:cubicBezTo>
                      <a:pt x="3144" y="4937"/>
                      <a:pt x="3193" y="4887"/>
                      <a:pt x="3134" y="4749"/>
                    </a:cubicBezTo>
                    <a:cubicBezTo>
                      <a:pt x="3134" y="4739"/>
                      <a:pt x="3124" y="4729"/>
                      <a:pt x="3124" y="4729"/>
                    </a:cubicBezTo>
                    <a:cubicBezTo>
                      <a:pt x="3025" y="4521"/>
                      <a:pt x="2975" y="4610"/>
                      <a:pt x="2935" y="4550"/>
                    </a:cubicBezTo>
                    <a:cubicBezTo>
                      <a:pt x="2902" y="4492"/>
                      <a:pt x="2883" y="4265"/>
                      <a:pt x="2824" y="4265"/>
                    </a:cubicBezTo>
                    <a:cubicBezTo>
                      <a:pt x="2813" y="4265"/>
                      <a:pt x="2801" y="4274"/>
                      <a:pt x="2787" y="4293"/>
                    </a:cubicBezTo>
                    <a:cubicBezTo>
                      <a:pt x="2721" y="4373"/>
                      <a:pt x="2698" y="4479"/>
                      <a:pt x="2659" y="4479"/>
                    </a:cubicBezTo>
                    <a:cubicBezTo>
                      <a:pt x="2645" y="4479"/>
                      <a:pt x="2629" y="4466"/>
                      <a:pt x="2608" y="4431"/>
                    </a:cubicBezTo>
                    <a:cubicBezTo>
                      <a:pt x="2539" y="4312"/>
                      <a:pt x="2568" y="4203"/>
                      <a:pt x="2459" y="4164"/>
                    </a:cubicBezTo>
                    <a:cubicBezTo>
                      <a:pt x="2350" y="4134"/>
                      <a:pt x="2360" y="4074"/>
                      <a:pt x="2360" y="4025"/>
                    </a:cubicBezTo>
                    <a:cubicBezTo>
                      <a:pt x="2360" y="3971"/>
                      <a:pt x="2295" y="3770"/>
                      <a:pt x="2357" y="3770"/>
                    </a:cubicBezTo>
                    <a:cubicBezTo>
                      <a:pt x="2363" y="3770"/>
                      <a:pt x="2371" y="3772"/>
                      <a:pt x="2380" y="3777"/>
                    </a:cubicBezTo>
                    <a:cubicBezTo>
                      <a:pt x="2479" y="3826"/>
                      <a:pt x="2449" y="3896"/>
                      <a:pt x="2529" y="4035"/>
                    </a:cubicBezTo>
                    <a:cubicBezTo>
                      <a:pt x="2572" y="4105"/>
                      <a:pt x="2623" y="4139"/>
                      <a:pt x="2657" y="4139"/>
                    </a:cubicBezTo>
                    <a:cubicBezTo>
                      <a:pt x="2686" y="4139"/>
                      <a:pt x="2701" y="4114"/>
                      <a:pt x="2687" y="4064"/>
                    </a:cubicBezTo>
                    <a:cubicBezTo>
                      <a:pt x="2673" y="4011"/>
                      <a:pt x="2675" y="3979"/>
                      <a:pt x="2691" y="3979"/>
                    </a:cubicBezTo>
                    <a:cubicBezTo>
                      <a:pt x="2709" y="3979"/>
                      <a:pt x="2741" y="4013"/>
                      <a:pt x="2787" y="4094"/>
                    </a:cubicBezTo>
                    <a:cubicBezTo>
                      <a:pt x="2828" y="4168"/>
                      <a:pt x="2867" y="4177"/>
                      <a:pt x="2909" y="4177"/>
                    </a:cubicBezTo>
                    <a:cubicBezTo>
                      <a:pt x="2924" y="4177"/>
                      <a:pt x="2939" y="4176"/>
                      <a:pt x="2955" y="4176"/>
                    </a:cubicBezTo>
                    <a:cubicBezTo>
                      <a:pt x="2991" y="4176"/>
                      <a:pt x="3030" y="4182"/>
                      <a:pt x="3074" y="4223"/>
                    </a:cubicBezTo>
                    <a:cubicBezTo>
                      <a:pt x="3108" y="4257"/>
                      <a:pt x="3148" y="4271"/>
                      <a:pt x="3181" y="4271"/>
                    </a:cubicBezTo>
                    <a:cubicBezTo>
                      <a:pt x="3245" y="4271"/>
                      <a:pt x="3285" y="4219"/>
                      <a:pt x="3213" y="4154"/>
                    </a:cubicBezTo>
                    <a:cubicBezTo>
                      <a:pt x="3203" y="4144"/>
                      <a:pt x="3193" y="4134"/>
                      <a:pt x="3183" y="4124"/>
                    </a:cubicBezTo>
                    <a:cubicBezTo>
                      <a:pt x="3084" y="4055"/>
                      <a:pt x="3015" y="4035"/>
                      <a:pt x="2965" y="4015"/>
                    </a:cubicBezTo>
                    <a:cubicBezTo>
                      <a:pt x="2935" y="4005"/>
                      <a:pt x="2906" y="3995"/>
                      <a:pt x="2915" y="3975"/>
                    </a:cubicBezTo>
                    <a:cubicBezTo>
                      <a:pt x="2915" y="3943"/>
                      <a:pt x="2876" y="3851"/>
                      <a:pt x="2937" y="3851"/>
                    </a:cubicBezTo>
                    <a:cubicBezTo>
                      <a:pt x="2951" y="3851"/>
                      <a:pt x="2969" y="3855"/>
                      <a:pt x="2995" y="3866"/>
                    </a:cubicBezTo>
                    <a:cubicBezTo>
                      <a:pt x="3020" y="3879"/>
                      <a:pt x="3045" y="3885"/>
                      <a:pt x="3067" y="3885"/>
                    </a:cubicBezTo>
                    <a:cubicBezTo>
                      <a:pt x="3114" y="3885"/>
                      <a:pt x="3150" y="3860"/>
                      <a:pt x="3163" y="3826"/>
                    </a:cubicBezTo>
                    <a:cubicBezTo>
                      <a:pt x="3183" y="3787"/>
                      <a:pt x="3183" y="3737"/>
                      <a:pt x="3144" y="3688"/>
                    </a:cubicBezTo>
                    <a:cubicBezTo>
                      <a:pt x="3134" y="3668"/>
                      <a:pt x="3124" y="3658"/>
                      <a:pt x="3104" y="3648"/>
                    </a:cubicBezTo>
                    <a:cubicBezTo>
                      <a:pt x="3064" y="3595"/>
                      <a:pt x="3029" y="3577"/>
                      <a:pt x="2980" y="3577"/>
                    </a:cubicBezTo>
                    <a:cubicBezTo>
                      <a:pt x="2956" y="3577"/>
                      <a:pt x="2929" y="3582"/>
                      <a:pt x="2896" y="3589"/>
                    </a:cubicBezTo>
                    <a:cubicBezTo>
                      <a:pt x="2804" y="3613"/>
                      <a:pt x="2706" y="3721"/>
                      <a:pt x="2642" y="3721"/>
                    </a:cubicBezTo>
                    <a:cubicBezTo>
                      <a:pt x="2629" y="3721"/>
                      <a:pt x="2618" y="3717"/>
                      <a:pt x="2608" y="3708"/>
                    </a:cubicBezTo>
                    <a:cubicBezTo>
                      <a:pt x="2549" y="3648"/>
                      <a:pt x="2658" y="3559"/>
                      <a:pt x="2578" y="3549"/>
                    </a:cubicBezTo>
                    <a:cubicBezTo>
                      <a:pt x="2499" y="3539"/>
                      <a:pt x="2231" y="3519"/>
                      <a:pt x="2321" y="3440"/>
                    </a:cubicBezTo>
                    <a:cubicBezTo>
                      <a:pt x="2400" y="3370"/>
                      <a:pt x="2449" y="3271"/>
                      <a:pt x="2449" y="3271"/>
                    </a:cubicBezTo>
                    <a:cubicBezTo>
                      <a:pt x="2449" y="3271"/>
                      <a:pt x="2491" y="3099"/>
                      <a:pt x="2551" y="3099"/>
                    </a:cubicBezTo>
                    <a:cubicBezTo>
                      <a:pt x="2569" y="3099"/>
                      <a:pt x="2588" y="3114"/>
                      <a:pt x="2608" y="3152"/>
                    </a:cubicBezTo>
                    <a:cubicBezTo>
                      <a:pt x="2663" y="3256"/>
                      <a:pt x="2703" y="3289"/>
                      <a:pt x="2733" y="3289"/>
                    </a:cubicBezTo>
                    <a:cubicBezTo>
                      <a:pt x="2751" y="3289"/>
                      <a:pt x="2765" y="3276"/>
                      <a:pt x="2777" y="3261"/>
                    </a:cubicBezTo>
                    <a:cubicBezTo>
                      <a:pt x="2800" y="3231"/>
                      <a:pt x="2799" y="3159"/>
                      <a:pt x="2811" y="3159"/>
                    </a:cubicBezTo>
                    <a:cubicBezTo>
                      <a:pt x="2815" y="3159"/>
                      <a:pt x="2819" y="3166"/>
                      <a:pt x="2826" y="3182"/>
                    </a:cubicBezTo>
                    <a:cubicBezTo>
                      <a:pt x="2839" y="3217"/>
                      <a:pt x="2878" y="3239"/>
                      <a:pt x="2907" y="3239"/>
                    </a:cubicBezTo>
                    <a:cubicBezTo>
                      <a:pt x="2944" y="3239"/>
                      <a:pt x="2966" y="3205"/>
                      <a:pt x="2906" y="3122"/>
                    </a:cubicBezTo>
                    <a:cubicBezTo>
                      <a:pt x="2806" y="2990"/>
                      <a:pt x="2748" y="2892"/>
                      <a:pt x="2703" y="2892"/>
                    </a:cubicBezTo>
                    <a:cubicBezTo>
                      <a:pt x="2694" y="2892"/>
                      <a:pt x="2686" y="2896"/>
                      <a:pt x="2677" y="2904"/>
                    </a:cubicBezTo>
                    <a:cubicBezTo>
                      <a:pt x="2667" y="2917"/>
                      <a:pt x="2660" y="2922"/>
                      <a:pt x="2654" y="2922"/>
                    </a:cubicBezTo>
                    <a:cubicBezTo>
                      <a:pt x="2630" y="2922"/>
                      <a:pt x="2623" y="2844"/>
                      <a:pt x="2529" y="2766"/>
                    </a:cubicBezTo>
                    <a:cubicBezTo>
                      <a:pt x="2483" y="2728"/>
                      <a:pt x="2447" y="2720"/>
                      <a:pt x="2417" y="2720"/>
                    </a:cubicBezTo>
                    <a:cubicBezTo>
                      <a:pt x="2397" y="2720"/>
                      <a:pt x="2379" y="2724"/>
                      <a:pt x="2361" y="2724"/>
                    </a:cubicBezTo>
                    <a:cubicBezTo>
                      <a:pt x="2344" y="2724"/>
                      <a:pt x="2328" y="2720"/>
                      <a:pt x="2311" y="2706"/>
                    </a:cubicBezTo>
                    <a:cubicBezTo>
                      <a:pt x="2251" y="2647"/>
                      <a:pt x="2053" y="2577"/>
                      <a:pt x="2192" y="2488"/>
                    </a:cubicBezTo>
                    <a:cubicBezTo>
                      <a:pt x="2278" y="2428"/>
                      <a:pt x="2325" y="2390"/>
                      <a:pt x="2361" y="2390"/>
                    </a:cubicBezTo>
                    <a:cubicBezTo>
                      <a:pt x="2378" y="2390"/>
                      <a:pt x="2394" y="2399"/>
                      <a:pt x="2410" y="2419"/>
                    </a:cubicBezTo>
                    <a:cubicBezTo>
                      <a:pt x="2428" y="2434"/>
                      <a:pt x="2454" y="2442"/>
                      <a:pt x="2481" y="2442"/>
                    </a:cubicBezTo>
                    <a:cubicBezTo>
                      <a:pt x="2540" y="2442"/>
                      <a:pt x="2607" y="2404"/>
                      <a:pt x="2628" y="2329"/>
                    </a:cubicBezTo>
                    <a:cubicBezTo>
                      <a:pt x="2637" y="2304"/>
                      <a:pt x="2648" y="2295"/>
                      <a:pt x="2660" y="2295"/>
                    </a:cubicBezTo>
                    <a:cubicBezTo>
                      <a:pt x="2686" y="2295"/>
                      <a:pt x="2714" y="2339"/>
                      <a:pt x="2721" y="2339"/>
                    </a:cubicBezTo>
                    <a:cubicBezTo>
                      <a:pt x="2725" y="2339"/>
                      <a:pt x="2725" y="2329"/>
                      <a:pt x="2717" y="2300"/>
                    </a:cubicBezTo>
                    <a:cubicBezTo>
                      <a:pt x="2697" y="2220"/>
                      <a:pt x="2669" y="2172"/>
                      <a:pt x="2631" y="2172"/>
                    </a:cubicBezTo>
                    <a:cubicBezTo>
                      <a:pt x="2612" y="2172"/>
                      <a:pt x="2592" y="2184"/>
                      <a:pt x="2568" y="2210"/>
                    </a:cubicBezTo>
                    <a:cubicBezTo>
                      <a:pt x="2552" y="2229"/>
                      <a:pt x="2534" y="2237"/>
                      <a:pt x="2516" y="2237"/>
                    </a:cubicBezTo>
                    <a:cubicBezTo>
                      <a:pt x="2459" y="2237"/>
                      <a:pt x="2407" y="2154"/>
                      <a:pt x="2430" y="2071"/>
                    </a:cubicBezTo>
                    <a:cubicBezTo>
                      <a:pt x="2451" y="2001"/>
                      <a:pt x="2548" y="1940"/>
                      <a:pt x="2537" y="1940"/>
                    </a:cubicBezTo>
                    <a:cubicBezTo>
                      <a:pt x="2532" y="1940"/>
                      <a:pt x="2510" y="1950"/>
                      <a:pt x="2459" y="1972"/>
                    </a:cubicBezTo>
                    <a:cubicBezTo>
                      <a:pt x="2281" y="2052"/>
                      <a:pt x="2321" y="2032"/>
                      <a:pt x="2350" y="2121"/>
                    </a:cubicBezTo>
                    <a:cubicBezTo>
                      <a:pt x="2362" y="2172"/>
                      <a:pt x="2309" y="2229"/>
                      <a:pt x="2265" y="2229"/>
                    </a:cubicBezTo>
                    <a:cubicBezTo>
                      <a:pt x="2231" y="2229"/>
                      <a:pt x="2203" y="2196"/>
                      <a:pt x="2211" y="2101"/>
                    </a:cubicBezTo>
                    <a:cubicBezTo>
                      <a:pt x="2231" y="1883"/>
                      <a:pt x="2122" y="1724"/>
                      <a:pt x="2251" y="1724"/>
                    </a:cubicBezTo>
                    <a:cubicBezTo>
                      <a:pt x="2338" y="1731"/>
                      <a:pt x="2339" y="1774"/>
                      <a:pt x="2349" y="1774"/>
                    </a:cubicBezTo>
                    <a:cubicBezTo>
                      <a:pt x="2354" y="1774"/>
                      <a:pt x="2361" y="1764"/>
                      <a:pt x="2380" y="1734"/>
                    </a:cubicBezTo>
                    <a:cubicBezTo>
                      <a:pt x="2440" y="1635"/>
                      <a:pt x="2677" y="1705"/>
                      <a:pt x="2568" y="1586"/>
                    </a:cubicBezTo>
                    <a:cubicBezTo>
                      <a:pt x="2487" y="1490"/>
                      <a:pt x="2450" y="1421"/>
                      <a:pt x="2412" y="1421"/>
                    </a:cubicBezTo>
                    <a:cubicBezTo>
                      <a:pt x="2399" y="1421"/>
                      <a:pt x="2385" y="1429"/>
                      <a:pt x="2370" y="1447"/>
                    </a:cubicBezTo>
                    <a:cubicBezTo>
                      <a:pt x="2319" y="1501"/>
                      <a:pt x="2273" y="1521"/>
                      <a:pt x="2237" y="1521"/>
                    </a:cubicBezTo>
                    <a:cubicBezTo>
                      <a:pt x="2169" y="1521"/>
                      <a:pt x="2140" y="1450"/>
                      <a:pt x="2192" y="1417"/>
                    </a:cubicBezTo>
                    <a:cubicBezTo>
                      <a:pt x="2268" y="1370"/>
                      <a:pt x="2334" y="1168"/>
                      <a:pt x="2297" y="1168"/>
                    </a:cubicBezTo>
                    <a:cubicBezTo>
                      <a:pt x="2295" y="1168"/>
                      <a:pt x="2293" y="1168"/>
                      <a:pt x="2291" y="1169"/>
                    </a:cubicBezTo>
                    <a:cubicBezTo>
                      <a:pt x="2283" y="1172"/>
                      <a:pt x="2274" y="1174"/>
                      <a:pt x="2264" y="1174"/>
                    </a:cubicBezTo>
                    <a:cubicBezTo>
                      <a:pt x="2205" y="1174"/>
                      <a:pt x="2109" y="1129"/>
                      <a:pt x="2092" y="1070"/>
                    </a:cubicBezTo>
                    <a:cubicBezTo>
                      <a:pt x="2087" y="1031"/>
                      <a:pt x="2078" y="1026"/>
                      <a:pt x="2070" y="1026"/>
                    </a:cubicBezTo>
                    <a:cubicBezTo>
                      <a:pt x="2067" y="1026"/>
                      <a:pt x="2065" y="1027"/>
                      <a:pt x="2063" y="1027"/>
                    </a:cubicBezTo>
                    <a:cubicBezTo>
                      <a:pt x="2059" y="1027"/>
                      <a:pt x="2056" y="1026"/>
                      <a:pt x="2053" y="1020"/>
                    </a:cubicBezTo>
                    <a:cubicBezTo>
                      <a:pt x="2033" y="991"/>
                      <a:pt x="2083" y="812"/>
                      <a:pt x="2142" y="733"/>
                    </a:cubicBezTo>
                    <a:cubicBezTo>
                      <a:pt x="2172" y="688"/>
                      <a:pt x="2229" y="666"/>
                      <a:pt x="2215" y="666"/>
                    </a:cubicBezTo>
                    <a:cubicBezTo>
                      <a:pt x="2210" y="666"/>
                      <a:pt x="2197" y="668"/>
                      <a:pt x="2172" y="673"/>
                    </a:cubicBezTo>
                    <a:cubicBezTo>
                      <a:pt x="2097" y="688"/>
                      <a:pt x="2045" y="793"/>
                      <a:pt x="2019" y="793"/>
                    </a:cubicBezTo>
                    <a:cubicBezTo>
                      <a:pt x="2011" y="793"/>
                      <a:pt x="2006" y="782"/>
                      <a:pt x="2003" y="753"/>
                    </a:cubicBezTo>
                    <a:cubicBezTo>
                      <a:pt x="1993" y="634"/>
                      <a:pt x="2003" y="485"/>
                      <a:pt x="1964" y="406"/>
                    </a:cubicBezTo>
                    <a:cubicBezTo>
                      <a:pt x="1940" y="344"/>
                      <a:pt x="1917" y="0"/>
                      <a:pt x="19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1" name="Google Shape;3791;p21"/>
              <p:cNvSpPr/>
              <p:nvPr/>
            </p:nvSpPr>
            <p:spPr>
              <a:xfrm>
                <a:off x="10398762" y="-802430"/>
                <a:ext cx="72138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83" extrusionOk="0">
                    <a:moveTo>
                      <a:pt x="219" y="1"/>
                    </a:moveTo>
                    <a:cubicBezTo>
                      <a:pt x="175" y="1"/>
                      <a:pt x="140" y="114"/>
                      <a:pt x="140" y="114"/>
                    </a:cubicBezTo>
                    <a:cubicBezTo>
                      <a:pt x="140" y="114"/>
                      <a:pt x="100" y="174"/>
                      <a:pt x="41" y="223"/>
                    </a:cubicBezTo>
                    <a:cubicBezTo>
                      <a:pt x="1" y="253"/>
                      <a:pt x="70" y="273"/>
                      <a:pt x="150" y="283"/>
                    </a:cubicBezTo>
                    <a:cubicBezTo>
                      <a:pt x="288" y="94"/>
                      <a:pt x="368" y="184"/>
                      <a:pt x="427" y="114"/>
                    </a:cubicBezTo>
                    <a:cubicBezTo>
                      <a:pt x="437" y="104"/>
                      <a:pt x="447" y="84"/>
                      <a:pt x="447" y="74"/>
                    </a:cubicBezTo>
                    <a:cubicBezTo>
                      <a:pt x="437" y="74"/>
                      <a:pt x="437" y="65"/>
                      <a:pt x="427" y="55"/>
                    </a:cubicBezTo>
                    <a:cubicBezTo>
                      <a:pt x="422" y="42"/>
                      <a:pt x="419" y="37"/>
                      <a:pt x="415" y="37"/>
                    </a:cubicBezTo>
                    <a:cubicBezTo>
                      <a:pt x="406" y="37"/>
                      <a:pt x="402" y="82"/>
                      <a:pt x="388" y="104"/>
                    </a:cubicBezTo>
                    <a:cubicBezTo>
                      <a:pt x="380" y="112"/>
                      <a:pt x="369" y="120"/>
                      <a:pt x="354" y="120"/>
                    </a:cubicBezTo>
                    <a:cubicBezTo>
                      <a:pt x="332" y="120"/>
                      <a:pt x="301" y="101"/>
                      <a:pt x="259" y="35"/>
                    </a:cubicBezTo>
                    <a:cubicBezTo>
                      <a:pt x="245" y="10"/>
                      <a:pt x="232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2" name="Google Shape;3792;p21"/>
              <p:cNvSpPr/>
              <p:nvPr/>
            </p:nvSpPr>
            <p:spPr>
              <a:xfrm>
                <a:off x="10601651" y="-937368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60" y="0"/>
                    </a:moveTo>
                    <a:cubicBezTo>
                      <a:pt x="30" y="20"/>
                      <a:pt x="10" y="40"/>
                      <a:pt x="0" y="70"/>
                    </a:cubicBezTo>
                    <a:cubicBezTo>
                      <a:pt x="30" y="80"/>
                      <a:pt x="10" y="80"/>
                      <a:pt x="50" y="80"/>
                    </a:cubicBezTo>
                    <a:cubicBezTo>
                      <a:pt x="70" y="86"/>
                      <a:pt x="86" y="91"/>
                      <a:pt x="97" y="91"/>
                    </a:cubicBezTo>
                    <a:cubicBezTo>
                      <a:pt x="119" y="91"/>
                      <a:pt x="119" y="73"/>
                      <a:pt x="79" y="20"/>
                    </a:cubicBezTo>
                    <a:cubicBezTo>
                      <a:pt x="79" y="20"/>
                      <a:pt x="70" y="1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3" name="Google Shape;3793;p21"/>
              <p:cNvSpPr/>
              <p:nvPr/>
            </p:nvSpPr>
            <p:spPr>
              <a:xfrm>
                <a:off x="10625483" y="-943809"/>
                <a:ext cx="1143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71" h="130" extrusionOk="0">
                    <a:moveTo>
                      <a:pt x="1" y="1"/>
                    </a:moveTo>
                    <a:cubicBezTo>
                      <a:pt x="21" y="60"/>
                      <a:pt x="50" y="110"/>
                      <a:pt x="60" y="130"/>
                    </a:cubicBezTo>
                    <a:cubicBezTo>
                      <a:pt x="70" y="110"/>
                      <a:pt x="70" y="100"/>
                      <a:pt x="70" y="90"/>
                    </a:cubicBezTo>
                    <a:cubicBezTo>
                      <a:pt x="60" y="40"/>
                      <a:pt x="50" y="20"/>
                      <a:pt x="50" y="11"/>
                    </a:cubicBezTo>
                    <a:cubicBezTo>
                      <a:pt x="41" y="1"/>
                      <a:pt x="2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4" name="Google Shape;3794;p21"/>
              <p:cNvSpPr/>
              <p:nvPr/>
            </p:nvSpPr>
            <p:spPr>
              <a:xfrm>
                <a:off x="10371549" y="-1684355"/>
                <a:ext cx="292417" cy="731042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4540" extrusionOk="0">
                    <a:moveTo>
                      <a:pt x="946" y="1"/>
                    </a:moveTo>
                    <a:cubicBezTo>
                      <a:pt x="944" y="1"/>
                      <a:pt x="943" y="20"/>
                      <a:pt x="943" y="68"/>
                    </a:cubicBezTo>
                    <a:lnTo>
                      <a:pt x="943" y="227"/>
                    </a:lnTo>
                    <a:cubicBezTo>
                      <a:pt x="943" y="170"/>
                      <a:pt x="941" y="149"/>
                      <a:pt x="937" y="149"/>
                    </a:cubicBezTo>
                    <a:cubicBezTo>
                      <a:pt x="924" y="149"/>
                      <a:pt x="896" y="348"/>
                      <a:pt x="874" y="386"/>
                    </a:cubicBezTo>
                    <a:cubicBezTo>
                      <a:pt x="854" y="435"/>
                      <a:pt x="864" y="435"/>
                      <a:pt x="864" y="505"/>
                    </a:cubicBezTo>
                    <a:cubicBezTo>
                      <a:pt x="864" y="505"/>
                      <a:pt x="864" y="515"/>
                      <a:pt x="864" y="515"/>
                    </a:cubicBezTo>
                    <a:cubicBezTo>
                      <a:pt x="864" y="524"/>
                      <a:pt x="864" y="524"/>
                      <a:pt x="864" y="524"/>
                    </a:cubicBezTo>
                    <a:cubicBezTo>
                      <a:pt x="860" y="549"/>
                      <a:pt x="854" y="556"/>
                      <a:pt x="844" y="556"/>
                    </a:cubicBezTo>
                    <a:cubicBezTo>
                      <a:pt x="830" y="556"/>
                      <a:pt x="806" y="540"/>
                      <a:pt x="765" y="534"/>
                    </a:cubicBezTo>
                    <a:cubicBezTo>
                      <a:pt x="760" y="534"/>
                      <a:pt x="756" y="533"/>
                      <a:pt x="753" y="533"/>
                    </a:cubicBezTo>
                    <a:cubicBezTo>
                      <a:pt x="715" y="533"/>
                      <a:pt x="742" y="575"/>
                      <a:pt x="775" y="575"/>
                    </a:cubicBezTo>
                    <a:cubicBezTo>
                      <a:pt x="778" y="575"/>
                      <a:pt x="782" y="575"/>
                      <a:pt x="785" y="574"/>
                    </a:cubicBezTo>
                    <a:cubicBezTo>
                      <a:pt x="804" y="574"/>
                      <a:pt x="824" y="594"/>
                      <a:pt x="844" y="614"/>
                    </a:cubicBezTo>
                    <a:cubicBezTo>
                      <a:pt x="844" y="624"/>
                      <a:pt x="854" y="633"/>
                      <a:pt x="854" y="643"/>
                    </a:cubicBezTo>
                    <a:cubicBezTo>
                      <a:pt x="844" y="663"/>
                      <a:pt x="745" y="693"/>
                      <a:pt x="785" y="772"/>
                    </a:cubicBezTo>
                    <a:cubicBezTo>
                      <a:pt x="805" y="814"/>
                      <a:pt x="768" y="831"/>
                      <a:pt x="734" y="831"/>
                    </a:cubicBezTo>
                    <a:cubicBezTo>
                      <a:pt x="719" y="831"/>
                      <a:pt x="704" y="828"/>
                      <a:pt x="695" y="822"/>
                    </a:cubicBezTo>
                    <a:cubicBezTo>
                      <a:pt x="691" y="821"/>
                      <a:pt x="687" y="820"/>
                      <a:pt x="683" y="820"/>
                    </a:cubicBezTo>
                    <a:cubicBezTo>
                      <a:pt x="648" y="820"/>
                      <a:pt x="622" y="855"/>
                      <a:pt x="676" y="881"/>
                    </a:cubicBezTo>
                    <a:cubicBezTo>
                      <a:pt x="725" y="921"/>
                      <a:pt x="685" y="1040"/>
                      <a:pt x="636" y="1040"/>
                    </a:cubicBezTo>
                    <a:cubicBezTo>
                      <a:pt x="600" y="1040"/>
                      <a:pt x="575" y="989"/>
                      <a:pt x="535" y="989"/>
                    </a:cubicBezTo>
                    <a:cubicBezTo>
                      <a:pt x="519" y="989"/>
                      <a:pt x="500" y="998"/>
                      <a:pt x="477" y="1020"/>
                    </a:cubicBezTo>
                    <a:cubicBezTo>
                      <a:pt x="408" y="1109"/>
                      <a:pt x="527" y="1040"/>
                      <a:pt x="566" y="1100"/>
                    </a:cubicBezTo>
                    <a:cubicBezTo>
                      <a:pt x="600" y="1158"/>
                      <a:pt x="584" y="1181"/>
                      <a:pt x="631" y="1181"/>
                    </a:cubicBezTo>
                    <a:cubicBezTo>
                      <a:pt x="640" y="1181"/>
                      <a:pt x="652" y="1180"/>
                      <a:pt x="666" y="1179"/>
                    </a:cubicBezTo>
                    <a:cubicBezTo>
                      <a:pt x="755" y="1179"/>
                      <a:pt x="725" y="1278"/>
                      <a:pt x="745" y="1427"/>
                    </a:cubicBezTo>
                    <a:cubicBezTo>
                      <a:pt x="749" y="1486"/>
                      <a:pt x="728" y="1508"/>
                      <a:pt x="704" y="1508"/>
                    </a:cubicBezTo>
                    <a:cubicBezTo>
                      <a:pt x="671" y="1508"/>
                      <a:pt x="635" y="1471"/>
                      <a:pt x="646" y="1437"/>
                    </a:cubicBezTo>
                    <a:cubicBezTo>
                      <a:pt x="666" y="1377"/>
                      <a:pt x="626" y="1347"/>
                      <a:pt x="507" y="1298"/>
                    </a:cubicBezTo>
                    <a:cubicBezTo>
                      <a:pt x="486" y="1287"/>
                      <a:pt x="473" y="1283"/>
                      <a:pt x="466" y="1283"/>
                    </a:cubicBezTo>
                    <a:cubicBezTo>
                      <a:pt x="434" y="1283"/>
                      <a:pt x="530" y="1380"/>
                      <a:pt x="547" y="1437"/>
                    </a:cubicBezTo>
                    <a:cubicBezTo>
                      <a:pt x="557" y="1471"/>
                      <a:pt x="554" y="1486"/>
                      <a:pt x="544" y="1486"/>
                    </a:cubicBezTo>
                    <a:cubicBezTo>
                      <a:pt x="534" y="1486"/>
                      <a:pt x="517" y="1471"/>
                      <a:pt x="497" y="1447"/>
                    </a:cubicBezTo>
                    <a:cubicBezTo>
                      <a:pt x="486" y="1433"/>
                      <a:pt x="476" y="1427"/>
                      <a:pt x="466" y="1427"/>
                    </a:cubicBezTo>
                    <a:cubicBezTo>
                      <a:pt x="434" y="1427"/>
                      <a:pt x="413" y="1494"/>
                      <a:pt x="398" y="1556"/>
                    </a:cubicBezTo>
                    <a:cubicBezTo>
                      <a:pt x="378" y="1635"/>
                      <a:pt x="438" y="1575"/>
                      <a:pt x="467" y="1655"/>
                    </a:cubicBezTo>
                    <a:cubicBezTo>
                      <a:pt x="474" y="1683"/>
                      <a:pt x="489" y="1694"/>
                      <a:pt x="507" y="1694"/>
                    </a:cubicBezTo>
                    <a:cubicBezTo>
                      <a:pt x="539" y="1694"/>
                      <a:pt x="581" y="1660"/>
                      <a:pt x="606" y="1635"/>
                    </a:cubicBezTo>
                    <a:cubicBezTo>
                      <a:pt x="616" y="1625"/>
                      <a:pt x="626" y="1621"/>
                      <a:pt x="637" y="1621"/>
                    </a:cubicBezTo>
                    <a:cubicBezTo>
                      <a:pt x="660" y="1621"/>
                      <a:pt x="689" y="1638"/>
                      <a:pt x="735" y="1665"/>
                    </a:cubicBezTo>
                    <a:cubicBezTo>
                      <a:pt x="735" y="1675"/>
                      <a:pt x="745" y="1675"/>
                      <a:pt x="755" y="1685"/>
                    </a:cubicBezTo>
                    <a:cubicBezTo>
                      <a:pt x="824" y="1734"/>
                      <a:pt x="755" y="1774"/>
                      <a:pt x="705" y="1803"/>
                    </a:cubicBezTo>
                    <a:cubicBezTo>
                      <a:pt x="695" y="1813"/>
                      <a:pt x="676" y="1823"/>
                      <a:pt x="676" y="1833"/>
                    </a:cubicBezTo>
                    <a:cubicBezTo>
                      <a:pt x="665" y="1841"/>
                      <a:pt x="654" y="1842"/>
                      <a:pt x="642" y="1842"/>
                    </a:cubicBezTo>
                    <a:cubicBezTo>
                      <a:pt x="630" y="1842"/>
                      <a:pt x="616" y="1840"/>
                      <a:pt x="602" y="1840"/>
                    </a:cubicBezTo>
                    <a:cubicBezTo>
                      <a:pt x="594" y="1840"/>
                      <a:pt x="585" y="1841"/>
                      <a:pt x="576" y="1843"/>
                    </a:cubicBezTo>
                    <a:cubicBezTo>
                      <a:pt x="566" y="1853"/>
                      <a:pt x="547" y="1853"/>
                      <a:pt x="527" y="1873"/>
                    </a:cubicBezTo>
                    <a:cubicBezTo>
                      <a:pt x="462" y="1930"/>
                      <a:pt x="457" y="1980"/>
                      <a:pt x="441" y="1980"/>
                    </a:cubicBezTo>
                    <a:cubicBezTo>
                      <a:pt x="437" y="1980"/>
                      <a:pt x="433" y="1977"/>
                      <a:pt x="428" y="1972"/>
                    </a:cubicBezTo>
                    <a:cubicBezTo>
                      <a:pt x="421" y="1965"/>
                      <a:pt x="413" y="1962"/>
                      <a:pt x="406" y="1962"/>
                    </a:cubicBezTo>
                    <a:cubicBezTo>
                      <a:pt x="372" y="1962"/>
                      <a:pt x="334" y="2030"/>
                      <a:pt x="269" y="2111"/>
                    </a:cubicBezTo>
                    <a:cubicBezTo>
                      <a:pt x="230" y="2172"/>
                      <a:pt x="244" y="2196"/>
                      <a:pt x="268" y="2196"/>
                    </a:cubicBezTo>
                    <a:cubicBezTo>
                      <a:pt x="286" y="2196"/>
                      <a:pt x="310" y="2182"/>
                      <a:pt x="319" y="2160"/>
                    </a:cubicBezTo>
                    <a:cubicBezTo>
                      <a:pt x="324" y="2148"/>
                      <a:pt x="327" y="2143"/>
                      <a:pt x="330" y="2143"/>
                    </a:cubicBezTo>
                    <a:cubicBezTo>
                      <a:pt x="340" y="2143"/>
                      <a:pt x="343" y="2188"/>
                      <a:pt x="358" y="2210"/>
                    </a:cubicBezTo>
                    <a:cubicBezTo>
                      <a:pt x="361" y="2215"/>
                      <a:pt x="365" y="2217"/>
                      <a:pt x="369" y="2217"/>
                    </a:cubicBezTo>
                    <a:cubicBezTo>
                      <a:pt x="391" y="2217"/>
                      <a:pt x="427" y="2152"/>
                      <a:pt x="477" y="2051"/>
                    </a:cubicBezTo>
                    <a:cubicBezTo>
                      <a:pt x="490" y="2025"/>
                      <a:pt x="500" y="2015"/>
                      <a:pt x="507" y="2015"/>
                    </a:cubicBezTo>
                    <a:cubicBezTo>
                      <a:pt x="533" y="2015"/>
                      <a:pt x="527" y="2141"/>
                      <a:pt x="527" y="2141"/>
                    </a:cubicBezTo>
                    <a:cubicBezTo>
                      <a:pt x="527" y="2141"/>
                      <a:pt x="566" y="2260"/>
                      <a:pt x="616" y="2309"/>
                    </a:cubicBezTo>
                    <a:cubicBezTo>
                      <a:pt x="636" y="2319"/>
                      <a:pt x="636" y="2339"/>
                      <a:pt x="636" y="2349"/>
                    </a:cubicBezTo>
                    <a:cubicBezTo>
                      <a:pt x="626" y="2369"/>
                      <a:pt x="586" y="2388"/>
                      <a:pt x="547" y="2388"/>
                    </a:cubicBezTo>
                    <a:cubicBezTo>
                      <a:pt x="537" y="2388"/>
                      <a:pt x="527" y="2398"/>
                      <a:pt x="527" y="2408"/>
                    </a:cubicBezTo>
                    <a:cubicBezTo>
                      <a:pt x="487" y="2418"/>
                      <a:pt x="457" y="2438"/>
                      <a:pt x="428" y="2478"/>
                    </a:cubicBezTo>
                    <a:cubicBezTo>
                      <a:pt x="417" y="2488"/>
                      <a:pt x="403" y="2493"/>
                      <a:pt x="387" y="2493"/>
                    </a:cubicBezTo>
                    <a:cubicBezTo>
                      <a:pt x="345" y="2493"/>
                      <a:pt x="287" y="2462"/>
                      <a:pt x="229" y="2448"/>
                    </a:cubicBezTo>
                    <a:cubicBezTo>
                      <a:pt x="219" y="2445"/>
                      <a:pt x="209" y="2444"/>
                      <a:pt x="200" y="2444"/>
                    </a:cubicBezTo>
                    <a:cubicBezTo>
                      <a:pt x="137" y="2444"/>
                      <a:pt x="93" y="2498"/>
                      <a:pt x="41" y="2567"/>
                    </a:cubicBezTo>
                    <a:cubicBezTo>
                      <a:pt x="3" y="2610"/>
                      <a:pt x="9" y="2627"/>
                      <a:pt x="37" y="2627"/>
                    </a:cubicBezTo>
                    <a:cubicBezTo>
                      <a:pt x="61" y="2627"/>
                      <a:pt x="99" y="2615"/>
                      <a:pt x="140" y="2597"/>
                    </a:cubicBezTo>
                    <a:cubicBezTo>
                      <a:pt x="155" y="2591"/>
                      <a:pt x="167" y="2588"/>
                      <a:pt x="177" y="2588"/>
                    </a:cubicBezTo>
                    <a:cubicBezTo>
                      <a:pt x="234" y="2588"/>
                      <a:pt x="221" y="2671"/>
                      <a:pt x="229" y="2696"/>
                    </a:cubicBezTo>
                    <a:cubicBezTo>
                      <a:pt x="229" y="2716"/>
                      <a:pt x="190" y="2765"/>
                      <a:pt x="81" y="2845"/>
                    </a:cubicBezTo>
                    <a:cubicBezTo>
                      <a:pt x="17" y="2892"/>
                      <a:pt x="21" y="2914"/>
                      <a:pt x="51" y="2914"/>
                    </a:cubicBezTo>
                    <a:cubicBezTo>
                      <a:pt x="77" y="2914"/>
                      <a:pt x="123" y="2897"/>
                      <a:pt x="160" y="2864"/>
                    </a:cubicBezTo>
                    <a:cubicBezTo>
                      <a:pt x="239" y="2785"/>
                      <a:pt x="259" y="2785"/>
                      <a:pt x="319" y="2676"/>
                    </a:cubicBezTo>
                    <a:cubicBezTo>
                      <a:pt x="340" y="2643"/>
                      <a:pt x="356" y="2630"/>
                      <a:pt x="368" y="2630"/>
                    </a:cubicBezTo>
                    <a:cubicBezTo>
                      <a:pt x="396" y="2630"/>
                      <a:pt x="402" y="2700"/>
                      <a:pt x="388" y="2755"/>
                    </a:cubicBezTo>
                    <a:cubicBezTo>
                      <a:pt x="380" y="2789"/>
                      <a:pt x="387" y="2805"/>
                      <a:pt x="403" y="2805"/>
                    </a:cubicBezTo>
                    <a:cubicBezTo>
                      <a:pt x="424" y="2805"/>
                      <a:pt x="459" y="2777"/>
                      <a:pt x="487" y="2726"/>
                    </a:cubicBezTo>
                    <a:cubicBezTo>
                      <a:pt x="547" y="2636"/>
                      <a:pt x="527" y="2626"/>
                      <a:pt x="596" y="2587"/>
                    </a:cubicBezTo>
                    <a:cubicBezTo>
                      <a:pt x="602" y="2585"/>
                      <a:pt x="607" y="2584"/>
                      <a:pt x="612" y="2584"/>
                    </a:cubicBezTo>
                    <a:cubicBezTo>
                      <a:pt x="633" y="2584"/>
                      <a:pt x="649" y="2600"/>
                      <a:pt x="666" y="2617"/>
                    </a:cubicBezTo>
                    <a:cubicBezTo>
                      <a:pt x="676" y="2646"/>
                      <a:pt x="676" y="2686"/>
                      <a:pt x="676" y="2706"/>
                    </a:cubicBezTo>
                    <a:cubicBezTo>
                      <a:pt x="676" y="2745"/>
                      <a:pt x="646" y="2755"/>
                      <a:pt x="566" y="2775"/>
                    </a:cubicBezTo>
                    <a:cubicBezTo>
                      <a:pt x="487" y="2795"/>
                      <a:pt x="507" y="2884"/>
                      <a:pt x="457" y="2964"/>
                    </a:cubicBezTo>
                    <a:cubicBezTo>
                      <a:pt x="439" y="2997"/>
                      <a:pt x="423" y="3011"/>
                      <a:pt x="407" y="3011"/>
                    </a:cubicBezTo>
                    <a:cubicBezTo>
                      <a:pt x="381" y="3011"/>
                      <a:pt x="356" y="2973"/>
                      <a:pt x="319" y="2924"/>
                    </a:cubicBezTo>
                    <a:cubicBezTo>
                      <a:pt x="305" y="2906"/>
                      <a:pt x="295" y="2899"/>
                      <a:pt x="287" y="2899"/>
                    </a:cubicBezTo>
                    <a:cubicBezTo>
                      <a:pt x="258" y="2899"/>
                      <a:pt x="255" y="2985"/>
                      <a:pt x="239" y="3023"/>
                    </a:cubicBezTo>
                    <a:cubicBezTo>
                      <a:pt x="210" y="3073"/>
                      <a:pt x="229" y="3083"/>
                      <a:pt x="160" y="3241"/>
                    </a:cubicBezTo>
                    <a:cubicBezTo>
                      <a:pt x="117" y="3340"/>
                      <a:pt x="120" y="3362"/>
                      <a:pt x="135" y="3362"/>
                    </a:cubicBezTo>
                    <a:cubicBezTo>
                      <a:pt x="145" y="3362"/>
                      <a:pt x="159" y="3354"/>
                      <a:pt x="170" y="3350"/>
                    </a:cubicBezTo>
                    <a:cubicBezTo>
                      <a:pt x="190" y="3340"/>
                      <a:pt x="279" y="3211"/>
                      <a:pt x="329" y="3192"/>
                    </a:cubicBezTo>
                    <a:cubicBezTo>
                      <a:pt x="339" y="3186"/>
                      <a:pt x="346" y="3184"/>
                      <a:pt x="349" y="3184"/>
                    </a:cubicBezTo>
                    <a:cubicBezTo>
                      <a:pt x="366" y="3184"/>
                      <a:pt x="313" y="3240"/>
                      <a:pt x="239" y="3330"/>
                    </a:cubicBezTo>
                    <a:cubicBezTo>
                      <a:pt x="195" y="3392"/>
                      <a:pt x="200" y="3409"/>
                      <a:pt x="222" y="3409"/>
                    </a:cubicBezTo>
                    <a:cubicBezTo>
                      <a:pt x="240" y="3409"/>
                      <a:pt x="267" y="3399"/>
                      <a:pt x="289" y="3390"/>
                    </a:cubicBezTo>
                    <a:cubicBezTo>
                      <a:pt x="296" y="3386"/>
                      <a:pt x="302" y="3385"/>
                      <a:pt x="307" y="3385"/>
                    </a:cubicBezTo>
                    <a:cubicBezTo>
                      <a:pt x="341" y="3385"/>
                      <a:pt x="315" y="3469"/>
                      <a:pt x="289" y="3469"/>
                    </a:cubicBezTo>
                    <a:cubicBezTo>
                      <a:pt x="265" y="3469"/>
                      <a:pt x="229" y="3444"/>
                      <a:pt x="195" y="3444"/>
                    </a:cubicBezTo>
                    <a:cubicBezTo>
                      <a:pt x="186" y="3444"/>
                      <a:pt x="178" y="3445"/>
                      <a:pt x="170" y="3449"/>
                    </a:cubicBezTo>
                    <a:cubicBezTo>
                      <a:pt x="130" y="3459"/>
                      <a:pt x="130" y="3568"/>
                      <a:pt x="100" y="3668"/>
                    </a:cubicBezTo>
                    <a:cubicBezTo>
                      <a:pt x="61" y="3777"/>
                      <a:pt x="51" y="3737"/>
                      <a:pt x="11" y="3906"/>
                    </a:cubicBezTo>
                    <a:cubicBezTo>
                      <a:pt x="0" y="3952"/>
                      <a:pt x="1" y="3970"/>
                      <a:pt x="8" y="3970"/>
                    </a:cubicBezTo>
                    <a:cubicBezTo>
                      <a:pt x="26" y="3970"/>
                      <a:pt x="92" y="3847"/>
                      <a:pt x="120" y="3796"/>
                    </a:cubicBezTo>
                    <a:cubicBezTo>
                      <a:pt x="160" y="3727"/>
                      <a:pt x="140" y="3737"/>
                      <a:pt x="210" y="3687"/>
                    </a:cubicBezTo>
                    <a:cubicBezTo>
                      <a:pt x="225" y="3678"/>
                      <a:pt x="235" y="3673"/>
                      <a:pt x="240" y="3673"/>
                    </a:cubicBezTo>
                    <a:cubicBezTo>
                      <a:pt x="263" y="3673"/>
                      <a:pt x="210" y="3748"/>
                      <a:pt x="170" y="3836"/>
                    </a:cubicBezTo>
                    <a:cubicBezTo>
                      <a:pt x="143" y="3915"/>
                      <a:pt x="152" y="3955"/>
                      <a:pt x="179" y="3955"/>
                    </a:cubicBezTo>
                    <a:cubicBezTo>
                      <a:pt x="192" y="3955"/>
                      <a:pt x="210" y="3945"/>
                      <a:pt x="229" y="3925"/>
                    </a:cubicBezTo>
                    <a:cubicBezTo>
                      <a:pt x="299" y="3856"/>
                      <a:pt x="249" y="3836"/>
                      <a:pt x="279" y="3747"/>
                    </a:cubicBezTo>
                    <a:cubicBezTo>
                      <a:pt x="287" y="3726"/>
                      <a:pt x="295" y="3718"/>
                      <a:pt x="303" y="3718"/>
                    </a:cubicBezTo>
                    <a:cubicBezTo>
                      <a:pt x="327" y="3718"/>
                      <a:pt x="351" y="3787"/>
                      <a:pt x="358" y="3846"/>
                    </a:cubicBezTo>
                    <a:cubicBezTo>
                      <a:pt x="368" y="3915"/>
                      <a:pt x="338" y="3906"/>
                      <a:pt x="289" y="4005"/>
                    </a:cubicBezTo>
                    <a:cubicBezTo>
                      <a:pt x="272" y="4035"/>
                      <a:pt x="268" y="4046"/>
                      <a:pt x="272" y="4046"/>
                    </a:cubicBezTo>
                    <a:cubicBezTo>
                      <a:pt x="280" y="4046"/>
                      <a:pt x="319" y="4005"/>
                      <a:pt x="358" y="3985"/>
                    </a:cubicBezTo>
                    <a:cubicBezTo>
                      <a:pt x="408" y="3945"/>
                      <a:pt x="398" y="3886"/>
                      <a:pt x="418" y="3866"/>
                    </a:cubicBezTo>
                    <a:cubicBezTo>
                      <a:pt x="419" y="3865"/>
                      <a:pt x="421" y="3865"/>
                      <a:pt x="423" y="3865"/>
                    </a:cubicBezTo>
                    <a:cubicBezTo>
                      <a:pt x="443" y="3865"/>
                      <a:pt x="476" y="3918"/>
                      <a:pt x="457" y="3945"/>
                    </a:cubicBezTo>
                    <a:cubicBezTo>
                      <a:pt x="438" y="3975"/>
                      <a:pt x="428" y="3975"/>
                      <a:pt x="388" y="4015"/>
                    </a:cubicBezTo>
                    <a:cubicBezTo>
                      <a:pt x="348" y="4054"/>
                      <a:pt x="378" y="4064"/>
                      <a:pt x="309" y="4144"/>
                    </a:cubicBezTo>
                    <a:cubicBezTo>
                      <a:pt x="292" y="4163"/>
                      <a:pt x="278" y="4170"/>
                      <a:pt x="266" y="4170"/>
                    </a:cubicBezTo>
                    <a:cubicBezTo>
                      <a:pt x="226" y="4170"/>
                      <a:pt x="200" y="4094"/>
                      <a:pt x="140" y="4064"/>
                    </a:cubicBezTo>
                    <a:cubicBezTo>
                      <a:pt x="127" y="4059"/>
                      <a:pt x="118" y="4057"/>
                      <a:pt x="112" y="4057"/>
                    </a:cubicBezTo>
                    <a:cubicBezTo>
                      <a:pt x="81" y="4057"/>
                      <a:pt x="127" y="4114"/>
                      <a:pt x="110" y="4163"/>
                    </a:cubicBezTo>
                    <a:cubicBezTo>
                      <a:pt x="100" y="4173"/>
                      <a:pt x="81" y="4183"/>
                      <a:pt x="71" y="4193"/>
                    </a:cubicBezTo>
                    <a:cubicBezTo>
                      <a:pt x="93" y="4215"/>
                      <a:pt x="132" y="4227"/>
                      <a:pt x="163" y="4227"/>
                    </a:cubicBezTo>
                    <a:cubicBezTo>
                      <a:pt x="173" y="4227"/>
                      <a:pt x="182" y="4225"/>
                      <a:pt x="190" y="4223"/>
                    </a:cubicBezTo>
                    <a:cubicBezTo>
                      <a:pt x="191" y="4222"/>
                      <a:pt x="192" y="4222"/>
                      <a:pt x="193" y="4222"/>
                    </a:cubicBezTo>
                    <a:cubicBezTo>
                      <a:pt x="225" y="4222"/>
                      <a:pt x="168" y="4353"/>
                      <a:pt x="110" y="4391"/>
                    </a:cubicBezTo>
                    <a:cubicBezTo>
                      <a:pt x="110" y="4391"/>
                      <a:pt x="110" y="4391"/>
                      <a:pt x="100" y="4401"/>
                    </a:cubicBezTo>
                    <a:lnTo>
                      <a:pt x="110" y="4401"/>
                    </a:lnTo>
                    <a:cubicBezTo>
                      <a:pt x="130" y="4401"/>
                      <a:pt x="130" y="4411"/>
                      <a:pt x="110" y="4441"/>
                    </a:cubicBezTo>
                    <a:cubicBezTo>
                      <a:pt x="121" y="4448"/>
                      <a:pt x="135" y="4453"/>
                      <a:pt x="151" y="4453"/>
                    </a:cubicBezTo>
                    <a:cubicBezTo>
                      <a:pt x="178" y="4453"/>
                      <a:pt x="211" y="4439"/>
                      <a:pt x="249" y="4401"/>
                    </a:cubicBezTo>
                    <a:cubicBezTo>
                      <a:pt x="260" y="4394"/>
                      <a:pt x="269" y="4391"/>
                      <a:pt x="278" y="4391"/>
                    </a:cubicBezTo>
                    <a:cubicBezTo>
                      <a:pt x="294" y="4391"/>
                      <a:pt x="309" y="4402"/>
                      <a:pt x="329" y="4421"/>
                    </a:cubicBezTo>
                    <a:cubicBezTo>
                      <a:pt x="393" y="4376"/>
                      <a:pt x="449" y="4360"/>
                      <a:pt x="522" y="4360"/>
                    </a:cubicBezTo>
                    <a:cubicBezTo>
                      <a:pt x="561" y="4360"/>
                      <a:pt x="604" y="4365"/>
                      <a:pt x="656" y="4372"/>
                    </a:cubicBezTo>
                    <a:cubicBezTo>
                      <a:pt x="820" y="4404"/>
                      <a:pt x="991" y="4540"/>
                      <a:pt x="1102" y="4540"/>
                    </a:cubicBezTo>
                    <a:cubicBezTo>
                      <a:pt x="1124" y="4540"/>
                      <a:pt x="1144" y="4534"/>
                      <a:pt x="1161" y="4520"/>
                    </a:cubicBezTo>
                    <a:cubicBezTo>
                      <a:pt x="1261" y="4441"/>
                      <a:pt x="1082" y="4332"/>
                      <a:pt x="1221" y="4322"/>
                    </a:cubicBezTo>
                    <a:cubicBezTo>
                      <a:pt x="1350" y="4312"/>
                      <a:pt x="1816" y="4282"/>
                      <a:pt x="1677" y="4183"/>
                    </a:cubicBezTo>
                    <a:cubicBezTo>
                      <a:pt x="1528" y="4094"/>
                      <a:pt x="1439" y="3975"/>
                      <a:pt x="1439" y="3975"/>
                    </a:cubicBezTo>
                    <a:cubicBezTo>
                      <a:pt x="1439" y="3975"/>
                      <a:pt x="1367" y="3748"/>
                      <a:pt x="1261" y="3748"/>
                    </a:cubicBezTo>
                    <a:cubicBezTo>
                      <a:pt x="1231" y="3748"/>
                      <a:pt x="1197" y="3767"/>
                      <a:pt x="1161" y="3816"/>
                    </a:cubicBezTo>
                    <a:cubicBezTo>
                      <a:pt x="1064" y="3950"/>
                      <a:pt x="997" y="3991"/>
                      <a:pt x="948" y="3991"/>
                    </a:cubicBezTo>
                    <a:cubicBezTo>
                      <a:pt x="917" y="3991"/>
                      <a:pt x="893" y="3974"/>
                      <a:pt x="874" y="3955"/>
                    </a:cubicBezTo>
                    <a:cubicBezTo>
                      <a:pt x="829" y="3910"/>
                      <a:pt x="829" y="3821"/>
                      <a:pt x="811" y="3821"/>
                    </a:cubicBezTo>
                    <a:cubicBezTo>
                      <a:pt x="805" y="3821"/>
                      <a:pt x="797" y="3831"/>
                      <a:pt x="785" y="3856"/>
                    </a:cubicBezTo>
                    <a:cubicBezTo>
                      <a:pt x="759" y="3899"/>
                      <a:pt x="694" y="3926"/>
                      <a:pt x="646" y="3926"/>
                    </a:cubicBezTo>
                    <a:cubicBezTo>
                      <a:pt x="585" y="3926"/>
                      <a:pt x="550" y="3882"/>
                      <a:pt x="656" y="3777"/>
                    </a:cubicBezTo>
                    <a:cubicBezTo>
                      <a:pt x="811" y="3614"/>
                      <a:pt x="919" y="3491"/>
                      <a:pt x="996" y="3491"/>
                    </a:cubicBezTo>
                    <a:cubicBezTo>
                      <a:pt x="1013" y="3491"/>
                      <a:pt x="1028" y="3497"/>
                      <a:pt x="1042" y="3509"/>
                    </a:cubicBezTo>
                    <a:cubicBezTo>
                      <a:pt x="1059" y="3520"/>
                      <a:pt x="1071" y="3525"/>
                      <a:pt x="1082" y="3525"/>
                    </a:cubicBezTo>
                    <a:cubicBezTo>
                      <a:pt x="1128" y="3525"/>
                      <a:pt x="1138" y="3428"/>
                      <a:pt x="1300" y="3330"/>
                    </a:cubicBezTo>
                    <a:cubicBezTo>
                      <a:pt x="1386" y="3278"/>
                      <a:pt x="1450" y="3269"/>
                      <a:pt x="1504" y="3269"/>
                    </a:cubicBezTo>
                    <a:cubicBezTo>
                      <a:pt x="1530" y="3269"/>
                      <a:pt x="1555" y="3271"/>
                      <a:pt x="1578" y="3271"/>
                    </a:cubicBezTo>
                    <a:cubicBezTo>
                      <a:pt x="1537" y="3198"/>
                      <a:pt x="1557" y="3144"/>
                      <a:pt x="1593" y="3144"/>
                    </a:cubicBezTo>
                    <a:cubicBezTo>
                      <a:pt x="1600" y="3144"/>
                      <a:pt x="1609" y="3147"/>
                      <a:pt x="1618" y="3152"/>
                    </a:cubicBezTo>
                    <a:cubicBezTo>
                      <a:pt x="1637" y="3162"/>
                      <a:pt x="1647" y="3211"/>
                      <a:pt x="1657" y="3251"/>
                    </a:cubicBezTo>
                    <a:cubicBezTo>
                      <a:pt x="1667" y="3251"/>
                      <a:pt x="1677" y="3251"/>
                      <a:pt x="1677" y="3241"/>
                    </a:cubicBezTo>
                    <a:cubicBezTo>
                      <a:pt x="1707" y="3231"/>
                      <a:pt x="1736" y="3211"/>
                      <a:pt x="1766" y="3202"/>
                    </a:cubicBezTo>
                    <a:cubicBezTo>
                      <a:pt x="1707" y="3063"/>
                      <a:pt x="1667" y="3122"/>
                      <a:pt x="1647" y="3083"/>
                    </a:cubicBezTo>
                    <a:cubicBezTo>
                      <a:pt x="1622" y="3041"/>
                      <a:pt x="1604" y="2886"/>
                      <a:pt x="1569" y="2886"/>
                    </a:cubicBezTo>
                    <a:cubicBezTo>
                      <a:pt x="1563" y="2886"/>
                      <a:pt x="1556" y="2892"/>
                      <a:pt x="1548" y="2904"/>
                    </a:cubicBezTo>
                    <a:cubicBezTo>
                      <a:pt x="1504" y="2963"/>
                      <a:pt x="1487" y="3032"/>
                      <a:pt x="1461" y="3032"/>
                    </a:cubicBezTo>
                    <a:cubicBezTo>
                      <a:pt x="1452" y="3032"/>
                      <a:pt x="1442" y="3024"/>
                      <a:pt x="1429" y="3003"/>
                    </a:cubicBezTo>
                    <a:cubicBezTo>
                      <a:pt x="1399" y="2964"/>
                      <a:pt x="1399" y="2934"/>
                      <a:pt x="1389" y="2904"/>
                    </a:cubicBezTo>
                    <a:cubicBezTo>
                      <a:pt x="1290" y="2904"/>
                      <a:pt x="1171" y="2864"/>
                      <a:pt x="1132" y="2765"/>
                    </a:cubicBezTo>
                    <a:cubicBezTo>
                      <a:pt x="1118" y="2734"/>
                      <a:pt x="1100" y="2723"/>
                      <a:pt x="1081" y="2723"/>
                    </a:cubicBezTo>
                    <a:cubicBezTo>
                      <a:pt x="1035" y="2723"/>
                      <a:pt x="983" y="2783"/>
                      <a:pt x="968" y="2783"/>
                    </a:cubicBezTo>
                    <a:cubicBezTo>
                      <a:pt x="961" y="2783"/>
                      <a:pt x="961" y="2771"/>
                      <a:pt x="973" y="2736"/>
                    </a:cubicBezTo>
                    <a:cubicBezTo>
                      <a:pt x="1012" y="2637"/>
                      <a:pt x="1065" y="2578"/>
                      <a:pt x="1128" y="2578"/>
                    </a:cubicBezTo>
                    <a:cubicBezTo>
                      <a:pt x="1159" y="2578"/>
                      <a:pt x="1194" y="2593"/>
                      <a:pt x="1231" y="2626"/>
                    </a:cubicBezTo>
                    <a:lnTo>
                      <a:pt x="1241" y="2626"/>
                    </a:lnTo>
                    <a:cubicBezTo>
                      <a:pt x="1241" y="2607"/>
                      <a:pt x="1231" y="2587"/>
                      <a:pt x="1241" y="2577"/>
                    </a:cubicBezTo>
                    <a:cubicBezTo>
                      <a:pt x="1241" y="2562"/>
                      <a:pt x="1246" y="2553"/>
                      <a:pt x="1253" y="2553"/>
                    </a:cubicBezTo>
                    <a:cubicBezTo>
                      <a:pt x="1255" y="2553"/>
                      <a:pt x="1258" y="2554"/>
                      <a:pt x="1261" y="2557"/>
                    </a:cubicBezTo>
                    <a:lnTo>
                      <a:pt x="1270" y="2557"/>
                    </a:lnTo>
                    <a:cubicBezTo>
                      <a:pt x="1310" y="2577"/>
                      <a:pt x="1320" y="2607"/>
                      <a:pt x="1340" y="2646"/>
                    </a:cubicBezTo>
                    <a:cubicBezTo>
                      <a:pt x="1340" y="2656"/>
                      <a:pt x="1340" y="2656"/>
                      <a:pt x="1340" y="2656"/>
                    </a:cubicBezTo>
                    <a:cubicBezTo>
                      <a:pt x="1409" y="2646"/>
                      <a:pt x="1479" y="2577"/>
                      <a:pt x="1479" y="2507"/>
                    </a:cubicBezTo>
                    <a:lnTo>
                      <a:pt x="1479" y="2507"/>
                    </a:lnTo>
                    <a:cubicBezTo>
                      <a:pt x="1467" y="2513"/>
                      <a:pt x="1456" y="2519"/>
                      <a:pt x="1446" y="2519"/>
                    </a:cubicBezTo>
                    <a:cubicBezTo>
                      <a:pt x="1439" y="2519"/>
                      <a:pt x="1433" y="2516"/>
                      <a:pt x="1429" y="2507"/>
                    </a:cubicBezTo>
                    <a:cubicBezTo>
                      <a:pt x="1389" y="2468"/>
                      <a:pt x="1459" y="2408"/>
                      <a:pt x="1399" y="2408"/>
                    </a:cubicBezTo>
                    <a:cubicBezTo>
                      <a:pt x="1350" y="2398"/>
                      <a:pt x="1171" y="2379"/>
                      <a:pt x="1221" y="2329"/>
                    </a:cubicBezTo>
                    <a:cubicBezTo>
                      <a:pt x="1280" y="2279"/>
                      <a:pt x="1320" y="2220"/>
                      <a:pt x="1320" y="2220"/>
                    </a:cubicBezTo>
                    <a:cubicBezTo>
                      <a:pt x="1320" y="2220"/>
                      <a:pt x="1344" y="2098"/>
                      <a:pt x="1388" y="2098"/>
                    </a:cubicBezTo>
                    <a:cubicBezTo>
                      <a:pt x="1401" y="2098"/>
                      <a:pt x="1414" y="2107"/>
                      <a:pt x="1429" y="2131"/>
                    </a:cubicBezTo>
                    <a:cubicBezTo>
                      <a:pt x="1466" y="2205"/>
                      <a:pt x="1492" y="2225"/>
                      <a:pt x="1510" y="2225"/>
                    </a:cubicBezTo>
                    <a:cubicBezTo>
                      <a:pt x="1522" y="2225"/>
                      <a:pt x="1531" y="2218"/>
                      <a:pt x="1538" y="2210"/>
                    </a:cubicBezTo>
                    <a:cubicBezTo>
                      <a:pt x="1553" y="2188"/>
                      <a:pt x="1551" y="2139"/>
                      <a:pt x="1557" y="2139"/>
                    </a:cubicBezTo>
                    <a:cubicBezTo>
                      <a:pt x="1560" y="2139"/>
                      <a:pt x="1563" y="2145"/>
                      <a:pt x="1568" y="2160"/>
                    </a:cubicBezTo>
                    <a:cubicBezTo>
                      <a:pt x="1581" y="2182"/>
                      <a:pt x="1607" y="2196"/>
                      <a:pt x="1626" y="2196"/>
                    </a:cubicBezTo>
                    <a:cubicBezTo>
                      <a:pt x="1650" y="2196"/>
                      <a:pt x="1662" y="2172"/>
                      <a:pt x="1618" y="2111"/>
                    </a:cubicBezTo>
                    <a:cubicBezTo>
                      <a:pt x="1568" y="2041"/>
                      <a:pt x="1538" y="1992"/>
                      <a:pt x="1508" y="1972"/>
                    </a:cubicBezTo>
                    <a:cubicBezTo>
                      <a:pt x="1499" y="1972"/>
                      <a:pt x="1499" y="1962"/>
                      <a:pt x="1489" y="1962"/>
                    </a:cubicBezTo>
                    <a:cubicBezTo>
                      <a:pt x="1479" y="1962"/>
                      <a:pt x="1479" y="1962"/>
                      <a:pt x="1469" y="1972"/>
                    </a:cubicBezTo>
                    <a:cubicBezTo>
                      <a:pt x="1463" y="1978"/>
                      <a:pt x="1459" y="1980"/>
                      <a:pt x="1455" y="1980"/>
                    </a:cubicBezTo>
                    <a:cubicBezTo>
                      <a:pt x="1447" y="1980"/>
                      <a:pt x="1443" y="1966"/>
                      <a:pt x="1429" y="1952"/>
                    </a:cubicBezTo>
                    <a:cubicBezTo>
                      <a:pt x="1280" y="1922"/>
                      <a:pt x="1112" y="1932"/>
                      <a:pt x="1221" y="1833"/>
                    </a:cubicBezTo>
                    <a:cubicBezTo>
                      <a:pt x="1211" y="1813"/>
                      <a:pt x="1181" y="1803"/>
                      <a:pt x="1151" y="1784"/>
                    </a:cubicBezTo>
                    <a:cubicBezTo>
                      <a:pt x="1132" y="1764"/>
                      <a:pt x="1112" y="1744"/>
                      <a:pt x="1112" y="1724"/>
                    </a:cubicBezTo>
                    <a:cubicBezTo>
                      <a:pt x="1112" y="1714"/>
                      <a:pt x="1112" y="1704"/>
                      <a:pt x="1142" y="1685"/>
                    </a:cubicBezTo>
                    <a:cubicBezTo>
                      <a:pt x="1203" y="1644"/>
                      <a:pt x="1231" y="1617"/>
                      <a:pt x="1256" y="1617"/>
                    </a:cubicBezTo>
                    <a:cubicBezTo>
                      <a:pt x="1267" y="1617"/>
                      <a:pt x="1278" y="1622"/>
                      <a:pt x="1290" y="1635"/>
                    </a:cubicBezTo>
                    <a:cubicBezTo>
                      <a:pt x="1304" y="1648"/>
                      <a:pt x="1321" y="1655"/>
                      <a:pt x="1340" y="1655"/>
                    </a:cubicBezTo>
                    <a:cubicBezTo>
                      <a:pt x="1377" y="1655"/>
                      <a:pt x="1419" y="1628"/>
                      <a:pt x="1439" y="1575"/>
                    </a:cubicBezTo>
                    <a:cubicBezTo>
                      <a:pt x="1444" y="1556"/>
                      <a:pt x="1451" y="1550"/>
                      <a:pt x="1458" y="1550"/>
                    </a:cubicBezTo>
                    <a:cubicBezTo>
                      <a:pt x="1475" y="1550"/>
                      <a:pt x="1495" y="1581"/>
                      <a:pt x="1501" y="1581"/>
                    </a:cubicBezTo>
                    <a:cubicBezTo>
                      <a:pt x="1503" y="1581"/>
                      <a:pt x="1503" y="1575"/>
                      <a:pt x="1499" y="1556"/>
                    </a:cubicBezTo>
                    <a:cubicBezTo>
                      <a:pt x="1485" y="1503"/>
                      <a:pt x="1463" y="1472"/>
                      <a:pt x="1438" y="1472"/>
                    </a:cubicBezTo>
                    <a:cubicBezTo>
                      <a:pt x="1426" y="1472"/>
                      <a:pt x="1413" y="1480"/>
                      <a:pt x="1399" y="1496"/>
                    </a:cubicBezTo>
                    <a:cubicBezTo>
                      <a:pt x="1387" y="1511"/>
                      <a:pt x="1374" y="1517"/>
                      <a:pt x="1361" y="1517"/>
                    </a:cubicBezTo>
                    <a:cubicBezTo>
                      <a:pt x="1321" y="1517"/>
                      <a:pt x="1285" y="1459"/>
                      <a:pt x="1300" y="1407"/>
                    </a:cubicBezTo>
                    <a:cubicBezTo>
                      <a:pt x="1314" y="1357"/>
                      <a:pt x="1379" y="1313"/>
                      <a:pt x="1372" y="1313"/>
                    </a:cubicBezTo>
                    <a:cubicBezTo>
                      <a:pt x="1369" y="1313"/>
                      <a:pt x="1354" y="1320"/>
                      <a:pt x="1320" y="1337"/>
                    </a:cubicBezTo>
                    <a:cubicBezTo>
                      <a:pt x="1201" y="1387"/>
                      <a:pt x="1231" y="1377"/>
                      <a:pt x="1251" y="1437"/>
                    </a:cubicBezTo>
                    <a:cubicBezTo>
                      <a:pt x="1256" y="1471"/>
                      <a:pt x="1220" y="1508"/>
                      <a:pt x="1190" y="1508"/>
                    </a:cubicBezTo>
                    <a:cubicBezTo>
                      <a:pt x="1167" y="1508"/>
                      <a:pt x="1147" y="1486"/>
                      <a:pt x="1151" y="1427"/>
                    </a:cubicBezTo>
                    <a:cubicBezTo>
                      <a:pt x="1161" y="1278"/>
                      <a:pt x="1092" y="1169"/>
                      <a:pt x="1181" y="1169"/>
                    </a:cubicBezTo>
                    <a:cubicBezTo>
                      <a:pt x="1241" y="1169"/>
                      <a:pt x="1243" y="1200"/>
                      <a:pt x="1250" y="1200"/>
                    </a:cubicBezTo>
                    <a:cubicBezTo>
                      <a:pt x="1253" y="1200"/>
                      <a:pt x="1257" y="1192"/>
                      <a:pt x="1270" y="1169"/>
                    </a:cubicBezTo>
                    <a:cubicBezTo>
                      <a:pt x="1310" y="1109"/>
                      <a:pt x="1469" y="1159"/>
                      <a:pt x="1399" y="1070"/>
                    </a:cubicBezTo>
                    <a:cubicBezTo>
                      <a:pt x="1350" y="1020"/>
                      <a:pt x="1330" y="981"/>
                      <a:pt x="1300" y="971"/>
                    </a:cubicBezTo>
                    <a:cubicBezTo>
                      <a:pt x="1296" y="966"/>
                      <a:pt x="1292" y="964"/>
                      <a:pt x="1287" y="964"/>
                    </a:cubicBezTo>
                    <a:cubicBezTo>
                      <a:pt x="1280" y="964"/>
                      <a:pt x="1272" y="969"/>
                      <a:pt x="1261" y="981"/>
                    </a:cubicBezTo>
                    <a:lnTo>
                      <a:pt x="1251" y="981"/>
                    </a:lnTo>
                    <a:cubicBezTo>
                      <a:pt x="1231" y="1010"/>
                      <a:pt x="1211" y="1020"/>
                      <a:pt x="1191" y="1030"/>
                    </a:cubicBezTo>
                    <a:cubicBezTo>
                      <a:pt x="1186" y="1031"/>
                      <a:pt x="1181" y="1031"/>
                      <a:pt x="1176" y="1031"/>
                    </a:cubicBezTo>
                    <a:cubicBezTo>
                      <a:pt x="1127" y="1031"/>
                      <a:pt x="1105" y="988"/>
                      <a:pt x="1142" y="961"/>
                    </a:cubicBezTo>
                    <a:cubicBezTo>
                      <a:pt x="1142" y="961"/>
                      <a:pt x="1142" y="961"/>
                      <a:pt x="1142" y="951"/>
                    </a:cubicBezTo>
                    <a:cubicBezTo>
                      <a:pt x="1171" y="931"/>
                      <a:pt x="1201" y="881"/>
                      <a:pt x="1211" y="832"/>
                    </a:cubicBezTo>
                    <a:cubicBezTo>
                      <a:pt x="1221" y="812"/>
                      <a:pt x="1221" y="802"/>
                      <a:pt x="1211" y="792"/>
                    </a:cubicBezTo>
                    <a:lnTo>
                      <a:pt x="1161" y="792"/>
                    </a:lnTo>
                    <a:cubicBezTo>
                      <a:pt x="1122" y="782"/>
                      <a:pt x="1082" y="762"/>
                      <a:pt x="1072" y="723"/>
                    </a:cubicBezTo>
                    <a:cubicBezTo>
                      <a:pt x="1072" y="696"/>
                      <a:pt x="1063" y="696"/>
                      <a:pt x="1055" y="696"/>
                    </a:cubicBezTo>
                    <a:lnTo>
                      <a:pt x="1055" y="696"/>
                    </a:lnTo>
                    <a:cubicBezTo>
                      <a:pt x="1050" y="696"/>
                      <a:pt x="1046" y="696"/>
                      <a:pt x="1042" y="693"/>
                    </a:cubicBezTo>
                    <a:cubicBezTo>
                      <a:pt x="1042" y="693"/>
                      <a:pt x="1042" y="683"/>
                      <a:pt x="1042" y="683"/>
                    </a:cubicBezTo>
                    <a:cubicBezTo>
                      <a:pt x="1042" y="653"/>
                      <a:pt x="1062" y="574"/>
                      <a:pt x="1092" y="515"/>
                    </a:cubicBezTo>
                    <a:cubicBezTo>
                      <a:pt x="1102" y="515"/>
                      <a:pt x="1102" y="505"/>
                      <a:pt x="1102" y="505"/>
                    </a:cubicBezTo>
                    <a:cubicBezTo>
                      <a:pt x="1102" y="505"/>
                      <a:pt x="1102" y="495"/>
                      <a:pt x="1112" y="495"/>
                    </a:cubicBezTo>
                    <a:cubicBezTo>
                      <a:pt x="1127" y="464"/>
                      <a:pt x="1165" y="451"/>
                      <a:pt x="1156" y="451"/>
                    </a:cubicBezTo>
                    <a:cubicBezTo>
                      <a:pt x="1153" y="451"/>
                      <a:pt x="1146" y="453"/>
                      <a:pt x="1132" y="455"/>
                    </a:cubicBezTo>
                    <a:cubicBezTo>
                      <a:pt x="1112" y="455"/>
                      <a:pt x="1102" y="465"/>
                      <a:pt x="1082" y="475"/>
                    </a:cubicBezTo>
                    <a:cubicBezTo>
                      <a:pt x="1082" y="485"/>
                      <a:pt x="1072" y="495"/>
                      <a:pt x="1062" y="505"/>
                    </a:cubicBezTo>
                    <a:cubicBezTo>
                      <a:pt x="1044" y="523"/>
                      <a:pt x="1030" y="541"/>
                      <a:pt x="1021" y="541"/>
                    </a:cubicBezTo>
                    <a:cubicBezTo>
                      <a:pt x="1016" y="541"/>
                      <a:pt x="1013" y="534"/>
                      <a:pt x="1013" y="515"/>
                    </a:cubicBezTo>
                    <a:cubicBezTo>
                      <a:pt x="1013" y="505"/>
                      <a:pt x="1013" y="495"/>
                      <a:pt x="1013" y="495"/>
                    </a:cubicBezTo>
                    <a:cubicBezTo>
                      <a:pt x="1013" y="465"/>
                      <a:pt x="1013" y="445"/>
                      <a:pt x="1013" y="415"/>
                    </a:cubicBezTo>
                    <a:cubicBezTo>
                      <a:pt x="1003" y="366"/>
                      <a:pt x="1003" y="306"/>
                      <a:pt x="983" y="277"/>
                    </a:cubicBezTo>
                    <a:cubicBezTo>
                      <a:pt x="967" y="238"/>
                      <a:pt x="952" y="1"/>
                      <a:pt x="9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5" name="Google Shape;3795;p21"/>
              <p:cNvSpPr/>
              <p:nvPr/>
            </p:nvSpPr>
            <p:spPr>
              <a:xfrm>
                <a:off x="10411644" y="-924647"/>
                <a:ext cx="1771" cy="2898"/>
              </a:xfrm>
              <a:custGeom>
                <a:avLst/>
                <a:gdLst/>
                <a:ahLst/>
                <a:cxnLst/>
                <a:rect l="l" t="t" r="r" b="b"/>
                <a:pathLst>
                  <a:path w="11" h="18" extrusionOk="0">
                    <a:moveTo>
                      <a:pt x="0" y="1"/>
                    </a:moveTo>
                    <a:cubicBezTo>
                      <a:pt x="0" y="12"/>
                      <a:pt x="0" y="17"/>
                      <a:pt x="2" y="17"/>
                    </a:cubicBezTo>
                    <a:cubicBezTo>
                      <a:pt x="4" y="17"/>
                      <a:pt x="6" y="15"/>
                      <a:pt x="10" y="11"/>
                    </a:cubicBezTo>
                    <a:cubicBezTo>
                      <a:pt x="10" y="1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6" name="Google Shape;3796;p21"/>
              <p:cNvSpPr/>
              <p:nvPr/>
            </p:nvSpPr>
            <p:spPr>
              <a:xfrm>
                <a:off x="10417119" y="-926579"/>
                <a:ext cx="66502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21" extrusionOk="0">
                    <a:moveTo>
                      <a:pt x="310" y="1"/>
                    </a:moveTo>
                    <a:cubicBezTo>
                      <a:pt x="302" y="1"/>
                      <a:pt x="293" y="1"/>
                      <a:pt x="283" y="3"/>
                    </a:cubicBezTo>
                    <a:cubicBezTo>
                      <a:pt x="274" y="23"/>
                      <a:pt x="264" y="32"/>
                      <a:pt x="254" y="52"/>
                    </a:cubicBezTo>
                    <a:cubicBezTo>
                      <a:pt x="234" y="72"/>
                      <a:pt x="224" y="92"/>
                      <a:pt x="224" y="92"/>
                    </a:cubicBezTo>
                    <a:cubicBezTo>
                      <a:pt x="224" y="92"/>
                      <a:pt x="186" y="105"/>
                      <a:pt x="140" y="105"/>
                    </a:cubicBezTo>
                    <a:cubicBezTo>
                      <a:pt x="129" y="105"/>
                      <a:pt x="117" y="104"/>
                      <a:pt x="105" y="102"/>
                    </a:cubicBezTo>
                    <a:cubicBezTo>
                      <a:pt x="65" y="82"/>
                      <a:pt x="55" y="82"/>
                      <a:pt x="26" y="82"/>
                    </a:cubicBezTo>
                    <a:cubicBezTo>
                      <a:pt x="16" y="92"/>
                      <a:pt x="16" y="102"/>
                      <a:pt x="16" y="102"/>
                    </a:cubicBezTo>
                    <a:cubicBezTo>
                      <a:pt x="0" y="156"/>
                      <a:pt x="39" y="216"/>
                      <a:pt x="81" y="216"/>
                    </a:cubicBezTo>
                    <a:cubicBezTo>
                      <a:pt x="92" y="216"/>
                      <a:pt x="104" y="212"/>
                      <a:pt x="115" y="201"/>
                    </a:cubicBezTo>
                    <a:cubicBezTo>
                      <a:pt x="131" y="181"/>
                      <a:pt x="147" y="172"/>
                      <a:pt x="162" y="172"/>
                    </a:cubicBezTo>
                    <a:cubicBezTo>
                      <a:pt x="183" y="172"/>
                      <a:pt x="202" y="191"/>
                      <a:pt x="214" y="221"/>
                    </a:cubicBezTo>
                    <a:cubicBezTo>
                      <a:pt x="313" y="191"/>
                      <a:pt x="363" y="181"/>
                      <a:pt x="363" y="161"/>
                    </a:cubicBezTo>
                    <a:cubicBezTo>
                      <a:pt x="354" y="115"/>
                      <a:pt x="413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7" name="Google Shape;3797;p21"/>
              <p:cNvSpPr/>
              <p:nvPr/>
            </p:nvSpPr>
            <p:spPr>
              <a:xfrm>
                <a:off x="10427585" y="-915147"/>
                <a:ext cx="204499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25" extrusionOk="0">
                    <a:moveTo>
                      <a:pt x="1213" y="1"/>
                    </a:moveTo>
                    <a:cubicBezTo>
                      <a:pt x="1179" y="1"/>
                      <a:pt x="1171" y="64"/>
                      <a:pt x="1131" y="80"/>
                    </a:cubicBezTo>
                    <a:cubicBezTo>
                      <a:pt x="1124" y="82"/>
                      <a:pt x="1117" y="82"/>
                      <a:pt x="1111" y="82"/>
                    </a:cubicBezTo>
                    <a:cubicBezTo>
                      <a:pt x="1070" y="82"/>
                      <a:pt x="1039" y="59"/>
                      <a:pt x="1022" y="51"/>
                    </a:cubicBezTo>
                    <a:cubicBezTo>
                      <a:pt x="1002" y="80"/>
                      <a:pt x="982" y="120"/>
                      <a:pt x="952" y="160"/>
                    </a:cubicBezTo>
                    <a:cubicBezTo>
                      <a:pt x="877" y="251"/>
                      <a:pt x="788" y="296"/>
                      <a:pt x="731" y="296"/>
                    </a:cubicBezTo>
                    <a:cubicBezTo>
                      <a:pt x="682" y="296"/>
                      <a:pt x="657" y="263"/>
                      <a:pt x="685" y="199"/>
                    </a:cubicBezTo>
                    <a:cubicBezTo>
                      <a:pt x="709" y="126"/>
                      <a:pt x="707" y="84"/>
                      <a:pt x="680" y="84"/>
                    </a:cubicBezTo>
                    <a:cubicBezTo>
                      <a:pt x="651" y="84"/>
                      <a:pt x="596" y="129"/>
                      <a:pt x="516" y="229"/>
                    </a:cubicBezTo>
                    <a:cubicBezTo>
                      <a:pt x="367" y="418"/>
                      <a:pt x="238" y="299"/>
                      <a:pt x="70" y="378"/>
                    </a:cubicBezTo>
                    <a:cubicBezTo>
                      <a:pt x="70" y="398"/>
                      <a:pt x="30" y="437"/>
                      <a:pt x="0" y="477"/>
                    </a:cubicBezTo>
                    <a:cubicBezTo>
                      <a:pt x="10" y="477"/>
                      <a:pt x="20" y="477"/>
                      <a:pt x="20" y="487"/>
                    </a:cubicBezTo>
                    <a:cubicBezTo>
                      <a:pt x="50" y="507"/>
                      <a:pt x="60" y="517"/>
                      <a:pt x="80" y="537"/>
                    </a:cubicBezTo>
                    <a:cubicBezTo>
                      <a:pt x="80" y="527"/>
                      <a:pt x="100" y="527"/>
                      <a:pt x="100" y="517"/>
                    </a:cubicBezTo>
                    <a:cubicBezTo>
                      <a:pt x="115" y="507"/>
                      <a:pt x="125" y="502"/>
                      <a:pt x="132" y="502"/>
                    </a:cubicBezTo>
                    <a:cubicBezTo>
                      <a:pt x="153" y="502"/>
                      <a:pt x="144" y="539"/>
                      <a:pt x="129" y="576"/>
                    </a:cubicBezTo>
                    <a:lnTo>
                      <a:pt x="139" y="576"/>
                    </a:lnTo>
                    <a:cubicBezTo>
                      <a:pt x="144" y="571"/>
                      <a:pt x="150" y="568"/>
                      <a:pt x="157" y="568"/>
                    </a:cubicBezTo>
                    <a:cubicBezTo>
                      <a:pt x="187" y="568"/>
                      <a:pt x="232" y="623"/>
                      <a:pt x="298" y="705"/>
                    </a:cubicBezTo>
                    <a:cubicBezTo>
                      <a:pt x="337" y="595"/>
                      <a:pt x="376" y="454"/>
                      <a:pt x="445" y="454"/>
                    </a:cubicBezTo>
                    <a:cubicBezTo>
                      <a:pt x="463" y="454"/>
                      <a:pt x="483" y="464"/>
                      <a:pt x="506" y="487"/>
                    </a:cubicBezTo>
                    <a:cubicBezTo>
                      <a:pt x="623" y="589"/>
                      <a:pt x="665" y="724"/>
                      <a:pt x="730" y="724"/>
                    </a:cubicBezTo>
                    <a:cubicBezTo>
                      <a:pt x="753" y="724"/>
                      <a:pt x="780" y="707"/>
                      <a:pt x="813" y="665"/>
                    </a:cubicBezTo>
                    <a:cubicBezTo>
                      <a:pt x="942" y="517"/>
                      <a:pt x="883" y="368"/>
                      <a:pt x="1081" y="328"/>
                    </a:cubicBezTo>
                    <a:cubicBezTo>
                      <a:pt x="1101" y="328"/>
                      <a:pt x="1111" y="318"/>
                      <a:pt x="1131" y="318"/>
                    </a:cubicBezTo>
                    <a:cubicBezTo>
                      <a:pt x="1131" y="308"/>
                      <a:pt x="1141" y="308"/>
                      <a:pt x="1151" y="299"/>
                    </a:cubicBezTo>
                    <a:lnTo>
                      <a:pt x="1170" y="299"/>
                    </a:lnTo>
                    <a:cubicBezTo>
                      <a:pt x="1270" y="259"/>
                      <a:pt x="1250" y="199"/>
                      <a:pt x="1250" y="140"/>
                    </a:cubicBezTo>
                    <a:cubicBezTo>
                      <a:pt x="1250" y="120"/>
                      <a:pt x="1260" y="80"/>
                      <a:pt x="1270" y="31"/>
                    </a:cubicBezTo>
                    <a:cubicBezTo>
                      <a:pt x="1270" y="21"/>
                      <a:pt x="1260" y="21"/>
                      <a:pt x="1240" y="11"/>
                    </a:cubicBezTo>
                    <a:cubicBezTo>
                      <a:pt x="1229" y="4"/>
                      <a:pt x="1220" y="1"/>
                      <a:pt x="1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8" name="Google Shape;3798;p21"/>
              <p:cNvSpPr/>
              <p:nvPr/>
            </p:nvSpPr>
            <p:spPr>
              <a:xfrm>
                <a:off x="10384431" y="-876662"/>
                <a:ext cx="25764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90" extrusionOk="0">
                    <a:moveTo>
                      <a:pt x="159" y="0"/>
                    </a:moveTo>
                    <a:cubicBezTo>
                      <a:pt x="130" y="0"/>
                      <a:pt x="100" y="30"/>
                      <a:pt x="30" y="60"/>
                    </a:cubicBezTo>
                    <a:cubicBezTo>
                      <a:pt x="11" y="69"/>
                      <a:pt x="11" y="79"/>
                      <a:pt x="1" y="89"/>
                    </a:cubicBezTo>
                    <a:cubicBezTo>
                      <a:pt x="20" y="79"/>
                      <a:pt x="50" y="60"/>
                      <a:pt x="90" y="40"/>
                    </a:cubicBezTo>
                    <a:cubicBezTo>
                      <a:pt x="110" y="20"/>
                      <a:pt x="139" y="1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99" name="Google Shape;3799;p21"/>
              <p:cNvSpPr/>
              <p:nvPr/>
            </p:nvSpPr>
            <p:spPr>
              <a:xfrm>
                <a:off x="10387652" y="-945419"/>
                <a:ext cx="9661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60" h="100" extrusionOk="0">
                    <a:moveTo>
                      <a:pt x="60" y="1"/>
                    </a:moveTo>
                    <a:cubicBezTo>
                      <a:pt x="0" y="1"/>
                      <a:pt x="10" y="40"/>
                      <a:pt x="20" y="100"/>
                    </a:cubicBezTo>
                    <a:cubicBezTo>
                      <a:pt x="30" y="70"/>
                      <a:pt x="50" y="30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0" name="Google Shape;3800;p21"/>
              <p:cNvSpPr/>
              <p:nvPr/>
            </p:nvSpPr>
            <p:spPr>
              <a:xfrm>
                <a:off x="10628703" y="-1294034"/>
                <a:ext cx="38323" cy="32849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4" extrusionOk="0">
                    <a:moveTo>
                      <a:pt x="89" y="1"/>
                    </a:moveTo>
                    <a:cubicBezTo>
                      <a:pt x="80" y="1"/>
                      <a:pt x="70" y="2"/>
                      <a:pt x="60" y="4"/>
                    </a:cubicBezTo>
                    <a:cubicBezTo>
                      <a:pt x="50" y="14"/>
                      <a:pt x="30" y="44"/>
                      <a:pt x="21" y="83"/>
                    </a:cubicBezTo>
                    <a:cubicBezTo>
                      <a:pt x="1" y="123"/>
                      <a:pt x="40" y="173"/>
                      <a:pt x="100" y="193"/>
                    </a:cubicBezTo>
                    <a:cubicBezTo>
                      <a:pt x="116" y="200"/>
                      <a:pt x="132" y="203"/>
                      <a:pt x="145" y="203"/>
                    </a:cubicBezTo>
                    <a:cubicBezTo>
                      <a:pt x="207" y="203"/>
                      <a:pt x="238" y="138"/>
                      <a:pt x="189" y="74"/>
                    </a:cubicBezTo>
                    <a:cubicBezTo>
                      <a:pt x="150" y="19"/>
                      <a:pt x="123" y="1"/>
                      <a:pt x="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1" name="Google Shape;3801;p21"/>
              <p:cNvSpPr/>
              <p:nvPr/>
            </p:nvSpPr>
            <p:spPr>
              <a:xfrm>
                <a:off x="9156630" y="-1561655"/>
                <a:ext cx="11433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71" h="31" extrusionOk="0">
                    <a:moveTo>
                      <a:pt x="60" y="0"/>
                    </a:moveTo>
                    <a:cubicBezTo>
                      <a:pt x="1" y="0"/>
                      <a:pt x="11" y="10"/>
                      <a:pt x="40" y="30"/>
                    </a:cubicBezTo>
                    <a:cubicBezTo>
                      <a:pt x="50" y="20"/>
                      <a:pt x="6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2" name="Google Shape;3802;p21"/>
              <p:cNvSpPr/>
              <p:nvPr/>
            </p:nvSpPr>
            <p:spPr>
              <a:xfrm>
                <a:off x="9139883" y="-1546680"/>
                <a:ext cx="12077" cy="9178"/>
              </a:xfrm>
              <a:custGeom>
                <a:avLst/>
                <a:gdLst/>
                <a:ahLst/>
                <a:cxnLst/>
                <a:rect l="l" t="t" r="r" b="b"/>
                <a:pathLst>
                  <a:path w="75" h="57" extrusionOk="0">
                    <a:moveTo>
                      <a:pt x="21" y="0"/>
                    </a:moveTo>
                    <a:cubicBezTo>
                      <a:pt x="0" y="0"/>
                      <a:pt x="10" y="25"/>
                      <a:pt x="25" y="56"/>
                    </a:cubicBezTo>
                    <a:cubicBezTo>
                      <a:pt x="35" y="56"/>
                      <a:pt x="55" y="36"/>
                      <a:pt x="75" y="16"/>
                    </a:cubicBezTo>
                    <a:cubicBezTo>
                      <a:pt x="65" y="7"/>
                      <a:pt x="55" y="7"/>
                      <a:pt x="45" y="7"/>
                    </a:cubicBezTo>
                    <a:cubicBezTo>
                      <a:pt x="34" y="2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3" name="Google Shape;3803;p21"/>
              <p:cNvSpPr/>
              <p:nvPr/>
            </p:nvSpPr>
            <p:spPr>
              <a:xfrm>
                <a:off x="9185775" y="-1742323"/>
                <a:ext cx="6119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38" h="52" extrusionOk="0">
                    <a:moveTo>
                      <a:pt x="24" y="0"/>
                    </a:moveTo>
                    <a:cubicBezTo>
                      <a:pt x="1" y="0"/>
                      <a:pt x="9" y="26"/>
                      <a:pt x="18" y="52"/>
                    </a:cubicBezTo>
                    <a:cubicBezTo>
                      <a:pt x="28" y="42"/>
                      <a:pt x="38" y="22"/>
                      <a:pt x="38" y="2"/>
                    </a:cubicBezTo>
                    <a:cubicBezTo>
                      <a:pt x="33" y="1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4" name="Google Shape;3804;p21"/>
              <p:cNvSpPr/>
              <p:nvPr/>
            </p:nvSpPr>
            <p:spPr>
              <a:xfrm>
                <a:off x="9160172" y="-1686287"/>
                <a:ext cx="47824" cy="5764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58" extrusionOk="0">
                    <a:moveTo>
                      <a:pt x="106" y="210"/>
                    </a:moveTo>
                    <a:lnTo>
                      <a:pt x="106" y="210"/>
                    </a:lnTo>
                    <a:cubicBezTo>
                      <a:pt x="110" y="215"/>
                      <a:pt x="116" y="220"/>
                      <a:pt x="122" y="225"/>
                    </a:cubicBezTo>
                    <a:lnTo>
                      <a:pt x="122" y="225"/>
                    </a:lnTo>
                    <a:cubicBezTo>
                      <a:pt x="118" y="217"/>
                      <a:pt x="113" y="211"/>
                      <a:pt x="106" y="210"/>
                    </a:cubicBezTo>
                    <a:close/>
                    <a:moveTo>
                      <a:pt x="53" y="119"/>
                    </a:moveTo>
                    <a:cubicBezTo>
                      <a:pt x="33" y="119"/>
                      <a:pt x="0" y="171"/>
                      <a:pt x="18" y="189"/>
                    </a:cubicBezTo>
                    <a:cubicBezTo>
                      <a:pt x="38" y="209"/>
                      <a:pt x="48" y="219"/>
                      <a:pt x="68" y="239"/>
                    </a:cubicBezTo>
                    <a:cubicBezTo>
                      <a:pt x="83" y="219"/>
                      <a:pt x="94" y="210"/>
                      <a:pt x="104" y="210"/>
                    </a:cubicBezTo>
                    <a:cubicBezTo>
                      <a:pt x="105" y="210"/>
                      <a:pt x="105" y="210"/>
                      <a:pt x="106" y="210"/>
                    </a:cubicBezTo>
                    <a:lnTo>
                      <a:pt x="106" y="210"/>
                    </a:lnTo>
                    <a:cubicBezTo>
                      <a:pt x="73" y="173"/>
                      <a:pt x="83" y="128"/>
                      <a:pt x="58" y="120"/>
                    </a:cubicBezTo>
                    <a:cubicBezTo>
                      <a:pt x="57" y="119"/>
                      <a:pt x="55" y="119"/>
                      <a:pt x="53" y="119"/>
                    </a:cubicBezTo>
                    <a:close/>
                    <a:moveTo>
                      <a:pt x="217" y="1"/>
                    </a:moveTo>
                    <a:cubicBezTo>
                      <a:pt x="197" y="21"/>
                      <a:pt x="187" y="31"/>
                      <a:pt x="167" y="51"/>
                    </a:cubicBezTo>
                    <a:cubicBezTo>
                      <a:pt x="157" y="60"/>
                      <a:pt x="147" y="60"/>
                      <a:pt x="147" y="60"/>
                    </a:cubicBezTo>
                    <a:lnTo>
                      <a:pt x="137" y="60"/>
                    </a:lnTo>
                    <a:cubicBezTo>
                      <a:pt x="127" y="70"/>
                      <a:pt x="127" y="80"/>
                      <a:pt x="127" y="90"/>
                    </a:cubicBezTo>
                    <a:cubicBezTo>
                      <a:pt x="108" y="160"/>
                      <a:pt x="147" y="160"/>
                      <a:pt x="207" y="249"/>
                    </a:cubicBezTo>
                    <a:cubicBezTo>
                      <a:pt x="224" y="279"/>
                      <a:pt x="227" y="290"/>
                      <a:pt x="221" y="290"/>
                    </a:cubicBezTo>
                    <a:cubicBezTo>
                      <a:pt x="210" y="290"/>
                      <a:pt x="167" y="249"/>
                      <a:pt x="127" y="229"/>
                    </a:cubicBezTo>
                    <a:cubicBezTo>
                      <a:pt x="125" y="228"/>
                      <a:pt x="124" y="226"/>
                      <a:pt x="122" y="225"/>
                    </a:cubicBezTo>
                    <a:lnTo>
                      <a:pt x="122" y="225"/>
                    </a:lnTo>
                    <a:cubicBezTo>
                      <a:pt x="130" y="243"/>
                      <a:pt x="132" y="276"/>
                      <a:pt x="127" y="308"/>
                    </a:cubicBezTo>
                    <a:cubicBezTo>
                      <a:pt x="137" y="318"/>
                      <a:pt x="147" y="338"/>
                      <a:pt x="167" y="358"/>
                    </a:cubicBezTo>
                    <a:cubicBezTo>
                      <a:pt x="187" y="348"/>
                      <a:pt x="207" y="328"/>
                      <a:pt x="227" y="298"/>
                    </a:cubicBezTo>
                    <a:cubicBezTo>
                      <a:pt x="266" y="229"/>
                      <a:pt x="266" y="209"/>
                      <a:pt x="296" y="189"/>
                    </a:cubicBezTo>
                    <a:cubicBezTo>
                      <a:pt x="286" y="179"/>
                      <a:pt x="276" y="179"/>
                      <a:pt x="266" y="170"/>
                    </a:cubicBezTo>
                    <a:cubicBezTo>
                      <a:pt x="187" y="110"/>
                      <a:pt x="246" y="80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5" name="Google Shape;3805;p21"/>
              <p:cNvSpPr/>
              <p:nvPr/>
            </p:nvSpPr>
            <p:spPr>
              <a:xfrm>
                <a:off x="9097051" y="-1350876"/>
                <a:ext cx="23026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1" extrusionOk="0">
                    <a:moveTo>
                      <a:pt x="143" y="0"/>
                    </a:moveTo>
                    <a:lnTo>
                      <a:pt x="24" y="20"/>
                    </a:lnTo>
                    <a:lnTo>
                      <a:pt x="44" y="20"/>
                    </a:lnTo>
                    <a:cubicBezTo>
                      <a:pt x="93" y="60"/>
                      <a:pt x="4" y="80"/>
                      <a:pt x="4" y="179"/>
                    </a:cubicBezTo>
                    <a:cubicBezTo>
                      <a:pt x="1" y="209"/>
                      <a:pt x="3" y="221"/>
                      <a:pt x="10" y="221"/>
                    </a:cubicBezTo>
                    <a:cubicBezTo>
                      <a:pt x="23" y="221"/>
                      <a:pt x="56" y="160"/>
                      <a:pt x="83" y="119"/>
                    </a:cubicBezTo>
                    <a:cubicBezTo>
                      <a:pt x="103" y="80"/>
                      <a:pt x="113" y="50"/>
                      <a:pt x="133" y="20"/>
                    </a:cubicBezTo>
                    <a:cubicBezTo>
                      <a:pt x="133" y="20"/>
                      <a:pt x="133" y="1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6" name="Google Shape;3806;p21"/>
              <p:cNvSpPr/>
              <p:nvPr/>
            </p:nvSpPr>
            <p:spPr>
              <a:xfrm>
                <a:off x="9164681" y="-1445074"/>
                <a:ext cx="1610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0" extrusionOk="0">
                    <a:moveTo>
                      <a:pt x="50" y="0"/>
                    </a:moveTo>
                    <a:cubicBezTo>
                      <a:pt x="40" y="10"/>
                      <a:pt x="40" y="20"/>
                      <a:pt x="30" y="30"/>
                    </a:cubicBezTo>
                    <a:cubicBezTo>
                      <a:pt x="20" y="40"/>
                      <a:pt x="10" y="60"/>
                      <a:pt x="0" y="70"/>
                    </a:cubicBezTo>
                    <a:cubicBezTo>
                      <a:pt x="10" y="80"/>
                      <a:pt x="20" y="80"/>
                      <a:pt x="30" y="89"/>
                    </a:cubicBezTo>
                    <a:cubicBezTo>
                      <a:pt x="40" y="80"/>
                      <a:pt x="50" y="70"/>
                      <a:pt x="60" y="60"/>
                    </a:cubicBezTo>
                    <a:cubicBezTo>
                      <a:pt x="80" y="50"/>
                      <a:pt x="90" y="30"/>
                      <a:pt x="99" y="10"/>
                    </a:cubicBezTo>
                    <a:cubicBezTo>
                      <a:pt x="80" y="10"/>
                      <a:pt x="7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7" name="Google Shape;3807;p21"/>
              <p:cNvSpPr/>
              <p:nvPr/>
            </p:nvSpPr>
            <p:spPr>
              <a:xfrm>
                <a:off x="9062431" y="-2075803"/>
                <a:ext cx="412057" cy="979017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6080" extrusionOk="0">
                    <a:moveTo>
                      <a:pt x="1292" y="1"/>
                    </a:moveTo>
                    <a:cubicBezTo>
                      <a:pt x="1291" y="1"/>
                      <a:pt x="1290" y="20"/>
                      <a:pt x="1290" y="70"/>
                    </a:cubicBezTo>
                    <a:lnTo>
                      <a:pt x="1290" y="209"/>
                    </a:lnTo>
                    <a:cubicBezTo>
                      <a:pt x="1290" y="164"/>
                      <a:pt x="1287" y="146"/>
                      <a:pt x="1282" y="146"/>
                    </a:cubicBezTo>
                    <a:cubicBezTo>
                      <a:pt x="1275" y="146"/>
                      <a:pt x="1262" y="193"/>
                      <a:pt x="1250" y="249"/>
                    </a:cubicBezTo>
                    <a:cubicBezTo>
                      <a:pt x="1240" y="308"/>
                      <a:pt x="1230" y="358"/>
                      <a:pt x="1220" y="377"/>
                    </a:cubicBezTo>
                    <a:cubicBezTo>
                      <a:pt x="1200" y="437"/>
                      <a:pt x="1210" y="427"/>
                      <a:pt x="1210" y="516"/>
                    </a:cubicBezTo>
                    <a:cubicBezTo>
                      <a:pt x="1206" y="550"/>
                      <a:pt x="1200" y="560"/>
                      <a:pt x="1189" y="560"/>
                    </a:cubicBezTo>
                    <a:cubicBezTo>
                      <a:pt x="1175" y="560"/>
                      <a:pt x="1151" y="542"/>
                      <a:pt x="1111" y="536"/>
                    </a:cubicBezTo>
                    <a:cubicBezTo>
                      <a:pt x="1105" y="535"/>
                      <a:pt x="1099" y="535"/>
                      <a:pt x="1095" y="535"/>
                    </a:cubicBezTo>
                    <a:cubicBezTo>
                      <a:pt x="1054" y="535"/>
                      <a:pt x="1079" y="567"/>
                      <a:pt x="1110" y="567"/>
                    </a:cubicBezTo>
                    <a:cubicBezTo>
                      <a:pt x="1114" y="567"/>
                      <a:pt x="1118" y="567"/>
                      <a:pt x="1121" y="566"/>
                    </a:cubicBezTo>
                    <a:cubicBezTo>
                      <a:pt x="1161" y="566"/>
                      <a:pt x="1200" y="625"/>
                      <a:pt x="1191" y="645"/>
                    </a:cubicBezTo>
                    <a:cubicBezTo>
                      <a:pt x="1181" y="655"/>
                      <a:pt x="1091" y="685"/>
                      <a:pt x="1121" y="764"/>
                    </a:cubicBezTo>
                    <a:cubicBezTo>
                      <a:pt x="1143" y="814"/>
                      <a:pt x="1107" y="828"/>
                      <a:pt x="1074" y="828"/>
                    </a:cubicBezTo>
                    <a:cubicBezTo>
                      <a:pt x="1062" y="828"/>
                      <a:pt x="1050" y="826"/>
                      <a:pt x="1042" y="824"/>
                    </a:cubicBezTo>
                    <a:cubicBezTo>
                      <a:pt x="1034" y="820"/>
                      <a:pt x="1027" y="818"/>
                      <a:pt x="1020" y="818"/>
                    </a:cubicBezTo>
                    <a:cubicBezTo>
                      <a:pt x="991" y="818"/>
                      <a:pt x="974" y="849"/>
                      <a:pt x="1022" y="873"/>
                    </a:cubicBezTo>
                    <a:cubicBezTo>
                      <a:pt x="1072" y="913"/>
                      <a:pt x="1032" y="1032"/>
                      <a:pt x="982" y="1032"/>
                    </a:cubicBezTo>
                    <a:cubicBezTo>
                      <a:pt x="948" y="1032"/>
                      <a:pt x="919" y="985"/>
                      <a:pt x="881" y="985"/>
                    </a:cubicBezTo>
                    <a:cubicBezTo>
                      <a:pt x="864" y="985"/>
                      <a:pt x="845" y="994"/>
                      <a:pt x="824" y="1022"/>
                    </a:cubicBezTo>
                    <a:lnTo>
                      <a:pt x="814" y="1022"/>
                    </a:lnTo>
                    <a:cubicBezTo>
                      <a:pt x="757" y="1035"/>
                      <a:pt x="698" y="1050"/>
                      <a:pt x="663" y="1050"/>
                    </a:cubicBezTo>
                    <a:cubicBezTo>
                      <a:pt x="618" y="1050"/>
                      <a:pt x="612" y="1026"/>
                      <a:pt x="695" y="943"/>
                    </a:cubicBezTo>
                    <a:cubicBezTo>
                      <a:pt x="675" y="923"/>
                      <a:pt x="655" y="903"/>
                      <a:pt x="635" y="863"/>
                    </a:cubicBezTo>
                    <a:cubicBezTo>
                      <a:pt x="586" y="903"/>
                      <a:pt x="546" y="933"/>
                      <a:pt x="526" y="943"/>
                    </a:cubicBezTo>
                    <a:lnTo>
                      <a:pt x="516" y="943"/>
                    </a:lnTo>
                    <a:cubicBezTo>
                      <a:pt x="497" y="982"/>
                      <a:pt x="467" y="1022"/>
                      <a:pt x="437" y="1042"/>
                    </a:cubicBezTo>
                    <a:cubicBezTo>
                      <a:pt x="378" y="1091"/>
                      <a:pt x="457" y="1121"/>
                      <a:pt x="516" y="1131"/>
                    </a:cubicBezTo>
                    <a:lnTo>
                      <a:pt x="526" y="1131"/>
                    </a:lnTo>
                    <a:cubicBezTo>
                      <a:pt x="526" y="1131"/>
                      <a:pt x="536" y="1121"/>
                      <a:pt x="536" y="1121"/>
                    </a:cubicBezTo>
                    <a:cubicBezTo>
                      <a:pt x="553" y="1118"/>
                      <a:pt x="570" y="1117"/>
                      <a:pt x="588" y="1117"/>
                    </a:cubicBezTo>
                    <a:cubicBezTo>
                      <a:pt x="691" y="1117"/>
                      <a:pt x="793" y="1161"/>
                      <a:pt x="844" y="1161"/>
                    </a:cubicBezTo>
                    <a:cubicBezTo>
                      <a:pt x="863" y="1161"/>
                      <a:pt x="893" y="1141"/>
                      <a:pt x="913" y="1111"/>
                    </a:cubicBezTo>
                    <a:lnTo>
                      <a:pt x="903" y="1111"/>
                    </a:lnTo>
                    <a:cubicBezTo>
                      <a:pt x="872" y="1119"/>
                      <a:pt x="830" y="1150"/>
                      <a:pt x="807" y="1150"/>
                    </a:cubicBezTo>
                    <a:cubicBezTo>
                      <a:pt x="801" y="1150"/>
                      <a:pt x="796" y="1148"/>
                      <a:pt x="794" y="1141"/>
                    </a:cubicBezTo>
                    <a:cubicBezTo>
                      <a:pt x="784" y="1111"/>
                      <a:pt x="784" y="1052"/>
                      <a:pt x="804" y="1052"/>
                    </a:cubicBezTo>
                    <a:cubicBezTo>
                      <a:pt x="794" y="1081"/>
                      <a:pt x="873" y="1042"/>
                      <a:pt x="913" y="1101"/>
                    </a:cubicBezTo>
                    <a:cubicBezTo>
                      <a:pt x="953" y="1161"/>
                      <a:pt x="923" y="1181"/>
                      <a:pt x="1012" y="1181"/>
                    </a:cubicBezTo>
                    <a:cubicBezTo>
                      <a:pt x="1017" y="1180"/>
                      <a:pt x="1022" y="1179"/>
                      <a:pt x="1026" y="1179"/>
                    </a:cubicBezTo>
                    <a:cubicBezTo>
                      <a:pt x="1064" y="1179"/>
                      <a:pt x="1072" y="1216"/>
                      <a:pt x="1072" y="1270"/>
                    </a:cubicBezTo>
                    <a:cubicBezTo>
                      <a:pt x="1082" y="1280"/>
                      <a:pt x="1091" y="1280"/>
                      <a:pt x="1091" y="1290"/>
                    </a:cubicBezTo>
                    <a:cubicBezTo>
                      <a:pt x="1131" y="1329"/>
                      <a:pt x="1121" y="1349"/>
                      <a:pt x="1082" y="1349"/>
                    </a:cubicBezTo>
                    <a:cubicBezTo>
                      <a:pt x="1082" y="1369"/>
                      <a:pt x="1082" y="1389"/>
                      <a:pt x="1082" y="1419"/>
                    </a:cubicBezTo>
                    <a:cubicBezTo>
                      <a:pt x="1090" y="1482"/>
                      <a:pt x="1072" y="1504"/>
                      <a:pt x="1049" y="1504"/>
                    </a:cubicBezTo>
                    <a:cubicBezTo>
                      <a:pt x="1019" y="1504"/>
                      <a:pt x="981" y="1463"/>
                      <a:pt x="992" y="1428"/>
                    </a:cubicBezTo>
                    <a:cubicBezTo>
                      <a:pt x="1002" y="1389"/>
                      <a:pt x="982" y="1359"/>
                      <a:pt x="913" y="1319"/>
                    </a:cubicBezTo>
                    <a:cubicBezTo>
                      <a:pt x="873" y="1339"/>
                      <a:pt x="883" y="1389"/>
                      <a:pt x="883" y="1409"/>
                    </a:cubicBezTo>
                    <a:cubicBezTo>
                      <a:pt x="883" y="1419"/>
                      <a:pt x="883" y="1419"/>
                      <a:pt x="893" y="1428"/>
                    </a:cubicBezTo>
                    <a:cubicBezTo>
                      <a:pt x="893" y="1438"/>
                      <a:pt x="893" y="1438"/>
                      <a:pt x="893" y="1438"/>
                    </a:cubicBezTo>
                    <a:cubicBezTo>
                      <a:pt x="913" y="1468"/>
                      <a:pt x="953" y="1508"/>
                      <a:pt x="1052" y="1567"/>
                    </a:cubicBezTo>
                    <a:cubicBezTo>
                      <a:pt x="1121" y="1604"/>
                      <a:pt x="1113" y="1625"/>
                      <a:pt x="1077" y="1625"/>
                    </a:cubicBezTo>
                    <a:cubicBezTo>
                      <a:pt x="1046" y="1625"/>
                      <a:pt x="994" y="1609"/>
                      <a:pt x="953" y="1577"/>
                    </a:cubicBezTo>
                    <a:cubicBezTo>
                      <a:pt x="883" y="1518"/>
                      <a:pt x="844" y="1498"/>
                      <a:pt x="794" y="1428"/>
                    </a:cubicBezTo>
                    <a:cubicBezTo>
                      <a:pt x="774" y="1448"/>
                      <a:pt x="754" y="1498"/>
                      <a:pt x="744" y="1557"/>
                    </a:cubicBezTo>
                    <a:cubicBezTo>
                      <a:pt x="725" y="1617"/>
                      <a:pt x="764" y="1597"/>
                      <a:pt x="784" y="1617"/>
                    </a:cubicBezTo>
                    <a:cubicBezTo>
                      <a:pt x="791" y="1613"/>
                      <a:pt x="797" y="1612"/>
                      <a:pt x="803" y="1612"/>
                    </a:cubicBezTo>
                    <a:cubicBezTo>
                      <a:pt x="828" y="1612"/>
                      <a:pt x="837" y="1646"/>
                      <a:pt x="853" y="1686"/>
                    </a:cubicBezTo>
                    <a:cubicBezTo>
                      <a:pt x="873" y="1686"/>
                      <a:pt x="893" y="1666"/>
                      <a:pt x="923" y="1657"/>
                    </a:cubicBezTo>
                    <a:cubicBezTo>
                      <a:pt x="933" y="1647"/>
                      <a:pt x="943" y="1637"/>
                      <a:pt x="953" y="1627"/>
                    </a:cubicBezTo>
                    <a:cubicBezTo>
                      <a:pt x="962" y="1618"/>
                      <a:pt x="971" y="1613"/>
                      <a:pt x="982" y="1613"/>
                    </a:cubicBezTo>
                    <a:cubicBezTo>
                      <a:pt x="1006" y="1613"/>
                      <a:pt x="1040" y="1635"/>
                      <a:pt x="1101" y="1676"/>
                    </a:cubicBezTo>
                    <a:cubicBezTo>
                      <a:pt x="1191" y="1736"/>
                      <a:pt x="1052" y="1785"/>
                      <a:pt x="1012" y="1825"/>
                    </a:cubicBezTo>
                    <a:cubicBezTo>
                      <a:pt x="1001" y="1837"/>
                      <a:pt x="991" y="1839"/>
                      <a:pt x="980" y="1839"/>
                    </a:cubicBezTo>
                    <a:cubicBezTo>
                      <a:pt x="971" y="1839"/>
                      <a:pt x="961" y="1837"/>
                      <a:pt x="950" y="1837"/>
                    </a:cubicBezTo>
                    <a:cubicBezTo>
                      <a:pt x="940" y="1837"/>
                      <a:pt x="928" y="1839"/>
                      <a:pt x="913" y="1845"/>
                    </a:cubicBezTo>
                    <a:cubicBezTo>
                      <a:pt x="923" y="1865"/>
                      <a:pt x="943" y="1894"/>
                      <a:pt x="963" y="1934"/>
                    </a:cubicBezTo>
                    <a:cubicBezTo>
                      <a:pt x="1014" y="2032"/>
                      <a:pt x="1003" y="2052"/>
                      <a:pt x="983" y="2052"/>
                    </a:cubicBezTo>
                    <a:cubicBezTo>
                      <a:pt x="972" y="2052"/>
                      <a:pt x="959" y="2047"/>
                      <a:pt x="953" y="2043"/>
                    </a:cubicBezTo>
                    <a:cubicBezTo>
                      <a:pt x="933" y="2033"/>
                      <a:pt x="873" y="1964"/>
                      <a:pt x="824" y="1924"/>
                    </a:cubicBezTo>
                    <a:cubicBezTo>
                      <a:pt x="814" y="1934"/>
                      <a:pt x="804" y="1944"/>
                      <a:pt x="804" y="1954"/>
                    </a:cubicBezTo>
                    <a:cubicBezTo>
                      <a:pt x="814" y="1974"/>
                      <a:pt x="834" y="1994"/>
                      <a:pt x="853" y="2013"/>
                    </a:cubicBezTo>
                    <a:cubicBezTo>
                      <a:pt x="853" y="2013"/>
                      <a:pt x="863" y="2013"/>
                      <a:pt x="863" y="2023"/>
                    </a:cubicBezTo>
                    <a:cubicBezTo>
                      <a:pt x="911" y="2078"/>
                      <a:pt x="914" y="2096"/>
                      <a:pt x="894" y="2096"/>
                    </a:cubicBezTo>
                    <a:cubicBezTo>
                      <a:pt x="888" y="2096"/>
                      <a:pt x="882" y="2095"/>
                      <a:pt x="873" y="2093"/>
                    </a:cubicBezTo>
                    <a:cubicBezTo>
                      <a:pt x="873" y="2113"/>
                      <a:pt x="873" y="2132"/>
                      <a:pt x="873" y="2132"/>
                    </a:cubicBezTo>
                    <a:cubicBezTo>
                      <a:pt x="873" y="2132"/>
                      <a:pt x="873" y="2142"/>
                      <a:pt x="873" y="2142"/>
                    </a:cubicBezTo>
                    <a:cubicBezTo>
                      <a:pt x="887" y="2135"/>
                      <a:pt x="906" y="2128"/>
                      <a:pt x="923" y="2128"/>
                    </a:cubicBezTo>
                    <a:cubicBezTo>
                      <a:pt x="930" y="2128"/>
                      <a:pt x="937" y="2130"/>
                      <a:pt x="943" y="2132"/>
                    </a:cubicBezTo>
                    <a:cubicBezTo>
                      <a:pt x="992" y="2142"/>
                      <a:pt x="992" y="2242"/>
                      <a:pt x="1022" y="2351"/>
                    </a:cubicBezTo>
                    <a:cubicBezTo>
                      <a:pt x="1062" y="2450"/>
                      <a:pt x="1082" y="2410"/>
                      <a:pt x="1121" y="2569"/>
                    </a:cubicBezTo>
                    <a:cubicBezTo>
                      <a:pt x="1135" y="2613"/>
                      <a:pt x="1135" y="2631"/>
                      <a:pt x="1127" y="2631"/>
                    </a:cubicBezTo>
                    <a:cubicBezTo>
                      <a:pt x="1105" y="2631"/>
                      <a:pt x="1031" y="2519"/>
                      <a:pt x="1002" y="2470"/>
                    </a:cubicBezTo>
                    <a:cubicBezTo>
                      <a:pt x="963" y="2410"/>
                      <a:pt x="972" y="2410"/>
                      <a:pt x="923" y="2380"/>
                    </a:cubicBezTo>
                    <a:cubicBezTo>
                      <a:pt x="913" y="2380"/>
                      <a:pt x="903" y="2390"/>
                      <a:pt x="893" y="2390"/>
                    </a:cubicBezTo>
                    <a:lnTo>
                      <a:pt x="873" y="2390"/>
                    </a:lnTo>
                    <a:cubicBezTo>
                      <a:pt x="893" y="2420"/>
                      <a:pt x="923" y="2460"/>
                      <a:pt x="943" y="2509"/>
                    </a:cubicBezTo>
                    <a:cubicBezTo>
                      <a:pt x="963" y="2539"/>
                      <a:pt x="963" y="2569"/>
                      <a:pt x="963" y="2589"/>
                    </a:cubicBezTo>
                    <a:cubicBezTo>
                      <a:pt x="1012" y="2589"/>
                      <a:pt x="1022" y="2668"/>
                      <a:pt x="1022" y="2708"/>
                    </a:cubicBezTo>
                    <a:cubicBezTo>
                      <a:pt x="1022" y="2708"/>
                      <a:pt x="1012" y="2717"/>
                      <a:pt x="1012" y="2717"/>
                    </a:cubicBezTo>
                    <a:cubicBezTo>
                      <a:pt x="1032" y="2727"/>
                      <a:pt x="992" y="2777"/>
                      <a:pt x="1012" y="2817"/>
                    </a:cubicBezTo>
                    <a:cubicBezTo>
                      <a:pt x="1042" y="2866"/>
                      <a:pt x="1230" y="2876"/>
                      <a:pt x="1230" y="2876"/>
                    </a:cubicBezTo>
                    <a:cubicBezTo>
                      <a:pt x="1230" y="2876"/>
                      <a:pt x="1260" y="2936"/>
                      <a:pt x="1240" y="2936"/>
                    </a:cubicBezTo>
                    <a:cubicBezTo>
                      <a:pt x="1220" y="2946"/>
                      <a:pt x="1171" y="2965"/>
                      <a:pt x="1161" y="3035"/>
                    </a:cubicBezTo>
                    <a:cubicBezTo>
                      <a:pt x="1154" y="3055"/>
                      <a:pt x="1158" y="3061"/>
                      <a:pt x="1168" y="3061"/>
                    </a:cubicBezTo>
                    <a:cubicBezTo>
                      <a:pt x="1188" y="3061"/>
                      <a:pt x="1237" y="3035"/>
                      <a:pt x="1290" y="3035"/>
                    </a:cubicBezTo>
                    <a:cubicBezTo>
                      <a:pt x="1379" y="3035"/>
                      <a:pt x="1349" y="3064"/>
                      <a:pt x="1359" y="3124"/>
                    </a:cubicBezTo>
                    <a:cubicBezTo>
                      <a:pt x="1363" y="3150"/>
                      <a:pt x="1354" y="3157"/>
                      <a:pt x="1338" y="3157"/>
                    </a:cubicBezTo>
                    <a:cubicBezTo>
                      <a:pt x="1323" y="3157"/>
                      <a:pt x="1301" y="3150"/>
                      <a:pt x="1278" y="3150"/>
                    </a:cubicBezTo>
                    <a:cubicBezTo>
                      <a:pt x="1262" y="3150"/>
                      <a:pt x="1246" y="3153"/>
                      <a:pt x="1230" y="3164"/>
                    </a:cubicBezTo>
                    <a:cubicBezTo>
                      <a:pt x="1171" y="3203"/>
                      <a:pt x="1280" y="3223"/>
                      <a:pt x="1280" y="3312"/>
                    </a:cubicBezTo>
                    <a:cubicBezTo>
                      <a:pt x="1280" y="3340"/>
                      <a:pt x="1275" y="3350"/>
                      <a:pt x="1267" y="3350"/>
                    </a:cubicBezTo>
                    <a:cubicBezTo>
                      <a:pt x="1250" y="3350"/>
                      <a:pt x="1218" y="3297"/>
                      <a:pt x="1191" y="3263"/>
                    </a:cubicBezTo>
                    <a:cubicBezTo>
                      <a:pt x="1151" y="3203"/>
                      <a:pt x="1141" y="3183"/>
                      <a:pt x="1111" y="3124"/>
                    </a:cubicBezTo>
                    <a:cubicBezTo>
                      <a:pt x="1094" y="3072"/>
                      <a:pt x="1069" y="3043"/>
                      <a:pt x="1030" y="3043"/>
                    </a:cubicBezTo>
                    <a:cubicBezTo>
                      <a:pt x="1024" y="3043"/>
                      <a:pt x="1018" y="3043"/>
                      <a:pt x="1012" y="3045"/>
                    </a:cubicBezTo>
                    <a:cubicBezTo>
                      <a:pt x="972" y="3055"/>
                      <a:pt x="1012" y="3074"/>
                      <a:pt x="1042" y="3174"/>
                    </a:cubicBezTo>
                    <a:cubicBezTo>
                      <a:pt x="1082" y="3273"/>
                      <a:pt x="1072" y="3263"/>
                      <a:pt x="1042" y="3312"/>
                    </a:cubicBezTo>
                    <a:cubicBezTo>
                      <a:pt x="1036" y="3324"/>
                      <a:pt x="1030" y="3329"/>
                      <a:pt x="1023" y="3329"/>
                    </a:cubicBezTo>
                    <a:cubicBezTo>
                      <a:pt x="995" y="3329"/>
                      <a:pt x="961" y="3242"/>
                      <a:pt x="953" y="3193"/>
                    </a:cubicBezTo>
                    <a:cubicBezTo>
                      <a:pt x="943" y="3144"/>
                      <a:pt x="913" y="3124"/>
                      <a:pt x="844" y="3084"/>
                    </a:cubicBezTo>
                    <a:cubicBezTo>
                      <a:pt x="835" y="3078"/>
                      <a:pt x="828" y="3076"/>
                      <a:pt x="823" y="3076"/>
                    </a:cubicBezTo>
                    <a:cubicBezTo>
                      <a:pt x="795" y="3076"/>
                      <a:pt x="824" y="3161"/>
                      <a:pt x="824" y="3203"/>
                    </a:cubicBezTo>
                    <a:cubicBezTo>
                      <a:pt x="824" y="3263"/>
                      <a:pt x="834" y="3243"/>
                      <a:pt x="853" y="3322"/>
                    </a:cubicBezTo>
                    <a:cubicBezTo>
                      <a:pt x="859" y="3348"/>
                      <a:pt x="858" y="3359"/>
                      <a:pt x="853" y="3359"/>
                    </a:cubicBezTo>
                    <a:cubicBezTo>
                      <a:pt x="840" y="3359"/>
                      <a:pt x="802" y="3296"/>
                      <a:pt x="774" y="3233"/>
                    </a:cubicBezTo>
                    <a:cubicBezTo>
                      <a:pt x="753" y="3191"/>
                      <a:pt x="746" y="3180"/>
                      <a:pt x="735" y="3180"/>
                    </a:cubicBezTo>
                    <a:cubicBezTo>
                      <a:pt x="726" y="3180"/>
                      <a:pt x="713" y="3189"/>
                      <a:pt x="685" y="3193"/>
                    </a:cubicBezTo>
                    <a:cubicBezTo>
                      <a:pt x="685" y="3203"/>
                      <a:pt x="665" y="3223"/>
                      <a:pt x="645" y="3243"/>
                    </a:cubicBezTo>
                    <a:cubicBezTo>
                      <a:pt x="665" y="3263"/>
                      <a:pt x="685" y="3273"/>
                      <a:pt x="705" y="3293"/>
                    </a:cubicBezTo>
                    <a:cubicBezTo>
                      <a:pt x="744" y="3345"/>
                      <a:pt x="740" y="3359"/>
                      <a:pt x="715" y="3359"/>
                    </a:cubicBezTo>
                    <a:cubicBezTo>
                      <a:pt x="703" y="3359"/>
                      <a:pt x="685" y="3355"/>
                      <a:pt x="665" y="3352"/>
                    </a:cubicBezTo>
                    <a:cubicBezTo>
                      <a:pt x="625" y="3342"/>
                      <a:pt x="625" y="3332"/>
                      <a:pt x="596" y="3312"/>
                    </a:cubicBezTo>
                    <a:cubicBezTo>
                      <a:pt x="586" y="3322"/>
                      <a:pt x="586" y="3322"/>
                      <a:pt x="586" y="3322"/>
                    </a:cubicBezTo>
                    <a:cubicBezTo>
                      <a:pt x="536" y="3384"/>
                      <a:pt x="539" y="3401"/>
                      <a:pt x="562" y="3401"/>
                    </a:cubicBezTo>
                    <a:cubicBezTo>
                      <a:pt x="579" y="3401"/>
                      <a:pt x="609" y="3390"/>
                      <a:pt x="635" y="3382"/>
                    </a:cubicBezTo>
                    <a:cubicBezTo>
                      <a:pt x="642" y="3379"/>
                      <a:pt x="647" y="3377"/>
                      <a:pt x="651" y="3377"/>
                    </a:cubicBezTo>
                    <a:cubicBezTo>
                      <a:pt x="672" y="3377"/>
                      <a:pt x="663" y="3415"/>
                      <a:pt x="655" y="3431"/>
                    </a:cubicBezTo>
                    <a:lnTo>
                      <a:pt x="705" y="3431"/>
                    </a:lnTo>
                    <a:cubicBezTo>
                      <a:pt x="737" y="3420"/>
                      <a:pt x="755" y="3413"/>
                      <a:pt x="776" y="3413"/>
                    </a:cubicBezTo>
                    <a:cubicBezTo>
                      <a:pt x="793" y="3413"/>
                      <a:pt x="812" y="3418"/>
                      <a:pt x="844" y="3431"/>
                    </a:cubicBezTo>
                    <a:cubicBezTo>
                      <a:pt x="913" y="3471"/>
                      <a:pt x="804" y="3501"/>
                      <a:pt x="824" y="3521"/>
                    </a:cubicBezTo>
                    <a:cubicBezTo>
                      <a:pt x="844" y="3540"/>
                      <a:pt x="853" y="3521"/>
                      <a:pt x="903" y="3570"/>
                    </a:cubicBezTo>
                    <a:cubicBezTo>
                      <a:pt x="918" y="3593"/>
                      <a:pt x="929" y="3603"/>
                      <a:pt x="938" y="3603"/>
                    </a:cubicBezTo>
                    <a:cubicBezTo>
                      <a:pt x="953" y="3603"/>
                      <a:pt x="964" y="3577"/>
                      <a:pt x="982" y="3540"/>
                    </a:cubicBezTo>
                    <a:cubicBezTo>
                      <a:pt x="993" y="3520"/>
                      <a:pt x="1002" y="3512"/>
                      <a:pt x="1012" y="3512"/>
                    </a:cubicBezTo>
                    <a:cubicBezTo>
                      <a:pt x="1030" y="3512"/>
                      <a:pt x="1049" y="3537"/>
                      <a:pt x="1082" y="3550"/>
                    </a:cubicBezTo>
                    <a:cubicBezTo>
                      <a:pt x="1131" y="3560"/>
                      <a:pt x="1072" y="3620"/>
                      <a:pt x="1082" y="3649"/>
                    </a:cubicBezTo>
                    <a:cubicBezTo>
                      <a:pt x="1085" y="3661"/>
                      <a:pt x="1091" y="3665"/>
                      <a:pt x="1100" y="3665"/>
                    </a:cubicBezTo>
                    <a:cubicBezTo>
                      <a:pt x="1113" y="3665"/>
                      <a:pt x="1135" y="3656"/>
                      <a:pt x="1171" y="3649"/>
                    </a:cubicBezTo>
                    <a:cubicBezTo>
                      <a:pt x="1180" y="3648"/>
                      <a:pt x="1188" y="3647"/>
                      <a:pt x="1196" y="3647"/>
                    </a:cubicBezTo>
                    <a:cubicBezTo>
                      <a:pt x="1231" y="3647"/>
                      <a:pt x="1252" y="3663"/>
                      <a:pt x="1260" y="3679"/>
                    </a:cubicBezTo>
                    <a:cubicBezTo>
                      <a:pt x="1270" y="3709"/>
                      <a:pt x="1349" y="3808"/>
                      <a:pt x="1379" y="3828"/>
                    </a:cubicBezTo>
                    <a:cubicBezTo>
                      <a:pt x="1409" y="3858"/>
                      <a:pt x="1369" y="3927"/>
                      <a:pt x="1339" y="3937"/>
                    </a:cubicBezTo>
                    <a:cubicBezTo>
                      <a:pt x="1338" y="3938"/>
                      <a:pt x="1337" y="3938"/>
                      <a:pt x="1335" y="3938"/>
                    </a:cubicBezTo>
                    <a:cubicBezTo>
                      <a:pt x="1316" y="3938"/>
                      <a:pt x="1286" y="3873"/>
                      <a:pt x="1230" y="3808"/>
                    </a:cubicBezTo>
                    <a:cubicBezTo>
                      <a:pt x="1204" y="3767"/>
                      <a:pt x="1187" y="3752"/>
                      <a:pt x="1173" y="3752"/>
                    </a:cubicBezTo>
                    <a:cubicBezTo>
                      <a:pt x="1160" y="3752"/>
                      <a:pt x="1150" y="3764"/>
                      <a:pt x="1141" y="3778"/>
                    </a:cubicBezTo>
                    <a:cubicBezTo>
                      <a:pt x="1131" y="3808"/>
                      <a:pt x="1171" y="3848"/>
                      <a:pt x="1191" y="3868"/>
                    </a:cubicBezTo>
                    <a:cubicBezTo>
                      <a:pt x="1210" y="3897"/>
                      <a:pt x="1230" y="4006"/>
                      <a:pt x="1191" y="4046"/>
                    </a:cubicBezTo>
                    <a:cubicBezTo>
                      <a:pt x="1184" y="4050"/>
                      <a:pt x="1178" y="4052"/>
                      <a:pt x="1173" y="4052"/>
                    </a:cubicBezTo>
                    <a:cubicBezTo>
                      <a:pt x="1144" y="4052"/>
                      <a:pt x="1151" y="3982"/>
                      <a:pt x="1151" y="3957"/>
                    </a:cubicBezTo>
                    <a:cubicBezTo>
                      <a:pt x="1151" y="3931"/>
                      <a:pt x="1107" y="3840"/>
                      <a:pt x="1076" y="3840"/>
                    </a:cubicBezTo>
                    <a:cubicBezTo>
                      <a:pt x="1071" y="3840"/>
                      <a:pt x="1066" y="3842"/>
                      <a:pt x="1062" y="3848"/>
                    </a:cubicBezTo>
                    <a:cubicBezTo>
                      <a:pt x="1055" y="3858"/>
                      <a:pt x="1046" y="3862"/>
                      <a:pt x="1034" y="3862"/>
                    </a:cubicBezTo>
                    <a:cubicBezTo>
                      <a:pt x="991" y="3862"/>
                      <a:pt x="921" y="3800"/>
                      <a:pt x="913" y="3768"/>
                    </a:cubicBezTo>
                    <a:cubicBezTo>
                      <a:pt x="906" y="3742"/>
                      <a:pt x="847" y="3729"/>
                      <a:pt x="784" y="3729"/>
                    </a:cubicBezTo>
                    <a:cubicBezTo>
                      <a:pt x="753" y="3729"/>
                      <a:pt x="721" y="3732"/>
                      <a:pt x="695" y="3739"/>
                    </a:cubicBezTo>
                    <a:cubicBezTo>
                      <a:pt x="685" y="3739"/>
                      <a:pt x="685" y="3749"/>
                      <a:pt x="675" y="3749"/>
                    </a:cubicBezTo>
                    <a:cubicBezTo>
                      <a:pt x="685" y="3768"/>
                      <a:pt x="695" y="3788"/>
                      <a:pt x="695" y="3808"/>
                    </a:cubicBezTo>
                    <a:cubicBezTo>
                      <a:pt x="715" y="3828"/>
                      <a:pt x="734" y="3858"/>
                      <a:pt x="754" y="3868"/>
                    </a:cubicBezTo>
                    <a:lnTo>
                      <a:pt x="764" y="3868"/>
                    </a:lnTo>
                    <a:cubicBezTo>
                      <a:pt x="764" y="3865"/>
                      <a:pt x="765" y="3864"/>
                      <a:pt x="767" y="3864"/>
                    </a:cubicBezTo>
                    <a:cubicBezTo>
                      <a:pt x="770" y="3864"/>
                      <a:pt x="777" y="3871"/>
                      <a:pt x="784" y="3878"/>
                    </a:cubicBezTo>
                    <a:cubicBezTo>
                      <a:pt x="804" y="3887"/>
                      <a:pt x="814" y="3927"/>
                      <a:pt x="794" y="3937"/>
                    </a:cubicBezTo>
                    <a:cubicBezTo>
                      <a:pt x="774" y="3967"/>
                      <a:pt x="764" y="3967"/>
                      <a:pt x="734" y="4006"/>
                    </a:cubicBezTo>
                    <a:cubicBezTo>
                      <a:pt x="725" y="4016"/>
                      <a:pt x="725" y="4016"/>
                      <a:pt x="725" y="4026"/>
                    </a:cubicBezTo>
                    <a:lnTo>
                      <a:pt x="774" y="4026"/>
                    </a:lnTo>
                    <a:cubicBezTo>
                      <a:pt x="834" y="4016"/>
                      <a:pt x="853" y="3957"/>
                      <a:pt x="903" y="3957"/>
                    </a:cubicBezTo>
                    <a:cubicBezTo>
                      <a:pt x="906" y="3956"/>
                      <a:pt x="908" y="3956"/>
                      <a:pt x="911" y="3956"/>
                    </a:cubicBezTo>
                    <a:cubicBezTo>
                      <a:pt x="959" y="3956"/>
                      <a:pt x="1012" y="4040"/>
                      <a:pt x="1012" y="4116"/>
                    </a:cubicBezTo>
                    <a:cubicBezTo>
                      <a:pt x="1012" y="4158"/>
                      <a:pt x="1021" y="4169"/>
                      <a:pt x="1039" y="4169"/>
                    </a:cubicBezTo>
                    <a:cubicBezTo>
                      <a:pt x="1059" y="4169"/>
                      <a:pt x="1089" y="4155"/>
                      <a:pt x="1131" y="4155"/>
                    </a:cubicBezTo>
                    <a:cubicBezTo>
                      <a:pt x="1191" y="4148"/>
                      <a:pt x="1223" y="4129"/>
                      <a:pt x="1274" y="4129"/>
                    </a:cubicBezTo>
                    <a:cubicBezTo>
                      <a:pt x="1290" y="4129"/>
                      <a:pt x="1308" y="4131"/>
                      <a:pt x="1329" y="4135"/>
                    </a:cubicBezTo>
                    <a:cubicBezTo>
                      <a:pt x="1419" y="4155"/>
                      <a:pt x="1518" y="4215"/>
                      <a:pt x="1448" y="4225"/>
                    </a:cubicBezTo>
                    <a:cubicBezTo>
                      <a:pt x="1389" y="4234"/>
                      <a:pt x="1300" y="4274"/>
                      <a:pt x="1319" y="4373"/>
                    </a:cubicBezTo>
                    <a:cubicBezTo>
                      <a:pt x="1329" y="4418"/>
                      <a:pt x="1302" y="4420"/>
                      <a:pt x="1267" y="4420"/>
                    </a:cubicBezTo>
                    <a:cubicBezTo>
                      <a:pt x="1263" y="4420"/>
                      <a:pt x="1259" y="4420"/>
                      <a:pt x="1254" y="4420"/>
                    </a:cubicBezTo>
                    <a:cubicBezTo>
                      <a:pt x="1223" y="4420"/>
                      <a:pt x="1188" y="4422"/>
                      <a:pt x="1171" y="4453"/>
                    </a:cubicBezTo>
                    <a:cubicBezTo>
                      <a:pt x="1132" y="4520"/>
                      <a:pt x="1251" y="4651"/>
                      <a:pt x="1179" y="4651"/>
                    </a:cubicBezTo>
                    <a:cubicBezTo>
                      <a:pt x="1177" y="4651"/>
                      <a:pt x="1174" y="4651"/>
                      <a:pt x="1171" y="4651"/>
                    </a:cubicBezTo>
                    <a:cubicBezTo>
                      <a:pt x="1082" y="4641"/>
                      <a:pt x="1012" y="4562"/>
                      <a:pt x="972" y="4463"/>
                    </a:cubicBezTo>
                    <a:cubicBezTo>
                      <a:pt x="963" y="4435"/>
                      <a:pt x="953" y="4425"/>
                      <a:pt x="944" y="4425"/>
                    </a:cubicBezTo>
                    <a:cubicBezTo>
                      <a:pt x="921" y="4425"/>
                      <a:pt x="900" y="4481"/>
                      <a:pt x="893" y="4522"/>
                    </a:cubicBezTo>
                    <a:cubicBezTo>
                      <a:pt x="893" y="4533"/>
                      <a:pt x="891" y="4537"/>
                      <a:pt x="887" y="4537"/>
                    </a:cubicBezTo>
                    <a:cubicBezTo>
                      <a:pt x="864" y="4537"/>
                      <a:pt x="788" y="4394"/>
                      <a:pt x="754" y="4344"/>
                    </a:cubicBezTo>
                    <a:cubicBezTo>
                      <a:pt x="750" y="4338"/>
                      <a:pt x="742" y="4335"/>
                      <a:pt x="733" y="4335"/>
                    </a:cubicBezTo>
                    <a:cubicBezTo>
                      <a:pt x="663" y="4335"/>
                      <a:pt x="477" y="4482"/>
                      <a:pt x="477" y="4482"/>
                    </a:cubicBezTo>
                    <a:lnTo>
                      <a:pt x="437" y="4492"/>
                    </a:lnTo>
                    <a:cubicBezTo>
                      <a:pt x="427" y="4502"/>
                      <a:pt x="427" y="4512"/>
                      <a:pt x="427" y="4532"/>
                    </a:cubicBezTo>
                    <a:cubicBezTo>
                      <a:pt x="387" y="4631"/>
                      <a:pt x="397" y="4621"/>
                      <a:pt x="427" y="4681"/>
                    </a:cubicBezTo>
                    <a:cubicBezTo>
                      <a:pt x="432" y="4691"/>
                      <a:pt x="438" y="4696"/>
                      <a:pt x="444" y="4696"/>
                    </a:cubicBezTo>
                    <a:cubicBezTo>
                      <a:pt x="470" y="4696"/>
                      <a:pt x="498" y="4601"/>
                      <a:pt x="506" y="4552"/>
                    </a:cubicBezTo>
                    <a:cubicBezTo>
                      <a:pt x="516" y="4502"/>
                      <a:pt x="546" y="4472"/>
                      <a:pt x="596" y="4433"/>
                    </a:cubicBezTo>
                    <a:cubicBezTo>
                      <a:pt x="603" y="4429"/>
                      <a:pt x="609" y="4427"/>
                      <a:pt x="614" y="4427"/>
                    </a:cubicBezTo>
                    <a:cubicBezTo>
                      <a:pt x="648" y="4427"/>
                      <a:pt x="625" y="4510"/>
                      <a:pt x="625" y="4562"/>
                    </a:cubicBezTo>
                    <a:cubicBezTo>
                      <a:pt x="625" y="4621"/>
                      <a:pt x="615" y="4601"/>
                      <a:pt x="596" y="4691"/>
                    </a:cubicBezTo>
                    <a:cubicBezTo>
                      <a:pt x="596" y="4701"/>
                      <a:pt x="596" y="4701"/>
                      <a:pt x="596" y="4710"/>
                    </a:cubicBezTo>
                    <a:cubicBezTo>
                      <a:pt x="596" y="4720"/>
                      <a:pt x="596" y="4725"/>
                      <a:pt x="598" y="4725"/>
                    </a:cubicBezTo>
                    <a:cubicBezTo>
                      <a:pt x="601" y="4725"/>
                      <a:pt x="606" y="4720"/>
                      <a:pt x="615" y="4710"/>
                    </a:cubicBezTo>
                    <a:cubicBezTo>
                      <a:pt x="625" y="4681"/>
                      <a:pt x="645" y="4631"/>
                      <a:pt x="665" y="4591"/>
                    </a:cubicBezTo>
                    <a:cubicBezTo>
                      <a:pt x="682" y="4549"/>
                      <a:pt x="688" y="4537"/>
                      <a:pt x="697" y="4537"/>
                    </a:cubicBezTo>
                    <a:cubicBezTo>
                      <a:pt x="708" y="4537"/>
                      <a:pt x="723" y="4553"/>
                      <a:pt x="765" y="4553"/>
                    </a:cubicBezTo>
                    <a:cubicBezTo>
                      <a:pt x="771" y="4553"/>
                      <a:pt x="777" y="4552"/>
                      <a:pt x="784" y="4552"/>
                    </a:cubicBezTo>
                    <a:cubicBezTo>
                      <a:pt x="883" y="4552"/>
                      <a:pt x="784" y="4582"/>
                      <a:pt x="734" y="4661"/>
                    </a:cubicBezTo>
                    <a:cubicBezTo>
                      <a:pt x="695" y="4714"/>
                      <a:pt x="695" y="4727"/>
                      <a:pt x="717" y="4727"/>
                    </a:cubicBezTo>
                    <a:cubicBezTo>
                      <a:pt x="728" y="4727"/>
                      <a:pt x="744" y="4724"/>
                      <a:pt x="764" y="4720"/>
                    </a:cubicBezTo>
                    <a:cubicBezTo>
                      <a:pt x="814" y="4710"/>
                      <a:pt x="804" y="4681"/>
                      <a:pt x="883" y="4651"/>
                    </a:cubicBezTo>
                    <a:cubicBezTo>
                      <a:pt x="890" y="4649"/>
                      <a:pt x="896" y="4647"/>
                      <a:pt x="901" y="4647"/>
                    </a:cubicBezTo>
                    <a:cubicBezTo>
                      <a:pt x="954" y="4647"/>
                      <a:pt x="853" y="4790"/>
                      <a:pt x="853" y="4790"/>
                    </a:cubicBezTo>
                    <a:cubicBezTo>
                      <a:pt x="853" y="4790"/>
                      <a:pt x="834" y="4800"/>
                      <a:pt x="814" y="4800"/>
                    </a:cubicBezTo>
                    <a:cubicBezTo>
                      <a:pt x="804" y="4805"/>
                      <a:pt x="791" y="4807"/>
                      <a:pt x="778" y="4807"/>
                    </a:cubicBezTo>
                    <a:cubicBezTo>
                      <a:pt x="764" y="4807"/>
                      <a:pt x="749" y="4805"/>
                      <a:pt x="734" y="4800"/>
                    </a:cubicBezTo>
                    <a:cubicBezTo>
                      <a:pt x="702" y="4789"/>
                      <a:pt x="684" y="4781"/>
                      <a:pt x="665" y="4781"/>
                    </a:cubicBezTo>
                    <a:cubicBezTo>
                      <a:pt x="649" y="4781"/>
                      <a:pt x="632" y="4786"/>
                      <a:pt x="606" y="4800"/>
                    </a:cubicBezTo>
                    <a:cubicBezTo>
                      <a:pt x="546" y="4839"/>
                      <a:pt x="645" y="4869"/>
                      <a:pt x="625" y="4889"/>
                    </a:cubicBezTo>
                    <a:cubicBezTo>
                      <a:pt x="606" y="4919"/>
                      <a:pt x="596" y="4889"/>
                      <a:pt x="556" y="4948"/>
                    </a:cubicBezTo>
                    <a:cubicBezTo>
                      <a:pt x="541" y="4971"/>
                      <a:pt x="530" y="4981"/>
                      <a:pt x="521" y="4981"/>
                    </a:cubicBezTo>
                    <a:cubicBezTo>
                      <a:pt x="507" y="4981"/>
                      <a:pt x="499" y="4955"/>
                      <a:pt x="487" y="4919"/>
                    </a:cubicBezTo>
                    <a:cubicBezTo>
                      <a:pt x="477" y="4896"/>
                      <a:pt x="468" y="4888"/>
                      <a:pt x="458" y="4888"/>
                    </a:cubicBezTo>
                    <a:cubicBezTo>
                      <a:pt x="446" y="4888"/>
                      <a:pt x="433" y="4898"/>
                      <a:pt x="417" y="4909"/>
                    </a:cubicBezTo>
                    <a:cubicBezTo>
                      <a:pt x="417" y="4909"/>
                      <a:pt x="407" y="4919"/>
                      <a:pt x="397" y="4919"/>
                    </a:cubicBezTo>
                    <a:cubicBezTo>
                      <a:pt x="348" y="4938"/>
                      <a:pt x="407" y="4998"/>
                      <a:pt x="397" y="5028"/>
                    </a:cubicBezTo>
                    <a:cubicBezTo>
                      <a:pt x="393" y="5039"/>
                      <a:pt x="388" y="5043"/>
                      <a:pt x="380" y="5043"/>
                    </a:cubicBezTo>
                    <a:cubicBezTo>
                      <a:pt x="367" y="5043"/>
                      <a:pt x="348" y="5034"/>
                      <a:pt x="318" y="5028"/>
                    </a:cubicBezTo>
                    <a:cubicBezTo>
                      <a:pt x="309" y="5026"/>
                      <a:pt x="301" y="5025"/>
                      <a:pt x="294" y="5025"/>
                    </a:cubicBezTo>
                    <a:cubicBezTo>
                      <a:pt x="259" y="5025"/>
                      <a:pt x="237" y="5043"/>
                      <a:pt x="229" y="5067"/>
                    </a:cubicBezTo>
                    <a:cubicBezTo>
                      <a:pt x="229" y="5077"/>
                      <a:pt x="219" y="5087"/>
                      <a:pt x="209" y="5107"/>
                    </a:cubicBezTo>
                    <a:cubicBezTo>
                      <a:pt x="179" y="5157"/>
                      <a:pt x="149" y="5206"/>
                      <a:pt x="130" y="5226"/>
                    </a:cubicBezTo>
                    <a:cubicBezTo>
                      <a:pt x="100" y="5246"/>
                      <a:pt x="140" y="5315"/>
                      <a:pt x="159" y="5325"/>
                    </a:cubicBezTo>
                    <a:cubicBezTo>
                      <a:pt x="161" y="5326"/>
                      <a:pt x="162" y="5326"/>
                      <a:pt x="163" y="5326"/>
                    </a:cubicBezTo>
                    <a:cubicBezTo>
                      <a:pt x="183" y="5326"/>
                      <a:pt x="212" y="5261"/>
                      <a:pt x="259" y="5196"/>
                    </a:cubicBezTo>
                    <a:cubicBezTo>
                      <a:pt x="279" y="5155"/>
                      <a:pt x="297" y="5140"/>
                      <a:pt x="311" y="5140"/>
                    </a:cubicBezTo>
                    <a:cubicBezTo>
                      <a:pt x="324" y="5140"/>
                      <a:pt x="333" y="5152"/>
                      <a:pt x="338" y="5167"/>
                    </a:cubicBezTo>
                    <a:cubicBezTo>
                      <a:pt x="348" y="5196"/>
                      <a:pt x="308" y="5236"/>
                      <a:pt x="298" y="5256"/>
                    </a:cubicBezTo>
                    <a:cubicBezTo>
                      <a:pt x="278" y="5286"/>
                      <a:pt x="259" y="5405"/>
                      <a:pt x="298" y="5444"/>
                    </a:cubicBezTo>
                    <a:cubicBezTo>
                      <a:pt x="304" y="5448"/>
                      <a:pt x="308" y="5450"/>
                      <a:pt x="312" y="5450"/>
                    </a:cubicBezTo>
                    <a:cubicBezTo>
                      <a:pt x="335" y="5450"/>
                      <a:pt x="328" y="5381"/>
                      <a:pt x="328" y="5355"/>
                    </a:cubicBezTo>
                    <a:cubicBezTo>
                      <a:pt x="328" y="5322"/>
                      <a:pt x="369" y="5234"/>
                      <a:pt x="400" y="5234"/>
                    </a:cubicBezTo>
                    <a:cubicBezTo>
                      <a:pt x="406" y="5234"/>
                      <a:pt x="412" y="5238"/>
                      <a:pt x="417" y="5246"/>
                    </a:cubicBezTo>
                    <a:cubicBezTo>
                      <a:pt x="421" y="5253"/>
                      <a:pt x="427" y="5256"/>
                      <a:pt x="434" y="5256"/>
                    </a:cubicBezTo>
                    <a:cubicBezTo>
                      <a:pt x="469" y="5256"/>
                      <a:pt x="538" y="5189"/>
                      <a:pt x="546" y="5157"/>
                    </a:cubicBezTo>
                    <a:cubicBezTo>
                      <a:pt x="552" y="5126"/>
                      <a:pt x="595" y="5114"/>
                      <a:pt x="644" y="5114"/>
                    </a:cubicBezTo>
                    <a:cubicBezTo>
                      <a:pt x="675" y="5114"/>
                      <a:pt x="708" y="5119"/>
                      <a:pt x="734" y="5127"/>
                    </a:cubicBezTo>
                    <a:cubicBezTo>
                      <a:pt x="804" y="5147"/>
                      <a:pt x="695" y="5236"/>
                      <a:pt x="665" y="5286"/>
                    </a:cubicBezTo>
                    <a:cubicBezTo>
                      <a:pt x="649" y="5312"/>
                      <a:pt x="670" y="5324"/>
                      <a:pt x="701" y="5324"/>
                    </a:cubicBezTo>
                    <a:cubicBezTo>
                      <a:pt x="729" y="5324"/>
                      <a:pt x="766" y="5314"/>
                      <a:pt x="794" y="5295"/>
                    </a:cubicBezTo>
                    <a:cubicBezTo>
                      <a:pt x="811" y="5281"/>
                      <a:pt x="823" y="5275"/>
                      <a:pt x="830" y="5275"/>
                    </a:cubicBezTo>
                    <a:cubicBezTo>
                      <a:pt x="847" y="5275"/>
                      <a:pt x="838" y="5310"/>
                      <a:pt x="824" y="5345"/>
                    </a:cubicBezTo>
                    <a:cubicBezTo>
                      <a:pt x="806" y="5389"/>
                      <a:pt x="740" y="5426"/>
                      <a:pt x="684" y="5426"/>
                    </a:cubicBezTo>
                    <a:cubicBezTo>
                      <a:pt x="678" y="5426"/>
                      <a:pt x="671" y="5425"/>
                      <a:pt x="665" y="5424"/>
                    </a:cubicBezTo>
                    <a:cubicBezTo>
                      <a:pt x="615" y="5414"/>
                      <a:pt x="596" y="5355"/>
                      <a:pt x="556" y="5345"/>
                    </a:cubicBezTo>
                    <a:cubicBezTo>
                      <a:pt x="554" y="5345"/>
                      <a:pt x="551" y="5344"/>
                      <a:pt x="549" y="5344"/>
                    </a:cubicBezTo>
                    <a:cubicBezTo>
                      <a:pt x="502" y="5344"/>
                      <a:pt x="457" y="5438"/>
                      <a:pt x="457" y="5523"/>
                    </a:cubicBezTo>
                    <a:cubicBezTo>
                      <a:pt x="457" y="5564"/>
                      <a:pt x="449" y="5576"/>
                      <a:pt x="433" y="5576"/>
                    </a:cubicBezTo>
                    <a:cubicBezTo>
                      <a:pt x="415" y="5576"/>
                      <a:pt x="386" y="5559"/>
                      <a:pt x="348" y="5553"/>
                    </a:cubicBezTo>
                    <a:cubicBezTo>
                      <a:pt x="296" y="5553"/>
                      <a:pt x="272" y="5536"/>
                      <a:pt x="229" y="5536"/>
                    </a:cubicBezTo>
                    <a:cubicBezTo>
                      <a:pt x="215" y="5536"/>
                      <a:pt x="199" y="5538"/>
                      <a:pt x="179" y="5543"/>
                    </a:cubicBezTo>
                    <a:cubicBezTo>
                      <a:pt x="100" y="5563"/>
                      <a:pt x="1" y="5623"/>
                      <a:pt x="60" y="5633"/>
                    </a:cubicBezTo>
                    <a:cubicBezTo>
                      <a:pt x="120" y="5642"/>
                      <a:pt x="199" y="5692"/>
                      <a:pt x="179" y="5791"/>
                    </a:cubicBezTo>
                    <a:cubicBezTo>
                      <a:pt x="169" y="5836"/>
                      <a:pt x="194" y="5838"/>
                      <a:pt x="226" y="5838"/>
                    </a:cubicBezTo>
                    <a:cubicBezTo>
                      <a:pt x="230" y="5838"/>
                      <a:pt x="234" y="5838"/>
                      <a:pt x="239" y="5838"/>
                    </a:cubicBezTo>
                    <a:cubicBezTo>
                      <a:pt x="268" y="5838"/>
                      <a:pt x="301" y="5840"/>
                      <a:pt x="318" y="5871"/>
                    </a:cubicBezTo>
                    <a:cubicBezTo>
                      <a:pt x="328" y="5890"/>
                      <a:pt x="328" y="5910"/>
                      <a:pt x="318" y="5940"/>
                    </a:cubicBezTo>
                    <a:cubicBezTo>
                      <a:pt x="309" y="6005"/>
                      <a:pt x="264" y="6080"/>
                      <a:pt x="309" y="6080"/>
                    </a:cubicBezTo>
                    <a:cubicBezTo>
                      <a:pt x="312" y="6080"/>
                      <a:pt x="315" y="6079"/>
                      <a:pt x="318" y="6079"/>
                    </a:cubicBezTo>
                    <a:cubicBezTo>
                      <a:pt x="397" y="6069"/>
                      <a:pt x="457" y="5980"/>
                      <a:pt x="487" y="5880"/>
                    </a:cubicBezTo>
                    <a:cubicBezTo>
                      <a:pt x="496" y="5850"/>
                      <a:pt x="506" y="5839"/>
                      <a:pt x="515" y="5839"/>
                    </a:cubicBezTo>
                    <a:cubicBezTo>
                      <a:pt x="538" y="5839"/>
                      <a:pt x="559" y="5901"/>
                      <a:pt x="566" y="5950"/>
                    </a:cubicBezTo>
                    <a:cubicBezTo>
                      <a:pt x="566" y="5958"/>
                      <a:pt x="568" y="5962"/>
                      <a:pt x="571" y="5962"/>
                    </a:cubicBezTo>
                    <a:cubicBezTo>
                      <a:pt x="586" y="5962"/>
                      <a:pt x="632" y="5877"/>
                      <a:pt x="665" y="5811"/>
                    </a:cubicBezTo>
                    <a:cubicBezTo>
                      <a:pt x="675" y="5791"/>
                      <a:pt x="685" y="5771"/>
                      <a:pt x="685" y="5761"/>
                    </a:cubicBezTo>
                    <a:cubicBezTo>
                      <a:pt x="689" y="5754"/>
                      <a:pt x="697" y="5751"/>
                      <a:pt x="708" y="5751"/>
                    </a:cubicBezTo>
                    <a:cubicBezTo>
                      <a:pt x="725" y="5751"/>
                      <a:pt x="750" y="5759"/>
                      <a:pt x="774" y="5771"/>
                    </a:cubicBezTo>
                    <a:cubicBezTo>
                      <a:pt x="844" y="5821"/>
                      <a:pt x="943" y="5900"/>
                      <a:pt x="943" y="5900"/>
                    </a:cubicBezTo>
                    <a:lnTo>
                      <a:pt x="1300" y="5960"/>
                    </a:lnTo>
                    <a:lnTo>
                      <a:pt x="1686" y="5940"/>
                    </a:lnTo>
                    <a:cubicBezTo>
                      <a:pt x="1686" y="5940"/>
                      <a:pt x="1794" y="5846"/>
                      <a:pt x="1849" y="5846"/>
                    </a:cubicBezTo>
                    <a:cubicBezTo>
                      <a:pt x="1860" y="5846"/>
                      <a:pt x="1869" y="5850"/>
                      <a:pt x="1875" y="5861"/>
                    </a:cubicBezTo>
                    <a:cubicBezTo>
                      <a:pt x="1895" y="5900"/>
                      <a:pt x="1944" y="5990"/>
                      <a:pt x="1974" y="6009"/>
                    </a:cubicBezTo>
                    <a:cubicBezTo>
                      <a:pt x="1974" y="6021"/>
                      <a:pt x="1977" y="6026"/>
                      <a:pt x="1982" y="6026"/>
                    </a:cubicBezTo>
                    <a:cubicBezTo>
                      <a:pt x="1986" y="6026"/>
                      <a:pt x="1990" y="6023"/>
                      <a:pt x="1994" y="6019"/>
                    </a:cubicBezTo>
                    <a:cubicBezTo>
                      <a:pt x="1994" y="6019"/>
                      <a:pt x="1994" y="6009"/>
                      <a:pt x="1994" y="6009"/>
                    </a:cubicBezTo>
                    <a:cubicBezTo>
                      <a:pt x="1994" y="5999"/>
                      <a:pt x="1994" y="5990"/>
                      <a:pt x="1994" y="5970"/>
                    </a:cubicBezTo>
                    <a:cubicBezTo>
                      <a:pt x="2004" y="5940"/>
                      <a:pt x="2004" y="5900"/>
                      <a:pt x="2014" y="5871"/>
                    </a:cubicBezTo>
                    <a:cubicBezTo>
                      <a:pt x="2023" y="5841"/>
                      <a:pt x="2033" y="5811"/>
                      <a:pt x="2033" y="5801"/>
                    </a:cubicBezTo>
                    <a:cubicBezTo>
                      <a:pt x="2045" y="5777"/>
                      <a:pt x="2054" y="5764"/>
                      <a:pt x="2061" y="5764"/>
                    </a:cubicBezTo>
                    <a:cubicBezTo>
                      <a:pt x="2065" y="5764"/>
                      <a:pt x="2069" y="5770"/>
                      <a:pt x="2073" y="5781"/>
                    </a:cubicBezTo>
                    <a:cubicBezTo>
                      <a:pt x="2073" y="5791"/>
                      <a:pt x="2073" y="5791"/>
                      <a:pt x="2083" y="5801"/>
                    </a:cubicBezTo>
                    <a:cubicBezTo>
                      <a:pt x="2083" y="5821"/>
                      <a:pt x="2093" y="5831"/>
                      <a:pt x="2093" y="5851"/>
                    </a:cubicBezTo>
                    <a:cubicBezTo>
                      <a:pt x="2113" y="5900"/>
                      <a:pt x="2142" y="5920"/>
                      <a:pt x="2202" y="5930"/>
                    </a:cubicBezTo>
                    <a:cubicBezTo>
                      <a:pt x="2222" y="5930"/>
                      <a:pt x="2232" y="5920"/>
                      <a:pt x="2242" y="5900"/>
                    </a:cubicBezTo>
                    <a:cubicBezTo>
                      <a:pt x="2252" y="5880"/>
                      <a:pt x="2252" y="5851"/>
                      <a:pt x="2261" y="5821"/>
                    </a:cubicBezTo>
                    <a:cubicBezTo>
                      <a:pt x="2261" y="5781"/>
                      <a:pt x="2261" y="5752"/>
                      <a:pt x="2281" y="5722"/>
                    </a:cubicBezTo>
                    <a:cubicBezTo>
                      <a:pt x="2287" y="5713"/>
                      <a:pt x="2293" y="5709"/>
                      <a:pt x="2299" y="5709"/>
                    </a:cubicBezTo>
                    <a:cubicBezTo>
                      <a:pt x="2328" y="5709"/>
                      <a:pt x="2364" y="5785"/>
                      <a:pt x="2380" y="5801"/>
                    </a:cubicBezTo>
                    <a:cubicBezTo>
                      <a:pt x="2380" y="5791"/>
                      <a:pt x="2380" y="5791"/>
                      <a:pt x="2380" y="5781"/>
                    </a:cubicBezTo>
                    <a:cubicBezTo>
                      <a:pt x="2361" y="5682"/>
                      <a:pt x="2470" y="5642"/>
                      <a:pt x="2529" y="5633"/>
                    </a:cubicBezTo>
                    <a:cubicBezTo>
                      <a:pt x="2559" y="5623"/>
                      <a:pt x="2549" y="5593"/>
                      <a:pt x="2529" y="5553"/>
                    </a:cubicBezTo>
                    <a:cubicBezTo>
                      <a:pt x="2499" y="5523"/>
                      <a:pt x="2460" y="5484"/>
                      <a:pt x="2420" y="5474"/>
                    </a:cubicBezTo>
                    <a:cubicBezTo>
                      <a:pt x="2417" y="5471"/>
                      <a:pt x="2413" y="5470"/>
                      <a:pt x="2410" y="5470"/>
                    </a:cubicBezTo>
                    <a:cubicBezTo>
                      <a:pt x="2404" y="5470"/>
                      <a:pt x="2397" y="5474"/>
                      <a:pt x="2390" y="5474"/>
                    </a:cubicBezTo>
                    <a:cubicBezTo>
                      <a:pt x="2385" y="5473"/>
                      <a:pt x="2380" y="5473"/>
                      <a:pt x="2375" y="5473"/>
                    </a:cubicBezTo>
                    <a:cubicBezTo>
                      <a:pt x="2324" y="5473"/>
                      <a:pt x="2286" y="5514"/>
                      <a:pt x="2232" y="5523"/>
                    </a:cubicBezTo>
                    <a:lnTo>
                      <a:pt x="2212" y="5523"/>
                    </a:lnTo>
                    <a:cubicBezTo>
                      <a:pt x="2182" y="5533"/>
                      <a:pt x="2162" y="5533"/>
                      <a:pt x="2133" y="5543"/>
                    </a:cubicBezTo>
                    <a:cubicBezTo>
                      <a:pt x="2121" y="5546"/>
                      <a:pt x="2110" y="5548"/>
                      <a:pt x="2099" y="5548"/>
                    </a:cubicBezTo>
                    <a:cubicBezTo>
                      <a:pt x="2073" y="5548"/>
                      <a:pt x="2053" y="5536"/>
                      <a:pt x="2053" y="5494"/>
                    </a:cubicBezTo>
                    <a:cubicBezTo>
                      <a:pt x="2053" y="5409"/>
                      <a:pt x="2080" y="5315"/>
                      <a:pt x="2048" y="5315"/>
                    </a:cubicBezTo>
                    <a:cubicBezTo>
                      <a:pt x="2047" y="5315"/>
                      <a:pt x="2045" y="5315"/>
                      <a:pt x="2043" y="5315"/>
                    </a:cubicBezTo>
                    <a:cubicBezTo>
                      <a:pt x="2004" y="5315"/>
                      <a:pt x="1974" y="5414"/>
                      <a:pt x="1924" y="5424"/>
                    </a:cubicBezTo>
                    <a:cubicBezTo>
                      <a:pt x="1880" y="5432"/>
                      <a:pt x="1825" y="5472"/>
                      <a:pt x="1792" y="5472"/>
                    </a:cubicBezTo>
                    <a:cubicBezTo>
                      <a:pt x="1780" y="5472"/>
                      <a:pt x="1771" y="5467"/>
                      <a:pt x="1766" y="5454"/>
                    </a:cubicBezTo>
                    <a:cubicBezTo>
                      <a:pt x="1766" y="5434"/>
                      <a:pt x="1756" y="5405"/>
                      <a:pt x="1756" y="5375"/>
                    </a:cubicBezTo>
                    <a:cubicBezTo>
                      <a:pt x="1756" y="5346"/>
                      <a:pt x="1761" y="5323"/>
                      <a:pt x="1775" y="5323"/>
                    </a:cubicBezTo>
                    <a:cubicBezTo>
                      <a:pt x="1780" y="5323"/>
                      <a:pt x="1787" y="5327"/>
                      <a:pt x="1795" y="5335"/>
                    </a:cubicBezTo>
                    <a:cubicBezTo>
                      <a:pt x="1804" y="5341"/>
                      <a:pt x="1813" y="5343"/>
                      <a:pt x="1822" y="5343"/>
                    </a:cubicBezTo>
                    <a:cubicBezTo>
                      <a:pt x="1847" y="5343"/>
                      <a:pt x="1876" y="5327"/>
                      <a:pt x="1904" y="5305"/>
                    </a:cubicBezTo>
                    <a:cubicBezTo>
                      <a:pt x="1914" y="5295"/>
                      <a:pt x="1924" y="5276"/>
                      <a:pt x="1934" y="5256"/>
                    </a:cubicBezTo>
                    <a:cubicBezTo>
                      <a:pt x="1934" y="5246"/>
                      <a:pt x="1934" y="5236"/>
                      <a:pt x="1934" y="5226"/>
                    </a:cubicBezTo>
                    <a:cubicBezTo>
                      <a:pt x="1904" y="5186"/>
                      <a:pt x="1766" y="5097"/>
                      <a:pt x="1845" y="5077"/>
                    </a:cubicBezTo>
                    <a:cubicBezTo>
                      <a:pt x="1851" y="5076"/>
                      <a:pt x="1858" y="5075"/>
                      <a:pt x="1864" y="5075"/>
                    </a:cubicBezTo>
                    <a:cubicBezTo>
                      <a:pt x="1933" y="5075"/>
                      <a:pt x="2024" y="5160"/>
                      <a:pt x="2033" y="5196"/>
                    </a:cubicBezTo>
                    <a:cubicBezTo>
                      <a:pt x="2043" y="5216"/>
                      <a:pt x="2073" y="5256"/>
                      <a:pt x="2103" y="5276"/>
                    </a:cubicBezTo>
                    <a:cubicBezTo>
                      <a:pt x="2120" y="5281"/>
                      <a:pt x="2134" y="5287"/>
                      <a:pt x="2144" y="5287"/>
                    </a:cubicBezTo>
                    <a:cubicBezTo>
                      <a:pt x="2152" y="5287"/>
                      <a:pt x="2158" y="5284"/>
                      <a:pt x="2162" y="5276"/>
                    </a:cubicBezTo>
                    <a:cubicBezTo>
                      <a:pt x="2168" y="5269"/>
                      <a:pt x="2173" y="5266"/>
                      <a:pt x="2180" y="5266"/>
                    </a:cubicBezTo>
                    <a:cubicBezTo>
                      <a:pt x="2208" y="5266"/>
                      <a:pt x="2242" y="5330"/>
                      <a:pt x="2242" y="5355"/>
                    </a:cubicBezTo>
                    <a:cubicBezTo>
                      <a:pt x="2242" y="5375"/>
                      <a:pt x="2249" y="5385"/>
                      <a:pt x="2261" y="5385"/>
                    </a:cubicBezTo>
                    <a:cubicBezTo>
                      <a:pt x="2274" y="5385"/>
                      <a:pt x="2291" y="5375"/>
                      <a:pt x="2311" y="5355"/>
                    </a:cubicBezTo>
                    <a:cubicBezTo>
                      <a:pt x="2351" y="5325"/>
                      <a:pt x="2301" y="5226"/>
                      <a:pt x="2291" y="5206"/>
                    </a:cubicBezTo>
                    <a:cubicBezTo>
                      <a:pt x="2281" y="5196"/>
                      <a:pt x="2271" y="5186"/>
                      <a:pt x="2261" y="5176"/>
                    </a:cubicBezTo>
                    <a:cubicBezTo>
                      <a:pt x="2242" y="5157"/>
                      <a:pt x="2222" y="5137"/>
                      <a:pt x="2232" y="5127"/>
                    </a:cubicBezTo>
                    <a:cubicBezTo>
                      <a:pt x="2236" y="5113"/>
                      <a:pt x="2243" y="5101"/>
                      <a:pt x="2255" y="5101"/>
                    </a:cubicBezTo>
                    <a:cubicBezTo>
                      <a:pt x="2267" y="5101"/>
                      <a:pt x="2285" y="5115"/>
                      <a:pt x="2311" y="5157"/>
                    </a:cubicBezTo>
                    <a:cubicBezTo>
                      <a:pt x="2311" y="5157"/>
                      <a:pt x="2311" y="5167"/>
                      <a:pt x="2311" y="5167"/>
                    </a:cubicBezTo>
                    <a:cubicBezTo>
                      <a:pt x="2344" y="5225"/>
                      <a:pt x="2364" y="5248"/>
                      <a:pt x="2381" y="5248"/>
                    </a:cubicBezTo>
                    <a:cubicBezTo>
                      <a:pt x="2384" y="5248"/>
                      <a:pt x="2387" y="5247"/>
                      <a:pt x="2390" y="5246"/>
                    </a:cubicBezTo>
                    <a:cubicBezTo>
                      <a:pt x="2410" y="5236"/>
                      <a:pt x="2470" y="5157"/>
                      <a:pt x="2440" y="5127"/>
                    </a:cubicBezTo>
                    <a:cubicBezTo>
                      <a:pt x="2430" y="5117"/>
                      <a:pt x="2430" y="5107"/>
                      <a:pt x="2420" y="5097"/>
                    </a:cubicBezTo>
                    <a:cubicBezTo>
                      <a:pt x="2420" y="5087"/>
                      <a:pt x="2410" y="5077"/>
                      <a:pt x="2410" y="5067"/>
                    </a:cubicBezTo>
                    <a:cubicBezTo>
                      <a:pt x="2400" y="5057"/>
                      <a:pt x="2400" y="5048"/>
                      <a:pt x="2390" y="5038"/>
                    </a:cubicBezTo>
                    <a:cubicBezTo>
                      <a:pt x="2390" y="5028"/>
                      <a:pt x="2380" y="5018"/>
                      <a:pt x="2361" y="5018"/>
                    </a:cubicBezTo>
                    <a:cubicBezTo>
                      <a:pt x="2341" y="5018"/>
                      <a:pt x="2301" y="5018"/>
                      <a:pt x="2271" y="5028"/>
                    </a:cubicBezTo>
                    <a:lnTo>
                      <a:pt x="2242" y="5028"/>
                    </a:lnTo>
                    <a:cubicBezTo>
                      <a:pt x="2242" y="5028"/>
                      <a:pt x="2242" y="5038"/>
                      <a:pt x="2242" y="5038"/>
                    </a:cubicBezTo>
                    <a:cubicBezTo>
                      <a:pt x="2222" y="5038"/>
                      <a:pt x="2222" y="5038"/>
                      <a:pt x="2222" y="5018"/>
                    </a:cubicBezTo>
                    <a:cubicBezTo>
                      <a:pt x="2222" y="5008"/>
                      <a:pt x="2232" y="4998"/>
                      <a:pt x="2242" y="4988"/>
                    </a:cubicBezTo>
                    <a:cubicBezTo>
                      <a:pt x="2271" y="4948"/>
                      <a:pt x="2321" y="4919"/>
                      <a:pt x="2291" y="4899"/>
                    </a:cubicBezTo>
                    <a:lnTo>
                      <a:pt x="2281" y="4899"/>
                    </a:lnTo>
                    <a:cubicBezTo>
                      <a:pt x="2253" y="4885"/>
                      <a:pt x="2195" y="4845"/>
                      <a:pt x="2156" y="4845"/>
                    </a:cubicBezTo>
                    <a:cubicBezTo>
                      <a:pt x="2141" y="4845"/>
                      <a:pt x="2128" y="4852"/>
                      <a:pt x="2123" y="4869"/>
                    </a:cubicBezTo>
                    <a:cubicBezTo>
                      <a:pt x="2111" y="4910"/>
                      <a:pt x="2103" y="4930"/>
                      <a:pt x="2092" y="4930"/>
                    </a:cubicBezTo>
                    <a:cubicBezTo>
                      <a:pt x="2084" y="4930"/>
                      <a:pt x="2076" y="4919"/>
                      <a:pt x="2063" y="4899"/>
                    </a:cubicBezTo>
                    <a:cubicBezTo>
                      <a:pt x="2033" y="4849"/>
                      <a:pt x="2023" y="4869"/>
                      <a:pt x="2014" y="4859"/>
                    </a:cubicBezTo>
                    <a:lnTo>
                      <a:pt x="2004" y="4859"/>
                    </a:lnTo>
                    <a:cubicBezTo>
                      <a:pt x="1984" y="4839"/>
                      <a:pt x="1994" y="4819"/>
                      <a:pt x="1944" y="4790"/>
                    </a:cubicBezTo>
                    <a:cubicBezTo>
                      <a:pt x="1934" y="4790"/>
                      <a:pt x="1934" y="4780"/>
                      <a:pt x="1934" y="4780"/>
                    </a:cubicBezTo>
                    <a:cubicBezTo>
                      <a:pt x="1923" y="4775"/>
                      <a:pt x="1915" y="4773"/>
                      <a:pt x="1907" y="4773"/>
                    </a:cubicBezTo>
                    <a:cubicBezTo>
                      <a:pt x="1866" y="4773"/>
                      <a:pt x="1866" y="4832"/>
                      <a:pt x="1815" y="4849"/>
                    </a:cubicBezTo>
                    <a:cubicBezTo>
                      <a:pt x="1808" y="4852"/>
                      <a:pt x="1801" y="4853"/>
                      <a:pt x="1794" y="4853"/>
                    </a:cubicBezTo>
                    <a:cubicBezTo>
                      <a:pt x="1750" y="4853"/>
                      <a:pt x="1706" y="4810"/>
                      <a:pt x="1706" y="4810"/>
                    </a:cubicBezTo>
                    <a:cubicBezTo>
                      <a:pt x="1706" y="4810"/>
                      <a:pt x="1659" y="4684"/>
                      <a:pt x="1711" y="4684"/>
                    </a:cubicBezTo>
                    <a:cubicBezTo>
                      <a:pt x="1718" y="4684"/>
                      <a:pt x="1726" y="4686"/>
                      <a:pt x="1736" y="4691"/>
                    </a:cubicBezTo>
                    <a:cubicBezTo>
                      <a:pt x="1825" y="4720"/>
                      <a:pt x="1776" y="4710"/>
                      <a:pt x="1825" y="4720"/>
                    </a:cubicBezTo>
                    <a:cubicBezTo>
                      <a:pt x="1842" y="4724"/>
                      <a:pt x="1857" y="4727"/>
                      <a:pt x="1868" y="4727"/>
                    </a:cubicBezTo>
                    <a:cubicBezTo>
                      <a:pt x="1890" y="4727"/>
                      <a:pt x="1895" y="4714"/>
                      <a:pt x="1855" y="4661"/>
                    </a:cubicBezTo>
                    <a:cubicBezTo>
                      <a:pt x="1795" y="4582"/>
                      <a:pt x="1706" y="4552"/>
                      <a:pt x="1805" y="4552"/>
                    </a:cubicBezTo>
                    <a:cubicBezTo>
                      <a:pt x="1812" y="4552"/>
                      <a:pt x="1819" y="4553"/>
                      <a:pt x="1824" y="4553"/>
                    </a:cubicBezTo>
                    <a:cubicBezTo>
                      <a:pt x="1865" y="4553"/>
                      <a:pt x="1878" y="4537"/>
                      <a:pt x="1886" y="4537"/>
                    </a:cubicBezTo>
                    <a:cubicBezTo>
                      <a:pt x="1893" y="4537"/>
                      <a:pt x="1897" y="4549"/>
                      <a:pt x="1914" y="4591"/>
                    </a:cubicBezTo>
                    <a:cubicBezTo>
                      <a:pt x="1934" y="4631"/>
                      <a:pt x="1964" y="4681"/>
                      <a:pt x="1974" y="4710"/>
                    </a:cubicBezTo>
                    <a:cubicBezTo>
                      <a:pt x="1983" y="4719"/>
                      <a:pt x="1988" y="4724"/>
                      <a:pt x="1990" y="4724"/>
                    </a:cubicBezTo>
                    <a:cubicBezTo>
                      <a:pt x="1994" y="4724"/>
                      <a:pt x="1994" y="4717"/>
                      <a:pt x="1994" y="4701"/>
                    </a:cubicBezTo>
                    <a:cubicBezTo>
                      <a:pt x="1994" y="4691"/>
                      <a:pt x="1994" y="4691"/>
                      <a:pt x="1994" y="4691"/>
                    </a:cubicBezTo>
                    <a:cubicBezTo>
                      <a:pt x="1974" y="4601"/>
                      <a:pt x="1964" y="4621"/>
                      <a:pt x="1964" y="4562"/>
                    </a:cubicBezTo>
                    <a:cubicBezTo>
                      <a:pt x="1964" y="4511"/>
                      <a:pt x="1942" y="4424"/>
                      <a:pt x="1967" y="4424"/>
                    </a:cubicBezTo>
                    <a:cubicBezTo>
                      <a:pt x="1971" y="4424"/>
                      <a:pt x="1976" y="4427"/>
                      <a:pt x="1984" y="4433"/>
                    </a:cubicBezTo>
                    <a:cubicBezTo>
                      <a:pt x="2043" y="4472"/>
                      <a:pt x="2083" y="4463"/>
                      <a:pt x="2093" y="4512"/>
                    </a:cubicBezTo>
                    <a:cubicBezTo>
                      <a:pt x="2093" y="4552"/>
                      <a:pt x="2103" y="4611"/>
                      <a:pt x="2123" y="4651"/>
                    </a:cubicBezTo>
                    <a:cubicBezTo>
                      <a:pt x="2123" y="4657"/>
                      <a:pt x="2126" y="4662"/>
                      <a:pt x="2133" y="4662"/>
                    </a:cubicBezTo>
                    <a:cubicBezTo>
                      <a:pt x="2137" y="4662"/>
                      <a:pt x="2144" y="4659"/>
                      <a:pt x="2152" y="4651"/>
                    </a:cubicBezTo>
                    <a:cubicBezTo>
                      <a:pt x="2172" y="4601"/>
                      <a:pt x="2172" y="4621"/>
                      <a:pt x="2152" y="4562"/>
                    </a:cubicBezTo>
                    <a:cubicBezTo>
                      <a:pt x="2152" y="4552"/>
                      <a:pt x="2142" y="4542"/>
                      <a:pt x="2142" y="4532"/>
                    </a:cubicBezTo>
                    <a:cubicBezTo>
                      <a:pt x="2103" y="4423"/>
                      <a:pt x="2093" y="4403"/>
                      <a:pt x="2133" y="4393"/>
                    </a:cubicBezTo>
                    <a:cubicBezTo>
                      <a:pt x="2136" y="4392"/>
                      <a:pt x="2139" y="4392"/>
                      <a:pt x="2142" y="4392"/>
                    </a:cubicBezTo>
                    <a:cubicBezTo>
                      <a:pt x="2174" y="4392"/>
                      <a:pt x="2184" y="4438"/>
                      <a:pt x="2202" y="4492"/>
                    </a:cubicBezTo>
                    <a:cubicBezTo>
                      <a:pt x="2202" y="4502"/>
                      <a:pt x="2212" y="4502"/>
                      <a:pt x="2212" y="4502"/>
                    </a:cubicBezTo>
                    <a:cubicBezTo>
                      <a:pt x="2232" y="4552"/>
                      <a:pt x="2261" y="4572"/>
                      <a:pt x="2291" y="4621"/>
                    </a:cubicBezTo>
                    <a:cubicBezTo>
                      <a:pt x="2312" y="4653"/>
                      <a:pt x="2336" y="4676"/>
                      <a:pt x="2354" y="4676"/>
                    </a:cubicBezTo>
                    <a:cubicBezTo>
                      <a:pt x="2369" y="4676"/>
                      <a:pt x="2380" y="4658"/>
                      <a:pt x="2380" y="4611"/>
                    </a:cubicBezTo>
                    <a:cubicBezTo>
                      <a:pt x="2380" y="4591"/>
                      <a:pt x="2371" y="4572"/>
                      <a:pt x="2361" y="4562"/>
                    </a:cubicBezTo>
                    <a:cubicBezTo>
                      <a:pt x="2341" y="4512"/>
                      <a:pt x="2291" y="4512"/>
                      <a:pt x="2341" y="4482"/>
                    </a:cubicBezTo>
                    <a:cubicBezTo>
                      <a:pt x="2354" y="4470"/>
                      <a:pt x="2368" y="4466"/>
                      <a:pt x="2382" y="4466"/>
                    </a:cubicBezTo>
                    <a:cubicBezTo>
                      <a:pt x="2401" y="4466"/>
                      <a:pt x="2419" y="4472"/>
                      <a:pt x="2430" y="4472"/>
                    </a:cubicBezTo>
                    <a:cubicBezTo>
                      <a:pt x="2440" y="4472"/>
                      <a:pt x="2440" y="4463"/>
                      <a:pt x="2440" y="4443"/>
                    </a:cubicBezTo>
                    <a:cubicBezTo>
                      <a:pt x="2430" y="4383"/>
                      <a:pt x="2450" y="4363"/>
                      <a:pt x="2420" y="4363"/>
                    </a:cubicBezTo>
                    <a:lnTo>
                      <a:pt x="2390" y="4363"/>
                    </a:lnTo>
                    <a:cubicBezTo>
                      <a:pt x="2361" y="4363"/>
                      <a:pt x="2331" y="4363"/>
                      <a:pt x="2311" y="4373"/>
                    </a:cubicBezTo>
                    <a:cubicBezTo>
                      <a:pt x="2301" y="4377"/>
                      <a:pt x="2292" y="4379"/>
                      <a:pt x="2285" y="4379"/>
                    </a:cubicBezTo>
                    <a:cubicBezTo>
                      <a:pt x="2271" y="4379"/>
                      <a:pt x="2265" y="4370"/>
                      <a:pt x="2271" y="4344"/>
                    </a:cubicBezTo>
                    <a:cubicBezTo>
                      <a:pt x="2281" y="4274"/>
                      <a:pt x="2321" y="4294"/>
                      <a:pt x="2331" y="4284"/>
                    </a:cubicBezTo>
                    <a:lnTo>
                      <a:pt x="2341" y="4284"/>
                    </a:lnTo>
                    <a:cubicBezTo>
                      <a:pt x="2341" y="4284"/>
                      <a:pt x="2341" y="4274"/>
                      <a:pt x="2341" y="4274"/>
                    </a:cubicBezTo>
                    <a:cubicBezTo>
                      <a:pt x="2341" y="4254"/>
                      <a:pt x="2321" y="4225"/>
                      <a:pt x="2321" y="4225"/>
                    </a:cubicBezTo>
                    <a:cubicBezTo>
                      <a:pt x="2321" y="4225"/>
                      <a:pt x="2232" y="4254"/>
                      <a:pt x="2172" y="4254"/>
                    </a:cubicBezTo>
                    <a:cubicBezTo>
                      <a:pt x="2152" y="4254"/>
                      <a:pt x="2142" y="4244"/>
                      <a:pt x="2133" y="4234"/>
                    </a:cubicBezTo>
                    <a:cubicBezTo>
                      <a:pt x="2115" y="4182"/>
                      <a:pt x="2204" y="4100"/>
                      <a:pt x="2174" y="4100"/>
                    </a:cubicBezTo>
                    <a:cubicBezTo>
                      <a:pt x="2169" y="4100"/>
                      <a:pt x="2162" y="4102"/>
                      <a:pt x="2152" y="4106"/>
                    </a:cubicBezTo>
                    <a:cubicBezTo>
                      <a:pt x="2104" y="4130"/>
                      <a:pt x="2078" y="4158"/>
                      <a:pt x="2049" y="4158"/>
                    </a:cubicBezTo>
                    <a:cubicBezTo>
                      <a:pt x="2030" y="4158"/>
                      <a:pt x="2011" y="4146"/>
                      <a:pt x="1984" y="4116"/>
                    </a:cubicBezTo>
                    <a:cubicBezTo>
                      <a:pt x="1914" y="4036"/>
                      <a:pt x="1895" y="4046"/>
                      <a:pt x="1855" y="4006"/>
                    </a:cubicBezTo>
                    <a:cubicBezTo>
                      <a:pt x="1815" y="3967"/>
                      <a:pt x="1805" y="3967"/>
                      <a:pt x="1785" y="3937"/>
                    </a:cubicBezTo>
                    <a:cubicBezTo>
                      <a:pt x="1768" y="3920"/>
                      <a:pt x="1796" y="3864"/>
                      <a:pt x="1817" y="3864"/>
                    </a:cubicBezTo>
                    <a:cubicBezTo>
                      <a:pt x="1820" y="3864"/>
                      <a:pt x="1823" y="3865"/>
                      <a:pt x="1825" y="3868"/>
                    </a:cubicBezTo>
                    <a:cubicBezTo>
                      <a:pt x="1845" y="3878"/>
                      <a:pt x="1845" y="3927"/>
                      <a:pt x="1885" y="3977"/>
                    </a:cubicBezTo>
                    <a:cubicBezTo>
                      <a:pt x="1955" y="4051"/>
                      <a:pt x="1989" y="4078"/>
                      <a:pt x="2002" y="4078"/>
                    </a:cubicBezTo>
                    <a:cubicBezTo>
                      <a:pt x="2025" y="4078"/>
                      <a:pt x="1976" y="3987"/>
                      <a:pt x="1944" y="3917"/>
                    </a:cubicBezTo>
                    <a:cubicBezTo>
                      <a:pt x="1895" y="3828"/>
                      <a:pt x="1845" y="3887"/>
                      <a:pt x="1865" y="3818"/>
                    </a:cubicBezTo>
                    <a:cubicBezTo>
                      <a:pt x="1872" y="3762"/>
                      <a:pt x="1904" y="3706"/>
                      <a:pt x="1932" y="3706"/>
                    </a:cubicBezTo>
                    <a:cubicBezTo>
                      <a:pt x="1944" y="3706"/>
                      <a:pt x="1955" y="3715"/>
                      <a:pt x="1964" y="3739"/>
                    </a:cubicBezTo>
                    <a:cubicBezTo>
                      <a:pt x="1994" y="3828"/>
                      <a:pt x="1964" y="3917"/>
                      <a:pt x="2033" y="3977"/>
                    </a:cubicBezTo>
                    <a:cubicBezTo>
                      <a:pt x="2051" y="3994"/>
                      <a:pt x="2062" y="4002"/>
                      <a:pt x="2069" y="4002"/>
                    </a:cubicBezTo>
                    <a:cubicBezTo>
                      <a:pt x="2078" y="4002"/>
                      <a:pt x="2079" y="3989"/>
                      <a:pt x="2073" y="3967"/>
                    </a:cubicBezTo>
                    <a:cubicBezTo>
                      <a:pt x="2063" y="3957"/>
                      <a:pt x="2063" y="3937"/>
                      <a:pt x="2053" y="3917"/>
                    </a:cubicBezTo>
                    <a:cubicBezTo>
                      <a:pt x="2053" y="3907"/>
                      <a:pt x="2043" y="3887"/>
                      <a:pt x="2033" y="3878"/>
                    </a:cubicBezTo>
                    <a:cubicBezTo>
                      <a:pt x="2000" y="3777"/>
                      <a:pt x="1966" y="3668"/>
                      <a:pt x="1999" y="3668"/>
                    </a:cubicBezTo>
                    <a:cubicBezTo>
                      <a:pt x="2005" y="3668"/>
                      <a:pt x="2013" y="3672"/>
                      <a:pt x="2023" y="3679"/>
                    </a:cubicBezTo>
                    <a:cubicBezTo>
                      <a:pt x="2103" y="3739"/>
                      <a:pt x="2023" y="3679"/>
                      <a:pt x="2073" y="3749"/>
                    </a:cubicBezTo>
                    <a:cubicBezTo>
                      <a:pt x="2094" y="3786"/>
                      <a:pt x="2165" y="3824"/>
                      <a:pt x="2219" y="3824"/>
                    </a:cubicBezTo>
                    <a:cubicBezTo>
                      <a:pt x="2265" y="3824"/>
                      <a:pt x="2300" y="3796"/>
                      <a:pt x="2281" y="3719"/>
                    </a:cubicBezTo>
                    <a:cubicBezTo>
                      <a:pt x="2281" y="3719"/>
                      <a:pt x="2281" y="3719"/>
                      <a:pt x="2281" y="3709"/>
                    </a:cubicBezTo>
                    <a:cubicBezTo>
                      <a:pt x="2267" y="3654"/>
                      <a:pt x="2251" y="3641"/>
                      <a:pt x="2235" y="3641"/>
                    </a:cubicBezTo>
                    <a:cubicBezTo>
                      <a:pt x="2221" y="3641"/>
                      <a:pt x="2207" y="3651"/>
                      <a:pt x="2194" y="3651"/>
                    </a:cubicBezTo>
                    <a:cubicBezTo>
                      <a:pt x="2182" y="3651"/>
                      <a:pt x="2171" y="3643"/>
                      <a:pt x="2162" y="3610"/>
                    </a:cubicBezTo>
                    <a:cubicBezTo>
                      <a:pt x="2152" y="3610"/>
                      <a:pt x="2152" y="3600"/>
                      <a:pt x="2152" y="3590"/>
                    </a:cubicBezTo>
                    <a:cubicBezTo>
                      <a:pt x="2123" y="3501"/>
                      <a:pt x="2113" y="3451"/>
                      <a:pt x="2073" y="3441"/>
                    </a:cubicBezTo>
                    <a:cubicBezTo>
                      <a:pt x="2071" y="3441"/>
                      <a:pt x="2068" y="3441"/>
                      <a:pt x="2066" y="3441"/>
                    </a:cubicBezTo>
                    <a:cubicBezTo>
                      <a:pt x="2018" y="3441"/>
                      <a:pt x="1963" y="3531"/>
                      <a:pt x="1934" y="3531"/>
                    </a:cubicBezTo>
                    <a:cubicBezTo>
                      <a:pt x="1916" y="3531"/>
                      <a:pt x="1897" y="3400"/>
                      <a:pt x="1944" y="3400"/>
                    </a:cubicBezTo>
                    <a:cubicBezTo>
                      <a:pt x="1947" y="3400"/>
                      <a:pt x="1950" y="3400"/>
                      <a:pt x="1954" y="3402"/>
                    </a:cubicBezTo>
                    <a:cubicBezTo>
                      <a:pt x="1967" y="3407"/>
                      <a:pt x="1978" y="3410"/>
                      <a:pt x="1985" y="3410"/>
                    </a:cubicBezTo>
                    <a:cubicBezTo>
                      <a:pt x="2007" y="3410"/>
                      <a:pt x="2003" y="3384"/>
                      <a:pt x="1944" y="3302"/>
                    </a:cubicBezTo>
                    <a:cubicBezTo>
                      <a:pt x="1868" y="3209"/>
                      <a:pt x="1893" y="3138"/>
                      <a:pt x="1933" y="3138"/>
                    </a:cubicBezTo>
                    <a:cubicBezTo>
                      <a:pt x="1940" y="3138"/>
                      <a:pt x="1947" y="3140"/>
                      <a:pt x="1954" y="3144"/>
                    </a:cubicBezTo>
                    <a:cubicBezTo>
                      <a:pt x="2014" y="3164"/>
                      <a:pt x="2004" y="3342"/>
                      <a:pt x="2023" y="3352"/>
                    </a:cubicBezTo>
                    <a:cubicBezTo>
                      <a:pt x="2027" y="3354"/>
                      <a:pt x="2037" y="3356"/>
                      <a:pt x="2048" y="3356"/>
                    </a:cubicBezTo>
                    <a:cubicBezTo>
                      <a:pt x="2094" y="3356"/>
                      <a:pt x="2178" y="3330"/>
                      <a:pt x="2123" y="3203"/>
                    </a:cubicBezTo>
                    <a:cubicBezTo>
                      <a:pt x="2053" y="3055"/>
                      <a:pt x="2014" y="3114"/>
                      <a:pt x="1984" y="3074"/>
                    </a:cubicBezTo>
                    <a:cubicBezTo>
                      <a:pt x="1967" y="3032"/>
                      <a:pt x="1950" y="2881"/>
                      <a:pt x="1908" y="2881"/>
                    </a:cubicBezTo>
                    <a:cubicBezTo>
                      <a:pt x="1901" y="2881"/>
                      <a:pt x="1893" y="2886"/>
                      <a:pt x="1885" y="2896"/>
                    </a:cubicBezTo>
                    <a:cubicBezTo>
                      <a:pt x="1841" y="2954"/>
                      <a:pt x="1829" y="3028"/>
                      <a:pt x="1803" y="3028"/>
                    </a:cubicBezTo>
                    <a:cubicBezTo>
                      <a:pt x="1793" y="3028"/>
                      <a:pt x="1781" y="3019"/>
                      <a:pt x="1766" y="2995"/>
                    </a:cubicBezTo>
                    <a:cubicBezTo>
                      <a:pt x="1716" y="2916"/>
                      <a:pt x="1746" y="2836"/>
                      <a:pt x="1667" y="2817"/>
                    </a:cubicBezTo>
                    <a:cubicBezTo>
                      <a:pt x="1587" y="2797"/>
                      <a:pt x="1597" y="2757"/>
                      <a:pt x="1597" y="2717"/>
                    </a:cubicBezTo>
                    <a:cubicBezTo>
                      <a:pt x="1597" y="2681"/>
                      <a:pt x="1556" y="2545"/>
                      <a:pt x="1602" y="2545"/>
                    </a:cubicBezTo>
                    <a:cubicBezTo>
                      <a:pt x="1606" y="2545"/>
                      <a:pt x="1611" y="2546"/>
                      <a:pt x="1617" y="2549"/>
                    </a:cubicBezTo>
                    <a:cubicBezTo>
                      <a:pt x="1686" y="2589"/>
                      <a:pt x="1657" y="2638"/>
                      <a:pt x="1716" y="2727"/>
                    </a:cubicBezTo>
                    <a:cubicBezTo>
                      <a:pt x="1743" y="2776"/>
                      <a:pt x="1779" y="2801"/>
                      <a:pt x="1801" y="2801"/>
                    </a:cubicBezTo>
                    <a:cubicBezTo>
                      <a:pt x="1820" y="2801"/>
                      <a:pt x="1829" y="2783"/>
                      <a:pt x="1815" y="2747"/>
                    </a:cubicBezTo>
                    <a:cubicBezTo>
                      <a:pt x="1806" y="2709"/>
                      <a:pt x="1808" y="2686"/>
                      <a:pt x="1819" y="2686"/>
                    </a:cubicBezTo>
                    <a:cubicBezTo>
                      <a:pt x="1831" y="2686"/>
                      <a:pt x="1854" y="2711"/>
                      <a:pt x="1885" y="2767"/>
                    </a:cubicBezTo>
                    <a:cubicBezTo>
                      <a:pt x="1914" y="2822"/>
                      <a:pt x="1944" y="2827"/>
                      <a:pt x="1976" y="2827"/>
                    </a:cubicBezTo>
                    <a:cubicBezTo>
                      <a:pt x="1984" y="2827"/>
                      <a:pt x="1991" y="2826"/>
                      <a:pt x="1998" y="2826"/>
                    </a:cubicBezTo>
                    <a:cubicBezTo>
                      <a:pt x="2024" y="2826"/>
                      <a:pt x="2052" y="2829"/>
                      <a:pt x="2083" y="2856"/>
                    </a:cubicBezTo>
                    <a:cubicBezTo>
                      <a:pt x="2104" y="2878"/>
                      <a:pt x="2131" y="2887"/>
                      <a:pt x="2153" y="2887"/>
                    </a:cubicBezTo>
                    <a:cubicBezTo>
                      <a:pt x="2203" y="2887"/>
                      <a:pt x="2234" y="2842"/>
                      <a:pt x="2152" y="2787"/>
                    </a:cubicBezTo>
                    <a:cubicBezTo>
                      <a:pt x="2043" y="2708"/>
                      <a:pt x="1964" y="2717"/>
                      <a:pt x="1974" y="2688"/>
                    </a:cubicBezTo>
                    <a:cubicBezTo>
                      <a:pt x="1974" y="2664"/>
                      <a:pt x="1949" y="2604"/>
                      <a:pt x="1988" y="2604"/>
                    </a:cubicBezTo>
                    <a:cubicBezTo>
                      <a:pt x="1998" y="2604"/>
                      <a:pt x="2013" y="2608"/>
                      <a:pt x="2033" y="2618"/>
                    </a:cubicBezTo>
                    <a:cubicBezTo>
                      <a:pt x="2048" y="2625"/>
                      <a:pt x="2063" y="2628"/>
                      <a:pt x="2076" y="2628"/>
                    </a:cubicBezTo>
                    <a:cubicBezTo>
                      <a:pt x="2142" y="2628"/>
                      <a:pt x="2182" y="2555"/>
                      <a:pt x="2133" y="2489"/>
                    </a:cubicBezTo>
                    <a:cubicBezTo>
                      <a:pt x="2086" y="2437"/>
                      <a:pt x="2062" y="2419"/>
                      <a:pt x="2028" y="2419"/>
                    </a:cubicBezTo>
                    <a:cubicBezTo>
                      <a:pt x="2010" y="2419"/>
                      <a:pt x="1990" y="2423"/>
                      <a:pt x="1964" y="2430"/>
                    </a:cubicBezTo>
                    <a:cubicBezTo>
                      <a:pt x="1898" y="2446"/>
                      <a:pt x="1831" y="2519"/>
                      <a:pt x="1788" y="2519"/>
                    </a:cubicBezTo>
                    <a:cubicBezTo>
                      <a:pt x="1780" y="2519"/>
                      <a:pt x="1772" y="2516"/>
                      <a:pt x="1766" y="2509"/>
                    </a:cubicBezTo>
                    <a:cubicBezTo>
                      <a:pt x="1726" y="2460"/>
                      <a:pt x="1795" y="2410"/>
                      <a:pt x="1746" y="2400"/>
                    </a:cubicBezTo>
                    <a:cubicBezTo>
                      <a:pt x="1696" y="2390"/>
                      <a:pt x="1508" y="2380"/>
                      <a:pt x="1567" y="2331"/>
                    </a:cubicBezTo>
                    <a:cubicBezTo>
                      <a:pt x="1627" y="2281"/>
                      <a:pt x="1657" y="2212"/>
                      <a:pt x="1657" y="2212"/>
                    </a:cubicBezTo>
                    <a:cubicBezTo>
                      <a:pt x="1657" y="2212"/>
                      <a:pt x="1686" y="2094"/>
                      <a:pt x="1727" y="2094"/>
                    </a:cubicBezTo>
                    <a:cubicBezTo>
                      <a:pt x="1739" y="2094"/>
                      <a:pt x="1752" y="2105"/>
                      <a:pt x="1766" y="2132"/>
                    </a:cubicBezTo>
                    <a:cubicBezTo>
                      <a:pt x="1802" y="2200"/>
                      <a:pt x="1832" y="2222"/>
                      <a:pt x="1853" y="2222"/>
                    </a:cubicBezTo>
                    <a:cubicBezTo>
                      <a:pt x="1867" y="2222"/>
                      <a:pt x="1877" y="2213"/>
                      <a:pt x="1885" y="2202"/>
                    </a:cubicBezTo>
                    <a:cubicBezTo>
                      <a:pt x="1900" y="2180"/>
                      <a:pt x="1898" y="2135"/>
                      <a:pt x="1904" y="2135"/>
                    </a:cubicBezTo>
                    <a:cubicBezTo>
                      <a:pt x="1906" y="2135"/>
                      <a:pt x="1909" y="2140"/>
                      <a:pt x="1914" y="2152"/>
                    </a:cubicBezTo>
                    <a:cubicBezTo>
                      <a:pt x="1923" y="2174"/>
                      <a:pt x="1949" y="2188"/>
                      <a:pt x="1968" y="2188"/>
                    </a:cubicBezTo>
                    <a:cubicBezTo>
                      <a:pt x="1993" y="2188"/>
                      <a:pt x="2009" y="2164"/>
                      <a:pt x="1964" y="2103"/>
                    </a:cubicBezTo>
                    <a:cubicBezTo>
                      <a:pt x="1906" y="2019"/>
                      <a:pt x="1861" y="1957"/>
                      <a:pt x="1831" y="1957"/>
                    </a:cubicBezTo>
                    <a:cubicBezTo>
                      <a:pt x="1825" y="1957"/>
                      <a:pt x="1820" y="1959"/>
                      <a:pt x="1815" y="1964"/>
                    </a:cubicBezTo>
                    <a:cubicBezTo>
                      <a:pt x="1809" y="1972"/>
                      <a:pt x="1805" y="1976"/>
                      <a:pt x="1801" y="1976"/>
                    </a:cubicBezTo>
                    <a:cubicBezTo>
                      <a:pt x="1786" y="1976"/>
                      <a:pt x="1779" y="1922"/>
                      <a:pt x="1716" y="1875"/>
                    </a:cubicBezTo>
                    <a:cubicBezTo>
                      <a:pt x="1681" y="1844"/>
                      <a:pt x="1656" y="1838"/>
                      <a:pt x="1635" y="1838"/>
                    </a:cubicBezTo>
                    <a:cubicBezTo>
                      <a:pt x="1623" y="1838"/>
                      <a:pt x="1613" y="1840"/>
                      <a:pt x="1603" y="1840"/>
                    </a:cubicBezTo>
                    <a:cubicBezTo>
                      <a:pt x="1591" y="1840"/>
                      <a:pt x="1580" y="1837"/>
                      <a:pt x="1567" y="1825"/>
                    </a:cubicBezTo>
                    <a:cubicBezTo>
                      <a:pt x="1528" y="1785"/>
                      <a:pt x="1389" y="1736"/>
                      <a:pt x="1478" y="1676"/>
                    </a:cubicBezTo>
                    <a:cubicBezTo>
                      <a:pt x="1540" y="1635"/>
                      <a:pt x="1573" y="1613"/>
                      <a:pt x="1601" y="1613"/>
                    </a:cubicBezTo>
                    <a:cubicBezTo>
                      <a:pt x="1613" y="1613"/>
                      <a:pt x="1624" y="1618"/>
                      <a:pt x="1637" y="1627"/>
                    </a:cubicBezTo>
                    <a:cubicBezTo>
                      <a:pt x="1647" y="1640"/>
                      <a:pt x="1664" y="1647"/>
                      <a:pt x="1684" y="1647"/>
                    </a:cubicBezTo>
                    <a:cubicBezTo>
                      <a:pt x="1721" y="1647"/>
                      <a:pt x="1766" y="1623"/>
                      <a:pt x="1785" y="1577"/>
                    </a:cubicBezTo>
                    <a:cubicBezTo>
                      <a:pt x="1790" y="1558"/>
                      <a:pt x="1797" y="1552"/>
                      <a:pt x="1805" y="1552"/>
                    </a:cubicBezTo>
                    <a:cubicBezTo>
                      <a:pt x="1822" y="1552"/>
                      <a:pt x="1841" y="1583"/>
                      <a:pt x="1847" y="1583"/>
                    </a:cubicBezTo>
                    <a:cubicBezTo>
                      <a:pt x="1850" y="1583"/>
                      <a:pt x="1850" y="1576"/>
                      <a:pt x="1845" y="1557"/>
                    </a:cubicBezTo>
                    <a:cubicBezTo>
                      <a:pt x="1826" y="1500"/>
                      <a:pt x="1807" y="1467"/>
                      <a:pt x="1782" y="1467"/>
                    </a:cubicBezTo>
                    <a:cubicBezTo>
                      <a:pt x="1769" y="1467"/>
                      <a:pt x="1753" y="1477"/>
                      <a:pt x="1736" y="1498"/>
                    </a:cubicBezTo>
                    <a:cubicBezTo>
                      <a:pt x="1727" y="1509"/>
                      <a:pt x="1717" y="1513"/>
                      <a:pt x="1707" y="1513"/>
                    </a:cubicBezTo>
                    <a:cubicBezTo>
                      <a:pt x="1670" y="1513"/>
                      <a:pt x="1631" y="1453"/>
                      <a:pt x="1647" y="1399"/>
                    </a:cubicBezTo>
                    <a:cubicBezTo>
                      <a:pt x="1661" y="1349"/>
                      <a:pt x="1725" y="1305"/>
                      <a:pt x="1718" y="1305"/>
                    </a:cubicBezTo>
                    <a:cubicBezTo>
                      <a:pt x="1715" y="1305"/>
                      <a:pt x="1701" y="1312"/>
                      <a:pt x="1667" y="1329"/>
                    </a:cubicBezTo>
                    <a:cubicBezTo>
                      <a:pt x="1548" y="1389"/>
                      <a:pt x="1577" y="1369"/>
                      <a:pt x="1587" y="1428"/>
                    </a:cubicBezTo>
                    <a:cubicBezTo>
                      <a:pt x="1599" y="1463"/>
                      <a:pt x="1561" y="1504"/>
                      <a:pt x="1530" y="1504"/>
                    </a:cubicBezTo>
                    <a:cubicBezTo>
                      <a:pt x="1508" y="1504"/>
                      <a:pt x="1490" y="1482"/>
                      <a:pt x="1498" y="1419"/>
                    </a:cubicBezTo>
                    <a:cubicBezTo>
                      <a:pt x="1508" y="1270"/>
                      <a:pt x="1438" y="1161"/>
                      <a:pt x="1528" y="1161"/>
                    </a:cubicBezTo>
                    <a:cubicBezTo>
                      <a:pt x="1581" y="1167"/>
                      <a:pt x="1581" y="1197"/>
                      <a:pt x="1587" y="1197"/>
                    </a:cubicBezTo>
                    <a:cubicBezTo>
                      <a:pt x="1590" y="1197"/>
                      <a:pt x="1594" y="1190"/>
                      <a:pt x="1607" y="1171"/>
                    </a:cubicBezTo>
                    <a:cubicBezTo>
                      <a:pt x="1657" y="1101"/>
                      <a:pt x="1815" y="1151"/>
                      <a:pt x="1736" y="1072"/>
                    </a:cubicBezTo>
                    <a:cubicBezTo>
                      <a:pt x="1683" y="1004"/>
                      <a:pt x="1659" y="959"/>
                      <a:pt x="1633" y="959"/>
                    </a:cubicBezTo>
                    <a:cubicBezTo>
                      <a:pt x="1625" y="959"/>
                      <a:pt x="1616" y="963"/>
                      <a:pt x="1607" y="972"/>
                    </a:cubicBezTo>
                    <a:cubicBezTo>
                      <a:pt x="1572" y="1011"/>
                      <a:pt x="1540" y="1025"/>
                      <a:pt x="1514" y="1025"/>
                    </a:cubicBezTo>
                    <a:cubicBezTo>
                      <a:pt x="1468" y="1025"/>
                      <a:pt x="1446" y="978"/>
                      <a:pt x="1478" y="953"/>
                    </a:cubicBezTo>
                    <a:cubicBezTo>
                      <a:pt x="1536" y="924"/>
                      <a:pt x="1584" y="783"/>
                      <a:pt x="1560" y="783"/>
                    </a:cubicBezTo>
                    <a:cubicBezTo>
                      <a:pt x="1559" y="783"/>
                      <a:pt x="1558" y="784"/>
                      <a:pt x="1557" y="784"/>
                    </a:cubicBezTo>
                    <a:cubicBezTo>
                      <a:pt x="1549" y="788"/>
                      <a:pt x="1538" y="790"/>
                      <a:pt x="1526" y="790"/>
                    </a:cubicBezTo>
                    <a:cubicBezTo>
                      <a:pt x="1483" y="790"/>
                      <a:pt x="1426" y="763"/>
                      <a:pt x="1419" y="724"/>
                    </a:cubicBezTo>
                    <a:cubicBezTo>
                      <a:pt x="1409" y="675"/>
                      <a:pt x="1399" y="705"/>
                      <a:pt x="1389" y="685"/>
                    </a:cubicBezTo>
                    <a:cubicBezTo>
                      <a:pt x="1379" y="665"/>
                      <a:pt x="1409" y="546"/>
                      <a:pt x="1448" y="487"/>
                    </a:cubicBezTo>
                    <a:cubicBezTo>
                      <a:pt x="1468" y="460"/>
                      <a:pt x="1501" y="447"/>
                      <a:pt x="1501" y="447"/>
                    </a:cubicBezTo>
                    <a:lnTo>
                      <a:pt x="1501" y="447"/>
                    </a:lnTo>
                    <a:cubicBezTo>
                      <a:pt x="1500" y="447"/>
                      <a:pt x="1491" y="450"/>
                      <a:pt x="1468" y="457"/>
                    </a:cubicBezTo>
                    <a:cubicBezTo>
                      <a:pt x="1423" y="464"/>
                      <a:pt x="1384" y="533"/>
                      <a:pt x="1368" y="533"/>
                    </a:cubicBezTo>
                    <a:cubicBezTo>
                      <a:pt x="1362" y="533"/>
                      <a:pt x="1359" y="526"/>
                      <a:pt x="1359" y="506"/>
                    </a:cubicBezTo>
                    <a:cubicBezTo>
                      <a:pt x="1349" y="427"/>
                      <a:pt x="1359" y="328"/>
                      <a:pt x="1329" y="268"/>
                    </a:cubicBezTo>
                    <a:cubicBezTo>
                      <a:pt x="1329" y="258"/>
                      <a:pt x="1319" y="219"/>
                      <a:pt x="1310" y="169"/>
                    </a:cubicBezTo>
                    <a:cubicBezTo>
                      <a:pt x="1303" y="94"/>
                      <a:pt x="1296" y="1"/>
                      <a:pt x="12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8" name="Google Shape;3808;p21"/>
              <p:cNvSpPr/>
              <p:nvPr/>
            </p:nvSpPr>
            <p:spPr>
              <a:xfrm>
                <a:off x="11746365" y="-1189691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09" name="Google Shape;3809;p21"/>
              <p:cNvSpPr/>
              <p:nvPr/>
            </p:nvSpPr>
            <p:spPr>
              <a:xfrm>
                <a:off x="10443527" y="-677154"/>
                <a:ext cx="2512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72" extrusionOk="0">
                    <a:moveTo>
                      <a:pt x="110" y="0"/>
                    </a:moveTo>
                    <a:cubicBezTo>
                      <a:pt x="90" y="20"/>
                      <a:pt x="80" y="40"/>
                      <a:pt x="70" y="60"/>
                    </a:cubicBezTo>
                    <a:cubicBezTo>
                      <a:pt x="40" y="50"/>
                      <a:pt x="20" y="30"/>
                      <a:pt x="1" y="30"/>
                    </a:cubicBezTo>
                    <a:cubicBezTo>
                      <a:pt x="20" y="50"/>
                      <a:pt x="40" y="60"/>
                      <a:pt x="60" y="70"/>
                    </a:cubicBezTo>
                    <a:cubicBezTo>
                      <a:pt x="65" y="71"/>
                      <a:pt x="70" y="71"/>
                      <a:pt x="75" y="71"/>
                    </a:cubicBezTo>
                    <a:cubicBezTo>
                      <a:pt x="126" y="71"/>
                      <a:pt x="156" y="28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0" name="Google Shape;3810;p21"/>
              <p:cNvSpPr/>
              <p:nvPr/>
            </p:nvSpPr>
            <p:spPr>
              <a:xfrm>
                <a:off x="10220027" y="-60596"/>
                <a:ext cx="129462" cy="101927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33" extrusionOk="0">
                    <a:moveTo>
                      <a:pt x="517" y="1"/>
                    </a:moveTo>
                    <a:cubicBezTo>
                      <a:pt x="492" y="1"/>
                      <a:pt x="465" y="3"/>
                      <a:pt x="437" y="9"/>
                    </a:cubicBezTo>
                    <a:cubicBezTo>
                      <a:pt x="228" y="48"/>
                      <a:pt x="0" y="296"/>
                      <a:pt x="159" y="306"/>
                    </a:cubicBezTo>
                    <a:cubicBezTo>
                      <a:pt x="318" y="316"/>
                      <a:pt x="575" y="405"/>
                      <a:pt x="526" y="584"/>
                    </a:cubicBezTo>
                    <a:cubicBezTo>
                      <a:pt x="517" y="618"/>
                      <a:pt x="518" y="632"/>
                      <a:pt x="525" y="632"/>
                    </a:cubicBezTo>
                    <a:cubicBezTo>
                      <a:pt x="543" y="632"/>
                      <a:pt x="601" y="551"/>
                      <a:pt x="665" y="495"/>
                    </a:cubicBezTo>
                    <a:cubicBezTo>
                      <a:pt x="675" y="465"/>
                      <a:pt x="685" y="435"/>
                      <a:pt x="694" y="425"/>
                    </a:cubicBezTo>
                    <a:cubicBezTo>
                      <a:pt x="704" y="395"/>
                      <a:pt x="764" y="366"/>
                      <a:pt x="754" y="336"/>
                    </a:cubicBezTo>
                    <a:cubicBezTo>
                      <a:pt x="745" y="327"/>
                      <a:pt x="738" y="318"/>
                      <a:pt x="729" y="318"/>
                    </a:cubicBezTo>
                    <a:cubicBezTo>
                      <a:pt x="717" y="318"/>
                      <a:pt x="702" y="332"/>
                      <a:pt x="675" y="376"/>
                    </a:cubicBezTo>
                    <a:cubicBezTo>
                      <a:pt x="641" y="443"/>
                      <a:pt x="622" y="467"/>
                      <a:pt x="605" y="467"/>
                    </a:cubicBezTo>
                    <a:cubicBezTo>
                      <a:pt x="601" y="467"/>
                      <a:pt x="598" y="466"/>
                      <a:pt x="595" y="465"/>
                    </a:cubicBezTo>
                    <a:cubicBezTo>
                      <a:pt x="575" y="455"/>
                      <a:pt x="516" y="376"/>
                      <a:pt x="546" y="346"/>
                    </a:cubicBezTo>
                    <a:cubicBezTo>
                      <a:pt x="575" y="326"/>
                      <a:pt x="585" y="276"/>
                      <a:pt x="585" y="257"/>
                    </a:cubicBezTo>
                    <a:cubicBezTo>
                      <a:pt x="590" y="242"/>
                      <a:pt x="610" y="237"/>
                      <a:pt x="635" y="237"/>
                    </a:cubicBezTo>
                    <a:cubicBezTo>
                      <a:pt x="660" y="237"/>
                      <a:pt x="689" y="242"/>
                      <a:pt x="714" y="247"/>
                    </a:cubicBezTo>
                    <a:cubicBezTo>
                      <a:pt x="739" y="252"/>
                      <a:pt x="749" y="257"/>
                      <a:pt x="754" y="257"/>
                    </a:cubicBezTo>
                    <a:cubicBezTo>
                      <a:pt x="759" y="257"/>
                      <a:pt x="759" y="252"/>
                      <a:pt x="764" y="237"/>
                    </a:cubicBezTo>
                    <a:cubicBezTo>
                      <a:pt x="774" y="207"/>
                      <a:pt x="655" y="138"/>
                      <a:pt x="694" y="118"/>
                    </a:cubicBezTo>
                    <a:cubicBezTo>
                      <a:pt x="724" y="108"/>
                      <a:pt x="764" y="88"/>
                      <a:pt x="803" y="68"/>
                    </a:cubicBezTo>
                    <a:cubicBezTo>
                      <a:pt x="707" y="44"/>
                      <a:pt x="624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1" name="Google Shape;3811;p21"/>
              <p:cNvSpPr/>
              <p:nvPr/>
            </p:nvSpPr>
            <p:spPr>
              <a:xfrm>
                <a:off x="10360439" y="-111962"/>
                <a:ext cx="13043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0" extrusionOk="0">
                    <a:moveTo>
                      <a:pt x="80" y="0"/>
                    </a:moveTo>
                    <a:lnTo>
                      <a:pt x="80" y="0"/>
                    </a:lnTo>
                    <a:cubicBezTo>
                      <a:pt x="50" y="10"/>
                      <a:pt x="31" y="10"/>
                      <a:pt x="21" y="50"/>
                    </a:cubicBezTo>
                    <a:cubicBezTo>
                      <a:pt x="21" y="80"/>
                      <a:pt x="11" y="119"/>
                      <a:pt x="1" y="149"/>
                    </a:cubicBezTo>
                    <a:cubicBezTo>
                      <a:pt x="21" y="139"/>
                      <a:pt x="21" y="129"/>
                      <a:pt x="21" y="119"/>
                    </a:cubicBezTo>
                    <a:cubicBezTo>
                      <a:pt x="21" y="90"/>
                      <a:pt x="50" y="3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2" name="Google Shape;3812;p21"/>
              <p:cNvSpPr/>
              <p:nvPr/>
            </p:nvSpPr>
            <p:spPr>
              <a:xfrm>
                <a:off x="10336607" y="-123395"/>
                <a:ext cx="27213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1" extrusionOk="0">
                    <a:moveTo>
                      <a:pt x="119" y="1"/>
                    </a:moveTo>
                    <a:cubicBezTo>
                      <a:pt x="88" y="1"/>
                      <a:pt x="78" y="47"/>
                      <a:pt x="60" y="101"/>
                    </a:cubicBezTo>
                    <a:cubicBezTo>
                      <a:pt x="40" y="141"/>
                      <a:pt x="20" y="161"/>
                      <a:pt x="0" y="190"/>
                    </a:cubicBezTo>
                    <a:cubicBezTo>
                      <a:pt x="40" y="210"/>
                      <a:pt x="70" y="220"/>
                      <a:pt x="89" y="220"/>
                    </a:cubicBezTo>
                    <a:cubicBezTo>
                      <a:pt x="89" y="210"/>
                      <a:pt x="99" y="200"/>
                      <a:pt x="119" y="131"/>
                    </a:cubicBezTo>
                    <a:cubicBezTo>
                      <a:pt x="159" y="32"/>
                      <a:pt x="169" y="12"/>
                      <a:pt x="129" y="2"/>
                    </a:cubicBezTo>
                    <a:cubicBezTo>
                      <a:pt x="126" y="1"/>
                      <a:pt x="122" y="1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3" name="Google Shape;3813;p21"/>
              <p:cNvSpPr/>
              <p:nvPr/>
            </p:nvSpPr>
            <p:spPr>
              <a:xfrm>
                <a:off x="10269461" y="-233857"/>
                <a:ext cx="146691" cy="107241"/>
              </a:xfrm>
              <a:custGeom>
                <a:avLst/>
                <a:gdLst/>
                <a:ahLst/>
                <a:cxnLst/>
                <a:rect l="l" t="t" r="r" b="b"/>
                <a:pathLst>
                  <a:path w="911" h="666" extrusionOk="0">
                    <a:moveTo>
                      <a:pt x="746" y="1"/>
                    </a:moveTo>
                    <a:cubicBezTo>
                      <a:pt x="735" y="1"/>
                      <a:pt x="723" y="10"/>
                      <a:pt x="715" y="34"/>
                    </a:cubicBezTo>
                    <a:cubicBezTo>
                      <a:pt x="705" y="73"/>
                      <a:pt x="705" y="113"/>
                      <a:pt x="695" y="153"/>
                    </a:cubicBezTo>
                    <a:cubicBezTo>
                      <a:pt x="695" y="192"/>
                      <a:pt x="685" y="232"/>
                      <a:pt x="645" y="272"/>
                    </a:cubicBezTo>
                    <a:cubicBezTo>
                      <a:pt x="628" y="289"/>
                      <a:pt x="616" y="297"/>
                      <a:pt x="609" y="297"/>
                    </a:cubicBezTo>
                    <a:cubicBezTo>
                      <a:pt x="601" y="297"/>
                      <a:pt x="600" y="284"/>
                      <a:pt x="606" y="262"/>
                    </a:cubicBezTo>
                    <a:cubicBezTo>
                      <a:pt x="596" y="262"/>
                      <a:pt x="566" y="252"/>
                      <a:pt x="506" y="242"/>
                    </a:cubicBezTo>
                    <a:cubicBezTo>
                      <a:pt x="447" y="233"/>
                      <a:pt x="378" y="226"/>
                      <a:pt x="320" y="226"/>
                    </a:cubicBezTo>
                    <a:cubicBezTo>
                      <a:pt x="253" y="226"/>
                      <a:pt x="200" y="235"/>
                      <a:pt x="189" y="262"/>
                    </a:cubicBezTo>
                    <a:cubicBezTo>
                      <a:pt x="159" y="311"/>
                      <a:pt x="149" y="391"/>
                      <a:pt x="70" y="440"/>
                    </a:cubicBezTo>
                    <a:cubicBezTo>
                      <a:pt x="1" y="490"/>
                      <a:pt x="149" y="639"/>
                      <a:pt x="199" y="658"/>
                    </a:cubicBezTo>
                    <a:cubicBezTo>
                      <a:pt x="209" y="663"/>
                      <a:pt x="219" y="666"/>
                      <a:pt x="228" y="666"/>
                    </a:cubicBezTo>
                    <a:cubicBezTo>
                      <a:pt x="236" y="666"/>
                      <a:pt x="244" y="663"/>
                      <a:pt x="249" y="658"/>
                    </a:cubicBezTo>
                    <a:lnTo>
                      <a:pt x="259" y="658"/>
                    </a:lnTo>
                    <a:cubicBezTo>
                      <a:pt x="278" y="639"/>
                      <a:pt x="308" y="619"/>
                      <a:pt x="338" y="579"/>
                    </a:cubicBezTo>
                    <a:cubicBezTo>
                      <a:pt x="328" y="569"/>
                      <a:pt x="358" y="520"/>
                      <a:pt x="358" y="520"/>
                    </a:cubicBezTo>
                    <a:cubicBezTo>
                      <a:pt x="358" y="520"/>
                      <a:pt x="368" y="520"/>
                      <a:pt x="378" y="529"/>
                    </a:cubicBezTo>
                    <a:cubicBezTo>
                      <a:pt x="387" y="510"/>
                      <a:pt x="397" y="510"/>
                      <a:pt x="407" y="490"/>
                    </a:cubicBezTo>
                    <a:cubicBezTo>
                      <a:pt x="447" y="450"/>
                      <a:pt x="477" y="420"/>
                      <a:pt x="496" y="410"/>
                    </a:cubicBezTo>
                    <a:cubicBezTo>
                      <a:pt x="496" y="403"/>
                      <a:pt x="496" y="396"/>
                      <a:pt x="504" y="396"/>
                    </a:cubicBezTo>
                    <a:cubicBezTo>
                      <a:pt x="506" y="396"/>
                      <a:pt x="511" y="398"/>
                      <a:pt x="516" y="401"/>
                    </a:cubicBezTo>
                    <a:cubicBezTo>
                      <a:pt x="530" y="394"/>
                      <a:pt x="542" y="391"/>
                      <a:pt x="553" y="391"/>
                    </a:cubicBezTo>
                    <a:cubicBezTo>
                      <a:pt x="575" y="391"/>
                      <a:pt x="592" y="404"/>
                      <a:pt x="606" y="430"/>
                    </a:cubicBezTo>
                    <a:cubicBezTo>
                      <a:pt x="615" y="430"/>
                      <a:pt x="615" y="440"/>
                      <a:pt x="615" y="450"/>
                    </a:cubicBezTo>
                    <a:cubicBezTo>
                      <a:pt x="635" y="450"/>
                      <a:pt x="665" y="450"/>
                      <a:pt x="695" y="410"/>
                    </a:cubicBezTo>
                    <a:cubicBezTo>
                      <a:pt x="764" y="331"/>
                      <a:pt x="784" y="341"/>
                      <a:pt x="824" y="301"/>
                    </a:cubicBezTo>
                    <a:cubicBezTo>
                      <a:pt x="863" y="262"/>
                      <a:pt x="873" y="262"/>
                      <a:pt x="893" y="232"/>
                    </a:cubicBezTo>
                    <a:cubicBezTo>
                      <a:pt x="910" y="206"/>
                      <a:pt x="883" y="159"/>
                      <a:pt x="863" y="159"/>
                    </a:cubicBezTo>
                    <a:cubicBezTo>
                      <a:pt x="859" y="159"/>
                      <a:pt x="856" y="160"/>
                      <a:pt x="853" y="163"/>
                    </a:cubicBezTo>
                    <a:cubicBezTo>
                      <a:pt x="834" y="172"/>
                      <a:pt x="834" y="222"/>
                      <a:pt x="794" y="272"/>
                    </a:cubicBezTo>
                    <a:cubicBezTo>
                      <a:pt x="723" y="346"/>
                      <a:pt x="689" y="373"/>
                      <a:pt x="677" y="373"/>
                    </a:cubicBezTo>
                    <a:cubicBezTo>
                      <a:pt x="654" y="373"/>
                      <a:pt x="703" y="282"/>
                      <a:pt x="734" y="212"/>
                    </a:cubicBezTo>
                    <a:cubicBezTo>
                      <a:pt x="764" y="153"/>
                      <a:pt x="804" y="163"/>
                      <a:pt x="814" y="143"/>
                    </a:cubicBezTo>
                    <a:cubicBezTo>
                      <a:pt x="824" y="143"/>
                      <a:pt x="824" y="133"/>
                      <a:pt x="814" y="113"/>
                    </a:cubicBezTo>
                    <a:cubicBezTo>
                      <a:pt x="807" y="57"/>
                      <a:pt x="775" y="1"/>
                      <a:pt x="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4" name="Google Shape;3814;p21"/>
              <p:cNvSpPr/>
              <p:nvPr/>
            </p:nvSpPr>
            <p:spPr>
              <a:xfrm>
                <a:off x="10357379" y="-46426"/>
                <a:ext cx="12882" cy="9339"/>
              </a:xfrm>
              <a:custGeom>
                <a:avLst/>
                <a:gdLst/>
                <a:ahLst/>
                <a:cxnLst/>
                <a:rect l="l" t="t" r="r" b="b"/>
                <a:pathLst>
                  <a:path w="80" h="58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lnTo>
                      <a:pt x="10" y="1"/>
                    </a:lnTo>
                    <a:cubicBezTo>
                      <a:pt x="10" y="1"/>
                      <a:pt x="10" y="0"/>
                      <a:pt x="10" y="0"/>
                    </a:cubicBezTo>
                    <a:close/>
                    <a:moveTo>
                      <a:pt x="10" y="1"/>
                    </a:moveTo>
                    <a:lnTo>
                      <a:pt x="10" y="1"/>
                    </a:lnTo>
                    <a:cubicBezTo>
                      <a:pt x="22" y="37"/>
                      <a:pt x="31" y="58"/>
                      <a:pt x="42" y="58"/>
                    </a:cubicBezTo>
                    <a:cubicBezTo>
                      <a:pt x="49" y="58"/>
                      <a:pt x="58" y="49"/>
                      <a:pt x="69" y="30"/>
                    </a:cubicBezTo>
                    <a:cubicBezTo>
                      <a:pt x="79" y="20"/>
                      <a:pt x="79" y="20"/>
                      <a:pt x="79" y="10"/>
                    </a:cubicBezTo>
                    <a:lnTo>
                      <a:pt x="69" y="10"/>
                    </a:lnTo>
                    <a:cubicBezTo>
                      <a:pt x="45" y="10"/>
                      <a:pt x="27" y="3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5" name="Google Shape;3815;p21"/>
              <p:cNvSpPr/>
              <p:nvPr/>
            </p:nvSpPr>
            <p:spPr>
              <a:xfrm>
                <a:off x="10349328" y="-13738"/>
                <a:ext cx="70367" cy="76003"/>
              </a:xfrm>
              <a:custGeom>
                <a:avLst/>
                <a:gdLst/>
                <a:ahLst/>
                <a:cxnLst/>
                <a:rect l="l" t="t" r="r" b="b"/>
                <a:pathLst>
                  <a:path w="437" h="472" extrusionOk="0">
                    <a:moveTo>
                      <a:pt x="312" y="0"/>
                    </a:moveTo>
                    <a:cubicBezTo>
                      <a:pt x="244" y="0"/>
                      <a:pt x="158" y="89"/>
                      <a:pt x="149" y="124"/>
                    </a:cubicBezTo>
                    <a:cubicBezTo>
                      <a:pt x="141" y="156"/>
                      <a:pt x="75" y="214"/>
                      <a:pt x="34" y="214"/>
                    </a:cubicBezTo>
                    <a:cubicBezTo>
                      <a:pt x="24" y="214"/>
                      <a:pt x="16" y="211"/>
                      <a:pt x="10" y="204"/>
                    </a:cubicBezTo>
                    <a:cubicBezTo>
                      <a:pt x="10" y="194"/>
                      <a:pt x="1" y="194"/>
                      <a:pt x="0" y="194"/>
                    </a:cubicBezTo>
                    <a:lnTo>
                      <a:pt x="0" y="194"/>
                    </a:lnTo>
                    <a:cubicBezTo>
                      <a:pt x="40" y="273"/>
                      <a:pt x="40" y="392"/>
                      <a:pt x="60" y="471"/>
                    </a:cubicBezTo>
                    <a:cubicBezTo>
                      <a:pt x="100" y="471"/>
                      <a:pt x="129" y="471"/>
                      <a:pt x="129" y="422"/>
                    </a:cubicBezTo>
                    <a:cubicBezTo>
                      <a:pt x="129" y="332"/>
                      <a:pt x="100" y="233"/>
                      <a:pt x="139" y="233"/>
                    </a:cubicBezTo>
                    <a:cubicBezTo>
                      <a:pt x="179" y="243"/>
                      <a:pt x="209" y="342"/>
                      <a:pt x="258" y="352"/>
                    </a:cubicBezTo>
                    <a:cubicBezTo>
                      <a:pt x="304" y="352"/>
                      <a:pt x="360" y="398"/>
                      <a:pt x="394" y="398"/>
                    </a:cubicBezTo>
                    <a:cubicBezTo>
                      <a:pt x="404" y="398"/>
                      <a:pt x="412" y="394"/>
                      <a:pt x="417" y="382"/>
                    </a:cubicBezTo>
                    <a:cubicBezTo>
                      <a:pt x="433" y="341"/>
                      <a:pt x="436" y="251"/>
                      <a:pt x="408" y="251"/>
                    </a:cubicBezTo>
                    <a:cubicBezTo>
                      <a:pt x="402" y="251"/>
                      <a:pt x="395" y="255"/>
                      <a:pt x="387" y="263"/>
                    </a:cubicBezTo>
                    <a:cubicBezTo>
                      <a:pt x="378" y="269"/>
                      <a:pt x="367" y="272"/>
                      <a:pt x="356" y="272"/>
                    </a:cubicBezTo>
                    <a:cubicBezTo>
                      <a:pt x="296" y="272"/>
                      <a:pt x="223" y="196"/>
                      <a:pt x="248" y="154"/>
                    </a:cubicBezTo>
                    <a:cubicBezTo>
                      <a:pt x="278" y="104"/>
                      <a:pt x="407" y="25"/>
                      <a:pt x="338" y="5"/>
                    </a:cubicBezTo>
                    <a:cubicBezTo>
                      <a:pt x="329" y="2"/>
                      <a:pt x="321" y="0"/>
                      <a:pt x="3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6" name="Google Shape;3816;p21"/>
              <p:cNvSpPr/>
              <p:nvPr/>
            </p:nvSpPr>
            <p:spPr>
              <a:xfrm>
                <a:off x="10349328" y="-150286"/>
                <a:ext cx="821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51" h="31" extrusionOk="0">
                    <a:moveTo>
                      <a:pt x="50" y="1"/>
                    </a:moveTo>
                    <a:cubicBezTo>
                      <a:pt x="30" y="10"/>
                      <a:pt x="20" y="20"/>
                      <a:pt x="0" y="30"/>
                    </a:cubicBezTo>
                    <a:cubicBezTo>
                      <a:pt x="20" y="30"/>
                      <a:pt x="40" y="20"/>
                      <a:pt x="50" y="10"/>
                    </a:cubicBezTo>
                    <a:cubicBezTo>
                      <a:pt x="50" y="1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7" name="Google Shape;3817;p21"/>
              <p:cNvSpPr/>
              <p:nvPr/>
            </p:nvSpPr>
            <p:spPr>
              <a:xfrm>
                <a:off x="11018379" y="-598092"/>
                <a:ext cx="32849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4" extrusionOk="0">
                    <a:moveTo>
                      <a:pt x="95" y="0"/>
                    </a:moveTo>
                    <a:cubicBezTo>
                      <a:pt x="87" y="0"/>
                      <a:pt x="78" y="2"/>
                      <a:pt x="69" y="5"/>
                    </a:cubicBezTo>
                    <a:cubicBezTo>
                      <a:pt x="30" y="25"/>
                      <a:pt x="10" y="104"/>
                      <a:pt x="0" y="184"/>
                    </a:cubicBezTo>
                    <a:cubicBezTo>
                      <a:pt x="30" y="204"/>
                      <a:pt x="60" y="223"/>
                      <a:pt x="89" y="253"/>
                    </a:cubicBezTo>
                    <a:cubicBezTo>
                      <a:pt x="89" y="253"/>
                      <a:pt x="89" y="243"/>
                      <a:pt x="89" y="243"/>
                    </a:cubicBezTo>
                    <a:cubicBezTo>
                      <a:pt x="204" y="102"/>
                      <a:pt x="16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8" name="Google Shape;3818;p21"/>
              <p:cNvSpPr/>
              <p:nvPr/>
            </p:nvSpPr>
            <p:spPr>
              <a:xfrm>
                <a:off x="11047041" y="-295529"/>
                <a:ext cx="56358" cy="33332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" extrusionOk="0">
                    <a:moveTo>
                      <a:pt x="219" y="0"/>
                    </a:moveTo>
                    <a:cubicBezTo>
                      <a:pt x="90" y="50"/>
                      <a:pt x="70" y="80"/>
                      <a:pt x="0" y="179"/>
                    </a:cubicBezTo>
                    <a:cubicBezTo>
                      <a:pt x="46" y="199"/>
                      <a:pt x="89" y="207"/>
                      <a:pt x="126" y="207"/>
                    </a:cubicBezTo>
                    <a:cubicBezTo>
                      <a:pt x="277" y="207"/>
                      <a:pt x="350" y="74"/>
                      <a:pt x="238" y="10"/>
                    </a:cubicBezTo>
                    <a:cubicBezTo>
                      <a:pt x="229" y="10"/>
                      <a:pt x="21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19" name="Google Shape;3819;p21"/>
              <p:cNvSpPr/>
              <p:nvPr/>
            </p:nvSpPr>
            <p:spPr>
              <a:xfrm>
                <a:off x="11278593" y="-1110468"/>
                <a:ext cx="27213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4" extrusionOk="0">
                    <a:moveTo>
                      <a:pt x="41" y="1"/>
                    </a:moveTo>
                    <a:cubicBezTo>
                      <a:pt x="27" y="1"/>
                      <a:pt x="14" y="5"/>
                      <a:pt x="0" y="14"/>
                    </a:cubicBezTo>
                    <a:cubicBezTo>
                      <a:pt x="20" y="44"/>
                      <a:pt x="30" y="94"/>
                      <a:pt x="40" y="133"/>
                    </a:cubicBezTo>
                    <a:lnTo>
                      <a:pt x="50" y="133"/>
                    </a:lnTo>
                    <a:cubicBezTo>
                      <a:pt x="109" y="113"/>
                      <a:pt x="169" y="133"/>
                      <a:pt x="159" y="94"/>
                    </a:cubicBezTo>
                    <a:cubicBezTo>
                      <a:pt x="159" y="94"/>
                      <a:pt x="159" y="84"/>
                      <a:pt x="159" y="84"/>
                    </a:cubicBezTo>
                    <a:cubicBezTo>
                      <a:pt x="149" y="74"/>
                      <a:pt x="139" y="64"/>
                      <a:pt x="129" y="44"/>
                    </a:cubicBezTo>
                    <a:cubicBezTo>
                      <a:pt x="119" y="34"/>
                      <a:pt x="109" y="34"/>
                      <a:pt x="99" y="24"/>
                    </a:cubicBezTo>
                    <a:cubicBezTo>
                      <a:pt x="78" y="8"/>
                      <a:pt x="59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0" name="Google Shape;3820;p21"/>
              <p:cNvSpPr/>
              <p:nvPr/>
            </p:nvSpPr>
            <p:spPr>
              <a:xfrm>
                <a:off x="10992777" y="-527080"/>
                <a:ext cx="25764" cy="1417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8" extrusionOk="0">
                    <a:moveTo>
                      <a:pt x="60" y="1"/>
                    </a:moveTo>
                    <a:cubicBezTo>
                      <a:pt x="30" y="10"/>
                      <a:pt x="20" y="30"/>
                      <a:pt x="0" y="50"/>
                    </a:cubicBezTo>
                    <a:cubicBezTo>
                      <a:pt x="30" y="50"/>
                      <a:pt x="60" y="50"/>
                      <a:pt x="80" y="70"/>
                    </a:cubicBezTo>
                    <a:cubicBezTo>
                      <a:pt x="96" y="82"/>
                      <a:pt x="109" y="88"/>
                      <a:pt x="121" y="88"/>
                    </a:cubicBezTo>
                    <a:cubicBezTo>
                      <a:pt x="136" y="88"/>
                      <a:pt x="147" y="77"/>
                      <a:pt x="159" y="60"/>
                    </a:cubicBezTo>
                    <a:cubicBezTo>
                      <a:pt x="129" y="3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1" name="Google Shape;3821;p21"/>
              <p:cNvSpPr/>
              <p:nvPr/>
            </p:nvSpPr>
            <p:spPr>
              <a:xfrm>
                <a:off x="10952843" y="-456552"/>
                <a:ext cx="17712" cy="21094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1" extrusionOk="0">
                    <a:moveTo>
                      <a:pt x="54" y="1"/>
                    </a:moveTo>
                    <a:cubicBezTo>
                      <a:pt x="47" y="1"/>
                      <a:pt x="37" y="11"/>
                      <a:pt x="20" y="38"/>
                    </a:cubicBezTo>
                    <a:cubicBezTo>
                      <a:pt x="10" y="48"/>
                      <a:pt x="0" y="58"/>
                      <a:pt x="0" y="68"/>
                    </a:cubicBezTo>
                    <a:cubicBezTo>
                      <a:pt x="9" y="110"/>
                      <a:pt x="45" y="130"/>
                      <a:pt x="85" y="130"/>
                    </a:cubicBezTo>
                    <a:cubicBezTo>
                      <a:pt x="93" y="130"/>
                      <a:pt x="101" y="129"/>
                      <a:pt x="110" y="128"/>
                    </a:cubicBezTo>
                    <a:cubicBezTo>
                      <a:pt x="74" y="77"/>
                      <a:pt x="7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2" name="Google Shape;3822;p21"/>
              <p:cNvSpPr/>
              <p:nvPr/>
            </p:nvSpPr>
            <p:spPr>
              <a:xfrm>
                <a:off x="10882637" y="-35315"/>
                <a:ext cx="59256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88" extrusionOk="0">
                    <a:moveTo>
                      <a:pt x="149" y="0"/>
                    </a:moveTo>
                    <a:cubicBezTo>
                      <a:pt x="60" y="60"/>
                      <a:pt x="0" y="179"/>
                      <a:pt x="70" y="189"/>
                    </a:cubicBezTo>
                    <a:cubicBezTo>
                      <a:pt x="119" y="199"/>
                      <a:pt x="189" y="219"/>
                      <a:pt x="238" y="258"/>
                    </a:cubicBezTo>
                    <a:cubicBezTo>
                      <a:pt x="278" y="278"/>
                      <a:pt x="318" y="288"/>
                      <a:pt x="347" y="288"/>
                    </a:cubicBezTo>
                    <a:cubicBezTo>
                      <a:pt x="357" y="288"/>
                      <a:pt x="367" y="278"/>
                      <a:pt x="367" y="278"/>
                    </a:cubicBezTo>
                    <a:cubicBezTo>
                      <a:pt x="337" y="248"/>
                      <a:pt x="318" y="209"/>
                      <a:pt x="298" y="169"/>
                    </a:cubicBezTo>
                    <a:cubicBezTo>
                      <a:pt x="298" y="149"/>
                      <a:pt x="288" y="139"/>
                      <a:pt x="278" y="129"/>
                    </a:cubicBezTo>
                    <a:cubicBezTo>
                      <a:pt x="228" y="139"/>
                      <a:pt x="179" y="149"/>
                      <a:pt x="139" y="149"/>
                    </a:cubicBezTo>
                    <a:cubicBezTo>
                      <a:pt x="123" y="170"/>
                      <a:pt x="111" y="185"/>
                      <a:pt x="103" y="185"/>
                    </a:cubicBezTo>
                    <a:cubicBezTo>
                      <a:pt x="97" y="185"/>
                      <a:pt x="95" y="172"/>
                      <a:pt x="99" y="139"/>
                    </a:cubicBezTo>
                    <a:cubicBezTo>
                      <a:pt x="89" y="129"/>
                      <a:pt x="99" y="119"/>
                      <a:pt x="119" y="90"/>
                    </a:cubicBezTo>
                    <a:cubicBezTo>
                      <a:pt x="129" y="60"/>
                      <a:pt x="139" y="3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3" name="Google Shape;3823;p21"/>
              <p:cNvSpPr/>
              <p:nvPr/>
            </p:nvSpPr>
            <p:spPr>
              <a:xfrm>
                <a:off x="10930461" y="-281198"/>
                <a:ext cx="41705" cy="48629"/>
              </a:xfrm>
              <a:custGeom>
                <a:avLst/>
                <a:gdLst/>
                <a:ahLst/>
                <a:cxnLst/>
                <a:rect l="l" t="t" r="r" b="b"/>
                <a:pathLst>
                  <a:path w="259" h="302" extrusionOk="0">
                    <a:moveTo>
                      <a:pt x="258" y="0"/>
                    </a:moveTo>
                    <a:cubicBezTo>
                      <a:pt x="229" y="10"/>
                      <a:pt x="199" y="40"/>
                      <a:pt x="159" y="90"/>
                    </a:cubicBezTo>
                    <a:cubicBezTo>
                      <a:pt x="90" y="169"/>
                      <a:pt x="40" y="219"/>
                      <a:pt x="1" y="268"/>
                    </a:cubicBezTo>
                    <a:cubicBezTo>
                      <a:pt x="4" y="292"/>
                      <a:pt x="14" y="302"/>
                      <a:pt x="28" y="302"/>
                    </a:cubicBezTo>
                    <a:cubicBezTo>
                      <a:pt x="54" y="302"/>
                      <a:pt x="93" y="264"/>
                      <a:pt x="120" y="219"/>
                    </a:cubicBezTo>
                    <a:cubicBezTo>
                      <a:pt x="149" y="179"/>
                      <a:pt x="169" y="149"/>
                      <a:pt x="199" y="119"/>
                    </a:cubicBezTo>
                    <a:cubicBezTo>
                      <a:pt x="219" y="100"/>
                      <a:pt x="229" y="80"/>
                      <a:pt x="249" y="40"/>
                    </a:cubicBezTo>
                    <a:cubicBezTo>
                      <a:pt x="258" y="20"/>
                      <a:pt x="258" y="10"/>
                      <a:pt x="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4" name="Google Shape;3824;p21"/>
              <p:cNvSpPr/>
              <p:nvPr/>
            </p:nvSpPr>
            <p:spPr>
              <a:xfrm>
                <a:off x="10965564" y="-696316"/>
                <a:ext cx="43315" cy="3896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2" extrusionOk="0">
                    <a:moveTo>
                      <a:pt x="269" y="0"/>
                    </a:moveTo>
                    <a:cubicBezTo>
                      <a:pt x="229" y="20"/>
                      <a:pt x="169" y="50"/>
                      <a:pt x="100" y="90"/>
                    </a:cubicBezTo>
                    <a:cubicBezTo>
                      <a:pt x="90" y="100"/>
                      <a:pt x="80" y="110"/>
                      <a:pt x="70" y="119"/>
                    </a:cubicBezTo>
                    <a:cubicBezTo>
                      <a:pt x="0" y="189"/>
                      <a:pt x="40" y="241"/>
                      <a:pt x="103" y="241"/>
                    </a:cubicBezTo>
                    <a:cubicBezTo>
                      <a:pt x="121" y="241"/>
                      <a:pt x="140" y="237"/>
                      <a:pt x="159" y="229"/>
                    </a:cubicBezTo>
                    <a:cubicBezTo>
                      <a:pt x="159" y="229"/>
                      <a:pt x="159" y="219"/>
                      <a:pt x="159" y="219"/>
                    </a:cubicBezTo>
                    <a:cubicBezTo>
                      <a:pt x="189" y="139"/>
                      <a:pt x="229" y="6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5" name="Google Shape;3825;p21"/>
              <p:cNvSpPr/>
              <p:nvPr/>
            </p:nvSpPr>
            <p:spPr>
              <a:xfrm>
                <a:off x="10941732" y="-89902"/>
                <a:ext cx="28823" cy="2286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2" extrusionOk="0">
                    <a:moveTo>
                      <a:pt x="163" y="1"/>
                    </a:moveTo>
                    <a:cubicBezTo>
                      <a:pt x="154" y="1"/>
                      <a:pt x="140" y="4"/>
                      <a:pt x="119" y="12"/>
                    </a:cubicBezTo>
                    <a:cubicBezTo>
                      <a:pt x="79" y="22"/>
                      <a:pt x="40" y="52"/>
                      <a:pt x="0" y="72"/>
                    </a:cubicBezTo>
                    <a:cubicBezTo>
                      <a:pt x="0" y="92"/>
                      <a:pt x="10" y="111"/>
                      <a:pt x="20" y="121"/>
                    </a:cubicBezTo>
                    <a:cubicBezTo>
                      <a:pt x="30" y="131"/>
                      <a:pt x="40" y="131"/>
                      <a:pt x="50" y="141"/>
                    </a:cubicBezTo>
                    <a:cubicBezTo>
                      <a:pt x="99" y="101"/>
                      <a:pt x="139" y="62"/>
                      <a:pt x="159" y="42"/>
                    </a:cubicBezTo>
                    <a:cubicBezTo>
                      <a:pt x="159" y="32"/>
                      <a:pt x="169" y="22"/>
                      <a:pt x="179" y="12"/>
                    </a:cubicBezTo>
                    <a:cubicBezTo>
                      <a:pt x="179" y="7"/>
                      <a:pt x="175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6" name="Google Shape;3826;p21"/>
              <p:cNvSpPr/>
              <p:nvPr/>
            </p:nvSpPr>
            <p:spPr>
              <a:xfrm>
                <a:off x="10971199" y="-500834"/>
                <a:ext cx="136708" cy="167624"/>
              </a:xfrm>
              <a:custGeom>
                <a:avLst/>
                <a:gdLst/>
                <a:ahLst/>
                <a:cxnLst/>
                <a:rect l="l" t="t" r="r" b="b"/>
                <a:pathLst>
                  <a:path w="849" h="1041" extrusionOk="0">
                    <a:moveTo>
                      <a:pt x="470" y="1"/>
                    </a:moveTo>
                    <a:cubicBezTo>
                      <a:pt x="450" y="1"/>
                      <a:pt x="421" y="22"/>
                      <a:pt x="382" y="75"/>
                    </a:cubicBezTo>
                    <a:cubicBezTo>
                      <a:pt x="353" y="115"/>
                      <a:pt x="323" y="155"/>
                      <a:pt x="303" y="185"/>
                    </a:cubicBezTo>
                    <a:cubicBezTo>
                      <a:pt x="323" y="194"/>
                      <a:pt x="323" y="214"/>
                      <a:pt x="323" y="244"/>
                    </a:cubicBezTo>
                    <a:cubicBezTo>
                      <a:pt x="313" y="304"/>
                      <a:pt x="283" y="393"/>
                      <a:pt x="243" y="482"/>
                    </a:cubicBezTo>
                    <a:cubicBezTo>
                      <a:pt x="195" y="600"/>
                      <a:pt x="171" y="674"/>
                      <a:pt x="194" y="674"/>
                    </a:cubicBezTo>
                    <a:cubicBezTo>
                      <a:pt x="205" y="674"/>
                      <a:pt x="224" y="661"/>
                      <a:pt x="253" y="631"/>
                    </a:cubicBezTo>
                    <a:cubicBezTo>
                      <a:pt x="353" y="542"/>
                      <a:pt x="313" y="413"/>
                      <a:pt x="353" y="294"/>
                    </a:cubicBezTo>
                    <a:cubicBezTo>
                      <a:pt x="353" y="284"/>
                      <a:pt x="362" y="274"/>
                      <a:pt x="362" y="274"/>
                    </a:cubicBezTo>
                    <a:cubicBezTo>
                      <a:pt x="375" y="248"/>
                      <a:pt x="388" y="237"/>
                      <a:pt x="402" y="237"/>
                    </a:cubicBezTo>
                    <a:cubicBezTo>
                      <a:pt x="420" y="237"/>
                      <a:pt x="439" y="256"/>
                      <a:pt x="462" y="284"/>
                    </a:cubicBezTo>
                    <a:cubicBezTo>
                      <a:pt x="481" y="313"/>
                      <a:pt x="491" y="353"/>
                      <a:pt x="501" y="393"/>
                    </a:cubicBezTo>
                    <a:cubicBezTo>
                      <a:pt x="521" y="502"/>
                      <a:pt x="452" y="413"/>
                      <a:pt x="382" y="551"/>
                    </a:cubicBezTo>
                    <a:cubicBezTo>
                      <a:pt x="331" y="647"/>
                      <a:pt x="259" y="785"/>
                      <a:pt x="292" y="785"/>
                    </a:cubicBezTo>
                    <a:cubicBezTo>
                      <a:pt x="310" y="785"/>
                      <a:pt x="360" y="743"/>
                      <a:pt x="462" y="631"/>
                    </a:cubicBezTo>
                    <a:cubicBezTo>
                      <a:pt x="531" y="561"/>
                      <a:pt x="521" y="492"/>
                      <a:pt x="561" y="472"/>
                    </a:cubicBezTo>
                    <a:cubicBezTo>
                      <a:pt x="564" y="470"/>
                      <a:pt x="567" y="469"/>
                      <a:pt x="570" y="469"/>
                    </a:cubicBezTo>
                    <a:cubicBezTo>
                      <a:pt x="599" y="469"/>
                      <a:pt x="637" y="545"/>
                      <a:pt x="610" y="581"/>
                    </a:cubicBezTo>
                    <a:cubicBezTo>
                      <a:pt x="581" y="621"/>
                      <a:pt x="571" y="621"/>
                      <a:pt x="511" y="680"/>
                    </a:cubicBezTo>
                    <a:cubicBezTo>
                      <a:pt x="471" y="730"/>
                      <a:pt x="442" y="730"/>
                      <a:pt x="372" y="789"/>
                    </a:cubicBezTo>
                    <a:cubicBezTo>
                      <a:pt x="372" y="789"/>
                      <a:pt x="372" y="789"/>
                      <a:pt x="372" y="799"/>
                    </a:cubicBezTo>
                    <a:cubicBezTo>
                      <a:pt x="353" y="809"/>
                      <a:pt x="343" y="819"/>
                      <a:pt x="323" y="839"/>
                    </a:cubicBezTo>
                    <a:cubicBezTo>
                      <a:pt x="285" y="885"/>
                      <a:pt x="255" y="901"/>
                      <a:pt x="227" y="901"/>
                    </a:cubicBezTo>
                    <a:cubicBezTo>
                      <a:pt x="181" y="901"/>
                      <a:pt x="138" y="860"/>
                      <a:pt x="65" y="829"/>
                    </a:cubicBezTo>
                    <a:cubicBezTo>
                      <a:pt x="50" y="822"/>
                      <a:pt x="40" y="819"/>
                      <a:pt x="35" y="819"/>
                    </a:cubicBezTo>
                    <a:cubicBezTo>
                      <a:pt x="1" y="819"/>
                      <a:pt x="129" y="940"/>
                      <a:pt x="95" y="1017"/>
                    </a:cubicBezTo>
                    <a:cubicBezTo>
                      <a:pt x="95" y="1027"/>
                      <a:pt x="75" y="1037"/>
                      <a:pt x="55" y="1037"/>
                    </a:cubicBezTo>
                    <a:cubicBezTo>
                      <a:pt x="72" y="1040"/>
                      <a:pt x="89" y="1041"/>
                      <a:pt x="104" y="1041"/>
                    </a:cubicBezTo>
                    <a:cubicBezTo>
                      <a:pt x="149" y="1041"/>
                      <a:pt x="186" y="1030"/>
                      <a:pt x="224" y="1008"/>
                    </a:cubicBezTo>
                    <a:cubicBezTo>
                      <a:pt x="293" y="948"/>
                      <a:pt x="362" y="898"/>
                      <a:pt x="442" y="859"/>
                    </a:cubicBezTo>
                    <a:cubicBezTo>
                      <a:pt x="442" y="824"/>
                      <a:pt x="442" y="797"/>
                      <a:pt x="468" y="797"/>
                    </a:cubicBezTo>
                    <a:cubicBezTo>
                      <a:pt x="472" y="797"/>
                      <a:pt x="476" y="798"/>
                      <a:pt x="481" y="799"/>
                    </a:cubicBezTo>
                    <a:cubicBezTo>
                      <a:pt x="499" y="806"/>
                      <a:pt x="522" y="809"/>
                      <a:pt x="548" y="809"/>
                    </a:cubicBezTo>
                    <a:cubicBezTo>
                      <a:pt x="640" y="809"/>
                      <a:pt x="771" y="770"/>
                      <a:pt x="848" y="700"/>
                    </a:cubicBezTo>
                    <a:cubicBezTo>
                      <a:pt x="838" y="680"/>
                      <a:pt x="828" y="660"/>
                      <a:pt x="789" y="641"/>
                    </a:cubicBezTo>
                    <a:cubicBezTo>
                      <a:pt x="620" y="532"/>
                      <a:pt x="521" y="274"/>
                      <a:pt x="521" y="274"/>
                    </a:cubicBezTo>
                    <a:cubicBezTo>
                      <a:pt x="521" y="274"/>
                      <a:pt x="545" y="1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7" name="Google Shape;3827;p21"/>
              <p:cNvSpPr/>
              <p:nvPr/>
            </p:nvSpPr>
            <p:spPr>
              <a:xfrm>
                <a:off x="11334468" y="-621279"/>
                <a:ext cx="2721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0" extrusionOk="0">
                    <a:moveTo>
                      <a:pt x="149" y="1"/>
                    </a:moveTo>
                    <a:cubicBezTo>
                      <a:pt x="129" y="10"/>
                      <a:pt x="109" y="20"/>
                      <a:pt x="89" y="30"/>
                    </a:cubicBezTo>
                    <a:cubicBezTo>
                      <a:pt x="20" y="60"/>
                      <a:pt x="0" y="100"/>
                      <a:pt x="10" y="129"/>
                    </a:cubicBezTo>
                    <a:cubicBezTo>
                      <a:pt x="10" y="129"/>
                      <a:pt x="10" y="119"/>
                      <a:pt x="10" y="119"/>
                    </a:cubicBezTo>
                    <a:cubicBezTo>
                      <a:pt x="119" y="100"/>
                      <a:pt x="169" y="90"/>
                      <a:pt x="169" y="60"/>
                    </a:cubicBezTo>
                    <a:cubicBezTo>
                      <a:pt x="169" y="50"/>
                      <a:pt x="169" y="40"/>
                      <a:pt x="159" y="30"/>
                    </a:cubicBezTo>
                    <a:cubicBezTo>
                      <a:pt x="159" y="20"/>
                      <a:pt x="159" y="1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8" name="Google Shape;3828;p21"/>
              <p:cNvSpPr/>
              <p:nvPr/>
            </p:nvSpPr>
            <p:spPr>
              <a:xfrm>
                <a:off x="10980056" y="-639797"/>
                <a:ext cx="183727" cy="106758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663" extrusionOk="0">
                    <a:moveTo>
                      <a:pt x="794" y="0"/>
                    </a:moveTo>
                    <a:cubicBezTo>
                      <a:pt x="760" y="0"/>
                      <a:pt x="728" y="11"/>
                      <a:pt x="694" y="36"/>
                    </a:cubicBezTo>
                    <a:cubicBezTo>
                      <a:pt x="622" y="82"/>
                      <a:pt x="501" y="154"/>
                      <a:pt x="405" y="154"/>
                    </a:cubicBezTo>
                    <a:cubicBezTo>
                      <a:pt x="357" y="154"/>
                      <a:pt x="314" y="136"/>
                      <a:pt x="288" y="86"/>
                    </a:cubicBezTo>
                    <a:cubicBezTo>
                      <a:pt x="278" y="116"/>
                      <a:pt x="268" y="145"/>
                      <a:pt x="258" y="165"/>
                    </a:cubicBezTo>
                    <a:cubicBezTo>
                      <a:pt x="228" y="225"/>
                      <a:pt x="169" y="135"/>
                      <a:pt x="69" y="344"/>
                    </a:cubicBezTo>
                    <a:cubicBezTo>
                      <a:pt x="69" y="353"/>
                      <a:pt x="69" y="353"/>
                      <a:pt x="60" y="363"/>
                    </a:cubicBezTo>
                    <a:cubicBezTo>
                      <a:pt x="0" y="502"/>
                      <a:pt x="60" y="562"/>
                      <a:pt x="119" y="572"/>
                    </a:cubicBezTo>
                    <a:cubicBezTo>
                      <a:pt x="134" y="582"/>
                      <a:pt x="151" y="584"/>
                      <a:pt x="167" y="584"/>
                    </a:cubicBezTo>
                    <a:cubicBezTo>
                      <a:pt x="183" y="584"/>
                      <a:pt x="198" y="582"/>
                      <a:pt x="208" y="582"/>
                    </a:cubicBezTo>
                    <a:cubicBezTo>
                      <a:pt x="218" y="572"/>
                      <a:pt x="228" y="502"/>
                      <a:pt x="238" y="443"/>
                    </a:cubicBezTo>
                    <a:cubicBezTo>
                      <a:pt x="248" y="363"/>
                      <a:pt x="268" y="284"/>
                      <a:pt x="307" y="264"/>
                    </a:cubicBezTo>
                    <a:cubicBezTo>
                      <a:pt x="316" y="261"/>
                      <a:pt x="325" y="259"/>
                      <a:pt x="333" y="259"/>
                    </a:cubicBezTo>
                    <a:cubicBezTo>
                      <a:pt x="400" y="259"/>
                      <a:pt x="442" y="361"/>
                      <a:pt x="327" y="502"/>
                    </a:cubicBezTo>
                    <a:cubicBezTo>
                      <a:pt x="327" y="502"/>
                      <a:pt x="327" y="502"/>
                      <a:pt x="327" y="512"/>
                    </a:cubicBezTo>
                    <a:cubicBezTo>
                      <a:pt x="238" y="624"/>
                      <a:pt x="232" y="663"/>
                      <a:pt x="269" y="663"/>
                    </a:cubicBezTo>
                    <a:cubicBezTo>
                      <a:pt x="281" y="663"/>
                      <a:pt x="298" y="658"/>
                      <a:pt x="317" y="651"/>
                    </a:cubicBezTo>
                    <a:lnTo>
                      <a:pt x="337" y="651"/>
                    </a:lnTo>
                    <a:cubicBezTo>
                      <a:pt x="367" y="621"/>
                      <a:pt x="407" y="591"/>
                      <a:pt x="446" y="562"/>
                    </a:cubicBezTo>
                    <a:cubicBezTo>
                      <a:pt x="548" y="498"/>
                      <a:pt x="623" y="485"/>
                      <a:pt x="684" y="485"/>
                    </a:cubicBezTo>
                    <a:cubicBezTo>
                      <a:pt x="725" y="485"/>
                      <a:pt x="760" y="491"/>
                      <a:pt x="794" y="491"/>
                    </a:cubicBezTo>
                    <a:cubicBezTo>
                      <a:pt x="827" y="491"/>
                      <a:pt x="858" y="485"/>
                      <a:pt x="892" y="463"/>
                    </a:cubicBezTo>
                    <a:cubicBezTo>
                      <a:pt x="942" y="433"/>
                      <a:pt x="1011" y="403"/>
                      <a:pt x="1081" y="363"/>
                    </a:cubicBezTo>
                    <a:cubicBezTo>
                      <a:pt x="1091" y="294"/>
                      <a:pt x="1111" y="234"/>
                      <a:pt x="1130" y="185"/>
                    </a:cubicBezTo>
                    <a:cubicBezTo>
                      <a:pt x="1130" y="175"/>
                      <a:pt x="1140" y="155"/>
                      <a:pt x="1140" y="135"/>
                    </a:cubicBezTo>
                    <a:cubicBezTo>
                      <a:pt x="963" y="54"/>
                      <a:pt x="871" y="0"/>
                      <a:pt x="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29" name="Google Shape;3829;p21"/>
              <p:cNvSpPr/>
              <p:nvPr/>
            </p:nvSpPr>
            <p:spPr>
              <a:xfrm>
                <a:off x="11043821" y="-832059"/>
                <a:ext cx="24153" cy="15458"/>
              </a:xfrm>
              <a:custGeom>
                <a:avLst/>
                <a:gdLst/>
                <a:ahLst/>
                <a:cxnLst/>
                <a:rect l="l" t="t" r="r" b="b"/>
                <a:pathLst>
                  <a:path w="150" h="96" extrusionOk="0">
                    <a:moveTo>
                      <a:pt x="1" y="1"/>
                    </a:moveTo>
                    <a:cubicBezTo>
                      <a:pt x="1" y="21"/>
                      <a:pt x="11" y="50"/>
                      <a:pt x="20" y="70"/>
                    </a:cubicBezTo>
                    <a:cubicBezTo>
                      <a:pt x="34" y="84"/>
                      <a:pt x="48" y="95"/>
                      <a:pt x="65" y="95"/>
                    </a:cubicBezTo>
                    <a:cubicBezTo>
                      <a:pt x="86" y="95"/>
                      <a:pt x="112" y="79"/>
                      <a:pt x="149" y="30"/>
                    </a:cubicBezTo>
                    <a:cubicBezTo>
                      <a:pt x="100" y="11"/>
                      <a:pt x="50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0" name="Google Shape;3830;p21"/>
              <p:cNvSpPr/>
              <p:nvPr/>
            </p:nvSpPr>
            <p:spPr>
              <a:xfrm>
                <a:off x="11055415" y="-1345240"/>
                <a:ext cx="192905" cy="427998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2658" extrusionOk="0">
                    <a:moveTo>
                      <a:pt x="818" y="0"/>
                    </a:moveTo>
                    <a:cubicBezTo>
                      <a:pt x="811" y="0"/>
                      <a:pt x="792" y="340"/>
                      <a:pt x="762" y="401"/>
                    </a:cubicBezTo>
                    <a:cubicBezTo>
                      <a:pt x="732" y="481"/>
                      <a:pt x="732" y="639"/>
                      <a:pt x="722" y="758"/>
                    </a:cubicBezTo>
                    <a:cubicBezTo>
                      <a:pt x="720" y="787"/>
                      <a:pt x="714" y="798"/>
                      <a:pt x="707" y="798"/>
                    </a:cubicBezTo>
                    <a:cubicBezTo>
                      <a:pt x="682" y="798"/>
                      <a:pt x="629" y="684"/>
                      <a:pt x="553" y="669"/>
                    </a:cubicBezTo>
                    <a:cubicBezTo>
                      <a:pt x="532" y="667"/>
                      <a:pt x="519" y="666"/>
                      <a:pt x="513" y="666"/>
                    </a:cubicBezTo>
                    <a:cubicBezTo>
                      <a:pt x="490" y="666"/>
                      <a:pt x="552" y="682"/>
                      <a:pt x="583" y="729"/>
                    </a:cubicBezTo>
                    <a:cubicBezTo>
                      <a:pt x="643" y="818"/>
                      <a:pt x="692" y="986"/>
                      <a:pt x="672" y="1016"/>
                    </a:cubicBezTo>
                    <a:cubicBezTo>
                      <a:pt x="669" y="1025"/>
                      <a:pt x="665" y="1027"/>
                      <a:pt x="661" y="1027"/>
                    </a:cubicBezTo>
                    <a:cubicBezTo>
                      <a:pt x="658" y="1027"/>
                      <a:pt x="655" y="1026"/>
                      <a:pt x="652" y="1026"/>
                    </a:cubicBezTo>
                    <a:cubicBezTo>
                      <a:pt x="645" y="1026"/>
                      <a:pt x="638" y="1031"/>
                      <a:pt x="633" y="1066"/>
                    </a:cubicBezTo>
                    <a:cubicBezTo>
                      <a:pt x="616" y="1132"/>
                      <a:pt x="525" y="1170"/>
                      <a:pt x="466" y="1170"/>
                    </a:cubicBezTo>
                    <a:cubicBezTo>
                      <a:pt x="454" y="1170"/>
                      <a:pt x="443" y="1168"/>
                      <a:pt x="434" y="1165"/>
                    </a:cubicBezTo>
                    <a:cubicBezTo>
                      <a:pt x="432" y="1164"/>
                      <a:pt x="430" y="1164"/>
                      <a:pt x="429" y="1164"/>
                    </a:cubicBezTo>
                    <a:cubicBezTo>
                      <a:pt x="392" y="1164"/>
                      <a:pt x="468" y="1365"/>
                      <a:pt x="543" y="1413"/>
                    </a:cubicBezTo>
                    <a:cubicBezTo>
                      <a:pt x="596" y="1445"/>
                      <a:pt x="562" y="1516"/>
                      <a:pt x="491" y="1516"/>
                    </a:cubicBezTo>
                    <a:cubicBezTo>
                      <a:pt x="454" y="1516"/>
                      <a:pt x="406" y="1497"/>
                      <a:pt x="355" y="1443"/>
                    </a:cubicBezTo>
                    <a:cubicBezTo>
                      <a:pt x="341" y="1426"/>
                      <a:pt x="328" y="1418"/>
                      <a:pt x="315" y="1418"/>
                    </a:cubicBezTo>
                    <a:cubicBezTo>
                      <a:pt x="276" y="1418"/>
                      <a:pt x="239" y="1491"/>
                      <a:pt x="157" y="1581"/>
                    </a:cubicBezTo>
                    <a:cubicBezTo>
                      <a:pt x="48" y="1700"/>
                      <a:pt x="286" y="1631"/>
                      <a:pt x="345" y="1730"/>
                    </a:cubicBezTo>
                    <a:cubicBezTo>
                      <a:pt x="365" y="1759"/>
                      <a:pt x="371" y="1769"/>
                      <a:pt x="376" y="1769"/>
                    </a:cubicBezTo>
                    <a:cubicBezTo>
                      <a:pt x="386" y="1769"/>
                      <a:pt x="387" y="1727"/>
                      <a:pt x="474" y="1720"/>
                    </a:cubicBezTo>
                    <a:cubicBezTo>
                      <a:pt x="603" y="1720"/>
                      <a:pt x="494" y="1879"/>
                      <a:pt x="524" y="2097"/>
                    </a:cubicBezTo>
                    <a:cubicBezTo>
                      <a:pt x="532" y="2191"/>
                      <a:pt x="502" y="2224"/>
                      <a:pt x="466" y="2224"/>
                    </a:cubicBezTo>
                    <a:cubicBezTo>
                      <a:pt x="419" y="2224"/>
                      <a:pt x="364" y="2167"/>
                      <a:pt x="375" y="2117"/>
                    </a:cubicBezTo>
                    <a:cubicBezTo>
                      <a:pt x="405" y="2028"/>
                      <a:pt x="454" y="2047"/>
                      <a:pt x="266" y="1968"/>
                    </a:cubicBezTo>
                    <a:cubicBezTo>
                      <a:pt x="215" y="1945"/>
                      <a:pt x="193" y="1936"/>
                      <a:pt x="188" y="1936"/>
                    </a:cubicBezTo>
                    <a:cubicBezTo>
                      <a:pt x="177" y="1936"/>
                      <a:pt x="274" y="1996"/>
                      <a:pt x="296" y="2067"/>
                    </a:cubicBezTo>
                    <a:cubicBezTo>
                      <a:pt x="318" y="2150"/>
                      <a:pt x="266" y="2233"/>
                      <a:pt x="209" y="2233"/>
                    </a:cubicBezTo>
                    <a:cubicBezTo>
                      <a:pt x="192" y="2233"/>
                      <a:pt x="173" y="2225"/>
                      <a:pt x="157" y="2206"/>
                    </a:cubicBezTo>
                    <a:cubicBezTo>
                      <a:pt x="137" y="2183"/>
                      <a:pt x="117" y="2172"/>
                      <a:pt x="98" y="2172"/>
                    </a:cubicBezTo>
                    <a:cubicBezTo>
                      <a:pt x="61" y="2172"/>
                      <a:pt x="28" y="2216"/>
                      <a:pt x="8" y="2295"/>
                    </a:cubicBezTo>
                    <a:cubicBezTo>
                      <a:pt x="1" y="2325"/>
                      <a:pt x="1" y="2335"/>
                      <a:pt x="5" y="2335"/>
                    </a:cubicBezTo>
                    <a:cubicBezTo>
                      <a:pt x="15" y="2335"/>
                      <a:pt x="44" y="2291"/>
                      <a:pt x="69" y="2291"/>
                    </a:cubicBezTo>
                    <a:cubicBezTo>
                      <a:pt x="80" y="2291"/>
                      <a:pt x="90" y="2300"/>
                      <a:pt x="97" y="2325"/>
                    </a:cubicBezTo>
                    <a:cubicBezTo>
                      <a:pt x="117" y="2404"/>
                      <a:pt x="181" y="2440"/>
                      <a:pt x="239" y="2440"/>
                    </a:cubicBezTo>
                    <a:cubicBezTo>
                      <a:pt x="268" y="2440"/>
                      <a:pt x="296" y="2431"/>
                      <a:pt x="315" y="2414"/>
                    </a:cubicBezTo>
                    <a:cubicBezTo>
                      <a:pt x="335" y="2398"/>
                      <a:pt x="351" y="2390"/>
                      <a:pt x="369" y="2390"/>
                    </a:cubicBezTo>
                    <a:cubicBezTo>
                      <a:pt x="406" y="2390"/>
                      <a:pt x="450" y="2424"/>
                      <a:pt x="543" y="2484"/>
                    </a:cubicBezTo>
                    <a:cubicBezTo>
                      <a:pt x="633" y="2543"/>
                      <a:pt x="563" y="2593"/>
                      <a:pt x="494" y="2642"/>
                    </a:cubicBezTo>
                    <a:lnTo>
                      <a:pt x="504" y="2642"/>
                    </a:lnTo>
                    <a:cubicBezTo>
                      <a:pt x="534" y="2652"/>
                      <a:pt x="579" y="2658"/>
                      <a:pt x="624" y="2658"/>
                    </a:cubicBezTo>
                    <a:cubicBezTo>
                      <a:pt x="724" y="2658"/>
                      <a:pt x="823" y="2626"/>
                      <a:pt x="762" y="2523"/>
                    </a:cubicBezTo>
                    <a:cubicBezTo>
                      <a:pt x="652" y="2345"/>
                      <a:pt x="940" y="2285"/>
                      <a:pt x="970" y="2256"/>
                    </a:cubicBezTo>
                    <a:cubicBezTo>
                      <a:pt x="989" y="2217"/>
                      <a:pt x="888" y="2096"/>
                      <a:pt x="775" y="2096"/>
                    </a:cubicBezTo>
                    <a:cubicBezTo>
                      <a:pt x="770" y="2096"/>
                      <a:pt x="766" y="2097"/>
                      <a:pt x="762" y="2097"/>
                    </a:cubicBezTo>
                    <a:cubicBezTo>
                      <a:pt x="757" y="2097"/>
                      <a:pt x="752" y="2098"/>
                      <a:pt x="747" y="2098"/>
                    </a:cubicBezTo>
                    <a:cubicBezTo>
                      <a:pt x="647" y="2098"/>
                      <a:pt x="555" y="2013"/>
                      <a:pt x="667" y="2013"/>
                    </a:cubicBezTo>
                    <a:cubicBezTo>
                      <a:pt x="682" y="2013"/>
                      <a:pt x="700" y="2014"/>
                      <a:pt x="722" y="2018"/>
                    </a:cubicBezTo>
                    <a:cubicBezTo>
                      <a:pt x="840" y="2029"/>
                      <a:pt x="907" y="2069"/>
                      <a:pt x="946" y="2069"/>
                    </a:cubicBezTo>
                    <a:cubicBezTo>
                      <a:pt x="977" y="2069"/>
                      <a:pt x="991" y="2045"/>
                      <a:pt x="1000" y="1968"/>
                    </a:cubicBezTo>
                    <a:cubicBezTo>
                      <a:pt x="1019" y="1790"/>
                      <a:pt x="980" y="1800"/>
                      <a:pt x="1049" y="1681"/>
                    </a:cubicBezTo>
                    <a:cubicBezTo>
                      <a:pt x="1089" y="1611"/>
                      <a:pt x="1148" y="1334"/>
                      <a:pt x="1198" y="1215"/>
                    </a:cubicBezTo>
                    <a:lnTo>
                      <a:pt x="1198" y="1215"/>
                    </a:lnTo>
                    <a:cubicBezTo>
                      <a:pt x="1179" y="1221"/>
                      <a:pt x="1155" y="1225"/>
                      <a:pt x="1132" y="1225"/>
                    </a:cubicBezTo>
                    <a:cubicBezTo>
                      <a:pt x="1081" y="1225"/>
                      <a:pt x="1035" y="1204"/>
                      <a:pt x="1069" y="1135"/>
                    </a:cubicBezTo>
                    <a:cubicBezTo>
                      <a:pt x="1119" y="1016"/>
                      <a:pt x="980" y="977"/>
                      <a:pt x="960" y="947"/>
                    </a:cubicBezTo>
                    <a:cubicBezTo>
                      <a:pt x="950" y="928"/>
                      <a:pt x="1003" y="847"/>
                      <a:pt x="1060" y="847"/>
                    </a:cubicBezTo>
                    <a:cubicBezTo>
                      <a:pt x="1063" y="847"/>
                      <a:pt x="1066" y="847"/>
                      <a:pt x="1069" y="848"/>
                    </a:cubicBezTo>
                    <a:cubicBezTo>
                      <a:pt x="1124" y="848"/>
                      <a:pt x="1180" y="787"/>
                      <a:pt x="1107" y="787"/>
                    </a:cubicBezTo>
                    <a:cubicBezTo>
                      <a:pt x="1101" y="787"/>
                      <a:pt x="1095" y="788"/>
                      <a:pt x="1089" y="788"/>
                    </a:cubicBezTo>
                    <a:cubicBezTo>
                      <a:pt x="1027" y="799"/>
                      <a:pt x="994" y="826"/>
                      <a:pt x="975" y="826"/>
                    </a:cubicBezTo>
                    <a:cubicBezTo>
                      <a:pt x="960" y="826"/>
                      <a:pt x="954" y="810"/>
                      <a:pt x="950" y="758"/>
                    </a:cubicBezTo>
                    <a:cubicBezTo>
                      <a:pt x="940" y="639"/>
                      <a:pt x="960" y="639"/>
                      <a:pt x="930" y="570"/>
                    </a:cubicBezTo>
                    <a:cubicBezTo>
                      <a:pt x="900" y="510"/>
                      <a:pt x="853" y="216"/>
                      <a:pt x="832" y="216"/>
                    </a:cubicBezTo>
                    <a:cubicBezTo>
                      <a:pt x="825" y="216"/>
                      <a:pt x="821" y="246"/>
                      <a:pt x="821" y="322"/>
                    </a:cubicBezTo>
                    <a:lnTo>
                      <a:pt x="821" y="104"/>
                    </a:lnTo>
                    <a:cubicBezTo>
                      <a:pt x="821" y="30"/>
                      <a:pt x="820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1" name="Google Shape;3831;p21"/>
              <p:cNvSpPr/>
              <p:nvPr/>
            </p:nvSpPr>
            <p:spPr>
              <a:xfrm>
                <a:off x="11032710" y="-907901"/>
                <a:ext cx="118191" cy="63282"/>
              </a:xfrm>
              <a:custGeom>
                <a:avLst/>
                <a:gdLst/>
                <a:ahLst/>
                <a:cxnLst/>
                <a:rect l="l" t="t" r="r" b="b"/>
                <a:pathLst>
                  <a:path w="734" h="393" extrusionOk="0">
                    <a:moveTo>
                      <a:pt x="450" y="0"/>
                    </a:moveTo>
                    <a:cubicBezTo>
                      <a:pt x="418" y="0"/>
                      <a:pt x="383" y="10"/>
                      <a:pt x="337" y="55"/>
                    </a:cubicBezTo>
                    <a:cubicBezTo>
                      <a:pt x="240" y="128"/>
                      <a:pt x="236" y="207"/>
                      <a:pt x="210" y="207"/>
                    </a:cubicBezTo>
                    <a:cubicBezTo>
                      <a:pt x="205" y="207"/>
                      <a:pt x="198" y="203"/>
                      <a:pt x="189" y="194"/>
                    </a:cubicBezTo>
                    <a:cubicBezTo>
                      <a:pt x="181" y="184"/>
                      <a:pt x="172" y="179"/>
                      <a:pt x="162" y="179"/>
                    </a:cubicBezTo>
                    <a:cubicBezTo>
                      <a:pt x="123" y="179"/>
                      <a:pt x="71" y="250"/>
                      <a:pt x="0" y="353"/>
                    </a:cubicBezTo>
                    <a:cubicBezTo>
                      <a:pt x="63" y="304"/>
                      <a:pt x="116" y="287"/>
                      <a:pt x="163" y="287"/>
                    </a:cubicBezTo>
                    <a:cubicBezTo>
                      <a:pt x="280" y="287"/>
                      <a:pt x="360" y="392"/>
                      <a:pt x="466" y="392"/>
                    </a:cubicBezTo>
                    <a:cubicBezTo>
                      <a:pt x="615" y="392"/>
                      <a:pt x="734" y="125"/>
                      <a:pt x="575" y="55"/>
                    </a:cubicBezTo>
                    <a:cubicBezTo>
                      <a:pt x="546" y="35"/>
                      <a:pt x="526" y="16"/>
                      <a:pt x="516" y="6"/>
                    </a:cubicBezTo>
                    <a:cubicBezTo>
                      <a:pt x="495" y="6"/>
                      <a:pt x="473" y="0"/>
                      <a:pt x="4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2" name="Google Shape;3832;p21"/>
              <p:cNvSpPr/>
              <p:nvPr/>
            </p:nvSpPr>
            <p:spPr>
              <a:xfrm>
                <a:off x="11302424" y="-996463"/>
                <a:ext cx="19323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09" extrusionOk="0">
                    <a:moveTo>
                      <a:pt x="51" y="0"/>
                    </a:moveTo>
                    <a:cubicBezTo>
                      <a:pt x="21" y="90"/>
                      <a:pt x="1" y="159"/>
                      <a:pt x="11" y="179"/>
                    </a:cubicBezTo>
                    <a:cubicBezTo>
                      <a:pt x="31" y="209"/>
                      <a:pt x="51" y="189"/>
                      <a:pt x="70" y="209"/>
                    </a:cubicBezTo>
                    <a:cubicBezTo>
                      <a:pt x="100" y="199"/>
                      <a:pt x="120" y="189"/>
                      <a:pt x="100" y="129"/>
                    </a:cubicBezTo>
                    <a:cubicBezTo>
                      <a:pt x="90" y="90"/>
                      <a:pt x="70" y="40"/>
                      <a:pt x="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3" name="Google Shape;3833;p21"/>
              <p:cNvSpPr/>
              <p:nvPr/>
            </p:nvSpPr>
            <p:spPr>
              <a:xfrm>
                <a:off x="11352019" y="-763946"/>
                <a:ext cx="30433" cy="1835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14" extrusionOk="0">
                    <a:moveTo>
                      <a:pt x="81" y="0"/>
                    </a:moveTo>
                    <a:cubicBezTo>
                      <a:pt x="68" y="0"/>
                      <a:pt x="55" y="2"/>
                      <a:pt x="40" y="4"/>
                    </a:cubicBezTo>
                    <a:cubicBezTo>
                      <a:pt x="30" y="4"/>
                      <a:pt x="10" y="14"/>
                      <a:pt x="0" y="14"/>
                    </a:cubicBezTo>
                    <a:cubicBezTo>
                      <a:pt x="10" y="44"/>
                      <a:pt x="10" y="83"/>
                      <a:pt x="20" y="113"/>
                    </a:cubicBezTo>
                    <a:cubicBezTo>
                      <a:pt x="30" y="113"/>
                      <a:pt x="40" y="113"/>
                      <a:pt x="50" y="103"/>
                    </a:cubicBezTo>
                    <a:cubicBezTo>
                      <a:pt x="80" y="83"/>
                      <a:pt x="149" y="64"/>
                      <a:pt x="189" y="34"/>
                    </a:cubicBezTo>
                    <a:cubicBezTo>
                      <a:pt x="152" y="11"/>
                      <a:pt x="120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4" name="Google Shape;3834;p21"/>
              <p:cNvSpPr/>
              <p:nvPr/>
            </p:nvSpPr>
            <p:spPr>
              <a:xfrm>
                <a:off x="11256210" y="-1148147"/>
                <a:ext cx="16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" h="51" extrusionOk="0">
                    <a:moveTo>
                      <a:pt x="0" y="0"/>
                    </a:moveTo>
                    <a:cubicBezTo>
                      <a:pt x="0" y="10"/>
                      <a:pt x="0" y="3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5" name="Google Shape;3835;p21"/>
              <p:cNvSpPr/>
              <p:nvPr/>
            </p:nvSpPr>
            <p:spPr>
              <a:xfrm>
                <a:off x="11066203" y="-793735"/>
                <a:ext cx="95486" cy="11448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711" extrusionOk="0">
                    <a:moveTo>
                      <a:pt x="0" y="288"/>
                    </a:moveTo>
                    <a:lnTo>
                      <a:pt x="0" y="288"/>
                    </a:lnTo>
                    <a:cubicBezTo>
                      <a:pt x="3" y="289"/>
                      <a:pt x="5" y="290"/>
                      <a:pt x="7" y="291"/>
                    </a:cubicBezTo>
                    <a:lnTo>
                      <a:pt x="7" y="291"/>
                    </a:lnTo>
                    <a:cubicBezTo>
                      <a:pt x="5" y="290"/>
                      <a:pt x="3" y="289"/>
                      <a:pt x="0" y="288"/>
                    </a:cubicBezTo>
                    <a:close/>
                    <a:moveTo>
                      <a:pt x="354" y="0"/>
                    </a:moveTo>
                    <a:cubicBezTo>
                      <a:pt x="349" y="0"/>
                      <a:pt x="343" y="0"/>
                      <a:pt x="338" y="1"/>
                    </a:cubicBezTo>
                    <a:lnTo>
                      <a:pt x="328" y="1"/>
                    </a:lnTo>
                    <a:cubicBezTo>
                      <a:pt x="338" y="11"/>
                      <a:pt x="338" y="11"/>
                      <a:pt x="348" y="20"/>
                    </a:cubicBezTo>
                    <a:cubicBezTo>
                      <a:pt x="427" y="90"/>
                      <a:pt x="159" y="120"/>
                      <a:pt x="80" y="130"/>
                    </a:cubicBezTo>
                    <a:cubicBezTo>
                      <a:pt x="0" y="139"/>
                      <a:pt x="110" y="219"/>
                      <a:pt x="50" y="278"/>
                    </a:cubicBezTo>
                    <a:cubicBezTo>
                      <a:pt x="43" y="285"/>
                      <a:pt x="31" y="292"/>
                      <a:pt x="18" y="292"/>
                    </a:cubicBezTo>
                    <a:cubicBezTo>
                      <a:pt x="14" y="292"/>
                      <a:pt x="10" y="292"/>
                      <a:pt x="7" y="291"/>
                    </a:cubicBezTo>
                    <a:lnTo>
                      <a:pt x="7" y="291"/>
                    </a:lnTo>
                    <a:cubicBezTo>
                      <a:pt x="103" y="329"/>
                      <a:pt x="180" y="358"/>
                      <a:pt x="219" y="387"/>
                    </a:cubicBezTo>
                    <a:cubicBezTo>
                      <a:pt x="238" y="377"/>
                      <a:pt x="248" y="358"/>
                      <a:pt x="278" y="348"/>
                    </a:cubicBezTo>
                    <a:cubicBezTo>
                      <a:pt x="287" y="343"/>
                      <a:pt x="295" y="341"/>
                      <a:pt x="301" y="341"/>
                    </a:cubicBezTo>
                    <a:cubicBezTo>
                      <a:pt x="363" y="341"/>
                      <a:pt x="298" y="542"/>
                      <a:pt x="298" y="596"/>
                    </a:cubicBezTo>
                    <a:cubicBezTo>
                      <a:pt x="298" y="605"/>
                      <a:pt x="298" y="615"/>
                      <a:pt x="298" y="625"/>
                    </a:cubicBezTo>
                    <a:cubicBezTo>
                      <a:pt x="331" y="672"/>
                      <a:pt x="401" y="710"/>
                      <a:pt x="463" y="710"/>
                    </a:cubicBezTo>
                    <a:cubicBezTo>
                      <a:pt x="532" y="710"/>
                      <a:pt x="591" y="662"/>
                      <a:pt x="576" y="526"/>
                    </a:cubicBezTo>
                    <a:cubicBezTo>
                      <a:pt x="527" y="216"/>
                      <a:pt x="592" y="0"/>
                      <a:pt x="3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6" name="Google Shape;3836;p21"/>
              <p:cNvSpPr/>
              <p:nvPr/>
            </p:nvSpPr>
            <p:spPr>
              <a:xfrm>
                <a:off x="11288093" y="-1041389"/>
                <a:ext cx="20450" cy="19484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21" extrusionOk="0">
                    <a:moveTo>
                      <a:pt x="92" y="1"/>
                    </a:moveTo>
                    <a:cubicBezTo>
                      <a:pt x="82" y="1"/>
                      <a:pt x="62" y="7"/>
                      <a:pt x="30" y="22"/>
                    </a:cubicBezTo>
                    <a:cubicBezTo>
                      <a:pt x="21" y="22"/>
                      <a:pt x="11" y="32"/>
                      <a:pt x="1" y="32"/>
                    </a:cubicBezTo>
                    <a:cubicBezTo>
                      <a:pt x="11" y="51"/>
                      <a:pt x="11" y="61"/>
                      <a:pt x="11" y="71"/>
                    </a:cubicBezTo>
                    <a:cubicBezTo>
                      <a:pt x="11" y="101"/>
                      <a:pt x="21" y="121"/>
                      <a:pt x="30" y="121"/>
                    </a:cubicBezTo>
                    <a:cubicBezTo>
                      <a:pt x="75" y="61"/>
                      <a:pt x="126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7" name="Google Shape;3837;p21"/>
              <p:cNvSpPr/>
              <p:nvPr/>
            </p:nvSpPr>
            <p:spPr>
              <a:xfrm>
                <a:off x="10981505" y="-769098"/>
                <a:ext cx="86469" cy="8115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504" extrusionOk="0">
                    <a:moveTo>
                      <a:pt x="203" y="0"/>
                    </a:moveTo>
                    <a:cubicBezTo>
                      <a:pt x="158" y="0"/>
                      <a:pt x="126" y="20"/>
                      <a:pt x="80" y="66"/>
                    </a:cubicBezTo>
                    <a:cubicBezTo>
                      <a:pt x="70" y="76"/>
                      <a:pt x="60" y="86"/>
                      <a:pt x="41" y="105"/>
                    </a:cubicBezTo>
                    <a:cubicBezTo>
                      <a:pt x="1" y="155"/>
                      <a:pt x="1" y="215"/>
                      <a:pt x="21" y="254"/>
                    </a:cubicBezTo>
                    <a:cubicBezTo>
                      <a:pt x="41" y="281"/>
                      <a:pt x="74" y="303"/>
                      <a:pt x="117" y="303"/>
                    </a:cubicBezTo>
                    <a:cubicBezTo>
                      <a:pt x="139" y="303"/>
                      <a:pt x="163" y="297"/>
                      <a:pt x="189" y="284"/>
                    </a:cubicBezTo>
                    <a:cubicBezTo>
                      <a:pt x="214" y="274"/>
                      <a:pt x="232" y="270"/>
                      <a:pt x="246" y="270"/>
                    </a:cubicBezTo>
                    <a:cubicBezTo>
                      <a:pt x="305" y="270"/>
                      <a:pt x="279" y="343"/>
                      <a:pt x="279" y="383"/>
                    </a:cubicBezTo>
                    <a:cubicBezTo>
                      <a:pt x="298" y="383"/>
                      <a:pt x="328" y="393"/>
                      <a:pt x="358" y="423"/>
                    </a:cubicBezTo>
                    <a:cubicBezTo>
                      <a:pt x="388" y="443"/>
                      <a:pt x="407" y="452"/>
                      <a:pt x="427" y="472"/>
                    </a:cubicBezTo>
                    <a:cubicBezTo>
                      <a:pt x="459" y="418"/>
                      <a:pt x="482" y="395"/>
                      <a:pt x="496" y="395"/>
                    </a:cubicBezTo>
                    <a:cubicBezTo>
                      <a:pt x="511" y="395"/>
                      <a:pt x="513" y="428"/>
                      <a:pt x="497" y="482"/>
                    </a:cubicBezTo>
                    <a:cubicBezTo>
                      <a:pt x="497" y="492"/>
                      <a:pt x="497" y="502"/>
                      <a:pt x="497" y="502"/>
                    </a:cubicBezTo>
                    <a:cubicBezTo>
                      <a:pt x="501" y="503"/>
                      <a:pt x="504" y="504"/>
                      <a:pt x="508" y="504"/>
                    </a:cubicBezTo>
                    <a:cubicBezTo>
                      <a:pt x="536" y="504"/>
                      <a:pt x="533" y="464"/>
                      <a:pt x="507" y="393"/>
                    </a:cubicBezTo>
                    <a:cubicBezTo>
                      <a:pt x="466" y="271"/>
                      <a:pt x="172" y="62"/>
                      <a:pt x="264" y="62"/>
                    </a:cubicBezTo>
                    <a:cubicBezTo>
                      <a:pt x="285" y="62"/>
                      <a:pt x="323" y="72"/>
                      <a:pt x="388" y="96"/>
                    </a:cubicBezTo>
                    <a:cubicBezTo>
                      <a:pt x="427" y="105"/>
                      <a:pt x="457" y="115"/>
                      <a:pt x="487" y="125"/>
                    </a:cubicBezTo>
                    <a:cubicBezTo>
                      <a:pt x="427" y="96"/>
                      <a:pt x="358" y="26"/>
                      <a:pt x="289" y="16"/>
                    </a:cubicBezTo>
                    <a:cubicBezTo>
                      <a:pt x="254" y="6"/>
                      <a:pt x="227" y="0"/>
                      <a:pt x="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8" name="Google Shape;3838;p21"/>
              <p:cNvSpPr/>
              <p:nvPr/>
            </p:nvSpPr>
            <p:spPr>
              <a:xfrm>
                <a:off x="11019023" y="-835279"/>
                <a:ext cx="20128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1" extrusionOk="0">
                    <a:moveTo>
                      <a:pt x="26" y="1"/>
                    </a:moveTo>
                    <a:lnTo>
                      <a:pt x="26" y="1"/>
                    </a:lnTo>
                    <a:cubicBezTo>
                      <a:pt x="1" y="50"/>
                      <a:pt x="18" y="70"/>
                      <a:pt x="46" y="70"/>
                    </a:cubicBezTo>
                    <a:cubicBezTo>
                      <a:pt x="73" y="70"/>
                      <a:pt x="110" y="50"/>
                      <a:pt x="125" y="21"/>
                    </a:cubicBezTo>
                    <a:cubicBezTo>
                      <a:pt x="125" y="21"/>
                      <a:pt x="125" y="11"/>
                      <a:pt x="125" y="11"/>
                    </a:cubicBezTo>
                    <a:cubicBezTo>
                      <a:pt x="75" y="11"/>
                      <a:pt x="36" y="1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39" name="Google Shape;3839;p21"/>
              <p:cNvSpPr/>
              <p:nvPr/>
            </p:nvSpPr>
            <p:spPr>
              <a:xfrm>
                <a:off x="10473799" y="-752191"/>
                <a:ext cx="8212" cy="7568"/>
              </a:xfrm>
              <a:custGeom>
                <a:avLst/>
                <a:gdLst/>
                <a:ahLst/>
                <a:cxnLst/>
                <a:rect l="l" t="t" r="r" b="b"/>
                <a:pathLst>
                  <a:path w="51" h="47" extrusionOk="0">
                    <a:moveTo>
                      <a:pt x="50" y="0"/>
                    </a:moveTo>
                    <a:cubicBezTo>
                      <a:pt x="41" y="0"/>
                      <a:pt x="31" y="0"/>
                      <a:pt x="11" y="10"/>
                    </a:cubicBezTo>
                    <a:lnTo>
                      <a:pt x="1" y="10"/>
                    </a:lnTo>
                    <a:cubicBezTo>
                      <a:pt x="19" y="29"/>
                      <a:pt x="34" y="47"/>
                      <a:pt x="42" y="47"/>
                    </a:cubicBezTo>
                    <a:cubicBezTo>
                      <a:pt x="47" y="47"/>
                      <a:pt x="50" y="40"/>
                      <a:pt x="50" y="20"/>
                    </a:cubicBezTo>
                    <a:cubicBezTo>
                      <a:pt x="50" y="10"/>
                      <a:pt x="5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0" name="Google Shape;3840;p21"/>
              <p:cNvSpPr/>
              <p:nvPr/>
            </p:nvSpPr>
            <p:spPr>
              <a:xfrm>
                <a:off x="10647865" y="140361"/>
                <a:ext cx="6602" cy="8051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40"/>
                    </a:cubicBezTo>
                    <a:cubicBezTo>
                      <a:pt x="1" y="50"/>
                      <a:pt x="11" y="50"/>
                      <a:pt x="11" y="50"/>
                    </a:cubicBezTo>
                    <a:cubicBezTo>
                      <a:pt x="40" y="50"/>
                      <a:pt x="40" y="3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1" name="Google Shape;3841;p21"/>
              <p:cNvSpPr/>
              <p:nvPr/>
            </p:nvSpPr>
            <p:spPr>
              <a:xfrm>
                <a:off x="10283792" y="-831736"/>
                <a:ext cx="404166" cy="971771"/>
              </a:xfrm>
              <a:custGeom>
                <a:avLst/>
                <a:gdLst/>
                <a:ahLst/>
                <a:cxnLst/>
                <a:rect l="l" t="t" r="r" b="b"/>
                <a:pathLst>
                  <a:path w="2510" h="6035" extrusionOk="0">
                    <a:moveTo>
                      <a:pt x="1230" y="494"/>
                    </a:moveTo>
                    <a:cubicBezTo>
                      <a:pt x="1230" y="504"/>
                      <a:pt x="1230" y="504"/>
                      <a:pt x="1230" y="514"/>
                    </a:cubicBezTo>
                    <a:cubicBezTo>
                      <a:pt x="1230" y="534"/>
                      <a:pt x="1227" y="541"/>
                      <a:pt x="1222" y="541"/>
                    </a:cubicBezTo>
                    <a:cubicBezTo>
                      <a:pt x="1214" y="541"/>
                      <a:pt x="1199" y="523"/>
                      <a:pt x="1181" y="504"/>
                    </a:cubicBezTo>
                    <a:lnTo>
                      <a:pt x="1191" y="504"/>
                    </a:lnTo>
                    <a:cubicBezTo>
                      <a:pt x="1211" y="494"/>
                      <a:pt x="1221" y="494"/>
                      <a:pt x="1230" y="494"/>
                    </a:cubicBezTo>
                    <a:close/>
                    <a:moveTo>
                      <a:pt x="1297" y="1"/>
                    </a:moveTo>
                    <a:cubicBezTo>
                      <a:pt x="1291" y="1"/>
                      <a:pt x="1276" y="238"/>
                      <a:pt x="1260" y="276"/>
                    </a:cubicBezTo>
                    <a:cubicBezTo>
                      <a:pt x="1240" y="306"/>
                      <a:pt x="1240" y="366"/>
                      <a:pt x="1240" y="415"/>
                    </a:cubicBezTo>
                    <a:cubicBezTo>
                      <a:pt x="1230" y="425"/>
                      <a:pt x="1230" y="425"/>
                      <a:pt x="1221" y="425"/>
                    </a:cubicBezTo>
                    <a:cubicBezTo>
                      <a:pt x="1191" y="435"/>
                      <a:pt x="1171" y="455"/>
                      <a:pt x="1161" y="485"/>
                    </a:cubicBezTo>
                    <a:cubicBezTo>
                      <a:pt x="1141" y="465"/>
                      <a:pt x="1131" y="465"/>
                      <a:pt x="1121" y="455"/>
                    </a:cubicBezTo>
                    <a:cubicBezTo>
                      <a:pt x="1105" y="452"/>
                      <a:pt x="1096" y="451"/>
                      <a:pt x="1092" y="451"/>
                    </a:cubicBezTo>
                    <a:cubicBezTo>
                      <a:pt x="1078" y="451"/>
                      <a:pt x="1119" y="464"/>
                      <a:pt x="1141" y="494"/>
                    </a:cubicBezTo>
                    <a:cubicBezTo>
                      <a:pt x="1141" y="504"/>
                      <a:pt x="1141" y="504"/>
                      <a:pt x="1141" y="504"/>
                    </a:cubicBezTo>
                    <a:cubicBezTo>
                      <a:pt x="1141" y="514"/>
                      <a:pt x="1141" y="514"/>
                      <a:pt x="1131" y="524"/>
                    </a:cubicBezTo>
                    <a:cubicBezTo>
                      <a:pt x="1141" y="524"/>
                      <a:pt x="1141" y="514"/>
                      <a:pt x="1151" y="514"/>
                    </a:cubicBezTo>
                    <a:cubicBezTo>
                      <a:pt x="1181" y="574"/>
                      <a:pt x="1201" y="663"/>
                      <a:pt x="1201" y="683"/>
                    </a:cubicBezTo>
                    <a:cubicBezTo>
                      <a:pt x="1201" y="683"/>
                      <a:pt x="1201" y="693"/>
                      <a:pt x="1201" y="693"/>
                    </a:cubicBezTo>
                    <a:cubicBezTo>
                      <a:pt x="1191" y="703"/>
                      <a:pt x="1181" y="683"/>
                      <a:pt x="1171" y="732"/>
                    </a:cubicBezTo>
                    <a:cubicBezTo>
                      <a:pt x="1161" y="762"/>
                      <a:pt x="1121" y="782"/>
                      <a:pt x="1082" y="792"/>
                    </a:cubicBezTo>
                    <a:lnTo>
                      <a:pt x="1032" y="792"/>
                    </a:lnTo>
                    <a:cubicBezTo>
                      <a:pt x="1032" y="792"/>
                      <a:pt x="1032" y="802"/>
                      <a:pt x="1032" y="802"/>
                    </a:cubicBezTo>
                    <a:cubicBezTo>
                      <a:pt x="1022" y="802"/>
                      <a:pt x="1022" y="812"/>
                      <a:pt x="1032" y="841"/>
                    </a:cubicBezTo>
                    <a:cubicBezTo>
                      <a:pt x="1042" y="881"/>
                      <a:pt x="1072" y="931"/>
                      <a:pt x="1102" y="960"/>
                    </a:cubicBezTo>
                    <a:lnTo>
                      <a:pt x="1111" y="960"/>
                    </a:lnTo>
                    <a:cubicBezTo>
                      <a:pt x="1148" y="988"/>
                      <a:pt x="1118" y="1031"/>
                      <a:pt x="1067" y="1031"/>
                    </a:cubicBezTo>
                    <a:cubicBezTo>
                      <a:pt x="1062" y="1031"/>
                      <a:pt x="1057" y="1031"/>
                      <a:pt x="1052" y="1030"/>
                    </a:cubicBezTo>
                    <a:cubicBezTo>
                      <a:pt x="1032" y="1020"/>
                      <a:pt x="1012" y="1010"/>
                      <a:pt x="993" y="990"/>
                    </a:cubicBezTo>
                    <a:cubicBezTo>
                      <a:pt x="993" y="980"/>
                      <a:pt x="983" y="980"/>
                      <a:pt x="983" y="980"/>
                    </a:cubicBezTo>
                    <a:cubicBezTo>
                      <a:pt x="977" y="969"/>
                      <a:pt x="968" y="964"/>
                      <a:pt x="959" y="964"/>
                    </a:cubicBezTo>
                    <a:cubicBezTo>
                      <a:pt x="953" y="964"/>
                      <a:pt x="947" y="966"/>
                      <a:pt x="943" y="970"/>
                    </a:cubicBezTo>
                    <a:cubicBezTo>
                      <a:pt x="923" y="990"/>
                      <a:pt x="893" y="1020"/>
                      <a:pt x="854" y="1079"/>
                    </a:cubicBezTo>
                    <a:cubicBezTo>
                      <a:pt x="774" y="1159"/>
                      <a:pt x="933" y="1109"/>
                      <a:pt x="973" y="1169"/>
                    </a:cubicBezTo>
                    <a:cubicBezTo>
                      <a:pt x="989" y="1192"/>
                      <a:pt x="995" y="1200"/>
                      <a:pt x="998" y="1200"/>
                    </a:cubicBezTo>
                    <a:cubicBezTo>
                      <a:pt x="1005" y="1200"/>
                      <a:pt x="1002" y="1169"/>
                      <a:pt x="1062" y="1169"/>
                    </a:cubicBezTo>
                    <a:cubicBezTo>
                      <a:pt x="1151" y="1169"/>
                      <a:pt x="1082" y="1278"/>
                      <a:pt x="1092" y="1426"/>
                    </a:cubicBezTo>
                    <a:cubicBezTo>
                      <a:pt x="1100" y="1489"/>
                      <a:pt x="1082" y="1512"/>
                      <a:pt x="1059" y="1512"/>
                    </a:cubicBezTo>
                    <a:cubicBezTo>
                      <a:pt x="1029" y="1512"/>
                      <a:pt x="991" y="1471"/>
                      <a:pt x="1002" y="1436"/>
                    </a:cubicBezTo>
                    <a:cubicBezTo>
                      <a:pt x="1012" y="1377"/>
                      <a:pt x="1042" y="1397"/>
                      <a:pt x="923" y="1337"/>
                    </a:cubicBezTo>
                    <a:cubicBezTo>
                      <a:pt x="889" y="1320"/>
                      <a:pt x="874" y="1313"/>
                      <a:pt x="871" y="1313"/>
                    </a:cubicBezTo>
                    <a:cubicBezTo>
                      <a:pt x="864" y="1313"/>
                      <a:pt x="929" y="1357"/>
                      <a:pt x="943" y="1407"/>
                    </a:cubicBezTo>
                    <a:cubicBezTo>
                      <a:pt x="958" y="1459"/>
                      <a:pt x="922" y="1517"/>
                      <a:pt x="887" y="1517"/>
                    </a:cubicBezTo>
                    <a:cubicBezTo>
                      <a:pt x="875" y="1517"/>
                      <a:pt x="863" y="1511"/>
                      <a:pt x="854" y="1496"/>
                    </a:cubicBezTo>
                    <a:cubicBezTo>
                      <a:pt x="837" y="1479"/>
                      <a:pt x="822" y="1472"/>
                      <a:pt x="808" y="1472"/>
                    </a:cubicBezTo>
                    <a:cubicBezTo>
                      <a:pt x="780" y="1472"/>
                      <a:pt x="758" y="1503"/>
                      <a:pt x="745" y="1555"/>
                    </a:cubicBezTo>
                    <a:cubicBezTo>
                      <a:pt x="739" y="1579"/>
                      <a:pt x="740" y="1586"/>
                      <a:pt x="743" y="1586"/>
                    </a:cubicBezTo>
                    <a:cubicBezTo>
                      <a:pt x="750" y="1586"/>
                      <a:pt x="771" y="1555"/>
                      <a:pt x="787" y="1555"/>
                    </a:cubicBezTo>
                    <a:cubicBezTo>
                      <a:pt x="794" y="1555"/>
                      <a:pt x="800" y="1560"/>
                      <a:pt x="804" y="1575"/>
                    </a:cubicBezTo>
                    <a:cubicBezTo>
                      <a:pt x="824" y="1628"/>
                      <a:pt x="870" y="1655"/>
                      <a:pt x="908" y="1655"/>
                    </a:cubicBezTo>
                    <a:cubicBezTo>
                      <a:pt x="926" y="1655"/>
                      <a:pt x="943" y="1648"/>
                      <a:pt x="953" y="1635"/>
                    </a:cubicBezTo>
                    <a:cubicBezTo>
                      <a:pt x="965" y="1626"/>
                      <a:pt x="976" y="1621"/>
                      <a:pt x="989" y="1621"/>
                    </a:cubicBezTo>
                    <a:cubicBezTo>
                      <a:pt x="1017" y="1621"/>
                      <a:pt x="1050" y="1643"/>
                      <a:pt x="1111" y="1684"/>
                    </a:cubicBezTo>
                    <a:cubicBezTo>
                      <a:pt x="1131" y="1704"/>
                      <a:pt x="1141" y="1714"/>
                      <a:pt x="1131" y="1734"/>
                    </a:cubicBezTo>
                    <a:cubicBezTo>
                      <a:pt x="1131" y="1754"/>
                      <a:pt x="1111" y="1764"/>
                      <a:pt x="1092" y="1783"/>
                    </a:cubicBezTo>
                    <a:cubicBezTo>
                      <a:pt x="1072" y="1803"/>
                      <a:pt x="1042" y="1813"/>
                      <a:pt x="1022" y="1833"/>
                    </a:cubicBezTo>
                    <a:cubicBezTo>
                      <a:pt x="1010" y="1845"/>
                      <a:pt x="1000" y="1848"/>
                      <a:pt x="988" y="1848"/>
                    </a:cubicBezTo>
                    <a:cubicBezTo>
                      <a:pt x="976" y="1848"/>
                      <a:pt x="963" y="1844"/>
                      <a:pt x="947" y="1844"/>
                    </a:cubicBezTo>
                    <a:cubicBezTo>
                      <a:pt x="928" y="1844"/>
                      <a:pt x="904" y="1850"/>
                      <a:pt x="874" y="1873"/>
                    </a:cubicBezTo>
                    <a:cubicBezTo>
                      <a:pt x="809" y="1930"/>
                      <a:pt x="803" y="1980"/>
                      <a:pt x="787" y="1980"/>
                    </a:cubicBezTo>
                    <a:cubicBezTo>
                      <a:pt x="784" y="1980"/>
                      <a:pt x="780" y="1977"/>
                      <a:pt x="774" y="1972"/>
                    </a:cubicBezTo>
                    <a:cubicBezTo>
                      <a:pt x="769" y="1965"/>
                      <a:pt x="763" y="1961"/>
                      <a:pt x="756" y="1961"/>
                    </a:cubicBezTo>
                    <a:cubicBezTo>
                      <a:pt x="726" y="1961"/>
                      <a:pt x="683" y="2029"/>
                      <a:pt x="626" y="2111"/>
                    </a:cubicBezTo>
                    <a:cubicBezTo>
                      <a:pt x="581" y="2172"/>
                      <a:pt x="596" y="2196"/>
                      <a:pt x="621" y="2196"/>
                    </a:cubicBezTo>
                    <a:cubicBezTo>
                      <a:pt x="641" y="2196"/>
                      <a:pt x="667" y="2182"/>
                      <a:pt x="675" y="2160"/>
                    </a:cubicBezTo>
                    <a:cubicBezTo>
                      <a:pt x="680" y="2148"/>
                      <a:pt x="683" y="2143"/>
                      <a:pt x="685" y="2143"/>
                    </a:cubicBezTo>
                    <a:cubicBezTo>
                      <a:pt x="692" y="2143"/>
                      <a:pt x="690" y="2187"/>
                      <a:pt x="705" y="2210"/>
                    </a:cubicBezTo>
                    <a:cubicBezTo>
                      <a:pt x="713" y="2221"/>
                      <a:pt x="722" y="2230"/>
                      <a:pt x="734" y="2230"/>
                    </a:cubicBezTo>
                    <a:cubicBezTo>
                      <a:pt x="753" y="2230"/>
                      <a:pt x="781" y="2208"/>
                      <a:pt x="824" y="2140"/>
                    </a:cubicBezTo>
                    <a:cubicBezTo>
                      <a:pt x="838" y="2113"/>
                      <a:pt x="851" y="2102"/>
                      <a:pt x="863" y="2102"/>
                    </a:cubicBezTo>
                    <a:cubicBezTo>
                      <a:pt x="904" y="2102"/>
                      <a:pt x="933" y="2220"/>
                      <a:pt x="933" y="2220"/>
                    </a:cubicBezTo>
                    <a:cubicBezTo>
                      <a:pt x="933" y="2220"/>
                      <a:pt x="963" y="2289"/>
                      <a:pt x="1022" y="2339"/>
                    </a:cubicBezTo>
                    <a:cubicBezTo>
                      <a:pt x="1072" y="2378"/>
                      <a:pt x="893" y="2398"/>
                      <a:pt x="844" y="2408"/>
                    </a:cubicBezTo>
                    <a:cubicBezTo>
                      <a:pt x="794" y="2418"/>
                      <a:pt x="864" y="2468"/>
                      <a:pt x="824" y="2507"/>
                    </a:cubicBezTo>
                    <a:cubicBezTo>
                      <a:pt x="817" y="2516"/>
                      <a:pt x="808" y="2520"/>
                      <a:pt x="798" y="2520"/>
                    </a:cubicBezTo>
                    <a:cubicBezTo>
                      <a:pt x="755" y="2520"/>
                      <a:pt x="690" y="2446"/>
                      <a:pt x="626" y="2438"/>
                    </a:cubicBezTo>
                    <a:cubicBezTo>
                      <a:pt x="599" y="2431"/>
                      <a:pt x="579" y="2427"/>
                      <a:pt x="562" y="2427"/>
                    </a:cubicBezTo>
                    <a:cubicBezTo>
                      <a:pt x="528" y="2427"/>
                      <a:pt x="503" y="2444"/>
                      <a:pt x="457" y="2497"/>
                    </a:cubicBezTo>
                    <a:cubicBezTo>
                      <a:pt x="409" y="2561"/>
                      <a:pt x="444" y="2631"/>
                      <a:pt x="506" y="2631"/>
                    </a:cubicBezTo>
                    <a:cubicBezTo>
                      <a:pt x="521" y="2631"/>
                      <a:pt x="538" y="2626"/>
                      <a:pt x="556" y="2616"/>
                    </a:cubicBezTo>
                    <a:cubicBezTo>
                      <a:pt x="574" y="2609"/>
                      <a:pt x="587" y="2606"/>
                      <a:pt x="597" y="2606"/>
                    </a:cubicBezTo>
                    <a:cubicBezTo>
                      <a:pt x="643" y="2606"/>
                      <a:pt x="616" y="2671"/>
                      <a:pt x="616" y="2696"/>
                    </a:cubicBezTo>
                    <a:cubicBezTo>
                      <a:pt x="616" y="2725"/>
                      <a:pt x="546" y="2715"/>
                      <a:pt x="437" y="2795"/>
                    </a:cubicBezTo>
                    <a:cubicBezTo>
                      <a:pt x="355" y="2850"/>
                      <a:pt x="382" y="2895"/>
                      <a:pt x="432" y="2895"/>
                    </a:cubicBezTo>
                    <a:cubicBezTo>
                      <a:pt x="455" y="2895"/>
                      <a:pt x="482" y="2886"/>
                      <a:pt x="507" y="2864"/>
                    </a:cubicBezTo>
                    <a:cubicBezTo>
                      <a:pt x="537" y="2837"/>
                      <a:pt x="564" y="2834"/>
                      <a:pt x="589" y="2834"/>
                    </a:cubicBezTo>
                    <a:cubicBezTo>
                      <a:pt x="596" y="2834"/>
                      <a:pt x="603" y="2834"/>
                      <a:pt x="610" y="2834"/>
                    </a:cubicBezTo>
                    <a:cubicBezTo>
                      <a:pt x="641" y="2834"/>
                      <a:pt x="670" y="2830"/>
                      <a:pt x="705" y="2775"/>
                    </a:cubicBezTo>
                    <a:cubicBezTo>
                      <a:pt x="735" y="2719"/>
                      <a:pt x="758" y="2694"/>
                      <a:pt x="769" y="2694"/>
                    </a:cubicBezTo>
                    <a:cubicBezTo>
                      <a:pt x="779" y="2694"/>
                      <a:pt x="779" y="2717"/>
                      <a:pt x="764" y="2755"/>
                    </a:cubicBezTo>
                    <a:cubicBezTo>
                      <a:pt x="755" y="2791"/>
                      <a:pt x="767" y="2809"/>
                      <a:pt x="787" y="2809"/>
                    </a:cubicBezTo>
                    <a:cubicBezTo>
                      <a:pt x="811" y="2809"/>
                      <a:pt x="847" y="2784"/>
                      <a:pt x="874" y="2735"/>
                    </a:cubicBezTo>
                    <a:cubicBezTo>
                      <a:pt x="874" y="2725"/>
                      <a:pt x="883" y="2715"/>
                      <a:pt x="883" y="2715"/>
                    </a:cubicBezTo>
                    <a:cubicBezTo>
                      <a:pt x="893" y="2696"/>
                      <a:pt x="903" y="2666"/>
                      <a:pt x="913" y="2656"/>
                    </a:cubicBezTo>
                    <a:cubicBezTo>
                      <a:pt x="923" y="2606"/>
                      <a:pt x="933" y="2577"/>
                      <a:pt x="973" y="2557"/>
                    </a:cubicBezTo>
                    <a:lnTo>
                      <a:pt x="983" y="2557"/>
                    </a:lnTo>
                    <a:cubicBezTo>
                      <a:pt x="988" y="2554"/>
                      <a:pt x="992" y="2553"/>
                      <a:pt x="995" y="2553"/>
                    </a:cubicBezTo>
                    <a:cubicBezTo>
                      <a:pt x="1003" y="2553"/>
                      <a:pt x="1005" y="2562"/>
                      <a:pt x="1012" y="2577"/>
                    </a:cubicBezTo>
                    <a:cubicBezTo>
                      <a:pt x="1012" y="2597"/>
                      <a:pt x="1002" y="2646"/>
                      <a:pt x="993" y="2676"/>
                    </a:cubicBezTo>
                    <a:cubicBezTo>
                      <a:pt x="993" y="2696"/>
                      <a:pt x="993" y="2715"/>
                      <a:pt x="993" y="2725"/>
                    </a:cubicBezTo>
                    <a:cubicBezTo>
                      <a:pt x="993" y="2755"/>
                      <a:pt x="993" y="2785"/>
                      <a:pt x="963" y="2805"/>
                    </a:cubicBezTo>
                    <a:cubicBezTo>
                      <a:pt x="953" y="2815"/>
                      <a:pt x="943" y="2815"/>
                      <a:pt x="923" y="2825"/>
                    </a:cubicBezTo>
                    <a:cubicBezTo>
                      <a:pt x="844" y="2844"/>
                      <a:pt x="874" y="2924"/>
                      <a:pt x="824" y="3003"/>
                    </a:cubicBezTo>
                    <a:cubicBezTo>
                      <a:pt x="808" y="3027"/>
                      <a:pt x="797" y="3036"/>
                      <a:pt x="787" y="3036"/>
                    </a:cubicBezTo>
                    <a:cubicBezTo>
                      <a:pt x="760" y="3036"/>
                      <a:pt x="749" y="2962"/>
                      <a:pt x="705" y="2904"/>
                    </a:cubicBezTo>
                    <a:cubicBezTo>
                      <a:pt x="696" y="2894"/>
                      <a:pt x="688" y="2889"/>
                      <a:pt x="681" y="2889"/>
                    </a:cubicBezTo>
                    <a:cubicBezTo>
                      <a:pt x="640" y="2889"/>
                      <a:pt x="623" y="3040"/>
                      <a:pt x="606" y="3082"/>
                    </a:cubicBezTo>
                    <a:cubicBezTo>
                      <a:pt x="576" y="3122"/>
                      <a:pt x="536" y="3053"/>
                      <a:pt x="467" y="3211"/>
                    </a:cubicBezTo>
                    <a:cubicBezTo>
                      <a:pt x="411" y="3338"/>
                      <a:pt x="496" y="3364"/>
                      <a:pt x="542" y="3364"/>
                    </a:cubicBezTo>
                    <a:cubicBezTo>
                      <a:pt x="553" y="3364"/>
                      <a:pt x="562" y="3362"/>
                      <a:pt x="566" y="3360"/>
                    </a:cubicBezTo>
                    <a:cubicBezTo>
                      <a:pt x="586" y="3350"/>
                      <a:pt x="576" y="3172"/>
                      <a:pt x="636" y="3152"/>
                    </a:cubicBezTo>
                    <a:cubicBezTo>
                      <a:pt x="643" y="3147"/>
                      <a:pt x="650" y="3145"/>
                      <a:pt x="657" y="3145"/>
                    </a:cubicBezTo>
                    <a:cubicBezTo>
                      <a:pt x="697" y="3145"/>
                      <a:pt x="722" y="3217"/>
                      <a:pt x="645" y="3310"/>
                    </a:cubicBezTo>
                    <a:cubicBezTo>
                      <a:pt x="586" y="3391"/>
                      <a:pt x="582" y="3418"/>
                      <a:pt x="604" y="3418"/>
                    </a:cubicBezTo>
                    <a:cubicBezTo>
                      <a:pt x="612" y="3418"/>
                      <a:pt x="623" y="3415"/>
                      <a:pt x="636" y="3410"/>
                    </a:cubicBezTo>
                    <a:cubicBezTo>
                      <a:pt x="639" y="3408"/>
                      <a:pt x="643" y="3408"/>
                      <a:pt x="646" y="3408"/>
                    </a:cubicBezTo>
                    <a:cubicBezTo>
                      <a:pt x="693" y="3408"/>
                      <a:pt x="674" y="3538"/>
                      <a:pt x="655" y="3538"/>
                    </a:cubicBezTo>
                    <a:cubicBezTo>
                      <a:pt x="627" y="3538"/>
                      <a:pt x="572" y="3449"/>
                      <a:pt x="524" y="3449"/>
                    </a:cubicBezTo>
                    <a:cubicBezTo>
                      <a:pt x="521" y="3449"/>
                      <a:pt x="519" y="3449"/>
                      <a:pt x="517" y="3449"/>
                    </a:cubicBezTo>
                    <a:cubicBezTo>
                      <a:pt x="477" y="3459"/>
                      <a:pt x="467" y="3509"/>
                      <a:pt x="427" y="3618"/>
                    </a:cubicBezTo>
                    <a:cubicBezTo>
                      <a:pt x="419" y="3649"/>
                      <a:pt x="408" y="3658"/>
                      <a:pt x="397" y="3658"/>
                    </a:cubicBezTo>
                    <a:cubicBezTo>
                      <a:pt x="385" y="3658"/>
                      <a:pt x="371" y="3647"/>
                      <a:pt x="357" y="3647"/>
                    </a:cubicBezTo>
                    <a:cubicBezTo>
                      <a:pt x="340" y="3647"/>
                      <a:pt x="324" y="3662"/>
                      <a:pt x="308" y="3727"/>
                    </a:cubicBezTo>
                    <a:cubicBezTo>
                      <a:pt x="290" y="3804"/>
                      <a:pt x="324" y="3832"/>
                      <a:pt x="370" y="3832"/>
                    </a:cubicBezTo>
                    <a:cubicBezTo>
                      <a:pt x="425" y="3832"/>
                      <a:pt x="495" y="3794"/>
                      <a:pt x="517" y="3757"/>
                    </a:cubicBezTo>
                    <a:cubicBezTo>
                      <a:pt x="566" y="3687"/>
                      <a:pt x="487" y="3747"/>
                      <a:pt x="566" y="3687"/>
                    </a:cubicBezTo>
                    <a:cubicBezTo>
                      <a:pt x="577" y="3679"/>
                      <a:pt x="586" y="3676"/>
                      <a:pt x="592" y="3676"/>
                    </a:cubicBezTo>
                    <a:cubicBezTo>
                      <a:pt x="625" y="3676"/>
                      <a:pt x="598" y="3774"/>
                      <a:pt x="556" y="3866"/>
                    </a:cubicBezTo>
                    <a:cubicBezTo>
                      <a:pt x="556" y="3866"/>
                      <a:pt x="556" y="3876"/>
                      <a:pt x="556" y="3876"/>
                    </a:cubicBezTo>
                    <a:cubicBezTo>
                      <a:pt x="546" y="3895"/>
                      <a:pt x="546" y="3905"/>
                      <a:pt x="536" y="3915"/>
                    </a:cubicBezTo>
                    <a:cubicBezTo>
                      <a:pt x="526" y="3945"/>
                      <a:pt x="526" y="3965"/>
                      <a:pt x="517" y="3975"/>
                    </a:cubicBezTo>
                    <a:cubicBezTo>
                      <a:pt x="511" y="3997"/>
                      <a:pt x="512" y="4010"/>
                      <a:pt x="520" y="4010"/>
                    </a:cubicBezTo>
                    <a:cubicBezTo>
                      <a:pt x="527" y="4010"/>
                      <a:pt x="539" y="4002"/>
                      <a:pt x="556" y="3985"/>
                    </a:cubicBezTo>
                    <a:cubicBezTo>
                      <a:pt x="596" y="3945"/>
                      <a:pt x="606" y="3905"/>
                      <a:pt x="606" y="3866"/>
                    </a:cubicBezTo>
                    <a:cubicBezTo>
                      <a:pt x="616" y="3826"/>
                      <a:pt x="616" y="3786"/>
                      <a:pt x="626" y="3747"/>
                    </a:cubicBezTo>
                    <a:cubicBezTo>
                      <a:pt x="634" y="3723"/>
                      <a:pt x="646" y="3714"/>
                      <a:pt x="657" y="3714"/>
                    </a:cubicBezTo>
                    <a:cubicBezTo>
                      <a:pt x="686" y="3714"/>
                      <a:pt x="718" y="3770"/>
                      <a:pt x="725" y="3826"/>
                    </a:cubicBezTo>
                    <a:cubicBezTo>
                      <a:pt x="735" y="3846"/>
                      <a:pt x="735" y="3856"/>
                      <a:pt x="725" y="3856"/>
                    </a:cubicBezTo>
                    <a:cubicBezTo>
                      <a:pt x="715" y="3876"/>
                      <a:pt x="675" y="3866"/>
                      <a:pt x="645" y="3925"/>
                    </a:cubicBezTo>
                    <a:cubicBezTo>
                      <a:pt x="614" y="3995"/>
                      <a:pt x="565" y="4086"/>
                      <a:pt x="588" y="4086"/>
                    </a:cubicBezTo>
                    <a:cubicBezTo>
                      <a:pt x="600" y="4086"/>
                      <a:pt x="634" y="4059"/>
                      <a:pt x="705" y="3985"/>
                    </a:cubicBezTo>
                    <a:cubicBezTo>
                      <a:pt x="745" y="3935"/>
                      <a:pt x="745" y="3885"/>
                      <a:pt x="764" y="3876"/>
                    </a:cubicBezTo>
                    <a:cubicBezTo>
                      <a:pt x="767" y="3873"/>
                      <a:pt x="770" y="3872"/>
                      <a:pt x="774" y="3872"/>
                    </a:cubicBezTo>
                    <a:cubicBezTo>
                      <a:pt x="794" y="3872"/>
                      <a:pt x="821" y="3919"/>
                      <a:pt x="804" y="3945"/>
                    </a:cubicBezTo>
                    <a:cubicBezTo>
                      <a:pt x="784" y="3975"/>
                      <a:pt x="774" y="3975"/>
                      <a:pt x="735" y="4014"/>
                    </a:cubicBezTo>
                    <a:cubicBezTo>
                      <a:pt x="695" y="4054"/>
                      <a:pt x="675" y="4044"/>
                      <a:pt x="606" y="4123"/>
                    </a:cubicBezTo>
                    <a:cubicBezTo>
                      <a:pt x="576" y="4163"/>
                      <a:pt x="546" y="4163"/>
                      <a:pt x="526" y="4163"/>
                    </a:cubicBezTo>
                    <a:cubicBezTo>
                      <a:pt x="497" y="4153"/>
                      <a:pt x="477" y="4133"/>
                      <a:pt x="437" y="4114"/>
                    </a:cubicBezTo>
                    <a:lnTo>
                      <a:pt x="427" y="4114"/>
                    </a:lnTo>
                    <a:cubicBezTo>
                      <a:pt x="422" y="4111"/>
                      <a:pt x="417" y="4109"/>
                      <a:pt x="415" y="4109"/>
                    </a:cubicBezTo>
                    <a:cubicBezTo>
                      <a:pt x="407" y="4109"/>
                      <a:pt x="407" y="4116"/>
                      <a:pt x="407" y="4123"/>
                    </a:cubicBezTo>
                    <a:cubicBezTo>
                      <a:pt x="417" y="4143"/>
                      <a:pt x="467" y="4193"/>
                      <a:pt x="457" y="4233"/>
                    </a:cubicBezTo>
                    <a:cubicBezTo>
                      <a:pt x="457" y="4233"/>
                      <a:pt x="457" y="4233"/>
                      <a:pt x="457" y="4242"/>
                    </a:cubicBezTo>
                    <a:cubicBezTo>
                      <a:pt x="447" y="4252"/>
                      <a:pt x="427" y="4262"/>
                      <a:pt x="407" y="4262"/>
                    </a:cubicBezTo>
                    <a:cubicBezTo>
                      <a:pt x="368" y="4262"/>
                      <a:pt x="328" y="4252"/>
                      <a:pt x="289" y="4242"/>
                    </a:cubicBezTo>
                    <a:cubicBezTo>
                      <a:pt x="279" y="4233"/>
                      <a:pt x="269" y="4233"/>
                      <a:pt x="269" y="4233"/>
                    </a:cubicBezTo>
                    <a:cubicBezTo>
                      <a:pt x="269" y="4233"/>
                      <a:pt x="239" y="4282"/>
                      <a:pt x="249" y="4292"/>
                    </a:cubicBezTo>
                    <a:cubicBezTo>
                      <a:pt x="253" y="4292"/>
                      <a:pt x="258" y="4292"/>
                      <a:pt x="263" y="4292"/>
                    </a:cubicBezTo>
                    <a:cubicBezTo>
                      <a:pt x="281" y="4292"/>
                      <a:pt x="303" y="4298"/>
                      <a:pt x="318" y="4352"/>
                    </a:cubicBezTo>
                    <a:cubicBezTo>
                      <a:pt x="318" y="4361"/>
                      <a:pt x="318" y="4371"/>
                      <a:pt x="318" y="4371"/>
                    </a:cubicBezTo>
                    <a:cubicBezTo>
                      <a:pt x="318" y="4381"/>
                      <a:pt x="308" y="4381"/>
                      <a:pt x="308" y="4381"/>
                    </a:cubicBezTo>
                    <a:cubicBezTo>
                      <a:pt x="306" y="4383"/>
                      <a:pt x="302" y="4383"/>
                      <a:pt x="299" y="4383"/>
                    </a:cubicBezTo>
                    <a:cubicBezTo>
                      <a:pt x="277" y="4383"/>
                      <a:pt x="242" y="4361"/>
                      <a:pt x="199" y="4361"/>
                    </a:cubicBezTo>
                    <a:cubicBezTo>
                      <a:pt x="189" y="4361"/>
                      <a:pt x="179" y="4361"/>
                      <a:pt x="170" y="4371"/>
                    </a:cubicBezTo>
                    <a:lnTo>
                      <a:pt x="160" y="4371"/>
                    </a:lnTo>
                    <a:cubicBezTo>
                      <a:pt x="140" y="4371"/>
                      <a:pt x="160" y="4391"/>
                      <a:pt x="150" y="4451"/>
                    </a:cubicBezTo>
                    <a:cubicBezTo>
                      <a:pt x="146" y="4477"/>
                      <a:pt x="152" y="4483"/>
                      <a:pt x="164" y="4483"/>
                    </a:cubicBezTo>
                    <a:cubicBezTo>
                      <a:pt x="175" y="4483"/>
                      <a:pt x="192" y="4477"/>
                      <a:pt x="210" y="4477"/>
                    </a:cubicBezTo>
                    <a:cubicBezTo>
                      <a:pt x="223" y="4477"/>
                      <a:pt x="236" y="4480"/>
                      <a:pt x="249" y="4490"/>
                    </a:cubicBezTo>
                    <a:cubicBezTo>
                      <a:pt x="308" y="4530"/>
                      <a:pt x="209" y="4520"/>
                      <a:pt x="209" y="4619"/>
                    </a:cubicBezTo>
                    <a:cubicBezTo>
                      <a:pt x="209" y="4664"/>
                      <a:pt x="219" y="4681"/>
                      <a:pt x="234" y="4681"/>
                    </a:cubicBezTo>
                    <a:cubicBezTo>
                      <a:pt x="252" y="4681"/>
                      <a:pt x="277" y="4656"/>
                      <a:pt x="298" y="4629"/>
                    </a:cubicBezTo>
                    <a:cubicBezTo>
                      <a:pt x="308" y="4609"/>
                      <a:pt x="318" y="4599"/>
                      <a:pt x="328" y="4589"/>
                    </a:cubicBezTo>
                    <a:cubicBezTo>
                      <a:pt x="348" y="4560"/>
                      <a:pt x="368" y="4540"/>
                      <a:pt x="388" y="4500"/>
                    </a:cubicBezTo>
                    <a:cubicBezTo>
                      <a:pt x="406" y="4446"/>
                      <a:pt x="416" y="4400"/>
                      <a:pt x="447" y="4400"/>
                    </a:cubicBezTo>
                    <a:cubicBezTo>
                      <a:pt x="450" y="4400"/>
                      <a:pt x="454" y="4400"/>
                      <a:pt x="457" y="4401"/>
                    </a:cubicBezTo>
                    <a:cubicBezTo>
                      <a:pt x="497" y="4411"/>
                      <a:pt x="487" y="4431"/>
                      <a:pt x="447" y="4530"/>
                    </a:cubicBezTo>
                    <a:cubicBezTo>
                      <a:pt x="427" y="4599"/>
                      <a:pt x="417" y="4609"/>
                      <a:pt x="417" y="4619"/>
                    </a:cubicBezTo>
                    <a:cubicBezTo>
                      <a:pt x="427" y="4629"/>
                      <a:pt x="427" y="4639"/>
                      <a:pt x="437" y="4659"/>
                    </a:cubicBezTo>
                    <a:cubicBezTo>
                      <a:pt x="443" y="4667"/>
                      <a:pt x="448" y="4671"/>
                      <a:pt x="452" y="4671"/>
                    </a:cubicBezTo>
                    <a:cubicBezTo>
                      <a:pt x="463" y="4671"/>
                      <a:pt x="470" y="4648"/>
                      <a:pt x="477" y="4619"/>
                    </a:cubicBezTo>
                    <a:cubicBezTo>
                      <a:pt x="487" y="4589"/>
                      <a:pt x="497" y="4550"/>
                      <a:pt x="497" y="4520"/>
                    </a:cubicBezTo>
                    <a:cubicBezTo>
                      <a:pt x="507" y="4480"/>
                      <a:pt x="526" y="4480"/>
                      <a:pt x="556" y="4470"/>
                    </a:cubicBezTo>
                    <a:cubicBezTo>
                      <a:pt x="576" y="4461"/>
                      <a:pt x="586" y="4451"/>
                      <a:pt x="606" y="4441"/>
                    </a:cubicBezTo>
                    <a:cubicBezTo>
                      <a:pt x="613" y="4435"/>
                      <a:pt x="619" y="4432"/>
                      <a:pt x="623" y="4432"/>
                    </a:cubicBezTo>
                    <a:cubicBezTo>
                      <a:pt x="647" y="4432"/>
                      <a:pt x="626" y="4519"/>
                      <a:pt x="626" y="4570"/>
                    </a:cubicBezTo>
                    <a:cubicBezTo>
                      <a:pt x="626" y="4629"/>
                      <a:pt x="616" y="4609"/>
                      <a:pt x="596" y="4699"/>
                    </a:cubicBezTo>
                    <a:cubicBezTo>
                      <a:pt x="593" y="4723"/>
                      <a:pt x="595" y="4734"/>
                      <a:pt x="600" y="4734"/>
                    </a:cubicBezTo>
                    <a:cubicBezTo>
                      <a:pt x="613" y="4734"/>
                      <a:pt x="647" y="4664"/>
                      <a:pt x="675" y="4599"/>
                    </a:cubicBezTo>
                    <a:cubicBezTo>
                      <a:pt x="688" y="4557"/>
                      <a:pt x="692" y="4545"/>
                      <a:pt x="699" y="4545"/>
                    </a:cubicBezTo>
                    <a:cubicBezTo>
                      <a:pt x="709" y="4545"/>
                      <a:pt x="723" y="4561"/>
                      <a:pt x="765" y="4561"/>
                    </a:cubicBezTo>
                    <a:cubicBezTo>
                      <a:pt x="771" y="4561"/>
                      <a:pt x="777" y="4560"/>
                      <a:pt x="784" y="4560"/>
                    </a:cubicBezTo>
                    <a:cubicBezTo>
                      <a:pt x="794" y="4559"/>
                      <a:pt x="802" y="4558"/>
                      <a:pt x="809" y="4558"/>
                    </a:cubicBezTo>
                    <a:cubicBezTo>
                      <a:pt x="866" y="4558"/>
                      <a:pt x="788" y="4597"/>
                      <a:pt x="735" y="4669"/>
                    </a:cubicBezTo>
                    <a:cubicBezTo>
                      <a:pt x="692" y="4719"/>
                      <a:pt x="701" y="4733"/>
                      <a:pt x="728" y="4733"/>
                    </a:cubicBezTo>
                    <a:cubicBezTo>
                      <a:pt x="738" y="4733"/>
                      <a:pt x="751" y="4731"/>
                      <a:pt x="764" y="4728"/>
                    </a:cubicBezTo>
                    <a:cubicBezTo>
                      <a:pt x="814" y="4718"/>
                      <a:pt x="764" y="4728"/>
                      <a:pt x="854" y="4689"/>
                    </a:cubicBezTo>
                    <a:cubicBezTo>
                      <a:pt x="861" y="4686"/>
                      <a:pt x="868" y="4685"/>
                      <a:pt x="873" y="4685"/>
                    </a:cubicBezTo>
                    <a:cubicBezTo>
                      <a:pt x="933" y="4685"/>
                      <a:pt x="883" y="4818"/>
                      <a:pt x="883" y="4818"/>
                    </a:cubicBezTo>
                    <a:cubicBezTo>
                      <a:pt x="883" y="4818"/>
                      <a:pt x="840" y="4861"/>
                      <a:pt x="796" y="4861"/>
                    </a:cubicBezTo>
                    <a:cubicBezTo>
                      <a:pt x="789" y="4861"/>
                      <a:pt x="781" y="4860"/>
                      <a:pt x="774" y="4857"/>
                    </a:cubicBezTo>
                    <a:cubicBezTo>
                      <a:pt x="724" y="4840"/>
                      <a:pt x="723" y="4781"/>
                      <a:pt x="682" y="4781"/>
                    </a:cubicBezTo>
                    <a:cubicBezTo>
                      <a:pt x="675" y="4781"/>
                      <a:pt x="666" y="4783"/>
                      <a:pt x="655" y="4788"/>
                    </a:cubicBezTo>
                    <a:cubicBezTo>
                      <a:pt x="596" y="4827"/>
                      <a:pt x="606" y="4847"/>
                      <a:pt x="586" y="4867"/>
                    </a:cubicBezTo>
                    <a:cubicBezTo>
                      <a:pt x="580" y="4873"/>
                      <a:pt x="576" y="4875"/>
                      <a:pt x="572" y="4875"/>
                    </a:cubicBezTo>
                    <a:cubicBezTo>
                      <a:pt x="568" y="4875"/>
                      <a:pt x="565" y="4873"/>
                      <a:pt x="560" y="4873"/>
                    </a:cubicBezTo>
                    <a:cubicBezTo>
                      <a:pt x="555" y="4873"/>
                      <a:pt x="548" y="4875"/>
                      <a:pt x="536" y="4887"/>
                    </a:cubicBezTo>
                    <a:cubicBezTo>
                      <a:pt x="536" y="4897"/>
                      <a:pt x="536" y="4897"/>
                      <a:pt x="526" y="4907"/>
                    </a:cubicBezTo>
                    <a:cubicBezTo>
                      <a:pt x="515" y="4926"/>
                      <a:pt x="506" y="4935"/>
                      <a:pt x="499" y="4935"/>
                    </a:cubicBezTo>
                    <a:cubicBezTo>
                      <a:pt x="488" y="4935"/>
                      <a:pt x="479" y="4913"/>
                      <a:pt x="467" y="4877"/>
                    </a:cubicBezTo>
                    <a:lnTo>
                      <a:pt x="457" y="4877"/>
                    </a:lnTo>
                    <a:cubicBezTo>
                      <a:pt x="447" y="4857"/>
                      <a:pt x="427" y="4857"/>
                      <a:pt x="407" y="4857"/>
                    </a:cubicBezTo>
                    <a:cubicBezTo>
                      <a:pt x="368" y="4877"/>
                      <a:pt x="328" y="4897"/>
                      <a:pt x="298" y="4907"/>
                    </a:cubicBezTo>
                    <a:cubicBezTo>
                      <a:pt x="259" y="4927"/>
                      <a:pt x="378" y="4996"/>
                      <a:pt x="368" y="5026"/>
                    </a:cubicBezTo>
                    <a:cubicBezTo>
                      <a:pt x="363" y="5041"/>
                      <a:pt x="363" y="5046"/>
                      <a:pt x="358" y="5046"/>
                    </a:cubicBezTo>
                    <a:cubicBezTo>
                      <a:pt x="353" y="5046"/>
                      <a:pt x="343" y="5041"/>
                      <a:pt x="318" y="5036"/>
                    </a:cubicBezTo>
                    <a:cubicBezTo>
                      <a:pt x="293" y="5031"/>
                      <a:pt x="264" y="5026"/>
                      <a:pt x="239" y="5026"/>
                    </a:cubicBezTo>
                    <a:cubicBezTo>
                      <a:pt x="214" y="5026"/>
                      <a:pt x="194" y="5031"/>
                      <a:pt x="189" y="5046"/>
                    </a:cubicBezTo>
                    <a:cubicBezTo>
                      <a:pt x="189" y="5065"/>
                      <a:pt x="179" y="5115"/>
                      <a:pt x="150" y="5135"/>
                    </a:cubicBezTo>
                    <a:cubicBezTo>
                      <a:pt x="120" y="5165"/>
                      <a:pt x="179" y="5244"/>
                      <a:pt x="199" y="5254"/>
                    </a:cubicBezTo>
                    <a:cubicBezTo>
                      <a:pt x="202" y="5255"/>
                      <a:pt x="205" y="5256"/>
                      <a:pt x="209" y="5256"/>
                    </a:cubicBezTo>
                    <a:cubicBezTo>
                      <a:pt x="226" y="5256"/>
                      <a:pt x="245" y="5232"/>
                      <a:pt x="279" y="5165"/>
                    </a:cubicBezTo>
                    <a:cubicBezTo>
                      <a:pt x="306" y="5121"/>
                      <a:pt x="321" y="5107"/>
                      <a:pt x="333" y="5107"/>
                    </a:cubicBezTo>
                    <a:cubicBezTo>
                      <a:pt x="342" y="5107"/>
                      <a:pt x="349" y="5116"/>
                      <a:pt x="358" y="5125"/>
                    </a:cubicBezTo>
                    <a:cubicBezTo>
                      <a:pt x="368" y="5155"/>
                      <a:pt x="308" y="5184"/>
                      <a:pt x="298" y="5214"/>
                    </a:cubicBezTo>
                    <a:cubicBezTo>
                      <a:pt x="289" y="5224"/>
                      <a:pt x="279" y="5254"/>
                      <a:pt x="269" y="5284"/>
                    </a:cubicBezTo>
                    <a:cubicBezTo>
                      <a:pt x="259" y="5313"/>
                      <a:pt x="259" y="5343"/>
                      <a:pt x="279" y="5363"/>
                    </a:cubicBezTo>
                    <a:cubicBezTo>
                      <a:pt x="298" y="5378"/>
                      <a:pt x="316" y="5385"/>
                      <a:pt x="328" y="5385"/>
                    </a:cubicBezTo>
                    <a:cubicBezTo>
                      <a:pt x="341" y="5385"/>
                      <a:pt x="348" y="5378"/>
                      <a:pt x="348" y="5363"/>
                    </a:cubicBezTo>
                    <a:cubicBezTo>
                      <a:pt x="348" y="5343"/>
                      <a:pt x="378" y="5284"/>
                      <a:pt x="407" y="5274"/>
                    </a:cubicBezTo>
                    <a:cubicBezTo>
                      <a:pt x="407" y="5274"/>
                      <a:pt x="417" y="5274"/>
                      <a:pt x="417" y="5284"/>
                    </a:cubicBezTo>
                    <a:cubicBezTo>
                      <a:pt x="423" y="5291"/>
                      <a:pt x="431" y="5294"/>
                      <a:pt x="441" y="5294"/>
                    </a:cubicBezTo>
                    <a:cubicBezTo>
                      <a:pt x="482" y="5294"/>
                      <a:pt x="548" y="5236"/>
                      <a:pt x="556" y="5204"/>
                    </a:cubicBezTo>
                    <a:cubicBezTo>
                      <a:pt x="565" y="5169"/>
                      <a:pt x="651" y="5080"/>
                      <a:pt x="719" y="5080"/>
                    </a:cubicBezTo>
                    <a:cubicBezTo>
                      <a:pt x="728" y="5080"/>
                      <a:pt x="736" y="5082"/>
                      <a:pt x="745" y="5085"/>
                    </a:cubicBezTo>
                    <a:cubicBezTo>
                      <a:pt x="814" y="5105"/>
                      <a:pt x="685" y="5184"/>
                      <a:pt x="655" y="5234"/>
                    </a:cubicBezTo>
                    <a:cubicBezTo>
                      <a:pt x="630" y="5276"/>
                      <a:pt x="703" y="5352"/>
                      <a:pt x="763" y="5352"/>
                    </a:cubicBezTo>
                    <a:cubicBezTo>
                      <a:pt x="774" y="5352"/>
                      <a:pt x="785" y="5349"/>
                      <a:pt x="794" y="5343"/>
                    </a:cubicBezTo>
                    <a:cubicBezTo>
                      <a:pt x="804" y="5335"/>
                      <a:pt x="812" y="5331"/>
                      <a:pt x="818" y="5331"/>
                    </a:cubicBezTo>
                    <a:cubicBezTo>
                      <a:pt x="850" y="5331"/>
                      <a:pt x="840" y="5421"/>
                      <a:pt x="824" y="5462"/>
                    </a:cubicBezTo>
                    <a:cubicBezTo>
                      <a:pt x="819" y="5474"/>
                      <a:pt x="811" y="5478"/>
                      <a:pt x="801" y="5478"/>
                    </a:cubicBezTo>
                    <a:cubicBezTo>
                      <a:pt x="767" y="5478"/>
                      <a:pt x="711" y="5432"/>
                      <a:pt x="665" y="5432"/>
                    </a:cubicBezTo>
                    <a:cubicBezTo>
                      <a:pt x="616" y="5422"/>
                      <a:pt x="586" y="5323"/>
                      <a:pt x="546" y="5313"/>
                    </a:cubicBezTo>
                    <a:cubicBezTo>
                      <a:pt x="507" y="5313"/>
                      <a:pt x="536" y="5412"/>
                      <a:pt x="536" y="5502"/>
                    </a:cubicBezTo>
                    <a:cubicBezTo>
                      <a:pt x="536" y="5551"/>
                      <a:pt x="507" y="5551"/>
                      <a:pt x="467" y="5551"/>
                    </a:cubicBezTo>
                    <a:cubicBezTo>
                      <a:pt x="437" y="5541"/>
                      <a:pt x="398" y="5531"/>
                      <a:pt x="358" y="5531"/>
                    </a:cubicBezTo>
                    <a:cubicBezTo>
                      <a:pt x="301" y="5523"/>
                      <a:pt x="264" y="5475"/>
                      <a:pt x="208" y="5475"/>
                    </a:cubicBezTo>
                    <a:cubicBezTo>
                      <a:pt x="196" y="5475"/>
                      <a:pt x="183" y="5477"/>
                      <a:pt x="170" y="5482"/>
                    </a:cubicBezTo>
                    <a:cubicBezTo>
                      <a:pt x="90" y="5502"/>
                      <a:pt x="1" y="5631"/>
                      <a:pt x="60" y="5641"/>
                    </a:cubicBezTo>
                    <a:cubicBezTo>
                      <a:pt x="120" y="5641"/>
                      <a:pt x="229" y="5690"/>
                      <a:pt x="209" y="5789"/>
                    </a:cubicBezTo>
                    <a:cubicBezTo>
                      <a:pt x="206" y="5807"/>
                      <a:pt x="205" y="5815"/>
                      <a:pt x="207" y="5815"/>
                    </a:cubicBezTo>
                    <a:cubicBezTo>
                      <a:pt x="216" y="5815"/>
                      <a:pt x="258" y="5716"/>
                      <a:pt x="290" y="5716"/>
                    </a:cubicBezTo>
                    <a:cubicBezTo>
                      <a:pt x="297" y="5716"/>
                      <a:pt x="303" y="5720"/>
                      <a:pt x="308" y="5730"/>
                    </a:cubicBezTo>
                    <a:cubicBezTo>
                      <a:pt x="348" y="5799"/>
                      <a:pt x="308" y="5938"/>
                      <a:pt x="388" y="5938"/>
                    </a:cubicBezTo>
                    <a:cubicBezTo>
                      <a:pt x="467" y="5928"/>
                      <a:pt x="487" y="5888"/>
                      <a:pt x="517" y="5789"/>
                    </a:cubicBezTo>
                    <a:cubicBezTo>
                      <a:pt x="521" y="5774"/>
                      <a:pt x="526" y="5767"/>
                      <a:pt x="532" y="5767"/>
                    </a:cubicBezTo>
                    <a:cubicBezTo>
                      <a:pt x="561" y="5767"/>
                      <a:pt x="596" y="5959"/>
                      <a:pt x="596" y="6017"/>
                    </a:cubicBezTo>
                    <a:cubicBezTo>
                      <a:pt x="598" y="6029"/>
                      <a:pt x="601" y="6035"/>
                      <a:pt x="607" y="6035"/>
                    </a:cubicBezTo>
                    <a:cubicBezTo>
                      <a:pt x="632" y="6035"/>
                      <a:pt x="690" y="5918"/>
                      <a:pt x="715" y="5869"/>
                    </a:cubicBezTo>
                    <a:cubicBezTo>
                      <a:pt x="720" y="5858"/>
                      <a:pt x="729" y="5854"/>
                      <a:pt x="741" y="5854"/>
                    </a:cubicBezTo>
                    <a:cubicBezTo>
                      <a:pt x="796" y="5854"/>
                      <a:pt x="903" y="5948"/>
                      <a:pt x="903" y="5948"/>
                    </a:cubicBezTo>
                    <a:lnTo>
                      <a:pt x="1290" y="5968"/>
                    </a:lnTo>
                    <a:lnTo>
                      <a:pt x="1647" y="5908"/>
                    </a:lnTo>
                    <a:cubicBezTo>
                      <a:pt x="1647" y="5908"/>
                      <a:pt x="1812" y="5758"/>
                      <a:pt x="1881" y="5758"/>
                    </a:cubicBezTo>
                    <a:cubicBezTo>
                      <a:pt x="1891" y="5758"/>
                      <a:pt x="1900" y="5762"/>
                      <a:pt x="1905" y="5769"/>
                    </a:cubicBezTo>
                    <a:cubicBezTo>
                      <a:pt x="1930" y="5812"/>
                      <a:pt x="2000" y="5972"/>
                      <a:pt x="2019" y="5972"/>
                    </a:cubicBezTo>
                    <a:cubicBezTo>
                      <a:pt x="2022" y="5972"/>
                      <a:pt x="2024" y="5968"/>
                      <a:pt x="2024" y="5958"/>
                    </a:cubicBezTo>
                    <a:cubicBezTo>
                      <a:pt x="2031" y="5909"/>
                      <a:pt x="2052" y="5847"/>
                      <a:pt x="2074" y="5847"/>
                    </a:cubicBezTo>
                    <a:cubicBezTo>
                      <a:pt x="2084" y="5847"/>
                      <a:pt x="2094" y="5858"/>
                      <a:pt x="2103" y="5888"/>
                    </a:cubicBezTo>
                    <a:cubicBezTo>
                      <a:pt x="2113" y="5928"/>
                      <a:pt x="2133" y="5968"/>
                      <a:pt x="2163" y="6007"/>
                    </a:cubicBezTo>
                    <a:cubicBezTo>
                      <a:pt x="2202" y="5958"/>
                      <a:pt x="2242" y="5988"/>
                      <a:pt x="2262" y="5948"/>
                    </a:cubicBezTo>
                    <a:cubicBezTo>
                      <a:pt x="2262" y="5948"/>
                      <a:pt x="2272" y="5948"/>
                      <a:pt x="2272" y="5938"/>
                    </a:cubicBezTo>
                    <a:cubicBezTo>
                      <a:pt x="2262" y="5918"/>
                      <a:pt x="2262" y="5898"/>
                      <a:pt x="2272" y="5878"/>
                    </a:cubicBezTo>
                    <a:cubicBezTo>
                      <a:pt x="2281" y="5869"/>
                      <a:pt x="2291" y="5859"/>
                      <a:pt x="2291" y="5859"/>
                    </a:cubicBezTo>
                    <a:cubicBezTo>
                      <a:pt x="2314" y="5798"/>
                      <a:pt x="2331" y="5743"/>
                      <a:pt x="2360" y="5743"/>
                    </a:cubicBezTo>
                    <a:cubicBezTo>
                      <a:pt x="2369" y="5743"/>
                      <a:pt x="2379" y="5748"/>
                      <a:pt x="2391" y="5759"/>
                    </a:cubicBezTo>
                    <a:cubicBezTo>
                      <a:pt x="2400" y="5769"/>
                      <a:pt x="2400" y="5769"/>
                      <a:pt x="2410" y="5779"/>
                    </a:cubicBezTo>
                    <a:cubicBezTo>
                      <a:pt x="2410" y="5750"/>
                      <a:pt x="2410" y="5720"/>
                      <a:pt x="2430" y="5690"/>
                    </a:cubicBezTo>
                    <a:cubicBezTo>
                      <a:pt x="2450" y="5670"/>
                      <a:pt x="2480" y="5650"/>
                      <a:pt x="2510" y="5641"/>
                    </a:cubicBezTo>
                    <a:cubicBezTo>
                      <a:pt x="2480" y="5641"/>
                      <a:pt x="2470" y="5631"/>
                      <a:pt x="2480" y="5591"/>
                    </a:cubicBezTo>
                    <a:cubicBezTo>
                      <a:pt x="2480" y="5581"/>
                      <a:pt x="2480" y="5581"/>
                      <a:pt x="2480" y="5581"/>
                    </a:cubicBezTo>
                    <a:cubicBezTo>
                      <a:pt x="2470" y="5571"/>
                      <a:pt x="2450" y="5561"/>
                      <a:pt x="2440" y="5561"/>
                    </a:cubicBezTo>
                    <a:cubicBezTo>
                      <a:pt x="2420" y="5571"/>
                      <a:pt x="2410" y="5581"/>
                      <a:pt x="2391" y="5611"/>
                    </a:cubicBezTo>
                    <a:cubicBezTo>
                      <a:pt x="2351" y="5670"/>
                      <a:pt x="2314" y="5675"/>
                      <a:pt x="2274" y="5675"/>
                    </a:cubicBezTo>
                    <a:cubicBezTo>
                      <a:pt x="2266" y="5675"/>
                      <a:pt x="2258" y="5675"/>
                      <a:pt x="2250" y="5675"/>
                    </a:cubicBezTo>
                    <a:cubicBezTo>
                      <a:pt x="2217" y="5675"/>
                      <a:pt x="2182" y="5678"/>
                      <a:pt x="2143" y="5710"/>
                    </a:cubicBezTo>
                    <a:cubicBezTo>
                      <a:pt x="2110" y="5736"/>
                      <a:pt x="2072" y="5747"/>
                      <a:pt x="2041" y="5747"/>
                    </a:cubicBezTo>
                    <a:cubicBezTo>
                      <a:pt x="1978" y="5747"/>
                      <a:pt x="1944" y="5700"/>
                      <a:pt x="2044" y="5641"/>
                    </a:cubicBezTo>
                    <a:cubicBezTo>
                      <a:pt x="2083" y="5611"/>
                      <a:pt x="2123" y="5591"/>
                      <a:pt x="2153" y="5581"/>
                    </a:cubicBezTo>
                    <a:cubicBezTo>
                      <a:pt x="2143" y="5581"/>
                      <a:pt x="2133" y="5571"/>
                      <a:pt x="2133" y="5531"/>
                    </a:cubicBezTo>
                    <a:cubicBezTo>
                      <a:pt x="2133" y="5502"/>
                      <a:pt x="2123" y="5472"/>
                      <a:pt x="2113" y="5452"/>
                    </a:cubicBezTo>
                    <a:cubicBezTo>
                      <a:pt x="2073" y="5442"/>
                      <a:pt x="2044" y="5403"/>
                      <a:pt x="2053" y="5363"/>
                    </a:cubicBezTo>
                    <a:cubicBezTo>
                      <a:pt x="2044" y="5353"/>
                      <a:pt x="2044" y="5353"/>
                      <a:pt x="2034" y="5353"/>
                    </a:cubicBezTo>
                    <a:cubicBezTo>
                      <a:pt x="1994" y="5363"/>
                      <a:pt x="1974" y="5422"/>
                      <a:pt x="1925" y="5432"/>
                    </a:cubicBezTo>
                    <a:cubicBezTo>
                      <a:pt x="1865" y="5432"/>
                      <a:pt x="1786" y="5403"/>
                      <a:pt x="1766" y="5353"/>
                    </a:cubicBezTo>
                    <a:cubicBezTo>
                      <a:pt x="1751" y="5316"/>
                      <a:pt x="1742" y="5279"/>
                      <a:pt x="1763" y="5279"/>
                    </a:cubicBezTo>
                    <a:cubicBezTo>
                      <a:pt x="1770" y="5279"/>
                      <a:pt x="1780" y="5283"/>
                      <a:pt x="1796" y="5293"/>
                    </a:cubicBezTo>
                    <a:cubicBezTo>
                      <a:pt x="1820" y="5318"/>
                      <a:pt x="1858" y="5331"/>
                      <a:pt x="1886" y="5331"/>
                    </a:cubicBezTo>
                    <a:cubicBezTo>
                      <a:pt x="1915" y="5331"/>
                      <a:pt x="1934" y="5318"/>
                      <a:pt x="1925" y="5293"/>
                    </a:cubicBezTo>
                    <a:cubicBezTo>
                      <a:pt x="1895" y="5244"/>
                      <a:pt x="1776" y="5155"/>
                      <a:pt x="1845" y="5135"/>
                    </a:cubicBezTo>
                    <a:cubicBezTo>
                      <a:pt x="1877" y="5123"/>
                      <a:pt x="1912" y="5118"/>
                      <a:pt x="1945" y="5118"/>
                    </a:cubicBezTo>
                    <a:cubicBezTo>
                      <a:pt x="1995" y="5118"/>
                      <a:pt x="2038" y="5131"/>
                      <a:pt x="2044" y="5155"/>
                    </a:cubicBezTo>
                    <a:cubicBezTo>
                      <a:pt x="2053" y="5184"/>
                      <a:pt x="2093" y="5234"/>
                      <a:pt x="2133" y="5254"/>
                    </a:cubicBezTo>
                    <a:cubicBezTo>
                      <a:pt x="2158" y="5235"/>
                      <a:pt x="2183" y="5228"/>
                      <a:pt x="2213" y="5228"/>
                    </a:cubicBezTo>
                    <a:cubicBezTo>
                      <a:pt x="2231" y="5228"/>
                      <a:pt x="2250" y="5230"/>
                      <a:pt x="2272" y="5234"/>
                    </a:cubicBezTo>
                    <a:cubicBezTo>
                      <a:pt x="2252" y="5214"/>
                      <a:pt x="2242" y="5194"/>
                      <a:pt x="2252" y="5174"/>
                    </a:cubicBezTo>
                    <a:cubicBezTo>
                      <a:pt x="2256" y="5160"/>
                      <a:pt x="2263" y="5148"/>
                      <a:pt x="2275" y="5148"/>
                    </a:cubicBezTo>
                    <a:cubicBezTo>
                      <a:pt x="2287" y="5148"/>
                      <a:pt x="2305" y="5163"/>
                      <a:pt x="2331" y="5204"/>
                    </a:cubicBezTo>
                    <a:cubicBezTo>
                      <a:pt x="2351" y="5224"/>
                      <a:pt x="2361" y="5244"/>
                      <a:pt x="2371" y="5264"/>
                    </a:cubicBezTo>
                    <a:cubicBezTo>
                      <a:pt x="2400" y="5284"/>
                      <a:pt x="2420" y="5293"/>
                      <a:pt x="2450" y="5303"/>
                    </a:cubicBezTo>
                    <a:cubicBezTo>
                      <a:pt x="2470" y="5284"/>
                      <a:pt x="2480" y="5244"/>
                      <a:pt x="2460" y="5224"/>
                    </a:cubicBezTo>
                    <a:cubicBezTo>
                      <a:pt x="2430" y="5204"/>
                      <a:pt x="2371" y="5095"/>
                      <a:pt x="2361" y="5075"/>
                    </a:cubicBezTo>
                    <a:cubicBezTo>
                      <a:pt x="2353" y="5051"/>
                      <a:pt x="2331" y="5033"/>
                      <a:pt x="2296" y="5033"/>
                    </a:cubicBezTo>
                    <a:cubicBezTo>
                      <a:pt x="2289" y="5033"/>
                      <a:pt x="2280" y="5034"/>
                      <a:pt x="2272" y="5036"/>
                    </a:cubicBezTo>
                    <a:cubicBezTo>
                      <a:pt x="2241" y="5042"/>
                      <a:pt x="2222" y="5051"/>
                      <a:pt x="2210" y="5051"/>
                    </a:cubicBezTo>
                    <a:cubicBezTo>
                      <a:pt x="2202" y="5051"/>
                      <a:pt x="2196" y="5047"/>
                      <a:pt x="2192" y="5036"/>
                    </a:cubicBezTo>
                    <a:cubicBezTo>
                      <a:pt x="2182" y="5006"/>
                      <a:pt x="2242" y="4946"/>
                      <a:pt x="2192" y="4927"/>
                    </a:cubicBezTo>
                    <a:cubicBezTo>
                      <a:pt x="2167" y="4914"/>
                      <a:pt x="2149" y="4888"/>
                      <a:pt x="2132" y="4888"/>
                    </a:cubicBezTo>
                    <a:cubicBezTo>
                      <a:pt x="2123" y="4888"/>
                      <a:pt x="2113" y="4896"/>
                      <a:pt x="2103" y="4917"/>
                    </a:cubicBezTo>
                    <a:cubicBezTo>
                      <a:pt x="2091" y="4960"/>
                      <a:pt x="2082" y="4988"/>
                      <a:pt x="2068" y="4988"/>
                    </a:cubicBezTo>
                    <a:cubicBezTo>
                      <a:pt x="2059" y="4988"/>
                      <a:pt x="2048" y="4978"/>
                      <a:pt x="2034" y="4956"/>
                    </a:cubicBezTo>
                    <a:cubicBezTo>
                      <a:pt x="1994" y="4897"/>
                      <a:pt x="1984" y="4917"/>
                      <a:pt x="1964" y="4897"/>
                    </a:cubicBezTo>
                    <a:cubicBezTo>
                      <a:pt x="1944" y="4877"/>
                      <a:pt x="2044" y="4847"/>
                      <a:pt x="1984" y="4808"/>
                    </a:cubicBezTo>
                    <a:cubicBezTo>
                      <a:pt x="1957" y="4794"/>
                      <a:pt x="1940" y="4789"/>
                      <a:pt x="1925" y="4789"/>
                    </a:cubicBezTo>
                    <a:cubicBezTo>
                      <a:pt x="1905" y="4789"/>
                      <a:pt x="1888" y="4797"/>
                      <a:pt x="1855" y="4808"/>
                    </a:cubicBezTo>
                    <a:cubicBezTo>
                      <a:pt x="1840" y="4813"/>
                      <a:pt x="1825" y="4814"/>
                      <a:pt x="1811" y="4814"/>
                    </a:cubicBezTo>
                    <a:cubicBezTo>
                      <a:pt x="1770" y="4814"/>
                      <a:pt x="1736" y="4798"/>
                      <a:pt x="1736" y="4798"/>
                    </a:cubicBezTo>
                    <a:cubicBezTo>
                      <a:pt x="1736" y="4798"/>
                      <a:pt x="1726" y="4778"/>
                      <a:pt x="1706" y="4758"/>
                    </a:cubicBezTo>
                    <a:cubicBezTo>
                      <a:pt x="1680" y="4714"/>
                      <a:pt x="1646" y="4655"/>
                      <a:pt x="1679" y="4655"/>
                    </a:cubicBezTo>
                    <a:cubicBezTo>
                      <a:pt x="1684" y="4655"/>
                      <a:pt x="1689" y="4657"/>
                      <a:pt x="1696" y="4659"/>
                    </a:cubicBezTo>
                    <a:cubicBezTo>
                      <a:pt x="1716" y="4669"/>
                      <a:pt x="1726" y="4669"/>
                      <a:pt x="1736" y="4679"/>
                    </a:cubicBezTo>
                    <a:cubicBezTo>
                      <a:pt x="1786" y="4699"/>
                      <a:pt x="1786" y="4718"/>
                      <a:pt x="1825" y="4728"/>
                    </a:cubicBezTo>
                    <a:cubicBezTo>
                      <a:pt x="1845" y="4732"/>
                      <a:pt x="1862" y="4735"/>
                      <a:pt x="1873" y="4735"/>
                    </a:cubicBezTo>
                    <a:cubicBezTo>
                      <a:pt x="1895" y="4735"/>
                      <a:pt x="1895" y="4722"/>
                      <a:pt x="1855" y="4669"/>
                    </a:cubicBezTo>
                    <a:cubicBezTo>
                      <a:pt x="1806" y="4589"/>
                      <a:pt x="1706" y="4560"/>
                      <a:pt x="1806" y="4560"/>
                    </a:cubicBezTo>
                    <a:cubicBezTo>
                      <a:pt x="1813" y="4560"/>
                      <a:pt x="1819" y="4561"/>
                      <a:pt x="1825" y="4561"/>
                    </a:cubicBezTo>
                    <a:cubicBezTo>
                      <a:pt x="1866" y="4561"/>
                      <a:pt x="1881" y="4545"/>
                      <a:pt x="1892" y="4545"/>
                    </a:cubicBezTo>
                    <a:cubicBezTo>
                      <a:pt x="1901" y="4545"/>
                      <a:pt x="1907" y="4557"/>
                      <a:pt x="1925" y="4599"/>
                    </a:cubicBezTo>
                    <a:cubicBezTo>
                      <a:pt x="1953" y="4664"/>
                      <a:pt x="1987" y="4734"/>
                      <a:pt x="1996" y="4734"/>
                    </a:cubicBezTo>
                    <a:cubicBezTo>
                      <a:pt x="2000" y="4734"/>
                      <a:pt x="1999" y="4723"/>
                      <a:pt x="1994" y="4699"/>
                    </a:cubicBezTo>
                    <a:cubicBezTo>
                      <a:pt x="1974" y="4609"/>
                      <a:pt x="1964" y="4629"/>
                      <a:pt x="1964" y="4570"/>
                    </a:cubicBezTo>
                    <a:cubicBezTo>
                      <a:pt x="1964" y="4519"/>
                      <a:pt x="1943" y="4432"/>
                      <a:pt x="1967" y="4432"/>
                    </a:cubicBezTo>
                    <a:cubicBezTo>
                      <a:pt x="1971" y="4432"/>
                      <a:pt x="1977" y="4435"/>
                      <a:pt x="1984" y="4441"/>
                    </a:cubicBezTo>
                    <a:cubicBezTo>
                      <a:pt x="2044" y="4480"/>
                      <a:pt x="2073" y="4510"/>
                      <a:pt x="2083" y="4560"/>
                    </a:cubicBezTo>
                    <a:cubicBezTo>
                      <a:pt x="2091" y="4609"/>
                      <a:pt x="2119" y="4704"/>
                      <a:pt x="2146" y="4704"/>
                    </a:cubicBezTo>
                    <a:cubicBezTo>
                      <a:pt x="2151" y="4704"/>
                      <a:pt x="2157" y="4699"/>
                      <a:pt x="2163" y="4689"/>
                    </a:cubicBezTo>
                    <a:cubicBezTo>
                      <a:pt x="2192" y="4629"/>
                      <a:pt x="2202" y="4639"/>
                      <a:pt x="2163" y="4530"/>
                    </a:cubicBezTo>
                    <a:cubicBezTo>
                      <a:pt x="2133" y="4431"/>
                      <a:pt x="2093" y="4411"/>
                      <a:pt x="2133" y="4401"/>
                    </a:cubicBezTo>
                    <a:cubicBezTo>
                      <a:pt x="2137" y="4400"/>
                      <a:pt x="2141" y="4400"/>
                      <a:pt x="2145" y="4400"/>
                    </a:cubicBezTo>
                    <a:cubicBezTo>
                      <a:pt x="2178" y="4400"/>
                      <a:pt x="2204" y="4437"/>
                      <a:pt x="2222" y="4490"/>
                    </a:cubicBezTo>
                    <a:cubicBezTo>
                      <a:pt x="2252" y="4550"/>
                      <a:pt x="2262" y="4570"/>
                      <a:pt x="2291" y="4629"/>
                    </a:cubicBezTo>
                    <a:cubicBezTo>
                      <a:pt x="2319" y="4671"/>
                      <a:pt x="2347" y="4726"/>
                      <a:pt x="2361" y="4726"/>
                    </a:cubicBezTo>
                    <a:cubicBezTo>
                      <a:pt x="2367" y="4726"/>
                      <a:pt x="2371" y="4716"/>
                      <a:pt x="2371" y="4689"/>
                    </a:cubicBezTo>
                    <a:cubicBezTo>
                      <a:pt x="2371" y="4589"/>
                      <a:pt x="2281" y="4570"/>
                      <a:pt x="2331" y="4530"/>
                    </a:cubicBezTo>
                    <a:cubicBezTo>
                      <a:pt x="2346" y="4520"/>
                      <a:pt x="2362" y="4517"/>
                      <a:pt x="2376" y="4517"/>
                    </a:cubicBezTo>
                    <a:cubicBezTo>
                      <a:pt x="2396" y="4517"/>
                      <a:pt x="2415" y="4523"/>
                      <a:pt x="2428" y="4523"/>
                    </a:cubicBezTo>
                    <a:cubicBezTo>
                      <a:pt x="2442" y="4523"/>
                      <a:pt x="2450" y="4516"/>
                      <a:pt x="2450" y="4490"/>
                    </a:cubicBezTo>
                    <a:cubicBezTo>
                      <a:pt x="2440" y="4421"/>
                      <a:pt x="2460" y="4391"/>
                      <a:pt x="2391" y="4391"/>
                    </a:cubicBezTo>
                    <a:cubicBezTo>
                      <a:pt x="2338" y="4391"/>
                      <a:pt x="2294" y="4422"/>
                      <a:pt x="2273" y="4422"/>
                    </a:cubicBezTo>
                    <a:cubicBezTo>
                      <a:pt x="2263" y="4422"/>
                      <a:pt x="2258" y="4414"/>
                      <a:pt x="2262" y="4391"/>
                    </a:cubicBezTo>
                    <a:cubicBezTo>
                      <a:pt x="2281" y="4322"/>
                      <a:pt x="2321" y="4302"/>
                      <a:pt x="2341" y="4292"/>
                    </a:cubicBezTo>
                    <a:cubicBezTo>
                      <a:pt x="2361" y="4292"/>
                      <a:pt x="2331" y="4233"/>
                      <a:pt x="2331" y="4233"/>
                    </a:cubicBezTo>
                    <a:cubicBezTo>
                      <a:pt x="2331" y="4233"/>
                      <a:pt x="2163" y="4213"/>
                      <a:pt x="2133" y="4163"/>
                    </a:cubicBezTo>
                    <a:cubicBezTo>
                      <a:pt x="2117" y="4116"/>
                      <a:pt x="2158" y="4062"/>
                      <a:pt x="2135" y="4062"/>
                    </a:cubicBezTo>
                    <a:cubicBezTo>
                      <a:pt x="2129" y="4062"/>
                      <a:pt x="2119" y="4066"/>
                      <a:pt x="2103" y="4074"/>
                    </a:cubicBezTo>
                    <a:cubicBezTo>
                      <a:pt x="2043" y="4096"/>
                      <a:pt x="2023" y="4170"/>
                      <a:pt x="1986" y="4170"/>
                    </a:cubicBezTo>
                    <a:cubicBezTo>
                      <a:pt x="1975" y="4170"/>
                      <a:pt x="1961" y="4163"/>
                      <a:pt x="1944" y="4143"/>
                    </a:cubicBezTo>
                    <a:cubicBezTo>
                      <a:pt x="1865" y="4074"/>
                      <a:pt x="1895" y="4054"/>
                      <a:pt x="1855" y="4014"/>
                    </a:cubicBezTo>
                    <a:cubicBezTo>
                      <a:pt x="1825" y="3975"/>
                      <a:pt x="1815" y="3975"/>
                      <a:pt x="1786" y="3945"/>
                    </a:cubicBezTo>
                    <a:cubicBezTo>
                      <a:pt x="1768" y="3928"/>
                      <a:pt x="1797" y="3872"/>
                      <a:pt x="1817" y="3872"/>
                    </a:cubicBezTo>
                    <a:cubicBezTo>
                      <a:pt x="1820" y="3872"/>
                      <a:pt x="1823" y="3873"/>
                      <a:pt x="1825" y="3876"/>
                    </a:cubicBezTo>
                    <a:cubicBezTo>
                      <a:pt x="1845" y="3885"/>
                      <a:pt x="1835" y="3945"/>
                      <a:pt x="1895" y="3985"/>
                    </a:cubicBezTo>
                    <a:cubicBezTo>
                      <a:pt x="1928" y="4004"/>
                      <a:pt x="1965" y="4050"/>
                      <a:pt x="1972" y="4050"/>
                    </a:cubicBezTo>
                    <a:cubicBezTo>
                      <a:pt x="1975" y="4050"/>
                      <a:pt x="1971" y="4038"/>
                      <a:pt x="1954" y="4004"/>
                    </a:cubicBezTo>
                    <a:cubicBezTo>
                      <a:pt x="1905" y="3915"/>
                      <a:pt x="1875" y="3915"/>
                      <a:pt x="1885" y="3846"/>
                    </a:cubicBezTo>
                    <a:cubicBezTo>
                      <a:pt x="1900" y="3787"/>
                      <a:pt x="1920" y="3718"/>
                      <a:pt x="1941" y="3718"/>
                    </a:cubicBezTo>
                    <a:cubicBezTo>
                      <a:pt x="1949" y="3718"/>
                      <a:pt x="1956" y="3726"/>
                      <a:pt x="1964" y="3747"/>
                    </a:cubicBezTo>
                    <a:cubicBezTo>
                      <a:pt x="1994" y="3836"/>
                      <a:pt x="1944" y="3866"/>
                      <a:pt x="2014" y="3925"/>
                    </a:cubicBezTo>
                    <a:cubicBezTo>
                      <a:pt x="2037" y="3945"/>
                      <a:pt x="2058" y="3955"/>
                      <a:pt x="2072" y="3955"/>
                    </a:cubicBezTo>
                    <a:cubicBezTo>
                      <a:pt x="2100" y="3955"/>
                      <a:pt x="2106" y="3918"/>
                      <a:pt x="2073" y="3846"/>
                    </a:cubicBezTo>
                    <a:cubicBezTo>
                      <a:pt x="2033" y="3750"/>
                      <a:pt x="1980" y="3673"/>
                      <a:pt x="2003" y="3673"/>
                    </a:cubicBezTo>
                    <a:cubicBezTo>
                      <a:pt x="2009" y="3673"/>
                      <a:pt x="2018" y="3678"/>
                      <a:pt x="2034" y="3687"/>
                    </a:cubicBezTo>
                    <a:cubicBezTo>
                      <a:pt x="2103" y="3747"/>
                      <a:pt x="2083" y="3727"/>
                      <a:pt x="2123" y="3796"/>
                    </a:cubicBezTo>
                    <a:cubicBezTo>
                      <a:pt x="2152" y="3847"/>
                      <a:pt x="2217" y="3970"/>
                      <a:pt x="2235" y="3970"/>
                    </a:cubicBezTo>
                    <a:cubicBezTo>
                      <a:pt x="2242" y="3970"/>
                      <a:pt x="2243" y="3952"/>
                      <a:pt x="2232" y="3905"/>
                    </a:cubicBezTo>
                    <a:cubicBezTo>
                      <a:pt x="2202" y="3737"/>
                      <a:pt x="2182" y="3786"/>
                      <a:pt x="2143" y="3677"/>
                    </a:cubicBezTo>
                    <a:cubicBezTo>
                      <a:pt x="2113" y="3568"/>
                      <a:pt x="2123" y="3459"/>
                      <a:pt x="2073" y="3449"/>
                    </a:cubicBezTo>
                    <a:cubicBezTo>
                      <a:pt x="2068" y="3448"/>
                      <a:pt x="2062" y="3447"/>
                      <a:pt x="2056" y="3447"/>
                    </a:cubicBezTo>
                    <a:cubicBezTo>
                      <a:pt x="2020" y="3447"/>
                      <a:pt x="1980" y="3469"/>
                      <a:pt x="1954" y="3469"/>
                    </a:cubicBezTo>
                    <a:cubicBezTo>
                      <a:pt x="1936" y="3469"/>
                      <a:pt x="1902" y="3387"/>
                      <a:pt x="1940" y="3387"/>
                    </a:cubicBezTo>
                    <a:cubicBezTo>
                      <a:pt x="1944" y="3387"/>
                      <a:pt x="1949" y="3388"/>
                      <a:pt x="1954" y="3390"/>
                    </a:cubicBezTo>
                    <a:cubicBezTo>
                      <a:pt x="1980" y="3398"/>
                      <a:pt x="2010" y="3409"/>
                      <a:pt x="2028" y="3409"/>
                    </a:cubicBezTo>
                    <a:cubicBezTo>
                      <a:pt x="2051" y="3409"/>
                      <a:pt x="2054" y="3392"/>
                      <a:pt x="2004" y="3330"/>
                    </a:cubicBezTo>
                    <a:cubicBezTo>
                      <a:pt x="1930" y="3240"/>
                      <a:pt x="1877" y="3184"/>
                      <a:pt x="1894" y="3184"/>
                    </a:cubicBezTo>
                    <a:cubicBezTo>
                      <a:pt x="1898" y="3184"/>
                      <a:pt x="1904" y="3186"/>
                      <a:pt x="1915" y="3191"/>
                    </a:cubicBezTo>
                    <a:cubicBezTo>
                      <a:pt x="1964" y="3211"/>
                      <a:pt x="2063" y="3340"/>
                      <a:pt x="2083" y="3350"/>
                    </a:cubicBezTo>
                    <a:cubicBezTo>
                      <a:pt x="2091" y="3354"/>
                      <a:pt x="2104" y="3362"/>
                      <a:pt x="2113" y="3362"/>
                    </a:cubicBezTo>
                    <a:cubicBezTo>
                      <a:pt x="2130" y="3362"/>
                      <a:pt x="2136" y="3340"/>
                      <a:pt x="2093" y="3241"/>
                    </a:cubicBezTo>
                    <a:cubicBezTo>
                      <a:pt x="2024" y="3082"/>
                      <a:pt x="2034" y="3072"/>
                      <a:pt x="2004" y="3023"/>
                    </a:cubicBezTo>
                    <a:cubicBezTo>
                      <a:pt x="1988" y="2992"/>
                      <a:pt x="1985" y="2900"/>
                      <a:pt x="1956" y="2900"/>
                    </a:cubicBezTo>
                    <a:cubicBezTo>
                      <a:pt x="1947" y="2900"/>
                      <a:pt x="1937" y="2907"/>
                      <a:pt x="1925" y="2924"/>
                    </a:cubicBezTo>
                    <a:cubicBezTo>
                      <a:pt x="1886" y="2975"/>
                      <a:pt x="1864" y="3013"/>
                      <a:pt x="1838" y="3013"/>
                    </a:cubicBezTo>
                    <a:cubicBezTo>
                      <a:pt x="1823" y="3013"/>
                      <a:pt x="1807" y="3002"/>
                      <a:pt x="1786" y="2973"/>
                    </a:cubicBezTo>
                    <a:cubicBezTo>
                      <a:pt x="1736" y="2884"/>
                      <a:pt x="1756" y="2805"/>
                      <a:pt x="1677" y="2785"/>
                    </a:cubicBezTo>
                    <a:cubicBezTo>
                      <a:pt x="1597" y="2755"/>
                      <a:pt x="1568" y="2745"/>
                      <a:pt x="1568" y="2715"/>
                    </a:cubicBezTo>
                    <a:cubicBezTo>
                      <a:pt x="1568" y="2696"/>
                      <a:pt x="1568" y="2656"/>
                      <a:pt x="1587" y="2626"/>
                    </a:cubicBezTo>
                    <a:cubicBezTo>
                      <a:pt x="1595" y="2605"/>
                      <a:pt x="1607" y="2589"/>
                      <a:pt x="1624" y="2589"/>
                    </a:cubicBezTo>
                    <a:cubicBezTo>
                      <a:pt x="1631" y="2589"/>
                      <a:pt x="1639" y="2591"/>
                      <a:pt x="1647" y="2597"/>
                    </a:cubicBezTo>
                    <a:lnTo>
                      <a:pt x="1657" y="2597"/>
                    </a:lnTo>
                    <a:cubicBezTo>
                      <a:pt x="1716" y="2626"/>
                      <a:pt x="1706" y="2636"/>
                      <a:pt x="1756" y="2725"/>
                    </a:cubicBezTo>
                    <a:cubicBezTo>
                      <a:pt x="1784" y="2776"/>
                      <a:pt x="1823" y="2805"/>
                      <a:pt x="1844" y="2805"/>
                    </a:cubicBezTo>
                    <a:cubicBezTo>
                      <a:pt x="1861" y="2805"/>
                      <a:pt x="1868" y="2789"/>
                      <a:pt x="1855" y="2755"/>
                    </a:cubicBezTo>
                    <a:cubicBezTo>
                      <a:pt x="1841" y="2700"/>
                      <a:pt x="1852" y="2634"/>
                      <a:pt x="1880" y="2634"/>
                    </a:cubicBezTo>
                    <a:cubicBezTo>
                      <a:pt x="1892" y="2634"/>
                      <a:pt x="1907" y="2646"/>
                      <a:pt x="1925" y="2676"/>
                    </a:cubicBezTo>
                    <a:cubicBezTo>
                      <a:pt x="1984" y="2785"/>
                      <a:pt x="2004" y="2795"/>
                      <a:pt x="2083" y="2864"/>
                    </a:cubicBezTo>
                    <a:cubicBezTo>
                      <a:pt x="2122" y="2898"/>
                      <a:pt x="2169" y="2915"/>
                      <a:pt x="2196" y="2915"/>
                    </a:cubicBezTo>
                    <a:cubicBezTo>
                      <a:pt x="2224" y="2915"/>
                      <a:pt x="2229" y="2895"/>
                      <a:pt x="2172" y="2854"/>
                    </a:cubicBezTo>
                    <a:cubicBezTo>
                      <a:pt x="2053" y="2775"/>
                      <a:pt x="2014" y="2725"/>
                      <a:pt x="2024" y="2696"/>
                    </a:cubicBezTo>
                    <a:cubicBezTo>
                      <a:pt x="2024" y="2670"/>
                      <a:pt x="2009" y="2588"/>
                      <a:pt x="2066" y="2588"/>
                    </a:cubicBezTo>
                    <a:cubicBezTo>
                      <a:pt x="2076" y="2588"/>
                      <a:pt x="2088" y="2591"/>
                      <a:pt x="2103" y="2597"/>
                    </a:cubicBezTo>
                    <a:cubicBezTo>
                      <a:pt x="2142" y="2618"/>
                      <a:pt x="2180" y="2631"/>
                      <a:pt x="2204" y="2631"/>
                    </a:cubicBezTo>
                    <a:cubicBezTo>
                      <a:pt x="2235" y="2631"/>
                      <a:pt x="2245" y="2611"/>
                      <a:pt x="2212" y="2567"/>
                    </a:cubicBezTo>
                    <a:cubicBezTo>
                      <a:pt x="2152" y="2498"/>
                      <a:pt x="2106" y="2444"/>
                      <a:pt x="2044" y="2444"/>
                    </a:cubicBezTo>
                    <a:cubicBezTo>
                      <a:pt x="2034" y="2444"/>
                      <a:pt x="2024" y="2445"/>
                      <a:pt x="2014" y="2448"/>
                    </a:cubicBezTo>
                    <a:cubicBezTo>
                      <a:pt x="1956" y="2462"/>
                      <a:pt x="1898" y="2492"/>
                      <a:pt x="1856" y="2492"/>
                    </a:cubicBezTo>
                    <a:cubicBezTo>
                      <a:pt x="1840" y="2492"/>
                      <a:pt x="1826" y="2488"/>
                      <a:pt x="1815" y="2478"/>
                    </a:cubicBezTo>
                    <a:cubicBezTo>
                      <a:pt x="1786" y="2448"/>
                      <a:pt x="1756" y="2418"/>
                      <a:pt x="1726" y="2408"/>
                    </a:cubicBezTo>
                    <a:cubicBezTo>
                      <a:pt x="1716" y="2398"/>
                      <a:pt x="1706" y="2398"/>
                      <a:pt x="1696" y="2398"/>
                    </a:cubicBezTo>
                    <a:cubicBezTo>
                      <a:pt x="1667" y="2388"/>
                      <a:pt x="1627" y="2378"/>
                      <a:pt x="1617" y="2349"/>
                    </a:cubicBezTo>
                    <a:cubicBezTo>
                      <a:pt x="1607" y="2339"/>
                      <a:pt x="1607" y="2329"/>
                      <a:pt x="1627" y="2309"/>
                    </a:cubicBezTo>
                    <a:cubicBezTo>
                      <a:pt x="1687" y="2259"/>
                      <a:pt x="1716" y="2140"/>
                      <a:pt x="1716" y="2140"/>
                    </a:cubicBezTo>
                    <a:cubicBezTo>
                      <a:pt x="1716" y="2140"/>
                      <a:pt x="1710" y="2018"/>
                      <a:pt x="1736" y="2018"/>
                    </a:cubicBezTo>
                    <a:cubicBezTo>
                      <a:pt x="1743" y="2018"/>
                      <a:pt x="1753" y="2028"/>
                      <a:pt x="1766" y="2051"/>
                    </a:cubicBezTo>
                    <a:cubicBezTo>
                      <a:pt x="1816" y="2152"/>
                      <a:pt x="1852" y="2217"/>
                      <a:pt x="1874" y="2217"/>
                    </a:cubicBezTo>
                    <a:cubicBezTo>
                      <a:pt x="1878" y="2217"/>
                      <a:pt x="1882" y="2214"/>
                      <a:pt x="1885" y="2210"/>
                    </a:cubicBezTo>
                    <a:cubicBezTo>
                      <a:pt x="1900" y="2187"/>
                      <a:pt x="1903" y="2143"/>
                      <a:pt x="1913" y="2143"/>
                    </a:cubicBezTo>
                    <a:cubicBezTo>
                      <a:pt x="1916" y="2143"/>
                      <a:pt x="1920" y="2148"/>
                      <a:pt x="1925" y="2160"/>
                    </a:cubicBezTo>
                    <a:cubicBezTo>
                      <a:pt x="1933" y="2182"/>
                      <a:pt x="1957" y="2196"/>
                      <a:pt x="1975" y="2196"/>
                    </a:cubicBezTo>
                    <a:cubicBezTo>
                      <a:pt x="1999" y="2196"/>
                      <a:pt x="2013" y="2172"/>
                      <a:pt x="1974" y="2111"/>
                    </a:cubicBezTo>
                    <a:cubicBezTo>
                      <a:pt x="1907" y="2027"/>
                      <a:pt x="1869" y="1965"/>
                      <a:pt x="1835" y="1965"/>
                    </a:cubicBezTo>
                    <a:cubicBezTo>
                      <a:pt x="1828" y="1965"/>
                      <a:pt x="1822" y="1967"/>
                      <a:pt x="1815" y="1972"/>
                    </a:cubicBezTo>
                    <a:cubicBezTo>
                      <a:pt x="1809" y="1980"/>
                      <a:pt x="1805" y="1984"/>
                      <a:pt x="1801" y="1984"/>
                    </a:cubicBezTo>
                    <a:cubicBezTo>
                      <a:pt x="1786" y="1984"/>
                      <a:pt x="1781" y="1930"/>
                      <a:pt x="1726" y="1883"/>
                    </a:cubicBezTo>
                    <a:cubicBezTo>
                      <a:pt x="1696" y="1863"/>
                      <a:pt x="1677" y="1853"/>
                      <a:pt x="1667" y="1843"/>
                    </a:cubicBezTo>
                    <a:cubicBezTo>
                      <a:pt x="1644" y="1843"/>
                      <a:pt x="1625" y="1849"/>
                      <a:pt x="1608" y="1849"/>
                    </a:cubicBezTo>
                    <a:cubicBezTo>
                      <a:pt x="1596" y="1849"/>
                      <a:pt x="1586" y="1846"/>
                      <a:pt x="1578" y="1833"/>
                    </a:cubicBezTo>
                    <a:cubicBezTo>
                      <a:pt x="1568" y="1823"/>
                      <a:pt x="1548" y="1813"/>
                      <a:pt x="1538" y="1803"/>
                    </a:cubicBezTo>
                    <a:cubicBezTo>
                      <a:pt x="1488" y="1774"/>
                      <a:pt x="1419" y="1734"/>
                      <a:pt x="1488" y="1684"/>
                    </a:cubicBezTo>
                    <a:cubicBezTo>
                      <a:pt x="1498" y="1684"/>
                      <a:pt x="1508" y="1674"/>
                      <a:pt x="1518" y="1664"/>
                    </a:cubicBezTo>
                    <a:cubicBezTo>
                      <a:pt x="1558" y="1638"/>
                      <a:pt x="1584" y="1620"/>
                      <a:pt x="1606" y="1620"/>
                    </a:cubicBezTo>
                    <a:cubicBezTo>
                      <a:pt x="1617" y="1620"/>
                      <a:pt x="1627" y="1625"/>
                      <a:pt x="1637" y="1635"/>
                    </a:cubicBezTo>
                    <a:cubicBezTo>
                      <a:pt x="1662" y="1660"/>
                      <a:pt x="1704" y="1694"/>
                      <a:pt x="1739" y="1694"/>
                    </a:cubicBezTo>
                    <a:cubicBezTo>
                      <a:pt x="1758" y="1694"/>
                      <a:pt x="1775" y="1683"/>
                      <a:pt x="1786" y="1655"/>
                    </a:cubicBezTo>
                    <a:cubicBezTo>
                      <a:pt x="1806" y="1575"/>
                      <a:pt x="1865" y="1645"/>
                      <a:pt x="1845" y="1565"/>
                    </a:cubicBezTo>
                    <a:cubicBezTo>
                      <a:pt x="1830" y="1495"/>
                      <a:pt x="1808" y="1431"/>
                      <a:pt x="1775" y="1431"/>
                    </a:cubicBezTo>
                    <a:cubicBezTo>
                      <a:pt x="1766" y="1431"/>
                      <a:pt x="1757" y="1436"/>
                      <a:pt x="1746" y="1446"/>
                    </a:cubicBezTo>
                    <a:cubicBezTo>
                      <a:pt x="1726" y="1471"/>
                      <a:pt x="1709" y="1486"/>
                      <a:pt x="1699" y="1486"/>
                    </a:cubicBezTo>
                    <a:cubicBezTo>
                      <a:pt x="1689" y="1486"/>
                      <a:pt x="1687" y="1471"/>
                      <a:pt x="1696" y="1436"/>
                    </a:cubicBezTo>
                    <a:cubicBezTo>
                      <a:pt x="1713" y="1379"/>
                      <a:pt x="1816" y="1282"/>
                      <a:pt x="1781" y="1282"/>
                    </a:cubicBezTo>
                    <a:cubicBezTo>
                      <a:pt x="1773" y="1282"/>
                      <a:pt x="1759" y="1287"/>
                      <a:pt x="1736" y="1298"/>
                    </a:cubicBezTo>
                    <a:cubicBezTo>
                      <a:pt x="1617" y="1347"/>
                      <a:pt x="1587" y="1377"/>
                      <a:pt x="1597" y="1436"/>
                    </a:cubicBezTo>
                    <a:cubicBezTo>
                      <a:pt x="1609" y="1471"/>
                      <a:pt x="1571" y="1512"/>
                      <a:pt x="1540" y="1512"/>
                    </a:cubicBezTo>
                    <a:cubicBezTo>
                      <a:pt x="1518" y="1512"/>
                      <a:pt x="1500" y="1489"/>
                      <a:pt x="1508" y="1426"/>
                    </a:cubicBezTo>
                    <a:cubicBezTo>
                      <a:pt x="1518" y="1285"/>
                      <a:pt x="1500" y="1188"/>
                      <a:pt x="1567" y="1188"/>
                    </a:cubicBezTo>
                    <a:cubicBezTo>
                      <a:pt x="1570" y="1188"/>
                      <a:pt x="1574" y="1188"/>
                      <a:pt x="1578" y="1189"/>
                    </a:cubicBezTo>
                    <a:cubicBezTo>
                      <a:pt x="1667" y="1189"/>
                      <a:pt x="1637" y="1169"/>
                      <a:pt x="1677" y="1099"/>
                    </a:cubicBezTo>
                    <a:cubicBezTo>
                      <a:pt x="1716" y="1040"/>
                      <a:pt x="1845" y="1109"/>
                      <a:pt x="1766" y="1020"/>
                    </a:cubicBezTo>
                    <a:cubicBezTo>
                      <a:pt x="1746" y="997"/>
                      <a:pt x="1729" y="989"/>
                      <a:pt x="1713" y="989"/>
                    </a:cubicBezTo>
                    <a:cubicBezTo>
                      <a:pt x="1673" y="989"/>
                      <a:pt x="1643" y="1040"/>
                      <a:pt x="1607" y="1040"/>
                    </a:cubicBezTo>
                    <a:cubicBezTo>
                      <a:pt x="1558" y="1040"/>
                      <a:pt x="1518" y="921"/>
                      <a:pt x="1568" y="881"/>
                    </a:cubicBezTo>
                    <a:cubicBezTo>
                      <a:pt x="1621" y="855"/>
                      <a:pt x="1595" y="820"/>
                      <a:pt x="1560" y="820"/>
                    </a:cubicBezTo>
                    <a:cubicBezTo>
                      <a:pt x="1556" y="820"/>
                      <a:pt x="1552" y="821"/>
                      <a:pt x="1548" y="822"/>
                    </a:cubicBezTo>
                    <a:cubicBezTo>
                      <a:pt x="1537" y="829"/>
                      <a:pt x="1521" y="833"/>
                      <a:pt x="1505" y="833"/>
                    </a:cubicBezTo>
                    <a:cubicBezTo>
                      <a:pt x="1475" y="833"/>
                      <a:pt x="1446" y="817"/>
                      <a:pt x="1459" y="772"/>
                    </a:cubicBezTo>
                    <a:cubicBezTo>
                      <a:pt x="1498" y="693"/>
                      <a:pt x="1409" y="663"/>
                      <a:pt x="1399" y="643"/>
                    </a:cubicBezTo>
                    <a:cubicBezTo>
                      <a:pt x="1389" y="643"/>
                      <a:pt x="1399" y="623"/>
                      <a:pt x="1409" y="613"/>
                    </a:cubicBezTo>
                    <a:cubicBezTo>
                      <a:pt x="1419" y="594"/>
                      <a:pt x="1439" y="574"/>
                      <a:pt x="1468" y="574"/>
                    </a:cubicBezTo>
                    <a:cubicBezTo>
                      <a:pt x="1472" y="575"/>
                      <a:pt x="1475" y="575"/>
                      <a:pt x="1478" y="575"/>
                    </a:cubicBezTo>
                    <a:cubicBezTo>
                      <a:pt x="1508" y="575"/>
                      <a:pt x="1533" y="540"/>
                      <a:pt x="1502" y="540"/>
                    </a:cubicBezTo>
                    <a:cubicBezTo>
                      <a:pt x="1496" y="540"/>
                      <a:pt x="1488" y="541"/>
                      <a:pt x="1478" y="544"/>
                    </a:cubicBezTo>
                    <a:cubicBezTo>
                      <a:pt x="1436" y="544"/>
                      <a:pt x="1412" y="559"/>
                      <a:pt x="1400" y="559"/>
                    </a:cubicBezTo>
                    <a:cubicBezTo>
                      <a:pt x="1392" y="559"/>
                      <a:pt x="1389" y="553"/>
                      <a:pt x="1389" y="534"/>
                    </a:cubicBezTo>
                    <a:cubicBezTo>
                      <a:pt x="1389" y="524"/>
                      <a:pt x="1379" y="514"/>
                      <a:pt x="1379" y="504"/>
                    </a:cubicBezTo>
                    <a:cubicBezTo>
                      <a:pt x="1379" y="445"/>
                      <a:pt x="1389" y="435"/>
                      <a:pt x="1369" y="385"/>
                    </a:cubicBezTo>
                    <a:cubicBezTo>
                      <a:pt x="1354" y="348"/>
                      <a:pt x="1322" y="153"/>
                      <a:pt x="1308" y="153"/>
                    </a:cubicBezTo>
                    <a:cubicBezTo>
                      <a:pt x="1303" y="153"/>
                      <a:pt x="1300" y="173"/>
                      <a:pt x="1300" y="227"/>
                    </a:cubicBezTo>
                    <a:lnTo>
                      <a:pt x="1300" y="68"/>
                    </a:lnTo>
                    <a:cubicBezTo>
                      <a:pt x="1300" y="20"/>
                      <a:pt x="1299" y="1"/>
                      <a:pt x="1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2" name="Google Shape;3842;p21"/>
              <p:cNvSpPr/>
              <p:nvPr/>
            </p:nvSpPr>
            <p:spPr>
              <a:xfrm>
                <a:off x="10647865" y="42942"/>
                <a:ext cx="3381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1" h="24" extrusionOk="0">
                    <a:moveTo>
                      <a:pt x="1" y="0"/>
                    </a:moveTo>
                    <a:cubicBezTo>
                      <a:pt x="1" y="15"/>
                      <a:pt x="6" y="24"/>
                      <a:pt x="13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3" name="Google Shape;3843;p21"/>
              <p:cNvSpPr/>
              <p:nvPr/>
            </p:nvSpPr>
            <p:spPr>
              <a:xfrm>
                <a:off x="11835733" y="-591007"/>
                <a:ext cx="982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61" h="2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1"/>
                    </a:cubicBezTo>
                    <a:cubicBezTo>
                      <a:pt x="1" y="11"/>
                      <a:pt x="1" y="11"/>
                      <a:pt x="11" y="21"/>
                    </a:cubicBezTo>
                    <a:cubicBezTo>
                      <a:pt x="30" y="11"/>
                      <a:pt x="40" y="1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4" name="Google Shape;3844;p21"/>
              <p:cNvSpPr/>
              <p:nvPr/>
            </p:nvSpPr>
            <p:spPr>
              <a:xfrm>
                <a:off x="11818181" y="-727876"/>
                <a:ext cx="4992" cy="1449"/>
              </a:xfrm>
              <a:custGeom>
                <a:avLst/>
                <a:gdLst/>
                <a:ahLst/>
                <a:cxnLst/>
                <a:rect l="l" t="t" r="r" b="b"/>
                <a:pathLst>
                  <a:path w="31" h="9" extrusionOk="0">
                    <a:moveTo>
                      <a:pt x="15" y="1"/>
                    </a:moveTo>
                    <a:cubicBezTo>
                      <a:pt x="11" y="1"/>
                      <a:pt x="6" y="3"/>
                      <a:pt x="1" y="8"/>
                    </a:cubicBezTo>
                    <a:lnTo>
                      <a:pt x="30" y="8"/>
                    </a:lnTo>
                    <a:cubicBezTo>
                      <a:pt x="25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5" name="Google Shape;3845;p21"/>
              <p:cNvSpPr/>
              <p:nvPr/>
            </p:nvSpPr>
            <p:spPr>
              <a:xfrm>
                <a:off x="11799019" y="-839949"/>
                <a:ext cx="9822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30"/>
                    </a:cubicBezTo>
                    <a:cubicBezTo>
                      <a:pt x="20" y="30"/>
                      <a:pt x="40" y="20"/>
                      <a:pt x="60" y="10"/>
                    </a:cubicBezTo>
                    <a:cubicBezTo>
                      <a:pt x="60" y="0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6" name="Google Shape;3846;p21"/>
              <p:cNvSpPr/>
              <p:nvPr/>
            </p:nvSpPr>
            <p:spPr>
              <a:xfrm>
                <a:off x="11824622" y="-889544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7" name="Google Shape;3847;p21"/>
              <p:cNvSpPr/>
              <p:nvPr/>
            </p:nvSpPr>
            <p:spPr>
              <a:xfrm>
                <a:off x="11813350" y="-798083"/>
                <a:ext cx="22543" cy="2367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47" extrusionOk="0">
                    <a:moveTo>
                      <a:pt x="41" y="0"/>
                    </a:moveTo>
                    <a:cubicBezTo>
                      <a:pt x="28" y="0"/>
                      <a:pt x="16" y="3"/>
                      <a:pt x="1" y="8"/>
                    </a:cubicBezTo>
                    <a:cubicBezTo>
                      <a:pt x="11" y="18"/>
                      <a:pt x="21" y="47"/>
                      <a:pt x="41" y="77"/>
                    </a:cubicBezTo>
                    <a:cubicBezTo>
                      <a:pt x="60" y="107"/>
                      <a:pt x="80" y="127"/>
                      <a:pt x="100" y="147"/>
                    </a:cubicBezTo>
                    <a:cubicBezTo>
                      <a:pt x="120" y="117"/>
                      <a:pt x="140" y="97"/>
                      <a:pt x="140" y="87"/>
                    </a:cubicBezTo>
                    <a:cubicBezTo>
                      <a:pt x="140" y="77"/>
                      <a:pt x="140" y="67"/>
                      <a:pt x="140" y="57"/>
                    </a:cubicBezTo>
                    <a:cubicBezTo>
                      <a:pt x="130" y="47"/>
                      <a:pt x="120" y="38"/>
                      <a:pt x="110" y="28"/>
                    </a:cubicBezTo>
                    <a:cubicBezTo>
                      <a:pt x="81" y="45"/>
                      <a:pt x="55" y="66"/>
                      <a:pt x="47" y="66"/>
                    </a:cubicBezTo>
                    <a:cubicBezTo>
                      <a:pt x="41" y="66"/>
                      <a:pt x="44" y="56"/>
                      <a:pt x="60" y="28"/>
                    </a:cubicBezTo>
                    <a:cubicBezTo>
                      <a:pt x="70" y="18"/>
                      <a:pt x="70" y="18"/>
                      <a:pt x="80" y="8"/>
                    </a:cubicBezTo>
                    <a:cubicBezTo>
                      <a:pt x="65" y="3"/>
                      <a:pt x="53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8" name="Google Shape;3848;p21"/>
              <p:cNvSpPr/>
              <p:nvPr/>
            </p:nvSpPr>
            <p:spPr>
              <a:xfrm>
                <a:off x="11770357" y="-784074"/>
                <a:ext cx="23992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9" extrusionOk="0">
                    <a:moveTo>
                      <a:pt x="129" y="0"/>
                    </a:moveTo>
                    <a:lnTo>
                      <a:pt x="129" y="0"/>
                    </a:lnTo>
                    <a:cubicBezTo>
                      <a:pt x="109" y="10"/>
                      <a:pt x="89" y="20"/>
                      <a:pt x="70" y="40"/>
                    </a:cubicBezTo>
                    <a:cubicBezTo>
                      <a:pt x="10" y="79"/>
                      <a:pt x="0" y="109"/>
                      <a:pt x="10" y="139"/>
                    </a:cubicBezTo>
                    <a:cubicBezTo>
                      <a:pt x="60" y="129"/>
                      <a:pt x="109" y="119"/>
                      <a:pt x="129" y="89"/>
                    </a:cubicBezTo>
                    <a:cubicBezTo>
                      <a:pt x="149" y="50"/>
                      <a:pt x="119" y="1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49" name="Google Shape;3849;p21"/>
              <p:cNvSpPr/>
              <p:nvPr/>
            </p:nvSpPr>
            <p:spPr>
              <a:xfrm>
                <a:off x="11637835" y="-757022"/>
                <a:ext cx="1771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0" extrusionOk="0">
                    <a:moveTo>
                      <a:pt x="70" y="1"/>
                    </a:moveTo>
                    <a:cubicBezTo>
                      <a:pt x="50" y="1"/>
                      <a:pt x="40" y="11"/>
                      <a:pt x="30" y="11"/>
                    </a:cubicBezTo>
                    <a:cubicBezTo>
                      <a:pt x="20" y="40"/>
                      <a:pt x="10" y="90"/>
                      <a:pt x="0" y="130"/>
                    </a:cubicBezTo>
                    <a:cubicBezTo>
                      <a:pt x="30" y="100"/>
                      <a:pt x="70" y="80"/>
                      <a:pt x="109" y="50"/>
                    </a:cubicBezTo>
                    <a:cubicBezTo>
                      <a:pt x="99" y="40"/>
                      <a:pt x="89" y="21"/>
                      <a:pt x="79" y="11"/>
                    </a:cubicBezTo>
                    <a:cubicBezTo>
                      <a:pt x="70" y="1"/>
                      <a:pt x="7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0" name="Google Shape;3850;p21"/>
              <p:cNvSpPr/>
              <p:nvPr/>
            </p:nvSpPr>
            <p:spPr>
              <a:xfrm>
                <a:off x="11594198" y="-776183"/>
                <a:ext cx="24636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1" extrusionOk="0">
                    <a:moveTo>
                      <a:pt x="103" y="1"/>
                    </a:moveTo>
                    <a:cubicBezTo>
                      <a:pt x="103" y="1"/>
                      <a:pt x="93" y="11"/>
                      <a:pt x="83" y="11"/>
                    </a:cubicBezTo>
                    <a:cubicBezTo>
                      <a:pt x="1" y="65"/>
                      <a:pt x="32" y="111"/>
                      <a:pt x="82" y="111"/>
                    </a:cubicBezTo>
                    <a:cubicBezTo>
                      <a:pt x="104" y="111"/>
                      <a:pt x="131" y="102"/>
                      <a:pt x="152" y="80"/>
                    </a:cubicBezTo>
                    <a:cubicBezTo>
                      <a:pt x="132" y="60"/>
                      <a:pt x="122" y="30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1" name="Google Shape;3851;p21"/>
              <p:cNvSpPr/>
              <p:nvPr/>
            </p:nvSpPr>
            <p:spPr>
              <a:xfrm>
                <a:off x="11784688" y="-927867"/>
                <a:ext cx="38484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537" extrusionOk="0">
                    <a:moveTo>
                      <a:pt x="40" y="1"/>
                    </a:moveTo>
                    <a:cubicBezTo>
                      <a:pt x="10" y="80"/>
                      <a:pt x="20" y="229"/>
                      <a:pt x="10" y="407"/>
                    </a:cubicBezTo>
                    <a:cubicBezTo>
                      <a:pt x="0" y="467"/>
                      <a:pt x="10" y="506"/>
                      <a:pt x="20" y="536"/>
                    </a:cubicBezTo>
                    <a:cubicBezTo>
                      <a:pt x="20" y="526"/>
                      <a:pt x="30" y="526"/>
                      <a:pt x="30" y="516"/>
                    </a:cubicBezTo>
                    <a:cubicBezTo>
                      <a:pt x="70" y="417"/>
                      <a:pt x="60" y="308"/>
                      <a:pt x="109" y="298"/>
                    </a:cubicBezTo>
                    <a:cubicBezTo>
                      <a:pt x="129" y="298"/>
                      <a:pt x="159" y="298"/>
                      <a:pt x="179" y="308"/>
                    </a:cubicBezTo>
                    <a:cubicBezTo>
                      <a:pt x="179" y="298"/>
                      <a:pt x="179" y="298"/>
                      <a:pt x="179" y="298"/>
                    </a:cubicBezTo>
                    <a:cubicBezTo>
                      <a:pt x="179" y="298"/>
                      <a:pt x="179" y="278"/>
                      <a:pt x="179" y="259"/>
                    </a:cubicBezTo>
                    <a:cubicBezTo>
                      <a:pt x="173" y="261"/>
                      <a:pt x="167" y="262"/>
                      <a:pt x="162" y="262"/>
                    </a:cubicBezTo>
                    <a:cubicBezTo>
                      <a:pt x="144" y="262"/>
                      <a:pt x="142" y="244"/>
                      <a:pt x="189" y="189"/>
                    </a:cubicBezTo>
                    <a:cubicBezTo>
                      <a:pt x="199" y="189"/>
                      <a:pt x="199" y="179"/>
                      <a:pt x="199" y="179"/>
                    </a:cubicBezTo>
                    <a:cubicBezTo>
                      <a:pt x="209" y="169"/>
                      <a:pt x="219" y="159"/>
                      <a:pt x="238" y="149"/>
                    </a:cubicBezTo>
                    <a:cubicBezTo>
                      <a:pt x="228" y="130"/>
                      <a:pt x="228" y="110"/>
                      <a:pt x="228" y="100"/>
                    </a:cubicBezTo>
                    <a:cubicBezTo>
                      <a:pt x="169" y="140"/>
                      <a:pt x="119" y="199"/>
                      <a:pt x="109" y="209"/>
                    </a:cubicBezTo>
                    <a:cubicBezTo>
                      <a:pt x="99" y="212"/>
                      <a:pt x="85" y="218"/>
                      <a:pt x="75" y="218"/>
                    </a:cubicBezTo>
                    <a:cubicBezTo>
                      <a:pt x="54" y="218"/>
                      <a:pt x="44" y="197"/>
                      <a:pt x="90" y="100"/>
                    </a:cubicBezTo>
                    <a:cubicBezTo>
                      <a:pt x="119" y="60"/>
                      <a:pt x="129" y="31"/>
                      <a:pt x="139" y="11"/>
                    </a:cubicBezTo>
                    <a:cubicBezTo>
                      <a:pt x="130" y="8"/>
                      <a:pt x="122" y="8"/>
                      <a:pt x="114" y="8"/>
                    </a:cubicBezTo>
                    <a:cubicBezTo>
                      <a:pt x="100" y="8"/>
                      <a:pt x="87" y="10"/>
                      <a:pt x="76" y="10"/>
                    </a:cubicBezTo>
                    <a:cubicBezTo>
                      <a:pt x="66" y="10"/>
                      <a:pt x="57" y="8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2" name="Google Shape;3852;p21"/>
              <p:cNvSpPr/>
              <p:nvPr/>
            </p:nvSpPr>
            <p:spPr>
              <a:xfrm>
                <a:off x="11743144" y="-1223184"/>
                <a:ext cx="17712" cy="8324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7" extrusionOk="0">
                    <a:moveTo>
                      <a:pt x="18" y="1"/>
                    </a:moveTo>
                    <a:cubicBezTo>
                      <a:pt x="14" y="1"/>
                      <a:pt x="7" y="97"/>
                      <a:pt x="1" y="179"/>
                    </a:cubicBezTo>
                    <a:cubicBezTo>
                      <a:pt x="1" y="179"/>
                      <a:pt x="1" y="189"/>
                      <a:pt x="1" y="189"/>
                    </a:cubicBezTo>
                    <a:cubicBezTo>
                      <a:pt x="30" y="268"/>
                      <a:pt x="1" y="278"/>
                      <a:pt x="20" y="427"/>
                    </a:cubicBezTo>
                    <a:cubicBezTo>
                      <a:pt x="27" y="494"/>
                      <a:pt x="36" y="516"/>
                      <a:pt x="57" y="516"/>
                    </a:cubicBezTo>
                    <a:cubicBezTo>
                      <a:pt x="70" y="516"/>
                      <a:pt x="87" y="508"/>
                      <a:pt x="110" y="496"/>
                    </a:cubicBezTo>
                    <a:cubicBezTo>
                      <a:pt x="100" y="437"/>
                      <a:pt x="110" y="427"/>
                      <a:pt x="90" y="387"/>
                    </a:cubicBezTo>
                    <a:cubicBezTo>
                      <a:pt x="80" y="367"/>
                      <a:pt x="70" y="308"/>
                      <a:pt x="60" y="248"/>
                    </a:cubicBezTo>
                    <a:cubicBezTo>
                      <a:pt x="48" y="198"/>
                      <a:pt x="35" y="148"/>
                      <a:pt x="27" y="148"/>
                    </a:cubicBezTo>
                    <a:cubicBezTo>
                      <a:pt x="23" y="148"/>
                      <a:pt x="20" y="165"/>
                      <a:pt x="20" y="209"/>
                    </a:cubicBezTo>
                    <a:lnTo>
                      <a:pt x="20" y="70"/>
                    </a:lnTo>
                    <a:cubicBezTo>
                      <a:pt x="20" y="20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3" name="Google Shape;3853;p21"/>
              <p:cNvSpPr/>
              <p:nvPr/>
            </p:nvSpPr>
            <p:spPr>
              <a:xfrm>
                <a:off x="11601605" y="-562989"/>
                <a:ext cx="20450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75" extrusionOk="0">
                    <a:moveTo>
                      <a:pt x="18" y="0"/>
                    </a:moveTo>
                    <a:cubicBezTo>
                      <a:pt x="1" y="0"/>
                      <a:pt x="30" y="34"/>
                      <a:pt x="47" y="75"/>
                    </a:cubicBezTo>
                    <a:cubicBezTo>
                      <a:pt x="76" y="65"/>
                      <a:pt x="96" y="65"/>
                      <a:pt x="126" y="55"/>
                    </a:cubicBezTo>
                    <a:cubicBezTo>
                      <a:pt x="96" y="45"/>
                      <a:pt x="76" y="25"/>
                      <a:pt x="37" y="5"/>
                    </a:cubicBezTo>
                    <a:cubicBezTo>
                      <a:pt x="28" y="2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4" name="Google Shape;3854;p21"/>
              <p:cNvSpPr/>
              <p:nvPr/>
            </p:nvSpPr>
            <p:spPr>
              <a:xfrm>
                <a:off x="11866166" y="-413720"/>
                <a:ext cx="63926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78" extrusionOk="0">
                    <a:moveTo>
                      <a:pt x="278" y="1"/>
                    </a:moveTo>
                    <a:cubicBezTo>
                      <a:pt x="258" y="10"/>
                      <a:pt x="238" y="10"/>
                      <a:pt x="218" y="20"/>
                    </a:cubicBezTo>
                    <a:cubicBezTo>
                      <a:pt x="129" y="60"/>
                      <a:pt x="60" y="90"/>
                      <a:pt x="0" y="119"/>
                    </a:cubicBezTo>
                    <a:cubicBezTo>
                      <a:pt x="0" y="119"/>
                      <a:pt x="0" y="119"/>
                      <a:pt x="0" y="129"/>
                    </a:cubicBezTo>
                    <a:lnTo>
                      <a:pt x="10" y="129"/>
                    </a:lnTo>
                    <a:cubicBezTo>
                      <a:pt x="10" y="162"/>
                      <a:pt x="77" y="229"/>
                      <a:pt x="118" y="229"/>
                    </a:cubicBezTo>
                    <a:cubicBezTo>
                      <a:pt x="126" y="229"/>
                      <a:pt x="134" y="226"/>
                      <a:pt x="139" y="219"/>
                    </a:cubicBezTo>
                    <a:cubicBezTo>
                      <a:pt x="143" y="213"/>
                      <a:pt x="148" y="211"/>
                      <a:pt x="152" y="211"/>
                    </a:cubicBezTo>
                    <a:cubicBezTo>
                      <a:pt x="182" y="211"/>
                      <a:pt x="218" y="302"/>
                      <a:pt x="218" y="328"/>
                    </a:cubicBezTo>
                    <a:cubicBezTo>
                      <a:pt x="218" y="338"/>
                      <a:pt x="218" y="357"/>
                      <a:pt x="218" y="377"/>
                    </a:cubicBezTo>
                    <a:cubicBezTo>
                      <a:pt x="238" y="367"/>
                      <a:pt x="248" y="348"/>
                      <a:pt x="268" y="318"/>
                    </a:cubicBezTo>
                    <a:cubicBezTo>
                      <a:pt x="268" y="288"/>
                      <a:pt x="258" y="248"/>
                      <a:pt x="248" y="238"/>
                    </a:cubicBezTo>
                    <a:cubicBezTo>
                      <a:pt x="238" y="209"/>
                      <a:pt x="198" y="169"/>
                      <a:pt x="208" y="139"/>
                    </a:cubicBezTo>
                    <a:cubicBezTo>
                      <a:pt x="218" y="125"/>
                      <a:pt x="227" y="113"/>
                      <a:pt x="239" y="113"/>
                    </a:cubicBezTo>
                    <a:cubicBezTo>
                      <a:pt x="252" y="113"/>
                      <a:pt x="267" y="128"/>
                      <a:pt x="288" y="169"/>
                    </a:cubicBezTo>
                    <a:cubicBezTo>
                      <a:pt x="307" y="199"/>
                      <a:pt x="317" y="219"/>
                      <a:pt x="337" y="238"/>
                    </a:cubicBezTo>
                    <a:cubicBezTo>
                      <a:pt x="337" y="229"/>
                      <a:pt x="347" y="229"/>
                      <a:pt x="347" y="219"/>
                    </a:cubicBezTo>
                    <a:cubicBezTo>
                      <a:pt x="367" y="189"/>
                      <a:pt x="387" y="179"/>
                      <a:pt x="397" y="179"/>
                    </a:cubicBezTo>
                    <a:cubicBezTo>
                      <a:pt x="377" y="149"/>
                      <a:pt x="357" y="119"/>
                      <a:pt x="337" y="90"/>
                    </a:cubicBezTo>
                    <a:cubicBezTo>
                      <a:pt x="327" y="70"/>
                      <a:pt x="317" y="50"/>
                      <a:pt x="317" y="40"/>
                    </a:cubicBezTo>
                    <a:cubicBezTo>
                      <a:pt x="307" y="20"/>
                      <a:pt x="298" y="10"/>
                      <a:pt x="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5" name="Google Shape;3855;p21"/>
              <p:cNvSpPr/>
              <p:nvPr/>
            </p:nvSpPr>
            <p:spPr>
              <a:xfrm>
                <a:off x="11910447" y="-295207"/>
                <a:ext cx="14814" cy="12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8" extrusionOk="0">
                    <a:moveTo>
                      <a:pt x="21" y="1"/>
                    </a:moveTo>
                    <a:cubicBezTo>
                      <a:pt x="1" y="1"/>
                      <a:pt x="17" y="25"/>
                      <a:pt x="62" y="78"/>
                    </a:cubicBezTo>
                    <a:cubicBezTo>
                      <a:pt x="82" y="78"/>
                      <a:pt x="92" y="68"/>
                      <a:pt x="92" y="38"/>
                    </a:cubicBezTo>
                    <a:cubicBezTo>
                      <a:pt x="82" y="28"/>
                      <a:pt x="72" y="18"/>
                      <a:pt x="52" y="8"/>
                    </a:cubicBezTo>
                    <a:cubicBezTo>
                      <a:pt x="38" y="3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6" name="Google Shape;3856;p21"/>
              <p:cNvSpPr/>
              <p:nvPr/>
            </p:nvSpPr>
            <p:spPr>
              <a:xfrm>
                <a:off x="11747975" y="-1137037"/>
                <a:ext cx="71977" cy="8421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523" extrusionOk="0">
                    <a:moveTo>
                      <a:pt x="199" y="1"/>
                    </a:moveTo>
                    <a:lnTo>
                      <a:pt x="199" y="1"/>
                    </a:lnTo>
                    <a:cubicBezTo>
                      <a:pt x="189" y="11"/>
                      <a:pt x="169" y="11"/>
                      <a:pt x="149" y="11"/>
                    </a:cubicBezTo>
                    <a:cubicBezTo>
                      <a:pt x="139" y="11"/>
                      <a:pt x="119" y="11"/>
                      <a:pt x="99" y="21"/>
                    </a:cubicBezTo>
                    <a:cubicBezTo>
                      <a:pt x="40" y="50"/>
                      <a:pt x="0" y="120"/>
                      <a:pt x="10" y="150"/>
                    </a:cubicBezTo>
                    <a:cubicBezTo>
                      <a:pt x="30" y="189"/>
                      <a:pt x="228" y="239"/>
                      <a:pt x="149" y="397"/>
                    </a:cubicBezTo>
                    <a:cubicBezTo>
                      <a:pt x="108" y="492"/>
                      <a:pt x="174" y="522"/>
                      <a:pt x="242" y="522"/>
                    </a:cubicBezTo>
                    <a:cubicBezTo>
                      <a:pt x="274" y="522"/>
                      <a:pt x="306" y="516"/>
                      <a:pt x="328" y="507"/>
                    </a:cubicBezTo>
                    <a:cubicBezTo>
                      <a:pt x="333" y="504"/>
                      <a:pt x="340" y="502"/>
                      <a:pt x="347" y="502"/>
                    </a:cubicBezTo>
                    <a:cubicBezTo>
                      <a:pt x="364" y="502"/>
                      <a:pt x="383" y="509"/>
                      <a:pt x="397" y="516"/>
                    </a:cubicBezTo>
                    <a:cubicBezTo>
                      <a:pt x="407" y="497"/>
                      <a:pt x="417" y="487"/>
                      <a:pt x="437" y="477"/>
                    </a:cubicBezTo>
                    <a:lnTo>
                      <a:pt x="447" y="477"/>
                    </a:lnTo>
                    <a:cubicBezTo>
                      <a:pt x="430" y="461"/>
                      <a:pt x="416" y="455"/>
                      <a:pt x="402" y="455"/>
                    </a:cubicBezTo>
                    <a:cubicBezTo>
                      <a:pt x="365" y="455"/>
                      <a:pt x="334" y="497"/>
                      <a:pt x="298" y="497"/>
                    </a:cubicBezTo>
                    <a:cubicBezTo>
                      <a:pt x="258" y="497"/>
                      <a:pt x="209" y="378"/>
                      <a:pt x="268" y="348"/>
                    </a:cubicBezTo>
                    <a:cubicBezTo>
                      <a:pt x="309" y="316"/>
                      <a:pt x="290" y="283"/>
                      <a:pt x="265" y="283"/>
                    </a:cubicBezTo>
                    <a:cubicBezTo>
                      <a:pt x="259" y="283"/>
                      <a:pt x="254" y="285"/>
                      <a:pt x="248" y="288"/>
                    </a:cubicBezTo>
                    <a:cubicBezTo>
                      <a:pt x="237" y="291"/>
                      <a:pt x="223" y="293"/>
                      <a:pt x="210" y="293"/>
                    </a:cubicBezTo>
                    <a:cubicBezTo>
                      <a:pt x="173" y="293"/>
                      <a:pt x="137" y="279"/>
                      <a:pt x="159" y="229"/>
                    </a:cubicBezTo>
                    <a:cubicBezTo>
                      <a:pt x="189" y="150"/>
                      <a:pt x="99" y="130"/>
                      <a:pt x="90" y="110"/>
                    </a:cubicBezTo>
                    <a:cubicBezTo>
                      <a:pt x="80" y="92"/>
                      <a:pt x="114" y="39"/>
                      <a:pt x="150" y="39"/>
                    </a:cubicBezTo>
                    <a:cubicBezTo>
                      <a:pt x="153" y="39"/>
                      <a:pt x="156" y="40"/>
                      <a:pt x="159" y="41"/>
                    </a:cubicBezTo>
                    <a:cubicBezTo>
                      <a:pt x="189" y="41"/>
                      <a:pt x="218" y="11"/>
                      <a:pt x="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7" name="Google Shape;3857;p21"/>
              <p:cNvSpPr/>
              <p:nvPr/>
            </p:nvSpPr>
            <p:spPr>
              <a:xfrm>
                <a:off x="11561188" y="-520639"/>
                <a:ext cx="6441" cy="3220"/>
              </a:xfrm>
              <a:custGeom>
                <a:avLst/>
                <a:gdLst/>
                <a:ahLst/>
                <a:cxnLst/>
                <a:rect l="l" t="t" r="r" b="b"/>
                <a:pathLst>
                  <a:path w="40" h="20" extrusionOk="0">
                    <a:moveTo>
                      <a:pt x="20" y="0"/>
                    </a:moveTo>
                    <a:cubicBezTo>
                      <a:pt x="10" y="0"/>
                      <a:pt x="10" y="10"/>
                      <a:pt x="0" y="20"/>
                    </a:cubicBezTo>
                    <a:lnTo>
                      <a:pt x="30" y="20"/>
                    </a:lnTo>
                    <a:cubicBezTo>
                      <a:pt x="40" y="20"/>
                      <a:pt x="40" y="1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8" name="Google Shape;3858;p21"/>
              <p:cNvSpPr/>
              <p:nvPr/>
            </p:nvSpPr>
            <p:spPr>
              <a:xfrm>
                <a:off x="11585020" y="-630779"/>
                <a:ext cx="13043" cy="2399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9" extrusionOk="0">
                    <a:moveTo>
                      <a:pt x="31" y="0"/>
                    </a:moveTo>
                    <a:cubicBezTo>
                      <a:pt x="21" y="10"/>
                      <a:pt x="21" y="20"/>
                      <a:pt x="21" y="30"/>
                    </a:cubicBezTo>
                    <a:cubicBezTo>
                      <a:pt x="21" y="40"/>
                      <a:pt x="11" y="40"/>
                      <a:pt x="11" y="40"/>
                    </a:cubicBezTo>
                    <a:cubicBezTo>
                      <a:pt x="1" y="119"/>
                      <a:pt x="31" y="149"/>
                      <a:pt x="80" y="149"/>
                    </a:cubicBezTo>
                    <a:cubicBezTo>
                      <a:pt x="70" y="119"/>
                      <a:pt x="51" y="6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59" name="Google Shape;3859;p21"/>
              <p:cNvSpPr/>
              <p:nvPr/>
            </p:nvSpPr>
            <p:spPr>
              <a:xfrm>
                <a:off x="11023049" y="-169448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0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0"/>
                    </a:cubicBezTo>
                    <a:cubicBezTo>
                      <a:pt x="1" y="1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0" name="Google Shape;3860;p21"/>
              <p:cNvSpPr/>
              <p:nvPr/>
            </p:nvSpPr>
            <p:spPr>
              <a:xfrm>
                <a:off x="11743144" y="-110352"/>
                <a:ext cx="1771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1" h="209" extrusionOk="0">
                    <a:moveTo>
                      <a:pt x="10" y="0"/>
                    </a:moveTo>
                    <a:cubicBezTo>
                      <a:pt x="1" y="10"/>
                      <a:pt x="1" y="20"/>
                      <a:pt x="1" y="30"/>
                    </a:cubicBezTo>
                    <a:cubicBezTo>
                      <a:pt x="1" y="50"/>
                      <a:pt x="10" y="109"/>
                      <a:pt x="10" y="209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1" name="Google Shape;3861;p21"/>
              <p:cNvSpPr/>
              <p:nvPr/>
            </p:nvSpPr>
            <p:spPr>
              <a:xfrm>
                <a:off x="11719152" y="-92801"/>
                <a:ext cx="16102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70" extrusionOk="0">
                    <a:moveTo>
                      <a:pt x="100" y="0"/>
                    </a:moveTo>
                    <a:cubicBezTo>
                      <a:pt x="80" y="20"/>
                      <a:pt x="60" y="40"/>
                      <a:pt x="50" y="60"/>
                    </a:cubicBezTo>
                    <a:cubicBezTo>
                      <a:pt x="1" y="90"/>
                      <a:pt x="11" y="139"/>
                      <a:pt x="60" y="169"/>
                    </a:cubicBezTo>
                    <a:cubicBezTo>
                      <a:pt x="80" y="100"/>
                      <a:pt x="90" y="4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2" name="Google Shape;3862;p21"/>
              <p:cNvSpPr/>
              <p:nvPr/>
            </p:nvSpPr>
            <p:spPr>
              <a:xfrm>
                <a:off x="11511593" y="855627"/>
                <a:ext cx="1932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0" extrusionOk="0">
                    <a:moveTo>
                      <a:pt x="1" y="0"/>
                    </a:moveTo>
                    <a:cubicBezTo>
                      <a:pt x="21" y="30"/>
                      <a:pt x="50" y="60"/>
                      <a:pt x="70" y="60"/>
                    </a:cubicBezTo>
                    <a:cubicBezTo>
                      <a:pt x="90" y="60"/>
                      <a:pt x="100" y="50"/>
                      <a:pt x="120" y="50"/>
                    </a:cubicBezTo>
                    <a:cubicBezTo>
                      <a:pt x="90" y="30"/>
                      <a:pt x="7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3" name="Google Shape;3863;p21"/>
              <p:cNvSpPr/>
              <p:nvPr/>
            </p:nvSpPr>
            <p:spPr>
              <a:xfrm>
                <a:off x="11509983" y="160328"/>
                <a:ext cx="81638" cy="6634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12" extrusionOk="0">
                    <a:moveTo>
                      <a:pt x="416" y="0"/>
                    </a:moveTo>
                    <a:cubicBezTo>
                      <a:pt x="383" y="0"/>
                      <a:pt x="343" y="10"/>
                      <a:pt x="288" y="55"/>
                    </a:cubicBezTo>
                    <a:cubicBezTo>
                      <a:pt x="177" y="150"/>
                      <a:pt x="168" y="240"/>
                      <a:pt x="143" y="240"/>
                    </a:cubicBezTo>
                    <a:cubicBezTo>
                      <a:pt x="137" y="240"/>
                      <a:pt x="130" y="235"/>
                      <a:pt x="120" y="223"/>
                    </a:cubicBezTo>
                    <a:cubicBezTo>
                      <a:pt x="120" y="223"/>
                      <a:pt x="110" y="223"/>
                      <a:pt x="110" y="213"/>
                    </a:cubicBezTo>
                    <a:cubicBezTo>
                      <a:pt x="102" y="209"/>
                      <a:pt x="94" y="207"/>
                      <a:pt x="85" y="207"/>
                    </a:cubicBezTo>
                    <a:cubicBezTo>
                      <a:pt x="74" y="207"/>
                      <a:pt x="62" y="212"/>
                      <a:pt x="51" y="223"/>
                    </a:cubicBezTo>
                    <a:cubicBezTo>
                      <a:pt x="41" y="223"/>
                      <a:pt x="41" y="233"/>
                      <a:pt x="31" y="233"/>
                    </a:cubicBezTo>
                    <a:cubicBezTo>
                      <a:pt x="51" y="243"/>
                      <a:pt x="60" y="243"/>
                      <a:pt x="80" y="263"/>
                    </a:cubicBezTo>
                    <a:cubicBezTo>
                      <a:pt x="179" y="332"/>
                      <a:pt x="80" y="302"/>
                      <a:pt x="1" y="322"/>
                    </a:cubicBezTo>
                    <a:cubicBezTo>
                      <a:pt x="21" y="352"/>
                      <a:pt x="41" y="382"/>
                      <a:pt x="70" y="412"/>
                    </a:cubicBezTo>
                    <a:cubicBezTo>
                      <a:pt x="249" y="243"/>
                      <a:pt x="398" y="104"/>
                      <a:pt x="507" y="5"/>
                    </a:cubicBezTo>
                    <a:lnTo>
                      <a:pt x="507" y="5"/>
                    </a:lnTo>
                    <a:cubicBezTo>
                      <a:pt x="501" y="6"/>
                      <a:pt x="495" y="6"/>
                      <a:pt x="489" y="6"/>
                    </a:cubicBezTo>
                    <a:cubicBezTo>
                      <a:pt x="466" y="6"/>
                      <a:pt x="443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4" name="Google Shape;3864;p21"/>
              <p:cNvSpPr/>
              <p:nvPr/>
            </p:nvSpPr>
            <p:spPr>
              <a:xfrm>
                <a:off x="11514813" y="381413"/>
                <a:ext cx="338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1" y="0"/>
                    </a:moveTo>
                    <a:cubicBezTo>
                      <a:pt x="4" y="0"/>
                      <a:pt x="8" y="0"/>
                      <a:pt x="11" y="1"/>
                    </a:cubicBezTo>
                    <a:lnTo>
                      <a:pt x="11" y="1"/>
                    </a:lnTo>
                    <a:cubicBezTo>
                      <a:pt x="11" y="1"/>
                      <a:pt x="11" y="0"/>
                      <a:pt x="11" y="0"/>
                    </a:cubicBezTo>
                    <a:close/>
                    <a:moveTo>
                      <a:pt x="11" y="1"/>
                    </a:moveTo>
                    <a:cubicBezTo>
                      <a:pt x="13" y="3"/>
                      <a:pt x="21" y="10"/>
                      <a:pt x="21" y="10"/>
                    </a:cubicBezTo>
                    <a:cubicBezTo>
                      <a:pt x="21" y="4"/>
                      <a:pt x="17" y="2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5" name="Google Shape;3865;p21"/>
              <p:cNvSpPr/>
              <p:nvPr/>
            </p:nvSpPr>
            <p:spPr>
              <a:xfrm>
                <a:off x="10951233" y="137141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30" y="0"/>
                    </a:moveTo>
                    <a:cubicBezTo>
                      <a:pt x="20" y="0"/>
                      <a:pt x="10" y="0"/>
                      <a:pt x="1" y="10"/>
                    </a:cubicBezTo>
                    <a:cubicBezTo>
                      <a:pt x="10" y="10"/>
                      <a:pt x="10" y="10"/>
                      <a:pt x="10" y="20"/>
                    </a:cubicBezTo>
                    <a:cubicBezTo>
                      <a:pt x="20" y="10"/>
                      <a:pt x="2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6" name="Google Shape;3866;p21"/>
              <p:cNvSpPr/>
              <p:nvPr/>
            </p:nvSpPr>
            <p:spPr>
              <a:xfrm>
                <a:off x="10887306" y="606041"/>
                <a:ext cx="56036" cy="5845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63" extrusionOk="0">
                    <a:moveTo>
                      <a:pt x="183" y="0"/>
                    </a:moveTo>
                    <a:cubicBezTo>
                      <a:pt x="141" y="0"/>
                      <a:pt x="62" y="44"/>
                      <a:pt x="1" y="83"/>
                    </a:cubicBezTo>
                    <a:cubicBezTo>
                      <a:pt x="11" y="103"/>
                      <a:pt x="11" y="112"/>
                      <a:pt x="21" y="122"/>
                    </a:cubicBezTo>
                    <a:cubicBezTo>
                      <a:pt x="31" y="122"/>
                      <a:pt x="31" y="122"/>
                      <a:pt x="31" y="112"/>
                    </a:cubicBezTo>
                    <a:cubicBezTo>
                      <a:pt x="41" y="106"/>
                      <a:pt x="49" y="104"/>
                      <a:pt x="54" y="104"/>
                    </a:cubicBezTo>
                    <a:cubicBezTo>
                      <a:pt x="76" y="104"/>
                      <a:pt x="68" y="145"/>
                      <a:pt x="60" y="192"/>
                    </a:cubicBezTo>
                    <a:cubicBezTo>
                      <a:pt x="80" y="231"/>
                      <a:pt x="100" y="261"/>
                      <a:pt x="120" y="281"/>
                    </a:cubicBezTo>
                    <a:cubicBezTo>
                      <a:pt x="132" y="245"/>
                      <a:pt x="136" y="235"/>
                      <a:pt x="143" y="235"/>
                    </a:cubicBezTo>
                    <a:cubicBezTo>
                      <a:pt x="153" y="235"/>
                      <a:pt x="169" y="252"/>
                      <a:pt x="218" y="252"/>
                    </a:cubicBezTo>
                    <a:cubicBezTo>
                      <a:pt x="224" y="252"/>
                      <a:pt x="231" y="252"/>
                      <a:pt x="239" y="251"/>
                    </a:cubicBezTo>
                    <a:cubicBezTo>
                      <a:pt x="251" y="250"/>
                      <a:pt x="261" y="250"/>
                      <a:pt x="269" y="250"/>
                    </a:cubicBezTo>
                    <a:cubicBezTo>
                      <a:pt x="338" y="250"/>
                      <a:pt x="253" y="289"/>
                      <a:pt x="199" y="360"/>
                    </a:cubicBezTo>
                    <a:cubicBezTo>
                      <a:pt x="204" y="362"/>
                      <a:pt x="209" y="363"/>
                      <a:pt x="213" y="363"/>
                    </a:cubicBezTo>
                    <a:cubicBezTo>
                      <a:pt x="239" y="363"/>
                      <a:pt x="267" y="339"/>
                      <a:pt x="308" y="281"/>
                    </a:cubicBezTo>
                    <a:cubicBezTo>
                      <a:pt x="328" y="261"/>
                      <a:pt x="338" y="241"/>
                      <a:pt x="348" y="222"/>
                    </a:cubicBezTo>
                    <a:cubicBezTo>
                      <a:pt x="308" y="182"/>
                      <a:pt x="239" y="53"/>
                      <a:pt x="209" y="13"/>
                    </a:cubicBezTo>
                    <a:cubicBezTo>
                      <a:pt x="205" y="4"/>
                      <a:pt x="19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7" name="Google Shape;3867;p21"/>
              <p:cNvSpPr/>
              <p:nvPr/>
            </p:nvSpPr>
            <p:spPr>
              <a:xfrm>
                <a:off x="10901798" y="389786"/>
                <a:ext cx="3687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36" extrusionOk="0">
                    <a:moveTo>
                      <a:pt x="107" y="0"/>
                    </a:moveTo>
                    <a:cubicBezTo>
                      <a:pt x="97" y="0"/>
                      <a:pt x="84" y="13"/>
                      <a:pt x="50" y="18"/>
                    </a:cubicBezTo>
                    <a:cubicBezTo>
                      <a:pt x="40" y="28"/>
                      <a:pt x="20" y="47"/>
                      <a:pt x="0" y="77"/>
                    </a:cubicBezTo>
                    <a:cubicBezTo>
                      <a:pt x="20" y="87"/>
                      <a:pt x="40" y="107"/>
                      <a:pt x="60" y="127"/>
                    </a:cubicBezTo>
                    <a:cubicBezTo>
                      <a:pt x="114" y="188"/>
                      <a:pt x="113" y="202"/>
                      <a:pt x="84" y="202"/>
                    </a:cubicBezTo>
                    <a:cubicBezTo>
                      <a:pt x="71" y="202"/>
                      <a:pt x="52" y="199"/>
                      <a:pt x="30" y="196"/>
                    </a:cubicBezTo>
                    <a:lnTo>
                      <a:pt x="30" y="196"/>
                    </a:lnTo>
                    <a:cubicBezTo>
                      <a:pt x="76" y="219"/>
                      <a:pt x="119" y="236"/>
                      <a:pt x="156" y="236"/>
                    </a:cubicBezTo>
                    <a:cubicBezTo>
                      <a:pt x="183" y="236"/>
                      <a:pt x="207" y="227"/>
                      <a:pt x="228" y="206"/>
                    </a:cubicBezTo>
                    <a:cubicBezTo>
                      <a:pt x="228" y="206"/>
                      <a:pt x="228" y="196"/>
                      <a:pt x="228" y="196"/>
                    </a:cubicBezTo>
                    <a:cubicBezTo>
                      <a:pt x="208" y="176"/>
                      <a:pt x="179" y="117"/>
                      <a:pt x="149" y="57"/>
                    </a:cubicBezTo>
                    <a:cubicBezTo>
                      <a:pt x="124" y="13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8" name="Google Shape;3868;p21"/>
              <p:cNvSpPr/>
              <p:nvPr/>
            </p:nvSpPr>
            <p:spPr>
              <a:xfrm>
                <a:off x="10911299" y="507494"/>
                <a:ext cx="338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1"/>
                    </a:moveTo>
                    <a:cubicBezTo>
                      <a:pt x="1" y="1"/>
                      <a:pt x="11" y="11"/>
                      <a:pt x="21" y="20"/>
                    </a:cubicBezTo>
                    <a:cubicBezTo>
                      <a:pt x="2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69" name="Google Shape;3869;p21"/>
              <p:cNvSpPr/>
              <p:nvPr/>
            </p:nvSpPr>
            <p:spPr>
              <a:xfrm>
                <a:off x="10820321" y="636796"/>
                <a:ext cx="20933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54" extrusionOk="0">
                    <a:moveTo>
                      <a:pt x="129" y="1"/>
                    </a:moveTo>
                    <a:lnTo>
                      <a:pt x="20" y="21"/>
                    </a:lnTo>
                    <a:cubicBezTo>
                      <a:pt x="30" y="21"/>
                      <a:pt x="40" y="21"/>
                      <a:pt x="50" y="31"/>
                    </a:cubicBezTo>
                    <a:cubicBezTo>
                      <a:pt x="110" y="70"/>
                      <a:pt x="1" y="90"/>
                      <a:pt x="1" y="209"/>
                    </a:cubicBezTo>
                    <a:cubicBezTo>
                      <a:pt x="1" y="241"/>
                      <a:pt x="5" y="253"/>
                      <a:pt x="12" y="253"/>
                    </a:cubicBezTo>
                    <a:cubicBezTo>
                      <a:pt x="26" y="253"/>
                      <a:pt x="53" y="200"/>
                      <a:pt x="80" y="159"/>
                    </a:cubicBezTo>
                    <a:cubicBezTo>
                      <a:pt x="100" y="110"/>
                      <a:pt x="110" y="50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0" name="Google Shape;3870;p21"/>
              <p:cNvSpPr/>
              <p:nvPr/>
            </p:nvSpPr>
            <p:spPr>
              <a:xfrm>
                <a:off x="10890044" y="392041"/>
                <a:ext cx="13526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34" extrusionOk="0">
                    <a:moveTo>
                      <a:pt x="30" y="0"/>
                    </a:moveTo>
                    <a:cubicBezTo>
                      <a:pt x="1" y="0"/>
                      <a:pt x="14" y="11"/>
                      <a:pt x="43" y="33"/>
                    </a:cubicBezTo>
                    <a:cubicBezTo>
                      <a:pt x="53" y="24"/>
                      <a:pt x="73" y="14"/>
                      <a:pt x="83" y="4"/>
                    </a:cubicBezTo>
                    <a:lnTo>
                      <a:pt x="73" y="4"/>
                    </a:lnTo>
                    <a:cubicBezTo>
                      <a:pt x="53" y="1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1" name="Google Shape;3871;p21"/>
              <p:cNvSpPr/>
              <p:nvPr/>
            </p:nvSpPr>
            <p:spPr>
              <a:xfrm>
                <a:off x="10986336" y="441314"/>
                <a:ext cx="55231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72" extrusionOk="0">
                    <a:moveTo>
                      <a:pt x="243" y="0"/>
                    </a:moveTo>
                    <a:cubicBezTo>
                      <a:pt x="228" y="0"/>
                      <a:pt x="211" y="5"/>
                      <a:pt x="189" y="15"/>
                    </a:cubicBezTo>
                    <a:cubicBezTo>
                      <a:pt x="70" y="75"/>
                      <a:pt x="40" y="144"/>
                      <a:pt x="1" y="233"/>
                    </a:cubicBezTo>
                    <a:cubicBezTo>
                      <a:pt x="21" y="233"/>
                      <a:pt x="40" y="223"/>
                      <a:pt x="80" y="213"/>
                    </a:cubicBezTo>
                    <a:cubicBezTo>
                      <a:pt x="88" y="212"/>
                      <a:pt x="96" y="211"/>
                      <a:pt x="103" y="211"/>
                    </a:cubicBezTo>
                    <a:cubicBezTo>
                      <a:pt x="150" y="211"/>
                      <a:pt x="181" y="237"/>
                      <a:pt x="189" y="263"/>
                    </a:cubicBezTo>
                    <a:cubicBezTo>
                      <a:pt x="199" y="283"/>
                      <a:pt x="229" y="322"/>
                      <a:pt x="259" y="372"/>
                    </a:cubicBezTo>
                    <a:cubicBezTo>
                      <a:pt x="293" y="216"/>
                      <a:pt x="343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2" name="Google Shape;3872;p21"/>
              <p:cNvSpPr/>
              <p:nvPr/>
            </p:nvSpPr>
            <p:spPr>
              <a:xfrm>
                <a:off x="10900188" y="528266"/>
                <a:ext cx="1288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80" h="90" extrusionOk="0">
                    <a:moveTo>
                      <a:pt x="50" y="1"/>
                    </a:moveTo>
                    <a:cubicBezTo>
                      <a:pt x="40" y="1"/>
                      <a:pt x="40" y="10"/>
                      <a:pt x="30" y="20"/>
                    </a:cubicBezTo>
                    <a:cubicBezTo>
                      <a:pt x="20" y="40"/>
                      <a:pt x="10" y="60"/>
                      <a:pt x="0" y="80"/>
                    </a:cubicBezTo>
                    <a:cubicBezTo>
                      <a:pt x="10" y="80"/>
                      <a:pt x="20" y="90"/>
                      <a:pt x="30" y="90"/>
                    </a:cubicBezTo>
                    <a:cubicBezTo>
                      <a:pt x="40" y="80"/>
                      <a:pt x="50" y="70"/>
                      <a:pt x="70" y="60"/>
                    </a:cubicBezTo>
                    <a:cubicBezTo>
                      <a:pt x="70" y="50"/>
                      <a:pt x="70" y="50"/>
                      <a:pt x="70" y="40"/>
                    </a:cubicBezTo>
                    <a:cubicBezTo>
                      <a:pt x="80" y="30"/>
                      <a:pt x="80" y="10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3" name="Google Shape;3873;p21"/>
              <p:cNvSpPr/>
              <p:nvPr/>
            </p:nvSpPr>
            <p:spPr>
              <a:xfrm>
                <a:off x="10930461" y="153082"/>
                <a:ext cx="8212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60" extrusionOk="0">
                    <a:moveTo>
                      <a:pt x="21" y="0"/>
                    </a:moveTo>
                    <a:cubicBezTo>
                      <a:pt x="11" y="20"/>
                      <a:pt x="11" y="30"/>
                      <a:pt x="1" y="40"/>
                    </a:cubicBezTo>
                    <a:cubicBezTo>
                      <a:pt x="11" y="50"/>
                      <a:pt x="21" y="60"/>
                      <a:pt x="21" y="60"/>
                    </a:cubicBezTo>
                    <a:cubicBezTo>
                      <a:pt x="30" y="50"/>
                      <a:pt x="40" y="40"/>
                      <a:pt x="50" y="30"/>
                    </a:cubicBezTo>
                    <a:cubicBezTo>
                      <a:pt x="40" y="20"/>
                      <a:pt x="30" y="1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4" name="Google Shape;3874;p21"/>
              <p:cNvSpPr/>
              <p:nvPr/>
            </p:nvSpPr>
            <p:spPr>
              <a:xfrm>
                <a:off x="10965564" y="361768"/>
                <a:ext cx="1932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3" extrusionOk="0">
                    <a:moveTo>
                      <a:pt x="50" y="1"/>
                    </a:moveTo>
                    <a:cubicBezTo>
                      <a:pt x="44" y="1"/>
                      <a:pt x="37" y="2"/>
                      <a:pt x="31" y="3"/>
                    </a:cubicBezTo>
                    <a:cubicBezTo>
                      <a:pt x="1" y="13"/>
                      <a:pt x="1" y="33"/>
                      <a:pt x="21" y="63"/>
                    </a:cubicBezTo>
                    <a:cubicBezTo>
                      <a:pt x="50" y="63"/>
                      <a:pt x="90" y="53"/>
                      <a:pt x="120" y="53"/>
                    </a:cubicBezTo>
                    <a:cubicBezTo>
                      <a:pt x="103" y="20"/>
                      <a:pt x="8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5" name="Google Shape;3875;p21"/>
              <p:cNvSpPr/>
              <p:nvPr/>
            </p:nvSpPr>
            <p:spPr>
              <a:xfrm>
                <a:off x="10927240" y="369014"/>
                <a:ext cx="25764" cy="5088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16" extrusionOk="0">
                    <a:moveTo>
                      <a:pt x="54" y="0"/>
                    </a:moveTo>
                    <a:cubicBezTo>
                      <a:pt x="14" y="0"/>
                      <a:pt x="50" y="97"/>
                      <a:pt x="50" y="157"/>
                    </a:cubicBezTo>
                    <a:cubicBezTo>
                      <a:pt x="50" y="216"/>
                      <a:pt x="60" y="196"/>
                      <a:pt x="80" y="295"/>
                    </a:cubicBezTo>
                    <a:cubicBezTo>
                      <a:pt x="80" y="305"/>
                      <a:pt x="80" y="305"/>
                      <a:pt x="80" y="315"/>
                    </a:cubicBezTo>
                    <a:cubicBezTo>
                      <a:pt x="159" y="196"/>
                      <a:pt x="1" y="67"/>
                      <a:pt x="120" y="38"/>
                    </a:cubicBezTo>
                    <a:cubicBezTo>
                      <a:pt x="100" y="28"/>
                      <a:pt x="90" y="18"/>
                      <a:pt x="80" y="8"/>
                    </a:cubicBezTo>
                    <a:cubicBezTo>
                      <a:pt x="69" y="2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6" name="Google Shape;3876;p21"/>
              <p:cNvSpPr/>
              <p:nvPr/>
            </p:nvSpPr>
            <p:spPr>
              <a:xfrm>
                <a:off x="10780387" y="830024"/>
                <a:ext cx="91622" cy="68757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27" extrusionOk="0">
                    <a:moveTo>
                      <a:pt x="249" y="1"/>
                    </a:moveTo>
                    <a:cubicBezTo>
                      <a:pt x="239" y="1"/>
                      <a:pt x="219" y="10"/>
                      <a:pt x="199" y="10"/>
                    </a:cubicBezTo>
                    <a:cubicBezTo>
                      <a:pt x="110" y="40"/>
                      <a:pt x="1" y="110"/>
                      <a:pt x="70" y="120"/>
                    </a:cubicBezTo>
                    <a:cubicBezTo>
                      <a:pt x="130" y="120"/>
                      <a:pt x="189" y="169"/>
                      <a:pt x="199" y="239"/>
                    </a:cubicBezTo>
                    <a:cubicBezTo>
                      <a:pt x="298" y="318"/>
                      <a:pt x="387" y="427"/>
                      <a:pt x="437" y="427"/>
                    </a:cubicBezTo>
                    <a:cubicBezTo>
                      <a:pt x="511" y="427"/>
                      <a:pt x="568" y="45"/>
                      <a:pt x="429" y="45"/>
                    </a:cubicBezTo>
                    <a:cubicBezTo>
                      <a:pt x="419" y="45"/>
                      <a:pt x="409" y="46"/>
                      <a:pt x="397" y="50"/>
                    </a:cubicBezTo>
                    <a:cubicBezTo>
                      <a:pt x="354" y="66"/>
                      <a:pt x="316" y="76"/>
                      <a:pt x="289" y="76"/>
                    </a:cubicBezTo>
                    <a:cubicBezTo>
                      <a:pt x="249" y="76"/>
                      <a:pt x="231" y="54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7" name="Google Shape;3877;p21"/>
              <p:cNvSpPr/>
              <p:nvPr/>
            </p:nvSpPr>
            <p:spPr>
              <a:xfrm>
                <a:off x="10905019" y="252111"/>
                <a:ext cx="44764" cy="623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87" extrusionOk="0">
                    <a:moveTo>
                      <a:pt x="60" y="206"/>
                    </a:moveTo>
                    <a:lnTo>
                      <a:pt x="60" y="206"/>
                    </a:lnTo>
                    <a:cubicBezTo>
                      <a:pt x="64" y="210"/>
                      <a:pt x="67" y="214"/>
                      <a:pt x="71" y="217"/>
                    </a:cubicBezTo>
                    <a:lnTo>
                      <a:pt x="71" y="217"/>
                    </a:lnTo>
                    <a:cubicBezTo>
                      <a:pt x="68" y="212"/>
                      <a:pt x="65" y="208"/>
                      <a:pt x="60" y="206"/>
                    </a:cubicBezTo>
                    <a:close/>
                    <a:moveTo>
                      <a:pt x="50" y="189"/>
                    </a:moveTo>
                    <a:cubicBezTo>
                      <a:pt x="30" y="208"/>
                      <a:pt x="20" y="218"/>
                      <a:pt x="0" y="228"/>
                    </a:cubicBezTo>
                    <a:cubicBezTo>
                      <a:pt x="10" y="228"/>
                      <a:pt x="10" y="228"/>
                      <a:pt x="20" y="238"/>
                    </a:cubicBezTo>
                    <a:cubicBezTo>
                      <a:pt x="34" y="215"/>
                      <a:pt x="46" y="205"/>
                      <a:pt x="56" y="205"/>
                    </a:cubicBezTo>
                    <a:cubicBezTo>
                      <a:pt x="57" y="205"/>
                      <a:pt x="59" y="206"/>
                      <a:pt x="60" y="206"/>
                    </a:cubicBezTo>
                    <a:lnTo>
                      <a:pt x="60" y="206"/>
                    </a:lnTo>
                    <a:cubicBezTo>
                      <a:pt x="57" y="201"/>
                      <a:pt x="53" y="196"/>
                      <a:pt x="50" y="189"/>
                    </a:cubicBezTo>
                    <a:close/>
                    <a:moveTo>
                      <a:pt x="188" y="0"/>
                    </a:moveTo>
                    <a:lnTo>
                      <a:pt x="188" y="0"/>
                    </a:lnTo>
                    <a:cubicBezTo>
                      <a:pt x="159" y="60"/>
                      <a:pt x="119" y="109"/>
                      <a:pt x="89" y="139"/>
                    </a:cubicBezTo>
                    <a:cubicBezTo>
                      <a:pt x="109" y="169"/>
                      <a:pt x="139" y="189"/>
                      <a:pt x="169" y="248"/>
                    </a:cubicBezTo>
                    <a:cubicBezTo>
                      <a:pt x="190" y="287"/>
                      <a:pt x="195" y="300"/>
                      <a:pt x="189" y="300"/>
                    </a:cubicBezTo>
                    <a:cubicBezTo>
                      <a:pt x="179" y="300"/>
                      <a:pt x="134" y="254"/>
                      <a:pt x="89" y="228"/>
                    </a:cubicBezTo>
                    <a:cubicBezTo>
                      <a:pt x="82" y="225"/>
                      <a:pt x="76" y="221"/>
                      <a:pt x="71" y="217"/>
                    </a:cubicBezTo>
                    <a:lnTo>
                      <a:pt x="71" y="217"/>
                    </a:lnTo>
                    <a:cubicBezTo>
                      <a:pt x="82" y="236"/>
                      <a:pt x="84" y="277"/>
                      <a:pt x="79" y="317"/>
                    </a:cubicBezTo>
                    <a:cubicBezTo>
                      <a:pt x="89" y="337"/>
                      <a:pt x="99" y="357"/>
                      <a:pt x="129" y="387"/>
                    </a:cubicBezTo>
                    <a:cubicBezTo>
                      <a:pt x="149" y="367"/>
                      <a:pt x="169" y="347"/>
                      <a:pt x="198" y="308"/>
                    </a:cubicBezTo>
                    <a:cubicBezTo>
                      <a:pt x="248" y="228"/>
                      <a:pt x="248" y="208"/>
                      <a:pt x="278" y="179"/>
                    </a:cubicBezTo>
                    <a:cubicBezTo>
                      <a:pt x="268" y="179"/>
                      <a:pt x="258" y="169"/>
                      <a:pt x="248" y="159"/>
                    </a:cubicBezTo>
                    <a:cubicBezTo>
                      <a:pt x="169" y="99"/>
                      <a:pt x="198" y="7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8" name="Google Shape;3878;p21"/>
              <p:cNvSpPr/>
              <p:nvPr/>
            </p:nvSpPr>
            <p:spPr>
              <a:xfrm>
                <a:off x="10944792" y="239230"/>
                <a:ext cx="108851" cy="127208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90" extrusionOk="0">
                    <a:moveTo>
                      <a:pt x="50" y="1"/>
                    </a:moveTo>
                    <a:cubicBezTo>
                      <a:pt x="41" y="1"/>
                      <a:pt x="31" y="1"/>
                      <a:pt x="21" y="11"/>
                    </a:cubicBezTo>
                    <a:lnTo>
                      <a:pt x="1" y="11"/>
                    </a:lnTo>
                    <a:cubicBezTo>
                      <a:pt x="21" y="50"/>
                      <a:pt x="50" y="90"/>
                      <a:pt x="80" y="150"/>
                    </a:cubicBezTo>
                    <a:cubicBezTo>
                      <a:pt x="90" y="179"/>
                      <a:pt x="100" y="209"/>
                      <a:pt x="100" y="229"/>
                    </a:cubicBezTo>
                    <a:cubicBezTo>
                      <a:pt x="150" y="229"/>
                      <a:pt x="169" y="338"/>
                      <a:pt x="169" y="378"/>
                    </a:cubicBezTo>
                    <a:cubicBezTo>
                      <a:pt x="169" y="388"/>
                      <a:pt x="169" y="397"/>
                      <a:pt x="160" y="397"/>
                    </a:cubicBezTo>
                    <a:cubicBezTo>
                      <a:pt x="169" y="417"/>
                      <a:pt x="140" y="467"/>
                      <a:pt x="160" y="507"/>
                    </a:cubicBezTo>
                    <a:cubicBezTo>
                      <a:pt x="189" y="566"/>
                      <a:pt x="407" y="586"/>
                      <a:pt x="407" y="586"/>
                    </a:cubicBezTo>
                    <a:cubicBezTo>
                      <a:pt x="407" y="586"/>
                      <a:pt x="447" y="645"/>
                      <a:pt x="417" y="655"/>
                    </a:cubicBezTo>
                    <a:cubicBezTo>
                      <a:pt x="398" y="655"/>
                      <a:pt x="338" y="675"/>
                      <a:pt x="328" y="754"/>
                    </a:cubicBezTo>
                    <a:cubicBezTo>
                      <a:pt x="322" y="781"/>
                      <a:pt x="326" y="790"/>
                      <a:pt x="338" y="790"/>
                    </a:cubicBezTo>
                    <a:cubicBezTo>
                      <a:pt x="363" y="790"/>
                      <a:pt x="421" y="754"/>
                      <a:pt x="487" y="754"/>
                    </a:cubicBezTo>
                    <a:cubicBezTo>
                      <a:pt x="497" y="754"/>
                      <a:pt x="497" y="764"/>
                      <a:pt x="507" y="764"/>
                    </a:cubicBezTo>
                    <a:cubicBezTo>
                      <a:pt x="616" y="735"/>
                      <a:pt x="675" y="685"/>
                      <a:pt x="596" y="626"/>
                    </a:cubicBezTo>
                    <a:cubicBezTo>
                      <a:pt x="417" y="487"/>
                      <a:pt x="308" y="298"/>
                      <a:pt x="308" y="298"/>
                    </a:cubicBezTo>
                    <a:cubicBezTo>
                      <a:pt x="308" y="298"/>
                      <a:pt x="298" y="288"/>
                      <a:pt x="298" y="279"/>
                    </a:cubicBezTo>
                    <a:cubicBezTo>
                      <a:pt x="297" y="285"/>
                      <a:pt x="294" y="288"/>
                      <a:pt x="291" y="288"/>
                    </a:cubicBezTo>
                    <a:cubicBezTo>
                      <a:pt x="264" y="288"/>
                      <a:pt x="183" y="152"/>
                      <a:pt x="140" y="100"/>
                    </a:cubicBezTo>
                    <a:cubicBezTo>
                      <a:pt x="100" y="31"/>
                      <a:pt x="110" y="3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79" name="Google Shape;3879;p21"/>
              <p:cNvSpPr/>
              <p:nvPr/>
            </p:nvSpPr>
            <p:spPr>
              <a:xfrm>
                <a:off x="10962021" y="-84749"/>
                <a:ext cx="43637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88" extrusionOk="0">
                    <a:moveTo>
                      <a:pt x="241" y="0"/>
                    </a:moveTo>
                    <a:lnTo>
                      <a:pt x="241" y="0"/>
                    </a:lnTo>
                    <a:cubicBezTo>
                      <a:pt x="211" y="20"/>
                      <a:pt x="152" y="60"/>
                      <a:pt x="181" y="129"/>
                    </a:cubicBezTo>
                    <a:cubicBezTo>
                      <a:pt x="208" y="182"/>
                      <a:pt x="173" y="199"/>
                      <a:pt x="134" y="199"/>
                    </a:cubicBezTo>
                    <a:cubicBezTo>
                      <a:pt x="115" y="199"/>
                      <a:pt x="96" y="195"/>
                      <a:pt x="82" y="188"/>
                    </a:cubicBezTo>
                    <a:cubicBezTo>
                      <a:pt x="78" y="187"/>
                      <a:pt x="74" y="187"/>
                      <a:pt x="70" y="187"/>
                    </a:cubicBezTo>
                    <a:cubicBezTo>
                      <a:pt x="34" y="187"/>
                      <a:pt x="0" y="222"/>
                      <a:pt x="62" y="258"/>
                    </a:cubicBezTo>
                    <a:cubicBezTo>
                      <a:pt x="72" y="268"/>
                      <a:pt x="72" y="278"/>
                      <a:pt x="82" y="288"/>
                    </a:cubicBezTo>
                    <a:cubicBezTo>
                      <a:pt x="181" y="268"/>
                      <a:pt x="271" y="129"/>
                      <a:pt x="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0" name="Google Shape;3880;p21"/>
              <p:cNvSpPr/>
              <p:nvPr/>
            </p:nvSpPr>
            <p:spPr>
              <a:xfrm>
                <a:off x="10813880" y="716664"/>
                <a:ext cx="70528" cy="92749"/>
              </a:xfrm>
              <a:custGeom>
                <a:avLst/>
                <a:gdLst/>
                <a:ahLst/>
                <a:cxnLst/>
                <a:rect l="l" t="t" r="r" b="b"/>
                <a:pathLst>
                  <a:path w="438" h="576" extrusionOk="0">
                    <a:moveTo>
                      <a:pt x="249" y="1"/>
                    </a:moveTo>
                    <a:lnTo>
                      <a:pt x="249" y="1"/>
                    </a:lnTo>
                    <a:cubicBezTo>
                      <a:pt x="209" y="20"/>
                      <a:pt x="259" y="90"/>
                      <a:pt x="249" y="120"/>
                    </a:cubicBezTo>
                    <a:cubicBezTo>
                      <a:pt x="245" y="131"/>
                      <a:pt x="239" y="135"/>
                      <a:pt x="231" y="135"/>
                    </a:cubicBezTo>
                    <a:cubicBezTo>
                      <a:pt x="217" y="135"/>
                      <a:pt x="196" y="126"/>
                      <a:pt x="160" y="120"/>
                    </a:cubicBezTo>
                    <a:cubicBezTo>
                      <a:pt x="146" y="115"/>
                      <a:pt x="134" y="113"/>
                      <a:pt x="124" y="113"/>
                    </a:cubicBezTo>
                    <a:cubicBezTo>
                      <a:pt x="91" y="113"/>
                      <a:pt x="76" y="134"/>
                      <a:pt x="60" y="149"/>
                    </a:cubicBezTo>
                    <a:cubicBezTo>
                      <a:pt x="31" y="248"/>
                      <a:pt x="11" y="358"/>
                      <a:pt x="1" y="457"/>
                    </a:cubicBezTo>
                    <a:cubicBezTo>
                      <a:pt x="21" y="427"/>
                      <a:pt x="50" y="377"/>
                      <a:pt x="90" y="308"/>
                    </a:cubicBezTo>
                    <a:cubicBezTo>
                      <a:pt x="115" y="263"/>
                      <a:pt x="135" y="248"/>
                      <a:pt x="150" y="248"/>
                    </a:cubicBezTo>
                    <a:cubicBezTo>
                      <a:pt x="164" y="248"/>
                      <a:pt x="174" y="263"/>
                      <a:pt x="179" y="278"/>
                    </a:cubicBezTo>
                    <a:cubicBezTo>
                      <a:pt x="199" y="308"/>
                      <a:pt x="150" y="358"/>
                      <a:pt x="130" y="387"/>
                    </a:cubicBezTo>
                    <a:cubicBezTo>
                      <a:pt x="120" y="417"/>
                      <a:pt x="100" y="526"/>
                      <a:pt x="130" y="576"/>
                    </a:cubicBezTo>
                    <a:cubicBezTo>
                      <a:pt x="140" y="566"/>
                      <a:pt x="160" y="546"/>
                      <a:pt x="179" y="526"/>
                    </a:cubicBezTo>
                    <a:cubicBezTo>
                      <a:pt x="179" y="516"/>
                      <a:pt x="169" y="496"/>
                      <a:pt x="169" y="496"/>
                    </a:cubicBezTo>
                    <a:cubicBezTo>
                      <a:pt x="169" y="463"/>
                      <a:pt x="220" y="357"/>
                      <a:pt x="253" y="357"/>
                    </a:cubicBezTo>
                    <a:cubicBezTo>
                      <a:pt x="259" y="357"/>
                      <a:pt x="264" y="360"/>
                      <a:pt x="269" y="367"/>
                    </a:cubicBezTo>
                    <a:cubicBezTo>
                      <a:pt x="278" y="377"/>
                      <a:pt x="288" y="377"/>
                      <a:pt x="298" y="377"/>
                    </a:cubicBezTo>
                    <a:cubicBezTo>
                      <a:pt x="437" y="159"/>
                      <a:pt x="358" y="10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1" name="Google Shape;3881;p21"/>
              <p:cNvSpPr/>
              <p:nvPr/>
            </p:nvSpPr>
            <p:spPr>
              <a:xfrm>
                <a:off x="10956063" y="496867"/>
                <a:ext cx="71977" cy="7793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484" extrusionOk="0">
                    <a:moveTo>
                      <a:pt x="276" y="1"/>
                    </a:moveTo>
                    <a:cubicBezTo>
                      <a:pt x="259" y="1"/>
                      <a:pt x="248" y="13"/>
                      <a:pt x="238" y="27"/>
                    </a:cubicBezTo>
                    <a:cubicBezTo>
                      <a:pt x="218" y="57"/>
                      <a:pt x="278" y="106"/>
                      <a:pt x="298" y="136"/>
                    </a:cubicBezTo>
                    <a:cubicBezTo>
                      <a:pt x="308" y="156"/>
                      <a:pt x="347" y="295"/>
                      <a:pt x="288" y="334"/>
                    </a:cubicBezTo>
                    <a:cubicBezTo>
                      <a:pt x="280" y="340"/>
                      <a:pt x="274" y="343"/>
                      <a:pt x="269" y="343"/>
                    </a:cubicBezTo>
                    <a:cubicBezTo>
                      <a:pt x="241" y="343"/>
                      <a:pt x="248" y="260"/>
                      <a:pt x="248" y="235"/>
                    </a:cubicBezTo>
                    <a:cubicBezTo>
                      <a:pt x="248" y="202"/>
                      <a:pt x="199" y="105"/>
                      <a:pt x="160" y="105"/>
                    </a:cubicBezTo>
                    <a:cubicBezTo>
                      <a:pt x="152" y="105"/>
                      <a:pt x="145" y="108"/>
                      <a:pt x="139" y="116"/>
                    </a:cubicBezTo>
                    <a:cubicBezTo>
                      <a:pt x="134" y="121"/>
                      <a:pt x="127" y="124"/>
                      <a:pt x="118" y="124"/>
                    </a:cubicBezTo>
                    <a:cubicBezTo>
                      <a:pt x="109" y="124"/>
                      <a:pt x="99" y="121"/>
                      <a:pt x="90" y="116"/>
                    </a:cubicBezTo>
                    <a:cubicBezTo>
                      <a:pt x="80" y="136"/>
                      <a:pt x="70" y="156"/>
                      <a:pt x="60" y="176"/>
                    </a:cubicBezTo>
                    <a:cubicBezTo>
                      <a:pt x="40" y="196"/>
                      <a:pt x="20" y="225"/>
                      <a:pt x="0" y="245"/>
                    </a:cubicBezTo>
                    <a:cubicBezTo>
                      <a:pt x="40" y="275"/>
                      <a:pt x="80" y="344"/>
                      <a:pt x="80" y="424"/>
                    </a:cubicBezTo>
                    <a:cubicBezTo>
                      <a:pt x="80" y="473"/>
                      <a:pt x="99" y="483"/>
                      <a:pt x="119" y="483"/>
                    </a:cubicBezTo>
                    <a:cubicBezTo>
                      <a:pt x="139" y="463"/>
                      <a:pt x="179" y="443"/>
                      <a:pt x="218" y="434"/>
                    </a:cubicBezTo>
                    <a:cubicBezTo>
                      <a:pt x="447" y="384"/>
                      <a:pt x="437" y="285"/>
                      <a:pt x="427" y="176"/>
                    </a:cubicBezTo>
                    <a:cubicBezTo>
                      <a:pt x="407" y="156"/>
                      <a:pt x="377" y="106"/>
                      <a:pt x="347" y="57"/>
                    </a:cubicBezTo>
                    <a:cubicBezTo>
                      <a:pt x="316" y="15"/>
                      <a:pt x="293" y="1"/>
                      <a:pt x="2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2" name="Google Shape;3882;p21"/>
              <p:cNvSpPr/>
              <p:nvPr/>
            </p:nvSpPr>
            <p:spPr>
              <a:xfrm>
                <a:off x="10917740" y="11060"/>
                <a:ext cx="175837" cy="103860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645" extrusionOk="0">
                    <a:moveTo>
                      <a:pt x="665" y="1"/>
                    </a:moveTo>
                    <a:cubicBezTo>
                      <a:pt x="627" y="1"/>
                      <a:pt x="593" y="16"/>
                      <a:pt x="556" y="50"/>
                    </a:cubicBezTo>
                    <a:cubicBezTo>
                      <a:pt x="516" y="79"/>
                      <a:pt x="456" y="89"/>
                      <a:pt x="397" y="89"/>
                    </a:cubicBezTo>
                    <a:cubicBezTo>
                      <a:pt x="397" y="99"/>
                      <a:pt x="397" y="119"/>
                      <a:pt x="397" y="129"/>
                    </a:cubicBezTo>
                    <a:cubicBezTo>
                      <a:pt x="407" y="129"/>
                      <a:pt x="417" y="139"/>
                      <a:pt x="417" y="149"/>
                    </a:cubicBezTo>
                    <a:cubicBezTo>
                      <a:pt x="466" y="198"/>
                      <a:pt x="456" y="218"/>
                      <a:pt x="407" y="218"/>
                    </a:cubicBezTo>
                    <a:cubicBezTo>
                      <a:pt x="407" y="238"/>
                      <a:pt x="407" y="268"/>
                      <a:pt x="417" y="297"/>
                    </a:cubicBezTo>
                    <a:cubicBezTo>
                      <a:pt x="421" y="369"/>
                      <a:pt x="397" y="394"/>
                      <a:pt x="369" y="394"/>
                    </a:cubicBezTo>
                    <a:cubicBezTo>
                      <a:pt x="331" y="394"/>
                      <a:pt x="286" y="347"/>
                      <a:pt x="298" y="307"/>
                    </a:cubicBezTo>
                    <a:cubicBezTo>
                      <a:pt x="318" y="258"/>
                      <a:pt x="288" y="218"/>
                      <a:pt x="209" y="178"/>
                    </a:cubicBezTo>
                    <a:cubicBezTo>
                      <a:pt x="169" y="198"/>
                      <a:pt x="179" y="258"/>
                      <a:pt x="169" y="288"/>
                    </a:cubicBezTo>
                    <a:cubicBezTo>
                      <a:pt x="179" y="288"/>
                      <a:pt x="179" y="297"/>
                      <a:pt x="179" y="307"/>
                    </a:cubicBezTo>
                    <a:cubicBezTo>
                      <a:pt x="189" y="317"/>
                      <a:pt x="189" y="317"/>
                      <a:pt x="189" y="317"/>
                    </a:cubicBezTo>
                    <a:cubicBezTo>
                      <a:pt x="209" y="357"/>
                      <a:pt x="258" y="397"/>
                      <a:pt x="367" y="466"/>
                    </a:cubicBezTo>
                    <a:cubicBezTo>
                      <a:pt x="444" y="512"/>
                      <a:pt x="439" y="534"/>
                      <a:pt x="403" y="534"/>
                    </a:cubicBezTo>
                    <a:cubicBezTo>
                      <a:pt x="368" y="534"/>
                      <a:pt x="306" y="514"/>
                      <a:pt x="258" y="476"/>
                    </a:cubicBezTo>
                    <a:cubicBezTo>
                      <a:pt x="169" y="407"/>
                      <a:pt x="139" y="387"/>
                      <a:pt x="80" y="307"/>
                    </a:cubicBezTo>
                    <a:cubicBezTo>
                      <a:pt x="50" y="327"/>
                      <a:pt x="30" y="387"/>
                      <a:pt x="10" y="456"/>
                    </a:cubicBezTo>
                    <a:cubicBezTo>
                      <a:pt x="10" y="456"/>
                      <a:pt x="10" y="466"/>
                      <a:pt x="10" y="466"/>
                    </a:cubicBezTo>
                    <a:cubicBezTo>
                      <a:pt x="10" y="466"/>
                      <a:pt x="10" y="466"/>
                      <a:pt x="10" y="476"/>
                    </a:cubicBezTo>
                    <a:cubicBezTo>
                      <a:pt x="0" y="516"/>
                      <a:pt x="40" y="506"/>
                      <a:pt x="70" y="525"/>
                    </a:cubicBezTo>
                    <a:cubicBezTo>
                      <a:pt x="77" y="520"/>
                      <a:pt x="83" y="518"/>
                      <a:pt x="89" y="518"/>
                    </a:cubicBezTo>
                    <a:cubicBezTo>
                      <a:pt x="113" y="518"/>
                      <a:pt x="123" y="564"/>
                      <a:pt x="139" y="605"/>
                    </a:cubicBezTo>
                    <a:cubicBezTo>
                      <a:pt x="159" y="605"/>
                      <a:pt x="189" y="585"/>
                      <a:pt x="218" y="565"/>
                    </a:cubicBezTo>
                    <a:cubicBezTo>
                      <a:pt x="228" y="555"/>
                      <a:pt x="238" y="545"/>
                      <a:pt x="248" y="545"/>
                    </a:cubicBezTo>
                    <a:cubicBezTo>
                      <a:pt x="265" y="532"/>
                      <a:pt x="280" y="525"/>
                      <a:pt x="296" y="525"/>
                    </a:cubicBezTo>
                    <a:cubicBezTo>
                      <a:pt x="326" y="525"/>
                      <a:pt x="362" y="549"/>
                      <a:pt x="427" y="595"/>
                    </a:cubicBezTo>
                    <a:cubicBezTo>
                      <a:pt x="456" y="615"/>
                      <a:pt x="466" y="635"/>
                      <a:pt x="466" y="644"/>
                    </a:cubicBezTo>
                    <a:cubicBezTo>
                      <a:pt x="492" y="639"/>
                      <a:pt x="516" y="637"/>
                      <a:pt x="538" y="637"/>
                    </a:cubicBezTo>
                    <a:cubicBezTo>
                      <a:pt x="583" y="637"/>
                      <a:pt x="622" y="644"/>
                      <a:pt x="660" y="644"/>
                    </a:cubicBezTo>
                    <a:cubicBezTo>
                      <a:pt x="698" y="644"/>
                      <a:pt x="734" y="637"/>
                      <a:pt x="774" y="605"/>
                    </a:cubicBezTo>
                    <a:cubicBezTo>
                      <a:pt x="843" y="545"/>
                      <a:pt x="1022" y="466"/>
                      <a:pt x="1091" y="387"/>
                    </a:cubicBezTo>
                    <a:cubicBezTo>
                      <a:pt x="1071" y="357"/>
                      <a:pt x="1051" y="317"/>
                      <a:pt x="1061" y="278"/>
                    </a:cubicBezTo>
                    <a:cubicBezTo>
                      <a:pt x="1071" y="258"/>
                      <a:pt x="1081" y="238"/>
                      <a:pt x="1091" y="228"/>
                    </a:cubicBezTo>
                    <a:cubicBezTo>
                      <a:pt x="1081" y="218"/>
                      <a:pt x="1071" y="208"/>
                      <a:pt x="1061" y="198"/>
                    </a:cubicBezTo>
                    <a:cubicBezTo>
                      <a:pt x="952" y="258"/>
                      <a:pt x="982" y="248"/>
                      <a:pt x="1002" y="307"/>
                    </a:cubicBezTo>
                    <a:cubicBezTo>
                      <a:pt x="1013" y="347"/>
                      <a:pt x="969" y="394"/>
                      <a:pt x="933" y="394"/>
                    </a:cubicBezTo>
                    <a:cubicBezTo>
                      <a:pt x="906" y="394"/>
                      <a:pt x="884" y="369"/>
                      <a:pt x="893" y="297"/>
                    </a:cubicBezTo>
                    <a:cubicBezTo>
                      <a:pt x="903" y="208"/>
                      <a:pt x="883" y="139"/>
                      <a:pt x="873" y="89"/>
                    </a:cubicBezTo>
                    <a:cubicBezTo>
                      <a:pt x="780" y="31"/>
                      <a:pt x="718" y="1"/>
                      <a:pt x="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3" name="Google Shape;3883;p21"/>
              <p:cNvSpPr/>
              <p:nvPr/>
            </p:nvSpPr>
            <p:spPr>
              <a:xfrm>
                <a:off x="10978606" y="-107293"/>
                <a:ext cx="1594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99" h="51" extrusionOk="0">
                    <a:moveTo>
                      <a:pt x="45" y="0"/>
                    </a:moveTo>
                    <a:cubicBezTo>
                      <a:pt x="1" y="0"/>
                      <a:pt x="35" y="42"/>
                      <a:pt x="69" y="42"/>
                    </a:cubicBezTo>
                    <a:cubicBezTo>
                      <a:pt x="72" y="42"/>
                      <a:pt x="75" y="42"/>
                      <a:pt x="78" y="41"/>
                    </a:cubicBezTo>
                    <a:cubicBezTo>
                      <a:pt x="85" y="41"/>
                      <a:pt x="91" y="41"/>
                      <a:pt x="94" y="43"/>
                    </a:cubicBezTo>
                    <a:lnTo>
                      <a:pt x="94" y="43"/>
                    </a:lnTo>
                    <a:cubicBezTo>
                      <a:pt x="86" y="26"/>
                      <a:pt x="76" y="10"/>
                      <a:pt x="59" y="1"/>
                    </a:cubicBezTo>
                    <a:cubicBezTo>
                      <a:pt x="53" y="0"/>
                      <a:pt x="49" y="0"/>
                      <a:pt x="45" y="0"/>
                    </a:cubicBezTo>
                    <a:close/>
                    <a:moveTo>
                      <a:pt x="94" y="43"/>
                    </a:moveTo>
                    <a:cubicBezTo>
                      <a:pt x="96" y="46"/>
                      <a:pt x="97" y="48"/>
                      <a:pt x="98" y="51"/>
                    </a:cubicBezTo>
                    <a:cubicBezTo>
                      <a:pt x="98" y="47"/>
                      <a:pt x="97" y="45"/>
                      <a:pt x="94" y="4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4" name="Google Shape;3884;p21"/>
              <p:cNvSpPr/>
              <p:nvPr/>
            </p:nvSpPr>
            <p:spPr>
              <a:xfrm>
                <a:off x="10956063" y="-193440"/>
                <a:ext cx="119801" cy="152488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47" extrusionOk="0">
                    <a:moveTo>
                      <a:pt x="397" y="1"/>
                    </a:moveTo>
                    <a:cubicBezTo>
                      <a:pt x="397" y="11"/>
                      <a:pt x="387" y="21"/>
                      <a:pt x="387" y="31"/>
                    </a:cubicBezTo>
                    <a:cubicBezTo>
                      <a:pt x="380" y="38"/>
                      <a:pt x="374" y="40"/>
                      <a:pt x="370" y="40"/>
                    </a:cubicBezTo>
                    <a:cubicBezTo>
                      <a:pt x="364" y="40"/>
                      <a:pt x="359" y="37"/>
                      <a:pt x="352" y="37"/>
                    </a:cubicBezTo>
                    <a:cubicBezTo>
                      <a:pt x="343" y="37"/>
                      <a:pt x="330" y="44"/>
                      <a:pt x="308" y="80"/>
                    </a:cubicBezTo>
                    <a:cubicBezTo>
                      <a:pt x="283" y="118"/>
                      <a:pt x="268" y="134"/>
                      <a:pt x="257" y="134"/>
                    </a:cubicBezTo>
                    <a:cubicBezTo>
                      <a:pt x="241" y="134"/>
                      <a:pt x="232" y="102"/>
                      <a:pt x="209" y="50"/>
                    </a:cubicBezTo>
                    <a:cubicBezTo>
                      <a:pt x="199" y="24"/>
                      <a:pt x="180" y="14"/>
                      <a:pt x="157" y="14"/>
                    </a:cubicBezTo>
                    <a:cubicBezTo>
                      <a:pt x="110" y="14"/>
                      <a:pt x="47" y="54"/>
                      <a:pt x="0" y="80"/>
                    </a:cubicBezTo>
                    <a:cubicBezTo>
                      <a:pt x="108" y="188"/>
                      <a:pt x="179" y="268"/>
                      <a:pt x="254" y="268"/>
                    </a:cubicBezTo>
                    <a:cubicBezTo>
                      <a:pt x="290" y="268"/>
                      <a:pt x="326" y="250"/>
                      <a:pt x="367" y="209"/>
                    </a:cubicBezTo>
                    <a:lnTo>
                      <a:pt x="367" y="209"/>
                    </a:lnTo>
                    <a:cubicBezTo>
                      <a:pt x="357" y="269"/>
                      <a:pt x="337" y="338"/>
                      <a:pt x="328" y="358"/>
                    </a:cubicBezTo>
                    <a:cubicBezTo>
                      <a:pt x="308" y="417"/>
                      <a:pt x="318" y="417"/>
                      <a:pt x="318" y="497"/>
                    </a:cubicBezTo>
                    <a:cubicBezTo>
                      <a:pt x="585" y="606"/>
                      <a:pt x="496" y="596"/>
                      <a:pt x="447" y="744"/>
                    </a:cubicBezTo>
                    <a:cubicBezTo>
                      <a:pt x="424" y="843"/>
                      <a:pt x="534" y="947"/>
                      <a:pt x="631" y="947"/>
                    </a:cubicBezTo>
                    <a:cubicBezTo>
                      <a:pt x="661" y="947"/>
                      <a:pt x="691" y="937"/>
                      <a:pt x="714" y="913"/>
                    </a:cubicBezTo>
                    <a:cubicBezTo>
                      <a:pt x="734" y="863"/>
                      <a:pt x="744" y="824"/>
                      <a:pt x="724" y="824"/>
                    </a:cubicBezTo>
                    <a:cubicBezTo>
                      <a:pt x="714" y="828"/>
                      <a:pt x="701" y="830"/>
                      <a:pt x="688" y="830"/>
                    </a:cubicBezTo>
                    <a:cubicBezTo>
                      <a:pt x="637" y="830"/>
                      <a:pt x="573" y="801"/>
                      <a:pt x="565" y="754"/>
                    </a:cubicBezTo>
                    <a:cubicBezTo>
                      <a:pt x="561" y="725"/>
                      <a:pt x="553" y="720"/>
                      <a:pt x="546" y="720"/>
                    </a:cubicBezTo>
                    <a:cubicBezTo>
                      <a:pt x="542" y="720"/>
                      <a:pt x="538" y="721"/>
                      <a:pt x="535" y="721"/>
                    </a:cubicBezTo>
                    <a:cubicBezTo>
                      <a:pt x="531" y="721"/>
                      <a:pt x="528" y="720"/>
                      <a:pt x="526" y="715"/>
                    </a:cubicBezTo>
                    <a:cubicBezTo>
                      <a:pt x="516" y="695"/>
                      <a:pt x="556" y="556"/>
                      <a:pt x="605" y="487"/>
                    </a:cubicBezTo>
                    <a:cubicBezTo>
                      <a:pt x="628" y="448"/>
                      <a:pt x="675" y="434"/>
                      <a:pt x="658" y="434"/>
                    </a:cubicBezTo>
                    <a:cubicBezTo>
                      <a:pt x="653" y="434"/>
                      <a:pt x="643" y="435"/>
                      <a:pt x="625" y="437"/>
                    </a:cubicBezTo>
                    <a:cubicBezTo>
                      <a:pt x="564" y="445"/>
                      <a:pt x="520" y="535"/>
                      <a:pt x="504" y="535"/>
                    </a:cubicBezTo>
                    <a:cubicBezTo>
                      <a:pt x="499" y="535"/>
                      <a:pt x="496" y="527"/>
                      <a:pt x="496" y="506"/>
                    </a:cubicBezTo>
                    <a:cubicBezTo>
                      <a:pt x="486" y="407"/>
                      <a:pt x="486" y="288"/>
                      <a:pt x="466" y="229"/>
                    </a:cubicBezTo>
                    <a:cubicBezTo>
                      <a:pt x="456" y="209"/>
                      <a:pt x="447" y="169"/>
                      <a:pt x="437" y="110"/>
                    </a:cubicBezTo>
                    <a:cubicBezTo>
                      <a:pt x="456" y="90"/>
                      <a:pt x="476" y="60"/>
                      <a:pt x="486" y="31"/>
                    </a:cubicBezTo>
                    <a:lnTo>
                      <a:pt x="486" y="31"/>
                    </a:lnTo>
                    <a:cubicBezTo>
                      <a:pt x="467" y="50"/>
                      <a:pt x="460" y="65"/>
                      <a:pt x="452" y="65"/>
                    </a:cubicBezTo>
                    <a:cubicBezTo>
                      <a:pt x="448" y="65"/>
                      <a:pt x="444" y="61"/>
                      <a:pt x="437" y="50"/>
                    </a:cubicBezTo>
                    <a:cubicBezTo>
                      <a:pt x="427" y="40"/>
                      <a:pt x="417" y="31"/>
                      <a:pt x="417" y="21"/>
                    </a:cubicBezTo>
                    <a:cubicBezTo>
                      <a:pt x="407" y="21"/>
                      <a:pt x="407" y="1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5" name="Google Shape;3885;p21"/>
              <p:cNvSpPr/>
              <p:nvPr/>
            </p:nvSpPr>
            <p:spPr>
              <a:xfrm>
                <a:off x="11944262" y="2027393"/>
                <a:ext cx="46536" cy="3703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30" extrusionOk="0">
                    <a:moveTo>
                      <a:pt x="187" y="0"/>
                    </a:moveTo>
                    <a:cubicBezTo>
                      <a:pt x="1" y="0"/>
                      <a:pt x="149" y="71"/>
                      <a:pt x="288" y="229"/>
                    </a:cubicBezTo>
                    <a:lnTo>
                      <a:pt x="288" y="1"/>
                    </a:lnTo>
                    <a:cubicBezTo>
                      <a:pt x="275" y="1"/>
                      <a:pt x="262" y="5"/>
                      <a:pt x="249" y="5"/>
                    </a:cubicBezTo>
                    <a:cubicBezTo>
                      <a:pt x="242" y="5"/>
                      <a:pt x="236" y="4"/>
                      <a:pt x="229" y="1"/>
                    </a:cubicBezTo>
                    <a:cubicBezTo>
                      <a:pt x="214" y="0"/>
                      <a:pt x="200" y="0"/>
                      <a:pt x="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6" name="Google Shape;3886;p21"/>
              <p:cNvSpPr/>
              <p:nvPr/>
            </p:nvSpPr>
            <p:spPr>
              <a:xfrm>
                <a:off x="11955534" y="2400323"/>
                <a:ext cx="35264" cy="7197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447" extrusionOk="0">
                    <a:moveTo>
                      <a:pt x="69" y="1"/>
                    </a:moveTo>
                    <a:cubicBezTo>
                      <a:pt x="17" y="1"/>
                      <a:pt x="0" y="74"/>
                      <a:pt x="0" y="164"/>
                    </a:cubicBezTo>
                    <a:cubicBezTo>
                      <a:pt x="10" y="243"/>
                      <a:pt x="20" y="332"/>
                      <a:pt x="50" y="392"/>
                    </a:cubicBezTo>
                    <a:cubicBezTo>
                      <a:pt x="60" y="432"/>
                      <a:pt x="82" y="446"/>
                      <a:pt x="112" y="446"/>
                    </a:cubicBezTo>
                    <a:cubicBezTo>
                      <a:pt x="142" y="446"/>
                      <a:pt x="179" y="432"/>
                      <a:pt x="218" y="412"/>
                    </a:cubicBezTo>
                    <a:lnTo>
                      <a:pt x="218" y="164"/>
                    </a:lnTo>
                    <a:lnTo>
                      <a:pt x="218" y="55"/>
                    </a:lnTo>
                    <a:cubicBezTo>
                      <a:pt x="189" y="55"/>
                      <a:pt x="149" y="45"/>
                      <a:pt x="129" y="25"/>
                    </a:cubicBezTo>
                    <a:cubicBezTo>
                      <a:pt x="105" y="8"/>
                      <a:pt x="85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7" name="Google Shape;3887;p21"/>
              <p:cNvSpPr/>
              <p:nvPr/>
            </p:nvSpPr>
            <p:spPr>
              <a:xfrm>
                <a:off x="11985806" y="2282937"/>
                <a:ext cx="4992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0" extrusionOk="0">
                    <a:moveTo>
                      <a:pt x="30" y="0"/>
                    </a:moveTo>
                    <a:cubicBezTo>
                      <a:pt x="1" y="30"/>
                      <a:pt x="1" y="60"/>
                      <a:pt x="30" y="11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8" name="Google Shape;3888;p21"/>
              <p:cNvSpPr/>
              <p:nvPr/>
            </p:nvSpPr>
            <p:spPr>
              <a:xfrm>
                <a:off x="11342358" y="2099371"/>
                <a:ext cx="180667" cy="134293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34" extrusionOk="0">
                    <a:moveTo>
                      <a:pt x="626" y="0"/>
                    </a:moveTo>
                    <a:cubicBezTo>
                      <a:pt x="606" y="0"/>
                      <a:pt x="576" y="10"/>
                      <a:pt x="556" y="10"/>
                    </a:cubicBezTo>
                    <a:cubicBezTo>
                      <a:pt x="534" y="48"/>
                      <a:pt x="516" y="71"/>
                      <a:pt x="505" y="71"/>
                    </a:cubicBezTo>
                    <a:cubicBezTo>
                      <a:pt x="496" y="71"/>
                      <a:pt x="492" y="56"/>
                      <a:pt x="497" y="20"/>
                    </a:cubicBezTo>
                    <a:lnTo>
                      <a:pt x="497" y="20"/>
                    </a:lnTo>
                    <a:cubicBezTo>
                      <a:pt x="298" y="80"/>
                      <a:pt x="100" y="318"/>
                      <a:pt x="1" y="615"/>
                    </a:cubicBezTo>
                    <a:cubicBezTo>
                      <a:pt x="45" y="582"/>
                      <a:pt x="77" y="546"/>
                      <a:pt x="107" y="546"/>
                    </a:cubicBezTo>
                    <a:cubicBezTo>
                      <a:pt x="130" y="546"/>
                      <a:pt x="153" y="569"/>
                      <a:pt x="179" y="635"/>
                    </a:cubicBezTo>
                    <a:cubicBezTo>
                      <a:pt x="217" y="754"/>
                      <a:pt x="247" y="833"/>
                      <a:pt x="291" y="833"/>
                    </a:cubicBezTo>
                    <a:cubicBezTo>
                      <a:pt x="317" y="833"/>
                      <a:pt x="347" y="806"/>
                      <a:pt x="388" y="744"/>
                    </a:cubicBezTo>
                    <a:cubicBezTo>
                      <a:pt x="497" y="575"/>
                      <a:pt x="526" y="635"/>
                      <a:pt x="586" y="575"/>
                    </a:cubicBezTo>
                    <a:cubicBezTo>
                      <a:pt x="635" y="516"/>
                      <a:pt x="348" y="407"/>
                      <a:pt x="526" y="298"/>
                    </a:cubicBezTo>
                    <a:cubicBezTo>
                      <a:pt x="612" y="253"/>
                      <a:pt x="662" y="236"/>
                      <a:pt x="707" y="236"/>
                    </a:cubicBezTo>
                    <a:cubicBezTo>
                      <a:pt x="761" y="236"/>
                      <a:pt x="806" y="261"/>
                      <a:pt x="893" y="288"/>
                    </a:cubicBezTo>
                    <a:cubicBezTo>
                      <a:pt x="937" y="304"/>
                      <a:pt x="984" y="312"/>
                      <a:pt x="1027" y="312"/>
                    </a:cubicBezTo>
                    <a:cubicBezTo>
                      <a:pt x="1062" y="312"/>
                      <a:pt x="1095" y="307"/>
                      <a:pt x="1121" y="298"/>
                    </a:cubicBezTo>
                    <a:cubicBezTo>
                      <a:pt x="943" y="179"/>
                      <a:pt x="824" y="30"/>
                      <a:pt x="6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89" name="Google Shape;3889;p21"/>
              <p:cNvSpPr/>
              <p:nvPr/>
            </p:nvSpPr>
            <p:spPr>
              <a:xfrm>
                <a:off x="11452498" y="2605628"/>
                <a:ext cx="51366" cy="52654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7" extrusionOk="0">
                    <a:moveTo>
                      <a:pt x="133" y="0"/>
                    </a:moveTo>
                    <a:cubicBezTo>
                      <a:pt x="109" y="0"/>
                      <a:pt x="90" y="9"/>
                      <a:pt x="80" y="29"/>
                    </a:cubicBezTo>
                    <a:cubicBezTo>
                      <a:pt x="60" y="69"/>
                      <a:pt x="31" y="118"/>
                      <a:pt x="1" y="188"/>
                    </a:cubicBezTo>
                    <a:cubicBezTo>
                      <a:pt x="1" y="208"/>
                      <a:pt x="11" y="227"/>
                      <a:pt x="11" y="247"/>
                    </a:cubicBezTo>
                    <a:cubicBezTo>
                      <a:pt x="14" y="303"/>
                      <a:pt x="31" y="327"/>
                      <a:pt x="59" y="327"/>
                    </a:cubicBezTo>
                    <a:cubicBezTo>
                      <a:pt x="114" y="327"/>
                      <a:pt x="212" y="225"/>
                      <a:pt x="318" y="79"/>
                    </a:cubicBezTo>
                    <a:cubicBezTo>
                      <a:pt x="246" y="33"/>
                      <a:pt x="179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0" name="Google Shape;3890;p21"/>
              <p:cNvSpPr/>
              <p:nvPr/>
            </p:nvSpPr>
            <p:spPr>
              <a:xfrm>
                <a:off x="11962780" y="1692948"/>
                <a:ext cx="2801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53" extrusionOk="0">
                    <a:moveTo>
                      <a:pt x="146" y="0"/>
                    </a:moveTo>
                    <a:cubicBezTo>
                      <a:pt x="85" y="0"/>
                      <a:pt x="1" y="162"/>
                      <a:pt x="54" y="234"/>
                    </a:cubicBezTo>
                    <a:cubicBezTo>
                      <a:pt x="104" y="293"/>
                      <a:pt x="124" y="313"/>
                      <a:pt x="173" y="353"/>
                    </a:cubicBezTo>
                    <a:lnTo>
                      <a:pt x="173" y="26"/>
                    </a:lnTo>
                    <a:cubicBezTo>
                      <a:pt x="173" y="16"/>
                      <a:pt x="173" y="6"/>
                      <a:pt x="164" y="6"/>
                    </a:cubicBezTo>
                    <a:cubicBezTo>
                      <a:pt x="158" y="2"/>
                      <a:pt x="152" y="0"/>
                      <a:pt x="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1" name="Google Shape;3891;p21"/>
              <p:cNvSpPr/>
              <p:nvPr/>
            </p:nvSpPr>
            <p:spPr>
              <a:xfrm>
                <a:off x="11910769" y="2089548"/>
                <a:ext cx="8002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1" extrusionOk="0">
                    <a:moveTo>
                      <a:pt x="172" y="1"/>
                    </a:moveTo>
                    <a:cubicBezTo>
                      <a:pt x="0" y="1"/>
                      <a:pt x="149" y="398"/>
                      <a:pt x="149" y="398"/>
                    </a:cubicBezTo>
                    <a:cubicBezTo>
                      <a:pt x="149" y="398"/>
                      <a:pt x="264" y="520"/>
                      <a:pt x="396" y="520"/>
                    </a:cubicBezTo>
                    <a:cubicBezTo>
                      <a:pt x="419" y="520"/>
                      <a:pt x="443" y="516"/>
                      <a:pt x="467" y="507"/>
                    </a:cubicBezTo>
                    <a:cubicBezTo>
                      <a:pt x="477" y="507"/>
                      <a:pt x="487" y="497"/>
                      <a:pt x="496" y="497"/>
                    </a:cubicBezTo>
                    <a:lnTo>
                      <a:pt x="496" y="111"/>
                    </a:lnTo>
                    <a:lnTo>
                      <a:pt x="487" y="111"/>
                    </a:lnTo>
                    <a:cubicBezTo>
                      <a:pt x="338" y="81"/>
                      <a:pt x="477" y="111"/>
                      <a:pt x="229" y="12"/>
                    </a:cubicBezTo>
                    <a:cubicBezTo>
                      <a:pt x="207" y="4"/>
                      <a:pt x="188" y="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2" name="Google Shape;3892;p21"/>
              <p:cNvSpPr/>
              <p:nvPr/>
            </p:nvSpPr>
            <p:spPr>
              <a:xfrm>
                <a:off x="11847004" y="836465"/>
                <a:ext cx="143793" cy="204499"/>
              </a:xfrm>
              <a:custGeom>
                <a:avLst/>
                <a:gdLst/>
                <a:ahLst/>
                <a:cxnLst/>
                <a:rect l="l" t="t" r="r" b="b"/>
                <a:pathLst>
                  <a:path w="893" h="1270" extrusionOk="0">
                    <a:moveTo>
                      <a:pt x="620" y="1"/>
                    </a:moveTo>
                    <a:cubicBezTo>
                      <a:pt x="500" y="1"/>
                      <a:pt x="417" y="357"/>
                      <a:pt x="417" y="357"/>
                    </a:cubicBezTo>
                    <a:cubicBezTo>
                      <a:pt x="417" y="357"/>
                      <a:pt x="317" y="555"/>
                      <a:pt x="159" y="704"/>
                    </a:cubicBezTo>
                    <a:cubicBezTo>
                      <a:pt x="0" y="853"/>
                      <a:pt x="516" y="902"/>
                      <a:pt x="664" y="922"/>
                    </a:cubicBezTo>
                    <a:cubicBezTo>
                      <a:pt x="813" y="942"/>
                      <a:pt x="615" y="1111"/>
                      <a:pt x="724" y="1240"/>
                    </a:cubicBezTo>
                    <a:cubicBezTo>
                      <a:pt x="741" y="1260"/>
                      <a:pt x="761" y="1269"/>
                      <a:pt x="784" y="1269"/>
                    </a:cubicBezTo>
                    <a:cubicBezTo>
                      <a:pt x="815" y="1269"/>
                      <a:pt x="852" y="1253"/>
                      <a:pt x="892" y="1230"/>
                    </a:cubicBezTo>
                    <a:lnTo>
                      <a:pt x="892" y="357"/>
                    </a:lnTo>
                    <a:cubicBezTo>
                      <a:pt x="853" y="317"/>
                      <a:pt x="793" y="248"/>
                      <a:pt x="734" y="109"/>
                    </a:cubicBezTo>
                    <a:cubicBezTo>
                      <a:pt x="694" y="31"/>
                      <a:pt x="655" y="1"/>
                      <a:pt x="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3" name="Google Shape;3893;p21"/>
              <p:cNvSpPr/>
              <p:nvPr/>
            </p:nvSpPr>
            <p:spPr>
              <a:xfrm>
                <a:off x="11865844" y="1055779"/>
                <a:ext cx="126081" cy="23380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452" extrusionOk="0">
                    <a:moveTo>
                      <a:pt x="122" y="1"/>
                    </a:moveTo>
                    <a:cubicBezTo>
                      <a:pt x="0" y="1"/>
                      <a:pt x="121" y="414"/>
                      <a:pt x="121" y="512"/>
                    </a:cubicBezTo>
                    <a:cubicBezTo>
                      <a:pt x="121" y="631"/>
                      <a:pt x="91" y="750"/>
                      <a:pt x="319" y="810"/>
                    </a:cubicBezTo>
                    <a:cubicBezTo>
                      <a:pt x="537" y="879"/>
                      <a:pt x="468" y="1107"/>
                      <a:pt x="617" y="1355"/>
                    </a:cubicBezTo>
                    <a:cubicBezTo>
                      <a:pt x="652" y="1424"/>
                      <a:pt x="679" y="1452"/>
                      <a:pt x="704" y="1452"/>
                    </a:cubicBezTo>
                    <a:cubicBezTo>
                      <a:pt x="728" y="1452"/>
                      <a:pt x="751" y="1424"/>
                      <a:pt x="775" y="1385"/>
                    </a:cubicBezTo>
                    <a:lnTo>
                      <a:pt x="775" y="433"/>
                    </a:lnTo>
                    <a:cubicBezTo>
                      <a:pt x="769" y="428"/>
                      <a:pt x="764" y="426"/>
                      <a:pt x="759" y="426"/>
                    </a:cubicBezTo>
                    <a:cubicBezTo>
                      <a:pt x="734" y="426"/>
                      <a:pt x="730" y="492"/>
                      <a:pt x="756" y="601"/>
                    </a:cubicBezTo>
                    <a:cubicBezTo>
                      <a:pt x="783" y="709"/>
                      <a:pt x="755" y="762"/>
                      <a:pt x="702" y="762"/>
                    </a:cubicBezTo>
                    <a:cubicBezTo>
                      <a:pt x="639" y="762"/>
                      <a:pt x="540" y="684"/>
                      <a:pt x="458" y="532"/>
                    </a:cubicBezTo>
                    <a:cubicBezTo>
                      <a:pt x="300" y="264"/>
                      <a:pt x="359" y="116"/>
                      <a:pt x="171" y="16"/>
                    </a:cubicBezTo>
                    <a:cubicBezTo>
                      <a:pt x="151" y="6"/>
                      <a:pt x="135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4" name="Google Shape;3894;p21"/>
              <p:cNvSpPr/>
              <p:nvPr/>
            </p:nvSpPr>
            <p:spPr>
              <a:xfrm>
                <a:off x="11791129" y="572709"/>
                <a:ext cx="199668" cy="206592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1283" extrusionOk="0">
                    <a:moveTo>
                      <a:pt x="1169" y="1"/>
                    </a:moveTo>
                    <a:cubicBezTo>
                      <a:pt x="1146" y="1"/>
                      <a:pt x="1125" y="19"/>
                      <a:pt x="1111" y="72"/>
                    </a:cubicBezTo>
                    <a:cubicBezTo>
                      <a:pt x="1071" y="223"/>
                      <a:pt x="944" y="296"/>
                      <a:pt x="835" y="296"/>
                    </a:cubicBezTo>
                    <a:cubicBezTo>
                      <a:pt x="779" y="296"/>
                      <a:pt x="727" y="277"/>
                      <a:pt x="694" y="240"/>
                    </a:cubicBezTo>
                    <a:cubicBezTo>
                      <a:pt x="660" y="209"/>
                      <a:pt x="629" y="195"/>
                      <a:pt x="595" y="195"/>
                    </a:cubicBezTo>
                    <a:cubicBezTo>
                      <a:pt x="519" y="195"/>
                      <a:pt x="429" y="266"/>
                      <a:pt x="258" y="389"/>
                    </a:cubicBezTo>
                    <a:cubicBezTo>
                      <a:pt x="0" y="567"/>
                      <a:pt x="387" y="716"/>
                      <a:pt x="496" y="835"/>
                    </a:cubicBezTo>
                    <a:cubicBezTo>
                      <a:pt x="529" y="866"/>
                      <a:pt x="560" y="874"/>
                      <a:pt x="592" y="874"/>
                    </a:cubicBezTo>
                    <a:cubicBezTo>
                      <a:pt x="627" y="874"/>
                      <a:pt x="664" y="864"/>
                      <a:pt x="706" y="864"/>
                    </a:cubicBezTo>
                    <a:cubicBezTo>
                      <a:pt x="763" y="864"/>
                      <a:pt x="832" y="882"/>
                      <a:pt x="922" y="964"/>
                    </a:cubicBezTo>
                    <a:cubicBezTo>
                      <a:pt x="1097" y="1123"/>
                      <a:pt x="1113" y="1283"/>
                      <a:pt x="1158" y="1283"/>
                    </a:cubicBezTo>
                    <a:cubicBezTo>
                      <a:pt x="1169" y="1283"/>
                      <a:pt x="1182" y="1273"/>
                      <a:pt x="1200" y="1252"/>
                    </a:cubicBezTo>
                    <a:cubicBezTo>
                      <a:pt x="1220" y="1242"/>
                      <a:pt x="1230" y="1232"/>
                      <a:pt x="1239" y="1222"/>
                    </a:cubicBezTo>
                    <a:lnTo>
                      <a:pt x="1239" y="42"/>
                    </a:lnTo>
                    <a:cubicBezTo>
                      <a:pt x="1219" y="21"/>
                      <a:pt x="1193" y="1"/>
                      <a:pt x="1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5" name="Google Shape;3895;p21"/>
              <p:cNvSpPr/>
              <p:nvPr/>
            </p:nvSpPr>
            <p:spPr>
              <a:xfrm>
                <a:off x="11923651" y="2729938"/>
                <a:ext cx="67146" cy="10772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669" extrusionOk="0">
                    <a:moveTo>
                      <a:pt x="416" y="1"/>
                    </a:moveTo>
                    <a:cubicBezTo>
                      <a:pt x="357" y="11"/>
                      <a:pt x="307" y="21"/>
                      <a:pt x="288" y="60"/>
                    </a:cubicBezTo>
                    <a:cubicBezTo>
                      <a:pt x="248" y="140"/>
                      <a:pt x="228" y="259"/>
                      <a:pt x="109" y="328"/>
                    </a:cubicBezTo>
                    <a:cubicBezTo>
                      <a:pt x="0" y="397"/>
                      <a:pt x="228" y="635"/>
                      <a:pt x="307" y="665"/>
                    </a:cubicBezTo>
                    <a:cubicBezTo>
                      <a:pt x="317" y="668"/>
                      <a:pt x="327" y="669"/>
                      <a:pt x="336" y="669"/>
                    </a:cubicBezTo>
                    <a:cubicBezTo>
                      <a:pt x="363" y="669"/>
                      <a:pt x="387" y="658"/>
                      <a:pt x="416" y="635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6" name="Google Shape;3896;p21"/>
              <p:cNvSpPr/>
              <p:nvPr/>
            </p:nvSpPr>
            <p:spPr>
              <a:xfrm>
                <a:off x="11417717" y="1703092"/>
                <a:ext cx="950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1" y="0"/>
                    </a:moveTo>
                    <a:cubicBezTo>
                      <a:pt x="7" y="0"/>
                      <a:pt x="0" y="28"/>
                      <a:pt x="9" y="72"/>
                    </a:cubicBezTo>
                    <a:cubicBezTo>
                      <a:pt x="29" y="52"/>
                      <a:pt x="48" y="22"/>
                      <a:pt x="58" y="2"/>
                    </a:cubicBezTo>
                    <a:cubicBezTo>
                      <a:pt x="52" y="1"/>
                      <a:pt x="46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7" name="Google Shape;3897;p21"/>
              <p:cNvSpPr/>
              <p:nvPr/>
            </p:nvSpPr>
            <p:spPr>
              <a:xfrm>
                <a:off x="11372469" y="1413895"/>
                <a:ext cx="30755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63" extrusionOk="0">
                    <a:moveTo>
                      <a:pt x="65" y="0"/>
                    </a:moveTo>
                    <a:cubicBezTo>
                      <a:pt x="1" y="0"/>
                      <a:pt x="23" y="81"/>
                      <a:pt x="72" y="162"/>
                    </a:cubicBezTo>
                    <a:cubicBezTo>
                      <a:pt x="91" y="152"/>
                      <a:pt x="141" y="103"/>
                      <a:pt x="191" y="33"/>
                    </a:cubicBezTo>
                    <a:cubicBezTo>
                      <a:pt x="171" y="23"/>
                      <a:pt x="151" y="23"/>
                      <a:pt x="121" y="13"/>
                    </a:cubicBezTo>
                    <a:cubicBezTo>
                      <a:pt x="98" y="4"/>
                      <a:pt x="79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8" name="Google Shape;3898;p21"/>
              <p:cNvSpPr/>
              <p:nvPr/>
            </p:nvSpPr>
            <p:spPr>
              <a:xfrm>
                <a:off x="11419810" y="1370257"/>
                <a:ext cx="28179" cy="1400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7" extrusionOk="0">
                    <a:moveTo>
                      <a:pt x="85" y="1"/>
                    </a:moveTo>
                    <a:cubicBezTo>
                      <a:pt x="0" y="1"/>
                      <a:pt x="32" y="31"/>
                      <a:pt x="95" y="86"/>
                    </a:cubicBezTo>
                    <a:cubicBezTo>
                      <a:pt x="121" y="60"/>
                      <a:pt x="148" y="33"/>
                      <a:pt x="174" y="7"/>
                    </a:cubicBezTo>
                    <a:lnTo>
                      <a:pt x="174" y="7"/>
                    </a:lnTo>
                    <a:cubicBezTo>
                      <a:pt x="136" y="3"/>
                      <a:pt x="106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99" name="Google Shape;3899;p21"/>
              <p:cNvSpPr/>
              <p:nvPr/>
            </p:nvSpPr>
            <p:spPr>
              <a:xfrm>
                <a:off x="11503864" y="825515"/>
                <a:ext cx="19162" cy="25442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58" extrusionOk="0">
                    <a:moveTo>
                      <a:pt x="73" y="0"/>
                    </a:moveTo>
                    <a:cubicBezTo>
                      <a:pt x="0" y="0"/>
                      <a:pt x="5" y="90"/>
                      <a:pt x="39" y="157"/>
                    </a:cubicBezTo>
                    <a:cubicBezTo>
                      <a:pt x="59" y="118"/>
                      <a:pt x="89" y="68"/>
                      <a:pt x="118" y="9"/>
                    </a:cubicBezTo>
                    <a:cubicBezTo>
                      <a:pt x="101" y="3"/>
                      <a:pt x="86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0" name="Google Shape;3900;p21"/>
              <p:cNvSpPr/>
              <p:nvPr/>
            </p:nvSpPr>
            <p:spPr>
              <a:xfrm>
                <a:off x="11247676" y="2001952"/>
                <a:ext cx="64570" cy="105148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53" extrusionOk="0">
                    <a:moveTo>
                      <a:pt x="400" y="0"/>
                    </a:moveTo>
                    <a:lnTo>
                      <a:pt x="73" y="50"/>
                    </a:lnTo>
                    <a:cubicBezTo>
                      <a:pt x="93" y="50"/>
                      <a:pt x="103" y="60"/>
                      <a:pt x="113" y="70"/>
                    </a:cubicBezTo>
                    <a:cubicBezTo>
                      <a:pt x="272" y="199"/>
                      <a:pt x="14" y="238"/>
                      <a:pt x="4" y="526"/>
                    </a:cubicBezTo>
                    <a:cubicBezTo>
                      <a:pt x="1" y="618"/>
                      <a:pt x="12" y="653"/>
                      <a:pt x="32" y="653"/>
                    </a:cubicBezTo>
                    <a:cubicBezTo>
                      <a:pt x="76" y="653"/>
                      <a:pt x="163" y="477"/>
                      <a:pt x="232" y="367"/>
                    </a:cubicBezTo>
                    <a:cubicBezTo>
                      <a:pt x="301" y="248"/>
                      <a:pt x="331" y="169"/>
                      <a:pt x="371" y="80"/>
                    </a:cubicBezTo>
                    <a:cubicBezTo>
                      <a:pt x="381" y="50"/>
                      <a:pt x="391" y="3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1" name="Google Shape;3901;p21"/>
              <p:cNvSpPr/>
              <p:nvPr/>
            </p:nvSpPr>
            <p:spPr>
              <a:xfrm>
                <a:off x="11428183" y="1051109"/>
                <a:ext cx="5168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53" extrusionOk="0">
                    <a:moveTo>
                      <a:pt x="160" y="0"/>
                    </a:moveTo>
                    <a:cubicBezTo>
                      <a:pt x="91" y="0"/>
                      <a:pt x="0" y="152"/>
                      <a:pt x="63" y="224"/>
                    </a:cubicBezTo>
                    <a:cubicBezTo>
                      <a:pt x="112" y="283"/>
                      <a:pt x="142" y="293"/>
                      <a:pt x="211" y="353"/>
                    </a:cubicBezTo>
                    <a:cubicBezTo>
                      <a:pt x="253" y="294"/>
                      <a:pt x="288" y="271"/>
                      <a:pt x="310" y="271"/>
                    </a:cubicBezTo>
                    <a:cubicBezTo>
                      <a:pt x="314" y="271"/>
                      <a:pt x="317" y="272"/>
                      <a:pt x="321" y="273"/>
                    </a:cubicBezTo>
                    <a:cubicBezTo>
                      <a:pt x="221" y="174"/>
                      <a:pt x="241" y="36"/>
                      <a:pt x="182" y="6"/>
                    </a:cubicBezTo>
                    <a:cubicBezTo>
                      <a:pt x="175" y="2"/>
                      <a:pt x="168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2" name="Google Shape;3902;p21"/>
              <p:cNvSpPr/>
              <p:nvPr/>
            </p:nvSpPr>
            <p:spPr>
              <a:xfrm>
                <a:off x="11442997" y="1720966"/>
                <a:ext cx="44925" cy="4009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49" extrusionOk="0">
                    <a:moveTo>
                      <a:pt x="129" y="0"/>
                    </a:moveTo>
                    <a:cubicBezTo>
                      <a:pt x="110" y="20"/>
                      <a:pt x="100" y="40"/>
                      <a:pt x="90" y="60"/>
                    </a:cubicBezTo>
                    <a:cubicBezTo>
                      <a:pt x="60" y="99"/>
                      <a:pt x="30" y="149"/>
                      <a:pt x="1" y="209"/>
                    </a:cubicBezTo>
                    <a:cubicBezTo>
                      <a:pt x="20" y="228"/>
                      <a:pt x="40" y="238"/>
                      <a:pt x="70" y="248"/>
                    </a:cubicBezTo>
                    <a:cubicBezTo>
                      <a:pt x="100" y="218"/>
                      <a:pt x="139" y="189"/>
                      <a:pt x="169" y="169"/>
                    </a:cubicBezTo>
                    <a:cubicBezTo>
                      <a:pt x="229" y="129"/>
                      <a:pt x="258" y="80"/>
                      <a:pt x="278" y="20"/>
                    </a:cubicBezTo>
                    <a:cubicBezTo>
                      <a:pt x="238" y="20"/>
                      <a:pt x="179" y="2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3" name="Google Shape;3903;p21"/>
              <p:cNvSpPr/>
              <p:nvPr/>
            </p:nvSpPr>
            <p:spPr>
              <a:xfrm>
                <a:off x="11149291" y="-236433"/>
                <a:ext cx="842631" cy="3001942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18643" extrusionOk="0">
                    <a:moveTo>
                      <a:pt x="3698" y="783"/>
                    </a:moveTo>
                    <a:lnTo>
                      <a:pt x="3698" y="992"/>
                    </a:lnTo>
                    <a:cubicBezTo>
                      <a:pt x="3698" y="892"/>
                      <a:pt x="3689" y="833"/>
                      <a:pt x="3689" y="813"/>
                    </a:cubicBezTo>
                    <a:cubicBezTo>
                      <a:pt x="3689" y="803"/>
                      <a:pt x="3689" y="793"/>
                      <a:pt x="3698" y="783"/>
                    </a:cubicBezTo>
                    <a:close/>
                    <a:moveTo>
                      <a:pt x="3639" y="892"/>
                    </a:moveTo>
                    <a:lnTo>
                      <a:pt x="3639" y="892"/>
                    </a:lnTo>
                    <a:cubicBezTo>
                      <a:pt x="3629" y="932"/>
                      <a:pt x="3619" y="992"/>
                      <a:pt x="3599" y="1061"/>
                    </a:cubicBezTo>
                    <a:cubicBezTo>
                      <a:pt x="3550" y="1031"/>
                      <a:pt x="3540" y="982"/>
                      <a:pt x="3589" y="952"/>
                    </a:cubicBezTo>
                    <a:cubicBezTo>
                      <a:pt x="3599" y="932"/>
                      <a:pt x="3619" y="912"/>
                      <a:pt x="3639" y="892"/>
                    </a:cubicBezTo>
                    <a:close/>
                    <a:moveTo>
                      <a:pt x="3123" y="0"/>
                    </a:moveTo>
                    <a:cubicBezTo>
                      <a:pt x="3104" y="50"/>
                      <a:pt x="3123" y="70"/>
                      <a:pt x="3113" y="179"/>
                    </a:cubicBezTo>
                    <a:cubicBezTo>
                      <a:pt x="3109" y="240"/>
                      <a:pt x="3099" y="259"/>
                      <a:pt x="3079" y="259"/>
                    </a:cubicBezTo>
                    <a:cubicBezTo>
                      <a:pt x="3055" y="259"/>
                      <a:pt x="3016" y="229"/>
                      <a:pt x="2955" y="218"/>
                    </a:cubicBezTo>
                    <a:cubicBezTo>
                      <a:pt x="2943" y="216"/>
                      <a:pt x="2933" y="215"/>
                      <a:pt x="2925" y="215"/>
                    </a:cubicBezTo>
                    <a:cubicBezTo>
                      <a:pt x="2850" y="215"/>
                      <a:pt x="2912" y="288"/>
                      <a:pt x="2975" y="288"/>
                    </a:cubicBezTo>
                    <a:cubicBezTo>
                      <a:pt x="2978" y="287"/>
                      <a:pt x="2981" y="287"/>
                      <a:pt x="2984" y="287"/>
                    </a:cubicBezTo>
                    <a:cubicBezTo>
                      <a:pt x="3050" y="287"/>
                      <a:pt x="3103" y="378"/>
                      <a:pt x="3094" y="407"/>
                    </a:cubicBezTo>
                    <a:cubicBezTo>
                      <a:pt x="3074" y="436"/>
                      <a:pt x="2905" y="476"/>
                      <a:pt x="2975" y="625"/>
                    </a:cubicBezTo>
                    <a:cubicBezTo>
                      <a:pt x="3009" y="701"/>
                      <a:pt x="2952" y="724"/>
                      <a:pt x="2893" y="724"/>
                    </a:cubicBezTo>
                    <a:cubicBezTo>
                      <a:pt x="2869" y="724"/>
                      <a:pt x="2844" y="720"/>
                      <a:pt x="2826" y="714"/>
                    </a:cubicBezTo>
                    <a:cubicBezTo>
                      <a:pt x="2816" y="709"/>
                      <a:pt x="2806" y="707"/>
                      <a:pt x="2796" y="707"/>
                    </a:cubicBezTo>
                    <a:cubicBezTo>
                      <a:pt x="2748" y="707"/>
                      <a:pt x="2712" y="763"/>
                      <a:pt x="2786" y="813"/>
                    </a:cubicBezTo>
                    <a:cubicBezTo>
                      <a:pt x="2826" y="833"/>
                      <a:pt x="2836" y="892"/>
                      <a:pt x="2826" y="942"/>
                    </a:cubicBezTo>
                    <a:cubicBezTo>
                      <a:pt x="3022" y="1144"/>
                      <a:pt x="3161" y="1290"/>
                      <a:pt x="3311" y="1290"/>
                    </a:cubicBezTo>
                    <a:cubicBezTo>
                      <a:pt x="3396" y="1290"/>
                      <a:pt x="3485" y="1242"/>
                      <a:pt x="3589" y="1130"/>
                    </a:cubicBezTo>
                    <a:lnTo>
                      <a:pt x="3589" y="1130"/>
                    </a:lnTo>
                    <a:cubicBezTo>
                      <a:pt x="3560" y="1289"/>
                      <a:pt x="3520" y="1458"/>
                      <a:pt x="3500" y="1507"/>
                    </a:cubicBezTo>
                    <a:cubicBezTo>
                      <a:pt x="3431" y="1666"/>
                      <a:pt x="3480" y="1666"/>
                      <a:pt x="3461" y="1904"/>
                    </a:cubicBezTo>
                    <a:cubicBezTo>
                      <a:pt x="3452" y="2008"/>
                      <a:pt x="3436" y="2040"/>
                      <a:pt x="3405" y="2040"/>
                    </a:cubicBezTo>
                    <a:cubicBezTo>
                      <a:pt x="3364" y="2040"/>
                      <a:pt x="3299" y="1986"/>
                      <a:pt x="3193" y="1963"/>
                    </a:cubicBezTo>
                    <a:cubicBezTo>
                      <a:pt x="3176" y="1961"/>
                      <a:pt x="3161" y="1960"/>
                      <a:pt x="3149" y="1960"/>
                    </a:cubicBezTo>
                    <a:cubicBezTo>
                      <a:pt x="3019" y="1960"/>
                      <a:pt x="3116" y="2083"/>
                      <a:pt x="3213" y="2083"/>
                    </a:cubicBezTo>
                    <a:cubicBezTo>
                      <a:pt x="3216" y="2083"/>
                      <a:pt x="3219" y="2083"/>
                      <a:pt x="3223" y="2082"/>
                    </a:cubicBezTo>
                    <a:cubicBezTo>
                      <a:pt x="3226" y="2082"/>
                      <a:pt x="3229" y="2082"/>
                      <a:pt x="3233" y="2082"/>
                    </a:cubicBezTo>
                    <a:cubicBezTo>
                      <a:pt x="3348" y="2082"/>
                      <a:pt x="3450" y="2242"/>
                      <a:pt x="3421" y="2291"/>
                    </a:cubicBezTo>
                    <a:cubicBezTo>
                      <a:pt x="3401" y="2350"/>
                      <a:pt x="3123" y="2419"/>
                      <a:pt x="3223" y="2667"/>
                    </a:cubicBezTo>
                    <a:cubicBezTo>
                      <a:pt x="3286" y="2809"/>
                      <a:pt x="3183" y="2855"/>
                      <a:pt x="3083" y="2855"/>
                    </a:cubicBezTo>
                    <a:cubicBezTo>
                      <a:pt x="3043" y="2855"/>
                      <a:pt x="3003" y="2847"/>
                      <a:pt x="2975" y="2836"/>
                    </a:cubicBezTo>
                    <a:cubicBezTo>
                      <a:pt x="2959" y="2828"/>
                      <a:pt x="2942" y="2824"/>
                      <a:pt x="2927" y="2824"/>
                    </a:cubicBezTo>
                    <a:cubicBezTo>
                      <a:pt x="2847" y="2824"/>
                      <a:pt x="2791" y="2921"/>
                      <a:pt x="2915" y="3004"/>
                    </a:cubicBezTo>
                    <a:cubicBezTo>
                      <a:pt x="3074" y="3114"/>
                      <a:pt x="2945" y="3480"/>
                      <a:pt x="2806" y="3480"/>
                    </a:cubicBezTo>
                    <a:cubicBezTo>
                      <a:pt x="2707" y="3480"/>
                      <a:pt x="2628" y="3324"/>
                      <a:pt x="2516" y="3324"/>
                    </a:cubicBezTo>
                    <a:cubicBezTo>
                      <a:pt x="2471" y="3324"/>
                      <a:pt x="2420" y="3350"/>
                      <a:pt x="2360" y="3421"/>
                    </a:cubicBezTo>
                    <a:cubicBezTo>
                      <a:pt x="2350" y="3431"/>
                      <a:pt x="2350" y="3431"/>
                      <a:pt x="2350" y="3431"/>
                    </a:cubicBezTo>
                    <a:cubicBezTo>
                      <a:pt x="2350" y="3441"/>
                      <a:pt x="2350" y="3441"/>
                      <a:pt x="2340" y="3441"/>
                    </a:cubicBezTo>
                    <a:cubicBezTo>
                      <a:pt x="2271" y="3530"/>
                      <a:pt x="2281" y="3560"/>
                      <a:pt x="2330" y="3570"/>
                    </a:cubicBezTo>
                    <a:cubicBezTo>
                      <a:pt x="2319" y="3575"/>
                      <a:pt x="2304" y="3578"/>
                      <a:pt x="2288" y="3578"/>
                    </a:cubicBezTo>
                    <a:cubicBezTo>
                      <a:pt x="2249" y="3578"/>
                      <a:pt x="2198" y="3564"/>
                      <a:pt x="2142" y="3550"/>
                    </a:cubicBezTo>
                    <a:cubicBezTo>
                      <a:pt x="2112" y="3530"/>
                      <a:pt x="2072" y="3520"/>
                      <a:pt x="2043" y="3510"/>
                    </a:cubicBezTo>
                    <a:cubicBezTo>
                      <a:pt x="1973" y="3520"/>
                      <a:pt x="1924" y="3530"/>
                      <a:pt x="1884" y="3530"/>
                    </a:cubicBezTo>
                    <a:cubicBezTo>
                      <a:pt x="1874" y="3530"/>
                      <a:pt x="1854" y="3530"/>
                      <a:pt x="1844" y="3540"/>
                    </a:cubicBezTo>
                    <a:cubicBezTo>
                      <a:pt x="1884" y="3570"/>
                      <a:pt x="1973" y="3599"/>
                      <a:pt x="2013" y="3619"/>
                    </a:cubicBezTo>
                    <a:cubicBezTo>
                      <a:pt x="2033" y="3636"/>
                      <a:pt x="2051" y="3639"/>
                      <a:pt x="2072" y="3639"/>
                    </a:cubicBezTo>
                    <a:cubicBezTo>
                      <a:pt x="2086" y="3639"/>
                      <a:pt x="2101" y="3638"/>
                      <a:pt x="2118" y="3638"/>
                    </a:cubicBezTo>
                    <a:cubicBezTo>
                      <a:pt x="2152" y="3638"/>
                      <a:pt x="2194" y="3643"/>
                      <a:pt x="2251" y="3679"/>
                    </a:cubicBezTo>
                    <a:cubicBezTo>
                      <a:pt x="2346" y="3734"/>
                      <a:pt x="2359" y="3789"/>
                      <a:pt x="2385" y="3789"/>
                    </a:cubicBezTo>
                    <a:cubicBezTo>
                      <a:pt x="2392" y="3789"/>
                      <a:pt x="2399" y="3786"/>
                      <a:pt x="2410" y="3778"/>
                    </a:cubicBezTo>
                    <a:cubicBezTo>
                      <a:pt x="2417" y="3773"/>
                      <a:pt x="2425" y="3770"/>
                      <a:pt x="2434" y="3770"/>
                    </a:cubicBezTo>
                    <a:cubicBezTo>
                      <a:pt x="2457" y="3770"/>
                      <a:pt x="2482" y="3788"/>
                      <a:pt x="2519" y="3818"/>
                    </a:cubicBezTo>
                    <a:cubicBezTo>
                      <a:pt x="2558" y="3778"/>
                      <a:pt x="2598" y="3738"/>
                      <a:pt x="2618" y="3689"/>
                    </a:cubicBezTo>
                    <a:cubicBezTo>
                      <a:pt x="2710" y="3845"/>
                      <a:pt x="2656" y="3908"/>
                      <a:pt x="2840" y="3908"/>
                    </a:cubicBezTo>
                    <a:cubicBezTo>
                      <a:pt x="2854" y="3908"/>
                      <a:pt x="2869" y="3907"/>
                      <a:pt x="2885" y="3907"/>
                    </a:cubicBezTo>
                    <a:cubicBezTo>
                      <a:pt x="2892" y="3906"/>
                      <a:pt x="2899" y="3906"/>
                      <a:pt x="2905" y="3906"/>
                    </a:cubicBezTo>
                    <a:cubicBezTo>
                      <a:pt x="3047" y="3906"/>
                      <a:pt x="3074" y="4014"/>
                      <a:pt x="3084" y="4194"/>
                    </a:cubicBezTo>
                    <a:cubicBezTo>
                      <a:pt x="3104" y="4214"/>
                      <a:pt x="3113" y="4224"/>
                      <a:pt x="3133" y="4244"/>
                    </a:cubicBezTo>
                    <a:cubicBezTo>
                      <a:pt x="3243" y="4371"/>
                      <a:pt x="3218" y="4424"/>
                      <a:pt x="3121" y="4424"/>
                    </a:cubicBezTo>
                    <a:cubicBezTo>
                      <a:pt x="3113" y="4424"/>
                      <a:pt x="3103" y="4423"/>
                      <a:pt x="3094" y="4422"/>
                    </a:cubicBezTo>
                    <a:lnTo>
                      <a:pt x="3094" y="4422"/>
                    </a:lnTo>
                    <a:cubicBezTo>
                      <a:pt x="3104" y="4492"/>
                      <a:pt x="3104" y="4561"/>
                      <a:pt x="3113" y="4631"/>
                    </a:cubicBezTo>
                    <a:cubicBezTo>
                      <a:pt x="3131" y="4819"/>
                      <a:pt x="3072" y="4886"/>
                      <a:pt x="3003" y="4886"/>
                    </a:cubicBezTo>
                    <a:cubicBezTo>
                      <a:pt x="2914" y="4886"/>
                      <a:pt x="2808" y="4771"/>
                      <a:pt x="2836" y="4670"/>
                    </a:cubicBezTo>
                    <a:cubicBezTo>
                      <a:pt x="2876" y="4531"/>
                      <a:pt x="2816" y="4442"/>
                      <a:pt x="2608" y="4333"/>
                    </a:cubicBezTo>
                    <a:cubicBezTo>
                      <a:pt x="2519" y="4383"/>
                      <a:pt x="2528" y="4531"/>
                      <a:pt x="2528" y="4601"/>
                    </a:cubicBezTo>
                    <a:cubicBezTo>
                      <a:pt x="2538" y="4621"/>
                      <a:pt x="2548" y="4640"/>
                      <a:pt x="2548" y="4660"/>
                    </a:cubicBezTo>
                    <a:cubicBezTo>
                      <a:pt x="2558" y="4680"/>
                      <a:pt x="2558" y="4690"/>
                      <a:pt x="2558" y="4710"/>
                    </a:cubicBezTo>
                    <a:cubicBezTo>
                      <a:pt x="2618" y="4789"/>
                      <a:pt x="2747" y="4908"/>
                      <a:pt x="3004" y="5067"/>
                    </a:cubicBezTo>
                    <a:cubicBezTo>
                      <a:pt x="3200" y="5189"/>
                      <a:pt x="3181" y="5251"/>
                      <a:pt x="3083" y="5251"/>
                    </a:cubicBezTo>
                    <a:cubicBezTo>
                      <a:pt x="2998" y="5251"/>
                      <a:pt x="2852" y="5204"/>
                      <a:pt x="2737" y="5106"/>
                    </a:cubicBezTo>
                    <a:cubicBezTo>
                      <a:pt x="2519" y="4918"/>
                      <a:pt x="2429" y="4888"/>
                      <a:pt x="2281" y="4670"/>
                    </a:cubicBezTo>
                    <a:cubicBezTo>
                      <a:pt x="2211" y="4730"/>
                      <a:pt x="2162" y="4888"/>
                      <a:pt x="2122" y="5037"/>
                    </a:cubicBezTo>
                    <a:cubicBezTo>
                      <a:pt x="2122" y="5047"/>
                      <a:pt x="2122" y="5047"/>
                      <a:pt x="2122" y="5057"/>
                    </a:cubicBezTo>
                    <a:cubicBezTo>
                      <a:pt x="2112" y="5077"/>
                      <a:pt x="2112" y="5087"/>
                      <a:pt x="2112" y="5106"/>
                    </a:cubicBezTo>
                    <a:cubicBezTo>
                      <a:pt x="2102" y="5206"/>
                      <a:pt x="2191" y="5166"/>
                      <a:pt x="2261" y="5225"/>
                    </a:cubicBezTo>
                    <a:cubicBezTo>
                      <a:pt x="2278" y="5213"/>
                      <a:pt x="2294" y="5208"/>
                      <a:pt x="2308" y="5208"/>
                    </a:cubicBezTo>
                    <a:cubicBezTo>
                      <a:pt x="2374" y="5208"/>
                      <a:pt x="2407" y="5327"/>
                      <a:pt x="2439" y="5434"/>
                    </a:cubicBezTo>
                    <a:cubicBezTo>
                      <a:pt x="2479" y="5434"/>
                      <a:pt x="2528" y="5414"/>
                      <a:pt x="2578" y="5384"/>
                    </a:cubicBezTo>
                    <a:cubicBezTo>
                      <a:pt x="2578" y="5404"/>
                      <a:pt x="2608" y="5444"/>
                      <a:pt x="2628" y="5444"/>
                    </a:cubicBezTo>
                    <a:cubicBezTo>
                      <a:pt x="2647" y="5444"/>
                      <a:pt x="2677" y="5434"/>
                      <a:pt x="2707" y="5424"/>
                    </a:cubicBezTo>
                    <a:cubicBezTo>
                      <a:pt x="2697" y="5404"/>
                      <a:pt x="2677" y="5384"/>
                      <a:pt x="2657" y="5364"/>
                    </a:cubicBezTo>
                    <a:cubicBezTo>
                      <a:pt x="2647" y="5354"/>
                      <a:pt x="2638" y="5354"/>
                      <a:pt x="2628" y="5354"/>
                    </a:cubicBezTo>
                    <a:lnTo>
                      <a:pt x="2618" y="5354"/>
                    </a:lnTo>
                    <a:cubicBezTo>
                      <a:pt x="2628" y="5344"/>
                      <a:pt x="2628" y="5344"/>
                      <a:pt x="2638" y="5335"/>
                    </a:cubicBezTo>
                    <a:cubicBezTo>
                      <a:pt x="2667" y="5315"/>
                      <a:pt x="2697" y="5295"/>
                      <a:pt x="2717" y="5265"/>
                    </a:cubicBezTo>
                    <a:cubicBezTo>
                      <a:pt x="2751" y="5234"/>
                      <a:pt x="2781" y="5220"/>
                      <a:pt x="2814" y="5220"/>
                    </a:cubicBezTo>
                    <a:cubicBezTo>
                      <a:pt x="2887" y="5220"/>
                      <a:pt x="2976" y="5291"/>
                      <a:pt x="3153" y="5414"/>
                    </a:cubicBezTo>
                    <a:cubicBezTo>
                      <a:pt x="3401" y="5592"/>
                      <a:pt x="3024" y="5741"/>
                      <a:pt x="2905" y="5860"/>
                    </a:cubicBezTo>
                    <a:cubicBezTo>
                      <a:pt x="2895" y="5830"/>
                      <a:pt x="2885" y="5810"/>
                      <a:pt x="2876" y="5781"/>
                    </a:cubicBezTo>
                    <a:cubicBezTo>
                      <a:pt x="2846" y="5741"/>
                      <a:pt x="2856" y="5741"/>
                      <a:pt x="2747" y="5692"/>
                    </a:cubicBezTo>
                    <a:cubicBezTo>
                      <a:pt x="2722" y="5679"/>
                      <a:pt x="2708" y="5674"/>
                      <a:pt x="2701" y="5674"/>
                    </a:cubicBezTo>
                    <a:cubicBezTo>
                      <a:pt x="2674" y="5674"/>
                      <a:pt x="2761" y="5758"/>
                      <a:pt x="2816" y="5860"/>
                    </a:cubicBezTo>
                    <a:cubicBezTo>
                      <a:pt x="2826" y="5870"/>
                      <a:pt x="2826" y="5880"/>
                      <a:pt x="2836" y="5900"/>
                    </a:cubicBezTo>
                    <a:cubicBezTo>
                      <a:pt x="2803" y="5900"/>
                      <a:pt x="2770" y="5895"/>
                      <a:pt x="2731" y="5895"/>
                    </a:cubicBezTo>
                    <a:cubicBezTo>
                      <a:pt x="2711" y="5895"/>
                      <a:pt x="2690" y="5896"/>
                      <a:pt x="2667" y="5900"/>
                    </a:cubicBezTo>
                    <a:cubicBezTo>
                      <a:pt x="2647" y="5860"/>
                      <a:pt x="2677" y="5820"/>
                      <a:pt x="2647" y="5761"/>
                    </a:cubicBezTo>
                    <a:cubicBezTo>
                      <a:pt x="2633" y="5733"/>
                      <a:pt x="2619" y="5722"/>
                      <a:pt x="2606" y="5722"/>
                    </a:cubicBezTo>
                    <a:cubicBezTo>
                      <a:pt x="2592" y="5722"/>
                      <a:pt x="2579" y="5735"/>
                      <a:pt x="2568" y="5751"/>
                    </a:cubicBezTo>
                    <a:cubicBezTo>
                      <a:pt x="2578" y="5791"/>
                      <a:pt x="2598" y="5840"/>
                      <a:pt x="2618" y="5910"/>
                    </a:cubicBezTo>
                    <a:cubicBezTo>
                      <a:pt x="2647" y="5979"/>
                      <a:pt x="2687" y="6068"/>
                      <a:pt x="2747" y="6187"/>
                    </a:cubicBezTo>
                    <a:cubicBezTo>
                      <a:pt x="2889" y="6466"/>
                      <a:pt x="2869" y="6528"/>
                      <a:pt x="2817" y="6528"/>
                    </a:cubicBezTo>
                    <a:cubicBezTo>
                      <a:pt x="2786" y="6528"/>
                      <a:pt x="2743" y="6506"/>
                      <a:pt x="2717" y="6495"/>
                    </a:cubicBezTo>
                    <a:cubicBezTo>
                      <a:pt x="2667" y="6475"/>
                      <a:pt x="2499" y="6286"/>
                      <a:pt x="2350" y="6148"/>
                    </a:cubicBezTo>
                    <a:cubicBezTo>
                      <a:pt x="2330" y="6187"/>
                      <a:pt x="2310" y="6227"/>
                      <a:pt x="2291" y="6247"/>
                    </a:cubicBezTo>
                    <a:cubicBezTo>
                      <a:pt x="2340" y="6296"/>
                      <a:pt x="2390" y="6356"/>
                      <a:pt x="2439" y="6415"/>
                    </a:cubicBezTo>
                    <a:cubicBezTo>
                      <a:pt x="2443" y="6414"/>
                      <a:pt x="2446" y="6413"/>
                      <a:pt x="2449" y="6413"/>
                    </a:cubicBezTo>
                    <a:cubicBezTo>
                      <a:pt x="2465" y="6413"/>
                      <a:pt x="2479" y="6432"/>
                      <a:pt x="2479" y="6465"/>
                    </a:cubicBezTo>
                    <a:cubicBezTo>
                      <a:pt x="2619" y="6622"/>
                      <a:pt x="2608" y="6668"/>
                      <a:pt x="2544" y="6668"/>
                    </a:cubicBezTo>
                    <a:cubicBezTo>
                      <a:pt x="2531" y="6668"/>
                      <a:pt x="2515" y="6667"/>
                      <a:pt x="2499" y="6663"/>
                    </a:cubicBezTo>
                    <a:cubicBezTo>
                      <a:pt x="2489" y="6663"/>
                      <a:pt x="2479" y="6653"/>
                      <a:pt x="2479" y="6653"/>
                    </a:cubicBezTo>
                    <a:cubicBezTo>
                      <a:pt x="2459" y="6663"/>
                      <a:pt x="2429" y="6663"/>
                      <a:pt x="2390" y="6663"/>
                    </a:cubicBezTo>
                    <a:cubicBezTo>
                      <a:pt x="2374" y="6662"/>
                      <a:pt x="2361" y="6662"/>
                      <a:pt x="2351" y="6662"/>
                    </a:cubicBezTo>
                    <a:cubicBezTo>
                      <a:pt x="2260" y="6662"/>
                      <a:pt x="2389" y="6701"/>
                      <a:pt x="2469" y="6772"/>
                    </a:cubicBezTo>
                    <a:cubicBezTo>
                      <a:pt x="2479" y="6782"/>
                      <a:pt x="2479" y="6792"/>
                      <a:pt x="2489" y="6792"/>
                    </a:cubicBezTo>
                    <a:lnTo>
                      <a:pt x="2499" y="6792"/>
                    </a:lnTo>
                    <a:cubicBezTo>
                      <a:pt x="2550" y="6778"/>
                      <a:pt x="2600" y="6768"/>
                      <a:pt x="2651" y="6768"/>
                    </a:cubicBezTo>
                    <a:cubicBezTo>
                      <a:pt x="2670" y="6768"/>
                      <a:pt x="2688" y="6770"/>
                      <a:pt x="2707" y="6772"/>
                    </a:cubicBezTo>
                    <a:cubicBezTo>
                      <a:pt x="2846" y="6812"/>
                      <a:pt x="2826" y="7119"/>
                      <a:pt x="2935" y="7427"/>
                    </a:cubicBezTo>
                    <a:cubicBezTo>
                      <a:pt x="3044" y="7734"/>
                      <a:pt x="3104" y="7605"/>
                      <a:pt x="3223" y="8091"/>
                    </a:cubicBezTo>
                    <a:cubicBezTo>
                      <a:pt x="3256" y="8224"/>
                      <a:pt x="3253" y="8275"/>
                      <a:pt x="3228" y="8275"/>
                    </a:cubicBezTo>
                    <a:cubicBezTo>
                      <a:pt x="3164" y="8275"/>
                      <a:pt x="2956" y="7934"/>
                      <a:pt x="2856" y="7784"/>
                    </a:cubicBezTo>
                    <a:cubicBezTo>
                      <a:pt x="2747" y="7615"/>
                      <a:pt x="2786" y="7625"/>
                      <a:pt x="2638" y="7526"/>
                    </a:cubicBezTo>
                    <a:cubicBezTo>
                      <a:pt x="2628" y="7516"/>
                      <a:pt x="2598" y="7506"/>
                      <a:pt x="2578" y="7486"/>
                    </a:cubicBezTo>
                    <a:cubicBezTo>
                      <a:pt x="2578" y="7506"/>
                      <a:pt x="2558" y="7516"/>
                      <a:pt x="2519" y="7516"/>
                    </a:cubicBezTo>
                    <a:cubicBezTo>
                      <a:pt x="2509" y="7526"/>
                      <a:pt x="2499" y="7536"/>
                      <a:pt x="2499" y="7546"/>
                    </a:cubicBezTo>
                    <a:cubicBezTo>
                      <a:pt x="2499" y="7546"/>
                      <a:pt x="2499" y="7556"/>
                      <a:pt x="2509" y="7556"/>
                    </a:cubicBezTo>
                    <a:cubicBezTo>
                      <a:pt x="2558" y="7645"/>
                      <a:pt x="2628" y="7774"/>
                      <a:pt x="2697" y="7913"/>
                    </a:cubicBezTo>
                    <a:cubicBezTo>
                      <a:pt x="2737" y="8002"/>
                      <a:pt x="2757" y="8071"/>
                      <a:pt x="2757" y="8121"/>
                    </a:cubicBezTo>
                    <a:cubicBezTo>
                      <a:pt x="2885" y="8141"/>
                      <a:pt x="2925" y="8398"/>
                      <a:pt x="2925" y="8498"/>
                    </a:cubicBezTo>
                    <a:cubicBezTo>
                      <a:pt x="2925" y="8527"/>
                      <a:pt x="2925" y="8547"/>
                      <a:pt x="2915" y="8567"/>
                    </a:cubicBezTo>
                    <a:cubicBezTo>
                      <a:pt x="2925" y="8607"/>
                      <a:pt x="2856" y="8726"/>
                      <a:pt x="2905" y="8825"/>
                    </a:cubicBezTo>
                    <a:cubicBezTo>
                      <a:pt x="2985" y="8993"/>
                      <a:pt x="3510" y="9033"/>
                      <a:pt x="3510" y="9033"/>
                    </a:cubicBezTo>
                    <a:cubicBezTo>
                      <a:pt x="3510" y="9033"/>
                      <a:pt x="3609" y="9202"/>
                      <a:pt x="3550" y="9211"/>
                    </a:cubicBezTo>
                    <a:cubicBezTo>
                      <a:pt x="3490" y="9221"/>
                      <a:pt x="3351" y="9281"/>
                      <a:pt x="3312" y="9479"/>
                    </a:cubicBezTo>
                    <a:cubicBezTo>
                      <a:pt x="3295" y="9548"/>
                      <a:pt x="3308" y="9570"/>
                      <a:pt x="3343" y="9570"/>
                    </a:cubicBezTo>
                    <a:cubicBezTo>
                      <a:pt x="3408" y="9570"/>
                      <a:pt x="3549" y="9489"/>
                      <a:pt x="3698" y="9489"/>
                    </a:cubicBezTo>
                    <a:cubicBezTo>
                      <a:pt x="3936" y="9489"/>
                      <a:pt x="3857" y="9568"/>
                      <a:pt x="3887" y="9767"/>
                    </a:cubicBezTo>
                    <a:cubicBezTo>
                      <a:pt x="3898" y="9842"/>
                      <a:pt x="3874" y="9860"/>
                      <a:pt x="3830" y="9860"/>
                    </a:cubicBezTo>
                    <a:cubicBezTo>
                      <a:pt x="3789" y="9860"/>
                      <a:pt x="3732" y="9845"/>
                      <a:pt x="3671" y="9845"/>
                    </a:cubicBezTo>
                    <a:cubicBezTo>
                      <a:pt x="3624" y="9845"/>
                      <a:pt x="3575" y="9854"/>
                      <a:pt x="3530" y="9886"/>
                    </a:cubicBezTo>
                    <a:cubicBezTo>
                      <a:pt x="3361" y="10015"/>
                      <a:pt x="3649" y="10054"/>
                      <a:pt x="3659" y="10332"/>
                    </a:cubicBezTo>
                    <a:cubicBezTo>
                      <a:pt x="3662" y="10417"/>
                      <a:pt x="3650" y="10450"/>
                      <a:pt x="3628" y="10450"/>
                    </a:cubicBezTo>
                    <a:cubicBezTo>
                      <a:pt x="3580" y="10450"/>
                      <a:pt x="3483" y="10283"/>
                      <a:pt x="3401" y="10173"/>
                    </a:cubicBezTo>
                    <a:cubicBezTo>
                      <a:pt x="3292" y="10015"/>
                      <a:pt x="3262" y="9925"/>
                      <a:pt x="3193" y="9757"/>
                    </a:cubicBezTo>
                    <a:cubicBezTo>
                      <a:pt x="3122" y="9607"/>
                      <a:pt x="3052" y="9504"/>
                      <a:pt x="2946" y="9504"/>
                    </a:cubicBezTo>
                    <a:cubicBezTo>
                      <a:pt x="2933" y="9504"/>
                      <a:pt x="2920" y="9506"/>
                      <a:pt x="2905" y="9509"/>
                    </a:cubicBezTo>
                    <a:cubicBezTo>
                      <a:pt x="2776" y="9539"/>
                      <a:pt x="2885" y="9598"/>
                      <a:pt x="2995" y="9896"/>
                    </a:cubicBezTo>
                    <a:cubicBezTo>
                      <a:pt x="3104" y="10203"/>
                      <a:pt x="3074" y="10183"/>
                      <a:pt x="2985" y="10342"/>
                    </a:cubicBezTo>
                    <a:cubicBezTo>
                      <a:pt x="2967" y="10370"/>
                      <a:pt x="2949" y="10382"/>
                      <a:pt x="2931" y="10382"/>
                    </a:cubicBezTo>
                    <a:cubicBezTo>
                      <a:pt x="2847" y="10382"/>
                      <a:pt x="2761" y="10116"/>
                      <a:pt x="2737" y="9985"/>
                    </a:cubicBezTo>
                    <a:cubicBezTo>
                      <a:pt x="2707" y="9816"/>
                      <a:pt x="2598" y="9747"/>
                      <a:pt x="2429" y="9638"/>
                    </a:cubicBezTo>
                    <a:cubicBezTo>
                      <a:pt x="2405" y="9622"/>
                      <a:pt x="2386" y="9615"/>
                      <a:pt x="2372" y="9615"/>
                    </a:cubicBezTo>
                    <a:cubicBezTo>
                      <a:pt x="2287" y="9615"/>
                      <a:pt x="2360" y="9862"/>
                      <a:pt x="2360" y="10015"/>
                    </a:cubicBezTo>
                    <a:cubicBezTo>
                      <a:pt x="2360" y="10183"/>
                      <a:pt x="2390" y="10114"/>
                      <a:pt x="2439" y="10372"/>
                    </a:cubicBezTo>
                    <a:cubicBezTo>
                      <a:pt x="2456" y="10444"/>
                      <a:pt x="2455" y="10474"/>
                      <a:pt x="2443" y="10474"/>
                    </a:cubicBezTo>
                    <a:cubicBezTo>
                      <a:pt x="2412" y="10474"/>
                      <a:pt x="2304" y="10276"/>
                      <a:pt x="2211" y="10084"/>
                    </a:cubicBezTo>
                    <a:cubicBezTo>
                      <a:pt x="2157" y="9965"/>
                      <a:pt x="2142" y="9933"/>
                      <a:pt x="2118" y="9933"/>
                    </a:cubicBezTo>
                    <a:cubicBezTo>
                      <a:pt x="2095" y="9933"/>
                      <a:pt x="2062" y="9965"/>
                      <a:pt x="1973" y="9975"/>
                    </a:cubicBezTo>
                    <a:cubicBezTo>
                      <a:pt x="1943" y="10015"/>
                      <a:pt x="1904" y="10064"/>
                      <a:pt x="1854" y="10134"/>
                    </a:cubicBezTo>
                    <a:cubicBezTo>
                      <a:pt x="1904" y="10173"/>
                      <a:pt x="1963" y="10223"/>
                      <a:pt x="2013" y="10282"/>
                    </a:cubicBezTo>
                    <a:cubicBezTo>
                      <a:pt x="2134" y="10431"/>
                      <a:pt x="2123" y="10469"/>
                      <a:pt x="2050" y="10469"/>
                    </a:cubicBezTo>
                    <a:cubicBezTo>
                      <a:pt x="2016" y="10469"/>
                      <a:pt x="1968" y="10460"/>
                      <a:pt x="1914" y="10451"/>
                    </a:cubicBezTo>
                    <a:cubicBezTo>
                      <a:pt x="1795" y="10431"/>
                      <a:pt x="1785" y="10391"/>
                      <a:pt x="1696" y="10342"/>
                    </a:cubicBezTo>
                    <a:cubicBezTo>
                      <a:pt x="1686" y="10352"/>
                      <a:pt x="1686" y="10352"/>
                      <a:pt x="1676" y="10362"/>
                    </a:cubicBezTo>
                    <a:cubicBezTo>
                      <a:pt x="1539" y="10543"/>
                      <a:pt x="1547" y="10596"/>
                      <a:pt x="1609" y="10596"/>
                    </a:cubicBezTo>
                    <a:cubicBezTo>
                      <a:pt x="1659" y="10596"/>
                      <a:pt x="1744" y="10561"/>
                      <a:pt x="1815" y="10530"/>
                    </a:cubicBezTo>
                    <a:cubicBezTo>
                      <a:pt x="1829" y="10525"/>
                      <a:pt x="1842" y="10522"/>
                      <a:pt x="1853" y="10522"/>
                    </a:cubicBezTo>
                    <a:cubicBezTo>
                      <a:pt x="1920" y="10522"/>
                      <a:pt x="1908" y="10622"/>
                      <a:pt x="1874" y="10699"/>
                    </a:cubicBezTo>
                    <a:cubicBezTo>
                      <a:pt x="1914" y="10699"/>
                      <a:pt x="1963" y="10689"/>
                      <a:pt x="2003" y="10679"/>
                    </a:cubicBezTo>
                    <a:cubicBezTo>
                      <a:pt x="2101" y="10652"/>
                      <a:pt x="2154" y="10628"/>
                      <a:pt x="2215" y="10628"/>
                    </a:cubicBezTo>
                    <a:cubicBezTo>
                      <a:pt x="2265" y="10628"/>
                      <a:pt x="2320" y="10644"/>
                      <a:pt x="2410" y="10689"/>
                    </a:cubicBezTo>
                    <a:cubicBezTo>
                      <a:pt x="2618" y="10788"/>
                      <a:pt x="2291" y="10887"/>
                      <a:pt x="2350" y="10947"/>
                    </a:cubicBezTo>
                    <a:cubicBezTo>
                      <a:pt x="2410" y="11006"/>
                      <a:pt x="2449" y="10947"/>
                      <a:pt x="2568" y="11115"/>
                    </a:cubicBezTo>
                    <a:cubicBezTo>
                      <a:pt x="2612" y="11174"/>
                      <a:pt x="2647" y="11200"/>
                      <a:pt x="2676" y="11200"/>
                    </a:cubicBezTo>
                    <a:cubicBezTo>
                      <a:pt x="2727" y="11200"/>
                      <a:pt x="2762" y="11125"/>
                      <a:pt x="2806" y="11006"/>
                    </a:cubicBezTo>
                    <a:cubicBezTo>
                      <a:pt x="2834" y="10943"/>
                      <a:pt x="2859" y="10921"/>
                      <a:pt x="2887" y="10921"/>
                    </a:cubicBezTo>
                    <a:cubicBezTo>
                      <a:pt x="2937" y="10921"/>
                      <a:pt x="2994" y="10997"/>
                      <a:pt x="3084" y="11036"/>
                    </a:cubicBezTo>
                    <a:cubicBezTo>
                      <a:pt x="3223" y="11085"/>
                      <a:pt x="3064" y="11264"/>
                      <a:pt x="3094" y="11343"/>
                    </a:cubicBezTo>
                    <a:cubicBezTo>
                      <a:pt x="3105" y="11372"/>
                      <a:pt x="3120" y="11383"/>
                      <a:pt x="3142" y="11383"/>
                    </a:cubicBezTo>
                    <a:cubicBezTo>
                      <a:pt x="3181" y="11383"/>
                      <a:pt x="3241" y="11352"/>
                      <a:pt x="3342" y="11333"/>
                    </a:cubicBezTo>
                    <a:cubicBezTo>
                      <a:pt x="3368" y="11328"/>
                      <a:pt x="3393" y="11326"/>
                      <a:pt x="3416" y="11326"/>
                    </a:cubicBezTo>
                    <a:cubicBezTo>
                      <a:pt x="3520" y="11326"/>
                      <a:pt x="3585" y="11377"/>
                      <a:pt x="3609" y="11442"/>
                    </a:cubicBezTo>
                    <a:cubicBezTo>
                      <a:pt x="3639" y="11522"/>
                      <a:pt x="3847" y="11819"/>
                      <a:pt x="3936" y="11889"/>
                    </a:cubicBezTo>
                    <a:cubicBezTo>
                      <a:pt x="4026" y="11958"/>
                      <a:pt x="3907" y="12166"/>
                      <a:pt x="3837" y="12196"/>
                    </a:cubicBezTo>
                    <a:cubicBezTo>
                      <a:pt x="3833" y="12198"/>
                      <a:pt x="3828" y="12199"/>
                      <a:pt x="3823" y="12199"/>
                    </a:cubicBezTo>
                    <a:cubicBezTo>
                      <a:pt x="3756" y="12199"/>
                      <a:pt x="3669" y="12013"/>
                      <a:pt x="3530" y="11809"/>
                    </a:cubicBezTo>
                    <a:cubicBezTo>
                      <a:pt x="3453" y="11696"/>
                      <a:pt x="3397" y="11658"/>
                      <a:pt x="3356" y="11658"/>
                    </a:cubicBezTo>
                    <a:cubicBezTo>
                      <a:pt x="3317" y="11658"/>
                      <a:pt x="3291" y="11692"/>
                      <a:pt x="3272" y="11730"/>
                    </a:cubicBezTo>
                    <a:cubicBezTo>
                      <a:pt x="3223" y="11809"/>
                      <a:pt x="3361" y="11928"/>
                      <a:pt x="3401" y="11998"/>
                    </a:cubicBezTo>
                    <a:cubicBezTo>
                      <a:pt x="3451" y="12067"/>
                      <a:pt x="3520" y="12424"/>
                      <a:pt x="3391" y="12523"/>
                    </a:cubicBezTo>
                    <a:cubicBezTo>
                      <a:pt x="3370" y="12538"/>
                      <a:pt x="3353" y="12545"/>
                      <a:pt x="3339" y="12545"/>
                    </a:cubicBezTo>
                    <a:cubicBezTo>
                      <a:pt x="3263" y="12545"/>
                      <a:pt x="3292" y="12341"/>
                      <a:pt x="3292" y="12265"/>
                    </a:cubicBezTo>
                    <a:cubicBezTo>
                      <a:pt x="3292" y="12189"/>
                      <a:pt x="3168" y="11923"/>
                      <a:pt x="3077" y="11923"/>
                    </a:cubicBezTo>
                    <a:cubicBezTo>
                      <a:pt x="3061" y="11923"/>
                      <a:pt x="3047" y="11931"/>
                      <a:pt x="3034" y="11948"/>
                    </a:cubicBezTo>
                    <a:cubicBezTo>
                      <a:pt x="3018" y="11969"/>
                      <a:pt x="2995" y="11979"/>
                      <a:pt x="2968" y="11979"/>
                    </a:cubicBezTo>
                    <a:cubicBezTo>
                      <a:pt x="2846" y="11979"/>
                      <a:pt x="2642" y="11788"/>
                      <a:pt x="2618" y="11690"/>
                    </a:cubicBezTo>
                    <a:cubicBezTo>
                      <a:pt x="2599" y="11614"/>
                      <a:pt x="2437" y="11578"/>
                      <a:pt x="2263" y="11578"/>
                    </a:cubicBezTo>
                    <a:cubicBezTo>
                      <a:pt x="2166" y="11578"/>
                      <a:pt x="2065" y="11590"/>
                      <a:pt x="1983" y="11611"/>
                    </a:cubicBezTo>
                    <a:cubicBezTo>
                      <a:pt x="1963" y="11621"/>
                      <a:pt x="1943" y="11631"/>
                      <a:pt x="1934" y="11641"/>
                    </a:cubicBezTo>
                    <a:cubicBezTo>
                      <a:pt x="1953" y="11690"/>
                      <a:pt x="1973" y="11760"/>
                      <a:pt x="1993" y="11819"/>
                    </a:cubicBezTo>
                    <a:cubicBezTo>
                      <a:pt x="2043" y="11889"/>
                      <a:pt x="2112" y="11948"/>
                      <a:pt x="2162" y="12008"/>
                    </a:cubicBezTo>
                    <a:cubicBezTo>
                      <a:pt x="2162" y="11998"/>
                      <a:pt x="2172" y="11998"/>
                      <a:pt x="2172" y="11988"/>
                    </a:cubicBezTo>
                    <a:cubicBezTo>
                      <a:pt x="2177" y="11985"/>
                      <a:pt x="2183" y="11984"/>
                      <a:pt x="2189" y="11984"/>
                    </a:cubicBezTo>
                    <a:cubicBezTo>
                      <a:pt x="2207" y="11984"/>
                      <a:pt x="2226" y="11993"/>
                      <a:pt x="2241" y="12008"/>
                    </a:cubicBezTo>
                    <a:cubicBezTo>
                      <a:pt x="2291" y="12057"/>
                      <a:pt x="2320" y="12166"/>
                      <a:pt x="2281" y="12216"/>
                    </a:cubicBezTo>
                    <a:cubicBezTo>
                      <a:pt x="2221" y="12305"/>
                      <a:pt x="2191" y="12295"/>
                      <a:pt x="2092" y="12414"/>
                    </a:cubicBezTo>
                    <a:cubicBezTo>
                      <a:pt x="2072" y="12434"/>
                      <a:pt x="2062" y="12454"/>
                      <a:pt x="2053" y="12464"/>
                    </a:cubicBezTo>
                    <a:cubicBezTo>
                      <a:pt x="2112" y="12474"/>
                      <a:pt x="2162" y="12474"/>
                      <a:pt x="2211" y="12474"/>
                    </a:cubicBezTo>
                    <a:cubicBezTo>
                      <a:pt x="2390" y="12454"/>
                      <a:pt x="2449" y="12275"/>
                      <a:pt x="2588" y="12255"/>
                    </a:cubicBezTo>
                    <a:cubicBezTo>
                      <a:pt x="2593" y="12255"/>
                      <a:pt x="2597" y="12254"/>
                      <a:pt x="2602" y="12254"/>
                    </a:cubicBezTo>
                    <a:cubicBezTo>
                      <a:pt x="2729" y="12254"/>
                      <a:pt x="2885" y="12503"/>
                      <a:pt x="2885" y="12751"/>
                    </a:cubicBezTo>
                    <a:cubicBezTo>
                      <a:pt x="2885" y="12871"/>
                      <a:pt x="2913" y="12905"/>
                      <a:pt x="2967" y="12905"/>
                    </a:cubicBezTo>
                    <a:cubicBezTo>
                      <a:pt x="3027" y="12905"/>
                      <a:pt x="3121" y="12861"/>
                      <a:pt x="3242" y="12850"/>
                    </a:cubicBezTo>
                    <a:cubicBezTo>
                      <a:pt x="3403" y="12836"/>
                      <a:pt x="3488" y="12789"/>
                      <a:pt x="3625" y="12789"/>
                    </a:cubicBezTo>
                    <a:cubicBezTo>
                      <a:pt x="3674" y="12789"/>
                      <a:pt x="3730" y="12795"/>
                      <a:pt x="3798" y="12811"/>
                    </a:cubicBezTo>
                    <a:cubicBezTo>
                      <a:pt x="4046" y="12870"/>
                      <a:pt x="4343" y="13049"/>
                      <a:pt x="4155" y="13069"/>
                    </a:cubicBezTo>
                    <a:cubicBezTo>
                      <a:pt x="3956" y="13088"/>
                      <a:pt x="3718" y="13237"/>
                      <a:pt x="3778" y="13515"/>
                    </a:cubicBezTo>
                    <a:cubicBezTo>
                      <a:pt x="3808" y="13654"/>
                      <a:pt x="3728" y="13663"/>
                      <a:pt x="3627" y="13663"/>
                    </a:cubicBezTo>
                    <a:cubicBezTo>
                      <a:pt x="3610" y="13663"/>
                      <a:pt x="3592" y="13663"/>
                      <a:pt x="3574" y="13663"/>
                    </a:cubicBezTo>
                    <a:cubicBezTo>
                      <a:pt x="3485" y="13663"/>
                      <a:pt x="3391" y="13670"/>
                      <a:pt x="3342" y="13753"/>
                    </a:cubicBezTo>
                    <a:cubicBezTo>
                      <a:pt x="3225" y="13946"/>
                      <a:pt x="3583" y="14358"/>
                      <a:pt x="3358" y="14358"/>
                    </a:cubicBezTo>
                    <a:cubicBezTo>
                      <a:pt x="3353" y="14358"/>
                      <a:pt x="3347" y="14358"/>
                      <a:pt x="3342" y="14357"/>
                    </a:cubicBezTo>
                    <a:cubicBezTo>
                      <a:pt x="3094" y="14338"/>
                      <a:pt x="2885" y="14070"/>
                      <a:pt x="2796" y="13792"/>
                    </a:cubicBezTo>
                    <a:cubicBezTo>
                      <a:pt x="2768" y="13705"/>
                      <a:pt x="2735" y="13671"/>
                      <a:pt x="2703" y="13671"/>
                    </a:cubicBezTo>
                    <a:cubicBezTo>
                      <a:pt x="2632" y="13671"/>
                      <a:pt x="2565" y="13835"/>
                      <a:pt x="2558" y="13971"/>
                    </a:cubicBezTo>
                    <a:cubicBezTo>
                      <a:pt x="2555" y="13999"/>
                      <a:pt x="2547" y="14012"/>
                      <a:pt x="2535" y="14012"/>
                    </a:cubicBezTo>
                    <a:cubicBezTo>
                      <a:pt x="2462" y="14012"/>
                      <a:pt x="2245" y="13571"/>
                      <a:pt x="2152" y="13435"/>
                    </a:cubicBezTo>
                    <a:cubicBezTo>
                      <a:pt x="2138" y="13416"/>
                      <a:pt x="2117" y="13408"/>
                      <a:pt x="2089" y="13408"/>
                    </a:cubicBezTo>
                    <a:cubicBezTo>
                      <a:pt x="1885" y="13408"/>
                      <a:pt x="1349" y="13852"/>
                      <a:pt x="1349" y="13852"/>
                    </a:cubicBezTo>
                    <a:lnTo>
                      <a:pt x="1249" y="13862"/>
                    </a:lnTo>
                    <a:cubicBezTo>
                      <a:pt x="1249" y="13872"/>
                      <a:pt x="1239" y="13882"/>
                      <a:pt x="1239" y="13891"/>
                    </a:cubicBezTo>
                    <a:cubicBezTo>
                      <a:pt x="1230" y="13921"/>
                      <a:pt x="1220" y="13951"/>
                      <a:pt x="1210" y="13981"/>
                    </a:cubicBezTo>
                    <a:cubicBezTo>
                      <a:pt x="1111" y="14298"/>
                      <a:pt x="1130" y="14278"/>
                      <a:pt x="1220" y="14437"/>
                    </a:cubicBezTo>
                    <a:cubicBezTo>
                      <a:pt x="1235" y="14466"/>
                      <a:pt x="1252" y="14479"/>
                      <a:pt x="1268" y="14479"/>
                    </a:cubicBezTo>
                    <a:cubicBezTo>
                      <a:pt x="1345" y="14479"/>
                      <a:pt x="1421" y="14199"/>
                      <a:pt x="1438" y="14060"/>
                    </a:cubicBezTo>
                    <a:cubicBezTo>
                      <a:pt x="1468" y="13901"/>
                      <a:pt x="1567" y="13822"/>
                      <a:pt x="1715" y="13703"/>
                    </a:cubicBezTo>
                    <a:cubicBezTo>
                      <a:pt x="1736" y="13688"/>
                      <a:pt x="1752" y="13681"/>
                      <a:pt x="1764" y="13681"/>
                    </a:cubicBezTo>
                    <a:cubicBezTo>
                      <a:pt x="1841" y="13681"/>
                      <a:pt x="1775" y="13946"/>
                      <a:pt x="1775" y="14100"/>
                    </a:cubicBezTo>
                    <a:cubicBezTo>
                      <a:pt x="1775" y="14278"/>
                      <a:pt x="1745" y="14199"/>
                      <a:pt x="1706" y="14476"/>
                    </a:cubicBezTo>
                    <a:cubicBezTo>
                      <a:pt x="1696" y="14496"/>
                      <a:pt x="1696" y="14506"/>
                      <a:pt x="1696" y="14526"/>
                    </a:cubicBezTo>
                    <a:cubicBezTo>
                      <a:pt x="1691" y="14562"/>
                      <a:pt x="1695" y="14577"/>
                      <a:pt x="1704" y="14577"/>
                    </a:cubicBezTo>
                    <a:cubicBezTo>
                      <a:pt x="1715" y="14577"/>
                      <a:pt x="1733" y="14554"/>
                      <a:pt x="1755" y="14516"/>
                    </a:cubicBezTo>
                    <a:cubicBezTo>
                      <a:pt x="1795" y="14437"/>
                      <a:pt x="1854" y="14308"/>
                      <a:pt x="1904" y="14169"/>
                    </a:cubicBezTo>
                    <a:cubicBezTo>
                      <a:pt x="1954" y="14048"/>
                      <a:pt x="1969" y="14015"/>
                      <a:pt x="1991" y="14015"/>
                    </a:cubicBezTo>
                    <a:cubicBezTo>
                      <a:pt x="2017" y="14015"/>
                      <a:pt x="2054" y="14063"/>
                      <a:pt x="2176" y="14063"/>
                    </a:cubicBezTo>
                    <a:cubicBezTo>
                      <a:pt x="2193" y="14063"/>
                      <a:pt x="2211" y="14062"/>
                      <a:pt x="2231" y="14060"/>
                    </a:cubicBezTo>
                    <a:cubicBezTo>
                      <a:pt x="2253" y="14059"/>
                      <a:pt x="2272" y="14058"/>
                      <a:pt x="2288" y="14058"/>
                    </a:cubicBezTo>
                    <a:cubicBezTo>
                      <a:pt x="2478" y="14058"/>
                      <a:pt x="2239" y="14167"/>
                      <a:pt x="2092" y="14377"/>
                    </a:cubicBezTo>
                    <a:cubicBezTo>
                      <a:pt x="1983" y="14534"/>
                      <a:pt x="1991" y="14574"/>
                      <a:pt x="2055" y="14574"/>
                    </a:cubicBezTo>
                    <a:cubicBezTo>
                      <a:pt x="2084" y="14574"/>
                      <a:pt x="2125" y="14565"/>
                      <a:pt x="2172" y="14556"/>
                    </a:cubicBezTo>
                    <a:cubicBezTo>
                      <a:pt x="2330" y="14526"/>
                      <a:pt x="2281" y="14457"/>
                      <a:pt x="2538" y="14357"/>
                    </a:cubicBezTo>
                    <a:cubicBezTo>
                      <a:pt x="2559" y="14350"/>
                      <a:pt x="2575" y="14347"/>
                      <a:pt x="2587" y="14347"/>
                    </a:cubicBezTo>
                    <a:cubicBezTo>
                      <a:pt x="2731" y="14347"/>
                      <a:pt x="2429" y="14774"/>
                      <a:pt x="2429" y="14774"/>
                    </a:cubicBezTo>
                    <a:cubicBezTo>
                      <a:pt x="2429" y="14774"/>
                      <a:pt x="2380" y="14794"/>
                      <a:pt x="2320" y="14804"/>
                    </a:cubicBezTo>
                    <a:cubicBezTo>
                      <a:pt x="2294" y="14813"/>
                      <a:pt x="2261" y="14818"/>
                      <a:pt x="2226" y="14818"/>
                    </a:cubicBezTo>
                    <a:cubicBezTo>
                      <a:pt x="2183" y="14818"/>
                      <a:pt x="2136" y="14810"/>
                      <a:pt x="2092" y="14794"/>
                    </a:cubicBezTo>
                    <a:cubicBezTo>
                      <a:pt x="2005" y="14767"/>
                      <a:pt x="1960" y="14742"/>
                      <a:pt x="1906" y="14742"/>
                    </a:cubicBezTo>
                    <a:cubicBezTo>
                      <a:pt x="1861" y="14742"/>
                      <a:pt x="1811" y="14759"/>
                      <a:pt x="1725" y="14804"/>
                    </a:cubicBezTo>
                    <a:cubicBezTo>
                      <a:pt x="1547" y="14913"/>
                      <a:pt x="1834" y="15022"/>
                      <a:pt x="1785" y="15081"/>
                    </a:cubicBezTo>
                    <a:cubicBezTo>
                      <a:pt x="1725" y="15141"/>
                      <a:pt x="1696" y="15081"/>
                      <a:pt x="1587" y="15250"/>
                    </a:cubicBezTo>
                    <a:cubicBezTo>
                      <a:pt x="1546" y="15312"/>
                      <a:pt x="1516" y="15339"/>
                      <a:pt x="1490" y="15339"/>
                    </a:cubicBezTo>
                    <a:cubicBezTo>
                      <a:pt x="1446" y="15339"/>
                      <a:pt x="1416" y="15260"/>
                      <a:pt x="1378" y="15141"/>
                    </a:cubicBezTo>
                    <a:cubicBezTo>
                      <a:pt x="1352" y="15075"/>
                      <a:pt x="1329" y="15052"/>
                      <a:pt x="1306" y="15052"/>
                    </a:cubicBezTo>
                    <a:cubicBezTo>
                      <a:pt x="1276" y="15052"/>
                      <a:pt x="1244" y="15088"/>
                      <a:pt x="1200" y="15121"/>
                    </a:cubicBezTo>
                    <a:cubicBezTo>
                      <a:pt x="1180" y="15141"/>
                      <a:pt x="1160" y="15151"/>
                      <a:pt x="1130" y="15161"/>
                    </a:cubicBezTo>
                    <a:cubicBezTo>
                      <a:pt x="1002" y="15220"/>
                      <a:pt x="1150" y="15409"/>
                      <a:pt x="1121" y="15488"/>
                    </a:cubicBezTo>
                    <a:cubicBezTo>
                      <a:pt x="1110" y="15520"/>
                      <a:pt x="1096" y="15532"/>
                      <a:pt x="1077" y="15532"/>
                    </a:cubicBezTo>
                    <a:cubicBezTo>
                      <a:pt x="1043" y="15532"/>
                      <a:pt x="991" y="15497"/>
                      <a:pt x="902" y="15478"/>
                    </a:cubicBezTo>
                    <a:cubicBezTo>
                      <a:pt x="878" y="15473"/>
                      <a:pt x="855" y="15470"/>
                      <a:pt x="834" y="15470"/>
                    </a:cubicBezTo>
                    <a:cubicBezTo>
                      <a:pt x="737" y="15470"/>
                      <a:pt x="679" y="15523"/>
                      <a:pt x="654" y="15597"/>
                    </a:cubicBezTo>
                    <a:cubicBezTo>
                      <a:pt x="645" y="15627"/>
                      <a:pt x="625" y="15676"/>
                      <a:pt x="585" y="15736"/>
                    </a:cubicBezTo>
                    <a:cubicBezTo>
                      <a:pt x="526" y="15855"/>
                      <a:pt x="426" y="16013"/>
                      <a:pt x="367" y="16063"/>
                    </a:cubicBezTo>
                    <a:cubicBezTo>
                      <a:pt x="288" y="16142"/>
                      <a:pt x="397" y="16350"/>
                      <a:pt x="456" y="16380"/>
                    </a:cubicBezTo>
                    <a:cubicBezTo>
                      <a:pt x="460" y="16382"/>
                      <a:pt x="464" y="16383"/>
                      <a:pt x="468" y="16383"/>
                    </a:cubicBezTo>
                    <a:cubicBezTo>
                      <a:pt x="527" y="16383"/>
                      <a:pt x="604" y="16196"/>
                      <a:pt x="724" y="15984"/>
                    </a:cubicBezTo>
                    <a:cubicBezTo>
                      <a:pt x="797" y="15864"/>
                      <a:pt x="848" y="15823"/>
                      <a:pt x="885" y="15823"/>
                    </a:cubicBezTo>
                    <a:cubicBezTo>
                      <a:pt x="920" y="15823"/>
                      <a:pt x="943" y="15857"/>
                      <a:pt x="962" y="15894"/>
                    </a:cubicBezTo>
                    <a:cubicBezTo>
                      <a:pt x="1002" y="15984"/>
                      <a:pt x="883" y="16113"/>
                      <a:pt x="843" y="16182"/>
                    </a:cubicBezTo>
                    <a:cubicBezTo>
                      <a:pt x="803" y="16251"/>
                      <a:pt x="734" y="16618"/>
                      <a:pt x="853" y="16727"/>
                    </a:cubicBezTo>
                    <a:cubicBezTo>
                      <a:pt x="871" y="16744"/>
                      <a:pt x="886" y="16752"/>
                      <a:pt x="898" y="16752"/>
                    </a:cubicBezTo>
                    <a:cubicBezTo>
                      <a:pt x="963" y="16752"/>
                      <a:pt x="942" y="16533"/>
                      <a:pt x="942" y="16450"/>
                    </a:cubicBezTo>
                    <a:cubicBezTo>
                      <a:pt x="942" y="16374"/>
                      <a:pt x="1049" y="16105"/>
                      <a:pt x="1136" y="16105"/>
                    </a:cubicBezTo>
                    <a:cubicBezTo>
                      <a:pt x="1152" y="16105"/>
                      <a:pt x="1167" y="16113"/>
                      <a:pt x="1180" y="16132"/>
                    </a:cubicBezTo>
                    <a:cubicBezTo>
                      <a:pt x="1194" y="16153"/>
                      <a:pt x="1213" y="16162"/>
                      <a:pt x="1236" y="16162"/>
                    </a:cubicBezTo>
                    <a:cubicBezTo>
                      <a:pt x="1342" y="16162"/>
                      <a:pt x="1522" y="15961"/>
                      <a:pt x="1547" y="15855"/>
                    </a:cubicBezTo>
                    <a:cubicBezTo>
                      <a:pt x="1566" y="15778"/>
                      <a:pt x="1713" y="15739"/>
                      <a:pt x="1867" y="15739"/>
                    </a:cubicBezTo>
                    <a:cubicBezTo>
                      <a:pt x="1953" y="15739"/>
                      <a:pt x="2041" y="15751"/>
                      <a:pt x="2112" y="15775"/>
                    </a:cubicBezTo>
                    <a:cubicBezTo>
                      <a:pt x="2310" y="15835"/>
                      <a:pt x="1993" y="16113"/>
                      <a:pt x="1904" y="16251"/>
                    </a:cubicBezTo>
                    <a:cubicBezTo>
                      <a:pt x="1863" y="16328"/>
                      <a:pt x="1920" y="16365"/>
                      <a:pt x="2007" y="16365"/>
                    </a:cubicBezTo>
                    <a:cubicBezTo>
                      <a:pt x="2088" y="16365"/>
                      <a:pt x="2194" y="16333"/>
                      <a:pt x="2271" y="16271"/>
                    </a:cubicBezTo>
                    <a:cubicBezTo>
                      <a:pt x="2311" y="16241"/>
                      <a:pt x="2340" y="16228"/>
                      <a:pt x="2358" y="16228"/>
                    </a:cubicBezTo>
                    <a:cubicBezTo>
                      <a:pt x="2413" y="16228"/>
                      <a:pt x="2387" y="16336"/>
                      <a:pt x="2350" y="16440"/>
                    </a:cubicBezTo>
                    <a:cubicBezTo>
                      <a:pt x="2304" y="16577"/>
                      <a:pt x="2107" y="16680"/>
                      <a:pt x="1945" y="16680"/>
                    </a:cubicBezTo>
                    <a:cubicBezTo>
                      <a:pt x="1931" y="16680"/>
                      <a:pt x="1917" y="16679"/>
                      <a:pt x="1904" y="16678"/>
                    </a:cubicBezTo>
                    <a:cubicBezTo>
                      <a:pt x="1745" y="16658"/>
                      <a:pt x="1696" y="16469"/>
                      <a:pt x="1577" y="16440"/>
                    </a:cubicBezTo>
                    <a:cubicBezTo>
                      <a:pt x="1573" y="16439"/>
                      <a:pt x="1569" y="16439"/>
                      <a:pt x="1564" y="16439"/>
                    </a:cubicBezTo>
                    <a:cubicBezTo>
                      <a:pt x="1448" y="16439"/>
                      <a:pt x="1309" y="16707"/>
                      <a:pt x="1309" y="16965"/>
                    </a:cubicBezTo>
                    <a:cubicBezTo>
                      <a:pt x="1309" y="17095"/>
                      <a:pt x="1283" y="17132"/>
                      <a:pt x="1235" y="17132"/>
                    </a:cubicBezTo>
                    <a:cubicBezTo>
                      <a:pt x="1180" y="17132"/>
                      <a:pt x="1097" y="17085"/>
                      <a:pt x="992" y="17074"/>
                    </a:cubicBezTo>
                    <a:cubicBezTo>
                      <a:pt x="847" y="17060"/>
                      <a:pt x="771" y="17009"/>
                      <a:pt x="652" y="17009"/>
                    </a:cubicBezTo>
                    <a:cubicBezTo>
                      <a:pt x="608" y="17009"/>
                      <a:pt x="558" y="17016"/>
                      <a:pt x="496" y="17035"/>
                    </a:cubicBezTo>
                    <a:cubicBezTo>
                      <a:pt x="268" y="17094"/>
                      <a:pt x="0" y="17283"/>
                      <a:pt x="179" y="17302"/>
                    </a:cubicBezTo>
                    <a:cubicBezTo>
                      <a:pt x="347" y="17322"/>
                      <a:pt x="565" y="17471"/>
                      <a:pt x="506" y="17768"/>
                    </a:cubicBezTo>
                    <a:cubicBezTo>
                      <a:pt x="481" y="17912"/>
                      <a:pt x="553" y="17922"/>
                      <a:pt x="643" y="17922"/>
                    </a:cubicBezTo>
                    <a:cubicBezTo>
                      <a:pt x="658" y="17922"/>
                      <a:pt x="673" y="17922"/>
                      <a:pt x="688" y="17922"/>
                    </a:cubicBezTo>
                    <a:cubicBezTo>
                      <a:pt x="767" y="17922"/>
                      <a:pt x="851" y="17929"/>
                      <a:pt x="892" y="18016"/>
                    </a:cubicBezTo>
                    <a:cubicBezTo>
                      <a:pt x="922" y="18076"/>
                      <a:pt x="922" y="18155"/>
                      <a:pt x="902" y="18234"/>
                    </a:cubicBezTo>
                    <a:cubicBezTo>
                      <a:pt x="855" y="18425"/>
                      <a:pt x="743" y="18642"/>
                      <a:pt x="874" y="18642"/>
                    </a:cubicBezTo>
                    <a:cubicBezTo>
                      <a:pt x="880" y="18642"/>
                      <a:pt x="886" y="18642"/>
                      <a:pt x="892" y="18641"/>
                    </a:cubicBezTo>
                    <a:cubicBezTo>
                      <a:pt x="1121" y="18621"/>
                      <a:pt x="1309" y="18353"/>
                      <a:pt x="1388" y="18056"/>
                    </a:cubicBezTo>
                    <a:cubicBezTo>
                      <a:pt x="1413" y="17966"/>
                      <a:pt x="1442" y="17930"/>
                      <a:pt x="1470" y="17930"/>
                    </a:cubicBezTo>
                    <a:cubicBezTo>
                      <a:pt x="1532" y="17930"/>
                      <a:pt x="1593" y="18101"/>
                      <a:pt x="1606" y="18244"/>
                    </a:cubicBezTo>
                    <a:cubicBezTo>
                      <a:pt x="1608" y="18275"/>
                      <a:pt x="1615" y="18289"/>
                      <a:pt x="1626" y="18289"/>
                    </a:cubicBezTo>
                    <a:cubicBezTo>
                      <a:pt x="1673" y="18289"/>
                      <a:pt x="1795" y="18024"/>
                      <a:pt x="1884" y="17838"/>
                    </a:cubicBezTo>
                    <a:cubicBezTo>
                      <a:pt x="1914" y="17768"/>
                      <a:pt x="1943" y="17719"/>
                      <a:pt x="1963" y="17679"/>
                    </a:cubicBezTo>
                    <a:cubicBezTo>
                      <a:pt x="1973" y="17659"/>
                      <a:pt x="1992" y="17650"/>
                      <a:pt x="2016" y="17650"/>
                    </a:cubicBezTo>
                    <a:cubicBezTo>
                      <a:pt x="2062" y="17650"/>
                      <a:pt x="2129" y="17683"/>
                      <a:pt x="2201" y="17729"/>
                    </a:cubicBezTo>
                    <a:cubicBezTo>
                      <a:pt x="2419" y="17868"/>
                      <a:pt x="2677" y="18115"/>
                      <a:pt x="2677" y="18115"/>
                    </a:cubicBezTo>
                    <a:lnTo>
                      <a:pt x="3698" y="18294"/>
                    </a:lnTo>
                    <a:lnTo>
                      <a:pt x="4809" y="18224"/>
                    </a:lnTo>
                    <a:cubicBezTo>
                      <a:pt x="4809" y="18224"/>
                      <a:pt x="5057" y="18006"/>
                      <a:pt x="5225" y="17967"/>
                    </a:cubicBezTo>
                    <a:lnTo>
                      <a:pt x="5225" y="16787"/>
                    </a:lnTo>
                    <a:cubicBezTo>
                      <a:pt x="5186" y="16807"/>
                      <a:pt x="5149" y="16821"/>
                      <a:pt x="5119" y="16821"/>
                    </a:cubicBezTo>
                    <a:cubicBezTo>
                      <a:pt x="5089" y="16821"/>
                      <a:pt x="5067" y="16807"/>
                      <a:pt x="5057" y="16767"/>
                    </a:cubicBezTo>
                    <a:cubicBezTo>
                      <a:pt x="5027" y="16707"/>
                      <a:pt x="5017" y="16618"/>
                      <a:pt x="5007" y="16539"/>
                    </a:cubicBezTo>
                    <a:cubicBezTo>
                      <a:pt x="5007" y="16449"/>
                      <a:pt x="5024" y="16376"/>
                      <a:pt x="5076" y="16376"/>
                    </a:cubicBezTo>
                    <a:cubicBezTo>
                      <a:pt x="5092" y="16376"/>
                      <a:pt x="5112" y="16383"/>
                      <a:pt x="5136" y="16400"/>
                    </a:cubicBezTo>
                    <a:cubicBezTo>
                      <a:pt x="5156" y="16420"/>
                      <a:pt x="5196" y="16430"/>
                      <a:pt x="5225" y="16430"/>
                    </a:cubicBezTo>
                    <a:lnTo>
                      <a:pt x="5225" y="15756"/>
                    </a:lnTo>
                    <a:cubicBezTo>
                      <a:pt x="5196" y="15706"/>
                      <a:pt x="5196" y="15676"/>
                      <a:pt x="5225" y="15646"/>
                    </a:cubicBezTo>
                    <a:lnTo>
                      <a:pt x="5225" y="14942"/>
                    </a:lnTo>
                    <a:cubicBezTo>
                      <a:pt x="5216" y="14942"/>
                      <a:pt x="5206" y="14952"/>
                      <a:pt x="5196" y="14952"/>
                    </a:cubicBezTo>
                    <a:cubicBezTo>
                      <a:pt x="5172" y="14961"/>
                      <a:pt x="5148" y="14965"/>
                      <a:pt x="5125" y="14965"/>
                    </a:cubicBezTo>
                    <a:cubicBezTo>
                      <a:pt x="4993" y="14965"/>
                      <a:pt x="4878" y="14843"/>
                      <a:pt x="4878" y="14843"/>
                    </a:cubicBezTo>
                    <a:cubicBezTo>
                      <a:pt x="4878" y="14843"/>
                      <a:pt x="4729" y="14446"/>
                      <a:pt x="4901" y="14446"/>
                    </a:cubicBezTo>
                    <a:cubicBezTo>
                      <a:pt x="4917" y="14446"/>
                      <a:pt x="4936" y="14449"/>
                      <a:pt x="4958" y="14457"/>
                    </a:cubicBezTo>
                    <a:cubicBezTo>
                      <a:pt x="5206" y="14556"/>
                      <a:pt x="5067" y="14526"/>
                      <a:pt x="5216" y="14556"/>
                    </a:cubicBezTo>
                    <a:lnTo>
                      <a:pt x="5225" y="14556"/>
                    </a:lnTo>
                    <a:lnTo>
                      <a:pt x="5225" y="14288"/>
                    </a:lnTo>
                    <a:cubicBezTo>
                      <a:pt x="5086" y="14130"/>
                      <a:pt x="4938" y="14059"/>
                      <a:pt x="5124" y="14059"/>
                    </a:cubicBezTo>
                    <a:cubicBezTo>
                      <a:pt x="5137" y="14059"/>
                      <a:pt x="5151" y="14059"/>
                      <a:pt x="5166" y="14060"/>
                    </a:cubicBezTo>
                    <a:cubicBezTo>
                      <a:pt x="5173" y="14063"/>
                      <a:pt x="5179" y="14064"/>
                      <a:pt x="5186" y="14064"/>
                    </a:cubicBezTo>
                    <a:cubicBezTo>
                      <a:pt x="5199" y="14064"/>
                      <a:pt x="5212" y="14060"/>
                      <a:pt x="5225" y="14060"/>
                    </a:cubicBezTo>
                    <a:lnTo>
                      <a:pt x="5225" y="12335"/>
                    </a:lnTo>
                    <a:cubicBezTo>
                      <a:pt x="5176" y="12295"/>
                      <a:pt x="5156" y="12275"/>
                      <a:pt x="5106" y="12216"/>
                    </a:cubicBezTo>
                    <a:cubicBezTo>
                      <a:pt x="5053" y="12144"/>
                      <a:pt x="5137" y="11982"/>
                      <a:pt x="5198" y="11982"/>
                    </a:cubicBezTo>
                    <a:cubicBezTo>
                      <a:pt x="5204" y="11982"/>
                      <a:pt x="5210" y="11984"/>
                      <a:pt x="5216" y="11988"/>
                    </a:cubicBezTo>
                    <a:cubicBezTo>
                      <a:pt x="5225" y="11988"/>
                      <a:pt x="5225" y="11998"/>
                      <a:pt x="5225" y="12008"/>
                    </a:cubicBezTo>
                    <a:lnTo>
                      <a:pt x="5225" y="9410"/>
                    </a:lnTo>
                    <a:cubicBezTo>
                      <a:pt x="5201" y="9449"/>
                      <a:pt x="5178" y="9477"/>
                      <a:pt x="5154" y="9477"/>
                    </a:cubicBezTo>
                    <a:cubicBezTo>
                      <a:pt x="5129" y="9477"/>
                      <a:pt x="5102" y="9449"/>
                      <a:pt x="5067" y="9380"/>
                    </a:cubicBezTo>
                    <a:cubicBezTo>
                      <a:pt x="4918" y="9132"/>
                      <a:pt x="4987" y="8904"/>
                      <a:pt x="4769" y="8835"/>
                    </a:cubicBezTo>
                    <a:cubicBezTo>
                      <a:pt x="4541" y="8775"/>
                      <a:pt x="4571" y="8656"/>
                      <a:pt x="4571" y="8537"/>
                    </a:cubicBezTo>
                    <a:cubicBezTo>
                      <a:pt x="4571" y="8439"/>
                      <a:pt x="4450" y="8026"/>
                      <a:pt x="4572" y="8026"/>
                    </a:cubicBezTo>
                    <a:cubicBezTo>
                      <a:pt x="4585" y="8026"/>
                      <a:pt x="4601" y="8031"/>
                      <a:pt x="4621" y="8041"/>
                    </a:cubicBezTo>
                    <a:cubicBezTo>
                      <a:pt x="4809" y="8141"/>
                      <a:pt x="4750" y="8289"/>
                      <a:pt x="4908" y="8557"/>
                    </a:cubicBezTo>
                    <a:cubicBezTo>
                      <a:pt x="4990" y="8709"/>
                      <a:pt x="5089" y="8787"/>
                      <a:pt x="5152" y="8787"/>
                    </a:cubicBezTo>
                    <a:cubicBezTo>
                      <a:pt x="5205" y="8787"/>
                      <a:pt x="5233" y="8734"/>
                      <a:pt x="5206" y="8626"/>
                    </a:cubicBezTo>
                    <a:cubicBezTo>
                      <a:pt x="5180" y="8517"/>
                      <a:pt x="5184" y="8451"/>
                      <a:pt x="5209" y="8451"/>
                    </a:cubicBezTo>
                    <a:cubicBezTo>
                      <a:pt x="5214" y="8451"/>
                      <a:pt x="5219" y="8453"/>
                      <a:pt x="5225" y="8458"/>
                    </a:cubicBezTo>
                    <a:lnTo>
                      <a:pt x="5225" y="7893"/>
                    </a:lnTo>
                    <a:cubicBezTo>
                      <a:pt x="5185" y="7916"/>
                      <a:pt x="5148" y="7932"/>
                      <a:pt x="5117" y="7932"/>
                    </a:cubicBezTo>
                    <a:cubicBezTo>
                      <a:pt x="5094" y="7932"/>
                      <a:pt x="5074" y="7923"/>
                      <a:pt x="5057" y="7903"/>
                    </a:cubicBezTo>
                    <a:cubicBezTo>
                      <a:pt x="4948" y="7774"/>
                      <a:pt x="5146" y="7605"/>
                      <a:pt x="4997" y="7585"/>
                    </a:cubicBezTo>
                    <a:cubicBezTo>
                      <a:pt x="4849" y="7565"/>
                      <a:pt x="4333" y="7516"/>
                      <a:pt x="4492" y="7367"/>
                    </a:cubicBezTo>
                    <a:cubicBezTo>
                      <a:pt x="4650" y="7218"/>
                      <a:pt x="4750" y="7020"/>
                      <a:pt x="4750" y="7020"/>
                    </a:cubicBezTo>
                    <a:cubicBezTo>
                      <a:pt x="4750" y="7020"/>
                      <a:pt x="4833" y="6664"/>
                      <a:pt x="4953" y="6664"/>
                    </a:cubicBezTo>
                    <a:cubicBezTo>
                      <a:pt x="4988" y="6664"/>
                      <a:pt x="5027" y="6694"/>
                      <a:pt x="5067" y="6772"/>
                    </a:cubicBezTo>
                    <a:cubicBezTo>
                      <a:pt x="5126" y="6911"/>
                      <a:pt x="5186" y="6980"/>
                      <a:pt x="5225" y="7020"/>
                    </a:cubicBezTo>
                    <a:lnTo>
                      <a:pt x="5225" y="6247"/>
                    </a:lnTo>
                    <a:cubicBezTo>
                      <a:pt x="5216" y="6257"/>
                      <a:pt x="5206" y="6267"/>
                      <a:pt x="5186" y="6277"/>
                    </a:cubicBezTo>
                    <a:cubicBezTo>
                      <a:pt x="5168" y="6298"/>
                      <a:pt x="5155" y="6308"/>
                      <a:pt x="5144" y="6308"/>
                    </a:cubicBezTo>
                    <a:cubicBezTo>
                      <a:pt x="5099" y="6308"/>
                      <a:pt x="5083" y="6148"/>
                      <a:pt x="4908" y="5989"/>
                    </a:cubicBezTo>
                    <a:cubicBezTo>
                      <a:pt x="4818" y="5907"/>
                      <a:pt x="4749" y="5889"/>
                      <a:pt x="4692" y="5889"/>
                    </a:cubicBezTo>
                    <a:cubicBezTo>
                      <a:pt x="4650" y="5889"/>
                      <a:pt x="4613" y="5899"/>
                      <a:pt x="4578" y="5899"/>
                    </a:cubicBezTo>
                    <a:cubicBezTo>
                      <a:pt x="4546" y="5899"/>
                      <a:pt x="4515" y="5891"/>
                      <a:pt x="4482" y="5860"/>
                    </a:cubicBezTo>
                    <a:cubicBezTo>
                      <a:pt x="4373" y="5741"/>
                      <a:pt x="3986" y="5592"/>
                      <a:pt x="4244" y="5414"/>
                    </a:cubicBezTo>
                    <a:cubicBezTo>
                      <a:pt x="4415" y="5291"/>
                      <a:pt x="4505" y="5220"/>
                      <a:pt x="4581" y="5220"/>
                    </a:cubicBezTo>
                    <a:cubicBezTo>
                      <a:pt x="4615" y="5220"/>
                      <a:pt x="4646" y="5234"/>
                      <a:pt x="4680" y="5265"/>
                    </a:cubicBezTo>
                    <a:cubicBezTo>
                      <a:pt x="4713" y="5302"/>
                      <a:pt x="4765" y="5321"/>
                      <a:pt x="4821" y="5321"/>
                    </a:cubicBezTo>
                    <a:cubicBezTo>
                      <a:pt x="4930" y="5321"/>
                      <a:pt x="5057" y="5248"/>
                      <a:pt x="5097" y="5097"/>
                    </a:cubicBezTo>
                    <a:cubicBezTo>
                      <a:pt x="5111" y="5044"/>
                      <a:pt x="5132" y="5026"/>
                      <a:pt x="5155" y="5026"/>
                    </a:cubicBezTo>
                    <a:cubicBezTo>
                      <a:pt x="5179" y="5026"/>
                      <a:pt x="5205" y="5046"/>
                      <a:pt x="5225" y="5067"/>
                    </a:cubicBezTo>
                    <a:lnTo>
                      <a:pt x="5225" y="4908"/>
                    </a:lnTo>
                    <a:cubicBezTo>
                      <a:pt x="5191" y="4828"/>
                      <a:pt x="5150" y="4784"/>
                      <a:pt x="5101" y="4784"/>
                    </a:cubicBezTo>
                    <a:cubicBezTo>
                      <a:pt x="5065" y="4784"/>
                      <a:pt x="5024" y="4808"/>
                      <a:pt x="4978" y="4859"/>
                    </a:cubicBezTo>
                    <a:cubicBezTo>
                      <a:pt x="4950" y="4896"/>
                      <a:pt x="4918" y="4912"/>
                      <a:pt x="4885" y="4912"/>
                    </a:cubicBezTo>
                    <a:cubicBezTo>
                      <a:pt x="4779" y="4912"/>
                      <a:pt x="4672" y="4741"/>
                      <a:pt x="4710" y="4581"/>
                    </a:cubicBezTo>
                    <a:cubicBezTo>
                      <a:pt x="4752" y="4432"/>
                      <a:pt x="4936" y="4304"/>
                      <a:pt x="4915" y="4304"/>
                    </a:cubicBezTo>
                    <a:cubicBezTo>
                      <a:pt x="4907" y="4304"/>
                      <a:pt x="4866" y="4325"/>
                      <a:pt x="4769" y="4373"/>
                    </a:cubicBezTo>
                    <a:cubicBezTo>
                      <a:pt x="4422" y="4531"/>
                      <a:pt x="4512" y="4492"/>
                      <a:pt x="4561" y="4670"/>
                    </a:cubicBezTo>
                    <a:cubicBezTo>
                      <a:pt x="4584" y="4771"/>
                      <a:pt x="4478" y="4886"/>
                      <a:pt x="4390" y="4886"/>
                    </a:cubicBezTo>
                    <a:cubicBezTo>
                      <a:pt x="4323" y="4886"/>
                      <a:pt x="4266" y="4819"/>
                      <a:pt x="4284" y="4631"/>
                    </a:cubicBezTo>
                    <a:cubicBezTo>
                      <a:pt x="4323" y="4201"/>
                      <a:pt x="4131" y="3867"/>
                      <a:pt x="4362" y="3867"/>
                    </a:cubicBezTo>
                    <a:cubicBezTo>
                      <a:pt x="4366" y="3867"/>
                      <a:pt x="4369" y="3867"/>
                      <a:pt x="4373" y="3867"/>
                    </a:cubicBezTo>
                    <a:cubicBezTo>
                      <a:pt x="4532" y="3874"/>
                      <a:pt x="4531" y="3960"/>
                      <a:pt x="4549" y="3960"/>
                    </a:cubicBezTo>
                    <a:cubicBezTo>
                      <a:pt x="4558" y="3960"/>
                      <a:pt x="4571" y="3939"/>
                      <a:pt x="4611" y="3877"/>
                    </a:cubicBezTo>
                    <a:cubicBezTo>
                      <a:pt x="4740" y="3689"/>
                      <a:pt x="5196" y="3827"/>
                      <a:pt x="4978" y="3580"/>
                    </a:cubicBezTo>
                    <a:cubicBezTo>
                      <a:pt x="4819" y="3390"/>
                      <a:pt x="4746" y="3248"/>
                      <a:pt x="4673" y="3248"/>
                    </a:cubicBezTo>
                    <a:cubicBezTo>
                      <a:pt x="4650" y="3248"/>
                      <a:pt x="4627" y="3261"/>
                      <a:pt x="4601" y="3292"/>
                    </a:cubicBezTo>
                    <a:cubicBezTo>
                      <a:pt x="4500" y="3406"/>
                      <a:pt x="4408" y="3447"/>
                      <a:pt x="4337" y="3447"/>
                    </a:cubicBezTo>
                    <a:cubicBezTo>
                      <a:pt x="4206" y="3447"/>
                      <a:pt x="4147" y="3307"/>
                      <a:pt x="4244" y="3242"/>
                    </a:cubicBezTo>
                    <a:cubicBezTo>
                      <a:pt x="4386" y="3138"/>
                      <a:pt x="4538" y="2724"/>
                      <a:pt x="4463" y="2724"/>
                    </a:cubicBezTo>
                    <a:cubicBezTo>
                      <a:pt x="4460" y="2724"/>
                      <a:pt x="4456" y="2725"/>
                      <a:pt x="4452" y="2727"/>
                    </a:cubicBezTo>
                    <a:cubicBezTo>
                      <a:pt x="4433" y="2736"/>
                      <a:pt x="4409" y="2741"/>
                      <a:pt x="4382" y="2741"/>
                    </a:cubicBezTo>
                    <a:cubicBezTo>
                      <a:pt x="4264" y="2741"/>
                      <a:pt x="4089" y="2659"/>
                      <a:pt x="4065" y="2538"/>
                    </a:cubicBezTo>
                    <a:cubicBezTo>
                      <a:pt x="4054" y="2454"/>
                      <a:pt x="4036" y="2446"/>
                      <a:pt x="4018" y="2446"/>
                    </a:cubicBezTo>
                    <a:cubicBezTo>
                      <a:pt x="4014" y="2446"/>
                      <a:pt x="4009" y="2447"/>
                      <a:pt x="4005" y="2447"/>
                    </a:cubicBezTo>
                    <a:cubicBezTo>
                      <a:pt x="3995" y="2447"/>
                      <a:pt x="3985" y="2444"/>
                      <a:pt x="3976" y="2429"/>
                    </a:cubicBezTo>
                    <a:cubicBezTo>
                      <a:pt x="3956" y="2380"/>
                      <a:pt x="4046" y="2023"/>
                      <a:pt x="4155" y="1844"/>
                    </a:cubicBezTo>
                    <a:cubicBezTo>
                      <a:pt x="4221" y="1749"/>
                      <a:pt x="4330" y="1713"/>
                      <a:pt x="4302" y="1713"/>
                    </a:cubicBezTo>
                    <a:cubicBezTo>
                      <a:pt x="4292" y="1713"/>
                      <a:pt x="4266" y="1718"/>
                      <a:pt x="4214" y="1725"/>
                    </a:cubicBezTo>
                    <a:cubicBezTo>
                      <a:pt x="4071" y="1748"/>
                      <a:pt x="3968" y="1976"/>
                      <a:pt x="3918" y="1976"/>
                    </a:cubicBezTo>
                    <a:cubicBezTo>
                      <a:pt x="3902" y="1976"/>
                      <a:pt x="3892" y="1954"/>
                      <a:pt x="3887" y="1894"/>
                    </a:cubicBezTo>
                    <a:cubicBezTo>
                      <a:pt x="3867" y="1656"/>
                      <a:pt x="3887" y="1339"/>
                      <a:pt x="3817" y="1180"/>
                    </a:cubicBezTo>
                    <a:cubicBezTo>
                      <a:pt x="3798" y="1140"/>
                      <a:pt x="3778" y="1021"/>
                      <a:pt x="3768" y="892"/>
                    </a:cubicBezTo>
                    <a:cubicBezTo>
                      <a:pt x="3740" y="652"/>
                      <a:pt x="3718" y="360"/>
                      <a:pt x="3706" y="360"/>
                    </a:cubicBezTo>
                    <a:cubicBezTo>
                      <a:pt x="3701" y="360"/>
                      <a:pt x="3698" y="418"/>
                      <a:pt x="3698" y="565"/>
                    </a:cubicBezTo>
                    <a:lnTo>
                      <a:pt x="3698" y="655"/>
                    </a:lnTo>
                    <a:cubicBezTo>
                      <a:pt x="3688" y="657"/>
                      <a:pt x="3676" y="659"/>
                      <a:pt x="3663" y="659"/>
                    </a:cubicBezTo>
                    <a:cubicBezTo>
                      <a:pt x="3591" y="659"/>
                      <a:pt x="3489" y="613"/>
                      <a:pt x="3480" y="545"/>
                    </a:cubicBezTo>
                    <a:cubicBezTo>
                      <a:pt x="3470" y="501"/>
                      <a:pt x="3461" y="493"/>
                      <a:pt x="3451" y="493"/>
                    </a:cubicBezTo>
                    <a:cubicBezTo>
                      <a:pt x="3446" y="493"/>
                      <a:pt x="3441" y="495"/>
                      <a:pt x="3436" y="495"/>
                    </a:cubicBezTo>
                    <a:cubicBezTo>
                      <a:pt x="3431" y="495"/>
                      <a:pt x="3426" y="493"/>
                      <a:pt x="3421" y="486"/>
                    </a:cubicBezTo>
                    <a:cubicBezTo>
                      <a:pt x="3411" y="456"/>
                      <a:pt x="3461" y="248"/>
                      <a:pt x="3530" y="149"/>
                    </a:cubicBezTo>
                    <a:cubicBezTo>
                      <a:pt x="3567" y="96"/>
                      <a:pt x="3639" y="72"/>
                      <a:pt x="3620" y="72"/>
                    </a:cubicBezTo>
                    <a:cubicBezTo>
                      <a:pt x="3614" y="72"/>
                      <a:pt x="3598" y="75"/>
                      <a:pt x="3570" y="79"/>
                    </a:cubicBezTo>
                    <a:cubicBezTo>
                      <a:pt x="3479" y="95"/>
                      <a:pt x="3417" y="225"/>
                      <a:pt x="3388" y="225"/>
                    </a:cubicBezTo>
                    <a:cubicBezTo>
                      <a:pt x="3379" y="225"/>
                      <a:pt x="3374" y="212"/>
                      <a:pt x="3371" y="179"/>
                    </a:cubicBezTo>
                    <a:cubicBezTo>
                      <a:pt x="3371" y="149"/>
                      <a:pt x="3371" y="119"/>
                      <a:pt x="3371" y="89"/>
                    </a:cubicBezTo>
                    <a:cubicBezTo>
                      <a:pt x="3328" y="105"/>
                      <a:pt x="3288" y="113"/>
                      <a:pt x="3254" y="113"/>
                    </a:cubicBezTo>
                    <a:cubicBezTo>
                      <a:pt x="3179" y="113"/>
                      <a:pt x="3130" y="75"/>
                      <a:pt x="3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4" name="Google Shape;3904;p21"/>
              <p:cNvSpPr/>
              <p:nvPr/>
            </p:nvSpPr>
            <p:spPr>
              <a:xfrm>
                <a:off x="11543637" y="1166885"/>
                <a:ext cx="2399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0" extrusionOk="0">
                    <a:moveTo>
                      <a:pt x="149" y="1"/>
                    </a:moveTo>
                    <a:cubicBezTo>
                      <a:pt x="70" y="21"/>
                      <a:pt x="30" y="70"/>
                      <a:pt x="0" y="130"/>
                    </a:cubicBezTo>
                    <a:cubicBezTo>
                      <a:pt x="50" y="110"/>
                      <a:pt x="89" y="6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5" name="Google Shape;3905;p21"/>
              <p:cNvSpPr/>
              <p:nvPr/>
            </p:nvSpPr>
            <p:spPr>
              <a:xfrm>
                <a:off x="11479710" y="994429"/>
                <a:ext cx="86308" cy="175837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092" extrusionOk="0">
                    <a:moveTo>
                      <a:pt x="10" y="635"/>
                    </a:moveTo>
                    <a:cubicBezTo>
                      <a:pt x="14" y="639"/>
                      <a:pt x="18" y="643"/>
                      <a:pt x="21" y="646"/>
                    </a:cubicBezTo>
                    <a:lnTo>
                      <a:pt x="21" y="646"/>
                    </a:lnTo>
                    <a:cubicBezTo>
                      <a:pt x="18" y="642"/>
                      <a:pt x="14" y="638"/>
                      <a:pt x="10" y="635"/>
                    </a:cubicBezTo>
                    <a:close/>
                    <a:moveTo>
                      <a:pt x="298" y="1"/>
                    </a:moveTo>
                    <a:cubicBezTo>
                      <a:pt x="248" y="40"/>
                      <a:pt x="209" y="100"/>
                      <a:pt x="159" y="150"/>
                    </a:cubicBezTo>
                    <a:cubicBezTo>
                      <a:pt x="139" y="169"/>
                      <a:pt x="129" y="179"/>
                      <a:pt x="110" y="189"/>
                    </a:cubicBezTo>
                    <a:cubicBezTo>
                      <a:pt x="90" y="189"/>
                      <a:pt x="80" y="189"/>
                      <a:pt x="70" y="199"/>
                    </a:cubicBezTo>
                    <a:cubicBezTo>
                      <a:pt x="60" y="219"/>
                      <a:pt x="50" y="249"/>
                      <a:pt x="50" y="278"/>
                    </a:cubicBezTo>
                    <a:cubicBezTo>
                      <a:pt x="1" y="487"/>
                      <a:pt x="120" y="467"/>
                      <a:pt x="268" y="735"/>
                    </a:cubicBezTo>
                    <a:cubicBezTo>
                      <a:pt x="320" y="827"/>
                      <a:pt x="332" y="860"/>
                      <a:pt x="319" y="860"/>
                    </a:cubicBezTo>
                    <a:cubicBezTo>
                      <a:pt x="294" y="860"/>
                      <a:pt x="177" y="740"/>
                      <a:pt x="60" y="675"/>
                    </a:cubicBezTo>
                    <a:cubicBezTo>
                      <a:pt x="44" y="667"/>
                      <a:pt x="35" y="659"/>
                      <a:pt x="21" y="646"/>
                    </a:cubicBezTo>
                    <a:lnTo>
                      <a:pt x="21" y="646"/>
                    </a:lnTo>
                    <a:cubicBezTo>
                      <a:pt x="61" y="695"/>
                      <a:pt x="68" y="813"/>
                      <a:pt x="50" y="923"/>
                    </a:cubicBezTo>
                    <a:cubicBezTo>
                      <a:pt x="70" y="963"/>
                      <a:pt x="100" y="1012"/>
                      <a:pt x="169" y="1092"/>
                    </a:cubicBezTo>
                    <a:cubicBezTo>
                      <a:pt x="219" y="1052"/>
                      <a:pt x="278" y="992"/>
                      <a:pt x="328" y="893"/>
                    </a:cubicBezTo>
                    <a:cubicBezTo>
                      <a:pt x="447" y="685"/>
                      <a:pt x="447" y="625"/>
                      <a:pt x="536" y="556"/>
                    </a:cubicBezTo>
                    <a:cubicBezTo>
                      <a:pt x="506" y="546"/>
                      <a:pt x="476" y="526"/>
                      <a:pt x="447" y="507"/>
                    </a:cubicBezTo>
                    <a:cubicBezTo>
                      <a:pt x="239" y="328"/>
                      <a:pt x="387" y="249"/>
                      <a:pt x="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06" name="Google Shape;3906;p21"/>
            <p:cNvGrpSpPr/>
            <p:nvPr/>
          </p:nvGrpSpPr>
          <p:grpSpPr>
            <a:xfrm>
              <a:off x="6800350" y="1426546"/>
              <a:ext cx="2216146" cy="4110218"/>
              <a:chOff x="8664865" y="-3405050"/>
              <a:chExt cx="3327047" cy="6170572"/>
            </a:xfrm>
          </p:grpSpPr>
          <p:sp>
            <p:nvSpPr>
              <p:cNvPr id="3907" name="Google Shape;3907;p21"/>
              <p:cNvSpPr/>
              <p:nvPr/>
            </p:nvSpPr>
            <p:spPr>
              <a:xfrm>
                <a:off x="10791659" y="2271183"/>
                <a:ext cx="746178" cy="494339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070" extrusionOk="0">
                    <a:moveTo>
                      <a:pt x="1660" y="0"/>
                    </a:moveTo>
                    <a:cubicBezTo>
                      <a:pt x="1549" y="0"/>
                      <a:pt x="1424" y="12"/>
                      <a:pt x="1269" y="44"/>
                    </a:cubicBezTo>
                    <a:cubicBezTo>
                      <a:pt x="684" y="163"/>
                      <a:pt x="0" y="510"/>
                      <a:pt x="446" y="549"/>
                    </a:cubicBezTo>
                    <a:cubicBezTo>
                      <a:pt x="892" y="589"/>
                      <a:pt x="1438" y="867"/>
                      <a:pt x="1299" y="1422"/>
                    </a:cubicBezTo>
                    <a:cubicBezTo>
                      <a:pt x="1235" y="1695"/>
                      <a:pt x="1415" y="1714"/>
                      <a:pt x="1647" y="1714"/>
                    </a:cubicBezTo>
                    <a:cubicBezTo>
                      <a:pt x="1687" y="1714"/>
                      <a:pt x="1728" y="1714"/>
                      <a:pt x="1769" y="1714"/>
                    </a:cubicBezTo>
                    <a:cubicBezTo>
                      <a:pt x="1971" y="1714"/>
                      <a:pt x="2185" y="1728"/>
                      <a:pt x="2300" y="1888"/>
                    </a:cubicBezTo>
                    <a:cubicBezTo>
                      <a:pt x="2562" y="2275"/>
                      <a:pt x="1755" y="3069"/>
                      <a:pt x="2262" y="3069"/>
                    </a:cubicBezTo>
                    <a:cubicBezTo>
                      <a:pt x="2274" y="3069"/>
                      <a:pt x="2287" y="3069"/>
                      <a:pt x="2300" y="3068"/>
                    </a:cubicBezTo>
                    <a:cubicBezTo>
                      <a:pt x="2608" y="3048"/>
                      <a:pt x="2895" y="2889"/>
                      <a:pt x="3123" y="2661"/>
                    </a:cubicBezTo>
                    <a:cubicBezTo>
                      <a:pt x="3143" y="2582"/>
                      <a:pt x="3143" y="2503"/>
                      <a:pt x="3113" y="2443"/>
                    </a:cubicBezTo>
                    <a:cubicBezTo>
                      <a:pt x="3068" y="2356"/>
                      <a:pt x="2983" y="2349"/>
                      <a:pt x="2905" y="2349"/>
                    </a:cubicBezTo>
                    <a:cubicBezTo>
                      <a:pt x="2890" y="2349"/>
                      <a:pt x="2875" y="2349"/>
                      <a:pt x="2861" y="2349"/>
                    </a:cubicBezTo>
                    <a:cubicBezTo>
                      <a:pt x="2771" y="2349"/>
                      <a:pt x="2702" y="2339"/>
                      <a:pt x="2727" y="2195"/>
                    </a:cubicBezTo>
                    <a:cubicBezTo>
                      <a:pt x="2786" y="1898"/>
                      <a:pt x="2568" y="1749"/>
                      <a:pt x="2400" y="1729"/>
                    </a:cubicBezTo>
                    <a:cubicBezTo>
                      <a:pt x="2221" y="1710"/>
                      <a:pt x="2489" y="1521"/>
                      <a:pt x="2717" y="1462"/>
                    </a:cubicBezTo>
                    <a:cubicBezTo>
                      <a:pt x="2779" y="1443"/>
                      <a:pt x="2828" y="1436"/>
                      <a:pt x="2872" y="1436"/>
                    </a:cubicBezTo>
                    <a:cubicBezTo>
                      <a:pt x="2988" y="1436"/>
                      <a:pt x="3061" y="1487"/>
                      <a:pt x="3213" y="1501"/>
                    </a:cubicBezTo>
                    <a:cubicBezTo>
                      <a:pt x="3318" y="1512"/>
                      <a:pt x="3401" y="1559"/>
                      <a:pt x="3456" y="1559"/>
                    </a:cubicBezTo>
                    <a:cubicBezTo>
                      <a:pt x="3504" y="1559"/>
                      <a:pt x="3530" y="1522"/>
                      <a:pt x="3530" y="1392"/>
                    </a:cubicBezTo>
                    <a:cubicBezTo>
                      <a:pt x="3530" y="1134"/>
                      <a:pt x="3669" y="866"/>
                      <a:pt x="3785" y="866"/>
                    </a:cubicBezTo>
                    <a:cubicBezTo>
                      <a:pt x="3790" y="866"/>
                      <a:pt x="3794" y="866"/>
                      <a:pt x="3798" y="867"/>
                    </a:cubicBezTo>
                    <a:cubicBezTo>
                      <a:pt x="3917" y="896"/>
                      <a:pt x="3966" y="1085"/>
                      <a:pt x="4125" y="1105"/>
                    </a:cubicBezTo>
                    <a:cubicBezTo>
                      <a:pt x="4138" y="1106"/>
                      <a:pt x="4152" y="1107"/>
                      <a:pt x="4166" y="1107"/>
                    </a:cubicBezTo>
                    <a:cubicBezTo>
                      <a:pt x="4328" y="1107"/>
                      <a:pt x="4525" y="1004"/>
                      <a:pt x="4571" y="867"/>
                    </a:cubicBezTo>
                    <a:cubicBezTo>
                      <a:pt x="4608" y="763"/>
                      <a:pt x="4634" y="655"/>
                      <a:pt x="4579" y="655"/>
                    </a:cubicBezTo>
                    <a:cubicBezTo>
                      <a:pt x="4561" y="655"/>
                      <a:pt x="4532" y="668"/>
                      <a:pt x="4492" y="698"/>
                    </a:cubicBezTo>
                    <a:cubicBezTo>
                      <a:pt x="4415" y="760"/>
                      <a:pt x="4309" y="792"/>
                      <a:pt x="4228" y="792"/>
                    </a:cubicBezTo>
                    <a:cubicBezTo>
                      <a:pt x="4141" y="792"/>
                      <a:pt x="4084" y="755"/>
                      <a:pt x="4125" y="678"/>
                    </a:cubicBezTo>
                    <a:cubicBezTo>
                      <a:pt x="4214" y="540"/>
                      <a:pt x="4531" y="262"/>
                      <a:pt x="4333" y="202"/>
                    </a:cubicBezTo>
                    <a:cubicBezTo>
                      <a:pt x="4259" y="178"/>
                      <a:pt x="4170" y="166"/>
                      <a:pt x="4084" y="166"/>
                    </a:cubicBezTo>
                    <a:cubicBezTo>
                      <a:pt x="3929" y="166"/>
                      <a:pt x="3787" y="205"/>
                      <a:pt x="3768" y="282"/>
                    </a:cubicBezTo>
                    <a:cubicBezTo>
                      <a:pt x="3743" y="388"/>
                      <a:pt x="3563" y="589"/>
                      <a:pt x="3457" y="589"/>
                    </a:cubicBezTo>
                    <a:cubicBezTo>
                      <a:pt x="3434" y="589"/>
                      <a:pt x="3415" y="580"/>
                      <a:pt x="3401" y="559"/>
                    </a:cubicBezTo>
                    <a:cubicBezTo>
                      <a:pt x="3388" y="540"/>
                      <a:pt x="3373" y="532"/>
                      <a:pt x="3357" y="532"/>
                    </a:cubicBezTo>
                    <a:cubicBezTo>
                      <a:pt x="3270" y="532"/>
                      <a:pt x="3163" y="801"/>
                      <a:pt x="3163" y="877"/>
                    </a:cubicBezTo>
                    <a:cubicBezTo>
                      <a:pt x="3163" y="960"/>
                      <a:pt x="3184" y="1179"/>
                      <a:pt x="3119" y="1179"/>
                    </a:cubicBezTo>
                    <a:cubicBezTo>
                      <a:pt x="3107" y="1179"/>
                      <a:pt x="3092" y="1171"/>
                      <a:pt x="3074" y="1154"/>
                    </a:cubicBezTo>
                    <a:cubicBezTo>
                      <a:pt x="2955" y="1045"/>
                      <a:pt x="3024" y="678"/>
                      <a:pt x="3064" y="609"/>
                    </a:cubicBezTo>
                    <a:cubicBezTo>
                      <a:pt x="3104" y="540"/>
                      <a:pt x="3223" y="411"/>
                      <a:pt x="3183" y="321"/>
                    </a:cubicBezTo>
                    <a:cubicBezTo>
                      <a:pt x="3164" y="284"/>
                      <a:pt x="3141" y="250"/>
                      <a:pt x="3106" y="250"/>
                    </a:cubicBezTo>
                    <a:cubicBezTo>
                      <a:pt x="3069" y="250"/>
                      <a:pt x="3018" y="291"/>
                      <a:pt x="2945" y="411"/>
                    </a:cubicBezTo>
                    <a:cubicBezTo>
                      <a:pt x="2825" y="623"/>
                      <a:pt x="2748" y="810"/>
                      <a:pt x="2689" y="810"/>
                    </a:cubicBezTo>
                    <a:cubicBezTo>
                      <a:pt x="2685" y="810"/>
                      <a:pt x="2681" y="809"/>
                      <a:pt x="2677" y="807"/>
                    </a:cubicBezTo>
                    <a:cubicBezTo>
                      <a:pt x="2618" y="777"/>
                      <a:pt x="2509" y="569"/>
                      <a:pt x="2588" y="490"/>
                    </a:cubicBezTo>
                    <a:cubicBezTo>
                      <a:pt x="2647" y="440"/>
                      <a:pt x="2747" y="282"/>
                      <a:pt x="2806" y="163"/>
                    </a:cubicBezTo>
                    <a:cubicBezTo>
                      <a:pt x="2727" y="143"/>
                      <a:pt x="2638" y="123"/>
                      <a:pt x="2538" y="123"/>
                    </a:cubicBezTo>
                    <a:cubicBezTo>
                      <a:pt x="2159" y="94"/>
                      <a:pt x="1967" y="0"/>
                      <a:pt x="1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08" name="Google Shape;3908;p21"/>
              <p:cNvSpPr/>
              <p:nvPr/>
            </p:nvSpPr>
            <p:spPr>
              <a:xfrm>
                <a:off x="8664865" y="-3405050"/>
                <a:ext cx="3327047" cy="5597786"/>
              </a:xfrm>
              <a:custGeom>
                <a:avLst/>
                <a:gdLst/>
                <a:ahLst/>
                <a:cxnLst/>
                <a:rect l="l" t="t" r="r" b="b"/>
                <a:pathLst>
                  <a:path w="20662" h="34764" extrusionOk="0">
                    <a:moveTo>
                      <a:pt x="12079" y="3437"/>
                    </a:moveTo>
                    <a:cubicBezTo>
                      <a:pt x="12098" y="3437"/>
                      <a:pt x="12117" y="3447"/>
                      <a:pt x="12137" y="3457"/>
                    </a:cubicBezTo>
                    <a:cubicBezTo>
                      <a:pt x="12107" y="3486"/>
                      <a:pt x="12088" y="3526"/>
                      <a:pt x="12058" y="3556"/>
                    </a:cubicBezTo>
                    <a:cubicBezTo>
                      <a:pt x="11985" y="3657"/>
                      <a:pt x="12010" y="3698"/>
                      <a:pt x="12054" y="3698"/>
                    </a:cubicBezTo>
                    <a:cubicBezTo>
                      <a:pt x="12087" y="3698"/>
                      <a:pt x="12130" y="3674"/>
                      <a:pt x="12147" y="3635"/>
                    </a:cubicBezTo>
                    <a:cubicBezTo>
                      <a:pt x="12154" y="3613"/>
                      <a:pt x="12159" y="3604"/>
                      <a:pt x="12163" y="3604"/>
                    </a:cubicBezTo>
                    <a:cubicBezTo>
                      <a:pt x="12175" y="3604"/>
                      <a:pt x="12177" y="3685"/>
                      <a:pt x="12207" y="3714"/>
                    </a:cubicBezTo>
                    <a:cubicBezTo>
                      <a:pt x="12219" y="3734"/>
                      <a:pt x="12235" y="3751"/>
                      <a:pt x="12258" y="3751"/>
                    </a:cubicBezTo>
                    <a:cubicBezTo>
                      <a:pt x="12291" y="3751"/>
                      <a:pt x="12336" y="3714"/>
                      <a:pt x="12395" y="3595"/>
                    </a:cubicBezTo>
                    <a:cubicBezTo>
                      <a:pt x="12417" y="3553"/>
                      <a:pt x="12439" y="3537"/>
                      <a:pt x="12459" y="3537"/>
                    </a:cubicBezTo>
                    <a:cubicBezTo>
                      <a:pt x="12530" y="3537"/>
                      <a:pt x="12583" y="3734"/>
                      <a:pt x="12583" y="3734"/>
                    </a:cubicBezTo>
                    <a:cubicBezTo>
                      <a:pt x="12583" y="3734"/>
                      <a:pt x="12643" y="3843"/>
                      <a:pt x="12732" y="3933"/>
                    </a:cubicBezTo>
                    <a:cubicBezTo>
                      <a:pt x="12831" y="4012"/>
                      <a:pt x="12524" y="4042"/>
                      <a:pt x="12435" y="4052"/>
                    </a:cubicBezTo>
                    <a:cubicBezTo>
                      <a:pt x="12345" y="4061"/>
                      <a:pt x="12464" y="4161"/>
                      <a:pt x="12395" y="4230"/>
                    </a:cubicBezTo>
                    <a:cubicBezTo>
                      <a:pt x="12383" y="4242"/>
                      <a:pt x="12370" y="4247"/>
                      <a:pt x="12355" y="4247"/>
                    </a:cubicBezTo>
                    <a:cubicBezTo>
                      <a:pt x="12282" y="4247"/>
                      <a:pt x="12173" y="4126"/>
                      <a:pt x="12058" y="4101"/>
                    </a:cubicBezTo>
                    <a:cubicBezTo>
                      <a:pt x="12023" y="4094"/>
                      <a:pt x="11998" y="4087"/>
                      <a:pt x="11972" y="4087"/>
                    </a:cubicBezTo>
                    <a:cubicBezTo>
                      <a:pt x="11961" y="4087"/>
                      <a:pt x="11950" y="4088"/>
                      <a:pt x="11939" y="4091"/>
                    </a:cubicBezTo>
                    <a:cubicBezTo>
                      <a:pt x="11919" y="4071"/>
                      <a:pt x="11899" y="4052"/>
                      <a:pt x="11869" y="4032"/>
                    </a:cubicBezTo>
                    <a:cubicBezTo>
                      <a:pt x="11784" y="3981"/>
                      <a:pt x="11721" y="3972"/>
                      <a:pt x="11669" y="3972"/>
                    </a:cubicBezTo>
                    <a:cubicBezTo>
                      <a:pt x="11640" y="3972"/>
                      <a:pt x="11615" y="3974"/>
                      <a:pt x="11590" y="3974"/>
                    </a:cubicBezTo>
                    <a:cubicBezTo>
                      <a:pt x="11557" y="3974"/>
                      <a:pt x="11526" y="3969"/>
                      <a:pt x="11493" y="3942"/>
                    </a:cubicBezTo>
                    <a:cubicBezTo>
                      <a:pt x="11394" y="3873"/>
                      <a:pt x="11056" y="3784"/>
                      <a:pt x="11275" y="3675"/>
                    </a:cubicBezTo>
                    <a:cubicBezTo>
                      <a:pt x="11431" y="3600"/>
                      <a:pt x="11508" y="3558"/>
                      <a:pt x="11573" y="3558"/>
                    </a:cubicBezTo>
                    <a:cubicBezTo>
                      <a:pt x="11603" y="3558"/>
                      <a:pt x="11630" y="3567"/>
                      <a:pt x="11661" y="3586"/>
                    </a:cubicBezTo>
                    <a:cubicBezTo>
                      <a:pt x="11691" y="3609"/>
                      <a:pt x="11736" y="3621"/>
                      <a:pt x="11785" y="3621"/>
                    </a:cubicBezTo>
                    <a:cubicBezTo>
                      <a:pt x="11880" y="3621"/>
                      <a:pt x="11989" y="3575"/>
                      <a:pt x="12028" y="3476"/>
                    </a:cubicBezTo>
                    <a:cubicBezTo>
                      <a:pt x="12043" y="3447"/>
                      <a:pt x="12060" y="3437"/>
                      <a:pt x="12079" y="3437"/>
                    </a:cubicBezTo>
                    <a:close/>
                    <a:moveTo>
                      <a:pt x="18657" y="4223"/>
                    </a:moveTo>
                    <a:cubicBezTo>
                      <a:pt x="18669" y="4223"/>
                      <a:pt x="18681" y="4230"/>
                      <a:pt x="18691" y="4240"/>
                    </a:cubicBezTo>
                    <a:cubicBezTo>
                      <a:pt x="18681" y="4260"/>
                      <a:pt x="18661" y="4280"/>
                      <a:pt x="18642" y="4309"/>
                    </a:cubicBezTo>
                    <a:cubicBezTo>
                      <a:pt x="18596" y="4372"/>
                      <a:pt x="18613" y="4399"/>
                      <a:pt x="18641" y="4399"/>
                    </a:cubicBezTo>
                    <a:cubicBezTo>
                      <a:pt x="18662" y="4399"/>
                      <a:pt x="18689" y="4384"/>
                      <a:pt x="18701" y="4359"/>
                    </a:cubicBezTo>
                    <a:cubicBezTo>
                      <a:pt x="18706" y="4343"/>
                      <a:pt x="18709" y="4337"/>
                      <a:pt x="18712" y="4337"/>
                    </a:cubicBezTo>
                    <a:cubicBezTo>
                      <a:pt x="18718" y="4337"/>
                      <a:pt x="18719" y="4386"/>
                      <a:pt x="18741" y="4409"/>
                    </a:cubicBezTo>
                    <a:cubicBezTo>
                      <a:pt x="18749" y="4420"/>
                      <a:pt x="18760" y="4431"/>
                      <a:pt x="18774" y="4431"/>
                    </a:cubicBezTo>
                    <a:cubicBezTo>
                      <a:pt x="18797" y="4431"/>
                      <a:pt x="18828" y="4407"/>
                      <a:pt x="18870" y="4329"/>
                    </a:cubicBezTo>
                    <a:cubicBezTo>
                      <a:pt x="18883" y="4300"/>
                      <a:pt x="18897" y="4288"/>
                      <a:pt x="18910" y="4288"/>
                    </a:cubicBezTo>
                    <a:cubicBezTo>
                      <a:pt x="18953" y="4288"/>
                      <a:pt x="18989" y="4418"/>
                      <a:pt x="18989" y="4418"/>
                    </a:cubicBezTo>
                    <a:cubicBezTo>
                      <a:pt x="18989" y="4418"/>
                      <a:pt x="19028" y="4498"/>
                      <a:pt x="19088" y="4547"/>
                    </a:cubicBezTo>
                    <a:cubicBezTo>
                      <a:pt x="19157" y="4607"/>
                      <a:pt x="18949" y="4627"/>
                      <a:pt x="18890" y="4637"/>
                    </a:cubicBezTo>
                    <a:cubicBezTo>
                      <a:pt x="18830" y="4637"/>
                      <a:pt x="18909" y="4706"/>
                      <a:pt x="18870" y="4746"/>
                    </a:cubicBezTo>
                    <a:cubicBezTo>
                      <a:pt x="18861" y="4755"/>
                      <a:pt x="18850" y="4758"/>
                      <a:pt x="18839" y="4758"/>
                    </a:cubicBezTo>
                    <a:cubicBezTo>
                      <a:pt x="18788" y="4758"/>
                      <a:pt x="18715" y="4683"/>
                      <a:pt x="18642" y="4666"/>
                    </a:cubicBezTo>
                    <a:cubicBezTo>
                      <a:pt x="18612" y="4656"/>
                      <a:pt x="18582" y="4656"/>
                      <a:pt x="18562" y="4656"/>
                    </a:cubicBezTo>
                    <a:cubicBezTo>
                      <a:pt x="18552" y="4646"/>
                      <a:pt x="18533" y="4637"/>
                      <a:pt x="18513" y="4617"/>
                    </a:cubicBezTo>
                    <a:cubicBezTo>
                      <a:pt x="18459" y="4584"/>
                      <a:pt x="18419" y="4576"/>
                      <a:pt x="18385" y="4576"/>
                    </a:cubicBezTo>
                    <a:cubicBezTo>
                      <a:pt x="18360" y="4576"/>
                      <a:pt x="18338" y="4580"/>
                      <a:pt x="18318" y="4580"/>
                    </a:cubicBezTo>
                    <a:cubicBezTo>
                      <a:pt x="18300" y="4580"/>
                      <a:pt x="18283" y="4578"/>
                      <a:pt x="18265" y="4567"/>
                    </a:cubicBezTo>
                    <a:cubicBezTo>
                      <a:pt x="18195" y="4518"/>
                      <a:pt x="17977" y="4458"/>
                      <a:pt x="18126" y="4389"/>
                    </a:cubicBezTo>
                    <a:cubicBezTo>
                      <a:pt x="18225" y="4336"/>
                      <a:pt x="18276" y="4305"/>
                      <a:pt x="18316" y="4305"/>
                    </a:cubicBezTo>
                    <a:cubicBezTo>
                      <a:pt x="18336" y="4305"/>
                      <a:pt x="18354" y="4313"/>
                      <a:pt x="18374" y="4329"/>
                    </a:cubicBezTo>
                    <a:cubicBezTo>
                      <a:pt x="18396" y="4342"/>
                      <a:pt x="18425" y="4348"/>
                      <a:pt x="18455" y="4348"/>
                    </a:cubicBezTo>
                    <a:cubicBezTo>
                      <a:pt x="18521" y="4348"/>
                      <a:pt x="18595" y="4318"/>
                      <a:pt x="18622" y="4250"/>
                    </a:cubicBezTo>
                    <a:cubicBezTo>
                      <a:pt x="18632" y="4230"/>
                      <a:pt x="18644" y="4223"/>
                      <a:pt x="18657" y="4223"/>
                    </a:cubicBezTo>
                    <a:close/>
                    <a:moveTo>
                      <a:pt x="2493" y="4742"/>
                    </a:moveTo>
                    <a:cubicBezTo>
                      <a:pt x="2501" y="4742"/>
                      <a:pt x="2510" y="4747"/>
                      <a:pt x="2519" y="4756"/>
                    </a:cubicBezTo>
                    <a:cubicBezTo>
                      <a:pt x="2509" y="4765"/>
                      <a:pt x="2490" y="4785"/>
                      <a:pt x="2480" y="4805"/>
                    </a:cubicBezTo>
                    <a:cubicBezTo>
                      <a:pt x="2446" y="4849"/>
                      <a:pt x="2456" y="4869"/>
                      <a:pt x="2475" y="4869"/>
                    </a:cubicBezTo>
                    <a:cubicBezTo>
                      <a:pt x="2490" y="4869"/>
                      <a:pt x="2511" y="4857"/>
                      <a:pt x="2519" y="4835"/>
                    </a:cubicBezTo>
                    <a:cubicBezTo>
                      <a:pt x="2524" y="4825"/>
                      <a:pt x="2527" y="4822"/>
                      <a:pt x="2529" y="4822"/>
                    </a:cubicBezTo>
                    <a:cubicBezTo>
                      <a:pt x="2536" y="4822"/>
                      <a:pt x="2534" y="4859"/>
                      <a:pt x="2549" y="4875"/>
                    </a:cubicBezTo>
                    <a:cubicBezTo>
                      <a:pt x="2557" y="4886"/>
                      <a:pt x="2565" y="4895"/>
                      <a:pt x="2575" y="4895"/>
                    </a:cubicBezTo>
                    <a:cubicBezTo>
                      <a:pt x="2591" y="4895"/>
                      <a:pt x="2612" y="4875"/>
                      <a:pt x="2648" y="4815"/>
                    </a:cubicBezTo>
                    <a:cubicBezTo>
                      <a:pt x="2659" y="4795"/>
                      <a:pt x="2670" y="4788"/>
                      <a:pt x="2679" y="4788"/>
                    </a:cubicBezTo>
                    <a:cubicBezTo>
                      <a:pt x="2713" y="4788"/>
                      <a:pt x="2737" y="4884"/>
                      <a:pt x="2737" y="4884"/>
                    </a:cubicBezTo>
                    <a:cubicBezTo>
                      <a:pt x="2737" y="4884"/>
                      <a:pt x="2767" y="4944"/>
                      <a:pt x="2807" y="4984"/>
                    </a:cubicBezTo>
                    <a:cubicBezTo>
                      <a:pt x="2856" y="5023"/>
                      <a:pt x="2708" y="5033"/>
                      <a:pt x="2658" y="5043"/>
                    </a:cubicBezTo>
                    <a:cubicBezTo>
                      <a:pt x="2618" y="5043"/>
                      <a:pt x="2678" y="5093"/>
                      <a:pt x="2648" y="5132"/>
                    </a:cubicBezTo>
                    <a:cubicBezTo>
                      <a:pt x="2642" y="5137"/>
                      <a:pt x="2635" y="5139"/>
                      <a:pt x="2628" y="5139"/>
                    </a:cubicBezTo>
                    <a:cubicBezTo>
                      <a:pt x="2590" y="5139"/>
                      <a:pt x="2538" y="5080"/>
                      <a:pt x="2480" y="5063"/>
                    </a:cubicBezTo>
                    <a:cubicBezTo>
                      <a:pt x="2466" y="5063"/>
                      <a:pt x="2453" y="5059"/>
                      <a:pt x="2440" y="5059"/>
                    </a:cubicBezTo>
                    <a:cubicBezTo>
                      <a:pt x="2433" y="5059"/>
                      <a:pt x="2427" y="5060"/>
                      <a:pt x="2420" y="5063"/>
                    </a:cubicBezTo>
                    <a:cubicBezTo>
                      <a:pt x="2410" y="5053"/>
                      <a:pt x="2400" y="5043"/>
                      <a:pt x="2390" y="5033"/>
                    </a:cubicBezTo>
                    <a:cubicBezTo>
                      <a:pt x="2347" y="5007"/>
                      <a:pt x="2315" y="5002"/>
                      <a:pt x="2288" y="5002"/>
                    </a:cubicBezTo>
                    <a:cubicBezTo>
                      <a:pt x="2271" y="5002"/>
                      <a:pt x="2257" y="5004"/>
                      <a:pt x="2243" y="5004"/>
                    </a:cubicBezTo>
                    <a:cubicBezTo>
                      <a:pt x="2229" y="5004"/>
                      <a:pt x="2216" y="5002"/>
                      <a:pt x="2202" y="4994"/>
                    </a:cubicBezTo>
                    <a:cubicBezTo>
                      <a:pt x="2152" y="4954"/>
                      <a:pt x="1994" y="4914"/>
                      <a:pt x="2103" y="4855"/>
                    </a:cubicBezTo>
                    <a:cubicBezTo>
                      <a:pt x="2177" y="4821"/>
                      <a:pt x="2214" y="4801"/>
                      <a:pt x="2243" y="4801"/>
                    </a:cubicBezTo>
                    <a:cubicBezTo>
                      <a:pt x="2257" y="4801"/>
                      <a:pt x="2269" y="4805"/>
                      <a:pt x="2281" y="4815"/>
                    </a:cubicBezTo>
                    <a:cubicBezTo>
                      <a:pt x="2298" y="4825"/>
                      <a:pt x="2323" y="4831"/>
                      <a:pt x="2348" y="4831"/>
                    </a:cubicBezTo>
                    <a:cubicBezTo>
                      <a:pt x="2397" y="4831"/>
                      <a:pt x="2450" y="4811"/>
                      <a:pt x="2470" y="4765"/>
                    </a:cubicBezTo>
                    <a:cubicBezTo>
                      <a:pt x="2475" y="4749"/>
                      <a:pt x="2484" y="4742"/>
                      <a:pt x="2493" y="4742"/>
                    </a:cubicBezTo>
                    <a:close/>
                    <a:moveTo>
                      <a:pt x="8300" y="5162"/>
                    </a:moveTo>
                    <a:cubicBezTo>
                      <a:pt x="8300" y="5177"/>
                      <a:pt x="8300" y="5186"/>
                      <a:pt x="8296" y="5186"/>
                    </a:cubicBezTo>
                    <a:cubicBezTo>
                      <a:pt x="8295" y="5186"/>
                      <a:pt x="8293" y="5185"/>
                      <a:pt x="8290" y="5182"/>
                    </a:cubicBezTo>
                    <a:cubicBezTo>
                      <a:pt x="8300" y="5182"/>
                      <a:pt x="8300" y="5172"/>
                      <a:pt x="8300" y="5162"/>
                    </a:cubicBezTo>
                    <a:close/>
                    <a:moveTo>
                      <a:pt x="12689" y="4301"/>
                    </a:moveTo>
                    <a:cubicBezTo>
                      <a:pt x="12755" y="4301"/>
                      <a:pt x="12683" y="4524"/>
                      <a:pt x="12683" y="4587"/>
                    </a:cubicBezTo>
                    <a:cubicBezTo>
                      <a:pt x="12683" y="4656"/>
                      <a:pt x="12702" y="4716"/>
                      <a:pt x="12573" y="4756"/>
                    </a:cubicBezTo>
                    <a:cubicBezTo>
                      <a:pt x="12445" y="4785"/>
                      <a:pt x="12484" y="4914"/>
                      <a:pt x="12395" y="5063"/>
                    </a:cubicBezTo>
                    <a:cubicBezTo>
                      <a:pt x="12385" y="5073"/>
                      <a:pt x="12375" y="5083"/>
                      <a:pt x="12365" y="5093"/>
                    </a:cubicBezTo>
                    <a:cubicBezTo>
                      <a:pt x="12355" y="5103"/>
                      <a:pt x="12345" y="5103"/>
                      <a:pt x="12335" y="5112"/>
                    </a:cubicBezTo>
                    <a:cubicBezTo>
                      <a:pt x="12296" y="5093"/>
                      <a:pt x="12266" y="4984"/>
                      <a:pt x="12197" y="4894"/>
                    </a:cubicBezTo>
                    <a:cubicBezTo>
                      <a:pt x="12181" y="4874"/>
                      <a:pt x="12168" y="4866"/>
                      <a:pt x="12155" y="4866"/>
                    </a:cubicBezTo>
                    <a:cubicBezTo>
                      <a:pt x="12088" y="4866"/>
                      <a:pt x="12060" y="5123"/>
                      <a:pt x="12018" y="5182"/>
                    </a:cubicBezTo>
                    <a:cubicBezTo>
                      <a:pt x="12018" y="5192"/>
                      <a:pt x="12018" y="5202"/>
                      <a:pt x="12008" y="5202"/>
                    </a:cubicBezTo>
                    <a:lnTo>
                      <a:pt x="11998" y="5202"/>
                    </a:lnTo>
                    <a:cubicBezTo>
                      <a:pt x="11899" y="5122"/>
                      <a:pt x="12068" y="5013"/>
                      <a:pt x="11939" y="5003"/>
                    </a:cubicBezTo>
                    <a:cubicBezTo>
                      <a:pt x="11810" y="4994"/>
                      <a:pt x="11354" y="4964"/>
                      <a:pt x="11493" y="4875"/>
                    </a:cubicBezTo>
                    <a:cubicBezTo>
                      <a:pt x="11632" y="4785"/>
                      <a:pt x="11721" y="4656"/>
                      <a:pt x="11721" y="4656"/>
                    </a:cubicBezTo>
                    <a:cubicBezTo>
                      <a:pt x="11721" y="4656"/>
                      <a:pt x="11798" y="4442"/>
                      <a:pt x="11902" y="4442"/>
                    </a:cubicBezTo>
                    <a:cubicBezTo>
                      <a:pt x="11932" y="4442"/>
                      <a:pt x="11965" y="4461"/>
                      <a:pt x="11998" y="4508"/>
                    </a:cubicBezTo>
                    <a:cubicBezTo>
                      <a:pt x="12008" y="4527"/>
                      <a:pt x="12028" y="4537"/>
                      <a:pt x="12038" y="4557"/>
                    </a:cubicBezTo>
                    <a:cubicBezTo>
                      <a:pt x="12008" y="4587"/>
                      <a:pt x="11899" y="4597"/>
                      <a:pt x="11741" y="4706"/>
                    </a:cubicBezTo>
                    <a:cubicBezTo>
                      <a:pt x="11604" y="4801"/>
                      <a:pt x="11651" y="4878"/>
                      <a:pt x="11738" y="4878"/>
                    </a:cubicBezTo>
                    <a:cubicBezTo>
                      <a:pt x="11778" y="4878"/>
                      <a:pt x="11826" y="4862"/>
                      <a:pt x="11869" y="4825"/>
                    </a:cubicBezTo>
                    <a:cubicBezTo>
                      <a:pt x="11925" y="4769"/>
                      <a:pt x="11974" y="4765"/>
                      <a:pt x="12019" y="4765"/>
                    </a:cubicBezTo>
                    <a:cubicBezTo>
                      <a:pt x="12026" y="4765"/>
                      <a:pt x="12032" y="4765"/>
                      <a:pt x="12039" y="4765"/>
                    </a:cubicBezTo>
                    <a:cubicBezTo>
                      <a:pt x="12090" y="4765"/>
                      <a:pt x="12137" y="4760"/>
                      <a:pt x="12187" y="4676"/>
                    </a:cubicBezTo>
                    <a:cubicBezTo>
                      <a:pt x="12226" y="4676"/>
                      <a:pt x="12256" y="4666"/>
                      <a:pt x="12286" y="4637"/>
                    </a:cubicBezTo>
                    <a:cubicBezTo>
                      <a:pt x="12306" y="4617"/>
                      <a:pt x="12316" y="4587"/>
                      <a:pt x="12326" y="4557"/>
                    </a:cubicBezTo>
                    <a:lnTo>
                      <a:pt x="12326" y="4557"/>
                    </a:lnTo>
                    <a:cubicBezTo>
                      <a:pt x="12326" y="4577"/>
                      <a:pt x="12316" y="4607"/>
                      <a:pt x="12306" y="4637"/>
                    </a:cubicBezTo>
                    <a:cubicBezTo>
                      <a:pt x="12292" y="4696"/>
                      <a:pt x="12308" y="4724"/>
                      <a:pt x="12338" y="4724"/>
                    </a:cubicBezTo>
                    <a:cubicBezTo>
                      <a:pt x="12373" y="4724"/>
                      <a:pt x="12426" y="4686"/>
                      <a:pt x="12474" y="4617"/>
                    </a:cubicBezTo>
                    <a:cubicBezTo>
                      <a:pt x="12483" y="4618"/>
                      <a:pt x="12491" y="4619"/>
                      <a:pt x="12499" y="4619"/>
                    </a:cubicBezTo>
                    <a:cubicBezTo>
                      <a:pt x="12554" y="4619"/>
                      <a:pt x="12586" y="4586"/>
                      <a:pt x="12534" y="4508"/>
                    </a:cubicBezTo>
                    <a:cubicBezTo>
                      <a:pt x="12573" y="4409"/>
                      <a:pt x="12564" y="4349"/>
                      <a:pt x="12663" y="4309"/>
                    </a:cubicBezTo>
                    <a:cubicBezTo>
                      <a:pt x="12673" y="4303"/>
                      <a:pt x="12682" y="4301"/>
                      <a:pt x="12689" y="4301"/>
                    </a:cubicBezTo>
                    <a:close/>
                    <a:moveTo>
                      <a:pt x="8584" y="5215"/>
                    </a:moveTo>
                    <a:cubicBezTo>
                      <a:pt x="8556" y="5238"/>
                      <a:pt x="8527" y="5264"/>
                      <a:pt x="8498" y="5291"/>
                    </a:cubicBezTo>
                    <a:cubicBezTo>
                      <a:pt x="8498" y="5291"/>
                      <a:pt x="8498" y="5291"/>
                      <a:pt x="8498" y="5301"/>
                    </a:cubicBezTo>
                    <a:cubicBezTo>
                      <a:pt x="8488" y="5291"/>
                      <a:pt x="8488" y="5291"/>
                      <a:pt x="8478" y="5281"/>
                    </a:cubicBezTo>
                    <a:cubicBezTo>
                      <a:pt x="8469" y="5271"/>
                      <a:pt x="8518" y="5222"/>
                      <a:pt x="8558" y="5222"/>
                    </a:cubicBezTo>
                    <a:cubicBezTo>
                      <a:pt x="8567" y="5222"/>
                      <a:pt x="8576" y="5219"/>
                      <a:pt x="8584" y="5215"/>
                    </a:cubicBezTo>
                    <a:close/>
                    <a:moveTo>
                      <a:pt x="4453" y="5291"/>
                    </a:moveTo>
                    <a:cubicBezTo>
                      <a:pt x="4463" y="5311"/>
                      <a:pt x="4463" y="5341"/>
                      <a:pt x="4463" y="5360"/>
                    </a:cubicBezTo>
                    <a:cubicBezTo>
                      <a:pt x="4423" y="5350"/>
                      <a:pt x="4403" y="5321"/>
                      <a:pt x="4443" y="5301"/>
                    </a:cubicBezTo>
                    <a:cubicBezTo>
                      <a:pt x="4443" y="5301"/>
                      <a:pt x="4453" y="5291"/>
                      <a:pt x="4453" y="5291"/>
                    </a:cubicBezTo>
                    <a:close/>
                    <a:moveTo>
                      <a:pt x="19058" y="4799"/>
                    </a:moveTo>
                    <a:cubicBezTo>
                      <a:pt x="19106" y="4799"/>
                      <a:pt x="19058" y="4948"/>
                      <a:pt x="19058" y="4984"/>
                    </a:cubicBezTo>
                    <a:cubicBezTo>
                      <a:pt x="19058" y="5033"/>
                      <a:pt x="19068" y="5073"/>
                      <a:pt x="18979" y="5103"/>
                    </a:cubicBezTo>
                    <a:cubicBezTo>
                      <a:pt x="18899" y="5122"/>
                      <a:pt x="18919" y="5212"/>
                      <a:pt x="18870" y="5301"/>
                    </a:cubicBezTo>
                    <a:cubicBezTo>
                      <a:pt x="18860" y="5311"/>
                      <a:pt x="18850" y="5321"/>
                      <a:pt x="18850" y="5321"/>
                    </a:cubicBezTo>
                    <a:cubicBezTo>
                      <a:pt x="18840" y="5331"/>
                      <a:pt x="18830" y="5331"/>
                      <a:pt x="18820" y="5331"/>
                    </a:cubicBezTo>
                    <a:cubicBezTo>
                      <a:pt x="18800" y="5331"/>
                      <a:pt x="18780" y="5251"/>
                      <a:pt x="18731" y="5192"/>
                    </a:cubicBezTo>
                    <a:cubicBezTo>
                      <a:pt x="18720" y="5178"/>
                      <a:pt x="18710" y="5171"/>
                      <a:pt x="18702" y="5171"/>
                    </a:cubicBezTo>
                    <a:cubicBezTo>
                      <a:pt x="18658" y="5171"/>
                      <a:pt x="18647" y="5340"/>
                      <a:pt x="18622" y="5390"/>
                    </a:cubicBezTo>
                    <a:cubicBezTo>
                      <a:pt x="18612" y="5390"/>
                      <a:pt x="18612" y="5390"/>
                      <a:pt x="18612" y="5400"/>
                    </a:cubicBezTo>
                    <a:cubicBezTo>
                      <a:pt x="18612" y="5400"/>
                      <a:pt x="18602" y="5390"/>
                      <a:pt x="18602" y="5390"/>
                    </a:cubicBezTo>
                    <a:cubicBezTo>
                      <a:pt x="18533" y="5341"/>
                      <a:pt x="18652" y="5271"/>
                      <a:pt x="18562" y="5261"/>
                    </a:cubicBezTo>
                    <a:cubicBezTo>
                      <a:pt x="18483" y="5261"/>
                      <a:pt x="18176" y="5231"/>
                      <a:pt x="18265" y="5172"/>
                    </a:cubicBezTo>
                    <a:cubicBezTo>
                      <a:pt x="18364" y="5112"/>
                      <a:pt x="18424" y="5033"/>
                      <a:pt x="18424" y="5033"/>
                    </a:cubicBezTo>
                    <a:cubicBezTo>
                      <a:pt x="18424" y="5033"/>
                      <a:pt x="18471" y="4891"/>
                      <a:pt x="18539" y="4891"/>
                    </a:cubicBezTo>
                    <a:cubicBezTo>
                      <a:pt x="18558" y="4891"/>
                      <a:pt x="18580" y="4903"/>
                      <a:pt x="18602" y="4934"/>
                    </a:cubicBezTo>
                    <a:cubicBezTo>
                      <a:pt x="18612" y="4954"/>
                      <a:pt x="18622" y="4954"/>
                      <a:pt x="18632" y="4964"/>
                    </a:cubicBezTo>
                    <a:cubicBezTo>
                      <a:pt x="18612" y="4984"/>
                      <a:pt x="18542" y="4994"/>
                      <a:pt x="18433" y="5073"/>
                    </a:cubicBezTo>
                    <a:cubicBezTo>
                      <a:pt x="18347" y="5133"/>
                      <a:pt x="18372" y="5179"/>
                      <a:pt x="18425" y="5179"/>
                    </a:cubicBezTo>
                    <a:cubicBezTo>
                      <a:pt x="18451" y="5179"/>
                      <a:pt x="18483" y="5168"/>
                      <a:pt x="18513" y="5142"/>
                    </a:cubicBezTo>
                    <a:cubicBezTo>
                      <a:pt x="18548" y="5111"/>
                      <a:pt x="18579" y="5107"/>
                      <a:pt x="18608" y="5107"/>
                    </a:cubicBezTo>
                    <a:cubicBezTo>
                      <a:pt x="18615" y="5107"/>
                      <a:pt x="18622" y="5108"/>
                      <a:pt x="18629" y="5108"/>
                    </a:cubicBezTo>
                    <a:cubicBezTo>
                      <a:pt x="18664" y="5108"/>
                      <a:pt x="18696" y="5103"/>
                      <a:pt x="18731" y="5043"/>
                    </a:cubicBezTo>
                    <a:cubicBezTo>
                      <a:pt x="18751" y="5043"/>
                      <a:pt x="18771" y="5033"/>
                      <a:pt x="18790" y="5023"/>
                    </a:cubicBezTo>
                    <a:cubicBezTo>
                      <a:pt x="18800" y="5013"/>
                      <a:pt x="18810" y="4984"/>
                      <a:pt x="18820" y="4974"/>
                    </a:cubicBezTo>
                    <a:lnTo>
                      <a:pt x="18820" y="4974"/>
                    </a:lnTo>
                    <a:cubicBezTo>
                      <a:pt x="18820" y="4984"/>
                      <a:pt x="18810" y="4994"/>
                      <a:pt x="18810" y="5023"/>
                    </a:cubicBezTo>
                    <a:cubicBezTo>
                      <a:pt x="18801" y="5059"/>
                      <a:pt x="18811" y="5077"/>
                      <a:pt x="18829" y="5077"/>
                    </a:cubicBezTo>
                    <a:cubicBezTo>
                      <a:pt x="18852" y="5077"/>
                      <a:pt x="18887" y="5052"/>
                      <a:pt x="18919" y="5003"/>
                    </a:cubicBezTo>
                    <a:cubicBezTo>
                      <a:pt x="18926" y="5005"/>
                      <a:pt x="18932" y="5006"/>
                      <a:pt x="18938" y="5006"/>
                    </a:cubicBezTo>
                    <a:cubicBezTo>
                      <a:pt x="18970" y="5006"/>
                      <a:pt x="18992" y="4984"/>
                      <a:pt x="18959" y="4934"/>
                    </a:cubicBezTo>
                    <a:cubicBezTo>
                      <a:pt x="18979" y="4875"/>
                      <a:pt x="18979" y="4835"/>
                      <a:pt x="19038" y="4805"/>
                    </a:cubicBezTo>
                    <a:cubicBezTo>
                      <a:pt x="19046" y="4801"/>
                      <a:pt x="19053" y="4799"/>
                      <a:pt x="19058" y="4799"/>
                    </a:cubicBezTo>
                    <a:close/>
                    <a:moveTo>
                      <a:pt x="17076" y="4791"/>
                    </a:moveTo>
                    <a:cubicBezTo>
                      <a:pt x="17117" y="4791"/>
                      <a:pt x="17105" y="4934"/>
                      <a:pt x="17105" y="4934"/>
                    </a:cubicBezTo>
                    <a:cubicBezTo>
                      <a:pt x="17105" y="4934"/>
                      <a:pt x="17164" y="5083"/>
                      <a:pt x="17254" y="5142"/>
                    </a:cubicBezTo>
                    <a:cubicBezTo>
                      <a:pt x="17353" y="5202"/>
                      <a:pt x="17224" y="5241"/>
                      <a:pt x="17135" y="5251"/>
                    </a:cubicBezTo>
                    <a:cubicBezTo>
                      <a:pt x="17055" y="5261"/>
                      <a:pt x="17006" y="5301"/>
                      <a:pt x="16936" y="5350"/>
                    </a:cubicBezTo>
                    <a:cubicBezTo>
                      <a:pt x="16917" y="5364"/>
                      <a:pt x="16892" y="5370"/>
                      <a:pt x="16865" y="5370"/>
                    </a:cubicBezTo>
                    <a:cubicBezTo>
                      <a:pt x="16794" y="5370"/>
                      <a:pt x="16702" y="5335"/>
                      <a:pt x="16609" y="5321"/>
                    </a:cubicBezTo>
                    <a:lnTo>
                      <a:pt x="16569" y="5321"/>
                    </a:lnTo>
                    <a:cubicBezTo>
                      <a:pt x="16624" y="5272"/>
                      <a:pt x="16687" y="5238"/>
                      <a:pt x="16673" y="5238"/>
                    </a:cubicBezTo>
                    <a:cubicBezTo>
                      <a:pt x="16665" y="5238"/>
                      <a:pt x="16627" y="5251"/>
                      <a:pt x="16540" y="5281"/>
                    </a:cubicBezTo>
                    <a:cubicBezTo>
                      <a:pt x="16351" y="5350"/>
                      <a:pt x="16312" y="5360"/>
                      <a:pt x="16321" y="5390"/>
                    </a:cubicBezTo>
                    <a:cubicBezTo>
                      <a:pt x="16302" y="5395"/>
                      <a:pt x="16287" y="5403"/>
                      <a:pt x="16277" y="5403"/>
                    </a:cubicBezTo>
                    <a:cubicBezTo>
                      <a:pt x="16267" y="5403"/>
                      <a:pt x="16262" y="5395"/>
                      <a:pt x="16262" y="5370"/>
                    </a:cubicBezTo>
                    <a:cubicBezTo>
                      <a:pt x="16252" y="5321"/>
                      <a:pt x="16272" y="5321"/>
                      <a:pt x="16252" y="5291"/>
                    </a:cubicBezTo>
                    <a:cubicBezTo>
                      <a:pt x="16237" y="5269"/>
                      <a:pt x="16216" y="5145"/>
                      <a:pt x="16207" y="5145"/>
                    </a:cubicBezTo>
                    <a:cubicBezTo>
                      <a:pt x="16204" y="5145"/>
                      <a:pt x="16202" y="5158"/>
                      <a:pt x="16202" y="5192"/>
                    </a:cubicBezTo>
                    <a:lnTo>
                      <a:pt x="16202" y="5093"/>
                    </a:lnTo>
                    <a:cubicBezTo>
                      <a:pt x="16202" y="5065"/>
                      <a:pt x="16202" y="5053"/>
                      <a:pt x="16200" y="5053"/>
                    </a:cubicBezTo>
                    <a:cubicBezTo>
                      <a:pt x="16194" y="5053"/>
                      <a:pt x="16180" y="5198"/>
                      <a:pt x="16173" y="5222"/>
                    </a:cubicBezTo>
                    <a:cubicBezTo>
                      <a:pt x="16153" y="5261"/>
                      <a:pt x="16153" y="5321"/>
                      <a:pt x="16153" y="5370"/>
                    </a:cubicBezTo>
                    <a:cubicBezTo>
                      <a:pt x="16153" y="5384"/>
                      <a:pt x="16149" y="5389"/>
                      <a:pt x="16144" y="5389"/>
                    </a:cubicBezTo>
                    <a:cubicBezTo>
                      <a:pt x="16137" y="5389"/>
                      <a:pt x="16129" y="5381"/>
                      <a:pt x="16123" y="5370"/>
                    </a:cubicBezTo>
                    <a:cubicBezTo>
                      <a:pt x="16123" y="5142"/>
                      <a:pt x="15994" y="4974"/>
                      <a:pt x="16193" y="4974"/>
                    </a:cubicBezTo>
                    <a:cubicBezTo>
                      <a:pt x="16339" y="4980"/>
                      <a:pt x="16338" y="5032"/>
                      <a:pt x="16355" y="5032"/>
                    </a:cubicBezTo>
                    <a:cubicBezTo>
                      <a:pt x="16363" y="5032"/>
                      <a:pt x="16375" y="5019"/>
                      <a:pt x="16411" y="4984"/>
                    </a:cubicBezTo>
                    <a:cubicBezTo>
                      <a:pt x="16459" y="4926"/>
                      <a:pt x="16582" y="4915"/>
                      <a:pt x="16680" y="4905"/>
                    </a:cubicBezTo>
                    <a:lnTo>
                      <a:pt x="16680" y="4905"/>
                    </a:lnTo>
                    <a:cubicBezTo>
                      <a:pt x="16678" y="4906"/>
                      <a:pt x="16678" y="4909"/>
                      <a:pt x="16678" y="4914"/>
                    </a:cubicBezTo>
                    <a:cubicBezTo>
                      <a:pt x="16605" y="4982"/>
                      <a:pt x="16631" y="5011"/>
                      <a:pt x="16672" y="5011"/>
                    </a:cubicBezTo>
                    <a:cubicBezTo>
                      <a:pt x="16704" y="5011"/>
                      <a:pt x="16745" y="4994"/>
                      <a:pt x="16758" y="4964"/>
                    </a:cubicBezTo>
                    <a:cubicBezTo>
                      <a:pt x="16767" y="4949"/>
                      <a:pt x="16774" y="4944"/>
                      <a:pt x="16779" y="4944"/>
                    </a:cubicBezTo>
                    <a:cubicBezTo>
                      <a:pt x="16795" y="4944"/>
                      <a:pt x="16795" y="5001"/>
                      <a:pt x="16817" y="5023"/>
                    </a:cubicBezTo>
                    <a:cubicBezTo>
                      <a:pt x="16824" y="5030"/>
                      <a:pt x="16831" y="5033"/>
                      <a:pt x="16839" y="5033"/>
                    </a:cubicBezTo>
                    <a:cubicBezTo>
                      <a:pt x="16880" y="5033"/>
                      <a:pt x="16942" y="4951"/>
                      <a:pt x="17025" y="4835"/>
                    </a:cubicBezTo>
                    <a:cubicBezTo>
                      <a:pt x="17048" y="4804"/>
                      <a:pt x="17064" y="4791"/>
                      <a:pt x="17076" y="4791"/>
                    </a:cubicBezTo>
                    <a:close/>
                    <a:moveTo>
                      <a:pt x="16331" y="5410"/>
                    </a:moveTo>
                    <a:cubicBezTo>
                      <a:pt x="16331" y="5410"/>
                      <a:pt x="16331" y="5410"/>
                      <a:pt x="16331" y="5420"/>
                    </a:cubicBezTo>
                    <a:cubicBezTo>
                      <a:pt x="16312" y="5430"/>
                      <a:pt x="16302" y="5440"/>
                      <a:pt x="16282" y="5460"/>
                    </a:cubicBezTo>
                    <a:cubicBezTo>
                      <a:pt x="16272" y="5460"/>
                      <a:pt x="16272" y="5460"/>
                      <a:pt x="16272" y="5450"/>
                    </a:cubicBezTo>
                    <a:cubicBezTo>
                      <a:pt x="16262" y="5440"/>
                      <a:pt x="16292" y="5410"/>
                      <a:pt x="16321" y="5410"/>
                    </a:cubicBezTo>
                    <a:close/>
                    <a:moveTo>
                      <a:pt x="8009" y="5097"/>
                    </a:moveTo>
                    <a:cubicBezTo>
                      <a:pt x="8028" y="5097"/>
                      <a:pt x="8044" y="5105"/>
                      <a:pt x="8062" y="5122"/>
                    </a:cubicBezTo>
                    <a:cubicBezTo>
                      <a:pt x="8112" y="5162"/>
                      <a:pt x="8181" y="5222"/>
                      <a:pt x="8240" y="5222"/>
                    </a:cubicBezTo>
                    <a:cubicBezTo>
                      <a:pt x="8260" y="5271"/>
                      <a:pt x="8280" y="5321"/>
                      <a:pt x="8270" y="5331"/>
                    </a:cubicBezTo>
                    <a:cubicBezTo>
                      <a:pt x="8260" y="5341"/>
                      <a:pt x="8250" y="5321"/>
                      <a:pt x="8231" y="5360"/>
                    </a:cubicBezTo>
                    <a:cubicBezTo>
                      <a:pt x="8223" y="5399"/>
                      <a:pt x="8166" y="5426"/>
                      <a:pt x="8123" y="5426"/>
                    </a:cubicBezTo>
                    <a:cubicBezTo>
                      <a:pt x="8111" y="5426"/>
                      <a:pt x="8100" y="5424"/>
                      <a:pt x="8092" y="5420"/>
                    </a:cubicBezTo>
                    <a:cubicBezTo>
                      <a:pt x="8072" y="5420"/>
                      <a:pt x="8072" y="5450"/>
                      <a:pt x="8092" y="5489"/>
                    </a:cubicBezTo>
                    <a:lnTo>
                      <a:pt x="8092" y="5489"/>
                    </a:lnTo>
                    <a:cubicBezTo>
                      <a:pt x="8082" y="5488"/>
                      <a:pt x="8072" y="5487"/>
                      <a:pt x="8064" y="5487"/>
                    </a:cubicBezTo>
                    <a:cubicBezTo>
                      <a:pt x="8046" y="5487"/>
                      <a:pt x="8029" y="5489"/>
                      <a:pt x="8014" y="5489"/>
                    </a:cubicBezTo>
                    <a:cubicBezTo>
                      <a:pt x="7990" y="5489"/>
                      <a:pt x="7968" y="5484"/>
                      <a:pt x="7943" y="5460"/>
                    </a:cubicBezTo>
                    <a:cubicBezTo>
                      <a:pt x="7874" y="5400"/>
                      <a:pt x="7646" y="5311"/>
                      <a:pt x="7804" y="5212"/>
                    </a:cubicBezTo>
                    <a:cubicBezTo>
                      <a:pt x="7909" y="5142"/>
                      <a:pt x="7964" y="5097"/>
                      <a:pt x="8009" y="5097"/>
                    </a:cubicBezTo>
                    <a:close/>
                    <a:moveTo>
                      <a:pt x="14231" y="5362"/>
                    </a:moveTo>
                    <a:cubicBezTo>
                      <a:pt x="14236" y="5362"/>
                      <a:pt x="14246" y="5365"/>
                      <a:pt x="14259" y="5370"/>
                    </a:cubicBezTo>
                    <a:cubicBezTo>
                      <a:pt x="14289" y="5380"/>
                      <a:pt x="14328" y="5420"/>
                      <a:pt x="14368" y="5460"/>
                    </a:cubicBezTo>
                    <a:cubicBezTo>
                      <a:pt x="14348" y="5460"/>
                      <a:pt x="14328" y="5479"/>
                      <a:pt x="14319" y="5489"/>
                    </a:cubicBezTo>
                    <a:cubicBezTo>
                      <a:pt x="14247" y="5409"/>
                      <a:pt x="14207" y="5362"/>
                      <a:pt x="14231" y="5362"/>
                    </a:cubicBezTo>
                    <a:close/>
                    <a:moveTo>
                      <a:pt x="16113" y="5430"/>
                    </a:moveTo>
                    <a:cubicBezTo>
                      <a:pt x="16123" y="5450"/>
                      <a:pt x="16133" y="5479"/>
                      <a:pt x="16133" y="5479"/>
                    </a:cubicBezTo>
                    <a:cubicBezTo>
                      <a:pt x="16123" y="5489"/>
                      <a:pt x="16123" y="5489"/>
                      <a:pt x="16113" y="5489"/>
                    </a:cubicBezTo>
                    <a:cubicBezTo>
                      <a:pt x="16113" y="5469"/>
                      <a:pt x="16113" y="5460"/>
                      <a:pt x="16113" y="5440"/>
                    </a:cubicBezTo>
                    <a:cubicBezTo>
                      <a:pt x="16113" y="5440"/>
                      <a:pt x="16113" y="5430"/>
                      <a:pt x="16113" y="5430"/>
                    </a:cubicBezTo>
                    <a:close/>
                    <a:moveTo>
                      <a:pt x="14517" y="5360"/>
                    </a:moveTo>
                    <a:cubicBezTo>
                      <a:pt x="14547" y="5390"/>
                      <a:pt x="14576" y="5430"/>
                      <a:pt x="14586" y="5460"/>
                    </a:cubicBezTo>
                    <a:cubicBezTo>
                      <a:pt x="14606" y="5509"/>
                      <a:pt x="14606" y="5529"/>
                      <a:pt x="14596" y="5539"/>
                    </a:cubicBezTo>
                    <a:cubicBezTo>
                      <a:pt x="14586" y="5519"/>
                      <a:pt x="14576" y="5489"/>
                      <a:pt x="14557" y="5460"/>
                    </a:cubicBezTo>
                    <a:cubicBezTo>
                      <a:pt x="14547" y="5420"/>
                      <a:pt x="14527" y="5390"/>
                      <a:pt x="14517" y="5360"/>
                    </a:cubicBezTo>
                    <a:close/>
                    <a:moveTo>
                      <a:pt x="16341" y="5529"/>
                    </a:moveTo>
                    <a:cubicBezTo>
                      <a:pt x="16331" y="5539"/>
                      <a:pt x="16331" y="5549"/>
                      <a:pt x="16321" y="5559"/>
                    </a:cubicBezTo>
                    <a:cubicBezTo>
                      <a:pt x="16312" y="5549"/>
                      <a:pt x="16312" y="5549"/>
                      <a:pt x="16321" y="5539"/>
                    </a:cubicBezTo>
                    <a:cubicBezTo>
                      <a:pt x="16331" y="5539"/>
                      <a:pt x="16331" y="5529"/>
                      <a:pt x="16341" y="5529"/>
                    </a:cubicBezTo>
                    <a:close/>
                    <a:moveTo>
                      <a:pt x="12137" y="5529"/>
                    </a:moveTo>
                    <a:cubicBezTo>
                      <a:pt x="12127" y="5549"/>
                      <a:pt x="12117" y="5559"/>
                      <a:pt x="12107" y="5569"/>
                    </a:cubicBezTo>
                    <a:cubicBezTo>
                      <a:pt x="12107" y="5549"/>
                      <a:pt x="12117" y="5529"/>
                      <a:pt x="12137" y="5529"/>
                    </a:cubicBezTo>
                    <a:close/>
                    <a:moveTo>
                      <a:pt x="20082" y="5503"/>
                    </a:moveTo>
                    <a:cubicBezTo>
                      <a:pt x="20085" y="5503"/>
                      <a:pt x="20091" y="5505"/>
                      <a:pt x="20099" y="5509"/>
                    </a:cubicBezTo>
                    <a:cubicBezTo>
                      <a:pt x="20119" y="5519"/>
                      <a:pt x="20149" y="5539"/>
                      <a:pt x="20179" y="5569"/>
                    </a:cubicBezTo>
                    <a:cubicBezTo>
                      <a:pt x="20169" y="5569"/>
                      <a:pt x="20149" y="5579"/>
                      <a:pt x="20139" y="5588"/>
                    </a:cubicBezTo>
                    <a:cubicBezTo>
                      <a:pt x="20092" y="5533"/>
                      <a:pt x="20069" y="5503"/>
                      <a:pt x="20082" y="5503"/>
                    </a:cubicBezTo>
                    <a:close/>
                    <a:moveTo>
                      <a:pt x="20654" y="5549"/>
                    </a:move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56" y="5581"/>
                      <a:pt x="20656" y="5566"/>
                      <a:pt x="20654" y="5549"/>
                    </a:cubicBezTo>
                    <a:close/>
                    <a:moveTo>
                      <a:pt x="13776" y="4351"/>
                    </a:moveTo>
                    <a:cubicBezTo>
                      <a:pt x="13787" y="4351"/>
                      <a:pt x="13799" y="4353"/>
                      <a:pt x="13813" y="4359"/>
                    </a:cubicBezTo>
                    <a:cubicBezTo>
                      <a:pt x="13932" y="4418"/>
                      <a:pt x="13902" y="4438"/>
                      <a:pt x="13991" y="4587"/>
                    </a:cubicBezTo>
                    <a:cubicBezTo>
                      <a:pt x="14042" y="4672"/>
                      <a:pt x="14103" y="4718"/>
                      <a:pt x="14140" y="4718"/>
                    </a:cubicBezTo>
                    <a:cubicBezTo>
                      <a:pt x="14168" y="4718"/>
                      <a:pt x="14183" y="4692"/>
                      <a:pt x="14170" y="4637"/>
                    </a:cubicBezTo>
                    <a:cubicBezTo>
                      <a:pt x="14142" y="4547"/>
                      <a:pt x="14153" y="4432"/>
                      <a:pt x="14196" y="4432"/>
                    </a:cubicBezTo>
                    <a:cubicBezTo>
                      <a:pt x="14215" y="4432"/>
                      <a:pt x="14239" y="4454"/>
                      <a:pt x="14269" y="4508"/>
                    </a:cubicBezTo>
                    <a:cubicBezTo>
                      <a:pt x="14338" y="4617"/>
                      <a:pt x="14378" y="4656"/>
                      <a:pt x="14418" y="4706"/>
                    </a:cubicBezTo>
                    <a:cubicBezTo>
                      <a:pt x="14279" y="4815"/>
                      <a:pt x="14408" y="4785"/>
                      <a:pt x="14527" y="4805"/>
                    </a:cubicBezTo>
                    <a:cubicBezTo>
                      <a:pt x="14537" y="4805"/>
                      <a:pt x="14547" y="4815"/>
                      <a:pt x="14547" y="4825"/>
                    </a:cubicBezTo>
                    <a:cubicBezTo>
                      <a:pt x="14586" y="4855"/>
                      <a:pt x="14636" y="4884"/>
                      <a:pt x="14676" y="4894"/>
                    </a:cubicBezTo>
                    <a:cubicBezTo>
                      <a:pt x="14735" y="4974"/>
                      <a:pt x="14705" y="5003"/>
                      <a:pt x="14894" y="5003"/>
                    </a:cubicBezTo>
                    <a:cubicBezTo>
                      <a:pt x="14899" y="5003"/>
                      <a:pt x="14905" y="5003"/>
                      <a:pt x="14910" y="5003"/>
                    </a:cubicBezTo>
                    <a:cubicBezTo>
                      <a:pt x="15099" y="5003"/>
                      <a:pt x="15053" y="5179"/>
                      <a:pt x="15082" y="5440"/>
                    </a:cubicBezTo>
                    <a:cubicBezTo>
                      <a:pt x="15099" y="5557"/>
                      <a:pt x="15048" y="5598"/>
                      <a:pt x="14989" y="5598"/>
                    </a:cubicBezTo>
                    <a:cubicBezTo>
                      <a:pt x="14912" y="5598"/>
                      <a:pt x="14822" y="5531"/>
                      <a:pt x="14844" y="5469"/>
                    </a:cubicBezTo>
                    <a:cubicBezTo>
                      <a:pt x="14884" y="5360"/>
                      <a:pt x="14794" y="5311"/>
                      <a:pt x="14487" y="5202"/>
                    </a:cubicBezTo>
                    <a:cubicBezTo>
                      <a:pt x="14477" y="5202"/>
                      <a:pt x="14467" y="5202"/>
                      <a:pt x="14457" y="5192"/>
                    </a:cubicBezTo>
                    <a:cubicBezTo>
                      <a:pt x="14447" y="5152"/>
                      <a:pt x="14438" y="5132"/>
                      <a:pt x="14418" y="5093"/>
                    </a:cubicBezTo>
                    <a:cubicBezTo>
                      <a:pt x="14387" y="5031"/>
                      <a:pt x="14380" y="4884"/>
                      <a:pt x="14327" y="4884"/>
                    </a:cubicBezTo>
                    <a:cubicBezTo>
                      <a:pt x="14312" y="4884"/>
                      <a:pt x="14293" y="4896"/>
                      <a:pt x="14269" y="4924"/>
                    </a:cubicBezTo>
                    <a:cubicBezTo>
                      <a:pt x="14206" y="5005"/>
                      <a:pt x="14168" y="5071"/>
                      <a:pt x="14128" y="5071"/>
                    </a:cubicBezTo>
                    <a:cubicBezTo>
                      <a:pt x="14104" y="5071"/>
                      <a:pt x="14080" y="5048"/>
                      <a:pt x="14051" y="4994"/>
                    </a:cubicBezTo>
                    <a:cubicBezTo>
                      <a:pt x="13962" y="4855"/>
                      <a:pt x="13991" y="4716"/>
                      <a:pt x="13853" y="4676"/>
                    </a:cubicBezTo>
                    <a:cubicBezTo>
                      <a:pt x="13724" y="4646"/>
                      <a:pt x="13664" y="4627"/>
                      <a:pt x="13664" y="4567"/>
                    </a:cubicBezTo>
                    <a:cubicBezTo>
                      <a:pt x="13664" y="4506"/>
                      <a:pt x="13688" y="4351"/>
                      <a:pt x="13776" y="4351"/>
                    </a:cubicBezTo>
                    <a:close/>
                    <a:moveTo>
                      <a:pt x="2789" y="5158"/>
                    </a:moveTo>
                    <a:cubicBezTo>
                      <a:pt x="2819" y="5158"/>
                      <a:pt x="2787" y="5274"/>
                      <a:pt x="2787" y="5301"/>
                    </a:cubicBezTo>
                    <a:cubicBezTo>
                      <a:pt x="2787" y="5331"/>
                      <a:pt x="2797" y="5370"/>
                      <a:pt x="2728" y="5380"/>
                    </a:cubicBezTo>
                    <a:cubicBezTo>
                      <a:pt x="2668" y="5400"/>
                      <a:pt x="2688" y="5460"/>
                      <a:pt x="2648" y="5529"/>
                    </a:cubicBezTo>
                    <a:cubicBezTo>
                      <a:pt x="2638" y="5549"/>
                      <a:pt x="2628" y="5549"/>
                      <a:pt x="2628" y="5549"/>
                    </a:cubicBezTo>
                    <a:cubicBezTo>
                      <a:pt x="2618" y="5549"/>
                      <a:pt x="2618" y="5559"/>
                      <a:pt x="2618" y="5559"/>
                    </a:cubicBezTo>
                    <a:cubicBezTo>
                      <a:pt x="2599" y="5549"/>
                      <a:pt x="2579" y="5499"/>
                      <a:pt x="2549" y="5450"/>
                    </a:cubicBezTo>
                    <a:cubicBezTo>
                      <a:pt x="2542" y="5441"/>
                      <a:pt x="2535" y="5437"/>
                      <a:pt x="2529" y="5437"/>
                    </a:cubicBezTo>
                    <a:cubicBezTo>
                      <a:pt x="2494" y="5437"/>
                      <a:pt x="2477" y="5565"/>
                      <a:pt x="2460" y="5598"/>
                    </a:cubicBezTo>
                    <a:lnTo>
                      <a:pt x="2450" y="5598"/>
                    </a:lnTo>
                    <a:cubicBezTo>
                      <a:pt x="2400" y="5559"/>
                      <a:pt x="2490" y="5509"/>
                      <a:pt x="2420" y="5509"/>
                    </a:cubicBezTo>
                    <a:cubicBezTo>
                      <a:pt x="2361" y="5499"/>
                      <a:pt x="2133" y="5489"/>
                      <a:pt x="2202" y="5440"/>
                    </a:cubicBezTo>
                    <a:cubicBezTo>
                      <a:pt x="2271" y="5400"/>
                      <a:pt x="2321" y="5341"/>
                      <a:pt x="2321" y="5341"/>
                    </a:cubicBezTo>
                    <a:cubicBezTo>
                      <a:pt x="2321" y="5341"/>
                      <a:pt x="2357" y="5231"/>
                      <a:pt x="2407" y="5231"/>
                    </a:cubicBezTo>
                    <a:cubicBezTo>
                      <a:pt x="2420" y="5231"/>
                      <a:pt x="2435" y="5240"/>
                      <a:pt x="2450" y="5261"/>
                    </a:cubicBezTo>
                    <a:cubicBezTo>
                      <a:pt x="2460" y="5271"/>
                      <a:pt x="2460" y="5281"/>
                      <a:pt x="2470" y="5281"/>
                    </a:cubicBezTo>
                    <a:cubicBezTo>
                      <a:pt x="2460" y="5301"/>
                      <a:pt x="2400" y="5301"/>
                      <a:pt x="2321" y="5360"/>
                    </a:cubicBezTo>
                    <a:cubicBezTo>
                      <a:pt x="2260" y="5408"/>
                      <a:pt x="2283" y="5446"/>
                      <a:pt x="2326" y="5446"/>
                    </a:cubicBezTo>
                    <a:cubicBezTo>
                      <a:pt x="2345" y="5446"/>
                      <a:pt x="2369" y="5438"/>
                      <a:pt x="2390" y="5420"/>
                    </a:cubicBezTo>
                    <a:cubicBezTo>
                      <a:pt x="2450" y="5360"/>
                      <a:pt x="2490" y="5430"/>
                      <a:pt x="2549" y="5341"/>
                    </a:cubicBezTo>
                    <a:cubicBezTo>
                      <a:pt x="2552" y="5343"/>
                      <a:pt x="2556" y="5345"/>
                      <a:pt x="2560" y="5345"/>
                    </a:cubicBezTo>
                    <a:cubicBezTo>
                      <a:pt x="2570" y="5345"/>
                      <a:pt x="2582" y="5338"/>
                      <a:pt x="2589" y="5331"/>
                    </a:cubicBezTo>
                    <a:cubicBezTo>
                      <a:pt x="2599" y="5321"/>
                      <a:pt x="2609" y="5301"/>
                      <a:pt x="2609" y="5291"/>
                    </a:cubicBezTo>
                    <a:lnTo>
                      <a:pt x="2609" y="5291"/>
                    </a:lnTo>
                    <a:cubicBezTo>
                      <a:pt x="2609" y="5301"/>
                      <a:pt x="2609" y="5311"/>
                      <a:pt x="2599" y="5331"/>
                    </a:cubicBezTo>
                    <a:cubicBezTo>
                      <a:pt x="2594" y="5357"/>
                      <a:pt x="2602" y="5370"/>
                      <a:pt x="2615" y="5370"/>
                    </a:cubicBezTo>
                    <a:cubicBezTo>
                      <a:pt x="2633" y="5370"/>
                      <a:pt x="2660" y="5349"/>
                      <a:pt x="2688" y="5311"/>
                    </a:cubicBezTo>
                    <a:cubicBezTo>
                      <a:pt x="2695" y="5313"/>
                      <a:pt x="2701" y="5314"/>
                      <a:pt x="2706" y="5314"/>
                    </a:cubicBezTo>
                    <a:cubicBezTo>
                      <a:pt x="2724" y="5314"/>
                      <a:pt x="2731" y="5300"/>
                      <a:pt x="2708" y="5261"/>
                    </a:cubicBezTo>
                    <a:cubicBezTo>
                      <a:pt x="2728" y="5222"/>
                      <a:pt x="2728" y="5192"/>
                      <a:pt x="2777" y="5162"/>
                    </a:cubicBezTo>
                    <a:cubicBezTo>
                      <a:pt x="2782" y="5159"/>
                      <a:pt x="2786" y="5158"/>
                      <a:pt x="2789" y="5158"/>
                    </a:cubicBezTo>
                    <a:close/>
                    <a:moveTo>
                      <a:pt x="16527" y="5494"/>
                    </a:moveTo>
                    <a:cubicBezTo>
                      <a:pt x="16599" y="5494"/>
                      <a:pt x="16599" y="5574"/>
                      <a:pt x="16599" y="5608"/>
                    </a:cubicBezTo>
                    <a:cubicBezTo>
                      <a:pt x="16550" y="5588"/>
                      <a:pt x="16510" y="5549"/>
                      <a:pt x="16490" y="5499"/>
                    </a:cubicBezTo>
                    <a:cubicBezTo>
                      <a:pt x="16504" y="5495"/>
                      <a:pt x="16516" y="5494"/>
                      <a:pt x="16527" y="5494"/>
                    </a:cubicBezTo>
                    <a:close/>
                    <a:moveTo>
                      <a:pt x="20278" y="5499"/>
                    </a:moveTo>
                    <a:lnTo>
                      <a:pt x="20278" y="5499"/>
                    </a:lnTo>
                    <a:cubicBezTo>
                      <a:pt x="20298" y="5519"/>
                      <a:pt x="20317" y="5549"/>
                      <a:pt x="20327" y="5569"/>
                    </a:cubicBezTo>
                    <a:cubicBezTo>
                      <a:pt x="20337" y="5598"/>
                      <a:pt x="20337" y="5618"/>
                      <a:pt x="20327" y="5618"/>
                    </a:cubicBezTo>
                    <a:cubicBezTo>
                      <a:pt x="20317" y="5608"/>
                      <a:pt x="20317" y="5588"/>
                      <a:pt x="20298" y="5559"/>
                    </a:cubicBezTo>
                    <a:cubicBezTo>
                      <a:pt x="20288" y="5539"/>
                      <a:pt x="20288" y="5519"/>
                      <a:pt x="20278" y="5499"/>
                    </a:cubicBezTo>
                    <a:close/>
                    <a:moveTo>
                      <a:pt x="794" y="5607"/>
                    </a:moveTo>
                    <a:cubicBezTo>
                      <a:pt x="778" y="5619"/>
                      <a:pt x="761" y="5633"/>
                      <a:pt x="744" y="5648"/>
                    </a:cubicBezTo>
                    <a:lnTo>
                      <a:pt x="735" y="5648"/>
                    </a:lnTo>
                    <a:cubicBezTo>
                      <a:pt x="735" y="5638"/>
                      <a:pt x="754" y="5608"/>
                      <a:pt x="774" y="5608"/>
                    </a:cubicBezTo>
                    <a:cubicBezTo>
                      <a:pt x="777" y="5610"/>
                      <a:pt x="780" y="5610"/>
                      <a:pt x="783" y="5610"/>
                    </a:cubicBezTo>
                    <a:cubicBezTo>
                      <a:pt x="787" y="5610"/>
                      <a:pt x="791" y="5609"/>
                      <a:pt x="794" y="5607"/>
                    </a:cubicBezTo>
                    <a:close/>
                    <a:moveTo>
                      <a:pt x="8868" y="5342"/>
                    </a:moveTo>
                    <a:cubicBezTo>
                      <a:pt x="8995" y="5342"/>
                      <a:pt x="8974" y="5487"/>
                      <a:pt x="8974" y="5529"/>
                    </a:cubicBezTo>
                    <a:cubicBezTo>
                      <a:pt x="8984" y="5559"/>
                      <a:pt x="8954" y="5588"/>
                      <a:pt x="8895" y="5638"/>
                    </a:cubicBezTo>
                    <a:cubicBezTo>
                      <a:pt x="8869" y="5615"/>
                      <a:pt x="8849" y="5607"/>
                      <a:pt x="8831" y="5607"/>
                    </a:cubicBezTo>
                    <a:cubicBezTo>
                      <a:pt x="8786" y="5607"/>
                      <a:pt x="8759" y="5658"/>
                      <a:pt x="8716" y="5658"/>
                    </a:cubicBezTo>
                    <a:cubicBezTo>
                      <a:pt x="8667" y="5658"/>
                      <a:pt x="8617" y="5539"/>
                      <a:pt x="8677" y="5509"/>
                    </a:cubicBezTo>
                    <a:cubicBezTo>
                      <a:pt x="8730" y="5483"/>
                      <a:pt x="8696" y="5448"/>
                      <a:pt x="8667" y="5448"/>
                    </a:cubicBezTo>
                    <a:cubicBezTo>
                      <a:pt x="8663" y="5448"/>
                      <a:pt x="8660" y="5449"/>
                      <a:pt x="8657" y="5450"/>
                    </a:cubicBezTo>
                    <a:cubicBezTo>
                      <a:pt x="8644" y="5456"/>
                      <a:pt x="8628" y="5459"/>
                      <a:pt x="8612" y="5459"/>
                    </a:cubicBezTo>
                    <a:cubicBezTo>
                      <a:pt x="8577" y="5459"/>
                      <a:pt x="8544" y="5444"/>
                      <a:pt x="8558" y="5410"/>
                    </a:cubicBezTo>
                    <a:cubicBezTo>
                      <a:pt x="8617" y="5400"/>
                      <a:pt x="8687" y="5380"/>
                      <a:pt x="8776" y="5360"/>
                    </a:cubicBezTo>
                    <a:cubicBezTo>
                      <a:pt x="8813" y="5347"/>
                      <a:pt x="8844" y="5342"/>
                      <a:pt x="8868" y="5342"/>
                    </a:cubicBezTo>
                    <a:close/>
                    <a:moveTo>
                      <a:pt x="9967" y="5337"/>
                    </a:moveTo>
                    <a:cubicBezTo>
                      <a:pt x="10090" y="5337"/>
                      <a:pt x="10124" y="5503"/>
                      <a:pt x="10124" y="5559"/>
                    </a:cubicBezTo>
                    <a:cubicBezTo>
                      <a:pt x="10124" y="5608"/>
                      <a:pt x="10075" y="5638"/>
                      <a:pt x="9995" y="5658"/>
                    </a:cubicBezTo>
                    <a:cubicBezTo>
                      <a:pt x="9976" y="5579"/>
                      <a:pt x="9956" y="5440"/>
                      <a:pt x="9936" y="5341"/>
                    </a:cubicBezTo>
                    <a:cubicBezTo>
                      <a:pt x="9947" y="5338"/>
                      <a:pt x="9957" y="5337"/>
                      <a:pt x="9967" y="5337"/>
                    </a:cubicBezTo>
                    <a:close/>
                    <a:moveTo>
                      <a:pt x="3315" y="5186"/>
                    </a:moveTo>
                    <a:cubicBezTo>
                      <a:pt x="3320" y="5186"/>
                      <a:pt x="3326" y="5188"/>
                      <a:pt x="3332" y="5192"/>
                    </a:cubicBezTo>
                    <a:cubicBezTo>
                      <a:pt x="3392" y="5222"/>
                      <a:pt x="3382" y="5231"/>
                      <a:pt x="3422" y="5301"/>
                    </a:cubicBezTo>
                    <a:cubicBezTo>
                      <a:pt x="3450" y="5346"/>
                      <a:pt x="3478" y="5369"/>
                      <a:pt x="3495" y="5369"/>
                    </a:cubicBezTo>
                    <a:cubicBezTo>
                      <a:pt x="3508" y="5369"/>
                      <a:pt x="3515" y="5356"/>
                      <a:pt x="3511" y="5331"/>
                    </a:cubicBezTo>
                    <a:cubicBezTo>
                      <a:pt x="3497" y="5282"/>
                      <a:pt x="3503" y="5224"/>
                      <a:pt x="3524" y="5224"/>
                    </a:cubicBezTo>
                    <a:cubicBezTo>
                      <a:pt x="3533" y="5224"/>
                      <a:pt x="3546" y="5234"/>
                      <a:pt x="3560" y="5261"/>
                    </a:cubicBezTo>
                    <a:cubicBezTo>
                      <a:pt x="3590" y="5311"/>
                      <a:pt x="3610" y="5341"/>
                      <a:pt x="3630" y="5360"/>
                    </a:cubicBezTo>
                    <a:cubicBezTo>
                      <a:pt x="3560" y="5410"/>
                      <a:pt x="3630" y="5400"/>
                      <a:pt x="3679" y="5410"/>
                    </a:cubicBezTo>
                    <a:cubicBezTo>
                      <a:pt x="3689" y="5410"/>
                      <a:pt x="3689" y="5410"/>
                      <a:pt x="3699" y="5420"/>
                    </a:cubicBezTo>
                    <a:cubicBezTo>
                      <a:pt x="3719" y="5430"/>
                      <a:pt x="3739" y="5450"/>
                      <a:pt x="3759" y="5450"/>
                    </a:cubicBezTo>
                    <a:cubicBezTo>
                      <a:pt x="3775" y="5482"/>
                      <a:pt x="3771" y="5502"/>
                      <a:pt x="3820" y="5502"/>
                    </a:cubicBezTo>
                    <a:cubicBezTo>
                      <a:pt x="3830" y="5502"/>
                      <a:pt x="3843" y="5501"/>
                      <a:pt x="3858" y="5499"/>
                    </a:cubicBezTo>
                    <a:cubicBezTo>
                      <a:pt x="3957" y="5499"/>
                      <a:pt x="3947" y="5579"/>
                      <a:pt x="3957" y="5688"/>
                    </a:cubicBezTo>
                    <a:cubicBezTo>
                      <a:pt x="3927" y="5688"/>
                      <a:pt x="3888" y="5658"/>
                      <a:pt x="3848" y="5618"/>
                    </a:cubicBezTo>
                    <a:cubicBezTo>
                      <a:pt x="3825" y="5600"/>
                      <a:pt x="3802" y="5592"/>
                      <a:pt x="3780" y="5592"/>
                    </a:cubicBezTo>
                    <a:cubicBezTo>
                      <a:pt x="3754" y="5592"/>
                      <a:pt x="3730" y="5602"/>
                      <a:pt x="3709" y="5618"/>
                    </a:cubicBezTo>
                    <a:cubicBezTo>
                      <a:pt x="3699" y="5618"/>
                      <a:pt x="3689" y="5608"/>
                      <a:pt x="3669" y="5598"/>
                    </a:cubicBezTo>
                    <a:lnTo>
                      <a:pt x="3650" y="5598"/>
                    </a:lnTo>
                    <a:cubicBezTo>
                      <a:pt x="3650" y="5579"/>
                      <a:pt x="3640" y="5569"/>
                      <a:pt x="3630" y="5549"/>
                    </a:cubicBezTo>
                    <a:cubicBezTo>
                      <a:pt x="3615" y="5518"/>
                      <a:pt x="3611" y="5447"/>
                      <a:pt x="3588" y="5447"/>
                    </a:cubicBezTo>
                    <a:cubicBezTo>
                      <a:pt x="3581" y="5447"/>
                      <a:pt x="3572" y="5453"/>
                      <a:pt x="3560" y="5469"/>
                    </a:cubicBezTo>
                    <a:cubicBezTo>
                      <a:pt x="3529" y="5507"/>
                      <a:pt x="3510" y="5536"/>
                      <a:pt x="3490" y="5536"/>
                    </a:cubicBezTo>
                    <a:cubicBezTo>
                      <a:pt x="3478" y="5536"/>
                      <a:pt x="3466" y="5525"/>
                      <a:pt x="3451" y="5499"/>
                    </a:cubicBezTo>
                    <a:cubicBezTo>
                      <a:pt x="3412" y="5430"/>
                      <a:pt x="3422" y="5360"/>
                      <a:pt x="3352" y="5350"/>
                    </a:cubicBezTo>
                    <a:cubicBezTo>
                      <a:pt x="3293" y="5331"/>
                      <a:pt x="3263" y="5321"/>
                      <a:pt x="3263" y="5291"/>
                    </a:cubicBezTo>
                    <a:cubicBezTo>
                      <a:pt x="3263" y="5265"/>
                      <a:pt x="3278" y="5186"/>
                      <a:pt x="3315" y="5186"/>
                    </a:cubicBezTo>
                    <a:close/>
                    <a:moveTo>
                      <a:pt x="4473" y="5489"/>
                    </a:moveTo>
                    <a:cubicBezTo>
                      <a:pt x="4473" y="5519"/>
                      <a:pt x="4473" y="5549"/>
                      <a:pt x="4483" y="5579"/>
                    </a:cubicBezTo>
                    <a:cubicBezTo>
                      <a:pt x="4483" y="5638"/>
                      <a:pt x="4473" y="5668"/>
                      <a:pt x="4463" y="5697"/>
                    </a:cubicBezTo>
                    <a:cubicBezTo>
                      <a:pt x="4463" y="5588"/>
                      <a:pt x="4413" y="5509"/>
                      <a:pt x="4473" y="5489"/>
                    </a:cubicBezTo>
                    <a:close/>
                    <a:moveTo>
                      <a:pt x="3540" y="5675"/>
                    </a:moveTo>
                    <a:cubicBezTo>
                      <a:pt x="3542" y="5675"/>
                      <a:pt x="3546" y="5676"/>
                      <a:pt x="3551" y="5678"/>
                    </a:cubicBezTo>
                    <a:cubicBezTo>
                      <a:pt x="3570" y="5688"/>
                      <a:pt x="3590" y="5707"/>
                      <a:pt x="3610" y="5727"/>
                    </a:cubicBezTo>
                    <a:cubicBezTo>
                      <a:pt x="3600" y="5727"/>
                      <a:pt x="3590" y="5737"/>
                      <a:pt x="3580" y="5747"/>
                    </a:cubicBezTo>
                    <a:cubicBezTo>
                      <a:pt x="3547" y="5697"/>
                      <a:pt x="3528" y="5675"/>
                      <a:pt x="3540" y="5675"/>
                    </a:cubicBezTo>
                    <a:close/>
                    <a:moveTo>
                      <a:pt x="20129" y="5787"/>
                    </a:moveTo>
                    <a:cubicBezTo>
                      <a:pt x="20139" y="5787"/>
                      <a:pt x="20159" y="5797"/>
                      <a:pt x="20169" y="5816"/>
                    </a:cubicBezTo>
                    <a:lnTo>
                      <a:pt x="20149" y="5816"/>
                    </a:lnTo>
                    <a:cubicBezTo>
                      <a:pt x="20139" y="5816"/>
                      <a:pt x="20129" y="5797"/>
                      <a:pt x="20129" y="5787"/>
                    </a:cubicBezTo>
                    <a:close/>
                    <a:moveTo>
                      <a:pt x="921" y="5668"/>
                    </a:moveTo>
                    <a:cubicBezTo>
                      <a:pt x="987" y="5668"/>
                      <a:pt x="974" y="5742"/>
                      <a:pt x="982" y="5767"/>
                    </a:cubicBezTo>
                    <a:cubicBezTo>
                      <a:pt x="982" y="5777"/>
                      <a:pt x="973" y="5797"/>
                      <a:pt x="933" y="5816"/>
                    </a:cubicBezTo>
                    <a:cubicBezTo>
                      <a:pt x="922" y="5805"/>
                      <a:pt x="912" y="5801"/>
                      <a:pt x="903" y="5801"/>
                    </a:cubicBezTo>
                    <a:cubicBezTo>
                      <a:pt x="882" y="5801"/>
                      <a:pt x="868" y="5826"/>
                      <a:pt x="854" y="5826"/>
                    </a:cubicBezTo>
                    <a:cubicBezTo>
                      <a:pt x="824" y="5826"/>
                      <a:pt x="804" y="5767"/>
                      <a:pt x="834" y="5757"/>
                    </a:cubicBezTo>
                    <a:cubicBezTo>
                      <a:pt x="858" y="5741"/>
                      <a:pt x="843" y="5725"/>
                      <a:pt x="831" y="5725"/>
                    </a:cubicBezTo>
                    <a:cubicBezTo>
                      <a:pt x="828" y="5725"/>
                      <a:pt x="826" y="5725"/>
                      <a:pt x="824" y="5727"/>
                    </a:cubicBezTo>
                    <a:cubicBezTo>
                      <a:pt x="818" y="5730"/>
                      <a:pt x="811" y="5731"/>
                      <a:pt x="803" y="5731"/>
                    </a:cubicBezTo>
                    <a:cubicBezTo>
                      <a:pt x="782" y="5731"/>
                      <a:pt x="760" y="5722"/>
                      <a:pt x="774" y="5707"/>
                    </a:cubicBezTo>
                    <a:cubicBezTo>
                      <a:pt x="804" y="5697"/>
                      <a:pt x="834" y="5697"/>
                      <a:pt x="873" y="5678"/>
                    </a:cubicBezTo>
                    <a:cubicBezTo>
                      <a:pt x="893" y="5671"/>
                      <a:pt x="908" y="5668"/>
                      <a:pt x="921" y="5668"/>
                    </a:cubicBezTo>
                    <a:close/>
                    <a:moveTo>
                      <a:pt x="14289" y="5787"/>
                    </a:moveTo>
                    <a:cubicBezTo>
                      <a:pt x="14319" y="5797"/>
                      <a:pt x="14338" y="5807"/>
                      <a:pt x="14368" y="5836"/>
                    </a:cubicBezTo>
                    <a:lnTo>
                      <a:pt x="14328" y="5836"/>
                    </a:lnTo>
                    <a:cubicBezTo>
                      <a:pt x="14319" y="5836"/>
                      <a:pt x="14299" y="5816"/>
                      <a:pt x="14289" y="5787"/>
                    </a:cubicBezTo>
                    <a:close/>
                    <a:moveTo>
                      <a:pt x="18319" y="5444"/>
                    </a:moveTo>
                    <a:cubicBezTo>
                      <a:pt x="18326" y="5444"/>
                      <a:pt x="18334" y="5446"/>
                      <a:pt x="18344" y="5450"/>
                    </a:cubicBezTo>
                    <a:cubicBezTo>
                      <a:pt x="18424" y="5479"/>
                      <a:pt x="18433" y="5519"/>
                      <a:pt x="18453" y="5569"/>
                    </a:cubicBezTo>
                    <a:cubicBezTo>
                      <a:pt x="18424" y="5688"/>
                      <a:pt x="18513" y="5707"/>
                      <a:pt x="18562" y="5707"/>
                    </a:cubicBezTo>
                    <a:cubicBezTo>
                      <a:pt x="18582" y="5717"/>
                      <a:pt x="18592" y="5727"/>
                      <a:pt x="18612" y="5737"/>
                    </a:cubicBezTo>
                    <a:cubicBezTo>
                      <a:pt x="18606" y="5756"/>
                      <a:pt x="18611" y="5763"/>
                      <a:pt x="18626" y="5763"/>
                    </a:cubicBezTo>
                    <a:cubicBezTo>
                      <a:pt x="18635" y="5763"/>
                      <a:pt x="18647" y="5761"/>
                      <a:pt x="18661" y="5757"/>
                    </a:cubicBezTo>
                    <a:cubicBezTo>
                      <a:pt x="18666" y="5755"/>
                      <a:pt x="18671" y="5753"/>
                      <a:pt x="18674" y="5753"/>
                    </a:cubicBezTo>
                    <a:cubicBezTo>
                      <a:pt x="18718" y="5753"/>
                      <a:pt x="18700" y="5896"/>
                      <a:pt x="18681" y="5896"/>
                    </a:cubicBezTo>
                    <a:cubicBezTo>
                      <a:pt x="18653" y="5896"/>
                      <a:pt x="18579" y="5796"/>
                      <a:pt x="18529" y="5796"/>
                    </a:cubicBezTo>
                    <a:cubicBezTo>
                      <a:pt x="18527" y="5796"/>
                      <a:pt x="18525" y="5796"/>
                      <a:pt x="18523" y="5797"/>
                    </a:cubicBezTo>
                    <a:cubicBezTo>
                      <a:pt x="18513" y="5797"/>
                      <a:pt x="18513" y="5807"/>
                      <a:pt x="18503" y="5807"/>
                    </a:cubicBezTo>
                    <a:cubicBezTo>
                      <a:pt x="18483" y="5797"/>
                      <a:pt x="18463" y="5777"/>
                      <a:pt x="18433" y="5777"/>
                    </a:cubicBezTo>
                    <a:cubicBezTo>
                      <a:pt x="18305" y="5747"/>
                      <a:pt x="18314" y="5697"/>
                      <a:pt x="18314" y="5658"/>
                    </a:cubicBezTo>
                    <a:cubicBezTo>
                      <a:pt x="18314" y="5613"/>
                      <a:pt x="18249" y="5444"/>
                      <a:pt x="18319" y="5444"/>
                    </a:cubicBezTo>
                    <a:close/>
                    <a:moveTo>
                      <a:pt x="3570" y="5886"/>
                    </a:moveTo>
                    <a:cubicBezTo>
                      <a:pt x="3570" y="5886"/>
                      <a:pt x="3580" y="5886"/>
                      <a:pt x="3580" y="5896"/>
                    </a:cubicBezTo>
                    <a:cubicBezTo>
                      <a:pt x="3590" y="5896"/>
                      <a:pt x="3590" y="5906"/>
                      <a:pt x="3590" y="5906"/>
                    </a:cubicBezTo>
                    <a:cubicBezTo>
                      <a:pt x="3590" y="5916"/>
                      <a:pt x="3590" y="5916"/>
                      <a:pt x="3590" y="5916"/>
                    </a:cubicBezTo>
                    <a:cubicBezTo>
                      <a:pt x="3580" y="5916"/>
                      <a:pt x="3570" y="5896"/>
                      <a:pt x="3570" y="5886"/>
                    </a:cubicBezTo>
                    <a:close/>
                    <a:moveTo>
                      <a:pt x="11569" y="5271"/>
                    </a:moveTo>
                    <a:cubicBezTo>
                      <a:pt x="11581" y="5271"/>
                      <a:pt x="11595" y="5274"/>
                      <a:pt x="11612" y="5281"/>
                    </a:cubicBezTo>
                    <a:cubicBezTo>
                      <a:pt x="11731" y="5321"/>
                      <a:pt x="11741" y="5380"/>
                      <a:pt x="11780" y="5469"/>
                    </a:cubicBezTo>
                    <a:cubicBezTo>
                      <a:pt x="11731" y="5638"/>
                      <a:pt x="11860" y="5668"/>
                      <a:pt x="11919" y="5668"/>
                    </a:cubicBezTo>
                    <a:cubicBezTo>
                      <a:pt x="11949" y="5688"/>
                      <a:pt x="11979" y="5707"/>
                      <a:pt x="12008" y="5717"/>
                    </a:cubicBezTo>
                    <a:cubicBezTo>
                      <a:pt x="12003" y="5745"/>
                      <a:pt x="12010" y="5757"/>
                      <a:pt x="12028" y="5757"/>
                    </a:cubicBezTo>
                    <a:cubicBezTo>
                      <a:pt x="12041" y="5757"/>
                      <a:pt x="12062" y="5750"/>
                      <a:pt x="12088" y="5737"/>
                    </a:cubicBezTo>
                    <a:cubicBezTo>
                      <a:pt x="12093" y="5736"/>
                      <a:pt x="12098" y="5735"/>
                      <a:pt x="12103" y="5735"/>
                    </a:cubicBezTo>
                    <a:cubicBezTo>
                      <a:pt x="12182" y="5735"/>
                      <a:pt x="12145" y="5965"/>
                      <a:pt x="12107" y="5965"/>
                    </a:cubicBezTo>
                    <a:cubicBezTo>
                      <a:pt x="12070" y="5965"/>
                      <a:pt x="11970" y="5805"/>
                      <a:pt x="11892" y="5805"/>
                    </a:cubicBezTo>
                    <a:cubicBezTo>
                      <a:pt x="11888" y="5805"/>
                      <a:pt x="11884" y="5806"/>
                      <a:pt x="11879" y="5807"/>
                    </a:cubicBezTo>
                    <a:cubicBezTo>
                      <a:pt x="11869" y="5807"/>
                      <a:pt x="11860" y="5816"/>
                      <a:pt x="11850" y="5826"/>
                    </a:cubicBezTo>
                    <a:cubicBezTo>
                      <a:pt x="11820" y="5797"/>
                      <a:pt x="11790" y="5777"/>
                      <a:pt x="11741" y="5767"/>
                    </a:cubicBezTo>
                    <a:cubicBezTo>
                      <a:pt x="11542" y="5737"/>
                      <a:pt x="11572" y="5658"/>
                      <a:pt x="11572" y="5588"/>
                    </a:cubicBezTo>
                    <a:cubicBezTo>
                      <a:pt x="11572" y="5526"/>
                      <a:pt x="11468" y="5271"/>
                      <a:pt x="11569" y="5271"/>
                    </a:cubicBezTo>
                    <a:close/>
                    <a:moveTo>
                      <a:pt x="2243" y="5634"/>
                    </a:moveTo>
                    <a:cubicBezTo>
                      <a:pt x="2248" y="5634"/>
                      <a:pt x="2254" y="5635"/>
                      <a:pt x="2262" y="5638"/>
                    </a:cubicBezTo>
                    <a:cubicBezTo>
                      <a:pt x="2321" y="5658"/>
                      <a:pt x="2321" y="5688"/>
                      <a:pt x="2341" y="5727"/>
                    </a:cubicBezTo>
                    <a:cubicBezTo>
                      <a:pt x="2321" y="5816"/>
                      <a:pt x="2390" y="5826"/>
                      <a:pt x="2420" y="5826"/>
                    </a:cubicBezTo>
                    <a:cubicBezTo>
                      <a:pt x="2430" y="5836"/>
                      <a:pt x="2450" y="5846"/>
                      <a:pt x="2460" y="5856"/>
                    </a:cubicBezTo>
                    <a:cubicBezTo>
                      <a:pt x="2454" y="5868"/>
                      <a:pt x="2458" y="5873"/>
                      <a:pt x="2467" y="5873"/>
                    </a:cubicBezTo>
                    <a:cubicBezTo>
                      <a:pt x="2473" y="5873"/>
                      <a:pt x="2481" y="5870"/>
                      <a:pt x="2490" y="5866"/>
                    </a:cubicBezTo>
                    <a:cubicBezTo>
                      <a:pt x="2493" y="5865"/>
                      <a:pt x="2496" y="5864"/>
                      <a:pt x="2499" y="5864"/>
                    </a:cubicBezTo>
                    <a:cubicBezTo>
                      <a:pt x="2538" y="5864"/>
                      <a:pt x="2528" y="5975"/>
                      <a:pt x="2509" y="5975"/>
                    </a:cubicBezTo>
                    <a:cubicBezTo>
                      <a:pt x="2481" y="5975"/>
                      <a:pt x="2435" y="5895"/>
                      <a:pt x="2397" y="5895"/>
                    </a:cubicBezTo>
                    <a:cubicBezTo>
                      <a:pt x="2395" y="5895"/>
                      <a:pt x="2393" y="5895"/>
                      <a:pt x="2390" y="5896"/>
                    </a:cubicBezTo>
                    <a:cubicBezTo>
                      <a:pt x="2390" y="5896"/>
                      <a:pt x="2380" y="5906"/>
                      <a:pt x="2380" y="5906"/>
                    </a:cubicBezTo>
                    <a:cubicBezTo>
                      <a:pt x="2371" y="5896"/>
                      <a:pt x="2351" y="5886"/>
                      <a:pt x="2321" y="5876"/>
                    </a:cubicBezTo>
                    <a:cubicBezTo>
                      <a:pt x="2232" y="5866"/>
                      <a:pt x="2242" y="5826"/>
                      <a:pt x="2242" y="5787"/>
                    </a:cubicBezTo>
                    <a:cubicBezTo>
                      <a:pt x="2242" y="5760"/>
                      <a:pt x="2192" y="5634"/>
                      <a:pt x="2243" y="5634"/>
                    </a:cubicBezTo>
                    <a:close/>
                    <a:moveTo>
                      <a:pt x="16054" y="5945"/>
                    </a:moveTo>
                    <a:cubicBezTo>
                      <a:pt x="16054" y="5976"/>
                      <a:pt x="16042" y="5989"/>
                      <a:pt x="16028" y="5989"/>
                    </a:cubicBezTo>
                    <a:cubicBezTo>
                      <a:pt x="16023" y="5989"/>
                      <a:pt x="16019" y="5987"/>
                      <a:pt x="16014" y="5985"/>
                    </a:cubicBezTo>
                    <a:cubicBezTo>
                      <a:pt x="16014" y="5975"/>
                      <a:pt x="16034" y="5955"/>
                      <a:pt x="16054" y="5945"/>
                    </a:cubicBezTo>
                    <a:close/>
                    <a:moveTo>
                      <a:pt x="16470" y="5836"/>
                    </a:moveTo>
                    <a:cubicBezTo>
                      <a:pt x="16480" y="5846"/>
                      <a:pt x="16510" y="5846"/>
                      <a:pt x="16530" y="5856"/>
                    </a:cubicBezTo>
                    <a:lnTo>
                      <a:pt x="16520" y="5856"/>
                    </a:lnTo>
                    <a:cubicBezTo>
                      <a:pt x="16431" y="5896"/>
                      <a:pt x="16411" y="5906"/>
                      <a:pt x="16421" y="5945"/>
                    </a:cubicBezTo>
                    <a:cubicBezTo>
                      <a:pt x="16426" y="5967"/>
                      <a:pt x="16401" y="5989"/>
                      <a:pt x="16379" y="5989"/>
                    </a:cubicBezTo>
                    <a:cubicBezTo>
                      <a:pt x="16362" y="5989"/>
                      <a:pt x="16347" y="5975"/>
                      <a:pt x="16351" y="5935"/>
                    </a:cubicBezTo>
                    <a:cubicBezTo>
                      <a:pt x="16351" y="5916"/>
                      <a:pt x="16351" y="5896"/>
                      <a:pt x="16351" y="5886"/>
                    </a:cubicBezTo>
                    <a:cubicBezTo>
                      <a:pt x="16391" y="5876"/>
                      <a:pt x="16431" y="5856"/>
                      <a:pt x="16470" y="5836"/>
                    </a:cubicBezTo>
                    <a:close/>
                    <a:moveTo>
                      <a:pt x="8617" y="6084"/>
                    </a:moveTo>
                    <a:lnTo>
                      <a:pt x="8617" y="6084"/>
                    </a:lnTo>
                    <a:cubicBezTo>
                      <a:pt x="8628" y="6088"/>
                      <a:pt x="8639" y="6090"/>
                      <a:pt x="8648" y="6090"/>
                    </a:cubicBezTo>
                    <a:cubicBezTo>
                      <a:pt x="8654" y="6090"/>
                      <a:pt x="8660" y="6089"/>
                      <a:pt x="8665" y="6087"/>
                    </a:cubicBezTo>
                    <a:lnTo>
                      <a:pt x="8665" y="6087"/>
                    </a:lnTo>
                    <a:cubicBezTo>
                      <a:pt x="8657" y="6091"/>
                      <a:pt x="8649" y="6093"/>
                      <a:pt x="8641" y="6093"/>
                    </a:cubicBezTo>
                    <a:cubicBezTo>
                      <a:pt x="8632" y="6093"/>
                      <a:pt x="8624" y="6091"/>
                      <a:pt x="8617" y="6084"/>
                    </a:cubicBezTo>
                    <a:close/>
                    <a:moveTo>
                      <a:pt x="3719" y="5955"/>
                    </a:moveTo>
                    <a:lnTo>
                      <a:pt x="3719" y="5955"/>
                    </a:lnTo>
                    <a:cubicBezTo>
                      <a:pt x="3739" y="5965"/>
                      <a:pt x="3759" y="5985"/>
                      <a:pt x="3769" y="6015"/>
                    </a:cubicBezTo>
                    <a:cubicBezTo>
                      <a:pt x="3788" y="6064"/>
                      <a:pt x="3828" y="6084"/>
                      <a:pt x="3878" y="6084"/>
                    </a:cubicBezTo>
                    <a:lnTo>
                      <a:pt x="3868" y="6084"/>
                    </a:lnTo>
                    <a:cubicBezTo>
                      <a:pt x="3853" y="6094"/>
                      <a:pt x="3838" y="6097"/>
                      <a:pt x="3821" y="6097"/>
                    </a:cubicBezTo>
                    <a:cubicBezTo>
                      <a:pt x="3803" y="6097"/>
                      <a:pt x="3784" y="6094"/>
                      <a:pt x="3759" y="6094"/>
                    </a:cubicBezTo>
                    <a:cubicBezTo>
                      <a:pt x="3749" y="6094"/>
                      <a:pt x="3749" y="6084"/>
                      <a:pt x="3749" y="6084"/>
                    </a:cubicBezTo>
                    <a:cubicBezTo>
                      <a:pt x="3739" y="6035"/>
                      <a:pt x="3729" y="5995"/>
                      <a:pt x="3719" y="5955"/>
                    </a:cubicBezTo>
                    <a:close/>
                    <a:moveTo>
                      <a:pt x="20202" y="6049"/>
                    </a:moveTo>
                    <a:cubicBezTo>
                      <a:pt x="20208" y="6049"/>
                      <a:pt x="20219" y="6054"/>
                      <a:pt x="20238" y="6064"/>
                    </a:cubicBezTo>
                    <a:cubicBezTo>
                      <a:pt x="20268" y="6084"/>
                      <a:pt x="20278" y="6094"/>
                      <a:pt x="20288" y="6104"/>
                    </a:cubicBezTo>
                    <a:cubicBezTo>
                      <a:pt x="20268" y="6124"/>
                      <a:pt x="20258" y="6134"/>
                      <a:pt x="20238" y="6144"/>
                    </a:cubicBezTo>
                    <a:cubicBezTo>
                      <a:pt x="20209" y="6086"/>
                      <a:pt x="20185" y="6049"/>
                      <a:pt x="20202" y="6049"/>
                    </a:cubicBezTo>
                    <a:close/>
                    <a:moveTo>
                      <a:pt x="3625" y="6082"/>
                    </a:moveTo>
                    <a:cubicBezTo>
                      <a:pt x="3629" y="6082"/>
                      <a:pt x="3636" y="6086"/>
                      <a:pt x="3650" y="6094"/>
                    </a:cubicBezTo>
                    <a:cubicBezTo>
                      <a:pt x="3669" y="6104"/>
                      <a:pt x="3679" y="6114"/>
                      <a:pt x="3689" y="6124"/>
                    </a:cubicBezTo>
                    <a:cubicBezTo>
                      <a:pt x="3669" y="6134"/>
                      <a:pt x="3660" y="6144"/>
                      <a:pt x="3650" y="6154"/>
                    </a:cubicBezTo>
                    <a:cubicBezTo>
                      <a:pt x="3635" y="6110"/>
                      <a:pt x="3615" y="6082"/>
                      <a:pt x="3625" y="6082"/>
                    </a:cubicBezTo>
                    <a:close/>
                    <a:moveTo>
                      <a:pt x="981" y="6078"/>
                    </a:moveTo>
                    <a:lnTo>
                      <a:pt x="981" y="6078"/>
                    </a:lnTo>
                    <a:cubicBezTo>
                      <a:pt x="964" y="6103"/>
                      <a:pt x="963" y="6130"/>
                      <a:pt x="913" y="6213"/>
                    </a:cubicBezTo>
                    <a:cubicBezTo>
                      <a:pt x="913" y="6213"/>
                      <a:pt x="913" y="6203"/>
                      <a:pt x="913" y="6203"/>
                    </a:cubicBezTo>
                    <a:cubicBezTo>
                      <a:pt x="898" y="6192"/>
                      <a:pt x="885" y="6189"/>
                      <a:pt x="875" y="6189"/>
                    </a:cubicBezTo>
                    <a:cubicBezTo>
                      <a:pt x="866" y="6189"/>
                      <a:pt x="859" y="6191"/>
                      <a:pt x="852" y="6191"/>
                    </a:cubicBezTo>
                    <a:cubicBezTo>
                      <a:pt x="845" y="6191"/>
                      <a:pt x="840" y="6189"/>
                      <a:pt x="834" y="6183"/>
                    </a:cubicBezTo>
                    <a:cubicBezTo>
                      <a:pt x="814" y="6164"/>
                      <a:pt x="744" y="6144"/>
                      <a:pt x="784" y="6114"/>
                    </a:cubicBezTo>
                    <a:cubicBezTo>
                      <a:pt x="820" y="6099"/>
                      <a:pt x="841" y="6090"/>
                      <a:pt x="857" y="6090"/>
                    </a:cubicBezTo>
                    <a:cubicBezTo>
                      <a:pt x="863" y="6090"/>
                      <a:pt x="868" y="6091"/>
                      <a:pt x="873" y="6094"/>
                    </a:cubicBezTo>
                    <a:cubicBezTo>
                      <a:pt x="886" y="6107"/>
                      <a:pt x="907" y="6124"/>
                      <a:pt x="923" y="6124"/>
                    </a:cubicBezTo>
                    <a:cubicBezTo>
                      <a:pt x="932" y="6124"/>
                      <a:pt x="939" y="6118"/>
                      <a:pt x="943" y="6104"/>
                    </a:cubicBezTo>
                    <a:cubicBezTo>
                      <a:pt x="950" y="6076"/>
                      <a:pt x="972" y="6083"/>
                      <a:pt x="981" y="6078"/>
                    </a:cubicBezTo>
                    <a:close/>
                    <a:moveTo>
                      <a:pt x="3581" y="6119"/>
                    </a:moveTo>
                    <a:cubicBezTo>
                      <a:pt x="3588" y="6119"/>
                      <a:pt x="3594" y="6126"/>
                      <a:pt x="3600" y="6144"/>
                    </a:cubicBezTo>
                    <a:cubicBezTo>
                      <a:pt x="3610" y="6164"/>
                      <a:pt x="3610" y="6183"/>
                      <a:pt x="3610" y="6203"/>
                    </a:cubicBezTo>
                    <a:cubicBezTo>
                      <a:pt x="3598" y="6215"/>
                      <a:pt x="3594" y="6220"/>
                      <a:pt x="3588" y="6220"/>
                    </a:cubicBezTo>
                    <a:cubicBezTo>
                      <a:pt x="3583" y="6220"/>
                      <a:pt x="3579" y="6217"/>
                      <a:pt x="3570" y="6213"/>
                    </a:cubicBezTo>
                    <a:cubicBezTo>
                      <a:pt x="3560" y="6203"/>
                      <a:pt x="3551" y="6203"/>
                      <a:pt x="3541" y="6203"/>
                    </a:cubicBezTo>
                    <a:cubicBezTo>
                      <a:pt x="3548" y="6161"/>
                      <a:pt x="3565" y="6119"/>
                      <a:pt x="3581" y="6119"/>
                    </a:cubicBezTo>
                    <a:close/>
                    <a:moveTo>
                      <a:pt x="14824" y="5804"/>
                    </a:moveTo>
                    <a:cubicBezTo>
                      <a:pt x="14889" y="5804"/>
                      <a:pt x="14966" y="5851"/>
                      <a:pt x="15122" y="5926"/>
                    </a:cubicBezTo>
                    <a:cubicBezTo>
                      <a:pt x="15340" y="6035"/>
                      <a:pt x="15003" y="6124"/>
                      <a:pt x="14904" y="6193"/>
                    </a:cubicBezTo>
                    <a:cubicBezTo>
                      <a:pt x="14873" y="6215"/>
                      <a:pt x="14845" y="6220"/>
                      <a:pt x="14813" y="6220"/>
                    </a:cubicBezTo>
                    <a:cubicBezTo>
                      <a:pt x="14790" y="6220"/>
                      <a:pt x="14765" y="6217"/>
                      <a:pt x="14736" y="6217"/>
                    </a:cubicBezTo>
                    <a:cubicBezTo>
                      <a:pt x="14714" y="6217"/>
                      <a:pt x="14691" y="6218"/>
                      <a:pt x="14666" y="6223"/>
                    </a:cubicBezTo>
                    <a:cubicBezTo>
                      <a:pt x="14666" y="6213"/>
                      <a:pt x="14666" y="6203"/>
                      <a:pt x="14656" y="6183"/>
                    </a:cubicBezTo>
                    <a:cubicBezTo>
                      <a:pt x="14626" y="6084"/>
                      <a:pt x="14616" y="5985"/>
                      <a:pt x="14596" y="5906"/>
                    </a:cubicBezTo>
                    <a:cubicBezTo>
                      <a:pt x="14646" y="5886"/>
                      <a:pt x="14705" y="5856"/>
                      <a:pt x="14735" y="5836"/>
                    </a:cubicBezTo>
                    <a:cubicBezTo>
                      <a:pt x="14766" y="5814"/>
                      <a:pt x="14794" y="5804"/>
                      <a:pt x="14824" y="5804"/>
                    </a:cubicBezTo>
                    <a:close/>
                    <a:moveTo>
                      <a:pt x="16597" y="6052"/>
                    </a:moveTo>
                    <a:cubicBezTo>
                      <a:pt x="16579" y="6081"/>
                      <a:pt x="16572" y="6118"/>
                      <a:pt x="16520" y="6223"/>
                    </a:cubicBezTo>
                    <a:cubicBezTo>
                      <a:pt x="16520" y="6213"/>
                      <a:pt x="16510" y="6213"/>
                      <a:pt x="16510" y="6213"/>
                    </a:cubicBezTo>
                    <a:cubicBezTo>
                      <a:pt x="16488" y="6198"/>
                      <a:pt x="16471" y="6195"/>
                      <a:pt x="16458" y="6195"/>
                    </a:cubicBezTo>
                    <a:cubicBezTo>
                      <a:pt x="16443" y="6195"/>
                      <a:pt x="16431" y="6199"/>
                      <a:pt x="16420" y="6199"/>
                    </a:cubicBezTo>
                    <a:cubicBezTo>
                      <a:pt x="16414" y="6199"/>
                      <a:pt x="16408" y="6198"/>
                      <a:pt x="16401" y="6193"/>
                    </a:cubicBezTo>
                    <a:cubicBezTo>
                      <a:pt x="16371" y="6164"/>
                      <a:pt x="16272" y="6134"/>
                      <a:pt x="16341" y="6094"/>
                    </a:cubicBezTo>
                    <a:cubicBezTo>
                      <a:pt x="16384" y="6073"/>
                      <a:pt x="16406" y="6056"/>
                      <a:pt x="16427" y="6056"/>
                    </a:cubicBezTo>
                    <a:cubicBezTo>
                      <a:pt x="16435" y="6056"/>
                      <a:pt x="16442" y="6059"/>
                      <a:pt x="16450" y="6064"/>
                    </a:cubicBezTo>
                    <a:cubicBezTo>
                      <a:pt x="16469" y="6083"/>
                      <a:pt x="16498" y="6101"/>
                      <a:pt x="16520" y="6101"/>
                    </a:cubicBezTo>
                    <a:cubicBezTo>
                      <a:pt x="16534" y="6101"/>
                      <a:pt x="16546" y="6093"/>
                      <a:pt x="16550" y="6074"/>
                    </a:cubicBezTo>
                    <a:cubicBezTo>
                      <a:pt x="16562" y="6050"/>
                      <a:pt x="16586" y="6056"/>
                      <a:pt x="16597" y="6052"/>
                    </a:cubicBezTo>
                    <a:close/>
                    <a:moveTo>
                      <a:pt x="20137" y="6097"/>
                    </a:moveTo>
                    <a:cubicBezTo>
                      <a:pt x="20145" y="6097"/>
                      <a:pt x="20153" y="6107"/>
                      <a:pt x="20159" y="6134"/>
                    </a:cubicBezTo>
                    <a:cubicBezTo>
                      <a:pt x="20179" y="6164"/>
                      <a:pt x="20179" y="6193"/>
                      <a:pt x="20169" y="6213"/>
                    </a:cubicBezTo>
                    <a:cubicBezTo>
                      <a:pt x="20162" y="6225"/>
                      <a:pt x="20156" y="6234"/>
                      <a:pt x="20146" y="6234"/>
                    </a:cubicBezTo>
                    <a:cubicBezTo>
                      <a:pt x="20139" y="6234"/>
                      <a:pt x="20130" y="6231"/>
                      <a:pt x="20119" y="6223"/>
                    </a:cubicBezTo>
                    <a:cubicBezTo>
                      <a:pt x="20109" y="6213"/>
                      <a:pt x="20089" y="6213"/>
                      <a:pt x="20079" y="6213"/>
                    </a:cubicBezTo>
                    <a:cubicBezTo>
                      <a:pt x="20093" y="6157"/>
                      <a:pt x="20117" y="6097"/>
                      <a:pt x="20137" y="6097"/>
                    </a:cubicBezTo>
                    <a:close/>
                    <a:moveTo>
                      <a:pt x="9906" y="5341"/>
                    </a:moveTo>
                    <a:lnTo>
                      <a:pt x="9906" y="5618"/>
                    </a:lnTo>
                    <a:cubicBezTo>
                      <a:pt x="9906" y="5515"/>
                      <a:pt x="9899" y="5475"/>
                      <a:pt x="9888" y="5475"/>
                    </a:cubicBezTo>
                    <a:cubicBezTo>
                      <a:pt x="9869" y="5475"/>
                      <a:pt x="9838" y="5589"/>
                      <a:pt x="9807" y="5707"/>
                    </a:cubicBezTo>
                    <a:cubicBezTo>
                      <a:pt x="9668" y="5747"/>
                      <a:pt x="9678" y="5866"/>
                      <a:pt x="9599" y="5985"/>
                    </a:cubicBezTo>
                    <a:cubicBezTo>
                      <a:pt x="9599" y="6025"/>
                      <a:pt x="9609" y="6064"/>
                      <a:pt x="9609" y="6084"/>
                    </a:cubicBezTo>
                    <a:cubicBezTo>
                      <a:pt x="9629" y="6124"/>
                      <a:pt x="9629" y="6183"/>
                      <a:pt x="9639" y="6253"/>
                    </a:cubicBezTo>
                    <a:cubicBezTo>
                      <a:pt x="9609" y="6243"/>
                      <a:pt x="9559" y="6223"/>
                      <a:pt x="9500" y="6213"/>
                    </a:cubicBezTo>
                    <a:cubicBezTo>
                      <a:pt x="9500" y="6203"/>
                      <a:pt x="9500" y="6203"/>
                      <a:pt x="9500" y="6193"/>
                    </a:cubicBezTo>
                    <a:cubicBezTo>
                      <a:pt x="9510" y="6173"/>
                      <a:pt x="9520" y="6114"/>
                      <a:pt x="9529" y="6064"/>
                    </a:cubicBezTo>
                    <a:lnTo>
                      <a:pt x="9529" y="6064"/>
                    </a:lnTo>
                    <a:cubicBezTo>
                      <a:pt x="9495" y="6099"/>
                      <a:pt x="9466" y="6113"/>
                      <a:pt x="9437" y="6113"/>
                    </a:cubicBezTo>
                    <a:cubicBezTo>
                      <a:pt x="9375" y="6113"/>
                      <a:pt x="9317" y="6044"/>
                      <a:pt x="9222" y="5955"/>
                    </a:cubicBezTo>
                    <a:cubicBezTo>
                      <a:pt x="9190" y="5925"/>
                      <a:pt x="9165" y="5913"/>
                      <a:pt x="9144" y="5913"/>
                    </a:cubicBezTo>
                    <a:cubicBezTo>
                      <a:pt x="9070" y="5913"/>
                      <a:pt x="9058" y="6074"/>
                      <a:pt x="9004" y="6144"/>
                    </a:cubicBezTo>
                    <a:cubicBezTo>
                      <a:pt x="8998" y="6151"/>
                      <a:pt x="8992" y="6158"/>
                      <a:pt x="8988" y="6165"/>
                    </a:cubicBezTo>
                    <a:lnTo>
                      <a:pt x="8988" y="6165"/>
                    </a:lnTo>
                    <a:cubicBezTo>
                      <a:pt x="8988" y="6160"/>
                      <a:pt x="8987" y="6153"/>
                      <a:pt x="8984" y="6144"/>
                    </a:cubicBezTo>
                    <a:cubicBezTo>
                      <a:pt x="8961" y="6081"/>
                      <a:pt x="8937" y="6019"/>
                      <a:pt x="8905" y="6019"/>
                    </a:cubicBezTo>
                    <a:cubicBezTo>
                      <a:pt x="8895" y="6019"/>
                      <a:pt x="8886" y="6024"/>
                      <a:pt x="8875" y="6035"/>
                    </a:cubicBezTo>
                    <a:cubicBezTo>
                      <a:pt x="8851" y="6058"/>
                      <a:pt x="8832" y="6071"/>
                      <a:pt x="8821" y="6071"/>
                    </a:cubicBezTo>
                    <a:cubicBezTo>
                      <a:pt x="8808" y="6071"/>
                      <a:pt x="8805" y="6056"/>
                      <a:pt x="8816" y="6025"/>
                    </a:cubicBezTo>
                    <a:cubicBezTo>
                      <a:pt x="8832" y="5968"/>
                      <a:pt x="8939" y="5880"/>
                      <a:pt x="8910" y="5880"/>
                    </a:cubicBezTo>
                    <a:cubicBezTo>
                      <a:pt x="8904" y="5880"/>
                      <a:pt x="8890" y="5885"/>
                      <a:pt x="8865" y="5896"/>
                    </a:cubicBezTo>
                    <a:cubicBezTo>
                      <a:pt x="8726" y="5945"/>
                      <a:pt x="8687" y="5975"/>
                      <a:pt x="8706" y="6025"/>
                    </a:cubicBezTo>
                    <a:cubicBezTo>
                      <a:pt x="8712" y="6045"/>
                      <a:pt x="8695" y="6068"/>
                      <a:pt x="8675" y="6082"/>
                    </a:cubicBezTo>
                    <a:lnTo>
                      <a:pt x="8675" y="6082"/>
                    </a:lnTo>
                    <a:cubicBezTo>
                      <a:pt x="8694" y="6066"/>
                      <a:pt x="8692" y="6024"/>
                      <a:pt x="8637" y="5945"/>
                    </a:cubicBezTo>
                    <a:cubicBezTo>
                      <a:pt x="8637" y="5935"/>
                      <a:pt x="8627" y="5935"/>
                      <a:pt x="8627" y="5926"/>
                    </a:cubicBezTo>
                    <a:cubicBezTo>
                      <a:pt x="8687" y="5916"/>
                      <a:pt x="8756" y="5886"/>
                      <a:pt x="8816" y="5846"/>
                    </a:cubicBezTo>
                    <a:cubicBezTo>
                      <a:pt x="9004" y="5707"/>
                      <a:pt x="9063" y="5707"/>
                      <a:pt x="9222" y="5509"/>
                    </a:cubicBezTo>
                    <a:cubicBezTo>
                      <a:pt x="9270" y="5449"/>
                      <a:pt x="9308" y="5425"/>
                      <a:pt x="9336" y="5425"/>
                    </a:cubicBezTo>
                    <a:cubicBezTo>
                      <a:pt x="9402" y="5425"/>
                      <a:pt x="9415" y="5551"/>
                      <a:pt x="9381" y="5648"/>
                    </a:cubicBezTo>
                    <a:cubicBezTo>
                      <a:pt x="9360" y="5707"/>
                      <a:pt x="9380" y="5736"/>
                      <a:pt x="9421" y="5736"/>
                    </a:cubicBezTo>
                    <a:cubicBezTo>
                      <a:pt x="9475" y="5736"/>
                      <a:pt x="9565" y="5685"/>
                      <a:pt x="9639" y="5588"/>
                    </a:cubicBezTo>
                    <a:cubicBezTo>
                      <a:pt x="9777" y="5420"/>
                      <a:pt x="9738" y="5410"/>
                      <a:pt x="9906" y="5341"/>
                    </a:cubicBezTo>
                    <a:close/>
                    <a:moveTo>
                      <a:pt x="1126" y="6202"/>
                    </a:moveTo>
                    <a:cubicBezTo>
                      <a:pt x="1160" y="6202"/>
                      <a:pt x="1112" y="6240"/>
                      <a:pt x="1032" y="6302"/>
                    </a:cubicBezTo>
                    <a:cubicBezTo>
                      <a:pt x="1022" y="6292"/>
                      <a:pt x="1022" y="6282"/>
                      <a:pt x="1012" y="6273"/>
                    </a:cubicBezTo>
                    <a:cubicBezTo>
                      <a:pt x="1042" y="6243"/>
                      <a:pt x="1082" y="6213"/>
                      <a:pt x="1111" y="6203"/>
                    </a:cubicBezTo>
                    <a:cubicBezTo>
                      <a:pt x="1117" y="6202"/>
                      <a:pt x="1122" y="6202"/>
                      <a:pt x="1126" y="6202"/>
                    </a:cubicBezTo>
                    <a:close/>
                    <a:moveTo>
                      <a:pt x="16809" y="6213"/>
                    </a:moveTo>
                    <a:cubicBezTo>
                      <a:pt x="16827" y="6213"/>
                      <a:pt x="16787" y="6251"/>
                      <a:pt x="16718" y="6312"/>
                    </a:cubicBezTo>
                    <a:cubicBezTo>
                      <a:pt x="16708" y="6302"/>
                      <a:pt x="16688" y="6292"/>
                      <a:pt x="16678" y="6282"/>
                    </a:cubicBezTo>
                    <a:cubicBezTo>
                      <a:pt x="16708" y="6253"/>
                      <a:pt x="16748" y="6233"/>
                      <a:pt x="16778" y="6223"/>
                    </a:cubicBezTo>
                    <a:cubicBezTo>
                      <a:pt x="16793" y="6216"/>
                      <a:pt x="16803" y="6213"/>
                      <a:pt x="16809" y="6213"/>
                    </a:cubicBezTo>
                    <a:close/>
                    <a:moveTo>
                      <a:pt x="14411" y="6190"/>
                    </a:moveTo>
                    <a:cubicBezTo>
                      <a:pt x="14418" y="6190"/>
                      <a:pt x="14433" y="6197"/>
                      <a:pt x="14457" y="6213"/>
                    </a:cubicBezTo>
                    <a:cubicBezTo>
                      <a:pt x="14497" y="6243"/>
                      <a:pt x="14527" y="6263"/>
                      <a:pt x="14537" y="6273"/>
                    </a:cubicBezTo>
                    <a:lnTo>
                      <a:pt x="14527" y="6273"/>
                    </a:lnTo>
                    <a:cubicBezTo>
                      <a:pt x="14507" y="6292"/>
                      <a:pt x="14487" y="6312"/>
                      <a:pt x="14467" y="6322"/>
                    </a:cubicBezTo>
                    <a:cubicBezTo>
                      <a:pt x="14424" y="6243"/>
                      <a:pt x="14391" y="6190"/>
                      <a:pt x="14411" y="6190"/>
                    </a:cubicBezTo>
                    <a:close/>
                    <a:moveTo>
                      <a:pt x="8092" y="6213"/>
                    </a:moveTo>
                    <a:cubicBezTo>
                      <a:pt x="8112" y="6223"/>
                      <a:pt x="8131" y="6243"/>
                      <a:pt x="8171" y="6253"/>
                    </a:cubicBezTo>
                    <a:cubicBezTo>
                      <a:pt x="8270" y="6312"/>
                      <a:pt x="8121" y="6362"/>
                      <a:pt x="8072" y="6392"/>
                    </a:cubicBezTo>
                    <a:cubicBezTo>
                      <a:pt x="8072" y="6401"/>
                      <a:pt x="8072" y="6401"/>
                      <a:pt x="8062" y="6401"/>
                    </a:cubicBezTo>
                    <a:cubicBezTo>
                      <a:pt x="8012" y="6372"/>
                      <a:pt x="7973" y="6332"/>
                      <a:pt x="8042" y="6273"/>
                    </a:cubicBezTo>
                    <a:cubicBezTo>
                      <a:pt x="8062" y="6263"/>
                      <a:pt x="8072" y="6243"/>
                      <a:pt x="8092" y="6213"/>
                    </a:cubicBezTo>
                    <a:close/>
                    <a:moveTo>
                      <a:pt x="8978" y="6181"/>
                    </a:moveTo>
                    <a:cubicBezTo>
                      <a:pt x="8950" y="6231"/>
                      <a:pt x="8952" y="6282"/>
                      <a:pt x="8855" y="6451"/>
                    </a:cubicBezTo>
                    <a:cubicBezTo>
                      <a:pt x="8845" y="6441"/>
                      <a:pt x="8845" y="6441"/>
                      <a:pt x="8845" y="6441"/>
                    </a:cubicBezTo>
                    <a:cubicBezTo>
                      <a:pt x="8806" y="6410"/>
                      <a:pt x="8778" y="6405"/>
                      <a:pt x="8755" y="6405"/>
                    </a:cubicBezTo>
                    <a:cubicBezTo>
                      <a:pt x="8742" y="6405"/>
                      <a:pt x="8731" y="6407"/>
                      <a:pt x="8720" y="6407"/>
                    </a:cubicBezTo>
                    <a:cubicBezTo>
                      <a:pt x="8706" y="6407"/>
                      <a:pt x="8692" y="6404"/>
                      <a:pt x="8677" y="6392"/>
                    </a:cubicBezTo>
                    <a:cubicBezTo>
                      <a:pt x="8637" y="6362"/>
                      <a:pt x="8488" y="6312"/>
                      <a:pt x="8587" y="6253"/>
                    </a:cubicBezTo>
                    <a:cubicBezTo>
                      <a:pt x="8655" y="6219"/>
                      <a:pt x="8690" y="6199"/>
                      <a:pt x="8718" y="6199"/>
                    </a:cubicBezTo>
                    <a:cubicBezTo>
                      <a:pt x="8732" y="6199"/>
                      <a:pt x="8743" y="6204"/>
                      <a:pt x="8756" y="6213"/>
                    </a:cubicBezTo>
                    <a:cubicBezTo>
                      <a:pt x="8782" y="6233"/>
                      <a:pt x="8830" y="6265"/>
                      <a:pt x="8865" y="6265"/>
                    </a:cubicBezTo>
                    <a:cubicBezTo>
                      <a:pt x="8883" y="6265"/>
                      <a:pt x="8898" y="6257"/>
                      <a:pt x="8905" y="6233"/>
                    </a:cubicBezTo>
                    <a:cubicBezTo>
                      <a:pt x="8924" y="6181"/>
                      <a:pt x="8961" y="6189"/>
                      <a:pt x="8978" y="6181"/>
                    </a:cubicBezTo>
                    <a:close/>
                    <a:moveTo>
                      <a:pt x="14311" y="6260"/>
                    </a:moveTo>
                    <a:cubicBezTo>
                      <a:pt x="14324" y="6260"/>
                      <a:pt x="14337" y="6275"/>
                      <a:pt x="14348" y="6312"/>
                    </a:cubicBezTo>
                    <a:cubicBezTo>
                      <a:pt x="14368" y="6362"/>
                      <a:pt x="14368" y="6401"/>
                      <a:pt x="14368" y="6431"/>
                    </a:cubicBezTo>
                    <a:cubicBezTo>
                      <a:pt x="14350" y="6455"/>
                      <a:pt x="14339" y="6468"/>
                      <a:pt x="14325" y="6468"/>
                    </a:cubicBezTo>
                    <a:cubicBezTo>
                      <a:pt x="14315" y="6468"/>
                      <a:pt x="14304" y="6463"/>
                      <a:pt x="14289" y="6451"/>
                    </a:cubicBezTo>
                    <a:cubicBezTo>
                      <a:pt x="14269" y="6431"/>
                      <a:pt x="14249" y="6431"/>
                      <a:pt x="14219" y="6431"/>
                    </a:cubicBezTo>
                    <a:cubicBezTo>
                      <a:pt x="14241" y="6353"/>
                      <a:pt x="14277" y="6260"/>
                      <a:pt x="14311" y="6260"/>
                    </a:cubicBezTo>
                    <a:close/>
                    <a:moveTo>
                      <a:pt x="3640" y="6282"/>
                    </a:moveTo>
                    <a:cubicBezTo>
                      <a:pt x="3652" y="6301"/>
                      <a:pt x="3665" y="6308"/>
                      <a:pt x="3675" y="6308"/>
                    </a:cubicBezTo>
                    <a:cubicBezTo>
                      <a:pt x="3681" y="6308"/>
                      <a:pt x="3686" y="6306"/>
                      <a:pt x="3689" y="6302"/>
                    </a:cubicBezTo>
                    <a:cubicBezTo>
                      <a:pt x="3699" y="6332"/>
                      <a:pt x="3689" y="6362"/>
                      <a:pt x="3689" y="6362"/>
                    </a:cubicBezTo>
                    <a:cubicBezTo>
                      <a:pt x="3689" y="6362"/>
                      <a:pt x="3699" y="6382"/>
                      <a:pt x="3719" y="6401"/>
                    </a:cubicBezTo>
                    <a:cubicBezTo>
                      <a:pt x="3714" y="6406"/>
                      <a:pt x="3712" y="6406"/>
                      <a:pt x="3710" y="6406"/>
                    </a:cubicBezTo>
                    <a:cubicBezTo>
                      <a:pt x="3709" y="6406"/>
                      <a:pt x="3709" y="6406"/>
                      <a:pt x="3709" y="6411"/>
                    </a:cubicBezTo>
                    <a:cubicBezTo>
                      <a:pt x="3655" y="6427"/>
                      <a:pt x="3643" y="6490"/>
                      <a:pt x="3613" y="6490"/>
                    </a:cubicBezTo>
                    <a:cubicBezTo>
                      <a:pt x="3604" y="6490"/>
                      <a:pt x="3594" y="6484"/>
                      <a:pt x="3580" y="6471"/>
                    </a:cubicBezTo>
                    <a:cubicBezTo>
                      <a:pt x="3551" y="6441"/>
                      <a:pt x="3541" y="6421"/>
                      <a:pt x="3531" y="6401"/>
                    </a:cubicBezTo>
                    <a:cubicBezTo>
                      <a:pt x="3541" y="6392"/>
                      <a:pt x="3560" y="6382"/>
                      <a:pt x="3570" y="6362"/>
                    </a:cubicBezTo>
                    <a:cubicBezTo>
                      <a:pt x="3586" y="6378"/>
                      <a:pt x="3599" y="6390"/>
                      <a:pt x="3603" y="6390"/>
                    </a:cubicBezTo>
                    <a:cubicBezTo>
                      <a:pt x="3607" y="6390"/>
                      <a:pt x="3604" y="6380"/>
                      <a:pt x="3590" y="6352"/>
                    </a:cubicBezTo>
                    <a:cubicBezTo>
                      <a:pt x="3590" y="6352"/>
                      <a:pt x="3590" y="6352"/>
                      <a:pt x="3590" y="6342"/>
                    </a:cubicBezTo>
                    <a:cubicBezTo>
                      <a:pt x="3600" y="6332"/>
                      <a:pt x="3620" y="6302"/>
                      <a:pt x="3630" y="6282"/>
                    </a:cubicBezTo>
                    <a:close/>
                    <a:moveTo>
                      <a:pt x="3739" y="6441"/>
                    </a:moveTo>
                    <a:cubicBezTo>
                      <a:pt x="3759" y="6461"/>
                      <a:pt x="3779" y="6491"/>
                      <a:pt x="3808" y="6511"/>
                    </a:cubicBezTo>
                    <a:cubicBezTo>
                      <a:pt x="3808" y="6511"/>
                      <a:pt x="3808" y="6511"/>
                      <a:pt x="3808" y="6520"/>
                    </a:cubicBezTo>
                    <a:cubicBezTo>
                      <a:pt x="3779" y="6511"/>
                      <a:pt x="3749" y="6501"/>
                      <a:pt x="3739" y="6481"/>
                    </a:cubicBezTo>
                    <a:cubicBezTo>
                      <a:pt x="3739" y="6471"/>
                      <a:pt x="3739" y="6451"/>
                      <a:pt x="3739" y="6441"/>
                    </a:cubicBezTo>
                    <a:close/>
                    <a:moveTo>
                      <a:pt x="17250" y="5482"/>
                    </a:moveTo>
                    <a:cubicBezTo>
                      <a:pt x="17330" y="5482"/>
                      <a:pt x="17353" y="5594"/>
                      <a:pt x="17353" y="5638"/>
                    </a:cubicBezTo>
                    <a:cubicBezTo>
                      <a:pt x="17353" y="5688"/>
                      <a:pt x="17303" y="5697"/>
                      <a:pt x="17174" y="5717"/>
                    </a:cubicBezTo>
                    <a:cubicBezTo>
                      <a:pt x="17055" y="5747"/>
                      <a:pt x="17065" y="5826"/>
                      <a:pt x="17006" y="5916"/>
                    </a:cubicBezTo>
                    <a:cubicBezTo>
                      <a:pt x="17016" y="5945"/>
                      <a:pt x="17016" y="5975"/>
                      <a:pt x="17016" y="5985"/>
                    </a:cubicBezTo>
                    <a:cubicBezTo>
                      <a:pt x="17035" y="6015"/>
                      <a:pt x="17035" y="6084"/>
                      <a:pt x="17035" y="6134"/>
                    </a:cubicBezTo>
                    <a:cubicBezTo>
                      <a:pt x="17038" y="6145"/>
                      <a:pt x="17041" y="6150"/>
                      <a:pt x="17044" y="6150"/>
                    </a:cubicBezTo>
                    <a:cubicBezTo>
                      <a:pt x="17056" y="6150"/>
                      <a:pt x="17077" y="6102"/>
                      <a:pt x="17115" y="6094"/>
                    </a:cubicBezTo>
                    <a:cubicBezTo>
                      <a:pt x="17154" y="6094"/>
                      <a:pt x="17115" y="6094"/>
                      <a:pt x="17095" y="6124"/>
                    </a:cubicBezTo>
                    <a:cubicBezTo>
                      <a:pt x="17075" y="6164"/>
                      <a:pt x="17055" y="6243"/>
                      <a:pt x="17055" y="6253"/>
                    </a:cubicBezTo>
                    <a:cubicBezTo>
                      <a:pt x="17058" y="6255"/>
                      <a:pt x="17060" y="6256"/>
                      <a:pt x="17062" y="6256"/>
                    </a:cubicBezTo>
                    <a:cubicBezTo>
                      <a:pt x="17065" y="6256"/>
                      <a:pt x="17067" y="6255"/>
                      <a:pt x="17069" y="6255"/>
                    </a:cubicBezTo>
                    <a:cubicBezTo>
                      <a:pt x="17073" y="6255"/>
                      <a:pt x="17075" y="6258"/>
                      <a:pt x="17075" y="6273"/>
                    </a:cubicBezTo>
                    <a:cubicBezTo>
                      <a:pt x="17083" y="6297"/>
                      <a:pt x="17125" y="6315"/>
                      <a:pt x="17150" y="6315"/>
                    </a:cubicBezTo>
                    <a:cubicBezTo>
                      <a:pt x="17156" y="6315"/>
                      <a:pt x="17161" y="6314"/>
                      <a:pt x="17164" y="6312"/>
                    </a:cubicBezTo>
                    <a:cubicBezTo>
                      <a:pt x="17165" y="6312"/>
                      <a:pt x="17166" y="6312"/>
                      <a:pt x="17167" y="6312"/>
                    </a:cubicBezTo>
                    <a:cubicBezTo>
                      <a:pt x="17181" y="6312"/>
                      <a:pt x="17152" y="6403"/>
                      <a:pt x="17115" y="6431"/>
                    </a:cubicBezTo>
                    <a:cubicBezTo>
                      <a:pt x="17095" y="6444"/>
                      <a:pt x="17110" y="6474"/>
                      <a:pt x="17138" y="6474"/>
                    </a:cubicBezTo>
                    <a:cubicBezTo>
                      <a:pt x="17154" y="6474"/>
                      <a:pt x="17173" y="6465"/>
                      <a:pt x="17194" y="6441"/>
                    </a:cubicBezTo>
                    <a:cubicBezTo>
                      <a:pt x="17202" y="6433"/>
                      <a:pt x="17209" y="6429"/>
                      <a:pt x="17215" y="6429"/>
                    </a:cubicBezTo>
                    <a:cubicBezTo>
                      <a:pt x="17232" y="6429"/>
                      <a:pt x="17247" y="6457"/>
                      <a:pt x="17283" y="6501"/>
                    </a:cubicBezTo>
                    <a:cubicBezTo>
                      <a:pt x="17333" y="6550"/>
                      <a:pt x="17234" y="6520"/>
                      <a:pt x="17204" y="6560"/>
                    </a:cubicBezTo>
                    <a:cubicBezTo>
                      <a:pt x="17193" y="6575"/>
                      <a:pt x="17189" y="6580"/>
                      <a:pt x="17186" y="6580"/>
                    </a:cubicBezTo>
                    <a:cubicBezTo>
                      <a:pt x="17181" y="6580"/>
                      <a:pt x="17179" y="6566"/>
                      <a:pt x="17154" y="6560"/>
                    </a:cubicBezTo>
                    <a:cubicBezTo>
                      <a:pt x="17072" y="6485"/>
                      <a:pt x="17013" y="6433"/>
                      <a:pt x="16963" y="6433"/>
                    </a:cubicBezTo>
                    <a:cubicBezTo>
                      <a:pt x="16946" y="6433"/>
                      <a:pt x="16931" y="6439"/>
                      <a:pt x="16916" y="6451"/>
                    </a:cubicBezTo>
                    <a:cubicBezTo>
                      <a:pt x="16901" y="6463"/>
                      <a:pt x="16888" y="6468"/>
                      <a:pt x="16877" y="6468"/>
                    </a:cubicBezTo>
                    <a:cubicBezTo>
                      <a:pt x="16860" y="6468"/>
                      <a:pt x="16845" y="6455"/>
                      <a:pt x="16827" y="6431"/>
                    </a:cubicBezTo>
                    <a:cubicBezTo>
                      <a:pt x="16837" y="6411"/>
                      <a:pt x="16827" y="6382"/>
                      <a:pt x="16817" y="6372"/>
                    </a:cubicBezTo>
                    <a:cubicBezTo>
                      <a:pt x="16785" y="6356"/>
                      <a:pt x="16799" y="6339"/>
                      <a:pt x="16816" y="6339"/>
                    </a:cubicBezTo>
                    <a:cubicBezTo>
                      <a:pt x="16820" y="6339"/>
                      <a:pt x="16824" y="6340"/>
                      <a:pt x="16827" y="6342"/>
                    </a:cubicBezTo>
                    <a:cubicBezTo>
                      <a:pt x="16834" y="6344"/>
                      <a:pt x="16842" y="6346"/>
                      <a:pt x="16850" y="6346"/>
                    </a:cubicBezTo>
                    <a:cubicBezTo>
                      <a:pt x="16876" y="6346"/>
                      <a:pt x="16902" y="6333"/>
                      <a:pt x="16887" y="6302"/>
                    </a:cubicBezTo>
                    <a:cubicBezTo>
                      <a:pt x="16867" y="6253"/>
                      <a:pt x="16926" y="6233"/>
                      <a:pt x="16926" y="6223"/>
                    </a:cubicBezTo>
                    <a:cubicBezTo>
                      <a:pt x="16936" y="6213"/>
                      <a:pt x="16906" y="6173"/>
                      <a:pt x="16887" y="6173"/>
                    </a:cubicBezTo>
                    <a:cubicBezTo>
                      <a:pt x="16883" y="6175"/>
                      <a:pt x="16880" y="6175"/>
                      <a:pt x="16877" y="6175"/>
                    </a:cubicBezTo>
                    <a:cubicBezTo>
                      <a:pt x="16856" y="6175"/>
                      <a:pt x="16845" y="6152"/>
                      <a:pt x="16866" y="6152"/>
                    </a:cubicBezTo>
                    <a:cubicBezTo>
                      <a:pt x="16869" y="6152"/>
                      <a:pt x="16872" y="6152"/>
                      <a:pt x="16877" y="6154"/>
                    </a:cubicBezTo>
                    <a:cubicBezTo>
                      <a:pt x="16905" y="6154"/>
                      <a:pt x="16920" y="6167"/>
                      <a:pt x="16928" y="6167"/>
                    </a:cubicBezTo>
                    <a:cubicBezTo>
                      <a:pt x="16934" y="6167"/>
                      <a:pt x="16936" y="6159"/>
                      <a:pt x="16936" y="6134"/>
                    </a:cubicBezTo>
                    <a:cubicBezTo>
                      <a:pt x="16946" y="6084"/>
                      <a:pt x="16936" y="6084"/>
                      <a:pt x="16946" y="6054"/>
                    </a:cubicBezTo>
                    <a:cubicBezTo>
                      <a:pt x="16956" y="6045"/>
                      <a:pt x="16966" y="6005"/>
                      <a:pt x="16966" y="5965"/>
                    </a:cubicBezTo>
                    <a:lnTo>
                      <a:pt x="16966" y="5965"/>
                    </a:lnTo>
                    <a:cubicBezTo>
                      <a:pt x="16943" y="5991"/>
                      <a:pt x="16924" y="6002"/>
                      <a:pt x="16904" y="6002"/>
                    </a:cubicBezTo>
                    <a:cubicBezTo>
                      <a:pt x="16864" y="6002"/>
                      <a:pt x="16824" y="5956"/>
                      <a:pt x="16758" y="5896"/>
                    </a:cubicBezTo>
                    <a:cubicBezTo>
                      <a:pt x="16737" y="5877"/>
                      <a:pt x="16720" y="5869"/>
                      <a:pt x="16707" y="5869"/>
                    </a:cubicBezTo>
                    <a:cubicBezTo>
                      <a:pt x="16657" y="5869"/>
                      <a:pt x="16650" y="5978"/>
                      <a:pt x="16619" y="6025"/>
                    </a:cubicBezTo>
                    <a:cubicBezTo>
                      <a:pt x="16613" y="6031"/>
                      <a:pt x="16608" y="6036"/>
                      <a:pt x="16604" y="6042"/>
                    </a:cubicBezTo>
                    <a:lnTo>
                      <a:pt x="16604" y="6042"/>
                    </a:lnTo>
                    <a:cubicBezTo>
                      <a:pt x="16604" y="6038"/>
                      <a:pt x="16602" y="6032"/>
                      <a:pt x="16599" y="6025"/>
                    </a:cubicBezTo>
                    <a:cubicBezTo>
                      <a:pt x="16591" y="5984"/>
                      <a:pt x="16570" y="5937"/>
                      <a:pt x="16546" y="5937"/>
                    </a:cubicBezTo>
                    <a:cubicBezTo>
                      <a:pt x="16541" y="5937"/>
                      <a:pt x="16535" y="5940"/>
                      <a:pt x="16530" y="5945"/>
                    </a:cubicBezTo>
                    <a:cubicBezTo>
                      <a:pt x="16515" y="5965"/>
                      <a:pt x="16502" y="5975"/>
                      <a:pt x="16495" y="5975"/>
                    </a:cubicBezTo>
                    <a:cubicBezTo>
                      <a:pt x="16488" y="5975"/>
                      <a:pt x="16485" y="5965"/>
                      <a:pt x="16490" y="5945"/>
                    </a:cubicBezTo>
                    <a:cubicBezTo>
                      <a:pt x="16500" y="5916"/>
                      <a:pt x="16540" y="5886"/>
                      <a:pt x="16550" y="5866"/>
                    </a:cubicBezTo>
                    <a:cubicBezTo>
                      <a:pt x="16560" y="5867"/>
                      <a:pt x="16571" y="5868"/>
                      <a:pt x="16582" y="5868"/>
                    </a:cubicBezTo>
                    <a:cubicBezTo>
                      <a:pt x="16683" y="5868"/>
                      <a:pt x="16792" y="5826"/>
                      <a:pt x="16837" y="5727"/>
                    </a:cubicBezTo>
                    <a:cubicBezTo>
                      <a:pt x="16847" y="5707"/>
                      <a:pt x="16857" y="5697"/>
                      <a:pt x="16867" y="5688"/>
                    </a:cubicBezTo>
                    <a:lnTo>
                      <a:pt x="16867" y="5688"/>
                    </a:lnTo>
                    <a:cubicBezTo>
                      <a:pt x="16849" y="5728"/>
                      <a:pt x="16862" y="5748"/>
                      <a:pt x="16890" y="5748"/>
                    </a:cubicBezTo>
                    <a:cubicBezTo>
                      <a:pt x="16910" y="5748"/>
                      <a:pt x="16937" y="5738"/>
                      <a:pt x="16966" y="5717"/>
                    </a:cubicBezTo>
                    <a:cubicBezTo>
                      <a:pt x="16975" y="5730"/>
                      <a:pt x="16983" y="5738"/>
                      <a:pt x="16989" y="5738"/>
                    </a:cubicBezTo>
                    <a:cubicBezTo>
                      <a:pt x="16996" y="5738"/>
                      <a:pt x="16997" y="5725"/>
                      <a:pt x="16986" y="5697"/>
                    </a:cubicBezTo>
                    <a:cubicBezTo>
                      <a:pt x="17006" y="5688"/>
                      <a:pt x="17025" y="5678"/>
                      <a:pt x="17035" y="5658"/>
                    </a:cubicBezTo>
                    <a:cubicBezTo>
                      <a:pt x="17125" y="5539"/>
                      <a:pt x="17105" y="5539"/>
                      <a:pt x="17214" y="5489"/>
                    </a:cubicBezTo>
                    <a:cubicBezTo>
                      <a:pt x="17227" y="5484"/>
                      <a:pt x="17239" y="5482"/>
                      <a:pt x="17250" y="5482"/>
                    </a:cubicBezTo>
                    <a:close/>
                    <a:moveTo>
                      <a:pt x="854" y="6530"/>
                    </a:moveTo>
                    <a:cubicBezTo>
                      <a:pt x="854" y="6550"/>
                      <a:pt x="844" y="6570"/>
                      <a:pt x="834" y="6600"/>
                    </a:cubicBezTo>
                    <a:cubicBezTo>
                      <a:pt x="834" y="6590"/>
                      <a:pt x="834" y="6590"/>
                      <a:pt x="834" y="6590"/>
                    </a:cubicBezTo>
                    <a:cubicBezTo>
                      <a:pt x="834" y="6570"/>
                      <a:pt x="834" y="6540"/>
                      <a:pt x="854" y="6530"/>
                    </a:cubicBezTo>
                    <a:close/>
                    <a:moveTo>
                      <a:pt x="20208" y="6322"/>
                    </a:moveTo>
                    <a:cubicBezTo>
                      <a:pt x="20218" y="6322"/>
                      <a:pt x="20218" y="6322"/>
                      <a:pt x="20218" y="6332"/>
                    </a:cubicBezTo>
                    <a:cubicBezTo>
                      <a:pt x="20237" y="6351"/>
                      <a:pt x="20257" y="6362"/>
                      <a:pt x="20273" y="6362"/>
                    </a:cubicBezTo>
                    <a:cubicBezTo>
                      <a:pt x="20282" y="6362"/>
                      <a:pt x="20290" y="6359"/>
                      <a:pt x="20298" y="6352"/>
                    </a:cubicBezTo>
                    <a:cubicBezTo>
                      <a:pt x="20298" y="6392"/>
                      <a:pt x="20298" y="6431"/>
                      <a:pt x="20298" y="6431"/>
                    </a:cubicBezTo>
                    <a:cubicBezTo>
                      <a:pt x="20298" y="6431"/>
                      <a:pt x="20307" y="6451"/>
                      <a:pt x="20327" y="6491"/>
                    </a:cubicBezTo>
                    <a:lnTo>
                      <a:pt x="20317" y="6491"/>
                    </a:lnTo>
                    <a:cubicBezTo>
                      <a:pt x="20248" y="6521"/>
                      <a:pt x="20227" y="6605"/>
                      <a:pt x="20184" y="6605"/>
                    </a:cubicBezTo>
                    <a:cubicBezTo>
                      <a:pt x="20171" y="6605"/>
                      <a:pt x="20157" y="6598"/>
                      <a:pt x="20139" y="6580"/>
                    </a:cubicBezTo>
                    <a:cubicBezTo>
                      <a:pt x="20099" y="6540"/>
                      <a:pt x="20079" y="6511"/>
                      <a:pt x="20079" y="6491"/>
                    </a:cubicBezTo>
                    <a:cubicBezTo>
                      <a:pt x="20089" y="6481"/>
                      <a:pt x="20109" y="6461"/>
                      <a:pt x="20129" y="6431"/>
                    </a:cubicBezTo>
                    <a:cubicBezTo>
                      <a:pt x="20150" y="6452"/>
                      <a:pt x="20165" y="6467"/>
                      <a:pt x="20169" y="6467"/>
                    </a:cubicBezTo>
                    <a:cubicBezTo>
                      <a:pt x="20173" y="6467"/>
                      <a:pt x="20168" y="6454"/>
                      <a:pt x="20149" y="6421"/>
                    </a:cubicBezTo>
                    <a:cubicBezTo>
                      <a:pt x="20149" y="6411"/>
                      <a:pt x="20149" y="6411"/>
                      <a:pt x="20149" y="6411"/>
                    </a:cubicBezTo>
                    <a:cubicBezTo>
                      <a:pt x="20169" y="6382"/>
                      <a:pt x="20188" y="6352"/>
                      <a:pt x="20208" y="6322"/>
                    </a:cubicBezTo>
                    <a:close/>
                    <a:moveTo>
                      <a:pt x="9291" y="6431"/>
                    </a:moveTo>
                    <a:cubicBezTo>
                      <a:pt x="9327" y="6431"/>
                      <a:pt x="9241" y="6507"/>
                      <a:pt x="9093" y="6630"/>
                    </a:cubicBezTo>
                    <a:cubicBezTo>
                      <a:pt x="9073" y="6610"/>
                      <a:pt x="9054" y="6590"/>
                      <a:pt x="9044" y="6570"/>
                    </a:cubicBezTo>
                    <a:cubicBezTo>
                      <a:pt x="9113" y="6511"/>
                      <a:pt x="9192" y="6461"/>
                      <a:pt x="9252" y="6441"/>
                    </a:cubicBezTo>
                    <a:cubicBezTo>
                      <a:pt x="9271" y="6434"/>
                      <a:pt x="9284" y="6431"/>
                      <a:pt x="9291" y="6431"/>
                    </a:cubicBezTo>
                    <a:close/>
                    <a:moveTo>
                      <a:pt x="1004" y="6643"/>
                    </a:moveTo>
                    <a:cubicBezTo>
                      <a:pt x="1004" y="6645"/>
                      <a:pt x="1003" y="6647"/>
                      <a:pt x="1002" y="6649"/>
                    </a:cubicBezTo>
                    <a:cubicBezTo>
                      <a:pt x="1006" y="6646"/>
                      <a:pt x="1007" y="6643"/>
                      <a:pt x="1004" y="6643"/>
                    </a:cubicBezTo>
                    <a:close/>
                    <a:moveTo>
                      <a:pt x="20357" y="6540"/>
                    </a:moveTo>
                    <a:cubicBezTo>
                      <a:pt x="20377" y="6570"/>
                      <a:pt x="20407" y="6610"/>
                      <a:pt x="20446" y="6630"/>
                    </a:cubicBezTo>
                    <a:cubicBezTo>
                      <a:pt x="20456" y="6639"/>
                      <a:pt x="20466" y="6649"/>
                      <a:pt x="20466" y="6649"/>
                    </a:cubicBezTo>
                    <a:cubicBezTo>
                      <a:pt x="20426" y="6639"/>
                      <a:pt x="20377" y="6620"/>
                      <a:pt x="20357" y="6590"/>
                    </a:cubicBezTo>
                    <a:cubicBezTo>
                      <a:pt x="20347" y="6570"/>
                      <a:pt x="20347" y="6550"/>
                      <a:pt x="20357" y="6540"/>
                    </a:cubicBezTo>
                    <a:close/>
                    <a:moveTo>
                      <a:pt x="6317" y="5826"/>
                    </a:moveTo>
                    <a:cubicBezTo>
                      <a:pt x="6334" y="5826"/>
                      <a:pt x="6352" y="5836"/>
                      <a:pt x="6366" y="5846"/>
                    </a:cubicBezTo>
                    <a:cubicBezTo>
                      <a:pt x="6347" y="5876"/>
                      <a:pt x="6327" y="5916"/>
                      <a:pt x="6297" y="5945"/>
                    </a:cubicBezTo>
                    <a:cubicBezTo>
                      <a:pt x="6226" y="6050"/>
                      <a:pt x="6249" y="6090"/>
                      <a:pt x="6289" y="6090"/>
                    </a:cubicBezTo>
                    <a:cubicBezTo>
                      <a:pt x="6320" y="6090"/>
                      <a:pt x="6363" y="6064"/>
                      <a:pt x="6376" y="6025"/>
                    </a:cubicBezTo>
                    <a:cubicBezTo>
                      <a:pt x="6386" y="6003"/>
                      <a:pt x="6393" y="5994"/>
                      <a:pt x="6398" y="5994"/>
                    </a:cubicBezTo>
                    <a:cubicBezTo>
                      <a:pt x="6414" y="5994"/>
                      <a:pt x="6416" y="6077"/>
                      <a:pt x="6446" y="6114"/>
                    </a:cubicBezTo>
                    <a:cubicBezTo>
                      <a:pt x="6457" y="6133"/>
                      <a:pt x="6473" y="6147"/>
                      <a:pt x="6493" y="6147"/>
                    </a:cubicBezTo>
                    <a:cubicBezTo>
                      <a:pt x="6526" y="6147"/>
                      <a:pt x="6573" y="6108"/>
                      <a:pt x="6634" y="5985"/>
                    </a:cubicBezTo>
                    <a:cubicBezTo>
                      <a:pt x="6658" y="5941"/>
                      <a:pt x="6681" y="5924"/>
                      <a:pt x="6702" y="5924"/>
                    </a:cubicBezTo>
                    <a:cubicBezTo>
                      <a:pt x="6775" y="5924"/>
                      <a:pt x="6823" y="6134"/>
                      <a:pt x="6823" y="6134"/>
                    </a:cubicBezTo>
                    <a:cubicBezTo>
                      <a:pt x="6823" y="6134"/>
                      <a:pt x="6892" y="6243"/>
                      <a:pt x="6981" y="6322"/>
                    </a:cubicBezTo>
                    <a:cubicBezTo>
                      <a:pt x="7080" y="6411"/>
                      <a:pt x="6763" y="6441"/>
                      <a:pt x="6674" y="6451"/>
                    </a:cubicBezTo>
                    <a:cubicBezTo>
                      <a:pt x="6585" y="6461"/>
                      <a:pt x="6713" y="6560"/>
                      <a:pt x="6644" y="6630"/>
                    </a:cubicBezTo>
                    <a:cubicBezTo>
                      <a:pt x="6632" y="6644"/>
                      <a:pt x="6617" y="6650"/>
                      <a:pt x="6601" y="6650"/>
                    </a:cubicBezTo>
                    <a:cubicBezTo>
                      <a:pt x="6525" y="6650"/>
                      <a:pt x="6411" y="6525"/>
                      <a:pt x="6297" y="6501"/>
                    </a:cubicBezTo>
                    <a:cubicBezTo>
                      <a:pt x="6262" y="6494"/>
                      <a:pt x="6232" y="6487"/>
                      <a:pt x="6207" y="6487"/>
                    </a:cubicBezTo>
                    <a:cubicBezTo>
                      <a:pt x="6196" y="6487"/>
                      <a:pt x="6187" y="6488"/>
                      <a:pt x="6178" y="6491"/>
                    </a:cubicBezTo>
                    <a:cubicBezTo>
                      <a:pt x="6158" y="6471"/>
                      <a:pt x="6128" y="6451"/>
                      <a:pt x="6099" y="6431"/>
                    </a:cubicBezTo>
                    <a:cubicBezTo>
                      <a:pt x="6016" y="6378"/>
                      <a:pt x="5953" y="6367"/>
                      <a:pt x="5900" y="6367"/>
                    </a:cubicBezTo>
                    <a:cubicBezTo>
                      <a:pt x="5864" y="6367"/>
                      <a:pt x="5832" y="6372"/>
                      <a:pt x="5803" y="6372"/>
                    </a:cubicBezTo>
                    <a:cubicBezTo>
                      <a:pt x="5771" y="6372"/>
                      <a:pt x="5742" y="6366"/>
                      <a:pt x="5712" y="6342"/>
                    </a:cubicBezTo>
                    <a:cubicBezTo>
                      <a:pt x="5613" y="6273"/>
                      <a:pt x="5266" y="6183"/>
                      <a:pt x="5494" y="6074"/>
                    </a:cubicBezTo>
                    <a:cubicBezTo>
                      <a:pt x="5651" y="5992"/>
                      <a:pt x="5733" y="5948"/>
                      <a:pt x="5801" y="5948"/>
                    </a:cubicBezTo>
                    <a:cubicBezTo>
                      <a:pt x="5832" y="5948"/>
                      <a:pt x="5860" y="5957"/>
                      <a:pt x="5891" y="5975"/>
                    </a:cubicBezTo>
                    <a:cubicBezTo>
                      <a:pt x="5921" y="5999"/>
                      <a:pt x="5967" y="6011"/>
                      <a:pt x="6017" y="6011"/>
                    </a:cubicBezTo>
                    <a:cubicBezTo>
                      <a:pt x="6115" y="6011"/>
                      <a:pt x="6228" y="5964"/>
                      <a:pt x="6267" y="5866"/>
                    </a:cubicBezTo>
                    <a:cubicBezTo>
                      <a:pt x="6282" y="5836"/>
                      <a:pt x="6300" y="5826"/>
                      <a:pt x="6317" y="5826"/>
                    </a:cubicBezTo>
                    <a:close/>
                    <a:moveTo>
                      <a:pt x="17266" y="6655"/>
                    </a:moveTo>
                    <a:cubicBezTo>
                      <a:pt x="17272" y="6655"/>
                      <a:pt x="17268" y="6662"/>
                      <a:pt x="17254" y="6669"/>
                    </a:cubicBezTo>
                    <a:cubicBezTo>
                      <a:pt x="17254" y="6669"/>
                      <a:pt x="17254" y="6669"/>
                      <a:pt x="17254" y="6659"/>
                    </a:cubicBezTo>
                    <a:cubicBezTo>
                      <a:pt x="17259" y="6656"/>
                      <a:pt x="17263" y="6655"/>
                      <a:pt x="17266" y="6655"/>
                    </a:cubicBezTo>
                    <a:close/>
                    <a:moveTo>
                      <a:pt x="9504" y="6282"/>
                    </a:moveTo>
                    <a:cubicBezTo>
                      <a:pt x="9598" y="6282"/>
                      <a:pt x="9687" y="6374"/>
                      <a:pt x="9658" y="6411"/>
                    </a:cubicBezTo>
                    <a:cubicBezTo>
                      <a:pt x="9639" y="6441"/>
                      <a:pt x="9391" y="6491"/>
                      <a:pt x="9490" y="6649"/>
                    </a:cubicBezTo>
                    <a:cubicBezTo>
                      <a:pt x="9540" y="6734"/>
                      <a:pt x="9454" y="6761"/>
                      <a:pt x="9367" y="6761"/>
                    </a:cubicBezTo>
                    <a:cubicBezTo>
                      <a:pt x="9351" y="6761"/>
                      <a:pt x="9336" y="6760"/>
                      <a:pt x="9321" y="6758"/>
                    </a:cubicBezTo>
                    <a:cubicBezTo>
                      <a:pt x="9331" y="6729"/>
                      <a:pt x="9331" y="6689"/>
                      <a:pt x="9301" y="6679"/>
                    </a:cubicBezTo>
                    <a:cubicBezTo>
                      <a:pt x="9258" y="6645"/>
                      <a:pt x="9283" y="6618"/>
                      <a:pt x="9309" y="6618"/>
                    </a:cubicBezTo>
                    <a:cubicBezTo>
                      <a:pt x="9313" y="6618"/>
                      <a:pt x="9317" y="6618"/>
                      <a:pt x="9321" y="6620"/>
                    </a:cubicBezTo>
                    <a:cubicBezTo>
                      <a:pt x="9333" y="6622"/>
                      <a:pt x="9348" y="6625"/>
                      <a:pt x="9362" y="6625"/>
                    </a:cubicBezTo>
                    <a:cubicBezTo>
                      <a:pt x="9398" y="6625"/>
                      <a:pt x="9432" y="6612"/>
                      <a:pt x="9410" y="6570"/>
                    </a:cubicBezTo>
                    <a:cubicBezTo>
                      <a:pt x="9371" y="6491"/>
                      <a:pt x="9470" y="6461"/>
                      <a:pt x="9480" y="6441"/>
                    </a:cubicBezTo>
                    <a:cubicBezTo>
                      <a:pt x="9490" y="6431"/>
                      <a:pt x="9450" y="6372"/>
                      <a:pt x="9410" y="6372"/>
                    </a:cubicBezTo>
                    <a:cubicBezTo>
                      <a:pt x="9407" y="6373"/>
                      <a:pt x="9403" y="6373"/>
                      <a:pt x="9400" y="6373"/>
                    </a:cubicBezTo>
                    <a:cubicBezTo>
                      <a:pt x="9368" y="6373"/>
                      <a:pt x="9343" y="6341"/>
                      <a:pt x="9384" y="6341"/>
                    </a:cubicBezTo>
                    <a:cubicBezTo>
                      <a:pt x="9389" y="6341"/>
                      <a:pt x="9394" y="6341"/>
                      <a:pt x="9401" y="6342"/>
                    </a:cubicBezTo>
                    <a:cubicBezTo>
                      <a:pt x="9432" y="6347"/>
                      <a:pt x="9452" y="6361"/>
                      <a:pt x="9466" y="6361"/>
                    </a:cubicBezTo>
                    <a:cubicBezTo>
                      <a:pt x="9478" y="6361"/>
                      <a:pt x="9485" y="6350"/>
                      <a:pt x="9490" y="6312"/>
                    </a:cubicBezTo>
                    <a:cubicBezTo>
                      <a:pt x="9490" y="6302"/>
                      <a:pt x="9490" y="6292"/>
                      <a:pt x="9490" y="6282"/>
                    </a:cubicBezTo>
                    <a:cubicBezTo>
                      <a:pt x="9494" y="6282"/>
                      <a:pt x="9499" y="6282"/>
                      <a:pt x="9504" y="6282"/>
                    </a:cubicBezTo>
                    <a:close/>
                    <a:moveTo>
                      <a:pt x="2618" y="6808"/>
                    </a:moveTo>
                    <a:cubicBezTo>
                      <a:pt x="2668" y="6808"/>
                      <a:pt x="2658" y="6818"/>
                      <a:pt x="2628" y="6838"/>
                    </a:cubicBezTo>
                    <a:cubicBezTo>
                      <a:pt x="2599" y="6818"/>
                      <a:pt x="2569" y="6818"/>
                      <a:pt x="2559" y="6808"/>
                    </a:cubicBezTo>
                    <a:cubicBezTo>
                      <a:pt x="2566" y="6808"/>
                      <a:pt x="2577" y="6812"/>
                      <a:pt x="2592" y="6812"/>
                    </a:cubicBezTo>
                    <a:cubicBezTo>
                      <a:pt x="2600" y="6812"/>
                      <a:pt x="2609" y="6811"/>
                      <a:pt x="2618" y="6808"/>
                    </a:cubicBezTo>
                    <a:close/>
                    <a:moveTo>
                      <a:pt x="2480" y="6838"/>
                    </a:moveTo>
                    <a:cubicBezTo>
                      <a:pt x="2480" y="6858"/>
                      <a:pt x="2480" y="6858"/>
                      <a:pt x="2470" y="6887"/>
                    </a:cubicBezTo>
                    <a:cubicBezTo>
                      <a:pt x="2460" y="6868"/>
                      <a:pt x="2470" y="6848"/>
                      <a:pt x="2480" y="6838"/>
                    </a:cubicBezTo>
                    <a:close/>
                    <a:moveTo>
                      <a:pt x="7993" y="6778"/>
                    </a:moveTo>
                    <a:cubicBezTo>
                      <a:pt x="8012" y="6808"/>
                      <a:pt x="8042" y="6838"/>
                      <a:pt x="8072" y="6868"/>
                    </a:cubicBezTo>
                    <a:cubicBezTo>
                      <a:pt x="8121" y="6897"/>
                      <a:pt x="8012" y="6917"/>
                      <a:pt x="7943" y="6927"/>
                    </a:cubicBezTo>
                    <a:cubicBezTo>
                      <a:pt x="7943" y="6877"/>
                      <a:pt x="7963" y="6818"/>
                      <a:pt x="7993" y="6778"/>
                    </a:cubicBezTo>
                    <a:close/>
                    <a:moveTo>
                      <a:pt x="8796" y="6768"/>
                    </a:moveTo>
                    <a:cubicBezTo>
                      <a:pt x="8816" y="6768"/>
                      <a:pt x="8835" y="6768"/>
                      <a:pt x="8865" y="6778"/>
                    </a:cubicBezTo>
                    <a:cubicBezTo>
                      <a:pt x="8885" y="6788"/>
                      <a:pt x="8905" y="6798"/>
                      <a:pt x="8925" y="6808"/>
                    </a:cubicBezTo>
                    <a:cubicBezTo>
                      <a:pt x="8914" y="6835"/>
                      <a:pt x="8929" y="6844"/>
                      <a:pt x="8959" y="6844"/>
                    </a:cubicBezTo>
                    <a:cubicBezTo>
                      <a:pt x="8985" y="6844"/>
                      <a:pt x="9022" y="6837"/>
                      <a:pt x="9063" y="6828"/>
                    </a:cubicBezTo>
                    <a:cubicBezTo>
                      <a:pt x="9083" y="6828"/>
                      <a:pt x="9093" y="6818"/>
                      <a:pt x="9113" y="6818"/>
                    </a:cubicBezTo>
                    <a:cubicBezTo>
                      <a:pt x="9113" y="6818"/>
                      <a:pt x="9113" y="6818"/>
                      <a:pt x="9113" y="6808"/>
                    </a:cubicBezTo>
                    <a:cubicBezTo>
                      <a:pt x="9123" y="6798"/>
                      <a:pt x="9133" y="6788"/>
                      <a:pt x="9143" y="6788"/>
                    </a:cubicBezTo>
                    <a:cubicBezTo>
                      <a:pt x="9143" y="6808"/>
                      <a:pt x="9163" y="6828"/>
                      <a:pt x="9212" y="6858"/>
                    </a:cubicBezTo>
                    <a:cubicBezTo>
                      <a:pt x="9262" y="6877"/>
                      <a:pt x="9272" y="6917"/>
                      <a:pt x="9272" y="6967"/>
                    </a:cubicBezTo>
                    <a:cubicBezTo>
                      <a:pt x="9222" y="6967"/>
                      <a:pt x="9232" y="6947"/>
                      <a:pt x="9202" y="6897"/>
                    </a:cubicBezTo>
                    <a:cubicBezTo>
                      <a:pt x="9182" y="6927"/>
                      <a:pt x="9163" y="6957"/>
                      <a:pt x="9133" y="6957"/>
                    </a:cubicBezTo>
                    <a:cubicBezTo>
                      <a:pt x="9082" y="6957"/>
                      <a:pt x="8980" y="6913"/>
                      <a:pt x="8883" y="6913"/>
                    </a:cubicBezTo>
                    <a:cubicBezTo>
                      <a:pt x="8867" y="6913"/>
                      <a:pt x="8851" y="6914"/>
                      <a:pt x="8835" y="6917"/>
                    </a:cubicBezTo>
                    <a:cubicBezTo>
                      <a:pt x="8835" y="6917"/>
                      <a:pt x="8825" y="6917"/>
                      <a:pt x="8825" y="6927"/>
                    </a:cubicBezTo>
                    <a:cubicBezTo>
                      <a:pt x="8816" y="6917"/>
                      <a:pt x="8816" y="6917"/>
                      <a:pt x="8816" y="6917"/>
                    </a:cubicBezTo>
                    <a:cubicBezTo>
                      <a:pt x="8786" y="6917"/>
                      <a:pt x="8746" y="6907"/>
                      <a:pt x="8726" y="6887"/>
                    </a:cubicBezTo>
                    <a:cubicBezTo>
                      <a:pt x="8726" y="6877"/>
                      <a:pt x="8726" y="6858"/>
                      <a:pt x="8726" y="6848"/>
                    </a:cubicBezTo>
                    <a:cubicBezTo>
                      <a:pt x="8736" y="6848"/>
                      <a:pt x="8736" y="6848"/>
                      <a:pt x="8736" y="6838"/>
                    </a:cubicBezTo>
                    <a:cubicBezTo>
                      <a:pt x="8766" y="6818"/>
                      <a:pt x="8776" y="6798"/>
                      <a:pt x="8796" y="6768"/>
                    </a:cubicBezTo>
                    <a:close/>
                    <a:moveTo>
                      <a:pt x="3430" y="6931"/>
                    </a:moveTo>
                    <a:cubicBezTo>
                      <a:pt x="3445" y="6931"/>
                      <a:pt x="3451" y="6976"/>
                      <a:pt x="3471" y="7016"/>
                    </a:cubicBezTo>
                    <a:cubicBezTo>
                      <a:pt x="3432" y="7016"/>
                      <a:pt x="3412" y="7006"/>
                      <a:pt x="3412" y="7006"/>
                    </a:cubicBezTo>
                    <a:cubicBezTo>
                      <a:pt x="3412" y="7006"/>
                      <a:pt x="3402" y="6996"/>
                      <a:pt x="3392" y="6977"/>
                    </a:cubicBezTo>
                    <a:cubicBezTo>
                      <a:pt x="3392" y="6967"/>
                      <a:pt x="3402" y="6967"/>
                      <a:pt x="3402" y="6967"/>
                    </a:cubicBezTo>
                    <a:cubicBezTo>
                      <a:pt x="3415" y="6941"/>
                      <a:pt x="3423" y="6931"/>
                      <a:pt x="3430" y="6931"/>
                    </a:cubicBezTo>
                    <a:close/>
                    <a:moveTo>
                      <a:pt x="14418" y="6600"/>
                    </a:moveTo>
                    <a:cubicBezTo>
                      <a:pt x="14428" y="6600"/>
                      <a:pt x="14428" y="6610"/>
                      <a:pt x="14428" y="6610"/>
                    </a:cubicBezTo>
                    <a:cubicBezTo>
                      <a:pt x="14462" y="6644"/>
                      <a:pt x="14495" y="6659"/>
                      <a:pt x="14520" y="6659"/>
                    </a:cubicBezTo>
                    <a:cubicBezTo>
                      <a:pt x="14531" y="6659"/>
                      <a:pt x="14540" y="6656"/>
                      <a:pt x="14547" y="6649"/>
                    </a:cubicBezTo>
                    <a:cubicBezTo>
                      <a:pt x="14547" y="6699"/>
                      <a:pt x="14547" y="6758"/>
                      <a:pt x="14547" y="6758"/>
                    </a:cubicBezTo>
                    <a:cubicBezTo>
                      <a:pt x="14547" y="6758"/>
                      <a:pt x="14557" y="6798"/>
                      <a:pt x="14586" y="6848"/>
                    </a:cubicBezTo>
                    <a:cubicBezTo>
                      <a:pt x="14586" y="6848"/>
                      <a:pt x="14586" y="6848"/>
                      <a:pt x="14576" y="6858"/>
                    </a:cubicBezTo>
                    <a:cubicBezTo>
                      <a:pt x="14478" y="6903"/>
                      <a:pt x="14443" y="7029"/>
                      <a:pt x="14379" y="7029"/>
                    </a:cubicBezTo>
                    <a:cubicBezTo>
                      <a:pt x="14359" y="7029"/>
                      <a:pt x="14337" y="7017"/>
                      <a:pt x="14309" y="6986"/>
                    </a:cubicBezTo>
                    <a:cubicBezTo>
                      <a:pt x="14249" y="6917"/>
                      <a:pt x="14229" y="6887"/>
                      <a:pt x="14219" y="6858"/>
                    </a:cubicBezTo>
                    <a:cubicBezTo>
                      <a:pt x="14239" y="6828"/>
                      <a:pt x="14269" y="6808"/>
                      <a:pt x="14299" y="6768"/>
                    </a:cubicBezTo>
                    <a:cubicBezTo>
                      <a:pt x="14329" y="6794"/>
                      <a:pt x="14352" y="6817"/>
                      <a:pt x="14359" y="6817"/>
                    </a:cubicBezTo>
                    <a:cubicBezTo>
                      <a:pt x="14365" y="6817"/>
                      <a:pt x="14357" y="6796"/>
                      <a:pt x="14328" y="6739"/>
                    </a:cubicBezTo>
                    <a:cubicBezTo>
                      <a:pt x="14328" y="6739"/>
                      <a:pt x="14328" y="6739"/>
                      <a:pt x="14328" y="6729"/>
                    </a:cubicBezTo>
                    <a:cubicBezTo>
                      <a:pt x="14358" y="6689"/>
                      <a:pt x="14388" y="6649"/>
                      <a:pt x="14418" y="6600"/>
                    </a:cubicBezTo>
                    <a:close/>
                    <a:moveTo>
                      <a:pt x="18751" y="7036"/>
                    </a:moveTo>
                    <a:cubicBezTo>
                      <a:pt x="18771" y="7036"/>
                      <a:pt x="18790" y="7046"/>
                      <a:pt x="18830" y="7046"/>
                    </a:cubicBezTo>
                    <a:cubicBezTo>
                      <a:pt x="18847" y="7044"/>
                      <a:pt x="18859" y="7042"/>
                      <a:pt x="18867" y="7042"/>
                    </a:cubicBezTo>
                    <a:cubicBezTo>
                      <a:pt x="18889" y="7042"/>
                      <a:pt x="18872" y="7053"/>
                      <a:pt x="18850" y="7076"/>
                    </a:cubicBezTo>
                    <a:cubicBezTo>
                      <a:pt x="18810" y="7046"/>
                      <a:pt x="18771" y="7056"/>
                      <a:pt x="18751" y="7036"/>
                    </a:cubicBezTo>
                    <a:close/>
                    <a:moveTo>
                      <a:pt x="3816" y="6764"/>
                    </a:moveTo>
                    <a:cubicBezTo>
                      <a:pt x="3817" y="6764"/>
                      <a:pt x="3818" y="6765"/>
                      <a:pt x="3818" y="6768"/>
                    </a:cubicBezTo>
                    <a:cubicBezTo>
                      <a:pt x="3838" y="6798"/>
                      <a:pt x="3848" y="6828"/>
                      <a:pt x="3868" y="6868"/>
                    </a:cubicBezTo>
                    <a:cubicBezTo>
                      <a:pt x="3878" y="6868"/>
                      <a:pt x="3878" y="6868"/>
                      <a:pt x="3878" y="6877"/>
                    </a:cubicBezTo>
                    <a:cubicBezTo>
                      <a:pt x="3878" y="6907"/>
                      <a:pt x="3828" y="6917"/>
                      <a:pt x="3739" y="6937"/>
                    </a:cubicBezTo>
                    <a:cubicBezTo>
                      <a:pt x="3650" y="6957"/>
                      <a:pt x="3669" y="7026"/>
                      <a:pt x="3610" y="7096"/>
                    </a:cubicBezTo>
                    <a:cubicBezTo>
                      <a:pt x="3610" y="7096"/>
                      <a:pt x="3600" y="7096"/>
                      <a:pt x="3600" y="7086"/>
                    </a:cubicBezTo>
                    <a:cubicBezTo>
                      <a:pt x="3580" y="7076"/>
                      <a:pt x="3669" y="7046"/>
                      <a:pt x="3610" y="7016"/>
                    </a:cubicBezTo>
                    <a:cubicBezTo>
                      <a:pt x="3640" y="6977"/>
                      <a:pt x="3679" y="6937"/>
                      <a:pt x="3719" y="6887"/>
                    </a:cubicBezTo>
                    <a:cubicBezTo>
                      <a:pt x="3726" y="6909"/>
                      <a:pt x="3739" y="6925"/>
                      <a:pt x="3749" y="6925"/>
                    </a:cubicBezTo>
                    <a:cubicBezTo>
                      <a:pt x="3752" y="6925"/>
                      <a:pt x="3756" y="6923"/>
                      <a:pt x="3759" y="6917"/>
                    </a:cubicBezTo>
                    <a:cubicBezTo>
                      <a:pt x="3779" y="6877"/>
                      <a:pt x="3788" y="6868"/>
                      <a:pt x="3769" y="6808"/>
                    </a:cubicBezTo>
                    <a:cubicBezTo>
                      <a:pt x="3779" y="6798"/>
                      <a:pt x="3788" y="6778"/>
                      <a:pt x="3808" y="6768"/>
                    </a:cubicBezTo>
                    <a:cubicBezTo>
                      <a:pt x="3808" y="6768"/>
                      <a:pt x="3813" y="6764"/>
                      <a:pt x="3816" y="6764"/>
                    </a:cubicBezTo>
                    <a:close/>
                    <a:moveTo>
                      <a:pt x="14636" y="6927"/>
                    </a:moveTo>
                    <a:lnTo>
                      <a:pt x="14636" y="6927"/>
                    </a:lnTo>
                    <a:cubicBezTo>
                      <a:pt x="14676" y="6977"/>
                      <a:pt x="14715" y="7026"/>
                      <a:pt x="14775" y="7066"/>
                    </a:cubicBezTo>
                    <a:cubicBezTo>
                      <a:pt x="14794" y="7076"/>
                      <a:pt x="14804" y="7086"/>
                      <a:pt x="14814" y="7096"/>
                    </a:cubicBezTo>
                    <a:cubicBezTo>
                      <a:pt x="14735" y="7086"/>
                      <a:pt x="14666" y="7056"/>
                      <a:pt x="14646" y="7006"/>
                    </a:cubicBezTo>
                    <a:cubicBezTo>
                      <a:pt x="14626" y="6977"/>
                      <a:pt x="14626" y="6947"/>
                      <a:pt x="14636" y="6927"/>
                    </a:cubicBezTo>
                    <a:close/>
                    <a:moveTo>
                      <a:pt x="3372" y="6986"/>
                    </a:moveTo>
                    <a:cubicBezTo>
                      <a:pt x="3382" y="7006"/>
                      <a:pt x="3392" y="7016"/>
                      <a:pt x="3402" y="7026"/>
                    </a:cubicBezTo>
                    <a:cubicBezTo>
                      <a:pt x="3430" y="7071"/>
                      <a:pt x="3420" y="7088"/>
                      <a:pt x="3404" y="7088"/>
                    </a:cubicBezTo>
                    <a:cubicBezTo>
                      <a:pt x="3391" y="7088"/>
                      <a:pt x="3376" y="7079"/>
                      <a:pt x="3372" y="7066"/>
                    </a:cubicBezTo>
                    <a:cubicBezTo>
                      <a:pt x="3367" y="7055"/>
                      <a:pt x="3363" y="7051"/>
                      <a:pt x="3361" y="7051"/>
                    </a:cubicBezTo>
                    <a:cubicBezTo>
                      <a:pt x="3355" y="7051"/>
                      <a:pt x="3357" y="7081"/>
                      <a:pt x="3342" y="7096"/>
                    </a:cubicBezTo>
                    <a:cubicBezTo>
                      <a:pt x="3338" y="7103"/>
                      <a:pt x="3333" y="7110"/>
                      <a:pt x="3325" y="7110"/>
                    </a:cubicBezTo>
                    <a:cubicBezTo>
                      <a:pt x="3312" y="7110"/>
                      <a:pt x="3293" y="7094"/>
                      <a:pt x="3263" y="7046"/>
                    </a:cubicBezTo>
                    <a:cubicBezTo>
                      <a:pt x="3263" y="7036"/>
                      <a:pt x="3253" y="7036"/>
                      <a:pt x="3253" y="7026"/>
                    </a:cubicBezTo>
                    <a:lnTo>
                      <a:pt x="3253" y="7026"/>
                    </a:lnTo>
                    <a:cubicBezTo>
                      <a:pt x="3260" y="7028"/>
                      <a:pt x="3267" y="7029"/>
                      <a:pt x="3275" y="7029"/>
                    </a:cubicBezTo>
                    <a:cubicBezTo>
                      <a:pt x="3310" y="7029"/>
                      <a:pt x="3348" y="7011"/>
                      <a:pt x="3372" y="6986"/>
                    </a:cubicBezTo>
                    <a:close/>
                    <a:moveTo>
                      <a:pt x="9202" y="7105"/>
                    </a:moveTo>
                    <a:cubicBezTo>
                      <a:pt x="9202" y="7115"/>
                      <a:pt x="9192" y="7115"/>
                      <a:pt x="9192" y="7115"/>
                    </a:cubicBezTo>
                    <a:cubicBezTo>
                      <a:pt x="9192" y="7115"/>
                      <a:pt x="9192" y="7105"/>
                      <a:pt x="9202" y="7105"/>
                    </a:cubicBezTo>
                    <a:close/>
                    <a:moveTo>
                      <a:pt x="18652" y="7076"/>
                    </a:moveTo>
                    <a:lnTo>
                      <a:pt x="18652" y="7076"/>
                    </a:lnTo>
                    <a:cubicBezTo>
                      <a:pt x="18642" y="7105"/>
                      <a:pt x="18642" y="7105"/>
                      <a:pt x="18632" y="7145"/>
                    </a:cubicBezTo>
                    <a:cubicBezTo>
                      <a:pt x="18612" y="7125"/>
                      <a:pt x="18632" y="7096"/>
                      <a:pt x="18652" y="7076"/>
                    </a:cubicBezTo>
                    <a:close/>
                    <a:moveTo>
                      <a:pt x="20040" y="7036"/>
                    </a:moveTo>
                    <a:cubicBezTo>
                      <a:pt x="20069" y="7056"/>
                      <a:pt x="20079" y="7125"/>
                      <a:pt x="20060" y="7175"/>
                    </a:cubicBezTo>
                    <a:cubicBezTo>
                      <a:pt x="20050" y="7175"/>
                      <a:pt x="20050" y="7165"/>
                      <a:pt x="20040" y="7155"/>
                    </a:cubicBezTo>
                    <a:cubicBezTo>
                      <a:pt x="20020" y="7125"/>
                      <a:pt x="19980" y="7096"/>
                      <a:pt x="19960" y="7076"/>
                    </a:cubicBezTo>
                    <a:cubicBezTo>
                      <a:pt x="19970" y="7056"/>
                      <a:pt x="19990" y="7046"/>
                      <a:pt x="20000" y="7046"/>
                    </a:cubicBezTo>
                    <a:cubicBezTo>
                      <a:pt x="20020" y="7046"/>
                      <a:pt x="20030" y="7036"/>
                      <a:pt x="20040" y="7036"/>
                    </a:cubicBezTo>
                    <a:close/>
                    <a:moveTo>
                      <a:pt x="1031" y="7044"/>
                    </a:moveTo>
                    <a:cubicBezTo>
                      <a:pt x="1035" y="7044"/>
                      <a:pt x="1039" y="7047"/>
                      <a:pt x="1042" y="7056"/>
                    </a:cubicBezTo>
                    <a:cubicBezTo>
                      <a:pt x="1062" y="7096"/>
                      <a:pt x="1032" y="7115"/>
                      <a:pt x="1072" y="7135"/>
                    </a:cubicBezTo>
                    <a:cubicBezTo>
                      <a:pt x="1072" y="7145"/>
                      <a:pt x="1082" y="7145"/>
                      <a:pt x="1082" y="7145"/>
                    </a:cubicBezTo>
                    <a:cubicBezTo>
                      <a:pt x="1072" y="7155"/>
                      <a:pt x="1072" y="7165"/>
                      <a:pt x="1052" y="7205"/>
                    </a:cubicBezTo>
                    <a:cubicBezTo>
                      <a:pt x="1042" y="7215"/>
                      <a:pt x="1032" y="7224"/>
                      <a:pt x="1022" y="7234"/>
                    </a:cubicBezTo>
                    <a:cubicBezTo>
                      <a:pt x="1012" y="7224"/>
                      <a:pt x="1002" y="7215"/>
                      <a:pt x="1002" y="7205"/>
                    </a:cubicBezTo>
                    <a:cubicBezTo>
                      <a:pt x="1002" y="7184"/>
                      <a:pt x="1002" y="7163"/>
                      <a:pt x="992" y="7163"/>
                    </a:cubicBezTo>
                    <a:cubicBezTo>
                      <a:pt x="987" y="7163"/>
                      <a:pt x="981" y="7166"/>
                      <a:pt x="973" y="7175"/>
                    </a:cubicBezTo>
                    <a:cubicBezTo>
                      <a:pt x="963" y="7165"/>
                      <a:pt x="963" y="7165"/>
                      <a:pt x="953" y="7155"/>
                    </a:cubicBezTo>
                    <a:cubicBezTo>
                      <a:pt x="944" y="7138"/>
                      <a:pt x="958" y="7113"/>
                      <a:pt x="968" y="7113"/>
                    </a:cubicBezTo>
                    <a:cubicBezTo>
                      <a:pt x="970" y="7113"/>
                      <a:pt x="971" y="7114"/>
                      <a:pt x="973" y="7115"/>
                    </a:cubicBezTo>
                    <a:cubicBezTo>
                      <a:pt x="982" y="7125"/>
                      <a:pt x="973" y="7155"/>
                      <a:pt x="1002" y="7165"/>
                    </a:cubicBezTo>
                    <a:cubicBezTo>
                      <a:pt x="1021" y="7178"/>
                      <a:pt x="1040" y="7194"/>
                      <a:pt x="1046" y="7194"/>
                    </a:cubicBezTo>
                    <a:cubicBezTo>
                      <a:pt x="1050" y="7194"/>
                      <a:pt x="1049" y="7189"/>
                      <a:pt x="1042" y="7175"/>
                    </a:cubicBezTo>
                    <a:cubicBezTo>
                      <a:pt x="1012" y="7135"/>
                      <a:pt x="992" y="7135"/>
                      <a:pt x="1002" y="7105"/>
                    </a:cubicBezTo>
                    <a:cubicBezTo>
                      <a:pt x="1002" y="7096"/>
                      <a:pt x="1002" y="7096"/>
                      <a:pt x="1002" y="7086"/>
                    </a:cubicBezTo>
                    <a:cubicBezTo>
                      <a:pt x="1009" y="7065"/>
                      <a:pt x="1021" y="7044"/>
                      <a:pt x="1031" y="7044"/>
                    </a:cubicBezTo>
                    <a:close/>
                    <a:moveTo>
                      <a:pt x="8697" y="7205"/>
                    </a:moveTo>
                    <a:cubicBezTo>
                      <a:pt x="8697" y="7215"/>
                      <a:pt x="8687" y="7234"/>
                      <a:pt x="8687" y="7244"/>
                    </a:cubicBezTo>
                    <a:cubicBezTo>
                      <a:pt x="8677" y="7234"/>
                      <a:pt x="8677" y="7224"/>
                      <a:pt x="8677" y="7215"/>
                    </a:cubicBezTo>
                    <a:cubicBezTo>
                      <a:pt x="8677" y="7215"/>
                      <a:pt x="8677" y="7205"/>
                      <a:pt x="8677" y="7205"/>
                    </a:cubicBezTo>
                    <a:close/>
                    <a:moveTo>
                      <a:pt x="2420" y="7264"/>
                    </a:moveTo>
                    <a:cubicBezTo>
                      <a:pt x="2440" y="7274"/>
                      <a:pt x="2460" y="7274"/>
                      <a:pt x="2470" y="7284"/>
                    </a:cubicBezTo>
                    <a:cubicBezTo>
                      <a:pt x="2490" y="7284"/>
                      <a:pt x="2499" y="7294"/>
                      <a:pt x="2509" y="7294"/>
                    </a:cubicBezTo>
                    <a:cubicBezTo>
                      <a:pt x="2509" y="7304"/>
                      <a:pt x="2499" y="7324"/>
                      <a:pt x="2499" y="7334"/>
                    </a:cubicBezTo>
                    <a:cubicBezTo>
                      <a:pt x="2480" y="7324"/>
                      <a:pt x="2465" y="7324"/>
                      <a:pt x="2452" y="7324"/>
                    </a:cubicBezTo>
                    <a:cubicBezTo>
                      <a:pt x="2440" y="7324"/>
                      <a:pt x="2430" y="7324"/>
                      <a:pt x="2420" y="7314"/>
                    </a:cubicBezTo>
                    <a:cubicBezTo>
                      <a:pt x="2400" y="7304"/>
                      <a:pt x="2371" y="7294"/>
                      <a:pt x="2351" y="7284"/>
                    </a:cubicBezTo>
                    <a:cubicBezTo>
                      <a:pt x="2371" y="7264"/>
                      <a:pt x="2390" y="7264"/>
                      <a:pt x="2420" y="7264"/>
                    </a:cubicBezTo>
                    <a:close/>
                    <a:moveTo>
                      <a:pt x="20436" y="6969"/>
                    </a:moveTo>
                    <a:cubicBezTo>
                      <a:pt x="20446" y="6969"/>
                      <a:pt x="20456" y="6972"/>
                      <a:pt x="20466" y="6977"/>
                    </a:cubicBezTo>
                    <a:cubicBezTo>
                      <a:pt x="20486" y="7026"/>
                      <a:pt x="20506" y="7066"/>
                      <a:pt x="20535" y="7115"/>
                    </a:cubicBezTo>
                    <a:cubicBezTo>
                      <a:pt x="20535" y="7115"/>
                      <a:pt x="20545" y="7125"/>
                      <a:pt x="20545" y="7125"/>
                    </a:cubicBezTo>
                    <a:cubicBezTo>
                      <a:pt x="20535" y="7175"/>
                      <a:pt x="20486" y="7185"/>
                      <a:pt x="20357" y="7215"/>
                    </a:cubicBezTo>
                    <a:cubicBezTo>
                      <a:pt x="20238" y="7234"/>
                      <a:pt x="20258" y="7334"/>
                      <a:pt x="20179" y="7433"/>
                    </a:cubicBezTo>
                    <a:cubicBezTo>
                      <a:pt x="20179" y="7433"/>
                      <a:pt x="20169" y="7423"/>
                      <a:pt x="20169" y="7423"/>
                    </a:cubicBezTo>
                    <a:cubicBezTo>
                      <a:pt x="20139" y="7393"/>
                      <a:pt x="20258" y="7353"/>
                      <a:pt x="20188" y="7314"/>
                    </a:cubicBezTo>
                    <a:cubicBezTo>
                      <a:pt x="20157" y="7300"/>
                      <a:pt x="20136" y="7295"/>
                      <a:pt x="20117" y="7295"/>
                    </a:cubicBezTo>
                    <a:cubicBezTo>
                      <a:pt x="20093" y="7295"/>
                      <a:pt x="20072" y="7303"/>
                      <a:pt x="20040" y="7314"/>
                    </a:cubicBezTo>
                    <a:cubicBezTo>
                      <a:pt x="20025" y="7319"/>
                      <a:pt x="20009" y="7321"/>
                      <a:pt x="19994" y="7321"/>
                    </a:cubicBezTo>
                    <a:cubicBezTo>
                      <a:pt x="19950" y="7321"/>
                      <a:pt x="19911" y="7304"/>
                      <a:pt x="19911" y="7304"/>
                    </a:cubicBezTo>
                    <a:cubicBezTo>
                      <a:pt x="19911" y="7304"/>
                      <a:pt x="19861" y="7244"/>
                      <a:pt x="19841" y="7195"/>
                    </a:cubicBezTo>
                    <a:cubicBezTo>
                      <a:pt x="19861" y="7185"/>
                      <a:pt x="19871" y="7175"/>
                      <a:pt x="19891" y="7155"/>
                    </a:cubicBezTo>
                    <a:cubicBezTo>
                      <a:pt x="19960" y="7195"/>
                      <a:pt x="19950" y="7215"/>
                      <a:pt x="20010" y="7224"/>
                    </a:cubicBezTo>
                    <a:cubicBezTo>
                      <a:pt x="20030" y="7224"/>
                      <a:pt x="20050" y="7234"/>
                      <a:pt x="20060" y="7234"/>
                    </a:cubicBezTo>
                    <a:cubicBezTo>
                      <a:pt x="20064" y="7237"/>
                      <a:pt x="20070" y="7238"/>
                      <a:pt x="20077" y="7238"/>
                    </a:cubicBezTo>
                    <a:cubicBezTo>
                      <a:pt x="20099" y="7238"/>
                      <a:pt x="20131" y="7225"/>
                      <a:pt x="20169" y="7195"/>
                    </a:cubicBezTo>
                    <a:cubicBezTo>
                      <a:pt x="20179" y="7216"/>
                      <a:pt x="20190" y="7232"/>
                      <a:pt x="20196" y="7232"/>
                    </a:cubicBezTo>
                    <a:cubicBezTo>
                      <a:pt x="20201" y="7232"/>
                      <a:pt x="20203" y="7222"/>
                      <a:pt x="20198" y="7195"/>
                    </a:cubicBezTo>
                    <a:cubicBezTo>
                      <a:pt x="20198" y="7185"/>
                      <a:pt x="20188" y="7185"/>
                      <a:pt x="20188" y="7175"/>
                    </a:cubicBezTo>
                    <a:cubicBezTo>
                      <a:pt x="20208" y="7165"/>
                      <a:pt x="20218" y="7155"/>
                      <a:pt x="20228" y="7145"/>
                    </a:cubicBezTo>
                    <a:cubicBezTo>
                      <a:pt x="20268" y="7096"/>
                      <a:pt x="20288" y="7066"/>
                      <a:pt x="20298" y="7046"/>
                    </a:cubicBezTo>
                    <a:cubicBezTo>
                      <a:pt x="20306" y="7095"/>
                      <a:pt x="20334" y="7199"/>
                      <a:pt x="20367" y="7199"/>
                    </a:cubicBezTo>
                    <a:cubicBezTo>
                      <a:pt x="20373" y="7199"/>
                      <a:pt x="20380" y="7195"/>
                      <a:pt x="20387" y="7185"/>
                    </a:cubicBezTo>
                    <a:cubicBezTo>
                      <a:pt x="20416" y="7115"/>
                      <a:pt x="20426" y="7125"/>
                      <a:pt x="20387" y="7006"/>
                    </a:cubicBezTo>
                    <a:cubicBezTo>
                      <a:pt x="20387" y="6996"/>
                      <a:pt x="20387" y="6996"/>
                      <a:pt x="20387" y="6986"/>
                    </a:cubicBezTo>
                    <a:cubicBezTo>
                      <a:pt x="20387" y="6986"/>
                      <a:pt x="20397" y="6986"/>
                      <a:pt x="20407" y="6977"/>
                    </a:cubicBezTo>
                    <a:cubicBezTo>
                      <a:pt x="20416" y="6972"/>
                      <a:pt x="20426" y="6969"/>
                      <a:pt x="20436" y="6969"/>
                    </a:cubicBezTo>
                    <a:close/>
                    <a:moveTo>
                      <a:pt x="16768" y="7363"/>
                    </a:moveTo>
                    <a:lnTo>
                      <a:pt x="16768" y="7363"/>
                    </a:lnTo>
                    <a:cubicBezTo>
                      <a:pt x="16787" y="7373"/>
                      <a:pt x="16787" y="7383"/>
                      <a:pt x="16807" y="7413"/>
                    </a:cubicBezTo>
                    <a:cubicBezTo>
                      <a:pt x="16817" y="7423"/>
                      <a:pt x="16827" y="7443"/>
                      <a:pt x="16837" y="7462"/>
                    </a:cubicBezTo>
                    <a:cubicBezTo>
                      <a:pt x="16827" y="7453"/>
                      <a:pt x="16807" y="7453"/>
                      <a:pt x="16797" y="7443"/>
                    </a:cubicBezTo>
                    <a:cubicBezTo>
                      <a:pt x="16768" y="7423"/>
                      <a:pt x="16768" y="7393"/>
                      <a:pt x="16768" y="7363"/>
                    </a:cubicBezTo>
                    <a:close/>
                    <a:moveTo>
                      <a:pt x="16728" y="6699"/>
                    </a:moveTo>
                    <a:cubicBezTo>
                      <a:pt x="16748" y="6699"/>
                      <a:pt x="16778" y="6719"/>
                      <a:pt x="16797" y="6749"/>
                    </a:cubicBezTo>
                    <a:cubicBezTo>
                      <a:pt x="16807" y="6758"/>
                      <a:pt x="16807" y="6768"/>
                      <a:pt x="16817" y="6778"/>
                    </a:cubicBezTo>
                    <a:cubicBezTo>
                      <a:pt x="16901" y="6886"/>
                      <a:pt x="16964" y="6922"/>
                      <a:pt x="17011" y="6922"/>
                    </a:cubicBezTo>
                    <a:cubicBezTo>
                      <a:pt x="17041" y="6922"/>
                      <a:pt x="17065" y="6907"/>
                      <a:pt x="17085" y="6887"/>
                    </a:cubicBezTo>
                    <a:cubicBezTo>
                      <a:pt x="17115" y="6858"/>
                      <a:pt x="17125" y="6798"/>
                      <a:pt x="17135" y="6778"/>
                    </a:cubicBezTo>
                    <a:cubicBezTo>
                      <a:pt x="17138" y="6782"/>
                      <a:pt x="17141" y="6783"/>
                      <a:pt x="17144" y="6783"/>
                    </a:cubicBezTo>
                    <a:cubicBezTo>
                      <a:pt x="17151" y="6783"/>
                      <a:pt x="17158" y="6778"/>
                      <a:pt x="17164" y="6778"/>
                    </a:cubicBezTo>
                    <a:cubicBezTo>
                      <a:pt x="17164" y="6788"/>
                      <a:pt x="17174" y="6788"/>
                      <a:pt x="17174" y="6798"/>
                    </a:cubicBezTo>
                    <a:cubicBezTo>
                      <a:pt x="17194" y="6828"/>
                      <a:pt x="17234" y="6858"/>
                      <a:pt x="17283" y="6858"/>
                    </a:cubicBezTo>
                    <a:cubicBezTo>
                      <a:pt x="17266" y="6869"/>
                      <a:pt x="17252" y="6874"/>
                      <a:pt x="17239" y="6874"/>
                    </a:cubicBezTo>
                    <a:cubicBezTo>
                      <a:pt x="17230" y="6874"/>
                      <a:pt x="17222" y="6872"/>
                      <a:pt x="17214" y="6868"/>
                    </a:cubicBezTo>
                    <a:cubicBezTo>
                      <a:pt x="17207" y="6858"/>
                      <a:pt x="17201" y="6853"/>
                      <a:pt x="17193" y="6853"/>
                    </a:cubicBezTo>
                    <a:cubicBezTo>
                      <a:pt x="17176" y="6853"/>
                      <a:pt x="17154" y="6871"/>
                      <a:pt x="17115" y="6897"/>
                    </a:cubicBezTo>
                    <a:cubicBezTo>
                      <a:pt x="17055" y="6937"/>
                      <a:pt x="17144" y="6967"/>
                      <a:pt x="17174" y="6996"/>
                    </a:cubicBezTo>
                    <a:cubicBezTo>
                      <a:pt x="17179" y="7001"/>
                      <a:pt x="17184" y="7002"/>
                      <a:pt x="17190" y="7002"/>
                    </a:cubicBezTo>
                    <a:cubicBezTo>
                      <a:pt x="17198" y="7002"/>
                      <a:pt x="17208" y="7000"/>
                      <a:pt x="17219" y="7000"/>
                    </a:cubicBezTo>
                    <a:cubicBezTo>
                      <a:pt x="17234" y="7000"/>
                      <a:pt x="17252" y="7004"/>
                      <a:pt x="17273" y="7026"/>
                    </a:cubicBezTo>
                    <a:cubicBezTo>
                      <a:pt x="17314" y="7059"/>
                      <a:pt x="17315" y="7091"/>
                      <a:pt x="17324" y="7091"/>
                    </a:cubicBezTo>
                    <a:cubicBezTo>
                      <a:pt x="17327" y="7091"/>
                      <a:pt x="17329" y="7089"/>
                      <a:pt x="17333" y="7086"/>
                    </a:cubicBezTo>
                    <a:cubicBezTo>
                      <a:pt x="17337" y="7080"/>
                      <a:pt x="17341" y="7077"/>
                      <a:pt x="17346" y="7077"/>
                    </a:cubicBezTo>
                    <a:cubicBezTo>
                      <a:pt x="17366" y="7077"/>
                      <a:pt x="17392" y="7120"/>
                      <a:pt x="17432" y="7175"/>
                    </a:cubicBezTo>
                    <a:cubicBezTo>
                      <a:pt x="17459" y="7213"/>
                      <a:pt x="17450" y="7227"/>
                      <a:pt x="17435" y="7227"/>
                    </a:cubicBezTo>
                    <a:cubicBezTo>
                      <a:pt x="17423" y="7227"/>
                      <a:pt x="17407" y="7218"/>
                      <a:pt x="17402" y="7205"/>
                    </a:cubicBezTo>
                    <a:cubicBezTo>
                      <a:pt x="17397" y="7197"/>
                      <a:pt x="17394" y="7194"/>
                      <a:pt x="17392" y="7194"/>
                    </a:cubicBezTo>
                    <a:cubicBezTo>
                      <a:pt x="17386" y="7194"/>
                      <a:pt x="17387" y="7220"/>
                      <a:pt x="17372" y="7234"/>
                    </a:cubicBezTo>
                    <a:cubicBezTo>
                      <a:pt x="17368" y="7243"/>
                      <a:pt x="17363" y="7249"/>
                      <a:pt x="17355" y="7249"/>
                    </a:cubicBezTo>
                    <a:cubicBezTo>
                      <a:pt x="17343" y="7249"/>
                      <a:pt x="17326" y="7236"/>
                      <a:pt x="17303" y="7195"/>
                    </a:cubicBezTo>
                    <a:cubicBezTo>
                      <a:pt x="17294" y="7176"/>
                      <a:pt x="17285" y="7169"/>
                      <a:pt x="17277" y="7169"/>
                    </a:cubicBezTo>
                    <a:cubicBezTo>
                      <a:pt x="17251" y="7169"/>
                      <a:pt x="17234" y="7244"/>
                      <a:pt x="17234" y="7244"/>
                    </a:cubicBezTo>
                    <a:cubicBezTo>
                      <a:pt x="17234" y="7244"/>
                      <a:pt x="17214" y="7284"/>
                      <a:pt x="17174" y="7324"/>
                    </a:cubicBezTo>
                    <a:cubicBezTo>
                      <a:pt x="17164" y="7324"/>
                      <a:pt x="17164" y="7334"/>
                      <a:pt x="17174" y="7343"/>
                    </a:cubicBezTo>
                    <a:cubicBezTo>
                      <a:pt x="17065" y="7383"/>
                      <a:pt x="16956" y="7453"/>
                      <a:pt x="16877" y="7462"/>
                    </a:cubicBezTo>
                    <a:cubicBezTo>
                      <a:pt x="16857" y="7383"/>
                      <a:pt x="16847" y="7393"/>
                      <a:pt x="16817" y="7334"/>
                    </a:cubicBezTo>
                    <a:cubicBezTo>
                      <a:pt x="16797" y="7264"/>
                      <a:pt x="16797" y="7195"/>
                      <a:pt x="16768" y="7195"/>
                    </a:cubicBezTo>
                    <a:cubicBezTo>
                      <a:pt x="16761" y="7191"/>
                      <a:pt x="16756" y="7190"/>
                      <a:pt x="16750" y="7190"/>
                    </a:cubicBezTo>
                    <a:cubicBezTo>
                      <a:pt x="16740" y="7190"/>
                      <a:pt x="16731" y="7195"/>
                      <a:pt x="16718" y="7195"/>
                    </a:cubicBezTo>
                    <a:cubicBezTo>
                      <a:pt x="16708" y="7195"/>
                      <a:pt x="16688" y="7205"/>
                      <a:pt x="16678" y="7205"/>
                    </a:cubicBezTo>
                    <a:cubicBezTo>
                      <a:pt x="16678" y="7205"/>
                      <a:pt x="16668" y="7195"/>
                      <a:pt x="16659" y="7185"/>
                    </a:cubicBezTo>
                    <a:cubicBezTo>
                      <a:pt x="16659" y="7169"/>
                      <a:pt x="16659" y="7152"/>
                      <a:pt x="16669" y="7152"/>
                    </a:cubicBezTo>
                    <a:cubicBezTo>
                      <a:pt x="16672" y="7152"/>
                      <a:pt x="16675" y="7153"/>
                      <a:pt x="16678" y="7155"/>
                    </a:cubicBezTo>
                    <a:cubicBezTo>
                      <a:pt x="16698" y="7155"/>
                      <a:pt x="16708" y="7165"/>
                      <a:pt x="16718" y="7165"/>
                    </a:cubicBezTo>
                    <a:cubicBezTo>
                      <a:pt x="16748" y="7165"/>
                      <a:pt x="16758" y="7165"/>
                      <a:pt x="16718" y="7125"/>
                    </a:cubicBezTo>
                    <a:cubicBezTo>
                      <a:pt x="16718" y="7125"/>
                      <a:pt x="16718" y="7125"/>
                      <a:pt x="16718" y="7115"/>
                    </a:cubicBezTo>
                    <a:lnTo>
                      <a:pt x="16708" y="7115"/>
                    </a:lnTo>
                    <a:cubicBezTo>
                      <a:pt x="16698" y="7096"/>
                      <a:pt x="16688" y="7086"/>
                      <a:pt x="16678" y="7076"/>
                    </a:cubicBezTo>
                    <a:cubicBezTo>
                      <a:pt x="16668" y="7076"/>
                      <a:pt x="16668" y="7066"/>
                      <a:pt x="16668" y="7066"/>
                    </a:cubicBezTo>
                    <a:cubicBezTo>
                      <a:pt x="16668" y="7056"/>
                      <a:pt x="16668" y="7056"/>
                      <a:pt x="16668" y="7046"/>
                    </a:cubicBezTo>
                    <a:cubicBezTo>
                      <a:pt x="16678" y="7046"/>
                      <a:pt x="16678" y="7056"/>
                      <a:pt x="16688" y="7056"/>
                    </a:cubicBezTo>
                    <a:cubicBezTo>
                      <a:pt x="16718" y="7086"/>
                      <a:pt x="16758" y="7125"/>
                      <a:pt x="16768" y="7135"/>
                    </a:cubicBezTo>
                    <a:cubicBezTo>
                      <a:pt x="16775" y="7135"/>
                      <a:pt x="16785" y="7139"/>
                      <a:pt x="16793" y="7139"/>
                    </a:cubicBezTo>
                    <a:cubicBezTo>
                      <a:pt x="16805" y="7139"/>
                      <a:pt x="16809" y="7128"/>
                      <a:pt x="16778" y="7066"/>
                    </a:cubicBezTo>
                    <a:cubicBezTo>
                      <a:pt x="16768" y="7036"/>
                      <a:pt x="16758" y="7016"/>
                      <a:pt x="16748" y="7006"/>
                    </a:cubicBezTo>
                    <a:cubicBezTo>
                      <a:pt x="16728" y="6957"/>
                      <a:pt x="16728" y="6947"/>
                      <a:pt x="16718" y="6927"/>
                    </a:cubicBezTo>
                    <a:cubicBezTo>
                      <a:pt x="16718" y="6927"/>
                      <a:pt x="16708" y="6907"/>
                      <a:pt x="16708" y="6897"/>
                    </a:cubicBezTo>
                    <a:cubicBezTo>
                      <a:pt x="16700" y="6873"/>
                      <a:pt x="16692" y="6855"/>
                      <a:pt x="16678" y="6855"/>
                    </a:cubicBezTo>
                    <a:cubicBezTo>
                      <a:pt x="16675" y="6855"/>
                      <a:pt x="16672" y="6856"/>
                      <a:pt x="16668" y="6858"/>
                    </a:cubicBezTo>
                    <a:cubicBezTo>
                      <a:pt x="16649" y="6848"/>
                      <a:pt x="16629" y="6858"/>
                      <a:pt x="16639" y="6828"/>
                    </a:cubicBezTo>
                    <a:lnTo>
                      <a:pt x="16639" y="6828"/>
                    </a:lnTo>
                    <a:cubicBezTo>
                      <a:pt x="16629" y="6838"/>
                      <a:pt x="16609" y="6877"/>
                      <a:pt x="16579" y="6917"/>
                    </a:cubicBezTo>
                    <a:cubicBezTo>
                      <a:pt x="16569" y="6907"/>
                      <a:pt x="16569" y="6907"/>
                      <a:pt x="16559" y="6897"/>
                    </a:cubicBezTo>
                    <a:cubicBezTo>
                      <a:pt x="16550" y="6887"/>
                      <a:pt x="16550" y="6877"/>
                      <a:pt x="16540" y="6868"/>
                    </a:cubicBezTo>
                    <a:cubicBezTo>
                      <a:pt x="16550" y="6858"/>
                      <a:pt x="16550" y="6858"/>
                      <a:pt x="16550" y="6848"/>
                    </a:cubicBezTo>
                    <a:cubicBezTo>
                      <a:pt x="16559" y="6848"/>
                      <a:pt x="16569" y="6838"/>
                      <a:pt x="16579" y="6838"/>
                    </a:cubicBezTo>
                    <a:cubicBezTo>
                      <a:pt x="16607" y="6821"/>
                      <a:pt x="16622" y="6814"/>
                      <a:pt x="16630" y="6814"/>
                    </a:cubicBezTo>
                    <a:cubicBezTo>
                      <a:pt x="16637" y="6814"/>
                      <a:pt x="16639" y="6819"/>
                      <a:pt x="16639" y="6828"/>
                    </a:cubicBezTo>
                    <a:cubicBezTo>
                      <a:pt x="16639" y="6818"/>
                      <a:pt x="16639" y="6818"/>
                      <a:pt x="16639" y="6818"/>
                    </a:cubicBezTo>
                    <a:cubicBezTo>
                      <a:pt x="16649" y="6778"/>
                      <a:pt x="16659" y="6749"/>
                      <a:pt x="16668" y="6739"/>
                    </a:cubicBezTo>
                    <a:cubicBezTo>
                      <a:pt x="16708" y="6778"/>
                      <a:pt x="16728" y="6788"/>
                      <a:pt x="16778" y="6828"/>
                    </a:cubicBezTo>
                    <a:cubicBezTo>
                      <a:pt x="16800" y="6850"/>
                      <a:pt x="16830" y="6860"/>
                      <a:pt x="16850" y="6860"/>
                    </a:cubicBezTo>
                    <a:cubicBezTo>
                      <a:pt x="16873" y="6860"/>
                      <a:pt x="16881" y="6845"/>
                      <a:pt x="16837" y="6818"/>
                    </a:cubicBezTo>
                    <a:cubicBezTo>
                      <a:pt x="16778" y="6788"/>
                      <a:pt x="16748" y="6758"/>
                      <a:pt x="16738" y="6739"/>
                    </a:cubicBezTo>
                    <a:lnTo>
                      <a:pt x="16728" y="6739"/>
                    </a:lnTo>
                    <a:cubicBezTo>
                      <a:pt x="16728" y="6729"/>
                      <a:pt x="16728" y="6729"/>
                      <a:pt x="16728" y="6729"/>
                    </a:cubicBezTo>
                    <a:cubicBezTo>
                      <a:pt x="16728" y="6719"/>
                      <a:pt x="16728" y="6709"/>
                      <a:pt x="16728" y="6699"/>
                    </a:cubicBezTo>
                    <a:close/>
                    <a:moveTo>
                      <a:pt x="8994" y="7343"/>
                    </a:moveTo>
                    <a:cubicBezTo>
                      <a:pt x="8994" y="7363"/>
                      <a:pt x="9004" y="7373"/>
                      <a:pt x="9014" y="7383"/>
                    </a:cubicBezTo>
                    <a:cubicBezTo>
                      <a:pt x="8994" y="7413"/>
                      <a:pt x="8974" y="7443"/>
                      <a:pt x="8944" y="7482"/>
                    </a:cubicBezTo>
                    <a:cubicBezTo>
                      <a:pt x="8935" y="7482"/>
                      <a:pt x="8925" y="7472"/>
                      <a:pt x="8915" y="7462"/>
                    </a:cubicBezTo>
                    <a:cubicBezTo>
                      <a:pt x="8905" y="7433"/>
                      <a:pt x="8895" y="7413"/>
                      <a:pt x="8885" y="7393"/>
                    </a:cubicBezTo>
                    <a:cubicBezTo>
                      <a:pt x="8905" y="7383"/>
                      <a:pt x="8925" y="7373"/>
                      <a:pt x="8944" y="7363"/>
                    </a:cubicBezTo>
                    <a:cubicBezTo>
                      <a:pt x="8964" y="7353"/>
                      <a:pt x="8974" y="7353"/>
                      <a:pt x="8994" y="7343"/>
                    </a:cubicBezTo>
                    <a:close/>
                    <a:moveTo>
                      <a:pt x="2927" y="5539"/>
                    </a:moveTo>
                    <a:cubicBezTo>
                      <a:pt x="2931" y="5539"/>
                      <a:pt x="2940" y="5706"/>
                      <a:pt x="2956" y="5737"/>
                    </a:cubicBezTo>
                    <a:cubicBezTo>
                      <a:pt x="2975" y="5767"/>
                      <a:pt x="2966" y="5846"/>
                      <a:pt x="2975" y="5896"/>
                    </a:cubicBezTo>
                    <a:cubicBezTo>
                      <a:pt x="2975" y="5910"/>
                      <a:pt x="2977" y="5916"/>
                      <a:pt x="2981" y="5916"/>
                    </a:cubicBezTo>
                    <a:cubicBezTo>
                      <a:pt x="2991" y="5916"/>
                      <a:pt x="3017" y="5864"/>
                      <a:pt x="3055" y="5856"/>
                    </a:cubicBezTo>
                    <a:cubicBezTo>
                      <a:pt x="3104" y="5856"/>
                      <a:pt x="3065" y="5856"/>
                      <a:pt x="3045" y="5886"/>
                    </a:cubicBezTo>
                    <a:cubicBezTo>
                      <a:pt x="3015" y="5926"/>
                      <a:pt x="2985" y="6015"/>
                      <a:pt x="2995" y="6025"/>
                    </a:cubicBezTo>
                    <a:cubicBezTo>
                      <a:pt x="3005" y="6035"/>
                      <a:pt x="3015" y="6015"/>
                      <a:pt x="3015" y="6054"/>
                    </a:cubicBezTo>
                    <a:cubicBezTo>
                      <a:pt x="3023" y="6079"/>
                      <a:pt x="3065" y="6097"/>
                      <a:pt x="3096" y="6097"/>
                    </a:cubicBezTo>
                    <a:cubicBezTo>
                      <a:pt x="3103" y="6097"/>
                      <a:pt x="3109" y="6096"/>
                      <a:pt x="3114" y="6094"/>
                    </a:cubicBezTo>
                    <a:cubicBezTo>
                      <a:pt x="3115" y="6094"/>
                      <a:pt x="3116" y="6093"/>
                      <a:pt x="3117" y="6093"/>
                    </a:cubicBezTo>
                    <a:cubicBezTo>
                      <a:pt x="3131" y="6093"/>
                      <a:pt x="3103" y="6194"/>
                      <a:pt x="3065" y="6213"/>
                    </a:cubicBezTo>
                    <a:cubicBezTo>
                      <a:pt x="3039" y="6233"/>
                      <a:pt x="3055" y="6265"/>
                      <a:pt x="3090" y="6265"/>
                    </a:cubicBezTo>
                    <a:cubicBezTo>
                      <a:pt x="3108" y="6265"/>
                      <a:pt x="3130" y="6257"/>
                      <a:pt x="3154" y="6233"/>
                    </a:cubicBezTo>
                    <a:cubicBezTo>
                      <a:pt x="3159" y="6222"/>
                      <a:pt x="3165" y="6217"/>
                      <a:pt x="3171" y="6217"/>
                    </a:cubicBezTo>
                    <a:cubicBezTo>
                      <a:pt x="3187" y="6217"/>
                      <a:pt x="3207" y="6250"/>
                      <a:pt x="3243" y="6292"/>
                    </a:cubicBezTo>
                    <a:cubicBezTo>
                      <a:pt x="3293" y="6352"/>
                      <a:pt x="3184" y="6322"/>
                      <a:pt x="3154" y="6362"/>
                    </a:cubicBezTo>
                    <a:cubicBezTo>
                      <a:pt x="3144" y="6378"/>
                      <a:pt x="3141" y="6384"/>
                      <a:pt x="3138" y="6384"/>
                    </a:cubicBezTo>
                    <a:cubicBezTo>
                      <a:pt x="3134" y="6384"/>
                      <a:pt x="3134" y="6362"/>
                      <a:pt x="3094" y="6362"/>
                    </a:cubicBezTo>
                    <a:cubicBezTo>
                      <a:pt x="3035" y="6362"/>
                      <a:pt x="3084" y="6441"/>
                      <a:pt x="3075" y="6540"/>
                    </a:cubicBezTo>
                    <a:cubicBezTo>
                      <a:pt x="3070" y="6587"/>
                      <a:pt x="3084" y="6602"/>
                      <a:pt x="3100" y="6602"/>
                    </a:cubicBezTo>
                    <a:cubicBezTo>
                      <a:pt x="3123" y="6602"/>
                      <a:pt x="3150" y="6573"/>
                      <a:pt x="3144" y="6550"/>
                    </a:cubicBezTo>
                    <a:cubicBezTo>
                      <a:pt x="3124" y="6511"/>
                      <a:pt x="3104" y="6520"/>
                      <a:pt x="3194" y="6481"/>
                    </a:cubicBezTo>
                    <a:cubicBezTo>
                      <a:pt x="3216" y="6469"/>
                      <a:pt x="3226" y="6465"/>
                      <a:pt x="3228" y="6465"/>
                    </a:cubicBezTo>
                    <a:cubicBezTo>
                      <a:pt x="3232" y="6465"/>
                      <a:pt x="3188" y="6495"/>
                      <a:pt x="3174" y="6530"/>
                    </a:cubicBezTo>
                    <a:cubicBezTo>
                      <a:pt x="3166" y="6570"/>
                      <a:pt x="3195" y="6609"/>
                      <a:pt x="3223" y="6609"/>
                    </a:cubicBezTo>
                    <a:cubicBezTo>
                      <a:pt x="3230" y="6609"/>
                      <a:pt x="3237" y="6606"/>
                      <a:pt x="3243" y="6600"/>
                    </a:cubicBezTo>
                    <a:cubicBezTo>
                      <a:pt x="3254" y="6586"/>
                      <a:pt x="3264" y="6579"/>
                      <a:pt x="3274" y="6579"/>
                    </a:cubicBezTo>
                    <a:cubicBezTo>
                      <a:pt x="3291" y="6579"/>
                      <a:pt x="3306" y="6601"/>
                      <a:pt x="3313" y="6639"/>
                    </a:cubicBezTo>
                    <a:cubicBezTo>
                      <a:pt x="3317" y="6654"/>
                      <a:pt x="3319" y="6659"/>
                      <a:pt x="3318" y="6659"/>
                    </a:cubicBezTo>
                    <a:cubicBezTo>
                      <a:pt x="3315" y="6659"/>
                      <a:pt x="3301" y="6635"/>
                      <a:pt x="3288" y="6635"/>
                    </a:cubicBezTo>
                    <a:cubicBezTo>
                      <a:pt x="3282" y="6635"/>
                      <a:pt x="3277" y="6639"/>
                      <a:pt x="3273" y="6649"/>
                    </a:cubicBezTo>
                    <a:cubicBezTo>
                      <a:pt x="3260" y="6688"/>
                      <a:pt x="3231" y="6705"/>
                      <a:pt x="3207" y="6705"/>
                    </a:cubicBezTo>
                    <a:cubicBezTo>
                      <a:pt x="3193" y="6705"/>
                      <a:pt x="3181" y="6700"/>
                      <a:pt x="3174" y="6689"/>
                    </a:cubicBezTo>
                    <a:cubicBezTo>
                      <a:pt x="3166" y="6684"/>
                      <a:pt x="3158" y="6681"/>
                      <a:pt x="3151" y="6681"/>
                    </a:cubicBezTo>
                    <a:cubicBezTo>
                      <a:pt x="3131" y="6681"/>
                      <a:pt x="3108" y="6700"/>
                      <a:pt x="3065" y="6729"/>
                    </a:cubicBezTo>
                    <a:cubicBezTo>
                      <a:pt x="2995" y="6768"/>
                      <a:pt x="3094" y="6808"/>
                      <a:pt x="3124" y="6828"/>
                    </a:cubicBezTo>
                    <a:cubicBezTo>
                      <a:pt x="3134" y="6838"/>
                      <a:pt x="3143" y="6840"/>
                      <a:pt x="3152" y="6840"/>
                    </a:cubicBezTo>
                    <a:cubicBezTo>
                      <a:pt x="3159" y="6840"/>
                      <a:pt x="3167" y="6839"/>
                      <a:pt x="3176" y="6839"/>
                    </a:cubicBezTo>
                    <a:cubicBezTo>
                      <a:pt x="3188" y="6839"/>
                      <a:pt x="3203" y="6842"/>
                      <a:pt x="3223" y="6858"/>
                    </a:cubicBezTo>
                    <a:cubicBezTo>
                      <a:pt x="3243" y="6877"/>
                      <a:pt x="3253" y="6887"/>
                      <a:pt x="3263" y="6897"/>
                    </a:cubicBezTo>
                    <a:cubicBezTo>
                      <a:pt x="3203" y="6967"/>
                      <a:pt x="3203" y="7006"/>
                      <a:pt x="3233" y="7026"/>
                    </a:cubicBezTo>
                    <a:cubicBezTo>
                      <a:pt x="3203" y="7036"/>
                      <a:pt x="3184" y="7105"/>
                      <a:pt x="3184" y="7105"/>
                    </a:cubicBezTo>
                    <a:cubicBezTo>
                      <a:pt x="3184" y="7105"/>
                      <a:pt x="3164" y="7155"/>
                      <a:pt x="3124" y="7185"/>
                    </a:cubicBezTo>
                    <a:cubicBezTo>
                      <a:pt x="3084" y="7215"/>
                      <a:pt x="3213" y="7234"/>
                      <a:pt x="3253" y="7234"/>
                    </a:cubicBezTo>
                    <a:cubicBezTo>
                      <a:pt x="3283" y="7244"/>
                      <a:pt x="3233" y="7284"/>
                      <a:pt x="3263" y="7314"/>
                    </a:cubicBezTo>
                    <a:cubicBezTo>
                      <a:pt x="3268" y="7318"/>
                      <a:pt x="3273" y="7320"/>
                      <a:pt x="3279" y="7320"/>
                    </a:cubicBezTo>
                    <a:cubicBezTo>
                      <a:pt x="3311" y="7320"/>
                      <a:pt x="3360" y="7263"/>
                      <a:pt x="3402" y="7254"/>
                    </a:cubicBezTo>
                    <a:cubicBezTo>
                      <a:pt x="3418" y="7251"/>
                      <a:pt x="3432" y="7249"/>
                      <a:pt x="3443" y="7249"/>
                    </a:cubicBezTo>
                    <a:cubicBezTo>
                      <a:pt x="3466" y="7249"/>
                      <a:pt x="3481" y="7258"/>
                      <a:pt x="3501" y="7284"/>
                    </a:cubicBezTo>
                    <a:cubicBezTo>
                      <a:pt x="3511" y="7284"/>
                      <a:pt x="3511" y="7294"/>
                      <a:pt x="3521" y="7304"/>
                    </a:cubicBezTo>
                    <a:cubicBezTo>
                      <a:pt x="3541" y="7324"/>
                      <a:pt x="3541" y="7353"/>
                      <a:pt x="3531" y="7363"/>
                    </a:cubicBezTo>
                    <a:cubicBezTo>
                      <a:pt x="3524" y="7382"/>
                      <a:pt x="3510" y="7393"/>
                      <a:pt x="3489" y="7393"/>
                    </a:cubicBezTo>
                    <a:cubicBezTo>
                      <a:pt x="3478" y="7393"/>
                      <a:pt x="3465" y="7390"/>
                      <a:pt x="3451" y="7383"/>
                    </a:cubicBezTo>
                    <a:cubicBezTo>
                      <a:pt x="3439" y="7378"/>
                      <a:pt x="3430" y="7376"/>
                      <a:pt x="3424" y="7376"/>
                    </a:cubicBezTo>
                    <a:cubicBezTo>
                      <a:pt x="3391" y="7376"/>
                      <a:pt x="3412" y="7426"/>
                      <a:pt x="3412" y="7443"/>
                    </a:cubicBezTo>
                    <a:cubicBezTo>
                      <a:pt x="3412" y="7443"/>
                      <a:pt x="3422" y="7453"/>
                      <a:pt x="3432" y="7453"/>
                    </a:cubicBezTo>
                    <a:cubicBezTo>
                      <a:pt x="3451" y="7462"/>
                      <a:pt x="3491" y="7472"/>
                      <a:pt x="3541" y="7512"/>
                    </a:cubicBezTo>
                    <a:cubicBezTo>
                      <a:pt x="3541" y="7512"/>
                      <a:pt x="3541" y="7522"/>
                      <a:pt x="3551" y="7522"/>
                    </a:cubicBezTo>
                    <a:cubicBezTo>
                      <a:pt x="3584" y="7555"/>
                      <a:pt x="3563" y="7580"/>
                      <a:pt x="3531" y="7580"/>
                    </a:cubicBezTo>
                    <a:cubicBezTo>
                      <a:pt x="3515" y="7580"/>
                      <a:pt x="3497" y="7574"/>
                      <a:pt x="3481" y="7562"/>
                    </a:cubicBezTo>
                    <a:cubicBezTo>
                      <a:pt x="3460" y="7536"/>
                      <a:pt x="3440" y="7534"/>
                      <a:pt x="3422" y="7534"/>
                    </a:cubicBezTo>
                    <a:cubicBezTo>
                      <a:pt x="3419" y="7534"/>
                      <a:pt x="3416" y="7534"/>
                      <a:pt x="3413" y="7534"/>
                    </a:cubicBezTo>
                    <a:cubicBezTo>
                      <a:pt x="3392" y="7534"/>
                      <a:pt x="3372" y="7532"/>
                      <a:pt x="3352" y="7492"/>
                    </a:cubicBezTo>
                    <a:cubicBezTo>
                      <a:pt x="3327" y="7453"/>
                      <a:pt x="3310" y="7435"/>
                      <a:pt x="3301" y="7435"/>
                    </a:cubicBezTo>
                    <a:cubicBezTo>
                      <a:pt x="3293" y="7435"/>
                      <a:pt x="3293" y="7453"/>
                      <a:pt x="3303" y="7482"/>
                    </a:cubicBezTo>
                    <a:cubicBezTo>
                      <a:pt x="3307" y="7505"/>
                      <a:pt x="3299" y="7517"/>
                      <a:pt x="3285" y="7517"/>
                    </a:cubicBezTo>
                    <a:cubicBezTo>
                      <a:pt x="3269" y="7517"/>
                      <a:pt x="3245" y="7500"/>
                      <a:pt x="3223" y="7462"/>
                    </a:cubicBezTo>
                    <a:cubicBezTo>
                      <a:pt x="3184" y="7403"/>
                      <a:pt x="3203" y="7363"/>
                      <a:pt x="3154" y="7343"/>
                    </a:cubicBezTo>
                    <a:cubicBezTo>
                      <a:pt x="3148" y="7340"/>
                      <a:pt x="3144" y="7339"/>
                      <a:pt x="3141" y="7339"/>
                    </a:cubicBezTo>
                    <a:cubicBezTo>
                      <a:pt x="3113" y="7339"/>
                      <a:pt x="3144" y="7436"/>
                      <a:pt x="3144" y="7462"/>
                    </a:cubicBezTo>
                    <a:cubicBezTo>
                      <a:pt x="3144" y="7472"/>
                      <a:pt x="3144" y="7492"/>
                      <a:pt x="3154" y="7502"/>
                    </a:cubicBezTo>
                    <a:cubicBezTo>
                      <a:pt x="3133" y="7499"/>
                      <a:pt x="3113" y="7498"/>
                      <a:pt x="3094" y="7498"/>
                    </a:cubicBezTo>
                    <a:cubicBezTo>
                      <a:pt x="2982" y="7498"/>
                      <a:pt x="2888" y="7544"/>
                      <a:pt x="2787" y="7611"/>
                    </a:cubicBezTo>
                    <a:cubicBezTo>
                      <a:pt x="2767" y="7601"/>
                      <a:pt x="2737" y="7591"/>
                      <a:pt x="2708" y="7591"/>
                    </a:cubicBezTo>
                    <a:cubicBezTo>
                      <a:pt x="2688" y="7601"/>
                      <a:pt x="2658" y="7611"/>
                      <a:pt x="2638" y="7611"/>
                    </a:cubicBezTo>
                    <a:cubicBezTo>
                      <a:pt x="2638" y="7601"/>
                      <a:pt x="2638" y="7601"/>
                      <a:pt x="2638" y="7591"/>
                    </a:cubicBezTo>
                    <a:cubicBezTo>
                      <a:pt x="2628" y="7552"/>
                      <a:pt x="2628" y="7532"/>
                      <a:pt x="2628" y="7522"/>
                    </a:cubicBezTo>
                    <a:cubicBezTo>
                      <a:pt x="2628" y="7512"/>
                      <a:pt x="2628" y="7502"/>
                      <a:pt x="2628" y="7482"/>
                    </a:cubicBezTo>
                    <a:cubicBezTo>
                      <a:pt x="2628" y="7482"/>
                      <a:pt x="2628" y="7472"/>
                      <a:pt x="2638" y="7472"/>
                    </a:cubicBezTo>
                    <a:cubicBezTo>
                      <a:pt x="2638" y="7482"/>
                      <a:pt x="2648" y="7492"/>
                      <a:pt x="2658" y="7502"/>
                    </a:cubicBezTo>
                    <a:cubicBezTo>
                      <a:pt x="2718" y="7482"/>
                      <a:pt x="2737" y="7482"/>
                      <a:pt x="2737" y="7453"/>
                    </a:cubicBezTo>
                    <a:cubicBezTo>
                      <a:pt x="2737" y="7426"/>
                      <a:pt x="2730" y="7360"/>
                      <a:pt x="2693" y="7360"/>
                    </a:cubicBezTo>
                    <a:cubicBezTo>
                      <a:pt x="2688" y="7360"/>
                      <a:pt x="2683" y="7361"/>
                      <a:pt x="2678" y="7363"/>
                    </a:cubicBezTo>
                    <a:cubicBezTo>
                      <a:pt x="2648" y="7383"/>
                      <a:pt x="2648" y="7383"/>
                      <a:pt x="2638" y="7403"/>
                    </a:cubicBezTo>
                    <a:cubicBezTo>
                      <a:pt x="2618" y="7383"/>
                      <a:pt x="2599" y="7373"/>
                      <a:pt x="2589" y="7373"/>
                    </a:cubicBezTo>
                    <a:cubicBezTo>
                      <a:pt x="2579" y="7343"/>
                      <a:pt x="2569" y="7304"/>
                      <a:pt x="2569" y="7284"/>
                    </a:cubicBezTo>
                    <a:cubicBezTo>
                      <a:pt x="2579" y="7274"/>
                      <a:pt x="2589" y="7254"/>
                      <a:pt x="2599" y="7254"/>
                    </a:cubicBezTo>
                    <a:cubicBezTo>
                      <a:pt x="2609" y="7234"/>
                      <a:pt x="2628" y="7234"/>
                      <a:pt x="2648" y="7224"/>
                    </a:cubicBezTo>
                    <a:cubicBezTo>
                      <a:pt x="2678" y="7224"/>
                      <a:pt x="2737" y="7195"/>
                      <a:pt x="2698" y="7165"/>
                    </a:cubicBezTo>
                    <a:cubicBezTo>
                      <a:pt x="2658" y="7135"/>
                      <a:pt x="2638" y="7076"/>
                      <a:pt x="2638" y="7056"/>
                    </a:cubicBezTo>
                    <a:cubicBezTo>
                      <a:pt x="2628" y="7056"/>
                      <a:pt x="2628" y="7046"/>
                      <a:pt x="2628" y="7046"/>
                    </a:cubicBezTo>
                    <a:cubicBezTo>
                      <a:pt x="2628" y="7046"/>
                      <a:pt x="2628" y="7016"/>
                      <a:pt x="2628" y="6996"/>
                    </a:cubicBezTo>
                    <a:cubicBezTo>
                      <a:pt x="2618" y="6986"/>
                      <a:pt x="2609" y="6977"/>
                      <a:pt x="2609" y="6977"/>
                    </a:cubicBezTo>
                    <a:cubicBezTo>
                      <a:pt x="2599" y="6977"/>
                      <a:pt x="2599" y="6986"/>
                      <a:pt x="2599" y="6986"/>
                    </a:cubicBezTo>
                    <a:cubicBezTo>
                      <a:pt x="2589" y="7006"/>
                      <a:pt x="2579" y="7016"/>
                      <a:pt x="2579" y="7026"/>
                    </a:cubicBezTo>
                    <a:cubicBezTo>
                      <a:pt x="2569" y="7046"/>
                      <a:pt x="2559" y="7056"/>
                      <a:pt x="2549" y="7066"/>
                    </a:cubicBezTo>
                    <a:lnTo>
                      <a:pt x="2529" y="7066"/>
                    </a:lnTo>
                    <a:cubicBezTo>
                      <a:pt x="2519" y="7076"/>
                      <a:pt x="2509" y="7076"/>
                      <a:pt x="2499" y="7076"/>
                    </a:cubicBezTo>
                    <a:cubicBezTo>
                      <a:pt x="2499" y="7063"/>
                      <a:pt x="2499" y="7051"/>
                      <a:pt x="2497" y="7051"/>
                    </a:cubicBezTo>
                    <a:cubicBezTo>
                      <a:pt x="2496" y="7051"/>
                      <a:pt x="2493" y="7055"/>
                      <a:pt x="2490" y="7066"/>
                    </a:cubicBezTo>
                    <a:cubicBezTo>
                      <a:pt x="2480" y="7081"/>
                      <a:pt x="2465" y="7088"/>
                      <a:pt x="2452" y="7088"/>
                    </a:cubicBezTo>
                    <a:cubicBezTo>
                      <a:pt x="2440" y="7088"/>
                      <a:pt x="2430" y="7081"/>
                      <a:pt x="2430" y="7066"/>
                    </a:cubicBezTo>
                    <a:cubicBezTo>
                      <a:pt x="2440" y="7056"/>
                      <a:pt x="2440" y="7046"/>
                      <a:pt x="2450" y="7026"/>
                    </a:cubicBezTo>
                    <a:cubicBezTo>
                      <a:pt x="2460" y="7016"/>
                      <a:pt x="2480" y="6996"/>
                      <a:pt x="2490" y="6986"/>
                    </a:cubicBezTo>
                    <a:cubicBezTo>
                      <a:pt x="2509" y="6957"/>
                      <a:pt x="2589" y="6986"/>
                      <a:pt x="2539" y="6947"/>
                    </a:cubicBezTo>
                    <a:cubicBezTo>
                      <a:pt x="2539" y="6937"/>
                      <a:pt x="2529" y="6937"/>
                      <a:pt x="2519" y="6937"/>
                    </a:cubicBezTo>
                    <a:cubicBezTo>
                      <a:pt x="2529" y="6937"/>
                      <a:pt x="2529" y="6937"/>
                      <a:pt x="2529" y="6927"/>
                    </a:cubicBezTo>
                    <a:cubicBezTo>
                      <a:pt x="2519" y="6917"/>
                      <a:pt x="2499" y="6907"/>
                      <a:pt x="2490" y="6907"/>
                    </a:cubicBezTo>
                    <a:cubicBezTo>
                      <a:pt x="2499" y="6887"/>
                      <a:pt x="2509" y="6868"/>
                      <a:pt x="2519" y="6838"/>
                    </a:cubicBezTo>
                    <a:cubicBezTo>
                      <a:pt x="2529" y="6838"/>
                      <a:pt x="2529" y="6838"/>
                      <a:pt x="2529" y="6828"/>
                    </a:cubicBezTo>
                    <a:cubicBezTo>
                      <a:pt x="2539" y="6848"/>
                      <a:pt x="2549" y="6868"/>
                      <a:pt x="2579" y="6897"/>
                    </a:cubicBezTo>
                    <a:cubicBezTo>
                      <a:pt x="2569" y="6907"/>
                      <a:pt x="2559" y="6917"/>
                      <a:pt x="2559" y="6927"/>
                    </a:cubicBezTo>
                    <a:cubicBezTo>
                      <a:pt x="2563" y="6933"/>
                      <a:pt x="2566" y="6936"/>
                      <a:pt x="2568" y="6936"/>
                    </a:cubicBezTo>
                    <a:cubicBezTo>
                      <a:pt x="2578" y="6936"/>
                      <a:pt x="2581" y="6897"/>
                      <a:pt x="2628" y="6858"/>
                    </a:cubicBezTo>
                    <a:cubicBezTo>
                      <a:pt x="2648" y="6842"/>
                      <a:pt x="2665" y="6839"/>
                      <a:pt x="2680" y="6839"/>
                    </a:cubicBezTo>
                    <a:cubicBezTo>
                      <a:pt x="2689" y="6839"/>
                      <a:pt x="2698" y="6840"/>
                      <a:pt x="2707" y="6840"/>
                    </a:cubicBezTo>
                    <a:cubicBezTo>
                      <a:pt x="2718" y="6840"/>
                      <a:pt x="2728" y="6838"/>
                      <a:pt x="2737" y="6828"/>
                    </a:cubicBezTo>
                    <a:cubicBezTo>
                      <a:pt x="2757" y="6808"/>
                      <a:pt x="2856" y="6768"/>
                      <a:pt x="2797" y="6729"/>
                    </a:cubicBezTo>
                    <a:cubicBezTo>
                      <a:pt x="2746" y="6700"/>
                      <a:pt x="2722" y="6681"/>
                      <a:pt x="2705" y="6681"/>
                    </a:cubicBezTo>
                    <a:cubicBezTo>
                      <a:pt x="2699" y="6681"/>
                      <a:pt x="2693" y="6684"/>
                      <a:pt x="2688" y="6689"/>
                    </a:cubicBezTo>
                    <a:cubicBezTo>
                      <a:pt x="2668" y="6709"/>
                      <a:pt x="2636" y="6732"/>
                      <a:pt x="2613" y="6732"/>
                    </a:cubicBezTo>
                    <a:cubicBezTo>
                      <a:pt x="2601" y="6732"/>
                      <a:pt x="2592" y="6726"/>
                      <a:pt x="2589" y="6709"/>
                    </a:cubicBezTo>
                    <a:cubicBezTo>
                      <a:pt x="2569" y="6649"/>
                      <a:pt x="2519" y="6699"/>
                      <a:pt x="2539" y="6639"/>
                    </a:cubicBezTo>
                    <a:cubicBezTo>
                      <a:pt x="2547" y="6593"/>
                      <a:pt x="2566" y="6547"/>
                      <a:pt x="2589" y="6547"/>
                    </a:cubicBezTo>
                    <a:cubicBezTo>
                      <a:pt x="2595" y="6547"/>
                      <a:pt x="2602" y="6551"/>
                      <a:pt x="2609" y="6560"/>
                    </a:cubicBezTo>
                    <a:cubicBezTo>
                      <a:pt x="2623" y="6575"/>
                      <a:pt x="2636" y="6585"/>
                      <a:pt x="2643" y="6585"/>
                    </a:cubicBezTo>
                    <a:cubicBezTo>
                      <a:pt x="2651" y="6585"/>
                      <a:pt x="2653" y="6575"/>
                      <a:pt x="2648" y="6550"/>
                    </a:cubicBezTo>
                    <a:cubicBezTo>
                      <a:pt x="2632" y="6509"/>
                      <a:pt x="2561" y="6441"/>
                      <a:pt x="2588" y="6441"/>
                    </a:cubicBezTo>
                    <a:cubicBezTo>
                      <a:pt x="2593" y="6441"/>
                      <a:pt x="2603" y="6444"/>
                      <a:pt x="2618" y="6451"/>
                    </a:cubicBezTo>
                    <a:cubicBezTo>
                      <a:pt x="2698" y="6491"/>
                      <a:pt x="2728" y="6511"/>
                      <a:pt x="2718" y="6550"/>
                    </a:cubicBezTo>
                    <a:cubicBezTo>
                      <a:pt x="2712" y="6573"/>
                      <a:pt x="2739" y="6602"/>
                      <a:pt x="2761" y="6602"/>
                    </a:cubicBezTo>
                    <a:cubicBezTo>
                      <a:pt x="2778" y="6602"/>
                      <a:pt x="2791" y="6587"/>
                      <a:pt x="2787" y="6540"/>
                    </a:cubicBezTo>
                    <a:cubicBezTo>
                      <a:pt x="2767" y="6441"/>
                      <a:pt x="2787" y="6372"/>
                      <a:pt x="2728" y="6372"/>
                    </a:cubicBezTo>
                    <a:cubicBezTo>
                      <a:pt x="2668" y="6372"/>
                      <a:pt x="2688" y="6362"/>
                      <a:pt x="2658" y="6312"/>
                    </a:cubicBezTo>
                    <a:cubicBezTo>
                      <a:pt x="2648" y="6302"/>
                      <a:pt x="2638" y="6302"/>
                      <a:pt x="2628" y="6302"/>
                    </a:cubicBezTo>
                    <a:cubicBezTo>
                      <a:pt x="2599" y="6292"/>
                      <a:pt x="2559" y="6302"/>
                      <a:pt x="2599" y="6263"/>
                    </a:cubicBezTo>
                    <a:cubicBezTo>
                      <a:pt x="2599" y="6253"/>
                      <a:pt x="2609" y="6253"/>
                      <a:pt x="2609" y="6253"/>
                    </a:cubicBezTo>
                    <a:cubicBezTo>
                      <a:pt x="2609" y="6253"/>
                      <a:pt x="2609" y="6243"/>
                      <a:pt x="2609" y="6243"/>
                    </a:cubicBezTo>
                    <a:lnTo>
                      <a:pt x="2618" y="6243"/>
                    </a:lnTo>
                    <a:cubicBezTo>
                      <a:pt x="2625" y="6240"/>
                      <a:pt x="2631" y="6238"/>
                      <a:pt x="2637" y="6238"/>
                    </a:cubicBezTo>
                    <a:cubicBezTo>
                      <a:pt x="2665" y="6238"/>
                      <a:pt x="2683" y="6273"/>
                      <a:pt x="2708" y="6273"/>
                    </a:cubicBezTo>
                    <a:cubicBezTo>
                      <a:pt x="2737" y="6273"/>
                      <a:pt x="2767" y="6183"/>
                      <a:pt x="2737" y="6164"/>
                    </a:cubicBezTo>
                    <a:cubicBezTo>
                      <a:pt x="2705" y="6139"/>
                      <a:pt x="2719" y="6121"/>
                      <a:pt x="2736" y="6121"/>
                    </a:cubicBezTo>
                    <a:cubicBezTo>
                      <a:pt x="2740" y="6121"/>
                      <a:pt x="2744" y="6122"/>
                      <a:pt x="2747" y="6124"/>
                    </a:cubicBezTo>
                    <a:cubicBezTo>
                      <a:pt x="2754" y="6126"/>
                      <a:pt x="2763" y="6127"/>
                      <a:pt x="2771" y="6127"/>
                    </a:cubicBezTo>
                    <a:cubicBezTo>
                      <a:pt x="2797" y="6127"/>
                      <a:pt x="2822" y="6114"/>
                      <a:pt x="2807" y="6084"/>
                    </a:cubicBezTo>
                    <a:cubicBezTo>
                      <a:pt x="2787" y="6025"/>
                      <a:pt x="2856" y="6005"/>
                      <a:pt x="2856" y="5995"/>
                    </a:cubicBezTo>
                    <a:cubicBezTo>
                      <a:pt x="2866" y="5985"/>
                      <a:pt x="2837" y="5945"/>
                      <a:pt x="2807" y="5945"/>
                    </a:cubicBezTo>
                    <a:cubicBezTo>
                      <a:pt x="2789" y="5945"/>
                      <a:pt x="2764" y="5914"/>
                      <a:pt x="2786" y="5914"/>
                    </a:cubicBezTo>
                    <a:cubicBezTo>
                      <a:pt x="2789" y="5914"/>
                      <a:pt x="2793" y="5915"/>
                      <a:pt x="2797" y="5916"/>
                    </a:cubicBezTo>
                    <a:cubicBezTo>
                      <a:pt x="2825" y="5921"/>
                      <a:pt x="2844" y="5934"/>
                      <a:pt x="2855" y="5934"/>
                    </a:cubicBezTo>
                    <a:cubicBezTo>
                      <a:pt x="2863" y="5934"/>
                      <a:pt x="2866" y="5927"/>
                      <a:pt x="2866" y="5906"/>
                    </a:cubicBezTo>
                    <a:cubicBezTo>
                      <a:pt x="2876" y="5846"/>
                      <a:pt x="2856" y="5846"/>
                      <a:pt x="2876" y="5807"/>
                    </a:cubicBezTo>
                    <a:cubicBezTo>
                      <a:pt x="2891" y="5784"/>
                      <a:pt x="2912" y="5643"/>
                      <a:pt x="2921" y="5643"/>
                    </a:cubicBezTo>
                    <a:cubicBezTo>
                      <a:pt x="2924" y="5643"/>
                      <a:pt x="2926" y="5658"/>
                      <a:pt x="2926" y="5697"/>
                    </a:cubicBezTo>
                    <a:lnTo>
                      <a:pt x="2926" y="5588"/>
                    </a:lnTo>
                    <a:cubicBezTo>
                      <a:pt x="2926" y="5553"/>
                      <a:pt x="2926" y="5539"/>
                      <a:pt x="2927" y="5539"/>
                    </a:cubicBezTo>
                    <a:close/>
                    <a:moveTo>
                      <a:pt x="6938" y="6701"/>
                    </a:moveTo>
                    <a:cubicBezTo>
                      <a:pt x="7005" y="6701"/>
                      <a:pt x="6932" y="6934"/>
                      <a:pt x="6932" y="6996"/>
                    </a:cubicBezTo>
                    <a:cubicBezTo>
                      <a:pt x="6932" y="7066"/>
                      <a:pt x="6951" y="7135"/>
                      <a:pt x="6823" y="7165"/>
                    </a:cubicBezTo>
                    <a:cubicBezTo>
                      <a:pt x="6684" y="7205"/>
                      <a:pt x="6723" y="7334"/>
                      <a:pt x="6634" y="7482"/>
                    </a:cubicBezTo>
                    <a:cubicBezTo>
                      <a:pt x="6624" y="7492"/>
                      <a:pt x="6624" y="7502"/>
                      <a:pt x="6614" y="7512"/>
                    </a:cubicBezTo>
                    <a:cubicBezTo>
                      <a:pt x="6604" y="7522"/>
                      <a:pt x="6585" y="7522"/>
                      <a:pt x="6575" y="7532"/>
                    </a:cubicBezTo>
                    <a:cubicBezTo>
                      <a:pt x="6535" y="7522"/>
                      <a:pt x="6505" y="7403"/>
                      <a:pt x="6436" y="7314"/>
                    </a:cubicBezTo>
                    <a:cubicBezTo>
                      <a:pt x="6419" y="7294"/>
                      <a:pt x="6404" y="7285"/>
                      <a:pt x="6391" y="7285"/>
                    </a:cubicBezTo>
                    <a:cubicBezTo>
                      <a:pt x="6320" y="7285"/>
                      <a:pt x="6299" y="7544"/>
                      <a:pt x="6257" y="7611"/>
                    </a:cubicBezTo>
                    <a:cubicBezTo>
                      <a:pt x="6257" y="7621"/>
                      <a:pt x="6247" y="7621"/>
                      <a:pt x="6247" y="7631"/>
                    </a:cubicBezTo>
                    <a:cubicBezTo>
                      <a:pt x="6238" y="7621"/>
                      <a:pt x="6238" y="7621"/>
                      <a:pt x="6228" y="7621"/>
                    </a:cubicBezTo>
                    <a:cubicBezTo>
                      <a:pt x="6128" y="7542"/>
                      <a:pt x="6307" y="7443"/>
                      <a:pt x="6178" y="7423"/>
                    </a:cubicBezTo>
                    <a:cubicBezTo>
                      <a:pt x="6099" y="7413"/>
                      <a:pt x="5920" y="7403"/>
                      <a:pt x="5801" y="7373"/>
                    </a:cubicBezTo>
                    <a:lnTo>
                      <a:pt x="5831" y="7373"/>
                    </a:lnTo>
                    <a:cubicBezTo>
                      <a:pt x="5853" y="7382"/>
                      <a:pt x="5874" y="7387"/>
                      <a:pt x="5886" y="7387"/>
                    </a:cubicBezTo>
                    <a:cubicBezTo>
                      <a:pt x="5900" y="7387"/>
                      <a:pt x="5902" y="7380"/>
                      <a:pt x="5881" y="7363"/>
                    </a:cubicBezTo>
                    <a:cubicBezTo>
                      <a:pt x="5851" y="7324"/>
                      <a:pt x="5821" y="7304"/>
                      <a:pt x="5781" y="7304"/>
                    </a:cubicBezTo>
                    <a:cubicBezTo>
                      <a:pt x="5752" y="7314"/>
                      <a:pt x="5722" y="7324"/>
                      <a:pt x="5692" y="7324"/>
                    </a:cubicBezTo>
                    <a:cubicBezTo>
                      <a:pt x="5692" y="7314"/>
                      <a:pt x="5702" y="7304"/>
                      <a:pt x="5722" y="7284"/>
                    </a:cubicBezTo>
                    <a:cubicBezTo>
                      <a:pt x="5861" y="7195"/>
                      <a:pt x="5950" y="7076"/>
                      <a:pt x="5950" y="7076"/>
                    </a:cubicBezTo>
                    <a:cubicBezTo>
                      <a:pt x="5950" y="7076"/>
                      <a:pt x="6028" y="6849"/>
                      <a:pt x="6136" y="6849"/>
                    </a:cubicBezTo>
                    <a:cubicBezTo>
                      <a:pt x="6168" y="6849"/>
                      <a:pt x="6202" y="6868"/>
                      <a:pt x="6238" y="6917"/>
                    </a:cubicBezTo>
                    <a:cubicBezTo>
                      <a:pt x="6247" y="6937"/>
                      <a:pt x="6257" y="6947"/>
                      <a:pt x="6277" y="6967"/>
                    </a:cubicBezTo>
                    <a:cubicBezTo>
                      <a:pt x="6238" y="6996"/>
                      <a:pt x="6128" y="7006"/>
                      <a:pt x="5970" y="7125"/>
                    </a:cubicBezTo>
                    <a:cubicBezTo>
                      <a:pt x="5836" y="7219"/>
                      <a:pt x="5878" y="7294"/>
                      <a:pt x="5962" y="7294"/>
                    </a:cubicBezTo>
                    <a:cubicBezTo>
                      <a:pt x="6003" y="7294"/>
                      <a:pt x="6053" y="7276"/>
                      <a:pt x="6099" y="7234"/>
                    </a:cubicBezTo>
                    <a:cubicBezTo>
                      <a:pt x="6228" y="7115"/>
                      <a:pt x="6327" y="7254"/>
                      <a:pt x="6426" y="7086"/>
                    </a:cubicBezTo>
                    <a:cubicBezTo>
                      <a:pt x="6433" y="7087"/>
                      <a:pt x="6440" y="7088"/>
                      <a:pt x="6447" y="7088"/>
                    </a:cubicBezTo>
                    <a:cubicBezTo>
                      <a:pt x="6477" y="7088"/>
                      <a:pt x="6501" y="7072"/>
                      <a:pt x="6525" y="7056"/>
                    </a:cubicBezTo>
                    <a:cubicBezTo>
                      <a:pt x="6545" y="7026"/>
                      <a:pt x="6555" y="6996"/>
                      <a:pt x="6565" y="6967"/>
                    </a:cubicBezTo>
                    <a:lnTo>
                      <a:pt x="6565" y="6967"/>
                    </a:lnTo>
                    <a:cubicBezTo>
                      <a:pt x="6565" y="6986"/>
                      <a:pt x="6565" y="7016"/>
                      <a:pt x="6555" y="7046"/>
                    </a:cubicBezTo>
                    <a:cubicBezTo>
                      <a:pt x="6536" y="7107"/>
                      <a:pt x="6551" y="7137"/>
                      <a:pt x="6581" y="7137"/>
                    </a:cubicBezTo>
                    <a:cubicBezTo>
                      <a:pt x="6616" y="7137"/>
                      <a:pt x="6671" y="7099"/>
                      <a:pt x="6723" y="7026"/>
                    </a:cubicBezTo>
                    <a:cubicBezTo>
                      <a:pt x="6731" y="7027"/>
                      <a:pt x="6738" y="7028"/>
                      <a:pt x="6745" y="7028"/>
                    </a:cubicBezTo>
                    <a:cubicBezTo>
                      <a:pt x="6795" y="7028"/>
                      <a:pt x="6834" y="6995"/>
                      <a:pt x="6773" y="6917"/>
                    </a:cubicBezTo>
                    <a:cubicBezTo>
                      <a:pt x="6813" y="6818"/>
                      <a:pt x="6813" y="6758"/>
                      <a:pt x="6912" y="6709"/>
                    </a:cubicBezTo>
                    <a:cubicBezTo>
                      <a:pt x="6922" y="6703"/>
                      <a:pt x="6931" y="6701"/>
                      <a:pt x="6938" y="6701"/>
                    </a:cubicBezTo>
                    <a:close/>
                    <a:moveTo>
                      <a:pt x="17505" y="7656"/>
                    </a:moveTo>
                    <a:cubicBezTo>
                      <a:pt x="17534" y="7661"/>
                      <a:pt x="17557" y="7661"/>
                      <a:pt x="17581" y="7661"/>
                    </a:cubicBezTo>
                    <a:cubicBezTo>
                      <a:pt x="17581" y="7676"/>
                      <a:pt x="17571" y="7683"/>
                      <a:pt x="17557" y="7683"/>
                    </a:cubicBezTo>
                    <a:cubicBezTo>
                      <a:pt x="17544" y="7683"/>
                      <a:pt x="17526" y="7676"/>
                      <a:pt x="17511" y="7661"/>
                    </a:cubicBezTo>
                    <a:cubicBezTo>
                      <a:pt x="17509" y="7659"/>
                      <a:pt x="17507" y="7657"/>
                      <a:pt x="17505" y="7656"/>
                    </a:cubicBezTo>
                    <a:close/>
                    <a:moveTo>
                      <a:pt x="2420" y="7690"/>
                    </a:moveTo>
                    <a:cubicBezTo>
                      <a:pt x="2420" y="7710"/>
                      <a:pt x="2430" y="7720"/>
                      <a:pt x="2430" y="7730"/>
                    </a:cubicBezTo>
                    <a:cubicBezTo>
                      <a:pt x="2420" y="7730"/>
                      <a:pt x="2410" y="7720"/>
                      <a:pt x="2410" y="7720"/>
                    </a:cubicBezTo>
                    <a:cubicBezTo>
                      <a:pt x="2410" y="7710"/>
                      <a:pt x="2410" y="7710"/>
                      <a:pt x="2410" y="7700"/>
                    </a:cubicBezTo>
                    <a:cubicBezTo>
                      <a:pt x="2410" y="7700"/>
                      <a:pt x="2420" y="7690"/>
                      <a:pt x="2420" y="7690"/>
                    </a:cubicBezTo>
                    <a:close/>
                    <a:moveTo>
                      <a:pt x="2648" y="7700"/>
                    </a:moveTo>
                    <a:cubicBezTo>
                      <a:pt x="2658" y="7710"/>
                      <a:pt x="2658" y="7710"/>
                      <a:pt x="2668" y="7720"/>
                    </a:cubicBezTo>
                    <a:cubicBezTo>
                      <a:pt x="2668" y="7720"/>
                      <a:pt x="2668" y="7720"/>
                      <a:pt x="2658" y="7730"/>
                    </a:cubicBezTo>
                    <a:cubicBezTo>
                      <a:pt x="2658" y="7720"/>
                      <a:pt x="2648" y="7720"/>
                      <a:pt x="2648" y="7710"/>
                    </a:cubicBezTo>
                    <a:cubicBezTo>
                      <a:pt x="2648" y="7710"/>
                      <a:pt x="2648" y="7710"/>
                      <a:pt x="2648" y="7700"/>
                    </a:cubicBezTo>
                    <a:close/>
                    <a:moveTo>
                      <a:pt x="12226" y="7671"/>
                    </a:moveTo>
                    <a:cubicBezTo>
                      <a:pt x="12240" y="7678"/>
                      <a:pt x="12259" y="7685"/>
                      <a:pt x="12290" y="7685"/>
                    </a:cubicBezTo>
                    <a:cubicBezTo>
                      <a:pt x="12303" y="7685"/>
                      <a:pt x="12318" y="7683"/>
                      <a:pt x="12335" y="7681"/>
                    </a:cubicBezTo>
                    <a:cubicBezTo>
                      <a:pt x="12435" y="7681"/>
                      <a:pt x="12425" y="7690"/>
                      <a:pt x="12375" y="7740"/>
                    </a:cubicBezTo>
                    <a:cubicBezTo>
                      <a:pt x="12306" y="7690"/>
                      <a:pt x="12246" y="7700"/>
                      <a:pt x="12226" y="7671"/>
                    </a:cubicBezTo>
                    <a:close/>
                    <a:moveTo>
                      <a:pt x="16932" y="7778"/>
                    </a:moveTo>
                    <a:cubicBezTo>
                      <a:pt x="16939" y="7778"/>
                      <a:pt x="16948" y="7781"/>
                      <a:pt x="16956" y="7790"/>
                    </a:cubicBezTo>
                    <a:cubicBezTo>
                      <a:pt x="16943" y="7790"/>
                      <a:pt x="16934" y="7794"/>
                      <a:pt x="16927" y="7794"/>
                    </a:cubicBezTo>
                    <a:cubicBezTo>
                      <a:pt x="16923" y="7794"/>
                      <a:pt x="16920" y="7793"/>
                      <a:pt x="16916" y="7790"/>
                    </a:cubicBezTo>
                    <a:cubicBezTo>
                      <a:pt x="16916" y="7784"/>
                      <a:pt x="16923" y="7778"/>
                      <a:pt x="16932" y="7778"/>
                    </a:cubicBezTo>
                    <a:close/>
                    <a:moveTo>
                      <a:pt x="933" y="7760"/>
                    </a:moveTo>
                    <a:cubicBezTo>
                      <a:pt x="943" y="7760"/>
                      <a:pt x="943" y="7760"/>
                      <a:pt x="953" y="7770"/>
                    </a:cubicBezTo>
                    <a:cubicBezTo>
                      <a:pt x="963" y="7770"/>
                      <a:pt x="973" y="7770"/>
                      <a:pt x="982" y="7780"/>
                    </a:cubicBezTo>
                    <a:lnTo>
                      <a:pt x="1002" y="7780"/>
                    </a:lnTo>
                    <a:cubicBezTo>
                      <a:pt x="1002" y="7790"/>
                      <a:pt x="992" y="7800"/>
                      <a:pt x="982" y="7800"/>
                    </a:cubicBezTo>
                    <a:cubicBezTo>
                      <a:pt x="982" y="7809"/>
                      <a:pt x="973" y="7809"/>
                      <a:pt x="973" y="7819"/>
                    </a:cubicBezTo>
                    <a:cubicBezTo>
                      <a:pt x="963" y="7809"/>
                      <a:pt x="963" y="7809"/>
                      <a:pt x="963" y="7809"/>
                    </a:cubicBezTo>
                    <a:cubicBezTo>
                      <a:pt x="963" y="7800"/>
                      <a:pt x="963" y="7790"/>
                      <a:pt x="973" y="7790"/>
                    </a:cubicBezTo>
                    <a:lnTo>
                      <a:pt x="963" y="7790"/>
                    </a:lnTo>
                    <a:cubicBezTo>
                      <a:pt x="963" y="7800"/>
                      <a:pt x="953" y="7800"/>
                      <a:pt x="953" y="7800"/>
                    </a:cubicBezTo>
                    <a:cubicBezTo>
                      <a:pt x="953" y="7800"/>
                      <a:pt x="943" y="7800"/>
                      <a:pt x="943" y="7790"/>
                    </a:cubicBezTo>
                    <a:cubicBezTo>
                      <a:pt x="933" y="7780"/>
                      <a:pt x="933" y="7770"/>
                      <a:pt x="933" y="7770"/>
                    </a:cubicBezTo>
                    <a:cubicBezTo>
                      <a:pt x="933" y="7770"/>
                      <a:pt x="933" y="7770"/>
                      <a:pt x="933" y="7760"/>
                    </a:cubicBezTo>
                    <a:close/>
                    <a:moveTo>
                      <a:pt x="12068" y="7730"/>
                    </a:moveTo>
                    <a:lnTo>
                      <a:pt x="12068" y="7730"/>
                    </a:lnTo>
                    <a:cubicBezTo>
                      <a:pt x="12058" y="7780"/>
                      <a:pt x="12048" y="7780"/>
                      <a:pt x="12038" y="7829"/>
                    </a:cubicBezTo>
                    <a:cubicBezTo>
                      <a:pt x="12018" y="7800"/>
                      <a:pt x="12038" y="7760"/>
                      <a:pt x="12068" y="7730"/>
                    </a:cubicBezTo>
                    <a:close/>
                    <a:moveTo>
                      <a:pt x="17399" y="7679"/>
                    </a:moveTo>
                    <a:cubicBezTo>
                      <a:pt x="17425" y="7679"/>
                      <a:pt x="17434" y="7775"/>
                      <a:pt x="17442" y="7800"/>
                    </a:cubicBezTo>
                    <a:cubicBezTo>
                      <a:pt x="17452" y="7809"/>
                      <a:pt x="17462" y="7819"/>
                      <a:pt x="17462" y="7819"/>
                    </a:cubicBezTo>
                    <a:cubicBezTo>
                      <a:pt x="17462" y="7819"/>
                      <a:pt x="17452" y="7829"/>
                      <a:pt x="17452" y="7839"/>
                    </a:cubicBezTo>
                    <a:cubicBezTo>
                      <a:pt x="17363" y="7819"/>
                      <a:pt x="17303" y="7809"/>
                      <a:pt x="17313" y="7780"/>
                    </a:cubicBezTo>
                    <a:cubicBezTo>
                      <a:pt x="17313" y="7770"/>
                      <a:pt x="17313" y="7770"/>
                      <a:pt x="17313" y="7760"/>
                    </a:cubicBezTo>
                    <a:cubicBezTo>
                      <a:pt x="17320" y="7769"/>
                      <a:pt x="17325" y="7773"/>
                      <a:pt x="17330" y="7773"/>
                    </a:cubicBezTo>
                    <a:cubicBezTo>
                      <a:pt x="17345" y="7773"/>
                      <a:pt x="17352" y="7729"/>
                      <a:pt x="17382" y="7690"/>
                    </a:cubicBezTo>
                    <a:cubicBezTo>
                      <a:pt x="17389" y="7683"/>
                      <a:pt x="17394" y="7679"/>
                      <a:pt x="17399" y="7679"/>
                    </a:cubicBezTo>
                    <a:close/>
                    <a:moveTo>
                      <a:pt x="14160" y="7681"/>
                    </a:moveTo>
                    <a:cubicBezTo>
                      <a:pt x="14209" y="7700"/>
                      <a:pt x="14219" y="7809"/>
                      <a:pt x="14190" y="7889"/>
                    </a:cubicBezTo>
                    <a:cubicBezTo>
                      <a:pt x="14180" y="7879"/>
                      <a:pt x="14180" y="7869"/>
                      <a:pt x="14170" y="7859"/>
                    </a:cubicBezTo>
                    <a:cubicBezTo>
                      <a:pt x="14130" y="7809"/>
                      <a:pt x="14071" y="7760"/>
                      <a:pt x="14041" y="7730"/>
                    </a:cubicBezTo>
                    <a:cubicBezTo>
                      <a:pt x="14061" y="7710"/>
                      <a:pt x="14081" y="7690"/>
                      <a:pt x="14100" y="7681"/>
                    </a:cubicBezTo>
                    <a:close/>
                    <a:moveTo>
                      <a:pt x="3446" y="7980"/>
                    </a:moveTo>
                    <a:cubicBezTo>
                      <a:pt x="3440" y="7985"/>
                      <a:pt x="3435" y="7991"/>
                      <a:pt x="3432" y="7998"/>
                    </a:cubicBezTo>
                    <a:cubicBezTo>
                      <a:pt x="3436" y="7992"/>
                      <a:pt x="3441" y="7986"/>
                      <a:pt x="3446" y="7980"/>
                    </a:cubicBezTo>
                    <a:close/>
                    <a:moveTo>
                      <a:pt x="6366" y="7965"/>
                    </a:moveTo>
                    <a:cubicBezTo>
                      <a:pt x="6369" y="7965"/>
                      <a:pt x="6373" y="7966"/>
                      <a:pt x="6376" y="7968"/>
                    </a:cubicBezTo>
                    <a:cubicBezTo>
                      <a:pt x="6366" y="7978"/>
                      <a:pt x="6357" y="7988"/>
                      <a:pt x="6347" y="7998"/>
                    </a:cubicBezTo>
                    <a:cubicBezTo>
                      <a:pt x="6347" y="7982"/>
                      <a:pt x="6353" y="7965"/>
                      <a:pt x="6366" y="7965"/>
                    </a:cubicBezTo>
                    <a:close/>
                    <a:moveTo>
                      <a:pt x="9182" y="7413"/>
                    </a:moveTo>
                    <a:cubicBezTo>
                      <a:pt x="9202" y="7413"/>
                      <a:pt x="9212" y="7423"/>
                      <a:pt x="9232" y="7423"/>
                    </a:cubicBezTo>
                    <a:cubicBezTo>
                      <a:pt x="9222" y="7423"/>
                      <a:pt x="9212" y="7433"/>
                      <a:pt x="9212" y="7433"/>
                    </a:cubicBezTo>
                    <a:cubicBezTo>
                      <a:pt x="9242" y="7472"/>
                      <a:pt x="9282" y="7542"/>
                      <a:pt x="9301" y="7611"/>
                    </a:cubicBezTo>
                    <a:cubicBezTo>
                      <a:pt x="9301" y="7601"/>
                      <a:pt x="9301" y="7601"/>
                      <a:pt x="9301" y="7601"/>
                    </a:cubicBezTo>
                    <a:cubicBezTo>
                      <a:pt x="9311" y="7591"/>
                      <a:pt x="9331" y="7581"/>
                      <a:pt x="9361" y="7562"/>
                    </a:cubicBezTo>
                    <a:cubicBezTo>
                      <a:pt x="9371" y="7641"/>
                      <a:pt x="9371" y="7750"/>
                      <a:pt x="9381" y="7869"/>
                    </a:cubicBezTo>
                    <a:cubicBezTo>
                      <a:pt x="9401" y="7988"/>
                      <a:pt x="9351" y="8028"/>
                      <a:pt x="9282" y="8028"/>
                    </a:cubicBezTo>
                    <a:cubicBezTo>
                      <a:pt x="9272" y="7958"/>
                      <a:pt x="9262" y="7909"/>
                      <a:pt x="9232" y="7909"/>
                    </a:cubicBezTo>
                    <a:cubicBezTo>
                      <a:pt x="9225" y="7905"/>
                      <a:pt x="9218" y="7904"/>
                      <a:pt x="9210" y="7904"/>
                    </a:cubicBezTo>
                    <a:cubicBezTo>
                      <a:pt x="9193" y="7904"/>
                      <a:pt x="9176" y="7909"/>
                      <a:pt x="9163" y="7909"/>
                    </a:cubicBezTo>
                    <a:cubicBezTo>
                      <a:pt x="9153" y="7909"/>
                      <a:pt x="9143" y="7919"/>
                      <a:pt x="9133" y="7919"/>
                    </a:cubicBezTo>
                    <a:cubicBezTo>
                      <a:pt x="9133" y="7909"/>
                      <a:pt x="9133" y="7899"/>
                      <a:pt x="9133" y="7899"/>
                    </a:cubicBezTo>
                    <a:cubicBezTo>
                      <a:pt x="9143" y="7879"/>
                      <a:pt x="9143" y="7869"/>
                      <a:pt x="9143" y="7859"/>
                    </a:cubicBezTo>
                    <a:cubicBezTo>
                      <a:pt x="9153" y="7869"/>
                      <a:pt x="9153" y="7869"/>
                      <a:pt x="9163" y="7869"/>
                    </a:cubicBezTo>
                    <a:cubicBezTo>
                      <a:pt x="9192" y="7869"/>
                      <a:pt x="9212" y="7859"/>
                      <a:pt x="9153" y="7800"/>
                    </a:cubicBezTo>
                    <a:cubicBezTo>
                      <a:pt x="9153" y="7790"/>
                      <a:pt x="9143" y="7790"/>
                      <a:pt x="9143" y="7790"/>
                    </a:cubicBezTo>
                    <a:cubicBezTo>
                      <a:pt x="9123" y="7770"/>
                      <a:pt x="9103" y="7750"/>
                      <a:pt x="9093" y="7730"/>
                    </a:cubicBezTo>
                    <a:cubicBezTo>
                      <a:pt x="9083" y="7730"/>
                      <a:pt x="9083" y="7720"/>
                      <a:pt x="9073" y="7720"/>
                    </a:cubicBezTo>
                    <a:cubicBezTo>
                      <a:pt x="9083" y="7710"/>
                      <a:pt x="9083" y="7700"/>
                      <a:pt x="9083" y="7681"/>
                    </a:cubicBezTo>
                    <a:cubicBezTo>
                      <a:pt x="9093" y="7690"/>
                      <a:pt x="9103" y="7690"/>
                      <a:pt x="9113" y="7700"/>
                    </a:cubicBezTo>
                    <a:cubicBezTo>
                      <a:pt x="9163" y="7740"/>
                      <a:pt x="9222" y="7809"/>
                      <a:pt x="9232" y="7809"/>
                    </a:cubicBezTo>
                    <a:cubicBezTo>
                      <a:pt x="9244" y="7813"/>
                      <a:pt x="9260" y="7822"/>
                      <a:pt x="9270" y="7822"/>
                    </a:cubicBezTo>
                    <a:cubicBezTo>
                      <a:pt x="9287" y="7822"/>
                      <a:pt x="9290" y="7801"/>
                      <a:pt x="9242" y="7710"/>
                    </a:cubicBezTo>
                    <a:cubicBezTo>
                      <a:pt x="9222" y="7671"/>
                      <a:pt x="9212" y="7641"/>
                      <a:pt x="9202" y="7621"/>
                    </a:cubicBezTo>
                    <a:cubicBezTo>
                      <a:pt x="9173" y="7562"/>
                      <a:pt x="9182" y="7542"/>
                      <a:pt x="9153" y="7512"/>
                    </a:cubicBezTo>
                    <a:cubicBezTo>
                      <a:pt x="9153" y="7502"/>
                      <a:pt x="9143" y="7482"/>
                      <a:pt x="9143" y="7462"/>
                    </a:cubicBezTo>
                    <a:cubicBezTo>
                      <a:pt x="9133" y="7443"/>
                      <a:pt x="9133" y="7433"/>
                      <a:pt x="9123" y="7413"/>
                    </a:cubicBezTo>
                    <a:close/>
                    <a:moveTo>
                      <a:pt x="3041" y="7771"/>
                    </a:moveTo>
                    <a:cubicBezTo>
                      <a:pt x="3172" y="7771"/>
                      <a:pt x="3146" y="7918"/>
                      <a:pt x="3154" y="7968"/>
                    </a:cubicBezTo>
                    <a:cubicBezTo>
                      <a:pt x="3154" y="7988"/>
                      <a:pt x="3134" y="8028"/>
                      <a:pt x="3065" y="8077"/>
                    </a:cubicBezTo>
                    <a:cubicBezTo>
                      <a:pt x="3040" y="8053"/>
                      <a:pt x="3020" y="8044"/>
                      <a:pt x="3001" y="8044"/>
                    </a:cubicBezTo>
                    <a:cubicBezTo>
                      <a:pt x="2959" y="8044"/>
                      <a:pt x="2927" y="8087"/>
                      <a:pt x="2886" y="8087"/>
                    </a:cubicBezTo>
                    <a:cubicBezTo>
                      <a:pt x="2837" y="8087"/>
                      <a:pt x="2787" y="7978"/>
                      <a:pt x="2847" y="7938"/>
                    </a:cubicBezTo>
                    <a:cubicBezTo>
                      <a:pt x="2895" y="7914"/>
                      <a:pt x="2871" y="7883"/>
                      <a:pt x="2839" y="7883"/>
                    </a:cubicBezTo>
                    <a:cubicBezTo>
                      <a:pt x="2832" y="7883"/>
                      <a:pt x="2824" y="7885"/>
                      <a:pt x="2817" y="7889"/>
                    </a:cubicBezTo>
                    <a:cubicBezTo>
                      <a:pt x="2808" y="7892"/>
                      <a:pt x="2795" y="7894"/>
                      <a:pt x="2780" y="7894"/>
                    </a:cubicBezTo>
                    <a:cubicBezTo>
                      <a:pt x="2745" y="7894"/>
                      <a:pt x="2706" y="7881"/>
                      <a:pt x="2728" y="7839"/>
                    </a:cubicBezTo>
                    <a:cubicBezTo>
                      <a:pt x="2787" y="7829"/>
                      <a:pt x="2856" y="7819"/>
                      <a:pt x="2946" y="7790"/>
                    </a:cubicBezTo>
                    <a:cubicBezTo>
                      <a:pt x="2984" y="7777"/>
                      <a:pt x="3016" y="7771"/>
                      <a:pt x="3041" y="7771"/>
                    </a:cubicBezTo>
                    <a:close/>
                    <a:moveTo>
                      <a:pt x="3474" y="8159"/>
                    </a:moveTo>
                    <a:cubicBezTo>
                      <a:pt x="3475" y="8159"/>
                      <a:pt x="3475" y="8159"/>
                      <a:pt x="3475" y="8159"/>
                    </a:cubicBezTo>
                    <a:cubicBezTo>
                      <a:pt x="3475" y="8159"/>
                      <a:pt x="3475" y="8159"/>
                      <a:pt x="3474" y="8159"/>
                    </a:cubicBezTo>
                    <a:close/>
                    <a:moveTo>
                      <a:pt x="14751" y="7580"/>
                    </a:moveTo>
                    <a:cubicBezTo>
                      <a:pt x="14770" y="7580"/>
                      <a:pt x="14787" y="7586"/>
                      <a:pt x="14804" y="7591"/>
                    </a:cubicBezTo>
                    <a:cubicBezTo>
                      <a:pt x="14834" y="7661"/>
                      <a:pt x="14854" y="7710"/>
                      <a:pt x="14904" y="7790"/>
                    </a:cubicBezTo>
                    <a:cubicBezTo>
                      <a:pt x="14913" y="7800"/>
                      <a:pt x="14913" y="7809"/>
                      <a:pt x="14923" y="7819"/>
                    </a:cubicBezTo>
                    <a:cubicBezTo>
                      <a:pt x="14913" y="7879"/>
                      <a:pt x="14824" y="7899"/>
                      <a:pt x="14646" y="7938"/>
                    </a:cubicBezTo>
                    <a:cubicBezTo>
                      <a:pt x="14457" y="7978"/>
                      <a:pt x="14487" y="8117"/>
                      <a:pt x="14368" y="8266"/>
                    </a:cubicBezTo>
                    <a:cubicBezTo>
                      <a:pt x="14368" y="8266"/>
                      <a:pt x="14358" y="8266"/>
                      <a:pt x="14348" y="8256"/>
                    </a:cubicBezTo>
                    <a:cubicBezTo>
                      <a:pt x="14319" y="8216"/>
                      <a:pt x="14487" y="8156"/>
                      <a:pt x="14378" y="8097"/>
                    </a:cubicBezTo>
                    <a:cubicBezTo>
                      <a:pt x="14332" y="8072"/>
                      <a:pt x="14304" y="8063"/>
                      <a:pt x="14279" y="8063"/>
                    </a:cubicBezTo>
                    <a:cubicBezTo>
                      <a:pt x="14245" y="8063"/>
                      <a:pt x="14217" y="8080"/>
                      <a:pt x="14160" y="8097"/>
                    </a:cubicBezTo>
                    <a:cubicBezTo>
                      <a:pt x="14136" y="8105"/>
                      <a:pt x="14110" y="8108"/>
                      <a:pt x="14085" y="8108"/>
                    </a:cubicBezTo>
                    <a:cubicBezTo>
                      <a:pt x="14019" y="8108"/>
                      <a:pt x="13962" y="8087"/>
                      <a:pt x="13962" y="8087"/>
                    </a:cubicBezTo>
                    <a:cubicBezTo>
                      <a:pt x="13962" y="8087"/>
                      <a:pt x="13892" y="7988"/>
                      <a:pt x="13862" y="7919"/>
                    </a:cubicBezTo>
                    <a:cubicBezTo>
                      <a:pt x="13882" y="7909"/>
                      <a:pt x="13912" y="7879"/>
                      <a:pt x="13932" y="7859"/>
                    </a:cubicBezTo>
                    <a:cubicBezTo>
                      <a:pt x="14041" y="7909"/>
                      <a:pt x="14031" y="7938"/>
                      <a:pt x="14110" y="7958"/>
                    </a:cubicBezTo>
                    <a:cubicBezTo>
                      <a:pt x="14140" y="7968"/>
                      <a:pt x="14170" y="7968"/>
                      <a:pt x="14190" y="7968"/>
                    </a:cubicBezTo>
                    <a:cubicBezTo>
                      <a:pt x="14196" y="7977"/>
                      <a:pt x="14207" y="7982"/>
                      <a:pt x="14221" y="7982"/>
                    </a:cubicBezTo>
                    <a:cubicBezTo>
                      <a:pt x="14253" y="7982"/>
                      <a:pt x="14303" y="7960"/>
                      <a:pt x="14358" y="7919"/>
                    </a:cubicBezTo>
                    <a:cubicBezTo>
                      <a:pt x="14374" y="7949"/>
                      <a:pt x="14386" y="7969"/>
                      <a:pt x="14394" y="7969"/>
                    </a:cubicBezTo>
                    <a:cubicBezTo>
                      <a:pt x="14401" y="7969"/>
                      <a:pt x="14403" y="7952"/>
                      <a:pt x="14398" y="7909"/>
                    </a:cubicBezTo>
                    <a:cubicBezTo>
                      <a:pt x="14398" y="7899"/>
                      <a:pt x="14398" y="7899"/>
                      <a:pt x="14388" y="7889"/>
                    </a:cubicBezTo>
                    <a:cubicBezTo>
                      <a:pt x="14408" y="7869"/>
                      <a:pt x="14428" y="7859"/>
                      <a:pt x="14447" y="7839"/>
                    </a:cubicBezTo>
                    <a:cubicBezTo>
                      <a:pt x="14507" y="7760"/>
                      <a:pt x="14527" y="7720"/>
                      <a:pt x="14557" y="7690"/>
                    </a:cubicBezTo>
                    <a:cubicBezTo>
                      <a:pt x="14565" y="7765"/>
                      <a:pt x="14614" y="7920"/>
                      <a:pt x="14659" y="7920"/>
                    </a:cubicBezTo>
                    <a:cubicBezTo>
                      <a:pt x="14668" y="7920"/>
                      <a:pt x="14677" y="7914"/>
                      <a:pt x="14685" y="7899"/>
                    </a:cubicBezTo>
                    <a:cubicBezTo>
                      <a:pt x="14735" y="7800"/>
                      <a:pt x="14745" y="7809"/>
                      <a:pt x="14685" y="7631"/>
                    </a:cubicBezTo>
                    <a:cubicBezTo>
                      <a:pt x="14685" y="7621"/>
                      <a:pt x="14685" y="7611"/>
                      <a:pt x="14676" y="7601"/>
                    </a:cubicBezTo>
                    <a:cubicBezTo>
                      <a:pt x="14685" y="7601"/>
                      <a:pt x="14695" y="7591"/>
                      <a:pt x="14705" y="7591"/>
                    </a:cubicBezTo>
                    <a:cubicBezTo>
                      <a:pt x="14722" y="7583"/>
                      <a:pt x="14737" y="7580"/>
                      <a:pt x="14751" y="7580"/>
                    </a:cubicBezTo>
                    <a:close/>
                    <a:moveTo>
                      <a:pt x="16919" y="8248"/>
                    </a:moveTo>
                    <a:cubicBezTo>
                      <a:pt x="16929" y="8248"/>
                      <a:pt x="16941" y="8256"/>
                      <a:pt x="16956" y="8275"/>
                    </a:cubicBezTo>
                    <a:cubicBezTo>
                      <a:pt x="16966" y="8295"/>
                      <a:pt x="16976" y="8305"/>
                      <a:pt x="16986" y="8315"/>
                    </a:cubicBezTo>
                    <a:cubicBezTo>
                      <a:pt x="16966" y="8335"/>
                      <a:pt x="16956" y="8355"/>
                      <a:pt x="16946" y="8375"/>
                    </a:cubicBezTo>
                    <a:cubicBezTo>
                      <a:pt x="16936" y="8355"/>
                      <a:pt x="16936" y="8325"/>
                      <a:pt x="16926" y="8325"/>
                    </a:cubicBezTo>
                    <a:cubicBezTo>
                      <a:pt x="16916" y="8305"/>
                      <a:pt x="16887" y="8275"/>
                      <a:pt x="16897" y="8266"/>
                    </a:cubicBezTo>
                    <a:cubicBezTo>
                      <a:pt x="16902" y="8256"/>
                      <a:pt x="16909" y="8248"/>
                      <a:pt x="16919" y="8248"/>
                    </a:cubicBezTo>
                    <a:close/>
                    <a:moveTo>
                      <a:pt x="10402" y="8355"/>
                    </a:moveTo>
                    <a:lnTo>
                      <a:pt x="10402" y="8355"/>
                    </a:lnTo>
                    <a:cubicBezTo>
                      <a:pt x="10392" y="8375"/>
                      <a:pt x="10382" y="8385"/>
                      <a:pt x="10362" y="8385"/>
                    </a:cubicBezTo>
                    <a:cubicBezTo>
                      <a:pt x="10372" y="8375"/>
                      <a:pt x="10382" y="8365"/>
                      <a:pt x="10402" y="8355"/>
                    </a:cubicBezTo>
                    <a:close/>
                    <a:moveTo>
                      <a:pt x="17035" y="7849"/>
                    </a:moveTo>
                    <a:cubicBezTo>
                      <a:pt x="17055" y="7869"/>
                      <a:pt x="17075" y="7889"/>
                      <a:pt x="17095" y="7919"/>
                    </a:cubicBezTo>
                    <a:cubicBezTo>
                      <a:pt x="17178" y="8017"/>
                      <a:pt x="17250" y="8029"/>
                      <a:pt x="17328" y="8029"/>
                    </a:cubicBezTo>
                    <a:cubicBezTo>
                      <a:pt x="17352" y="8029"/>
                      <a:pt x="17377" y="8028"/>
                      <a:pt x="17402" y="8028"/>
                    </a:cubicBezTo>
                    <a:cubicBezTo>
                      <a:pt x="17392" y="8057"/>
                      <a:pt x="17402" y="8107"/>
                      <a:pt x="17412" y="8107"/>
                    </a:cubicBezTo>
                    <a:cubicBezTo>
                      <a:pt x="17432" y="8107"/>
                      <a:pt x="17462" y="8057"/>
                      <a:pt x="17482" y="8047"/>
                    </a:cubicBezTo>
                    <a:cubicBezTo>
                      <a:pt x="17491" y="8047"/>
                      <a:pt x="17501" y="8047"/>
                      <a:pt x="17511" y="8057"/>
                    </a:cubicBezTo>
                    <a:cubicBezTo>
                      <a:pt x="17531" y="8067"/>
                      <a:pt x="17541" y="8097"/>
                      <a:pt x="17551" y="8137"/>
                    </a:cubicBezTo>
                    <a:cubicBezTo>
                      <a:pt x="17551" y="8147"/>
                      <a:pt x="17551" y="8147"/>
                      <a:pt x="17561" y="8156"/>
                    </a:cubicBezTo>
                    <a:cubicBezTo>
                      <a:pt x="17561" y="8166"/>
                      <a:pt x="17561" y="8176"/>
                      <a:pt x="17571" y="8176"/>
                    </a:cubicBezTo>
                    <a:cubicBezTo>
                      <a:pt x="17531" y="8206"/>
                      <a:pt x="17511" y="8226"/>
                      <a:pt x="17501" y="8246"/>
                    </a:cubicBezTo>
                    <a:cubicBezTo>
                      <a:pt x="17472" y="8196"/>
                      <a:pt x="17521" y="8236"/>
                      <a:pt x="17472" y="8196"/>
                    </a:cubicBezTo>
                    <a:cubicBezTo>
                      <a:pt x="17465" y="8192"/>
                      <a:pt x="17460" y="8190"/>
                      <a:pt x="17456" y="8190"/>
                    </a:cubicBezTo>
                    <a:cubicBezTo>
                      <a:pt x="17442" y="8190"/>
                      <a:pt x="17444" y="8217"/>
                      <a:pt x="17452" y="8256"/>
                    </a:cubicBezTo>
                    <a:lnTo>
                      <a:pt x="17432" y="8256"/>
                    </a:lnTo>
                    <a:cubicBezTo>
                      <a:pt x="17432" y="8246"/>
                      <a:pt x="17432" y="8246"/>
                      <a:pt x="17432" y="8236"/>
                    </a:cubicBezTo>
                    <a:cubicBezTo>
                      <a:pt x="17426" y="8221"/>
                      <a:pt x="17419" y="8215"/>
                      <a:pt x="17411" y="8215"/>
                    </a:cubicBezTo>
                    <a:cubicBezTo>
                      <a:pt x="17391" y="8215"/>
                      <a:pt x="17370" y="8250"/>
                      <a:pt x="17363" y="8285"/>
                    </a:cubicBezTo>
                    <a:cubicBezTo>
                      <a:pt x="17363" y="8305"/>
                      <a:pt x="17363" y="8305"/>
                      <a:pt x="17372" y="8315"/>
                    </a:cubicBezTo>
                    <a:cubicBezTo>
                      <a:pt x="17363" y="8315"/>
                      <a:pt x="17353" y="8325"/>
                      <a:pt x="17353" y="8335"/>
                    </a:cubicBezTo>
                    <a:cubicBezTo>
                      <a:pt x="17343" y="8325"/>
                      <a:pt x="17343" y="8325"/>
                      <a:pt x="17343" y="8315"/>
                    </a:cubicBezTo>
                    <a:cubicBezTo>
                      <a:pt x="17341" y="8314"/>
                      <a:pt x="17339" y="8314"/>
                      <a:pt x="17337" y="8314"/>
                    </a:cubicBezTo>
                    <a:cubicBezTo>
                      <a:pt x="17320" y="8314"/>
                      <a:pt x="17304" y="8356"/>
                      <a:pt x="17313" y="8365"/>
                    </a:cubicBezTo>
                    <a:cubicBezTo>
                      <a:pt x="17313" y="8365"/>
                      <a:pt x="17313" y="8365"/>
                      <a:pt x="17323" y="8375"/>
                    </a:cubicBezTo>
                    <a:cubicBezTo>
                      <a:pt x="17313" y="8375"/>
                      <a:pt x="17313" y="8385"/>
                      <a:pt x="17303" y="8385"/>
                    </a:cubicBezTo>
                    <a:cubicBezTo>
                      <a:pt x="17272" y="8283"/>
                      <a:pt x="17234" y="8144"/>
                      <a:pt x="17161" y="8144"/>
                    </a:cubicBezTo>
                    <a:cubicBezTo>
                      <a:pt x="17142" y="8144"/>
                      <a:pt x="17120" y="8153"/>
                      <a:pt x="17095" y="8176"/>
                    </a:cubicBezTo>
                    <a:cubicBezTo>
                      <a:pt x="17065" y="8206"/>
                      <a:pt x="17045" y="8236"/>
                      <a:pt x="17016" y="8266"/>
                    </a:cubicBezTo>
                    <a:cubicBezTo>
                      <a:pt x="16996" y="8236"/>
                      <a:pt x="16976" y="8216"/>
                      <a:pt x="16976" y="8196"/>
                    </a:cubicBezTo>
                    <a:cubicBezTo>
                      <a:pt x="16968" y="8188"/>
                      <a:pt x="16953" y="8174"/>
                      <a:pt x="16932" y="8174"/>
                    </a:cubicBezTo>
                    <a:cubicBezTo>
                      <a:pt x="16927" y="8174"/>
                      <a:pt x="16922" y="8174"/>
                      <a:pt x="16916" y="8176"/>
                    </a:cubicBezTo>
                    <a:cubicBezTo>
                      <a:pt x="16893" y="8182"/>
                      <a:pt x="16880" y="8188"/>
                      <a:pt x="16872" y="8188"/>
                    </a:cubicBezTo>
                    <a:cubicBezTo>
                      <a:pt x="16865" y="8188"/>
                      <a:pt x="16861" y="8185"/>
                      <a:pt x="16857" y="8176"/>
                    </a:cubicBezTo>
                    <a:cubicBezTo>
                      <a:pt x="16847" y="8156"/>
                      <a:pt x="16887" y="8127"/>
                      <a:pt x="16857" y="8107"/>
                    </a:cubicBezTo>
                    <a:cubicBezTo>
                      <a:pt x="16838" y="8101"/>
                      <a:pt x="16824" y="8087"/>
                      <a:pt x="16813" y="8087"/>
                    </a:cubicBezTo>
                    <a:cubicBezTo>
                      <a:pt x="16806" y="8087"/>
                      <a:pt x="16801" y="8092"/>
                      <a:pt x="16797" y="8107"/>
                    </a:cubicBezTo>
                    <a:cubicBezTo>
                      <a:pt x="16785" y="8131"/>
                      <a:pt x="16777" y="8148"/>
                      <a:pt x="16765" y="8148"/>
                    </a:cubicBezTo>
                    <a:cubicBezTo>
                      <a:pt x="16758" y="8148"/>
                      <a:pt x="16749" y="8142"/>
                      <a:pt x="16738" y="8127"/>
                    </a:cubicBezTo>
                    <a:cubicBezTo>
                      <a:pt x="16708" y="8097"/>
                      <a:pt x="16698" y="8107"/>
                      <a:pt x="16688" y="8097"/>
                    </a:cubicBezTo>
                    <a:cubicBezTo>
                      <a:pt x="16678" y="8077"/>
                      <a:pt x="16748" y="8057"/>
                      <a:pt x="16698" y="8038"/>
                    </a:cubicBezTo>
                    <a:cubicBezTo>
                      <a:pt x="16681" y="8029"/>
                      <a:pt x="16670" y="8026"/>
                      <a:pt x="16659" y="8026"/>
                    </a:cubicBezTo>
                    <a:cubicBezTo>
                      <a:pt x="16645" y="8026"/>
                      <a:pt x="16632" y="8032"/>
                      <a:pt x="16609" y="8038"/>
                    </a:cubicBezTo>
                    <a:lnTo>
                      <a:pt x="16599" y="8038"/>
                    </a:lnTo>
                    <a:cubicBezTo>
                      <a:pt x="16599" y="8038"/>
                      <a:pt x="16589" y="8038"/>
                      <a:pt x="16579" y="8028"/>
                    </a:cubicBezTo>
                    <a:cubicBezTo>
                      <a:pt x="16569" y="8028"/>
                      <a:pt x="16559" y="8018"/>
                      <a:pt x="16540" y="8018"/>
                    </a:cubicBezTo>
                    <a:lnTo>
                      <a:pt x="16530" y="8018"/>
                    </a:lnTo>
                    <a:cubicBezTo>
                      <a:pt x="16520" y="8018"/>
                      <a:pt x="16520" y="8008"/>
                      <a:pt x="16510" y="8008"/>
                    </a:cubicBezTo>
                    <a:cubicBezTo>
                      <a:pt x="16500" y="7998"/>
                      <a:pt x="16490" y="7988"/>
                      <a:pt x="16490" y="7978"/>
                    </a:cubicBezTo>
                    <a:cubicBezTo>
                      <a:pt x="16474" y="7962"/>
                      <a:pt x="16471" y="7946"/>
                      <a:pt x="16487" y="7946"/>
                    </a:cubicBezTo>
                    <a:cubicBezTo>
                      <a:pt x="16490" y="7946"/>
                      <a:pt x="16494" y="7946"/>
                      <a:pt x="16500" y="7948"/>
                    </a:cubicBezTo>
                    <a:lnTo>
                      <a:pt x="16510" y="7948"/>
                    </a:lnTo>
                    <a:cubicBezTo>
                      <a:pt x="16520" y="7958"/>
                      <a:pt x="16530" y="7958"/>
                      <a:pt x="16540" y="7958"/>
                    </a:cubicBezTo>
                    <a:cubicBezTo>
                      <a:pt x="16559" y="7978"/>
                      <a:pt x="16559" y="7978"/>
                      <a:pt x="16589" y="7988"/>
                    </a:cubicBezTo>
                    <a:cubicBezTo>
                      <a:pt x="16601" y="7988"/>
                      <a:pt x="16610" y="7989"/>
                      <a:pt x="16617" y="7989"/>
                    </a:cubicBezTo>
                    <a:cubicBezTo>
                      <a:pt x="16635" y="7989"/>
                      <a:pt x="16637" y="7984"/>
                      <a:pt x="16609" y="7948"/>
                    </a:cubicBezTo>
                    <a:cubicBezTo>
                      <a:pt x="16599" y="7938"/>
                      <a:pt x="16589" y="7928"/>
                      <a:pt x="16579" y="7919"/>
                    </a:cubicBezTo>
                    <a:cubicBezTo>
                      <a:pt x="16569" y="7909"/>
                      <a:pt x="16559" y="7909"/>
                      <a:pt x="16559" y="7899"/>
                    </a:cubicBezTo>
                    <a:cubicBezTo>
                      <a:pt x="16545" y="7892"/>
                      <a:pt x="16536" y="7885"/>
                      <a:pt x="16550" y="7885"/>
                    </a:cubicBezTo>
                    <a:cubicBezTo>
                      <a:pt x="16555" y="7885"/>
                      <a:pt x="16565" y="7886"/>
                      <a:pt x="16579" y="7889"/>
                    </a:cubicBezTo>
                    <a:cubicBezTo>
                      <a:pt x="16589" y="7889"/>
                      <a:pt x="16599" y="7879"/>
                      <a:pt x="16599" y="7879"/>
                    </a:cubicBezTo>
                    <a:cubicBezTo>
                      <a:pt x="16617" y="7879"/>
                      <a:pt x="16625" y="7875"/>
                      <a:pt x="16630" y="7875"/>
                    </a:cubicBezTo>
                    <a:cubicBezTo>
                      <a:pt x="16638" y="7875"/>
                      <a:pt x="16642" y="7881"/>
                      <a:pt x="16659" y="7909"/>
                    </a:cubicBezTo>
                    <a:cubicBezTo>
                      <a:pt x="16680" y="7951"/>
                      <a:pt x="16701" y="7993"/>
                      <a:pt x="16708" y="7993"/>
                    </a:cubicBezTo>
                    <a:cubicBezTo>
                      <a:pt x="16711" y="7993"/>
                      <a:pt x="16711" y="7986"/>
                      <a:pt x="16708" y="7968"/>
                    </a:cubicBezTo>
                    <a:cubicBezTo>
                      <a:pt x="16698" y="7909"/>
                      <a:pt x="16688" y="7928"/>
                      <a:pt x="16688" y="7889"/>
                    </a:cubicBezTo>
                    <a:cubicBezTo>
                      <a:pt x="16688" y="7889"/>
                      <a:pt x="16688" y="7879"/>
                      <a:pt x="16688" y="7869"/>
                    </a:cubicBezTo>
                    <a:cubicBezTo>
                      <a:pt x="16728" y="7919"/>
                      <a:pt x="16778" y="7948"/>
                      <a:pt x="16807" y="7968"/>
                    </a:cubicBezTo>
                    <a:lnTo>
                      <a:pt x="16817" y="7968"/>
                    </a:lnTo>
                    <a:cubicBezTo>
                      <a:pt x="16843" y="7979"/>
                      <a:pt x="16866" y="7985"/>
                      <a:pt x="16885" y="7985"/>
                    </a:cubicBezTo>
                    <a:cubicBezTo>
                      <a:pt x="16917" y="7985"/>
                      <a:pt x="16936" y="7969"/>
                      <a:pt x="16936" y="7938"/>
                    </a:cubicBezTo>
                    <a:cubicBezTo>
                      <a:pt x="16949" y="7958"/>
                      <a:pt x="16967" y="7986"/>
                      <a:pt x="16977" y="7986"/>
                    </a:cubicBezTo>
                    <a:cubicBezTo>
                      <a:pt x="16982" y="7986"/>
                      <a:pt x="16986" y="7979"/>
                      <a:pt x="16986" y="7958"/>
                    </a:cubicBezTo>
                    <a:cubicBezTo>
                      <a:pt x="16986" y="7899"/>
                      <a:pt x="16916" y="7889"/>
                      <a:pt x="16956" y="7869"/>
                    </a:cubicBezTo>
                    <a:cubicBezTo>
                      <a:pt x="16968" y="7857"/>
                      <a:pt x="16981" y="7855"/>
                      <a:pt x="16993" y="7855"/>
                    </a:cubicBezTo>
                    <a:cubicBezTo>
                      <a:pt x="17003" y="7855"/>
                      <a:pt x="17012" y="7857"/>
                      <a:pt x="17020" y="7857"/>
                    </a:cubicBezTo>
                    <a:cubicBezTo>
                      <a:pt x="17027" y="7857"/>
                      <a:pt x="17032" y="7855"/>
                      <a:pt x="17035" y="7849"/>
                    </a:cubicBezTo>
                    <a:close/>
                    <a:moveTo>
                      <a:pt x="5791" y="7700"/>
                    </a:moveTo>
                    <a:cubicBezTo>
                      <a:pt x="5801" y="7710"/>
                      <a:pt x="5811" y="7720"/>
                      <a:pt x="5821" y="7720"/>
                    </a:cubicBezTo>
                    <a:cubicBezTo>
                      <a:pt x="5821" y="7720"/>
                      <a:pt x="5826" y="7723"/>
                      <a:pt x="5831" y="7723"/>
                    </a:cubicBezTo>
                    <a:cubicBezTo>
                      <a:pt x="5836" y="7723"/>
                      <a:pt x="5841" y="7720"/>
                      <a:pt x="5841" y="7710"/>
                    </a:cubicBezTo>
                    <a:cubicBezTo>
                      <a:pt x="5960" y="7750"/>
                      <a:pt x="5970" y="7809"/>
                      <a:pt x="6010" y="7899"/>
                    </a:cubicBezTo>
                    <a:cubicBezTo>
                      <a:pt x="5960" y="8067"/>
                      <a:pt x="6089" y="8097"/>
                      <a:pt x="6158" y="8097"/>
                    </a:cubicBezTo>
                    <a:cubicBezTo>
                      <a:pt x="6188" y="8127"/>
                      <a:pt x="6218" y="8147"/>
                      <a:pt x="6247" y="8156"/>
                    </a:cubicBezTo>
                    <a:cubicBezTo>
                      <a:pt x="6236" y="8180"/>
                      <a:pt x="6245" y="8189"/>
                      <a:pt x="6266" y="8189"/>
                    </a:cubicBezTo>
                    <a:cubicBezTo>
                      <a:pt x="6281" y="8189"/>
                      <a:pt x="6302" y="8185"/>
                      <a:pt x="6327" y="8176"/>
                    </a:cubicBezTo>
                    <a:cubicBezTo>
                      <a:pt x="6334" y="8174"/>
                      <a:pt x="6340" y="8172"/>
                      <a:pt x="6346" y="8172"/>
                    </a:cubicBezTo>
                    <a:cubicBezTo>
                      <a:pt x="6422" y="8172"/>
                      <a:pt x="6393" y="8404"/>
                      <a:pt x="6347" y="8404"/>
                    </a:cubicBezTo>
                    <a:cubicBezTo>
                      <a:pt x="6308" y="8404"/>
                      <a:pt x="6194" y="8235"/>
                      <a:pt x="6124" y="8235"/>
                    </a:cubicBezTo>
                    <a:cubicBezTo>
                      <a:pt x="6122" y="8235"/>
                      <a:pt x="6120" y="8236"/>
                      <a:pt x="6119" y="8236"/>
                    </a:cubicBezTo>
                    <a:cubicBezTo>
                      <a:pt x="6099" y="8246"/>
                      <a:pt x="6089" y="8256"/>
                      <a:pt x="6079" y="8256"/>
                    </a:cubicBezTo>
                    <a:cubicBezTo>
                      <a:pt x="6059" y="8246"/>
                      <a:pt x="6039" y="8236"/>
                      <a:pt x="6010" y="8216"/>
                    </a:cubicBezTo>
                    <a:cubicBezTo>
                      <a:pt x="6010" y="8206"/>
                      <a:pt x="6010" y="8196"/>
                      <a:pt x="5980" y="8196"/>
                    </a:cubicBezTo>
                    <a:cubicBezTo>
                      <a:pt x="5970" y="8196"/>
                      <a:pt x="5960" y="8196"/>
                      <a:pt x="5940" y="8206"/>
                    </a:cubicBezTo>
                    <a:cubicBezTo>
                      <a:pt x="5930" y="8196"/>
                      <a:pt x="5920" y="8196"/>
                      <a:pt x="5920" y="8196"/>
                    </a:cubicBezTo>
                    <a:cubicBezTo>
                      <a:pt x="5920" y="8156"/>
                      <a:pt x="5950" y="8147"/>
                      <a:pt x="5960" y="8147"/>
                    </a:cubicBezTo>
                    <a:cubicBezTo>
                      <a:pt x="5970" y="8147"/>
                      <a:pt x="5950" y="8117"/>
                      <a:pt x="5950" y="8117"/>
                    </a:cubicBezTo>
                    <a:cubicBezTo>
                      <a:pt x="5950" y="8117"/>
                      <a:pt x="5861" y="8117"/>
                      <a:pt x="5851" y="8087"/>
                    </a:cubicBezTo>
                    <a:cubicBezTo>
                      <a:pt x="5835" y="8071"/>
                      <a:pt x="5858" y="8042"/>
                      <a:pt x="5846" y="8042"/>
                    </a:cubicBezTo>
                    <a:cubicBezTo>
                      <a:pt x="5843" y="8042"/>
                      <a:pt x="5839" y="8044"/>
                      <a:pt x="5831" y="8047"/>
                    </a:cubicBezTo>
                    <a:cubicBezTo>
                      <a:pt x="5811" y="8057"/>
                      <a:pt x="5801" y="8057"/>
                      <a:pt x="5801" y="8067"/>
                    </a:cubicBezTo>
                    <a:cubicBezTo>
                      <a:pt x="5801" y="8057"/>
                      <a:pt x="5801" y="8038"/>
                      <a:pt x="5801" y="8018"/>
                    </a:cubicBezTo>
                    <a:cubicBezTo>
                      <a:pt x="5801" y="8018"/>
                      <a:pt x="5791" y="7998"/>
                      <a:pt x="5791" y="7988"/>
                    </a:cubicBezTo>
                    <a:lnTo>
                      <a:pt x="5791" y="7988"/>
                    </a:lnTo>
                    <a:cubicBezTo>
                      <a:pt x="5799" y="7993"/>
                      <a:pt x="5805" y="7996"/>
                      <a:pt x="5810" y="7996"/>
                    </a:cubicBezTo>
                    <a:cubicBezTo>
                      <a:pt x="5824" y="7996"/>
                      <a:pt x="5826" y="7975"/>
                      <a:pt x="5811" y="7938"/>
                    </a:cubicBezTo>
                    <a:cubicBezTo>
                      <a:pt x="5796" y="7901"/>
                      <a:pt x="5770" y="7869"/>
                      <a:pt x="5775" y="7869"/>
                    </a:cubicBezTo>
                    <a:cubicBezTo>
                      <a:pt x="5777" y="7869"/>
                      <a:pt x="5782" y="7872"/>
                      <a:pt x="5791" y="7879"/>
                    </a:cubicBezTo>
                    <a:cubicBezTo>
                      <a:pt x="5831" y="7899"/>
                      <a:pt x="5821" y="7889"/>
                      <a:pt x="5841" y="7928"/>
                    </a:cubicBezTo>
                    <a:cubicBezTo>
                      <a:pt x="5855" y="7949"/>
                      <a:pt x="5889" y="8000"/>
                      <a:pt x="5900" y="8000"/>
                    </a:cubicBezTo>
                    <a:cubicBezTo>
                      <a:pt x="5905" y="8000"/>
                      <a:pt x="5906" y="7991"/>
                      <a:pt x="5900" y="7968"/>
                    </a:cubicBezTo>
                    <a:cubicBezTo>
                      <a:pt x="5881" y="7899"/>
                      <a:pt x="5871" y="7919"/>
                      <a:pt x="5851" y="7869"/>
                    </a:cubicBezTo>
                    <a:cubicBezTo>
                      <a:pt x="5831" y="7819"/>
                      <a:pt x="5841" y="7770"/>
                      <a:pt x="5811" y="7760"/>
                    </a:cubicBezTo>
                    <a:cubicBezTo>
                      <a:pt x="5791" y="7760"/>
                      <a:pt x="5762" y="7770"/>
                      <a:pt x="5752" y="7770"/>
                    </a:cubicBezTo>
                    <a:cubicBezTo>
                      <a:pt x="5752" y="7760"/>
                      <a:pt x="5752" y="7750"/>
                      <a:pt x="5752" y="7740"/>
                    </a:cubicBezTo>
                    <a:cubicBezTo>
                      <a:pt x="5764" y="7744"/>
                      <a:pt x="5778" y="7748"/>
                      <a:pt x="5786" y="7748"/>
                    </a:cubicBezTo>
                    <a:cubicBezTo>
                      <a:pt x="5799" y="7748"/>
                      <a:pt x="5801" y="7740"/>
                      <a:pt x="5772" y="7710"/>
                    </a:cubicBezTo>
                    <a:cubicBezTo>
                      <a:pt x="5781" y="7700"/>
                      <a:pt x="5781" y="7700"/>
                      <a:pt x="5791" y="7700"/>
                    </a:cubicBezTo>
                    <a:close/>
                    <a:moveTo>
                      <a:pt x="16738" y="8246"/>
                    </a:moveTo>
                    <a:cubicBezTo>
                      <a:pt x="16738" y="8246"/>
                      <a:pt x="16748" y="8246"/>
                      <a:pt x="16748" y="8256"/>
                    </a:cubicBezTo>
                    <a:cubicBezTo>
                      <a:pt x="16756" y="8281"/>
                      <a:pt x="16807" y="8320"/>
                      <a:pt x="16834" y="8320"/>
                    </a:cubicBezTo>
                    <a:cubicBezTo>
                      <a:pt x="16839" y="8320"/>
                      <a:pt x="16844" y="8318"/>
                      <a:pt x="16847" y="8315"/>
                    </a:cubicBezTo>
                    <a:cubicBezTo>
                      <a:pt x="16850" y="8310"/>
                      <a:pt x="16854" y="8308"/>
                      <a:pt x="16859" y="8308"/>
                    </a:cubicBezTo>
                    <a:cubicBezTo>
                      <a:pt x="16879" y="8308"/>
                      <a:pt x="16906" y="8358"/>
                      <a:pt x="16906" y="8375"/>
                    </a:cubicBezTo>
                    <a:cubicBezTo>
                      <a:pt x="16906" y="8385"/>
                      <a:pt x="16906" y="8394"/>
                      <a:pt x="16906" y="8404"/>
                    </a:cubicBezTo>
                    <a:cubicBezTo>
                      <a:pt x="16900" y="8407"/>
                      <a:pt x="16893" y="8408"/>
                      <a:pt x="16886" y="8408"/>
                    </a:cubicBezTo>
                    <a:cubicBezTo>
                      <a:pt x="16862" y="8408"/>
                      <a:pt x="16836" y="8393"/>
                      <a:pt x="16797" y="8355"/>
                    </a:cubicBezTo>
                    <a:cubicBezTo>
                      <a:pt x="16768" y="8315"/>
                      <a:pt x="16748" y="8275"/>
                      <a:pt x="16738" y="8246"/>
                    </a:cubicBezTo>
                    <a:close/>
                    <a:moveTo>
                      <a:pt x="3553" y="8440"/>
                    </a:moveTo>
                    <a:cubicBezTo>
                      <a:pt x="3566" y="8440"/>
                      <a:pt x="3529" y="8480"/>
                      <a:pt x="3521" y="8513"/>
                    </a:cubicBezTo>
                    <a:cubicBezTo>
                      <a:pt x="3511" y="8504"/>
                      <a:pt x="3491" y="8484"/>
                      <a:pt x="3481" y="8474"/>
                    </a:cubicBezTo>
                    <a:cubicBezTo>
                      <a:pt x="3491" y="8464"/>
                      <a:pt x="3511" y="8454"/>
                      <a:pt x="3541" y="8444"/>
                    </a:cubicBezTo>
                    <a:cubicBezTo>
                      <a:pt x="3547" y="8441"/>
                      <a:pt x="3551" y="8440"/>
                      <a:pt x="3553" y="8440"/>
                    </a:cubicBezTo>
                    <a:close/>
                    <a:moveTo>
                      <a:pt x="2797" y="8484"/>
                    </a:moveTo>
                    <a:cubicBezTo>
                      <a:pt x="2817" y="8484"/>
                      <a:pt x="2837" y="8494"/>
                      <a:pt x="2847" y="8523"/>
                    </a:cubicBezTo>
                    <a:cubicBezTo>
                      <a:pt x="2840" y="8530"/>
                      <a:pt x="2828" y="8537"/>
                      <a:pt x="2818" y="8537"/>
                    </a:cubicBezTo>
                    <a:cubicBezTo>
                      <a:pt x="2814" y="8537"/>
                      <a:pt x="2810" y="8536"/>
                      <a:pt x="2807" y="8533"/>
                    </a:cubicBezTo>
                    <a:cubicBezTo>
                      <a:pt x="2787" y="8504"/>
                      <a:pt x="2767" y="8494"/>
                      <a:pt x="2797" y="8484"/>
                    </a:cubicBezTo>
                    <a:close/>
                    <a:moveTo>
                      <a:pt x="9099" y="8242"/>
                    </a:moveTo>
                    <a:cubicBezTo>
                      <a:pt x="9107" y="8242"/>
                      <a:pt x="9115" y="8243"/>
                      <a:pt x="9123" y="8246"/>
                    </a:cubicBezTo>
                    <a:cubicBezTo>
                      <a:pt x="9123" y="8285"/>
                      <a:pt x="9103" y="8305"/>
                      <a:pt x="9163" y="8355"/>
                    </a:cubicBezTo>
                    <a:cubicBezTo>
                      <a:pt x="9173" y="8365"/>
                      <a:pt x="9182" y="8365"/>
                      <a:pt x="9192" y="8365"/>
                    </a:cubicBezTo>
                    <a:cubicBezTo>
                      <a:pt x="9163" y="8394"/>
                      <a:pt x="9163" y="8414"/>
                      <a:pt x="9123" y="8484"/>
                    </a:cubicBezTo>
                    <a:cubicBezTo>
                      <a:pt x="9103" y="8513"/>
                      <a:pt x="9083" y="8533"/>
                      <a:pt x="9063" y="8543"/>
                    </a:cubicBezTo>
                    <a:cubicBezTo>
                      <a:pt x="9044" y="8513"/>
                      <a:pt x="9034" y="8504"/>
                      <a:pt x="9024" y="8484"/>
                    </a:cubicBezTo>
                    <a:cubicBezTo>
                      <a:pt x="9031" y="8440"/>
                      <a:pt x="9022" y="8392"/>
                      <a:pt x="9002" y="8392"/>
                    </a:cubicBezTo>
                    <a:cubicBezTo>
                      <a:pt x="8994" y="8392"/>
                      <a:pt x="8985" y="8398"/>
                      <a:pt x="8974" y="8414"/>
                    </a:cubicBezTo>
                    <a:cubicBezTo>
                      <a:pt x="8954" y="8404"/>
                      <a:pt x="8935" y="8394"/>
                      <a:pt x="8915" y="8375"/>
                    </a:cubicBezTo>
                    <a:cubicBezTo>
                      <a:pt x="8905" y="8365"/>
                      <a:pt x="8915" y="8345"/>
                      <a:pt x="8925" y="8335"/>
                    </a:cubicBezTo>
                    <a:cubicBezTo>
                      <a:pt x="8935" y="8325"/>
                      <a:pt x="8954" y="8315"/>
                      <a:pt x="8964" y="8305"/>
                    </a:cubicBezTo>
                    <a:cubicBezTo>
                      <a:pt x="8984" y="8325"/>
                      <a:pt x="8974" y="8375"/>
                      <a:pt x="9034" y="8404"/>
                    </a:cubicBezTo>
                    <a:cubicBezTo>
                      <a:pt x="9072" y="8430"/>
                      <a:pt x="9110" y="8468"/>
                      <a:pt x="9119" y="8468"/>
                    </a:cubicBezTo>
                    <a:cubicBezTo>
                      <a:pt x="9125" y="8468"/>
                      <a:pt x="9121" y="8456"/>
                      <a:pt x="9103" y="8424"/>
                    </a:cubicBezTo>
                    <a:cubicBezTo>
                      <a:pt x="9054" y="8335"/>
                      <a:pt x="9014" y="8345"/>
                      <a:pt x="9024" y="8275"/>
                    </a:cubicBezTo>
                    <a:cubicBezTo>
                      <a:pt x="9024" y="8275"/>
                      <a:pt x="9024" y="8275"/>
                      <a:pt x="9024" y="8266"/>
                    </a:cubicBezTo>
                    <a:lnTo>
                      <a:pt x="9034" y="8266"/>
                    </a:lnTo>
                    <a:cubicBezTo>
                      <a:pt x="9055" y="8251"/>
                      <a:pt x="9077" y="8242"/>
                      <a:pt x="9099" y="8242"/>
                    </a:cubicBezTo>
                    <a:close/>
                    <a:moveTo>
                      <a:pt x="3660" y="8523"/>
                    </a:moveTo>
                    <a:cubicBezTo>
                      <a:pt x="3660" y="8523"/>
                      <a:pt x="3660" y="8533"/>
                      <a:pt x="3669" y="8553"/>
                    </a:cubicBezTo>
                    <a:cubicBezTo>
                      <a:pt x="3653" y="8557"/>
                      <a:pt x="3638" y="8560"/>
                      <a:pt x="3625" y="8560"/>
                    </a:cubicBezTo>
                    <a:cubicBezTo>
                      <a:pt x="3605" y="8560"/>
                      <a:pt x="3588" y="8555"/>
                      <a:pt x="3570" y="8543"/>
                    </a:cubicBezTo>
                    <a:cubicBezTo>
                      <a:pt x="3560" y="8543"/>
                      <a:pt x="3551" y="8533"/>
                      <a:pt x="3551" y="8533"/>
                    </a:cubicBezTo>
                    <a:lnTo>
                      <a:pt x="3620" y="8533"/>
                    </a:lnTo>
                    <a:cubicBezTo>
                      <a:pt x="3640" y="8533"/>
                      <a:pt x="3660" y="8523"/>
                      <a:pt x="3660" y="8523"/>
                    </a:cubicBezTo>
                    <a:close/>
                    <a:moveTo>
                      <a:pt x="9222" y="8266"/>
                    </a:moveTo>
                    <a:cubicBezTo>
                      <a:pt x="9262" y="8285"/>
                      <a:pt x="9301" y="8305"/>
                      <a:pt x="9351" y="8325"/>
                    </a:cubicBezTo>
                    <a:cubicBezTo>
                      <a:pt x="9376" y="8362"/>
                      <a:pt x="9397" y="8392"/>
                      <a:pt x="9406" y="8392"/>
                    </a:cubicBezTo>
                    <a:cubicBezTo>
                      <a:pt x="9412" y="8392"/>
                      <a:pt x="9414" y="8381"/>
                      <a:pt x="9410" y="8355"/>
                    </a:cubicBezTo>
                    <a:lnTo>
                      <a:pt x="9420" y="8355"/>
                    </a:lnTo>
                    <a:cubicBezTo>
                      <a:pt x="9589" y="8444"/>
                      <a:pt x="9440" y="8513"/>
                      <a:pt x="9301" y="8583"/>
                    </a:cubicBezTo>
                    <a:cubicBezTo>
                      <a:pt x="9301" y="8573"/>
                      <a:pt x="9301" y="8573"/>
                      <a:pt x="9301" y="8573"/>
                    </a:cubicBezTo>
                    <a:cubicBezTo>
                      <a:pt x="9282" y="8533"/>
                      <a:pt x="9311" y="8484"/>
                      <a:pt x="9301" y="8484"/>
                    </a:cubicBezTo>
                    <a:cubicBezTo>
                      <a:pt x="9301" y="8474"/>
                      <a:pt x="9311" y="8474"/>
                      <a:pt x="9311" y="8464"/>
                    </a:cubicBezTo>
                    <a:cubicBezTo>
                      <a:pt x="9311" y="8434"/>
                      <a:pt x="9291" y="8355"/>
                      <a:pt x="9252" y="8345"/>
                    </a:cubicBezTo>
                    <a:cubicBezTo>
                      <a:pt x="9252" y="8335"/>
                      <a:pt x="9242" y="8305"/>
                      <a:pt x="9232" y="8275"/>
                    </a:cubicBezTo>
                    <a:cubicBezTo>
                      <a:pt x="9232" y="8275"/>
                      <a:pt x="9222" y="8266"/>
                      <a:pt x="9222" y="8266"/>
                    </a:cubicBezTo>
                    <a:close/>
                    <a:moveTo>
                      <a:pt x="17710" y="8642"/>
                    </a:moveTo>
                    <a:cubicBezTo>
                      <a:pt x="17697" y="8642"/>
                      <a:pt x="17682" y="8646"/>
                      <a:pt x="17664" y="8649"/>
                    </a:cubicBezTo>
                    <a:lnTo>
                      <a:pt x="17664" y="8649"/>
                    </a:lnTo>
                    <a:cubicBezTo>
                      <a:pt x="17675" y="8642"/>
                      <a:pt x="17692" y="8642"/>
                      <a:pt x="17710" y="8642"/>
                    </a:cubicBezTo>
                    <a:close/>
                    <a:moveTo>
                      <a:pt x="17364" y="8417"/>
                    </a:moveTo>
                    <a:cubicBezTo>
                      <a:pt x="17374" y="8417"/>
                      <a:pt x="17377" y="8461"/>
                      <a:pt x="17392" y="8484"/>
                    </a:cubicBezTo>
                    <a:cubicBezTo>
                      <a:pt x="17398" y="8489"/>
                      <a:pt x="17407" y="8495"/>
                      <a:pt x="17419" y="8495"/>
                    </a:cubicBezTo>
                    <a:cubicBezTo>
                      <a:pt x="17428" y="8495"/>
                      <a:pt x="17439" y="8492"/>
                      <a:pt x="17452" y="8484"/>
                    </a:cubicBezTo>
                    <a:cubicBezTo>
                      <a:pt x="17466" y="8498"/>
                      <a:pt x="17478" y="8503"/>
                      <a:pt x="17489" y="8503"/>
                    </a:cubicBezTo>
                    <a:cubicBezTo>
                      <a:pt x="17508" y="8503"/>
                      <a:pt x="17526" y="8486"/>
                      <a:pt x="17551" y="8474"/>
                    </a:cubicBezTo>
                    <a:cubicBezTo>
                      <a:pt x="17558" y="8471"/>
                      <a:pt x="17563" y="8470"/>
                      <a:pt x="17566" y="8470"/>
                    </a:cubicBezTo>
                    <a:cubicBezTo>
                      <a:pt x="17590" y="8470"/>
                      <a:pt x="17524" y="8528"/>
                      <a:pt x="17541" y="8563"/>
                    </a:cubicBezTo>
                    <a:cubicBezTo>
                      <a:pt x="17551" y="8573"/>
                      <a:pt x="17561" y="8573"/>
                      <a:pt x="17571" y="8573"/>
                    </a:cubicBezTo>
                    <a:cubicBezTo>
                      <a:pt x="17610" y="8573"/>
                      <a:pt x="17670" y="8553"/>
                      <a:pt x="17670" y="8553"/>
                    </a:cubicBezTo>
                    <a:cubicBezTo>
                      <a:pt x="17670" y="8553"/>
                      <a:pt x="17690" y="8593"/>
                      <a:pt x="17670" y="8593"/>
                    </a:cubicBezTo>
                    <a:cubicBezTo>
                      <a:pt x="17667" y="8593"/>
                      <a:pt x="17663" y="8592"/>
                      <a:pt x="17659" y="8592"/>
                    </a:cubicBezTo>
                    <a:cubicBezTo>
                      <a:pt x="17650" y="8592"/>
                      <a:pt x="17637" y="8597"/>
                      <a:pt x="17630" y="8632"/>
                    </a:cubicBezTo>
                    <a:cubicBezTo>
                      <a:pt x="17630" y="8644"/>
                      <a:pt x="17632" y="8650"/>
                      <a:pt x="17635" y="8652"/>
                    </a:cubicBezTo>
                    <a:lnTo>
                      <a:pt x="17635" y="8652"/>
                    </a:lnTo>
                    <a:cubicBezTo>
                      <a:pt x="17633" y="8652"/>
                      <a:pt x="17632" y="8652"/>
                      <a:pt x="17630" y="8652"/>
                    </a:cubicBezTo>
                    <a:cubicBezTo>
                      <a:pt x="17491" y="8474"/>
                      <a:pt x="17412" y="8563"/>
                      <a:pt x="17353" y="8494"/>
                    </a:cubicBezTo>
                    <a:cubicBezTo>
                      <a:pt x="17343" y="8484"/>
                      <a:pt x="17343" y="8464"/>
                      <a:pt x="17333" y="8454"/>
                    </a:cubicBezTo>
                    <a:cubicBezTo>
                      <a:pt x="17343" y="8454"/>
                      <a:pt x="17353" y="8444"/>
                      <a:pt x="17353" y="8434"/>
                    </a:cubicBezTo>
                    <a:cubicBezTo>
                      <a:pt x="17358" y="8422"/>
                      <a:pt x="17361" y="8417"/>
                      <a:pt x="17364" y="8417"/>
                    </a:cubicBezTo>
                    <a:close/>
                    <a:moveTo>
                      <a:pt x="19952" y="8637"/>
                    </a:moveTo>
                    <a:cubicBezTo>
                      <a:pt x="19944" y="8644"/>
                      <a:pt x="19937" y="8653"/>
                      <a:pt x="19931" y="8662"/>
                    </a:cubicBezTo>
                    <a:cubicBezTo>
                      <a:pt x="19938" y="8653"/>
                      <a:pt x="19945" y="8645"/>
                      <a:pt x="19952" y="8637"/>
                    </a:cubicBezTo>
                    <a:close/>
                    <a:moveTo>
                      <a:pt x="2886" y="8827"/>
                    </a:moveTo>
                    <a:cubicBezTo>
                      <a:pt x="2896" y="8827"/>
                      <a:pt x="2909" y="8834"/>
                      <a:pt x="2926" y="8851"/>
                    </a:cubicBezTo>
                    <a:cubicBezTo>
                      <a:pt x="2926" y="8851"/>
                      <a:pt x="2926" y="8860"/>
                      <a:pt x="2926" y="8860"/>
                    </a:cubicBezTo>
                    <a:lnTo>
                      <a:pt x="2876" y="8860"/>
                    </a:lnTo>
                    <a:cubicBezTo>
                      <a:pt x="2866" y="8851"/>
                      <a:pt x="2866" y="8841"/>
                      <a:pt x="2866" y="8841"/>
                    </a:cubicBezTo>
                    <a:cubicBezTo>
                      <a:pt x="2871" y="8832"/>
                      <a:pt x="2877" y="8827"/>
                      <a:pt x="2886" y="8827"/>
                    </a:cubicBezTo>
                    <a:close/>
                    <a:moveTo>
                      <a:pt x="3509" y="7856"/>
                    </a:moveTo>
                    <a:cubicBezTo>
                      <a:pt x="3513" y="7856"/>
                      <a:pt x="3517" y="7857"/>
                      <a:pt x="3521" y="7859"/>
                    </a:cubicBezTo>
                    <a:cubicBezTo>
                      <a:pt x="3521" y="7889"/>
                      <a:pt x="3511" y="7899"/>
                      <a:pt x="3491" y="7909"/>
                    </a:cubicBezTo>
                    <a:cubicBezTo>
                      <a:pt x="3491" y="7934"/>
                      <a:pt x="3470" y="7952"/>
                      <a:pt x="3446" y="7980"/>
                    </a:cubicBezTo>
                    <a:lnTo>
                      <a:pt x="3446" y="7980"/>
                    </a:lnTo>
                    <a:cubicBezTo>
                      <a:pt x="3456" y="7972"/>
                      <a:pt x="3468" y="7968"/>
                      <a:pt x="3481" y="7968"/>
                    </a:cubicBezTo>
                    <a:cubicBezTo>
                      <a:pt x="3491" y="7968"/>
                      <a:pt x="3501" y="7988"/>
                      <a:pt x="3501" y="7998"/>
                    </a:cubicBezTo>
                    <a:cubicBezTo>
                      <a:pt x="3541" y="7968"/>
                      <a:pt x="3531" y="7928"/>
                      <a:pt x="3560" y="7919"/>
                    </a:cubicBezTo>
                    <a:cubicBezTo>
                      <a:pt x="3560" y="7914"/>
                      <a:pt x="3563" y="7911"/>
                      <a:pt x="3567" y="7911"/>
                    </a:cubicBezTo>
                    <a:cubicBezTo>
                      <a:pt x="3570" y="7911"/>
                      <a:pt x="3575" y="7914"/>
                      <a:pt x="3580" y="7919"/>
                    </a:cubicBezTo>
                    <a:cubicBezTo>
                      <a:pt x="3580" y="7938"/>
                      <a:pt x="3580" y="7968"/>
                      <a:pt x="3580" y="7998"/>
                    </a:cubicBezTo>
                    <a:cubicBezTo>
                      <a:pt x="3570" y="8008"/>
                      <a:pt x="3551" y="8018"/>
                      <a:pt x="3521" y="8038"/>
                    </a:cubicBezTo>
                    <a:cubicBezTo>
                      <a:pt x="3531" y="8057"/>
                      <a:pt x="3531" y="8067"/>
                      <a:pt x="3541" y="8097"/>
                    </a:cubicBezTo>
                    <a:cubicBezTo>
                      <a:pt x="3541" y="8107"/>
                      <a:pt x="3551" y="8117"/>
                      <a:pt x="3560" y="8117"/>
                    </a:cubicBezTo>
                    <a:cubicBezTo>
                      <a:pt x="3553" y="8155"/>
                      <a:pt x="3569" y="8170"/>
                      <a:pt x="3600" y="8170"/>
                    </a:cubicBezTo>
                    <a:cubicBezTo>
                      <a:pt x="3609" y="8170"/>
                      <a:pt x="3619" y="8169"/>
                      <a:pt x="3630" y="8166"/>
                    </a:cubicBezTo>
                    <a:lnTo>
                      <a:pt x="3630" y="8166"/>
                    </a:lnTo>
                    <a:cubicBezTo>
                      <a:pt x="3639" y="8221"/>
                      <a:pt x="3615" y="8240"/>
                      <a:pt x="3583" y="8240"/>
                    </a:cubicBezTo>
                    <a:cubicBezTo>
                      <a:pt x="3545" y="8240"/>
                      <a:pt x="3497" y="8213"/>
                      <a:pt x="3481" y="8186"/>
                    </a:cubicBezTo>
                    <a:cubicBezTo>
                      <a:pt x="3466" y="8161"/>
                      <a:pt x="3471" y="8159"/>
                      <a:pt x="3474" y="8159"/>
                    </a:cubicBezTo>
                    <a:cubicBezTo>
                      <a:pt x="3474" y="8159"/>
                      <a:pt x="3474" y="8159"/>
                      <a:pt x="3474" y="8159"/>
                    </a:cubicBezTo>
                    <a:lnTo>
                      <a:pt x="3474" y="8159"/>
                    </a:lnTo>
                    <a:cubicBezTo>
                      <a:pt x="3473" y="8159"/>
                      <a:pt x="3468" y="8156"/>
                      <a:pt x="3451" y="8147"/>
                    </a:cubicBezTo>
                    <a:cubicBezTo>
                      <a:pt x="3446" y="8142"/>
                      <a:pt x="3444" y="8142"/>
                      <a:pt x="3443" y="8142"/>
                    </a:cubicBezTo>
                    <a:cubicBezTo>
                      <a:pt x="3441" y="8142"/>
                      <a:pt x="3441" y="8142"/>
                      <a:pt x="3441" y="8137"/>
                    </a:cubicBezTo>
                    <a:cubicBezTo>
                      <a:pt x="3432" y="8147"/>
                      <a:pt x="3432" y="8156"/>
                      <a:pt x="3422" y="8166"/>
                    </a:cubicBezTo>
                    <a:cubicBezTo>
                      <a:pt x="3422" y="8186"/>
                      <a:pt x="3432" y="8236"/>
                      <a:pt x="3451" y="8275"/>
                    </a:cubicBezTo>
                    <a:cubicBezTo>
                      <a:pt x="3479" y="8331"/>
                      <a:pt x="3492" y="8367"/>
                      <a:pt x="3481" y="8367"/>
                    </a:cubicBezTo>
                    <a:cubicBezTo>
                      <a:pt x="3476" y="8367"/>
                      <a:pt x="3466" y="8360"/>
                      <a:pt x="3451" y="8345"/>
                    </a:cubicBezTo>
                    <a:cubicBezTo>
                      <a:pt x="3402" y="8305"/>
                      <a:pt x="3422" y="8246"/>
                      <a:pt x="3402" y="8186"/>
                    </a:cubicBezTo>
                    <a:cubicBezTo>
                      <a:pt x="3402" y="8176"/>
                      <a:pt x="3402" y="8176"/>
                      <a:pt x="3392" y="8176"/>
                    </a:cubicBezTo>
                    <a:cubicBezTo>
                      <a:pt x="3387" y="8181"/>
                      <a:pt x="3379" y="8184"/>
                      <a:pt x="3372" y="8184"/>
                    </a:cubicBezTo>
                    <a:cubicBezTo>
                      <a:pt x="3365" y="8184"/>
                      <a:pt x="3357" y="8181"/>
                      <a:pt x="3352" y="8176"/>
                    </a:cubicBezTo>
                    <a:cubicBezTo>
                      <a:pt x="3342" y="8196"/>
                      <a:pt x="3332" y="8216"/>
                      <a:pt x="3332" y="8236"/>
                    </a:cubicBezTo>
                    <a:cubicBezTo>
                      <a:pt x="3322" y="8285"/>
                      <a:pt x="3352" y="8246"/>
                      <a:pt x="3392" y="8315"/>
                    </a:cubicBezTo>
                    <a:cubicBezTo>
                      <a:pt x="3412" y="8355"/>
                      <a:pt x="3441" y="8424"/>
                      <a:pt x="3432" y="8424"/>
                    </a:cubicBezTo>
                    <a:cubicBezTo>
                      <a:pt x="3422" y="8414"/>
                      <a:pt x="3412" y="8404"/>
                      <a:pt x="3402" y="8394"/>
                    </a:cubicBezTo>
                    <a:cubicBezTo>
                      <a:pt x="3392" y="8385"/>
                      <a:pt x="3382" y="8385"/>
                      <a:pt x="3372" y="8375"/>
                    </a:cubicBezTo>
                    <a:cubicBezTo>
                      <a:pt x="3362" y="8365"/>
                      <a:pt x="3362" y="8365"/>
                      <a:pt x="3352" y="8345"/>
                    </a:cubicBezTo>
                    <a:cubicBezTo>
                      <a:pt x="3313" y="8315"/>
                      <a:pt x="3322" y="8275"/>
                      <a:pt x="3303" y="8266"/>
                    </a:cubicBezTo>
                    <a:cubicBezTo>
                      <a:pt x="3302" y="8265"/>
                      <a:pt x="3301" y="8264"/>
                      <a:pt x="3300" y="8264"/>
                    </a:cubicBezTo>
                    <a:cubicBezTo>
                      <a:pt x="3288" y="8264"/>
                      <a:pt x="3264" y="8307"/>
                      <a:pt x="3273" y="8325"/>
                    </a:cubicBezTo>
                    <a:cubicBezTo>
                      <a:pt x="3293" y="8335"/>
                      <a:pt x="3293" y="8345"/>
                      <a:pt x="3313" y="8355"/>
                    </a:cubicBezTo>
                    <a:cubicBezTo>
                      <a:pt x="3243" y="8375"/>
                      <a:pt x="3233" y="8523"/>
                      <a:pt x="3184" y="8583"/>
                    </a:cubicBezTo>
                    <a:cubicBezTo>
                      <a:pt x="3124" y="8662"/>
                      <a:pt x="3144" y="8692"/>
                      <a:pt x="3025" y="8900"/>
                    </a:cubicBezTo>
                    <a:cubicBezTo>
                      <a:pt x="3025" y="8900"/>
                      <a:pt x="3025" y="8890"/>
                      <a:pt x="3015" y="8890"/>
                    </a:cubicBezTo>
                    <a:lnTo>
                      <a:pt x="3005" y="8890"/>
                    </a:lnTo>
                    <a:cubicBezTo>
                      <a:pt x="3015" y="8880"/>
                      <a:pt x="3015" y="8870"/>
                      <a:pt x="3005" y="8860"/>
                    </a:cubicBezTo>
                    <a:cubicBezTo>
                      <a:pt x="2985" y="8851"/>
                      <a:pt x="2946" y="8801"/>
                      <a:pt x="2936" y="8791"/>
                    </a:cubicBezTo>
                    <a:cubicBezTo>
                      <a:pt x="2936" y="8781"/>
                      <a:pt x="2916" y="8771"/>
                      <a:pt x="2886" y="8771"/>
                    </a:cubicBezTo>
                    <a:cubicBezTo>
                      <a:pt x="2858" y="8778"/>
                      <a:pt x="2845" y="8785"/>
                      <a:pt x="2836" y="8785"/>
                    </a:cubicBezTo>
                    <a:cubicBezTo>
                      <a:pt x="2832" y="8785"/>
                      <a:pt x="2830" y="8784"/>
                      <a:pt x="2827" y="8781"/>
                    </a:cubicBezTo>
                    <a:cubicBezTo>
                      <a:pt x="2827" y="8761"/>
                      <a:pt x="2856" y="8732"/>
                      <a:pt x="2827" y="8732"/>
                    </a:cubicBezTo>
                    <a:cubicBezTo>
                      <a:pt x="2806" y="8725"/>
                      <a:pt x="2795" y="8709"/>
                      <a:pt x="2787" y="8709"/>
                    </a:cubicBezTo>
                    <a:cubicBezTo>
                      <a:pt x="2783" y="8709"/>
                      <a:pt x="2780" y="8712"/>
                      <a:pt x="2777" y="8722"/>
                    </a:cubicBezTo>
                    <a:cubicBezTo>
                      <a:pt x="2764" y="8741"/>
                      <a:pt x="2756" y="8752"/>
                      <a:pt x="2746" y="8752"/>
                    </a:cubicBezTo>
                    <a:cubicBezTo>
                      <a:pt x="2740" y="8752"/>
                      <a:pt x="2735" y="8749"/>
                      <a:pt x="2728" y="8742"/>
                    </a:cubicBezTo>
                    <a:cubicBezTo>
                      <a:pt x="2728" y="8732"/>
                      <a:pt x="2737" y="8722"/>
                      <a:pt x="2757" y="8702"/>
                    </a:cubicBezTo>
                    <a:cubicBezTo>
                      <a:pt x="2824" y="8668"/>
                      <a:pt x="2860" y="8644"/>
                      <a:pt x="2888" y="8644"/>
                    </a:cubicBezTo>
                    <a:cubicBezTo>
                      <a:pt x="2901" y="8644"/>
                      <a:pt x="2913" y="8649"/>
                      <a:pt x="2926" y="8662"/>
                    </a:cubicBezTo>
                    <a:cubicBezTo>
                      <a:pt x="2951" y="8681"/>
                      <a:pt x="2996" y="8712"/>
                      <a:pt x="3033" y="8712"/>
                    </a:cubicBezTo>
                    <a:cubicBezTo>
                      <a:pt x="3055" y="8712"/>
                      <a:pt x="3074" y="8701"/>
                      <a:pt x="3084" y="8672"/>
                    </a:cubicBezTo>
                    <a:cubicBezTo>
                      <a:pt x="3104" y="8603"/>
                      <a:pt x="3184" y="8662"/>
                      <a:pt x="3154" y="8583"/>
                    </a:cubicBezTo>
                    <a:cubicBezTo>
                      <a:pt x="3138" y="8527"/>
                      <a:pt x="3110" y="8459"/>
                      <a:pt x="3074" y="8459"/>
                    </a:cubicBezTo>
                    <a:cubicBezTo>
                      <a:pt x="3064" y="8459"/>
                      <a:pt x="3055" y="8464"/>
                      <a:pt x="3045" y="8474"/>
                    </a:cubicBezTo>
                    <a:cubicBezTo>
                      <a:pt x="3025" y="8504"/>
                      <a:pt x="3005" y="8513"/>
                      <a:pt x="2995" y="8513"/>
                    </a:cubicBezTo>
                    <a:cubicBezTo>
                      <a:pt x="2995" y="8504"/>
                      <a:pt x="2995" y="8494"/>
                      <a:pt x="2985" y="8484"/>
                    </a:cubicBezTo>
                    <a:cubicBezTo>
                      <a:pt x="2985" y="8484"/>
                      <a:pt x="2985" y="8474"/>
                      <a:pt x="2985" y="8464"/>
                    </a:cubicBezTo>
                    <a:cubicBezTo>
                      <a:pt x="3002" y="8415"/>
                      <a:pt x="3111" y="8320"/>
                      <a:pt x="3079" y="8320"/>
                    </a:cubicBezTo>
                    <a:cubicBezTo>
                      <a:pt x="3072" y="8320"/>
                      <a:pt x="3058" y="8324"/>
                      <a:pt x="3035" y="8335"/>
                    </a:cubicBezTo>
                    <a:cubicBezTo>
                      <a:pt x="2956" y="8365"/>
                      <a:pt x="2916" y="8385"/>
                      <a:pt x="2896" y="8404"/>
                    </a:cubicBezTo>
                    <a:cubicBezTo>
                      <a:pt x="2856" y="8404"/>
                      <a:pt x="2807" y="8394"/>
                      <a:pt x="2797" y="8375"/>
                    </a:cubicBezTo>
                    <a:cubicBezTo>
                      <a:pt x="2787" y="8375"/>
                      <a:pt x="2787" y="8375"/>
                      <a:pt x="2787" y="8365"/>
                    </a:cubicBezTo>
                    <a:cubicBezTo>
                      <a:pt x="2856" y="8355"/>
                      <a:pt x="2926" y="8325"/>
                      <a:pt x="2985" y="8285"/>
                    </a:cubicBezTo>
                    <a:cubicBezTo>
                      <a:pt x="3164" y="8156"/>
                      <a:pt x="3233" y="8137"/>
                      <a:pt x="3372" y="7978"/>
                    </a:cubicBezTo>
                    <a:cubicBezTo>
                      <a:pt x="3382" y="7968"/>
                      <a:pt x="3382" y="7958"/>
                      <a:pt x="3392" y="7948"/>
                    </a:cubicBezTo>
                    <a:cubicBezTo>
                      <a:pt x="3402" y="7938"/>
                      <a:pt x="3402" y="7938"/>
                      <a:pt x="3402" y="7938"/>
                    </a:cubicBezTo>
                    <a:cubicBezTo>
                      <a:pt x="3412" y="7928"/>
                      <a:pt x="3412" y="7928"/>
                      <a:pt x="3422" y="7919"/>
                    </a:cubicBezTo>
                    <a:cubicBezTo>
                      <a:pt x="3422" y="7909"/>
                      <a:pt x="3432" y="7899"/>
                      <a:pt x="3441" y="7899"/>
                    </a:cubicBezTo>
                    <a:cubicBezTo>
                      <a:pt x="3466" y="7874"/>
                      <a:pt x="3490" y="7856"/>
                      <a:pt x="3509" y="7856"/>
                    </a:cubicBezTo>
                    <a:close/>
                    <a:moveTo>
                      <a:pt x="3382" y="8920"/>
                    </a:moveTo>
                    <a:cubicBezTo>
                      <a:pt x="3412" y="8930"/>
                      <a:pt x="3422" y="8950"/>
                      <a:pt x="3422" y="8960"/>
                    </a:cubicBezTo>
                    <a:cubicBezTo>
                      <a:pt x="3382" y="8989"/>
                      <a:pt x="3332" y="9039"/>
                      <a:pt x="3273" y="9089"/>
                    </a:cubicBezTo>
                    <a:cubicBezTo>
                      <a:pt x="3253" y="9069"/>
                      <a:pt x="3233" y="9039"/>
                      <a:pt x="3213" y="9029"/>
                    </a:cubicBezTo>
                    <a:cubicBezTo>
                      <a:pt x="3243" y="9009"/>
                      <a:pt x="3273" y="8989"/>
                      <a:pt x="3293" y="8970"/>
                    </a:cubicBezTo>
                    <a:lnTo>
                      <a:pt x="3303" y="8970"/>
                    </a:lnTo>
                    <a:cubicBezTo>
                      <a:pt x="3313" y="8960"/>
                      <a:pt x="3322" y="8960"/>
                      <a:pt x="3322" y="8950"/>
                    </a:cubicBezTo>
                    <a:cubicBezTo>
                      <a:pt x="3342" y="8940"/>
                      <a:pt x="3362" y="8930"/>
                      <a:pt x="3372" y="8920"/>
                    </a:cubicBezTo>
                    <a:close/>
                    <a:moveTo>
                      <a:pt x="8835" y="9098"/>
                    </a:moveTo>
                    <a:cubicBezTo>
                      <a:pt x="8835" y="9108"/>
                      <a:pt x="8835" y="9128"/>
                      <a:pt x="8835" y="9138"/>
                    </a:cubicBezTo>
                    <a:cubicBezTo>
                      <a:pt x="8825" y="9128"/>
                      <a:pt x="8825" y="9118"/>
                      <a:pt x="8816" y="9108"/>
                    </a:cubicBezTo>
                    <a:cubicBezTo>
                      <a:pt x="8825" y="9108"/>
                      <a:pt x="8825" y="9108"/>
                      <a:pt x="8835" y="9098"/>
                    </a:cubicBezTo>
                    <a:close/>
                    <a:moveTo>
                      <a:pt x="18780" y="8989"/>
                    </a:moveTo>
                    <a:cubicBezTo>
                      <a:pt x="18790" y="8999"/>
                      <a:pt x="18790" y="9009"/>
                      <a:pt x="18800" y="9019"/>
                    </a:cubicBezTo>
                    <a:cubicBezTo>
                      <a:pt x="18810" y="9029"/>
                      <a:pt x="18820" y="9049"/>
                      <a:pt x="18840" y="9059"/>
                    </a:cubicBezTo>
                    <a:cubicBezTo>
                      <a:pt x="18870" y="9069"/>
                      <a:pt x="18899" y="9089"/>
                      <a:pt x="18909" y="9098"/>
                    </a:cubicBezTo>
                    <a:cubicBezTo>
                      <a:pt x="18939" y="9118"/>
                      <a:pt x="18969" y="9128"/>
                      <a:pt x="18989" y="9138"/>
                    </a:cubicBezTo>
                    <a:cubicBezTo>
                      <a:pt x="18968" y="9159"/>
                      <a:pt x="18952" y="9180"/>
                      <a:pt x="18926" y="9180"/>
                    </a:cubicBezTo>
                    <a:cubicBezTo>
                      <a:pt x="18916" y="9180"/>
                      <a:pt x="18904" y="9177"/>
                      <a:pt x="18890" y="9168"/>
                    </a:cubicBezTo>
                    <a:cubicBezTo>
                      <a:pt x="18830" y="9118"/>
                      <a:pt x="18850" y="9108"/>
                      <a:pt x="18810" y="9079"/>
                    </a:cubicBezTo>
                    <a:cubicBezTo>
                      <a:pt x="18800" y="9069"/>
                      <a:pt x="18790" y="9059"/>
                      <a:pt x="18780" y="9059"/>
                    </a:cubicBezTo>
                    <a:cubicBezTo>
                      <a:pt x="18771" y="9039"/>
                      <a:pt x="18761" y="9029"/>
                      <a:pt x="18751" y="9029"/>
                    </a:cubicBezTo>
                    <a:cubicBezTo>
                      <a:pt x="18751" y="9009"/>
                      <a:pt x="18761" y="8999"/>
                      <a:pt x="18780" y="8989"/>
                    </a:cubicBezTo>
                    <a:close/>
                    <a:moveTo>
                      <a:pt x="12147" y="8890"/>
                    </a:moveTo>
                    <a:cubicBezTo>
                      <a:pt x="12157" y="8890"/>
                      <a:pt x="12167" y="8900"/>
                      <a:pt x="12187" y="8920"/>
                    </a:cubicBezTo>
                    <a:cubicBezTo>
                      <a:pt x="12226" y="8970"/>
                      <a:pt x="12256" y="9019"/>
                      <a:pt x="12286" y="9039"/>
                    </a:cubicBezTo>
                    <a:cubicBezTo>
                      <a:pt x="12308" y="9061"/>
                      <a:pt x="12325" y="9072"/>
                      <a:pt x="12340" y="9072"/>
                    </a:cubicBezTo>
                    <a:cubicBezTo>
                      <a:pt x="12345" y="9072"/>
                      <a:pt x="12350" y="9071"/>
                      <a:pt x="12355" y="9069"/>
                    </a:cubicBezTo>
                    <a:cubicBezTo>
                      <a:pt x="12365" y="9059"/>
                      <a:pt x="12365" y="9039"/>
                      <a:pt x="12365" y="9029"/>
                    </a:cubicBezTo>
                    <a:lnTo>
                      <a:pt x="12375" y="9029"/>
                    </a:lnTo>
                    <a:cubicBezTo>
                      <a:pt x="12375" y="9029"/>
                      <a:pt x="12375" y="9039"/>
                      <a:pt x="12375" y="9039"/>
                    </a:cubicBezTo>
                    <a:cubicBezTo>
                      <a:pt x="12365" y="9079"/>
                      <a:pt x="12355" y="9108"/>
                      <a:pt x="12355" y="9118"/>
                    </a:cubicBezTo>
                    <a:cubicBezTo>
                      <a:pt x="12345" y="9138"/>
                      <a:pt x="12345" y="9158"/>
                      <a:pt x="12335" y="9178"/>
                    </a:cubicBezTo>
                    <a:cubicBezTo>
                      <a:pt x="12326" y="9217"/>
                      <a:pt x="12326" y="9277"/>
                      <a:pt x="12326" y="9327"/>
                    </a:cubicBezTo>
                    <a:lnTo>
                      <a:pt x="12276" y="9327"/>
                    </a:lnTo>
                    <a:cubicBezTo>
                      <a:pt x="12296" y="9287"/>
                      <a:pt x="12306" y="9247"/>
                      <a:pt x="12316" y="9217"/>
                    </a:cubicBezTo>
                    <a:cubicBezTo>
                      <a:pt x="12286" y="9208"/>
                      <a:pt x="12256" y="9188"/>
                      <a:pt x="12217" y="9168"/>
                    </a:cubicBezTo>
                    <a:cubicBezTo>
                      <a:pt x="12217" y="9168"/>
                      <a:pt x="12217" y="9168"/>
                      <a:pt x="12207" y="9158"/>
                    </a:cubicBezTo>
                    <a:cubicBezTo>
                      <a:pt x="12197" y="9148"/>
                      <a:pt x="12177" y="9128"/>
                      <a:pt x="12167" y="9118"/>
                    </a:cubicBezTo>
                    <a:lnTo>
                      <a:pt x="12157" y="9118"/>
                    </a:lnTo>
                    <a:cubicBezTo>
                      <a:pt x="12137" y="9098"/>
                      <a:pt x="12107" y="9079"/>
                      <a:pt x="12088" y="9059"/>
                    </a:cubicBezTo>
                    <a:cubicBezTo>
                      <a:pt x="12107" y="9029"/>
                      <a:pt x="12117" y="8999"/>
                      <a:pt x="12117" y="8999"/>
                    </a:cubicBezTo>
                    <a:cubicBezTo>
                      <a:pt x="12117" y="8999"/>
                      <a:pt x="12117" y="8989"/>
                      <a:pt x="12117" y="8970"/>
                    </a:cubicBezTo>
                    <a:lnTo>
                      <a:pt x="12167" y="8970"/>
                    </a:lnTo>
                    <a:cubicBezTo>
                      <a:pt x="12167" y="8960"/>
                      <a:pt x="12167" y="8960"/>
                      <a:pt x="12167" y="8950"/>
                    </a:cubicBezTo>
                    <a:cubicBezTo>
                      <a:pt x="12167" y="8920"/>
                      <a:pt x="12157" y="8900"/>
                      <a:pt x="12147" y="8890"/>
                    </a:cubicBezTo>
                    <a:close/>
                    <a:moveTo>
                      <a:pt x="9004" y="9475"/>
                    </a:moveTo>
                    <a:cubicBezTo>
                      <a:pt x="9024" y="9495"/>
                      <a:pt x="9044" y="9515"/>
                      <a:pt x="9063" y="9525"/>
                    </a:cubicBezTo>
                    <a:cubicBezTo>
                      <a:pt x="9083" y="9535"/>
                      <a:pt x="9103" y="9545"/>
                      <a:pt x="9103" y="9555"/>
                    </a:cubicBezTo>
                    <a:cubicBezTo>
                      <a:pt x="9054" y="9545"/>
                      <a:pt x="9014" y="9535"/>
                      <a:pt x="8974" y="9505"/>
                    </a:cubicBezTo>
                    <a:cubicBezTo>
                      <a:pt x="8974" y="9505"/>
                      <a:pt x="8964" y="9505"/>
                      <a:pt x="8964" y="9495"/>
                    </a:cubicBezTo>
                    <a:cubicBezTo>
                      <a:pt x="8964" y="9495"/>
                      <a:pt x="8964" y="9495"/>
                      <a:pt x="8964" y="9485"/>
                    </a:cubicBezTo>
                    <a:cubicBezTo>
                      <a:pt x="8974" y="9485"/>
                      <a:pt x="8974" y="9485"/>
                      <a:pt x="8984" y="9475"/>
                    </a:cubicBezTo>
                    <a:close/>
                    <a:moveTo>
                      <a:pt x="11997" y="9418"/>
                    </a:moveTo>
                    <a:cubicBezTo>
                      <a:pt x="12007" y="9418"/>
                      <a:pt x="12017" y="9420"/>
                      <a:pt x="12028" y="9426"/>
                    </a:cubicBezTo>
                    <a:cubicBezTo>
                      <a:pt x="12127" y="9455"/>
                      <a:pt x="12098" y="9465"/>
                      <a:pt x="12177" y="9545"/>
                    </a:cubicBezTo>
                    <a:cubicBezTo>
                      <a:pt x="12187" y="9564"/>
                      <a:pt x="12207" y="9574"/>
                      <a:pt x="12217" y="9594"/>
                    </a:cubicBezTo>
                    <a:cubicBezTo>
                      <a:pt x="12195" y="9609"/>
                      <a:pt x="12162" y="9618"/>
                      <a:pt x="12135" y="9618"/>
                    </a:cubicBezTo>
                    <a:cubicBezTo>
                      <a:pt x="12125" y="9618"/>
                      <a:pt x="12115" y="9617"/>
                      <a:pt x="12107" y="9614"/>
                    </a:cubicBezTo>
                    <a:cubicBezTo>
                      <a:pt x="12098" y="9614"/>
                      <a:pt x="12088" y="9604"/>
                      <a:pt x="12068" y="9604"/>
                    </a:cubicBezTo>
                    <a:cubicBezTo>
                      <a:pt x="11959" y="9584"/>
                      <a:pt x="11909" y="9574"/>
                      <a:pt x="11909" y="9535"/>
                    </a:cubicBezTo>
                    <a:cubicBezTo>
                      <a:pt x="11909" y="9525"/>
                      <a:pt x="11919" y="9515"/>
                      <a:pt x="11919" y="9505"/>
                    </a:cubicBezTo>
                    <a:cubicBezTo>
                      <a:pt x="11919" y="9495"/>
                      <a:pt x="11929" y="9485"/>
                      <a:pt x="11929" y="9475"/>
                    </a:cubicBezTo>
                    <a:lnTo>
                      <a:pt x="11929" y="9465"/>
                    </a:lnTo>
                    <a:cubicBezTo>
                      <a:pt x="11929" y="9465"/>
                      <a:pt x="11939" y="9455"/>
                      <a:pt x="11939" y="9455"/>
                    </a:cubicBezTo>
                    <a:cubicBezTo>
                      <a:pt x="11953" y="9434"/>
                      <a:pt x="11973" y="9418"/>
                      <a:pt x="11997" y="9418"/>
                    </a:cubicBezTo>
                    <a:close/>
                    <a:moveTo>
                      <a:pt x="17616" y="9489"/>
                    </a:moveTo>
                    <a:cubicBezTo>
                      <a:pt x="17620" y="9489"/>
                      <a:pt x="17607" y="9499"/>
                      <a:pt x="17591" y="9515"/>
                    </a:cubicBezTo>
                    <a:cubicBezTo>
                      <a:pt x="17581" y="9525"/>
                      <a:pt x="17581" y="9525"/>
                      <a:pt x="17571" y="9535"/>
                    </a:cubicBezTo>
                    <a:cubicBezTo>
                      <a:pt x="17561" y="9545"/>
                      <a:pt x="17551" y="9564"/>
                      <a:pt x="17551" y="9584"/>
                    </a:cubicBezTo>
                    <a:cubicBezTo>
                      <a:pt x="17541" y="9584"/>
                      <a:pt x="17551" y="9584"/>
                      <a:pt x="17551" y="9594"/>
                    </a:cubicBezTo>
                    <a:cubicBezTo>
                      <a:pt x="17531" y="9614"/>
                      <a:pt x="17511" y="9624"/>
                      <a:pt x="17491" y="9644"/>
                    </a:cubicBezTo>
                    <a:cubicBezTo>
                      <a:pt x="17491" y="9634"/>
                      <a:pt x="17491" y="9624"/>
                      <a:pt x="17491" y="9614"/>
                    </a:cubicBezTo>
                    <a:cubicBezTo>
                      <a:pt x="17482" y="9555"/>
                      <a:pt x="17442" y="9564"/>
                      <a:pt x="17561" y="9515"/>
                    </a:cubicBezTo>
                    <a:cubicBezTo>
                      <a:pt x="17598" y="9496"/>
                      <a:pt x="17613" y="9489"/>
                      <a:pt x="17616" y="9489"/>
                    </a:cubicBezTo>
                    <a:close/>
                    <a:moveTo>
                      <a:pt x="2896" y="9574"/>
                    </a:moveTo>
                    <a:lnTo>
                      <a:pt x="2896" y="9574"/>
                    </a:lnTo>
                    <a:cubicBezTo>
                      <a:pt x="2886" y="9614"/>
                      <a:pt x="2866" y="9664"/>
                      <a:pt x="2856" y="9713"/>
                    </a:cubicBezTo>
                    <a:cubicBezTo>
                      <a:pt x="2847" y="9703"/>
                      <a:pt x="2837" y="9693"/>
                      <a:pt x="2837" y="9683"/>
                    </a:cubicBezTo>
                    <a:cubicBezTo>
                      <a:pt x="2837" y="9654"/>
                      <a:pt x="2856" y="9584"/>
                      <a:pt x="2896" y="9574"/>
                    </a:cubicBezTo>
                    <a:close/>
                    <a:moveTo>
                      <a:pt x="19249" y="5310"/>
                    </a:moveTo>
                    <a:cubicBezTo>
                      <a:pt x="19256" y="5310"/>
                      <a:pt x="19271" y="5530"/>
                      <a:pt x="19286" y="5569"/>
                    </a:cubicBezTo>
                    <a:cubicBezTo>
                      <a:pt x="19316" y="5628"/>
                      <a:pt x="19306" y="5727"/>
                      <a:pt x="19316" y="5807"/>
                    </a:cubicBezTo>
                    <a:cubicBezTo>
                      <a:pt x="19318" y="5822"/>
                      <a:pt x="19321" y="5828"/>
                      <a:pt x="19326" y="5828"/>
                    </a:cubicBezTo>
                    <a:cubicBezTo>
                      <a:pt x="19341" y="5828"/>
                      <a:pt x="19371" y="5755"/>
                      <a:pt x="19425" y="5747"/>
                    </a:cubicBezTo>
                    <a:cubicBezTo>
                      <a:pt x="19441" y="5745"/>
                      <a:pt x="19451" y="5743"/>
                      <a:pt x="19455" y="5743"/>
                    </a:cubicBezTo>
                    <a:cubicBezTo>
                      <a:pt x="19468" y="5743"/>
                      <a:pt x="19428" y="5756"/>
                      <a:pt x="19405" y="5787"/>
                    </a:cubicBezTo>
                    <a:cubicBezTo>
                      <a:pt x="19365" y="5836"/>
                      <a:pt x="19336" y="5955"/>
                      <a:pt x="19346" y="5975"/>
                    </a:cubicBezTo>
                    <a:cubicBezTo>
                      <a:pt x="19347" y="5977"/>
                      <a:pt x="19349" y="5977"/>
                      <a:pt x="19351" y="5977"/>
                    </a:cubicBezTo>
                    <a:cubicBezTo>
                      <a:pt x="19354" y="5977"/>
                      <a:pt x="19357" y="5975"/>
                      <a:pt x="19361" y="5975"/>
                    </a:cubicBezTo>
                    <a:cubicBezTo>
                      <a:pt x="19365" y="5975"/>
                      <a:pt x="19370" y="5980"/>
                      <a:pt x="19375" y="6005"/>
                    </a:cubicBezTo>
                    <a:cubicBezTo>
                      <a:pt x="19383" y="6044"/>
                      <a:pt x="19434" y="6071"/>
                      <a:pt x="19474" y="6071"/>
                    </a:cubicBezTo>
                    <a:cubicBezTo>
                      <a:pt x="19486" y="6071"/>
                      <a:pt x="19496" y="6069"/>
                      <a:pt x="19504" y="6064"/>
                    </a:cubicBezTo>
                    <a:cubicBezTo>
                      <a:pt x="19505" y="6064"/>
                      <a:pt x="19506" y="6064"/>
                      <a:pt x="19507" y="6064"/>
                    </a:cubicBezTo>
                    <a:cubicBezTo>
                      <a:pt x="19531" y="6064"/>
                      <a:pt x="19483" y="6195"/>
                      <a:pt x="19435" y="6233"/>
                    </a:cubicBezTo>
                    <a:cubicBezTo>
                      <a:pt x="19402" y="6253"/>
                      <a:pt x="19421" y="6298"/>
                      <a:pt x="19467" y="6298"/>
                    </a:cubicBezTo>
                    <a:cubicBezTo>
                      <a:pt x="19490" y="6298"/>
                      <a:pt x="19520" y="6286"/>
                      <a:pt x="19554" y="6253"/>
                    </a:cubicBezTo>
                    <a:cubicBezTo>
                      <a:pt x="19564" y="6240"/>
                      <a:pt x="19573" y="6235"/>
                      <a:pt x="19581" y="6235"/>
                    </a:cubicBezTo>
                    <a:cubicBezTo>
                      <a:pt x="19607" y="6235"/>
                      <a:pt x="19631" y="6283"/>
                      <a:pt x="19683" y="6342"/>
                    </a:cubicBezTo>
                    <a:cubicBezTo>
                      <a:pt x="19752" y="6421"/>
                      <a:pt x="19603" y="6372"/>
                      <a:pt x="19564" y="6431"/>
                    </a:cubicBezTo>
                    <a:cubicBezTo>
                      <a:pt x="19547" y="6451"/>
                      <a:pt x="19542" y="6458"/>
                      <a:pt x="19538" y="6458"/>
                    </a:cubicBezTo>
                    <a:cubicBezTo>
                      <a:pt x="19532" y="6458"/>
                      <a:pt x="19534" y="6431"/>
                      <a:pt x="19475" y="6431"/>
                    </a:cubicBezTo>
                    <a:cubicBezTo>
                      <a:pt x="19395" y="6431"/>
                      <a:pt x="19465" y="6530"/>
                      <a:pt x="19445" y="6679"/>
                    </a:cubicBezTo>
                    <a:cubicBezTo>
                      <a:pt x="19441" y="6739"/>
                      <a:pt x="19460" y="6760"/>
                      <a:pt x="19483" y="6760"/>
                    </a:cubicBezTo>
                    <a:cubicBezTo>
                      <a:pt x="19513" y="6760"/>
                      <a:pt x="19550" y="6723"/>
                      <a:pt x="19544" y="6689"/>
                    </a:cubicBezTo>
                    <a:cubicBezTo>
                      <a:pt x="19524" y="6630"/>
                      <a:pt x="19494" y="6649"/>
                      <a:pt x="19613" y="6590"/>
                    </a:cubicBezTo>
                    <a:cubicBezTo>
                      <a:pt x="19644" y="6576"/>
                      <a:pt x="19657" y="6570"/>
                      <a:pt x="19660" y="6570"/>
                    </a:cubicBezTo>
                    <a:cubicBezTo>
                      <a:pt x="19668" y="6570"/>
                      <a:pt x="19608" y="6609"/>
                      <a:pt x="19594" y="6659"/>
                    </a:cubicBezTo>
                    <a:cubicBezTo>
                      <a:pt x="19578" y="6712"/>
                      <a:pt x="19615" y="6765"/>
                      <a:pt x="19651" y="6765"/>
                    </a:cubicBezTo>
                    <a:cubicBezTo>
                      <a:pt x="19662" y="6765"/>
                      <a:pt x="19673" y="6760"/>
                      <a:pt x="19683" y="6749"/>
                    </a:cubicBezTo>
                    <a:cubicBezTo>
                      <a:pt x="19696" y="6732"/>
                      <a:pt x="19709" y="6724"/>
                      <a:pt x="19722" y="6724"/>
                    </a:cubicBezTo>
                    <a:cubicBezTo>
                      <a:pt x="19747" y="6724"/>
                      <a:pt x="19769" y="6755"/>
                      <a:pt x="19782" y="6808"/>
                    </a:cubicBezTo>
                    <a:cubicBezTo>
                      <a:pt x="19787" y="6827"/>
                      <a:pt x="19787" y="6833"/>
                      <a:pt x="19784" y="6833"/>
                    </a:cubicBezTo>
                    <a:cubicBezTo>
                      <a:pt x="19778" y="6833"/>
                      <a:pt x="19759" y="6802"/>
                      <a:pt x="19742" y="6802"/>
                    </a:cubicBezTo>
                    <a:cubicBezTo>
                      <a:pt x="19734" y="6802"/>
                      <a:pt x="19727" y="6809"/>
                      <a:pt x="19722" y="6828"/>
                    </a:cubicBezTo>
                    <a:cubicBezTo>
                      <a:pt x="19709" y="6873"/>
                      <a:pt x="19666" y="6898"/>
                      <a:pt x="19630" y="6898"/>
                    </a:cubicBezTo>
                    <a:cubicBezTo>
                      <a:pt x="19611" y="6898"/>
                      <a:pt x="19594" y="6891"/>
                      <a:pt x="19584" y="6877"/>
                    </a:cubicBezTo>
                    <a:cubicBezTo>
                      <a:pt x="19571" y="6868"/>
                      <a:pt x="19561" y="6864"/>
                      <a:pt x="19550" y="6864"/>
                    </a:cubicBezTo>
                    <a:cubicBezTo>
                      <a:pt x="19525" y="6864"/>
                      <a:pt x="19496" y="6886"/>
                      <a:pt x="19435" y="6927"/>
                    </a:cubicBezTo>
                    <a:cubicBezTo>
                      <a:pt x="19346" y="6986"/>
                      <a:pt x="19475" y="7026"/>
                      <a:pt x="19514" y="7066"/>
                    </a:cubicBezTo>
                    <a:cubicBezTo>
                      <a:pt x="19527" y="7078"/>
                      <a:pt x="19538" y="7081"/>
                      <a:pt x="19550" y="7081"/>
                    </a:cubicBezTo>
                    <a:cubicBezTo>
                      <a:pt x="19560" y="7081"/>
                      <a:pt x="19570" y="7079"/>
                      <a:pt x="19582" y="7079"/>
                    </a:cubicBezTo>
                    <a:cubicBezTo>
                      <a:pt x="19602" y="7079"/>
                      <a:pt x="19628" y="7085"/>
                      <a:pt x="19663" y="7115"/>
                    </a:cubicBezTo>
                    <a:cubicBezTo>
                      <a:pt x="19720" y="7164"/>
                      <a:pt x="19723" y="7213"/>
                      <a:pt x="19739" y="7213"/>
                    </a:cubicBezTo>
                    <a:cubicBezTo>
                      <a:pt x="19743" y="7213"/>
                      <a:pt x="19747" y="7210"/>
                      <a:pt x="19752" y="7205"/>
                    </a:cubicBezTo>
                    <a:cubicBezTo>
                      <a:pt x="19758" y="7197"/>
                      <a:pt x="19765" y="7193"/>
                      <a:pt x="19772" y="7193"/>
                    </a:cubicBezTo>
                    <a:cubicBezTo>
                      <a:pt x="19802" y="7193"/>
                      <a:pt x="19845" y="7254"/>
                      <a:pt x="19901" y="7334"/>
                    </a:cubicBezTo>
                    <a:cubicBezTo>
                      <a:pt x="19940" y="7395"/>
                      <a:pt x="19926" y="7419"/>
                      <a:pt x="19902" y="7419"/>
                    </a:cubicBezTo>
                    <a:cubicBezTo>
                      <a:pt x="19884" y="7419"/>
                      <a:pt x="19860" y="7405"/>
                      <a:pt x="19851" y="7383"/>
                    </a:cubicBezTo>
                    <a:cubicBezTo>
                      <a:pt x="19846" y="7371"/>
                      <a:pt x="19843" y="7366"/>
                      <a:pt x="19841" y="7366"/>
                    </a:cubicBezTo>
                    <a:cubicBezTo>
                      <a:pt x="19835" y="7366"/>
                      <a:pt x="19836" y="7410"/>
                      <a:pt x="19822" y="7433"/>
                    </a:cubicBezTo>
                    <a:cubicBezTo>
                      <a:pt x="19814" y="7440"/>
                      <a:pt x="19804" y="7448"/>
                      <a:pt x="19792" y="7448"/>
                    </a:cubicBezTo>
                    <a:cubicBezTo>
                      <a:pt x="19774" y="7448"/>
                      <a:pt x="19749" y="7430"/>
                      <a:pt x="19713" y="7363"/>
                    </a:cubicBezTo>
                    <a:cubicBezTo>
                      <a:pt x="19699" y="7339"/>
                      <a:pt x="19686" y="7329"/>
                      <a:pt x="19674" y="7329"/>
                    </a:cubicBezTo>
                    <a:cubicBezTo>
                      <a:pt x="19633" y="7329"/>
                      <a:pt x="19603" y="7443"/>
                      <a:pt x="19603" y="7443"/>
                    </a:cubicBezTo>
                    <a:cubicBezTo>
                      <a:pt x="19603" y="7443"/>
                      <a:pt x="19574" y="7502"/>
                      <a:pt x="19514" y="7552"/>
                    </a:cubicBezTo>
                    <a:cubicBezTo>
                      <a:pt x="19465" y="7601"/>
                      <a:pt x="19643" y="7611"/>
                      <a:pt x="19693" y="7621"/>
                    </a:cubicBezTo>
                    <a:cubicBezTo>
                      <a:pt x="19742" y="7631"/>
                      <a:pt x="19673" y="7681"/>
                      <a:pt x="19713" y="7720"/>
                    </a:cubicBezTo>
                    <a:cubicBezTo>
                      <a:pt x="19719" y="7727"/>
                      <a:pt x="19726" y="7730"/>
                      <a:pt x="19735" y="7730"/>
                    </a:cubicBezTo>
                    <a:cubicBezTo>
                      <a:pt x="19775" y="7730"/>
                      <a:pt x="19835" y="7659"/>
                      <a:pt x="19901" y="7651"/>
                    </a:cubicBezTo>
                    <a:cubicBezTo>
                      <a:pt x="19924" y="7643"/>
                      <a:pt x="19943" y="7638"/>
                      <a:pt x="19959" y="7638"/>
                    </a:cubicBezTo>
                    <a:cubicBezTo>
                      <a:pt x="19985" y="7638"/>
                      <a:pt x="20005" y="7650"/>
                      <a:pt x="20030" y="7681"/>
                    </a:cubicBezTo>
                    <a:cubicBezTo>
                      <a:pt x="20040" y="7690"/>
                      <a:pt x="20050" y="7690"/>
                      <a:pt x="20060" y="7710"/>
                    </a:cubicBezTo>
                    <a:cubicBezTo>
                      <a:pt x="20079" y="7740"/>
                      <a:pt x="20079" y="7770"/>
                      <a:pt x="20069" y="7800"/>
                    </a:cubicBezTo>
                    <a:cubicBezTo>
                      <a:pt x="20055" y="7821"/>
                      <a:pt x="20031" y="7837"/>
                      <a:pt x="19999" y="7837"/>
                    </a:cubicBezTo>
                    <a:cubicBezTo>
                      <a:pt x="19987" y="7837"/>
                      <a:pt x="19974" y="7835"/>
                      <a:pt x="19960" y="7829"/>
                    </a:cubicBezTo>
                    <a:cubicBezTo>
                      <a:pt x="19943" y="7822"/>
                      <a:pt x="19931" y="7818"/>
                      <a:pt x="19922" y="7818"/>
                    </a:cubicBezTo>
                    <a:cubicBezTo>
                      <a:pt x="19885" y="7818"/>
                      <a:pt x="19909" y="7875"/>
                      <a:pt x="19901" y="7899"/>
                    </a:cubicBezTo>
                    <a:cubicBezTo>
                      <a:pt x="19901" y="7909"/>
                      <a:pt x="19921" y="7909"/>
                      <a:pt x="19941" y="7919"/>
                    </a:cubicBezTo>
                    <a:cubicBezTo>
                      <a:pt x="19970" y="7928"/>
                      <a:pt x="20020" y="7948"/>
                      <a:pt x="20079" y="7988"/>
                    </a:cubicBezTo>
                    <a:cubicBezTo>
                      <a:pt x="20089" y="7998"/>
                      <a:pt x="20099" y="8008"/>
                      <a:pt x="20099" y="8008"/>
                    </a:cubicBezTo>
                    <a:cubicBezTo>
                      <a:pt x="20145" y="8054"/>
                      <a:pt x="20122" y="8091"/>
                      <a:pt x="20081" y="8091"/>
                    </a:cubicBezTo>
                    <a:cubicBezTo>
                      <a:pt x="20059" y="8091"/>
                      <a:pt x="20034" y="8081"/>
                      <a:pt x="20010" y="8057"/>
                    </a:cubicBezTo>
                    <a:cubicBezTo>
                      <a:pt x="19979" y="8030"/>
                      <a:pt x="19953" y="8027"/>
                      <a:pt x="19929" y="8027"/>
                    </a:cubicBezTo>
                    <a:cubicBezTo>
                      <a:pt x="19922" y="8027"/>
                      <a:pt x="19915" y="8028"/>
                      <a:pt x="19908" y="8028"/>
                    </a:cubicBezTo>
                    <a:cubicBezTo>
                      <a:pt x="19879" y="8028"/>
                      <a:pt x="19851" y="8023"/>
                      <a:pt x="19822" y="7968"/>
                    </a:cubicBezTo>
                    <a:cubicBezTo>
                      <a:pt x="19791" y="7917"/>
                      <a:pt x="19771" y="7895"/>
                      <a:pt x="19761" y="7895"/>
                    </a:cubicBezTo>
                    <a:cubicBezTo>
                      <a:pt x="19752" y="7895"/>
                      <a:pt x="19752" y="7915"/>
                      <a:pt x="19762" y="7948"/>
                    </a:cubicBezTo>
                    <a:cubicBezTo>
                      <a:pt x="19771" y="7984"/>
                      <a:pt x="19762" y="8002"/>
                      <a:pt x="19743" y="8002"/>
                    </a:cubicBezTo>
                    <a:cubicBezTo>
                      <a:pt x="19721" y="8002"/>
                      <a:pt x="19685" y="7977"/>
                      <a:pt x="19653" y="7928"/>
                    </a:cubicBezTo>
                    <a:cubicBezTo>
                      <a:pt x="19603" y="7849"/>
                      <a:pt x="19623" y="7800"/>
                      <a:pt x="19564" y="7760"/>
                    </a:cubicBezTo>
                    <a:cubicBezTo>
                      <a:pt x="19558" y="7757"/>
                      <a:pt x="19553" y="7756"/>
                      <a:pt x="19549" y="7756"/>
                    </a:cubicBezTo>
                    <a:cubicBezTo>
                      <a:pt x="19502" y="7756"/>
                      <a:pt x="19544" y="7892"/>
                      <a:pt x="19544" y="7928"/>
                    </a:cubicBezTo>
                    <a:cubicBezTo>
                      <a:pt x="19544" y="7958"/>
                      <a:pt x="19534" y="7998"/>
                      <a:pt x="19613" y="8018"/>
                    </a:cubicBezTo>
                    <a:cubicBezTo>
                      <a:pt x="19683" y="8038"/>
                      <a:pt x="19663" y="8117"/>
                      <a:pt x="19713" y="8196"/>
                    </a:cubicBezTo>
                    <a:cubicBezTo>
                      <a:pt x="19725" y="8217"/>
                      <a:pt x="19736" y="8225"/>
                      <a:pt x="19744" y="8225"/>
                    </a:cubicBezTo>
                    <a:cubicBezTo>
                      <a:pt x="19770" y="8225"/>
                      <a:pt x="19785" y="8156"/>
                      <a:pt x="19822" y="8097"/>
                    </a:cubicBezTo>
                    <a:cubicBezTo>
                      <a:pt x="19830" y="8087"/>
                      <a:pt x="19838" y="8082"/>
                      <a:pt x="19845" y="8082"/>
                    </a:cubicBezTo>
                    <a:cubicBezTo>
                      <a:pt x="19884" y="8082"/>
                      <a:pt x="19895" y="8232"/>
                      <a:pt x="19921" y="8266"/>
                    </a:cubicBezTo>
                    <a:cubicBezTo>
                      <a:pt x="19941" y="8305"/>
                      <a:pt x="19980" y="8246"/>
                      <a:pt x="20040" y="8385"/>
                    </a:cubicBezTo>
                    <a:cubicBezTo>
                      <a:pt x="20040" y="8385"/>
                      <a:pt x="20050" y="8394"/>
                      <a:pt x="20050" y="8394"/>
                    </a:cubicBezTo>
                    <a:cubicBezTo>
                      <a:pt x="20089" y="8494"/>
                      <a:pt x="20050" y="8523"/>
                      <a:pt x="20010" y="8533"/>
                    </a:cubicBezTo>
                    <a:cubicBezTo>
                      <a:pt x="20010" y="8575"/>
                      <a:pt x="19989" y="8596"/>
                      <a:pt x="19952" y="8637"/>
                    </a:cubicBezTo>
                    <a:lnTo>
                      <a:pt x="19952" y="8637"/>
                    </a:lnTo>
                    <a:cubicBezTo>
                      <a:pt x="19964" y="8627"/>
                      <a:pt x="19977" y="8620"/>
                      <a:pt x="19989" y="8620"/>
                    </a:cubicBezTo>
                    <a:cubicBezTo>
                      <a:pt x="19993" y="8620"/>
                      <a:pt x="19997" y="8621"/>
                      <a:pt x="20000" y="8623"/>
                    </a:cubicBezTo>
                    <a:cubicBezTo>
                      <a:pt x="20020" y="8623"/>
                      <a:pt x="20030" y="8632"/>
                      <a:pt x="20040" y="8652"/>
                    </a:cubicBezTo>
                    <a:cubicBezTo>
                      <a:pt x="20079" y="8613"/>
                      <a:pt x="20079" y="8553"/>
                      <a:pt x="20109" y="8543"/>
                    </a:cubicBezTo>
                    <a:cubicBezTo>
                      <a:pt x="20112" y="8541"/>
                      <a:pt x="20116" y="8540"/>
                      <a:pt x="20120" y="8540"/>
                    </a:cubicBezTo>
                    <a:cubicBezTo>
                      <a:pt x="20153" y="8540"/>
                      <a:pt x="20204" y="8606"/>
                      <a:pt x="20169" y="8632"/>
                    </a:cubicBezTo>
                    <a:cubicBezTo>
                      <a:pt x="20139" y="8672"/>
                      <a:pt x="20119" y="8672"/>
                      <a:pt x="20060" y="8712"/>
                    </a:cubicBezTo>
                    <a:cubicBezTo>
                      <a:pt x="20069" y="8732"/>
                      <a:pt x="20079" y="8761"/>
                      <a:pt x="20089" y="8791"/>
                    </a:cubicBezTo>
                    <a:cubicBezTo>
                      <a:pt x="20098" y="8819"/>
                      <a:pt x="20107" y="8826"/>
                      <a:pt x="20118" y="8826"/>
                    </a:cubicBezTo>
                    <a:cubicBezTo>
                      <a:pt x="20131" y="8826"/>
                      <a:pt x="20144" y="8815"/>
                      <a:pt x="20158" y="8815"/>
                    </a:cubicBezTo>
                    <a:cubicBezTo>
                      <a:pt x="20173" y="8815"/>
                      <a:pt x="20187" y="8830"/>
                      <a:pt x="20198" y="8890"/>
                    </a:cubicBezTo>
                    <a:cubicBezTo>
                      <a:pt x="20216" y="8961"/>
                      <a:pt x="20186" y="8987"/>
                      <a:pt x="20144" y="8987"/>
                    </a:cubicBezTo>
                    <a:cubicBezTo>
                      <a:pt x="20092" y="8987"/>
                      <a:pt x="20022" y="8948"/>
                      <a:pt x="20000" y="8910"/>
                    </a:cubicBezTo>
                    <a:cubicBezTo>
                      <a:pt x="19980" y="8875"/>
                      <a:pt x="19988" y="8873"/>
                      <a:pt x="19991" y="8873"/>
                    </a:cubicBezTo>
                    <a:cubicBezTo>
                      <a:pt x="19992" y="8873"/>
                      <a:pt x="19993" y="8873"/>
                      <a:pt x="19993" y="8873"/>
                    </a:cubicBezTo>
                    <a:cubicBezTo>
                      <a:pt x="19994" y="8873"/>
                      <a:pt x="19989" y="8871"/>
                      <a:pt x="19960" y="8851"/>
                    </a:cubicBezTo>
                    <a:lnTo>
                      <a:pt x="19950" y="8851"/>
                    </a:lnTo>
                    <a:cubicBezTo>
                      <a:pt x="19941" y="8860"/>
                      <a:pt x="19941" y="8870"/>
                      <a:pt x="19921" y="8880"/>
                    </a:cubicBezTo>
                    <a:cubicBezTo>
                      <a:pt x="19921" y="8920"/>
                      <a:pt x="19941" y="8979"/>
                      <a:pt x="19970" y="9039"/>
                    </a:cubicBezTo>
                    <a:cubicBezTo>
                      <a:pt x="19999" y="9111"/>
                      <a:pt x="20017" y="9162"/>
                      <a:pt x="19999" y="9162"/>
                    </a:cubicBezTo>
                    <a:cubicBezTo>
                      <a:pt x="19992" y="9162"/>
                      <a:pt x="19979" y="9154"/>
                      <a:pt x="19960" y="9138"/>
                    </a:cubicBezTo>
                    <a:cubicBezTo>
                      <a:pt x="19901" y="9069"/>
                      <a:pt x="19921" y="8989"/>
                      <a:pt x="19891" y="8910"/>
                    </a:cubicBezTo>
                    <a:cubicBezTo>
                      <a:pt x="19891" y="8900"/>
                      <a:pt x="19891" y="8900"/>
                      <a:pt x="19891" y="8900"/>
                    </a:cubicBezTo>
                    <a:cubicBezTo>
                      <a:pt x="19876" y="8905"/>
                      <a:pt x="19866" y="8908"/>
                      <a:pt x="19858" y="8908"/>
                    </a:cubicBezTo>
                    <a:cubicBezTo>
                      <a:pt x="19849" y="8908"/>
                      <a:pt x="19841" y="8905"/>
                      <a:pt x="19831" y="8900"/>
                    </a:cubicBezTo>
                    <a:cubicBezTo>
                      <a:pt x="19812" y="8930"/>
                      <a:pt x="19802" y="8950"/>
                      <a:pt x="19802" y="8979"/>
                    </a:cubicBezTo>
                    <a:cubicBezTo>
                      <a:pt x="19782" y="9049"/>
                      <a:pt x="19831" y="8989"/>
                      <a:pt x="19881" y="9079"/>
                    </a:cubicBezTo>
                    <a:cubicBezTo>
                      <a:pt x="19913" y="9143"/>
                      <a:pt x="19958" y="9233"/>
                      <a:pt x="19934" y="9233"/>
                    </a:cubicBezTo>
                    <a:cubicBezTo>
                      <a:pt x="19920" y="9233"/>
                      <a:pt x="19887" y="9207"/>
                      <a:pt x="19822" y="9138"/>
                    </a:cubicBezTo>
                    <a:cubicBezTo>
                      <a:pt x="19782" y="9089"/>
                      <a:pt x="19782" y="9039"/>
                      <a:pt x="19762" y="9029"/>
                    </a:cubicBezTo>
                    <a:cubicBezTo>
                      <a:pt x="19759" y="9026"/>
                      <a:pt x="19756" y="9025"/>
                      <a:pt x="19753" y="9025"/>
                    </a:cubicBezTo>
                    <a:cubicBezTo>
                      <a:pt x="19733" y="9025"/>
                      <a:pt x="19707" y="9073"/>
                      <a:pt x="19732" y="9098"/>
                    </a:cubicBezTo>
                    <a:cubicBezTo>
                      <a:pt x="19752" y="9128"/>
                      <a:pt x="19752" y="9128"/>
                      <a:pt x="19792" y="9168"/>
                    </a:cubicBezTo>
                    <a:cubicBezTo>
                      <a:pt x="19822" y="9198"/>
                      <a:pt x="19841" y="9198"/>
                      <a:pt x="19881" y="9237"/>
                    </a:cubicBezTo>
                    <a:cubicBezTo>
                      <a:pt x="19891" y="9247"/>
                      <a:pt x="19901" y="9257"/>
                      <a:pt x="19911" y="9267"/>
                    </a:cubicBezTo>
                    <a:cubicBezTo>
                      <a:pt x="19938" y="9295"/>
                      <a:pt x="19958" y="9305"/>
                      <a:pt x="19977" y="9305"/>
                    </a:cubicBezTo>
                    <a:cubicBezTo>
                      <a:pt x="20005" y="9305"/>
                      <a:pt x="20032" y="9281"/>
                      <a:pt x="20079" y="9257"/>
                    </a:cubicBezTo>
                    <a:cubicBezTo>
                      <a:pt x="20089" y="9253"/>
                      <a:pt x="20096" y="9252"/>
                      <a:pt x="20101" y="9252"/>
                    </a:cubicBezTo>
                    <a:cubicBezTo>
                      <a:pt x="20131" y="9252"/>
                      <a:pt x="20042" y="9334"/>
                      <a:pt x="20060" y="9386"/>
                    </a:cubicBezTo>
                    <a:lnTo>
                      <a:pt x="20198" y="9386"/>
                    </a:lnTo>
                    <a:cubicBezTo>
                      <a:pt x="20218" y="9376"/>
                      <a:pt x="20248" y="9376"/>
                      <a:pt x="20248" y="9376"/>
                    </a:cubicBezTo>
                    <a:cubicBezTo>
                      <a:pt x="20248" y="9376"/>
                      <a:pt x="20268" y="9426"/>
                      <a:pt x="20258" y="9436"/>
                    </a:cubicBezTo>
                    <a:cubicBezTo>
                      <a:pt x="20253" y="9436"/>
                      <a:pt x="20247" y="9435"/>
                      <a:pt x="20242" y="9435"/>
                    </a:cubicBezTo>
                    <a:cubicBezTo>
                      <a:pt x="20224" y="9435"/>
                      <a:pt x="20206" y="9441"/>
                      <a:pt x="20198" y="9485"/>
                    </a:cubicBezTo>
                    <a:cubicBezTo>
                      <a:pt x="20190" y="9514"/>
                      <a:pt x="20195" y="9522"/>
                      <a:pt x="20209" y="9522"/>
                    </a:cubicBezTo>
                    <a:cubicBezTo>
                      <a:pt x="20229" y="9522"/>
                      <a:pt x="20267" y="9505"/>
                      <a:pt x="20307" y="9505"/>
                    </a:cubicBezTo>
                    <a:lnTo>
                      <a:pt x="20327" y="9505"/>
                    </a:lnTo>
                    <a:cubicBezTo>
                      <a:pt x="20334" y="9504"/>
                      <a:pt x="20340" y="9503"/>
                      <a:pt x="20345" y="9503"/>
                    </a:cubicBezTo>
                    <a:cubicBezTo>
                      <a:pt x="20376" y="9503"/>
                      <a:pt x="20374" y="9529"/>
                      <a:pt x="20357" y="9555"/>
                    </a:cubicBezTo>
                    <a:cubicBezTo>
                      <a:pt x="20357" y="9564"/>
                      <a:pt x="20357" y="9574"/>
                      <a:pt x="20357" y="9574"/>
                    </a:cubicBezTo>
                    <a:cubicBezTo>
                      <a:pt x="20357" y="9601"/>
                      <a:pt x="20353" y="9610"/>
                      <a:pt x="20341" y="9610"/>
                    </a:cubicBezTo>
                    <a:cubicBezTo>
                      <a:pt x="20335" y="9610"/>
                      <a:pt x="20327" y="9607"/>
                      <a:pt x="20317" y="9604"/>
                    </a:cubicBezTo>
                    <a:cubicBezTo>
                      <a:pt x="20298" y="9634"/>
                      <a:pt x="20268" y="9664"/>
                      <a:pt x="20258" y="9674"/>
                    </a:cubicBezTo>
                    <a:cubicBezTo>
                      <a:pt x="20278" y="9683"/>
                      <a:pt x="20298" y="9703"/>
                      <a:pt x="20298" y="9743"/>
                    </a:cubicBezTo>
                    <a:cubicBezTo>
                      <a:pt x="20298" y="9788"/>
                      <a:pt x="20287" y="9804"/>
                      <a:pt x="20273" y="9804"/>
                    </a:cubicBezTo>
                    <a:cubicBezTo>
                      <a:pt x="20255" y="9804"/>
                      <a:pt x="20230" y="9780"/>
                      <a:pt x="20208" y="9753"/>
                    </a:cubicBezTo>
                    <a:cubicBezTo>
                      <a:pt x="20198" y="9723"/>
                      <a:pt x="20179" y="9703"/>
                      <a:pt x="20159" y="9693"/>
                    </a:cubicBezTo>
                    <a:cubicBezTo>
                      <a:pt x="20139" y="9693"/>
                      <a:pt x="20109" y="9693"/>
                      <a:pt x="20079" y="9683"/>
                    </a:cubicBezTo>
                    <a:lnTo>
                      <a:pt x="20079" y="9683"/>
                    </a:lnTo>
                    <a:cubicBezTo>
                      <a:pt x="20079" y="9693"/>
                      <a:pt x="20079" y="9703"/>
                      <a:pt x="20089" y="9713"/>
                    </a:cubicBezTo>
                    <a:cubicBezTo>
                      <a:pt x="20060" y="9703"/>
                      <a:pt x="20040" y="9683"/>
                      <a:pt x="20020" y="9674"/>
                    </a:cubicBezTo>
                    <a:cubicBezTo>
                      <a:pt x="19980" y="9644"/>
                      <a:pt x="19931" y="9624"/>
                      <a:pt x="19891" y="9604"/>
                    </a:cubicBezTo>
                    <a:cubicBezTo>
                      <a:pt x="19824" y="9576"/>
                      <a:pt x="19752" y="9557"/>
                      <a:pt x="19673" y="9557"/>
                    </a:cubicBezTo>
                    <a:cubicBezTo>
                      <a:pt x="19555" y="9557"/>
                      <a:pt x="19421" y="9602"/>
                      <a:pt x="19266" y="9733"/>
                    </a:cubicBezTo>
                    <a:cubicBezTo>
                      <a:pt x="19258" y="9725"/>
                      <a:pt x="19244" y="9710"/>
                      <a:pt x="19212" y="9710"/>
                    </a:cubicBezTo>
                    <a:cubicBezTo>
                      <a:pt x="19205" y="9710"/>
                      <a:pt x="19196" y="9711"/>
                      <a:pt x="19187" y="9713"/>
                    </a:cubicBezTo>
                    <a:cubicBezTo>
                      <a:pt x="19164" y="9719"/>
                      <a:pt x="19148" y="9725"/>
                      <a:pt x="19136" y="9725"/>
                    </a:cubicBezTo>
                    <a:cubicBezTo>
                      <a:pt x="19128" y="9725"/>
                      <a:pt x="19122" y="9722"/>
                      <a:pt x="19118" y="9713"/>
                    </a:cubicBezTo>
                    <a:cubicBezTo>
                      <a:pt x="19108" y="9703"/>
                      <a:pt x="19157" y="9664"/>
                      <a:pt x="19118" y="9644"/>
                    </a:cubicBezTo>
                    <a:cubicBezTo>
                      <a:pt x="19093" y="9638"/>
                      <a:pt x="19076" y="9624"/>
                      <a:pt x="19062" y="9624"/>
                    </a:cubicBezTo>
                    <a:cubicBezTo>
                      <a:pt x="19053" y="9624"/>
                      <a:pt x="19046" y="9629"/>
                      <a:pt x="19038" y="9644"/>
                    </a:cubicBezTo>
                    <a:cubicBezTo>
                      <a:pt x="19026" y="9668"/>
                      <a:pt x="19018" y="9685"/>
                      <a:pt x="19003" y="9685"/>
                    </a:cubicBezTo>
                    <a:cubicBezTo>
                      <a:pt x="18995" y="9685"/>
                      <a:pt x="18984" y="9679"/>
                      <a:pt x="18969" y="9664"/>
                    </a:cubicBezTo>
                    <a:cubicBezTo>
                      <a:pt x="18939" y="9634"/>
                      <a:pt x="18929" y="9644"/>
                      <a:pt x="18909" y="9634"/>
                    </a:cubicBezTo>
                    <a:cubicBezTo>
                      <a:pt x="18899" y="9614"/>
                      <a:pt x="18989" y="9594"/>
                      <a:pt x="18929" y="9574"/>
                    </a:cubicBezTo>
                    <a:cubicBezTo>
                      <a:pt x="18909" y="9564"/>
                      <a:pt x="18894" y="9562"/>
                      <a:pt x="18881" y="9562"/>
                    </a:cubicBezTo>
                    <a:cubicBezTo>
                      <a:pt x="18867" y="9562"/>
                      <a:pt x="18855" y="9564"/>
                      <a:pt x="18840" y="9564"/>
                    </a:cubicBezTo>
                    <a:cubicBezTo>
                      <a:pt x="18840" y="9555"/>
                      <a:pt x="18830" y="9545"/>
                      <a:pt x="18810" y="9535"/>
                    </a:cubicBezTo>
                    <a:cubicBezTo>
                      <a:pt x="18810" y="9525"/>
                      <a:pt x="18810" y="9525"/>
                      <a:pt x="18810" y="9525"/>
                    </a:cubicBezTo>
                    <a:cubicBezTo>
                      <a:pt x="18840" y="9525"/>
                      <a:pt x="18860" y="9525"/>
                      <a:pt x="18820" y="9485"/>
                    </a:cubicBezTo>
                    <a:cubicBezTo>
                      <a:pt x="18771" y="9445"/>
                      <a:pt x="18701" y="9426"/>
                      <a:pt x="18751" y="9426"/>
                    </a:cubicBezTo>
                    <a:cubicBezTo>
                      <a:pt x="18810" y="9465"/>
                      <a:pt x="18880" y="9535"/>
                      <a:pt x="18899" y="9545"/>
                    </a:cubicBezTo>
                    <a:cubicBezTo>
                      <a:pt x="18909" y="9549"/>
                      <a:pt x="18922" y="9556"/>
                      <a:pt x="18932" y="9556"/>
                    </a:cubicBezTo>
                    <a:cubicBezTo>
                      <a:pt x="18943" y="9556"/>
                      <a:pt x="18950" y="9547"/>
                      <a:pt x="18939" y="9515"/>
                    </a:cubicBezTo>
                    <a:cubicBezTo>
                      <a:pt x="18939" y="9515"/>
                      <a:pt x="18939" y="9515"/>
                      <a:pt x="18939" y="9505"/>
                    </a:cubicBezTo>
                    <a:cubicBezTo>
                      <a:pt x="18919" y="9445"/>
                      <a:pt x="18909" y="9465"/>
                      <a:pt x="18909" y="9426"/>
                    </a:cubicBezTo>
                    <a:cubicBezTo>
                      <a:pt x="18909" y="9400"/>
                      <a:pt x="18894" y="9343"/>
                      <a:pt x="18917" y="9343"/>
                    </a:cubicBezTo>
                    <a:cubicBezTo>
                      <a:pt x="18920" y="9343"/>
                      <a:pt x="18924" y="9344"/>
                      <a:pt x="18929" y="9346"/>
                    </a:cubicBezTo>
                    <a:cubicBezTo>
                      <a:pt x="18979" y="9376"/>
                      <a:pt x="19009" y="9386"/>
                      <a:pt x="19018" y="9426"/>
                    </a:cubicBezTo>
                    <a:cubicBezTo>
                      <a:pt x="19026" y="9450"/>
                      <a:pt x="19047" y="9506"/>
                      <a:pt x="19071" y="9506"/>
                    </a:cubicBezTo>
                    <a:cubicBezTo>
                      <a:pt x="19076" y="9506"/>
                      <a:pt x="19082" y="9503"/>
                      <a:pt x="19088" y="9495"/>
                    </a:cubicBezTo>
                    <a:cubicBezTo>
                      <a:pt x="19118" y="9465"/>
                      <a:pt x="19127" y="9465"/>
                      <a:pt x="19098" y="9406"/>
                    </a:cubicBezTo>
                    <a:cubicBezTo>
                      <a:pt x="19058" y="9336"/>
                      <a:pt x="19028" y="9327"/>
                      <a:pt x="19068" y="9317"/>
                    </a:cubicBezTo>
                    <a:cubicBezTo>
                      <a:pt x="19108" y="9317"/>
                      <a:pt x="19127" y="9336"/>
                      <a:pt x="19147" y="9376"/>
                    </a:cubicBezTo>
                    <a:cubicBezTo>
                      <a:pt x="19167" y="9406"/>
                      <a:pt x="19177" y="9426"/>
                      <a:pt x="19207" y="9465"/>
                    </a:cubicBezTo>
                    <a:cubicBezTo>
                      <a:pt x="19227" y="9486"/>
                      <a:pt x="19257" y="9521"/>
                      <a:pt x="19271" y="9521"/>
                    </a:cubicBezTo>
                    <a:cubicBezTo>
                      <a:pt x="19277" y="9521"/>
                      <a:pt x="19279" y="9514"/>
                      <a:pt x="19276" y="9495"/>
                    </a:cubicBezTo>
                    <a:cubicBezTo>
                      <a:pt x="19276" y="9436"/>
                      <a:pt x="19197" y="9426"/>
                      <a:pt x="19246" y="9406"/>
                    </a:cubicBezTo>
                    <a:cubicBezTo>
                      <a:pt x="19263" y="9396"/>
                      <a:pt x="19281" y="9394"/>
                      <a:pt x="19296" y="9394"/>
                    </a:cubicBezTo>
                    <a:cubicBezTo>
                      <a:pt x="19309" y="9394"/>
                      <a:pt x="19321" y="9395"/>
                      <a:pt x="19329" y="9395"/>
                    </a:cubicBezTo>
                    <a:cubicBezTo>
                      <a:pt x="19342" y="9395"/>
                      <a:pt x="19350" y="9392"/>
                      <a:pt x="19346" y="9376"/>
                    </a:cubicBezTo>
                    <a:cubicBezTo>
                      <a:pt x="19336" y="9336"/>
                      <a:pt x="19356" y="9317"/>
                      <a:pt x="19296" y="9317"/>
                    </a:cubicBezTo>
                    <a:cubicBezTo>
                      <a:pt x="19250" y="9317"/>
                      <a:pt x="19208" y="9334"/>
                      <a:pt x="19188" y="9334"/>
                    </a:cubicBezTo>
                    <a:cubicBezTo>
                      <a:pt x="19178" y="9334"/>
                      <a:pt x="19174" y="9330"/>
                      <a:pt x="19177" y="9317"/>
                    </a:cubicBezTo>
                    <a:cubicBezTo>
                      <a:pt x="19197" y="9267"/>
                      <a:pt x="19237" y="9257"/>
                      <a:pt x="19246" y="9257"/>
                    </a:cubicBezTo>
                    <a:cubicBezTo>
                      <a:pt x="19266" y="9257"/>
                      <a:pt x="19237" y="9217"/>
                      <a:pt x="19237" y="9217"/>
                    </a:cubicBezTo>
                    <a:cubicBezTo>
                      <a:pt x="19237" y="9217"/>
                      <a:pt x="19088" y="9208"/>
                      <a:pt x="19068" y="9168"/>
                    </a:cubicBezTo>
                    <a:cubicBezTo>
                      <a:pt x="19052" y="9144"/>
                      <a:pt x="19082" y="9113"/>
                      <a:pt x="19061" y="9113"/>
                    </a:cubicBezTo>
                    <a:cubicBezTo>
                      <a:pt x="19057" y="9113"/>
                      <a:pt x="19049" y="9115"/>
                      <a:pt x="19038" y="9118"/>
                    </a:cubicBezTo>
                    <a:cubicBezTo>
                      <a:pt x="19028" y="9108"/>
                      <a:pt x="19018" y="9098"/>
                      <a:pt x="18999" y="9079"/>
                    </a:cubicBezTo>
                    <a:cubicBezTo>
                      <a:pt x="18909" y="9029"/>
                      <a:pt x="18860" y="8989"/>
                      <a:pt x="18840" y="8970"/>
                    </a:cubicBezTo>
                    <a:cubicBezTo>
                      <a:pt x="18854" y="8934"/>
                      <a:pt x="18873" y="8899"/>
                      <a:pt x="18890" y="8899"/>
                    </a:cubicBezTo>
                    <a:cubicBezTo>
                      <a:pt x="18897" y="8899"/>
                      <a:pt x="18904" y="8905"/>
                      <a:pt x="18909" y="8920"/>
                    </a:cubicBezTo>
                    <a:cubicBezTo>
                      <a:pt x="18939" y="8970"/>
                      <a:pt x="18890" y="8989"/>
                      <a:pt x="18949" y="9029"/>
                    </a:cubicBezTo>
                    <a:cubicBezTo>
                      <a:pt x="18970" y="9041"/>
                      <a:pt x="18988" y="9047"/>
                      <a:pt x="19001" y="9047"/>
                    </a:cubicBezTo>
                    <a:cubicBezTo>
                      <a:pt x="19030" y="9047"/>
                      <a:pt x="19036" y="9018"/>
                      <a:pt x="19009" y="8970"/>
                    </a:cubicBezTo>
                    <a:cubicBezTo>
                      <a:pt x="18977" y="8914"/>
                      <a:pt x="18926" y="8872"/>
                      <a:pt x="18942" y="8872"/>
                    </a:cubicBezTo>
                    <a:cubicBezTo>
                      <a:pt x="18946" y="8872"/>
                      <a:pt x="18955" y="8874"/>
                      <a:pt x="18969" y="8880"/>
                    </a:cubicBezTo>
                    <a:cubicBezTo>
                      <a:pt x="19038" y="8910"/>
                      <a:pt x="19018" y="8900"/>
                      <a:pt x="19058" y="8950"/>
                    </a:cubicBezTo>
                    <a:cubicBezTo>
                      <a:pt x="19079" y="8978"/>
                      <a:pt x="19136" y="9052"/>
                      <a:pt x="19156" y="9052"/>
                    </a:cubicBezTo>
                    <a:cubicBezTo>
                      <a:pt x="19164" y="9052"/>
                      <a:pt x="19166" y="9040"/>
                      <a:pt x="19157" y="9009"/>
                    </a:cubicBezTo>
                    <a:cubicBezTo>
                      <a:pt x="19118" y="8910"/>
                      <a:pt x="19108" y="8940"/>
                      <a:pt x="19078" y="8870"/>
                    </a:cubicBezTo>
                    <a:cubicBezTo>
                      <a:pt x="19048" y="8801"/>
                      <a:pt x="19048" y="8732"/>
                      <a:pt x="19009" y="8732"/>
                    </a:cubicBezTo>
                    <a:cubicBezTo>
                      <a:pt x="19002" y="8728"/>
                      <a:pt x="18995" y="8727"/>
                      <a:pt x="18989" y="8727"/>
                    </a:cubicBezTo>
                    <a:cubicBezTo>
                      <a:pt x="18975" y="8727"/>
                      <a:pt x="18962" y="8732"/>
                      <a:pt x="18949" y="8732"/>
                    </a:cubicBezTo>
                    <a:cubicBezTo>
                      <a:pt x="18929" y="8722"/>
                      <a:pt x="18899" y="8712"/>
                      <a:pt x="18880" y="8702"/>
                    </a:cubicBezTo>
                    <a:cubicBezTo>
                      <a:pt x="18880" y="8695"/>
                      <a:pt x="18880" y="8688"/>
                      <a:pt x="18887" y="8688"/>
                    </a:cubicBezTo>
                    <a:cubicBezTo>
                      <a:pt x="18890" y="8688"/>
                      <a:pt x="18894" y="8689"/>
                      <a:pt x="18899" y="8692"/>
                    </a:cubicBezTo>
                    <a:cubicBezTo>
                      <a:pt x="18922" y="8697"/>
                      <a:pt x="18950" y="8703"/>
                      <a:pt x="18965" y="8703"/>
                    </a:cubicBezTo>
                    <a:cubicBezTo>
                      <a:pt x="18984" y="8703"/>
                      <a:pt x="18986" y="8694"/>
                      <a:pt x="18949" y="8662"/>
                    </a:cubicBezTo>
                    <a:cubicBezTo>
                      <a:pt x="18884" y="8605"/>
                      <a:pt x="18832" y="8568"/>
                      <a:pt x="18843" y="8568"/>
                    </a:cubicBezTo>
                    <a:cubicBezTo>
                      <a:pt x="18846" y="8568"/>
                      <a:pt x="18851" y="8569"/>
                      <a:pt x="18860" y="8573"/>
                    </a:cubicBezTo>
                    <a:cubicBezTo>
                      <a:pt x="18909" y="8583"/>
                      <a:pt x="18999" y="8662"/>
                      <a:pt x="19018" y="8672"/>
                    </a:cubicBezTo>
                    <a:cubicBezTo>
                      <a:pt x="19026" y="8672"/>
                      <a:pt x="19037" y="8676"/>
                      <a:pt x="19045" y="8676"/>
                    </a:cubicBezTo>
                    <a:cubicBezTo>
                      <a:pt x="19059" y="8676"/>
                      <a:pt x="19062" y="8665"/>
                      <a:pt x="19018" y="8603"/>
                    </a:cubicBezTo>
                    <a:cubicBezTo>
                      <a:pt x="18959" y="8504"/>
                      <a:pt x="18969" y="8494"/>
                      <a:pt x="18949" y="8464"/>
                    </a:cubicBezTo>
                    <a:cubicBezTo>
                      <a:pt x="18934" y="8441"/>
                      <a:pt x="18930" y="8388"/>
                      <a:pt x="18902" y="8388"/>
                    </a:cubicBezTo>
                    <a:cubicBezTo>
                      <a:pt x="18894" y="8388"/>
                      <a:pt x="18883" y="8393"/>
                      <a:pt x="18870" y="8404"/>
                    </a:cubicBezTo>
                    <a:cubicBezTo>
                      <a:pt x="18840" y="8434"/>
                      <a:pt x="18820" y="8454"/>
                      <a:pt x="18800" y="8454"/>
                    </a:cubicBezTo>
                    <a:cubicBezTo>
                      <a:pt x="18810" y="8444"/>
                      <a:pt x="18800" y="8424"/>
                      <a:pt x="18780" y="8394"/>
                    </a:cubicBezTo>
                    <a:cubicBezTo>
                      <a:pt x="18705" y="8311"/>
                      <a:pt x="18658" y="8249"/>
                      <a:pt x="18628" y="8249"/>
                    </a:cubicBezTo>
                    <a:cubicBezTo>
                      <a:pt x="18622" y="8249"/>
                      <a:pt x="18617" y="8251"/>
                      <a:pt x="18612" y="8256"/>
                    </a:cubicBezTo>
                    <a:cubicBezTo>
                      <a:pt x="18605" y="8262"/>
                      <a:pt x="18600" y="8266"/>
                      <a:pt x="18595" y="8266"/>
                    </a:cubicBezTo>
                    <a:cubicBezTo>
                      <a:pt x="18584" y="8266"/>
                      <a:pt x="18576" y="8252"/>
                      <a:pt x="18562" y="8226"/>
                    </a:cubicBezTo>
                    <a:cubicBezTo>
                      <a:pt x="18562" y="8226"/>
                      <a:pt x="18562" y="8226"/>
                      <a:pt x="18562" y="8216"/>
                    </a:cubicBezTo>
                    <a:cubicBezTo>
                      <a:pt x="18577" y="8201"/>
                      <a:pt x="18591" y="8192"/>
                      <a:pt x="18610" y="8192"/>
                    </a:cubicBezTo>
                    <a:cubicBezTo>
                      <a:pt x="18617" y="8192"/>
                      <a:pt x="18624" y="8194"/>
                      <a:pt x="18632" y="8196"/>
                    </a:cubicBezTo>
                    <a:cubicBezTo>
                      <a:pt x="18691" y="8216"/>
                      <a:pt x="18671" y="8226"/>
                      <a:pt x="18721" y="8285"/>
                    </a:cubicBezTo>
                    <a:cubicBezTo>
                      <a:pt x="18748" y="8313"/>
                      <a:pt x="18778" y="8328"/>
                      <a:pt x="18797" y="8328"/>
                    </a:cubicBezTo>
                    <a:cubicBezTo>
                      <a:pt x="18812" y="8328"/>
                      <a:pt x="18819" y="8318"/>
                      <a:pt x="18810" y="8295"/>
                    </a:cubicBezTo>
                    <a:cubicBezTo>
                      <a:pt x="18796" y="8268"/>
                      <a:pt x="18802" y="8226"/>
                      <a:pt x="18826" y="8226"/>
                    </a:cubicBezTo>
                    <a:cubicBezTo>
                      <a:pt x="18837" y="8226"/>
                      <a:pt x="18851" y="8234"/>
                      <a:pt x="18870" y="8256"/>
                    </a:cubicBezTo>
                    <a:cubicBezTo>
                      <a:pt x="18929" y="8315"/>
                      <a:pt x="18949" y="8325"/>
                      <a:pt x="19018" y="8365"/>
                    </a:cubicBezTo>
                    <a:cubicBezTo>
                      <a:pt x="19050" y="8387"/>
                      <a:pt x="19089" y="8397"/>
                      <a:pt x="19114" y="8397"/>
                    </a:cubicBezTo>
                    <a:cubicBezTo>
                      <a:pt x="19144" y="8397"/>
                      <a:pt x="19152" y="8382"/>
                      <a:pt x="19098" y="8355"/>
                    </a:cubicBezTo>
                    <a:cubicBezTo>
                      <a:pt x="18989" y="8305"/>
                      <a:pt x="18959" y="8275"/>
                      <a:pt x="18959" y="8266"/>
                    </a:cubicBezTo>
                    <a:cubicBezTo>
                      <a:pt x="18959" y="8249"/>
                      <a:pt x="18952" y="8199"/>
                      <a:pt x="18995" y="8199"/>
                    </a:cubicBezTo>
                    <a:cubicBezTo>
                      <a:pt x="19004" y="8199"/>
                      <a:pt x="19015" y="8201"/>
                      <a:pt x="19028" y="8206"/>
                    </a:cubicBezTo>
                    <a:cubicBezTo>
                      <a:pt x="19063" y="8214"/>
                      <a:pt x="19095" y="8218"/>
                      <a:pt x="19117" y="8218"/>
                    </a:cubicBezTo>
                    <a:cubicBezTo>
                      <a:pt x="19152" y="8218"/>
                      <a:pt x="19164" y="8207"/>
                      <a:pt x="19127" y="8176"/>
                    </a:cubicBezTo>
                    <a:cubicBezTo>
                      <a:pt x="19076" y="8133"/>
                      <a:pt x="19039" y="8105"/>
                      <a:pt x="18984" y="8105"/>
                    </a:cubicBezTo>
                    <a:cubicBezTo>
                      <a:pt x="18976" y="8105"/>
                      <a:pt x="18968" y="8106"/>
                      <a:pt x="18959" y="8107"/>
                    </a:cubicBezTo>
                    <a:cubicBezTo>
                      <a:pt x="18906" y="8114"/>
                      <a:pt x="18859" y="8133"/>
                      <a:pt x="18822" y="8133"/>
                    </a:cubicBezTo>
                    <a:cubicBezTo>
                      <a:pt x="18811" y="8133"/>
                      <a:pt x="18800" y="8132"/>
                      <a:pt x="18790" y="8127"/>
                    </a:cubicBezTo>
                    <a:cubicBezTo>
                      <a:pt x="18800" y="8107"/>
                      <a:pt x="18810" y="8077"/>
                      <a:pt x="18820" y="8057"/>
                    </a:cubicBezTo>
                    <a:cubicBezTo>
                      <a:pt x="18800" y="8047"/>
                      <a:pt x="18780" y="8038"/>
                      <a:pt x="18751" y="8028"/>
                    </a:cubicBezTo>
                    <a:cubicBezTo>
                      <a:pt x="18741" y="8018"/>
                      <a:pt x="18721" y="8008"/>
                      <a:pt x="18711" y="7998"/>
                    </a:cubicBezTo>
                    <a:cubicBezTo>
                      <a:pt x="18711" y="7998"/>
                      <a:pt x="18711" y="7998"/>
                      <a:pt x="18711" y="7988"/>
                    </a:cubicBezTo>
                    <a:cubicBezTo>
                      <a:pt x="18691" y="7978"/>
                      <a:pt x="18681" y="7968"/>
                      <a:pt x="18661" y="7958"/>
                    </a:cubicBezTo>
                    <a:cubicBezTo>
                      <a:pt x="18681" y="7938"/>
                      <a:pt x="18681" y="7919"/>
                      <a:pt x="18681" y="7919"/>
                    </a:cubicBezTo>
                    <a:cubicBezTo>
                      <a:pt x="18681" y="7919"/>
                      <a:pt x="18681" y="7909"/>
                      <a:pt x="18681" y="7899"/>
                    </a:cubicBezTo>
                    <a:lnTo>
                      <a:pt x="18721" y="7899"/>
                    </a:lnTo>
                    <a:cubicBezTo>
                      <a:pt x="18721" y="7889"/>
                      <a:pt x="18721" y="7889"/>
                      <a:pt x="18721" y="7879"/>
                    </a:cubicBezTo>
                    <a:cubicBezTo>
                      <a:pt x="18711" y="7859"/>
                      <a:pt x="18711" y="7849"/>
                      <a:pt x="18701" y="7839"/>
                    </a:cubicBezTo>
                    <a:lnTo>
                      <a:pt x="18701" y="7839"/>
                    </a:lnTo>
                    <a:cubicBezTo>
                      <a:pt x="18711" y="7849"/>
                      <a:pt x="18721" y="7849"/>
                      <a:pt x="18731" y="7859"/>
                    </a:cubicBezTo>
                    <a:cubicBezTo>
                      <a:pt x="18751" y="7899"/>
                      <a:pt x="18780" y="7928"/>
                      <a:pt x="18800" y="7948"/>
                    </a:cubicBezTo>
                    <a:cubicBezTo>
                      <a:pt x="18807" y="7955"/>
                      <a:pt x="18819" y="7962"/>
                      <a:pt x="18829" y="7962"/>
                    </a:cubicBezTo>
                    <a:cubicBezTo>
                      <a:pt x="18833" y="7962"/>
                      <a:pt x="18837" y="7961"/>
                      <a:pt x="18840" y="7958"/>
                    </a:cubicBezTo>
                    <a:cubicBezTo>
                      <a:pt x="18850" y="7958"/>
                      <a:pt x="18850" y="7948"/>
                      <a:pt x="18850" y="7938"/>
                    </a:cubicBezTo>
                    <a:cubicBezTo>
                      <a:pt x="18860" y="7958"/>
                      <a:pt x="18870" y="7968"/>
                      <a:pt x="18880" y="7988"/>
                    </a:cubicBezTo>
                    <a:cubicBezTo>
                      <a:pt x="18880" y="7978"/>
                      <a:pt x="18880" y="7978"/>
                      <a:pt x="18890" y="7978"/>
                    </a:cubicBezTo>
                    <a:cubicBezTo>
                      <a:pt x="18959" y="7958"/>
                      <a:pt x="18999" y="7948"/>
                      <a:pt x="18999" y="7909"/>
                    </a:cubicBezTo>
                    <a:cubicBezTo>
                      <a:pt x="18999" y="7883"/>
                      <a:pt x="18984" y="7792"/>
                      <a:pt x="18936" y="7792"/>
                    </a:cubicBezTo>
                    <a:cubicBezTo>
                      <a:pt x="18928" y="7792"/>
                      <a:pt x="18919" y="7794"/>
                      <a:pt x="18909" y="7800"/>
                    </a:cubicBezTo>
                    <a:cubicBezTo>
                      <a:pt x="18880" y="7819"/>
                      <a:pt x="18870" y="7829"/>
                      <a:pt x="18850" y="7849"/>
                    </a:cubicBezTo>
                    <a:cubicBezTo>
                      <a:pt x="18825" y="7825"/>
                      <a:pt x="18808" y="7807"/>
                      <a:pt x="18791" y="7807"/>
                    </a:cubicBezTo>
                    <a:cubicBezTo>
                      <a:pt x="18787" y="7807"/>
                      <a:pt x="18784" y="7808"/>
                      <a:pt x="18780" y="7809"/>
                    </a:cubicBezTo>
                    <a:cubicBezTo>
                      <a:pt x="18773" y="7817"/>
                      <a:pt x="18769" y="7820"/>
                      <a:pt x="18764" y="7820"/>
                    </a:cubicBezTo>
                    <a:cubicBezTo>
                      <a:pt x="18751" y="7820"/>
                      <a:pt x="18744" y="7788"/>
                      <a:pt x="18691" y="7750"/>
                    </a:cubicBezTo>
                    <a:cubicBezTo>
                      <a:pt x="18666" y="7735"/>
                      <a:pt x="18645" y="7731"/>
                      <a:pt x="18628" y="7731"/>
                    </a:cubicBezTo>
                    <a:cubicBezTo>
                      <a:pt x="18609" y="7731"/>
                      <a:pt x="18594" y="7736"/>
                      <a:pt x="18578" y="7736"/>
                    </a:cubicBezTo>
                    <a:cubicBezTo>
                      <a:pt x="18570" y="7736"/>
                      <a:pt x="18561" y="7735"/>
                      <a:pt x="18552" y="7730"/>
                    </a:cubicBezTo>
                    <a:cubicBezTo>
                      <a:pt x="18542" y="7720"/>
                      <a:pt x="18523" y="7710"/>
                      <a:pt x="18513" y="7700"/>
                    </a:cubicBezTo>
                    <a:cubicBezTo>
                      <a:pt x="18523" y="7690"/>
                      <a:pt x="18533" y="7671"/>
                      <a:pt x="18542" y="7661"/>
                    </a:cubicBezTo>
                    <a:lnTo>
                      <a:pt x="18562" y="7661"/>
                    </a:lnTo>
                    <a:cubicBezTo>
                      <a:pt x="18582" y="7671"/>
                      <a:pt x="18612" y="7671"/>
                      <a:pt x="18632" y="7681"/>
                    </a:cubicBezTo>
                    <a:cubicBezTo>
                      <a:pt x="18662" y="7693"/>
                      <a:pt x="18693" y="7701"/>
                      <a:pt x="18717" y="7701"/>
                    </a:cubicBezTo>
                    <a:cubicBezTo>
                      <a:pt x="18731" y="7701"/>
                      <a:pt x="18743" y="7698"/>
                      <a:pt x="18751" y="7690"/>
                    </a:cubicBezTo>
                    <a:cubicBezTo>
                      <a:pt x="18771" y="7671"/>
                      <a:pt x="18790" y="7651"/>
                      <a:pt x="18810" y="7631"/>
                    </a:cubicBezTo>
                    <a:cubicBezTo>
                      <a:pt x="18830" y="7621"/>
                      <a:pt x="18840" y="7611"/>
                      <a:pt x="18870" y="7611"/>
                    </a:cubicBezTo>
                    <a:cubicBezTo>
                      <a:pt x="18919" y="7601"/>
                      <a:pt x="18989" y="7571"/>
                      <a:pt x="18939" y="7522"/>
                    </a:cubicBezTo>
                    <a:cubicBezTo>
                      <a:pt x="18890" y="7482"/>
                      <a:pt x="18860" y="7403"/>
                      <a:pt x="18850" y="7373"/>
                    </a:cubicBezTo>
                    <a:cubicBezTo>
                      <a:pt x="18850" y="7373"/>
                      <a:pt x="18850" y="7363"/>
                      <a:pt x="18850" y="7363"/>
                    </a:cubicBezTo>
                    <a:cubicBezTo>
                      <a:pt x="18850" y="7363"/>
                      <a:pt x="18850" y="7324"/>
                      <a:pt x="18850" y="7284"/>
                    </a:cubicBezTo>
                    <a:cubicBezTo>
                      <a:pt x="18830" y="7284"/>
                      <a:pt x="18820" y="7274"/>
                      <a:pt x="18810" y="7264"/>
                    </a:cubicBezTo>
                    <a:cubicBezTo>
                      <a:pt x="18810" y="7274"/>
                      <a:pt x="18810" y="7274"/>
                      <a:pt x="18800" y="7274"/>
                    </a:cubicBezTo>
                    <a:cubicBezTo>
                      <a:pt x="18790" y="7304"/>
                      <a:pt x="18780" y="7324"/>
                      <a:pt x="18771" y="7343"/>
                    </a:cubicBezTo>
                    <a:cubicBezTo>
                      <a:pt x="18761" y="7353"/>
                      <a:pt x="18751" y="7373"/>
                      <a:pt x="18741" y="7383"/>
                    </a:cubicBezTo>
                    <a:cubicBezTo>
                      <a:pt x="18741" y="7383"/>
                      <a:pt x="18721" y="7383"/>
                      <a:pt x="18701" y="7393"/>
                    </a:cubicBezTo>
                    <a:cubicBezTo>
                      <a:pt x="18691" y="7393"/>
                      <a:pt x="18681" y="7403"/>
                      <a:pt x="18671" y="7403"/>
                    </a:cubicBezTo>
                    <a:cubicBezTo>
                      <a:pt x="18665" y="7383"/>
                      <a:pt x="18663" y="7364"/>
                      <a:pt x="18659" y="7364"/>
                    </a:cubicBezTo>
                    <a:cubicBezTo>
                      <a:pt x="18657" y="7364"/>
                      <a:pt x="18655" y="7369"/>
                      <a:pt x="18652" y="7383"/>
                    </a:cubicBezTo>
                    <a:cubicBezTo>
                      <a:pt x="18640" y="7405"/>
                      <a:pt x="18617" y="7418"/>
                      <a:pt x="18600" y="7418"/>
                    </a:cubicBezTo>
                    <a:cubicBezTo>
                      <a:pt x="18587" y="7418"/>
                      <a:pt x="18578" y="7410"/>
                      <a:pt x="18582" y="7393"/>
                    </a:cubicBezTo>
                    <a:cubicBezTo>
                      <a:pt x="18582" y="7373"/>
                      <a:pt x="18592" y="7363"/>
                      <a:pt x="18602" y="7343"/>
                    </a:cubicBezTo>
                    <a:cubicBezTo>
                      <a:pt x="18622" y="7314"/>
                      <a:pt x="18632" y="7294"/>
                      <a:pt x="18652" y="7274"/>
                    </a:cubicBezTo>
                    <a:cubicBezTo>
                      <a:pt x="18691" y="7234"/>
                      <a:pt x="18800" y="7274"/>
                      <a:pt x="18731" y="7224"/>
                    </a:cubicBezTo>
                    <a:cubicBezTo>
                      <a:pt x="18721" y="7215"/>
                      <a:pt x="18711" y="7215"/>
                      <a:pt x="18701" y="7215"/>
                    </a:cubicBezTo>
                    <a:cubicBezTo>
                      <a:pt x="18701" y="7205"/>
                      <a:pt x="18711" y="7205"/>
                      <a:pt x="18711" y="7205"/>
                    </a:cubicBezTo>
                    <a:cubicBezTo>
                      <a:pt x="18691" y="7185"/>
                      <a:pt x="18671" y="7175"/>
                      <a:pt x="18661" y="7165"/>
                    </a:cubicBezTo>
                    <a:cubicBezTo>
                      <a:pt x="18671" y="7145"/>
                      <a:pt x="18691" y="7115"/>
                      <a:pt x="18701" y="7086"/>
                    </a:cubicBezTo>
                    <a:cubicBezTo>
                      <a:pt x="18701" y="7076"/>
                      <a:pt x="18701" y="7066"/>
                      <a:pt x="18711" y="7066"/>
                    </a:cubicBezTo>
                    <a:cubicBezTo>
                      <a:pt x="18721" y="7086"/>
                      <a:pt x="18731" y="7115"/>
                      <a:pt x="18771" y="7155"/>
                    </a:cubicBezTo>
                    <a:cubicBezTo>
                      <a:pt x="18761" y="7175"/>
                      <a:pt x="18751" y="7195"/>
                      <a:pt x="18751" y="7205"/>
                    </a:cubicBezTo>
                    <a:cubicBezTo>
                      <a:pt x="18756" y="7210"/>
                      <a:pt x="18760" y="7213"/>
                      <a:pt x="18764" y="7213"/>
                    </a:cubicBezTo>
                    <a:cubicBezTo>
                      <a:pt x="18779" y="7213"/>
                      <a:pt x="18783" y="7164"/>
                      <a:pt x="18840" y="7115"/>
                    </a:cubicBezTo>
                    <a:cubicBezTo>
                      <a:pt x="18875" y="7085"/>
                      <a:pt x="18900" y="7079"/>
                      <a:pt x="18921" y="7079"/>
                    </a:cubicBezTo>
                    <a:cubicBezTo>
                      <a:pt x="18933" y="7079"/>
                      <a:pt x="18943" y="7081"/>
                      <a:pt x="18953" y="7081"/>
                    </a:cubicBezTo>
                    <a:cubicBezTo>
                      <a:pt x="18965" y="7081"/>
                      <a:pt x="18976" y="7078"/>
                      <a:pt x="18989" y="7066"/>
                    </a:cubicBezTo>
                    <a:cubicBezTo>
                      <a:pt x="19028" y="7026"/>
                      <a:pt x="19147" y="6986"/>
                      <a:pt x="19068" y="6927"/>
                    </a:cubicBezTo>
                    <a:cubicBezTo>
                      <a:pt x="19006" y="6886"/>
                      <a:pt x="18978" y="6864"/>
                      <a:pt x="18953" y="6864"/>
                    </a:cubicBezTo>
                    <a:cubicBezTo>
                      <a:pt x="18942" y="6864"/>
                      <a:pt x="18932" y="6868"/>
                      <a:pt x="18919" y="6877"/>
                    </a:cubicBezTo>
                    <a:cubicBezTo>
                      <a:pt x="18900" y="6903"/>
                      <a:pt x="18861" y="6932"/>
                      <a:pt x="18830" y="6932"/>
                    </a:cubicBezTo>
                    <a:cubicBezTo>
                      <a:pt x="18813" y="6932"/>
                      <a:pt x="18798" y="6922"/>
                      <a:pt x="18790" y="6897"/>
                    </a:cubicBezTo>
                    <a:cubicBezTo>
                      <a:pt x="18761" y="6828"/>
                      <a:pt x="18701" y="6887"/>
                      <a:pt x="18721" y="6808"/>
                    </a:cubicBezTo>
                    <a:cubicBezTo>
                      <a:pt x="18737" y="6746"/>
                      <a:pt x="18758" y="6684"/>
                      <a:pt x="18791" y="6684"/>
                    </a:cubicBezTo>
                    <a:cubicBezTo>
                      <a:pt x="18800" y="6684"/>
                      <a:pt x="18809" y="6688"/>
                      <a:pt x="18820" y="6699"/>
                    </a:cubicBezTo>
                    <a:cubicBezTo>
                      <a:pt x="18839" y="6723"/>
                      <a:pt x="18853" y="6735"/>
                      <a:pt x="18862" y="6735"/>
                    </a:cubicBezTo>
                    <a:cubicBezTo>
                      <a:pt x="18872" y="6735"/>
                      <a:pt x="18875" y="6720"/>
                      <a:pt x="18870" y="6689"/>
                    </a:cubicBezTo>
                    <a:cubicBezTo>
                      <a:pt x="18853" y="6631"/>
                      <a:pt x="18754" y="6538"/>
                      <a:pt x="18791" y="6538"/>
                    </a:cubicBezTo>
                    <a:cubicBezTo>
                      <a:pt x="18798" y="6538"/>
                      <a:pt x="18810" y="6542"/>
                      <a:pt x="18830" y="6550"/>
                    </a:cubicBezTo>
                    <a:cubicBezTo>
                      <a:pt x="18939" y="6610"/>
                      <a:pt x="18979" y="6630"/>
                      <a:pt x="18959" y="6689"/>
                    </a:cubicBezTo>
                    <a:cubicBezTo>
                      <a:pt x="18953" y="6723"/>
                      <a:pt x="18989" y="6760"/>
                      <a:pt x="19020" y="6760"/>
                    </a:cubicBezTo>
                    <a:cubicBezTo>
                      <a:pt x="19043" y="6760"/>
                      <a:pt x="19062" y="6739"/>
                      <a:pt x="19058" y="6679"/>
                    </a:cubicBezTo>
                    <a:cubicBezTo>
                      <a:pt x="19038" y="6530"/>
                      <a:pt x="19058" y="6441"/>
                      <a:pt x="18979" y="6441"/>
                    </a:cubicBezTo>
                    <a:cubicBezTo>
                      <a:pt x="18966" y="6443"/>
                      <a:pt x="18956" y="6444"/>
                      <a:pt x="18948" y="6444"/>
                    </a:cubicBezTo>
                    <a:cubicBezTo>
                      <a:pt x="18907" y="6444"/>
                      <a:pt x="18923" y="6422"/>
                      <a:pt x="18890" y="6372"/>
                    </a:cubicBezTo>
                    <a:cubicBezTo>
                      <a:pt x="18880" y="6352"/>
                      <a:pt x="18860" y="6352"/>
                      <a:pt x="18850" y="6342"/>
                    </a:cubicBezTo>
                    <a:cubicBezTo>
                      <a:pt x="18810" y="6332"/>
                      <a:pt x="18771" y="6342"/>
                      <a:pt x="18780" y="6322"/>
                    </a:cubicBezTo>
                    <a:cubicBezTo>
                      <a:pt x="18780" y="6322"/>
                      <a:pt x="18780" y="6312"/>
                      <a:pt x="18780" y="6312"/>
                    </a:cubicBezTo>
                    <a:cubicBezTo>
                      <a:pt x="18790" y="6302"/>
                      <a:pt x="18790" y="6302"/>
                      <a:pt x="18800" y="6292"/>
                    </a:cubicBezTo>
                    <a:cubicBezTo>
                      <a:pt x="18810" y="6282"/>
                      <a:pt x="18810" y="6282"/>
                      <a:pt x="18820" y="6273"/>
                    </a:cubicBezTo>
                    <a:cubicBezTo>
                      <a:pt x="18832" y="6265"/>
                      <a:pt x="18843" y="6261"/>
                      <a:pt x="18853" y="6261"/>
                    </a:cubicBezTo>
                    <a:cubicBezTo>
                      <a:pt x="18892" y="6261"/>
                      <a:pt x="18917" y="6312"/>
                      <a:pt x="18949" y="6312"/>
                    </a:cubicBezTo>
                    <a:cubicBezTo>
                      <a:pt x="18999" y="6302"/>
                      <a:pt x="19038" y="6193"/>
                      <a:pt x="18989" y="6154"/>
                    </a:cubicBezTo>
                    <a:cubicBezTo>
                      <a:pt x="18948" y="6129"/>
                      <a:pt x="18967" y="6099"/>
                      <a:pt x="18991" y="6099"/>
                    </a:cubicBezTo>
                    <a:cubicBezTo>
                      <a:pt x="18997" y="6099"/>
                      <a:pt x="19003" y="6100"/>
                      <a:pt x="19009" y="6104"/>
                    </a:cubicBezTo>
                    <a:cubicBezTo>
                      <a:pt x="19017" y="6107"/>
                      <a:pt x="19030" y="6109"/>
                      <a:pt x="19043" y="6109"/>
                    </a:cubicBezTo>
                    <a:cubicBezTo>
                      <a:pt x="19075" y="6109"/>
                      <a:pt x="19109" y="6097"/>
                      <a:pt x="19088" y="6054"/>
                    </a:cubicBezTo>
                    <a:cubicBezTo>
                      <a:pt x="19058" y="5975"/>
                      <a:pt x="19147" y="5945"/>
                      <a:pt x="19157" y="5926"/>
                    </a:cubicBezTo>
                    <a:cubicBezTo>
                      <a:pt x="19166" y="5916"/>
                      <a:pt x="19133" y="5865"/>
                      <a:pt x="19097" y="5865"/>
                    </a:cubicBezTo>
                    <a:cubicBezTo>
                      <a:pt x="19094" y="5865"/>
                      <a:pt x="19091" y="5865"/>
                      <a:pt x="19088" y="5866"/>
                    </a:cubicBezTo>
                    <a:cubicBezTo>
                      <a:pt x="19061" y="5866"/>
                      <a:pt x="19026" y="5825"/>
                      <a:pt x="19064" y="5825"/>
                    </a:cubicBezTo>
                    <a:cubicBezTo>
                      <a:pt x="19068" y="5825"/>
                      <a:pt x="19073" y="5825"/>
                      <a:pt x="19078" y="5826"/>
                    </a:cubicBezTo>
                    <a:cubicBezTo>
                      <a:pt x="19118" y="5832"/>
                      <a:pt x="19141" y="5851"/>
                      <a:pt x="19154" y="5851"/>
                    </a:cubicBezTo>
                    <a:cubicBezTo>
                      <a:pt x="19164" y="5851"/>
                      <a:pt x="19167" y="5840"/>
                      <a:pt x="19167" y="5807"/>
                    </a:cubicBezTo>
                    <a:cubicBezTo>
                      <a:pt x="19177" y="5727"/>
                      <a:pt x="19157" y="5727"/>
                      <a:pt x="19187" y="5678"/>
                    </a:cubicBezTo>
                    <a:cubicBezTo>
                      <a:pt x="19202" y="5640"/>
                      <a:pt x="19228" y="5449"/>
                      <a:pt x="19240" y="5449"/>
                    </a:cubicBezTo>
                    <a:cubicBezTo>
                      <a:pt x="19244" y="5449"/>
                      <a:pt x="19246" y="5469"/>
                      <a:pt x="19246" y="5519"/>
                    </a:cubicBezTo>
                    <a:lnTo>
                      <a:pt x="19246" y="5380"/>
                    </a:lnTo>
                    <a:cubicBezTo>
                      <a:pt x="19246" y="5330"/>
                      <a:pt x="19248" y="5310"/>
                      <a:pt x="19249" y="5310"/>
                    </a:cubicBezTo>
                    <a:close/>
                    <a:moveTo>
                      <a:pt x="19192" y="9788"/>
                    </a:moveTo>
                    <a:cubicBezTo>
                      <a:pt x="19196" y="9788"/>
                      <a:pt x="19201" y="9790"/>
                      <a:pt x="19207" y="9793"/>
                    </a:cubicBezTo>
                    <a:cubicBezTo>
                      <a:pt x="19197" y="9802"/>
                      <a:pt x="19187" y="9812"/>
                      <a:pt x="19177" y="9822"/>
                    </a:cubicBezTo>
                    <a:cubicBezTo>
                      <a:pt x="19167" y="9812"/>
                      <a:pt x="19167" y="9802"/>
                      <a:pt x="19167" y="9802"/>
                    </a:cubicBezTo>
                    <a:cubicBezTo>
                      <a:pt x="19174" y="9795"/>
                      <a:pt x="19181" y="9788"/>
                      <a:pt x="19192" y="9788"/>
                    </a:cubicBezTo>
                    <a:close/>
                    <a:moveTo>
                      <a:pt x="18745" y="9896"/>
                    </a:moveTo>
                    <a:cubicBezTo>
                      <a:pt x="18754" y="9896"/>
                      <a:pt x="18764" y="9903"/>
                      <a:pt x="18771" y="9921"/>
                    </a:cubicBezTo>
                    <a:cubicBezTo>
                      <a:pt x="18771" y="9921"/>
                      <a:pt x="18771" y="9931"/>
                      <a:pt x="18771" y="9931"/>
                    </a:cubicBezTo>
                    <a:cubicBezTo>
                      <a:pt x="18771" y="9931"/>
                      <a:pt x="18771" y="9941"/>
                      <a:pt x="18780" y="9941"/>
                    </a:cubicBezTo>
                    <a:cubicBezTo>
                      <a:pt x="18771" y="9941"/>
                      <a:pt x="18761" y="9931"/>
                      <a:pt x="18751" y="9931"/>
                    </a:cubicBezTo>
                    <a:cubicBezTo>
                      <a:pt x="18741" y="9921"/>
                      <a:pt x="18741" y="9921"/>
                      <a:pt x="18731" y="9912"/>
                    </a:cubicBezTo>
                    <a:cubicBezTo>
                      <a:pt x="18731" y="9912"/>
                      <a:pt x="18731" y="9912"/>
                      <a:pt x="18731" y="9902"/>
                    </a:cubicBezTo>
                    <a:cubicBezTo>
                      <a:pt x="18735" y="9898"/>
                      <a:pt x="18739" y="9896"/>
                      <a:pt x="18745" y="9896"/>
                    </a:cubicBezTo>
                    <a:close/>
                    <a:moveTo>
                      <a:pt x="3195" y="9811"/>
                    </a:moveTo>
                    <a:cubicBezTo>
                      <a:pt x="3230" y="9811"/>
                      <a:pt x="3180" y="9873"/>
                      <a:pt x="3124" y="9961"/>
                    </a:cubicBezTo>
                    <a:cubicBezTo>
                      <a:pt x="3114" y="9951"/>
                      <a:pt x="3104" y="9941"/>
                      <a:pt x="3094" y="9931"/>
                    </a:cubicBezTo>
                    <a:cubicBezTo>
                      <a:pt x="3084" y="9912"/>
                      <a:pt x="3075" y="9902"/>
                      <a:pt x="3065" y="9882"/>
                    </a:cubicBezTo>
                    <a:cubicBezTo>
                      <a:pt x="3104" y="9872"/>
                      <a:pt x="3134" y="9852"/>
                      <a:pt x="3154" y="9822"/>
                    </a:cubicBezTo>
                    <a:cubicBezTo>
                      <a:pt x="3173" y="9815"/>
                      <a:pt x="3186" y="9811"/>
                      <a:pt x="3195" y="9811"/>
                    </a:cubicBezTo>
                    <a:close/>
                    <a:moveTo>
                      <a:pt x="18870" y="9882"/>
                    </a:moveTo>
                    <a:cubicBezTo>
                      <a:pt x="18909" y="9902"/>
                      <a:pt x="18909" y="9912"/>
                      <a:pt x="18929" y="9941"/>
                    </a:cubicBezTo>
                    <a:cubicBezTo>
                      <a:pt x="18909" y="9951"/>
                      <a:pt x="18899" y="9961"/>
                      <a:pt x="18870" y="9961"/>
                    </a:cubicBezTo>
                    <a:lnTo>
                      <a:pt x="18860" y="9961"/>
                    </a:lnTo>
                    <a:cubicBezTo>
                      <a:pt x="18850" y="9941"/>
                      <a:pt x="18840" y="9921"/>
                      <a:pt x="18830" y="9912"/>
                    </a:cubicBezTo>
                    <a:cubicBezTo>
                      <a:pt x="18830" y="9902"/>
                      <a:pt x="18830" y="9902"/>
                      <a:pt x="18820" y="9892"/>
                    </a:cubicBezTo>
                    <a:cubicBezTo>
                      <a:pt x="18830" y="9892"/>
                      <a:pt x="18840" y="9902"/>
                      <a:pt x="18840" y="9902"/>
                    </a:cubicBezTo>
                    <a:cubicBezTo>
                      <a:pt x="18860" y="9902"/>
                      <a:pt x="18870" y="9892"/>
                      <a:pt x="18870" y="9882"/>
                    </a:cubicBezTo>
                    <a:close/>
                    <a:moveTo>
                      <a:pt x="10670" y="10090"/>
                    </a:moveTo>
                    <a:cubicBezTo>
                      <a:pt x="10699" y="10100"/>
                      <a:pt x="10690" y="10110"/>
                      <a:pt x="10699" y="10169"/>
                    </a:cubicBezTo>
                    <a:cubicBezTo>
                      <a:pt x="10699" y="10189"/>
                      <a:pt x="10690" y="10199"/>
                      <a:pt x="10680" y="10199"/>
                    </a:cubicBezTo>
                    <a:cubicBezTo>
                      <a:pt x="10670" y="10159"/>
                      <a:pt x="10660" y="10120"/>
                      <a:pt x="10660" y="10090"/>
                    </a:cubicBezTo>
                    <a:close/>
                    <a:moveTo>
                      <a:pt x="6466" y="10140"/>
                    </a:moveTo>
                    <a:lnTo>
                      <a:pt x="6466" y="10140"/>
                    </a:lnTo>
                    <a:cubicBezTo>
                      <a:pt x="6485" y="10149"/>
                      <a:pt x="6525" y="10159"/>
                      <a:pt x="6575" y="10159"/>
                    </a:cubicBezTo>
                    <a:cubicBezTo>
                      <a:pt x="6593" y="10158"/>
                      <a:pt x="6608" y="10157"/>
                      <a:pt x="6620" y="10157"/>
                    </a:cubicBezTo>
                    <a:cubicBezTo>
                      <a:pt x="6676" y="10157"/>
                      <a:pt x="6655" y="10176"/>
                      <a:pt x="6614" y="10209"/>
                    </a:cubicBezTo>
                    <a:cubicBezTo>
                      <a:pt x="6545" y="10159"/>
                      <a:pt x="6485" y="10169"/>
                      <a:pt x="6466" y="10140"/>
                    </a:cubicBezTo>
                    <a:close/>
                    <a:moveTo>
                      <a:pt x="6307" y="10199"/>
                    </a:moveTo>
                    <a:cubicBezTo>
                      <a:pt x="6297" y="10249"/>
                      <a:pt x="6287" y="10259"/>
                      <a:pt x="6277" y="10308"/>
                    </a:cubicBezTo>
                    <a:cubicBezTo>
                      <a:pt x="6257" y="10278"/>
                      <a:pt x="6277" y="10239"/>
                      <a:pt x="6307" y="10199"/>
                    </a:cubicBezTo>
                    <a:close/>
                    <a:moveTo>
                      <a:pt x="8488" y="10249"/>
                    </a:moveTo>
                    <a:cubicBezTo>
                      <a:pt x="8488" y="10288"/>
                      <a:pt x="8478" y="10328"/>
                      <a:pt x="8469" y="10368"/>
                    </a:cubicBezTo>
                    <a:cubicBezTo>
                      <a:pt x="8459" y="10358"/>
                      <a:pt x="8459" y="10348"/>
                      <a:pt x="8449" y="10338"/>
                    </a:cubicBezTo>
                    <a:cubicBezTo>
                      <a:pt x="8439" y="10328"/>
                      <a:pt x="8439" y="10318"/>
                      <a:pt x="8429" y="10308"/>
                    </a:cubicBezTo>
                    <a:cubicBezTo>
                      <a:pt x="8439" y="10288"/>
                      <a:pt x="8459" y="10268"/>
                      <a:pt x="8478" y="10249"/>
                    </a:cubicBezTo>
                    <a:close/>
                    <a:moveTo>
                      <a:pt x="17197" y="8207"/>
                    </a:moveTo>
                    <a:cubicBezTo>
                      <a:pt x="17203" y="8207"/>
                      <a:pt x="17221" y="8435"/>
                      <a:pt x="17244" y="8474"/>
                    </a:cubicBezTo>
                    <a:cubicBezTo>
                      <a:pt x="17254" y="8504"/>
                      <a:pt x="17254" y="8563"/>
                      <a:pt x="17263" y="8613"/>
                    </a:cubicBezTo>
                    <a:lnTo>
                      <a:pt x="17273" y="8613"/>
                    </a:lnTo>
                    <a:cubicBezTo>
                      <a:pt x="17303" y="8623"/>
                      <a:pt x="17323" y="8652"/>
                      <a:pt x="17333" y="8672"/>
                    </a:cubicBezTo>
                    <a:cubicBezTo>
                      <a:pt x="17353" y="8662"/>
                      <a:pt x="17363" y="8652"/>
                      <a:pt x="17372" y="8652"/>
                    </a:cubicBezTo>
                    <a:cubicBezTo>
                      <a:pt x="17389" y="8650"/>
                      <a:pt x="17398" y="8649"/>
                      <a:pt x="17402" y="8649"/>
                    </a:cubicBezTo>
                    <a:cubicBezTo>
                      <a:pt x="17415" y="8649"/>
                      <a:pt x="17375" y="8662"/>
                      <a:pt x="17353" y="8692"/>
                    </a:cubicBezTo>
                    <a:cubicBezTo>
                      <a:pt x="17353" y="8692"/>
                      <a:pt x="17353" y="8692"/>
                      <a:pt x="17353" y="8702"/>
                    </a:cubicBezTo>
                    <a:cubicBezTo>
                      <a:pt x="17353" y="8702"/>
                      <a:pt x="17353" y="8712"/>
                      <a:pt x="17363" y="8712"/>
                    </a:cubicBezTo>
                    <a:lnTo>
                      <a:pt x="17343" y="8712"/>
                    </a:lnTo>
                    <a:cubicBezTo>
                      <a:pt x="17313" y="8771"/>
                      <a:pt x="17293" y="8851"/>
                      <a:pt x="17293" y="8870"/>
                    </a:cubicBezTo>
                    <a:cubicBezTo>
                      <a:pt x="17293" y="8880"/>
                      <a:pt x="17293" y="8880"/>
                      <a:pt x="17293" y="8880"/>
                    </a:cubicBezTo>
                    <a:lnTo>
                      <a:pt x="17303" y="8880"/>
                    </a:lnTo>
                    <a:cubicBezTo>
                      <a:pt x="17303" y="8890"/>
                      <a:pt x="17323" y="8870"/>
                      <a:pt x="17323" y="8920"/>
                    </a:cubicBezTo>
                    <a:cubicBezTo>
                      <a:pt x="17333" y="8950"/>
                      <a:pt x="17372" y="8970"/>
                      <a:pt x="17412" y="8979"/>
                    </a:cubicBezTo>
                    <a:cubicBezTo>
                      <a:pt x="17412" y="8970"/>
                      <a:pt x="17422" y="8970"/>
                      <a:pt x="17422" y="8960"/>
                    </a:cubicBezTo>
                    <a:cubicBezTo>
                      <a:pt x="17422" y="8970"/>
                      <a:pt x="17422" y="8979"/>
                      <a:pt x="17432" y="8979"/>
                    </a:cubicBezTo>
                    <a:lnTo>
                      <a:pt x="17452" y="8979"/>
                    </a:lnTo>
                    <a:cubicBezTo>
                      <a:pt x="17462" y="8979"/>
                      <a:pt x="17462" y="8989"/>
                      <a:pt x="17462" y="8989"/>
                    </a:cubicBezTo>
                    <a:cubicBezTo>
                      <a:pt x="17462" y="8989"/>
                      <a:pt x="17462" y="8999"/>
                      <a:pt x="17462" y="9029"/>
                    </a:cubicBezTo>
                    <a:cubicBezTo>
                      <a:pt x="17465" y="9036"/>
                      <a:pt x="17471" y="9039"/>
                      <a:pt x="17479" y="9039"/>
                    </a:cubicBezTo>
                    <a:cubicBezTo>
                      <a:pt x="17494" y="9039"/>
                      <a:pt x="17515" y="9028"/>
                      <a:pt x="17541" y="9009"/>
                    </a:cubicBezTo>
                    <a:cubicBezTo>
                      <a:pt x="17571" y="9009"/>
                      <a:pt x="17601" y="8999"/>
                      <a:pt x="17640" y="8989"/>
                    </a:cubicBezTo>
                    <a:lnTo>
                      <a:pt x="17640" y="8989"/>
                    </a:lnTo>
                    <a:cubicBezTo>
                      <a:pt x="17660" y="8999"/>
                      <a:pt x="17630" y="9029"/>
                      <a:pt x="17610" y="9049"/>
                    </a:cubicBezTo>
                    <a:cubicBezTo>
                      <a:pt x="17601" y="9059"/>
                      <a:pt x="17601" y="9059"/>
                      <a:pt x="17601" y="9069"/>
                    </a:cubicBezTo>
                    <a:cubicBezTo>
                      <a:pt x="17581" y="9089"/>
                      <a:pt x="17571" y="9098"/>
                      <a:pt x="17561" y="9118"/>
                    </a:cubicBezTo>
                    <a:cubicBezTo>
                      <a:pt x="17521" y="9098"/>
                      <a:pt x="17491" y="9079"/>
                      <a:pt x="17442" y="9069"/>
                    </a:cubicBezTo>
                    <a:cubicBezTo>
                      <a:pt x="17442" y="9069"/>
                      <a:pt x="17432" y="9069"/>
                      <a:pt x="17422" y="9059"/>
                    </a:cubicBezTo>
                    <a:cubicBezTo>
                      <a:pt x="17389" y="9056"/>
                      <a:pt x="17368" y="9055"/>
                      <a:pt x="17356" y="9055"/>
                    </a:cubicBezTo>
                    <a:cubicBezTo>
                      <a:pt x="17317" y="9055"/>
                      <a:pt x="17371" y="9068"/>
                      <a:pt x="17432" y="9098"/>
                    </a:cubicBezTo>
                    <a:cubicBezTo>
                      <a:pt x="17442" y="9108"/>
                      <a:pt x="17462" y="9118"/>
                      <a:pt x="17482" y="9138"/>
                    </a:cubicBezTo>
                    <a:cubicBezTo>
                      <a:pt x="17491" y="9148"/>
                      <a:pt x="17491" y="9158"/>
                      <a:pt x="17501" y="9168"/>
                    </a:cubicBezTo>
                    <a:cubicBezTo>
                      <a:pt x="17541" y="9208"/>
                      <a:pt x="17571" y="9267"/>
                      <a:pt x="17591" y="9317"/>
                    </a:cubicBezTo>
                    <a:cubicBezTo>
                      <a:pt x="17561" y="9327"/>
                      <a:pt x="17531" y="9327"/>
                      <a:pt x="17511" y="9356"/>
                    </a:cubicBezTo>
                    <a:cubicBezTo>
                      <a:pt x="17498" y="9376"/>
                      <a:pt x="17494" y="9382"/>
                      <a:pt x="17491" y="9382"/>
                    </a:cubicBezTo>
                    <a:cubicBezTo>
                      <a:pt x="17485" y="9382"/>
                      <a:pt x="17486" y="9353"/>
                      <a:pt x="17432" y="9346"/>
                    </a:cubicBezTo>
                    <a:cubicBezTo>
                      <a:pt x="17343" y="9346"/>
                      <a:pt x="17412" y="9455"/>
                      <a:pt x="17402" y="9594"/>
                    </a:cubicBezTo>
                    <a:cubicBezTo>
                      <a:pt x="17392" y="9644"/>
                      <a:pt x="17402" y="9664"/>
                      <a:pt x="17412" y="9674"/>
                    </a:cubicBezTo>
                    <a:cubicBezTo>
                      <a:pt x="17361" y="9688"/>
                      <a:pt x="17305" y="9697"/>
                      <a:pt x="17259" y="9697"/>
                    </a:cubicBezTo>
                    <a:cubicBezTo>
                      <a:pt x="17243" y="9697"/>
                      <a:pt x="17227" y="9696"/>
                      <a:pt x="17214" y="9693"/>
                    </a:cubicBezTo>
                    <a:cubicBezTo>
                      <a:pt x="17209" y="9692"/>
                      <a:pt x="17205" y="9691"/>
                      <a:pt x="17202" y="9691"/>
                    </a:cubicBezTo>
                    <a:cubicBezTo>
                      <a:pt x="17139" y="9691"/>
                      <a:pt x="17270" y="9945"/>
                      <a:pt x="17402" y="10011"/>
                    </a:cubicBezTo>
                    <a:cubicBezTo>
                      <a:pt x="17493" y="10049"/>
                      <a:pt x="17436" y="10139"/>
                      <a:pt x="17317" y="10139"/>
                    </a:cubicBezTo>
                    <a:cubicBezTo>
                      <a:pt x="17253" y="10139"/>
                      <a:pt x="17171" y="10113"/>
                      <a:pt x="17085" y="10040"/>
                    </a:cubicBezTo>
                    <a:cubicBezTo>
                      <a:pt x="17060" y="10023"/>
                      <a:pt x="17038" y="10015"/>
                      <a:pt x="17017" y="10015"/>
                    </a:cubicBezTo>
                    <a:cubicBezTo>
                      <a:pt x="16954" y="10015"/>
                      <a:pt x="16896" y="10085"/>
                      <a:pt x="16778" y="10189"/>
                    </a:cubicBezTo>
                    <a:cubicBezTo>
                      <a:pt x="16774" y="10186"/>
                      <a:pt x="16770" y="10183"/>
                      <a:pt x="16766" y="10183"/>
                    </a:cubicBezTo>
                    <a:cubicBezTo>
                      <a:pt x="16759" y="10183"/>
                      <a:pt x="16750" y="10190"/>
                      <a:pt x="16738" y="10209"/>
                    </a:cubicBezTo>
                    <a:cubicBezTo>
                      <a:pt x="16738" y="10219"/>
                      <a:pt x="16738" y="10219"/>
                      <a:pt x="16738" y="10219"/>
                    </a:cubicBezTo>
                    <a:cubicBezTo>
                      <a:pt x="16688" y="10259"/>
                      <a:pt x="16678" y="10288"/>
                      <a:pt x="16698" y="10298"/>
                    </a:cubicBezTo>
                    <a:cubicBezTo>
                      <a:pt x="16667" y="10345"/>
                      <a:pt x="16648" y="10374"/>
                      <a:pt x="16632" y="10374"/>
                    </a:cubicBezTo>
                    <a:cubicBezTo>
                      <a:pt x="16627" y="10374"/>
                      <a:pt x="16623" y="10372"/>
                      <a:pt x="16619" y="10368"/>
                    </a:cubicBezTo>
                    <a:cubicBezTo>
                      <a:pt x="16604" y="10345"/>
                      <a:pt x="16606" y="10301"/>
                      <a:pt x="16599" y="10301"/>
                    </a:cubicBezTo>
                    <a:cubicBezTo>
                      <a:pt x="16597" y="10301"/>
                      <a:pt x="16594" y="10306"/>
                      <a:pt x="16589" y="10318"/>
                    </a:cubicBezTo>
                    <a:cubicBezTo>
                      <a:pt x="16580" y="10340"/>
                      <a:pt x="16555" y="10355"/>
                      <a:pt x="16537" y="10355"/>
                    </a:cubicBezTo>
                    <a:cubicBezTo>
                      <a:pt x="16514" y="10355"/>
                      <a:pt x="16501" y="10333"/>
                      <a:pt x="16540" y="10278"/>
                    </a:cubicBezTo>
                    <a:cubicBezTo>
                      <a:pt x="16596" y="10190"/>
                      <a:pt x="16639" y="10128"/>
                      <a:pt x="16669" y="10128"/>
                    </a:cubicBezTo>
                    <a:cubicBezTo>
                      <a:pt x="16676" y="10128"/>
                      <a:pt x="16683" y="10132"/>
                      <a:pt x="16688" y="10140"/>
                    </a:cubicBezTo>
                    <a:cubicBezTo>
                      <a:pt x="16694" y="10145"/>
                      <a:pt x="16698" y="10147"/>
                      <a:pt x="16701" y="10147"/>
                    </a:cubicBezTo>
                    <a:cubicBezTo>
                      <a:pt x="16717" y="10147"/>
                      <a:pt x="16723" y="10097"/>
                      <a:pt x="16787" y="10040"/>
                    </a:cubicBezTo>
                    <a:cubicBezTo>
                      <a:pt x="16807" y="10021"/>
                      <a:pt x="16827" y="10021"/>
                      <a:pt x="16837" y="10011"/>
                    </a:cubicBezTo>
                    <a:cubicBezTo>
                      <a:pt x="16855" y="9975"/>
                      <a:pt x="16896" y="9940"/>
                      <a:pt x="16926" y="9940"/>
                    </a:cubicBezTo>
                    <a:cubicBezTo>
                      <a:pt x="16930" y="9940"/>
                      <a:pt x="16933" y="9940"/>
                      <a:pt x="16936" y="9941"/>
                    </a:cubicBezTo>
                    <a:cubicBezTo>
                      <a:pt x="16946" y="9951"/>
                      <a:pt x="16956" y="9961"/>
                      <a:pt x="16956" y="9971"/>
                    </a:cubicBezTo>
                    <a:lnTo>
                      <a:pt x="16966" y="9971"/>
                    </a:lnTo>
                    <a:cubicBezTo>
                      <a:pt x="17016" y="9941"/>
                      <a:pt x="17075" y="9902"/>
                      <a:pt x="17016" y="9852"/>
                    </a:cubicBezTo>
                    <a:cubicBezTo>
                      <a:pt x="17006" y="9852"/>
                      <a:pt x="16996" y="9842"/>
                      <a:pt x="16986" y="9842"/>
                    </a:cubicBezTo>
                    <a:cubicBezTo>
                      <a:pt x="16945" y="9808"/>
                      <a:pt x="16919" y="9788"/>
                      <a:pt x="16896" y="9788"/>
                    </a:cubicBezTo>
                    <a:cubicBezTo>
                      <a:pt x="16886" y="9788"/>
                      <a:pt x="16876" y="9793"/>
                      <a:pt x="16867" y="9802"/>
                    </a:cubicBezTo>
                    <a:cubicBezTo>
                      <a:pt x="16841" y="9828"/>
                      <a:pt x="16800" y="9861"/>
                      <a:pt x="16768" y="9861"/>
                    </a:cubicBezTo>
                    <a:cubicBezTo>
                      <a:pt x="16750" y="9861"/>
                      <a:pt x="16735" y="9851"/>
                      <a:pt x="16728" y="9822"/>
                    </a:cubicBezTo>
                    <a:cubicBezTo>
                      <a:pt x="16698" y="9753"/>
                      <a:pt x="16639" y="9812"/>
                      <a:pt x="16659" y="9733"/>
                    </a:cubicBezTo>
                    <a:cubicBezTo>
                      <a:pt x="16674" y="9672"/>
                      <a:pt x="16695" y="9605"/>
                      <a:pt x="16727" y="9605"/>
                    </a:cubicBezTo>
                    <a:cubicBezTo>
                      <a:pt x="16736" y="9605"/>
                      <a:pt x="16746" y="9610"/>
                      <a:pt x="16758" y="9624"/>
                    </a:cubicBezTo>
                    <a:cubicBezTo>
                      <a:pt x="16777" y="9648"/>
                      <a:pt x="16793" y="9660"/>
                      <a:pt x="16803" y="9660"/>
                    </a:cubicBezTo>
                    <a:cubicBezTo>
                      <a:pt x="16814" y="9660"/>
                      <a:pt x="16818" y="9645"/>
                      <a:pt x="16807" y="9614"/>
                    </a:cubicBezTo>
                    <a:cubicBezTo>
                      <a:pt x="16791" y="9557"/>
                      <a:pt x="16695" y="9460"/>
                      <a:pt x="16726" y="9460"/>
                    </a:cubicBezTo>
                    <a:cubicBezTo>
                      <a:pt x="16733" y="9460"/>
                      <a:pt x="16746" y="9465"/>
                      <a:pt x="16768" y="9475"/>
                    </a:cubicBezTo>
                    <a:cubicBezTo>
                      <a:pt x="16887" y="9525"/>
                      <a:pt x="16916" y="9555"/>
                      <a:pt x="16906" y="9614"/>
                    </a:cubicBezTo>
                    <a:cubicBezTo>
                      <a:pt x="16895" y="9647"/>
                      <a:pt x="16930" y="9683"/>
                      <a:pt x="16960" y="9683"/>
                    </a:cubicBezTo>
                    <a:cubicBezTo>
                      <a:pt x="16984" y="9683"/>
                      <a:pt x="17005" y="9660"/>
                      <a:pt x="16996" y="9594"/>
                    </a:cubicBezTo>
                    <a:cubicBezTo>
                      <a:pt x="16986" y="9462"/>
                      <a:pt x="17004" y="9365"/>
                      <a:pt x="16937" y="9365"/>
                    </a:cubicBezTo>
                    <a:cubicBezTo>
                      <a:pt x="16933" y="9365"/>
                      <a:pt x="16930" y="9366"/>
                      <a:pt x="16926" y="9366"/>
                    </a:cubicBezTo>
                    <a:cubicBezTo>
                      <a:pt x="16837" y="9366"/>
                      <a:pt x="16867" y="9346"/>
                      <a:pt x="16827" y="9287"/>
                    </a:cubicBezTo>
                    <a:cubicBezTo>
                      <a:pt x="16787" y="9227"/>
                      <a:pt x="16668" y="9287"/>
                      <a:pt x="16738" y="9208"/>
                    </a:cubicBezTo>
                    <a:cubicBezTo>
                      <a:pt x="16761" y="9185"/>
                      <a:pt x="16779" y="9177"/>
                      <a:pt x="16795" y="9177"/>
                    </a:cubicBezTo>
                    <a:cubicBezTo>
                      <a:pt x="16836" y="9177"/>
                      <a:pt x="16861" y="9227"/>
                      <a:pt x="16897" y="9227"/>
                    </a:cubicBezTo>
                    <a:cubicBezTo>
                      <a:pt x="16946" y="9227"/>
                      <a:pt x="16986" y="9108"/>
                      <a:pt x="16936" y="9069"/>
                    </a:cubicBezTo>
                    <a:cubicBezTo>
                      <a:pt x="16883" y="9042"/>
                      <a:pt x="16909" y="9008"/>
                      <a:pt x="16943" y="9008"/>
                    </a:cubicBezTo>
                    <a:cubicBezTo>
                      <a:pt x="16948" y="9008"/>
                      <a:pt x="16952" y="9008"/>
                      <a:pt x="16956" y="9009"/>
                    </a:cubicBezTo>
                    <a:cubicBezTo>
                      <a:pt x="16966" y="9016"/>
                      <a:pt x="16983" y="9021"/>
                      <a:pt x="16998" y="9021"/>
                    </a:cubicBezTo>
                    <a:cubicBezTo>
                      <a:pt x="17028" y="9021"/>
                      <a:pt x="17055" y="9005"/>
                      <a:pt x="17035" y="8960"/>
                    </a:cubicBezTo>
                    <a:cubicBezTo>
                      <a:pt x="17006" y="8880"/>
                      <a:pt x="17095" y="8851"/>
                      <a:pt x="17105" y="8841"/>
                    </a:cubicBezTo>
                    <a:cubicBezTo>
                      <a:pt x="17105" y="8831"/>
                      <a:pt x="17105" y="8821"/>
                      <a:pt x="17095" y="8801"/>
                    </a:cubicBezTo>
                    <a:cubicBezTo>
                      <a:pt x="17085" y="8781"/>
                      <a:pt x="17065" y="8771"/>
                      <a:pt x="17035" y="8771"/>
                    </a:cubicBezTo>
                    <a:cubicBezTo>
                      <a:pt x="16999" y="8771"/>
                      <a:pt x="16963" y="8730"/>
                      <a:pt x="17009" y="8730"/>
                    </a:cubicBezTo>
                    <a:cubicBezTo>
                      <a:pt x="17014" y="8730"/>
                      <a:pt x="17019" y="8731"/>
                      <a:pt x="17025" y="8732"/>
                    </a:cubicBezTo>
                    <a:cubicBezTo>
                      <a:pt x="17061" y="8737"/>
                      <a:pt x="17082" y="8754"/>
                      <a:pt x="17096" y="8754"/>
                    </a:cubicBezTo>
                    <a:cubicBezTo>
                      <a:pt x="17105" y="8754"/>
                      <a:pt x="17111" y="8746"/>
                      <a:pt x="17115" y="8722"/>
                    </a:cubicBezTo>
                    <a:cubicBezTo>
                      <a:pt x="17115" y="8712"/>
                      <a:pt x="17115" y="8702"/>
                      <a:pt x="17115" y="8692"/>
                    </a:cubicBezTo>
                    <a:cubicBezTo>
                      <a:pt x="17125" y="8632"/>
                      <a:pt x="17115" y="8632"/>
                      <a:pt x="17135" y="8583"/>
                    </a:cubicBezTo>
                    <a:cubicBezTo>
                      <a:pt x="17149" y="8545"/>
                      <a:pt x="17176" y="8350"/>
                      <a:pt x="17188" y="8350"/>
                    </a:cubicBezTo>
                    <a:cubicBezTo>
                      <a:pt x="17192" y="8350"/>
                      <a:pt x="17194" y="8371"/>
                      <a:pt x="17194" y="8424"/>
                    </a:cubicBezTo>
                    <a:lnTo>
                      <a:pt x="17194" y="8275"/>
                    </a:lnTo>
                    <a:cubicBezTo>
                      <a:pt x="17194" y="8226"/>
                      <a:pt x="17195" y="8207"/>
                      <a:pt x="17197" y="8207"/>
                    </a:cubicBezTo>
                    <a:close/>
                    <a:moveTo>
                      <a:pt x="8211" y="10338"/>
                    </a:moveTo>
                    <a:cubicBezTo>
                      <a:pt x="8221" y="10348"/>
                      <a:pt x="8240" y="10348"/>
                      <a:pt x="8250" y="10358"/>
                    </a:cubicBezTo>
                    <a:cubicBezTo>
                      <a:pt x="8231" y="10427"/>
                      <a:pt x="8231" y="10516"/>
                      <a:pt x="8270" y="10576"/>
                    </a:cubicBezTo>
                    <a:cubicBezTo>
                      <a:pt x="8250" y="10566"/>
                      <a:pt x="8240" y="10566"/>
                      <a:pt x="8240" y="10566"/>
                    </a:cubicBezTo>
                    <a:cubicBezTo>
                      <a:pt x="8240" y="10566"/>
                      <a:pt x="8171" y="10467"/>
                      <a:pt x="8141" y="10397"/>
                    </a:cubicBezTo>
                    <a:cubicBezTo>
                      <a:pt x="8161" y="10378"/>
                      <a:pt x="8181" y="10358"/>
                      <a:pt x="8211" y="10338"/>
                    </a:cubicBezTo>
                    <a:close/>
                    <a:moveTo>
                      <a:pt x="12603" y="10477"/>
                    </a:moveTo>
                    <a:cubicBezTo>
                      <a:pt x="12643" y="10497"/>
                      <a:pt x="12633" y="10506"/>
                      <a:pt x="12673" y="10556"/>
                    </a:cubicBezTo>
                    <a:cubicBezTo>
                      <a:pt x="12692" y="10566"/>
                      <a:pt x="12702" y="10596"/>
                      <a:pt x="12722" y="10615"/>
                    </a:cubicBezTo>
                    <a:cubicBezTo>
                      <a:pt x="12722" y="10615"/>
                      <a:pt x="12712" y="10615"/>
                      <a:pt x="12712" y="10606"/>
                    </a:cubicBezTo>
                    <a:cubicBezTo>
                      <a:pt x="12663" y="10576"/>
                      <a:pt x="12534" y="10526"/>
                      <a:pt x="12603" y="10477"/>
                    </a:cubicBezTo>
                    <a:close/>
                    <a:moveTo>
                      <a:pt x="18973" y="10525"/>
                    </a:moveTo>
                    <a:cubicBezTo>
                      <a:pt x="19013" y="10525"/>
                      <a:pt x="19031" y="10562"/>
                      <a:pt x="19058" y="10615"/>
                    </a:cubicBezTo>
                    <a:cubicBezTo>
                      <a:pt x="19058" y="10615"/>
                      <a:pt x="19058" y="10615"/>
                      <a:pt x="19068" y="10625"/>
                    </a:cubicBezTo>
                    <a:cubicBezTo>
                      <a:pt x="19048" y="10625"/>
                      <a:pt x="19038" y="10625"/>
                      <a:pt x="19028" y="10635"/>
                    </a:cubicBezTo>
                    <a:cubicBezTo>
                      <a:pt x="19009" y="10635"/>
                      <a:pt x="18999" y="10645"/>
                      <a:pt x="18989" y="10645"/>
                    </a:cubicBezTo>
                    <a:cubicBezTo>
                      <a:pt x="18949" y="10556"/>
                      <a:pt x="18919" y="10536"/>
                      <a:pt x="18959" y="10526"/>
                    </a:cubicBezTo>
                    <a:cubicBezTo>
                      <a:pt x="18964" y="10525"/>
                      <a:pt x="18969" y="10525"/>
                      <a:pt x="18973" y="10525"/>
                    </a:cubicBezTo>
                    <a:close/>
                    <a:moveTo>
                      <a:pt x="18778" y="10567"/>
                    </a:moveTo>
                    <a:cubicBezTo>
                      <a:pt x="18784" y="10567"/>
                      <a:pt x="18791" y="10570"/>
                      <a:pt x="18800" y="10576"/>
                    </a:cubicBezTo>
                    <a:cubicBezTo>
                      <a:pt x="18850" y="10606"/>
                      <a:pt x="18890" y="10625"/>
                      <a:pt x="18899" y="10675"/>
                    </a:cubicBezTo>
                    <a:cubicBezTo>
                      <a:pt x="18850" y="10695"/>
                      <a:pt x="18810" y="10715"/>
                      <a:pt x="18780" y="10734"/>
                    </a:cubicBezTo>
                    <a:cubicBezTo>
                      <a:pt x="18780" y="10725"/>
                      <a:pt x="18771" y="10715"/>
                      <a:pt x="18771" y="10695"/>
                    </a:cubicBezTo>
                    <a:cubicBezTo>
                      <a:pt x="18771" y="10645"/>
                      <a:pt x="18750" y="10567"/>
                      <a:pt x="18778" y="10567"/>
                    </a:cubicBezTo>
                    <a:close/>
                    <a:moveTo>
                      <a:pt x="9022" y="10064"/>
                    </a:moveTo>
                    <a:cubicBezTo>
                      <a:pt x="9032" y="10064"/>
                      <a:pt x="9039" y="10066"/>
                      <a:pt x="9044" y="10070"/>
                    </a:cubicBezTo>
                    <a:cubicBezTo>
                      <a:pt x="9069" y="10121"/>
                      <a:pt x="9144" y="10264"/>
                      <a:pt x="9172" y="10264"/>
                    </a:cubicBezTo>
                    <a:cubicBezTo>
                      <a:pt x="9177" y="10264"/>
                      <a:pt x="9181" y="10259"/>
                      <a:pt x="9182" y="10249"/>
                    </a:cubicBezTo>
                    <a:cubicBezTo>
                      <a:pt x="9182" y="10239"/>
                      <a:pt x="9182" y="10239"/>
                      <a:pt x="9182" y="10229"/>
                    </a:cubicBezTo>
                    <a:cubicBezTo>
                      <a:pt x="9192" y="10239"/>
                      <a:pt x="9192" y="10259"/>
                      <a:pt x="9202" y="10268"/>
                    </a:cubicBezTo>
                    <a:cubicBezTo>
                      <a:pt x="9212" y="10278"/>
                      <a:pt x="9212" y="10288"/>
                      <a:pt x="9222" y="10288"/>
                    </a:cubicBezTo>
                    <a:cubicBezTo>
                      <a:pt x="9212" y="10348"/>
                      <a:pt x="9143" y="10368"/>
                      <a:pt x="9014" y="10397"/>
                    </a:cubicBezTo>
                    <a:cubicBezTo>
                      <a:pt x="8984" y="10407"/>
                      <a:pt x="8964" y="10407"/>
                      <a:pt x="8935" y="10417"/>
                    </a:cubicBezTo>
                    <a:cubicBezTo>
                      <a:pt x="8925" y="10417"/>
                      <a:pt x="8915" y="10417"/>
                      <a:pt x="8905" y="10427"/>
                    </a:cubicBezTo>
                    <a:lnTo>
                      <a:pt x="8885" y="10427"/>
                    </a:lnTo>
                    <a:cubicBezTo>
                      <a:pt x="8885" y="10427"/>
                      <a:pt x="8885" y="10437"/>
                      <a:pt x="8875" y="10437"/>
                    </a:cubicBezTo>
                    <a:lnTo>
                      <a:pt x="8865" y="10437"/>
                    </a:lnTo>
                    <a:cubicBezTo>
                      <a:pt x="8806" y="10467"/>
                      <a:pt x="8746" y="10536"/>
                      <a:pt x="8716" y="10625"/>
                    </a:cubicBezTo>
                    <a:cubicBezTo>
                      <a:pt x="8726" y="10615"/>
                      <a:pt x="8736" y="10606"/>
                      <a:pt x="8746" y="10606"/>
                    </a:cubicBezTo>
                    <a:cubicBezTo>
                      <a:pt x="8726" y="10635"/>
                      <a:pt x="8706" y="10675"/>
                      <a:pt x="8687" y="10715"/>
                    </a:cubicBezTo>
                    <a:cubicBezTo>
                      <a:pt x="8677" y="10725"/>
                      <a:pt x="8667" y="10744"/>
                      <a:pt x="8657" y="10754"/>
                    </a:cubicBezTo>
                    <a:cubicBezTo>
                      <a:pt x="8647" y="10754"/>
                      <a:pt x="8647" y="10744"/>
                      <a:pt x="8637" y="10734"/>
                    </a:cubicBezTo>
                    <a:cubicBezTo>
                      <a:pt x="8617" y="10725"/>
                      <a:pt x="8647" y="10695"/>
                      <a:pt x="8677" y="10675"/>
                    </a:cubicBezTo>
                    <a:cubicBezTo>
                      <a:pt x="8687" y="10655"/>
                      <a:pt x="8697" y="10645"/>
                      <a:pt x="8706" y="10635"/>
                    </a:cubicBezTo>
                    <a:cubicBezTo>
                      <a:pt x="8706" y="10615"/>
                      <a:pt x="8697" y="10596"/>
                      <a:pt x="8667" y="10586"/>
                    </a:cubicBezTo>
                    <a:cubicBezTo>
                      <a:pt x="8615" y="10558"/>
                      <a:pt x="8584" y="10547"/>
                      <a:pt x="8555" y="10547"/>
                    </a:cubicBezTo>
                    <a:cubicBezTo>
                      <a:pt x="8523" y="10547"/>
                      <a:pt x="8496" y="10560"/>
                      <a:pt x="8449" y="10576"/>
                    </a:cubicBezTo>
                    <a:cubicBezTo>
                      <a:pt x="8419" y="10586"/>
                      <a:pt x="8389" y="10586"/>
                      <a:pt x="8369" y="10586"/>
                    </a:cubicBezTo>
                    <a:cubicBezTo>
                      <a:pt x="8379" y="10546"/>
                      <a:pt x="8369" y="10467"/>
                      <a:pt x="8369" y="10427"/>
                    </a:cubicBezTo>
                    <a:lnTo>
                      <a:pt x="8369" y="10427"/>
                    </a:lnTo>
                    <a:cubicBezTo>
                      <a:pt x="8379" y="10437"/>
                      <a:pt x="8389" y="10437"/>
                      <a:pt x="8399" y="10437"/>
                    </a:cubicBezTo>
                    <a:cubicBezTo>
                      <a:pt x="8429" y="10447"/>
                      <a:pt x="8449" y="10447"/>
                      <a:pt x="8469" y="10447"/>
                    </a:cubicBezTo>
                    <a:cubicBezTo>
                      <a:pt x="8478" y="10456"/>
                      <a:pt x="8491" y="10461"/>
                      <a:pt x="8507" y="10461"/>
                    </a:cubicBezTo>
                    <a:cubicBezTo>
                      <a:pt x="8542" y="10461"/>
                      <a:pt x="8592" y="10438"/>
                      <a:pt x="8647" y="10397"/>
                    </a:cubicBezTo>
                    <a:cubicBezTo>
                      <a:pt x="8662" y="10428"/>
                      <a:pt x="8675" y="10448"/>
                      <a:pt x="8682" y="10448"/>
                    </a:cubicBezTo>
                    <a:cubicBezTo>
                      <a:pt x="8689" y="10448"/>
                      <a:pt x="8691" y="10431"/>
                      <a:pt x="8687" y="10387"/>
                    </a:cubicBezTo>
                    <a:cubicBezTo>
                      <a:pt x="8687" y="10378"/>
                      <a:pt x="8677" y="10378"/>
                      <a:pt x="8677" y="10368"/>
                    </a:cubicBezTo>
                    <a:cubicBezTo>
                      <a:pt x="8687" y="10358"/>
                      <a:pt x="8697" y="10358"/>
                      <a:pt x="8697" y="10348"/>
                    </a:cubicBezTo>
                    <a:cubicBezTo>
                      <a:pt x="8706" y="10338"/>
                      <a:pt x="8716" y="10328"/>
                      <a:pt x="8736" y="10308"/>
                    </a:cubicBezTo>
                    <a:cubicBezTo>
                      <a:pt x="8796" y="10239"/>
                      <a:pt x="8816" y="10189"/>
                      <a:pt x="8845" y="10159"/>
                    </a:cubicBezTo>
                    <a:cubicBezTo>
                      <a:pt x="8845" y="10169"/>
                      <a:pt x="8845" y="10189"/>
                      <a:pt x="8855" y="10199"/>
                    </a:cubicBezTo>
                    <a:cubicBezTo>
                      <a:pt x="8865" y="10249"/>
                      <a:pt x="8885" y="10308"/>
                      <a:pt x="8905" y="10348"/>
                    </a:cubicBezTo>
                    <a:cubicBezTo>
                      <a:pt x="8915" y="10368"/>
                      <a:pt x="8915" y="10378"/>
                      <a:pt x="8925" y="10387"/>
                    </a:cubicBezTo>
                    <a:cubicBezTo>
                      <a:pt x="8932" y="10391"/>
                      <a:pt x="8939" y="10393"/>
                      <a:pt x="8946" y="10393"/>
                    </a:cubicBezTo>
                    <a:cubicBezTo>
                      <a:pt x="8958" y="10393"/>
                      <a:pt x="8968" y="10386"/>
                      <a:pt x="8974" y="10368"/>
                    </a:cubicBezTo>
                    <a:cubicBezTo>
                      <a:pt x="9004" y="10328"/>
                      <a:pt x="9014" y="10308"/>
                      <a:pt x="9024" y="10278"/>
                    </a:cubicBezTo>
                    <a:cubicBezTo>
                      <a:pt x="9024" y="10239"/>
                      <a:pt x="9014" y="10199"/>
                      <a:pt x="8984" y="10110"/>
                    </a:cubicBezTo>
                    <a:cubicBezTo>
                      <a:pt x="8984" y="10100"/>
                      <a:pt x="8974" y="10090"/>
                      <a:pt x="8974" y="10080"/>
                    </a:cubicBezTo>
                    <a:cubicBezTo>
                      <a:pt x="8992" y="10068"/>
                      <a:pt x="9009" y="10064"/>
                      <a:pt x="9022" y="10064"/>
                    </a:cubicBezTo>
                    <a:close/>
                    <a:moveTo>
                      <a:pt x="18692" y="10665"/>
                    </a:moveTo>
                    <a:cubicBezTo>
                      <a:pt x="18700" y="10665"/>
                      <a:pt x="18704" y="10676"/>
                      <a:pt x="18721" y="10715"/>
                    </a:cubicBezTo>
                    <a:cubicBezTo>
                      <a:pt x="18731" y="10725"/>
                      <a:pt x="18731" y="10734"/>
                      <a:pt x="18741" y="10754"/>
                    </a:cubicBezTo>
                    <a:cubicBezTo>
                      <a:pt x="18711" y="10764"/>
                      <a:pt x="18681" y="10784"/>
                      <a:pt x="18671" y="10804"/>
                    </a:cubicBezTo>
                    <a:cubicBezTo>
                      <a:pt x="18671" y="10794"/>
                      <a:pt x="18661" y="10794"/>
                      <a:pt x="18652" y="10784"/>
                    </a:cubicBezTo>
                    <a:cubicBezTo>
                      <a:pt x="18599" y="10714"/>
                      <a:pt x="18517" y="10683"/>
                      <a:pt x="18571" y="10683"/>
                    </a:cubicBezTo>
                    <a:cubicBezTo>
                      <a:pt x="18578" y="10683"/>
                      <a:pt x="18589" y="10684"/>
                      <a:pt x="18602" y="10685"/>
                    </a:cubicBezTo>
                    <a:cubicBezTo>
                      <a:pt x="18664" y="10685"/>
                      <a:pt x="18681" y="10665"/>
                      <a:pt x="18692" y="10665"/>
                    </a:cubicBezTo>
                    <a:close/>
                    <a:moveTo>
                      <a:pt x="3129" y="10793"/>
                    </a:moveTo>
                    <a:cubicBezTo>
                      <a:pt x="3131" y="10793"/>
                      <a:pt x="3133" y="10793"/>
                      <a:pt x="3134" y="10794"/>
                    </a:cubicBezTo>
                    <a:cubicBezTo>
                      <a:pt x="3159" y="10802"/>
                      <a:pt x="3149" y="10847"/>
                      <a:pt x="3182" y="10884"/>
                    </a:cubicBezTo>
                    <a:lnTo>
                      <a:pt x="3182" y="10884"/>
                    </a:lnTo>
                    <a:cubicBezTo>
                      <a:pt x="3181" y="10884"/>
                      <a:pt x="3181" y="10884"/>
                      <a:pt x="3180" y="10884"/>
                    </a:cubicBezTo>
                    <a:cubicBezTo>
                      <a:pt x="3170" y="10884"/>
                      <a:pt x="3159" y="10893"/>
                      <a:pt x="3144" y="10913"/>
                    </a:cubicBezTo>
                    <a:cubicBezTo>
                      <a:pt x="3124" y="10893"/>
                      <a:pt x="3114" y="10883"/>
                      <a:pt x="3094" y="10863"/>
                    </a:cubicBezTo>
                    <a:cubicBezTo>
                      <a:pt x="3076" y="10845"/>
                      <a:pt x="3109" y="10793"/>
                      <a:pt x="3129" y="10793"/>
                    </a:cubicBezTo>
                    <a:close/>
                    <a:moveTo>
                      <a:pt x="18463" y="10770"/>
                    </a:moveTo>
                    <a:cubicBezTo>
                      <a:pt x="18468" y="10770"/>
                      <a:pt x="18475" y="10772"/>
                      <a:pt x="18483" y="10774"/>
                    </a:cubicBezTo>
                    <a:cubicBezTo>
                      <a:pt x="18582" y="10804"/>
                      <a:pt x="18562" y="10824"/>
                      <a:pt x="18622" y="10834"/>
                    </a:cubicBezTo>
                    <a:cubicBezTo>
                      <a:pt x="18632" y="10834"/>
                      <a:pt x="18652" y="10844"/>
                      <a:pt x="18661" y="10844"/>
                    </a:cubicBezTo>
                    <a:cubicBezTo>
                      <a:pt x="18652" y="10853"/>
                      <a:pt x="18652" y="10863"/>
                      <a:pt x="18661" y="10873"/>
                    </a:cubicBezTo>
                    <a:cubicBezTo>
                      <a:pt x="18661" y="10883"/>
                      <a:pt x="18661" y="10893"/>
                      <a:pt x="18661" y="10903"/>
                    </a:cubicBezTo>
                    <a:cubicBezTo>
                      <a:pt x="18661" y="10913"/>
                      <a:pt x="18661" y="10913"/>
                      <a:pt x="18652" y="10913"/>
                    </a:cubicBezTo>
                    <a:lnTo>
                      <a:pt x="18642" y="10913"/>
                    </a:lnTo>
                    <a:cubicBezTo>
                      <a:pt x="18630" y="10915"/>
                      <a:pt x="18618" y="10916"/>
                      <a:pt x="18606" y="10916"/>
                    </a:cubicBezTo>
                    <a:cubicBezTo>
                      <a:pt x="18561" y="10916"/>
                      <a:pt x="18523" y="10903"/>
                      <a:pt x="18523" y="10903"/>
                    </a:cubicBezTo>
                    <a:cubicBezTo>
                      <a:pt x="18523" y="10903"/>
                      <a:pt x="18407" y="10770"/>
                      <a:pt x="18463" y="10770"/>
                    </a:cubicBezTo>
                    <a:close/>
                    <a:moveTo>
                      <a:pt x="12887" y="10781"/>
                    </a:moveTo>
                    <a:cubicBezTo>
                      <a:pt x="12895" y="10781"/>
                      <a:pt x="12906" y="10790"/>
                      <a:pt x="12921" y="10814"/>
                    </a:cubicBezTo>
                    <a:cubicBezTo>
                      <a:pt x="12921" y="10824"/>
                      <a:pt x="12930" y="10824"/>
                      <a:pt x="12930" y="10824"/>
                    </a:cubicBezTo>
                    <a:cubicBezTo>
                      <a:pt x="12921" y="10873"/>
                      <a:pt x="12911" y="10923"/>
                      <a:pt x="12901" y="10953"/>
                    </a:cubicBezTo>
                    <a:cubicBezTo>
                      <a:pt x="12891" y="10953"/>
                      <a:pt x="12871" y="10953"/>
                      <a:pt x="12851" y="10943"/>
                    </a:cubicBezTo>
                    <a:cubicBezTo>
                      <a:pt x="12861" y="10923"/>
                      <a:pt x="12871" y="10903"/>
                      <a:pt x="12871" y="10903"/>
                    </a:cubicBezTo>
                    <a:cubicBezTo>
                      <a:pt x="12871" y="10903"/>
                      <a:pt x="12859" y="10781"/>
                      <a:pt x="12887" y="10781"/>
                    </a:cubicBezTo>
                    <a:close/>
                    <a:moveTo>
                      <a:pt x="16797" y="10328"/>
                    </a:moveTo>
                    <a:cubicBezTo>
                      <a:pt x="16887" y="10338"/>
                      <a:pt x="17016" y="10348"/>
                      <a:pt x="17065" y="10407"/>
                    </a:cubicBezTo>
                    <a:cubicBezTo>
                      <a:pt x="17101" y="10446"/>
                      <a:pt x="17113" y="10460"/>
                      <a:pt x="17122" y="10460"/>
                    </a:cubicBezTo>
                    <a:cubicBezTo>
                      <a:pt x="17139" y="10460"/>
                      <a:pt x="17140" y="10404"/>
                      <a:pt x="17293" y="10397"/>
                    </a:cubicBezTo>
                    <a:cubicBezTo>
                      <a:pt x="17511" y="10397"/>
                      <a:pt x="17333" y="10606"/>
                      <a:pt x="17363" y="10873"/>
                    </a:cubicBezTo>
                    <a:cubicBezTo>
                      <a:pt x="17380" y="10994"/>
                      <a:pt x="17328" y="11036"/>
                      <a:pt x="17267" y="11036"/>
                    </a:cubicBezTo>
                    <a:cubicBezTo>
                      <a:pt x="17187" y="11036"/>
                      <a:pt x="17092" y="10965"/>
                      <a:pt x="17115" y="10903"/>
                    </a:cubicBezTo>
                    <a:cubicBezTo>
                      <a:pt x="17164" y="10794"/>
                      <a:pt x="17244" y="10814"/>
                      <a:pt x="16936" y="10715"/>
                    </a:cubicBezTo>
                    <a:cubicBezTo>
                      <a:pt x="16845" y="10683"/>
                      <a:pt x="16806" y="10670"/>
                      <a:pt x="16798" y="10670"/>
                    </a:cubicBezTo>
                    <a:cubicBezTo>
                      <a:pt x="16787" y="10670"/>
                      <a:pt x="16841" y="10698"/>
                      <a:pt x="16893" y="10741"/>
                    </a:cubicBezTo>
                    <a:lnTo>
                      <a:pt x="16893" y="10741"/>
                    </a:lnTo>
                    <a:cubicBezTo>
                      <a:pt x="16888" y="10738"/>
                      <a:pt x="16882" y="10736"/>
                      <a:pt x="16876" y="10736"/>
                    </a:cubicBezTo>
                    <a:cubicBezTo>
                      <a:pt x="16868" y="10736"/>
                      <a:pt x="16858" y="10739"/>
                      <a:pt x="16847" y="10744"/>
                    </a:cubicBezTo>
                    <a:cubicBezTo>
                      <a:pt x="16787" y="10774"/>
                      <a:pt x="16797" y="10784"/>
                      <a:pt x="16748" y="10873"/>
                    </a:cubicBezTo>
                    <a:cubicBezTo>
                      <a:pt x="16719" y="10924"/>
                      <a:pt x="16685" y="10953"/>
                      <a:pt x="16664" y="10953"/>
                    </a:cubicBezTo>
                    <a:cubicBezTo>
                      <a:pt x="16648" y="10953"/>
                      <a:pt x="16640" y="10937"/>
                      <a:pt x="16649" y="10903"/>
                    </a:cubicBezTo>
                    <a:cubicBezTo>
                      <a:pt x="16662" y="10855"/>
                      <a:pt x="16657" y="10787"/>
                      <a:pt x="16633" y="10787"/>
                    </a:cubicBezTo>
                    <a:cubicBezTo>
                      <a:pt x="16622" y="10787"/>
                      <a:pt x="16607" y="10800"/>
                      <a:pt x="16589" y="10834"/>
                    </a:cubicBezTo>
                    <a:cubicBezTo>
                      <a:pt x="16530" y="10933"/>
                      <a:pt x="16500" y="10943"/>
                      <a:pt x="16431" y="11012"/>
                    </a:cubicBezTo>
                    <a:lnTo>
                      <a:pt x="16421" y="11012"/>
                    </a:lnTo>
                    <a:cubicBezTo>
                      <a:pt x="16403" y="10995"/>
                      <a:pt x="16386" y="10984"/>
                      <a:pt x="16371" y="10984"/>
                    </a:cubicBezTo>
                    <a:cubicBezTo>
                      <a:pt x="16360" y="10984"/>
                      <a:pt x="16350" y="10990"/>
                      <a:pt x="16341" y="11002"/>
                    </a:cubicBezTo>
                    <a:cubicBezTo>
                      <a:pt x="16341" y="11002"/>
                      <a:pt x="16341" y="10992"/>
                      <a:pt x="16341" y="10992"/>
                    </a:cubicBezTo>
                    <a:cubicBezTo>
                      <a:pt x="16460" y="10913"/>
                      <a:pt x="16490" y="10873"/>
                      <a:pt x="16490" y="10844"/>
                    </a:cubicBezTo>
                    <a:cubicBezTo>
                      <a:pt x="16490" y="10819"/>
                      <a:pt x="16497" y="10742"/>
                      <a:pt x="16450" y="10742"/>
                    </a:cubicBezTo>
                    <a:cubicBezTo>
                      <a:pt x="16440" y="10742"/>
                      <a:pt x="16427" y="10745"/>
                      <a:pt x="16411" y="10754"/>
                    </a:cubicBezTo>
                    <a:cubicBezTo>
                      <a:pt x="16374" y="10771"/>
                      <a:pt x="16338" y="10780"/>
                      <a:pt x="16314" y="10780"/>
                    </a:cubicBezTo>
                    <a:cubicBezTo>
                      <a:pt x="16280" y="10780"/>
                      <a:pt x="16267" y="10761"/>
                      <a:pt x="16302" y="10715"/>
                    </a:cubicBezTo>
                    <a:cubicBezTo>
                      <a:pt x="16361" y="10647"/>
                      <a:pt x="16405" y="10601"/>
                      <a:pt x="16466" y="10601"/>
                    </a:cubicBezTo>
                    <a:cubicBezTo>
                      <a:pt x="16477" y="10601"/>
                      <a:pt x="16488" y="10603"/>
                      <a:pt x="16500" y="10606"/>
                    </a:cubicBezTo>
                    <a:cubicBezTo>
                      <a:pt x="16552" y="10613"/>
                      <a:pt x="16610" y="10649"/>
                      <a:pt x="16653" y="10649"/>
                    </a:cubicBezTo>
                    <a:cubicBezTo>
                      <a:pt x="16667" y="10649"/>
                      <a:pt x="16679" y="10645"/>
                      <a:pt x="16688" y="10635"/>
                    </a:cubicBezTo>
                    <a:cubicBezTo>
                      <a:pt x="16718" y="10596"/>
                      <a:pt x="16748" y="10576"/>
                      <a:pt x="16778" y="10556"/>
                    </a:cubicBezTo>
                    <a:cubicBezTo>
                      <a:pt x="16787" y="10556"/>
                      <a:pt x="16797" y="10546"/>
                      <a:pt x="16807" y="10546"/>
                    </a:cubicBezTo>
                    <a:cubicBezTo>
                      <a:pt x="16837" y="10546"/>
                      <a:pt x="16877" y="10526"/>
                      <a:pt x="16887" y="10506"/>
                    </a:cubicBezTo>
                    <a:cubicBezTo>
                      <a:pt x="16897" y="10497"/>
                      <a:pt x="16897" y="10477"/>
                      <a:pt x="16877" y="10467"/>
                    </a:cubicBezTo>
                    <a:cubicBezTo>
                      <a:pt x="16837" y="10427"/>
                      <a:pt x="16807" y="10368"/>
                      <a:pt x="16797" y="10328"/>
                    </a:cubicBezTo>
                    <a:close/>
                    <a:moveTo>
                      <a:pt x="3265" y="10644"/>
                    </a:moveTo>
                    <a:cubicBezTo>
                      <a:pt x="3274" y="10644"/>
                      <a:pt x="3283" y="10653"/>
                      <a:pt x="3293" y="10675"/>
                    </a:cubicBezTo>
                    <a:cubicBezTo>
                      <a:pt x="3322" y="10754"/>
                      <a:pt x="3263" y="10784"/>
                      <a:pt x="3342" y="10844"/>
                    </a:cubicBezTo>
                    <a:cubicBezTo>
                      <a:pt x="3352" y="10853"/>
                      <a:pt x="3362" y="10853"/>
                      <a:pt x="3372" y="10863"/>
                    </a:cubicBezTo>
                    <a:cubicBezTo>
                      <a:pt x="3342" y="10883"/>
                      <a:pt x="3342" y="10903"/>
                      <a:pt x="3303" y="10972"/>
                    </a:cubicBezTo>
                    <a:cubicBezTo>
                      <a:pt x="3283" y="11002"/>
                      <a:pt x="3263" y="11022"/>
                      <a:pt x="3243" y="11042"/>
                    </a:cubicBezTo>
                    <a:cubicBezTo>
                      <a:pt x="3223" y="11012"/>
                      <a:pt x="3213" y="10992"/>
                      <a:pt x="3203" y="10982"/>
                    </a:cubicBezTo>
                    <a:cubicBezTo>
                      <a:pt x="3208" y="10950"/>
                      <a:pt x="3206" y="10917"/>
                      <a:pt x="3198" y="10899"/>
                    </a:cubicBezTo>
                    <a:lnTo>
                      <a:pt x="3198" y="10899"/>
                    </a:lnTo>
                    <a:cubicBezTo>
                      <a:pt x="3200" y="10900"/>
                      <a:pt x="3201" y="10902"/>
                      <a:pt x="3203" y="10903"/>
                    </a:cubicBezTo>
                    <a:cubicBezTo>
                      <a:pt x="3243" y="10923"/>
                      <a:pt x="3286" y="10964"/>
                      <a:pt x="3297" y="10964"/>
                    </a:cubicBezTo>
                    <a:cubicBezTo>
                      <a:pt x="3303" y="10964"/>
                      <a:pt x="3300" y="10953"/>
                      <a:pt x="3283" y="10923"/>
                    </a:cubicBezTo>
                    <a:cubicBezTo>
                      <a:pt x="3223" y="10834"/>
                      <a:pt x="3184" y="10834"/>
                      <a:pt x="3203" y="10764"/>
                    </a:cubicBezTo>
                    <a:cubicBezTo>
                      <a:pt x="3203" y="10754"/>
                      <a:pt x="3203" y="10744"/>
                      <a:pt x="3213" y="10734"/>
                    </a:cubicBezTo>
                    <a:cubicBezTo>
                      <a:pt x="3227" y="10687"/>
                      <a:pt x="3245" y="10644"/>
                      <a:pt x="3265" y="10644"/>
                    </a:cubicBezTo>
                    <a:close/>
                    <a:moveTo>
                      <a:pt x="16903" y="10749"/>
                    </a:moveTo>
                    <a:cubicBezTo>
                      <a:pt x="16936" y="10777"/>
                      <a:pt x="16965" y="10810"/>
                      <a:pt x="16976" y="10844"/>
                    </a:cubicBezTo>
                    <a:cubicBezTo>
                      <a:pt x="17016" y="10947"/>
                      <a:pt x="16920" y="11051"/>
                      <a:pt x="16820" y="11051"/>
                    </a:cubicBezTo>
                    <a:cubicBezTo>
                      <a:pt x="16795" y="11051"/>
                      <a:pt x="16771" y="11045"/>
                      <a:pt x="16748" y="11032"/>
                    </a:cubicBezTo>
                    <a:cubicBezTo>
                      <a:pt x="16768" y="10982"/>
                      <a:pt x="16778" y="10943"/>
                      <a:pt x="16827" y="10923"/>
                    </a:cubicBezTo>
                    <a:cubicBezTo>
                      <a:pt x="16906" y="10903"/>
                      <a:pt x="16936" y="10893"/>
                      <a:pt x="16936" y="10863"/>
                    </a:cubicBezTo>
                    <a:cubicBezTo>
                      <a:pt x="16936" y="10844"/>
                      <a:pt x="16926" y="10804"/>
                      <a:pt x="16916" y="10774"/>
                    </a:cubicBezTo>
                    <a:cubicBezTo>
                      <a:pt x="16913" y="10764"/>
                      <a:pt x="16909" y="10756"/>
                      <a:pt x="16903" y="10749"/>
                    </a:cubicBezTo>
                    <a:close/>
                    <a:moveTo>
                      <a:pt x="16498" y="11289"/>
                    </a:moveTo>
                    <a:cubicBezTo>
                      <a:pt x="16503" y="11289"/>
                      <a:pt x="16510" y="11298"/>
                      <a:pt x="16520" y="11319"/>
                    </a:cubicBezTo>
                    <a:cubicBezTo>
                      <a:pt x="16520" y="11339"/>
                      <a:pt x="16540" y="11349"/>
                      <a:pt x="16550" y="11359"/>
                    </a:cubicBezTo>
                    <a:cubicBezTo>
                      <a:pt x="16500" y="11409"/>
                      <a:pt x="16450" y="11478"/>
                      <a:pt x="16431" y="11488"/>
                    </a:cubicBezTo>
                    <a:cubicBezTo>
                      <a:pt x="16422" y="11488"/>
                      <a:pt x="16410" y="11494"/>
                      <a:pt x="16401" y="11494"/>
                    </a:cubicBezTo>
                    <a:cubicBezTo>
                      <a:pt x="16389" y="11494"/>
                      <a:pt x="16384" y="11484"/>
                      <a:pt x="16401" y="11438"/>
                    </a:cubicBezTo>
                    <a:cubicBezTo>
                      <a:pt x="16421" y="11438"/>
                      <a:pt x="16440" y="11429"/>
                      <a:pt x="16460" y="11409"/>
                    </a:cubicBezTo>
                    <a:cubicBezTo>
                      <a:pt x="16483" y="11371"/>
                      <a:pt x="16483" y="11289"/>
                      <a:pt x="16498" y="11289"/>
                    </a:cubicBezTo>
                    <a:close/>
                    <a:moveTo>
                      <a:pt x="12802" y="11329"/>
                    </a:moveTo>
                    <a:cubicBezTo>
                      <a:pt x="12811" y="11339"/>
                      <a:pt x="12821" y="11339"/>
                      <a:pt x="12821" y="11349"/>
                    </a:cubicBezTo>
                    <a:cubicBezTo>
                      <a:pt x="12821" y="11389"/>
                      <a:pt x="12821" y="11419"/>
                      <a:pt x="12821" y="11458"/>
                    </a:cubicBezTo>
                    <a:cubicBezTo>
                      <a:pt x="12811" y="11488"/>
                      <a:pt x="12802" y="11498"/>
                      <a:pt x="12792" y="11508"/>
                    </a:cubicBezTo>
                    <a:cubicBezTo>
                      <a:pt x="12782" y="11498"/>
                      <a:pt x="12772" y="11498"/>
                      <a:pt x="12762" y="11498"/>
                    </a:cubicBezTo>
                    <a:cubicBezTo>
                      <a:pt x="12752" y="11488"/>
                      <a:pt x="12722" y="11468"/>
                      <a:pt x="12702" y="11448"/>
                    </a:cubicBezTo>
                    <a:cubicBezTo>
                      <a:pt x="12702" y="11429"/>
                      <a:pt x="12702" y="11409"/>
                      <a:pt x="12712" y="11389"/>
                    </a:cubicBezTo>
                    <a:lnTo>
                      <a:pt x="12722" y="11389"/>
                    </a:lnTo>
                    <a:cubicBezTo>
                      <a:pt x="12742" y="11359"/>
                      <a:pt x="12762" y="11349"/>
                      <a:pt x="12762" y="11329"/>
                    </a:cubicBezTo>
                    <a:close/>
                    <a:moveTo>
                      <a:pt x="16580" y="11122"/>
                    </a:moveTo>
                    <a:cubicBezTo>
                      <a:pt x="16600" y="11122"/>
                      <a:pt x="16618" y="11134"/>
                      <a:pt x="16629" y="11171"/>
                    </a:cubicBezTo>
                    <a:cubicBezTo>
                      <a:pt x="16669" y="11265"/>
                      <a:pt x="16787" y="11309"/>
                      <a:pt x="16890" y="11309"/>
                    </a:cubicBezTo>
                    <a:cubicBezTo>
                      <a:pt x="16938" y="11309"/>
                      <a:pt x="16984" y="11299"/>
                      <a:pt x="17016" y="11280"/>
                    </a:cubicBezTo>
                    <a:cubicBezTo>
                      <a:pt x="17044" y="11258"/>
                      <a:pt x="17070" y="11248"/>
                      <a:pt x="17100" y="11248"/>
                    </a:cubicBezTo>
                    <a:cubicBezTo>
                      <a:pt x="17165" y="11248"/>
                      <a:pt x="17246" y="11295"/>
                      <a:pt x="17402" y="11369"/>
                    </a:cubicBezTo>
                    <a:cubicBezTo>
                      <a:pt x="17630" y="11478"/>
                      <a:pt x="17283" y="11567"/>
                      <a:pt x="17184" y="11647"/>
                    </a:cubicBezTo>
                    <a:cubicBezTo>
                      <a:pt x="17155" y="11667"/>
                      <a:pt x="17127" y="11672"/>
                      <a:pt x="17097" y="11672"/>
                    </a:cubicBezTo>
                    <a:cubicBezTo>
                      <a:pt x="17067" y="11672"/>
                      <a:pt x="17034" y="11667"/>
                      <a:pt x="16996" y="11667"/>
                    </a:cubicBezTo>
                    <a:cubicBezTo>
                      <a:pt x="16942" y="11667"/>
                      <a:pt x="16879" y="11677"/>
                      <a:pt x="16797" y="11726"/>
                    </a:cubicBezTo>
                    <a:cubicBezTo>
                      <a:pt x="16768" y="11746"/>
                      <a:pt x="16748" y="11766"/>
                      <a:pt x="16718" y="11786"/>
                    </a:cubicBezTo>
                    <a:cubicBezTo>
                      <a:pt x="16688" y="11786"/>
                      <a:pt x="16649" y="11786"/>
                      <a:pt x="16599" y="11795"/>
                    </a:cubicBezTo>
                    <a:cubicBezTo>
                      <a:pt x="16569" y="11805"/>
                      <a:pt x="16530" y="11825"/>
                      <a:pt x="16500" y="11845"/>
                    </a:cubicBezTo>
                    <a:cubicBezTo>
                      <a:pt x="16513" y="11819"/>
                      <a:pt x="16518" y="11805"/>
                      <a:pt x="16507" y="11805"/>
                    </a:cubicBezTo>
                    <a:cubicBezTo>
                      <a:pt x="16502" y="11805"/>
                      <a:pt x="16493" y="11809"/>
                      <a:pt x="16480" y="11815"/>
                    </a:cubicBezTo>
                    <a:cubicBezTo>
                      <a:pt x="16411" y="11865"/>
                      <a:pt x="16421" y="11865"/>
                      <a:pt x="16401" y="11904"/>
                    </a:cubicBezTo>
                    <a:cubicBezTo>
                      <a:pt x="16361" y="11924"/>
                      <a:pt x="16331" y="11944"/>
                      <a:pt x="16302" y="11944"/>
                    </a:cubicBezTo>
                    <a:cubicBezTo>
                      <a:pt x="16321" y="11875"/>
                      <a:pt x="16341" y="11885"/>
                      <a:pt x="16361" y="11805"/>
                    </a:cubicBezTo>
                    <a:cubicBezTo>
                      <a:pt x="16401" y="11696"/>
                      <a:pt x="16391" y="11587"/>
                      <a:pt x="16440" y="11577"/>
                    </a:cubicBezTo>
                    <a:cubicBezTo>
                      <a:pt x="16446" y="11576"/>
                      <a:pt x="16452" y="11575"/>
                      <a:pt x="16458" y="11575"/>
                    </a:cubicBezTo>
                    <a:cubicBezTo>
                      <a:pt x="16494" y="11575"/>
                      <a:pt x="16533" y="11597"/>
                      <a:pt x="16550" y="11597"/>
                    </a:cubicBezTo>
                    <a:cubicBezTo>
                      <a:pt x="16577" y="11597"/>
                      <a:pt x="16604" y="11515"/>
                      <a:pt x="16571" y="11515"/>
                    </a:cubicBezTo>
                    <a:cubicBezTo>
                      <a:pt x="16568" y="11515"/>
                      <a:pt x="16564" y="11516"/>
                      <a:pt x="16559" y="11518"/>
                    </a:cubicBezTo>
                    <a:cubicBezTo>
                      <a:pt x="16531" y="11527"/>
                      <a:pt x="16498" y="11541"/>
                      <a:pt x="16481" y="11541"/>
                    </a:cubicBezTo>
                    <a:cubicBezTo>
                      <a:pt x="16463" y="11541"/>
                      <a:pt x="16463" y="11525"/>
                      <a:pt x="16510" y="11468"/>
                    </a:cubicBezTo>
                    <a:cubicBezTo>
                      <a:pt x="16540" y="11429"/>
                      <a:pt x="16559" y="11399"/>
                      <a:pt x="16579" y="11379"/>
                    </a:cubicBezTo>
                    <a:cubicBezTo>
                      <a:pt x="16588" y="11383"/>
                      <a:pt x="16598" y="11385"/>
                      <a:pt x="16607" y="11385"/>
                    </a:cubicBezTo>
                    <a:cubicBezTo>
                      <a:pt x="16646" y="11385"/>
                      <a:pt x="16672" y="11347"/>
                      <a:pt x="16599" y="11250"/>
                    </a:cubicBezTo>
                    <a:cubicBezTo>
                      <a:pt x="16579" y="11210"/>
                      <a:pt x="16550" y="11171"/>
                      <a:pt x="16530" y="11141"/>
                    </a:cubicBezTo>
                    <a:cubicBezTo>
                      <a:pt x="16544" y="11132"/>
                      <a:pt x="16562" y="11122"/>
                      <a:pt x="16580" y="11122"/>
                    </a:cubicBezTo>
                    <a:close/>
                    <a:moveTo>
                      <a:pt x="12974" y="5072"/>
                    </a:moveTo>
                    <a:cubicBezTo>
                      <a:pt x="12983" y="5072"/>
                      <a:pt x="13007" y="5408"/>
                      <a:pt x="13030" y="5469"/>
                    </a:cubicBezTo>
                    <a:cubicBezTo>
                      <a:pt x="13069" y="5549"/>
                      <a:pt x="13059" y="5697"/>
                      <a:pt x="13069" y="5816"/>
                    </a:cubicBezTo>
                    <a:cubicBezTo>
                      <a:pt x="13072" y="5845"/>
                      <a:pt x="13077" y="5856"/>
                      <a:pt x="13085" y="5856"/>
                    </a:cubicBezTo>
                    <a:cubicBezTo>
                      <a:pt x="13110" y="5856"/>
                      <a:pt x="13162" y="5745"/>
                      <a:pt x="13238" y="5737"/>
                    </a:cubicBezTo>
                    <a:cubicBezTo>
                      <a:pt x="13268" y="5731"/>
                      <a:pt x="13281" y="5728"/>
                      <a:pt x="13283" y="5728"/>
                    </a:cubicBezTo>
                    <a:cubicBezTo>
                      <a:pt x="13287" y="5728"/>
                      <a:pt x="13236" y="5745"/>
                      <a:pt x="13208" y="5787"/>
                    </a:cubicBezTo>
                    <a:cubicBezTo>
                      <a:pt x="13149" y="5876"/>
                      <a:pt x="13099" y="6045"/>
                      <a:pt x="13119" y="6074"/>
                    </a:cubicBezTo>
                    <a:cubicBezTo>
                      <a:pt x="13121" y="6080"/>
                      <a:pt x="13125" y="6081"/>
                      <a:pt x="13129" y="6081"/>
                    </a:cubicBezTo>
                    <a:cubicBezTo>
                      <a:pt x="13131" y="6081"/>
                      <a:pt x="13133" y="6080"/>
                      <a:pt x="13136" y="6080"/>
                    </a:cubicBezTo>
                    <a:cubicBezTo>
                      <a:pt x="13144" y="6080"/>
                      <a:pt x="13153" y="6085"/>
                      <a:pt x="13158" y="6124"/>
                    </a:cubicBezTo>
                    <a:cubicBezTo>
                      <a:pt x="13175" y="6181"/>
                      <a:pt x="13266" y="6218"/>
                      <a:pt x="13325" y="6218"/>
                    </a:cubicBezTo>
                    <a:cubicBezTo>
                      <a:pt x="13337" y="6218"/>
                      <a:pt x="13348" y="6217"/>
                      <a:pt x="13357" y="6213"/>
                    </a:cubicBezTo>
                    <a:cubicBezTo>
                      <a:pt x="13359" y="6212"/>
                      <a:pt x="13361" y="6212"/>
                      <a:pt x="13362" y="6212"/>
                    </a:cubicBezTo>
                    <a:cubicBezTo>
                      <a:pt x="13399" y="6212"/>
                      <a:pt x="13324" y="6414"/>
                      <a:pt x="13248" y="6461"/>
                    </a:cubicBezTo>
                    <a:cubicBezTo>
                      <a:pt x="13196" y="6494"/>
                      <a:pt x="13229" y="6560"/>
                      <a:pt x="13297" y="6560"/>
                    </a:cubicBezTo>
                    <a:cubicBezTo>
                      <a:pt x="13333" y="6560"/>
                      <a:pt x="13378" y="6542"/>
                      <a:pt x="13426" y="6491"/>
                    </a:cubicBezTo>
                    <a:cubicBezTo>
                      <a:pt x="13442" y="6473"/>
                      <a:pt x="13455" y="6465"/>
                      <a:pt x="13468" y="6465"/>
                    </a:cubicBezTo>
                    <a:cubicBezTo>
                      <a:pt x="13506" y="6465"/>
                      <a:pt x="13544" y="6531"/>
                      <a:pt x="13624" y="6620"/>
                    </a:cubicBezTo>
                    <a:cubicBezTo>
                      <a:pt x="13734" y="6749"/>
                      <a:pt x="13496" y="6679"/>
                      <a:pt x="13436" y="6768"/>
                    </a:cubicBezTo>
                    <a:cubicBezTo>
                      <a:pt x="13417" y="6798"/>
                      <a:pt x="13410" y="6808"/>
                      <a:pt x="13405" y="6808"/>
                    </a:cubicBezTo>
                    <a:cubicBezTo>
                      <a:pt x="13396" y="6808"/>
                      <a:pt x="13397" y="6765"/>
                      <a:pt x="13317" y="6758"/>
                    </a:cubicBezTo>
                    <a:cubicBezTo>
                      <a:pt x="13188" y="6758"/>
                      <a:pt x="13287" y="6917"/>
                      <a:pt x="13268" y="7135"/>
                    </a:cubicBezTo>
                    <a:cubicBezTo>
                      <a:pt x="13259" y="7224"/>
                      <a:pt x="13289" y="7255"/>
                      <a:pt x="13323" y="7255"/>
                    </a:cubicBezTo>
                    <a:cubicBezTo>
                      <a:pt x="13369" y="7255"/>
                      <a:pt x="13423" y="7200"/>
                      <a:pt x="13406" y="7155"/>
                    </a:cubicBezTo>
                    <a:cubicBezTo>
                      <a:pt x="13387" y="7066"/>
                      <a:pt x="13337" y="7086"/>
                      <a:pt x="13515" y="7006"/>
                    </a:cubicBezTo>
                    <a:cubicBezTo>
                      <a:pt x="13564" y="6984"/>
                      <a:pt x="13584" y="6974"/>
                      <a:pt x="13588" y="6974"/>
                    </a:cubicBezTo>
                    <a:cubicBezTo>
                      <a:pt x="13599" y="6974"/>
                      <a:pt x="13507" y="7035"/>
                      <a:pt x="13486" y="7105"/>
                    </a:cubicBezTo>
                    <a:cubicBezTo>
                      <a:pt x="13462" y="7183"/>
                      <a:pt x="13518" y="7266"/>
                      <a:pt x="13576" y="7266"/>
                    </a:cubicBezTo>
                    <a:cubicBezTo>
                      <a:pt x="13593" y="7266"/>
                      <a:pt x="13609" y="7260"/>
                      <a:pt x="13624" y="7244"/>
                    </a:cubicBezTo>
                    <a:cubicBezTo>
                      <a:pt x="13645" y="7217"/>
                      <a:pt x="13665" y="7205"/>
                      <a:pt x="13684" y="7205"/>
                    </a:cubicBezTo>
                    <a:cubicBezTo>
                      <a:pt x="13721" y="7205"/>
                      <a:pt x="13754" y="7251"/>
                      <a:pt x="13773" y="7324"/>
                    </a:cubicBezTo>
                    <a:cubicBezTo>
                      <a:pt x="13781" y="7353"/>
                      <a:pt x="13781" y="7363"/>
                      <a:pt x="13776" y="7363"/>
                    </a:cubicBezTo>
                    <a:cubicBezTo>
                      <a:pt x="13767" y="7363"/>
                      <a:pt x="13737" y="7319"/>
                      <a:pt x="13712" y="7319"/>
                    </a:cubicBezTo>
                    <a:cubicBezTo>
                      <a:pt x="13701" y="7319"/>
                      <a:pt x="13691" y="7328"/>
                      <a:pt x="13684" y="7353"/>
                    </a:cubicBezTo>
                    <a:cubicBezTo>
                      <a:pt x="13657" y="7428"/>
                      <a:pt x="13592" y="7466"/>
                      <a:pt x="13535" y="7466"/>
                    </a:cubicBezTo>
                    <a:cubicBezTo>
                      <a:pt x="13509" y="7466"/>
                      <a:pt x="13484" y="7458"/>
                      <a:pt x="13466" y="7443"/>
                    </a:cubicBezTo>
                    <a:cubicBezTo>
                      <a:pt x="13450" y="7423"/>
                      <a:pt x="13435" y="7414"/>
                      <a:pt x="13417" y="7414"/>
                    </a:cubicBezTo>
                    <a:cubicBezTo>
                      <a:pt x="13381" y="7414"/>
                      <a:pt x="13334" y="7452"/>
                      <a:pt x="13248" y="7512"/>
                    </a:cubicBezTo>
                    <a:cubicBezTo>
                      <a:pt x="13119" y="7591"/>
                      <a:pt x="13317" y="7661"/>
                      <a:pt x="13367" y="7720"/>
                    </a:cubicBezTo>
                    <a:cubicBezTo>
                      <a:pt x="13385" y="7738"/>
                      <a:pt x="13402" y="7743"/>
                      <a:pt x="13421" y="7743"/>
                    </a:cubicBezTo>
                    <a:cubicBezTo>
                      <a:pt x="13437" y="7743"/>
                      <a:pt x="13454" y="7739"/>
                      <a:pt x="13473" y="7739"/>
                    </a:cubicBezTo>
                    <a:cubicBezTo>
                      <a:pt x="13503" y="7739"/>
                      <a:pt x="13539" y="7748"/>
                      <a:pt x="13585" y="7790"/>
                    </a:cubicBezTo>
                    <a:cubicBezTo>
                      <a:pt x="13671" y="7860"/>
                      <a:pt x="13683" y="7937"/>
                      <a:pt x="13704" y="7937"/>
                    </a:cubicBezTo>
                    <a:cubicBezTo>
                      <a:pt x="13709" y="7937"/>
                      <a:pt x="13715" y="7931"/>
                      <a:pt x="13724" y="7919"/>
                    </a:cubicBezTo>
                    <a:cubicBezTo>
                      <a:pt x="13732" y="7910"/>
                      <a:pt x="13741" y="7906"/>
                      <a:pt x="13750" y="7906"/>
                    </a:cubicBezTo>
                    <a:cubicBezTo>
                      <a:pt x="13797" y="7906"/>
                      <a:pt x="13861" y="8003"/>
                      <a:pt x="13952" y="8127"/>
                    </a:cubicBezTo>
                    <a:cubicBezTo>
                      <a:pt x="14013" y="8216"/>
                      <a:pt x="13993" y="8252"/>
                      <a:pt x="13958" y="8252"/>
                    </a:cubicBezTo>
                    <a:cubicBezTo>
                      <a:pt x="13931" y="8252"/>
                      <a:pt x="13895" y="8231"/>
                      <a:pt x="13882" y="8196"/>
                    </a:cubicBezTo>
                    <a:cubicBezTo>
                      <a:pt x="13875" y="8176"/>
                      <a:pt x="13869" y="8168"/>
                      <a:pt x="13864" y="8168"/>
                    </a:cubicBezTo>
                    <a:cubicBezTo>
                      <a:pt x="13851" y="8168"/>
                      <a:pt x="13845" y="8236"/>
                      <a:pt x="13823" y="8266"/>
                    </a:cubicBezTo>
                    <a:cubicBezTo>
                      <a:pt x="13811" y="8281"/>
                      <a:pt x="13798" y="8294"/>
                      <a:pt x="13781" y="8294"/>
                    </a:cubicBezTo>
                    <a:cubicBezTo>
                      <a:pt x="13755" y="8294"/>
                      <a:pt x="13719" y="8263"/>
                      <a:pt x="13664" y="8166"/>
                    </a:cubicBezTo>
                    <a:cubicBezTo>
                      <a:pt x="13644" y="8128"/>
                      <a:pt x="13625" y="8113"/>
                      <a:pt x="13607" y="8113"/>
                    </a:cubicBezTo>
                    <a:cubicBezTo>
                      <a:pt x="13547" y="8113"/>
                      <a:pt x="13506" y="8285"/>
                      <a:pt x="13506" y="8285"/>
                    </a:cubicBezTo>
                    <a:cubicBezTo>
                      <a:pt x="13506" y="8285"/>
                      <a:pt x="13456" y="8375"/>
                      <a:pt x="13377" y="8444"/>
                    </a:cubicBezTo>
                    <a:cubicBezTo>
                      <a:pt x="13297" y="8523"/>
                      <a:pt x="13555" y="8543"/>
                      <a:pt x="13634" y="8553"/>
                    </a:cubicBezTo>
                    <a:cubicBezTo>
                      <a:pt x="13704" y="8563"/>
                      <a:pt x="13605" y="8642"/>
                      <a:pt x="13664" y="8702"/>
                    </a:cubicBezTo>
                    <a:cubicBezTo>
                      <a:pt x="13674" y="8712"/>
                      <a:pt x="13686" y="8717"/>
                      <a:pt x="13699" y="8717"/>
                    </a:cubicBezTo>
                    <a:cubicBezTo>
                      <a:pt x="13761" y="8717"/>
                      <a:pt x="13852" y="8617"/>
                      <a:pt x="13942" y="8593"/>
                    </a:cubicBezTo>
                    <a:cubicBezTo>
                      <a:pt x="13976" y="8586"/>
                      <a:pt x="14004" y="8581"/>
                      <a:pt x="14028" y="8581"/>
                    </a:cubicBezTo>
                    <a:cubicBezTo>
                      <a:pt x="14072" y="8581"/>
                      <a:pt x="14105" y="8597"/>
                      <a:pt x="14150" y="8642"/>
                    </a:cubicBezTo>
                    <a:cubicBezTo>
                      <a:pt x="14160" y="8652"/>
                      <a:pt x="14170" y="8662"/>
                      <a:pt x="14190" y="8682"/>
                    </a:cubicBezTo>
                    <a:cubicBezTo>
                      <a:pt x="14229" y="8732"/>
                      <a:pt x="14229" y="8791"/>
                      <a:pt x="14209" y="8831"/>
                    </a:cubicBezTo>
                    <a:cubicBezTo>
                      <a:pt x="14190" y="8857"/>
                      <a:pt x="14157" y="8879"/>
                      <a:pt x="14113" y="8879"/>
                    </a:cubicBezTo>
                    <a:cubicBezTo>
                      <a:pt x="14092" y="8879"/>
                      <a:pt x="14067" y="8874"/>
                      <a:pt x="14041" y="8860"/>
                    </a:cubicBezTo>
                    <a:cubicBezTo>
                      <a:pt x="14016" y="8850"/>
                      <a:pt x="13997" y="8845"/>
                      <a:pt x="13983" y="8845"/>
                    </a:cubicBezTo>
                    <a:cubicBezTo>
                      <a:pt x="13922" y="8845"/>
                      <a:pt x="13960" y="8937"/>
                      <a:pt x="13952" y="8970"/>
                    </a:cubicBezTo>
                    <a:cubicBezTo>
                      <a:pt x="13952" y="8989"/>
                      <a:pt x="13972" y="8999"/>
                      <a:pt x="14011" y="9009"/>
                    </a:cubicBezTo>
                    <a:cubicBezTo>
                      <a:pt x="14051" y="9029"/>
                      <a:pt x="14130" y="9049"/>
                      <a:pt x="14219" y="9118"/>
                    </a:cubicBezTo>
                    <a:cubicBezTo>
                      <a:pt x="14239" y="9128"/>
                      <a:pt x="14249" y="9138"/>
                      <a:pt x="14259" y="9148"/>
                    </a:cubicBezTo>
                    <a:cubicBezTo>
                      <a:pt x="14324" y="9213"/>
                      <a:pt x="14287" y="9266"/>
                      <a:pt x="14222" y="9266"/>
                    </a:cubicBezTo>
                    <a:cubicBezTo>
                      <a:pt x="14189" y="9266"/>
                      <a:pt x="14148" y="9251"/>
                      <a:pt x="14110" y="9217"/>
                    </a:cubicBezTo>
                    <a:cubicBezTo>
                      <a:pt x="14001" y="9108"/>
                      <a:pt x="13922" y="9237"/>
                      <a:pt x="13833" y="9079"/>
                    </a:cubicBezTo>
                    <a:cubicBezTo>
                      <a:pt x="13789" y="9001"/>
                      <a:pt x="13757" y="8968"/>
                      <a:pt x="13739" y="8968"/>
                    </a:cubicBezTo>
                    <a:cubicBezTo>
                      <a:pt x="13721" y="8968"/>
                      <a:pt x="13718" y="9003"/>
                      <a:pt x="13734" y="9059"/>
                    </a:cubicBezTo>
                    <a:cubicBezTo>
                      <a:pt x="13747" y="9108"/>
                      <a:pt x="13734" y="9133"/>
                      <a:pt x="13709" y="9133"/>
                    </a:cubicBezTo>
                    <a:cubicBezTo>
                      <a:pt x="13678" y="9133"/>
                      <a:pt x="13628" y="9095"/>
                      <a:pt x="13585" y="9019"/>
                    </a:cubicBezTo>
                    <a:cubicBezTo>
                      <a:pt x="13506" y="8890"/>
                      <a:pt x="13535" y="8821"/>
                      <a:pt x="13436" y="8771"/>
                    </a:cubicBezTo>
                    <a:cubicBezTo>
                      <a:pt x="13427" y="8767"/>
                      <a:pt x="13419" y="8764"/>
                      <a:pt x="13413" y="8764"/>
                    </a:cubicBezTo>
                    <a:cubicBezTo>
                      <a:pt x="13351" y="8764"/>
                      <a:pt x="13416" y="8964"/>
                      <a:pt x="13416" y="9009"/>
                    </a:cubicBezTo>
                    <a:cubicBezTo>
                      <a:pt x="13416" y="9069"/>
                      <a:pt x="13406" y="9128"/>
                      <a:pt x="13515" y="9158"/>
                    </a:cubicBezTo>
                    <a:cubicBezTo>
                      <a:pt x="13624" y="9188"/>
                      <a:pt x="13585" y="9297"/>
                      <a:pt x="13664" y="9416"/>
                    </a:cubicBezTo>
                    <a:cubicBezTo>
                      <a:pt x="13683" y="9450"/>
                      <a:pt x="13698" y="9464"/>
                      <a:pt x="13711" y="9464"/>
                    </a:cubicBezTo>
                    <a:cubicBezTo>
                      <a:pt x="13748" y="9464"/>
                      <a:pt x="13774" y="9357"/>
                      <a:pt x="13833" y="9277"/>
                    </a:cubicBezTo>
                    <a:cubicBezTo>
                      <a:pt x="13846" y="9260"/>
                      <a:pt x="13858" y="9253"/>
                      <a:pt x="13869" y="9253"/>
                    </a:cubicBezTo>
                    <a:cubicBezTo>
                      <a:pt x="13928" y="9253"/>
                      <a:pt x="13948" y="9474"/>
                      <a:pt x="13981" y="9525"/>
                    </a:cubicBezTo>
                    <a:cubicBezTo>
                      <a:pt x="14011" y="9594"/>
                      <a:pt x="14071" y="9505"/>
                      <a:pt x="14160" y="9703"/>
                    </a:cubicBezTo>
                    <a:cubicBezTo>
                      <a:pt x="14170" y="9713"/>
                      <a:pt x="14170" y="9713"/>
                      <a:pt x="14170" y="9723"/>
                    </a:cubicBezTo>
                    <a:cubicBezTo>
                      <a:pt x="14229" y="9862"/>
                      <a:pt x="14180" y="9912"/>
                      <a:pt x="14120" y="9931"/>
                    </a:cubicBezTo>
                    <a:cubicBezTo>
                      <a:pt x="14130" y="10011"/>
                      <a:pt x="14061" y="10030"/>
                      <a:pt x="13981" y="10140"/>
                    </a:cubicBezTo>
                    <a:cubicBezTo>
                      <a:pt x="14018" y="10103"/>
                      <a:pt x="14054" y="10059"/>
                      <a:pt x="14090" y="10059"/>
                    </a:cubicBezTo>
                    <a:cubicBezTo>
                      <a:pt x="14093" y="10059"/>
                      <a:pt x="14097" y="10059"/>
                      <a:pt x="14100" y="10060"/>
                    </a:cubicBezTo>
                    <a:cubicBezTo>
                      <a:pt x="14120" y="10060"/>
                      <a:pt x="14140" y="10080"/>
                      <a:pt x="14160" y="10110"/>
                    </a:cubicBezTo>
                    <a:cubicBezTo>
                      <a:pt x="14229" y="10050"/>
                      <a:pt x="14219" y="9961"/>
                      <a:pt x="14259" y="9941"/>
                    </a:cubicBezTo>
                    <a:cubicBezTo>
                      <a:pt x="14264" y="9940"/>
                      <a:pt x="14269" y="9939"/>
                      <a:pt x="14274" y="9939"/>
                    </a:cubicBezTo>
                    <a:cubicBezTo>
                      <a:pt x="14332" y="9939"/>
                      <a:pt x="14404" y="10035"/>
                      <a:pt x="14358" y="10090"/>
                    </a:cubicBezTo>
                    <a:cubicBezTo>
                      <a:pt x="14309" y="10140"/>
                      <a:pt x="14279" y="10130"/>
                      <a:pt x="14190" y="10199"/>
                    </a:cubicBezTo>
                    <a:cubicBezTo>
                      <a:pt x="14200" y="10239"/>
                      <a:pt x="14209" y="10268"/>
                      <a:pt x="14229" y="10308"/>
                    </a:cubicBezTo>
                    <a:cubicBezTo>
                      <a:pt x="14241" y="10355"/>
                      <a:pt x="14256" y="10367"/>
                      <a:pt x="14273" y="10367"/>
                    </a:cubicBezTo>
                    <a:cubicBezTo>
                      <a:pt x="14291" y="10367"/>
                      <a:pt x="14311" y="10354"/>
                      <a:pt x="14331" y="10354"/>
                    </a:cubicBezTo>
                    <a:cubicBezTo>
                      <a:pt x="14355" y="10354"/>
                      <a:pt x="14379" y="10374"/>
                      <a:pt x="14398" y="10467"/>
                    </a:cubicBezTo>
                    <a:cubicBezTo>
                      <a:pt x="14425" y="10576"/>
                      <a:pt x="14378" y="10614"/>
                      <a:pt x="14312" y="10614"/>
                    </a:cubicBezTo>
                    <a:cubicBezTo>
                      <a:pt x="14235" y="10614"/>
                      <a:pt x="14133" y="10560"/>
                      <a:pt x="14100" y="10506"/>
                    </a:cubicBezTo>
                    <a:cubicBezTo>
                      <a:pt x="14031" y="10397"/>
                      <a:pt x="14150" y="10487"/>
                      <a:pt x="14031" y="10407"/>
                    </a:cubicBezTo>
                    <a:cubicBezTo>
                      <a:pt x="14011" y="10417"/>
                      <a:pt x="14001" y="10437"/>
                      <a:pt x="13981" y="10447"/>
                    </a:cubicBezTo>
                    <a:cubicBezTo>
                      <a:pt x="13981" y="10457"/>
                      <a:pt x="13981" y="10457"/>
                      <a:pt x="13972" y="10457"/>
                    </a:cubicBezTo>
                    <a:cubicBezTo>
                      <a:pt x="13981" y="10516"/>
                      <a:pt x="14011" y="10606"/>
                      <a:pt x="14051" y="10685"/>
                    </a:cubicBezTo>
                    <a:cubicBezTo>
                      <a:pt x="14100" y="10798"/>
                      <a:pt x="14125" y="10871"/>
                      <a:pt x="14098" y="10871"/>
                    </a:cubicBezTo>
                    <a:cubicBezTo>
                      <a:pt x="14088" y="10871"/>
                      <a:pt x="14069" y="10859"/>
                      <a:pt x="14041" y="10834"/>
                    </a:cubicBezTo>
                    <a:cubicBezTo>
                      <a:pt x="13942" y="10744"/>
                      <a:pt x="13981" y="10615"/>
                      <a:pt x="13942" y="10497"/>
                    </a:cubicBezTo>
                    <a:cubicBezTo>
                      <a:pt x="13942" y="10487"/>
                      <a:pt x="13932" y="10487"/>
                      <a:pt x="13932" y="10477"/>
                    </a:cubicBezTo>
                    <a:cubicBezTo>
                      <a:pt x="13909" y="10488"/>
                      <a:pt x="13889" y="10493"/>
                      <a:pt x="13872" y="10493"/>
                    </a:cubicBezTo>
                    <a:cubicBezTo>
                      <a:pt x="13861" y="10493"/>
                      <a:pt x="13851" y="10491"/>
                      <a:pt x="13843" y="10487"/>
                    </a:cubicBezTo>
                    <a:cubicBezTo>
                      <a:pt x="13823" y="10516"/>
                      <a:pt x="13803" y="10566"/>
                      <a:pt x="13793" y="10606"/>
                    </a:cubicBezTo>
                    <a:cubicBezTo>
                      <a:pt x="13773" y="10705"/>
                      <a:pt x="13843" y="10625"/>
                      <a:pt x="13912" y="10754"/>
                    </a:cubicBezTo>
                    <a:cubicBezTo>
                      <a:pt x="13963" y="10850"/>
                      <a:pt x="14031" y="10983"/>
                      <a:pt x="13998" y="10983"/>
                    </a:cubicBezTo>
                    <a:cubicBezTo>
                      <a:pt x="13980" y="10983"/>
                      <a:pt x="13931" y="10943"/>
                      <a:pt x="13833" y="10834"/>
                    </a:cubicBezTo>
                    <a:cubicBezTo>
                      <a:pt x="13763" y="10764"/>
                      <a:pt x="13773" y="10695"/>
                      <a:pt x="13743" y="10675"/>
                    </a:cubicBezTo>
                    <a:cubicBezTo>
                      <a:pt x="13741" y="10673"/>
                      <a:pt x="13737" y="10672"/>
                      <a:pt x="13734" y="10672"/>
                    </a:cubicBezTo>
                    <a:cubicBezTo>
                      <a:pt x="13703" y="10672"/>
                      <a:pt x="13657" y="10748"/>
                      <a:pt x="13684" y="10784"/>
                    </a:cubicBezTo>
                    <a:cubicBezTo>
                      <a:pt x="13714" y="10824"/>
                      <a:pt x="13734" y="10824"/>
                      <a:pt x="13783" y="10883"/>
                    </a:cubicBezTo>
                    <a:cubicBezTo>
                      <a:pt x="13833" y="10933"/>
                      <a:pt x="13853" y="10933"/>
                      <a:pt x="13922" y="10992"/>
                    </a:cubicBezTo>
                    <a:cubicBezTo>
                      <a:pt x="13942" y="11002"/>
                      <a:pt x="13952" y="11022"/>
                      <a:pt x="13972" y="11042"/>
                    </a:cubicBezTo>
                    <a:cubicBezTo>
                      <a:pt x="14010" y="11084"/>
                      <a:pt x="14038" y="11100"/>
                      <a:pt x="14065" y="11100"/>
                    </a:cubicBezTo>
                    <a:cubicBezTo>
                      <a:pt x="14107" y="11100"/>
                      <a:pt x="14147" y="11062"/>
                      <a:pt x="14219" y="11032"/>
                    </a:cubicBezTo>
                    <a:cubicBezTo>
                      <a:pt x="14238" y="11023"/>
                      <a:pt x="14248" y="11019"/>
                      <a:pt x="14254" y="11019"/>
                    </a:cubicBezTo>
                    <a:cubicBezTo>
                      <a:pt x="14286" y="11019"/>
                      <a:pt x="14156" y="11143"/>
                      <a:pt x="14190" y="11210"/>
                    </a:cubicBezTo>
                    <a:lnTo>
                      <a:pt x="14279" y="11210"/>
                    </a:lnTo>
                    <a:cubicBezTo>
                      <a:pt x="14269" y="11220"/>
                      <a:pt x="14269" y="11230"/>
                      <a:pt x="14259" y="11240"/>
                    </a:cubicBezTo>
                    <a:cubicBezTo>
                      <a:pt x="14188" y="11345"/>
                      <a:pt x="14211" y="11385"/>
                      <a:pt x="14252" y="11385"/>
                    </a:cubicBezTo>
                    <a:cubicBezTo>
                      <a:pt x="14286" y="11385"/>
                      <a:pt x="14331" y="11359"/>
                      <a:pt x="14348" y="11319"/>
                    </a:cubicBezTo>
                    <a:cubicBezTo>
                      <a:pt x="14354" y="11299"/>
                      <a:pt x="14358" y="11290"/>
                      <a:pt x="14362" y="11290"/>
                    </a:cubicBezTo>
                    <a:cubicBezTo>
                      <a:pt x="14370" y="11290"/>
                      <a:pt x="14374" y="11334"/>
                      <a:pt x="14388" y="11369"/>
                    </a:cubicBezTo>
                    <a:cubicBezTo>
                      <a:pt x="14380" y="11407"/>
                      <a:pt x="14387" y="11419"/>
                      <a:pt x="14405" y="11419"/>
                    </a:cubicBezTo>
                    <a:cubicBezTo>
                      <a:pt x="14434" y="11419"/>
                      <a:pt x="14489" y="11389"/>
                      <a:pt x="14557" y="11389"/>
                    </a:cubicBezTo>
                    <a:lnTo>
                      <a:pt x="14596" y="11389"/>
                    </a:lnTo>
                    <a:cubicBezTo>
                      <a:pt x="14603" y="11388"/>
                      <a:pt x="14610" y="11387"/>
                      <a:pt x="14616" y="11387"/>
                    </a:cubicBezTo>
                    <a:cubicBezTo>
                      <a:pt x="14665" y="11387"/>
                      <a:pt x="14663" y="11425"/>
                      <a:pt x="14636" y="11478"/>
                    </a:cubicBezTo>
                    <a:cubicBezTo>
                      <a:pt x="14636" y="11488"/>
                      <a:pt x="14636" y="11498"/>
                      <a:pt x="14636" y="11508"/>
                    </a:cubicBezTo>
                    <a:cubicBezTo>
                      <a:pt x="14642" y="11545"/>
                      <a:pt x="14633" y="11555"/>
                      <a:pt x="14615" y="11555"/>
                    </a:cubicBezTo>
                    <a:cubicBezTo>
                      <a:pt x="14605" y="11555"/>
                      <a:pt x="14591" y="11551"/>
                      <a:pt x="14576" y="11548"/>
                    </a:cubicBezTo>
                    <a:cubicBezTo>
                      <a:pt x="14537" y="11597"/>
                      <a:pt x="14507" y="11627"/>
                      <a:pt x="14497" y="11647"/>
                    </a:cubicBezTo>
                    <a:cubicBezTo>
                      <a:pt x="14517" y="11667"/>
                      <a:pt x="14537" y="11696"/>
                      <a:pt x="14547" y="11756"/>
                    </a:cubicBezTo>
                    <a:cubicBezTo>
                      <a:pt x="14547" y="11822"/>
                      <a:pt x="14531" y="11847"/>
                      <a:pt x="14509" y="11847"/>
                    </a:cubicBezTo>
                    <a:cubicBezTo>
                      <a:pt x="14482" y="11847"/>
                      <a:pt x="14445" y="11809"/>
                      <a:pt x="14418" y="11766"/>
                    </a:cubicBezTo>
                    <a:cubicBezTo>
                      <a:pt x="14388" y="11726"/>
                      <a:pt x="14368" y="11696"/>
                      <a:pt x="14338" y="11676"/>
                    </a:cubicBezTo>
                    <a:cubicBezTo>
                      <a:pt x="14299" y="11676"/>
                      <a:pt x="14259" y="11676"/>
                      <a:pt x="14209" y="11667"/>
                    </a:cubicBezTo>
                    <a:lnTo>
                      <a:pt x="14209" y="11667"/>
                    </a:lnTo>
                    <a:cubicBezTo>
                      <a:pt x="14249" y="11776"/>
                      <a:pt x="14249" y="11736"/>
                      <a:pt x="14209" y="11815"/>
                    </a:cubicBezTo>
                    <a:cubicBezTo>
                      <a:pt x="14209" y="11815"/>
                      <a:pt x="14200" y="11825"/>
                      <a:pt x="14200" y="11825"/>
                    </a:cubicBezTo>
                    <a:cubicBezTo>
                      <a:pt x="14190" y="11825"/>
                      <a:pt x="14190" y="11825"/>
                      <a:pt x="14180" y="11815"/>
                    </a:cubicBezTo>
                    <a:cubicBezTo>
                      <a:pt x="14160" y="11786"/>
                      <a:pt x="14140" y="11706"/>
                      <a:pt x="14130" y="11647"/>
                    </a:cubicBezTo>
                    <a:cubicBezTo>
                      <a:pt x="14095" y="11637"/>
                      <a:pt x="14066" y="11632"/>
                      <a:pt x="14036" y="11632"/>
                    </a:cubicBezTo>
                    <a:cubicBezTo>
                      <a:pt x="14006" y="11632"/>
                      <a:pt x="13976" y="11637"/>
                      <a:pt x="13942" y="11647"/>
                    </a:cubicBezTo>
                    <a:cubicBezTo>
                      <a:pt x="13942" y="11657"/>
                      <a:pt x="13942" y="11676"/>
                      <a:pt x="13942" y="11686"/>
                    </a:cubicBezTo>
                    <a:cubicBezTo>
                      <a:pt x="13942" y="11776"/>
                      <a:pt x="13962" y="11736"/>
                      <a:pt x="13981" y="11875"/>
                    </a:cubicBezTo>
                    <a:cubicBezTo>
                      <a:pt x="13972" y="11885"/>
                      <a:pt x="13962" y="11885"/>
                      <a:pt x="13962" y="11895"/>
                    </a:cubicBezTo>
                    <a:cubicBezTo>
                      <a:pt x="13932" y="11855"/>
                      <a:pt x="13902" y="11786"/>
                      <a:pt x="13882" y="11726"/>
                    </a:cubicBezTo>
                    <a:cubicBezTo>
                      <a:pt x="13872" y="11706"/>
                      <a:pt x="13862" y="11686"/>
                      <a:pt x="13853" y="11676"/>
                    </a:cubicBezTo>
                    <a:lnTo>
                      <a:pt x="13853" y="11676"/>
                    </a:lnTo>
                    <a:cubicBezTo>
                      <a:pt x="13724" y="11736"/>
                      <a:pt x="13962" y="11795"/>
                      <a:pt x="13912" y="11835"/>
                    </a:cubicBezTo>
                    <a:cubicBezTo>
                      <a:pt x="13882" y="11865"/>
                      <a:pt x="13862" y="11855"/>
                      <a:pt x="13823" y="11875"/>
                    </a:cubicBezTo>
                    <a:cubicBezTo>
                      <a:pt x="13836" y="11909"/>
                      <a:pt x="13827" y="11920"/>
                      <a:pt x="13806" y="11920"/>
                    </a:cubicBezTo>
                    <a:cubicBezTo>
                      <a:pt x="13797" y="11920"/>
                      <a:pt x="13785" y="11917"/>
                      <a:pt x="13773" y="11914"/>
                    </a:cubicBezTo>
                    <a:cubicBezTo>
                      <a:pt x="13763" y="11924"/>
                      <a:pt x="13753" y="11924"/>
                      <a:pt x="13743" y="11944"/>
                    </a:cubicBezTo>
                    <a:cubicBezTo>
                      <a:pt x="13710" y="11981"/>
                      <a:pt x="13684" y="11997"/>
                      <a:pt x="13661" y="11997"/>
                    </a:cubicBezTo>
                    <a:cubicBezTo>
                      <a:pt x="13622" y="11997"/>
                      <a:pt x="13593" y="11950"/>
                      <a:pt x="13555" y="11875"/>
                    </a:cubicBezTo>
                    <a:lnTo>
                      <a:pt x="13555" y="11875"/>
                    </a:lnTo>
                    <a:cubicBezTo>
                      <a:pt x="13515" y="11914"/>
                      <a:pt x="13575" y="12053"/>
                      <a:pt x="13575" y="12053"/>
                    </a:cubicBezTo>
                    <a:cubicBezTo>
                      <a:pt x="13560" y="12055"/>
                      <a:pt x="13545" y="12056"/>
                      <a:pt x="13530" y="12056"/>
                    </a:cubicBezTo>
                    <a:cubicBezTo>
                      <a:pt x="13442" y="12056"/>
                      <a:pt x="13356" y="12029"/>
                      <a:pt x="13406" y="11944"/>
                    </a:cubicBezTo>
                    <a:cubicBezTo>
                      <a:pt x="13506" y="11786"/>
                      <a:pt x="13258" y="11736"/>
                      <a:pt x="13238" y="11706"/>
                    </a:cubicBezTo>
                    <a:cubicBezTo>
                      <a:pt x="13218" y="11686"/>
                      <a:pt x="13258" y="11637"/>
                      <a:pt x="13307" y="11607"/>
                    </a:cubicBezTo>
                    <a:cubicBezTo>
                      <a:pt x="13340" y="11628"/>
                      <a:pt x="13378" y="11638"/>
                      <a:pt x="13403" y="11638"/>
                    </a:cubicBezTo>
                    <a:cubicBezTo>
                      <a:pt x="13438" y="11638"/>
                      <a:pt x="13446" y="11618"/>
                      <a:pt x="13377" y="11577"/>
                    </a:cubicBezTo>
                    <a:lnTo>
                      <a:pt x="13416" y="11577"/>
                    </a:lnTo>
                    <a:cubicBezTo>
                      <a:pt x="13506" y="11577"/>
                      <a:pt x="13597" y="11495"/>
                      <a:pt x="13486" y="11495"/>
                    </a:cubicBezTo>
                    <a:cubicBezTo>
                      <a:pt x="13474" y="11495"/>
                      <a:pt x="13461" y="11496"/>
                      <a:pt x="13446" y="11498"/>
                    </a:cubicBezTo>
                    <a:cubicBezTo>
                      <a:pt x="13387" y="11508"/>
                      <a:pt x="13337" y="11528"/>
                      <a:pt x="13307" y="11538"/>
                    </a:cubicBezTo>
                    <a:cubicBezTo>
                      <a:pt x="13238" y="11488"/>
                      <a:pt x="13208" y="11448"/>
                      <a:pt x="13208" y="11429"/>
                    </a:cubicBezTo>
                    <a:cubicBezTo>
                      <a:pt x="13208" y="11404"/>
                      <a:pt x="13201" y="11330"/>
                      <a:pt x="13257" y="11330"/>
                    </a:cubicBezTo>
                    <a:cubicBezTo>
                      <a:pt x="13268" y="11330"/>
                      <a:pt x="13281" y="11333"/>
                      <a:pt x="13297" y="11339"/>
                    </a:cubicBezTo>
                    <a:cubicBezTo>
                      <a:pt x="13344" y="11356"/>
                      <a:pt x="13388" y="11366"/>
                      <a:pt x="13416" y="11366"/>
                    </a:cubicBezTo>
                    <a:cubicBezTo>
                      <a:pt x="13454" y="11366"/>
                      <a:pt x="13466" y="11349"/>
                      <a:pt x="13426" y="11310"/>
                    </a:cubicBezTo>
                    <a:cubicBezTo>
                      <a:pt x="13359" y="11242"/>
                      <a:pt x="13306" y="11196"/>
                      <a:pt x="13242" y="11196"/>
                    </a:cubicBezTo>
                    <a:cubicBezTo>
                      <a:pt x="13231" y="11196"/>
                      <a:pt x="13220" y="11198"/>
                      <a:pt x="13208" y="11201"/>
                    </a:cubicBezTo>
                    <a:cubicBezTo>
                      <a:pt x="13188" y="11201"/>
                      <a:pt x="13178" y="11201"/>
                      <a:pt x="13158" y="11210"/>
                    </a:cubicBezTo>
                    <a:cubicBezTo>
                      <a:pt x="13139" y="11161"/>
                      <a:pt x="13109" y="11032"/>
                      <a:pt x="13079" y="10933"/>
                    </a:cubicBezTo>
                    <a:cubicBezTo>
                      <a:pt x="13079" y="10920"/>
                      <a:pt x="13083" y="10903"/>
                      <a:pt x="13089" y="10903"/>
                    </a:cubicBezTo>
                    <a:cubicBezTo>
                      <a:pt x="13092" y="10903"/>
                      <a:pt x="13095" y="10909"/>
                      <a:pt x="13099" y="10923"/>
                    </a:cubicBezTo>
                    <a:cubicBezTo>
                      <a:pt x="13107" y="10943"/>
                      <a:pt x="13132" y="10955"/>
                      <a:pt x="13154" y="10955"/>
                    </a:cubicBezTo>
                    <a:cubicBezTo>
                      <a:pt x="13183" y="10955"/>
                      <a:pt x="13205" y="10931"/>
                      <a:pt x="13158" y="10873"/>
                    </a:cubicBezTo>
                    <a:cubicBezTo>
                      <a:pt x="13088" y="10794"/>
                      <a:pt x="13042" y="10731"/>
                      <a:pt x="13004" y="10731"/>
                    </a:cubicBezTo>
                    <a:cubicBezTo>
                      <a:pt x="12999" y="10731"/>
                      <a:pt x="12995" y="10732"/>
                      <a:pt x="12990" y="10734"/>
                    </a:cubicBezTo>
                    <a:lnTo>
                      <a:pt x="12990" y="10625"/>
                    </a:lnTo>
                    <a:cubicBezTo>
                      <a:pt x="12990" y="10534"/>
                      <a:pt x="12987" y="10498"/>
                      <a:pt x="12982" y="10498"/>
                    </a:cubicBezTo>
                    <a:cubicBezTo>
                      <a:pt x="12974" y="10498"/>
                      <a:pt x="12959" y="10605"/>
                      <a:pt x="12940" y="10725"/>
                    </a:cubicBezTo>
                    <a:cubicBezTo>
                      <a:pt x="12930" y="10705"/>
                      <a:pt x="12911" y="10675"/>
                      <a:pt x="12871" y="10645"/>
                    </a:cubicBezTo>
                    <a:cubicBezTo>
                      <a:pt x="12851" y="10635"/>
                      <a:pt x="12831" y="10625"/>
                      <a:pt x="12811" y="10625"/>
                    </a:cubicBezTo>
                    <a:cubicBezTo>
                      <a:pt x="12772" y="10506"/>
                      <a:pt x="12752" y="10526"/>
                      <a:pt x="12702" y="10437"/>
                    </a:cubicBezTo>
                    <a:cubicBezTo>
                      <a:pt x="12702" y="10427"/>
                      <a:pt x="12702" y="10427"/>
                      <a:pt x="12702" y="10417"/>
                    </a:cubicBezTo>
                    <a:cubicBezTo>
                      <a:pt x="12720" y="10411"/>
                      <a:pt x="12737" y="10406"/>
                      <a:pt x="12752" y="10406"/>
                    </a:cubicBezTo>
                    <a:cubicBezTo>
                      <a:pt x="12763" y="10406"/>
                      <a:pt x="12773" y="10409"/>
                      <a:pt x="12782" y="10417"/>
                    </a:cubicBezTo>
                    <a:cubicBezTo>
                      <a:pt x="12807" y="10442"/>
                      <a:pt x="12852" y="10472"/>
                      <a:pt x="12890" y="10472"/>
                    </a:cubicBezTo>
                    <a:cubicBezTo>
                      <a:pt x="12911" y="10472"/>
                      <a:pt x="12930" y="10462"/>
                      <a:pt x="12940" y="10437"/>
                    </a:cubicBezTo>
                    <a:cubicBezTo>
                      <a:pt x="12970" y="10368"/>
                      <a:pt x="13039" y="10427"/>
                      <a:pt x="13020" y="10348"/>
                    </a:cubicBezTo>
                    <a:cubicBezTo>
                      <a:pt x="12996" y="10286"/>
                      <a:pt x="12973" y="10223"/>
                      <a:pt x="12940" y="10223"/>
                    </a:cubicBezTo>
                    <a:cubicBezTo>
                      <a:pt x="12931" y="10223"/>
                      <a:pt x="12921" y="10228"/>
                      <a:pt x="12911" y="10239"/>
                    </a:cubicBezTo>
                    <a:cubicBezTo>
                      <a:pt x="12886" y="10264"/>
                      <a:pt x="12866" y="10278"/>
                      <a:pt x="12855" y="10278"/>
                    </a:cubicBezTo>
                    <a:cubicBezTo>
                      <a:pt x="12844" y="10278"/>
                      <a:pt x="12841" y="10264"/>
                      <a:pt x="12851" y="10229"/>
                    </a:cubicBezTo>
                    <a:cubicBezTo>
                      <a:pt x="12868" y="10171"/>
                      <a:pt x="12981" y="10078"/>
                      <a:pt x="12937" y="10078"/>
                    </a:cubicBezTo>
                    <a:cubicBezTo>
                      <a:pt x="12928" y="10078"/>
                      <a:pt x="12914" y="10082"/>
                      <a:pt x="12891" y="10090"/>
                    </a:cubicBezTo>
                    <a:cubicBezTo>
                      <a:pt x="12762" y="10149"/>
                      <a:pt x="12722" y="10179"/>
                      <a:pt x="12732" y="10229"/>
                    </a:cubicBezTo>
                    <a:cubicBezTo>
                      <a:pt x="12750" y="10264"/>
                      <a:pt x="12712" y="10300"/>
                      <a:pt x="12676" y="10300"/>
                    </a:cubicBezTo>
                    <a:cubicBezTo>
                      <a:pt x="12671" y="10300"/>
                      <a:pt x="12667" y="10299"/>
                      <a:pt x="12663" y="10298"/>
                    </a:cubicBezTo>
                    <a:cubicBezTo>
                      <a:pt x="12653" y="10268"/>
                      <a:pt x="12643" y="10249"/>
                      <a:pt x="12633" y="10239"/>
                    </a:cubicBezTo>
                    <a:cubicBezTo>
                      <a:pt x="12633" y="10229"/>
                      <a:pt x="12633" y="10229"/>
                      <a:pt x="12633" y="10219"/>
                    </a:cubicBezTo>
                    <a:cubicBezTo>
                      <a:pt x="12633" y="10189"/>
                      <a:pt x="12633" y="10159"/>
                      <a:pt x="12633" y="10140"/>
                    </a:cubicBezTo>
                    <a:cubicBezTo>
                      <a:pt x="12640" y="10142"/>
                      <a:pt x="12648" y="10144"/>
                      <a:pt x="12654" y="10144"/>
                    </a:cubicBezTo>
                    <a:cubicBezTo>
                      <a:pt x="12673" y="10144"/>
                      <a:pt x="12680" y="10127"/>
                      <a:pt x="12643" y="10060"/>
                    </a:cubicBezTo>
                    <a:cubicBezTo>
                      <a:pt x="12653" y="10011"/>
                      <a:pt x="12663" y="9991"/>
                      <a:pt x="12712" y="9991"/>
                    </a:cubicBezTo>
                    <a:cubicBezTo>
                      <a:pt x="12811" y="9991"/>
                      <a:pt x="12782" y="9971"/>
                      <a:pt x="12821" y="9912"/>
                    </a:cubicBezTo>
                    <a:cubicBezTo>
                      <a:pt x="12871" y="9852"/>
                      <a:pt x="13010" y="9912"/>
                      <a:pt x="12921" y="9832"/>
                    </a:cubicBezTo>
                    <a:cubicBezTo>
                      <a:pt x="12898" y="9810"/>
                      <a:pt x="12878" y="9801"/>
                      <a:pt x="12861" y="9801"/>
                    </a:cubicBezTo>
                    <a:cubicBezTo>
                      <a:pt x="12818" y="9801"/>
                      <a:pt x="12787" y="9852"/>
                      <a:pt x="12752" y="9852"/>
                    </a:cubicBezTo>
                    <a:cubicBezTo>
                      <a:pt x="12692" y="9852"/>
                      <a:pt x="12653" y="9753"/>
                      <a:pt x="12692" y="9713"/>
                    </a:cubicBezTo>
                    <a:lnTo>
                      <a:pt x="12692" y="9713"/>
                    </a:lnTo>
                    <a:cubicBezTo>
                      <a:pt x="12720" y="9722"/>
                      <a:pt x="12746" y="9727"/>
                      <a:pt x="12765" y="9727"/>
                    </a:cubicBezTo>
                    <a:cubicBezTo>
                      <a:pt x="12807" y="9727"/>
                      <a:pt x="12814" y="9705"/>
                      <a:pt x="12732" y="9664"/>
                    </a:cubicBezTo>
                    <a:cubicBezTo>
                      <a:pt x="12732" y="9654"/>
                      <a:pt x="12712" y="9644"/>
                      <a:pt x="12692" y="9644"/>
                    </a:cubicBezTo>
                    <a:cubicBezTo>
                      <a:pt x="12643" y="9624"/>
                      <a:pt x="12613" y="9604"/>
                      <a:pt x="12583" y="9584"/>
                    </a:cubicBezTo>
                    <a:cubicBezTo>
                      <a:pt x="12603" y="9535"/>
                      <a:pt x="12564" y="9505"/>
                      <a:pt x="12534" y="9495"/>
                    </a:cubicBezTo>
                    <a:cubicBezTo>
                      <a:pt x="12534" y="9465"/>
                      <a:pt x="12540" y="9422"/>
                      <a:pt x="12587" y="9422"/>
                    </a:cubicBezTo>
                    <a:cubicBezTo>
                      <a:pt x="12602" y="9422"/>
                      <a:pt x="12620" y="9426"/>
                      <a:pt x="12643" y="9436"/>
                    </a:cubicBezTo>
                    <a:cubicBezTo>
                      <a:pt x="12696" y="9452"/>
                      <a:pt x="12745" y="9462"/>
                      <a:pt x="12777" y="9462"/>
                    </a:cubicBezTo>
                    <a:cubicBezTo>
                      <a:pt x="12823" y="9462"/>
                      <a:pt x="12838" y="9442"/>
                      <a:pt x="12792" y="9396"/>
                    </a:cubicBezTo>
                    <a:cubicBezTo>
                      <a:pt x="12710" y="9332"/>
                      <a:pt x="12645" y="9286"/>
                      <a:pt x="12551" y="9286"/>
                    </a:cubicBezTo>
                    <a:cubicBezTo>
                      <a:pt x="12542" y="9286"/>
                      <a:pt x="12533" y="9286"/>
                      <a:pt x="12524" y="9287"/>
                    </a:cubicBezTo>
                    <a:cubicBezTo>
                      <a:pt x="12514" y="9297"/>
                      <a:pt x="12504" y="9297"/>
                      <a:pt x="12494" y="9297"/>
                    </a:cubicBezTo>
                    <a:cubicBezTo>
                      <a:pt x="12494" y="9277"/>
                      <a:pt x="12494" y="9257"/>
                      <a:pt x="12474" y="9227"/>
                    </a:cubicBezTo>
                    <a:cubicBezTo>
                      <a:pt x="12464" y="9208"/>
                      <a:pt x="12454" y="9148"/>
                      <a:pt x="12435" y="9089"/>
                    </a:cubicBezTo>
                    <a:cubicBezTo>
                      <a:pt x="12534" y="9059"/>
                      <a:pt x="12583" y="9049"/>
                      <a:pt x="12583" y="8989"/>
                    </a:cubicBezTo>
                    <a:cubicBezTo>
                      <a:pt x="12583" y="8946"/>
                      <a:pt x="12561" y="8812"/>
                      <a:pt x="12489" y="8812"/>
                    </a:cubicBezTo>
                    <a:cubicBezTo>
                      <a:pt x="12478" y="8812"/>
                      <a:pt x="12467" y="8815"/>
                      <a:pt x="12454" y="8821"/>
                    </a:cubicBezTo>
                    <a:cubicBezTo>
                      <a:pt x="12425" y="8841"/>
                      <a:pt x="12415" y="8851"/>
                      <a:pt x="12395" y="8860"/>
                    </a:cubicBezTo>
                    <a:cubicBezTo>
                      <a:pt x="12395" y="8860"/>
                      <a:pt x="12395" y="8860"/>
                      <a:pt x="12395" y="8870"/>
                    </a:cubicBezTo>
                    <a:cubicBezTo>
                      <a:pt x="12385" y="8870"/>
                      <a:pt x="12375" y="8880"/>
                      <a:pt x="12375" y="8890"/>
                    </a:cubicBezTo>
                    <a:cubicBezTo>
                      <a:pt x="12336" y="8859"/>
                      <a:pt x="12304" y="8834"/>
                      <a:pt x="12277" y="8834"/>
                    </a:cubicBezTo>
                    <a:cubicBezTo>
                      <a:pt x="12270" y="8834"/>
                      <a:pt x="12263" y="8836"/>
                      <a:pt x="12256" y="8841"/>
                    </a:cubicBezTo>
                    <a:cubicBezTo>
                      <a:pt x="12247" y="8849"/>
                      <a:pt x="12241" y="8853"/>
                      <a:pt x="12235" y="8853"/>
                    </a:cubicBezTo>
                    <a:cubicBezTo>
                      <a:pt x="12216" y="8853"/>
                      <a:pt x="12204" y="8805"/>
                      <a:pt x="12127" y="8751"/>
                    </a:cubicBezTo>
                    <a:cubicBezTo>
                      <a:pt x="12085" y="8728"/>
                      <a:pt x="12053" y="8723"/>
                      <a:pt x="12026" y="8723"/>
                    </a:cubicBezTo>
                    <a:cubicBezTo>
                      <a:pt x="12005" y="8723"/>
                      <a:pt x="11987" y="8727"/>
                      <a:pt x="11969" y="8727"/>
                    </a:cubicBezTo>
                    <a:cubicBezTo>
                      <a:pt x="11953" y="8727"/>
                      <a:pt x="11937" y="8724"/>
                      <a:pt x="11919" y="8712"/>
                    </a:cubicBezTo>
                    <a:cubicBezTo>
                      <a:pt x="11889" y="8692"/>
                      <a:pt x="11820" y="8672"/>
                      <a:pt x="11790" y="8642"/>
                    </a:cubicBezTo>
                    <a:cubicBezTo>
                      <a:pt x="11820" y="8620"/>
                      <a:pt x="11855" y="8609"/>
                      <a:pt x="11892" y="8609"/>
                    </a:cubicBezTo>
                    <a:cubicBezTo>
                      <a:pt x="11904" y="8609"/>
                      <a:pt x="11917" y="8610"/>
                      <a:pt x="11929" y="8613"/>
                    </a:cubicBezTo>
                    <a:cubicBezTo>
                      <a:pt x="11969" y="8623"/>
                      <a:pt x="12008" y="8632"/>
                      <a:pt x="12038" y="8652"/>
                    </a:cubicBezTo>
                    <a:cubicBezTo>
                      <a:pt x="12084" y="8664"/>
                      <a:pt x="12123" y="8675"/>
                      <a:pt x="12156" y="8675"/>
                    </a:cubicBezTo>
                    <a:cubicBezTo>
                      <a:pt x="12179" y="8675"/>
                      <a:pt x="12200" y="8669"/>
                      <a:pt x="12217" y="8652"/>
                    </a:cubicBezTo>
                    <a:cubicBezTo>
                      <a:pt x="12246" y="8623"/>
                      <a:pt x="12276" y="8593"/>
                      <a:pt x="12306" y="8573"/>
                    </a:cubicBezTo>
                    <a:cubicBezTo>
                      <a:pt x="12326" y="8553"/>
                      <a:pt x="12355" y="8543"/>
                      <a:pt x="12395" y="8533"/>
                    </a:cubicBezTo>
                    <a:cubicBezTo>
                      <a:pt x="12464" y="8523"/>
                      <a:pt x="12573" y="8474"/>
                      <a:pt x="12494" y="8404"/>
                    </a:cubicBezTo>
                    <a:cubicBezTo>
                      <a:pt x="12425" y="8345"/>
                      <a:pt x="12385" y="8226"/>
                      <a:pt x="12375" y="8186"/>
                    </a:cubicBezTo>
                    <a:cubicBezTo>
                      <a:pt x="12365" y="8176"/>
                      <a:pt x="12365" y="8166"/>
                      <a:pt x="12365" y="8166"/>
                    </a:cubicBezTo>
                    <a:cubicBezTo>
                      <a:pt x="12365" y="8166"/>
                      <a:pt x="12365" y="8107"/>
                      <a:pt x="12365" y="8047"/>
                    </a:cubicBezTo>
                    <a:cubicBezTo>
                      <a:pt x="12345" y="8038"/>
                      <a:pt x="12326" y="8028"/>
                      <a:pt x="12306" y="8018"/>
                    </a:cubicBezTo>
                    <a:cubicBezTo>
                      <a:pt x="12306" y="8028"/>
                      <a:pt x="12306" y="8028"/>
                      <a:pt x="12296" y="8038"/>
                    </a:cubicBezTo>
                    <a:cubicBezTo>
                      <a:pt x="12276" y="8077"/>
                      <a:pt x="12266" y="8097"/>
                      <a:pt x="12246" y="8127"/>
                    </a:cubicBezTo>
                    <a:cubicBezTo>
                      <a:pt x="12236" y="8156"/>
                      <a:pt x="12217" y="8176"/>
                      <a:pt x="12207" y="8196"/>
                    </a:cubicBezTo>
                    <a:cubicBezTo>
                      <a:pt x="12197" y="8196"/>
                      <a:pt x="12177" y="8196"/>
                      <a:pt x="12147" y="8216"/>
                    </a:cubicBezTo>
                    <a:cubicBezTo>
                      <a:pt x="12127" y="8216"/>
                      <a:pt x="12117" y="8226"/>
                      <a:pt x="12098" y="8226"/>
                    </a:cubicBezTo>
                    <a:cubicBezTo>
                      <a:pt x="12091" y="8199"/>
                      <a:pt x="12089" y="8169"/>
                      <a:pt x="12082" y="8169"/>
                    </a:cubicBezTo>
                    <a:cubicBezTo>
                      <a:pt x="12079" y="8169"/>
                      <a:pt x="12074" y="8176"/>
                      <a:pt x="12068" y="8196"/>
                    </a:cubicBezTo>
                    <a:cubicBezTo>
                      <a:pt x="12057" y="8229"/>
                      <a:pt x="12021" y="8250"/>
                      <a:pt x="11993" y="8250"/>
                    </a:cubicBezTo>
                    <a:cubicBezTo>
                      <a:pt x="11971" y="8250"/>
                      <a:pt x="11954" y="8237"/>
                      <a:pt x="11959" y="8206"/>
                    </a:cubicBezTo>
                    <a:cubicBezTo>
                      <a:pt x="11969" y="8186"/>
                      <a:pt x="11969" y="8166"/>
                      <a:pt x="11998" y="8127"/>
                    </a:cubicBezTo>
                    <a:cubicBezTo>
                      <a:pt x="12018" y="8097"/>
                      <a:pt x="12048" y="8057"/>
                      <a:pt x="12068" y="8028"/>
                    </a:cubicBezTo>
                    <a:cubicBezTo>
                      <a:pt x="12127" y="7978"/>
                      <a:pt x="12286" y="8038"/>
                      <a:pt x="12187" y="7958"/>
                    </a:cubicBezTo>
                    <a:cubicBezTo>
                      <a:pt x="12177" y="7948"/>
                      <a:pt x="12157" y="7938"/>
                      <a:pt x="12147" y="7938"/>
                    </a:cubicBezTo>
                    <a:cubicBezTo>
                      <a:pt x="12157" y="7928"/>
                      <a:pt x="12157" y="7928"/>
                      <a:pt x="12167" y="7928"/>
                    </a:cubicBezTo>
                    <a:cubicBezTo>
                      <a:pt x="12127" y="7899"/>
                      <a:pt x="12107" y="7889"/>
                      <a:pt x="12088" y="7869"/>
                    </a:cubicBezTo>
                    <a:cubicBezTo>
                      <a:pt x="12098" y="7839"/>
                      <a:pt x="12127" y="7790"/>
                      <a:pt x="12147" y="7740"/>
                    </a:cubicBezTo>
                    <a:cubicBezTo>
                      <a:pt x="12147" y="7730"/>
                      <a:pt x="12147" y="7720"/>
                      <a:pt x="12157" y="7720"/>
                    </a:cubicBezTo>
                    <a:cubicBezTo>
                      <a:pt x="12177" y="7750"/>
                      <a:pt x="12197" y="7800"/>
                      <a:pt x="12246" y="7859"/>
                    </a:cubicBezTo>
                    <a:cubicBezTo>
                      <a:pt x="12226" y="7889"/>
                      <a:pt x="12217" y="7909"/>
                      <a:pt x="12217" y="7919"/>
                    </a:cubicBezTo>
                    <a:cubicBezTo>
                      <a:pt x="12227" y="7931"/>
                      <a:pt x="12234" y="7937"/>
                      <a:pt x="12241" y="7937"/>
                    </a:cubicBezTo>
                    <a:cubicBezTo>
                      <a:pt x="12263" y="7937"/>
                      <a:pt x="12269" y="7860"/>
                      <a:pt x="12355" y="7790"/>
                    </a:cubicBezTo>
                    <a:cubicBezTo>
                      <a:pt x="12402" y="7748"/>
                      <a:pt x="12437" y="7739"/>
                      <a:pt x="12467" y="7739"/>
                    </a:cubicBezTo>
                    <a:cubicBezTo>
                      <a:pt x="12486" y="7739"/>
                      <a:pt x="12503" y="7743"/>
                      <a:pt x="12520" y="7743"/>
                    </a:cubicBezTo>
                    <a:cubicBezTo>
                      <a:pt x="12538" y="7743"/>
                      <a:pt x="12555" y="7738"/>
                      <a:pt x="12573" y="7720"/>
                    </a:cubicBezTo>
                    <a:cubicBezTo>
                      <a:pt x="12633" y="7661"/>
                      <a:pt x="12821" y="7591"/>
                      <a:pt x="12692" y="7512"/>
                    </a:cubicBezTo>
                    <a:cubicBezTo>
                      <a:pt x="12606" y="7452"/>
                      <a:pt x="12564" y="7414"/>
                      <a:pt x="12528" y="7414"/>
                    </a:cubicBezTo>
                    <a:cubicBezTo>
                      <a:pt x="12510" y="7414"/>
                      <a:pt x="12494" y="7423"/>
                      <a:pt x="12474" y="7443"/>
                    </a:cubicBezTo>
                    <a:cubicBezTo>
                      <a:pt x="12443" y="7474"/>
                      <a:pt x="12384" y="7517"/>
                      <a:pt x="12337" y="7517"/>
                    </a:cubicBezTo>
                    <a:cubicBezTo>
                      <a:pt x="12310" y="7517"/>
                      <a:pt x="12287" y="7503"/>
                      <a:pt x="12276" y="7462"/>
                    </a:cubicBezTo>
                    <a:cubicBezTo>
                      <a:pt x="12236" y="7353"/>
                      <a:pt x="12147" y="7443"/>
                      <a:pt x="12177" y="7324"/>
                    </a:cubicBezTo>
                    <a:cubicBezTo>
                      <a:pt x="12200" y="7238"/>
                      <a:pt x="12236" y="7140"/>
                      <a:pt x="12279" y="7140"/>
                    </a:cubicBezTo>
                    <a:cubicBezTo>
                      <a:pt x="12290" y="7140"/>
                      <a:pt x="12303" y="7148"/>
                      <a:pt x="12316" y="7165"/>
                    </a:cubicBezTo>
                    <a:cubicBezTo>
                      <a:pt x="12349" y="7199"/>
                      <a:pt x="12374" y="7218"/>
                      <a:pt x="12388" y="7218"/>
                    </a:cubicBezTo>
                    <a:cubicBezTo>
                      <a:pt x="12402" y="7218"/>
                      <a:pt x="12405" y="7196"/>
                      <a:pt x="12395" y="7145"/>
                    </a:cubicBezTo>
                    <a:cubicBezTo>
                      <a:pt x="12370" y="7063"/>
                      <a:pt x="12224" y="6927"/>
                      <a:pt x="12275" y="6927"/>
                    </a:cubicBezTo>
                    <a:cubicBezTo>
                      <a:pt x="12285" y="6927"/>
                      <a:pt x="12305" y="6933"/>
                      <a:pt x="12335" y="6947"/>
                    </a:cubicBezTo>
                    <a:cubicBezTo>
                      <a:pt x="12514" y="7026"/>
                      <a:pt x="12564" y="7066"/>
                      <a:pt x="12534" y="7155"/>
                    </a:cubicBezTo>
                    <a:cubicBezTo>
                      <a:pt x="12522" y="7200"/>
                      <a:pt x="12576" y="7255"/>
                      <a:pt x="12620" y="7255"/>
                    </a:cubicBezTo>
                    <a:cubicBezTo>
                      <a:pt x="12653" y="7255"/>
                      <a:pt x="12681" y="7224"/>
                      <a:pt x="12673" y="7135"/>
                    </a:cubicBezTo>
                    <a:cubicBezTo>
                      <a:pt x="12653" y="6917"/>
                      <a:pt x="12692" y="6778"/>
                      <a:pt x="12564" y="6778"/>
                    </a:cubicBezTo>
                    <a:cubicBezTo>
                      <a:pt x="12548" y="6779"/>
                      <a:pt x="12535" y="6780"/>
                      <a:pt x="12524" y="6780"/>
                    </a:cubicBezTo>
                    <a:cubicBezTo>
                      <a:pt x="12445" y="6780"/>
                      <a:pt x="12477" y="6748"/>
                      <a:pt x="12425" y="6669"/>
                    </a:cubicBezTo>
                    <a:cubicBezTo>
                      <a:pt x="12405" y="6649"/>
                      <a:pt x="12395" y="6639"/>
                      <a:pt x="12375" y="6630"/>
                    </a:cubicBezTo>
                    <a:cubicBezTo>
                      <a:pt x="12316" y="6610"/>
                      <a:pt x="12246" y="6630"/>
                      <a:pt x="12266" y="6590"/>
                    </a:cubicBezTo>
                    <a:cubicBezTo>
                      <a:pt x="12266" y="6590"/>
                      <a:pt x="12266" y="6590"/>
                      <a:pt x="12266" y="6580"/>
                    </a:cubicBezTo>
                    <a:cubicBezTo>
                      <a:pt x="12276" y="6570"/>
                      <a:pt x="12286" y="6560"/>
                      <a:pt x="12296" y="6550"/>
                    </a:cubicBezTo>
                    <a:cubicBezTo>
                      <a:pt x="12306" y="6540"/>
                      <a:pt x="12316" y="6530"/>
                      <a:pt x="12326" y="6520"/>
                    </a:cubicBezTo>
                    <a:cubicBezTo>
                      <a:pt x="12343" y="6509"/>
                      <a:pt x="12359" y="6504"/>
                      <a:pt x="12374" y="6504"/>
                    </a:cubicBezTo>
                    <a:cubicBezTo>
                      <a:pt x="12432" y="6504"/>
                      <a:pt x="12468" y="6580"/>
                      <a:pt x="12524" y="6580"/>
                    </a:cubicBezTo>
                    <a:cubicBezTo>
                      <a:pt x="12593" y="6580"/>
                      <a:pt x="12653" y="6401"/>
                      <a:pt x="12573" y="6352"/>
                    </a:cubicBezTo>
                    <a:cubicBezTo>
                      <a:pt x="12513" y="6309"/>
                      <a:pt x="12542" y="6259"/>
                      <a:pt x="12590" y="6259"/>
                    </a:cubicBezTo>
                    <a:cubicBezTo>
                      <a:pt x="12597" y="6259"/>
                      <a:pt x="12605" y="6260"/>
                      <a:pt x="12613" y="6263"/>
                    </a:cubicBezTo>
                    <a:cubicBezTo>
                      <a:pt x="12628" y="6269"/>
                      <a:pt x="12649" y="6273"/>
                      <a:pt x="12670" y="6273"/>
                    </a:cubicBezTo>
                    <a:cubicBezTo>
                      <a:pt x="12716" y="6273"/>
                      <a:pt x="12760" y="6252"/>
                      <a:pt x="12732" y="6183"/>
                    </a:cubicBezTo>
                    <a:cubicBezTo>
                      <a:pt x="12683" y="6064"/>
                      <a:pt x="12821" y="6035"/>
                      <a:pt x="12831" y="6005"/>
                    </a:cubicBezTo>
                    <a:cubicBezTo>
                      <a:pt x="12850" y="5977"/>
                      <a:pt x="12798" y="5905"/>
                      <a:pt x="12742" y="5905"/>
                    </a:cubicBezTo>
                    <a:cubicBezTo>
                      <a:pt x="12739" y="5905"/>
                      <a:pt x="12736" y="5905"/>
                      <a:pt x="12732" y="5906"/>
                    </a:cubicBezTo>
                    <a:cubicBezTo>
                      <a:pt x="12677" y="5906"/>
                      <a:pt x="12630" y="5845"/>
                      <a:pt x="12696" y="5845"/>
                    </a:cubicBezTo>
                    <a:cubicBezTo>
                      <a:pt x="12701" y="5845"/>
                      <a:pt x="12706" y="5846"/>
                      <a:pt x="12712" y="5846"/>
                    </a:cubicBezTo>
                    <a:cubicBezTo>
                      <a:pt x="12768" y="5857"/>
                      <a:pt x="12802" y="5884"/>
                      <a:pt x="12823" y="5884"/>
                    </a:cubicBezTo>
                    <a:cubicBezTo>
                      <a:pt x="12839" y="5884"/>
                      <a:pt x="12847" y="5868"/>
                      <a:pt x="12851" y="5816"/>
                    </a:cubicBezTo>
                    <a:cubicBezTo>
                      <a:pt x="12861" y="5697"/>
                      <a:pt x="12841" y="5707"/>
                      <a:pt x="12871" y="5628"/>
                    </a:cubicBezTo>
                    <a:cubicBezTo>
                      <a:pt x="12893" y="5568"/>
                      <a:pt x="12938" y="5282"/>
                      <a:pt x="12959" y="5282"/>
                    </a:cubicBezTo>
                    <a:cubicBezTo>
                      <a:pt x="12966" y="5282"/>
                      <a:pt x="12970" y="5312"/>
                      <a:pt x="12970" y="5390"/>
                    </a:cubicBezTo>
                    <a:lnTo>
                      <a:pt x="12970" y="5172"/>
                    </a:lnTo>
                    <a:cubicBezTo>
                      <a:pt x="12970" y="5101"/>
                      <a:pt x="12972" y="5072"/>
                      <a:pt x="12974" y="5072"/>
                    </a:cubicBezTo>
                    <a:close/>
                    <a:moveTo>
                      <a:pt x="18979" y="12023"/>
                    </a:moveTo>
                    <a:cubicBezTo>
                      <a:pt x="18999" y="12053"/>
                      <a:pt x="19018" y="12073"/>
                      <a:pt x="19038" y="12083"/>
                    </a:cubicBezTo>
                    <a:cubicBezTo>
                      <a:pt x="19018" y="12103"/>
                      <a:pt x="18989" y="12123"/>
                      <a:pt x="18969" y="12152"/>
                    </a:cubicBezTo>
                    <a:cubicBezTo>
                      <a:pt x="18969" y="12113"/>
                      <a:pt x="18969" y="12063"/>
                      <a:pt x="18979" y="12023"/>
                    </a:cubicBezTo>
                    <a:close/>
                    <a:moveTo>
                      <a:pt x="3075" y="12142"/>
                    </a:moveTo>
                    <a:cubicBezTo>
                      <a:pt x="3075" y="12142"/>
                      <a:pt x="3084" y="12142"/>
                      <a:pt x="3104" y="12152"/>
                    </a:cubicBezTo>
                    <a:cubicBezTo>
                      <a:pt x="3114" y="12162"/>
                      <a:pt x="3134" y="12172"/>
                      <a:pt x="3154" y="12172"/>
                    </a:cubicBezTo>
                    <a:cubicBezTo>
                      <a:pt x="3174" y="12182"/>
                      <a:pt x="3184" y="12182"/>
                      <a:pt x="3203" y="12182"/>
                    </a:cubicBezTo>
                    <a:cubicBezTo>
                      <a:pt x="3194" y="12202"/>
                      <a:pt x="3184" y="12222"/>
                      <a:pt x="3164" y="12232"/>
                    </a:cubicBezTo>
                    <a:cubicBezTo>
                      <a:pt x="3154" y="12242"/>
                      <a:pt x="3144" y="12252"/>
                      <a:pt x="3134" y="12261"/>
                    </a:cubicBezTo>
                    <a:cubicBezTo>
                      <a:pt x="3124" y="12252"/>
                      <a:pt x="3114" y="12252"/>
                      <a:pt x="3104" y="12242"/>
                    </a:cubicBezTo>
                    <a:cubicBezTo>
                      <a:pt x="3114" y="12232"/>
                      <a:pt x="3124" y="12212"/>
                      <a:pt x="3134" y="12202"/>
                    </a:cubicBezTo>
                    <a:cubicBezTo>
                      <a:pt x="3124" y="12202"/>
                      <a:pt x="3124" y="12202"/>
                      <a:pt x="3114" y="12212"/>
                    </a:cubicBezTo>
                    <a:cubicBezTo>
                      <a:pt x="3104" y="12222"/>
                      <a:pt x="3104" y="12222"/>
                      <a:pt x="3094" y="12232"/>
                    </a:cubicBezTo>
                    <a:cubicBezTo>
                      <a:pt x="3084" y="12222"/>
                      <a:pt x="3075" y="12222"/>
                      <a:pt x="3075" y="12212"/>
                    </a:cubicBezTo>
                    <a:cubicBezTo>
                      <a:pt x="3065" y="12192"/>
                      <a:pt x="3055" y="12172"/>
                      <a:pt x="3055" y="12162"/>
                    </a:cubicBezTo>
                    <a:cubicBezTo>
                      <a:pt x="3065" y="12152"/>
                      <a:pt x="3065" y="12142"/>
                      <a:pt x="3075" y="12142"/>
                    </a:cubicBezTo>
                    <a:close/>
                    <a:moveTo>
                      <a:pt x="18690" y="11247"/>
                    </a:moveTo>
                    <a:cubicBezTo>
                      <a:pt x="18716" y="11247"/>
                      <a:pt x="18742" y="11257"/>
                      <a:pt x="18771" y="11280"/>
                    </a:cubicBezTo>
                    <a:cubicBezTo>
                      <a:pt x="18835" y="11320"/>
                      <a:pt x="18938" y="11380"/>
                      <a:pt x="19017" y="11380"/>
                    </a:cubicBezTo>
                    <a:cubicBezTo>
                      <a:pt x="19036" y="11380"/>
                      <a:pt x="19053" y="11377"/>
                      <a:pt x="19068" y="11369"/>
                    </a:cubicBezTo>
                    <a:cubicBezTo>
                      <a:pt x="19088" y="11389"/>
                      <a:pt x="19098" y="11419"/>
                      <a:pt x="19098" y="11429"/>
                    </a:cubicBezTo>
                    <a:cubicBezTo>
                      <a:pt x="19098" y="11453"/>
                      <a:pt x="19084" y="11518"/>
                      <a:pt x="19107" y="11518"/>
                    </a:cubicBezTo>
                    <a:cubicBezTo>
                      <a:pt x="19112" y="11518"/>
                      <a:pt x="19119" y="11515"/>
                      <a:pt x="19127" y="11508"/>
                    </a:cubicBezTo>
                    <a:cubicBezTo>
                      <a:pt x="19177" y="11478"/>
                      <a:pt x="19147" y="11369"/>
                      <a:pt x="19127" y="11339"/>
                    </a:cubicBezTo>
                    <a:cubicBezTo>
                      <a:pt x="19127" y="11339"/>
                      <a:pt x="19127" y="11329"/>
                      <a:pt x="19118" y="11329"/>
                    </a:cubicBezTo>
                    <a:cubicBezTo>
                      <a:pt x="19127" y="11319"/>
                      <a:pt x="19127" y="11319"/>
                      <a:pt x="19127" y="11310"/>
                    </a:cubicBezTo>
                    <a:cubicBezTo>
                      <a:pt x="19137" y="11310"/>
                      <a:pt x="19137" y="11300"/>
                      <a:pt x="19137" y="11300"/>
                    </a:cubicBezTo>
                    <a:cubicBezTo>
                      <a:pt x="19256" y="11468"/>
                      <a:pt x="19673" y="11825"/>
                      <a:pt x="19752" y="12063"/>
                    </a:cubicBezTo>
                    <a:cubicBezTo>
                      <a:pt x="19822" y="12264"/>
                      <a:pt x="19807" y="12351"/>
                      <a:pt x="19731" y="12351"/>
                    </a:cubicBezTo>
                    <a:cubicBezTo>
                      <a:pt x="19710" y="12351"/>
                      <a:pt x="19684" y="12344"/>
                      <a:pt x="19653" y="12331"/>
                    </a:cubicBezTo>
                    <a:cubicBezTo>
                      <a:pt x="19703" y="12321"/>
                      <a:pt x="19713" y="12271"/>
                      <a:pt x="19623" y="12172"/>
                    </a:cubicBezTo>
                    <a:cubicBezTo>
                      <a:pt x="19466" y="12007"/>
                      <a:pt x="19357" y="11890"/>
                      <a:pt x="19280" y="11890"/>
                    </a:cubicBezTo>
                    <a:cubicBezTo>
                      <a:pt x="19264" y="11890"/>
                      <a:pt x="19250" y="11895"/>
                      <a:pt x="19237" y="11904"/>
                    </a:cubicBezTo>
                    <a:cubicBezTo>
                      <a:pt x="19217" y="11916"/>
                      <a:pt x="19204" y="11922"/>
                      <a:pt x="19193" y="11922"/>
                    </a:cubicBezTo>
                    <a:cubicBezTo>
                      <a:pt x="19176" y="11922"/>
                      <a:pt x="19165" y="11909"/>
                      <a:pt x="19147" y="11885"/>
                    </a:cubicBezTo>
                    <a:cubicBezTo>
                      <a:pt x="19158" y="11883"/>
                      <a:pt x="19170" y="11882"/>
                      <a:pt x="19181" y="11882"/>
                    </a:cubicBezTo>
                    <a:cubicBezTo>
                      <a:pt x="19193" y="11882"/>
                      <a:pt x="19204" y="11883"/>
                      <a:pt x="19215" y="11883"/>
                    </a:cubicBezTo>
                    <a:cubicBezTo>
                      <a:pt x="19247" y="11883"/>
                      <a:pt x="19269" y="11878"/>
                      <a:pt x="19256" y="11835"/>
                    </a:cubicBezTo>
                    <a:cubicBezTo>
                      <a:pt x="19237" y="11746"/>
                      <a:pt x="19326" y="11696"/>
                      <a:pt x="19385" y="11686"/>
                    </a:cubicBezTo>
                    <a:cubicBezTo>
                      <a:pt x="19455" y="11686"/>
                      <a:pt x="19356" y="11627"/>
                      <a:pt x="19266" y="11607"/>
                    </a:cubicBezTo>
                    <a:cubicBezTo>
                      <a:pt x="19244" y="11602"/>
                      <a:pt x="19226" y="11600"/>
                      <a:pt x="19210" y="11600"/>
                    </a:cubicBezTo>
                    <a:cubicBezTo>
                      <a:pt x="19163" y="11600"/>
                      <a:pt x="19137" y="11617"/>
                      <a:pt x="19078" y="11617"/>
                    </a:cubicBezTo>
                    <a:cubicBezTo>
                      <a:pt x="19036" y="11622"/>
                      <a:pt x="19003" y="11636"/>
                      <a:pt x="18980" y="11636"/>
                    </a:cubicBezTo>
                    <a:cubicBezTo>
                      <a:pt x="18960" y="11636"/>
                      <a:pt x="18949" y="11625"/>
                      <a:pt x="18949" y="11587"/>
                    </a:cubicBezTo>
                    <a:cubicBezTo>
                      <a:pt x="18949" y="11498"/>
                      <a:pt x="18899" y="11419"/>
                      <a:pt x="18850" y="11419"/>
                    </a:cubicBezTo>
                    <a:cubicBezTo>
                      <a:pt x="18800" y="11429"/>
                      <a:pt x="18780" y="11488"/>
                      <a:pt x="18721" y="11498"/>
                    </a:cubicBezTo>
                    <a:cubicBezTo>
                      <a:pt x="18661" y="11498"/>
                      <a:pt x="18572" y="11468"/>
                      <a:pt x="18552" y="11419"/>
                    </a:cubicBezTo>
                    <a:cubicBezTo>
                      <a:pt x="18538" y="11389"/>
                      <a:pt x="18528" y="11354"/>
                      <a:pt x="18549" y="11354"/>
                    </a:cubicBezTo>
                    <a:cubicBezTo>
                      <a:pt x="18556" y="11354"/>
                      <a:pt x="18567" y="11359"/>
                      <a:pt x="18582" y="11369"/>
                    </a:cubicBezTo>
                    <a:cubicBezTo>
                      <a:pt x="18612" y="11389"/>
                      <a:pt x="18654" y="11399"/>
                      <a:pt x="18685" y="11399"/>
                    </a:cubicBezTo>
                    <a:cubicBezTo>
                      <a:pt x="18716" y="11399"/>
                      <a:pt x="18736" y="11389"/>
                      <a:pt x="18721" y="11369"/>
                    </a:cubicBezTo>
                    <a:cubicBezTo>
                      <a:pt x="18701" y="11339"/>
                      <a:pt x="18652" y="11290"/>
                      <a:pt x="18632" y="11260"/>
                    </a:cubicBezTo>
                    <a:cubicBezTo>
                      <a:pt x="18652" y="11252"/>
                      <a:pt x="18671" y="11247"/>
                      <a:pt x="18690" y="11247"/>
                    </a:cubicBezTo>
                    <a:close/>
                    <a:moveTo>
                      <a:pt x="13853" y="11993"/>
                    </a:moveTo>
                    <a:cubicBezTo>
                      <a:pt x="13856" y="11993"/>
                      <a:pt x="13859" y="11993"/>
                      <a:pt x="13862" y="11994"/>
                    </a:cubicBezTo>
                    <a:cubicBezTo>
                      <a:pt x="13862" y="12004"/>
                      <a:pt x="13853" y="12004"/>
                      <a:pt x="13843" y="12014"/>
                    </a:cubicBezTo>
                    <a:cubicBezTo>
                      <a:pt x="13781" y="12094"/>
                      <a:pt x="13800" y="12128"/>
                      <a:pt x="13856" y="12128"/>
                    </a:cubicBezTo>
                    <a:cubicBezTo>
                      <a:pt x="13891" y="12128"/>
                      <a:pt x="13939" y="12115"/>
                      <a:pt x="13991" y="12093"/>
                    </a:cubicBezTo>
                    <a:cubicBezTo>
                      <a:pt x="13991" y="12103"/>
                      <a:pt x="14001" y="12103"/>
                      <a:pt x="14001" y="12113"/>
                    </a:cubicBezTo>
                    <a:cubicBezTo>
                      <a:pt x="14009" y="12120"/>
                      <a:pt x="14014" y="12122"/>
                      <a:pt x="14019" y="12122"/>
                    </a:cubicBezTo>
                    <a:cubicBezTo>
                      <a:pt x="14024" y="12122"/>
                      <a:pt x="14029" y="12120"/>
                      <a:pt x="14033" y="12120"/>
                    </a:cubicBezTo>
                    <a:cubicBezTo>
                      <a:pt x="14043" y="12120"/>
                      <a:pt x="14056" y="12128"/>
                      <a:pt x="14081" y="12172"/>
                    </a:cubicBezTo>
                    <a:cubicBezTo>
                      <a:pt x="14101" y="12201"/>
                      <a:pt x="14115" y="12215"/>
                      <a:pt x="14126" y="12215"/>
                    </a:cubicBezTo>
                    <a:cubicBezTo>
                      <a:pt x="14142" y="12215"/>
                      <a:pt x="14153" y="12189"/>
                      <a:pt x="14170" y="12142"/>
                    </a:cubicBezTo>
                    <a:cubicBezTo>
                      <a:pt x="14170" y="12182"/>
                      <a:pt x="14170" y="12222"/>
                      <a:pt x="14170" y="12242"/>
                    </a:cubicBezTo>
                    <a:cubicBezTo>
                      <a:pt x="14180" y="12261"/>
                      <a:pt x="14150" y="12311"/>
                      <a:pt x="14100" y="12361"/>
                    </a:cubicBezTo>
                    <a:cubicBezTo>
                      <a:pt x="14082" y="12356"/>
                      <a:pt x="14064" y="12353"/>
                      <a:pt x="14048" y="12353"/>
                    </a:cubicBezTo>
                    <a:cubicBezTo>
                      <a:pt x="13967" y="12353"/>
                      <a:pt x="13908" y="12405"/>
                      <a:pt x="13843" y="12430"/>
                    </a:cubicBezTo>
                    <a:cubicBezTo>
                      <a:pt x="13823" y="12440"/>
                      <a:pt x="13803" y="12450"/>
                      <a:pt x="13783" y="12450"/>
                    </a:cubicBezTo>
                    <a:cubicBezTo>
                      <a:pt x="13773" y="12450"/>
                      <a:pt x="13763" y="12440"/>
                      <a:pt x="13743" y="12440"/>
                    </a:cubicBezTo>
                    <a:cubicBezTo>
                      <a:pt x="13644" y="12390"/>
                      <a:pt x="13565" y="12212"/>
                      <a:pt x="13694" y="12152"/>
                    </a:cubicBezTo>
                    <a:cubicBezTo>
                      <a:pt x="13734" y="12133"/>
                      <a:pt x="13753" y="12113"/>
                      <a:pt x="13753" y="12093"/>
                    </a:cubicBezTo>
                    <a:cubicBezTo>
                      <a:pt x="13800" y="12056"/>
                      <a:pt x="13811" y="11993"/>
                      <a:pt x="13853" y="11993"/>
                    </a:cubicBezTo>
                    <a:close/>
                    <a:moveTo>
                      <a:pt x="18751" y="12519"/>
                    </a:moveTo>
                    <a:lnTo>
                      <a:pt x="18751" y="12519"/>
                    </a:lnTo>
                    <a:cubicBezTo>
                      <a:pt x="18741" y="12559"/>
                      <a:pt x="18721" y="12599"/>
                      <a:pt x="18711" y="12638"/>
                    </a:cubicBezTo>
                    <a:cubicBezTo>
                      <a:pt x="18671" y="12608"/>
                      <a:pt x="18671" y="12579"/>
                      <a:pt x="18731" y="12529"/>
                    </a:cubicBezTo>
                    <a:cubicBezTo>
                      <a:pt x="18741" y="12529"/>
                      <a:pt x="18751" y="12519"/>
                      <a:pt x="18751" y="12519"/>
                    </a:cubicBezTo>
                    <a:close/>
                    <a:moveTo>
                      <a:pt x="16764" y="12144"/>
                    </a:moveTo>
                    <a:cubicBezTo>
                      <a:pt x="16869" y="12144"/>
                      <a:pt x="16946" y="12371"/>
                      <a:pt x="16946" y="12371"/>
                    </a:cubicBezTo>
                    <a:cubicBezTo>
                      <a:pt x="16946" y="12371"/>
                      <a:pt x="17035" y="12489"/>
                      <a:pt x="17174" y="12589"/>
                    </a:cubicBezTo>
                    <a:cubicBezTo>
                      <a:pt x="17323" y="12678"/>
                      <a:pt x="16847" y="12708"/>
                      <a:pt x="16718" y="12718"/>
                    </a:cubicBezTo>
                    <a:cubicBezTo>
                      <a:pt x="16708" y="12727"/>
                      <a:pt x="16698" y="12727"/>
                      <a:pt x="16688" y="12727"/>
                    </a:cubicBezTo>
                    <a:cubicBezTo>
                      <a:pt x="16729" y="12695"/>
                      <a:pt x="16757" y="12675"/>
                      <a:pt x="16726" y="12675"/>
                    </a:cubicBezTo>
                    <a:cubicBezTo>
                      <a:pt x="16719" y="12675"/>
                      <a:pt x="16710" y="12676"/>
                      <a:pt x="16698" y="12678"/>
                    </a:cubicBezTo>
                    <a:cubicBezTo>
                      <a:pt x="16642" y="12678"/>
                      <a:pt x="16627" y="12658"/>
                      <a:pt x="16618" y="12658"/>
                    </a:cubicBezTo>
                    <a:cubicBezTo>
                      <a:pt x="16610" y="12658"/>
                      <a:pt x="16606" y="12669"/>
                      <a:pt x="16589" y="12708"/>
                    </a:cubicBezTo>
                    <a:cubicBezTo>
                      <a:pt x="16589" y="12708"/>
                      <a:pt x="16579" y="12708"/>
                      <a:pt x="16579" y="12718"/>
                    </a:cubicBezTo>
                    <a:cubicBezTo>
                      <a:pt x="16569" y="12678"/>
                      <a:pt x="16559" y="12638"/>
                      <a:pt x="16550" y="12618"/>
                    </a:cubicBezTo>
                    <a:cubicBezTo>
                      <a:pt x="16550" y="12581"/>
                      <a:pt x="16555" y="12549"/>
                      <a:pt x="16541" y="12549"/>
                    </a:cubicBezTo>
                    <a:cubicBezTo>
                      <a:pt x="16536" y="12549"/>
                      <a:pt x="16529" y="12552"/>
                      <a:pt x="16520" y="12559"/>
                    </a:cubicBezTo>
                    <a:cubicBezTo>
                      <a:pt x="16480" y="12589"/>
                      <a:pt x="16450" y="12608"/>
                      <a:pt x="16440" y="12648"/>
                    </a:cubicBezTo>
                    <a:cubicBezTo>
                      <a:pt x="16401" y="12708"/>
                      <a:pt x="16381" y="12767"/>
                      <a:pt x="16351" y="12797"/>
                    </a:cubicBezTo>
                    <a:cubicBezTo>
                      <a:pt x="16321" y="12737"/>
                      <a:pt x="16312" y="12747"/>
                      <a:pt x="16351" y="12648"/>
                    </a:cubicBezTo>
                    <a:cubicBezTo>
                      <a:pt x="16381" y="12539"/>
                      <a:pt x="16411" y="12519"/>
                      <a:pt x="16371" y="12509"/>
                    </a:cubicBezTo>
                    <a:cubicBezTo>
                      <a:pt x="16367" y="12508"/>
                      <a:pt x="16363" y="12508"/>
                      <a:pt x="16359" y="12508"/>
                    </a:cubicBezTo>
                    <a:cubicBezTo>
                      <a:pt x="16327" y="12508"/>
                      <a:pt x="16309" y="12545"/>
                      <a:pt x="16292" y="12599"/>
                    </a:cubicBezTo>
                    <a:cubicBezTo>
                      <a:pt x="16272" y="12648"/>
                      <a:pt x="16252" y="12678"/>
                      <a:pt x="16232" y="12718"/>
                    </a:cubicBezTo>
                    <a:cubicBezTo>
                      <a:pt x="16193" y="12638"/>
                      <a:pt x="16193" y="12559"/>
                      <a:pt x="16153" y="12509"/>
                    </a:cubicBezTo>
                    <a:lnTo>
                      <a:pt x="16153" y="12509"/>
                    </a:lnTo>
                    <a:cubicBezTo>
                      <a:pt x="16188" y="12515"/>
                      <a:pt x="16220" y="12531"/>
                      <a:pt x="16238" y="12531"/>
                    </a:cubicBezTo>
                    <a:cubicBezTo>
                      <a:pt x="16250" y="12531"/>
                      <a:pt x="16256" y="12524"/>
                      <a:pt x="16252" y="12499"/>
                    </a:cubicBezTo>
                    <a:cubicBezTo>
                      <a:pt x="16232" y="12430"/>
                      <a:pt x="16193" y="12410"/>
                      <a:pt x="16173" y="12410"/>
                    </a:cubicBezTo>
                    <a:cubicBezTo>
                      <a:pt x="16163" y="12410"/>
                      <a:pt x="16193" y="12351"/>
                      <a:pt x="16193" y="12351"/>
                    </a:cubicBezTo>
                    <a:lnTo>
                      <a:pt x="16202" y="12351"/>
                    </a:lnTo>
                    <a:cubicBezTo>
                      <a:pt x="16242" y="12405"/>
                      <a:pt x="16287" y="12432"/>
                      <a:pt x="16318" y="12432"/>
                    </a:cubicBezTo>
                    <a:cubicBezTo>
                      <a:pt x="16349" y="12432"/>
                      <a:pt x="16366" y="12405"/>
                      <a:pt x="16351" y="12351"/>
                    </a:cubicBezTo>
                    <a:cubicBezTo>
                      <a:pt x="16341" y="12331"/>
                      <a:pt x="16341" y="12321"/>
                      <a:pt x="16341" y="12311"/>
                    </a:cubicBezTo>
                    <a:cubicBezTo>
                      <a:pt x="16341" y="12311"/>
                      <a:pt x="16341" y="12301"/>
                      <a:pt x="16351" y="12301"/>
                    </a:cubicBezTo>
                    <a:cubicBezTo>
                      <a:pt x="16351" y="12321"/>
                      <a:pt x="16361" y="12341"/>
                      <a:pt x="16371" y="12351"/>
                    </a:cubicBezTo>
                    <a:cubicBezTo>
                      <a:pt x="16395" y="12367"/>
                      <a:pt x="16420" y="12383"/>
                      <a:pt x="16449" y="12383"/>
                    </a:cubicBezTo>
                    <a:cubicBezTo>
                      <a:pt x="16456" y="12383"/>
                      <a:pt x="16463" y="12382"/>
                      <a:pt x="16470" y="12380"/>
                    </a:cubicBezTo>
                    <a:cubicBezTo>
                      <a:pt x="16579" y="12559"/>
                      <a:pt x="16668" y="12410"/>
                      <a:pt x="16797" y="12539"/>
                    </a:cubicBezTo>
                    <a:cubicBezTo>
                      <a:pt x="16841" y="12576"/>
                      <a:pt x="16889" y="12592"/>
                      <a:pt x="16929" y="12592"/>
                    </a:cubicBezTo>
                    <a:cubicBezTo>
                      <a:pt x="17016" y="12592"/>
                      <a:pt x="17063" y="12515"/>
                      <a:pt x="16926" y="12420"/>
                    </a:cubicBezTo>
                    <a:cubicBezTo>
                      <a:pt x="16768" y="12301"/>
                      <a:pt x="16659" y="12291"/>
                      <a:pt x="16629" y="12261"/>
                    </a:cubicBezTo>
                    <a:cubicBezTo>
                      <a:pt x="16639" y="12252"/>
                      <a:pt x="16649" y="12232"/>
                      <a:pt x="16668" y="12212"/>
                    </a:cubicBezTo>
                    <a:cubicBezTo>
                      <a:pt x="16702" y="12163"/>
                      <a:pt x="16734" y="12144"/>
                      <a:pt x="16764" y="12144"/>
                    </a:cubicBezTo>
                    <a:close/>
                    <a:moveTo>
                      <a:pt x="16668" y="12747"/>
                    </a:moveTo>
                    <a:cubicBezTo>
                      <a:pt x="16668" y="12767"/>
                      <a:pt x="16688" y="12797"/>
                      <a:pt x="16698" y="12827"/>
                    </a:cubicBezTo>
                    <a:cubicBezTo>
                      <a:pt x="16688" y="12827"/>
                      <a:pt x="16688" y="12837"/>
                      <a:pt x="16678" y="12837"/>
                    </a:cubicBezTo>
                    <a:cubicBezTo>
                      <a:pt x="16665" y="12839"/>
                      <a:pt x="16652" y="12841"/>
                      <a:pt x="16642" y="12841"/>
                    </a:cubicBezTo>
                    <a:cubicBezTo>
                      <a:pt x="16615" y="12841"/>
                      <a:pt x="16605" y="12827"/>
                      <a:pt x="16649" y="12777"/>
                    </a:cubicBezTo>
                    <a:cubicBezTo>
                      <a:pt x="16659" y="12767"/>
                      <a:pt x="16659" y="12757"/>
                      <a:pt x="16668" y="12747"/>
                    </a:cubicBezTo>
                    <a:close/>
                    <a:moveTo>
                      <a:pt x="16639" y="12906"/>
                    </a:moveTo>
                    <a:cubicBezTo>
                      <a:pt x="16649" y="12906"/>
                      <a:pt x="16649" y="12916"/>
                      <a:pt x="16649" y="12916"/>
                    </a:cubicBezTo>
                    <a:lnTo>
                      <a:pt x="16668" y="12916"/>
                    </a:lnTo>
                    <a:cubicBezTo>
                      <a:pt x="16659" y="12926"/>
                      <a:pt x="16659" y="12926"/>
                      <a:pt x="16649" y="12926"/>
                    </a:cubicBezTo>
                    <a:cubicBezTo>
                      <a:pt x="16649" y="12916"/>
                      <a:pt x="16649" y="12916"/>
                      <a:pt x="16639" y="12906"/>
                    </a:cubicBezTo>
                    <a:close/>
                    <a:moveTo>
                      <a:pt x="14388" y="13082"/>
                    </a:moveTo>
                    <a:cubicBezTo>
                      <a:pt x="14409" y="13082"/>
                      <a:pt x="14369" y="13137"/>
                      <a:pt x="14299" y="13223"/>
                    </a:cubicBezTo>
                    <a:cubicBezTo>
                      <a:pt x="14279" y="13203"/>
                      <a:pt x="14259" y="13193"/>
                      <a:pt x="14249" y="13184"/>
                    </a:cubicBezTo>
                    <a:cubicBezTo>
                      <a:pt x="14289" y="13144"/>
                      <a:pt x="14328" y="13104"/>
                      <a:pt x="14358" y="13094"/>
                    </a:cubicBezTo>
                    <a:cubicBezTo>
                      <a:pt x="14373" y="13086"/>
                      <a:pt x="14383" y="13082"/>
                      <a:pt x="14388" y="13082"/>
                    </a:cubicBezTo>
                    <a:close/>
                    <a:moveTo>
                      <a:pt x="14091" y="13084"/>
                    </a:moveTo>
                    <a:lnTo>
                      <a:pt x="14091" y="13084"/>
                    </a:lnTo>
                    <a:cubicBezTo>
                      <a:pt x="14081" y="13114"/>
                      <a:pt x="14071" y="13144"/>
                      <a:pt x="14051" y="13184"/>
                    </a:cubicBezTo>
                    <a:cubicBezTo>
                      <a:pt x="14031" y="13213"/>
                      <a:pt x="14021" y="13243"/>
                      <a:pt x="14011" y="13273"/>
                    </a:cubicBezTo>
                    <a:cubicBezTo>
                      <a:pt x="14001" y="13253"/>
                      <a:pt x="14001" y="13233"/>
                      <a:pt x="14021" y="13184"/>
                    </a:cubicBezTo>
                    <a:cubicBezTo>
                      <a:pt x="14031" y="13154"/>
                      <a:pt x="14061" y="13124"/>
                      <a:pt x="14091" y="13084"/>
                    </a:cubicBezTo>
                    <a:close/>
                    <a:moveTo>
                      <a:pt x="12285" y="13111"/>
                    </a:moveTo>
                    <a:cubicBezTo>
                      <a:pt x="12319" y="13111"/>
                      <a:pt x="12346" y="13129"/>
                      <a:pt x="12385" y="13184"/>
                    </a:cubicBezTo>
                    <a:cubicBezTo>
                      <a:pt x="12434" y="13248"/>
                      <a:pt x="12403" y="13313"/>
                      <a:pt x="12341" y="13313"/>
                    </a:cubicBezTo>
                    <a:cubicBezTo>
                      <a:pt x="12328" y="13313"/>
                      <a:pt x="12312" y="13310"/>
                      <a:pt x="12296" y="13303"/>
                    </a:cubicBezTo>
                    <a:cubicBezTo>
                      <a:pt x="12236" y="13283"/>
                      <a:pt x="12197" y="13233"/>
                      <a:pt x="12217" y="13193"/>
                    </a:cubicBezTo>
                    <a:cubicBezTo>
                      <a:pt x="12226" y="13154"/>
                      <a:pt x="12246" y="13134"/>
                      <a:pt x="12256" y="13114"/>
                    </a:cubicBezTo>
                    <a:cubicBezTo>
                      <a:pt x="12266" y="13112"/>
                      <a:pt x="12276" y="13111"/>
                      <a:pt x="12285" y="13111"/>
                    </a:cubicBezTo>
                    <a:close/>
                    <a:moveTo>
                      <a:pt x="14378" y="12162"/>
                    </a:moveTo>
                    <a:cubicBezTo>
                      <a:pt x="14388" y="12172"/>
                      <a:pt x="14398" y="12172"/>
                      <a:pt x="14408" y="12182"/>
                    </a:cubicBezTo>
                    <a:cubicBezTo>
                      <a:pt x="14477" y="12202"/>
                      <a:pt x="14299" y="12301"/>
                      <a:pt x="14319" y="12341"/>
                    </a:cubicBezTo>
                    <a:cubicBezTo>
                      <a:pt x="14324" y="12361"/>
                      <a:pt x="14324" y="12368"/>
                      <a:pt x="14331" y="12368"/>
                    </a:cubicBezTo>
                    <a:cubicBezTo>
                      <a:pt x="14338" y="12368"/>
                      <a:pt x="14353" y="12361"/>
                      <a:pt x="14388" y="12351"/>
                    </a:cubicBezTo>
                    <a:cubicBezTo>
                      <a:pt x="14408" y="12351"/>
                      <a:pt x="14428" y="12351"/>
                      <a:pt x="14457" y="12341"/>
                    </a:cubicBezTo>
                    <a:cubicBezTo>
                      <a:pt x="14457" y="12341"/>
                      <a:pt x="14457" y="12351"/>
                      <a:pt x="14457" y="12351"/>
                    </a:cubicBezTo>
                    <a:cubicBezTo>
                      <a:pt x="14442" y="12403"/>
                      <a:pt x="14454" y="12428"/>
                      <a:pt x="14479" y="12428"/>
                    </a:cubicBezTo>
                    <a:cubicBezTo>
                      <a:pt x="14501" y="12428"/>
                      <a:pt x="14534" y="12408"/>
                      <a:pt x="14566" y="12371"/>
                    </a:cubicBezTo>
                    <a:cubicBezTo>
                      <a:pt x="14576" y="12410"/>
                      <a:pt x="14596" y="12470"/>
                      <a:pt x="14636" y="12509"/>
                    </a:cubicBezTo>
                    <a:cubicBezTo>
                      <a:pt x="14676" y="12539"/>
                      <a:pt x="14586" y="12658"/>
                      <a:pt x="14557" y="12678"/>
                    </a:cubicBezTo>
                    <a:cubicBezTo>
                      <a:pt x="14553" y="12679"/>
                      <a:pt x="14550" y="12680"/>
                      <a:pt x="14546" y="12680"/>
                    </a:cubicBezTo>
                    <a:cubicBezTo>
                      <a:pt x="14521" y="12680"/>
                      <a:pt x="14500" y="12646"/>
                      <a:pt x="14447" y="12559"/>
                    </a:cubicBezTo>
                    <a:cubicBezTo>
                      <a:pt x="14447" y="12579"/>
                      <a:pt x="14438" y="12608"/>
                      <a:pt x="14428" y="12638"/>
                    </a:cubicBezTo>
                    <a:cubicBezTo>
                      <a:pt x="14447" y="12678"/>
                      <a:pt x="14467" y="12727"/>
                      <a:pt x="14467" y="12777"/>
                    </a:cubicBezTo>
                    <a:cubicBezTo>
                      <a:pt x="14428" y="12757"/>
                      <a:pt x="14398" y="12708"/>
                      <a:pt x="14338" y="12638"/>
                    </a:cubicBezTo>
                    <a:cubicBezTo>
                      <a:pt x="14316" y="12607"/>
                      <a:pt x="14298" y="12595"/>
                      <a:pt x="14284" y="12595"/>
                    </a:cubicBezTo>
                    <a:cubicBezTo>
                      <a:pt x="14248" y="12595"/>
                      <a:pt x="14234" y="12674"/>
                      <a:pt x="14219" y="12737"/>
                    </a:cubicBezTo>
                    <a:cubicBezTo>
                      <a:pt x="14209" y="12757"/>
                      <a:pt x="14209" y="12777"/>
                      <a:pt x="14200" y="12797"/>
                    </a:cubicBezTo>
                    <a:cubicBezTo>
                      <a:pt x="14160" y="12807"/>
                      <a:pt x="14120" y="12807"/>
                      <a:pt x="14081" y="12807"/>
                    </a:cubicBezTo>
                    <a:cubicBezTo>
                      <a:pt x="14091" y="12846"/>
                      <a:pt x="14081" y="12886"/>
                      <a:pt x="14081" y="12936"/>
                    </a:cubicBezTo>
                    <a:cubicBezTo>
                      <a:pt x="13803" y="13035"/>
                      <a:pt x="13724" y="13084"/>
                      <a:pt x="13763" y="13193"/>
                    </a:cubicBezTo>
                    <a:cubicBezTo>
                      <a:pt x="13783" y="13253"/>
                      <a:pt x="13684" y="13322"/>
                      <a:pt x="13605" y="13322"/>
                    </a:cubicBezTo>
                    <a:cubicBezTo>
                      <a:pt x="13595" y="13233"/>
                      <a:pt x="13506" y="13223"/>
                      <a:pt x="13565" y="13184"/>
                    </a:cubicBezTo>
                    <a:cubicBezTo>
                      <a:pt x="13580" y="13173"/>
                      <a:pt x="13597" y="13170"/>
                      <a:pt x="13613" y="13170"/>
                    </a:cubicBezTo>
                    <a:cubicBezTo>
                      <a:pt x="13635" y="13170"/>
                      <a:pt x="13657" y="13176"/>
                      <a:pt x="13671" y="13176"/>
                    </a:cubicBezTo>
                    <a:cubicBezTo>
                      <a:pt x="13685" y="13176"/>
                      <a:pt x="13691" y="13170"/>
                      <a:pt x="13684" y="13144"/>
                    </a:cubicBezTo>
                    <a:cubicBezTo>
                      <a:pt x="13674" y="13074"/>
                      <a:pt x="13704" y="13045"/>
                      <a:pt x="13624" y="13045"/>
                    </a:cubicBezTo>
                    <a:cubicBezTo>
                      <a:pt x="13585" y="13045"/>
                      <a:pt x="13555" y="13065"/>
                      <a:pt x="13525" y="13074"/>
                    </a:cubicBezTo>
                    <a:cubicBezTo>
                      <a:pt x="13525" y="13035"/>
                      <a:pt x="13525" y="13005"/>
                      <a:pt x="13535" y="12975"/>
                    </a:cubicBezTo>
                    <a:cubicBezTo>
                      <a:pt x="13545" y="12965"/>
                      <a:pt x="13555" y="12956"/>
                      <a:pt x="13565" y="12956"/>
                    </a:cubicBezTo>
                    <a:cubicBezTo>
                      <a:pt x="13585" y="12956"/>
                      <a:pt x="13555" y="12896"/>
                      <a:pt x="13555" y="12896"/>
                    </a:cubicBezTo>
                    <a:lnTo>
                      <a:pt x="13535" y="12896"/>
                    </a:lnTo>
                    <a:cubicBezTo>
                      <a:pt x="13545" y="12785"/>
                      <a:pt x="13571" y="12717"/>
                      <a:pt x="13689" y="12717"/>
                    </a:cubicBezTo>
                    <a:cubicBezTo>
                      <a:pt x="13697" y="12717"/>
                      <a:pt x="13705" y="12717"/>
                      <a:pt x="13714" y="12718"/>
                    </a:cubicBezTo>
                    <a:cubicBezTo>
                      <a:pt x="13853" y="12718"/>
                      <a:pt x="13872" y="12708"/>
                      <a:pt x="13902" y="12658"/>
                    </a:cubicBezTo>
                    <a:cubicBezTo>
                      <a:pt x="13902" y="12648"/>
                      <a:pt x="13912" y="12628"/>
                      <a:pt x="13932" y="12608"/>
                    </a:cubicBezTo>
                    <a:cubicBezTo>
                      <a:pt x="13962" y="12599"/>
                      <a:pt x="13991" y="12579"/>
                      <a:pt x="14021" y="12559"/>
                    </a:cubicBezTo>
                    <a:lnTo>
                      <a:pt x="14021" y="12559"/>
                    </a:lnTo>
                    <a:cubicBezTo>
                      <a:pt x="14001" y="12589"/>
                      <a:pt x="14021" y="12608"/>
                      <a:pt x="14051" y="12618"/>
                    </a:cubicBezTo>
                    <a:cubicBezTo>
                      <a:pt x="14051" y="12608"/>
                      <a:pt x="14051" y="12608"/>
                      <a:pt x="14051" y="12599"/>
                    </a:cubicBezTo>
                    <a:cubicBezTo>
                      <a:pt x="14041" y="12589"/>
                      <a:pt x="14031" y="12579"/>
                      <a:pt x="14021" y="12559"/>
                    </a:cubicBezTo>
                    <a:lnTo>
                      <a:pt x="14021" y="12559"/>
                    </a:lnTo>
                    <a:cubicBezTo>
                      <a:pt x="14021" y="12559"/>
                      <a:pt x="14021" y="12559"/>
                      <a:pt x="14021" y="12559"/>
                    </a:cubicBezTo>
                    <a:cubicBezTo>
                      <a:pt x="14031" y="12549"/>
                      <a:pt x="14051" y="12539"/>
                      <a:pt x="14061" y="12529"/>
                    </a:cubicBezTo>
                    <a:cubicBezTo>
                      <a:pt x="14071" y="12529"/>
                      <a:pt x="14071" y="12519"/>
                      <a:pt x="14081" y="12509"/>
                    </a:cubicBezTo>
                    <a:cubicBezTo>
                      <a:pt x="14200" y="12489"/>
                      <a:pt x="14328" y="12529"/>
                      <a:pt x="14190" y="12410"/>
                    </a:cubicBezTo>
                    <a:cubicBezTo>
                      <a:pt x="14239" y="12371"/>
                      <a:pt x="14279" y="12321"/>
                      <a:pt x="14338" y="12212"/>
                    </a:cubicBezTo>
                    <a:cubicBezTo>
                      <a:pt x="14358" y="12192"/>
                      <a:pt x="14368" y="12172"/>
                      <a:pt x="14378" y="12162"/>
                    </a:cubicBezTo>
                    <a:close/>
                    <a:moveTo>
                      <a:pt x="20079" y="13273"/>
                    </a:moveTo>
                    <a:lnTo>
                      <a:pt x="20079" y="13273"/>
                    </a:lnTo>
                    <a:cubicBezTo>
                      <a:pt x="20089" y="13322"/>
                      <a:pt x="20050" y="13392"/>
                      <a:pt x="20010" y="13392"/>
                    </a:cubicBezTo>
                    <a:cubicBezTo>
                      <a:pt x="19990" y="13392"/>
                      <a:pt x="19970" y="13372"/>
                      <a:pt x="19941" y="13352"/>
                    </a:cubicBezTo>
                    <a:cubicBezTo>
                      <a:pt x="19990" y="13332"/>
                      <a:pt x="20040" y="13303"/>
                      <a:pt x="20079" y="13273"/>
                    </a:cubicBezTo>
                    <a:close/>
                    <a:moveTo>
                      <a:pt x="18739" y="13058"/>
                    </a:moveTo>
                    <a:cubicBezTo>
                      <a:pt x="18757" y="13058"/>
                      <a:pt x="18777" y="13063"/>
                      <a:pt x="18800" y="13074"/>
                    </a:cubicBezTo>
                    <a:cubicBezTo>
                      <a:pt x="18870" y="13094"/>
                      <a:pt x="18909" y="13114"/>
                      <a:pt x="18939" y="13144"/>
                    </a:cubicBezTo>
                    <a:cubicBezTo>
                      <a:pt x="18919" y="13243"/>
                      <a:pt x="18909" y="13362"/>
                      <a:pt x="18899" y="13431"/>
                    </a:cubicBezTo>
                    <a:cubicBezTo>
                      <a:pt x="18890" y="13431"/>
                      <a:pt x="18880" y="13422"/>
                      <a:pt x="18870" y="13422"/>
                    </a:cubicBezTo>
                    <a:cubicBezTo>
                      <a:pt x="18671" y="13382"/>
                      <a:pt x="18582" y="13362"/>
                      <a:pt x="18582" y="13293"/>
                    </a:cubicBezTo>
                    <a:cubicBezTo>
                      <a:pt x="18582" y="13273"/>
                      <a:pt x="18582" y="13243"/>
                      <a:pt x="18592" y="13213"/>
                    </a:cubicBezTo>
                    <a:cubicBezTo>
                      <a:pt x="18632" y="13203"/>
                      <a:pt x="18661" y="13203"/>
                      <a:pt x="18701" y="13193"/>
                    </a:cubicBezTo>
                    <a:cubicBezTo>
                      <a:pt x="18771" y="13193"/>
                      <a:pt x="18761" y="13134"/>
                      <a:pt x="18701" y="13065"/>
                    </a:cubicBezTo>
                    <a:cubicBezTo>
                      <a:pt x="18713" y="13060"/>
                      <a:pt x="18726" y="13058"/>
                      <a:pt x="18739" y="13058"/>
                    </a:cubicBezTo>
                    <a:close/>
                    <a:moveTo>
                      <a:pt x="14328" y="13521"/>
                    </a:moveTo>
                    <a:cubicBezTo>
                      <a:pt x="14319" y="13550"/>
                      <a:pt x="14299" y="13570"/>
                      <a:pt x="14279" y="13570"/>
                    </a:cubicBezTo>
                    <a:cubicBezTo>
                      <a:pt x="14269" y="13570"/>
                      <a:pt x="14259" y="13570"/>
                      <a:pt x="14249" y="13560"/>
                    </a:cubicBezTo>
                    <a:cubicBezTo>
                      <a:pt x="14269" y="13541"/>
                      <a:pt x="14299" y="13521"/>
                      <a:pt x="14328" y="13521"/>
                    </a:cubicBezTo>
                    <a:close/>
                    <a:moveTo>
                      <a:pt x="17107" y="12995"/>
                    </a:moveTo>
                    <a:cubicBezTo>
                      <a:pt x="17209" y="12995"/>
                      <a:pt x="17105" y="13251"/>
                      <a:pt x="17105" y="13322"/>
                    </a:cubicBezTo>
                    <a:cubicBezTo>
                      <a:pt x="17105" y="13392"/>
                      <a:pt x="17125" y="13461"/>
                      <a:pt x="16926" y="13501"/>
                    </a:cubicBezTo>
                    <a:cubicBezTo>
                      <a:pt x="16877" y="13511"/>
                      <a:pt x="16847" y="13531"/>
                      <a:pt x="16817" y="13560"/>
                    </a:cubicBezTo>
                    <a:cubicBezTo>
                      <a:pt x="16807" y="13550"/>
                      <a:pt x="16797" y="13541"/>
                      <a:pt x="16787" y="13541"/>
                    </a:cubicBezTo>
                    <a:cubicBezTo>
                      <a:pt x="16783" y="13539"/>
                      <a:pt x="16779" y="13539"/>
                      <a:pt x="16775" y="13539"/>
                    </a:cubicBezTo>
                    <a:cubicBezTo>
                      <a:pt x="16697" y="13539"/>
                      <a:pt x="16596" y="13699"/>
                      <a:pt x="16550" y="13699"/>
                    </a:cubicBezTo>
                    <a:cubicBezTo>
                      <a:pt x="16520" y="13699"/>
                      <a:pt x="16490" y="13541"/>
                      <a:pt x="16530" y="13491"/>
                    </a:cubicBezTo>
                    <a:lnTo>
                      <a:pt x="16530" y="13491"/>
                    </a:lnTo>
                    <a:cubicBezTo>
                      <a:pt x="16540" y="13501"/>
                      <a:pt x="16559" y="13521"/>
                      <a:pt x="16589" y="13521"/>
                    </a:cubicBezTo>
                    <a:cubicBezTo>
                      <a:pt x="16596" y="13522"/>
                      <a:pt x="16602" y="13523"/>
                      <a:pt x="16610" y="13523"/>
                    </a:cubicBezTo>
                    <a:cubicBezTo>
                      <a:pt x="16658" y="13523"/>
                      <a:pt x="16721" y="13494"/>
                      <a:pt x="16738" y="13451"/>
                    </a:cubicBezTo>
                    <a:cubicBezTo>
                      <a:pt x="16748" y="13431"/>
                      <a:pt x="16748" y="13412"/>
                      <a:pt x="16748" y="13392"/>
                    </a:cubicBezTo>
                    <a:cubicBezTo>
                      <a:pt x="16817" y="13392"/>
                      <a:pt x="16936" y="13352"/>
                      <a:pt x="16887" y="13193"/>
                    </a:cubicBezTo>
                    <a:cubicBezTo>
                      <a:pt x="16926" y="13104"/>
                      <a:pt x="16946" y="13045"/>
                      <a:pt x="17065" y="13005"/>
                    </a:cubicBezTo>
                    <a:cubicBezTo>
                      <a:pt x="17082" y="12998"/>
                      <a:pt x="17096" y="12995"/>
                      <a:pt x="17107" y="12995"/>
                    </a:cubicBezTo>
                    <a:close/>
                    <a:moveTo>
                      <a:pt x="13506" y="13769"/>
                    </a:moveTo>
                    <a:cubicBezTo>
                      <a:pt x="13525" y="13778"/>
                      <a:pt x="13535" y="13788"/>
                      <a:pt x="13565" y="13818"/>
                    </a:cubicBezTo>
                    <a:cubicBezTo>
                      <a:pt x="13585" y="13848"/>
                      <a:pt x="13595" y="13868"/>
                      <a:pt x="13605" y="13888"/>
                    </a:cubicBezTo>
                    <a:cubicBezTo>
                      <a:pt x="13565" y="13858"/>
                      <a:pt x="13515" y="13838"/>
                      <a:pt x="13476" y="13818"/>
                    </a:cubicBezTo>
                    <a:cubicBezTo>
                      <a:pt x="13486" y="13798"/>
                      <a:pt x="13496" y="13788"/>
                      <a:pt x="13506" y="13769"/>
                    </a:cubicBezTo>
                    <a:close/>
                    <a:moveTo>
                      <a:pt x="13783" y="13533"/>
                    </a:moveTo>
                    <a:cubicBezTo>
                      <a:pt x="13814" y="13533"/>
                      <a:pt x="13842" y="13542"/>
                      <a:pt x="13872" y="13560"/>
                    </a:cubicBezTo>
                    <a:cubicBezTo>
                      <a:pt x="13902" y="13590"/>
                      <a:pt x="13952" y="13620"/>
                      <a:pt x="14001" y="13640"/>
                    </a:cubicBezTo>
                    <a:lnTo>
                      <a:pt x="14011" y="13640"/>
                    </a:lnTo>
                    <a:cubicBezTo>
                      <a:pt x="14001" y="13679"/>
                      <a:pt x="13991" y="13729"/>
                      <a:pt x="13981" y="13778"/>
                    </a:cubicBezTo>
                    <a:cubicBezTo>
                      <a:pt x="13972" y="13828"/>
                      <a:pt x="13962" y="13878"/>
                      <a:pt x="13952" y="13927"/>
                    </a:cubicBezTo>
                    <a:cubicBezTo>
                      <a:pt x="13942" y="13937"/>
                      <a:pt x="13942" y="13947"/>
                      <a:pt x="13932" y="13957"/>
                    </a:cubicBezTo>
                    <a:cubicBezTo>
                      <a:pt x="13913" y="13953"/>
                      <a:pt x="13896" y="13952"/>
                      <a:pt x="13879" y="13952"/>
                    </a:cubicBezTo>
                    <a:cubicBezTo>
                      <a:pt x="13843" y="13952"/>
                      <a:pt x="13811" y="13958"/>
                      <a:pt x="13781" y="13958"/>
                    </a:cubicBezTo>
                    <a:cubicBezTo>
                      <a:pt x="13751" y="13958"/>
                      <a:pt x="13722" y="13952"/>
                      <a:pt x="13694" y="13927"/>
                    </a:cubicBezTo>
                    <a:cubicBezTo>
                      <a:pt x="13714" y="13907"/>
                      <a:pt x="13724" y="13868"/>
                      <a:pt x="13704" y="13848"/>
                    </a:cubicBezTo>
                    <a:cubicBezTo>
                      <a:pt x="13674" y="13828"/>
                      <a:pt x="13605" y="13729"/>
                      <a:pt x="13595" y="13699"/>
                    </a:cubicBezTo>
                    <a:cubicBezTo>
                      <a:pt x="13585" y="13689"/>
                      <a:pt x="13575" y="13679"/>
                      <a:pt x="13565" y="13669"/>
                    </a:cubicBezTo>
                    <a:cubicBezTo>
                      <a:pt x="13565" y="13669"/>
                      <a:pt x="13565" y="13660"/>
                      <a:pt x="13565" y="13660"/>
                    </a:cubicBezTo>
                    <a:cubicBezTo>
                      <a:pt x="13574" y="13651"/>
                      <a:pt x="13575" y="13650"/>
                      <a:pt x="13575" y="13650"/>
                    </a:cubicBezTo>
                    <a:lnTo>
                      <a:pt x="13575" y="13650"/>
                    </a:lnTo>
                    <a:cubicBezTo>
                      <a:pt x="13565" y="13660"/>
                      <a:pt x="13555" y="13660"/>
                      <a:pt x="13555" y="13669"/>
                    </a:cubicBezTo>
                    <a:cubicBezTo>
                      <a:pt x="13535" y="13660"/>
                      <a:pt x="13515" y="13660"/>
                      <a:pt x="13496" y="13660"/>
                    </a:cubicBezTo>
                    <a:cubicBezTo>
                      <a:pt x="13476" y="13669"/>
                      <a:pt x="13466" y="13669"/>
                      <a:pt x="13456" y="13669"/>
                    </a:cubicBezTo>
                    <a:cubicBezTo>
                      <a:pt x="13466" y="13669"/>
                      <a:pt x="13466" y="13660"/>
                      <a:pt x="13476" y="13660"/>
                    </a:cubicBezTo>
                    <a:cubicBezTo>
                      <a:pt x="13633" y="13577"/>
                      <a:pt x="13715" y="13533"/>
                      <a:pt x="13783" y="13533"/>
                    </a:cubicBezTo>
                    <a:close/>
                    <a:moveTo>
                      <a:pt x="14203" y="13929"/>
                    </a:moveTo>
                    <a:cubicBezTo>
                      <a:pt x="14226" y="13929"/>
                      <a:pt x="14193" y="13987"/>
                      <a:pt x="14150" y="14066"/>
                    </a:cubicBezTo>
                    <a:cubicBezTo>
                      <a:pt x="14130" y="14046"/>
                      <a:pt x="14110" y="14036"/>
                      <a:pt x="14081" y="14016"/>
                    </a:cubicBezTo>
                    <a:lnTo>
                      <a:pt x="14071" y="14016"/>
                    </a:lnTo>
                    <a:cubicBezTo>
                      <a:pt x="14091" y="13997"/>
                      <a:pt x="14110" y="13987"/>
                      <a:pt x="14150" y="13957"/>
                    </a:cubicBezTo>
                    <a:cubicBezTo>
                      <a:pt x="14178" y="13938"/>
                      <a:pt x="14194" y="13929"/>
                      <a:pt x="14203" y="13929"/>
                    </a:cubicBezTo>
                    <a:close/>
                    <a:moveTo>
                      <a:pt x="18969" y="13174"/>
                    </a:moveTo>
                    <a:cubicBezTo>
                      <a:pt x="18989" y="13203"/>
                      <a:pt x="19018" y="13253"/>
                      <a:pt x="19068" y="13322"/>
                    </a:cubicBezTo>
                    <a:cubicBezTo>
                      <a:pt x="19147" y="13412"/>
                      <a:pt x="19227" y="13461"/>
                      <a:pt x="19286" y="13471"/>
                    </a:cubicBezTo>
                    <a:cubicBezTo>
                      <a:pt x="19339" y="13502"/>
                      <a:pt x="19399" y="13515"/>
                      <a:pt x="19465" y="13515"/>
                    </a:cubicBezTo>
                    <a:cubicBezTo>
                      <a:pt x="19548" y="13515"/>
                      <a:pt x="19639" y="13494"/>
                      <a:pt x="19732" y="13461"/>
                    </a:cubicBezTo>
                    <a:cubicBezTo>
                      <a:pt x="19782" y="13491"/>
                      <a:pt x="19831" y="13531"/>
                      <a:pt x="19911" y="13580"/>
                    </a:cubicBezTo>
                    <a:cubicBezTo>
                      <a:pt x="19980" y="13630"/>
                      <a:pt x="20060" y="13660"/>
                      <a:pt x="20119" y="13669"/>
                    </a:cubicBezTo>
                    <a:cubicBezTo>
                      <a:pt x="20119" y="13699"/>
                      <a:pt x="20129" y="13719"/>
                      <a:pt x="20129" y="13759"/>
                    </a:cubicBezTo>
                    <a:cubicBezTo>
                      <a:pt x="20137" y="13818"/>
                      <a:pt x="20115" y="13840"/>
                      <a:pt x="20088" y="13840"/>
                    </a:cubicBezTo>
                    <a:cubicBezTo>
                      <a:pt x="20052" y="13840"/>
                      <a:pt x="20009" y="13802"/>
                      <a:pt x="20020" y="13769"/>
                    </a:cubicBezTo>
                    <a:cubicBezTo>
                      <a:pt x="20040" y="13709"/>
                      <a:pt x="20000" y="13679"/>
                      <a:pt x="19861" y="13630"/>
                    </a:cubicBezTo>
                    <a:cubicBezTo>
                      <a:pt x="19840" y="13622"/>
                      <a:pt x="19826" y="13618"/>
                      <a:pt x="19819" y="13618"/>
                    </a:cubicBezTo>
                    <a:cubicBezTo>
                      <a:pt x="19781" y="13618"/>
                      <a:pt x="19894" y="13709"/>
                      <a:pt x="19911" y="13759"/>
                    </a:cubicBezTo>
                    <a:cubicBezTo>
                      <a:pt x="19921" y="13795"/>
                      <a:pt x="19918" y="13812"/>
                      <a:pt x="19906" y="13812"/>
                    </a:cubicBezTo>
                    <a:cubicBezTo>
                      <a:pt x="19894" y="13812"/>
                      <a:pt x="19875" y="13797"/>
                      <a:pt x="19851" y="13769"/>
                    </a:cubicBezTo>
                    <a:cubicBezTo>
                      <a:pt x="19841" y="13759"/>
                      <a:pt x="19832" y="13754"/>
                      <a:pt x="19823" y="13754"/>
                    </a:cubicBezTo>
                    <a:cubicBezTo>
                      <a:pt x="19787" y="13754"/>
                      <a:pt x="19758" y="13824"/>
                      <a:pt x="19742" y="13888"/>
                    </a:cubicBezTo>
                    <a:cubicBezTo>
                      <a:pt x="19722" y="13957"/>
                      <a:pt x="19792" y="13897"/>
                      <a:pt x="19822" y="13977"/>
                    </a:cubicBezTo>
                    <a:cubicBezTo>
                      <a:pt x="19828" y="14000"/>
                      <a:pt x="19843" y="14009"/>
                      <a:pt x="19861" y="14009"/>
                    </a:cubicBezTo>
                    <a:cubicBezTo>
                      <a:pt x="19896" y="14009"/>
                      <a:pt x="19944" y="13977"/>
                      <a:pt x="19970" y="13957"/>
                    </a:cubicBezTo>
                    <a:cubicBezTo>
                      <a:pt x="19986" y="13948"/>
                      <a:pt x="19999" y="13943"/>
                      <a:pt x="20013" y="13943"/>
                    </a:cubicBezTo>
                    <a:cubicBezTo>
                      <a:pt x="20045" y="13943"/>
                      <a:pt x="20080" y="13965"/>
                      <a:pt x="20149" y="14007"/>
                    </a:cubicBezTo>
                    <a:cubicBezTo>
                      <a:pt x="20238" y="14056"/>
                      <a:pt x="20089" y="14106"/>
                      <a:pt x="20050" y="14145"/>
                    </a:cubicBezTo>
                    <a:cubicBezTo>
                      <a:pt x="20038" y="14154"/>
                      <a:pt x="20027" y="14156"/>
                      <a:pt x="20015" y="14156"/>
                    </a:cubicBezTo>
                    <a:cubicBezTo>
                      <a:pt x="20003" y="14156"/>
                      <a:pt x="19990" y="14154"/>
                      <a:pt x="19974" y="14154"/>
                    </a:cubicBezTo>
                    <a:cubicBezTo>
                      <a:pt x="19950" y="14154"/>
                      <a:pt x="19920" y="14159"/>
                      <a:pt x="19881" y="14185"/>
                    </a:cubicBezTo>
                    <a:cubicBezTo>
                      <a:pt x="19881" y="14185"/>
                      <a:pt x="19871" y="14195"/>
                      <a:pt x="19871" y="14195"/>
                    </a:cubicBezTo>
                    <a:cubicBezTo>
                      <a:pt x="19752" y="13987"/>
                      <a:pt x="19772" y="13957"/>
                      <a:pt x="19713" y="13888"/>
                    </a:cubicBezTo>
                    <a:cubicBezTo>
                      <a:pt x="19666" y="13817"/>
                      <a:pt x="19649" y="13648"/>
                      <a:pt x="19572" y="13648"/>
                    </a:cubicBezTo>
                    <a:cubicBezTo>
                      <a:pt x="19551" y="13648"/>
                      <a:pt x="19526" y="13660"/>
                      <a:pt x="19494" y="13689"/>
                    </a:cubicBezTo>
                    <a:cubicBezTo>
                      <a:pt x="19401" y="13783"/>
                      <a:pt x="19343" y="13854"/>
                      <a:pt x="19279" y="13854"/>
                    </a:cubicBezTo>
                    <a:cubicBezTo>
                      <a:pt x="19248" y="13854"/>
                      <a:pt x="19216" y="13837"/>
                      <a:pt x="19177" y="13798"/>
                    </a:cubicBezTo>
                    <a:lnTo>
                      <a:pt x="19177" y="13798"/>
                    </a:lnTo>
                    <a:cubicBezTo>
                      <a:pt x="19187" y="13858"/>
                      <a:pt x="19197" y="13917"/>
                      <a:pt x="19207" y="13937"/>
                    </a:cubicBezTo>
                    <a:cubicBezTo>
                      <a:pt x="19227" y="13977"/>
                      <a:pt x="19217" y="13987"/>
                      <a:pt x="19227" y="14046"/>
                    </a:cubicBezTo>
                    <a:cubicBezTo>
                      <a:pt x="19204" y="14058"/>
                      <a:pt x="19187" y="14066"/>
                      <a:pt x="19174" y="14066"/>
                    </a:cubicBezTo>
                    <a:cubicBezTo>
                      <a:pt x="19153" y="14066"/>
                      <a:pt x="19144" y="14044"/>
                      <a:pt x="19137" y="13977"/>
                    </a:cubicBezTo>
                    <a:cubicBezTo>
                      <a:pt x="19118" y="13828"/>
                      <a:pt x="19147" y="13818"/>
                      <a:pt x="19118" y="13739"/>
                    </a:cubicBezTo>
                    <a:cubicBezTo>
                      <a:pt x="19118" y="13739"/>
                      <a:pt x="19118" y="13729"/>
                      <a:pt x="19118" y="13729"/>
                    </a:cubicBezTo>
                    <a:cubicBezTo>
                      <a:pt x="19108" y="13719"/>
                      <a:pt x="19108" y="13709"/>
                      <a:pt x="19098" y="13699"/>
                    </a:cubicBezTo>
                    <a:cubicBezTo>
                      <a:pt x="19061" y="13589"/>
                      <a:pt x="19008" y="13243"/>
                      <a:pt x="18983" y="13243"/>
                    </a:cubicBezTo>
                    <a:cubicBezTo>
                      <a:pt x="18974" y="13243"/>
                      <a:pt x="18969" y="13285"/>
                      <a:pt x="18969" y="13392"/>
                    </a:cubicBezTo>
                    <a:lnTo>
                      <a:pt x="18969" y="13174"/>
                    </a:lnTo>
                    <a:close/>
                    <a:moveTo>
                      <a:pt x="14308" y="14003"/>
                    </a:moveTo>
                    <a:cubicBezTo>
                      <a:pt x="14341" y="14003"/>
                      <a:pt x="14377" y="14094"/>
                      <a:pt x="14398" y="14185"/>
                    </a:cubicBezTo>
                    <a:cubicBezTo>
                      <a:pt x="14386" y="14181"/>
                      <a:pt x="14375" y="14179"/>
                      <a:pt x="14365" y="14179"/>
                    </a:cubicBezTo>
                    <a:cubicBezTo>
                      <a:pt x="14352" y="14179"/>
                      <a:pt x="14340" y="14183"/>
                      <a:pt x="14328" y="14195"/>
                    </a:cubicBezTo>
                    <a:cubicBezTo>
                      <a:pt x="14313" y="14207"/>
                      <a:pt x="14302" y="14212"/>
                      <a:pt x="14292" y="14212"/>
                    </a:cubicBezTo>
                    <a:cubicBezTo>
                      <a:pt x="14278" y="14212"/>
                      <a:pt x="14267" y="14199"/>
                      <a:pt x="14249" y="14175"/>
                    </a:cubicBezTo>
                    <a:cubicBezTo>
                      <a:pt x="14249" y="14145"/>
                      <a:pt x="14249" y="14106"/>
                      <a:pt x="14269" y="14056"/>
                    </a:cubicBezTo>
                    <a:cubicBezTo>
                      <a:pt x="14281" y="14018"/>
                      <a:pt x="14294" y="14003"/>
                      <a:pt x="14308" y="14003"/>
                    </a:cubicBezTo>
                    <a:close/>
                    <a:moveTo>
                      <a:pt x="8141" y="14235"/>
                    </a:moveTo>
                    <a:cubicBezTo>
                      <a:pt x="8027" y="14284"/>
                      <a:pt x="8169" y="14333"/>
                      <a:pt x="8200" y="14371"/>
                    </a:cubicBezTo>
                    <a:lnTo>
                      <a:pt x="8200" y="14371"/>
                    </a:lnTo>
                    <a:cubicBezTo>
                      <a:pt x="8187" y="14344"/>
                      <a:pt x="8174" y="14314"/>
                      <a:pt x="8161" y="14284"/>
                    </a:cubicBezTo>
                    <a:cubicBezTo>
                      <a:pt x="8151" y="14254"/>
                      <a:pt x="8141" y="14245"/>
                      <a:pt x="8141" y="14235"/>
                    </a:cubicBezTo>
                    <a:close/>
                    <a:moveTo>
                      <a:pt x="8200" y="14371"/>
                    </a:moveTo>
                    <a:lnTo>
                      <a:pt x="8200" y="14371"/>
                    </a:lnTo>
                    <a:cubicBezTo>
                      <a:pt x="8202" y="14375"/>
                      <a:pt x="8203" y="14379"/>
                      <a:pt x="8205" y="14383"/>
                    </a:cubicBezTo>
                    <a:lnTo>
                      <a:pt x="8205" y="14383"/>
                    </a:lnTo>
                    <a:cubicBezTo>
                      <a:pt x="8205" y="14379"/>
                      <a:pt x="8203" y="14375"/>
                      <a:pt x="8200" y="14371"/>
                    </a:cubicBezTo>
                    <a:close/>
                    <a:moveTo>
                      <a:pt x="16273" y="14251"/>
                    </a:moveTo>
                    <a:cubicBezTo>
                      <a:pt x="16291" y="14251"/>
                      <a:pt x="16310" y="14258"/>
                      <a:pt x="16331" y="14274"/>
                    </a:cubicBezTo>
                    <a:cubicBezTo>
                      <a:pt x="16341" y="14284"/>
                      <a:pt x="16351" y="14284"/>
                      <a:pt x="16361" y="14294"/>
                    </a:cubicBezTo>
                    <a:cubicBezTo>
                      <a:pt x="16371" y="14314"/>
                      <a:pt x="16381" y="14324"/>
                      <a:pt x="16391" y="14334"/>
                    </a:cubicBezTo>
                    <a:cubicBezTo>
                      <a:pt x="16391" y="14334"/>
                      <a:pt x="16391" y="14344"/>
                      <a:pt x="16391" y="14344"/>
                    </a:cubicBezTo>
                    <a:cubicBezTo>
                      <a:pt x="16401" y="14383"/>
                      <a:pt x="16341" y="14363"/>
                      <a:pt x="16282" y="14383"/>
                    </a:cubicBezTo>
                    <a:lnTo>
                      <a:pt x="16272" y="14383"/>
                    </a:lnTo>
                    <a:cubicBezTo>
                      <a:pt x="16262" y="14344"/>
                      <a:pt x="16252" y="14294"/>
                      <a:pt x="16232" y="14264"/>
                    </a:cubicBezTo>
                    <a:cubicBezTo>
                      <a:pt x="16246" y="14255"/>
                      <a:pt x="16259" y="14251"/>
                      <a:pt x="16273" y="14251"/>
                    </a:cubicBezTo>
                    <a:close/>
                    <a:moveTo>
                      <a:pt x="19427" y="14185"/>
                    </a:moveTo>
                    <a:cubicBezTo>
                      <a:pt x="19437" y="14185"/>
                      <a:pt x="19452" y="14188"/>
                      <a:pt x="19475" y="14195"/>
                    </a:cubicBezTo>
                    <a:cubicBezTo>
                      <a:pt x="19534" y="14215"/>
                      <a:pt x="19603" y="14264"/>
                      <a:pt x="19683" y="14324"/>
                    </a:cubicBezTo>
                    <a:cubicBezTo>
                      <a:pt x="19663" y="14344"/>
                      <a:pt x="19643" y="14363"/>
                      <a:pt x="19623" y="14383"/>
                    </a:cubicBezTo>
                    <a:cubicBezTo>
                      <a:pt x="19476" y="14260"/>
                      <a:pt x="19382" y="14185"/>
                      <a:pt x="19427" y="14185"/>
                    </a:cubicBezTo>
                    <a:close/>
                    <a:moveTo>
                      <a:pt x="19792" y="14413"/>
                    </a:moveTo>
                    <a:cubicBezTo>
                      <a:pt x="19802" y="14423"/>
                      <a:pt x="19812" y="14433"/>
                      <a:pt x="19822" y="14433"/>
                    </a:cubicBezTo>
                    <a:cubicBezTo>
                      <a:pt x="19802" y="14443"/>
                      <a:pt x="19782" y="14453"/>
                      <a:pt x="19762" y="14463"/>
                    </a:cubicBezTo>
                    <a:cubicBezTo>
                      <a:pt x="19772" y="14453"/>
                      <a:pt x="19782" y="14433"/>
                      <a:pt x="19792" y="14413"/>
                    </a:cubicBezTo>
                    <a:close/>
                    <a:moveTo>
                      <a:pt x="19346" y="14086"/>
                    </a:moveTo>
                    <a:lnTo>
                      <a:pt x="19346" y="14086"/>
                    </a:lnTo>
                    <a:cubicBezTo>
                      <a:pt x="19365" y="14096"/>
                      <a:pt x="19336" y="14126"/>
                      <a:pt x="19306" y="14126"/>
                    </a:cubicBezTo>
                    <a:cubicBezTo>
                      <a:pt x="19303" y="14125"/>
                      <a:pt x="19300" y="14124"/>
                      <a:pt x="19297" y="14124"/>
                    </a:cubicBezTo>
                    <a:cubicBezTo>
                      <a:pt x="19261" y="14124"/>
                      <a:pt x="19227" y="14177"/>
                      <a:pt x="19237" y="14195"/>
                    </a:cubicBezTo>
                    <a:cubicBezTo>
                      <a:pt x="19246" y="14205"/>
                      <a:pt x="19336" y="14235"/>
                      <a:pt x="19306" y="14314"/>
                    </a:cubicBezTo>
                    <a:cubicBezTo>
                      <a:pt x="19284" y="14364"/>
                      <a:pt x="19320" y="14378"/>
                      <a:pt x="19357" y="14378"/>
                    </a:cubicBezTo>
                    <a:cubicBezTo>
                      <a:pt x="19370" y="14378"/>
                      <a:pt x="19384" y="14376"/>
                      <a:pt x="19395" y="14373"/>
                    </a:cubicBezTo>
                    <a:cubicBezTo>
                      <a:pt x="19401" y="14370"/>
                      <a:pt x="19406" y="14368"/>
                      <a:pt x="19412" y="14368"/>
                    </a:cubicBezTo>
                    <a:cubicBezTo>
                      <a:pt x="19437" y="14368"/>
                      <a:pt x="19456" y="14401"/>
                      <a:pt x="19415" y="14433"/>
                    </a:cubicBezTo>
                    <a:cubicBezTo>
                      <a:pt x="19356" y="14463"/>
                      <a:pt x="19405" y="14582"/>
                      <a:pt x="19445" y="14582"/>
                    </a:cubicBezTo>
                    <a:cubicBezTo>
                      <a:pt x="19481" y="14582"/>
                      <a:pt x="19512" y="14540"/>
                      <a:pt x="19549" y="14540"/>
                    </a:cubicBezTo>
                    <a:cubicBezTo>
                      <a:pt x="19563" y="14540"/>
                      <a:pt x="19577" y="14546"/>
                      <a:pt x="19594" y="14562"/>
                    </a:cubicBezTo>
                    <a:lnTo>
                      <a:pt x="19584" y="14562"/>
                    </a:lnTo>
                    <a:cubicBezTo>
                      <a:pt x="19564" y="14572"/>
                      <a:pt x="19554" y="14582"/>
                      <a:pt x="19544" y="14601"/>
                    </a:cubicBezTo>
                    <a:cubicBezTo>
                      <a:pt x="19530" y="14594"/>
                      <a:pt x="19511" y="14587"/>
                      <a:pt x="19494" y="14587"/>
                    </a:cubicBezTo>
                    <a:cubicBezTo>
                      <a:pt x="19487" y="14587"/>
                      <a:pt x="19480" y="14589"/>
                      <a:pt x="19475" y="14592"/>
                    </a:cubicBezTo>
                    <a:cubicBezTo>
                      <a:pt x="19453" y="14601"/>
                      <a:pt x="19421" y="14607"/>
                      <a:pt x="19389" y="14607"/>
                    </a:cubicBezTo>
                    <a:cubicBezTo>
                      <a:pt x="19321" y="14607"/>
                      <a:pt x="19255" y="14577"/>
                      <a:pt x="19296" y="14482"/>
                    </a:cubicBezTo>
                    <a:cubicBezTo>
                      <a:pt x="19375" y="14324"/>
                      <a:pt x="19177" y="14274"/>
                      <a:pt x="19157" y="14235"/>
                    </a:cubicBezTo>
                    <a:cubicBezTo>
                      <a:pt x="19147" y="14205"/>
                      <a:pt x="19187" y="14135"/>
                      <a:pt x="19246" y="14106"/>
                    </a:cubicBezTo>
                    <a:cubicBezTo>
                      <a:pt x="19266" y="14096"/>
                      <a:pt x="19286" y="14096"/>
                      <a:pt x="19296" y="14096"/>
                    </a:cubicBezTo>
                    <a:cubicBezTo>
                      <a:pt x="19316" y="14096"/>
                      <a:pt x="19336" y="14096"/>
                      <a:pt x="19346" y="14086"/>
                    </a:cubicBezTo>
                    <a:close/>
                    <a:moveTo>
                      <a:pt x="14190" y="14354"/>
                    </a:moveTo>
                    <a:cubicBezTo>
                      <a:pt x="14219" y="14393"/>
                      <a:pt x="14259" y="14443"/>
                      <a:pt x="14289" y="14482"/>
                    </a:cubicBezTo>
                    <a:cubicBezTo>
                      <a:pt x="14289" y="14482"/>
                      <a:pt x="14279" y="14492"/>
                      <a:pt x="14279" y="14492"/>
                    </a:cubicBezTo>
                    <a:cubicBezTo>
                      <a:pt x="14250" y="14550"/>
                      <a:pt x="14245" y="14571"/>
                      <a:pt x="14253" y="14571"/>
                    </a:cubicBezTo>
                    <a:cubicBezTo>
                      <a:pt x="14263" y="14571"/>
                      <a:pt x="14288" y="14548"/>
                      <a:pt x="14319" y="14522"/>
                    </a:cubicBezTo>
                    <a:cubicBezTo>
                      <a:pt x="14348" y="14552"/>
                      <a:pt x="14378" y="14582"/>
                      <a:pt x="14398" y="14611"/>
                    </a:cubicBezTo>
                    <a:cubicBezTo>
                      <a:pt x="14388" y="14641"/>
                      <a:pt x="14368" y="14671"/>
                      <a:pt x="14309" y="14740"/>
                    </a:cubicBezTo>
                    <a:cubicBezTo>
                      <a:pt x="14280" y="14771"/>
                      <a:pt x="14258" y="14783"/>
                      <a:pt x="14238" y="14783"/>
                    </a:cubicBezTo>
                    <a:cubicBezTo>
                      <a:pt x="14174" y="14783"/>
                      <a:pt x="14137" y="14657"/>
                      <a:pt x="14031" y="14611"/>
                    </a:cubicBezTo>
                    <a:cubicBezTo>
                      <a:pt x="14021" y="14601"/>
                      <a:pt x="14021" y="14601"/>
                      <a:pt x="14021" y="14601"/>
                    </a:cubicBezTo>
                    <a:cubicBezTo>
                      <a:pt x="14051" y="14552"/>
                      <a:pt x="14061" y="14512"/>
                      <a:pt x="14061" y="14512"/>
                    </a:cubicBezTo>
                    <a:cubicBezTo>
                      <a:pt x="14061" y="14512"/>
                      <a:pt x="14061" y="14453"/>
                      <a:pt x="14061" y="14393"/>
                    </a:cubicBezTo>
                    <a:cubicBezTo>
                      <a:pt x="14070" y="14400"/>
                      <a:pt x="14081" y="14403"/>
                      <a:pt x="14092" y="14403"/>
                    </a:cubicBezTo>
                    <a:cubicBezTo>
                      <a:pt x="14117" y="14403"/>
                      <a:pt x="14146" y="14387"/>
                      <a:pt x="14180" y="14354"/>
                    </a:cubicBezTo>
                    <a:close/>
                    <a:moveTo>
                      <a:pt x="16383" y="14680"/>
                    </a:moveTo>
                    <a:cubicBezTo>
                      <a:pt x="16417" y="14680"/>
                      <a:pt x="16366" y="14740"/>
                      <a:pt x="16321" y="14800"/>
                    </a:cubicBezTo>
                    <a:cubicBezTo>
                      <a:pt x="16312" y="14800"/>
                      <a:pt x="16302" y="14780"/>
                      <a:pt x="16302" y="14750"/>
                    </a:cubicBezTo>
                    <a:cubicBezTo>
                      <a:pt x="16302" y="14740"/>
                      <a:pt x="16302" y="14730"/>
                      <a:pt x="16292" y="14711"/>
                    </a:cubicBezTo>
                    <a:cubicBezTo>
                      <a:pt x="16302" y="14711"/>
                      <a:pt x="16312" y="14701"/>
                      <a:pt x="16321" y="14701"/>
                    </a:cubicBezTo>
                    <a:cubicBezTo>
                      <a:pt x="16353" y="14686"/>
                      <a:pt x="16373" y="14680"/>
                      <a:pt x="16383" y="14680"/>
                    </a:cubicBezTo>
                    <a:close/>
                    <a:moveTo>
                      <a:pt x="13972" y="14681"/>
                    </a:moveTo>
                    <a:cubicBezTo>
                      <a:pt x="13972" y="14701"/>
                      <a:pt x="13981" y="14730"/>
                      <a:pt x="13962" y="14760"/>
                    </a:cubicBezTo>
                    <a:cubicBezTo>
                      <a:pt x="13942" y="14810"/>
                      <a:pt x="13862" y="14839"/>
                      <a:pt x="13793" y="14859"/>
                    </a:cubicBezTo>
                    <a:cubicBezTo>
                      <a:pt x="13803" y="14849"/>
                      <a:pt x="13813" y="14830"/>
                      <a:pt x="13833" y="14820"/>
                    </a:cubicBezTo>
                    <a:cubicBezTo>
                      <a:pt x="13882" y="14790"/>
                      <a:pt x="13932" y="14730"/>
                      <a:pt x="13972" y="14681"/>
                    </a:cubicBezTo>
                    <a:close/>
                    <a:moveTo>
                      <a:pt x="16431" y="14958"/>
                    </a:moveTo>
                    <a:cubicBezTo>
                      <a:pt x="16450" y="14998"/>
                      <a:pt x="16470" y="15048"/>
                      <a:pt x="16480" y="15087"/>
                    </a:cubicBezTo>
                    <a:cubicBezTo>
                      <a:pt x="16500" y="15147"/>
                      <a:pt x="16480" y="15157"/>
                      <a:pt x="16450" y="15167"/>
                    </a:cubicBezTo>
                    <a:cubicBezTo>
                      <a:pt x="16431" y="15147"/>
                      <a:pt x="16411" y="15167"/>
                      <a:pt x="16391" y="15137"/>
                    </a:cubicBezTo>
                    <a:cubicBezTo>
                      <a:pt x="16381" y="15117"/>
                      <a:pt x="16401" y="15048"/>
                      <a:pt x="16431" y="14958"/>
                    </a:cubicBezTo>
                    <a:close/>
                    <a:moveTo>
                      <a:pt x="11545" y="10687"/>
                    </a:moveTo>
                    <a:cubicBezTo>
                      <a:pt x="11551" y="10687"/>
                      <a:pt x="11566" y="10924"/>
                      <a:pt x="11582" y="10963"/>
                    </a:cubicBezTo>
                    <a:cubicBezTo>
                      <a:pt x="11602" y="10992"/>
                      <a:pt x="11602" y="11052"/>
                      <a:pt x="11612" y="11101"/>
                    </a:cubicBezTo>
                    <a:cubicBezTo>
                      <a:pt x="11612" y="11131"/>
                      <a:pt x="11612" y="11151"/>
                      <a:pt x="11612" y="11181"/>
                    </a:cubicBezTo>
                    <a:cubicBezTo>
                      <a:pt x="11612" y="11181"/>
                      <a:pt x="11612" y="11191"/>
                      <a:pt x="11612" y="11201"/>
                    </a:cubicBezTo>
                    <a:cubicBezTo>
                      <a:pt x="11612" y="11220"/>
                      <a:pt x="11615" y="11227"/>
                      <a:pt x="11620" y="11227"/>
                    </a:cubicBezTo>
                    <a:cubicBezTo>
                      <a:pt x="11629" y="11227"/>
                      <a:pt x="11643" y="11209"/>
                      <a:pt x="11661" y="11191"/>
                    </a:cubicBezTo>
                    <a:cubicBezTo>
                      <a:pt x="11671" y="11181"/>
                      <a:pt x="11681" y="11171"/>
                      <a:pt x="11681" y="11161"/>
                    </a:cubicBezTo>
                    <a:cubicBezTo>
                      <a:pt x="11701" y="11151"/>
                      <a:pt x="11711" y="11141"/>
                      <a:pt x="11731" y="11141"/>
                    </a:cubicBezTo>
                    <a:cubicBezTo>
                      <a:pt x="11745" y="11139"/>
                      <a:pt x="11752" y="11137"/>
                      <a:pt x="11755" y="11137"/>
                    </a:cubicBezTo>
                    <a:cubicBezTo>
                      <a:pt x="11764" y="11137"/>
                      <a:pt x="11726" y="11150"/>
                      <a:pt x="11711" y="11181"/>
                    </a:cubicBezTo>
                    <a:cubicBezTo>
                      <a:pt x="11701" y="11181"/>
                      <a:pt x="11701" y="11191"/>
                      <a:pt x="11701" y="11191"/>
                    </a:cubicBezTo>
                    <a:cubicBezTo>
                      <a:pt x="11701" y="11191"/>
                      <a:pt x="11701" y="11201"/>
                      <a:pt x="11691" y="11201"/>
                    </a:cubicBezTo>
                    <a:cubicBezTo>
                      <a:pt x="11661" y="11260"/>
                      <a:pt x="11641" y="11339"/>
                      <a:pt x="11641" y="11369"/>
                    </a:cubicBezTo>
                    <a:cubicBezTo>
                      <a:pt x="11641" y="11369"/>
                      <a:pt x="11641" y="11379"/>
                      <a:pt x="11641" y="11379"/>
                    </a:cubicBezTo>
                    <a:cubicBezTo>
                      <a:pt x="11645" y="11382"/>
                      <a:pt x="11649" y="11382"/>
                      <a:pt x="11654" y="11382"/>
                    </a:cubicBezTo>
                    <a:lnTo>
                      <a:pt x="11654" y="11382"/>
                    </a:lnTo>
                    <a:cubicBezTo>
                      <a:pt x="11662" y="11382"/>
                      <a:pt x="11671" y="11382"/>
                      <a:pt x="11671" y="11409"/>
                    </a:cubicBezTo>
                    <a:cubicBezTo>
                      <a:pt x="11681" y="11448"/>
                      <a:pt x="11721" y="11468"/>
                      <a:pt x="11760" y="11478"/>
                    </a:cubicBezTo>
                    <a:lnTo>
                      <a:pt x="11810" y="11478"/>
                    </a:lnTo>
                    <a:cubicBezTo>
                      <a:pt x="11820" y="11488"/>
                      <a:pt x="11820" y="11498"/>
                      <a:pt x="11810" y="11518"/>
                    </a:cubicBezTo>
                    <a:cubicBezTo>
                      <a:pt x="11800" y="11567"/>
                      <a:pt x="11770" y="11617"/>
                      <a:pt x="11741" y="11637"/>
                    </a:cubicBezTo>
                    <a:cubicBezTo>
                      <a:pt x="11741" y="11647"/>
                      <a:pt x="11741" y="11647"/>
                      <a:pt x="11741" y="11647"/>
                    </a:cubicBezTo>
                    <a:cubicBezTo>
                      <a:pt x="11704" y="11674"/>
                      <a:pt x="11726" y="11717"/>
                      <a:pt x="11775" y="11717"/>
                    </a:cubicBezTo>
                    <a:cubicBezTo>
                      <a:pt x="11780" y="11717"/>
                      <a:pt x="11785" y="11717"/>
                      <a:pt x="11790" y="11716"/>
                    </a:cubicBezTo>
                    <a:cubicBezTo>
                      <a:pt x="11810" y="11706"/>
                      <a:pt x="11830" y="11696"/>
                      <a:pt x="11850" y="11667"/>
                    </a:cubicBezTo>
                    <a:lnTo>
                      <a:pt x="11860" y="11667"/>
                    </a:lnTo>
                    <a:cubicBezTo>
                      <a:pt x="11871" y="11655"/>
                      <a:pt x="11879" y="11650"/>
                      <a:pt x="11886" y="11650"/>
                    </a:cubicBezTo>
                    <a:cubicBezTo>
                      <a:pt x="11891" y="11650"/>
                      <a:pt x="11895" y="11652"/>
                      <a:pt x="11899" y="11657"/>
                    </a:cubicBezTo>
                    <a:cubicBezTo>
                      <a:pt x="11919" y="11667"/>
                      <a:pt x="11949" y="11706"/>
                      <a:pt x="11998" y="11756"/>
                    </a:cubicBezTo>
                    <a:cubicBezTo>
                      <a:pt x="12068" y="11845"/>
                      <a:pt x="11909" y="11795"/>
                      <a:pt x="11869" y="11855"/>
                    </a:cubicBezTo>
                    <a:cubicBezTo>
                      <a:pt x="11856" y="11878"/>
                      <a:pt x="11852" y="11886"/>
                      <a:pt x="11849" y="11886"/>
                    </a:cubicBezTo>
                    <a:cubicBezTo>
                      <a:pt x="11842" y="11886"/>
                      <a:pt x="11840" y="11855"/>
                      <a:pt x="11780" y="11855"/>
                    </a:cubicBezTo>
                    <a:cubicBezTo>
                      <a:pt x="11691" y="11855"/>
                      <a:pt x="11760" y="11964"/>
                      <a:pt x="11750" y="12113"/>
                    </a:cubicBezTo>
                    <a:cubicBezTo>
                      <a:pt x="11746" y="12172"/>
                      <a:pt x="11766" y="12194"/>
                      <a:pt x="11789" y="12194"/>
                    </a:cubicBezTo>
                    <a:cubicBezTo>
                      <a:pt x="11819" y="12194"/>
                      <a:pt x="11855" y="12157"/>
                      <a:pt x="11850" y="12123"/>
                    </a:cubicBezTo>
                    <a:cubicBezTo>
                      <a:pt x="11830" y="12063"/>
                      <a:pt x="11800" y="12073"/>
                      <a:pt x="11919" y="12023"/>
                    </a:cubicBezTo>
                    <a:cubicBezTo>
                      <a:pt x="11953" y="12006"/>
                      <a:pt x="11968" y="11999"/>
                      <a:pt x="11971" y="11999"/>
                    </a:cubicBezTo>
                    <a:cubicBezTo>
                      <a:pt x="11978" y="11999"/>
                      <a:pt x="11913" y="12043"/>
                      <a:pt x="11899" y="12093"/>
                    </a:cubicBezTo>
                    <a:cubicBezTo>
                      <a:pt x="11884" y="12145"/>
                      <a:pt x="11920" y="12203"/>
                      <a:pt x="11960" y="12203"/>
                    </a:cubicBezTo>
                    <a:cubicBezTo>
                      <a:pt x="11973" y="12203"/>
                      <a:pt x="11986" y="12197"/>
                      <a:pt x="11998" y="12182"/>
                    </a:cubicBezTo>
                    <a:cubicBezTo>
                      <a:pt x="12012" y="12166"/>
                      <a:pt x="12025" y="12158"/>
                      <a:pt x="12037" y="12158"/>
                    </a:cubicBezTo>
                    <a:cubicBezTo>
                      <a:pt x="12062" y="12158"/>
                      <a:pt x="12084" y="12189"/>
                      <a:pt x="12098" y="12242"/>
                    </a:cubicBezTo>
                    <a:cubicBezTo>
                      <a:pt x="12102" y="12261"/>
                      <a:pt x="12102" y="12267"/>
                      <a:pt x="12100" y="12267"/>
                    </a:cubicBezTo>
                    <a:cubicBezTo>
                      <a:pt x="12094" y="12267"/>
                      <a:pt x="12074" y="12236"/>
                      <a:pt x="12057" y="12236"/>
                    </a:cubicBezTo>
                    <a:cubicBezTo>
                      <a:pt x="12050" y="12236"/>
                      <a:pt x="12043" y="12242"/>
                      <a:pt x="12038" y="12261"/>
                    </a:cubicBezTo>
                    <a:cubicBezTo>
                      <a:pt x="12018" y="12314"/>
                      <a:pt x="11976" y="12341"/>
                      <a:pt x="11939" y="12341"/>
                    </a:cubicBezTo>
                    <a:cubicBezTo>
                      <a:pt x="11920" y="12341"/>
                      <a:pt x="11903" y="12334"/>
                      <a:pt x="11889" y="12321"/>
                    </a:cubicBezTo>
                    <a:cubicBezTo>
                      <a:pt x="11877" y="12308"/>
                      <a:pt x="11866" y="12303"/>
                      <a:pt x="11855" y="12303"/>
                    </a:cubicBezTo>
                    <a:cubicBezTo>
                      <a:pt x="11830" y="12303"/>
                      <a:pt x="11802" y="12330"/>
                      <a:pt x="11741" y="12371"/>
                    </a:cubicBezTo>
                    <a:cubicBezTo>
                      <a:pt x="11711" y="12390"/>
                      <a:pt x="11711" y="12400"/>
                      <a:pt x="11711" y="12410"/>
                    </a:cubicBezTo>
                    <a:cubicBezTo>
                      <a:pt x="11711" y="12430"/>
                      <a:pt x="11731" y="12450"/>
                      <a:pt x="11750" y="12470"/>
                    </a:cubicBezTo>
                    <a:cubicBezTo>
                      <a:pt x="11780" y="12489"/>
                      <a:pt x="11810" y="12499"/>
                      <a:pt x="11820" y="12519"/>
                    </a:cubicBezTo>
                    <a:cubicBezTo>
                      <a:pt x="11711" y="12618"/>
                      <a:pt x="11879" y="12608"/>
                      <a:pt x="12028" y="12638"/>
                    </a:cubicBezTo>
                    <a:cubicBezTo>
                      <a:pt x="12042" y="12652"/>
                      <a:pt x="12046" y="12666"/>
                      <a:pt x="12054" y="12666"/>
                    </a:cubicBezTo>
                    <a:cubicBezTo>
                      <a:pt x="12058" y="12666"/>
                      <a:pt x="12062" y="12664"/>
                      <a:pt x="12068" y="12658"/>
                    </a:cubicBezTo>
                    <a:cubicBezTo>
                      <a:pt x="12078" y="12648"/>
                      <a:pt x="12078" y="12648"/>
                      <a:pt x="12088" y="12648"/>
                    </a:cubicBezTo>
                    <a:cubicBezTo>
                      <a:pt x="12098" y="12648"/>
                      <a:pt x="12098" y="12658"/>
                      <a:pt x="12107" y="12658"/>
                    </a:cubicBezTo>
                    <a:cubicBezTo>
                      <a:pt x="12137" y="12678"/>
                      <a:pt x="12167" y="12727"/>
                      <a:pt x="12217" y="12797"/>
                    </a:cubicBezTo>
                    <a:cubicBezTo>
                      <a:pt x="12261" y="12858"/>
                      <a:pt x="12249" y="12882"/>
                      <a:pt x="12225" y="12882"/>
                    </a:cubicBezTo>
                    <a:cubicBezTo>
                      <a:pt x="12206" y="12882"/>
                      <a:pt x="12180" y="12868"/>
                      <a:pt x="12167" y="12846"/>
                    </a:cubicBezTo>
                    <a:cubicBezTo>
                      <a:pt x="12162" y="12831"/>
                      <a:pt x="12159" y="12825"/>
                      <a:pt x="12156" y="12825"/>
                    </a:cubicBezTo>
                    <a:cubicBezTo>
                      <a:pt x="12150" y="12825"/>
                      <a:pt x="12152" y="12874"/>
                      <a:pt x="12137" y="12896"/>
                    </a:cubicBezTo>
                    <a:cubicBezTo>
                      <a:pt x="12130" y="12904"/>
                      <a:pt x="12121" y="12911"/>
                      <a:pt x="12109" y="12911"/>
                    </a:cubicBezTo>
                    <a:cubicBezTo>
                      <a:pt x="12091" y="12911"/>
                      <a:pt x="12065" y="12891"/>
                      <a:pt x="12028" y="12817"/>
                    </a:cubicBezTo>
                    <a:cubicBezTo>
                      <a:pt x="12013" y="12793"/>
                      <a:pt x="12000" y="12784"/>
                      <a:pt x="11987" y="12784"/>
                    </a:cubicBezTo>
                    <a:cubicBezTo>
                      <a:pt x="11943" y="12784"/>
                      <a:pt x="11919" y="12906"/>
                      <a:pt x="11919" y="12906"/>
                    </a:cubicBezTo>
                    <a:cubicBezTo>
                      <a:pt x="11919" y="12906"/>
                      <a:pt x="11879" y="12965"/>
                      <a:pt x="11820" y="13015"/>
                    </a:cubicBezTo>
                    <a:cubicBezTo>
                      <a:pt x="11770" y="13065"/>
                      <a:pt x="11949" y="13084"/>
                      <a:pt x="11998" y="13094"/>
                    </a:cubicBezTo>
                    <a:cubicBezTo>
                      <a:pt x="12058" y="13094"/>
                      <a:pt x="11988" y="13154"/>
                      <a:pt x="12028" y="13193"/>
                    </a:cubicBezTo>
                    <a:cubicBezTo>
                      <a:pt x="12032" y="13202"/>
                      <a:pt x="12038" y="13205"/>
                      <a:pt x="12045" y="13205"/>
                    </a:cubicBezTo>
                    <a:cubicBezTo>
                      <a:pt x="12055" y="13205"/>
                      <a:pt x="12066" y="13199"/>
                      <a:pt x="12078" y="13193"/>
                    </a:cubicBezTo>
                    <a:lnTo>
                      <a:pt x="12078" y="13193"/>
                    </a:lnTo>
                    <a:cubicBezTo>
                      <a:pt x="12078" y="13263"/>
                      <a:pt x="12008" y="13332"/>
                      <a:pt x="11939" y="13342"/>
                    </a:cubicBezTo>
                    <a:cubicBezTo>
                      <a:pt x="11939" y="13342"/>
                      <a:pt x="11939" y="13342"/>
                      <a:pt x="11939" y="13332"/>
                    </a:cubicBezTo>
                    <a:cubicBezTo>
                      <a:pt x="11919" y="13293"/>
                      <a:pt x="11909" y="13263"/>
                      <a:pt x="11869" y="13243"/>
                    </a:cubicBezTo>
                    <a:lnTo>
                      <a:pt x="11860" y="13243"/>
                    </a:lnTo>
                    <a:cubicBezTo>
                      <a:pt x="11857" y="13240"/>
                      <a:pt x="11854" y="13239"/>
                      <a:pt x="11852" y="13239"/>
                    </a:cubicBezTo>
                    <a:cubicBezTo>
                      <a:pt x="11845" y="13239"/>
                      <a:pt x="11840" y="13248"/>
                      <a:pt x="11840" y="13263"/>
                    </a:cubicBezTo>
                    <a:cubicBezTo>
                      <a:pt x="11830" y="13273"/>
                      <a:pt x="11840" y="13293"/>
                      <a:pt x="11840" y="13312"/>
                    </a:cubicBezTo>
                    <a:lnTo>
                      <a:pt x="11830" y="13312"/>
                    </a:lnTo>
                    <a:cubicBezTo>
                      <a:pt x="11793" y="13279"/>
                      <a:pt x="11758" y="13264"/>
                      <a:pt x="11727" y="13264"/>
                    </a:cubicBezTo>
                    <a:cubicBezTo>
                      <a:pt x="11664" y="13264"/>
                      <a:pt x="11611" y="13323"/>
                      <a:pt x="11572" y="13422"/>
                    </a:cubicBezTo>
                    <a:cubicBezTo>
                      <a:pt x="11560" y="13457"/>
                      <a:pt x="11560" y="13469"/>
                      <a:pt x="11567" y="13469"/>
                    </a:cubicBezTo>
                    <a:cubicBezTo>
                      <a:pt x="11582" y="13469"/>
                      <a:pt x="11634" y="13409"/>
                      <a:pt x="11680" y="13409"/>
                    </a:cubicBezTo>
                    <a:cubicBezTo>
                      <a:pt x="11699" y="13409"/>
                      <a:pt x="11717" y="13420"/>
                      <a:pt x="11731" y="13451"/>
                    </a:cubicBezTo>
                    <a:cubicBezTo>
                      <a:pt x="11770" y="13550"/>
                      <a:pt x="11889" y="13590"/>
                      <a:pt x="11988" y="13590"/>
                    </a:cubicBezTo>
                    <a:cubicBezTo>
                      <a:pt x="11998" y="13620"/>
                      <a:pt x="11998" y="13650"/>
                      <a:pt x="12028" y="13689"/>
                    </a:cubicBezTo>
                    <a:cubicBezTo>
                      <a:pt x="12041" y="13710"/>
                      <a:pt x="12051" y="13718"/>
                      <a:pt x="12060" y="13718"/>
                    </a:cubicBezTo>
                    <a:cubicBezTo>
                      <a:pt x="12086" y="13718"/>
                      <a:pt x="12103" y="13649"/>
                      <a:pt x="12147" y="13590"/>
                    </a:cubicBezTo>
                    <a:cubicBezTo>
                      <a:pt x="12155" y="13578"/>
                      <a:pt x="12162" y="13572"/>
                      <a:pt x="12168" y="13572"/>
                    </a:cubicBezTo>
                    <a:cubicBezTo>
                      <a:pt x="12203" y="13572"/>
                      <a:pt x="12221" y="13727"/>
                      <a:pt x="12246" y="13769"/>
                    </a:cubicBezTo>
                    <a:cubicBezTo>
                      <a:pt x="12266" y="13808"/>
                      <a:pt x="12306" y="13749"/>
                      <a:pt x="12365" y="13888"/>
                    </a:cubicBezTo>
                    <a:cubicBezTo>
                      <a:pt x="12335" y="13897"/>
                      <a:pt x="12306" y="13917"/>
                      <a:pt x="12276" y="13927"/>
                    </a:cubicBezTo>
                    <a:cubicBezTo>
                      <a:pt x="12276" y="13937"/>
                      <a:pt x="12266" y="13937"/>
                      <a:pt x="12256" y="13937"/>
                    </a:cubicBezTo>
                    <a:cubicBezTo>
                      <a:pt x="12246" y="13897"/>
                      <a:pt x="12236" y="13848"/>
                      <a:pt x="12217" y="13838"/>
                    </a:cubicBezTo>
                    <a:cubicBezTo>
                      <a:pt x="12208" y="13833"/>
                      <a:pt x="12199" y="13830"/>
                      <a:pt x="12192" y="13830"/>
                    </a:cubicBezTo>
                    <a:cubicBezTo>
                      <a:pt x="12156" y="13830"/>
                      <a:pt x="12136" y="13884"/>
                      <a:pt x="12177" y="13957"/>
                    </a:cubicBezTo>
                    <a:cubicBezTo>
                      <a:pt x="12154" y="13957"/>
                      <a:pt x="12129" y="13955"/>
                      <a:pt x="12103" y="13955"/>
                    </a:cubicBezTo>
                    <a:cubicBezTo>
                      <a:pt x="12049" y="13955"/>
                      <a:pt x="11985" y="13964"/>
                      <a:pt x="11899" y="14016"/>
                    </a:cubicBezTo>
                    <a:cubicBezTo>
                      <a:pt x="11737" y="14114"/>
                      <a:pt x="11727" y="14211"/>
                      <a:pt x="11681" y="14211"/>
                    </a:cubicBezTo>
                    <a:cubicBezTo>
                      <a:pt x="11670" y="14211"/>
                      <a:pt x="11658" y="14206"/>
                      <a:pt x="11641" y="14195"/>
                    </a:cubicBezTo>
                    <a:cubicBezTo>
                      <a:pt x="11627" y="14183"/>
                      <a:pt x="11612" y="14177"/>
                      <a:pt x="11595" y="14177"/>
                    </a:cubicBezTo>
                    <a:cubicBezTo>
                      <a:pt x="11518" y="14177"/>
                      <a:pt x="11410" y="14300"/>
                      <a:pt x="11255" y="14463"/>
                    </a:cubicBezTo>
                    <a:cubicBezTo>
                      <a:pt x="11149" y="14568"/>
                      <a:pt x="11184" y="14612"/>
                      <a:pt x="11245" y="14612"/>
                    </a:cubicBezTo>
                    <a:cubicBezTo>
                      <a:pt x="11293" y="14612"/>
                      <a:pt x="11358" y="14585"/>
                      <a:pt x="11384" y="14542"/>
                    </a:cubicBezTo>
                    <a:cubicBezTo>
                      <a:pt x="11396" y="14517"/>
                      <a:pt x="11404" y="14507"/>
                      <a:pt x="11410" y="14507"/>
                    </a:cubicBezTo>
                    <a:cubicBezTo>
                      <a:pt x="11428" y="14507"/>
                      <a:pt x="11428" y="14594"/>
                      <a:pt x="11473" y="14631"/>
                    </a:cubicBezTo>
                    <a:cubicBezTo>
                      <a:pt x="11493" y="14655"/>
                      <a:pt x="11518" y="14674"/>
                      <a:pt x="11551" y="14674"/>
                    </a:cubicBezTo>
                    <a:cubicBezTo>
                      <a:pt x="11599" y="14674"/>
                      <a:pt x="11666" y="14632"/>
                      <a:pt x="11760" y="14502"/>
                    </a:cubicBezTo>
                    <a:cubicBezTo>
                      <a:pt x="11796" y="14453"/>
                      <a:pt x="11830" y="14434"/>
                      <a:pt x="11860" y="14434"/>
                    </a:cubicBezTo>
                    <a:cubicBezTo>
                      <a:pt x="11966" y="14434"/>
                      <a:pt x="12038" y="14661"/>
                      <a:pt x="12038" y="14661"/>
                    </a:cubicBezTo>
                    <a:cubicBezTo>
                      <a:pt x="12038" y="14661"/>
                      <a:pt x="12127" y="14780"/>
                      <a:pt x="12276" y="14869"/>
                    </a:cubicBezTo>
                    <a:cubicBezTo>
                      <a:pt x="12415" y="14968"/>
                      <a:pt x="11949" y="14998"/>
                      <a:pt x="11820" y="15008"/>
                    </a:cubicBezTo>
                    <a:cubicBezTo>
                      <a:pt x="11681" y="15018"/>
                      <a:pt x="11860" y="15127"/>
                      <a:pt x="11760" y="15206"/>
                    </a:cubicBezTo>
                    <a:cubicBezTo>
                      <a:pt x="11743" y="15220"/>
                      <a:pt x="11723" y="15226"/>
                      <a:pt x="11701" y="15226"/>
                    </a:cubicBezTo>
                    <a:cubicBezTo>
                      <a:pt x="11590" y="15226"/>
                      <a:pt x="11419" y="15090"/>
                      <a:pt x="11255" y="15058"/>
                    </a:cubicBezTo>
                    <a:cubicBezTo>
                      <a:pt x="11203" y="15051"/>
                      <a:pt x="11160" y="15046"/>
                      <a:pt x="11121" y="15046"/>
                    </a:cubicBezTo>
                    <a:cubicBezTo>
                      <a:pt x="11048" y="15046"/>
                      <a:pt x="10992" y="15062"/>
                      <a:pt x="10928" y="15107"/>
                    </a:cubicBezTo>
                    <a:cubicBezTo>
                      <a:pt x="10908" y="15088"/>
                      <a:pt x="10893" y="15077"/>
                      <a:pt x="10877" y="15077"/>
                    </a:cubicBezTo>
                    <a:cubicBezTo>
                      <a:pt x="10868" y="15077"/>
                      <a:pt x="10859" y="15080"/>
                      <a:pt x="10848" y="15087"/>
                    </a:cubicBezTo>
                    <a:cubicBezTo>
                      <a:pt x="10810" y="15125"/>
                      <a:pt x="10777" y="15139"/>
                      <a:pt x="10750" y="15139"/>
                    </a:cubicBezTo>
                    <a:cubicBezTo>
                      <a:pt x="10734" y="15139"/>
                      <a:pt x="10720" y="15134"/>
                      <a:pt x="10709" y="15127"/>
                    </a:cubicBezTo>
                    <a:cubicBezTo>
                      <a:pt x="10729" y="15097"/>
                      <a:pt x="10729" y="15087"/>
                      <a:pt x="10709" y="15087"/>
                    </a:cubicBezTo>
                    <a:lnTo>
                      <a:pt x="10699" y="15087"/>
                    </a:lnTo>
                    <a:cubicBezTo>
                      <a:pt x="10709" y="15077"/>
                      <a:pt x="10709" y="15077"/>
                      <a:pt x="10709" y="15077"/>
                    </a:cubicBezTo>
                    <a:cubicBezTo>
                      <a:pt x="10767" y="15039"/>
                      <a:pt x="10824" y="14908"/>
                      <a:pt x="10792" y="14908"/>
                    </a:cubicBezTo>
                    <a:cubicBezTo>
                      <a:pt x="10791" y="14908"/>
                      <a:pt x="10790" y="14908"/>
                      <a:pt x="10789" y="14909"/>
                    </a:cubicBezTo>
                    <a:cubicBezTo>
                      <a:pt x="10781" y="14911"/>
                      <a:pt x="10772" y="14913"/>
                      <a:pt x="10762" y="14913"/>
                    </a:cubicBezTo>
                    <a:cubicBezTo>
                      <a:pt x="10731" y="14913"/>
                      <a:pt x="10692" y="14901"/>
                      <a:pt x="10670" y="14879"/>
                    </a:cubicBezTo>
                    <a:cubicBezTo>
                      <a:pt x="10680" y="14869"/>
                      <a:pt x="10699" y="14859"/>
                      <a:pt x="10709" y="14849"/>
                    </a:cubicBezTo>
                    <a:cubicBezTo>
                      <a:pt x="10726" y="14800"/>
                      <a:pt x="10680" y="14743"/>
                      <a:pt x="10711" y="14743"/>
                    </a:cubicBezTo>
                    <a:cubicBezTo>
                      <a:pt x="10717" y="14743"/>
                      <a:pt x="10726" y="14745"/>
                      <a:pt x="10739" y="14750"/>
                    </a:cubicBezTo>
                    <a:cubicBezTo>
                      <a:pt x="10799" y="14780"/>
                      <a:pt x="10825" y="14856"/>
                      <a:pt x="10865" y="14856"/>
                    </a:cubicBezTo>
                    <a:cubicBezTo>
                      <a:pt x="10877" y="14856"/>
                      <a:pt x="10891" y="14849"/>
                      <a:pt x="10908" y="14830"/>
                    </a:cubicBezTo>
                    <a:cubicBezTo>
                      <a:pt x="10977" y="14750"/>
                      <a:pt x="10947" y="14740"/>
                      <a:pt x="10987" y="14701"/>
                    </a:cubicBezTo>
                    <a:cubicBezTo>
                      <a:pt x="11027" y="14661"/>
                      <a:pt x="11037" y="14661"/>
                      <a:pt x="11056" y="14631"/>
                    </a:cubicBezTo>
                    <a:cubicBezTo>
                      <a:pt x="11075" y="14604"/>
                      <a:pt x="11042" y="14551"/>
                      <a:pt x="11022" y="14551"/>
                    </a:cubicBezTo>
                    <a:cubicBezTo>
                      <a:pt x="11020" y="14551"/>
                      <a:pt x="11018" y="14551"/>
                      <a:pt x="11017" y="14552"/>
                    </a:cubicBezTo>
                    <a:cubicBezTo>
                      <a:pt x="10997" y="14572"/>
                      <a:pt x="11007" y="14631"/>
                      <a:pt x="10957" y="14671"/>
                    </a:cubicBezTo>
                    <a:cubicBezTo>
                      <a:pt x="10918" y="14691"/>
                      <a:pt x="10879" y="14732"/>
                      <a:pt x="10871" y="14732"/>
                    </a:cubicBezTo>
                    <a:cubicBezTo>
                      <a:pt x="10867" y="14732"/>
                      <a:pt x="10871" y="14721"/>
                      <a:pt x="10888" y="14691"/>
                    </a:cubicBezTo>
                    <a:cubicBezTo>
                      <a:pt x="10937" y="14592"/>
                      <a:pt x="10967" y="14601"/>
                      <a:pt x="10957" y="14532"/>
                    </a:cubicBezTo>
                    <a:cubicBezTo>
                      <a:pt x="10950" y="14473"/>
                      <a:pt x="10926" y="14404"/>
                      <a:pt x="10902" y="14404"/>
                    </a:cubicBezTo>
                    <a:cubicBezTo>
                      <a:pt x="10894" y="14404"/>
                      <a:pt x="10886" y="14412"/>
                      <a:pt x="10878" y="14433"/>
                    </a:cubicBezTo>
                    <a:cubicBezTo>
                      <a:pt x="10848" y="14522"/>
                      <a:pt x="10898" y="14542"/>
                      <a:pt x="10828" y="14611"/>
                    </a:cubicBezTo>
                    <a:cubicBezTo>
                      <a:pt x="10809" y="14631"/>
                      <a:pt x="10791" y="14641"/>
                      <a:pt x="10778" y="14641"/>
                    </a:cubicBezTo>
                    <a:cubicBezTo>
                      <a:pt x="10751" y="14641"/>
                      <a:pt x="10742" y="14601"/>
                      <a:pt x="10769" y="14522"/>
                    </a:cubicBezTo>
                    <a:cubicBezTo>
                      <a:pt x="10809" y="14434"/>
                      <a:pt x="10862" y="14359"/>
                      <a:pt x="10839" y="14359"/>
                    </a:cubicBezTo>
                    <a:cubicBezTo>
                      <a:pt x="10834" y="14359"/>
                      <a:pt x="10824" y="14364"/>
                      <a:pt x="10809" y="14373"/>
                    </a:cubicBezTo>
                    <a:cubicBezTo>
                      <a:pt x="10739" y="14423"/>
                      <a:pt x="10759" y="14413"/>
                      <a:pt x="10719" y="14482"/>
                    </a:cubicBezTo>
                    <a:cubicBezTo>
                      <a:pt x="10691" y="14533"/>
                      <a:pt x="10625" y="14656"/>
                      <a:pt x="10607" y="14656"/>
                    </a:cubicBezTo>
                    <a:cubicBezTo>
                      <a:pt x="10600" y="14656"/>
                      <a:pt x="10599" y="14638"/>
                      <a:pt x="10610" y="14592"/>
                    </a:cubicBezTo>
                    <a:cubicBezTo>
                      <a:pt x="10650" y="14423"/>
                      <a:pt x="10660" y="14463"/>
                      <a:pt x="10699" y="14354"/>
                    </a:cubicBezTo>
                    <a:cubicBezTo>
                      <a:pt x="10729" y="14254"/>
                      <a:pt x="10729" y="14145"/>
                      <a:pt x="10769" y="14135"/>
                    </a:cubicBezTo>
                    <a:cubicBezTo>
                      <a:pt x="10777" y="14131"/>
                      <a:pt x="10785" y="14130"/>
                      <a:pt x="10794" y="14130"/>
                    </a:cubicBezTo>
                    <a:cubicBezTo>
                      <a:pt x="10828" y="14130"/>
                      <a:pt x="10864" y="14155"/>
                      <a:pt x="10888" y="14155"/>
                    </a:cubicBezTo>
                    <a:cubicBezTo>
                      <a:pt x="10914" y="14155"/>
                      <a:pt x="10940" y="14071"/>
                      <a:pt x="10906" y="14071"/>
                    </a:cubicBezTo>
                    <a:cubicBezTo>
                      <a:pt x="10901" y="14071"/>
                      <a:pt x="10895" y="14072"/>
                      <a:pt x="10888" y="14076"/>
                    </a:cubicBezTo>
                    <a:cubicBezTo>
                      <a:pt x="10866" y="14085"/>
                      <a:pt x="10839" y="14095"/>
                      <a:pt x="10821" y="14095"/>
                    </a:cubicBezTo>
                    <a:cubicBezTo>
                      <a:pt x="10799" y="14095"/>
                      <a:pt x="10794" y="14078"/>
                      <a:pt x="10838" y="14016"/>
                    </a:cubicBezTo>
                    <a:cubicBezTo>
                      <a:pt x="10912" y="13926"/>
                      <a:pt x="10965" y="13870"/>
                      <a:pt x="10948" y="13870"/>
                    </a:cubicBezTo>
                    <a:cubicBezTo>
                      <a:pt x="10945" y="13870"/>
                      <a:pt x="10938" y="13872"/>
                      <a:pt x="10928" y="13878"/>
                    </a:cubicBezTo>
                    <a:cubicBezTo>
                      <a:pt x="10878" y="13897"/>
                      <a:pt x="10789" y="14026"/>
                      <a:pt x="10769" y="14036"/>
                    </a:cubicBezTo>
                    <a:cubicBezTo>
                      <a:pt x="10758" y="14040"/>
                      <a:pt x="10744" y="14048"/>
                      <a:pt x="10734" y="14048"/>
                    </a:cubicBezTo>
                    <a:cubicBezTo>
                      <a:pt x="10719" y="14048"/>
                      <a:pt x="10716" y="14026"/>
                      <a:pt x="10759" y="13927"/>
                    </a:cubicBezTo>
                    <a:cubicBezTo>
                      <a:pt x="10828" y="13769"/>
                      <a:pt x="10809" y="13759"/>
                      <a:pt x="10838" y="13709"/>
                    </a:cubicBezTo>
                    <a:cubicBezTo>
                      <a:pt x="10854" y="13671"/>
                      <a:pt x="10857" y="13585"/>
                      <a:pt x="10886" y="13585"/>
                    </a:cubicBezTo>
                    <a:cubicBezTo>
                      <a:pt x="10894" y="13585"/>
                      <a:pt x="10904" y="13592"/>
                      <a:pt x="10918" y="13610"/>
                    </a:cubicBezTo>
                    <a:cubicBezTo>
                      <a:pt x="10955" y="13659"/>
                      <a:pt x="10980" y="13697"/>
                      <a:pt x="11006" y="13697"/>
                    </a:cubicBezTo>
                    <a:cubicBezTo>
                      <a:pt x="11022" y="13697"/>
                      <a:pt x="11038" y="13683"/>
                      <a:pt x="11056" y="13650"/>
                    </a:cubicBezTo>
                    <a:cubicBezTo>
                      <a:pt x="11106" y="13570"/>
                      <a:pt x="11086" y="13481"/>
                      <a:pt x="11165" y="13461"/>
                    </a:cubicBezTo>
                    <a:cubicBezTo>
                      <a:pt x="11245" y="13441"/>
                      <a:pt x="11275" y="13431"/>
                      <a:pt x="11275" y="13392"/>
                    </a:cubicBezTo>
                    <a:cubicBezTo>
                      <a:pt x="11275" y="13372"/>
                      <a:pt x="11275" y="13332"/>
                      <a:pt x="11265" y="13303"/>
                    </a:cubicBezTo>
                    <a:cubicBezTo>
                      <a:pt x="11248" y="13286"/>
                      <a:pt x="11232" y="13270"/>
                      <a:pt x="11211" y="13270"/>
                    </a:cubicBezTo>
                    <a:cubicBezTo>
                      <a:pt x="11206" y="13270"/>
                      <a:pt x="11201" y="13271"/>
                      <a:pt x="11195" y="13273"/>
                    </a:cubicBezTo>
                    <a:cubicBezTo>
                      <a:pt x="11126" y="13312"/>
                      <a:pt x="11146" y="13322"/>
                      <a:pt x="11086" y="13412"/>
                    </a:cubicBezTo>
                    <a:cubicBezTo>
                      <a:pt x="11058" y="13463"/>
                      <a:pt x="11023" y="13491"/>
                      <a:pt x="11002" y="13491"/>
                    </a:cubicBezTo>
                    <a:cubicBezTo>
                      <a:pt x="10986" y="13491"/>
                      <a:pt x="10979" y="13475"/>
                      <a:pt x="10987" y="13441"/>
                    </a:cubicBezTo>
                    <a:cubicBezTo>
                      <a:pt x="11001" y="13386"/>
                      <a:pt x="10995" y="13316"/>
                      <a:pt x="10967" y="13316"/>
                    </a:cubicBezTo>
                    <a:cubicBezTo>
                      <a:pt x="10955" y="13316"/>
                      <a:pt x="10939" y="13329"/>
                      <a:pt x="10918" y="13362"/>
                    </a:cubicBezTo>
                    <a:cubicBezTo>
                      <a:pt x="10858" y="13471"/>
                      <a:pt x="10838" y="13471"/>
                      <a:pt x="10759" y="13550"/>
                    </a:cubicBezTo>
                    <a:cubicBezTo>
                      <a:pt x="10722" y="13583"/>
                      <a:pt x="10676" y="13600"/>
                      <a:pt x="10650" y="13600"/>
                    </a:cubicBezTo>
                    <a:cubicBezTo>
                      <a:pt x="10620" y="13600"/>
                      <a:pt x="10616" y="13578"/>
                      <a:pt x="10680" y="13531"/>
                    </a:cubicBezTo>
                    <a:cubicBezTo>
                      <a:pt x="10789" y="13451"/>
                      <a:pt x="10828" y="13402"/>
                      <a:pt x="10828" y="13382"/>
                    </a:cubicBezTo>
                    <a:cubicBezTo>
                      <a:pt x="10820" y="13357"/>
                      <a:pt x="10833" y="13274"/>
                      <a:pt x="10776" y="13274"/>
                    </a:cubicBezTo>
                    <a:cubicBezTo>
                      <a:pt x="10766" y="13274"/>
                      <a:pt x="10754" y="13277"/>
                      <a:pt x="10739" y="13283"/>
                    </a:cubicBezTo>
                    <a:cubicBezTo>
                      <a:pt x="10698" y="13301"/>
                      <a:pt x="10660" y="13313"/>
                      <a:pt x="10636" y="13313"/>
                    </a:cubicBezTo>
                    <a:cubicBezTo>
                      <a:pt x="10608" y="13313"/>
                      <a:pt x="10602" y="13296"/>
                      <a:pt x="10640" y="13253"/>
                    </a:cubicBezTo>
                    <a:cubicBezTo>
                      <a:pt x="10692" y="13184"/>
                      <a:pt x="10736" y="13130"/>
                      <a:pt x="10799" y="13130"/>
                    </a:cubicBezTo>
                    <a:cubicBezTo>
                      <a:pt x="10808" y="13130"/>
                      <a:pt x="10818" y="13131"/>
                      <a:pt x="10828" y="13134"/>
                    </a:cubicBezTo>
                    <a:cubicBezTo>
                      <a:pt x="10886" y="13148"/>
                      <a:pt x="10944" y="13179"/>
                      <a:pt x="10986" y="13179"/>
                    </a:cubicBezTo>
                    <a:cubicBezTo>
                      <a:pt x="11002" y="13179"/>
                      <a:pt x="11016" y="13174"/>
                      <a:pt x="11027" y="13164"/>
                    </a:cubicBezTo>
                    <a:cubicBezTo>
                      <a:pt x="11056" y="13124"/>
                      <a:pt x="11086" y="13104"/>
                      <a:pt x="11126" y="13094"/>
                    </a:cubicBezTo>
                    <a:cubicBezTo>
                      <a:pt x="11126" y="13084"/>
                      <a:pt x="11136" y="13074"/>
                      <a:pt x="11146" y="13074"/>
                    </a:cubicBezTo>
                    <a:cubicBezTo>
                      <a:pt x="11185" y="13074"/>
                      <a:pt x="11225" y="13055"/>
                      <a:pt x="11235" y="13035"/>
                    </a:cubicBezTo>
                    <a:cubicBezTo>
                      <a:pt x="11235" y="13025"/>
                      <a:pt x="11235" y="13005"/>
                      <a:pt x="11215" y="12995"/>
                    </a:cubicBezTo>
                    <a:cubicBezTo>
                      <a:pt x="11165" y="12946"/>
                      <a:pt x="11126" y="12827"/>
                      <a:pt x="11126" y="12827"/>
                    </a:cubicBezTo>
                    <a:cubicBezTo>
                      <a:pt x="11126" y="12827"/>
                      <a:pt x="11132" y="12701"/>
                      <a:pt x="11106" y="12701"/>
                    </a:cubicBezTo>
                    <a:cubicBezTo>
                      <a:pt x="11099" y="12701"/>
                      <a:pt x="11089" y="12711"/>
                      <a:pt x="11076" y="12737"/>
                    </a:cubicBezTo>
                    <a:cubicBezTo>
                      <a:pt x="11026" y="12838"/>
                      <a:pt x="10990" y="12903"/>
                      <a:pt x="10968" y="12903"/>
                    </a:cubicBezTo>
                    <a:cubicBezTo>
                      <a:pt x="10964" y="12903"/>
                      <a:pt x="10960" y="12901"/>
                      <a:pt x="10957" y="12896"/>
                    </a:cubicBezTo>
                    <a:cubicBezTo>
                      <a:pt x="10942" y="12874"/>
                      <a:pt x="10939" y="12829"/>
                      <a:pt x="10929" y="12829"/>
                    </a:cubicBezTo>
                    <a:cubicBezTo>
                      <a:pt x="10926" y="12829"/>
                      <a:pt x="10923" y="12834"/>
                      <a:pt x="10918" y="12846"/>
                    </a:cubicBezTo>
                    <a:cubicBezTo>
                      <a:pt x="10909" y="12868"/>
                      <a:pt x="10885" y="12882"/>
                      <a:pt x="10867" y="12882"/>
                    </a:cubicBezTo>
                    <a:cubicBezTo>
                      <a:pt x="10843" y="12882"/>
                      <a:pt x="10829" y="12858"/>
                      <a:pt x="10868" y="12797"/>
                    </a:cubicBezTo>
                    <a:cubicBezTo>
                      <a:pt x="10933" y="12716"/>
                      <a:pt x="10971" y="12648"/>
                      <a:pt x="11005" y="12648"/>
                    </a:cubicBezTo>
                    <a:cubicBezTo>
                      <a:pt x="11012" y="12648"/>
                      <a:pt x="11020" y="12651"/>
                      <a:pt x="11027" y="12658"/>
                    </a:cubicBezTo>
                    <a:cubicBezTo>
                      <a:pt x="11032" y="12663"/>
                      <a:pt x="11036" y="12666"/>
                      <a:pt x="11040" y="12666"/>
                    </a:cubicBezTo>
                    <a:cubicBezTo>
                      <a:pt x="11056" y="12666"/>
                      <a:pt x="11061" y="12616"/>
                      <a:pt x="11126" y="12559"/>
                    </a:cubicBezTo>
                    <a:cubicBezTo>
                      <a:pt x="11146" y="12539"/>
                      <a:pt x="11165" y="12539"/>
                      <a:pt x="11175" y="12529"/>
                    </a:cubicBezTo>
                    <a:cubicBezTo>
                      <a:pt x="11184" y="12527"/>
                      <a:pt x="11193" y="12526"/>
                      <a:pt x="11201" y="12526"/>
                    </a:cubicBezTo>
                    <a:cubicBezTo>
                      <a:pt x="11215" y="12526"/>
                      <a:pt x="11229" y="12528"/>
                      <a:pt x="11241" y="12528"/>
                    </a:cubicBezTo>
                    <a:cubicBezTo>
                      <a:pt x="11253" y="12528"/>
                      <a:pt x="11264" y="12527"/>
                      <a:pt x="11275" y="12519"/>
                    </a:cubicBezTo>
                    <a:cubicBezTo>
                      <a:pt x="11275" y="12509"/>
                      <a:pt x="11294" y="12499"/>
                      <a:pt x="11304" y="12489"/>
                    </a:cubicBezTo>
                    <a:cubicBezTo>
                      <a:pt x="11354" y="12460"/>
                      <a:pt x="11423" y="12420"/>
                      <a:pt x="11354" y="12371"/>
                    </a:cubicBezTo>
                    <a:cubicBezTo>
                      <a:pt x="11344" y="12361"/>
                      <a:pt x="11334" y="12361"/>
                      <a:pt x="11334" y="12351"/>
                    </a:cubicBezTo>
                    <a:cubicBezTo>
                      <a:pt x="11288" y="12324"/>
                      <a:pt x="11259" y="12307"/>
                      <a:pt x="11236" y="12307"/>
                    </a:cubicBezTo>
                    <a:cubicBezTo>
                      <a:pt x="11225" y="12307"/>
                      <a:pt x="11215" y="12311"/>
                      <a:pt x="11205" y="12321"/>
                    </a:cubicBezTo>
                    <a:cubicBezTo>
                      <a:pt x="11180" y="12346"/>
                      <a:pt x="11138" y="12380"/>
                      <a:pt x="11106" y="12380"/>
                    </a:cubicBezTo>
                    <a:cubicBezTo>
                      <a:pt x="11088" y="12380"/>
                      <a:pt x="11073" y="12369"/>
                      <a:pt x="11066" y="12341"/>
                    </a:cubicBezTo>
                    <a:cubicBezTo>
                      <a:pt x="11037" y="12261"/>
                      <a:pt x="10977" y="12321"/>
                      <a:pt x="10997" y="12242"/>
                    </a:cubicBezTo>
                    <a:cubicBezTo>
                      <a:pt x="11012" y="12180"/>
                      <a:pt x="11033" y="12113"/>
                      <a:pt x="11065" y="12113"/>
                    </a:cubicBezTo>
                    <a:cubicBezTo>
                      <a:pt x="11075" y="12113"/>
                      <a:pt x="11085" y="12119"/>
                      <a:pt x="11096" y="12133"/>
                    </a:cubicBezTo>
                    <a:cubicBezTo>
                      <a:pt x="11116" y="12157"/>
                      <a:pt x="11133" y="12172"/>
                      <a:pt x="11143" y="12172"/>
                    </a:cubicBezTo>
                    <a:cubicBezTo>
                      <a:pt x="11153" y="12172"/>
                      <a:pt x="11156" y="12157"/>
                      <a:pt x="11146" y="12123"/>
                    </a:cubicBezTo>
                    <a:cubicBezTo>
                      <a:pt x="11129" y="12066"/>
                      <a:pt x="11033" y="11969"/>
                      <a:pt x="11065" y="11969"/>
                    </a:cubicBezTo>
                    <a:cubicBezTo>
                      <a:pt x="11072" y="11969"/>
                      <a:pt x="11085" y="11973"/>
                      <a:pt x="11106" y="11984"/>
                    </a:cubicBezTo>
                    <a:cubicBezTo>
                      <a:pt x="11225" y="12033"/>
                      <a:pt x="11265" y="12063"/>
                      <a:pt x="11245" y="12123"/>
                    </a:cubicBezTo>
                    <a:cubicBezTo>
                      <a:pt x="11234" y="12157"/>
                      <a:pt x="11270" y="12194"/>
                      <a:pt x="11303" y="12194"/>
                    </a:cubicBezTo>
                    <a:cubicBezTo>
                      <a:pt x="11327" y="12194"/>
                      <a:pt x="11348" y="12172"/>
                      <a:pt x="11344" y="12113"/>
                    </a:cubicBezTo>
                    <a:cubicBezTo>
                      <a:pt x="11324" y="11964"/>
                      <a:pt x="11354" y="11865"/>
                      <a:pt x="11265" y="11865"/>
                    </a:cubicBezTo>
                    <a:cubicBezTo>
                      <a:pt x="11251" y="11866"/>
                      <a:pt x="11239" y="11867"/>
                      <a:pt x="11230" y="11867"/>
                    </a:cubicBezTo>
                    <a:cubicBezTo>
                      <a:pt x="11183" y="11867"/>
                      <a:pt x="11199" y="11844"/>
                      <a:pt x="11165" y="11786"/>
                    </a:cubicBezTo>
                    <a:cubicBezTo>
                      <a:pt x="11126" y="11726"/>
                      <a:pt x="11007" y="11795"/>
                      <a:pt x="11076" y="11706"/>
                    </a:cubicBezTo>
                    <a:cubicBezTo>
                      <a:pt x="11099" y="11684"/>
                      <a:pt x="11118" y="11675"/>
                      <a:pt x="11134" y="11675"/>
                    </a:cubicBezTo>
                    <a:cubicBezTo>
                      <a:pt x="11174" y="11675"/>
                      <a:pt x="11199" y="11726"/>
                      <a:pt x="11235" y="11726"/>
                    </a:cubicBezTo>
                    <a:cubicBezTo>
                      <a:pt x="11284" y="11726"/>
                      <a:pt x="11324" y="11607"/>
                      <a:pt x="11275" y="11567"/>
                    </a:cubicBezTo>
                    <a:cubicBezTo>
                      <a:pt x="11221" y="11541"/>
                      <a:pt x="11247" y="11506"/>
                      <a:pt x="11282" y="11506"/>
                    </a:cubicBezTo>
                    <a:cubicBezTo>
                      <a:pt x="11286" y="11506"/>
                      <a:pt x="11290" y="11507"/>
                      <a:pt x="11294" y="11508"/>
                    </a:cubicBezTo>
                    <a:cubicBezTo>
                      <a:pt x="11303" y="11514"/>
                      <a:pt x="11318" y="11517"/>
                      <a:pt x="11333" y="11517"/>
                    </a:cubicBezTo>
                    <a:cubicBezTo>
                      <a:pt x="11367" y="11517"/>
                      <a:pt x="11404" y="11500"/>
                      <a:pt x="11384" y="11458"/>
                    </a:cubicBezTo>
                    <a:cubicBezTo>
                      <a:pt x="11344" y="11379"/>
                      <a:pt x="11443" y="11349"/>
                      <a:pt x="11453" y="11329"/>
                    </a:cubicBezTo>
                    <a:cubicBezTo>
                      <a:pt x="11453" y="11319"/>
                      <a:pt x="11443" y="11310"/>
                      <a:pt x="11443" y="11300"/>
                    </a:cubicBezTo>
                    <a:cubicBezTo>
                      <a:pt x="11423" y="11280"/>
                      <a:pt x="11403" y="11260"/>
                      <a:pt x="11384" y="11260"/>
                    </a:cubicBezTo>
                    <a:cubicBezTo>
                      <a:pt x="11381" y="11261"/>
                      <a:pt x="11377" y="11261"/>
                      <a:pt x="11374" y="11261"/>
                    </a:cubicBezTo>
                    <a:cubicBezTo>
                      <a:pt x="11341" y="11261"/>
                      <a:pt x="11314" y="11219"/>
                      <a:pt x="11352" y="11219"/>
                    </a:cubicBezTo>
                    <a:cubicBezTo>
                      <a:pt x="11355" y="11219"/>
                      <a:pt x="11359" y="11220"/>
                      <a:pt x="11364" y="11220"/>
                    </a:cubicBezTo>
                    <a:cubicBezTo>
                      <a:pt x="11405" y="11226"/>
                      <a:pt x="11429" y="11242"/>
                      <a:pt x="11443" y="11242"/>
                    </a:cubicBezTo>
                    <a:cubicBezTo>
                      <a:pt x="11453" y="11242"/>
                      <a:pt x="11459" y="11235"/>
                      <a:pt x="11463" y="11210"/>
                    </a:cubicBezTo>
                    <a:cubicBezTo>
                      <a:pt x="11463" y="11210"/>
                      <a:pt x="11463" y="11210"/>
                      <a:pt x="11463" y="11201"/>
                    </a:cubicBezTo>
                    <a:cubicBezTo>
                      <a:pt x="11463" y="11201"/>
                      <a:pt x="11463" y="11191"/>
                      <a:pt x="11463" y="11191"/>
                    </a:cubicBezTo>
                    <a:cubicBezTo>
                      <a:pt x="11463" y="11121"/>
                      <a:pt x="11453" y="11121"/>
                      <a:pt x="11473" y="11072"/>
                    </a:cubicBezTo>
                    <a:cubicBezTo>
                      <a:pt x="11495" y="11034"/>
                      <a:pt x="11523" y="10835"/>
                      <a:pt x="11536" y="10835"/>
                    </a:cubicBezTo>
                    <a:cubicBezTo>
                      <a:pt x="11540" y="10835"/>
                      <a:pt x="11542" y="10856"/>
                      <a:pt x="11542" y="10913"/>
                    </a:cubicBezTo>
                    <a:lnTo>
                      <a:pt x="11542" y="10754"/>
                    </a:lnTo>
                    <a:cubicBezTo>
                      <a:pt x="11542" y="10706"/>
                      <a:pt x="11543" y="10687"/>
                      <a:pt x="11545" y="10687"/>
                    </a:cubicBezTo>
                    <a:close/>
                    <a:moveTo>
                      <a:pt x="10759" y="15276"/>
                    </a:moveTo>
                    <a:cubicBezTo>
                      <a:pt x="10749" y="15305"/>
                      <a:pt x="10729" y="15345"/>
                      <a:pt x="10719" y="15375"/>
                    </a:cubicBezTo>
                    <a:cubicBezTo>
                      <a:pt x="10709" y="15315"/>
                      <a:pt x="10699" y="15276"/>
                      <a:pt x="10759" y="15276"/>
                    </a:cubicBezTo>
                    <a:close/>
                    <a:moveTo>
                      <a:pt x="10848" y="15405"/>
                    </a:moveTo>
                    <a:cubicBezTo>
                      <a:pt x="10848" y="15405"/>
                      <a:pt x="10858" y="15415"/>
                      <a:pt x="10858" y="15415"/>
                    </a:cubicBezTo>
                    <a:cubicBezTo>
                      <a:pt x="10854" y="15419"/>
                      <a:pt x="10852" y="15421"/>
                      <a:pt x="10850" y="15421"/>
                    </a:cubicBezTo>
                    <a:cubicBezTo>
                      <a:pt x="10848" y="15421"/>
                      <a:pt x="10848" y="15416"/>
                      <a:pt x="10848" y="15405"/>
                    </a:cubicBezTo>
                    <a:close/>
                    <a:moveTo>
                      <a:pt x="15663" y="12792"/>
                    </a:moveTo>
                    <a:cubicBezTo>
                      <a:pt x="15666" y="12792"/>
                      <a:pt x="15667" y="12822"/>
                      <a:pt x="15667" y="12896"/>
                    </a:cubicBezTo>
                    <a:lnTo>
                      <a:pt x="15667" y="13114"/>
                    </a:lnTo>
                    <a:cubicBezTo>
                      <a:pt x="15667" y="13038"/>
                      <a:pt x="15671" y="13008"/>
                      <a:pt x="15678" y="13008"/>
                    </a:cubicBezTo>
                    <a:cubicBezTo>
                      <a:pt x="15699" y="13008"/>
                      <a:pt x="15746" y="13302"/>
                      <a:pt x="15776" y="13362"/>
                    </a:cubicBezTo>
                    <a:cubicBezTo>
                      <a:pt x="15806" y="13431"/>
                      <a:pt x="15786" y="13431"/>
                      <a:pt x="15796" y="13550"/>
                    </a:cubicBezTo>
                    <a:cubicBezTo>
                      <a:pt x="15800" y="13602"/>
                      <a:pt x="15806" y="13618"/>
                      <a:pt x="15821" y="13618"/>
                    </a:cubicBezTo>
                    <a:cubicBezTo>
                      <a:pt x="15840" y="13618"/>
                      <a:pt x="15873" y="13591"/>
                      <a:pt x="15935" y="13580"/>
                    </a:cubicBezTo>
                    <a:cubicBezTo>
                      <a:pt x="15941" y="13580"/>
                      <a:pt x="15947" y="13579"/>
                      <a:pt x="15953" y="13579"/>
                    </a:cubicBezTo>
                    <a:cubicBezTo>
                      <a:pt x="16026" y="13579"/>
                      <a:pt x="15970" y="13640"/>
                      <a:pt x="15915" y="13640"/>
                    </a:cubicBezTo>
                    <a:cubicBezTo>
                      <a:pt x="15912" y="13639"/>
                      <a:pt x="15909" y="13639"/>
                      <a:pt x="15906" y="13639"/>
                    </a:cubicBezTo>
                    <a:cubicBezTo>
                      <a:pt x="15849" y="13639"/>
                      <a:pt x="15796" y="13720"/>
                      <a:pt x="15806" y="13739"/>
                    </a:cubicBezTo>
                    <a:cubicBezTo>
                      <a:pt x="15826" y="13769"/>
                      <a:pt x="15965" y="13808"/>
                      <a:pt x="15915" y="13927"/>
                    </a:cubicBezTo>
                    <a:cubicBezTo>
                      <a:pt x="15881" y="13996"/>
                      <a:pt x="15927" y="14017"/>
                      <a:pt x="15978" y="14017"/>
                    </a:cubicBezTo>
                    <a:cubicBezTo>
                      <a:pt x="16001" y="14017"/>
                      <a:pt x="16025" y="14013"/>
                      <a:pt x="16044" y="14007"/>
                    </a:cubicBezTo>
                    <a:lnTo>
                      <a:pt x="16044" y="14007"/>
                    </a:lnTo>
                    <a:cubicBezTo>
                      <a:pt x="15994" y="14126"/>
                      <a:pt x="15935" y="14403"/>
                      <a:pt x="15895" y="14473"/>
                    </a:cubicBezTo>
                    <a:cubicBezTo>
                      <a:pt x="15826" y="14592"/>
                      <a:pt x="15865" y="14582"/>
                      <a:pt x="15846" y="14760"/>
                    </a:cubicBezTo>
                    <a:cubicBezTo>
                      <a:pt x="15837" y="14837"/>
                      <a:pt x="15823" y="14861"/>
                      <a:pt x="15792" y="14861"/>
                    </a:cubicBezTo>
                    <a:cubicBezTo>
                      <a:pt x="15753" y="14861"/>
                      <a:pt x="15686" y="14821"/>
                      <a:pt x="15568" y="14810"/>
                    </a:cubicBezTo>
                    <a:cubicBezTo>
                      <a:pt x="15546" y="14806"/>
                      <a:pt x="15528" y="14805"/>
                      <a:pt x="15513" y="14805"/>
                    </a:cubicBezTo>
                    <a:cubicBezTo>
                      <a:pt x="15401" y="14805"/>
                      <a:pt x="15493" y="14890"/>
                      <a:pt x="15593" y="14890"/>
                    </a:cubicBezTo>
                    <a:cubicBezTo>
                      <a:pt x="15598" y="14890"/>
                      <a:pt x="15603" y="14889"/>
                      <a:pt x="15608" y="14889"/>
                    </a:cubicBezTo>
                    <a:cubicBezTo>
                      <a:pt x="15612" y="14889"/>
                      <a:pt x="15616" y="14888"/>
                      <a:pt x="15621" y="14888"/>
                    </a:cubicBezTo>
                    <a:cubicBezTo>
                      <a:pt x="15734" y="14888"/>
                      <a:pt x="15835" y="15009"/>
                      <a:pt x="15816" y="15048"/>
                    </a:cubicBezTo>
                    <a:cubicBezTo>
                      <a:pt x="15786" y="15077"/>
                      <a:pt x="15498" y="15137"/>
                      <a:pt x="15608" y="15315"/>
                    </a:cubicBezTo>
                    <a:cubicBezTo>
                      <a:pt x="15669" y="15418"/>
                      <a:pt x="15570" y="15450"/>
                      <a:pt x="15470" y="15450"/>
                    </a:cubicBezTo>
                    <a:cubicBezTo>
                      <a:pt x="15425" y="15450"/>
                      <a:pt x="15380" y="15444"/>
                      <a:pt x="15350" y="15434"/>
                    </a:cubicBezTo>
                    <a:lnTo>
                      <a:pt x="15340" y="15434"/>
                    </a:lnTo>
                    <a:cubicBezTo>
                      <a:pt x="15409" y="15385"/>
                      <a:pt x="15479" y="15335"/>
                      <a:pt x="15389" y="15276"/>
                    </a:cubicBezTo>
                    <a:cubicBezTo>
                      <a:pt x="15296" y="15216"/>
                      <a:pt x="15252" y="15182"/>
                      <a:pt x="15215" y="15182"/>
                    </a:cubicBezTo>
                    <a:cubicBezTo>
                      <a:pt x="15197" y="15182"/>
                      <a:pt x="15181" y="15190"/>
                      <a:pt x="15161" y="15206"/>
                    </a:cubicBezTo>
                    <a:cubicBezTo>
                      <a:pt x="15142" y="15223"/>
                      <a:pt x="15114" y="15232"/>
                      <a:pt x="15085" y="15232"/>
                    </a:cubicBezTo>
                    <a:cubicBezTo>
                      <a:pt x="15027" y="15232"/>
                      <a:pt x="14963" y="15196"/>
                      <a:pt x="14943" y="15117"/>
                    </a:cubicBezTo>
                    <a:cubicBezTo>
                      <a:pt x="14936" y="15092"/>
                      <a:pt x="14926" y="15083"/>
                      <a:pt x="14915" y="15083"/>
                    </a:cubicBezTo>
                    <a:cubicBezTo>
                      <a:pt x="14890" y="15083"/>
                      <a:pt x="14861" y="15127"/>
                      <a:pt x="14851" y="15127"/>
                    </a:cubicBezTo>
                    <a:cubicBezTo>
                      <a:pt x="14847" y="15127"/>
                      <a:pt x="14847" y="15117"/>
                      <a:pt x="14854" y="15087"/>
                    </a:cubicBezTo>
                    <a:cubicBezTo>
                      <a:pt x="14874" y="15008"/>
                      <a:pt x="14907" y="14964"/>
                      <a:pt x="14944" y="14964"/>
                    </a:cubicBezTo>
                    <a:cubicBezTo>
                      <a:pt x="14963" y="14964"/>
                      <a:pt x="14983" y="14975"/>
                      <a:pt x="15003" y="14998"/>
                    </a:cubicBezTo>
                    <a:cubicBezTo>
                      <a:pt x="15019" y="15017"/>
                      <a:pt x="15038" y="15025"/>
                      <a:pt x="15055" y="15025"/>
                    </a:cubicBezTo>
                    <a:cubicBezTo>
                      <a:pt x="15112" y="15025"/>
                      <a:pt x="15164" y="14942"/>
                      <a:pt x="15142" y="14859"/>
                    </a:cubicBezTo>
                    <a:cubicBezTo>
                      <a:pt x="15120" y="14788"/>
                      <a:pt x="15023" y="14728"/>
                      <a:pt x="15034" y="14728"/>
                    </a:cubicBezTo>
                    <a:cubicBezTo>
                      <a:pt x="15039" y="14728"/>
                      <a:pt x="15061" y="14737"/>
                      <a:pt x="15112" y="14760"/>
                    </a:cubicBezTo>
                    <a:cubicBezTo>
                      <a:pt x="15300" y="14839"/>
                      <a:pt x="15251" y="14820"/>
                      <a:pt x="15221" y="14909"/>
                    </a:cubicBezTo>
                    <a:cubicBezTo>
                      <a:pt x="15210" y="14959"/>
                      <a:pt x="15265" y="15016"/>
                      <a:pt x="15312" y="15016"/>
                    </a:cubicBezTo>
                    <a:cubicBezTo>
                      <a:pt x="15348" y="15016"/>
                      <a:pt x="15378" y="14983"/>
                      <a:pt x="15370" y="14889"/>
                    </a:cubicBezTo>
                    <a:cubicBezTo>
                      <a:pt x="15340" y="14671"/>
                      <a:pt x="15449" y="14512"/>
                      <a:pt x="15320" y="14512"/>
                    </a:cubicBezTo>
                    <a:cubicBezTo>
                      <a:pt x="15233" y="14519"/>
                      <a:pt x="15232" y="14561"/>
                      <a:pt x="15222" y="14561"/>
                    </a:cubicBezTo>
                    <a:cubicBezTo>
                      <a:pt x="15217" y="14561"/>
                      <a:pt x="15211" y="14551"/>
                      <a:pt x="15191" y="14522"/>
                    </a:cubicBezTo>
                    <a:cubicBezTo>
                      <a:pt x="15132" y="14423"/>
                      <a:pt x="14894" y="14492"/>
                      <a:pt x="15003" y="14373"/>
                    </a:cubicBezTo>
                    <a:cubicBezTo>
                      <a:pt x="15085" y="14283"/>
                      <a:pt x="15122" y="14210"/>
                      <a:pt x="15161" y="14210"/>
                    </a:cubicBezTo>
                    <a:cubicBezTo>
                      <a:pt x="15174" y="14210"/>
                      <a:pt x="15187" y="14218"/>
                      <a:pt x="15201" y="14235"/>
                    </a:cubicBezTo>
                    <a:cubicBezTo>
                      <a:pt x="15252" y="14289"/>
                      <a:pt x="15300" y="14308"/>
                      <a:pt x="15337" y="14308"/>
                    </a:cubicBezTo>
                    <a:cubicBezTo>
                      <a:pt x="15408" y="14308"/>
                      <a:pt x="15442" y="14237"/>
                      <a:pt x="15389" y="14205"/>
                    </a:cubicBezTo>
                    <a:cubicBezTo>
                      <a:pt x="15314" y="14157"/>
                      <a:pt x="15238" y="13956"/>
                      <a:pt x="15275" y="13956"/>
                    </a:cubicBezTo>
                    <a:cubicBezTo>
                      <a:pt x="15276" y="13956"/>
                      <a:pt x="15278" y="13956"/>
                      <a:pt x="15280" y="13957"/>
                    </a:cubicBezTo>
                    <a:cubicBezTo>
                      <a:pt x="15289" y="13960"/>
                      <a:pt x="15300" y="13962"/>
                      <a:pt x="15312" y="13962"/>
                    </a:cubicBezTo>
                    <a:cubicBezTo>
                      <a:pt x="15371" y="13962"/>
                      <a:pt x="15462" y="13924"/>
                      <a:pt x="15479" y="13858"/>
                    </a:cubicBezTo>
                    <a:cubicBezTo>
                      <a:pt x="15484" y="13823"/>
                      <a:pt x="15491" y="13818"/>
                      <a:pt x="15498" y="13818"/>
                    </a:cubicBezTo>
                    <a:cubicBezTo>
                      <a:pt x="15501" y="13818"/>
                      <a:pt x="15504" y="13819"/>
                      <a:pt x="15507" y="13819"/>
                    </a:cubicBezTo>
                    <a:cubicBezTo>
                      <a:pt x="15511" y="13819"/>
                      <a:pt x="15515" y="13817"/>
                      <a:pt x="15518" y="13808"/>
                    </a:cubicBezTo>
                    <a:cubicBezTo>
                      <a:pt x="15538" y="13778"/>
                      <a:pt x="15489" y="13610"/>
                      <a:pt x="15429" y="13521"/>
                    </a:cubicBezTo>
                    <a:cubicBezTo>
                      <a:pt x="15398" y="13474"/>
                      <a:pt x="15336" y="13458"/>
                      <a:pt x="15359" y="13458"/>
                    </a:cubicBezTo>
                    <a:cubicBezTo>
                      <a:pt x="15365" y="13458"/>
                      <a:pt x="15378" y="13459"/>
                      <a:pt x="15399" y="13461"/>
                    </a:cubicBezTo>
                    <a:cubicBezTo>
                      <a:pt x="15475" y="13476"/>
                      <a:pt x="15528" y="13590"/>
                      <a:pt x="15553" y="13590"/>
                    </a:cubicBezTo>
                    <a:cubicBezTo>
                      <a:pt x="15560" y="13590"/>
                      <a:pt x="15566" y="13579"/>
                      <a:pt x="15568" y="13550"/>
                    </a:cubicBezTo>
                    <a:cubicBezTo>
                      <a:pt x="15578" y="13431"/>
                      <a:pt x="15578" y="13273"/>
                      <a:pt x="15608" y="13193"/>
                    </a:cubicBezTo>
                    <a:cubicBezTo>
                      <a:pt x="15631" y="13132"/>
                      <a:pt x="15654" y="12792"/>
                      <a:pt x="15663" y="12792"/>
                    </a:cubicBezTo>
                    <a:close/>
                    <a:moveTo>
                      <a:pt x="11192" y="15393"/>
                    </a:moveTo>
                    <a:cubicBezTo>
                      <a:pt x="11295" y="15393"/>
                      <a:pt x="11236" y="15507"/>
                      <a:pt x="11245" y="15553"/>
                    </a:cubicBezTo>
                    <a:cubicBezTo>
                      <a:pt x="11245" y="15573"/>
                      <a:pt x="11195" y="15583"/>
                      <a:pt x="11096" y="15613"/>
                    </a:cubicBezTo>
                    <a:cubicBezTo>
                      <a:pt x="11084" y="15583"/>
                      <a:pt x="11065" y="15564"/>
                      <a:pt x="11044" y="15564"/>
                    </a:cubicBezTo>
                    <a:cubicBezTo>
                      <a:pt x="11029" y="15564"/>
                      <a:pt x="11013" y="15573"/>
                      <a:pt x="10997" y="15593"/>
                    </a:cubicBezTo>
                    <a:cubicBezTo>
                      <a:pt x="10986" y="15604"/>
                      <a:pt x="10974" y="15608"/>
                      <a:pt x="10963" y="15608"/>
                    </a:cubicBezTo>
                    <a:cubicBezTo>
                      <a:pt x="10921" y="15608"/>
                      <a:pt x="10882" y="15548"/>
                      <a:pt x="10898" y="15494"/>
                    </a:cubicBezTo>
                    <a:cubicBezTo>
                      <a:pt x="10898" y="15494"/>
                      <a:pt x="10898" y="15484"/>
                      <a:pt x="10908" y="15474"/>
                    </a:cubicBezTo>
                    <a:cubicBezTo>
                      <a:pt x="10937" y="15474"/>
                      <a:pt x="10947" y="15474"/>
                      <a:pt x="10987" y="15494"/>
                    </a:cubicBezTo>
                    <a:cubicBezTo>
                      <a:pt x="10999" y="15496"/>
                      <a:pt x="11011" y="15497"/>
                      <a:pt x="11022" y="15497"/>
                    </a:cubicBezTo>
                    <a:cubicBezTo>
                      <a:pt x="11068" y="15497"/>
                      <a:pt x="11106" y="15484"/>
                      <a:pt x="11106" y="15484"/>
                    </a:cubicBezTo>
                    <a:cubicBezTo>
                      <a:pt x="11106" y="15484"/>
                      <a:pt x="11116" y="15464"/>
                      <a:pt x="11136" y="15444"/>
                    </a:cubicBezTo>
                    <a:cubicBezTo>
                      <a:pt x="11126" y="15434"/>
                      <a:pt x="11126" y="15415"/>
                      <a:pt x="11116" y="15405"/>
                    </a:cubicBezTo>
                    <a:cubicBezTo>
                      <a:pt x="11136" y="15405"/>
                      <a:pt x="11146" y="15395"/>
                      <a:pt x="11165" y="15395"/>
                    </a:cubicBezTo>
                    <a:cubicBezTo>
                      <a:pt x="11175" y="15393"/>
                      <a:pt x="11184" y="15393"/>
                      <a:pt x="11192" y="15393"/>
                    </a:cubicBezTo>
                    <a:close/>
                    <a:moveTo>
                      <a:pt x="14447" y="15444"/>
                    </a:moveTo>
                    <a:cubicBezTo>
                      <a:pt x="14467" y="15454"/>
                      <a:pt x="14487" y="15454"/>
                      <a:pt x="14517" y="15454"/>
                    </a:cubicBezTo>
                    <a:cubicBezTo>
                      <a:pt x="14537" y="15464"/>
                      <a:pt x="14557" y="15484"/>
                      <a:pt x="14576" y="15504"/>
                    </a:cubicBezTo>
                    <a:cubicBezTo>
                      <a:pt x="14547" y="15533"/>
                      <a:pt x="14487" y="15573"/>
                      <a:pt x="14447" y="15633"/>
                    </a:cubicBezTo>
                    <a:cubicBezTo>
                      <a:pt x="14438" y="15643"/>
                      <a:pt x="14438" y="15652"/>
                      <a:pt x="14428" y="15662"/>
                    </a:cubicBezTo>
                    <a:cubicBezTo>
                      <a:pt x="14398" y="15583"/>
                      <a:pt x="14408" y="15474"/>
                      <a:pt x="14447" y="15444"/>
                    </a:cubicBezTo>
                    <a:close/>
                    <a:moveTo>
                      <a:pt x="10838" y="15702"/>
                    </a:moveTo>
                    <a:cubicBezTo>
                      <a:pt x="10818" y="15712"/>
                      <a:pt x="10789" y="15722"/>
                      <a:pt x="10769" y="15742"/>
                    </a:cubicBezTo>
                    <a:cubicBezTo>
                      <a:pt x="10729" y="15762"/>
                      <a:pt x="10699" y="15781"/>
                      <a:pt x="10680" y="15791"/>
                    </a:cubicBezTo>
                    <a:cubicBezTo>
                      <a:pt x="10690" y="15781"/>
                      <a:pt x="10690" y="15771"/>
                      <a:pt x="10709" y="15762"/>
                    </a:cubicBezTo>
                    <a:cubicBezTo>
                      <a:pt x="10779" y="15732"/>
                      <a:pt x="10809" y="15702"/>
                      <a:pt x="10838" y="15702"/>
                    </a:cubicBezTo>
                    <a:close/>
                    <a:moveTo>
                      <a:pt x="15155" y="15508"/>
                    </a:moveTo>
                    <a:cubicBezTo>
                      <a:pt x="15178" y="15508"/>
                      <a:pt x="15200" y="15514"/>
                      <a:pt x="15221" y="15514"/>
                    </a:cubicBezTo>
                    <a:cubicBezTo>
                      <a:pt x="15231" y="15533"/>
                      <a:pt x="15251" y="15543"/>
                      <a:pt x="15280" y="15563"/>
                    </a:cubicBezTo>
                    <a:cubicBezTo>
                      <a:pt x="15439" y="15643"/>
                      <a:pt x="15320" y="15900"/>
                      <a:pt x="15171" y="15900"/>
                    </a:cubicBezTo>
                    <a:cubicBezTo>
                      <a:pt x="15065" y="15900"/>
                      <a:pt x="14985" y="15795"/>
                      <a:pt x="14868" y="15795"/>
                    </a:cubicBezTo>
                    <a:cubicBezTo>
                      <a:pt x="14821" y="15795"/>
                      <a:pt x="14768" y="15812"/>
                      <a:pt x="14705" y="15861"/>
                    </a:cubicBezTo>
                    <a:cubicBezTo>
                      <a:pt x="14776" y="15758"/>
                      <a:pt x="14828" y="15687"/>
                      <a:pt x="14867" y="15687"/>
                    </a:cubicBezTo>
                    <a:cubicBezTo>
                      <a:pt x="14877" y="15687"/>
                      <a:pt x="14886" y="15692"/>
                      <a:pt x="14894" y="15702"/>
                    </a:cubicBezTo>
                    <a:cubicBezTo>
                      <a:pt x="14903" y="15711"/>
                      <a:pt x="14910" y="15715"/>
                      <a:pt x="14915" y="15715"/>
                    </a:cubicBezTo>
                    <a:cubicBezTo>
                      <a:pt x="14941" y="15715"/>
                      <a:pt x="14945" y="15636"/>
                      <a:pt x="15042" y="15563"/>
                    </a:cubicBezTo>
                    <a:cubicBezTo>
                      <a:pt x="15088" y="15518"/>
                      <a:pt x="15123" y="15508"/>
                      <a:pt x="15155" y="15508"/>
                    </a:cubicBezTo>
                    <a:close/>
                    <a:moveTo>
                      <a:pt x="19498" y="15350"/>
                    </a:moveTo>
                    <a:cubicBezTo>
                      <a:pt x="19509" y="15350"/>
                      <a:pt x="19518" y="15352"/>
                      <a:pt x="19524" y="15355"/>
                    </a:cubicBezTo>
                    <a:cubicBezTo>
                      <a:pt x="19524" y="15365"/>
                      <a:pt x="19524" y="15385"/>
                      <a:pt x="19514" y="15395"/>
                    </a:cubicBezTo>
                    <a:cubicBezTo>
                      <a:pt x="19504" y="15415"/>
                      <a:pt x="19494" y="15444"/>
                      <a:pt x="19465" y="15484"/>
                    </a:cubicBezTo>
                    <a:cubicBezTo>
                      <a:pt x="19419" y="15581"/>
                      <a:pt x="19429" y="15602"/>
                      <a:pt x="19450" y="15602"/>
                    </a:cubicBezTo>
                    <a:cubicBezTo>
                      <a:pt x="19460" y="15602"/>
                      <a:pt x="19474" y="15596"/>
                      <a:pt x="19484" y="15593"/>
                    </a:cubicBezTo>
                    <a:cubicBezTo>
                      <a:pt x="19494" y="15583"/>
                      <a:pt x="19544" y="15524"/>
                      <a:pt x="19603" y="15484"/>
                    </a:cubicBezTo>
                    <a:cubicBezTo>
                      <a:pt x="19603" y="15494"/>
                      <a:pt x="19603" y="15514"/>
                      <a:pt x="19613" y="15533"/>
                    </a:cubicBezTo>
                    <a:cubicBezTo>
                      <a:pt x="19594" y="15543"/>
                      <a:pt x="19584" y="15553"/>
                      <a:pt x="19574" y="15563"/>
                    </a:cubicBezTo>
                    <a:cubicBezTo>
                      <a:pt x="19574" y="15563"/>
                      <a:pt x="19574" y="15573"/>
                      <a:pt x="19564" y="15573"/>
                    </a:cubicBezTo>
                    <a:cubicBezTo>
                      <a:pt x="19564" y="15573"/>
                      <a:pt x="19564" y="15573"/>
                      <a:pt x="19564" y="15583"/>
                    </a:cubicBezTo>
                    <a:cubicBezTo>
                      <a:pt x="19517" y="15630"/>
                      <a:pt x="19519" y="15646"/>
                      <a:pt x="19537" y="15646"/>
                    </a:cubicBezTo>
                    <a:cubicBezTo>
                      <a:pt x="19542" y="15646"/>
                      <a:pt x="19547" y="15645"/>
                      <a:pt x="19554" y="15643"/>
                    </a:cubicBezTo>
                    <a:cubicBezTo>
                      <a:pt x="19574" y="15643"/>
                      <a:pt x="19603" y="15633"/>
                      <a:pt x="19623" y="15623"/>
                    </a:cubicBezTo>
                    <a:cubicBezTo>
                      <a:pt x="19623" y="15633"/>
                      <a:pt x="19623" y="15633"/>
                      <a:pt x="19623" y="15633"/>
                    </a:cubicBezTo>
                    <a:cubicBezTo>
                      <a:pt x="19623" y="15643"/>
                      <a:pt x="19623" y="15652"/>
                      <a:pt x="19623" y="15662"/>
                    </a:cubicBezTo>
                    <a:cubicBezTo>
                      <a:pt x="19613" y="15672"/>
                      <a:pt x="19603" y="15682"/>
                      <a:pt x="19594" y="15702"/>
                    </a:cubicBezTo>
                    <a:cubicBezTo>
                      <a:pt x="19584" y="15692"/>
                      <a:pt x="19574" y="15692"/>
                      <a:pt x="19554" y="15692"/>
                    </a:cubicBezTo>
                    <a:cubicBezTo>
                      <a:pt x="19534" y="15682"/>
                      <a:pt x="19504" y="15682"/>
                      <a:pt x="19484" y="15682"/>
                    </a:cubicBezTo>
                    <a:cubicBezTo>
                      <a:pt x="19435" y="15692"/>
                      <a:pt x="19445" y="15801"/>
                      <a:pt x="19405" y="15900"/>
                    </a:cubicBezTo>
                    <a:cubicBezTo>
                      <a:pt x="19405" y="15910"/>
                      <a:pt x="19395" y="15910"/>
                      <a:pt x="19395" y="15920"/>
                    </a:cubicBezTo>
                    <a:cubicBezTo>
                      <a:pt x="19385" y="15890"/>
                      <a:pt x="19375" y="15851"/>
                      <a:pt x="19385" y="15791"/>
                    </a:cubicBezTo>
                    <a:cubicBezTo>
                      <a:pt x="19395" y="15613"/>
                      <a:pt x="19385" y="15464"/>
                      <a:pt x="19415" y="15385"/>
                    </a:cubicBezTo>
                    <a:lnTo>
                      <a:pt x="19425" y="15385"/>
                    </a:lnTo>
                    <a:cubicBezTo>
                      <a:pt x="19451" y="15358"/>
                      <a:pt x="19478" y="15350"/>
                      <a:pt x="19498" y="15350"/>
                    </a:cubicBezTo>
                    <a:close/>
                    <a:moveTo>
                      <a:pt x="19554" y="15910"/>
                    </a:moveTo>
                    <a:cubicBezTo>
                      <a:pt x="19544" y="15920"/>
                      <a:pt x="19534" y="15930"/>
                      <a:pt x="19524" y="15940"/>
                    </a:cubicBezTo>
                    <a:cubicBezTo>
                      <a:pt x="19504" y="15950"/>
                      <a:pt x="19484" y="15960"/>
                      <a:pt x="19465" y="15960"/>
                    </a:cubicBezTo>
                    <a:cubicBezTo>
                      <a:pt x="19475" y="15950"/>
                      <a:pt x="19484" y="15940"/>
                      <a:pt x="19504" y="15930"/>
                    </a:cubicBezTo>
                    <a:cubicBezTo>
                      <a:pt x="19514" y="15930"/>
                      <a:pt x="19524" y="15920"/>
                      <a:pt x="19534" y="15920"/>
                    </a:cubicBezTo>
                    <a:cubicBezTo>
                      <a:pt x="19544" y="15910"/>
                      <a:pt x="19544" y="15910"/>
                      <a:pt x="19554" y="15910"/>
                    </a:cubicBezTo>
                    <a:close/>
                    <a:moveTo>
                      <a:pt x="14646" y="15960"/>
                    </a:moveTo>
                    <a:cubicBezTo>
                      <a:pt x="14656" y="15970"/>
                      <a:pt x="14695" y="15970"/>
                      <a:pt x="14745" y="15970"/>
                    </a:cubicBezTo>
                    <a:cubicBezTo>
                      <a:pt x="14745" y="15970"/>
                      <a:pt x="14745" y="15980"/>
                      <a:pt x="14745" y="15980"/>
                    </a:cubicBezTo>
                    <a:cubicBezTo>
                      <a:pt x="14730" y="16009"/>
                      <a:pt x="14693" y="16029"/>
                      <a:pt x="14666" y="16029"/>
                    </a:cubicBezTo>
                    <a:cubicBezTo>
                      <a:pt x="14638" y="16029"/>
                      <a:pt x="14621" y="16009"/>
                      <a:pt x="14646" y="15960"/>
                    </a:cubicBezTo>
                    <a:close/>
                    <a:moveTo>
                      <a:pt x="13839" y="15348"/>
                    </a:moveTo>
                    <a:cubicBezTo>
                      <a:pt x="13855" y="15348"/>
                      <a:pt x="13872" y="15350"/>
                      <a:pt x="13892" y="15355"/>
                    </a:cubicBezTo>
                    <a:cubicBezTo>
                      <a:pt x="13912" y="15365"/>
                      <a:pt x="13922" y="15365"/>
                      <a:pt x="13932" y="15375"/>
                    </a:cubicBezTo>
                    <a:cubicBezTo>
                      <a:pt x="13922" y="15385"/>
                      <a:pt x="13922" y="15395"/>
                      <a:pt x="13912" y="15405"/>
                    </a:cubicBezTo>
                    <a:cubicBezTo>
                      <a:pt x="13853" y="15583"/>
                      <a:pt x="13872" y="15573"/>
                      <a:pt x="13922" y="15672"/>
                    </a:cubicBezTo>
                    <a:cubicBezTo>
                      <a:pt x="13930" y="15687"/>
                      <a:pt x="13939" y="15694"/>
                      <a:pt x="13949" y="15694"/>
                    </a:cubicBezTo>
                    <a:cubicBezTo>
                      <a:pt x="13993" y="15694"/>
                      <a:pt x="14043" y="15537"/>
                      <a:pt x="14051" y="15454"/>
                    </a:cubicBezTo>
                    <a:cubicBezTo>
                      <a:pt x="14081" y="15494"/>
                      <a:pt x="14110" y="15533"/>
                      <a:pt x="14170" y="15603"/>
                    </a:cubicBezTo>
                    <a:cubicBezTo>
                      <a:pt x="14180" y="15633"/>
                      <a:pt x="14200" y="15643"/>
                      <a:pt x="14219" y="15662"/>
                    </a:cubicBezTo>
                    <a:cubicBezTo>
                      <a:pt x="14219" y="15672"/>
                      <a:pt x="14219" y="15682"/>
                      <a:pt x="14219" y="15682"/>
                    </a:cubicBezTo>
                    <a:cubicBezTo>
                      <a:pt x="14210" y="15730"/>
                      <a:pt x="14210" y="15750"/>
                      <a:pt x="14216" y="15750"/>
                    </a:cubicBezTo>
                    <a:cubicBezTo>
                      <a:pt x="14224" y="15750"/>
                      <a:pt x="14239" y="15728"/>
                      <a:pt x="14259" y="15692"/>
                    </a:cubicBezTo>
                    <a:cubicBezTo>
                      <a:pt x="14307" y="15733"/>
                      <a:pt x="14355" y="15755"/>
                      <a:pt x="14390" y="15755"/>
                    </a:cubicBezTo>
                    <a:cubicBezTo>
                      <a:pt x="14405" y="15755"/>
                      <a:pt x="14418" y="15751"/>
                      <a:pt x="14428" y="15742"/>
                    </a:cubicBezTo>
                    <a:cubicBezTo>
                      <a:pt x="14447" y="15742"/>
                      <a:pt x="14467" y="15742"/>
                      <a:pt x="14507" y="15732"/>
                    </a:cubicBezTo>
                    <a:cubicBezTo>
                      <a:pt x="14586" y="15722"/>
                      <a:pt x="14576" y="15682"/>
                      <a:pt x="14685" y="15633"/>
                    </a:cubicBezTo>
                    <a:cubicBezTo>
                      <a:pt x="14715" y="15662"/>
                      <a:pt x="14735" y="15682"/>
                      <a:pt x="14755" y="15692"/>
                    </a:cubicBezTo>
                    <a:cubicBezTo>
                      <a:pt x="14725" y="15771"/>
                      <a:pt x="14656" y="15861"/>
                      <a:pt x="14656" y="15861"/>
                    </a:cubicBezTo>
                    <a:cubicBezTo>
                      <a:pt x="14656" y="15861"/>
                      <a:pt x="14598" y="15882"/>
                      <a:pt x="14532" y="15882"/>
                    </a:cubicBezTo>
                    <a:cubicBezTo>
                      <a:pt x="14508" y="15882"/>
                      <a:pt x="14482" y="15879"/>
                      <a:pt x="14457" y="15871"/>
                    </a:cubicBezTo>
                    <a:cubicBezTo>
                      <a:pt x="14405" y="15855"/>
                      <a:pt x="14375" y="15842"/>
                      <a:pt x="14342" y="15842"/>
                    </a:cubicBezTo>
                    <a:cubicBezTo>
                      <a:pt x="14313" y="15842"/>
                      <a:pt x="14281" y="15852"/>
                      <a:pt x="14229" y="15881"/>
                    </a:cubicBezTo>
                    <a:cubicBezTo>
                      <a:pt x="14120" y="15940"/>
                      <a:pt x="14299" y="16000"/>
                      <a:pt x="14259" y="16029"/>
                    </a:cubicBezTo>
                    <a:cubicBezTo>
                      <a:pt x="14259" y="16039"/>
                      <a:pt x="14249" y="16049"/>
                      <a:pt x="14239" y="16049"/>
                    </a:cubicBezTo>
                    <a:cubicBezTo>
                      <a:pt x="14120" y="15900"/>
                      <a:pt x="14150" y="15752"/>
                      <a:pt x="13962" y="15712"/>
                    </a:cubicBezTo>
                    <a:cubicBezTo>
                      <a:pt x="13773" y="15672"/>
                      <a:pt x="13684" y="15652"/>
                      <a:pt x="13674" y="15593"/>
                    </a:cubicBezTo>
                    <a:cubicBezTo>
                      <a:pt x="13684" y="15583"/>
                      <a:pt x="13684" y="15573"/>
                      <a:pt x="13694" y="15563"/>
                    </a:cubicBezTo>
                    <a:cubicBezTo>
                      <a:pt x="13743" y="15484"/>
                      <a:pt x="13763" y="15434"/>
                      <a:pt x="13793" y="15355"/>
                    </a:cubicBezTo>
                    <a:cubicBezTo>
                      <a:pt x="13808" y="15350"/>
                      <a:pt x="13823" y="15348"/>
                      <a:pt x="13839" y="15348"/>
                    </a:cubicBezTo>
                    <a:close/>
                    <a:moveTo>
                      <a:pt x="14775" y="15980"/>
                    </a:moveTo>
                    <a:cubicBezTo>
                      <a:pt x="14824" y="15980"/>
                      <a:pt x="14874" y="15990"/>
                      <a:pt x="14923" y="16009"/>
                    </a:cubicBezTo>
                    <a:cubicBezTo>
                      <a:pt x="14886" y="16058"/>
                      <a:pt x="14860" y="16074"/>
                      <a:pt x="14839" y="16074"/>
                    </a:cubicBezTo>
                    <a:cubicBezTo>
                      <a:pt x="14822" y="16074"/>
                      <a:pt x="14808" y="16063"/>
                      <a:pt x="14794" y="16049"/>
                    </a:cubicBezTo>
                    <a:cubicBezTo>
                      <a:pt x="14785" y="16029"/>
                      <a:pt x="14775" y="16000"/>
                      <a:pt x="14775" y="15980"/>
                    </a:cubicBezTo>
                    <a:close/>
                    <a:moveTo>
                      <a:pt x="12177" y="15286"/>
                    </a:moveTo>
                    <a:cubicBezTo>
                      <a:pt x="12197" y="15286"/>
                      <a:pt x="12217" y="15286"/>
                      <a:pt x="12226" y="15296"/>
                    </a:cubicBezTo>
                    <a:cubicBezTo>
                      <a:pt x="12246" y="15305"/>
                      <a:pt x="12246" y="15335"/>
                      <a:pt x="12246" y="15375"/>
                    </a:cubicBezTo>
                    <a:cubicBezTo>
                      <a:pt x="12246" y="15385"/>
                      <a:pt x="12246" y="15395"/>
                      <a:pt x="12236" y="15415"/>
                    </a:cubicBezTo>
                    <a:cubicBezTo>
                      <a:pt x="12236" y="15434"/>
                      <a:pt x="12226" y="15464"/>
                      <a:pt x="12217" y="15494"/>
                    </a:cubicBezTo>
                    <a:cubicBezTo>
                      <a:pt x="12207" y="15543"/>
                      <a:pt x="12197" y="15583"/>
                      <a:pt x="12197" y="15603"/>
                    </a:cubicBezTo>
                    <a:cubicBezTo>
                      <a:pt x="12197" y="15662"/>
                      <a:pt x="12217" y="15722"/>
                      <a:pt x="12117" y="15762"/>
                    </a:cubicBezTo>
                    <a:lnTo>
                      <a:pt x="12098" y="15762"/>
                    </a:lnTo>
                    <a:cubicBezTo>
                      <a:pt x="12088" y="15771"/>
                      <a:pt x="12078" y="15771"/>
                      <a:pt x="12078" y="15781"/>
                    </a:cubicBezTo>
                    <a:cubicBezTo>
                      <a:pt x="12058" y="15781"/>
                      <a:pt x="12048" y="15791"/>
                      <a:pt x="12028" y="15791"/>
                    </a:cubicBezTo>
                    <a:cubicBezTo>
                      <a:pt x="11830" y="15831"/>
                      <a:pt x="11889" y="15980"/>
                      <a:pt x="11760" y="16128"/>
                    </a:cubicBezTo>
                    <a:cubicBezTo>
                      <a:pt x="11727" y="16170"/>
                      <a:pt x="11700" y="16187"/>
                      <a:pt x="11675" y="16187"/>
                    </a:cubicBezTo>
                    <a:cubicBezTo>
                      <a:pt x="11608" y="16187"/>
                      <a:pt x="11563" y="16052"/>
                      <a:pt x="11453" y="15950"/>
                    </a:cubicBezTo>
                    <a:cubicBezTo>
                      <a:pt x="11430" y="15927"/>
                      <a:pt x="11410" y="15917"/>
                      <a:pt x="11392" y="15917"/>
                    </a:cubicBezTo>
                    <a:cubicBezTo>
                      <a:pt x="11323" y="15917"/>
                      <a:pt x="11284" y="16058"/>
                      <a:pt x="11245" y="16168"/>
                    </a:cubicBezTo>
                    <a:cubicBezTo>
                      <a:pt x="11179" y="16086"/>
                      <a:pt x="11134" y="16031"/>
                      <a:pt x="11104" y="16031"/>
                    </a:cubicBezTo>
                    <a:cubicBezTo>
                      <a:pt x="11097" y="16031"/>
                      <a:pt x="11091" y="16034"/>
                      <a:pt x="11086" y="16039"/>
                    </a:cubicBezTo>
                    <a:lnTo>
                      <a:pt x="11076" y="16039"/>
                    </a:lnTo>
                    <a:cubicBezTo>
                      <a:pt x="11091" y="16002"/>
                      <a:pt x="11100" y="15965"/>
                      <a:pt x="11079" y="15965"/>
                    </a:cubicBezTo>
                    <a:cubicBezTo>
                      <a:pt x="11072" y="15965"/>
                      <a:pt x="11062" y="15970"/>
                      <a:pt x="11047" y="15980"/>
                    </a:cubicBezTo>
                    <a:cubicBezTo>
                      <a:pt x="11047" y="15990"/>
                      <a:pt x="11027" y="15990"/>
                      <a:pt x="11027" y="16000"/>
                    </a:cubicBezTo>
                    <a:cubicBezTo>
                      <a:pt x="11007" y="15980"/>
                      <a:pt x="10997" y="15970"/>
                      <a:pt x="10967" y="15950"/>
                    </a:cubicBezTo>
                    <a:cubicBezTo>
                      <a:pt x="10967" y="15940"/>
                      <a:pt x="10957" y="15940"/>
                      <a:pt x="10947" y="15940"/>
                    </a:cubicBezTo>
                    <a:cubicBezTo>
                      <a:pt x="10977" y="15900"/>
                      <a:pt x="11017" y="15861"/>
                      <a:pt x="11017" y="15841"/>
                    </a:cubicBezTo>
                    <a:cubicBezTo>
                      <a:pt x="11185" y="15762"/>
                      <a:pt x="11314" y="15881"/>
                      <a:pt x="11463" y="15692"/>
                    </a:cubicBezTo>
                    <a:cubicBezTo>
                      <a:pt x="11543" y="15592"/>
                      <a:pt x="11598" y="15547"/>
                      <a:pt x="11627" y="15547"/>
                    </a:cubicBezTo>
                    <a:cubicBezTo>
                      <a:pt x="11654" y="15547"/>
                      <a:pt x="11656" y="15589"/>
                      <a:pt x="11632" y="15662"/>
                    </a:cubicBezTo>
                    <a:cubicBezTo>
                      <a:pt x="11604" y="15726"/>
                      <a:pt x="11629" y="15759"/>
                      <a:pt x="11678" y="15759"/>
                    </a:cubicBezTo>
                    <a:cubicBezTo>
                      <a:pt x="11735" y="15759"/>
                      <a:pt x="11824" y="15714"/>
                      <a:pt x="11899" y="15623"/>
                    </a:cubicBezTo>
                    <a:cubicBezTo>
                      <a:pt x="11929" y="15583"/>
                      <a:pt x="11949" y="15543"/>
                      <a:pt x="11969" y="15514"/>
                    </a:cubicBezTo>
                    <a:cubicBezTo>
                      <a:pt x="11998" y="15464"/>
                      <a:pt x="12008" y="15424"/>
                      <a:pt x="12028" y="15395"/>
                    </a:cubicBezTo>
                    <a:cubicBezTo>
                      <a:pt x="12038" y="15365"/>
                      <a:pt x="12058" y="15345"/>
                      <a:pt x="12088" y="15325"/>
                    </a:cubicBezTo>
                    <a:cubicBezTo>
                      <a:pt x="12107" y="15315"/>
                      <a:pt x="12127" y="15305"/>
                      <a:pt x="12157" y="15296"/>
                    </a:cubicBezTo>
                    <a:cubicBezTo>
                      <a:pt x="12167" y="15286"/>
                      <a:pt x="12167" y="15286"/>
                      <a:pt x="12177" y="15286"/>
                    </a:cubicBezTo>
                    <a:close/>
                    <a:moveTo>
                      <a:pt x="19594" y="16190"/>
                    </a:moveTo>
                    <a:cubicBezTo>
                      <a:pt x="19606" y="16190"/>
                      <a:pt x="19618" y="16193"/>
                      <a:pt x="19633" y="16198"/>
                    </a:cubicBezTo>
                    <a:cubicBezTo>
                      <a:pt x="19623" y="16208"/>
                      <a:pt x="19623" y="16208"/>
                      <a:pt x="19613" y="16218"/>
                    </a:cubicBezTo>
                    <a:cubicBezTo>
                      <a:pt x="19597" y="16246"/>
                      <a:pt x="19594" y="16256"/>
                      <a:pt x="19600" y="16256"/>
                    </a:cubicBezTo>
                    <a:cubicBezTo>
                      <a:pt x="19608" y="16256"/>
                      <a:pt x="19634" y="16235"/>
                      <a:pt x="19663" y="16218"/>
                    </a:cubicBezTo>
                    <a:cubicBezTo>
                      <a:pt x="19673" y="16228"/>
                      <a:pt x="19683" y="16237"/>
                      <a:pt x="19693" y="16247"/>
                    </a:cubicBezTo>
                    <a:cubicBezTo>
                      <a:pt x="19693" y="16257"/>
                      <a:pt x="19693" y="16267"/>
                      <a:pt x="19693" y="16277"/>
                    </a:cubicBezTo>
                    <a:cubicBezTo>
                      <a:pt x="19693" y="16287"/>
                      <a:pt x="19673" y="16307"/>
                      <a:pt x="19653" y="16337"/>
                    </a:cubicBezTo>
                    <a:cubicBezTo>
                      <a:pt x="19633" y="16317"/>
                      <a:pt x="19613" y="16297"/>
                      <a:pt x="19594" y="16267"/>
                    </a:cubicBezTo>
                    <a:cubicBezTo>
                      <a:pt x="19574" y="16237"/>
                      <a:pt x="19564" y="16208"/>
                      <a:pt x="19554" y="16198"/>
                    </a:cubicBezTo>
                    <a:cubicBezTo>
                      <a:pt x="19569" y="16193"/>
                      <a:pt x="19581" y="16190"/>
                      <a:pt x="19594" y="16190"/>
                    </a:cubicBezTo>
                    <a:close/>
                    <a:moveTo>
                      <a:pt x="19415" y="16277"/>
                    </a:moveTo>
                    <a:cubicBezTo>
                      <a:pt x="19405" y="16287"/>
                      <a:pt x="19435" y="16327"/>
                      <a:pt x="19415" y="16366"/>
                    </a:cubicBezTo>
                    <a:cubicBezTo>
                      <a:pt x="19395" y="16396"/>
                      <a:pt x="19346" y="16406"/>
                      <a:pt x="19296" y="16416"/>
                    </a:cubicBezTo>
                    <a:cubicBezTo>
                      <a:pt x="19286" y="16386"/>
                      <a:pt x="19296" y="16356"/>
                      <a:pt x="19356" y="16317"/>
                    </a:cubicBezTo>
                    <a:cubicBezTo>
                      <a:pt x="19375" y="16297"/>
                      <a:pt x="19395" y="16287"/>
                      <a:pt x="19415" y="16277"/>
                    </a:cubicBezTo>
                    <a:close/>
                    <a:moveTo>
                      <a:pt x="18295" y="16327"/>
                    </a:moveTo>
                    <a:cubicBezTo>
                      <a:pt x="18314" y="16356"/>
                      <a:pt x="18324" y="16386"/>
                      <a:pt x="18344" y="16406"/>
                    </a:cubicBezTo>
                    <a:cubicBezTo>
                      <a:pt x="18323" y="16428"/>
                      <a:pt x="18297" y="16437"/>
                      <a:pt x="18276" y="16437"/>
                    </a:cubicBezTo>
                    <a:cubicBezTo>
                      <a:pt x="18228" y="16437"/>
                      <a:pt x="18200" y="16391"/>
                      <a:pt x="18275" y="16337"/>
                    </a:cubicBezTo>
                    <a:cubicBezTo>
                      <a:pt x="18285" y="16337"/>
                      <a:pt x="18295" y="16327"/>
                      <a:pt x="18295" y="16327"/>
                    </a:cubicBezTo>
                    <a:close/>
                    <a:moveTo>
                      <a:pt x="10987" y="16164"/>
                    </a:moveTo>
                    <a:cubicBezTo>
                      <a:pt x="11000" y="16164"/>
                      <a:pt x="11013" y="16173"/>
                      <a:pt x="11027" y="16198"/>
                    </a:cubicBezTo>
                    <a:cubicBezTo>
                      <a:pt x="11069" y="16264"/>
                      <a:pt x="11100" y="16283"/>
                      <a:pt x="11122" y="16283"/>
                    </a:cubicBezTo>
                    <a:cubicBezTo>
                      <a:pt x="11137" y="16283"/>
                      <a:pt x="11148" y="16275"/>
                      <a:pt x="11156" y="16267"/>
                    </a:cubicBezTo>
                    <a:cubicBezTo>
                      <a:pt x="11170" y="16245"/>
                      <a:pt x="11174" y="16200"/>
                      <a:pt x="11183" y="16200"/>
                    </a:cubicBezTo>
                    <a:cubicBezTo>
                      <a:pt x="11187" y="16200"/>
                      <a:pt x="11190" y="16205"/>
                      <a:pt x="11195" y="16218"/>
                    </a:cubicBezTo>
                    <a:cubicBezTo>
                      <a:pt x="11205" y="16228"/>
                      <a:pt x="11205" y="16237"/>
                      <a:pt x="11215" y="16237"/>
                    </a:cubicBezTo>
                    <a:cubicBezTo>
                      <a:pt x="11215" y="16247"/>
                      <a:pt x="11205" y="16267"/>
                      <a:pt x="11195" y="16277"/>
                    </a:cubicBezTo>
                    <a:cubicBezTo>
                      <a:pt x="11136" y="16347"/>
                      <a:pt x="11056" y="16257"/>
                      <a:pt x="10918" y="16446"/>
                    </a:cubicBezTo>
                    <a:cubicBezTo>
                      <a:pt x="10838" y="16436"/>
                      <a:pt x="10769" y="16416"/>
                      <a:pt x="10809" y="16386"/>
                    </a:cubicBezTo>
                    <a:cubicBezTo>
                      <a:pt x="10868" y="16337"/>
                      <a:pt x="10908" y="16277"/>
                      <a:pt x="10908" y="16277"/>
                    </a:cubicBezTo>
                    <a:cubicBezTo>
                      <a:pt x="10908" y="16277"/>
                      <a:pt x="10943" y="16164"/>
                      <a:pt x="10987" y="16164"/>
                    </a:cubicBezTo>
                    <a:close/>
                    <a:moveTo>
                      <a:pt x="16769" y="16402"/>
                    </a:moveTo>
                    <a:cubicBezTo>
                      <a:pt x="16808" y="16402"/>
                      <a:pt x="16840" y="16413"/>
                      <a:pt x="16877" y="16436"/>
                    </a:cubicBezTo>
                    <a:cubicBezTo>
                      <a:pt x="16837" y="16466"/>
                      <a:pt x="16768" y="16485"/>
                      <a:pt x="16738" y="16505"/>
                    </a:cubicBezTo>
                    <a:cubicBezTo>
                      <a:pt x="16728" y="16515"/>
                      <a:pt x="16718" y="16515"/>
                      <a:pt x="16708" y="16515"/>
                    </a:cubicBezTo>
                    <a:cubicBezTo>
                      <a:pt x="16698" y="16485"/>
                      <a:pt x="16698" y="16446"/>
                      <a:pt x="16688" y="16416"/>
                    </a:cubicBezTo>
                    <a:cubicBezTo>
                      <a:pt x="16698" y="16416"/>
                      <a:pt x="16718" y="16406"/>
                      <a:pt x="16728" y="16406"/>
                    </a:cubicBezTo>
                    <a:cubicBezTo>
                      <a:pt x="16743" y="16404"/>
                      <a:pt x="16756" y="16402"/>
                      <a:pt x="16769" y="16402"/>
                    </a:cubicBezTo>
                    <a:close/>
                    <a:moveTo>
                      <a:pt x="18533" y="16446"/>
                    </a:moveTo>
                    <a:cubicBezTo>
                      <a:pt x="18533" y="16446"/>
                      <a:pt x="18533" y="16446"/>
                      <a:pt x="18542" y="16456"/>
                    </a:cubicBezTo>
                    <a:cubicBezTo>
                      <a:pt x="18552" y="16466"/>
                      <a:pt x="18562" y="16485"/>
                      <a:pt x="18572" y="16495"/>
                    </a:cubicBezTo>
                    <a:cubicBezTo>
                      <a:pt x="18533" y="16525"/>
                      <a:pt x="18493" y="16545"/>
                      <a:pt x="18463" y="16575"/>
                    </a:cubicBezTo>
                    <a:cubicBezTo>
                      <a:pt x="18473" y="16535"/>
                      <a:pt x="18483" y="16485"/>
                      <a:pt x="18493" y="16456"/>
                    </a:cubicBezTo>
                    <a:cubicBezTo>
                      <a:pt x="18503" y="16456"/>
                      <a:pt x="18513" y="16446"/>
                      <a:pt x="18533" y="16446"/>
                    </a:cubicBezTo>
                    <a:close/>
                    <a:moveTo>
                      <a:pt x="19598" y="16627"/>
                    </a:moveTo>
                    <a:cubicBezTo>
                      <a:pt x="19603" y="16627"/>
                      <a:pt x="19608" y="16629"/>
                      <a:pt x="19613" y="16634"/>
                    </a:cubicBezTo>
                    <a:lnTo>
                      <a:pt x="19584" y="16634"/>
                    </a:lnTo>
                    <a:cubicBezTo>
                      <a:pt x="19589" y="16629"/>
                      <a:pt x="19594" y="16627"/>
                      <a:pt x="19598" y="16627"/>
                    </a:cubicBezTo>
                    <a:close/>
                    <a:moveTo>
                      <a:pt x="14590" y="16370"/>
                    </a:moveTo>
                    <a:cubicBezTo>
                      <a:pt x="14614" y="16370"/>
                      <a:pt x="14641" y="16376"/>
                      <a:pt x="14676" y="16386"/>
                    </a:cubicBezTo>
                    <a:cubicBezTo>
                      <a:pt x="14745" y="16396"/>
                      <a:pt x="14814" y="16466"/>
                      <a:pt x="14874" y="16495"/>
                    </a:cubicBezTo>
                    <a:cubicBezTo>
                      <a:pt x="14844" y="16485"/>
                      <a:pt x="14814" y="16475"/>
                      <a:pt x="14775" y="16466"/>
                    </a:cubicBezTo>
                    <a:cubicBezTo>
                      <a:pt x="14710" y="16442"/>
                      <a:pt x="14672" y="16432"/>
                      <a:pt x="14651" y="16432"/>
                    </a:cubicBezTo>
                    <a:cubicBezTo>
                      <a:pt x="14559" y="16432"/>
                      <a:pt x="14853" y="16641"/>
                      <a:pt x="14894" y="16763"/>
                    </a:cubicBezTo>
                    <a:cubicBezTo>
                      <a:pt x="14920" y="16834"/>
                      <a:pt x="14923" y="16874"/>
                      <a:pt x="14895" y="16874"/>
                    </a:cubicBezTo>
                    <a:cubicBezTo>
                      <a:pt x="14891" y="16874"/>
                      <a:pt x="14888" y="16873"/>
                      <a:pt x="14884" y="16872"/>
                    </a:cubicBezTo>
                    <a:cubicBezTo>
                      <a:pt x="14884" y="16872"/>
                      <a:pt x="14884" y="16862"/>
                      <a:pt x="14884" y="16852"/>
                    </a:cubicBezTo>
                    <a:cubicBezTo>
                      <a:pt x="14900" y="16798"/>
                      <a:pt x="14898" y="16765"/>
                      <a:pt x="14883" y="16765"/>
                    </a:cubicBezTo>
                    <a:cubicBezTo>
                      <a:pt x="14869" y="16765"/>
                      <a:pt x="14846" y="16788"/>
                      <a:pt x="14814" y="16842"/>
                    </a:cubicBezTo>
                    <a:cubicBezTo>
                      <a:pt x="14794" y="16822"/>
                      <a:pt x="14775" y="16813"/>
                      <a:pt x="14745" y="16793"/>
                    </a:cubicBezTo>
                    <a:cubicBezTo>
                      <a:pt x="14715" y="16763"/>
                      <a:pt x="14685" y="16753"/>
                      <a:pt x="14666" y="16753"/>
                    </a:cubicBezTo>
                    <a:cubicBezTo>
                      <a:pt x="14666" y="16713"/>
                      <a:pt x="14692" y="16640"/>
                      <a:pt x="14633" y="16640"/>
                    </a:cubicBezTo>
                    <a:cubicBezTo>
                      <a:pt x="14619" y="16640"/>
                      <a:pt x="14601" y="16644"/>
                      <a:pt x="14576" y="16654"/>
                    </a:cubicBezTo>
                    <a:cubicBezTo>
                      <a:pt x="14551" y="16667"/>
                      <a:pt x="14527" y="16672"/>
                      <a:pt x="14506" y="16672"/>
                    </a:cubicBezTo>
                    <a:cubicBezTo>
                      <a:pt x="14462" y="16672"/>
                      <a:pt x="14428" y="16648"/>
                      <a:pt x="14408" y="16614"/>
                    </a:cubicBezTo>
                    <a:cubicBezTo>
                      <a:pt x="14388" y="16585"/>
                      <a:pt x="14388" y="16525"/>
                      <a:pt x="14428" y="16475"/>
                    </a:cubicBezTo>
                    <a:cubicBezTo>
                      <a:pt x="14447" y="16456"/>
                      <a:pt x="14457" y="16446"/>
                      <a:pt x="14467" y="16436"/>
                    </a:cubicBezTo>
                    <a:cubicBezTo>
                      <a:pt x="14513" y="16390"/>
                      <a:pt x="14545" y="16370"/>
                      <a:pt x="14590" y="16370"/>
                    </a:cubicBezTo>
                    <a:close/>
                    <a:moveTo>
                      <a:pt x="15267" y="16217"/>
                    </a:moveTo>
                    <a:cubicBezTo>
                      <a:pt x="15505" y="16217"/>
                      <a:pt x="15440" y="16433"/>
                      <a:pt x="15489" y="16743"/>
                    </a:cubicBezTo>
                    <a:cubicBezTo>
                      <a:pt x="15504" y="16879"/>
                      <a:pt x="15445" y="16927"/>
                      <a:pt x="15376" y="16927"/>
                    </a:cubicBezTo>
                    <a:cubicBezTo>
                      <a:pt x="15314" y="16927"/>
                      <a:pt x="15244" y="16889"/>
                      <a:pt x="15211" y="16842"/>
                    </a:cubicBezTo>
                    <a:cubicBezTo>
                      <a:pt x="15211" y="16832"/>
                      <a:pt x="15211" y="16822"/>
                      <a:pt x="15211" y="16813"/>
                    </a:cubicBezTo>
                    <a:cubicBezTo>
                      <a:pt x="15211" y="16759"/>
                      <a:pt x="15276" y="16558"/>
                      <a:pt x="15214" y="16558"/>
                    </a:cubicBezTo>
                    <a:cubicBezTo>
                      <a:pt x="15208" y="16558"/>
                      <a:pt x="15200" y="16560"/>
                      <a:pt x="15191" y="16565"/>
                    </a:cubicBezTo>
                    <a:cubicBezTo>
                      <a:pt x="15161" y="16575"/>
                      <a:pt x="15151" y="16594"/>
                      <a:pt x="15132" y="16604"/>
                    </a:cubicBezTo>
                    <a:cubicBezTo>
                      <a:pt x="15093" y="16575"/>
                      <a:pt x="15016" y="16546"/>
                      <a:pt x="14920" y="16508"/>
                    </a:cubicBezTo>
                    <a:lnTo>
                      <a:pt x="14920" y="16508"/>
                    </a:lnTo>
                    <a:cubicBezTo>
                      <a:pt x="14923" y="16509"/>
                      <a:pt x="14927" y="16509"/>
                      <a:pt x="14931" y="16509"/>
                    </a:cubicBezTo>
                    <a:cubicBezTo>
                      <a:pt x="14944" y="16509"/>
                      <a:pt x="14956" y="16502"/>
                      <a:pt x="14963" y="16495"/>
                    </a:cubicBezTo>
                    <a:cubicBezTo>
                      <a:pt x="15023" y="16436"/>
                      <a:pt x="14913" y="16356"/>
                      <a:pt x="14993" y="16347"/>
                    </a:cubicBezTo>
                    <a:cubicBezTo>
                      <a:pt x="15072" y="16337"/>
                      <a:pt x="15340" y="16307"/>
                      <a:pt x="15261" y="16237"/>
                    </a:cubicBezTo>
                    <a:cubicBezTo>
                      <a:pt x="15251" y="16228"/>
                      <a:pt x="15251" y="16228"/>
                      <a:pt x="15241" y="16218"/>
                    </a:cubicBezTo>
                    <a:lnTo>
                      <a:pt x="15251" y="16218"/>
                    </a:lnTo>
                    <a:cubicBezTo>
                      <a:pt x="15256" y="16217"/>
                      <a:pt x="15262" y="16217"/>
                      <a:pt x="15267" y="16217"/>
                    </a:cubicBezTo>
                    <a:close/>
                    <a:moveTo>
                      <a:pt x="14557" y="16822"/>
                    </a:moveTo>
                    <a:cubicBezTo>
                      <a:pt x="14517" y="16882"/>
                      <a:pt x="14477" y="16961"/>
                      <a:pt x="14447" y="17041"/>
                    </a:cubicBezTo>
                    <a:cubicBezTo>
                      <a:pt x="14447" y="17041"/>
                      <a:pt x="14447" y="17051"/>
                      <a:pt x="14447" y="17051"/>
                    </a:cubicBezTo>
                    <a:cubicBezTo>
                      <a:pt x="14428" y="17059"/>
                      <a:pt x="14409" y="17063"/>
                      <a:pt x="14391" y="17063"/>
                    </a:cubicBezTo>
                    <a:cubicBezTo>
                      <a:pt x="14328" y="17063"/>
                      <a:pt x="14288" y="17011"/>
                      <a:pt x="14358" y="16941"/>
                    </a:cubicBezTo>
                    <a:cubicBezTo>
                      <a:pt x="14368" y="16932"/>
                      <a:pt x="14378" y="16922"/>
                      <a:pt x="14388" y="16912"/>
                    </a:cubicBezTo>
                    <a:cubicBezTo>
                      <a:pt x="14457" y="16872"/>
                      <a:pt x="14517" y="16842"/>
                      <a:pt x="14557" y="16822"/>
                    </a:cubicBezTo>
                    <a:close/>
                    <a:moveTo>
                      <a:pt x="18166" y="17229"/>
                    </a:moveTo>
                    <a:cubicBezTo>
                      <a:pt x="18186" y="17289"/>
                      <a:pt x="18205" y="17348"/>
                      <a:pt x="18215" y="17378"/>
                    </a:cubicBezTo>
                    <a:cubicBezTo>
                      <a:pt x="18166" y="17378"/>
                      <a:pt x="18136" y="17348"/>
                      <a:pt x="18146" y="17269"/>
                    </a:cubicBezTo>
                    <a:lnTo>
                      <a:pt x="18156" y="17269"/>
                    </a:lnTo>
                    <a:cubicBezTo>
                      <a:pt x="18156" y="17249"/>
                      <a:pt x="18156" y="17239"/>
                      <a:pt x="18166" y="17229"/>
                    </a:cubicBezTo>
                    <a:close/>
                    <a:moveTo>
                      <a:pt x="16728" y="17289"/>
                    </a:moveTo>
                    <a:cubicBezTo>
                      <a:pt x="16738" y="17298"/>
                      <a:pt x="16738" y="17308"/>
                      <a:pt x="16738" y="17318"/>
                    </a:cubicBezTo>
                    <a:cubicBezTo>
                      <a:pt x="16748" y="17328"/>
                      <a:pt x="16748" y="17338"/>
                      <a:pt x="16748" y="17348"/>
                    </a:cubicBezTo>
                    <a:cubicBezTo>
                      <a:pt x="16748" y="17378"/>
                      <a:pt x="16698" y="17388"/>
                      <a:pt x="16589" y="17407"/>
                    </a:cubicBezTo>
                    <a:cubicBezTo>
                      <a:pt x="16589" y="17417"/>
                      <a:pt x="16589" y="17417"/>
                      <a:pt x="16589" y="17417"/>
                    </a:cubicBezTo>
                    <a:cubicBezTo>
                      <a:pt x="16579" y="17388"/>
                      <a:pt x="16599" y="17348"/>
                      <a:pt x="16668" y="17318"/>
                    </a:cubicBezTo>
                    <a:cubicBezTo>
                      <a:pt x="16688" y="17308"/>
                      <a:pt x="16708" y="17298"/>
                      <a:pt x="16728" y="17289"/>
                    </a:cubicBezTo>
                    <a:close/>
                    <a:moveTo>
                      <a:pt x="19831" y="17437"/>
                    </a:moveTo>
                    <a:cubicBezTo>
                      <a:pt x="19831" y="17447"/>
                      <a:pt x="19841" y="17447"/>
                      <a:pt x="19841" y="17457"/>
                    </a:cubicBezTo>
                    <a:cubicBezTo>
                      <a:pt x="19841" y="17457"/>
                      <a:pt x="19841" y="17467"/>
                      <a:pt x="19841" y="17467"/>
                    </a:cubicBezTo>
                    <a:cubicBezTo>
                      <a:pt x="19822" y="17477"/>
                      <a:pt x="19792" y="17477"/>
                      <a:pt x="19772" y="17477"/>
                    </a:cubicBezTo>
                    <a:lnTo>
                      <a:pt x="19752" y="17477"/>
                    </a:lnTo>
                    <a:cubicBezTo>
                      <a:pt x="19732" y="17487"/>
                      <a:pt x="19722" y="17487"/>
                      <a:pt x="19703" y="17497"/>
                    </a:cubicBezTo>
                    <a:cubicBezTo>
                      <a:pt x="19693" y="17487"/>
                      <a:pt x="19693" y="17487"/>
                      <a:pt x="19693" y="17487"/>
                    </a:cubicBezTo>
                    <a:cubicBezTo>
                      <a:pt x="19693" y="17487"/>
                      <a:pt x="19693" y="17477"/>
                      <a:pt x="19693" y="17477"/>
                    </a:cubicBezTo>
                    <a:lnTo>
                      <a:pt x="19742" y="17477"/>
                    </a:lnTo>
                    <a:cubicBezTo>
                      <a:pt x="19762" y="17467"/>
                      <a:pt x="19782" y="17457"/>
                      <a:pt x="19792" y="17447"/>
                    </a:cubicBezTo>
                    <a:cubicBezTo>
                      <a:pt x="19812" y="17447"/>
                      <a:pt x="19822" y="17437"/>
                      <a:pt x="19831" y="17437"/>
                    </a:cubicBezTo>
                    <a:close/>
                    <a:moveTo>
                      <a:pt x="18256" y="17650"/>
                    </a:moveTo>
                    <a:cubicBezTo>
                      <a:pt x="18260" y="17650"/>
                      <a:pt x="18266" y="17652"/>
                      <a:pt x="18275" y="17655"/>
                    </a:cubicBezTo>
                    <a:cubicBezTo>
                      <a:pt x="18314" y="17675"/>
                      <a:pt x="18334" y="17695"/>
                      <a:pt x="18364" y="17705"/>
                    </a:cubicBezTo>
                    <a:cubicBezTo>
                      <a:pt x="18334" y="17715"/>
                      <a:pt x="18314" y="17715"/>
                      <a:pt x="18285" y="17725"/>
                    </a:cubicBezTo>
                    <a:cubicBezTo>
                      <a:pt x="18268" y="17684"/>
                      <a:pt x="18239" y="17650"/>
                      <a:pt x="18256" y="17650"/>
                    </a:cubicBezTo>
                    <a:close/>
                    <a:moveTo>
                      <a:pt x="18027" y="17913"/>
                    </a:moveTo>
                    <a:cubicBezTo>
                      <a:pt x="18027" y="17923"/>
                      <a:pt x="18027" y="17933"/>
                      <a:pt x="18017" y="17933"/>
                    </a:cubicBezTo>
                    <a:lnTo>
                      <a:pt x="17987" y="17933"/>
                    </a:lnTo>
                    <a:cubicBezTo>
                      <a:pt x="17997" y="17923"/>
                      <a:pt x="17997" y="17913"/>
                      <a:pt x="18007" y="17913"/>
                    </a:cubicBezTo>
                    <a:close/>
                    <a:moveTo>
                      <a:pt x="15171" y="17173"/>
                    </a:moveTo>
                    <a:cubicBezTo>
                      <a:pt x="15247" y="17173"/>
                      <a:pt x="15340" y="17229"/>
                      <a:pt x="15518" y="17318"/>
                    </a:cubicBezTo>
                    <a:cubicBezTo>
                      <a:pt x="15518" y="17328"/>
                      <a:pt x="15508" y="17348"/>
                      <a:pt x="15508" y="17358"/>
                    </a:cubicBezTo>
                    <a:cubicBezTo>
                      <a:pt x="15489" y="17407"/>
                      <a:pt x="15469" y="17467"/>
                      <a:pt x="15459" y="17536"/>
                    </a:cubicBezTo>
                    <a:cubicBezTo>
                      <a:pt x="15389" y="17576"/>
                      <a:pt x="15320" y="17606"/>
                      <a:pt x="15270" y="17636"/>
                    </a:cubicBezTo>
                    <a:cubicBezTo>
                      <a:pt x="15236" y="17658"/>
                      <a:pt x="15205" y="17664"/>
                      <a:pt x="15172" y="17664"/>
                    </a:cubicBezTo>
                    <a:cubicBezTo>
                      <a:pt x="15138" y="17664"/>
                      <a:pt x="15103" y="17658"/>
                      <a:pt x="15062" y="17658"/>
                    </a:cubicBezTo>
                    <a:cubicBezTo>
                      <a:pt x="15001" y="17658"/>
                      <a:pt x="14926" y="17671"/>
                      <a:pt x="14824" y="17735"/>
                    </a:cubicBezTo>
                    <a:cubicBezTo>
                      <a:pt x="14785" y="17764"/>
                      <a:pt x="14745" y="17794"/>
                      <a:pt x="14715" y="17824"/>
                    </a:cubicBezTo>
                    <a:cubicBezTo>
                      <a:pt x="14666" y="17874"/>
                      <a:pt x="14636" y="17913"/>
                      <a:pt x="14616" y="17933"/>
                    </a:cubicBezTo>
                    <a:cubicBezTo>
                      <a:pt x="14604" y="17950"/>
                      <a:pt x="14593" y="17961"/>
                      <a:pt x="14578" y="17961"/>
                    </a:cubicBezTo>
                    <a:cubicBezTo>
                      <a:pt x="14566" y="17961"/>
                      <a:pt x="14553" y="17955"/>
                      <a:pt x="14537" y="17943"/>
                    </a:cubicBezTo>
                    <a:cubicBezTo>
                      <a:pt x="14517" y="17923"/>
                      <a:pt x="14487" y="17923"/>
                      <a:pt x="14457" y="17923"/>
                    </a:cubicBezTo>
                    <a:cubicBezTo>
                      <a:pt x="14477" y="17903"/>
                      <a:pt x="14487" y="17883"/>
                      <a:pt x="14517" y="17874"/>
                    </a:cubicBezTo>
                    <a:cubicBezTo>
                      <a:pt x="14547" y="17874"/>
                      <a:pt x="14586" y="17903"/>
                      <a:pt x="14616" y="17933"/>
                    </a:cubicBezTo>
                    <a:cubicBezTo>
                      <a:pt x="14547" y="17844"/>
                      <a:pt x="14487" y="17824"/>
                      <a:pt x="14497" y="17745"/>
                    </a:cubicBezTo>
                    <a:cubicBezTo>
                      <a:pt x="14438" y="17735"/>
                      <a:pt x="14378" y="17675"/>
                      <a:pt x="14438" y="17536"/>
                    </a:cubicBezTo>
                    <a:cubicBezTo>
                      <a:pt x="14447" y="17526"/>
                      <a:pt x="14447" y="17526"/>
                      <a:pt x="14447" y="17517"/>
                    </a:cubicBezTo>
                    <a:cubicBezTo>
                      <a:pt x="14547" y="17308"/>
                      <a:pt x="14606" y="17398"/>
                      <a:pt x="14636" y="17338"/>
                    </a:cubicBezTo>
                    <a:cubicBezTo>
                      <a:pt x="14646" y="17318"/>
                      <a:pt x="14656" y="17289"/>
                      <a:pt x="14666" y="17259"/>
                    </a:cubicBezTo>
                    <a:cubicBezTo>
                      <a:pt x="14692" y="17309"/>
                      <a:pt x="14735" y="17327"/>
                      <a:pt x="14783" y="17327"/>
                    </a:cubicBezTo>
                    <a:cubicBezTo>
                      <a:pt x="14879" y="17327"/>
                      <a:pt x="15000" y="17255"/>
                      <a:pt x="15072" y="17209"/>
                    </a:cubicBezTo>
                    <a:cubicBezTo>
                      <a:pt x="15106" y="17185"/>
                      <a:pt x="15137" y="17173"/>
                      <a:pt x="15171" y="17173"/>
                    </a:cubicBezTo>
                    <a:close/>
                    <a:moveTo>
                      <a:pt x="14331" y="17760"/>
                    </a:moveTo>
                    <a:cubicBezTo>
                      <a:pt x="14337" y="17760"/>
                      <a:pt x="14343" y="17761"/>
                      <a:pt x="14348" y="17764"/>
                    </a:cubicBezTo>
                    <a:cubicBezTo>
                      <a:pt x="14398" y="17784"/>
                      <a:pt x="14388" y="17864"/>
                      <a:pt x="14447" y="17923"/>
                    </a:cubicBezTo>
                    <a:cubicBezTo>
                      <a:pt x="14428" y="17933"/>
                      <a:pt x="14398" y="17953"/>
                      <a:pt x="14358" y="17983"/>
                    </a:cubicBezTo>
                    <a:cubicBezTo>
                      <a:pt x="14319" y="17953"/>
                      <a:pt x="14289" y="17943"/>
                      <a:pt x="14259" y="17903"/>
                    </a:cubicBezTo>
                    <a:cubicBezTo>
                      <a:pt x="14206" y="17859"/>
                      <a:pt x="14279" y="17760"/>
                      <a:pt x="14331" y="17760"/>
                    </a:cubicBezTo>
                    <a:close/>
                    <a:moveTo>
                      <a:pt x="14263" y="18312"/>
                    </a:moveTo>
                    <a:cubicBezTo>
                      <a:pt x="14283" y="18312"/>
                      <a:pt x="14283" y="18388"/>
                      <a:pt x="14319" y="18439"/>
                    </a:cubicBezTo>
                    <a:cubicBezTo>
                      <a:pt x="14310" y="18440"/>
                      <a:pt x="14302" y="18441"/>
                      <a:pt x="14294" y="18441"/>
                    </a:cubicBezTo>
                    <a:cubicBezTo>
                      <a:pt x="14254" y="18441"/>
                      <a:pt x="14218" y="18421"/>
                      <a:pt x="14209" y="18379"/>
                    </a:cubicBezTo>
                    <a:cubicBezTo>
                      <a:pt x="14209" y="18369"/>
                      <a:pt x="14219" y="18359"/>
                      <a:pt x="14229" y="18349"/>
                    </a:cubicBezTo>
                    <a:cubicBezTo>
                      <a:pt x="14246" y="18322"/>
                      <a:pt x="14256" y="18312"/>
                      <a:pt x="14263" y="18312"/>
                    </a:cubicBezTo>
                    <a:close/>
                    <a:moveTo>
                      <a:pt x="20263" y="18563"/>
                    </a:moveTo>
                    <a:cubicBezTo>
                      <a:pt x="20298" y="18563"/>
                      <a:pt x="20332" y="18568"/>
                      <a:pt x="20367" y="18578"/>
                    </a:cubicBezTo>
                    <a:cubicBezTo>
                      <a:pt x="20317" y="18627"/>
                      <a:pt x="20337" y="18637"/>
                      <a:pt x="20387" y="18637"/>
                    </a:cubicBezTo>
                    <a:cubicBezTo>
                      <a:pt x="20367" y="18647"/>
                      <a:pt x="20347" y="18647"/>
                      <a:pt x="20317" y="18647"/>
                    </a:cubicBezTo>
                    <a:cubicBezTo>
                      <a:pt x="20278" y="18647"/>
                      <a:pt x="20248" y="18657"/>
                      <a:pt x="20218" y="18667"/>
                    </a:cubicBezTo>
                    <a:cubicBezTo>
                      <a:pt x="20238" y="18696"/>
                      <a:pt x="20258" y="18726"/>
                      <a:pt x="20278" y="18756"/>
                    </a:cubicBezTo>
                    <a:cubicBezTo>
                      <a:pt x="20268" y="18756"/>
                      <a:pt x="20248" y="18766"/>
                      <a:pt x="20228" y="18796"/>
                    </a:cubicBezTo>
                    <a:cubicBezTo>
                      <a:pt x="20228" y="18806"/>
                      <a:pt x="20218" y="18806"/>
                      <a:pt x="20218" y="18815"/>
                    </a:cubicBezTo>
                    <a:cubicBezTo>
                      <a:pt x="20198" y="18796"/>
                      <a:pt x="20188" y="18776"/>
                      <a:pt x="20169" y="18746"/>
                    </a:cubicBezTo>
                    <a:cubicBezTo>
                      <a:pt x="20148" y="18705"/>
                      <a:pt x="20133" y="18690"/>
                      <a:pt x="20120" y="18690"/>
                    </a:cubicBezTo>
                    <a:cubicBezTo>
                      <a:pt x="20108" y="18690"/>
                      <a:pt x="20099" y="18702"/>
                      <a:pt x="20089" y="18716"/>
                    </a:cubicBezTo>
                    <a:cubicBezTo>
                      <a:pt x="20079" y="18746"/>
                      <a:pt x="20119" y="18786"/>
                      <a:pt x="20129" y="18815"/>
                    </a:cubicBezTo>
                    <a:cubicBezTo>
                      <a:pt x="20139" y="18825"/>
                      <a:pt x="20149" y="18865"/>
                      <a:pt x="20149" y="18895"/>
                    </a:cubicBezTo>
                    <a:cubicBezTo>
                      <a:pt x="20129" y="18925"/>
                      <a:pt x="20119" y="18944"/>
                      <a:pt x="20099" y="18954"/>
                    </a:cubicBezTo>
                    <a:cubicBezTo>
                      <a:pt x="20099" y="18934"/>
                      <a:pt x="20099" y="18915"/>
                      <a:pt x="20099" y="18905"/>
                    </a:cubicBezTo>
                    <a:cubicBezTo>
                      <a:pt x="20099" y="18879"/>
                      <a:pt x="20063" y="18788"/>
                      <a:pt x="20033" y="18788"/>
                    </a:cubicBezTo>
                    <a:cubicBezTo>
                      <a:pt x="20029" y="18788"/>
                      <a:pt x="20024" y="18790"/>
                      <a:pt x="20020" y="18796"/>
                    </a:cubicBezTo>
                    <a:cubicBezTo>
                      <a:pt x="20015" y="18803"/>
                      <a:pt x="20007" y="18806"/>
                      <a:pt x="19999" y="18806"/>
                    </a:cubicBezTo>
                    <a:cubicBezTo>
                      <a:pt x="19958" y="18806"/>
                      <a:pt x="19891" y="18739"/>
                      <a:pt x="19891" y="18706"/>
                    </a:cubicBezTo>
                    <a:lnTo>
                      <a:pt x="19881" y="18706"/>
                    </a:lnTo>
                    <a:cubicBezTo>
                      <a:pt x="19881" y="18696"/>
                      <a:pt x="19881" y="18696"/>
                      <a:pt x="19881" y="18696"/>
                    </a:cubicBezTo>
                    <a:cubicBezTo>
                      <a:pt x="19941" y="18667"/>
                      <a:pt x="20010" y="18637"/>
                      <a:pt x="20099" y="18597"/>
                    </a:cubicBezTo>
                    <a:cubicBezTo>
                      <a:pt x="20119" y="18587"/>
                      <a:pt x="20139" y="18587"/>
                      <a:pt x="20159" y="18578"/>
                    </a:cubicBezTo>
                    <a:cubicBezTo>
                      <a:pt x="20193" y="18568"/>
                      <a:pt x="20228" y="18563"/>
                      <a:pt x="20263" y="18563"/>
                    </a:cubicBezTo>
                    <a:close/>
                    <a:moveTo>
                      <a:pt x="14793" y="18037"/>
                    </a:moveTo>
                    <a:cubicBezTo>
                      <a:pt x="14868" y="18037"/>
                      <a:pt x="14844" y="18310"/>
                      <a:pt x="14844" y="18310"/>
                    </a:cubicBezTo>
                    <a:cubicBezTo>
                      <a:pt x="14844" y="18310"/>
                      <a:pt x="14943" y="18568"/>
                      <a:pt x="15112" y="18677"/>
                    </a:cubicBezTo>
                    <a:cubicBezTo>
                      <a:pt x="15151" y="18696"/>
                      <a:pt x="15161" y="18716"/>
                      <a:pt x="15171" y="18736"/>
                    </a:cubicBezTo>
                    <a:cubicBezTo>
                      <a:pt x="15094" y="18806"/>
                      <a:pt x="14963" y="18845"/>
                      <a:pt x="14871" y="18845"/>
                    </a:cubicBezTo>
                    <a:cubicBezTo>
                      <a:pt x="14845" y="18845"/>
                      <a:pt x="14822" y="18842"/>
                      <a:pt x="14804" y="18835"/>
                    </a:cubicBezTo>
                    <a:cubicBezTo>
                      <a:pt x="14799" y="18834"/>
                      <a:pt x="14795" y="18833"/>
                      <a:pt x="14791" y="18833"/>
                    </a:cubicBezTo>
                    <a:cubicBezTo>
                      <a:pt x="14765" y="18833"/>
                      <a:pt x="14765" y="18860"/>
                      <a:pt x="14765" y="18895"/>
                    </a:cubicBezTo>
                    <a:cubicBezTo>
                      <a:pt x="14685" y="18934"/>
                      <a:pt x="14616" y="18984"/>
                      <a:pt x="14547" y="19044"/>
                    </a:cubicBezTo>
                    <a:cubicBezTo>
                      <a:pt x="14509" y="19066"/>
                      <a:pt x="14472" y="19077"/>
                      <a:pt x="14427" y="19077"/>
                    </a:cubicBezTo>
                    <a:cubicBezTo>
                      <a:pt x="14412" y="19077"/>
                      <a:pt x="14395" y="19076"/>
                      <a:pt x="14378" y="19073"/>
                    </a:cubicBezTo>
                    <a:cubicBezTo>
                      <a:pt x="14338" y="19073"/>
                      <a:pt x="14299" y="19063"/>
                      <a:pt x="14259" y="19053"/>
                    </a:cubicBezTo>
                    <a:lnTo>
                      <a:pt x="14299" y="19053"/>
                    </a:lnTo>
                    <a:cubicBezTo>
                      <a:pt x="14319" y="19057"/>
                      <a:pt x="14335" y="19058"/>
                      <a:pt x="14349" y="19058"/>
                    </a:cubicBezTo>
                    <a:cubicBezTo>
                      <a:pt x="14378" y="19058"/>
                      <a:pt x="14398" y="19053"/>
                      <a:pt x="14418" y="19053"/>
                    </a:cubicBezTo>
                    <a:cubicBezTo>
                      <a:pt x="14452" y="18976"/>
                      <a:pt x="14324" y="18855"/>
                      <a:pt x="14358" y="18855"/>
                    </a:cubicBezTo>
                    <a:cubicBezTo>
                      <a:pt x="14363" y="18855"/>
                      <a:pt x="14373" y="18858"/>
                      <a:pt x="14388" y="18865"/>
                    </a:cubicBezTo>
                    <a:cubicBezTo>
                      <a:pt x="14461" y="18896"/>
                      <a:pt x="14504" y="18937"/>
                      <a:pt x="14550" y="18937"/>
                    </a:cubicBezTo>
                    <a:cubicBezTo>
                      <a:pt x="14578" y="18937"/>
                      <a:pt x="14608" y="18921"/>
                      <a:pt x="14646" y="18875"/>
                    </a:cubicBezTo>
                    <a:cubicBezTo>
                      <a:pt x="14666" y="18855"/>
                      <a:pt x="14676" y="18845"/>
                      <a:pt x="14695" y="18835"/>
                    </a:cubicBezTo>
                    <a:cubicBezTo>
                      <a:pt x="14695" y="18825"/>
                      <a:pt x="14695" y="18825"/>
                      <a:pt x="14695" y="18825"/>
                    </a:cubicBezTo>
                    <a:cubicBezTo>
                      <a:pt x="14765" y="18766"/>
                      <a:pt x="14794" y="18766"/>
                      <a:pt x="14834" y="18716"/>
                    </a:cubicBezTo>
                    <a:cubicBezTo>
                      <a:pt x="14894" y="18657"/>
                      <a:pt x="14904" y="18657"/>
                      <a:pt x="14933" y="18617"/>
                    </a:cubicBezTo>
                    <a:cubicBezTo>
                      <a:pt x="14960" y="18581"/>
                      <a:pt x="14922" y="18505"/>
                      <a:pt x="14893" y="18505"/>
                    </a:cubicBezTo>
                    <a:cubicBezTo>
                      <a:pt x="14890" y="18505"/>
                      <a:pt x="14887" y="18506"/>
                      <a:pt x="14884" y="18508"/>
                    </a:cubicBezTo>
                    <a:cubicBezTo>
                      <a:pt x="14844" y="18528"/>
                      <a:pt x="14854" y="18597"/>
                      <a:pt x="14785" y="18667"/>
                    </a:cubicBezTo>
                    <a:cubicBezTo>
                      <a:pt x="14683" y="18779"/>
                      <a:pt x="14633" y="18821"/>
                      <a:pt x="14615" y="18821"/>
                    </a:cubicBezTo>
                    <a:cubicBezTo>
                      <a:pt x="14582" y="18821"/>
                      <a:pt x="14654" y="18683"/>
                      <a:pt x="14705" y="18587"/>
                    </a:cubicBezTo>
                    <a:cubicBezTo>
                      <a:pt x="14775" y="18449"/>
                      <a:pt x="14844" y="18538"/>
                      <a:pt x="14824" y="18429"/>
                    </a:cubicBezTo>
                    <a:cubicBezTo>
                      <a:pt x="14814" y="18389"/>
                      <a:pt x="14804" y="18349"/>
                      <a:pt x="14785" y="18320"/>
                    </a:cubicBezTo>
                    <a:cubicBezTo>
                      <a:pt x="14772" y="18324"/>
                      <a:pt x="14760" y="18326"/>
                      <a:pt x="14747" y="18326"/>
                    </a:cubicBezTo>
                    <a:cubicBezTo>
                      <a:pt x="14728" y="18326"/>
                      <a:pt x="14709" y="18321"/>
                      <a:pt x="14685" y="18310"/>
                    </a:cubicBezTo>
                    <a:cubicBezTo>
                      <a:pt x="14685" y="18310"/>
                      <a:pt x="14676" y="18320"/>
                      <a:pt x="14676" y="18330"/>
                    </a:cubicBezTo>
                    <a:cubicBezTo>
                      <a:pt x="14636" y="18449"/>
                      <a:pt x="14676" y="18578"/>
                      <a:pt x="14576" y="18667"/>
                    </a:cubicBezTo>
                    <a:cubicBezTo>
                      <a:pt x="14547" y="18697"/>
                      <a:pt x="14528" y="18710"/>
                      <a:pt x="14517" y="18710"/>
                    </a:cubicBezTo>
                    <a:cubicBezTo>
                      <a:pt x="14494" y="18710"/>
                      <a:pt x="14518" y="18636"/>
                      <a:pt x="14566" y="18518"/>
                    </a:cubicBezTo>
                    <a:cubicBezTo>
                      <a:pt x="14606" y="18429"/>
                      <a:pt x="14636" y="18340"/>
                      <a:pt x="14646" y="18280"/>
                    </a:cubicBezTo>
                    <a:lnTo>
                      <a:pt x="14636" y="18280"/>
                    </a:lnTo>
                    <a:cubicBezTo>
                      <a:pt x="14626" y="18270"/>
                      <a:pt x="14616" y="18260"/>
                      <a:pt x="14606" y="18250"/>
                    </a:cubicBezTo>
                    <a:cubicBezTo>
                      <a:pt x="14606" y="18240"/>
                      <a:pt x="14616" y="18230"/>
                      <a:pt x="14626" y="18221"/>
                    </a:cubicBezTo>
                    <a:cubicBezTo>
                      <a:pt x="14646" y="18191"/>
                      <a:pt x="14676" y="18151"/>
                      <a:pt x="14705" y="18111"/>
                    </a:cubicBezTo>
                    <a:cubicBezTo>
                      <a:pt x="14744" y="18058"/>
                      <a:pt x="14773" y="18037"/>
                      <a:pt x="14793" y="18037"/>
                    </a:cubicBezTo>
                    <a:close/>
                    <a:moveTo>
                      <a:pt x="20177" y="19314"/>
                    </a:moveTo>
                    <a:cubicBezTo>
                      <a:pt x="20183" y="19314"/>
                      <a:pt x="20194" y="19316"/>
                      <a:pt x="20208" y="19321"/>
                    </a:cubicBezTo>
                    <a:cubicBezTo>
                      <a:pt x="20228" y="19331"/>
                      <a:pt x="20238" y="19341"/>
                      <a:pt x="20248" y="19351"/>
                    </a:cubicBezTo>
                    <a:cubicBezTo>
                      <a:pt x="20248" y="19381"/>
                      <a:pt x="20238" y="19391"/>
                      <a:pt x="20218" y="19391"/>
                    </a:cubicBezTo>
                    <a:cubicBezTo>
                      <a:pt x="20173" y="19338"/>
                      <a:pt x="20157" y="19314"/>
                      <a:pt x="20177" y="19314"/>
                    </a:cubicBezTo>
                    <a:close/>
                    <a:moveTo>
                      <a:pt x="20516" y="19311"/>
                    </a:moveTo>
                    <a:lnTo>
                      <a:pt x="20516" y="19311"/>
                    </a:lnTo>
                    <a:cubicBezTo>
                      <a:pt x="20555" y="19361"/>
                      <a:pt x="20595" y="19400"/>
                      <a:pt x="20605" y="19440"/>
                    </a:cubicBezTo>
                    <a:cubicBezTo>
                      <a:pt x="20615" y="19450"/>
                      <a:pt x="20615" y="19450"/>
                      <a:pt x="20615" y="19460"/>
                    </a:cubicBezTo>
                    <a:cubicBezTo>
                      <a:pt x="20605" y="19470"/>
                      <a:pt x="20595" y="19470"/>
                      <a:pt x="20585" y="19470"/>
                    </a:cubicBezTo>
                    <a:cubicBezTo>
                      <a:pt x="20585" y="19460"/>
                      <a:pt x="20575" y="19450"/>
                      <a:pt x="20575" y="19430"/>
                    </a:cubicBezTo>
                    <a:cubicBezTo>
                      <a:pt x="20555" y="19381"/>
                      <a:pt x="20535" y="19351"/>
                      <a:pt x="20516" y="19311"/>
                    </a:cubicBezTo>
                    <a:close/>
                    <a:moveTo>
                      <a:pt x="15013" y="19311"/>
                    </a:moveTo>
                    <a:cubicBezTo>
                      <a:pt x="15013" y="19311"/>
                      <a:pt x="15023" y="19321"/>
                      <a:pt x="15032" y="19321"/>
                    </a:cubicBezTo>
                    <a:cubicBezTo>
                      <a:pt x="15144" y="19385"/>
                      <a:pt x="15071" y="19518"/>
                      <a:pt x="14920" y="19518"/>
                    </a:cubicBezTo>
                    <a:cubicBezTo>
                      <a:pt x="14883" y="19518"/>
                      <a:pt x="14840" y="19510"/>
                      <a:pt x="14794" y="19490"/>
                    </a:cubicBezTo>
                    <a:cubicBezTo>
                      <a:pt x="14864" y="19391"/>
                      <a:pt x="14884" y="19361"/>
                      <a:pt x="15013" y="19311"/>
                    </a:cubicBezTo>
                    <a:close/>
                    <a:moveTo>
                      <a:pt x="14367" y="19390"/>
                    </a:moveTo>
                    <a:cubicBezTo>
                      <a:pt x="14388" y="19390"/>
                      <a:pt x="14405" y="19401"/>
                      <a:pt x="14418" y="19420"/>
                    </a:cubicBezTo>
                    <a:cubicBezTo>
                      <a:pt x="14388" y="19450"/>
                      <a:pt x="14348" y="19490"/>
                      <a:pt x="14319" y="19529"/>
                    </a:cubicBezTo>
                    <a:cubicBezTo>
                      <a:pt x="14299" y="19529"/>
                      <a:pt x="14279" y="19529"/>
                      <a:pt x="14269" y="19519"/>
                    </a:cubicBezTo>
                    <a:cubicBezTo>
                      <a:pt x="14239" y="19549"/>
                      <a:pt x="14219" y="19579"/>
                      <a:pt x="14190" y="19619"/>
                    </a:cubicBezTo>
                    <a:cubicBezTo>
                      <a:pt x="14163" y="19664"/>
                      <a:pt x="14124" y="19702"/>
                      <a:pt x="14098" y="19702"/>
                    </a:cubicBezTo>
                    <a:cubicBezTo>
                      <a:pt x="14084" y="19702"/>
                      <a:pt x="14074" y="19692"/>
                      <a:pt x="14071" y="19668"/>
                    </a:cubicBezTo>
                    <a:cubicBezTo>
                      <a:pt x="14110" y="19619"/>
                      <a:pt x="14160" y="19569"/>
                      <a:pt x="14229" y="19490"/>
                    </a:cubicBezTo>
                    <a:cubicBezTo>
                      <a:pt x="14269" y="19440"/>
                      <a:pt x="14299" y="19410"/>
                      <a:pt x="14328" y="19400"/>
                    </a:cubicBezTo>
                    <a:cubicBezTo>
                      <a:pt x="14343" y="19393"/>
                      <a:pt x="14355" y="19390"/>
                      <a:pt x="14367" y="19390"/>
                    </a:cubicBezTo>
                    <a:close/>
                    <a:moveTo>
                      <a:pt x="14414" y="20480"/>
                    </a:moveTo>
                    <a:cubicBezTo>
                      <a:pt x="14418" y="20480"/>
                      <a:pt x="14422" y="20480"/>
                      <a:pt x="14428" y="20481"/>
                    </a:cubicBezTo>
                    <a:cubicBezTo>
                      <a:pt x="14445" y="20490"/>
                      <a:pt x="14455" y="20506"/>
                      <a:pt x="14463" y="20523"/>
                    </a:cubicBezTo>
                    <a:lnTo>
                      <a:pt x="14463" y="20523"/>
                    </a:lnTo>
                    <a:cubicBezTo>
                      <a:pt x="14460" y="20521"/>
                      <a:pt x="14454" y="20521"/>
                      <a:pt x="14447" y="20521"/>
                    </a:cubicBezTo>
                    <a:cubicBezTo>
                      <a:pt x="14444" y="20522"/>
                      <a:pt x="14441" y="20522"/>
                      <a:pt x="14438" y="20522"/>
                    </a:cubicBezTo>
                    <a:cubicBezTo>
                      <a:pt x="14404" y="20522"/>
                      <a:pt x="14370" y="20480"/>
                      <a:pt x="14414" y="20480"/>
                    </a:cubicBezTo>
                    <a:close/>
                    <a:moveTo>
                      <a:pt x="14303" y="20589"/>
                    </a:moveTo>
                    <a:cubicBezTo>
                      <a:pt x="14315" y="20589"/>
                      <a:pt x="14319" y="20595"/>
                      <a:pt x="14319" y="20600"/>
                    </a:cubicBezTo>
                    <a:cubicBezTo>
                      <a:pt x="14309" y="20610"/>
                      <a:pt x="14309" y="20620"/>
                      <a:pt x="14299" y="20630"/>
                    </a:cubicBezTo>
                    <a:cubicBezTo>
                      <a:pt x="14279" y="20650"/>
                      <a:pt x="14239" y="20689"/>
                      <a:pt x="14190" y="20729"/>
                    </a:cubicBezTo>
                    <a:cubicBezTo>
                      <a:pt x="14180" y="20719"/>
                      <a:pt x="14170" y="20719"/>
                      <a:pt x="14160" y="20709"/>
                    </a:cubicBezTo>
                    <a:cubicBezTo>
                      <a:pt x="14150" y="20699"/>
                      <a:pt x="14140" y="20680"/>
                      <a:pt x="14140" y="20660"/>
                    </a:cubicBezTo>
                    <a:cubicBezTo>
                      <a:pt x="14180" y="20640"/>
                      <a:pt x="14219" y="20610"/>
                      <a:pt x="14259" y="20600"/>
                    </a:cubicBezTo>
                    <a:cubicBezTo>
                      <a:pt x="14280" y="20592"/>
                      <a:pt x="14294" y="20589"/>
                      <a:pt x="14303" y="20589"/>
                    </a:cubicBezTo>
                    <a:close/>
                    <a:moveTo>
                      <a:pt x="14626" y="19946"/>
                    </a:moveTo>
                    <a:cubicBezTo>
                      <a:pt x="14636" y="19956"/>
                      <a:pt x="14636" y="19966"/>
                      <a:pt x="14646" y="19966"/>
                    </a:cubicBezTo>
                    <a:cubicBezTo>
                      <a:pt x="14646" y="19976"/>
                      <a:pt x="14656" y="19985"/>
                      <a:pt x="14666" y="19995"/>
                    </a:cubicBezTo>
                    <a:cubicBezTo>
                      <a:pt x="14673" y="20006"/>
                      <a:pt x="14677" y="20010"/>
                      <a:pt x="14681" y="20010"/>
                    </a:cubicBezTo>
                    <a:cubicBezTo>
                      <a:pt x="14689" y="20010"/>
                      <a:pt x="14696" y="19995"/>
                      <a:pt x="14715" y="19976"/>
                    </a:cubicBezTo>
                    <a:lnTo>
                      <a:pt x="14715" y="19976"/>
                    </a:lnTo>
                    <a:cubicBezTo>
                      <a:pt x="14705" y="20005"/>
                      <a:pt x="14685" y="20035"/>
                      <a:pt x="14666" y="20055"/>
                    </a:cubicBezTo>
                    <a:cubicBezTo>
                      <a:pt x="14676" y="20114"/>
                      <a:pt x="14685" y="20154"/>
                      <a:pt x="14695" y="20174"/>
                    </a:cubicBezTo>
                    <a:cubicBezTo>
                      <a:pt x="14715" y="20233"/>
                      <a:pt x="14715" y="20352"/>
                      <a:pt x="14715" y="20451"/>
                    </a:cubicBezTo>
                    <a:cubicBezTo>
                      <a:pt x="14717" y="20472"/>
                      <a:pt x="14722" y="20480"/>
                      <a:pt x="14728" y="20480"/>
                    </a:cubicBezTo>
                    <a:cubicBezTo>
                      <a:pt x="14749" y="20480"/>
                      <a:pt x="14793" y="20390"/>
                      <a:pt x="14854" y="20382"/>
                    </a:cubicBezTo>
                    <a:cubicBezTo>
                      <a:pt x="14872" y="20380"/>
                      <a:pt x="14882" y="20379"/>
                      <a:pt x="14887" y="20379"/>
                    </a:cubicBezTo>
                    <a:cubicBezTo>
                      <a:pt x="14904" y="20379"/>
                      <a:pt x="14857" y="20393"/>
                      <a:pt x="14834" y="20432"/>
                    </a:cubicBezTo>
                    <a:cubicBezTo>
                      <a:pt x="14785" y="20501"/>
                      <a:pt x="14745" y="20640"/>
                      <a:pt x="14755" y="20660"/>
                    </a:cubicBezTo>
                    <a:cubicBezTo>
                      <a:pt x="14757" y="20665"/>
                      <a:pt x="14760" y="20666"/>
                      <a:pt x="14764" y="20666"/>
                    </a:cubicBezTo>
                    <a:cubicBezTo>
                      <a:pt x="14767" y="20666"/>
                      <a:pt x="14771" y="20665"/>
                      <a:pt x="14775" y="20665"/>
                    </a:cubicBezTo>
                    <a:cubicBezTo>
                      <a:pt x="14782" y="20665"/>
                      <a:pt x="14790" y="20670"/>
                      <a:pt x="14794" y="20699"/>
                    </a:cubicBezTo>
                    <a:cubicBezTo>
                      <a:pt x="14802" y="20746"/>
                      <a:pt x="14866" y="20775"/>
                      <a:pt x="14917" y="20775"/>
                    </a:cubicBezTo>
                    <a:cubicBezTo>
                      <a:pt x="14930" y="20775"/>
                      <a:pt x="14943" y="20773"/>
                      <a:pt x="14953" y="20769"/>
                    </a:cubicBezTo>
                    <a:cubicBezTo>
                      <a:pt x="14973" y="20769"/>
                      <a:pt x="14963" y="20808"/>
                      <a:pt x="14943" y="20858"/>
                    </a:cubicBezTo>
                    <a:cubicBezTo>
                      <a:pt x="14920" y="20882"/>
                      <a:pt x="14890" y="20892"/>
                      <a:pt x="14860" y="20892"/>
                    </a:cubicBezTo>
                    <a:cubicBezTo>
                      <a:pt x="14763" y="20892"/>
                      <a:pt x="14653" y="20788"/>
                      <a:pt x="14676" y="20689"/>
                    </a:cubicBezTo>
                    <a:cubicBezTo>
                      <a:pt x="14725" y="20541"/>
                      <a:pt x="14814" y="20551"/>
                      <a:pt x="14547" y="20442"/>
                    </a:cubicBezTo>
                    <a:cubicBezTo>
                      <a:pt x="14547" y="20362"/>
                      <a:pt x="14537" y="20362"/>
                      <a:pt x="14557" y="20303"/>
                    </a:cubicBezTo>
                    <a:cubicBezTo>
                      <a:pt x="14566" y="20283"/>
                      <a:pt x="14586" y="20214"/>
                      <a:pt x="14596" y="20154"/>
                    </a:cubicBezTo>
                    <a:lnTo>
                      <a:pt x="14596" y="20154"/>
                    </a:lnTo>
                    <a:cubicBezTo>
                      <a:pt x="14555" y="20195"/>
                      <a:pt x="14519" y="20213"/>
                      <a:pt x="14483" y="20213"/>
                    </a:cubicBezTo>
                    <a:cubicBezTo>
                      <a:pt x="14408" y="20213"/>
                      <a:pt x="14337" y="20133"/>
                      <a:pt x="14229" y="20025"/>
                    </a:cubicBezTo>
                    <a:cubicBezTo>
                      <a:pt x="14276" y="19999"/>
                      <a:pt x="14339" y="19959"/>
                      <a:pt x="14386" y="19959"/>
                    </a:cubicBezTo>
                    <a:cubicBezTo>
                      <a:pt x="14409" y="19959"/>
                      <a:pt x="14428" y="19969"/>
                      <a:pt x="14438" y="19995"/>
                    </a:cubicBezTo>
                    <a:cubicBezTo>
                      <a:pt x="14461" y="20047"/>
                      <a:pt x="14470" y="20079"/>
                      <a:pt x="14486" y="20079"/>
                    </a:cubicBezTo>
                    <a:cubicBezTo>
                      <a:pt x="14497" y="20079"/>
                      <a:pt x="14512" y="20063"/>
                      <a:pt x="14537" y="20025"/>
                    </a:cubicBezTo>
                    <a:cubicBezTo>
                      <a:pt x="14559" y="19989"/>
                      <a:pt x="14572" y="19982"/>
                      <a:pt x="14581" y="19982"/>
                    </a:cubicBezTo>
                    <a:cubicBezTo>
                      <a:pt x="14588" y="19982"/>
                      <a:pt x="14593" y="19985"/>
                      <a:pt x="14599" y="19985"/>
                    </a:cubicBezTo>
                    <a:cubicBezTo>
                      <a:pt x="14603" y="19985"/>
                      <a:pt x="14609" y="19983"/>
                      <a:pt x="14616" y="19976"/>
                    </a:cubicBezTo>
                    <a:cubicBezTo>
                      <a:pt x="14616" y="19966"/>
                      <a:pt x="14626" y="19956"/>
                      <a:pt x="14626" y="19946"/>
                    </a:cubicBezTo>
                    <a:close/>
                    <a:moveTo>
                      <a:pt x="14507" y="20620"/>
                    </a:moveTo>
                    <a:cubicBezTo>
                      <a:pt x="14537" y="20749"/>
                      <a:pt x="14447" y="20888"/>
                      <a:pt x="14348" y="20908"/>
                    </a:cubicBezTo>
                    <a:cubicBezTo>
                      <a:pt x="14338" y="20898"/>
                      <a:pt x="14338" y="20888"/>
                      <a:pt x="14328" y="20878"/>
                    </a:cubicBezTo>
                    <a:cubicBezTo>
                      <a:pt x="14266" y="20842"/>
                      <a:pt x="14300" y="20807"/>
                      <a:pt x="14336" y="20807"/>
                    </a:cubicBezTo>
                    <a:cubicBezTo>
                      <a:pt x="14340" y="20807"/>
                      <a:pt x="14344" y="20807"/>
                      <a:pt x="14348" y="20808"/>
                    </a:cubicBezTo>
                    <a:cubicBezTo>
                      <a:pt x="14362" y="20815"/>
                      <a:pt x="14381" y="20819"/>
                      <a:pt x="14400" y="20819"/>
                    </a:cubicBezTo>
                    <a:cubicBezTo>
                      <a:pt x="14439" y="20819"/>
                      <a:pt x="14474" y="20802"/>
                      <a:pt x="14447" y="20749"/>
                    </a:cubicBezTo>
                    <a:cubicBezTo>
                      <a:pt x="14418" y="20680"/>
                      <a:pt x="14477" y="20640"/>
                      <a:pt x="14507" y="20620"/>
                    </a:cubicBezTo>
                    <a:close/>
                    <a:moveTo>
                      <a:pt x="13922" y="20927"/>
                    </a:moveTo>
                    <a:lnTo>
                      <a:pt x="13922" y="20927"/>
                    </a:lnTo>
                    <a:cubicBezTo>
                      <a:pt x="13912" y="20957"/>
                      <a:pt x="13902" y="20987"/>
                      <a:pt x="13892" y="21017"/>
                    </a:cubicBezTo>
                    <a:cubicBezTo>
                      <a:pt x="13872" y="21046"/>
                      <a:pt x="13862" y="21056"/>
                      <a:pt x="13872" y="21066"/>
                    </a:cubicBezTo>
                    <a:cubicBezTo>
                      <a:pt x="13868" y="21099"/>
                      <a:pt x="13870" y="21112"/>
                      <a:pt x="13876" y="21112"/>
                    </a:cubicBezTo>
                    <a:cubicBezTo>
                      <a:pt x="13884" y="21112"/>
                      <a:pt x="13896" y="21097"/>
                      <a:pt x="13912" y="21076"/>
                    </a:cubicBezTo>
                    <a:cubicBezTo>
                      <a:pt x="13952" y="21076"/>
                      <a:pt x="14001" y="21066"/>
                      <a:pt x="14051" y="21056"/>
                    </a:cubicBezTo>
                    <a:cubicBezTo>
                      <a:pt x="14061" y="21066"/>
                      <a:pt x="14071" y="21076"/>
                      <a:pt x="14071" y="21096"/>
                    </a:cubicBezTo>
                    <a:cubicBezTo>
                      <a:pt x="14091" y="21136"/>
                      <a:pt x="14110" y="21175"/>
                      <a:pt x="14140" y="21205"/>
                    </a:cubicBezTo>
                    <a:cubicBezTo>
                      <a:pt x="14140" y="21205"/>
                      <a:pt x="14130" y="21215"/>
                      <a:pt x="14120" y="21215"/>
                    </a:cubicBezTo>
                    <a:cubicBezTo>
                      <a:pt x="14091" y="21215"/>
                      <a:pt x="14051" y="21205"/>
                      <a:pt x="14011" y="21185"/>
                    </a:cubicBezTo>
                    <a:cubicBezTo>
                      <a:pt x="13962" y="21146"/>
                      <a:pt x="13892" y="21126"/>
                      <a:pt x="13843" y="21116"/>
                    </a:cubicBezTo>
                    <a:cubicBezTo>
                      <a:pt x="13773" y="21106"/>
                      <a:pt x="13833" y="20987"/>
                      <a:pt x="13922" y="20927"/>
                    </a:cubicBezTo>
                    <a:close/>
                    <a:moveTo>
                      <a:pt x="12316" y="21413"/>
                    </a:moveTo>
                    <a:cubicBezTo>
                      <a:pt x="12326" y="21413"/>
                      <a:pt x="12335" y="21423"/>
                      <a:pt x="12335" y="21433"/>
                    </a:cubicBezTo>
                    <a:cubicBezTo>
                      <a:pt x="12333" y="21436"/>
                      <a:pt x="12330" y="21437"/>
                      <a:pt x="12328" y="21437"/>
                    </a:cubicBezTo>
                    <a:cubicBezTo>
                      <a:pt x="12321" y="21437"/>
                      <a:pt x="12316" y="21428"/>
                      <a:pt x="12316" y="21413"/>
                    </a:cubicBezTo>
                    <a:close/>
                    <a:moveTo>
                      <a:pt x="14656" y="21216"/>
                    </a:moveTo>
                    <a:cubicBezTo>
                      <a:pt x="14709" y="21216"/>
                      <a:pt x="14771" y="21246"/>
                      <a:pt x="14864" y="21304"/>
                    </a:cubicBezTo>
                    <a:cubicBezTo>
                      <a:pt x="14874" y="21354"/>
                      <a:pt x="14894" y="21423"/>
                      <a:pt x="14884" y="21512"/>
                    </a:cubicBezTo>
                    <a:cubicBezTo>
                      <a:pt x="14875" y="21584"/>
                      <a:pt x="14897" y="21609"/>
                      <a:pt x="14924" y="21609"/>
                    </a:cubicBezTo>
                    <a:cubicBezTo>
                      <a:pt x="14960" y="21609"/>
                      <a:pt x="15004" y="21562"/>
                      <a:pt x="14993" y="21522"/>
                    </a:cubicBezTo>
                    <a:cubicBezTo>
                      <a:pt x="14973" y="21463"/>
                      <a:pt x="14943" y="21473"/>
                      <a:pt x="15052" y="21413"/>
                    </a:cubicBezTo>
                    <a:cubicBezTo>
                      <a:pt x="15062" y="21423"/>
                      <a:pt x="15072" y="21433"/>
                      <a:pt x="15082" y="21443"/>
                    </a:cubicBezTo>
                    <a:cubicBezTo>
                      <a:pt x="15072" y="21453"/>
                      <a:pt x="15062" y="21473"/>
                      <a:pt x="15052" y="21493"/>
                    </a:cubicBezTo>
                    <a:cubicBezTo>
                      <a:pt x="15042" y="21532"/>
                      <a:pt x="15062" y="21572"/>
                      <a:pt x="15082" y="21602"/>
                    </a:cubicBezTo>
                    <a:cubicBezTo>
                      <a:pt x="15013" y="21681"/>
                      <a:pt x="14834" y="21760"/>
                      <a:pt x="14765" y="21820"/>
                    </a:cubicBezTo>
                    <a:cubicBezTo>
                      <a:pt x="14725" y="21852"/>
                      <a:pt x="14689" y="21859"/>
                      <a:pt x="14651" y="21859"/>
                    </a:cubicBezTo>
                    <a:cubicBezTo>
                      <a:pt x="14613" y="21859"/>
                      <a:pt x="14574" y="21852"/>
                      <a:pt x="14529" y="21852"/>
                    </a:cubicBezTo>
                    <a:cubicBezTo>
                      <a:pt x="14507" y="21852"/>
                      <a:pt x="14483" y="21854"/>
                      <a:pt x="14457" y="21859"/>
                    </a:cubicBezTo>
                    <a:cubicBezTo>
                      <a:pt x="14457" y="21850"/>
                      <a:pt x="14447" y="21830"/>
                      <a:pt x="14418" y="21810"/>
                    </a:cubicBezTo>
                    <a:cubicBezTo>
                      <a:pt x="14353" y="21764"/>
                      <a:pt x="14317" y="21740"/>
                      <a:pt x="14287" y="21740"/>
                    </a:cubicBezTo>
                    <a:cubicBezTo>
                      <a:pt x="14271" y="21740"/>
                      <a:pt x="14256" y="21747"/>
                      <a:pt x="14239" y="21760"/>
                    </a:cubicBezTo>
                    <a:cubicBezTo>
                      <a:pt x="14229" y="21760"/>
                      <a:pt x="14219" y="21770"/>
                      <a:pt x="14209" y="21780"/>
                    </a:cubicBezTo>
                    <a:cubicBezTo>
                      <a:pt x="14239" y="21810"/>
                      <a:pt x="14279" y="21879"/>
                      <a:pt x="14299" y="21939"/>
                    </a:cubicBezTo>
                    <a:cubicBezTo>
                      <a:pt x="14299" y="21949"/>
                      <a:pt x="14289" y="21949"/>
                      <a:pt x="14289" y="21949"/>
                    </a:cubicBezTo>
                    <a:cubicBezTo>
                      <a:pt x="14259" y="21969"/>
                      <a:pt x="14249" y="21988"/>
                      <a:pt x="14229" y="21998"/>
                    </a:cubicBezTo>
                    <a:cubicBezTo>
                      <a:pt x="14219" y="22008"/>
                      <a:pt x="14219" y="22008"/>
                      <a:pt x="14209" y="22018"/>
                    </a:cubicBezTo>
                    <a:cubicBezTo>
                      <a:pt x="14209" y="22008"/>
                      <a:pt x="14209" y="22008"/>
                      <a:pt x="14200" y="22008"/>
                    </a:cubicBezTo>
                    <a:cubicBezTo>
                      <a:pt x="14170" y="21929"/>
                      <a:pt x="14170" y="21909"/>
                      <a:pt x="14150" y="21869"/>
                    </a:cubicBezTo>
                    <a:cubicBezTo>
                      <a:pt x="14140" y="21859"/>
                      <a:pt x="14130" y="21840"/>
                      <a:pt x="14130" y="21820"/>
                    </a:cubicBezTo>
                    <a:cubicBezTo>
                      <a:pt x="14114" y="21779"/>
                      <a:pt x="14104" y="21733"/>
                      <a:pt x="14080" y="21733"/>
                    </a:cubicBezTo>
                    <a:cubicBezTo>
                      <a:pt x="14074" y="21733"/>
                      <a:pt x="14068" y="21735"/>
                      <a:pt x="14061" y="21740"/>
                    </a:cubicBezTo>
                    <a:cubicBezTo>
                      <a:pt x="14031" y="21721"/>
                      <a:pt x="13991" y="21731"/>
                      <a:pt x="14001" y="21691"/>
                    </a:cubicBezTo>
                    <a:lnTo>
                      <a:pt x="14001" y="21691"/>
                    </a:lnTo>
                    <a:cubicBezTo>
                      <a:pt x="13991" y="21711"/>
                      <a:pt x="13952" y="21770"/>
                      <a:pt x="13892" y="21840"/>
                    </a:cubicBezTo>
                    <a:cubicBezTo>
                      <a:pt x="13882" y="21830"/>
                      <a:pt x="13872" y="21830"/>
                      <a:pt x="13862" y="21810"/>
                    </a:cubicBezTo>
                    <a:cubicBezTo>
                      <a:pt x="13843" y="21780"/>
                      <a:pt x="13833" y="21760"/>
                      <a:pt x="13823" y="21740"/>
                    </a:cubicBezTo>
                    <a:cubicBezTo>
                      <a:pt x="13843" y="21731"/>
                      <a:pt x="13872" y="21711"/>
                      <a:pt x="13902" y="21701"/>
                    </a:cubicBezTo>
                    <a:cubicBezTo>
                      <a:pt x="13949" y="21678"/>
                      <a:pt x="13975" y="21668"/>
                      <a:pt x="13988" y="21668"/>
                    </a:cubicBezTo>
                    <a:cubicBezTo>
                      <a:pt x="13998" y="21668"/>
                      <a:pt x="14001" y="21673"/>
                      <a:pt x="14001" y="21681"/>
                    </a:cubicBezTo>
                    <a:cubicBezTo>
                      <a:pt x="14001" y="21681"/>
                      <a:pt x="14001" y="21671"/>
                      <a:pt x="14001" y="21671"/>
                    </a:cubicBezTo>
                    <a:cubicBezTo>
                      <a:pt x="14021" y="21602"/>
                      <a:pt x="14041" y="21542"/>
                      <a:pt x="14071" y="21522"/>
                    </a:cubicBezTo>
                    <a:cubicBezTo>
                      <a:pt x="14130" y="21602"/>
                      <a:pt x="14160" y="21622"/>
                      <a:pt x="14249" y="21691"/>
                    </a:cubicBezTo>
                    <a:cubicBezTo>
                      <a:pt x="14297" y="21729"/>
                      <a:pt x="14359" y="21749"/>
                      <a:pt x="14394" y="21749"/>
                    </a:cubicBezTo>
                    <a:cubicBezTo>
                      <a:pt x="14430" y="21749"/>
                      <a:pt x="14435" y="21727"/>
                      <a:pt x="14358" y="21681"/>
                    </a:cubicBezTo>
                    <a:cubicBezTo>
                      <a:pt x="14249" y="21612"/>
                      <a:pt x="14200" y="21572"/>
                      <a:pt x="14180" y="21532"/>
                    </a:cubicBezTo>
                    <a:cubicBezTo>
                      <a:pt x="14180" y="21532"/>
                      <a:pt x="14180" y="21532"/>
                      <a:pt x="14170" y="21522"/>
                    </a:cubicBezTo>
                    <a:cubicBezTo>
                      <a:pt x="14170" y="21512"/>
                      <a:pt x="14170" y="21503"/>
                      <a:pt x="14160" y="21503"/>
                    </a:cubicBezTo>
                    <a:cubicBezTo>
                      <a:pt x="14170" y="21473"/>
                      <a:pt x="14160" y="21413"/>
                      <a:pt x="14200" y="21393"/>
                    </a:cubicBezTo>
                    <a:cubicBezTo>
                      <a:pt x="14279" y="21433"/>
                      <a:pt x="14309" y="21473"/>
                      <a:pt x="14289" y="21522"/>
                    </a:cubicBezTo>
                    <a:cubicBezTo>
                      <a:pt x="14277" y="21562"/>
                      <a:pt x="14322" y="21609"/>
                      <a:pt x="14358" y="21609"/>
                    </a:cubicBezTo>
                    <a:cubicBezTo>
                      <a:pt x="14384" y="21609"/>
                      <a:pt x="14406" y="21584"/>
                      <a:pt x="14398" y="21512"/>
                    </a:cubicBezTo>
                    <a:cubicBezTo>
                      <a:pt x="14398" y="21483"/>
                      <a:pt x="14398" y="21453"/>
                      <a:pt x="14398" y="21433"/>
                    </a:cubicBezTo>
                    <a:cubicBezTo>
                      <a:pt x="14447" y="21433"/>
                      <a:pt x="14457" y="21413"/>
                      <a:pt x="14408" y="21364"/>
                    </a:cubicBezTo>
                    <a:cubicBezTo>
                      <a:pt x="14408" y="21354"/>
                      <a:pt x="14398" y="21344"/>
                      <a:pt x="14388" y="21344"/>
                    </a:cubicBezTo>
                    <a:cubicBezTo>
                      <a:pt x="14388" y="21334"/>
                      <a:pt x="14388" y="21314"/>
                      <a:pt x="14388" y="21304"/>
                    </a:cubicBezTo>
                    <a:cubicBezTo>
                      <a:pt x="14447" y="21304"/>
                      <a:pt x="14507" y="21294"/>
                      <a:pt x="14547" y="21265"/>
                    </a:cubicBezTo>
                    <a:cubicBezTo>
                      <a:pt x="14584" y="21231"/>
                      <a:pt x="14618" y="21216"/>
                      <a:pt x="14656" y="21216"/>
                    </a:cubicBezTo>
                    <a:close/>
                    <a:moveTo>
                      <a:pt x="17967" y="22078"/>
                    </a:moveTo>
                    <a:cubicBezTo>
                      <a:pt x="18037" y="22078"/>
                      <a:pt x="18017" y="22097"/>
                      <a:pt x="17967" y="22137"/>
                    </a:cubicBezTo>
                    <a:cubicBezTo>
                      <a:pt x="17948" y="22127"/>
                      <a:pt x="17928" y="22117"/>
                      <a:pt x="17918" y="22107"/>
                    </a:cubicBezTo>
                    <a:cubicBezTo>
                      <a:pt x="17928" y="22097"/>
                      <a:pt x="17948" y="22088"/>
                      <a:pt x="17967" y="22078"/>
                    </a:cubicBezTo>
                    <a:close/>
                    <a:moveTo>
                      <a:pt x="14071" y="22078"/>
                    </a:moveTo>
                    <a:cubicBezTo>
                      <a:pt x="14071" y="22088"/>
                      <a:pt x="14081" y="22088"/>
                      <a:pt x="14091" y="22097"/>
                    </a:cubicBezTo>
                    <a:cubicBezTo>
                      <a:pt x="14100" y="22107"/>
                      <a:pt x="14110" y="22117"/>
                      <a:pt x="14120" y="22127"/>
                    </a:cubicBezTo>
                    <a:cubicBezTo>
                      <a:pt x="14110" y="22137"/>
                      <a:pt x="14100" y="22147"/>
                      <a:pt x="14091" y="22157"/>
                    </a:cubicBezTo>
                    <a:cubicBezTo>
                      <a:pt x="14091" y="22157"/>
                      <a:pt x="14081" y="22147"/>
                      <a:pt x="14071" y="22137"/>
                    </a:cubicBezTo>
                    <a:cubicBezTo>
                      <a:pt x="14061" y="22127"/>
                      <a:pt x="14061" y="22127"/>
                      <a:pt x="14051" y="22117"/>
                    </a:cubicBezTo>
                    <a:cubicBezTo>
                      <a:pt x="14061" y="22107"/>
                      <a:pt x="14061" y="22088"/>
                      <a:pt x="14071" y="22078"/>
                    </a:cubicBezTo>
                    <a:close/>
                    <a:moveTo>
                      <a:pt x="18085" y="22142"/>
                    </a:moveTo>
                    <a:cubicBezTo>
                      <a:pt x="18112" y="22142"/>
                      <a:pt x="18135" y="22148"/>
                      <a:pt x="18158" y="22148"/>
                    </a:cubicBezTo>
                    <a:cubicBezTo>
                      <a:pt x="18164" y="22148"/>
                      <a:pt x="18170" y="22148"/>
                      <a:pt x="18176" y="22147"/>
                    </a:cubicBezTo>
                    <a:lnTo>
                      <a:pt x="18176" y="22147"/>
                    </a:lnTo>
                    <a:cubicBezTo>
                      <a:pt x="18067" y="22246"/>
                      <a:pt x="17918" y="22385"/>
                      <a:pt x="17739" y="22554"/>
                    </a:cubicBezTo>
                    <a:cubicBezTo>
                      <a:pt x="17710" y="22524"/>
                      <a:pt x="17690" y="22494"/>
                      <a:pt x="17670" y="22464"/>
                    </a:cubicBezTo>
                    <a:cubicBezTo>
                      <a:pt x="17749" y="22444"/>
                      <a:pt x="17848" y="22474"/>
                      <a:pt x="17749" y="22405"/>
                    </a:cubicBezTo>
                    <a:cubicBezTo>
                      <a:pt x="17729" y="22385"/>
                      <a:pt x="17720" y="22385"/>
                      <a:pt x="17700" y="22375"/>
                    </a:cubicBezTo>
                    <a:cubicBezTo>
                      <a:pt x="17710" y="22375"/>
                      <a:pt x="17710" y="22365"/>
                      <a:pt x="17720" y="22365"/>
                    </a:cubicBezTo>
                    <a:cubicBezTo>
                      <a:pt x="17690" y="22335"/>
                      <a:pt x="17660" y="22325"/>
                      <a:pt x="17640" y="22306"/>
                    </a:cubicBezTo>
                    <a:cubicBezTo>
                      <a:pt x="17680" y="22276"/>
                      <a:pt x="17729" y="22246"/>
                      <a:pt x="17769" y="22207"/>
                    </a:cubicBezTo>
                    <a:cubicBezTo>
                      <a:pt x="17779" y="22236"/>
                      <a:pt x="17799" y="22256"/>
                      <a:pt x="17829" y="22286"/>
                    </a:cubicBezTo>
                    <a:cubicBezTo>
                      <a:pt x="17799" y="22316"/>
                      <a:pt x="17789" y="22345"/>
                      <a:pt x="17779" y="22355"/>
                    </a:cubicBezTo>
                    <a:cubicBezTo>
                      <a:pt x="17779" y="22365"/>
                      <a:pt x="17779" y="22365"/>
                      <a:pt x="17789" y="22365"/>
                    </a:cubicBezTo>
                    <a:cubicBezTo>
                      <a:pt x="17799" y="22377"/>
                      <a:pt x="17806" y="22382"/>
                      <a:pt x="17812" y="22382"/>
                    </a:cubicBezTo>
                    <a:cubicBezTo>
                      <a:pt x="17837" y="22382"/>
                      <a:pt x="17846" y="22292"/>
                      <a:pt x="17957" y="22197"/>
                    </a:cubicBezTo>
                    <a:cubicBezTo>
                      <a:pt x="18012" y="22152"/>
                      <a:pt x="18052" y="22142"/>
                      <a:pt x="18085" y="22142"/>
                    </a:cubicBezTo>
                    <a:close/>
                    <a:moveTo>
                      <a:pt x="14100" y="22712"/>
                    </a:moveTo>
                    <a:cubicBezTo>
                      <a:pt x="14110" y="22782"/>
                      <a:pt x="14081" y="22811"/>
                      <a:pt x="14160" y="22871"/>
                    </a:cubicBezTo>
                    <a:cubicBezTo>
                      <a:pt x="14170" y="22881"/>
                      <a:pt x="14180" y="22891"/>
                      <a:pt x="14190" y="22891"/>
                    </a:cubicBezTo>
                    <a:cubicBezTo>
                      <a:pt x="14160" y="22920"/>
                      <a:pt x="14160" y="22940"/>
                      <a:pt x="14110" y="23020"/>
                    </a:cubicBezTo>
                    <a:cubicBezTo>
                      <a:pt x="14081" y="23059"/>
                      <a:pt x="14061" y="23079"/>
                      <a:pt x="14041" y="23099"/>
                    </a:cubicBezTo>
                    <a:cubicBezTo>
                      <a:pt x="14011" y="23069"/>
                      <a:pt x="14001" y="23049"/>
                      <a:pt x="13991" y="23029"/>
                    </a:cubicBezTo>
                    <a:cubicBezTo>
                      <a:pt x="13999" y="22979"/>
                      <a:pt x="13990" y="22919"/>
                      <a:pt x="13966" y="22919"/>
                    </a:cubicBezTo>
                    <a:cubicBezTo>
                      <a:pt x="13957" y="22919"/>
                      <a:pt x="13946" y="22928"/>
                      <a:pt x="13932" y="22950"/>
                    </a:cubicBezTo>
                    <a:cubicBezTo>
                      <a:pt x="13922" y="22940"/>
                      <a:pt x="13922" y="22940"/>
                      <a:pt x="13912" y="22940"/>
                    </a:cubicBezTo>
                    <a:cubicBezTo>
                      <a:pt x="13932" y="22930"/>
                      <a:pt x="13942" y="22920"/>
                      <a:pt x="13962" y="22901"/>
                    </a:cubicBezTo>
                    <a:cubicBezTo>
                      <a:pt x="13972" y="22920"/>
                      <a:pt x="13981" y="22930"/>
                      <a:pt x="14001" y="22940"/>
                    </a:cubicBezTo>
                    <a:cubicBezTo>
                      <a:pt x="14046" y="22966"/>
                      <a:pt x="14091" y="23012"/>
                      <a:pt x="14101" y="23012"/>
                    </a:cubicBezTo>
                    <a:cubicBezTo>
                      <a:pt x="14107" y="23012"/>
                      <a:pt x="14102" y="22999"/>
                      <a:pt x="14081" y="22960"/>
                    </a:cubicBezTo>
                    <a:cubicBezTo>
                      <a:pt x="14051" y="22901"/>
                      <a:pt x="14021" y="22881"/>
                      <a:pt x="14001" y="22851"/>
                    </a:cubicBezTo>
                    <a:cubicBezTo>
                      <a:pt x="14031" y="22821"/>
                      <a:pt x="14071" y="22772"/>
                      <a:pt x="14100" y="22712"/>
                    </a:cubicBezTo>
                    <a:close/>
                    <a:moveTo>
                      <a:pt x="14180" y="22613"/>
                    </a:moveTo>
                    <a:cubicBezTo>
                      <a:pt x="14200" y="22623"/>
                      <a:pt x="14200" y="22623"/>
                      <a:pt x="14209" y="22633"/>
                    </a:cubicBezTo>
                    <a:cubicBezTo>
                      <a:pt x="14269" y="22663"/>
                      <a:pt x="14259" y="22663"/>
                      <a:pt x="14299" y="22732"/>
                    </a:cubicBezTo>
                    <a:cubicBezTo>
                      <a:pt x="14342" y="22784"/>
                      <a:pt x="14423" y="22920"/>
                      <a:pt x="14450" y="22920"/>
                    </a:cubicBezTo>
                    <a:cubicBezTo>
                      <a:pt x="14453" y="22920"/>
                      <a:pt x="14456" y="22917"/>
                      <a:pt x="14457" y="22911"/>
                    </a:cubicBezTo>
                    <a:cubicBezTo>
                      <a:pt x="14457" y="22920"/>
                      <a:pt x="14467" y="22930"/>
                      <a:pt x="14467" y="22930"/>
                    </a:cubicBezTo>
                    <a:cubicBezTo>
                      <a:pt x="14467" y="22930"/>
                      <a:pt x="14576" y="23119"/>
                      <a:pt x="14755" y="23258"/>
                    </a:cubicBezTo>
                    <a:cubicBezTo>
                      <a:pt x="14824" y="23317"/>
                      <a:pt x="14775" y="23367"/>
                      <a:pt x="14666" y="23396"/>
                    </a:cubicBezTo>
                    <a:cubicBezTo>
                      <a:pt x="14656" y="23396"/>
                      <a:pt x="14656" y="23386"/>
                      <a:pt x="14646" y="23386"/>
                    </a:cubicBezTo>
                    <a:cubicBezTo>
                      <a:pt x="14580" y="23386"/>
                      <a:pt x="14522" y="23422"/>
                      <a:pt x="14497" y="23422"/>
                    </a:cubicBezTo>
                    <a:cubicBezTo>
                      <a:pt x="14485" y="23422"/>
                      <a:pt x="14481" y="23413"/>
                      <a:pt x="14487" y="23386"/>
                    </a:cubicBezTo>
                    <a:cubicBezTo>
                      <a:pt x="14497" y="23307"/>
                      <a:pt x="14557" y="23287"/>
                      <a:pt x="14576" y="23287"/>
                    </a:cubicBezTo>
                    <a:cubicBezTo>
                      <a:pt x="14606" y="23277"/>
                      <a:pt x="14566" y="23218"/>
                      <a:pt x="14566" y="23218"/>
                    </a:cubicBezTo>
                    <a:cubicBezTo>
                      <a:pt x="14566" y="23218"/>
                      <a:pt x="14348" y="23198"/>
                      <a:pt x="14319" y="23139"/>
                    </a:cubicBezTo>
                    <a:cubicBezTo>
                      <a:pt x="14299" y="23099"/>
                      <a:pt x="14328" y="23049"/>
                      <a:pt x="14319" y="23029"/>
                    </a:cubicBezTo>
                    <a:cubicBezTo>
                      <a:pt x="14328" y="23029"/>
                      <a:pt x="14328" y="23020"/>
                      <a:pt x="14328" y="23010"/>
                    </a:cubicBezTo>
                    <a:cubicBezTo>
                      <a:pt x="14328" y="22970"/>
                      <a:pt x="14309" y="22861"/>
                      <a:pt x="14259" y="22861"/>
                    </a:cubicBezTo>
                    <a:cubicBezTo>
                      <a:pt x="14259" y="22841"/>
                      <a:pt x="14249" y="22811"/>
                      <a:pt x="14239" y="22782"/>
                    </a:cubicBezTo>
                    <a:cubicBezTo>
                      <a:pt x="14209" y="22722"/>
                      <a:pt x="14180" y="22682"/>
                      <a:pt x="14160" y="22643"/>
                    </a:cubicBezTo>
                    <a:lnTo>
                      <a:pt x="14150" y="22643"/>
                    </a:lnTo>
                    <a:cubicBezTo>
                      <a:pt x="14160" y="22633"/>
                      <a:pt x="14170" y="22623"/>
                      <a:pt x="14180" y="22613"/>
                    </a:cubicBezTo>
                    <a:close/>
                    <a:moveTo>
                      <a:pt x="14338" y="23394"/>
                    </a:moveTo>
                    <a:cubicBezTo>
                      <a:pt x="14368" y="23394"/>
                      <a:pt x="14391" y="23413"/>
                      <a:pt x="14408" y="23446"/>
                    </a:cubicBezTo>
                    <a:cubicBezTo>
                      <a:pt x="14378" y="23446"/>
                      <a:pt x="14338" y="23456"/>
                      <a:pt x="14309" y="23456"/>
                    </a:cubicBezTo>
                    <a:cubicBezTo>
                      <a:pt x="14289" y="23426"/>
                      <a:pt x="14289" y="23406"/>
                      <a:pt x="14319" y="23396"/>
                    </a:cubicBezTo>
                    <a:cubicBezTo>
                      <a:pt x="14325" y="23395"/>
                      <a:pt x="14332" y="23394"/>
                      <a:pt x="14338" y="23394"/>
                    </a:cubicBezTo>
                    <a:close/>
                    <a:moveTo>
                      <a:pt x="17710" y="23516"/>
                    </a:moveTo>
                    <a:lnTo>
                      <a:pt x="17710" y="23516"/>
                    </a:lnTo>
                    <a:cubicBezTo>
                      <a:pt x="17716" y="23517"/>
                      <a:pt x="17720" y="23519"/>
                      <a:pt x="17720" y="23525"/>
                    </a:cubicBezTo>
                    <a:cubicBezTo>
                      <a:pt x="17720" y="23525"/>
                      <a:pt x="17712" y="23518"/>
                      <a:pt x="17710" y="23516"/>
                    </a:cubicBezTo>
                    <a:close/>
                    <a:moveTo>
                      <a:pt x="14104" y="23438"/>
                    </a:moveTo>
                    <a:cubicBezTo>
                      <a:pt x="14111" y="23438"/>
                      <a:pt x="14119" y="23440"/>
                      <a:pt x="14130" y="23446"/>
                    </a:cubicBezTo>
                    <a:cubicBezTo>
                      <a:pt x="14140" y="23456"/>
                      <a:pt x="14150" y="23466"/>
                      <a:pt x="14170" y="23476"/>
                    </a:cubicBezTo>
                    <a:cubicBezTo>
                      <a:pt x="14051" y="23505"/>
                      <a:pt x="14209" y="23634"/>
                      <a:pt x="14130" y="23753"/>
                    </a:cubicBezTo>
                    <a:cubicBezTo>
                      <a:pt x="14130" y="23743"/>
                      <a:pt x="14130" y="23743"/>
                      <a:pt x="14130" y="23733"/>
                    </a:cubicBezTo>
                    <a:cubicBezTo>
                      <a:pt x="14110" y="23634"/>
                      <a:pt x="14100" y="23654"/>
                      <a:pt x="14100" y="23595"/>
                    </a:cubicBezTo>
                    <a:cubicBezTo>
                      <a:pt x="14100" y="23535"/>
                      <a:pt x="14064" y="23438"/>
                      <a:pt x="14104" y="23438"/>
                    </a:cubicBezTo>
                    <a:close/>
                    <a:moveTo>
                      <a:pt x="13999" y="23567"/>
                    </a:moveTo>
                    <a:cubicBezTo>
                      <a:pt x="14009" y="23567"/>
                      <a:pt x="14016" y="23580"/>
                      <a:pt x="14041" y="23624"/>
                    </a:cubicBezTo>
                    <a:cubicBezTo>
                      <a:pt x="14071" y="23684"/>
                      <a:pt x="14100" y="23743"/>
                      <a:pt x="14120" y="23763"/>
                    </a:cubicBezTo>
                    <a:cubicBezTo>
                      <a:pt x="14120" y="23763"/>
                      <a:pt x="14120" y="23773"/>
                      <a:pt x="14120" y="23773"/>
                    </a:cubicBezTo>
                    <a:cubicBezTo>
                      <a:pt x="14099" y="23794"/>
                      <a:pt x="14075" y="23803"/>
                      <a:pt x="14048" y="23803"/>
                    </a:cubicBezTo>
                    <a:cubicBezTo>
                      <a:pt x="14011" y="23803"/>
                      <a:pt x="13968" y="23786"/>
                      <a:pt x="13922" y="23763"/>
                    </a:cubicBezTo>
                    <a:lnTo>
                      <a:pt x="13922" y="23763"/>
                    </a:lnTo>
                    <a:cubicBezTo>
                      <a:pt x="13944" y="23766"/>
                      <a:pt x="13963" y="23769"/>
                      <a:pt x="13976" y="23769"/>
                    </a:cubicBezTo>
                    <a:cubicBezTo>
                      <a:pt x="14005" y="23769"/>
                      <a:pt x="14006" y="23755"/>
                      <a:pt x="13952" y="23694"/>
                    </a:cubicBezTo>
                    <a:cubicBezTo>
                      <a:pt x="13932" y="23674"/>
                      <a:pt x="13912" y="23654"/>
                      <a:pt x="13892" y="23644"/>
                    </a:cubicBezTo>
                    <a:cubicBezTo>
                      <a:pt x="13882" y="23634"/>
                      <a:pt x="13872" y="23624"/>
                      <a:pt x="13862" y="23614"/>
                    </a:cubicBezTo>
                    <a:cubicBezTo>
                      <a:pt x="13833" y="23592"/>
                      <a:pt x="13820" y="23581"/>
                      <a:pt x="13849" y="23581"/>
                    </a:cubicBezTo>
                    <a:cubicBezTo>
                      <a:pt x="13858" y="23581"/>
                      <a:pt x="13872" y="23582"/>
                      <a:pt x="13892" y="23585"/>
                    </a:cubicBezTo>
                    <a:lnTo>
                      <a:pt x="13942" y="23585"/>
                    </a:lnTo>
                    <a:cubicBezTo>
                      <a:pt x="13976" y="23580"/>
                      <a:pt x="13989" y="23567"/>
                      <a:pt x="13999" y="23567"/>
                    </a:cubicBezTo>
                    <a:close/>
                    <a:moveTo>
                      <a:pt x="14660" y="23887"/>
                    </a:moveTo>
                    <a:cubicBezTo>
                      <a:pt x="14760" y="23887"/>
                      <a:pt x="14710" y="24103"/>
                      <a:pt x="14676" y="24259"/>
                    </a:cubicBezTo>
                    <a:cubicBezTo>
                      <a:pt x="14646" y="24209"/>
                      <a:pt x="14616" y="24170"/>
                      <a:pt x="14606" y="24150"/>
                    </a:cubicBezTo>
                    <a:cubicBezTo>
                      <a:pt x="14598" y="24124"/>
                      <a:pt x="14567" y="24098"/>
                      <a:pt x="14520" y="24098"/>
                    </a:cubicBezTo>
                    <a:cubicBezTo>
                      <a:pt x="14513" y="24098"/>
                      <a:pt x="14505" y="24099"/>
                      <a:pt x="14497" y="24100"/>
                    </a:cubicBezTo>
                    <a:cubicBezTo>
                      <a:pt x="14457" y="24110"/>
                      <a:pt x="14438" y="24120"/>
                      <a:pt x="14418" y="24120"/>
                    </a:cubicBezTo>
                    <a:cubicBezTo>
                      <a:pt x="14457" y="24031"/>
                      <a:pt x="14487" y="23962"/>
                      <a:pt x="14606" y="23902"/>
                    </a:cubicBezTo>
                    <a:cubicBezTo>
                      <a:pt x="14628" y="23892"/>
                      <a:pt x="14645" y="23887"/>
                      <a:pt x="14660" y="23887"/>
                    </a:cubicBezTo>
                    <a:close/>
                    <a:moveTo>
                      <a:pt x="13952" y="24299"/>
                    </a:moveTo>
                    <a:cubicBezTo>
                      <a:pt x="13962" y="24299"/>
                      <a:pt x="13972" y="24309"/>
                      <a:pt x="13972" y="24318"/>
                    </a:cubicBezTo>
                    <a:cubicBezTo>
                      <a:pt x="13962" y="24309"/>
                      <a:pt x="13952" y="24299"/>
                      <a:pt x="13952" y="24299"/>
                    </a:cubicBezTo>
                    <a:close/>
                    <a:moveTo>
                      <a:pt x="13843" y="24388"/>
                    </a:moveTo>
                    <a:cubicBezTo>
                      <a:pt x="13843" y="24388"/>
                      <a:pt x="13853" y="24388"/>
                      <a:pt x="13872" y="24398"/>
                    </a:cubicBezTo>
                    <a:cubicBezTo>
                      <a:pt x="13892" y="24408"/>
                      <a:pt x="13912" y="24418"/>
                      <a:pt x="13932" y="24428"/>
                    </a:cubicBezTo>
                    <a:lnTo>
                      <a:pt x="13962" y="24428"/>
                    </a:lnTo>
                    <a:cubicBezTo>
                      <a:pt x="13962" y="24437"/>
                      <a:pt x="13962" y="24457"/>
                      <a:pt x="13952" y="24467"/>
                    </a:cubicBezTo>
                    <a:cubicBezTo>
                      <a:pt x="13952" y="24477"/>
                      <a:pt x="13952" y="24477"/>
                      <a:pt x="13952" y="24487"/>
                    </a:cubicBezTo>
                    <a:cubicBezTo>
                      <a:pt x="13932" y="24497"/>
                      <a:pt x="13922" y="24507"/>
                      <a:pt x="13912" y="24517"/>
                    </a:cubicBezTo>
                    <a:cubicBezTo>
                      <a:pt x="13902" y="24517"/>
                      <a:pt x="13892" y="24507"/>
                      <a:pt x="13882" y="24507"/>
                    </a:cubicBezTo>
                    <a:cubicBezTo>
                      <a:pt x="13892" y="24487"/>
                      <a:pt x="13902" y="24467"/>
                      <a:pt x="13912" y="24447"/>
                    </a:cubicBezTo>
                    <a:lnTo>
                      <a:pt x="13912" y="24447"/>
                    </a:lnTo>
                    <a:cubicBezTo>
                      <a:pt x="13902" y="24457"/>
                      <a:pt x="13902" y="24457"/>
                      <a:pt x="13892" y="24467"/>
                    </a:cubicBezTo>
                    <a:cubicBezTo>
                      <a:pt x="13882" y="24477"/>
                      <a:pt x="13872" y="24487"/>
                      <a:pt x="13862" y="24497"/>
                    </a:cubicBezTo>
                    <a:cubicBezTo>
                      <a:pt x="13853" y="24487"/>
                      <a:pt x="13843" y="24477"/>
                      <a:pt x="13833" y="24457"/>
                    </a:cubicBezTo>
                    <a:cubicBezTo>
                      <a:pt x="13823" y="24437"/>
                      <a:pt x="13823" y="24418"/>
                      <a:pt x="13823" y="24408"/>
                    </a:cubicBezTo>
                    <a:cubicBezTo>
                      <a:pt x="13823" y="24398"/>
                      <a:pt x="13833" y="24388"/>
                      <a:pt x="13843" y="24388"/>
                    </a:cubicBezTo>
                    <a:close/>
                    <a:moveTo>
                      <a:pt x="14505" y="24233"/>
                    </a:moveTo>
                    <a:cubicBezTo>
                      <a:pt x="14522" y="24233"/>
                      <a:pt x="14545" y="24247"/>
                      <a:pt x="14576" y="24289"/>
                    </a:cubicBezTo>
                    <a:cubicBezTo>
                      <a:pt x="14606" y="24338"/>
                      <a:pt x="14636" y="24388"/>
                      <a:pt x="14656" y="24408"/>
                    </a:cubicBezTo>
                    <a:cubicBezTo>
                      <a:pt x="14666" y="24517"/>
                      <a:pt x="14676" y="24616"/>
                      <a:pt x="14447" y="24666"/>
                    </a:cubicBezTo>
                    <a:cubicBezTo>
                      <a:pt x="14408" y="24675"/>
                      <a:pt x="14368" y="24695"/>
                      <a:pt x="14348" y="24715"/>
                    </a:cubicBezTo>
                    <a:cubicBezTo>
                      <a:pt x="14328" y="24715"/>
                      <a:pt x="14309" y="24705"/>
                      <a:pt x="14309" y="24656"/>
                    </a:cubicBezTo>
                    <a:cubicBezTo>
                      <a:pt x="14309" y="24576"/>
                      <a:pt x="14269" y="24507"/>
                      <a:pt x="14229" y="24477"/>
                    </a:cubicBezTo>
                    <a:cubicBezTo>
                      <a:pt x="14249" y="24457"/>
                      <a:pt x="14269" y="24428"/>
                      <a:pt x="14289" y="24408"/>
                    </a:cubicBezTo>
                    <a:cubicBezTo>
                      <a:pt x="14299" y="24388"/>
                      <a:pt x="14309" y="24368"/>
                      <a:pt x="14319" y="24348"/>
                    </a:cubicBezTo>
                    <a:cubicBezTo>
                      <a:pt x="14328" y="24353"/>
                      <a:pt x="14338" y="24356"/>
                      <a:pt x="14347" y="24356"/>
                    </a:cubicBezTo>
                    <a:cubicBezTo>
                      <a:pt x="14356" y="24356"/>
                      <a:pt x="14363" y="24353"/>
                      <a:pt x="14368" y="24348"/>
                    </a:cubicBezTo>
                    <a:cubicBezTo>
                      <a:pt x="14374" y="24340"/>
                      <a:pt x="14381" y="24337"/>
                      <a:pt x="14389" y="24337"/>
                    </a:cubicBezTo>
                    <a:cubicBezTo>
                      <a:pt x="14428" y="24337"/>
                      <a:pt x="14477" y="24434"/>
                      <a:pt x="14477" y="24467"/>
                    </a:cubicBezTo>
                    <a:cubicBezTo>
                      <a:pt x="14477" y="24492"/>
                      <a:pt x="14470" y="24575"/>
                      <a:pt x="14498" y="24575"/>
                    </a:cubicBezTo>
                    <a:cubicBezTo>
                      <a:pt x="14503" y="24575"/>
                      <a:pt x="14509" y="24572"/>
                      <a:pt x="14517" y="24566"/>
                    </a:cubicBezTo>
                    <a:cubicBezTo>
                      <a:pt x="14576" y="24527"/>
                      <a:pt x="14537" y="24388"/>
                      <a:pt x="14527" y="24368"/>
                    </a:cubicBezTo>
                    <a:cubicBezTo>
                      <a:pt x="14507" y="24338"/>
                      <a:pt x="14447" y="24289"/>
                      <a:pt x="14467" y="24259"/>
                    </a:cubicBezTo>
                    <a:cubicBezTo>
                      <a:pt x="14477" y="24245"/>
                      <a:pt x="14488" y="24233"/>
                      <a:pt x="14505" y="24233"/>
                    </a:cubicBezTo>
                    <a:close/>
                    <a:moveTo>
                      <a:pt x="13985" y="24910"/>
                    </a:moveTo>
                    <a:cubicBezTo>
                      <a:pt x="13997" y="24910"/>
                      <a:pt x="14007" y="24914"/>
                      <a:pt x="14011" y="24923"/>
                    </a:cubicBezTo>
                    <a:cubicBezTo>
                      <a:pt x="14041" y="24963"/>
                      <a:pt x="14110" y="25092"/>
                      <a:pt x="14150" y="25132"/>
                    </a:cubicBezTo>
                    <a:cubicBezTo>
                      <a:pt x="14140" y="25151"/>
                      <a:pt x="14130" y="25171"/>
                      <a:pt x="14110" y="25191"/>
                    </a:cubicBezTo>
                    <a:cubicBezTo>
                      <a:pt x="14069" y="25249"/>
                      <a:pt x="14041" y="25273"/>
                      <a:pt x="14015" y="25273"/>
                    </a:cubicBezTo>
                    <a:cubicBezTo>
                      <a:pt x="14011" y="25273"/>
                      <a:pt x="14006" y="25272"/>
                      <a:pt x="14001" y="25270"/>
                    </a:cubicBezTo>
                    <a:cubicBezTo>
                      <a:pt x="13972" y="25270"/>
                      <a:pt x="13942" y="25241"/>
                      <a:pt x="13922" y="25191"/>
                    </a:cubicBezTo>
                    <a:cubicBezTo>
                      <a:pt x="13902" y="25171"/>
                      <a:pt x="13882" y="25141"/>
                      <a:pt x="13862" y="25102"/>
                    </a:cubicBezTo>
                    <a:cubicBezTo>
                      <a:pt x="13853" y="25082"/>
                      <a:pt x="13843" y="25062"/>
                      <a:pt x="13823" y="25032"/>
                    </a:cubicBezTo>
                    <a:cubicBezTo>
                      <a:pt x="13813" y="25022"/>
                      <a:pt x="13813" y="25013"/>
                      <a:pt x="13803" y="24993"/>
                    </a:cubicBezTo>
                    <a:cubicBezTo>
                      <a:pt x="13864" y="24954"/>
                      <a:pt x="13943" y="24910"/>
                      <a:pt x="13985" y="24910"/>
                    </a:cubicBezTo>
                    <a:close/>
                    <a:moveTo>
                      <a:pt x="13515" y="25102"/>
                    </a:moveTo>
                    <a:lnTo>
                      <a:pt x="13515" y="25102"/>
                    </a:lnTo>
                    <a:cubicBezTo>
                      <a:pt x="13496" y="25151"/>
                      <a:pt x="13486" y="25211"/>
                      <a:pt x="13466" y="25260"/>
                    </a:cubicBezTo>
                    <a:cubicBezTo>
                      <a:pt x="13456" y="25320"/>
                      <a:pt x="13436" y="25370"/>
                      <a:pt x="13416" y="25399"/>
                    </a:cubicBezTo>
                    <a:cubicBezTo>
                      <a:pt x="13367" y="25479"/>
                      <a:pt x="13307" y="25449"/>
                      <a:pt x="13218" y="25498"/>
                    </a:cubicBezTo>
                    <a:cubicBezTo>
                      <a:pt x="13228" y="25449"/>
                      <a:pt x="13218" y="25379"/>
                      <a:pt x="13218" y="25340"/>
                    </a:cubicBezTo>
                    <a:cubicBezTo>
                      <a:pt x="13218" y="25300"/>
                      <a:pt x="13277" y="25191"/>
                      <a:pt x="13347" y="25132"/>
                    </a:cubicBezTo>
                    <a:lnTo>
                      <a:pt x="13406" y="25122"/>
                    </a:lnTo>
                    <a:lnTo>
                      <a:pt x="13515" y="25102"/>
                    </a:lnTo>
                    <a:close/>
                    <a:moveTo>
                      <a:pt x="13571" y="25593"/>
                    </a:moveTo>
                    <a:cubicBezTo>
                      <a:pt x="13578" y="25593"/>
                      <a:pt x="13586" y="25595"/>
                      <a:pt x="13595" y="25598"/>
                    </a:cubicBezTo>
                    <a:cubicBezTo>
                      <a:pt x="13704" y="25607"/>
                      <a:pt x="13783" y="25756"/>
                      <a:pt x="13644" y="25974"/>
                    </a:cubicBezTo>
                    <a:cubicBezTo>
                      <a:pt x="13634" y="25974"/>
                      <a:pt x="13624" y="25974"/>
                      <a:pt x="13615" y="25964"/>
                    </a:cubicBezTo>
                    <a:cubicBezTo>
                      <a:pt x="13610" y="25957"/>
                      <a:pt x="13605" y="25954"/>
                      <a:pt x="13599" y="25954"/>
                    </a:cubicBezTo>
                    <a:cubicBezTo>
                      <a:pt x="13566" y="25954"/>
                      <a:pt x="13515" y="26060"/>
                      <a:pt x="13515" y="26093"/>
                    </a:cubicBezTo>
                    <a:cubicBezTo>
                      <a:pt x="13515" y="26093"/>
                      <a:pt x="13525" y="26113"/>
                      <a:pt x="13525" y="26123"/>
                    </a:cubicBezTo>
                    <a:cubicBezTo>
                      <a:pt x="13506" y="26143"/>
                      <a:pt x="13486" y="26163"/>
                      <a:pt x="13476" y="26173"/>
                    </a:cubicBezTo>
                    <a:cubicBezTo>
                      <a:pt x="13446" y="26123"/>
                      <a:pt x="13466" y="26014"/>
                      <a:pt x="13476" y="25984"/>
                    </a:cubicBezTo>
                    <a:cubicBezTo>
                      <a:pt x="13496" y="25955"/>
                      <a:pt x="13545" y="25905"/>
                      <a:pt x="13525" y="25875"/>
                    </a:cubicBezTo>
                    <a:cubicBezTo>
                      <a:pt x="13520" y="25860"/>
                      <a:pt x="13510" y="25845"/>
                      <a:pt x="13496" y="25845"/>
                    </a:cubicBezTo>
                    <a:cubicBezTo>
                      <a:pt x="13481" y="25845"/>
                      <a:pt x="13461" y="25860"/>
                      <a:pt x="13436" y="25905"/>
                    </a:cubicBezTo>
                    <a:cubicBezTo>
                      <a:pt x="13396" y="25974"/>
                      <a:pt x="13367" y="26024"/>
                      <a:pt x="13347" y="26054"/>
                    </a:cubicBezTo>
                    <a:cubicBezTo>
                      <a:pt x="13357" y="25955"/>
                      <a:pt x="13377" y="25845"/>
                      <a:pt x="13406" y="25746"/>
                    </a:cubicBezTo>
                    <a:cubicBezTo>
                      <a:pt x="13436" y="25677"/>
                      <a:pt x="13466" y="25627"/>
                      <a:pt x="13515" y="25607"/>
                    </a:cubicBezTo>
                    <a:cubicBezTo>
                      <a:pt x="13536" y="25600"/>
                      <a:pt x="13553" y="25593"/>
                      <a:pt x="13571" y="25593"/>
                    </a:cubicBezTo>
                    <a:close/>
                    <a:moveTo>
                      <a:pt x="17704" y="26273"/>
                    </a:moveTo>
                    <a:cubicBezTo>
                      <a:pt x="17717" y="26273"/>
                      <a:pt x="17732" y="26276"/>
                      <a:pt x="17749" y="26282"/>
                    </a:cubicBezTo>
                    <a:cubicBezTo>
                      <a:pt x="17720" y="26341"/>
                      <a:pt x="17690" y="26391"/>
                      <a:pt x="17670" y="26430"/>
                    </a:cubicBezTo>
                    <a:cubicBezTo>
                      <a:pt x="17636" y="26363"/>
                      <a:pt x="17631" y="26273"/>
                      <a:pt x="17704" y="26273"/>
                    </a:cubicBezTo>
                    <a:close/>
                    <a:moveTo>
                      <a:pt x="17680" y="26460"/>
                    </a:moveTo>
                    <a:cubicBezTo>
                      <a:pt x="17749" y="26480"/>
                      <a:pt x="17769" y="26490"/>
                      <a:pt x="17799" y="26510"/>
                    </a:cubicBezTo>
                    <a:cubicBezTo>
                      <a:pt x="17779" y="26510"/>
                      <a:pt x="17769" y="26520"/>
                      <a:pt x="17749" y="26520"/>
                    </a:cubicBezTo>
                    <a:cubicBezTo>
                      <a:pt x="17729" y="26520"/>
                      <a:pt x="17700" y="26490"/>
                      <a:pt x="17680" y="26460"/>
                    </a:cubicBezTo>
                    <a:close/>
                    <a:moveTo>
                      <a:pt x="13387" y="26302"/>
                    </a:moveTo>
                    <a:cubicBezTo>
                      <a:pt x="13369" y="26355"/>
                      <a:pt x="13387" y="26377"/>
                      <a:pt x="13427" y="26377"/>
                    </a:cubicBezTo>
                    <a:cubicBezTo>
                      <a:pt x="13454" y="26377"/>
                      <a:pt x="13492" y="26367"/>
                      <a:pt x="13535" y="26351"/>
                    </a:cubicBezTo>
                    <a:cubicBezTo>
                      <a:pt x="13547" y="26347"/>
                      <a:pt x="13557" y="26346"/>
                      <a:pt x="13567" y="26346"/>
                    </a:cubicBezTo>
                    <a:cubicBezTo>
                      <a:pt x="13706" y="26346"/>
                      <a:pt x="13649" y="26728"/>
                      <a:pt x="13575" y="26728"/>
                    </a:cubicBezTo>
                    <a:cubicBezTo>
                      <a:pt x="13525" y="26728"/>
                      <a:pt x="13436" y="26619"/>
                      <a:pt x="13337" y="26540"/>
                    </a:cubicBezTo>
                    <a:cubicBezTo>
                      <a:pt x="13327" y="26470"/>
                      <a:pt x="13268" y="26421"/>
                      <a:pt x="13208" y="26421"/>
                    </a:cubicBezTo>
                    <a:cubicBezTo>
                      <a:pt x="13139" y="26411"/>
                      <a:pt x="13248" y="26341"/>
                      <a:pt x="13337" y="26311"/>
                    </a:cubicBezTo>
                    <a:cubicBezTo>
                      <a:pt x="13357" y="26311"/>
                      <a:pt x="13377" y="26302"/>
                      <a:pt x="13387" y="26302"/>
                    </a:cubicBezTo>
                    <a:close/>
                    <a:moveTo>
                      <a:pt x="17321" y="27674"/>
                    </a:moveTo>
                    <a:cubicBezTo>
                      <a:pt x="17329" y="27674"/>
                      <a:pt x="17336" y="27676"/>
                      <a:pt x="17343" y="27680"/>
                    </a:cubicBezTo>
                    <a:cubicBezTo>
                      <a:pt x="17402" y="27710"/>
                      <a:pt x="17382" y="27848"/>
                      <a:pt x="17482" y="27947"/>
                    </a:cubicBezTo>
                    <a:cubicBezTo>
                      <a:pt x="17478" y="27946"/>
                      <a:pt x="17475" y="27945"/>
                      <a:pt x="17471" y="27945"/>
                    </a:cubicBezTo>
                    <a:cubicBezTo>
                      <a:pt x="17449" y="27945"/>
                      <a:pt x="17414" y="27968"/>
                      <a:pt x="17372" y="28027"/>
                    </a:cubicBezTo>
                    <a:cubicBezTo>
                      <a:pt x="17303" y="27967"/>
                      <a:pt x="17273" y="27957"/>
                      <a:pt x="17224" y="27898"/>
                    </a:cubicBezTo>
                    <a:cubicBezTo>
                      <a:pt x="17161" y="27826"/>
                      <a:pt x="17252" y="27674"/>
                      <a:pt x="17321" y="27674"/>
                    </a:cubicBezTo>
                    <a:close/>
                    <a:moveTo>
                      <a:pt x="17779" y="27323"/>
                    </a:moveTo>
                    <a:lnTo>
                      <a:pt x="17779" y="27323"/>
                    </a:lnTo>
                    <a:cubicBezTo>
                      <a:pt x="17868" y="27571"/>
                      <a:pt x="17720" y="27650"/>
                      <a:pt x="17928" y="27829"/>
                    </a:cubicBezTo>
                    <a:cubicBezTo>
                      <a:pt x="17957" y="27848"/>
                      <a:pt x="17987" y="27868"/>
                      <a:pt x="18007" y="27878"/>
                    </a:cubicBezTo>
                    <a:cubicBezTo>
                      <a:pt x="17928" y="27947"/>
                      <a:pt x="17928" y="28007"/>
                      <a:pt x="17809" y="28215"/>
                    </a:cubicBezTo>
                    <a:cubicBezTo>
                      <a:pt x="17759" y="28314"/>
                      <a:pt x="17700" y="28374"/>
                      <a:pt x="17650" y="28414"/>
                    </a:cubicBezTo>
                    <a:cubicBezTo>
                      <a:pt x="17581" y="28334"/>
                      <a:pt x="17551" y="28285"/>
                      <a:pt x="17531" y="28245"/>
                    </a:cubicBezTo>
                    <a:cubicBezTo>
                      <a:pt x="17549" y="28135"/>
                      <a:pt x="17542" y="28017"/>
                      <a:pt x="17502" y="27968"/>
                    </a:cubicBezTo>
                    <a:lnTo>
                      <a:pt x="17502" y="27968"/>
                    </a:lnTo>
                    <a:cubicBezTo>
                      <a:pt x="17516" y="27981"/>
                      <a:pt x="17525" y="27989"/>
                      <a:pt x="17541" y="27997"/>
                    </a:cubicBezTo>
                    <a:cubicBezTo>
                      <a:pt x="17658" y="28062"/>
                      <a:pt x="17775" y="28182"/>
                      <a:pt x="17800" y="28182"/>
                    </a:cubicBezTo>
                    <a:cubicBezTo>
                      <a:pt x="17813" y="28182"/>
                      <a:pt x="17801" y="28149"/>
                      <a:pt x="17749" y="28057"/>
                    </a:cubicBezTo>
                    <a:cubicBezTo>
                      <a:pt x="17601" y="27789"/>
                      <a:pt x="17482" y="27809"/>
                      <a:pt x="17531" y="27600"/>
                    </a:cubicBezTo>
                    <a:cubicBezTo>
                      <a:pt x="17531" y="27571"/>
                      <a:pt x="17541" y="27541"/>
                      <a:pt x="17551" y="27521"/>
                    </a:cubicBezTo>
                    <a:cubicBezTo>
                      <a:pt x="17561" y="27511"/>
                      <a:pt x="17571" y="27511"/>
                      <a:pt x="17591" y="27511"/>
                    </a:cubicBezTo>
                    <a:cubicBezTo>
                      <a:pt x="17610" y="27501"/>
                      <a:pt x="17620" y="27491"/>
                      <a:pt x="17640" y="27472"/>
                    </a:cubicBezTo>
                    <a:cubicBezTo>
                      <a:pt x="17690" y="27422"/>
                      <a:pt x="17729" y="27362"/>
                      <a:pt x="17779" y="27323"/>
                    </a:cubicBezTo>
                    <a:close/>
                    <a:moveTo>
                      <a:pt x="18027" y="28394"/>
                    </a:moveTo>
                    <a:lnTo>
                      <a:pt x="18027" y="28394"/>
                    </a:lnTo>
                    <a:cubicBezTo>
                      <a:pt x="17967" y="28453"/>
                      <a:pt x="17928" y="28503"/>
                      <a:pt x="17878" y="28523"/>
                    </a:cubicBezTo>
                    <a:cubicBezTo>
                      <a:pt x="17908" y="28463"/>
                      <a:pt x="17948" y="28414"/>
                      <a:pt x="18027" y="28394"/>
                    </a:cubicBezTo>
                    <a:close/>
                    <a:moveTo>
                      <a:pt x="17137" y="31723"/>
                    </a:moveTo>
                    <a:cubicBezTo>
                      <a:pt x="17142" y="31723"/>
                      <a:pt x="17148" y="31724"/>
                      <a:pt x="17154" y="31725"/>
                    </a:cubicBezTo>
                    <a:cubicBezTo>
                      <a:pt x="17174" y="31735"/>
                      <a:pt x="17204" y="31745"/>
                      <a:pt x="17234" y="31775"/>
                    </a:cubicBezTo>
                    <a:cubicBezTo>
                      <a:pt x="17283" y="31795"/>
                      <a:pt x="17333" y="31814"/>
                      <a:pt x="17382" y="31834"/>
                    </a:cubicBezTo>
                    <a:cubicBezTo>
                      <a:pt x="17432" y="31854"/>
                      <a:pt x="17491" y="31854"/>
                      <a:pt x="17531" y="31854"/>
                    </a:cubicBezTo>
                    <a:cubicBezTo>
                      <a:pt x="17511" y="31914"/>
                      <a:pt x="17482" y="31963"/>
                      <a:pt x="17422" y="32003"/>
                    </a:cubicBezTo>
                    <a:cubicBezTo>
                      <a:pt x="17392" y="32023"/>
                      <a:pt x="17353" y="32052"/>
                      <a:pt x="17323" y="32082"/>
                    </a:cubicBezTo>
                    <a:cubicBezTo>
                      <a:pt x="17293" y="32072"/>
                      <a:pt x="17273" y="32062"/>
                      <a:pt x="17254" y="32043"/>
                    </a:cubicBezTo>
                    <a:cubicBezTo>
                      <a:pt x="17283" y="31983"/>
                      <a:pt x="17313" y="31933"/>
                      <a:pt x="17343" y="31894"/>
                    </a:cubicBezTo>
                    <a:lnTo>
                      <a:pt x="17343" y="31894"/>
                    </a:lnTo>
                    <a:cubicBezTo>
                      <a:pt x="17323" y="31904"/>
                      <a:pt x="17303" y="31924"/>
                      <a:pt x="17283" y="31943"/>
                    </a:cubicBezTo>
                    <a:cubicBezTo>
                      <a:pt x="17263" y="31973"/>
                      <a:pt x="17234" y="31993"/>
                      <a:pt x="17214" y="32013"/>
                    </a:cubicBezTo>
                    <a:cubicBezTo>
                      <a:pt x="17184" y="31993"/>
                      <a:pt x="17164" y="31963"/>
                      <a:pt x="17144" y="31933"/>
                    </a:cubicBezTo>
                    <a:cubicBezTo>
                      <a:pt x="17125" y="31884"/>
                      <a:pt x="17115" y="31834"/>
                      <a:pt x="17105" y="31795"/>
                    </a:cubicBezTo>
                    <a:cubicBezTo>
                      <a:pt x="17096" y="31751"/>
                      <a:pt x="17103" y="31723"/>
                      <a:pt x="17137" y="31723"/>
                    </a:cubicBezTo>
                    <a:close/>
                    <a:moveTo>
                      <a:pt x="13204" y="1"/>
                    </a:moveTo>
                    <a:cubicBezTo>
                      <a:pt x="13194" y="1"/>
                      <a:pt x="13169" y="393"/>
                      <a:pt x="13139" y="462"/>
                    </a:cubicBezTo>
                    <a:cubicBezTo>
                      <a:pt x="13099" y="551"/>
                      <a:pt x="13109" y="730"/>
                      <a:pt x="13089" y="869"/>
                    </a:cubicBezTo>
                    <a:cubicBezTo>
                      <a:pt x="13087" y="899"/>
                      <a:pt x="13081" y="911"/>
                      <a:pt x="13073" y="911"/>
                    </a:cubicBezTo>
                    <a:cubicBezTo>
                      <a:pt x="13045" y="911"/>
                      <a:pt x="12984" y="785"/>
                      <a:pt x="12901" y="770"/>
                    </a:cubicBezTo>
                    <a:cubicBezTo>
                      <a:pt x="12866" y="764"/>
                      <a:pt x="12850" y="761"/>
                      <a:pt x="12846" y="761"/>
                    </a:cubicBezTo>
                    <a:cubicBezTo>
                      <a:pt x="12835" y="761"/>
                      <a:pt x="12895" y="780"/>
                      <a:pt x="12930" y="829"/>
                    </a:cubicBezTo>
                    <a:cubicBezTo>
                      <a:pt x="13000" y="928"/>
                      <a:pt x="13059" y="1136"/>
                      <a:pt x="13039" y="1166"/>
                    </a:cubicBezTo>
                    <a:cubicBezTo>
                      <a:pt x="13035" y="1170"/>
                      <a:pt x="13031" y="1171"/>
                      <a:pt x="13027" y="1171"/>
                    </a:cubicBezTo>
                    <a:cubicBezTo>
                      <a:pt x="13022" y="1171"/>
                      <a:pt x="13018" y="1170"/>
                      <a:pt x="13013" y="1170"/>
                    </a:cubicBezTo>
                    <a:cubicBezTo>
                      <a:pt x="13004" y="1170"/>
                      <a:pt x="12995" y="1177"/>
                      <a:pt x="12990" y="1226"/>
                    </a:cubicBezTo>
                    <a:cubicBezTo>
                      <a:pt x="12973" y="1293"/>
                      <a:pt x="12863" y="1339"/>
                      <a:pt x="12794" y="1339"/>
                    </a:cubicBezTo>
                    <a:cubicBezTo>
                      <a:pt x="12782" y="1339"/>
                      <a:pt x="12771" y="1338"/>
                      <a:pt x="12762" y="1335"/>
                    </a:cubicBezTo>
                    <a:cubicBezTo>
                      <a:pt x="12759" y="1333"/>
                      <a:pt x="12756" y="1332"/>
                      <a:pt x="12753" y="1332"/>
                    </a:cubicBezTo>
                    <a:cubicBezTo>
                      <a:pt x="12712" y="1332"/>
                      <a:pt x="12796" y="1566"/>
                      <a:pt x="12881" y="1622"/>
                    </a:cubicBezTo>
                    <a:cubicBezTo>
                      <a:pt x="12940" y="1655"/>
                      <a:pt x="12904" y="1735"/>
                      <a:pt x="12825" y="1735"/>
                    </a:cubicBezTo>
                    <a:cubicBezTo>
                      <a:pt x="12783" y="1735"/>
                      <a:pt x="12730" y="1713"/>
                      <a:pt x="12673" y="1652"/>
                    </a:cubicBezTo>
                    <a:cubicBezTo>
                      <a:pt x="12655" y="1632"/>
                      <a:pt x="12640" y="1622"/>
                      <a:pt x="12625" y="1622"/>
                    </a:cubicBezTo>
                    <a:cubicBezTo>
                      <a:pt x="12581" y="1622"/>
                      <a:pt x="12540" y="1700"/>
                      <a:pt x="12445" y="1811"/>
                    </a:cubicBezTo>
                    <a:cubicBezTo>
                      <a:pt x="12316" y="1950"/>
                      <a:pt x="12593" y="1870"/>
                      <a:pt x="12663" y="1969"/>
                    </a:cubicBezTo>
                    <a:cubicBezTo>
                      <a:pt x="12686" y="2006"/>
                      <a:pt x="12694" y="2018"/>
                      <a:pt x="12699" y="2018"/>
                    </a:cubicBezTo>
                    <a:cubicBezTo>
                      <a:pt x="12710" y="2018"/>
                      <a:pt x="12712" y="1969"/>
                      <a:pt x="12811" y="1969"/>
                    </a:cubicBezTo>
                    <a:cubicBezTo>
                      <a:pt x="12815" y="1969"/>
                      <a:pt x="12818" y="1969"/>
                      <a:pt x="12821" y="1969"/>
                    </a:cubicBezTo>
                    <a:cubicBezTo>
                      <a:pt x="12944" y="1969"/>
                      <a:pt x="12832" y="2154"/>
                      <a:pt x="12861" y="2396"/>
                    </a:cubicBezTo>
                    <a:cubicBezTo>
                      <a:pt x="12869" y="2502"/>
                      <a:pt x="12836" y="2539"/>
                      <a:pt x="12797" y="2539"/>
                    </a:cubicBezTo>
                    <a:cubicBezTo>
                      <a:pt x="12744" y="2539"/>
                      <a:pt x="12681" y="2472"/>
                      <a:pt x="12692" y="2416"/>
                    </a:cubicBezTo>
                    <a:cubicBezTo>
                      <a:pt x="12722" y="2316"/>
                      <a:pt x="12782" y="2346"/>
                      <a:pt x="12573" y="2247"/>
                    </a:cubicBezTo>
                    <a:cubicBezTo>
                      <a:pt x="12514" y="2222"/>
                      <a:pt x="12489" y="2211"/>
                      <a:pt x="12483" y="2211"/>
                    </a:cubicBezTo>
                    <a:cubicBezTo>
                      <a:pt x="12469" y="2211"/>
                      <a:pt x="12582" y="2281"/>
                      <a:pt x="12603" y="2366"/>
                    </a:cubicBezTo>
                    <a:cubicBezTo>
                      <a:pt x="12626" y="2457"/>
                      <a:pt x="12561" y="2554"/>
                      <a:pt x="12499" y="2554"/>
                    </a:cubicBezTo>
                    <a:cubicBezTo>
                      <a:pt x="12480" y="2554"/>
                      <a:pt x="12461" y="2545"/>
                      <a:pt x="12445" y="2525"/>
                    </a:cubicBezTo>
                    <a:cubicBezTo>
                      <a:pt x="12417" y="2494"/>
                      <a:pt x="12393" y="2480"/>
                      <a:pt x="12370" y="2480"/>
                    </a:cubicBezTo>
                    <a:cubicBezTo>
                      <a:pt x="12327" y="2480"/>
                      <a:pt x="12292" y="2532"/>
                      <a:pt x="12266" y="2624"/>
                    </a:cubicBezTo>
                    <a:cubicBezTo>
                      <a:pt x="12259" y="2657"/>
                      <a:pt x="12259" y="2669"/>
                      <a:pt x="12264" y="2669"/>
                    </a:cubicBezTo>
                    <a:cubicBezTo>
                      <a:pt x="12276" y="2669"/>
                      <a:pt x="12311" y="2614"/>
                      <a:pt x="12341" y="2614"/>
                    </a:cubicBezTo>
                    <a:cubicBezTo>
                      <a:pt x="12354" y="2614"/>
                      <a:pt x="12366" y="2624"/>
                      <a:pt x="12375" y="2653"/>
                    </a:cubicBezTo>
                    <a:cubicBezTo>
                      <a:pt x="12402" y="2740"/>
                      <a:pt x="12478" y="2782"/>
                      <a:pt x="12543" y="2782"/>
                    </a:cubicBezTo>
                    <a:cubicBezTo>
                      <a:pt x="12575" y="2782"/>
                      <a:pt x="12604" y="2772"/>
                      <a:pt x="12623" y="2753"/>
                    </a:cubicBezTo>
                    <a:cubicBezTo>
                      <a:pt x="12645" y="2734"/>
                      <a:pt x="12664" y="2725"/>
                      <a:pt x="12685" y="2725"/>
                    </a:cubicBezTo>
                    <a:cubicBezTo>
                      <a:pt x="12729" y="2725"/>
                      <a:pt x="12780" y="2765"/>
                      <a:pt x="12881" y="2832"/>
                    </a:cubicBezTo>
                    <a:cubicBezTo>
                      <a:pt x="13030" y="2941"/>
                      <a:pt x="12811" y="3020"/>
                      <a:pt x="12742" y="3080"/>
                    </a:cubicBezTo>
                    <a:cubicBezTo>
                      <a:pt x="12720" y="3102"/>
                      <a:pt x="12698" y="3107"/>
                      <a:pt x="12676" y="3107"/>
                    </a:cubicBezTo>
                    <a:cubicBezTo>
                      <a:pt x="12658" y="3107"/>
                      <a:pt x="12639" y="3104"/>
                      <a:pt x="12617" y="3104"/>
                    </a:cubicBezTo>
                    <a:cubicBezTo>
                      <a:pt x="12582" y="3104"/>
                      <a:pt x="12539" y="3113"/>
                      <a:pt x="12484" y="3159"/>
                    </a:cubicBezTo>
                    <a:cubicBezTo>
                      <a:pt x="12381" y="3247"/>
                      <a:pt x="12373" y="3335"/>
                      <a:pt x="12343" y="3335"/>
                    </a:cubicBezTo>
                    <a:cubicBezTo>
                      <a:pt x="12336" y="3335"/>
                      <a:pt x="12327" y="3329"/>
                      <a:pt x="12316" y="3318"/>
                    </a:cubicBezTo>
                    <a:cubicBezTo>
                      <a:pt x="12306" y="3308"/>
                      <a:pt x="12297" y="3304"/>
                      <a:pt x="12287" y="3304"/>
                    </a:cubicBezTo>
                    <a:cubicBezTo>
                      <a:pt x="12255" y="3304"/>
                      <a:pt x="12220" y="3349"/>
                      <a:pt x="12167" y="3417"/>
                    </a:cubicBezTo>
                    <a:cubicBezTo>
                      <a:pt x="12128" y="3340"/>
                      <a:pt x="12082" y="3292"/>
                      <a:pt x="12026" y="3292"/>
                    </a:cubicBezTo>
                    <a:cubicBezTo>
                      <a:pt x="11996" y="3292"/>
                      <a:pt x="11964" y="3306"/>
                      <a:pt x="11929" y="3338"/>
                    </a:cubicBezTo>
                    <a:cubicBezTo>
                      <a:pt x="11904" y="3360"/>
                      <a:pt x="11876" y="3370"/>
                      <a:pt x="11847" y="3370"/>
                    </a:cubicBezTo>
                    <a:cubicBezTo>
                      <a:pt x="11750" y="3370"/>
                      <a:pt x="11653" y="3259"/>
                      <a:pt x="11691" y="3159"/>
                    </a:cubicBezTo>
                    <a:cubicBezTo>
                      <a:pt x="11726" y="3075"/>
                      <a:pt x="11886" y="2995"/>
                      <a:pt x="11870" y="2995"/>
                    </a:cubicBezTo>
                    <a:cubicBezTo>
                      <a:pt x="11863" y="2995"/>
                      <a:pt x="11827" y="3009"/>
                      <a:pt x="11741" y="3040"/>
                    </a:cubicBezTo>
                    <a:cubicBezTo>
                      <a:pt x="11433" y="3139"/>
                      <a:pt x="11513" y="3110"/>
                      <a:pt x="11552" y="3219"/>
                    </a:cubicBezTo>
                    <a:cubicBezTo>
                      <a:pt x="11575" y="3281"/>
                      <a:pt x="11481" y="3353"/>
                      <a:pt x="11403" y="3353"/>
                    </a:cubicBezTo>
                    <a:cubicBezTo>
                      <a:pt x="11345" y="3353"/>
                      <a:pt x="11297" y="3313"/>
                      <a:pt x="11314" y="3199"/>
                    </a:cubicBezTo>
                    <a:cubicBezTo>
                      <a:pt x="11343" y="2937"/>
                      <a:pt x="11183" y="2732"/>
                      <a:pt x="11379" y="2732"/>
                    </a:cubicBezTo>
                    <a:cubicBezTo>
                      <a:pt x="11384" y="2732"/>
                      <a:pt x="11389" y="2733"/>
                      <a:pt x="11394" y="2733"/>
                    </a:cubicBezTo>
                    <a:cubicBezTo>
                      <a:pt x="11532" y="2733"/>
                      <a:pt x="11535" y="2786"/>
                      <a:pt x="11550" y="2786"/>
                    </a:cubicBezTo>
                    <a:cubicBezTo>
                      <a:pt x="11558" y="2786"/>
                      <a:pt x="11569" y="2772"/>
                      <a:pt x="11602" y="2733"/>
                    </a:cubicBezTo>
                    <a:cubicBezTo>
                      <a:pt x="11711" y="2624"/>
                      <a:pt x="12117" y="2703"/>
                      <a:pt x="11929" y="2554"/>
                    </a:cubicBezTo>
                    <a:cubicBezTo>
                      <a:pt x="11786" y="2434"/>
                      <a:pt x="11723" y="2348"/>
                      <a:pt x="11658" y="2348"/>
                    </a:cubicBezTo>
                    <a:cubicBezTo>
                      <a:pt x="11637" y="2348"/>
                      <a:pt x="11616" y="2357"/>
                      <a:pt x="11592" y="2376"/>
                    </a:cubicBezTo>
                    <a:cubicBezTo>
                      <a:pt x="11505" y="2445"/>
                      <a:pt x="11425" y="2470"/>
                      <a:pt x="11362" y="2470"/>
                    </a:cubicBezTo>
                    <a:cubicBezTo>
                      <a:pt x="11245" y="2470"/>
                      <a:pt x="11191" y="2385"/>
                      <a:pt x="11275" y="2346"/>
                    </a:cubicBezTo>
                    <a:cubicBezTo>
                      <a:pt x="11409" y="2289"/>
                      <a:pt x="11533" y="2028"/>
                      <a:pt x="11470" y="2028"/>
                    </a:cubicBezTo>
                    <a:cubicBezTo>
                      <a:pt x="11468" y="2028"/>
                      <a:pt x="11466" y="2028"/>
                      <a:pt x="11463" y="2029"/>
                    </a:cubicBezTo>
                    <a:cubicBezTo>
                      <a:pt x="11445" y="2035"/>
                      <a:pt x="11422" y="2037"/>
                      <a:pt x="11397" y="2037"/>
                    </a:cubicBezTo>
                    <a:cubicBezTo>
                      <a:pt x="11292" y="2037"/>
                      <a:pt x="11142" y="1991"/>
                      <a:pt x="11126" y="1920"/>
                    </a:cubicBezTo>
                    <a:cubicBezTo>
                      <a:pt x="11106" y="1831"/>
                      <a:pt x="11066" y="1880"/>
                      <a:pt x="11047" y="1850"/>
                    </a:cubicBezTo>
                    <a:cubicBezTo>
                      <a:pt x="11017" y="1821"/>
                      <a:pt x="11106" y="1593"/>
                      <a:pt x="11205" y="1493"/>
                    </a:cubicBezTo>
                    <a:cubicBezTo>
                      <a:pt x="11255" y="1436"/>
                      <a:pt x="11346" y="1415"/>
                      <a:pt x="11330" y="1415"/>
                    </a:cubicBezTo>
                    <a:cubicBezTo>
                      <a:pt x="11324" y="1415"/>
                      <a:pt x="11302" y="1418"/>
                      <a:pt x="11255" y="1424"/>
                    </a:cubicBezTo>
                    <a:cubicBezTo>
                      <a:pt x="11126" y="1432"/>
                      <a:pt x="11038" y="1572"/>
                      <a:pt x="10995" y="1572"/>
                    </a:cubicBezTo>
                    <a:cubicBezTo>
                      <a:pt x="10981" y="1572"/>
                      <a:pt x="10972" y="1558"/>
                      <a:pt x="10967" y="1523"/>
                    </a:cubicBezTo>
                    <a:cubicBezTo>
                      <a:pt x="10947" y="1374"/>
                      <a:pt x="10957" y="1186"/>
                      <a:pt x="10898" y="1087"/>
                    </a:cubicBezTo>
                    <a:cubicBezTo>
                      <a:pt x="10859" y="1010"/>
                      <a:pt x="10821" y="582"/>
                      <a:pt x="10806" y="582"/>
                    </a:cubicBezTo>
                    <a:cubicBezTo>
                      <a:pt x="10801" y="582"/>
                      <a:pt x="10799" y="618"/>
                      <a:pt x="10799" y="710"/>
                    </a:cubicBezTo>
                    <a:lnTo>
                      <a:pt x="10799" y="988"/>
                    </a:lnTo>
                    <a:cubicBezTo>
                      <a:pt x="10799" y="888"/>
                      <a:pt x="10792" y="850"/>
                      <a:pt x="10780" y="850"/>
                    </a:cubicBezTo>
                    <a:cubicBezTo>
                      <a:pt x="10744" y="850"/>
                      <a:pt x="10665" y="1218"/>
                      <a:pt x="10620" y="1285"/>
                    </a:cubicBezTo>
                    <a:cubicBezTo>
                      <a:pt x="10561" y="1384"/>
                      <a:pt x="10600" y="1384"/>
                      <a:pt x="10580" y="1533"/>
                    </a:cubicBezTo>
                    <a:cubicBezTo>
                      <a:pt x="10576" y="1591"/>
                      <a:pt x="10565" y="1609"/>
                      <a:pt x="10541" y="1609"/>
                    </a:cubicBezTo>
                    <a:cubicBezTo>
                      <a:pt x="10508" y="1609"/>
                      <a:pt x="10450" y="1574"/>
                      <a:pt x="10352" y="1563"/>
                    </a:cubicBezTo>
                    <a:cubicBezTo>
                      <a:pt x="10337" y="1561"/>
                      <a:pt x="10324" y="1560"/>
                      <a:pt x="10313" y="1560"/>
                    </a:cubicBezTo>
                    <a:cubicBezTo>
                      <a:pt x="10202" y="1560"/>
                      <a:pt x="10292" y="1642"/>
                      <a:pt x="10382" y="1642"/>
                    </a:cubicBezTo>
                    <a:cubicBezTo>
                      <a:pt x="10387" y="1642"/>
                      <a:pt x="10392" y="1641"/>
                      <a:pt x="10396" y="1641"/>
                    </a:cubicBezTo>
                    <a:cubicBezTo>
                      <a:pt x="10490" y="1641"/>
                      <a:pt x="10580" y="1733"/>
                      <a:pt x="10561" y="1761"/>
                    </a:cubicBezTo>
                    <a:cubicBezTo>
                      <a:pt x="10531" y="1801"/>
                      <a:pt x="10293" y="1850"/>
                      <a:pt x="10382" y="1999"/>
                    </a:cubicBezTo>
                    <a:cubicBezTo>
                      <a:pt x="10431" y="2084"/>
                      <a:pt x="10346" y="2108"/>
                      <a:pt x="10260" y="2108"/>
                    </a:cubicBezTo>
                    <a:cubicBezTo>
                      <a:pt x="10225" y="2108"/>
                      <a:pt x="10190" y="2104"/>
                      <a:pt x="10164" y="2098"/>
                    </a:cubicBezTo>
                    <a:cubicBezTo>
                      <a:pt x="10149" y="2093"/>
                      <a:pt x="10134" y="2091"/>
                      <a:pt x="10120" y="2091"/>
                    </a:cubicBezTo>
                    <a:cubicBezTo>
                      <a:pt x="10049" y="2091"/>
                      <a:pt x="9999" y="2148"/>
                      <a:pt x="10114" y="2197"/>
                    </a:cubicBezTo>
                    <a:cubicBezTo>
                      <a:pt x="10243" y="2267"/>
                      <a:pt x="10134" y="2495"/>
                      <a:pt x="10015" y="2495"/>
                    </a:cubicBezTo>
                    <a:cubicBezTo>
                      <a:pt x="9930" y="2495"/>
                      <a:pt x="9860" y="2398"/>
                      <a:pt x="9758" y="2398"/>
                    </a:cubicBezTo>
                    <a:cubicBezTo>
                      <a:pt x="9717" y="2398"/>
                      <a:pt x="9672" y="2413"/>
                      <a:pt x="9619" y="2455"/>
                    </a:cubicBezTo>
                    <a:cubicBezTo>
                      <a:pt x="9430" y="2614"/>
                      <a:pt x="9738" y="2495"/>
                      <a:pt x="9837" y="2604"/>
                    </a:cubicBezTo>
                    <a:cubicBezTo>
                      <a:pt x="9935" y="2711"/>
                      <a:pt x="9880" y="2754"/>
                      <a:pt x="10029" y="2754"/>
                    </a:cubicBezTo>
                    <a:cubicBezTo>
                      <a:pt x="10045" y="2754"/>
                      <a:pt x="10064" y="2754"/>
                      <a:pt x="10085" y="2753"/>
                    </a:cubicBezTo>
                    <a:cubicBezTo>
                      <a:pt x="10090" y="2752"/>
                      <a:pt x="10096" y="2752"/>
                      <a:pt x="10101" y="2752"/>
                    </a:cubicBezTo>
                    <a:cubicBezTo>
                      <a:pt x="10300" y="2752"/>
                      <a:pt x="10244" y="2938"/>
                      <a:pt x="10283" y="3199"/>
                    </a:cubicBezTo>
                    <a:cubicBezTo>
                      <a:pt x="10296" y="3313"/>
                      <a:pt x="10245" y="3353"/>
                      <a:pt x="10186" y="3353"/>
                    </a:cubicBezTo>
                    <a:cubicBezTo>
                      <a:pt x="10107" y="3353"/>
                      <a:pt x="10012" y="3281"/>
                      <a:pt x="10035" y="3219"/>
                    </a:cubicBezTo>
                    <a:cubicBezTo>
                      <a:pt x="10085" y="3110"/>
                      <a:pt x="9995" y="3060"/>
                      <a:pt x="9688" y="2961"/>
                    </a:cubicBezTo>
                    <a:cubicBezTo>
                      <a:pt x="9633" y="2941"/>
                      <a:pt x="9600" y="2933"/>
                      <a:pt x="9582" y="2933"/>
                    </a:cubicBezTo>
                    <a:cubicBezTo>
                      <a:pt x="9498" y="2933"/>
                      <a:pt x="9747" y="3113"/>
                      <a:pt x="9787" y="3219"/>
                    </a:cubicBezTo>
                    <a:cubicBezTo>
                      <a:pt x="9812" y="3283"/>
                      <a:pt x="9807" y="3310"/>
                      <a:pt x="9782" y="3310"/>
                    </a:cubicBezTo>
                    <a:cubicBezTo>
                      <a:pt x="9758" y="3310"/>
                      <a:pt x="9713" y="3283"/>
                      <a:pt x="9658" y="3238"/>
                    </a:cubicBezTo>
                    <a:cubicBezTo>
                      <a:pt x="9635" y="3217"/>
                      <a:pt x="9612" y="3208"/>
                      <a:pt x="9590" y="3208"/>
                    </a:cubicBezTo>
                    <a:cubicBezTo>
                      <a:pt x="9512" y="3208"/>
                      <a:pt x="9449" y="3330"/>
                      <a:pt x="9410" y="3447"/>
                    </a:cubicBezTo>
                    <a:cubicBezTo>
                      <a:pt x="9361" y="3595"/>
                      <a:pt x="9520" y="3476"/>
                      <a:pt x="9579" y="3615"/>
                    </a:cubicBezTo>
                    <a:cubicBezTo>
                      <a:pt x="9601" y="3670"/>
                      <a:pt x="9641" y="3690"/>
                      <a:pt x="9688" y="3690"/>
                    </a:cubicBezTo>
                    <a:cubicBezTo>
                      <a:pt x="9770" y="3690"/>
                      <a:pt x="9873" y="3630"/>
                      <a:pt x="9936" y="3586"/>
                    </a:cubicBezTo>
                    <a:cubicBezTo>
                      <a:pt x="9964" y="3567"/>
                      <a:pt x="9990" y="3558"/>
                      <a:pt x="10020" y="3558"/>
                    </a:cubicBezTo>
                    <a:cubicBezTo>
                      <a:pt x="10084" y="3558"/>
                      <a:pt x="10163" y="3600"/>
                      <a:pt x="10313" y="3675"/>
                    </a:cubicBezTo>
                    <a:cubicBezTo>
                      <a:pt x="10541" y="3784"/>
                      <a:pt x="10204" y="3873"/>
                      <a:pt x="10105" y="3942"/>
                    </a:cubicBezTo>
                    <a:cubicBezTo>
                      <a:pt x="10071" y="3969"/>
                      <a:pt x="10041" y="3974"/>
                      <a:pt x="10007" y="3974"/>
                    </a:cubicBezTo>
                    <a:cubicBezTo>
                      <a:pt x="9983" y="3974"/>
                      <a:pt x="9957" y="3972"/>
                      <a:pt x="9928" y="3972"/>
                    </a:cubicBezTo>
                    <a:cubicBezTo>
                      <a:pt x="9876" y="3972"/>
                      <a:pt x="9813" y="3981"/>
                      <a:pt x="9728" y="4032"/>
                    </a:cubicBezTo>
                    <a:cubicBezTo>
                      <a:pt x="9578" y="4126"/>
                      <a:pt x="9560" y="4221"/>
                      <a:pt x="9519" y="4221"/>
                    </a:cubicBezTo>
                    <a:cubicBezTo>
                      <a:pt x="9508" y="4221"/>
                      <a:pt x="9496" y="4215"/>
                      <a:pt x="9480" y="4200"/>
                    </a:cubicBezTo>
                    <a:cubicBezTo>
                      <a:pt x="9467" y="4190"/>
                      <a:pt x="9453" y="4186"/>
                      <a:pt x="9438" y="4186"/>
                    </a:cubicBezTo>
                    <a:cubicBezTo>
                      <a:pt x="9362" y="4186"/>
                      <a:pt x="9260" y="4303"/>
                      <a:pt x="9103" y="4468"/>
                    </a:cubicBezTo>
                    <a:cubicBezTo>
                      <a:pt x="8997" y="4574"/>
                      <a:pt x="9032" y="4617"/>
                      <a:pt x="9092" y="4617"/>
                    </a:cubicBezTo>
                    <a:cubicBezTo>
                      <a:pt x="9139" y="4617"/>
                      <a:pt x="9200" y="4591"/>
                      <a:pt x="9222" y="4547"/>
                    </a:cubicBezTo>
                    <a:cubicBezTo>
                      <a:pt x="9234" y="4525"/>
                      <a:pt x="9243" y="4517"/>
                      <a:pt x="9250" y="4517"/>
                    </a:cubicBezTo>
                    <a:cubicBezTo>
                      <a:pt x="9270" y="4517"/>
                      <a:pt x="9274" y="4599"/>
                      <a:pt x="9311" y="4637"/>
                    </a:cubicBezTo>
                    <a:cubicBezTo>
                      <a:pt x="9319" y="4644"/>
                      <a:pt x="9328" y="4648"/>
                      <a:pt x="9338" y="4648"/>
                    </a:cubicBezTo>
                    <a:cubicBezTo>
                      <a:pt x="9395" y="4648"/>
                      <a:pt x="9493" y="4534"/>
                      <a:pt x="9619" y="4349"/>
                    </a:cubicBezTo>
                    <a:cubicBezTo>
                      <a:pt x="9654" y="4303"/>
                      <a:pt x="9679" y="4285"/>
                      <a:pt x="9697" y="4285"/>
                    </a:cubicBezTo>
                    <a:cubicBezTo>
                      <a:pt x="9762" y="4285"/>
                      <a:pt x="9738" y="4508"/>
                      <a:pt x="9738" y="4508"/>
                    </a:cubicBezTo>
                    <a:cubicBezTo>
                      <a:pt x="9738" y="4508"/>
                      <a:pt x="9827" y="4726"/>
                      <a:pt x="9966" y="4815"/>
                    </a:cubicBezTo>
                    <a:cubicBezTo>
                      <a:pt x="10114" y="4904"/>
                      <a:pt x="9926" y="4964"/>
                      <a:pt x="9797" y="4984"/>
                    </a:cubicBezTo>
                    <a:cubicBezTo>
                      <a:pt x="9668" y="4994"/>
                      <a:pt x="9589" y="5053"/>
                      <a:pt x="9490" y="5132"/>
                    </a:cubicBezTo>
                    <a:cubicBezTo>
                      <a:pt x="9463" y="5154"/>
                      <a:pt x="9427" y="5162"/>
                      <a:pt x="9386" y="5162"/>
                    </a:cubicBezTo>
                    <a:cubicBezTo>
                      <a:pt x="9277" y="5162"/>
                      <a:pt x="9128" y="5104"/>
                      <a:pt x="8984" y="5083"/>
                    </a:cubicBezTo>
                    <a:cubicBezTo>
                      <a:pt x="8960" y="5079"/>
                      <a:pt x="8936" y="5077"/>
                      <a:pt x="8913" y="5077"/>
                    </a:cubicBezTo>
                    <a:cubicBezTo>
                      <a:pt x="8801" y="5077"/>
                      <a:pt x="8706" y="5122"/>
                      <a:pt x="8608" y="5196"/>
                    </a:cubicBezTo>
                    <a:lnTo>
                      <a:pt x="8608" y="5196"/>
                    </a:lnTo>
                    <a:cubicBezTo>
                      <a:pt x="8613" y="5188"/>
                      <a:pt x="8608" y="5181"/>
                      <a:pt x="8586" y="5181"/>
                    </a:cubicBezTo>
                    <a:cubicBezTo>
                      <a:pt x="8581" y="5181"/>
                      <a:pt x="8575" y="5181"/>
                      <a:pt x="8568" y="5182"/>
                    </a:cubicBezTo>
                    <a:cubicBezTo>
                      <a:pt x="8528" y="5188"/>
                      <a:pt x="8504" y="5206"/>
                      <a:pt x="8490" y="5206"/>
                    </a:cubicBezTo>
                    <a:cubicBezTo>
                      <a:pt x="8479" y="5206"/>
                      <a:pt x="8473" y="5196"/>
                      <a:pt x="8469" y="5162"/>
                    </a:cubicBezTo>
                    <a:cubicBezTo>
                      <a:pt x="8459" y="5093"/>
                      <a:pt x="8478" y="5093"/>
                      <a:pt x="8459" y="5043"/>
                    </a:cubicBezTo>
                    <a:cubicBezTo>
                      <a:pt x="8435" y="5003"/>
                      <a:pt x="8404" y="4829"/>
                      <a:pt x="8388" y="4829"/>
                    </a:cubicBezTo>
                    <a:cubicBezTo>
                      <a:pt x="8384" y="4829"/>
                      <a:pt x="8381" y="4839"/>
                      <a:pt x="8379" y="4865"/>
                    </a:cubicBezTo>
                    <a:cubicBezTo>
                      <a:pt x="8379" y="4855"/>
                      <a:pt x="8379" y="4855"/>
                      <a:pt x="8379" y="4855"/>
                    </a:cubicBezTo>
                    <a:lnTo>
                      <a:pt x="8379" y="4746"/>
                    </a:lnTo>
                    <a:cubicBezTo>
                      <a:pt x="8379" y="4702"/>
                      <a:pt x="8378" y="4684"/>
                      <a:pt x="8376" y="4684"/>
                    </a:cubicBezTo>
                    <a:cubicBezTo>
                      <a:pt x="8373" y="4684"/>
                      <a:pt x="8366" y="4750"/>
                      <a:pt x="8359" y="4815"/>
                    </a:cubicBezTo>
                    <a:cubicBezTo>
                      <a:pt x="8342" y="4785"/>
                      <a:pt x="8320" y="4766"/>
                      <a:pt x="8298" y="4766"/>
                    </a:cubicBezTo>
                    <a:cubicBezTo>
                      <a:pt x="8282" y="4766"/>
                      <a:pt x="8266" y="4775"/>
                      <a:pt x="8250" y="4795"/>
                    </a:cubicBezTo>
                    <a:cubicBezTo>
                      <a:pt x="8217" y="4839"/>
                      <a:pt x="8187" y="4863"/>
                      <a:pt x="8170" y="4863"/>
                    </a:cubicBezTo>
                    <a:cubicBezTo>
                      <a:pt x="8151" y="4863"/>
                      <a:pt x="8146" y="4836"/>
                      <a:pt x="8161" y="4775"/>
                    </a:cubicBezTo>
                    <a:cubicBezTo>
                      <a:pt x="8194" y="4677"/>
                      <a:pt x="8361" y="4512"/>
                      <a:pt x="8303" y="4512"/>
                    </a:cubicBezTo>
                    <a:cubicBezTo>
                      <a:pt x="8290" y="4512"/>
                      <a:pt x="8267" y="4520"/>
                      <a:pt x="8231" y="4537"/>
                    </a:cubicBezTo>
                    <a:cubicBezTo>
                      <a:pt x="8022" y="4637"/>
                      <a:pt x="7963" y="4686"/>
                      <a:pt x="7993" y="4785"/>
                    </a:cubicBezTo>
                    <a:cubicBezTo>
                      <a:pt x="8010" y="4842"/>
                      <a:pt x="7942" y="4909"/>
                      <a:pt x="7887" y="4909"/>
                    </a:cubicBezTo>
                    <a:cubicBezTo>
                      <a:pt x="7846" y="4909"/>
                      <a:pt x="7811" y="4871"/>
                      <a:pt x="7824" y="4765"/>
                    </a:cubicBezTo>
                    <a:cubicBezTo>
                      <a:pt x="7843" y="4515"/>
                      <a:pt x="7806" y="4349"/>
                      <a:pt x="7941" y="4349"/>
                    </a:cubicBezTo>
                    <a:cubicBezTo>
                      <a:pt x="7945" y="4349"/>
                      <a:pt x="7949" y="4349"/>
                      <a:pt x="7953" y="4349"/>
                    </a:cubicBezTo>
                    <a:cubicBezTo>
                      <a:pt x="8112" y="4349"/>
                      <a:pt x="8052" y="4319"/>
                      <a:pt x="8131" y="4210"/>
                    </a:cubicBezTo>
                    <a:cubicBezTo>
                      <a:pt x="8201" y="4101"/>
                      <a:pt x="8409" y="4210"/>
                      <a:pt x="8280" y="4071"/>
                    </a:cubicBezTo>
                    <a:cubicBezTo>
                      <a:pt x="8242" y="4028"/>
                      <a:pt x="8210" y="4012"/>
                      <a:pt x="8182" y="4012"/>
                    </a:cubicBezTo>
                    <a:cubicBezTo>
                      <a:pt x="8114" y="4012"/>
                      <a:pt x="8065" y="4101"/>
                      <a:pt x="8002" y="4101"/>
                    </a:cubicBezTo>
                    <a:cubicBezTo>
                      <a:pt x="7923" y="4101"/>
                      <a:pt x="7844" y="3893"/>
                      <a:pt x="7943" y="3833"/>
                    </a:cubicBezTo>
                    <a:cubicBezTo>
                      <a:pt x="8018" y="3784"/>
                      <a:pt x="7981" y="3727"/>
                      <a:pt x="7933" y="3727"/>
                    </a:cubicBezTo>
                    <a:cubicBezTo>
                      <a:pt x="7923" y="3727"/>
                      <a:pt x="7913" y="3729"/>
                      <a:pt x="7903" y="3734"/>
                    </a:cubicBezTo>
                    <a:cubicBezTo>
                      <a:pt x="7886" y="3740"/>
                      <a:pt x="7861" y="3744"/>
                      <a:pt x="7836" y="3744"/>
                    </a:cubicBezTo>
                    <a:cubicBezTo>
                      <a:pt x="7778" y="3744"/>
                      <a:pt x="7720" y="3721"/>
                      <a:pt x="7755" y="3645"/>
                    </a:cubicBezTo>
                    <a:cubicBezTo>
                      <a:pt x="7814" y="3496"/>
                      <a:pt x="7646" y="3457"/>
                      <a:pt x="7636" y="3427"/>
                    </a:cubicBezTo>
                    <a:cubicBezTo>
                      <a:pt x="7617" y="3399"/>
                      <a:pt x="7679" y="3307"/>
                      <a:pt x="7745" y="3307"/>
                    </a:cubicBezTo>
                    <a:cubicBezTo>
                      <a:pt x="7748" y="3307"/>
                      <a:pt x="7751" y="3307"/>
                      <a:pt x="7755" y="3308"/>
                    </a:cubicBezTo>
                    <a:cubicBezTo>
                      <a:pt x="7817" y="3308"/>
                      <a:pt x="7880" y="3236"/>
                      <a:pt x="7805" y="3236"/>
                    </a:cubicBezTo>
                    <a:cubicBezTo>
                      <a:pt x="7796" y="3236"/>
                      <a:pt x="7786" y="3237"/>
                      <a:pt x="7774" y="3238"/>
                    </a:cubicBezTo>
                    <a:cubicBezTo>
                      <a:pt x="7708" y="3250"/>
                      <a:pt x="7670" y="3279"/>
                      <a:pt x="7647" y="3279"/>
                    </a:cubicBezTo>
                    <a:cubicBezTo>
                      <a:pt x="7628" y="3279"/>
                      <a:pt x="7620" y="3260"/>
                      <a:pt x="7616" y="3199"/>
                    </a:cubicBezTo>
                    <a:cubicBezTo>
                      <a:pt x="7596" y="3060"/>
                      <a:pt x="7626" y="3070"/>
                      <a:pt x="7586" y="2981"/>
                    </a:cubicBezTo>
                    <a:cubicBezTo>
                      <a:pt x="7556" y="2913"/>
                      <a:pt x="7504" y="2571"/>
                      <a:pt x="7480" y="2571"/>
                    </a:cubicBezTo>
                    <a:cubicBezTo>
                      <a:pt x="7472" y="2571"/>
                      <a:pt x="7467" y="2608"/>
                      <a:pt x="7467" y="2703"/>
                    </a:cubicBezTo>
                    <a:lnTo>
                      <a:pt x="7467" y="2435"/>
                    </a:lnTo>
                    <a:cubicBezTo>
                      <a:pt x="7467" y="2351"/>
                      <a:pt x="7465" y="2318"/>
                      <a:pt x="7462" y="2318"/>
                    </a:cubicBezTo>
                    <a:cubicBezTo>
                      <a:pt x="7449" y="2318"/>
                      <a:pt x="7419" y="2723"/>
                      <a:pt x="7388" y="2792"/>
                    </a:cubicBezTo>
                    <a:cubicBezTo>
                      <a:pt x="7348" y="2882"/>
                      <a:pt x="7358" y="3060"/>
                      <a:pt x="7348" y="3199"/>
                    </a:cubicBezTo>
                    <a:cubicBezTo>
                      <a:pt x="7346" y="3232"/>
                      <a:pt x="7340" y="3245"/>
                      <a:pt x="7331" y="3245"/>
                    </a:cubicBezTo>
                    <a:cubicBezTo>
                      <a:pt x="7302" y="3245"/>
                      <a:pt x="7240" y="3115"/>
                      <a:pt x="7150" y="3100"/>
                    </a:cubicBezTo>
                    <a:cubicBezTo>
                      <a:pt x="7121" y="3095"/>
                      <a:pt x="7105" y="3092"/>
                      <a:pt x="7098" y="3092"/>
                    </a:cubicBezTo>
                    <a:cubicBezTo>
                      <a:pt x="7076" y="3092"/>
                      <a:pt x="7142" y="3117"/>
                      <a:pt x="7180" y="3169"/>
                    </a:cubicBezTo>
                    <a:cubicBezTo>
                      <a:pt x="7259" y="3268"/>
                      <a:pt x="7308" y="3476"/>
                      <a:pt x="7299" y="3506"/>
                    </a:cubicBezTo>
                    <a:cubicBezTo>
                      <a:pt x="7294" y="3514"/>
                      <a:pt x="7289" y="3516"/>
                      <a:pt x="7284" y="3516"/>
                    </a:cubicBezTo>
                    <a:cubicBezTo>
                      <a:pt x="7279" y="3516"/>
                      <a:pt x="7274" y="3514"/>
                      <a:pt x="7269" y="3514"/>
                    </a:cubicBezTo>
                    <a:cubicBezTo>
                      <a:pt x="7259" y="3514"/>
                      <a:pt x="7249" y="3521"/>
                      <a:pt x="7239" y="3566"/>
                    </a:cubicBezTo>
                    <a:cubicBezTo>
                      <a:pt x="7222" y="3633"/>
                      <a:pt x="7112" y="3679"/>
                      <a:pt x="7043" y="3679"/>
                    </a:cubicBezTo>
                    <a:cubicBezTo>
                      <a:pt x="7031" y="3679"/>
                      <a:pt x="7020" y="3678"/>
                      <a:pt x="7011" y="3675"/>
                    </a:cubicBezTo>
                    <a:cubicBezTo>
                      <a:pt x="7009" y="3674"/>
                      <a:pt x="7007" y="3674"/>
                      <a:pt x="7005" y="3674"/>
                    </a:cubicBezTo>
                    <a:cubicBezTo>
                      <a:pt x="6958" y="3674"/>
                      <a:pt x="7044" y="3905"/>
                      <a:pt x="7130" y="3962"/>
                    </a:cubicBezTo>
                    <a:cubicBezTo>
                      <a:pt x="7195" y="4008"/>
                      <a:pt x="7158" y="4087"/>
                      <a:pt x="7078" y="4087"/>
                    </a:cubicBezTo>
                    <a:cubicBezTo>
                      <a:pt x="7035" y="4087"/>
                      <a:pt x="6980" y="4064"/>
                      <a:pt x="6922" y="4002"/>
                    </a:cubicBezTo>
                    <a:cubicBezTo>
                      <a:pt x="6905" y="3982"/>
                      <a:pt x="6889" y="3974"/>
                      <a:pt x="6874" y="3974"/>
                    </a:cubicBezTo>
                    <a:cubicBezTo>
                      <a:pt x="6827" y="3974"/>
                      <a:pt x="6781" y="4056"/>
                      <a:pt x="6684" y="4161"/>
                    </a:cubicBezTo>
                    <a:cubicBezTo>
                      <a:pt x="6555" y="4309"/>
                      <a:pt x="6832" y="4220"/>
                      <a:pt x="6912" y="4329"/>
                    </a:cubicBezTo>
                    <a:cubicBezTo>
                      <a:pt x="6935" y="4366"/>
                      <a:pt x="6943" y="4378"/>
                      <a:pt x="6948" y="4378"/>
                    </a:cubicBezTo>
                    <a:cubicBezTo>
                      <a:pt x="6959" y="4378"/>
                      <a:pt x="6961" y="4329"/>
                      <a:pt x="7061" y="4329"/>
                    </a:cubicBezTo>
                    <a:cubicBezTo>
                      <a:pt x="7064" y="4329"/>
                      <a:pt x="7068" y="4329"/>
                      <a:pt x="7071" y="4329"/>
                    </a:cubicBezTo>
                    <a:cubicBezTo>
                      <a:pt x="7203" y="4329"/>
                      <a:pt x="7081" y="4514"/>
                      <a:pt x="7110" y="4765"/>
                    </a:cubicBezTo>
                    <a:cubicBezTo>
                      <a:pt x="7119" y="4871"/>
                      <a:pt x="7084" y="4909"/>
                      <a:pt x="7043" y="4909"/>
                    </a:cubicBezTo>
                    <a:cubicBezTo>
                      <a:pt x="6989" y="4909"/>
                      <a:pt x="6925" y="4842"/>
                      <a:pt x="6942" y="4785"/>
                    </a:cubicBezTo>
                    <a:cubicBezTo>
                      <a:pt x="6971" y="4686"/>
                      <a:pt x="7031" y="4706"/>
                      <a:pt x="6813" y="4617"/>
                    </a:cubicBezTo>
                    <a:cubicBezTo>
                      <a:pt x="6753" y="4588"/>
                      <a:pt x="6727" y="4576"/>
                      <a:pt x="6722" y="4576"/>
                    </a:cubicBezTo>
                    <a:cubicBezTo>
                      <a:pt x="6710" y="4576"/>
                      <a:pt x="6824" y="4651"/>
                      <a:pt x="6852" y="4736"/>
                    </a:cubicBezTo>
                    <a:cubicBezTo>
                      <a:pt x="6875" y="4827"/>
                      <a:pt x="6810" y="4924"/>
                      <a:pt x="6743" y="4924"/>
                    </a:cubicBezTo>
                    <a:cubicBezTo>
                      <a:pt x="6723" y="4924"/>
                      <a:pt x="6702" y="4915"/>
                      <a:pt x="6684" y="4894"/>
                    </a:cubicBezTo>
                    <a:cubicBezTo>
                      <a:pt x="6657" y="4864"/>
                      <a:pt x="6632" y="4850"/>
                      <a:pt x="6609" y="4850"/>
                    </a:cubicBezTo>
                    <a:cubicBezTo>
                      <a:pt x="6566" y="4850"/>
                      <a:pt x="6531" y="4902"/>
                      <a:pt x="6505" y="4994"/>
                    </a:cubicBezTo>
                    <a:cubicBezTo>
                      <a:pt x="6498" y="5027"/>
                      <a:pt x="6498" y="5039"/>
                      <a:pt x="6504" y="5039"/>
                    </a:cubicBezTo>
                    <a:cubicBezTo>
                      <a:pt x="6515" y="5039"/>
                      <a:pt x="6548" y="4988"/>
                      <a:pt x="6578" y="4988"/>
                    </a:cubicBezTo>
                    <a:cubicBezTo>
                      <a:pt x="6592" y="4988"/>
                      <a:pt x="6605" y="4999"/>
                      <a:pt x="6614" y="5033"/>
                    </a:cubicBezTo>
                    <a:cubicBezTo>
                      <a:pt x="6641" y="5120"/>
                      <a:pt x="6717" y="5162"/>
                      <a:pt x="6785" y="5162"/>
                    </a:cubicBezTo>
                    <a:cubicBezTo>
                      <a:pt x="6818" y="5162"/>
                      <a:pt x="6849" y="5152"/>
                      <a:pt x="6872" y="5132"/>
                    </a:cubicBezTo>
                    <a:cubicBezTo>
                      <a:pt x="6891" y="5110"/>
                      <a:pt x="6909" y="5100"/>
                      <a:pt x="6930" y="5100"/>
                    </a:cubicBezTo>
                    <a:cubicBezTo>
                      <a:pt x="6974" y="5100"/>
                      <a:pt x="7029" y="5144"/>
                      <a:pt x="7130" y="5212"/>
                    </a:cubicBezTo>
                    <a:cubicBezTo>
                      <a:pt x="7289" y="5311"/>
                      <a:pt x="7061" y="5400"/>
                      <a:pt x="6991" y="5460"/>
                    </a:cubicBezTo>
                    <a:cubicBezTo>
                      <a:pt x="6969" y="5482"/>
                      <a:pt x="6948" y="5487"/>
                      <a:pt x="6925" y="5487"/>
                    </a:cubicBezTo>
                    <a:cubicBezTo>
                      <a:pt x="6907" y="5487"/>
                      <a:pt x="6888" y="5484"/>
                      <a:pt x="6867" y="5484"/>
                    </a:cubicBezTo>
                    <a:cubicBezTo>
                      <a:pt x="6831" y="5484"/>
                      <a:pt x="6788" y="5492"/>
                      <a:pt x="6733" y="5539"/>
                    </a:cubicBezTo>
                    <a:cubicBezTo>
                      <a:pt x="6621" y="5635"/>
                      <a:pt x="6613" y="5724"/>
                      <a:pt x="6582" y="5724"/>
                    </a:cubicBezTo>
                    <a:cubicBezTo>
                      <a:pt x="6575" y="5724"/>
                      <a:pt x="6566" y="5719"/>
                      <a:pt x="6555" y="5707"/>
                    </a:cubicBezTo>
                    <a:cubicBezTo>
                      <a:pt x="6547" y="5694"/>
                      <a:pt x="6537" y="5688"/>
                      <a:pt x="6526" y="5688"/>
                    </a:cubicBezTo>
                    <a:cubicBezTo>
                      <a:pt x="6497" y="5688"/>
                      <a:pt x="6457" y="5732"/>
                      <a:pt x="6406" y="5797"/>
                    </a:cubicBezTo>
                    <a:cubicBezTo>
                      <a:pt x="6369" y="5722"/>
                      <a:pt x="6324" y="5679"/>
                      <a:pt x="6268" y="5679"/>
                    </a:cubicBezTo>
                    <a:cubicBezTo>
                      <a:pt x="6235" y="5679"/>
                      <a:pt x="6199" y="5694"/>
                      <a:pt x="6158" y="5727"/>
                    </a:cubicBezTo>
                    <a:cubicBezTo>
                      <a:pt x="6134" y="5747"/>
                      <a:pt x="6107" y="5756"/>
                      <a:pt x="6079" y="5756"/>
                    </a:cubicBezTo>
                    <a:cubicBezTo>
                      <a:pt x="5981" y="5756"/>
                      <a:pt x="5882" y="5649"/>
                      <a:pt x="5920" y="5549"/>
                    </a:cubicBezTo>
                    <a:cubicBezTo>
                      <a:pt x="5956" y="5457"/>
                      <a:pt x="6122" y="5375"/>
                      <a:pt x="6103" y="5375"/>
                    </a:cubicBezTo>
                    <a:cubicBezTo>
                      <a:pt x="6096" y="5375"/>
                      <a:pt x="6058" y="5388"/>
                      <a:pt x="5970" y="5420"/>
                    </a:cubicBezTo>
                    <a:cubicBezTo>
                      <a:pt x="5653" y="5519"/>
                      <a:pt x="5742" y="5499"/>
                      <a:pt x="5781" y="5608"/>
                    </a:cubicBezTo>
                    <a:cubicBezTo>
                      <a:pt x="5804" y="5670"/>
                      <a:pt x="5709" y="5741"/>
                      <a:pt x="5629" y="5741"/>
                    </a:cubicBezTo>
                    <a:cubicBezTo>
                      <a:pt x="5568" y="5741"/>
                      <a:pt x="5516" y="5699"/>
                      <a:pt x="5534" y="5579"/>
                    </a:cubicBezTo>
                    <a:cubicBezTo>
                      <a:pt x="5572" y="5307"/>
                      <a:pt x="5393" y="5102"/>
                      <a:pt x="5598" y="5102"/>
                    </a:cubicBezTo>
                    <a:cubicBezTo>
                      <a:pt x="5603" y="5102"/>
                      <a:pt x="5608" y="5102"/>
                      <a:pt x="5613" y="5103"/>
                    </a:cubicBezTo>
                    <a:cubicBezTo>
                      <a:pt x="5759" y="5109"/>
                      <a:pt x="5758" y="5165"/>
                      <a:pt x="5775" y="5165"/>
                    </a:cubicBezTo>
                    <a:cubicBezTo>
                      <a:pt x="5783" y="5165"/>
                      <a:pt x="5795" y="5152"/>
                      <a:pt x="5831" y="5112"/>
                    </a:cubicBezTo>
                    <a:cubicBezTo>
                      <a:pt x="5940" y="4994"/>
                      <a:pt x="6357" y="5083"/>
                      <a:pt x="6158" y="4924"/>
                    </a:cubicBezTo>
                    <a:cubicBezTo>
                      <a:pt x="6015" y="4804"/>
                      <a:pt x="5952" y="4718"/>
                      <a:pt x="5883" y="4718"/>
                    </a:cubicBezTo>
                    <a:cubicBezTo>
                      <a:pt x="5860" y="4718"/>
                      <a:pt x="5838" y="4726"/>
                      <a:pt x="5811" y="4746"/>
                    </a:cubicBezTo>
                    <a:cubicBezTo>
                      <a:pt x="5725" y="4815"/>
                      <a:pt x="5643" y="4839"/>
                      <a:pt x="5579" y="4839"/>
                    </a:cubicBezTo>
                    <a:cubicBezTo>
                      <a:pt x="5460" y="4839"/>
                      <a:pt x="5404" y="4755"/>
                      <a:pt x="5494" y="4716"/>
                    </a:cubicBezTo>
                    <a:cubicBezTo>
                      <a:pt x="5628" y="4649"/>
                      <a:pt x="5762" y="4388"/>
                      <a:pt x="5691" y="4388"/>
                    </a:cubicBezTo>
                    <a:cubicBezTo>
                      <a:pt x="5688" y="4388"/>
                      <a:pt x="5685" y="4388"/>
                      <a:pt x="5682" y="4389"/>
                    </a:cubicBezTo>
                    <a:cubicBezTo>
                      <a:pt x="5665" y="4394"/>
                      <a:pt x="5642" y="4397"/>
                      <a:pt x="5617" y="4397"/>
                    </a:cubicBezTo>
                    <a:cubicBezTo>
                      <a:pt x="5512" y="4397"/>
                      <a:pt x="5359" y="4350"/>
                      <a:pt x="5335" y="4270"/>
                    </a:cubicBezTo>
                    <a:cubicBezTo>
                      <a:pt x="5323" y="4216"/>
                      <a:pt x="5308" y="4216"/>
                      <a:pt x="5291" y="4216"/>
                    </a:cubicBezTo>
                    <a:lnTo>
                      <a:pt x="5291" y="4216"/>
                    </a:lnTo>
                    <a:cubicBezTo>
                      <a:pt x="5280" y="4216"/>
                      <a:pt x="5268" y="4216"/>
                      <a:pt x="5256" y="4200"/>
                    </a:cubicBezTo>
                    <a:cubicBezTo>
                      <a:pt x="5236" y="4171"/>
                      <a:pt x="5315" y="3952"/>
                      <a:pt x="5425" y="3843"/>
                    </a:cubicBezTo>
                    <a:cubicBezTo>
                      <a:pt x="5478" y="3783"/>
                      <a:pt x="5577" y="3757"/>
                      <a:pt x="5546" y="3757"/>
                    </a:cubicBezTo>
                    <a:cubicBezTo>
                      <a:pt x="5536" y="3757"/>
                      <a:pt x="5514" y="3759"/>
                      <a:pt x="5474" y="3764"/>
                    </a:cubicBezTo>
                    <a:cubicBezTo>
                      <a:pt x="5338" y="3779"/>
                      <a:pt x="5248" y="3922"/>
                      <a:pt x="5204" y="3922"/>
                    </a:cubicBezTo>
                    <a:cubicBezTo>
                      <a:pt x="5190" y="3922"/>
                      <a:pt x="5181" y="3908"/>
                      <a:pt x="5177" y="3873"/>
                    </a:cubicBezTo>
                    <a:cubicBezTo>
                      <a:pt x="5157" y="3724"/>
                      <a:pt x="5177" y="3526"/>
                      <a:pt x="5107" y="3427"/>
                    </a:cubicBezTo>
                    <a:cubicBezTo>
                      <a:pt x="5061" y="3350"/>
                      <a:pt x="5027" y="2910"/>
                      <a:pt x="5014" y="2910"/>
                    </a:cubicBezTo>
                    <a:cubicBezTo>
                      <a:pt x="5010" y="2910"/>
                      <a:pt x="5008" y="2947"/>
                      <a:pt x="5008" y="3040"/>
                    </a:cubicBezTo>
                    <a:lnTo>
                      <a:pt x="5008" y="3328"/>
                    </a:lnTo>
                    <a:cubicBezTo>
                      <a:pt x="5008" y="3226"/>
                      <a:pt x="5001" y="3186"/>
                      <a:pt x="4989" y="3186"/>
                    </a:cubicBezTo>
                    <a:cubicBezTo>
                      <a:pt x="4953" y="3186"/>
                      <a:pt x="4874" y="3560"/>
                      <a:pt x="4830" y="3635"/>
                    </a:cubicBezTo>
                    <a:cubicBezTo>
                      <a:pt x="4770" y="3734"/>
                      <a:pt x="4810" y="3724"/>
                      <a:pt x="4790" y="3883"/>
                    </a:cubicBezTo>
                    <a:cubicBezTo>
                      <a:pt x="4782" y="3945"/>
                      <a:pt x="4768" y="3964"/>
                      <a:pt x="4743" y="3964"/>
                    </a:cubicBezTo>
                    <a:cubicBezTo>
                      <a:pt x="4707" y="3964"/>
                      <a:pt x="4650" y="3928"/>
                      <a:pt x="4552" y="3923"/>
                    </a:cubicBezTo>
                    <a:cubicBezTo>
                      <a:pt x="4534" y="3921"/>
                      <a:pt x="4519" y="3920"/>
                      <a:pt x="4507" y="3920"/>
                    </a:cubicBezTo>
                    <a:cubicBezTo>
                      <a:pt x="4395" y="3920"/>
                      <a:pt x="4492" y="3992"/>
                      <a:pt x="4582" y="3992"/>
                    </a:cubicBezTo>
                    <a:cubicBezTo>
                      <a:pt x="4586" y="3992"/>
                      <a:pt x="4590" y="3991"/>
                      <a:pt x="4595" y="3991"/>
                    </a:cubicBezTo>
                    <a:cubicBezTo>
                      <a:pt x="4689" y="3991"/>
                      <a:pt x="4779" y="4092"/>
                      <a:pt x="4760" y="4121"/>
                    </a:cubicBezTo>
                    <a:cubicBezTo>
                      <a:pt x="4730" y="4151"/>
                      <a:pt x="4492" y="4200"/>
                      <a:pt x="4582" y="4359"/>
                    </a:cubicBezTo>
                    <a:cubicBezTo>
                      <a:pt x="4637" y="4443"/>
                      <a:pt x="4551" y="4472"/>
                      <a:pt x="4464" y="4472"/>
                    </a:cubicBezTo>
                    <a:cubicBezTo>
                      <a:pt x="4427" y="4472"/>
                      <a:pt x="4390" y="4467"/>
                      <a:pt x="4364" y="4458"/>
                    </a:cubicBezTo>
                    <a:cubicBezTo>
                      <a:pt x="4349" y="4453"/>
                      <a:pt x="4334" y="4451"/>
                      <a:pt x="4319" y="4451"/>
                    </a:cubicBezTo>
                    <a:cubicBezTo>
                      <a:pt x="4245" y="4451"/>
                      <a:pt x="4188" y="4509"/>
                      <a:pt x="4304" y="4567"/>
                    </a:cubicBezTo>
                    <a:cubicBezTo>
                      <a:pt x="4413" y="4617"/>
                      <a:pt x="4364" y="4765"/>
                      <a:pt x="4284" y="4835"/>
                    </a:cubicBezTo>
                    <a:cubicBezTo>
                      <a:pt x="4284" y="4775"/>
                      <a:pt x="4274" y="4726"/>
                      <a:pt x="4254" y="4686"/>
                    </a:cubicBezTo>
                    <a:cubicBezTo>
                      <a:pt x="4231" y="4655"/>
                      <a:pt x="4214" y="4446"/>
                      <a:pt x="4208" y="4446"/>
                    </a:cubicBezTo>
                    <a:cubicBezTo>
                      <a:pt x="4206" y="4446"/>
                      <a:pt x="4205" y="4463"/>
                      <a:pt x="4205" y="4508"/>
                    </a:cubicBezTo>
                    <a:lnTo>
                      <a:pt x="4205" y="4646"/>
                    </a:lnTo>
                    <a:cubicBezTo>
                      <a:pt x="4205" y="4597"/>
                      <a:pt x="4201" y="4578"/>
                      <a:pt x="4195" y="4578"/>
                    </a:cubicBezTo>
                    <a:cubicBezTo>
                      <a:pt x="4178" y="4578"/>
                      <a:pt x="4140" y="4748"/>
                      <a:pt x="4126" y="4785"/>
                    </a:cubicBezTo>
                    <a:cubicBezTo>
                      <a:pt x="4106" y="4805"/>
                      <a:pt x="4106" y="4815"/>
                      <a:pt x="4106" y="4825"/>
                    </a:cubicBezTo>
                    <a:cubicBezTo>
                      <a:pt x="4058" y="4801"/>
                      <a:pt x="4007" y="4766"/>
                      <a:pt x="3943" y="4766"/>
                    </a:cubicBezTo>
                    <a:cubicBezTo>
                      <a:pt x="3901" y="4766"/>
                      <a:pt x="3854" y="4782"/>
                      <a:pt x="3798" y="4825"/>
                    </a:cubicBezTo>
                    <a:cubicBezTo>
                      <a:pt x="3650" y="4954"/>
                      <a:pt x="3818" y="4904"/>
                      <a:pt x="3947" y="4934"/>
                    </a:cubicBezTo>
                    <a:cubicBezTo>
                      <a:pt x="3957" y="4944"/>
                      <a:pt x="3977" y="4954"/>
                      <a:pt x="3997" y="4954"/>
                    </a:cubicBezTo>
                    <a:cubicBezTo>
                      <a:pt x="4007" y="4964"/>
                      <a:pt x="4017" y="4974"/>
                      <a:pt x="4026" y="4984"/>
                    </a:cubicBezTo>
                    <a:cubicBezTo>
                      <a:pt x="4046" y="5003"/>
                      <a:pt x="4056" y="5013"/>
                      <a:pt x="4066" y="5033"/>
                    </a:cubicBezTo>
                    <a:cubicBezTo>
                      <a:pt x="4036" y="5043"/>
                      <a:pt x="3967" y="5073"/>
                      <a:pt x="4007" y="5132"/>
                    </a:cubicBezTo>
                    <a:cubicBezTo>
                      <a:pt x="4028" y="5175"/>
                      <a:pt x="3984" y="5187"/>
                      <a:pt x="3942" y="5187"/>
                    </a:cubicBezTo>
                    <a:cubicBezTo>
                      <a:pt x="3926" y="5187"/>
                      <a:pt x="3909" y="5185"/>
                      <a:pt x="3898" y="5182"/>
                    </a:cubicBezTo>
                    <a:cubicBezTo>
                      <a:pt x="3892" y="5181"/>
                      <a:pt x="3887" y="5180"/>
                      <a:pt x="3881" y="5180"/>
                    </a:cubicBezTo>
                    <a:cubicBezTo>
                      <a:pt x="3847" y="5180"/>
                      <a:pt x="3816" y="5206"/>
                      <a:pt x="3868" y="5231"/>
                    </a:cubicBezTo>
                    <a:cubicBezTo>
                      <a:pt x="3917" y="5251"/>
                      <a:pt x="3907" y="5301"/>
                      <a:pt x="3878" y="5341"/>
                    </a:cubicBezTo>
                    <a:cubicBezTo>
                      <a:pt x="3821" y="5323"/>
                      <a:pt x="3788" y="5315"/>
                      <a:pt x="3770" y="5315"/>
                    </a:cubicBezTo>
                    <a:cubicBezTo>
                      <a:pt x="3748" y="5315"/>
                      <a:pt x="3752" y="5328"/>
                      <a:pt x="3769" y="5350"/>
                    </a:cubicBezTo>
                    <a:cubicBezTo>
                      <a:pt x="3739" y="5341"/>
                      <a:pt x="3709" y="5331"/>
                      <a:pt x="3679" y="5331"/>
                    </a:cubicBezTo>
                    <a:cubicBezTo>
                      <a:pt x="3650" y="5311"/>
                      <a:pt x="3640" y="5291"/>
                      <a:pt x="3640" y="5271"/>
                    </a:cubicBezTo>
                    <a:cubicBezTo>
                      <a:pt x="3640" y="5255"/>
                      <a:pt x="3633" y="5192"/>
                      <a:pt x="3675" y="5192"/>
                    </a:cubicBezTo>
                    <a:cubicBezTo>
                      <a:pt x="3684" y="5192"/>
                      <a:pt x="3695" y="5195"/>
                      <a:pt x="3709" y="5202"/>
                    </a:cubicBezTo>
                    <a:cubicBezTo>
                      <a:pt x="3742" y="5214"/>
                      <a:pt x="3771" y="5221"/>
                      <a:pt x="3791" y="5221"/>
                    </a:cubicBezTo>
                    <a:cubicBezTo>
                      <a:pt x="3819" y="5221"/>
                      <a:pt x="3827" y="5207"/>
                      <a:pt x="3798" y="5172"/>
                    </a:cubicBezTo>
                    <a:cubicBezTo>
                      <a:pt x="3754" y="5110"/>
                      <a:pt x="3709" y="5071"/>
                      <a:pt x="3658" y="5071"/>
                    </a:cubicBezTo>
                    <a:cubicBezTo>
                      <a:pt x="3652" y="5071"/>
                      <a:pt x="3646" y="5072"/>
                      <a:pt x="3640" y="5073"/>
                    </a:cubicBezTo>
                    <a:cubicBezTo>
                      <a:pt x="3588" y="5088"/>
                      <a:pt x="3537" y="5113"/>
                      <a:pt x="3501" y="5113"/>
                    </a:cubicBezTo>
                    <a:cubicBezTo>
                      <a:pt x="3489" y="5113"/>
                      <a:pt x="3479" y="5110"/>
                      <a:pt x="3471" y="5103"/>
                    </a:cubicBezTo>
                    <a:cubicBezTo>
                      <a:pt x="3441" y="5063"/>
                      <a:pt x="3412" y="5033"/>
                      <a:pt x="3372" y="5033"/>
                    </a:cubicBezTo>
                    <a:cubicBezTo>
                      <a:pt x="3332" y="5023"/>
                      <a:pt x="3263" y="4994"/>
                      <a:pt x="3313" y="4954"/>
                    </a:cubicBezTo>
                    <a:cubicBezTo>
                      <a:pt x="3362" y="4914"/>
                      <a:pt x="3392" y="4825"/>
                      <a:pt x="3392" y="4825"/>
                    </a:cubicBezTo>
                    <a:cubicBezTo>
                      <a:pt x="3392" y="4825"/>
                      <a:pt x="3386" y="4720"/>
                      <a:pt x="3408" y="4720"/>
                    </a:cubicBezTo>
                    <a:cubicBezTo>
                      <a:pt x="3413" y="4720"/>
                      <a:pt x="3421" y="4727"/>
                      <a:pt x="3432" y="4746"/>
                    </a:cubicBezTo>
                    <a:cubicBezTo>
                      <a:pt x="3472" y="4827"/>
                      <a:pt x="3500" y="4882"/>
                      <a:pt x="3519" y="4882"/>
                    </a:cubicBezTo>
                    <a:cubicBezTo>
                      <a:pt x="3523" y="4882"/>
                      <a:pt x="3527" y="4880"/>
                      <a:pt x="3531" y="4875"/>
                    </a:cubicBezTo>
                    <a:cubicBezTo>
                      <a:pt x="3546" y="4859"/>
                      <a:pt x="3544" y="4822"/>
                      <a:pt x="3550" y="4822"/>
                    </a:cubicBezTo>
                    <a:cubicBezTo>
                      <a:pt x="3553" y="4822"/>
                      <a:pt x="3556" y="4825"/>
                      <a:pt x="3560" y="4835"/>
                    </a:cubicBezTo>
                    <a:cubicBezTo>
                      <a:pt x="3569" y="4856"/>
                      <a:pt x="3588" y="4868"/>
                      <a:pt x="3603" y="4868"/>
                    </a:cubicBezTo>
                    <a:cubicBezTo>
                      <a:pt x="3623" y="4868"/>
                      <a:pt x="3634" y="4846"/>
                      <a:pt x="3600" y="4795"/>
                    </a:cubicBezTo>
                    <a:cubicBezTo>
                      <a:pt x="3551" y="4730"/>
                      <a:pt x="3516" y="4678"/>
                      <a:pt x="3488" y="4678"/>
                    </a:cubicBezTo>
                    <a:cubicBezTo>
                      <a:pt x="3482" y="4678"/>
                      <a:pt x="3477" y="4681"/>
                      <a:pt x="3471" y="4686"/>
                    </a:cubicBezTo>
                    <a:cubicBezTo>
                      <a:pt x="3467" y="4692"/>
                      <a:pt x="3465" y="4694"/>
                      <a:pt x="3463" y="4694"/>
                    </a:cubicBezTo>
                    <a:cubicBezTo>
                      <a:pt x="3452" y="4694"/>
                      <a:pt x="3448" y="4647"/>
                      <a:pt x="3392" y="4607"/>
                    </a:cubicBezTo>
                    <a:cubicBezTo>
                      <a:pt x="3366" y="4581"/>
                      <a:pt x="3345" y="4576"/>
                      <a:pt x="3328" y="4576"/>
                    </a:cubicBezTo>
                    <a:cubicBezTo>
                      <a:pt x="3317" y="4576"/>
                      <a:pt x="3308" y="4578"/>
                      <a:pt x="3299" y="4578"/>
                    </a:cubicBezTo>
                    <a:cubicBezTo>
                      <a:pt x="3290" y="4578"/>
                      <a:pt x="3281" y="4576"/>
                      <a:pt x="3273" y="4567"/>
                    </a:cubicBezTo>
                    <a:cubicBezTo>
                      <a:pt x="3233" y="4537"/>
                      <a:pt x="3124" y="4498"/>
                      <a:pt x="3203" y="4448"/>
                    </a:cubicBezTo>
                    <a:cubicBezTo>
                      <a:pt x="3251" y="4414"/>
                      <a:pt x="3275" y="4395"/>
                      <a:pt x="3295" y="4395"/>
                    </a:cubicBezTo>
                    <a:cubicBezTo>
                      <a:pt x="3304" y="4395"/>
                      <a:pt x="3313" y="4399"/>
                      <a:pt x="3322" y="4409"/>
                    </a:cubicBezTo>
                    <a:cubicBezTo>
                      <a:pt x="3341" y="4427"/>
                      <a:pt x="3375" y="4454"/>
                      <a:pt x="3403" y="4454"/>
                    </a:cubicBezTo>
                    <a:cubicBezTo>
                      <a:pt x="3420" y="4454"/>
                      <a:pt x="3434" y="4444"/>
                      <a:pt x="3441" y="4418"/>
                    </a:cubicBezTo>
                    <a:cubicBezTo>
                      <a:pt x="3461" y="4359"/>
                      <a:pt x="3511" y="4409"/>
                      <a:pt x="3501" y="4349"/>
                    </a:cubicBezTo>
                    <a:cubicBezTo>
                      <a:pt x="3485" y="4294"/>
                      <a:pt x="3463" y="4238"/>
                      <a:pt x="3435" y="4238"/>
                    </a:cubicBezTo>
                    <a:cubicBezTo>
                      <a:pt x="3427" y="4238"/>
                      <a:pt x="3420" y="4242"/>
                      <a:pt x="3412" y="4250"/>
                    </a:cubicBezTo>
                    <a:cubicBezTo>
                      <a:pt x="3397" y="4270"/>
                      <a:pt x="3384" y="4282"/>
                      <a:pt x="3377" y="4282"/>
                    </a:cubicBezTo>
                    <a:cubicBezTo>
                      <a:pt x="3370" y="4282"/>
                      <a:pt x="3367" y="4270"/>
                      <a:pt x="3372" y="4240"/>
                    </a:cubicBezTo>
                    <a:cubicBezTo>
                      <a:pt x="3388" y="4192"/>
                      <a:pt x="3469" y="4117"/>
                      <a:pt x="3441" y="4117"/>
                    </a:cubicBezTo>
                    <a:cubicBezTo>
                      <a:pt x="3435" y="4117"/>
                      <a:pt x="3422" y="4121"/>
                      <a:pt x="3402" y="4131"/>
                    </a:cubicBezTo>
                    <a:cubicBezTo>
                      <a:pt x="3303" y="4171"/>
                      <a:pt x="3273" y="4200"/>
                      <a:pt x="3293" y="4240"/>
                    </a:cubicBezTo>
                    <a:cubicBezTo>
                      <a:pt x="3298" y="4268"/>
                      <a:pt x="3269" y="4299"/>
                      <a:pt x="3244" y="4299"/>
                    </a:cubicBezTo>
                    <a:cubicBezTo>
                      <a:pt x="3225" y="4299"/>
                      <a:pt x="3209" y="4281"/>
                      <a:pt x="3213" y="4230"/>
                    </a:cubicBezTo>
                    <a:cubicBezTo>
                      <a:pt x="3223" y="4111"/>
                      <a:pt x="3203" y="4032"/>
                      <a:pt x="3273" y="4032"/>
                    </a:cubicBezTo>
                    <a:cubicBezTo>
                      <a:pt x="3284" y="4033"/>
                      <a:pt x="3294" y="4034"/>
                      <a:pt x="3301" y="4034"/>
                    </a:cubicBezTo>
                    <a:cubicBezTo>
                      <a:pt x="3337" y="4034"/>
                      <a:pt x="3327" y="4014"/>
                      <a:pt x="3352" y="3972"/>
                    </a:cubicBezTo>
                    <a:cubicBezTo>
                      <a:pt x="3392" y="3923"/>
                      <a:pt x="3491" y="3972"/>
                      <a:pt x="3432" y="3903"/>
                    </a:cubicBezTo>
                    <a:cubicBezTo>
                      <a:pt x="3412" y="3883"/>
                      <a:pt x="3397" y="3876"/>
                      <a:pt x="3383" y="3876"/>
                    </a:cubicBezTo>
                    <a:cubicBezTo>
                      <a:pt x="3349" y="3876"/>
                      <a:pt x="3328" y="3923"/>
                      <a:pt x="3293" y="3923"/>
                    </a:cubicBezTo>
                    <a:cubicBezTo>
                      <a:pt x="3253" y="3923"/>
                      <a:pt x="3223" y="3814"/>
                      <a:pt x="3263" y="3794"/>
                    </a:cubicBezTo>
                    <a:cubicBezTo>
                      <a:pt x="3306" y="3768"/>
                      <a:pt x="3282" y="3742"/>
                      <a:pt x="3255" y="3742"/>
                    </a:cubicBezTo>
                    <a:cubicBezTo>
                      <a:pt x="3251" y="3742"/>
                      <a:pt x="3247" y="3743"/>
                      <a:pt x="3243" y="3744"/>
                    </a:cubicBezTo>
                    <a:cubicBezTo>
                      <a:pt x="3237" y="3747"/>
                      <a:pt x="3227" y="3749"/>
                      <a:pt x="3217" y="3749"/>
                    </a:cubicBezTo>
                    <a:cubicBezTo>
                      <a:pt x="3191" y="3749"/>
                      <a:pt x="3160" y="3737"/>
                      <a:pt x="3174" y="3695"/>
                    </a:cubicBezTo>
                    <a:cubicBezTo>
                      <a:pt x="3203" y="3625"/>
                      <a:pt x="3124" y="3605"/>
                      <a:pt x="3114" y="3595"/>
                    </a:cubicBezTo>
                    <a:cubicBezTo>
                      <a:pt x="3114" y="3576"/>
                      <a:pt x="3144" y="3536"/>
                      <a:pt x="3174" y="3536"/>
                    </a:cubicBezTo>
                    <a:cubicBezTo>
                      <a:pt x="3209" y="3536"/>
                      <a:pt x="3236" y="3505"/>
                      <a:pt x="3200" y="3505"/>
                    </a:cubicBezTo>
                    <a:cubicBezTo>
                      <a:pt x="3196" y="3505"/>
                      <a:pt x="3190" y="3505"/>
                      <a:pt x="3184" y="3506"/>
                    </a:cubicBezTo>
                    <a:cubicBezTo>
                      <a:pt x="3156" y="3512"/>
                      <a:pt x="3138" y="3526"/>
                      <a:pt x="3125" y="3526"/>
                    </a:cubicBezTo>
                    <a:cubicBezTo>
                      <a:pt x="3115" y="3526"/>
                      <a:pt x="3109" y="3517"/>
                      <a:pt x="3104" y="3486"/>
                    </a:cubicBezTo>
                    <a:cubicBezTo>
                      <a:pt x="3104" y="3427"/>
                      <a:pt x="3114" y="3427"/>
                      <a:pt x="3094" y="3377"/>
                    </a:cubicBezTo>
                    <a:cubicBezTo>
                      <a:pt x="3079" y="3347"/>
                      <a:pt x="3053" y="3188"/>
                      <a:pt x="3041" y="3188"/>
                    </a:cubicBezTo>
                    <a:cubicBezTo>
                      <a:pt x="3037" y="3188"/>
                      <a:pt x="3035" y="3205"/>
                      <a:pt x="3035" y="3248"/>
                    </a:cubicBezTo>
                    <a:lnTo>
                      <a:pt x="3035" y="3120"/>
                    </a:lnTo>
                    <a:cubicBezTo>
                      <a:pt x="3035" y="3080"/>
                      <a:pt x="3034" y="3064"/>
                      <a:pt x="3033" y="3064"/>
                    </a:cubicBezTo>
                    <a:cubicBezTo>
                      <a:pt x="3030" y="3064"/>
                      <a:pt x="3021" y="3257"/>
                      <a:pt x="3005" y="3288"/>
                    </a:cubicBezTo>
                    <a:cubicBezTo>
                      <a:pt x="2985" y="3338"/>
                      <a:pt x="2985" y="3417"/>
                      <a:pt x="2985" y="3486"/>
                    </a:cubicBezTo>
                    <a:cubicBezTo>
                      <a:pt x="2983" y="3503"/>
                      <a:pt x="2979" y="3509"/>
                      <a:pt x="2975" y="3509"/>
                    </a:cubicBezTo>
                    <a:cubicBezTo>
                      <a:pt x="2960" y="3509"/>
                      <a:pt x="2931" y="3444"/>
                      <a:pt x="2886" y="3437"/>
                    </a:cubicBezTo>
                    <a:cubicBezTo>
                      <a:pt x="2874" y="3434"/>
                      <a:pt x="2867" y="3433"/>
                      <a:pt x="2864" y="3433"/>
                    </a:cubicBezTo>
                    <a:cubicBezTo>
                      <a:pt x="2856" y="3433"/>
                      <a:pt x="2884" y="3444"/>
                      <a:pt x="2906" y="3467"/>
                    </a:cubicBezTo>
                    <a:cubicBezTo>
                      <a:pt x="2936" y="3516"/>
                      <a:pt x="2966" y="3615"/>
                      <a:pt x="2956" y="3635"/>
                    </a:cubicBezTo>
                    <a:cubicBezTo>
                      <a:pt x="2952" y="3638"/>
                      <a:pt x="2949" y="3638"/>
                      <a:pt x="2946" y="3638"/>
                    </a:cubicBezTo>
                    <a:lnTo>
                      <a:pt x="2946" y="3638"/>
                    </a:lnTo>
                    <a:cubicBezTo>
                      <a:pt x="2940" y="3638"/>
                      <a:pt x="2936" y="3638"/>
                      <a:pt x="2936" y="3665"/>
                    </a:cubicBezTo>
                    <a:cubicBezTo>
                      <a:pt x="2928" y="3698"/>
                      <a:pt x="2872" y="3717"/>
                      <a:pt x="2836" y="3717"/>
                    </a:cubicBezTo>
                    <a:cubicBezTo>
                      <a:pt x="2828" y="3717"/>
                      <a:pt x="2822" y="3716"/>
                      <a:pt x="2817" y="3714"/>
                    </a:cubicBezTo>
                    <a:cubicBezTo>
                      <a:pt x="2816" y="3714"/>
                      <a:pt x="2815" y="3714"/>
                      <a:pt x="2814" y="3714"/>
                    </a:cubicBezTo>
                    <a:cubicBezTo>
                      <a:pt x="2791" y="3714"/>
                      <a:pt x="2838" y="3825"/>
                      <a:pt x="2876" y="3853"/>
                    </a:cubicBezTo>
                    <a:cubicBezTo>
                      <a:pt x="2909" y="3873"/>
                      <a:pt x="2890" y="3910"/>
                      <a:pt x="2850" y="3910"/>
                    </a:cubicBezTo>
                    <a:cubicBezTo>
                      <a:pt x="2830" y="3910"/>
                      <a:pt x="2804" y="3900"/>
                      <a:pt x="2777" y="3873"/>
                    </a:cubicBezTo>
                    <a:cubicBezTo>
                      <a:pt x="2769" y="3862"/>
                      <a:pt x="2762" y="3857"/>
                      <a:pt x="2754" y="3857"/>
                    </a:cubicBezTo>
                    <a:cubicBezTo>
                      <a:pt x="2734" y="3857"/>
                      <a:pt x="2711" y="3892"/>
                      <a:pt x="2668" y="3942"/>
                    </a:cubicBezTo>
                    <a:cubicBezTo>
                      <a:pt x="2609" y="4012"/>
                      <a:pt x="2737" y="3972"/>
                      <a:pt x="2777" y="4032"/>
                    </a:cubicBezTo>
                    <a:cubicBezTo>
                      <a:pt x="2787" y="4048"/>
                      <a:pt x="2790" y="4053"/>
                      <a:pt x="2793" y="4053"/>
                    </a:cubicBezTo>
                    <a:cubicBezTo>
                      <a:pt x="2798" y="4053"/>
                      <a:pt x="2800" y="4029"/>
                      <a:pt x="2847" y="4022"/>
                    </a:cubicBezTo>
                    <a:cubicBezTo>
                      <a:pt x="2916" y="4022"/>
                      <a:pt x="2856" y="4111"/>
                      <a:pt x="2866" y="4230"/>
                    </a:cubicBezTo>
                    <a:cubicBezTo>
                      <a:pt x="2875" y="4283"/>
                      <a:pt x="2859" y="4300"/>
                      <a:pt x="2839" y="4300"/>
                    </a:cubicBezTo>
                    <a:cubicBezTo>
                      <a:pt x="2813" y="4300"/>
                      <a:pt x="2781" y="4272"/>
                      <a:pt x="2787" y="4250"/>
                    </a:cubicBezTo>
                    <a:cubicBezTo>
                      <a:pt x="2807" y="4200"/>
                      <a:pt x="2827" y="4210"/>
                      <a:pt x="2728" y="4161"/>
                    </a:cubicBezTo>
                    <a:cubicBezTo>
                      <a:pt x="2700" y="4150"/>
                      <a:pt x="2688" y="4145"/>
                      <a:pt x="2685" y="4145"/>
                    </a:cubicBezTo>
                    <a:cubicBezTo>
                      <a:pt x="2678" y="4145"/>
                      <a:pt x="2733" y="4177"/>
                      <a:pt x="2747" y="4220"/>
                    </a:cubicBezTo>
                    <a:cubicBezTo>
                      <a:pt x="2755" y="4266"/>
                      <a:pt x="2727" y="4312"/>
                      <a:pt x="2696" y="4312"/>
                    </a:cubicBezTo>
                    <a:cubicBezTo>
                      <a:pt x="2686" y="4312"/>
                      <a:pt x="2677" y="4308"/>
                      <a:pt x="2668" y="4299"/>
                    </a:cubicBezTo>
                    <a:cubicBezTo>
                      <a:pt x="2654" y="4282"/>
                      <a:pt x="2642" y="4275"/>
                      <a:pt x="2631" y="4275"/>
                    </a:cubicBezTo>
                    <a:cubicBezTo>
                      <a:pt x="2609" y="4275"/>
                      <a:pt x="2592" y="4303"/>
                      <a:pt x="2579" y="4349"/>
                    </a:cubicBezTo>
                    <a:cubicBezTo>
                      <a:pt x="2577" y="4363"/>
                      <a:pt x="2577" y="4367"/>
                      <a:pt x="2579" y="4367"/>
                    </a:cubicBezTo>
                    <a:cubicBezTo>
                      <a:pt x="2584" y="4367"/>
                      <a:pt x="2599" y="4341"/>
                      <a:pt x="2612" y="4341"/>
                    </a:cubicBezTo>
                    <a:cubicBezTo>
                      <a:pt x="2618" y="4341"/>
                      <a:pt x="2624" y="4345"/>
                      <a:pt x="2628" y="4359"/>
                    </a:cubicBezTo>
                    <a:cubicBezTo>
                      <a:pt x="2641" y="4404"/>
                      <a:pt x="2680" y="4424"/>
                      <a:pt x="2713" y="4424"/>
                    </a:cubicBezTo>
                    <a:cubicBezTo>
                      <a:pt x="2731" y="4424"/>
                      <a:pt x="2747" y="4419"/>
                      <a:pt x="2757" y="4409"/>
                    </a:cubicBezTo>
                    <a:cubicBezTo>
                      <a:pt x="2767" y="4399"/>
                      <a:pt x="2775" y="4395"/>
                      <a:pt x="2785" y="4395"/>
                    </a:cubicBezTo>
                    <a:cubicBezTo>
                      <a:pt x="2806" y="4395"/>
                      <a:pt x="2832" y="4414"/>
                      <a:pt x="2886" y="4448"/>
                    </a:cubicBezTo>
                    <a:cubicBezTo>
                      <a:pt x="2956" y="4498"/>
                      <a:pt x="2847" y="4537"/>
                      <a:pt x="2807" y="4567"/>
                    </a:cubicBezTo>
                    <a:cubicBezTo>
                      <a:pt x="2798" y="4576"/>
                      <a:pt x="2790" y="4578"/>
                      <a:pt x="2781" y="4578"/>
                    </a:cubicBezTo>
                    <a:cubicBezTo>
                      <a:pt x="2772" y="4578"/>
                      <a:pt x="2763" y="4576"/>
                      <a:pt x="2752" y="4576"/>
                    </a:cubicBezTo>
                    <a:cubicBezTo>
                      <a:pt x="2734" y="4576"/>
                      <a:pt x="2714" y="4581"/>
                      <a:pt x="2688" y="4607"/>
                    </a:cubicBezTo>
                    <a:cubicBezTo>
                      <a:pt x="2639" y="4647"/>
                      <a:pt x="2637" y="4694"/>
                      <a:pt x="2622" y="4694"/>
                    </a:cubicBezTo>
                    <a:cubicBezTo>
                      <a:pt x="2618" y="4694"/>
                      <a:pt x="2614" y="4692"/>
                      <a:pt x="2609" y="4686"/>
                    </a:cubicBezTo>
                    <a:cubicBezTo>
                      <a:pt x="2603" y="4681"/>
                      <a:pt x="2598" y="4678"/>
                      <a:pt x="2592" y="4678"/>
                    </a:cubicBezTo>
                    <a:cubicBezTo>
                      <a:pt x="2577" y="4678"/>
                      <a:pt x="2558" y="4697"/>
                      <a:pt x="2529" y="4726"/>
                    </a:cubicBezTo>
                    <a:cubicBezTo>
                      <a:pt x="2517" y="4694"/>
                      <a:pt x="2496" y="4671"/>
                      <a:pt x="2470" y="4671"/>
                    </a:cubicBezTo>
                    <a:cubicBezTo>
                      <a:pt x="2455" y="4671"/>
                      <a:pt x="2438" y="4678"/>
                      <a:pt x="2420" y="4696"/>
                    </a:cubicBezTo>
                    <a:cubicBezTo>
                      <a:pt x="2408" y="4704"/>
                      <a:pt x="2395" y="4708"/>
                      <a:pt x="2382" y="4708"/>
                    </a:cubicBezTo>
                    <a:cubicBezTo>
                      <a:pt x="2332" y="4708"/>
                      <a:pt x="2285" y="4654"/>
                      <a:pt x="2301" y="4607"/>
                    </a:cubicBezTo>
                    <a:cubicBezTo>
                      <a:pt x="2315" y="4564"/>
                      <a:pt x="2395" y="4527"/>
                      <a:pt x="2386" y="4527"/>
                    </a:cubicBezTo>
                    <a:cubicBezTo>
                      <a:pt x="2382" y="4527"/>
                      <a:pt x="2364" y="4533"/>
                      <a:pt x="2321" y="4547"/>
                    </a:cubicBezTo>
                    <a:cubicBezTo>
                      <a:pt x="2172" y="4597"/>
                      <a:pt x="2212" y="4587"/>
                      <a:pt x="2232" y="4637"/>
                    </a:cubicBezTo>
                    <a:cubicBezTo>
                      <a:pt x="2243" y="4665"/>
                      <a:pt x="2199" y="4700"/>
                      <a:pt x="2161" y="4700"/>
                    </a:cubicBezTo>
                    <a:cubicBezTo>
                      <a:pt x="2133" y="4700"/>
                      <a:pt x="2109" y="4681"/>
                      <a:pt x="2113" y="4627"/>
                    </a:cubicBezTo>
                    <a:cubicBezTo>
                      <a:pt x="2132" y="4503"/>
                      <a:pt x="2051" y="4398"/>
                      <a:pt x="2140" y="4398"/>
                    </a:cubicBezTo>
                    <a:cubicBezTo>
                      <a:pt x="2144" y="4398"/>
                      <a:pt x="2148" y="4398"/>
                      <a:pt x="2152" y="4399"/>
                    </a:cubicBezTo>
                    <a:cubicBezTo>
                      <a:pt x="2225" y="4399"/>
                      <a:pt x="2227" y="4425"/>
                      <a:pt x="2235" y="4425"/>
                    </a:cubicBezTo>
                    <a:cubicBezTo>
                      <a:pt x="2239" y="4425"/>
                      <a:pt x="2245" y="4418"/>
                      <a:pt x="2262" y="4399"/>
                    </a:cubicBezTo>
                    <a:cubicBezTo>
                      <a:pt x="2311" y="4339"/>
                      <a:pt x="2509" y="4389"/>
                      <a:pt x="2420" y="4309"/>
                    </a:cubicBezTo>
                    <a:cubicBezTo>
                      <a:pt x="2345" y="4257"/>
                      <a:pt x="2316" y="4216"/>
                      <a:pt x="2284" y="4216"/>
                    </a:cubicBezTo>
                    <a:cubicBezTo>
                      <a:pt x="2274" y="4216"/>
                      <a:pt x="2264" y="4220"/>
                      <a:pt x="2252" y="4230"/>
                    </a:cubicBezTo>
                    <a:cubicBezTo>
                      <a:pt x="2211" y="4260"/>
                      <a:pt x="2173" y="4271"/>
                      <a:pt x="2143" y="4271"/>
                    </a:cubicBezTo>
                    <a:cubicBezTo>
                      <a:pt x="2085" y="4271"/>
                      <a:pt x="2057" y="4230"/>
                      <a:pt x="2103" y="4210"/>
                    </a:cubicBezTo>
                    <a:cubicBezTo>
                      <a:pt x="2158" y="4182"/>
                      <a:pt x="2223" y="4060"/>
                      <a:pt x="2191" y="4060"/>
                    </a:cubicBezTo>
                    <a:cubicBezTo>
                      <a:pt x="2188" y="4060"/>
                      <a:pt x="2185" y="4060"/>
                      <a:pt x="2182" y="4061"/>
                    </a:cubicBezTo>
                    <a:cubicBezTo>
                      <a:pt x="2177" y="4063"/>
                      <a:pt x="2171" y="4063"/>
                      <a:pt x="2163" y="4063"/>
                    </a:cubicBezTo>
                    <a:cubicBezTo>
                      <a:pt x="2116" y="4063"/>
                      <a:pt x="2032" y="4036"/>
                      <a:pt x="2024" y="4002"/>
                    </a:cubicBezTo>
                    <a:cubicBezTo>
                      <a:pt x="2014" y="3952"/>
                      <a:pt x="1994" y="3982"/>
                      <a:pt x="1984" y="3962"/>
                    </a:cubicBezTo>
                    <a:cubicBezTo>
                      <a:pt x="1974" y="3952"/>
                      <a:pt x="2014" y="3843"/>
                      <a:pt x="2063" y="3794"/>
                    </a:cubicBezTo>
                    <a:cubicBezTo>
                      <a:pt x="2086" y="3763"/>
                      <a:pt x="2138" y="3751"/>
                      <a:pt x="2121" y="3751"/>
                    </a:cubicBezTo>
                    <a:cubicBezTo>
                      <a:pt x="2116" y="3751"/>
                      <a:pt x="2104" y="3752"/>
                      <a:pt x="2083" y="3754"/>
                    </a:cubicBezTo>
                    <a:cubicBezTo>
                      <a:pt x="2021" y="3762"/>
                      <a:pt x="1978" y="3835"/>
                      <a:pt x="1957" y="3835"/>
                    </a:cubicBezTo>
                    <a:cubicBezTo>
                      <a:pt x="1951" y="3835"/>
                      <a:pt x="1946" y="3829"/>
                      <a:pt x="1944" y="3814"/>
                    </a:cubicBezTo>
                    <a:cubicBezTo>
                      <a:pt x="1934" y="3734"/>
                      <a:pt x="1944" y="3645"/>
                      <a:pt x="1914" y="3595"/>
                    </a:cubicBezTo>
                    <a:cubicBezTo>
                      <a:pt x="1891" y="3557"/>
                      <a:pt x="1874" y="3349"/>
                      <a:pt x="1868" y="3349"/>
                    </a:cubicBezTo>
                    <a:cubicBezTo>
                      <a:pt x="1866" y="3349"/>
                      <a:pt x="1865" y="3366"/>
                      <a:pt x="1865" y="3407"/>
                    </a:cubicBezTo>
                    <a:lnTo>
                      <a:pt x="1865" y="3546"/>
                    </a:lnTo>
                    <a:cubicBezTo>
                      <a:pt x="1865" y="3497"/>
                      <a:pt x="1861" y="3478"/>
                      <a:pt x="1855" y="3478"/>
                    </a:cubicBezTo>
                    <a:cubicBezTo>
                      <a:pt x="1838" y="3478"/>
                      <a:pt x="1798" y="3657"/>
                      <a:pt x="1776" y="3695"/>
                    </a:cubicBezTo>
                    <a:cubicBezTo>
                      <a:pt x="1746" y="3744"/>
                      <a:pt x="1766" y="3744"/>
                      <a:pt x="1756" y="3814"/>
                    </a:cubicBezTo>
                    <a:cubicBezTo>
                      <a:pt x="1756" y="3844"/>
                      <a:pt x="1750" y="3854"/>
                      <a:pt x="1737" y="3854"/>
                    </a:cubicBezTo>
                    <a:cubicBezTo>
                      <a:pt x="1720" y="3854"/>
                      <a:pt x="1691" y="3839"/>
                      <a:pt x="1647" y="3833"/>
                    </a:cubicBezTo>
                    <a:cubicBezTo>
                      <a:pt x="1638" y="3832"/>
                      <a:pt x="1631" y="3832"/>
                      <a:pt x="1625" y="3832"/>
                    </a:cubicBezTo>
                    <a:cubicBezTo>
                      <a:pt x="1578" y="3832"/>
                      <a:pt x="1621" y="3863"/>
                      <a:pt x="1657" y="3863"/>
                    </a:cubicBezTo>
                    <a:cubicBezTo>
                      <a:pt x="1706" y="3863"/>
                      <a:pt x="1756" y="3913"/>
                      <a:pt x="1746" y="3923"/>
                    </a:cubicBezTo>
                    <a:cubicBezTo>
                      <a:pt x="1736" y="3942"/>
                      <a:pt x="1617" y="3962"/>
                      <a:pt x="1667" y="4042"/>
                    </a:cubicBezTo>
                    <a:cubicBezTo>
                      <a:pt x="1688" y="4084"/>
                      <a:pt x="1644" y="4096"/>
                      <a:pt x="1602" y="4096"/>
                    </a:cubicBezTo>
                    <a:cubicBezTo>
                      <a:pt x="1586" y="4096"/>
                      <a:pt x="1569" y="4094"/>
                      <a:pt x="1558" y="4091"/>
                    </a:cubicBezTo>
                    <a:cubicBezTo>
                      <a:pt x="1548" y="4088"/>
                      <a:pt x="1539" y="4086"/>
                      <a:pt x="1530" y="4086"/>
                    </a:cubicBezTo>
                    <a:cubicBezTo>
                      <a:pt x="1494" y="4086"/>
                      <a:pt x="1471" y="4117"/>
                      <a:pt x="1528" y="4141"/>
                    </a:cubicBezTo>
                    <a:cubicBezTo>
                      <a:pt x="1597" y="4171"/>
                      <a:pt x="1548" y="4280"/>
                      <a:pt x="1478" y="4280"/>
                    </a:cubicBezTo>
                    <a:cubicBezTo>
                      <a:pt x="1437" y="4280"/>
                      <a:pt x="1405" y="4237"/>
                      <a:pt x="1360" y="4237"/>
                    </a:cubicBezTo>
                    <a:cubicBezTo>
                      <a:pt x="1340" y="4237"/>
                      <a:pt x="1317" y="4245"/>
                      <a:pt x="1290" y="4270"/>
                    </a:cubicBezTo>
                    <a:cubicBezTo>
                      <a:pt x="1201" y="4339"/>
                      <a:pt x="1349" y="4280"/>
                      <a:pt x="1399" y="4339"/>
                    </a:cubicBezTo>
                    <a:cubicBezTo>
                      <a:pt x="1448" y="4389"/>
                      <a:pt x="1409" y="4409"/>
                      <a:pt x="1518" y="4409"/>
                    </a:cubicBezTo>
                    <a:cubicBezTo>
                      <a:pt x="1627" y="4409"/>
                      <a:pt x="1597" y="4498"/>
                      <a:pt x="1617" y="4627"/>
                    </a:cubicBezTo>
                    <a:cubicBezTo>
                      <a:pt x="1621" y="4681"/>
                      <a:pt x="1597" y="4700"/>
                      <a:pt x="1569" y="4700"/>
                    </a:cubicBezTo>
                    <a:cubicBezTo>
                      <a:pt x="1531" y="4700"/>
                      <a:pt x="1487" y="4665"/>
                      <a:pt x="1498" y="4637"/>
                    </a:cubicBezTo>
                    <a:cubicBezTo>
                      <a:pt x="1518" y="4587"/>
                      <a:pt x="1468" y="4557"/>
                      <a:pt x="1320" y="4508"/>
                    </a:cubicBezTo>
                    <a:cubicBezTo>
                      <a:pt x="1293" y="4499"/>
                      <a:pt x="1277" y="4495"/>
                      <a:pt x="1269" y="4495"/>
                    </a:cubicBezTo>
                    <a:cubicBezTo>
                      <a:pt x="1229" y="4495"/>
                      <a:pt x="1353" y="4579"/>
                      <a:pt x="1369" y="4637"/>
                    </a:cubicBezTo>
                    <a:cubicBezTo>
                      <a:pt x="1384" y="4666"/>
                      <a:pt x="1382" y="4679"/>
                      <a:pt x="1369" y="4679"/>
                    </a:cubicBezTo>
                    <a:cubicBezTo>
                      <a:pt x="1357" y="4679"/>
                      <a:pt x="1334" y="4666"/>
                      <a:pt x="1310" y="4646"/>
                    </a:cubicBezTo>
                    <a:cubicBezTo>
                      <a:pt x="1297" y="4636"/>
                      <a:pt x="1285" y="4631"/>
                      <a:pt x="1274" y="4631"/>
                    </a:cubicBezTo>
                    <a:cubicBezTo>
                      <a:pt x="1234" y="4631"/>
                      <a:pt x="1206" y="4691"/>
                      <a:pt x="1191" y="4746"/>
                    </a:cubicBezTo>
                    <a:cubicBezTo>
                      <a:pt x="1161" y="4815"/>
                      <a:pt x="1240" y="4765"/>
                      <a:pt x="1270" y="4835"/>
                    </a:cubicBezTo>
                    <a:cubicBezTo>
                      <a:pt x="1280" y="4859"/>
                      <a:pt x="1298" y="4867"/>
                      <a:pt x="1319" y="4867"/>
                    </a:cubicBezTo>
                    <a:cubicBezTo>
                      <a:pt x="1360" y="4867"/>
                      <a:pt x="1412" y="4835"/>
                      <a:pt x="1439" y="4815"/>
                    </a:cubicBezTo>
                    <a:cubicBezTo>
                      <a:pt x="1454" y="4805"/>
                      <a:pt x="1468" y="4801"/>
                      <a:pt x="1483" y="4801"/>
                    </a:cubicBezTo>
                    <a:cubicBezTo>
                      <a:pt x="1515" y="4801"/>
                      <a:pt x="1553" y="4821"/>
                      <a:pt x="1627" y="4855"/>
                    </a:cubicBezTo>
                    <a:cubicBezTo>
                      <a:pt x="1736" y="4914"/>
                      <a:pt x="1577" y="4954"/>
                      <a:pt x="1528" y="4994"/>
                    </a:cubicBezTo>
                    <a:cubicBezTo>
                      <a:pt x="1514" y="5002"/>
                      <a:pt x="1501" y="5004"/>
                      <a:pt x="1487" y="5004"/>
                    </a:cubicBezTo>
                    <a:cubicBezTo>
                      <a:pt x="1473" y="5004"/>
                      <a:pt x="1458" y="5002"/>
                      <a:pt x="1442" y="5002"/>
                    </a:cubicBezTo>
                    <a:cubicBezTo>
                      <a:pt x="1415" y="5002"/>
                      <a:pt x="1383" y="5007"/>
                      <a:pt x="1339" y="5033"/>
                    </a:cubicBezTo>
                    <a:cubicBezTo>
                      <a:pt x="1270" y="5079"/>
                      <a:pt x="1261" y="5125"/>
                      <a:pt x="1241" y="5125"/>
                    </a:cubicBezTo>
                    <a:cubicBezTo>
                      <a:pt x="1236" y="5125"/>
                      <a:pt x="1229" y="5121"/>
                      <a:pt x="1220" y="5112"/>
                    </a:cubicBezTo>
                    <a:cubicBezTo>
                      <a:pt x="1214" y="5108"/>
                      <a:pt x="1207" y="5106"/>
                      <a:pt x="1200" y="5106"/>
                    </a:cubicBezTo>
                    <a:cubicBezTo>
                      <a:pt x="1164" y="5106"/>
                      <a:pt x="1117" y="5166"/>
                      <a:pt x="1042" y="5241"/>
                    </a:cubicBezTo>
                    <a:cubicBezTo>
                      <a:pt x="987" y="5296"/>
                      <a:pt x="1002" y="5318"/>
                      <a:pt x="1031" y="5318"/>
                    </a:cubicBezTo>
                    <a:cubicBezTo>
                      <a:pt x="1055" y="5318"/>
                      <a:pt x="1088" y="5303"/>
                      <a:pt x="1101" y="5281"/>
                    </a:cubicBezTo>
                    <a:cubicBezTo>
                      <a:pt x="1106" y="5272"/>
                      <a:pt x="1109" y="5268"/>
                      <a:pt x="1111" y="5268"/>
                    </a:cubicBezTo>
                    <a:cubicBezTo>
                      <a:pt x="1119" y="5268"/>
                      <a:pt x="1118" y="5308"/>
                      <a:pt x="1141" y="5331"/>
                    </a:cubicBezTo>
                    <a:cubicBezTo>
                      <a:pt x="1145" y="5333"/>
                      <a:pt x="1149" y="5334"/>
                      <a:pt x="1154" y="5334"/>
                    </a:cubicBezTo>
                    <a:cubicBezTo>
                      <a:pt x="1184" y="5334"/>
                      <a:pt x="1229" y="5278"/>
                      <a:pt x="1290" y="5192"/>
                    </a:cubicBezTo>
                    <a:cubicBezTo>
                      <a:pt x="1308" y="5167"/>
                      <a:pt x="1320" y="5158"/>
                      <a:pt x="1330" y="5158"/>
                    </a:cubicBezTo>
                    <a:cubicBezTo>
                      <a:pt x="1361" y="5158"/>
                      <a:pt x="1349" y="5271"/>
                      <a:pt x="1349" y="5271"/>
                    </a:cubicBezTo>
                    <a:cubicBezTo>
                      <a:pt x="1349" y="5271"/>
                      <a:pt x="1389" y="5370"/>
                      <a:pt x="1458" y="5420"/>
                    </a:cubicBezTo>
                    <a:cubicBezTo>
                      <a:pt x="1528" y="5460"/>
                      <a:pt x="1439" y="5489"/>
                      <a:pt x="1379" y="5499"/>
                    </a:cubicBezTo>
                    <a:cubicBezTo>
                      <a:pt x="1310" y="5499"/>
                      <a:pt x="1280" y="5529"/>
                      <a:pt x="1230" y="5569"/>
                    </a:cubicBezTo>
                    <a:cubicBezTo>
                      <a:pt x="1217" y="5580"/>
                      <a:pt x="1199" y="5584"/>
                      <a:pt x="1179" y="5584"/>
                    </a:cubicBezTo>
                    <a:cubicBezTo>
                      <a:pt x="1126" y="5584"/>
                      <a:pt x="1054" y="5556"/>
                      <a:pt x="982" y="5549"/>
                    </a:cubicBezTo>
                    <a:cubicBezTo>
                      <a:pt x="969" y="5546"/>
                      <a:pt x="956" y="5544"/>
                      <a:pt x="943" y="5544"/>
                    </a:cubicBezTo>
                    <a:cubicBezTo>
                      <a:pt x="890" y="5544"/>
                      <a:pt x="844" y="5569"/>
                      <a:pt x="795" y="5606"/>
                    </a:cubicBezTo>
                    <a:lnTo>
                      <a:pt x="795" y="5606"/>
                    </a:lnTo>
                    <a:cubicBezTo>
                      <a:pt x="800" y="5602"/>
                      <a:pt x="801" y="5596"/>
                      <a:pt x="794" y="5596"/>
                    </a:cubicBezTo>
                    <a:cubicBezTo>
                      <a:pt x="792" y="5596"/>
                      <a:pt x="788" y="5597"/>
                      <a:pt x="784" y="5598"/>
                    </a:cubicBezTo>
                    <a:cubicBezTo>
                      <a:pt x="761" y="5598"/>
                      <a:pt x="749" y="5605"/>
                      <a:pt x="742" y="5605"/>
                    </a:cubicBezTo>
                    <a:cubicBezTo>
                      <a:pt x="736" y="5605"/>
                      <a:pt x="735" y="5601"/>
                      <a:pt x="735" y="5588"/>
                    </a:cubicBezTo>
                    <a:cubicBezTo>
                      <a:pt x="725" y="5549"/>
                      <a:pt x="735" y="5549"/>
                      <a:pt x="725" y="5529"/>
                    </a:cubicBezTo>
                    <a:cubicBezTo>
                      <a:pt x="717" y="5506"/>
                      <a:pt x="698" y="5416"/>
                      <a:pt x="690" y="5416"/>
                    </a:cubicBezTo>
                    <a:cubicBezTo>
                      <a:pt x="687" y="5416"/>
                      <a:pt x="685" y="5425"/>
                      <a:pt x="685" y="5450"/>
                    </a:cubicBezTo>
                    <a:lnTo>
                      <a:pt x="685" y="5380"/>
                    </a:lnTo>
                    <a:cubicBezTo>
                      <a:pt x="685" y="5358"/>
                      <a:pt x="684" y="5349"/>
                      <a:pt x="684" y="5349"/>
                    </a:cubicBezTo>
                    <a:cubicBezTo>
                      <a:pt x="681" y="5349"/>
                      <a:pt x="673" y="5456"/>
                      <a:pt x="665" y="5479"/>
                    </a:cubicBezTo>
                    <a:cubicBezTo>
                      <a:pt x="655" y="5499"/>
                      <a:pt x="655" y="5549"/>
                      <a:pt x="645" y="5588"/>
                    </a:cubicBezTo>
                    <a:cubicBezTo>
                      <a:pt x="645" y="5594"/>
                      <a:pt x="645" y="5597"/>
                      <a:pt x="643" y="5597"/>
                    </a:cubicBezTo>
                    <a:cubicBezTo>
                      <a:pt x="637" y="5597"/>
                      <a:pt x="618" y="5559"/>
                      <a:pt x="586" y="5559"/>
                    </a:cubicBezTo>
                    <a:cubicBezTo>
                      <a:pt x="556" y="5559"/>
                      <a:pt x="586" y="5559"/>
                      <a:pt x="596" y="5579"/>
                    </a:cubicBezTo>
                    <a:cubicBezTo>
                      <a:pt x="625" y="5598"/>
                      <a:pt x="635" y="5658"/>
                      <a:pt x="635" y="5668"/>
                    </a:cubicBezTo>
                    <a:cubicBezTo>
                      <a:pt x="633" y="5670"/>
                      <a:pt x="631" y="5671"/>
                      <a:pt x="630" y="5671"/>
                    </a:cubicBezTo>
                    <a:cubicBezTo>
                      <a:pt x="627" y="5671"/>
                      <a:pt x="626" y="5668"/>
                      <a:pt x="623" y="5668"/>
                    </a:cubicBezTo>
                    <a:cubicBezTo>
                      <a:pt x="622" y="5668"/>
                      <a:pt x="619" y="5670"/>
                      <a:pt x="616" y="5678"/>
                    </a:cubicBezTo>
                    <a:cubicBezTo>
                      <a:pt x="616" y="5700"/>
                      <a:pt x="588" y="5711"/>
                      <a:pt x="565" y="5711"/>
                    </a:cubicBezTo>
                    <a:cubicBezTo>
                      <a:pt x="558" y="5711"/>
                      <a:pt x="551" y="5710"/>
                      <a:pt x="546" y="5707"/>
                    </a:cubicBezTo>
                    <a:cubicBezTo>
                      <a:pt x="526" y="5707"/>
                      <a:pt x="556" y="5777"/>
                      <a:pt x="586" y="5787"/>
                    </a:cubicBezTo>
                    <a:cubicBezTo>
                      <a:pt x="605" y="5800"/>
                      <a:pt x="591" y="5821"/>
                      <a:pt x="566" y="5821"/>
                    </a:cubicBezTo>
                    <a:cubicBezTo>
                      <a:pt x="552" y="5821"/>
                      <a:pt x="534" y="5814"/>
                      <a:pt x="516" y="5797"/>
                    </a:cubicBezTo>
                    <a:cubicBezTo>
                      <a:pt x="512" y="5792"/>
                      <a:pt x="508" y="5790"/>
                      <a:pt x="504" y="5790"/>
                    </a:cubicBezTo>
                    <a:cubicBezTo>
                      <a:pt x="491" y="5790"/>
                      <a:pt x="478" y="5813"/>
                      <a:pt x="447" y="5836"/>
                    </a:cubicBezTo>
                    <a:cubicBezTo>
                      <a:pt x="407" y="5876"/>
                      <a:pt x="487" y="5856"/>
                      <a:pt x="516" y="5886"/>
                    </a:cubicBezTo>
                    <a:cubicBezTo>
                      <a:pt x="523" y="5896"/>
                      <a:pt x="525" y="5899"/>
                      <a:pt x="527" y="5899"/>
                    </a:cubicBezTo>
                    <a:cubicBezTo>
                      <a:pt x="530" y="5899"/>
                      <a:pt x="530" y="5886"/>
                      <a:pt x="556" y="5886"/>
                    </a:cubicBezTo>
                    <a:cubicBezTo>
                      <a:pt x="606" y="5886"/>
                      <a:pt x="566" y="5935"/>
                      <a:pt x="576" y="5995"/>
                    </a:cubicBezTo>
                    <a:cubicBezTo>
                      <a:pt x="580" y="6026"/>
                      <a:pt x="569" y="6037"/>
                      <a:pt x="555" y="6037"/>
                    </a:cubicBezTo>
                    <a:cubicBezTo>
                      <a:pt x="539" y="6037"/>
                      <a:pt x="521" y="6021"/>
                      <a:pt x="526" y="6005"/>
                    </a:cubicBezTo>
                    <a:cubicBezTo>
                      <a:pt x="536" y="5975"/>
                      <a:pt x="546" y="5985"/>
                      <a:pt x="487" y="5955"/>
                    </a:cubicBezTo>
                    <a:cubicBezTo>
                      <a:pt x="468" y="5950"/>
                      <a:pt x="459" y="5948"/>
                      <a:pt x="457" y="5948"/>
                    </a:cubicBezTo>
                    <a:cubicBezTo>
                      <a:pt x="450" y="5948"/>
                      <a:pt x="489" y="5966"/>
                      <a:pt x="497" y="5995"/>
                    </a:cubicBezTo>
                    <a:cubicBezTo>
                      <a:pt x="504" y="6018"/>
                      <a:pt x="482" y="6041"/>
                      <a:pt x="463" y="6041"/>
                    </a:cubicBezTo>
                    <a:cubicBezTo>
                      <a:pt x="457" y="6041"/>
                      <a:pt x="451" y="6039"/>
                      <a:pt x="447" y="6035"/>
                    </a:cubicBezTo>
                    <a:cubicBezTo>
                      <a:pt x="437" y="6028"/>
                      <a:pt x="429" y="6025"/>
                      <a:pt x="423" y="6025"/>
                    </a:cubicBezTo>
                    <a:cubicBezTo>
                      <a:pt x="410" y="6025"/>
                      <a:pt x="401" y="6038"/>
                      <a:pt x="388" y="6064"/>
                    </a:cubicBezTo>
                    <a:cubicBezTo>
                      <a:pt x="385" y="6071"/>
                      <a:pt x="385" y="6073"/>
                      <a:pt x="386" y="6073"/>
                    </a:cubicBezTo>
                    <a:cubicBezTo>
                      <a:pt x="389" y="6073"/>
                      <a:pt x="399" y="6060"/>
                      <a:pt x="410" y="6060"/>
                    </a:cubicBezTo>
                    <a:cubicBezTo>
                      <a:pt x="416" y="6060"/>
                      <a:pt x="422" y="6064"/>
                      <a:pt x="427" y="6074"/>
                    </a:cubicBezTo>
                    <a:cubicBezTo>
                      <a:pt x="434" y="6093"/>
                      <a:pt x="457" y="6104"/>
                      <a:pt x="477" y="6104"/>
                    </a:cubicBezTo>
                    <a:cubicBezTo>
                      <a:pt x="489" y="6104"/>
                      <a:pt x="499" y="6101"/>
                      <a:pt x="507" y="6094"/>
                    </a:cubicBezTo>
                    <a:cubicBezTo>
                      <a:pt x="512" y="6091"/>
                      <a:pt x="516" y="6090"/>
                      <a:pt x="521" y="6090"/>
                    </a:cubicBezTo>
                    <a:cubicBezTo>
                      <a:pt x="534" y="6090"/>
                      <a:pt x="550" y="6099"/>
                      <a:pt x="586" y="6114"/>
                    </a:cubicBezTo>
                    <a:cubicBezTo>
                      <a:pt x="635" y="6144"/>
                      <a:pt x="556" y="6164"/>
                      <a:pt x="536" y="6183"/>
                    </a:cubicBezTo>
                    <a:cubicBezTo>
                      <a:pt x="530" y="6189"/>
                      <a:pt x="524" y="6191"/>
                      <a:pt x="518" y="6191"/>
                    </a:cubicBezTo>
                    <a:cubicBezTo>
                      <a:pt x="511" y="6191"/>
                      <a:pt x="504" y="6189"/>
                      <a:pt x="495" y="6189"/>
                    </a:cubicBezTo>
                    <a:cubicBezTo>
                      <a:pt x="485" y="6189"/>
                      <a:pt x="472" y="6192"/>
                      <a:pt x="457" y="6203"/>
                    </a:cubicBezTo>
                    <a:cubicBezTo>
                      <a:pt x="423" y="6229"/>
                      <a:pt x="425" y="6255"/>
                      <a:pt x="414" y="6255"/>
                    </a:cubicBezTo>
                    <a:cubicBezTo>
                      <a:pt x="412" y="6255"/>
                      <a:pt x="410" y="6254"/>
                      <a:pt x="407" y="6253"/>
                    </a:cubicBezTo>
                    <a:cubicBezTo>
                      <a:pt x="403" y="6249"/>
                      <a:pt x="399" y="6247"/>
                      <a:pt x="394" y="6247"/>
                    </a:cubicBezTo>
                    <a:cubicBezTo>
                      <a:pt x="378" y="6247"/>
                      <a:pt x="359" y="6273"/>
                      <a:pt x="328" y="6312"/>
                    </a:cubicBezTo>
                    <a:cubicBezTo>
                      <a:pt x="306" y="6340"/>
                      <a:pt x="312" y="6352"/>
                      <a:pt x="323" y="6352"/>
                    </a:cubicBezTo>
                    <a:cubicBezTo>
                      <a:pt x="332" y="6352"/>
                      <a:pt x="344" y="6345"/>
                      <a:pt x="348" y="6332"/>
                    </a:cubicBezTo>
                    <a:cubicBezTo>
                      <a:pt x="352" y="6327"/>
                      <a:pt x="355" y="6326"/>
                      <a:pt x="357" y="6326"/>
                    </a:cubicBezTo>
                    <a:cubicBezTo>
                      <a:pt x="364" y="6326"/>
                      <a:pt x="360" y="6347"/>
                      <a:pt x="368" y="6362"/>
                    </a:cubicBezTo>
                    <a:cubicBezTo>
                      <a:pt x="371" y="6366"/>
                      <a:pt x="377" y="6369"/>
                      <a:pt x="383" y="6369"/>
                    </a:cubicBezTo>
                    <a:cubicBezTo>
                      <a:pt x="394" y="6369"/>
                      <a:pt x="409" y="6359"/>
                      <a:pt x="427" y="6322"/>
                    </a:cubicBezTo>
                    <a:cubicBezTo>
                      <a:pt x="436" y="6311"/>
                      <a:pt x="443" y="6307"/>
                      <a:pt x="450" y="6307"/>
                    </a:cubicBezTo>
                    <a:cubicBezTo>
                      <a:pt x="475" y="6307"/>
                      <a:pt x="487" y="6362"/>
                      <a:pt x="487" y="6362"/>
                    </a:cubicBezTo>
                    <a:cubicBezTo>
                      <a:pt x="487" y="6362"/>
                      <a:pt x="507" y="6392"/>
                      <a:pt x="536" y="6411"/>
                    </a:cubicBezTo>
                    <a:cubicBezTo>
                      <a:pt x="566" y="6441"/>
                      <a:pt x="467" y="6441"/>
                      <a:pt x="447" y="6451"/>
                    </a:cubicBezTo>
                    <a:cubicBezTo>
                      <a:pt x="417" y="6451"/>
                      <a:pt x="457" y="6481"/>
                      <a:pt x="427" y="6501"/>
                    </a:cubicBezTo>
                    <a:cubicBezTo>
                      <a:pt x="425" y="6502"/>
                      <a:pt x="423" y="6502"/>
                      <a:pt x="420" y="6502"/>
                    </a:cubicBezTo>
                    <a:cubicBezTo>
                      <a:pt x="399" y="6502"/>
                      <a:pt x="363" y="6470"/>
                      <a:pt x="328" y="6461"/>
                    </a:cubicBezTo>
                    <a:cubicBezTo>
                      <a:pt x="315" y="6458"/>
                      <a:pt x="304" y="6455"/>
                      <a:pt x="294" y="6455"/>
                    </a:cubicBezTo>
                    <a:cubicBezTo>
                      <a:pt x="274" y="6455"/>
                      <a:pt x="259" y="6464"/>
                      <a:pt x="239" y="6491"/>
                    </a:cubicBezTo>
                    <a:cubicBezTo>
                      <a:pt x="214" y="6523"/>
                      <a:pt x="230" y="6555"/>
                      <a:pt x="263" y="6555"/>
                    </a:cubicBezTo>
                    <a:cubicBezTo>
                      <a:pt x="271" y="6555"/>
                      <a:pt x="279" y="6554"/>
                      <a:pt x="288" y="6550"/>
                    </a:cubicBezTo>
                    <a:cubicBezTo>
                      <a:pt x="298" y="6546"/>
                      <a:pt x="305" y="6545"/>
                      <a:pt x="310" y="6545"/>
                    </a:cubicBezTo>
                    <a:cubicBezTo>
                      <a:pt x="331" y="6545"/>
                      <a:pt x="320" y="6572"/>
                      <a:pt x="328" y="6580"/>
                    </a:cubicBezTo>
                    <a:cubicBezTo>
                      <a:pt x="328" y="6590"/>
                      <a:pt x="288" y="6590"/>
                      <a:pt x="229" y="6630"/>
                    </a:cubicBezTo>
                    <a:cubicBezTo>
                      <a:pt x="180" y="6651"/>
                      <a:pt x="200" y="6672"/>
                      <a:pt x="230" y="6672"/>
                    </a:cubicBezTo>
                    <a:cubicBezTo>
                      <a:pt x="243" y="6672"/>
                      <a:pt x="257" y="6668"/>
                      <a:pt x="269" y="6659"/>
                    </a:cubicBezTo>
                    <a:cubicBezTo>
                      <a:pt x="308" y="6620"/>
                      <a:pt x="338" y="6659"/>
                      <a:pt x="368" y="6610"/>
                    </a:cubicBezTo>
                    <a:cubicBezTo>
                      <a:pt x="383" y="6590"/>
                      <a:pt x="395" y="6580"/>
                      <a:pt x="402" y="6580"/>
                    </a:cubicBezTo>
                    <a:cubicBezTo>
                      <a:pt x="410" y="6580"/>
                      <a:pt x="412" y="6590"/>
                      <a:pt x="407" y="6610"/>
                    </a:cubicBezTo>
                    <a:cubicBezTo>
                      <a:pt x="403" y="6624"/>
                      <a:pt x="407" y="6631"/>
                      <a:pt x="415" y="6631"/>
                    </a:cubicBezTo>
                    <a:cubicBezTo>
                      <a:pt x="425" y="6631"/>
                      <a:pt x="441" y="6621"/>
                      <a:pt x="457" y="6600"/>
                    </a:cubicBezTo>
                    <a:cubicBezTo>
                      <a:pt x="487" y="6550"/>
                      <a:pt x="477" y="6530"/>
                      <a:pt x="516" y="6520"/>
                    </a:cubicBezTo>
                    <a:cubicBezTo>
                      <a:pt x="520" y="6518"/>
                      <a:pt x="522" y="6517"/>
                      <a:pt x="525" y="6517"/>
                    </a:cubicBezTo>
                    <a:cubicBezTo>
                      <a:pt x="542" y="6517"/>
                      <a:pt x="526" y="6581"/>
                      <a:pt x="526" y="6590"/>
                    </a:cubicBezTo>
                    <a:cubicBezTo>
                      <a:pt x="526" y="6610"/>
                      <a:pt x="526" y="6630"/>
                      <a:pt x="487" y="6639"/>
                    </a:cubicBezTo>
                    <a:cubicBezTo>
                      <a:pt x="447" y="6649"/>
                      <a:pt x="457" y="6679"/>
                      <a:pt x="427" y="6719"/>
                    </a:cubicBezTo>
                    <a:cubicBezTo>
                      <a:pt x="422" y="6729"/>
                      <a:pt x="417" y="6734"/>
                      <a:pt x="413" y="6734"/>
                    </a:cubicBezTo>
                    <a:cubicBezTo>
                      <a:pt x="401" y="6734"/>
                      <a:pt x="390" y="6701"/>
                      <a:pt x="368" y="6679"/>
                    </a:cubicBezTo>
                    <a:cubicBezTo>
                      <a:pt x="363" y="6673"/>
                      <a:pt x="358" y="6670"/>
                      <a:pt x="355" y="6670"/>
                    </a:cubicBezTo>
                    <a:cubicBezTo>
                      <a:pt x="335" y="6670"/>
                      <a:pt x="326" y="6742"/>
                      <a:pt x="318" y="6758"/>
                    </a:cubicBezTo>
                    <a:cubicBezTo>
                      <a:pt x="298" y="6778"/>
                      <a:pt x="278" y="6749"/>
                      <a:pt x="249" y="6818"/>
                    </a:cubicBezTo>
                    <a:cubicBezTo>
                      <a:pt x="209" y="6887"/>
                      <a:pt x="288" y="6887"/>
                      <a:pt x="298" y="6887"/>
                    </a:cubicBezTo>
                    <a:cubicBezTo>
                      <a:pt x="308" y="6877"/>
                      <a:pt x="298" y="6798"/>
                      <a:pt x="328" y="6788"/>
                    </a:cubicBezTo>
                    <a:cubicBezTo>
                      <a:pt x="332" y="6787"/>
                      <a:pt x="336" y="6786"/>
                      <a:pt x="339" y="6786"/>
                    </a:cubicBezTo>
                    <a:cubicBezTo>
                      <a:pt x="364" y="6786"/>
                      <a:pt x="381" y="6814"/>
                      <a:pt x="338" y="6858"/>
                    </a:cubicBezTo>
                    <a:cubicBezTo>
                      <a:pt x="307" y="6896"/>
                      <a:pt x="306" y="6911"/>
                      <a:pt x="321" y="6911"/>
                    </a:cubicBezTo>
                    <a:cubicBezTo>
                      <a:pt x="326" y="6911"/>
                      <a:pt x="331" y="6909"/>
                      <a:pt x="338" y="6907"/>
                    </a:cubicBezTo>
                    <a:cubicBezTo>
                      <a:pt x="340" y="6907"/>
                      <a:pt x="342" y="6906"/>
                      <a:pt x="343" y="6906"/>
                    </a:cubicBezTo>
                    <a:cubicBezTo>
                      <a:pt x="366" y="6906"/>
                      <a:pt x="356" y="6967"/>
                      <a:pt x="338" y="6967"/>
                    </a:cubicBezTo>
                    <a:cubicBezTo>
                      <a:pt x="329" y="6967"/>
                      <a:pt x="304" y="6926"/>
                      <a:pt x="277" y="6926"/>
                    </a:cubicBezTo>
                    <a:cubicBezTo>
                      <a:pt x="274" y="6926"/>
                      <a:pt x="271" y="6926"/>
                      <a:pt x="269" y="6927"/>
                    </a:cubicBezTo>
                    <a:cubicBezTo>
                      <a:pt x="249" y="6927"/>
                      <a:pt x="239" y="6957"/>
                      <a:pt x="229" y="7006"/>
                    </a:cubicBezTo>
                    <a:cubicBezTo>
                      <a:pt x="223" y="7020"/>
                      <a:pt x="217" y="7024"/>
                      <a:pt x="210" y="7024"/>
                    </a:cubicBezTo>
                    <a:cubicBezTo>
                      <a:pt x="202" y="7024"/>
                      <a:pt x="194" y="7018"/>
                      <a:pt x="185" y="7018"/>
                    </a:cubicBezTo>
                    <a:cubicBezTo>
                      <a:pt x="176" y="7018"/>
                      <a:pt x="167" y="7026"/>
                      <a:pt x="159" y="7056"/>
                    </a:cubicBezTo>
                    <a:cubicBezTo>
                      <a:pt x="150" y="7087"/>
                      <a:pt x="168" y="7098"/>
                      <a:pt x="191" y="7098"/>
                    </a:cubicBezTo>
                    <a:cubicBezTo>
                      <a:pt x="220" y="7098"/>
                      <a:pt x="258" y="7082"/>
                      <a:pt x="269" y="7066"/>
                    </a:cubicBezTo>
                    <a:cubicBezTo>
                      <a:pt x="282" y="7048"/>
                      <a:pt x="279" y="7044"/>
                      <a:pt x="277" y="7044"/>
                    </a:cubicBezTo>
                    <a:lnTo>
                      <a:pt x="277" y="7044"/>
                    </a:lnTo>
                    <a:cubicBezTo>
                      <a:pt x="279" y="7043"/>
                      <a:pt x="285" y="7041"/>
                      <a:pt x="298" y="7036"/>
                    </a:cubicBezTo>
                    <a:cubicBezTo>
                      <a:pt x="306" y="7031"/>
                      <a:pt x="311" y="7028"/>
                      <a:pt x="315" y="7028"/>
                    </a:cubicBezTo>
                    <a:cubicBezTo>
                      <a:pt x="330" y="7028"/>
                      <a:pt x="313" y="7075"/>
                      <a:pt x="288" y="7115"/>
                    </a:cubicBezTo>
                    <a:cubicBezTo>
                      <a:pt x="275" y="7156"/>
                      <a:pt x="266" y="7179"/>
                      <a:pt x="271" y="7179"/>
                    </a:cubicBezTo>
                    <a:cubicBezTo>
                      <a:pt x="274" y="7179"/>
                      <a:pt x="279" y="7174"/>
                      <a:pt x="288" y="7165"/>
                    </a:cubicBezTo>
                    <a:cubicBezTo>
                      <a:pt x="328" y="7135"/>
                      <a:pt x="318" y="7096"/>
                      <a:pt x="328" y="7056"/>
                    </a:cubicBezTo>
                    <a:cubicBezTo>
                      <a:pt x="334" y="7047"/>
                      <a:pt x="340" y="7044"/>
                      <a:pt x="347" y="7044"/>
                    </a:cubicBezTo>
                    <a:cubicBezTo>
                      <a:pt x="363" y="7044"/>
                      <a:pt x="380" y="7067"/>
                      <a:pt x="388" y="7096"/>
                    </a:cubicBezTo>
                    <a:cubicBezTo>
                      <a:pt x="388" y="7125"/>
                      <a:pt x="368" y="7096"/>
                      <a:pt x="338" y="7145"/>
                    </a:cubicBezTo>
                    <a:cubicBezTo>
                      <a:pt x="319" y="7171"/>
                      <a:pt x="295" y="7213"/>
                      <a:pt x="308" y="7213"/>
                    </a:cubicBezTo>
                    <a:cubicBezTo>
                      <a:pt x="315" y="7213"/>
                      <a:pt x="333" y="7200"/>
                      <a:pt x="368" y="7165"/>
                    </a:cubicBezTo>
                    <a:cubicBezTo>
                      <a:pt x="397" y="7145"/>
                      <a:pt x="388" y="7125"/>
                      <a:pt x="407" y="7115"/>
                    </a:cubicBezTo>
                    <a:cubicBezTo>
                      <a:pt x="409" y="7114"/>
                      <a:pt x="410" y="7113"/>
                      <a:pt x="412" y="7113"/>
                    </a:cubicBezTo>
                    <a:cubicBezTo>
                      <a:pt x="422" y="7113"/>
                      <a:pt x="436" y="7138"/>
                      <a:pt x="427" y="7155"/>
                    </a:cubicBezTo>
                    <a:cubicBezTo>
                      <a:pt x="407" y="7165"/>
                      <a:pt x="407" y="7165"/>
                      <a:pt x="388" y="7185"/>
                    </a:cubicBezTo>
                    <a:cubicBezTo>
                      <a:pt x="368" y="7205"/>
                      <a:pt x="358" y="7195"/>
                      <a:pt x="318" y="7234"/>
                    </a:cubicBezTo>
                    <a:cubicBezTo>
                      <a:pt x="304" y="7245"/>
                      <a:pt x="293" y="7250"/>
                      <a:pt x="283" y="7250"/>
                    </a:cubicBezTo>
                    <a:cubicBezTo>
                      <a:pt x="267" y="7250"/>
                      <a:pt x="254" y="7237"/>
                      <a:pt x="229" y="7224"/>
                    </a:cubicBezTo>
                    <a:cubicBezTo>
                      <a:pt x="224" y="7224"/>
                      <a:pt x="221" y="7223"/>
                      <a:pt x="218" y="7223"/>
                    </a:cubicBezTo>
                    <a:cubicBezTo>
                      <a:pt x="191" y="7223"/>
                      <a:pt x="248" y="7266"/>
                      <a:pt x="239" y="7284"/>
                    </a:cubicBezTo>
                    <a:cubicBezTo>
                      <a:pt x="232" y="7294"/>
                      <a:pt x="219" y="7297"/>
                      <a:pt x="204" y="7297"/>
                    </a:cubicBezTo>
                    <a:cubicBezTo>
                      <a:pt x="175" y="7297"/>
                      <a:pt x="140" y="7284"/>
                      <a:pt x="140" y="7284"/>
                    </a:cubicBezTo>
                    <a:cubicBezTo>
                      <a:pt x="140" y="7284"/>
                      <a:pt x="120" y="7304"/>
                      <a:pt x="130" y="7314"/>
                    </a:cubicBezTo>
                    <a:cubicBezTo>
                      <a:pt x="134" y="7314"/>
                      <a:pt x="139" y="7312"/>
                      <a:pt x="144" y="7312"/>
                    </a:cubicBezTo>
                    <a:cubicBezTo>
                      <a:pt x="152" y="7312"/>
                      <a:pt x="159" y="7316"/>
                      <a:pt x="159" y="7334"/>
                    </a:cubicBezTo>
                    <a:cubicBezTo>
                      <a:pt x="164" y="7346"/>
                      <a:pt x="161" y="7350"/>
                      <a:pt x="153" y="7350"/>
                    </a:cubicBezTo>
                    <a:cubicBezTo>
                      <a:pt x="142" y="7350"/>
                      <a:pt x="123" y="7343"/>
                      <a:pt x="100" y="7343"/>
                    </a:cubicBezTo>
                    <a:cubicBezTo>
                      <a:pt x="60" y="7343"/>
                      <a:pt x="80" y="7343"/>
                      <a:pt x="70" y="7383"/>
                    </a:cubicBezTo>
                    <a:cubicBezTo>
                      <a:pt x="70" y="7395"/>
                      <a:pt x="75" y="7397"/>
                      <a:pt x="82" y="7397"/>
                    </a:cubicBezTo>
                    <a:cubicBezTo>
                      <a:pt x="88" y="7397"/>
                      <a:pt x="95" y="7396"/>
                      <a:pt x="104" y="7396"/>
                    </a:cubicBezTo>
                    <a:cubicBezTo>
                      <a:pt x="112" y="7396"/>
                      <a:pt x="121" y="7397"/>
                      <a:pt x="130" y="7403"/>
                    </a:cubicBezTo>
                    <a:cubicBezTo>
                      <a:pt x="159" y="7413"/>
                      <a:pt x="110" y="7413"/>
                      <a:pt x="110" y="7462"/>
                    </a:cubicBezTo>
                    <a:cubicBezTo>
                      <a:pt x="110" y="7479"/>
                      <a:pt x="115" y="7485"/>
                      <a:pt x="122" y="7485"/>
                    </a:cubicBezTo>
                    <a:cubicBezTo>
                      <a:pt x="131" y="7485"/>
                      <a:pt x="144" y="7474"/>
                      <a:pt x="150" y="7462"/>
                    </a:cubicBezTo>
                    <a:cubicBezTo>
                      <a:pt x="169" y="7433"/>
                      <a:pt x="189" y="7433"/>
                      <a:pt x="199" y="7403"/>
                    </a:cubicBezTo>
                    <a:cubicBezTo>
                      <a:pt x="209" y="7373"/>
                      <a:pt x="219" y="7353"/>
                      <a:pt x="239" y="7353"/>
                    </a:cubicBezTo>
                    <a:cubicBezTo>
                      <a:pt x="259" y="7363"/>
                      <a:pt x="249" y="7373"/>
                      <a:pt x="239" y="7423"/>
                    </a:cubicBezTo>
                    <a:cubicBezTo>
                      <a:pt x="219" y="7462"/>
                      <a:pt x="209" y="7453"/>
                      <a:pt x="229" y="7472"/>
                    </a:cubicBezTo>
                    <a:cubicBezTo>
                      <a:pt x="233" y="7478"/>
                      <a:pt x="236" y="7480"/>
                      <a:pt x="239" y="7480"/>
                    </a:cubicBezTo>
                    <a:cubicBezTo>
                      <a:pt x="252" y="7480"/>
                      <a:pt x="259" y="7437"/>
                      <a:pt x="259" y="7413"/>
                    </a:cubicBezTo>
                    <a:cubicBezTo>
                      <a:pt x="269" y="7383"/>
                      <a:pt x="288" y="7393"/>
                      <a:pt x="318" y="7373"/>
                    </a:cubicBezTo>
                    <a:cubicBezTo>
                      <a:pt x="321" y="7372"/>
                      <a:pt x="323" y="7372"/>
                      <a:pt x="325" y="7372"/>
                    </a:cubicBezTo>
                    <a:cubicBezTo>
                      <a:pt x="344" y="7372"/>
                      <a:pt x="328" y="7415"/>
                      <a:pt x="328" y="7433"/>
                    </a:cubicBezTo>
                    <a:cubicBezTo>
                      <a:pt x="328" y="7462"/>
                      <a:pt x="328" y="7453"/>
                      <a:pt x="318" y="7492"/>
                    </a:cubicBezTo>
                    <a:cubicBezTo>
                      <a:pt x="315" y="7504"/>
                      <a:pt x="315" y="7508"/>
                      <a:pt x="316" y="7508"/>
                    </a:cubicBezTo>
                    <a:cubicBezTo>
                      <a:pt x="320" y="7508"/>
                      <a:pt x="337" y="7478"/>
                      <a:pt x="358" y="7443"/>
                    </a:cubicBezTo>
                    <a:cubicBezTo>
                      <a:pt x="366" y="7427"/>
                      <a:pt x="367" y="7422"/>
                      <a:pt x="370" y="7422"/>
                    </a:cubicBezTo>
                    <a:cubicBezTo>
                      <a:pt x="374" y="7422"/>
                      <a:pt x="382" y="7433"/>
                      <a:pt x="417" y="7433"/>
                    </a:cubicBezTo>
                    <a:cubicBezTo>
                      <a:pt x="467" y="7433"/>
                      <a:pt x="417" y="7443"/>
                      <a:pt x="388" y="7482"/>
                    </a:cubicBezTo>
                    <a:cubicBezTo>
                      <a:pt x="369" y="7501"/>
                      <a:pt x="370" y="7508"/>
                      <a:pt x="381" y="7508"/>
                    </a:cubicBezTo>
                    <a:cubicBezTo>
                      <a:pt x="387" y="7508"/>
                      <a:pt x="396" y="7506"/>
                      <a:pt x="407" y="7502"/>
                    </a:cubicBezTo>
                    <a:cubicBezTo>
                      <a:pt x="427" y="7502"/>
                      <a:pt x="407" y="7502"/>
                      <a:pt x="457" y="7492"/>
                    </a:cubicBezTo>
                    <a:cubicBezTo>
                      <a:pt x="461" y="7490"/>
                      <a:pt x="465" y="7489"/>
                      <a:pt x="468" y="7489"/>
                    </a:cubicBezTo>
                    <a:cubicBezTo>
                      <a:pt x="490" y="7489"/>
                      <a:pt x="467" y="7552"/>
                      <a:pt x="467" y="7552"/>
                    </a:cubicBezTo>
                    <a:cubicBezTo>
                      <a:pt x="467" y="7552"/>
                      <a:pt x="448" y="7564"/>
                      <a:pt x="425" y="7564"/>
                    </a:cubicBezTo>
                    <a:cubicBezTo>
                      <a:pt x="419" y="7564"/>
                      <a:pt x="413" y="7564"/>
                      <a:pt x="407" y="7562"/>
                    </a:cubicBezTo>
                    <a:cubicBezTo>
                      <a:pt x="381" y="7562"/>
                      <a:pt x="378" y="7530"/>
                      <a:pt x="357" y="7530"/>
                    </a:cubicBezTo>
                    <a:cubicBezTo>
                      <a:pt x="354" y="7530"/>
                      <a:pt x="351" y="7531"/>
                      <a:pt x="348" y="7532"/>
                    </a:cubicBezTo>
                    <a:cubicBezTo>
                      <a:pt x="308" y="7552"/>
                      <a:pt x="318" y="7562"/>
                      <a:pt x="308" y="7571"/>
                    </a:cubicBezTo>
                    <a:cubicBezTo>
                      <a:pt x="306" y="7574"/>
                      <a:pt x="304" y="7575"/>
                      <a:pt x="302" y="7575"/>
                    </a:cubicBezTo>
                    <a:cubicBezTo>
                      <a:pt x="300" y="7575"/>
                      <a:pt x="299" y="7574"/>
                      <a:pt x="297" y="7574"/>
                    </a:cubicBezTo>
                    <a:cubicBezTo>
                      <a:pt x="293" y="7574"/>
                      <a:pt x="288" y="7576"/>
                      <a:pt x="278" y="7591"/>
                    </a:cubicBezTo>
                    <a:cubicBezTo>
                      <a:pt x="271" y="7598"/>
                      <a:pt x="267" y="7602"/>
                      <a:pt x="264" y="7602"/>
                    </a:cubicBezTo>
                    <a:cubicBezTo>
                      <a:pt x="257" y="7602"/>
                      <a:pt x="255" y="7591"/>
                      <a:pt x="249" y="7571"/>
                    </a:cubicBezTo>
                    <a:cubicBezTo>
                      <a:pt x="244" y="7567"/>
                      <a:pt x="237" y="7565"/>
                      <a:pt x="230" y="7565"/>
                    </a:cubicBezTo>
                    <a:cubicBezTo>
                      <a:pt x="207" y="7565"/>
                      <a:pt x="175" y="7584"/>
                      <a:pt x="159" y="7591"/>
                    </a:cubicBezTo>
                    <a:cubicBezTo>
                      <a:pt x="130" y="7601"/>
                      <a:pt x="199" y="7631"/>
                      <a:pt x="189" y="7641"/>
                    </a:cubicBezTo>
                    <a:cubicBezTo>
                      <a:pt x="189" y="7651"/>
                      <a:pt x="189" y="7651"/>
                      <a:pt x="169" y="7651"/>
                    </a:cubicBezTo>
                    <a:cubicBezTo>
                      <a:pt x="155" y="7646"/>
                      <a:pt x="137" y="7643"/>
                      <a:pt x="124" y="7643"/>
                    </a:cubicBezTo>
                    <a:cubicBezTo>
                      <a:pt x="110" y="7643"/>
                      <a:pt x="100" y="7646"/>
                      <a:pt x="100" y="7651"/>
                    </a:cubicBezTo>
                    <a:cubicBezTo>
                      <a:pt x="90" y="7661"/>
                      <a:pt x="90" y="7681"/>
                      <a:pt x="70" y="7690"/>
                    </a:cubicBezTo>
                    <a:cubicBezTo>
                      <a:pt x="60" y="7700"/>
                      <a:pt x="90" y="7740"/>
                      <a:pt x="100" y="7750"/>
                    </a:cubicBezTo>
                    <a:cubicBezTo>
                      <a:pt x="110" y="7750"/>
                      <a:pt x="120" y="7740"/>
                      <a:pt x="150" y="7710"/>
                    </a:cubicBezTo>
                    <a:cubicBezTo>
                      <a:pt x="161" y="7688"/>
                      <a:pt x="168" y="7682"/>
                      <a:pt x="175" y="7682"/>
                    </a:cubicBezTo>
                    <a:cubicBezTo>
                      <a:pt x="180" y="7682"/>
                      <a:pt x="185" y="7686"/>
                      <a:pt x="189" y="7690"/>
                    </a:cubicBezTo>
                    <a:cubicBezTo>
                      <a:pt x="189" y="7700"/>
                      <a:pt x="159" y="7720"/>
                      <a:pt x="159" y="7730"/>
                    </a:cubicBezTo>
                    <a:cubicBezTo>
                      <a:pt x="150" y="7740"/>
                      <a:pt x="120" y="7780"/>
                      <a:pt x="140" y="7800"/>
                    </a:cubicBezTo>
                    <a:cubicBezTo>
                      <a:pt x="155" y="7805"/>
                      <a:pt x="164" y="7807"/>
                      <a:pt x="171" y="7807"/>
                    </a:cubicBezTo>
                    <a:cubicBezTo>
                      <a:pt x="177" y="7807"/>
                      <a:pt x="179" y="7805"/>
                      <a:pt x="179" y="7800"/>
                    </a:cubicBezTo>
                    <a:cubicBezTo>
                      <a:pt x="179" y="7784"/>
                      <a:pt x="199" y="7754"/>
                      <a:pt x="211" y="7754"/>
                    </a:cubicBezTo>
                    <a:cubicBezTo>
                      <a:pt x="214" y="7754"/>
                      <a:pt x="217" y="7756"/>
                      <a:pt x="219" y="7760"/>
                    </a:cubicBezTo>
                    <a:cubicBezTo>
                      <a:pt x="223" y="7764"/>
                      <a:pt x="228" y="7765"/>
                      <a:pt x="233" y="7765"/>
                    </a:cubicBezTo>
                    <a:cubicBezTo>
                      <a:pt x="256" y="7765"/>
                      <a:pt x="288" y="7736"/>
                      <a:pt x="288" y="7720"/>
                    </a:cubicBezTo>
                    <a:cubicBezTo>
                      <a:pt x="297" y="7703"/>
                      <a:pt x="345" y="7669"/>
                      <a:pt x="384" y="7669"/>
                    </a:cubicBezTo>
                    <a:cubicBezTo>
                      <a:pt x="389" y="7669"/>
                      <a:pt x="393" y="7670"/>
                      <a:pt x="397" y="7671"/>
                    </a:cubicBezTo>
                    <a:cubicBezTo>
                      <a:pt x="437" y="7681"/>
                      <a:pt x="358" y="7720"/>
                      <a:pt x="348" y="7740"/>
                    </a:cubicBezTo>
                    <a:cubicBezTo>
                      <a:pt x="331" y="7757"/>
                      <a:pt x="370" y="7794"/>
                      <a:pt x="401" y="7794"/>
                    </a:cubicBezTo>
                    <a:cubicBezTo>
                      <a:pt x="407" y="7794"/>
                      <a:pt x="412" y="7793"/>
                      <a:pt x="417" y="7790"/>
                    </a:cubicBezTo>
                    <a:cubicBezTo>
                      <a:pt x="422" y="7786"/>
                      <a:pt x="426" y="7785"/>
                      <a:pt x="429" y="7785"/>
                    </a:cubicBezTo>
                    <a:cubicBezTo>
                      <a:pt x="447" y="7785"/>
                      <a:pt x="445" y="7823"/>
                      <a:pt x="437" y="7839"/>
                    </a:cubicBezTo>
                    <a:cubicBezTo>
                      <a:pt x="435" y="7844"/>
                      <a:pt x="430" y="7846"/>
                      <a:pt x="425" y="7846"/>
                    </a:cubicBezTo>
                    <a:cubicBezTo>
                      <a:pt x="408" y="7846"/>
                      <a:pt x="380" y="7829"/>
                      <a:pt x="358" y="7829"/>
                    </a:cubicBezTo>
                    <a:cubicBezTo>
                      <a:pt x="328" y="7819"/>
                      <a:pt x="308" y="7780"/>
                      <a:pt x="288" y="7780"/>
                    </a:cubicBezTo>
                    <a:cubicBezTo>
                      <a:pt x="287" y="7779"/>
                      <a:pt x="285" y="7778"/>
                      <a:pt x="284" y="7778"/>
                    </a:cubicBezTo>
                    <a:cubicBezTo>
                      <a:pt x="270" y="7778"/>
                      <a:pt x="278" y="7823"/>
                      <a:pt x="278" y="7859"/>
                    </a:cubicBezTo>
                    <a:cubicBezTo>
                      <a:pt x="278" y="7877"/>
                      <a:pt x="268" y="7883"/>
                      <a:pt x="253" y="7883"/>
                    </a:cubicBezTo>
                    <a:cubicBezTo>
                      <a:pt x="236" y="7883"/>
                      <a:pt x="211" y="7874"/>
                      <a:pt x="189" y="7869"/>
                    </a:cubicBezTo>
                    <a:cubicBezTo>
                      <a:pt x="155" y="7869"/>
                      <a:pt x="136" y="7847"/>
                      <a:pt x="106" y="7847"/>
                    </a:cubicBezTo>
                    <a:cubicBezTo>
                      <a:pt x="101" y="7847"/>
                      <a:pt x="96" y="7848"/>
                      <a:pt x="90" y="7849"/>
                    </a:cubicBezTo>
                    <a:cubicBezTo>
                      <a:pt x="40" y="7859"/>
                      <a:pt x="1" y="7919"/>
                      <a:pt x="31" y="7919"/>
                    </a:cubicBezTo>
                    <a:cubicBezTo>
                      <a:pt x="60" y="7928"/>
                      <a:pt x="120" y="7948"/>
                      <a:pt x="110" y="7988"/>
                    </a:cubicBezTo>
                    <a:cubicBezTo>
                      <a:pt x="108" y="7997"/>
                      <a:pt x="108" y="8001"/>
                      <a:pt x="109" y="8001"/>
                    </a:cubicBezTo>
                    <a:cubicBezTo>
                      <a:pt x="113" y="8001"/>
                      <a:pt x="133" y="7959"/>
                      <a:pt x="149" y="7959"/>
                    </a:cubicBezTo>
                    <a:cubicBezTo>
                      <a:pt x="153" y="7959"/>
                      <a:pt x="156" y="7962"/>
                      <a:pt x="159" y="7968"/>
                    </a:cubicBezTo>
                    <a:cubicBezTo>
                      <a:pt x="179" y="7998"/>
                      <a:pt x="159" y="8057"/>
                      <a:pt x="209" y="8057"/>
                    </a:cubicBezTo>
                    <a:cubicBezTo>
                      <a:pt x="249" y="8057"/>
                      <a:pt x="259" y="8038"/>
                      <a:pt x="269" y="7988"/>
                    </a:cubicBezTo>
                    <a:cubicBezTo>
                      <a:pt x="271" y="7982"/>
                      <a:pt x="274" y="7980"/>
                      <a:pt x="277" y="7980"/>
                    </a:cubicBezTo>
                    <a:cubicBezTo>
                      <a:pt x="294" y="7980"/>
                      <a:pt x="310" y="8071"/>
                      <a:pt x="318" y="8097"/>
                    </a:cubicBezTo>
                    <a:cubicBezTo>
                      <a:pt x="318" y="8102"/>
                      <a:pt x="319" y="8104"/>
                      <a:pt x="321" y="8104"/>
                    </a:cubicBezTo>
                    <a:cubicBezTo>
                      <a:pt x="331" y="8104"/>
                      <a:pt x="361" y="8052"/>
                      <a:pt x="378" y="8028"/>
                    </a:cubicBezTo>
                    <a:cubicBezTo>
                      <a:pt x="381" y="8025"/>
                      <a:pt x="385" y="8023"/>
                      <a:pt x="391" y="8023"/>
                    </a:cubicBezTo>
                    <a:cubicBezTo>
                      <a:pt x="404" y="8023"/>
                      <a:pt x="423" y="8031"/>
                      <a:pt x="437" y="8038"/>
                    </a:cubicBezTo>
                    <a:cubicBezTo>
                      <a:pt x="407" y="8057"/>
                      <a:pt x="447" y="8127"/>
                      <a:pt x="477" y="8137"/>
                    </a:cubicBezTo>
                    <a:cubicBezTo>
                      <a:pt x="497" y="8137"/>
                      <a:pt x="516" y="8107"/>
                      <a:pt x="556" y="8067"/>
                    </a:cubicBezTo>
                    <a:lnTo>
                      <a:pt x="645" y="8067"/>
                    </a:lnTo>
                    <a:cubicBezTo>
                      <a:pt x="645" y="8067"/>
                      <a:pt x="645" y="8067"/>
                      <a:pt x="645" y="8077"/>
                    </a:cubicBezTo>
                    <a:cubicBezTo>
                      <a:pt x="625" y="8097"/>
                      <a:pt x="596" y="8206"/>
                      <a:pt x="645" y="8236"/>
                    </a:cubicBezTo>
                    <a:cubicBezTo>
                      <a:pt x="653" y="8240"/>
                      <a:pt x="659" y="8242"/>
                      <a:pt x="664" y="8242"/>
                    </a:cubicBezTo>
                    <a:cubicBezTo>
                      <a:pt x="692" y="8242"/>
                      <a:pt x="685" y="8182"/>
                      <a:pt x="685" y="8156"/>
                    </a:cubicBezTo>
                    <a:cubicBezTo>
                      <a:pt x="685" y="8137"/>
                      <a:pt x="715" y="8087"/>
                      <a:pt x="744" y="8067"/>
                    </a:cubicBezTo>
                    <a:lnTo>
                      <a:pt x="764" y="8057"/>
                    </a:lnTo>
                    <a:lnTo>
                      <a:pt x="824" y="8057"/>
                    </a:lnTo>
                    <a:cubicBezTo>
                      <a:pt x="824" y="8057"/>
                      <a:pt x="814" y="8057"/>
                      <a:pt x="814" y="8067"/>
                    </a:cubicBezTo>
                    <a:cubicBezTo>
                      <a:pt x="834" y="8067"/>
                      <a:pt x="844" y="8057"/>
                      <a:pt x="863" y="8047"/>
                    </a:cubicBezTo>
                    <a:lnTo>
                      <a:pt x="873" y="8047"/>
                    </a:lnTo>
                    <a:cubicBezTo>
                      <a:pt x="873" y="8047"/>
                      <a:pt x="970" y="7975"/>
                      <a:pt x="1003" y="7975"/>
                    </a:cubicBezTo>
                    <a:cubicBezTo>
                      <a:pt x="1007" y="7975"/>
                      <a:pt x="1010" y="7976"/>
                      <a:pt x="1012" y="7978"/>
                    </a:cubicBezTo>
                    <a:cubicBezTo>
                      <a:pt x="1029" y="8004"/>
                      <a:pt x="1068" y="8073"/>
                      <a:pt x="1079" y="8073"/>
                    </a:cubicBezTo>
                    <a:cubicBezTo>
                      <a:pt x="1081" y="8073"/>
                      <a:pt x="1082" y="8071"/>
                      <a:pt x="1082" y="8067"/>
                    </a:cubicBezTo>
                    <a:cubicBezTo>
                      <a:pt x="1082" y="8047"/>
                      <a:pt x="1091" y="8016"/>
                      <a:pt x="1104" y="8016"/>
                    </a:cubicBezTo>
                    <a:cubicBezTo>
                      <a:pt x="1109" y="8016"/>
                      <a:pt x="1115" y="8022"/>
                      <a:pt x="1121" y="8038"/>
                    </a:cubicBezTo>
                    <a:cubicBezTo>
                      <a:pt x="1131" y="8077"/>
                      <a:pt x="1171" y="8127"/>
                      <a:pt x="1210" y="8127"/>
                    </a:cubicBezTo>
                    <a:cubicBezTo>
                      <a:pt x="1250" y="8127"/>
                      <a:pt x="1191" y="8057"/>
                      <a:pt x="1210" y="8028"/>
                    </a:cubicBezTo>
                    <a:cubicBezTo>
                      <a:pt x="1218" y="8016"/>
                      <a:pt x="1231" y="8015"/>
                      <a:pt x="1244" y="8015"/>
                    </a:cubicBezTo>
                    <a:cubicBezTo>
                      <a:pt x="1248" y="8015"/>
                      <a:pt x="1252" y="8015"/>
                      <a:pt x="1256" y="8015"/>
                    </a:cubicBezTo>
                    <a:cubicBezTo>
                      <a:pt x="1272" y="8015"/>
                      <a:pt x="1285" y="8013"/>
                      <a:pt x="1280" y="7988"/>
                    </a:cubicBezTo>
                    <a:cubicBezTo>
                      <a:pt x="1270" y="7948"/>
                      <a:pt x="1310" y="7928"/>
                      <a:pt x="1349" y="7919"/>
                    </a:cubicBezTo>
                    <a:cubicBezTo>
                      <a:pt x="1379" y="7919"/>
                      <a:pt x="1329" y="7889"/>
                      <a:pt x="1290" y="7879"/>
                    </a:cubicBezTo>
                    <a:cubicBezTo>
                      <a:pt x="1275" y="7876"/>
                      <a:pt x="1264" y="7875"/>
                      <a:pt x="1255" y="7875"/>
                    </a:cubicBezTo>
                    <a:cubicBezTo>
                      <a:pt x="1232" y="7875"/>
                      <a:pt x="1219" y="7882"/>
                      <a:pt x="1191" y="7889"/>
                    </a:cubicBezTo>
                    <a:cubicBezTo>
                      <a:pt x="1176" y="7889"/>
                      <a:pt x="1161" y="7894"/>
                      <a:pt x="1150" y="7894"/>
                    </a:cubicBezTo>
                    <a:cubicBezTo>
                      <a:pt x="1139" y="7894"/>
                      <a:pt x="1131" y="7889"/>
                      <a:pt x="1131" y="7869"/>
                    </a:cubicBezTo>
                    <a:cubicBezTo>
                      <a:pt x="1131" y="7829"/>
                      <a:pt x="1101" y="7790"/>
                      <a:pt x="1082" y="7790"/>
                    </a:cubicBezTo>
                    <a:cubicBezTo>
                      <a:pt x="1062" y="7800"/>
                      <a:pt x="1052" y="7819"/>
                      <a:pt x="1022" y="7829"/>
                    </a:cubicBezTo>
                    <a:cubicBezTo>
                      <a:pt x="1012" y="7829"/>
                      <a:pt x="1002" y="7819"/>
                      <a:pt x="1002" y="7819"/>
                    </a:cubicBezTo>
                    <a:cubicBezTo>
                      <a:pt x="1022" y="7800"/>
                      <a:pt x="1022" y="7800"/>
                      <a:pt x="1032" y="7790"/>
                    </a:cubicBezTo>
                    <a:cubicBezTo>
                      <a:pt x="1042" y="7780"/>
                      <a:pt x="1032" y="7760"/>
                      <a:pt x="1022" y="7750"/>
                    </a:cubicBezTo>
                    <a:cubicBezTo>
                      <a:pt x="1022" y="7760"/>
                      <a:pt x="1022" y="7760"/>
                      <a:pt x="1012" y="7760"/>
                    </a:cubicBezTo>
                    <a:cubicBezTo>
                      <a:pt x="1012" y="7760"/>
                      <a:pt x="1012" y="7750"/>
                      <a:pt x="1012" y="7750"/>
                    </a:cubicBezTo>
                    <a:cubicBezTo>
                      <a:pt x="1002" y="7740"/>
                      <a:pt x="992" y="7730"/>
                      <a:pt x="982" y="7720"/>
                    </a:cubicBezTo>
                    <a:cubicBezTo>
                      <a:pt x="982" y="7710"/>
                      <a:pt x="982" y="7710"/>
                      <a:pt x="973" y="7700"/>
                    </a:cubicBezTo>
                    <a:cubicBezTo>
                      <a:pt x="982" y="7690"/>
                      <a:pt x="982" y="7690"/>
                      <a:pt x="982" y="7690"/>
                    </a:cubicBezTo>
                    <a:cubicBezTo>
                      <a:pt x="999" y="7686"/>
                      <a:pt x="1019" y="7684"/>
                      <a:pt x="1037" y="7684"/>
                    </a:cubicBezTo>
                    <a:cubicBezTo>
                      <a:pt x="1063" y="7684"/>
                      <a:pt x="1086" y="7689"/>
                      <a:pt x="1092" y="7700"/>
                    </a:cubicBezTo>
                    <a:cubicBezTo>
                      <a:pt x="1092" y="7716"/>
                      <a:pt x="1124" y="7745"/>
                      <a:pt x="1147" y="7745"/>
                    </a:cubicBezTo>
                    <a:cubicBezTo>
                      <a:pt x="1152" y="7745"/>
                      <a:pt x="1157" y="7744"/>
                      <a:pt x="1161" y="7740"/>
                    </a:cubicBezTo>
                    <a:cubicBezTo>
                      <a:pt x="1162" y="7737"/>
                      <a:pt x="1164" y="7736"/>
                      <a:pt x="1166" y="7736"/>
                    </a:cubicBezTo>
                    <a:cubicBezTo>
                      <a:pt x="1179" y="7736"/>
                      <a:pt x="1201" y="7781"/>
                      <a:pt x="1201" y="7790"/>
                    </a:cubicBezTo>
                    <a:cubicBezTo>
                      <a:pt x="1201" y="7807"/>
                      <a:pt x="1201" y="7841"/>
                      <a:pt x="1215" y="7841"/>
                    </a:cubicBezTo>
                    <a:cubicBezTo>
                      <a:pt x="1216" y="7841"/>
                      <a:pt x="1218" y="7840"/>
                      <a:pt x="1220" y="7839"/>
                    </a:cubicBezTo>
                    <a:cubicBezTo>
                      <a:pt x="1240" y="7819"/>
                      <a:pt x="1230" y="7760"/>
                      <a:pt x="1220" y="7750"/>
                    </a:cubicBezTo>
                    <a:cubicBezTo>
                      <a:pt x="1210" y="7740"/>
                      <a:pt x="1191" y="7720"/>
                      <a:pt x="1201" y="7710"/>
                    </a:cubicBezTo>
                    <a:cubicBezTo>
                      <a:pt x="1206" y="7705"/>
                      <a:pt x="1210" y="7700"/>
                      <a:pt x="1217" y="7700"/>
                    </a:cubicBezTo>
                    <a:cubicBezTo>
                      <a:pt x="1223" y="7700"/>
                      <a:pt x="1230" y="7705"/>
                      <a:pt x="1240" y="7720"/>
                    </a:cubicBezTo>
                    <a:cubicBezTo>
                      <a:pt x="1266" y="7755"/>
                      <a:pt x="1277" y="7782"/>
                      <a:pt x="1286" y="7782"/>
                    </a:cubicBezTo>
                    <a:cubicBezTo>
                      <a:pt x="1287" y="7782"/>
                      <a:pt x="1289" y="7781"/>
                      <a:pt x="1290" y="7780"/>
                    </a:cubicBezTo>
                    <a:cubicBezTo>
                      <a:pt x="1300" y="7780"/>
                      <a:pt x="1320" y="7750"/>
                      <a:pt x="1310" y="7730"/>
                    </a:cubicBezTo>
                    <a:cubicBezTo>
                      <a:pt x="1290" y="7720"/>
                      <a:pt x="1260" y="7671"/>
                      <a:pt x="1260" y="7661"/>
                    </a:cubicBezTo>
                    <a:cubicBezTo>
                      <a:pt x="1250" y="7651"/>
                      <a:pt x="1240" y="7641"/>
                      <a:pt x="1210" y="7641"/>
                    </a:cubicBezTo>
                    <a:cubicBezTo>
                      <a:pt x="1189" y="7648"/>
                      <a:pt x="1178" y="7655"/>
                      <a:pt x="1174" y="7655"/>
                    </a:cubicBezTo>
                    <a:cubicBezTo>
                      <a:pt x="1172" y="7655"/>
                      <a:pt x="1171" y="7654"/>
                      <a:pt x="1171" y="7651"/>
                    </a:cubicBezTo>
                    <a:cubicBezTo>
                      <a:pt x="1161" y="7631"/>
                      <a:pt x="1191" y="7601"/>
                      <a:pt x="1171" y="7601"/>
                    </a:cubicBezTo>
                    <a:cubicBezTo>
                      <a:pt x="1151" y="7594"/>
                      <a:pt x="1139" y="7578"/>
                      <a:pt x="1131" y="7578"/>
                    </a:cubicBezTo>
                    <a:cubicBezTo>
                      <a:pt x="1128" y="7578"/>
                      <a:pt x="1124" y="7582"/>
                      <a:pt x="1121" y="7591"/>
                    </a:cubicBezTo>
                    <a:cubicBezTo>
                      <a:pt x="1115" y="7611"/>
                      <a:pt x="1108" y="7621"/>
                      <a:pt x="1099" y="7621"/>
                    </a:cubicBezTo>
                    <a:cubicBezTo>
                      <a:pt x="1094" y="7621"/>
                      <a:pt x="1089" y="7618"/>
                      <a:pt x="1082" y="7611"/>
                    </a:cubicBezTo>
                    <a:cubicBezTo>
                      <a:pt x="1062" y="7581"/>
                      <a:pt x="1052" y="7591"/>
                      <a:pt x="1042" y="7581"/>
                    </a:cubicBezTo>
                    <a:cubicBezTo>
                      <a:pt x="1032" y="7571"/>
                      <a:pt x="1092" y="7562"/>
                      <a:pt x="1052" y="7542"/>
                    </a:cubicBezTo>
                    <a:cubicBezTo>
                      <a:pt x="1037" y="7537"/>
                      <a:pt x="1027" y="7534"/>
                      <a:pt x="1017" y="7534"/>
                    </a:cubicBezTo>
                    <a:cubicBezTo>
                      <a:pt x="1007" y="7534"/>
                      <a:pt x="997" y="7537"/>
                      <a:pt x="982" y="7542"/>
                    </a:cubicBezTo>
                    <a:lnTo>
                      <a:pt x="923" y="7542"/>
                    </a:lnTo>
                    <a:cubicBezTo>
                      <a:pt x="923" y="7542"/>
                      <a:pt x="903" y="7522"/>
                      <a:pt x="893" y="7502"/>
                    </a:cubicBezTo>
                    <a:cubicBezTo>
                      <a:pt x="883" y="7482"/>
                      <a:pt x="883" y="7472"/>
                      <a:pt x="903" y="7472"/>
                    </a:cubicBezTo>
                    <a:cubicBezTo>
                      <a:pt x="913" y="7472"/>
                      <a:pt x="913" y="7482"/>
                      <a:pt x="913" y="7482"/>
                    </a:cubicBezTo>
                    <a:cubicBezTo>
                      <a:pt x="923" y="7482"/>
                      <a:pt x="933" y="7482"/>
                      <a:pt x="933" y="7492"/>
                    </a:cubicBezTo>
                    <a:cubicBezTo>
                      <a:pt x="953" y="7492"/>
                      <a:pt x="953" y="7502"/>
                      <a:pt x="973" y="7502"/>
                    </a:cubicBezTo>
                    <a:cubicBezTo>
                      <a:pt x="983" y="7506"/>
                      <a:pt x="993" y="7508"/>
                      <a:pt x="999" y="7508"/>
                    </a:cubicBezTo>
                    <a:cubicBezTo>
                      <a:pt x="1010" y="7508"/>
                      <a:pt x="1011" y="7501"/>
                      <a:pt x="992" y="7482"/>
                    </a:cubicBezTo>
                    <a:cubicBezTo>
                      <a:pt x="982" y="7472"/>
                      <a:pt x="973" y="7462"/>
                      <a:pt x="963" y="7453"/>
                    </a:cubicBezTo>
                    <a:cubicBezTo>
                      <a:pt x="953" y="7453"/>
                      <a:pt x="953" y="7443"/>
                      <a:pt x="953" y="7443"/>
                    </a:cubicBezTo>
                    <a:cubicBezTo>
                      <a:pt x="933" y="7433"/>
                      <a:pt x="933" y="7433"/>
                      <a:pt x="963" y="7433"/>
                    </a:cubicBezTo>
                    <a:lnTo>
                      <a:pt x="982" y="7433"/>
                    </a:lnTo>
                    <a:cubicBezTo>
                      <a:pt x="997" y="7428"/>
                      <a:pt x="1002" y="7423"/>
                      <a:pt x="1006" y="7423"/>
                    </a:cubicBezTo>
                    <a:cubicBezTo>
                      <a:pt x="1010" y="7423"/>
                      <a:pt x="1012" y="7428"/>
                      <a:pt x="1022" y="7443"/>
                    </a:cubicBezTo>
                    <a:cubicBezTo>
                      <a:pt x="1036" y="7478"/>
                      <a:pt x="1055" y="7508"/>
                      <a:pt x="1062" y="7508"/>
                    </a:cubicBezTo>
                    <a:cubicBezTo>
                      <a:pt x="1064" y="7508"/>
                      <a:pt x="1065" y="7504"/>
                      <a:pt x="1062" y="7492"/>
                    </a:cubicBezTo>
                    <a:cubicBezTo>
                      <a:pt x="1052" y="7453"/>
                      <a:pt x="1042" y="7462"/>
                      <a:pt x="1042" y="7433"/>
                    </a:cubicBezTo>
                    <a:cubicBezTo>
                      <a:pt x="1042" y="7415"/>
                      <a:pt x="1034" y="7372"/>
                      <a:pt x="1055" y="7372"/>
                    </a:cubicBezTo>
                    <a:cubicBezTo>
                      <a:pt x="1057" y="7372"/>
                      <a:pt x="1059" y="7372"/>
                      <a:pt x="1062" y="7373"/>
                    </a:cubicBezTo>
                    <a:cubicBezTo>
                      <a:pt x="1082" y="7393"/>
                      <a:pt x="1101" y="7403"/>
                      <a:pt x="1111" y="7433"/>
                    </a:cubicBezTo>
                    <a:cubicBezTo>
                      <a:pt x="1111" y="7450"/>
                      <a:pt x="1126" y="7496"/>
                      <a:pt x="1143" y="7496"/>
                    </a:cubicBezTo>
                    <a:cubicBezTo>
                      <a:pt x="1145" y="7496"/>
                      <a:pt x="1148" y="7495"/>
                      <a:pt x="1151" y="7492"/>
                    </a:cubicBezTo>
                    <a:cubicBezTo>
                      <a:pt x="1161" y="7462"/>
                      <a:pt x="1171" y="7462"/>
                      <a:pt x="1151" y="7413"/>
                    </a:cubicBezTo>
                    <a:cubicBezTo>
                      <a:pt x="1131" y="7373"/>
                      <a:pt x="1111" y="7363"/>
                      <a:pt x="1141" y="7353"/>
                    </a:cubicBezTo>
                    <a:cubicBezTo>
                      <a:pt x="1161" y="7353"/>
                      <a:pt x="1171" y="7373"/>
                      <a:pt x="1181" y="7393"/>
                    </a:cubicBezTo>
                    <a:cubicBezTo>
                      <a:pt x="1201" y="7423"/>
                      <a:pt x="1201" y="7433"/>
                      <a:pt x="1220" y="7462"/>
                    </a:cubicBezTo>
                    <a:cubicBezTo>
                      <a:pt x="1234" y="7476"/>
                      <a:pt x="1248" y="7504"/>
                      <a:pt x="1255" y="7504"/>
                    </a:cubicBezTo>
                    <a:cubicBezTo>
                      <a:pt x="1258" y="7504"/>
                      <a:pt x="1260" y="7498"/>
                      <a:pt x="1260" y="7482"/>
                    </a:cubicBezTo>
                    <a:cubicBezTo>
                      <a:pt x="1260" y="7443"/>
                      <a:pt x="1210" y="7433"/>
                      <a:pt x="1240" y="7413"/>
                    </a:cubicBezTo>
                    <a:cubicBezTo>
                      <a:pt x="1247" y="7408"/>
                      <a:pt x="1254" y="7407"/>
                      <a:pt x="1261" y="7407"/>
                    </a:cubicBezTo>
                    <a:cubicBezTo>
                      <a:pt x="1274" y="7407"/>
                      <a:pt x="1286" y="7411"/>
                      <a:pt x="1293" y="7411"/>
                    </a:cubicBezTo>
                    <a:cubicBezTo>
                      <a:pt x="1300" y="7411"/>
                      <a:pt x="1303" y="7408"/>
                      <a:pt x="1300" y="7393"/>
                    </a:cubicBezTo>
                    <a:cubicBezTo>
                      <a:pt x="1300" y="7363"/>
                      <a:pt x="1310" y="7353"/>
                      <a:pt x="1270" y="7353"/>
                    </a:cubicBezTo>
                    <a:cubicBezTo>
                      <a:pt x="1244" y="7353"/>
                      <a:pt x="1222" y="7367"/>
                      <a:pt x="1210" y="7367"/>
                    </a:cubicBezTo>
                    <a:cubicBezTo>
                      <a:pt x="1204" y="7367"/>
                      <a:pt x="1201" y="7363"/>
                      <a:pt x="1201" y="7353"/>
                    </a:cubicBezTo>
                    <a:cubicBezTo>
                      <a:pt x="1210" y="7324"/>
                      <a:pt x="1230" y="7314"/>
                      <a:pt x="1240" y="7304"/>
                    </a:cubicBezTo>
                    <a:cubicBezTo>
                      <a:pt x="1250" y="7304"/>
                      <a:pt x="1240" y="7284"/>
                      <a:pt x="1240" y="7284"/>
                    </a:cubicBezTo>
                    <a:cubicBezTo>
                      <a:pt x="1240" y="7284"/>
                      <a:pt x="1151" y="7274"/>
                      <a:pt x="1141" y="7244"/>
                    </a:cubicBezTo>
                    <a:cubicBezTo>
                      <a:pt x="1131" y="7224"/>
                      <a:pt x="1141" y="7205"/>
                      <a:pt x="1131" y="7205"/>
                    </a:cubicBezTo>
                    <a:cubicBezTo>
                      <a:pt x="1141" y="7205"/>
                      <a:pt x="1141" y="7195"/>
                      <a:pt x="1141" y="7195"/>
                    </a:cubicBezTo>
                    <a:cubicBezTo>
                      <a:pt x="1141" y="7175"/>
                      <a:pt x="1131" y="7135"/>
                      <a:pt x="1111" y="7135"/>
                    </a:cubicBezTo>
                    <a:cubicBezTo>
                      <a:pt x="1111" y="7125"/>
                      <a:pt x="1111" y="7115"/>
                      <a:pt x="1101" y="7105"/>
                    </a:cubicBezTo>
                    <a:cubicBezTo>
                      <a:pt x="1092" y="7076"/>
                      <a:pt x="1082" y="7066"/>
                      <a:pt x="1072" y="7046"/>
                    </a:cubicBezTo>
                    <a:cubicBezTo>
                      <a:pt x="1066" y="7034"/>
                      <a:pt x="1059" y="7025"/>
                      <a:pt x="1063" y="7025"/>
                    </a:cubicBezTo>
                    <a:cubicBezTo>
                      <a:pt x="1065" y="7025"/>
                      <a:pt x="1070" y="7028"/>
                      <a:pt x="1082" y="7036"/>
                    </a:cubicBezTo>
                    <a:lnTo>
                      <a:pt x="1092" y="7036"/>
                    </a:lnTo>
                    <a:cubicBezTo>
                      <a:pt x="1111" y="7056"/>
                      <a:pt x="1111" y="7056"/>
                      <a:pt x="1131" y="7086"/>
                    </a:cubicBezTo>
                    <a:cubicBezTo>
                      <a:pt x="1145" y="7107"/>
                      <a:pt x="1179" y="7157"/>
                      <a:pt x="1191" y="7157"/>
                    </a:cubicBezTo>
                    <a:cubicBezTo>
                      <a:pt x="1195" y="7157"/>
                      <a:pt x="1196" y="7149"/>
                      <a:pt x="1191" y="7125"/>
                    </a:cubicBezTo>
                    <a:cubicBezTo>
                      <a:pt x="1171" y="7056"/>
                      <a:pt x="1161" y="7076"/>
                      <a:pt x="1141" y="7026"/>
                    </a:cubicBezTo>
                    <a:cubicBezTo>
                      <a:pt x="1121" y="6977"/>
                      <a:pt x="1131" y="6927"/>
                      <a:pt x="1101" y="6917"/>
                    </a:cubicBezTo>
                    <a:cubicBezTo>
                      <a:pt x="1092" y="6917"/>
                      <a:pt x="1082" y="6917"/>
                      <a:pt x="1072" y="6927"/>
                    </a:cubicBezTo>
                    <a:lnTo>
                      <a:pt x="1042" y="6927"/>
                    </a:lnTo>
                    <a:cubicBezTo>
                      <a:pt x="1032" y="6927"/>
                      <a:pt x="1032" y="6927"/>
                      <a:pt x="1022" y="6917"/>
                    </a:cubicBezTo>
                    <a:cubicBezTo>
                      <a:pt x="1022" y="6909"/>
                      <a:pt x="1022" y="6895"/>
                      <a:pt x="1033" y="6895"/>
                    </a:cubicBezTo>
                    <a:cubicBezTo>
                      <a:pt x="1035" y="6895"/>
                      <a:pt x="1038" y="6895"/>
                      <a:pt x="1042" y="6897"/>
                    </a:cubicBezTo>
                    <a:cubicBezTo>
                      <a:pt x="1052" y="6897"/>
                      <a:pt x="1062" y="6897"/>
                      <a:pt x="1072" y="6907"/>
                    </a:cubicBezTo>
                    <a:cubicBezTo>
                      <a:pt x="1082" y="6907"/>
                      <a:pt x="1092" y="6897"/>
                      <a:pt x="1062" y="6868"/>
                    </a:cubicBezTo>
                    <a:cubicBezTo>
                      <a:pt x="1052" y="6858"/>
                      <a:pt x="1042" y="6848"/>
                      <a:pt x="1032" y="6838"/>
                    </a:cubicBezTo>
                    <a:cubicBezTo>
                      <a:pt x="1032" y="6838"/>
                      <a:pt x="1032" y="6828"/>
                      <a:pt x="1022" y="6828"/>
                    </a:cubicBezTo>
                    <a:cubicBezTo>
                      <a:pt x="1032" y="6828"/>
                      <a:pt x="1032" y="6818"/>
                      <a:pt x="1032" y="6818"/>
                    </a:cubicBezTo>
                    <a:lnTo>
                      <a:pt x="1042" y="6818"/>
                    </a:lnTo>
                    <a:cubicBezTo>
                      <a:pt x="1072" y="6848"/>
                      <a:pt x="1101" y="6877"/>
                      <a:pt x="1101" y="6877"/>
                    </a:cubicBezTo>
                    <a:cubicBezTo>
                      <a:pt x="1109" y="6877"/>
                      <a:pt x="1117" y="6880"/>
                      <a:pt x="1123" y="6880"/>
                    </a:cubicBezTo>
                    <a:cubicBezTo>
                      <a:pt x="1134" y="6880"/>
                      <a:pt x="1137" y="6872"/>
                      <a:pt x="1111" y="6828"/>
                    </a:cubicBezTo>
                    <a:cubicBezTo>
                      <a:pt x="1101" y="6808"/>
                      <a:pt x="1092" y="6798"/>
                      <a:pt x="1092" y="6788"/>
                    </a:cubicBezTo>
                    <a:cubicBezTo>
                      <a:pt x="1072" y="6749"/>
                      <a:pt x="1082" y="6749"/>
                      <a:pt x="1062" y="6729"/>
                    </a:cubicBezTo>
                    <a:cubicBezTo>
                      <a:pt x="1062" y="6719"/>
                      <a:pt x="1062" y="6719"/>
                      <a:pt x="1062" y="6709"/>
                    </a:cubicBezTo>
                    <a:cubicBezTo>
                      <a:pt x="1054" y="6693"/>
                      <a:pt x="1046" y="6676"/>
                      <a:pt x="1037" y="6676"/>
                    </a:cubicBezTo>
                    <a:cubicBezTo>
                      <a:pt x="1036" y="6676"/>
                      <a:pt x="1034" y="6677"/>
                      <a:pt x="1032" y="6679"/>
                    </a:cubicBezTo>
                    <a:cubicBezTo>
                      <a:pt x="1022" y="6669"/>
                      <a:pt x="1002" y="6669"/>
                      <a:pt x="1002" y="6649"/>
                    </a:cubicBezTo>
                    <a:cubicBezTo>
                      <a:pt x="1002" y="6669"/>
                      <a:pt x="982" y="6689"/>
                      <a:pt x="963" y="6719"/>
                    </a:cubicBezTo>
                    <a:cubicBezTo>
                      <a:pt x="963" y="6709"/>
                      <a:pt x="953" y="6709"/>
                      <a:pt x="953" y="6699"/>
                    </a:cubicBezTo>
                    <a:cubicBezTo>
                      <a:pt x="943" y="6689"/>
                      <a:pt x="933" y="6679"/>
                      <a:pt x="933" y="6679"/>
                    </a:cubicBezTo>
                    <a:cubicBezTo>
                      <a:pt x="943" y="6669"/>
                      <a:pt x="953" y="6669"/>
                      <a:pt x="963" y="6659"/>
                    </a:cubicBezTo>
                    <a:cubicBezTo>
                      <a:pt x="986" y="6648"/>
                      <a:pt x="999" y="6643"/>
                      <a:pt x="1004" y="6643"/>
                    </a:cubicBezTo>
                    <a:cubicBezTo>
                      <a:pt x="1004" y="6643"/>
                      <a:pt x="1004" y="6643"/>
                      <a:pt x="1004" y="6643"/>
                    </a:cubicBezTo>
                    <a:lnTo>
                      <a:pt x="1004" y="6643"/>
                    </a:lnTo>
                    <a:cubicBezTo>
                      <a:pt x="1014" y="6617"/>
                      <a:pt x="1023" y="6599"/>
                      <a:pt x="1032" y="6590"/>
                    </a:cubicBezTo>
                    <a:cubicBezTo>
                      <a:pt x="1062" y="6620"/>
                      <a:pt x="1072" y="6630"/>
                      <a:pt x="1111" y="6659"/>
                    </a:cubicBezTo>
                    <a:cubicBezTo>
                      <a:pt x="1130" y="6673"/>
                      <a:pt x="1152" y="6680"/>
                      <a:pt x="1165" y="6680"/>
                    </a:cubicBezTo>
                    <a:cubicBezTo>
                      <a:pt x="1181" y="6680"/>
                      <a:pt x="1183" y="6671"/>
                      <a:pt x="1151" y="6649"/>
                    </a:cubicBezTo>
                    <a:cubicBezTo>
                      <a:pt x="1092" y="6610"/>
                      <a:pt x="1072" y="6590"/>
                      <a:pt x="1072" y="6580"/>
                    </a:cubicBezTo>
                    <a:cubicBezTo>
                      <a:pt x="1072" y="6570"/>
                      <a:pt x="1072" y="6540"/>
                      <a:pt x="1082" y="6530"/>
                    </a:cubicBezTo>
                    <a:cubicBezTo>
                      <a:pt x="1111" y="6550"/>
                      <a:pt x="1131" y="6570"/>
                      <a:pt x="1121" y="6590"/>
                    </a:cubicBezTo>
                    <a:cubicBezTo>
                      <a:pt x="1121" y="6606"/>
                      <a:pt x="1139" y="6622"/>
                      <a:pt x="1154" y="6622"/>
                    </a:cubicBezTo>
                    <a:cubicBezTo>
                      <a:pt x="1166" y="6622"/>
                      <a:pt x="1175" y="6611"/>
                      <a:pt x="1171" y="6580"/>
                    </a:cubicBezTo>
                    <a:cubicBezTo>
                      <a:pt x="1171" y="6570"/>
                      <a:pt x="1171" y="6560"/>
                      <a:pt x="1171" y="6550"/>
                    </a:cubicBezTo>
                    <a:cubicBezTo>
                      <a:pt x="1191" y="6550"/>
                      <a:pt x="1191" y="6540"/>
                      <a:pt x="1171" y="6520"/>
                    </a:cubicBezTo>
                    <a:cubicBezTo>
                      <a:pt x="1171" y="6520"/>
                      <a:pt x="1171" y="6511"/>
                      <a:pt x="1171" y="6511"/>
                    </a:cubicBezTo>
                    <a:cubicBezTo>
                      <a:pt x="1161" y="6481"/>
                      <a:pt x="1161" y="6461"/>
                      <a:pt x="1131" y="6461"/>
                    </a:cubicBezTo>
                    <a:cubicBezTo>
                      <a:pt x="1121" y="6463"/>
                      <a:pt x="1114" y="6465"/>
                      <a:pt x="1110" y="6465"/>
                    </a:cubicBezTo>
                    <a:cubicBezTo>
                      <a:pt x="1095" y="6465"/>
                      <a:pt x="1099" y="6454"/>
                      <a:pt x="1092" y="6431"/>
                    </a:cubicBezTo>
                    <a:cubicBezTo>
                      <a:pt x="1082" y="6441"/>
                      <a:pt x="1072" y="6461"/>
                      <a:pt x="1052" y="6461"/>
                    </a:cubicBezTo>
                    <a:cubicBezTo>
                      <a:pt x="1026" y="6461"/>
                      <a:pt x="979" y="6439"/>
                      <a:pt x="935" y="6439"/>
                    </a:cubicBezTo>
                    <a:cubicBezTo>
                      <a:pt x="927" y="6439"/>
                      <a:pt x="920" y="6440"/>
                      <a:pt x="913" y="6441"/>
                    </a:cubicBezTo>
                    <a:lnTo>
                      <a:pt x="903" y="6441"/>
                    </a:lnTo>
                    <a:cubicBezTo>
                      <a:pt x="873" y="6441"/>
                      <a:pt x="834" y="6421"/>
                      <a:pt x="863" y="6401"/>
                    </a:cubicBezTo>
                    <a:cubicBezTo>
                      <a:pt x="873" y="6392"/>
                      <a:pt x="893" y="6372"/>
                      <a:pt x="893" y="6352"/>
                    </a:cubicBezTo>
                    <a:lnTo>
                      <a:pt x="903" y="6352"/>
                    </a:lnTo>
                    <a:cubicBezTo>
                      <a:pt x="913" y="6352"/>
                      <a:pt x="933" y="6332"/>
                      <a:pt x="953" y="6312"/>
                    </a:cubicBezTo>
                    <a:cubicBezTo>
                      <a:pt x="963" y="6332"/>
                      <a:pt x="973" y="6342"/>
                      <a:pt x="982" y="6352"/>
                    </a:cubicBezTo>
                    <a:cubicBezTo>
                      <a:pt x="942" y="6393"/>
                      <a:pt x="949" y="6406"/>
                      <a:pt x="974" y="6406"/>
                    </a:cubicBezTo>
                    <a:cubicBezTo>
                      <a:pt x="991" y="6406"/>
                      <a:pt x="1018" y="6400"/>
                      <a:pt x="1042" y="6392"/>
                    </a:cubicBezTo>
                    <a:cubicBezTo>
                      <a:pt x="1053" y="6380"/>
                      <a:pt x="1063" y="6376"/>
                      <a:pt x="1072" y="6376"/>
                    </a:cubicBezTo>
                    <a:cubicBezTo>
                      <a:pt x="1093" y="6376"/>
                      <a:pt x="1107" y="6401"/>
                      <a:pt x="1121" y="6401"/>
                    </a:cubicBezTo>
                    <a:cubicBezTo>
                      <a:pt x="1141" y="6401"/>
                      <a:pt x="1161" y="6342"/>
                      <a:pt x="1141" y="6322"/>
                    </a:cubicBezTo>
                    <a:cubicBezTo>
                      <a:pt x="1111" y="6302"/>
                      <a:pt x="1131" y="6292"/>
                      <a:pt x="1151" y="6292"/>
                    </a:cubicBezTo>
                    <a:cubicBezTo>
                      <a:pt x="1155" y="6296"/>
                      <a:pt x="1162" y="6298"/>
                      <a:pt x="1170" y="6298"/>
                    </a:cubicBezTo>
                    <a:cubicBezTo>
                      <a:pt x="1183" y="6298"/>
                      <a:pt x="1197" y="6291"/>
                      <a:pt x="1191" y="6273"/>
                    </a:cubicBezTo>
                    <a:cubicBezTo>
                      <a:pt x="1171" y="6233"/>
                      <a:pt x="1220" y="6213"/>
                      <a:pt x="1220" y="6213"/>
                    </a:cubicBezTo>
                    <a:cubicBezTo>
                      <a:pt x="1230" y="6203"/>
                      <a:pt x="1210" y="6173"/>
                      <a:pt x="1191" y="6173"/>
                    </a:cubicBezTo>
                    <a:cubicBezTo>
                      <a:pt x="1171" y="6173"/>
                      <a:pt x="1151" y="6154"/>
                      <a:pt x="1181" y="6154"/>
                    </a:cubicBezTo>
                    <a:cubicBezTo>
                      <a:pt x="1202" y="6159"/>
                      <a:pt x="1212" y="6167"/>
                      <a:pt x="1218" y="6167"/>
                    </a:cubicBezTo>
                    <a:cubicBezTo>
                      <a:pt x="1223" y="6167"/>
                      <a:pt x="1226" y="6162"/>
                      <a:pt x="1230" y="6144"/>
                    </a:cubicBezTo>
                    <a:cubicBezTo>
                      <a:pt x="1230" y="6104"/>
                      <a:pt x="1220" y="6114"/>
                      <a:pt x="1230" y="6084"/>
                    </a:cubicBezTo>
                    <a:cubicBezTo>
                      <a:pt x="1240" y="6074"/>
                      <a:pt x="1240" y="6045"/>
                      <a:pt x="1250" y="6025"/>
                    </a:cubicBezTo>
                    <a:lnTo>
                      <a:pt x="1250" y="6025"/>
                    </a:lnTo>
                    <a:cubicBezTo>
                      <a:pt x="1231" y="6040"/>
                      <a:pt x="1215" y="6047"/>
                      <a:pt x="1201" y="6047"/>
                    </a:cubicBezTo>
                    <a:cubicBezTo>
                      <a:pt x="1169" y="6047"/>
                      <a:pt x="1142" y="6016"/>
                      <a:pt x="1101" y="5975"/>
                    </a:cubicBezTo>
                    <a:cubicBezTo>
                      <a:pt x="1084" y="5960"/>
                      <a:pt x="1071" y="5954"/>
                      <a:pt x="1060" y="5954"/>
                    </a:cubicBezTo>
                    <a:cubicBezTo>
                      <a:pt x="1021" y="5954"/>
                      <a:pt x="1016" y="6033"/>
                      <a:pt x="992" y="6064"/>
                    </a:cubicBezTo>
                    <a:cubicBezTo>
                      <a:pt x="989" y="6068"/>
                      <a:pt x="986" y="6071"/>
                      <a:pt x="984" y="6074"/>
                    </a:cubicBezTo>
                    <a:lnTo>
                      <a:pt x="984" y="6074"/>
                    </a:lnTo>
                    <a:cubicBezTo>
                      <a:pt x="984" y="6072"/>
                      <a:pt x="984" y="6069"/>
                      <a:pt x="982" y="6064"/>
                    </a:cubicBezTo>
                    <a:cubicBezTo>
                      <a:pt x="974" y="6032"/>
                      <a:pt x="960" y="6000"/>
                      <a:pt x="938" y="6000"/>
                    </a:cubicBezTo>
                    <a:cubicBezTo>
                      <a:pt x="934" y="6000"/>
                      <a:pt x="928" y="6001"/>
                      <a:pt x="923" y="6005"/>
                    </a:cubicBezTo>
                    <a:cubicBezTo>
                      <a:pt x="913" y="6020"/>
                      <a:pt x="906" y="6027"/>
                      <a:pt x="902" y="6027"/>
                    </a:cubicBezTo>
                    <a:cubicBezTo>
                      <a:pt x="898" y="6027"/>
                      <a:pt x="898" y="6020"/>
                      <a:pt x="903" y="6005"/>
                    </a:cubicBezTo>
                    <a:cubicBezTo>
                      <a:pt x="912" y="5979"/>
                      <a:pt x="964" y="5931"/>
                      <a:pt x="941" y="5931"/>
                    </a:cubicBezTo>
                    <a:cubicBezTo>
                      <a:pt x="937" y="5931"/>
                      <a:pt x="931" y="5933"/>
                      <a:pt x="923" y="5935"/>
                    </a:cubicBezTo>
                    <a:cubicBezTo>
                      <a:pt x="854" y="5965"/>
                      <a:pt x="834" y="5975"/>
                      <a:pt x="844" y="6005"/>
                    </a:cubicBezTo>
                    <a:cubicBezTo>
                      <a:pt x="849" y="6021"/>
                      <a:pt x="831" y="6037"/>
                      <a:pt x="815" y="6037"/>
                    </a:cubicBezTo>
                    <a:cubicBezTo>
                      <a:pt x="801" y="6037"/>
                      <a:pt x="790" y="6026"/>
                      <a:pt x="794" y="5995"/>
                    </a:cubicBezTo>
                    <a:cubicBezTo>
                      <a:pt x="794" y="5985"/>
                      <a:pt x="794" y="5975"/>
                      <a:pt x="794" y="5955"/>
                    </a:cubicBezTo>
                    <a:cubicBezTo>
                      <a:pt x="834" y="5955"/>
                      <a:pt x="863" y="5935"/>
                      <a:pt x="893" y="5916"/>
                    </a:cubicBezTo>
                    <a:cubicBezTo>
                      <a:pt x="992" y="5856"/>
                      <a:pt x="1022" y="5846"/>
                      <a:pt x="1101" y="5747"/>
                    </a:cubicBezTo>
                    <a:cubicBezTo>
                      <a:pt x="1122" y="5720"/>
                      <a:pt x="1139" y="5710"/>
                      <a:pt x="1153" y="5710"/>
                    </a:cubicBezTo>
                    <a:cubicBezTo>
                      <a:pt x="1183" y="5710"/>
                      <a:pt x="1192" y="5768"/>
                      <a:pt x="1171" y="5816"/>
                    </a:cubicBezTo>
                    <a:cubicBezTo>
                      <a:pt x="1162" y="5848"/>
                      <a:pt x="1175" y="5863"/>
                      <a:pt x="1198" y="5863"/>
                    </a:cubicBezTo>
                    <a:cubicBezTo>
                      <a:pt x="1225" y="5863"/>
                      <a:pt x="1267" y="5840"/>
                      <a:pt x="1300" y="5797"/>
                    </a:cubicBezTo>
                    <a:cubicBezTo>
                      <a:pt x="1369" y="5707"/>
                      <a:pt x="1349" y="5707"/>
                      <a:pt x="1429" y="5678"/>
                    </a:cubicBezTo>
                    <a:cubicBezTo>
                      <a:pt x="1442" y="5672"/>
                      <a:pt x="1454" y="5669"/>
                      <a:pt x="1464" y="5669"/>
                    </a:cubicBezTo>
                    <a:cubicBezTo>
                      <a:pt x="1523" y="5669"/>
                      <a:pt x="1538" y="5752"/>
                      <a:pt x="1538" y="5777"/>
                    </a:cubicBezTo>
                    <a:cubicBezTo>
                      <a:pt x="1538" y="5816"/>
                      <a:pt x="1498" y="5826"/>
                      <a:pt x="1399" y="5846"/>
                    </a:cubicBezTo>
                    <a:cubicBezTo>
                      <a:pt x="1320" y="5856"/>
                      <a:pt x="1320" y="5916"/>
                      <a:pt x="1280" y="5985"/>
                    </a:cubicBezTo>
                    <a:cubicBezTo>
                      <a:pt x="1280" y="6005"/>
                      <a:pt x="1280" y="6025"/>
                      <a:pt x="1290" y="6035"/>
                    </a:cubicBezTo>
                    <a:cubicBezTo>
                      <a:pt x="1300" y="6054"/>
                      <a:pt x="1300" y="6104"/>
                      <a:pt x="1300" y="6144"/>
                    </a:cubicBezTo>
                    <a:cubicBezTo>
                      <a:pt x="1300" y="6153"/>
                      <a:pt x="1301" y="6157"/>
                      <a:pt x="1303" y="6157"/>
                    </a:cubicBezTo>
                    <a:cubicBezTo>
                      <a:pt x="1311" y="6157"/>
                      <a:pt x="1329" y="6121"/>
                      <a:pt x="1359" y="6114"/>
                    </a:cubicBezTo>
                    <a:cubicBezTo>
                      <a:pt x="1389" y="6114"/>
                      <a:pt x="1359" y="6114"/>
                      <a:pt x="1349" y="6134"/>
                    </a:cubicBezTo>
                    <a:cubicBezTo>
                      <a:pt x="1329" y="6164"/>
                      <a:pt x="1310" y="6223"/>
                      <a:pt x="1320" y="6233"/>
                    </a:cubicBezTo>
                    <a:cubicBezTo>
                      <a:pt x="1320" y="6235"/>
                      <a:pt x="1320" y="6236"/>
                      <a:pt x="1321" y="6236"/>
                    </a:cubicBezTo>
                    <a:cubicBezTo>
                      <a:pt x="1322" y="6236"/>
                      <a:pt x="1325" y="6234"/>
                      <a:pt x="1326" y="6234"/>
                    </a:cubicBezTo>
                    <a:cubicBezTo>
                      <a:pt x="1328" y="6234"/>
                      <a:pt x="1329" y="6236"/>
                      <a:pt x="1329" y="6243"/>
                    </a:cubicBezTo>
                    <a:cubicBezTo>
                      <a:pt x="1339" y="6273"/>
                      <a:pt x="1379" y="6282"/>
                      <a:pt x="1399" y="6282"/>
                    </a:cubicBezTo>
                    <a:cubicBezTo>
                      <a:pt x="1400" y="6282"/>
                      <a:pt x="1400" y="6282"/>
                      <a:pt x="1400" y="6282"/>
                    </a:cubicBezTo>
                    <a:cubicBezTo>
                      <a:pt x="1406" y="6282"/>
                      <a:pt x="1387" y="6343"/>
                      <a:pt x="1359" y="6362"/>
                    </a:cubicBezTo>
                    <a:cubicBezTo>
                      <a:pt x="1339" y="6369"/>
                      <a:pt x="1351" y="6393"/>
                      <a:pt x="1376" y="6393"/>
                    </a:cubicBezTo>
                    <a:cubicBezTo>
                      <a:pt x="1388" y="6393"/>
                      <a:pt x="1403" y="6388"/>
                      <a:pt x="1419" y="6372"/>
                    </a:cubicBezTo>
                    <a:cubicBezTo>
                      <a:pt x="1424" y="6366"/>
                      <a:pt x="1429" y="6364"/>
                      <a:pt x="1433" y="6364"/>
                    </a:cubicBezTo>
                    <a:cubicBezTo>
                      <a:pt x="1445" y="6364"/>
                      <a:pt x="1456" y="6382"/>
                      <a:pt x="1478" y="6411"/>
                    </a:cubicBezTo>
                    <a:cubicBezTo>
                      <a:pt x="1518" y="6451"/>
                      <a:pt x="1439" y="6431"/>
                      <a:pt x="1419" y="6461"/>
                    </a:cubicBezTo>
                    <a:cubicBezTo>
                      <a:pt x="1412" y="6471"/>
                      <a:pt x="1410" y="6474"/>
                      <a:pt x="1408" y="6474"/>
                    </a:cubicBezTo>
                    <a:cubicBezTo>
                      <a:pt x="1405" y="6474"/>
                      <a:pt x="1405" y="6461"/>
                      <a:pt x="1379" y="6461"/>
                    </a:cubicBezTo>
                    <a:cubicBezTo>
                      <a:pt x="1339" y="6461"/>
                      <a:pt x="1369" y="6511"/>
                      <a:pt x="1369" y="6580"/>
                    </a:cubicBezTo>
                    <a:cubicBezTo>
                      <a:pt x="1365" y="6611"/>
                      <a:pt x="1374" y="6622"/>
                      <a:pt x="1385" y="6622"/>
                    </a:cubicBezTo>
                    <a:cubicBezTo>
                      <a:pt x="1399" y="6622"/>
                      <a:pt x="1414" y="6606"/>
                      <a:pt x="1409" y="6590"/>
                    </a:cubicBezTo>
                    <a:cubicBezTo>
                      <a:pt x="1409" y="6560"/>
                      <a:pt x="1389" y="6570"/>
                      <a:pt x="1448" y="6540"/>
                    </a:cubicBezTo>
                    <a:cubicBezTo>
                      <a:pt x="1466" y="6532"/>
                      <a:pt x="1473" y="6528"/>
                      <a:pt x="1474" y="6528"/>
                    </a:cubicBezTo>
                    <a:cubicBezTo>
                      <a:pt x="1477" y="6528"/>
                      <a:pt x="1446" y="6549"/>
                      <a:pt x="1439" y="6570"/>
                    </a:cubicBezTo>
                    <a:cubicBezTo>
                      <a:pt x="1431" y="6601"/>
                      <a:pt x="1447" y="6626"/>
                      <a:pt x="1469" y="6626"/>
                    </a:cubicBezTo>
                    <a:cubicBezTo>
                      <a:pt x="1475" y="6626"/>
                      <a:pt x="1482" y="6624"/>
                      <a:pt x="1488" y="6620"/>
                    </a:cubicBezTo>
                    <a:cubicBezTo>
                      <a:pt x="1495" y="6610"/>
                      <a:pt x="1500" y="6605"/>
                      <a:pt x="1505" y="6605"/>
                    </a:cubicBezTo>
                    <a:cubicBezTo>
                      <a:pt x="1515" y="6605"/>
                      <a:pt x="1521" y="6623"/>
                      <a:pt x="1528" y="6649"/>
                    </a:cubicBezTo>
                    <a:cubicBezTo>
                      <a:pt x="1530" y="6656"/>
                      <a:pt x="1531" y="6658"/>
                      <a:pt x="1530" y="6658"/>
                    </a:cubicBezTo>
                    <a:cubicBezTo>
                      <a:pt x="1530" y="6658"/>
                      <a:pt x="1521" y="6641"/>
                      <a:pt x="1510" y="6641"/>
                    </a:cubicBezTo>
                    <a:cubicBezTo>
                      <a:pt x="1506" y="6641"/>
                      <a:pt x="1502" y="6643"/>
                      <a:pt x="1498" y="6649"/>
                    </a:cubicBezTo>
                    <a:cubicBezTo>
                      <a:pt x="1491" y="6676"/>
                      <a:pt x="1472" y="6689"/>
                      <a:pt x="1453" y="6689"/>
                    </a:cubicBezTo>
                    <a:cubicBezTo>
                      <a:pt x="1444" y="6689"/>
                      <a:pt x="1435" y="6686"/>
                      <a:pt x="1429" y="6679"/>
                    </a:cubicBezTo>
                    <a:cubicBezTo>
                      <a:pt x="1426" y="6677"/>
                      <a:pt x="1423" y="6675"/>
                      <a:pt x="1419" y="6675"/>
                    </a:cubicBezTo>
                    <a:cubicBezTo>
                      <a:pt x="1408" y="6675"/>
                      <a:pt x="1389" y="6687"/>
                      <a:pt x="1359" y="6709"/>
                    </a:cubicBezTo>
                    <a:cubicBezTo>
                      <a:pt x="1320" y="6729"/>
                      <a:pt x="1379" y="6758"/>
                      <a:pt x="1399" y="6778"/>
                    </a:cubicBezTo>
                    <a:cubicBezTo>
                      <a:pt x="1405" y="6784"/>
                      <a:pt x="1411" y="6786"/>
                      <a:pt x="1417" y="6786"/>
                    </a:cubicBezTo>
                    <a:cubicBezTo>
                      <a:pt x="1423" y="6786"/>
                      <a:pt x="1430" y="6784"/>
                      <a:pt x="1438" y="6784"/>
                    </a:cubicBezTo>
                    <a:cubicBezTo>
                      <a:pt x="1447" y="6784"/>
                      <a:pt x="1457" y="6787"/>
                      <a:pt x="1468" y="6798"/>
                    </a:cubicBezTo>
                    <a:cubicBezTo>
                      <a:pt x="1499" y="6821"/>
                      <a:pt x="1500" y="6844"/>
                      <a:pt x="1508" y="6844"/>
                    </a:cubicBezTo>
                    <a:cubicBezTo>
                      <a:pt x="1510" y="6844"/>
                      <a:pt x="1513" y="6842"/>
                      <a:pt x="1518" y="6838"/>
                    </a:cubicBezTo>
                    <a:cubicBezTo>
                      <a:pt x="1520" y="6836"/>
                      <a:pt x="1523" y="6836"/>
                      <a:pt x="1526" y="6836"/>
                    </a:cubicBezTo>
                    <a:cubicBezTo>
                      <a:pt x="1543" y="6836"/>
                      <a:pt x="1561" y="6864"/>
                      <a:pt x="1587" y="6907"/>
                    </a:cubicBezTo>
                    <a:cubicBezTo>
                      <a:pt x="1610" y="6935"/>
                      <a:pt x="1604" y="6947"/>
                      <a:pt x="1592" y="6947"/>
                    </a:cubicBezTo>
                    <a:cubicBezTo>
                      <a:pt x="1584" y="6947"/>
                      <a:pt x="1572" y="6940"/>
                      <a:pt x="1567" y="6927"/>
                    </a:cubicBezTo>
                    <a:cubicBezTo>
                      <a:pt x="1565" y="6922"/>
                      <a:pt x="1563" y="6920"/>
                      <a:pt x="1562" y="6920"/>
                    </a:cubicBezTo>
                    <a:cubicBezTo>
                      <a:pt x="1557" y="6920"/>
                      <a:pt x="1555" y="6942"/>
                      <a:pt x="1548" y="6957"/>
                    </a:cubicBezTo>
                    <a:cubicBezTo>
                      <a:pt x="1544" y="6960"/>
                      <a:pt x="1540" y="6964"/>
                      <a:pt x="1535" y="6964"/>
                    </a:cubicBezTo>
                    <a:cubicBezTo>
                      <a:pt x="1527" y="6964"/>
                      <a:pt x="1517" y="6954"/>
                      <a:pt x="1498" y="6917"/>
                    </a:cubicBezTo>
                    <a:cubicBezTo>
                      <a:pt x="1492" y="6906"/>
                      <a:pt x="1486" y="6902"/>
                      <a:pt x="1480" y="6902"/>
                    </a:cubicBezTo>
                    <a:cubicBezTo>
                      <a:pt x="1461" y="6902"/>
                      <a:pt x="1448" y="6957"/>
                      <a:pt x="1448" y="6957"/>
                    </a:cubicBezTo>
                    <a:cubicBezTo>
                      <a:pt x="1448" y="6957"/>
                      <a:pt x="1429" y="6996"/>
                      <a:pt x="1399" y="7016"/>
                    </a:cubicBezTo>
                    <a:cubicBezTo>
                      <a:pt x="1379" y="7036"/>
                      <a:pt x="1458" y="7046"/>
                      <a:pt x="1488" y="7046"/>
                    </a:cubicBezTo>
                    <a:cubicBezTo>
                      <a:pt x="1508" y="7056"/>
                      <a:pt x="1478" y="7076"/>
                      <a:pt x="1498" y="7096"/>
                    </a:cubicBezTo>
                    <a:cubicBezTo>
                      <a:pt x="1502" y="7099"/>
                      <a:pt x="1507" y="7101"/>
                      <a:pt x="1512" y="7101"/>
                    </a:cubicBezTo>
                    <a:cubicBezTo>
                      <a:pt x="1533" y="7101"/>
                      <a:pt x="1563" y="7074"/>
                      <a:pt x="1587" y="7066"/>
                    </a:cubicBezTo>
                    <a:cubicBezTo>
                      <a:pt x="1600" y="7063"/>
                      <a:pt x="1610" y="7060"/>
                      <a:pt x="1619" y="7060"/>
                    </a:cubicBezTo>
                    <a:cubicBezTo>
                      <a:pt x="1636" y="7060"/>
                      <a:pt x="1647" y="7069"/>
                      <a:pt x="1667" y="7096"/>
                    </a:cubicBezTo>
                    <a:cubicBezTo>
                      <a:pt x="1691" y="7128"/>
                      <a:pt x="1676" y="7160"/>
                      <a:pt x="1642" y="7160"/>
                    </a:cubicBezTo>
                    <a:cubicBezTo>
                      <a:pt x="1635" y="7160"/>
                      <a:pt x="1626" y="7159"/>
                      <a:pt x="1617" y="7155"/>
                    </a:cubicBezTo>
                    <a:cubicBezTo>
                      <a:pt x="1609" y="7151"/>
                      <a:pt x="1604" y="7150"/>
                      <a:pt x="1600" y="7150"/>
                    </a:cubicBezTo>
                    <a:cubicBezTo>
                      <a:pt x="1584" y="7150"/>
                      <a:pt x="1597" y="7177"/>
                      <a:pt x="1597" y="7185"/>
                    </a:cubicBezTo>
                    <a:cubicBezTo>
                      <a:pt x="1597" y="7205"/>
                      <a:pt x="1627" y="7195"/>
                      <a:pt x="1686" y="7234"/>
                    </a:cubicBezTo>
                    <a:cubicBezTo>
                      <a:pt x="1719" y="7261"/>
                      <a:pt x="1708" y="7283"/>
                      <a:pt x="1686" y="7283"/>
                    </a:cubicBezTo>
                    <a:cubicBezTo>
                      <a:pt x="1674" y="7283"/>
                      <a:pt x="1660" y="7277"/>
                      <a:pt x="1647" y="7264"/>
                    </a:cubicBezTo>
                    <a:cubicBezTo>
                      <a:pt x="1632" y="7253"/>
                      <a:pt x="1620" y="7252"/>
                      <a:pt x="1609" y="7252"/>
                    </a:cubicBezTo>
                    <a:cubicBezTo>
                      <a:pt x="1605" y="7252"/>
                      <a:pt x="1602" y="7252"/>
                      <a:pt x="1598" y="7252"/>
                    </a:cubicBezTo>
                    <a:cubicBezTo>
                      <a:pt x="1585" y="7252"/>
                      <a:pt x="1572" y="7249"/>
                      <a:pt x="1558" y="7224"/>
                    </a:cubicBezTo>
                    <a:cubicBezTo>
                      <a:pt x="1542" y="7198"/>
                      <a:pt x="1529" y="7186"/>
                      <a:pt x="1522" y="7186"/>
                    </a:cubicBezTo>
                    <a:cubicBezTo>
                      <a:pt x="1515" y="7186"/>
                      <a:pt x="1513" y="7196"/>
                      <a:pt x="1518" y="7215"/>
                    </a:cubicBezTo>
                    <a:cubicBezTo>
                      <a:pt x="1522" y="7232"/>
                      <a:pt x="1519" y="7240"/>
                      <a:pt x="1511" y="7240"/>
                    </a:cubicBezTo>
                    <a:cubicBezTo>
                      <a:pt x="1502" y="7240"/>
                      <a:pt x="1485" y="7227"/>
                      <a:pt x="1468" y="7205"/>
                    </a:cubicBezTo>
                    <a:cubicBezTo>
                      <a:pt x="1448" y="7165"/>
                      <a:pt x="1458" y="7135"/>
                      <a:pt x="1419" y="7125"/>
                    </a:cubicBezTo>
                    <a:cubicBezTo>
                      <a:pt x="1415" y="7123"/>
                      <a:pt x="1413" y="7122"/>
                      <a:pt x="1411" y="7122"/>
                    </a:cubicBezTo>
                    <a:cubicBezTo>
                      <a:pt x="1395" y="7122"/>
                      <a:pt x="1419" y="7187"/>
                      <a:pt x="1419" y="7205"/>
                    </a:cubicBezTo>
                    <a:cubicBezTo>
                      <a:pt x="1419" y="7224"/>
                      <a:pt x="1409" y="7234"/>
                      <a:pt x="1448" y="7244"/>
                    </a:cubicBezTo>
                    <a:cubicBezTo>
                      <a:pt x="1488" y="7254"/>
                      <a:pt x="1468" y="7294"/>
                      <a:pt x="1498" y="7334"/>
                    </a:cubicBezTo>
                    <a:cubicBezTo>
                      <a:pt x="1503" y="7344"/>
                      <a:pt x="1508" y="7348"/>
                      <a:pt x="1512" y="7348"/>
                    </a:cubicBezTo>
                    <a:cubicBezTo>
                      <a:pt x="1524" y="7348"/>
                      <a:pt x="1536" y="7313"/>
                      <a:pt x="1558" y="7284"/>
                    </a:cubicBezTo>
                    <a:cubicBezTo>
                      <a:pt x="1560" y="7280"/>
                      <a:pt x="1562" y="7278"/>
                      <a:pt x="1565" y="7278"/>
                    </a:cubicBezTo>
                    <a:cubicBezTo>
                      <a:pt x="1580" y="7278"/>
                      <a:pt x="1589" y="7356"/>
                      <a:pt x="1597" y="7373"/>
                    </a:cubicBezTo>
                    <a:cubicBezTo>
                      <a:pt x="1617" y="7393"/>
                      <a:pt x="1627" y="7363"/>
                      <a:pt x="1667" y="7433"/>
                    </a:cubicBezTo>
                    <a:cubicBezTo>
                      <a:pt x="1689" y="7491"/>
                      <a:pt x="1656" y="7507"/>
                      <a:pt x="1634" y="7507"/>
                    </a:cubicBezTo>
                    <a:cubicBezTo>
                      <a:pt x="1626" y="7507"/>
                      <a:pt x="1620" y="7505"/>
                      <a:pt x="1617" y="7502"/>
                    </a:cubicBezTo>
                    <a:cubicBezTo>
                      <a:pt x="1607" y="7502"/>
                      <a:pt x="1617" y="7413"/>
                      <a:pt x="1587" y="7403"/>
                    </a:cubicBezTo>
                    <a:cubicBezTo>
                      <a:pt x="1584" y="7402"/>
                      <a:pt x="1581" y="7401"/>
                      <a:pt x="1578" y="7401"/>
                    </a:cubicBezTo>
                    <a:cubicBezTo>
                      <a:pt x="1554" y="7401"/>
                      <a:pt x="1542" y="7438"/>
                      <a:pt x="1577" y="7482"/>
                    </a:cubicBezTo>
                    <a:cubicBezTo>
                      <a:pt x="1608" y="7521"/>
                      <a:pt x="1609" y="7535"/>
                      <a:pt x="1599" y="7535"/>
                    </a:cubicBezTo>
                    <a:cubicBezTo>
                      <a:pt x="1596" y="7535"/>
                      <a:pt x="1592" y="7534"/>
                      <a:pt x="1587" y="7532"/>
                    </a:cubicBezTo>
                    <a:cubicBezTo>
                      <a:pt x="1585" y="7531"/>
                      <a:pt x="1583" y="7531"/>
                      <a:pt x="1582" y="7531"/>
                    </a:cubicBezTo>
                    <a:cubicBezTo>
                      <a:pt x="1559" y="7531"/>
                      <a:pt x="1568" y="7591"/>
                      <a:pt x="1577" y="7591"/>
                    </a:cubicBezTo>
                    <a:cubicBezTo>
                      <a:pt x="1587" y="7591"/>
                      <a:pt x="1617" y="7542"/>
                      <a:pt x="1637" y="7542"/>
                    </a:cubicBezTo>
                    <a:cubicBezTo>
                      <a:pt x="1657" y="7552"/>
                      <a:pt x="1667" y="7571"/>
                      <a:pt x="1677" y="7621"/>
                    </a:cubicBezTo>
                    <a:cubicBezTo>
                      <a:pt x="1677" y="7621"/>
                      <a:pt x="1686" y="7621"/>
                      <a:pt x="1686" y="7631"/>
                    </a:cubicBezTo>
                    <a:cubicBezTo>
                      <a:pt x="1690" y="7647"/>
                      <a:pt x="1695" y="7650"/>
                      <a:pt x="1701" y="7650"/>
                    </a:cubicBezTo>
                    <a:cubicBezTo>
                      <a:pt x="1706" y="7650"/>
                      <a:pt x="1712" y="7647"/>
                      <a:pt x="1717" y="7647"/>
                    </a:cubicBezTo>
                    <a:cubicBezTo>
                      <a:pt x="1725" y="7647"/>
                      <a:pt x="1732" y="7653"/>
                      <a:pt x="1736" y="7681"/>
                    </a:cubicBezTo>
                    <a:lnTo>
                      <a:pt x="1746" y="7681"/>
                    </a:lnTo>
                    <a:cubicBezTo>
                      <a:pt x="1750" y="7717"/>
                      <a:pt x="1732" y="7730"/>
                      <a:pt x="1709" y="7730"/>
                    </a:cubicBezTo>
                    <a:cubicBezTo>
                      <a:pt x="1681" y="7730"/>
                      <a:pt x="1648" y="7712"/>
                      <a:pt x="1637" y="7690"/>
                    </a:cubicBezTo>
                    <a:cubicBezTo>
                      <a:pt x="1627" y="7676"/>
                      <a:pt x="1632" y="7676"/>
                      <a:pt x="1634" y="7676"/>
                    </a:cubicBezTo>
                    <a:cubicBezTo>
                      <a:pt x="1637" y="7676"/>
                      <a:pt x="1637" y="7676"/>
                      <a:pt x="1617" y="7661"/>
                    </a:cubicBezTo>
                    <a:cubicBezTo>
                      <a:pt x="1613" y="7658"/>
                      <a:pt x="1610" y="7657"/>
                      <a:pt x="1608" y="7657"/>
                    </a:cubicBezTo>
                    <a:cubicBezTo>
                      <a:pt x="1593" y="7657"/>
                      <a:pt x="1610" y="7707"/>
                      <a:pt x="1627" y="7750"/>
                    </a:cubicBezTo>
                    <a:cubicBezTo>
                      <a:pt x="1627" y="7760"/>
                      <a:pt x="1627" y="7770"/>
                      <a:pt x="1637" y="7780"/>
                    </a:cubicBezTo>
                    <a:cubicBezTo>
                      <a:pt x="1637" y="7790"/>
                      <a:pt x="1637" y="7790"/>
                      <a:pt x="1637" y="7800"/>
                    </a:cubicBezTo>
                    <a:cubicBezTo>
                      <a:pt x="1642" y="7809"/>
                      <a:pt x="1644" y="7814"/>
                      <a:pt x="1643" y="7814"/>
                    </a:cubicBezTo>
                    <a:cubicBezTo>
                      <a:pt x="1642" y="7814"/>
                      <a:pt x="1637" y="7809"/>
                      <a:pt x="1627" y="7800"/>
                    </a:cubicBezTo>
                    <a:cubicBezTo>
                      <a:pt x="1587" y="7770"/>
                      <a:pt x="1607" y="7730"/>
                      <a:pt x="1587" y="7690"/>
                    </a:cubicBezTo>
                    <a:cubicBezTo>
                      <a:pt x="1584" y="7679"/>
                      <a:pt x="1580" y="7674"/>
                      <a:pt x="1574" y="7674"/>
                    </a:cubicBezTo>
                    <a:cubicBezTo>
                      <a:pt x="1562" y="7674"/>
                      <a:pt x="1545" y="7702"/>
                      <a:pt x="1538" y="7730"/>
                    </a:cubicBezTo>
                    <a:cubicBezTo>
                      <a:pt x="1538" y="7760"/>
                      <a:pt x="1558" y="7730"/>
                      <a:pt x="1577" y="7780"/>
                    </a:cubicBezTo>
                    <a:cubicBezTo>
                      <a:pt x="1596" y="7811"/>
                      <a:pt x="1619" y="7854"/>
                      <a:pt x="1611" y="7854"/>
                    </a:cubicBezTo>
                    <a:cubicBezTo>
                      <a:pt x="1606" y="7854"/>
                      <a:pt x="1590" y="7840"/>
                      <a:pt x="1558" y="7800"/>
                    </a:cubicBezTo>
                    <a:cubicBezTo>
                      <a:pt x="1528" y="7780"/>
                      <a:pt x="1538" y="7760"/>
                      <a:pt x="1528" y="7750"/>
                    </a:cubicBezTo>
                    <a:cubicBezTo>
                      <a:pt x="1526" y="7749"/>
                      <a:pt x="1525" y="7748"/>
                      <a:pt x="1523" y="7748"/>
                    </a:cubicBezTo>
                    <a:cubicBezTo>
                      <a:pt x="1513" y="7748"/>
                      <a:pt x="1499" y="7773"/>
                      <a:pt x="1508" y="7790"/>
                    </a:cubicBezTo>
                    <a:cubicBezTo>
                      <a:pt x="1518" y="7800"/>
                      <a:pt x="1518" y="7800"/>
                      <a:pt x="1538" y="7819"/>
                    </a:cubicBezTo>
                    <a:cubicBezTo>
                      <a:pt x="1558" y="7839"/>
                      <a:pt x="1567" y="7829"/>
                      <a:pt x="1597" y="7869"/>
                    </a:cubicBezTo>
                    <a:cubicBezTo>
                      <a:pt x="1608" y="7884"/>
                      <a:pt x="1618" y="7889"/>
                      <a:pt x="1628" y="7889"/>
                    </a:cubicBezTo>
                    <a:cubicBezTo>
                      <a:pt x="1643" y="7889"/>
                      <a:pt x="1658" y="7875"/>
                      <a:pt x="1677" y="7869"/>
                    </a:cubicBezTo>
                    <a:cubicBezTo>
                      <a:pt x="1683" y="7866"/>
                      <a:pt x="1687" y="7864"/>
                      <a:pt x="1689" y="7864"/>
                    </a:cubicBezTo>
                    <a:cubicBezTo>
                      <a:pt x="1699" y="7864"/>
                      <a:pt x="1660" y="7903"/>
                      <a:pt x="1677" y="7928"/>
                    </a:cubicBezTo>
                    <a:cubicBezTo>
                      <a:pt x="1677" y="7928"/>
                      <a:pt x="1686" y="7938"/>
                      <a:pt x="1696" y="7938"/>
                    </a:cubicBezTo>
                    <a:cubicBezTo>
                      <a:pt x="1716" y="7938"/>
                      <a:pt x="1766" y="7919"/>
                      <a:pt x="1766" y="7919"/>
                    </a:cubicBezTo>
                    <a:cubicBezTo>
                      <a:pt x="1766" y="7919"/>
                      <a:pt x="1776" y="7948"/>
                      <a:pt x="1766" y="7948"/>
                    </a:cubicBezTo>
                    <a:cubicBezTo>
                      <a:pt x="1756" y="7948"/>
                      <a:pt x="1746" y="7948"/>
                      <a:pt x="1736" y="7978"/>
                    </a:cubicBezTo>
                    <a:cubicBezTo>
                      <a:pt x="1736" y="7990"/>
                      <a:pt x="1739" y="7994"/>
                      <a:pt x="1744" y="7994"/>
                    </a:cubicBezTo>
                    <a:cubicBezTo>
                      <a:pt x="1748" y="7994"/>
                      <a:pt x="1752" y="7992"/>
                      <a:pt x="1756" y="7988"/>
                    </a:cubicBezTo>
                    <a:lnTo>
                      <a:pt x="1805" y="7988"/>
                    </a:lnTo>
                    <a:cubicBezTo>
                      <a:pt x="1825" y="7988"/>
                      <a:pt x="1815" y="7998"/>
                      <a:pt x="1815" y="8028"/>
                    </a:cubicBezTo>
                    <a:cubicBezTo>
                      <a:pt x="1815" y="8038"/>
                      <a:pt x="1815" y="8038"/>
                      <a:pt x="1815" y="8038"/>
                    </a:cubicBezTo>
                    <a:cubicBezTo>
                      <a:pt x="1810" y="8038"/>
                      <a:pt x="1803" y="8035"/>
                      <a:pt x="1794" y="8035"/>
                    </a:cubicBezTo>
                    <a:cubicBezTo>
                      <a:pt x="1786" y="8035"/>
                      <a:pt x="1776" y="8038"/>
                      <a:pt x="1766" y="8047"/>
                    </a:cubicBezTo>
                    <a:cubicBezTo>
                      <a:pt x="1746" y="8057"/>
                      <a:pt x="1766" y="8057"/>
                      <a:pt x="1786" y="8077"/>
                    </a:cubicBezTo>
                    <a:cubicBezTo>
                      <a:pt x="1786" y="8087"/>
                      <a:pt x="1786" y="8097"/>
                      <a:pt x="1786" y="8107"/>
                    </a:cubicBezTo>
                    <a:cubicBezTo>
                      <a:pt x="1786" y="8129"/>
                      <a:pt x="1782" y="8137"/>
                      <a:pt x="1776" y="8137"/>
                    </a:cubicBezTo>
                    <a:cubicBezTo>
                      <a:pt x="1768" y="8137"/>
                      <a:pt x="1757" y="8124"/>
                      <a:pt x="1746" y="8107"/>
                    </a:cubicBezTo>
                    <a:cubicBezTo>
                      <a:pt x="1736" y="8087"/>
                      <a:pt x="1716" y="8077"/>
                      <a:pt x="1706" y="8057"/>
                    </a:cubicBezTo>
                    <a:cubicBezTo>
                      <a:pt x="1706" y="8057"/>
                      <a:pt x="1706" y="8057"/>
                      <a:pt x="1706" y="8047"/>
                    </a:cubicBezTo>
                    <a:cubicBezTo>
                      <a:pt x="1696" y="8018"/>
                      <a:pt x="1686" y="7998"/>
                      <a:pt x="1677" y="7998"/>
                    </a:cubicBezTo>
                    <a:cubicBezTo>
                      <a:pt x="1657" y="8008"/>
                      <a:pt x="1657" y="8018"/>
                      <a:pt x="1677" y="8067"/>
                    </a:cubicBezTo>
                    <a:cubicBezTo>
                      <a:pt x="1677" y="8077"/>
                      <a:pt x="1677" y="8077"/>
                      <a:pt x="1686" y="8087"/>
                    </a:cubicBezTo>
                    <a:cubicBezTo>
                      <a:pt x="1686" y="8107"/>
                      <a:pt x="1686" y="8107"/>
                      <a:pt x="1677" y="8127"/>
                    </a:cubicBezTo>
                    <a:cubicBezTo>
                      <a:pt x="1677" y="8130"/>
                      <a:pt x="1675" y="8131"/>
                      <a:pt x="1674" y="8131"/>
                    </a:cubicBezTo>
                    <a:cubicBezTo>
                      <a:pt x="1671" y="8131"/>
                      <a:pt x="1667" y="8127"/>
                      <a:pt x="1667" y="8127"/>
                    </a:cubicBezTo>
                    <a:cubicBezTo>
                      <a:pt x="1657" y="8107"/>
                      <a:pt x="1657" y="8077"/>
                      <a:pt x="1647" y="8057"/>
                    </a:cubicBezTo>
                    <a:cubicBezTo>
                      <a:pt x="1647" y="8038"/>
                      <a:pt x="1627" y="8038"/>
                      <a:pt x="1597" y="8018"/>
                    </a:cubicBezTo>
                    <a:cubicBezTo>
                      <a:pt x="1595" y="8017"/>
                      <a:pt x="1594" y="8016"/>
                      <a:pt x="1593" y="8016"/>
                    </a:cubicBezTo>
                    <a:cubicBezTo>
                      <a:pt x="1579" y="8016"/>
                      <a:pt x="1587" y="8060"/>
                      <a:pt x="1587" y="8087"/>
                    </a:cubicBezTo>
                    <a:cubicBezTo>
                      <a:pt x="1587" y="8117"/>
                      <a:pt x="1597" y="8097"/>
                      <a:pt x="1607" y="8147"/>
                    </a:cubicBezTo>
                    <a:cubicBezTo>
                      <a:pt x="1607" y="8158"/>
                      <a:pt x="1607" y="8163"/>
                      <a:pt x="1605" y="8163"/>
                    </a:cubicBezTo>
                    <a:cubicBezTo>
                      <a:pt x="1604" y="8163"/>
                      <a:pt x="1601" y="8161"/>
                      <a:pt x="1597" y="8156"/>
                    </a:cubicBezTo>
                    <a:cubicBezTo>
                      <a:pt x="1587" y="8147"/>
                      <a:pt x="1577" y="8117"/>
                      <a:pt x="1567" y="8097"/>
                    </a:cubicBezTo>
                    <a:cubicBezTo>
                      <a:pt x="1559" y="8077"/>
                      <a:pt x="1558" y="8071"/>
                      <a:pt x="1556" y="8071"/>
                    </a:cubicBezTo>
                    <a:cubicBezTo>
                      <a:pt x="1553" y="8071"/>
                      <a:pt x="1549" y="8079"/>
                      <a:pt x="1533" y="8079"/>
                    </a:cubicBezTo>
                    <a:cubicBezTo>
                      <a:pt x="1529" y="8079"/>
                      <a:pt x="1524" y="8078"/>
                      <a:pt x="1518" y="8077"/>
                    </a:cubicBezTo>
                    <a:cubicBezTo>
                      <a:pt x="1468" y="8077"/>
                      <a:pt x="1508" y="8097"/>
                      <a:pt x="1538" y="8127"/>
                    </a:cubicBezTo>
                    <a:cubicBezTo>
                      <a:pt x="1558" y="8153"/>
                      <a:pt x="1555" y="8162"/>
                      <a:pt x="1546" y="8162"/>
                    </a:cubicBezTo>
                    <a:cubicBezTo>
                      <a:pt x="1541" y="8162"/>
                      <a:pt x="1534" y="8160"/>
                      <a:pt x="1528" y="8156"/>
                    </a:cubicBezTo>
                    <a:cubicBezTo>
                      <a:pt x="1498" y="8156"/>
                      <a:pt x="1518" y="8156"/>
                      <a:pt x="1478" y="8147"/>
                    </a:cubicBezTo>
                    <a:cubicBezTo>
                      <a:pt x="1474" y="8144"/>
                      <a:pt x="1470" y="8143"/>
                      <a:pt x="1467" y="8143"/>
                    </a:cubicBezTo>
                    <a:cubicBezTo>
                      <a:pt x="1445" y="8143"/>
                      <a:pt x="1468" y="8206"/>
                      <a:pt x="1468" y="8206"/>
                    </a:cubicBezTo>
                    <a:cubicBezTo>
                      <a:pt x="1468" y="8206"/>
                      <a:pt x="1487" y="8219"/>
                      <a:pt x="1505" y="8219"/>
                    </a:cubicBezTo>
                    <a:cubicBezTo>
                      <a:pt x="1510" y="8219"/>
                      <a:pt x="1514" y="8218"/>
                      <a:pt x="1518" y="8216"/>
                    </a:cubicBezTo>
                    <a:cubicBezTo>
                      <a:pt x="1543" y="8216"/>
                      <a:pt x="1547" y="8182"/>
                      <a:pt x="1565" y="8182"/>
                    </a:cubicBezTo>
                    <a:cubicBezTo>
                      <a:pt x="1568" y="8182"/>
                      <a:pt x="1572" y="8183"/>
                      <a:pt x="1577" y="8186"/>
                    </a:cubicBezTo>
                    <a:cubicBezTo>
                      <a:pt x="1577" y="8186"/>
                      <a:pt x="1577" y="8196"/>
                      <a:pt x="1587" y="8196"/>
                    </a:cubicBezTo>
                    <a:cubicBezTo>
                      <a:pt x="1597" y="8206"/>
                      <a:pt x="1607" y="8216"/>
                      <a:pt x="1607" y="8226"/>
                    </a:cubicBezTo>
                    <a:cubicBezTo>
                      <a:pt x="1610" y="8228"/>
                      <a:pt x="1611" y="8229"/>
                      <a:pt x="1613" y="8229"/>
                    </a:cubicBezTo>
                    <a:cubicBezTo>
                      <a:pt x="1615" y="8229"/>
                      <a:pt x="1616" y="8228"/>
                      <a:pt x="1618" y="8228"/>
                    </a:cubicBezTo>
                    <a:cubicBezTo>
                      <a:pt x="1622" y="8228"/>
                      <a:pt x="1627" y="8231"/>
                      <a:pt x="1637" y="8246"/>
                    </a:cubicBezTo>
                    <a:cubicBezTo>
                      <a:pt x="1645" y="8254"/>
                      <a:pt x="1650" y="8259"/>
                      <a:pt x="1653" y="8259"/>
                    </a:cubicBezTo>
                    <a:cubicBezTo>
                      <a:pt x="1658" y="8259"/>
                      <a:pt x="1661" y="8249"/>
                      <a:pt x="1667" y="8226"/>
                    </a:cubicBezTo>
                    <a:cubicBezTo>
                      <a:pt x="1669" y="8218"/>
                      <a:pt x="1675" y="8215"/>
                      <a:pt x="1681" y="8215"/>
                    </a:cubicBezTo>
                    <a:cubicBezTo>
                      <a:pt x="1701" y="8215"/>
                      <a:pt x="1731" y="8238"/>
                      <a:pt x="1746" y="8246"/>
                    </a:cubicBezTo>
                    <a:cubicBezTo>
                      <a:pt x="1756" y="8256"/>
                      <a:pt x="1736" y="8266"/>
                      <a:pt x="1726" y="8285"/>
                    </a:cubicBezTo>
                    <a:cubicBezTo>
                      <a:pt x="1716" y="8295"/>
                      <a:pt x="1716" y="8295"/>
                      <a:pt x="1716" y="8305"/>
                    </a:cubicBezTo>
                    <a:lnTo>
                      <a:pt x="1736" y="8305"/>
                    </a:lnTo>
                    <a:cubicBezTo>
                      <a:pt x="1749" y="8305"/>
                      <a:pt x="1758" y="8301"/>
                      <a:pt x="1768" y="8301"/>
                    </a:cubicBezTo>
                    <a:cubicBezTo>
                      <a:pt x="1773" y="8301"/>
                      <a:pt x="1779" y="8302"/>
                      <a:pt x="1786" y="8305"/>
                    </a:cubicBezTo>
                    <a:lnTo>
                      <a:pt x="1795" y="8305"/>
                    </a:lnTo>
                    <a:cubicBezTo>
                      <a:pt x="1795" y="8315"/>
                      <a:pt x="1805" y="8315"/>
                      <a:pt x="1805" y="8325"/>
                    </a:cubicBezTo>
                    <a:cubicBezTo>
                      <a:pt x="1805" y="8325"/>
                      <a:pt x="1805" y="8335"/>
                      <a:pt x="1815" y="8345"/>
                    </a:cubicBezTo>
                    <a:cubicBezTo>
                      <a:pt x="1815" y="8345"/>
                      <a:pt x="1815" y="8355"/>
                      <a:pt x="1815" y="8355"/>
                    </a:cubicBezTo>
                    <a:cubicBezTo>
                      <a:pt x="1835" y="8365"/>
                      <a:pt x="1805" y="8404"/>
                      <a:pt x="1795" y="8414"/>
                    </a:cubicBezTo>
                    <a:cubicBezTo>
                      <a:pt x="1786" y="8414"/>
                      <a:pt x="1776" y="8404"/>
                      <a:pt x="1756" y="8375"/>
                    </a:cubicBezTo>
                    <a:cubicBezTo>
                      <a:pt x="1756" y="8375"/>
                      <a:pt x="1756" y="8365"/>
                      <a:pt x="1756" y="8365"/>
                    </a:cubicBezTo>
                    <a:cubicBezTo>
                      <a:pt x="1745" y="8348"/>
                      <a:pt x="1737" y="8341"/>
                      <a:pt x="1730" y="8341"/>
                    </a:cubicBezTo>
                    <a:cubicBezTo>
                      <a:pt x="1725" y="8341"/>
                      <a:pt x="1721" y="8346"/>
                      <a:pt x="1716" y="8355"/>
                    </a:cubicBezTo>
                    <a:cubicBezTo>
                      <a:pt x="1716" y="8355"/>
                      <a:pt x="1726" y="8365"/>
                      <a:pt x="1736" y="8375"/>
                    </a:cubicBezTo>
                    <a:cubicBezTo>
                      <a:pt x="1736" y="8385"/>
                      <a:pt x="1746" y="8385"/>
                      <a:pt x="1746" y="8394"/>
                    </a:cubicBezTo>
                    <a:cubicBezTo>
                      <a:pt x="1756" y="8404"/>
                      <a:pt x="1776" y="8444"/>
                      <a:pt x="1756" y="8464"/>
                    </a:cubicBezTo>
                    <a:cubicBezTo>
                      <a:pt x="1746" y="8474"/>
                      <a:pt x="1738" y="8479"/>
                      <a:pt x="1734" y="8479"/>
                    </a:cubicBezTo>
                    <a:cubicBezTo>
                      <a:pt x="1729" y="8479"/>
                      <a:pt x="1726" y="8474"/>
                      <a:pt x="1726" y="8464"/>
                    </a:cubicBezTo>
                    <a:cubicBezTo>
                      <a:pt x="1726" y="8448"/>
                      <a:pt x="1707" y="8419"/>
                      <a:pt x="1694" y="8419"/>
                    </a:cubicBezTo>
                    <a:cubicBezTo>
                      <a:pt x="1691" y="8419"/>
                      <a:pt x="1688" y="8420"/>
                      <a:pt x="1686" y="8424"/>
                    </a:cubicBezTo>
                    <a:cubicBezTo>
                      <a:pt x="1681" y="8429"/>
                      <a:pt x="1677" y="8432"/>
                      <a:pt x="1672" y="8432"/>
                    </a:cubicBezTo>
                    <a:cubicBezTo>
                      <a:pt x="1667" y="8432"/>
                      <a:pt x="1662" y="8429"/>
                      <a:pt x="1657" y="8424"/>
                    </a:cubicBezTo>
                    <a:cubicBezTo>
                      <a:pt x="1637" y="8414"/>
                      <a:pt x="1627" y="8394"/>
                      <a:pt x="1627" y="8385"/>
                    </a:cubicBezTo>
                    <a:cubicBezTo>
                      <a:pt x="1618" y="8366"/>
                      <a:pt x="1576" y="8324"/>
                      <a:pt x="1539" y="8324"/>
                    </a:cubicBezTo>
                    <a:cubicBezTo>
                      <a:pt x="1535" y="8324"/>
                      <a:pt x="1531" y="8324"/>
                      <a:pt x="1528" y="8325"/>
                    </a:cubicBezTo>
                    <a:cubicBezTo>
                      <a:pt x="1498" y="8335"/>
                      <a:pt x="1558" y="8375"/>
                      <a:pt x="1577" y="8404"/>
                    </a:cubicBezTo>
                    <a:cubicBezTo>
                      <a:pt x="1577" y="8404"/>
                      <a:pt x="1577" y="8414"/>
                      <a:pt x="1577" y="8414"/>
                    </a:cubicBezTo>
                    <a:cubicBezTo>
                      <a:pt x="1577" y="8424"/>
                      <a:pt x="1567" y="8434"/>
                      <a:pt x="1558" y="8444"/>
                    </a:cubicBezTo>
                    <a:cubicBezTo>
                      <a:pt x="1551" y="8451"/>
                      <a:pt x="1539" y="8458"/>
                      <a:pt x="1525" y="8458"/>
                    </a:cubicBezTo>
                    <a:cubicBezTo>
                      <a:pt x="1520" y="8458"/>
                      <a:pt x="1514" y="8457"/>
                      <a:pt x="1508" y="8454"/>
                    </a:cubicBezTo>
                    <a:cubicBezTo>
                      <a:pt x="1505" y="8448"/>
                      <a:pt x="1502" y="8446"/>
                      <a:pt x="1499" y="8446"/>
                    </a:cubicBezTo>
                    <a:cubicBezTo>
                      <a:pt x="1493" y="8446"/>
                      <a:pt x="1488" y="8460"/>
                      <a:pt x="1488" y="8474"/>
                    </a:cubicBezTo>
                    <a:cubicBezTo>
                      <a:pt x="1488" y="8484"/>
                      <a:pt x="1498" y="8504"/>
                      <a:pt x="1498" y="8513"/>
                    </a:cubicBezTo>
                    <a:cubicBezTo>
                      <a:pt x="1500" y="8517"/>
                      <a:pt x="1503" y="8519"/>
                      <a:pt x="1506" y="8519"/>
                    </a:cubicBezTo>
                    <a:cubicBezTo>
                      <a:pt x="1520" y="8519"/>
                      <a:pt x="1544" y="8494"/>
                      <a:pt x="1567" y="8494"/>
                    </a:cubicBezTo>
                    <a:cubicBezTo>
                      <a:pt x="1597" y="8494"/>
                      <a:pt x="1607" y="8444"/>
                      <a:pt x="1627" y="8444"/>
                    </a:cubicBezTo>
                    <a:cubicBezTo>
                      <a:pt x="1629" y="8443"/>
                      <a:pt x="1630" y="8443"/>
                      <a:pt x="1631" y="8443"/>
                    </a:cubicBezTo>
                    <a:cubicBezTo>
                      <a:pt x="1645" y="8443"/>
                      <a:pt x="1637" y="8488"/>
                      <a:pt x="1637" y="8533"/>
                    </a:cubicBezTo>
                    <a:cubicBezTo>
                      <a:pt x="1637" y="8553"/>
                      <a:pt x="1647" y="8553"/>
                      <a:pt x="1677" y="8553"/>
                    </a:cubicBezTo>
                    <a:cubicBezTo>
                      <a:pt x="1686" y="8543"/>
                      <a:pt x="1696" y="8543"/>
                      <a:pt x="1706" y="8543"/>
                    </a:cubicBezTo>
                    <a:lnTo>
                      <a:pt x="1716" y="8543"/>
                    </a:lnTo>
                    <a:cubicBezTo>
                      <a:pt x="1740" y="8535"/>
                      <a:pt x="1758" y="8521"/>
                      <a:pt x="1779" y="8521"/>
                    </a:cubicBezTo>
                    <a:cubicBezTo>
                      <a:pt x="1784" y="8521"/>
                      <a:pt x="1790" y="8521"/>
                      <a:pt x="1795" y="8523"/>
                    </a:cubicBezTo>
                    <a:cubicBezTo>
                      <a:pt x="1795" y="8523"/>
                      <a:pt x="1805" y="8513"/>
                      <a:pt x="1805" y="8513"/>
                    </a:cubicBezTo>
                    <a:cubicBezTo>
                      <a:pt x="1825" y="8523"/>
                      <a:pt x="1845" y="8543"/>
                      <a:pt x="1855" y="8563"/>
                    </a:cubicBezTo>
                    <a:cubicBezTo>
                      <a:pt x="1865" y="8573"/>
                      <a:pt x="1875" y="8593"/>
                      <a:pt x="1855" y="8593"/>
                    </a:cubicBezTo>
                    <a:cubicBezTo>
                      <a:pt x="1825" y="8593"/>
                      <a:pt x="1786" y="8623"/>
                      <a:pt x="1786" y="8662"/>
                    </a:cubicBezTo>
                    <a:cubicBezTo>
                      <a:pt x="1793" y="8669"/>
                      <a:pt x="1795" y="8676"/>
                      <a:pt x="1792" y="8676"/>
                    </a:cubicBezTo>
                    <a:cubicBezTo>
                      <a:pt x="1791" y="8676"/>
                      <a:pt x="1788" y="8675"/>
                      <a:pt x="1786" y="8672"/>
                    </a:cubicBezTo>
                    <a:cubicBezTo>
                      <a:pt x="1777" y="8664"/>
                      <a:pt x="1762" y="8628"/>
                      <a:pt x="1746" y="8628"/>
                    </a:cubicBezTo>
                    <a:cubicBezTo>
                      <a:pt x="1743" y="8628"/>
                      <a:pt x="1739" y="8629"/>
                      <a:pt x="1736" y="8632"/>
                    </a:cubicBezTo>
                    <a:cubicBezTo>
                      <a:pt x="1736" y="8652"/>
                      <a:pt x="1736" y="8672"/>
                      <a:pt x="1726" y="8682"/>
                    </a:cubicBezTo>
                    <a:lnTo>
                      <a:pt x="1776" y="8692"/>
                    </a:lnTo>
                    <a:cubicBezTo>
                      <a:pt x="1766" y="8692"/>
                      <a:pt x="1766" y="8692"/>
                      <a:pt x="1766" y="8702"/>
                    </a:cubicBezTo>
                    <a:cubicBezTo>
                      <a:pt x="1761" y="8704"/>
                      <a:pt x="1758" y="8705"/>
                      <a:pt x="1755" y="8705"/>
                    </a:cubicBezTo>
                    <a:cubicBezTo>
                      <a:pt x="1753" y="8705"/>
                      <a:pt x="1751" y="8704"/>
                      <a:pt x="1750" y="8704"/>
                    </a:cubicBezTo>
                    <a:cubicBezTo>
                      <a:pt x="1746" y="8704"/>
                      <a:pt x="1741" y="8707"/>
                      <a:pt x="1726" y="8722"/>
                    </a:cubicBezTo>
                    <a:cubicBezTo>
                      <a:pt x="1716" y="8732"/>
                      <a:pt x="1716" y="8732"/>
                      <a:pt x="1706" y="8732"/>
                    </a:cubicBezTo>
                    <a:cubicBezTo>
                      <a:pt x="1677" y="8732"/>
                      <a:pt x="1667" y="8722"/>
                      <a:pt x="1657" y="8692"/>
                    </a:cubicBezTo>
                    <a:cubicBezTo>
                      <a:pt x="1647" y="8702"/>
                      <a:pt x="1627" y="8702"/>
                      <a:pt x="1617" y="8702"/>
                    </a:cubicBezTo>
                    <a:cubicBezTo>
                      <a:pt x="1607" y="8722"/>
                      <a:pt x="1607" y="8742"/>
                      <a:pt x="1607" y="8751"/>
                    </a:cubicBezTo>
                    <a:cubicBezTo>
                      <a:pt x="1617" y="8761"/>
                      <a:pt x="1627" y="8771"/>
                      <a:pt x="1617" y="8771"/>
                    </a:cubicBezTo>
                    <a:cubicBezTo>
                      <a:pt x="1617" y="8781"/>
                      <a:pt x="1617" y="8781"/>
                      <a:pt x="1597" y="8781"/>
                    </a:cubicBezTo>
                    <a:cubicBezTo>
                      <a:pt x="1587" y="8781"/>
                      <a:pt x="1587" y="8781"/>
                      <a:pt x="1587" y="8771"/>
                    </a:cubicBezTo>
                    <a:cubicBezTo>
                      <a:pt x="1558" y="8771"/>
                      <a:pt x="1508" y="8771"/>
                      <a:pt x="1508" y="8781"/>
                    </a:cubicBezTo>
                    <a:cubicBezTo>
                      <a:pt x="1498" y="8791"/>
                      <a:pt x="1498" y="8811"/>
                      <a:pt x="1478" y="8821"/>
                    </a:cubicBezTo>
                    <a:cubicBezTo>
                      <a:pt x="1458" y="8831"/>
                      <a:pt x="1498" y="8870"/>
                      <a:pt x="1508" y="8880"/>
                    </a:cubicBezTo>
                    <a:cubicBezTo>
                      <a:pt x="1518" y="8880"/>
                      <a:pt x="1528" y="8870"/>
                      <a:pt x="1567" y="8841"/>
                    </a:cubicBezTo>
                    <a:cubicBezTo>
                      <a:pt x="1584" y="8819"/>
                      <a:pt x="1594" y="8812"/>
                      <a:pt x="1602" y="8812"/>
                    </a:cubicBezTo>
                    <a:cubicBezTo>
                      <a:pt x="1608" y="8812"/>
                      <a:pt x="1613" y="8816"/>
                      <a:pt x="1617" y="8821"/>
                    </a:cubicBezTo>
                    <a:cubicBezTo>
                      <a:pt x="1627" y="8831"/>
                      <a:pt x="1587" y="8851"/>
                      <a:pt x="1577" y="8860"/>
                    </a:cubicBezTo>
                    <a:cubicBezTo>
                      <a:pt x="1567" y="8870"/>
                      <a:pt x="1538" y="8910"/>
                      <a:pt x="1558" y="8930"/>
                    </a:cubicBezTo>
                    <a:cubicBezTo>
                      <a:pt x="1572" y="8935"/>
                      <a:pt x="1585" y="8937"/>
                      <a:pt x="1593" y="8937"/>
                    </a:cubicBezTo>
                    <a:cubicBezTo>
                      <a:pt x="1602" y="8937"/>
                      <a:pt x="1607" y="8935"/>
                      <a:pt x="1607" y="8930"/>
                    </a:cubicBezTo>
                    <a:cubicBezTo>
                      <a:pt x="1607" y="8914"/>
                      <a:pt x="1627" y="8885"/>
                      <a:pt x="1645" y="8885"/>
                    </a:cubicBezTo>
                    <a:cubicBezTo>
                      <a:pt x="1649" y="8885"/>
                      <a:pt x="1653" y="8886"/>
                      <a:pt x="1657" y="8890"/>
                    </a:cubicBezTo>
                    <a:cubicBezTo>
                      <a:pt x="1660" y="8894"/>
                      <a:pt x="1666" y="8896"/>
                      <a:pt x="1672" y="8896"/>
                    </a:cubicBezTo>
                    <a:cubicBezTo>
                      <a:pt x="1697" y="8896"/>
                      <a:pt x="1738" y="8867"/>
                      <a:pt x="1746" y="8851"/>
                    </a:cubicBezTo>
                    <a:cubicBezTo>
                      <a:pt x="1746" y="8833"/>
                      <a:pt x="1809" y="8799"/>
                      <a:pt x="1858" y="8799"/>
                    </a:cubicBezTo>
                    <a:cubicBezTo>
                      <a:pt x="1864" y="8799"/>
                      <a:pt x="1869" y="8800"/>
                      <a:pt x="1875" y="8801"/>
                    </a:cubicBezTo>
                    <a:cubicBezTo>
                      <a:pt x="1914" y="8811"/>
                      <a:pt x="1835" y="8851"/>
                      <a:pt x="1815" y="8870"/>
                    </a:cubicBezTo>
                    <a:cubicBezTo>
                      <a:pt x="1798" y="8888"/>
                      <a:pt x="1851" y="8922"/>
                      <a:pt x="1891" y="8922"/>
                    </a:cubicBezTo>
                    <a:cubicBezTo>
                      <a:pt x="1896" y="8922"/>
                      <a:pt x="1900" y="8921"/>
                      <a:pt x="1905" y="8920"/>
                    </a:cubicBezTo>
                    <a:cubicBezTo>
                      <a:pt x="1909" y="8917"/>
                      <a:pt x="1913" y="8915"/>
                      <a:pt x="1917" y="8915"/>
                    </a:cubicBezTo>
                    <a:cubicBezTo>
                      <a:pt x="1934" y="8915"/>
                      <a:pt x="1933" y="8953"/>
                      <a:pt x="1924" y="8970"/>
                    </a:cubicBezTo>
                    <a:cubicBezTo>
                      <a:pt x="1919" y="8975"/>
                      <a:pt x="1913" y="8976"/>
                      <a:pt x="1905" y="8976"/>
                    </a:cubicBezTo>
                    <a:cubicBezTo>
                      <a:pt x="1881" y="8976"/>
                      <a:pt x="1848" y="8960"/>
                      <a:pt x="1825" y="8960"/>
                    </a:cubicBezTo>
                    <a:cubicBezTo>
                      <a:pt x="1786" y="8950"/>
                      <a:pt x="1766" y="8910"/>
                      <a:pt x="1736" y="8910"/>
                    </a:cubicBezTo>
                    <a:cubicBezTo>
                      <a:pt x="1734" y="8909"/>
                      <a:pt x="1733" y="8909"/>
                      <a:pt x="1731" y="8909"/>
                    </a:cubicBezTo>
                    <a:cubicBezTo>
                      <a:pt x="1718" y="8909"/>
                      <a:pt x="1726" y="8953"/>
                      <a:pt x="1726" y="8989"/>
                    </a:cubicBezTo>
                    <a:cubicBezTo>
                      <a:pt x="1726" y="9007"/>
                      <a:pt x="1712" y="9013"/>
                      <a:pt x="1693" y="9013"/>
                    </a:cubicBezTo>
                    <a:cubicBezTo>
                      <a:pt x="1669" y="9013"/>
                      <a:pt x="1639" y="9005"/>
                      <a:pt x="1617" y="8999"/>
                    </a:cubicBezTo>
                    <a:cubicBezTo>
                      <a:pt x="1575" y="8999"/>
                      <a:pt x="1547" y="8977"/>
                      <a:pt x="1508" y="8977"/>
                    </a:cubicBezTo>
                    <a:cubicBezTo>
                      <a:pt x="1502" y="8977"/>
                      <a:pt x="1495" y="8978"/>
                      <a:pt x="1488" y="8979"/>
                    </a:cubicBezTo>
                    <a:cubicBezTo>
                      <a:pt x="1439" y="8989"/>
                      <a:pt x="1379" y="9049"/>
                      <a:pt x="1419" y="9049"/>
                    </a:cubicBezTo>
                    <a:cubicBezTo>
                      <a:pt x="1458" y="9059"/>
                      <a:pt x="1528" y="9079"/>
                      <a:pt x="1518" y="9118"/>
                    </a:cubicBezTo>
                    <a:cubicBezTo>
                      <a:pt x="1514" y="9128"/>
                      <a:pt x="1513" y="9131"/>
                      <a:pt x="1514" y="9131"/>
                    </a:cubicBezTo>
                    <a:cubicBezTo>
                      <a:pt x="1518" y="9131"/>
                      <a:pt x="1546" y="9090"/>
                      <a:pt x="1565" y="9090"/>
                    </a:cubicBezTo>
                    <a:cubicBezTo>
                      <a:pt x="1570" y="9090"/>
                      <a:pt x="1574" y="9092"/>
                      <a:pt x="1577" y="9098"/>
                    </a:cubicBezTo>
                    <a:cubicBezTo>
                      <a:pt x="1607" y="9128"/>
                      <a:pt x="1587" y="9188"/>
                      <a:pt x="1637" y="9188"/>
                    </a:cubicBezTo>
                    <a:cubicBezTo>
                      <a:pt x="1686" y="9188"/>
                      <a:pt x="1696" y="9168"/>
                      <a:pt x="1716" y="9118"/>
                    </a:cubicBezTo>
                    <a:cubicBezTo>
                      <a:pt x="1718" y="9114"/>
                      <a:pt x="1721" y="9112"/>
                      <a:pt x="1724" y="9112"/>
                    </a:cubicBezTo>
                    <a:cubicBezTo>
                      <a:pt x="1734" y="9112"/>
                      <a:pt x="1748" y="9137"/>
                      <a:pt x="1756" y="9168"/>
                    </a:cubicBezTo>
                    <a:cubicBezTo>
                      <a:pt x="1756" y="9178"/>
                      <a:pt x="1756" y="9188"/>
                      <a:pt x="1766" y="9188"/>
                    </a:cubicBezTo>
                    <a:cubicBezTo>
                      <a:pt x="1766" y="9208"/>
                      <a:pt x="1776" y="9217"/>
                      <a:pt x="1776" y="9227"/>
                    </a:cubicBezTo>
                    <a:cubicBezTo>
                      <a:pt x="1776" y="9232"/>
                      <a:pt x="1777" y="9234"/>
                      <a:pt x="1779" y="9234"/>
                    </a:cubicBezTo>
                    <a:cubicBezTo>
                      <a:pt x="1790" y="9234"/>
                      <a:pt x="1828" y="9175"/>
                      <a:pt x="1845" y="9158"/>
                    </a:cubicBezTo>
                    <a:lnTo>
                      <a:pt x="1865" y="9158"/>
                    </a:lnTo>
                    <a:cubicBezTo>
                      <a:pt x="1865" y="9168"/>
                      <a:pt x="1865" y="9198"/>
                      <a:pt x="1885" y="9208"/>
                    </a:cubicBezTo>
                    <a:cubicBezTo>
                      <a:pt x="1894" y="9217"/>
                      <a:pt x="1903" y="9224"/>
                      <a:pt x="1915" y="9224"/>
                    </a:cubicBezTo>
                    <a:cubicBezTo>
                      <a:pt x="1929" y="9224"/>
                      <a:pt x="1947" y="9214"/>
                      <a:pt x="1974" y="9188"/>
                    </a:cubicBezTo>
                    <a:lnTo>
                      <a:pt x="2123" y="9198"/>
                    </a:lnTo>
                    <a:cubicBezTo>
                      <a:pt x="2123" y="9198"/>
                      <a:pt x="2123" y="9208"/>
                      <a:pt x="2123" y="9208"/>
                    </a:cubicBezTo>
                    <a:cubicBezTo>
                      <a:pt x="2133" y="9217"/>
                      <a:pt x="2133" y="9217"/>
                      <a:pt x="2133" y="9217"/>
                    </a:cubicBezTo>
                    <a:cubicBezTo>
                      <a:pt x="2133" y="9217"/>
                      <a:pt x="2143" y="9237"/>
                      <a:pt x="2162" y="9267"/>
                    </a:cubicBezTo>
                    <a:cubicBezTo>
                      <a:pt x="2182" y="9277"/>
                      <a:pt x="2192" y="9297"/>
                      <a:pt x="2212" y="9307"/>
                    </a:cubicBezTo>
                    <a:cubicBezTo>
                      <a:pt x="2222" y="9317"/>
                      <a:pt x="2222" y="9317"/>
                      <a:pt x="2232" y="9327"/>
                    </a:cubicBezTo>
                    <a:cubicBezTo>
                      <a:pt x="2252" y="9346"/>
                      <a:pt x="2242" y="9356"/>
                      <a:pt x="2222" y="9366"/>
                    </a:cubicBezTo>
                    <a:cubicBezTo>
                      <a:pt x="2172" y="9386"/>
                      <a:pt x="2073" y="9396"/>
                      <a:pt x="2033" y="9396"/>
                    </a:cubicBezTo>
                    <a:cubicBezTo>
                      <a:pt x="1974" y="9406"/>
                      <a:pt x="2053" y="9455"/>
                      <a:pt x="2004" y="9495"/>
                    </a:cubicBezTo>
                    <a:cubicBezTo>
                      <a:pt x="1997" y="9502"/>
                      <a:pt x="1989" y="9504"/>
                      <a:pt x="1980" y="9504"/>
                    </a:cubicBezTo>
                    <a:cubicBezTo>
                      <a:pt x="1935" y="9504"/>
                      <a:pt x="1860" y="9434"/>
                      <a:pt x="1786" y="9426"/>
                    </a:cubicBezTo>
                    <a:cubicBezTo>
                      <a:pt x="1759" y="9419"/>
                      <a:pt x="1738" y="9415"/>
                      <a:pt x="1719" y="9415"/>
                    </a:cubicBezTo>
                    <a:cubicBezTo>
                      <a:pt x="1682" y="9415"/>
                      <a:pt x="1653" y="9432"/>
                      <a:pt x="1607" y="9485"/>
                    </a:cubicBezTo>
                    <a:cubicBezTo>
                      <a:pt x="1550" y="9550"/>
                      <a:pt x="1586" y="9615"/>
                      <a:pt x="1661" y="9615"/>
                    </a:cubicBezTo>
                    <a:cubicBezTo>
                      <a:pt x="1677" y="9615"/>
                      <a:pt x="1696" y="9611"/>
                      <a:pt x="1716" y="9604"/>
                    </a:cubicBezTo>
                    <a:cubicBezTo>
                      <a:pt x="1735" y="9596"/>
                      <a:pt x="1749" y="9593"/>
                      <a:pt x="1759" y="9593"/>
                    </a:cubicBezTo>
                    <a:cubicBezTo>
                      <a:pt x="1802" y="9593"/>
                      <a:pt x="1778" y="9650"/>
                      <a:pt x="1786" y="9674"/>
                    </a:cubicBezTo>
                    <a:cubicBezTo>
                      <a:pt x="1786" y="9693"/>
                      <a:pt x="1706" y="9693"/>
                      <a:pt x="1577" y="9773"/>
                    </a:cubicBezTo>
                    <a:cubicBezTo>
                      <a:pt x="1489" y="9820"/>
                      <a:pt x="1522" y="9863"/>
                      <a:pt x="1577" y="9863"/>
                    </a:cubicBezTo>
                    <a:cubicBezTo>
                      <a:pt x="1602" y="9863"/>
                      <a:pt x="1632" y="9854"/>
                      <a:pt x="1657" y="9832"/>
                    </a:cubicBezTo>
                    <a:cubicBezTo>
                      <a:pt x="1691" y="9805"/>
                      <a:pt x="1722" y="9802"/>
                      <a:pt x="1750" y="9802"/>
                    </a:cubicBezTo>
                    <a:cubicBezTo>
                      <a:pt x="1758" y="9802"/>
                      <a:pt x="1765" y="9802"/>
                      <a:pt x="1773" y="9802"/>
                    </a:cubicBezTo>
                    <a:cubicBezTo>
                      <a:pt x="1808" y="9802"/>
                      <a:pt x="1840" y="9797"/>
                      <a:pt x="1875" y="9743"/>
                    </a:cubicBezTo>
                    <a:cubicBezTo>
                      <a:pt x="1911" y="9692"/>
                      <a:pt x="1936" y="9670"/>
                      <a:pt x="1949" y="9670"/>
                    </a:cubicBezTo>
                    <a:cubicBezTo>
                      <a:pt x="1962" y="9670"/>
                      <a:pt x="1964" y="9689"/>
                      <a:pt x="1954" y="9723"/>
                    </a:cubicBezTo>
                    <a:cubicBezTo>
                      <a:pt x="1941" y="9759"/>
                      <a:pt x="1950" y="9777"/>
                      <a:pt x="1970" y="9777"/>
                    </a:cubicBezTo>
                    <a:cubicBezTo>
                      <a:pt x="1995" y="9777"/>
                      <a:pt x="2035" y="9752"/>
                      <a:pt x="2073" y="9703"/>
                    </a:cubicBezTo>
                    <a:cubicBezTo>
                      <a:pt x="2113" y="9644"/>
                      <a:pt x="2113" y="9604"/>
                      <a:pt x="2133" y="9574"/>
                    </a:cubicBezTo>
                    <a:cubicBezTo>
                      <a:pt x="2143" y="9564"/>
                      <a:pt x="2162" y="9545"/>
                      <a:pt x="2182" y="9535"/>
                    </a:cubicBezTo>
                    <a:cubicBezTo>
                      <a:pt x="2188" y="9533"/>
                      <a:pt x="2193" y="9532"/>
                      <a:pt x="2197" y="9532"/>
                    </a:cubicBezTo>
                    <a:cubicBezTo>
                      <a:pt x="2236" y="9532"/>
                      <a:pt x="2211" y="9610"/>
                      <a:pt x="2202" y="9664"/>
                    </a:cubicBezTo>
                    <a:cubicBezTo>
                      <a:pt x="2202" y="9683"/>
                      <a:pt x="2202" y="9693"/>
                      <a:pt x="2202" y="9703"/>
                    </a:cubicBezTo>
                    <a:cubicBezTo>
                      <a:pt x="2202" y="9733"/>
                      <a:pt x="2212" y="9773"/>
                      <a:pt x="2123" y="9793"/>
                    </a:cubicBezTo>
                    <a:cubicBezTo>
                      <a:pt x="2033" y="9812"/>
                      <a:pt x="2063" y="9892"/>
                      <a:pt x="2004" y="9971"/>
                    </a:cubicBezTo>
                    <a:cubicBezTo>
                      <a:pt x="1991" y="9992"/>
                      <a:pt x="1981" y="10000"/>
                      <a:pt x="1971" y="10000"/>
                    </a:cubicBezTo>
                    <a:cubicBezTo>
                      <a:pt x="1945" y="10000"/>
                      <a:pt x="1926" y="9931"/>
                      <a:pt x="1875" y="9872"/>
                    </a:cubicBezTo>
                    <a:cubicBezTo>
                      <a:pt x="1864" y="9861"/>
                      <a:pt x="1855" y="9857"/>
                      <a:pt x="1847" y="9857"/>
                    </a:cubicBezTo>
                    <a:cubicBezTo>
                      <a:pt x="1802" y="9857"/>
                      <a:pt x="1791" y="9998"/>
                      <a:pt x="1766" y="10040"/>
                    </a:cubicBezTo>
                    <a:cubicBezTo>
                      <a:pt x="1736" y="10080"/>
                      <a:pt x="1696" y="10021"/>
                      <a:pt x="1617" y="10169"/>
                    </a:cubicBezTo>
                    <a:cubicBezTo>
                      <a:pt x="1554" y="10288"/>
                      <a:pt x="1641" y="10312"/>
                      <a:pt x="1695" y="10312"/>
                    </a:cubicBezTo>
                    <a:cubicBezTo>
                      <a:pt x="1708" y="10312"/>
                      <a:pt x="1720" y="10310"/>
                      <a:pt x="1726" y="10308"/>
                    </a:cubicBezTo>
                    <a:cubicBezTo>
                      <a:pt x="1746" y="10298"/>
                      <a:pt x="1736" y="10130"/>
                      <a:pt x="1795" y="10110"/>
                    </a:cubicBezTo>
                    <a:cubicBezTo>
                      <a:pt x="1804" y="10106"/>
                      <a:pt x="1813" y="10103"/>
                      <a:pt x="1821" y="10103"/>
                    </a:cubicBezTo>
                    <a:cubicBezTo>
                      <a:pt x="1869" y="10103"/>
                      <a:pt x="1900" y="10174"/>
                      <a:pt x="1815" y="10259"/>
                    </a:cubicBezTo>
                    <a:cubicBezTo>
                      <a:pt x="1738" y="10335"/>
                      <a:pt x="1739" y="10365"/>
                      <a:pt x="1771" y="10365"/>
                    </a:cubicBezTo>
                    <a:cubicBezTo>
                      <a:pt x="1780" y="10365"/>
                      <a:pt x="1792" y="10362"/>
                      <a:pt x="1805" y="10358"/>
                    </a:cubicBezTo>
                    <a:cubicBezTo>
                      <a:pt x="1809" y="10356"/>
                      <a:pt x="1813" y="10356"/>
                      <a:pt x="1816" y="10356"/>
                    </a:cubicBezTo>
                    <a:cubicBezTo>
                      <a:pt x="1862" y="10356"/>
                      <a:pt x="1843" y="10477"/>
                      <a:pt x="1815" y="10477"/>
                    </a:cubicBezTo>
                    <a:cubicBezTo>
                      <a:pt x="1796" y="10477"/>
                      <a:pt x="1724" y="10387"/>
                      <a:pt x="1674" y="10387"/>
                    </a:cubicBezTo>
                    <a:cubicBezTo>
                      <a:pt x="1671" y="10387"/>
                      <a:pt x="1669" y="10387"/>
                      <a:pt x="1667" y="10387"/>
                    </a:cubicBezTo>
                    <a:cubicBezTo>
                      <a:pt x="1617" y="10397"/>
                      <a:pt x="1607" y="10457"/>
                      <a:pt x="1577" y="10556"/>
                    </a:cubicBezTo>
                    <a:cubicBezTo>
                      <a:pt x="1566" y="10584"/>
                      <a:pt x="1554" y="10591"/>
                      <a:pt x="1540" y="10591"/>
                    </a:cubicBezTo>
                    <a:cubicBezTo>
                      <a:pt x="1524" y="10591"/>
                      <a:pt x="1507" y="10580"/>
                      <a:pt x="1491" y="10580"/>
                    </a:cubicBezTo>
                    <a:cubicBezTo>
                      <a:pt x="1472" y="10580"/>
                      <a:pt x="1454" y="10594"/>
                      <a:pt x="1439" y="10655"/>
                    </a:cubicBezTo>
                    <a:cubicBezTo>
                      <a:pt x="1420" y="10728"/>
                      <a:pt x="1458" y="10752"/>
                      <a:pt x="1509" y="10752"/>
                    </a:cubicBezTo>
                    <a:cubicBezTo>
                      <a:pt x="1570" y="10752"/>
                      <a:pt x="1650" y="10717"/>
                      <a:pt x="1677" y="10685"/>
                    </a:cubicBezTo>
                    <a:cubicBezTo>
                      <a:pt x="1696" y="10650"/>
                      <a:pt x="1686" y="10648"/>
                      <a:pt x="1681" y="10648"/>
                    </a:cubicBezTo>
                    <a:cubicBezTo>
                      <a:pt x="1681" y="10648"/>
                      <a:pt x="1680" y="10648"/>
                      <a:pt x="1680" y="10648"/>
                    </a:cubicBezTo>
                    <a:cubicBezTo>
                      <a:pt x="1678" y="10648"/>
                      <a:pt x="1683" y="10646"/>
                      <a:pt x="1716" y="10625"/>
                    </a:cubicBezTo>
                    <a:cubicBezTo>
                      <a:pt x="1731" y="10617"/>
                      <a:pt x="1742" y="10614"/>
                      <a:pt x="1750" y="10614"/>
                    </a:cubicBezTo>
                    <a:cubicBezTo>
                      <a:pt x="1792" y="10614"/>
                      <a:pt x="1756" y="10712"/>
                      <a:pt x="1706" y="10804"/>
                    </a:cubicBezTo>
                    <a:cubicBezTo>
                      <a:pt x="1671" y="10881"/>
                      <a:pt x="1656" y="10928"/>
                      <a:pt x="1675" y="10928"/>
                    </a:cubicBezTo>
                    <a:cubicBezTo>
                      <a:pt x="1682" y="10928"/>
                      <a:pt x="1696" y="10920"/>
                      <a:pt x="1716" y="10903"/>
                    </a:cubicBezTo>
                    <a:cubicBezTo>
                      <a:pt x="1795" y="10844"/>
                      <a:pt x="1766" y="10754"/>
                      <a:pt x="1795" y="10675"/>
                    </a:cubicBezTo>
                    <a:cubicBezTo>
                      <a:pt x="1804" y="10651"/>
                      <a:pt x="1817" y="10642"/>
                      <a:pt x="1830" y="10642"/>
                    </a:cubicBezTo>
                    <a:cubicBezTo>
                      <a:pt x="1861" y="10642"/>
                      <a:pt x="1898" y="10696"/>
                      <a:pt x="1905" y="10744"/>
                    </a:cubicBezTo>
                    <a:cubicBezTo>
                      <a:pt x="1924" y="10814"/>
                      <a:pt x="1865" y="10764"/>
                      <a:pt x="1815" y="10853"/>
                    </a:cubicBezTo>
                    <a:cubicBezTo>
                      <a:pt x="1777" y="10911"/>
                      <a:pt x="1726" y="10998"/>
                      <a:pt x="1751" y="10998"/>
                    </a:cubicBezTo>
                    <a:cubicBezTo>
                      <a:pt x="1765" y="10998"/>
                      <a:pt x="1802" y="10973"/>
                      <a:pt x="1875" y="10903"/>
                    </a:cubicBezTo>
                    <a:cubicBezTo>
                      <a:pt x="1934" y="10853"/>
                      <a:pt x="1924" y="10804"/>
                      <a:pt x="1944" y="10794"/>
                    </a:cubicBezTo>
                    <a:cubicBezTo>
                      <a:pt x="1946" y="10793"/>
                      <a:pt x="1949" y="10793"/>
                      <a:pt x="1951" y="10793"/>
                    </a:cubicBezTo>
                    <a:cubicBezTo>
                      <a:pt x="1980" y="10793"/>
                      <a:pt x="2012" y="10845"/>
                      <a:pt x="1994" y="10863"/>
                    </a:cubicBezTo>
                    <a:cubicBezTo>
                      <a:pt x="1964" y="10893"/>
                      <a:pt x="1954" y="10893"/>
                      <a:pt x="1914" y="10933"/>
                    </a:cubicBezTo>
                    <a:cubicBezTo>
                      <a:pt x="1875" y="10972"/>
                      <a:pt x="1855" y="10963"/>
                      <a:pt x="1776" y="11032"/>
                    </a:cubicBezTo>
                    <a:cubicBezTo>
                      <a:pt x="1744" y="11064"/>
                      <a:pt x="1720" y="11075"/>
                      <a:pt x="1697" y="11075"/>
                    </a:cubicBezTo>
                    <a:cubicBezTo>
                      <a:pt x="1663" y="11075"/>
                      <a:pt x="1631" y="11050"/>
                      <a:pt x="1577" y="11032"/>
                    </a:cubicBezTo>
                    <a:cubicBezTo>
                      <a:pt x="1563" y="11026"/>
                      <a:pt x="1555" y="11023"/>
                      <a:pt x="1550" y="11023"/>
                    </a:cubicBezTo>
                    <a:cubicBezTo>
                      <a:pt x="1528" y="11023"/>
                      <a:pt x="1622" y="11101"/>
                      <a:pt x="1597" y="11151"/>
                    </a:cubicBezTo>
                    <a:cubicBezTo>
                      <a:pt x="1591" y="11166"/>
                      <a:pt x="1571" y="11171"/>
                      <a:pt x="1545" y="11171"/>
                    </a:cubicBezTo>
                    <a:cubicBezTo>
                      <a:pt x="1483" y="11171"/>
                      <a:pt x="1389" y="11141"/>
                      <a:pt x="1389" y="11141"/>
                    </a:cubicBezTo>
                    <a:cubicBezTo>
                      <a:pt x="1389" y="11141"/>
                      <a:pt x="1359" y="11191"/>
                      <a:pt x="1379" y="11201"/>
                    </a:cubicBezTo>
                    <a:cubicBezTo>
                      <a:pt x="1384" y="11201"/>
                      <a:pt x="1390" y="11200"/>
                      <a:pt x="1395" y="11200"/>
                    </a:cubicBezTo>
                    <a:cubicBezTo>
                      <a:pt x="1413" y="11200"/>
                      <a:pt x="1434" y="11205"/>
                      <a:pt x="1448" y="11250"/>
                    </a:cubicBezTo>
                    <a:cubicBezTo>
                      <a:pt x="1457" y="11279"/>
                      <a:pt x="1450" y="11287"/>
                      <a:pt x="1433" y="11287"/>
                    </a:cubicBezTo>
                    <a:cubicBezTo>
                      <a:pt x="1409" y="11287"/>
                      <a:pt x="1366" y="11270"/>
                      <a:pt x="1320" y="11270"/>
                    </a:cubicBezTo>
                    <a:cubicBezTo>
                      <a:pt x="1240" y="11270"/>
                      <a:pt x="1270" y="11280"/>
                      <a:pt x="1260" y="11339"/>
                    </a:cubicBezTo>
                    <a:cubicBezTo>
                      <a:pt x="1256" y="11367"/>
                      <a:pt x="1265" y="11372"/>
                      <a:pt x="1280" y="11372"/>
                    </a:cubicBezTo>
                    <a:cubicBezTo>
                      <a:pt x="1291" y="11372"/>
                      <a:pt x="1306" y="11369"/>
                      <a:pt x="1322" y="11369"/>
                    </a:cubicBezTo>
                    <a:cubicBezTo>
                      <a:pt x="1340" y="11369"/>
                      <a:pt x="1360" y="11373"/>
                      <a:pt x="1379" y="11389"/>
                    </a:cubicBezTo>
                    <a:cubicBezTo>
                      <a:pt x="1439" y="11429"/>
                      <a:pt x="1329" y="11419"/>
                      <a:pt x="1329" y="11508"/>
                    </a:cubicBezTo>
                    <a:cubicBezTo>
                      <a:pt x="1329" y="11553"/>
                      <a:pt x="1342" y="11569"/>
                      <a:pt x="1359" y="11569"/>
                    </a:cubicBezTo>
                    <a:cubicBezTo>
                      <a:pt x="1379" y="11569"/>
                      <a:pt x="1407" y="11545"/>
                      <a:pt x="1429" y="11518"/>
                    </a:cubicBezTo>
                    <a:cubicBezTo>
                      <a:pt x="1468" y="11468"/>
                      <a:pt x="1498" y="11458"/>
                      <a:pt x="1528" y="11399"/>
                    </a:cubicBezTo>
                    <a:cubicBezTo>
                      <a:pt x="1546" y="11344"/>
                      <a:pt x="1556" y="11298"/>
                      <a:pt x="1588" y="11298"/>
                    </a:cubicBezTo>
                    <a:cubicBezTo>
                      <a:pt x="1591" y="11298"/>
                      <a:pt x="1594" y="11299"/>
                      <a:pt x="1597" y="11300"/>
                    </a:cubicBezTo>
                    <a:cubicBezTo>
                      <a:pt x="1647" y="11310"/>
                      <a:pt x="1637" y="11329"/>
                      <a:pt x="1597" y="11429"/>
                    </a:cubicBezTo>
                    <a:cubicBezTo>
                      <a:pt x="1558" y="11528"/>
                      <a:pt x="1558" y="11488"/>
                      <a:pt x="1587" y="11548"/>
                    </a:cubicBezTo>
                    <a:cubicBezTo>
                      <a:pt x="1592" y="11555"/>
                      <a:pt x="1597" y="11559"/>
                      <a:pt x="1601" y="11559"/>
                    </a:cubicBezTo>
                    <a:cubicBezTo>
                      <a:pt x="1626" y="11559"/>
                      <a:pt x="1648" y="11460"/>
                      <a:pt x="1657" y="11419"/>
                    </a:cubicBezTo>
                    <a:cubicBezTo>
                      <a:pt x="1667" y="11359"/>
                      <a:pt x="1706" y="11379"/>
                      <a:pt x="1766" y="11339"/>
                    </a:cubicBezTo>
                    <a:cubicBezTo>
                      <a:pt x="1775" y="11333"/>
                      <a:pt x="1781" y="11331"/>
                      <a:pt x="1787" y="11331"/>
                    </a:cubicBezTo>
                    <a:cubicBezTo>
                      <a:pt x="1817" y="11331"/>
                      <a:pt x="1795" y="11418"/>
                      <a:pt x="1795" y="11468"/>
                    </a:cubicBezTo>
                    <a:cubicBezTo>
                      <a:pt x="1795" y="11518"/>
                      <a:pt x="1786" y="11498"/>
                      <a:pt x="1766" y="11587"/>
                    </a:cubicBezTo>
                    <a:cubicBezTo>
                      <a:pt x="1760" y="11609"/>
                      <a:pt x="1760" y="11618"/>
                      <a:pt x="1764" y="11618"/>
                    </a:cubicBezTo>
                    <a:cubicBezTo>
                      <a:pt x="1773" y="11618"/>
                      <a:pt x="1809" y="11553"/>
                      <a:pt x="1845" y="11488"/>
                    </a:cubicBezTo>
                    <a:cubicBezTo>
                      <a:pt x="1863" y="11448"/>
                      <a:pt x="1867" y="11438"/>
                      <a:pt x="1876" y="11438"/>
                    </a:cubicBezTo>
                    <a:cubicBezTo>
                      <a:pt x="1886" y="11438"/>
                      <a:pt x="1902" y="11450"/>
                      <a:pt x="1948" y="11450"/>
                    </a:cubicBezTo>
                    <a:cubicBezTo>
                      <a:pt x="1955" y="11450"/>
                      <a:pt x="1964" y="11449"/>
                      <a:pt x="1974" y="11448"/>
                    </a:cubicBezTo>
                    <a:cubicBezTo>
                      <a:pt x="2083" y="11448"/>
                      <a:pt x="1974" y="11478"/>
                      <a:pt x="1914" y="11557"/>
                    </a:cubicBezTo>
                    <a:cubicBezTo>
                      <a:pt x="1876" y="11602"/>
                      <a:pt x="1875" y="11614"/>
                      <a:pt x="1895" y="11614"/>
                    </a:cubicBezTo>
                    <a:cubicBezTo>
                      <a:pt x="1906" y="11614"/>
                      <a:pt x="1923" y="11611"/>
                      <a:pt x="1944" y="11607"/>
                    </a:cubicBezTo>
                    <a:cubicBezTo>
                      <a:pt x="2004" y="11597"/>
                      <a:pt x="1954" y="11607"/>
                      <a:pt x="2053" y="11577"/>
                    </a:cubicBezTo>
                    <a:cubicBezTo>
                      <a:pt x="2062" y="11575"/>
                      <a:pt x="2070" y="11573"/>
                      <a:pt x="2076" y="11573"/>
                    </a:cubicBezTo>
                    <a:cubicBezTo>
                      <a:pt x="2140" y="11573"/>
                      <a:pt x="2083" y="11696"/>
                      <a:pt x="2083" y="11696"/>
                    </a:cubicBezTo>
                    <a:cubicBezTo>
                      <a:pt x="2083" y="11696"/>
                      <a:pt x="2032" y="11740"/>
                      <a:pt x="1980" y="11740"/>
                    </a:cubicBezTo>
                    <a:cubicBezTo>
                      <a:pt x="1971" y="11740"/>
                      <a:pt x="1963" y="11739"/>
                      <a:pt x="1954" y="11736"/>
                    </a:cubicBezTo>
                    <a:cubicBezTo>
                      <a:pt x="1904" y="11719"/>
                      <a:pt x="1896" y="11660"/>
                      <a:pt x="1853" y="11660"/>
                    </a:cubicBezTo>
                    <a:cubicBezTo>
                      <a:pt x="1845" y="11660"/>
                      <a:pt x="1836" y="11662"/>
                      <a:pt x="1825" y="11667"/>
                    </a:cubicBezTo>
                    <a:cubicBezTo>
                      <a:pt x="1756" y="11706"/>
                      <a:pt x="1766" y="11726"/>
                      <a:pt x="1746" y="11746"/>
                    </a:cubicBezTo>
                    <a:cubicBezTo>
                      <a:pt x="1741" y="11751"/>
                      <a:pt x="1738" y="11752"/>
                      <a:pt x="1734" y="11752"/>
                    </a:cubicBezTo>
                    <a:cubicBezTo>
                      <a:pt x="1730" y="11752"/>
                      <a:pt x="1726" y="11749"/>
                      <a:pt x="1721" y="11749"/>
                    </a:cubicBezTo>
                    <a:cubicBezTo>
                      <a:pt x="1714" y="11749"/>
                      <a:pt x="1704" y="11754"/>
                      <a:pt x="1686" y="11776"/>
                    </a:cubicBezTo>
                    <a:cubicBezTo>
                      <a:pt x="1670" y="11801"/>
                      <a:pt x="1660" y="11812"/>
                      <a:pt x="1652" y="11812"/>
                    </a:cubicBezTo>
                    <a:cubicBezTo>
                      <a:pt x="1642" y="11812"/>
                      <a:pt x="1634" y="11790"/>
                      <a:pt x="1617" y="11756"/>
                    </a:cubicBezTo>
                    <a:cubicBezTo>
                      <a:pt x="1608" y="11739"/>
                      <a:pt x="1593" y="11732"/>
                      <a:pt x="1575" y="11732"/>
                    </a:cubicBezTo>
                    <a:cubicBezTo>
                      <a:pt x="1529" y="11732"/>
                      <a:pt x="1464" y="11771"/>
                      <a:pt x="1429" y="11786"/>
                    </a:cubicBezTo>
                    <a:cubicBezTo>
                      <a:pt x="1379" y="11805"/>
                      <a:pt x="1518" y="11865"/>
                      <a:pt x="1508" y="11895"/>
                    </a:cubicBezTo>
                    <a:cubicBezTo>
                      <a:pt x="1503" y="11909"/>
                      <a:pt x="1503" y="11914"/>
                      <a:pt x="1497" y="11914"/>
                    </a:cubicBezTo>
                    <a:cubicBezTo>
                      <a:pt x="1491" y="11914"/>
                      <a:pt x="1478" y="11909"/>
                      <a:pt x="1448" y="11904"/>
                    </a:cubicBezTo>
                    <a:cubicBezTo>
                      <a:pt x="1424" y="11900"/>
                      <a:pt x="1391" y="11895"/>
                      <a:pt x="1364" y="11895"/>
                    </a:cubicBezTo>
                    <a:cubicBezTo>
                      <a:pt x="1337" y="11895"/>
                      <a:pt x="1315" y="11900"/>
                      <a:pt x="1310" y="11914"/>
                    </a:cubicBezTo>
                    <a:cubicBezTo>
                      <a:pt x="1300" y="11944"/>
                      <a:pt x="1290" y="11984"/>
                      <a:pt x="1260" y="12004"/>
                    </a:cubicBezTo>
                    <a:cubicBezTo>
                      <a:pt x="1230" y="12023"/>
                      <a:pt x="1290" y="12103"/>
                      <a:pt x="1320" y="12113"/>
                    </a:cubicBezTo>
                    <a:cubicBezTo>
                      <a:pt x="1323" y="12114"/>
                      <a:pt x="1326" y="12115"/>
                      <a:pt x="1329" y="12115"/>
                    </a:cubicBezTo>
                    <a:cubicBezTo>
                      <a:pt x="1346" y="12115"/>
                      <a:pt x="1367" y="12092"/>
                      <a:pt x="1409" y="12033"/>
                    </a:cubicBezTo>
                    <a:cubicBezTo>
                      <a:pt x="1436" y="11990"/>
                      <a:pt x="1455" y="11976"/>
                      <a:pt x="1469" y="11976"/>
                    </a:cubicBezTo>
                    <a:cubicBezTo>
                      <a:pt x="1480" y="11976"/>
                      <a:pt x="1489" y="11985"/>
                      <a:pt x="1498" y="11994"/>
                    </a:cubicBezTo>
                    <a:cubicBezTo>
                      <a:pt x="1508" y="12023"/>
                      <a:pt x="1448" y="12053"/>
                      <a:pt x="1429" y="12073"/>
                    </a:cubicBezTo>
                    <a:cubicBezTo>
                      <a:pt x="1409" y="12103"/>
                      <a:pt x="1359" y="12182"/>
                      <a:pt x="1409" y="12222"/>
                    </a:cubicBezTo>
                    <a:cubicBezTo>
                      <a:pt x="1429" y="12237"/>
                      <a:pt x="1448" y="12244"/>
                      <a:pt x="1463" y="12244"/>
                    </a:cubicBezTo>
                    <a:cubicBezTo>
                      <a:pt x="1478" y="12244"/>
                      <a:pt x="1488" y="12237"/>
                      <a:pt x="1488" y="12222"/>
                    </a:cubicBezTo>
                    <a:cubicBezTo>
                      <a:pt x="1488" y="12197"/>
                      <a:pt x="1522" y="12132"/>
                      <a:pt x="1550" y="12132"/>
                    </a:cubicBezTo>
                    <a:cubicBezTo>
                      <a:pt x="1556" y="12132"/>
                      <a:pt x="1562" y="12135"/>
                      <a:pt x="1567" y="12142"/>
                    </a:cubicBezTo>
                    <a:cubicBezTo>
                      <a:pt x="1573" y="12150"/>
                      <a:pt x="1582" y="12153"/>
                      <a:pt x="1592" y="12153"/>
                    </a:cubicBezTo>
                    <a:cubicBezTo>
                      <a:pt x="1635" y="12153"/>
                      <a:pt x="1708" y="12095"/>
                      <a:pt x="1716" y="12063"/>
                    </a:cubicBezTo>
                    <a:cubicBezTo>
                      <a:pt x="1725" y="12027"/>
                      <a:pt x="1831" y="11951"/>
                      <a:pt x="1910" y="11951"/>
                    </a:cubicBezTo>
                    <a:cubicBezTo>
                      <a:pt x="1918" y="11951"/>
                      <a:pt x="1927" y="11952"/>
                      <a:pt x="1934" y="11954"/>
                    </a:cubicBezTo>
                    <a:cubicBezTo>
                      <a:pt x="2014" y="11974"/>
                      <a:pt x="1865" y="12053"/>
                      <a:pt x="1835" y="12103"/>
                    </a:cubicBezTo>
                    <a:cubicBezTo>
                      <a:pt x="1802" y="12136"/>
                      <a:pt x="1878" y="12202"/>
                      <a:pt x="1944" y="12202"/>
                    </a:cubicBezTo>
                    <a:cubicBezTo>
                      <a:pt x="1958" y="12202"/>
                      <a:pt x="1972" y="12199"/>
                      <a:pt x="1984" y="12192"/>
                    </a:cubicBezTo>
                    <a:cubicBezTo>
                      <a:pt x="1993" y="12186"/>
                      <a:pt x="2000" y="12184"/>
                      <a:pt x="2006" y="12184"/>
                    </a:cubicBezTo>
                    <a:cubicBezTo>
                      <a:pt x="2040" y="12184"/>
                      <a:pt x="2031" y="12269"/>
                      <a:pt x="2014" y="12311"/>
                    </a:cubicBezTo>
                    <a:cubicBezTo>
                      <a:pt x="2009" y="12324"/>
                      <a:pt x="1999" y="12329"/>
                      <a:pt x="1986" y="12329"/>
                    </a:cubicBezTo>
                    <a:cubicBezTo>
                      <a:pt x="1950" y="12329"/>
                      <a:pt x="1889" y="12289"/>
                      <a:pt x="1845" y="12281"/>
                    </a:cubicBezTo>
                    <a:cubicBezTo>
                      <a:pt x="1786" y="12271"/>
                      <a:pt x="1756" y="12182"/>
                      <a:pt x="1706" y="12172"/>
                    </a:cubicBezTo>
                    <a:cubicBezTo>
                      <a:pt x="1657" y="12172"/>
                      <a:pt x="1696" y="12261"/>
                      <a:pt x="1696" y="12351"/>
                    </a:cubicBezTo>
                    <a:cubicBezTo>
                      <a:pt x="1696" y="12389"/>
                      <a:pt x="1674" y="12400"/>
                      <a:pt x="1643" y="12400"/>
                    </a:cubicBezTo>
                    <a:cubicBezTo>
                      <a:pt x="1602" y="12400"/>
                      <a:pt x="1543" y="12380"/>
                      <a:pt x="1498" y="12380"/>
                    </a:cubicBezTo>
                    <a:cubicBezTo>
                      <a:pt x="1430" y="12372"/>
                      <a:pt x="1391" y="12327"/>
                      <a:pt x="1325" y="12327"/>
                    </a:cubicBezTo>
                    <a:cubicBezTo>
                      <a:pt x="1314" y="12327"/>
                      <a:pt x="1302" y="12328"/>
                      <a:pt x="1290" y="12331"/>
                    </a:cubicBezTo>
                    <a:cubicBezTo>
                      <a:pt x="1201" y="12351"/>
                      <a:pt x="1101" y="12480"/>
                      <a:pt x="1171" y="12480"/>
                    </a:cubicBezTo>
                    <a:cubicBezTo>
                      <a:pt x="1230" y="12489"/>
                      <a:pt x="1349" y="12529"/>
                      <a:pt x="1329" y="12628"/>
                    </a:cubicBezTo>
                    <a:cubicBezTo>
                      <a:pt x="1326" y="12644"/>
                      <a:pt x="1326" y="12650"/>
                      <a:pt x="1328" y="12650"/>
                    </a:cubicBezTo>
                    <a:cubicBezTo>
                      <a:pt x="1337" y="12650"/>
                      <a:pt x="1385" y="12555"/>
                      <a:pt x="1419" y="12555"/>
                    </a:cubicBezTo>
                    <a:cubicBezTo>
                      <a:pt x="1426" y="12555"/>
                      <a:pt x="1433" y="12559"/>
                      <a:pt x="1439" y="12569"/>
                    </a:cubicBezTo>
                    <a:cubicBezTo>
                      <a:pt x="1488" y="12638"/>
                      <a:pt x="1448" y="12767"/>
                      <a:pt x="1538" y="12767"/>
                    </a:cubicBezTo>
                    <a:cubicBezTo>
                      <a:pt x="1627" y="12757"/>
                      <a:pt x="1647" y="12718"/>
                      <a:pt x="1677" y="12628"/>
                    </a:cubicBezTo>
                    <a:cubicBezTo>
                      <a:pt x="1681" y="12615"/>
                      <a:pt x="1686" y="12609"/>
                      <a:pt x="1691" y="12609"/>
                    </a:cubicBezTo>
                    <a:cubicBezTo>
                      <a:pt x="1721" y="12609"/>
                      <a:pt x="1757" y="12788"/>
                      <a:pt x="1766" y="12846"/>
                    </a:cubicBezTo>
                    <a:cubicBezTo>
                      <a:pt x="1766" y="12856"/>
                      <a:pt x="1768" y="12860"/>
                      <a:pt x="1772" y="12860"/>
                    </a:cubicBezTo>
                    <a:cubicBezTo>
                      <a:pt x="1793" y="12860"/>
                      <a:pt x="1861" y="12748"/>
                      <a:pt x="1895" y="12698"/>
                    </a:cubicBezTo>
                    <a:cubicBezTo>
                      <a:pt x="1900" y="12692"/>
                      <a:pt x="1909" y="12690"/>
                      <a:pt x="1919" y="12690"/>
                    </a:cubicBezTo>
                    <a:cubicBezTo>
                      <a:pt x="1947" y="12690"/>
                      <a:pt x="1988" y="12706"/>
                      <a:pt x="2024" y="12727"/>
                    </a:cubicBezTo>
                    <a:cubicBezTo>
                      <a:pt x="1954" y="12767"/>
                      <a:pt x="2043" y="12906"/>
                      <a:pt x="2103" y="12916"/>
                    </a:cubicBezTo>
                    <a:cubicBezTo>
                      <a:pt x="2108" y="12918"/>
                      <a:pt x="2113" y="12920"/>
                      <a:pt x="2119" y="12920"/>
                    </a:cubicBezTo>
                    <a:cubicBezTo>
                      <a:pt x="2156" y="12920"/>
                      <a:pt x="2201" y="12863"/>
                      <a:pt x="2262" y="12777"/>
                    </a:cubicBezTo>
                    <a:lnTo>
                      <a:pt x="2450" y="12787"/>
                    </a:lnTo>
                    <a:cubicBezTo>
                      <a:pt x="2450" y="12797"/>
                      <a:pt x="2450" y="12797"/>
                      <a:pt x="2450" y="12797"/>
                    </a:cubicBezTo>
                    <a:cubicBezTo>
                      <a:pt x="2410" y="12846"/>
                      <a:pt x="2351" y="13074"/>
                      <a:pt x="2460" y="13134"/>
                    </a:cubicBezTo>
                    <a:cubicBezTo>
                      <a:pt x="2477" y="13145"/>
                      <a:pt x="2491" y="13150"/>
                      <a:pt x="2502" y="13150"/>
                    </a:cubicBezTo>
                    <a:cubicBezTo>
                      <a:pt x="2560" y="13150"/>
                      <a:pt x="2539" y="13015"/>
                      <a:pt x="2539" y="12965"/>
                    </a:cubicBezTo>
                    <a:cubicBezTo>
                      <a:pt x="2539" y="12926"/>
                      <a:pt x="2589" y="12837"/>
                      <a:pt x="2648" y="12777"/>
                    </a:cubicBezTo>
                    <a:lnTo>
                      <a:pt x="2708" y="12777"/>
                    </a:lnTo>
                    <a:lnTo>
                      <a:pt x="2827" y="12757"/>
                    </a:lnTo>
                    <a:lnTo>
                      <a:pt x="2827" y="12757"/>
                    </a:lnTo>
                    <a:cubicBezTo>
                      <a:pt x="2817" y="12767"/>
                      <a:pt x="2817" y="12777"/>
                      <a:pt x="2817" y="12777"/>
                    </a:cubicBezTo>
                    <a:cubicBezTo>
                      <a:pt x="2837" y="12777"/>
                      <a:pt x="2876" y="12767"/>
                      <a:pt x="2906" y="12747"/>
                    </a:cubicBezTo>
                    <a:lnTo>
                      <a:pt x="2946" y="12737"/>
                    </a:lnTo>
                    <a:cubicBezTo>
                      <a:pt x="2946" y="12737"/>
                      <a:pt x="3132" y="12590"/>
                      <a:pt x="3202" y="12590"/>
                    </a:cubicBezTo>
                    <a:cubicBezTo>
                      <a:pt x="3211" y="12590"/>
                      <a:pt x="3219" y="12593"/>
                      <a:pt x="3223" y="12599"/>
                    </a:cubicBezTo>
                    <a:cubicBezTo>
                      <a:pt x="3257" y="12649"/>
                      <a:pt x="3333" y="12792"/>
                      <a:pt x="3356" y="12792"/>
                    </a:cubicBezTo>
                    <a:cubicBezTo>
                      <a:pt x="3360" y="12792"/>
                      <a:pt x="3362" y="12788"/>
                      <a:pt x="3362" y="12777"/>
                    </a:cubicBezTo>
                    <a:cubicBezTo>
                      <a:pt x="3369" y="12736"/>
                      <a:pt x="3390" y="12680"/>
                      <a:pt x="3416" y="12680"/>
                    </a:cubicBezTo>
                    <a:cubicBezTo>
                      <a:pt x="3427" y="12680"/>
                      <a:pt x="3439" y="12690"/>
                      <a:pt x="3451" y="12718"/>
                    </a:cubicBezTo>
                    <a:cubicBezTo>
                      <a:pt x="3481" y="12817"/>
                      <a:pt x="3551" y="12896"/>
                      <a:pt x="3640" y="12906"/>
                    </a:cubicBezTo>
                    <a:cubicBezTo>
                      <a:pt x="3643" y="12906"/>
                      <a:pt x="3646" y="12906"/>
                      <a:pt x="3648" y="12906"/>
                    </a:cubicBezTo>
                    <a:cubicBezTo>
                      <a:pt x="3720" y="12906"/>
                      <a:pt x="3601" y="12775"/>
                      <a:pt x="3640" y="12708"/>
                    </a:cubicBezTo>
                    <a:cubicBezTo>
                      <a:pt x="3657" y="12677"/>
                      <a:pt x="3692" y="12675"/>
                      <a:pt x="3723" y="12675"/>
                    </a:cubicBezTo>
                    <a:cubicBezTo>
                      <a:pt x="3728" y="12675"/>
                      <a:pt x="3732" y="12675"/>
                      <a:pt x="3736" y="12675"/>
                    </a:cubicBezTo>
                    <a:cubicBezTo>
                      <a:pt x="3771" y="12675"/>
                      <a:pt x="3798" y="12673"/>
                      <a:pt x="3788" y="12628"/>
                    </a:cubicBezTo>
                    <a:cubicBezTo>
                      <a:pt x="3769" y="12529"/>
                      <a:pt x="3858" y="12489"/>
                      <a:pt x="3917" y="12480"/>
                    </a:cubicBezTo>
                    <a:cubicBezTo>
                      <a:pt x="3987" y="12470"/>
                      <a:pt x="3888" y="12410"/>
                      <a:pt x="3798" y="12390"/>
                    </a:cubicBezTo>
                    <a:cubicBezTo>
                      <a:pt x="3777" y="12386"/>
                      <a:pt x="3759" y="12384"/>
                      <a:pt x="3743" y="12384"/>
                    </a:cubicBezTo>
                    <a:cubicBezTo>
                      <a:pt x="3692" y="12384"/>
                      <a:pt x="3660" y="12403"/>
                      <a:pt x="3600" y="12410"/>
                    </a:cubicBezTo>
                    <a:cubicBezTo>
                      <a:pt x="3558" y="12410"/>
                      <a:pt x="3528" y="12424"/>
                      <a:pt x="3508" y="12424"/>
                    </a:cubicBezTo>
                    <a:cubicBezTo>
                      <a:pt x="3490" y="12424"/>
                      <a:pt x="3481" y="12413"/>
                      <a:pt x="3481" y="12371"/>
                    </a:cubicBezTo>
                    <a:cubicBezTo>
                      <a:pt x="3481" y="12295"/>
                      <a:pt x="3428" y="12211"/>
                      <a:pt x="3380" y="12211"/>
                    </a:cubicBezTo>
                    <a:cubicBezTo>
                      <a:pt x="3377" y="12211"/>
                      <a:pt x="3375" y="12211"/>
                      <a:pt x="3372" y="12212"/>
                    </a:cubicBezTo>
                    <a:cubicBezTo>
                      <a:pt x="3322" y="12212"/>
                      <a:pt x="3303" y="12271"/>
                      <a:pt x="3243" y="12281"/>
                    </a:cubicBezTo>
                    <a:lnTo>
                      <a:pt x="3194" y="12281"/>
                    </a:lnTo>
                    <a:cubicBezTo>
                      <a:pt x="3194" y="12271"/>
                      <a:pt x="3194" y="12271"/>
                      <a:pt x="3203" y="12261"/>
                    </a:cubicBezTo>
                    <a:cubicBezTo>
                      <a:pt x="3233" y="12222"/>
                      <a:pt x="3243" y="12222"/>
                      <a:pt x="3263" y="12192"/>
                    </a:cubicBezTo>
                    <a:cubicBezTo>
                      <a:pt x="3283" y="12182"/>
                      <a:pt x="3273" y="12142"/>
                      <a:pt x="3253" y="12133"/>
                    </a:cubicBezTo>
                    <a:lnTo>
                      <a:pt x="3233" y="12133"/>
                    </a:lnTo>
                    <a:cubicBezTo>
                      <a:pt x="3233" y="12133"/>
                      <a:pt x="3223" y="12133"/>
                      <a:pt x="3223" y="12123"/>
                    </a:cubicBezTo>
                    <a:cubicBezTo>
                      <a:pt x="3203" y="12113"/>
                      <a:pt x="3184" y="12083"/>
                      <a:pt x="3164" y="12063"/>
                    </a:cubicBezTo>
                    <a:cubicBezTo>
                      <a:pt x="3144" y="12043"/>
                      <a:pt x="3134" y="12014"/>
                      <a:pt x="3144" y="12004"/>
                    </a:cubicBezTo>
                    <a:cubicBezTo>
                      <a:pt x="3154" y="12004"/>
                      <a:pt x="3154" y="11994"/>
                      <a:pt x="3164" y="11994"/>
                    </a:cubicBezTo>
                    <a:cubicBezTo>
                      <a:pt x="3190" y="11987"/>
                      <a:pt x="3222" y="11984"/>
                      <a:pt x="3253" y="11984"/>
                    </a:cubicBezTo>
                    <a:cubicBezTo>
                      <a:pt x="3316" y="11984"/>
                      <a:pt x="3375" y="11997"/>
                      <a:pt x="3382" y="12023"/>
                    </a:cubicBezTo>
                    <a:cubicBezTo>
                      <a:pt x="3390" y="12055"/>
                      <a:pt x="3460" y="12117"/>
                      <a:pt x="3503" y="12117"/>
                    </a:cubicBezTo>
                    <a:cubicBezTo>
                      <a:pt x="3515" y="12117"/>
                      <a:pt x="3524" y="12113"/>
                      <a:pt x="3531" y="12103"/>
                    </a:cubicBezTo>
                    <a:cubicBezTo>
                      <a:pt x="3535" y="12097"/>
                      <a:pt x="3540" y="12095"/>
                      <a:pt x="3545" y="12095"/>
                    </a:cubicBezTo>
                    <a:cubicBezTo>
                      <a:pt x="3576" y="12095"/>
                      <a:pt x="3620" y="12186"/>
                      <a:pt x="3620" y="12212"/>
                    </a:cubicBezTo>
                    <a:cubicBezTo>
                      <a:pt x="3620" y="12237"/>
                      <a:pt x="3613" y="12307"/>
                      <a:pt x="3642" y="12307"/>
                    </a:cubicBezTo>
                    <a:cubicBezTo>
                      <a:pt x="3647" y="12307"/>
                      <a:pt x="3653" y="12305"/>
                      <a:pt x="3660" y="12301"/>
                    </a:cubicBezTo>
                    <a:cubicBezTo>
                      <a:pt x="3699" y="12261"/>
                      <a:pt x="3679" y="12152"/>
                      <a:pt x="3660" y="12123"/>
                    </a:cubicBezTo>
                    <a:cubicBezTo>
                      <a:pt x="3640" y="12103"/>
                      <a:pt x="3600" y="12063"/>
                      <a:pt x="3610" y="12033"/>
                    </a:cubicBezTo>
                    <a:cubicBezTo>
                      <a:pt x="3619" y="12019"/>
                      <a:pt x="3629" y="12007"/>
                      <a:pt x="3642" y="12007"/>
                    </a:cubicBezTo>
                    <a:cubicBezTo>
                      <a:pt x="3656" y="12007"/>
                      <a:pt x="3673" y="12022"/>
                      <a:pt x="3699" y="12063"/>
                    </a:cubicBezTo>
                    <a:cubicBezTo>
                      <a:pt x="3755" y="12128"/>
                      <a:pt x="3785" y="12193"/>
                      <a:pt x="3804" y="12193"/>
                    </a:cubicBezTo>
                    <a:cubicBezTo>
                      <a:pt x="3806" y="12193"/>
                      <a:pt x="3807" y="12193"/>
                      <a:pt x="3808" y="12192"/>
                    </a:cubicBezTo>
                    <a:cubicBezTo>
                      <a:pt x="3838" y="12182"/>
                      <a:pt x="3878" y="12113"/>
                      <a:pt x="3848" y="12083"/>
                    </a:cubicBezTo>
                    <a:cubicBezTo>
                      <a:pt x="3818" y="12063"/>
                      <a:pt x="3739" y="11964"/>
                      <a:pt x="3729" y="11934"/>
                    </a:cubicBezTo>
                    <a:cubicBezTo>
                      <a:pt x="3721" y="11918"/>
                      <a:pt x="3700" y="11902"/>
                      <a:pt x="3665" y="11902"/>
                    </a:cubicBezTo>
                    <a:cubicBezTo>
                      <a:pt x="3657" y="11902"/>
                      <a:pt x="3649" y="11903"/>
                      <a:pt x="3640" y="11904"/>
                    </a:cubicBezTo>
                    <a:cubicBezTo>
                      <a:pt x="3604" y="11911"/>
                      <a:pt x="3582" y="11920"/>
                      <a:pt x="3569" y="11920"/>
                    </a:cubicBezTo>
                    <a:cubicBezTo>
                      <a:pt x="3560" y="11920"/>
                      <a:pt x="3554" y="11916"/>
                      <a:pt x="3551" y="11904"/>
                    </a:cubicBezTo>
                    <a:cubicBezTo>
                      <a:pt x="3541" y="11875"/>
                      <a:pt x="3600" y="11815"/>
                      <a:pt x="3551" y="11805"/>
                    </a:cubicBezTo>
                    <a:cubicBezTo>
                      <a:pt x="3518" y="11792"/>
                      <a:pt x="3499" y="11767"/>
                      <a:pt x="3481" y="11767"/>
                    </a:cubicBezTo>
                    <a:cubicBezTo>
                      <a:pt x="3471" y="11767"/>
                      <a:pt x="3462" y="11775"/>
                      <a:pt x="3451" y="11795"/>
                    </a:cubicBezTo>
                    <a:cubicBezTo>
                      <a:pt x="3433" y="11832"/>
                      <a:pt x="3422" y="11858"/>
                      <a:pt x="3407" y="11858"/>
                    </a:cubicBezTo>
                    <a:cubicBezTo>
                      <a:pt x="3398" y="11858"/>
                      <a:pt x="3387" y="11848"/>
                      <a:pt x="3372" y="11825"/>
                    </a:cubicBezTo>
                    <a:cubicBezTo>
                      <a:pt x="3322" y="11776"/>
                      <a:pt x="3313" y="11795"/>
                      <a:pt x="3293" y="11776"/>
                    </a:cubicBezTo>
                    <a:cubicBezTo>
                      <a:pt x="3273" y="11756"/>
                      <a:pt x="3382" y="11726"/>
                      <a:pt x="3313" y="11686"/>
                    </a:cubicBezTo>
                    <a:cubicBezTo>
                      <a:pt x="3281" y="11673"/>
                      <a:pt x="3262" y="11668"/>
                      <a:pt x="3245" y="11668"/>
                    </a:cubicBezTo>
                    <a:cubicBezTo>
                      <a:pt x="3224" y="11668"/>
                      <a:pt x="3206" y="11675"/>
                      <a:pt x="3174" y="11686"/>
                    </a:cubicBezTo>
                    <a:lnTo>
                      <a:pt x="3124" y="11686"/>
                    </a:lnTo>
                    <a:cubicBezTo>
                      <a:pt x="3114" y="11688"/>
                      <a:pt x="3105" y="11689"/>
                      <a:pt x="3096" y="11689"/>
                    </a:cubicBezTo>
                    <a:cubicBezTo>
                      <a:pt x="3060" y="11689"/>
                      <a:pt x="3035" y="11676"/>
                      <a:pt x="3035" y="11676"/>
                    </a:cubicBezTo>
                    <a:cubicBezTo>
                      <a:pt x="3035" y="11676"/>
                      <a:pt x="3005" y="11637"/>
                      <a:pt x="2975" y="11597"/>
                    </a:cubicBezTo>
                    <a:cubicBezTo>
                      <a:pt x="2960" y="11566"/>
                      <a:pt x="2950" y="11541"/>
                      <a:pt x="2971" y="11541"/>
                    </a:cubicBezTo>
                    <a:cubicBezTo>
                      <a:pt x="2976" y="11541"/>
                      <a:pt x="2984" y="11543"/>
                      <a:pt x="2995" y="11548"/>
                    </a:cubicBezTo>
                    <a:cubicBezTo>
                      <a:pt x="3005" y="11548"/>
                      <a:pt x="3015" y="11548"/>
                      <a:pt x="3025" y="11557"/>
                    </a:cubicBezTo>
                    <a:cubicBezTo>
                      <a:pt x="3035" y="11557"/>
                      <a:pt x="3055" y="11567"/>
                      <a:pt x="3065" y="11567"/>
                    </a:cubicBezTo>
                    <a:cubicBezTo>
                      <a:pt x="3094" y="11587"/>
                      <a:pt x="3094" y="11597"/>
                      <a:pt x="3134" y="11607"/>
                    </a:cubicBezTo>
                    <a:cubicBezTo>
                      <a:pt x="3154" y="11610"/>
                      <a:pt x="3172" y="11614"/>
                      <a:pt x="3184" y="11614"/>
                    </a:cubicBezTo>
                    <a:cubicBezTo>
                      <a:pt x="3209" y="11614"/>
                      <a:pt x="3213" y="11600"/>
                      <a:pt x="3174" y="11548"/>
                    </a:cubicBezTo>
                    <a:cubicBezTo>
                      <a:pt x="3154" y="11528"/>
                      <a:pt x="3134" y="11518"/>
                      <a:pt x="3114" y="11498"/>
                    </a:cubicBezTo>
                    <a:cubicBezTo>
                      <a:pt x="3104" y="11498"/>
                      <a:pt x="3094" y="11488"/>
                      <a:pt x="3094" y="11478"/>
                    </a:cubicBezTo>
                    <a:cubicBezTo>
                      <a:pt x="3065" y="11458"/>
                      <a:pt x="3055" y="11448"/>
                      <a:pt x="3114" y="11448"/>
                    </a:cubicBezTo>
                    <a:lnTo>
                      <a:pt x="3154" y="11448"/>
                    </a:lnTo>
                    <a:cubicBezTo>
                      <a:pt x="3182" y="11444"/>
                      <a:pt x="3195" y="11435"/>
                      <a:pt x="3204" y="11435"/>
                    </a:cubicBezTo>
                    <a:cubicBezTo>
                      <a:pt x="3215" y="11435"/>
                      <a:pt x="3222" y="11446"/>
                      <a:pt x="3243" y="11488"/>
                    </a:cubicBezTo>
                    <a:cubicBezTo>
                      <a:pt x="3271" y="11551"/>
                      <a:pt x="3309" y="11614"/>
                      <a:pt x="3322" y="11614"/>
                    </a:cubicBezTo>
                    <a:cubicBezTo>
                      <a:pt x="3327" y="11614"/>
                      <a:pt x="3328" y="11603"/>
                      <a:pt x="3322" y="11577"/>
                    </a:cubicBezTo>
                    <a:cubicBezTo>
                      <a:pt x="3303" y="11498"/>
                      <a:pt x="3293" y="11518"/>
                      <a:pt x="3293" y="11458"/>
                    </a:cubicBezTo>
                    <a:cubicBezTo>
                      <a:pt x="3293" y="11416"/>
                      <a:pt x="3264" y="11331"/>
                      <a:pt x="3292" y="11331"/>
                    </a:cubicBezTo>
                    <a:cubicBezTo>
                      <a:pt x="3297" y="11331"/>
                      <a:pt x="3304" y="11333"/>
                      <a:pt x="3313" y="11339"/>
                    </a:cubicBezTo>
                    <a:cubicBezTo>
                      <a:pt x="3382" y="11379"/>
                      <a:pt x="3412" y="11399"/>
                      <a:pt x="3422" y="11448"/>
                    </a:cubicBezTo>
                    <a:cubicBezTo>
                      <a:pt x="3430" y="11497"/>
                      <a:pt x="3464" y="11584"/>
                      <a:pt x="3492" y="11584"/>
                    </a:cubicBezTo>
                    <a:cubicBezTo>
                      <a:pt x="3499" y="11584"/>
                      <a:pt x="3505" y="11579"/>
                      <a:pt x="3511" y="11567"/>
                    </a:cubicBezTo>
                    <a:cubicBezTo>
                      <a:pt x="3541" y="11518"/>
                      <a:pt x="3551" y="11528"/>
                      <a:pt x="3511" y="11429"/>
                    </a:cubicBezTo>
                    <a:cubicBezTo>
                      <a:pt x="3481" y="11329"/>
                      <a:pt x="3441" y="11310"/>
                      <a:pt x="3481" y="11300"/>
                    </a:cubicBezTo>
                    <a:cubicBezTo>
                      <a:pt x="3487" y="11298"/>
                      <a:pt x="3493" y="11298"/>
                      <a:pt x="3499" y="11298"/>
                    </a:cubicBezTo>
                    <a:cubicBezTo>
                      <a:pt x="3538" y="11298"/>
                      <a:pt x="3563" y="11327"/>
                      <a:pt x="3580" y="11379"/>
                    </a:cubicBezTo>
                    <a:cubicBezTo>
                      <a:pt x="3610" y="11438"/>
                      <a:pt x="3620" y="11458"/>
                      <a:pt x="3660" y="11518"/>
                    </a:cubicBezTo>
                    <a:cubicBezTo>
                      <a:pt x="3687" y="11552"/>
                      <a:pt x="3719" y="11605"/>
                      <a:pt x="3736" y="11605"/>
                    </a:cubicBezTo>
                    <a:cubicBezTo>
                      <a:pt x="3744" y="11605"/>
                      <a:pt x="3749" y="11595"/>
                      <a:pt x="3749" y="11567"/>
                    </a:cubicBezTo>
                    <a:cubicBezTo>
                      <a:pt x="3749" y="11478"/>
                      <a:pt x="3640" y="11458"/>
                      <a:pt x="3699" y="11419"/>
                    </a:cubicBezTo>
                    <a:cubicBezTo>
                      <a:pt x="3715" y="11408"/>
                      <a:pt x="3731" y="11405"/>
                      <a:pt x="3747" y="11405"/>
                    </a:cubicBezTo>
                    <a:cubicBezTo>
                      <a:pt x="3770" y="11405"/>
                      <a:pt x="3792" y="11412"/>
                      <a:pt x="3807" y="11412"/>
                    </a:cubicBezTo>
                    <a:cubicBezTo>
                      <a:pt x="3823" y="11412"/>
                      <a:pt x="3832" y="11405"/>
                      <a:pt x="3828" y="11379"/>
                    </a:cubicBezTo>
                    <a:cubicBezTo>
                      <a:pt x="3818" y="11319"/>
                      <a:pt x="3848" y="11290"/>
                      <a:pt x="3759" y="11290"/>
                    </a:cubicBezTo>
                    <a:cubicBezTo>
                      <a:pt x="3706" y="11290"/>
                      <a:pt x="3657" y="11316"/>
                      <a:pt x="3637" y="11316"/>
                    </a:cubicBezTo>
                    <a:cubicBezTo>
                      <a:pt x="3627" y="11316"/>
                      <a:pt x="3623" y="11310"/>
                      <a:pt x="3630" y="11290"/>
                    </a:cubicBezTo>
                    <a:cubicBezTo>
                      <a:pt x="3640" y="11220"/>
                      <a:pt x="3689" y="11201"/>
                      <a:pt x="3709" y="11191"/>
                    </a:cubicBezTo>
                    <a:cubicBezTo>
                      <a:pt x="3729" y="11191"/>
                      <a:pt x="3699" y="11131"/>
                      <a:pt x="3699" y="11131"/>
                    </a:cubicBezTo>
                    <a:cubicBezTo>
                      <a:pt x="3699" y="11131"/>
                      <a:pt x="3511" y="11121"/>
                      <a:pt x="3481" y="11072"/>
                    </a:cubicBezTo>
                    <a:cubicBezTo>
                      <a:pt x="3461" y="11032"/>
                      <a:pt x="3501" y="10982"/>
                      <a:pt x="3481" y="10972"/>
                    </a:cubicBezTo>
                    <a:cubicBezTo>
                      <a:pt x="3481" y="10972"/>
                      <a:pt x="3491" y="10963"/>
                      <a:pt x="3491" y="10963"/>
                    </a:cubicBezTo>
                    <a:cubicBezTo>
                      <a:pt x="3491" y="10923"/>
                      <a:pt x="3481" y="10844"/>
                      <a:pt x="3432" y="10844"/>
                    </a:cubicBezTo>
                    <a:cubicBezTo>
                      <a:pt x="3432" y="10824"/>
                      <a:pt x="3432" y="10794"/>
                      <a:pt x="3412" y="10764"/>
                    </a:cubicBezTo>
                    <a:cubicBezTo>
                      <a:pt x="3392" y="10715"/>
                      <a:pt x="3362" y="10675"/>
                      <a:pt x="3342" y="10645"/>
                    </a:cubicBezTo>
                    <a:cubicBezTo>
                      <a:pt x="3329" y="10619"/>
                      <a:pt x="3320" y="10606"/>
                      <a:pt x="3331" y="10606"/>
                    </a:cubicBezTo>
                    <a:cubicBezTo>
                      <a:pt x="3336" y="10606"/>
                      <a:pt x="3346" y="10609"/>
                      <a:pt x="3362" y="10615"/>
                    </a:cubicBezTo>
                    <a:cubicBezTo>
                      <a:pt x="3372" y="10625"/>
                      <a:pt x="3382" y="10635"/>
                      <a:pt x="3392" y="10635"/>
                    </a:cubicBezTo>
                    <a:cubicBezTo>
                      <a:pt x="3441" y="10665"/>
                      <a:pt x="3432" y="10665"/>
                      <a:pt x="3471" y="10725"/>
                    </a:cubicBezTo>
                    <a:cubicBezTo>
                      <a:pt x="3500" y="10774"/>
                      <a:pt x="3574" y="10886"/>
                      <a:pt x="3596" y="10886"/>
                    </a:cubicBezTo>
                    <a:cubicBezTo>
                      <a:pt x="3604" y="10886"/>
                      <a:pt x="3604" y="10868"/>
                      <a:pt x="3590" y="10824"/>
                    </a:cubicBezTo>
                    <a:cubicBezTo>
                      <a:pt x="3551" y="10665"/>
                      <a:pt x="3531" y="10705"/>
                      <a:pt x="3491" y="10606"/>
                    </a:cubicBezTo>
                    <a:cubicBezTo>
                      <a:pt x="3461" y="10497"/>
                      <a:pt x="3461" y="10397"/>
                      <a:pt x="3412" y="10387"/>
                    </a:cubicBezTo>
                    <a:cubicBezTo>
                      <a:pt x="3406" y="10385"/>
                      <a:pt x="3399" y="10383"/>
                      <a:pt x="3392" y="10383"/>
                    </a:cubicBezTo>
                    <a:cubicBezTo>
                      <a:pt x="3375" y="10383"/>
                      <a:pt x="3356" y="10390"/>
                      <a:pt x="3342" y="10397"/>
                    </a:cubicBezTo>
                    <a:cubicBezTo>
                      <a:pt x="3313" y="10397"/>
                      <a:pt x="3293" y="10407"/>
                      <a:pt x="3283" y="10407"/>
                    </a:cubicBezTo>
                    <a:cubicBezTo>
                      <a:pt x="3273" y="10407"/>
                      <a:pt x="3263" y="10397"/>
                      <a:pt x="3253" y="10378"/>
                    </a:cubicBezTo>
                    <a:cubicBezTo>
                      <a:pt x="3244" y="10352"/>
                      <a:pt x="3236" y="10326"/>
                      <a:pt x="3259" y="10326"/>
                    </a:cubicBezTo>
                    <a:cubicBezTo>
                      <a:pt x="3263" y="10326"/>
                      <a:pt x="3268" y="10327"/>
                      <a:pt x="3273" y="10328"/>
                    </a:cubicBezTo>
                    <a:cubicBezTo>
                      <a:pt x="3303" y="10338"/>
                      <a:pt x="3322" y="10348"/>
                      <a:pt x="3342" y="10348"/>
                    </a:cubicBezTo>
                    <a:cubicBezTo>
                      <a:pt x="3351" y="10350"/>
                      <a:pt x="3357" y="10351"/>
                      <a:pt x="3363" y="10351"/>
                    </a:cubicBezTo>
                    <a:cubicBezTo>
                      <a:pt x="3383" y="10351"/>
                      <a:pt x="3380" y="10333"/>
                      <a:pt x="3332" y="10278"/>
                    </a:cubicBezTo>
                    <a:cubicBezTo>
                      <a:pt x="3332" y="10268"/>
                      <a:pt x="3322" y="10268"/>
                      <a:pt x="3322" y="10268"/>
                    </a:cubicBezTo>
                    <a:cubicBezTo>
                      <a:pt x="3303" y="10249"/>
                      <a:pt x="3283" y="10229"/>
                      <a:pt x="3273" y="10209"/>
                    </a:cubicBezTo>
                    <a:cubicBezTo>
                      <a:pt x="3263" y="10209"/>
                      <a:pt x="3263" y="10199"/>
                      <a:pt x="3253" y="10199"/>
                    </a:cubicBezTo>
                    <a:cubicBezTo>
                      <a:pt x="3263" y="10179"/>
                      <a:pt x="3263" y="10169"/>
                      <a:pt x="3263" y="10159"/>
                    </a:cubicBezTo>
                    <a:cubicBezTo>
                      <a:pt x="3273" y="10169"/>
                      <a:pt x="3283" y="10169"/>
                      <a:pt x="3293" y="10179"/>
                    </a:cubicBezTo>
                    <a:cubicBezTo>
                      <a:pt x="3342" y="10219"/>
                      <a:pt x="3402" y="10288"/>
                      <a:pt x="3422" y="10298"/>
                    </a:cubicBezTo>
                    <a:cubicBezTo>
                      <a:pt x="3428" y="10302"/>
                      <a:pt x="3441" y="10307"/>
                      <a:pt x="3452" y="10307"/>
                    </a:cubicBezTo>
                    <a:cubicBezTo>
                      <a:pt x="3472" y="10307"/>
                      <a:pt x="3483" y="10287"/>
                      <a:pt x="3432" y="10189"/>
                    </a:cubicBezTo>
                    <a:cubicBezTo>
                      <a:pt x="3412" y="10149"/>
                      <a:pt x="3392" y="10120"/>
                      <a:pt x="3382" y="10100"/>
                    </a:cubicBezTo>
                    <a:cubicBezTo>
                      <a:pt x="3352" y="10030"/>
                      <a:pt x="3362" y="10021"/>
                      <a:pt x="3332" y="9981"/>
                    </a:cubicBezTo>
                    <a:cubicBezTo>
                      <a:pt x="3332" y="9971"/>
                      <a:pt x="3322" y="9951"/>
                      <a:pt x="3322" y="9941"/>
                    </a:cubicBezTo>
                    <a:cubicBezTo>
                      <a:pt x="3306" y="9901"/>
                      <a:pt x="3297" y="9867"/>
                      <a:pt x="3272" y="9867"/>
                    </a:cubicBezTo>
                    <a:cubicBezTo>
                      <a:pt x="3266" y="9867"/>
                      <a:pt x="3260" y="9868"/>
                      <a:pt x="3253" y="9872"/>
                    </a:cubicBezTo>
                    <a:cubicBezTo>
                      <a:pt x="3233" y="9852"/>
                      <a:pt x="3194" y="9872"/>
                      <a:pt x="3213" y="9812"/>
                    </a:cubicBezTo>
                    <a:cubicBezTo>
                      <a:pt x="3223" y="9753"/>
                      <a:pt x="3243" y="9703"/>
                      <a:pt x="3263" y="9683"/>
                    </a:cubicBezTo>
                    <a:cubicBezTo>
                      <a:pt x="3313" y="9753"/>
                      <a:pt x="3352" y="9773"/>
                      <a:pt x="3422" y="9832"/>
                    </a:cubicBezTo>
                    <a:cubicBezTo>
                      <a:pt x="3463" y="9864"/>
                      <a:pt x="3515" y="9880"/>
                      <a:pt x="3546" y="9880"/>
                    </a:cubicBezTo>
                    <a:cubicBezTo>
                      <a:pt x="3582" y="9880"/>
                      <a:pt x="3590" y="9859"/>
                      <a:pt x="3521" y="9822"/>
                    </a:cubicBezTo>
                    <a:cubicBezTo>
                      <a:pt x="3422" y="9763"/>
                      <a:pt x="3382" y="9723"/>
                      <a:pt x="3362" y="9693"/>
                    </a:cubicBezTo>
                    <a:cubicBezTo>
                      <a:pt x="3362" y="9693"/>
                      <a:pt x="3362" y="9693"/>
                      <a:pt x="3362" y="9683"/>
                    </a:cubicBezTo>
                    <a:cubicBezTo>
                      <a:pt x="3352" y="9674"/>
                      <a:pt x="3352" y="9674"/>
                      <a:pt x="3352" y="9664"/>
                    </a:cubicBezTo>
                    <a:cubicBezTo>
                      <a:pt x="3352" y="9644"/>
                      <a:pt x="3342" y="9594"/>
                      <a:pt x="3382" y="9574"/>
                    </a:cubicBezTo>
                    <a:cubicBezTo>
                      <a:pt x="3451" y="9614"/>
                      <a:pt x="3471" y="9644"/>
                      <a:pt x="3461" y="9683"/>
                    </a:cubicBezTo>
                    <a:cubicBezTo>
                      <a:pt x="3450" y="9718"/>
                      <a:pt x="3488" y="9759"/>
                      <a:pt x="3518" y="9759"/>
                    </a:cubicBezTo>
                    <a:cubicBezTo>
                      <a:pt x="3541" y="9759"/>
                      <a:pt x="3559" y="9737"/>
                      <a:pt x="3551" y="9674"/>
                    </a:cubicBezTo>
                    <a:cubicBezTo>
                      <a:pt x="3551" y="9644"/>
                      <a:pt x="3551" y="9624"/>
                      <a:pt x="3551" y="9604"/>
                    </a:cubicBezTo>
                    <a:cubicBezTo>
                      <a:pt x="3590" y="9604"/>
                      <a:pt x="3600" y="9584"/>
                      <a:pt x="3560" y="9545"/>
                    </a:cubicBezTo>
                    <a:cubicBezTo>
                      <a:pt x="3560" y="9535"/>
                      <a:pt x="3551" y="9535"/>
                      <a:pt x="3541" y="9525"/>
                    </a:cubicBezTo>
                    <a:cubicBezTo>
                      <a:pt x="3541" y="9471"/>
                      <a:pt x="3533" y="9434"/>
                      <a:pt x="3495" y="9434"/>
                    </a:cubicBezTo>
                    <a:cubicBezTo>
                      <a:pt x="3491" y="9434"/>
                      <a:pt x="3486" y="9435"/>
                      <a:pt x="3481" y="9436"/>
                    </a:cubicBezTo>
                    <a:cubicBezTo>
                      <a:pt x="3392" y="9436"/>
                      <a:pt x="3422" y="9416"/>
                      <a:pt x="3382" y="9356"/>
                    </a:cubicBezTo>
                    <a:cubicBezTo>
                      <a:pt x="3342" y="9297"/>
                      <a:pt x="3263" y="9336"/>
                      <a:pt x="3273" y="9307"/>
                    </a:cubicBezTo>
                    <a:cubicBezTo>
                      <a:pt x="3253" y="9307"/>
                      <a:pt x="3253" y="9366"/>
                      <a:pt x="3263" y="9396"/>
                    </a:cubicBezTo>
                    <a:cubicBezTo>
                      <a:pt x="3265" y="9403"/>
                      <a:pt x="3270" y="9405"/>
                      <a:pt x="3276" y="9405"/>
                    </a:cubicBezTo>
                    <a:cubicBezTo>
                      <a:pt x="3299" y="9405"/>
                      <a:pt x="3341" y="9374"/>
                      <a:pt x="3372" y="9366"/>
                    </a:cubicBezTo>
                    <a:lnTo>
                      <a:pt x="3382" y="9366"/>
                    </a:lnTo>
                    <a:cubicBezTo>
                      <a:pt x="3362" y="9396"/>
                      <a:pt x="3332" y="9416"/>
                      <a:pt x="3313" y="9416"/>
                    </a:cubicBezTo>
                    <a:cubicBezTo>
                      <a:pt x="3262" y="9416"/>
                      <a:pt x="3160" y="9372"/>
                      <a:pt x="3057" y="9372"/>
                    </a:cubicBezTo>
                    <a:cubicBezTo>
                      <a:pt x="3039" y="9372"/>
                      <a:pt x="3022" y="9373"/>
                      <a:pt x="3005" y="9376"/>
                    </a:cubicBezTo>
                    <a:cubicBezTo>
                      <a:pt x="3005" y="9376"/>
                      <a:pt x="2995" y="9386"/>
                      <a:pt x="2995" y="9386"/>
                    </a:cubicBezTo>
                    <a:lnTo>
                      <a:pt x="2985" y="9386"/>
                    </a:lnTo>
                    <a:cubicBezTo>
                      <a:pt x="2926" y="9376"/>
                      <a:pt x="2847" y="9346"/>
                      <a:pt x="2906" y="9297"/>
                    </a:cubicBezTo>
                    <a:cubicBezTo>
                      <a:pt x="2936" y="9277"/>
                      <a:pt x="2966" y="9237"/>
                      <a:pt x="2985" y="9198"/>
                    </a:cubicBezTo>
                    <a:lnTo>
                      <a:pt x="2995" y="9198"/>
                    </a:lnTo>
                    <a:cubicBezTo>
                      <a:pt x="3015" y="9188"/>
                      <a:pt x="3055" y="9158"/>
                      <a:pt x="3104" y="9118"/>
                    </a:cubicBezTo>
                    <a:cubicBezTo>
                      <a:pt x="3124" y="9158"/>
                      <a:pt x="3144" y="9178"/>
                      <a:pt x="3164" y="9198"/>
                    </a:cubicBezTo>
                    <a:cubicBezTo>
                      <a:pt x="3081" y="9281"/>
                      <a:pt x="3087" y="9305"/>
                      <a:pt x="3132" y="9305"/>
                    </a:cubicBezTo>
                    <a:cubicBezTo>
                      <a:pt x="3167" y="9305"/>
                      <a:pt x="3226" y="9290"/>
                      <a:pt x="3283" y="9277"/>
                    </a:cubicBezTo>
                    <a:lnTo>
                      <a:pt x="3293" y="9277"/>
                    </a:lnTo>
                    <a:cubicBezTo>
                      <a:pt x="3314" y="9249"/>
                      <a:pt x="3333" y="9240"/>
                      <a:pt x="3350" y="9240"/>
                    </a:cubicBezTo>
                    <a:cubicBezTo>
                      <a:pt x="3388" y="9240"/>
                      <a:pt x="3417" y="9287"/>
                      <a:pt x="3451" y="9287"/>
                    </a:cubicBezTo>
                    <a:cubicBezTo>
                      <a:pt x="3501" y="9287"/>
                      <a:pt x="3541" y="9168"/>
                      <a:pt x="3491" y="9128"/>
                    </a:cubicBezTo>
                    <a:cubicBezTo>
                      <a:pt x="3443" y="9104"/>
                      <a:pt x="3460" y="9073"/>
                      <a:pt x="3489" y="9073"/>
                    </a:cubicBezTo>
                    <a:cubicBezTo>
                      <a:pt x="3496" y="9073"/>
                      <a:pt x="3503" y="9075"/>
                      <a:pt x="3511" y="9079"/>
                    </a:cubicBezTo>
                    <a:cubicBezTo>
                      <a:pt x="3519" y="9081"/>
                      <a:pt x="3531" y="9083"/>
                      <a:pt x="3543" y="9083"/>
                    </a:cubicBezTo>
                    <a:cubicBezTo>
                      <a:pt x="3576" y="9083"/>
                      <a:pt x="3612" y="9069"/>
                      <a:pt x="3590" y="9019"/>
                    </a:cubicBezTo>
                    <a:cubicBezTo>
                      <a:pt x="3560" y="8940"/>
                      <a:pt x="3650" y="8910"/>
                      <a:pt x="3660" y="8900"/>
                    </a:cubicBezTo>
                    <a:cubicBezTo>
                      <a:pt x="3669" y="8880"/>
                      <a:pt x="3630" y="8821"/>
                      <a:pt x="3590" y="8821"/>
                    </a:cubicBezTo>
                    <a:cubicBezTo>
                      <a:pt x="3587" y="8822"/>
                      <a:pt x="3583" y="8822"/>
                      <a:pt x="3579" y="8822"/>
                    </a:cubicBezTo>
                    <a:cubicBezTo>
                      <a:pt x="3548" y="8822"/>
                      <a:pt x="3523" y="8790"/>
                      <a:pt x="3564" y="8790"/>
                    </a:cubicBezTo>
                    <a:cubicBezTo>
                      <a:pt x="3568" y="8790"/>
                      <a:pt x="3574" y="8790"/>
                      <a:pt x="3580" y="8791"/>
                    </a:cubicBezTo>
                    <a:cubicBezTo>
                      <a:pt x="3620" y="8797"/>
                      <a:pt x="3644" y="8815"/>
                      <a:pt x="3658" y="8815"/>
                    </a:cubicBezTo>
                    <a:cubicBezTo>
                      <a:pt x="3669" y="8815"/>
                      <a:pt x="3675" y="8805"/>
                      <a:pt x="3679" y="8771"/>
                    </a:cubicBezTo>
                    <a:cubicBezTo>
                      <a:pt x="3679" y="8682"/>
                      <a:pt x="3669" y="8692"/>
                      <a:pt x="3689" y="8632"/>
                    </a:cubicBezTo>
                    <a:cubicBezTo>
                      <a:pt x="3699" y="8613"/>
                      <a:pt x="3709" y="8563"/>
                      <a:pt x="3719" y="8504"/>
                    </a:cubicBezTo>
                    <a:cubicBezTo>
                      <a:pt x="3731" y="8448"/>
                      <a:pt x="3744" y="8401"/>
                      <a:pt x="3751" y="8401"/>
                    </a:cubicBezTo>
                    <a:cubicBezTo>
                      <a:pt x="3756" y="8401"/>
                      <a:pt x="3759" y="8419"/>
                      <a:pt x="3759" y="8464"/>
                    </a:cubicBezTo>
                    <a:lnTo>
                      <a:pt x="3759" y="8325"/>
                    </a:lnTo>
                    <a:cubicBezTo>
                      <a:pt x="3759" y="8275"/>
                      <a:pt x="3760" y="8256"/>
                      <a:pt x="3761" y="8256"/>
                    </a:cubicBezTo>
                    <a:cubicBezTo>
                      <a:pt x="3765" y="8256"/>
                      <a:pt x="3772" y="8349"/>
                      <a:pt x="3779" y="8424"/>
                    </a:cubicBezTo>
                    <a:cubicBezTo>
                      <a:pt x="3788" y="8474"/>
                      <a:pt x="3798" y="8513"/>
                      <a:pt x="3798" y="8523"/>
                    </a:cubicBezTo>
                    <a:cubicBezTo>
                      <a:pt x="3828" y="8583"/>
                      <a:pt x="3818" y="8682"/>
                      <a:pt x="3828" y="8761"/>
                    </a:cubicBezTo>
                    <a:cubicBezTo>
                      <a:pt x="3828" y="8781"/>
                      <a:pt x="3831" y="8788"/>
                      <a:pt x="3837" y="8788"/>
                    </a:cubicBezTo>
                    <a:cubicBezTo>
                      <a:pt x="3853" y="8788"/>
                      <a:pt x="3892" y="8719"/>
                      <a:pt x="3937" y="8712"/>
                    </a:cubicBezTo>
                    <a:cubicBezTo>
                      <a:pt x="3960" y="8705"/>
                      <a:pt x="3969" y="8702"/>
                      <a:pt x="3970" y="8702"/>
                    </a:cubicBezTo>
                    <a:lnTo>
                      <a:pt x="3970" y="8702"/>
                    </a:lnTo>
                    <a:cubicBezTo>
                      <a:pt x="3970" y="8702"/>
                      <a:pt x="3937" y="8715"/>
                      <a:pt x="3917" y="8742"/>
                    </a:cubicBezTo>
                    <a:cubicBezTo>
                      <a:pt x="3878" y="8801"/>
                      <a:pt x="3848" y="8920"/>
                      <a:pt x="3858" y="8940"/>
                    </a:cubicBezTo>
                    <a:cubicBezTo>
                      <a:pt x="3868" y="8960"/>
                      <a:pt x="3878" y="8930"/>
                      <a:pt x="3888" y="8979"/>
                    </a:cubicBezTo>
                    <a:cubicBezTo>
                      <a:pt x="3895" y="9018"/>
                      <a:pt x="3952" y="9045"/>
                      <a:pt x="3995" y="9045"/>
                    </a:cubicBezTo>
                    <a:cubicBezTo>
                      <a:pt x="4007" y="9045"/>
                      <a:pt x="4018" y="9043"/>
                      <a:pt x="4026" y="9039"/>
                    </a:cubicBezTo>
                    <a:cubicBezTo>
                      <a:pt x="4027" y="9039"/>
                      <a:pt x="4028" y="9038"/>
                      <a:pt x="4029" y="9038"/>
                    </a:cubicBezTo>
                    <a:cubicBezTo>
                      <a:pt x="4053" y="9038"/>
                      <a:pt x="4005" y="9179"/>
                      <a:pt x="3947" y="9208"/>
                    </a:cubicBezTo>
                    <a:cubicBezTo>
                      <a:pt x="3915" y="9233"/>
                      <a:pt x="3937" y="9280"/>
                      <a:pt x="3983" y="9280"/>
                    </a:cubicBezTo>
                    <a:cubicBezTo>
                      <a:pt x="4009" y="9280"/>
                      <a:pt x="4041" y="9266"/>
                      <a:pt x="4076" y="9227"/>
                    </a:cubicBezTo>
                    <a:cubicBezTo>
                      <a:pt x="4085" y="9218"/>
                      <a:pt x="4094" y="9214"/>
                      <a:pt x="4102" y="9214"/>
                    </a:cubicBezTo>
                    <a:cubicBezTo>
                      <a:pt x="4128" y="9214"/>
                      <a:pt x="4152" y="9259"/>
                      <a:pt x="4205" y="9327"/>
                    </a:cubicBezTo>
                    <a:cubicBezTo>
                      <a:pt x="4284" y="9406"/>
                      <a:pt x="4126" y="9356"/>
                      <a:pt x="4076" y="9426"/>
                    </a:cubicBezTo>
                    <a:cubicBezTo>
                      <a:pt x="4063" y="9445"/>
                      <a:pt x="4059" y="9452"/>
                      <a:pt x="4056" y="9452"/>
                    </a:cubicBezTo>
                    <a:cubicBezTo>
                      <a:pt x="4050" y="9452"/>
                      <a:pt x="4050" y="9422"/>
                      <a:pt x="3997" y="9416"/>
                    </a:cubicBezTo>
                    <a:cubicBezTo>
                      <a:pt x="3907" y="9416"/>
                      <a:pt x="3977" y="9525"/>
                      <a:pt x="3967" y="9674"/>
                    </a:cubicBezTo>
                    <a:cubicBezTo>
                      <a:pt x="3959" y="9737"/>
                      <a:pt x="3977" y="9759"/>
                      <a:pt x="3999" y="9759"/>
                    </a:cubicBezTo>
                    <a:cubicBezTo>
                      <a:pt x="4030" y="9759"/>
                      <a:pt x="4068" y="9718"/>
                      <a:pt x="4056" y="9683"/>
                    </a:cubicBezTo>
                    <a:cubicBezTo>
                      <a:pt x="4046" y="9624"/>
                      <a:pt x="4017" y="9644"/>
                      <a:pt x="4136" y="9584"/>
                    </a:cubicBezTo>
                    <a:cubicBezTo>
                      <a:pt x="4170" y="9567"/>
                      <a:pt x="4184" y="9560"/>
                      <a:pt x="4187" y="9560"/>
                    </a:cubicBezTo>
                    <a:cubicBezTo>
                      <a:pt x="4194" y="9560"/>
                      <a:pt x="4130" y="9604"/>
                      <a:pt x="4116" y="9654"/>
                    </a:cubicBezTo>
                    <a:cubicBezTo>
                      <a:pt x="4100" y="9708"/>
                      <a:pt x="4139" y="9768"/>
                      <a:pt x="4176" y="9768"/>
                    </a:cubicBezTo>
                    <a:cubicBezTo>
                      <a:pt x="4186" y="9768"/>
                      <a:pt x="4196" y="9764"/>
                      <a:pt x="4205" y="9753"/>
                    </a:cubicBezTo>
                    <a:cubicBezTo>
                      <a:pt x="4222" y="9732"/>
                      <a:pt x="4238" y="9722"/>
                      <a:pt x="4251" y="9722"/>
                    </a:cubicBezTo>
                    <a:cubicBezTo>
                      <a:pt x="4276" y="9722"/>
                      <a:pt x="4295" y="9755"/>
                      <a:pt x="4314" y="9812"/>
                    </a:cubicBezTo>
                    <a:cubicBezTo>
                      <a:pt x="4319" y="9831"/>
                      <a:pt x="4319" y="9838"/>
                      <a:pt x="4316" y="9838"/>
                    </a:cubicBezTo>
                    <a:cubicBezTo>
                      <a:pt x="4310" y="9838"/>
                      <a:pt x="4291" y="9807"/>
                      <a:pt x="4274" y="9807"/>
                    </a:cubicBezTo>
                    <a:cubicBezTo>
                      <a:pt x="4266" y="9807"/>
                      <a:pt x="4259" y="9813"/>
                      <a:pt x="4254" y="9832"/>
                    </a:cubicBezTo>
                    <a:cubicBezTo>
                      <a:pt x="4235" y="9878"/>
                      <a:pt x="4190" y="9902"/>
                      <a:pt x="4153" y="9902"/>
                    </a:cubicBezTo>
                    <a:cubicBezTo>
                      <a:pt x="4133" y="9902"/>
                      <a:pt x="4116" y="9895"/>
                      <a:pt x="4106" y="9882"/>
                    </a:cubicBezTo>
                    <a:cubicBezTo>
                      <a:pt x="4093" y="9873"/>
                      <a:pt x="4082" y="9868"/>
                      <a:pt x="4070" y="9868"/>
                    </a:cubicBezTo>
                    <a:cubicBezTo>
                      <a:pt x="4042" y="9868"/>
                      <a:pt x="4009" y="9890"/>
                      <a:pt x="3947" y="9931"/>
                    </a:cubicBezTo>
                    <a:cubicBezTo>
                      <a:pt x="3858" y="9991"/>
                      <a:pt x="3997" y="10040"/>
                      <a:pt x="4036" y="10080"/>
                    </a:cubicBezTo>
                    <a:cubicBezTo>
                      <a:pt x="4049" y="10092"/>
                      <a:pt x="4060" y="10095"/>
                      <a:pt x="4072" y="10095"/>
                    </a:cubicBezTo>
                    <a:cubicBezTo>
                      <a:pt x="4082" y="10095"/>
                      <a:pt x="4092" y="10093"/>
                      <a:pt x="4104" y="10093"/>
                    </a:cubicBezTo>
                    <a:cubicBezTo>
                      <a:pt x="4125" y="10093"/>
                      <a:pt x="4150" y="10099"/>
                      <a:pt x="4185" y="10130"/>
                    </a:cubicBezTo>
                    <a:cubicBezTo>
                      <a:pt x="4248" y="10177"/>
                      <a:pt x="4255" y="10231"/>
                      <a:pt x="4270" y="10231"/>
                    </a:cubicBezTo>
                    <a:cubicBezTo>
                      <a:pt x="4274" y="10231"/>
                      <a:pt x="4278" y="10227"/>
                      <a:pt x="4284" y="10219"/>
                    </a:cubicBezTo>
                    <a:cubicBezTo>
                      <a:pt x="4289" y="10214"/>
                      <a:pt x="4294" y="10212"/>
                      <a:pt x="4300" y="10212"/>
                    </a:cubicBezTo>
                    <a:cubicBezTo>
                      <a:pt x="4330" y="10212"/>
                      <a:pt x="4375" y="10274"/>
                      <a:pt x="4433" y="10358"/>
                    </a:cubicBezTo>
                    <a:cubicBezTo>
                      <a:pt x="4478" y="10419"/>
                      <a:pt x="4462" y="10443"/>
                      <a:pt x="4437" y="10443"/>
                    </a:cubicBezTo>
                    <a:cubicBezTo>
                      <a:pt x="4418" y="10443"/>
                      <a:pt x="4392" y="10429"/>
                      <a:pt x="4383" y="10407"/>
                    </a:cubicBezTo>
                    <a:cubicBezTo>
                      <a:pt x="4378" y="10395"/>
                      <a:pt x="4375" y="10390"/>
                      <a:pt x="4373" y="10390"/>
                    </a:cubicBezTo>
                    <a:cubicBezTo>
                      <a:pt x="4367" y="10390"/>
                      <a:pt x="4369" y="10435"/>
                      <a:pt x="4354" y="10457"/>
                    </a:cubicBezTo>
                    <a:cubicBezTo>
                      <a:pt x="4346" y="10468"/>
                      <a:pt x="4336" y="10477"/>
                      <a:pt x="4322" y="10477"/>
                    </a:cubicBezTo>
                    <a:cubicBezTo>
                      <a:pt x="4301" y="10477"/>
                      <a:pt x="4271" y="10455"/>
                      <a:pt x="4235" y="10387"/>
                    </a:cubicBezTo>
                    <a:cubicBezTo>
                      <a:pt x="4221" y="10360"/>
                      <a:pt x="4208" y="10349"/>
                      <a:pt x="4196" y="10349"/>
                    </a:cubicBezTo>
                    <a:cubicBezTo>
                      <a:pt x="4155" y="10349"/>
                      <a:pt x="4126" y="10467"/>
                      <a:pt x="4126" y="10467"/>
                    </a:cubicBezTo>
                    <a:cubicBezTo>
                      <a:pt x="4126" y="10467"/>
                      <a:pt x="4096" y="10536"/>
                      <a:pt x="4036" y="10586"/>
                    </a:cubicBezTo>
                    <a:cubicBezTo>
                      <a:pt x="3977" y="10635"/>
                      <a:pt x="4165" y="10645"/>
                      <a:pt x="4215" y="10655"/>
                    </a:cubicBezTo>
                    <a:cubicBezTo>
                      <a:pt x="4264" y="10665"/>
                      <a:pt x="4195" y="10715"/>
                      <a:pt x="4235" y="10764"/>
                    </a:cubicBezTo>
                    <a:cubicBezTo>
                      <a:pt x="4241" y="10771"/>
                      <a:pt x="4249" y="10774"/>
                      <a:pt x="4257" y="10774"/>
                    </a:cubicBezTo>
                    <a:cubicBezTo>
                      <a:pt x="4300" y="10774"/>
                      <a:pt x="4367" y="10701"/>
                      <a:pt x="4433" y="10685"/>
                    </a:cubicBezTo>
                    <a:cubicBezTo>
                      <a:pt x="4459" y="10678"/>
                      <a:pt x="4479" y="10674"/>
                      <a:pt x="4497" y="10674"/>
                    </a:cubicBezTo>
                    <a:cubicBezTo>
                      <a:pt x="4531" y="10674"/>
                      <a:pt x="4555" y="10692"/>
                      <a:pt x="4602" y="10744"/>
                    </a:cubicBezTo>
                    <a:cubicBezTo>
                      <a:pt x="4651" y="10810"/>
                      <a:pt x="4611" y="10883"/>
                      <a:pt x="4545" y="10883"/>
                    </a:cubicBezTo>
                    <a:cubicBezTo>
                      <a:pt x="4532" y="10883"/>
                      <a:pt x="4517" y="10880"/>
                      <a:pt x="4502" y="10873"/>
                    </a:cubicBezTo>
                    <a:cubicBezTo>
                      <a:pt x="4482" y="10863"/>
                      <a:pt x="4467" y="10859"/>
                      <a:pt x="4457" y="10859"/>
                    </a:cubicBezTo>
                    <a:cubicBezTo>
                      <a:pt x="4418" y="10859"/>
                      <a:pt x="4443" y="10919"/>
                      <a:pt x="4443" y="10943"/>
                    </a:cubicBezTo>
                    <a:cubicBezTo>
                      <a:pt x="4433" y="10972"/>
                      <a:pt x="4512" y="10963"/>
                      <a:pt x="4621" y="11042"/>
                    </a:cubicBezTo>
                    <a:cubicBezTo>
                      <a:pt x="4703" y="11097"/>
                      <a:pt x="4672" y="11142"/>
                      <a:pt x="4622" y="11142"/>
                    </a:cubicBezTo>
                    <a:cubicBezTo>
                      <a:pt x="4600" y="11142"/>
                      <a:pt x="4573" y="11133"/>
                      <a:pt x="4552" y="11111"/>
                    </a:cubicBezTo>
                    <a:cubicBezTo>
                      <a:pt x="4521" y="11084"/>
                      <a:pt x="4493" y="11081"/>
                      <a:pt x="4467" y="11081"/>
                    </a:cubicBezTo>
                    <a:cubicBezTo>
                      <a:pt x="4460" y="11081"/>
                      <a:pt x="4453" y="11082"/>
                      <a:pt x="4445" y="11082"/>
                    </a:cubicBezTo>
                    <a:cubicBezTo>
                      <a:pt x="4413" y="11082"/>
                      <a:pt x="4383" y="11077"/>
                      <a:pt x="4354" y="11022"/>
                    </a:cubicBezTo>
                    <a:cubicBezTo>
                      <a:pt x="4323" y="10966"/>
                      <a:pt x="4300" y="10941"/>
                      <a:pt x="4288" y="10941"/>
                    </a:cubicBezTo>
                    <a:cubicBezTo>
                      <a:pt x="4277" y="10941"/>
                      <a:pt x="4275" y="10964"/>
                      <a:pt x="4284" y="11002"/>
                    </a:cubicBezTo>
                    <a:cubicBezTo>
                      <a:pt x="4298" y="11038"/>
                      <a:pt x="4289" y="11056"/>
                      <a:pt x="4270" y="11056"/>
                    </a:cubicBezTo>
                    <a:cubicBezTo>
                      <a:pt x="4248" y="11056"/>
                      <a:pt x="4212" y="11031"/>
                      <a:pt x="4185" y="10982"/>
                    </a:cubicBezTo>
                    <a:cubicBezTo>
                      <a:pt x="4126" y="10893"/>
                      <a:pt x="4155" y="10844"/>
                      <a:pt x="4086" y="10804"/>
                    </a:cubicBezTo>
                    <a:cubicBezTo>
                      <a:pt x="4080" y="10801"/>
                      <a:pt x="4075" y="10800"/>
                      <a:pt x="4071" y="10800"/>
                    </a:cubicBezTo>
                    <a:cubicBezTo>
                      <a:pt x="4025" y="10800"/>
                      <a:pt x="4066" y="10936"/>
                      <a:pt x="4066" y="10972"/>
                    </a:cubicBezTo>
                    <a:cubicBezTo>
                      <a:pt x="4066" y="11012"/>
                      <a:pt x="4056" y="11052"/>
                      <a:pt x="4136" y="11072"/>
                    </a:cubicBezTo>
                    <a:cubicBezTo>
                      <a:pt x="4215" y="11091"/>
                      <a:pt x="4185" y="11171"/>
                      <a:pt x="4235" y="11250"/>
                    </a:cubicBezTo>
                    <a:cubicBezTo>
                      <a:pt x="4250" y="11274"/>
                      <a:pt x="4262" y="11283"/>
                      <a:pt x="4272" y="11283"/>
                    </a:cubicBezTo>
                    <a:cubicBezTo>
                      <a:pt x="4298" y="11283"/>
                      <a:pt x="4310" y="11209"/>
                      <a:pt x="4354" y="11151"/>
                    </a:cubicBezTo>
                    <a:cubicBezTo>
                      <a:pt x="4362" y="11141"/>
                      <a:pt x="4370" y="11136"/>
                      <a:pt x="4377" y="11136"/>
                    </a:cubicBezTo>
                    <a:cubicBezTo>
                      <a:pt x="4419" y="11136"/>
                      <a:pt x="4436" y="11287"/>
                      <a:pt x="4453" y="11329"/>
                    </a:cubicBezTo>
                    <a:cubicBezTo>
                      <a:pt x="4483" y="11369"/>
                      <a:pt x="4522" y="11310"/>
                      <a:pt x="4592" y="11458"/>
                    </a:cubicBezTo>
                    <a:cubicBezTo>
                      <a:pt x="4647" y="11585"/>
                      <a:pt x="4563" y="11611"/>
                      <a:pt x="4517" y="11611"/>
                    </a:cubicBezTo>
                    <a:cubicBezTo>
                      <a:pt x="4506" y="11611"/>
                      <a:pt x="4496" y="11609"/>
                      <a:pt x="4492" y="11607"/>
                    </a:cubicBezTo>
                    <a:cubicBezTo>
                      <a:pt x="4473" y="11597"/>
                      <a:pt x="4483" y="11419"/>
                      <a:pt x="4423" y="11399"/>
                    </a:cubicBezTo>
                    <a:cubicBezTo>
                      <a:pt x="4416" y="11395"/>
                      <a:pt x="4409" y="11393"/>
                      <a:pt x="4402" y="11393"/>
                    </a:cubicBezTo>
                    <a:cubicBezTo>
                      <a:pt x="4362" y="11393"/>
                      <a:pt x="4337" y="11464"/>
                      <a:pt x="4413" y="11557"/>
                    </a:cubicBezTo>
                    <a:cubicBezTo>
                      <a:pt x="4472" y="11639"/>
                      <a:pt x="4476" y="11665"/>
                      <a:pt x="4454" y="11665"/>
                    </a:cubicBezTo>
                    <a:cubicBezTo>
                      <a:pt x="4447" y="11665"/>
                      <a:pt x="4436" y="11662"/>
                      <a:pt x="4423" y="11657"/>
                    </a:cubicBezTo>
                    <a:cubicBezTo>
                      <a:pt x="4419" y="11655"/>
                      <a:pt x="4416" y="11655"/>
                      <a:pt x="4413" y="11655"/>
                    </a:cubicBezTo>
                    <a:cubicBezTo>
                      <a:pt x="4366" y="11655"/>
                      <a:pt x="4385" y="11786"/>
                      <a:pt x="4403" y="11786"/>
                    </a:cubicBezTo>
                    <a:cubicBezTo>
                      <a:pt x="4432" y="11786"/>
                      <a:pt x="4487" y="11696"/>
                      <a:pt x="4535" y="11696"/>
                    </a:cubicBezTo>
                    <a:cubicBezTo>
                      <a:pt x="4537" y="11696"/>
                      <a:pt x="4540" y="11696"/>
                      <a:pt x="4542" y="11696"/>
                    </a:cubicBezTo>
                    <a:cubicBezTo>
                      <a:pt x="4582" y="11706"/>
                      <a:pt x="4592" y="11756"/>
                      <a:pt x="4621" y="11845"/>
                    </a:cubicBezTo>
                    <a:cubicBezTo>
                      <a:pt x="4621" y="11855"/>
                      <a:pt x="4621" y="11865"/>
                      <a:pt x="4631" y="11865"/>
                    </a:cubicBezTo>
                    <a:cubicBezTo>
                      <a:pt x="4640" y="11898"/>
                      <a:pt x="4651" y="11906"/>
                      <a:pt x="4663" y="11906"/>
                    </a:cubicBezTo>
                    <a:cubicBezTo>
                      <a:pt x="4676" y="11906"/>
                      <a:pt x="4690" y="11896"/>
                      <a:pt x="4704" y="11896"/>
                    </a:cubicBezTo>
                    <a:cubicBezTo>
                      <a:pt x="4720" y="11896"/>
                      <a:pt x="4736" y="11909"/>
                      <a:pt x="4750" y="11964"/>
                    </a:cubicBezTo>
                    <a:cubicBezTo>
                      <a:pt x="4750" y="11974"/>
                      <a:pt x="4750" y="11974"/>
                      <a:pt x="4750" y="11974"/>
                    </a:cubicBezTo>
                    <a:cubicBezTo>
                      <a:pt x="4769" y="12051"/>
                      <a:pt x="4734" y="12079"/>
                      <a:pt x="4688" y="12079"/>
                    </a:cubicBezTo>
                    <a:cubicBezTo>
                      <a:pt x="4634" y="12079"/>
                      <a:pt x="4563" y="12041"/>
                      <a:pt x="4542" y="12004"/>
                    </a:cubicBezTo>
                    <a:cubicBezTo>
                      <a:pt x="4492" y="11934"/>
                      <a:pt x="4572" y="11994"/>
                      <a:pt x="4492" y="11934"/>
                    </a:cubicBezTo>
                    <a:cubicBezTo>
                      <a:pt x="4482" y="11927"/>
                      <a:pt x="4474" y="11923"/>
                      <a:pt x="4468" y="11923"/>
                    </a:cubicBezTo>
                    <a:cubicBezTo>
                      <a:pt x="4435" y="11923"/>
                      <a:pt x="4469" y="12032"/>
                      <a:pt x="4502" y="12133"/>
                    </a:cubicBezTo>
                    <a:cubicBezTo>
                      <a:pt x="4512" y="12142"/>
                      <a:pt x="4522" y="12162"/>
                      <a:pt x="4522" y="12172"/>
                    </a:cubicBezTo>
                    <a:cubicBezTo>
                      <a:pt x="4532" y="12192"/>
                      <a:pt x="4532" y="12212"/>
                      <a:pt x="4542" y="12222"/>
                    </a:cubicBezTo>
                    <a:cubicBezTo>
                      <a:pt x="4548" y="12244"/>
                      <a:pt x="4547" y="12257"/>
                      <a:pt x="4538" y="12257"/>
                    </a:cubicBezTo>
                    <a:cubicBezTo>
                      <a:pt x="4531" y="12257"/>
                      <a:pt x="4520" y="12249"/>
                      <a:pt x="4502" y="12232"/>
                    </a:cubicBezTo>
                    <a:cubicBezTo>
                      <a:pt x="4433" y="12172"/>
                      <a:pt x="4463" y="12083"/>
                      <a:pt x="4433" y="11994"/>
                    </a:cubicBezTo>
                    <a:cubicBezTo>
                      <a:pt x="4424" y="11970"/>
                      <a:pt x="4413" y="11961"/>
                      <a:pt x="4401" y="11961"/>
                    </a:cubicBezTo>
                    <a:cubicBezTo>
                      <a:pt x="4373" y="11961"/>
                      <a:pt x="4341" y="12017"/>
                      <a:pt x="4334" y="12073"/>
                    </a:cubicBezTo>
                    <a:cubicBezTo>
                      <a:pt x="4314" y="12142"/>
                      <a:pt x="4364" y="12083"/>
                      <a:pt x="4413" y="12172"/>
                    </a:cubicBezTo>
                    <a:cubicBezTo>
                      <a:pt x="4445" y="12242"/>
                      <a:pt x="4494" y="12333"/>
                      <a:pt x="4471" y="12333"/>
                    </a:cubicBezTo>
                    <a:cubicBezTo>
                      <a:pt x="4458" y="12333"/>
                      <a:pt x="4424" y="12306"/>
                      <a:pt x="4354" y="12232"/>
                    </a:cubicBezTo>
                    <a:cubicBezTo>
                      <a:pt x="4314" y="12182"/>
                      <a:pt x="4314" y="12133"/>
                      <a:pt x="4294" y="12123"/>
                    </a:cubicBezTo>
                    <a:cubicBezTo>
                      <a:pt x="4292" y="12120"/>
                      <a:pt x="4289" y="12119"/>
                      <a:pt x="4286" y="12119"/>
                    </a:cubicBezTo>
                    <a:cubicBezTo>
                      <a:pt x="4265" y="12119"/>
                      <a:pt x="4237" y="12175"/>
                      <a:pt x="4254" y="12192"/>
                    </a:cubicBezTo>
                    <a:cubicBezTo>
                      <a:pt x="4274" y="12222"/>
                      <a:pt x="4284" y="12222"/>
                      <a:pt x="4324" y="12261"/>
                    </a:cubicBezTo>
                    <a:cubicBezTo>
                      <a:pt x="4364" y="12301"/>
                      <a:pt x="4383" y="12291"/>
                      <a:pt x="4453" y="12371"/>
                    </a:cubicBezTo>
                    <a:cubicBezTo>
                      <a:pt x="4480" y="12401"/>
                      <a:pt x="4499" y="12413"/>
                      <a:pt x="4518" y="12413"/>
                    </a:cubicBezTo>
                    <a:cubicBezTo>
                      <a:pt x="4547" y="12413"/>
                      <a:pt x="4573" y="12385"/>
                      <a:pt x="4621" y="12361"/>
                    </a:cubicBezTo>
                    <a:cubicBezTo>
                      <a:pt x="4631" y="12357"/>
                      <a:pt x="4638" y="12355"/>
                      <a:pt x="4643" y="12355"/>
                    </a:cubicBezTo>
                    <a:cubicBezTo>
                      <a:pt x="4673" y="12355"/>
                      <a:pt x="4584" y="12437"/>
                      <a:pt x="4602" y="12489"/>
                    </a:cubicBezTo>
                    <a:cubicBezTo>
                      <a:pt x="4611" y="12499"/>
                      <a:pt x="4621" y="12509"/>
                      <a:pt x="4641" y="12509"/>
                    </a:cubicBezTo>
                    <a:cubicBezTo>
                      <a:pt x="4701" y="12509"/>
                      <a:pt x="4790" y="12480"/>
                      <a:pt x="4790" y="12480"/>
                    </a:cubicBezTo>
                    <a:cubicBezTo>
                      <a:pt x="4790" y="12480"/>
                      <a:pt x="4810" y="12509"/>
                      <a:pt x="4810" y="12529"/>
                    </a:cubicBezTo>
                    <a:cubicBezTo>
                      <a:pt x="4810" y="12529"/>
                      <a:pt x="4810" y="12539"/>
                      <a:pt x="4810" y="12539"/>
                    </a:cubicBezTo>
                    <a:lnTo>
                      <a:pt x="4800" y="12539"/>
                    </a:lnTo>
                    <a:cubicBezTo>
                      <a:pt x="4790" y="12549"/>
                      <a:pt x="4750" y="12529"/>
                      <a:pt x="4740" y="12599"/>
                    </a:cubicBezTo>
                    <a:cubicBezTo>
                      <a:pt x="4734" y="12625"/>
                      <a:pt x="4740" y="12634"/>
                      <a:pt x="4754" y="12634"/>
                    </a:cubicBezTo>
                    <a:cubicBezTo>
                      <a:pt x="4761" y="12634"/>
                      <a:pt x="4770" y="12632"/>
                      <a:pt x="4780" y="12628"/>
                    </a:cubicBezTo>
                    <a:cubicBezTo>
                      <a:pt x="4800" y="12618"/>
                      <a:pt x="4830" y="12618"/>
                      <a:pt x="4859" y="12618"/>
                    </a:cubicBezTo>
                    <a:lnTo>
                      <a:pt x="4889" y="12618"/>
                    </a:lnTo>
                    <a:cubicBezTo>
                      <a:pt x="4919" y="12618"/>
                      <a:pt x="4899" y="12638"/>
                      <a:pt x="4909" y="12698"/>
                    </a:cubicBezTo>
                    <a:cubicBezTo>
                      <a:pt x="4909" y="12718"/>
                      <a:pt x="4909" y="12727"/>
                      <a:pt x="4899" y="12727"/>
                    </a:cubicBezTo>
                    <a:cubicBezTo>
                      <a:pt x="4888" y="12727"/>
                      <a:pt x="4870" y="12721"/>
                      <a:pt x="4851" y="12721"/>
                    </a:cubicBezTo>
                    <a:cubicBezTo>
                      <a:pt x="4837" y="12721"/>
                      <a:pt x="4823" y="12725"/>
                      <a:pt x="4810" y="12737"/>
                    </a:cubicBezTo>
                    <a:cubicBezTo>
                      <a:pt x="4760" y="12767"/>
                      <a:pt x="4810" y="12767"/>
                      <a:pt x="4830" y="12817"/>
                    </a:cubicBezTo>
                    <a:cubicBezTo>
                      <a:pt x="4840" y="12827"/>
                      <a:pt x="4849" y="12846"/>
                      <a:pt x="4849" y="12866"/>
                    </a:cubicBezTo>
                    <a:cubicBezTo>
                      <a:pt x="4849" y="12913"/>
                      <a:pt x="4838" y="12931"/>
                      <a:pt x="4823" y="12931"/>
                    </a:cubicBezTo>
                    <a:cubicBezTo>
                      <a:pt x="4805" y="12931"/>
                      <a:pt x="4781" y="12908"/>
                      <a:pt x="4760" y="12876"/>
                    </a:cubicBezTo>
                    <a:cubicBezTo>
                      <a:pt x="4730" y="12827"/>
                      <a:pt x="4701" y="12807"/>
                      <a:pt x="4681" y="12757"/>
                    </a:cubicBezTo>
                    <a:cubicBezTo>
                      <a:pt x="4681" y="12757"/>
                      <a:pt x="4671" y="12757"/>
                      <a:pt x="4671" y="12747"/>
                    </a:cubicBezTo>
                    <a:cubicBezTo>
                      <a:pt x="4653" y="12693"/>
                      <a:pt x="4643" y="12647"/>
                      <a:pt x="4611" y="12647"/>
                    </a:cubicBezTo>
                    <a:cubicBezTo>
                      <a:pt x="4608" y="12647"/>
                      <a:pt x="4605" y="12647"/>
                      <a:pt x="4602" y="12648"/>
                    </a:cubicBezTo>
                    <a:cubicBezTo>
                      <a:pt x="4562" y="12658"/>
                      <a:pt x="4572" y="12678"/>
                      <a:pt x="4611" y="12787"/>
                    </a:cubicBezTo>
                    <a:cubicBezTo>
                      <a:pt x="4611" y="12797"/>
                      <a:pt x="4621" y="12807"/>
                      <a:pt x="4621" y="12817"/>
                    </a:cubicBezTo>
                    <a:cubicBezTo>
                      <a:pt x="4641" y="12876"/>
                      <a:pt x="4641" y="12856"/>
                      <a:pt x="4621" y="12906"/>
                    </a:cubicBezTo>
                    <a:cubicBezTo>
                      <a:pt x="4613" y="12914"/>
                      <a:pt x="4606" y="12917"/>
                      <a:pt x="4602" y="12917"/>
                    </a:cubicBezTo>
                    <a:cubicBezTo>
                      <a:pt x="4595" y="12917"/>
                      <a:pt x="4592" y="12912"/>
                      <a:pt x="4592" y="12906"/>
                    </a:cubicBezTo>
                    <a:cubicBezTo>
                      <a:pt x="4572" y="12866"/>
                      <a:pt x="4562" y="12807"/>
                      <a:pt x="4562" y="12767"/>
                    </a:cubicBezTo>
                    <a:cubicBezTo>
                      <a:pt x="4552" y="12718"/>
                      <a:pt x="4512" y="12727"/>
                      <a:pt x="4453" y="12688"/>
                    </a:cubicBezTo>
                    <a:cubicBezTo>
                      <a:pt x="4445" y="12682"/>
                      <a:pt x="4440" y="12679"/>
                      <a:pt x="4436" y="12679"/>
                    </a:cubicBezTo>
                    <a:cubicBezTo>
                      <a:pt x="4411" y="12679"/>
                      <a:pt x="4433" y="12766"/>
                      <a:pt x="4433" y="12817"/>
                    </a:cubicBezTo>
                    <a:cubicBezTo>
                      <a:pt x="4433" y="12876"/>
                      <a:pt x="4443" y="12856"/>
                      <a:pt x="4463" y="12946"/>
                    </a:cubicBezTo>
                    <a:cubicBezTo>
                      <a:pt x="4463" y="12946"/>
                      <a:pt x="4463" y="12946"/>
                      <a:pt x="4463" y="12956"/>
                    </a:cubicBezTo>
                    <a:cubicBezTo>
                      <a:pt x="4463" y="12972"/>
                      <a:pt x="4463" y="12979"/>
                      <a:pt x="4459" y="12979"/>
                    </a:cubicBezTo>
                    <a:cubicBezTo>
                      <a:pt x="4457" y="12979"/>
                      <a:pt x="4452" y="12974"/>
                      <a:pt x="4443" y="12965"/>
                    </a:cubicBezTo>
                    <a:cubicBezTo>
                      <a:pt x="4433" y="12936"/>
                      <a:pt x="4403" y="12886"/>
                      <a:pt x="4383" y="12846"/>
                    </a:cubicBezTo>
                    <a:cubicBezTo>
                      <a:pt x="4366" y="12804"/>
                      <a:pt x="4362" y="12792"/>
                      <a:pt x="4355" y="12792"/>
                    </a:cubicBezTo>
                    <a:cubicBezTo>
                      <a:pt x="4347" y="12792"/>
                      <a:pt x="4334" y="12808"/>
                      <a:pt x="4293" y="12808"/>
                    </a:cubicBezTo>
                    <a:cubicBezTo>
                      <a:pt x="4288" y="12808"/>
                      <a:pt x="4281" y="12807"/>
                      <a:pt x="4274" y="12807"/>
                    </a:cubicBezTo>
                    <a:cubicBezTo>
                      <a:pt x="4175" y="12807"/>
                      <a:pt x="4264" y="12837"/>
                      <a:pt x="4324" y="12916"/>
                    </a:cubicBezTo>
                    <a:cubicBezTo>
                      <a:pt x="4364" y="12969"/>
                      <a:pt x="4359" y="12982"/>
                      <a:pt x="4337" y="12982"/>
                    </a:cubicBezTo>
                    <a:cubicBezTo>
                      <a:pt x="4326" y="12982"/>
                      <a:pt x="4311" y="12979"/>
                      <a:pt x="4294" y="12975"/>
                    </a:cubicBezTo>
                    <a:cubicBezTo>
                      <a:pt x="4245" y="12965"/>
                      <a:pt x="4294" y="12975"/>
                      <a:pt x="4205" y="12946"/>
                    </a:cubicBezTo>
                    <a:cubicBezTo>
                      <a:pt x="4195" y="12941"/>
                      <a:pt x="4187" y="12939"/>
                      <a:pt x="4180" y="12939"/>
                    </a:cubicBezTo>
                    <a:cubicBezTo>
                      <a:pt x="4128" y="12939"/>
                      <a:pt x="4175" y="13065"/>
                      <a:pt x="4175" y="13065"/>
                    </a:cubicBezTo>
                    <a:cubicBezTo>
                      <a:pt x="4175" y="13065"/>
                      <a:pt x="4219" y="13108"/>
                      <a:pt x="4263" y="13108"/>
                    </a:cubicBezTo>
                    <a:cubicBezTo>
                      <a:pt x="4270" y="13108"/>
                      <a:pt x="4277" y="13107"/>
                      <a:pt x="4284" y="13104"/>
                    </a:cubicBezTo>
                    <a:cubicBezTo>
                      <a:pt x="4335" y="13087"/>
                      <a:pt x="4335" y="13028"/>
                      <a:pt x="4376" y="13028"/>
                    </a:cubicBezTo>
                    <a:cubicBezTo>
                      <a:pt x="4384" y="13028"/>
                      <a:pt x="4392" y="13030"/>
                      <a:pt x="4403" y="13035"/>
                    </a:cubicBezTo>
                    <a:cubicBezTo>
                      <a:pt x="4403" y="13035"/>
                      <a:pt x="4403" y="13045"/>
                      <a:pt x="4413" y="13045"/>
                    </a:cubicBezTo>
                    <a:cubicBezTo>
                      <a:pt x="4463" y="13074"/>
                      <a:pt x="4453" y="13094"/>
                      <a:pt x="4473" y="13114"/>
                    </a:cubicBezTo>
                    <a:lnTo>
                      <a:pt x="4483" y="13114"/>
                    </a:lnTo>
                    <a:cubicBezTo>
                      <a:pt x="4492" y="13124"/>
                      <a:pt x="4502" y="13104"/>
                      <a:pt x="4532" y="13154"/>
                    </a:cubicBezTo>
                    <a:cubicBezTo>
                      <a:pt x="4545" y="13174"/>
                      <a:pt x="4553" y="13185"/>
                      <a:pt x="4561" y="13185"/>
                    </a:cubicBezTo>
                    <a:cubicBezTo>
                      <a:pt x="4572" y="13185"/>
                      <a:pt x="4580" y="13165"/>
                      <a:pt x="4592" y="13124"/>
                    </a:cubicBezTo>
                    <a:cubicBezTo>
                      <a:pt x="4597" y="13107"/>
                      <a:pt x="4610" y="13100"/>
                      <a:pt x="4625" y="13100"/>
                    </a:cubicBezTo>
                    <a:cubicBezTo>
                      <a:pt x="4664" y="13100"/>
                      <a:pt x="4722" y="13140"/>
                      <a:pt x="4750" y="13154"/>
                    </a:cubicBezTo>
                    <a:lnTo>
                      <a:pt x="4760" y="13154"/>
                    </a:lnTo>
                    <a:cubicBezTo>
                      <a:pt x="4790" y="13174"/>
                      <a:pt x="4740" y="13203"/>
                      <a:pt x="4711" y="13243"/>
                    </a:cubicBezTo>
                    <a:cubicBezTo>
                      <a:pt x="4701" y="13253"/>
                      <a:pt x="4691" y="13263"/>
                      <a:pt x="4691" y="13273"/>
                    </a:cubicBezTo>
                    <a:cubicBezTo>
                      <a:pt x="4691" y="13293"/>
                      <a:pt x="4691" y="13293"/>
                      <a:pt x="4711" y="13293"/>
                    </a:cubicBezTo>
                    <a:cubicBezTo>
                      <a:pt x="4711" y="13293"/>
                      <a:pt x="4711" y="13283"/>
                      <a:pt x="4711" y="13283"/>
                    </a:cubicBezTo>
                    <a:lnTo>
                      <a:pt x="4740" y="13283"/>
                    </a:lnTo>
                    <a:cubicBezTo>
                      <a:pt x="4770" y="13273"/>
                      <a:pt x="4810" y="13273"/>
                      <a:pt x="4830" y="13273"/>
                    </a:cubicBezTo>
                    <a:cubicBezTo>
                      <a:pt x="4849" y="13273"/>
                      <a:pt x="4859" y="13283"/>
                      <a:pt x="4859" y="13293"/>
                    </a:cubicBezTo>
                    <a:cubicBezTo>
                      <a:pt x="4869" y="13303"/>
                      <a:pt x="4869" y="13312"/>
                      <a:pt x="4879" y="13322"/>
                    </a:cubicBezTo>
                    <a:cubicBezTo>
                      <a:pt x="4879" y="13332"/>
                      <a:pt x="4889" y="13342"/>
                      <a:pt x="4889" y="13352"/>
                    </a:cubicBezTo>
                    <a:cubicBezTo>
                      <a:pt x="4899" y="13362"/>
                      <a:pt x="4899" y="13372"/>
                      <a:pt x="4909" y="13382"/>
                    </a:cubicBezTo>
                    <a:cubicBezTo>
                      <a:pt x="4939" y="13412"/>
                      <a:pt x="4879" y="13491"/>
                      <a:pt x="4859" y="13501"/>
                    </a:cubicBezTo>
                    <a:cubicBezTo>
                      <a:pt x="4856" y="13502"/>
                      <a:pt x="4853" y="13503"/>
                      <a:pt x="4850" y="13503"/>
                    </a:cubicBezTo>
                    <a:cubicBezTo>
                      <a:pt x="4833" y="13503"/>
                      <a:pt x="4813" y="13480"/>
                      <a:pt x="4780" y="13422"/>
                    </a:cubicBezTo>
                    <a:cubicBezTo>
                      <a:pt x="4780" y="13422"/>
                      <a:pt x="4780" y="13412"/>
                      <a:pt x="4780" y="13412"/>
                    </a:cubicBezTo>
                    <a:cubicBezTo>
                      <a:pt x="4754" y="13370"/>
                      <a:pt x="4736" y="13356"/>
                      <a:pt x="4724" y="13356"/>
                    </a:cubicBezTo>
                    <a:cubicBezTo>
                      <a:pt x="4712" y="13356"/>
                      <a:pt x="4705" y="13368"/>
                      <a:pt x="4701" y="13382"/>
                    </a:cubicBezTo>
                    <a:cubicBezTo>
                      <a:pt x="4691" y="13392"/>
                      <a:pt x="4711" y="13412"/>
                      <a:pt x="4730" y="13431"/>
                    </a:cubicBezTo>
                    <a:cubicBezTo>
                      <a:pt x="4740" y="13441"/>
                      <a:pt x="4750" y="13451"/>
                      <a:pt x="4760" y="13461"/>
                    </a:cubicBezTo>
                    <a:cubicBezTo>
                      <a:pt x="4770" y="13481"/>
                      <a:pt x="4820" y="13580"/>
                      <a:pt x="4780" y="13610"/>
                    </a:cubicBezTo>
                    <a:cubicBezTo>
                      <a:pt x="4760" y="13630"/>
                      <a:pt x="4743" y="13640"/>
                      <a:pt x="4730" y="13640"/>
                    </a:cubicBezTo>
                    <a:cubicBezTo>
                      <a:pt x="4718" y="13640"/>
                      <a:pt x="4711" y="13630"/>
                      <a:pt x="4711" y="13610"/>
                    </a:cubicBezTo>
                    <a:cubicBezTo>
                      <a:pt x="4711" y="13585"/>
                      <a:pt x="4677" y="13521"/>
                      <a:pt x="4649" y="13521"/>
                    </a:cubicBezTo>
                    <a:cubicBezTo>
                      <a:pt x="4642" y="13521"/>
                      <a:pt x="4637" y="13524"/>
                      <a:pt x="4631" y="13531"/>
                    </a:cubicBezTo>
                    <a:cubicBezTo>
                      <a:pt x="4627" y="13539"/>
                      <a:pt x="4621" y="13542"/>
                      <a:pt x="4613" y="13542"/>
                    </a:cubicBezTo>
                    <a:cubicBezTo>
                      <a:pt x="4603" y="13542"/>
                      <a:pt x="4589" y="13536"/>
                      <a:pt x="4572" y="13531"/>
                    </a:cubicBezTo>
                    <a:cubicBezTo>
                      <a:pt x="4542" y="13511"/>
                      <a:pt x="4512" y="13471"/>
                      <a:pt x="4502" y="13451"/>
                    </a:cubicBezTo>
                    <a:cubicBezTo>
                      <a:pt x="4493" y="13415"/>
                      <a:pt x="4402" y="13330"/>
                      <a:pt x="4333" y="13330"/>
                    </a:cubicBezTo>
                    <a:cubicBezTo>
                      <a:pt x="4327" y="13330"/>
                      <a:pt x="4320" y="13331"/>
                      <a:pt x="4314" y="13332"/>
                    </a:cubicBezTo>
                    <a:cubicBezTo>
                      <a:pt x="4235" y="13352"/>
                      <a:pt x="4373" y="13441"/>
                      <a:pt x="4403" y="13481"/>
                    </a:cubicBezTo>
                    <a:cubicBezTo>
                      <a:pt x="4403" y="13491"/>
                      <a:pt x="4403" y="13501"/>
                      <a:pt x="4403" y="13511"/>
                    </a:cubicBezTo>
                    <a:cubicBezTo>
                      <a:pt x="4393" y="13531"/>
                      <a:pt x="4383" y="13550"/>
                      <a:pt x="4373" y="13560"/>
                    </a:cubicBezTo>
                    <a:cubicBezTo>
                      <a:pt x="4345" y="13582"/>
                      <a:pt x="4316" y="13598"/>
                      <a:pt x="4291" y="13598"/>
                    </a:cubicBezTo>
                    <a:cubicBezTo>
                      <a:pt x="4282" y="13598"/>
                      <a:pt x="4273" y="13596"/>
                      <a:pt x="4264" y="13590"/>
                    </a:cubicBezTo>
                    <a:cubicBezTo>
                      <a:pt x="4256" y="13582"/>
                      <a:pt x="4249" y="13578"/>
                      <a:pt x="4244" y="13578"/>
                    </a:cubicBezTo>
                    <a:cubicBezTo>
                      <a:pt x="4230" y="13578"/>
                      <a:pt x="4225" y="13601"/>
                      <a:pt x="4225" y="13630"/>
                    </a:cubicBezTo>
                    <a:cubicBezTo>
                      <a:pt x="4225" y="13660"/>
                      <a:pt x="4235" y="13689"/>
                      <a:pt x="4235" y="13709"/>
                    </a:cubicBezTo>
                    <a:cubicBezTo>
                      <a:pt x="4240" y="13722"/>
                      <a:pt x="4249" y="13727"/>
                      <a:pt x="4261" y="13727"/>
                    </a:cubicBezTo>
                    <a:cubicBezTo>
                      <a:pt x="4294" y="13727"/>
                      <a:pt x="4349" y="13687"/>
                      <a:pt x="4393" y="13679"/>
                    </a:cubicBezTo>
                    <a:cubicBezTo>
                      <a:pt x="4443" y="13669"/>
                      <a:pt x="4473" y="13570"/>
                      <a:pt x="4512" y="13570"/>
                    </a:cubicBezTo>
                    <a:cubicBezTo>
                      <a:pt x="4514" y="13570"/>
                      <a:pt x="4516" y="13570"/>
                      <a:pt x="4517" y="13570"/>
                    </a:cubicBezTo>
                    <a:cubicBezTo>
                      <a:pt x="4549" y="13570"/>
                      <a:pt x="4522" y="13664"/>
                      <a:pt x="4522" y="13749"/>
                    </a:cubicBezTo>
                    <a:cubicBezTo>
                      <a:pt x="4522" y="13791"/>
                      <a:pt x="4542" y="13803"/>
                      <a:pt x="4568" y="13803"/>
                    </a:cubicBezTo>
                    <a:cubicBezTo>
                      <a:pt x="4579" y="13803"/>
                      <a:pt x="4590" y="13801"/>
                      <a:pt x="4602" y="13798"/>
                    </a:cubicBezTo>
                    <a:cubicBezTo>
                      <a:pt x="4631" y="13788"/>
                      <a:pt x="4651" y="13788"/>
                      <a:pt x="4681" y="13778"/>
                    </a:cubicBezTo>
                    <a:lnTo>
                      <a:pt x="4701" y="13778"/>
                    </a:lnTo>
                    <a:cubicBezTo>
                      <a:pt x="4755" y="13769"/>
                      <a:pt x="4793" y="13728"/>
                      <a:pt x="4844" y="13728"/>
                    </a:cubicBezTo>
                    <a:cubicBezTo>
                      <a:pt x="4849" y="13728"/>
                      <a:pt x="4854" y="13728"/>
                      <a:pt x="4859" y="13729"/>
                    </a:cubicBezTo>
                    <a:cubicBezTo>
                      <a:pt x="4866" y="13729"/>
                      <a:pt x="4873" y="13725"/>
                      <a:pt x="4879" y="13725"/>
                    </a:cubicBezTo>
                    <a:cubicBezTo>
                      <a:pt x="4882" y="13725"/>
                      <a:pt x="4886" y="13726"/>
                      <a:pt x="4889" y="13729"/>
                    </a:cubicBezTo>
                    <a:cubicBezTo>
                      <a:pt x="4929" y="13739"/>
                      <a:pt x="4968" y="13778"/>
                      <a:pt x="4998" y="13808"/>
                    </a:cubicBezTo>
                    <a:cubicBezTo>
                      <a:pt x="5018" y="13848"/>
                      <a:pt x="5028" y="13878"/>
                      <a:pt x="4998" y="13888"/>
                    </a:cubicBezTo>
                    <a:cubicBezTo>
                      <a:pt x="4939" y="13897"/>
                      <a:pt x="4830" y="13937"/>
                      <a:pt x="4849" y="14036"/>
                    </a:cubicBezTo>
                    <a:cubicBezTo>
                      <a:pt x="4849" y="14046"/>
                      <a:pt x="4849" y="14046"/>
                      <a:pt x="4849" y="14056"/>
                    </a:cubicBezTo>
                    <a:cubicBezTo>
                      <a:pt x="4833" y="14040"/>
                      <a:pt x="4797" y="13964"/>
                      <a:pt x="4768" y="13964"/>
                    </a:cubicBezTo>
                    <a:cubicBezTo>
                      <a:pt x="4762" y="13964"/>
                      <a:pt x="4756" y="13968"/>
                      <a:pt x="4750" y="13977"/>
                    </a:cubicBezTo>
                    <a:cubicBezTo>
                      <a:pt x="4730" y="14007"/>
                      <a:pt x="4730" y="14036"/>
                      <a:pt x="4730" y="14076"/>
                    </a:cubicBezTo>
                    <a:lnTo>
                      <a:pt x="4810" y="14086"/>
                    </a:lnTo>
                    <a:cubicBezTo>
                      <a:pt x="4810" y="14096"/>
                      <a:pt x="4800" y="14096"/>
                      <a:pt x="4790" y="14106"/>
                    </a:cubicBezTo>
                    <a:cubicBezTo>
                      <a:pt x="4785" y="14111"/>
                      <a:pt x="4781" y="14112"/>
                      <a:pt x="4778" y="14112"/>
                    </a:cubicBezTo>
                    <a:cubicBezTo>
                      <a:pt x="4774" y="14112"/>
                      <a:pt x="4771" y="14111"/>
                      <a:pt x="4766" y="14111"/>
                    </a:cubicBezTo>
                    <a:cubicBezTo>
                      <a:pt x="4758" y="14111"/>
                      <a:pt x="4745" y="14116"/>
                      <a:pt x="4721" y="14145"/>
                    </a:cubicBezTo>
                    <a:cubicBezTo>
                      <a:pt x="4721" y="14145"/>
                      <a:pt x="4711" y="14145"/>
                      <a:pt x="4711" y="14155"/>
                    </a:cubicBezTo>
                    <a:cubicBezTo>
                      <a:pt x="4701" y="14175"/>
                      <a:pt x="4691" y="14185"/>
                      <a:pt x="4671" y="14185"/>
                    </a:cubicBezTo>
                    <a:cubicBezTo>
                      <a:pt x="4611" y="14175"/>
                      <a:pt x="4582" y="14155"/>
                      <a:pt x="4562" y="14106"/>
                    </a:cubicBezTo>
                    <a:cubicBezTo>
                      <a:pt x="4542" y="14106"/>
                      <a:pt x="4512" y="14116"/>
                      <a:pt x="4483" y="14126"/>
                    </a:cubicBezTo>
                    <a:cubicBezTo>
                      <a:pt x="4473" y="14155"/>
                      <a:pt x="4473" y="14195"/>
                      <a:pt x="4463" y="14225"/>
                    </a:cubicBezTo>
                    <a:cubicBezTo>
                      <a:pt x="4483" y="14235"/>
                      <a:pt x="4502" y="14254"/>
                      <a:pt x="4492" y="14264"/>
                    </a:cubicBezTo>
                    <a:cubicBezTo>
                      <a:pt x="4487" y="14276"/>
                      <a:pt x="4488" y="14281"/>
                      <a:pt x="4483" y="14281"/>
                    </a:cubicBezTo>
                    <a:cubicBezTo>
                      <a:pt x="4481" y="14281"/>
                      <a:pt x="4475" y="14278"/>
                      <a:pt x="4463" y="14274"/>
                    </a:cubicBezTo>
                    <a:cubicBezTo>
                      <a:pt x="4459" y="14278"/>
                      <a:pt x="4455" y="14281"/>
                      <a:pt x="4451" y="14281"/>
                    </a:cubicBezTo>
                    <a:cubicBezTo>
                      <a:pt x="4446" y="14281"/>
                      <a:pt x="4443" y="14276"/>
                      <a:pt x="4443" y="14264"/>
                    </a:cubicBezTo>
                    <a:lnTo>
                      <a:pt x="4423" y="14264"/>
                    </a:lnTo>
                    <a:cubicBezTo>
                      <a:pt x="4394" y="14260"/>
                      <a:pt x="4362" y="14258"/>
                      <a:pt x="4334" y="14258"/>
                    </a:cubicBezTo>
                    <a:cubicBezTo>
                      <a:pt x="4293" y="14258"/>
                      <a:pt x="4260" y="14263"/>
                      <a:pt x="4254" y="14274"/>
                    </a:cubicBezTo>
                    <a:cubicBezTo>
                      <a:pt x="4245" y="14304"/>
                      <a:pt x="4235" y="14344"/>
                      <a:pt x="4195" y="14363"/>
                    </a:cubicBezTo>
                    <a:cubicBezTo>
                      <a:pt x="4155" y="14393"/>
                      <a:pt x="4235" y="14473"/>
                      <a:pt x="4264" y="14482"/>
                    </a:cubicBezTo>
                    <a:cubicBezTo>
                      <a:pt x="4268" y="14484"/>
                      <a:pt x="4272" y="14484"/>
                      <a:pt x="4275" y="14484"/>
                    </a:cubicBezTo>
                    <a:cubicBezTo>
                      <a:pt x="4300" y="14484"/>
                      <a:pt x="4321" y="14454"/>
                      <a:pt x="4373" y="14393"/>
                    </a:cubicBezTo>
                    <a:cubicBezTo>
                      <a:pt x="4412" y="14355"/>
                      <a:pt x="4435" y="14341"/>
                      <a:pt x="4451" y="14341"/>
                    </a:cubicBezTo>
                    <a:cubicBezTo>
                      <a:pt x="4465" y="14341"/>
                      <a:pt x="4474" y="14350"/>
                      <a:pt x="4483" y="14363"/>
                    </a:cubicBezTo>
                    <a:cubicBezTo>
                      <a:pt x="4502" y="14383"/>
                      <a:pt x="4423" y="14413"/>
                      <a:pt x="4403" y="14443"/>
                    </a:cubicBezTo>
                    <a:cubicBezTo>
                      <a:pt x="4383" y="14463"/>
                      <a:pt x="4314" y="14552"/>
                      <a:pt x="4373" y="14582"/>
                    </a:cubicBezTo>
                    <a:cubicBezTo>
                      <a:pt x="4405" y="14603"/>
                      <a:pt x="4432" y="14613"/>
                      <a:pt x="4449" y="14613"/>
                    </a:cubicBezTo>
                    <a:cubicBezTo>
                      <a:pt x="4464" y="14613"/>
                      <a:pt x="4473" y="14605"/>
                      <a:pt x="4473" y="14592"/>
                    </a:cubicBezTo>
                    <a:cubicBezTo>
                      <a:pt x="4473" y="14559"/>
                      <a:pt x="4512" y="14501"/>
                      <a:pt x="4547" y="14501"/>
                    </a:cubicBezTo>
                    <a:cubicBezTo>
                      <a:pt x="4556" y="14501"/>
                      <a:pt x="4564" y="14505"/>
                      <a:pt x="4572" y="14512"/>
                    </a:cubicBezTo>
                    <a:cubicBezTo>
                      <a:pt x="4579" y="14520"/>
                      <a:pt x="4590" y="14523"/>
                      <a:pt x="4603" y="14523"/>
                    </a:cubicBezTo>
                    <a:cubicBezTo>
                      <a:pt x="4656" y="14523"/>
                      <a:pt x="4742" y="14465"/>
                      <a:pt x="4750" y="14433"/>
                    </a:cubicBezTo>
                    <a:cubicBezTo>
                      <a:pt x="4759" y="14397"/>
                      <a:pt x="4900" y="14311"/>
                      <a:pt x="5000" y="14311"/>
                    </a:cubicBezTo>
                    <a:cubicBezTo>
                      <a:pt x="5010" y="14311"/>
                      <a:pt x="5019" y="14312"/>
                      <a:pt x="5028" y="14314"/>
                    </a:cubicBezTo>
                    <a:cubicBezTo>
                      <a:pt x="5117" y="14334"/>
                      <a:pt x="4939" y="14413"/>
                      <a:pt x="4899" y="14463"/>
                    </a:cubicBezTo>
                    <a:cubicBezTo>
                      <a:pt x="4866" y="14504"/>
                      <a:pt x="4962" y="14572"/>
                      <a:pt x="5041" y="14572"/>
                    </a:cubicBezTo>
                    <a:cubicBezTo>
                      <a:pt x="5058" y="14572"/>
                      <a:pt x="5074" y="14569"/>
                      <a:pt x="5087" y="14562"/>
                    </a:cubicBezTo>
                    <a:cubicBezTo>
                      <a:pt x="5099" y="14556"/>
                      <a:pt x="5109" y="14553"/>
                      <a:pt x="5117" y="14553"/>
                    </a:cubicBezTo>
                    <a:cubicBezTo>
                      <a:pt x="5161" y="14553"/>
                      <a:pt x="5144" y="14639"/>
                      <a:pt x="5127" y="14681"/>
                    </a:cubicBezTo>
                    <a:cubicBezTo>
                      <a:pt x="5120" y="14690"/>
                      <a:pt x="5110" y="14693"/>
                      <a:pt x="5097" y="14693"/>
                    </a:cubicBezTo>
                    <a:cubicBezTo>
                      <a:pt x="5051" y="14693"/>
                      <a:pt x="4973" y="14651"/>
                      <a:pt x="4919" y="14651"/>
                    </a:cubicBezTo>
                    <a:cubicBezTo>
                      <a:pt x="4840" y="14641"/>
                      <a:pt x="4800" y="14542"/>
                      <a:pt x="4750" y="14542"/>
                    </a:cubicBezTo>
                    <a:cubicBezTo>
                      <a:pt x="4747" y="14542"/>
                      <a:pt x="4745" y="14541"/>
                      <a:pt x="4743" y="14541"/>
                    </a:cubicBezTo>
                    <a:cubicBezTo>
                      <a:pt x="4694" y="14541"/>
                      <a:pt x="4730" y="14635"/>
                      <a:pt x="4730" y="14720"/>
                    </a:cubicBezTo>
                    <a:cubicBezTo>
                      <a:pt x="4730" y="14754"/>
                      <a:pt x="4703" y="14765"/>
                      <a:pt x="4665" y="14765"/>
                    </a:cubicBezTo>
                    <a:cubicBezTo>
                      <a:pt x="4613" y="14765"/>
                      <a:pt x="4539" y="14746"/>
                      <a:pt x="4483" y="14740"/>
                    </a:cubicBezTo>
                    <a:cubicBezTo>
                      <a:pt x="4397" y="14732"/>
                      <a:pt x="4349" y="14687"/>
                      <a:pt x="4268" y="14687"/>
                    </a:cubicBezTo>
                    <a:cubicBezTo>
                      <a:pt x="4254" y="14687"/>
                      <a:pt x="4240" y="14688"/>
                      <a:pt x="4225" y="14691"/>
                    </a:cubicBezTo>
                    <a:cubicBezTo>
                      <a:pt x="4116" y="14711"/>
                      <a:pt x="3987" y="14839"/>
                      <a:pt x="4076" y="14849"/>
                    </a:cubicBezTo>
                    <a:cubicBezTo>
                      <a:pt x="4155" y="14849"/>
                      <a:pt x="4304" y="14899"/>
                      <a:pt x="4274" y="14988"/>
                    </a:cubicBezTo>
                    <a:cubicBezTo>
                      <a:pt x="4269" y="15007"/>
                      <a:pt x="4268" y="15014"/>
                      <a:pt x="4272" y="15014"/>
                    </a:cubicBezTo>
                    <a:cubicBezTo>
                      <a:pt x="4285" y="15014"/>
                      <a:pt x="4349" y="14918"/>
                      <a:pt x="4392" y="14918"/>
                    </a:cubicBezTo>
                    <a:cubicBezTo>
                      <a:pt x="4400" y="14918"/>
                      <a:pt x="4407" y="14921"/>
                      <a:pt x="4413" y="14929"/>
                    </a:cubicBezTo>
                    <a:cubicBezTo>
                      <a:pt x="4471" y="14996"/>
                      <a:pt x="4426" y="15127"/>
                      <a:pt x="4521" y="15127"/>
                    </a:cubicBezTo>
                    <a:cubicBezTo>
                      <a:pt x="4525" y="15127"/>
                      <a:pt x="4528" y="15127"/>
                      <a:pt x="4532" y="15127"/>
                    </a:cubicBezTo>
                    <a:cubicBezTo>
                      <a:pt x="4641" y="15127"/>
                      <a:pt x="4661" y="15087"/>
                      <a:pt x="4701" y="14988"/>
                    </a:cubicBezTo>
                    <a:cubicBezTo>
                      <a:pt x="4707" y="14974"/>
                      <a:pt x="4714" y="14968"/>
                      <a:pt x="4721" y="14968"/>
                    </a:cubicBezTo>
                    <a:cubicBezTo>
                      <a:pt x="4760" y="14968"/>
                      <a:pt x="4810" y="15148"/>
                      <a:pt x="4810" y="15206"/>
                    </a:cubicBezTo>
                    <a:cubicBezTo>
                      <a:pt x="4811" y="15218"/>
                      <a:pt x="4816" y="15224"/>
                      <a:pt x="4823" y="15224"/>
                    </a:cubicBezTo>
                    <a:cubicBezTo>
                      <a:pt x="4856" y="15224"/>
                      <a:pt x="4937" y="15108"/>
                      <a:pt x="4978" y="15067"/>
                    </a:cubicBezTo>
                    <a:cubicBezTo>
                      <a:pt x="4986" y="15056"/>
                      <a:pt x="5000" y="15052"/>
                      <a:pt x="5018" y="15052"/>
                    </a:cubicBezTo>
                    <a:cubicBezTo>
                      <a:pt x="5095" y="15052"/>
                      <a:pt x="5246" y="15137"/>
                      <a:pt x="5246" y="15137"/>
                    </a:cubicBezTo>
                    <a:lnTo>
                      <a:pt x="5563" y="15147"/>
                    </a:lnTo>
                    <a:lnTo>
                      <a:pt x="5712" y="15157"/>
                    </a:lnTo>
                    <a:lnTo>
                      <a:pt x="5821" y="15157"/>
                    </a:lnTo>
                    <a:lnTo>
                      <a:pt x="6119" y="15117"/>
                    </a:lnTo>
                    <a:lnTo>
                      <a:pt x="6277" y="15107"/>
                    </a:lnTo>
                    <a:cubicBezTo>
                      <a:pt x="6277" y="15107"/>
                      <a:pt x="6307" y="15087"/>
                      <a:pt x="6347" y="15058"/>
                    </a:cubicBezTo>
                    <a:cubicBezTo>
                      <a:pt x="6427" y="15017"/>
                      <a:pt x="6540" y="14958"/>
                      <a:pt x="6596" y="14958"/>
                    </a:cubicBezTo>
                    <a:cubicBezTo>
                      <a:pt x="6609" y="14958"/>
                      <a:pt x="6619" y="14961"/>
                      <a:pt x="6624" y="14968"/>
                    </a:cubicBezTo>
                    <a:cubicBezTo>
                      <a:pt x="6667" y="15011"/>
                      <a:pt x="6762" y="15158"/>
                      <a:pt x="6793" y="15158"/>
                    </a:cubicBezTo>
                    <a:cubicBezTo>
                      <a:pt x="6798" y="15158"/>
                      <a:pt x="6801" y="15155"/>
                      <a:pt x="6803" y="15147"/>
                    </a:cubicBezTo>
                    <a:cubicBezTo>
                      <a:pt x="6803" y="15100"/>
                      <a:pt x="6830" y="15043"/>
                      <a:pt x="6860" y="15043"/>
                    </a:cubicBezTo>
                    <a:cubicBezTo>
                      <a:pt x="6875" y="15043"/>
                      <a:pt x="6889" y="15056"/>
                      <a:pt x="6902" y="15087"/>
                    </a:cubicBezTo>
                    <a:cubicBezTo>
                      <a:pt x="6942" y="15177"/>
                      <a:pt x="7031" y="15266"/>
                      <a:pt x="7140" y="15266"/>
                    </a:cubicBezTo>
                    <a:cubicBezTo>
                      <a:pt x="7144" y="15266"/>
                      <a:pt x="7147" y="15266"/>
                      <a:pt x="7150" y="15266"/>
                    </a:cubicBezTo>
                    <a:cubicBezTo>
                      <a:pt x="7238" y="15266"/>
                      <a:pt x="7092" y="15135"/>
                      <a:pt x="7140" y="15067"/>
                    </a:cubicBezTo>
                    <a:cubicBezTo>
                      <a:pt x="7158" y="15045"/>
                      <a:pt x="7194" y="15042"/>
                      <a:pt x="7229" y="15042"/>
                    </a:cubicBezTo>
                    <a:cubicBezTo>
                      <a:pt x="7241" y="15042"/>
                      <a:pt x="7253" y="15043"/>
                      <a:pt x="7264" y="15043"/>
                    </a:cubicBezTo>
                    <a:cubicBezTo>
                      <a:pt x="7308" y="15043"/>
                      <a:pt x="7343" y="15038"/>
                      <a:pt x="7328" y="14988"/>
                    </a:cubicBezTo>
                    <a:cubicBezTo>
                      <a:pt x="7299" y="14899"/>
                      <a:pt x="7408" y="14849"/>
                      <a:pt x="7487" y="14839"/>
                    </a:cubicBezTo>
                    <a:cubicBezTo>
                      <a:pt x="7576" y="14839"/>
                      <a:pt x="7447" y="14780"/>
                      <a:pt x="7338" y="14760"/>
                    </a:cubicBezTo>
                    <a:cubicBezTo>
                      <a:pt x="7304" y="14754"/>
                      <a:pt x="7277" y="14752"/>
                      <a:pt x="7253" y="14752"/>
                    </a:cubicBezTo>
                    <a:cubicBezTo>
                      <a:pt x="7200" y="14752"/>
                      <a:pt x="7162" y="14763"/>
                      <a:pt x="7100" y="14770"/>
                    </a:cubicBezTo>
                    <a:cubicBezTo>
                      <a:pt x="7048" y="14775"/>
                      <a:pt x="7007" y="14789"/>
                      <a:pt x="6979" y="14789"/>
                    </a:cubicBezTo>
                    <a:cubicBezTo>
                      <a:pt x="6955" y="14789"/>
                      <a:pt x="6942" y="14778"/>
                      <a:pt x="6942" y="14740"/>
                    </a:cubicBezTo>
                    <a:cubicBezTo>
                      <a:pt x="6942" y="14656"/>
                      <a:pt x="6879" y="14571"/>
                      <a:pt x="6822" y="14571"/>
                    </a:cubicBezTo>
                    <a:cubicBezTo>
                      <a:pt x="6819" y="14571"/>
                      <a:pt x="6816" y="14571"/>
                      <a:pt x="6813" y="14572"/>
                    </a:cubicBezTo>
                    <a:cubicBezTo>
                      <a:pt x="6753" y="14582"/>
                      <a:pt x="6723" y="14641"/>
                      <a:pt x="6654" y="14641"/>
                    </a:cubicBezTo>
                    <a:cubicBezTo>
                      <a:pt x="6642" y="14643"/>
                      <a:pt x="6629" y="14644"/>
                      <a:pt x="6616" y="14644"/>
                    </a:cubicBezTo>
                    <a:cubicBezTo>
                      <a:pt x="6558" y="14644"/>
                      <a:pt x="6498" y="14626"/>
                      <a:pt x="6466" y="14601"/>
                    </a:cubicBezTo>
                    <a:cubicBezTo>
                      <a:pt x="6456" y="14592"/>
                      <a:pt x="6446" y="14582"/>
                      <a:pt x="6436" y="14572"/>
                    </a:cubicBezTo>
                    <a:cubicBezTo>
                      <a:pt x="6415" y="14536"/>
                      <a:pt x="6403" y="14506"/>
                      <a:pt x="6428" y="14506"/>
                    </a:cubicBezTo>
                    <a:cubicBezTo>
                      <a:pt x="6437" y="14506"/>
                      <a:pt x="6453" y="14511"/>
                      <a:pt x="6476" y="14522"/>
                    </a:cubicBezTo>
                    <a:cubicBezTo>
                      <a:pt x="6515" y="14542"/>
                      <a:pt x="6565" y="14552"/>
                      <a:pt x="6604" y="14552"/>
                    </a:cubicBezTo>
                    <a:cubicBezTo>
                      <a:pt x="6644" y="14542"/>
                      <a:pt x="6674" y="14532"/>
                      <a:pt x="6654" y="14512"/>
                    </a:cubicBezTo>
                    <a:cubicBezTo>
                      <a:pt x="6644" y="14502"/>
                      <a:pt x="6644" y="14502"/>
                      <a:pt x="6634" y="14492"/>
                    </a:cubicBezTo>
                    <a:cubicBezTo>
                      <a:pt x="6614" y="14473"/>
                      <a:pt x="6575" y="14443"/>
                      <a:pt x="6545" y="14423"/>
                    </a:cubicBezTo>
                    <a:cubicBezTo>
                      <a:pt x="6515" y="14393"/>
                      <a:pt x="6505" y="14363"/>
                      <a:pt x="6555" y="14354"/>
                    </a:cubicBezTo>
                    <a:cubicBezTo>
                      <a:pt x="6585" y="14347"/>
                      <a:pt x="6623" y="14344"/>
                      <a:pt x="6662" y="14344"/>
                    </a:cubicBezTo>
                    <a:cubicBezTo>
                      <a:pt x="6739" y="14344"/>
                      <a:pt x="6816" y="14357"/>
                      <a:pt x="6823" y="14383"/>
                    </a:cubicBezTo>
                    <a:cubicBezTo>
                      <a:pt x="6831" y="14416"/>
                      <a:pt x="6920" y="14482"/>
                      <a:pt x="6973" y="14482"/>
                    </a:cubicBezTo>
                    <a:cubicBezTo>
                      <a:pt x="6984" y="14482"/>
                      <a:pt x="6994" y="14480"/>
                      <a:pt x="7001" y="14473"/>
                    </a:cubicBezTo>
                    <a:cubicBezTo>
                      <a:pt x="7007" y="14467"/>
                      <a:pt x="7014" y="14464"/>
                      <a:pt x="7021" y="14464"/>
                    </a:cubicBezTo>
                    <a:cubicBezTo>
                      <a:pt x="7063" y="14464"/>
                      <a:pt x="7120" y="14546"/>
                      <a:pt x="7120" y="14572"/>
                    </a:cubicBezTo>
                    <a:cubicBezTo>
                      <a:pt x="7120" y="14597"/>
                      <a:pt x="7105" y="14667"/>
                      <a:pt x="7139" y="14667"/>
                    </a:cubicBezTo>
                    <a:cubicBezTo>
                      <a:pt x="7145" y="14667"/>
                      <a:pt x="7151" y="14665"/>
                      <a:pt x="7160" y="14661"/>
                    </a:cubicBezTo>
                    <a:cubicBezTo>
                      <a:pt x="7219" y="14631"/>
                      <a:pt x="7189" y="14512"/>
                      <a:pt x="7170" y="14492"/>
                    </a:cubicBezTo>
                    <a:cubicBezTo>
                      <a:pt x="7150" y="14463"/>
                      <a:pt x="7090" y="14423"/>
                      <a:pt x="7110" y="14393"/>
                    </a:cubicBezTo>
                    <a:cubicBezTo>
                      <a:pt x="7119" y="14384"/>
                      <a:pt x="7131" y="14375"/>
                      <a:pt x="7147" y="14375"/>
                    </a:cubicBezTo>
                    <a:cubicBezTo>
                      <a:pt x="7165" y="14375"/>
                      <a:pt x="7188" y="14386"/>
                      <a:pt x="7219" y="14423"/>
                    </a:cubicBezTo>
                    <a:cubicBezTo>
                      <a:pt x="7283" y="14496"/>
                      <a:pt x="7322" y="14553"/>
                      <a:pt x="7351" y="14553"/>
                    </a:cubicBezTo>
                    <a:cubicBezTo>
                      <a:pt x="7354" y="14553"/>
                      <a:pt x="7356" y="14553"/>
                      <a:pt x="7358" y="14552"/>
                    </a:cubicBezTo>
                    <a:cubicBezTo>
                      <a:pt x="7388" y="14542"/>
                      <a:pt x="7437" y="14473"/>
                      <a:pt x="7398" y="14453"/>
                    </a:cubicBezTo>
                    <a:cubicBezTo>
                      <a:pt x="7358" y="14423"/>
                      <a:pt x="7269" y="14324"/>
                      <a:pt x="7259" y="14304"/>
                    </a:cubicBezTo>
                    <a:cubicBezTo>
                      <a:pt x="7251" y="14280"/>
                      <a:pt x="7222" y="14262"/>
                      <a:pt x="7174" y="14262"/>
                    </a:cubicBezTo>
                    <a:cubicBezTo>
                      <a:pt x="7164" y="14262"/>
                      <a:pt x="7152" y="14263"/>
                      <a:pt x="7140" y="14264"/>
                    </a:cubicBezTo>
                    <a:cubicBezTo>
                      <a:pt x="7098" y="14270"/>
                      <a:pt x="7070" y="14280"/>
                      <a:pt x="7053" y="14280"/>
                    </a:cubicBezTo>
                    <a:cubicBezTo>
                      <a:pt x="7042" y="14280"/>
                      <a:pt x="7035" y="14276"/>
                      <a:pt x="7031" y="14264"/>
                    </a:cubicBezTo>
                    <a:cubicBezTo>
                      <a:pt x="7021" y="14245"/>
                      <a:pt x="7090" y="14185"/>
                      <a:pt x="7031" y="14165"/>
                    </a:cubicBezTo>
                    <a:cubicBezTo>
                      <a:pt x="6986" y="14152"/>
                      <a:pt x="6962" y="14127"/>
                      <a:pt x="6942" y="14127"/>
                    </a:cubicBezTo>
                    <a:cubicBezTo>
                      <a:pt x="6931" y="14127"/>
                      <a:pt x="6922" y="14134"/>
                      <a:pt x="6912" y="14155"/>
                    </a:cubicBezTo>
                    <a:cubicBezTo>
                      <a:pt x="6886" y="14194"/>
                      <a:pt x="6869" y="14220"/>
                      <a:pt x="6846" y="14220"/>
                    </a:cubicBezTo>
                    <a:cubicBezTo>
                      <a:pt x="6834" y="14220"/>
                      <a:pt x="6820" y="14212"/>
                      <a:pt x="6803" y="14195"/>
                    </a:cubicBezTo>
                    <a:cubicBezTo>
                      <a:pt x="6753" y="14135"/>
                      <a:pt x="6733" y="14155"/>
                      <a:pt x="6713" y="14135"/>
                    </a:cubicBezTo>
                    <a:cubicBezTo>
                      <a:pt x="6684" y="14116"/>
                      <a:pt x="6823" y="14086"/>
                      <a:pt x="6733" y="14056"/>
                    </a:cubicBezTo>
                    <a:cubicBezTo>
                      <a:pt x="6693" y="14038"/>
                      <a:pt x="6669" y="14032"/>
                      <a:pt x="6647" y="14032"/>
                    </a:cubicBezTo>
                    <a:cubicBezTo>
                      <a:pt x="6621" y="14032"/>
                      <a:pt x="6598" y="14041"/>
                      <a:pt x="6555" y="14046"/>
                    </a:cubicBezTo>
                    <a:cubicBezTo>
                      <a:pt x="6528" y="14053"/>
                      <a:pt x="6502" y="14055"/>
                      <a:pt x="6478" y="14055"/>
                    </a:cubicBezTo>
                    <a:cubicBezTo>
                      <a:pt x="6431" y="14055"/>
                      <a:pt x="6396" y="14046"/>
                      <a:pt x="6396" y="14046"/>
                    </a:cubicBezTo>
                    <a:cubicBezTo>
                      <a:pt x="6396" y="14046"/>
                      <a:pt x="6246" y="13904"/>
                      <a:pt x="6321" y="13904"/>
                    </a:cubicBezTo>
                    <a:cubicBezTo>
                      <a:pt x="6328" y="13904"/>
                      <a:pt x="6336" y="13905"/>
                      <a:pt x="6347" y="13907"/>
                    </a:cubicBezTo>
                    <a:cubicBezTo>
                      <a:pt x="6466" y="13937"/>
                      <a:pt x="6446" y="13967"/>
                      <a:pt x="6515" y="13977"/>
                    </a:cubicBezTo>
                    <a:cubicBezTo>
                      <a:pt x="6537" y="13980"/>
                      <a:pt x="6556" y="13981"/>
                      <a:pt x="6570" y="13981"/>
                    </a:cubicBezTo>
                    <a:cubicBezTo>
                      <a:pt x="6608" y="13981"/>
                      <a:pt x="6615" y="13968"/>
                      <a:pt x="6565" y="13917"/>
                    </a:cubicBezTo>
                    <a:cubicBezTo>
                      <a:pt x="6495" y="13848"/>
                      <a:pt x="6388" y="13816"/>
                      <a:pt x="6456" y="13816"/>
                    </a:cubicBezTo>
                    <a:cubicBezTo>
                      <a:pt x="6465" y="13816"/>
                      <a:pt x="6478" y="13817"/>
                      <a:pt x="6495" y="13818"/>
                    </a:cubicBezTo>
                    <a:cubicBezTo>
                      <a:pt x="6575" y="13818"/>
                      <a:pt x="6596" y="13799"/>
                      <a:pt x="6608" y="13799"/>
                    </a:cubicBezTo>
                    <a:cubicBezTo>
                      <a:pt x="6618" y="13799"/>
                      <a:pt x="6623" y="13810"/>
                      <a:pt x="6644" y="13848"/>
                    </a:cubicBezTo>
                    <a:cubicBezTo>
                      <a:pt x="6687" y="13912"/>
                      <a:pt x="6735" y="13982"/>
                      <a:pt x="6751" y="13982"/>
                    </a:cubicBezTo>
                    <a:cubicBezTo>
                      <a:pt x="6757" y="13982"/>
                      <a:pt x="6759" y="13972"/>
                      <a:pt x="6753" y="13947"/>
                    </a:cubicBezTo>
                    <a:cubicBezTo>
                      <a:pt x="6723" y="13858"/>
                      <a:pt x="6713" y="13878"/>
                      <a:pt x="6713" y="13828"/>
                    </a:cubicBezTo>
                    <a:cubicBezTo>
                      <a:pt x="6713" y="13776"/>
                      <a:pt x="6676" y="13694"/>
                      <a:pt x="6719" y="13694"/>
                    </a:cubicBezTo>
                    <a:cubicBezTo>
                      <a:pt x="6725" y="13694"/>
                      <a:pt x="6733" y="13695"/>
                      <a:pt x="6743" y="13699"/>
                    </a:cubicBezTo>
                    <a:cubicBezTo>
                      <a:pt x="6813" y="13739"/>
                      <a:pt x="6862" y="13759"/>
                      <a:pt x="6872" y="13818"/>
                    </a:cubicBezTo>
                    <a:cubicBezTo>
                      <a:pt x="6889" y="13859"/>
                      <a:pt x="6926" y="13949"/>
                      <a:pt x="6961" y="13949"/>
                    </a:cubicBezTo>
                    <a:cubicBezTo>
                      <a:pt x="6968" y="13949"/>
                      <a:pt x="6975" y="13945"/>
                      <a:pt x="6981" y="13937"/>
                    </a:cubicBezTo>
                    <a:cubicBezTo>
                      <a:pt x="7021" y="13878"/>
                      <a:pt x="7041" y="13888"/>
                      <a:pt x="6991" y="13788"/>
                    </a:cubicBezTo>
                    <a:cubicBezTo>
                      <a:pt x="6942" y="13689"/>
                      <a:pt x="6892" y="13669"/>
                      <a:pt x="6951" y="13660"/>
                    </a:cubicBezTo>
                    <a:cubicBezTo>
                      <a:pt x="6957" y="13658"/>
                      <a:pt x="6962" y="13658"/>
                      <a:pt x="6967" y="13658"/>
                    </a:cubicBezTo>
                    <a:cubicBezTo>
                      <a:pt x="7009" y="13658"/>
                      <a:pt x="7044" y="13694"/>
                      <a:pt x="7070" y="13739"/>
                    </a:cubicBezTo>
                    <a:cubicBezTo>
                      <a:pt x="7100" y="13798"/>
                      <a:pt x="7120" y="13828"/>
                      <a:pt x="7170" y="13878"/>
                    </a:cubicBezTo>
                    <a:cubicBezTo>
                      <a:pt x="7204" y="13912"/>
                      <a:pt x="7243" y="13970"/>
                      <a:pt x="7264" y="13970"/>
                    </a:cubicBezTo>
                    <a:cubicBezTo>
                      <a:pt x="7273" y="13970"/>
                      <a:pt x="7279" y="13958"/>
                      <a:pt x="7279" y="13927"/>
                    </a:cubicBezTo>
                    <a:cubicBezTo>
                      <a:pt x="7269" y="13838"/>
                      <a:pt x="7150" y="13828"/>
                      <a:pt x="7219" y="13788"/>
                    </a:cubicBezTo>
                    <a:cubicBezTo>
                      <a:pt x="7243" y="13777"/>
                      <a:pt x="7267" y="13774"/>
                      <a:pt x="7290" y="13774"/>
                    </a:cubicBezTo>
                    <a:cubicBezTo>
                      <a:pt x="7313" y="13774"/>
                      <a:pt x="7335" y="13777"/>
                      <a:pt x="7351" y="13777"/>
                    </a:cubicBezTo>
                    <a:cubicBezTo>
                      <a:pt x="7371" y="13777"/>
                      <a:pt x="7382" y="13772"/>
                      <a:pt x="7378" y="13749"/>
                    </a:cubicBezTo>
                    <a:cubicBezTo>
                      <a:pt x="7368" y="13679"/>
                      <a:pt x="7398" y="13650"/>
                      <a:pt x="7299" y="13650"/>
                    </a:cubicBezTo>
                    <a:cubicBezTo>
                      <a:pt x="7232" y="13650"/>
                      <a:pt x="7166" y="13680"/>
                      <a:pt x="7135" y="13680"/>
                    </a:cubicBezTo>
                    <a:cubicBezTo>
                      <a:pt x="7120" y="13680"/>
                      <a:pt x="7113" y="13673"/>
                      <a:pt x="7120" y="13650"/>
                    </a:cubicBezTo>
                    <a:cubicBezTo>
                      <a:pt x="7140" y="13580"/>
                      <a:pt x="7199" y="13560"/>
                      <a:pt x="7229" y="13560"/>
                    </a:cubicBezTo>
                    <a:cubicBezTo>
                      <a:pt x="7249" y="13560"/>
                      <a:pt x="7209" y="13501"/>
                      <a:pt x="7209" y="13501"/>
                    </a:cubicBezTo>
                    <a:cubicBezTo>
                      <a:pt x="7209" y="13501"/>
                      <a:pt x="6981" y="13481"/>
                      <a:pt x="6951" y="13431"/>
                    </a:cubicBezTo>
                    <a:cubicBezTo>
                      <a:pt x="6918" y="13390"/>
                      <a:pt x="6982" y="13335"/>
                      <a:pt x="6941" y="13335"/>
                    </a:cubicBezTo>
                    <a:cubicBezTo>
                      <a:pt x="6932" y="13335"/>
                      <a:pt x="6920" y="13337"/>
                      <a:pt x="6902" y="13342"/>
                    </a:cubicBezTo>
                    <a:cubicBezTo>
                      <a:pt x="6810" y="13373"/>
                      <a:pt x="6783" y="13444"/>
                      <a:pt x="6731" y="13444"/>
                    </a:cubicBezTo>
                    <a:cubicBezTo>
                      <a:pt x="6715" y="13444"/>
                      <a:pt x="6697" y="13438"/>
                      <a:pt x="6674" y="13422"/>
                    </a:cubicBezTo>
                    <a:cubicBezTo>
                      <a:pt x="6575" y="13342"/>
                      <a:pt x="6614" y="13332"/>
                      <a:pt x="6565" y="13293"/>
                    </a:cubicBezTo>
                    <a:cubicBezTo>
                      <a:pt x="6535" y="13273"/>
                      <a:pt x="6515" y="13263"/>
                      <a:pt x="6505" y="13253"/>
                    </a:cubicBezTo>
                    <a:cubicBezTo>
                      <a:pt x="6495" y="13233"/>
                      <a:pt x="6476" y="13213"/>
                      <a:pt x="6456" y="13213"/>
                    </a:cubicBezTo>
                    <a:cubicBezTo>
                      <a:pt x="6456" y="13187"/>
                      <a:pt x="6487" y="13152"/>
                      <a:pt x="6508" y="13152"/>
                    </a:cubicBezTo>
                    <a:cubicBezTo>
                      <a:pt x="6511" y="13152"/>
                      <a:pt x="6513" y="13153"/>
                      <a:pt x="6515" y="13154"/>
                    </a:cubicBezTo>
                    <a:cubicBezTo>
                      <a:pt x="6545" y="13174"/>
                      <a:pt x="6535" y="13233"/>
                      <a:pt x="6604" y="13263"/>
                    </a:cubicBezTo>
                    <a:cubicBezTo>
                      <a:pt x="6657" y="13283"/>
                      <a:pt x="6709" y="13324"/>
                      <a:pt x="6719" y="13324"/>
                    </a:cubicBezTo>
                    <a:cubicBezTo>
                      <a:pt x="6724" y="13324"/>
                      <a:pt x="6717" y="13313"/>
                      <a:pt x="6694" y="13283"/>
                    </a:cubicBezTo>
                    <a:cubicBezTo>
                      <a:pt x="6634" y="13193"/>
                      <a:pt x="6585" y="13203"/>
                      <a:pt x="6595" y="13134"/>
                    </a:cubicBezTo>
                    <a:cubicBezTo>
                      <a:pt x="6609" y="13083"/>
                      <a:pt x="6645" y="13011"/>
                      <a:pt x="6678" y="13011"/>
                    </a:cubicBezTo>
                    <a:cubicBezTo>
                      <a:pt x="6691" y="13011"/>
                      <a:pt x="6703" y="13021"/>
                      <a:pt x="6713" y="13045"/>
                    </a:cubicBezTo>
                    <a:cubicBezTo>
                      <a:pt x="6743" y="13124"/>
                      <a:pt x="6684" y="13144"/>
                      <a:pt x="6773" y="13203"/>
                    </a:cubicBezTo>
                    <a:cubicBezTo>
                      <a:pt x="6807" y="13224"/>
                      <a:pt x="6835" y="13234"/>
                      <a:pt x="6855" y="13234"/>
                    </a:cubicBezTo>
                    <a:cubicBezTo>
                      <a:pt x="6893" y="13234"/>
                      <a:pt x="6902" y="13196"/>
                      <a:pt x="6862" y="13124"/>
                    </a:cubicBezTo>
                    <a:cubicBezTo>
                      <a:pt x="6806" y="13044"/>
                      <a:pt x="6731" y="12971"/>
                      <a:pt x="6761" y="12971"/>
                    </a:cubicBezTo>
                    <a:cubicBezTo>
                      <a:pt x="6768" y="12971"/>
                      <a:pt x="6781" y="12976"/>
                      <a:pt x="6803" y="12985"/>
                    </a:cubicBezTo>
                    <a:cubicBezTo>
                      <a:pt x="6902" y="13035"/>
                      <a:pt x="6872" y="13025"/>
                      <a:pt x="6932" y="13084"/>
                    </a:cubicBezTo>
                    <a:cubicBezTo>
                      <a:pt x="6974" y="13134"/>
                      <a:pt x="7063" y="13245"/>
                      <a:pt x="7088" y="13245"/>
                    </a:cubicBezTo>
                    <a:cubicBezTo>
                      <a:pt x="7097" y="13245"/>
                      <a:pt x="7097" y="13228"/>
                      <a:pt x="7080" y="13184"/>
                    </a:cubicBezTo>
                    <a:cubicBezTo>
                      <a:pt x="7031" y="13025"/>
                      <a:pt x="7011" y="13074"/>
                      <a:pt x="6961" y="12965"/>
                    </a:cubicBezTo>
                    <a:cubicBezTo>
                      <a:pt x="6912" y="12866"/>
                      <a:pt x="6922" y="12757"/>
                      <a:pt x="6862" y="12747"/>
                    </a:cubicBezTo>
                    <a:cubicBezTo>
                      <a:pt x="6854" y="12746"/>
                      <a:pt x="6845" y="12745"/>
                      <a:pt x="6836" y="12745"/>
                    </a:cubicBezTo>
                    <a:cubicBezTo>
                      <a:pt x="6784" y="12745"/>
                      <a:pt x="6728" y="12767"/>
                      <a:pt x="6694" y="12767"/>
                    </a:cubicBezTo>
                    <a:cubicBezTo>
                      <a:pt x="6667" y="12767"/>
                      <a:pt x="6624" y="12695"/>
                      <a:pt x="6674" y="12695"/>
                    </a:cubicBezTo>
                    <a:cubicBezTo>
                      <a:pt x="6679" y="12695"/>
                      <a:pt x="6686" y="12696"/>
                      <a:pt x="6694" y="12698"/>
                    </a:cubicBezTo>
                    <a:cubicBezTo>
                      <a:pt x="6728" y="12706"/>
                      <a:pt x="6769" y="12717"/>
                      <a:pt x="6793" y="12717"/>
                    </a:cubicBezTo>
                    <a:cubicBezTo>
                      <a:pt x="6825" y="12717"/>
                      <a:pt x="6830" y="12700"/>
                      <a:pt x="6763" y="12638"/>
                    </a:cubicBezTo>
                    <a:cubicBezTo>
                      <a:pt x="6659" y="12552"/>
                      <a:pt x="6578" y="12496"/>
                      <a:pt x="6612" y="12496"/>
                    </a:cubicBezTo>
                    <a:cubicBezTo>
                      <a:pt x="6616" y="12496"/>
                      <a:pt x="6624" y="12497"/>
                      <a:pt x="6634" y="12499"/>
                    </a:cubicBezTo>
                    <a:cubicBezTo>
                      <a:pt x="6713" y="12529"/>
                      <a:pt x="6842" y="12648"/>
                      <a:pt x="6872" y="12658"/>
                    </a:cubicBezTo>
                    <a:cubicBezTo>
                      <a:pt x="6880" y="12662"/>
                      <a:pt x="6897" y="12670"/>
                      <a:pt x="6910" y="12670"/>
                    </a:cubicBezTo>
                    <a:cubicBezTo>
                      <a:pt x="6932" y="12670"/>
                      <a:pt x="6944" y="12648"/>
                      <a:pt x="6882" y="12549"/>
                    </a:cubicBezTo>
                    <a:cubicBezTo>
                      <a:pt x="6783" y="12400"/>
                      <a:pt x="6803" y="12390"/>
                      <a:pt x="6763" y="12351"/>
                    </a:cubicBezTo>
                    <a:cubicBezTo>
                      <a:pt x="6740" y="12312"/>
                      <a:pt x="6735" y="12230"/>
                      <a:pt x="6691" y="12230"/>
                    </a:cubicBezTo>
                    <a:cubicBezTo>
                      <a:pt x="6679" y="12230"/>
                      <a:pt x="6663" y="12237"/>
                      <a:pt x="6644" y="12252"/>
                    </a:cubicBezTo>
                    <a:cubicBezTo>
                      <a:pt x="6594" y="12296"/>
                      <a:pt x="6563" y="12332"/>
                      <a:pt x="6530" y="12332"/>
                    </a:cubicBezTo>
                    <a:cubicBezTo>
                      <a:pt x="6511" y="12332"/>
                      <a:pt x="6491" y="12320"/>
                      <a:pt x="6466" y="12291"/>
                    </a:cubicBezTo>
                    <a:cubicBezTo>
                      <a:pt x="6396" y="12212"/>
                      <a:pt x="6416" y="12133"/>
                      <a:pt x="6307" y="12113"/>
                    </a:cubicBezTo>
                    <a:cubicBezTo>
                      <a:pt x="6198" y="12093"/>
                      <a:pt x="6148" y="12083"/>
                      <a:pt x="6148" y="12053"/>
                    </a:cubicBezTo>
                    <a:cubicBezTo>
                      <a:pt x="6148" y="12043"/>
                      <a:pt x="6158" y="12033"/>
                      <a:pt x="6158" y="12023"/>
                    </a:cubicBezTo>
                    <a:cubicBezTo>
                      <a:pt x="6158" y="12004"/>
                      <a:pt x="6168" y="11994"/>
                      <a:pt x="6168" y="11984"/>
                    </a:cubicBezTo>
                    <a:cubicBezTo>
                      <a:pt x="6168" y="11974"/>
                      <a:pt x="6178" y="11974"/>
                      <a:pt x="6178" y="11964"/>
                    </a:cubicBezTo>
                    <a:cubicBezTo>
                      <a:pt x="6192" y="11943"/>
                      <a:pt x="6212" y="11926"/>
                      <a:pt x="6236" y="11926"/>
                    </a:cubicBezTo>
                    <a:cubicBezTo>
                      <a:pt x="6246" y="11926"/>
                      <a:pt x="6256" y="11929"/>
                      <a:pt x="6267" y="11934"/>
                    </a:cubicBezTo>
                    <a:cubicBezTo>
                      <a:pt x="6366" y="11964"/>
                      <a:pt x="6347" y="11974"/>
                      <a:pt x="6416" y="12063"/>
                    </a:cubicBezTo>
                    <a:cubicBezTo>
                      <a:pt x="6461" y="12113"/>
                      <a:pt x="6508" y="12138"/>
                      <a:pt x="6536" y="12138"/>
                    </a:cubicBezTo>
                    <a:cubicBezTo>
                      <a:pt x="6558" y="12138"/>
                      <a:pt x="6568" y="12123"/>
                      <a:pt x="6555" y="12093"/>
                    </a:cubicBezTo>
                    <a:cubicBezTo>
                      <a:pt x="6541" y="12037"/>
                      <a:pt x="6551" y="11972"/>
                      <a:pt x="6586" y="11972"/>
                    </a:cubicBezTo>
                    <a:cubicBezTo>
                      <a:pt x="6601" y="11972"/>
                      <a:pt x="6620" y="11984"/>
                      <a:pt x="6644" y="12014"/>
                    </a:cubicBezTo>
                    <a:cubicBezTo>
                      <a:pt x="6733" y="12123"/>
                      <a:pt x="6763" y="12123"/>
                      <a:pt x="6872" y="12192"/>
                    </a:cubicBezTo>
                    <a:cubicBezTo>
                      <a:pt x="6925" y="12226"/>
                      <a:pt x="6991" y="12243"/>
                      <a:pt x="7028" y="12243"/>
                    </a:cubicBezTo>
                    <a:cubicBezTo>
                      <a:pt x="7068" y="12243"/>
                      <a:pt x="7073" y="12223"/>
                      <a:pt x="6991" y="12182"/>
                    </a:cubicBezTo>
                    <a:cubicBezTo>
                      <a:pt x="6832" y="12103"/>
                      <a:pt x="6783" y="12053"/>
                      <a:pt x="6783" y="12033"/>
                    </a:cubicBezTo>
                    <a:cubicBezTo>
                      <a:pt x="6783" y="12008"/>
                      <a:pt x="6769" y="11935"/>
                      <a:pt x="6840" y="11935"/>
                    </a:cubicBezTo>
                    <a:cubicBezTo>
                      <a:pt x="6854" y="11935"/>
                      <a:pt x="6871" y="11938"/>
                      <a:pt x="6892" y="11944"/>
                    </a:cubicBezTo>
                    <a:cubicBezTo>
                      <a:pt x="6945" y="11961"/>
                      <a:pt x="6995" y="11970"/>
                      <a:pt x="7029" y="11970"/>
                    </a:cubicBezTo>
                    <a:cubicBezTo>
                      <a:pt x="7077" y="11970"/>
                      <a:pt x="7093" y="11951"/>
                      <a:pt x="7041" y="11904"/>
                    </a:cubicBezTo>
                    <a:cubicBezTo>
                      <a:pt x="6968" y="11841"/>
                      <a:pt x="6896" y="11794"/>
                      <a:pt x="6800" y="11794"/>
                    </a:cubicBezTo>
                    <a:cubicBezTo>
                      <a:pt x="6791" y="11794"/>
                      <a:pt x="6782" y="11795"/>
                      <a:pt x="6773" y="11795"/>
                    </a:cubicBezTo>
                    <a:cubicBezTo>
                      <a:pt x="6701" y="11811"/>
                      <a:pt x="6622" y="11840"/>
                      <a:pt x="6563" y="11840"/>
                    </a:cubicBezTo>
                    <a:cubicBezTo>
                      <a:pt x="6549" y="11840"/>
                      <a:pt x="6536" y="11839"/>
                      <a:pt x="6525" y="11835"/>
                    </a:cubicBezTo>
                    <a:cubicBezTo>
                      <a:pt x="6545" y="11795"/>
                      <a:pt x="6555" y="11756"/>
                      <a:pt x="6565" y="11726"/>
                    </a:cubicBezTo>
                    <a:cubicBezTo>
                      <a:pt x="6535" y="11716"/>
                      <a:pt x="6505" y="11696"/>
                      <a:pt x="6466" y="11676"/>
                    </a:cubicBezTo>
                    <a:cubicBezTo>
                      <a:pt x="6466" y="11676"/>
                      <a:pt x="6456" y="11667"/>
                      <a:pt x="6456" y="11667"/>
                    </a:cubicBezTo>
                    <a:cubicBezTo>
                      <a:pt x="6436" y="11647"/>
                      <a:pt x="6426" y="11637"/>
                      <a:pt x="6406" y="11627"/>
                    </a:cubicBezTo>
                    <a:cubicBezTo>
                      <a:pt x="6406" y="11617"/>
                      <a:pt x="6406" y="11617"/>
                      <a:pt x="6396" y="11617"/>
                    </a:cubicBezTo>
                    <a:cubicBezTo>
                      <a:pt x="6376" y="11597"/>
                      <a:pt x="6347" y="11577"/>
                      <a:pt x="6327" y="11567"/>
                    </a:cubicBezTo>
                    <a:cubicBezTo>
                      <a:pt x="6347" y="11528"/>
                      <a:pt x="6366" y="11498"/>
                      <a:pt x="6366" y="11498"/>
                    </a:cubicBezTo>
                    <a:cubicBezTo>
                      <a:pt x="6366" y="11498"/>
                      <a:pt x="6357" y="11488"/>
                      <a:pt x="6357" y="11468"/>
                    </a:cubicBezTo>
                    <a:lnTo>
                      <a:pt x="6416" y="11468"/>
                    </a:lnTo>
                    <a:cubicBezTo>
                      <a:pt x="6416" y="11458"/>
                      <a:pt x="6416" y="11458"/>
                      <a:pt x="6406" y="11448"/>
                    </a:cubicBezTo>
                    <a:cubicBezTo>
                      <a:pt x="6406" y="11419"/>
                      <a:pt x="6406" y="11399"/>
                      <a:pt x="6386" y="11389"/>
                    </a:cubicBezTo>
                    <a:cubicBezTo>
                      <a:pt x="6396" y="11389"/>
                      <a:pt x="6406" y="11399"/>
                      <a:pt x="6426" y="11419"/>
                    </a:cubicBezTo>
                    <a:cubicBezTo>
                      <a:pt x="6466" y="11478"/>
                      <a:pt x="6505" y="11518"/>
                      <a:pt x="6535" y="11548"/>
                    </a:cubicBezTo>
                    <a:cubicBezTo>
                      <a:pt x="6556" y="11562"/>
                      <a:pt x="6572" y="11576"/>
                      <a:pt x="6583" y="11576"/>
                    </a:cubicBezTo>
                    <a:cubicBezTo>
                      <a:pt x="6588" y="11576"/>
                      <a:pt x="6592" y="11573"/>
                      <a:pt x="6595" y="11567"/>
                    </a:cubicBezTo>
                    <a:cubicBezTo>
                      <a:pt x="6604" y="11557"/>
                      <a:pt x="6614" y="11548"/>
                      <a:pt x="6614" y="11538"/>
                    </a:cubicBezTo>
                    <a:cubicBezTo>
                      <a:pt x="6634" y="11557"/>
                      <a:pt x="6644" y="11577"/>
                      <a:pt x="6654" y="11607"/>
                    </a:cubicBezTo>
                    <a:cubicBezTo>
                      <a:pt x="6664" y="11607"/>
                      <a:pt x="6664" y="11597"/>
                      <a:pt x="6674" y="11597"/>
                    </a:cubicBezTo>
                    <a:cubicBezTo>
                      <a:pt x="6783" y="11567"/>
                      <a:pt x="6832" y="11548"/>
                      <a:pt x="6832" y="11498"/>
                    </a:cubicBezTo>
                    <a:cubicBezTo>
                      <a:pt x="6832" y="11446"/>
                      <a:pt x="6817" y="11310"/>
                      <a:pt x="6741" y="11310"/>
                    </a:cubicBezTo>
                    <a:cubicBezTo>
                      <a:pt x="6730" y="11310"/>
                      <a:pt x="6717" y="11313"/>
                      <a:pt x="6704" y="11319"/>
                    </a:cubicBezTo>
                    <a:cubicBezTo>
                      <a:pt x="6654" y="11349"/>
                      <a:pt x="6634" y="11359"/>
                      <a:pt x="6624" y="11389"/>
                    </a:cubicBezTo>
                    <a:cubicBezTo>
                      <a:pt x="6586" y="11358"/>
                      <a:pt x="6553" y="11333"/>
                      <a:pt x="6526" y="11333"/>
                    </a:cubicBezTo>
                    <a:cubicBezTo>
                      <a:pt x="6519" y="11333"/>
                      <a:pt x="6512" y="11335"/>
                      <a:pt x="6505" y="11339"/>
                    </a:cubicBezTo>
                    <a:cubicBezTo>
                      <a:pt x="6494" y="11348"/>
                      <a:pt x="6487" y="11352"/>
                      <a:pt x="6480" y="11352"/>
                    </a:cubicBezTo>
                    <a:cubicBezTo>
                      <a:pt x="6458" y="11352"/>
                      <a:pt x="6451" y="11304"/>
                      <a:pt x="6366" y="11250"/>
                    </a:cubicBezTo>
                    <a:cubicBezTo>
                      <a:pt x="6324" y="11227"/>
                      <a:pt x="6292" y="11222"/>
                      <a:pt x="6266" y="11222"/>
                    </a:cubicBezTo>
                    <a:cubicBezTo>
                      <a:pt x="6244" y="11222"/>
                      <a:pt x="6226" y="11225"/>
                      <a:pt x="6208" y="11225"/>
                    </a:cubicBezTo>
                    <a:cubicBezTo>
                      <a:pt x="6192" y="11225"/>
                      <a:pt x="6176" y="11222"/>
                      <a:pt x="6158" y="11210"/>
                    </a:cubicBezTo>
                    <a:cubicBezTo>
                      <a:pt x="6128" y="11191"/>
                      <a:pt x="6059" y="11161"/>
                      <a:pt x="6019" y="11141"/>
                    </a:cubicBezTo>
                    <a:cubicBezTo>
                      <a:pt x="6055" y="11120"/>
                      <a:pt x="6091" y="11103"/>
                      <a:pt x="6127" y="11103"/>
                    </a:cubicBezTo>
                    <a:cubicBezTo>
                      <a:pt x="6140" y="11103"/>
                      <a:pt x="6154" y="11106"/>
                      <a:pt x="6168" y="11111"/>
                    </a:cubicBezTo>
                    <a:cubicBezTo>
                      <a:pt x="6208" y="11121"/>
                      <a:pt x="6247" y="11131"/>
                      <a:pt x="6277" y="11141"/>
                    </a:cubicBezTo>
                    <a:cubicBezTo>
                      <a:pt x="6325" y="11159"/>
                      <a:pt x="6369" y="11173"/>
                      <a:pt x="6405" y="11173"/>
                    </a:cubicBezTo>
                    <a:cubicBezTo>
                      <a:pt x="6429" y="11173"/>
                      <a:pt x="6450" y="11167"/>
                      <a:pt x="6466" y="11151"/>
                    </a:cubicBezTo>
                    <a:cubicBezTo>
                      <a:pt x="6495" y="11121"/>
                      <a:pt x="6515" y="11091"/>
                      <a:pt x="6545" y="11072"/>
                    </a:cubicBezTo>
                    <a:cubicBezTo>
                      <a:pt x="6575" y="11042"/>
                      <a:pt x="6604" y="11032"/>
                      <a:pt x="6644" y="11022"/>
                    </a:cubicBezTo>
                    <a:cubicBezTo>
                      <a:pt x="6713" y="11012"/>
                      <a:pt x="6832" y="10972"/>
                      <a:pt x="6743" y="10893"/>
                    </a:cubicBezTo>
                    <a:cubicBezTo>
                      <a:pt x="6684" y="10844"/>
                      <a:pt x="6634" y="10715"/>
                      <a:pt x="6614" y="10665"/>
                    </a:cubicBezTo>
                    <a:cubicBezTo>
                      <a:pt x="6614" y="10655"/>
                      <a:pt x="6614" y="10645"/>
                      <a:pt x="6614" y="10645"/>
                    </a:cubicBezTo>
                    <a:cubicBezTo>
                      <a:pt x="6614" y="10645"/>
                      <a:pt x="6614" y="10586"/>
                      <a:pt x="6614" y="10536"/>
                    </a:cubicBezTo>
                    <a:cubicBezTo>
                      <a:pt x="6595" y="10526"/>
                      <a:pt x="6575" y="10516"/>
                      <a:pt x="6555" y="10506"/>
                    </a:cubicBezTo>
                    <a:cubicBezTo>
                      <a:pt x="6545" y="10506"/>
                      <a:pt x="6545" y="10516"/>
                      <a:pt x="6545" y="10516"/>
                    </a:cubicBezTo>
                    <a:cubicBezTo>
                      <a:pt x="6525" y="10556"/>
                      <a:pt x="6505" y="10586"/>
                      <a:pt x="6495" y="10615"/>
                    </a:cubicBezTo>
                    <a:cubicBezTo>
                      <a:pt x="6476" y="10645"/>
                      <a:pt x="6466" y="10665"/>
                      <a:pt x="6446" y="10685"/>
                    </a:cubicBezTo>
                    <a:cubicBezTo>
                      <a:pt x="6436" y="10685"/>
                      <a:pt x="6426" y="10685"/>
                      <a:pt x="6386" y="10695"/>
                    </a:cubicBezTo>
                    <a:cubicBezTo>
                      <a:pt x="6366" y="10705"/>
                      <a:pt x="6357" y="10705"/>
                      <a:pt x="6347" y="10715"/>
                    </a:cubicBezTo>
                    <a:cubicBezTo>
                      <a:pt x="6334" y="10683"/>
                      <a:pt x="6329" y="10655"/>
                      <a:pt x="6322" y="10655"/>
                    </a:cubicBezTo>
                    <a:cubicBezTo>
                      <a:pt x="6319" y="10655"/>
                      <a:pt x="6314" y="10664"/>
                      <a:pt x="6307" y="10685"/>
                    </a:cubicBezTo>
                    <a:cubicBezTo>
                      <a:pt x="6296" y="10718"/>
                      <a:pt x="6260" y="10739"/>
                      <a:pt x="6233" y="10739"/>
                    </a:cubicBezTo>
                    <a:cubicBezTo>
                      <a:pt x="6211" y="10739"/>
                      <a:pt x="6194" y="10726"/>
                      <a:pt x="6198" y="10695"/>
                    </a:cubicBezTo>
                    <a:cubicBezTo>
                      <a:pt x="6198" y="10675"/>
                      <a:pt x="6208" y="10645"/>
                      <a:pt x="6238" y="10615"/>
                    </a:cubicBezTo>
                    <a:cubicBezTo>
                      <a:pt x="6257" y="10576"/>
                      <a:pt x="6287" y="10546"/>
                      <a:pt x="6307" y="10516"/>
                    </a:cubicBezTo>
                    <a:cubicBezTo>
                      <a:pt x="6366" y="10457"/>
                      <a:pt x="6535" y="10516"/>
                      <a:pt x="6426" y="10437"/>
                    </a:cubicBezTo>
                    <a:cubicBezTo>
                      <a:pt x="6416" y="10427"/>
                      <a:pt x="6406" y="10417"/>
                      <a:pt x="6386" y="10417"/>
                    </a:cubicBezTo>
                    <a:cubicBezTo>
                      <a:pt x="6396" y="10407"/>
                      <a:pt x="6396" y="10407"/>
                      <a:pt x="6406" y="10407"/>
                    </a:cubicBezTo>
                    <a:cubicBezTo>
                      <a:pt x="6366" y="10378"/>
                      <a:pt x="6347" y="10368"/>
                      <a:pt x="6327" y="10348"/>
                    </a:cubicBezTo>
                    <a:cubicBezTo>
                      <a:pt x="6347" y="10308"/>
                      <a:pt x="6366" y="10268"/>
                      <a:pt x="6386" y="10219"/>
                    </a:cubicBezTo>
                    <a:cubicBezTo>
                      <a:pt x="6386" y="10209"/>
                      <a:pt x="6396" y="10199"/>
                      <a:pt x="6396" y="10189"/>
                    </a:cubicBezTo>
                    <a:cubicBezTo>
                      <a:pt x="6426" y="10219"/>
                      <a:pt x="6436" y="10278"/>
                      <a:pt x="6495" y="10338"/>
                    </a:cubicBezTo>
                    <a:cubicBezTo>
                      <a:pt x="6476" y="10368"/>
                      <a:pt x="6466" y="10387"/>
                      <a:pt x="6456" y="10397"/>
                    </a:cubicBezTo>
                    <a:cubicBezTo>
                      <a:pt x="6456" y="10402"/>
                      <a:pt x="6456" y="10402"/>
                      <a:pt x="6456" y="10402"/>
                    </a:cubicBezTo>
                    <a:cubicBezTo>
                      <a:pt x="6456" y="10402"/>
                      <a:pt x="6456" y="10402"/>
                      <a:pt x="6456" y="10407"/>
                    </a:cubicBezTo>
                    <a:cubicBezTo>
                      <a:pt x="6465" y="10416"/>
                      <a:pt x="6472" y="10421"/>
                      <a:pt x="6477" y="10421"/>
                    </a:cubicBezTo>
                    <a:cubicBezTo>
                      <a:pt x="6503" y="10421"/>
                      <a:pt x="6507" y="10341"/>
                      <a:pt x="6604" y="10268"/>
                    </a:cubicBezTo>
                    <a:cubicBezTo>
                      <a:pt x="6655" y="10223"/>
                      <a:pt x="6692" y="10215"/>
                      <a:pt x="6724" y="10215"/>
                    </a:cubicBezTo>
                    <a:cubicBezTo>
                      <a:pt x="6741" y="10215"/>
                      <a:pt x="6756" y="10217"/>
                      <a:pt x="6770" y="10217"/>
                    </a:cubicBezTo>
                    <a:cubicBezTo>
                      <a:pt x="6788" y="10217"/>
                      <a:pt x="6805" y="10214"/>
                      <a:pt x="6823" y="10199"/>
                    </a:cubicBezTo>
                    <a:cubicBezTo>
                      <a:pt x="6882" y="10140"/>
                      <a:pt x="7080" y="10070"/>
                      <a:pt x="6951" y="9981"/>
                    </a:cubicBezTo>
                    <a:cubicBezTo>
                      <a:pt x="6858" y="9921"/>
                      <a:pt x="6814" y="9883"/>
                      <a:pt x="6777" y="9883"/>
                    </a:cubicBezTo>
                    <a:cubicBezTo>
                      <a:pt x="6759" y="9883"/>
                      <a:pt x="6743" y="9892"/>
                      <a:pt x="6723" y="9912"/>
                    </a:cubicBezTo>
                    <a:cubicBezTo>
                      <a:pt x="6686" y="9943"/>
                      <a:pt x="6628" y="9990"/>
                      <a:pt x="6581" y="9990"/>
                    </a:cubicBezTo>
                    <a:cubicBezTo>
                      <a:pt x="6553" y="9990"/>
                      <a:pt x="6530" y="9975"/>
                      <a:pt x="6515" y="9931"/>
                    </a:cubicBezTo>
                    <a:cubicBezTo>
                      <a:pt x="6485" y="9822"/>
                      <a:pt x="6386" y="9912"/>
                      <a:pt x="6416" y="9793"/>
                    </a:cubicBezTo>
                    <a:cubicBezTo>
                      <a:pt x="6439" y="9699"/>
                      <a:pt x="6475" y="9600"/>
                      <a:pt x="6523" y="9600"/>
                    </a:cubicBezTo>
                    <a:cubicBezTo>
                      <a:pt x="6536" y="9600"/>
                      <a:pt x="6550" y="9607"/>
                      <a:pt x="6565" y="9624"/>
                    </a:cubicBezTo>
                    <a:cubicBezTo>
                      <a:pt x="6595" y="9664"/>
                      <a:pt x="6619" y="9686"/>
                      <a:pt x="6633" y="9686"/>
                    </a:cubicBezTo>
                    <a:cubicBezTo>
                      <a:pt x="6647" y="9686"/>
                      <a:pt x="6649" y="9664"/>
                      <a:pt x="6634" y="9614"/>
                    </a:cubicBezTo>
                    <a:cubicBezTo>
                      <a:pt x="6618" y="9525"/>
                      <a:pt x="6469" y="9383"/>
                      <a:pt x="6513" y="9383"/>
                    </a:cubicBezTo>
                    <a:cubicBezTo>
                      <a:pt x="6523" y="9383"/>
                      <a:pt x="6542" y="9390"/>
                      <a:pt x="6575" y="9406"/>
                    </a:cubicBezTo>
                    <a:cubicBezTo>
                      <a:pt x="6753" y="9485"/>
                      <a:pt x="6813" y="9525"/>
                      <a:pt x="6783" y="9614"/>
                    </a:cubicBezTo>
                    <a:cubicBezTo>
                      <a:pt x="6772" y="9665"/>
                      <a:pt x="6827" y="9722"/>
                      <a:pt x="6874" y="9722"/>
                    </a:cubicBezTo>
                    <a:cubicBezTo>
                      <a:pt x="6910" y="9722"/>
                      <a:pt x="6940" y="9689"/>
                      <a:pt x="6932" y="9594"/>
                    </a:cubicBezTo>
                    <a:cubicBezTo>
                      <a:pt x="6902" y="9376"/>
                      <a:pt x="6942" y="9237"/>
                      <a:pt x="6813" y="9237"/>
                    </a:cubicBezTo>
                    <a:cubicBezTo>
                      <a:pt x="6797" y="9238"/>
                      <a:pt x="6784" y="9239"/>
                      <a:pt x="6774" y="9239"/>
                    </a:cubicBezTo>
                    <a:cubicBezTo>
                      <a:pt x="6694" y="9239"/>
                      <a:pt x="6725" y="9206"/>
                      <a:pt x="6664" y="9118"/>
                    </a:cubicBezTo>
                    <a:cubicBezTo>
                      <a:pt x="6654" y="9098"/>
                      <a:pt x="6634" y="9089"/>
                      <a:pt x="6614" y="9079"/>
                    </a:cubicBezTo>
                    <a:cubicBezTo>
                      <a:pt x="6555" y="9069"/>
                      <a:pt x="6495" y="9079"/>
                      <a:pt x="6505" y="9049"/>
                    </a:cubicBezTo>
                    <a:cubicBezTo>
                      <a:pt x="6505" y="9039"/>
                      <a:pt x="6505" y="9039"/>
                      <a:pt x="6515" y="9039"/>
                    </a:cubicBezTo>
                    <a:cubicBezTo>
                      <a:pt x="6515" y="9029"/>
                      <a:pt x="6525" y="9019"/>
                      <a:pt x="6535" y="8999"/>
                    </a:cubicBezTo>
                    <a:cubicBezTo>
                      <a:pt x="6545" y="8989"/>
                      <a:pt x="6555" y="8979"/>
                      <a:pt x="6565" y="8979"/>
                    </a:cubicBezTo>
                    <a:cubicBezTo>
                      <a:pt x="6565" y="8970"/>
                      <a:pt x="6565" y="8970"/>
                      <a:pt x="6565" y="8970"/>
                    </a:cubicBezTo>
                    <a:cubicBezTo>
                      <a:pt x="6583" y="8958"/>
                      <a:pt x="6599" y="8953"/>
                      <a:pt x="6614" y="8953"/>
                    </a:cubicBezTo>
                    <a:cubicBezTo>
                      <a:pt x="6675" y="8953"/>
                      <a:pt x="6717" y="9029"/>
                      <a:pt x="6773" y="9029"/>
                    </a:cubicBezTo>
                    <a:cubicBezTo>
                      <a:pt x="6842" y="9029"/>
                      <a:pt x="6902" y="8851"/>
                      <a:pt x="6823" y="8791"/>
                    </a:cubicBezTo>
                    <a:cubicBezTo>
                      <a:pt x="6756" y="8749"/>
                      <a:pt x="6788" y="8707"/>
                      <a:pt x="6835" y="8707"/>
                    </a:cubicBezTo>
                    <a:cubicBezTo>
                      <a:pt x="6844" y="8707"/>
                      <a:pt x="6853" y="8709"/>
                      <a:pt x="6862" y="8712"/>
                    </a:cubicBezTo>
                    <a:cubicBezTo>
                      <a:pt x="6878" y="8718"/>
                      <a:pt x="6899" y="8722"/>
                      <a:pt x="6921" y="8722"/>
                    </a:cubicBezTo>
                    <a:cubicBezTo>
                      <a:pt x="6970" y="8722"/>
                      <a:pt x="7019" y="8701"/>
                      <a:pt x="6991" y="8632"/>
                    </a:cubicBezTo>
                    <a:cubicBezTo>
                      <a:pt x="6932" y="8513"/>
                      <a:pt x="7070" y="8474"/>
                      <a:pt x="7090" y="8444"/>
                    </a:cubicBezTo>
                    <a:cubicBezTo>
                      <a:pt x="7100" y="8416"/>
                      <a:pt x="7047" y="8344"/>
                      <a:pt x="6992" y="8344"/>
                    </a:cubicBezTo>
                    <a:cubicBezTo>
                      <a:pt x="6988" y="8344"/>
                      <a:pt x="6985" y="8344"/>
                      <a:pt x="6981" y="8345"/>
                    </a:cubicBezTo>
                    <a:cubicBezTo>
                      <a:pt x="6937" y="8345"/>
                      <a:pt x="6885" y="8282"/>
                      <a:pt x="6944" y="8282"/>
                    </a:cubicBezTo>
                    <a:cubicBezTo>
                      <a:pt x="6951" y="8282"/>
                      <a:pt x="6960" y="8283"/>
                      <a:pt x="6971" y="8285"/>
                    </a:cubicBezTo>
                    <a:cubicBezTo>
                      <a:pt x="7027" y="8297"/>
                      <a:pt x="7058" y="8324"/>
                      <a:pt x="7076" y="8324"/>
                    </a:cubicBezTo>
                    <a:cubicBezTo>
                      <a:pt x="7090" y="8324"/>
                      <a:pt x="7096" y="8307"/>
                      <a:pt x="7100" y="8256"/>
                    </a:cubicBezTo>
                    <a:cubicBezTo>
                      <a:pt x="7120" y="8137"/>
                      <a:pt x="7090" y="8137"/>
                      <a:pt x="7130" y="8057"/>
                    </a:cubicBezTo>
                    <a:cubicBezTo>
                      <a:pt x="7152" y="8005"/>
                      <a:pt x="7198" y="7709"/>
                      <a:pt x="7218" y="7709"/>
                    </a:cubicBezTo>
                    <a:cubicBezTo>
                      <a:pt x="7225" y="7709"/>
                      <a:pt x="7229" y="7740"/>
                      <a:pt x="7229" y="7819"/>
                    </a:cubicBezTo>
                    <a:lnTo>
                      <a:pt x="7229" y="7591"/>
                    </a:lnTo>
                    <a:cubicBezTo>
                      <a:pt x="7229" y="7521"/>
                      <a:pt x="7231" y="7493"/>
                      <a:pt x="7233" y="7493"/>
                    </a:cubicBezTo>
                    <a:cubicBezTo>
                      <a:pt x="7242" y="7493"/>
                      <a:pt x="7265" y="7837"/>
                      <a:pt x="7289" y="7899"/>
                    </a:cubicBezTo>
                    <a:cubicBezTo>
                      <a:pt x="7328" y="7978"/>
                      <a:pt x="7318" y="8127"/>
                      <a:pt x="7328" y="8246"/>
                    </a:cubicBezTo>
                    <a:cubicBezTo>
                      <a:pt x="7331" y="8275"/>
                      <a:pt x="7336" y="8286"/>
                      <a:pt x="7344" y="8286"/>
                    </a:cubicBezTo>
                    <a:cubicBezTo>
                      <a:pt x="7370" y="8286"/>
                      <a:pt x="7422" y="8181"/>
                      <a:pt x="7497" y="8166"/>
                    </a:cubicBezTo>
                    <a:cubicBezTo>
                      <a:pt x="7522" y="8161"/>
                      <a:pt x="7535" y="8159"/>
                      <a:pt x="7540" y="8159"/>
                    </a:cubicBezTo>
                    <a:cubicBezTo>
                      <a:pt x="7554" y="8159"/>
                      <a:pt x="7497" y="8181"/>
                      <a:pt x="7467" y="8226"/>
                    </a:cubicBezTo>
                    <a:cubicBezTo>
                      <a:pt x="7408" y="8305"/>
                      <a:pt x="7358" y="8484"/>
                      <a:pt x="7378" y="8513"/>
                    </a:cubicBezTo>
                    <a:cubicBezTo>
                      <a:pt x="7381" y="8519"/>
                      <a:pt x="7384" y="8520"/>
                      <a:pt x="7388" y="8520"/>
                    </a:cubicBezTo>
                    <a:cubicBezTo>
                      <a:pt x="7390" y="8520"/>
                      <a:pt x="7392" y="8519"/>
                      <a:pt x="7395" y="8519"/>
                    </a:cubicBezTo>
                    <a:cubicBezTo>
                      <a:pt x="7403" y="8519"/>
                      <a:pt x="7412" y="8524"/>
                      <a:pt x="7417" y="8563"/>
                    </a:cubicBezTo>
                    <a:cubicBezTo>
                      <a:pt x="7434" y="8622"/>
                      <a:pt x="7530" y="8667"/>
                      <a:pt x="7589" y="8667"/>
                    </a:cubicBezTo>
                    <a:cubicBezTo>
                      <a:pt x="7599" y="8667"/>
                      <a:pt x="7608" y="8665"/>
                      <a:pt x="7616" y="8662"/>
                    </a:cubicBezTo>
                    <a:cubicBezTo>
                      <a:pt x="7618" y="8661"/>
                      <a:pt x="7620" y="8661"/>
                      <a:pt x="7622" y="8661"/>
                    </a:cubicBezTo>
                    <a:cubicBezTo>
                      <a:pt x="7659" y="8661"/>
                      <a:pt x="7593" y="8863"/>
                      <a:pt x="7517" y="8910"/>
                    </a:cubicBezTo>
                    <a:cubicBezTo>
                      <a:pt x="7465" y="8943"/>
                      <a:pt x="7494" y="9014"/>
                      <a:pt x="7562" y="9014"/>
                    </a:cubicBezTo>
                    <a:cubicBezTo>
                      <a:pt x="7598" y="9014"/>
                      <a:pt x="7644" y="8994"/>
                      <a:pt x="7695" y="8940"/>
                    </a:cubicBezTo>
                    <a:cubicBezTo>
                      <a:pt x="7710" y="8922"/>
                      <a:pt x="7724" y="8914"/>
                      <a:pt x="7737" y="8914"/>
                    </a:cubicBezTo>
                    <a:cubicBezTo>
                      <a:pt x="7775" y="8914"/>
                      <a:pt x="7812" y="8983"/>
                      <a:pt x="7893" y="9079"/>
                    </a:cubicBezTo>
                    <a:cubicBezTo>
                      <a:pt x="8002" y="9198"/>
                      <a:pt x="7765" y="9128"/>
                      <a:pt x="7705" y="9227"/>
                    </a:cubicBezTo>
                    <a:cubicBezTo>
                      <a:pt x="7686" y="9257"/>
                      <a:pt x="7679" y="9267"/>
                      <a:pt x="7674" y="9267"/>
                    </a:cubicBezTo>
                    <a:cubicBezTo>
                      <a:pt x="7664" y="9267"/>
                      <a:pt x="7663" y="9224"/>
                      <a:pt x="7576" y="9217"/>
                    </a:cubicBezTo>
                    <a:cubicBezTo>
                      <a:pt x="7447" y="9217"/>
                      <a:pt x="7556" y="9376"/>
                      <a:pt x="7536" y="9594"/>
                    </a:cubicBezTo>
                    <a:cubicBezTo>
                      <a:pt x="7528" y="9689"/>
                      <a:pt x="7556" y="9722"/>
                      <a:pt x="7590" y="9722"/>
                    </a:cubicBezTo>
                    <a:cubicBezTo>
                      <a:pt x="7634" y="9722"/>
                      <a:pt x="7687" y="9665"/>
                      <a:pt x="7675" y="9614"/>
                    </a:cubicBezTo>
                    <a:cubicBezTo>
                      <a:pt x="7646" y="9525"/>
                      <a:pt x="7606" y="9545"/>
                      <a:pt x="7784" y="9465"/>
                    </a:cubicBezTo>
                    <a:cubicBezTo>
                      <a:pt x="7835" y="9443"/>
                      <a:pt x="7857" y="9433"/>
                      <a:pt x="7862" y="9433"/>
                    </a:cubicBezTo>
                    <a:cubicBezTo>
                      <a:pt x="7873" y="9433"/>
                      <a:pt x="7776" y="9494"/>
                      <a:pt x="7755" y="9564"/>
                    </a:cubicBezTo>
                    <a:cubicBezTo>
                      <a:pt x="7732" y="9647"/>
                      <a:pt x="7784" y="9730"/>
                      <a:pt x="7841" y="9730"/>
                    </a:cubicBezTo>
                    <a:cubicBezTo>
                      <a:pt x="7859" y="9730"/>
                      <a:pt x="7877" y="9722"/>
                      <a:pt x="7893" y="9703"/>
                    </a:cubicBezTo>
                    <a:cubicBezTo>
                      <a:pt x="7917" y="9677"/>
                      <a:pt x="7937" y="9665"/>
                      <a:pt x="7956" y="9665"/>
                    </a:cubicBezTo>
                    <a:cubicBezTo>
                      <a:pt x="7994" y="9665"/>
                      <a:pt x="8022" y="9713"/>
                      <a:pt x="8042" y="9793"/>
                    </a:cubicBezTo>
                    <a:cubicBezTo>
                      <a:pt x="8050" y="9822"/>
                      <a:pt x="8050" y="9832"/>
                      <a:pt x="8046" y="9832"/>
                    </a:cubicBezTo>
                    <a:cubicBezTo>
                      <a:pt x="8039" y="9832"/>
                      <a:pt x="8011" y="9788"/>
                      <a:pt x="7985" y="9788"/>
                    </a:cubicBezTo>
                    <a:cubicBezTo>
                      <a:pt x="7973" y="9788"/>
                      <a:pt x="7962" y="9797"/>
                      <a:pt x="7953" y="9822"/>
                    </a:cubicBezTo>
                    <a:cubicBezTo>
                      <a:pt x="7932" y="9897"/>
                      <a:pt x="7865" y="9935"/>
                      <a:pt x="7806" y="9935"/>
                    </a:cubicBezTo>
                    <a:cubicBezTo>
                      <a:pt x="7779" y="9935"/>
                      <a:pt x="7753" y="9927"/>
                      <a:pt x="7735" y="9912"/>
                    </a:cubicBezTo>
                    <a:cubicBezTo>
                      <a:pt x="7719" y="9892"/>
                      <a:pt x="7703" y="9883"/>
                      <a:pt x="7686" y="9883"/>
                    </a:cubicBezTo>
                    <a:cubicBezTo>
                      <a:pt x="7650" y="9883"/>
                      <a:pt x="7603" y="9921"/>
                      <a:pt x="7517" y="9981"/>
                    </a:cubicBezTo>
                    <a:cubicBezTo>
                      <a:pt x="7378" y="10070"/>
                      <a:pt x="7576" y="10140"/>
                      <a:pt x="7636" y="10199"/>
                    </a:cubicBezTo>
                    <a:cubicBezTo>
                      <a:pt x="7653" y="10213"/>
                      <a:pt x="7669" y="10217"/>
                      <a:pt x="7686" y="10217"/>
                    </a:cubicBezTo>
                    <a:cubicBezTo>
                      <a:pt x="7704" y="10217"/>
                      <a:pt x="7722" y="10213"/>
                      <a:pt x="7742" y="10213"/>
                    </a:cubicBezTo>
                    <a:cubicBezTo>
                      <a:pt x="7772" y="10213"/>
                      <a:pt x="7808" y="10221"/>
                      <a:pt x="7854" y="10259"/>
                    </a:cubicBezTo>
                    <a:cubicBezTo>
                      <a:pt x="7948" y="10337"/>
                      <a:pt x="7955" y="10415"/>
                      <a:pt x="7979" y="10415"/>
                    </a:cubicBezTo>
                    <a:cubicBezTo>
                      <a:pt x="7985" y="10415"/>
                      <a:pt x="7992" y="10410"/>
                      <a:pt x="8002" y="10397"/>
                    </a:cubicBezTo>
                    <a:cubicBezTo>
                      <a:pt x="8011" y="10389"/>
                      <a:pt x="8019" y="10385"/>
                      <a:pt x="8028" y="10385"/>
                    </a:cubicBezTo>
                    <a:cubicBezTo>
                      <a:pt x="8073" y="10385"/>
                      <a:pt x="8131" y="10483"/>
                      <a:pt x="8231" y="10615"/>
                    </a:cubicBezTo>
                    <a:cubicBezTo>
                      <a:pt x="8291" y="10698"/>
                      <a:pt x="8269" y="10732"/>
                      <a:pt x="8232" y="10732"/>
                    </a:cubicBezTo>
                    <a:cubicBezTo>
                      <a:pt x="8203" y="10732"/>
                      <a:pt x="8164" y="10710"/>
                      <a:pt x="8151" y="10675"/>
                    </a:cubicBezTo>
                    <a:cubicBezTo>
                      <a:pt x="8144" y="10659"/>
                      <a:pt x="8140" y="10652"/>
                      <a:pt x="8136" y="10652"/>
                    </a:cubicBezTo>
                    <a:cubicBezTo>
                      <a:pt x="8124" y="10652"/>
                      <a:pt x="8125" y="10724"/>
                      <a:pt x="8102" y="10754"/>
                    </a:cubicBezTo>
                    <a:cubicBezTo>
                      <a:pt x="8090" y="10769"/>
                      <a:pt x="8076" y="10782"/>
                      <a:pt x="8058" y="10782"/>
                    </a:cubicBezTo>
                    <a:cubicBezTo>
                      <a:pt x="8028" y="10782"/>
                      <a:pt x="7988" y="10749"/>
                      <a:pt x="7933" y="10645"/>
                    </a:cubicBezTo>
                    <a:cubicBezTo>
                      <a:pt x="7913" y="10607"/>
                      <a:pt x="7894" y="10592"/>
                      <a:pt x="7876" y="10592"/>
                    </a:cubicBezTo>
                    <a:cubicBezTo>
                      <a:pt x="7816" y="10592"/>
                      <a:pt x="7774" y="10764"/>
                      <a:pt x="7774" y="10764"/>
                    </a:cubicBezTo>
                    <a:cubicBezTo>
                      <a:pt x="7774" y="10764"/>
                      <a:pt x="7725" y="10863"/>
                      <a:pt x="7646" y="10933"/>
                    </a:cubicBezTo>
                    <a:cubicBezTo>
                      <a:pt x="7556" y="11012"/>
                      <a:pt x="7824" y="11032"/>
                      <a:pt x="7903" y="11042"/>
                    </a:cubicBezTo>
                    <a:cubicBezTo>
                      <a:pt x="7983" y="11052"/>
                      <a:pt x="7874" y="11141"/>
                      <a:pt x="7933" y="11201"/>
                    </a:cubicBezTo>
                    <a:cubicBezTo>
                      <a:pt x="7943" y="11210"/>
                      <a:pt x="7954" y="11214"/>
                      <a:pt x="7967" y="11214"/>
                    </a:cubicBezTo>
                    <a:cubicBezTo>
                      <a:pt x="8031" y="11214"/>
                      <a:pt x="8129" y="11106"/>
                      <a:pt x="8221" y="11082"/>
                    </a:cubicBezTo>
                    <a:cubicBezTo>
                      <a:pt x="8254" y="11075"/>
                      <a:pt x="8281" y="11070"/>
                      <a:pt x="8305" y="11070"/>
                    </a:cubicBezTo>
                    <a:cubicBezTo>
                      <a:pt x="8354" y="11070"/>
                      <a:pt x="8389" y="11088"/>
                      <a:pt x="8429" y="11141"/>
                    </a:cubicBezTo>
                    <a:cubicBezTo>
                      <a:pt x="8449" y="11151"/>
                      <a:pt x="8459" y="11161"/>
                      <a:pt x="8469" y="11181"/>
                    </a:cubicBezTo>
                    <a:cubicBezTo>
                      <a:pt x="8508" y="11230"/>
                      <a:pt x="8508" y="11280"/>
                      <a:pt x="8488" y="11319"/>
                    </a:cubicBezTo>
                    <a:cubicBezTo>
                      <a:pt x="8475" y="11353"/>
                      <a:pt x="8439" y="11378"/>
                      <a:pt x="8392" y="11378"/>
                    </a:cubicBezTo>
                    <a:cubicBezTo>
                      <a:pt x="8370" y="11378"/>
                      <a:pt x="8345" y="11372"/>
                      <a:pt x="8320" y="11359"/>
                    </a:cubicBezTo>
                    <a:cubicBezTo>
                      <a:pt x="8294" y="11348"/>
                      <a:pt x="8276" y="11344"/>
                      <a:pt x="8262" y="11344"/>
                    </a:cubicBezTo>
                    <a:cubicBezTo>
                      <a:pt x="8201" y="11344"/>
                      <a:pt x="8240" y="11436"/>
                      <a:pt x="8240" y="11468"/>
                    </a:cubicBezTo>
                    <a:cubicBezTo>
                      <a:pt x="8231" y="11488"/>
                      <a:pt x="8260" y="11498"/>
                      <a:pt x="8290" y="11508"/>
                    </a:cubicBezTo>
                    <a:cubicBezTo>
                      <a:pt x="8340" y="11528"/>
                      <a:pt x="8409" y="11548"/>
                      <a:pt x="8508" y="11617"/>
                    </a:cubicBezTo>
                    <a:cubicBezTo>
                      <a:pt x="8518" y="11627"/>
                      <a:pt x="8528" y="11637"/>
                      <a:pt x="8538" y="11647"/>
                    </a:cubicBezTo>
                    <a:cubicBezTo>
                      <a:pt x="8610" y="11712"/>
                      <a:pt x="8570" y="11764"/>
                      <a:pt x="8506" y="11764"/>
                    </a:cubicBezTo>
                    <a:cubicBezTo>
                      <a:pt x="8473" y="11764"/>
                      <a:pt x="8433" y="11750"/>
                      <a:pt x="8399" y="11716"/>
                    </a:cubicBezTo>
                    <a:cubicBezTo>
                      <a:pt x="8355" y="11675"/>
                      <a:pt x="8316" y="11669"/>
                      <a:pt x="8280" y="11669"/>
                    </a:cubicBezTo>
                    <a:cubicBezTo>
                      <a:pt x="8264" y="11669"/>
                      <a:pt x="8249" y="11670"/>
                      <a:pt x="8234" y="11670"/>
                    </a:cubicBezTo>
                    <a:cubicBezTo>
                      <a:pt x="8192" y="11670"/>
                      <a:pt x="8153" y="11661"/>
                      <a:pt x="8112" y="11587"/>
                    </a:cubicBezTo>
                    <a:cubicBezTo>
                      <a:pt x="8066" y="11506"/>
                      <a:pt x="8034" y="11472"/>
                      <a:pt x="8016" y="11472"/>
                    </a:cubicBezTo>
                    <a:cubicBezTo>
                      <a:pt x="8000" y="11472"/>
                      <a:pt x="7998" y="11504"/>
                      <a:pt x="8012" y="11557"/>
                    </a:cubicBezTo>
                    <a:cubicBezTo>
                      <a:pt x="8026" y="11607"/>
                      <a:pt x="8011" y="11632"/>
                      <a:pt x="7982" y="11632"/>
                    </a:cubicBezTo>
                    <a:cubicBezTo>
                      <a:pt x="7948" y="11632"/>
                      <a:pt x="7897" y="11598"/>
                      <a:pt x="7854" y="11528"/>
                    </a:cubicBezTo>
                    <a:cubicBezTo>
                      <a:pt x="7774" y="11389"/>
                      <a:pt x="7804" y="11319"/>
                      <a:pt x="7705" y="11270"/>
                    </a:cubicBezTo>
                    <a:cubicBezTo>
                      <a:pt x="7696" y="11265"/>
                      <a:pt x="7688" y="11263"/>
                      <a:pt x="7682" y="11263"/>
                    </a:cubicBezTo>
                    <a:cubicBezTo>
                      <a:pt x="7620" y="11263"/>
                      <a:pt x="7685" y="11464"/>
                      <a:pt x="7685" y="11518"/>
                    </a:cubicBezTo>
                    <a:cubicBezTo>
                      <a:pt x="7685" y="11567"/>
                      <a:pt x="7675" y="11627"/>
                      <a:pt x="7784" y="11657"/>
                    </a:cubicBezTo>
                    <a:cubicBezTo>
                      <a:pt x="7893" y="11696"/>
                      <a:pt x="7864" y="11805"/>
                      <a:pt x="7933" y="11924"/>
                    </a:cubicBezTo>
                    <a:cubicBezTo>
                      <a:pt x="7954" y="11959"/>
                      <a:pt x="7970" y="11972"/>
                      <a:pt x="7984" y="11972"/>
                    </a:cubicBezTo>
                    <a:cubicBezTo>
                      <a:pt x="8023" y="11972"/>
                      <a:pt x="8046" y="11866"/>
                      <a:pt x="8112" y="11786"/>
                    </a:cubicBezTo>
                    <a:cubicBezTo>
                      <a:pt x="8126" y="11767"/>
                      <a:pt x="8138" y="11758"/>
                      <a:pt x="8149" y="11758"/>
                    </a:cubicBezTo>
                    <a:cubicBezTo>
                      <a:pt x="8208" y="11758"/>
                      <a:pt x="8227" y="11985"/>
                      <a:pt x="8260" y="12043"/>
                    </a:cubicBezTo>
                    <a:cubicBezTo>
                      <a:pt x="8300" y="12103"/>
                      <a:pt x="8350" y="12014"/>
                      <a:pt x="8449" y="12222"/>
                    </a:cubicBezTo>
                    <a:cubicBezTo>
                      <a:pt x="8449" y="12222"/>
                      <a:pt x="8449" y="12232"/>
                      <a:pt x="8459" y="12242"/>
                    </a:cubicBezTo>
                    <a:cubicBezTo>
                      <a:pt x="8518" y="12380"/>
                      <a:pt x="8469" y="12430"/>
                      <a:pt x="8409" y="12450"/>
                    </a:cubicBezTo>
                    <a:cubicBezTo>
                      <a:pt x="8409" y="12539"/>
                      <a:pt x="8350" y="12549"/>
                      <a:pt x="8260" y="12658"/>
                    </a:cubicBezTo>
                    <a:cubicBezTo>
                      <a:pt x="8296" y="12622"/>
                      <a:pt x="8341" y="12577"/>
                      <a:pt x="8371" y="12577"/>
                    </a:cubicBezTo>
                    <a:cubicBezTo>
                      <a:pt x="8374" y="12577"/>
                      <a:pt x="8377" y="12578"/>
                      <a:pt x="8379" y="12579"/>
                    </a:cubicBezTo>
                    <a:cubicBezTo>
                      <a:pt x="8409" y="12589"/>
                      <a:pt x="8429" y="12608"/>
                      <a:pt x="8439" y="12628"/>
                    </a:cubicBezTo>
                    <a:cubicBezTo>
                      <a:pt x="8508" y="12569"/>
                      <a:pt x="8508" y="12489"/>
                      <a:pt x="8548" y="12460"/>
                    </a:cubicBezTo>
                    <a:cubicBezTo>
                      <a:pt x="8552" y="12458"/>
                      <a:pt x="8556" y="12458"/>
                      <a:pt x="8560" y="12458"/>
                    </a:cubicBezTo>
                    <a:cubicBezTo>
                      <a:pt x="8612" y="12458"/>
                      <a:pt x="8693" y="12563"/>
                      <a:pt x="8647" y="12608"/>
                    </a:cubicBezTo>
                    <a:cubicBezTo>
                      <a:pt x="8587" y="12658"/>
                      <a:pt x="8568" y="12658"/>
                      <a:pt x="8478" y="12727"/>
                    </a:cubicBezTo>
                    <a:cubicBezTo>
                      <a:pt x="8488" y="12757"/>
                      <a:pt x="8498" y="12797"/>
                      <a:pt x="8508" y="12837"/>
                    </a:cubicBezTo>
                    <a:cubicBezTo>
                      <a:pt x="8522" y="12882"/>
                      <a:pt x="8539" y="12894"/>
                      <a:pt x="8557" y="12894"/>
                    </a:cubicBezTo>
                    <a:cubicBezTo>
                      <a:pt x="8577" y="12894"/>
                      <a:pt x="8600" y="12878"/>
                      <a:pt x="8622" y="12878"/>
                    </a:cubicBezTo>
                    <a:cubicBezTo>
                      <a:pt x="8648" y="12878"/>
                      <a:pt x="8674" y="12900"/>
                      <a:pt x="8697" y="12995"/>
                    </a:cubicBezTo>
                    <a:cubicBezTo>
                      <a:pt x="8719" y="13107"/>
                      <a:pt x="8668" y="13146"/>
                      <a:pt x="8601" y="13146"/>
                    </a:cubicBezTo>
                    <a:cubicBezTo>
                      <a:pt x="8519" y="13146"/>
                      <a:pt x="8412" y="13089"/>
                      <a:pt x="8379" y="13035"/>
                    </a:cubicBezTo>
                    <a:cubicBezTo>
                      <a:pt x="8320" y="12926"/>
                      <a:pt x="8429" y="13015"/>
                      <a:pt x="8320" y="12936"/>
                    </a:cubicBezTo>
                    <a:lnTo>
                      <a:pt x="8310" y="12936"/>
                    </a:lnTo>
                    <a:cubicBezTo>
                      <a:pt x="8300" y="12956"/>
                      <a:pt x="8280" y="12965"/>
                      <a:pt x="8260" y="12985"/>
                    </a:cubicBezTo>
                    <a:cubicBezTo>
                      <a:pt x="8260" y="13045"/>
                      <a:pt x="8300" y="13134"/>
                      <a:pt x="8330" y="13223"/>
                    </a:cubicBezTo>
                    <a:cubicBezTo>
                      <a:pt x="8379" y="13336"/>
                      <a:pt x="8404" y="13409"/>
                      <a:pt x="8377" y="13409"/>
                    </a:cubicBezTo>
                    <a:cubicBezTo>
                      <a:pt x="8367" y="13409"/>
                      <a:pt x="8348" y="13398"/>
                      <a:pt x="8320" y="13372"/>
                    </a:cubicBezTo>
                    <a:cubicBezTo>
                      <a:pt x="8221" y="13283"/>
                      <a:pt x="8260" y="13154"/>
                      <a:pt x="8221" y="13025"/>
                    </a:cubicBezTo>
                    <a:cubicBezTo>
                      <a:pt x="8221" y="13025"/>
                      <a:pt x="8221" y="13015"/>
                      <a:pt x="8211" y="13015"/>
                    </a:cubicBezTo>
                    <a:cubicBezTo>
                      <a:pt x="8190" y="13022"/>
                      <a:pt x="8164" y="13029"/>
                      <a:pt x="8143" y="13029"/>
                    </a:cubicBezTo>
                    <a:cubicBezTo>
                      <a:pt x="8135" y="13029"/>
                      <a:pt x="8127" y="13028"/>
                      <a:pt x="8121" y="13025"/>
                    </a:cubicBezTo>
                    <a:cubicBezTo>
                      <a:pt x="8102" y="13055"/>
                      <a:pt x="8082" y="13094"/>
                      <a:pt x="8072" y="13134"/>
                    </a:cubicBezTo>
                    <a:cubicBezTo>
                      <a:pt x="8052" y="13243"/>
                      <a:pt x="8121" y="13154"/>
                      <a:pt x="8201" y="13293"/>
                    </a:cubicBezTo>
                    <a:cubicBezTo>
                      <a:pt x="8246" y="13389"/>
                      <a:pt x="8315" y="13526"/>
                      <a:pt x="8282" y="13526"/>
                    </a:cubicBezTo>
                    <a:cubicBezTo>
                      <a:pt x="8263" y="13526"/>
                      <a:pt x="8214" y="13484"/>
                      <a:pt x="8112" y="13372"/>
                    </a:cubicBezTo>
                    <a:cubicBezTo>
                      <a:pt x="8042" y="13293"/>
                      <a:pt x="8052" y="13233"/>
                      <a:pt x="8022" y="13213"/>
                    </a:cubicBezTo>
                    <a:cubicBezTo>
                      <a:pt x="8019" y="13210"/>
                      <a:pt x="8014" y="13208"/>
                      <a:pt x="8010" y="13208"/>
                    </a:cubicBezTo>
                    <a:cubicBezTo>
                      <a:pt x="7979" y="13208"/>
                      <a:pt x="7937" y="13288"/>
                      <a:pt x="7963" y="13322"/>
                    </a:cubicBezTo>
                    <a:cubicBezTo>
                      <a:pt x="7993" y="13362"/>
                      <a:pt x="8012" y="13362"/>
                      <a:pt x="8062" y="13422"/>
                    </a:cubicBezTo>
                    <a:cubicBezTo>
                      <a:pt x="8112" y="13471"/>
                      <a:pt x="8131" y="13471"/>
                      <a:pt x="8201" y="13531"/>
                    </a:cubicBezTo>
                    <a:cubicBezTo>
                      <a:pt x="8221" y="13550"/>
                      <a:pt x="8231" y="13560"/>
                      <a:pt x="8250" y="13580"/>
                    </a:cubicBezTo>
                    <a:cubicBezTo>
                      <a:pt x="8289" y="13623"/>
                      <a:pt x="8319" y="13638"/>
                      <a:pt x="8347" y="13638"/>
                    </a:cubicBezTo>
                    <a:cubicBezTo>
                      <a:pt x="8393" y="13638"/>
                      <a:pt x="8436" y="13601"/>
                      <a:pt x="8508" y="13570"/>
                    </a:cubicBezTo>
                    <a:cubicBezTo>
                      <a:pt x="8525" y="13563"/>
                      <a:pt x="8535" y="13560"/>
                      <a:pt x="8541" y="13560"/>
                    </a:cubicBezTo>
                    <a:cubicBezTo>
                      <a:pt x="8580" y="13560"/>
                      <a:pt x="8444" y="13682"/>
                      <a:pt x="8478" y="13759"/>
                    </a:cubicBezTo>
                    <a:lnTo>
                      <a:pt x="8687" y="13759"/>
                    </a:lnTo>
                    <a:cubicBezTo>
                      <a:pt x="8726" y="13749"/>
                      <a:pt x="8756" y="13739"/>
                      <a:pt x="8756" y="13739"/>
                    </a:cubicBezTo>
                    <a:cubicBezTo>
                      <a:pt x="8756" y="13739"/>
                      <a:pt x="8806" y="13828"/>
                      <a:pt x="8776" y="13828"/>
                    </a:cubicBezTo>
                    <a:cubicBezTo>
                      <a:pt x="8746" y="13838"/>
                      <a:pt x="8697" y="13818"/>
                      <a:pt x="8677" y="13917"/>
                    </a:cubicBezTo>
                    <a:cubicBezTo>
                      <a:pt x="8669" y="13955"/>
                      <a:pt x="8678" y="13967"/>
                      <a:pt x="8697" y="13967"/>
                    </a:cubicBezTo>
                    <a:cubicBezTo>
                      <a:pt x="8727" y="13967"/>
                      <a:pt x="8784" y="13937"/>
                      <a:pt x="8845" y="13937"/>
                    </a:cubicBezTo>
                    <a:lnTo>
                      <a:pt x="8885" y="13937"/>
                    </a:lnTo>
                    <a:cubicBezTo>
                      <a:pt x="8893" y="13936"/>
                      <a:pt x="8900" y="13936"/>
                      <a:pt x="8907" y="13936"/>
                    </a:cubicBezTo>
                    <a:cubicBezTo>
                      <a:pt x="8964" y="13936"/>
                      <a:pt x="8960" y="13973"/>
                      <a:pt x="8925" y="14026"/>
                    </a:cubicBezTo>
                    <a:cubicBezTo>
                      <a:pt x="8925" y="14036"/>
                      <a:pt x="8925" y="14046"/>
                      <a:pt x="8925" y="14056"/>
                    </a:cubicBezTo>
                    <a:cubicBezTo>
                      <a:pt x="8932" y="14101"/>
                      <a:pt x="8923" y="14106"/>
                      <a:pt x="8901" y="14106"/>
                    </a:cubicBezTo>
                    <a:cubicBezTo>
                      <a:pt x="8894" y="14106"/>
                      <a:pt x="8885" y="14106"/>
                      <a:pt x="8875" y="14106"/>
                    </a:cubicBezTo>
                    <a:cubicBezTo>
                      <a:pt x="8835" y="14145"/>
                      <a:pt x="8796" y="14185"/>
                      <a:pt x="8786" y="14195"/>
                    </a:cubicBezTo>
                    <a:cubicBezTo>
                      <a:pt x="8806" y="14225"/>
                      <a:pt x="8835" y="14254"/>
                      <a:pt x="8835" y="14314"/>
                    </a:cubicBezTo>
                    <a:cubicBezTo>
                      <a:pt x="8835" y="14381"/>
                      <a:pt x="8819" y="14405"/>
                      <a:pt x="8797" y="14405"/>
                    </a:cubicBezTo>
                    <a:cubicBezTo>
                      <a:pt x="8770" y="14405"/>
                      <a:pt x="8734" y="14368"/>
                      <a:pt x="8706" y="14324"/>
                    </a:cubicBezTo>
                    <a:cubicBezTo>
                      <a:pt x="8677" y="14284"/>
                      <a:pt x="8657" y="14254"/>
                      <a:pt x="8627" y="14225"/>
                    </a:cubicBezTo>
                    <a:cubicBezTo>
                      <a:pt x="8614" y="14228"/>
                      <a:pt x="8601" y="14229"/>
                      <a:pt x="8587" y="14229"/>
                    </a:cubicBezTo>
                    <a:cubicBezTo>
                      <a:pt x="8560" y="14229"/>
                      <a:pt x="8531" y="14225"/>
                      <a:pt x="8498" y="14225"/>
                    </a:cubicBezTo>
                    <a:cubicBezTo>
                      <a:pt x="8538" y="14334"/>
                      <a:pt x="8538" y="14294"/>
                      <a:pt x="8498" y="14373"/>
                    </a:cubicBezTo>
                    <a:cubicBezTo>
                      <a:pt x="8491" y="14386"/>
                      <a:pt x="8484" y="14391"/>
                      <a:pt x="8478" y="14391"/>
                    </a:cubicBezTo>
                    <a:cubicBezTo>
                      <a:pt x="8449" y="14391"/>
                      <a:pt x="8427" y="14278"/>
                      <a:pt x="8419" y="14205"/>
                    </a:cubicBezTo>
                    <a:cubicBezTo>
                      <a:pt x="8381" y="14194"/>
                      <a:pt x="8349" y="14186"/>
                      <a:pt x="8314" y="14186"/>
                    </a:cubicBezTo>
                    <a:cubicBezTo>
                      <a:pt x="8286" y="14186"/>
                      <a:pt x="8256" y="14191"/>
                      <a:pt x="8221" y="14205"/>
                    </a:cubicBezTo>
                    <a:cubicBezTo>
                      <a:pt x="8221" y="14215"/>
                      <a:pt x="8231" y="14235"/>
                      <a:pt x="8231" y="14245"/>
                    </a:cubicBezTo>
                    <a:cubicBezTo>
                      <a:pt x="8231" y="14334"/>
                      <a:pt x="8240" y="14294"/>
                      <a:pt x="8260" y="14433"/>
                    </a:cubicBezTo>
                    <a:cubicBezTo>
                      <a:pt x="8269" y="14469"/>
                      <a:pt x="8269" y="14484"/>
                      <a:pt x="8264" y="14484"/>
                    </a:cubicBezTo>
                    <a:cubicBezTo>
                      <a:pt x="8256" y="14484"/>
                      <a:pt x="8233" y="14441"/>
                      <a:pt x="8205" y="14383"/>
                    </a:cubicBezTo>
                    <a:lnTo>
                      <a:pt x="8205" y="14383"/>
                    </a:lnTo>
                    <a:cubicBezTo>
                      <a:pt x="8206" y="14386"/>
                      <a:pt x="8204" y="14390"/>
                      <a:pt x="8201" y="14393"/>
                    </a:cubicBezTo>
                    <a:cubicBezTo>
                      <a:pt x="8161" y="14423"/>
                      <a:pt x="8141" y="14413"/>
                      <a:pt x="8102" y="14443"/>
                    </a:cubicBezTo>
                    <a:cubicBezTo>
                      <a:pt x="8115" y="14469"/>
                      <a:pt x="8106" y="14478"/>
                      <a:pt x="8087" y="14478"/>
                    </a:cubicBezTo>
                    <a:cubicBezTo>
                      <a:pt x="8077" y="14478"/>
                      <a:pt x="8065" y="14476"/>
                      <a:pt x="8052" y="14473"/>
                    </a:cubicBezTo>
                    <a:cubicBezTo>
                      <a:pt x="8042" y="14482"/>
                      <a:pt x="8032" y="14492"/>
                      <a:pt x="8022" y="14502"/>
                    </a:cubicBezTo>
                    <a:cubicBezTo>
                      <a:pt x="7986" y="14539"/>
                      <a:pt x="7958" y="14555"/>
                      <a:pt x="7936" y="14555"/>
                    </a:cubicBezTo>
                    <a:cubicBezTo>
                      <a:pt x="7897" y="14555"/>
                      <a:pt x="7871" y="14508"/>
                      <a:pt x="7834" y="14433"/>
                    </a:cubicBezTo>
                    <a:lnTo>
                      <a:pt x="7824" y="14433"/>
                    </a:lnTo>
                    <a:cubicBezTo>
                      <a:pt x="7794" y="14473"/>
                      <a:pt x="7844" y="14611"/>
                      <a:pt x="7844" y="14611"/>
                    </a:cubicBezTo>
                    <a:cubicBezTo>
                      <a:pt x="7844" y="14611"/>
                      <a:pt x="7914" y="14674"/>
                      <a:pt x="7986" y="14674"/>
                    </a:cubicBezTo>
                    <a:cubicBezTo>
                      <a:pt x="7995" y="14674"/>
                      <a:pt x="8004" y="14673"/>
                      <a:pt x="8012" y="14671"/>
                    </a:cubicBezTo>
                    <a:cubicBezTo>
                      <a:pt x="8079" y="14646"/>
                      <a:pt x="8083" y="14551"/>
                      <a:pt x="8141" y="14551"/>
                    </a:cubicBezTo>
                    <a:cubicBezTo>
                      <a:pt x="8152" y="14551"/>
                      <a:pt x="8165" y="14554"/>
                      <a:pt x="8181" y="14562"/>
                    </a:cubicBezTo>
                    <a:cubicBezTo>
                      <a:pt x="8270" y="14611"/>
                      <a:pt x="8260" y="14641"/>
                      <a:pt x="8290" y="14681"/>
                    </a:cubicBezTo>
                    <a:cubicBezTo>
                      <a:pt x="8295" y="14688"/>
                      <a:pt x="8298" y="14690"/>
                      <a:pt x="8302" y="14690"/>
                    </a:cubicBezTo>
                    <a:cubicBezTo>
                      <a:pt x="8307" y="14690"/>
                      <a:pt x="8311" y="14687"/>
                      <a:pt x="8317" y="14687"/>
                    </a:cubicBezTo>
                    <a:cubicBezTo>
                      <a:pt x="8327" y="14687"/>
                      <a:pt x="8342" y="14694"/>
                      <a:pt x="8369" y="14730"/>
                    </a:cubicBezTo>
                    <a:cubicBezTo>
                      <a:pt x="8390" y="14768"/>
                      <a:pt x="8404" y="14784"/>
                      <a:pt x="8415" y="14784"/>
                    </a:cubicBezTo>
                    <a:cubicBezTo>
                      <a:pt x="8431" y="14784"/>
                      <a:pt x="8441" y="14752"/>
                      <a:pt x="8459" y="14701"/>
                    </a:cubicBezTo>
                    <a:cubicBezTo>
                      <a:pt x="8470" y="14672"/>
                      <a:pt x="8490" y="14662"/>
                      <a:pt x="8513" y="14662"/>
                    </a:cubicBezTo>
                    <a:cubicBezTo>
                      <a:pt x="8572" y="14662"/>
                      <a:pt x="8657" y="14726"/>
                      <a:pt x="8706" y="14740"/>
                    </a:cubicBezTo>
                    <a:cubicBezTo>
                      <a:pt x="8766" y="14770"/>
                      <a:pt x="8587" y="14869"/>
                      <a:pt x="8607" y="14909"/>
                    </a:cubicBezTo>
                    <a:cubicBezTo>
                      <a:pt x="8612" y="14932"/>
                      <a:pt x="8612" y="14940"/>
                      <a:pt x="8618" y="14940"/>
                    </a:cubicBezTo>
                    <a:cubicBezTo>
                      <a:pt x="8625" y="14940"/>
                      <a:pt x="8640" y="14929"/>
                      <a:pt x="8677" y="14919"/>
                    </a:cubicBezTo>
                    <a:cubicBezTo>
                      <a:pt x="8708" y="14914"/>
                      <a:pt x="8745" y="14910"/>
                      <a:pt x="8778" y="14910"/>
                    </a:cubicBezTo>
                    <a:cubicBezTo>
                      <a:pt x="8819" y="14910"/>
                      <a:pt x="8854" y="14917"/>
                      <a:pt x="8865" y="14939"/>
                    </a:cubicBezTo>
                    <a:cubicBezTo>
                      <a:pt x="8875" y="14978"/>
                      <a:pt x="8885" y="15038"/>
                      <a:pt x="8925" y="15077"/>
                    </a:cubicBezTo>
                    <a:cubicBezTo>
                      <a:pt x="8974" y="15117"/>
                      <a:pt x="8885" y="15236"/>
                      <a:pt x="8855" y="15256"/>
                    </a:cubicBezTo>
                    <a:cubicBezTo>
                      <a:pt x="8852" y="15257"/>
                      <a:pt x="8848" y="15258"/>
                      <a:pt x="8845" y="15258"/>
                    </a:cubicBezTo>
                    <a:cubicBezTo>
                      <a:pt x="8820" y="15258"/>
                      <a:pt x="8799" y="15224"/>
                      <a:pt x="8746" y="15137"/>
                    </a:cubicBezTo>
                    <a:cubicBezTo>
                      <a:pt x="8746" y="15147"/>
                      <a:pt x="8736" y="15186"/>
                      <a:pt x="8716" y="15216"/>
                    </a:cubicBezTo>
                    <a:cubicBezTo>
                      <a:pt x="8746" y="15266"/>
                      <a:pt x="8796" y="15365"/>
                      <a:pt x="8736" y="15415"/>
                    </a:cubicBezTo>
                    <a:cubicBezTo>
                      <a:pt x="8706" y="15439"/>
                      <a:pt x="8679" y="15452"/>
                      <a:pt x="8659" y="15452"/>
                    </a:cubicBezTo>
                    <a:cubicBezTo>
                      <a:pt x="8640" y="15452"/>
                      <a:pt x="8627" y="15439"/>
                      <a:pt x="8627" y="15415"/>
                    </a:cubicBezTo>
                    <a:cubicBezTo>
                      <a:pt x="8627" y="15395"/>
                      <a:pt x="8617" y="15365"/>
                      <a:pt x="8597" y="15325"/>
                    </a:cubicBezTo>
                    <a:cubicBezTo>
                      <a:pt x="8538" y="15365"/>
                      <a:pt x="8449" y="15385"/>
                      <a:pt x="8369" y="15385"/>
                    </a:cubicBezTo>
                    <a:cubicBezTo>
                      <a:pt x="8379" y="15444"/>
                      <a:pt x="8359" y="15533"/>
                      <a:pt x="8359" y="15623"/>
                    </a:cubicBezTo>
                    <a:cubicBezTo>
                      <a:pt x="8359" y="15676"/>
                      <a:pt x="8386" y="15692"/>
                      <a:pt x="8424" y="15692"/>
                    </a:cubicBezTo>
                    <a:cubicBezTo>
                      <a:pt x="8480" y="15692"/>
                      <a:pt x="8559" y="15658"/>
                      <a:pt x="8617" y="15652"/>
                    </a:cubicBezTo>
                    <a:cubicBezTo>
                      <a:pt x="8711" y="15644"/>
                      <a:pt x="8761" y="15577"/>
                      <a:pt x="8848" y="15577"/>
                    </a:cubicBezTo>
                    <a:cubicBezTo>
                      <a:pt x="8863" y="15577"/>
                      <a:pt x="8878" y="15579"/>
                      <a:pt x="8895" y="15583"/>
                    </a:cubicBezTo>
                    <a:cubicBezTo>
                      <a:pt x="9014" y="15613"/>
                      <a:pt x="9143" y="15811"/>
                      <a:pt x="9054" y="15821"/>
                    </a:cubicBezTo>
                    <a:cubicBezTo>
                      <a:pt x="8964" y="15831"/>
                      <a:pt x="8816" y="15900"/>
                      <a:pt x="8845" y="16039"/>
                    </a:cubicBezTo>
                    <a:cubicBezTo>
                      <a:pt x="8851" y="16067"/>
                      <a:pt x="8851" y="16078"/>
                      <a:pt x="8847" y="16078"/>
                    </a:cubicBezTo>
                    <a:cubicBezTo>
                      <a:pt x="8832" y="16078"/>
                      <a:pt x="8764" y="15931"/>
                      <a:pt x="8713" y="15931"/>
                    </a:cubicBezTo>
                    <a:cubicBezTo>
                      <a:pt x="8704" y="15931"/>
                      <a:pt x="8695" y="15937"/>
                      <a:pt x="8687" y="15950"/>
                    </a:cubicBezTo>
                    <a:cubicBezTo>
                      <a:pt x="8667" y="15990"/>
                      <a:pt x="8667" y="16039"/>
                      <a:pt x="8657" y="16089"/>
                    </a:cubicBezTo>
                    <a:cubicBezTo>
                      <a:pt x="8825" y="16178"/>
                      <a:pt x="9004" y="16297"/>
                      <a:pt x="9004" y="16297"/>
                    </a:cubicBezTo>
                    <a:lnTo>
                      <a:pt x="9916" y="16396"/>
                    </a:lnTo>
                    <a:lnTo>
                      <a:pt x="10154" y="16386"/>
                    </a:lnTo>
                    <a:lnTo>
                      <a:pt x="10154" y="16386"/>
                    </a:lnTo>
                    <a:cubicBezTo>
                      <a:pt x="10154" y="16416"/>
                      <a:pt x="10095" y="16436"/>
                      <a:pt x="10055" y="16436"/>
                    </a:cubicBezTo>
                    <a:cubicBezTo>
                      <a:pt x="9995" y="16446"/>
                      <a:pt x="9956" y="16475"/>
                      <a:pt x="9916" y="16515"/>
                    </a:cubicBezTo>
                    <a:cubicBezTo>
                      <a:pt x="9902" y="16526"/>
                      <a:pt x="9886" y="16530"/>
                      <a:pt x="9867" y="16530"/>
                    </a:cubicBezTo>
                    <a:cubicBezTo>
                      <a:pt x="9818" y="16530"/>
                      <a:pt x="9755" y="16502"/>
                      <a:pt x="9698" y="16495"/>
                    </a:cubicBezTo>
                    <a:cubicBezTo>
                      <a:pt x="9685" y="16492"/>
                      <a:pt x="9672" y="16491"/>
                      <a:pt x="9660" y="16491"/>
                    </a:cubicBezTo>
                    <a:cubicBezTo>
                      <a:pt x="9591" y="16491"/>
                      <a:pt x="9539" y="16537"/>
                      <a:pt x="9480" y="16604"/>
                    </a:cubicBezTo>
                    <a:cubicBezTo>
                      <a:pt x="9442" y="16647"/>
                      <a:pt x="9448" y="16664"/>
                      <a:pt x="9479" y="16664"/>
                    </a:cubicBezTo>
                    <a:cubicBezTo>
                      <a:pt x="9505" y="16664"/>
                      <a:pt x="9549" y="16652"/>
                      <a:pt x="9599" y="16634"/>
                    </a:cubicBezTo>
                    <a:cubicBezTo>
                      <a:pt x="9614" y="16628"/>
                      <a:pt x="9626" y="16625"/>
                      <a:pt x="9637" y="16625"/>
                    </a:cubicBezTo>
                    <a:cubicBezTo>
                      <a:pt x="9695" y="16625"/>
                      <a:pt x="9688" y="16707"/>
                      <a:pt x="9688" y="16723"/>
                    </a:cubicBezTo>
                    <a:cubicBezTo>
                      <a:pt x="9688" y="16753"/>
                      <a:pt x="9648" y="16803"/>
                      <a:pt x="9520" y="16872"/>
                    </a:cubicBezTo>
                    <a:cubicBezTo>
                      <a:pt x="9449" y="16916"/>
                      <a:pt x="9459" y="16938"/>
                      <a:pt x="9497" y="16938"/>
                    </a:cubicBezTo>
                    <a:cubicBezTo>
                      <a:pt x="9528" y="16938"/>
                      <a:pt x="9579" y="16923"/>
                      <a:pt x="9619" y="16892"/>
                    </a:cubicBezTo>
                    <a:cubicBezTo>
                      <a:pt x="9698" y="16822"/>
                      <a:pt x="9728" y="16813"/>
                      <a:pt x="9797" y="16713"/>
                    </a:cubicBezTo>
                    <a:cubicBezTo>
                      <a:pt x="9818" y="16680"/>
                      <a:pt x="9836" y="16667"/>
                      <a:pt x="9849" y="16667"/>
                    </a:cubicBezTo>
                    <a:cubicBezTo>
                      <a:pt x="9879" y="16667"/>
                      <a:pt x="9887" y="16735"/>
                      <a:pt x="9867" y="16783"/>
                    </a:cubicBezTo>
                    <a:cubicBezTo>
                      <a:pt x="9858" y="16817"/>
                      <a:pt x="9868" y="16833"/>
                      <a:pt x="9886" y="16833"/>
                    </a:cubicBezTo>
                    <a:cubicBezTo>
                      <a:pt x="9911" y="16833"/>
                      <a:pt x="9951" y="16804"/>
                      <a:pt x="9986" y="16753"/>
                    </a:cubicBezTo>
                    <a:cubicBezTo>
                      <a:pt x="10045" y="16674"/>
                      <a:pt x="10025" y="16664"/>
                      <a:pt x="10105" y="16634"/>
                    </a:cubicBezTo>
                    <a:cubicBezTo>
                      <a:pt x="10115" y="16628"/>
                      <a:pt x="10124" y="16626"/>
                      <a:pt x="10132" y="16626"/>
                    </a:cubicBezTo>
                    <a:cubicBezTo>
                      <a:pt x="10179" y="16626"/>
                      <a:pt x="10194" y="16709"/>
                      <a:pt x="10194" y="16743"/>
                    </a:cubicBezTo>
                    <a:cubicBezTo>
                      <a:pt x="10194" y="16783"/>
                      <a:pt x="10154" y="16793"/>
                      <a:pt x="10075" y="16813"/>
                    </a:cubicBezTo>
                    <a:cubicBezTo>
                      <a:pt x="9986" y="16832"/>
                      <a:pt x="10005" y="16912"/>
                      <a:pt x="9946" y="16991"/>
                    </a:cubicBezTo>
                    <a:cubicBezTo>
                      <a:pt x="9925" y="17019"/>
                      <a:pt x="9909" y="17031"/>
                      <a:pt x="9893" y="17031"/>
                    </a:cubicBezTo>
                    <a:cubicBezTo>
                      <a:pt x="9866" y="17031"/>
                      <a:pt x="9842" y="16993"/>
                      <a:pt x="9797" y="16941"/>
                    </a:cubicBezTo>
                    <a:cubicBezTo>
                      <a:pt x="9783" y="16927"/>
                      <a:pt x="9772" y="16921"/>
                      <a:pt x="9762" y="16921"/>
                    </a:cubicBezTo>
                    <a:cubicBezTo>
                      <a:pt x="9727" y="16921"/>
                      <a:pt x="9722" y="17009"/>
                      <a:pt x="9698" y="17041"/>
                    </a:cubicBezTo>
                    <a:cubicBezTo>
                      <a:pt x="9668" y="17080"/>
                      <a:pt x="9688" y="17100"/>
                      <a:pt x="9609" y="17249"/>
                    </a:cubicBezTo>
                    <a:cubicBezTo>
                      <a:pt x="9560" y="17340"/>
                      <a:pt x="9567" y="17360"/>
                      <a:pt x="9585" y="17360"/>
                    </a:cubicBezTo>
                    <a:cubicBezTo>
                      <a:pt x="9596" y="17360"/>
                      <a:pt x="9611" y="17352"/>
                      <a:pt x="9619" y="17348"/>
                    </a:cubicBezTo>
                    <a:cubicBezTo>
                      <a:pt x="9639" y="17338"/>
                      <a:pt x="9748" y="17219"/>
                      <a:pt x="9807" y="17199"/>
                    </a:cubicBezTo>
                    <a:cubicBezTo>
                      <a:pt x="9816" y="17196"/>
                      <a:pt x="9822" y="17195"/>
                      <a:pt x="9826" y="17195"/>
                    </a:cubicBezTo>
                    <a:cubicBezTo>
                      <a:pt x="9849" y="17195"/>
                      <a:pt x="9793" y="17245"/>
                      <a:pt x="9708" y="17338"/>
                    </a:cubicBezTo>
                    <a:cubicBezTo>
                      <a:pt x="9654" y="17392"/>
                      <a:pt x="9656" y="17408"/>
                      <a:pt x="9678" y="17408"/>
                    </a:cubicBezTo>
                    <a:cubicBezTo>
                      <a:pt x="9697" y="17408"/>
                      <a:pt x="9730" y="17397"/>
                      <a:pt x="9758" y="17388"/>
                    </a:cubicBezTo>
                    <a:cubicBezTo>
                      <a:pt x="9764" y="17386"/>
                      <a:pt x="9769" y="17385"/>
                      <a:pt x="9774" y="17385"/>
                    </a:cubicBezTo>
                    <a:cubicBezTo>
                      <a:pt x="9820" y="17385"/>
                      <a:pt x="9785" y="17467"/>
                      <a:pt x="9758" y="17467"/>
                    </a:cubicBezTo>
                    <a:cubicBezTo>
                      <a:pt x="9732" y="17467"/>
                      <a:pt x="9692" y="17445"/>
                      <a:pt x="9650" y="17445"/>
                    </a:cubicBezTo>
                    <a:cubicBezTo>
                      <a:pt x="9643" y="17445"/>
                      <a:pt x="9636" y="17446"/>
                      <a:pt x="9629" y="17447"/>
                    </a:cubicBezTo>
                    <a:cubicBezTo>
                      <a:pt x="9579" y="17457"/>
                      <a:pt x="9579" y="17556"/>
                      <a:pt x="9539" y="17665"/>
                    </a:cubicBezTo>
                    <a:cubicBezTo>
                      <a:pt x="9510" y="17764"/>
                      <a:pt x="9490" y="17725"/>
                      <a:pt x="9440" y="17883"/>
                    </a:cubicBezTo>
                    <a:cubicBezTo>
                      <a:pt x="9429" y="17927"/>
                      <a:pt x="9430" y="17944"/>
                      <a:pt x="9439" y="17944"/>
                    </a:cubicBezTo>
                    <a:cubicBezTo>
                      <a:pt x="9461" y="17944"/>
                      <a:pt x="9533" y="17827"/>
                      <a:pt x="9569" y="17784"/>
                    </a:cubicBezTo>
                    <a:cubicBezTo>
                      <a:pt x="9619" y="17715"/>
                      <a:pt x="9589" y="17725"/>
                      <a:pt x="9678" y="17675"/>
                    </a:cubicBezTo>
                    <a:cubicBezTo>
                      <a:pt x="9694" y="17666"/>
                      <a:pt x="9703" y="17661"/>
                      <a:pt x="9708" y="17661"/>
                    </a:cubicBezTo>
                    <a:cubicBezTo>
                      <a:pt x="9728" y="17661"/>
                      <a:pt x="9669" y="17736"/>
                      <a:pt x="9629" y="17824"/>
                    </a:cubicBezTo>
                    <a:cubicBezTo>
                      <a:pt x="9595" y="17891"/>
                      <a:pt x="9602" y="17931"/>
                      <a:pt x="9636" y="17931"/>
                    </a:cubicBezTo>
                    <a:cubicBezTo>
                      <a:pt x="9651" y="17931"/>
                      <a:pt x="9673" y="17922"/>
                      <a:pt x="9698" y="17903"/>
                    </a:cubicBezTo>
                    <a:cubicBezTo>
                      <a:pt x="9767" y="17844"/>
                      <a:pt x="9718" y="17814"/>
                      <a:pt x="9748" y="17735"/>
                    </a:cubicBezTo>
                    <a:cubicBezTo>
                      <a:pt x="9755" y="17714"/>
                      <a:pt x="9764" y="17705"/>
                      <a:pt x="9773" y="17705"/>
                    </a:cubicBezTo>
                    <a:cubicBezTo>
                      <a:pt x="9797" y="17705"/>
                      <a:pt x="9822" y="17773"/>
                      <a:pt x="9837" y="17824"/>
                    </a:cubicBezTo>
                    <a:cubicBezTo>
                      <a:pt x="9847" y="17893"/>
                      <a:pt x="9807" y="17883"/>
                      <a:pt x="9758" y="17973"/>
                    </a:cubicBezTo>
                    <a:cubicBezTo>
                      <a:pt x="9740" y="18008"/>
                      <a:pt x="9736" y="18021"/>
                      <a:pt x="9741" y="18021"/>
                    </a:cubicBezTo>
                    <a:cubicBezTo>
                      <a:pt x="9750" y="18021"/>
                      <a:pt x="9789" y="17978"/>
                      <a:pt x="9827" y="17953"/>
                    </a:cubicBezTo>
                    <a:cubicBezTo>
                      <a:pt x="9886" y="17923"/>
                      <a:pt x="9876" y="17864"/>
                      <a:pt x="9896" y="17854"/>
                    </a:cubicBezTo>
                    <a:cubicBezTo>
                      <a:pt x="9900" y="17851"/>
                      <a:pt x="9905" y="17850"/>
                      <a:pt x="9909" y="17850"/>
                    </a:cubicBezTo>
                    <a:cubicBezTo>
                      <a:pt x="9936" y="17850"/>
                      <a:pt x="9963" y="17897"/>
                      <a:pt x="9946" y="17923"/>
                    </a:cubicBezTo>
                    <a:cubicBezTo>
                      <a:pt x="9916" y="17953"/>
                      <a:pt x="9906" y="17943"/>
                      <a:pt x="9867" y="17983"/>
                    </a:cubicBezTo>
                    <a:cubicBezTo>
                      <a:pt x="9827" y="18032"/>
                      <a:pt x="9857" y="18042"/>
                      <a:pt x="9777" y="18111"/>
                    </a:cubicBezTo>
                    <a:cubicBezTo>
                      <a:pt x="9758" y="18131"/>
                      <a:pt x="9743" y="18138"/>
                      <a:pt x="9730" y="18138"/>
                    </a:cubicBezTo>
                    <a:cubicBezTo>
                      <a:pt x="9689" y="18138"/>
                      <a:pt x="9666" y="18065"/>
                      <a:pt x="9599" y="18042"/>
                    </a:cubicBezTo>
                    <a:cubicBezTo>
                      <a:pt x="9581" y="18034"/>
                      <a:pt x="9569" y="18030"/>
                      <a:pt x="9562" y="18030"/>
                    </a:cubicBezTo>
                    <a:cubicBezTo>
                      <a:pt x="9534" y="18030"/>
                      <a:pt x="9573" y="18084"/>
                      <a:pt x="9549" y="18131"/>
                    </a:cubicBezTo>
                    <a:cubicBezTo>
                      <a:pt x="9529" y="18181"/>
                      <a:pt x="9341" y="18191"/>
                      <a:pt x="9341" y="18191"/>
                    </a:cubicBezTo>
                    <a:cubicBezTo>
                      <a:pt x="9341" y="18191"/>
                      <a:pt x="9311" y="18250"/>
                      <a:pt x="9331" y="18250"/>
                    </a:cubicBezTo>
                    <a:cubicBezTo>
                      <a:pt x="9351" y="18260"/>
                      <a:pt x="9401" y="18280"/>
                      <a:pt x="9410" y="18340"/>
                    </a:cubicBezTo>
                    <a:cubicBezTo>
                      <a:pt x="9418" y="18365"/>
                      <a:pt x="9412" y="18373"/>
                      <a:pt x="9397" y="18373"/>
                    </a:cubicBezTo>
                    <a:cubicBezTo>
                      <a:pt x="9372" y="18373"/>
                      <a:pt x="9322" y="18349"/>
                      <a:pt x="9272" y="18349"/>
                    </a:cubicBezTo>
                    <a:cubicBezTo>
                      <a:pt x="9192" y="18349"/>
                      <a:pt x="9222" y="18369"/>
                      <a:pt x="9212" y="18439"/>
                    </a:cubicBezTo>
                    <a:cubicBezTo>
                      <a:pt x="9208" y="18465"/>
                      <a:pt x="9216" y="18471"/>
                      <a:pt x="9230" y="18471"/>
                    </a:cubicBezTo>
                    <a:cubicBezTo>
                      <a:pt x="9244" y="18471"/>
                      <a:pt x="9263" y="18465"/>
                      <a:pt x="9285" y="18465"/>
                    </a:cubicBezTo>
                    <a:cubicBezTo>
                      <a:pt x="9300" y="18465"/>
                      <a:pt x="9316" y="18468"/>
                      <a:pt x="9331" y="18478"/>
                    </a:cubicBezTo>
                    <a:cubicBezTo>
                      <a:pt x="9391" y="18518"/>
                      <a:pt x="9291" y="18528"/>
                      <a:pt x="9291" y="18627"/>
                    </a:cubicBezTo>
                    <a:cubicBezTo>
                      <a:pt x="9291" y="18655"/>
                      <a:pt x="9296" y="18665"/>
                      <a:pt x="9304" y="18665"/>
                    </a:cubicBezTo>
                    <a:cubicBezTo>
                      <a:pt x="9321" y="18665"/>
                      <a:pt x="9353" y="18612"/>
                      <a:pt x="9381" y="18578"/>
                    </a:cubicBezTo>
                    <a:cubicBezTo>
                      <a:pt x="9420" y="18518"/>
                      <a:pt x="9430" y="18488"/>
                      <a:pt x="9450" y="18439"/>
                    </a:cubicBezTo>
                    <a:cubicBezTo>
                      <a:pt x="9477" y="18385"/>
                      <a:pt x="9503" y="18348"/>
                      <a:pt x="9537" y="18348"/>
                    </a:cubicBezTo>
                    <a:cubicBezTo>
                      <a:pt x="9541" y="18348"/>
                      <a:pt x="9545" y="18348"/>
                      <a:pt x="9549" y="18349"/>
                    </a:cubicBezTo>
                    <a:cubicBezTo>
                      <a:pt x="9599" y="18359"/>
                      <a:pt x="9559" y="18379"/>
                      <a:pt x="9520" y="18478"/>
                    </a:cubicBezTo>
                    <a:cubicBezTo>
                      <a:pt x="9480" y="18587"/>
                      <a:pt x="9490" y="18578"/>
                      <a:pt x="9529" y="18627"/>
                    </a:cubicBezTo>
                    <a:cubicBezTo>
                      <a:pt x="9535" y="18638"/>
                      <a:pt x="9541" y="18643"/>
                      <a:pt x="9547" y="18643"/>
                    </a:cubicBezTo>
                    <a:cubicBezTo>
                      <a:pt x="9573" y="18643"/>
                      <a:pt x="9601" y="18556"/>
                      <a:pt x="9609" y="18508"/>
                    </a:cubicBezTo>
                    <a:cubicBezTo>
                      <a:pt x="9629" y="18459"/>
                      <a:pt x="9658" y="18429"/>
                      <a:pt x="9718" y="18399"/>
                    </a:cubicBezTo>
                    <a:cubicBezTo>
                      <a:pt x="9727" y="18393"/>
                      <a:pt x="9735" y="18390"/>
                      <a:pt x="9740" y="18390"/>
                    </a:cubicBezTo>
                    <a:cubicBezTo>
                      <a:pt x="9769" y="18390"/>
                      <a:pt x="9748" y="18468"/>
                      <a:pt x="9748" y="18518"/>
                    </a:cubicBezTo>
                    <a:cubicBezTo>
                      <a:pt x="9748" y="18578"/>
                      <a:pt x="9738" y="18558"/>
                      <a:pt x="9718" y="18637"/>
                    </a:cubicBezTo>
                    <a:cubicBezTo>
                      <a:pt x="9712" y="18663"/>
                      <a:pt x="9712" y="18674"/>
                      <a:pt x="9717" y="18674"/>
                    </a:cubicBezTo>
                    <a:cubicBezTo>
                      <a:pt x="9727" y="18674"/>
                      <a:pt x="9762" y="18611"/>
                      <a:pt x="9797" y="18548"/>
                    </a:cubicBezTo>
                    <a:cubicBezTo>
                      <a:pt x="9814" y="18505"/>
                      <a:pt x="9818" y="18494"/>
                      <a:pt x="9827" y="18494"/>
                    </a:cubicBezTo>
                    <a:cubicBezTo>
                      <a:pt x="9837" y="18494"/>
                      <a:pt x="9854" y="18509"/>
                      <a:pt x="9903" y="18509"/>
                    </a:cubicBezTo>
                    <a:cubicBezTo>
                      <a:pt x="9910" y="18509"/>
                      <a:pt x="9918" y="18509"/>
                      <a:pt x="9926" y="18508"/>
                    </a:cubicBezTo>
                    <a:cubicBezTo>
                      <a:pt x="10035" y="18508"/>
                      <a:pt x="9926" y="18538"/>
                      <a:pt x="9867" y="18607"/>
                    </a:cubicBezTo>
                    <a:cubicBezTo>
                      <a:pt x="9827" y="18660"/>
                      <a:pt x="9827" y="18673"/>
                      <a:pt x="9849" y="18673"/>
                    </a:cubicBezTo>
                    <a:cubicBezTo>
                      <a:pt x="9860" y="18673"/>
                      <a:pt x="9876" y="18670"/>
                      <a:pt x="9896" y="18667"/>
                    </a:cubicBezTo>
                    <a:cubicBezTo>
                      <a:pt x="9956" y="18657"/>
                      <a:pt x="9946" y="18637"/>
                      <a:pt x="10045" y="18607"/>
                    </a:cubicBezTo>
                    <a:cubicBezTo>
                      <a:pt x="10054" y="18605"/>
                      <a:pt x="10060" y="18604"/>
                      <a:pt x="10065" y="18604"/>
                    </a:cubicBezTo>
                    <a:cubicBezTo>
                      <a:pt x="10120" y="18604"/>
                      <a:pt x="9995" y="18736"/>
                      <a:pt x="9995" y="18736"/>
                    </a:cubicBezTo>
                    <a:cubicBezTo>
                      <a:pt x="9995" y="18736"/>
                      <a:pt x="9957" y="18749"/>
                      <a:pt x="9907" y="18749"/>
                    </a:cubicBezTo>
                    <a:cubicBezTo>
                      <a:pt x="9894" y="18749"/>
                      <a:pt x="9880" y="18748"/>
                      <a:pt x="9867" y="18746"/>
                    </a:cubicBezTo>
                    <a:cubicBezTo>
                      <a:pt x="9834" y="18735"/>
                      <a:pt x="9816" y="18727"/>
                      <a:pt x="9795" y="18727"/>
                    </a:cubicBezTo>
                    <a:cubicBezTo>
                      <a:pt x="9778" y="18727"/>
                      <a:pt x="9759" y="18733"/>
                      <a:pt x="9728" y="18746"/>
                    </a:cubicBezTo>
                    <a:cubicBezTo>
                      <a:pt x="9658" y="18776"/>
                      <a:pt x="9767" y="18815"/>
                      <a:pt x="9748" y="18835"/>
                    </a:cubicBezTo>
                    <a:cubicBezTo>
                      <a:pt x="9728" y="18855"/>
                      <a:pt x="9708" y="18835"/>
                      <a:pt x="9668" y="18885"/>
                    </a:cubicBezTo>
                    <a:cubicBezTo>
                      <a:pt x="9653" y="18904"/>
                      <a:pt x="9640" y="18913"/>
                      <a:pt x="9630" y="18913"/>
                    </a:cubicBezTo>
                    <a:cubicBezTo>
                      <a:pt x="9613" y="18913"/>
                      <a:pt x="9601" y="18891"/>
                      <a:pt x="9589" y="18855"/>
                    </a:cubicBezTo>
                    <a:cubicBezTo>
                      <a:pt x="9578" y="18834"/>
                      <a:pt x="9569" y="18826"/>
                      <a:pt x="9559" y="18826"/>
                    </a:cubicBezTo>
                    <a:cubicBezTo>
                      <a:pt x="9541" y="18826"/>
                      <a:pt x="9521" y="18849"/>
                      <a:pt x="9490" y="18855"/>
                    </a:cubicBezTo>
                    <a:cubicBezTo>
                      <a:pt x="9440" y="18875"/>
                      <a:pt x="9500" y="18934"/>
                      <a:pt x="9490" y="18964"/>
                    </a:cubicBezTo>
                    <a:cubicBezTo>
                      <a:pt x="9487" y="18970"/>
                      <a:pt x="9483" y="18973"/>
                      <a:pt x="9477" y="18973"/>
                    </a:cubicBezTo>
                    <a:cubicBezTo>
                      <a:pt x="9464" y="18973"/>
                      <a:pt x="9442" y="18961"/>
                      <a:pt x="9401" y="18954"/>
                    </a:cubicBezTo>
                    <a:cubicBezTo>
                      <a:pt x="9392" y="18953"/>
                      <a:pt x="9383" y="18952"/>
                      <a:pt x="9375" y="18952"/>
                    </a:cubicBezTo>
                    <a:cubicBezTo>
                      <a:pt x="9338" y="18952"/>
                      <a:pt x="9310" y="18969"/>
                      <a:pt x="9301" y="18994"/>
                    </a:cubicBezTo>
                    <a:cubicBezTo>
                      <a:pt x="9291" y="19024"/>
                      <a:pt x="9222" y="19123"/>
                      <a:pt x="9192" y="19143"/>
                    </a:cubicBezTo>
                    <a:cubicBezTo>
                      <a:pt x="9163" y="19172"/>
                      <a:pt x="9202" y="19232"/>
                      <a:pt x="9222" y="19242"/>
                    </a:cubicBezTo>
                    <a:cubicBezTo>
                      <a:pt x="9224" y="19243"/>
                      <a:pt x="9226" y="19243"/>
                      <a:pt x="9229" y="19243"/>
                    </a:cubicBezTo>
                    <a:cubicBezTo>
                      <a:pt x="9256" y="19243"/>
                      <a:pt x="9285" y="19187"/>
                      <a:pt x="9331" y="19123"/>
                    </a:cubicBezTo>
                    <a:cubicBezTo>
                      <a:pt x="9362" y="19081"/>
                      <a:pt x="9383" y="19067"/>
                      <a:pt x="9396" y="19067"/>
                    </a:cubicBezTo>
                    <a:cubicBezTo>
                      <a:pt x="9409" y="19067"/>
                      <a:pt x="9416" y="19079"/>
                      <a:pt x="9420" y="19093"/>
                    </a:cubicBezTo>
                    <a:cubicBezTo>
                      <a:pt x="9440" y="19123"/>
                      <a:pt x="9391" y="19163"/>
                      <a:pt x="9381" y="19182"/>
                    </a:cubicBezTo>
                    <a:cubicBezTo>
                      <a:pt x="9361" y="19202"/>
                      <a:pt x="9341" y="19321"/>
                      <a:pt x="9381" y="19351"/>
                    </a:cubicBezTo>
                    <a:cubicBezTo>
                      <a:pt x="9389" y="19358"/>
                      <a:pt x="9396" y="19361"/>
                      <a:pt x="9402" y="19361"/>
                    </a:cubicBezTo>
                    <a:cubicBezTo>
                      <a:pt x="9427" y="19361"/>
                      <a:pt x="9420" y="19296"/>
                      <a:pt x="9420" y="19272"/>
                    </a:cubicBezTo>
                    <a:cubicBezTo>
                      <a:pt x="9420" y="19246"/>
                      <a:pt x="9464" y="19154"/>
                      <a:pt x="9496" y="19154"/>
                    </a:cubicBezTo>
                    <a:cubicBezTo>
                      <a:pt x="9501" y="19154"/>
                      <a:pt x="9505" y="19157"/>
                      <a:pt x="9510" y="19163"/>
                    </a:cubicBezTo>
                    <a:cubicBezTo>
                      <a:pt x="9515" y="19170"/>
                      <a:pt x="9524" y="19173"/>
                      <a:pt x="9534" y="19173"/>
                    </a:cubicBezTo>
                    <a:cubicBezTo>
                      <a:pt x="9577" y="19173"/>
                      <a:pt x="9650" y="19115"/>
                      <a:pt x="9658" y="19083"/>
                    </a:cubicBezTo>
                    <a:cubicBezTo>
                      <a:pt x="9665" y="19057"/>
                      <a:pt x="9724" y="19044"/>
                      <a:pt x="9787" y="19044"/>
                    </a:cubicBezTo>
                    <a:cubicBezTo>
                      <a:pt x="9818" y="19044"/>
                      <a:pt x="9850" y="19047"/>
                      <a:pt x="9876" y="19053"/>
                    </a:cubicBezTo>
                    <a:cubicBezTo>
                      <a:pt x="9956" y="19073"/>
                      <a:pt x="9827" y="19163"/>
                      <a:pt x="9797" y="19202"/>
                    </a:cubicBezTo>
                    <a:cubicBezTo>
                      <a:pt x="9781" y="19228"/>
                      <a:pt x="9804" y="19241"/>
                      <a:pt x="9838" y="19241"/>
                    </a:cubicBezTo>
                    <a:cubicBezTo>
                      <a:pt x="9869" y="19241"/>
                      <a:pt x="9908" y="19231"/>
                      <a:pt x="9936" y="19212"/>
                    </a:cubicBezTo>
                    <a:cubicBezTo>
                      <a:pt x="9951" y="19202"/>
                      <a:pt x="9962" y="19198"/>
                      <a:pt x="9969" y="19198"/>
                    </a:cubicBezTo>
                    <a:cubicBezTo>
                      <a:pt x="9990" y="19198"/>
                      <a:pt x="9980" y="19232"/>
                      <a:pt x="9966" y="19262"/>
                    </a:cubicBezTo>
                    <a:cubicBezTo>
                      <a:pt x="9946" y="19311"/>
                      <a:pt x="9857" y="19341"/>
                      <a:pt x="9797" y="19341"/>
                    </a:cubicBezTo>
                    <a:cubicBezTo>
                      <a:pt x="9728" y="19331"/>
                      <a:pt x="9708" y="19272"/>
                      <a:pt x="9668" y="19262"/>
                    </a:cubicBezTo>
                    <a:cubicBezTo>
                      <a:pt x="9619" y="19262"/>
                      <a:pt x="9559" y="19341"/>
                      <a:pt x="9559" y="19430"/>
                    </a:cubicBezTo>
                    <a:cubicBezTo>
                      <a:pt x="9559" y="19471"/>
                      <a:pt x="9549" y="19483"/>
                      <a:pt x="9531" y="19483"/>
                    </a:cubicBezTo>
                    <a:cubicBezTo>
                      <a:pt x="9510" y="19483"/>
                      <a:pt x="9478" y="19465"/>
                      <a:pt x="9440" y="19460"/>
                    </a:cubicBezTo>
                    <a:cubicBezTo>
                      <a:pt x="9381" y="19460"/>
                      <a:pt x="9349" y="19443"/>
                      <a:pt x="9299" y="19443"/>
                    </a:cubicBezTo>
                    <a:cubicBezTo>
                      <a:pt x="9283" y="19443"/>
                      <a:pt x="9264" y="19445"/>
                      <a:pt x="9242" y="19450"/>
                    </a:cubicBezTo>
                    <a:cubicBezTo>
                      <a:pt x="9153" y="19470"/>
                      <a:pt x="9054" y="19529"/>
                      <a:pt x="9113" y="19539"/>
                    </a:cubicBezTo>
                    <a:cubicBezTo>
                      <a:pt x="9182" y="19549"/>
                      <a:pt x="9272" y="19589"/>
                      <a:pt x="9252" y="19688"/>
                    </a:cubicBezTo>
                    <a:cubicBezTo>
                      <a:pt x="9237" y="19733"/>
                      <a:pt x="9264" y="19735"/>
                      <a:pt x="9300" y="19735"/>
                    </a:cubicBezTo>
                    <a:cubicBezTo>
                      <a:pt x="9305" y="19735"/>
                      <a:pt x="9309" y="19735"/>
                      <a:pt x="9314" y="19735"/>
                    </a:cubicBezTo>
                    <a:cubicBezTo>
                      <a:pt x="9347" y="19735"/>
                      <a:pt x="9383" y="19737"/>
                      <a:pt x="9401" y="19767"/>
                    </a:cubicBezTo>
                    <a:cubicBezTo>
                      <a:pt x="9439" y="19825"/>
                      <a:pt x="9319" y="19966"/>
                      <a:pt x="9393" y="19966"/>
                    </a:cubicBezTo>
                    <a:cubicBezTo>
                      <a:pt x="9395" y="19966"/>
                      <a:pt x="9398" y="19966"/>
                      <a:pt x="9401" y="19966"/>
                    </a:cubicBezTo>
                    <a:cubicBezTo>
                      <a:pt x="9490" y="19956"/>
                      <a:pt x="9559" y="19866"/>
                      <a:pt x="9589" y="19777"/>
                    </a:cubicBezTo>
                    <a:cubicBezTo>
                      <a:pt x="9598" y="19749"/>
                      <a:pt x="9610" y="19738"/>
                      <a:pt x="9621" y="19738"/>
                    </a:cubicBezTo>
                    <a:cubicBezTo>
                      <a:pt x="9646" y="19738"/>
                      <a:pt x="9671" y="19789"/>
                      <a:pt x="9678" y="19837"/>
                    </a:cubicBezTo>
                    <a:cubicBezTo>
                      <a:pt x="9678" y="19847"/>
                      <a:pt x="9680" y="19851"/>
                      <a:pt x="9684" y="19851"/>
                    </a:cubicBezTo>
                    <a:cubicBezTo>
                      <a:pt x="9706" y="19851"/>
                      <a:pt x="9783" y="19701"/>
                      <a:pt x="9817" y="19658"/>
                    </a:cubicBezTo>
                    <a:cubicBezTo>
                      <a:pt x="9822" y="19653"/>
                      <a:pt x="9829" y="19650"/>
                      <a:pt x="9838" y="19650"/>
                    </a:cubicBezTo>
                    <a:cubicBezTo>
                      <a:pt x="9909" y="19650"/>
                      <a:pt x="10095" y="19797"/>
                      <a:pt x="10095" y="19797"/>
                    </a:cubicBezTo>
                    <a:lnTo>
                      <a:pt x="10491" y="19857"/>
                    </a:lnTo>
                    <a:lnTo>
                      <a:pt x="10541" y="19847"/>
                    </a:lnTo>
                    <a:cubicBezTo>
                      <a:pt x="10561" y="19866"/>
                      <a:pt x="10580" y="19886"/>
                      <a:pt x="10590" y="19896"/>
                    </a:cubicBezTo>
                    <a:cubicBezTo>
                      <a:pt x="10600" y="19886"/>
                      <a:pt x="10600" y="19876"/>
                      <a:pt x="10610" y="19857"/>
                    </a:cubicBezTo>
                    <a:cubicBezTo>
                      <a:pt x="10610" y="19857"/>
                      <a:pt x="10610" y="19847"/>
                      <a:pt x="10610" y="19847"/>
                    </a:cubicBezTo>
                    <a:cubicBezTo>
                      <a:pt x="10652" y="19755"/>
                      <a:pt x="10679" y="19657"/>
                      <a:pt x="10646" y="19657"/>
                    </a:cubicBezTo>
                    <a:cubicBezTo>
                      <a:pt x="10640" y="19657"/>
                      <a:pt x="10631" y="19660"/>
                      <a:pt x="10620" y="19668"/>
                    </a:cubicBezTo>
                    <a:cubicBezTo>
                      <a:pt x="10541" y="19728"/>
                      <a:pt x="10620" y="19668"/>
                      <a:pt x="10571" y="19738"/>
                    </a:cubicBezTo>
                    <a:cubicBezTo>
                      <a:pt x="10549" y="19775"/>
                      <a:pt x="10479" y="19813"/>
                      <a:pt x="10424" y="19813"/>
                    </a:cubicBezTo>
                    <a:cubicBezTo>
                      <a:pt x="10378" y="19813"/>
                      <a:pt x="10344" y="19785"/>
                      <a:pt x="10362" y="19708"/>
                    </a:cubicBezTo>
                    <a:cubicBezTo>
                      <a:pt x="10378" y="19643"/>
                      <a:pt x="10394" y="19628"/>
                      <a:pt x="10411" y="19628"/>
                    </a:cubicBezTo>
                    <a:cubicBezTo>
                      <a:pt x="10425" y="19628"/>
                      <a:pt x="10439" y="19639"/>
                      <a:pt x="10451" y="19639"/>
                    </a:cubicBezTo>
                    <a:cubicBezTo>
                      <a:pt x="10462" y="19639"/>
                      <a:pt x="10473" y="19630"/>
                      <a:pt x="10481" y="19599"/>
                    </a:cubicBezTo>
                    <a:cubicBezTo>
                      <a:pt x="10521" y="19490"/>
                      <a:pt x="10531" y="19440"/>
                      <a:pt x="10571" y="19430"/>
                    </a:cubicBezTo>
                    <a:cubicBezTo>
                      <a:pt x="10573" y="19430"/>
                      <a:pt x="10575" y="19430"/>
                      <a:pt x="10578" y="19430"/>
                    </a:cubicBezTo>
                    <a:cubicBezTo>
                      <a:pt x="10626" y="19430"/>
                      <a:pt x="10681" y="19519"/>
                      <a:pt x="10709" y="19519"/>
                    </a:cubicBezTo>
                    <a:cubicBezTo>
                      <a:pt x="10728" y="19519"/>
                      <a:pt x="10747" y="19389"/>
                      <a:pt x="10700" y="19389"/>
                    </a:cubicBezTo>
                    <a:cubicBezTo>
                      <a:pt x="10697" y="19389"/>
                      <a:pt x="10693" y="19389"/>
                      <a:pt x="10690" y="19391"/>
                    </a:cubicBezTo>
                    <a:cubicBezTo>
                      <a:pt x="10677" y="19396"/>
                      <a:pt x="10666" y="19399"/>
                      <a:pt x="10658" y="19399"/>
                    </a:cubicBezTo>
                    <a:cubicBezTo>
                      <a:pt x="10636" y="19399"/>
                      <a:pt x="10640" y="19372"/>
                      <a:pt x="10699" y="19291"/>
                    </a:cubicBezTo>
                    <a:cubicBezTo>
                      <a:pt x="10776" y="19198"/>
                      <a:pt x="10751" y="19126"/>
                      <a:pt x="10711" y="19126"/>
                    </a:cubicBezTo>
                    <a:cubicBezTo>
                      <a:pt x="10704" y="19126"/>
                      <a:pt x="10697" y="19128"/>
                      <a:pt x="10690" y="19133"/>
                    </a:cubicBezTo>
                    <a:cubicBezTo>
                      <a:pt x="10630" y="19153"/>
                      <a:pt x="10640" y="19331"/>
                      <a:pt x="10620" y="19341"/>
                    </a:cubicBezTo>
                    <a:cubicBezTo>
                      <a:pt x="10616" y="19343"/>
                      <a:pt x="10607" y="19345"/>
                      <a:pt x="10596" y="19345"/>
                    </a:cubicBezTo>
                    <a:cubicBezTo>
                      <a:pt x="10550" y="19345"/>
                      <a:pt x="10465" y="19319"/>
                      <a:pt x="10521" y="19192"/>
                    </a:cubicBezTo>
                    <a:cubicBezTo>
                      <a:pt x="10590" y="19034"/>
                      <a:pt x="10630" y="19103"/>
                      <a:pt x="10660" y="19063"/>
                    </a:cubicBezTo>
                    <a:cubicBezTo>
                      <a:pt x="10677" y="19021"/>
                      <a:pt x="10694" y="18870"/>
                      <a:pt x="10735" y="18870"/>
                    </a:cubicBezTo>
                    <a:cubicBezTo>
                      <a:pt x="10742" y="18870"/>
                      <a:pt x="10750" y="18875"/>
                      <a:pt x="10759" y="18885"/>
                    </a:cubicBezTo>
                    <a:cubicBezTo>
                      <a:pt x="10803" y="18943"/>
                      <a:pt x="10814" y="19017"/>
                      <a:pt x="10841" y="19017"/>
                    </a:cubicBezTo>
                    <a:cubicBezTo>
                      <a:pt x="10851" y="19017"/>
                      <a:pt x="10862" y="19008"/>
                      <a:pt x="10878" y="18984"/>
                    </a:cubicBezTo>
                    <a:cubicBezTo>
                      <a:pt x="10928" y="18905"/>
                      <a:pt x="10898" y="18825"/>
                      <a:pt x="10977" y="18806"/>
                    </a:cubicBezTo>
                    <a:cubicBezTo>
                      <a:pt x="10997" y="18796"/>
                      <a:pt x="11007" y="18796"/>
                      <a:pt x="11017" y="18786"/>
                    </a:cubicBezTo>
                    <a:cubicBezTo>
                      <a:pt x="11047" y="18766"/>
                      <a:pt x="11047" y="18736"/>
                      <a:pt x="11047" y="18706"/>
                    </a:cubicBezTo>
                    <a:cubicBezTo>
                      <a:pt x="11047" y="18696"/>
                      <a:pt x="11047" y="18677"/>
                      <a:pt x="11047" y="18657"/>
                    </a:cubicBezTo>
                    <a:cubicBezTo>
                      <a:pt x="11056" y="18627"/>
                      <a:pt x="11066" y="18578"/>
                      <a:pt x="11066" y="18558"/>
                    </a:cubicBezTo>
                    <a:cubicBezTo>
                      <a:pt x="11059" y="18543"/>
                      <a:pt x="11057" y="18534"/>
                      <a:pt x="11049" y="18534"/>
                    </a:cubicBezTo>
                    <a:cubicBezTo>
                      <a:pt x="11046" y="18534"/>
                      <a:pt x="11042" y="18535"/>
                      <a:pt x="11037" y="18538"/>
                    </a:cubicBezTo>
                    <a:lnTo>
                      <a:pt x="11027" y="18538"/>
                    </a:lnTo>
                    <a:cubicBezTo>
                      <a:pt x="10987" y="18558"/>
                      <a:pt x="10977" y="18587"/>
                      <a:pt x="10967" y="18637"/>
                    </a:cubicBezTo>
                    <a:cubicBezTo>
                      <a:pt x="10957" y="18647"/>
                      <a:pt x="10947" y="18677"/>
                      <a:pt x="10937" y="18696"/>
                    </a:cubicBezTo>
                    <a:cubicBezTo>
                      <a:pt x="10937" y="18696"/>
                      <a:pt x="10928" y="18706"/>
                      <a:pt x="10928" y="18716"/>
                    </a:cubicBezTo>
                    <a:cubicBezTo>
                      <a:pt x="10901" y="18765"/>
                      <a:pt x="10865" y="18790"/>
                      <a:pt x="10841" y="18790"/>
                    </a:cubicBezTo>
                    <a:cubicBezTo>
                      <a:pt x="10821" y="18790"/>
                      <a:pt x="10809" y="18772"/>
                      <a:pt x="10818" y="18736"/>
                    </a:cubicBezTo>
                    <a:cubicBezTo>
                      <a:pt x="10833" y="18698"/>
                      <a:pt x="10833" y="18675"/>
                      <a:pt x="10823" y="18675"/>
                    </a:cubicBezTo>
                    <a:cubicBezTo>
                      <a:pt x="10812" y="18675"/>
                      <a:pt x="10789" y="18700"/>
                      <a:pt x="10759" y="18756"/>
                    </a:cubicBezTo>
                    <a:cubicBezTo>
                      <a:pt x="10724" y="18811"/>
                      <a:pt x="10695" y="18815"/>
                      <a:pt x="10664" y="18815"/>
                    </a:cubicBezTo>
                    <a:cubicBezTo>
                      <a:pt x="10657" y="18815"/>
                      <a:pt x="10650" y="18815"/>
                      <a:pt x="10643" y="18815"/>
                    </a:cubicBezTo>
                    <a:cubicBezTo>
                      <a:pt x="10618" y="18815"/>
                      <a:pt x="10591" y="18818"/>
                      <a:pt x="10561" y="18845"/>
                    </a:cubicBezTo>
                    <a:cubicBezTo>
                      <a:pt x="10536" y="18867"/>
                      <a:pt x="10509" y="18876"/>
                      <a:pt x="10486" y="18876"/>
                    </a:cubicBezTo>
                    <a:cubicBezTo>
                      <a:pt x="10436" y="18876"/>
                      <a:pt x="10409" y="18831"/>
                      <a:pt x="10491" y="18776"/>
                    </a:cubicBezTo>
                    <a:cubicBezTo>
                      <a:pt x="10600" y="18696"/>
                      <a:pt x="10670" y="18706"/>
                      <a:pt x="10670" y="18677"/>
                    </a:cubicBezTo>
                    <a:cubicBezTo>
                      <a:pt x="10670" y="18652"/>
                      <a:pt x="10697" y="18587"/>
                      <a:pt x="10651" y="18587"/>
                    </a:cubicBezTo>
                    <a:cubicBezTo>
                      <a:pt x="10641" y="18587"/>
                      <a:pt x="10628" y="18590"/>
                      <a:pt x="10610" y="18597"/>
                    </a:cubicBezTo>
                    <a:cubicBezTo>
                      <a:pt x="10592" y="18607"/>
                      <a:pt x="10575" y="18612"/>
                      <a:pt x="10560" y="18612"/>
                    </a:cubicBezTo>
                    <a:cubicBezTo>
                      <a:pt x="10498" y="18612"/>
                      <a:pt x="10463" y="18542"/>
                      <a:pt x="10511" y="18478"/>
                    </a:cubicBezTo>
                    <a:cubicBezTo>
                      <a:pt x="10557" y="18425"/>
                      <a:pt x="10582" y="18408"/>
                      <a:pt x="10616" y="18408"/>
                    </a:cubicBezTo>
                    <a:cubicBezTo>
                      <a:pt x="10633" y="18408"/>
                      <a:pt x="10653" y="18412"/>
                      <a:pt x="10680" y="18419"/>
                    </a:cubicBezTo>
                    <a:cubicBezTo>
                      <a:pt x="10744" y="18427"/>
                      <a:pt x="10809" y="18501"/>
                      <a:pt x="10852" y="18501"/>
                    </a:cubicBezTo>
                    <a:cubicBezTo>
                      <a:pt x="10862" y="18501"/>
                      <a:pt x="10871" y="18497"/>
                      <a:pt x="10878" y="18488"/>
                    </a:cubicBezTo>
                    <a:cubicBezTo>
                      <a:pt x="10918" y="18449"/>
                      <a:pt x="10848" y="18399"/>
                      <a:pt x="10898" y="18389"/>
                    </a:cubicBezTo>
                    <a:cubicBezTo>
                      <a:pt x="10947" y="18379"/>
                      <a:pt x="11126" y="18359"/>
                      <a:pt x="11076" y="18320"/>
                    </a:cubicBezTo>
                    <a:cubicBezTo>
                      <a:pt x="11017" y="18270"/>
                      <a:pt x="10987" y="18201"/>
                      <a:pt x="10987" y="18201"/>
                    </a:cubicBezTo>
                    <a:cubicBezTo>
                      <a:pt x="10987" y="18201"/>
                      <a:pt x="10958" y="18083"/>
                      <a:pt x="10917" y="18083"/>
                    </a:cubicBezTo>
                    <a:cubicBezTo>
                      <a:pt x="10905" y="18083"/>
                      <a:pt x="10892" y="18094"/>
                      <a:pt x="10878" y="18121"/>
                    </a:cubicBezTo>
                    <a:cubicBezTo>
                      <a:pt x="10835" y="18189"/>
                      <a:pt x="10807" y="18211"/>
                      <a:pt x="10788" y="18211"/>
                    </a:cubicBezTo>
                    <a:cubicBezTo>
                      <a:pt x="10776" y="18211"/>
                      <a:pt x="10767" y="18202"/>
                      <a:pt x="10759" y="18191"/>
                    </a:cubicBezTo>
                    <a:cubicBezTo>
                      <a:pt x="10744" y="18168"/>
                      <a:pt x="10746" y="18124"/>
                      <a:pt x="10739" y="18124"/>
                    </a:cubicBezTo>
                    <a:cubicBezTo>
                      <a:pt x="10737" y="18124"/>
                      <a:pt x="10734" y="18129"/>
                      <a:pt x="10729" y="18141"/>
                    </a:cubicBezTo>
                    <a:cubicBezTo>
                      <a:pt x="10721" y="18163"/>
                      <a:pt x="10695" y="18177"/>
                      <a:pt x="10675" y="18177"/>
                    </a:cubicBezTo>
                    <a:cubicBezTo>
                      <a:pt x="10650" y="18177"/>
                      <a:pt x="10635" y="18153"/>
                      <a:pt x="10680" y="18092"/>
                    </a:cubicBezTo>
                    <a:cubicBezTo>
                      <a:pt x="10737" y="18010"/>
                      <a:pt x="10780" y="17942"/>
                      <a:pt x="10810" y="17942"/>
                    </a:cubicBezTo>
                    <a:cubicBezTo>
                      <a:pt x="10817" y="17942"/>
                      <a:pt x="10823" y="17946"/>
                      <a:pt x="10828" y="17953"/>
                    </a:cubicBezTo>
                    <a:cubicBezTo>
                      <a:pt x="10834" y="17958"/>
                      <a:pt x="10838" y="17961"/>
                      <a:pt x="10841" y="17961"/>
                    </a:cubicBezTo>
                    <a:cubicBezTo>
                      <a:pt x="10857" y="17961"/>
                      <a:pt x="10863" y="17911"/>
                      <a:pt x="10928" y="17854"/>
                    </a:cubicBezTo>
                    <a:cubicBezTo>
                      <a:pt x="10958" y="17831"/>
                      <a:pt x="10982" y="17825"/>
                      <a:pt x="11001" y="17825"/>
                    </a:cubicBezTo>
                    <a:cubicBezTo>
                      <a:pt x="11017" y="17825"/>
                      <a:pt x="11030" y="17829"/>
                      <a:pt x="11042" y="17829"/>
                    </a:cubicBezTo>
                    <a:cubicBezTo>
                      <a:pt x="11054" y="17829"/>
                      <a:pt x="11064" y="17826"/>
                      <a:pt x="11076" y="17814"/>
                    </a:cubicBezTo>
                    <a:cubicBezTo>
                      <a:pt x="11096" y="17794"/>
                      <a:pt x="11126" y="17784"/>
                      <a:pt x="11146" y="17764"/>
                    </a:cubicBezTo>
                    <a:cubicBezTo>
                      <a:pt x="11165" y="17745"/>
                      <a:pt x="11185" y="17735"/>
                      <a:pt x="11185" y="17715"/>
                    </a:cubicBezTo>
                    <a:cubicBezTo>
                      <a:pt x="11195" y="17695"/>
                      <a:pt x="11185" y="17685"/>
                      <a:pt x="11165" y="17665"/>
                    </a:cubicBezTo>
                    <a:cubicBezTo>
                      <a:pt x="11104" y="17624"/>
                      <a:pt x="11071" y="17602"/>
                      <a:pt x="11043" y="17602"/>
                    </a:cubicBezTo>
                    <a:cubicBezTo>
                      <a:pt x="11030" y="17602"/>
                      <a:pt x="11019" y="17607"/>
                      <a:pt x="11007" y="17616"/>
                    </a:cubicBezTo>
                    <a:cubicBezTo>
                      <a:pt x="10997" y="17629"/>
                      <a:pt x="10980" y="17636"/>
                      <a:pt x="10962" y="17636"/>
                    </a:cubicBezTo>
                    <a:cubicBezTo>
                      <a:pt x="10924" y="17636"/>
                      <a:pt x="10878" y="17609"/>
                      <a:pt x="10858" y="17556"/>
                    </a:cubicBezTo>
                    <a:cubicBezTo>
                      <a:pt x="10854" y="17541"/>
                      <a:pt x="10848" y="17536"/>
                      <a:pt x="10841" y="17536"/>
                    </a:cubicBezTo>
                    <a:cubicBezTo>
                      <a:pt x="10825" y="17536"/>
                      <a:pt x="10804" y="17567"/>
                      <a:pt x="10797" y="17567"/>
                    </a:cubicBezTo>
                    <a:cubicBezTo>
                      <a:pt x="10794" y="17567"/>
                      <a:pt x="10793" y="17560"/>
                      <a:pt x="10799" y="17536"/>
                    </a:cubicBezTo>
                    <a:cubicBezTo>
                      <a:pt x="10812" y="17484"/>
                      <a:pt x="10834" y="17453"/>
                      <a:pt x="10862" y="17453"/>
                    </a:cubicBezTo>
                    <a:cubicBezTo>
                      <a:pt x="10876" y="17453"/>
                      <a:pt x="10891" y="17460"/>
                      <a:pt x="10908" y="17477"/>
                    </a:cubicBezTo>
                    <a:cubicBezTo>
                      <a:pt x="10917" y="17492"/>
                      <a:pt x="10929" y="17498"/>
                      <a:pt x="10941" y="17498"/>
                    </a:cubicBezTo>
                    <a:cubicBezTo>
                      <a:pt x="10976" y="17498"/>
                      <a:pt x="11012" y="17440"/>
                      <a:pt x="10997" y="17388"/>
                    </a:cubicBezTo>
                    <a:cubicBezTo>
                      <a:pt x="10983" y="17338"/>
                      <a:pt x="10918" y="17294"/>
                      <a:pt x="10925" y="17294"/>
                    </a:cubicBezTo>
                    <a:cubicBezTo>
                      <a:pt x="10928" y="17294"/>
                      <a:pt x="10943" y="17301"/>
                      <a:pt x="10977" y="17318"/>
                    </a:cubicBezTo>
                    <a:cubicBezTo>
                      <a:pt x="11096" y="17378"/>
                      <a:pt x="11066" y="17358"/>
                      <a:pt x="11056" y="17417"/>
                    </a:cubicBezTo>
                    <a:cubicBezTo>
                      <a:pt x="11045" y="17452"/>
                      <a:pt x="11083" y="17493"/>
                      <a:pt x="11113" y="17493"/>
                    </a:cubicBezTo>
                    <a:cubicBezTo>
                      <a:pt x="11136" y="17493"/>
                      <a:pt x="11154" y="17470"/>
                      <a:pt x="11146" y="17407"/>
                    </a:cubicBezTo>
                    <a:cubicBezTo>
                      <a:pt x="11136" y="17259"/>
                      <a:pt x="11205" y="17150"/>
                      <a:pt x="11116" y="17150"/>
                    </a:cubicBezTo>
                    <a:cubicBezTo>
                      <a:pt x="11056" y="17150"/>
                      <a:pt x="11059" y="17181"/>
                      <a:pt x="11052" y="17181"/>
                    </a:cubicBezTo>
                    <a:cubicBezTo>
                      <a:pt x="11049" y="17181"/>
                      <a:pt x="11043" y="17173"/>
                      <a:pt x="11027" y="17150"/>
                    </a:cubicBezTo>
                    <a:cubicBezTo>
                      <a:pt x="10987" y="17090"/>
                      <a:pt x="10828" y="17140"/>
                      <a:pt x="10908" y="17060"/>
                    </a:cubicBezTo>
                    <a:cubicBezTo>
                      <a:pt x="10947" y="17001"/>
                      <a:pt x="10977" y="16971"/>
                      <a:pt x="10997" y="16951"/>
                    </a:cubicBezTo>
                    <a:cubicBezTo>
                      <a:pt x="10977" y="16902"/>
                      <a:pt x="10977" y="16862"/>
                      <a:pt x="10918" y="16852"/>
                    </a:cubicBezTo>
                    <a:cubicBezTo>
                      <a:pt x="10828" y="16832"/>
                      <a:pt x="10838" y="16793"/>
                      <a:pt x="10838" y="16753"/>
                    </a:cubicBezTo>
                    <a:cubicBezTo>
                      <a:pt x="10838" y="16753"/>
                      <a:pt x="10838" y="16743"/>
                      <a:pt x="10838" y="16743"/>
                    </a:cubicBezTo>
                    <a:cubicBezTo>
                      <a:pt x="10878" y="16783"/>
                      <a:pt x="10947" y="16803"/>
                      <a:pt x="11007" y="16803"/>
                    </a:cubicBezTo>
                    <a:cubicBezTo>
                      <a:pt x="11032" y="16822"/>
                      <a:pt x="11054" y="16833"/>
                      <a:pt x="11069" y="16833"/>
                    </a:cubicBezTo>
                    <a:cubicBezTo>
                      <a:pt x="11077" y="16833"/>
                      <a:pt x="11083" y="16830"/>
                      <a:pt x="11086" y="16822"/>
                    </a:cubicBezTo>
                    <a:cubicBezTo>
                      <a:pt x="11076" y="16793"/>
                      <a:pt x="11076" y="16783"/>
                      <a:pt x="11086" y="16783"/>
                    </a:cubicBezTo>
                    <a:cubicBezTo>
                      <a:pt x="11086" y="16783"/>
                      <a:pt x="11086" y="16773"/>
                      <a:pt x="11086" y="16773"/>
                    </a:cubicBezTo>
                    <a:lnTo>
                      <a:pt x="11116" y="16773"/>
                    </a:lnTo>
                    <a:cubicBezTo>
                      <a:pt x="11126" y="16773"/>
                      <a:pt x="11126" y="16763"/>
                      <a:pt x="11126" y="16753"/>
                    </a:cubicBezTo>
                    <a:cubicBezTo>
                      <a:pt x="11126" y="16763"/>
                      <a:pt x="11136" y="16763"/>
                      <a:pt x="11136" y="16773"/>
                    </a:cubicBezTo>
                    <a:cubicBezTo>
                      <a:pt x="11175" y="16763"/>
                      <a:pt x="11215" y="16743"/>
                      <a:pt x="11225" y="16713"/>
                    </a:cubicBezTo>
                    <a:cubicBezTo>
                      <a:pt x="11235" y="16664"/>
                      <a:pt x="11245" y="16684"/>
                      <a:pt x="11255" y="16674"/>
                    </a:cubicBezTo>
                    <a:cubicBezTo>
                      <a:pt x="11255" y="16674"/>
                      <a:pt x="11255" y="16664"/>
                      <a:pt x="11255" y="16664"/>
                    </a:cubicBezTo>
                    <a:cubicBezTo>
                      <a:pt x="11255" y="16644"/>
                      <a:pt x="11235" y="16555"/>
                      <a:pt x="11205" y="16495"/>
                    </a:cubicBezTo>
                    <a:cubicBezTo>
                      <a:pt x="11195" y="16495"/>
                      <a:pt x="11195" y="16505"/>
                      <a:pt x="11185" y="16505"/>
                    </a:cubicBezTo>
                    <a:cubicBezTo>
                      <a:pt x="11195" y="16495"/>
                      <a:pt x="11195" y="16495"/>
                      <a:pt x="11195" y="16485"/>
                    </a:cubicBezTo>
                    <a:cubicBezTo>
                      <a:pt x="11195" y="16485"/>
                      <a:pt x="11195" y="16485"/>
                      <a:pt x="11195" y="16475"/>
                    </a:cubicBezTo>
                    <a:cubicBezTo>
                      <a:pt x="11173" y="16445"/>
                      <a:pt x="11132" y="16432"/>
                      <a:pt x="11146" y="16432"/>
                    </a:cubicBezTo>
                    <a:cubicBezTo>
                      <a:pt x="11150" y="16432"/>
                      <a:pt x="11159" y="16433"/>
                      <a:pt x="11175" y="16436"/>
                    </a:cubicBezTo>
                    <a:cubicBezTo>
                      <a:pt x="11185" y="16446"/>
                      <a:pt x="11195" y="16446"/>
                      <a:pt x="11215" y="16466"/>
                    </a:cubicBezTo>
                    <a:cubicBezTo>
                      <a:pt x="11225" y="16436"/>
                      <a:pt x="11245" y="16416"/>
                      <a:pt x="11275" y="16406"/>
                    </a:cubicBezTo>
                    <a:cubicBezTo>
                      <a:pt x="11284" y="16406"/>
                      <a:pt x="11284" y="16406"/>
                      <a:pt x="11294" y="16396"/>
                    </a:cubicBezTo>
                    <a:cubicBezTo>
                      <a:pt x="11294" y="16347"/>
                      <a:pt x="11294" y="16287"/>
                      <a:pt x="11314" y="16257"/>
                    </a:cubicBezTo>
                    <a:cubicBezTo>
                      <a:pt x="11330" y="16219"/>
                      <a:pt x="11345" y="15982"/>
                      <a:pt x="11351" y="15982"/>
                    </a:cubicBezTo>
                    <a:cubicBezTo>
                      <a:pt x="11353" y="15982"/>
                      <a:pt x="11354" y="16001"/>
                      <a:pt x="11354" y="16049"/>
                    </a:cubicBezTo>
                    <a:lnTo>
                      <a:pt x="11354" y="16208"/>
                    </a:lnTo>
                    <a:cubicBezTo>
                      <a:pt x="11354" y="16154"/>
                      <a:pt x="11357" y="16134"/>
                      <a:pt x="11362" y="16134"/>
                    </a:cubicBezTo>
                    <a:cubicBezTo>
                      <a:pt x="11376" y="16134"/>
                      <a:pt x="11408" y="16329"/>
                      <a:pt x="11423" y="16366"/>
                    </a:cubicBezTo>
                    <a:cubicBezTo>
                      <a:pt x="11443" y="16416"/>
                      <a:pt x="11433" y="16426"/>
                      <a:pt x="11433" y="16485"/>
                    </a:cubicBezTo>
                    <a:cubicBezTo>
                      <a:pt x="11433" y="16495"/>
                      <a:pt x="11443" y="16505"/>
                      <a:pt x="11443" y="16515"/>
                    </a:cubicBezTo>
                    <a:cubicBezTo>
                      <a:pt x="11443" y="16534"/>
                      <a:pt x="11446" y="16540"/>
                      <a:pt x="11454" y="16540"/>
                    </a:cubicBezTo>
                    <a:cubicBezTo>
                      <a:pt x="11466" y="16540"/>
                      <a:pt x="11490" y="16525"/>
                      <a:pt x="11532" y="16525"/>
                    </a:cubicBezTo>
                    <a:cubicBezTo>
                      <a:pt x="11542" y="16522"/>
                      <a:pt x="11550" y="16521"/>
                      <a:pt x="11556" y="16521"/>
                    </a:cubicBezTo>
                    <a:cubicBezTo>
                      <a:pt x="11587" y="16521"/>
                      <a:pt x="11562" y="16556"/>
                      <a:pt x="11532" y="16556"/>
                    </a:cubicBezTo>
                    <a:cubicBezTo>
                      <a:pt x="11529" y="16556"/>
                      <a:pt x="11526" y="16556"/>
                      <a:pt x="11522" y="16555"/>
                    </a:cubicBezTo>
                    <a:cubicBezTo>
                      <a:pt x="11493" y="16555"/>
                      <a:pt x="11473" y="16575"/>
                      <a:pt x="11463" y="16594"/>
                    </a:cubicBezTo>
                    <a:cubicBezTo>
                      <a:pt x="11453" y="16604"/>
                      <a:pt x="11443" y="16624"/>
                      <a:pt x="11453" y="16624"/>
                    </a:cubicBezTo>
                    <a:cubicBezTo>
                      <a:pt x="11463" y="16644"/>
                      <a:pt x="11552" y="16674"/>
                      <a:pt x="11513" y="16753"/>
                    </a:cubicBezTo>
                    <a:cubicBezTo>
                      <a:pt x="11500" y="16798"/>
                      <a:pt x="11529" y="16814"/>
                      <a:pt x="11559" y="16814"/>
                    </a:cubicBezTo>
                    <a:cubicBezTo>
                      <a:pt x="11575" y="16814"/>
                      <a:pt x="11591" y="16810"/>
                      <a:pt x="11602" y="16803"/>
                    </a:cubicBezTo>
                    <a:cubicBezTo>
                      <a:pt x="11606" y="16802"/>
                      <a:pt x="11610" y="16801"/>
                      <a:pt x="11614" y="16801"/>
                    </a:cubicBezTo>
                    <a:cubicBezTo>
                      <a:pt x="11649" y="16801"/>
                      <a:pt x="11675" y="16836"/>
                      <a:pt x="11622" y="16862"/>
                    </a:cubicBezTo>
                    <a:cubicBezTo>
                      <a:pt x="11572" y="16902"/>
                      <a:pt x="11612" y="17021"/>
                      <a:pt x="11661" y="17021"/>
                    </a:cubicBezTo>
                    <a:cubicBezTo>
                      <a:pt x="11697" y="17021"/>
                      <a:pt x="11727" y="16970"/>
                      <a:pt x="11767" y="16970"/>
                    </a:cubicBezTo>
                    <a:cubicBezTo>
                      <a:pt x="11783" y="16970"/>
                      <a:pt x="11800" y="16978"/>
                      <a:pt x="11820" y="17001"/>
                    </a:cubicBezTo>
                    <a:cubicBezTo>
                      <a:pt x="11899" y="17090"/>
                      <a:pt x="11770" y="17021"/>
                      <a:pt x="11731" y="17080"/>
                    </a:cubicBezTo>
                    <a:cubicBezTo>
                      <a:pt x="11691" y="17150"/>
                      <a:pt x="11721" y="17170"/>
                      <a:pt x="11632" y="17170"/>
                    </a:cubicBezTo>
                    <a:cubicBezTo>
                      <a:pt x="11628" y="17169"/>
                      <a:pt x="11624" y="17169"/>
                      <a:pt x="11621" y="17169"/>
                    </a:cubicBezTo>
                    <a:cubicBezTo>
                      <a:pt x="11554" y="17169"/>
                      <a:pt x="11572" y="17266"/>
                      <a:pt x="11562" y="17407"/>
                    </a:cubicBezTo>
                    <a:cubicBezTo>
                      <a:pt x="11554" y="17470"/>
                      <a:pt x="11572" y="17493"/>
                      <a:pt x="11594" y="17493"/>
                    </a:cubicBezTo>
                    <a:cubicBezTo>
                      <a:pt x="11625" y="17493"/>
                      <a:pt x="11663" y="17452"/>
                      <a:pt x="11651" y="17417"/>
                    </a:cubicBezTo>
                    <a:cubicBezTo>
                      <a:pt x="11641" y="17358"/>
                      <a:pt x="11671" y="17328"/>
                      <a:pt x="11790" y="17279"/>
                    </a:cubicBezTo>
                    <a:cubicBezTo>
                      <a:pt x="11813" y="17268"/>
                      <a:pt x="11827" y="17263"/>
                      <a:pt x="11835" y="17263"/>
                    </a:cubicBezTo>
                    <a:cubicBezTo>
                      <a:pt x="11870" y="17263"/>
                      <a:pt x="11767" y="17360"/>
                      <a:pt x="11750" y="17417"/>
                    </a:cubicBezTo>
                    <a:cubicBezTo>
                      <a:pt x="11741" y="17452"/>
                      <a:pt x="11743" y="17467"/>
                      <a:pt x="11753" y="17467"/>
                    </a:cubicBezTo>
                    <a:cubicBezTo>
                      <a:pt x="11763" y="17467"/>
                      <a:pt x="11780" y="17452"/>
                      <a:pt x="11800" y="17427"/>
                    </a:cubicBezTo>
                    <a:cubicBezTo>
                      <a:pt x="11811" y="17417"/>
                      <a:pt x="11820" y="17412"/>
                      <a:pt x="11829" y="17412"/>
                    </a:cubicBezTo>
                    <a:cubicBezTo>
                      <a:pt x="11862" y="17412"/>
                      <a:pt x="11884" y="17476"/>
                      <a:pt x="11899" y="17546"/>
                    </a:cubicBezTo>
                    <a:cubicBezTo>
                      <a:pt x="11919" y="17626"/>
                      <a:pt x="11860" y="17556"/>
                      <a:pt x="11840" y="17636"/>
                    </a:cubicBezTo>
                    <a:cubicBezTo>
                      <a:pt x="11829" y="17664"/>
                      <a:pt x="11812" y="17675"/>
                      <a:pt x="11793" y="17675"/>
                    </a:cubicBezTo>
                    <a:cubicBezTo>
                      <a:pt x="11758" y="17675"/>
                      <a:pt x="11716" y="17641"/>
                      <a:pt x="11691" y="17616"/>
                    </a:cubicBezTo>
                    <a:cubicBezTo>
                      <a:pt x="11681" y="17606"/>
                      <a:pt x="11671" y="17601"/>
                      <a:pt x="11660" y="17601"/>
                    </a:cubicBezTo>
                    <a:cubicBezTo>
                      <a:pt x="11638" y="17601"/>
                      <a:pt x="11612" y="17619"/>
                      <a:pt x="11572" y="17645"/>
                    </a:cubicBezTo>
                    <a:cubicBezTo>
                      <a:pt x="11562" y="17655"/>
                      <a:pt x="11552" y="17665"/>
                      <a:pt x="11542" y="17665"/>
                    </a:cubicBezTo>
                    <a:cubicBezTo>
                      <a:pt x="11473" y="17715"/>
                      <a:pt x="11542" y="17755"/>
                      <a:pt x="11592" y="17784"/>
                    </a:cubicBezTo>
                    <a:cubicBezTo>
                      <a:pt x="11602" y="17774"/>
                      <a:pt x="11612" y="17764"/>
                      <a:pt x="11622" y="17755"/>
                    </a:cubicBezTo>
                    <a:cubicBezTo>
                      <a:pt x="11625" y="17753"/>
                      <a:pt x="11628" y="17753"/>
                      <a:pt x="11632" y="17753"/>
                    </a:cubicBezTo>
                    <a:cubicBezTo>
                      <a:pt x="11661" y="17753"/>
                      <a:pt x="11703" y="17788"/>
                      <a:pt x="11721" y="17824"/>
                    </a:cubicBezTo>
                    <a:cubicBezTo>
                      <a:pt x="11731" y="17834"/>
                      <a:pt x="11750" y="17844"/>
                      <a:pt x="11780" y="17864"/>
                    </a:cubicBezTo>
                    <a:cubicBezTo>
                      <a:pt x="11835" y="17911"/>
                      <a:pt x="11840" y="17965"/>
                      <a:pt x="11855" y="17965"/>
                    </a:cubicBezTo>
                    <a:cubicBezTo>
                      <a:pt x="11859" y="17965"/>
                      <a:pt x="11863" y="17961"/>
                      <a:pt x="11869" y="17953"/>
                    </a:cubicBezTo>
                    <a:cubicBezTo>
                      <a:pt x="11876" y="17948"/>
                      <a:pt x="11882" y="17946"/>
                      <a:pt x="11889" y="17946"/>
                    </a:cubicBezTo>
                    <a:cubicBezTo>
                      <a:pt x="11923" y="17946"/>
                      <a:pt x="11961" y="18008"/>
                      <a:pt x="12028" y="18092"/>
                    </a:cubicBezTo>
                    <a:cubicBezTo>
                      <a:pt x="12067" y="18153"/>
                      <a:pt x="12053" y="18177"/>
                      <a:pt x="12029" y="18177"/>
                    </a:cubicBezTo>
                    <a:cubicBezTo>
                      <a:pt x="12011" y="18177"/>
                      <a:pt x="11987" y="18163"/>
                      <a:pt x="11979" y="18141"/>
                    </a:cubicBezTo>
                    <a:cubicBezTo>
                      <a:pt x="11974" y="18129"/>
                      <a:pt x="11970" y="18124"/>
                      <a:pt x="11967" y="18124"/>
                    </a:cubicBezTo>
                    <a:cubicBezTo>
                      <a:pt x="11957" y="18124"/>
                      <a:pt x="11954" y="18168"/>
                      <a:pt x="11939" y="18191"/>
                    </a:cubicBezTo>
                    <a:cubicBezTo>
                      <a:pt x="11936" y="18195"/>
                      <a:pt x="11932" y="18198"/>
                      <a:pt x="11928" y="18198"/>
                    </a:cubicBezTo>
                    <a:cubicBezTo>
                      <a:pt x="11906" y="18198"/>
                      <a:pt x="11870" y="18133"/>
                      <a:pt x="11820" y="18032"/>
                    </a:cubicBezTo>
                    <a:cubicBezTo>
                      <a:pt x="11807" y="18009"/>
                      <a:pt x="11797" y="17999"/>
                      <a:pt x="11790" y="17999"/>
                    </a:cubicBezTo>
                    <a:cubicBezTo>
                      <a:pt x="11764" y="17999"/>
                      <a:pt x="11770" y="18121"/>
                      <a:pt x="11770" y="18121"/>
                    </a:cubicBezTo>
                    <a:cubicBezTo>
                      <a:pt x="11770" y="18121"/>
                      <a:pt x="11741" y="18240"/>
                      <a:pt x="11681" y="18290"/>
                    </a:cubicBezTo>
                    <a:cubicBezTo>
                      <a:pt x="11661" y="18310"/>
                      <a:pt x="11661" y="18320"/>
                      <a:pt x="11671" y="18330"/>
                    </a:cubicBezTo>
                    <a:cubicBezTo>
                      <a:pt x="11681" y="18359"/>
                      <a:pt x="11721" y="18369"/>
                      <a:pt x="11750" y="18379"/>
                    </a:cubicBezTo>
                    <a:cubicBezTo>
                      <a:pt x="11760" y="18379"/>
                      <a:pt x="11770" y="18379"/>
                      <a:pt x="11780" y="18389"/>
                    </a:cubicBezTo>
                    <a:cubicBezTo>
                      <a:pt x="11810" y="18399"/>
                      <a:pt x="11840" y="18429"/>
                      <a:pt x="11869" y="18459"/>
                    </a:cubicBezTo>
                    <a:cubicBezTo>
                      <a:pt x="11880" y="18469"/>
                      <a:pt x="11894" y="18473"/>
                      <a:pt x="11910" y="18473"/>
                    </a:cubicBezTo>
                    <a:cubicBezTo>
                      <a:pt x="11952" y="18473"/>
                      <a:pt x="12010" y="18443"/>
                      <a:pt x="12068" y="18429"/>
                    </a:cubicBezTo>
                    <a:cubicBezTo>
                      <a:pt x="12078" y="18426"/>
                      <a:pt x="12088" y="18425"/>
                      <a:pt x="12098" y="18425"/>
                    </a:cubicBezTo>
                    <a:cubicBezTo>
                      <a:pt x="12160" y="18425"/>
                      <a:pt x="12206" y="18479"/>
                      <a:pt x="12266" y="18548"/>
                    </a:cubicBezTo>
                    <a:cubicBezTo>
                      <a:pt x="12299" y="18592"/>
                      <a:pt x="12289" y="18612"/>
                      <a:pt x="12258" y="18612"/>
                    </a:cubicBezTo>
                    <a:cubicBezTo>
                      <a:pt x="12234" y="18612"/>
                      <a:pt x="12196" y="18599"/>
                      <a:pt x="12157" y="18578"/>
                    </a:cubicBezTo>
                    <a:cubicBezTo>
                      <a:pt x="12142" y="18572"/>
                      <a:pt x="12130" y="18569"/>
                      <a:pt x="12120" y="18569"/>
                    </a:cubicBezTo>
                    <a:cubicBezTo>
                      <a:pt x="12063" y="18569"/>
                      <a:pt x="12078" y="18651"/>
                      <a:pt x="12078" y="18677"/>
                    </a:cubicBezTo>
                    <a:cubicBezTo>
                      <a:pt x="12068" y="18706"/>
                      <a:pt x="12107" y="18756"/>
                      <a:pt x="12226" y="18835"/>
                    </a:cubicBezTo>
                    <a:cubicBezTo>
                      <a:pt x="12283" y="18876"/>
                      <a:pt x="12278" y="18896"/>
                      <a:pt x="12250" y="18896"/>
                    </a:cubicBezTo>
                    <a:cubicBezTo>
                      <a:pt x="12223" y="18896"/>
                      <a:pt x="12176" y="18879"/>
                      <a:pt x="12137" y="18845"/>
                    </a:cubicBezTo>
                    <a:cubicBezTo>
                      <a:pt x="12058" y="18776"/>
                      <a:pt x="12038" y="18766"/>
                      <a:pt x="11979" y="18657"/>
                    </a:cubicBezTo>
                    <a:cubicBezTo>
                      <a:pt x="11961" y="18627"/>
                      <a:pt x="11946" y="18615"/>
                      <a:pt x="11934" y="18615"/>
                    </a:cubicBezTo>
                    <a:cubicBezTo>
                      <a:pt x="11906" y="18615"/>
                      <a:pt x="11895" y="18681"/>
                      <a:pt x="11909" y="18736"/>
                    </a:cubicBezTo>
                    <a:cubicBezTo>
                      <a:pt x="11922" y="18770"/>
                      <a:pt x="11915" y="18786"/>
                      <a:pt x="11898" y="18786"/>
                    </a:cubicBezTo>
                    <a:cubicBezTo>
                      <a:pt x="11877" y="18786"/>
                      <a:pt x="11838" y="18757"/>
                      <a:pt x="11810" y="18706"/>
                    </a:cubicBezTo>
                    <a:cubicBezTo>
                      <a:pt x="11760" y="18617"/>
                      <a:pt x="11770" y="18607"/>
                      <a:pt x="11711" y="18578"/>
                    </a:cubicBezTo>
                    <a:lnTo>
                      <a:pt x="11701" y="18578"/>
                    </a:lnTo>
                    <a:cubicBezTo>
                      <a:pt x="11693" y="18572"/>
                      <a:pt x="11685" y="18570"/>
                      <a:pt x="11678" y="18570"/>
                    </a:cubicBezTo>
                    <a:cubicBezTo>
                      <a:pt x="11661" y="18570"/>
                      <a:pt x="11649" y="18586"/>
                      <a:pt x="11641" y="18607"/>
                    </a:cubicBezTo>
                    <a:cubicBezTo>
                      <a:pt x="11622" y="18637"/>
                      <a:pt x="11622" y="18677"/>
                      <a:pt x="11622" y="18696"/>
                    </a:cubicBezTo>
                    <a:cubicBezTo>
                      <a:pt x="11622" y="18726"/>
                      <a:pt x="11651" y="18736"/>
                      <a:pt x="11731" y="18766"/>
                    </a:cubicBezTo>
                    <a:cubicBezTo>
                      <a:pt x="11810" y="18786"/>
                      <a:pt x="11790" y="18865"/>
                      <a:pt x="11840" y="18954"/>
                    </a:cubicBezTo>
                    <a:cubicBezTo>
                      <a:pt x="11861" y="18983"/>
                      <a:pt x="11877" y="18994"/>
                      <a:pt x="11892" y="18994"/>
                    </a:cubicBezTo>
                    <a:cubicBezTo>
                      <a:pt x="11918" y="18994"/>
                      <a:pt x="11940" y="18956"/>
                      <a:pt x="11979" y="18905"/>
                    </a:cubicBezTo>
                    <a:cubicBezTo>
                      <a:pt x="11991" y="18888"/>
                      <a:pt x="12001" y="18881"/>
                      <a:pt x="12010" y="18881"/>
                    </a:cubicBezTo>
                    <a:cubicBezTo>
                      <a:pt x="12039" y="18881"/>
                      <a:pt x="12042" y="18973"/>
                      <a:pt x="12058" y="19004"/>
                    </a:cubicBezTo>
                    <a:cubicBezTo>
                      <a:pt x="12088" y="19053"/>
                      <a:pt x="12078" y="19063"/>
                      <a:pt x="12147" y="19222"/>
                    </a:cubicBezTo>
                    <a:cubicBezTo>
                      <a:pt x="12190" y="19321"/>
                      <a:pt x="12184" y="19343"/>
                      <a:pt x="12167" y="19343"/>
                    </a:cubicBezTo>
                    <a:cubicBezTo>
                      <a:pt x="12158" y="19343"/>
                      <a:pt x="12145" y="19335"/>
                      <a:pt x="12137" y="19331"/>
                    </a:cubicBezTo>
                    <a:cubicBezTo>
                      <a:pt x="12117" y="19321"/>
                      <a:pt x="12018" y="19192"/>
                      <a:pt x="11969" y="19172"/>
                    </a:cubicBezTo>
                    <a:cubicBezTo>
                      <a:pt x="11958" y="19167"/>
                      <a:pt x="11952" y="19165"/>
                      <a:pt x="11948" y="19165"/>
                    </a:cubicBezTo>
                    <a:cubicBezTo>
                      <a:pt x="11931" y="19165"/>
                      <a:pt x="11984" y="19221"/>
                      <a:pt x="12058" y="19311"/>
                    </a:cubicBezTo>
                    <a:cubicBezTo>
                      <a:pt x="12108" y="19373"/>
                      <a:pt x="12105" y="19390"/>
                      <a:pt x="12082" y="19390"/>
                    </a:cubicBezTo>
                    <a:cubicBezTo>
                      <a:pt x="12064" y="19390"/>
                      <a:pt x="12034" y="19379"/>
                      <a:pt x="12008" y="19371"/>
                    </a:cubicBezTo>
                    <a:cubicBezTo>
                      <a:pt x="12003" y="19369"/>
                      <a:pt x="11998" y="19368"/>
                      <a:pt x="11994" y="19368"/>
                    </a:cubicBezTo>
                    <a:cubicBezTo>
                      <a:pt x="11956" y="19368"/>
                      <a:pt x="11990" y="19450"/>
                      <a:pt x="12008" y="19450"/>
                    </a:cubicBezTo>
                    <a:cubicBezTo>
                      <a:pt x="12034" y="19450"/>
                      <a:pt x="12074" y="19428"/>
                      <a:pt x="12110" y="19428"/>
                    </a:cubicBezTo>
                    <a:cubicBezTo>
                      <a:pt x="12116" y="19428"/>
                      <a:pt x="12122" y="19429"/>
                      <a:pt x="12127" y="19430"/>
                    </a:cubicBezTo>
                    <a:cubicBezTo>
                      <a:pt x="12177" y="19440"/>
                      <a:pt x="12167" y="19549"/>
                      <a:pt x="12197" y="19658"/>
                    </a:cubicBezTo>
                    <a:cubicBezTo>
                      <a:pt x="12236" y="19767"/>
                      <a:pt x="12256" y="19718"/>
                      <a:pt x="12286" y="19886"/>
                    </a:cubicBezTo>
                    <a:cubicBezTo>
                      <a:pt x="12297" y="19933"/>
                      <a:pt x="12296" y="19951"/>
                      <a:pt x="12289" y="19951"/>
                    </a:cubicBezTo>
                    <a:cubicBezTo>
                      <a:pt x="12271" y="19951"/>
                      <a:pt x="12206" y="19828"/>
                      <a:pt x="12177" y="19777"/>
                    </a:cubicBezTo>
                    <a:cubicBezTo>
                      <a:pt x="12137" y="19708"/>
                      <a:pt x="12157" y="19728"/>
                      <a:pt x="12088" y="19668"/>
                    </a:cubicBezTo>
                    <a:cubicBezTo>
                      <a:pt x="12072" y="19659"/>
                      <a:pt x="12062" y="19654"/>
                      <a:pt x="12057" y="19654"/>
                    </a:cubicBezTo>
                    <a:cubicBezTo>
                      <a:pt x="12035" y="19654"/>
                      <a:pt x="12087" y="19729"/>
                      <a:pt x="12127" y="19817"/>
                    </a:cubicBezTo>
                    <a:cubicBezTo>
                      <a:pt x="12160" y="19896"/>
                      <a:pt x="12154" y="19936"/>
                      <a:pt x="12125" y="19936"/>
                    </a:cubicBezTo>
                    <a:cubicBezTo>
                      <a:pt x="12111" y="19936"/>
                      <a:pt x="12091" y="19926"/>
                      <a:pt x="12068" y="19906"/>
                    </a:cubicBezTo>
                    <a:cubicBezTo>
                      <a:pt x="11998" y="19847"/>
                      <a:pt x="12048" y="19817"/>
                      <a:pt x="12018" y="19728"/>
                    </a:cubicBezTo>
                    <a:cubicBezTo>
                      <a:pt x="12010" y="19707"/>
                      <a:pt x="12003" y="19699"/>
                      <a:pt x="11995" y="19699"/>
                    </a:cubicBezTo>
                    <a:cubicBezTo>
                      <a:pt x="11974" y="19699"/>
                      <a:pt x="11954" y="19768"/>
                      <a:pt x="11939" y="19827"/>
                    </a:cubicBezTo>
                    <a:cubicBezTo>
                      <a:pt x="11929" y="19896"/>
                      <a:pt x="11959" y="19896"/>
                      <a:pt x="12008" y="19985"/>
                    </a:cubicBezTo>
                    <a:cubicBezTo>
                      <a:pt x="12025" y="20019"/>
                      <a:pt x="12029" y="20031"/>
                      <a:pt x="12026" y="20031"/>
                    </a:cubicBezTo>
                    <a:cubicBezTo>
                      <a:pt x="12019" y="20031"/>
                      <a:pt x="11982" y="19985"/>
                      <a:pt x="11949" y="19966"/>
                    </a:cubicBezTo>
                    <a:cubicBezTo>
                      <a:pt x="11889" y="19926"/>
                      <a:pt x="11899" y="19866"/>
                      <a:pt x="11879" y="19857"/>
                    </a:cubicBezTo>
                    <a:cubicBezTo>
                      <a:pt x="11877" y="19854"/>
                      <a:pt x="11874" y="19853"/>
                      <a:pt x="11871" y="19853"/>
                    </a:cubicBezTo>
                    <a:cubicBezTo>
                      <a:pt x="11851" y="19853"/>
                      <a:pt x="11822" y="19909"/>
                      <a:pt x="11840" y="19926"/>
                    </a:cubicBezTo>
                    <a:cubicBezTo>
                      <a:pt x="11869" y="19956"/>
                      <a:pt x="11879" y="19956"/>
                      <a:pt x="11909" y="19995"/>
                    </a:cubicBezTo>
                    <a:cubicBezTo>
                      <a:pt x="11949" y="20035"/>
                      <a:pt x="11919" y="20055"/>
                      <a:pt x="11998" y="20124"/>
                    </a:cubicBezTo>
                    <a:cubicBezTo>
                      <a:pt x="12015" y="20144"/>
                      <a:pt x="12029" y="20151"/>
                      <a:pt x="12040" y="20151"/>
                    </a:cubicBezTo>
                    <a:cubicBezTo>
                      <a:pt x="12077" y="20151"/>
                      <a:pt x="12097" y="20077"/>
                      <a:pt x="12157" y="20055"/>
                    </a:cubicBezTo>
                    <a:cubicBezTo>
                      <a:pt x="12173" y="20047"/>
                      <a:pt x="12183" y="20043"/>
                      <a:pt x="12189" y="20043"/>
                    </a:cubicBezTo>
                    <a:cubicBezTo>
                      <a:pt x="12212" y="20043"/>
                      <a:pt x="12171" y="20097"/>
                      <a:pt x="12187" y="20144"/>
                    </a:cubicBezTo>
                    <a:cubicBezTo>
                      <a:pt x="12217" y="20194"/>
                      <a:pt x="12385" y="20214"/>
                      <a:pt x="12385" y="20214"/>
                    </a:cubicBezTo>
                    <a:cubicBezTo>
                      <a:pt x="12385" y="20214"/>
                      <a:pt x="12415" y="20273"/>
                      <a:pt x="12395" y="20273"/>
                    </a:cubicBezTo>
                    <a:cubicBezTo>
                      <a:pt x="12375" y="20283"/>
                      <a:pt x="12335" y="20303"/>
                      <a:pt x="12316" y="20372"/>
                    </a:cubicBezTo>
                    <a:cubicBezTo>
                      <a:pt x="12312" y="20395"/>
                      <a:pt x="12317" y="20403"/>
                      <a:pt x="12327" y="20403"/>
                    </a:cubicBezTo>
                    <a:cubicBezTo>
                      <a:pt x="12348" y="20403"/>
                      <a:pt x="12392" y="20372"/>
                      <a:pt x="12445" y="20372"/>
                    </a:cubicBezTo>
                    <a:cubicBezTo>
                      <a:pt x="12514" y="20372"/>
                      <a:pt x="12494" y="20402"/>
                      <a:pt x="12504" y="20471"/>
                    </a:cubicBezTo>
                    <a:cubicBezTo>
                      <a:pt x="12504" y="20497"/>
                      <a:pt x="12496" y="20504"/>
                      <a:pt x="12482" y="20504"/>
                    </a:cubicBezTo>
                    <a:cubicBezTo>
                      <a:pt x="12469" y="20504"/>
                      <a:pt x="12450" y="20498"/>
                      <a:pt x="12430" y="20498"/>
                    </a:cubicBezTo>
                    <a:cubicBezTo>
                      <a:pt x="12416" y="20498"/>
                      <a:pt x="12400" y="20501"/>
                      <a:pt x="12385" y="20511"/>
                    </a:cubicBezTo>
                    <a:cubicBezTo>
                      <a:pt x="12335" y="20551"/>
                      <a:pt x="12425" y="20570"/>
                      <a:pt x="12425" y="20670"/>
                    </a:cubicBezTo>
                    <a:cubicBezTo>
                      <a:pt x="12425" y="20697"/>
                      <a:pt x="12421" y="20707"/>
                      <a:pt x="12415" y="20707"/>
                    </a:cubicBezTo>
                    <a:cubicBezTo>
                      <a:pt x="12401" y="20707"/>
                      <a:pt x="12373" y="20652"/>
                      <a:pt x="12345" y="20610"/>
                    </a:cubicBezTo>
                    <a:cubicBezTo>
                      <a:pt x="12316" y="20551"/>
                      <a:pt x="12306" y="20531"/>
                      <a:pt x="12276" y="20471"/>
                    </a:cubicBezTo>
                    <a:cubicBezTo>
                      <a:pt x="12258" y="20418"/>
                      <a:pt x="12232" y="20381"/>
                      <a:pt x="12199" y="20381"/>
                    </a:cubicBezTo>
                    <a:cubicBezTo>
                      <a:pt x="12195" y="20381"/>
                      <a:pt x="12191" y="20381"/>
                      <a:pt x="12187" y="20382"/>
                    </a:cubicBezTo>
                    <a:cubicBezTo>
                      <a:pt x="12147" y="20392"/>
                      <a:pt x="12187" y="20412"/>
                      <a:pt x="12217" y="20511"/>
                    </a:cubicBezTo>
                    <a:cubicBezTo>
                      <a:pt x="12256" y="20620"/>
                      <a:pt x="12246" y="20610"/>
                      <a:pt x="12217" y="20670"/>
                    </a:cubicBezTo>
                    <a:cubicBezTo>
                      <a:pt x="12211" y="20680"/>
                      <a:pt x="12205" y="20685"/>
                      <a:pt x="12200" y="20685"/>
                    </a:cubicBezTo>
                    <a:cubicBezTo>
                      <a:pt x="12173" y="20685"/>
                      <a:pt x="12145" y="20590"/>
                      <a:pt x="12137" y="20541"/>
                    </a:cubicBezTo>
                    <a:cubicBezTo>
                      <a:pt x="12127" y="20491"/>
                      <a:pt x="12098" y="20461"/>
                      <a:pt x="12038" y="20422"/>
                    </a:cubicBezTo>
                    <a:cubicBezTo>
                      <a:pt x="12031" y="20416"/>
                      <a:pt x="12025" y="20413"/>
                      <a:pt x="12021" y="20413"/>
                    </a:cubicBezTo>
                    <a:cubicBezTo>
                      <a:pt x="11997" y="20413"/>
                      <a:pt x="12018" y="20500"/>
                      <a:pt x="12018" y="20551"/>
                    </a:cubicBezTo>
                    <a:cubicBezTo>
                      <a:pt x="12018" y="20610"/>
                      <a:pt x="12028" y="20590"/>
                      <a:pt x="12048" y="20680"/>
                    </a:cubicBezTo>
                    <a:cubicBezTo>
                      <a:pt x="12053" y="20704"/>
                      <a:pt x="12054" y="20715"/>
                      <a:pt x="12050" y="20715"/>
                    </a:cubicBezTo>
                    <a:cubicBezTo>
                      <a:pt x="12041" y="20715"/>
                      <a:pt x="12007" y="20645"/>
                      <a:pt x="11979" y="20580"/>
                    </a:cubicBezTo>
                    <a:cubicBezTo>
                      <a:pt x="11961" y="20538"/>
                      <a:pt x="11955" y="20526"/>
                      <a:pt x="11946" y="20526"/>
                    </a:cubicBezTo>
                    <a:cubicBezTo>
                      <a:pt x="11935" y="20526"/>
                      <a:pt x="11920" y="20542"/>
                      <a:pt x="11879" y="20542"/>
                    </a:cubicBezTo>
                    <a:cubicBezTo>
                      <a:pt x="11873" y="20542"/>
                      <a:pt x="11867" y="20541"/>
                      <a:pt x="11860" y="20541"/>
                    </a:cubicBezTo>
                    <a:cubicBezTo>
                      <a:pt x="11760" y="20541"/>
                      <a:pt x="11860" y="20570"/>
                      <a:pt x="11909" y="20650"/>
                    </a:cubicBezTo>
                    <a:cubicBezTo>
                      <a:pt x="11949" y="20703"/>
                      <a:pt x="11949" y="20716"/>
                      <a:pt x="11927" y="20716"/>
                    </a:cubicBezTo>
                    <a:cubicBezTo>
                      <a:pt x="11916" y="20716"/>
                      <a:pt x="11899" y="20713"/>
                      <a:pt x="11879" y="20709"/>
                    </a:cubicBezTo>
                    <a:cubicBezTo>
                      <a:pt x="11840" y="20699"/>
                      <a:pt x="11840" y="20680"/>
                      <a:pt x="11790" y="20660"/>
                    </a:cubicBezTo>
                    <a:cubicBezTo>
                      <a:pt x="11790" y="20689"/>
                      <a:pt x="11780" y="20719"/>
                      <a:pt x="11760" y="20739"/>
                    </a:cubicBezTo>
                    <a:cubicBezTo>
                      <a:pt x="11780" y="20759"/>
                      <a:pt x="11790" y="20779"/>
                      <a:pt x="11790" y="20779"/>
                    </a:cubicBezTo>
                    <a:cubicBezTo>
                      <a:pt x="11790" y="20779"/>
                      <a:pt x="11824" y="20795"/>
                      <a:pt x="11865" y="20795"/>
                    </a:cubicBezTo>
                    <a:cubicBezTo>
                      <a:pt x="11879" y="20795"/>
                      <a:pt x="11894" y="20794"/>
                      <a:pt x="11909" y="20789"/>
                    </a:cubicBezTo>
                    <a:cubicBezTo>
                      <a:pt x="11942" y="20778"/>
                      <a:pt x="11959" y="20770"/>
                      <a:pt x="11979" y="20770"/>
                    </a:cubicBezTo>
                    <a:cubicBezTo>
                      <a:pt x="11994" y="20770"/>
                      <a:pt x="12011" y="20775"/>
                      <a:pt x="12038" y="20789"/>
                    </a:cubicBezTo>
                    <a:cubicBezTo>
                      <a:pt x="12098" y="20828"/>
                      <a:pt x="11998" y="20858"/>
                      <a:pt x="12018" y="20878"/>
                    </a:cubicBezTo>
                    <a:cubicBezTo>
                      <a:pt x="12038" y="20898"/>
                      <a:pt x="12048" y="20878"/>
                      <a:pt x="12088" y="20937"/>
                    </a:cubicBezTo>
                    <a:cubicBezTo>
                      <a:pt x="12102" y="20959"/>
                      <a:pt x="12113" y="20969"/>
                      <a:pt x="12122" y="20969"/>
                    </a:cubicBezTo>
                    <a:cubicBezTo>
                      <a:pt x="12136" y="20969"/>
                      <a:pt x="12145" y="20941"/>
                      <a:pt x="12157" y="20898"/>
                    </a:cubicBezTo>
                    <a:cubicBezTo>
                      <a:pt x="12167" y="20877"/>
                      <a:pt x="12177" y="20869"/>
                      <a:pt x="12186" y="20869"/>
                    </a:cubicBezTo>
                    <a:cubicBezTo>
                      <a:pt x="12203" y="20869"/>
                      <a:pt x="12221" y="20895"/>
                      <a:pt x="12246" y="20908"/>
                    </a:cubicBezTo>
                    <a:cubicBezTo>
                      <a:pt x="12296" y="20927"/>
                      <a:pt x="12236" y="20987"/>
                      <a:pt x="12246" y="21017"/>
                    </a:cubicBezTo>
                    <a:cubicBezTo>
                      <a:pt x="12250" y="21028"/>
                      <a:pt x="12256" y="21032"/>
                      <a:pt x="12264" y="21032"/>
                    </a:cubicBezTo>
                    <a:cubicBezTo>
                      <a:pt x="12276" y="21032"/>
                      <a:pt x="12295" y="21023"/>
                      <a:pt x="12326" y="21017"/>
                    </a:cubicBezTo>
                    <a:cubicBezTo>
                      <a:pt x="12334" y="21015"/>
                      <a:pt x="12343" y="21014"/>
                      <a:pt x="12350" y="21014"/>
                    </a:cubicBezTo>
                    <a:cubicBezTo>
                      <a:pt x="12385" y="21014"/>
                      <a:pt x="12407" y="21032"/>
                      <a:pt x="12415" y="21056"/>
                    </a:cubicBezTo>
                    <a:cubicBezTo>
                      <a:pt x="12425" y="21076"/>
                      <a:pt x="12484" y="21185"/>
                      <a:pt x="12514" y="21205"/>
                    </a:cubicBezTo>
                    <a:cubicBezTo>
                      <a:pt x="12534" y="21225"/>
                      <a:pt x="12524" y="21265"/>
                      <a:pt x="12504" y="21284"/>
                    </a:cubicBezTo>
                    <a:cubicBezTo>
                      <a:pt x="12474" y="21274"/>
                      <a:pt x="12454" y="21265"/>
                      <a:pt x="12425" y="21245"/>
                    </a:cubicBezTo>
                    <a:cubicBezTo>
                      <a:pt x="12415" y="21225"/>
                      <a:pt x="12405" y="21205"/>
                      <a:pt x="12385" y="21185"/>
                    </a:cubicBezTo>
                    <a:cubicBezTo>
                      <a:pt x="12359" y="21144"/>
                      <a:pt x="12341" y="21129"/>
                      <a:pt x="12329" y="21129"/>
                    </a:cubicBezTo>
                    <a:cubicBezTo>
                      <a:pt x="12317" y="21129"/>
                      <a:pt x="12310" y="21141"/>
                      <a:pt x="12306" y="21155"/>
                    </a:cubicBezTo>
                    <a:cubicBezTo>
                      <a:pt x="12296" y="21175"/>
                      <a:pt x="12306" y="21195"/>
                      <a:pt x="12326" y="21215"/>
                    </a:cubicBezTo>
                    <a:cubicBezTo>
                      <a:pt x="12304" y="21211"/>
                      <a:pt x="12285" y="21209"/>
                      <a:pt x="12267" y="21209"/>
                    </a:cubicBezTo>
                    <a:cubicBezTo>
                      <a:pt x="12237" y="21209"/>
                      <a:pt x="12212" y="21216"/>
                      <a:pt x="12187" y="21235"/>
                    </a:cubicBezTo>
                    <a:cubicBezTo>
                      <a:pt x="12147" y="21215"/>
                      <a:pt x="12107" y="21165"/>
                      <a:pt x="12098" y="21136"/>
                    </a:cubicBezTo>
                    <a:cubicBezTo>
                      <a:pt x="12092" y="21112"/>
                      <a:pt x="12049" y="21099"/>
                      <a:pt x="11999" y="21099"/>
                    </a:cubicBezTo>
                    <a:cubicBezTo>
                      <a:pt x="11966" y="21099"/>
                      <a:pt x="11931" y="21104"/>
                      <a:pt x="11899" y="21116"/>
                    </a:cubicBezTo>
                    <a:cubicBezTo>
                      <a:pt x="11830" y="21136"/>
                      <a:pt x="11949" y="21225"/>
                      <a:pt x="11979" y="21274"/>
                    </a:cubicBezTo>
                    <a:cubicBezTo>
                      <a:pt x="11988" y="21299"/>
                      <a:pt x="11969" y="21312"/>
                      <a:pt x="11940" y="21312"/>
                    </a:cubicBezTo>
                    <a:cubicBezTo>
                      <a:pt x="11912" y="21312"/>
                      <a:pt x="11874" y="21299"/>
                      <a:pt x="11850" y="21274"/>
                    </a:cubicBezTo>
                    <a:cubicBezTo>
                      <a:pt x="11834" y="21264"/>
                      <a:pt x="11824" y="21260"/>
                      <a:pt x="11817" y="21260"/>
                    </a:cubicBezTo>
                    <a:cubicBezTo>
                      <a:pt x="11796" y="21260"/>
                      <a:pt x="11805" y="21297"/>
                      <a:pt x="11820" y="21334"/>
                    </a:cubicBezTo>
                    <a:cubicBezTo>
                      <a:pt x="11840" y="21384"/>
                      <a:pt x="11919" y="21413"/>
                      <a:pt x="11979" y="21413"/>
                    </a:cubicBezTo>
                    <a:cubicBezTo>
                      <a:pt x="12028" y="21403"/>
                      <a:pt x="12048" y="21344"/>
                      <a:pt x="12088" y="21334"/>
                    </a:cubicBezTo>
                    <a:cubicBezTo>
                      <a:pt x="12098" y="21334"/>
                      <a:pt x="12098" y="21334"/>
                      <a:pt x="12107" y="21344"/>
                    </a:cubicBezTo>
                    <a:cubicBezTo>
                      <a:pt x="12098" y="21384"/>
                      <a:pt x="12127" y="21423"/>
                      <a:pt x="12167" y="21433"/>
                    </a:cubicBezTo>
                    <a:cubicBezTo>
                      <a:pt x="12177" y="21453"/>
                      <a:pt x="12187" y="21483"/>
                      <a:pt x="12187" y="21512"/>
                    </a:cubicBezTo>
                    <a:cubicBezTo>
                      <a:pt x="12187" y="21552"/>
                      <a:pt x="12197" y="21562"/>
                      <a:pt x="12207" y="21562"/>
                    </a:cubicBezTo>
                    <a:cubicBezTo>
                      <a:pt x="12177" y="21572"/>
                      <a:pt x="12137" y="21592"/>
                      <a:pt x="12098" y="21622"/>
                    </a:cubicBezTo>
                    <a:cubicBezTo>
                      <a:pt x="11998" y="21681"/>
                      <a:pt x="12032" y="21728"/>
                      <a:pt x="12095" y="21728"/>
                    </a:cubicBezTo>
                    <a:cubicBezTo>
                      <a:pt x="12126" y="21728"/>
                      <a:pt x="12164" y="21717"/>
                      <a:pt x="12197" y="21691"/>
                    </a:cubicBezTo>
                    <a:cubicBezTo>
                      <a:pt x="12236" y="21659"/>
                      <a:pt x="12271" y="21656"/>
                      <a:pt x="12304" y="21656"/>
                    </a:cubicBezTo>
                    <a:cubicBezTo>
                      <a:pt x="12312" y="21656"/>
                      <a:pt x="12320" y="21656"/>
                      <a:pt x="12328" y="21656"/>
                    </a:cubicBezTo>
                    <a:cubicBezTo>
                      <a:pt x="12368" y="21656"/>
                      <a:pt x="12405" y="21651"/>
                      <a:pt x="12445" y="21592"/>
                    </a:cubicBezTo>
                    <a:cubicBezTo>
                      <a:pt x="12464" y="21562"/>
                      <a:pt x="12474" y="21552"/>
                      <a:pt x="12494" y="21542"/>
                    </a:cubicBezTo>
                    <a:cubicBezTo>
                      <a:pt x="12504" y="21542"/>
                      <a:pt x="12524" y="21552"/>
                      <a:pt x="12534" y="21562"/>
                    </a:cubicBezTo>
                    <a:cubicBezTo>
                      <a:pt x="12534" y="21562"/>
                      <a:pt x="12534" y="21562"/>
                      <a:pt x="12534" y="21572"/>
                    </a:cubicBezTo>
                    <a:cubicBezTo>
                      <a:pt x="12524" y="21612"/>
                      <a:pt x="12534" y="21622"/>
                      <a:pt x="12564" y="21622"/>
                    </a:cubicBezTo>
                    <a:cubicBezTo>
                      <a:pt x="12534" y="21631"/>
                      <a:pt x="12504" y="21651"/>
                      <a:pt x="12484" y="21671"/>
                    </a:cubicBezTo>
                    <a:lnTo>
                      <a:pt x="12683" y="21681"/>
                    </a:lnTo>
                    <a:cubicBezTo>
                      <a:pt x="12643" y="21721"/>
                      <a:pt x="12653" y="21780"/>
                      <a:pt x="12603" y="21850"/>
                    </a:cubicBezTo>
                    <a:cubicBezTo>
                      <a:pt x="12587" y="21875"/>
                      <a:pt x="12573" y="21885"/>
                      <a:pt x="12561" y="21885"/>
                    </a:cubicBezTo>
                    <a:cubicBezTo>
                      <a:pt x="12529" y="21885"/>
                      <a:pt x="12507" y="21817"/>
                      <a:pt x="12464" y="21760"/>
                    </a:cubicBezTo>
                    <a:cubicBezTo>
                      <a:pt x="12454" y="21750"/>
                      <a:pt x="12454" y="21750"/>
                      <a:pt x="12445" y="21740"/>
                    </a:cubicBezTo>
                    <a:cubicBezTo>
                      <a:pt x="12433" y="21729"/>
                      <a:pt x="12423" y="21724"/>
                      <a:pt x="12414" y="21724"/>
                    </a:cubicBezTo>
                    <a:cubicBezTo>
                      <a:pt x="12385" y="21724"/>
                      <a:pt x="12368" y="21779"/>
                      <a:pt x="12345" y="21840"/>
                    </a:cubicBezTo>
                    <a:cubicBezTo>
                      <a:pt x="12345" y="21869"/>
                      <a:pt x="12335" y="21899"/>
                      <a:pt x="12326" y="21919"/>
                    </a:cubicBezTo>
                    <a:cubicBezTo>
                      <a:pt x="12326" y="21929"/>
                      <a:pt x="12316" y="21929"/>
                      <a:pt x="12316" y="21929"/>
                    </a:cubicBezTo>
                    <a:cubicBezTo>
                      <a:pt x="12296" y="21969"/>
                      <a:pt x="12256" y="21939"/>
                      <a:pt x="12217" y="21988"/>
                    </a:cubicBezTo>
                    <a:cubicBezTo>
                      <a:pt x="12197" y="22008"/>
                      <a:pt x="12167" y="22028"/>
                      <a:pt x="12147" y="22088"/>
                    </a:cubicBezTo>
                    <a:cubicBezTo>
                      <a:pt x="12067" y="22223"/>
                      <a:pt x="12174" y="22250"/>
                      <a:pt x="12234" y="22250"/>
                    </a:cubicBezTo>
                    <a:cubicBezTo>
                      <a:pt x="12248" y="22250"/>
                      <a:pt x="12260" y="22248"/>
                      <a:pt x="12266" y="22246"/>
                    </a:cubicBezTo>
                    <a:cubicBezTo>
                      <a:pt x="12286" y="22236"/>
                      <a:pt x="12286" y="22127"/>
                      <a:pt x="12316" y="22058"/>
                    </a:cubicBezTo>
                    <a:cubicBezTo>
                      <a:pt x="12326" y="22038"/>
                      <a:pt x="12335" y="22028"/>
                      <a:pt x="12355" y="22018"/>
                    </a:cubicBezTo>
                    <a:cubicBezTo>
                      <a:pt x="12355" y="22018"/>
                      <a:pt x="12355" y="22008"/>
                      <a:pt x="12355" y="22008"/>
                    </a:cubicBezTo>
                    <a:cubicBezTo>
                      <a:pt x="12362" y="22006"/>
                      <a:pt x="12370" y="22005"/>
                      <a:pt x="12377" y="22005"/>
                    </a:cubicBezTo>
                    <a:cubicBezTo>
                      <a:pt x="12437" y="22005"/>
                      <a:pt x="12482" y="22080"/>
                      <a:pt x="12375" y="22187"/>
                    </a:cubicBezTo>
                    <a:cubicBezTo>
                      <a:pt x="12295" y="22274"/>
                      <a:pt x="12290" y="22308"/>
                      <a:pt x="12320" y="22308"/>
                    </a:cubicBezTo>
                    <a:cubicBezTo>
                      <a:pt x="12331" y="22308"/>
                      <a:pt x="12347" y="22304"/>
                      <a:pt x="12365" y="22296"/>
                    </a:cubicBezTo>
                    <a:cubicBezTo>
                      <a:pt x="12369" y="22295"/>
                      <a:pt x="12373" y="22294"/>
                      <a:pt x="12376" y="22294"/>
                    </a:cubicBezTo>
                    <a:cubicBezTo>
                      <a:pt x="12432" y="22294"/>
                      <a:pt x="12413" y="22444"/>
                      <a:pt x="12385" y="22444"/>
                    </a:cubicBezTo>
                    <a:cubicBezTo>
                      <a:pt x="12348" y="22444"/>
                      <a:pt x="12278" y="22343"/>
                      <a:pt x="12221" y="22343"/>
                    </a:cubicBezTo>
                    <a:cubicBezTo>
                      <a:pt x="12216" y="22343"/>
                      <a:pt x="12211" y="22344"/>
                      <a:pt x="12207" y="22345"/>
                    </a:cubicBezTo>
                    <a:cubicBezTo>
                      <a:pt x="12147" y="22355"/>
                      <a:pt x="12137" y="22415"/>
                      <a:pt x="12098" y="22534"/>
                    </a:cubicBezTo>
                    <a:cubicBezTo>
                      <a:pt x="12084" y="22567"/>
                      <a:pt x="12069" y="22576"/>
                      <a:pt x="12054" y="22576"/>
                    </a:cubicBezTo>
                    <a:cubicBezTo>
                      <a:pt x="12036" y="22576"/>
                      <a:pt x="12017" y="22564"/>
                      <a:pt x="11999" y="22564"/>
                    </a:cubicBezTo>
                    <a:cubicBezTo>
                      <a:pt x="11978" y="22564"/>
                      <a:pt x="11958" y="22580"/>
                      <a:pt x="11939" y="22653"/>
                    </a:cubicBezTo>
                    <a:cubicBezTo>
                      <a:pt x="11916" y="22739"/>
                      <a:pt x="11960" y="22769"/>
                      <a:pt x="12019" y="22769"/>
                    </a:cubicBezTo>
                    <a:cubicBezTo>
                      <a:pt x="12090" y="22769"/>
                      <a:pt x="12184" y="22726"/>
                      <a:pt x="12217" y="22682"/>
                    </a:cubicBezTo>
                    <a:cubicBezTo>
                      <a:pt x="12241" y="22643"/>
                      <a:pt x="12229" y="22640"/>
                      <a:pt x="12223" y="22640"/>
                    </a:cubicBezTo>
                    <a:cubicBezTo>
                      <a:pt x="12222" y="22640"/>
                      <a:pt x="12221" y="22640"/>
                      <a:pt x="12221" y="22640"/>
                    </a:cubicBezTo>
                    <a:cubicBezTo>
                      <a:pt x="12218" y="22640"/>
                      <a:pt x="12224" y="22639"/>
                      <a:pt x="12266" y="22613"/>
                    </a:cubicBezTo>
                    <a:cubicBezTo>
                      <a:pt x="12282" y="22604"/>
                      <a:pt x="12294" y="22599"/>
                      <a:pt x="12302" y="22599"/>
                    </a:cubicBezTo>
                    <a:cubicBezTo>
                      <a:pt x="12349" y="22599"/>
                      <a:pt x="12306" y="22721"/>
                      <a:pt x="12256" y="22821"/>
                    </a:cubicBezTo>
                    <a:cubicBezTo>
                      <a:pt x="12214" y="22913"/>
                      <a:pt x="12192" y="22970"/>
                      <a:pt x="12214" y="22970"/>
                    </a:cubicBezTo>
                    <a:cubicBezTo>
                      <a:pt x="12224" y="22970"/>
                      <a:pt x="12240" y="22960"/>
                      <a:pt x="12266" y="22940"/>
                    </a:cubicBezTo>
                    <a:cubicBezTo>
                      <a:pt x="12345" y="22871"/>
                      <a:pt x="12316" y="22772"/>
                      <a:pt x="12355" y="22682"/>
                    </a:cubicBezTo>
                    <a:cubicBezTo>
                      <a:pt x="12364" y="22653"/>
                      <a:pt x="12378" y="22641"/>
                      <a:pt x="12392" y="22641"/>
                    </a:cubicBezTo>
                    <a:cubicBezTo>
                      <a:pt x="12427" y="22641"/>
                      <a:pt x="12470" y="22706"/>
                      <a:pt x="12484" y="22762"/>
                    </a:cubicBezTo>
                    <a:cubicBezTo>
                      <a:pt x="12504" y="22841"/>
                      <a:pt x="12435" y="22772"/>
                      <a:pt x="12375" y="22881"/>
                    </a:cubicBezTo>
                    <a:cubicBezTo>
                      <a:pt x="12330" y="22951"/>
                      <a:pt x="12269" y="23055"/>
                      <a:pt x="12298" y="23055"/>
                    </a:cubicBezTo>
                    <a:cubicBezTo>
                      <a:pt x="12314" y="23055"/>
                      <a:pt x="12357" y="23024"/>
                      <a:pt x="12445" y="22940"/>
                    </a:cubicBezTo>
                    <a:cubicBezTo>
                      <a:pt x="12514" y="22881"/>
                      <a:pt x="12504" y="22831"/>
                      <a:pt x="12534" y="22811"/>
                    </a:cubicBezTo>
                    <a:cubicBezTo>
                      <a:pt x="12535" y="22811"/>
                      <a:pt x="12537" y="22810"/>
                      <a:pt x="12538" y="22810"/>
                    </a:cubicBezTo>
                    <a:cubicBezTo>
                      <a:pt x="12560" y="22810"/>
                      <a:pt x="12602" y="22873"/>
                      <a:pt x="12583" y="22901"/>
                    </a:cubicBezTo>
                    <a:cubicBezTo>
                      <a:pt x="12554" y="22930"/>
                      <a:pt x="12544" y="22930"/>
                      <a:pt x="12494" y="22970"/>
                    </a:cubicBezTo>
                    <a:cubicBezTo>
                      <a:pt x="12445" y="23020"/>
                      <a:pt x="12415" y="23010"/>
                      <a:pt x="12326" y="23089"/>
                    </a:cubicBezTo>
                    <a:cubicBezTo>
                      <a:pt x="12289" y="23126"/>
                      <a:pt x="12262" y="23139"/>
                      <a:pt x="12236" y="23139"/>
                    </a:cubicBezTo>
                    <a:cubicBezTo>
                      <a:pt x="12198" y="23139"/>
                      <a:pt x="12162" y="23112"/>
                      <a:pt x="12098" y="23089"/>
                    </a:cubicBezTo>
                    <a:cubicBezTo>
                      <a:pt x="12083" y="23083"/>
                      <a:pt x="12074" y="23081"/>
                      <a:pt x="12069" y="23081"/>
                    </a:cubicBezTo>
                    <a:cubicBezTo>
                      <a:pt x="12041" y="23081"/>
                      <a:pt x="12153" y="23169"/>
                      <a:pt x="12127" y="23228"/>
                    </a:cubicBezTo>
                    <a:cubicBezTo>
                      <a:pt x="12118" y="23246"/>
                      <a:pt x="12092" y="23252"/>
                      <a:pt x="12061" y="23252"/>
                    </a:cubicBezTo>
                    <a:cubicBezTo>
                      <a:pt x="11986" y="23252"/>
                      <a:pt x="11879" y="23218"/>
                      <a:pt x="11879" y="23218"/>
                    </a:cubicBezTo>
                    <a:cubicBezTo>
                      <a:pt x="11879" y="23218"/>
                      <a:pt x="11840" y="23277"/>
                      <a:pt x="11869" y="23287"/>
                    </a:cubicBezTo>
                    <a:cubicBezTo>
                      <a:pt x="11876" y="23287"/>
                      <a:pt x="11885" y="23285"/>
                      <a:pt x="11894" y="23285"/>
                    </a:cubicBezTo>
                    <a:cubicBezTo>
                      <a:pt x="11914" y="23285"/>
                      <a:pt x="11936" y="23294"/>
                      <a:pt x="11949" y="23347"/>
                    </a:cubicBezTo>
                    <a:cubicBezTo>
                      <a:pt x="11957" y="23379"/>
                      <a:pt x="11949" y="23388"/>
                      <a:pt x="11931" y="23388"/>
                    </a:cubicBezTo>
                    <a:cubicBezTo>
                      <a:pt x="11904" y="23388"/>
                      <a:pt x="11854" y="23367"/>
                      <a:pt x="11800" y="23367"/>
                    </a:cubicBezTo>
                    <a:cubicBezTo>
                      <a:pt x="11701" y="23367"/>
                      <a:pt x="11741" y="23377"/>
                      <a:pt x="11731" y="23456"/>
                    </a:cubicBezTo>
                    <a:cubicBezTo>
                      <a:pt x="11727" y="23485"/>
                      <a:pt x="11734" y="23493"/>
                      <a:pt x="11748" y="23493"/>
                    </a:cubicBezTo>
                    <a:cubicBezTo>
                      <a:pt x="11763" y="23493"/>
                      <a:pt x="11787" y="23484"/>
                      <a:pt x="11813" y="23484"/>
                    </a:cubicBezTo>
                    <a:cubicBezTo>
                      <a:pt x="11828" y="23484"/>
                      <a:pt x="11844" y="23487"/>
                      <a:pt x="11860" y="23496"/>
                    </a:cubicBezTo>
                    <a:cubicBezTo>
                      <a:pt x="11939" y="23545"/>
                      <a:pt x="11810" y="23535"/>
                      <a:pt x="11810" y="23644"/>
                    </a:cubicBezTo>
                    <a:cubicBezTo>
                      <a:pt x="11810" y="23694"/>
                      <a:pt x="11824" y="23713"/>
                      <a:pt x="11844" y="23713"/>
                    </a:cubicBezTo>
                    <a:cubicBezTo>
                      <a:pt x="11867" y="23713"/>
                      <a:pt x="11898" y="23686"/>
                      <a:pt x="11919" y="23654"/>
                    </a:cubicBezTo>
                    <a:cubicBezTo>
                      <a:pt x="11969" y="23595"/>
                      <a:pt x="12008" y="23585"/>
                      <a:pt x="12038" y="23515"/>
                    </a:cubicBezTo>
                    <a:cubicBezTo>
                      <a:pt x="12066" y="23451"/>
                      <a:pt x="12076" y="23395"/>
                      <a:pt x="12117" y="23395"/>
                    </a:cubicBezTo>
                    <a:cubicBezTo>
                      <a:pt x="12120" y="23395"/>
                      <a:pt x="12124" y="23396"/>
                      <a:pt x="12127" y="23396"/>
                    </a:cubicBezTo>
                    <a:cubicBezTo>
                      <a:pt x="12177" y="23406"/>
                      <a:pt x="12167" y="23436"/>
                      <a:pt x="12117" y="23555"/>
                    </a:cubicBezTo>
                    <a:cubicBezTo>
                      <a:pt x="12078" y="23664"/>
                      <a:pt x="12068" y="23624"/>
                      <a:pt x="12107" y="23684"/>
                    </a:cubicBezTo>
                    <a:cubicBezTo>
                      <a:pt x="12114" y="23696"/>
                      <a:pt x="12121" y="23701"/>
                      <a:pt x="12127" y="23701"/>
                    </a:cubicBezTo>
                    <a:cubicBezTo>
                      <a:pt x="12157" y="23701"/>
                      <a:pt x="12179" y="23584"/>
                      <a:pt x="12187" y="23535"/>
                    </a:cubicBezTo>
                    <a:cubicBezTo>
                      <a:pt x="12197" y="23476"/>
                      <a:pt x="12246" y="23496"/>
                      <a:pt x="12326" y="23446"/>
                    </a:cubicBezTo>
                    <a:cubicBezTo>
                      <a:pt x="12335" y="23440"/>
                      <a:pt x="12342" y="23438"/>
                      <a:pt x="12348" y="23438"/>
                    </a:cubicBezTo>
                    <a:cubicBezTo>
                      <a:pt x="12382" y="23438"/>
                      <a:pt x="12345" y="23535"/>
                      <a:pt x="12345" y="23595"/>
                    </a:cubicBezTo>
                    <a:cubicBezTo>
                      <a:pt x="12345" y="23654"/>
                      <a:pt x="12335" y="23634"/>
                      <a:pt x="12316" y="23733"/>
                    </a:cubicBezTo>
                    <a:cubicBezTo>
                      <a:pt x="12310" y="23761"/>
                      <a:pt x="12311" y="23773"/>
                      <a:pt x="12316" y="23773"/>
                    </a:cubicBezTo>
                    <a:cubicBezTo>
                      <a:pt x="12328" y="23773"/>
                      <a:pt x="12369" y="23696"/>
                      <a:pt x="12405" y="23624"/>
                    </a:cubicBezTo>
                    <a:cubicBezTo>
                      <a:pt x="12431" y="23576"/>
                      <a:pt x="12438" y="23563"/>
                      <a:pt x="12449" y="23563"/>
                    </a:cubicBezTo>
                    <a:cubicBezTo>
                      <a:pt x="12462" y="23563"/>
                      <a:pt x="12481" y="23585"/>
                      <a:pt x="12554" y="23585"/>
                    </a:cubicBezTo>
                    <a:cubicBezTo>
                      <a:pt x="12567" y="23584"/>
                      <a:pt x="12577" y="23583"/>
                      <a:pt x="12585" y="23583"/>
                    </a:cubicBezTo>
                    <a:cubicBezTo>
                      <a:pt x="12659" y="23583"/>
                      <a:pt x="12557" y="23623"/>
                      <a:pt x="12494" y="23694"/>
                    </a:cubicBezTo>
                    <a:cubicBezTo>
                      <a:pt x="12440" y="23755"/>
                      <a:pt x="12446" y="23769"/>
                      <a:pt x="12477" y="23769"/>
                    </a:cubicBezTo>
                    <a:cubicBezTo>
                      <a:pt x="12492" y="23769"/>
                      <a:pt x="12512" y="23766"/>
                      <a:pt x="12534" y="23763"/>
                    </a:cubicBezTo>
                    <a:cubicBezTo>
                      <a:pt x="12603" y="23753"/>
                      <a:pt x="12534" y="23763"/>
                      <a:pt x="12653" y="23724"/>
                    </a:cubicBezTo>
                    <a:cubicBezTo>
                      <a:pt x="12661" y="23721"/>
                      <a:pt x="12668" y="23720"/>
                      <a:pt x="12675" y="23720"/>
                    </a:cubicBezTo>
                    <a:cubicBezTo>
                      <a:pt x="12750" y="23720"/>
                      <a:pt x="12683" y="23872"/>
                      <a:pt x="12683" y="23872"/>
                    </a:cubicBezTo>
                    <a:cubicBezTo>
                      <a:pt x="12683" y="23872"/>
                      <a:pt x="12632" y="23916"/>
                      <a:pt x="12567" y="23916"/>
                    </a:cubicBezTo>
                    <a:cubicBezTo>
                      <a:pt x="12556" y="23916"/>
                      <a:pt x="12545" y="23915"/>
                      <a:pt x="12534" y="23912"/>
                    </a:cubicBezTo>
                    <a:cubicBezTo>
                      <a:pt x="12476" y="23895"/>
                      <a:pt x="12473" y="23823"/>
                      <a:pt x="12428" y="23823"/>
                    </a:cubicBezTo>
                    <a:cubicBezTo>
                      <a:pt x="12419" y="23823"/>
                      <a:pt x="12408" y="23826"/>
                      <a:pt x="12395" y="23833"/>
                    </a:cubicBezTo>
                    <a:cubicBezTo>
                      <a:pt x="12306" y="23872"/>
                      <a:pt x="12316" y="23892"/>
                      <a:pt x="12296" y="23922"/>
                    </a:cubicBezTo>
                    <a:cubicBezTo>
                      <a:pt x="12291" y="23927"/>
                      <a:pt x="12287" y="23928"/>
                      <a:pt x="12284" y="23928"/>
                    </a:cubicBezTo>
                    <a:cubicBezTo>
                      <a:pt x="12280" y="23928"/>
                      <a:pt x="12277" y="23927"/>
                      <a:pt x="12272" y="23927"/>
                    </a:cubicBezTo>
                    <a:cubicBezTo>
                      <a:pt x="12264" y="23927"/>
                      <a:pt x="12251" y="23932"/>
                      <a:pt x="12226" y="23962"/>
                    </a:cubicBezTo>
                    <a:cubicBezTo>
                      <a:pt x="12206" y="23986"/>
                      <a:pt x="12194" y="23997"/>
                      <a:pt x="12185" y="23997"/>
                    </a:cubicBezTo>
                    <a:cubicBezTo>
                      <a:pt x="12172" y="23997"/>
                      <a:pt x="12165" y="23973"/>
                      <a:pt x="12147" y="23932"/>
                    </a:cubicBezTo>
                    <a:cubicBezTo>
                      <a:pt x="12139" y="23913"/>
                      <a:pt x="12124" y="23906"/>
                      <a:pt x="12104" y="23906"/>
                    </a:cubicBezTo>
                    <a:cubicBezTo>
                      <a:pt x="12052" y="23906"/>
                      <a:pt x="11972" y="23957"/>
                      <a:pt x="11929" y="23971"/>
                    </a:cubicBezTo>
                    <a:cubicBezTo>
                      <a:pt x="11869" y="23991"/>
                      <a:pt x="12028" y="24071"/>
                      <a:pt x="12018" y="24100"/>
                    </a:cubicBezTo>
                    <a:cubicBezTo>
                      <a:pt x="12014" y="24114"/>
                      <a:pt x="12013" y="24119"/>
                      <a:pt x="12008" y="24119"/>
                    </a:cubicBezTo>
                    <a:cubicBezTo>
                      <a:pt x="12001" y="24119"/>
                      <a:pt x="11987" y="24111"/>
                      <a:pt x="11949" y="24100"/>
                    </a:cubicBezTo>
                    <a:cubicBezTo>
                      <a:pt x="11922" y="24096"/>
                      <a:pt x="11890" y="24091"/>
                      <a:pt x="11861" y="24091"/>
                    </a:cubicBezTo>
                    <a:cubicBezTo>
                      <a:pt x="11825" y="24091"/>
                      <a:pt x="11796" y="24098"/>
                      <a:pt x="11790" y="24120"/>
                    </a:cubicBezTo>
                    <a:cubicBezTo>
                      <a:pt x="11780" y="24150"/>
                      <a:pt x="11770" y="24190"/>
                      <a:pt x="11731" y="24219"/>
                    </a:cubicBezTo>
                    <a:cubicBezTo>
                      <a:pt x="11691" y="24249"/>
                      <a:pt x="11770" y="24338"/>
                      <a:pt x="11790" y="24348"/>
                    </a:cubicBezTo>
                    <a:cubicBezTo>
                      <a:pt x="11796" y="24352"/>
                      <a:pt x="11801" y="24354"/>
                      <a:pt x="11807" y="24354"/>
                    </a:cubicBezTo>
                    <a:cubicBezTo>
                      <a:pt x="11829" y="24354"/>
                      <a:pt x="11851" y="24321"/>
                      <a:pt x="11899" y="24249"/>
                    </a:cubicBezTo>
                    <a:cubicBezTo>
                      <a:pt x="11933" y="24204"/>
                      <a:pt x="11954" y="24188"/>
                      <a:pt x="11970" y="24188"/>
                    </a:cubicBezTo>
                    <a:cubicBezTo>
                      <a:pt x="11981" y="24188"/>
                      <a:pt x="11990" y="24197"/>
                      <a:pt x="11998" y="24209"/>
                    </a:cubicBezTo>
                    <a:cubicBezTo>
                      <a:pt x="12018" y="24249"/>
                      <a:pt x="11939" y="24279"/>
                      <a:pt x="11929" y="24309"/>
                    </a:cubicBezTo>
                    <a:cubicBezTo>
                      <a:pt x="11909" y="24338"/>
                      <a:pt x="11840" y="24437"/>
                      <a:pt x="11899" y="24477"/>
                    </a:cubicBezTo>
                    <a:cubicBezTo>
                      <a:pt x="11924" y="24497"/>
                      <a:pt x="11946" y="24507"/>
                      <a:pt x="11962" y="24507"/>
                    </a:cubicBezTo>
                    <a:cubicBezTo>
                      <a:pt x="11979" y="24507"/>
                      <a:pt x="11988" y="24497"/>
                      <a:pt x="11988" y="24477"/>
                    </a:cubicBezTo>
                    <a:cubicBezTo>
                      <a:pt x="11988" y="24445"/>
                      <a:pt x="12027" y="24374"/>
                      <a:pt x="12063" y="24374"/>
                    </a:cubicBezTo>
                    <a:cubicBezTo>
                      <a:pt x="12072" y="24374"/>
                      <a:pt x="12080" y="24378"/>
                      <a:pt x="12088" y="24388"/>
                    </a:cubicBezTo>
                    <a:cubicBezTo>
                      <a:pt x="12095" y="24397"/>
                      <a:pt x="12106" y="24401"/>
                      <a:pt x="12118" y="24401"/>
                    </a:cubicBezTo>
                    <a:cubicBezTo>
                      <a:pt x="12169" y="24401"/>
                      <a:pt x="12248" y="24331"/>
                      <a:pt x="12256" y="24299"/>
                    </a:cubicBezTo>
                    <a:cubicBezTo>
                      <a:pt x="12265" y="24253"/>
                      <a:pt x="12400" y="24157"/>
                      <a:pt x="12491" y="24157"/>
                    </a:cubicBezTo>
                    <a:cubicBezTo>
                      <a:pt x="12499" y="24157"/>
                      <a:pt x="12507" y="24158"/>
                      <a:pt x="12514" y="24160"/>
                    </a:cubicBezTo>
                    <a:cubicBezTo>
                      <a:pt x="12603" y="24180"/>
                      <a:pt x="12425" y="24279"/>
                      <a:pt x="12395" y="24338"/>
                    </a:cubicBezTo>
                    <a:cubicBezTo>
                      <a:pt x="12362" y="24379"/>
                      <a:pt x="12450" y="24460"/>
                      <a:pt x="12527" y="24460"/>
                    </a:cubicBezTo>
                    <a:cubicBezTo>
                      <a:pt x="12543" y="24460"/>
                      <a:pt x="12559" y="24456"/>
                      <a:pt x="12573" y="24447"/>
                    </a:cubicBezTo>
                    <a:cubicBezTo>
                      <a:pt x="12584" y="24440"/>
                      <a:pt x="12593" y="24436"/>
                      <a:pt x="12600" y="24436"/>
                    </a:cubicBezTo>
                    <a:cubicBezTo>
                      <a:pt x="12639" y="24436"/>
                      <a:pt x="12628" y="24536"/>
                      <a:pt x="12603" y="24586"/>
                    </a:cubicBezTo>
                    <a:cubicBezTo>
                      <a:pt x="12599" y="24598"/>
                      <a:pt x="12590" y="24602"/>
                      <a:pt x="12577" y="24602"/>
                    </a:cubicBezTo>
                    <a:cubicBezTo>
                      <a:pt x="12538" y="24602"/>
                      <a:pt x="12466" y="24554"/>
                      <a:pt x="12405" y="24547"/>
                    </a:cubicBezTo>
                    <a:cubicBezTo>
                      <a:pt x="12335" y="24537"/>
                      <a:pt x="12306" y="24428"/>
                      <a:pt x="12246" y="24428"/>
                    </a:cubicBezTo>
                    <a:cubicBezTo>
                      <a:pt x="12244" y="24427"/>
                      <a:pt x="12242" y="24427"/>
                      <a:pt x="12240" y="24427"/>
                    </a:cubicBezTo>
                    <a:cubicBezTo>
                      <a:pt x="12200" y="24427"/>
                      <a:pt x="12236" y="24531"/>
                      <a:pt x="12236" y="24626"/>
                    </a:cubicBezTo>
                    <a:cubicBezTo>
                      <a:pt x="12236" y="24669"/>
                      <a:pt x="12210" y="24682"/>
                      <a:pt x="12172" y="24682"/>
                    </a:cubicBezTo>
                    <a:cubicBezTo>
                      <a:pt x="12124" y="24682"/>
                      <a:pt x="12058" y="24661"/>
                      <a:pt x="12008" y="24656"/>
                    </a:cubicBezTo>
                    <a:cubicBezTo>
                      <a:pt x="11926" y="24647"/>
                      <a:pt x="11878" y="24599"/>
                      <a:pt x="11808" y="24599"/>
                    </a:cubicBezTo>
                    <a:cubicBezTo>
                      <a:pt x="11793" y="24599"/>
                      <a:pt x="11778" y="24601"/>
                      <a:pt x="11760" y="24606"/>
                    </a:cubicBezTo>
                    <a:cubicBezTo>
                      <a:pt x="11651" y="24626"/>
                      <a:pt x="11542" y="24775"/>
                      <a:pt x="11622" y="24775"/>
                    </a:cubicBezTo>
                    <a:cubicBezTo>
                      <a:pt x="11701" y="24784"/>
                      <a:pt x="11830" y="24834"/>
                      <a:pt x="11810" y="24943"/>
                    </a:cubicBezTo>
                    <a:cubicBezTo>
                      <a:pt x="11804" y="24963"/>
                      <a:pt x="11804" y="24971"/>
                      <a:pt x="11807" y="24971"/>
                    </a:cubicBezTo>
                    <a:cubicBezTo>
                      <a:pt x="11817" y="24971"/>
                      <a:pt x="11873" y="24868"/>
                      <a:pt x="11915" y="24868"/>
                    </a:cubicBezTo>
                    <a:cubicBezTo>
                      <a:pt x="11924" y="24868"/>
                      <a:pt x="11932" y="24872"/>
                      <a:pt x="11939" y="24884"/>
                    </a:cubicBezTo>
                    <a:cubicBezTo>
                      <a:pt x="11987" y="24951"/>
                      <a:pt x="11942" y="25112"/>
                      <a:pt x="12039" y="25112"/>
                    </a:cubicBezTo>
                    <a:cubicBezTo>
                      <a:pt x="12042" y="25112"/>
                      <a:pt x="12045" y="25112"/>
                      <a:pt x="12048" y="25112"/>
                    </a:cubicBezTo>
                    <a:cubicBezTo>
                      <a:pt x="12147" y="25102"/>
                      <a:pt x="12177" y="25062"/>
                      <a:pt x="12207" y="24953"/>
                    </a:cubicBezTo>
                    <a:cubicBezTo>
                      <a:pt x="12213" y="24936"/>
                      <a:pt x="12220" y="24928"/>
                      <a:pt x="12227" y="24928"/>
                    </a:cubicBezTo>
                    <a:cubicBezTo>
                      <a:pt x="12264" y="24928"/>
                      <a:pt x="12307" y="25134"/>
                      <a:pt x="12316" y="25201"/>
                    </a:cubicBezTo>
                    <a:cubicBezTo>
                      <a:pt x="12316" y="25215"/>
                      <a:pt x="12319" y="25221"/>
                      <a:pt x="12325" y="25221"/>
                    </a:cubicBezTo>
                    <a:cubicBezTo>
                      <a:pt x="12352" y="25221"/>
                      <a:pt x="12432" y="25090"/>
                      <a:pt x="12464" y="25032"/>
                    </a:cubicBezTo>
                    <a:cubicBezTo>
                      <a:pt x="12470" y="25024"/>
                      <a:pt x="12480" y="25020"/>
                      <a:pt x="12493" y="25020"/>
                    </a:cubicBezTo>
                    <a:cubicBezTo>
                      <a:pt x="12524" y="25020"/>
                      <a:pt x="12571" y="25041"/>
                      <a:pt x="12613" y="25062"/>
                    </a:cubicBezTo>
                    <a:cubicBezTo>
                      <a:pt x="12534" y="25112"/>
                      <a:pt x="12643" y="25270"/>
                      <a:pt x="12702" y="25290"/>
                    </a:cubicBezTo>
                    <a:cubicBezTo>
                      <a:pt x="12708" y="25292"/>
                      <a:pt x="12713" y="25293"/>
                      <a:pt x="12718" y="25293"/>
                    </a:cubicBezTo>
                    <a:cubicBezTo>
                      <a:pt x="12765" y="25293"/>
                      <a:pt x="12820" y="25220"/>
                      <a:pt x="12891" y="25132"/>
                    </a:cubicBezTo>
                    <a:lnTo>
                      <a:pt x="13119" y="25141"/>
                    </a:lnTo>
                    <a:lnTo>
                      <a:pt x="13109" y="25141"/>
                    </a:lnTo>
                    <a:cubicBezTo>
                      <a:pt x="13069" y="25201"/>
                      <a:pt x="13000" y="25469"/>
                      <a:pt x="13129" y="25538"/>
                    </a:cubicBezTo>
                    <a:cubicBezTo>
                      <a:pt x="13139" y="25548"/>
                      <a:pt x="13139" y="25548"/>
                      <a:pt x="13149" y="25548"/>
                    </a:cubicBezTo>
                    <a:cubicBezTo>
                      <a:pt x="13109" y="25588"/>
                      <a:pt x="13059" y="25657"/>
                      <a:pt x="13010" y="25756"/>
                    </a:cubicBezTo>
                    <a:cubicBezTo>
                      <a:pt x="12975" y="25751"/>
                      <a:pt x="12938" y="25746"/>
                      <a:pt x="12896" y="25746"/>
                    </a:cubicBezTo>
                    <a:cubicBezTo>
                      <a:pt x="12854" y="25746"/>
                      <a:pt x="12806" y="25751"/>
                      <a:pt x="12752" y="25766"/>
                    </a:cubicBezTo>
                    <a:cubicBezTo>
                      <a:pt x="12514" y="25806"/>
                      <a:pt x="12236" y="25945"/>
                      <a:pt x="12415" y="25964"/>
                    </a:cubicBezTo>
                    <a:cubicBezTo>
                      <a:pt x="12593" y="25974"/>
                      <a:pt x="12821" y="26083"/>
                      <a:pt x="12762" y="26302"/>
                    </a:cubicBezTo>
                    <a:cubicBezTo>
                      <a:pt x="12735" y="26408"/>
                      <a:pt x="12809" y="26414"/>
                      <a:pt x="12902" y="26414"/>
                    </a:cubicBezTo>
                    <a:cubicBezTo>
                      <a:pt x="12915" y="26414"/>
                      <a:pt x="12928" y="26414"/>
                      <a:pt x="12942" y="26414"/>
                    </a:cubicBezTo>
                    <a:cubicBezTo>
                      <a:pt x="13013" y="26414"/>
                      <a:pt x="13088" y="26418"/>
                      <a:pt x="13139" y="26460"/>
                    </a:cubicBezTo>
                    <a:cubicBezTo>
                      <a:pt x="13010" y="26490"/>
                      <a:pt x="12970" y="26658"/>
                      <a:pt x="12871" y="26956"/>
                    </a:cubicBezTo>
                    <a:cubicBezTo>
                      <a:pt x="12842" y="27048"/>
                      <a:pt x="12808" y="27072"/>
                      <a:pt x="12770" y="27072"/>
                    </a:cubicBezTo>
                    <a:cubicBezTo>
                      <a:pt x="12727" y="27072"/>
                      <a:pt x="12681" y="27041"/>
                      <a:pt x="12635" y="27041"/>
                    </a:cubicBezTo>
                    <a:cubicBezTo>
                      <a:pt x="12582" y="27041"/>
                      <a:pt x="12529" y="27083"/>
                      <a:pt x="12484" y="27263"/>
                    </a:cubicBezTo>
                    <a:cubicBezTo>
                      <a:pt x="12430" y="27483"/>
                      <a:pt x="12535" y="27561"/>
                      <a:pt x="12678" y="27561"/>
                    </a:cubicBezTo>
                    <a:cubicBezTo>
                      <a:pt x="12852" y="27561"/>
                      <a:pt x="13082" y="27447"/>
                      <a:pt x="13158" y="27333"/>
                    </a:cubicBezTo>
                    <a:cubicBezTo>
                      <a:pt x="13297" y="27134"/>
                      <a:pt x="13049" y="27303"/>
                      <a:pt x="13287" y="27154"/>
                    </a:cubicBezTo>
                    <a:cubicBezTo>
                      <a:pt x="13326" y="27131"/>
                      <a:pt x="13355" y="27121"/>
                      <a:pt x="13377" y="27121"/>
                    </a:cubicBezTo>
                    <a:cubicBezTo>
                      <a:pt x="13498" y="27121"/>
                      <a:pt x="13393" y="27431"/>
                      <a:pt x="13268" y="27700"/>
                    </a:cubicBezTo>
                    <a:cubicBezTo>
                      <a:pt x="13161" y="27926"/>
                      <a:pt x="13106" y="28072"/>
                      <a:pt x="13158" y="28072"/>
                    </a:cubicBezTo>
                    <a:cubicBezTo>
                      <a:pt x="13179" y="28072"/>
                      <a:pt x="13218" y="28048"/>
                      <a:pt x="13277" y="27997"/>
                    </a:cubicBezTo>
                    <a:cubicBezTo>
                      <a:pt x="13496" y="27819"/>
                      <a:pt x="13406" y="27571"/>
                      <a:pt x="13506" y="27323"/>
                    </a:cubicBezTo>
                    <a:cubicBezTo>
                      <a:pt x="13532" y="27253"/>
                      <a:pt x="13567" y="27224"/>
                      <a:pt x="13604" y="27224"/>
                    </a:cubicBezTo>
                    <a:cubicBezTo>
                      <a:pt x="13693" y="27224"/>
                      <a:pt x="13795" y="27387"/>
                      <a:pt x="13823" y="27541"/>
                    </a:cubicBezTo>
                    <a:cubicBezTo>
                      <a:pt x="13872" y="27749"/>
                      <a:pt x="13714" y="27571"/>
                      <a:pt x="13555" y="27838"/>
                    </a:cubicBezTo>
                    <a:cubicBezTo>
                      <a:pt x="13446" y="28030"/>
                      <a:pt x="13301" y="28296"/>
                      <a:pt x="13376" y="28296"/>
                    </a:cubicBezTo>
                    <a:cubicBezTo>
                      <a:pt x="13417" y="28296"/>
                      <a:pt x="13525" y="28215"/>
                      <a:pt x="13743" y="27997"/>
                    </a:cubicBezTo>
                    <a:cubicBezTo>
                      <a:pt x="13892" y="27848"/>
                      <a:pt x="13872" y="27719"/>
                      <a:pt x="13942" y="27680"/>
                    </a:cubicBezTo>
                    <a:cubicBezTo>
                      <a:pt x="13949" y="27676"/>
                      <a:pt x="13956" y="27674"/>
                      <a:pt x="13963" y="27674"/>
                    </a:cubicBezTo>
                    <a:cubicBezTo>
                      <a:pt x="14033" y="27674"/>
                      <a:pt x="14123" y="27826"/>
                      <a:pt x="14061" y="27898"/>
                    </a:cubicBezTo>
                    <a:cubicBezTo>
                      <a:pt x="13991" y="27977"/>
                      <a:pt x="13962" y="27967"/>
                      <a:pt x="13843" y="28086"/>
                    </a:cubicBezTo>
                    <a:cubicBezTo>
                      <a:pt x="13724" y="28205"/>
                      <a:pt x="13664" y="28176"/>
                      <a:pt x="13446" y="28394"/>
                    </a:cubicBezTo>
                    <a:cubicBezTo>
                      <a:pt x="13358" y="28482"/>
                      <a:pt x="13292" y="28514"/>
                      <a:pt x="13229" y="28514"/>
                    </a:cubicBezTo>
                    <a:cubicBezTo>
                      <a:pt x="13131" y="28514"/>
                      <a:pt x="13043" y="28435"/>
                      <a:pt x="12891" y="28374"/>
                    </a:cubicBezTo>
                    <a:cubicBezTo>
                      <a:pt x="12855" y="28360"/>
                      <a:pt x="12832" y="28354"/>
                      <a:pt x="12819" y="28354"/>
                    </a:cubicBezTo>
                    <a:cubicBezTo>
                      <a:pt x="12733" y="28354"/>
                      <a:pt x="13019" y="28595"/>
                      <a:pt x="12950" y="28741"/>
                    </a:cubicBezTo>
                    <a:cubicBezTo>
                      <a:pt x="12927" y="28788"/>
                      <a:pt x="12864" y="28804"/>
                      <a:pt x="12787" y="28804"/>
                    </a:cubicBezTo>
                    <a:cubicBezTo>
                      <a:pt x="12606" y="28804"/>
                      <a:pt x="12345" y="28711"/>
                      <a:pt x="12345" y="28711"/>
                    </a:cubicBezTo>
                    <a:cubicBezTo>
                      <a:pt x="12345" y="28711"/>
                      <a:pt x="12246" y="28880"/>
                      <a:pt x="12306" y="28889"/>
                    </a:cubicBezTo>
                    <a:cubicBezTo>
                      <a:pt x="12365" y="28899"/>
                      <a:pt x="12464" y="28860"/>
                      <a:pt x="12514" y="29058"/>
                    </a:cubicBezTo>
                    <a:cubicBezTo>
                      <a:pt x="12529" y="29134"/>
                      <a:pt x="12512" y="29158"/>
                      <a:pt x="12473" y="29158"/>
                    </a:cubicBezTo>
                    <a:cubicBezTo>
                      <a:pt x="12409" y="29158"/>
                      <a:pt x="12287" y="29098"/>
                      <a:pt x="12147" y="29098"/>
                    </a:cubicBezTo>
                    <a:cubicBezTo>
                      <a:pt x="11909" y="29098"/>
                      <a:pt x="11998" y="29127"/>
                      <a:pt x="11969" y="29326"/>
                    </a:cubicBezTo>
                    <a:cubicBezTo>
                      <a:pt x="11957" y="29401"/>
                      <a:pt x="11979" y="29419"/>
                      <a:pt x="12019" y="29419"/>
                    </a:cubicBezTo>
                    <a:cubicBezTo>
                      <a:pt x="12057" y="29419"/>
                      <a:pt x="12110" y="29404"/>
                      <a:pt x="12168" y="29404"/>
                    </a:cubicBezTo>
                    <a:cubicBezTo>
                      <a:pt x="12213" y="29404"/>
                      <a:pt x="12260" y="29413"/>
                      <a:pt x="12306" y="29445"/>
                    </a:cubicBezTo>
                    <a:cubicBezTo>
                      <a:pt x="12474" y="29564"/>
                      <a:pt x="12177" y="29544"/>
                      <a:pt x="12177" y="29831"/>
                    </a:cubicBezTo>
                    <a:cubicBezTo>
                      <a:pt x="12172" y="29958"/>
                      <a:pt x="12205" y="30006"/>
                      <a:pt x="12252" y="30006"/>
                    </a:cubicBezTo>
                    <a:cubicBezTo>
                      <a:pt x="12308" y="30006"/>
                      <a:pt x="12385" y="29938"/>
                      <a:pt x="12445" y="29851"/>
                    </a:cubicBezTo>
                    <a:cubicBezTo>
                      <a:pt x="12564" y="29693"/>
                      <a:pt x="12653" y="29663"/>
                      <a:pt x="12732" y="29484"/>
                    </a:cubicBezTo>
                    <a:cubicBezTo>
                      <a:pt x="12796" y="29330"/>
                      <a:pt x="12818" y="29183"/>
                      <a:pt x="12921" y="29183"/>
                    </a:cubicBezTo>
                    <a:cubicBezTo>
                      <a:pt x="12930" y="29183"/>
                      <a:pt x="12940" y="29184"/>
                      <a:pt x="12950" y="29187"/>
                    </a:cubicBezTo>
                    <a:cubicBezTo>
                      <a:pt x="13079" y="29217"/>
                      <a:pt x="13039" y="29286"/>
                      <a:pt x="12930" y="29584"/>
                    </a:cubicBezTo>
                    <a:cubicBezTo>
                      <a:pt x="12821" y="29881"/>
                      <a:pt x="12811" y="29772"/>
                      <a:pt x="12911" y="29931"/>
                    </a:cubicBezTo>
                    <a:cubicBezTo>
                      <a:pt x="12926" y="29959"/>
                      <a:pt x="12940" y="29971"/>
                      <a:pt x="12954" y="29971"/>
                    </a:cubicBezTo>
                    <a:cubicBezTo>
                      <a:pt x="13022" y="29971"/>
                      <a:pt x="13074" y="29676"/>
                      <a:pt x="13099" y="29544"/>
                    </a:cubicBezTo>
                    <a:cubicBezTo>
                      <a:pt x="13129" y="29385"/>
                      <a:pt x="13258" y="29425"/>
                      <a:pt x="13426" y="29316"/>
                    </a:cubicBezTo>
                    <a:cubicBezTo>
                      <a:pt x="13451" y="29300"/>
                      <a:pt x="13469" y="29293"/>
                      <a:pt x="13484" y="29293"/>
                    </a:cubicBezTo>
                    <a:cubicBezTo>
                      <a:pt x="13568" y="29293"/>
                      <a:pt x="13496" y="29540"/>
                      <a:pt x="13496" y="29693"/>
                    </a:cubicBezTo>
                    <a:cubicBezTo>
                      <a:pt x="13496" y="29861"/>
                      <a:pt x="13466" y="29792"/>
                      <a:pt x="13406" y="30050"/>
                    </a:cubicBezTo>
                    <a:cubicBezTo>
                      <a:pt x="13392" y="30122"/>
                      <a:pt x="13395" y="30152"/>
                      <a:pt x="13409" y="30152"/>
                    </a:cubicBezTo>
                    <a:cubicBezTo>
                      <a:pt x="13444" y="30152"/>
                      <a:pt x="13552" y="29954"/>
                      <a:pt x="13644" y="29762"/>
                    </a:cubicBezTo>
                    <a:cubicBezTo>
                      <a:pt x="13694" y="29645"/>
                      <a:pt x="13709" y="29613"/>
                      <a:pt x="13734" y="29613"/>
                    </a:cubicBezTo>
                    <a:cubicBezTo>
                      <a:pt x="13764" y="29613"/>
                      <a:pt x="13809" y="29664"/>
                      <a:pt x="13957" y="29664"/>
                    </a:cubicBezTo>
                    <a:cubicBezTo>
                      <a:pt x="13971" y="29664"/>
                      <a:pt x="13986" y="29664"/>
                      <a:pt x="14001" y="29663"/>
                    </a:cubicBezTo>
                    <a:cubicBezTo>
                      <a:pt x="14036" y="29660"/>
                      <a:pt x="14063" y="29658"/>
                      <a:pt x="14084" y="29658"/>
                    </a:cubicBezTo>
                    <a:cubicBezTo>
                      <a:pt x="14255" y="29658"/>
                      <a:pt x="14002" y="29766"/>
                      <a:pt x="13843" y="29960"/>
                    </a:cubicBezTo>
                    <a:cubicBezTo>
                      <a:pt x="13721" y="30109"/>
                      <a:pt x="13733" y="30147"/>
                      <a:pt x="13806" y="30147"/>
                    </a:cubicBezTo>
                    <a:cubicBezTo>
                      <a:pt x="13840" y="30147"/>
                      <a:pt x="13888" y="30138"/>
                      <a:pt x="13942" y="30129"/>
                    </a:cubicBezTo>
                    <a:cubicBezTo>
                      <a:pt x="14110" y="30099"/>
                      <a:pt x="13952" y="30129"/>
                      <a:pt x="14239" y="30040"/>
                    </a:cubicBezTo>
                    <a:cubicBezTo>
                      <a:pt x="14264" y="30032"/>
                      <a:pt x="14285" y="30028"/>
                      <a:pt x="14303" y="30028"/>
                    </a:cubicBezTo>
                    <a:cubicBezTo>
                      <a:pt x="14483" y="30028"/>
                      <a:pt x="14319" y="30406"/>
                      <a:pt x="14319" y="30406"/>
                    </a:cubicBezTo>
                    <a:cubicBezTo>
                      <a:pt x="14319" y="30406"/>
                      <a:pt x="14187" y="30516"/>
                      <a:pt x="14038" y="30516"/>
                    </a:cubicBezTo>
                    <a:cubicBezTo>
                      <a:pt x="14013" y="30516"/>
                      <a:pt x="13987" y="30513"/>
                      <a:pt x="13962" y="30506"/>
                    </a:cubicBezTo>
                    <a:cubicBezTo>
                      <a:pt x="13812" y="30464"/>
                      <a:pt x="13802" y="30284"/>
                      <a:pt x="13681" y="30284"/>
                    </a:cubicBezTo>
                    <a:cubicBezTo>
                      <a:pt x="13657" y="30284"/>
                      <a:pt x="13629" y="30291"/>
                      <a:pt x="13595" y="30307"/>
                    </a:cubicBezTo>
                    <a:cubicBezTo>
                      <a:pt x="13396" y="30406"/>
                      <a:pt x="13426" y="30466"/>
                      <a:pt x="13367" y="30525"/>
                    </a:cubicBezTo>
                    <a:cubicBezTo>
                      <a:pt x="13350" y="30542"/>
                      <a:pt x="13339" y="30545"/>
                      <a:pt x="13328" y="30545"/>
                    </a:cubicBezTo>
                    <a:cubicBezTo>
                      <a:pt x="13319" y="30545"/>
                      <a:pt x="13310" y="30543"/>
                      <a:pt x="13300" y="30543"/>
                    </a:cubicBezTo>
                    <a:cubicBezTo>
                      <a:pt x="13277" y="30543"/>
                      <a:pt x="13248" y="30555"/>
                      <a:pt x="13188" y="30635"/>
                    </a:cubicBezTo>
                    <a:cubicBezTo>
                      <a:pt x="13138" y="30705"/>
                      <a:pt x="13110" y="30737"/>
                      <a:pt x="13087" y="30737"/>
                    </a:cubicBezTo>
                    <a:cubicBezTo>
                      <a:pt x="13055" y="30737"/>
                      <a:pt x="13036" y="30675"/>
                      <a:pt x="12990" y="30565"/>
                    </a:cubicBezTo>
                    <a:cubicBezTo>
                      <a:pt x="12970" y="30515"/>
                      <a:pt x="12931" y="30496"/>
                      <a:pt x="12882" y="30496"/>
                    </a:cubicBezTo>
                    <a:cubicBezTo>
                      <a:pt x="12756" y="30496"/>
                      <a:pt x="12564" y="30619"/>
                      <a:pt x="12464" y="30654"/>
                    </a:cubicBezTo>
                    <a:cubicBezTo>
                      <a:pt x="12316" y="30714"/>
                      <a:pt x="12712" y="30912"/>
                      <a:pt x="12683" y="30991"/>
                    </a:cubicBezTo>
                    <a:cubicBezTo>
                      <a:pt x="12664" y="31029"/>
                      <a:pt x="12660" y="31042"/>
                      <a:pt x="12645" y="31042"/>
                    </a:cubicBezTo>
                    <a:cubicBezTo>
                      <a:pt x="12628" y="31042"/>
                      <a:pt x="12597" y="31027"/>
                      <a:pt x="12514" y="31011"/>
                    </a:cubicBezTo>
                    <a:cubicBezTo>
                      <a:pt x="12438" y="30997"/>
                      <a:pt x="12351" y="30985"/>
                      <a:pt x="12278" y="30985"/>
                    </a:cubicBezTo>
                    <a:cubicBezTo>
                      <a:pt x="12197" y="30985"/>
                      <a:pt x="12133" y="31000"/>
                      <a:pt x="12117" y="31041"/>
                    </a:cubicBezTo>
                    <a:cubicBezTo>
                      <a:pt x="12088" y="31120"/>
                      <a:pt x="12068" y="31239"/>
                      <a:pt x="11979" y="31309"/>
                    </a:cubicBezTo>
                    <a:cubicBezTo>
                      <a:pt x="11889" y="31378"/>
                      <a:pt x="12068" y="31616"/>
                      <a:pt x="12137" y="31646"/>
                    </a:cubicBezTo>
                    <a:cubicBezTo>
                      <a:pt x="12146" y="31650"/>
                      <a:pt x="12154" y="31652"/>
                      <a:pt x="12163" y="31652"/>
                    </a:cubicBezTo>
                    <a:cubicBezTo>
                      <a:pt x="12213" y="31652"/>
                      <a:pt x="12268" y="31575"/>
                      <a:pt x="12395" y="31388"/>
                    </a:cubicBezTo>
                    <a:cubicBezTo>
                      <a:pt x="12477" y="31268"/>
                      <a:pt x="12529" y="31226"/>
                      <a:pt x="12567" y="31226"/>
                    </a:cubicBezTo>
                    <a:cubicBezTo>
                      <a:pt x="12598" y="31226"/>
                      <a:pt x="12621" y="31253"/>
                      <a:pt x="12643" y="31289"/>
                    </a:cubicBezTo>
                    <a:cubicBezTo>
                      <a:pt x="12683" y="31368"/>
                      <a:pt x="12494" y="31458"/>
                      <a:pt x="12454" y="31527"/>
                    </a:cubicBezTo>
                    <a:cubicBezTo>
                      <a:pt x="12405" y="31596"/>
                      <a:pt x="12256" y="31864"/>
                      <a:pt x="12385" y="31963"/>
                    </a:cubicBezTo>
                    <a:cubicBezTo>
                      <a:pt x="12456" y="32014"/>
                      <a:pt x="12517" y="32039"/>
                      <a:pt x="12559" y="32039"/>
                    </a:cubicBezTo>
                    <a:cubicBezTo>
                      <a:pt x="12600" y="32039"/>
                      <a:pt x="12623" y="32017"/>
                      <a:pt x="12623" y="31973"/>
                    </a:cubicBezTo>
                    <a:cubicBezTo>
                      <a:pt x="12623" y="31900"/>
                      <a:pt x="12717" y="31705"/>
                      <a:pt x="12800" y="31705"/>
                    </a:cubicBezTo>
                    <a:cubicBezTo>
                      <a:pt x="12818" y="31705"/>
                      <a:pt x="12835" y="31714"/>
                      <a:pt x="12851" y="31735"/>
                    </a:cubicBezTo>
                    <a:cubicBezTo>
                      <a:pt x="12869" y="31761"/>
                      <a:pt x="12894" y="31771"/>
                      <a:pt x="12924" y="31771"/>
                    </a:cubicBezTo>
                    <a:cubicBezTo>
                      <a:pt x="13047" y="31771"/>
                      <a:pt x="13244" y="31593"/>
                      <a:pt x="13268" y="31497"/>
                    </a:cubicBezTo>
                    <a:cubicBezTo>
                      <a:pt x="13295" y="31389"/>
                      <a:pt x="13608" y="31142"/>
                      <a:pt x="13828" y="31142"/>
                    </a:cubicBezTo>
                    <a:cubicBezTo>
                      <a:pt x="13851" y="31142"/>
                      <a:pt x="13872" y="31145"/>
                      <a:pt x="13892" y="31150"/>
                    </a:cubicBezTo>
                    <a:cubicBezTo>
                      <a:pt x="14120" y="31210"/>
                      <a:pt x="13694" y="31458"/>
                      <a:pt x="13605" y="31596"/>
                    </a:cubicBezTo>
                    <a:cubicBezTo>
                      <a:pt x="13531" y="31712"/>
                      <a:pt x="13751" y="31923"/>
                      <a:pt x="13930" y="31923"/>
                    </a:cubicBezTo>
                    <a:cubicBezTo>
                      <a:pt x="13966" y="31923"/>
                      <a:pt x="14001" y="31914"/>
                      <a:pt x="14031" y="31894"/>
                    </a:cubicBezTo>
                    <a:cubicBezTo>
                      <a:pt x="14058" y="31876"/>
                      <a:pt x="14080" y="31868"/>
                      <a:pt x="14098" y="31868"/>
                    </a:cubicBezTo>
                    <a:cubicBezTo>
                      <a:pt x="14200" y="31868"/>
                      <a:pt x="14171" y="32123"/>
                      <a:pt x="14120" y="32241"/>
                    </a:cubicBezTo>
                    <a:cubicBezTo>
                      <a:pt x="14106" y="32275"/>
                      <a:pt x="14080" y="32288"/>
                      <a:pt x="14047" y="32288"/>
                    </a:cubicBezTo>
                    <a:cubicBezTo>
                      <a:pt x="13947" y="32288"/>
                      <a:pt x="13779" y="32167"/>
                      <a:pt x="13644" y="32152"/>
                    </a:cubicBezTo>
                    <a:cubicBezTo>
                      <a:pt x="13456" y="32132"/>
                      <a:pt x="13387" y="31854"/>
                      <a:pt x="13248" y="31834"/>
                    </a:cubicBezTo>
                    <a:cubicBezTo>
                      <a:pt x="13243" y="31834"/>
                      <a:pt x="13239" y="31833"/>
                      <a:pt x="13236" y="31833"/>
                    </a:cubicBezTo>
                    <a:cubicBezTo>
                      <a:pt x="13125" y="31833"/>
                      <a:pt x="13208" y="32110"/>
                      <a:pt x="13208" y="32360"/>
                    </a:cubicBezTo>
                    <a:cubicBezTo>
                      <a:pt x="13208" y="32469"/>
                      <a:pt x="13148" y="32502"/>
                      <a:pt x="13061" y="32502"/>
                    </a:cubicBezTo>
                    <a:cubicBezTo>
                      <a:pt x="12942" y="32502"/>
                      <a:pt x="12774" y="32441"/>
                      <a:pt x="12643" y="32429"/>
                    </a:cubicBezTo>
                    <a:cubicBezTo>
                      <a:pt x="12456" y="32412"/>
                      <a:pt x="12334" y="32278"/>
                      <a:pt x="12147" y="32278"/>
                    </a:cubicBezTo>
                    <a:cubicBezTo>
                      <a:pt x="12116" y="32278"/>
                      <a:pt x="12083" y="32282"/>
                      <a:pt x="12048" y="32290"/>
                    </a:cubicBezTo>
                    <a:cubicBezTo>
                      <a:pt x="11790" y="32350"/>
                      <a:pt x="11513" y="32727"/>
                      <a:pt x="11701" y="32747"/>
                    </a:cubicBezTo>
                    <a:cubicBezTo>
                      <a:pt x="11899" y="32766"/>
                      <a:pt x="12226" y="32905"/>
                      <a:pt x="12167" y="33183"/>
                    </a:cubicBezTo>
                    <a:cubicBezTo>
                      <a:pt x="12156" y="33233"/>
                      <a:pt x="12156" y="33253"/>
                      <a:pt x="12164" y="33253"/>
                    </a:cubicBezTo>
                    <a:cubicBezTo>
                      <a:pt x="12193" y="33253"/>
                      <a:pt x="12333" y="32973"/>
                      <a:pt x="12436" y="32973"/>
                    </a:cubicBezTo>
                    <a:cubicBezTo>
                      <a:pt x="12457" y="32973"/>
                      <a:pt x="12477" y="32985"/>
                      <a:pt x="12494" y="33014"/>
                    </a:cubicBezTo>
                    <a:cubicBezTo>
                      <a:pt x="12610" y="33208"/>
                      <a:pt x="12500" y="33600"/>
                      <a:pt x="12734" y="33600"/>
                    </a:cubicBezTo>
                    <a:cubicBezTo>
                      <a:pt x="12740" y="33600"/>
                      <a:pt x="12746" y="33600"/>
                      <a:pt x="12752" y="33599"/>
                    </a:cubicBezTo>
                    <a:cubicBezTo>
                      <a:pt x="13010" y="33579"/>
                      <a:pt x="13059" y="33470"/>
                      <a:pt x="13149" y="33193"/>
                    </a:cubicBezTo>
                    <a:cubicBezTo>
                      <a:pt x="13163" y="33148"/>
                      <a:pt x="13179" y="33129"/>
                      <a:pt x="13196" y="33129"/>
                    </a:cubicBezTo>
                    <a:cubicBezTo>
                      <a:pt x="13285" y="33129"/>
                      <a:pt x="13398" y="33661"/>
                      <a:pt x="13406" y="33827"/>
                    </a:cubicBezTo>
                    <a:cubicBezTo>
                      <a:pt x="13410" y="33864"/>
                      <a:pt x="13421" y="33880"/>
                      <a:pt x="13436" y="33880"/>
                    </a:cubicBezTo>
                    <a:cubicBezTo>
                      <a:pt x="13510" y="33880"/>
                      <a:pt x="13693" y="33541"/>
                      <a:pt x="13783" y="33411"/>
                    </a:cubicBezTo>
                    <a:cubicBezTo>
                      <a:pt x="13799" y="33382"/>
                      <a:pt x="13830" y="33369"/>
                      <a:pt x="13868" y="33369"/>
                    </a:cubicBezTo>
                    <a:cubicBezTo>
                      <a:pt x="13946" y="33369"/>
                      <a:pt x="14057" y="33420"/>
                      <a:pt x="14150" y="33480"/>
                    </a:cubicBezTo>
                    <a:cubicBezTo>
                      <a:pt x="13942" y="33619"/>
                      <a:pt x="14219" y="34016"/>
                      <a:pt x="14378" y="34075"/>
                    </a:cubicBezTo>
                    <a:cubicBezTo>
                      <a:pt x="14388" y="34079"/>
                      <a:pt x="14398" y="34080"/>
                      <a:pt x="14408" y="34080"/>
                    </a:cubicBezTo>
                    <a:cubicBezTo>
                      <a:pt x="14512" y="34080"/>
                      <a:pt x="14644" y="33902"/>
                      <a:pt x="14824" y="33649"/>
                    </a:cubicBezTo>
                    <a:lnTo>
                      <a:pt x="15380" y="33679"/>
                    </a:lnTo>
                    <a:cubicBezTo>
                      <a:pt x="15380" y="33688"/>
                      <a:pt x="15370" y="33688"/>
                      <a:pt x="15370" y="33698"/>
                    </a:cubicBezTo>
                    <a:cubicBezTo>
                      <a:pt x="15261" y="33837"/>
                      <a:pt x="15092" y="34521"/>
                      <a:pt x="15399" y="34720"/>
                    </a:cubicBezTo>
                    <a:cubicBezTo>
                      <a:pt x="15446" y="34750"/>
                      <a:pt x="15484" y="34763"/>
                      <a:pt x="15515" y="34763"/>
                    </a:cubicBezTo>
                    <a:cubicBezTo>
                      <a:pt x="15684" y="34763"/>
                      <a:pt x="15627" y="34355"/>
                      <a:pt x="15627" y="34204"/>
                    </a:cubicBezTo>
                    <a:cubicBezTo>
                      <a:pt x="15627" y="34105"/>
                      <a:pt x="15776" y="33807"/>
                      <a:pt x="15935" y="33649"/>
                    </a:cubicBezTo>
                    <a:lnTo>
                      <a:pt x="16113" y="33629"/>
                    </a:lnTo>
                    <a:lnTo>
                      <a:pt x="16440" y="33579"/>
                    </a:lnTo>
                    <a:lnTo>
                      <a:pt x="16440" y="33579"/>
                    </a:lnTo>
                    <a:cubicBezTo>
                      <a:pt x="16431" y="33609"/>
                      <a:pt x="16421" y="33629"/>
                      <a:pt x="16411" y="33659"/>
                    </a:cubicBezTo>
                    <a:cubicBezTo>
                      <a:pt x="16490" y="33649"/>
                      <a:pt x="16579" y="33619"/>
                      <a:pt x="16668" y="33569"/>
                    </a:cubicBezTo>
                    <a:cubicBezTo>
                      <a:pt x="16668" y="33560"/>
                      <a:pt x="16678" y="33550"/>
                      <a:pt x="16678" y="33540"/>
                    </a:cubicBezTo>
                    <a:lnTo>
                      <a:pt x="16778" y="33530"/>
                    </a:lnTo>
                    <a:cubicBezTo>
                      <a:pt x="16778" y="33530"/>
                      <a:pt x="17314" y="33086"/>
                      <a:pt x="17518" y="33086"/>
                    </a:cubicBezTo>
                    <a:cubicBezTo>
                      <a:pt x="17546" y="33086"/>
                      <a:pt x="17567" y="33094"/>
                      <a:pt x="17581" y="33113"/>
                    </a:cubicBezTo>
                    <a:cubicBezTo>
                      <a:pt x="17674" y="33249"/>
                      <a:pt x="17891" y="33690"/>
                      <a:pt x="17964" y="33690"/>
                    </a:cubicBezTo>
                    <a:cubicBezTo>
                      <a:pt x="17976" y="33690"/>
                      <a:pt x="17984" y="33677"/>
                      <a:pt x="17987" y="33649"/>
                    </a:cubicBezTo>
                    <a:cubicBezTo>
                      <a:pt x="17994" y="33513"/>
                      <a:pt x="18061" y="33349"/>
                      <a:pt x="18132" y="33349"/>
                    </a:cubicBezTo>
                    <a:cubicBezTo>
                      <a:pt x="18164" y="33349"/>
                      <a:pt x="18197" y="33383"/>
                      <a:pt x="18225" y="33470"/>
                    </a:cubicBezTo>
                    <a:cubicBezTo>
                      <a:pt x="18314" y="33748"/>
                      <a:pt x="18523" y="34016"/>
                      <a:pt x="18771" y="34035"/>
                    </a:cubicBezTo>
                    <a:cubicBezTo>
                      <a:pt x="18776" y="34036"/>
                      <a:pt x="18782" y="34036"/>
                      <a:pt x="18787" y="34036"/>
                    </a:cubicBezTo>
                    <a:cubicBezTo>
                      <a:pt x="19012" y="34036"/>
                      <a:pt x="18654" y="33624"/>
                      <a:pt x="18771" y="33431"/>
                    </a:cubicBezTo>
                    <a:cubicBezTo>
                      <a:pt x="18820" y="33348"/>
                      <a:pt x="18914" y="33341"/>
                      <a:pt x="19003" y="33341"/>
                    </a:cubicBezTo>
                    <a:cubicBezTo>
                      <a:pt x="19021" y="33341"/>
                      <a:pt x="19039" y="33341"/>
                      <a:pt x="19056" y="33341"/>
                    </a:cubicBezTo>
                    <a:cubicBezTo>
                      <a:pt x="19157" y="33341"/>
                      <a:pt x="19237" y="33332"/>
                      <a:pt x="19207" y="33193"/>
                    </a:cubicBezTo>
                    <a:cubicBezTo>
                      <a:pt x="19147" y="32915"/>
                      <a:pt x="19385" y="32766"/>
                      <a:pt x="19584" y="32747"/>
                    </a:cubicBezTo>
                    <a:cubicBezTo>
                      <a:pt x="19772" y="32727"/>
                      <a:pt x="19475" y="32548"/>
                      <a:pt x="19217" y="32489"/>
                    </a:cubicBezTo>
                    <a:cubicBezTo>
                      <a:pt x="19151" y="32473"/>
                      <a:pt x="19098" y="32467"/>
                      <a:pt x="19050" y="32467"/>
                    </a:cubicBezTo>
                    <a:cubicBezTo>
                      <a:pt x="18917" y="32467"/>
                      <a:pt x="18832" y="32514"/>
                      <a:pt x="18671" y="32528"/>
                    </a:cubicBezTo>
                    <a:cubicBezTo>
                      <a:pt x="18550" y="32539"/>
                      <a:pt x="18456" y="32583"/>
                      <a:pt x="18396" y="32583"/>
                    </a:cubicBezTo>
                    <a:cubicBezTo>
                      <a:pt x="18342" y="32583"/>
                      <a:pt x="18314" y="32549"/>
                      <a:pt x="18314" y="32429"/>
                    </a:cubicBezTo>
                    <a:cubicBezTo>
                      <a:pt x="18314" y="32181"/>
                      <a:pt x="18158" y="31932"/>
                      <a:pt x="18031" y="31932"/>
                    </a:cubicBezTo>
                    <a:cubicBezTo>
                      <a:pt x="18026" y="31932"/>
                      <a:pt x="18022" y="31933"/>
                      <a:pt x="18017" y="31933"/>
                    </a:cubicBezTo>
                    <a:cubicBezTo>
                      <a:pt x="17878" y="31953"/>
                      <a:pt x="17819" y="32132"/>
                      <a:pt x="17640" y="32152"/>
                    </a:cubicBezTo>
                    <a:cubicBezTo>
                      <a:pt x="17591" y="32152"/>
                      <a:pt x="17541" y="32152"/>
                      <a:pt x="17482" y="32142"/>
                    </a:cubicBezTo>
                    <a:cubicBezTo>
                      <a:pt x="17491" y="32132"/>
                      <a:pt x="17501" y="32112"/>
                      <a:pt x="17521" y="32092"/>
                    </a:cubicBezTo>
                    <a:cubicBezTo>
                      <a:pt x="17620" y="31973"/>
                      <a:pt x="17650" y="31983"/>
                      <a:pt x="17710" y="31894"/>
                    </a:cubicBezTo>
                    <a:cubicBezTo>
                      <a:pt x="17749" y="31844"/>
                      <a:pt x="17720" y="31735"/>
                      <a:pt x="17670" y="31686"/>
                    </a:cubicBezTo>
                    <a:cubicBezTo>
                      <a:pt x="17650" y="31695"/>
                      <a:pt x="17630" y="31705"/>
                      <a:pt x="17610" y="31705"/>
                    </a:cubicBezTo>
                    <a:cubicBezTo>
                      <a:pt x="17601" y="31695"/>
                      <a:pt x="17601" y="31695"/>
                      <a:pt x="17591" y="31686"/>
                    </a:cubicBezTo>
                    <a:cubicBezTo>
                      <a:pt x="17541" y="31626"/>
                      <a:pt x="17472" y="31567"/>
                      <a:pt x="17422" y="31497"/>
                    </a:cubicBezTo>
                    <a:cubicBezTo>
                      <a:pt x="17363" y="31428"/>
                      <a:pt x="17323" y="31358"/>
                      <a:pt x="17363" y="31319"/>
                    </a:cubicBezTo>
                    <a:cubicBezTo>
                      <a:pt x="17372" y="31309"/>
                      <a:pt x="17392" y="31299"/>
                      <a:pt x="17412" y="31289"/>
                    </a:cubicBezTo>
                    <a:cubicBezTo>
                      <a:pt x="17494" y="31268"/>
                      <a:pt x="17595" y="31256"/>
                      <a:pt x="17692" y="31256"/>
                    </a:cubicBezTo>
                    <a:cubicBezTo>
                      <a:pt x="17866" y="31256"/>
                      <a:pt x="18028" y="31292"/>
                      <a:pt x="18047" y="31368"/>
                    </a:cubicBezTo>
                    <a:cubicBezTo>
                      <a:pt x="18071" y="31466"/>
                      <a:pt x="18275" y="31657"/>
                      <a:pt x="18397" y="31657"/>
                    </a:cubicBezTo>
                    <a:cubicBezTo>
                      <a:pt x="18424" y="31657"/>
                      <a:pt x="18447" y="31647"/>
                      <a:pt x="18463" y="31626"/>
                    </a:cubicBezTo>
                    <a:cubicBezTo>
                      <a:pt x="18476" y="31609"/>
                      <a:pt x="18490" y="31601"/>
                      <a:pt x="18506" y="31601"/>
                    </a:cubicBezTo>
                    <a:cubicBezTo>
                      <a:pt x="18597" y="31601"/>
                      <a:pt x="18721" y="31867"/>
                      <a:pt x="18721" y="31943"/>
                    </a:cubicBezTo>
                    <a:cubicBezTo>
                      <a:pt x="18721" y="32019"/>
                      <a:pt x="18692" y="32223"/>
                      <a:pt x="18768" y="32223"/>
                    </a:cubicBezTo>
                    <a:cubicBezTo>
                      <a:pt x="18782" y="32223"/>
                      <a:pt x="18799" y="32216"/>
                      <a:pt x="18820" y="32201"/>
                    </a:cubicBezTo>
                    <a:cubicBezTo>
                      <a:pt x="18949" y="32102"/>
                      <a:pt x="18880" y="31745"/>
                      <a:pt x="18830" y="31676"/>
                    </a:cubicBezTo>
                    <a:cubicBezTo>
                      <a:pt x="18790" y="31606"/>
                      <a:pt x="18652" y="31487"/>
                      <a:pt x="18701" y="31408"/>
                    </a:cubicBezTo>
                    <a:cubicBezTo>
                      <a:pt x="18720" y="31370"/>
                      <a:pt x="18746" y="31336"/>
                      <a:pt x="18785" y="31336"/>
                    </a:cubicBezTo>
                    <a:cubicBezTo>
                      <a:pt x="18826" y="31336"/>
                      <a:pt x="18882" y="31374"/>
                      <a:pt x="18959" y="31487"/>
                    </a:cubicBezTo>
                    <a:cubicBezTo>
                      <a:pt x="19098" y="31691"/>
                      <a:pt x="19185" y="31877"/>
                      <a:pt x="19252" y="31877"/>
                    </a:cubicBezTo>
                    <a:cubicBezTo>
                      <a:pt x="19257" y="31877"/>
                      <a:pt x="19262" y="31876"/>
                      <a:pt x="19266" y="31874"/>
                    </a:cubicBezTo>
                    <a:cubicBezTo>
                      <a:pt x="19336" y="31844"/>
                      <a:pt x="19455" y="31636"/>
                      <a:pt x="19365" y="31567"/>
                    </a:cubicBezTo>
                    <a:cubicBezTo>
                      <a:pt x="19276" y="31497"/>
                      <a:pt x="19068" y="31200"/>
                      <a:pt x="19038" y="31120"/>
                    </a:cubicBezTo>
                    <a:cubicBezTo>
                      <a:pt x="19014" y="31055"/>
                      <a:pt x="18949" y="31004"/>
                      <a:pt x="18845" y="31004"/>
                    </a:cubicBezTo>
                    <a:cubicBezTo>
                      <a:pt x="18822" y="31004"/>
                      <a:pt x="18797" y="31006"/>
                      <a:pt x="18771" y="31011"/>
                    </a:cubicBezTo>
                    <a:cubicBezTo>
                      <a:pt x="18670" y="31030"/>
                      <a:pt x="18610" y="31061"/>
                      <a:pt x="18571" y="31061"/>
                    </a:cubicBezTo>
                    <a:cubicBezTo>
                      <a:pt x="18549" y="31061"/>
                      <a:pt x="18534" y="31050"/>
                      <a:pt x="18523" y="31021"/>
                    </a:cubicBezTo>
                    <a:cubicBezTo>
                      <a:pt x="18493" y="30942"/>
                      <a:pt x="18652" y="30763"/>
                      <a:pt x="18513" y="30714"/>
                    </a:cubicBezTo>
                    <a:cubicBezTo>
                      <a:pt x="18423" y="30675"/>
                      <a:pt x="18366" y="30599"/>
                      <a:pt x="18316" y="30599"/>
                    </a:cubicBezTo>
                    <a:cubicBezTo>
                      <a:pt x="18288" y="30599"/>
                      <a:pt x="18263" y="30621"/>
                      <a:pt x="18235" y="30684"/>
                    </a:cubicBezTo>
                    <a:cubicBezTo>
                      <a:pt x="18191" y="30803"/>
                      <a:pt x="18156" y="30878"/>
                      <a:pt x="18105" y="30878"/>
                    </a:cubicBezTo>
                    <a:cubicBezTo>
                      <a:pt x="18076" y="30878"/>
                      <a:pt x="18041" y="30852"/>
                      <a:pt x="17997" y="30793"/>
                    </a:cubicBezTo>
                    <a:cubicBezTo>
                      <a:pt x="17878" y="30625"/>
                      <a:pt x="17839" y="30684"/>
                      <a:pt x="17779" y="30625"/>
                    </a:cubicBezTo>
                    <a:cubicBezTo>
                      <a:pt x="17720" y="30565"/>
                      <a:pt x="18047" y="30466"/>
                      <a:pt x="17839" y="30367"/>
                    </a:cubicBezTo>
                    <a:cubicBezTo>
                      <a:pt x="17749" y="30322"/>
                      <a:pt x="17694" y="30306"/>
                      <a:pt x="17644" y="30306"/>
                    </a:cubicBezTo>
                    <a:cubicBezTo>
                      <a:pt x="17583" y="30306"/>
                      <a:pt x="17530" y="30330"/>
                      <a:pt x="17432" y="30357"/>
                    </a:cubicBezTo>
                    <a:cubicBezTo>
                      <a:pt x="17392" y="30367"/>
                      <a:pt x="17343" y="30377"/>
                      <a:pt x="17303" y="30377"/>
                    </a:cubicBezTo>
                    <a:cubicBezTo>
                      <a:pt x="17174" y="30377"/>
                      <a:pt x="17055" y="30337"/>
                      <a:pt x="17055" y="30337"/>
                    </a:cubicBezTo>
                    <a:cubicBezTo>
                      <a:pt x="17055" y="30337"/>
                      <a:pt x="16956" y="30208"/>
                      <a:pt x="16887" y="30089"/>
                    </a:cubicBezTo>
                    <a:cubicBezTo>
                      <a:pt x="16838" y="30008"/>
                      <a:pt x="16816" y="29927"/>
                      <a:pt x="16880" y="29927"/>
                    </a:cubicBezTo>
                    <a:cubicBezTo>
                      <a:pt x="16894" y="29927"/>
                      <a:pt x="16913" y="29931"/>
                      <a:pt x="16936" y="29940"/>
                    </a:cubicBezTo>
                    <a:cubicBezTo>
                      <a:pt x="16966" y="29950"/>
                      <a:pt x="16986" y="29950"/>
                      <a:pt x="17006" y="29960"/>
                    </a:cubicBezTo>
                    <a:cubicBezTo>
                      <a:pt x="17055" y="29980"/>
                      <a:pt x="17095" y="30000"/>
                      <a:pt x="17125" y="30020"/>
                    </a:cubicBezTo>
                    <a:cubicBezTo>
                      <a:pt x="17214" y="30069"/>
                      <a:pt x="17224" y="30109"/>
                      <a:pt x="17343" y="30129"/>
                    </a:cubicBezTo>
                    <a:cubicBezTo>
                      <a:pt x="17397" y="30138"/>
                      <a:pt x="17445" y="30147"/>
                      <a:pt x="17479" y="30147"/>
                    </a:cubicBezTo>
                    <a:cubicBezTo>
                      <a:pt x="17552" y="30147"/>
                      <a:pt x="17563" y="30109"/>
                      <a:pt x="17442" y="29960"/>
                    </a:cubicBezTo>
                    <a:cubicBezTo>
                      <a:pt x="17392" y="29901"/>
                      <a:pt x="17333" y="29851"/>
                      <a:pt x="17283" y="29812"/>
                    </a:cubicBezTo>
                    <a:cubicBezTo>
                      <a:pt x="17254" y="29782"/>
                      <a:pt x="17224" y="29762"/>
                      <a:pt x="17204" y="29742"/>
                    </a:cubicBezTo>
                    <a:cubicBezTo>
                      <a:pt x="17141" y="29687"/>
                      <a:pt x="17109" y="29657"/>
                      <a:pt x="17194" y="29657"/>
                    </a:cubicBezTo>
                    <a:cubicBezTo>
                      <a:pt x="17215" y="29657"/>
                      <a:pt x="17245" y="29659"/>
                      <a:pt x="17283" y="29663"/>
                    </a:cubicBezTo>
                    <a:cubicBezTo>
                      <a:pt x="17283" y="29663"/>
                      <a:pt x="17293" y="29653"/>
                      <a:pt x="17293" y="29653"/>
                    </a:cubicBezTo>
                    <a:cubicBezTo>
                      <a:pt x="17313" y="29658"/>
                      <a:pt x="17333" y="29660"/>
                      <a:pt x="17351" y="29660"/>
                    </a:cubicBezTo>
                    <a:cubicBezTo>
                      <a:pt x="17370" y="29660"/>
                      <a:pt x="17387" y="29658"/>
                      <a:pt x="17402" y="29653"/>
                    </a:cubicBezTo>
                    <a:cubicBezTo>
                      <a:pt x="17491" y="29643"/>
                      <a:pt x="17524" y="29611"/>
                      <a:pt x="17547" y="29611"/>
                    </a:cubicBezTo>
                    <a:cubicBezTo>
                      <a:pt x="17571" y="29611"/>
                      <a:pt x="17586" y="29643"/>
                      <a:pt x="17640" y="29762"/>
                    </a:cubicBezTo>
                    <a:cubicBezTo>
                      <a:pt x="17733" y="29954"/>
                      <a:pt x="17841" y="30152"/>
                      <a:pt x="17872" y="30152"/>
                    </a:cubicBezTo>
                    <a:cubicBezTo>
                      <a:pt x="17884" y="30152"/>
                      <a:pt x="17885" y="30122"/>
                      <a:pt x="17868" y="30050"/>
                    </a:cubicBezTo>
                    <a:cubicBezTo>
                      <a:pt x="17819" y="29792"/>
                      <a:pt x="17789" y="29861"/>
                      <a:pt x="17789" y="29693"/>
                    </a:cubicBezTo>
                    <a:cubicBezTo>
                      <a:pt x="17789" y="29540"/>
                      <a:pt x="17716" y="29293"/>
                      <a:pt x="17801" y="29293"/>
                    </a:cubicBezTo>
                    <a:cubicBezTo>
                      <a:pt x="17815" y="29293"/>
                      <a:pt x="17834" y="29300"/>
                      <a:pt x="17858" y="29316"/>
                    </a:cubicBezTo>
                    <a:cubicBezTo>
                      <a:pt x="18027" y="29425"/>
                      <a:pt x="18136" y="29494"/>
                      <a:pt x="18166" y="29663"/>
                    </a:cubicBezTo>
                    <a:cubicBezTo>
                      <a:pt x="18190" y="29794"/>
                      <a:pt x="18276" y="30060"/>
                      <a:pt x="18360" y="30060"/>
                    </a:cubicBezTo>
                    <a:cubicBezTo>
                      <a:pt x="18378" y="30060"/>
                      <a:pt x="18396" y="30048"/>
                      <a:pt x="18414" y="30020"/>
                    </a:cubicBezTo>
                    <a:cubicBezTo>
                      <a:pt x="18503" y="29861"/>
                      <a:pt x="18533" y="29881"/>
                      <a:pt x="18424" y="29574"/>
                    </a:cubicBezTo>
                    <a:cubicBezTo>
                      <a:pt x="18314" y="29276"/>
                      <a:pt x="18205" y="29217"/>
                      <a:pt x="18334" y="29187"/>
                    </a:cubicBezTo>
                    <a:cubicBezTo>
                      <a:pt x="18349" y="29184"/>
                      <a:pt x="18362" y="29182"/>
                      <a:pt x="18375" y="29182"/>
                    </a:cubicBezTo>
                    <a:cubicBezTo>
                      <a:pt x="18481" y="29182"/>
                      <a:pt x="18551" y="29285"/>
                      <a:pt x="18622" y="29435"/>
                    </a:cubicBezTo>
                    <a:cubicBezTo>
                      <a:pt x="18691" y="29603"/>
                      <a:pt x="18721" y="29693"/>
                      <a:pt x="18830" y="29851"/>
                    </a:cubicBezTo>
                    <a:cubicBezTo>
                      <a:pt x="18912" y="29961"/>
                      <a:pt x="19009" y="30128"/>
                      <a:pt x="19057" y="30128"/>
                    </a:cubicBezTo>
                    <a:cubicBezTo>
                      <a:pt x="19079" y="30128"/>
                      <a:pt x="19091" y="30095"/>
                      <a:pt x="19088" y="30010"/>
                    </a:cubicBezTo>
                    <a:cubicBezTo>
                      <a:pt x="19078" y="29732"/>
                      <a:pt x="18790" y="29693"/>
                      <a:pt x="18959" y="29564"/>
                    </a:cubicBezTo>
                    <a:cubicBezTo>
                      <a:pt x="19002" y="29533"/>
                      <a:pt x="19049" y="29524"/>
                      <a:pt x="19094" y="29524"/>
                    </a:cubicBezTo>
                    <a:cubicBezTo>
                      <a:pt x="19157" y="29524"/>
                      <a:pt x="19218" y="29542"/>
                      <a:pt x="19260" y="29542"/>
                    </a:cubicBezTo>
                    <a:cubicBezTo>
                      <a:pt x="19303" y="29542"/>
                      <a:pt x="19327" y="29523"/>
                      <a:pt x="19316" y="29445"/>
                    </a:cubicBezTo>
                    <a:cubicBezTo>
                      <a:pt x="19286" y="29246"/>
                      <a:pt x="19365" y="29167"/>
                      <a:pt x="19127" y="29167"/>
                    </a:cubicBezTo>
                    <a:cubicBezTo>
                      <a:pt x="18978" y="29167"/>
                      <a:pt x="18837" y="29248"/>
                      <a:pt x="18772" y="29248"/>
                    </a:cubicBezTo>
                    <a:cubicBezTo>
                      <a:pt x="18737" y="29248"/>
                      <a:pt x="18724" y="29226"/>
                      <a:pt x="18741" y="29157"/>
                    </a:cubicBezTo>
                    <a:cubicBezTo>
                      <a:pt x="18780" y="28959"/>
                      <a:pt x="18919" y="28899"/>
                      <a:pt x="18979" y="28889"/>
                    </a:cubicBezTo>
                    <a:cubicBezTo>
                      <a:pt x="19038" y="28880"/>
                      <a:pt x="18939" y="28711"/>
                      <a:pt x="18939" y="28711"/>
                    </a:cubicBezTo>
                    <a:cubicBezTo>
                      <a:pt x="18939" y="28711"/>
                      <a:pt x="18414" y="28671"/>
                      <a:pt x="18334" y="28503"/>
                    </a:cubicBezTo>
                    <a:cubicBezTo>
                      <a:pt x="18285" y="28404"/>
                      <a:pt x="18354" y="28285"/>
                      <a:pt x="18344" y="28245"/>
                    </a:cubicBezTo>
                    <a:cubicBezTo>
                      <a:pt x="18354" y="28225"/>
                      <a:pt x="18354" y="28205"/>
                      <a:pt x="18354" y="28176"/>
                    </a:cubicBezTo>
                    <a:cubicBezTo>
                      <a:pt x="18354" y="28076"/>
                      <a:pt x="18314" y="27819"/>
                      <a:pt x="18186" y="27799"/>
                    </a:cubicBezTo>
                    <a:cubicBezTo>
                      <a:pt x="18186" y="27749"/>
                      <a:pt x="18166" y="27680"/>
                      <a:pt x="18126" y="27591"/>
                    </a:cubicBezTo>
                    <a:cubicBezTo>
                      <a:pt x="18057" y="27452"/>
                      <a:pt x="17987" y="27323"/>
                      <a:pt x="17938" y="27234"/>
                    </a:cubicBezTo>
                    <a:cubicBezTo>
                      <a:pt x="17928" y="27234"/>
                      <a:pt x="17928" y="27224"/>
                      <a:pt x="17928" y="27224"/>
                    </a:cubicBezTo>
                    <a:cubicBezTo>
                      <a:pt x="17918" y="27214"/>
                      <a:pt x="17908" y="27194"/>
                      <a:pt x="17908" y="27184"/>
                    </a:cubicBezTo>
                    <a:cubicBezTo>
                      <a:pt x="17918" y="27184"/>
                      <a:pt x="17938" y="27194"/>
                      <a:pt x="17948" y="27194"/>
                    </a:cubicBezTo>
                    <a:cubicBezTo>
                      <a:pt x="17987" y="27194"/>
                      <a:pt x="18007" y="27184"/>
                      <a:pt x="18007" y="27164"/>
                    </a:cubicBezTo>
                    <a:cubicBezTo>
                      <a:pt x="18027" y="27184"/>
                      <a:pt x="18057" y="27194"/>
                      <a:pt x="18067" y="27204"/>
                    </a:cubicBezTo>
                    <a:cubicBezTo>
                      <a:pt x="18215" y="27303"/>
                      <a:pt x="18176" y="27293"/>
                      <a:pt x="18285" y="27462"/>
                    </a:cubicBezTo>
                    <a:cubicBezTo>
                      <a:pt x="18385" y="27612"/>
                      <a:pt x="18593" y="27953"/>
                      <a:pt x="18657" y="27953"/>
                    </a:cubicBezTo>
                    <a:cubicBezTo>
                      <a:pt x="18682" y="27953"/>
                      <a:pt x="18685" y="27902"/>
                      <a:pt x="18652" y="27769"/>
                    </a:cubicBezTo>
                    <a:cubicBezTo>
                      <a:pt x="18533" y="27283"/>
                      <a:pt x="18473" y="27412"/>
                      <a:pt x="18364" y="27105"/>
                    </a:cubicBezTo>
                    <a:cubicBezTo>
                      <a:pt x="18255" y="26797"/>
                      <a:pt x="18275" y="26490"/>
                      <a:pt x="18136" y="26450"/>
                    </a:cubicBezTo>
                    <a:cubicBezTo>
                      <a:pt x="18117" y="26448"/>
                      <a:pt x="18099" y="26446"/>
                      <a:pt x="18080" y="26446"/>
                    </a:cubicBezTo>
                    <a:cubicBezTo>
                      <a:pt x="18029" y="26446"/>
                      <a:pt x="17979" y="26456"/>
                      <a:pt x="17928" y="26470"/>
                    </a:cubicBezTo>
                    <a:lnTo>
                      <a:pt x="17918" y="26470"/>
                    </a:lnTo>
                    <a:cubicBezTo>
                      <a:pt x="17908" y="26470"/>
                      <a:pt x="17908" y="26460"/>
                      <a:pt x="17898" y="26450"/>
                    </a:cubicBezTo>
                    <a:cubicBezTo>
                      <a:pt x="17818" y="26379"/>
                      <a:pt x="17689" y="26340"/>
                      <a:pt x="17780" y="26340"/>
                    </a:cubicBezTo>
                    <a:cubicBezTo>
                      <a:pt x="17790" y="26340"/>
                      <a:pt x="17803" y="26340"/>
                      <a:pt x="17819" y="26341"/>
                    </a:cubicBezTo>
                    <a:cubicBezTo>
                      <a:pt x="17858" y="26341"/>
                      <a:pt x="17888" y="26341"/>
                      <a:pt x="17908" y="26331"/>
                    </a:cubicBezTo>
                    <a:cubicBezTo>
                      <a:pt x="17908" y="26331"/>
                      <a:pt x="17918" y="26341"/>
                      <a:pt x="17928" y="26341"/>
                    </a:cubicBezTo>
                    <a:cubicBezTo>
                      <a:pt x="17944" y="26345"/>
                      <a:pt x="17960" y="26346"/>
                      <a:pt x="17973" y="26346"/>
                    </a:cubicBezTo>
                    <a:cubicBezTo>
                      <a:pt x="18037" y="26346"/>
                      <a:pt x="18048" y="26300"/>
                      <a:pt x="17908" y="26143"/>
                    </a:cubicBezTo>
                    <a:cubicBezTo>
                      <a:pt x="17908" y="26110"/>
                      <a:pt x="17894" y="26091"/>
                      <a:pt x="17878" y="26091"/>
                    </a:cubicBezTo>
                    <a:cubicBezTo>
                      <a:pt x="17875" y="26091"/>
                      <a:pt x="17872" y="26092"/>
                      <a:pt x="17868" y="26093"/>
                    </a:cubicBezTo>
                    <a:cubicBezTo>
                      <a:pt x="17819" y="26034"/>
                      <a:pt x="17769" y="25974"/>
                      <a:pt x="17720" y="25925"/>
                    </a:cubicBezTo>
                    <a:cubicBezTo>
                      <a:pt x="17739" y="25905"/>
                      <a:pt x="17759" y="25865"/>
                      <a:pt x="17779" y="25826"/>
                    </a:cubicBezTo>
                    <a:cubicBezTo>
                      <a:pt x="17928" y="25964"/>
                      <a:pt x="18096" y="26153"/>
                      <a:pt x="18146" y="26173"/>
                    </a:cubicBezTo>
                    <a:cubicBezTo>
                      <a:pt x="18172" y="26184"/>
                      <a:pt x="18215" y="26206"/>
                      <a:pt x="18246" y="26206"/>
                    </a:cubicBezTo>
                    <a:cubicBezTo>
                      <a:pt x="18298" y="26206"/>
                      <a:pt x="18318" y="26144"/>
                      <a:pt x="18176" y="25865"/>
                    </a:cubicBezTo>
                    <a:cubicBezTo>
                      <a:pt x="18116" y="25746"/>
                      <a:pt x="18076" y="25657"/>
                      <a:pt x="18047" y="25588"/>
                    </a:cubicBezTo>
                    <a:cubicBezTo>
                      <a:pt x="18027" y="25518"/>
                      <a:pt x="18007" y="25469"/>
                      <a:pt x="17997" y="25429"/>
                    </a:cubicBezTo>
                    <a:cubicBezTo>
                      <a:pt x="18008" y="25413"/>
                      <a:pt x="18021" y="25400"/>
                      <a:pt x="18035" y="25400"/>
                    </a:cubicBezTo>
                    <a:cubicBezTo>
                      <a:pt x="18048" y="25400"/>
                      <a:pt x="18062" y="25411"/>
                      <a:pt x="18076" y="25439"/>
                    </a:cubicBezTo>
                    <a:cubicBezTo>
                      <a:pt x="18106" y="25498"/>
                      <a:pt x="18076" y="25538"/>
                      <a:pt x="18096" y="25578"/>
                    </a:cubicBezTo>
                    <a:cubicBezTo>
                      <a:pt x="18119" y="25574"/>
                      <a:pt x="18140" y="25573"/>
                      <a:pt x="18160" y="25573"/>
                    </a:cubicBezTo>
                    <a:cubicBezTo>
                      <a:pt x="18199" y="25573"/>
                      <a:pt x="18232" y="25578"/>
                      <a:pt x="18265" y="25578"/>
                    </a:cubicBezTo>
                    <a:cubicBezTo>
                      <a:pt x="18255" y="25558"/>
                      <a:pt x="18255" y="25548"/>
                      <a:pt x="18245" y="25538"/>
                    </a:cubicBezTo>
                    <a:cubicBezTo>
                      <a:pt x="18190" y="25436"/>
                      <a:pt x="18103" y="25352"/>
                      <a:pt x="18130" y="25352"/>
                    </a:cubicBezTo>
                    <a:cubicBezTo>
                      <a:pt x="18137" y="25352"/>
                      <a:pt x="18151" y="25357"/>
                      <a:pt x="18176" y="25370"/>
                    </a:cubicBezTo>
                    <a:cubicBezTo>
                      <a:pt x="18285" y="25419"/>
                      <a:pt x="18275" y="25419"/>
                      <a:pt x="18305" y="25459"/>
                    </a:cubicBezTo>
                    <a:cubicBezTo>
                      <a:pt x="18314" y="25488"/>
                      <a:pt x="18324" y="25508"/>
                      <a:pt x="18334" y="25538"/>
                    </a:cubicBezTo>
                    <a:cubicBezTo>
                      <a:pt x="18453" y="25419"/>
                      <a:pt x="18830" y="25270"/>
                      <a:pt x="18582" y="25092"/>
                    </a:cubicBezTo>
                    <a:cubicBezTo>
                      <a:pt x="18405" y="24969"/>
                      <a:pt x="18316" y="24898"/>
                      <a:pt x="18243" y="24898"/>
                    </a:cubicBezTo>
                    <a:cubicBezTo>
                      <a:pt x="18210" y="24898"/>
                      <a:pt x="18180" y="24912"/>
                      <a:pt x="18146" y="24943"/>
                    </a:cubicBezTo>
                    <a:cubicBezTo>
                      <a:pt x="18126" y="24973"/>
                      <a:pt x="18096" y="24993"/>
                      <a:pt x="18067" y="25013"/>
                    </a:cubicBezTo>
                    <a:cubicBezTo>
                      <a:pt x="18057" y="25022"/>
                      <a:pt x="18057" y="25022"/>
                      <a:pt x="18047" y="25032"/>
                    </a:cubicBezTo>
                    <a:lnTo>
                      <a:pt x="18057" y="25032"/>
                    </a:lnTo>
                    <a:cubicBezTo>
                      <a:pt x="18067" y="25032"/>
                      <a:pt x="18076" y="25032"/>
                      <a:pt x="18086" y="25042"/>
                    </a:cubicBezTo>
                    <a:cubicBezTo>
                      <a:pt x="18106" y="25062"/>
                      <a:pt x="18126" y="25082"/>
                      <a:pt x="18136" y="25102"/>
                    </a:cubicBezTo>
                    <a:cubicBezTo>
                      <a:pt x="18106" y="25112"/>
                      <a:pt x="18076" y="25122"/>
                      <a:pt x="18057" y="25122"/>
                    </a:cubicBezTo>
                    <a:cubicBezTo>
                      <a:pt x="18037" y="25122"/>
                      <a:pt x="18007" y="25082"/>
                      <a:pt x="18007" y="25062"/>
                    </a:cubicBezTo>
                    <a:cubicBezTo>
                      <a:pt x="17957" y="25092"/>
                      <a:pt x="17908" y="25112"/>
                      <a:pt x="17868" y="25112"/>
                    </a:cubicBezTo>
                    <a:cubicBezTo>
                      <a:pt x="17836" y="25005"/>
                      <a:pt x="17803" y="24886"/>
                      <a:pt x="17737" y="24886"/>
                    </a:cubicBezTo>
                    <a:cubicBezTo>
                      <a:pt x="17723" y="24886"/>
                      <a:pt x="17707" y="24891"/>
                      <a:pt x="17690" y="24903"/>
                    </a:cubicBezTo>
                    <a:cubicBezTo>
                      <a:pt x="17620" y="24844"/>
                      <a:pt x="17531" y="24894"/>
                      <a:pt x="17541" y="24784"/>
                    </a:cubicBezTo>
                    <a:cubicBezTo>
                      <a:pt x="17541" y="24765"/>
                      <a:pt x="17541" y="24755"/>
                      <a:pt x="17551" y="24735"/>
                    </a:cubicBezTo>
                    <a:cubicBezTo>
                      <a:pt x="17551" y="24725"/>
                      <a:pt x="17551" y="24725"/>
                      <a:pt x="17551" y="24715"/>
                    </a:cubicBezTo>
                    <a:cubicBezTo>
                      <a:pt x="17591" y="24566"/>
                      <a:pt x="17640" y="24408"/>
                      <a:pt x="17710" y="24348"/>
                    </a:cubicBezTo>
                    <a:cubicBezTo>
                      <a:pt x="17858" y="24566"/>
                      <a:pt x="17948" y="24596"/>
                      <a:pt x="18166" y="24784"/>
                    </a:cubicBezTo>
                    <a:cubicBezTo>
                      <a:pt x="18281" y="24882"/>
                      <a:pt x="18427" y="24929"/>
                      <a:pt x="18512" y="24929"/>
                    </a:cubicBezTo>
                    <a:cubicBezTo>
                      <a:pt x="18610" y="24929"/>
                      <a:pt x="18629" y="24867"/>
                      <a:pt x="18433" y="24745"/>
                    </a:cubicBezTo>
                    <a:cubicBezTo>
                      <a:pt x="18176" y="24586"/>
                      <a:pt x="18047" y="24467"/>
                      <a:pt x="17987" y="24388"/>
                    </a:cubicBezTo>
                    <a:cubicBezTo>
                      <a:pt x="17987" y="24368"/>
                      <a:pt x="17987" y="24358"/>
                      <a:pt x="17977" y="24338"/>
                    </a:cubicBezTo>
                    <a:cubicBezTo>
                      <a:pt x="17977" y="24318"/>
                      <a:pt x="17967" y="24299"/>
                      <a:pt x="17957" y="24279"/>
                    </a:cubicBezTo>
                    <a:cubicBezTo>
                      <a:pt x="17957" y="24209"/>
                      <a:pt x="17948" y="24061"/>
                      <a:pt x="18037" y="24011"/>
                    </a:cubicBezTo>
                    <a:cubicBezTo>
                      <a:pt x="18245" y="24120"/>
                      <a:pt x="18305" y="24209"/>
                      <a:pt x="18265" y="24348"/>
                    </a:cubicBezTo>
                    <a:cubicBezTo>
                      <a:pt x="18237" y="24449"/>
                      <a:pt x="18343" y="24564"/>
                      <a:pt x="18432" y="24564"/>
                    </a:cubicBezTo>
                    <a:cubicBezTo>
                      <a:pt x="18501" y="24564"/>
                      <a:pt x="18560" y="24497"/>
                      <a:pt x="18542" y="24309"/>
                    </a:cubicBezTo>
                    <a:cubicBezTo>
                      <a:pt x="18533" y="24239"/>
                      <a:pt x="18533" y="24170"/>
                      <a:pt x="18523" y="24100"/>
                    </a:cubicBezTo>
                    <a:lnTo>
                      <a:pt x="18523" y="24100"/>
                    </a:lnTo>
                    <a:cubicBezTo>
                      <a:pt x="18532" y="24101"/>
                      <a:pt x="18542" y="24102"/>
                      <a:pt x="18550" y="24102"/>
                    </a:cubicBezTo>
                    <a:cubicBezTo>
                      <a:pt x="18647" y="24102"/>
                      <a:pt x="18672" y="24049"/>
                      <a:pt x="18562" y="23922"/>
                    </a:cubicBezTo>
                    <a:cubicBezTo>
                      <a:pt x="18542" y="23902"/>
                      <a:pt x="18533" y="23892"/>
                      <a:pt x="18513" y="23872"/>
                    </a:cubicBezTo>
                    <a:cubicBezTo>
                      <a:pt x="18503" y="23692"/>
                      <a:pt x="18476" y="23584"/>
                      <a:pt x="18334" y="23584"/>
                    </a:cubicBezTo>
                    <a:cubicBezTo>
                      <a:pt x="18328" y="23584"/>
                      <a:pt x="18321" y="23584"/>
                      <a:pt x="18314" y="23585"/>
                    </a:cubicBezTo>
                    <a:cubicBezTo>
                      <a:pt x="18298" y="23585"/>
                      <a:pt x="18283" y="23586"/>
                      <a:pt x="18269" y="23586"/>
                    </a:cubicBezTo>
                    <a:cubicBezTo>
                      <a:pt x="18085" y="23586"/>
                      <a:pt x="18139" y="23523"/>
                      <a:pt x="18047" y="23367"/>
                    </a:cubicBezTo>
                    <a:cubicBezTo>
                      <a:pt x="18027" y="23416"/>
                      <a:pt x="17987" y="23456"/>
                      <a:pt x="17948" y="23496"/>
                    </a:cubicBezTo>
                    <a:cubicBezTo>
                      <a:pt x="17911" y="23466"/>
                      <a:pt x="17886" y="23448"/>
                      <a:pt x="17863" y="23448"/>
                    </a:cubicBezTo>
                    <a:cubicBezTo>
                      <a:pt x="17854" y="23448"/>
                      <a:pt x="17846" y="23451"/>
                      <a:pt x="17839" y="23456"/>
                    </a:cubicBezTo>
                    <a:cubicBezTo>
                      <a:pt x="17826" y="23464"/>
                      <a:pt x="17818" y="23467"/>
                      <a:pt x="17810" y="23467"/>
                    </a:cubicBezTo>
                    <a:cubicBezTo>
                      <a:pt x="17781" y="23467"/>
                      <a:pt x="17775" y="23412"/>
                      <a:pt x="17680" y="23357"/>
                    </a:cubicBezTo>
                    <a:cubicBezTo>
                      <a:pt x="17626" y="23324"/>
                      <a:pt x="17586" y="23316"/>
                      <a:pt x="17553" y="23316"/>
                    </a:cubicBezTo>
                    <a:cubicBezTo>
                      <a:pt x="17528" y="23316"/>
                      <a:pt x="17508" y="23320"/>
                      <a:pt x="17489" y="23320"/>
                    </a:cubicBezTo>
                    <a:cubicBezTo>
                      <a:pt x="17473" y="23320"/>
                      <a:pt x="17458" y="23318"/>
                      <a:pt x="17442" y="23307"/>
                    </a:cubicBezTo>
                    <a:cubicBezTo>
                      <a:pt x="17402" y="23277"/>
                      <a:pt x="17313" y="23248"/>
                      <a:pt x="17273" y="23218"/>
                    </a:cubicBezTo>
                    <a:cubicBezTo>
                      <a:pt x="17283" y="23208"/>
                      <a:pt x="17303" y="23208"/>
                      <a:pt x="17313" y="23208"/>
                    </a:cubicBezTo>
                    <a:cubicBezTo>
                      <a:pt x="17353" y="23208"/>
                      <a:pt x="17402" y="23198"/>
                      <a:pt x="17472" y="23188"/>
                    </a:cubicBezTo>
                    <a:cubicBezTo>
                      <a:pt x="17501" y="23198"/>
                      <a:pt x="17541" y="23208"/>
                      <a:pt x="17571" y="23228"/>
                    </a:cubicBezTo>
                    <a:cubicBezTo>
                      <a:pt x="17627" y="23242"/>
                      <a:pt x="17678" y="23256"/>
                      <a:pt x="17717" y="23256"/>
                    </a:cubicBezTo>
                    <a:cubicBezTo>
                      <a:pt x="17733" y="23256"/>
                      <a:pt x="17748" y="23253"/>
                      <a:pt x="17759" y="23248"/>
                    </a:cubicBezTo>
                    <a:cubicBezTo>
                      <a:pt x="17710" y="23238"/>
                      <a:pt x="17700" y="23208"/>
                      <a:pt x="17769" y="23119"/>
                    </a:cubicBezTo>
                    <a:cubicBezTo>
                      <a:pt x="17779" y="23119"/>
                      <a:pt x="17779" y="23119"/>
                      <a:pt x="17779" y="23109"/>
                    </a:cubicBezTo>
                    <a:cubicBezTo>
                      <a:pt x="17779" y="23109"/>
                      <a:pt x="17779" y="23109"/>
                      <a:pt x="17789" y="23099"/>
                    </a:cubicBezTo>
                    <a:cubicBezTo>
                      <a:pt x="17849" y="23028"/>
                      <a:pt x="17900" y="23002"/>
                      <a:pt x="17945" y="23002"/>
                    </a:cubicBezTo>
                    <a:cubicBezTo>
                      <a:pt x="18057" y="23002"/>
                      <a:pt x="18136" y="23158"/>
                      <a:pt x="18235" y="23158"/>
                    </a:cubicBezTo>
                    <a:cubicBezTo>
                      <a:pt x="18374" y="23158"/>
                      <a:pt x="18503" y="22792"/>
                      <a:pt x="18344" y="22682"/>
                    </a:cubicBezTo>
                    <a:cubicBezTo>
                      <a:pt x="18220" y="22599"/>
                      <a:pt x="18276" y="22502"/>
                      <a:pt x="18356" y="22502"/>
                    </a:cubicBezTo>
                    <a:cubicBezTo>
                      <a:pt x="18371" y="22502"/>
                      <a:pt x="18388" y="22506"/>
                      <a:pt x="18404" y="22514"/>
                    </a:cubicBezTo>
                    <a:cubicBezTo>
                      <a:pt x="18432" y="22525"/>
                      <a:pt x="18472" y="22533"/>
                      <a:pt x="18512" y="22533"/>
                    </a:cubicBezTo>
                    <a:cubicBezTo>
                      <a:pt x="18612" y="22533"/>
                      <a:pt x="18715" y="22487"/>
                      <a:pt x="18652" y="22345"/>
                    </a:cubicBezTo>
                    <a:cubicBezTo>
                      <a:pt x="18552" y="22097"/>
                      <a:pt x="18820" y="22028"/>
                      <a:pt x="18850" y="21969"/>
                    </a:cubicBezTo>
                    <a:cubicBezTo>
                      <a:pt x="18879" y="21920"/>
                      <a:pt x="18777" y="21760"/>
                      <a:pt x="18662" y="21760"/>
                    </a:cubicBezTo>
                    <a:cubicBezTo>
                      <a:pt x="18658" y="21760"/>
                      <a:pt x="18655" y="21760"/>
                      <a:pt x="18652" y="21760"/>
                    </a:cubicBezTo>
                    <a:cubicBezTo>
                      <a:pt x="18648" y="21761"/>
                      <a:pt x="18645" y="21761"/>
                      <a:pt x="18642" y="21761"/>
                    </a:cubicBezTo>
                    <a:cubicBezTo>
                      <a:pt x="18545" y="21761"/>
                      <a:pt x="18448" y="21638"/>
                      <a:pt x="18578" y="21638"/>
                    </a:cubicBezTo>
                    <a:cubicBezTo>
                      <a:pt x="18590" y="21638"/>
                      <a:pt x="18605" y="21639"/>
                      <a:pt x="18622" y="21641"/>
                    </a:cubicBezTo>
                    <a:cubicBezTo>
                      <a:pt x="18728" y="21664"/>
                      <a:pt x="18793" y="21718"/>
                      <a:pt x="18834" y="21718"/>
                    </a:cubicBezTo>
                    <a:cubicBezTo>
                      <a:pt x="18865" y="21718"/>
                      <a:pt x="18881" y="21686"/>
                      <a:pt x="18890" y="21582"/>
                    </a:cubicBezTo>
                    <a:cubicBezTo>
                      <a:pt x="18909" y="21344"/>
                      <a:pt x="18860" y="21344"/>
                      <a:pt x="18929" y="21185"/>
                    </a:cubicBezTo>
                    <a:cubicBezTo>
                      <a:pt x="18949" y="21136"/>
                      <a:pt x="18989" y="20967"/>
                      <a:pt x="19018" y="20808"/>
                    </a:cubicBezTo>
                    <a:lnTo>
                      <a:pt x="19018" y="20808"/>
                    </a:lnTo>
                    <a:cubicBezTo>
                      <a:pt x="18914" y="20920"/>
                      <a:pt x="18825" y="20968"/>
                      <a:pt x="18740" y="20968"/>
                    </a:cubicBezTo>
                    <a:cubicBezTo>
                      <a:pt x="18590" y="20968"/>
                      <a:pt x="18451" y="20822"/>
                      <a:pt x="18255" y="20620"/>
                    </a:cubicBezTo>
                    <a:cubicBezTo>
                      <a:pt x="18265" y="20570"/>
                      <a:pt x="18255" y="20511"/>
                      <a:pt x="18215" y="20491"/>
                    </a:cubicBezTo>
                    <a:cubicBezTo>
                      <a:pt x="18141" y="20441"/>
                      <a:pt x="18177" y="20385"/>
                      <a:pt x="18225" y="20385"/>
                    </a:cubicBezTo>
                    <a:cubicBezTo>
                      <a:pt x="18235" y="20385"/>
                      <a:pt x="18245" y="20387"/>
                      <a:pt x="18255" y="20392"/>
                    </a:cubicBezTo>
                    <a:cubicBezTo>
                      <a:pt x="18273" y="20398"/>
                      <a:pt x="18298" y="20402"/>
                      <a:pt x="18322" y="20402"/>
                    </a:cubicBezTo>
                    <a:cubicBezTo>
                      <a:pt x="18381" y="20402"/>
                      <a:pt x="18438" y="20379"/>
                      <a:pt x="18404" y="20303"/>
                    </a:cubicBezTo>
                    <a:cubicBezTo>
                      <a:pt x="18334" y="20154"/>
                      <a:pt x="18503" y="20114"/>
                      <a:pt x="18523" y="20085"/>
                    </a:cubicBezTo>
                    <a:cubicBezTo>
                      <a:pt x="18532" y="20056"/>
                      <a:pt x="18479" y="19965"/>
                      <a:pt x="18413" y="19965"/>
                    </a:cubicBezTo>
                    <a:cubicBezTo>
                      <a:pt x="18410" y="19965"/>
                      <a:pt x="18407" y="19965"/>
                      <a:pt x="18404" y="19966"/>
                    </a:cubicBezTo>
                    <a:cubicBezTo>
                      <a:pt x="18341" y="19966"/>
                      <a:pt x="18279" y="19893"/>
                      <a:pt x="18354" y="19893"/>
                    </a:cubicBezTo>
                    <a:cubicBezTo>
                      <a:pt x="18362" y="19893"/>
                      <a:pt x="18372" y="19894"/>
                      <a:pt x="18384" y="19896"/>
                    </a:cubicBezTo>
                    <a:cubicBezTo>
                      <a:pt x="18445" y="19907"/>
                      <a:pt x="18484" y="19937"/>
                      <a:pt x="18508" y="19937"/>
                    </a:cubicBezTo>
                    <a:cubicBezTo>
                      <a:pt x="18528" y="19937"/>
                      <a:pt x="18538" y="19918"/>
                      <a:pt x="18542" y="19857"/>
                    </a:cubicBezTo>
                    <a:cubicBezTo>
                      <a:pt x="18552" y="19748"/>
                      <a:pt x="18533" y="19728"/>
                      <a:pt x="18552" y="19678"/>
                    </a:cubicBezTo>
                    <a:cubicBezTo>
                      <a:pt x="18559" y="19753"/>
                      <a:pt x="18608" y="19791"/>
                      <a:pt x="18683" y="19791"/>
                    </a:cubicBezTo>
                    <a:cubicBezTo>
                      <a:pt x="18717" y="19791"/>
                      <a:pt x="18757" y="19783"/>
                      <a:pt x="18800" y="19767"/>
                    </a:cubicBezTo>
                    <a:cubicBezTo>
                      <a:pt x="18800" y="19797"/>
                      <a:pt x="18800" y="19827"/>
                      <a:pt x="18800" y="19857"/>
                    </a:cubicBezTo>
                    <a:cubicBezTo>
                      <a:pt x="18803" y="19890"/>
                      <a:pt x="18808" y="19903"/>
                      <a:pt x="18817" y="19903"/>
                    </a:cubicBezTo>
                    <a:cubicBezTo>
                      <a:pt x="18846" y="19903"/>
                      <a:pt x="18908" y="19773"/>
                      <a:pt x="18999" y="19757"/>
                    </a:cubicBezTo>
                    <a:cubicBezTo>
                      <a:pt x="19027" y="19753"/>
                      <a:pt x="19043" y="19750"/>
                      <a:pt x="19049" y="19750"/>
                    </a:cubicBezTo>
                    <a:cubicBezTo>
                      <a:pt x="19068" y="19750"/>
                      <a:pt x="18996" y="19774"/>
                      <a:pt x="18959" y="19827"/>
                    </a:cubicBezTo>
                    <a:cubicBezTo>
                      <a:pt x="18890" y="19926"/>
                      <a:pt x="18840" y="20134"/>
                      <a:pt x="18850" y="20164"/>
                    </a:cubicBezTo>
                    <a:cubicBezTo>
                      <a:pt x="18855" y="20171"/>
                      <a:pt x="18860" y="20173"/>
                      <a:pt x="18865" y="20173"/>
                    </a:cubicBezTo>
                    <a:cubicBezTo>
                      <a:pt x="18870" y="20173"/>
                      <a:pt x="18875" y="20171"/>
                      <a:pt x="18880" y="20171"/>
                    </a:cubicBezTo>
                    <a:cubicBezTo>
                      <a:pt x="18890" y="20171"/>
                      <a:pt x="18899" y="20179"/>
                      <a:pt x="18909" y="20223"/>
                    </a:cubicBezTo>
                    <a:cubicBezTo>
                      <a:pt x="18918" y="20291"/>
                      <a:pt x="19020" y="20337"/>
                      <a:pt x="19092" y="20337"/>
                    </a:cubicBezTo>
                    <a:cubicBezTo>
                      <a:pt x="19105" y="20337"/>
                      <a:pt x="19117" y="20335"/>
                      <a:pt x="19127" y="20333"/>
                    </a:cubicBezTo>
                    <a:lnTo>
                      <a:pt x="19127" y="20243"/>
                    </a:lnTo>
                    <a:cubicBezTo>
                      <a:pt x="19127" y="20096"/>
                      <a:pt x="19130" y="20038"/>
                      <a:pt x="19135" y="20038"/>
                    </a:cubicBezTo>
                    <a:cubicBezTo>
                      <a:pt x="19147" y="20038"/>
                      <a:pt x="19169" y="20330"/>
                      <a:pt x="19197" y="20570"/>
                    </a:cubicBezTo>
                    <a:cubicBezTo>
                      <a:pt x="19207" y="20699"/>
                      <a:pt x="19227" y="20818"/>
                      <a:pt x="19246" y="20858"/>
                    </a:cubicBezTo>
                    <a:cubicBezTo>
                      <a:pt x="19316" y="21017"/>
                      <a:pt x="19296" y="21334"/>
                      <a:pt x="19316" y="21572"/>
                    </a:cubicBezTo>
                    <a:cubicBezTo>
                      <a:pt x="19321" y="21632"/>
                      <a:pt x="19331" y="21654"/>
                      <a:pt x="19347" y="21654"/>
                    </a:cubicBezTo>
                    <a:cubicBezTo>
                      <a:pt x="19397" y="21654"/>
                      <a:pt x="19500" y="21426"/>
                      <a:pt x="19643" y="21403"/>
                    </a:cubicBezTo>
                    <a:cubicBezTo>
                      <a:pt x="19695" y="21396"/>
                      <a:pt x="19721" y="21391"/>
                      <a:pt x="19731" y="21391"/>
                    </a:cubicBezTo>
                    <a:cubicBezTo>
                      <a:pt x="19759" y="21391"/>
                      <a:pt x="19650" y="21427"/>
                      <a:pt x="19584" y="21522"/>
                    </a:cubicBezTo>
                    <a:cubicBezTo>
                      <a:pt x="19475" y="21701"/>
                      <a:pt x="19385" y="22058"/>
                      <a:pt x="19405" y="22107"/>
                    </a:cubicBezTo>
                    <a:cubicBezTo>
                      <a:pt x="19414" y="22122"/>
                      <a:pt x="19424" y="22125"/>
                      <a:pt x="19434" y="22125"/>
                    </a:cubicBezTo>
                    <a:cubicBezTo>
                      <a:pt x="19438" y="22125"/>
                      <a:pt x="19443" y="22124"/>
                      <a:pt x="19447" y="22124"/>
                    </a:cubicBezTo>
                    <a:cubicBezTo>
                      <a:pt x="19465" y="22124"/>
                      <a:pt x="19483" y="22132"/>
                      <a:pt x="19494" y="22216"/>
                    </a:cubicBezTo>
                    <a:cubicBezTo>
                      <a:pt x="19518" y="22337"/>
                      <a:pt x="19693" y="22419"/>
                      <a:pt x="19811" y="22419"/>
                    </a:cubicBezTo>
                    <a:cubicBezTo>
                      <a:pt x="19838" y="22419"/>
                      <a:pt x="19862" y="22414"/>
                      <a:pt x="19881" y="22405"/>
                    </a:cubicBezTo>
                    <a:cubicBezTo>
                      <a:pt x="19885" y="22403"/>
                      <a:pt x="19889" y="22402"/>
                      <a:pt x="19892" y="22402"/>
                    </a:cubicBezTo>
                    <a:cubicBezTo>
                      <a:pt x="19967" y="22402"/>
                      <a:pt x="19815" y="22816"/>
                      <a:pt x="19673" y="22920"/>
                    </a:cubicBezTo>
                    <a:cubicBezTo>
                      <a:pt x="19576" y="22985"/>
                      <a:pt x="19635" y="23125"/>
                      <a:pt x="19766" y="23125"/>
                    </a:cubicBezTo>
                    <a:cubicBezTo>
                      <a:pt x="19837" y="23125"/>
                      <a:pt x="19929" y="23084"/>
                      <a:pt x="20030" y="22970"/>
                    </a:cubicBezTo>
                    <a:cubicBezTo>
                      <a:pt x="20056" y="22939"/>
                      <a:pt x="20079" y="22926"/>
                      <a:pt x="20102" y="22926"/>
                    </a:cubicBezTo>
                    <a:cubicBezTo>
                      <a:pt x="20175" y="22926"/>
                      <a:pt x="20248" y="23068"/>
                      <a:pt x="20407" y="23258"/>
                    </a:cubicBezTo>
                    <a:cubicBezTo>
                      <a:pt x="20625" y="23505"/>
                      <a:pt x="20169" y="23367"/>
                      <a:pt x="20040" y="23555"/>
                    </a:cubicBezTo>
                    <a:cubicBezTo>
                      <a:pt x="20000" y="23617"/>
                      <a:pt x="19987" y="23638"/>
                      <a:pt x="19978" y="23638"/>
                    </a:cubicBezTo>
                    <a:cubicBezTo>
                      <a:pt x="19960" y="23638"/>
                      <a:pt x="19961" y="23552"/>
                      <a:pt x="19802" y="23545"/>
                    </a:cubicBezTo>
                    <a:cubicBezTo>
                      <a:pt x="19798" y="23545"/>
                      <a:pt x="19795" y="23545"/>
                      <a:pt x="19791" y="23545"/>
                    </a:cubicBezTo>
                    <a:cubicBezTo>
                      <a:pt x="19560" y="23545"/>
                      <a:pt x="19752" y="23879"/>
                      <a:pt x="19713" y="24309"/>
                    </a:cubicBezTo>
                    <a:cubicBezTo>
                      <a:pt x="19695" y="24497"/>
                      <a:pt x="19752" y="24564"/>
                      <a:pt x="19819" y="24564"/>
                    </a:cubicBezTo>
                    <a:cubicBezTo>
                      <a:pt x="19907" y="24564"/>
                      <a:pt x="20013" y="24449"/>
                      <a:pt x="19990" y="24348"/>
                    </a:cubicBezTo>
                    <a:cubicBezTo>
                      <a:pt x="19941" y="24170"/>
                      <a:pt x="19851" y="24209"/>
                      <a:pt x="20198" y="24051"/>
                    </a:cubicBezTo>
                    <a:cubicBezTo>
                      <a:pt x="20295" y="24003"/>
                      <a:pt x="20336" y="23982"/>
                      <a:pt x="20344" y="23982"/>
                    </a:cubicBezTo>
                    <a:cubicBezTo>
                      <a:pt x="20365" y="23982"/>
                      <a:pt x="20181" y="24110"/>
                      <a:pt x="20139" y="24259"/>
                    </a:cubicBezTo>
                    <a:cubicBezTo>
                      <a:pt x="20101" y="24419"/>
                      <a:pt x="20208" y="24590"/>
                      <a:pt x="20314" y="24590"/>
                    </a:cubicBezTo>
                    <a:cubicBezTo>
                      <a:pt x="20347" y="24590"/>
                      <a:pt x="20379" y="24574"/>
                      <a:pt x="20407" y="24537"/>
                    </a:cubicBezTo>
                    <a:cubicBezTo>
                      <a:pt x="20453" y="24486"/>
                      <a:pt x="20494" y="24462"/>
                      <a:pt x="20530" y="24462"/>
                    </a:cubicBezTo>
                    <a:cubicBezTo>
                      <a:pt x="20579" y="24462"/>
                      <a:pt x="20620" y="24506"/>
                      <a:pt x="20654" y="24586"/>
                    </a:cubicBezTo>
                    <a:lnTo>
                      <a:pt x="20654" y="19430"/>
                    </a:lnTo>
                    <a:lnTo>
                      <a:pt x="20654" y="19192"/>
                    </a:lnTo>
                    <a:cubicBezTo>
                      <a:pt x="20645" y="19182"/>
                      <a:pt x="20635" y="19182"/>
                      <a:pt x="20625" y="19182"/>
                    </a:cubicBezTo>
                    <a:lnTo>
                      <a:pt x="20654" y="19182"/>
                    </a:lnTo>
                    <a:lnTo>
                      <a:pt x="20654" y="18895"/>
                    </a:lnTo>
                    <a:lnTo>
                      <a:pt x="20654" y="14324"/>
                    </a:lnTo>
                    <a:lnTo>
                      <a:pt x="20654" y="14135"/>
                    </a:lnTo>
                    <a:cubicBezTo>
                      <a:pt x="20605" y="14106"/>
                      <a:pt x="20476" y="14056"/>
                      <a:pt x="20575" y="14007"/>
                    </a:cubicBezTo>
                    <a:cubicBezTo>
                      <a:pt x="20605" y="13987"/>
                      <a:pt x="20635" y="13967"/>
                      <a:pt x="20654" y="13957"/>
                    </a:cubicBezTo>
                    <a:lnTo>
                      <a:pt x="20654" y="13828"/>
                    </a:lnTo>
                    <a:cubicBezTo>
                      <a:pt x="20646" y="13834"/>
                      <a:pt x="20636" y="13837"/>
                      <a:pt x="20626" y="13837"/>
                    </a:cubicBezTo>
                    <a:cubicBezTo>
                      <a:pt x="20602" y="13837"/>
                      <a:pt x="20578" y="13816"/>
                      <a:pt x="20585" y="13759"/>
                    </a:cubicBezTo>
                    <a:cubicBezTo>
                      <a:pt x="20605" y="13610"/>
                      <a:pt x="20526" y="13511"/>
                      <a:pt x="20625" y="13511"/>
                    </a:cubicBezTo>
                    <a:cubicBezTo>
                      <a:pt x="20635" y="13511"/>
                      <a:pt x="20645" y="13521"/>
                      <a:pt x="20654" y="13521"/>
                    </a:cubicBezTo>
                    <a:lnTo>
                      <a:pt x="20654" y="13362"/>
                    </a:lnTo>
                    <a:cubicBezTo>
                      <a:pt x="20636" y="13371"/>
                      <a:pt x="20619" y="13375"/>
                      <a:pt x="20604" y="13375"/>
                    </a:cubicBezTo>
                    <a:cubicBezTo>
                      <a:pt x="20557" y="13375"/>
                      <a:pt x="20537" y="13335"/>
                      <a:pt x="20575" y="13312"/>
                    </a:cubicBezTo>
                    <a:cubicBezTo>
                      <a:pt x="20605" y="13293"/>
                      <a:pt x="20645" y="13233"/>
                      <a:pt x="20654" y="13193"/>
                    </a:cubicBezTo>
                    <a:lnTo>
                      <a:pt x="20654" y="13164"/>
                    </a:lnTo>
                    <a:lnTo>
                      <a:pt x="20654" y="12400"/>
                    </a:lnTo>
                    <a:cubicBezTo>
                      <a:pt x="20535" y="12321"/>
                      <a:pt x="20446" y="12202"/>
                      <a:pt x="20496" y="12083"/>
                    </a:cubicBezTo>
                    <a:cubicBezTo>
                      <a:pt x="20615" y="11746"/>
                      <a:pt x="20357" y="11587"/>
                      <a:pt x="19465" y="11280"/>
                    </a:cubicBezTo>
                    <a:cubicBezTo>
                      <a:pt x="19425" y="11260"/>
                      <a:pt x="19395" y="11250"/>
                      <a:pt x="19365" y="11250"/>
                    </a:cubicBezTo>
                    <a:cubicBezTo>
                      <a:pt x="19494" y="11230"/>
                      <a:pt x="19603" y="11121"/>
                      <a:pt x="19653" y="11012"/>
                    </a:cubicBezTo>
                    <a:cubicBezTo>
                      <a:pt x="19653" y="11002"/>
                      <a:pt x="19653" y="11002"/>
                      <a:pt x="19653" y="11002"/>
                    </a:cubicBezTo>
                    <a:cubicBezTo>
                      <a:pt x="19643" y="11012"/>
                      <a:pt x="19633" y="11022"/>
                      <a:pt x="19633" y="11022"/>
                    </a:cubicBezTo>
                    <a:lnTo>
                      <a:pt x="19375" y="11032"/>
                    </a:lnTo>
                    <a:cubicBezTo>
                      <a:pt x="19375" y="11101"/>
                      <a:pt x="19306" y="11191"/>
                      <a:pt x="19316" y="11230"/>
                    </a:cubicBezTo>
                    <a:cubicBezTo>
                      <a:pt x="19306" y="11220"/>
                      <a:pt x="19296" y="11220"/>
                      <a:pt x="19276" y="11220"/>
                    </a:cubicBezTo>
                    <a:cubicBezTo>
                      <a:pt x="19306" y="11210"/>
                      <a:pt x="19326" y="11201"/>
                      <a:pt x="19306" y="11131"/>
                    </a:cubicBezTo>
                    <a:cubicBezTo>
                      <a:pt x="19296" y="11101"/>
                      <a:pt x="19286" y="11072"/>
                      <a:pt x="19266" y="11042"/>
                    </a:cubicBezTo>
                    <a:cubicBezTo>
                      <a:pt x="19230" y="10954"/>
                      <a:pt x="19182" y="10887"/>
                      <a:pt x="19123" y="10887"/>
                    </a:cubicBezTo>
                    <a:cubicBezTo>
                      <a:pt x="19103" y="10887"/>
                      <a:pt x="19081" y="10895"/>
                      <a:pt x="19058" y="10913"/>
                    </a:cubicBezTo>
                    <a:cubicBezTo>
                      <a:pt x="18999" y="10963"/>
                      <a:pt x="18959" y="10982"/>
                      <a:pt x="18939" y="10992"/>
                    </a:cubicBezTo>
                    <a:lnTo>
                      <a:pt x="18919" y="10992"/>
                    </a:lnTo>
                    <a:cubicBezTo>
                      <a:pt x="18909" y="10982"/>
                      <a:pt x="18899" y="10953"/>
                      <a:pt x="18919" y="10893"/>
                    </a:cubicBezTo>
                    <a:cubicBezTo>
                      <a:pt x="18949" y="10834"/>
                      <a:pt x="19038" y="10754"/>
                      <a:pt x="19098" y="10695"/>
                    </a:cubicBezTo>
                    <a:cubicBezTo>
                      <a:pt x="19108" y="10705"/>
                      <a:pt x="19118" y="10725"/>
                      <a:pt x="19127" y="10744"/>
                    </a:cubicBezTo>
                    <a:cubicBezTo>
                      <a:pt x="19155" y="10779"/>
                      <a:pt x="19187" y="10836"/>
                      <a:pt x="19204" y="10836"/>
                    </a:cubicBezTo>
                    <a:cubicBezTo>
                      <a:pt x="19212" y="10836"/>
                      <a:pt x="19217" y="10825"/>
                      <a:pt x="19217" y="10794"/>
                    </a:cubicBezTo>
                    <a:cubicBezTo>
                      <a:pt x="19217" y="10705"/>
                      <a:pt x="19118" y="10695"/>
                      <a:pt x="19177" y="10655"/>
                    </a:cubicBezTo>
                    <a:cubicBezTo>
                      <a:pt x="19195" y="10643"/>
                      <a:pt x="19213" y="10640"/>
                      <a:pt x="19230" y="10640"/>
                    </a:cubicBezTo>
                    <a:cubicBezTo>
                      <a:pt x="19248" y="10640"/>
                      <a:pt x="19265" y="10644"/>
                      <a:pt x="19277" y="10644"/>
                    </a:cubicBezTo>
                    <a:cubicBezTo>
                      <a:pt x="19292" y="10644"/>
                      <a:pt x="19300" y="10639"/>
                      <a:pt x="19296" y="10615"/>
                    </a:cubicBezTo>
                    <a:cubicBezTo>
                      <a:pt x="19286" y="10546"/>
                      <a:pt x="19316" y="10526"/>
                      <a:pt x="19237" y="10526"/>
                    </a:cubicBezTo>
                    <a:cubicBezTo>
                      <a:pt x="19186" y="10526"/>
                      <a:pt x="19140" y="10550"/>
                      <a:pt x="19116" y="10550"/>
                    </a:cubicBezTo>
                    <a:cubicBezTo>
                      <a:pt x="19101" y="10550"/>
                      <a:pt x="19094" y="10542"/>
                      <a:pt x="19098" y="10516"/>
                    </a:cubicBezTo>
                    <a:cubicBezTo>
                      <a:pt x="19118" y="10457"/>
                      <a:pt x="19157" y="10437"/>
                      <a:pt x="19177" y="10427"/>
                    </a:cubicBezTo>
                    <a:cubicBezTo>
                      <a:pt x="19197" y="10427"/>
                      <a:pt x="19167" y="10378"/>
                      <a:pt x="19167" y="10378"/>
                    </a:cubicBezTo>
                    <a:cubicBezTo>
                      <a:pt x="19167" y="10378"/>
                      <a:pt x="18989" y="10358"/>
                      <a:pt x="18959" y="10308"/>
                    </a:cubicBezTo>
                    <a:cubicBezTo>
                      <a:pt x="18959" y="10298"/>
                      <a:pt x="18959" y="10298"/>
                      <a:pt x="18959" y="10288"/>
                    </a:cubicBezTo>
                    <a:cubicBezTo>
                      <a:pt x="18959" y="10288"/>
                      <a:pt x="18963" y="10293"/>
                      <a:pt x="18966" y="10293"/>
                    </a:cubicBezTo>
                    <a:cubicBezTo>
                      <a:pt x="18968" y="10293"/>
                      <a:pt x="18969" y="10292"/>
                      <a:pt x="18969" y="10288"/>
                    </a:cubicBezTo>
                    <a:cubicBezTo>
                      <a:pt x="18969" y="10249"/>
                      <a:pt x="18999" y="10219"/>
                      <a:pt x="19018" y="10219"/>
                    </a:cubicBezTo>
                    <a:cubicBezTo>
                      <a:pt x="19028" y="10219"/>
                      <a:pt x="19028" y="10229"/>
                      <a:pt x="19038" y="10249"/>
                    </a:cubicBezTo>
                    <a:cubicBezTo>
                      <a:pt x="19058" y="10308"/>
                      <a:pt x="19118" y="10368"/>
                      <a:pt x="19197" y="10368"/>
                    </a:cubicBezTo>
                    <a:cubicBezTo>
                      <a:pt x="19266" y="10368"/>
                      <a:pt x="19157" y="10278"/>
                      <a:pt x="19197" y="10239"/>
                    </a:cubicBezTo>
                    <a:cubicBezTo>
                      <a:pt x="19208" y="10220"/>
                      <a:pt x="19230" y="10217"/>
                      <a:pt x="19252" y="10217"/>
                    </a:cubicBezTo>
                    <a:cubicBezTo>
                      <a:pt x="19265" y="10217"/>
                      <a:pt x="19278" y="10218"/>
                      <a:pt x="19289" y="10218"/>
                    </a:cubicBezTo>
                    <a:cubicBezTo>
                      <a:pt x="19310" y="10218"/>
                      <a:pt x="19324" y="10214"/>
                      <a:pt x="19316" y="10189"/>
                    </a:cubicBezTo>
                    <a:cubicBezTo>
                      <a:pt x="19296" y="10130"/>
                      <a:pt x="19365" y="10090"/>
                      <a:pt x="19415" y="10090"/>
                    </a:cubicBezTo>
                    <a:cubicBezTo>
                      <a:pt x="19475" y="10090"/>
                      <a:pt x="19385" y="10050"/>
                      <a:pt x="19316" y="10030"/>
                    </a:cubicBezTo>
                    <a:cubicBezTo>
                      <a:pt x="19302" y="10029"/>
                      <a:pt x="19290" y="10028"/>
                      <a:pt x="19279" y="10028"/>
                    </a:cubicBezTo>
                    <a:cubicBezTo>
                      <a:pt x="19237" y="10028"/>
                      <a:pt x="19215" y="10040"/>
                      <a:pt x="19167" y="10040"/>
                    </a:cubicBezTo>
                    <a:cubicBezTo>
                      <a:pt x="19130" y="10046"/>
                      <a:pt x="19102" y="10057"/>
                      <a:pt x="19083" y="10057"/>
                    </a:cubicBezTo>
                    <a:cubicBezTo>
                      <a:pt x="19067" y="10057"/>
                      <a:pt x="19058" y="10048"/>
                      <a:pt x="19058" y="10021"/>
                    </a:cubicBezTo>
                    <a:cubicBezTo>
                      <a:pt x="19058" y="9981"/>
                      <a:pt x="19038" y="9931"/>
                      <a:pt x="19009" y="9921"/>
                    </a:cubicBezTo>
                    <a:cubicBezTo>
                      <a:pt x="18999" y="9902"/>
                      <a:pt x="18979" y="9892"/>
                      <a:pt x="18969" y="9852"/>
                    </a:cubicBezTo>
                    <a:cubicBezTo>
                      <a:pt x="18959" y="9822"/>
                      <a:pt x="18959" y="9802"/>
                      <a:pt x="18949" y="9773"/>
                    </a:cubicBezTo>
                    <a:lnTo>
                      <a:pt x="18949" y="9773"/>
                    </a:lnTo>
                    <a:cubicBezTo>
                      <a:pt x="18969" y="9783"/>
                      <a:pt x="18979" y="9783"/>
                      <a:pt x="18989" y="9793"/>
                    </a:cubicBezTo>
                    <a:cubicBezTo>
                      <a:pt x="18997" y="9818"/>
                      <a:pt x="19054" y="9857"/>
                      <a:pt x="19090" y="9857"/>
                    </a:cubicBezTo>
                    <a:cubicBezTo>
                      <a:pt x="19097" y="9857"/>
                      <a:pt x="19103" y="9855"/>
                      <a:pt x="19108" y="9852"/>
                    </a:cubicBezTo>
                    <a:cubicBezTo>
                      <a:pt x="19113" y="9847"/>
                      <a:pt x="19118" y="9845"/>
                      <a:pt x="19123" y="9845"/>
                    </a:cubicBezTo>
                    <a:cubicBezTo>
                      <a:pt x="19127" y="9845"/>
                      <a:pt x="19132" y="9847"/>
                      <a:pt x="19137" y="9852"/>
                    </a:cubicBezTo>
                    <a:cubicBezTo>
                      <a:pt x="18880" y="10149"/>
                      <a:pt x="19633" y="9872"/>
                      <a:pt x="19911" y="10199"/>
                    </a:cubicBezTo>
                    <a:cubicBezTo>
                      <a:pt x="19970" y="10268"/>
                      <a:pt x="20010" y="10328"/>
                      <a:pt x="20050" y="10387"/>
                    </a:cubicBezTo>
                    <a:cubicBezTo>
                      <a:pt x="20050" y="10407"/>
                      <a:pt x="20060" y="10417"/>
                      <a:pt x="20069" y="10437"/>
                    </a:cubicBezTo>
                    <a:cubicBezTo>
                      <a:pt x="20040" y="10437"/>
                      <a:pt x="20020" y="10447"/>
                      <a:pt x="19990" y="10447"/>
                    </a:cubicBezTo>
                    <a:cubicBezTo>
                      <a:pt x="20000" y="10477"/>
                      <a:pt x="19990" y="10536"/>
                      <a:pt x="19990" y="10596"/>
                    </a:cubicBezTo>
                    <a:cubicBezTo>
                      <a:pt x="19990" y="10633"/>
                      <a:pt x="20007" y="10644"/>
                      <a:pt x="20031" y="10644"/>
                    </a:cubicBezTo>
                    <a:cubicBezTo>
                      <a:pt x="20066" y="10644"/>
                      <a:pt x="20114" y="10621"/>
                      <a:pt x="20149" y="10615"/>
                    </a:cubicBezTo>
                    <a:cubicBezTo>
                      <a:pt x="20169" y="10615"/>
                      <a:pt x="20188" y="10606"/>
                      <a:pt x="20198" y="10606"/>
                    </a:cubicBezTo>
                    <a:cubicBezTo>
                      <a:pt x="20248" y="10625"/>
                      <a:pt x="20317" y="10645"/>
                      <a:pt x="20436" y="10645"/>
                    </a:cubicBezTo>
                    <a:cubicBezTo>
                      <a:pt x="20456" y="10685"/>
                      <a:pt x="20466" y="10725"/>
                      <a:pt x="20436" y="10725"/>
                    </a:cubicBezTo>
                    <a:cubicBezTo>
                      <a:pt x="20377" y="10734"/>
                      <a:pt x="20278" y="10774"/>
                      <a:pt x="20298" y="10873"/>
                    </a:cubicBezTo>
                    <a:cubicBezTo>
                      <a:pt x="20301" y="10889"/>
                      <a:pt x="20301" y="10895"/>
                      <a:pt x="20300" y="10895"/>
                    </a:cubicBezTo>
                    <a:cubicBezTo>
                      <a:pt x="20292" y="10895"/>
                      <a:pt x="20250" y="10800"/>
                      <a:pt x="20217" y="10800"/>
                    </a:cubicBezTo>
                    <a:cubicBezTo>
                      <a:pt x="20210" y="10800"/>
                      <a:pt x="20204" y="10804"/>
                      <a:pt x="20198" y="10814"/>
                    </a:cubicBezTo>
                    <a:cubicBezTo>
                      <a:pt x="20188" y="10834"/>
                      <a:pt x="20188" y="10863"/>
                      <a:pt x="20179" y="10903"/>
                    </a:cubicBezTo>
                    <a:cubicBezTo>
                      <a:pt x="20288" y="10953"/>
                      <a:pt x="20407" y="11032"/>
                      <a:pt x="20407" y="11032"/>
                    </a:cubicBezTo>
                    <a:lnTo>
                      <a:pt x="20654" y="11062"/>
                    </a:lnTo>
                    <a:lnTo>
                      <a:pt x="20654" y="10645"/>
                    </a:lnTo>
                    <a:lnTo>
                      <a:pt x="20654" y="9743"/>
                    </a:lnTo>
                    <a:lnTo>
                      <a:pt x="20654" y="8930"/>
                    </a:lnTo>
                    <a:lnTo>
                      <a:pt x="20654" y="8623"/>
                    </a:lnTo>
                    <a:lnTo>
                      <a:pt x="20654" y="8464"/>
                    </a:lnTo>
                    <a:lnTo>
                      <a:pt x="20654" y="8137"/>
                    </a:lnTo>
                    <a:lnTo>
                      <a:pt x="20654" y="7879"/>
                    </a:lnTo>
                    <a:lnTo>
                      <a:pt x="20654" y="7690"/>
                    </a:lnTo>
                    <a:lnTo>
                      <a:pt x="20654" y="6996"/>
                    </a:lnTo>
                    <a:lnTo>
                      <a:pt x="20654" y="6848"/>
                    </a:lnTo>
                    <a:lnTo>
                      <a:pt x="20654" y="5985"/>
                    </a:lnTo>
                    <a:cubicBezTo>
                      <a:pt x="20615" y="6015"/>
                      <a:pt x="20565" y="6035"/>
                      <a:pt x="20535" y="6054"/>
                    </a:cubicBezTo>
                    <a:cubicBezTo>
                      <a:pt x="20516" y="6066"/>
                      <a:pt x="20498" y="6069"/>
                      <a:pt x="20480" y="6069"/>
                    </a:cubicBezTo>
                    <a:cubicBezTo>
                      <a:pt x="20465" y="6069"/>
                      <a:pt x="20449" y="6067"/>
                      <a:pt x="20432" y="6067"/>
                    </a:cubicBezTo>
                    <a:cubicBezTo>
                      <a:pt x="20415" y="6067"/>
                      <a:pt x="20397" y="6068"/>
                      <a:pt x="20377" y="6074"/>
                    </a:cubicBezTo>
                    <a:cubicBezTo>
                      <a:pt x="20377" y="6064"/>
                      <a:pt x="20367" y="6054"/>
                      <a:pt x="20367" y="6045"/>
                    </a:cubicBezTo>
                    <a:cubicBezTo>
                      <a:pt x="20347" y="5975"/>
                      <a:pt x="20337" y="5916"/>
                      <a:pt x="20327" y="5866"/>
                    </a:cubicBezTo>
                    <a:cubicBezTo>
                      <a:pt x="20367" y="5846"/>
                      <a:pt x="20397" y="5826"/>
                      <a:pt x="20416" y="5816"/>
                    </a:cubicBezTo>
                    <a:cubicBezTo>
                      <a:pt x="20437" y="5803"/>
                      <a:pt x="20456" y="5796"/>
                      <a:pt x="20478" y="5796"/>
                    </a:cubicBezTo>
                    <a:cubicBezTo>
                      <a:pt x="20519" y="5796"/>
                      <a:pt x="20570" y="5820"/>
                      <a:pt x="20654" y="5866"/>
                    </a:cubicBez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48" y="5643"/>
                      <a:pt x="20619" y="5661"/>
                      <a:pt x="20587" y="5661"/>
                    </a:cubicBezTo>
                    <a:cubicBezTo>
                      <a:pt x="20535" y="5661"/>
                      <a:pt x="20475" y="5613"/>
                      <a:pt x="20486" y="5569"/>
                    </a:cubicBezTo>
                    <a:cubicBezTo>
                      <a:pt x="20516" y="5499"/>
                      <a:pt x="20456" y="5460"/>
                      <a:pt x="20258" y="5400"/>
                    </a:cubicBezTo>
                    <a:cubicBezTo>
                      <a:pt x="20248" y="5390"/>
                      <a:pt x="20248" y="5390"/>
                      <a:pt x="20238" y="5390"/>
                    </a:cubicBezTo>
                    <a:cubicBezTo>
                      <a:pt x="20228" y="5360"/>
                      <a:pt x="20228" y="5341"/>
                      <a:pt x="20208" y="5321"/>
                    </a:cubicBezTo>
                    <a:cubicBezTo>
                      <a:pt x="20185" y="5282"/>
                      <a:pt x="20180" y="5184"/>
                      <a:pt x="20146" y="5184"/>
                    </a:cubicBezTo>
                    <a:cubicBezTo>
                      <a:pt x="20137" y="5184"/>
                      <a:pt x="20125" y="5192"/>
                      <a:pt x="20109" y="5212"/>
                    </a:cubicBezTo>
                    <a:cubicBezTo>
                      <a:pt x="20071" y="5263"/>
                      <a:pt x="20045" y="5306"/>
                      <a:pt x="20015" y="5306"/>
                    </a:cubicBezTo>
                    <a:cubicBezTo>
                      <a:pt x="19999" y="5306"/>
                      <a:pt x="19981" y="5293"/>
                      <a:pt x="19960" y="5261"/>
                    </a:cubicBezTo>
                    <a:cubicBezTo>
                      <a:pt x="19901" y="5162"/>
                      <a:pt x="19921" y="5073"/>
                      <a:pt x="19831" y="5053"/>
                    </a:cubicBezTo>
                    <a:cubicBezTo>
                      <a:pt x="19752" y="5023"/>
                      <a:pt x="19713" y="5013"/>
                      <a:pt x="19713" y="4974"/>
                    </a:cubicBezTo>
                    <a:cubicBezTo>
                      <a:pt x="19713" y="4931"/>
                      <a:pt x="19728" y="4827"/>
                      <a:pt x="19777" y="4827"/>
                    </a:cubicBezTo>
                    <a:cubicBezTo>
                      <a:pt x="19785" y="4827"/>
                      <a:pt x="19793" y="4830"/>
                      <a:pt x="19802" y="4835"/>
                    </a:cubicBezTo>
                    <a:cubicBezTo>
                      <a:pt x="19881" y="4875"/>
                      <a:pt x="19861" y="4884"/>
                      <a:pt x="19921" y="4984"/>
                    </a:cubicBezTo>
                    <a:cubicBezTo>
                      <a:pt x="19960" y="5045"/>
                      <a:pt x="20002" y="5075"/>
                      <a:pt x="20027" y="5075"/>
                    </a:cubicBezTo>
                    <a:cubicBezTo>
                      <a:pt x="20045" y="5075"/>
                      <a:pt x="20053" y="5058"/>
                      <a:pt x="20040" y="5023"/>
                    </a:cubicBezTo>
                    <a:cubicBezTo>
                      <a:pt x="20026" y="4961"/>
                      <a:pt x="20031" y="4884"/>
                      <a:pt x="20060" y="4884"/>
                    </a:cubicBezTo>
                    <a:cubicBezTo>
                      <a:pt x="20072" y="4884"/>
                      <a:pt x="20088" y="4898"/>
                      <a:pt x="20109" y="4934"/>
                    </a:cubicBezTo>
                    <a:cubicBezTo>
                      <a:pt x="20149" y="5003"/>
                      <a:pt x="20179" y="5033"/>
                      <a:pt x="20208" y="5063"/>
                    </a:cubicBezTo>
                    <a:cubicBezTo>
                      <a:pt x="20119" y="5142"/>
                      <a:pt x="20198" y="5112"/>
                      <a:pt x="20278" y="5132"/>
                    </a:cubicBezTo>
                    <a:cubicBezTo>
                      <a:pt x="20288" y="5132"/>
                      <a:pt x="20288" y="5132"/>
                      <a:pt x="20298" y="5142"/>
                    </a:cubicBezTo>
                    <a:cubicBezTo>
                      <a:pt x="20327" y="5172"/>
                      <a:pt x="20357" y="5182"/>
                      <a:pt x="20377" y="5192"/>
                    </a:cubicBezTo>
                    <a:cubicBezTo>
                      <a:pt x="20416" y="5241"/>
                      <a:pt x="20397" y="5261"/>
                      <a:pt x="20526" y="5261"/>
                    </a:cubicBezTo>
                    <a:cubicBezTo>
                      <a:pt x="20531" y="5261"/>
                      <a:pt x="20536" y="5261"/>
                      <a:pt x="20541" y="5261"/>
                    </a:cubicBezTo>
                    <a:cubicBezTo>
                      <a:pt x="20661" y="5261"/>
                      <a:pt x="20626" y="5377"/>
                      <a:pt x="20654" y="5549"/>
                    </a:cubicBezTo>
                    <a:lnTo>
                      <a:pt x="20654" y="4835"/>
                    </a:lnTo>
                    <a:cubicBezTo>
                      <a:pt x="20625" y="4835"/>
                      <a:pt x="20595" y="4825"/>
                      <a:pt x="20575" y="4825"/>
                    </a:cubicBezTo>
                    <a:cubicBezTo>
                      <a:pt x="20566" y="4822"/>
                      <a:pt x="20556" y="4820"/>
                      <a:pt x="20547" y="4820"/>
                    </a:cubicBezTo>
                    <a:cubicBezTo>
                      <a:pt x="20498" y="4820"/>
                      <a:pt x="20460" y="4861"/>
                      <a:pt x="20535" y="4894"/>
                    </a:cubicBezTo>
                    <a:cubicBezTo>
                      <a:pt x="20625" y="4934"/>
                      <a:pt x="20555" y="5083"/>
                      <a:pt x="20476" y="5083"/>
                    </a:cubicBezTo>
                    <a:cubicBezTo>
                      <a:pt x="20418" y="5083"/>
                      <a:pt x="20373" y="5026"/>
                      <a:pt x="20307" y="5026"/>
                    </a:cubicBezTo>
                    <a:cubicBezTo>
                      <a:pt x="20295" y="5026"/>
                      <a:pt x="20282" y="5028"/>
                      <a:pt x="20268" y="5033"/>
                    </a:cubicBezTo>
                    <a:cubicBezTo>
                      <a:pt x="20238" y="4994"/>
                      <a:pt x="20218" y="4974"/>
                      <a:pt x="20218" y="4954"/>
                    </a:cubicBezTo>
                    <a:cubicBezTo>
                      <a:pt x="20227" y="4929"/>
                      <a:pt x="20214" y="4834"/>
                      <a:pt x="20275" y="4834"/>
                    </a:cubicBezTo>
                    <a:cubicBezTo>
                      <a:pt x="20286" y="4834"/>
                      <a:pt x="20300" y="4837"/>
                      <a:pt x="20317" y="4845"/>
                    </a:cubicBezTo>
                    <a:cubicBezTo>
                      <a:pt x="20360" y="4866"/>
                      <a:pt x="20400" y="4878"/>
                      <a:pt x="20427" y="4878"/>
                    </a:cubicBezTo>
                    <a:cubicBezTo>
                      <a:pt x="20464" y="4878"/>
                      <a:pt x="20476" y="4856"/>
                      <a:pt x="20436" y="4805"/>
                    </a:cubicBezTo>
                    <a:cubicBezTo>
                      <a:pt x="20376" y="4728"/>
                      <a:pt x="20323" y="4672"/>
                      <a:pt x="20252" y="4672"/>
                    </a:cubicBezTo>
                    <a:cubicBezTo>
                      <a:pt x="20241" y="4672"/>
                      <a:pt x="20230" y="4674"/>
                      <a:pt x="20218" y="4676"/>
                    </a:cubicBezTo>
                    <a:cubicBezTo>
                      <a:pt x="20154" y="4690"/>
                      <a:pt x="20090" y="4725"/>
                      <a:pt x="20040" y="4725"/>
                    </a:cubicBezTo>
                    <a:cubicBezTo>
                      <a:pt x="20021" y="4725"/>
                      <a:pt x="20004" y="4720"/>
                      <a:pt x="19990" y="4706"/>
                    </a:cubicBezTo>
                    <a:cubicBezTo>
                      <a:pt x="19950" y="4666"/>
                      <a:pt x="19911" y="4627"/>
                      <a:pt x="19851" y="4617"/>
                    </a:cubicBezTo>
                    <a:cubicBezTo>
                      <a:pt x="19802" y="4607"/>
                      <a:pt x="19713" y="4577"/>
                      <a:pt x="19772" y="4518"/>
                    </a:cubicBezTo>
                    <a:cubicBezTo>
                      <a:pt x="19841" y="4468"/>
                      <a:pt x="19881" y="4329"/>
                      <a:pt x="19881" y="4329"/>
                    </a:cubicBezTo>
                    <a:cubicBezTo>
                      <a:pt x="19881" y="4329"/>
                      <a:pt x="19869" y="4191"/>
                      <a:pt x="19897" y="4191"/>
                    </a:cubicBezTo>
                    <a:cubicBezTo>
                      <a:pt x="19904" y="4191"/>
                      <a:pt x="19915" y="4202"/>
                      <a:pt x="19931" y="4230"/>
                    </a:cubicBezTo>
                    <a:cubicBezTo>
                      <a:pt x="19990" y="4341"/>
                      <a:pt x="20035" y="4415"/>
                      <a:pt x="20059" y="4415"/>
                    </a:cubicBezTo>
                    <a:cubicBezTo>
                      <a:pt x="20063" y="4415"/>
                      <a:pt x="20067" y="4413"/>
                      <a:pt x="20069" y="4409"/>
                    </a:cubicBezTo>
                    <a:cubicBezTo>
                      <a:pt x="20091" y="4386"/>
                      <a:pt x="20092" y="4337"/>
                      <a:pt x="20098" y="4337"/>
                    </a:cubicBezTo>
                    <a:cubicBezTo>
                      <a:pt x="20101" y="4337"/>
                      <a:pt x="20104" y="4343"/>
                      <a:pt x="20109" y="4359"/>
                    </a:cubicBezTo>
                    <a:cubicBezTo>
                      <a:pt x="20121" y="4384"/>
                      <a:pt x="20147" y="4398"/>
                      <a:pt x="20168" y="4398"/>
                    </a:cubicBezTo>
                    <a:cubicBezTo>
                      <a:pt x="20197" y="4398"/>
                      <a:pt x="20215" y="4369"/>
                      <a:pt x="20169" y="4299"/>
                    </a:cubicBezTo>
                    <a:cubicBezTo>
                      <a:pt x="20094" y="4208"/>
                      <a:pt x="20047" y="4131"/>
                      <a:pt x="20017" y="4131"/>
                    </a:cubicBezTo>
                    <a:cubicBezTo>
                      <a:pt x="20010" y="4131"/>
                      <a:pt x="20005" y="4134"/>
                      <a:pt x="20000" y="4141"/>
                    </a:cubicBezTo>
                    <a:cubicBezTo>
                      <a:pt x="19992" y="4149"/>
                      <a:pt x="19986" y="4152"/>
                      <a:pt x="19981" y="4152"/>
                    </a:cubicBezTo>
                    <a:cubicBezTo>
                      <a:pt x="19960" y="4152"/>
                      <a:pt x="19952" y="4097"/>
                      <a:pt x="19881" y="4042"/>
                    </a:cubicBezTo>
                    <a:cubicBezTo>
                      <a:pt x="19848" y="4008"/>
                      <a:pt x="19822" y="4001"/>
                      <a:pt x="19799" y="4001"/>
                    </a:cubicBezTo>
                    <a:cubicBezTo>
                      <a:pt x="19781" y="4001"/>
                      <a:pt x="19766" y="4005"/>
                      <a:pt x="19751" y="4005"/>
                    </a:cubicBezTo>
                    <a:cubicBezTo>
                      <a:pt x="19738" y="4005"/>
                      <a:pt x="19726" y="4003"/>
                      <a:pt x="19713" y="3992"/>
                    </a:cubicBezTo>
                    <a:cubicBezTo>
                      <a:pt x="19673" y="3942"/>
                      <a:pt x="19524" y="3893"/>
                      <a:pt x="19623" y="3823"/>
                    </a:cubicBezTo>
                    <a:cubicBezTo>
                      <a:pt x="19688" y="3778"/>
                      <a:pt x="19724" y="3754"/>
                      <a:pt x="19751" y="3754"/>
                    </a:cubicBezTo>
                    <a:cubicBezTo>
                      <a:pt x="19766" y="3754"/>
                      <a:pt x="19778" y="3760"/>
                      <a:pt x="19792" y="3774"/>
                    </a:cubicBezTo>
                    <a:cubicBezTo>
                      <a:pt x="19817" y="3799"/>
                      <a:pt x="19863" y="3833"/>
                      <a:pt x="19900" y="3833"/>
                    </a:cubicBezTo>
                    <a:cubicBezTo>
                      <a:pt x="19921" y="3833"/>
                      <a:pt x="19940" y="3822"/>
                      <a:pt x="19950" y="3794"/>
                    </a:cubicBezTo>
                    <a:cubicBezTo>
                      <a:pt x="19980" y="3705"/>
                      <a:pt x="20050" y="3774"/>
                      <a:pt x="20030" y="3685"/>
                    </a:cubicBezTo>
                    <a:cubicBezTo>
                      <a:pt x="20006" y="3614"/>
                      <a:pt x="19983" y="3538"/>
                      <a:pt x="19945" y="3538"/>
                    </a:cubicBezTo>
                    <a:cubicBezTo>
                      <a:pt x="19935" y="3538"/>
                      <a:pt x="19923" y="3543"/>
                      <a:pt x="19911" y="3556"/>
                    </a:cubicBezTo>
                    <a:cubicBezTo>
                      <a:pt x="19886" y="3586"/>
                      <a:pt x="19869" y="3603"/>
                      <a:pt x="19860" y="3603"/>
                    </a:cubicBezTo>
                    <a:cubicBezTo>
                      <a:pt x="19851" y="3603"/>
                      <a:pt x="19851" y="3586"/>
                      <a:pt x="19861" y="3546"/>
                    </a:cubicBezTo>
                    <a:cubicBezTo>
                      <a:pt x="19878" y="3480"/>
                      <a:pt x="19990" y="3373"/>
                      <a:pt x="19948" y="3373"/>
                    </a:cubicBezTo>
                    <a:cubicBezTo>
                      <a:pt x="19939" y="3373"/>
                      <a:pt x="19924" y="3377"/>
                      <a:pt x="19901" y="3387"/>
                    </a:cubicBezTo>
                    <a:cubicBezTo>
                      <a:pt x="19762" y="3447"/>
                      <a:pt x="19722" y="3486"/>
                      <a:pt x="19742" y="3546"/>
                    </a:cubicBezTo>
                    <a:cubicBezTo>
                      <a:pt x="19754" y="3585"/>
                      <a:pt x="19713" y="3628"/>
                      <a:pt x="19678" y="3628"/>
                    </a:cubicBezTo>
                    <a:cubicBezTo>
                      <a:pt x="19652" y="3628"/>
                      <a:pt x="19629" y="3604"/>
                      <a:pt x="19633" y="3536"/>
                    </a:cubicBezTo>
                    <a:cubicBezTo>
                      <a:pt x="19652" y="3374"/>
                      <a:pt x="19626" y="3268"/>
                      <a:pt x="19711" y="3268"/>
                    </a:cubicBezTo>
                    <a:cubicBezTo>
                      <a:pt x="19714" y="3268"/>
                      <a:pt x="19718" y="3268"/>
                      <a:pt x="19722" y="3268"/>
                    </a:cubicBezTo>
                    <a:cubicBezTo>
                      <a:pt x="19822" y="3268"/>
                      <a:pt x="19782" y="3248"/>
                      <a:pt x="19831" y="3169"/>
                    </a:cubicBezTo>
                    <a:cubicBezTo>
                      <a:pt x="19881" y="3100"/>
                      <a:pt x="20020" y="3179"/>
                      <a:pt x="19931" y="3080"/>
                    </a:cubicBezTo>
                    <a:cubicBezTo>
                      <a:pt x="19908" y="3054"/>
                      <a:pt x="19888" y="3045"/>
                      <a:pt x="19870" y="3045"/>
                    </a:cubicBezTo>
                    <a:cubicBezTo>
                      <a:pt x="19827" y="3045"/>
                      <a:pt x="19794" y="3100"/>
                      <a:pt x="19752" y="3100"/>
                    </a:cubicBezTo>
                    <a:cubicBezTo>
                      <a:pt x="19703" y="3100"/>
                      <a:pt x="19653" y="2971"/>
                      <a:pt x="19713" y="2931"/>
                    </a:cubicBezTo>
                    <a:cubicBezTo>
                      <a:pt x="19766" y="2896"/>
                      <a:pt x="19732" y="2860"/>
                      <a:pt x="19696" y="2860"/>
                    </a:cubicBezTo>
                    <a:cubicBezTo>
                      <a:pt x="19691" y="2860"/>
                      <a:pt x="19687" y="2861"/>
                      <a:pt x="19683" y="2862"/>
                    </a:cubicBezTo>
                    <a:cubicBezTo>
                      <a:pt x="19670" y="2868"/>
                      <a:pt x="19651" y="2873"/>
                      <a:pt x="19633" y="2873"/>
                    </a:cubicBezTo>
                    <a:cubicBezTo>
                      <a:pt x="19598" y="2873"/>
                      <a:pt x="19567" y="2855"/>
                      <a:pt x="19594" y="2802"/>
                    </a:cubicBezTo>
                    <a:cubicBezTo>
                      <a:pt x="19633" y="2713"/>
                      <a:pt x="19524" y="2683"/>
                      <a:pt x="19514" y="2663"/>
                    </a:cubicBezTo>
                    <a:cubicBezTo>
                      <a:pt x="19504" y="2644"/>
                      <a:pt x="19544" y="2584"/>
                      <a:pt x="19594" y="2584"/>
                    </a:cubicBezTo>
                    <a:cubicBezTo>
                      <a:pt x="19597" y="2585"/>
                      <a:pt x="19600" y="2585"/>
                      <a:pt x="19603" y="2585"/>
                    </a:cubicBezTo>
                    <a:cubicBezTo>
                      <a:pt x="19637" y="2585"/>
                      <a:pt x="19670" y="2543"/>
                      <a:pt x="19620" y="2543"/>
                    </a:cubicBezTo>
                    <a:cubicBezTo>
                      <a:pt x="19615" y="2543"/>
                      <a:pt x="19610" y="2544"/>
                      <a:pt x="19603" y="2544"/>
                    </a:cubicBezTo>
                    <a:cubicBezTo>
                      <a:pt x="19560" y="2550"/>
                      <a:pt x="19535" y="2567"/>
                      <a:pt x="19519" y="2567"/>
                    </a:cubicBezTo>
                    <a:cubicBezTo>
                      <a:pt x="19505" y="2567"/>
                      <a:pt x="19499" y="2555"/>
                      <a:pt x="19494" y="2515"/>
                    </a:cubicBezTo>
                    <a:cubicBezTo>
                      <a:pt x="19494" y="2425"/>
                      <a:pt x="19504" y="2435"/>
                      <a:pt x="19484" y="2376"/>
                    </a:cubicBezTo>
                    <a:cubicBezTo>
                      <a:pt x="19462" y="2331"/>
                      <a:pt x="19428" y="2108"/>
                      <a:pt x="19413" y="2108"/>
                    </a:cubicBezTo>
                    <a:cubicBezTo>
                      <a:pt x="19408" y="2108"/>
                      <a:pt x="19405" y="2130"/>
                      <a:pt x="19405" y="2187"/>
                    </a:cubicBezTo>
                    <a:lnTo>
                      <a:pt x="19405" y="2019"/>
                    </a:lnTo>
                    <a:cubicBezTo>
                      <a:pt x="19405" y="1963"/>
                      <a:pt x="19404" y="1941"/>
                      <a:pt x="19402" y="1941"/>
                    </a:cubicBezTo>
                    <a:cubicBezTo>
                      <a:pt x="19396" y="1941"/>
                      <a:pt x="19379" y="2201"/>
                      <a:pt x="19356" y="2247"/>
                    </a:cubicBezTo>
                    <a:cubicBezTo>
                      <a:pt x="19326" y="2306"/>
                      <a:pt x="19336" y="2425"/>
                      <a:pt x="19326" y="2515"/>
                    </a:cubicBezTo>
                    <a:cubicBezTo>
                      <a:pt x="19323" y="2536"/>
                      <a:pt x="19319" y="2544"/>
                      <a:pt x="19313" y="2544"/>
                    </a:cubicBezTo>
                    <a:cubicBezTo>
                      <a:pt x="19294" y="2544"/>
                      <a:pt x="19257" y="2463"/>
                      <a:pt x="19197" y="2455"/>
                    </a:cubicBezTo>
                    <a:cubicBezTo>
                      <a:pt x="19172" y="2452"/>
                      <a:pt x="19162" y="2450"/>
                      <a:pt x="19160" y="2450"/>
                    </a:cubicBezTo>
                    <a:cubicBezTo>
                      <a:pt x="19157" y="2450"/>
                      <a:pt x="19196" y="2461"/>
                      <a:pt x="19217" y="2495"/>
                    </a:cubicBezTo>
                    <a:cubicBezTo>
                      <a:pt x="19266" y="2564"/>
                      <a:pt x="19306" y="2693"/>
                      <a:pt x="19296" y="2713"/>
                    </a:cubicBezTo>
                    <a:cubicBezTo>
                      <a:pt x="19286" y="2733"/>
                      <a:pt x="19266" y="2703"/>
                      <a:pt x="19256" y="2753"/>
                    </a:cubicBezTo>
                    <a:cubicBezTo>
                      <a:pt x="19249" y="2800"/>
                      <a:pt x="19185" y="2828"/>
                      <a:pt x="19139" y="2828"/>
                    </a:cubicBezTo>
                    <a:cubicBezTo>
                      <a:pt x="19127" y="2828"/>
                      <a:pt x="19116" y="2826"/>
                      <a:pt x="19108" y="2822"/>
                    </a:cubicBezTo>
                    <a:cubicBezTo>
                      <a:pt x="19107" y="2822"/>
                      <a:pt x="19105" y="2822"/>
                      <a:pt x="19105" y="2822"/>
                    </a:cubicBezTo>
                    <a:cubicBezTo>
                      <a:pt x="19071" y="2822"/>
                      <a:pt x="19129" y="2982"/>
                      <a:pt x="19187" y="3020"/>
                    </a:cubicBezTo>
                    <a:cubicBezTo>
                      <a:pt x="19226" y="3046"/>
                      <a:pt x="19202" y="3097"/>
                      <a:pt x="19150" y="3097"/>
                    </a:cubicBezTo>
                    <a:cubicBezTo>
                      <a:pt x="19122" y="3097"/>
                      <a:pt x="19086" y="3082"/>
                      <a:pt x="19048" y="3040"/>
                    </a:cubicBezTo>
                    <a:cubicBezTo>
                      <a:pt x="19036" y="3028"/>
                      <a:pt x="19025" y="3022"/>
                      <a:pt x="19015" y="3022"/>
                    </a:cubicBezTo>
                    <a:cubicBezTo>
                      <a:pt x="18985" y="3022"/>
                      <a:pt x="18959" y="3072"/>
                      <a:pt x="18899" y="3139"/>
                    </a:cubicBezTo>
                    <a:cubicBezTo>
                      <a:pt x="18810" y="3238"/>
                      <a:pt x="18989" y="3179"/>
                      <a:pt x="19038" y="3248"/>
                    </a:cubicBezTo>
                    <a:cubicBezTo>
                      <a:pt x="19055" y="3275"/>
                      <a:pt x="19060" y="3284"/>
                      <a:pt x="19064" y="3284"/>
                    </a:cubicBezTo>
                    <a:cubicBezTo>
                      <a:pt x="19071" y="3284"/>
                      <a:pt x="19071" y="3248"/>
                      <a:pt x="19137" y="3248"/>
                    </a:cubicBezTo>
                    <a:cubicBezTo>
                      <a:pt x="19237" y="3248"/>
                      <a:pt x="19157" y="3367"/>
                      <a:pt x="19177" y="3536"/>
                    </a:cubicBezTo>
                    <a:cubicBezTo>
                      <a:pt x="19181" y="3604"/>
                      <a:pt x="19158" y="3628"/>
                      <a:pt x="19132" y="3628"/>
                    </a:cubicBezTo>
                    <a:cubicBezTo>
                      <a:pt x="19097" y="3628"/>
                      <a:pt x="19057" y="3585"/>
                      <a:pt x="19068" y="3546"/>
                    </a:cubicBezTo>
                    <a:cubicBezTo>
                      <a:pt x="19078" y="3486"/>
                      <a:pt x="19118" y="3496"/>
                      <a:pt x="18979" y="3437"/>
                    </a:cubicBezTo>
                    <a:cubicBezTo>
                      <a:pt x="18939" y="3420"/>
                      <a:pt x="18922" y="3413"/>
                      <a:pt x="18919" y="3413"/>
                    </a:cubicBezTo>
                    <a:cubicBezTo>
                      <a:pt x="18909" y="3413"/>
                      <a:pt x="18984" y="3459"/>
                      <a:pt x="18999" y="3516"/>
                    </a:cubicBezTo>
                    <a:cubicBezTo>
                      <a:pt x="19021" y="3576"/>
                      <a:pt x="18981" y="3636"/>
                      <a:pt x="18939" y="3636"/>
                    </a:cubicBezTo>
                    <a:cubicBezTo>
                      <a:pt x="18925" y="3636"/>
                      <a:pt x="18912" y="3630"/>
                      <a:pt x="18899" y="3615"/>
                    </a:cubicBezTo>
                    <a:cubicBezTo>
                      <a:pt x="18883" y="3599"/>
                      <a:pt x="18868" y="3591"/>
                      <a:pt x="18854" y="3591"/>
                    </a:cubicBezTo>
                    <a:cubicBezTo>
                      <a:pt x="18825" y="3591"/>
                      <a:pt x="18801" y="3625"/>
                      <a:pt x="18780" y="3685"/>
                    </a:cubicBezTo>
                    <a:cubicBezTo>
                      <a:pt x="18776" y="3707"/>
                      <a:pt x="18776" y="3714"/>
                      <a:pt x="18779" y="3714"/>
                    </a:cubicBezTo>
                    <a:cubicBezTo>
                      <a:pt x="18785" y="3714"/>
                      <a:pt x="18807" y="3680"/>
                      <a:pt x="18826" y="3680"/>
                    </a:cubicBezTo>
                    <a:cubicBezTo>
                      <a:pt x="18835" y="3680"/>
                      <a:pt x="18843" y="3687"/>
                      <a:pt x="18850" y="3705"/>
                    </a:cubicBezTo>
                    <a:cubicBezTo>
                      <a:pt x="18870" y="3765"/>
                      <a:pt x="18922" y="3793"/>
                      <a:pt x="18965" y="3793"/>
                    </a:cubicBezTo>
                    <a:cubicBezTo>
                      <a:pt x="18986" y="3793"/>
                      <a:pt x="19006" y="3787"/>
                      <a:pt x="19018" y="3774"/>
                    </a:cubicBezTo>
                    <a:cubicBezTo>
                      <a:pt x="19031" y="3761"/>
                      <a:pt x="19042" y="3756"/>
                      <a:pt x="19055" y="3756"/>
                    </a:cubicBezTo>
                    <a:cubicBezTo>
                      <a:pt x="19084" y="3756"/>
                      <a:pt x="19119" y="3783"/>
                      <a:pt x="19187" y="3823"/>
                    </a:cubicBezTo>
                    <a:cubicBezTo>
                      <a:pt x="19286" y="3893"/>
                      <a:pt x="19137" y="3942"/>
                      <a:pt x="19098" y="3992"/>
                    </a:cubicBezTo>
                    <a:cubicBezTo>
                      <a:pt x="19085" y="4003"/>
                      <a:pt x="19072" y="4005"/>
                      <a:pt x="19060" y="4005"/>
                    </a:cubicBezTo>
                    <a:cubicBezTo>
                      <a:pt x="19044" y="4005"/>
                      <a:pt x="19029" y="4001"/>
                      <a:pt x="19012" y="4001"/>
                    </a:cubicBezTo>
                    <a:cubicBezTo>
                      <a:pt x="18989" y="4001"/>
                      <a:pt x="18962" y="4008"/>
                      <a:pt x="18929" y="4042"/>
                    </a:cubicBezTo>
                    <a:cubicBezTo>
                      <a:pt x="18858" y="4097"/>
                      <a:pt x="18850" y="4152"/>
                      <a:pt x="18829" y="4152"/>
                    </a:cubicBezTo>
                    <a:cubicBezTo>
                      <a:pt x="18824" y="4152"/>
                      <a:pt x="18818" y="4149"/>
                      <a:pt x="18810" y="4141"/>
                    </a:cubicBezTo>
                    <a:cubicBezTo>
                      <a:pt x="18806" y="4137"/>
                      <a:pt x="18801" y="4135"/>
                      <a:pt x="18796" y="4135"/>
                    </a:cubicBezTo>
                    <a:cubicBezTo>
                      <a:pt x="18777" y="4135"/>
                      <a:pt x="18750" y="4163"/>
                      <a:pt x="18711" y="4210"/>
                    </a:cubicBezTo>
                    <a:cubicBezTo>
                      <a:pt x="18692" y="4160"/>
                      <a:pt x="18661" y="4129"/>
                      <a:pt x="18623" y="4129"/>
                    </a:cubicBezTo>
                    <a:cubicBezTo>
                      <a:pt x="18601" y="4129"/>
                      <a:pt x="18578" y="4139"/>
                      <a:pt x="18552" y="4161"/>
                    </a:cubicBezTo>
                    <a:cubicBezTo>
                      <a:pt x="18537" y="4174"/>
                      <a:pt x="18519" y="4180"/>
                      <a:pt x="18500" y="4180"/>
                    </a:cubicBezTo>
                    <a:cubicBezTo>
                      <a:pt x="18437" y="4180"/>
                      <a:pt x="18371" y="4111"/>
                      <a:pt x="18394" y="4042"/>
                    </a:cubicBezTo>
                    <a:cubicBezTo>
                      <a:pt x="18415" y="3985"/>
                      <a:pt x="18526" y="3934"/>
                      <a:pt x="18514" y="3934"/>
                    </a:cubicBezTo>
                    <a:cubicBezTo>
                      <a:pt x="18509" y="3934"/>
                      <a:pt x="18484" y="3942"/>
                      <a:pt x="18424" y="3962"/>
                    </a:cubicBezTo>
                    <a:cubicBezTo>
                      <a:pt x="18225" y="4032"/>
                      <a:pt x="18275" y="4012"/>
                      <a:pt x="18305" y="4081"/>
                    </a:cubicBezTo>
                    <a:cubicBezTo>
                      <a:pt x="18321" y="4121"/>
                      <a:pt x="18262" y="4166"/>
                      <a:pt x="18211" y="4166"/>
                    </a:cubicBezTo>
                    <a:cubicBezTo>
                      <a:pt x="18172" y="4166"/>
                      <a:pt x="18137" y="4139"/>
                      <a:pt x="18146" y="4061"/>
                    </a:cubicBezTo>
                    <a:cubicBezTo>
                      <a:pt x="18166" y="3883"/>
                      <a:pt x="18057" y="3754"/>
                      <a:pt x="18195" y="3754"/>
                    </a:cubicBezTo>
                    <a:cubicBezTo>
                      <a:pt x="18295" y="3754"/>
                      <a:pt x="18297" y="3789"/>
                      <a:pt x="18308" y="3789"/>
                    </a:cubicBezTo>
                    <a:cubicBezTo>
                      <a:pt x="18313" y="3789"/>
                      <a:pt x="18321" y="3781"/>
                      <a:pt x="18344" y="3754"/>
                    </a:cubicBezTo>
                    <a:cubicBezTo>
                      <a:pt x="18414" y="3685"/>
                      <a:pt x="18681" y="3744"/>
                      <a:pt x="18552" y="3635"/>
                    </a:cubicBezTo>
                    <a:cubicBezTo>
                      <a:pt x="18464" y="3561"/>
                      <a:pt x="18419" y="3504"/>
                      <a:pt x="18378" y="3504"/>
                    </a:cubicBezTo>
                    <a:cubicBezTo>
                      <a:pt x="18363" y="3504"/>
                      <a:pt x="18350" y="3511"/>
                      <a:pt x="18334" y="3526"/>
                    </a:cubicBezTo>
                    <a:cubicBezTo>
                      <a:pt x="18276" y="3571"/>
                      <a:pt x="18223" y="3587"/>
                      <a:pt x="18181" y="3587"/>
                    </a:cubicBezTo>
                    <a:cubicBezTo>
                      <a:pt x="18103" y="3587"/>
                      <a:pt x="18068" y="3529"/>
                      <a:pt x="18126" y="3496"/>
                    </a:cubicBezTo>
                    <a:cubicBezTo>
                      <a:pt x="18211" y="3459"/>
                      <a:pt x="18295" y="3296"/>
                      <a:pt x="18253" y="3296"/>
                    </a:cubicBezTo>
                    <a:cubicBezTo>
                      <a:pt x="18251" y="3296"/>
                      <a:pt x="18248" y="3297"/>
                      <a:pt x="18245" y="3298"/>
                    </a:cubicBezTo>
                    <a:cubicBezTo>
                      <a:pt x="18237" y="3299"/>
                      <a:pt x="18228" y="3300"/>
                      <a:pt x="18218" y="3300"/>
                    </a:cubicBezTo>
                    <a:cubicBezTo>
                      <a:pt x="18150" y="3300"/>
                      <a:pt x="18034" y="3271"/>
                      <a:pt x="18017" y="3219"/>
                    </a:cubicBezTo>
                    <a:cubicBezTo>
                      <a:pt x="18007" y="3159"/>
                      <a:pt x="17987" y="3189"/>
                      <a:pt x="17967" y="3169"/>
                    </a:cubicBezTo>
                    <a:cubicBezTo>
                      <a:pt x="17957" y="3149"/>
                      <a:pt x="18007" y="3001"/>
                      <a:pt x="18076" y="2931"/>
                    </a:cubicBezTo>
                    <a:cubicBezTo>
                      <a:pt x="18107" y="2893"/>
                      <a:pt x="18174" y="2878"/>
                      <a:pt x="18151" y="2878"/>
                    </a:cubicBezTo>
                    <a:cubicBezTo>
                      <a:pt x="18145" y="2878"/>
                      <a:pt x="18131" y="2879"/>
                      <a:pt x="18106" y="2882"/>
                    </a:cubicBezTo>
                    <a:cubicBezTo>
                      <a:pt x="18024" y="2896"/>
                      <a:pt x="17964" y="2985"/>
                      <a:pt x="17936" y="2985"/>
                    </a:cubicBezTo>
                    <a:cubicBezTo>
                      <a:pt x="17926" y="2985"/>
                      <a:pt x="17920" y="2975"/>
                      <a:pt x="17918" y="2951"/>
                    </a:cubicBezTo>
                    <a:cubicBezTo>
                      <a:pt x="17908" y="2862"/>
                      <a:pt x="17908" y="2733"/>
                      <a:pt x="17868" y="2663"/>
                    </a:cubicBezTo>
                    <a:cubicBezTo>
                      <a:pt x="17845" y="2617"/>
                      <a:pt x="17816" y="2332"/>
                      <a:pt x="17804" y="2332"/>
                    </a:cubicBezTo>
                    <a:cubicBezTo>
                      <a:pt x="17801" y="2332"/>
                      <a:pt x="17799" y="2356"/>
                      <a:pt x="17799" y="2416"/>
                    </a:cubicBezTo>
                    <a:lnTo>
                      <a:pt x="17799" y="2604"/>
                    </a:lnTo>
                    <a:cubicBezTo>
                      <a:pt x="17799" y="2538"/>
                      <a:pt x="17795" y="2512"/>
                      <a:pt x="17788" y="2512"/>
                    </a:cubicBezTo>
                    <a:cubicBezTo>
                      <a:pt x="17766" y="2512"/>
                      <a:pt x="17720" y="2750"/>
                      <a:pt x="17690" y="2802"/>
                    </a:cubicBezTo>
                    <a:cubicBezTo>
                      <a:pt x="17650" y="2862"/>
                      <a:pt x="17670" y="2862"/>
                      <a:pt x="17660" y="2961"/>
                    </a:cubicBezTo>
                    <a:cubicBezTo>
                      <a:pt x="17656" y="3003"/>
                      <a:pt x="17648" y="3017"/>
                      <a:pt x="17632" y="3017"/>
                    </a:cubicBezTo>
                    <a:cubicBezTo>
                      <a:pt x="17610" y="3017"/>
                      <a:pt x="17574" y="2992"/>
                      <a:pt x="17511" y="2981"/>
                    </a:cubicBezTo>
                    <a:cubicBezTo>
                      <a:pt x="17503" y="2980"/>
                      <a:pt x="17496" y="2980"/>
                      <a:pt x="17490" y="2980"/>
                    </a:cubicBezTo>
                    <a:cubicBezTo>
                      <a:pt x="17408" y="2980"/>
                      <a:pt x="17458" y="3031"/>
                      <a:pt x="17517" y="3031"/>
                    </a:cubicBezTo>
                    <a:cubicBezTo>
                      <a:pt x="17522" y="3031"/>
                      <a:pt x="17526" y="3031"/>
                      <a:pt x="17531" y="3030"/>
                    </a:cubicBezTo>
                    <a:cubicBezTo>
                      <a:pt x="17591" y="3030"/>
                      <a:pt x="17660" y="3100"/>
                      <a:pt x="17640" y="3120"/>
                    </a:cubicBezTo>
                    <a:cubicBezTo>
                      <a:pt x="17630" y="3139"/>
                      <a:pt x="17472" y="3169"/>
                      <a:pt x="17531" y="3268"/>
                    </a:cubicBezTo>
                    <a:cubicBezTo>
                      <a:pt x="17568" y="3327"/>
                      <a:pt x="17502" y="3342"/>
                      <a:pt x="17440" y="3342"/>
                    </a:cubicBezTo>
                    <a:cubicBezTo>
                      <a:pt x="17419" y="3342"/>
                      <a:pt x="17398" y="3340"/>
                      <a:pt x="17382" y="3338"/>
                    </a:cubicBezTo>
                    <a:cubicBezTo>
                      <a:pt x="17373" y="3335"/>
                      <a:pt x="17363" y="3333"/>
                      <a:pt x="17354" y="3333"/>
                    </a:cubicBezTo>
                    <a:cubicBezTo>
                      <a:pt x="17305" y="3333"/>
                      <a:pt x="17269" y="3374"/>
                      <a:pt x="17353" y="3407"/>
                    </a:cubicBezTo>
                    <a:cubicBezTo>
                      <a:pt x="17442" y="3447"/>
                      <a:pt x="17363" y="3595"/>
                      <a:pt x="17283" y="3595"/>
                    </a:cubicBezTo>
                    <a:cubicBezTo>
                      <a:pt x="17227" y="3595"/>
                      <a:pt x="17181" y="3536"/>
                      <a:pt x="17117" y="3536"/>
                    </a:cubicBezTo>
                    <a:cubicBezTo>
                      <a:pt x="17090" y="3536"/>
                      <a:pt x="17060" y="3546"/>
                      <a:pt x="17025" y="3576"/>
                    </a:cubicBezTo>
                    <a:cubicBezTo>
                      <a:pt x="16897" y="3675"/>
                      <a:pt x="17095" y="3595"/>
                      <a:pt x="17164" y="3675"/>
                    </a:cubicBezTo>
                    <a:cubicBezTo>
                      <a:pt x="17244" y="3754"/>
                      <a:pt x="17184" y="3774"/>
                      <a:pt x="17333" y="3774"/>
                    </a:cubicBezTo>
                    <a:cubicBezTo>
                      <a:pt x="17338" y="3774"/>
                      <a:pt x="17343" y="3773"/>
                      <a:pt x="17348" y="3773"/>
                    </a:cubicBezTo>
                    <a:cubicBezTo>
                      <a:pt x="17469" y="3773"/>
                      <a:pt x="17443" y="3890"/>
                      <a:pt x="17462" y="4061"/>
                    </a:cubicBezTo>
                    <a:cubicBezTo>
                      <a:pt x="17470" y="4139"/>
                      <a:pt x="17436" y="4166"/>
                      <a:pt x="17397" y="4166"/>
                    </a:cubicBezTo>
                    <a:cubicBezTo>
                      <a:pt x="17345" y="4166"/>
                      <a:pt x="17286" y="4121"/>
                      <a:pt x="17303" y="4081"/>
                    </a:cubicBezTo>
                    <a:cubicBezTo>
                      <a:pt x="17333" y="4012"/>
                      <a:pt x="17273" y="3972"/>
                      <a:pt x="17065" y="3913"/>
                    </a:cubicBezTo>
                    <a:cubicBezTo>
                      <a:pt x="17029" y="3900"/>
                      <a:pt x="17008" y="3895"/>
                      <a:pt x="16997" y="3895"/>
                    </a:cubicBezTo>
                    <a:cubicBezTo>
                      <a:pt x="16946" y="3895"/>
                      <a:pt x="17110" y="4008"/>
                      <a:pt x="17135" y="4081"/>
                    </a:cubicBezTo>
                    <a:cubicBezTo>
                      <a:pt x="17149" y="4121"/>
                      <a:pt x="17147" y="4138"/>
                      <a:pt x="17131" y="4138"/>
                    </a:cubicBezTo>
                    <a:cubicBezTo>
                      <a:pt x="17115" y="4138"/>
                      <a:pt x="17085" y="4121"/>
                      <a:pt x="17045" y="4091"/>
                    </a:cubicBezTo>
                    <a:cubicBezTo>
                      <a:pt x="17031" y="4079"/>
                      <a:pt x="17017" y="4073"/>
                      <a:pt x="17003" y="4073"/>
                    </a:cubicBezTo>
                    <a:cubicBezTo>
                      <a:pt x="16952" y="4073"/>
                      <a:pt x="16910" y="4152"/>
                      <a:pt x="16887" y="4230"/>
                    </a:cubicBezTo>
                    <a:cubicBezTo>
                      <a:pt x="16847" y="4329"/>
                      <a:pt x="16956" y="4250"/>
                      <a:pt x="16996" y="4349"/>
                    </a:cubicBezTo>
                    <a:cubicBezTo>
                      <a:pt x="17010" y="4381"/>
                      <a:pt x="17037" y="4392"/>
                      <a:pt x="17068" y="4392"/>
                    </a:cubicBezTo>
                    <a:cubicBezTo>
                      <a:pt x="17124" y="4392"/>
                      <a:pt x="17195" y="4355"/>
                      <a:pt x="17234" y="4329"/>
                    </a:cubicBezTo>
                    <a:cubicBezTo>
                      <a:pt x="17254" y="4313"/>
                      <a:pt x="17271" y="4305"/>
                      <a:pt x="17291" y="4305"/>
                    </a:cubicBezTo>
                    <a:cubicBezTo>
                      <a:pt x="17332" y="4305"/>
                      <a:pt x="17382" y="4336"/>
                      <a:pt x="17482" y="4389"/>
                    </a:cubicBezTo>
                    <a:cubicBezTo>
                      <a:pt x="17630" y="4458"/>
                      <a:pt x="17412" y="4518"/>
                      <a:pt x="17343" y="4567"/>
                    </a:cubicBezTo>
                    <a:cubicBezTo>
                      <a:pt x="17327" y="4578"/>
                      <a:pt x="17311" y="4580"/>
                      <a:pt x="17294" y="4580"/>
                    </a:cubicBezTo>
                    <a:cubicBezTo>
                      <a:pt x="17274" y="4580"/>
                      <a:pt x="17252" y="4576"/>
                      <a:pt x="17225" y="4576"/>
                    </a:cubicBezTo>
                    <a:cubicBezTo>
                      <a:pt x="17191" y="4576"/>
                      <a:pt x="17149" y="4584"/>
                      <a:pt x="17095" y="4617"/>
                    </a:cubicBezTo>
                    <a:cubicBezTo>
                      <a:pt x="16990" y="4681"/>
                      <a:pt x="16984" y="4746"/>
                      <a:pt x="16958" y="4746"/>
                    </a:cubicBezTo>
                    <a:cubicBezTo>
                      <a:pt x="16952" y="4746"/>
                      <a:pt x="16945" y="4743"/>
                      <a:pt x="16936" y="4736"/>
                    </a:cubicBezTo>
                    <a:cubicBezTo>
                      <a:pt x="16925" y="4729"/>
                      <a:pt x="16914" y="4726"/>
                      <a:pt x="16902" y="4726"/>
                    </a:cubicBezTo>
                    <a:cubicBezTo>
                      <a:pt x="16863" y="4726"/>
                      <a:pt x="16819" y="4763"/>
                      <a:pt x="16758" y="4825"/>
                    </a:cubicBezTo>
                    <a:cubicBezTo>
                      <a:pt x="16748" y="4815"/>
                      <a:pt x="16748" y="4815"/>
                      <a:pt x="16728" y="4795"/>
                    </a:cubicBezTo>
                    <a:cubicBezTo>
                      <a:pt x="16586" y="4683"/>
                      <a:pt x="16522" y="4599"/>
                      <a:pt x="16457" y="4599"/>
                    </a:cubicBezTo>
                    <a:cubicBezTo>
                      <a:pt x="16436" y="4599"/>
                      <a:pt x="16415" y="4607"/>
                      <a:pt x="16391" y="4627"/>
                    </a:cubicBezTo>
                    <a:cubicBezTo>
                      <a:pt x="16304" y="4696"/>
                      <a:pt x="16224" y="4720"/>
                      <a:pt x="16161" y="4720"/>
                    </a:cubicBezTo>
                    <a:cubicBezTo>
                      <a:pt x="16046" y="4720"/>
                      <a:pt x="15993" y="4636"/>
                      <a:pt x="16083" y="4597"/>
                    </a:cubicBezTo>
                    <a:cubicBezTo>
                      <a:pt x="16206" y="4531"/>
                      <a:pt x="16337" y="4277"/>
                      <a:pt x="16274" y="4277"/>
                    </a:cubicBezTo>
                    <a:cubicBezTo>
                      <a:pt x="16270" y="4277"/>
                      <a:pt x="16266" y="4278"/>
                      <a:pt x="16262" y="4280"/>
                    </a:cubicBezTo>
                    <a:cubicBezTo>
                      <a:pt x="16246" y="4285"/>
                      <a:pt x="16226" y="4287"/>
                      <a:pt x="16204" y="4287"/>
                    </a:cubicBezTo>
                    <a:cubicBezTo>
                      <a:pt x="16101" y="4287"/>
                      <a:pt x="15949" y="4234"/>
                      <a:pt x="15925" y="4161"/>
                    </a:cubicBezTo>
                    <a:cubicBezTo>
                      <a:pt x="15905" y="4071"/>
                      <a:pt x="15875" y="4131"/>
                      <a:pt x="15846" y="4091"/>
                    </a:cubicBezTo>
                    <a:cubicBezTo>
                      <a:pt x="15826" y="4061"/>
                      <a:pt x="15905" y="3843"/>
                      <a:pt x="16004" y="3734"/>
                    </a:cubicBezTo>
                    <a:cubicBezTo>
                      <a:pt x="16064" y="3682"/>
                      <a:pt x="16164" y="3658"/>
                      <a:pt x="16132" y="3658"/>
                    </a:cubicBezTo>
                    <a:cubicBezTo>
                      <a:pt x="16121" y="3658"/>
                      <a:pt x="16097" y="3660"/>
                      <a:pt x="16054" y="3665"/>
                    </a:cubicBezTo>
                    <a:cubicBezTo>
                      <a:pt x="15924" y="3680"/>
                      <a:pt x="15836" y="3818"/>
                      <a:pt x="15793" y="3818"/>
                    </a:cubicBezTo>
                    <a:cubicBezTo>
                      <a:pt x="15780" y="3818"/>
                      <a:pt x="15771" y="3806"/>
                      <a:pt x="15766" y="3774"/>
                    </a:cubicBezTo>
                    <a:cubicBezTo>
                      <a:pt x="15746" y="3625"/>
                      <a:pt x="15766" y="3427"/>
                      <a:pt x="15707" y="3328"/>
                    </a:cubicBezTo>
                    <a:cubicBezTo>
                      <a:pt x="15660" y="3258"/>
                      <a:pt x="15620" y="2828"/>
                      <a:pt x="15605" y="2828"/>
                    </a:cubicBezTo>
                    <a:cubicBezTo>
                      <a:pt x="15600" y="2828"/>
                      <a:pt x="15598" y="2863"/>
                      <a:pt x="15598" y="2951"/>
                    </a:cubicBezTo>
                    <a:lnTo>
                      <a:pt x="15598" y="3238"/>
                    </a:lnTo>
                    <a:cubicBezTo>
                      <a:pt x="15598" y="3138"/>
                      <a:pt x="15590" y="3100"/>
                      <a:pt x="15579" y="3100"/>
                    </a:cubicBezTo>
                    <a:cubicBezTo>
                      <a:pt x="15543" y="3100"/>
                      <a:pt x="15466" y="3461"/>
                      <a:pt x="15429" y="3536"/>
                    </a:cubicBezTo>
                    <a:cubicBezTo>
                      <a:pt x="15370" y="3625"/>
                      <a:pt x="15409" y="3625"/>
                      <a:pt x="15389" y="3774"/>
                    </a:cubicBezTo>
                    <a:cubicBezTo>
                      <a:pt x="15381" y="3839"/>
                      <a:pt x="15368" y="3858"/>
                      <a:pt x="15343" y="3858"/>
                    </a:cubicBezTo>
                    <a:cubicBezTo>
                      <a:pt x="15309" y="3858"/>
                      <a:pt x="15252" y="3825"/>
                      <a:pt x="15151" y="3814"/>
                    </a:cubicBezTo>
                    <a:cubicBezTo>
                      <a:pt x="15136" y="3812"/>
                      <a:pt x="15123" y="3811"/>
                      <a:pt x="15112" y="3811"/>
                    </a:cubicBezTo>
                    <a:cubicBezTo>
                      <a:pt x="15007" y="3811"/>
                      <a:pt x="15082" y="3884"/>
                      <a:pt x="15167" y="3884"/>
                    </a:cubicBezTo>
                    <a:cubicBezTo>
                      <a:pt x="15172" y="3884"/>
                      <a:pt x="15176" y="3883"/>
                      <a:pt x="15181" y="3883"/>
                    </a:cubicBezTo>
                    <a:cubicBezTo>
                      <a:pt x="15185" y="3883"/>
                      <a:pt x="15190" y="3882"/>
                      <a:pt x="15194" y="3882"/>
                    </a:cubicBezTo>
                    <a:cubicBezTo>
                      <a:pt x="15289" y="3882"/>
                      <a:pt x="15379" y="3983"/>
                      <a:pt x="15360" y="4012"/>
                    </a:cubicBezTo>
                    <a:cubicBezTo>
                      <a:pt x="15340" y="4042"/>
                      <a:pt x="15092" y="4091"/>
                      <a:pt x="15191" y="4240"/>
                    </a:cubicBezTo>
                    <a:cubicBezTo>
                      <a:pt x="15240" y="4324"/>
                      <a:pt x="15152" y="4353"/>
                      <a:pt x="15064" y="4353"/>
                    </a:cubicBezTo>
                    <a:cubicBezTo>
                      <a:pt x="15027" y="4353"/>
                      <a:pt x="14990" y="4348"/>
                      <a:pt x="14963" y="4339"/>
                    </a:cubicBezTo>
                    <a:cubicBezTo>
                      <a:pt x="14954" y="4337"/>
                      <a:pt x="14944" y="4336"/>
                      <a:pt x="14934" y="4336"/>
                    </a:cubicBezTo>
                    <a:cubicBezTo>
                      <a:pt x="14861" y="4336"/>
                      <a:pt x="14791" y="4396"/>
                      <a:pt x="14913" y="4448"/>
                    </a:cubicBezTo>
                    <a:cubicBezTo>
                      <a:pt x="15052" y="4508"/>
                      <a:pt x="14943" y="4736"/>
                      <a:pt x="14814" y="4736"/>
                    </a:cubicBezTo>
                    <a:cubicBezTo>
                      <a:pt x="14729" y="4736"/>
                      <a:pt x="14659" y="4648"/>
                      <a:pt x="14566" y="4648"/>
                    </a:cubicBezTo>
                    <a:cubicBezTo>
                      <a:pt x="14550" y="4648"/>
                      <a:pt x="14534" y="4651"/>
                      <a:pt x="14517" y="4656"/>
                    </a:cubicBezTo>
                    <a:cubicBezTo>
                      <a:pt x="14457" y="4597"/>
                      <a:pt x="14438" y="4557"/>
                      <a:pt x="14438" y="4537"/>
                    </a:cubicBezTo>
                    <a:cubicBezTo>
                      <a:pt x="14446" y="4496"/>
                      <a:pt x="14426" y="4363"/>
                      <a:pt x="14514" y="4363"/>
                    </a:cubicBezTo>
                    <a:cubicBezTo>
                      <a:pt x="14531" y="4363"/>
                      <a:pt x="14551" y="4368"/>
                      <a:pt x="14576" y="4379"/>
                    </a:cubicBezTo>
                    <a:cubicBezTo>
                      <a:pt x="14644" y="4408"/>
                      <a:pt x="14705" y="4425"/>
                      <a:pt x="14747" y="4425"/>
                    </a:cubicBezTo>
                    <a:cubicBezTo>
                      <a:pt x="14803" y="4425"/>
                      <a:pt x="14822" y="4394"/>
                      <a:pt x="14765" y="4319"/>
                    </a:cubicBezTo>
                    <a:cubicBezTo>
                      <a:pt x="14670" y="4198"/>
                      <a:pt x="14590" y="4115"/>
                      <a:pt x="14479" y="4115"/>
                    </a:cubicBezTo>
                    <a:cubicBezTo>
                      <a:pt x="14463" y="4115"/>
                      <a:pt x="14446" y="4117"/>
                      <a:pt x="14428" y="4121"/>
                    </a:cubicBezTo>
                    <a:cubicBezTo>
                      <a:pt x="14333" y="4143"/>
                      <a:pt x="14234" y="4196"/>
                      <a:pt x="14160" y="4196"/>
                    </a:cubicBezTo>
                    <a:cubicBezTo>
                      <a:pt x="14133" y="4196"/>
                      <a:pt x="14109" y="4189"/>
                      <a:pt x="14091" y="4171"/>
                    </a:cubicBezTo>
                    <a:cubicBezTo>
                      <a:pt x="14031" y="4101"/>
                      <a:pt x="13972" y="4042"/>
                      <a:pt x="13892" y="4032"/>
                    </a:cubicBezTo>
                    <a:cubicBezTo>
                      <a:pt x="13803" y="4022"/>
                      <a:pt x="13674" y="3962"/>
                      <a:pt x="13773" y="3883"/>
                    </a:cubicBezTo>
                    <a:cubicBezTo>
                      <a:pt x="13862" y="3804"/>
                      <a:pt x="13922" y="3595"/>
                      <a:pt x="13922" y="3595"/>
                    </a:cubicBezTo>
                    <a:cubicBezTo>
                      <a:pt x="13922" y="3595"/>
                      <a:pt x="13910" y="3394"/>
                      <a:pt x="13950" y="3394"/>
                    </a:cubicBezTo>
                    <a:cubicBezTo>
                      <a:pt x="13962" y="3394"/>
                      <a:pt x="13979" y="3412"/>
                      <a:pt x="14001" y="3457"/>
                    </a:cubicBezTo>
                    <a:cubicBezTo>
                      <a:pt x="14094" y="3616"/>
                      <a:pt x="14157" y="3726"/>
                      <a:pt x="14193" y="3726"/>
                    </a:cubicBezTo>
                    <a:cubicBezTo>
                      <a:pt x="14199" y="3726"/>
                      <a:pt x="14205" y="3722"/>
                      <a:pt x="14209" y="3714"/>
                    </a:cubicBezTo>
                    <a:cubicBezTo>
                      <a:pt x="14239" y="3685"/>
                      <a:pt x="14241" y="3604"/>
                      <a:pt x="14253" y="3604"/>
                    </a:cubicBezTo>
                    <a:cubicBezTo>
                      <a:pt x="14257" y="3604"/>
                      <a:pt x="14262" y="3613"/>
                      <a:pt x="14269" y="3635"/>
                    </a:cubicBezTo>
                    <a:cubicBezTo>
                      <a:pt x="14286" y="3674"/>
                      <a:pt x="14329" y="3698"/>
                      <a:pt x="14362" y="3698"/>
                    </a:cubicBezTo>
                    <a:cubicBezTo>
                      <a:pt x="14406" y="3698"/>
                      <a:pt x="14431" y="3657"/>
                      <a:pt x="14358" y="3556"/>
                    </a:cubicBezTo>
                    <a:cubicBezTo>
                      <a:pt x="14251" y="3416"/>
                      <a:pt x="14178" y="3303"/>
                      <a:pt x="14128" y="3303"/>
                    </a:cubicBezTo>
                    <a:cubicBezTo>
                      <a:pt x="14118" y="3303"/>
                      <a:pt x="14109" y="3308"/>
                      <a:pt x="14100" y="3318"/>
                    </a:cubicBezTo>
                    <a:cubicBezTo>
                      <a:pt x="14089" y="3329"/>
                      <a:pt x="14080" y="3335"/>
                      <a:pt x="14073" y="3335"/>
                    </a:cubicBezTo>
                    <a:cubicBezTo>
                      <a:pt x="14043" y="3335"/>
                      <a:pt x="14036" y="3247"/>
                      <a:pt x="13932" y="3159"/>
                    </a:cubicBezTo>
                    <a:cubicBezTo>
                      <a:pt x="13877" y="3113"/>
                      <a:pt x="13835" y="3104"/>
                      <a:pt x="13799" y="3104"/>
                    </a:cubicBezTo>
                    <a:cubicBezTo>
                      <a:pt x="13777" y="3104"/>
                      <a:pt x="13758" y="3107"/>
                      <a:pt x="13740" y="3107"/>
                    </a:cubicBezTo>
                    <a:cubicBezTo>
                      <a:pt x="13718" y="3107"/>
                      <a:pt x="13696" y="3102"/>
                      <a:pt x="13674" y="3080"/>
                    </a:cubicBezTo>
                    <a:cubicBezTo>
                      <a:pt x="13605" y="3020"/>
                      <a:pt x="13387" y="2941"/>
                      <a:pt x="13535" y="2832"/>
                    </a:cubicBezTo>
                    <a:cubicBezTo>
                      <a:pt x="13636" y="2765"/>
                      <a:pt x="13687" y="2725"/>
                      <a:pt x="13731" y="2725"/>
                    </a:cubicBezTo>
                    <a:cubicBezTo>
                      <a:pt x="13752" y="2725"/>
                      <a:pt x="13771" y="2734"/>
                      <a:pt x="13793" y="2753"/>
                    </a:cubicBezTo>
                    <a:cubicBezTo>
                      <a:pt x="13831" y="2791"/>
                      <a:pt x="13902" y="2845"/>
                      <a:pt x="13959" y="2845"/>
                    </a:cubicBezTo>
                    <a:cubicBezTo>
                      <a:pt x="13990" y="2845"/>
                      <a:pt x="14017" y="2828"/>
                      <a:pt x="14031" y="2782"/>
                    </a:cubicBezTo>
                    <a:cubicBezTo>
                      <a:pt x="14071" y="2653"/>
                      <a:pt x="14180" y="2763"/>
                      <a:pt x="14150" y="2624"/>
                    </a:cubicBezTo>
                    <a:cubicBezTo>
                      <a:pt x="14119" y="2515"/>
                      <a:pt x="14076" y="2407"/>
                      <a:pt x="14026" y="2407"/>
                    </a:cubicBezTo>
                    <a:cubicBezTo>
                      <a:pt x="14011" y="2407"/>
                      <a:pt x="13997" y="2416"/>
                      <a:pt x="13981" y="2435"/>
                    </a:cubicBezTo>
                    <a:cubicBezTo>
                      <a:pt x="13942" y="2475"/>
                      <a:pt x="13912" y="2500"/>
                      <a:pt x="13896" y="2500"/>
                    </a:cubicBezTo>
                    <a:cubicBezTo>
                      <a:pt x="13880" y="2500"/>
                      <a:pt x="13877" y="2475"/>
                      <a:pt x="13892" y="2416"/>
                    </a:cubicBezTo>
                    <a:cubicBezTo>
                      <a:pt x="13917" y="2317"/>
                      <a:pt x="14093" y="2156"/>
                      <a:pt x="14031" y="2156"/>
                    </a:cubicBezTo>
                    <a:cubicBezTo>
                      <a:pt x="14019" y="2156"/>
                      <a:pt x="13997" y="2163"/>
                      <a:pt x="13962" y="2178"/>
                    </a:cubicBezTo>
                    <a:cubicBezTo>
                      <a:pt x="13753" y="2277"/>
                      <a:pt x="13694" y="2316"/>
                      <a:pt x="13724" y="2416"/>
                    </a:cubicBezTo>
                    <a:cubicBezTo>
                      <a:pt x="13735" y="2472"/>
                      <a:pt x="13672" y="2539"/>
                      <a:pt x="13619" y="2539"/>
                    </a:cubicBezTo>
                    <a:cubicBezTo>
                      <a:pt x="13580" y="2539"/>
                      <a:pt x="13547" y="2502"/>
                      <a:pt x="13555" y="2396"/>
                    </a:cubicBezTo>
                    <a:cubicBezTo>
                      <a:pt x="13585" y="2148"/>
                      <a:pt x="13545" y="1989"/>
                      <a:pt x="13684" y="1989"/>
                    </a:cubicBezTo>
                    <a:cubicBezTo>
                      <a:pt x="13699" y="1990"/>
                      <a:pt x="13711" y="1991"/>
                      <a:pt x="13723" y="1991"/>
                    </a:cubicBezTo>
                    <a:cubicBezTo>
                      <a:pt x="13824" y="1991"/>
                      <a:pt x="13790" y="1950"/>
                      <a:pt x="13853" y="1860"/>
                    </a:cubicBezTo>
                    <a:cubicBezTo>
                      <a:pt x="13932" y="1751"/>
                      <a:pt x="14130" y="1860"/>
                      <a:pt x="14011" y="1721"/>
                    </a:cubicBezTo>
                    <a:cubicBezTo>
                      <a:pt x="13974" y="1681"/>
                      <a:pt x="13942" y="1667"/>
                      <a:pt x="13914" y="1667"/>
                    </a:cubicBezTo>
                    <a:cubicBezTo>
                      <a:pt x="13845" y="1667"/>
                      <a:pt x="13797" y="1751"/>
                      <a:pt x="13734" y="1751"/>
                    </a:cubicBezTo>
                    <a:cubicBezTo>
                      <a:pt x="13654" y="1751"/>
                      <a:pt x="13585" y="1543"/>
                      <a:pt x="13674" y="1483"/>
                    </a:cubicBezTo>
                    <a:cubicBezTo>
                      <a:pt x="13751" y="1432"/>
                      <a:pt x="13710" y="1380"/>
                      <a:pt x="13658" y="1380"/>
                    </a:cubicBezTo>
                    <a:cubicBezTo>
                      <a:pt x="13651" y="1380"/>
                      <a:pt x="13642" y="1382"/>
                      <a:pt x="13634" y="1384"/>
                    </a:cubicBezTo>
                    <a:cubicBezTo>
                      <a:pt x="13616" y="1393"/>
                      <a:pt x="13591" y="1399"/>
                      <a:pt x="13565" y="1399"/>
                    </a:cubicBezTo>
                    <a:cubicBezTo>
                      <a:pt x="13508" y="1399"/>
                      <a:pt x="13451" y="1371"/>
                      <a:pt x="13486" y="1295"/>
                    </a:cubicBezTo>
                    <a:cubicBezTo>
                      <a:pt x="13555" y="1156"/>
                      <a:pt x="13387" y="1117"/>
                      <a:pt x="13367" y="1087"/>
                    </a:cubicBezTo>
                    <a:cubicBezTo>
                      <a:pt x="13357" y="1059"/>
                      <a:pt x="13420" y="967"/>
                      <a:pt x="13477" y="967"/>
                    </a:cubicBezTo>
                    <a:cubicBezTo>
                      <a:pt x="13480" y="967"/>
                      <a:pt x="13483" y="967"/>
                      <a:pt x="13486" y="968"/>
                    </a:cubicBezTo>
                    <a:cubicBezTo>
                      <a:pt x="13489" y="968"/>
                      <a:pt x="13493" y="969"/>
                      <a:pt x="13497" y="969"/>
                    </a:cubicBezTo>
                    <a:cubicBezTo>
                      <a:pt x="13555" y="969"/>
                      <a:pt x="13606" y="906"/>
                      <a:pt x="13536" y="906"/>
                    </a:cubicBezTo>
                    <a:cubicBezTo>
                      <a:pt x="13528" y="906"/>
                      <a:pt x="13517" y="906"/>
                      <a:pt x="13506" y="908"/>
                    </a:cubicBezTo>
                    <a:cubicBezTo>
                      <a:pt x="13443" y="914"/>
                      <a:pt x="13407" y="946"/>
                      <a:pt x="13383" y="946"/>
                    </a:cubicBezTo>
                    <a:cubicBezTo>
                      <a:pt x="13366" y="946"/>
                      <a:pt x="13355" y="928"/>
                      <a:pt x="13347" y="869"/>
                    </a:cubicBezTo>
                    <a:cubicBezTo>
                      <a:pt x="13337" y="730"/>
                      <a:pt x="13367" y="740"/>
                      <a:pt x="13327" y="651"/>
                    </a:cubicBezTo>
                    <a:cubicBezTo>
                      <a:pt x="13297" y="583"/>
                      <a:pt x="13244" y="249"/>
                      <a:pt x="13220" y="249"/>
                    </a:cubicBezTo>
                    <a:cubicBezTo>
                      <a:pt x="13213" y="249"/>
                      <a:pt x="13208" y="284"/>
                      <a:pt x="13208" y="373"/>
                    </a:cubicBezTo>
                    <a:lnTo>
                      <a:pt x="13208" y="115"/>
                    </a:lnTo>
                    <a:cubicBezTo>
                      <a:pt x="13208" y="33"/>
                      <a:pt x="13207" y="1"/>
                      <a:pt x="132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3909" name="Google Shape;3909;p21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910" name="Google Shape;3910;p21"/>
          <p:cNvGrpSpPr/>
          <p:nvPr/>
        </p:nvGrpSpPr>
        <p:grpSpPr>
          <a:xfrm>
            <a:off x="0" y="0"/>
            <a:ext cx="9143950" cy="5143525"/>
            <a:chOff x="0" y="0"/>
            <a:chExt cx="9143950" cy="5143525"/>
          </a:xfrm>
        </p:grpSpPr>
        <p:sp>
          <p:nvSpPr>
            <p:cNvPr id="3911" name="Google Shape;3911;p21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2" name="Google Shape;3912;p21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3" name="Google Shape;3913;p21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4" name="Google Shape;3914;p21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915" name="Google Shape;3915;p21"/>
          <p:cNvSpPr txBox="1">
            <a:spLocks noGrp="1"/>
          </p:cNvSpPr>
          <p:nvPr>
            <p:ph type="ctrTitle"/>
          </p:nvPr>
        </p:nvSpPr>
        <p:spPr>
          <a:xfrm>
            <a:off x="713100" y="539500"/>
            <a:ext cx="7717800" cy="1201500"/>
          </a:xfrm>
          <a:prstGeom prst="rect">
            <a:avLst/>
          </a:prstGeom>
          <a:effectLst>
            <a:outerShdw dist="152400" dir="4200000" algn="bl" rotWithShape="0">
              <a:schemeClr val="dk1"/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000">
                <a:solidFill>
                  <a:schemeClr val="lt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3916" name="Google Shape;3916;p21"/>
          <p:cNvSpPr txBox="1">
            <a:spLocks noGrp="1"/>
          </p:cNvSpPr>
          <p:nvPr>
            <p:ph type="subTitle" idx="1"/>
          </p:nvPr>
        </p:nvSpPr>
        <p:spPr>
          <a:xfrm>
            <a:off x="713100" y="3277400"/>
            <a:ext cx="4109400" cy="1326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spTree>
      <p:nvGrpSpPr>
        <p:cNvPr id="1" name="Shape 391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918" name="Google Shape;3918;p22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3919" name="Google Shape;3919;p22"/>
          <p:cNvGrpSpPr/>
          <p:nvPr/>
        </p:nvGrpSpPr>
        <p:grpSpPr>
          <a:xfrm flipH="1">
            <a:off x="-1409650" y="4199584"/>
            <a:ext cx="12001400" cy="1370035"/>
            <a:chOff x="134050" y="4047947"/>
            <a:chExt cx="12001400" cy="1370035"/>
          </a:xfrm>
        </p:grpSpPr>
        <p:grpSp>
          <p:nvGrpSpPr>
            <p:cNvPr id="3920" name="Google Shape;3920;p22"/>
            <p:cNvGrpSpPr/>
            <p:nvPr/>
          </p:nvGrpSpPr>
          <p:grpSpPr>
            <a:xfrm flipH="1">
              <a:off x="6134750" y="4047947"/>
              <a:ext cx="6000700" cy="1370035"/>
              <a:chOff x="134050" y="4047947"/>
              <a:chExt cx="6000700" cy="1370035"/>
            </a:xfrm>
          </p:grpSpPr>
          <p:sp>
            <p:nvSpPr>
              <p:cNvPr id="3921" name="Google Shape;3921;p22"/>
              <p:cNvSpPr/>
              <p:nvPr/>
            </p:nvSpPr>
            <p:spPr>
              <a:xfrm>
                <a:off x="4017980" y="4682839"/>
                <a:ext cx="29888" cy="48762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841" extrusionOk="0">
                    <a:moveTo>
                      <a:pt x="288" y="0"/>
                    </a:moveTo>
                    <a:cubicBezTo>
                      <a:pt x="30" y="2509"/>
                      <a:pt x="1" y="4423"/>
                      <a:pt x="60" y="5841"/>
                    </a:cubicBezTo>
                    <a:cubicBezTo>
                      <a:pt x="70" y="5731"/>
                      <a:pt x="80" y="5632"/>
                      <a:pt x="90" y="5523"/>
                    </a:cubicBezTo>
                    <a:cubicBezTo>
                      <a:pt x="110" y="5186"/>
                      <a:pt x="129" y="4819"/>
                      <a:pt x="149" y="4433"/>
                    </a:cubicBezTo>
                    <a:cubicBezTo>
                      <a:pt x="169" y="4234"/>
                      <a:pt x="179" y="4036"/>
                      <a:pt x="189" y="3838"/>
                    </a:cubicBezTo>
                    <a:cubicBezTo>
                      <a:pt x="199" y="3629"/>
                      <a:pt x="209" y="3421"/>
                      <a:pt x="229" y="3213"/>
                    </a:cubicBezTo>
                    <a:cubicBezTo>
                      <a:pt x="238" y="2995"/>
                      <a:pt x="248" y="2787"/>
                      <a:pt x="258" y="2569"/>
                    </a:cubicBezTo>
                    <a:cubicBezTo>
                      <a:pt x="258" y="2459"/>
                      <a:pt x="268" y="2350"/>
                      <a:pt x="278" y="2241"/>
                    </a:cubicBezTo>
                    <a:cubicBezTo>
                      <a:pt x="278" y="2182"/>
                      <a:pt x="278" y="2132"/>
                      <a:pt x="288" y="2073"/>
                    </a:cubicBezTo>
                    <a:cubicBezTo>
                      <a:pt x="288" y="2023"/>
                      <a:pt x="288" y="1964"/>
                      <a:pt x="288" y="1904"/>
                    </a:cubicBezTo>
                    <a:cubicBezTo>
                      <a:pt x="308" y="1468"/>
                      <a:pt x="328" y="1012"/>
                      <a:pt x="348" y="566"/>
                    </a:cubicBezTo>
                    <a:cubicBezTo>
                      <a:pt x="348" y="387"/>
                      <a:pt x="357" y="219"/>
                      <a:pt x="357" y="50"/>
                    </a:cubicBezTo>
                    <a:cubicBezTo>
                      <a:pt x="328" y="40"/>
                      <a:pt x="308" y="20"/>
                      <a:pt x="2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2" name="Google Shape;3922;p22"/>
              <p:cNvSpPr/>
              <p:nvPr/>
            </p:nvSpPr>
            <p:spPr>
              <a:xfrm>
                <a:off x="4035345" y="5147175"/>
                <a:ext cx="16697" cy="23600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827" extrusionOk="0">
                    <a:moveTo>
                      <a:pt x="120" y="1"/>
                    </a:moveTo>
                    <a:cubicBezTo>
                      <a:pt x="110" y="169"/>
                      <a:pt x="100" y="328"/>
                      <a:pt x="90" y="477"/>
                    </a:cubicBezTo>
                    <a:cubicBezTo>
                      <a:pt x="80" y="626"/>
                      <a:pt x="70" y="774"/>
                      <a:pt x="70" y="913"/>
                    </a:cubicBezTo>
                    <a:cubicBezTo>
                      <a:pt x="50" y="1191"/>
                      <a:pt x="30" y="1429"/>
                      <a:pt x="21" y="1627"/>
                    </a:cubicBezTo>
                    <a:cubicBezTo>
                      <a:pt x="11" y="1736"/>
                      <a:pt x="11" y="1825"/>
                      <a:pt x="1" y="1915"/>
                    </a:cubicBezTo>
                    <a:cubicBezTo>
                      <a:pt x="50" y="2272"/>
                      <a:pt x="110" y="2569"/>
                      <a:pt x="159" y="2827"/>
                    </a:cubicBezTo>
                    <a:cubicBezTo>
                      <a:pt x="179" y="2678"/>
                      <a:pt x="189" y="2529"/>
                      <a:pt x="199" y="2371"/>
                    </a:cubicBezTo>
                    <a:cubicBezTo>
                      <a:pt x="159" y="1518"/>
                      <a:pt x="130" y="735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3" name="Google Shape;3923;p22"/>
              <p:cNvSpPr/>
              <p:nvPr/>
            </p:nvSpPr>
            <p:spPr>
              <a:xfrm>
                <a:off x="4063479" y="4687013"/>
                <a:ext cx="83" cy="167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extrusionOk="0">
                    <a:moveTo>
                      <a:pt x="1" y="20"/>
                    </a:moveTo>
                    <a:cubicBezTo>
                      <a:pt x="1" y="1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4" name="Google Shape;3924;p22"/>
              <p:cNvSpPr/>
              <p:nvPr/>
            </p:nvSpPr>
            <p:spPr>
              <a:xfrm>
                <a:off x="3595801" y="4638927"/>
                <a:ext cx="39822" cy="673871"/>
              </a:xfrm>
              <a:custGeom>
                <a:avLst/>
                <a:gdLst/>
                <a:ahLst/>
                <a:cxnLst/>
                <a:rect l="l" t="t" r="r" b="b"/>
                <a:pathLst>
                  <a:path w="477" h="8072" extrusionOk="0">
                    <a:moveTo>
                      <a:pt x="100" y="1"/>
                    </a:moveTo>
                    <a:cubicBezTo>
                      <a:pt x="80" y="130"/>
                      <a:pt x="60" y="249"/>
                      <a:pt x="40" y="368"/>
                    </a:cubicBezTo>
                    <a:cubicBezTo>
                      <a:pt x="40" y="417"/>
                      <a:pt x="30" y="467"/>
                      <a:pt x="21" y="517"/>
                    </a:cubicBezTo>
                    <a:lnTo>
                      <a:pt x="1" y="596"/>
                    </a:lnTo>
                    <a:cubicBezTo>
                      <a:pt x="169" y="2480"/>
                      <a:pt x="268" y="4929"/>
                      <a:pt x="189" y="8072"/>
                    </a:cubicBezTo>
                    <a:cubicBezTo>
                      <a:pt x="387" y="6545"/>
                      <a:pt x="477" y="4126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5" name="Google Shape;3925;p22"/>
              <p:cNvSpPr/>
              <p:nvPr/>
            </p:nvSpPr>
            <p:spPr>
              <a:xfrm>
                <a:off x="3525424" y="4902151"/>
                <a:ext cx="32392" cy="326250"/>
              </a:xfrm>
              <a:custGeom>
                <a:avLst/>
                <a:gdLst/>
                <a:ahLst/>
                <a:cxnLst/>
                <a:rect l="l" t="t" r="r" b="b"/>
                <a:pathLst>
                  <a:path w="388" h="3908" extrusionOk="0">
                    <a:moveTo>
                      <a:pt x="388" y="1"/>
                    </a:moveTo>
                    <a:lnTo>
                      <a:pt x="388" y="1"/>
                    </a:lnTo>
                    <a:cubicBezTo>
                      <a:pt x="368" y="90"/>
                      <a:pt x="348" y="179"/>
                      <a:pt x="338" y="259"/>
                    </a:cubicBezTo>
                    <a:cubicBezTo>
                      <a:pt x="308" y="398"/>
                      <a:pt x="279" y="536"/>
                      <a:pt x="259" y="665"/>
                    </a:cubicBezTo>
                    <a:cubicBezTo>
                      <a:pt x="229" y="794"/>
                      <a:pt x="209" y="913"/>
                      <a:pt x="179" y="1032"/>
                    </a:cubicBezTo>
                    <a:cubicBezTo>
                      <a:pt x="140" y="1260"/>
                      <a:pt x="100" y="1459"/>
                      <a:pt x="60" y="1627"/>
                    </a:cubicBezTo>
                    <a:cubicBezTo>
                      <a:pt x="41" y="1736"/>
                      <a:pt x="21" y="1835"/>
                      <a:pt x="1" y="1915"/>
                    </a:cubicBezTo>
                    <a:cubicBezTo>
                      <a:pt x="60" y="2589"/>
                      <a:pt x="130" y="3263"/>
                      <a:pt x="209" y="3908"/>
                    </a:cubicBezTo>
                    <a:cubicBezTo>
                      <a:pt x="288" y="2757"/>
                      <a:pt x="348" y="1409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6" name="Google Shape;3926;p22"/>
              <p:cNvSpPr/>
              <p:nvPr/>
            </p:nvSpPr>
            <p:spPr>
              <a:xfrm>
                <a:off x="4096622" y="4538830"/>
                <a:ext cx="78726" cy="844342"/>
              </a:xfrm>
              <a:custGeom>
                <a:avLst/>
                <a:gdLst/>
                <a:ahLst/>
                <a:cxnLst/>
                <a:rect l="l" t="t" r="r" b="b"/>
                <a:pathLst>
                  <a:path w="943" h="10114" extrusionOk="0">
                    <a:moveTo>
                      <a:pt x="100" y="0"/>
                    </a:moveTo>
                    <a:cubicBezTo>
                      <a:pt x="50" y="397"/>
                      <a:pt x="20" y="823"/>
                      <a:pt x="0" y="1269"/>
                    </a:cubicBezTo>
                    <a:cubicBezTo>
                      <a:pt x="278" y="3074"/>
                      <a:pt x="486" y="5781"/>
                      <a:pt x="367" y="9678"/>
                    </a:cubicBezTo>
                    <a:cubicBezTo>
                      <a:pt x="387" y="9836"/>
                      <a:pt x="397" y="9975"/>
                      <a:pt x="417" y="10114"/>
                    </a:cubicBezTo>
                    <a:cubicBezTo>
                      <a:pt x="704" y="8716"/>
                      <a:pt x="942" y="589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7" name="Google Shape;3927;p22"/>
              <p:cNvSpPr/>
              <p:nvPr/>
            </p:nvSpPr>
            <p:spPr>
              <a:xfrm>
                <a:off x="3623935" y="4418781"/>
                <a:ext cx="58022" cy="694574"/>
              </a:xfrm>
              <a:custGeom>
                <a:avLst/>
                <a:gdLst/>
                <a:ahLst/>
                <a:cxnLst/>
                <a:rect l="l" t="t" r="r" b="b"/>
                <a:pathLst>
                  <a:path w="695" h="8320" extrusionOk="0">
                    <a:moveTo>
                      <a:pt x="378" y="0"/>
                    </a:moveTo>
                    <a:cubicBezTo>
                      <a:pt x="328" y="367"/>
                      <a:pt x="269" y="744"/>
                      <a:pt x="199" y="1111"/>
                    </a:cubicBezTo>
                    <a:cubicBezTo>
                      <a:pt x="169" y="1260"/>
                      <a:pt x="100" y="1369"/>
                      <a:pt x="1" y="1408"/>
                    </a:cubicBezTo>
                    <a:cubicBezTo>
                      <a:pt x="269" y="3074"/>
                      <a:pt x="506" y="5375"/>
                      <a:pt x="506" y="8319"/>
                    </a:cubicBezTo>
                    <a:cubicBezTo>
                      <a:pt x="635" y="5672"/>
                      <a:pt x="695" y="243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8" name="Google Shape;3928;p22"/>
              <p:cNvSpPr/>
              <p:nvPr/>
            </p:nvSpPr>
            <p:spPr>
              <a:xfrm>
                <a:off x="6003816" y="4553690"/>
                <a:ext cx="58022" cy="289768"/>
              </a:xfrm>
              <a:custGeom>
                <a:avLst/>
                <a:gdLst/>
                <a:ahLst/>
                <a:cxnLst/>
                <a:rect l="l" t="t" r="r" b="b"/>
                <a:pathLst>
                  <a:path w="695" h="3471" extrusionOk="0">
                    <a:moveTo>
                      <a:pt x="694" y="1"/>
                    </a:moveTo>
                    <a:cubicBezTo>
                      <a:pt x="675" y="1"/>
                      <a:pt x="655" y="11"/>
                      <a:pt x="635" y="11"/>
                    </a:cubicBezTo>
                    <a:cubicBezTo>
                      <a:pt x="595" y="130"/>
                      <a:pt x="556" y="239"/>
                      <a:pt x="516" y="358"/>
                    </a:cubicBezTo>
                    <a:cubicBezTo>
                      <a:pt x="407" y="665"/>
                      <a:pt x="298" y="972"/>
                      <a:pt x="189" y="1270"/>
                    </a:cubicBezTo>
                    <a:cubicBezTo>
                      <a:pt x="179" y="1309"/>
                      <a:pt x="169" y="1339"/>
                      <a:pt x="149" y="1379"/>
                    </a:cubicBezTo>
                    <a:cubicBezTo>
                      <a:pt x="139" y="1419"/>
                      <a:pt x="119" y="1458"/>
                      <a:pt x="109" y="1488"/>
                    </a:cubicBezTo>
                    <a:cubicBezTo>
                      <a:pt x="80" y="1567"/>
                      <a:pt x="60" y="1637"/>
                      <a:pt x="30" y="1706"/>
                    </a:cubicBezTo>
                    <a:cubicBezTo>
                      <a:pt x="20" y="1736"/>
                      <a:pt x="10" y="1766"/>
                      <a:pt x="0" y="1795"/>
                    </a:cubicBezTo>
                    <a:cubicBezTo>
                      <a:pt x="30" y="2390"/>
                      <a:pt x="60" y="2945"/>
                      <a:pt x="90" y="3471"/>
                    </a:cubicBezTo>
                    <a:cubicBezTo>
                      <a:pt x="209" y="2053"/>
                      <a:pt x="447" y="883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29" name="Google Shape;3929;p22"/>
              <p:cNvSpPr/>
              <p:nvPr/>
            </p:nvSpPr>
            <p:spPr>
              <a:xfrm>
                <a:off x="5945043" y="4775506"/>
                <a:ext cx="31557" cy="43636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227" extrusionOk="0">
                    <a:moveTo>
                      <a:pt x="377" y="1"/>
                    </a:moveTo>
                    <a:cubicBezTo>
                      <a:pt x="338" y="100"/>
                      <a:pt x="308" y="199"/>
                      <a:pt x="268" y="298"/>
                    </a:cubicBezTo>
                    <a:cubicBezTo>
                      <a:pt x="189" y="487"/>
                      <a:pt x="119" y="665"/>
                      <a:pt x="60" y="834"/>
                    </a:cubicBezTo>
                    <a:cubicBezTo>
                      <a:pt x="80" y="2480"/>
                      <a:pt x="50" y="4007"/>
                      <a:pt x="0" y="5226"/>
                    </a:cubicBezTo>
                    <a:cubicBezTo>
                      <a:pt x="219" y="3511"/>
                      <a:pt x="328" y="1637"/>
                      <a:pt x="3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0" name="Google Shape;3930;p22"/>
              <p:cNvSpPr/>
              <p:nvPr/>
            </p:nvSpPr>
            <p:spPr>
              <a:xfrm>
                <a:off x="4755562" y="4744116"/>
                <a:ext cx="31474" cy="49087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5880" extrusionOk="0">
                    <a:moveTo>
                      <a:pt x="99" y="0"/>
                    </a:moveTo>
                    <a:cubicBezTo>
                      <a:pt x="50" y="466"/>
                      <a:pt x="20" y="922"/>
                      <a:pt x="0" y="1378"/>
                    </a:cubicBezTo>
                    <a:cubicBezTo>
                      <a:pt x="109" y="2489"/>
                      <a:pt x="169" y="3827"/>
                      <a:pt x="159" y="5454"/>
                    </a:cubicBezTo>
                    <a:cubicBezTo>
                      <a:pt x="179" y="5602"/>
                      <a:pt x="198" y="5741"/>
                      <a:pt x="218" y="5880"/>
                    </a:cubicBezTo>
                    <a:cubicBezTo>
                      <a:pt x="258" y="4720"/>
                      <a:pt x="317" y="3679"/>
                      <a:pt x="377" y="2757"/>
                    </a:cubicBezTo>
                    <a:cubicBezTo>
                      <a:pt x="327" y="1944"/>
                      <a:pt x="238" y="1031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1" name="Google Shape;3931;p22"/>
              <p:cNvSpPr/>
              <p:nvPr/>
            </p:nvSpPr>
            <p:spPr>
              <a:xfrm>
                <a:off x="5949134" y="4624067"/>
                <a:ext cx="30722" cy="178068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33" extrusionOk="0">
                    <a:moveTo>
                      <a:pt x="368" y="0"/>
                    </a:moveTo>
                    <a:lnTo>
                      <a:pt x="368" y="0"/>
                    </a:lnTo>
                    <a:cubicBezTo>
                      <a:pt x="348" y="119"/>
                      <a:pt x="328" y="258"/>
                      <a:pt x="298" y="377"/>
                    </a:cubicBezTo>
                    <a:cubicBezTo>
                      <a:pt x="269" y="536"/>
                      <a:pt x="249" y="685"/>
                      <a:pt x="219" y="833"/>
                    </a:cubicBezTo>
                    <a:cubicBezTo>
                      <a:pt x="189" y="982"/>
                      <a:pt x="160" y="1131"/>
                      <a:pt x="140" y="1270"/>
                    </a:cubicBezTo>
                    <a:cubicBezTo>
                      <a:pt x="90" y="1527"/>
                      <a:pt x="41" y="1775"/>
                      <a:pt x="1" y="2003"/>
                    </a:cubicBezTo>
                    <a:cubicBezTo>
                      <a:pt x="1" y="2043"/>
                      <a:pt x="1" y="2093"/>
                      <a:pt x="1" y="2132"/>
                    </a:cubicBezTo>
                    <a:cubicBezTo>
                      <a:pt x="21" y="2083"/>
                      <a:pt x="41" y="2033"/>
                      <a:pt x="60" y="1974"/>
                    </a:cubicBezTo>
                    <a:cubicBezTo>
                      <a:pt x="110" y="1845"/>
                      <a:pt x="170" y="1716"/>
                      <a:pt x="219" y="1587"/>
                    </a:cubicBezTo>
                    <a:cubicBezTo>
                      <a:pt x="259" y="1478"/>
                      <a:pt x="308" y="1369"/>
                      <a:pt x="348" y="1250"/>
                    </a:cubicBezTo>
                    <a:cubicBezTo>
                      <a:pt x="358" y="804"/>
                      <a:pt x="368" y="387"/>
                      <a:pt x="3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2" name="Google Shape;3932;p22"/>
              <p:cNvSpPr/>
              <p:nvPr/>
            </p:nvSpPr>
            <p:spPr>
              <a:xfrm>
                <a:off x="4774596" y="4502348"/>
                <a:ext cx="48922" cy="289016"/>
              </a:xfrm>
              <a:custGeom>
                <a:avLst/>
                <a:gdLst/>
                <a:ahLst/>
                <a:cxnLst/>
                <a:rect l="l" t="t" r="r" b="b"/>
                <a:pathLst>
                  <a:path w="586" h="3462" extrusionOk="0">
                    <a:moveTo>
                      <a:pt x="377" y="1"/>
                    </a:moveTo>
                    <a:cubicBezTo>
                      <a:pt x="218" y="635"/>
                      <a:pt x="89" y="1270"/>
                      <a:pt x="0" y="1895"/>
                    </a:cubicBezTo>
                    <a:cubicBezTo>
                      <a:pt x="109" y="2321"/>
                      <a:pt x="228" y="2847"/>
                      <a:pt x="327" y="3461"/>
                    </a:cubicBezTo>
                    <a:cubicBezTo>
                      <a:pt x="417" y="2509"/>
                      <a:pt x="506" y="1756"/>
                      <a:pt x="585" y="1191"/>
                    </a:cubicBezTo>
                    <a:cubicBezTo>
                      <a:pt x="536" y="764"/>
                      <a:pt x="466" y="368"/>
                      <a:pt x="3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3" name="Google Shape;3933;p22"/>
              <p:cNvSpPr/>
              <p:nvPr/>
            </p:nvSpPr>
            <p:spPr>
              <a:xfrm>
                <a:off x="4843303" y="4499927"/>
                <a:ext cx="70378" cy="691235"/>
              </a:xfrm>
              <a:custGeom>
                <a:avLst/>
                <a:gdLst/>
                <a:ahLst/>
                <a:cxnLst/>
                <a:rect l="l" t="t" r="r" b="b"/>
                <a:pathLst>
                  <a:path w="843" h="828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0" y="655"/>
                      <a:pt x="109" y="1309"/>
                      <a:pt x="149" y="1963"/>
                    </a:cubicBezTo>
                    <a:cubicBezTo>
                      <a:pt x="407" y="3342"/>
                      <a:pt x="625" y="5374"/>
                      <a:pt x="605" y="8279"/>
                    </a:cubicBezTo>
                    <a:cubicBezTo>
                      <a:pt x="823" y="6108"/>
                      <a:pt x="843" y="312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4" name="Google Shape;3934;p22"/>
              <p:cNvSpPr/>
              <p:nvPr/>
            </p:nvSpPr>
            <p:spPr>
              <a:xfrm>
                <a:off x="3291167" y="4047947"/>
                <a:ext cx="2843583" cy="1370031"/>
              </a:xfrm>
              <a:custGeom>
                <a:avLst/>
                <a:gdLst/>
                <a:ahLst/>
                <a:cxnLst/>
                <a:rect l="l" t="t" r="r" b="b"/>
                <a:pathLst>
                  <a:path w="34061" h="16411" extrusionOk="0">
                    <a:moveTo>
                      <a:pt x="754" y="1686"/>
                    </a:moveTo>
                    <a:cubicBezTo>
                      <a:pt x="754" y="1686"/>
                      <a:pt x="754" y="1686"/>
                      <a:pt x="754" y="1686"/>
                    </a:cubicBezTo>
                    <a:lnTo>
                      <a:pt x="754" y="1686"/>
                    </a:lnTo>
                    <a:cubicBezTo>
                      <a:pt x="754" y="1686"/>
                      <a:pt x="754" y="1686"/>
                      <a:pt x="754" y="1686"/>
                    </a:cubicBezTo>
                    <a:close/>
                    <a:moveTo>
                      <a:pt x="2668" y="2330"/>
                    </a:moveTo>
                    <a:cubicBezTo>
                      <a:pt x="2668" y="2331"/>
                      <a:pt x="2669" y="2334"/>
                      <a:pt x="2670" y="2338"/>
                    </a:cubicBezTo>
                    <a:lnTo>
                      <a:pt x="2670" y="2338"/>
                    </a:lnTo>
                    <a:cubicBezTo>
                      <a:pt x="2669" y="2335"/>
                      <a:pt x="2669" y="2333"/>
                      <a:pt x="2668" y="2330"/>
                    </a:cubicBezTo>
                    <a:close/>
                    <a:moveTo>
                      <a:pt x="3223" y="2509"/>
                    </a:moveTo>
                    <a:cubicBezTo>
                      <a:pt x="3223" y="2509"/>
                      <a:pt x="3223" y="2510"/>
                      <a:pt x="3224" y="2510"/>
                    </a:cubicBezTo>
                    <a:lnTo>
                      <a:pt x="3224" y="2510"/>
                    </a:lnTo>
                    <a:cubicBezTo>
                      <a:pt x="3223" y="2510"/>
                      <a:pt x="3223" y="2509"/>
                      <a:pt x="3223" y="2509"/>
                    </a:cubicBezTo>
                    <a:close/>
                    <a:moveTo>
                      <a:pt x="10293" y="3808"/>
                    </a:moveTo>
                    <a:cubicBezTo>
                      <a:pt x="10293" y="3808"/>
                      <a:pt x="10293" y="3809"/>
                      <a:pt x="10293" y="3810"/>
                    </a:cubicBezTo>
                    <a:lnTo>
                      <a:pt x="10293" y="3810"/>
                    </a:lnTo>
                    <a:cubicBezTo>
                      <a:pt x="10293" y="3809"/>
                      <a:pt x="10293" y="3808"/>
                      <a:pt x="10293" y="3808"/>
                    </a:cubicBezTo>
                    <a:close/>
                    <a:moveTo>
                      <a:pt x="12593" y="4680"/>
                    </a:moveTo>
                    <a:lnTo>
                      <a:pt x="12593" y="4680"/>
                    </a:lnTo>
                    <a:cubicBezTo>
                      <a:pt x="12593" y="4680"/>
                      <a:pt x="12593" y="4680"/>
                      <a:pt x="12593" y="4680"/>
                    </a:cubicBezTo>
                    <a:lnTo>
                      <a:pt x="12593" y="4680"/>
                    </a:lnTo>
                    <a:cubicBezTo>
                      <a:pt x="12593" y="4680"/>
                      <a:pt x="12593" y="4680"/>
                      <a:pt x="12593" y="4680"/>
                    </a:cubicBezTo>
                    <a:cubicBezTo>
                      <a:pt x="12593" y="4680"/>
                      <a:pt x="12593" y="4680"/>
                      <a:pt x="12593" y="4680"/>
                    </a:cubicBezTo>
                    <a:close/>
                    <a:moveTo>
                      <a:pt x="14874" y="4978"/>
                    </a:moveTo>
                    <a:lnTo>
                      <a:pt x="14874" y="4978"/>
                    </a:lnTo>
                    <a:cubicBezTo>
                      <a:pt x="14874" y="4978"/>
                      <a:pt x="14874" y="4978"/>
                      <a:pt x="14874" y="4978"/>
                    </a:cubicBezTo>
                    <a:lnTo>
                      <a:pt x="14874" y="4978"/>
                    </a:lnTo>
                    <a:cubicBezTo>
                      <a:pt x="14874" y="4978"/>
                      <a:pt x="14874" y="4978"/>
                      <a:pt x="14874" y="4978"/>
                    </a:cubicBezTo>
                    <a:close/>
                    <a:moveTo>
                      <a:pt x="16510" y="5146"/>
                    </a:moveTo>
                    <a:cubicBezTo>
                      <a:pt x="16510" y="5147"/>
                      <a:pt x="16510" y="5147"/>
                      <a:pt x="16510" y="5148"/>
                    </a:cubicBezTo>
                    <a:lnTo>
                      <a:pt x="16510" y="5148"/>
                    </a:lnTo>
                    <a:cubicBezTo>
                      <a:pt x="16510" y="5147"/>
                      <a:pt x="16510" y="5147"/>
                      <a:pt x="16510" y="5146"/>
                    </a:cubicBezTo>
                    <a:close/>
                    <a:moveTo>
                      <a:pt x="23946" y="5295"/>
                    </a:moveTo>
                    <a:cubicBezTo>
                      <a:pt x="23946" y="5295"/>
                      <a:pt x="23946" y="5295"/>
                      <a:pt x="23946" y="5296"/>
                    </a:cubicBezTo>
                    <a:lnTo>
                      <a:pt x="23946" y="5296"/>
                    </a:lnTo>
                    <a:cubicBezTo>
                      <a:pt x="23946" y="5295"/>
                      <a:pt x="23946" y="5295"/>
                      <a:pt x="23946" y="5295"/>
                    </a:cubicBezTo>
                    <a:close/>
                    <a:moveTo>
                      <a:pt x="23381" y="5315"/>
                    </a:moveTo>
                    <a:cubicBezTo>
                      <a:pt x="23381" y="5315"/>
                      <a:pt x="23381" y="5315"/>
                      <a:pt x="23381" y="5315"/>
                    </a:cubicBezTo>
                    <a:lnTo>
                      <a:pt x="23381" y="5315"/>
                    </a:lnTo>
                    <a:cubicBezTo>
                      <a:pt x="23381" y="5315"/>
                      <a:pt x="23381" y="5315"/>
                      <a:pt x="23381" y="5315"/>
                    </a:cubicBezTo>
                    <a:close/>
                    <a:moveTo>
                      <a:pt x="22558" y="5335"/>
                    </a:moveTo>
                    <a:lnTo>
                      <a:pt x="22558" y="5335"/>
                    </a:lnTo>
                    <a:cubicBezTo>
                      <a:pt x="22558" y="5335"/>
                      <a:pt x="22558" y="5335"/>
                      <a:pt x="22558" y="5335"/>
                    </a:cubicBezTo>
                    <a:lnTo>
                      <a:pt x="22558" y="5335"/>
                    </a:lnTo>
                    <a:cubicBezTo>
                      <a:pt x="22558" y="5335"/>
                      <a:pt x="22558" y="5335"/>
                      <a:pt x="22558" y="5335"/>
                    </a:cubicBezTo>
                    <a:close/>
                    <a:moveTo>
                      <a:pt x="18146" y="5444"/>
                    </a:moveTo>
                    <a:cubicBezTo>
                      <a:pt x="18235" y="5811"/>
                      <a:pt x="18305" y="6207"/>
                      <a:pt x="18354" y="6634"/>
                    </a:cubicBezTo>
                    <a:cubicBezTo>
                      <a:pt x="18275" y="7199"/>
                      <a:pt x="18186" y="7952"/>
                      <a:pt x="18096" y="8904"/>
                    </a:cubicBezTo>
                    <a:cubicBezTo>
                      <a:pt x="17997" y="8290"/>
                      <a:pt x="17878" y="7764"/>
                      <a:pt x="17769" y="7338"/>
                    </a:cubicBezTo>
                    <a:cubicBezTo>
                      <a:pt x="17858" y="6713"/>
                      <a:pt x="17987" y="6078"/>
                      <a:pt x="18146" y="5444"/>
                    </a:cubicBezTo>
                    <a:close/>
                    <a:moveTo>
                      <a:pt x="32206" y="6901"/>
                    </a:moveTo>
                    <a:cubicBezTo>
                      <a:pt x="32206" y="7288"/>
                      <a:pt x="32196" y="7705"/>
                      <a:pt x="32186" y="8151"/>
                    </a:cubicBezTo>
                    <a:cubicBezTo>
                      <a:pt x="32146" y="8260"/>
                      <a:pt x="32097" y="8379"/>
                      <a:pt x="32057" y="8488"/>
                    </a:cubicBezTo>
                    <a:cubicBezTo>
                      <a:pt x="32008" y="8617"/>
                      <a:pt x="31948" y="8746"/>
                      <a:pt x="31898" y="8875"/>
                    </a:cubicBezTo>
                    <a:cubicBezTo>
                      <a:pt x="31879" y="8934"/>
                      <a:pt x="31859" y="8984"/>
                      <a:pt x="31839" y="9033"/>
                    </a:cubicBezTo>
                    <a:cubicBezTo>
                      <a:pt x="31839" y="8994"/>
                      <a:pt x="31839" y="8944"/>
                      <a:pt x="31839" y="8904"/>
                    </a:cubicBezTo>
                    <a:cubicBezTo>
                      <a:pt x="31879" y="8676"/>
                      <a:pt x="31928" y="8428"/>
                      <a:pt x="31978" y="8171"/>
                    </a:cubicBezTo>
                    <a:cubicBezTo>
                      <a:pt x="31998" y="8032"/>
                      <a:pt x="32027" y="7883"/>
                      <a:pt x="32057" y="7734"/>
                    </a:cubicBezTo>
                    <a:cubicBezTo>
                      <a:pt x="32087" y="7586"/>
                      <a:pt x="32117" y="7437"/>
                      <a:pt x="32136" y="7278"/>
                    </a:cubicBezTo>
                    <a:cubicBezTo>
                      <a:pt x="32166" y="7159"/>
                      <a:pt x="32186" y="7020"/>
                      <a:pt x="32206" y="6901"/>
                    </a:cubicBezTo>
                    <a:close/>
                    <a:moveTo>
                      <a:pt x="33187" y="6059"/>
                    </a:moveTo>
                    <a:cubicBezTo>
                      <a:pt x="32940" y="6941"/>
                      <a:pt x="32702" y="8111"/>
                      <a:pt x="32583" y="9529"/>
                    </a:cubicBezTo>
                    <a:cubicBezTo>
                      <a:pt x="32553" y="9003"/>
                      <a:pt x="32523" y="8448"/>
                      <a:pt x="32493" y="7853"/>
                    </a:cubicBezTo>
                    <a:cubicBezTo>
                      <a:pt x="32503" y="7824"/>
                      <a:pt x="32513" y="7794"/>
                      <a:pt x="32523" y="7764"/>
                    </a:cubicBezTo>
                    <a:cubicBezTo>
                      <a:pt x="32553" y="7695"/>
                      <a:pt x="32573" y="7625"/>
                      <a:pt x="32602" y="7546"/>
                    </a:cubicBezTo>
                    <a:cubicBezTo>
                      <a:pt x="32612" y="7516"/>
                      <a:pt x="32632" y="7477"/>
                      <a:pt x="32642" y="7437"/>
                    </a:cubicBezTo>
                    <a:cubicBezTo>
                      <a:pt x="32662" y="7397"/>
                      <a:pt x="32672" y="7367"/>
                      <a:pt x="32682" y="7328"/>
                    </a:cubicBezTo>
                    <a:cubicBezTo>
                      <a:pt x="32791" y="7030"/>
                      <a:pt x="32900" y="6723"/>
                      <a:pt x="33009" y="6416"/>
                    </a:cubicBezTo>
                    <a:cubicBezTo>
                      <a:pt x="33049" y="6297"/>
                      <a:pt x="33088" y="6188"/>
                      <a:pt x="33128" y="6069"/>
                    </a:cubicBezTo>
                    <a:cubicBezTo>
                      <a:pt x="33148" y="6069"/>
                      <a:pt x="33168" y="6059"/>
                      <a:pt x="33187" y="6059"/>
                    </a:cubicBezTo>
                    <a:close/>
                    <a:moveTo>
                      <a:pt x="4364" y="4442"/>
                    </a:moveTo>
                    <a:cubicBezTo>
                      <a:pt x="4681" y="6872"/>
                      <a:pt x="4621" y="10114"/>
                      <a:pt x="4492" y="12761"/>
                    </a:cubicBezTo>
                    <a:cubicBezTo>
                      <a:pt x="4492" y="9817"/>
                      <a:pt x="4255" y="7516"/>
                      <a:pt x="3987" y="5850"/>
                    </a:cubicBezTo>
                    <a:cubicBezTo>
                      <a:pt x="4086" y="5811"/>
                      <a:pt x="4155" y="5702"/>
                      <a:pt x="4185" y="5553"/>
                    </a:cubicBezTo>
                    <a:cubicBezTo>
                      <a:pt x="4255" y="5186"/>
                      <a:pt x="4314" y="4809"/>
                      <a:pt x="4364" y="4442"/>
                    </a:cubicBezTo>
                    <a:close/>
                    <a:moveTo>
                      <a:pt x="8994" y="7605"/>
                    </a:moveTo>
                    <a:cubicBezTo>
                      <a:pt x="9014" y="7625"/>
                      <a:pt x="9044" y="7645"/>
                      <a:pt x="9063" y="7655"/>
                    </a:cubicBezTo>
                    <a:cubicBezTo>
                      <a:pt x="9063" y="7824"/>
                      <a:pt x="9054" y="7992"/>
                      <a:pt x="9054" y="8171"/>
                    </a:cubicBezTo>
                    <a:cubicBezTo>
                      <a:pt x="9034" y="8617"/>
                      <a:pt x="9014" y="9073"/>
                      <a:pt x="8994" y="9509"/>
                    </a:cubicBezTo>
                    <a:cubicBezTo>
                      <a:pt x="8994" y="9569"/>
                      <a:pt x="8994" y="9628"/>
                      <a:pt x="8994" y="9678"/>
                    </a:cubicBezTo>
                    <a:cubicBezTo>
                      <a:pt x="8984" y="9737"/>
                      <a:pt x="8984" y="9787"/>
                      <a:pt x="8984" y="9846"/>
                    </a:cubicBezTo>
                    <a:cubicBezTo>
                      <a:pt x="8974" y="9955"/>
                      <a:pt x="8974" y="10064"/>
                      <a:pt x="8964" y="10174"/>
                    </a:cubicBezTo>
                    <a:cubicBezTo>
                      <a:pt x="8954" y="10392"/>
                      <a:pt x="8944" y="10600"/>
                      <a:pt x="8935" y="10818"/>
                    </a:cubicBezTo>
                    <a:cubicBezTo>
                      <a:pt x="8915" y="11026"/>
                      <a:pt x="8905" y="11234"/>
                      <a:pt x="8895" y="11443"/>
                    </a:cubicBezTo>
                    <a:cubicBezTo>
                      <a:pt x="8885" y="11641"/>
                      <a:pt x="8875" y="11839"/>
                      <a:pt x="8855" y="12038"/>
                    </a:cubicBezTo>
                    <a:cubicBezTo>
                      <a:pt x="8835" y="12424"/>
                      <a:pt x="8816" y="12791"/>
                      <a:pt x="8796" y="13128"/>
                    </a:cubicBezTo>
                    <a:cubicBezTo>
                      <a:pt x="8786" y="13237"/>
                      <a:pt x="8776" y="13336"/>
                      <a:pt x="8766" y="13446"/>
                    </a:cubicBezTo>
                    <a:cubicBezTo>
                      <a:pt x="8707" y="12028"/>
                      <a:pt x="8736" y="10114"/>
                      <a:pt x="8994" y="7605"/>
                    </a:cubicBezTo>
                    <a:close/>
                    <a:moveTo>
                      <a:pt x="18592" y="5414"/>
                    </a:moveTo>
                    <a:lnTo>
                      <a:pt x="18592" y="5414"/>
                    </a:lnTo>
                    <a:cubicBezTo>
                      <a:pt x="19435" y="8537"/>
                      <a:pt x="19415" y="11522"/>
                      <a:pt x="19197" y="13693"/>
                    </a:cubicBezTo>
                    <a:cubicBezTo>
                      <a:pt x="19217" y="10788"/>
                      <a:pt x="18999" y="8756"/>
                      <a:pt x="18741" y="7377"/>
                    </a:cubicBezTo>
                    <a:cubicBezTo>
                      <a:pt x="18701" y="6723"/>
                      <a:pt x="18652" y="6069"/>
                      <a:pt x="18592" y="5414"/>
                    </a:cubicBezTo>
                    <a:close/>
                    <a:moveTo>
                      <a:pt x="32166" y="8716"/>
                    </a:moveTo>
                    <a:lnTo>
                      <a:pt x="32166" y="8716"/>
                    </a:lnTo>
                    <a:cubicBezTo>
                      <a:pt x="32117" y="10352"/>
                      <a:pt x="32008" y="12226"/>
                      <a:pt x="31789" y="13941"/>
                    </a:cubicBezTo>
                    <a:cubicBezTo>
                      <a:pt x="31839" y="12722"/>
                      <a:pt x="31869" y="11195"/>
                      <a:pt x="31849" y="9549"/>
                    </a:cubicBezTo>
                    <a:cubicBezTo>
                      <a:pt x="31908" y="9380"/>
                      <a:pt x="31978" y="9202"/>
                      <a:pt x="32057" y="9013"/>
                    </a:cubicBezTo>
                    <a:cubicBezTo>
                      <a:pt x="32097" y="8914"/>
                      <a:pt x="32127" y="8815"/>
                      <a:pt x="32166" y="8716"/>
                    </a:cubicBezTo>
                    <a:close/>
                    <a:moveTo>
                      <a:pt x="3194" y="10233"/>
                    </a:moveTo>
                    <a:cubicBezTo>
                      <a:pt x="3154" y="11641"/>
                      <a:pt x="3094" y="12989"/>
                      <a:pt x="3015" y="14140"/>
                    </a:cubicBezTo>
                    <a:cubicBezTo>
                      <a:pt x="2936" y="13495"/>
                      <a:pt x="2866" y="12821"/>
                      <a:pt x="2807" y="12147"/>
                    </a:cubicBezTo>
                    <a:cubicBezTo>
                      <a:pt x="2827" y="12067"/>
                      <a:pt x="2847" y="11968"/>
                      <a:pt x="2866" y="11859"/>
                    </a:cubicBezTo>
                    <a:cubicBezTo>
                      <a:pt x="2906" y="11691"/>
                      <a:pt x="2946" y="11492"/>
                      <a:pt x="2985" y="11264"/>
                    </a:cubicBezTo>
                    <a:cubicBezTo>
                      <a:pt x="3015" y="11145"/>
                      <a:pt x="3035" y="11026"/>
                      <a:pt x="3065" y="10897"/>
                    </a:cubicBezTo>
                    <a:cubicBezTo>
                      <a:pt x="3085" y="10768"/>
                      <a:pt x="3114" y="10630"/>
                      <a:pt x="3144" y="10491"/>
                    </a:cubicBezTo>
                    <a:cubicBezTo>
                      <a:pt x="3154" y="10411"/>
                      <a:pt x="3174" y="10322"/>
                      <a:pt x="3194" y="10233"/>
                    </a:cubicBezTo>
                    <a:close/>
                    <a:moveTo>
                      <a:pt x="17640" y="8339"/>
                    </a:moveTo>
                    <a:cubicBezTo>
                      <a:pt x="17779" y="9370"/>
                      <a:pt x="17868" y="10283"/>
                      <a:pt x="17918" y="11096"/>
                    </a:cubicBezTo>
                    <a:cubicBezTo>
                      <a:pt x="17858" y="12018"/>
                      <a:pt x="17799" y="13059"/>
                      <a:pt x="17759" y="14219"/>
                    </a:cubicBezTo>
                    <a:cubicBezTo>
                      <a:pt x="17739" y="14080"/>
                      <a:pt x="17720" y="13941"/>
                      <a:pt x="17700" y="13793"/>
                    </a:cubicBezTo>
                    <a:cubicBezTo>
                      <a:pt x="17710" y="12166"/>
                      <a:pt x="17650" y="10828"/>
                      <a:pt x="17541" y="9717"/>
                    </a:cubicBezTo>
                    <a:cubicBezTo>
                      <a:pt x="17561" y="9261"/>
                      <a:pt x="17591" y="8805"/>
                      <a:pt x="17640" y="8339"/>
                    </a:cubicBezTo>
                    <a:close/>
                    <a:moveTo>
                      <a:pt x="3749" y="7080"/>
                    </a:moveTo>
                    <a:cubicBezTo>
                      <a:pt x="4136" y="11205"/>
                      <a:pt x="4036" y="13624"/>
                      <a:pt x="3838" y="15151"/>
                    </a:cubicBezTo>
                    <a:cubicBezTo>
                      <a:pt x="3917" y="12008"/>
                      <a:pt x="3818" y="9559"/>
                      <a:pt x="3650" y="7675"/>
                    </a:cubicBezTo>
                    <a:lnTo>
                      <a:pt x="3670" y="7596"/>
                    </a:lnTo>
                    <a:cubicBezTo>
                      <a:pt x="3679" y="7546"/>
                      <a:pt x="3689" y="7496"/>
                      <a:pt x="3689" y="7447"/>
                    </a:cubicBezTo>
                    <a:cubicBezTo>
                      <a:pt x="3709" y="7328"/>
                      <a:pt x="3729" y="7209"/>
                      <a:pt x="3749" y="7080"/>
                    </a:cubicBezTo>
                    <a:close/>
                    <a:moveTo>
                      <a:pt x="9034" y="13168"/>
                    </a:moveTo>
                    <a:cubicBezTo>
                      <a:pt x="9044" y="13902"/>
                      <a:pt x="9073" y="14685"/>
                      <a:pt x="9113" y="15538"/>
                    </a:cubicBezTo>
                    <a:cubicBezTo>
                      <a:pt x="9103" y="15696"/>
                      <a:pt x="9093" y="15845"/>
                      <a:pt x="9073" y="15994"/>
                    </a:cubicBezTo>
                    <a:cubicBezTo>
                      <a:pt x="9024" y="15736"/>
                      <a:pt x="8964" y="15439"/>
                      <a:pt x="8915" y="15082"/>
                    </a:cubicBezTo>
                    <a:cubicBezTo>
                      <a:pt x="8925" y="14992"/>
                      <a:pt x="8925" y="14903"/>
                      <a:pt x="8935" y="14794"/>
                    </a:cubicBezTo>
                    <a:cubicBezTo>
                      <a:pt x="8944" y="14596"/>
                      <a:pt x="8964" y="14358"/>
                      <a:pt x="8984" y="14080"/>
                    </a:cubicBezTo>
                    <a:cubicBezTo>
                      <a:pt x="8984" y="13941"/>
                      <a:pt x="8994" y="13793"/>
                      <a:pt x="9004" y="13644"/>
                    </a:cubicBezTo>
                    <a:cubicBezTo>
                      <a:pt x="9014" y="13495"/>
                      <a:pt x="9024" y="13336"/>
                      <a:pt x="9034" y="13168"/>
                    </a:cubicBezTo>
                    <a:close/>
                    <a:moveTo>
                      <a:pt x="9748" y="5880"/>
                    </a:moveTo>
                    <a:cubicBezTo>
                      <a:pt x="10590" y="11770"/>
                      <a:pt x="10352" y="14596"/>
                      <a:pt x="10065" y="15994"/>
                    </a:cubicBezTo>
                    <a:cubicBezTo>
                      <a:pt x="10045" y="15855"/>
                      <a:pt x="10035" y="15716"/>
                      <a:pt x="10015" y="15558"/>
                    </a:cubicBezTo>
                    <a:cubicBezTo>
                      <a:pt x="10134" y="11661"/>
                      <a:pt x="9926" y="8954"/>
                      <a:pt x="9648" y="7149"/>
                    </a:cubicBezTo>
                    <a:cubicBezTo>
                      <a:pt x="9668" y="6703"/>
                      <a:pt x="9698" y="6277"/>
                      <a:pt x="9748" y="5880"/>
                    </a:cubicBezTo>
                    <a:close/>
                    <a:moveTo>
                      <a:pt x="33297" y="0"/>
                    </a:moveTo>
                    <a:cubicBezTo>
                      <a:pt x="33297" y="0"/>
                      <a:pt x="33287" y="50"/>
                      <a:pt x="33277" y="119"/>
                    </a:cubicBezTo>
                    <a:cubicBezTo>
                      <a:pt x="33267" y="159"/>
                      <a:pt x="33257" y="209"/>
                      <a:pt x="33257" y="268"/>
                    </a:cubicBezTo>
                    <a:cubicBezTo>
                      <a:pt x="33247" y="328"/>
                      <a:pt x="33227" y="387"/>
                      <a:pt x="33217" y="456"/>
                    </a:cubicBezTo>
                    <a:cubicBezTo>
                      <a:pt x="33197" y="605"/>
                      <a:pt x="33168" y="784"/>
                      <a:pt x="33138" y="982"/>
                    </a:cubicBezTo>
                    <a:cubicBezTo>
                      <a:pt x="33019" y="982"/>
                      <a:pt x="32910" y="1101"/>
                      <a:pt x="32890" y="1270"/>
                    </a:cubicBezTo>
                    <a:cubicBezTo>
                      <a:pt x="32731" y="2380"/>
                      <a:pt x="32543" y="3471"/>
                      <a:pt x="32325" y="4561"/>
                    </a:cubicBezTo>
                    <a:cubicBezTo>
                      <a:pt x="32295" y="4720"/>
                      <a:pt x="32345" y="4889"/>
                      <a:pt x="32444" y="4978"/>
                    </a:cubicBezTo>
                    <a:cubicBezTo>
                      <a:pt x="32424" y="5077"/>
                      <a:pt x="32404" y="5186"/>
                      <a:pt x="32374" y="5295"/>
                    </a:cubicBezTo>
                    <a:cubicBezTo>
                      <a:pt x="32355" y="5404"/>
                      <a:pt x="32335" y="5503"/>
                      <a:pt x="32315" y="5612"/>
                    </a:cubicBezTo>
                    <a:cubicBezTo>
                      <a:pt x="32285" y="5206"/>
                      <a:pt x="32246" y="4789"/>
                      <a:pt x="32206" y="4363"/>
                    </a:cubicBezTo>
                    <a:lnTo>
                      <a:pt x="32206" y="4363"/>
                    </a:lnTo>
                    <a:cubicBezTo>
                      <a:pt x="32206" y="4363"/>
                      <a:pt x="32216" y="5057"/>
                      <a:pt x="32216" y="6148"/>
                    </a:cubicBezTo>
                    <a:cubicBezTo>
                      <a:pt x="32206" y="6197"/>
                      <a:pt x="32196" y="6237"/>
                      <a:pt x="32196" y="6277"/>
                    </a:cubicBezTo>
                    <a:cubicBezTo>
                      <a:pt x="32127" y="6594"/>
                      <a:pt x="32067" y="6911"/>
                      <a:pt x="32008" y="7219"/>
                    </a:cubicBezTo>
                    <a:cubicBezTo>
                      <a:pt x="31978" y="7377"/>
                      <a:pt x="31948" y="7526"/>
                      <a:pt x="31918" y="7675"/>
                    </a:cubicBezTo>
                    <a:cubicBezTo>
                      <a:pt x="31889" y="7824"/>
                      <a:pt x="31859" y="7972"/>
                      <a:pt x="31839" y="8111"/>
                    </a:cubicBezTo>
                    <a:cubicBezTo>
                      <a:pt x="31829" y="8141"/>
                      <a:pt x="31819" y="8171"/>
                      <a:pt x="31819" y="8200"/>
                    </a:cubicBezTo>
                    <a:cubicBezTo>
                      <a:pt x="31779" y="6971"/>
                      <a:pt x="31710" y="5702"/>
                      <a:pt x="31591" y="4472"/>
                    </a:cubicBezTo>
                    <a:cubicBezTo>
                      <a:pt x="31591" y="4472"/>
                      <a:pt x="31254" y="6227"/>
                      <a:pt x="30986" y="9777"/>
                    </a:cubicBezTo>
                    <a:cubicBezTo>
                      <a:pt x="30699" y="5841"/>
                      <a:pt x="29925" y="4740"/>
                      <a:pt x="29925" y="4740"/>
                    </a:cubicBezTo>
                    <a:lnTo>
                      <a:pt x="29925" y="4740"/>
                    </a:lnTo>
                    <a:cubicBezTo>
                      <a:pt x="30580" y="6495"/>
                      <a:pt x="30500" y="10223"/>
                      <a:pt x="30322" y="13049"/>
                    </a:cubicBezTo>
                    <a:cubicBezTo>
                      <a:pt x="30352" y="7169"/>
                      <a:pt x="29102" y="4849"/>
                      <a:pt x="29102" y="4849"/>
                    </a:cubicBezTo>
                    <a:lnTo>
                      <a:pt x="29102" y="4849"/>
                    </a:lnTo>
                    <a:cubicBezTo>
                      <a:pt x="30024" y="10283"/>
                      <a:pt x="29925" y="13455"/>
                      <a:pt x="29658" y="15111"/>
                    </a:cubicBezTo>
                    <a:cubicBezTo>
                      <a:pt x="29944" y="6990"/>
                      <a:pt x="28544" y="4918"/>
                      <a:pt x="28537" y="4918"/>
                    </a:cubicBezTo>
                    <a:cubicBezTo>
                      <a:pt x="28537" y="4918"/>
                      <a:pt x="28537" y="4918"/>
                      <a:pt x="28537" y="4918"/>
                    </a:cubicBezTo>
                    <a:cubicBezTo>
                      <a:pt x="29291" y="6941"/>
                      <a:pt x="29073" y="11512"/>
                      <a:pt x="28845" y="14338"/>
                    </a:cubicBezTo>
                    <a:cubicBezTo>
                      <a:pt x="28220" y="10223"/>
                      <a:pt x="28309" y="4958"/>
                      <a:pt x="28309" y="4948"/>
                    </a:cubicBezTo>
                    <a:lnTo>
                      <a:pt x="28309" y="4948"/>
                    </a:lnTo>
                    <a:cubicBezTo>
                      <a:pt x="28131" y="6832"/>
                      <a:pt x="28031" y="8428"/>
                      <a:pt x="27982" y="9787"/>
                    </a:cubicBezTo>
                    <a:cubicBezTo>
                      <a:pt x="27625" y="6584"/>
                      <a:pt x="26614" y="5127"/>
                      <a:pt x="26614" y="5127"/>
                    </a:cubicBezTo>
                    <a:lnTo>
                      <a:pt x="26614" y="5127"/>
                    </a:lnTo>
                    <a:cubicBezTo>
                      <a:pt x="27556" y="8448"/>
                      <a:pt x="27446" y="11829"/>
                      <a:pt x="27179" y="14070"/>
                    </a:cubicBezTo>
                    <a:cubicBezTo>
                      <a:pt x="26911" y="8825"/>
                      <a:pt x="26405" y="6019"/>
                      <a:pt x="26267" y="5325"/>
                    </a:cubicBezTo>
                    <a:cubicBezTo>
                      <a:pt x="26267" y="5265"/>
                      <a:pt x="26257" y="5206"/>
                      <a:pt x="26257" y="5156"/>
                    </a:cubicBezTo>
                    <a:cubicBezTo>
                      <a:pt x="26257" y="5156"/>
                      <a:pt x="26247" y="5166"/>
                      <a:pt x="26247" y="5196"/>
                    </a:cubicBezTo>
                    <a:cubicBezTo>
                      <a:pt x="26237" y="5166"/>
                      <a:pt x="26237" y="5156"/>
                      <a:pt x="26237" y="5156"/>
                    </a:cubicBezTo>
                    <a:cubicBezTo>
                      <a:pt x="26227" y="5216"/>
                      <a:pt x="26227" y="5275"/>
                      <a:pt x="26217" y="5335"/>
                    </a:cubicBezTo>
                    <a:cubicBezTo>
                      <a:pt x="26088" y="6049"/>
                      <a:pt x="25622" y="8924"/>
                      <a:pt x="25414" y="14130"/>
                    </a:cubicBezTo>
                    <a:cubicBezTo>
                      <a:pt x="25116" y="11919"/>
                      <a:pt x="24968" y="8637"/>
                      <a:pt x="25870" y="5186"/>
                    </a:cubicBezTo>
                    <a:lnTo>
                      <a:pt x="25870" y="5186"/>
                    </a:lnTo>
                    <a:cubicBezTo>
                      <a:pt x="25870" y="5186"/>
                      <a:pt x="24878" y="6802"/>
                      <a:pt x="24561" y="9975"/>
                    </a:cubicBezTo>
                    <a:cubicBezTo>
                      <a:pt x="24492" y="8647"/>
                      <a:pt x="24373" y="7100"/>
                      <a:pt x="24184" y="5285"/>
                    </a:cubicBezTo>
                    <a:lnTo>
                      <a:pt x="24184" y="5285"/>
                    </a:lnTo>
                    <a:cubicBezTo>
                      <a:pt x="24184" y="5286"/>
                      <a:pt x="24323" y="10451"/>
                      <a:pt x="23748" y="14487"/>
                    </a:cubicBezTo>
                    <a:cubicBezTo>
                      <a:pt x="23490" y="11750"/>
                      <a:pt x="23223" y="7388"/>
                      <a:pt x="23946" y="5296"/>
                    </a:cubicBezTo>
                    <a:lnTo>
                      <a:pt x="23946" y="5296"/>
                    </a:lnTo>
                    <a:cubicBezTo>
                      <a:pt x="23931" y="5330"/>
                      <a:pt x="22570" y="7540"/>
                      <a:pt x="22935" y="15270"/>
                    </a:cubicBezTo>
                    <a:cubicBezTo>
                      <a:pt x="22657" y="13684"/>
                      <a:pt x="22519" y="10699"/>
                      <a:pt x="23381" y="5315"/>
                    </a:cubicBezTo>
                    <a:lnTo>
                      <a:pt x="23381" y="5315"/>
                    </a:lnTo>
                    <a:cubicBezTo>
                      <a:pt x="23377" y="5334"/>
                      <a:pt x="22152" y="7765"/>
                      <a:pt x="22261" y="13336"/>
                    </a:cubicBezTo>
                    <a:cubicBezTo>
                      <a:pt x="22043" y="10650"/>
                      <a:pt x="21924" y="7130"/>
                      <a:pt x="22558" y="5335"/>
                    </a:cubicBezTo>
                    <a:lnTo>
                      <a:pt x="22558" y="5335"/>
                    </a:lnTo>
                    <a:cubicBezTo>
                      <a:pt x="22543" y="5369"/>
                      <a:pt x="21792" y="6563"/>
                      <a:pt x="21557" y="10283"/>
                    </a:cubicBezTo>
                    <a:cubicBezTo>
                      <a:pt x="21239" y="6951"/>
                      <a:pt x="20883" y="5345"/>
                      <a:pt x="20883" y="5345"/>
                    </a:cubicBezTo>
                    <a:cubicBezTo>
                      <a:pt x="20605" y="8567"/>
                      <a:pt x="20684" y="11998"/>
                      <a:pt x="20793" y="14278"/>
                    </a:cubicBezTo>
                    <a:cubicBezTo>
                      <a:pt x="20208" y="10293"/>
                      <a:pt x="20268" y="5336"/>
                      <a:pt x="20268" y="5335"/>
                    </a:cubicBezTo>
                    <a:lnTo>
                      <a:pt x="20268" y="5335"/>
                    </a:lnTo>
                    <a:cubicBezTo>
                      <a:pt x="20099" y="7239"/>
                      <a:pt x="20000" y="8845"/>
                      <a:pt x="19950" y="10203"/>
                    </a:cubicBezTo>
                    <a:cubicBezTo>
                      <a:pt x="19643" y="7229"/>
                      <a:pt x="18741" y="5603"/>
                      <a:pt x="18582" y="5325"/>
                    </a:cubicBezTo>
                    <a:cubicBezTo>
                      <a:pt x="18582" y="5305"/>
                      <a:pt x="18582" y="5295"/>
                      <a:pt x="18572" y="5275"/>
                    </a:cubicBezTo>
                    <a:cubicBezTo>
                      <a:pt x="18572" y="5275"/>
                      <a:pt x="18572" y="5285"/>
                      <a:pt x="18572" y="5305"/>
                    </a:cubicBezTo>
                    <a:cubicBezTo>
                      <a:pt x="18562" y="5295"/>
                      <a:pt x="18553" y="5276"/>
                      <a:pt x="18552" y="5275"/>
                    </a:cubicBezTo>
                    <a:lnTo>
                      <a:pt x="18552" y="5275"/>
                    </a:lnTo>
                    <a:cubicBezTo>
                      <a:pt x="18562" y="5295"/>
                      <a:pt x="18562" y="5315"/>
                      <a:pt x="18562" y="5325"/>
                    </a:cubicBezTo>
                    <a:cubicBezTo>
                      <a:pt x="18543" y="5424"/>
                      <a:pt x="18503" y="5672"/>
                      <a:pt x="18443" y="6059"/>
                    </a:cubicBezTo>
                    <a:cubicBezTo>
                      <a:pt x="18354" y="5741"/>
                      <a:pt x="18265" y="5484"/>
                      <a:pt x="18186" y="5295"/>
                    </a:cubicBezTo>
                    <a:cubicBezTo>
                      <a:pt x="18195" y="5285"/>
                      <a:pt x="18195" y="5275"/>
                      <a:pt x="18195" y="5256"/>
                    </a:cubicBezTo>
                    <a:lnTo>
                      <a:pt x="18195" y="5256"/>
                    </a:lnTo>
                    <a:cubicBezTo>
                      <a:pt x="18195" y="5256"/>
                      <a:pt x="18195" y="5266"/>
                      <a:pt x="18186" y="5285"/>
                    </a:cubicBezTo>
                    <a:cubicBezTo>
                      <a:pt x="18057" y="4948"/>
                      <a:pt x="17967" y="4809"/>
                      <a:pt x="17967" y="4809"/>
                    </a:cubicBezTo>
                    <a:lnTo>
                      <a:pt x="17967" y="4809"/>
                    </a:lnTo>
                    <a:cubicBezTo>
                      <a:pt x="18027" y="4978"/>
                      <a:pt x="18076" y="5166"/>
                      <a:pt x="18126" y="5374"/>
                    </a:cubicBezTo>
                    <a:cubicBezTo>
                      <a:pt x="18027" y="5553"/>
                      <a:pt x="17809" y="5979"/>
                      <a:pt x="17571" y="6654"/>
                    </a:cubicBezTo>
                    <a:cubicBezTo>
                      <a:pt x="17392" y="6079"/>
                      <a:pt x="17254" y="5801"/>
                      <a:pt x="17254" y="5801"/>
                    </a:cubicBezTo>
                    <a:lnTo>
                      <a:pt x="17254" y="5801"/>
                    </a:lnTo>
                    <a:cubicBezTo>
                      <a:pt x="17323" y="6227"/>
                      <a:pt x="17392" y="6634"/>
                      <a:pt x="17452" y="7030"/>
                    </a:cubicBezTo>
                    <a:cubicBezTo>
                      <a:pt x="17392" y="7229"/>
                      <a:pt x="17333" y="7457"/>
                      <a:pt x="17273" y="7705"/>
                    </a:cubicBezTo>
                    <a:cubicBezTo>
                      <a:pt x="16933" y="5869"/>
                      <a:pt x="16527" y="5184"/>
                      <a:pt x="16510" y="5148"/>
                    </a:cubicBezTo>
                    <a:lnTo>
                      <a:pt x="16510" y="5148"/>
                    </a:lnTo>
                    <a:cubicBezTo>
                      <a:pt x="16837" y="6060"/>
                      <a:pt x="16986" y="7408"/>
                      <a:pt x="17035" y="8865"/>
                    </a:cubicBezTo>
                    <a:cubicBezTo>
                      <a:pt x="16976" y="9202"/>
                      <a:pt x="16926" y="9569"/>
                      <a:pt x="16897" y="9965"/>
                    </a:cubicBezTo>
                    <a:cubicBezTo>
                      <a:pt x="16827" y="8607"/>
                      <a:pt x="16698" y="7020"/>
                      <a:pt x="16500" y="5146"/>
                    </a:cubicBezTo>
                    <a:lnTo>
                      <a:pt x="16500" y="5146"/>
                    </a:lnTo>
                    <a:cubicBezTo>
                      <a:pt x="16500" y="5147"/>
                      <a:pt x="16659" y="10412"/>
                      <a:pt x="16093" y="14536"/>
                    </a:cubicBezTo>
                    <a:cubicBezTo>
                      <a:pt x="15826" y="11720"/>
                      <a:pt x="15548" y="7169"/>
                      <a:pt x="16272" y="5127"/>
                    </a:cubicBezTo>
                    <a:cubicBezTo>
                      <a:pt x="16272" y="5127"/>
                      <a:pt x="16272" y="5127"/>
                      <a:pt x="16272" y="5127"/>
                    </a:cubicBezTo>
                    <a:cubicBezTo>
                      <a:pt x="16265" y="5127"/>
                      <a:pt x="14895" y="7228"/>
                      <a:pt x="15290" y="15329"/>
                    </a:cubicBezTo>
                    <a:cubicBezTo>
                      <a:pt x="15003" y="13693"/>
                      <a:pt x="14854" y="10521"/>
                      <a:pt x="15707" y="5067"/>
                    </a:cubicBezTo>
                    <a:lnTo>
                      <a:pt x="15707" y="5067"/>
                    </a:lnTo>
                    <a:cubicBezTo>
                      <a:pt x="15707" y="5067"/>
                      <a:pt x="14487" y="7427"/>
                      <a:pt x="14596" y="13297"/>
                    </a:cubicBezTo>
                    <a:cubicBezTo>
                      <a:pt x="14378" y="10481"/>
                      <a:pt x="14249" y="6763"/>
                      <a:pt x="14874" y="4978"/>
                    </a:cubicBezTo>
                    <a:lnTo>
                      <a:pt x="14874" y="4978"/>
                    </a:lnTo>
                    <a:cubicBezTo>
                      <a:pt x="14859" y="5010"/>
                      <a:pt x="14118" y="6146"/>
                      <a:pt x="13892" y="10055"/>
                    </a:cubicBezTo>
                    <a:cubicBezTo>
                      <a:pt x="13565" y="6515"/>
                      <a:pt x="13208" y="4770"/>
                      <a:pt x="13208" y="4770"/>
                    </a:cubicBezTo>
                    <a:cubicBezTo>
                      <a:pt x="12930" y="8151"/>
                      <a:pt x="13020" y="11810"/>
                      <a:pt x="13139" y="14229"/>
                    </a:cubicBezTo>
                    <a:cubicBezTo>
                      <a:pt x="12545" y="9984"/>
                      <a:pt x="12593" y="4693"/>
                      <a:pt x="12593" y="4680"/>
                    </a:cubicBezTo>
                    <a:lnTo>
                      <a:pt x="12593" y="4680"/>
                    </a:lnTo>
                    <a:cubicBezTo>
                      <a:pt x="12425" y="6683"/>
                      <a:pt x="12336" y="8399"/>
                      <a:pt x="12296" y="9846"/>
                    </a:cubicBezTo>
                    <a:cubicBezTo>
                      <a:pt x="11939" y="6327"/>
                      <a:pt x="10878" y="4403"/>
                      <a:pt x="10878" y="4403"/>
                    </a:cubicBezTo>
                    <a:lnTo>
                      <a:pt x="10878" y="4403"/>
                    </a:lnTo>
                    <a:cubicBezTo>
                      <a:pt x="11770" y="7943"/>
                      <a:pt x="11760" y="11175"/>
                      <a:pt x="11542" y="13545"/>
                    </a:cubicBezTo>
                    <a:cubicBezTo>
                      <a:pt x="11572" y="6263"/>
                      <a:pt x="10323" y="3883"/>
                      <a:pt x="10293" y="3810"/>
                    </a:cubicBezTo>
                    <a:lnTo>
                      <a:pt x="10293" y="3810"/>
                    </a:lnTo>
                    <a:cubicBezTo>
                      <a:pt x="10937" y="5862"/>
                      <a:pt x="10927" y="9480"/>
                      <a:pt x="10779" y="12464"/>
                    </a:cubicBezTo>
                    <a:cubicBezTo>
                      <a:pt x="10699" y="8775"/>
                      <a:pt x="10124" y="6465"/>
                      <a:pt x="9807" y="5434"/>
                    </a:cubicBezTo>
                    <a:cubicBezTo>
                      <a:pt x="9867" y="4988"/>
                      <a:pt x="9956" y="4581"/>
                      <a:pt x="10065" y="4244"/>
                    </a:cubicBezTo>
                    <a:cubicBezTo>
                      <a:pt x="10065" y="4244"/>
                      <a:pt x="10065" y="4244"/>
                      <a:pt x="10065" y="4244"/>
                    </a:cubicBezTo>
                    <a:cubicBezTo>
                      <a:pt x="10059" y="4244"/>
                      <a:pt x="9903" y="4495"/>
                      <a:pt x="9718" y="5166"/>
                    </a:cubicBezTo>
                    <a:cubicBezTo>
                      <a:pt x="9639" y="4938"/>
                      <a:pt x="9579" y="4809"/>
                      <a:pt x="9579" y="4809"/>
                    </a:cubicBezTo>
                    <a:lnTo>
                      <a:pt x="9579" y="4809"/>
                    </a:lnTo>
                    <a:cubicBezTo>
                      <a:pt x="9609" y="4988"/>
                      <a:pt x="9639" y="5166"/>
                      <a:pt x="9668" y="5345"/>
                    </a:cubicBezTo>
                    <a:cubicBezTo>
                      <a:pt x="9619" y="5523"/>
                      <a:pt x="9569" y="5731"/>
                      <a:pt x="9520" y="5969"/>
                    </a:cubicBezTo>
                    <a:cubicBezTo>
                      <a:pt x="9539" y="4839"/>
                      <a:pt x="9510" y="3709"/>
                      <a:pt x="9450" y="2588"/>
                    </a:cubicBezTo>
                    <a:cubicBezTo>
                      <a:pt x="9430" y="2321"/>
                      <a:pt x="9292" y="2132"/>
                      <a:pt x="9123" y="2132"/>
                    </a:cubicBezTo>
                    <a:cubicBezTo>
                      <a:pt x="9123" y="2112"/>
                      <a:pt x="9113" y="2083"/>
                      <a:pt x="9113" y="2063"/>
                    </a:cubicBezTo>
                    <a:cubicBezTo>
                      <a:pt x="9113" y="2033"/>
                      <a:pt x="9113" y="2003"/>
                      <a:pt x="9103" y="1974"/>
                    </a:cubicBezTo>
                    <a:cubicBezTo>
                      <a:pt x="9103" y="1954"/>
                      <a:pt x="9103" y="1934"/>
                      <a:pt x="9103" y="1924"/>
                    </a:cubicBezTo>
                    <a:cubicBezTo>
                      <a:pt x="9103" y="1904"/>
                      <a:pt x="9093" y="1894"/>
                      <a:pt x="9093" y="1874"/>
                    </a:cubicBezTo>
                    <a:cubicBezTo>
                      <a:pt x="9083" y="1755"/>
                      <a:pt x="9063" y="1646"/>
                      <a:pt x="9054" y="1557"/>
                    </a:cubicBezTo>
                    <a:cubicBezTo>
                      <a:pt x="9034" y="1458"/>
                      <a:pt x="9024" y="1369"/>
                      <a:pt x="9004" y="1299"/>
                    </a:cubicBezTo>
                    <a:cubicBezTo>
                      <a:pt x="8994" y="1220"/>
                      <a:pt x="8974" y="1160"/>
                      <a:pt x="8964" y="1111"/>
                    </a:cubicBezTo>
                    <a:cubicBezTo>
                      <a:pt x="8954" y="1061"/>
                      <a:pt x="8935" y="1022"/>
                      <a:pt x="8935" y="992"/>
                    </a:cubicBezTo>
                    <a:cubicBezTo>
                      <a:pt x="8925" y="982"/>
                      <a:pt x="8925" y="972"/>
                      <a:pt x="8925" y="972"/>
                    </a:cubicBezTo>
                    <a:cubicBezTo>
                      <a:pt x="8925" y="962"/>
                      <a:pt x="8915" y="962"/>
                      <a:pt x="8915" y="962"/>
                    </a:cubicBezTo>
                    <a:lnTo>
                      <a:pt x="8915" y="962"/>
                    </a:lnTo>
                    <a:cubicBezTo>
                      <a:pt x="8915" y="962"/>
                      <a:pt x="8925" y="972"/>
                      <a:pt x="8925" y="1002"/>
                    </a:cubicBezTo>
                    <a:cubicBezTo>
                      <a:pt x="8925" y="1032"/>
                      <a:pt x="8935" y="1071"/>
                      <a:pt x="8935" y="1121"/>
                    </a:cubicBezTo>
                    <a:cubicBezTo>
                      <a:pt x="8944" y="1170"/>
                      <a:pt x="8944" y="1240"/>
                      <a:pt x="8954" y="1309"/>
                    </a:cubicBezTo>
                    <a:cubicBezTo>
                      <a:pt x="8964" y="1389"/>
                      <a:pt x="8964" y="1478"/>
                      <a:pt x="8974" y="1577"/>
                    </a:cubicBezTo>
                    <a:cubicBezTo>
                      <a:pt x="8984" y="1676"/>
                      <a:pt x="8994" y="1775"/>
                      <a:pt x="9004" y="1894"/>
                    </a:cubicBezTo>
                    <a:cubicBezTo>
                      <a:pt x="9014" y="1954"/>
                      <a:pt x="9014" y="2013"/>
                      <a:pt x="9014" y="2083"/>
                    </a:cubicBezTo>
                    <a:cubicBezTo>
                      <a:pt x="9024" y="2102"/>
                      <a:pt x="9024" y="2132"/>
                      <a:pt x="9024" y="2152"/>
                    </a:cubicBezTo>
                    <a:cubicBezTo>
                      <a:pt x="8875" y="2221"/>
                      <a:pt x="8776" y="2440"/>
                      <a:pt x="8796" y="2668"/>
                    </a:cubicBezTo>
                    <a:cubicBezTo>
                      <a:pt x="8816" y="3114"/>
                      <a:pt x="8835" y="3560"/>
                      <a:pt x="8845" y="4016"/>
                    </a:cubicBezTo>
                    <a:cubicBezTo>
                      <a:pt x="8875" y="4799"/>
                      <a:pt x="8875" y="5573"/>
                      <a:pt x="8845" y="6356"/>
                    </a:cubicBezTo>
                    <a:cubicBezTo>
                      <a:pt x="8578" y="7556"/>
                      <a:pt x="8300" y="9479"/>
                      <a:pt x="8290" y="12305"/>
                    </a:cubicBezTo>
                    <a:cubicBezTo>
                      <a:pt x="8082" y="9182"/>
                      <a:pt x="8003" y="5285"/>
                      <a:pt x="8607" y="3451"/>
                    </a:cubicBezTo>
                    <a:cubicBezTo>
                      <a:pt x="8607" y="3451"/>
                      <a:pt x="8607" y="3451"/>
                      <a:pt x="8607" y="3451"/>
                    </a:cubicBezTo>
                    <a:cubicBezTo>
                      <a:pt x="8601" y="3451"/>
                      <a:pt x="7368" y="5395"/>
                      <a:pt x="7546" y="13366"/>
                    </a:cubicBezTo>
                    <a:cubicBezTo>
                      <a:pt x="7289" y="10828"/>
                      <a:pt x="7209" y="7199"/>
                      <a:pt x="8032" y="3818"/>
                    </a:cubicBezTo>
                    <a:lnTo>
                      <a:pt x="8032" y="3818"/>
                    </a:lnTo>
                    <a:cubicBezTo>
                      <a:pt x="8032" y="3818"/>
                      <a:pt x="7368" y="4839"/>
                      <a:pt x="6971" y="7229"/>
                    </a:cubicBezTo>
                    <a:cubicBezTo>
                      <a:pt x="6961" y="7229"/>
                      <a:pt x="6961" y="7219"/>
                      <a:pt x="6961" y="7219"/>
                    </a:cubicBezTo>
                    <a:cubicBezTo>
                      <a:pt x="6961" y="7139"/>
                      <a:pt x="6951" y="7060"/>
                      <a:pt x="6942" y="6971"/>
                    </a:cubicBezTo>
                    <a:cubicBezTo>
                      <a:pt x="6942" y="6931"/>
                      <a:pt x="6942" y="6892"/>
                      <a:pt x="6932" y="6852"/>
                    </a:cubicBezTo>
                    <a:cubicBezTo>
                      <a:pt x="6932" y="6812"/>
                      <a:pt x="6932" y="6763"/>
                      <a:pt x="6922" y="6723"/>
                    </a:cubicBezTo>
                    <a:cubicBezTo>
                      <a:pt x="6902" y="6386"/>
                      <a:pt x="6872" y="6049"/>
                      <a:pt x="6852" y="5712"/>
                    </a:cubicBezTo>
                    <a:cubicBezTo>
                      <a:pt x="6842" y="5533"/>
                      <a:pt x="6823" y="5345"/>
                      <a:pt x="6813" y="5166"/>
                    </a:cubicBezTo>
                    <a:cubicBezTo>
                      <a:pt x="6912" y="5117"/>
                      <a:pt x="6981" y="4978"/>
                      <a:pt x="6981" y="4809"/>
                    </a:cubicBezTo>
                    <a:cubicBezTo>
                      <a:pt x="6942" y="3679"/>
                      <a:pt x="6932" y="2549"/>
                      <a:pt x="6961" y="1418"/>
                    </a:cubicBezTo>
                    <a:cubicBezTo>
                      <a:pt x="6961" y="1230"/>
                      <a:pt x="6872" y="1081"/>
                      <a:pt x="6753" y="1051"/>
                    </a:cubicBezTo>
                    <a:cubicBezTo>
                      <a:pt x="6753" y="1022"/>
                      <a:pt x="6753" y="992"/>
                      <a:pt x="6753" y="972"/>
                    </a:cubicBezTo>
                    <a:cubicBezTo>
                      <a:pt x="6763" y="883"/>
                      <a:pt x="6763" y="794"/>
                      <a:pt x="6773" y="724"/>
                    </a:cubicBezTo>
                    <a:cubicBezTo>
                      <a:pt x="6773" y="645"/>
                      <a:pt x="6783" y="585"/>
                      <a:pt x="6783" y="526"/>
                    </a:cubicBezTo>
                    <a:cubicBezTo>
                      <a:pt x="6783" y="466"/>
                      <a:pt x="6793" y="417"/>
                      <a:pt x="6793" y="377"/>
                    </a:cubicBezTo>
                    <a:cubicBezTo>
                      <a:pt x="6793" y="337"/>
                      <a:pt x="6803" y="308"/>
                      <a:pt x="6803" y="288"/>
                    </a:cubicBezTo>
                    <a:cubicBezTo>
                      <a:pt x="6803" y="268"/>
                      <a:pt x="6803" y="258"/>
                      <a:pt x="6803" y="258"/>
                    </a:cubicBezTo>
                    <a:cubicBezTo>
                      <a:pt x="6803" y="268"/>
                      <a:pt x="6803" y="278"/>
                      <a:pt x="6793" y="288"/>
                    </a:cubicBezTo>
                    <a:cubicBezTo>
                      <a:pt x="6793" y="298"/>
                      <a:pt x="6783" y="328"/>
                      <a:pt x="6773" y="367"/>
                    </a:cubicBezTo>
                    <a:cubicBezTo>
                      <a:pt x="6763" y="407"/>
                      <a:pt x="6753" y="456"/>
                      <a:pt x="6743" y="516"/>
                    </a:cubicBezTo>
                    <a:cubicBezTo>
                      <a:pt x="6733" y="566"/>
                      <a:pt x="6723" y="635"/>
                      <a:pt x="6714" y="704"/>
                    </a:cubicBezTo>
                    <a:cubicBezTo>
                      <a:pt x="6704" y="784"/>
                      <a:pt x="6694" y="863"/>
                      <a:pt x="6684" y="952"/>
                    </a:cubicBezTo>
                    <a:cubicBezTo>
                      <a:pt x="6684" y="982"/>
                      <a:pt x="6674" y="1002"/>
                      <a:pt x="6674" y="1022"/>
                    </a:cubicBezTo>
                    <a:cubicBezTo>
                      <a:pt x="6674" y="1032"/>
                      <a:pt x="6674" y="1041"/>
                      <a:pt x="6674" y="1051"/>
                    </a:cubicBezTo>
                    <a:cubicBezTo>
                      <a:pt x="6555" y="1071"/>
                      <a:pt x="6466" y="1210"/>
                      <a:pt x="6456" y="1398"/>
                    </a:cubicBezTo>
                    <a:cubicBezTo>
                      <a:pt x="6436" y="2549"/>
                      <a:pt x="6446" y="3699"/>
                      <a:pt x="6485" y="4849"/>
                    </a:cubicBezTo>
                    <a:cubicBezTo>
                      <a:pt x="6485" y="5018"/>
                      <a:pt x="6575" y="5146"/>
                      <a:pt x="6674" y="5186"/>
                    </a:cubicBezTo>
                    <a:cubicBezTo>
                      <a:pt x="6684" y="5365"/>
                      <a:pt x="6694" y="5543"/>
                      <a:pt x="6704" y="5731"/>
                    </a:cubicBezTo>
                    <a:cubicBezTo>
                      <a:pt x="6723" y="6069"/>
                      <a:pt x="6743" y="6416"/>
                      <a:pt x="6763" y="6753"/>
                    </a:cubicBezTo>
                    <a:cubicBezTo>
                      <a:pt x="6773" y="6792"/>
                      <a:pt x="6773" y="6832"/>
                      <a:pt x="6773" y="6872"/>
                    </a:cubicBezTo>
                    <a:cubicBezTo>
                      <a:pt x="6783" y="6921"/>
                      <a:pt x="6783" y="6961"/>
                      <a:pt x="6783" y="7001"/>
                    </a:cubicBezTo>
                    <a:cubicBezTo>
                      <a:pt x="6793" y="7080"/>
                      <a:pt x="6793" y="7169"/>
                      <a:pt x="6803" y="7248"/>
                    </a:cubicBezTo>
                    <a:cubicBezTo>
                      <a:pt x="6813" y="7417"/>
                      <a:pt x="6833" y="7576"/>
                      <a:pt x="6842" y="7734"/>
                    </a:cubicBezTo>
                    <a:cubicBezTo>
                      <a:pt x="6842" y="7814"/>
                      <a:pt x="6852" y="7883"/>
                      <a:pt x="6862" y="7952"/>
                    </a:cubicBezTo>
                    <a:cubicBezTo>
                      <a:pt x="6803" y="8349"/>
                      <a:pt x="6763" y="8766"/>
                      <a:pt x="6723" y="9222"/>
                    </a:cubicBezTo>
                    <a:cubicBezTo>
                      <a:pt x="6654" y="7615"/>
                      <a:pt x="6525" y="5702"/>
                      <a:pt x="6317" y="3401"/>
                    </a:cubicBezTo>
                    <a:lnTo>
                      <a:pt x="6317" y="3401"/>
                    </a:lnTo>
                    <a:cubicBezTo>
                      <a:pt x="6317" y="3411"/>
                      <a:pt x="6476" y="9251"/>
                      <a:pt x="5970" y="13981"/>
                    </a:cubicBezTo>
                    <a:cubicBezTo>
                      <a:pt x="6039" y="11244"/>
                      <a:pt x="6049" y="7189"/>
                      <a:pt x="5712" y="3233"/>
                    </a:cubicBezTo>
                    <a:cubicBezTo>
                      <a:pt x="5712" y="3243"/>
                      <a:pt x="5662" y="3500"/>
                      <a:pt x="5593" y="4056"/>
                    </a:cubicBezTo>
                    <a:cubicBezTo>
                      <a:pt x="5583" y="3491"/>
                      <a:pt x="5563" y="2915"/>
                      <a:pt x="5534" y="2350"/>
                    </a:cubicBezTo>
                    <a:cubicBezTo>
                      <a:pt x="5524" y="2162"/>
                      <a:pt x="5415" y="2013"/>
                      <a:pt x="5286" y="2013"/>
                    </a:cubicBezTo>
                    <a:cubicBezTo>
                      <a:pt x="5286" y="1993"/>
                      <a:pt x="5286" y="1974"/>
                      <a:pt x="5286" y="1964"/>
                    </a:cubicBezTo>
                    <a:cubicBezTo>
                      <a:pt x="5276" y="1934"/>
                      <a:pt x="5276" y="1914"/>
                      <a:pt x="5276" y="1884"/>
                    </a:cubicBezTo>
                    <a:cubicBezTo>
                      <a:pt x="5276" y="1874"/>
                      <a:pt x="5276" y="1864"/>
                      <a:pt x="5276" y="1855"/>
                    </a:cubicBezTo>
                    <a:cubicBezTo>
                      <a:pt x="5266" y="1845"/>
                      <a:pt x="5266" y="1835"/>
                      <a:pt x="5266" y="1815"/>
                    </a:cubicBezTo>
                    <a:cubicBezTo>
                      <a:pt x="5256" y="1726"/>
                      <a:pt x="5246" y="1646"/>
                      <a:pt x="5236" y="1577"/>
                    </a:cubicBezTo>
                    <a:cubicBezTo>
                      <a:pt x="5226" y="1498"/>
                      <a:pt x="5206" y="1438"/>
                      <a:pt x="5196" y="1379"/>
                    </a:cubicBezTo>
                    <a:cubicBezTo>
                      <a:pt x="5187" y="1319"/>
                      <a:pt x="5177" y="1279"/>
                      <a:pt x="5167" y="1240"/>
                    </a:cubicBezTo>
                    <a:cubicBezTo>
                      <a:pt x="5157" y="1200"/>
                      <a:pt x="5147" y="1170"/>
                      <a:pt x="5147" y="1151"/>
                    </a:cubicBezTo>
                    <a:cubicBezTo>
                      <a:pt x="5137" y="1141"/>
                      <a:pt x="5137" y="1131"/>
                      <a:pt x="5137" y="1131"/>
                    </a:cubicBezTo>
                    <a:cubicBezTo>
                      <a:pt x="5137" y="1136"/>
                      <a:pt x="5137" y="1142"/>
                      <a:pt x="5137" y="1151"/>
                    </a:cubicBezTo>
                    <a:cubicBezTo>
                      <a:pt x="5137" y="1170"/>
                      <a:pt x="5147" y="1200"/>
                      <a:pt x="5147" y="1250"/>
                    </a:cubicBezTo>
                    <a:cubicBezTo>
                      <a:pt x="5147" y="1279"/>
                      <a:pt x="5157" y="1329"/>
                      <a:pt x="5157" y="1389"/>
                    </a:cubicBezTo>
                    <a:cubicBezTo>
                      <a:pt x="5167" y="1448"/>
                      <a:pt x="5167" y="1517"/>
                      <a:pt x="5177" y="1587"/>
                    </a:cubicBezTo>
                    <a:cubicBezTo>
                      <a:pt x="5187" y="1666"/>
                      <a:pt x="5187" y="1745"/>
                      <a:pt x="5196" y="1835"/>
                    </a:cubicBezTo>
                    <a:cubicBezTo>
                      <a:pt x="5206" y="1874"/>
                      <a:pt x="5206" y="1924"/>
                      <a:pt x="5206" y="1974"/>
                    </a:cubicBezTo>
                    <a:cubicBezTo>
                      <a:pt x="5206" y="1993"/>
                      <a:pt x="5216" y="2013"/>
                      <a:pt x="5216" y="2033"/>
                    </a:cubicBezTo>
                    <a:cubicBezTo>
                      <a:pt x="5107" y="2093"/>
                      <a:pt x="5028" y="2241"/>
                      <a:pt x="5038" y="2420"/>
                    </a:cubicBezTo>
                    <a:cubicBezTo>
                      <a:pt x="5107" y="3550"/>
                      <a:pt x="5117" y="4680"/>
                      <a:pt x="5058" y="5811"/>
                    </a:cubicBezTo>
                    <a:cubicBezTo>
                      <a:pt x="5058" y="5989"/>
                      <a:pt x="5137" y="6138"/>
                      <a:pt x="5246" y="6188"/>
                    </a:cubicBezTo>
                    <a:cubicBezTo>
                      <a:pt x="5246" y="6316"/>
                      <a:pt x="5236" y="6445"/>
                      <a:pt x="5236" y="6574"/>
                    </a:cubicBezTo>
                    <a:cubicBezTo>
                      <a:pt x="5216" y="6921"/>
                      <a:pt x="5206" y="7258"/>
                      <a:pt x="5196" y="7596"/>
                    </a:cubicBezTo>
                    <a:cubicBezTo>
                      <a:pt x="5187" y="7645"/>
                      <a:pt x="5187" y="7685"/>
                      <a:pt x="5187" y="7724"/>
                    </a:cubicBezTo>
                    <a:cubicBezTo>
                      <a:pt x="5187" y="7764"/>
                      <a:pt x="5187" y="7804"/>
                      <a:pt x="5177" y="7853"/>
                    </a:cubicBezTo>
                    <a:cubicBezTo>
                      <a:pt x="5177" y="7933"/>
                      <a:pt x="5177" y="8012"/>
                      <a:pt x="5167" y="8101"/>
                    </a:cubicBezTo>
                    <a:cubicBezTo>
                      <a:pt x="5157" y="8260"/>
                      <a:pt x="5147" y="8428"/>
                      <a:pt x="5147" y="8587"/>
                    </a:cubicBezTo>
                    <a:cubicBezTo>
                      <a:pt x="5137" y="8706"/>
                      <a:pt x="5127" y="8835"/>
                      <a:pt x="5127" y="8954"/>
                    </a:cubicBezTo>
                    <a:cubicBezTo>
                      <a:pt x="4959" y="6564"/>
                      <a:pt x="4661" y="4968"/>
                      <a:pt x="4433" y="3996"/>
                    </a:cubicBezTo>
                    <a:cubicBezTo>
                      <a:pt x="4532" y="3203"/>
                      <a:pt x="4621" y="2410"/>
                      <a:pt x="4681" y="1607"/>
                    </a:cubicBezTo>
                    <a:cubicBezTo>
                      <a:pt x="4701" y="1379"/>
                      <a:pt x="4592" y="1180"/>
                      <a:pt x="4453" y="1141"/>
                    </a:cubicBezTo>
                    <a:cubicBezTo>
                      <a:pt x="4453" y="1121"/>
                      <a:pt x="4453" y="1101"/>
                      <a:pt x="4453" y="1081"/>
                    </a:cubicBezTo>
                    <a:cubicBezTo>
                      <a:pt x="4453" y="1051"/>
                      <a:pt x="4463" y="1022"/>
                      <a:pt x="4463" y="1002"/>
                    </a:cubicBezTo>
                    <a:cubicBezTo>
                      <a:pt x="4463" y="982"/>
                      <a:pt x="4463" y="972"/>
                      <a:pt x="4463" y="962"/>
                    </a:cubicBezTo>
                    <a:cubicBezTo>
                      <a:pt x="4463" y="942"/>
                      <a:pt x="4463" y="932"/>
                      <a:pt x="4463" y="923"/>
                    </a:cubicBezTo>
                    <a:cubicBezTo>
                      <a:pt x="4463" y="813"/>
                      <a:pt x="4463" y="724"/>
                      <a:pt x="4463" y="635"/>
                    </a:cubicBezTo>
                    <a:cubicBezTo>
                      <a:pt x="4463" y="546"/>
                      <a:pt x="4453" y="466"/>
                      <a:pt x="4453" y="407"/>
                    </a:cubicBezTo>
                    <a:cubicBezTo>
                      <a:pt x="4443" y="337"/>
                      <a:pt x="4443" y="278"/>
                      <a:pt x="4433" y="228"/>
                    </a:cubicBezTo>
                    <a:cubicBezTo>
                      <a:pt x="4433" y="189"/>
                      <a:pt x="4423" y="149"/>
                      <a:pt x="4423" y="129"/>
                    </a:cubicBezTo>
                    <a:cubicBezTo>
                      <a:pt x="4423" y="119"/>
                      <a:pt x="4413" y="109"/>
                      <a:pt x="4413" y="100"/>
                    </a:cubicBezTo>
                    <a:cubicBezTo>
                      <a:pt x="4413" y="107"/>
                      <a:pt x="4413" y="118"/>
                      <a:pt x="4413" y="129"/>
                    </a:cubicBezTo>
                    <a:cubicBezTo>
                      <a:pt x="4413" y="159"/>
                      <a:pt x="4413" y="189"/>
                      <a:pt x="4413" y="238"/>
                    </a:cubicBezTo>
                    <a:cubicBezTo>
                      <a:pt x="4413" y="278"/>
                      <a:pt x="4413" y="337"/>
                      <a:pt x="4403" y="407"/>
                    </a:cubicBezTo>
                    <a:cubicBezTo>
                      <a:pt x="4403" y="466"/>
                      <a:pt x="4403" y="546"/>
                      <a:pt x="4393" y="635"/>
                    </a:cubicBezTo>
                    <a:cubicBezTo>
                      <a:pt x="4393" y="714"/>
                      <a:pt x="4383" y="813"/>
                      <a:pt x="4383" y="913"/>
                    </a:cubicBezTo>
                    <a:cubicBezTo>
                      <a:pt x="4383" y="962"/>
                      <a:pt x="4374" y="1022"/>
                      <a:pt x="4374" y="1071"/>
                    </a:cubicBezTo>
                    <a:cubicBezTo>
                      <a:pt x="4374" y="1091"/>
                      <a:pt x="4374" y="1121"/>
                      <a:pt x="4364" y="1141"/>
                    </a:cubicBezTo>
                    <a:cubicBezTo>
                      <a:pt x="4235" y="1160"/>
                      <a:pt x="4126" y="1319"/>
                      <a:pt x="4116" y="1517"/>
                    </a:cubicBezTo>
                    <a:cubicBezTo>
                      <a:pt x="4046" y="2549"/>
                      <a:pt x="3917" y="3580"/>
                      <a:pt x="3759" y="4591"/>
                    </a:cubicBezTo>
                    <a:cubicBezTo>
                      <a:pt x="3486" y="3236"/>
                      <a:pt x="3232" y="2551"/>
                      <a:pt x="3224" y="2510"/>
                    </a:cubicBezTo>
                    <a:lnTo>
                      <a:pt x="3224" y="2510"/>
                    </a:lnTo>
                    <a:cubicBezTo>
                      <a:pt x="3422" y="3957"/>
                      <a:pt x="3570" y="5246"/>
                      <a:pt x="3689" y="6416"/>
                    </a:cubicBezTo>
                    <a:cubicBezTo>
                      <a:pt x="3650" y="6604"/>
                      <a:pt x="3620" y="6792"/>
                      <a:pt x="3590" y="6991"/>
                    </a:cubicBezTo>
                    <a:cubicBezTo>
                      <a:pt x="3245" y="3732"/>
                      <a:pt x="2706" y="2447"/>
                      <a:pt x="2670" y="2338"/>
                    </a:cubicBezTo>
                    <a:lnTo>
                      <a:pt x="2670" y="2338"/>
                    </a:lnTo>
                    <a:cubicBezTo>
                      <a:pt x="3105" y="4003"/>
                      <a:pt x="3223" y="6528"/>
                      <a:pt x="3213" y="9033"/>
                    </a:cubicBezTo>
                    <a:cubicBezTo>
                      <a:pt x="3174" y="9192"/>
                      <a:pt x="3144" y="9341"/>
                      <a:pt x="3114" y="9489"/>
                    </a:cubicBezTo>
                    <a:cubicBezTo>
                      <a:pt x="3055" y="9817"/>
                      <a:pt x="2995" y="10124"/>
                      <a:pt x="2936" y="10402"/>
                    </a:cubicBezTo>
                    <a:cubicBezTo>
                      <a:pt x="2916" y="10540"/>
                      <a:pt x="2886" y="10679"/>
                      <a:pt x="2856" y="10808"/>
                    </a:cubicBezTo>
                    <a:cubicBezTo>
                      <a:pt x="2827" y="10937"/>
                      <a:pt x="2807" y="11056"/>
                      <a:pt x="2777" y="11175"/>
                    </a:cubicBezTo>
                    <a:cubicBezTo>
                      <a:pt x="2767" y="11234"/>
                      <a:pt x="2757" y="11284"/>
                      <a:pt x="2747" y="11344"/>
                    </a:cubicBezTo>
                    <a:cubicBezTo>
                      <a:pt x="2401" y="6832"/>
                      <a:pt x="2440" y="2261"/>
                      <a:pt x="2430" y="2261"/>
                    </a:cubicBezTo>
                    <a:lnTo>
                      <a:pt x="2430" y="2261"/>
                    </a:lnTo>
                    <a:cubicBezTo>
                      <a:pt x="2430" y="2261"/>
                      <a:pt x="2430" y="2261"/>
                      <a:pt x="2430" y="2261"/>
                    </a:cubicBezTo>
                    <a:cubicBezTo>
                      <a:pt x="2271" y="4552"/>
                      <a:pt x="2182" y="6544"/>
                      <a:pt x="2143" y="8260"/>
                    </a:cubicBezTo>
                    <a:cubicBezTo>
                      <a:pt x="1767" y="4120"/>
                      <a:pt x="762" y="1713"/>
                      <a:pt x="754" y="1686"/>
                    </a:cubicBezTo>
                    <a:lnTo>
                      <a:pt x="754" y="1686"/>
                    </a:lnTo>
                    <a:cubicBezTo>
                      <a:pt x="1706" y="6515"/>
                      <a:pt x="1617" y="10689"/>
                      <a:pt x="1359" y="13624"/>
                    </a:cubicBezTo>
                    <a:cubicBezTo>
                      <a:pt x="1012" y="5622"/>
                      <a:pt x="378" y="1557"/>
                      <a:pt x="378" y="1547"/>
                    </a:cubicBezTo>
                    <a:lnTo>
                      <a:pt x="378" y="1547"/>
                    </a:lnTo>
                    <a:cubicBezTo>
                      <a:pt x="1" y="7477"/>
                      <a:pt x="308" y="14120"/>
                      <a:pt x="437" y="16410"/>
                    </a:cubicBezTo>
                    <a:lnTo>
                      <a:pt x="34060" y="16410"/>
                    </a:lnTo>
                    <a:lnTo>
                      <a:pt x="34060" y="10907"/>
                    </a:lnTo>
                    <a:cubicBezTo>
                      <a:pt x="33991" y="9341"/>
                      <a:pt x="33961" y="7675"/>
                      <a:pt x="34060" y="6207"/>
                    </a:cubicBezTo>
                    <a:lnTo>
                      <a:pt x="34060" y="4750"/>
                    </a:lnTo>
                    <a:cubicBezTo>
                      <a:pt x="33713" y="6148"/>
                      <a:pt x="33297" y="8785"/>
                      <a:pt x="33376" y="13208"/>
                    </a:cubicBezTo>
                    <a:cubicBezTo>
                      <a:pt x="33148" y="11026"/>
                      <a:pt x="33088" y="8111"/>
                      <a:pt x="33733" y="4869"/>
                    </a:cubicBezTo>
                    <a:cubicBezTo>
                      <a:pt x="33852" y="4522"/>
                      <a:pt x="33961" y="4165"/>
                      <a:pt x="34060" y="3808"/>
                    </a:cubicBezTo>
                    <a:lnTo>
                      <a:pt x="34060" y="2995"/>
                    </a:lnTo>
                    <a:lnTo>
                      <a:pt x="34060" y="2638"/>
                    </a:lnTo>
                    <a:lnTo>
                      <a:pt x="34060" y="2211"/>
                    </a:lnTo>
                    <a:cubicBezTo>
                      <a:pt x="33991" y="2251"/>
                      <a:pt x="33931" y="2321"/>
                      <a:pt x="33901" y="2430"/>
                    </a:cubicBezTo>
                    <a:cubicBezTo>
                      <a:pt x="33634" y="3500"/>
                      <a:pt x="33316" y="4532"/>
                      <a:pt x="32949" y="5513"/>
                    </a:cubicBezTo>
                    <a:cubicBezTo>
                      <a:pt x="32890" y="5672"/>
                      <a:pt x="32910" y="5860"/>
                      <a:pt x="32999" y="5969"/>
                    </a:cubicBezTo>
                    <a:cubicBezTo>
                      <a:pt x="32959" y="6088"/>
                      <a:pt x="32920" y="6207"/>
                      <a:pt x="32880" y="6316"/>
                    </a:cubicBezTo>
                    <a:cubicBezTo>
                      <a:pt x="32771" y="6624"/>
                      <a:pt x="32652" y="6921"/>
                      <a:pt x="32543" y="7219"/>
                    </a:cubicBezTo>
                    <a:cubicBezTo>
                      <a:pt x="32533" y="7248"/>
                      <a:pt x="32523" y="7288"/>
                      <a:pt x="32503" y="7328"/>
                    </a:cubicBezTo>
                    <a:cubicBezTo>
                      <a:pt x="32493" y="7367"/>
                      <a:pt x="32474" y="7397"/>
                      <a:pt x="32464" y="7437"/>
                    </a:cubicBezTo>
                    <a:cubicBezTo>
                      <a:pt x="32434" y="7001"/>
                      <a:pt x="32394" y="6554"/>
                      <a:pt x="32355" y="6078"/>
                    </a:cubicBezTo>
                    <a:cubicBezTo>
                      <a:pt x="32404" y="5831"/>
                      <a:pt x="32444" y="5593"/>
                      <a:pt x="32493" y="5335"/>
                    </a:cubicBezTo>
                    <a:cubicBezTo>
                      <a:pt x="32513" y="5236"/>
                      <a:pt x="32533" y="5127"/>
                      <a:pt x="32553" y="5027"/>
                    </a:cubicBezTo>
                    <a:cubicBezTo>
                      <a:pt x="32558" y="5028"/>
                      <a:pt x="32563" y="5028"/>
                      <a:pt x="32568" y="5028"/>
                    </a:cubicBezTo>
                    <a:cubicBezTo>
                      <a:pt x="32672" y="5028"/>
                      <a:pt x="32772" y="4930"/>
                      <a:pt x="32801" y="4770"/>
                    </a:cubicBezTo>
                    <a:cubicBezTo>
                      <a:pt x="33019" y="3659"/>
                      <a:pt x="33217" y="2549"/>
                      <a:pt x="33376" y="1428"/>
                    </a:cubicBezTo>
                    <a:cubicBezTo>
                      <a:pt x="33406" y="1230"/>
                      <a:pt x="33326" y="1051"/>
                      <a:pt x="33197" y="992"/>
                    </a:cubicBezTo>
                    <a:cubicBezTo>
                      <a:pt x="33217" y="893"/>
                      <a:pt x="33227" y="804"/>
                      <a:pt x="33237" y="714"/>
                    </a:cubicBezTo>
                    <a:cubicBezTo>
                      <a:pt x="33247" y="625"/>
                      <a:pt x="33257" y="546"/>
                      <a:pt x="33267" y="476"/>
                    </a:cubicBezTo>
                    <a:cubicBezTo>
                      <a:pt x="33277" y="397"/>
                      <a:pt x="33277" y="337"/>
                      <a:pt x="33287" y="278"/>
                    </a:cubicBezTo>
                    <a:cubicBezTo>
                      <a:pt x="33287" y="219"/>
                      <a:pt x="33287" y="169"/>
                      <a:pt x="33297" y="129"/>
                    </a:cubicBezTo>
                    <a:cubicBezTo>
                      <a:pt x="33297" y="90"/>
                      <a:pt x="33297" y="60"/>
                      <a:pt x="33297" y="40"/>
                    </a:cubicBezTo>
                    <a:cubicBezTo>
                      <a:pt x="33297" y="10"/>
                      <a:pt x="33297" y="0"/>
                      <a:pt x="332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5" name="Google Shape;3935;p22"/>
              <p:cNvSpPr/>
              <p:nvPr/>
            </p:nvSpPr>
            <p:spPr>
              <a:xfrm>
                <a:off x="797081" y="4795375"/>
                <a:ext cx="83" cy="1753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1"/>
                    </a:moveTo>
                    <a:cubicBezTo>
                      <a:pt x="1" y="1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1"/>
                      <a:pt x="1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6" name="Google Shape;3936;p22"/>
              <p:cNvSpPr/>
              <p:nvPr/>
            </p:nvSpPr>
            <p:spPr>
              <a:xfrm>
                <a:off x="764856" y="5200187"/>
                <a:ext cx="15779" cy="20703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480" extrusionOk="0">
                    <a:moveTo>
                      <a:pt x="129" y="1"/>
                    </a:moveTo>
                    <a:cubicBezTo>
                      <a:pt x="119" y="149"/>
                      <a:pt x="109" y="288"/>
                      <a:pt x="99" y="417"/>
                    </a:cubicBezTo>
                    <a:cubicBezTo>
                      <a:pt x="89" y="556"/>
                      <a:pt x="80" y="685"/>
                      <a:pt x="70" y="804"/>
                    </a:cubicBezTo>
                    <a:cubicBezTo>
                      <a:pt x="50" y="1042"/>
                      <a:pt x="30" y="1250"/>
                      <a:pt x="20" y="1428"/>
                    </a:cubicBezTo>
                    <a:cubicBezTo>
                      <a:pt x="10" y="1527"/>
                      <a:pt x="0" y="1607"/>
                      <a:pt x="0" y="1676"/>
                    </a:cubicBezTo>
                    <a:cubicBezTo>
                      <a:pt x="40" y="1993"/>
                      <a:pt x="99" y="2261"/>
                      <a:pt x="149" y="2479"/>
                    </a:cubicBezTo>
                    <a:cubicBezTo>
                      <a:pt x="169" y="2360"/>
                      <a:pt x="179" y="2222"/>
                      <a:pt x="189" y="2083"/>
                    </a:cubicBezTo>
                    <a:cubicBezTo>
                      <a:pt x="159" y="1339"/>
                      <a:pt x="139" y="645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7" name="Google Shape;3937;p22"/>
              <p:cNvSpPr/>
              <p:nvPr/>
            </p:nvSpPr>
            <p:spPr>
              <a:xfrm>
                <a:off x="830224" y="4665475"/>
                <a:ext cx="76222" cy="743412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905" extrusionOk="0">
                    <a:moveTo>
                      <a:pt x="110" y="0"/>
                    </a:moveTo>
                    <a:cubicBezTo>
                      <a:pt x="60" y="357"/>
                      <a:pt x="20" y="724"/>
                      <a:pt x="1" y="1121"/>
                    </a:cubicBezTo>
                    <a:cubicBezTo>
                      <a:pt x="268" y="2707"/>
                      <a:pt x="457" y="5087"/>
                      <a:pt x="318" y="8517"/>
                    </a:cubicBezTo>
                    <a:cubicBezTo>
                      <a:pt x="328" y="8656"/>
                      <a:pt x="338" y="8785"/>
                      <a:pt x="358" y="8904"/>
                    </a:cubicBezTo>
                    <a:cubicBezTo>
                      <a:pt x="655" y="7675"/>
                      <a:pt x="913" y="5196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8" name="Google Shape;3938;p22"/>
              <p:cNvSpPr/>
              <p:nvPr/>
            </p:nvSpPr>
            <p:spPr>
              <a:xfrm>
                <a:off x="1577740" y="4641431"/>
                <a:ext cx="68792" cy="60850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728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576"/>
                      <a:pt x="109" y="1151"/>
                      <a:pt x="139" y="1726"/>
                    </a:cubicBezTo>
                    <a:cubicBezTo>
                      <a:pt x="387" y="2946"/>
                      <a:pt x="595" y="4740"/>
                      <a:pt x="555" y="7288"/>
                    </a:cubicBezTo>
                    <a:cubicBezTo>
                      <a:pt x="783" y="5385"/>
                      <a:pt x="823" y="275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39" name="Google Shape;3939;p22"/>
              <p:cNvSpPr/>
              <p:nvPr/>
            </p:nvSpPr>
            <p:spPr>
              <a:xfrm>
                <a:off x="1487494" y="4854982"/>
                <a:ext cx="31557" cy="432189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177" extrusionOk="0">
                    <a:moveTo>
                      <a:pt x="109" y="1"/>
                    </a:moveTo>
                    <a:cubicBezTo>
                      <a:pt x="60" y="407"/>
                      <a:pt x="30" y="814"/>
                      <a:pt x="0" y="1210"/>
                    </a:cubicBezTo>
                    <a:cubicBezTo>
                      <a:pt x="99" y="2182"/>
                      <a:pt x="159" y="3372"/>
                      <a:pt x="139" y="4800"/>
                    </a:cubicBezTo>
                    <a:cubicBezTo>
                      <a:pt x="159" y="4929"/>
                      <a:pt x="169" y="5058"/>
                      <a:pt x="189" y="5177"/>
                    </a:cubicBezTo>
                    <a:cubicBezTo>
                      <a:pt x="238" y="4155"/>
                      <a:pt x="308" y="3243"/>
                      <a:pt x="377" y="2430"/>
                    </a:cubicBezTo>
                    <a:cubicBezTo>
                      <a:pt x="328" y="1716"/>
                      <a:pt x="238" y="913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0" name="Google Shape;3940;p22"/>
              <p:cNvSpPr/>
              <p:nvPr/>
            </p:nvSpPr>
            <p:spPr>
              <a:xfrm>
                <a:off x="1508198" y="4643101"/>
                <a:ext cx="49757" cy="254204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045" extrusionOk="0">
                    <a:moveTo>
                      <a:pt x="397" y="0"/>
                    </a:moveTo>
                    <a:cubicBezTo>
                      <a:pt x="228" y="556"/>
                      <a:pt x="99" y="1111"/>
                      <a:pt x="0" y="1656"/>
                    </a:cubicBezTo>
                    <a:cubicBezTo>
                      <a:pt x="109" y="2033"/>
                      <a:pt x="218" y="2499"/>
                      <a:pt x="318" y="3045"/>
                    </a:cubicBezTo>
                    <a:cubicBezTo>
                      <a:pt x="417" y="2212"/>
                      <a:pt x="516" y="1547"/>
                      <a:pt x="595" y="1042"/>
                    </a:cubicBezTo>
                    <a:cubicBezTo>
                      <a:pt x="546" y="665"/>
                      <a:pt x="476" y="318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1" name="Google Shape;3941;p22"/>
              <p:cNvSpPr/>
              <p:nvPr/>
            </p:nvSpPr>
            <p:spPr>
              <a:xfrm>
                <a:off x="256605" y="4978371"/>
                <a:ext cx="33144" cy="286428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431" extrusionOk="0">
                    <a:moveTo>
                      <a:pt x="397" y="0"/>
                    </a:moveTo>
                    <a:cubicBezTo>
                      <a:pt x="377" y="70"/>
                      <a:pt x="357" y="149"/>
                      <a:pt x="347" y="218"/>
                    </a:cubicBezTo>
                    <a:cubicBezTo>
                      <a:pt x="318" y="347"/>
                      <a:pt x="288" y="466"/>
                      <a:pt x="258" y="575"/>
                    </a:cubicBezTo>
                    <a:cubicBezTo>
                      <a:pt x="238" y="694"/>
                      <a:pt x="208" y="793"/>
                      <a:pt x="189" y="902"/>
                    </a:cubicBezTo>
                    <a:cubicBezTo>
                      <a:pt x="139" y="1101"/>
                      <a:pt x="99" y="1279"/>
                      <a:pt x="60" y="1418"/>
                    </a:cubicBezTo>
                    <a:cubicBezTo>
                      <a:pt x="40" y="1527"/>
                      <a:pt x="20" y="1606"/>
                      <a:pt x="0" y="1676"/>
                    </a:cubicBezTo>
                    <a:cubicBezTo>
                      <a:pt x="60" y="2271"/>
                      <a:pt x="119" y="2856"/>
                      <a:pt x="199" y="3431"/>
                    </a:cubicBezTo>
                    <a:cubicBezTo>
                      <a:pt x="278" y="2420"/>
                      <a:pt x="347" y="12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2" name="Google Shape;3942;p22"/>
              <p:cNvSpPr/>
              <p:nvPr/>
            </p:nvSpPr>
            <p:spPr>
              <a:xfrm>
                <a:off x="748242" y="4791284"/>
                <a:ext cx="33227" cy="42885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5137" extrusionOk="0">
                    <a:moveTo>
                      <a:pt x="318" y="0"/>
                    </a:moveTo>
                    <a:cubicBezTo>
                      <a:pt x="51" y="2211"/>
                      <a:pt x="1" y="3887"/>
                      <a:pt x="60" y="5136"/>
                    </a:cubicBezTo>
                    <a:cubicBezTo>
                      <a:pt x="70" y="5047"/>
                      <a:pt x="80" y="4958"/>
                      <a:pt x="90" y="4859"/>
                    </a:cubicBezTo>
                    <a:cubicBezTo>
                      <a:pt x="110" y="4561"/>
                      <a:pt x="130" y="4234"/>
                      <a:pt x="160" y="3897"/>
                    </a:cubicBezTo>
                    <a:cubicBezTo>
                      <a:pt x="169" y="3729"/>
                      <a:pt x="189" y="3550"/>
                      <a:pt x="199" y="3372"/>
                    </a:cubicBezTo>
                    <a:cubicBezTo>
                      <a:pt x="219" y="3193"/>
                      <a:pt x="229" y="3015"/>
                      <a:pt x="239" y="2826"/>
                    </a:cubicBezTo>
                    <a:cubicBezTo>
                      <a:pt x="249" y="2638"/>
                      <a:pt x="269" y="2449"/>
                      <a:pt x="279" y="2261"/>
                    </a:cubicBezTo>
                    <a:cubicBezTo>
                      <a:pt x="288" y="2162"/>
                      <a:pt x="288" y="2073"/>
                      <a:pt x="298" y="1973"/>
                    </a:cubicBezTo>
                    <a:cubicBezTo>
                      <a:pt x="298" y="1924"/>
                      <a:pt x="308" y="1874"/>
                      <a:pt x="308" y="1825"/>
                    </a:cubicBezTo>
                    <a:cubicBezTo>
                      <a:pt x="308" y="1775"/>
                      <a:pt x="308" y="1726"/>
                      <a:pt x="318" y="1676"/>
                    </a:cubicBezTo>
                    <a:cubicBezTo>
                      <a:pt x="338" y="1289"/>
                      <a:pt x="358" y="893"/>
                      <a:pt x="378" y="496"/>
                    </a:cubicBezTo>
                    <a:cubicBezTo>
                      <a:pt x="388" y="347"/>
                      <a:pt x="388" y="199"/>
                      <a:pt x="398" y="50"/>
                    </a:cubicBezTo>
                    <a:cubicBezTo>
                      <a:pt x="368" y="40"/>
                      <a:pt x="348" y="20"/>
                      <a:pt x="3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3" name="Google Shape;3943;p22"/>
              <p:cNvSpPr/>
              <p:nvPr/>
            </p:nvSpPr>
            <p:spPr>
              <a:xfrm>
                <a:off x="2681149" y="4765571"/>
                <a:ext cx="33144" cy="15653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875" extrusionOk="0">
                    <a:moveTo>
                      <a:pt x="397" y="1"/>
                    </a:moveTo>
                    <a:lnTo>
                      <a:pt x="397" y="1"/>
                    </a:lnTo>
                    <a:cubicBezTo>
                      <a:pt x="367" y="110"/>
                      <a:pt x="347" y="219"/>
                      <a:pt x="318" y="328"/>
                    </a:cubicBezTo>
                    <a:cubicBezTo>
                      <a:pt x="288" y="467"/>
                      <a:pt x="258" y="596"/>
                      <a:pt x="238" y="735"/>
                    </a:cubicBezTo>
                    <a:cubicBezTo>
                      <a:pt x="208" y="864"/>
                      <a:pt x="179" y="992"/>
                      <a:pt x="149" y="1111"/>
                    </a:cubicBezTo>
                    <a:cubicBezTo>
                      <a:pt x="99" y="1340"/>
                      <a:pt x="50" y="1558"/>
                      <a:pt x="0" y="1756"/>
                    </a:cubicBezTo>
                    <a:cubicBezTo>
                      <a:pt x="0" y="1796"/>
                      <a:pt x="0" y="1835"/>
                      <a:pt x="10" y="1875"/>
                    </a:cubicBezTo>
                    <a:cubicBezTo>
                      <a:pt x="30" y="1825"/>
                      <a:pt x="50" y="1786"/>
                      <a:pt x="70" y="1736"/>
                    </a:cubicBezTo>
                    <a:cubicBezTo>
                      <a:pt x="119" y="1627"/>
                      <a:pt x="179" y="1508"/>
                      <a:pt x="228" y="1399"/>
                    </a:cubicBezTo>
                    <a:cubicBezTo>
                      <a:pt x="268" y="1300"/>
                      <a:pt x="318" y="1201"/>
                      <a:pt x="357" y="1102"/>
                    </a:cubicBezTo>
                    <a:cubicBezTo>
                      <a:pt x="377" y="715"/>
                      <a:pt x="387" y="338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4" name="Google Shape;3944;p22"/>
              <p:cNvSpPr/>
              <p:nvPr/>
            </p:nvSpPr>
            <p:spPr>
              <a:xfrm>
                <a:off x="329403" y="4747372"/>
                <a:ext cx="38153" cy="59280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101" extrusionOk="0">
                    <a:moveTo>
                      <a:pt x="110" y="1"/>
                    </a:moveTo>
                    <a:cubicBezTo>
                      <a:pt x="80" y="100"/>
                      <a:pt x="60" y="209"/>
                      <a:pt x="40" y="318"/>
                    </a:cubicBezTo>
                    <a:cubicBezTo>
                      <a:pt x="31" y="358"/>
                      <a:pt x="31" y="407"/>
                      <a:pt x="21" y="447"/>
                    </a:cubicBezTo>
                    <a:cubicBezTo>
                      <a:pt x="11" y="467"/>
                      <a:pt x="11" y="497"/>
                      <a:pt x="1" y="516"/>
                    </a:cubicBezTo>
                    <a:cubicBezTo>
                      <a:pt x="159" y="2172"/>
                      <a:pt x="239" y="4334"/>
                      <a:pt x="140" y="7100"/>
                    </a:cubicBezTo>
                    <a:cubicBezTo>
                      <a:pt x="348" y="5752"/>
                      <a:pt x="457" y="3630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5" name="Google Shape;3945;p22"/>
              <p:cNvSpPr/>
              <p:nvPr/>
            </p:nvSpPr>
            <p:spPr>
              <a:xfrm>
                <a:off x="358372" y="4553690"/>
                <a:ext cx="57187" cy="611843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329" extrusionOk="0">
                    <a:moveTo>
                      <a:pt x="388" y="1"/>
                    </a:moveTo>
                    <a:cubicBezTo>
                      <a:pt x="338" y="328"/>
                      <a:pt x="269" y="655"/>
                      <a:pt x="199" y="972"/>
                    </a:cubicBezTo>
                    <a:cubicBezTo>
                      <a:pt x="179" y="1111"/>
                      <a:pt x="100" y="1200"/>
                      <a:pt x="1" y="1240"/>
                    </a:cubicBezTo>
                    <a:cubicBezTo>
                      <a:pt x="259" y="2708"/>
                      <a:pt x="477" y="4740"/>
                      <a:pt x="457" y="7328"/>
                    </a:cubicBezTo>
                    <a:cubicBezTo>
                      <a:pt x="606" y="4998"/>
                      <a:pt x="685" y="2142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6" name="Google Shape;3946;p22"/>
              <p:cNvSpPr/>
              <p:nvPr/>
            </p:nvSpPr>
            <p:spPr>
              <a:xfrm>
                <a:off x="2902966" y="5016440"/>
                <a:ext cx="19953" cy="34110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4086" extrusionOk="0">
                    <a:moveTo>
                      <a:pt x="120" y="0"/>
                    </a:moveTo>
                    <a:lnTo>
                      <a:pt x="120" y="0"/>
                    </a:lnTo>
                    <a:cubicBezTo>
                      <a:pt x="1" y="1934"/>
                      <a:pt x="90" y="3223"/>
                      <a:pt x="239" y="4085"/>
                    </a:cubicBezTo>
                    <a:cubicBezTo>
                      <a:pt x="179" y="3074"/>
                      <a:pt x="129" y="1636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7" name="Google Shape;3947;p22"/>
              <p:cNvSpPr/>
              <p:nvPr/>
            </p:nvSpPr>
            <p:spPr>
              <a:xfrm>
                <a:off x="2674471" y="4898895"/>
                <a:ext cx="34897" cy="383352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92" extrusionOk="0">
                    <a:moveTo>
                      <a:pt x="417" y="0"/>
                    </a:moveTo>
                    <a:lnTo>
                      <a:pt x="417" y="0"/>
                    </a:lnTo>
                    <a:cubicBezTo>
                      <a:pt x="378" y="90"/>
                      <a:pt x="338" y="169"/>
                      <a:pt x="308" y="258"/>
                    </a:cubicBezTo>
                    <a:cubicBezTo>
                      <a:pt x="229" y="427"/>
                      <a:pt x="160" y="575"/>
                      <a:pt x="90" y="734"/>
                    </a:cubicBezTo>
                    <a:cubicBezTo>
                      <a:pt x="100" y="2182"/>
                      <a:pt x="60" y="3520"/>
                      <a:pt x="1" y="4591"/>
                    </a:cubicBezTo>
                    <a:cubicBezTo>
                      <a:pt x="229" y="3084"/>
                      <a:pt x="358" y="1438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8" name="Google Shape;3948;p22"/>
              <p:cNvSpPr/>
              <p:nvPr/>
            </p:nvSpPr>
            <p:spPr>
              <a:xfrm>
                <a:off x="3391348" y="4618306"/>
                <a:ext cx="27383" cy="629959"/>
              </a:xfrm>
              <a:custGeom>
                <a:avLst/>
                <a:gdLst/>
                <a:ahLst/>
                <a:cxnLst/>
                <a:rect l="l" t="t" r="r" b="b"/>
                <a:pathLst>
                  <a:path w="328" h="7546" extrusionOk="0">
                    <a:moveTo>
                      <a:pt x="1" y="0"/>
                    </a:moveTo>
                    <a:cubicBezTo>
                      <a:pt x="129" y="2786"/>
                      <a:pt x="80" y="5572"/>
                      <a:pt x="1" y="7546"/>
                    </a:cubicBezTo>
                    <a:cubicBezTo>
                      <a:pt x="149" y="6336"/>
                      <a:pt x="258" y="5037"/>
                      <a:pt x="328" y="3798"/>
                    </a:cubicBezTo>
                    <a:cubicBezTo>
                      <a:pt x="308" y="3599"/>
                      <a:pt x="288" y="3401"/>
                      <a:pt x="268" y="3183"/>
                    </a:cubicBezTo>
                    <a:cubicBezTo>
                      <a:pt x="258" y="3044"/>
                      <a:pt x="248" y="2895"/>
                      <a:pt x="229" y="2747"/>
                    </a:cubicBezTo>
                    <a:cubicBezTo>
                      <a:pt x="219" y="2588"/>
                      <a:pt x="209" y="2439"/>
                      <a:pt x="189" y="2281"/>
                    </a:cubicBezTo>
                    <a:cubicBezTo>
                      <a:pt x="179" y="2122"/>
                      <a:pt x="169" y="1963"/>
                      <a:pt x="149" y="1805"/>
                    </a:cubicBezTo>
                    <a:cubicBezTo>
                      <a:pt x="149" y="1725"/>
                      <a:pt x="139" y="1646"/>
                      <a:pt x="129" y="1567"/>
                    </a:cubicBezTo>
                    <a:cubicBezTo>
                      <a:pt x="129" y="1517"/>
                      <a:pt x="129" y="1477"/>
                      <a:pt x="120" y="1438"/>
                    </a:cubicBezTo>
                    <a:cubicBezTo>
                      <a:pt x="120" y="1398"/>
                      <a:pt x="120" y="1358"/>
                      <a:pt x="120" y="1319"/>
                    </a:cubicBezTo>
                    <a:cubicBezTo>
                      <a:pt x="90" y="992"/>
                      <a:pt x="70" y="654"/>
                      <a:pt x="50" y="317"/>
                    </a:cubicBezTo>
                    <a:cubicBezTo>
                      <a:pt x="40" y="218"/>
                      <a:pt x="40" y="109"/>
                      <a:pt x="30" y="1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49" name="Google Shape;3949;p22"/>
              <p:cNvSpPr/>
              <p:nvPr/>
            </p:nvSpPr>
            <p:spPr>
              <a:xfrm>
                <a:off x="2954309" y="4615802"/>
                <a:ext cx="8349" cy="108527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300" extrusionOk="0">
                    <a:moveTo>
                      <a:pt x="90" y="0"/>
                    </a:moveTo>
                    <a:cubicBezTo>
                      <a:pt x="60" y="179"/>
                      <a:pt x="30" y="357"/>
                      <a:pt x="0" y="526"/>
                    </a:cubicBezTo>
                    <a:cubicBezTo>
                      <a:pt x="30" y="754"/>
                      <a:pt x="70" y="1012"/>
                      <a:pt x="99" y="1299"/>
                    </a:cubicBezTo>
                    <a:cubicBezTo>
                      <a:pt x="80" y="863"/>
                      <a:pt x="80" y="427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0" name="Google Shape;3950;p22"/>
              <p:cNvSpPr/>
              <p:nvPr/>
            </p:nvSpPr>
            <p:spPr>
              <a:xfrm>
                <a:off x="3109924" y="4640597"/>
                <a:ext cx="67122" cy="643233"/>
              </a:xfrm>
              <a:custGeom>
                <a:avLst/>
                <a:gdLst/>
                <a:ahLst/>
                <a:cxnLst/>
                <a:rect l="l" t="t" r="r" b="b"/>
                <a:pathLst>
                  <a:path w="804" h="7705" extrusionOk="0">
                    <a:moveTo>
                      <a:pt x="536" y="1"/>
                    </a:moveTo>
                    <a:lnTo>
                      <a:pt x="536" y="1"/>
                    </a:lnTo>
                    <a:cubicBezTo>
                      <a:pt x="427" y="844"/>
                      <a:pt x="288" y="1667"/>
                      <a:pt x="109" y="2489"/>
                    </a:cubicBezTo>
                    <a:cubicBezTo>
                      <a:pt x="100" y="2579"/>
                      <a:pt x="60" y="2658"/>
                      <a:pt x="0" y="2708"/>
                    </a:cubicBezTo>
                    <a:cubicBezTo>
                      <a:pt x="60" y="4284"/>
                      <a:pt x="189" y="6089"/>
                      <a:pt x="417" y="7705"/>
                    </a:cubicBezTo>
                    <a:cubicBezTo>
                      <a:pt x="615" y="5524"/>
                      <a:pt x="804" y="2261"/>
                      <a:pt x="5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1" name="Google Shape;3951;p22"/>
              <p:cNvSpPr/>
              <p:nvPr/>
            </p:nvSpPr>
            <p:spPr>
              <a:xfrm>
                <a:off x="2736583" y="4705213"/>
                <a:ext cx="58857" cy="254204"/>
              </a:xfrm>
              <a:custGeom>
                <a:avLst/>
                <a:gdLst/>
                <a:ahLst/>
                <a:cxnLst/>
                <a:rect l="l" t="t" r="r" b="b"/>
                <a:pathLst>
                  <a:path w="705" h="3045" extrusionOk="0">
                    <a:moveTo>
                      <a:pt x="655" y="0"/>
                    </a:moveTo>
                    <a:cubicBezTo>
                      <a:pt x="615" y="99"/>
                      <a:pt x="566" y="208"/>
                      <a:pt x="526" y="308"/>
                    </a:cubicBezTo>
                    <a:cubicBezTo>
                      <a:pt x="417" y="575"/>
                      <a:pt x="308" y="843"/>
                      <a:pt x="199" y="1101"/>
                    </a:cubicBezTo>
                    <a:cubicBezTo>
                      <a:pt x="189" y="1140"/>
                      <a:pt x="169" y="1170"/>
                      <a:pt x="159" y="1200"/>
                    </a:cubicBezTo>
                    <a:cubicBezTo>
                      <a:pt x="149" y="1240"/>
                      <a:pt x="129" y="1269"/>
                      <a:pt x="120" y="1299"/>
                    </a:cubicBezTo>
                    <a:cubicBezTo>
                      <a:pt x="90" y="1368"/>
                      <a:pt x="60" y="1428"/>
                      <a:pt x="30" y="1487"/>
                    </a:cubicBezTo>
                    <a:cubicBezTo>
                      <a:pt x="20" y="1517"/>
                      <a:pt x="10" y="1547"/>
                      <a:pt x="1" y="1567"/>
                    </a:cubicBezTo>
                    <a:cubicBezTo>
                      <a:pt x="40" y="2092"/>
                      <a:pt x="60" y="2578"/>
                      <a:pt x="80" y="3044"/>
                    </a:cubicBezTo>
                    <a:cubicBezTo>
                      <a:pt x="209" y="1795"/>
                      <a:pt x="457" y="774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2" name="Google Shape;3952;p22"/>
              <p:cNvSpPr/>
              <p:nvPr/>
            </p:nvSpPr>
            <p:spPr>
              <a:xfrm>
                <a:off x="3068515" y="4850057"/>
                <a:ext cx="10018" cy="5217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2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0" y="199"/>
                      <a:pt x="60" y="407"/>
                      <a:pt x="80" y="625"/>
                    </a:cubicBezTo>
                    <a:cubicBezTo>
                      <a:pt x="90" y="595"/>
                      <a:pt x="100" y="556"/>
                      <a:pt x="100" y="526"/>
                    </a:cubicBezTo>
                    <a:cubicBezTo>
                      <a:pt x="110" y="417"/>
                      <a:pt x="110" y="318"/>
                      <a:pt x="120" y="209"/>
                    </a:cubicBezTo>
                    <a:cubicBezTo>
                      <a:pt x="60" y="159"/>
                      <a:pt x="20" y="8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3" name="Google Shape;3953;p22"/>
              <p:cNvSpPr/>
              <p:nvPr/>
            </p:nvSpPr>
            <p:spPr>
              <a:xfrm>
                <a:off x="2984948" y="4852561"/>
                <a:ext cx="32309" cy="372499"/>
              </a:xfrm>
              <a:custGeom>
                <a:avLst/>
                <a:gdLst/>
                <a:ahLst/>
                <a:cxnLst/>
                <a:rect l="l" t="t" r="r" b="b"/>
                <a:pathLst>
                  <a:path w="387" h="4462" extrusionOk="0">
                    <a:moveTo>
                      <a:pt x="10" y="0"/>
                    </a:moveTo>
                    <a:cubicBezTo>
                      <a:pt x="0" y="327"/>
                      <a:pt x="0" y="654"/>
                      <a:pt x="0" y="982"/>
                    </a:cubicBezTo>
                    <a:cubicBezTo>
                      <a:pt x="89" y="1973"/>
                      <a:pt x="169" y="3133"/>
                      <a:pt x="228" y="4462"/>
                    </a:cubicBezTo>
                    <a:cubicBezTo>
                      <a:pt x="278" y="4274"/>
                      <a:pt x="317" y="4075"/>
                      <a:pt x="367" y="3867"/>
                    </a:cubicBezTo>
                    <a:cubicBezTo>
                      <a:pt x="377" y="3788"/>
                      <a:pt x="387" y="3698"/>
                      <a:pt x="387" y="3619"/>
                    </a:cubicBezTo>
                    <a:cubicBezTo>
                      <a:pt x="327" y="3223"/>
                      <a:pt x="278" y="2885"/>
                      <a:pt x="268" y="2806"/>
                    </a:cubicBezTo>
                    <a:cubicBezTo>
                      <a:pt x="258" y="2697"/>
                      <a:pt x="248" y="2568"/>
                      <a:pt x="228" y="2419"/>
                    </a:cubicBezTo>
                    <a:cubicBezTo>
                      <a:pt x="218" y="2350"/>
                      <a:pt x="208" y="2271"/>
                      <a:pt x="198" y="2181"/>
                    </a:cubicBezTo>
                    <a:cubicBezTo>
                      <a:pt x="198" y="2102"/>
                      <a:pt x="189" y="2013"/>
                      <a:pt x="179" y="1924"/>
                    </a:cubicBezTo>
                    <a:cubicBezTo>
                      <a:pt x="159" y="1735"/>
                      <a:pt x="139" y="1537"/>
                      <a:pt x="119" y="1329"/>
                    </a:cubicBezTo>
                    <a:cubicBezTo>
                      <a:pt x="109" y="1230"/>
                      <a:pt x="99" y="1121"/>
                      <a:pt x="89" y="1011"/>
                    </a:cubicBezTo>
                    <a:cubicBezTo>
                      <a:pt x="79" y="902"/>
                      <a:pt x="70" y="783"/>
                      <a:pt x="60" y="674"/>
                    </a:cubicBezTo>
                    <a:cubicBezTo>
                      <a:pt x="50" y="555"/>
                      <a:pt x="40" y="436"/>
                      <a:pt x="30" y="317"/>
                    </a:cubicBezTo>
                    <a:cubicBezTo>
                      <a:pt x="30" y="258"/>
                      <a:pt x="20" y="198"/>
                      <a:pt x="20" y="139"/>
                    </a:cubicBezTo>
                    <a:cubicBezTo>
                      <a:pt x="20" y="109"/>
                      <a:pt x="10" y="79"/>
                      <a:pt x="10" y="50"/>
                    </a:cubicBezTo>
                    <a:cubicBezTo>
                      <a:pt x="10" y="4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4" name="Google Shape;3954;p22"/>
              <p:cNvSpPr/>
              <p:nvPr/>
            </p:nvSpPr>
            <p:spPr>
              <a:xfrm>
                <a:off x="2989873" y="4671235"/>
                <a:ext cx="38153" cy="42058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038" extrusionOk="0">
                    <a:moveTo>
                      <a:pt x="90" y="1"/>
                    </a:moveTo>
                    <a:cubicBezTo>
                      <a:pt x="80" y="50"/>
                      <a:pt x="70" y="110"/>
                      <a:pt x="70" y="169"/>
                    </a:cubicBezTo>
                    <a:cubicBezTo>
                      <a:pt x="70" y="407"/>
                      <a:pt x="80" y="645"/>
                      <a:pt x="90" y="893"/>
                    </a:cubicBezTo>
                    <a:cubicBezTo>
                      <a:pt x="100" y="992"/>
                      <a:pt x="60" y="1081"/>
                      <a:pt x="1" y="1141"/>
                    </a:cubicBezTo>
                    <a:cubicBezTo>
                      <a:pt x="1" y="1220"/>
                      <a:pt x="11" y="1309"/>
                      <a:pt x="11" y="1389"/>
                    </a:cubicBezTo>
                    <a:cubicBezTo>
                      <a:pt x="30" y="1637"/>
                      <a:pt x="50" y="1875"/>
                      <a:pt x="70" y="2122"/>
                    </a:cubicBezTo>
                    <a:cubicBezTo>
                      <a:pt x="80" y="2152"/>
                      <a:pt x="80" y="2182"/>
                      <a:pt x="80" y="2212"/>
                    </a:cubicBezTo>
                    <a:cubicBezTo>
                      <a:pt x="80" y="2241"/>
                      <a:pt x="90" y="2271"/>
                      <a:pt x="90" y="2301"/>
                    </a:cubicBezTo>
                    <a:cubicBezTo>
                      <a:pt x="90" y="2360"/>
                      <a:pt x="100" y="2420"/>
                      <a:pt x="110" y="2479"/>
                    </a:cubicBezTo>
                    <a:cubicBezTo>
                      <a:pt x="120" y="2589"/>
                      <a:pt x="130" y="2708"/>
                      <a:pt x="139" y="2826"/>
                    </a:cubicBezTo>
                    <a:cubicBezTo>
                      <a:pt x="149" y="2936"/>
                      <a:pt x="159" y="3045"/>
                      <a:pt x="169" y="3154"/>
                    </a:cubicBezTo>
                    <a:cubicBezTo>
                      <a:pt x="179" y="3273"/>
                      <a:pt x="189" y="3372"/>
                      <a:pt x="209" y="3481"/>
                    </a:cubicBezTo>
                    <a:cubicBezTo>
                      <a:pt x="229" y="3689"/>
                      <a:pt x="249" y="3887"/>
                      <a:pt x="268" y="4066"/>
                    </a:cubicBezTo>
                    <a:cubicBezTo>
                      <a:pt x="278" y="4155"/>
                      <a:pt x="288" y="4244"/>
                      <a:pt x="298" y="4334"/>
                    </a:cubicBezTo>
                    <a:cubicBezTo>
                      <a:pt x="308" y="4413"/>
                      <a:pt x="318" y="4492"/>
                      <a:pt x="328" y="4562"/>
                    </a:cubicBezTo>
                    <a:cubicBezTo>
                      <a:pt x="338" y="4710"/>
                      <a:pt x="358" y="4839"/>
                      <a:pt x="368" y="4948"/>
                    </a:cubicBezTo>
                    <a:cubicBezTo>
                      <a:pt x="368" y="4968"/>
                      <a:pt x="377" y="4998"/>
                      <a:pt x="377" y="5038"/>
                    </a:cubicBezTo>
                    <a:cubicBezTo>
                      <a:pt x="457" y="3521"/>
                      <a:pt x="407" y="1766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5" name="Google Shape;3955;p22"/>
              <p:cNvSpPr/>
              <p:nvPr/>
            </p:nvSpPr>
            <p:spPr>
              <a:xfrm>
                <a:off x="134050" y="4198551"/>
                <a:ext cx="3546359" cy="1219429"/>
              </a:xfrm>
              <a:custGeom>
                <a:avLst/>
                <a:gdLst/>
                <a:ahLst/>
                <a:cxnLst/>
                <a:rect l="l" t="t" r="r" b="b"/>
                <a:pathLst>
                  <a:path w="42479" h="14607" extrusionOk="0">
                    <a:moveTo>
                      <a:pt x="41764" y="1548"/>
                    </a:moveTo>
                    <a:cubicBezTo>
                      <a:pt x="41764" y="1549"/>
                      <a:pt x="41763" y="1550"/>
                      <a:pt x="41763" y="1551"/>
                    </a:cubicBezTo>
                    <a:lnTo>
                      <a:pt x="41763" y="1551"/>
                    </a:lnTo>
                    <a:cubicBezTo>
                      <a:pt x="41764" y="1549"/>
                      <a:pt x="41764" y="1548"/>
                      <a:pt x="41764" y="1548"/>
                    </a:cubicBezTo>
                    <a:close/>
                    <a:moveTo>
                      <a:pt x="41189" y="2232"/>
                    </a:moveTo>
                    <a:lnTo>
                      <a:pt x="41189" y="2232"/>
                    </a:lnTo>
                    <a:cubicBezTo>
                      <a:pt x="41189" y="2232"/>
                      <a:pt x="41189" y="2232"/>
                      <a:pt x="41189" y="2232"/>
                    </a:cubicBezTo>
                    <a:lnTo>
                      <a:pt x="41189" y="2232"/>
                    </a:lnTo>
                    <a:cubicBezTo>
                      <a:pt x="41189" y="2232"/>
                      <a:pt x="41189" y="2232"/>
                      <a:pt x="41189" y="2232"/>
                    </a:cubicBezTo>
                    <a:close/>
                    <a:moveTo>
                      <a:pt x="1161" y="2311"/>
                    </a:moveTo>
                    <a:cubicBezTo>
                      <a:pt x="1161" y="2311"/>
                      <a:pt x="1161" y="2311"/>
                      <a:pt x="1161" y="2311"/>
                    </a:cubicBezTo>
                    <a:lnTo>
                      <a:pt x="1161" y="2311"/>
                    </a:lnTo>
                    <a:cubicBezTo>
                      <a:pt x="1161" y="2311"/>
                      <a:pt x="1161" y="2311"/>
                      <a:pt x="1161" y="2311"/>
                    </a:cubicBezTo>
                    <a:cubicBezTo>
                      <a:pt x="1161" y="2311"/>
                      <a:pt x="1161" y="2311"/>
                      <a:pt x="1161" y="2311"/>
                    </a:cubicBezTo>
                    <a:close/>
                    <a:moveTo>
                      <a:pt x="1389" y="2381"/>
                    </a:moveTo>
                    <a:cubicBezTo>
                      <a:pt x="1389" y="2381"/>
                      <a:pt x="1389" y="2382"/>
                      <a:pt x="1390" y="2385"/>
                    </a:cubicBezTo>
                    <a:lnTo>
                      <a:pt x="1390" y="2385"/>
                    </a:lnTo>
                    <a:cubicBezTo>
                      <a:pt x="1390" y="2383"/>
                      <a:pt x="1389" y="2382"/>
                      <a:pt x="1389" y="2381"/>
                    </a:cubicBezTo>
                    <a:close/>
                    <a:moveTo>
                      <a:pt x="42478" y="2519"/>
                    </a:moveTo>
                    <a:lnTo>
                      <a:pt x="42478" y="2519"/>
                    </a:lnTo>
                    <a:cubicBezTo>
                      <a:pt x="42478" y="2519"/>
                      <a:pt x="42478" y="2520"/>
                      <a:pt x="42478" y="2520"/>
                    </a:cubicBezTo>
                    <a:lnTo>
                      <a:pt x="42478" y="2520"/>
                    </a:lnTo>
                    <a:cubicBezTo>
                      <a:pt x="42478" y="2520"/>
                      <a:pt x="42478" y="2519"/>
                      <a:pt x="42478" y="2519"/>
                    </a:cubicBezTo>
                    <a:close/>
                    <a:moveTo>
                      <a:pt x="1954" y="2539"/>
                    </a:moveTo>
                    <a:cubicBezTo>
                      <a:pt x="1954" y="2540"/>
                      <a:pt x="1954" y="2540"/>
                      <a:pt x="1954" y="2541"/>
                    </a:cubicBezTo>
                    <a:lnTo>
                      <a:pt x="1954" y="2541"/>
                    </a:lnTo>
                    <a:cubicBezTo>
                      <a:pt x="1954" y="2540"/>
                      <a:pt x="1954" y="2540"/>
                      <a:pt x="1954" y="2539"/>
                    </a:cubicBezTo>
                    <a:close/>
                    <a:moveTo>
                      <a:pt x="39484" y="2728"/>
                    </a:moveTo>
                    <a:cubicBezTo>
                      <a:pt x="39484" y="2728"/>
                      <a:pt x="39484" y="2728"/>
                      <a:pt x="39484" y="2728"/>
                    </a:cubicBezTo>
                    <a:cubicBezTo>
                      <a:pt x="39484" y="2728"/>
                      <a:pt x="39484" y="2728"/>
                      <a:pt x="39484" y="2728"/>
                    </a:cubicBezTo>
                    <a:lnTo>
                      <a:pt x="39484" y="2728"/>
                    </a:lnTo>
                    <a:cubicBezTo>
                      <a:pt x="39484" y="2728"/>
                      <a:pt x="39484" y="2728"/>
                      <a:pt x="39484" y="2728"/>
                    </a:cubicBezTo>
                    <a:close/>
                    <a:moveTo>
                      <a:pt x="33207" y="3759"/>
                    </a:moveTo>
                    <a:lnTo>
                      <a:pt x="33207" y="3759"/>
                    </a:lnTo>
                    <a:cubicBezTo>
                      <a:pt x="33207" y="3759"/>
                      <a:pt x="33207" y="3759"/>
                      <a:pt x="33207" y="3759"/>
                    </a:cubicBezTo>
                    <a:lnTo>
                      <a:pt x="33207" y="3759"/>
                    </a:lnTo>
                    <a:cubicBezTo>
                      <a:pt x="33207" y="3759"/>
                      <a:pt x="33207" y="3759"/>
                      <a:pt x="33207" y="3759"/>
                    </a:cubicBezTo>
                    <a:close/>
                    <a:moveTo>
                      <a:pt x="9004" y="3779"/>
                    </a:moveTo>
                    <a:cubicBezTo>
                      <a:pt x="9004" y="3779"/>
                      <a:pt x="9004" y="3780"/>
                      <a:pt x="9005" y="3781"/>
                    </a:cubicBezTo>
                    <a:lnTo>
                      <a:pt x="9005" y="3781"/>
                    </a:lnTo>
                    <a:cubicBezTo>
                      <a:pt x="9004" y="3780"/>
                      <a:pt x="9004" y="3779"/>
                      <a:pt x="9004" y="3779"/>
                    </a:cubicBezTo>
                    <a:close/>
                    <a:moveTo>
                      <a:pt x="34665" y="3898"/>
                    </a:moveTo>
                    <a:lnTo>
                      <a:pt x="34665" y="3898"/>
                    </a:lnTo>
                    <a:cubicBezTo>
                      <a:pt x="34664" y="3899"/>
                      <a:pt x="34664" y="3901"/>
                      <a:pt x="34663" y="3902"/>
                    </a:cubicBezTo>
                    <a:lnTo>
                      <a:pt x="34663" y="3902"/>
                    </a:lnTo>
                    <a:cubicBezTo>
                      <a:pt x="34664" y="3900"/>
                      <a:pt x="34665" y="3898"/>
                      <a:pt x="34665" y="3898"/>
                    </a:cubicBezTo>
                    <a:close/>
                    <a:moveTo>
                      <a:pt x="9589" y="4304"/>
                    </a:moveTo>
                    <a:cubicBezTo>
                      <a:pt x="9589" y="4304"/>
                      <a:pt x="9589" y="4304"/>
                      <a:pt x="9589" y="4304"/>
                    </a:cubicBezTo>
                    <a:lnTo>
                      <a:pt x="9589" y="4304"/>
                    </a:lnTo>
                    <a:cubicBezTo>
                      <a:pt x="9589" y="4304"/>
                      <a:pt x="9589" y="4304"/>
                      <a:pt x="9589" y="4304"/>
                    </a:cubicBezTo>
                    <a:close/>
                    <a:moveTo>
                      <a:pt x="30917" y="4562"/>
                    </a:moveTo>
                    <a:cubicBezTo>
                      <a:pt x="30917" y="4562"/>
                      <a:pt x="30917" y="4562"/>
                      <a:pt x="30917" y="4562"/>
                    </a:cubicBezTo>
                    <a:cubicBezTo>
                      <a:pt x="30917" y="4562"/>
                      <a:pt x="30917" y="4562"/>
                      <a:pt x="30917" y="4562"/>
                    </a:cubicBezTo>
                    <a:lnTo>
                      <a:pt x="30917" y="4562"/>
                    </a:lnTo>
                    <a:cubicBezTo>
                      <a:pt x="30917" y="4562"/>
                      <a:pt x="30917" y="4562"/>
                      <a:pt x="30917" y="4562"/>
                    </a:cubicBezTo>
                    <a:close/>
                    <a:moveTo>
                      <a:pt x="11304" y="4582"/>
                    </a:moveTo>
                    <a:lnTo>
                      <a:pt x="11304" y="4582"/>
                    </a:lnTo>
                    <a:cubicBezTo>
                      <a:pt x="11304" y="4582"/>
                      <a:pt x="11304" y="4582"/>
                      <a:pt x="11304" y="4582"/>
                    </a:cubicBezTo>
                    <a:lnTo>
                      <a:pt x="11304" y="4582"/>
                    </a:lnTo>
                    <a:cubicBezTo>
                      <a:pt x="11304" y="4582"/>
                      <a:pt x="11304" y="4582"/>
                      <a:pt x="11304" y="4582"/>
                    </a:cubicBezTo>
                    <a:cubicBezTo>
                      <a:pt x="11304" y="4582"/>
                      <a:pt x="11304" y="4582"/>
                      <a:pt x="11304" y="4582"/>
                    </a:cubicBezTo>
                    <a:close/>
                    <a:moveTo>
                      <a:pt x="15221" y="5038"/>
                    </a:moveTo>
                    <a:cubicBezTo>
                      <a:pt x="15221" y="5038"/>
                      <a:pt x="15221" y="5039"/>
                      <a:pt x="15221" y="5039"/>
                    </a:cubicBezTo>
                    <a:lnTo>
                      <a:pt x="15221" y="5039"/>
                    </a:lnTo>
                    <a:cubicBezTo>
                      <a:pt x="15221" y="5039"/>
                      <a:pt x="15221" y="5038"/>
                      <a:pt x="15221" y="5038"/>
                    </a:cubicBezTo>
                    <a:close/>
                    <a:moveTo>
                      <a:pt x="22657" y="5266"/>
                    </a:moveTo>
                    <a:cubicBezTo>
                      <a:pt x="22657" y="5266"/>
                      <a:pt x="22657" y="5266"/>
                      <a:pt x="22657" y="5266"/>
                    </a:cubicBezTo>
                    <a:lnTo>
                      <a:pt x="22657" y="5266"/>
                    </a:lnTo>
                    <a:cubicBezTo>
                      <a:pt x="22657" y="5266"/>
                      <a:pt x="22657" y="5266"/>
                      <a:pt x="22657" y="5266"/>
                    </a:cubicBezTo>
                    <a:close/>
                    <a:moveTo>
                      <a:pt x="21259" y="5286"/>
                    </a:moveTo>
                    <a:cubicBezTo>
                      <a:pt x="21259" y="5286"/>
                      <a:pt x="21259" y="5286"/>
                      <a:pt x="21259" y="5287"/>
                    </a:cubicBezTo>
                    <a:lnTo>
                      <a:pt x="21259" y="5287"/>
                    </a:lnTo>
                    <a:cubicBezTo>
                      <a:pt x="21259" y="5286"/>
                      <a:pt x="21259" y="5286"/>
                      <a:pt x="21259" y="5286"/>
                    </a:cubicBezTo>
                    <a:close/>
                    <a:moveTo>
                      <a:pt x="33872" y="4988"/>
                    </a:moveTo>
                    <a:lnTo>
                      <a:pt x="33872" y="4988"/>
                    </a:lnTo>
                    <a:cubicBezTo>
                      <a:pt x="33862" y="5425"/>
                      <a:pt x="33862" y="5861"/>
                      <a:pt x="33881" y="6297"/>
                    </a:cubicBezTo>
                    <a:cubicBezTo>
                      <a:pt x="33852" y="6010"/>
                      <a:pt x="33812" y="5752"/>
                      <a:pt x="33782" y="5524"/>
                    </a:cubicBezTo>
                    <a:cubicBezTo>
                      <a:pt x="33812" y="5355"/>
                      <a:pt x="33842" y="5177"/>
                      <a:pt x="33872" y="4988"/>
                    </a:cubicBezTo>
                    <a:close/>
                    <a:moveTo>
                      <a:pt x="16857" y="5325"/>
                    </a:moveTo>
                    <a:cubicBezTo>
                      <a:pt x="16936" y="5643"/>
                      <a:pt x="17006" y="5990"/>
                      <a:pt x="17055" y="6367"/>
                    </a:cubicBezTo>
                    <a:cubicBezTo>
                      <a:pt x="16976" y="6872"/>
                      <a:pt x="16877" y="7537"/>
                      <a:pt x="16778" y="8370"/>
                    </a:cubicBezTo>
                    <a:cubicBezTo>
                      <a:pt x="16678" y="7824"/>
                      <a:pt x="16569" y="7358"/>
                      <a:pt x="16460" y="6981"/>
                    </a:cubicBezTo>
                    <a:cubicBezTo>
                      <a:pt x="16559" y="6436"/>
                      <a:pt x="16688" y="5881"/>
                      <a:pt x="16857" y="5325"/>
                    </a:cubicBezTo>
                    <a:close/>
                    <a:moveTo>
                      <a:pt x="35151" y="7804"/>
                    </a:moveTo>
                    <a:lnTo>
                      <a:pt x="35151" y="7804"/>
                    </a:lnTo>
                    <a:cubicBezTo>
                      <a:pt x="35170" y="7884"/>
                      <a:pt x="35210" y="7963"/>
                      <a:pt x="35270" y="8013"/>
                    </a:cubicBezTo>
                    <a:cubicBezTo>
                      <a:pt x="35260" y="8122"/>
                      <a:pt x="35260" y="8221"/>
                      <a:pt x="35250" y="8330"/>
                    </a:cubicBezTo>
                    <a:cubicBezTo>
                      <a:pt x="35250" y="8360"/>
                      <a:pt x="35240" y="8399"/>
                      <a:pt x="35230" y="8429"/>
                    </a:cubicBezTo>
                    <a:cubicBezTo>
                      <a:pt x="35210" y="8211"/>
                      <a:pt x="35180" y="8003"/>
                      <a:pt x="35151" y="7804"/>
                    </a:cubicBezTo>
                    <a:close/>
                    <a:moveTo>
                      <a:pt x="30907" y="6793"/>
                    </a:moveTo>
                    <a:lnTo>
                      <a:pt x="30907" y="6793"/>
                    </a:lnTo>
                    <a:cubicBezTo>
                      <a:pt x="30897" y="7130"/>
                      <a:pt x="30887" y="7507"/>
                      <a:pt x="30867" y="7894"/>
                    </a:cubicBezTo>
                    <a:cubicBezTo>
                      <a:pt x="30828" y="7993"/>
                      <a:pt x="30778" y="8092"/>
                      <a:pt x="30738" y="8191"/>
                    </a:cubicBezTo>
                    <a:cubicBezTo>
                      <a:pt x="30689" y="8300"/>
                      <a:pt x="30629" y="8419"/>
                      <a:pt x="30580" y="8528"/>
                    </a:cubicBezTo>
                    <a:cubicBezTo>
                      <a:pt x="30560" y="8578"/>
                      <a:pt x="30540" y="8617"/>
                      <a:pt x="30510" y="8667"/>
                    </a:cubicBezTo>
                    <a:cubicBezTo>
                      <a:pt x="30510" y="8627"/>
                      <a:pt x="30510" y="8588"/>
                      <a:pt x="30510" y="8548"/>
                    </a:cubicBezTo>
                    <a:cubicBezTo>
                      <a:pt x="30560" y="8350"/>
                      <a:pt x="30609" y="8132"/>
                      <a:pt x="30659" y="7903"/>
                    </a:cubicBezTo>
                    <a:cubicBezTo>
                      <a:pt x="30689" y="7784"/>
                      <a:pt x="30718" y="7656"/>
                      <a:pt x="30748" y="7527"/>
                    </a:cubicBezTo>
                    <a:cubicBezTo>
                      <a:pt x="30768" y="7388"/>
                      <a:pt x="30798" y="7259"/>
                      <a:pt x="30828" y="7120"/>
                    </a:cubicBezTo>
                    <a:cubicBezTo>
                      <a:pt x="30857" y="7011"/>
                      <a:pt x="30877" y="6902"/>
                      <a:pt x="30907" y="6793"/>
                    </a:cubicBezTo>
                    <a:close/>
                    <a:moveTo>
                      <a:pt x="31879" y="6069"/>
                    </a:moveTo>
                    <a:cubicBezTo>
                      <a:pt x="31631" y="6843"/>
                      <a:pt x="31383" y="7864"/>
                      <a:pt x="31254" y="9113"/>
                    </a:cubicBezTo>
                    <a:cubicBezTo>
                      <a:pt x="31234" y="8647"/>
                      <a:pt x="31214" y="8161"/>
                      <a:pt x="31175" y="7636"/>
                    </a:cubicBezTo>
                    <a:cubicBezTo>
                      <a:pt x="31184" y="7616"/>
                      <a:pt x="31194" y="7586"/>
                      <a:pt x="31204" y="7556"/>
                    </a:cubicBezTo>
                    <a:cubicBezTo>
                      <a:pt x="31234" y="7497"/>
                      <a:pt x="31264" y="7437"/>
                      <a:pt x="31294" y="7368"/>
                    </a:cubicBezTo>
                    <a:cubicBezTo>
                      <a:pt x="31303" y="7338"/>
                      <a:pt x="31323" y="7309"/>
                      <a:pt x="31333" y="7269"/>
                    </a:cubicBezTo>
                    <a:cubicBezTo>
                      <a:pt x="31343" y="7239"/>
                      <a:pt x="31363" y="7209"/>
                      <a:pt x="31373" y="7170"/>
                    </a:cubicBezTo>
                    <a:cubicBezTo>
                      <a:pt x="31482" y="6912"/>
                      <a:pt x="31591" y="6644"/>
                      <a:pt x="31700" y="6377"/>
                    </a:cubicBezTo>
                    <a:cubicBezTo>
                      <a:pt x="31740" y="6277"/>
                      <a:pt x="31789" y="6168"/>
                      <a:pt x="31829" y="6069"/>
                    </a:cubicBezTo>
                    <a:close/>
                    <a:moveTo>
                      <a:pt x="34298" y="5663"/>
                    </a:moveTo>
                    <a:cubicBezTo>
                      <a:pt x="34615" y="7428"/>
                      <a:pt x="34665" y="9183"/>
                      <a:pt x="34585" y="10700"/>
                    </a:cubicBezTo>
                    <a:cubicBezTo>
                      <a:pt x="34585" y="10660"/>
                      <a:pt x="34576" y="10630"/>
                      <a:pt x="34576" y="10610"/>
                    </a:cubicBezTo>
                    <a:cubicBezTo>
                      <a:pt x="34566" y="10501"/>
                      <a:pt x="34546" y="10372"/>
                      <a:pt x="34536" y="10224"/>
                    </a:cubicBezTo>
                    <a:cubicBezTo>
                      <a:pt x="34526" y="10154"/>
                      <a:pt x="34516" y="10075"/>
                      <a:pt x="34506" y="9996"/>
                    </a:cubicBezTo>
                    <a:cubicBezTo>
                      <a:pt x="34496" y="9906"/>
                      <a:pt x="34486" y="9817"/>
                      <a:pt x="34476" y="9728"/>
                    </a:cubicBezTo>
                    <a:cubicBezTo>
                      <a:pt x="34457" y="9549"/>
                      <a:pt x="34437" y="9351"/>
                      <a:pt x="34417" y="9143"/>
                    </a:cubicBezTo>
                    <a:cubicBezTo>
                      <a:pt x="34397" y="9034"/>
                      <a:pt x="34387" y="8935"/>
                      <a:pt x="34377" y="8816"/>
                    </a:cubicBezTo>
                    <a:cubicBezTo>
                      <a:pt x="34367" y="8707"/>
                      <a:pt x="34357" y="8598"/>
                      <a:pt x="34347" y="8488"/>
                    </a:cubicBezTo>
                    <a:cubicBezTo>
                      <a:pt x="34338" y="8370"/>
                      <a:pt x="34328" y="8251"/>
                      <a:pt x="34318" y="8141"/>
                    </a:cubicBezTo>
                    <a:cubicBezTo>
                      <a:pt x="34308" y="8082"/>
                      <a:pt x="34298" y="8022"/>
                      <a:pt x="34298" y="7963"/>
                    </a:cubicBezTo>
                    <a:lnTo>
                      <a:pt x="34288" y="7874"/>
                    </a:lnTo>
                    <a:cubicBezTo>
                      <a:pt x="34288" y="7844"/>
                      <a:pt x="34288" y="7814"/>
                      <a:pt x="34278" y="7784"/>
                    </a:cubicBezTo>
                    <a:cubicBezTo>
                      <a:pt x="34258" y="7537"/>
                      <a:pt x="34238" y="7299"/>
                      <a:pt x="34219" y="7051"/>
                    </a:cubicBezTo>
                    <a:cubicBezTo>
                      <a:pt x="34219" y="6971"/>
                      <a:pt x="34209" y="6882"/>
                      <a:pt x="34209" y="6803"/>
                    </a:cubicBezTo>
                    <a:cubicBezTo>
                      <a:pt x="34268" y="6743"/>
                      <a:pt x="34308" y="6654"/>
                      <a:pt x="34298" y="6555"/>
                    </a:cubicBezTo>
                    <a:cubicBezTo>
                      <a:pt x="34288" y="6307"/>
                      <a:pt x="34278" y="6069"/>
                      <a:pt x="34278" y="5831"/>
                    </a:cubicBezTo>
                    <a:cubicBezTo>
                      <a:pt x="34278" y="5772"/>
                      <a:pt x="34288" y="5712"/>
                      <a:pt x="34298" y="5663"/>
                    </a:cubicBezTo>
                    <a:close/>
                    <a:moveTo>
                      <a:pt x="3075" y="4255"/>
                    </a:moveTo>
                    <a:cubicBezTo>
                      <a:pt x="3372" y="6396"/>
                      <a:pt x="3293" y="9252"/>
                      <a:pt x="3144" y="11582"/>
                    </a:cubicBezTo>
                    <a:cubicBezTo>
                      <a:pt x="3164" y="8994"/>
                      <a:pt x="2946" y="6962"/>
                      <a:pt x="2688" y="5494"/>
                    </a:cubicBezTo>
                    <a:cubicBezTo>
                      <a:pt x="2787" y="5454"/>
                      <a:pt x="2866" y="5365"/>
                      <a:pt x="2886" y="5226"/>
                    </a:cubicBezTo>
                    <a:cubicBezTo>
                      <a:pt x="2956" y="4909"/>
                      <a:pt x="3025" y="4582"/>
                      <a:pt x="3075" y="4255"/>
                    </a:cubicBezTo>
                    <a:close/>
                    <a:moveTo>
                      <a:pt x="7675" y="7100"/>
                    </a:moveTo>
                    <a:cubicBezTo>
                      <a:pt x="7705" y="7120"/>
                      <a:pt x="7725" y="7140"/>
                      <a:pt x="7755" y="7150"/>
                    </a:cubicBezTo>
                    <a:cubicBezTo>
                      <a:pt x="7745" y="7299"/>
                      <a:pt x="7745" y="7447"/>
                      <a:pt x="7735" y="7596"/>
                    </a:cubicBezTo>
                    <a:cubicBezTo>
                      <a:pt x="7715" y="7993"/>
                      <a:pt x="7695" y="8389"/>
                      <a:pt x="7675" y="8776"/>
                    </a:cubicBezTo>
                    <a:cubicBezTo>
                      <a:pt x="7665" y="8826"/>
                      <a:pt x="7665" y="8875"/>
                      <a:pt x="7665" y="8925"/>
                    </a:cubicBezTo>
                    <a:cubicBezTo>
                      <a:pt x="7665" y="8974"/>
                      <a:pt x="7655" y="9024"/>
                      <a:pt x="7655" y="9073"/>
                    </a:cubicBezTo>
                    <a:cubicBezTo>
                      <a:pt x="7645" y="9173"/>
                      <a:pt x="7645" y="9262"/>
                      <a:pt x="7636" y="9361"/>
                    </a:cubicBezTo>
                    <a:cubicBezTo>
                      <a:pt x="7626" y="9549"/>
                      <a:pt x="7606" y="9738"/>
                      <a:pt x="7596" y="9926"/>
                    </a:cubicBezTo>
                    <a:cubicBezTo>
                      <a:pt x="7586" y="10115"/>
                      <a:pt x="7576" y="10293"/>
                      <a:pt x="7556" y="10472"/>
                    </a:cubicBezTo>
                    <a:cubicBezTo>
                      <a:pt x="7546" y="10650"/>
                      <a:pt x="7526" y="10829"/>
                      <a:pt x="7517" y="10997"/>
                    </a:cubicBezTo>
                    <a:cubicBezTo>
                      <a:pt x="7487" y="11334"/>
                      <a:pt x="7467" y="11661"/>
                      <a:pt x="7447" y="11959"/>
                    </a:cubicBezTo>
                    <a:cubicBezTo>
                      <a:pt x="7437" y="12058"/>
                      <a:pt x="7427" y="12147"/>
                      <a:pt x="7417" y="12236"/>
                    </a:cubicBezTo>
                    <a:cubicBezTo>
                      <a:pt x="7358" y="10987"/>
                      <a:pt x="7408" y="9311"/>
                      <a:pt x="7675" y="7100"/>
                    </a:cubicBezTo>
                    <a:close/>
                    <a:moveTo>
                      <a:pt x="34159" y="7834"/>
                    </a:moveTo>
                    <a:cubicBezTo>
                      <a:pt x="34159" y="7854"/>
                      <a:pt x="34159" y="7874"/>
                      <a:pt x="34159" y="7884"/>
                    </a:cubicBezTo>
                    <a:cubicBezTo>
                      <a:pt x="34159" y="7913"/>
                      <a:pt x="34169" y="7943"/>
                      <a:pt x="34169" y="7973"/>
                    </a:cubicBezTo>
                    <a:cubicBezTo>
                      <a:pt x="34169" y="8032"/>
                      <a:pt x="34179" y="8092"/>
                      <a:pt x="34179" y="8151"/>
                    </a:cubicBezTo>
                    <a:cubicBezTo>
                      <a:pt x="34189" y="8270"/>
                      <a:pt x="34199" y="8389"/>
                      <a:pt x="34209" y="8508"/>
                    </a:cubicBezTo>
                    <a:cubicBezTo>
                      <a:pt x="34219" y="8617"/>
                      <a:pt x="34228" y="8736"/>
                      <a:pt x="34238" y="8845"/>
                    </a:cubicBezTo>
                    <a:cubicBezTo>
                      <a:pt x="34248" y="8955"/>
                      <a:pt x="34258" y="9064"/>
                      <a:pt x="34268" y="9163"/>
                    </a:cubicBezTo>
                    <a:cubicBezTo>
                      <a:pt x="34288" y="9371"/>
                      <a:pt x="34308" y="9569"/>
                      <a:pt x="34328" y="9758"/>
                    </a:cubicBezTo>
                    <a:cubicBezTo>
                      <a:pt x="34338" y="9847"/>
                      <a:pt x="34347" y="9936"/>
                      <a:pt x="34347" y="10015"/>
                    </a:cubicBezTo>
                    <a:cubicBezTo>
                      <a:pt x="34357" y="10105"/>
                      <a:pt x="34367" y="10184"/>
                      <a:pt x="34377" y="10253"/>
                    </a:cubicBezTo>
                    <a:cubicBezTo>
                      <a:pt x="34397" y="10402"/>
                      <a:pt x="34407" y="10531"/>
                      <a:pt x="34417" y="10640"/>
                    </a:cubicBezTo>
                    <a:cubicBezTo>
                      <a:pt x="34427" y="10719"/>
                      <a:pt x="34476" y="11057"/>
                      <a:pt x="34536" y="11453"/>
                    </a:cubicBezTo>
                    <a:cubicBezTo>
                      <a:pt x="34536" y="11532"/>
                      <a:pt x="34526" y="11622"/>
                      <a:pt x="34516" y="11701"/>
                    </a:cubicBezTo>
                    <a:cubicBezTo>
                      <a:pt x="34466" y="11909"/>
                      <a:pt x="34427" y="12108"/>
                      <a:pt x="34377" y="12296"/>
                    </a:cubicBezTo>
                    <a:cubicBezTo>
                      <a:pt x="34318" y="10967"/>
                      <a:pt x="34238" y="9807"/>
                      <a:pt x="34149" y="8816"/>
                    </a:cubicBezTo>
                    <a:cubicBezTo>
                      <a:pt x="34149" y="8488"/>
                      <a:pt x="34149" y="8161"/>
                      <a:pt x="34159" y="7834"/>
                    </a:cubicBezTo>
                    <a:close/>
                    <a:moveTo>
                      <a:pt x="39018" y="5028"/>
                    </a:moveTo>
                    <a:cubicBezTo>
                      <a:pt x="39028" y="5028"/>
                      <a:pt x="39037" y="5038"/>
                      <a:pt x="39047" y="5038"/>
                    </a:cubicBezTo>
                    <a:cubicBezTo>
                      <a:pt x="39057" y="5137"/>
                      <a:pt x="39057" y="5246"/>
                      <a:pt x="39067" y="5345"/>
                    </a:cubicBezTo>
                    <a:cubicBezTo>
                      <a:pt x="39087" y="5682"/>
                      <a:pt x="39107" y="6020"/>
                      <a:pt x="39137" y="6347"/>
                    </a:cubicBezTo>
                    <a:cubicBezTo>
                      <a:pt x="39137" y="6386"/>
                      <a:pt x="39137" y="6426"/>
                      <a:pt x="39137" y="6466"/>
                    </a:cubicBezTo>
                    <a:cubicBezTo>
                      <a:pt x="39146" y="6505"/>
                      <a:pt x="39146" y="6545"/>
                      <a:pt x="39146" y="6595"/>
                    </a:cubicBezTo>
                    <a:cubicBezTo>
                      <a:pt x="39156" y="6674"/>
                      <a:pt x="39166" y="6753"/>
                      <a:pt x="39166" y="6833"/>
                    </a:cubicBezTo>
                    <a:cubicBezTo>
                      <a:pt x="39186" y="6991"/>
                      <a:pt x="39196" y="7150"/>
                      <a:pt x="39206" y="7309"/>
                    </a:cubicBezTo>
                    <a:cubicBezTo>
                      <a:pt x="39226" y="7467"/>
                      <a:pt x="39236" y="7616"/>
                      <a:pt x="39246" y="7775"/>
                    </a:cubicBezTo>
                    <a:cubicBezTo>
                      <a:pt x="39265" y="7923"/>
                      <a:pt x="39275" y="8072"/>
                      <a:pt x="39285" y="8211"/>
                    </a:cubicBezTo>
                    <a:cubicBezTo>
                      <a:pt x="39305" y="8429"/>
                      <a:pt x="39325" y="8627"/>
                      <a:pt x="39345" y="8826"/>
                    </a:cubicBezTo>
                    <a:cubicBezTo>
                      <a:pt x="39275" y="10065"/>
                      <a:pt x="39166" y="11364"/>
                      <a:pt x="39018" y="12574"/>
                    </a:cubicBezTo>
                    <a:cubicBezTo>
                      <a:pt x="39097" y="10600"/>
                      <a:pt x="39146" y="7814"/>
                      <a:pt x="39018" y="5028"/>
                    </a:cubicBezTo>
                    <a:close/>
                    <a:moveTo>
                      <a:pt x="17293" y="5306"/>
                    </a:moveTo>
                    <a:cubicBezTo>
                      <a:pt x="18116" y="8062"/>
                      <a:pt x="18076" y="10690"/>
                      <a:pt x="17848" y="12593"/>
                    </a:cubicBezTo>
                    <a:cubicBezTo>
                      <a:pt x="17888" y="10045"/>
                      <a:pt x="17680" y="8251"/>
                      <a:pt x="17432" y="7031"/>
                    </a:cubicBezTo>
                    <a:cubicBezTo>
                      <a:pt x="17402" y="6456"/>
                      <a:pt x="17353" y="5881"/>
                      <a:pt x="17293" y="5306"/>
                    </a:cubicBezTo>
                    <a:close/>
                    <a:moveTo>
                      <a:pt x="1865" y="9341"/>
                    </a:moveTo>
                    <a:cubicBezTo>
                      <a:pt x="1815" y="10571"/>
                      <a:pt x="1746" y="11761"/>
                      <a:pt x="1667" y="12772"/>
                    </a:cubicBezTo>
                    <a:cubicBezTo>
                      <a:pt x="1587" y="12197"/>
                      <a:pt x="1528" y="11612"/>
                      <a:pt x="1468" y="11017"/>
                    </a:cubicBezTo>
                    <a:cubicBezTo>
                      <a:pt x="1488" y="10947"/>
                      <a:pt x="1508" y="10868"/>
                      <a:pt x="1528" y="10759"/>
                    </a:cubicBezTo>
                    <a:cubicBezTo>
                      <a:pt x="1567" y="10620"/>
                      <a:pt x="1607" y="10442"/>
                      <a:pt x="1657" y="10243"/>
                    </a:cubicBezTo>
                    <a:cubicBezTo>
                      <a:pt x="1676" y="10134"/>
                      <a:pt x="1706" y="10035"/>
                      <a:pt x="1726" y="9916"/>
                    </a:cubicBezTo>
                    <a:cubicBezTo>
                      <a:pt x="1756" y="9807"/>
                      <a:pt x="1786" y="9688"/>
                      <a:pt x="1815" y="9559"/>
                    </a:cubicBezTo>
                    <a:cubicBezTo>
                      <a:pt x="1825" y="9490"/>
                      <a:pt x="1845" y="9411"/>
                      <a:pt x="1865" y="9341"/>
                    </a:cubicBezTo>
                    <a:close/>
                    <a:moveTo>
                      <a:pt x="30847" y="8389"/>
                    </a:moveTo>
                    <a:cubicBezTo>
                      <a:pt x="30788" y="9827"/>
                      <a:pt x="30659" y="11473"/>
                      <a:pt x="30431" y="12980"/>
                    </a:cubicBezTo>
                    <a:cubicBezTo>
                      <a:pt x="30490" y="11909"/>
                      <a:pt x="30530" y="10571"/>
                      <a:pt x="30520" y="9123"/>
                    </a:cubicBezTo>
                    <a:cubicBezTo>
                      <a:pt x="30590" y="8964"/>
                      <a:pt x="30659" y="8816"/>
                      <a:pt x="30738" y="8647"/>
                    </a:cubicBezTo>
                    <a:cubicBezTo>
                      <a:pt x="30768" y="8558"/>
                      <a:pt x="30808" y="8479"/>
                      <a:pt x="30847" y="8389"/>
                    </a:cubicBezTo>
                    <a:close/>
                    <a:moveTo>
                      <a:pt x="36182" y="5296"/>
                    </a:moveTo>
                    <a:lnTo>
                      <a:pt x="36182" y="5296"/>
                    </a:lnTo>
                    <a:cubicBezTo>
                      <a:pt x="36450" y="7556"/>
                      <a:pt x="36261" y="10819"/>
                      <a:pt x="36063" y="13000"/>
                    </a:cubicBezTo>
                    <a:cubicBezTo>
                      <a:pt x="35835" y="11384"/>
                      <a:pt x="35706" y="9579"/>
                      <a:pt x="35646" y="8003"/>
                    </a:cubicBezTo>
                    <a:cubicBezTo>
                      <a:pt x="35706" y="7953"/>
                      <a:pt x="35746" y="7874"/>
                      <a:pt x="35755" y="7784"/>
                    </a:cubicBezTo>
                    <a:cubicBezTo>
                      <a:pt x="35934" y="6962"/>
                      <a:pt x="36073" y="6139"/>
                      <a:pt x="36182" y="5296"/>
                    </a:cubicBezTo>
                    <a:close/>
                    <a:moveTo>
                      <a:pt x="16321" y="7864"/>
                    </a:moveTo>
                    <a:cubicBezTo>
                      <a:pt x="16450" y="8776"/>
                      <a:pt x="16540" y="9579"/>
                      <a:pt x="16589" y="10293"/>
                    </a:cubicBezTo>
                    <a:cubicBezTo>
                      <a:pt x="16520" y="11106"/>
                      <a:pt x="16450" y="12018"/>
                      <a:pt x="16401" y="13040"/>
                    </a:cubicBezTo>
                    <a:cubicBezTo>
                      <a:pt x="16381" y="12921"/>
                      <a:pt x="16371" y="12792"/>
                      <a:pt x="16351" y="12663"/>
                    </a:cubicBezTo>
                    <a:cubicBezTo>
                      <a:pt x="16371" y="11235"/>
                      <a:pt x="16311" y="10045"/>
                      <a:pt x="16212" y="9073"/>
                    </a:cubicBezTo>
                    <a:cubicBezTo>
                      <a:pt x="16242" y="8677"/>
                      <a:pt x="16272" y="8270"/>
                      <a:pt x="16321" y="7864"/>
                    </a:cubicBezTo>
                    <a:close/>
                    <a:moveTo>
                      <a:pt x="2450" y="6575"/>
                    </a:moveTo>
                    <a:cubicBezTo>
                      <a:pt x="2797" y="10204"/>
                      <a:pt x="2688" y="12326"/>
                      <a:pt x="2480" y="13674"/>
                    </a:cubicBezTo>
                    <a:cubicBezTo>
                      <a:pt x="2579" y="10908"/>
                      <a:pt x="2499" y="8746"/>
                      <a:pt x="2341" y="7090"/>
                    </a:cubicBezTo>
                    <a:cubicBezTo>
                      <a:pt x="2351" y="7071"/>
                      <a:pt x="2351" y="7041"/>
                      <a:pt x="2361" y="7021"/>
                    </a:cubicBezTo>
                    <a:cubicBezTo>
                      <a:pt x="2371" y="6981"/>
                      <a:pt x="2371" y="6932"/>
                      <a:pt x="2380" y="6892"/>
                    </a:cubicBezTo>
                    <a:cubicBezTo>
                      <a:pt x="2400" y="6783"/>
                      <a:pt x="2420" y="6674"/>
                      <a:pt x="2450" y="6575"/>
                    </a:cubicBezTo>
                    <a:close/>
                    <a:moveTo>
                      <a:pt x="33287" y="9797"/>
                    </a:moveTo>
                    <a:lnTo>
                      <a:pt x="33287" y="9797"/>
                    </a:lnTo>
                    <a:cubicBezTo>
                      <a:pt x="33296" y="11433"/>
                      <a:pt x="33346" y="12871"/>
                      <a:pt x="33406" y="13882"/>
                    </a:cubicBezTo>
                    <a:cubicBezTo>
                      <a:pt x="33257" y="13020"/>
                      <a:pt x="33168" y="11731"/>
                      <a:pt x="33287" y="9797"/>
                    </a:cubicBezTo>
                    <a:close/>
                    <a:moveTo>
                      <a:pt x="7685" y="11999"/>
                    </a:moveTo>
                    <a:cubicBezTo>
                      <a:pt x="7695" y="12643"/>
                      <a:pt x="7715" y="13337"/>
                      <a:pt x="7745" y="14081"/>
                    </a:cubicBezTo>
                    <a:cubicBezTo>
                      <a:pt x="7735" y="14220"/>
                      <a:pt x="7725" y="14358"/>
                      <a:pt x="7705" y="14477"/>
                    </a:cubicBezTo>
                    <a:cubicBezTo>
                      <a:pt x="7655" y="14259"/>
                      <a:pt x="7596" y="13991"/>
                      <a:pt x="7556" y="13674"/>
                    </a:cubicBezTo>
                    <a:cubicBezTo>
                      <a:pt x="7556" y="13605"/>
                      <a:pt x="7566" y="13525"/>
                      <a:pt x="7576" y="13426"/>
                    </a:cubicBezTo>
                    <a:cubicBezTo>
                      <a:pt x="7586" y="13248"/>
                      <a:pt x="7606" y="13040"/>
                      <a:pt x="7626" y="12802"/>
                    </a:cubicBezTo>
                    <a:cubicBezTo>
                      <a:pt x="7636" y="12683"/>
                      <a:pt x="7645" y="12554"/>
                      <a:pt x="7655" y="12415"/>
                    </a:cubicBezTo>
                    <a:cubicBezTo>
                      <a:pt x="7665" y="12286"/>
                      <a:pt x="7675" y="12137"/>
                      <a:pt x="7685" y="11999"/>
                    </a:cubicBezTo>
                    <a:close/>
                    <a:moveTo>
                      <a:pt x="8449" y="5593"/>
                    </a:moveTo>
                    <a:cubicBezTo>
                      <a:pt x="9252" y="10789"/>
                      <a:pt x="8994" y="13268"/>
                      <a:pt x="8697" y="14497"/>
                    </a:cubicBezTo>
                    <a:cubicBezTo>
                      <a:pt x="8677" y="14378"/>
                      <a:pt x="8667" y="14249"/>
                      <a:pt x="8657" y="14110"/>
                    </a:cubicBezTo>
                    <a:cubicBezTo>
                      <a:pt x="8796" y="10680"/>
                      <a:pt x="8607" y="8300"/>
                      <a:pt x="8340" y="6714"/>
                    </a:cubicBezTo>
                    <a:cubicBezTo>
                      <a:pt x="8359" y="6317"/>
                      <a:pt x="8399" y="5950"/>
                      <a:pt x="8449" y="5593"/>
                    </a:cubicBezTo>
                    <a:close/>
                    <a:moveTo>
                      <a:pt x="39146" y="1"/>
                    </a:moveTo>
                    <a:cubicBezTo>
                      <a:pt x="39146" y="11"/>
                      <a:pt x="39146" y="21"/>
                      <a:pt x="39137" y="21"/>
                    </a:cubicBezTo>
                    <a:cubicBezTo>
                      <a:pt x="39137" y="41"/>
                      <a:pt x="39127" y="70"/>
                      <a:pt x="39117" y="110"/>
                    </a:cubicBezTo>
                    <a:cubicBezTo>
                      <a:pt x="39107" y="150"/>
                      <a:pt x="39097" y="199"/>
                      <a:pt x="39087" y="249"/>
                    </a:cubicBezTo>
                    <a:cubicBezTo>
                      <a:pt x="39077" y="308"/>
                      <a:pt x="39067" y="368"/>
                      <a:pt x="39057" y="447"/>
                    </a:cubicBezTo>
                    <a:cubicBezTo>
                      <a:pt x="39047" y="517"/>
                      <a:pt x="39037" y="596"/>
                      <a:pt x="39028" y="685"/>
                    </a:cubicBezTo>
                    <a:cubicBezTo>
                      <a:pt x="39028" y="695"/>
                      <a:pt x="39028" y="705"/>
                      <a:pt x="39028" y="715"/>
                    </a:cubicBezTo>
                    <a:cubicBezTo>
                      <a:pt x="39018" y="735"/>
                      <a:pt x="39018" y="745"/>
                      <a:pt x="39018" y="755"/>
                    </a:cubicBezTo>
                    <a:cubicBezTo>
                      <a:pt x="39018" y="774"/>
                      <a:pt x="39018" y="804"/>
                      <a:pt x="39018" y="824"/>
                    </a:cubicBezTo>
                    <a:cubicBezTo>
                      <a:pt x="39008" y="864"/>
                      <a:pt x="39008" y="913"/>
                      <a:pt x="39008" y="953"/>
                    </a:cubicBezTo>
                    <a:cubicBezTo>
                      <a:pt x="38889" y="983"/>
                      <a:pt x="38799" y="1111"/>
                      <a:pt x="38790" y="1280"/>
                    </a:cubicBezTo>
                    <a:cubicBezTo>
                      <a:pt x="38740" y="2093"/>
                      <a:pt x="38720" y="2906"/>
                      <a:pt x="38750" y="3719"/>
                    </a:cubicBezTo>
                    <a:cubicBezTo>
                      <a:pt x="38621" y="4582"/>
                      <a:pt x="38413" y="6129"/>
                      <a:pt x="38234" y="8350"/>
                    </a:cubicBezTo>
                    <a:cubicBezTo>
                      <a:pt x="37977" y="4354"/>
                      <a:pt x="37223" y="3323"/>
                      <a:pt x="37223" y="3323"/>
                    </a:cubicBezTo>
                    <a:lnTo>
                      <a:pt x="37223" y="3323"/>
                    </a:lnTo>
                    <a:cubicBezTo>
                      <a:pt x="37858" y="5038"/>
                      <a:pt x="37758" y="8836"/>
                      <a:pt x="37550" y="11691"/>
                    </a:cubicBezTo>
                    <a:cubicBezTo>
                      <a:pt x="37629" y="5758"/>
                      <a:pt x="36401" y="3521"/>
                      <a:pt x="36390" y="3521"/>
                    </a:cubicBezTo>
                    <a:cubicBezTo>
                      <a:pt x="36390" y="3521"/>
                      <a:pt x="36390" y="3521"/>
                      <a:pt x="36390" y="3521"/>
                    </a:cubicBezTo>
                    <a:cubicBezTo>
                      <a:pt x="37282" y="8875"/>
                      <a:pt x="37154" y="12127"/>
                      <a:pt x="36876" y="13773"/>
                    </a:cubicBezTo>
                    <a:cubicBezTo>
                      <a:pt x="37084" y="8667"/>
                      <a:pt x="36638" y="5990"/>
                      <a:pt x="36261" y="4701"/>
                    </a:cubicBezTo>
                    <a:cubicBezTo>
                      <a:pt x="36291" y="4423"/>
                      <a:pt x="36321" y="4155"/>
                      <a:pt x="36350" y="3878"/>
                    </a:cubicBezTo>
                    <a:cubicBezTo>
                      <a:pt x="36370" y="3650"/>
                      <a:pt x="36251" y="3451"/>
                      <a:pt x="36093" y="3412"/>
                    </a:cubicBezTo>
                    <a:cubicBezTo>
                      <a:pt x="36102" y="3392"/>
                      <a:pt x="36102" y="3372"/>
                      <a:pt x="36102" y="3352"/>
                    </a:cubicBezTo>
                    <a:cubicBezTo>
                      <a:pt x="36102" y="3323"/>
                      <a:pt x="36102" y="3293"/>
                      <a:pt x="36102" y="3273"/>
                    </a:cubicBezTo>
                    <a:cubicBezTo>
                      <a:pt x="36102" y="3253"/>
                      <a:pt x="36102" y="3243"/>
                      <a:pt x="36102" y="3233"/>
                    </a:cubicBezTo>
                    <a:cubicBezTo>
                      <a:pt x="36102" y="3214"/>
                      <a:pt x="36102" y="3204"/>
                      <a:pt x="36102" y="3194"/>
                    </a:cubicBezTo>
                    <a:cubicBezTo>
                      <a:pt x="36112" y="3085"/>
                      <a:pt x="36112" y="2995"/>
                      <a:pt x="36112" y="2906"/>
                    </a:cubicBezTo>
                    <a:cubicBezTo>
                      <a:pt x="36102" y="2817"/>
                      <a:pt x="36102" y="2748"/>
                      <a:pt x="36102" y="2678"/>
                    </a:cubicBezTo>
                    <a:cubicBezTo>
                      <a:pt x="36093" y="2609"/>
                      <a:pt x="36093" y="2559"/>
                      <a:pt x="36083" y="2510"/>
                    </a:cubicBezTo>
                    <a:cubicBezTo>
                      <a:pt x="36083" y="2460"/>
                      <a:pt x="36073" y="2430"/>
                      <a:pt x="36073" y="2400"/>
                    </a:cubicBezTo>
                    <a:cubicBezTo>
                      <a:pt x="36063" y="2391"/>
                      <a:pt x="36063" y="2381"/>
                      <a:pt x="36063" y="2381"/>
                    </a:cubicBezTo>
                    <a:cubicBezTo>
                      <a:pt x="36063" y="2387"/>
                      <a:pt x="36063" y="2396"/>
                      <a:pt x="36063" y="2410"/>
                    </a:cubicBezTo>
                    <a:cubicBezTo>
                      <a:pt x="36063" y="2430"/>
                      <a:pt x="36063" y="2470"/>
                      <a:pt x="36053" y="2510"/>
                    </a:cubicBezTo>
                    <a:cubicBezTo>
                      <a:pt x="36053" y="2559"/>
                      <a:pt x="36053" y="2609"/>
                      <a:pt x="36053" y="2678"/>
                    </a:cubicBezTo>
                    <a:cubicBezTo>
                      <a:pt x="36043" y="2748"/>
                      <a:pt x="36043" y="2817"/>
                      <a:pt x="36033" y="2906"/>
                    </a:cubicBezTo>
                    <a:cubicBezTo>
                      <a:pt x="36033" y="2985"/>
                      <a:pt x="36023" y="3085"/>
                      <a:pt x="36013" y="3184"/>
                    </a:cubicBezTo>
                    <a:cubicBezTo>
                      <a:pt x="36013" y="3233"/>
                      <a:pt x="36003" y="3283"/>
                      <a:pt x="36003" y="3342"/>
                    </a:cubicBezTo>
                    <a:cubicBezTo>
                      <a:pt x="36003" y="3362"/>
                      <a:pt x="36003" y="3382"/>
                      <a:pt x="36003" y="3402"/>
                    </a:cubicBezTo>
                    <a:cubicBezTo>
                      <a:pt x="35855" y="3422"/>
                      <a:pt x="35726" y="3580"/>
                      <a:pt x="35716" y="3779"/>
                    </a:cubicBezTo>
                    <a:cubicBezTo>
                      <a:pt x="35676" y="4146"/>
                      <a:pt x="35636" y="4512"/>
                      <a:pt x="35587" y="4879"/>
                    </a:cubicBezTo>
                    <a:cubicBezTo>
                      <a:pt x="35597" y="4146"/>
                      <a:pt x="35607" y="3700"/>
                      <a:pt x="35607" y="3699"/>
                    </a:cubicBezTo>
                    <a:lnTo>
                      <a:pt x="35607" y="3699"/>
                    </a:lnTo>
                    <a:cubicBezTo>
                      <a:pt x="35508" y="4651"/>
                      <a:pt x="35428" y="5534"/>
                      <a:pt x="35369" y="6347"/>
                    </a:cubicBezTo>
                    <a:cubicBezTo>
                      <a:pt x="35299" y="6753"/>
                      <a:pt x="35230" y="7160"/>
                      <a:pt x="35141" y="7556"/>
                    </a:cubicBezTo>
                    <a:cubicBezTo>
                      <a:pt x="35131" y="7606"/>
                      <a:pt x="35131" y="7646"/>
                      <a:pt x="35131" y="7695"/>
                    </a:cubicBezTo>
                    <a:cubicBezTo>
                      <a:pt x="34942" y="6446"/>
                      <a:pt x="34645" y="5544"/>
                      <a:pt x="34397" y="4959"/>
                    </a:cubicBezTo>
                    <a:cubicBezTo>
                      <a:pt x="34466" y="4564"/>
                      <a:pt x="34555" y="4209"/>
                      <a:pt x="34663" y="3902"/>
                    </a:cubicBezTo>
                    <a:lnTo>
                      <a:pt x="34663" y="3902"/>
                    </a:lnTo>
                    <a:cubicBezTo>
                      <a:pt x="34647" y="3940"/>
                      <a:pt x="34504" y="4203"/>
                      <a:pt x="34318" y="4780"/>
                    </a:cubicBezTo>
                    <a:cubicBezTo>
                      <a:pt x="34308" y="4750"/>
                      <a:pt x="34288" y="4721"/>
                      <a:pt x="34278" y="4691"/>
                    </a:cubicBezTo>
                    <a:cubicBezTo>
                      <a:pt x="34288" y="4503"/>
                      <a:pt x="34288" y="4314"/>
                      <a:pt x="34298" y="4126"/>
                    </a:cubicBezTo>
                    <a:cubicBezTo>
                      <a:pt x="34308" y="3977"/>
                      <a:pt x="34228" y="3858"/>
                      <a:pt x="34119" y="3838"/>
                    </a:cubicBezTo>
                    <a:cubicBezTo>
                      <a:pt x="34129" y="3808"/>
                      <a:pt x="34129" y="3779"/>
                      <a:pt x="34129" y="3749"/>
                    </a:cubicBezTo>
                    <a:cubicBezTo>
                      <a:pt x="34129" y="3719"/>
                      <a:pt x="34129" y="3689"/>
                      <a:pt x="34129" y="3650"/>
                    </a:cubicBezTo>
                    <a:cubicBezTo>
                      <a:pt x="34139" y="3590"/>
                      <a:pt x="34139" y="3531"/>
                      <a:pt x="34139" y="3481"/>
                    </a:cubicBezTo>
                    <a:cubicBezTo>
                      <a:pt x="34149" y="3422"/>
                      <a:pt x="34149" y="3372"/>
                      <a:pt x="34149" y="3333"/>
                    </a:cubicBezTo>
                    <a:cubicBezTo>
                      <a:pt x="34159" y="3293"/>
                      <a:pt x="34159" y="3253"/>
                      <a:pt x="34159" y="3233"/>
                    </a:cubicBezTo>
                    <a:cubicBezTo>
                      <a:pt x="34159" y="3204"/>
                      <a:pt x="34169" y="3174"/>
                      <a:pt x="34169" y="3164"/>
                    </a:cubicBezTo>
                    <a:cubicBezTo>
                      <a:pt x="34169" y="3144"/>
                      <a:pt x="34169" y="3144"/>
                      <a:pt x="34169" y="3144"/>
                    </a:cubicBezTo>
                    <a:cubicBezTo>
                      <a:pt x="34169" y="3154"/>
                      <a:pt x="34159" y="3154"/>
                      <a:pt x="34159" y="3164"/>
                    </a:cubicBezTo>
                    <a:cubicBezTo>
                      <a:pt x="34159" y="3174"/>
                      <a:pt x="34149" y="3194"/>
                      <a:pt x="34139" y="3223"/>
                    </a:cubicBezTo>
                    <a:cubicBezTo>
                      <a:pt x="34139" y="3253"/>
                      <a:pt x="34129" y="3283"/>
                      <a:pt x="34119" y="3323"/>
                    </a:cubicBezTo>
                    <a:cubicBezTo>
                      <a:pt x="34110" y="3372"/>
                      <a:pt x="34110" y="3412"/>
                      <a:pt x="34100" y="3471"/>
                    </a:cubicBezTo>
                    <a:cubicBezTo>
                      <a:pt x="34090" y="3521"/>
                      <a:pt x="34080" y="3580"/>
                      <a:pt x="34080" y="3650"/>
                    </a:cubicBezTo>
                    <a:cubicBezTo>
                      <a:pt x="34080" y="3650"/>
                      <a:pt x="34070" y="3660"/>
                      <a:pt x="34070" y="3670"/>
                    </a:cubicBezTo>
                    <a:cubicBezTo>
                      <a:pt x="34070" y="3680"/>
                      <a:pt x="34070" y="3689"/>
                      <a:pt x="34070" y="3699"/>
                    </a:cubicBezTo>
                    <a:cubicBezTo>
                      <a:pt x="34070" y="3709"/>
                      <a:pt x="34070" y="3729"/>
                      <a:pt x="34070" y="3749"/>
                    </a:cubicBezTo>
                    <a:cubicBezTo>
                      <a:pt x="34070" y="3779"/>
                      <a:pt x="34060" y="3808"/>
                      <a:pt x="34060" y="3838"/>
                    </a:cubicBezTo>
                    <a:cubicBezTo>
                      <a:pt x="33981" y="3868"/>
                      <a:pt x="33911" y="3957"/>
                      <a:pt x="33901" y="4076"/>
                    </a:cubicBezTo>
                    <a:cubicBezTo>
                      <a:pt x="33881" y="4304"/>
                      <a:pt x="33881" y="4532"/>
                      <a:pt x="33872" y="4760"/>
                    </a:cubicBezTo>
                    <a:cubicBezTo>
                      <a:pt x="33832" y="4850"/>
                      <a:pt x="33782" y="4978"/>
                      <a:pt x="33723" y="5147"/>
                    </a:cubicBezTo>
                    <a:cubicBezTo>
                      <a:pt x="33614" y="4453"/>
                      <a:pt x="33534" y="4116"/>
                      <a:pt x="33534" y="4116"/>
                    </a:cubicBezTo>
                    <a:cubicBezTo>
                      <a:pt x="33465" y="4859"/>
                      <a:pt x="33415" y="5613"/>
                      <a:pt x="33376" y="6357"/>
                    </a:cubicBezTo>
                    <a:cubicBezTo>
                      <a:pt x="33098" y="7477"/>
                      <a:pt x="32821" y="9143"/>
                      <a:pt x="32791" y="11394"/>
                    </a:cubicBezTo>
                    <a:cubicBezTo>
                      <a:pt x="32612" y="8766"/>
                      <a:pt x="32583" y="5574"/>
                      <a:pt x="33207" y="3759"/>
                    </a:cubicBezTo>
                    <a:lnTo>
                      <a:pt x="33207" y="3759"/>
                    </a:lnTo>
                    <a:cubicBezTo>
                      <a:pt x="33191" y="3796"/>
                      <a:pt x="31948" y="5902"/>
                      <a:pt x="32027" y="12355"/>
                    </a:cubicBezTo>
                    <a:cubicBezTo>
                      <a:pt x="31819" y="10432"/>
                      <a:pt x="31769" y="7874"/>
                      <a:pt x="32444" y="5018"/>
                    </a:cubicBezTo>
                    <a:cubicBezTo>
                      <a:pt x="32682" y="4403"/>
                      <a:pt x="32900" y="3769"/>
                      <a:pt x="33088" y="3114"/>
                    </a:cubicBezTo>
                    <a:cubicBezTo>
                      <a:pt x="33138" y="2956"/>
                      <a:pt x="33078" y="2777"/>
                      <a:pt x="32969" y="2708"/>
                    </a:cubicBezTo>
                    <a:cubicBezTo>
                      <a:pt x="32969" y="2688"/>
                      <a:pt x="32979" y="2678"/>
                      <a:pt x="32979" y="2658"/>
                    </a:cubicBezTo>
                    <a:cubicBezTo>
                      <a:pt x="32989" y="2638"/>
                      <a:pt x="32989" y="2619"/>
                      <a:pt x="32999" y="2599"/>
                    </a:cubicBezTo>
                    <a:cubicBezTo>
                      <a:pt x="32999" y="2589"/>
                      <a:pt x="32999" y="2579"/>
                      <a:pt x="33009" y="2569"/>
                    </a:cubicBezTo>
                    <a:cubicBezTo>
                      <a:pt x="33009" y="2559"/>
                      <a:pt x="33009" y="2549"/>
                      <a:pt x="33009" y="2539"/>
                    </a:cubicBezTo>
                    <a:cubicBezTo>
                      <a:pt x="33029" y="2460"/>
                      <a:pt x="33039" y="2391"/>
                      <a:pt x="33058" y="2331"/>
                    </a:cubicBezTo>
                    <a:cubicBezTo>
                      <a:pt x="33068" y="2262"/>
                      <a:pt x="33068" y="2202"/>
                      <a:pt x="33078" y="2153"/>
                    </a:cubicBezTo>
                    <a:cubicBezTo>
                      <a:pt x="33088" y="2103"/>
                      <a:pt x="33088" y="2063"/>
                      <a:pt x="33088" y="2024"/>
                    </a:cubicBezTo>
                    <a:cubicBezTo>
                      <a:pt x="33098" y="1984"/>
                      <a:pt x="33098" y="1964"/>
                      <a:pt x="33098" y="1944"/>
                    </a:cubicBezTo>
                    <a:cubicBezTo>
                      <a:pt x="33098" y="1934"/>
                      <a:pt x="33098" y="1925"/>
                      <a:pt x="33098" y="1925"/>
                    </a:cubicBezTo>
                    <a:cubicBezTo>
                      <a:pt x="33098" y="1915"/>
                      <a:pt x="33098" y="1915"/>
                      <a:pt x="33098" y="1915"/>
                    </a:cubicBezTo>
                    <a:cubicBezTo>
                      <a:pt x="33098" y="1915"/>
                      <a:pt x="33098" y="1925"/>
                      <a:pt x="33088" y="1944"/>
                    </a:cubicBezTo>
                    <a:cubicBezTo>
                      <a:pt x="33088" y="1954"/>
                      <a:pt x="33078" y="1984"/>
                      <a:pt x="33068" y="2014"/>
                    </a:cubicBezTo>
                    <a:cubicBezTo>
                      <a:pt x="33068" y="2053"/>
                      <a:pt x="33058" y="2093"/>
                      <a:pt x="33039" y="2143"/>
                    </a:cubicBezTo>
                    <a:cubicBezTo>
                      <a:pt x="33029" y="2192"/>
                      <a:pt x="33019" y="2242"/>
                      <a:pt x="32999" y="2311"/>
                    </a:cubicBezTo>
                    <a:cubicBezTo>
                      <a:pt x="32979" y="2371"/>
                      <a:pt x="32959" y="2440"/>
                      <a:pt x="32939" y="2510"/>
                    </a:cubicBezTo>
                    <a:cubicBezTo>
                      <a:pt x="32939" y="2549"/>
                      <a:pt x="32920" y="2589"/>
                      <a:pt x="32910" y="2629"/>
                    </a:cubicBezTo>
                    <a:cubicBezTo>
                      <a:pt x="32910" y="2648"/>
                      <a:pt x="32900" y="2668"/>
                      <a:pt x="32900" y="2678"/>
                    </a:cubicBezTo>
                    <a:cubicBezTo>
                      <a:pt x="32888" y="2676"/>
                      <a:pt x="32876" y="2675"/>
                      <a:pt x="32864" y="2675"/>
                    </a:cubicBezTo>
                    <a:cubicBezTo>
                      <a:pt x="32759" y="2675"/>
                      <a:pt x="32668" y="2753"/>
                      <a:pt x="32632" y="2886"/>
                    </a:cubicBezTo>
                    <a:cubicBezTo>
                      <a:pt x="32354" y="3818"/>
                      <a:pt x="32027" y="4721"/>
                      <a:pt x="31651" y="5583"/>
                    </a:cubicBezTo>
                    <a:cubicBezTo>
                      <a:pt x="31591" y="5722"/>
                      <a:pt x="31611" y="5891"/>
                      <a:pt x="31700" y="5990"/>
                    </a:cubicBezTo>
                    <a:cubicBezTo>
                      <a:pt x="31660" y="6089"/>
                      <a:pt x="31621" y="6188"/>
                      <a:pt x="31571" y="6287"/>
                    </a:cubicBezTo>
                    <a:cubicBezTo>
                      <a:pt x="31462" y="6555"/>
                      <a:pt x="31353" y="6813"/>
                      <a:pt x="31234" y="7071"/>
                    </a:cubicBezTo>
                    <a:lnTo>
                      <a:pt x="31194" y="7170"/>
                    </a:lnTo>
                    <a:cubicBezTo>
                      <a:pt x="31184" y="7199"/>
                      <a:pt x="31165" y="7239"/>
                      <a:pt x="31155" y="7269"/>
                    </a:cubicBezTo>
                    <a:cubicBezTo>
                      <a:pt x="31125" y="6882"/>
                      <a:pt x="31095" y="6486"/>
                      <a:pt x="31056" y="6069"/>
                    </a:cubicBezTo>
                    <a:cubicBezTo>
                      <a:pt x="31105" y="5861"/>
                      <a:pt x="31155" y="5643"/>
                      <a:pt x="31194" y="5425"/>
                    </a:cubicBezTo>
                    <a:cubicBezTo>
                      <a:pt x="31214" y="5325"/>
                      <a:pt x="31234" y="5236"/>
                      <a:pt x="31254" y="5147"/>
                    </a:cubicBezTo>
                    <a:cubicBezTo>
                      <a:pt x="31259" y="5148"/>
                      <a:pt x="31265" y="5148"/>
                      <a:pt x="31270" y="5148"/>
                    </a:cubicBezTo>
                    <a:cubicBezTo>
                      <a:pt x="31374" y="5148"/>
                      <a:pt x="31474" y="5060"/>
                      <a:pt x="31512" y="4919"/>
                    </a:cubicBezTo>
                    <a:cubicBezTo>
                      <a:pt x="31740" y="3957"/>
                      <a:pt x="31938" y="2976"/>
                      <a:pt x="32107" y="1984"/>
                    </a:cubicBezTo>
                    <a:cubicBezTo>
                      <a:pt x="32136" y="1815"/>
                      <a:pt x="32057" y="1657"/>
                      <a:pt x="31938" y="1607"/>
                    </a:cubicBezTo>
                    <a:cubicBezTo>
                      <a:pt x="31948" y="1528"/>
                      <a:pt x="31958" y="1439"/>
                      <a:pt x="31978" y="1369"/>
                    </a:cubicBezTo>
                    <a:cubicBezTo>
                      <a:pt x="31988" y="1290"/>
                      <a:pt x="31998" y="1221"/>
                      <a:pt x="32007" y="1151"/>
                    </a:cubicBezTo>
                    <a:cubicBezTo>
                      <a:pt x="32007" y="1082"/>
                      <a:pt x="32017" y="1032"/>
                      <a:pt x="32027" y="973"/>
                    </a:cubicBezTo>
                    <a:cubicBezTo>
                      <a:pt x="32027" y="923"/>
                      <a:pt x="32027" y="883"/>
                      <a:pt x="32037" y="844"/>
                    </a:cubicBezTo>
                    <a:cubicBezTo>
                      <a:pt x="32037" y="814"/>
                      <a:pt x="32037" y="784"/>
                      <a:pt x="32037" y="764"/>
                    </a:cubicBezTo>
                    <a:cubicBezTo>
                      <a:pt x="32037" y="745"/>
                      <a:pt x="32037" y="735"/>
                      <a:pt x="32037" y="735"/>
                    </a:cubicBezTo>
                    <a:cubicBezTo>
                      <a:pt x="32037" y="735"/>
                      <a:pt x="32027" y="774"/>
                      <a:pt x="32017" y="844"/>
                    </a:cubicBezTo>
                    <a:cubicBezTo>
                      <a:pt x="32007" y="874"/>
                      <a:pt x="31998" y="923"/>
                      <a:pt x="31988" y="973"/>
                    </a:cubicBezTo>
                    <a:cubicBezTo>
                      <a:pt x="31978" y="1022"/>
                      <a:pt x="31968" y="1072"/>
                      <a:pt x="31958" y="1141"/>
                    </a:cubicBezTo>
                    <a:cubicBezTo>
                      <a:pt x="31928" y="1270"/>
                      <a:pt x="31908" y="1419"/>
                      <a:pt x="31869" y="1597"/>
                    </a:cubicBezTo>
                    <a:cubicBezTo>
                      <a:pt x="31760" y="1597"/>
                      <a:pt x="31651" y="1696"/>
                      <a:pt x="31621" y="1845"/>
                    </a:cubicBezTo>
                    <a:cubicBezTo>
                      <a:pt x="31452" y="2817"/>
                      <a:pt x="31264" y="3779"/>
                      <a:pt x="31036" y="4731"/>
                    </a:cubicBezTo>
                    <a:cubicBezTo>
                      <a:pt x="31006" y="4879"/>
                      <a:pt x="31056" y="5028"/>
                      <a:pt x="31145" y="5097"/>
                    </a:cubicBezTo>
                    <a:cubicBezTo>
                      <a:pt x="31125" y="5197"/>
                      <a:pt x="31105" y="5286"/>
                      <a:pt x="31085" y="5385"/>
                    </a:cubicBezTo>
                    <a:cubicBezTo>
                      <a:pt x="31065" y="5474"/>
                      <a:pt x="31046" y="5563"/>
                      <a:pt x="31026" y="5663"/>
                    </a:cubicBezTo>
                    <a:cubicBezTo>
                      <a:pt x="30986" y="5306"/>
                      <a:pt x="30956" y="4939"/>
                      <a:pt x="30917" y="4562"/>
                    </a:cubicBezTo>
                    <a:lnTo>
                      <a:pt x="30917" y="4562"/>
                    </a:lnTo>
                    <a:cubicBezTo>
                      <a:pt x="30917" y="4575"/>
                      <a:pt x="30926" y="5185"/>
                      <a:pt x="30917" y="6139"/>
                    </a:cubicBezTo>
                    <a:cubicBezTo>
                      <a:pt x="30907" y="6168"/>
                      <a:pt x="30897" y="6208"/>
                      <a:pt x="30887" y="6238"/>
                    </a:cubicBezTo>
                    <a:cubicBezTo>
                      <a:pt x="30828" y="6525"/>
                      <a:pt x="30758" y="6803"/>
                      <a:pt x="30699" y="7071"/>
                    </a:cubicBezTo>
                    <a:cubicBezTo>
                      <a:pt x="30669" y="7209"/>
                      <a:pt x="30639" y="7338"/>
                      <a:pt x="30609" y="7467"/>
                    </a:cubicBezTo>
                    <a:cubicBezTo>
                      <a:pt x="30580" y="7606"/>
                      <a:pt x="30550" y="7725"/>
                      <a:pt x="30520" y="7854"/>
                    </a:cubicBezTo>
                    <a:cubicBezTo>
                      <a:pt x="30510" y="7884"/>
                      <a:pt x="30510" y="7903"/>
                      <a:pt x="30500" y="7933"/>
                    </a:cubicBezTo>
                    <a:cubicBezTo>
                      <a:pt x="30471" y="6843"/>
                      <a:pt x="30411" y="5732"/>
                      <a:pt x="30302" y="4651"/>
                    </a:cubicBezTo>
                    <a:cubicBezTo>
                      <a:pt x="30302" y="4651"/>
                      <a:pt x="30302" y="4651"/>
                      <a:pt x="30302" y="4651"/>
                    </a:cubicBezTo>
                    <a:cubicBezTo>
                      <a:pt x="30300" y="4651"/>
                      <a:pt x="29954" y="6198"/>
                      <a:pt x="29658" y="9311"/>
                    </a:cubicBezTo>
                    <a:cubicBezTo>
                      <a:pt x="29400" y="5841"/>
                      <a:pt x="28636" y="4860"/>
                      <a:pt x="28636" y="4859"/>
                    </a:cubicBezTo>
                    <a:lnTo>
                      <a:pt x="28636" y="4859"/>
                    </a:lnTo>
                    <a:cubicBezTo>
                      <a:pt x="29271" y="6416"/>
                      <a:pt x="29172" y="9698"/>
                      <a:pt x="28973" y="12177"/>
                    </a:cubicBezTo>
                    <a:cubicBezTo>
                      <a:pt x="29043" y="7023"/>
                      <a:pt x="27809" y="4949"/>
                      <a:pt x="27803" y="4949"/>
                    </a:cubicBezTo>
                    <a:cubicBezTo>
                      <a:pt x="27803" y="4949"/>
                      <a:pt x="27803" y="4949"/>
                      <a:pt x="27803" y="4949"/>
                    </a:cubicBezTo>
                    <a:cubicBezTo>
                      <a:pt x="28696" y="9738"/>
                      <a:pt x="28577" y="12534"/>
                      <a:pt x="28299" y="13982"/>
                    </a:cubicBezTo>
                    <a:cubicBezTo>
                      <a:pt x="28636" y="6823"/>
                      <a:pt x="27248" y="4998"/>
                      <a:pt x="27248" y="4998"/>
                    </a:cubicBezTo>
                    <a:lnTo>
                      <a:pt x="27248" y="4998"/>
                    </a:lnTo>
                    <a:cubicBezTo>
                      <a:pt x="27982" y="6793"/>
                      <a:pt x="27734" y="10809"/>
                      <a:pt x="27486" y="13288"/>
                    </a:cubicBezTo>
                    <a:cubicBezTo>
                      <a:pt x="26891" y="9668"/>
                      <a:pt x="27010" y="5028"/>
                      <a:pt x="27010" y="5018"/>
                    </a:cubicBezTo>
                    <a:lnTo>
                      <a:pt x="27010" y="5018"/>
                    </a:lnTo>
                    <a:cubicBezTo>
                      <a:pt x="26832" y="6674"/>
                      <a:pt x="26713" y="8082"/>
                      <a:pt x="26653" y="9272"/>
                    </a:cubicBezTo>
                    <a:cubicBezTo>
                      <a:pt x="26326" y="6446"/>
                      <a:pt x="25315" y="5157"/>
                      <a:pt x="25315" y="5157"/>
                    </a:cubicBezTo>
                    <a:lnTo>
                      <a:pt x="25315" y="5157"/>
                    </a:lnTo>
                    <a:cubicBezTo>
                      <a:pt x="26247" y="8092"/>
                      <a:pt x="26108" y="11066"/>
                      <a:pt x="25820" y="13040"/>
                    </a:cubicBezTo>
                    <a:cubicBezTo>
                      <a:pt x="25592" y="8419"/>
                      <a:pt x="25106" y="5940"/>
                      <a:pt x="24977" y="5325"/>
                    </a:cubicBezTo>
                    <a:cubicBezTo>
                      <a:pt x="24968" y="5276"/>
                      <a:pt x="24968" y="5226"/>
                      <a:pt x="24958" y="5177"/>
                    </a:cubicBezTo>
                    <a:cubicBezTo>
                      <a:pt x="24958" y="5177"/>
                      <a:pt x="24958" y="5187"/>
                      <a:pt x="24948" y="5216"/>
                    </a:cubicBezTo>
                    <a:cubicBezTo>
                      <a:pt x="24948" y="5187"/>
                      <a:pt x="24938" y="5177"/>
                      <a:pt x="24938" y="5177"/>
                    </a:cubicBezTo>
                    <a:cubicBezTo>
                      <a:pt x="24938" y="5226"/>
                      <a:pt x="24928" y="5276"/>
                      <a:pt x="24928" y="5335"/>
                    </a:cubicBezTo>
                    <a:cubicBezTo>
                      <a:pt x="24789" y="5960"/>
                      <a:pt x="24303" y="8488"/>
                      <a:pt x="24055" y="13059"/>
                    </a:cubicBezTo>
                    <a:cubicBezTo>
                      <a:pt x="23778" y="11106"/>
                      <a:pt x="23649" y="8231"/>
                      <a:pt x="24581" y="5197"/>
                    </a:cubicBezTo>
                    <a:lnTo>
                      <a:pt x="24581" y="5197"/>
                    </a:lnTo>
                    <a:cubicBezTo>
                      <a:pt x="24581" y="5197"/>
                      <a:pt x="23569" y="6605"/>
                      <a:pt x="23232" y="9391"/>
                    </a:cubicBezTo>
                    <a:cubicBezTo>
                      <a:pt x="23173" y="8231"/>
                      <a:pt x="23064" y="6862"/>
                      <a:pt x="22885" y="5266"/>
                    </a:cubicBezTo>
                    <a:lnTo>
                      <a:pt x="22885" y="5266"/>
                    </a:lnTo>
                    <a:cubicBezTo>
                      <a:pt x="22885" y="5266"/>
                      <a:pt x="22994" y="9807"/>
                      <a:pt x="22390" y="13357"/>
                    </a:cubicBezTo>
                    <a:cubicBezTo>
                      <a:pt x="22142" y="10938"/>
                      <a:pt x="21914" y="7101"/>
                      <a:pt x="22657" y="5266"/>
                    </a:cubicBezTo>
                    <a:lnTo>
                      <a:pt x="22657" y="5266"/>
                    </a:lnTo>
                    <a:cubicBezTo>
                      <a:pt x="22639" y="5300"/>
                      <a:pt x="21251" y="7223"/>
                      <a:pt x="21577" y="14031"/>
                    </a:cubicBezTo>
                    <a:lnTo>
                      <a:pt x="21577" y="14031"/>
                    </a:lnTo>
                    <a:cubicBezTo>
                      <a:pt x="21299" y="12633"/>
                      <a:pt x="21180" y="10006"/>
                      <a:pt x="22092" y="5286"/>
                    </a:cubicBezTo>
                    <a:lnTo>
                      <a:pt x="22092" y="5286"/>
                    </a:lnTo>
                    <a:cubicBezTo>
                      <a:pt x="22092" y="5286"/>
                      <a:pt x="20843" y="7408"/>
                      <a:pt x="20902" y="12326"/>
                    </a:cubicBezTo>
                    <a:cubicBezTo>
                      <a:pt x="20704" y="9956"/>
                      <a:pt x="20615" y="6854"/>
                      <a:pt x="21259" y="5287"/>
                    </a:cubicBezTo>
                    <a:lnTo>
                      <a:pt x="21259" y="5287"/>
                    </a:lnTo>
                    <a:cubicBezTo>
                      <a:pt x="21241" y="5321"/>
                      <a:pt x="20493" y="6357"/>
                      <a:pt x="20228" y="9629"/>
                    </a:cubicBezTo>
                    <a:cubicBezTo>
                      <a:pt x="19931" y="6684"/>
                      <a:pt x="19584" y="5276"/>
                      <a:pt x="19584" y="5276"/>
                    </a:cubicBezTo>
                    <a:cubicBezTo>
                      <a:pt x="19286" y="8102"/>
                      <a:pt x="19336" y="11126"/>
                      <a:pt x="19435" y="13129"/>
                    </a:cubicBezTo>
                    <a:cubicBezTo>
                      <a:pt x="18880" y="9619"/>
                      <a:pt x="18979" y="5257"/>
                      <a:pt x="18979" y="5256"/>
                    </a:cubicBezTo>
                    <a:lnTo>
                      <a:pt x="18979" y="5256"/>
                    </a:lnTo>
                    <a:cubicBezTo>
                      <a:pt x="18790" y="6922"/>
                      <a:pt x="18681" y="8340"/>
                      <a:pt x="18622" y="9540"/>
                    </a:cubicBezTo>
                    <a:cubicBezTo>
                      <a:pt x="18334" y="6912"/>
                      <a:pt x="17442" y="5464"/>
                      <a:pt x="17283" y="5226"/>
                    </a:cubicBezTo>
                    <a:cubicBezTo>
                      <a:pt x="17283" y="5207"/>
                      <a:pt x="17283" y="5197"/>
                      <a:pt x="17283" y="5187"/>
                    </a:cubicBezTo>
                    <a:cubicBezTo>
                      <a:pt x="17283" y="5187"/>
                      <a:pt x="17283" y="5197"/>
                      <a:pt x="17273" y="5207"/>
                    </a:cubicBezTo>
                    <a:cubicBezTo>
                      <a:pt x="17263" y="5197"/>
                      <a:pt x="17254" y="5187"/>
                      <a:pt x="17253" y="5187"/>
                    </a:cubicBezTo>
                    <a:lnTo>
                      <a:pt x="17253" y="5187"/>
                    </a:lnTo>
                    <a:cubicBezTo>
                      <a:pt x="17263" y="5197"/>
                      <a:pt x="17263" y="5216"/>
                      <a:pt x="17273" y="5226"/>
                    </a:cubicBezTo>
                    <a:cubicBezTo>
                      <a:pt x="17253" y="5316"/>
                      <a:pt x="17204" y="5524"/>
                      <a:pt x="17144" y="5871"/>
                    </a:cubicBezTo>
                    <a:cubicBezTo>
                      <a:pt x="17055" y="5583"/>
                      <a:pt x="16966" y="5365"/>
                      <a:pt x="16896" y="5197"/>
                    </a:cubicBezTo>
                    <a:cubicBezTo>
                      <a:pt x="16896" y="5187"/>
                      <a:pt x="16896" y="5167"/>
                      <a:pt x="16906" y="5157"/>
                    </a:cubicBezTo>
                    <a:lnTo>
                      <a:pt x="16906" y="5157"/>
                    </a:lnTo>
                    <a:cubicBezTo>
                      <a:pt x="16906" y="5157"/>
                      <a:pt x="16896" y="5167"/>
                      <a:pt x="16887" y="5177"/>
                    </a:cubicBezTo>
                    <a:cubicBezTo>
                      <a:pt x="16758" y="4889"/>
                      <a:pt x="16678" y="4760"/>
                      <a:pt x="16678" y="4760"/>
                    </a:cubicBezTo>
                    <a:lnTo>
                      <a:pt x="16678" y="4760"/>
                    </a:lnTo>
                    <a:cubicBezTo>
                      <a:pt x="16738" y="4909"/>
                      <a:pt x="16787" y="5078"/>
                      <a:pt x="16837" y="5256"/>
                    </a:cubicBezTo>
                    <a:cubicBezTo>
                      <a:pt x="16728" y="5415"/>
                      <a:pt x="16510" y="5792"/>
                      <a:pt x="16272" y="6377"/>
                    </a:cubicBezTo>
                    <a:cubicBezTo>
                      <a:pt x="16093" y="5871"/>
                      <a:pt x="15955" y="5623"/>
                      <a:pt x="15955" y="5623"/>
                    </a:cubicBezTo>
                    <a:lnTo>
                      <a:pt x="15955" y="5623"/>
                    </a:lnTo>
                    <a:cubicBezTo>
                      <a:pt x="16024" y="6000"/>
                      <a:pt x="16083" y="6357"/>
                      <a:pt x="16143" y="6704"/>
                    </a:cubicBezTo>
                    <a:cubicBezTo>
                      <a:pt x="16083" y="6882"/>
                      <a:pt x="16024" y="7081"/>
                      <a:pt x="15955" y="7299"/>
                    </a:cubicBezTo>
                    <a:cubicBezTo>
                      <a:pt x="15635" y="5680"/>
                      <a:pt x="15239" y="5075"/>
                      <a:pt x="15221" y="5039"/>
                    </a:cubicBezTo>
                    <a:lnTo>
                      <a:pt x="15221" y="5039"/>
                    </a:lnTo>
                    <a:cubicBezTo>
                      <a:pt x="15538" y="5852"/>
                      <a:pt x="15677" y="7032"/>
                      <a:pt x="15717" y="8310"/>
                    </a:cubicBezTo>
                    <a:cubicBezTo>
                      <a:pt x="15657" y="8617"/>
                      <a:pt x="15607" y="8935"/>
                      <a:pt x="15568" y="9282"/>
                    </a:cubicBezTo>
                    <a:cubicBezTo>
                      <a:pt x="15508" y="8092"/>
                      <a:pt x="15389" y="6684"/>
                      <a:pt x="15211" y="5038"/>
                    </a:cubicBezTo>
                    <a:lnTo>
                      <a:pt x="15211" y="5038"/>
                    </a:lnTo>
                    <a:cubicBezTo>
                      <a:pt x="15211" y="5038"/>
                      <a:pt x="15330" y="9669"/>
                      <a:pt x="14735" y="13297"/>
                    </a:cubicBezTo>
                    <a:cubicBezTo>
                      <a:pt x="14487" y="10809"/>
                      <a:pt x="14239" y="6803"/>
                      <a:pt x="14973" y="5018"/>
                    </a:cubicBezTo>
                    <a:cubicBezTo>
                      <a:pt x="14973" y="5018"/>
                      <a:pt x="14973" y="5018"/>
                      <a:pt x="14973" y="5018"/>
                    </a:cubicBezTo>
                    <a:cubicBezTo>
                      <a:pt x="14965" y="5018"/>
                      <a:pt x="13586" y="6852"/>
                      <a:pt x="13922" y="13982"/>
                    </a:cubicBezTo>
                    <a:cubicBezTo>
                      <a:pt x="13644" y="12534"/>
                      <a:pt x="13525" y="9748"/>
                      <a:pt x="14418" y="4959"/>
                    </a:cubicBezTo>
                    <a:lnTo>
                      <a:pt x="14418" y="4959"/>
                    </a:lnTo>
                    <a:cubicBezTo>
                      <a:pt x="14418" y="4959"/>
                      <a:pt x="13178" y="7021"/>
                      <a:pt x="13248" y="12187"/>
                    </a:cubicBezTo>
                    <a:cubicBezTo>
                      <a:pt x="13049" y="9708"/>
                      <a:pt x="12940" y="6436"/>
                      <a:pt x="13585" y="4869"/>
                    </a:cubicBezTo>
                    <a:lnTo>
                      <a:pt x="13585" y="4869"/>
                    </a:lnTo>
                    <a:cubicBezTo>
                      <a:pt x="13585" y="4869"/>
                      <a:pt x="12821" y="5851"/>
                      <a:pt x="12563" y="9321"/>
                    </a:cubicBezTo>
                    <a:cubicBezTo>
                      <a:pt x="12266" y="6208"/>
                      <a:pt x="11919" y="4661"/>
                      <a:pt x="11919" y="4661"/>
                    </a:cubicBezTo>
                    <a:cubicBezTo>
                      <a:pt x="11622" y="7636"/>
                      <a:pt x="11681" y="10858"/>
                      <a:pt x="11780" y="12990"/>
                    </a:cubicBezTo>
                    <a:cubicBezTo>
                      <a:pt x="11216" y="9242"/>
                      <a:pt x="11304" y="4596"/>
                      <a:pt x="11304" y="4582"/>
                    </a:cubicBezTo>
                    <a:lnTo>
                      <a:pt x="11304" y="4582"/>
                    </a:lnTo>
                    <a:cubicBezTo>
                      <a:pt x="11126" y="6337"/>
                      <a:pt x="11017" y="7844"/>
                      <a:pt x="10967" y="9123"/>
                    </a:cubicBezTo>
                    <a:cubicBezTo>
                      <a:pt x="10641" y="6025"/>
                      <a:pt x="9599" y="4330"/>
                      <a:pt x="9589" y="4304"/>
                    </a:cubicBezTo>
                    <a:lnTo>
                      <a:pt x="9589" y="4304"/>
                    </a:lnTo>
                    <a:cubicBezTo>
                      <a:pt x="10461" y="7438"/>
                      <a:pt x="10422" y="10283"/>
                      <a:pt x="10194" y="12365"/>
                    </a:cubicBezTo>
                    <a:cubicBezTo>
                      <a:pt x="10272" y="5965"/>
                      <a:pt x="9037" y="3853"/>
                      <a:pt x="9005" y="3781"/>
                    </a:cubicBezTo>
                    <a:lnTo>
                      <a:pt x="9005" y="3781"/>
                    </a:lnTo>
                    <a:cubicBezTo>
                      <a:pt x="9638" y="5595"/>
                      <a:pt x="9599" y="8777"/>
                      <a:pt x="9430" y="11404"/>
                    </a:cubicBezTo>
                    <a:cubicBezTo>
                      <a:pt x="9381" y="8151"/>
                      <a:pt x="8825" y="6109"/>
                      <a:pt x="8508" y="5207"/>
                    </a:cubicBezTo>
                    <a:cubicBezTo>
                      <a:pt x="8578" y="4810"/>
                      <a:pt x="8667" y="4453"/>
                      <a:pt x="8776" y="4165"/>
                    </a:cubicBezTo>
                    <a:cubicBezTo>
                      <a:pt x="8776" y="4165"/>
                      <a:pt x="8776" y="4165"/>
                      <a:pt x="8776" y="4165"/>
                    </a:cubicBezTo>
                    <a:cubicBezTo>
                      <a:pt x="8769" y="4165"/>
                      <a:pt x="8613" y="4386"/>
                      <a:pt x="8419" y="4959"/>
                    </a:cubicBezTo>
                    <a:cubicBezTo>
                      <a:pt x="8340" y="4760"/>
                      <a:pt x="8290" y="4651"/>
                      <a:pt x="8290" y="4651"/>
                    </a:cubicBezTo>
                    <a:lnTo>
                      <a:pt x="8290" y="4651"/>
                    </a:lnTo>
                    <a:cubicBezTo>
                      <a:pt x="8320" y="4810"/>
                      <a:pt x="8349" y="4969"/>
                      <a:pt x="8369" y="5117"/>
                    </a:cubicBezTo>
                    <a:cubicBezTo>
                      <a:pt x="8320" y="5276"/>
                      <a:pt x="8270" y="5464"/>
                      <a:pt x="8221" y="5673"/>
                    </a:cubicBezTo>
                    <a:cubicBezTo>
                      <a:pt x="8240" y="4681"/>
                      <a:pt x="8230" y="3680"/>
                      <a:pt x="8171" y="2688"/>
                    </a:cubicBezTo>
                    <a:cubicBezTo>
                      <a:pt x="8161" y="2460"/>
                      <a:pt x="8012" y="2291"/>
                      <a:pt x="7844" y="2291"/>
                    </a:cubicBezTo>
                    <a:cubicBezTo>
                      <a:pt x="7844" y="2272"/>
                      <a:pt x="7844" y="2252"/>
                      <a:pt x="7844" y="2222"/>
                    </a:cubicBezTo>
                    <a:cubicBezTo>
                      <a:pt x="7844" y="2202"/>
                      <a:pt x="7834" y="2172"/>
                      <a:pt x="7834" y="2143"/>
                    </a:cubicBezTo>
                    <a:cubicBezTo>
                      <a:pt x="7834" y="2133"/>
                      <a:pt x="7834" y="2113"/>
                      <a:pt x="7834" y="2103"/>
                    </a:cubicBezTo>
                    <a:cubicBezTo>
                      <a:pt x="7824" y="2093"/>
                      <a:pt x="7824" y="2073"/>
                      <a:pt x="7824" y="2063"/>
                    </a:cubicBezTo>
                    <a:cubicBezTo>
                      <a:pt x="7814" y="1954"/>
                      <a:pt x="7794" y="1865"/>
                      <a:pt x="7784" y="1776"/>
                    </a:cubicBezTo>
                    <a:cubicBezTo>
                      <a:pt x="7764" y="1696"/>
                      <a:pt x="7755" y="1617"/>
                      <a:pt x="7735" y="1548"/>
                    </a:cubicBezTo>
                    <a:cubicBezTo>
                      <a:pt x="7725" y="1488"/>
                      <a:pt x="7705" y="1429"/>
                      <a:pt x="7695" y="1389"/>
                    </a:cubicBezTo>
                    <a:cubicBezTo>
                      <a:pt x="7685" y="1340"/>
                      <a:pt x="7675" y="1310"/>
                      <a:pt x="7665" y="1280"/>
                    </a:cubicBezTo>
                    <a:cubicBezTo>
                      <a:pt x="7665" y="1270"/>
                      <a:pt x="7655" y="1270"/>
                      <a:pt x="7655" y="1260"/>
                    </a:cubicBezTo>
                    <a:cubicBezTo>
                      <a:pt x="7655" y="1266"/>
                      <a:pt x="7655" y="1276"/>
                      <a:pt x="7655" y="1290"/>
                    </a:cubicBezTo>
                    <a:cubicBezTo>
                      <a:pt x="7665" y="1310"/>
                      <a:pt x="7665" y="1349"/>
                      <a:pt x="7675" y="1389"/>
                    </a:cubicBezTo>
                    <a:cubicBezTo>
                      <a:pt x="7675" y="1439"/>
                      <a:pt x="7685" y="1498"/>
                      <a:pt x="7685" y="1568"/>
                    </a:cubicBezTo>
                    <a:cubicBezTo>
                      <a:pt x="7695" y="1627"/>
                      <a:pt x="7705" y="1706"/>
                      <a:pt x="7705" y="1796"/>
                    </a:cubicBezTo>
                    <a:cubicBezTo>
                      <a:pt x="7715" y="1885"/>
                      <a:pt x="7725" y="1974"/>
                      <a:pt x="7735" y="2083"/>
                    </a:cubicBezTo>
                    <a:cubicBezTo>
                      <a:pt x="7735" y="2133"/>
                      <a:pt x="7745" y="2182"/>
                      <a:pt x="7745" y="2242"/>
                    </a:cubicBezTo>
                    <a:cubicBezTo>
                      <a:pt x="7745" y="2262"/>
                      <a:pt x="7745" y="2281"/>
                      <a:pt x="7755" y="2311"/>
                    </a:cubicBezTo>
                    <a:cubicBezTo>
                      <a:pt x="7606" y="2361"/>
                      <a:pt x="7507" y="2549"/>
                      <a:pt x="7517" y="2757"/>
                    </a:cubicBezTo>
                    <a:cubicBezTo>
                      <a:pt x="7536" y="3144"/>
                      <a:pt x="7556" y="3541"/>
                      <a:pt x="7566" y="3937"/>
                    </a:cubicBezTo>
                    <a:cubicBezTo>
                      <a:pt x="7557" y="3928"/>
                      <a:pt x="7556" y="3927"/>
                      <a:pt x="7556" y="3927"/>
                    </a:cubicBezTo>
                    <a:lnTo>
                      <a:pt x="7556" y="3927"/>
                    </a:lnTo>
                    <a:cubicBezTo>
                      <a:pt x="7556" y="3928"/>
                      <a:pt x="7566" y="3937"/>
                      <a:pt x="7566" y="3947"/>
                    </a:cubicBezTo>
                    <a:cubicBezTo>
                      <a:pt x="7576" y="4631"/>
                      <a:pt x="7576" y="5316"/>
                      <a:pt x="7546" y="6000"/>
                    </a:cubicBezTo>
                    <a:cubicBezTo>
                      <a:pt x="7269" y="7051"/>
                      <a:pt x="6971" y="8736"/>
                      <a:pt x="6951" y="11225"/>
                    </a:cubicBezTo>
                    <a:cubicBezTo>
                      <a:pt x="6763" y="8479"/>
                      <a:pt x="6704" y="5048"/>
                      <a:pt x="7328" y="3442"/>
                    </a:cubicBezTo>
                    <a:cubicBezTo>
                      <a:pt x="7328" y="3442"/>
                      <a:pt x="7328" y="3442"/>
                      <a:pt x="7328" y="3442"/>
                    </a:cubicBezTo>
                    <a:cubicBezTo>
                      <a:pt x="7321" y="3442"/>
                      <a:pt x="6079" y="5138"/>
                      <a:pt x="6198" y="12147"/>
                    </a:cubicBezTo>
                    <a:cubicBezTo>
                      <a:pt x="5960" y="9916"/>
                      <a:pt x="5900" y="6724"/>
                      <a:pt x="6743" y="3759"/>
                    </a:cubicBezTo>
                    <a:cubicBezTo>
                      <a:pt x="6743" y="3759"/>
                      <a:pt x="6743" y="3759"/>
                      <a:pt x="6743" y="3759"/>
                    </a:cubicBezTo>
                    <a:cubicBezTo>
                      <a:pt x="6736" y="3759"/>
                      <a:pt x="6077" y="4653"/>
                      <a:pt x="5662" y="6743"/>
                    </a:cubicBezTo>
                    <a:cubicBezTo>
                      <a:pt x="5662" y="6743"/>
                      <a:pt x="5662" y="6733"/>
                      <a:pt x="5662" y="6733"/>
                    </a:cubicBezTo>
                    <a:cubicBezTo>
                      <a:pt x="5652" y="6664"/>
                      <a:pt x="5643" y="6595"/>
                      <a:pt x="5643" y="6515"/>
                    </a:cubicBezTo>
                    <a:cubicBezTo>
                      <a:pt x="5633" y="6486"/>
                      <a:pt x="5633" y="6446"/>
                      <a:pt x="5633" y="6406"/>
                    </a:cubicBezTo>
                    <a:cubicBezTo>
                      <a:pt x="5623" y="6377"/>
                      <a:pt x="5623" y="6337"/>
                      <a:pt x="5623" y="6297"/>
                    </a:cubicBezTo>
                    <a:cubicBezTo>
                      <a:pt x="5593" y="6000"/>
                      <a:pt x="5573" y="5702"/>
                      <a:pt x="5553" y="5405"/>
                    </a:cubicBezTo>
                    <a:cubicBezTo>
                      <a:pt x="5543" y="5246"/>
                      <a:pt x="5534" y="5088"/>
                      <a:pt x="5524" y="4929"/>
                    </a:cubicBezTo>
                    <a:cubicBezTo>
                      <a:pt x="5623" y="4879"/>
                      <a:pt x="5692" y="4760"/>
                      <a:pt x="5692" y="4612"/>
                    </a:cubicBezTo>
                    <a:cubicBezTo>
                      <a:pt x="5662" y="3620"/>
                      <a:pt x="5662" y="2629"/>
                      <a:pt x="5692" y="1627"/>
                    </a:cubicBezTo>
                    <a:cubicBezTo>
                      <a:pt x="5692" y="1468"/>
                      <a:pt x="5603" y="1330"/>
                      <a:pt x="5484" y="1300"/>
                    </a:cubicBezTo>
                    <a:cubicBezTo>
                      <a:pt x="5484" y="1280"/>
                      <a:pt x="5484" y="1250"/>
                      <a:pt x="5494" y="1230"/>
                    </a:cubicBezTo>
                    <a:cubicBezTo>
                      <a:pt x="5494" y="1151"/>
                      <a:pt x="5504" y="1082"/>
                      <a:pt x="5504" y="1012"/>
                    </a:cubicBezTo>
                    <a:cubicBezTo>
                      <a:pt x="5514" y="953"/>
                      <a:pt x="5514" y="893"/>
                      <a:pt x="5524" y="844"/>
                    </a:cubicBezTo>
                    <a:cubicBezTo>
                      <a:pt x="5524" y="794"/>
                      <a:pt x="5534" y="745"/>
                      <a:pt x="5534" y="715"/>
                    </a:cubicBezTo>
                    <a:cubicBezTo>
                      <a:pt x="5534" y="675"/>
                      <a:pt x="5543" y="655"/>
                      <a:pt x="5543" y="636"/>
                    </a:cubicBezTo>
                    <a:cubicBezTo>
                      <a:pt x="5543" y="616"/>
                      <a:pt x="5543" y="606"/>
                      <a:pt x="5543" y="606"/>
                    </a:cubicBezTo>
                    <a:cubicBezTo>
                      <a:pt x="5543" y="616"/>
                      <a:pt x="5543" y="626"/>
                      <a:pt x="5534" y="626"/>
                    </a:cubicBezTo>
                    <a:cubicBezTo>
                      <a:pt x="5534" y="645"/>
                      <a:pt x="5524" y="675"/>
                      <a:pt x="5514" y="705"/>
                    </a:cubicBezTo>
                    <a:cubicBezTo>
                      <a:pt x="5504" y="735"/>
                      <a:pt x="5494" y="784"/>
                      <a:pt x="5484" y="834"/>
                    </a:cubicBezTo>
                    <a:cubicBezTo>
                      <a:pt x="5474" y="883"/>
                      <a:pt x="5464" y="933"/>
                      <a:pt x="5444" y="1002"/>
                    </a:cubicBezTo>
                    <a:cubicBezTo>
                      <a:pt x="5444" y="1072"/>
                      <a:pt x="5424" y="1141"/>
                      <a:pt x="5415" y="1221"/>
                    </a:cubicBezTo>
                    <a:cubicBezTo>
                      <a:pt x="5415" y="1240"/>
                      <a:pt x="5415" y="1260"/>
                      <a:pt x="5415" y="1280"/>
                    </a:cubicBezTo>
                    <a:cubicBezTo>
                      <a:pt x="5415" y="1290"/>
                      <a:pt x="5415" y="1290"/>
                      <a:pt x="5415" y="1300"/>
                    </a:cubicBezTo>
                    <a:cubicBezTo>
                      <a:pt x="5296" y="1320"/>
                      <a:pt x="5196" y="1449"/>
                      <a:pt x="5196" y="1607"/>
                    </a:cubicBezTo>
                    <a:cubicBezTo>
                      <a:pt x="5167" y="2619"/>
                      <a:pt x="5167" y="3630"/>
                      <a:pt x="5196" y="4641"/>
                    </a:cubicBezTo>
                    <a:cubicBezTo>
                      <a:pt x="5196" y="4790"/>
                      <a:pt x="5276" y="4909"/>
                      <a:pt x="5385" y="4939"/>
                    </a:cubicBezTo>
                    <a:cubicBezTo>
                      <a:pt x="5395" y="5097"/>
                      <a:pt x="5395" y="5256"/>
                      <a:pt x="5405" y="5415"/>
                    </a:cubicBezTo>
                    <a:cubicBezTo>
                      <a:pt x="5424" y="5722"/>
                      <a:pt x="5444" y="6020"/>
                      <a:pt x="5464" y="6317"/>
                    </a:cubicBezTo>
                    <a:lnTo>
                      <a:pt x="5474" y="6426"/>
                    </a:lnTo>
                    <a:cubicBezTo>
                      <a:pt x="5474" y="6466"/>
                      <a:pt x="5474" y="6505"/>
                      <a:pt x="5474" y="6535"/>
                    </a:cubicBezTo>
                    <a:cubicBezTo>
                      <a:pt x="5484" y="6614"/>
                      <a:pt x="5494" y="6684"/>
                      <a:pt x="5494" y="6763"/>
                    </a:cubicBezTo>
                    <a:cubicBezTo>
                      <a:pt x="5504" y="6902"/>
                      <a:pt x="5514" y="7051"/>
                      <a:pt x="5534" y="7190"/>
                    </a:cubicBezTo>
                    <a:cubicBezTo>
                      <a:pt x="5534" y="7249"/>
                      <a:pt x="5543" y="7318"/>
                      <a:pt x="5543" y="7378"/>
                    </a:cubicBezTo>
                    <a:cubicBezTo>
                      <a:pt x="5494" y="7725"/>
                      <a:pt x="5444" y="8092"/>
                      <a:pt x="5405" y="8498"/>
                    </a:cubicBezTo>
                    <a:cubicBezTo>
                      <a:pt x="5345" y="7081"/>
                      <a:pt x="5236" y="5395"/>
                      <a:pt x="5038" y="3362"/>
                    </a:cubicBezTo>
                    <a:lnTo>
                      <a:pt x="5038" y="3362"/>
                    </a:lnTo>
                    <a:cubicBezTo>
                      <a:pt x="5038" y="3382"/>
                      <a:pt x="5157" y="8508"/>
                      <a:pt x="4611" y="12673"/>
                    </a:cubicBezTo>
                    <a:cubicBezTo>
                      <a:pt x="4701" y="10263"/>
                      <a:pt x="4740" y="6694"/>
                      <a:pt x="4433" y="3214"/>
                    </a:cubicBezTo>
                    <a:cubicBezTo>
                      <a:pt x="4433" y="3214"/>
                      <a:pt x="4383" y="3451"/>
                      <a:pt x="4304" y="3927"/>
                    </a:cubicBezTo>
                    <a:cubicBezTo>
                      <a:pt x="4304" y="3432"/>
                      <a:pt x="4294" y="2936"/>
                      <a:pt x="4264" y="2430"/>
                    </a:cubicBezTo>
                    <a:cubicBezTo>
                      <a:pt x="4245" y="2262"/>
                      <a:pt x="4145" y="2133"/>
                      <a:pt x="4016" y="2133"/>
                    </a:cubicBezTo>
                    <a:cubicBezTo>
                      <a:pt x="4016" y="2123"/>
                      <a:pt x="4016" y="2103"/>
                      <a:pt x="4007" y="2083"/>
                    </a:cubicBezTo>
                    <a:cubicBezTo>
                      <a:pt x="4007" y="2063"/>
                      <a:pt x="4007" y="2044"/>
                      <a:pt x="4007" y="2024"/>
                    </a:cubicBezTo>
                    <a:cubicBezTo>
                      <a:pt x="4007" y="2014"/>
                      <a:pt x="4007" y="2004"/>
                      <a:pt x="4007" y="1994"/>
                    </a:cubicBezTo>
                    <a:cubicBezTo>
                      <a:pt x="3997" y="1984"/>
                      <a:pt x="3997" y="1974"/>
                      <a:pt x="3997" y="1964"/>
                    </a:cubicBezTo>
                    <a:cubicBezTo>
                      <a:pt x="3987" y="1885"/>
                      <a:pt x="3977" y="1806"/>
                      <a:pt x="3967" y="1746"/>
                    </a:cubicBezTo>
                    <a:cubicBezTo>
                      <a:pt x="3957" y="1677"/>
                      <a:pt x="3947" y="1617"/>
                      <a:pt x="3937" y="1568"/>
                    </a:cubicBezTo>
                    <a:cubicBezTo>
                      <a:pt x="3927" y="1518"/>
                      <a:pt x="3907" y="1478"/>
                      <a:pt x="3897" y="1449"/>
                    </a:cubicBezTo>
                    <a:cubicBezTo>
                      <a:pt x="3897" y="1409"/>
                      <a:pt x="3888" y="1389"/>
                      <a:pt x="3878" y="1369"/>
                    </a:cubicBezTo>
                    <a:cubicBezTo>
                      <a:pt x="3878" y="1359"/>
                      <a:pt x="3878" y="1359"/>
                      <a:pt x="3868" y="1349"/>
                    </a:cubicBezTo>
                    <a:cubicBezTo>
                      <a:pt x="3868" y="1349"/>
                      <a:pt x="3868" y="1359"/>
                      <a:pt x="3868" y="1369"/>
                    </a:cubicBezTo>
                    <a:cubicBezTo>
                      <a:pt x="3878" y="1389"/>
                      <a:pt x="3878" y="1419"/>
                      <a:pt x="3878" y="1449"/>
                    </a:cubicBezTo>
                    <a:cubicBezTo>
                      <a:pt x="3888" y="1488"/>
                      <a:pt x="3888" y="1528"/>
                      <a:pt x="3897" y="1578"/>
                    </a:cubicBezTo>
                    <a:cubicBezTo>
                      <a:pt x="3897" y="1637"/>
                      <a:pt x="3907" y="1687"/>
                      <a:pt x="3907" y="1756"/>
                    </a:cubicBezTo>
                    <a:cubicBezTo>
                      <a:pt x="3917" y="1825"/>
                      <a:pt x="3917" y="1895"/>
                      <a:pt x="3927" y="1974"/>
                    </a:cubicBezTo>
                    <a:cubicBezTo>
                      <a:pt x="3927" y="2014"/>
                      <a:pt x="3937" y="2053"/>
                      <a:pt x="3937" y="2093"/>
                    </a:cubicBezTo>
                    <a:cubicBezTo>
                      <a:pt x="3937" y="2113"/>
                      <a:pt x="3937" y="2133"/>
                      <a:pt x="3937" y="2153"/>
                    </a:cubicBezTo>
                    <a:cubicBezTo>
                      <a:pt x="3828" y="2192"/>
                      <a:pt x="3759" y="2331"/>
                      <a:pt x="3769" y="2480"/>
                    </a:cubicBezTo>
                    <a:cubicBezTo>
                      <a:pt x="3828" y="3481"/>
                      <a:pt x="3828" y="4473"/>
                      <a:pt x="3769" y="5464"/>
                    </a:cubicBezTo>
                    <a:cubicBezTo>
                      <a:pt x="3759" y="5623"/>
                      <a:pt x="3838" y="5762"/>
                      <a:pt x="3947" y="5801"/>
                    </a:cubicBezTo>
                    <a:cubicBezTo>
                      <a:pt x="3937" y="5920"/>
                      <a:pt x="3937" y="6029"/>
                      <a:pt x="3927" y="6148"/>
                    </a:cubicBezTo>
                    <a:cubicBezTo>
                      <a:pt x="3917" y="6446"/>
                      <a:pt x="3897" y="6753"/>
                      <a:pt x="3878" y="7041"/>
                    </a:cubicBezTo>
                    <a:cubicBezTo>
                      <a:pt x="3878" y="7081"/>
                      <a:pt x="3878" y="7120"/>
                      <a:pt x="3878" y="7160"/>
                    </a:cubicBezTo>
                    <a:cubicBezTo>
                      <a:pt x="3878" y="7190"/>
                      <a:pt x="3868" y="7229"/>
                      <a:pt x="3868" y="7269"/>
                    </a:cubicBezTo>
                    <a:cubicBezTo>
                      <a:pt x="3868" y="7338"/>
                      <a:pt x="3858" y="7408"/>
                      <a:pt x="3858" y="7487"/>
                    </a:cubicBezTo>
                    <a:cubicBezTo>
                      <a:pt x="3848" y="7626"/>
                      <a:pt x="3838" y="7775"/>
                      <a:pt x="3828" y="7913"/>
                    </a:cubicBezTo>
                    <a:cubicBezTo>
                      <a:pt x="3818" y="8022"/>
                      <a:pt x="3808" y="8132"/>
                      <a:pt x="3798" y="8241"/>
                    </a:cubicBezTo>
                    <a:cubicBezTo>
                      <a:pt x="3650" y="6129"/>
                      <a:pt x="3372" y="4721"/>
                      <a:pt x="3144" y="3868"/>
                    </a:cubicBezTo>
                    <a:cubicBezTo>
                      <a:pt x="3253" y="3174"/>
                      <a:pt x="3352" y="2470"/>
                      <a:pt x="3412" y="1766"/>
                    </a:cubicBezTo>
                    <a:cubicBezTo>
                      <a:pt x="3431" y="1568"/>
                      <a:pt x="3332" y="1399"/>
                      <a:pt x="3193" y="1359"/>
                    </a:cubicBezTo>
                    <a:cubicBezTo>
                      <a:pt x="3193" y="1340"/>
                      <a:pt x="3193" y="1320"/>
                      <a:pt x="3193" y="1300"/>
                    </a:cubicBezTo>
                    <a:cubicBezTo>
                      <a:pt x="3193" y="1280"/>
                      <a:pt x="3193" y="1250"/>
                      <a:pt x="3193" y="1230"/>
                    </a:cubicBezTo>
                    <a:cubicBezTo>
                      <a:pt x="3193" y="1221"/>
                      <a:pt x="3193" y="1201"/>
                      <a:pt x="3193" y="1191"/>
                    </a:cubicBezTo>
                    <a:cubicBezTo>
                      <a:pt x="3193" y="1181"/>
                      <a:pt x="3193" y="1171"/>
                      <a:pt x="3193" y="1161"/>
                    </a:cubicBezTo>
                    <a:cubicBezTo>
                      <a:pt x="3203" y="1062"/>
                      <a:pt x="3203" y="983"/>
                      <a:pt x="3203" y="903"/>
                    </a:cubicBezTo>
                    <a:cubicBezTo>
                      <a:pt x="3193" y="834"/>
                      <a:pt x="3193" y="764"/>
                      <a:pt x="3193" y="705"/>
                    </a:cubicBezTo>
                    <a:cubicBezTo>
                      <a:pt x="3184" y="645"/>
                      <a:pt x="3184" y="596"/>
                      <a:pt x="3174" y="556"/>
                    </a:cubicBezTo>
                    <a:cubicBezTo>
                      <a:pt x="3174" y="517"/>
                      <a:pt x="3164" y="487"/>
                      <a:pt x="3164" y="457"/>
                    </a:cubicBezTo>
                    <a:cubicBezTo>
                      <a:pt x="3164" y="447"/>
                      <a:pt x="3164" y="447"/>
                      <a:pt x="3164" y="437"/>
                    </a:cubicBezTo>
                    <a:lnTo>
                      <a:pt x="3154" y="427"/>
                    </a:lnTo>
                    <a:cubicBezTo>
                      <a:pt x="3154" y="427"/>
                      <a:pt x="3154" y="437"/>
                      <a:pt x="3154" y="467"/>
                    </a:cubicBezTo>
                    <a:cubicBezTo>
                      <a:pt x="3154" y="487"/>
                      <a:pt x="3154" y="517"/>
                      <a:pt x="3154" y="556"/>
                    </a:cubicBezTo>
                    <a:cubicBezTo>
                      <a:pt x="3154" y="596"/>
                      <a:pt x="3144" y="645"/>
                      <a:pt x="3144" y="705"/>
                    </a:cubicBezTo>
                    <a:cubicBezTo>
                      <a:pt x="3144" y="764"/>
                      <a:pt x="3134" y="824"/>
                      <a:pt x="3134" y="903"/>
                    </a:cubicBezTo>
                    <a:cubicBezTo>
                      <a:pt x="3124" y="983"/>
                      <a:pt x="3124" y="1062"/>
                      <a:pt x="3114" y="1151"/>
                    </a:cubicBezTo>
                    <a:cubicBezTo>
                      <a:pt x="3114" y="1201"/>
                      <a:pt x="3114" y="1240"/>
                      <a:pt x="3104" y="1290"/>
                    </a:cubicBezTo>
                    <a:cubicBezTo>
                      <a:pt x="3104" y="1310"/>
                      <a:pt x="3104" y="1340"/>
                      <a:pt x="3104" y="1359"/>
                    </a:cubicBezTo>
                    <a:cubicBezTo>
                      <a:pt x="2975" y="1379"/>
                      <a:pt x="2866" y="1508"/>
                      <a:pt x="2846" y="1677"/>
                    </a:cubicBezTo>
                    <a:cubicBezTo>
                      <a:pt x="2767" y="2589"/>
                      <a:pt x="2638" y="3491"/>
                      <a:pt x="2470" y="4384"/>
                    </a:cubicBezTo>
                    <a:cubicBezTo>
                      <a:pt x="2207" y="3185"/>
                      <a:pt x="1962" y="2580"/>
                      <a:pt x="1954" y="2541"/>
                    </a:cubicBezTo>
                    <a:lnTo>
                      <a:pt x="1954" y="2541"/>
                    </a:lnTo>
                    <a:cubicBezTo>
                      <a:pt x="2133" y="3809"/>
                      <a:pt x="2281" y="4949"/>
                      <a:pt x="2390" y="5980"/>
                    </a:cubicBezTo>
                    <a:cubicBezTo>
                      <a:pt x="2351" y="6148"/>
                      <a:pt x="2321" y="6317"/>
                      <a:pt x="2281" y="6486"/>
                    </a:cubicBezTo>
                    <a:cubicBezTo>
                      <a:pt x="1953" y="3600"/>
                      <a:pt x="1419" y="2462"/>
                      <a:pt x="1390" y="2385"/>
                    </a:cubicBezTo>
                    <a:lnTo>
                      <a:pt x="1390" y="2385"/>
                    </a:lnTo>
                    <a:cubicBezTo>
                      <a:pt x="1825" y="3852"/>
                      <a:pt x="1924" y="6071"/>
                      <a:pt x="1885" y="8280"/>
                    </a:cubicBezTo>
                    <a:cubicBezTo>
                      <a:pt x="1855" y="8419"/>
                      <a:pt x="1825" y="8558"/>
                      <a:pt x="1795" y="8687"/>
                    </a:cubicBezTo>
                    <a:cubicBezTo>
                      <a:pt x="1726" y="8964"/>
                      <a:pt x="1667" y="9232"/>
                      <a:pt x="1607" y="9480"/>
                    </a:cubicBezTo>
                    <a:cubicBezTo>
                      <a:pt x="1577" y="9609"/>
                      <a:pt x="1548" y="9728"/>
                      <a:pt x="1528" y="9837"/>
                    </a:cubicBezTo>
                    <a:cubicBezTo>
                      <a:pt x="1498" y="9946"/>
                      <a:pt x="1468" y="10055"/>
                      <a:pt x="1448" y="10154"/>
                    </a:cubicBezTo>
                    <a:cubicBezTo>
                      <a:pt x="1429" y="10204"/>
                      <a:pt x="1419" y="10253"/>
                      <a:pt x="1409" y="10303"/>
                    </a:cubicBezTo>
                    <a:cubicBezTo>
                      <a:pt x="1093" y="6341"/>
                      <a:pt x="1160" y="2340"/>
                      <a:pt x="1161" y="2311"/>
                    </a:cubicBezTo>
                    <a:lnTo>
                      <a:pt x="1161" y="2311"/>
                    </a:lnTo>
                    <a:cubicBezTo>
                      <a:pt x="982" y="4324"/>
                      <a:pt x="883" y="6079"/>
                      <a:pt x="824" y="7586"/>
                    </a:cubicBezTo>
                    <a:cubicBezTo>
                      <a:pt x="645" y="5692"/>
                      <a:pt x="298" y="4215"/>
                      <a:pt x="1" y="3223"/>
                    </a:cubicBezTo>
                    <a:lnTo>
                      <a:pt x="1" y="4899"/>
                    </a:lnTo>
                    <a:cubicBezTo>
                      <a:pt x="338" y="7834"/>
                      <a:pt x="209" y="10372"/>
                      <a:pt x="1" y="12296"/>
                    </a:cubicBezTo>
                    <a:lnTo>
                      <a:pt x="1" y="14606"/>
                    </a:lnTo>
                    <a:lnTo>
                      <a:pt x="42171" y="14606"/>
                    </a:lnTo>
                    <a:cubicBezTo>
                      <a:pt x="41824" y="13178"/>
                      <a:pt x="41437" y="10065"/>
                      <a:pt x="42478" y="2520"/>
                    </a:cubicBezTo>
                    <a:lnTo>
                      <a:pt x="42478" y="2520"/>
                    </a:lnTo>
                    <a:cubicBezTo>
                      <a:pt x="42474" y="2540"/>
                      <a:pt x="41427" y="5247"/>
                      <a:pt x="41358" y="10640"/>
                    </a:cubicBezTo>
                    <a:cubicBezTo>
                      <a:pt x="41179" y="7538"/>
                      <a:pt x="41140" y="3773"/>
                      <a:pt x="41763" y="1551"/>
                    </a:cubicBezTo>
                    <a:lnTo>
                      <a:pt x="41763" y="1551"/>
                    </a:lnTo>
                    <a:cubicBezTo>
                      <a:pt x="41724" y="1664"/>
                      <a:pt x="40516" y="4300"/>
                      <a:pt x="40604" y="11810"/>
                    </a:cubicBezTo>
                    <a:cubicBezTo>
                      <a:pt x="40366" y="9341"/>
                      <a:pt x="40336" y="6030"/>
                      <a:pt x="41189" y="2232"/>
                    </a:cubicBezTo>
                    <a:lnTo>
                      <a:pt x="41189" y="2232"/>
                    </a:lnTo>
                    <a:cubicBezTo>
                      <a:pt x="41181" y="2259"/>
                      <a:pt x="40147" y="4378"/>
                      <a:pt x="39831" y="8022"/>
                    </a:cubicBezTo>
                    <a:cubicBezTo>
                      <a:pt x="39771" y="6525"/>
                      <a:pt x="39672" y="4760"/>
                      <a:pt x="39484" y="2728"/>
                    </a:cubicBezTo>
                    <a:lnTo>
                      <a:pt x="39484" y="2728"/>
                    </a:lnTo>
                    <a:cubicBezTo>
                      <a:pt x="39484" y="2743"/>
                      <a:pt x="39523" y="4835"/>
                      <a:pt x="39414" y="7467"/>
                    </a:cubicBezTo>
                    <a:cubicBezTo>
                      <a:pt x="39404" y="7408"/>
                      <a:pt x="39404" y="7348"/>
                      <a:pt x="39394" y="7279"/>
                    </a:cubicBezTo>
                    <a:cubicBezTo>
                      <a:pt x="39384" y="7130"/>
                      <a:pt x="39365" y="6971"/>
                      <a:pt x="39355" y="6803"/>
                    </a:cubicBezTo>
                    <a:cubicBezTo>
                      <a:pt x="39345" y="6724"/>
                      <a:pt x="39335" y="6644"/>
                      <a:pt x="39325" y="6565"/>
                    </a:cubicBezTo>
                    <a:cubicBezTo>
                      <a:pt x="39325" y="6525"/>
                      <a:pt x="39315" y="6486"/>
                      <a:pt x="39315" y="6446"/>
                    </a:cubicBezTo>
                    <a:cubicBezTo>
                      <a:pt x="39315" y="6406"/>
                      <a:pt x="39305" y="6367"/>
                      <a:pt x="39305" y="6317"/>
                    </a:cubicBezTo>
                    <a:cubicBezTo>
                      <a:pt x="39275" y="5990"/>
                      <a:pt x="39256" y="5663"/>
                      <a:pt x="39226" y="5325"/>
                    </a:cubicBezTo>
                    <a:cubicBezTo>
                      <a:pt x="39216" y="5216"/>
                      <a:pt x="39206" y="5097"/>
                      <a:pt x="39206" y="4988"/>
                    </a:cubicBezTo>
                    <a:cubicBezTo>
                      <a:pt x="39285" y="4919"/>
                      <a:pt x="39345" y="4790"/>
                      <a:pt x="39335" y="4651"/>
                    </a:cubicBezTo>
                    <a:cubicBezTo>
                      <a:pt x="39265" y="3541"/>
                      <a:pt x="39265" y="2440"/>
                      <a:pt x="39335" y="1330"/>
                    </a:cubicBezTo>
                    <a:cubicBezTo>
                      <a:pt x="39345" y="1141"/>
                      <a:pt x="39236" y="973"/>
                      <a:pt x="39087" y="943"/>
                    </a:cubicBezTo>
                    <a:cubicBezTo>
                      <a:pt x="39097" y="903"/>
                      <a:pt x="39097" y="874"/>
                      <a:pt x="39097" y="834"/>
                    </a:cubicBezTo>
                    <a:cubicBezTo>
                      <a:pt x="39097" y="784"/>
                      <a:pt x="39097" y="735"/>
                      <a:pt x="39107" y="695"/>
                    </a:cubicBezTo>
                    <a:cubicBezTo>
                      <a:pt x="39107" y="606"/>
                      <a:pt x="39117" y="526"/>
                      <a:pt x="39117" y="457"/>
                    </a:cubicBezTo>
                    <a:cubicBezTo>
                      <a:pt x="39127" y="378"/>
                      <a:pt x="39127" y="318"/>
                      <a:pt x="39127" y="259"/>
                    </a:cubicBezTo>
                    <a:cubicBezTo>
                      <a:pt x="39137" y="199"/>
                      <a:pt x="39137" y="160"/>
                      <a:pt x="39137" y="120"/>
                    </a:cubicBezTo>
                    <a:cubicBezTo>
                      <a:pt x="39146" y="80"/>
                      <a:pt x="39146" y="51"/>
                      <a:pt x="39146" y="31"/>
                    </a:cubicBezTo>
                    <a:cubicBezTo>
                      <a:pt x="39146" y="11"/>
                      <a:pt x="39146" y="1"/>
                      <a:pt x="39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6" name="Google Shape;3956;p22"/>
              <p:cNvSpPr/>
              <p:nvPr/>
            </p:nvSpPr>
            <p:spPr>
              <a:xfrm>
                <a:off x="3617590" y="4330205"/>
                <a:ext cx="123140" cy="1087777"/>
              </a:xfrm>
              <a:custGeom>
                <a:avLst/>
                <a:gdLst/>
                <a:ahLst/>
                <a:cxnLst/>
                <a:rect l="l" t="t" r="r" b="b"/>
                <a:pathLst>
                  <a:path w="1475" h="13030" extrusionOk="0">
                    <a:moveTo>
                      <a:pt x="1475" y="1"/>
                    </a:moveTo>
                    <a:lnTo>
                      <a:pt x="1475" y="1"/>
                    </a:lnTo>
                    <a:cubicBezTo>
                      <a:pt x="1474" y="4"/>
                      <a:pt x="1473" y="8"/>
                      <a:pt x="1472" y="12"/>
                    </a:cubicBezTo>
                    <a:lnTo>
                      <a:pt x="1472" y="12"/>
                    </a:lnTo>
                    <a:cubicBezTo>
                      <a:pt x="1474" y="6"/>
                      <a:pt x="1475" y="2"/>
                      <a:pt x="1475" y="1"/>
                    </a:cubicBezTo>
                    <a:close/>
                    <a:moveTo>
                      <a:pt x="1472" y="12"/>
                    </a:moveTo>
                    <a:cubicBezTo>
                      <a:pt x="1395" y="237"/>
                      <a:pt x="0" y="3454"/>
                      <a:pt x="444" y="13029"/>
                    </a:cubicBezTo>
                    <a:lnTo>
                      <a:pt x="1396" y="13029"/>
                    </a:lnTo>
                    <a:cubicBezTo>
                      <a:pt x="1158" y="10553"/>
                      <a:pt x="554" y="3339"/>
                      <a:pt x="1472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957" name="Google Shape;3957;p22"/>
            <p:cNvGrpSpPr/>
            <p:nvPr/>
          </p:nvGrpSpPr>
          <p:grpSpPr>
            <a:xfrm>
              <a:off x="134050" y="4047947"/>
              <a:ext cx="6000700" cy="1370035"/>
              <a:chOff x="134050" y="4047947"/>
              <a:chExt cx="6000700" cy="1370035"/>
            </a:xfrm>
          </p:grpSpPr>
          <p:sp>
            <p:nvSpPr>
              <p:cNvPr id="3958" name="Google Shape;3958;p22"/>
              <p:cNvSpPr/>
              <p:nvPr/>
            </p:nvSpPr>
            <p:spPr>
              <a:xfrm>
                <a:off x="4017980" y="4682839"/>
                <a:ext cx="29888" cy="48762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841" extrusionOk="0">
                    <a:moveTo>
                      <a:pt x="288" y="0"/>
                    </a:moveTo>
                    <a:cubicBezTo>
                      <a:pt x="30" y="2509"/>
                      <a:pt x="1" y="4423"/>
                      <a:pt x="60" y="5841"/>
                    </a:cubicBezTo>
                    <a:cubicBezTo>
                      <a:pt x="70" y="5731"/>
                      <a:pt x="80" y="5632"/>
                      <a:pt x="90" y="5523"/>
                    </a:cubicBezTo>
                    <a:cubicBezTo>
                      <a:pt x="110" y="5186"/>
                      <a:pt x="129" y="4819"/>
                      <a:pt x="149" y="4433"/>
                    </a:cubicBezTo>
                    <a:cubicBezTo>
                      <a:pt x="169" y="4234"/>
                      <a:pt x="179" y="4036"/>
                      <a:pt x="189" y="3838"/>
                    </a:cubicBezTo>
                    <a:cubicBezTo>
                      <a:pt x="199" y="3629"/>
                      <a:pt x="209" y="3421"/>
                      <a:pt x="229" y="3213"/>
                    </a:cubicBezTo>
                    <a:cubicBezTo>
                      <a:pt x="238" y="2995"/>
                      <a:pt x="248" y="2787"/>
                      <a:pt x="258" y="2569"/>
                    </a:cubicBezTo>
                    <a:cubicBezTo>
                      <a:pt x="258" y="2459"/>
                      <a:pt x="268" y="2350"/>
                      <a:pt x="278" y="2241"/>
                    </a:cubicBezTo>
                    <a:cubicBezTo>
                      <a:pt x="278" y="2182"/>
                      <a:pt x="278" y="2132"/>
                      <a:pt x="288" y="2073"/>
                    </a:cubicBezTo>
                    <a:cubicBezTo>
                      <a:pt x="288" y="2023"/>
                      <a:pt x="288" y="1964"/>
                      <a:pt x="288" y="1904"/>
                    </a:cubicBezTo>
                    <a:cubicBezTo>
                      <a:pt x="308" y="1468"/>
                      <a:pt x="328" y="1012"/>
                      <a:pt x="348" y="566"/>
                    </a:cubicBezTo>
                    <a:cubicBezTo>
                      <a:pt x="348" y="387"/>
                      <a:pt x="357" y="219"/>
                      <a:pt x="357" y="50"/>
                    </a:cubicBezTo>
                    <a:cubicBezTo>
                      <a:pt x="328" y="40"/>
                      <a:pt x="308" y="20"/>
                      <a:pt x="2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59" name="Google Shape;3959;p22"/>
              <p:cNvSpPr/>
              <p:nvPr/>
            </p:nvSpPr>
            <p:spPr>
              <a:xfrm>
                <a:off x="4035345" y="5147175"/>
                <a:ext cx="16697" cy="23600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827" extrusionOk="0">
                    <a:moveTo>
                      <a:pt x="120" y="1"/>
                    </a:moveTo>
                    <a:cubicBezTo>
                      <a:pt x="110" y="169"/>
                      <a:pt x="100" y="328"/>
                      <a:pt x="90" y="477"/>
                    </a:cubicBezTo>
                    <a:cubicBezTo>
                      <a:pt x="80" y="626"/>
                      <a:pt x="70" y="774"/>
                      <a:pt x="70" y="913"/>
                    </a:cubicBezTo>
                    <a:cubicBezTo>
                      <a:pt x="50" y="1191"/>
                      <a:pt x="30" y="1429"/>
                      <a:pt x="21" y="1627"/>
                    </a:cubicBezTo>
                    <a:cubicBezTo>
                      <a:pt x="11" y="1736"/>
                      <a:pt x="11" y="1825"/>
                      <a:pt x="1" y="1915"/>
                    </a:cubicBezTo>
                    <a:cubicBezTo>
                      <a:pt x="50" y="2272"/>
                      <a:pt x="110" y="2569"/>
                      <a:pt x="159" y="2827"/>
                    </a:cubicBezTo>
                    <a:cubicBezTo>
                      <a:pt x="179" y="2678"/>
                      <a:pt x="189" y="2529"/>
                      <a:pt x="199" y="2371"/>
                    </a:cubicBezTo>
                    <a:cubicBezTo>
                      <a:pt x="159" y="1518"/>
                      <a:pt x="130" y="735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0" name="Google Shape;3960;p22"/>
              <p:cNvSpPr/>
              <p:nvPr/>
            </p:nvSpPr>
            <p:spPr>
              <a:xfrm>
                <a:off x="4063479" y="4687013"/>
                <a:ext cx="83" cy="167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extrusionOk="0">
                    <a:moveTo>
                      <a:pt x="1" y="20"/>
                    </a:moveTo>
                    <a:cubicBezTo>
                      <a:pt x="1" y="1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1" name="Google Shape;3961;p22"/>
              <p:cNvSpPr/>
              <p:nvPr/>
            </p:nvSpPr>
            <p:spPr>
              <a:xfrm>
                <a:off x="3595801" y="4638927"/>
                <a:ext cx="39822" cy="673871"/>
              </a:xfrm>
              <a:custGeom>
                <a:avLst/>
                <a:gdLst/>
                <a:ahLst/>
                <a:cxnLst/>
                <a:rect l="l" t="t" r="r" b="b"/>
                <a:pathLst>
                  <a:path w="477" h="8072" extrusionOk="0">
                    <a:moveTo>
                      <a:pt x="100" y="1"/>
                    </a:moveTo>
                    <a:cubicBezTo>
                      <a:pt x="80" y="130"/>
                      <a:pt x="60" y="249"/>
                      <a:pt x="40" y="368"/>
                    </a:cubicBezTo>
                    <a:cubicBezTo>
                      <a:pt x="40" y="417"/>
                      <a:pt x="30" y="467"/>
                      <a:pt x="21" y="517"/>
                    </a:cubicBezTo>
                    <a:lnTo>
                      <a:pt x="1" y="596"/>
                    </a:lnTo>
                    <a:cubicBezTo>
                      <a:pt x="169" y="2480"/>
                      <a:pt x="268" y="4929"/>
                      <a:pt x="189" y="8072"/>
                    </a:cubicBezTo>
                    <a:cubicBezTo>
                      <a:pt x="387" y="6545"/>
                      <a:pt x="477" y="4126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2" name="Google Shape;3962;p22"/>
              <p:cNvSpPr/>
              <p:nvPr/>
            </p:nvSpPr>
            <p:spPr>
              <a:xfrm>
                <a:off x="3525424" y="4902151"/>
                <a:ext cx="32392" cy="326250"/>
              </a:xfrm>
              <a:custGeom>
                <a:avLst/>
                <a:gdLst/>
                <a:ahLst/>
                <a:cxnLst/>
                <a:rect l="l" t="t" r="r" b="b"/>
                <a:pathLst>
                  <a:path w="388" h="3908" extrusionOk="0">
                    <a:moveTo>
                      <a:pt x="388" y="1"/>
                    </a:moveTo>
                    <a:lnTo>
                      <a:pt x="388" y="1"/>
                    </a:lnTo>
                    <a:cubicBezTo>
                      <a:pt x="368" y="90"/>
                      <a:pt x="348" y="179"/>
                      <a:pt x="338" y="259"/>
                    </a:cubicBezTo>
                    <a:cubicBezTo>
                      <a:pt x="308" y="398"/>
                      <a:pt x="279" y="536"/>
                      <a:pt x="259" y="665"/>
                    </a:cubicBezTo>
                    <a:cubicBezTo>
                      <a:pt x="229" y="794"/>
                      <a:pt x="209" y="913"/>
                      <a:pt x="179" y="1032"/>
                    </a:cubicBezTo>
                    <a:cubicBezTo>
                      <a:pt x="140" y="1260"/>
                      <a:pt x="100" y="1459"/>
                      <a:pt x="60" y="1627"/>
                    </a:cubicBezTo>
                    <a:cubicBezTo>
                      <a:pt x="41" y="1736"/>
                      <a:pt x="21" y="1835"/>
                      <a:pt x="1" y="1915"/>
                    </a:cubicBezTo>
                    <a:cubicBezTo>
                      <a:pt x="60" y="2589"/>
                      <a:pt x="130" y="3263"/>
                      <a:pt x="209" y="3908"/>
                    </a:cubicBezTo>
                    <a:cubicBezTo>
                      <a:pt x="288" y="2757"/>
                      <a:pt x="348" y="1409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3" name="Google Shape;3963;p22"/>
              <p:cNvSpPr/>
              <p:nvPr/>
            </p:nvSpPr>
            <p:spPr>
              <a:xfrm>
                <a:off x="4096622" y="4538830"/>
                <a:ext cx="78726" cy="844342"/>
              </a:xfrm>
              <a:custGeom>
                <a:avLst/>
                <a:gdLst/>
                <a:ahLst/>
                <a:cxnLst/>
                <a:rect l="l" t="t" r="r" b="b"/>
                <a:pathLst>
                  <a:path w="943" h="10114" extrusionOk="0">
                    <a:moveTo>
                      <a:pt x="100" y="0"/>
                    </a:moveTo>
                    <a:cubicBezTo>
                      <a:pt x="50" y="397"/>
                      <a:pt x="20" y="823"/>
                      <a:pt x="0" y="1269"/>
                    </a:cubicBezTo>
                    <a:cubicBezTo>
                      <a:pt x="278" y="3074"/>
                      <a:pt x="486" y="5781"/>
                      <a:pt x="367" y="9678"/>
                    </a:cubicBezTo>
                    <a:cubicBezTo>
                      <a:pt x="387" y="9836"/>
                      <a:pt x="397" y="9975"/>
                      <a:pt x="417" y="10114"/>
                    </a:cubicBezTo>
                    <a:cubicBezTo>
                      <a:pt x="704" y="8716"/>
                      <a:pt x="942" y="589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4" name="Google Shape;3964;p22"/>
              <p:cNvSpPr/>
              <p:nvPr/>
            </p:nvSpPr>
            <p:spPr>
              <a:xfrm>
                <a:off x="3623935" y="4418781"/>
                <a:ext cx="58022" cy="694574"/>
              </a:xfrm>
              <a:custGeom>
                <a:avLst/>
                <a:gdLst/>
                <a:ahLst/>
                <a:cxnLst/>
                <a:rect l="l" t="t" r="r" b="b"/>
                <a:pathLst>
                  <a:path w="695" h="8320" extrusionOk="0">
                    <a:moveTo>
                      <a:pt x="378" y="0"/>
                    </a:moveTo>
                    <a:cubicBezTo>
                      <a:pt x="328" y="367"/>
                      <a:pt x="269" y="744"/>
                      <a:pt x="199" y="1111"/>
                    </a:cubicBezTo>
                    <a:cubicBezTo>
                      <a:pt x="169" y="1260"/>
                      <a:pt x="100" y="1369"/>
                      <a:pt x="1" y="1408"/>
                    </a:cubicBezTo>
                    <a:cubicBezTo>
                      <a:pt x="269" y="3074"/>
                      <a:pt x="506" y="5375"/>
                      <a:pt x="506" y="8319"/>
                    </a:cubicBezTo>
                    <a:cubicBezTo>
                      <a:pt x="635" y="5672"/>
                      <a:pt x="695" y="243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5" name="Google Shape;3965;p22"/>
              <p:cNvSpPr/>
              <p:nvPr/>
            </p:nvSpPr>
            <p:spPr>
              <a:xfrm>
                <a:off x="6003816" y="4553690"/>
                <a:ext cx="58022" cy="289768"/>
              </a:xfrm>
              <a:custGeom>
                <a:avLst/>
                <a:gdLst/>
                <a:ahLst/>
                <a:cxnLst/>
                <a:rect l="l" t="t" r="r" b="b"/>
                <a:pathLst>
                  <a:path w="695" h="3471" extrusionOk="0">
                    <a:moveTo>
                      <a:pt x="694" y="1"/>
                    </a:moveTo>
                    <a:cubicBezTo>
                      <a:pt x="675" y="1"/>
                      <a:pt x="655" y="11"/>
                      <a:pt x="635" y="11"/>
                    </a:cubicBezTo>
                    <a:cubicBezTo>
                      <a:pt x="595" y="130"/>
                      <a:pt x="556" y="239"/>
                      <a:pt x="516" y="358"/>
                    </a:cubicBezTo>
                    <a:cubicBezTo>
                      <a:pt x="407" y="665"/>
                      <a:pt x="298" y="972"/>
                      <a:pt x="189" y="1270"/>
                    </a:cubicBezTo>
                    <a:cubicBezTo>
                      <a:pt x="179" y="1309"/>
                      <a:pt x="169" y="1339"/>
                      <a:pt x="149" y="1379"/>
                    </a:cubicBezTo>
                    <a:cubicBezTo>
                      <a:pt x="139" y="1419"/>
                      <a:pt x="119" y="1458"/>
                      <a:pt x="109" y="1488"/>
                    </a:cubicBezTo>
                    <a:cubicBezTo>
                      <a:pt x="80" y="1567"/>
                      <a:pt x="60" y="1637"/>
                      <a:pt x="30" y="1706"/>
                    </a:cubicBezTo>
                    <a:cubicBezTo>
                      <a:pt x="20" y="1736"/>
                      <a:pt x="10" y="1766"/>
                      <a:pt x="0" y="1795"/>
                    </a:cubicBezTo>
                    <a:cubicBezTo>
                      <a:pt x="30" y="2390"/>
                      <a:pt x="60" y="2945"/>
                      <a:pt x="90" y="3471"/>
                    </a:cubicBezTo>
                    <a:cubicBezTo>
                      <a:pt x="209" y="2053"/>
                      <a:pt x="447" y="883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6" name="Google Shape;3966;p22"/>
              <p:cNvSpPr/>
              <p:nvPr/>
            </p:nvSpPr>
            <p:spPr>
              <a:xfrm>
                <a:off x="5945043" y="4775506"/>
                <a:ext cx="31557" cy="43636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227" extrusionOk="0">
                    <a:moveTo>
                      <a:pt x="377" y="1"/>
                    </a:moveTo>
                    <a:cubicBezTo>
                      <a:pt x="338" y="100"/>
                      <a:pt x="308" y="199"/>
                      <a:pt x="268" y="298"/>
                    </a:cubicBezTo>
                    <a:cubicBezTo>
                      <a:pt x="189" y="487"/>
                      <a:pt x="119" y="665"/>
                      <a:pt x="60" y="834"/>
                    </a:cubicBezTo>
                    <a:cubicBezTo>
                      <a:pt x="80" y="2480"/>
                      <a:pt x="50" y="4007"/>
                      <a:pt x="0" y="5226"/>
                    </a:cubicBezTo>
                    <a:cubicBezTo>
                      <a:pt x="219" y="3511"/>
                      <a:pt x="328" y="1637"/>
                      <a:pt x="3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7" name="Google Shape;3967;p22"/>
              <p:cNvSpPr/>
              <p:nvPr/>
            </p:nvSpPr>
            <p:spPr>
              <a:xfrm>
                <a:off x="4755562" y="4744116"/>
                <a:ext cx="31474" cy="49087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5880" extrusionOk="0">
                    <a:moveTo>
                      <a:pt x="99" y="0"/>
                    </a:moveTo>
                    <a:cubicBezTo>
                      <a:pt x="50" y="466"/>
                      <a:pt x="20" y="922"/>
                      <a:pt x="0" y="1378"/>
                    </a:cubicBezTo>
                    <a:cubicBezTo>
                      <a:pt x="109" y="2489"/>
                      <a:pt x="169" y="3827"/>
                      <a:pt x="159" y="5454"/>
                    </a:cubicBezTo>
                    <a:cubicBezTo>
                      <a:pt x="179" y="5602"/>
                      <a:pt x="198" y="5741"/>
                      <a:pt x="218" y="5880"/>
                    </a:cubicBezTo>
                    <a:cubicBezTo>
                      <a:pt x="258" y="4720"/>
                      <a:pt x="317" y="3679"/>
                      <a:pt x="377" y="2757"/>
                    </a:cubicBezTo>
                    <a:cubicBezTo>
                      <a:pt x="327" y="1944"/>
                      <a:pt x="238" y="1031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8" name="Google Shape;3968;p22"/>
              <p:cNvSpPr/>
              <p:nvPr/>
            </p:nvSpPr>
            <p:spPr>
              <a:xfrm>
                <a:off x="5949134" y="4624067"/>
                <a:ext cx="30722" cy="178068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33" extrusionOk="0">
                    <a:moveTo>
                      <a:pt x="368" y="0"/>
                    </a:moveTo>
                    <a:lnTo>
                      <a:pt x="368" y="0"/>
                    </a:lnTo>
                    <a:cubicBezTo>
                      <a:pt x="348" y="119"/>
                      <a:pt x="328" y="258"/>
                      <a:pt x="298" y="377"/>
                    </a:cubicBezTo>
                    <a:cubicBezTo>
                      <a:pt x="269" y="536"/>
                      <a:pt x="249" y="685"/>
                      <a:pt x="219" y="833"/>
                    </a:cubicBezTo>
                    <a:cubicBezTo>
                      <a:pt x="189" y="982"/>
                      <a:pt x="160" y="1131"/>
                      <a:pt x="140" y="1270"/>
                    </a:cubicBezTo>
                    <a:cubicBezTo>
                      <a:pt x="90" y="1527"/>
                      <a:pt x="41" y="1775"/>
                      <a:pt x="1" y="2003"/>
                    </a:cubicBezTo>
                    <a:cubicBezTo>
                      <a:pt x="1" y="2043"/>
                      <a:pt x="1" y="2093"/>
                      <a:pt x="1" y="2132"/>
                    </a:cubicBezTo>
                    <a:cubicBezTo>
                      <a:pt x="21" y="2083"/>
                      <a:pt x="41" y="2033"/>
                      <a:pt x="60" y="1974"/>
                    </a:cubicBezTo>
                    <a:cubicBezTo>
                      <a:pt x="110" y="1845"/>
                      <a:pt x="170" y="1716"/>
                      <a:pt x="219" y="1587"/>
                    </a:cubicBezTo>
                    <a:cubicBezTo>
                      <a:pt x="259" y="1478"/>
                      <a:pt x="308" y="1369"/>
                      <a:pt x="348" y="1250"/>
                    </a:cubicBezTo>
                    <a:cubicBezTo>
                      <a:pt x="358" y="804"/>
                      <a:pt x="368" y="387"/>
                      <a:pt x="3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69" name="Google Shape;3969;p22"/>
              <p:cNvSpPr/>
              <p:nvPr/>
            </p:nvSpPr>
            <p:spPr>
              <a:xfrm>
                <a:off x="4774596" y="4502348"/>
                <a:ext cx="48922" cy="289016"/>
              </a:xfrm>
              <a:custGeom>
                <a:avLst/>
                <a:gdLst/>
                <a:ahLst/>
                <a:cxnLst/>
                <a:rect l="l" t="t" r="r" b="b"/>
                <a:pathLst>
                  <a:path w="586" h="3462" extrusionOk="0">
                    <a:moveTo>
                      <a:pt x="377" y="1"/>
                    </a:moveTo>
                    <a:cubicBezTo>
                      <a:pt x="218" y="635"/>
                      <a:pt x="89" y="1270"/>
                      <a:pt x="0" y="1895"/>
                    </a:cubicBezTo>
                    <a:cubicBezTo>
                      <a:pt x="109" y="2321"/>
                      <a:pt x="228" y="2847"/>
                      <a:pt x="327" y="3461"/>
                    </a:cubicBezTo>
                    <a:cubicBezTo>
                      <a:pt x="417" y="2509"/>
                      <a:pt x="506" y="1756"/>
                      <a:pt x="585" y="1191"/>
                    </a:cubicBezTo>
                    <a:cubicBezTo>
                      <a:pt x="536" y="764"/>
                      <a:pt x="466" y="368"/>
                      <a:pt x="3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0" name="Google Shape;3970;p22"/>
              <p:cNvSpPr/>
              <p:nvPr/>
            </p:nvSpPr>
            <p:spPr>
              <a:xfrm>
                <a:off x="4843303" y="4499927"/>
                <a:ext cx="70378" cy="691235"/>
              </a:xfrm>
              <a:custGeom>
                <a:avLst/>
                <a:gdLst/>
                <a:ahLst/>
                <a:cxnLst/>
                <a:rect l="l" t="t" r="r" b="b"/>
                <a:pathLst>
                  <a:path w="843" h="828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0" y="655"/>
                      <a:pt x="109" y="1309"/>
                      <a:pt x="149" y="1963"/>
                    </a:cubicBezTo>
                    <a:cubicBezTo>
                      <a:pt x="407" y="3342"/>
                      <a:pt x="625" y="5374"/>
                      <a:pt x="605" y="8279"/>
                    </a:cubicBezTo>
                    <a:cubicBezTo>
                      <a:pt x="823" y="6108"/>
                      <a:pt x="843" y="312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1" name="Google Shape;3971;p22"/>
              <p:cNvSpPr/>
              <p:nvPr/>
            </p:nvSpPr>
            <p:spPr>
              <a:xfrm>
                <a:off x="3291167" y="4047947"/>
                <a:ext cx="2843583" cy="1370031"/>
              </a:xfrm>
              <a:custGeom>
                <a:avLst/>
                <a:gdLst/>
                <a:ahLst/>
                <a:cxnLst/>
                <a:rect l="l" t="t" r="r" b="b"/>
                <a:pathLst>
                  <a:path w="34061" h="16411" extrusionOk="0">
                    <a:moveTo>
                      <a:pt x="754" y="1686"/>
                    </a:moveTo>
                    <a:cubicBezTo>
                      <a:pt x="754" y="1686"/>
                      <a:pt x="754" y="1686"/>
                      <a:pt x="754" y="1686"/>
                    </a:cubicBezTo>
                    <a:lnTo>
                      <a:pt x="754" y="1686"/>
                    </a:lnTo>
                    <a:cubicBezTo>
                      <a:pt x="754" y="1686"/>
                      <a:pt x="754" y="1686"/>
                      <a:pt x="754" y="1686"/>
                    </a:cubicBezTo>
                    <a:close/>
                    <a:moveTo>
                      <a:pt x="2668" y="2330"/>
                    </a:moveTo>
                    <a:cubicBezTo>
                      <a:pt x="2668" y="2331"/>
                      <a:pt x="2669" y="2334"/>
                      <a:pt x="2670" y="2338"/>
                    </a:cubicBezTo>
                    <a:lnTo>
                      <a:pt x="2670" y="2338"/>
                    </a:lnTo>
                    <a:cubicBezTo>
                      <a:pt x="2669" y="2335"/>
                      <a:pt x="2669" y="2333"/>
                      <a:pt x="2668" y="2330"/>
                    </a:cubicBezTo>
                    <a:close/>
                    <a:moveTo>
                      <a:pt x="3223" y="2509"/>
                    </a:moveTo>
                    <a:cubicBezTo>
                      <a:pt x="3223" y="2509"/>
                      <a:pt x="3223" y="2510"/>
                      <a:pt x="3224" y="2510"/>
                    </a:cubicBezTo>
                    <a:lnTo>
                      <a:pt x="3224" y="2510"/>
                    </a:lnTo>
                    <a:cubicBezTo>
                      <a:pt x="3223" y="2510"/>
                      <a:pt x="3223" y="2509"/>
                      <a:pt x="3223" y="2509"/>
                    </a:cubicBezTo>
                    <a:close/>
                    <a:moveTo>
                      <a:pt x="10293" y="3808"/>
                    </a:moveTo>
                    <a:cubicBezTo>
                      <a:pt x="10293" y="3808"/>
                      <a:pt x="10293" y="3809"/>
                      <a:pt x="10293" y="3810"/>
                    </a:cubicBezTo>
                    <a:lnTo>
                      <a:pt x="10293" y="3810"/>
                    </a:lnTo>
                    <a:cubicBezTo>
                      <a:pt x="10293" y="3809"/>
                      <a:pt x="10293" y="3808"/>
                      <a:pt x="10293" y="3808"/>
                    </a:cubicBezTo>
                    <a:close/>
                    <a:moveTo>
                      <a:pt x="12593" y="4680"/>
                    </a:moveTo>
                    <a:lnTo>
                      <a:pt x="12593" y="4680"/>
                    </a:lnTo>
                    <a:cubicBezTo>
                      <a:pt x="12593" y="4680"/>
                      <a:pt x="12593" y="4680"/>
                      <a:pt x="12593" y="4680"/>
                    </a:cubicBezTo>
                    <a:lnTo>
                      <a:pt x="12593" y="4680"/>
                    </a:lnTo>
                    <a:cubicBezTo>
                      <a:pt x="12593" y="4680"/>
                      <a:pt x="12593" y="4680"/>
                      <a:pt x="12593" y="4680"/>
                    </a:cubicBezTo>
                    <a:cubicBezTo>
                      <a:pt x="12593" y="4680"/>
                      <a:pt x="12593" y="4680"/>
                      <a:pt x="12593" y="4680"/>
                    </a:cubicBezTo>
                    <a:close/>
                    <a:moveTo>
                      <a:pt x="14874" y="4978"/>
                    </a:moveTo>
                    <a:lnTo>
                      <a:pt x="14874" y="4978"/>
                    </a:lnTo>
                    <a:cubicBezTo>
                      <a:pt x="14874" y="4978"/>
                      <a:pt x="14874" y="4978"/>
                      <a:pt x="14874" y="4978"/>
                    </a:cubicBezTo>
                    <a:lnTo>
                      <a:pt x="14874" y="4978"/>
                    </a:lnTo>
                    <a:cubicBezTo>
                      <a:pt x="14874" y="4978"/>
                      <a:pt x="14874" y="4978"/>
                      <a:pt x="14874" y="4978"/>
                    </a:cubicBezTo>
                    <a:close/>
                    <a:moveTo>
                      <a:pt x="16510" y="5146"/>
                    </a:moveTo>
                    <a:cubicBezTo>
                      <a:pt x="16510" y="5147"/>
                      <a:pt x="16510" y="5147"/>
                      <a:pt x="16510" y="5148"/>
                    </a:cubicBezTo>
                    <a:lnTo>
                      <a:pt x="16510" y="5148"/>
                    </a:lnTo>
                    <a:cubicBezTo>
                      <a:pt x="16510" y="5147"/>
                      <a:pt x="16510" y="5147"/>
                      <a:pt x="16510" y="5146"/>
                    </a:cubicBezTo>
                    <a:close/>
                    <a:moveTo>
                      <a:pt x="23946" y="5295"/>
                    </a:moveTo>
                    <a:cubicBezTo>
                      <a:pt x="23946" y="5295"/>
                      <a:pt x="23946" y="5295"/>
                      <a:pt x="23946" y="5296"/>
                    </a:cubicBezTo>
                    <a:lnTo>
                      <a:pt x="23946" y="5296"/>
                    </a:lnTo>
                    <a:cubicBezTo>
                      <a:pt x="23946" y="5295"/>
                      <a:pt x="23946" y="5295"/>
                      <a:pt x="23946" y="5295"/>
                    </a:cubicBezTo>
                    <a:close/>
                    <a:moveTo>
                      <a:pt x="23381" y="5315"/>
                    </a:moveTo>
                    <a:cubicBezTo>
                      <a:pt x="23381" y="5315"/>
                      <a:pt x="23381" y="5315"/>
                      <a:pt x="23381" y="5315"/>
                    </a:cubicBezTo>
                    <a:lnTo>
                      <a:pt x="23381" y="5315"/>
                    </a:lnTo>
                    <a:cubicBezTo>
                      <a:pt x="23381" y="5315"/>
                      <a:pt x="23381" y="5315"/>
                      <a:pt x="23381" y="5315"/>
                    </a:cubicBezTo>
                    <a:close/>
                    <a:moveTo>
                      <a:pt x="22558" y="5335"/>
                    </a:moveTo>
                    <a:lnTo>
                      <a:pt x="22558" y="5335"/>
                    </a:lnTo>
                    <a:cubicBezTo>
                      <a:pt x="22558" y="5335"/>
                      <a:pt x="22558" y="5335"/>
                      <a:pt x="22558" y="5335"/>
                    </a:cubicBezTo>
                    <a:lnTo>
                      <a:pt x="22558" y="5335"/>
                    </a:lnTo>
                    <a:cubicBezTo>
                      <a:pt x="22558" y="5335"/>
                      <a:pt x="22558" y="5335"/>
                      <a:pt x="22558" y="5335"/>
                    </a:cubicBezTo>
                    <a:close/>
                    <a:moveTo>
                      <a:pt x="18146" y="5444"/>
                    </a:moveTo>
                    <a:cubicBezTo>
                      <a:pt x="18235" y="5811"/>
                      <a:pt x="18305" y="6207"/>
                      <a:pt x="18354" y="6634"/>
                    </a:cubicBezTo>
                    <a:cubicBezTo>
                      <a:pt x="18275" y="7199"/>
                      <a:pt x="18186" y="7952"/>
                      <a:pt x="18096" y="8904"/>
                    </a:cubicBezTo>
                    <a:cubicBezTo>
                      <a:pt x="17997" y="8290"/>
                      <a:pt x="17878" y="7764"/>
                      <a:pt x="17769" y="7338"/>
                    </a:cubicBezTo>
                    <a:cubicBezTo>
                      <a:pt x="17858" y="6713"/>
                      <a:pt x="17987" y="6078"/>
                      <a:pt x="18146" y="5444"/>
                    </a:cubicBezTo>
                    <a:close/>
                    <a:moveTo>
                      <a:pt x="32206" y="6901"/>
                    </a:moveTo>
                    <a:cubicBezTo>
                      <a:pt x="32206" y="7288"/>
                      <a:pt x="32196" y="7705"/>
                      <a:pt x="32186" y="8151"/>
                    </a:cubicBezTo>
                    <a:cubicBezTo>
                      <a:pt x="32146" y="8260"/>
                      <a:pt x="32097" y="8379"/>
                      <a:pt x="32057" y="8488"/>
                    </a:cubicBezTo>
                    <a:cubicBezTo>
                      <a:pt x="32008" y="8617"/>
                      <a:pt x="31948" y="8746"/>
                      <a:pt x="31898" y="8875"/>
                    </a:cubicBezTo>
                    <a:cubicBezTo>
                      <a:pt x="31879" y="8934"/>
                      <a:pt x="31859" y="8984"/>
                      <a:pt x="31839" y="9033"/>
                    </a:cubicBezTo>
                    <a:cubicBezTo>
                      <a:pt x="31839" y="8994"/>
                      <a:pt x="31839" y="8944"/>
                      <a:pt x="31839" y="8904"/>
                    </a:cubicBezTo>
                    <a:cubicBezTo>
                      <a:pt x="31879" y="8676"/>
                      <a:pt x="31928" y="8428"/>
                      <a:pt x="31978" y="8171"/>
                    </a:cubicBezTo>
                    <a:cubicBezTo>
                      <a:pt x="31998" y="8032"/>
                      <a:pt x="32027" y="7883"/>
                      <a:pt x="32057" y="7734"/>
                    </a:cubicBezTo>
                    <a:cubicBezTo>
                      <a:pt x="32087" y="7586"/>
                      <a:pt x="32117" y="7437"/>
                      <a:pt x="32136" y="7278"/>
                    </a:cubicBezTo>
                    <a:cubicBezTo>
                      <a:pt x="32166" y="7159"/>
                      <a:pt x="32186" y="7020"/>
                      <a:pt x="32206" y="6901"/>
                    </a:cubicBezTo>
                    <a:close/>
                    <a:moveTo>
                      <a:pt x="33187" y="6059"/>
                    </a:moveTo>
                    <a:cubicBezTo>
                      <a:pt x="32940" y="6941"/>
                      <a:pt x="32702" y="8111"/>
                      <a:pt x="32583" y="9529"/>
                    </a:cubicBezTo>
                    <a:cubicBezTo>
                      <a:pt x="32553" y="9003"/>
                      <a:pt x="32523" y="8448"/>
                      <a:pt x="32493" y="7853"/>
                    </a:cubicBezTo>
                    <a:cubicBezTo>
                      <a:pt x="32503" y="7824"/>
                      <a:pt x="32513" y="7794"/>
                      <a:pt x="32523" y="7764"/>
                    </a:cubicBezTo>
                    <a:cubicBezTo>
                      <a:pt x="32553" y="7695"/>
                      <a:pt x="32573" y="7625"/>
                      <a:pt x="32602" y="7546"/>
                    </a:cubicBezTo>
                    <a:cubicBezTo>
                      <a:pt x="32612" y="7516"/>
                      <a:pt x="32632" y="7477"/>
                      <a:pt x="32642" y="7437"/>
                    </a:cubicBezTo>
                    <a:cubicBezTo>
                      <a:pt x="32662" y="7397"/>
                      <a:pt x="32672" y="7367"/>
                      <a:pt x="32682" y="7328"/>
                    </a:cubicBezTo>
                    <a:cubicBezTo>
                      <a:pt x="32791" y="7030"/>
                      <a:pt x="32900" y="6723"/>
                      <a:pt x="33009" y="6416"/>
                    </a:cubicBezTo>
                    <a:cubicBezTo>
                      <a:pt x="33049" y="6297"/>
                      <a:pt x="33088" y="6188"/>
                      <a:pt x="33128" y="6069"/>
                    </a:cubicBezTo>
                    <a:cubicBezTo>
                      <a:pt x="33148" y="6069"/>
                      <a:pt x="33168" y="6059"/>
                      <a:pt x="33187" y="6059"/>
                    </a:cubicBezTo>
                    <a:close/>
                    <a:moveTo>
                      <a:pt x="4364" y="4442"/>
                    </a:moveTo>
                    <a:cubicBezTo>
                      <a:pt x="4681" y="6872"/>
                      <a:pt x="4621" y="10114"/>
                      <a:pt x="4492" y="12761"/>
                    </a:cubicBezTo>
                    <a:cubicBezTo>
                      <a:pt x="4492" y="9817"/>
                      <a:pt x="4255" y="7516"/>
                      <a:pt x="3987" y="5850"/>
                    </a:cubicBezTo>
                    <a:cubicBezTo>
                      <a:pt x="4086" y="5811"/>
                      <a:pt x="4155" y="5702"/>
                      <a:pt x="4185" y="5553"/>
                    </a:cubicBezTo>
                    <a:cubicBezTo>
                      <a:pt x="4255" y="5186"/>
                      <a:pt x="4314" y="4809"/>
                      <a:pt x="4364" y="4442"/>
                    </a:cubicBezTo>
                    <a:close/>
                    <a:moveTo>
                      <a:pt x="8994" y="7605"/>
                    </a:moveTo>
                    <a:cubicBezTo>
                      <a:pt x="9014" y="7625"/>
                      <a:pt x="9044" y="7645"/>
                      <a:pt x="9063" y="7655"/>
                    </a:cubicBezTo>
                    <a:cubicBezTo>
                      <a:pt x="9063" y="7824"/>
                      <a:pt x="9054" y="7992"/>
                      <a:pt x="9054" y="8171"/>
                    </a:cubicBezTo>
                    <a:cubicBezTo>
                      <a:pt x="9034" y="8617"/>
                      <a:pt x="9014" y="9073"/>
                      <a:pt x="8994" y="9509"/>
                    </a:cubicBezTo>
                    <a:cubicBezTo>
                      <a:pt x="8994" y="9569"/>
                      <a:pt x="8994" y="9628"/>
                      <a:pt x="8994" y="9678"/>
                    </a:cubicBezTo>
                    <a:cubicBezTo>
                      <a:pt x="8984" y="9737"/>
                      <a:pt x="8984" y="9787"/>
                      <a:pt x="8984" y="9846"/>
                    </a:cubicBezTo>
                    <a:cubicBezTo>
                      <a:pt x="8974" y="9955"/>
                      <a:pt x="8974" y="10064"/>
                      <a:pt x="8964" y="10174"/>
                    </a:cubicBezTo>
                    <a:cubicBezTo>
                      <a:pt x="8954" y="10392"/>
                      <a:pt x="8944" y="10600"/>
                      <a:pt x="8935" y="10818"/>
                    </a:cubicBezTo>
                    <a:cubicBezTo>
                      <a:pt x="8915" y="11026"/>
                      <a:pt x="8905" y="11234"/>
                      <a:pt x="8895" y="11443"/>
                    </a:cubicBezTo>
                    <a:cubicBezTo>
                      <a:pt x="8885" y="11641"/>
                      <a:pt x="8875" y="11839"/>
                      <a:pt x="8855" y="12038"/>
                    </a:cubicBezTo>
                    <a:cubicBezTo>
                      <a:pt x="8835" y="12424"/>
                      <a:pt x="8816" y="12791"/>
                      <a:pt x="8796" y="13128"/>
                    </a:cubicBezTo>
                    <a:cubicBezTo>
                      <a:pt x="8786" y="13237"/>
                      <a:pt x="8776" y="13336"/>
                      <a:pt x="8766" y="13446"/>
                    </a:cubicBezTo>
                    <a:cubicBezTo>
                      <a:pt x="8707" y="12028"/>
                      <a:pt x="8736" y="10114"/>
                      <a:pt x="8994" y="7605"/>
                    </a:cubicBezTo>
                    <a:close/>
                    <a:moveTo>
                      <a:pt x="18592" y="5414"/>
                    </a:moveTo>
                    <a:lnTo>
                      <a:pt x="18592" y="5414"/>
                    </a:lnTo>
                    <a:cubicBezTo>
                      <a:pt x="19435" y="8537"/>
                      <a:pt x="19415" y="11522"/>
                      <a:pt x="19197" y="13693"/>
                    </a:cubicBezTo>
                    <a:cubicBezTo>
                      <a:pt x="19217" y="10788"/>
                      <a:pt x="18999" y="8756"/>
                      <a:pt x="18741" y="7377"/>
                    </a:cubicBezTo>
                    <a:cubicBezTo>
                      <a:pt x="18701" y="6723"/>
                      <a:pt x="18652" y="6069"/>
                      <a:pt x="18592" y="5414"/>
                    </a:cubicBezTo>
                    <a:close/>
                    <a:moveTo>
                      <a:pt x="32166" y="8716"/>
                    </a:moveTo>
                    <a:lnTo>
                      <a:pt x="32166" y="8716"/>
                    </a:lnTo>
                    <a:cubicBezTo>
                      <a:pt x="32117" y="10352"/>
                      <a:pt x="32008" y="12226"/>
                      <a:pt x="31789" y="13941"/>
                    </a:cubicBezTo>
                    <a:cubicBezTo>
                      <a:pt x="31839" y="12722"/>
                      <a:pt x="31869" y="11195"/>
                      <a:pt x="31849" y="9549"/>
                    </a:cubicBezTo>
                    <a:cubicBezTo>
                      <a:pt x="31908" y="9380"/>
                      <a:pt x="31978" y="9202"/>
                      <a:pt x="32057" y="9013"/>
                    </a:cubicBezTo>
                    <a:cubicBezTo>
                      <a:pt x="32097" y="8914"/>
                      <a:pt x="32127" y="8815"/>
                      <a:pt x="32166" y="8716"/>
                    </a:cubicBezTo>
                    <a:close/>
                    <a:moveTo>
                      <a:pt x="3194" y="10233"/>
                    </a:moveTo>
                    <a:cubicBezTo>
                      <a:pt x="3154" y="11641"/>
                      <a:pt x="3094" y="12989"/>
                      <a:pt x="3015" y="14140"/>
                    </a:cubicBezTo>
                    <a:cubicBezTo>
                      <a:pt x="2936" y="13495"/>
                      <a:pt x="2866" y="12821"/>
                      <a:pt x="2807" y="12147"/>
                    </a:cubicBezTo>
                    <a:cubicBezTo>
                      <a:pt x="2827" y="12067"/>
                      <a:pt x="2847" y="11968"/>
                      <a:pt x="2866" y="11859"/>
                    </a:cubicBezTo>
                    <a:cubicBezTo>
                      <a:pt x="2906" y="11691"/>
                      <a:pt x="2946" y="11492"/>
                      <a:pt x="2985" y="11264"/>
                    </a:cubicBezTo>
                    <a:cubicBezTo>
                      <a:pt x="3015" y="11145"/>
                      <a:pt x="3035" y="11026"/>
                      <a:pt x="3065" y="10897"/>
                    </a:cubicBezTo>
                    <a:cubicBezTo>
                      <a:pt x="3085" y="10768"/>
                      <a:pt x="3114" y="10630"/>
                      <a:pt x="3144" y="10491"/>
                    </a:cubicBezTo>
                    <a:cubicBezTo>
                      <a:pt x="3154" y="10411"/>
                      <a:pt x="3174" y="10322"/>
                      <a:pt x="3194" y="10233"/>
                    </a:cubicBezTo>
                    <a:close/>
                    <a:moveTo>
                      <a:pt x="17640" y="8339"/>
                    </a:moveTo>
                    <a:cubicBezTo>
                      <a:pt x="17779" y="9370"/>
                      <a:pt x="17868" y="10283"/>
                      <a:pt x="17918" y="11096"/>
                    </a:cubicBezTo>
                    <a:cubicBezTo>
                      <a:pt x="17858" y="12018"/>
                      <a:pt x="17799" y="13059"/>
                      <a:pt x="17759" y="14219"/>
                    </a:cubicBezTo>
                    <a:cubicBezTo>
                      <a:pt x="17739" y="14080"/>
                      <a:pt x="17720" y="13941"/>
                      <a:pt x="17700" y="13793"/>
                    </a:cubicBezTo>
                    <a:cubicBezTo>
                      <a:pt x="17710" y="12166"/>
                      <a:pt x="17650" y="10828"/>
                      <a:pt x="17541" y="9717"/>
                    </a:cubicBezTo>
                    <a:cubicBezTo>
                      <a:pt x="17561" y="9261"/>
                      <a:pt x="17591" y="8805"/>
                      <a:pt x="17640" y="8339"/>
                    </a:cubicBezTo>
                    <a:close/>
                    <a:moveTo>
                      <a:pt x="3749" y="7080"/>
                    </a:moveTo>
                    <a:cubicBezTo>
                      <a:pt x="4136" y="11205"/>
                      <a:pt x="4036" y="13624"/>
                      <a:pt x="3838" y="15151"/>
                    </a:cubicBezTo>
                    <a:cubicBezTo>
                      <a:pt x="3917" y="12008"/>
                      <a:pt x="3818" y="9559"/>
                      <a:pt x="3650" y="7675"/>
                    </a:cubicBezTo>
                    <a:lnTo>
                      <a:pt x="3670" y="7596"/>
                    </a:lnTo>
                    <a:cubicBezTo>
                      <a:pt x="3679" y="7546"/>
                      <a:pt x="3689" y="7496"/>
                      <a:pt x="3689" y="7447"/>
                    </a:cubicBezTo>
                    <a:cubicBezTo>
                      <a:pt x="3709" y="7328"/>
                      <a:pt x="3729" y="7209"/>
                      <a:pt x="3749" y="7080"/>
                    </a:cubicBezTo>
                    <a:close/>
                    <a:moveTo>
                      <a:pt x="9034" y="13168"/>
                    </a:moveTo>
                    <a:cubicBezTo>
                      <a:pt x="9044" y="13902"/>
                      <a:pt x="9073" y="14685"/>
                      <a:pt x="9113" y="15538"/>
                    </a:cubicBezTo>
                    <a:cubicBezTo>
                      <a:pt x="9103" y="15696"/>
                      <a:pt x="9093" y="15845"/>
                      <a:pt x="9073" y="15994"/>
                    </a:cubicBezTo>
                    <a:cubicBezTo>
                      <a:pt x="9024" y="15736"/>
                      <a:pt x="8964" y="15439"/>
                      <a:pt x="8915" y="15082"/>
                    </a:cubicBezTo>
                    <a:cubicBezTo>
                      <a:pt x="8925" y="14992"/>
                      <a:pt x="8925" y="14903"/>
                      <a:pt x="8935" y="14794"/>
                    </a:cubicBezTo>
                    <a:cubicBezTo>
                      <a:pt x="8944" y="14596"/>
                      <a:pt x="8964" y="14358"/>
                      <a:pt x="8984" y="14080"/>
                    </a:cubicBezTo>
                    <a:cubicBezTo>
                      <a:pt x="8984" y="13941"/>
                      <a:pt x="8994" y="13793"/>
                      <a:pt x="9004" y="13644"/>
                    </a:cubicBezTo>
                    <a:cubicBezTo>
                      <a:pt x="9014" y="13495"/>
                      <a:pt x="9024" y="13336"/>
                      <a:pt x="9034" y="13168"/>
                    </a:cubicBezTo>
                    <a:close/>
                    <a:moveTo>
                      <a:pt x="9748" y="5880"/>
                    </a:moveTo>
                    <a:cubicBezTo>
                      <a:pt x="10590" y="11770"/>
                      <a:pt x="10352" y="14596"/>
                      <a:pt x="10065" y="15994"/>
                    </a:cubicBezTo>
                    <a:cubicBezTo>
                      <a:pt x="10045" y="15855"/>
                      <a:pt x="10035" y="15716"/>
                      <a:pt x="10015" y="15558"/>
                    </a:cubicBezTo>
                    <a:cubicBezTo>
                      <a:pt x="10134" y="11661"/>
                      <a:pt x="9926" y="8954"/>
                      <a:pt x="9648" y="7149"/>
                    </a:cubicBezTo>
                    <a:cubicBezTo>
                      <a:pt x="9668" y="6703"/>
                      <a:pt x="9698" y="6277"/>
                      <a:pt x="9748" y="5880"/>
                    </a:cubicBezTo>
                    <a:close/>
                    <a:moveTo>
                      <a:pt x="33297" y="0"/>
                    </a:moveTo>
                    <a:cubicBezTo>
                      <a:pt x="33297" y="0"/>
                      <a:pt x="33287" y="50"/>
                      <a:pt x="33277" y="119"/>
                    </a:cubicBezTo>
                    <a:cubicBezTo>
                      <a:pt x="33267" y="159"/>
                      <a:pt x="33257" y="209"/>
                      <a:pt x="33257" y="268"/>
                    </a:cubicBezTo>
                    <a:cubicBezTo>
                      <a:pt x="33247" y="328"/>
                      <a:pt x="33227" y="387"/>
                      <a:pt x="33217" y="456"/>
                    </a:cubicBezTo>
                    <a:cubicBezTo>
                      <a:pt x="33197" y="605"/>
                      <a:pt x="33168" y="784"/>
                      <a:pt x="33138" y="982"/>
                    </a:cubicBezTo>
                    <a:cubicBezTo>
                      <a:pt x="33019" y="982"/>
                      <a:pt x="32910" y="1101"/>
                      <a:pt x="32890" y="1270"/>
                    </a:cubicBezTo>
                    <a:cubicBezTo>
                      <a:pt x="32731" y="2380"/>
                      <a:pt x="32543" y="3471"/>
                      <a:pt x="32325" y="4561"/>
                    </a:cubicBezTo>
                    <a:cubicBezTo>
                      <a:pt x="32295" y="4720"/>
                      <a:pt x="32345" y="4889"/>
                      <a:pt x="32444" y="4978"/>
                    </a:cubicBezTo>
                    <a:cubicBezTo>
                      <a:pt x="32424" y="5077"/>
                      <a:pt x="32404" y="5186"/>
                      <a:pt x="32374" y="5295"/>
                    </a:cubicBezTo>
                    <a:cubicBezTo>
                      <a:pt x="32355" y="5404"/>
                      <a:pt x="32335" y="5503"/>
                      <a:pt x="32315" y="5612"/>
                    </a:cubicBezTo>
                    <a:cubicBezTo>
                      <a:pt x="32285" y="5206"/>
                      <a:pt x="32246" y="4789"/>
                      <a:pt x="32206" y="4363"/>
                    </a:cubicBezTo>
                    <a:lnTo>
                      <a:pt x="32206" y="4363"/>
                    </a:lnTo>
                    <a:cubicBezTo>
                      <a:pt x="32206" y="4363"/>
                      <a:pt x="32216" y="5057"/>
                      <a:pt x="32216" y="6148"/>
                    </a:cubicBezTo>
                    <a:cubicBezTo>
                      <a:pt x="32206" y="6197"/>
                      <a:pt x="32196" y="6237"/>
                      <a:pt x="32196" y="6277"/>
                    </a:cubicBezTo>
                    <a:cubicBezTo>
                      <a:pt x="32127" y="6594"/>
                      <a:pt x="32067" y="6911"/>
                      <a:pt x="32008" y="7219"/>
                    </a:cubicBezTo>
                    <a:cubicBezTo>
                      <a:pt x="31978" y="7377"/>
                      <a:pt x="31948" y="7526"/>
                      <a:pt x="31918" y="7675"/>
                    </a:cubicBezTo>
                    <a:cubicBezTo>
                      <a:pt x="31889" y="7824"/>
                      <a:pt x="31859" y="7972"/>
                      <a:pt x="31839" y="8111"/>
                    </a:cubicBezTo>
                    <a:cubicBezTo>
                      <a:pt x="31829" y="8141"/>
                      <a:pt x="31819" y="8171"/>
                      <a:pt x="31819" y="8200"/>
                    </a:cubicBezTo>
                    <a:cubicBezTo>
                      <a:pt x="31779" y="6971"/>
                      <a:pt x="31710" y="5702"/>
                      <a:pt x="31591" y="4472"/>
                    </a:cubicBezTo>
                    <a:cubicBezTo>
                      <a:pt x="31591" y="4472"/>
                      <a:pt x="31254" y="6227"/>
                      <a:pt x="30986" y="9777"/>
                    </a:cubicBezTo>
                    <a:cubicBezTo>
                      <a:pt x="30699" y="5841"/>
                      <a:pt x="29925" y="4740"/>
                      <a:pt x="29925" y="4740"/>
                    </a:cubicBezTo>
                    <a:lnTo>
                      <a:pt x="29925" y="4740"/>
                    </a:lnTo>
                    <a:cubicBezTo>
                      <a:pt x="30580" y="6495"/>
                      <a:pt x="30500" y="10223"/>
                      <a:pt x="30322" y="13049"/>
                    </a:cubicBezTo>
                    <a:cubicBezTo>
                      <a:pt x="30352" y="7169"/>
                      <a:pt x="29102" y="4849"/>
                      <a:pt x="29102" y="4849"/>
                    </a:cubicBezTo>
                    <a:lnTo>
                      <a:pt x="29102" y="4849"/>
                    </a:lnTo>
                    <a:cubicBezTo>
                      <a:pt x="30024" y="10283"/>
                      <a:pt x="29925" y="13455"/>
                      <a:pt x="29658" y="15111"/>
                    </a:cubicBezTo>
                    <a:cubicBezTo>
                      <a:pt x="29944" y="6990"/>
                      <a:pt x="28544" y="4918"/>
                      <a:pt x="28537" y="4918"/>
                    </a:cubicBezTo>
                    <a:cubicBezTo>
                      <a:pt x="28537" y="4918"/>
                      <a:pt x="28537" y="4918"/>
                      <a:pt x="28537" y="4918"/>
                    </a:cubicBezTo>
                    <a:cubicBezTo>
                      <a:pt x="29291" y="6941"/>
                      <a:pt x="29073" y="11512"/>
                      <a:pt x="28845" y="14338"/>
                    </a:cubicBezTo>
                    <a:cubicBezTo>
                      <a:pt x="28220" y="10223"/>
                      <a:pt x="28309" y="4958"/>
                      <a:pt x="28309" y="4948"/>
                    </a:cubicBezTo>
                    <a:lnTo>
                      <a:pt x="28309" y="4948"/>
                    </a:lnTo>
                    <a:cubicBezTo>
                      <a:pt x="28131" y="6832"/>
                      <a:pt x="28031" y="8428"/>
                      <a:pt x="27982" y="9787"/>
                    </a:cubicBezTo>
                    <a:cubicBezTo>
                      <a:pt x="27625" y="6584"/>
                      <a:pt x="26614" y="5127"/>
                      <a:pt x="26614" y="5127"/>
                    </a:cubicBezTo>
                    <a:lnTo>
                      <a:pt x="26614" y="5127"/>
                    </a:lnTo>
                    <a:cubicBezTo>
                      <a:pt x="27556" y="8448"/>
                      <a:pt x="27446" y="11829"/>
                      <a:pt x="27179" y="14070"/>
                    </a:cubicBezTo>
                    <a:cubicBezTo>
                      <a:pt x="26911" y="8825"/>
                      <a:pt x="26405" y="6019"/>
                      <a:pt x="26267" y="5325"/>
                    </a:cubicBezTo>
                    <a:cubicBezTo>
                      <a:pt x="26267" y="5265"/>
                      <a:pt x="26257" y="5206"/>
                      <a:pt x="26257" y="5156"/>
                    </a:cubicBezTo>
                    <a:cubicBezTo>
                      <a:pt x="26257" y="5156"/>
                      <a:pt x="26247" y="5166"/>
                      <a:pt x="26247" y="5196"/>
                    </a:cubicBezTo>
                    <a:cubicBezTo>
                      <a:pt x="26237" y="5166"/>
                      <a:pt x="26237" y="5156"/>
                      <a:pt x="26237" y="5156"/>
                    </a:cubicBezTo>
                    <a:cubicBezTo>
                      <a:pt x="26227" y="5216"/>
                      <a:pt x="26227" y="5275"/>
                      <a:pt x="26217" y="5335"/>
                    </a:cubicBezTo>
                    <a:cubicBezTo>
                      <a:pt x="26088" y="6049"/>
                      <a:pt x="25622" y="8924"/>
                      <a:pt x="25414" y="14130"/>
                    </a:cubicBezTo>
                    <a:cubicBezTo>
                      <a:pt x="25116" y="11919"/>
                      <a:pt x="24968" y="8637"/>
                      <a:pt x="25870" y="5186"/>
                    </a:cubicBezTo>
                    <a:lnTo>
                      <a:pt x="25870" y="5186"/>
                    </a:lnTo>
                    <a:cubicBezTo>
                      <a:pt x="25870" y="5186"/>
                      <a:pt x="24878" y="6802"/>
                      <a:pt x="24561" y="9975"/>
                    </a:cubicBezTo>
                    <a:cubicBezTo>
                      <a:pt x="24492" y="8647"/>
                      <a:pt x="24373" y="7100"/>
                      <a:pt x="24184" y="5285"/>
                    </a:cubicBezTo>
                    <a:lnTo>
                      <a:pt x="24184" y="5285"/>
                    </a:lnTo>
                    <a:cubicBezTo>
                      <a:pt x="24184" y="5286"/>
                      <a:pt x="24323" y="10451"/>
                      <a:pt x="23748" y="14487"/>
                    </a:cubicBezTo>
                    <a:cubicBezTo>
                      <a:pt x="23490" y="11750"/>
                      <a:pt x="23223" y="7388"/>
                      <a:pt x="23946" y="5296"/>
                    </a:cubicBezTo>
                    <a:lnTo>
                      <a:pt x="23946" y="5296"/>
                    </a:lnTo>
                    <a:cubicBezTo>
                      <a:pt x="23931" y="5330"/>
                      <a:pt x="22570" y="7540"/>
                      <a:pt x="22935" y="15270"/>
                    </a:cubicBezTo>
                    <a:cubicBezTo>
                      <a:pt x="22657" y="13684"/>
                      <a:pt x="22519" y="10699"/>
                      <a:pt x="23381" y="5315"/>
                    </a:cubicBezTo>
                    <a:lnTo>
                      <a:pt x="23381" y="5315"/>
                    </a:lnTo>
                    <a:cubicBezTo>
                      <a:pt x="23377" y="5334"/>
                      <a:pt x="22152" y="7765"/>
                      <a:pt x="22261" y="13336"/>
                    </a:cubicBezTo>
                    <a:cubicBezTo>
                      <a:pt x="22043" y="10650"/>
                      <a:pt x="21924" y="7130"/>
                      <a:pt x="22558" y="5335"/>
                    </a:cubicBezTo>
                    <a:lnTo>
                      <a:pt x="22558" y="5335"/>
                    </a:lnTo>
                    <a:cubicBezTo>
                      <a:pt x="22543" y="5369"/>
                      <a:pt x="21792" y="6563"/>
                      <a:pt x="21557" y="10283"/>
                    </a:cubicBezTo>
                    <a:cubicBezTo>
                      <a:pt x="21239" y="6951"/>
                      <a:pt x="20883" y="5345"/>
                      <a:pt x="20883" y="5345"/>
                    </a:cubicBezTo>
                    <a:cubicBezTo>
                      <a:pt x="20605" y="8567"/>
                      <a:pt x="20684" y="11998"/>
                      <a:pt x="20793" y="14278"/>
                    </a:cubicBezTo>
                    <a:cubicBezTo>
                      <a:pt x="20208" y="10293"/>
                      <a:pt x="20268" y="5336"/>
                      <a:pt x="20268" y="5335"/>
                    </a:cubicBezTo>
                    <a:lnTo>
                      <a:pt x="20268" y="5335"/>
                    </a:lnTo>
                    <a:cubicBezTo>
                      <a:pt x="20099" y="7239"/>
                      <a:pt x="20000" y="8845"/>
                      <a:pt x="19950" y="10203"/>
                    </a:cubicBezTo>
                    <a:cubicBezTo>
                      <a:pt x="19643" y="7229"/>
                      <a:pt x="18741" y="5603"/>
                      <a:pt x="18582" y="5325"/>
                    </a:cubicBezTo>
                    <a:cubicBezTo>
                      <a:pt x="18582" y="5305"/>
                      <a:pt x="18582" y="5295"/>
                      <a:pt x="18572" y="5275"/>
                    </a:cubicBezTo>
                    <a:cubicBezTo>
                      <a:pt x="18572" y="5275"/>
                      <a:pt x="18572" y="5285"/>
                      <a:pt x="18572" y="5305"/>
                    </a:cubicBezTo>
                    <a:cubicBezTo>
                      <a:pt x="18562" y="5295"/>
                      <a:pt x="18553" y="5276"/>
                      <a:pt x="18552" y="5275"/>
                    </a:cubicBezTo>
                    <a:lnTo>
                      <a:pt x="18552" y="5275"/>
                    </a:lnTo>
                    <a:cubicBezTo>
                      <a:pt x="18562" y="5295"/>
                      <a:pt x="18562" y="5315"/>
                      <a:pt x="18562" y="5325"/>
                    </a:cubicBezTo>
                    <a:cubicBezTo>
                      <a:pt x="18543" y="5424"/>
                      <a:pt x="18503" y="5672"/>
                      <a:pt x="18443" y="6059"/>
                    </a:cubicBezTo>
                    <a:cubicBezTo>
                      <a:pt x="18354" y="5741"/>
                      <a:pt x="18265" y="5484"/>
                      <a:pt x="18186" y="5295"/>
                    </a:cubicBezTo>
                    <a:cubicBezTo>
                      <a:pt x="18195" y="5285"/>
                      <a:pt x="18195" y="5275"/>
                      <a:pt x="18195" y="5256"/>
                    </a:cubicBezTo>
                    <a:lnTo>
                      <a:pt x="18195" y="5256"/>
                    </a:lnTo>
                    <a:cubicBezTo>
                      <a:pt x="18195" y="5256"/>
                      <a:pt x="18195" y="5266"/>
                      <a:pt x="18186" y="5285"/>
                    </a:cubicBezTo>
                    <a:cubicBezTo>
                      <a:pt x="18057" y="4948"/>
                      <a:pt x="17967" y="4809"/>
                      <a:pt x="17967" y="4809"/>
                    </a:cubicBezTo>
                    <a:lnTo>
                      <a:pt x="17967" y="4809"/>
                    </a:lnTo>
                    <a:cubicBezTo>
                      <a:pt x="18027" y="4978"/>
                      <a:pt x="18076" y="5166"/>
                      <a:pt x="18126" y="5374"/>
                    </a:cubicBezTo>
                    <a:cubicBezTo>
                      <a:pt x="18027" y="5553"/>
                      <a:pt x="17809" y="5979"/>
                      <a:pt x="17571" y="6654"/>
                    </a:cubicBezTo>
                    <a:cubicBezTo>
                      <a:pt x="17392" y="6079"/>
                      <a:pt x="17254" y="5801"/>
                      <a:pt x="17254" y="5801"/>
                    </a:cubicBezTo>
                    <a:lnTo>
                      <a:pt x="17254" y="5801"/>
                    </a:lnTo>
                    <a:cubicBezTo>
                      <a:pt x="17323" y="6227"/>
                      <a:pt x="17392" y="6634"/>
                      <a:pt x="17452" y="7030"/>
                    </a:cubicBezTo>
                    <a:cubicBezTo>
                      <a:pt x="17392" y="7229"/>
                      <a:pt x="17333" y="7457"/>
                      <a:pt x="17273" y="7705"/>
                    </a:cubicBezTo>
                    <a:cubicBezTo>
                      <a:pt x="16933" y="5869"/>
                      <a:pt x="16527" y="5184"/>
                      <a:pt x="16510" y="5148"/>
                    </a:cubicBezTo>
                    <a:lnTo>
                      <a:pt x="16510" y="5148"/>
                    </a:lnTo>
                    <a:cubicBezTo>
                      <a:pt x="16837" y="6060"/>
                      <a:pt x="16986" y="7408"/>
                      <a:pt x="17035" y="8865"/>
                    </a:cubicBezTo>
                    <a:cubicBezTo>
                      <a:pt x="16976" y="9202"/>
                      <a:pt x="16926" y="9569"/>
                      <a:pt x="16897" y="9965"/>
                    </a:cubicBezTo>
                    <a:cubicBezTo>
                      <a:pt x="16827" y="8607"/>
                      <a:pt x="16698" y="7020"/>
                      <a:pt x="16500" y="5146"/>
                    </a:cubicBezTo>
                    <a:lnTo>
                      <a:pt x="16500" y="5146"/>
                    </a:lnTo>
                    <a:cubicBezTo>
                      <a:pt x="16500" y="5147"/>
                      <a:pt x="16659" y="10412"/>
                      <a:pt x="16093" y="14536"/>
                    </a:cubicBezTo>
                    <a:cubicBezTo>
                      <a:pt x="15826" y="11720"/>
                      <a:pt x="15548" y="7169"/>
                      <a:pt x="16272" y="5127"/>
                    </a:cubicBezTo>
                    <a:cubicBezTo>
                      <a:pt x="16272" y="5127"/>
                      <a:pt x="16272" y="5127"/>
                      <a:pt x="16272" y="5127"/>
                    </a:cubicBezTo>
                    <a:cubicBezTo>
                      <a:pt x="16265" y="5127"/>
                      <a:pt x="14895" y="7228"/>
                      <a:pt x="15290" y="15329"/>
                    </a:cubicBezTo>
                    <a:cubicBezTo>
                      <a:pt x="15003" y="13693"/>
                      <a:pt x="14854" y="10521"/>
                      <a:pt x="15707" y="5067"/>
                    </a:cubicBezTo>
                    <a:lnTo>
                      <a:pt x="15707" y="5067"/>
                    </a:lnTo>
                    <a:cubicBezTo>
                      <a:pt x="15707" y="5067"/>
                      <a:pt x="14487" y="7427"/>
                      <a:pt x="14596" y="13297"/>
                    </a:cubicBezTo>
                    <a:cubicBezTo>
                      <a:pt x="14378" y="10481"/>
                      <a:pt x="14249" y="6763"/>
                      <a:pt x="14874" y="4978"/>
                    </a:cubicBezTo>
                    <a:lnTo>
                      <a:pt x="14874" y="4978"/>
                    </a:lnTo>
                    <a:cubicBezTo>
                      <a:pt x="14859" y="5010"/>
                      <a:pt x="14118" y="6146"/>
                      <a:pt x="13892" y="10055"/>
                    </a:cubicBezTo>
                    <a:cubicBezTo>
                      <a:pt x="13565" y="6515"/>
                      <a:pt x="13208" y="4770"/>
                      <a:pt x="13208" y="4770"/>
                    </a:cubicBezTo>
                    <a:cubicBezTo>
                      <a:pt x="12930" y="8151"/>
                      <a:pt x="13020" y="11810"/>
                      <a:pt x="13139" y="14229"/>
                    </a:cubicBezTo>
                    <a:cubicBezTo>
                      <a:pt x="12545" y="9984"/>
                      <a:pt x="12593" y="4693"/>
                      <a:pt x="12593" y="4680"/>
                    </a:cubicBezTo>
                    <a:lnTo>
                      <a:pt x="12593" y="4680"/>
                    </a:lnTo>
                    <a:cubicBezTo>
                      <a:pt x="12425" y="6683"/>
                      <a:pt x="12336" y="8399"/>
                      <a:pt x="12296" y="9846"/>
                    </a:cubicBezTo>
                    <a:cubicBezTo>
                      <a:pt x="11939" y="6327"/>
                      <a:pt x="10878" y="4403"/>
                      <a:pt x="10878" y="4403"/>
                    </a:cubicBezTo>
                    <a:lnTo>
                      <a:pt x="10878" y="4403"/>
                    </a:lnTo>
                    <a:cubicBezTo>
                      <a:pt x="11770" y="7943"/>
                      <a:pt x="11760" y="11175"/>
                      <a:pt x="11542" y="13545"/>
                    </a:cubicBezTo>
                    <a:cubicBezTo>
                      <a:pt x="11572" y="6263"/>
                      <a:pt x="10323" y="3883"/>
                      <a:pt x="10293" y="3810"/>
                    </a:cubicBezTo>
                    <a:lnTo>
                      <a:pt x="10293" y="3810"/>
                    </a:lnTo>
                    <a:cubicBezTo>
                      <a:pt x="10937" y="5862"/>
                      <a:pt x="10927" y="9480"/>
                      <a:pt x="10779" y="12464"/>
                    </a:cubicBezTo>
                    <a:cubicBezTo>
                      <a:pt x="10699" y="8775"/>
                      <a:pt x="10124" y="6465"/>
                      <a:pt x="9807" y="5434"/>
                    </a:cubicBezTo>
                    <a:cubicBezTo>
                      <a:pt x="9867" y="4988"/>
                      <a:pt x="9956" y="4581"/>
                      <a:pt x="10065" y="4244"/>
                    </a:cubicBezTo>
                    <a:cubicBezTo>
                      <a:pt x="10065" y="4244"/>
                      <a:pt x="10065" y="4244"/>
                      <a:pt x="10065" y="4244"/>
                    </a:cubicBezTo>
                    <a:cubicBezTo>
                      <a:pt x="10059" y="4244"/>
                      <a:pt x="9903" y="4495"/>
                      <a:pt x="9718" y="5166"/>
                    </a:cubicBezTo>
                    <a:cubicBezTo>
                      <a:pt x="9639" y="4938"/>
                      <a:pt x="9579" y="4809"/>
                      <a:pt x="9579" y="4809"/>
                    </a:cubicBezTo>
                    <a:lnTo>
                      <a:pt x="9579" y="4809"/>
                    </a:lnTo>
                    <a:cubicBezTo>
                      <a:pt x="9609" y="4988"/>
                      <a:pt x="9639" y="5166"/>
                      <a:pt x="9668" y="5345"/>
                    </a:cubicBezTo>
                    <a:cubicBezTo>
                      <a:pt x="9619" y="5523"/>
                      <a:pt x="9569" y="5731"/>
                      <a:pt x="9520" y="5969"/>
                    </a:cubicBezTo>
                    <a:cubicBezTo>
                      <a:pt x="9539" y="4839"/>
                      <a:pt x="9510" y="3709"/>
                      <a:pt x="9450" y="2588"/>
                    </a:cubicBezTo>
                    <a:cubicBezTo>
                      <a:pt x="9430" y="2321"/>
                      <a:pt x="9292" y="2132"/>
                      <a:pt x="9123" y="2132"/>
                    </a:cubicBezTo>
                    <a:cubicBezTo>
                      <a:pt x="9123" y="2112"/>
                      <a:pt x="9113" y="2083"/>
                      <a:pt x="9113" y="2063"/>
                    </a:cubicBezTo>
                    <a:cubicBezTo>
                      <a:pt x="9113" y="2033"/>
                      <a:pt x="9113" y="2003"/>
                      <a:pt x="9103" y="1974"/>
                    </a:cubicBezTo>
                    <a:cubicBezTo>
                      <a:pt x="9103" y="1954"/>
                      <a:pt x="9103" y="1934"/>
                      <a:pt x="9103" y="1924"/>
                    </a:cubicBezTo>
                    <a:cubicBezTo>
                      <a:pt x="9103" y="1904"/>
                      <a:pt x="9093" y="1894"/>
                      <a:pt x="9093" y="1874"/>
                    </a:cubicBezTo>
                    <a:cubicBezTo>
                      <a:pt x="9083" y="1755"/>
                      <a:pt x="9063" y="1646"/>
                      <a:pt x="9054" y="1557"/>
                    </a:cubicBezTo>
                    <a:cubicBezTo>
                      <a:pt x="9034" y="1458"/>
                      <a:pt x="9024" y="1369"/>
                      <a:pt x="9004" y="1299"/>
                    </a:cubicBezTo>
                    <a:cubicBezTo>
                      <a:pt x="8994" y="1220"/>
                      <a:pt x="8974" y="1160"/>
                      <a:pt x="8964" y="1111"/>
                    </a:cubicBezTo>
                    <a:cubicBezTo>
                      <a:pt x="8954" y="1061"/>
                      <a:pt x="8935" y="1022"/>
                      <a:pt x="8935" y="992"/>
                    </a:cubicBezTo>
                    <a:cubicBezTo>
                      <a:pt x="8925" y="982"/>
                      <a:pt x="8925" y="972"/>
                      <a:pt x="8925" y="972"/>
                    </a:cubicBezTo>
                    <a:cubicBezTo>
                      <a:pt x="8925" y="962"/>
                      <a:pt x="8915" y="962"/>
                      <a:pt x="8915" y="962"/>
                    </a:cubicBezTo>
                    <a:lnTo>
                      <a:pt x="8915" y="962"/>
                    </a:lnTo>
                    <a:cubicBezTo>
                      <a:pt x="8915" y="962"/>
                      <a:pt x="8925" y="972"/>
                      <a:pt x="8925" y="1002"/>
                    </a:cubicBezTo>
                    <a:cubicBezTo>
                      <a:pt x="8925" y="1032"/>
                      <a:pt x="8935" y="1071"/>
                      <a:pt x="8935" y="1121"/>
                    </a:cubicBezTo>
                    <a:cubicBezTo>
                      <a:pt x="8944" y="1170"/>
                      <a:pt x="8944" y="1240"/>
                      <a:pt x="8954" y="1309"/>
                    </a:cubicBezTo>
                    <a:cubicBezTo>
                      <a:pt x="8964" y="1389"/>
                      <a:pt x="8964" y="1478"/>
                      <a:pt x="8974" y="1577"/>
                    </a:cubicBezTo>
                    <a:cubicBezTo>
                      <a:pt x="8984" y="1676"/>
                      <a:pt x="8994" y="1775"/>
                      <a:pt x="9004" y="1894"/>
                    </a:cubicBezTo>
                    <a:cubicBezTo>
                      <a:pt x="9014" y="1954"/>
                      <a:pt x="9014" y="2013"/>
                      <a:pt x="9014" y="2083"/>
                    </a:cubicBezTo>
                    <a:cubicBezTo>
                      <a:pt x="9024" y="2102"/>
                      <a:pt x="9024" y="2132"/>
                      <a:pt x="9024" y="2152"/>
                    </a:cubicBezTo>
                    <a:cubicBezTo>
                      <a:pt x="8875" y="2221"/>
                      <a:pt x="8776" y="2440"/>
                      <a:pt x="8796" y="2668"/>
                    </a:cubicBezTo>
                    <a:cubicBezTo>
                      <a:pt x="8816" y="3114"/>
                      <a:pt x="8835" y="3560"/>
                      <a:pt x="8845" y="4016"/>
                    </a:cubicBezTo>
                    <a:cubicBezTo>
                      <a:pt x="8875" y="4799"/>
                      <a:pt x="8875" y="5573"/>
                      <a:pt x="8845" y="6356"/>
                    </a:cubicBezTo>
                    <a:cubicBezTo>
                      <a:pt x="8578" y="7556"/>
                      <a:pt x="8300" y="9479"/>
                      <a:pt x="8290" y="12305"/>
                    </a:cubicBezTo>
                    <a:cubicBezTo>
                      <a:pt x="8082" y="9182"/>
                      <a:pt x="8003" y="5285"/>
                      <a:pt x="8607" y="3451"/>
                    </a:cubicBezTo>
                    <a:cubicBezTo>
                      <a:pt x="8607" y="3451"/>
                      <a:pt x="8607" y="3451"/>
                      <a:pt x="8607" y="3451"/>
                    </a:cubicBezTo>
                    <a:cubicBezTo>
                      <a:pt x="8601" y="3451"/>
                      <a:pt x="7368" y="5395"/>
                      <a:pt x="7546" y="13366"/>
                    </a:cubicBezTo>
                    <a:cubicBezTo>
                      <a:pt x="7289" y="10828"/>
                      <a:pt x="7209" y="7199"/>
                      <a:pt x="8032" y="3818"/>
                    </a:cubicBezTo>
                    <a:lnTo>
                      <a:pt x="8032" y="3818"/>
                    </a:lnTo>
                    <a:cubicBezTo>
                      <a:pt x="8032" y="3818"/>
                      <a:pt x="7368" y="4839"/>
                      <a:pt x="6971" y="7229"/>
                    </a:cubicBezTo>
                    <a:cubicBezTo>
                      <a:pt x="6961" y="7229"/>
                      <a:pt x="6961" y="7219"/>
                      <a:pt x="6961" y="7219"/>
                    </a:cubicBezTo>
                    <a:cubicBezTo>
                      <a:pt x="6961" y="7139"/>
                      <a:pt x="6951" y="7060"/>
                      <a:pt x="6942" y="6971"/>
                    </a:cubicBezTo>
                    <a:cubicBezTo>
                      <a:pt x="6942" y="6931"/>
                      <a:pt x="6942" y="6892"/>
                      <a:pt x="6932" y="6852"/>
                    </a:cubicBezTo>
                    <a:cubicBezTo>
                      <a:pt x="6932" y="6812"/>
                      <a:pt x="6932" y="6763"/>
                      <a:pt x="6922" y="6723"/>
                    </a:cubicBezTo>
                    <a:cubicBezTo>
                      <a:pt x="6902" y="6386"/>
                      <a:pt x="6872" y="6049"/>
                      <a:pt x="6852" y="5712"/>
                    </a:cubicBezTo>
                    <a:cubicBezTo>
                      <a:pt x="6842" y="5533"/>
                      <a:pt x="6823" y="5345"/>
                      <a:pt x="6813" y="5166"/>
                    </a:cubicBezTo>
                    <a:cubicBezTo>
                      <a:pt x="6912" y="5117"/>
                      <a:pt x="6981" y="4978"/>
                      <a:pt x="6981" y="4809"/>
                    </a:cubicBezTo>
                    <a:cubicBezTo>
                      <a:pt x="6942" y="3679"/>
                      <a:pt x="6932" y="2549"/>
                      <a:pt x="6961" y="1418"/>
                    </a:cubicBezTo>
                    <a:cubicBezTo>
                      <a:pt x="6961" y="1230"/>
                      <a:pt x="6872" y="1081"/>
                      <a:pt x="6753" y="1051"/>
                    </a:cubicBezTo>
                    <a:cubicBezTo>
                      <a:pt x="6753" y="1022"/>
                      <a:pt x="6753" y="992"/>
                      <a:pt x="6753" y="972"/>
                    </a:cubicBezTo>
                    <a:cubicBezTo>
                      <a:pt x="6763" y="883"/>
                      <a:pt x="6763" y="794"/>
                      <a:pt x="6773" y="724"/>
                    </a:cubicBezTo>
                    <a:cubicBezTo>
                      <a:pt x="6773" y="645"/>
                      <a:pt x="6783" y="585"/>
                      <a:pt x="6783" y="526"/>
                    </a:cubicBezTo>
                    <a:cubicBezTo>
                      <a:pt x="6783" y="466"/>
                      <a:pt x="6793" y="417"/>
                      <a:pt x="6793" y="377"/>
                    </a:cubicBezTo>
                    <a:cubicBezTo>
                      <a:pt x="6793" y="337"/>
                      <a:pt x="6803" y="308"/>
                      <a:pt x="6803" y="288"/>
                    </a:cubicBezTo>
                    <a:cubicBezTo>
                      <a:pt x="6803" y="268"/>
                      <a:pt x="6803" y="258"/>
                      <a:pt x="6803" y="258"/>
                    </a:cubicBezTo>
                    <a:cubicBezTo>
                      <a:pt x="6803" y="268"/>
                      <a:pt x="6803" y="278"/>
                      <a:pt x="6793" y="288"/>
                    </a:cubicBezTo>
                    <a:cubicBezTo>
                      <a:pt x="6793" y="298"/>
                      <a:pt x="6783" y="328"/>
                      <a:pt x="6773" y="367"/>
                    </a:cubicBezTo>
                    <a:cubicBezTo>
                      <a:pt x="6763" y="407"/>
                      <a:pt x="6753" y="456"/>
                      <a:pt x="6743" y="516"/>
                    </a:cubicBezTo>
                    <a:cubicBezTo>
                      <a:pt x="6733" y="566"/>
                      <a:pt x="6723" y="635"/>
                      <a:pt x="6714" y="704"/>
                    </a:cubicBezTo>
                    <a:cubicBezTo>
                      <a:pt x="6704" y="784"/>
                      <a:pt x="6694" y="863"/>
                      <a:pt x="6684" y="952"/>
                    </a:cubicBezTo>
                    <a:cubicBezTo>
                      <a:pt x="6684" y="982"/>
                      <a:pt x="6674" y="1002"/>
                      <a:pt x="6674" y="1022"/>
                    </a:cubicBezTo>
                    <a:cubicBezTo>
                      <a:pt x="6674" y="1032"/>
                      <a:pt x="6674" y="1041"/>
                      <a:pt x="6674" y="1051"/>
                    </a:cubicBezTo>
                    <a:cubicBezTo>
                      <a:pt x="6555" y="1071"/>
                      <a:pt x="6466" y="1210"/>
                      <a:pt x="6456" y="1398"/>
                    </a:cubicBezTo>
                    <a:cubicBezTo>
                      <a:pt x="6436" y="2549"/>
                      <a:pt x="6446" y="3699"/>
                      <a:pt x="6485" y="4849"/>
                    </a:cubicBezTo>
                    <a:cubicBezTo>
                      <a:pt x="6485" y="5018"/>
                      <a:pt x="6575" y="5146"/>
                      <a:pt x="6674" y="5186"/>
                    </a:cubicBezTo>
                    <a:cubicBezTo>
                      <a:pt x="6684" y="5365"/>
                      <a:pt x="6694" y="5543"/>
                      <a:pt x="6704" y="5731"/>
                    </a:cubicBezTo>
                    <a:cubicBezTo>
                      <a:pt x="6723" y="6069"/>
                      <a:pt x="6743" y="6416"/>
                      <a:pt x="6763" y="6753"/>
                    </a:cubicBezTo>
                    <a:cubicBezTo>
                      <a:pt x="6773" y="6792"/>
                      <a:pt x="6773" y="6832"/>
                      <a:pt x="6773" y="6872"/>
                    </a:cubicBezTo>
                    <a:cubicBezTo>
                      <a:pt x="6783" y="6921"/>
                      <a:pt x="6783" y="6961"/>
                      <a:pt x="6783" y="7001"/>
                    </a:cubicBezTo>
                    <a:cubicBezTo>
                      <a:pt x="6793" y="7080"/>
                      <a:pt x="6793" y="7169"/>
                      <a:pt x="6803" y="7248"/>
                    </a:cubicBezTo>
                    <a:cubicBezTo>
                      <a:pt x="6813" y="7417"/>
                      <a:pt x="6833" y="7576"/>
                      <a:pt x="6842" y="7734"/>
                    </a:cubicBezTo>
                    <a:cubicBezTo>
                      <a:pt x="6842" y="7814"/>
                      <a:pt x="6852" y="7883"/>
                      <a:pt x="6862" y="7952"/>
                    </a:cubicBezTo>
                    <a:cubicBezTo>
                      <a:pt x="6803" y="8349"/>
                      <a:pt x="6763" y="8766"/>
                      <a:pt x="6723" y="9222"/>
                    </a:cubicBezTo>
                    <a:cubicBezTo>
                      <a:pt x="6654" y="7615"/>
                      <a:pt x="6525" y="5702"/>
                      <a:pt x="6317" y="3401"/>
                    </a:cubicBezTo>
                    <a:lnTo>
                      <a:pt x="6317" y="3401"/>
                    </a:lnTo>
                    <a:cubicBezTo>
                      <a:pt x="6317" y="3411"/>
                      <a:pt x="6476" y="9251"/>
                      <a:pt x="5970" y="13981"/>
                    </a:cubicBezTo>
                    <a:cubicBezTo>
                      <a:pt x="6039" y="11244"/>
                      <a:pt x="6049" y="7189"/>
                      <a:pt x="5712" y="3233"/>
                    </a:cubicBezTo>
                    <a:cubicBezTo>
                      <a:pt x="5712" y="3243"/>
                      <a:pt x="5662" y="3500"/>
                      <a:pt x="5593" y="4056"/>
                    </a:cubicBezTo>
                    <a:cubicBezTo>
                      <a:pt x="5583" y="3491"/>
                      <a:pt x="5563" y="2915"/>
                      <a:pt x="5534" y="2350"/>
                    </a:cubicBezTo>
                    <a:cubicBezTo>
                      <a:pt x="5524" y="2162"/>
                      <a:pt x="5415" y="2013"/>
                      <a:pt x="5286" y="2013"/>
                    </a:cubicBezTo>
                    <a:cubicBezTo>
                      <a:pt x="5286" y="1993"/>
                      <a:pt x="5286" y="1974"/>
                      <a:pt x="5286" y="1964"/>
                    </a:cubicBezTo>
                    <a:cubicBezTo>
                      <a:pt x="5276" y="1934"/>
                      <a:pt x="5276" y="1914"/>
                      <a:pt x="5276" y="1884"/>
                    </a:cubicBezTo>
                    <a:cubicBezTo>
                      <a:pt x="5276" y="1874"/>
                      <a:pt x="5276" y="1864"/>
                      <a:pt x="5276" y="1855"/>
                    </a:cubicBezTo>
                    <a:cubicBezTo>
                      <a:pt x="5266" y="1845"/>
                      <a:pt x="5266" y="1835"/>
                      <a:pt x="5266" y="1815"/>
                    </a:cubicBezTo>
                    <a:cubicBezTo>
                      <a:pt x="5256" y="1726"/>
                      <a:pt x="5246" y="1646"/>
                      <a:pt x="5236" y="1577"/>
                    </a:cubicBezTo>
                    <a:cubicBezTo>
                      <a:pt x="5226" y="1498"/>
                      <a:pt x="5206" y="1438"/>
                      <a:pt x="5196" y="1379"/>
                    </a:cubicBezTo>
                    <a:cubicBezTo>
                      <a:pt x="5187" y="1319"/>
                      <a:pt x="5177" y="1279"/>
                      <a:pt x="5167" y="1240"/>
                    </a:cubicBezTo>
                    <a:cubicBezTo>
                      <a:pt x="5157" y="1200"/>
                      <a:pt x="5147" y="1170"/>
                      <a:pt x="5147" y="1151"/>
                    </a:cubicBezTo>
                    <a:cubicBezTo>
                      <a:pt x="5137" y="1141"/>
                      <a:pt x="5137" y="1131"/>
                      <a:pt x="5137" y="1131"/>
                    </a:cubicBezTo>
                    <a:cubicBezTo>
                      <a:pt x="5137" y="1136"/>
                      <a:pt x="5137" y="1142"/>
                      <a:pt x="5137" y="1151"/>
                    </a:cubicBezTo>
                    <a:cubicBezTo>
                      <a:pt x="5137" y="1170"/>
                      <a:pt x="5147" y="1200"/>
                      <a:pt x="5147" y="1250"/>
                    </a:cubicBezTo>
                    <a:cubicBezTo>
                      <a:pt x="5147" y="1279"/>
                      <a:pt x="5157" y="1329"/>
                      <a:pt x="5157" y="1389"/>
                    </a:cubicBezTo>
                    <a:cubicBezTo>
                      <a:pt x="5167" y="1448"/>
                      <a:pt x="5167" y="1517"/>
                      <a:pt x="5177" y="1587"/>
                    </a:cubicBezTo>
                    <a:cubicBezTo>
                      <a:pt x="5187" y="1666"/>
                      <a:pt x="5187" y="1745"/>
                      <a:pt x="5196" y="1835"/>
                    </a:cubicBezTo>
                    <a:cubicBezTo>
                      <a:pt x="5206" y="1874"/>
                      <a:pt x="5206" y="1924"/>
                      <a:pt x="5206" y="1974"/>
                    </a:cubicBezTo>
                    <a:cubicBezTo>
                      <a:pt x="5206" y="1993"/>
                      <a:pt x="5216" y="2013"/>
                      <a:pt x="5216" y="2033"/>
                    </a:cubicBezTo>
                    <a:cubicBezTo>
                      <a:pt x="5107" y="2093"/>
                      <a:pt x="5028" y="2241"/>
                      <a:pt x="5038" y="2420"/>
                    </a:cubicBezTo>
                    <a:cubicBezTo>
                      <a:pt x="5107" y="3550"/>
                      <a:pt x="5117" y="4680"/>
                      <a:pt x="5058" y="5811"/>
                    </a:cubicBezTo>
                    <a:cubicBezTo>
                      <a:pt x="5058" y="5989"/>
                      <a:pt x="5137" y="6138"/>
                      <a:pt x="5246" y="6188"/>
                    </a:cubicBezTo>
                    <a:cubicBezTo>
                      <a:pt x="5246" y="6316"/>
                      <a:pt x="5236" y="6445"/>
                      <a:pt x="5236" y="6574"/>
                    </a:cubicBezTo>
                    <a:cubicBezTo>
                      <a:pt x="5216" y="6921"/>
                      <a:pt x="5206" y="7258"/>
                      <a:pt x="5196" y="7596"/>
                    </a:cubicBezTo>
                    <a:cubicBezTo>
                      <a:pt x="5187" y="7645"/>
                      <a:pt x="5187" y="7685"/>
                      <a:pt x="5187" y="7724"/>
                    </a:cubicBezTo>
                    <a:cubicBezTo>
                      <a:pt x="5187" y="7764"/>
                      <a:pt x="5187" y="7804"/>
                      <a:pt x="5177" y="7853"/>
                    </a:cubicBezTo>
                    <a:cubicBezTo>
                      <a:pt x="5177" y="7933"/>
                      <a:pt x="5177" y="8012"/>
                      <a:pt x="5167" y="8101"/>
                    </a:cubicBezTo>
                    <a:cubicBezTo>
                      <a:pt x="5157" y="8260"/>
                      <a:pt x="5147" y="8428"/>
                      <a:pt x="5147" y="8587"/>
                    </a:cubicBezTo>
                    <a:cubicBezTo>
                      <a:pt x="5137" y="8706"/>
                      <a:pt x="5127" y="8835"/>
                      <a:pt x="5127" y="8954"/>
                    </a:cubicBezTo>
                    <a:cubicBezTo>
                      <a:pt x="4959" y="6564"/>
                      <a:pt x="4661" y="4968"/>
                      <a:pt x="4433" y="3996"/>
                    </a:cubicBezTo>
                    <a:cubicBezTo>
                      <a:pt x="4532" y="3203"/>
                      <a:pt x="4621" y="2410"/>
                      <a:pt x="4681" y="1607"/>
                    </a:cubicBezTo>
                    <a:cubicBezTo>
                      <a:pt x="4701" y="1379"/>
                      <a:pt x="4592" y="1180"/>
                      <a:pt x="4453" y="1141"/>
                    </a:cubicBezTo>
                    <a:cubicBezTo>
                      <a:pt x="4453" y="1121"/>
                      <a:pt x="4453" y="1101"/>
                      <a:pt x="4453" y="1081"/>
                    </a:cubicBezTo>
                    <a:cubicBezTo>
                      <a:pt x="4453" y="1051"/>
                      <a:pt x="4463" y="1022"/>
                      <a:pt x="4463" y="1002"/>
                    </a:cubicBezTo>
                    <a:cubicBezTo>
                      <a:pt x="4463" y="982"/>
                      <a:pt x="4463" y="972"/>
                      <a:pt x="4463" y="962"/>
                    </a:cubicBezTo>
                    <a:cubicBezTo>
                      <a:pt x="4463" y="942"/>
                      <a:pt x="4463" y="932"/>
                      <a:pt x="4463" y="923"/>
                    </a:cubicBezTo>
                    <a:cubicBezTo>
                      <a:pt x="4463" y="813"/>
                      <a:pt x="4463" y="724"/>
                      <a:pt x="4463" y="635"/>
                    </a:cubicBezTo>
                    <a:cubicBezTo>
                      <a:pt x="4463" y="546"/>
                      <a:pt x="4453" y="466"/>
                      <a:pt x="4453" y="407"/>
                    </a:cubicBezTo>
                    <a:cubicBezTo>
                      <a:pt x="4443" y="337"/>
                      <a:pt x="4443" y="278"/>
                      <a:pt x="4433" y="228"/>
                    </a:cubicBezTo>
                    <a:cubicBezTo>
                      <a:pt x="4433" y="189"/>
                      <a:pt x="4423" y="149"/>
                      <a:pt x="4423" y="129"/>
                    </a:cubicBezTo>
                    <a:cubicBezTo>
                      <a:pt x="4423" y="119"/>
                      <a:pt x="4413" y="109"/>
                      <a:pt x="4413" y="100"/>
                    </a:cubicBezTo>
                    <a:cubicBezTo>
                      <a:pt x="4413" y="107"/>
                      <a:pt x="4413" y="118"/>
                      <a:pt x="4413" y="129"/>
                    </a:cubicBezTo>
                    <a:cubicBezTo>
                      <a:pt x="4413" y="159"/>
                      <a:pt x="4413" y="189"/>
                      <a:pt x="4413" y="238"/>
                    </a:cubicBezTo>
                    <a:cubicBezTo>
                      <a:pt x="4413" y="278"/>
                      <a:pt x="4413" y="337"/>
                      <a:pt x="4403" y="407"/>
                    </a:cubicBezTo>
                    <a:cubicBezTo>
                      <a:pt x="4403" y="466"/>
                      <a:pt x="4403" y="546"/>
                      <a:pt x="4393" y="635"/>
                    </a:cubicBezTo>
                    <a:cubicBezTo>
                      <a:pt x="4393" y="714"/>
                      <a:pt x="4383" y="813"/>
                      <a:pt x="4383" y="913"/>
                    </a:cubicBezTo>
                    <a:cubicBezTo>
                      <a:pt x="4383" y="962"/>
                      <a:pt x="4374" y="1022"/>
                      <a:pt x="4374" y="1071"/>
                    </a:cubicBezTo>
                    <a:cubicBezTo>
                      <a:pt x="4374" y="1091"/>
                      <a:pt x="4374" y="1121"/>
                      <a:pt x="4364" y="1141"/>
                    </a:cubicBezTo>
                    <a:cubicBezTo>
                      <a:pt x="4235" y="1160"/>
                      <a:pt x="4126" y="1319"/>
                      <a:pt x="4116" y="1517"/>
                    </a:cubicBezTo>
                    <a:cubicBezTo>
                      <a:pt x="4046" y="2549"/>
                      <a:pt x="3917" y="3580"/>
                      <a:pt x="3759" y="4591"/>
                    </a:cubicBezTo>
                    <a:cubicBezTo>
                      <a:pt x="3486" y="3236"/>
                      <a:pt x="3232" y="2551"/>
                      <a:pt x="3224" y="2510"/>
                    </a:cubicBezTo>
                    <a:lnTo>
                      <a:pt x="3224" y="2510"/>
                    </a:lnTo>
                    <a:cubicBezTo>
                      <a:pt x="3422" y="3957"/>
                      <a:pt x="3570" y="5246"/>
                      <a:pt x="3689" y="6416"/>
                    </a:cubicBezTo>
                    <a:cubicBezTo>
                      <a:pt x="3650" y="6604"/>
                      <a:pt x="3620" y="6792"/>
                      <a:pt x="3590" y="6991"/>
                    </a:cubicBezTo>
                    <a:cubicBezTo>
                      <a:pt x="3245" y="3732"/>
                      <a:pt x="2706" y="2447"/>
                      <a:pt x="2670" y="2338"/>
                    </a:cubicBezTo>
                    <a:lnTo>
                      <a:pt x="2670" y="2338"/>
                    </a:lnTo>
                    <a:cubicBezTo>
                      <a:pt x="3105" y="4003"/>
                      <a:pt x="3223" y="6528"/>
                      <a:pt x="3213" y="9033"/>
                    </a:cubicBezTo>
                    <a:cubicBezTo>
                      <a:pt x="3174" y="9192"/>
                      <a:pt x="3144" y="9341"/>
                      <a:pt x="3114" y="9489"/>
                    </a:cubicBezTo>
                    <a:cubicBezTo>
                      <a:pt x="3055" y="9817"/>
                      <a:pt x="2995" y="10124"/>
                      <a:pt x="2936" y="10402"/>
                    </a:cubicBezTo>
                    <a:cubicBezTo>
                      <a:pt x="2916" y="10540"/>
                      <a:pt x="2886" y="10679"/>
                      <a:pt x="2856" y="10808"/>
                    </a:cubicBezTo>
                    <a:cubicBezTo>
                      <a:pt x="2827" y="10937"/>
                      <a:pt x="2807" y="11056"/>
                      <a:pt x="2777" y="11175"/>
                    </a:cubicBezTo>
                    <a:cubicBezTo>
                      <a:pt x="2767" y="11234"/>
                      <a:pt x="2757" y="11284"/>
                      <a:pt x="2747" y="11344"/>
                    </a:cubicBezTo>
                    <a:cubicBezTo>
                      <a:pt x="2401" y="6832"/>
                      <a:pt x="2440" y="2261"/>
                      <a:pt x="2430" y="2261"/>
                    </a:cubicBezTo>
                    <a:lnTo>
                      <a:pt x="2430" y="2261"/>
                    </a:lnTo>
                    <a:cubicBezTo>
                      <a:pt x="2430" y="2261"/>
                      <a:pt x="2430" y="2261"/>
                      <a:pt x="2430" y="2261"/>
                    </a:cubicBezTo>
                    <a:cubicBezTo>
                      <a:pt x="2271" y="4552"/>
                      <a:pt x="2182" y="6544"/>
                      <a:pt x="2143" y="8260"/>
                    </a:cubicBezTo>
                    <a:cubicBezTo>
                      <a:pt x="1767" y="4120"/>
                      <a:pt x="762" y="1713"/>
                      <a:pt x="754" y="1686"/>
                    </a:cubicBezTo>
                    <a:lnTo>
                      <a:pt x="754" y="1686"/>
                    </a:lnTo>
                    <a:cubicBezTo>
                      <a:pt x="1706" y="6515"/>
                      <a:pt x="1617" y="10689"/>
                      <a:pt x="1359" y="13624"/>
                    </a:cubicBezTo>
                    <a:cubicBezTo>
                      <a:pt x="1012" y="5622"/>
                      <a:pt x="378" y="1557"/>
                      <a:pt x="378" y="1547"/>
                    </a:cubicBezTo>
                    <a:lnTo>
                      <a:pt x="378" y="1547"/>
                    </a:lnTo>
                    <a:cubicBezTo>
                      <a:pt x="1" y="7477"/>
                      <a:pt x="308" y="14120"/>
                      <a:pt x="437" y="16410"/>
                    </a:cubicBezTo>
                    <a:lnTo>
                      <a:pt x="34060" y="16410"/>
                    </a:lnTo>
                    <a:lnTo>
                      <a:pt x="34060" y="10907"/>
                    </a:lnTo>
                    <a:cubicBezTo>
                      <a:pt x="33991" y="9341"/>
                      <a:pt x="33961" y="7675"/>
                      <a:pt x="34060" y="6207"/>
                    </a:cubicBezTo>
                    <a:lnTo>
                      <a:pt x="34060" y="4750"/>
                    </a:lnTo>
                    <a:cubicBezTo>
                      <a:pt x="33713" y="6148"/>
                      <a:pt x="33297" y="8785"/>
                      <a:pt x="33376" y="13208"/>
                    </a:cubicBezTo>
                    <a:cubicBezTo>
                      <a:pt x="33148" y="11026"/>
                      <a:pt x="33088" y="8111"/>
                      <a:pt x="33733" y="4869"/>
                    </a:cubicBezTo>
                    <a:cubicBezTo>
                      <a:pt x="33852" y="4522"/>
                      <a:pt x="33961" y="4165"/>
                      <a:pt x="34060" y="3808"/>
                    </a:cubicBezTo>
                    <a:lnTo>
                      <a:pt x="34060" y="2995"/>
                    </a:lnTo>
                    <a:lnTo>
                      <a:pt x="34060" y="2638"/>
                    </a:lnTo>
                    <a:lnTo>
                      <a:pt x="34060" y="2211"/>
                    </a:lnTo>
                    <a:cubicBezTo>
                      <a:pt x="33991" y="2251"/>
                      <a:pt x="33931" y="2321"/>
                      <a:pt x="33901" y="2430"/>
                    </a:cubicBezTo>
                    <a:cubicBezTo>
                      <a:pt x="33634" y="3500"/>
                      <a:pt x="33316" y="4532"/>
                      <a:pt x="32949" y="5513"/>
                    </a:cubicBezTo>
                    <a:cubicBezTo>
                      <a:pt x="32890" y="5672"/>
                      <a:pt x="32910" y="5860"/>
                      <a:pt x="32999" y="5969"/>
                    </a:cubicBezTo>
                    <a:cubicBezTo>
                      <a:pt x="32959" y="6088"/>
                      <a:pt x="32920" y="6207"/>
                      <a:pt x="32880" y="6316"/>
                    </a:cubicBezTo>
                    <a:cubicBezTo>
                      <a:pt x="32771" y="6624"/>
                      <a:pt x="32652" y="6921"/>
                      <a:pt x="32543" y="7219"/>
                    </a:cubicBezTo>
                    <a:cubicBezTo>
                      <a:pt x="32533" y="7248"/>
                      <a:pt x="32523" y="7288"/>
                      <a:pt x="32503" y="7328"/>
                    </a:cubicBezTo>
                    <a:cubicBezTo>
                      <a:pt x="32493" y="7367"/>
                      <a:pt x="32474" y="7397"/>
                      <a:pt x="32464" y="7437"/>
                    </a:cubicBezTo>
                    <a:cubicBezTo>
                      <a:pt x="32434" y="7001"/>
                      <a:pt x="32394" y="6554"/>
                      <a:pt x="32355" y="6078"/>
                    </a:cubicBezTo>
                    <a:cubicBezTo>
                      <a:pt x="32404" y="5831"/>
                      <a:pt x="32444" y="5593"/>
                      <a:pt x="32493" y="5335"/>
                    </a:cubicBezTo>
                    <a:cubicBezTo>
                      <a:pt x="32513" y="5236"/>
                      <a:pt x="32533" y="5127"/>
                      <a:pt x="32553" y="5027"/>
                    </a:cubicBezTo>
                    <a:cubicBezTo>
                      <a:pt x="32558" y="5028"/>
                      <a:pt x="32563" y="5028"/>
                      <a:pt x="32568" y="5028"/>
                    </a:cubicBezTo>
                    <a:cubicBezTo>
                      <a:pt x="32672" y="5028"/>
                      <a:pt x="32772" y="4930"/>
                      <a:pt x="32801" y="4770"/>
                    </a:cubicBezTo>
                    <a:cubicBezTo>
                      <a:pt x="33019" y="3659"/>
                      <a:pt x="33217" y="2549"/>
                      <a:pt x="33376" y="1428"/>
                    </a:cubicBezTo>
                    <a:cubicBezTo>
                      <a:pt x="33406" y="1230"/>
                      <a:pt x="33326" y="1051"/>
                      <a:pt x="33197" y="992"/>
                    </a:cubicBezTo>
                    <a:cubicBezTo>
                      <a:pt x="33217" y="893"/>
                      <a:pt x="33227" y="804"/>
                      <a:pt x="33237" y="714"/>
                    </a:cubicBezTo>
                    <a:cubicBezTo>
                      <a:pt x="33247" y="625"/>
                      <a:pt x="33257" y="546"/>
                      <a:pt x="33267" y="476"/>
                    </a:cubicBezTo>
                    <a:cubicBezTo>
                      <a:pt x="33277" y="397"/>
                      <a:pt x="33277" y="337"/>
                      <a:pt x="33287" y="278"/>
                    </a:cubicBezTo>
                    <a:cubicBezTo>
                      <a:pt x="33287" y="219"/>
                      <a:pt x="33287" y="169"/>
                      <a:pt x="33297" y="129"/>
                    </a:cubicBezTo>
                    <a:cubicBezTo>
                      <a:pt x="33297" y="90"/>
                      <a:pt x="33297" y="60"/>
                      <a:pt x="33297" y="40"/>
                    </a:cubicBezTo>
                    <a:cubicBezTo>
                      <a:pt x="33297" y="10"/>
                      <a:pt x="33297" y="0"/>
                      <a:pt x="332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2" name="Google Shape;3972;p22"/>
              <p:cNvSpPr/>
              <p:nvPr/>
            </p:nvSpPr>
            <p:spPr>
              <a:xfrm>
                <a:off x="797081" y="4795375"/>
                <a:ext cx="83" cy="1753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1"/>
                    </a:moveTo>
                    <a:cubicBezTo>
                      <a:pt x="1" y="1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1"/>
                      <a:pt x="1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3" name="Google Shape;3973;p22"/>
              <p:cNvSpPr/>
              <p:nvPr/>
            </p:nvSpPr>
            <p:spPr>
              <a:xfrm>
                <a:off x="764856" y="5200187"/>
                <a:ext cx="15779" cy="20703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480" extrusionOk="0">
                    <a:moveTo>
                      <a:pt x="129" y="1"/>
                    </a:moveTo>
                    <a:cubicBezTo>
                      <a:pt x="119" y="149"/>
                      <a:pt x="109" y="288"/>
                      <a:pt x="99" y="417"/>
                    </a:cubicBezTo>
                    <a:cubicBezTo>
                      <a:pt x="89" y="556"/>
                      <a:pt x="80" y="685"/>
                      <a:pt x="70" y="804"/>
                    </a:cubicBezTo>
                    <a:cubicBezTo>
                      <a:pt x="50" y="1042"/>
                      <a:pt x="30" y="1250"/>
                      <a:pt x="20" y="1428"/>
                    </a:cubicBezTo>
                    <a:cubicBezTo>
                      <a:pt x="10" y="1527"/>
                      <a:pt x="0" y="1607"/>
                      <a:pt x="0" y="1676"/>
                    </a:cubicBezTo>
                    <a:cubicBezTo>
                      <a:pt x="40" y="1993"/>
                      <a:pt x="99" y="2261"/>
                      <a:pt x="149" y="2479"/>
                    </a:cubicBezTo>
                    <a:cubicBezTo>
                      <a:pt x="169" y="2360"/>
                      <a:pt x="179" y="2222"/>
                      <a:pt x="189" y="2083"/>
                    </a:cubicBezTo>
                    <a:cubicBezTo>
                      <a:pt x="159" y="1339"/>
                      <a:pt x="139" y="645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4" name="Google Shape;3974;p22"/>
              <p:cNvSpPr/>
              <p:nvPr/>
            </p:nvSpPr>
            <p:spPr>
              <a:xfrm>
                <a:off x="830224" y="4665475"/>
                <a:ext cx="76222" cy="743412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905" extrusionOk="0">
                    <a:moveTo>
                      <a:pt x="110" y="0"/>
                    </a:moveTo>
                    <a:cubicBezTo>
                      <a:pt x="60" y="357"/>
                      <a:pt x="20" y="724"/>
                      <a:pt x="1" y="1121"/>
                    </a:cubicBezTo>
                    <a:cubicBezTo>
                      <a:pt x="268" y="2707"/>
                      <a:pt x="457" y="5087"/>
                      <a:pt x="318" y="8517"/>
                    </a:cubicBezTo>
                    <a:cubicBezTo>
                      <a:pt x="328" y="8656"/>
                      <a:pt x="338" y="8785"/>
                      <a:pt x="358" y="8904"/>
                    </a:cubicBezTo>
                    <a:cubicBezTo>
                      <a:pt x="655" y="7675"/>
                      <a:pt x="913" y="5196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5" name="Google Shape;3975;p22"/>
              <p:cNvSpPr/>
              <p:nvPr/>
            </p:nvSpPr>
            <p:spPr>
              <a:xfrm>
                <a:off x="1577740" y="4641431"/>
                <a:ext cx="68792" cy="60850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728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576"/>
                      <a:pt x="109" y="1151"/>
                      <a:pt x="139" y="1726"/>
                    </a:cubicBezTo>
                    <a:cubicBezTo>
                      <a:pt x="387" y="2946"/>
                      <a:pt x="595" y="4740"/>
                      <a:pt x="555" y="7288"/>
                    </a:cubicBezTo>
                    <a:cubicBezTo>
                      <a:pt x="783" y="5385"/>
                      <a:pt x="823" y="275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6" name="Google Shape;3976;p22"/>
              <p:cNvSpPr/>
              <p:nvPr/>
            </p:nvSpPr>
            <p:spPr>
              <a:xfrm>
                <a:off x="1487494" y="4854982"/>
                <a:ext cx="31557" cy="432189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177" extrusionOk="0">
                    <a:moveTo>
                      <a:pt x="109" y="1"/>
                    </a:moveTo>
                    <a:cubicBezTo>
                      <a:pt x="60" y="407"/>
                      <a:pt x="30" y="814"/>
                      <a:pt x="0" y="1210"/>
                    </a:cubicBezTo>
                    <a:cubicBezTo>
                      <a:pt x="99" y="2182"/>
                      <a:pt x="159" y="3372"/>
                      <a:pt x="139" y="4800"/>
                    </a:cubicBezTo>
                    <a:cubicBezTo>
                      <a:pt x="159" y="4929"/>
                      <a:pt x="169" y="5058"/>
                      <a:pt x="189" y="5177"/>
                    </a:cubicBezTo>
                    <a:cubicBezTo>
                      <a:pt x="238" y="4155"/>
                      <a:pt x="308" y="3243"/>
                      <a:pt x="377" y="2430"/>
                    </a:cubicBezTo>
                    <a:cubicBezTo>
                      <a:pt x="328" y="1716"/>
                      <a:pt x="238" y="913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7" name="Google Shape;3977;p22"/>
              <p:cNvSpPr/>
              <p:nvPr/>
            </p:nvSpPr>
            <p:spPr>
              <a:xfrm>
                <a:off x="1508198" y="4643101"/>
                <a:ext cx="49757" cy="254204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045" extrusionOk="0">
                    <a:moveTo>
                      <a:pt x="397" y="0"/>
                    </a:moveTo>
                    <a:cubicBezTo>
                      <a:pt x="228" y="556"/>
                      <a:pt x="99" y="1111"/>
                      <a:pt x="0" y="1656"/>
                    </a:cubicBezTo>
                    <a:cubicBezTo>
                      <a:pt x="109" y="2033"/>
                      <a:pt x="218" y="2499"/>
                      <a:pt x="318" y="3045"/>
                    </a:cubicBezTo>
                    <a:cubicBezTo>
                      <a:pt x="417" y="2212"/>
                      <a:pt x="516" y="1547"/>
                      <a:pt x="595" y="1042"/>
                    </a:cubicBezTo>
                    <a:cubicBezTo>
                      <a:pt x="546" y="665"/>
                      <a:pt x="476" y="318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8" name="Google Shape;3978;p22"/>
              <p:cNvSpPr/>
              <p:nvPr/>
            </p:nvSpPr>
            <p:spPr>
              <a:xfrm>
                <a:off x="256605" y="4978371"/>
                <a:ext cx="33144" cy="286428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431" extrusionOk="0">
                    <a:moveTo>
                      <a:pt x="397" y="0"/>
                    </a:moveTo>
                    <a:cubicBezTo>
                      <a:pt x="377" y="70"/>
                      <a:pt x="357" y="149"/>
                      <a:pt x="347" y="218"/>
                    </a:cubicBezTo>
                    <a:cubicBezTo>
                      <a:pt x="318" y="347"/>
                      <a:pt x="288" y="466"/>
                      <a:pt x="258" y="575"/>
                    </a:cubicBezTo>
                    <a:cubicBezTo>
                      <a:pt x="238" y="694"/>
                      <a:pt x="208" y="793"/>
                      <a:pt x="189" y="902"/>
                    </a:cubicBezTo>
                    <a:cubicBezTo>
                      <a:pt x="139" y="1101"/>
                      <a:pt x="99" y="1279"/>
                      <a:pt x="60" y="1418"/>
                    </a:cubicBezTo>
                    <a:cubicBezTo>
                      <a:pt x="40" y="1527"/>
                      <a:pt x="20" y="1606"/>
                      <a:pt x="0" y="1676"/>
                    </a:cubicBezTo>
                    <a:cubicBezTo>
                      <a:pt x="60" y="2271"/>
                      <a:pt x="119" y="2856"/>
                      <a:pt x="199" y="3431"/>
                    </a:cubicBezTo>
                    <a:cubicBezTo>
                      <a:pt x="278" y="2420"/>
                      <a:pt x="347" y="12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79" name="Google Shape;3979;p22"/>
              <p:cNvSpPr/>
              <p:nvPr/>
            </p:nvSpPr>
            <p:spPr>
              <a:xfrm>
                <a:off x="748242" y="4791284"/>
                <a:ext cx="33227" cy="42885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5137" extrusionOk="0">
                    <a:moveTo>
                      <a:pt x="318" y="0"/>
                    </a:moveTo>
                    <a:cubicBezTo>
                      <a:pt x="51" y="2211"/>
                      <a:pt x="1" y="3887"/>
                      <a:pt x="60" y="5136"/>
                    </a:cubicBezTo>
                    <a:cubicBezTo>
                      <a:pt x="70" y="5047"/>
                      <a:pt x="80" y="4958"/>
                      <a:pt x="90" y="4859"/>
                    </a:cubicBezTo>
                    <a:cubicBezTo>
                      <a:pt x="110" y="4561"/>
                      <a:pt x="130" y="4234"/>
                      <a:pt x="160" y="3897"/>
                    </a:cubicBezTo>
                    <a:cubicBezTo>
                      <a:pt x="169" y="3729"/>
                      <a:pt x="189" y="3550"/>
                      <a:pt x="199" y="3372"/>
                    </a:cubicBezTo>
                    <a:cubicBezTo>
                      <a:pt x="219" y="3193"/>
                      <a:pt x="229" y="3015"/>
                      <a:pt x="239" y="2826"/>
                    </a:cubicBezTo>
                    <a:cubicBezTo>
                      <a:pt x="249" y="2638"/>
                      <a:pt x="269" y="2449"/>
                      <a:pt x="279" y="2261"/>
                    </a:cubicBezTo>
                    <a:cubicBezTo>
                      <a:pt x="288" y="2162"/>
                      <a:pt x="288" y="2073"/>
                      <a:pt x="298" y="1973"/>
                    </a:cubicBezTo>
                    <a:cubicBezTo>
                      <a:pt x="298" y="1924"/>
                      <a:pt x="308" y="1874"/>
                      <a:pt x="308" y="1825"/>
                    </a:cubicBezTo>
                    <a:cubicBezTo>
                      <a:pt x="308" y="1775"/>
                      <a:pt x="308" y="1726"/>
                      <a:pt x="318" y="1676"/>
                    </a:cubicBezTo>
                    <a:cubicBezTo>
                      <a:pt x="338" y="1289"/>
                      <a:pt x="358" y="893"/>
                      <a:pt x="378" y="496"/>
                    </a:cubicBezTo>
                    <a:cubicBezTo>
                      <a:pt x="388" y="347"/>
                      <a:pt x="388" y="199"/>
                      <a:pt x="398" y="50"/>
                    </a:cubicBezTo>
                    <a:cubicBezTo>
                      <a:pt x="368" y="40"/>
                      <a:pt x="348" y="20"/>
                      <a:pt x="3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0" name="Google Shape;3980;p22"/>
              <p:cNvSpPr/>
              <p:nvPr/>
            </p:nvSpPr>
            <p:spPr>
              <a:xfrm>
                <a:off x="2681149" y="4765571"/>
                <a:ext cx="33144" cy="15653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875" extrusionOk="0">
                    <a:moveTo>
                      <a:pt x="397" y="1"/>
                    </a:moveTo>
                    <a:lnTo>
                      <a:pt x="397" y="1"/>
                    </a:lnTo>
                    <a:cubicBezTo>
                      <a:pt x="367" y="110"/>
                      <a:pt x="347" y="219"/>
                      <a:pt x="318" y="328"/>
                    </a:cubicBezTo>
                    <a:cubicBezTo>
                      <a:pt x="288" y="467"/>
                      <a:pt x="258" y="596"/>
                      <a:pt x="238" y="735"/>
                    </a:cubicBezTo>
                    <a:cubicBezTo>
                      <a:pt x="208" y="864"/>
                      <a:pt x="179" y="992"/>
                      <a:pt x="149" y="1111"/>
                    </a:cubicBezTo>
                    <a:cubicBezTo>
                      <a:pt x="99" y="1340"/>
                      <a:pt x="50" y="1558"/>
                      <a:pt x="0" y="1756"/>
                    </a:cubicBezTo>
                    <a:cubicBezTo>
                      <a:pt x="0" y="1796"/>
                      <a:pt x="0" y="1835"/>
                      <a:pt x="10" y="1875"/>
                    </a:cubicBezTo>
                    <a:cubicBezTo>
                      <a:pt x="30" y="1825"/>
                      <a:pt x="50" y="1786"/>
                      <a:pt x="70" y="1736"/>
                    </a:cubicBezTo>
                    <a:cubicBezTo>
                      <a:pt x="119" y="1627"/>
                      <a:pt x="179" y="1508"/>
                      <a:pt x="228" y="1399"/>
                    </a:cubicBezTo>
                    <a:cubicBezTo>
                      <a:pt x="268" y="1300"/>
                      <a:pt x="318" y="1201"/>
                      <a:pt x="357" y="1102"/>
                    </a:cubicBezTo>
                    <a:cubicBezTo>
                      <a:pt x="377" y="715"/>
                      <a:pt x="387" y="338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1" name="Google Shape;3981;p22"/>
              <p:cNvSpPr/>
              <p:nvPr/>
            </p:nvSpPr>
            <p:spPr>
              <a:xfrm>
                <a:off x="329403" y="4747372"/>
                <a:ext cx="38153" cy="59280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101" extrusionOk="0">
                    <a:moveTo>
                      <a:pt x="110" y="1"/>
                    </a:moveTo>
                    <a:cubicBezTo>
                      <a:pt x="80" y="100"/>
                      <a:pt x="60" y="209"/>
                      <a:pt x="40" y="318"/>
                    </a:cubicBezTo>
                    <a:cubicBezTo>
                      <a:pt x="31" y="358"/>
                      <a:pt x="31" y="407"/>
                      <a:pt x="21" y="447"/>
                    </a:cubicBezTo>
                    <a:cubicBezTo>
                      <a:pt x="11" y="467"/>
                      <a:pt x="11" y="497"/>
                      <a:pt x="1" y="516"/>
                    </a:cubicBezTo>
                    <a:cubicBezTo>
                      <a:pt x="159" y="2172"/>
                      <a:pt x="239" y="4334"/>
                      <a:pt x="140" y="7100"/>
                    </a:cubicBezTo>
                    <a:cubicBezTo>
                      <a:pt x="348" y="5752"/>
                      <a:pt x="457" y="3630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2" name="Google Shape;3982;p22"/>
              <p:cNvSpPr/>
              <p:nvPr/>
            </p:nvSpPr>
            <p:spPr>
              <a:xfrm>
                <a:off x="358372" y="4553690"/>
                <a:ext cx="57187" cy="611843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329" extrusionOk="0">
                    <a:moveTo>
                      <a:pt x="388" y="1"/>
                    </a:moveTo>
                    <a:cubicBezTo>
                      <a:pt x="338" y="328"/>
                      <a:pt x="269" y="655"/>
                      <a:pt x="199" y="972"/>
                    </a:cubicBezTo>
                    <a:cubicBezTo>
                      <a:pt x="179" y="1111"/>
                      <a:pt x="100" y="1200"/>
                      <a:pt x="1" y="1240"/>
                    </a:cubicBezTo>
                    <a:cubicBezTo>
                      <a:pt x="259" y="2708"/>
                      <a:pt x="477" y="4740"/>
                      <a:pt x="457" y="7328"/>
                    </a:cubicBezTo>
                    <a:cubicBezTo>
                      <a:pt x="606" y="4998"/>
                      <a:pt x="685" y="2142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3" name="Google Shape;3983;p22"/>
              <p:cNvSpPr/>
              <p:nvPr/>
            </p:nvSpPr>
            <p:spPr>
              <a:xfrm>
                <a:off x="2902966" y="5016440"/>
                <a:ext cx="19953" cy="34110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4086" extrusionOk="0">
                    <a:moveTo>
                      <a:pt x="120" y="0"/>
                    </a:moveTo>
                    <a:lnTo>
                      <a:pt x="120" y="0"/>
                    </a:lnTo>
                    <a:cubicBezTo>
                      <a:pt x="1" y="1934"/>
                      <a:pt x="90" y="3223"/>
                      <a:pt x="239" y="4085"/>
                    </a:cubicBezTo>
                    <a:cubicBezTo>
                      <a:pt x="179" y="3074"/>
                      <a:pt x="129" y="1636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4" name="Google Shape;3984;p22"/>
              <p:cNvSpPr/>
              <p:nvPr/>
            </p:nvSpPr>
            <p:spPr>
              <a:xfrm>
                <a:off x="2674471" y="4898895"/>
                <a:ext cx="34897" cy="383352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92" extrusionOk="0">
                    <a:moveTo>
                      <a:pt x="417" y="0"/>
                    </a:moveTo>
                    <a:lnTo>
                      <a:pt x="417" y="0"/>
                    </a:lnTo>
                    <a:cubicBezTo>
                      <a:pt x="378" y="90"/>
                      <a:pt x="338" y="169"/>
                      <a:pt x="308" y="258"/>
                    </a:cubicBezTo>
                    <a:cubicBezTo>
                      <a:pt x="229" y="427"/>
                      <a:pt x="160" y="575"/>
                      <a:pt x="90" y="734"/>
                    </a:cubicBezTo>
                    <a:cubicBezTo>
                      <a:pt x="100" y="2182"/>
                      <a:pt x="60" y="3520"/>
                      <a:pt x="1" y="4591"/>
                    </a:cubicBezTo>
                    <a:cubicBezTo>
                      <a:pt x="229" y="3084"/>
                      <a:pt x="358" y="1438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5" name="Google Shape;3985;p22"/>
              <p:cNvSpPr/>
              <p:nvPr/>
            </p:nvSpPr>
            <p:spPr>
              <a:xfrm>
                <a:off x="3391348" y="4618306"/>
                <a:ext cx="27383" cy="629959"/>
              </a:xfrm>
              <a:custGeom>
                <a:avLst/>
                <a:gdLst/>
                <a:ahLst/>
                <a:cxnLst/>
                <a:rect l="l" t="t" r="r" b="b"/>
                <a:pathLst>
                  <a:path w="328" h="7546" extrusionOk="0">
                    <a:moveTo>
                      <a:pt x="1" y="0"/>
                    </a:moveTo>
                    <a:cubicBezTo>
                      <a:pt x="129" y="2786"/>
                      <a:pt x="80" y="5572"/>
                      <a:pt x="1" y="7546"/>
                    </a:cubicBezTo>
                    <a:cubicBezTo>
                      <a:pt x="149" y="6336"/>
                      <a:pt x="258" y="5037"/>
                      <a:pt x="328" y="3798"/>
                    </a:cubicBezTo>
                    <a:cubicBezTo>
                      <a:pt x="308" y="3599"/>
                      <a:pt x="288" y="3401"/>
                      <a:pt x="268" y="3183"/>
                    </a:cubicBezTo>
                    <a:cubicBezTo>
                      <a:pt x="258" y="3044"/>
                      <a:pt x="248" y="2895"/>
                      <a:pt x="229" y="2747"/>
                    </a:cubicBezTo>
                    <a:cubicBezTo>
                      <a:pt x="219" y="2588"/>
                      <a:pt x="209" y="2439"/>
                      <a:pt x="189" y="2281"/>
                    </a:cubicBezTo>
                    <a:cubicBezTo>
                      <a:pt x="179" y="2122"/>
                      <a:pt x="169" y="1963"/>
                      <a:pt x="149" y="1805"/>
                    </a:cubicBezTo>
                    <a:cubicBezTo>
                      <a:pt x="149" y="1725"/>
                      <a:pt x="139" y="1646"/>
                      <a:pt x="129" y="1567"/>
                    </a:cubicBezTo>
                    <a:cubicBezTo>
                      <a:pt x="129" y="1517"/>
                      <a:pt x="129" y="1477"/>
                      <a:pt x="120" y="1438"/>
                    </a:cubicBezTo>
                    <a:cubicBezTo>
                      <a:pt x="120" y="1398"/>
                      <a:pt x="120" y="1358"/>
                      <a:pt x="120" y="1319"/>
                    </a:cubicBezTo>
                    <a:cubicBezTo>
                      <a:pt x="90" y="992"/>
                      <a:pt x="70" y="654"/>
                      <a:pt x="50" y="317"/>
                    </a:cubicBezTo>
                    <a:cubicBezTo>
                      <a:pt x="40" y="218"/>
                      <a:pt x="40" y="109"/>
                      <a:pt x="30" y="1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6" name="Google Shape;3986;p22"/>
              <p:cNvSpPr/>
              <p:nvPr/>
            </p:nvSpPr>
            <p:spPr>
              <a:xfrm>
                <a:off x="2954309" y="4615802"/>
                <a:ext cx="8349" cy="108527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300" extrusionOk="0">
                    <a:moveTo>
                      <a:pt x="90" y="0"/>
                    </a:moveTo>
                    <a:cubicBezTo>
                      <a:pt x="60" y="179"/>
                      <a:pt x="30" y="357"/>
                      <a:pt x="0" y="526"/>
                    </a:cubicBezTo>
                    <a:cubicBezTo>
                      <a:pt x="30" y="754"/>
                      <a:pt x="70" y="1012"/>
                      <a:pt x="99" y="1299"/>
                    </a:cubicBezTo>
                    <a:cubicBezTo>
                      <a:pt x="80" y="863"/>
                      <a:pt x="80" y="427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7" name="Google Shape;3987;p22"/>
              <p:cNvSpPr/>
              <p:nvPr/>
            </p:nvSpPr>
            <p:spPr>
              <a:xfrm>
                <a:off x="3109924" y="4640597"/>
                <a:ext cx="67122" cy="643233"/>
              </a:xfrm>
              <a:custGeom>
                <a:avLst/>
                <a:gdLst/>
                <a:ahLst/>
                <a:cxnLst/>
                <a:rect l="l" t="t" r="r" b="b"/>
                <a:pathLst>
                  <a:path w="804" h="7705" extrusionOk="0">
                    <a:moveTo>
                      <a:pt x="536" y="1"/>
                    </a:moveTo>
                    <a:lnTo>
                      <a:pt x="536" y="1"/>
                    </a:lnTo>
                    <a:cubicBezTo>
                      <a:pt x="427" y="844"/>
                      <a:pt x="288" y="1667"/>
                      <a:pt x="109" y="2489"/>
                    </a:cubicBezTo>
                    <a:cubicBezTo>
                      <a:pt x="100" y="2579"/>
                      <a:pt x="60" y="2658"/>
                      <a:pt x="0" y="2708"/>
                    </a:cubicBezTo>
                    <a:cubicBezTo>
                      <a:pt x="60" y="4284"/>
                      <a:pt x="189" y="6089"/>
                      <a:pt x="417" y="7705"/>
                    </a:cubicBezTo>
                    <a:cubicBezTo>
                      <a:pt x="615" y="5524"/>
                      <a:pt x="804" y="2261"/>
                      <a:pt x="5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8" name="Google Shape;3988;p22"/>
              <p:cNvSpPr/>
              <p:nvPr/>
            </p:nvSpPr>
            <p:spPr>
              <a:xfrm>
                <a:off x="2736583" y="4705213"/>
                <a:ext cx="58857" cy="254204"/>
              </a:xfrm>
              <a:custGeom>
                <a:avLst/>
                <a:gdLst/>
                <a:ahLst/>
                <a:cxnLst/>
                <a:rect l="l" t="t" r="r" b="b"/>
                <a:pathLst>
                  <a:path w="705" h="3045" extrusionOk="0">
                    <a:moveTo>
                      <a:pt x="655" y="0"/>
                    </a:moveTo>
                    <a:cubicBezTo>
                      <a:pt x="615" y="99"/>
                      <a:pt x="566" y="208"/>
                      <a:pt x="526" y="308"/>
                    </a:cubicBezTo>
                    <a:cubicBezTo>
                      <a:pt x="417" y="575"/>
                      <a:pt x="308" y="843"/>
                      <a:pt x="199" y="1101"/>
                    </a:cubicBezTo>
                    <a:cubicBezTo>
                      <a:pt x="189" y="1140"/>
                      <a:pt x="169" y="1170"/>
                      <a:pt x="159" y="1200"/>
                    </a:cubicBezTo>
                    <a:cubicBezTo>
                      <a:pt x="149" y="1240"/>
                      <a:pt x="129" y="1269"/>
                      <a:pt x="120" y="1299"/>
                    </a:cubicBezTo>
                    <a:cubicBezTo>
                      <a:pt x="90" y="1368"/>
                      <a:pt x="60" y="1428"/>
                      <a:pt x="30" y="1487"/>
                    </a:cubicBezTo>
                    <a:cubicBezTo>
                      <a:pt x="20" y="1517"/>
                      <a:pt x="10" y="1547"/>
                      <a:pt x="1" y="1567"/>
                    </a:cubicBezTo>
                    <a:cubicBezTo>
                      <a:pt x="40" y="2092"/>
                      <a:pt x="60" y="2578"/>
                      <a:pt x="80" y="3044"/>
                    </a:cubicBezTo>
                    <a:cubicBezTo>
                      <a:pt x="209" y="1795"/>
                      <a:pt x="457" y="774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89" name="Google Shape;3989;p22"/>
              <p:cNvSpPr/>
              <p:nvPr/>
            </p:nvSpPr>
            <p:spPr>
              <a:xfrm>
                <a:off x="3068515" y="4850057"/>
                <a:ext cx="10018" cy="5217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2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0" y="199"/>
                      <a:pt x="60" y="407"/>
                      <a:pt x="80" y="625"/>
                    </a:cubicBezTo>
                    <a:cubicBezTo>
                      <a:pt x="90" y="595"/>
                      <a:pt x="100" y="556"/>
                      <a:pt x="100" y="526"/>
                    </a:cubicBezTo>
                    <a:cubicBezTo>
                      <a:pt x="110" y="417"/>
                      <a:pt x="110" y="318"/>
                      <a:pt x="120" y="209"/>
                    </a:cubicBezTo>
                    <a:cubicBezTo>
                      <a:pt x="60" y="159"/>
                      <a:pt x="20" y="8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0" name="Google Shape;3990;p22"/>
              <p:cNvSpPr/>
              <p:nvPr/>
            </p:nvSpPr>
            <p:spPr>
              <a:xfrm>
                <a:off x="2984948" y="4852561"/>
                <a:ext cx="32309" cy="372499"/>
              </a:xfrm>
              <a:custGeom>
                <a:avLst/>
                <a:gdLst/>
                <a:ahLst/>
                <a:cxnLst/>
                <a:rect l="l" t="t" r="r" b="b"/>
                <a:pathLst>
                  <a:path w="387" h="4462" extrusionOk="0">
                    <a:moveTo>
                      <a:pt x="10" y="0"/>
                    </a:moveTo>
                    <a:cubicBezTo>
                      <a:pt x="0" y="327"/>
                      <a:pt x="0" y="654"/>
                      <a:pt x="0" y="982"/>
                    </a:cubicBezTo>
                    <a:cubicBezTo>
                      <a:pt x="89" y="1973"/>
                      <a:pt x="169" y="3133"/>
                      <a:pt x="228" y="4462"/>
                    </a:cubicBezTo>
                    <a:cubicBezTo>
                      <a:pt x="278" y="4274"/>
                      <a:pt x="317" y="4075"/>
                      <a:pt x="367" y="3867"/>
                    </a:cubicBezTo>
                    <a:cubicBezTo>
                      <a:pt x="377" y="3788"/>
                      <a:pt x="387" y="3698"/>
                      <a:pt x="387" y="3619"/>
                    </a:cubicBezTo>
                    <a:cubicBezTo>
                      <a:pt x="327" y="3223"/>
                      <a:pt x="278" y="2885"/>
                      <a:pt x="268" y="2806"/>
                    </a:cubicBezTo>
                    <a:cubicBezTo>
                      <a:pt x="258" y="2697"/>
                      <a:pt x="248" y="2568"/>
                      <a:pt x="228" y="2419"/>
                    </a:cubicBezTo>
                    <a:cubicBezTo>
                      <a:pt x="218" y="2350"/>
                      <a:pt x="208" y="2271"/>
                      <a:pt x="198" y="2181"/>
                    </a:cubicBezTo>
                    <a:cubicBezTo>
                      <a:pt x="198" y="2102"/>
                      <a:pt x="189" y="2013"/>
                      <a:pt x="179" y="1924"/>
                    </a:cubicBezTo>
                    <a:cubicBezTo>
                      <a:pt x="159" y="1735"/>
                      <a:pt x="139" y="1537"/>
                      <a:pt x="119" y="1329"/>
                    </a:cubicBezTo>
                    <a:cubicBezTo>
                      <a:pt x="109" y="1230"/>
                      <a:pt x="99" y="1121"/>
                      <a:pt x="89" y="1011"/>
                    </a:cubicBezTo>
                    <a:cubicBezTo>
                      <a:pt x="79" y="902"/>
                      <a:pt x="70" y="783"/>
                      <a:pt x="60" y="674"/>
                    </a:cubicBezTo>
                    <a:cubicBezTo>
                      <a:pt x="50" y="555"/>
                      <a:pt x="40" y="436"/>
                      <a:pt x="30" y="317"/>
                    </a:cubicBezTo>
                    <a:cubicBezTo>
                      <a:pt x="30" y="258"/>
                      <a:pt x="20" y="198"/>
                      <a:pt x="20" y="139"/>
                    </a:cubicBezTo>
                    <a:cubicBezTo>
                      <a:pt x="20" y="109"/>
                      <a:pt x="10" y="79"/>
                      <a:pt x="10" y="50"/>
                    </a:cubicBezTo>
                    <a:cubicBezTo>
                      <a:pt x="10" y="4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1" name="Google Shape;3991;p22"/>
              <p:cNvSpPr/>
              <p:nvPr/>
            </p:nvSpPr>
            <p:spPr>
              <a:xfrm>
                <a:off x="2989873" y="4671235"/>
                <a:ext cx="38153" cy="42058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038" extrusionOk="0">
                    <a:moveTo>
                      <a:pt x="90" y="1"/>
                    </a:moveTo>
                    <a:cubicBezTo>
                      <a:pt x="80" y="50"/>
                      <a:pt x="70" y="110"/>
                      <a:pt x="70" y="169"/>
                    </a:cubicBezTo>
                    <a:cubicBezTo>
                      <a:pt x="70" y="407"/>
                      <a:pt x="80" y="645"/>
                      <a:pt x="90" y="893"/>
                    </a:cubicBezTo>
                    <a:cubicBezTo>
                      <a:pt x="100" y="992"/>
                      <a:pt x="60" y="1081"/>
                      <a:pt x="1" y="1141"/>
                    </a:cubicBezTo>
                    <a:cubicBezTo>
                      <a:pt x="1" y="1220"/>
                      <a:pt x="11" y="1309"/>
                      <a:pt x="11" y="1389"/>
                    </a:cubicBezTo>
                    <a:cubicBezTo>
                      <a:pt x="30" y="1637"/>
                      <a:pt x="50" y="1875"/>
                      <a:pt x="70" y="2122"/>
                    </a:cubicBezTo>
                    <a:cubicBezTo>
                      <a:pt x="80" y="2152"/>
                      <a:pt x="80" y="2182"/>
                      <a:pt x="80" y="2212"/>
                    </a:cubicBezTo>
                    <a:cubicBezTo>
                      <a:pt x="80" y="2241"/>
                      <a:pt x="90" y="2271"/>
                      <a:pt x="90" y="2301"/>
                    </a:cubicBezTo>
                    <a:cubicBezTo>
                      <a:pt x="90" y="2360"/>
                      <a:pt x="100" y="2420"/>
                      <a:pt x="110" y="2479"/>
                    </a:cubicBezTo>
                    <a:cubicBezTo>
                      <a:pt x="120" y="2589"/>
                      <a:pt x="130" y="2708"/>
                      <a:pt x="139" y="2826"/>
                    </a:cubicBezTo>
                    <a:cubicBezTo>
                      <a:pt x="149" y="2936"/>
                      <a:pt x="159" y="3045"/>
                      <a:pt x="169" y="3154"/>
                    </a:cubicBezTo>
                    <a:cubicBezTo>
                      <a:pt x="179" y="3273"/>
                      <a:pt x="189" y="3372"/>
                      <a:pt x="209" y="3481"/>
                    </a:cubicBezTo>
                    <a:cubicBezTo>
                      <a:pt x="229" y="3689"/>
                      <a:pt x="249" y="3887"/>
                      <a:pt x="268" y="4066"/>
                    </a:cubicBezTo>
                    <a:cubicBezTo>
                      <a:pt x="278" y="4155"/>
                      <a:pt x="288" y="4244"/>
                      <a:pt x="298" y="4334"/>
                    </a:cubicBezTo>
                    <a:cubicBezTo>
                      <a:pt x="308" y="4413"/>
                      <a:pt x="318" y="4492"/>
                      <a:pt x="328" y="4562"/>
                    </a:cubicBezTo>
                    <a:cubicBezTo>
                      <a:pt x="338" y="4710"/>
                      <a:pt x="358" y="4839"/>
                      <a:pt x="368" y="4948"/>
                    </a:cubicBezTo>
                    <a:cubicBezTo>
                      <a:pt x="368" y="4968"/>
                      <a:pt x="377" y="4998"/>
                      <a:pt x="377" y="5038"/>
                    </a:cubicBezTo>
                    <a:cubicBezTo>
                      <a:pt x="457" y="3521"/>
                      <a:pt x="407" y="1766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2" name="Google Shape;3992;p22"/>
              <p:cNvSpPr/>
              <p:nvPr/>
            </p:nvSpPr>
            <p:spPr>
              <a:xfrm>
                <a:off x="134050" y="4198551"/>
                <a:ext cx="3546359" cy="1219429"/>
              </a:xfrm>
              <a:custGeom>
                <a:avLst/>
                <a:gdLst/>
                <a:ahLst/>
                <a:cxnLst/>
                <a:rect l="l" t="t" r="r" b="b"/>
                <a:pathLst>
                  <a:path w="42479" h="14607" extrusionOk="0">
                    <a:moveTo>
                      <a:pt x="41764" y="1548"/>
                    </a:moveTo>
                    <a:cubicBezTo>
                      <a:pt x="41764" y="1549"/>
                      <a:pt x="41763" y="1550"/>
                      <a:pt x="41763" y="1551"/>
                    </a:cubicBezTo>
                    <a:lnTo>
                      <a:pt x="41763" y="1551"/>
                    </a:lnTo>
                    <a:cubicBezTo>
                      <a:pt x="41764" y="1549"/>
                      <a:pt x="41764" y="1548"/>
                      <a:pt x="41764" y="1548"/>
                    </a:cubicBezTo>
                    <a:close/>
                    <a:moveTo>
                      <a:pt x="41189" y="2232"/>
                    </a:moveTo>
                    <a:lnTo>
                      <a:pt x="41189" y="2232"/>
                    </a:lnTo>
                    <a:cubicBezTo>
                      <a:pt x="41189" y="2232"/>
                      <a:pt x="41189" y="2232"/>
                      <a:pt x="41189" y="2232"/>
                    </a:cubicBezTo>
                    <a:lnTo>
                      <a:pt x="41189" y="2232"/>
                    </a:lnTo>
                    <a:cubicBezTo>
                      <a:pt x="41189" y="2232"/>
                      <a:pt x="41189" y="2232"/>
                      <a:pt x="41189" y="2232"/>
                    </a:cubicBezTo>
                    <a:close/>
                    <a:moveTo>
                      <a:pt x="1161" y="2311"/>
                    </a:moveTo>
                    <a:cubicBezTo>
                      <a:pt x="1161" y="2311"/>
                      <a:pt x="1161" y="2311"/>
                      <a:pt x="1161" y="2311"/>
                    </a:cubicBezTo>
                    <a:lnTo>
                      <a:pt x="1161" y="2311"/>
                    </a:lnTo>
                    <a:cubicBezTo>
                      <a:pt x="1161" y="2311"/>
                      <a:pt x="1161" y="2311"/>
                      <a:pt x="1161" y="2311"/>
                    </a:cubicBezTo>
                    <a:cubicBezTo>
                      <a:pt x="1161" y="2311"/>
                      <a:pt x="1161" y="2311"/>
                      <a:pt x="1161" y="2311"/>
                    </a:cubicBezTo>
                    <a:close/>
                    <a:moveTo>
                      <a:pt x="1389" y="2381"/>
                    </a:moveTo>
                    <a:cubicBezTo>
                      <a:pt x="1389" y="2381"/>
                      <a:pt x="1389" y="2382"/>
                      <a:pt x="1390" y="2385"/>
                    </a:cubicBezTo>
                    <a:lnTo>
                      <a:pt x="1390" y="2385"/>
                    </a:lnTo>
                    <a:cubicBezTo>
                      <a:pt x="1390" y="2383"/>
                      <a:pt x="1389" y="2382"/>
                      <a:pt x="1389" y="2381"/>
                    </a:cubicBezTo>
                    <a:close/>
                    <a:moveTo>
                      <a:pt x="42478" y="2519"/>
                    </a:moveTo>
                    <a:lnTo>
                      <a:pt x="42478" y="2519"/>
                    </a:lnTo>
                    <a:cubicBezTo>
                      <a:pt x="42478" y="2519"/>
                      <a:pt x="42478" y="2520"/>
                      <a:pt x="42478" y="2520"/>
                    </a:cubicBezTo>
                    <a:lnTo>
                      <a:pt x="42478" y="2520"/>
                    </a:lnTo>
                    <a:cubicBezTo>
                      <a:pt x="42478" y="2520"/>
                      <a:pt x="42478" y="2519"/>
                      <a:pt x="42478" y="2519"/>
                    </a:cubicBezTo>
                    <a:close/>
                    <a:moveTo>
                      <a:pt x="1954" y="2539"/>
                    </a:moveTo>
                    <a:cubicBezTo>
                      <a:pt x="1954" y="2540"/>
                      <a:pt x="1954" y="2540"/>
                      <a:pt x="1954" y="2541"/>
                    </a:cubicBezTo>
                    <a:lnTo>
                      <a:pt x="1954" y="2541"/>
                    </a:lnTo>
                    <a:cubicBezTo>
                      <a:pt x="1954" y="2540"/>
                      <a:pt x="1954" y="2540"/>
                      <a:pt x="1954" y="2539"/>
                    </a:cubicBezTo>
                    <a:close/>
                    <a:moveTo>
                      <a:pt x="39484" y="2728"/>
                    </a:moveTo>
                    <a:cubicBezTo>
                      <a:pt x="39484" y="2728"/>
                      <a:pt x="39484" y="2728"/>
                      <a:pt x="39484" y="2728"/>
                    </a:cubicBezTo>
                    <a:cubicBezTo>
                      <a:pt x="39484" y="2728"/>
                      <a:pt x="39484" y="2728"/>
                      <a:pt x="39484" y="2728"/>
                    </a:cubicBezTo>
                    <a:lnTo>
                      <a:pt x="39484" y="2728"/>
                    </a:lnTo>
                    <a:cubicBezTo>
                      <a:pt x="39484" y="2728"/>
                      <a:pt x="39484" y="2728"/>
                      <a:pt x="39484" y="2728"/>
                    </a:cubicBezTo>
                    <a:close/>
                    <a:moveTo>
                      <a:pt x="33207" y="3759"/>
                    </a:moveTo>
                    <a:lnTo>
                      <a:pt x="33207" y="3759"/>
                    </a:lnTo>
                    <a:cubicBezTo>
                      <a:pt x="33207" y="3759"/>
                      <a:pt x="33207" y="3759"/>
                      <a:pt x="33207" y="3759"/>
                    </a:cubicBezTo>
                    <a:lnTo>
                      <a:pt x="33207" y="3759"/>
                    </a:lnTo>
                    <a:cubicBezTo>
                      <a:pt x="33207" y="3759"/>
                      <a:pt x="33207" y="3759"/>
                      <a:pt x="33207" y="3759"/>
                    </a:cubicBezTo>
                    <a:close/>
                    <a:moveTo>
                      <a:pt x="9004" y="3779"/>
                    </a:moveTo>
                    <a:cubicBezTo>
                      <a:pt x="9004" y="3779"/>
                      <a:pt x="9004" y="3780"/>
                      <a:pt x="9005" y="3781"/>
                    </a:cubicBezTo>
                    <a:lnTo>
                      <a:pt x="9005" y="3781"/>
                    </a:lnTo>
                    <a:cubicBezTo>
                      <a:pt x="9004" y="3780"/>
                      <a:pt x="9004" y="3779"/>
                      <a:pt x="9004" y="3779"/>
                    </a:cubicBezTo>
                    <a:close/>
                    <a:moveTo>
                      <a:pt x="34665" y="3898"/>
                    </a:moveTo>
                    <a:lnTo>
                      <a:pt x="34665" y="3898"/>
                    </a:lnTo>
                    <a:cubicBezTo>
                      <a:pt x="34664" y="3899"/>
                      <a:pt x="34664" y="3901"/>
                      <a:pt x="34663" y="3902"/>
                    </a:cubicBezTo>
                    <a:lnTo>
                      <a:pt x="34663" y="3902"/>
                    </a:lnTo>
                    <a:cubicBezTo>
                      <a:pt x="34664" y="3900"/>
                      <a:pt x="34665" y="3898"/>
                      <a:pt x="34665" y="3898"/>
                    </a:cubicBezTo>
                    <a:close/>
                    <a:moveTo>
                      <a:pt x="9589" y="4304"/>
                    </a:moveTo>
                    <a:cubicBezTo>
                      <a:pt x="9589" y="4304"/>
                      <a:pt x="9589" y="4304"/>
                      <a:pt x="9589" y="4304"/>
                    </a:cubicBezTo>
                    <a:lnTo>
                      <a:pt x="9589" y="4304"/>
                    </a:lnTo>
                    <a:cubicBezTo>
                      <a:pt x="9589" y="4304"/>
                      <a:pt x="9589" y="4304"/>
                      <a:pt x="9589" y="4304"/>
                    </a:cubicBezTo>
                    <a:close/>
                    <a:moveTo>
                      <a:pt x="30917" y="4562"/>
                    </a:moveTo>
                    <a:cubicBezTo>
                      <a:pt x="30917" y="4562"/>
                      <a:pt x="30917" y="4562"/>
                      <a:pt x="30917" y="4562"/>
                    </a:cubicBezTo>
                    <a:cubicBezTo>
                      <a:pt x="30917" y="4562"/>
                      <a:pt x="30917" y="4562"/>
                      <a:pt x="30917" y="4562"/>
                    </a:cubicBezTo>
                    <a:lnTo>
                      <a:pt x="30917" y="4562"/>
                    </a:lnTo>
                    <a:cubicBezTo>
                      <a:pt x="30917" y="4562"/>
                      <a:pt x="30917" y="4562"/>
                      <a:pt x="30917" y="4562"/>
                    </a:cubicBezTo>
                    <a:close/>
                    <a:moveTo>
                      <a:pt x="11304" y="4582"/>
                    </a:moveTo>
                    <a:lnTo>
                      <a:pt x="11304" y="4582"/>
                    </a:lnTo>
                    <a:cubicBezTo>
                      <a:pt x="11304" y="4582"/>
                      <a:pt x="11304" y="4582"/>
                      <a:pt x="11304" y="4582"/>
                    </a:cubicBezTo>
                    <a:lnTo>
                      <a:pt x="11304" y="4582"/>
                    </a:lnTo>
                    <a:cubicBezTo>
                      <a:pt x="11304" y="4582"/>
                      <a:pt x="11304" y="4582"/>
                      <a:pt x="11304" y="4582"/>
                    </a:cubicBezTo>
                    <a:cubicBezTo>
                      <a:pt x="11304" y="4582"/>
                      <a:pt x="11304" y="4582"/>
                      <a:pt x="11304" y="4582"/>
                    </a:cubicBezTo>
                    <a:close/>
                    <a:moveTo>
                      <a:pt x="15221" y="5038"/>
                    </a:moveTo>
                    <a:cubicBezTo>
                      <a:pt x="15221" y="5038"/>
                      <a:pt x="15221" y="5039"/>
                      <a:pt x="15221" y="5039"/>
                    </a:cubicBezTo>
                    <a:lnTo>
                      <a:pt x="15221" y="5039"/>
                    </a:lnTo>
                    <a:cubicBezTo>
                      <a:pt x="15221" y="5039"/>
                      <a:pt x="15221" y="5038"/>
                      <a:pt x="15221" y="5038"/>
                    </a:cubicBezTo>
                    <a:close/>
                    <a:moveTo>
                      <a:pt x="22657" y="5266"/>
                    </a:moveTo>
                    <a:cubicBezTo>
                      <a:pt x="22657" y="5266"/>
                      <a:pt x="22657" y="5266"/>
                      <a:pt x="22657" y="5266"/>
                    </a:cubicBezTo>
                    <a:lnTo>
                      <a:pt x="22657" y="5266"/>
                    </a:lnTo>
                    <a:cubicBezTo>
                      <a:pt x="22657" y="5266"/>
                      <a:pt x="22657" y="5266"/>
                      <a:pt x="22657" y="5266"/>
                    </a:cubicBezTo>
                    <a:close/>
                    <a:moveTo>
                      <a:pt x="21259" y="5286"/>
                    </a:moveTo>
                    <a:cubicBezTo>
                      <a:pt x="21259" y="5286"/>
                      <a:pt x="21259" y="5286"/>
                      <a:pt x="21259" y="5287"/>
                    </a:cubicBezTo>
                    <a:lnTo>
                      <a:pt x="21259" y="5287"/>
                    </a:lnTo>
                    <a:cubicBezTo>
                      <a:pt x="21259" y="5286"/>
                      <a:pt x="21259" y="5286"/>
                      <a:pt x="21259" y="5286"/>
                    </a:cubicBezTo>
                    <a:close/>
                    <a:moveTo>
                      <a:pt x="33872" y="4988"/>
                    </a:moveTo>
                    <a:lnTo>
                      <a:pt x="33872" y="4988"/>
                    </a:lnTo>
                    <a:cubicBezTo>
                      <a:pt x="33862" y="5425"/>
                      <a:pt x="33862" y="5861"/>
                      <a:pt x="33881" y="6297"/>
                    </a:cubicBezTo>
                    <a:cubicBezTo>
                      <a:pt x="33852" y="6010"/>
                      <a:pt x="33812" y="5752"/>
                      <a:pt x="33782" y="5524"/>
                    </a:cubicBezTo>
                    <a:cubicBezTo>
                      <a:pt x="33812" y="5355"/>
                      <a:pt x="33842" y="5177"/>
                      <a:pt x="33872" y="4988"/>
                    </a:cubicBezTo>
                    <a:close/>
                    <a:moveTo>
                      <a:pt x="16857" y="5325"/>
                    </a:moveTo>
                    <a:cubicBezTo>
                      <a:pt x="16936" y="5643"/>
                      <a:pt x="17006" y="5990"/>
                      <a:pt x="17055" y="6367"/>
                    </a:cubicBezTo>
                    <a:cubicBezTo>
                      <a:pt x="16976" y="6872"/>
                      <a:pt x="16877" y="7537"/>
                      <a:pt x="16778" y="8370"/>
                    </a:cubicBezTo>
                    <a:cubicBezTo>
                      <a:pt x="16678" y="7824"/>
                      <a:pt x="16569" y="7358"/>
                      <a:pt x="16460" y="6981"/>
                    </a:cubicBezTo>
                    <a:cubicBezTo>
                      <a:pt x="16559" y="6436"/>
                      <a:pt x="16688" y="5881"/>
                      <a:pt x="16857" y="5325"/>
                    </a:cubicBezTo>
                    <a:close/>
                    <a:moveTo>
                      <a:pt x="35151" y="7804"/>
                    </a:moveTo>
                    <a:lnTo>
                      <a:pt x="35151" y="7804"/>
                    </a:lnTo>
                    <a:cubicBezTo>
                      <a:pt x="35170" y="7884"/>
                      <a:pt x="35210" y="7963"/>
                      <a:pt x="35270" y="8013"/>
                    </a:cubicBezTo>
                    <a:cubicBezTo>
                      <a:pt x="35260" y="8122"/>
                      <a:pt x="35260" y="8221"/>
                      <a:pt x="35250" y="8330"/>
                    </a:cubicBezTo>
                    <a:cubicBezTo>
                      <a:pt x="35250" y="8360"/>
                      <a:pt x="35240" y="8399"/>
                      <a:pt x="35230" y="8429"/>
                    </a:cubicBezTo>
                    <a:cubicBezTo>
                      <a:pt x="35210" y="8211"/>
                      <a:pt x="35180" y="8003"/>
                      <a:pt x="35151" y="7804"/>
                    </a:cubicBezTo>
                    <a:close/>
                    <a:moveTo>
                      <a:pt x="30907" y="6793"/>
                    </a:moveTo>
                    <a:lnTo>
                      <a:pt x="30907" y="6793"/>
                    </a:lnTo>
                    <a:cubicBezTo>
                      <a:pt x="30897" y="7130"/>
                      <a:pt x="30887" y="7507"/>
                      <a:pt x="30867" y="7894"/>
                    </a:cubicBezTo>
                    <a:cubicBezTo>
                      <a:pt x="30828" y="7993"/>
                      <a:pt x="30778" y="8092"/>
                      <a:pt x="30738" y="8191"/>
                    </a:cubicBezTo>
                    <a:cubicBezTo>
                      <a:pt x="30689" y="8300"/>
                      <a:pt x="30629" y="8419"/>
                      <a:pt x="30580" y="8528"/>
                    </a:cubicBezTo>
                    <a:cubicBezTo>
                      <a:pt x="30560" y="8578"/>
                      <a:pt x="30540" y="8617"/>
                      <a:pt x="30510" y="8667"/>
                    </a:cubicBezTo>
                    <a:cubicBezTo>
                      <a:pt x="30510" y="8627"/>
                      <a:pt x="30510" y="8588"/>
                      <a:pt x="30510" y="8548"/>
                    </a:cubicBezTo>
                    <a:cubicBezTo>
                      <a:pt x="30560" y="8350"/>
                      <a:pt x="30609" y="8132"/>
                      <a:pt x="30659" y="7903"/>
                    </a:cubicBezTo>
                    <a:cubicBezTo>
                      <a:pt x="30689" y="7784"/>
                      <a:pt x="30718" y="7656"/>
                      <a:pt x="30748" y="7527"/>
                    </a:cubicBezTo>
                    <a:cubicBezTo>
                      <a:pt x="30768" y="7388"/>
                      <a:pt x="30798" y="7259"/>
                      <a:pt x="30828" y="7120"/>
                    </a:cubicBezTo>
                    <a:cubicBezTo>
                      <a:pt x="30857" y="7011"/>
                      <a:pt x="30877" y="6902"/>
                      <a:pt x="30907" y="6793"/>
                    </a:cubicBezTo>
                    <a:close/>
                    <a:moveTo>
                      <a:pt x="31879" y="6069"/>
                    </a:moveTo>
                    <a:cubicBezTo>
                      <a:pt x="31631" y="6843"/>
                      <a:pt x="31383" y="7864"/>
                      <a:pt x="31254" y="9113"/>
                    </a:cubicBezTo>
                    <a:cubicBezTo>
                      <a:pt x="31234" y="8647"/>
                      <a:pt x="31214" y="8161"/>
                      <a:pt x="31175" y="7636"/>
                    </a:cubicBezTo>
                    <a:cubicBezTo>
                      <a:pt x="31184" y="7616"/>
                      <a:pt x="31194" y="7586"/>
                      <a:pt x="31204" y="7556"/>
                    </a:cubicBezTo>
                    <a:cubicBezTo>
                      <a:pt x="31234" y="7497"/>
                      <a:pt x="31264" y="7437"/>
                      <a:pt x="31294" y="7368"/>
                    </a:cubicBezTo>
                    <a:cubicBezTo>
                      <a:pt x="31303" y="7338"/>
                      <a:pt x="31323" y="7309"/>
                      <a:pt x="31333" y="7269"/>
                    </a:cubicBezTo>
                    <a:cubicBezTo>
                      <a:pt x="31343" y="7239"/>
                      <a:pt x="31363" y="7209"/>
                      <a:pt x="31373" y="7170"/>
                    </a:cubicBezTo>
                    <a:cubicBezTo>
                      <a:pt x="31482" y="6912"/>
                      <a:pt x="31591" y="6644"/>
                      <a:pt x="31700" y="6377"/>
                    </a:cubicBezTo>
                    <a:cubicBezTo>
                      <a:pt x="31740" y="6277"/>
                      <a:pt x="31789" y="6168"/>
                      <a:pt x="31829" y="6069"/>
                    </a:cubicBezTo>
                    <a:close/>
                    <a:moveTo>
                      <a:pt x="34298" y="5663"/>
                    </a:moveTo>
                    <a:cubicBezTo>
                      <a:pt x="34615" y="7428"/>
                      <a:pt x="34665" y="9183"/>
                      <a:pt x="34585" y="10700"/>
                    </a:cubicBezTo>
                    <a:cubicBezTo>
                      <a:pt x="34585" y="10660"/>
                      <a:pt x="34576" y="10630"/>
                      <a:pt x="34576" y="10610"/>
                    </a:cubicBezTo>
                    <a:cubicBezTo>
                      <a:pt x="34566" y="10501"/>
                      <a:pt x="34546" y="10372"/>
                      <a:pt x="34536" y="10224"/>
                    </a:cubicBezTo>
                    <a:cubicBezTo>
                      <a:pt x="34526" y="10154"/>
                      <a:pt x="34516" y="10075"/>
                      <a:pt x="34506" y="9996"/>
                    </a:cubicBezTo>
                    <a:cubicBezTo>
                      <a:pt x="34496" y="9906"/>
                      <a:pt x="34486" y="9817"/>
                      <a:pt x="34476" y="9728"/>
                    </a:cubicBezTo>
                    <a:cubicBezTo>
                      <a:pt x="34457" y="9549"/>
                      <a:pt x="34437" y="9351"/>
                      <a:pt x="34417" y="9143"/>
                    </a:cubicBezTo>
                    <a:cubicBezTo>
                      <a:pt x="34397" y="9034"/>
                      <a:pt x="34387" y="8935"/>
                      <a:pt x="34377" y="8816"/>
                    </a:cubicBezTo>
                    <a:cubicBezTo>
                      <a:pt x="34367" y="8707"/>
                      <a:pt x="34357" y="8598"/>
                      <a:pt x="34347" y="8488"/>
                    </a:cubicBezTo>
                    <a:cubicBezTo>
                      <a:pt x="34338" y="8370"/>
                      <a:pt x="34328" y="8251"/>
                      <a:pt x="34318" y="8141"/>
                    </a:cubicBezTo>
                    <a:cubicBezTo>
                      <a:pt x="34308" y="8082"/>
                      <a:pt x="34298" y="8022"/>
                      <a:pt x="34298" y="7963"/>
                    </a:cubicBezTo>
                    <a:lnTo>
                      <a:pt x="34288" y="7874"/>
                    </a:lnTo>
                    <a:cubicBezTo>
                      <a:pt x="34288" y="7844"/>
                      <a:pt x="34288" y="7814"/>
                      <a:pt x="34278" y="7784"/>
                    </a:cubicBezTo>
                    <a:cubicBezTo>
                      <a:pt x="34258" y="7537"/>
                      <a:pt x="34238" y="7299"/>
                      <a:pt x="34219" y="7051"/>
                    </a:cubicBezTo>
                    <a:cubicBezTo>
                      <a:pt x="34219" y="6971"/>
                      <a:pt x="34209" y="6882"/>
                      <a:pt x="34209" y="6803"/>
                    </a:cubicBezTo>
                    <a:cubicBezTo>
                      <a:pt x="34268" y="6743"/>
                      <a:pt x="34308" y="6654"/>
                      <a:pt x="34298" y="6555"/>
                    </a:cubicBezTo>
                    <a:cubicBezTo>
                      <a:pt x="34288" y="6307"/>
                      <a:pt x="34278" y="6069"/>
                      <a:pt x="34278" y="5831"/>
                    </a:cubicBezTo>
                    <a:cubicBezTo>
                      <a:pt x="34278" y="5772"/>
                      <a:pt x="34288" y="5712"/>
                      <a:pt x="34298" y="5663"/>
                    </a:cubicBezTo>
                    <a:close/>
                    <a:moveTo>
                      <a:pt x="3075" y="4255"/>
                    </a:moveTo>
                    <a:cubicBezTo>
                      <a:pt x="3372" y="6396"/>
                      <a:pt x="3293" y="9252"/>
                      <a:pt x="3144" y="11582"/>
                    </a:cubicBezTo>
                    <a:cubicBezTo>
                      <a:pt x="3164" y="8994"/>
                      <a:pt x="2946" y="6962"/>
                      <a:pt x="2688" y="5494"/>
                    </a:cubicBezTo>
                    <a:cubicBezTo>
                      <a:pt x="2787" y="5454"/>
                      <a:pt x="2866" y="5365"/>
                      <a:pt x="2886" y="5226"/>
                    </a:cubicBezTo>
                    <a:cubicBezTo>
                      <a:pt x="2956" y="4909"/>
                      <a:pt x="3025" y="4582"/>
                      <a:pt x="3075" y="4255"/>
                    </a:cubicBezTo>
                    <a:close/>
                    <a:moveTo>
                      <a:pt x="7675" y="7100"/>
                    </a:moveTo>
                    <a:cubicBezTo>
                      <a:pt x="7705" y="7120"/>
                      <a:pt x="7725" y="7140"/>
                      <a:pt x="7755" y="7150"/>
                    </a:cubicBezTo>
                    <a:cubicBezTo>
                      <a:pt x="7745" y="7299"/>
                      <a:pt x="7745" y="7447"/>
                      <a:pt x="7735" y="7596"/>
                    </a:cubicBezTo>
                    <a:cubicBezTo>
                      <a:pt x="7715" y="7993"/>
                      <a:pt x="7695" y="8389"/>
                      <a:pt x="7675" y="8776"/>
                    </a:cubicBezTo>
                    <a:cubicBezTo>
                      <a:pt x="7665" y="8826"/>
                      <a:pt x="7665" y="8875"/>
                      <a:pt x="7665" y="8925"/>
                    </a:cubicBezTo>
                    <a:cubicBezTo>
                      <a:pt x="7665" y="8974"/>
                      <a:pt x="7655" y="9024"/>
                      <a:pt x="7655" y="9073"/>
                    </a:cubicBezTo>
                    <a:cubicBezTo>
                      <a:pt x="7645" y="9173"/>
                      <a:pt x="7645" y="9262"/>
                      <a:pt x="7636" y="9361"/>
                    </a:cubicBezTo>
                    <a:cubicBezTo>
                      <a:pt x="7626" y="9549"/>
                      <a:pt x="7606" y="9738"/>
                      <a:pt x="7596" y="9926"/>
                    </a:cubicBezTo>
                    <a:cubicBezTo>
                      <a:pt x="7586" y="10115"/>
                      <a:pt x="7576" y="10293"/>
                      <a:pt x="7556" y="10472"/>
                    </a:cubicBezTo>
                    <a:cubicBezTo>
                      <a:pt x="7546" y="10650"/>
                      <a:pt x="7526" y="10829"/>
                      <a:pt x="7517" y="10997"/>
                    </a:cubicBezTo>
                    <a:cubicBezTo>
                      <a:pt x="7487" y="11334"/>
                      <a:pt x="7467" y="11661"/>
                      <a:pt x="7447" y="11959"/>
                    </a:cubicBezTo>
                    <a:cubicBezTo>
                      <a:pt x="7437" y="12058"/>
                      <a:pt x="7427" y="12147"/>
                      <a:pt x="7417" y="12236"/>
                    </a:cubicBezTo>
                    <a:cubicBezTo>
                      <a:pt x="7358" y="10987"/>
                      <a:pt x="7408" y="9311"/>
                      <a:pt x="7675" y="7100"/>
                    </a:cubicBezTo>
                    <a:close/>
                    <a:moveTo>
                      <a:pt x="34159" y="7834"/>
                    </a:moveTo>
                    <a:cubicBezTo>
                      <a:pt x="34159" y="7854"/>
                      <a:pt x="34159" y="7874"/>
                      <a:pt x="34159" y="7884"/>
                    </a:cubicBezTo>
                    <a:cubicBezTo>
                      <a:pt x="34159" y="7913"/>
                      <a:pt x="34169" y="7943"/>
                      <a:pt x="34169" y="7973"/>
                    </a:cubicBezTo>
                    <a:cubicBezTo>
                      <a:pt x="34169" y="8032"/>
                      <a:pt x="34179" y="8092"/>
                      <a:pt x="34179" y="8151"/>
                    </a:cubicBezTo>
                    <a:cubicBezTo>
                      <a:pt x="34189" y="8270"/>
                      <a:pt x="34199" y="8389"/>
                      <a:pt x="34209" y="8508"/>
                    </a:cubicBezTo>
                    <a:cubicBezTo>
                      <a:pt x="34219" y="8617"/>
                      <a:pt x="34228" y="8736"/>
                      <a:pt x="34238" y="8845"/>
                    </a:cubicBezTo>
                    <a:cubicBezTo>
                      <a:pt x="34248" y="8955"/>
                      <a:pt x="34258" y="9064"/>
                      <a:pt x="34268" y="9163"/>
                    </a:cubicBezTo>
                    <a:cubicBezTo>
                      <a:pt x="34288" y="9371"/>
                      <a:pt x="34308" y="9569"/>
                      <a:pt x="34328" y="9758"/>
                    </a:cubicBezTo>
                    <a:cubicBezTo>
                      <a:pt x="34338" y="9847"/>
                      <a:pt x="34347" y="9936"/>
                      <a:pt x="34347" y="10015"/>
                    </a:cubicBezTo>
                    <a:cubicBezTo>
                      <a:pt x="34357" y="10105"/>
                      <a:pt x="34367" y="10184"/>
                      <a:pt x="34377" y="10253"/>
                    </a:cubicBezTo>
                    <a:cubicBezTo>
                      <a:pt x="34397" y="10402"/>
                      <a:pt x="34407" y="10531"/>
                      <a:pt x="34417" y="10640"/>
                    </a:cubicBezTo>
                    <a:cubicBezTo>
                      <a:pt x="34427" y="10719"/>
                      <a:pt x="34476" y="11057"/>
                      <a:pt x="34536" y="11453"/>
                    </a:cubicBezTo>
                    <a:cubicBezTo>
                      <a:pt x="34536" y="11532"/>
                      <a:pt x="34526" y="11622"/>
                      <a:pt x="34516" y="11701"/>
                    </a:cubicBezTo>
                    <a:cubicBezTo>
                      <a:pt x="34466" y="11909"/>
                      <a:pt x="34427" y="12108"/>
                      <a:pt x="34377" y="12296"/>
                    </a:cubicBezTo>
                    <a:cubicBezTo>
                      <a:pt x="34318" y="10967"/>
                      <a:pt x="34238" y="9807"/>
                      <a:pt x="34149" y="8816"/>
                    </a:cubicBezTo>
                    <a:cubicBezTo>
                      <a:pt x="34149" y="8488"/>
                      <a:pt x="34149" y="8161"/>
                      <a:pt x="34159" y="7834"/>
                    </a:cubicBezTo>
                    <a:close/>
                    <a:moveTo>
                      <a:pt x="39018" y="5028"/>
                    </a:moveTo>
                    <a:cubicBezTo>
                      <a:pt x="39028" y="5028"/>
                      <a:pt x="39037" y="5038"/>
                      <a:pt x="39047" y="5038"/>
                    </a:cubicBezTo>
                    <a:cubicBezTo>
                      <a:pt x="39057" y="5137"/>
                      <a:pt x="39057" y="5246"/>
                      <a:pt x="39067" y="5345"/>
                    </a:cubicBezTo>
                    <a:cubicBezTo>
                      <a:pt x="39087" y="5682"/>
                      <a:pt x="39107" y="6020"/>
                      <a:pt x="39137" y="6347"/>
                    </a:cubicBezTo>
                    <a:cubicBezTo>
                      <a:pt x="39137" y="6386"/>
                      <a:pt x="39137" y="6426"/>
                      <a:pt x="39137" y="6466"/>
                    </a:cubicBezTo>
                    <a:cubicBezTo>
                      <a:pt x="39146" y="6505"/>
                      <a:pt x="39146" y="6545"/>
                      <a:pt x="39146" y="6595"/>
                    </a:cubicBezTo>
                    <a:cubicBezTo>
                      <a:pt x="39156" y="6674"/>
                      <a:pt x="39166" y="6753"/>
                      <a:pt x="39166" y="6833"/>
                    </a:cubicBezTo>
                    <a:cubicBezTo>
                      <a:pt x="39186" y="6991"/>
                      <a:pt x="39196" y="7150"/>
                      <a:pt x="39206" y="7309"/>
                    </a:cubicBezTo>
                    <a:cubicBezTo>
                      <a:pt x="39226" y="7467"/>
                      <a:pt x="39236" y="7616"/>
                      <a:pt x="39246" y="7775"/>
                    </a:cubicBezTo>
                    <a:cubicBezTo>
                      <a:pt x="39265" y="7923"/>
                      <a:pt x="39275" y="8072"/>
                      <a:pt x="39285" y="8211"/>
                    </a:cubicBezTo>
                    <a:cubicBezTo>
                      <a:pt x="39305" y="8429"/>
                      <a:pt x="39325" y="8627"/>
                      <a:pt x="39345" y="8826"/>
                    </a:cubicBezTo>
                    <a:cubicBezTo>
                      <a:pt x="39275" y="10065"/>
                      <a:pt x="39166" y="11364"/>
                      <a:pt x="39018" y="12574"/>
                    </a:cubicBezTo>
                    <a:cubicBezTo>
                      <a:pt x="39097" y="10600"/>
                      <a:pt x="39146" y="7814"/>
                      <a:pt x="39018" y="5028"/>
                    </a:cubicBezTo>
                    <a:close/>
                    <a:moveTo>
                      <a:pt x="17293" y="5306"/>
                    </a:moveTo>
                    <a:cubicBezTo>
                      <a:pt x="18116" y="8062"/>
                      <a:pt x="18076" y="10690"/>
                      <a:pt x="17848" y="12593"/>
                    </a:cubicBezTo>
                    <a:cubicBezTo>
                      <a:pt x="17888" y="10045"/>
                      <a:pt x="17680" y="8251"/>
                      <a:pt x="17432" y="7031"/>
                    </a:cubicBezTo>
                    <a:cubicBezTo>
                      <a:pt x="17402" y="6456"/>
                      <a:pt x="17353" y="5881"/>
                      <a:pt x="17293" y="5306"/>
                    </a:cubicBezTo>
                    <a:close/>
                    <a:moveTo>
                      <a:pt x="1865" y="9341"/>
                    </a:moveTo>
                    <a:cubicBezTo>
                      <a:pt x="1815" y="10571"/>
                      <a:pt x="1746" y="11761"/>
                      <a:pt x="1667" y="12772"/>
                    </a:cubicBezTo>
                    <a:cubicBezTo>
                      <a:pt x="1587" y="12197"/>
                      <a:pt x="1528" y="11612"/>
                      <a:pt x="1468" y="11017"/>
                    </a:cubicBezTo>
                    <a:cubicBezTo>
                      <a:pt x="1488" y="10947"/>
                      <a:pt x="1508" y="10868"/>
                      <a:pt x="1528" y="10759"/>
                    </a:cubicBezTo>
                    <a:cubicBezTo>
                      <a:pt x="1567" y="10620"/>
                      <a:pt x="1607" y="10442"/>
                      <a:pt x="1657" y="10243"/>
                    </a:cubicBezTo>
                    <a:cubicBezTo>
                      <a:pt x="1676" y="10134"/>
                      <a:pt x="1706" y="10035"/>
                      <a:pt x="1726" y="9916"/>
                    </a:cubicBezTo>
                    <a:cubicBezTo>
                      <a:pt x="1756" y="9807"/>
                      <a:pt x="1786" y="9688"/>
                      <a:pt x="1815" y="9559"/>
                    </a:cubicBezTo>
                    <a:cubicBezTo>
                      <a:pt x="1825" y="9490"/>
                      <a:pt x="1845" y="9411"/>
                      <a:pt x="1865" y="9341"/>
                    </a:cubicBezTo>
                    <a:close/>
                    <a:moveTo>
                      <a:pt x="30847" y="8389"/>
                    </a:moveTo>
                    <a:cubicBezTo>
                      <a:pt x="30788" y="9827"/>
                      <a:pt x="30659" y="11473"/>
                      <a:pt x="30431" y="12980"/>
                    </a:cubicBezTo>
                    <a:cubicBezTo>
                      <a:pt x="30490" y="11909"/>
                      <a:pt x="30530" y="10571"/>
                      <a:pt x="30520" y="9123"/>
                    </a:cubicBezTo>
                    <a:cubicBezTo>
                      <a:pt x="30590" y="8964"/>
                      <a:pt x="30659" y="8816"/>
                      <a:pt x="30738" y="8647"/>
                    </a:cubicBezTo>
                    <a:cubicBezTo>
                      <a:pt x="30768" y="8558"/>
                      <a:pt x="30808" y="8479"/>
                      <a:pt x="30847" y="8389"/>
                    </a:cubicBezTo>
                    <a:close/>
                    <a:moveTo>
                      <a:pt x="36182" y="5296"/>
                    </a:moveTo>
                    <a:lnTo>
                      <a:pt x="36182" y="5296"/>
                    </a:lnTo>
                    <a:cubicBezTo>
                      <a:pt x="36450" y="7556"/>
                      <a:pt x="36261" y="10819"/>
                      <a:pt x="36063" y="13000"/>
                    </a:cubicBezTo>
                    <a:cubicBezTo>
                      <a:pt x="35835" y="11384"/>
                      <a:pt x="35706" y="9579"/>
                      <a:pt x="35646" y="8003"/>
                    </a:cubicBezTo>
                    <a:cubicBezTo>
                      <a:pt x="35706" y="7953"/>
                      <a:pt x="35746" y="7874"/>
                      <a:pt x="35755" y="7784"/>
                    </a:cubicBezTo>
                    <a:cubicBezTo>
                      <a:pt x="35934" y="6962"/>
                      <a:pt x="36073" y="6139"/>
                      <a:pt x="36182" y="5296"/>
                    </a:cubicBezTo>
                    <a:close/>
                    <a:moveTo>
                      <a:pt x="16321" y="7864"/>
                    </a:moveTo>
                    <a:cubicBezTo>
                      <a:pt x="16450" y="8776"/>
                      <a:pt x="16540" y="9579"/>
                      <a:pt x="16589" y="10293"/>
                    </a:cubicBezTo>
                    <a:cubicBezTo>
                      <a:pt x="16520" y="11106"/>
                      <a:pt x="16450" y="12018"/>
                      <a:pt x="16401" y="13040"/>
                    </a:cubicBezTo>
                    <a:cubicBezTo>
                      <a:pt x="16381" y="12921"/>
                      <a:pt x="16371" y="12792"/>
                      <a:pt x="16351" y="12663"/>
                    </a:cubicBezTo>
                    <a:cubicBezTo>
                      <a:pt x="16371" y="11235"/>
                      <a:pt x="16311" y="10045"/>
                      <a:pt x="16212" y="9073"/>
                    </a:cubicBezTo>
                    <a:cubicBezTo>
                      <a:pt x="16242" y="8677"/>
                      <a:pt x="16272" y="8270"/>
                      <a:pt x="16321" y="7864"/>
                    </a:cubicBezTo>
                    <a:close/>
                    <a:moveTo>
                      <a:pt x="2450" y="6575"/>
                    </a:moveTo>
                    <a:cubicBezTo>
                      <a:pt x="2797" y="10204"/>
                      <a:pt x="2688" y="12326"/>
                      <a:pt x="2480" y="13674"/>
                    </a:cubicBezTo>
                    <a:cubicBezTo>
                      <a:pt x="2579" y="10908"/>
                      <a:pt x="2499" y="8746"/>
                      <a:pt x="2341" y="7090"/>
                    </a:cubicBezTo>
                    <a:cubicBezTo>
                      <a:pt x="2351" y="7071"/>
                      <a:pt x="2351" y="7041"/>
                      <a:pt x="2361" y="7021"/>
                    </a:cubicBezTo>
                    <a:cubicBezTo>
                      <a:pt x="2371" y="6981"/>
                      <a:pt x="2371" y="6932"/>
                      <a:pt x="2380" y="6892"/>
                    </a:cubicBezTo>
                    <a:cubicBezTo>
                      <a:pt x="2400" y="6783"/>
                      <a:pt x="2420" y="6674"/>
                      <a:pt x="2450" y="6575"/>
                    </a:cubicBezTo>
                    <a:close/>
                    <a:moveTo>
                      <a:pt x="33287" y="9797"/>
                    </a:moveTo>
                    <a:lnTo>
                      <a:pt x="33287" y="9797"/>
                    </a:lnTo>
                    <a:cubicBezTo>
                      <a:pt x="33296" y="11433"/>
                      <a:pt x="33346" y="12871"/>
                      <a:pt x="33406" y="13882"/>
                    </a:cubicBezTo>
                    <a:cubicBezTo>
                      <a:pt x="33257" y="13020"/>
                      <a:pt x="33168" y="11731"/>
                      <a:pt x="33287" y="9797"/>
                    </a:cubicBezTo>
                    <a:close/>
                    <a:moveTo>
                      <a:pt x="7685" y="11999"/>
                    </a:moveTo>
                    <a:cubicBezTo>
                      <a:pt x="7695" y="12643"/>
                      <a:pt x="7715" y="13337"/>
                      <a:pt x="7745" y="14081"/>
                    </a:cubicBezTo>
                    <a:cubicBezTo>
                      <a:pt x="7735" y="14220"/>
                      <a:pt x="7725" y="14358"/>
                      <a:pt x="7705" y="14477"/>
                    </a:cubicBezTo>
                    <a:cubicBezTo>
                      <a:pt x="7655" y="14259"/>
                      <a:pt x="7596" y="13991"/>
                      <a:pt x="7556" y="13674"/>
                    </a:cubicBezTo>
                    <a:cubicBezTo>
                      <a:pt x="7556" y="13605"/>
                      <a:pt x="7566" y="13525"/>
                      <a:pt x="7576" y="13426"/>
                    </a:cubicBezTo>
                    <a:cubicBezTo>
                      <a:pt x="7586" y="13248"/>
                      <a:pt x="7606" y="13040"/>
                      <a:pt x="7626" y="12802"/>
                    </a:cubicBezTo>
                    <a:cubicBezTo>
                      <a:pt x="7636" y="12683"/>
                      <a:pt x="7645" y="12554"/>
                      <a:pt x="7655" y="12415"/>
                    </a:cubicBezTo>
                    <a:cubicBezTo>
                      <a:pt x="7665" y="12286"/>
                      <a:pt x="7675" y="12137"/>
                      <a:pt x="7685" y="11999"/>
                    </a:cubicBezTo>
                    <a:close/>
                    <a:moveTo>
                      <a:pt x="8449" y="5593"/>
                    </a:moveTo>
                    <a:cubicBezTo>
                      <a:pt x="9252" y="10789"/>
                      <a:pt x="8994" y="13268"/>
                      <a:pt x="8697" y="14497"/>
                    </a:cubicBezTo>
                    <a:cubicBezTo>
                      <a:pt x="8677" y="14378"/>
                      <a:pt x="8667" y="14249"/>
                      <a:pt x="8657" y="14110"/>
                    </a:cubicBezTo>
                    <a:cubicBezTo>
                      <a:pt x="8796" y="10680"/>
                      <a:pt x="8607" y="8300"/>
                      <a:pt x="8340" y="6714"/>
                    </a:cubicBezTo>
                    <a:cubicBezTo>
                      <a:pt x="8359" y="6317"/>
                      <a:pt x="8399" y="5950"/>
                      <a:pt x="8449" y="5593"/>
                    </a:cubicBezTo>
                    <a:close/>
                    <a:moveTo>
                      <a:pt x="39146" y="1"/>
                    </a:moveTo>
                    <a:cubicBezTo>
                      <a:pt x="39146" y="11"/>
                      <a:pt x="39146" y="21"/>
                      <a:pt x="39137" y="21"/>
                    </a:cubicBezTo>
                    <a:cubicBezTo>
                      <a:pt x="39137" y="41"/>
                      <a:pt x="39127" y="70"/>
                      <a:pt x="39117" y="110"/>
                    </a:cubicBezTo>
                    <a:cubicBezTo>
                      <a:pt x="39107" y="150"/>
                      <a:pt x="39097" y="199"/>
                      <a:pt x="39087" y="249"/>
                    </a:cubicBezTo>
                    <a:cubicBezTo>
                      <a:pt x="39077" y="308"/>
                      <a:pt x="39067" y="368"/>
                      <a:pt x="39057" y="447"/>
                    </a:cubicBezTo>
                    <a:cubicBezTo>
                      <a:pt x="39047" y="517"/>
                      <a:pt x="39037" y="596"/>
                      <a:pt x="39028" y="685"/>
                    </a:cubicBezTo>
                    <a:cubicBezTo>
                      <a:pt x="39028" y="695"/>
                      <a:pt x="39028" y="705"/>
                      <a:pt x="39028" y="715"/>
                    </a:cubicBezTo>
                    <a:cubicBezTo>
                      <a:pt x="39018" y="735"/>
                      <a:pt x="39018" y="745"/>
                      <a:pt x="39018" y="755"/>
                    </a:cubicBezTo>
                    <a:cubicBezTo>
                      <a:pt x="39018" y="774"/>
                      <a:pt x="39018" y="804"/>
                      <a:pt x="39018" y="824"/>
                    </a:cubicBezTo>
                    <a:cubicBezTo>
                      <a:pt x="39008" y="864"/>
                      <a:pt x="39008" y="913"/>
                      <a:pt x="39008" y="953"/>
                    </a:cubicBezTo>
                    <a:cubicBezTo>
                      <a:pt x="38889" y="983"/>
                      <a:pt x="38799" y="1111"/>
                      <a:pt x="38790" y="1280"/>
                    </a:cubicBezTo>
                    <a:cubicBezTo>
                      <a:pt x="38740" y="2093"/>
                      <a:pt x="38720" y="2906"/>
                      <a:pt x="38750" y="3719"/>
                    </a:cubicBezTo>
                    <a:cubicBezTo>
                      <a:pt x="38621" y="4582"/>
                      <a:pt x="38413" y="6129"/>
                      <a:pt x="38234" y="8350"/>
                    </a:cubicBezTo>
                    <a:cubicBezTo>
                      <a:pt x="37977" y="4354"/>
                      <a:pt x="37223" y="3323"/>
                      <a:pt x="37223" y="3323"/>
                    </a:cubicBezTo>
                    <a:lnTo>
                      <a:pt x="37223" y="3323"/>
                    </a:lnTo>
                    <a:cubicBezTo>
                      <a:pt x="37858" y="5038"/>
                      <a:pt x="37758" y="8836"/>
                      <a:pt x="37550" y="11691"/>
                    </a:cubicBezTo>
                    <a:cubicBezTo>
                      <a:pt x="37629" y="5758"/>
                      <a:pt x="36401" y="3521"/>
                      <a:pt x="36390" y="3521"/>
                    </a:cubicBezTo>
                    <a:cubicBezTo>
                      <a:pt x="36390" y="3521"/>
                      <a:pt x="36390" y="3521"/>
                      <a:pt x="36390" y="3521"/>
                    </a:cubicBezTo>
                    <a:cubicBezTo>
                      <a:pt x="37282" y="8875"/>
                      <a:pt x="37154" y="12127"/>
                      <a:pt x="36876" y="13773"/>
                    </a:cubicBezTo>
                    <a:cubicBezTo>
                      <a:pt x="37084" y="8667"/>
                      <a:pt x="36638" y="5990"/>
                      <a:pt x="36261" y="4701"/>
                    </a:cubicBezTo>
                    <a:cubicBezTo>
                      <a:pt x="36291" y="4423"/>
                      <a:pt x="36321" y="4155"/>
                      <a:pt x="36350" y="3878"/>
                    </a:cubicBezTo>
                    <a:cubicBezTo>
                      <a:pt x="36370" y="3650"/>
                      <a:pt x="36251" y="3451"/>
                      <a:pt x="36093" y="3412"/>
                    </a:cubicBezTo>
                    <a:cubicBezTo>
                      <a:pt x="36102" y="3392"/>
                      <a:pt x="36102" y="3372"/>
                      <a:pt x="36102" y="3352"/>
                    </a:cubicBezTo>
                    <a:cubicBezTo>
                      <a:pt x="36102" y="3323"/>
                      <a:pt x="36102" y="3293"/>
                      <a:pt x="36102" y="3273"/>
                    </a:cubicBezTo>
                    <a:cubicBezTo>
                      <a:pt x="36102" y="3253"/>
                      <a:pt x="36102" y="3243"/>
                      <a:pt x="36102" y="3233"/>
                    </a:cubicBezTo>
                    <a:cubicBezTo>
                      <a:pt x="36102" y="3214"/>
                      <a:pt x="36102" y="3204"/>
                      <a:pt x="36102" y="3194"/>
                    </a:cubicBezTo>
                    <a:cubicBezTo>
                      <a:pt x="36112" y="3085"/>
                      <a:pt x="36112" y="2995"/>
                      <a:pt x="36112" y="2906"/>
                    </a:cubicBezTo>
                    <a:cubicBezTo>
                      <a:pt x="36102" y="2817"/>
                      <a:pt x="36102" y="2748"/>
                      <a:pt x="36102" y="2678"/>
                    </a:cubicBezTo>
                    <a:cubicBezTo>
                      <a:pt x="36093" y="2609"/>
                      <a:pt x="36093" y="2559"/>
                      <a:pt x="36083" y="2510"/>
                    </a:cubicBezTo>
                    <a:cubicBezTo>
                      <a:pt x="36083" y="2460"/>
                      <a:pt x="36073" y="2430"/>
                      <a:pt x="36073" y="2400"/>
                    </a:cubicBezTo>
                    <a:cubicBezTo>
                      <a:pt x="36063" y="2391"/>
                      <a:pt x="36063" y="2381"/>
                      <a:pt x="36063" y="2381"/>
                    </a:cubicBezTo>
                    <a:cubicBezTo>
                      <a:pt x="36063" y="2387"/>
                      <a:pt x="36063" y="2396"/>
                      <a:pt x="36063" y="2410"/>
                    </a:cubicBezTo>
                    <a:cubicBezTo>
                      <a:pt x="36063" y="2430"/>
                      <a:pt x="36063" y="2470"/>
                      <a:pt x="36053" y="2510"/>
                    </a:cubicBezTo>
                    <a:cubicBezTo>
                      <a:pt x="36053" y="2559"/>
                      <a:pt x="36053" y="2609"/>
                      <a:pt x="36053" y="2678"/>
                    </a:cubicBezTo>
                    <a:cubicBezTo>
                      <a:pt x="36043" y="2748"/>
                      <a:pt x="36043" y="2817"/>
                      <a:pt x="36033" y="2906"/>
                    </a:cubicBezTo>
                    <a:cubicBezTo>
                      <a:pt x="36033" y="2985"/>
                      <a:pt x="36023" y="3085"/>
                      <a:pt x="36013" y="3184"/>
                    </a:cubicBezTo>
                    <a:cubicBezTo>
                      <a:pt x="36013" y="3233"/>
                      <a:pt x="36003" y="3283"/>
                      <a:pt x="36003" y="3342"/>
                    </a:cubicBezTo>
                    <a:cubicBezTo>
                      <a:pt x="36003" y="3362"/>
                      <a:pt x="36003" y="3382"/>
                      <a:pt x="36003" y="3402"/>
                    </a:cubicBezTo>
                    <a:cubicBezTo>
                      <a:pt x="35855" y="3422"/>
                      <a:pt x="35726" y="3580"/>
                      <a:pt x="35716" y="3779"/>
                    </a:cubicBezTo>
                    <a:cubicBezTo>
                      <a:pt x="35676" y="4146"/>
                      <a:pt x="35636" y="4512"/>
                      <a:pt x="35587" y="4879"/>
                    </a:cubicBezTo>
                    <a:cubicBezTo>
                      <a:pt x="35597" y="4146"/>
                      <a:pt x="35607" y="3700"/>
                      <a:pt x="35607" y="3699"/>
                    </a:cubicBezTo>
                    <a:lnTo>
                      <a:pt x="35607" y="3699"/>
                    </a:lnTo>
                    <a:cubicBezTo>
                      <a:pt x="35508" y="4651"/>
                      <a:pt x="35428" y="5534"/>
                      <a:pt x="35369" y="6347"/>
                    </a:cubicBezTo>
                    <a:cubicBezTo>
                      <a:pt x="35299" y="6753"/>
                      <a:pt x="35230" y="7160"/>
                      <a:pt x="35141" y="7556"/>
                    </a:cubicBezTo>
                    <a:cubicBezTo>
                      <a:pt x="35131" y="7606"/>
                      <a:pt x="35131" y="7646"/>
                      <a:pt x="35131" y="7695"/>
                    </a:cubicBezTo>
                    <a:cubicBezTo>
                      <a:pt x="34942" y="6446"/>
                      <a:pt x="34645" y="5544"/>
                      <a:pt x="34397" y="4959"/>
                    </a:cubicBezTo>
                    <a:cubicBezTo>
                      <a:pt x="34466" y="4564"/>
                      <a:pt x="34555" y="4209"/>
                      <a:pt x="34663" y="3902"/>
                    </a:cubicBezTo>
                    <a:lnTo>
                      <a:pt x="34663" y="3902"/>
                    </a:lnTo>
                    <a:cubicBezTo>
                      <a:pt x="34647" y="3940"/>
                      <a:pt x="34504" y="4203"/>
                      <a:pt x="34318" y="4780"/>
                    </a:cubicBezTo>
                    <a:cubicBezTo>
                      <a:pt x="34308" y="4750"/>
                      <a:pt x="34288" y="4721"/>
                      <a:pt x="34278" y="4691"/>
                    </a:cubicBezTo>
                    <a:cubicBezTo>
                      <a:pt x="34288" y="4503"/>
                      <a:pt x="34288" y="4314"/>
                      <a:pt x="34298" y="4126"/>
                    </a:cubicBezTo>
                    <a:cubicBezTo>
                      <a:pt x="34308" y="3977"/>
                      <a:pt x="34228" y="3858"/>
                      <a:pt x="34119" y="3838"/>
                    </a:cubicBezTo>
                    <a:cubicBezTo>
                      <a:pt x="34129" y="3808"/>
                      <a:pt x="34129" y="3779"/>
                      <a:pt x="34129" y="3749"/>
                    </a:cubicBezTo>
                    <a:cubicBezTo>
                      <a:pt x="34129" y="3719"/>
                      <a:pt x="34129" y="3689"/>
                      <a:pt x="34129" y="3650"/>
                    </a:cubicBezTo>
                    <a:cubicBezTo>
                      <a:pt x="34139" y="3590"/>
                      <a:pt x="34139" y="3531"/>
                      <a:pt x="34139" y="3481"/>
                    </a:cubicBezTo>
                    <a:cubicBezTo>
                      <a:pt x="34149" y="3422"/>
                      <a:pt x="34149" y="3372"/>
                      <a:pt x="34149" y="3333"/>
                    </a:cubicBezTo>
                    <a:cubicBezTo>
                      <a:pt x="34159" y="3293"/>
                      <a:pt x="34159" y="3253"/>
                      <a:pt x="34159" y="3233"/>
                    </a:cubicBezTo>
                    <a:cubicBezTo>
                      <a:pt x="34159" y="3204"/>
                      <a:pt x="34169" y="3174"/>
                      <a:pt x="34169" y="3164"/>
                    </a:cubicBezTo>
                    <a:cubicBezTo>
                      <a:pt x="34169" y="3144"/>
                      <a:pt x="34169" y="3144"/>
                      <a:pt x="34169" y="3144"/>
                    </a:cubicBezTo>
                    <a:cubicBezTo>
                      <a:pt x="34169" y="3154"/>
                      <a:pt x="34159" y="3154"/>
                      <a:pt x="34159" y="3164"/>
                    </a:cubicBezTo>
                    <a:cubicBezTo>
                      <a:pt x="34159" y="3174"/>
                      <a:pt x="34149" y="3194"/>
                      <a:pt x="34139" y="3223"/>
                    </a:cubicBezTo>
                    <a:cubicBezTo>
                      <a:pt x="34139" y="3253"/>
                      <a:pt x="34129" y="3283"/>
                      <a:pt x="34119" y="3323"/>
                    </a:cubicBezTo>
                    <a:cubicBezTo>
                      <a:pt x="34110" y="3372"/>
                      <a:pt x="34110" y="3412"/>
                      <a:pt x="34100" y="3471"/>
                    </a:cubicBezTo>
                    <a:cubicBezTo>
                      <a:pt x="34090" y="3521"/>
                      <a:pt x="34080" y="3580"/>
                      <a:pt x="34080" y="3650"/>
                    </a:cubicBezTo>
                    <a:cubicBezTo>
                      <a:pt x="34080" y="3650"/>
                      <a:pt x="34070" y="3660"/>
                      <a:pt x="34070" y="3670"/>
                    </a:cubicBezTo>
                    <a:cubicBezTo>
                      <a:pt x="34070" y="3680"/>
                      <a:pt x="34070" y="3689"/>
                      <a:pt x="34070" y="3699"/>
                    </a:cubicBezTo>
                    <a:cubicBezTo>
                      <a:pt x="34070" y="3709"/>
                      <a:pt x="34070" y="3729"/>
                      <a:pt x="34070" y="3749"/>
                    </a:cubicBezTo>
                    <a:cubicBezTo>
                      <a:pt x="34070" y="3779"/>
                      <a:pt x="34060" y="3808"/>
                      <a:pt x="34060" y="3838"/>
                    </a:cubicBezTo>
                    <a:cubicBezTo>
                      <a:pt x="33981" y="3868"/>
                      <a:pt x="33911" y="3957"/>
                      <a:pt x="33901" y="4076"/>
                    </a:cubicBezTo>
                    <a:cubicBezTo>
                      <a:pt x="33881" y="4304"/>
                      <a:pt x="33881" y="4532"/>
                      <a:pt x="33872" y="4760"/>
                    </a:cubicBezTo>
                    <a:cubicBezTo>
                      <a:pt x="33832" y="4850"/>
                      <a:pt x="33782" y="4978"/>
                      <a:pt x="33723" y="5147"/>
                    </a:cubicBezTo>
                    <a:cubicBezTo>
                      <a:pt x="33614" y="4453"/>
                      <a:pt x="33534" y="4116"/>
                      <a:pt x="33534" y="4116"/>
                    </a:cubicBezTo>
                    <a:cubicBezTo>
                      <a:pt x="33465" y="4859"/>
                      <a:pt x="33415" y="5613"/>
                      <a:pt x="33376" y="6357"/>
                    </a:cubicBezTo>
                    <a:cubicBezTo>
                      <a:pt x="33098" y="7477"/>
                      <a:pt x="32821" y="9143"/>
                      <a:pt x="32791" y="11394"/>
                    </a:cubicBezTo>
                    <a:cubicBezTo>
                      <a:pt x="32612" y="8766"/>
                      <a:pt x="32583" y="5574"/>
                      <a:pt x="33207" y="3759"/>
                    </a:cubicBezTo>
                    <a:lnTo>
                      <a:pt x="33207" y="3759"/>
                    </a:lnTo>
                    <a:cubicBezTo>
                      <a:pt x="33191" y="3796"/>
                      <a:pt x="31948" y="5902"/>
                      <a:pt x="32027" y="12355"/>
                    </a:cubicBezTo>
                    <a:cubicBezTo>
                      <a:pt x="31819" y="10432"/>
                      <a:pt x="31769" y="7874"/>
                      <a:pt x="32444" y="5018"/>
                    </a:cubicBezTo>
                    <a:cubicBezTo>
                      <a:pt x="32682" y="4403"/>
                      <a:pt x="32900" y="3769"/>
                      <a:pt x="33088" y="3114"/>
                    </a:cubicBezTo>
                    <a:cubicBezTo>
                      <a:pt x="33138" y="2956"/>
                      <a:pt x="33078" y="2777"/>
                      <a:pt x="32969" y="2708"/>
                    </a:cubicBezTo>
                    <a:cubicBezTo>
                      <a:pt x="32969" y="2688"/>
                      <a:pt x="32979" y="2678"/>
                      <a:pt x="32979" y="2658"/>
                    </a:cubicBezTo>
                    <a:cubicBezTo>
                      <a:pt x="32989" y="2638"/>
                      <a:pt x="32989" y="2619"/>
                      <a:pt x="32999" y="2599"/>
                    </a:cubicBezTo>
                    <a:cubicBezTo>
                      <a:pt x="32999" y="2589"/>
                      <a:pt x="32999" y="2579"/>
                      <a:pt x="33009" y="2569"/>
                    </a:cubicBezTo>
                    <a:cubicBezTo>
                      <a:pt x="33009" y="2559"/>
                      <a:pt x="33009" y="2549"/>
                      <a:pt x="33009" y="2539"/>
                    </a:cubicBezTo>
                    <a:cubicBezTo>
                      <a:pt x="33029" y="2460"/>
                      <a:pt x="33039" y="2391"/>
                      <a:pt x="33058" y="2331"/>
                    </a:cubicBezTo>
                    <a:cubicBezTo>
                      <a:pt x="33068" y="2262"/>
                      <a:pt x="33068" y="2202"/>
                      <a:pt x="33078" y="2153"/>
                    </a:cubicBezTo>
                    <a:cubicBezTo>
                      <a:pt x="33088" y="2103"/>
                      <a:pt x="33088" y="2063"/>
                      <a:pt x="33088" y="2024"/>
                    </a:cubicBezTo>
                    <a:cubicBezTo>
                      <a:pt x="33098" y="1984"/>
                      <a:pt x="33098" y="1964"/>
                      <a:pt x="33098" y="1944"/>
                    </a:cubicBezTo>
                    <a:cubicBezTo>
                      <a:pt x="33098" y="1934"/>
                      <a:pt x="33098" y="1925"/>
                      <a:pt x="33098" y="1925"/>
                    </a:cubicBezTo>
                    <a:cubicBezTo>
                      <a:pt x="33098" y="1915"/>
                      <a:pt x="33098" y="1915"/>
                      <a:pt x="33098" y="1915"/>
                    </a:cubicBezTo>
                    <a:cubicBezTo>
                      <a:pt x="33098" y="1915"/>
                      <a:pt x="33098" y="1925"/>
                      <a:pt x="33088" y="1944"/>
                    </a:cubicBezTo>
                    <a:cubicBezTo>
                      <a:pt x="33088" y="1954"/>
                      <a:pt x="33078" y="1984"/>
                      <a:pt x="33068" y="2014"/>
                    </a:cubicBezTo>
                    <a:cubicBezTo>
                      <a:pt x="33068" y="2053"/>
                      <a:pt x="33058" y="2093"/>
                      <a:pt x="33039" y="2143"/>
                    </a:cubicBezTo>
                    <a:cubicBezTo>
                      <a:pt x="33029" y="2192"/>
                      <a:pt x="33019" y="2242"/>
                      <a:pt x="32999" y="2311"/>
                    </a:cubicBezTo>
                    <a:cubicBezTo>
                      <a:pt x="32979" y="2371"/>
                      <a:pt x="32959" y="2440"/>
                      <a:pt x="32939" y="2510"/>
                    </a:cubicBezTo>
                    <a:cubicBezTo>
                      <a:pt x="32939" y="2549"/>
                      <a:pt x="32920" y="2589"/>
                      <a:pt x="32910" y="2629"/>
                    </a:cubicBezTo>
                    <a:cubicBezTo>
                      <a:pt x="32910" y="2648"/>
                      <a:pt x="32900" y="2668"/>
                      <a:pt x="32900" y="2678"/>
                    </a:cubicBezTo>
                    <a:cubicBezTo>
                      <a:pt x="32888" y="2676"/>
                      <a:pt x="32876" y="2675"/>
                      <a:pt x="32864" y="2675"/>
                    </a:cubicBezTo>
                    <a:cubicBezTo>
                      <a:pt x="32759" y="2675"/>
                      <a:pt x="32668" y="2753"/>
                      <a:pt x="32632" y="2886"/>
                    </a:cubicBezTo>
                    <a:cubicBezTo>
                      <a:pt x="32354" y="3818"/>
                      <a:pt x="32027" y="4721"/>
                      <a:pt x="31651" y="5583"/>
                    </a:cubicBezTo>
                    <a:cubicBezTo>
                      <a:pt x="31591" y="5722"/>
                      <a:pt x="31611" y="5891"/>
                      <a:pt x="31700" y="5990"/>
                    </a:cubicBezTo>
                    <a:cubicBezTo>
                      <a:pt x="31660" y="6089"/>
                      <a:pt x="31621" y="6188"/>
                      <a:pt x="31571" y="6287"/>
                    </a:cubicBezTo>
                    <a:cubicBezTo>
                      <a:pt x="31462" y="6555"/>
                      <a:pt x="31353" y="6813"/>
                      <a:pt x="31234" y="7071"/>
                    </a:cubicBezTo>
                    <a:lnTo>
                      <a:pt x="31194" y="7170"/>
                    </a:lnTo>
                    <a:cubicBezTo>
                      <a:pt x="31184" y="7199"/>
                      <a:pt x="31165" y="7239"/>
                      <a:pt x="31155" y="7269"/>
                    </a:cubicBezTo>
                    <a:cubicBezTo>
                      <a:pt x="31125" y="6882"/>
                      <a:pt x="31095" y="6486"/>
                      <a:pt x="31056" y="6069"/>
                    </a:cubicBezTo>
                    <a:cubicBezTo>
                      <a:pt x="31105" y="5861"/>
                      <a:pt x="31155" y="5643"/>
                      <a:pt x="31194" y="5425"/>
                    </a:cubicBezTo>
                    <a:cubicBezTo>
                      <a:pt x="31214" y="5325"/>
                      <a:pt x="31234" y="5236"/>
                      <a:pt x="31254" y="5147"/>
                    </a:cubicBezTo>
                    <a:cubicBezTo>
                      <a:pt x="31259" y="5148"/>
                      <a:pt x="31265" y="5148"/>
                      <a:pt x="31270" y="5148"/>
                    </a:cubicBezTo>
                    <a:cubicBezTo>
                      <a:pt x="31374" y="5148"/>
                      <a:pt x="31474" y="5060"/>
                      <a:pt x="31512" y="4919"/>
                    </a:cubicBezTo>
                    <a:cubicBezTo>
                      <a:pt x="31740" y="3957"/>
                      <a:pt x="31938" y="2976"/>
                      <a:pt x="32107" y="1984"/>
                    </a:cubicBezTo>
                    <a:cubicBezTo>
                      <a:pt x="32136" y="1815"/>
                      <a:pt x="32057" y="1657"/>
                      <a:pt x="31938" y="1607"/>
                    </a:cubicBezTo>
                    <a:cubicBezTo>
                      <a:pt x="31948" y="1528"/>
                      <a:pt x="31958" y="1439"/>
                      <a:pt x="31978" y="1369"/>
                    </a:cubicBezTo>
                    <a:cubicBezTo>
                      <a:pt x="31988" y="1290"/>
                      <a:pt x="31998" y="1221"/>
                      <a:pt x="32007" y="1151"/>
                    </a:cubicBezTo>
                    <a:cubicBezTo>
                      <a:pt x="32007" y="1082"/>
                      <a:pt x="32017" y="1032"/>
                      <a:pt x="32027" y="973"/>
                    </a:cubicBezTo>
                    <a:cubicBezTo>
                      <a:pt x="32027" y="923"/>
                      <a:pt x="32027" y="883"/>
                      <a:pt x="32037" y="844"/>
                    </a:cubicBezTo>
                    <a:cubicBezTo>
                      <a:pt x="32037" y="814"/>
                      <a:pt x="32037" y="784"/>
                      <a:pt x="32037" y="764"/>
                    </a:cubicBezTo>
                    <a:cubicBezTo>
                      <a:pt x="32037" y="745"/>
                      <a:pt x="32037" y="735"/>
                      <a:pt x="32037" y="735"/>
                    </a:cubicBezTo>
                    <a:cubicBezTo>
                      <a:pt x="32037" y="735"/>
                      <a:pt x="32027" y="774"/>
                      <a:pt x="32017" y="844"/>
                    </a:cubicBezTo>
                    <a:cubicBezTo>
                      <a:pt x="32007" y="874"/>
                      <a:pt x="31998" y="923"/>
                      <a:pt x="31988" y="973"/>
                    </a:cubicBezTo>
                    <a:cubicBezTo>
                      <a:pt x="31978" y="1022"/>
                      <a:pt x="31968" y="1072"/>
                      <a:pt x="31958" y="1141"/>
                    </a:cubicBezTo>
                    <a:cubicBezTo>
                      <a:pt x="31928" y="1270"/>
                      <a:pt x="31908" y="1419"/>
                      <a:pt x="31869" y="1597"/>
                    </a:cubicBezTo>
                    <a:cubicBezTo>
                      <a:pt x="31760" y="1597"/>
                      <a:pt x="31651" y="1696"/>
                      <a:pt x="31621" y="1845"/>
                    </a:cubicBezTo>
                    <a:cubicBezTo>
                      <a:pt x="31452" y="2817"/>
                      <a:pt x="31264" y="3779"/>
                      <a:pt x="31036" y="4731"/>
                    </a:cubicBezTo>
                    <a:cubicBezTo>
                      <a:pt x="31006" y="4879"/>
                      <a:pt x="31056" y="5028"/>
                      <a:pt x="31145" y="5097"/>
                    </a:cubicBezTo>
                    <a:cubicBezTo>
                      <a:pt x="31125" y="5197"/>
                      <a:pt x="31105" y="5286"/>
                      <a:pt x="31085" y="5385"/>
                    </a:cubicBezTo>
                    <a:cubicBezTo>
                      <a:pt x="31065" y="5474"/>
                      <a:pt x="31046" y="5563"/>
                      <a:pt x="31026" y="5663"/>
                    </a:cubicBezTo>
                    <a:cubicBezTo>
                      <a:pt x="30986" y="5306"/>
                      <a:pt x="30956" y="4939"/>
                      <a:pt x="30917" y="4562"/>
                    </a:cubicBezTo>
                    <a:lnTo>
                      <a:pt x="30917" y="4562"/>
                    </a:lnTo>
                    <a:cubicBezTo>
                      <a:pt x="30917" y="4575"/>
                      <a:pt x="30926" y="5185"/>
                      <a:pt x="30917" y="6139"/>
                    </a:cubicBezTo>
                    <a:cubicBezTo>
                      <a:pt x="30907" y="6168"/>
                      <a:pt x="30897" y="6208"/>
                      <a:pt x="30887" y="6238"/>
                    </a:cubicBezTo>
                    <a:cubicBezTo>
                      <a:pt x="30828" y="6525"/>
                      <a:pt x="30758" y="6803"/>
                      <a:pt x="30699" y="7071"/>
                    </a:cubicBezTo>
                    <a:cubicBezTo>
                      <a:pt x="30669" y="7209"/>
                      <a:pt x="30639" y="7338"/>
                      <a:pt x="30609" y="7467"/>
                    </a:cubicBezTo>
                    <a:cubicBezTo>
                      <a:pt x="30580" y="7606"/>
                      <a:pt x="30550" y="7725"/>
                      <a:pt x="30520" y="7854"/>
                    </a:cubicBezTo>
                    <a:cubicBezTo>
                      <a:pt x="30510" y="7884"/>
                      <a:pt x="30510" y="7903"/>
                      <a:pt x="30500" y="7933"/>
                    </a:cubicBezTo>
                    <a:cubicBezTo>
                      <a:pt x="30471" y="6843"/>
                      <a:pt x="30411" y="5732"/>
                      <a:pt x="30302" y="4651"/>
                    </a:cubicBezTo>
                    <a:cubicBezTo>
                      <a:pt x="30302" y="4651"/>
                      <a:pt x="30302" y="4651"/>
                      <a:pt x="30302" y="4651"/>
                    </a:cubicBezTo>
                    <a:cubicBezTo>
                      <a:pt x="30300" y="4651"/>
                      <a:pt x="29954" y="6198"/>
                      <a:pt x="29658" y="9311"/>
                    </a:cubicBezTo>
                    <a:cubicBezTo>
                      <a:pt x="29400" y="5841"/>
                      <a:pt x="28636" y="4860"/>
                      <a:pt x="28636" y="4859"/>
                    </a:cubicBezTo>
                    <a:lnTo>
                      <a:pt x="28636" y="4859"/>
                    </a:lnTo>
                    <a:cubicBezTo>
                      <a:pt x="29271" y="6416"/>
                      <a:pt x="29172" y="9698"/>
                      <a:pt x="28973" y="12177"/>
                    </a:cubicBezTo>
                    <a:cubicBezTo>
                      <a:pt x="29043" y="7023"/>
                      <a:pt x="27809" y="4949"/>
                      <a:pt x="27803" y="4949"/>
                    </a:cubicBezTo>
                    <a:cubicBezTo>
                      <a:pt x="27803" y="4949"/>
                      <a:pt x="27803" y="4949"/>
                      <a:pt x="27803" y="4949"/>
                    </a:cubicBezTo>
                    <a:cubicBezTo>
                      <a:pt x="28696" y="9738"/>
                      <a:pt x="28577" y="12534"/>
                      <a:pt x="28299" y="13982"/>
                    </a:cubicBezTo>
                    <a:cubicBezTo>
                      <a:pt x="28636" y="6823"/>
                      <a:pt x="27248" y="4998"/>
                      <a:pt x="27248" y="4998"/>
                    </a:cubicBezTo>
                    <a:lnTo>
                      <a:pt x="27248" y="4998"/>
                    </a:lnTo>
                    <a:cubicBezTo>
                      <a:pt x="27982" y="6793"/>
                      <a:pt x="27734" y="10809"/>
                      <a:pt x="27486" y="13288"/>
                    </a:cubicBezTo>
                    <a:cubicBezTo>
                      <a:pt x="26891" y="9668"/>
                      <a:pt x="27010" y="5028"/>
                      <a:pt x="27010" y="5018"/>
                    </a:cubicBezTo>
                    <a:lnTo>
                      <a:pt x="27010" y="5018"/>
                    </a:lnTo>
                    <a:cubicBezTo>
                      <a:pt x="26832" y="6674"/>
                      <a:pt x="26713" y="8082"/>
                      <a:pt x="26653" y="9272"/>
                    </a:cubicBezTo>
                    <a:cubicBezTo>
                      <a:pt x="26326" y="6446"/>
                      <a:pt x="25315" y="5157"/>
                      <a:pt x="25315" y="5157"/>
                    </a:cubicBezTo>
                    <a:lnTo>
                      <a:pt x="25315" y="5157"/>
                    </a:lnTo>
                    <a:cubicBezTo>
                      <a:pt x="26247" y="8092"/>
                      <a:pt x="26108" y="11066"/>
                      <a:pt x="25820" y="13040"/>
                    </a:cubicBezTo>
                    <a:cubicBezTo>
                      <a:pt x="25592" y="8419"/>
                      <a:pt x="25106" y="5940"/>
                      <a:pt x="24977" y="5325"/>
                    </a:cubicBezTo>
                    <a:cubicBezTo>
                      <a:pt x="24968" y="5276"/>
                      <a:pt x="24968" y="5226"/>
                      <a:pt x="24958" y="5177"/>
                    </a:cubicBezTo>
                    <a:cubicBezTo>
                      <a:pt x="24958" y="5177"/>
                      <a:pt x="24958" y="5187"/>
                      <a:pt x="24948" y="5216"/>
                    </a:cubicBezTo>
                    <a:cubicBezTo>
                      <a:pt x="24948" y="5187"/>
                      <a:pt x="24938" y="5177"/>
                      <a:pt x="24938" y="5177"/>
                    </a:cubicBezTo>
                    <a:cubicBezTo>
                      <a:pt x="24938" y="5226"/>
                      <a:pt x="24928" y="5276"/>
                      <a:pt x="24928" y="5335"/>
                    </a:cubicBezTo>
                    <a:cubicBezTo>
                      <a:pt x="24789" y="5960"/>
                      <a:pt x="24303" y="8488"/>
                      <a:pt x="24055" y="13059"/>
                    </a:cubicBezTo>
                    <a:cubicBezTo>
                      <a:pt x="23778" y="11106"/>
                      <a:pt x="23649" y="8231"/>
                      <a:pt x="24581" y="5197"/>
                    </a:cubicBezTo>
                    <a:lnTo>
                      <a:pt x="24581" y="5197"/>
                    </a:lnTo>
                    <a:cubicBezTo>
                      <a:pt x="24581" y="5197"/>
                      <a:pt x="23569" y="6605"/>
                      <a:pt x="23232" y="9391"/>
                    </a:cubicBezTo>
                    <a:cubicBezTo>
                      <a:pt x="23173" y="8231"/>
                      <a:pt x="23064" y="6862"/>
                      <a:pt x="22885" y="5266"/>
                    </a:cubicBezTo>
                    <a:lnTo>
                      <a:pt x="22885" y="5266"/>
                    </a:lnTo>
                    <a:cubicBezTo>
                      <a:pt x="22885" y="5266"/>
                      <a:pt x="22994" y="9807"/>
                      <a:pt x="22390" y="13357"/>
                    </a:cubicBezTo>
                    <a:cubicBezTo>
                      <a:pt x="22142" y="10938"/>
                      <a:pt x="21914" y="7101"/>
                      <a:pt x="22657" y="5266"/>
                    </a:cubicBezTo>
                    <a:lnTo>
                      <a:pt x="22657" y="5266"/>
                    </a:lnTo>
                    <a:cubicBezTo>
                      <a:pt x="22639" y="5300"/>
                      <a:pt x="21251" y="7223"/>
                      <a:pt x="21577" y="14031"/>
                    </a:cubicBezTo>
                    <a:lnTo>
                      <a:pt x="21577" y="14031"/>
                    </a:lnTo>
                    <a:cubicBezTo>
                      <a:pt x="21299" y="12633"/>
                      <a:pt x="21180" y="10006"/>
                      <a:pt x="22092" y="5286"/>
                    </a:cubicBezTo>
                    <a:lnTo>
                      <a:pt x="22092" y="5286"/>
                    </a:lnTo>
                    <a:cubicBezTo>
                      <a:pt x="22092" y="5286"/>
                      <a:pt x="20843" y="7408"/>
                      <a:pt x="20902" y="12326"/>
                    </a:cubicBezTo>
                    <a:cubicBezTo>
                      <a:pt x="20704" y="9956"/>
                      <a:pt x="20615" y="6854"/>
                      <a:pt x="21259" y="5287"/>
                    </a:cubicBezTo>
                    <a:lnTo>
                      <a:pt x="21259" y="5287"/>
                    </a:lnTo>
                    <a:cubicBezTo>
                      <a:pt x="21241" y="5321"/>
                      <a:pt x="20493" y="6357"/>
                      <a:pt x="20228" y="9629"/>
                    </a:cubicBezTo>
                    <a:cubicBezTo>
                      <a:pt x="19931" y="6684"/>
                      <a:pt x="19584" y="5276"/>
                      <a:pt x="19584" y="5276"/>
                    </a:cubicBezTo>
                    <a:cubicBezTo>
                      <a:pt x="19286" y="8102"/>
                      <a:pt x="19336" y="11126"/>
                      <a:pt x="19435" y="13129"/>
                    </a:cubicBezTo>
                    <a:cubicBezTo>
                      <a:pt x="18880" y="9619"/>
                      <a:pt x="18979" y="5257"/>
                      <a:pt x="18979" y="5256"/>
                    </a:cubicBezTo>
                    <a:lnTo>
                      <a:pt x="18979" y="5256"/>
                    </a:lnTo>
                    <a:cubicBezTo>
                      <a:pt x="18790" y="6922"/>
                      <a:pt x="18681" y="8340"/>
                      <a:pt x="18622" y="9540"/>
                    </a:cubicBezTo>
                    <a:cubicBezTo>
                      <a:pt x="18334" y="6912"/>
                      <a:pt x="17442" y="5464"/>
                      <a:pt x="17283" y="5226"/>
                    </a:cubicBezTo>
                    <a:cubicBezTo>
                      <a:pt x="17283" y="5207"/>
                      <a:pt x="17283" y="5197"/>
                      <a:pt x="17283" y="5187"/>
                    </a:cubicBezTo>
                    <a:cubicBezTo>
                      <a:pt x="17283" y="5187"/>
                      <a:pt x="17283" y="5197"/>
                      <a:pt x="17273" y="5207"/>
                    </a:cubicBezTo>
                    <a:cubicBezTo>
                      <a:pt x="17263" y="5197"/>
                      <a:pt x="17254" y="5187"/>
                      <a:pt x="17253" y="5187"/>
                    </a:cubicBezTo>
                    <a:lnTo>
                      <a:pt x="17253" y="5187"/>
                    </a:lnTo>
                    <a:cubicBezTo>
                      <a:pt x="17263" y="5197"/>
                      <a:pt x="17263" y="5216"/>
                      <a:pt x="17273" y="5226"/>
                    </a:cubicBezTo>
                    <a:cubicBezTo>
                      <a:pt x="17253" y="5316"/>
                      <a:pt x="17204" y="5524"/>
                      <a:pt x="17144" y="5871"/>
                    </a:cubicBezTo>
                    <a:cubicBezTo>
                      <a:pt x="17055" y="5583"/>
                      <a:pt x="16966" y="5365"/>
                      <a:pt x="16896" y="5197"/>
                    </a:cubicBezTo>
                    <a:cubicBezTo>
                      <a:pt x="16896" y="5187"/>
                      <a:pt x="16896" y="5167"/>
                      <a:pt x="16906" y="5157"/>
                    </a:cubicBezTo>
                    <a:lnTo>
                      <a:pt x="16906" y="5157"/>
                    </a:lnTo>
                    <a:cubicBezTo>
                      <a:pt x="16906" y="5157"/>
                      <a:pt x="16896" y="5167"/>
                      <a:pt x="16887" y="5177"/>
                    </a:cubicBezTo>
                    <a:cubicBezTo>
                      <a:pt x="16758" y="4889"/>
                      <a:pt x="16678" y="4760"/>
                      <a:pt x="16678" y="4760"/>
                    </a:cubicBezTo>
                    <a:lnTo>
                      <a:pt x="16678" y="4760"/>
                    </a:lnTo>
                    <a:cubicBezTo>
                      <a:pt x="16738" y="4909"/>
                      <a:pt x="16787" y="5078"/>
                      <a:pt x="16837" y="5256"/>
                    </a:cubicBezTo>
                    <a:cubicBezTo>
                      <a:pt x="16728" y="5415"/>
                      <a:pt x="16510" y="5792"/>
                      <a:pt x="16272" y="6377"/>
                    </a:cubicBezTo>
                    <a:cubicBezTo>
                      <a:pt x="16093" y="5871"/>
                      <a:pt x="15955" y="5623"/>
                      <a:pt x="15955" y="5623"/>
                    </a:cubicBezTo>
                    <a:lnTo>
                      <a:pt x="15955" y="5623"/>
                    </a:lnTo>
                    <a:cubicBezTo>
                      <a:pt x="16024" y="6000"/>
                      <a:pt x="16083" y="6357"/>
                      <a:pt x="16143" y="6704"/>
                    </a:cubicBezTo>
                    <a:cubicBezTo>
                      <a:pt x="16083" y="6882"/>
                      <a:pt x="16024" y="7081"/>
                      <a:pt x="15955" y="7299"/>
                    </a:cubicBezTo>
                    <a:cubicBezTo>
                      <a:pt x="15635" y="5680"/>
                      <a:pt x="15239" y="5075"/>
                      <a:pt x="15221" y="5039"/>
                    </a:cubicBezTo>
                    <a:lnTo>
                      <a:pt x="15221" y="5039"/>
                    </a:lnTo>
                    <a:cubicBezTo>
                      <a:pt x="15538" y="5852"/>
                      <a:pt x="15677" y="7032"/>
                      <a:pt x="15717" y="8310"/>
                    </a:cubicBezTo>
                    <a:cubicBezTo>
                      <a:pt x="15657" y="8617"/>
                      <a:pt x="15607" y="8935"/>
                      <a:pt x="15568" y="9282"/>
                    </a:cubicBezTo>
                    <a:cubicBezTo>
                      <a:pt x="15508" y="8092"/>
                      <a:pt x="15389" y="6684"/>
                      <a:pt x="15211" y="5038"/>
                    </a:cubicBezTo>
                    <a:lnTo>
                      <a:pt x="15211" y="5038"/>
                    </a:lnTo>
                    <a:cubicBezTo>
                      <a:pt x="15211" y="5038"/>
                      <a:pt x="15330" y="9669"/>
                      <a:pt x="14735" y="13297"/>
                    </a:cubicBezTo>
                    <a:cubicBezTo>
                      <a:pt x="14487" y="10809"/>
                      <a:pt x="14239" y="6803"/>
                      <a:pt x="14973" y="5018"/>
                    </a:cubicBezTo>
                    <a:cubicBezTo>
                      <a:pt x="14973" y="5018"/>
                      <a:pt x="14973" y="5018"/>
                      <a:pt x="14973" y="5018"/>
                    </a:cubicBezTo>
                    <a:cubicBezTo>
                      <a:pt x="14965" y="5018"/>
                      <a:pt x="13586" y="6852"/>
                      <a:pt x="13922" y="13982"/>
                    </a:cubicBezTo>
                    <a:cubicBezTo>
                      <a:pt x="13644" y="12534"/>
                      <a:pt x="13525" y="9748"/>
                      <a:pt x="14418" y="4959"/>
                    </a:cubicBezTo>
                    <a:lnTo>
                      <a:pt x="14418" y="4959"/>
                    </a:lnTo>
                    <a:cubicBezTo>
                      <a:pt x="14418" y="4959"/>
                      <a:pt x="13178" y="7021"/>
                      <a:pt x="13248" y="12187"/>
                    </a:cubicBezTo>
                    <a:cubicBezTo>
                      <a:pt x="13049" y="9708"/>
                      <a:pt x="12940" y="6436"/>
                      <a:pt x="13585" y="4869"/>
                    </a:cubicBezTo>
                    <a:lnTo>
                      <a:pt x="13585" y="4869"/>
                    </a:lnTo>
                    <a:cubicBezTo>
                      <a:pt x="13585" y="4869"/>
                      <a:pt x="12821" y="5851"/>
                      <a:pt x="12563" y="9321"/>
                    </a:cubicBezTo>
                    <a:cubicBezTo>
                      <a:pt x="12266" y="6208"/>
                      <a:pt x="11919" y="4661"/>
                      <a:pt x="11919" y="4661"/>
                    </a:cubicBezTo>
                    <a:cubicBezTo>
                      <a:pt x="11622" y="7636"/>
                      <a:pt x="11681" y="10858"/>
                      <a:pt x="11780" y="12990"/>
                    </a:cubicBezTo>
                    <a:cubicBezTo>
                      <a:pt x="11216" y="9242"/>
                      <a:pt x="11304" y="4596"/>
                      <a:pt x="11304" y="4582"/>
                    </a:cubicBezTo>
                    <a:lnTo>
                      <a:pt x="11304" y="4582"/>
                    </a:lnTo>
                    <a:cubicBezTo>
                      <a:pt x="11126" y="6337"/>
                      <a:pt x="11017" y="7844"/>
                      <a:pt x="10967" y="9123"/>
                    </a:cubicBezTo>
                    <a:cubicBezTo>
                      <a:pt x="10641" y="6025"/>
                      <a:pt x="9599" y="4330"/>
                      <a:pt x="9589" y="4304"/>
                    </a:cubicBezTo>
                    <a:lnTo>
                      <a:pt x="9589" y="4304"/>
                    </a:lnTo>
                    <a:cubicBezTo>
                      <a:pt x="10461" y="7438"/>
                      <a:pt x="10422" y="10283"/>
                      <a:pt x="10194" y="12365"/>
                    </a:cubicBezTo>
                    <a:cubicBezTo>
                      <a:pt x="10272" y="5965"/>
                      <a:pt x="9037" y="3853"/>
                      <a:pt x="9005" y="3781"/>
                    </a:cubicBezTo>
                    <a:lnTo>
                      <a:pt x="9005" y="3781"/>
                    </a:lnTo>
                    <a:cubicBezTo>
                      <a:pt x="9638" y="5595"/>
                      <a:pt x="9599" y="8777"/>
                      <a:pt x="9430" y="11404"/>
                    </a:cubicBezTo>
                    <a:cubicBezTo>
                      <a:pt x="9381" y="8151"/>
                      <a:pt x="8825" y="6109"/>
                      <a:pt x="8508" y="5207"/>
                    </a:cubicBezTo>
                    <a:cubicBezTo>
                      <a:pt x="8578" y="4810"/>
                      <a:pt x="8667" y="4453"/>
                      <a:pt x="8776" y="4165"/>
                    </a:cubicBezTo>
                    <a:cubicBezTo>
                      <a:pt x="8776" y="4165"/>
                      <a:pt x="8776" y="4165"/>
                      <a:pt x="8776" y="4165"/>
                    </a:cubicBezTo>
                    <a:cubicBezTo>
                      <a:pt x="8769" y="4165"/>
                      <a:pt x="8613" y="4386"/>
                      <a:pt x="8419" y="4959"/>
                    </a:cubicBezTo>
                    <a:cubicBezTo>
                      <a:pt x="8340" y="4760"/>
                      <a:pt x="8290" y="4651"/>
                      <a:pt x="8290" y="4651"/>
                    </a:cubicBezTo>
                    <a:lnTo>
                      <a:pt x="8290" y="4651"/>
                    </a:lnTo>
                    <a:cubicBezTo>
                      <a:pt x="8320" y="4810"/>
                      <a:pt x="8349" y="4969"/>
                      <a:pt x="8369" y="5117"/>
                    </a:cubicBezTo>
                    <a:cubicBezTo>
                      <a:pt x="8320" y="5276"/>
                      <a:pt x="8270" y="5464"/>
                      <a:pt x="8221" y="5673"/>
                    </a:cubicBezTo>
                    <a:cubicBezTo>
                      <a:pt x="8240" y="4681"/>
                      <a:pt x="8230" y="3680"/>
                      <a:pt x="8171" y="2688"/>
                    </a:cubicBezTo>
                    <a:cubicBezTo>
                      <a:pt x="8161" y="2460"/>
                      <a:pt x="8012" y="2291"/>
                      <a:pt x="7844" y="2291"/>
                    </a:cubicBezTo>
                    <a:cubicBezTo>
                      <a:pt x="7844" y="2272"/>
                      <a:pt x="7844" y="2252"/>
                      <a:pt x="7844" y="2222"/>
                    </a:cubicBezTo>
                    <a:cubicBezTo>
                      <a:pt x="7844" y="2202"/>
                      <a:pt x="7834" y="2172"/>
                      <a:pt x="7834" y="2143"/>
                    </a:cubicBezTo>
                    <a:cubicBezTo>
                      <a:pt x="7834" y="2133"/>
                      <a:pt x="7834" y="2113"/>
                      <a:pt x="7834" y="2103"/>
                    </a:cubicBezTo>
                    <a:cubicBezTo>
                      <a:pt x="7824" y="2093"/>
                      <a:pt x="7824" y="2073"/>
                      <a:pt x="7824" y="2063"/>
                    </a:cubicBezTo>
                    <a:cubicBezTo>
                      <a:pt x="7814" y="1954"/>
                      <a:pt x="7794" y="1865"/>
                      <a:pt x="7784" y="1776"/>
                    </a:cubicBezTo>
                    <a:cubicBezTo>
                      <a:pt x="7764" y="1696"/>
                      <a:pt x="7755" y="1617"/>
                      <a:pt x="7735" y="1548"/>
                    </a:cubicBezTo>
                    <a:cubicBezTo>
                      <a:pt x="7725" y="1488"/>
                      <a:pt x="7705" y="1429"/>
                      <a:pt x="7695" y="1389"/>
                    </a:cubicBezTo>
                    <a:cubicBezTo>
                      <a:pt x="7685" y="1340"/>
                      <a:pt x="7675" y="1310"/>
                      <a:pt x="7665" y="1280"/>
                    </a:cubicBezTo>
                    <a:cubicBezTo>
                      <a:pt x="7665" y="1270"/>
                      <a:pt x="7655" y="1270"/>
                      <a:pt x="7655" y="1260"/>
                    </a:cubicBezTo>
                    <a:cubicBezTo>
                      <a:pt x="7655" y="1266"/>
                      <a:pt x="7655" y="1276"/>
                      <a:pt x="7655" y="1290"/>
                    </a:cubicBezTo>
                    <a:cubicBezTo>
                      <a:pt x="7665" y="1310"/>
                      <a:pt x="7665" y="1349"/>
                      <a:pt x="7675" y="1389"/>
                    </a:cubicBezTo>
                    <a:cubicBezTo>
                      <a:pt x="7675" y="1439"/>
                      <a:pt x="7685" y="1498"/>
                      <a:pt x="7685" y="1568"/>
                    </a:cubicBezTo>
                    <a:cubicBezTo>
                      <a:pt x="7695" y="1627"/>
                      <a:pt x="7705" y="1706"/>
                      <a:pt x="7705" y="1796"/>
                    </a:cubicBezTo>
                    <a:cubicBezTo>
                      <a:pt x="7715" y="1885"/>
                      <a:pt x="7725" y="1974"/>
                      <a:pt x="7735" y="2083"/>
                    </a:cubicBezTo>
                    <a:cubicBezTo>
                      <a:pt x="7735" y="2133"/>
                      <a:pt x="7745" y="2182"/>
                      <a:pt x="7745" y="2242"/>
                    </a:cubicBezTo>
                    <a:cubicBezTo>
                      <a:pt x="7745" y="2262"/>
                      <a:pt x="7745" y="2281"/>
                      <a:pt x="7755" y="2311"/>
                    </a:cubicBezTo>
                    <a:cubicBezTo>
                      <a:pt x="7606" y="2361"/>
                      <a:pt x="7507" y="2549"/>
                      <a:pt x="7517" y="2757"/>
                    </a:cubicBezTo>
                    <a:cubicBezTo>
                      <a:pt x="7536" y="3144"/>
                      <a:pt x="7556" y="3541"/>
                      <a:pt x="7566" y="3937"/>
                    </a:cubicBezTo>
                    <a:cubicBezTo>
                      <a:pt x="7557" y="3928"/>
                      <a:pt x="7556" y="3927"/>
                      <a:pt x="7556" y="3927"/>
                    </a:cubicBezTo>
                    <a:lnTo>
                      <a:pt x="7556" y="3927"/>
                    </a:lnTo>
                    <a:cubicBezTo>
                      <a:pt x="7556" y="3928"/>
                      <a:pt x="7566" y="3937"/>
                      <a:pt x="7566" y="3947"/>
                    </a:cubicBezTo>
                    <a:cubicBezTo>
                      <a:pt x="7576" y="4631"/>
                      <a:pt x="7576" y="5316"/>
                      <a:pt x="7546" y="6000"/>
                    </a:cubicBezTo>
                    <a:cubicBezTo>
                      <a:pt x="7269" y="7051"/>
                      <a:pt x="6971" y="8736"/>
                      <a:pt x="6951" y="11225"/>
                    </a:cubicBezTo>
                    <a:cubicBezTo>
                      <a:pt x="6763" y="8479"/>
                      <a:pt x="6704" y="5048"/>
                      <a:pt x="7328" y="3442"/>
                    </a:cubicBezTo>
                    <a:cubicBezTo>
                      <a:pt x="7328" y="3442"/>
                      <a:pt x="7328" y="3442"/>
                      <a:pt x="7328" y="3442"/>
                    </a:cubicBezTo>
                    <a:cubicBezTo>
                      <a:pt x="7321" y="3442"/>
                      <a:pt x="6079" y="5138"/>
                      <a:pt x="6198" y="12147"/>
                    </a:cubicBezTo>
                    <a:cubicBezTo>
                      <a:pt x="5960" y="9916"/>
                      <a:pt x="5900" y="6724"/>
                      <a:pt x="6743" y="3759"/>
                    </a:cubicBezTo>
                    <a:cubicBezTo>
                      <a:pt x="6743" y="3759"/>
                      <a:pt x="6743" y="3759"/>
                      <a:pt x="6743" y="3759"/>
                    </a:cubicBezTo>
                    <a:cubicBezTo>
                      <a:pt x="6736" y="3759"/>
                      <a:pt x="6077" y="4653"/>
                      <a:pt x="5662" y="6743"/>
                    </a:cubicBezTo>
                    <a:cubicBezTo>
                      <a:pt x="5662" y="6743"/>
                      <a:pt x="5662" y="6733"/>
                      <a:pt x="5662" y="6733"/>
                    </a:cubicBezTo>
                    <a:cubicBezTo>
                      <a:pt x="5652" y="6664"/>
                      <a:pt x="5643" y="6595"/>
                      <a:pt x="5643" y="6515"/>
                    </a:cubicBezTo>
                    <a:cubicBezTo>
                      <a:pt x="5633" y="6486"/>
                      <a:pt x="5633" y="6446"/>
                      <a:pt x="5633" y="6406"/>
                    </a:cubicBezTo>
                    <a:cubicBezTo>
                      <a:pt x="5623" y="6377"/>
                      <a:pt x="5623" y="6337"/>
                      <a:pt x="5623" y="6297"/>
                    </a:cubicBezTo>
                    <a:cubicBezTo>
                      <a:pt x="5593" y="6000"/>
                      <a:pt x="5573" y="5702"/>
                      <a:pt x="5553" y="5405"/>
                    </a:cubicBezTo>
                    <a:cubicBezTo>
                      <a:pt x="5543" y="5246"/>
                      <a:pt x="5534" y="5088"/>
                      <a:pt x="5524" y="4929"/>
                    </a:cubicBezTo>
                    <a:cubicBezTo>
                      <a:pt x="5623" y="4879"/>
                      <a:pt x="5692" y="4760"/>
                      <a:pt x="5692" y="4612"/>
                    </a:cubicBezTo>
                    <a:cubicBezTo>
                      <a:pt x="5662" y="3620"/>
                      <a:pt x="5662" y="2629"/>
                      <a:pt x="5692" y="1627"/>
                    </a:cubicBezTo>
                    <a:cubicBezTo>
                      <a:pt x="5692" y="1468"/>
                      <a:pt x="5603" y="1330"/>
                      <a:pt x="5484" y="1300"/>
                    </a:cubicBezTo>
                    <a:cubicBezTo>
                      <a:pt x="5484" y="1280"/>
                      <a:pt x="5484" y="1250"/>
                      <a:pt x="5494" y="1230"/>
                    </a:cubicBezTo>
                    <a:cubicBezTo>
                      <a:pt x="5494" y="1151"/>
                      <a:pt x="5504" y="1082"/>
                      <a:pt x="5504" y="1012"/>
                    </a:cubicBezTo>
                    <a:cubicBezTo>
                      <a:pt x="5514" y="953"/>
                      <a:pt x="5514" y="893"/>
                      <a:pt x="5524" y="844"/>
                    </a:cubicBezTo>
                    <a:cubicBezTo>
                      <a:pt x="5524" y="794"/>
                      <a:pt x="5534" y="745"/>
                      <a:pt x="5534" y="715"/>
                    </a:cubicBezTo>
                    <a:cubicBezTo>
                      <a:pt x="5534" y="675"/>
                      <a:pt x="5543" y="655"/>
                      <a:pt x="5543" y="636"/>
                    </a:cubicBezTo>
                    <a:cubicBezTo>
                      <a:pt x="5543" y="616"/>
                      <a:pt x="5543" y="606"/>
                      <a:pt x="5543" y="606"/>
                    </a:cubicBezTo>
                    <a:cubicBezTo>
                      <a:pt x="5543" y="616"/>
                      <a:pt x="5543" y="626"/>
                      <a:pt x="5534" y="626"/>
                    </a:cubicBezTo>
                    <a:cubicBezTo>
                      <a:pt x="5534" y="645"/>
                      <a:pt x="5524" y="675"/>
                      <a:pt x="5514" y="705"/>
                    </a:cubicBezTo>
                    <a:cubicBezTo>
                      <a:pt x="5504" y="735"/>
                      <a:pt x="5494" y="784"/>
                      <a:pt x="5484" y="834"/>
                    </a:cubicBezTo>
                    <a:cubicBezTo>
                      <a:pt x="5474" y="883"/>
                      <a:pt x="5464" y="933"/>
                      <a:pt x="5444" y="1002"/>
                    </a:cubicBezTo>
                    <a:cubicBezTo>
                      <a:pt x="5444" y="1072"/>
                      <a:pt x="5424" y="1141"/>
                      <a:pt x="5415" y="1221"/>
                    </a:cubicBezTo>
                    <a:cubicBezTo>
                      <a:pt x="5415" y="1240"/>
                      <a:pt x="5415" y="1260"/>
                      <a:pt x="5415" y="1280"/>
                    </a:cubicBezTo>
                    <a:cubicBezTo>
                      <a:pt x="5415" y="1290"/>
                      <a:pt x="5415" y="1290"/>
                      <a:pt x="5415" y="1300"/>
                    </a:cubicBezTo>
                    <a:cubicBezTo>
                      <a:pt x="5296" y="1320"/>
                      <a:pt x="5196" y="1449"/>
                      <a:pt x="5196" y="1607"/>
                    </a:cubicBezTo>
                    <a:cubicBezTo>
                      <a:pt x="5167" y="2619"/>
                      <a:pt x="5167" y="3630"/>
                      <a:pt x="5196" y="4641"/>
                    </a:cubicBezTo>
                    <a:cubicBezTo>
                      <a:pt x="5196" y="4790"/>
                      <a:pt x="5276" y="4909"/>
                      <a:pt x="5385" y="4939"/>
                    </a:cubicBezTo>
                    <a:cubicBezTo>
                      <a:pt x="5395" y="5097"/>
                      <a:pt x="5395" y="5256"/>
                      <a:pt x="5405" y="5415"/>
                    </a:cubicBezTo>
                    <a:cubicBezTo>
                      <a:pt x="5424" y="5722"/>
                      <a:pt x="5444" y="6020"/>
                      <a:pt x="5464" y="6317"/>
                    </a:cubicBezTo>
                    <a:lnTo>
                      <a:pt x="5474" y="6426"/>
                    </a:lnTo>
                    <a:cubicBezTo>
                      <a:pt x="5474" y="6466"/>
                      <a:pt x="5474" y="6505"/>
                      <a:pt x="5474" y="6535"/>
                    </a:cubicBezTo>
                    <a:cubicBezTo>
                      <a:pt x="5484" y="6614"/>
                      <a:pt x="5494" y="6684"/>
                      <a:pt x="5494" y="6763"/>
                    </a:cubicBezTo>
                    <a:cubicBezTo>
                      <a:pt x="5504" y="6902"/>
                      <a:pt x="5514" y="7051"/>
                      <a:pt x="5534" y="7190"/>
                    </a:cubicBezTo>
                    <a:cubicBezTo>
                      <a:pt x="5534" y="7249"/>
                      <a:pt x="5543" y="7318"/>
                      <a:pt x="5543" y="7378"/>
                    </a:cubicBezTo>
                    <a:cubicBezTo>
                      <a:pt x="5494" y="7725"/>
                      <a:pt x="5444" y="8092"/>
                      <a:pt x="5405" y="8498"/>
                    </a:cubicBezTo>
                    <a:cubicBezTo>
                      <a:pt x="5345" y="7081"/>
                      <a:pt x="5236" y="5395"/>
                      <a:pt x="5038" y="3362"/>
                    </a:cubicBezTo>
                    <a:lnTo>
                      <a:pt x="5038" y="3362"/>
                    </a:lnTo>
                    <a:cubicBezTo>
                      <a:pt x="5038" y="3382"/>
                      <a:pt x="5157" y="8508"/>
                      <a:pt x="4611" y="12673"/>
                    </a:cubicBezTo>
                    <a:cubicBezTo>
                      <a:pt x="4701" y="10263"/>
                      <a:pt x="4740" y="6694"/>
                      <a:pt x="4433" y="3214"/>
                    </a:cubicBezTo>
                    <a:cubicBezTo>
                      <a:pt x="4433" y="3214"/>
                      <a:pt x="4383" y="3451"/>
                      <a:pt x="4304" y="3927"/>
                    </a:cubicBezTo>
                    <a:cubicBezTo>
                      <a:pt x="4304" y="3432"/>
                      <a:pt x="4294" y="2936"/>
                      <a:pt x="4264" y="2430"/>
                    </a:cubicBezTo>
                    <a:cubicBezTo>
                      <a:pt x="4245" y="2262"/>
                      <a:pt x="4145" y="2133"/>
                      <a:pt x="4016" y="2133"/>
                    </a:cubicBezTo>
                    <a:cubicBezTo>
                      <a:pt x="4016" y="2123"/>
                      <a:pt x="4016" y="2103"/>
                      <a:pt x="4007" y="2083"/>
                    </a:cubicBezTo>
                    <a:cubicBezTo>
                      <a:pt x="4007" y="2063"/>
                      <a:pt x="4007" y="2044"/>
                      <a:pt x="4007" y="2024"/>
                    </a:cubicBezTo>
                    <a:cubicBezTo>
                      <a:pt x="4007" y="2014"/>
                      <a:pt x="4007" y="2004"/>
                      <a:pt x="4007" y="1994"/>
                    </a:cubicBezTo>
                    <a:cubicBezTo>
                      <a:pt x="3997" y="1984"/>
                      <a:pt x="3997" y="1974"/>
                      <a:pt x="3997" y="1964"/>
                    </a:cubicBezTo>
                    <a:cubicBezTo>
                      <a:pt x="3987" y="1885"/>
                      <a:pt x="3977" y="1806"/>
                      <a:pt x="3967" y="1746"/>
                    </a:cubicBezTo>
                    <a:cubicBezTo>
                      <a:pt x="3957" y="1677"/>
                      <a:pt x="3947" y="1617"/>
                      <a:pt x="3937" y="1568"/>
                    </a:cubicBezTo>
                    <a:cubicBezTo>
                      <a:pt x="3927" y="1518"/>
                      <a:pt x="3907" y="1478"/>
                      <a:pt x="3897" y="1449"/>
                    </a:cubicBezTo>
                    <a:cubicBezTo>
                      <a:pt x="3897" y="1409"/>
                      <a:pt x="3888" y="1389"/>
                      <a:pt x="3878" y="1369"/>
                    </a:cubicBezTo>
                    <a:cubicBezTo>
                      <a:pt x="3878" y="1359"/>
                      <a:pt x="3878" y="1359"/>
                      <a:pt x="3868" y="1349"/>
                    </a:cubicBezTo>
                    <a:cubicBezTo>
                      <a:pt x="3868" y="1349"/>
                      <a:pt x="3868" y="1359"/>
                      <a:pt x="3868" y="1369"/>
                    </a:cubicBezTo>
                    <a:cubicBezTo>
                      <a:pt x="3878" y="1389"/>
                      <a:pt x="3878" y="1419"/>
                      <a:pt x="3878" y="1449"/>
                    </a:cubicBezTo>
                    <a:cubicBezTo>
                      <a:pt x="3888" y="1488"/>
                      <a:pt x="3888" y="1528"/>
                      <a:pt x="3897" y="1578"/>
                    </a:cubicBezTo>
                    <a:cubicBezTo>
                      <a:pt x="3897" y="1637"/>
                      <a:pt x="3907" y="1687"/>
                      <a:pt x="3907" y="1756"/>
                    </a:cubicBezTo>
                    <a:cubicBezTo>
                      <a:pt x="3917" y="1825"/>
                      <a:pt x="3917" y="1895"/>
                      <a:pt x="3927" y="1974"/>
                    </a:cubicBezTo>
                    <a:cubicBezTo>
                      <a:pt x="3927" y="2014"/>
                      <a:pt x="3937" y="2053"/>
                      <a:pt x="3937" y="2093"/>
                    </a:cubicBezTo>
                    <a:cubicBezTo>
                      <a:pt x="3937" y="2113"/>
                      <a:pt x="3937" y="2133"/>
                      <a:pt x="3937" y="2153"/>
                    </a:cubicBezTo>
                    <a:cubicBezTo>
                      <a:pt x="3828" y="2192"/>
                      <a:pt x="3759" y="2331"/>
                      <a:pt x="3769" y="2480"/>
                    </a:cubicBezTo>
                    <a:cubicBezTo>
                      <a:pt x="3828" y="3481"/>
                      <a:pt x="3828" y="4473"/>
                      <a:pt x="3769" y="5464"/>
                    </a:cubicBezTo>
                    <a:cubicBezTo>
                      <a:pt x="3759" y="5623"/>
                      <a:pt x="3838" y="5762"/>
                      <a:pt x="3947" y="5801"/>
                    </a:cubicBezTo>
                    <a:cubicBezTo>
                      <a:pt x="3937" y="5920"/>
                      <a:pt x="3937" y="6029"/>
                      <a:pt x="3927" y="6148"/>
                    </a:cubicBezTo>
                    <a:cubicBezTo>
                      <a:pt x="3917" y="6446"/>
                      <a:pt x="3897" y="6753"/>
                      <a:pt x="3878" y="7041"/>
                    </a:cubicBezTo>
                    <a:cubicBezTo>
                      <a:pt x="3878" y="7081"/>
                      <a:pt x="3878" y="7120"/>
                      <a:pt x="3878" y="7160"/>
                    </a:cubicBezTo>
                    <a:cubicBezTo>
                      <a:pt x="3878" y="7190"/>
                      <a:pt x="3868" y="7229"/>
                      <a:pt x="3868" y="7269"/>
                    </a:cubicBezTo>
                    <a:cubicBezTo>
                      <a:pt x="3868" y="7338"/>
                      <a:pt x="3858" y="7408"/>
                      <a:pt x="3858" y="7487"/>
                    </a:cubicBezTo>
                    <a:cubicBezTo>
                      <a:pt x="3848" y="7626"/>
                      <a:pt x="3838" y="7775"/>
                      <a:pt x="3828" y="7913"/>
                    </a:cubicBezTo>
                    <a:cubicBezTo>
                      <a:pt x="3818" y="8022"/>
                      <a:pt x="3808" y="8132"/>
                      <a:pt x="3798" y="8241"/>
                    </a:cubicBezTo>
                    <a:cubicBezTo>
                      <a:pt x="3650" y="6129"/>
                      <a:pt x="3372" y="4721"/>
                      <a:pt x="3144" y="3868"/>
                    </a:cubicBezTo>
                    <a:cubicBezTo>
                      <a:pt x="3253" y="3174"/>
                      <a:pt x="3352" y="2470"/>
                      <a:pt x="3412" y="1766"/>
                    </a:cubicBezTo>
                    <a:cubicBezTo>
                      <a:pt x="3431" y="1568"/>
                      <a:pt x="3332" y="1399"/>
                      <a:pt x="3193" y="1359"/>
                    </a:cubicBezTo>
                    <a:cubicBezTo>
                      <a:pt x="3193" y="1340"/>
                      <a:pt x="3193" y="1320"/>
                      <a:pt x="3193" y="1300"/>
                    </a:cubicBezTo>
                    <a:cubicBezTo>
                      <a:pt x="3193" y="1280"/>
                      <a:pt x="3193" y="1250"/>
                      <a:pt x="3193" y="1230"/>
                    </a:cubicBezTo>
                    <a:cubicBezTo>
                      <a:pt x="3193" y="1221"/>
                      <a:pt x="3193" y="1201"/>
                      <a:pt x="3193" y="1191"/>
                    </a:cubicBezTo>
                    <a:cubicBezTo>
                      <a:pt x="3193" y="1181"/>
                      <a:pt x="3193" y="1171"/>
                      <a:pt x="3193" y="1161"/>
                    </a:cubicBezTo>
                    <a:cubicBezTo>
                      <a:pt x="3203" y="1062"/>
                      <a:pt x="3203" y="983"/>
                      <a:pt x="3203" y="903"/>
                    </a:cubicBezTo>
                    <a:cubicBezTo>
                      <a:pt x="3193" y="834"/>
                      <a:pt x="3193" y="764"/>
                      <a:pt x="3193" y="705"/>
                    </a:cubicBezTo>
                    <a:cubicBezTo>
                      <a:pt x="3184" y="645"/>
                      <a:pt x="3184" y="596"/>
                      <a:pt x="3174" y="556"/>
                    </a:cubicBezTo>
                    <a:cubicBezTo>
                      <a:pt x="3174" y="517"/>
                      <a:pt x="3164" y="487"/>
                      <a:pt x="3164" y="457"/>
                    </a:cubicBezTo>
                    <a:cubicBezTo>
                      <a:pt x="3164" y="447"/>
                      <a:pt x="3164" y="447"/>
                      <a:pt x="3164" y="437"/>
                    </a:cubicBezTo>
                    <a:lnTo>
                      <a:pt x="3154" y="427"/>
                    </a:lnTo>
                    <a:cubicBezTo>
                      <a:pt x="3154" y="427"/>
                      <a:pt x="3154" y="437"/>
                      <a:pt x="3154" y="467"/>
                    </a:cubicBezTo>
                    <a:cubicBezTo>
                      <a:pt x="3154" y="487"/>
                      <a:pt x="3154" y="517"/>
                      <a:pt x="3154" y="556"/>
                    </a:cubicBezTo>
                    <a:cubicBezTo>
                      <a:pt x="3154" y="596"/>
                      <a:pt x="3144" y="645"/>
                      <a:pt x="3144" y="705"/>
                    </a:cubicBezTo>
                    <a:cubicBezTo>
                      <a:pt x="3144" y="764"/>
                      <a:pt x="3134" y="824"/>
                      <a:pt x="3134" y="903"/>
                    </a:cubicBezTo>
                    <a:cubicBezTo>
                      <a:pt x="3124" y="983"/>
                      <a:pt x="3124" y="1062"/>
                      <a:pt x="3114" y="1151"/>
                    </a:cubicBezTo>
                    <a:cubicBezTo>
                      <a:pt x="3114" y="1201"/>
                      <a:pt x="3114" y="1240"/>
                      <a:pt x="3104" y="1290"/>
                    </a:cubicBezTo>
                    <a:cubicBezTo>
                      <a:pt x="3104" y="1310"/>
                      <a:pt x="3104" y="1340"/>
                      <a:pt x="3104" y="1359"/>
                    </a:cubicBezTo>
                    <a:cubicBezTo>
                      <a:pt x="2975" y="1379"/>
                      <a:pt x="2866" y="1508"/>
                      <a:pt x="2846" y="1677"/>
                    </a:cubicBezTo>
                    <a:cubicBezTo>
                      <a:pt x="2767" y="2589"/>
                      <a:pt x="2638" y="3491"/>
                      <a:pt x="2470" y="4384"/>
                    </a:cubicBezTo>
                    <a:cubicBezTo>
                      <a:pt x="2207" y="3185"/>
                      <a:pt x="1962" y="2580"/>
                      <a:pt x="1954" y="2541"/>
                    </a:cubicBezTo>
                    <a:lnTo>
                      <a:pt x="1954" y="2541"/>
                    </a:lnTo>
                    <a:cubicBezTo>
                      <a:pt x="2133" y="3809"/>
                      <a:pt x="2281" y="4949"/>
                      <a:pt x="2390" y="5980"/>
                    </a:cubicBezTo>
                    <a:cubicBezTo>
                      <a:pt x="2351" y="6148"/>
                      <a:pt x="2321" y="6317"/>
                      <a:pt x="2281" y="6486"/>
                    </a:cubicBezTo>
                    <a:cubicBezTo>
                      <a:pt x="1953" y="3600"/>
                      <a:pt x="1419" y="2462"/>
                      <a:pt x="1390" y="2385"/>
                    </a:cubicBezTo>
                    <a:lnTo>
                      <a:pt x="1390" y="2385"/>
                    </a:lnTo>
                    <a:cubicBezTo>
                      <a:pt x="1825" y="3852"/>
                      <a:pt x="1924" y="6071"/>
                      <a:pt x="1885" y="8280"/>
                    </a:cubicBezTo>
                    <a:cubicBezTo>
                      <a:pt x="1855" y="8419"/>
                      <a:pt x="1825" y="8558"/>
                      <a:pt x="1795" y="8687"/>
                    </a:cubicBezTo>
                    <a:cubicBezTo>
                      <a:pt x="1726" y="8964"/>
                      <a:pt x="1667" y="9232"/>
                      <a:pt x="1607" y="9480"/>
                    </a:cubicBezTo>
                    <a:cubicBezTo>
                      <a:pt x="1577" y="9609"/>
                      <a:pt x="1548" y="9728"/>
                      <a:pt x="1528" y="9837"/>
                    </a:cubicBezTo>
                    <a:cubicBezTo>
                      <a:pt x="1498" y="9946"/>
                      <a:pt x="1468" y="10055"/>
                      <a:pt x="1448" y="10154"/>
                    </a:cubicBezTo>
                    <a:cubicBezTo>
                      <a:pt x="1429" y="10204"/>
                      <a:pt x="1419" y="10253"/>
                      <a:pt x="1409" y="10303"/>
                    </a:cubicBezTo>
                    <a:cubicBezTo>
                      <a:pt x="1093" y="6341"/>
                      <a:pt x="1160" y="2340"/>
                      <a:pt x="1161" y="2311"/>
                    </a:cubicBezTo>
                    <a:lnTo>
                      <a:pt x="1161" y="2311"/>
                    </a:lnTo>
                    <a:cubicBezTo>
                      <a:pt x="982" y="4324"/>
                      <a:pt x="883" y="6079"/>
                      <a:pt x="824" y="7586"/>
                    </a:cubicBezTo>
                    <a:cubicBezTo>
                      <a:pt x="645" y="5692"/>
                      <a:pt x="298" y="4215"/>
                      <a:pt x="1" y="3223"/>
                    </a:cubicBezTo>
                    <a:lnTo>
                      <a:pt x="1" y="4899"/>
                    </a:lnTo>
                    <a:cubicBezTo>
                      <a:pt x="338" y="7834"/>
                      <a:pt x="209" y="10372"/>
                      <a:pt x="1" y="12296"/>
                    </a:cubicBezTo>
                    <a:lnTo>
                      <a:pt x="1" y="14606"/>
                    </a:lnTo>
                    <a:lnTo>
                      <a:pt x="42171" y="14606"/>
                    </a:lnTo>
                    <a:cubicBezTo>
                      <a:pt x="41824" y="13178"/>
                      <a:pt x="41437" y="10065"/>
                      <a:pt x="42478" y="2520"/>
                    </a:cubicBezTo>
                    <a:lnTo>
                      <a:pt x="42478" y="2520"/>
                    </a:lnTo>
                    <a:cubicBezTo>
                      <a:pt x="42474" y="2540"/>
                      <a:pt x="41427" y="5247"/>
                      <a:pt x="41358" y="10640"/>
                    </a:cubicBezTo>
                    <a:cubicBezTo>
                      <a:pt x="41179" y="7538"/>
                      <a:pt x="41140" y="3773"/>
                      <a:pt x="41763" y="1551"/>
                    </a:cubicBezTo>
                    <a:lnTo>
                      <a:pt x="41763" y="1551"/>
                    </a:lnTo>
                    <a:cubicBezTo>
                      <a:pt x="41724" y="1664"/>
                      <a:pt x="40516" y="4300"/>
                      <a:pt x="40604" y="11810"/>
                    </a:cubicBezTo>
                    <a:cubicBezTo>
                      <a:pt x="40366" y="9341"/>
                      <a:pt x="40336" y="6030"/>
                      <a:pt x="41189" y="2232"/>
                    </a:cubicBezTo>
                    <a:lnTo>
                      <a:pt x="41189" y="2232"/>
                    </a:lnTo>
                    <a:cubicBezTo>
                      <a:pt x="41181" y="2259"/>
                      <a:pt x="40147" y="4378"/>
                      <a:pt x="39831" y="8022"/>
                    </a:cubicBezTo>
                    <a:cubicBezTo>
                      <a:pt x="39771" y="6525"/>
                      <a:pt x="39672" y="4760"/>
                      <a:pt x="39484" y="2728"/>
                    </a:cubicBezTo>
                    <a:lnTo>
                      <a:pt x="39484" y="2728"/>
                    </a:lnTo>
                    <a:cubicBezTo>
                      <a:pt x="39484" y="2743"/>
                      <a:pt x="39523" y="4835"/>
                      <a:pt x="39414" y="7467"/>
                    </a:cubicBezTo>
                    <a:cubicBezTo>
                      <a:pt x="39404" y="7408"/>
                      <a:pt x="39404" y="7348"/>
                      <a:pt x="39394" y="7279"/>
                    </a:cubicBezTo>
                    <a:cubicBezTo>
                      <a:pt x="39384" y="7130"/>
                      <a:pt x="39365" y="6971"/>
                      <a:pt x="39355" y="6803"/>
                    </a:cubicBezTo>
                    <a:cubicBezTo>
                      <a:pt x="39345" y="6724"/>
                      <a:pt x="39335" y="6644"/>
                      <a:pt x="39325" y="6565"/>
                    </a:cubicBezTo>
                    <a:cubicBezTo>
                      <a:pt x="39325" y="6525"/>
                      <a:pt x="39315" y="6486"/>
                      <a:pt x="39315" y="6446"/>
                    </a:cubicBezTo>
                    <a:cubicBezTo>
                      <a:pt x="39315" y="6406"/>
                      <a:pt x="39305" y="6367"/>
                      <a:pt x="39305" y="6317"/>
                    </a:cubicBezTo>
                    <a:cubicBezTo>
                      <a:pt x="39275" y="5990"/>
                      <a:pt x="39256" y="5663"/>
                      <a:pt x="39226" y="5325"/>
                    </a:cubicBezTo>
                    <a:cubicBezTo>
                      <a:pt x="39216" y="5216"/>
                      <a:pt x="39206" y="5097"/>
                      <a:pt x="39206" y="4988"/>
                    </a:cubicBezTo>
                    <a:cubicBezTo>
                      <a:pt x="39285" y="4919"/>
                      <a:pt x="39345" y="4790"/>
                      <a:pt x="39335" y="4651"/>
                    </a:cubicBezTo>
                    <a:cubicBezTo>
                      <a:pt x="39265" y="3541"/>
                      <a:pt x="39265" y="2440"/>
                      <a:pt x="39335" y="1330"/>
                    </a:cubicBezTo>
                    <a:cubicBezTo>
                      <a:pt x="39345" y="1141"/>
                      <a:pt x="39236" y="973"/>
                      <a:pt x="39087" y="943"/>
                    </a:cubicBezTo>
                    <a:cubicBezTo>
                      <a:pt x="39097" y="903"/>
                      <a:pt x="39097" y="874"/>
                      <a:pt x="39097" y="834"/>
                    </a:cubicBezTo>
                    <a:cubicBezTo>
                      <a:pt x="39097" y="784"/>
                      <a:pt x="39097" y="735"/>
                      <a:pt x="39107" y="695"/>
                    </a:cubicBezTo>
                    <a:cubicBezTo>
                      <a:pt x="39107" y="606"/>
                      <a:pt x="39117" y="526"/>
                      <a:pt x="39117" y="457"/>
                    </a:cubicBezTo>
                    <a:cubicBezTo>
                      <a:pt x="39127" y="378"/>
                      <a:pt x="39127" y="318"/>
                      <a:pt x="39127" y="259"/>
                    </a:cubicBezTo>
                    <a:cubicBezTo>
                      <a:pt x="39137" y="199"/>
                      <a:pt x="39137" y="160"/>
                      <a:pt x="39137" y="120"/>
                    </a:cubicBezTo>
                    <a:cubicBezTo>
                      <a:pt x="39146" y="80"/>
                      <a:pt x="39146" y="51"/>
                      <a:pt x="39146" y="31"/>
                    </a:cubicBezTo>
                    <a:cubicBezTo>
                      <a:pt x="39146" y="11"/>
                      <a:pt x="39146" y="1"/>
                      <a:pt x="39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93" name="Google Shape;3993;p22"/>
              <p:cNvSpPr/>
              <p:nvPr/>
            </p:nvSpPr>
            <p:spPr>
              <a:xfrm>
                <a:off x="3617590" y="4330205"/>
                <a:ext cx="123140" cy="1087777"/>
              </a:xfrm>
              <a:custGeom>
                <a:avLst/>
                <a:gdLst/>
                <a:ahLst/>
                <a:cxnLst/>
                <a:rect l="l" t="t" r="r" b="b"/>
                <a:pathLst>
                  <a:path w="1475" h="13030" extrusionOk="0">
                    <a:moveTo>
                      <a:pt x="1475" y="1"/>
                    </a:moveTo>
                    <a:lnTo>
                      <a:pt x="1475" y="1"/>
                    </a:lnTo>
                    <a:cubicBezTo>
                      <a:pt x="1474" y="4"/>
                      <a:pt x="1473" y="8"/>
                      <a:pt x="1472" y="12"/>
                    </a:cubicBezTo>
                    <a:lnTo>
                      <a:pt x="1472" y="12"/>
                    </a:lnTo>
                    <a:cubicBezTo>
                      <a:pt x="1474" y="6"/>
                      <a:pt x="1475" y="2"/>
                      <a:pt x="1475" y="1"/>
                    </a:cubicBezTo>
                    <a:close/>
                    <a:moveTo>
                      <a:pt x="1472" y="12"/>
                    </a:moveTo>
                    <a:cubicBezTo>
                      <a:pt x="1395" y="237"/>
                      <a:pt x="0" y="3454"/>
                      <a:pt x="444" y="13029"/>
                    </a:cubicBezTo>
                    <a:lnTo>
                      <a:pt x="1396" y="13029"/>
                    </a:lnTo>
                    <a:cubicBezTo>
                      <a:pt x="1158" y="10553"/>
                      <a:pt x="554" y="3339"/>
                      <a:pt x="1472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3994" name="Google Shape;3994;p22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995" name="Google Shape;3995;p22"/>
          <p:cNvGrpSpPr/>
          <p:nvPr/>
        </p:nvGrpSpPr>
        <p:grpSpPr>
          <a:xfrm>
            <a:off x="0" y="0"/>
            <a:ext cx="9143950" cy="5143525"/>
            <a:chOff x="0" y="0"/>
            <a:chExt cx="9143950" cy="5143525"/>
          </a:xfrm>
        </p:grpSpPr>
        <p:sp>
          <p:nvSpPr>
            <p:cNvPr id="3996" name="Google Shape;3996;p22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7" name="Google Shape;3997;p22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8" name="Google Shape;3998;p22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9" name="Google Shape;3999;p22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00" name="Google Shape;4000;p22"/>
          <p:cNvSpPr txBox="1">
            <a:spLocks noGrp="1"/>
          </p:cNvSpPr>
          <p:nvPr>
            <p:ph type="ctrTitle"/>
          </p:nvPr>
        </p:nvSpPr>
        <p:spPr>
          <a:xfrm>
            <a:off x="1915300" y="539500"/>
            <a:ext cx="5313300" cy="112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3800"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4001" name="Google Shape;4001;p22"/>
          <p:cNvSpPr txBox="1">
            <a:spLocks noGrp="1"/>
          </p:cNvSpPr>
          <p:nvPr>
            <p:ph type="subTitle" idx="1"/>
          </p:nvPr>
        </p:nvSpPr>
        <p:spPr>
          <a:xfrm>
            <a:off x="1495025" y="3070576"/>
            <a:ext cx="2918100" cy="84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02" name="Google Shape;4002;p22"/>
          <p:cNvSpPr txBox="1">
            <a:spLocks noGrp="1"/>
          </p:cNvSpPr>
          <p:nvPr>
            <p:ph type="subTitle" idx="2"/>
          </p:nvPr>
        </p:nvSpPr>
        <p:spPr>
          <a:xfrm>
            <a:off x="1495025" y="2689475"/>
            <a:ext cx="2918100" cy="55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9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003" name="Google Shape;4003;p22"/>
          <p:cNvSpPr txBox="1">
            <a:spLocks noGrp="1"/>
          </p:cNvSpPr>
          <p:nvPr>
            <p:ph type="subTitle" idx="3"/>
          </p:nvPr>
        </p:nvSpPr>
        <p:spPr>
          <a:xfrm>
            <a:off x="4730875" y="3070576"/>
            <a:ext cx="2918100" cy="8442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04" name="Google Shape;4004;p22"/>
          <p:cNvSpPr txBox="1">
            <a:spLocks noGrp="1"/>
          </p:cNvSpPr>
          <p:nvPr>
            <p:ph type="subTitle" idx="4"/>
          </p:nvPr>
        </p:nvSpPr>
        <p:spPr>
          <a:xfrm>
            <a:off x="4730875" y="2689475"/>
            <a:ext cx="2918100" cy="55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9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400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006" name="Google Shape;4006;p23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007" name="Google Shape;4007;p23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008" name="Google Shape;4008;p23"/>
          <p:cNvGrpSpPr/>
          <p:nvPr/>
        </p:nvGrpSpPr>
        <p:grpSpPr>
          <a:xfrm>
            <a:off x="0" y="0"/>
            <a:ext cx="9143950" cy="5143525"/>
            <a:chOff x="0" y="0"/>
            <a:chExt cx="9143950" cy="5143525"/>
          </a:xfrm>
        </p:grpSpPr>
        <p:sp>
          <p:nvSpPr>
            <p:cNvPr id="4009" name="Google Shape;4009;p23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0" name="Google Shape;4010;p23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1" name="Google Shape;4011;p23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2" name="Google Shape;4012;p23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013" name="Google Shape;4013;p23"/>
          <p:cNvSpPr txBox="1">
            <a:spLocks noGrp="1"/>
          </p:cNvSpPr>
          <p:nvPr>
            <p:ph type="ctrTitle"/>
          </p:nvPr>
        </p:nvSpPr>
        <p:spPr>
          <a:xfrm>
            <a:off x="1915300" y="539500"/>
            <a:ext cx="5313300" cy="112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3800"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4014" name="Google Shape;4014;p23"/>
          <p:cNvSpPr txBox="1">
            <a:spLocks noGrp="1"/>
          </p:cNvSpPr>
          <p:nvPr>
            <p:ph type="subTitle" idx="1"/>
          </p:nvPr>
        </p:nvSpPr>
        <p:spPr>
          <a:xfrm>
            <a:off x="1361713" y="2080500"/>
            <a:ext cx="2902500" cy="224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015" name="Google Shape;4015;p23"/>
          <p:cNvSpPr txBox="1">
            <a:spLocks noGrp="1"/>
          </p:cNvSpPr>
          <p:nvPr>
            <p:ph type="subTitle" idx="2"/>
          </p:nvPr>
        </p:nvSpPr>
        <p:spPr>
          <a:xfrm>
            <a:off x="4879688" y="2080500"/>
            <a:ext cx="2902500" cy="224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414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145" name="Google Shape;4145;p27"/>
          <p:cNvSpPr/>
          <p:nvPr/>
        </p:nvSpPr>
        <p:spPr>
          <a:xfrm rot="10800000" flipH="1">
            <a:off x="0" y="2543050"/>
            <a:ext cx="9144000" cy="25431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146" name="Google Shape;4146;p27"/>
          <p:cNvSpPr/>
          <p:nvPr/>
        </p:nvSpPr>
        <p:spPr>
          <a:xfrm>
            <a:off x="13" y="0"/>
            <a:ext cx="9144000" cy="25431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4147" name="Google Shape;4147;p27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12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48" name="Google Shape;4148;p27"/>
          <p:cNvGrpSpPr/>
          <p:nvPr/>
        </p:nvGrpSpPr>
        <p:grpSpPr>
          <a:xfrm>
            <a:off x="13" y="0"/>
            <a:ext cx="9143950" cy="5143525"/>
            <a:chOff x="0" y="0"/>
            <a:chExt cx="9143950" cy="5143525"/>
          </a:xfrm>
        </p:grpSpPr>
        <p:sp>
          <p:nvSpPr>
            <p:cNvPr id="4149" name="Google Shape;4149;p27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0" name="Google Shape;4150;p27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1" name="Google Shape;4151;p27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52" name="Google Shape;4152;p27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153" name="Google Shape;4153;p27"/>
          <p:cNvSpPr txBox="1">
            <a:spLocks noGrp="1"/>
          </p:cNvSpPr>
          <p:nvPr>
            <p:ph type="title" hasCustomPrompt="1"/>
          </p:nvPr>
        </p:nvSpPr>
        <p:spPr>
          <a:xfrm>
            <a:off x="1256850" y="539500"/>
            <a:ext cx="6630300" cy="943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154" name="Google Shape;4154;p27"/>
          <p:cNvSpPr txBox="1">
            <a:spLocks noGrp="1"/>
          </p:cNvSpPr>
          <p:nvPr>
            <p:ph type="subTitle" idx="1"/>
          </p:nvPr>
        </p:nvSpPr>
        <p:spPr>
          <a:xfrm>
            <a:off x="1256850" y="1311630"/>
            <a:ext cx="6630300" cy="4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4155" name="Google Shape;4155;p27"/>
          <p:cNvSpPr txBox="1">
            <a:spLocks noGrp="1"/>
          </p:cNvSpPr>
          <p:nvPr>
            <p:ph type="title" idx="2" hasCustomPrompt="1"/>
          </p:nvPr>
        </p:nvSpPr>
        <p:spPr>
          <a:xfrm>
            <a:off x="1256850" y="1964888"/>
            <a:ext cx="6630300" cy="943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156" name="Google Shape;4156;p27"/>
          <p:cNvSpPr txBox="1">
            <a:spLocks noGrp="1"/>
          </p:cNvSpPr>
          <p:nvPr>
            <p:ph type="subTitle" idx="3"/>
          </p:nvPr>
        </p:nvSpPr>
        <p:spPr>
          <a:xfrm>
            <a:off x="1256850" y="2737018"/>
            <a:ext cx="6630300" cy="4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  <p:sp>
        <p:nvSpPr>
          <p:cNvPr id="4157" name="Google Shape;4157;p27"/>
          <p:cNvSpPr txBox="1">
            <a:spLocks noGrp="1"/>
          </p:cNvSpPr>
          <p:nvPr>
            <p:ph type="title" idx="4" hasCustomPrompt="1"/>
          </p:nvPr>
        </p:nvSpPr>
        <p:spPr>
          <a:xfrm>
            <a:off x="1256850" y="3390275"/>
            <a:ext cx="6630300" cy="943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4158" name="Google Shape;4158;p27"/>
          <p:cNvSpPr txBox="1">
            <a:spLocks noGrp="1"/>
          </p:cNvSpPr>
          <p:nvPr>
            <p:ph type="subTitle" idx="5"/>
          </p:nvPr>
        </p:nvSpPr>
        <p:spPr>
          <a:xfrm>
            <a:off x="1256850" y="4162405"/>
            <a:ext cx="6630300" cy="441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">
  <p:cSld name="CUSTOM_9">
    <p:spTree>
      <p:nvGrpSpPr>
        <p:cNvPr id="1" name="Shape 452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525" name="Google Shape;4525;p30"/>
          <p:cNvSpPr/>
          <p:nvPr/>
        </p:nvSpPr>
        <p:spPr>
          <a:xfrm>
            <a:off x="0" y="0"/>
            <a:ext cx="9144000" cy="12660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4526" name="Google Shape;4526;p30"/>
          <p:cNvSpPr/>
          <p:nvPr/>
        </p:nvSpPr>
        <p:spPr>
          <a:xfrm rot="10800000">
            <a:off x="0" y="1255475"/>
            <a:ext cx="9144000" cy="39042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527" name="Google Shape;4527;p30"/>
          <p:cNvGrpSpPr/>
          <p:nvPr/>
        </p:nvGrpSpPr>
        <p:grpSpPr>
          <a:xfrm>
            <a:off x="-793329" y="582718"/>
            <a:ext cx="9937328" cy="1201641"/>
            <a:chOff x="182700" y="3325525"/>
            <a:chExt cx="10572750" cy="1278478"/>
          </a:xfrm>
        </p:grpSpPr>
        <p:sp>
          <p:nvSpPr>
            <p:cNvPr id="4528" name="Google Shape;4528;p30"/>
            <p:cNvSpPr/>
            <p:nvPr/>
          </p:nvSpPr>
          <p:spPr>
            <a:xfrm>
              <a:off x="182700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29" name="Google Shape;4529;p30"/>
            <p:cNvSpPr/>
            <p:nvPr/>
          </p:nvSpPr>
          <p:spPr>
            <a:xfrm flipH="1">
              <a:off x="5412949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0" name="Google Shape;4530;p30"/>
            <p:cNvSpPr/>
            <p:nvPr/>
          </p:nvSpPr>
          <p:spPr>
            <a:xfrm>
              <a:off x="182700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31" name="Google Shape;4531;p30"/>
            <p:cNvSpPr/>
            <p:nvPr/>
          </p:nvSpPr>
          <p:spPr>
            <a:xfrm flipH="1">
              <a:off x="5469003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4532" name="Google Shape;4532;p30"/>
          <p:cNvGrpSpPr/>
          <p:nvPr/>
        </p:nvGrpSpPr>
        <p:grpSpPr>
          <a:xfrm flipH="1">
            <a:off x="-458384" y="52832"/>
            <a:ext cx="3441590" cy="6270440"/>
            <a:chOff x="6697061" y="1426546"/>
            <a:chExt cx="2319443" cy="4225933"/>
          </a:xfrm>
        </p:grpSpPr>
        <p:grpSp>
          <p:nvGrpSpPr>
            <p:cNvPr id="4533" name="Google Shape;4533;p30"/>
            <p:cNvGrpSpPr/>
            <p:nvPr/>
          </p:nvGrpSpPr>
          <p:grpSpPr>
            <a:xfrm>
              <a:off x="6697061" y="1905665"/>
              <a:ext cx="2319443" cy="3746813"/>
              <a:chOff x="8509800" y="-2685759"/>
              <a:chExt cx="3482125" cy="5625001"/>
            </a:xfrm>
          </p:grpSpPr>
          <p:sp>
            <p:nvSpPr>
              <p:cNvPr id="4534" name="Google Shape;4534;p30"/>
              <p:cNvSpPr/>
              <p:nvPr/>
            </p:nvSpPr>
            <p:spPr>
              <a:xfrm>
                <a:off x="8509800" y="-2249869"/>
                <a:ext cx="3480984" cy="5189111"/>
              </a:xfrm>
              <a:custGeom>
                <a:avLst/>
                <a:gdLst/>
                <a:ahLst/>
                <a:cxnLst/>
                <a:rect l="l" t="t" r="r" b="b"/>
                <a:pathLst>
                  <a:path w="21618" h="32226" extrusionOk="0">
                    <a:moveTo>
                      <a:pt x="2035" y="1"/>
                    </a:moveTo>
                    <a:cubicBezTo>
                      <a:pt x="2035" y="1"/>
                      <a:pt x="379" y="1478"/>
                      <a:pt x="1866" y="1796"/>
                    </a:cubicBezTo>
                    <a:cubicBezTo>
                      <a:pt x="3730" y="2192"/>
                      <a:pt x="6457" y="4264"/>
                      <a:pt x="3998" y="4502"/>
                    </a:cubicBezTo>
                    <a:cubicBezTo>
                      <a:pt x="2234" y="4680"/>
                      <a:pt x="1" y="6208"/>
                      <a:pt x="1869" y="6208"/>
                    </a:cubicBezTo>
                    <a:cubicBezTo>
                      <a:pt x="1881" y="6208"/>
                      <a:pt x="1893" y="6208"/>
                      <a:pt x="1906" y="6208"/>
                    </a:cubicBezTo>
                    <a:cubicBezTo>
                      <a:pt x="1975" y="6207"/>
                      <a:pt x="2043" y="6207"/>
                      <a:pt x="2110" y="6207"/>
                    </a:cubicBezTo>
                    <a:cubicBezTo>
                      <a:pt x="8496" y="6207"/>
                      <a:pt x="3657" y="9450"/>
                      <a:pt x="7032" y="9450"/>
                    </a:cubicBezTo>
                    <a:cubicBezTo>
                      <a:pt x="9124" y="9450"/>
                      <a:pt x="14191" y="12345"/>
                      <a:pt x="11910" y="12345"/>
                    </a:cubicBezTo>
                    <a:cubicBezTo>
                      <a:pt x="10691" y="12345"/>
                      <a:pt x="7062" y="14685"/>
                      <a:pt x="12178" y="14685"/>
                    </a:cubicBezTo>
                    <a:cubicBezTo>
                      <a:pt x="12832" y="14685"/>
                      <a:pt x="15876" y="19960"/>
                      <a:pt x="13427" y="21220"/>
                    </a:cubicBezTo>
                    <a:cubicBezTo>
                      <a:pt x="11662" y="22122"/>
                      <a:pt x="8033" y="24422"/>
                      <a:pt x="14568" y="24422"/>
                    </a:cubicBezTo>
                    <a:cubicBezTo>
                      <a:pt x="20328" y="24422"/>
                      <a:pt x="5297" y="32226"/>
                      <a:pt x="21617" y="32226"/>
                    </a:cubicBezTo>
                    <a:lnTo>
                      <a:pt x="21617" y="41"/>
                    </a:lnTo>
                    <a:lnTo>
                      <a:pt x="20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5" name="Google Shape;4535;p30"/>
              <p:cNvSpPr/>
              <p:nvPr/>
            </p:nvSpPr>
            <p:spPr>
              <a:xfrm>
                <a:off x="8840541" y="-2330219"/>
                <a:ext cx="2093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4" extrusionOk="0">
                    <a:moveTo>
                      <a:pt x="24" y="0"/>
                    </a:moveTo>
                    <a:cubicBezTo>
                      <a:pt x="20" y="0"/>
                      <a:pt x="15" y="2"/>
                      <a:pt x="10" y="4"/>
                    </a:cubicBezTo>
                    <a:cubicBezTo>
                      <a:pt x="10" y="14"/>
                      <a:pt x="1" y="14"/>
                      <a:pt x="1" y="24"/>
                    </a:cubicBezTo>
                    <a:cubicBezTo>
                      <a:pt x="20" y="34"/>
                      <a:pt x="30" y="64"/>
                      <a:pt x="40" y="103"/>
                    </a:cubicBezTo>
                    <a:lnTo>
                      <a:pt x="50" y="103"/>
                    </a:lnTo>
                    <a:cubicBezTo>
                      <a:pt x="70" y="83"/>
                      <a:pt x="129" y="54"/>
                      <a:pt x="90" y="34"/>
                    </a:cubicBezTo>
                    <a:cubicBezTo>
                      <a:pt x="53" y="12"/>
                      <a:pt x="3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6" name="Google Shape;4536;p30"/>
              <p:cNvSpPr/>
              <p:nvPr/>
            </p:nvSpPr>
            <p:spPr>
              <a:xfrm>
                <a:off x="8802218" y="-2093354"/>
                <a:ext cx="30433" cy="22221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38" extrusionOk="0">
                    <a:moveTo>
                      <a:pt x="100" y="1"/>
                    </a:moveTo>
                    <a:cubicBezTo>
                      <a:pt x="100" y="1"/>
                      <a:pt x="100" y="10"/>
                      <a:pt x="90" y="10"/>
                    </a:cubicBezTo>
                    <a:lnTo>
                      <a:pt x="80" y="10"/>
                    </a:lnTo>
                    <a:cubicBezTo>
                      <a:pt x="50" y="20"/>
                      <a:pt x="20" y="50"/>
                      <a:pt x="1" y="100"/>
                    </a:cubicBezTo>
                    <a:cubicBezTo>
                      <a:pt x="5" y="95"/>
                      <a:pt x="10" y="90"/>
                      <a:pt x="15" y="90"/>
                    </a:cubicBezTo>
                    <a:cubicBezTo>
                      <a:pt x="20" y="90"/>
                      <a:pt x="25" y="95"/>
                      <a:pt x="30" y="110"/>
                    </a:cubicBezTo>
                    <a:cubicBezTo>
                      <a:pt x="36" y="127"/>
                      <a:pt x="42" y="138"/>
                      <a:pt x="48" y="138"/>
                    </a:cubicBezTo>
                    <a:cubicBezTo>
                      <a:pt x="52" y="138"/>
                      <a:pt x="56" y="132"/>
                      <a:pt x="60" y="120"/>
                    </a:cubicBezTo>
                    <a:cubicBezTo>
                      <a:pt x="80" y="100"/>
                      <a:pt x="90" y="110"/>
                      <a:pt x="100" y="100"/>
                    </a:cubicBezTo>
                    <a:cubicBezTo>
                      <a:pt x="110" y="90"/>
                      <a:pt x="60" y="70"/>
                      <a:pt x="90" y="50"/>
                    </a:cubicBezTo>
                    <a:cubicBezTo>
                      <a:pt x="102" y="42"/>
                      <a:pt x="110" y="39"/>
                      <a:pt x="116" y="39"/>
                    </a:cubicBezTo>
                    <a:cubicBezTo>
                      <a:pt x="125" y="39"/>
                      <a:pt x="132" y="44"/>
                      <a:pt x="149" y="50"/>
                    </a:cubicBezTo>
                    <a:lnTo>
                      <a:pt x="189" y="50"/>
                    </a:lnTo>
                    <a:cubicBezTo>
                      <a:pt x="159" y="30"/>
                      <a:pt x="139" y="10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7" name="Google Shape;4537;p30"/>
              <p:cNvSpPr/>
              <p:nvPr/>
            </p:nvSpPr>
            <p:spPr>
              <a:xfrm>
                <a:off x="8709630" y="-2065658"/>
                <a:ext cx="125276" cy="79384"/>
              </a:xfrm>
              <a:custGeom>
                <a:avLst/>
                <a:gdLst/>
                <a:ahLst/>
                <a:cxnLst/>
                <a:rect l="l" t="t" r="r" b="b"/>
                <a:pathLst>
                  <a:path w="778" h="493" extrusionOk="0">
                    <a:moveTo>
                      <a:pt x="276" y="0"/>
                    </a:moveTo>
                    <a:cubicBezTo>
                      <a:pt x="259" y="0"/>
                      <a:pt x="241" y="2"/>
                      <a:pt x="219" y="7"/>
                    </a:cubicBezTo>
                    <a:cubicBezTo>
                      <a:pt x="119" y="27"/>
                      <a:pt x="0" y="86"/>
                      <a:pt x="80" y="86"/>
                    </a:cubicBezTo>
                    <a:cubicBezTo>
                      <a:pt x="149" y="96"/>
                      <a:pt x="248" y="136"/>
                      <a:pt x="219" y="225"/>
                    </a:cubicBezTo>
                    <a:cubicBezTo>
                      <a:pt x="209" y="270"/>
                      <a:pt x="238" y="272"/>
                      <a:pt x="277" y="272"/>
                    </a:cubicBezTo>
                    <a:cubicBezTo>
                      <a:pt x="282" y="272"/>
                      <a:pt x="287" y="272"/>
                      <a:pt x="292" y="272"/>
                    </a:cubicBezTo>
                    <a:cubicBezTo>
                      <a:pt x="327" y="272"/>
                      <a:pt x="365" y="274"/>
                      <a:pt x="387" y="305"/>
                    </a:cubicBezTo>
                    <a:cubicBezTo>
                      <a:pt x="437" y="364"/>
                      <a:pt x="288" y="493"/>
                      <a:pt x="387" y="493"/>
                    </a:cubicBezTo>
                    <a:cubicBezTo>
                      <a:pt x="437" y="483"/>
                      <a:pt x="486" y="463"/>
                      <a:pt x="526" y="424"/>
                    </a:cubicBezTo>
                    <a:cubicBezTo>
                      <a:pt x="526" y="414"/>
                      <a:pt x="526" y="404"/>
                      <a:pt x="526" y="394"/>
                    </a:cubicBezTo>
                    <a:cubicBezTo>
                      <a:pt x="516" y="374"/>
                      <a:pt x="496" y="374"/>
                      <a:pt x="480" y="374"/>
                    </a:cubicBezTo>
                    <a:cubicBezTo>
                      <a:pt x="464" y="374"/>
                      <a:pt x="452" y="374"/>
                      <a:pt x="457" y="354"/>
                    </a:cubicBezTo>
                    <a:cubicBezTo>
                      <a:pt x="466" y="305"/>
                      <a:pt x="437" y="285"/>
                      <a:pt x="407" y="275"/>
                    </a:cubicBezTo>
                    <a:cubicBezTo>
                      <a:pt x="377" y="275"/>
                      <a:pt x="417" y="245"/>
                      <a:pt x="457" y="235"/>
                    </a:cubicBezTo>
                    <a:cubicBezTo>
                      <a:pt x="470" y="232"/>
                      <a:pt x="480" y="231"/>
                      <a:pt x="488" y="231"/>
                    </a:cubicBezTo>
                    <a:cubicBezTo>
                      <a:pt x="505" y="231"/>
                      <a:pt x="516" y="235"/>
                      <a:pt x="536" y="235"/>
                    </a:cubicBezTo>
                    <a:cubicBezTo>
                      <a:pt x="558" y="241"/>
                      <a:pt x="573" y="249"/>
                      <a:pt x="583" y="249"/>
                    </a:cubicBezTo>
                    <a:cubicBezTo>
                      <a:pt x="591" y="249"/>
                      <a:pt x="595" y="243"/>
                      <a:pt x="595" y="225"/>
                    </a:cubicBezTo>
                    <a:cubicBezTo>
                      <a:pt x="595" y="176"/>
                      <a:pt x="615" y="136"/>
                      <a:pt x="635" y="136"/>
                    </a:cubicBezTo>
                    <a:cubicBezTo>
                      <a:pt x="655" y="146"/>
                      <a:pt x="665" y="176"/>
                      <a:pt x="695" y="176"/>
                    </a:cubicBezTo>
                    <a:cubicBezTo>
                      <a:pt x="724" y="176"/>
                      <a:pt x="754" y="166"/>
                      <a:pt x="764" y="136"/>
                    </a:cubicBezTo>
                    <a:cubicBezTo>
                      <a:pt x="771" y="122"/>
                      <a:pt x="778" y="108"/>
                      <a:pt x="771" y="108"/>
                    </a:cubicBezTo>
                    <a:cubicBezTo>
                      <a:pt x="768" y="108"/>
                      <a:pt x="763" y="110"/>
                      <a:pt x="754" y="116"/>
                    </a:cubicBezTo>
                    <a:cubicBezTo>
                      <a:pt x="741" y="125"/>
                      <a:pt x="725" y="130"/>
                      <a:pt x="713" y="130"/>
                    </a:cubicBezTo>
                    <a:cubicBezTo>
                      <a:pt x="699" y="130"/>
                      <a:pt x="689" y="123"/>
                      <a:pt x="695" y="106"/>
                    </a:cubicBezTo>
                    <a:cubicBezTo>
                      <a:pt x="704" y="86"/>
                      <a:pt x="764" y="47"/>
                      <a:pt x="724" y="37"/>
                    </a:cubicBezTo>
                    <a:cubicBezTo>
                      <a:pt x="712" y="33"/>
                      <a:pt x="695" y="30"/>
                      <a:pt x="678" y="30"/>
                    </a:cubicBezTo>
                    <a:cubicBezTo>
                      <a:pt x="655" y="30"/>
                      <a:pt x="635" y="35"/>
                      <a:pt x="635" y="47"/>
                    </a:cubicBezTo>
                    <a:cubicBezTo>
                      <a:pt x="627" y="63"/>
                      <a:pt x="600" y="92"/>
                      <a:pt x="584" y="92"/>
                    </a:cubicBezTo>
                    <a:cubicBezTo>
                      <a:pt x="580" y="92"/>
                      <a:pt x="577" y="90"/>
                      <a:pt x="576" y="86"/>
                    </a:cubicBezTo>
                    <a:cubicBezTo>
                      <a:pt x="573" y="84"/>
                      <a:pt x="570" y="82"/>
                      <a:pt x="567" y="82"/>
                    </a:cubicBezTo>
                    <a:cubicBezTo>
                      <a:pt x="551" y="82"/>
                      <a:pt x="536" y="129"/>
                      <a:pt x="536" y="146"/>
                    </a:cubicBezTo>
                    <a:cubicBezTo>
                      <a:pt x="536" y="154"/>
                      <a:pt x="536" y="190"/>
                      <a:pt x="524" y="190"/>
                    </a:cubicBezTo>
                    <a:cubicBezTo>
                      <a:pt x="522" y="190"/>
                      <a:pt x="519" y="189"/>
                      <a:pt x="516" y="186"/>
                    </a:cubicBezTo>
                    <a:cubicBezTo>
                      <a:pt x="496" y="166"/>
                      <a:pt x="506" y="106"/>
                      <a:pt x="516" y="96"/>
                    </a:cubicBezTo>
                    <a:cubicBezTo>
                      <a:pt x="526" y="86"/>
                      <a:pt x="546" y="67"/>
                      <a:pt x="536" y="57"/>
                    </a:cubicBezTo>
                    <a:cubicBezTo>
                      <a:pt x="531" y="47"/>
                      <a:pt x="526" y="39"/>
                      <a:pt x="520" y="39"/>
                    </a:cubicBezTo>
                    <a:cubicBezTo>
                      <a:pt x="514" y="39"/>
                      <a:pt x="506" y="47"/>
                      <a:pt x="496" y="67"/>
                    </a:cubicBezTo>
                    <a:cubicBezTo>
                      <a:pt x="479" y="101"/>
                      <a:pt x="462" y="128"/>
                      <a:pt x="451" y="128"/>
                    </a:cubicBezTo>
                    <a:cubicBezTo>
                      <a:pt x="449" y="128"/>
                      <a:pt x="448" y="127"/>
                      <a:pt x="447" y="126"/>
                    </a:cubicBezTo>
                    <a:cubicBezTo>
                      <a:pt x="437" y="126"/>
                      <a:pt x="427" y="96"/>
                      <a:pt x="437" y="76"/>
                    </a:cubicBezTo>
                    <a:cubicBezTo>
                      <a:pt x="447" y="76"/>
                      <a:pt x="457" y="47"/>
                      <a:pt x="476" y="27"/>
                    </a:cubicBezTo>
                    <a:cubicBezTo>
                      <a:pt x="457" y="27"/>
                      <a:pt x="447" y="17"/>
                      <a:pt x="427" y="17"/>
                    </a:cubicBezTo>
                    <a:cubicBezTo>
                      <a:pt x="360" y="17"/>
                      <a:pt x="32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8" name="Google Shape;4538;p30"/>
              <p:cNvSpPr/>
              <p:nvPr/>
            </p:nvSpPr>
            <p:spPr>
              <a:xfrm>
                <a:off x="8819770" y="-2012520"/>
                <a:ext cx="9822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2" extrusionOk="0">
                    <a:moveTo>
                      <a:pt x="25" y="0"/>
                    </a:moveTo>
                    <a:cubicBezTo>
                      <a:pt x="22" y="0"/>
                      <a:pt x="20" y="1"/>
                      <a:pt x="20" y="4"/>
                    </a:cubicBezTo>
                    <a:cubicBezTo>
                      <a:pt x="11" y="14"/>
                      <a:pt x="11" y="24"/>
                      <a:pt x="1" y="34"/>
                    </a:cubicBezTo>
                    <a:cubicBezTo>
                      <a:pt x="1" y="34"/>
                      <a:pt x="11" y="34"/>
                      <a:pt x="11" y="44"/>
                    </a:cubicBezTo>
                    <a:cubicBezTo>
                      <a:pt x="11" y="49"/>
                      <a:pt x="12" y="52"/>
                      <a:pt x="15" y="52"/>
                    </a:cubicBezTo>
                    <a:cubicBezTo>
                      <a:pt x="22" y="52"/>
                      <a:pt x="39" y="36"/>
                      <a:pt x="60" y="14"/>
                    </a:cubicBezTo>
                    <a:cubicBezTo>
                      <a:pt x="46" y="7"/>
                      <a:pt x="32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39" name="Google Shape;4539;p30"/>
              <p:cNvSpPr/>
              <p:nvPr/>
            </p:nvSpPr>
            <p:spPr>
              <a:xfrm>
                <a:off x="8869204" y="-2438266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0" name="Google Shape;4540;p30"/>
              <p:cNvSpPr/>
              <p:nvPr/>
            </p:nvSpPr>
            <p:spPr>
              <a:xfrm>
                <a:off x="8926689" y="-2010588"/>
                <a:ext cx="3381" cy="2093"/>
              </a:xfrm>
              <a:custGeom>
                <a:avLst/>
                <a:gdLst/>
                <a:ahLst/>
                <a:cxnLst/>
                <a:rect l="l" t="t" r="r" b="b"/>
                <a:pathLst>
                  <a:path w="21" h="13" extrusionOk="0">
                    <a:moveTo>
                      <a:pt x="12" y="1"/>
                    </a:moveTo>
                    <a:cubicBezTo>
                      <a:pt x="9" y="1"/>
                      <a:pt x="7" y="6"/>
                      <a:pt x="1" y="12"/>
                    </a:cubicBezTo>
                    <a:lnTo>
                      <a:pt x="21" y="12"/>
                    </a:lnTo>
                    <a:cubicBezTo>
                      <a:pt x="17" y="4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1" name="Google Shape;4541;p30"/>
              <p:cNvSpPr/>
              <p:nvPr/>
            </p:nvSpPr>
            <p:spPr>
              <a:xfrm>
                <a:off x="9020887" y="-1906567"/>
                <a:ext cx="6602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1" y="1"/>
                    </a:moveTo>
                    <a:cubicBezTo>
                      <a:pt x="1" y="21"/>
                      <a:pt x="1" y="40"/>
                      <a:pt x="11" y="60"/>
                    </a:cubicBezTo>
                    <a:cubicBezTo>
                      <a:pt x="31" y="50"/>
                      <a:pt x="41" y="40"/>
                      <a:pt x="21" y="21"/>
                    </a:cubicBezTo>
                    <a:cubicBezTo>
                      <a:pt x="11" y="11"/>
                      <a:pt x="11" y="1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2" name="Google Shape;4542;p30"/>
              <p:cNvSpPr/>
              <p:nvPr/>
            </p:nvSpPr>
            <p:spPr>
              <a:xfrm>
                <a:off x="9000276" y="-1922508"/>
                <a:ext cx="12882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80" h="100" extrusionOk="0">
                    <a:moveTo>
                      <a:pt x="40" y="1"/>
                    </a:moveTo>
                    <a:cubicBezTo>
                      <a:pt x="40" y="10"/>
                      <a:pt x="30" y="20"/>
                      <a:pt x="20" y="20"/>
                    </a:cubicBezTo>
                    <a:cubicBezTo>
                      <a:pt x="0" y="40"/>
                      <a:pt x="30" y="90"/>
                      <a:pt x="50" y="100"/>
                    </a:cubicBezTo>
                    <a:cubicBezTo>
                      <a:pt x="60" y="100"/>
                      <a:pt x="69" y="80"/>
                      <a:pt x="79" y="60"/>
                    </a:cubicBezTo>
                    <a:cubicBezTo>
                      <a:pt x="60" y="3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3" name="Google Shape;4543;p30"/>
              <p:cNvSpPr/>
              <p:nvPr/>
            </p:nvSpPr>
            <p:spPr>
              <a:xfrm>
                <a:off x="9210895" y="-2130067"/>
                <a:ext cx="628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34" extrusionOk="0">
                    <a:moveTo>
                      <a:pt x="31" y="1"/>
                    </a:moveTo>
                    <a:cubicBezTo>
                      <a:pt x="21" y="10"/>
                      <a:pt x="21" y="10"/>
                      <a:pt x="11" y="20"/>
                    </a:cubicBezTo>
                    <a:cubicBezTo>
                      <a:pt x="11" y="20"/>
                      <a:pt x="11" y="20"/>
                      <a:pt x="1" y="30"/>
                    </a:cubicBezTo>
                    <a:cubicBezTo>
                      <a:pt x="8" y="33"/>
                      <a:pt x="14" y="34"/>
                      <a:pt x="19" y="34"/>
                    </a:cubicBezTo>
                    <a:cubicBezTo>
                      <a:pt x="34" y="34"/>
                      <a:pt x="38" y="23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4" name="Google Shape;4544;p30"/>
              <p:cNvSpPr/>
              <p:nvPr/>
            </p:nvSpPr>
            <p:spPr>
              <a:xfrm>
                <a:off x="9100594" y="-2153738"/>
                <a:ext cx="75198" cy="51044"/>
              </a:xfrm>
              <a:custGeom>
                <a:avLst/>
                <a:gdLst/>
                <a:ahLst/>
                <a:cxnLst/>
                <a:rect l="l" t="t" r="r" b="b"/>
                <a:pathLst>
                  <a:path w="467" h="317" extrusionOk="0">
                    <a:moveTo>
                      <a:pt x="335" y="0"/>
                    </a:moveTo>
                    <a:cubicBezTo>
                      <a:pt x="310" y="0"/>
                      <a:pt x="278" y="6"/>
                      <a:pt x="240" y="19"/>
                    </a:cubicBezTo>
                    <a:cubicBezTo>
                      <a:pt x="150" y="48"/>
                      <a:pt x="81" y="58"/>
                      <a:pt x="22" y="68"/>
                    </a:cubicBezTo>
                    <a:cubicBezTo>
                      <a:pt x="0" y="110"/>
                      <a:pt x="39" y="123"/>
                      <a:pt x="74" y="123"/>
                    </a:cubicBezTo>
                    <a:cubicBezTo>
                      <a:pt x="89" y="123"/>
                      <a:pt x="102" y="121"/>
                      <a:pt x="111" y="118"/>
                    </a:cubicBezTo>
                    <a:cubicBezTo>
                      <a:pt x="118" y="114"/>
                      <a:pt x="126" y="112"/>
                      <a:pt x="133" y="112"/>
                    </a:cubicBezTo>
                    <a:cubicBezTo>
                      <a:pt x="165" y="112"/>
                      <a:pt x="189" y="143"/>
                      <a:pt x="141" y="167"/>
                    </a:cubicBezTo>
                    <a:cubicBezTo>
                      <a:pt x="81" y="207"/>
                      <a:pt x="131" y="316"/>
                      <a:pt x="180" y="316"/>
                    </a:cubicBezTo>
                    <a:cubicBezTo>
                      <a:pt x="221" y="316"/>
                      <a:pt x="253" y="273"/>
                      <a:pt x="295" y="273"/>
                    </a:cubicBezTo>
                    <a:cubicBezTo>
                      <a:pt x="314" y="273"/>
                      <a:pt x="334" y="282"/>
                      <a:pt x="359" y="306"/>
                    </a:cubicBezTo>
                    <a:cubicBezTo>
                      <a:pt x="428" y="257"/>
                      <a:pt x="448" y="217"/>
                      <a:pt x="448" y="197"/>
                    </a:cubicBezTo>
                    <a:cubicBezTo>
                      <a:pt x="440" y="147"/>
                      <a:pt x="466" y="0"/>
                      <a:pt x="3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5" name="Google Shape;4545;p30"/>
              <p:cNvSpPr/>
              <p:nvPr/>
            </p:nvSpPr>
            <p:spPr>
              <a:xfrm>
                <a:off x="9239718" y="-2032648"/>
                <a:ext cx="16102" cy="595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7" extrusionOk="0">
                    <a:moveTo>
                      <a:pt x="90" y="0"/>
                    </a:moveTo>
                    <a:cubicBezTo>
                      <a:pt x="90" y="0"/>
                      <a:pt x="70" y="10"/>
                      <a:pt x="50" y="10"/>
                    </a:cubicBezTo>
                    <a:cubicBezTo>
                      <a:pt x="40" y="20"/>
                      <a:pt x="20" y="20"/>
                      <a:pt x="0" y="20"/>
                    </a:cubicBezTo>
                    <a:cubicBezTo>
                      <a:pt x="18" y="32"/>
                      <a:pt x="35" y="37"/>
                      <a:pt x="55" y="37"/>
                    </a:cubicBezTo>
                    <a:cubicBezTo>
                      <a:pt x="68" y="37"/>
                      <a:pt x="83" y="34"/>
                      <a:pt x="99" y="30"/>
                    </a:cubicBezTo>
                    <a:cubicBezTo>
                      <a:pt x="90" y="1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6" name="Google Shape;4546;p30"/>
              <p:cNvSpPr/>
              <p:nvPr/>
            </p:nvSpPr>
            <p:spPr>
              <a:xfrm>
                <a:off x="9126358" y="-1983858"/>
                <a:ext cx="966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5" extrusionOk="0">
                    <a:moveTo>
                      <a:pt x="20" y="1"/>
                    </a:moveTo>
                    <a:cubicBezTo>
                      <a:pt x="11" y="1"/>
                      <a:pt x="5" y="6"/>
                      <a:pt x="0" y="15"/>
                    </a:cubicBezTo>
                    <a:cubicBezTo>
                      <a:pt x="0" y="15"/>
                      <a:pt x="0" y="25"/>
                      <a:pt x="10" y="34"/>
                    </a:cubicBezTo>
                    <a:lnTo>
                      <a:pt x="60" y="34"/>
                    </a:lnTo>
                    <a:cubicBezTo>
                      <a:pt x="60" y="34"/>
                      <a:pt x="60" y="25"/>
                      <a:pt x="60" y="25"/>
                    </a:cubicBezTo>
                    <a:cubicBezTo>
                      <a:pt x="43" y="8"/>
                      <a:pt x="30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7" name="Google Shape;4547;p30"/>
              <p:cNvSpPr/>
              <p:nvPr/>
            </p:nvSpPr>
            <p:spPr>
              <a:xfrm>
                <a:off x="9008167" y="-1870337"/>
                <a:ext cx="16907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4" extrusionOk="0">
                    <a:moveTo>
                      <a:pt x="65" y="1"/>
                    </a:moveTo>
                    <a:cubicBezTo>
                      <a:pt x="61" y="1"/>
                      <a:pt x="56" y="2"/>
                      <a:pt x="50" y="4"/>
                    </a:cubicBezTo>
                    <a:cubicBezTo>
                      <a:pt x="30" y="14"/>
                      <a:pt x="11" y="33"/>
                      <a:pt x="1" y="43"/>
                    </a:cubicBezTo>
                    <a:cubicBezTo>
                      <a:pt x="11" y="53"/>
                      <a:pt x="11" y="73"/>
                      <a:pt x="11" y="93"/>
                    </a:cubicBezTo>
                    <a:cubicBezTo>
                      <a:pt x="3" y="128"/>
                      <a:pt x="22" y="133"/>
                      <a:pt x="43" y="133"/>
                    </a:cubicBezTo>
                    <a:cubicBezTo>
                      <a:pt x="52" y="133"/>
                      <a:pt x="62" y="133"/>
                      <a:pt x="70" y="133"/>
                    </a:cubicBezTo>
                    <a:cubicBezTo>
                      <a:pt x="79" y="79"/>
                      <a:pt x="10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8" name="Google Shape;4548;p30"/>
              <p:cNvSpPr/>
              <p:nvPr/>
            </p:nvSpPr>
            <p:spPr>
              <a:xfrm>
                <a:off x="9218946" y="-2140051"/>
                <a:ext cx="12882" cy="8534"/>
              </a:xfrm>
              <a:custGeom>
                <a:avLst/>
                <a:gdLst/>
                <a:ahLst/>
                <a:cxnLst/>
                <a:rect l="l" t="t" r="r" b="b"/>
                <a:pathLst>
                  <a:path w="80" h="53" extrusionOk="0">
                    <a:moveTo>
                      <a:pt x="68" y="0"/>
                    </a:moveTo>
                    <a:cubicBezTo>
                      <a:pt x="49" y="0"/>
                      <a:pt x="25" y="18"/>
                      <a:pt x="0" y="43"/>
                    </a:cubicBezTo>
                    <a:cubicBezTo>
                      <a:pt x="0" y="43"/>
                      <a:pt x="0" y="53"/>
                      <a:pt x="0" y="53"/>
                    </a:cubicBezTo>
                    <a:lnTo>
                      <a:pt x="50" y="53"/>
                    </a:lnTo>
                    <a:cubicBezTo>
                      <a:pt x="70" y="43"/>
                      <a:pt x="80" y="33"/>
                      <a:pt x="80" y="3"/>
                    </a:cubicBezTo>
                    <a:cubicBezTo>
                      <a:pt x="76" y="1"/>
                      <a:pt x="72" y="0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49" name="Google Shape;4549;p30"/>
              <p:cNvSpPr/>
              <p:nvPr/>
            </p:nvSpPr>
            <p:spPr>
              <a:xfrm>
                <a:off x="9073703" y="-2230707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lnTo>
                      <a:pt x="0" y="21"/>
                    </a:lnTo>
                    <a:cubicBezTo>
                      <a:pt x="0" y="11"/>
                      <a:pt x="0" y="1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0" name="Google Shape;4550;p30"/>
              <p:cNvSpPr/>
              <p:nvPr/>
            </p:nvSpPr>
            <p:spPr>
              <a:xfrm>
                <a:off x="9225387" y="-2046174"/>
                <a:ext cx="13687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85" h="75" extrusionOk="0">
                    <a:moveTo>
                      <a:pt x="72" y="1"/>
                    </a:moveTo>
                    <a:cubicBezTo>
                      <a:pt x="70" y="1"/>
                      <a:pt x="66" y="2"/>
                      <a:pt x="60" y="5"/>
                    </a:cubicBezTo>
                    <a:cubicBezTo>
                      <a:pt x="30" y="15"/>
                      <a:pt x="10" y="25"/>
                      <a:pt x="0" y="35"/>
                    </a:cubicBezTo>
                    <a:cubicBezTo>
                      <a:pt x="10" y="45"/>
                      <a:pt x="30" y="65"/>
                      <a:pt x="40" y="74"/>
                    </a:cubicBezTo>
                    <a:cubicBezTo>
                      <a:pt x="48" y="41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1" name="Google Shape;4551;p30"/>
              <p:cNvSpPr/>
              <p:nvPr/>
            </p:nvSpPr>
            <p:spPr>
              <a:xfrm>
                <a:off x="9121527" y="-1863413"/>
                <a:ext cx="9822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60" y="0"/>
                    </a:moveTo>
                    <a:lnTo>
                      <a:pt x="60" y="0"/>
                    </a:lnTo>
                    <a:cubicBezTo>
                      <a:pt x="20" y="10"/>
                      <a:pt x="1" y="80"/>
                      <a:pt x="1" y="109"/>
                    </a:cubicBezTo>
                    <a:cubicBezTo>
                      <a:pt x="1" y="119"/>
                      <a:pt x="11" y="129"/>
                      <a:pt x="20" y="139"/>
                    </a:cubicBezTo>
                    <a:cubicBezTo>
                      <a:pt x="30" y="90"/>
                      <a:pt x="50" y="4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2" name="Google Shape;4552;p30"/>
              <p:cNvSpPr/>
              <p:nvPr/>
            </p:nvSpPr>
            <p:spPr>
              <a:xfrm>
                <a:off x="9103975" y="-2122016"/>
                <a:ext cx="146853" cy="150234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33" extrusionOk="0">
                    <a:moveTo>
                      <a:pt x="754" y="0"/>
                    </a:moveTo>
                    <a:cubicBezTo>
                      <a:pt x="734" y="0"/>
                      <a:pt x="714" y="10"/>
                      <a:pt x="705" y="30"/>
                    </a:cubicBezTo>
                    <a:cubicBezTo>
                      <a:pt x="685" y="50"/>
                      <a:pt x="665" y="70"/>
                      <a:pt x="655" y="70"/>
                    </a:cubicBezTo>
                    <a:cubicBezTo>
                      <a:pt x="645" y="70"/>
                      <a:pt x="635" y="40"/>
                      <a:pt x="645" y="10"/>
                    </a:cubicBezTo>
                    <a:lnTo>
                      <a:pt x="645" y="10"/>
                    </a:lnTo>
                    <a:cubicBezTo>
                      <a:pt x="506" y="169"/>
                      <a:pt x="437" y="188"/>
                      <a:pt x="258" y="317"/>
                    </a:cubicBezTo>
                    <a:cubicBezTo>
                      <a:pt x="199" y="357"/>
                      <a:pt x="129" y="387"/>
                      <a:pt x="60" y="397"/>
                    </a:cubicBezTo>
                    <a:cubicBezTo>
                      <a:pt x="60" y="407"/>
                      <a:pt x="60" y="407"/>
                      <a:pt x="70" y="407"/>
                    </a:cubicBezTo>
                    <a:cubicBezTo>
                      <a:pt x="80" y="426"/>
                      <a:pt x="129" y="436"/>
                      <a:pt x="169" y="436"/>
                    </a:cubicBezTo>
                    <a:cubicBezTo>
                      <a:pt x="189" y="417"/>
                      <a:pt x="229" y="397"/>
                      <a:pt x="308" y="367"/>
                    </a:cubicBezTo>
                    <a:cubicBezTo>
                      <a:pt x="331" y="356"/>
                      <a:pt x="345" y="352"/>
                      <a:pt x="352" y="352"/>
                    </a:cubicBezTo>
                    <a:cubicBezTo>
                      <a:pt x="384" y="352"/>
                      <a:pt x="275" y="447"/>
                      <a:pt x="258" y="496"/>
                    </a:cubicBezTo>
                    <a:cubicBezTo>
                      <a:pt x="258" y="506"/>
                      <a:pt x="258" y="516"/>
                      <a:pt x="258" y="516"/>
                    </a:cubicBezTo>
                    <a:cubicBezTo>
                      <a:pt x="268" y="526"/>
                      <a:pt x="268" y="536"/>
                      <a:pt x="268" y="545"/>
                    </a:cubicBezTo>
                    <a:cubicBezTo>
                      <a:pt x="278" y="545"/>
                      <a:pt x="298" y="536"/>
                      <a:pt x="318" y="506"/>
                    </a:cubicBezTo>
                    <a:cubicBezTo>
                      <a:pt x="328" y="496"/>
                      <a:pt x="337" y="491"/>
                      <a:pt x="347" y="491"/>
                    </a:cubicBezTo>
                    <a:cubicBezTo>
                      <a:pt x="383" y="491"/>
                      <a:pt x="411" y="559"/>
                      <a:pt x="427" y="615"/>
                    </a:cubicBezTo>
                    <a:cubicBezTo>
                      <a:pt x="457" y="694"/>
                      <a:pt x="377" y="635"/>
                      <a:pt x="357" y="704"/>
                    </a:cubicBezTo>
                    <a:cubicBezTo>
                      <a:pt x="347" y="733"/>
                      <a:pt x="328" y="744"/>
                      <a:pt x="306" y="744"/>
                    </a:cubicBezTo>
                    <a:cubicBezTo>
                      <a:pt x="269" y="744"/>
                      <a:pt x="224" y="713"/>
                      <a:pt x="199" y="694"/>
                    </a:cubicBezTo>
                    <a:cubicBezTo>
                      <a:pt x="186" y="681"/>
                      <a:pt x="174" y="676"/>
                      <a:pt x="161" y="676"/>
                    </a:cubicBezTo>
                    <a:cubicBezTo>
                      <a:pt x="133" y="676"/>
                      <a:pt x="97" y="700"/>
                      <a:pt x="30" y="734"/>
                    </a:cubicBezTo>
                    <a:cubicBezTo>
                      <a:pt x="10" y="754"/>
                      <a:pt x="1" y="764"/>
                      <a:pt x="1" y="774"/>
                    </a:cubicBezTo>
                    <a:cubicBezTo>
                      <a:pt x="8" y="781"/>
                      <a:pt x="13" y="784"/>
                      <a:pt x="19" y="784"/>
                    </a:cubicBezTo>
                    <a:cubicBezTo>
                      <a:pt x="29" y="784"/>
                      <a:pt x="37" y="773"/>
                      <a:pt x="50" y="754"/>
                    </a:cubicBezTo>
                    <a:cubicBezTo>
                      <a:pt x="53" y="744"/>
                      <a:pt x="56" y="741"/>
                      <a:pt x="60" y="741"/>
                    </a:cubicBezTo>
                    <a:cubicBezTo>
                      <a:pt x="68" y="741"/>
                      <a:pt x="79" y="757"/>
                      <a:pt x="100" y="764"/>
                    </a:cubicBezTo>
                    <a:cubicBezTo>
                      <a:pt x="129" y="764"/>
                      <a:pt x="100" y="793"/>
                      <a:pt x="100" y="803"/>
                    </a:cubicBezTo>
                    <a:cubicBezTo>
                      <a:pt x="104" y="812"/>
                      <a:pt x="108" y="815"/>
                      <a:pt x="115" y="815"/>
                    </a:cubicBezTo>
                    <a:cubicBezTo>
                      <a:pt x="123" y="815"/>
                      <a:pt x="136" y="809"/>
                      <a:pt x="159" y="803"/>
                    </a:cubicBezTo>
                    <a:cubicBezTo>
                      <a:pt x="189" y="803"/>
                      <a:pt x="209" y="813"/>
                      <a:pt x="209" y="823"/>
                    </a:cubicBezTo>
                    <a:cubicBezTo>
                      <a:pt x="219" y="833"/>
                      <a:pt x="258" y="883"/>
                      <a:pt x="278" y="892"/>
                    </a:cubicBezTo>
                    <a:cubicBezTo>
                      <a:pt x="288" y="902"/>
                      <a:pt x="288" y="912"/>
                      <a:pt x="278" y="922"/>
                    </a:cubicBezTo>
                    <a:lnTo>
                      <a:pt x="288" y="922"/>
                    </a:lnTo>
                    <a:cubicBezTo>
                      <a:pt x="298" y="922"/>
                      <a:pt x="298" y="932"/>
                      <a:pt x="298" y="932"/>
                    </a:cubicBezTo>
                    <a:cubicBezTo>
                      <a:pt x="417" y="724"/>
                      <a:pt x="397" y="694"/>
                      <a:pt x="457" y="615"/>
                    </a:cubicBezTo>
                    <a:cubicBezTo>
                      <a:pt x="506" y="555"/>
                      <a:pt x="516" y="407"/>
                      <a:pt x="586" y="387"/>
                    </a:cubicBezTo>
                    <a:cubicBezTo>
                      <a:pt x="566" y="377"/>
                      <a:pt x="566" y="367"/>
                      <a:pt x="546" y="357"/>
                    </a:cubicBezTo>
                    <a:cubicBezTo>
                      <a:pt x="537" y="339"/>
                      <a:pt x="561" y="296"/>
                      <a:pt x="573" y="296"/>
                    </a:cubicBezTo>
                    <a:cubicBezTo>
                      <a:pt x="574" y="296"/>
                      <a:pt x="575" y="297"/>
                      <a:pt x="576" y="298"/>
                    </a:cubicBezTo>
                    <a:cubicBezTo>
                      <a:pt x="595" y="307"/>
                      <a:pt x="586" y="347"/>
                      <a:pt x="625" y="377"/>
                    </a:cubicBezTo>
                    <a:cubicBezTo>
                      <a:pt x="635" y="397"/>
                      <a:pt x="635" y="397"/>
                      <a:pt x="645" y="407"/>
                    </a:cubicBezTo>
                    <a:cubicBezTo>
                      <a:pt x="655" y="417"/>
                      <a:pt x="665" y="417"/>
                      <a:pt x="675" y="426"/>
                    </a:cubicBezTo>
                    <a:cubicBezTo>
                      <a:pt x="685" y="436"/>
                      <a:pt x="695" y="446"/>
                      <a:pt x="705" y="456"/>
                    </a:cubicBezTo>
                    <a:cubicBezTo>
                      <a:pt x="714" y="456"/>
                      <a:pt x="685" y="387"/>
                      <a:pt x="665" y="347"/>
                    </a:cubicBezTo>
                    <a:cubicBezTo>
                      <a:pt x="625" y="278"/>
                      <a:pt x="595" y="317"/>
                      <a:pt x="605" y="268"/>
                    </a:cubicBezTo>
                    <a:cubicBezTo>
                      <a:pt x="605" y="248"/>
                      <a:pt x="615" y="228"/>
                      <a:pt x="625" y="208"/>
                    </a:cubicBezTo>
                    <a:cubicBezTo>
                      <a:pt x="635" y="198"/>
                      <a:pt x="643" y="193"/>
                      <a:pt x="649" y="193"/>
                    </a:cubicBezTo>
                    <a:cubicBezTo>
                      <a:pt x="655" y="193"/>
                      <a:pt x="660" y="198"/>
                      <a:pt x="665" y="208"/>
                    </a:cubicBezTo>
                    <a:cubicBezTo>
                      <a:pt x="675" y="208"/>
                      <a:pt x="675" y="208"/>
                      <a:pt x="675" y="218"/>
                    </a:cubicBezTo>
                    <a:cubicBezTo>
                      <a:pt x="695" y="278"/>
                      <a:pt x="675" y="337"/>
                      <a:pt x="724" y="377"/>
                    </a:cubicBezTo>
                    <a:cubicBezTo>
                      <a:pt x="739" y="392"/>
                      <a:pt x="749" y="399"/>
                      <a:pt x="754" y="399"/>
                    </a:cubicBezTo>
                    <a:cubicBezTo>
                      <a:pt x="765" y="399"/>
                      <a:pt x="752" y="363"/>
                      <a:pt x="724" y="307"/>
                    </a:cubicBezTo>
                    <a:cubicBezTo>
                      <a:pt x="705" y="268"/>
                      <a:pt x="695" y="218"/>
                      <a:pt x="695" y="198"/>
                    </a:cubicBezTo>
                    <a:cubicBezTo>
                      <a:pt x="687" y="176"/>
                      <a:pt x="691" y="165"/>
                      <a:pt x="702" y="165"/>
                    </a:cubicBezTo>
                    <a:cubicBezTo>
                      <a:pt x="705" y="165"/>
                      <a:pt x="709" y="166"/>
                      <a:pt x="714" y="169"/>
                    </a:cubicBezTo>
                    <a:cubicBezTo>
                      <a:pt x="714" y="174"/>
                      <a:pt x="714" y="174"/>
                      <a:pt x="716" y="174"/>
                    </a:cubicBezTo>
                    <a:cubicBezTo>
                      <a:pt x="717" y="174"/>
                      <a:pt x="719" y="174"/>
                      <a:pt x="724" y="179"/>
                    </a:cubicBezTo>
                    <a:cubicBezTo>
                      <a:pt x="741" y="188"/>
                      <a:pt x="746" y="191"/>
                      <a:pt x="747" y="191"/>
                    </a:cubicBezTo>
                    <a:lnTo>
                      <a:pt x="747" y="191"/>
                    </a:lnTo>
                    <a:cubicBezTo>
                      <a:pt x="747" y="191"/>
                      <a:pt x="747" y="191"/>
                      <a:pt x="747" y="191"/>
                    </a:cubicBezTo>
                    <a:cubicBezTo>
                      <a:pt x="744" y="191"/>
                      <a:pt x="739" y="193"/>
                      <a:pt x="754" y="218"/>
                    </a:cubicBezTo>
                    <a:cubicBezTo>
                      <a:pt x="770" y="245"/>
                      <a:pt x="818" y="272"/>
                      <a:pt x="856" y="272"/>
                    </a:cubicBezTo>
                    <a:cubicBezTo>
                      <a:pt x="888" y="272"/>
                      <a:pt x="912" y="253"/>
                      <a:pt x="903" y="198"/>
                    </a:cubicBezTo>
                    <a:lnTo>
                      <a:pt x="903" y="198"/>
                    </a:lnTo>
                    <a:cubicBezTo>
                      <a:pt x="892" y="201"/>
                      <a:pt x="882" y="202"/>
                      <a:pt x="873" y="202"/>
                    </a:cubicBezTo>
                    <a:cubicBezTo>
                      <a:pt x="842" y="202"/>
                      <a:pt x="826" y="187"/>
                      <a:pt x="833" y="149"/>
                    </a:cubicBezTo>
                    <a:cubicBezTo>
                      <a:pt x="824" y="149"/>
                      <a:pt x="814" y="139"/>
                      <a:pt x="814" y="129"/>
                    </a:cubicBezTo>
                    <a:cubicBezTo>
                      <a:pt x="804" y="99"/>
                      <a:pt x="804" y="89"/>
                      <a:pt x="794" y="70"/>
                    </a:cubicBezTo>
                    <a:cubicBezTo>
                      <a:pt x="794" y="50"/>
                      <a:pt x="784" y="40"/>
                      <a:pt x="774" y="30"/>
                    </a:cubicBezTo>
                    <a:cubicBezTo>
                      <a:pt x="774" y="20"/>
                      <a:pt x="764" y="0"/>
                      <a:pt x="7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3" name="Google Shape;4553;p30"/>
              <p:cNvSpPr/>
              <p:nvPr/>
            </p:nvSpPr>
            <p:spPr>
              <a:xfrm>
                <a:off x="9182233" y="-1968883"/>
                <a:ext cx="33654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70" extrusionOk="0">
                    <a:moveTo>
                      <a:pt x="159" y="1"/>
                    </a:moveTo>
                    <a:cubicBezTo>
                      <a:pt x="149" y="11"/>
                      <a:pt x="129" y="21"/>
                      <a:pt x="109" y="31"/>
                    </a:cubicBezTo>
                    <a:cubicBezTo>
                      <a:pt x="109" y="41"/>
                      <a:pt x="100" y="41"/>
                      <a:pt x="90" y="51"/>
                    </a:cubicBezTo>
                    <a:lnTo>
                      <a:pt x="80" y="51"/>
                    </a:lnTo>
                    <a:cubicBezTo>
                      <a:pt x="60" y="70"/>
                      <a:pt x="30" y="90"/>
                      <a:pt x="0" y="110"/>
                    </a:cubicBezTo>
                    <a:cubicBezTo>
                      <a:pt x="20" y="120"/>
                      <a:pt x="40" y="150"/>
                      <a:pt x="60" y="170"/>
                    </a:cubicBezTo>
                    <a:cubicBezTo>
                      <a:pt x="119" y="120"/>
                      <a:pt x="169" y="70"/>
                      <a:pt x="209" y="41"/>
                    </a:cubicBezTo>
                    <a:cubicBezTo>
                      <a:pt x="209" y="31"/>
                      <a:pt x="199" y="11"/>
                      <a:pt x="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4" name="Google Shape;4554;p30"/>
              <p:cNvSpPr/>
              <p:nvPr/>
            </p:nvSpPr>
            <p:spPr>
              <a:xfrm>
                <a:off x="9127968" y="-2039089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5" name="Google Shape;4555;p30"/>
              <p:cNvSpPr/>
              <p:nvPr/>
            </p:nvSpPr>
            <p:spPr>
              <a:xfrm>
                <a:off x="9110416" y="-2039089"/>
                <a:ext cx="12882" cy="8856"/>
              </a:xfrm>
              <a:custGeom>
                <a:avLst/>
                <a:gdLst/>
                <a:ahLst/>
                <a:cxnLst/>
                <a:rect l="l" t="t" r="r" b="b"/>
                <a:pathLst>
                  <a:path w="80" h="55" extrusionOk="0">
                    <a:moveTo>
                      <a:pt x="30" y="1"/>
                    </a:moveTo>
                    <a:cubicBezTo>
                      <a:pt x="0" y="11"/>
                      <a:pt x="20" y="21"/>
                      <a:pt x="40" y="50"/>
                    </a:cubicBezTo>
                    <a:cubicBezTo>
                      <a:pt x="43" y="53"/>
                      <a:pt x="47" y="54"/>
                      <a:pt x="51" y="54"/>
                    </a:cubicBezTo>
                    <a:cubicBezTo>
                      <a:pt x="61" y="54"/>
                      <a:pt x="73" y="47"/>
                      <a:pt x="80" y="40"/>
                    </a:cubicBezTo>
                    <a:cubicBezTo>
                      <a:pt x="70" y="11"/>
                      <a:pt x="5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6" name="Google Shape;4556;p30"/>
              <p:cNvSpPr/>
              <p:nvPr/>
            </p:nvSpPr>
            <p:spPr>
              <a:xfrm>
                <a:off x="9056151" y="-2513303"/>
                <a:ext cx="185981" cy="333961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2074" extrusionOk="0">
                    <a:moveTo>
                      <a:pt x="497" y="1"/>
                    </a:moveTo>
                    <a:cubicBezTo>
                      <a:pt x="496" y="1"/>
                      <a:pt x="496" y="15"/>
                      <a:pt x="496" y="50"/>
                    </a:cubicBezTo>
                    <a:lnTo>
                      <a:pt x="496" y="159"/>
                    </a:lnTo>
                    <a:cubicBezTo>
                      <a:pt x="496" y="120"/>
                      <a:pt x="494" y="105"/>
                      <a:pt x="491" y="105"/>
                    </a:cubicBezTo>
                    <a:cubicBezTo>
                      <a:pt x="482" y="105"/>
                      <a:pt x="461" y="246"/>
                      <a:pt x="446" y="269"/>
                    </a:cubicBezTo>
                    <a:cubicBezTo>
                      <a:pt x="426" y="308"/>
                      <a:pt x="446" y="308"/>
                      <a:pt x="436" y="368"/>
                    </a:cubicBezTo>
                    <a:cubicBezTo>
                      <a:pt x="436" y="389"/>
                      <a:pt x="433" y="396"/>
                      <a:pt x="425" y="396"/>
                    </a:cubicBezTo>
                    <a:cubicBezTo>
                      <a:pt x="414" y="396"/>
                      <a:pt x="395" y="383"/>
                      <a:pt x="367" y="378"/>
                    </a:cubicBezTo>
                    <a:cubicBezTo>
                      <a:pt x="363" y="377"/>
                      <a:pt x="359" y="376"/>
                      <a:pt x="356" y="376"/>
                    </a:cubicBezTo>
                    <a:cubicBezTo>
                      <a:pt x="334" y="376"/>
                      <a:pt x="359" y="407"/>
                      <a:pt x="377" y="407"/>
                    </a:cubicBezTo>
                    <a:cubicBezTo>
                      <a:pt x="407" y="407"/>
                      <a:pt x="436" y="447"/>
                      <a:pt x="426" y="457"/>
                    </a:cubicBezTo>
                    <a:cubicBezTo>
                      <a:pt x="426" y="467"/>
                      <a:pt x="357" y="487"/>
                      <a:pt x="377" y="546"/>
                    </a:cubicBezTo>
                    <a:cubicBezTo>
                      <a:pt x="392" y="576"/>
                      <a:pt x="367" y="589"/>
                      <a:pt x="341" y="589"/>
                    </a:cubicBezTo>
                    <a:cubicBezTo>
                      <a:pt x="333" y="589"/>
                      <a:pt x="324" y="588"/>
                      <a:pt x="317" y="586"/>
                    </a:cubicBezTo>
                    <a:cubicBezTo>
                      <a:pt x="314" y="584"/>
                      <a:pt x="310" y="583"/>
                      <a:pt x="306" y="583"/>
                    </a:cubicBezTo>
                    <a:cubicBezTo>
                      <a:pt x="289" y="583"/>
                      <a:pt x="275" y="601"/>
                      <a:pt x="307" y="626"/>
                    </a:cubicBezTo>
                    <a:cubicBezTo>
                      <a:pt x="337" y="645"/>
                      <a:pt x="307" y="735"/>
                      <a:pt x="278" y="735"/>
                    </a:cubicBezTo>
                    <a:cubicBezTo>
                      <a:pt x="253" y="735"/>
                      <a:pt x="235" y="700"/>
                      <a:pt x="207" y="700"/>
                    </a:cubicBezTo>
                    <a:cubicBezTo>
                      <a:pt x="201" y="700"/>
                      <a:pt x="195" y="702"/>
                      <a:pt x="188" y="705"/>
                    </a:cubicBezTo>
                    <a:cubicBezTo>
                      <a:pt x="188" y="705"/>
                      <a:pt x="179" y="715"/>
                      <a:pt x="179" y="715"/>
                    </a:cubicBezTo>
                    <a:cubicBezTo>
                      <a:pt x="179" y="715"/>
                      <a:pt x="169" y="715"/>
                      <a:pt x="169" y="725"/>
                    </a:cubicBezTo>
                    <a:cubicBezTo>
                      <a:pt x="129" y="764"/>
                      <a:pt x="169" y="754"/>
                      <a:pt x="198" y="764"/>
                    </a:cubicBezTo>
                    <a:cubicBezTo>
                      <a:pt x="208" y="764"/>
                      <a:pt x="218" y="764"/>
                      <a:pt x="228" y="774"/>
                    </a:cubicBezTo>
                    <a:cubicBezTo>
                      <a:pt x="258" y="824"/>
                      <a:pt x="238" y="834"/>
                      <a:pt x="298" y="834"/>
                    </a:cubicBezTo>
                    <a:cubicBezTo>
                      <a:pt x="357" y="834"/>
                      <a:pt x="347" y="903"/>
                      <a:pt x="357" y="1002"/>
                    </a:cubicBezTo>
                    <a:cubicBezTo>
                      <a:pt x="361" y="1049"/>
                      <a:pt x="348" y="1064"/>
                      <a:pt x="331" y="1064"/>
                    </a:cubicBezTo>
                    <a:cubicBezTo>
                      <a:pt x="309" y="1064"/>
                      <a:pt x="282" y="1035"/>
                      <a:pt x="288" y="1012"/>
                    </a:cubicBezTo>
                    <a:cubicBezTo>
                      <a:pt x="298" y="973"/>
                      <a:pt x="268" y="953"/>
                      <a:pt x="188" y="913"/>
                    </a:cubicBezTo>
                    <a:cubicBezTo>
                      <a:pt x="173" y="906"/>
                      <a:pt x="163" y="903"/>
                      <a:pt x="158" y="903"/>
                    </a:cubicBezTo>
                    <a:cubicBezTo>
                      <a:pt x="131" y="903"/>
                      <a:pt x="202" y="971"/>
                      <a:pt x="218" y="1012"/>
                    </a:cubicBezTo>
                    <a:cubicBezTo>
                      <a:pt x="223" y="1037"/>
                      <a:pt x="221" y="1047"/>
                      <a:pt x="213" y="1047"/>
                    </a:cubicBezTo>
                    <a:cubicBezTo>
                      <a:pt x="206" y="1047"/>
                      <a:pt x="193" y="1037"/>
                      <a:pt x="179" y="1022"/>
                    </a:cubicBezTo>
                    <a:cubicBezTo>
                      <a:pt x="172" y="1013"/>
                      <a:pt x="165" y="1009"/>
                      <a:pt x="159" y="1009"/>
                    </a:cubicBezTo>
                    <a:cubicBezTo>
                      <a:pt x="136" y="1009"/>
                      <a:pt x="117" y="1055"/>
                      <a:pt x="109" y="1101"/>
                    </a:cubicBezTo>
                    <a:cubicBezTo>
                      <a:pt x="89" y="1161"/>
                      <a:pt x="139" y="1111"/>
                      <a:pt x="159" y="1171"/>
                    </a:cubicBezTo>
                    <a:cubicBezTo>
                      <a:pt x="162" y="1188"/>
                      <a:pt x="171" y="1194"/>
                      <a:pt x="183" y="1194"/>
                    </a:cubicBezTo>
                    <a:cubicBezTo>
                      <a:pt x="206" y="1194"/>
                      <a:pt x="238" y="1171"/>
                      <a:pt x="258" y="1151"/>
                    </a:cubicBezTo>
                    <a:cubicBezTo>
                      <a:pt x="263" y="1146"/>
                      <a:pt x="269" y="1143"/>
                      <a:pt x="275" y="1143"/>
                    </a:cubicBezTo>
                    <a:cubicBezTo>
                      <a:pt x="292" y="1143"/>
                      <a:pt x="316" y="1162"/>
                      <a:pt x="367" y="1191"/>
                    </a:cubicBezTo>
                    <a:cubicBezTo>
                      <a:pt x="426" y="1230"/>
                      <a:pt x="327" y="1270"/>
                      <a:pt x="307" y="1290"/>
                    </a:cubicBezTo>
                    <a:cubicBezTo>
                      <a:pt x="296" y="1301"/>
                      <a:pt x="285" y="1302"/>
                      <a:pt x="273" y="1302"/>
                    </a:cubicBezTo>
                    <a:cubicBezTo>
                      <a:pt x="269" y="1302"/>
                      <a:pt x="265" y="1302"/>
                      <a:pt x="260" y="1302"/>
                    </a:cubicBezTo>
                    <a:cubicBezTo>
                      <a:pt x="243" y="1302"/>
                      <a:pt x="223" y="1305"/>
                      <a:pt x="198" y="1330"/>
                    </a:cubicBezTo>
                    <a:cubicBezTo>
                      <a:pt x="152" y="1361"/>
                      <a:pt x="148" y="1398"/>
                      <a:pt x="139" y="1398"/>
                    </a:cubicBezTo>
                    <a:cubicBezTo>
                      <a:pt x="136" y="1398"/>
                      <a:pt x="133" y="1395"/>
                      <a:pt x="129" y="1389"/>
                    </a:cubicBezTo>
                    <a:lnTo>
                      <a:pt x="99" y="1389"/>
                    </a:lnTo>
                    <a:cubicBezTo>
                      <a:pt x="99" y="1399"/>
                      <a:pt x="99" y="1399"/>
                      <a:pt x="89" y="1399"/>
                    </a:cubicBezTo>
                    <a:cubicBezTo>
                      <a:pt x="99" y="1399"/>
                      <a:pt x="109" y="1399"/>
                      <a:pt x="109" y="1409"/>
                    </a:cubicBezTo>
                    <a:cubicBezTo>
                      <a:pt x="159" y="1448"/>
                      <a:pt x="79" y="1419"/>
                      <a:pt x="60" y="1448"/>
                    </a:cubicBezTo>
                    <a:cubicBezTo>
                      <a:pt x="50" y="1458"/>
                      <a:pt x="30" y="1478"/>
                      <a:pt x="20" y="1488"/>
                    </a:cubicBezTo>
                    <a:cubicBezTo>
                      <a:pt x="10" y="1508"/>
                      <a:pt x="10" y="1518"/>
                      <a:pt x="0" y="1528"/>
                    </a:cubicBezTo>
                    <a:cubicBezTo>
                      <a:pt x="0" y="1543"/>
                      <a:pt x="10" y="1550"/>
                      <a:pt x="22" y="1550"/>
                    </a:cubicBezTo>
                    <a:cubicBezTo>
                      <a:pt x="35" y="1550"/>
                      <a:pt x="50" y="1543"/>
                      <a:pt x="60" y="1528"/>
                    </a:cubicBezTo>
                    <a:cubicBezTo>
                      <a:pt x="63" y="1517"/>
                      <a:pt x="66" y="1513"/>
                      <a:pt x="67" y="1513"/>
                    </a:cubicBezTo>
                    <a:cubicBezTo>
                      <a:pt x="69" y="1513"/>
                      <a:pt x="69" y="1525"/>
                      <a:pt x="69" y="1538"/>
                    </a:cubicBezTo>
                    <a:cubicBezTo>
                      <a:pt x="79" y="1538"/>
                      <a:pt x="89" y="1538"/>
                      <a:pt x="99" y="1528"/>
                    </a:cubicBezTo>
                    <a:lnTo>
                      <a:pt x="119" y="1528"/>
                    </a:lnTo>
                    <a:cubicBezTo>
                      <a:pt x="129" y="1518"/>
                      <a:pt x="139" y="1508"/>
                      <a:pt x="149" y="1488"/>
                    </a:cubicBezTo>
                    <a:cubicBezTo>
                      <a:pt x="149" y="1478"/>
                      <a:pt x="159" y="1468"/>
                      <a:pt x="169" y="1448"/>
                    </a:cubicBezTo>
                    <a:cubicBezTo>
                      <a:pt x="169" y="1448"/>
                      <a:pt x="169" y="1439"/>
                      <a:pt x="179" y="1439"/>
                    </a:cubicBezTo>
                    <a:cubicBezTo>
                      <a:pt x="182" y="1428"/>
                      <a:pt x="185" y="1424"/>
                      <a:pt x="189" y="1424"/>
                    </a:cubicBezTo>
                    <a:cubicBezTo>
                      <a:pt x="194" y="1424"/>
                      <a:pt x="198" y="1439"/>
                      <a:pt x="198" y="1458"/>
                    </a:cubicBezTo>
                    <a:cubicBezTo>
                      <a:pt x="198" y="1478"/>
                      <a:pt x="198" y="1508"/>
                      <a:pt x="198" y="1508"/>
                    </a:cubicBezTo>
                    <a:cubicBezTo>
                      <a:pt x="198" y="1508"/>
                      <a:pt x="198" y="1518"/>
                      <a:pt x="208" y="1518"/>
                    </a:cubicBezTo>
                    <a:cubicBezTo>
                      <a:pt x="208" y="1538"/>
                      <a:pt x="228" y="1597"/>
                      <a:pt x="268" y="1627"/>
                    </a:cubicBezTo>
                    <a:cubicBezTo>
                      <a:pt x="307" y="1667"/>
                      <a:pt x="248" y="1686"/>
                      <a:pt x="218" y="1686"/>
                    </a:cubicBezTo>
                    <a:cubicBezTo>
                      <a:pt x="198" y="1696"/>
                      <a:pt x="179" y="1696"/>
                      <a:pt x="169" y="1716"/>
                    </a:cubicBezTo>
                    <a:cubicBezTo>
                      <a:pt x="159" y="1726"/>
                      <a:pt x="149" y="1736"/>
                      <a:pt x="139" y="1746"/>
                    </a:cubicBezTo>
                    <a:cubicBezTo>
                      <a:pt x="139" y="1766"/>
                      <a:pt x="149" y="1805"/>
                      <a:pt x="159" y="1835"/>
                    </a:cubicBezTo>
                    <a:cubicBezTo>
                      <a:pt x="169" y="1835"/>
                      <a:pt x="188" y="1845"/>
                      <a:pt x="208" y="1865"/>
                    </a:cubicBezTo>
                    <a:cubicBezTo>
                      <a:pt x="218" y="1845"/>
                      <a:pt x="218" y="1845"/>
                      <a:pt x="248" y="1825"/>
                    </a:cubicBezTo>
                    <a:cubicBezTo>
                      <a:pt x="253" y="1823"/>
                      <a:pt x="258" y="1822"/>
                      <a:pt x="263" y="1822"/>
                    </a:cubicBezTo>
                    <a:cubicBezTo>
                      <a:pt x="300" y="1822"/>
                      <a:pt x="307" y="1888"/>
                      <a:pt x="307" y="1915"/>
                    </a:cubicBezTo>
                    <a:cubicBezTo>
                      <a:pt x="307" y="1944"/>
                      <a:pt x="288" y="1944"/>
                      <a:pt x="228" y="1964"/>
                    </a:cubicBezTo>
                    <a:cubicBezTo>
                      <a:pt x="218" y="1964"/>
                      <a:pt x="208" y="1974"/>
                      <a:pt x="198" y="1984"/>
                    </a:cubicBezTo>
                    <a:cubicBezTo>
                      <a:pt x="198" y="1994"/>
                      <a:pt x="198" y="2014"/>
                      <a:pt x="208" y="2053"/>
                    </a:cubicBezTo>
                    <a:cubicBezTo>
                      <a:pt x="208" y="2063"/>
                      <a:pt x="208" y="2063"/>
                      <a:pt x="208" y="2073"/>
                    </a:cubicBezTo>
                    <a:cubicBezTo>
                      <a:pt x="228" y="2073"/>
                      <a:pt x="258" y="2063"/>
                      <a:pt x="278" y="2053"/>
                    </a:cubicBezTo>
                    <a:cubicBezTo>
                      <a:pt x="307" y="2053"/>
                      <a:pt x="337" y="2063"/>
                      <a:pt x="357" y="2073"/>
                    </a:cubicBezTo>
                    <a:cubicBezTo>
                      <a:pt x="458" y="2006"/>
                      <a:pt x="552" y="1960"/>
                      <a:pt x="664" y="1960"/>
                    </a:cubicBezTo>
                    <a:cubicBezTo>
                      <a:pt x="683" y="1960"/>
                      <a:pt x="703" y="1961"/>
                      <a:pt x="724" y="1964"/>
                    </a:cubicBezTo>
                    <a:cubicBezTo>
                      <a:pt x="714" y="1954"/>
                      <a:pt x="714" y="1934"/>
                      <a:pt x="714" y="1924"/>
                    </a:cubicBezTo>
                    <a:cubicBezTo>
                      <a:pt x="714" y="1898"/>
                      <a:pt x="683" y="1801"/>
                      <a:pt x="711" y="1801"/>
                    </a:cubicBezTo>
                    <a:cubicBezTo>
                      <a:pt x="714" y="1801"/>
                      <a:pt x="718" y="1802"/>
                      <a:pt x="724" y="1805"/>
                    </a:cubicBezTo>
                    <a:cubicBezTo>
                      <a:pt x="773" y="1825"/>
                      <a:pt x="754" y="1865"/>
                      <a:pt x="793" y="1924"/>
                    </a:cubicBezTo>
                    <a:cubicBezTo>
                      <a:pt x="815" y="1962"/>
                      <a:pt x="839" y="1979"/>
                      <a:pt x="855" y="1979"/>
                    </a:cubicBezTo>
                    <a:cubicBezTo>
                      <a:pt x="869" y="1979"/>
                      <a:pt x="877" y="1967"/>
                      <a:pt x="873" y="1944"/>
                    </a:cubicBezTo>
                    <a:cubicBezTo>
                      <a:pt x="863" y="1915"/>
                      <a:pt x="863" y="1897"/>
                      <a:pt x="871" y="1897"/>
                    </a:cubicBezTo>
                    <a:cubicBezTo>
                      <a:pt x="880" y="1897"/>
                      <a:pt x="897" y="1915"/>
                      <a:pt x="922" y="1954"/>
                    </a:cubicBezTo>
                    <a:cubicBezTo>
                      <a:pt x="942" y="1994"/>
                      <a:pt x="962" y="1996"/>
                      <a:pt x="983" y="1996"/>
                    </a:cubicBezTo>
                    <a:cubicBezTo>
                      <a:pt x="986" y="1996"/>
                      <a:pt x="989" y="1996"/>
                      <a:pt x="992" y="1996"/>
                    </a:cubicBezTo>
                    <a:cubicBezTo>
                      <a:pt x="1010" y="1996"/>
                      <a:pt x="1030" y="1998"/>
                      <a:pt x="1051" y="2024"/>
                    </a:cubicBezTo>
                    <a:cubicBezTo>
                      <a:pt x="1067" y="2036"/>
                      <a:pt x="1085" y="2042"/>
                      <a:pt x="1101" y="2042"/>
                    </a:cubicBezTo>
                    <a:cubicBezTo>
                      <a:pt x="1133" y="2042"/>
                      <a:pt x="1154" y="2017"/>
                      <a:pt x="1121" y="1984"/>
                    </a:cubicBezTo>
                    <a:cubicBezTo>
                      <a:pt x="1111" y="1984"/>
                      <a:pt x="1111" y="1974"/>
                      <a:pt x="1111" y="1974"/>
                    </a:cubicBezTo>
                    <a:cubicBezTo>
                      <a:pt x="1061" y="1934"/>
                      <a:pt x="1021" y="1924"/>
                      <a:pt x="1002" y="1915"/>
                    </a:cubicBezTo>
                    <a:cubicBezTo>
                      <a:pt x="992" y="1915"/>
                      <a:pt x="982" y="1905"/>
                      <a:pt x="982" y="1905"/>
                    </a:cubicBezTo>
                    <a:cubicBezTo>
                      <a:pt x="982" y="1888"/>
                      <a:pt x="961" y="1838"/>
                      <a:pt x="994" y="1838"/>
                    </a:cubicBezTo>
                    <a:cubicBezTo>
                      <a:pt x="1000" y="1838"/>
                      <a:pt x="1009" y="1840"/>
                      <a:pt x="1021" y="1845"/>
                    </a:cubicBezTo>
                    <a:cubicBezTo>
                      <a:pt x="1035" y="1852"/>
                      <a:pt x="1048" y="1855"/>
                      <a:pt x="1059" y="1855"/>
                    </a:cubicBezTo>
                    <a:cubicBezTo>
                      <a:pt x="1080" y="1855"/>
                      <a:pt x="1094" y="1844"/>
                      <a:pt x="1101" y="1825"/>
                    </a:cubicBezTo>
                    <a:cubicBezTo>
                      <a:pt x="1111" y="1815"/>
                      <a:pt x="1111" y="1786"/>
                      <a:pt x="1091" y="1766"/>
                    </a:cubicBezTo>
                    <a:cubicBezTo>
                      <a:pt x="1081" y="1756"/>
                      <a:pt x="1081" y="1746"/>
                      <a:pt x="1071" y="1746"/>
                    </a:cubicBezTo>
                    <a:cubicBezTo>
                      <a:pt x="1051" y="1720"/>
                      <a:pt x="1036" y="1711"/>
                      <a:pt x="1013" y="1711"/>
                    </a:cubicBezTo>
                    <a:cubicBezTo>
                      <a:pt x="1002" y="1711"/>
                      <a:pt x="988" y="1713"/>
                      <a:pt x="972" y="1716"/>
                    </a:cubicBezTo>
                    <a:cubicBezTo>
                      <a:pt x="930" y="1725"/>
                      <a:pt x="881" y="1782"/>
                      <a:pt x="849" y="1782"/>
                    </a:cubicBezTo>
                    <a:cubicBezTo>
                      <a:pt x="843" y="1782"/>
                      <a:pt x="838" y="1780"/>
                      <a:pt x="833" y="1776"/>
                    </a:cubicBezTo>
                    <a:cubicBezTo>
                      <a:pt x="803" y="1746"/>
                      <a:pt x="853" y="1706"/>
                      <a:pt x="823" y="1696"/>
                    </a:cubicBezTo>
                    <a:cubicBezTo>
                      <a:pt x="783" y="1696"/>
                      <a:pt x="654" y="1677"/>
                      <a:pt x="694" y="1647"/>
                    </a:cubicBezTo>
                    <a:cubicBezTo>
                      <a:pt x="734" y="1617"/>
                      <a:pt x="754" y="1567"/>
                      <a:pt x="754" y="1567"/>
                    </a:cubicBezTo>
                    <a:cubicBezTo>
                      <a:pt x="754" y="1567"/>
                      <a:pt x="773" y="1498"/>
                      <a:pt x="803" y="1488"/>
                    </a:cubicBezTo>
                    <a:cubicBezTo>
                      <a:pt x="773" y="1468"/>
                      <a:pt x="773" y="1429"/>
                      <a:pt x="833" y="1359"/>
                    </a:cubicBezTo>
                    <a:cubicBezTo>
                      <a:pt x="823" y="1349"/>
                      <a:pt x="813" y="1339"/>
                      <a:pt x="793" y="1320"/>
                    </a:cubicBezTo>
                    <a:cubicBezTo>
                      <a:pt x="773" y="1304"/>
                      <a:pt x="758" y="1301"/>
                      <a:pt x="746" y="1301"/>
                    </a:cubicBezTo>
                    <a:cubicBezTo>
                      <a:pt x="737" y="1301"/>
                      <a:pt x="729" y="1302"/>
                      <a:pt x="722" y="1302"/>
                    </a:cubicBezTo>
                    <a:cubicBezTo>
                      <a:pt x="713" y="1302"/>
                      <a:pt x="704" y="1300"/>
                      <a:pt x="694" y="1290"/>
                    </a:cubicBezTo>
                    <a:cubicBezTo>
                      <a:pt x="664" y="1270"/>
                      <a:pt x="565" y="1230"/>
                      <a:pt x="635" y="1191"/>
                    </a:cubicBezTo>
                    <a:cubicBezTo>
                      <a:pt x="678" y="1162"/>
                      <a:pt x="701" y="1143"/>
                      <a:pt x="721" y="1143"/>
                    </a:cubicBezTo>
                    <a:cubicBezTo>
                      <a:pt x="728" y="1143"/>
                      <a:pt x="736" y="1146"/>
                      <a:pt x="744" y="1151"/>
                    </a:cubicBezTo>
                    <a:cubicBezTo>
                      <a:pt x="751" y="1162"/>
                      <a:pt x="763" y="1167"/>
                      <a:pt x="777" y="1167"/>
                    </a:cubicBezTo>
                    <a:cubicBezTo>
                      <a:pt x="801" y="1167"/>
                      <a:pt x="830" y="1150"/>
                      <a:pt x="843" y="1111"/>
                    </a:cubicBezTo>
                    <a:cubicBezTo>
                      <a:pt x="847" y="1101"/>
                      <a:pt x="852" y="1097"/>
                      <a:pt x="858" y="1097"/>
                    </a:cubicBezTo>
                    <a:cubicBezTo>
                      <a:pt x="871" y="1097"/>
                      <a:pt x="885" y="1121"/>
                      <a:pt x="888" y="1121"/>
                    </a:cubicBezTo>
                    <a:cubicBezTo>
                      <a:pt x="889" y="1121"/>
                      <a:pt x="887" y="1116"/>
                      <a:pt x="883" y="1101"/>
                    </a:cubicBezTo>
                    <a:cubicBezTo>
                      <a:pt x="876" y="1063"/>
                      <a:pt x="861" y="1041"/>
                      <a:pt x="844" y="1041"/>
                    </a:cubicBezTo>
                    <a:cubicBezTo>
                      <a:pt x="834" y="1041"/>
                      <a:pt x="824" y="1048"/>
                      <a:pt x="813" y="1062"/>
                    </a:cubicBezTo>
                    <a:cubicBezTo>
                      <a:pt x="807" y="1068"/>
                      <a:pt x="800" y="1071"/>
                      <a:pt x="793" y="1071"/>
                    </a:cubicBezTo>
                    <a:cubicBezTo>
                      <a:pt x="765" y="1071"/>
                      <a:pt x="736" y="1032"/>
                      <a:pt x="744" y="992"/>
                    </a:cubicBezTo>
                    <a:cubicBezTo>
                      <a:pt x="758" y="957"/>
                      <a:pt x="802" y="927"/>
                      <a:pt x="798" y="927"/>
                    </a:cubicBezTo>
                    <a:cubicBezTo>
                      <a:pt x="796" y="927"/>
                      <a:pt x="786" y="931"/>
                      <a:pt x="764" y="943"/>
                    </a:cubicBezTo>
                    <a:cubicBezTo>
                      <a:pt x="674" y="982"/>
                      <a:pt x="694" y="973"/>
                      <a:pt x="714" y="1012"/>
                    </a:cubicBezTo>
                    <a:cubicBezTo>
                      <a:pt x="720" y="1035"/>
                      <a:pt x="693" y="1064"/>
                      <a:pt x="670" y="1064"/>
                    </a:cubicBezTo>
                    <a:cubicBezTo>
                      <a:pt x="654" y="1064"/>
                      <a:pt x="640" y="1049"/>
                      <a:pt x="645" y="1002"/>
                    </a:cubicBezTo>
                    <a:cubicBezTo>
                      <a:pt x="654" y="903"/>
                      <a:pt x="605" y="824"/>
                      <a:pt x="664" y="824"/>
                    </a:cubicBezTo>
                    <a:cubicBezTo>
                      <a:pt x="704" y="824"/>
                      <a:pt x="704" y="846"/>
                      <a:pt x="708" y="846"/>
                    </a:cubicBezTo>
                    <a:cubicBezTo>
                      <a:pt x="711" y="846"/>
                      <a:pt x="714" y="840"/>
                      <a:pt x="724" y="824"/>
                    </a:cubicBezTo>
                    <a:cubicBezTo>
                      <a:pt x="754" y="784"/>
                      <a:pt x="863" y="814"/>
                      <a:pt x="813" y="754"/>
                    </a:cubicBezTo>
                    <a:cubicBezTo>
                      <a:pt x="777" y="712"/>
                      <a:pt x="757" y="679"/>
                      <a:pt x="741" y="679"/>
                    </a:cubicBezTo>
                    <a:cubicBezTo>
                      <a:pt x="735" y="679"/>
                      <a:pt x="729" y="684"/>
                      <a:pt x="724" y="695"/>
                    </a:cubicBezTo>
                    <a:cubicBezTo>
                      <a:pt x="700" y="719"/>
                      <a:pt x="678" y="727"/>
                      <a:pt x="660" y="727"/>
                    </a:cubicBezTo>
                    <a:cubicBezTo>
                      <a:pt x="625" y="727"/>
                      <a:pt x="609" y="695"/>
                      <a:pt x="635" y="675"/>
                    </a:cubicBezTo>
                    <a:cubicBezTo>
                      <a:pt x="673" y="656"/>
                      <a:pt x="701" y="555"/>
                      <a:pt x="687" y="555"/>
                    </a:cubicBezTo>
                    <a:cubicBezTo>
                      <a:pt x="686" y="555"/>
                      <a:pt x="685" y="556"/>
                      <a:pt x="684" y="556"/>
                    </a:cubicBezTo>
                    <a:cubicBezTo>
                      <a:pt x="679" y="558"/>
                      <a:pt x="673" y="559"/>
                      <a:pt x="666" y="559"/>
                    </a:cubicBezTo>
                    <a:cubicBezTo>
                      <a:pt x="635" y="559"/>
                      <a:pt x="593" y="541"/>
                      <a:pt x="585" y="516"/>
                    </a:cubicBezTo>
                    <a:cubicBezTo>
                      <a:pt x="585" y="477"/>
                      <a:pt x="575" y="497"/>
                      <a:pt x="565" y="487"/>
                    </a:cubicBezTo>
                    <a:cubicBezTo>
                      <a:pt x="555" y="477"/>
                      <a:pt x="585" y="388"/>
                      <a:pt x="615" y="348"/>
                    </a:cubicBezTo>
                    <a:cubicBezTo>
                      <a:pt x="635" y="318"/>
                      <a:pt x="674" y="318"/>
                      <a:pt x="625" y="318"/>
                    </a:cubicBezTo>
                    <a:cubicBezTo>
                      <a:pt x="587" y="326"/>
                      <a:pt x="561" y="378"/>
                      <a:pt x="551" y="378"/>
                    </a:cubicBezTo>
                    <a:cubicBezTo>
                      <a:pt x="547" y="378"/>
                      <a:pt x="545" y="372"/>
                      <a:pt x="545" y="358"/>
                    </a:cubicBezTo>
                    <a:cubicBezTo>
                      <a:pt x="536" y="308"/>
                      <a:pt x="545" y="229"/>
                      <a:pt x="526" y="199"/>
                    </a:cubicBezTo>
                    <a:cubicBezTo>
                      <a:pt x="510" y="168"/>
                      <a:pt x="501" y="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7" name="Google Shape;4557;p30"/>
              <p:cNvSpPr/>
              <p:nvPr/>
            </p:nvSpPr>
            <p:spPr>
              <a:xfrm>
                <a:off x="9188673" y="-2280141"/>
                <a:ext cx="28662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24" extrusionOk="0">
                    <a:moveTo>
                      <a:pt x="119" y="0"/>
                    </a:moveTo>
                    <a:cubicBezTo>
                      <a:pt x="95" y="25"/>
                      <a:pt x="57" y="43"/>
                      <a:pt x="22" y="43"/>
                    </a:cubicBezTo>
                    <a:cubicBezTo>
                      <a:pt x="14" y="43"/>
                      <a:pt x="7" y="42"/>
                      <a:pt x="0" y="40"/>
                    </a:cubicBezTo>
                    <a:lnTo>
                      <a:pt x="0" y="40"/>
                    </a:lnTo>
                    <a:cubicBezTo>
                      <a:pt x="0" y="50"/>
                      <a:pt x="10" y="50"/>
                      <a:pt x="10" y="60"/>
                    </a:cubicBezTo>
                    <a:cubicBezTo>
                      <a:pt x="40" y="108"/>
                      <a:pt x="59" y="124"/>
                      <a:pt x="72" y="124"/>
                    </a:cubicBezTo>
                    <a:cubicBezTo>
                      <a:pt x="80" y="124"/>
                      <a:pt x="85" y="117"/>
                      <a:pt x="89" y="110"/>
                    </a:cubicBezTo>
                    <a:cubicBezTo>
                      <a:pt x="104" y="95"/>
                      <a:pt x="102" y="65"/>
                      <a:pt x="108" y="65"/>
                    </a:cubicBezTo>
                    <a:cubicBezTo>
                      <a:pt x="110" y="65"/>
                      <a:pt x="114" y="69"/>
                      <a:pt x="119" y="80"/>
                    </a:cubicBezTo>
                    <a:cubicBezTo>
                      <a:pt x="123" y="93"/>
                      <a:pt x="138" y="102"/>
                      <a:pt x="151" y="102"/>
                    </a:cubicBezTo>
                    <a:cubicBezTo>
                      <a:pt x="167" y="102"/>
                      <a:pt x="177" y="85"/>
                      <a:pt x="149" y="40"/>
                    </a:cubicBezTo>
                    <a:cubicBezTo>
                      <a:pt x="139" y="30"/>
                      <a:pt x="129" y="2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8" name="Google Shape;4558;p30"/>
              <p:cNvSpPr/>
              <p:nvPr/>
            </p:nvSpPr>
            <p:spPr>
              <a:xfrm>
                <a:off x="9091254" y="-2165171"/>
                <a:ext cx="338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21" h="31" extrusionOk="0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10" y="20"/>
                      <a:pt x="20" y="3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59" name="Google Shape;4559;p30"/>
              <p:cNvSpPr/>
              <p:nvPr/>
            </p:nvSpPr>
            <p:spPr>
              <a:xfrm>
                <a:off x="9052931" y="-2166781"/>
                <a:ext cx="3381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30"/>
                    </a:cubicBezTo>
                    <a:cubicBezTo>
                      <a:pt x="0" y="30"/>
                      <a:pt x="10" y="40"/>
                      <a:pt x="20" y="40"/>
                    </a:cubicBezTo>
                    <a:cubicBezTo>
                      <a:pt x="20" y="3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0" name="Google Shape;4560;p30"/>
              <p:cNvSpPr/>
              <p:nvPr/>
            </p:nvSpPr>
            <p:spPr>
              <a:xfrm>
                <a:off x="9043270" y="-2235377"/>
                <a:ext cx="25764" cy="1127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0" extrusionOk="0">
                    <a:moveTo>
                      <a:pt x="70" y="0"/>
                    </a:moveTo>
                    <a:cubicBezTo>
                      <a:pt x="40" y="0"/>
                      <a:pt x="21" y="0"/>
                      <a:pt x="1" y="20"/>
                    </a:cubicBezTo>
                    <a:cubicBezTo>
                      <a:pt x="21" y="30"/>
                      <a:pt x="50" y="40"/>
                      <a:pt x="70" y="50"/>
                    </a:cubicBezTo>
                    <a:cubicBezTo>
                      <a:pt x="80" y="60"/>
                      <a:pt x="90" y="60"/>
                      <a:pt x="102" y="60"/>
                    </a:cubicBezTo>
                    <a:cubicBezTo>
                      <a:pt x="115" y="60"/>
                      <a:pt x="130" y="60"/>
                      <a:pt x="149" y="70"/>
                    </a:cubicBezTo>
                    <a:cubicBezTo>
                      <a:pt x="149" y="60"/>
                      <a:pt x="159" y="40"/>
                      <a:pt x="159" y="30"/>
                    </a:cubicBezTo>
                    <a:cubicBezTo>
                      <a:pt x="149" y="30"/>
                      <a:pt x="140" y="20"/>
                      <a:pt x="120" y="20"/>
                    </a:cubicBezTo>
                    <a:cubicBezTo>
                      <a:pt x="110" y="10"/>
                      <a:pt x="9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1" name="Google Shape;4561;p30"/>
              <p:cNvSpPr/>
              <p:nvPr/>
            </p:nvSpPr>
            <p:spPr>
              <a:xfrm>
                <a:off x="8814939" y="-2208325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31" y="1"/>
                    </a:moveTo>
                    <a:cubicBezTo>
                      <a:pt x="1" y="1"/>
                      <a:pt x="1" y="1"/>
                      <a:pt x="21" y="11"/>
                    </a:cubicBezTo>
                    <a:cubicBezTo>
                      <a:pt x="21" y="1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2" name="Google Shape;4562;p30"/>
              <p:cNvSpPr/>
              <p:nvPr/>
            </p:nvSpPr>
            <p:spPr>
              <a:xfrm>
                <a:off x="8829431" y="-2294955"/>
                <a:ext cx="3220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4" extrusionOk="0">
                    <a:moveTo>
                      <a:pt x="11" y="1"/>
                    </a:moveTo>
                    <a:cubicBezTo>
                      <a:pt x="0" y="1"/>
                      <a:pt x="0" y="15"/>
                      <a:pt x="0" y="23"/>
                    </a:cubicBezTo>
                    <a:cubicBezTo>
                      <a:pt x="10" y="13"/>
                      <a:pt x="10" y="3"/>
                      <a:pt x="20" y="3"/>
                    </a:cubicBezTo>
                    <a:cubicBezTo>
                      <a:pt x="16" y="1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3" name="Google Shape;4563;p30"/>
              <p:cNvSpPr/>
              <p:nvPr/>
            </p:nvSpPr>
            <p:spPr>
              <a:xfrm>
                <a:off x="8807049" y="-2201884"/>
                <a:ext cx="499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1" extrusionOk="0">
                    <a:moveTo>
                      <a:pt x="20" y="0"/>
                    </a:moveTo>
                    <a:cubicBezTo>
                      <a:pt x="0" y="0"/>
                      <a:pt x="0" y="10"/>
                      <a:pt x="10" y="30"/>
                    </a:cubicBezTo>
                    <a:cubicBezTo>
                      <a:pt x="20" y="30"/>
                      <a:pt x="20" y="20"/>
                      <a:pt x="30" y="10"/>
                    </a:cubicBezTo>
                    <a:cubicBezTo>
                      <a:pt x="30" y="10"/>
                      <a:pt x="3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4" name="Google Shape;4564;p30"/>
              <p:cNvSpPr/>
              <p:nvPr/>
            </p:nvSpPr>
            <p:spPr>
              <a:xfrm>
                <a:off x="8816871" y="-2269031"/>
                <a:ext cx="22221" cy="2898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80" extrusionOk="0">
                    <a:moveTo>
                      <a:pt x="98" y="1"/>
                    </a:moveTo>
                    <a:cubicBezTo>
                      <a:pt x="88" y="11"/>
                      <a:pt x="88" y="21"/>
                      <a:pt x="78" y="31"/>
                    </a:cubicBezTo>
                    <a:lnTo>
                      <a:pt x="58" y="31"/>
                    </a:lnTo>
                    <a:cubicBezTo>
                      <a:pt x="58" y="41"/>
                      <a:pt x="58" y="41"/>
                      <a:pt x="58" y="50"/>
                    </a:cubicBezTo>
                    <a:cubicBezTo>
                      <a:pt x="48" y="80"/>
                      <a:pt x="68" y="80"/>
                      <a:pt x="98" y="120"/>
                    </a:cubicBezTo>
                    <a:cubicBezTo>
                      <a:pt x="105" y="134"/>
                      <a:pt x="106" y="139"/>
                      <a:pt x="102" y="139"/>
                    </a:cubicBezTo>
                    <a:cubicBezTo>
                      <a:pt x="96" y="139"/>
                      <a:pt x="77" y="123"/>
                      <a:pt x="58" y="110"/>
                    </a:cubicBezTo>
                    <a:cubicBezTo>
                      <a:pt x="29" y="100"/>
                      <a:pt x="38" y="70"/>
                      <a:pt x="29" y="60"/>
                    </a:cubicBezTo>
                    <a:cubicBezTo>
                      <a:pt x="27" y="59"/>
                      <a:pt x="26" y="58"/>
                      <a:pt x="24" y="58"/>
                    </a:cubicBezTo>
                    <a:cubicBezTo>
                      <a:pt x="14" y="58"/>
                      <a:pt x="0" y="83"/>
                      <a:pt x="9" y="100"/>
                    </a:cubicBezTo>
                    <a:cubicBezTo>
                      <a:pt x="19" y="110"/>
                      <a:pt x="19" y="110"/>
                      <a:pt x="29" y="120"/>
                    </a:cubicBezTo>
                    <a:cubicBezTo>
                      <a:pt x="37" y="111"/>
                      <a:pt x="43" y="108"/>
                      <a:pt x="48" y="108"/>
                    </a:cubicBezTo>
                    <a:cubicBezTo>
                      <a:pt x="58" y="108"/>
                      <a:pt x="58" y="129"/>
                      <a:pt x="58" y="150"/>
                    </a:cubicBezTo>
                    <a:cubicBezTo>
                      <a:pt x="58" y="160"/>
                      <a:pt x="68" y="169"/>
                      <a:pt x="78" y="179"/>
                    </a:cubicBezTo>
                    <a:cubicBezTo>
                      <a:pt x="88" y="169"/>
                      <a:pt x="98" y="160"/>
                      <a:pt x="108" y="150"/>
                    </a:cubicBezTo>
                    <a:cubicBezTo>
                      <a:pt x="128" y="110"/>
                      <a:pt x="128" y="100"/>
                      <a:pt x="138" y="90"/>
                    </a:cubicBezTo>
                    <a:cubicBezTo>
                      <a:pt x="138" y="90"/>
                      <a:pt x="128" y="90"/>
                      <a:pt x="128" y="80"/>
                    </a:cubicBezTo>
                    <a:cubicBezTo>
                      <a:pt x="88" y="60"/>
                      <a:pt x="118" y="41"/>
                      <a:pt x="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5" name="Google Shape;4565;p30"/>
              <p:cNvSpPr/>
              <p:nvPr/>
            </p:nvSpPr>
            <p:spPr>
              <a:xfrm>
                <a:off x="8786277" y="-2107685"/>
                <a:ext cx="11272" cy="16263"/>
              </a:xfrm>
              <a:custGeom>
                <a:avLst/>
                <a:gdLst/>
                <a:ahLst/>
                <a:cxnLst/>
                <a:rect l="l" t="t" r="r" b="b"/>
                <a:pathLst>
                  <a:path w="70" h="101" extrusionOk="0">
                    <a:moveTo>
                      <a:pt x="10" y="0"/>
                    </a:moveTo>
                    <a:cubicBezTo>
                      <a:pt x="10" y="10"/>
                      <a:pt x="20" y="10"/>
                      <a:pt x="20" y="10"/>
                    </a:cubicBezTo>
                    <a:cubicBezTo>
                      <a:pt x="50" y="30"/>
                      <a:pt x="0" y="30"/>
                      <a:pt x="0" y="80"/>
                    </a:cubicBezTo>
                    <a:cubicBezTo>
                      <a:pt x="0" y="95"/>
                      <a:pt x="2" y="101"/>
                      <a:pt x="5" y="101"/>
                    </a:cubicBezTo>
                    <a:cubicBezTo>
                      <a:pt x="13" y="101"/>
                      <a:pt x="26" y="71"/>
                      <a:pt x="40" y="50"/>
                    </a:cubicBezTo>
                    <a:cubicBezTo>
                      <a:pt x="50" y="40"/>
                      <a:pt x="60" y="20"/>
                      <a:pt x="60" y="10"/>
                    </a:cubicBezTo>
                    <a:cubicBezTo>
                      <a:pt x="60" y="0"/>
                      <a:pt x="70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6" name="Google Shape;4566;p30"/>
              <p:cNvSpPr/>
              <p:nvPr/>
            </p:nvSpPr>
            <p:spPr>
              <a:xfrm>
                <a:off x="8819770" y="-2152450"/>
                <a:ext cx="660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20" y="1"/>
                    </a:moveTo>
                    <a:cubicBezTo>
                      <a:pt x="11" y="1"/>
                      <a:pt x="11" y="1"/>
                      <a:pt x="11" y="11"/>
                    </a:cubicBezTo>
                    <a:cubicBezTo>
                      <a:pt x="1" y="11"/>
                      <a:pt x="1" y="21"/>
                      <a:pt x="1" y="30"/>
                    </a:cubicBezTo>
                    <a:cubicBezTo>
                      <a:pt x="1" y="30"/>
                      <a:pt x="1" y="30"/>
                      <a:pt x="11" y="40"/>
                    </a:cubicBezTo>
                    <a:cubicBezTo>
                      <a:pt x="11" y="30"/>
                      <a:pt x="20" y="30"/>
                      <a:pt x="20" y="21"/>
                    </a:cubicBezTo>
                    <a:cubicBezTo>
                      <a:pt x="30" y="21"/>
                      <a:pt x="40" y="1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7" name="Google Shape;4567;p30"/>
              <p:cNvSpPr/>
              <p:nvPr/>
            </p:nvSpPr>
            <p:spPr>
              <a:xfrm>
                <a:off x="8770335" y="-2455173"/>
                <a:ext cx="196447" cy="468898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912" extrusionOk="0">
                    <a:moveTo>
                      <a:pt x="615" y="1"/>
                    </a:moveTo>
                    <a:cubicBezTo>
                      <a:pt x="615" y="1"/>
                      <a:pt x="615" y="11"/>
                      <a:pt x="615" y="36"/>
                    </a:cubicBezTo>
                    <a:lnTo>
                      <a:pt x="615" y="106"/>
                    </a:lnTo>
                    <a:cubicBezTo>
                      <a:pt x="615" y="82"/>
                      <a:pt x="613" y="73"/>
                      <a:pt x="611" y="73"/>
                    </a:cubicBezTo>
                    <a:cubicBezTo>
                      <a:pt x="607" y="73"/>
                      <a:pt x="601" y="96"/>
                      <a:pt x="595" y="126"/>
                    </a:cubicBezTo>
                    <a:cubicBezTo>
                      <a:pt x="585" y="146"/>
                      <a:pt x="585" y="175"/>
                      <a:pt x="575" y="185"/>
                    </a:cubicBezTo>
                    <a:cubicBezTo>
                      <a:pt x="565" y="215"/>
                      <a:pt x="575" y="205"/>
                      <a:pt x="575" y="245"/>
                    </a:cubicBezTo>
                    <a:cubicBezTo>
                      <a:pt x="571" y="263"/>
                      <a:pt x="568" y="268"/>
                      <a:pt x="563" y="268"/>
                    </a:cubicBezTo>
                    <a:cubicBezTo>
                      <a:pt x="557" y="268"/>
                      <a:pt x="547" y="260"/>
                      <a:pt x="526" y="255"/>
                    </a:cubicBezTo>
                    <a:cubicBezTo>
                      <a:pt x="496" y="255"/>
                      <a:pt x="516" y="274"/>
                      <a:pt x="536" y="274"/>
                    </a:cubicBezTo>
                    <a:cubicBezTo>
                      <a:pt x="555" y="274"/>
                      <a:pt x="575" y="304"/>
                      <a:pt x="565" y="314"/>
                    </a:cubicBezTo>
                    <a:cubicBezTo>
                      <a:pt x="565" y="314"/>
                      <a:pt x="516" y="334"/>
                      <a:pt x="536" y="374"/>
                    </a:cubicBezTo>
                    <a:cubicBezTo>
                      <a:pt x="542" y="392"/>
                      <a:pt x="528" y="399"/>
                      <a:pt x="515" y="399"/>
                    </a:cubicBezTo>
                    <a:cubicBezTo>
                      <a:pt x="507" y="399"/>
                      <a:pt x="500" y="397"/>
                      <a:pt x="496" y="393"/>
                    </a:cubicBezTo>
                    <a:cubicBezTo>
                      <a:pt x="476" y="393"/>
                      <a:pt x="456" y="403"/>
                      <a:pt x="486" y="423"/>
                    </a:cubicBezTo>
                    <a:cubicBezTo>
                      <a:pt x="506" y="443"/>
                      <a:pt x="486" y="502"/>
                      <a:pt x="466" y="502"/>
                    </a:cubicBezTo>
                    <a:cubicBezTo>
                      <a:pt x="452" y="502"/>
                      <a:pt x="438" y="477"/>
                      <a:pt x="417" y="477"/>
                    </a:cubicBezTo>
                    <a:cubicBezTo>
                      <a:pt x="408" y="477"/>
                      <a:pt x="398" y="481"/>
                      <a:pt x="387" y="493"/>
                    </a:cubicBezTo>
                    <a:cubicBezTo>
                      <a:pt x="357" y="532"/>
                      <a:pt x="417" y="502"/>
                      <a:pt x="437" y="532"/>
                    </a:cubicBezTo>
                    <a:cubicBezTo>
                      <a:pt x="444" y="555"/>
                      <a:pt x="440" y="566"/>
                      <a:pt x="455" y="566"/>
                    </a:cubicBezTo>
                    <a:cubicBezTo>
                      <a:pt x="459" y="566"/>
                      <a:pt x="466" y="564"/>
                      <a:pt x="476" y="562"/>
                    </a:cubicBezTo>
                    <a:cubicBezTo>
                      <a:pt x="506" y="562"/>
                      <a:pt x="506" y="582"/>
                      <a:pt x="516" y="612"/>
                    </a:cubicBezTo>
                    <a:cubicBezTo>
                      <a:pt x="516" y="612"/>
                      <a:pt x="516" y="621"/>
                      <a:pt x="516" y="621"/>
                    </a:cubicBezTo>
                    <a:cubicBezTo>
                      <a:pt x="536" y="641"/>
                      <a:pt x="536" y="651"/>
                      <a:pt x="516" y="651"/>
                    </a:cubicBezTo>
                    <a:cubicBezTo>
                      <a:pt x="516" y="661"/>
                      <a:pt x="516" y="671"/>
                      <a:pt x="516" y="681"/>
                    </a:cubicBezTo>
                    <a:cubicBezTo>
                      <a:pt x="520" y="712"/>
                      <a:pt x="511" y="723"/>
                      <a:pt x="499" y="723"/>
                    </a:cubicBezTo>
                    <a:cubicBezTo>
                      <a:pt x="484" y="723"/>
                      <a:pt x="466" y="707"/>
                      <a:pt x="466" y="691"/>
                    </a:cubicBezTo>
                    <a:cubicBezTo>
                      <a:pt x="476" y="671"/>
                      <a:pt x="456" y="651"/>
                      <a:pt x="427" y="631"/>
                    </a:cubicBezTo>
                    <a:cubicBezTo>
                      <a:pt x="417" y="641"/>
                      <a:pt x="417" y="671"/>
                      <a:pt x="417" y="681"/>
                    </a:cubicBezTo>
                    <a:cubicBezTo>
                      <a:pt x="417" y="691"/>
                      <a:pt x="437" y="711"/>
                      <a:pt x="496" y="750"/>
                    </a:cubicBezTo>
                    <a:cubicBezTo>
                      <a:pt x="528" y="772"/>
                      <a:pt x="526" y="781"/>
                      <a:pt x="510" y="781"/>
                    </a:cubicBezTo>
                    <a:cubicBezTo>
                      <a:pt x="497" y="781"/>
                      <a:pt x="475" y="774"/>
                      <a:pt x="456" y="760"/>
                    </a:cubicBezTo>
                    <a:cubicBezTo>
                      <a:pt x="417" y="731"/>
                      <a:pt x="407" y="721"/>
                      <a:pt x="377" y="691"/>
                    </a:cubicBezTo>
                    <a:cubicBezTo>
                      <a:pt x="367" y="701"/>
                      <a:pt x="357" y="721"/>
                      <a:pt x="347" y="750"/>
                    </a:cubicBezTo>
                    <a:cubicBezTo>
                      <a:pt x="347" y="770"/>
                      <a:pt x="367" y="770"/>
                      <a:pt x="377" y="780"/>
                    </a:cubicBezTo>
                    <a:cubicBezTo>
                      <a:pt x="379" y="778"/>
                      <a:pt x="381" y="777"/>
                      <a:pt x="382" y="777"/>
                    </a:cubicBezTo>
                    <a:cubicBezTo>
                      <a:pt x="391" y="777"/>
                      <a:pt x="399" y="794"/>
                      <a:pt x="407" y="810"/>
                    </a:cubicBezTo>
                    <a:cubicBezTo>
                      <a:pt x="417" y="810"/>
                      <a:pt x="427" y="800"/>
                      <a:pt x="437" y="800"/>
                    </a:cubicBezTo>
                    <a:cubicBezTo>
                      <a:pt x="437" y="790"/>
                      <a:pt x="446" y="790"/>
                      <a:pt x="446" y="780"/>
                    </a:cubicBezTo>
                    <a:cubicBezTo>
                      <a:pt x="451" y="778"/>
                      <a:pt x="456" y="776"/>
                      <a:pt x="460" y="776"/>
                    </a:cubicBezTo>
                    <a:cubicBezTo>
                      <a:pt x="474" y="776"/>
                      <a:pt x="489" y="788"/>
                      <a:pt x="526" y="810"/>
                    </a:cubicBezTo>
                    <a:cubicBezTo>
                      <a:pt x="565" y="830"/>
                      <a:pt x="506" y="859"/>
                      <a:pt x="486" y="879"/>
                    </a:cubicBezTo>
                    <a:lnTo>
                      <a:pt x="476" y="879"/>
                    </a:lnTo>
                    <a:cubicBezTo>
                      <a:pt x="471" y="884"/>
                      <a:pt x="466" y="884"/>
                      <a:pt x="460" y="884"/>
                    </a:cubicBezTo>
                    <a:cubicBezTo>
                      <a:pt x="454" y="884"/>
                      <a:pt x="446" y="884"/>
                      <a:pt x="437" y="889"/>
                    </a:cubicBezTo>
                    <a:cubicBezTo>
                      <a:pt x="437" y="899"/>
                      <a:pt x="446" y="909"/>
                      <a:pt x="456" y="929"/>
                    </a:cubicBezTo>
                    <a:cubicBezTo>
                      <a:pt x="482" y="973"/>
                      <a:pt x="479" y="981"/>
                      <a:pt x="468" y="981"/>
                    </a:cubicBezTo>
                    <a:cubicBezTo>
                      <a:pt x="462" y="981"/>
                      <a:pt x="454" y="978"/>
                      <a:pt x="446" y="978"/>
                    </a:cubicBezTo>
                    <a:cubicBezTo>
                      <a:pt x="446" y="978"/>
                      <a:pt x="417" y="949"/>
                      <a:pt x="387" y="919"/>
                    </a:cubicBezTo>
                    <a:cubicBezTo>
                      <a:pt x="387" y="929"/>
                      <a:pt x="377" y="939"/>
                      <a:pt x="377" y="939"/>
                    </a:cubicBezTo>
                    <a:cubicBezTo>
                      <a:pt x="387" y="949"/>
                      <a:pt x="397" y="959"/>
                      <a:pt x="407" y="969"/>
                    </a:cubicBezTo>
                    <a:cubicBezTo>
                      <a:pt x="437" y="998"/>
                      <a:pt x="427" y="1008"/>
                      <a:pt x="417" y="1008"/>
                    </a:cubicBezTo>
                    <a:cubicBezTo>
                      <a:pt x="417" y="1018"/>
                      <a:pt x="417" y="1018"/>
                      <a:pt x="417" y="1018"/>
                    </a:cubicBezTo>
                    <a:lnTo>
                      <a:pt x="417" y="1028"/>
                    </a:lnTo>
                    <a:cubicBezTo>
                      <a:pt x="427" y="1018"/>
                      <a:pt x="437" y="1018"/>
                      <a:pt x="446" y="1018"/>
                    </a:cubicBezTo>
                    <a:cubicBezTo>
                      <a:pt x="476" y="1028"/>
                      <a:pt x="466" y="1078"/>
                      <a:pt x="486" y="1127"/>
                    </a:cubicBezTo>
                    <a:cubicBezTo>
                      <a:pt x="506" y="1177"/>
                      <a:pt x="516" y="1157"/>
                      <a:pt x="536" y="1226"/>
                    </a:cubicBezTo>
                    <a:cubicBezTo>
                      <a:pt x="541" y="1250"/>
                      <a:pt x="540" y="1258"/>
                      <a:pt x="536" y="1258"/>
                    </a:cubicBezTo>
                    <a:cubicBezTo>
                      <a:pt x="524" y="1258"/>
                      <a:pt x="490" y="1208"/>
                      <a:pt x="476" y="1187"/>
                    </a:cubicBezTo>
                    <a:cubicBezTo>
                      <a:pt x="456" y="1157"/>
                      <a:pt x="456" y="1157"/>
                      <a:pt x="437" y="1137"/>
                    </a:cubicBezTo>
                    <a:cubicBezTo>
                      <a:pt x="437" y="1147"/>
                      <a:pt x="427" y="1147"/>
                      <a:pt x="427" y="1147"/>
                    </a:cubicBezTo>
                    <a:lnTo>
                      <a:pt x="417" y="1147"/>
                    </a:lnTo>
                    <a:cubicBezTo>
                      <a:pt x="427" y="1167"/>
                      <a:pt x="437" y="1177"/>
                      <a:pt x="446" y="1206"/>
                    </a:cubicBezTo>
                    <a:cubicBezTo>
                      <a:pt x="456" y="1216"/>
                      <a:pt x="456" y="1226"/>
                      <a:pt x="456" y="1236"/>
                    </a:cubicBezTo>
                    <a:cubicBezTo>
                      <a:pt x="476" y="1236"/>
                      <a:pt x="486" y="1276"/>
                      <a:pt x="486" y="1296"/>
                    </a:cubicBezTo>
                    <a:cubicBezTo>
                      <a:pt x="486" y="1296"/>
                      <a:pt x="486" y="1306"/>
                      <a:pt x="476" y="1306"/>
                    </a:cubicBezTo>
                    <a:cubicBezTo>
                      <a:pt x="486" y="1306"/>
                      <a:pt x="476" y="1325"/>
                      <a:pt x="486" y="1345"/>
                    </a:cubicBezTo>
                    <a:cubicBezTo>
                      <a:pt x="496" y="1375"/>
                      <a:pt x="585" y="1385"/>
                      <a:pt x="585" y="1385"/>
                    </a:cubicBezTo>
                    <a:cubicBezTo>
                      <a:pt x="585" y="1385"/>
                      <a:pt x="595" y="1405"/>
                      <a:pt x="585" y="1405"/>
                    </a:cubicBezTo>
                    <a:cubicBezTo>
                      <a:pt x="575" y="1415"/>
                      <a:pt x="555" y="1425"/>
                      <a:pt x="546" y="1454"/>
                    </a:cubicBezTo>
                    <a:cubicBezTo>
                      <a:pt x="546" y="1464"/>
                      <a:pt x="549" y="1468"/>
                      <a:pt x="555" y="1468"/>
                    </a:cubicBezTo>
                    <a:cubicBezTo>
                      <a:pt x="567" y="1468"/>
                      <a:pt x="589" y="1454"/>
                      <a:pt x="615" y="1454"/>
                    </a:cubicBezTo>
                    <a:cubicBezTo>
                      <a:pt x="655" y="1454"/>
                      <a:pt x="645" y="1464"/>
                      <a:pt x="645" y="1494"/>
                    </a:cubicBezTo>
                    <a:cubicBezTo>
                      <a:pt x="648" y="1509"/>
                      <a:pt x="645" y="1512"/>
                      <a:pt x="638" y="1512"/>
                    </a:cubicBezTo>
                    <a:cubicBezTo>
                      <a:pt x="631" y="1512"/>
                      <a:pt x="619" y="1508"/>
                      <a:pt x="606" y="1508"/>
                    </a:cubicBezTo>
                    <a:cubicBezTo>
                      <a:pt x="599" y="1508"/>
                      <a:pt x="592" y="1509"/>
                      <a:pt x="585" y="1514"/>
                    </a:cubicBezTo>
                    <a:cubicBezTo>
                      <a:pt x="555" y="1534"/>
                      <a:pt x="605" y="1544"/>
                      <a:pt x="605" y="1583"/>
                    </a:cubicBezTo>
                    <a:cubicBezTo>
                      <a:pt x="605" y="1599"/>
                      <a:pt x="603" y="1605"/>
                      <a:pt x="600" y="1605"/>
                    </a:cubicBezTo>
                    <a:cubicBezTo>
                      <a:pt x="593" y="1605"/>
                      <a:pt x="579" y="1577"/>
                      <a:pt x="565" y="1563"/>
                    </a:cubicBezTo>
                    <a:cubicBezTo>
                      <a:pt x="546" y="1534"/>
                      <a:pt x="546" y="1524"/>
                      <a:pt x="526" y="1494"/>
                    </a:cubicBezTo>
                    <a:cubicBezTo>
                      <a:pt x="516" y="1474"/>
                      <a:pt x="506" y="1454"/>
                      <a:pt x="486" y="1454"/>
                    </a:cubicBezTo>
                    <a:cubicBezTo>
                      <a:pt x="456" y="1464"/>
                      <a:pt x="476" y="1474"/>
                      <a:pt x="496" y="1514"/>
                    </a:cubicBezTo>
                    <a:cubicBezTo>
                      <a:pt x="516" y="1563"/>
                      <a:pt x="506" y="1563"/>
                      <a:pt x="496" y="1593"/>
                    </a:cubicBezTo>
                    <a:cubicBezTo>
                      <a:pt x="493" y="1596"/>
                      <a:pt x="490" y="1597"/>
                      <a:pt x="488" y="1597"/>
                    </a:cubicBezTo>
                    <a:cubicBezTo>
                      <a:pt x="471" y="1597"/>
                      <a:pt x="456" y="1551"/>
                      <a:pt x="456" y="1534"/>
                    </a:cubicBezTo>
                    <a:cubicBezTo>
                      <a:pt x="446" y="1504"/>
                      <a:pt x="427" y="1494"/>
                      <a:pt x="407" y="1474"/>
                    </a:cubicBezTo>
                    <a:cubicBezTo>
                      <a:pt x="404" y="1473"/>
                      <a:pt x="402" y="1473"/>
                      <a:pt x="400" y="1473"/>
                    </a:cubicBezTo>
                    <a:cubicBezTo>
                      <a:pt x="379" y="1473"/>
                      <a:pt x="387" y="1516"/>
                      <a:pt x="387" y="1534"/>
                    </a:cubicBezTo>
                    <a:cubicBezTo>
                      <a:pt x="387" y="1563"/>
                      <a:pt x="397" y="1554"/>
                      <a:pt x="407" y="1593"/>
                    </a:cubicBezTo>
                    <a:cubicBezTo>
                      <a:pt x="410" y="1605"/>
                      <a:pt x="409" y="1609"/>
                      <a:pt x="407" y="1609"/>
                    </a:cubicBezTo>
                    <a:cubicBezTo>
                      <a:pt x="400" y="1609"/>
                      <a:pt x="381" y="1579"/>
                      <a:pt x="367" y="1544"/>
                    </a:cubicBezTo>
                    <a:cubicBezTo>
                      <a:pt x="357" y="1529"/>
                      <a:pt x="355" y="1524"/>
                      <a:pt x="351" y="1524"/>
                    </a:cubicBezTo>
                    <a:cubicBezTo>
                      <a:pt x="347" y="1524"/>
                      <a:pt x="342" y="1529"/>
                      <a:pt x="327" y="1534"/>
                    </a:cubicBezTo>
                    <a:cubicBezTo>
                      <a:pt x="318" y="1534"/>
                      <a:pt x="318" y="1544"/>
                      <a:pt x="308" y="1554"/>
                    </a:cubicBezTo>
                    <a:cubicBezTo>
                      <a:pt x="318" y="1563"/>
                      <a:pt x="327" y="1573"/>
                      <a:pt x="337" y="1583"/>
                    </a:cubicBezTo>
                    <a:cubicBezTo>
                      <a:pt x="356" y="1602"/>
                      <a:pt x="355" y="1609"/>
                      <a:pt x="344" y="1609"/>
                    </a:cubicBezTo>
                    <a:cubicBezTo>
                      <a:pt x="338" y="1609"/>
                      <a:pt x="328" y="1607"/>
                      <a:pt x="318" y="1603"/>
                    </a:cubicBezTo>
                    <a:cubicBezTo>
                      <a:pt x="298" y="1603"/>
                      <a:pt x="298" y="1593"/>
                      <a:pt x="278" y="1593"/>
                    </a:cubicBezTo>
                    <a:cubicBezTo>
                      <a:pt x="254" y="1623"/>
                      <a:pt x="259" y="1631"/>
                      <a:pt x="270" y="1631"/>
                    </a:cubicBezTo>
                    <a:cubicBezTo>
                      <a:pt x="278" y="1631"/>
                      <a:pt x="290" y="1627"/>
                      <a:pt x="298" y="1623"/>
                    </a:cubicBezTo>
                    <a:cubicBezTo>
                      <a:pt x="301" y="1621"/>
                      <a:pt x="305" y="1620"/>
                      <a:pt x="307" y="1620"/>
                    </a:cubicBezTo>
                    <a:cubicBezTo>
                      <a:pt x="317" y="1620"/>
                      <a:pt x="316" y="1635"/>
                      <a:pt x="308" y="1643"/>
                    </a:cubicBezTo>
                    <a:lnTo>
                      <a:pt x="327" y="1643"/>
                    </a:lnTo>
                    <a:cubicBezTo>
                      <a:pt x="342" y="1638"/>
                      <a:pt x="352" y="1635"/>
                      <a:pt x="362" y="1635"/>
                    </a:cubicBezTo>
                    <a:cubicBezTo>
                      <a:pt x="372" y="1635"/>
                      <a:pt x="382" y="1638"/>
                      <a:pt x="397" y="1643"/>
                    </a:cubicBezTo>
                    <a:cubicBezTo>
                      <a:pt x="437" y="1663"/>
                      <a:pt x="377" y="1672"/>
                      <a:pt x="387" y="1682"/>
                    </a:cubicBezTo>
                    <a:cubicBezTo>
                      <a:pt x="397" y="1692"/>
                      <a:pt x="407" y="1682"/>
                      <a:pt x="427" y="1712"/>
                    </a:cubicBezTo>
                    <a:cubicBezTo>
                      <a:pt x="434" y="1719"/>
                      <a:pt x="439" y="1722"/>
                      <a:pt x="444" y="1722"/>
                    </a:cubicBezTo>
                    <a:cubicBezTo>
                      <a:pt x="453" y="1722"/>
                      <a:pt x="460" y="1712"/>
                      <a:pt x="466" y="1692"/>
                    </a:cubicBezTo>
                    <a:cubicBezTo>
                      <a:pt x="469" y="1683"/>
                      <a:pt x="473" y="1679"/>
                      <a:pt x="476" y="1679"/>
                    </a:cubicBezTo>
                    <a:cubicBezTo>
                      <a:pt x="484" y="1679"/>
                      <a:pt x="496" y="1695"/>
                      <a:pt x="516" y="1702"/>
                    </a:cubicBezTo>
                    <a:cubicBezTo>
                      <a:pt x="536" y="1702"/>
                      <a:pt x="506" y="1732"/>
                      <a:pt x="516" y="1752"/>
                    </a:cubicBezTo>
                    <a:cubicBezTo>
                      <a:pt x="516" y="1755"/>
                      <a:pt x="517" y="1756"/>
                      <a:pt x="519" y="1756"/>
                    </a:cubicBezTo>
                    <a:cubicBezTo>
                      <a:pt x="523" y="1756"/>
                      <a:pt x="534" y="1749"/>
                      <a:pt x="555" y="1742"/>
                    </a:cubicBezTo>
                    <a:cubicBezTo>
                      <a:pt x="585" y="1742"/>
                      <a:pt x="595" y="1752"/>
                      <a:pt x="605" y="1762"/>
                    </a:cubicBezTo>
                    <a:cubicBezTo>
                      <a:pt x="605" y="1772"/>
                      <a:pt x="635" y="1821"/>
                      <a:pt x="655" y="1831"/>
                    </a:cubicBezTo>
                    <a:cubicBezTo>
                      <a:pt x="665" y="1851"/>
                      <a:pt x="645" y="1881"/>
                      <a:pt x="635" y="1881"/>
                    </a:cubicBezTo>
                    <a:cubicBezTo>
                      <a:pt x="634" y="1882"/>
                      <a:pt x="632" y="1883"/>
                      <a:pt x="631" y="1883"/>
                    </a:cubicBezTo>
                    <a:cubicBezTo>
                      <a:pt x="622" y="1883"/>
                      <a:pt x="611" y="1856"/>
                      <a:pt x="585" y="1821"/>
                    </a:cubicBezTo>
                    <a:cubicBezTo>
                      <a:pt x="575" y="1806"/>
                      <a:pt x="568" y="1801"/>
                      <a:pt x="562" y="1801"/>
                    </a:cubicBezTo>
                    <a:cubicBezTo>
                      <a:pt x="555" y="1801"/>
                      <a:pt x="551" y="1806"/>
                      <a:pt x="546" y="1811"/>
                    </a:cubicBezTo>
                    <a:cubicBezTo>
                      <a:pt x="536" y="1821"/>
                      <a:pt x="555" y="1841"/>
                      <a:pt x="565" y="1851"/>
                    </a:cubicBezTo>
                    <a:cubicBezTo>
                      <a:pt x="575" y="1861"/>
                      <a:pt x="585" y="1920"/>
                      <a:pt x="565" y="1940"/>
                    </a:cubicBezTo>
                    <a:cubicBezTo>
                      <a:pt x="563" y="1941"/>
                      <a:pt x="561" y="1942"/>
                      <a:pt x="560" y="1942"/>
                    </a:cubicBezTo>
                    <a:cubicBezTo>
                      <a:pt x="546" y="1942"/>
                      <a:pt x="546" y="1908"/>
                      <a:pt x="546" y="1891"/>
                    </a:cubicBezTo>
                    <a:cubicBezTo>
                      <a:pt x="546" y="1882"/>
                      <a:pt x="524" y="1837"/>
                      <a:pt x="511" y="1837"/>
                    </a:cubicBezTo>
                    <a:cubicBezTo>
                      <a:pt x="509" y="1837"/>
                      <a:pt x="507" y="1838"/>
                      <a:pt x="506" y="1841"/>
                    </a:cubicBezTo>
                    <a:cubicBezTo>
                      <a:pt x="502" y="1845"/>
                      <a:pt x="497" y="1846"/>
                      <a:pt x="492" y="1846"/>
                    </a:cubicBezTo>
                    <a:cubicBezTo>
                      <a:pt x="469" y="1846"/>
                      <a:pt x="437" y="1817"/>
                      <a:pt x="437" y="1801"/>
                    </a:cubicBezTo>
                    <a:cubicBezTo>
                      <a:pt x="431" y="1790"/>
                      <a:pt x="408" y="1785"/>
                      <a:pt x="382" y="1785"/>
                    </a:cubicBezTo>
                    <a:cubicBezTo>
                      <a:pt x="364" y="1785"/>
                      <a:pt x="344" y="1787"/>
                      <a:pt x="327" y="1791"/>
                    </a:cubicBezTo>
                    <a:cubicBezTo>
                      <a:pt x="327" y="1791"/>
                      <a:pt x="327" y="1791"/>
                      <a:pt x="318" y="1801"/>
                    </a:cubicBezTo>
                    <a:cubicBezTo>
                      <a:pt x="327" y="1811"/>
                      <a:pt x="327" y="1811"/>
                      <a:pt x="327" y="1821"/>
                    </a:cubicBezTo>
                    <a:cubicBezTo>
                      <a:pt x="337" y="1831"/>
                      <a:pt x="347" y="1841"/>
                      <a:pt x="357" y="1851"/>
                    </a:cubicBezTo>
                    <a:lnTo>
                      <a:pt x="367" y="1851"/>
                    </a:lnTo>
                    <a:cubicBezTo>
                      <a:pt x="377" y="1861"/>
                      <a:pt x="387" y="1881"/>
                      <a:pt x="377" y="1891"/>
                    </a:cubicBezTo>
                    <a:cubicBezTo>
                      <a:pt x="367" y="1901"/>
                      <a:pt x="367" y="1901"/>
                      <a:pt x="347" y="1920"/>
                    </a:cubicBezTo>
                    <a:cubicBezTo>
                      <a:pt x="347" y="1920"/>
                      <a:pt x="357" y="1930"/>
                      <a:pt x="367" y="1930"/>
                    </a:cubicBezTo>
                    <a:cubicBezTo>
                      <a:pt x="397" y="1920"/>
                      <a:pt x="407" y="1901"/>
                      <a:pt x="427" y="1891"/>
                    </a:cubicBezTo>
                    <a:cubicBezTo>
                      <a:pt x="446" y="1891"/>
                      <a:pt x="476" y="1930"/>
                      <a:pt x="476" y="1970"/>
                    </a:cubicBezTo>
                    <a:cubicBezTo>
                      <a:pt x="476" y="1990"/>
                      <a:pt x="484" y="1995"/>
                      <a:pt x="495" y="1995"/>
                    </a:cubicBezTo>
                    <a:cubicBezTo>
                      <a:pt x="506" y="1995"/>
                      <a:pt x="521" y="1990"/>
                      <a:pt x="536" y="1990"/>
                    </a:cubicBezTo>
                    <a:cubicBezTo>
                      <a:pt x="564" y="1983"/>
                      <a:pt x="577" y="1976"/>
                      <a:pt x="600" y="1976"/>
                    </a:cubicBezTo>
                    <a:cubicBezTo>
                      <a:pt x="609" y="1976"/>
                      <a:pt x="620" y="1977"/>
                      <a:pt x="635" y="1980"/>
                    </a:cubicBezTo>
                    <a:cubicBezTo>
                      <a:pt x="674" y="1990"/>
                      <a:pt x="724" y="2020"/>
                      <a:pt x="694" y="2020"/>
                    </a:cubicBezTo>
                    <a:cubicBezTo>
                      <a:pt x="655" y="2029"/>
                      <a:pt x="615" y="2049"/>
                      <a:pt x="625" y="2089"/>
                    </a:cubicBezTo>
                    <a:cubicBezTo>
                      <a:pt x="630" y="2114"/>
                      <a:pt x="617" y="2116"/>
                      <a:pt x="601" y="2116"/>
                    </a:cubicBezTo>
                    <a:cubicBezTo>
                      <a:pt x="597" y="2116"/>
                      <a:pt x="593" y="2116"/>
                      <a:pt x="589" y="2116"/>
                    </a:cubicBezTo>
                    <a:cubicBezTo>
                      <a:pt x="576" y="2116"/>
                      <a:pt x="563" y="2117"/>
                      <a:pt x="555" y="2129"/>
                    </a:cubicBezTo>
                    <a:cubicBezTo>
                      <a:pt x="536" y="2158"/>
                      <a:pt x="595" y="2228"/>
                      <a:pt x="555" y="2228"/>
                    </a:cubicBezTo>
                    <a:cubicBezTo>
                      <a:pt x="516" y="2228"/>
                      <a:pt x="476" y="2178"/>
                      <a:pt x="466" y="2139"/>
                    </a:cubicBezTo>
                    <a:cubicBezTo>
                      <a:pt x="460" y="2123"/>
                      <a:pt x="454" y="2117"/>
                      <a:pt x="449" y="2117"/>
                    </a:cubicBezTo>
                    <a:cubicBezTo>
                      <a:pt x="436" y="2117"/>
                      <a:pt x="427" y="2148"/>
                      <a:pt x="427" y="2168"/>
                    </a:cubicBezTo>
                    <a:cubicBezTo>
                      <a:pt x="427" y="2172"/>
                      <a:pt x="426" y="2174"/>
                      <a:pt x="424" y="2174"/>
                    </a:cubicBezTo>
                    <a:cubicBezTo>
                      <a:pt x="413" y="2174"/>
                      <a:pt x="374" y="2105"/>
                      <a:pt x="357" y="2079"/>
                    </a:cubicBezTo>
                    <a:cubicBezTo>
                      <a:pt x="355" y="2077"/>
                      <a:pt x="352" y="2076"/>
                      <a:pt x="348" y="2076"/>
                    </a:cubicBezTo>
                    <a:cubicBezTo>
                      <a:pt x="315" y="2076"/>
                      <a:pt x="218" y="2148"/>
                      <a:pt x="218" y="2148"/>
                    </a:cubicBezTo>
                    <a:lnTo>
                      <a:pt x="208" y="2148"/>
                    </a:lnTo>
                    <a:cubicBezTo>
                      <a:pt x="199" y="2158"/>
                      <a:pt x="199" y="2158"/>
                      <a:pt x="199" y="2168"/>
                    </a:cubicBezTo>
                    <a:cubicBezTo>
                      <a:pt x="179" y="2218"/>
                      <a:pt x="189" y="2218"/>
                      <a:pt x="199" y="2238"/>
                    </a:cubicBezTo>
                    <a:cubicBezTo>
                      <a:pt x="202" y="2243"/>
                      <a:pt x="206" y="2246"/>
                      <a:pt x="210" y="2246"/>
                    </a:cubicBezTo>
                    <a:cubicBezTo>
                      <a:pt x="225" y="2246"/>
                      <a:pt x="238" y="2202"/>
                      <a:pt x="238" y="2178"/>
                    </a:cubicBezTo>
                    <a:cubicBezTo>
                      <a:pt x="238" y="2158"/>
                      <a:pt x="258" y="2139"/>
                      <a:pt x="288" y="2129"/>
                    </a:cubicBezTo>
                    <a:cubicBezTo>
                      <a:pt x="291" y="2125"/>
                      <a:pt x="293" y="2124"/>
                      <a:pt x="295" y="2124"/>
                    </a:cubicBezTo>
                    <a:cubicBezTo>
                      <a:pt x="305" y="2124"/>
                      <a:pt x="298" y="2163"/>
                      <a:pt x="298" y="2188"/>
                    </a:cubicBezTo>
                    <a:cubicBezTo>
                      <a:pt x="298" y="2218"/>
                      <a:pt x="288" y="2198"/>
                      <a:pt x="278" y="2248"/>
                    </a:cubicBezTo>
                    <a:cubicBezTo>
                      <a:pt x="278" y="2257"/>
                      <a:pt x="278" y="2257"/>
                      <a:pt x="278" y="2257"/>
                    </a:cubicBezTo>
                    <a:lnTo>
                      <a:pt x="288" y="2257"/>
                    </a:lnTo>
                    <a:cubicBezTo>
                      <a:pt x="298" y="2248"/>
                      <a:pt x="308" y="2218"/>
                      <a:pt x="318" y="2198"/>
                    </a:cubicBezTo>
                    <a:cubicBezTo>
                      <a:pt x="326" y="2178"/>
                      <a:pt x="327" y="2172"/>
                      <a:pt x="329" y="2172"/>
                    </a:cubicBezTo>
                    <a:cubicBezTo>
                      <a:pt x="332" y="2172"/>
                      <a:pt x="336" y="2180"/>
                      <a:pt x="352" y="2180"/>
                    </a:cubicBezTo>
                    <a:cubicBezTo>
                      <a:pt x="356" y="2180"/>
                      <a:pt x="361" y="2179"/>
                      <a:pt x="367" y="2178"/>
                    </a:cubicBezTo>
                    <a:cubicBezTo>
                      <a:pt x="417" y="2178"/>
                      <a:pt x="377" y="2198"/>
                      <a:pt x="347" y="2228"/>
                    </a:cubicBezTo>
                    <a:cubicBezTo>
                      <a:pt x="327" y="2254"/>
                      <a:pt x="330" y="2263"/>
                      <a:pt x="339" y="2263"/>
                    </a:cubicBezTo>
                    <a:cubicBezTo>
                      <a:pt x="344" y="2263"/>
                      <a:pt x="351" y="2261"/>
                      <a:pt x="357" y="2257"/>
                    </a:cubicBezTo>
                    <a:cubicBezTo>
                      <a:pt x="387" y="2257"/>
                      <a:pt x="377" y="2238"/>
                      <a:pt x="417" y="2228"/>
                    </a:cubicBezTo>
                    <a:cubicBezTo>
                      <a:pt x="422" y="2226"/>
                      <a:pt x="425" y="2225"/>
                      <a:pt x="428" y="2225"/>
                    </a:cubicBezTo>
                    <a:cubicBezTo>
                      <a:pt x="455" y="2225"/>
                      <a:pt x="407" y="2297"/>
                      <a:pt x="407" y="2297"/>
                    </a:cubicBezTo>
                    <a:lnTo>
                      <a:pt x="347" y="2297"/>
                    </a:lnTo>
                    <a:cubicBezTo>
                      <a:pt x="332" y="2292"/>
                      <a:pt x="325" y="2290"/>
                      <a:pt x="318" y="2290"/>
                    </a:cubicBezTo>
                    <a:cubicBezTo>
                      <a:pt x="310" y="2290"/>
                      <a:pt x="303" y="2292"/>
                      <a:pt x="288" y="2297"/>
                    </a:cubicBezTo>
                    <a:cubicBezTo>
                      <a:pt x="258" y="2317"/>
                      <a:pt x="308" y="2337"/>
                      <a:pt x="298" y="2347"/>
                    </a:cubicBezTo>
                    <a:cubicBezTo>
                      <a:pt x="288" y="2357"/>
                      <a:pt x="278" y="2347"/>
                      <a:pt x="258" y="2367"/>
                    </a:cubicBezTo>
                    <a:cubicBezTo>
                      <a:pt x="254" y="2379"/>
                      <a:pt x="250" y="2385"/>
                      <a:pt x="246" y="2385"/>
                    </a:cubicBezTo>
                    <a:cubicBezTo>
                      <a:pt x="240" y="2385"/>
                      <a:pt x="234" y="2374"/>
                      <a:pt x="228" y="2357"/>
                    </a:cubicBezTo>
                    <a:cubicBezTo>
                      <a:pt x="223" y="2342"/>
                      <a:pt x="218" y="2337"/>
                      <a:pt x="213" y="2337"/>
                    </a:cubicBezTo>
                    <a:cubicBezTo>
                      <a:pt x="208" y="2337"/>
                      <a:pt x="203" y="2342"/>
                      <a:pt x="199" y="2347"/>
                    </a:cubicBezTo>
                    <a:cubicBezTo>
                      <a:pt x="199" y="2347"/>
                      <a:pt x="189" y="2357"/>
                      <a:pt x="189" y="2357"/>
                    </a:cubicBezTo>
                    <a:cubicBezTo>
                      <a:pt x="169" y="2367"/>
                      <a:pt x="189" y="2396"/>
                      <a:pt x="189" y="2406"/>
                    </a:cubicBezTo>
                    <a:cubicBezTo>
                      <a:pt x="185" y="2410"/>
                      <a:pt x="182" y="2411"/>
                      <a:pt x="178" y="2411"/>
                    </a:cubicBezTo>
                    <a:cubicBezTo>
                      <a:pt x="171" y="2411"/>
                      <a:pt x="162" y="2406"/>
                      <a:pt x="149" y="2406"/>
                    </a:cubicBezTo>
                    <a:cubicBezTo>
                      <a:pt x="144" y="2404"/>
                      <a:pt x="138" y="2402"/>
                      <a:pt x="133" y="2402"/>
                    </a:cubicBezTo>
                    <a:cubicBezTo>
                      <a:pt x="120" y="2402"/>
                      <a:pt x="109" y="2412"/>
                      <a:pt x="109" y="2426"/>
                    </a:cubicBezTo>
                    <a:cubicBezTo>
                      <a:pt x="109" y="2426"/>
                      <a:pt x="99" y="2436"/>
                      <a:pt x="99" y="2446"/>
                    </a:cubicBezTo>
                    <a:cubicBezTo>
                      <a:pt x="80" y="2466"/>
                      <a:pt x="70" y="2495"/>
                      <a:pt x="60" y="2495"/>
                    </a:cubicBezTo>
                    <a:cubicBezTo>
                      <a:pt x="50" y="2515"/>
                      <a:pt x="60" y="2545"/>
                      <a:pt x="70" y="2545"/>
                    </a:cubicBezTo>
                    <a:cubicBezTo>
                      <a:pt x="71" y="2546"/>
                      <a:pt x="72" y="2547"/>
                      <a:pt x="74" y="2547"/>
                    </a:cubicBezTo>
                    <a:cubicBezTo>
                      <a:pt x="85" y="2547"/>
                      <a:pt x="102" y="2520"/>
                      <a:pt x="119" y="2486"/>
                    </a:cubicBezTo>
                    <a:cubicBezTo>
                      <a:pt x="129" y="2466"/>
                      <a:pt x="137" y="2458"/>
                      <a:pt x="143" y="2458"/>
                    </a:cubicBezTo>
                    <a:cubicBezTo>
                      <a:pt x="149" y="2458"/>
                      <a:pt x="154" y="2466"/>
                      <a:pt x="159" y="2476"/>
                    </a:cubicBezTo>
                    <a:cubicBezTo>
                      <a:pt x="169" y="2486"/>
                      <a:pt x="149" y="2505"/>
                      <a:pt x="139" y="2515"/>
                    </a:cubicBezTo>
                    <a:cubicBezTo>
                      <a:pt x="129" y="2525"/>
                      <a:pt x="119" y="2585"/>
                      <a:pt x="139" y="2605"/>
                    </a:cubicBezTo>
                    <a:cubicBezTo>
                      <a:pt x="142" y="2608"/>
                      <a:pt x="145" y="2609"/>
                      <a:pt x="147" y="2609"/>
                    </a:cubicBezTo>
                    <a:cubicBezTo>
                      <a:pt x="159" y="2609"/>
                      <a:pt x="159" y="2573"/>
                      <a:pt x="159" y="2565"/>
                    </a:cubicBezTo>
                    <a:cubicBezTo>
                      <a:pt x="159" y="2548"/>
                      <a:pt x="174" y="2501"/>
                      <a:pt x="190" y="2501"/>
                    </a:cubicBezTo>
                    <a:cubicBezTo>
                      <a:pt x="193" y="2501"/>
                      <a:pt x="196" y="2503"/>
                      <a:pt x="199" y="2505"/>
                    </a:cubicBezTo>
                    <a:cubicBezTo>
                      <a:pt x="200" y="2509"/>
                      <a:pt x="203" y="2511"/>
                      <a:pt x="207" y="2511"/>
                    </a:cubicBezTo>
                    <a:cubicBezTo>
                      <a:pt x="223" y="2511"/>
                      <a:pt x="250" y="2482"/>
                      <a:pt x="258" y="2466"/>
                    </a:cubicBezTo>
                    <a:cubicBezTo>
                      <a:pt x="258" y="2454"/>
                      <a:pt x="278" y="2449"/>
                      <a:pt x="301" y="2449"/>
                    </a:cubicBezTo>
                    <a:cubicBezTo>
                      <a:pt x="318" y="2449"/>
                      <a:pt x="335" y="2452"/>
                      <a:pt x="347" y="2456"/>
                    </a:cubicBezTo>
                    <a:cubicBezTo>
                      <a:pt x="387" y="2466"/>
                      <a:pt x="327" y="2505"/>
                      <a:pt x="318" y="2525"/>
                    </a:cubicBezTo>
                    <a:cubicBezTo>
                      <a:pt x="312" y="2542"/>
                      <a:pt x="322" y="2549"/>
                      <a:pt x="336" y="2549"/>
                    </a:cubicBezTo>
                    <a:cubicBezTo>
                      <a:pt x="348" y="2549"/>
                      <a:pt x="364" y="2544"/>
                      <a:pt x="377" y="2535"/>
                    </a:cubicBezTo>
                    <a:cubicBezTo>
                      <a:pt x="386" y="2529"/>
                      <a:pt x="391" y="2527"/>
                      <a:pt x="394" y="2527"/>
                    </a:cubicBezTo>
                    <a:cubicBezTo>
                      <a:pt x="401" y="2527"/>
                      <a:pt x="394" y="2541"/>
                      <a:pt x="387" y="2555"/>
                    </a:cubicBezTo>
                    <a:cubicBezTo>
                      <a:pt x="377" y="2585"/>
                      <a:pt x="347" y="2595"/>
                      <a:pt x="318" y="2595"/>
                    </a:cubicBezTo>
                    <a:cubicBezTo>
                      <a:pt x="288" y="2595"/>
                      <a:pt x="278" y="2565"/>
                      <a:pt x="258" y="2555"/>
                    </a:cubicBezTo>
                    <a:cubicBezTo>
                      <a:pt x="238" y="2555"/>
                      <a:pt x="218" y="2595"/>
                      <a:pt x="218" y="2644"/>
                    </a:cubicBezTo>
                    <a:cubicBezTo>
                      <a:pt x="218" y="2662"/>
                      <a:pt x="214" y="2668"/>
                      <a:pt x="206" y="2668"/>
                    </a:cubicBezTo>
                    <a:cubicBezTo>
                      <a:pt x="196" y="2668"/>
                      <a:pt x="181" y="2660"/>
                      <a:pt x="159" y="2654"/>
                    </a:cubicBezTo>
                    <a:cubicBezTo>
                      <a:pt x="139" y="2654"/>
                      <a:pt x="128" y="2650"/>
                      <a:pt x="111" y="2650"/>
                    </a:cubicBezTo>
                    <a:cubicBezTo>
                      <a:pt x="103" y="2650"/>
                      <a:pt x="93" y="2651"/>
                      <a:pt x="80" y="2654"/>
                    </a:cubicBezTo>
                    <a:cubicBezTo>
                      <a:pt x="40" y="2664"/>
                      <a:pt x="0" y="2694"/>
                      <a:pt x="30" y="2694"/>
                    </a:cubicBezTo>
                    <a:cubicBezTo>
                      <a:pt x="60" y="2704"/>
                      <a:pt x="89" y="2724"/>
                      <a:pt x="80" y="2773"/>
                    </a:cubicBezTo>
                    <a:cubicBezTo>
                      <a:pt x="75" y="2793"/>
                      <a:pt x="87" y="2793"/>
                      <a:pt x="103" y="2793"/>
                    </a:cubicBezTo>
                    <a:cubicBezTo>
                      <a:pt x="119" y="2793"/>
                      <a:pt x="139" y="2793"/>
                      <a:pt x="149" y="2813"/>
                    </a:cubicBezTo>
                    <a:cubicBezTo>
                      <a:pt x="149" y="2823"/>
                      <a:pt x="149" y="2833"/>
                      <a:pt x="149" y="2843"/>
                    </a:cubicBezTo>
                    <a:cubicBezTo>
                      <a:pt x="139" y="2872"/>
                      <a:pt x="119" y="2912"/>
                      <a:pt x="149" y="2912"/>
                    </a:cubicBezTo>
                    <a:cubicBezTo>
                      <a:pt x="189" y="2902"/>
                      <a:pt x="218" y="2862"/>
                      <a:pt x="228" y="2813"/>
                    </a:cubicBezTo>
                    <a:cubicBezTo>
                      <a:pt x="234" y="2801"/>
                      <a:pt x="240" y="2796"/>
                      <a:pt x="246" y="2796"/>
                    </a:cubicBezTo>
                    <a:cubicBezTo>
                      <a:pt x="258" y="2796"/>
                      <a:pt x="268" y="2822"/>
                      <a:pt x="268" y="2843"/>
                    </a:cubicBezTo>
                    <a:cubicBezTo>
                      <a:pt x="268" y="2849"/>
                      <a:pt x="269" y="2852"/>
                      <a:pt x="272" y="2852"/>
                    </a:cubicBezTo>
                    <a:cubicBezTo>
                      <a:pt x="280" y="2852"/>
                      <a:pt x="300" y="2814"/>
                      <a:pt x="308" y="2783"/>
                    </a:cubicBezTo>
                    <a:cubicBezTo>
                      <a:pt x="318" y="2773"/>
                      <a:pt x="318" y="2763"/>
                      <a:pt x="327" y="2753"/>
                    </a:cubicBezTo>
                    <a:cubicBezTo>
                      <a:pt x="327" y="2750"/>
                      <a:pt x="329" y="2749"/>
                      <a:pt x="332" y="2749"/>
                    </a:cubicBezTo>
                    <a:cubicBezTo>
                      <a:pt x="339" y="2749"/>
                      <a:pt x="353" y="2756"/>
                      <a:pt x="367" y="2763"/>
                    </a:cubicBezTo>
                    <a:cubicBezTo>
                      <a:pt x="397" y="2783"/>
                      <a:pt x="446" y="2823"/>
                      <a:pt x="446" y="2823"/>
                    </a:cubicBezTo>
                    <a:lnTo>
                      <a:pt x="615" y="2852"/>
                    </a:lnTo>
                    <a:lnTo>
                      <a:pt x="803" y="2843"/>
                    </a:lnTo>
                    <a:cubicBezTo>
                      <a:pt x="803" y="2843"/>
                      <a:pt x="854" y="2799"/>
                      <a:pt x="881" y="2799"/>
                    </a:cubicBezTo>
                    <a:cubicBezTo>
                      <a:pt x="886" y="2799"/>
                      <a:pt x="890" y="2800"/>
                      <a:pt x="893" y="2803"/>
                    </a:cubicBezTo>
                    <a:cubicBezTo>
                      <a:pt x="903" y="2823"/>
                      <a:pt x="922" y="2862"/>
                      <a:pt x="942" y="2882"/>
                    </a:cubicBezTo>
                    <a:cubicBezTo>
                      <a:pt x="942" y="2882"/>
                      <a:pt x="952" y="2882"/>
                      <a:pt x="952" y="2872"/>
                    </a:cubicBezTo>
                    <a:cubicBezTo>
                      <a:pt x="952" y="2872"/>
                      <a:pt x="952" y="2862"/>
                      <a:pt x="952" y="2852"/>
                    </a:cubicBezTo>
                    <a:cubicBezTo>
                      <a:pt x="952" y="2843"/>
                      <a:pt x="952" y="2823"/>
                      <a:pt x="962" y="2803"/>
                    </a:cubicBezTo>
                    <a:cubicBezTo>
                      <a:pt x="962" y="2793"/>
                      <a:pt x="972" y="2783"/>
                      <a:pt x="972" y="2773"/>
                    </a:cubicBezTo>
                    <a:cubicBezTo>
                      <a:pt x="972" y="2767"/>
                      <a:pt x="975" y="2762"/>
                      <a:pt x="980" y="2762"/>
                    </a:cubicBezTo>
                    <a:cubicBezTo>
                      <a:pt x="983" y="2762"/>
                      <a:pt x="988" y="2765"/>
                      <a:pt x="992" y="2773"/>
                    </a:cubicBezTo>
                    <a:cubicBezTo>
                      <a:pt x="992" y="2783"/>
                      <a:pt x="992" y="2793"/>
                      <a:pt x="1002" y="2793"/>
                    </a:cubicBezTo>
                    <a:cubicBezTo>
                      <a:pt x="1012" y="2823"/>
                      <a:pt x="1022" y="2833"/>
                      <a:pt x="1051" y="2833"/>
                    </a:cubicBezTo>
                    <a:cubicBezTo>
                      <a:pt x="1061" y="2833"/>
                      <a:pt x="1061" y="2833"/>
                      <a:pt x="1071" y="2823"/>
                    </a:cubicBezTo>
                    <a:cubicBezTo>
                      <a:pt x="1071" y="2813"/>
                      <a:pt x="1071" y="2803"/>
                      <a:pt x="1071" y="2783"/>
                    </a:cubicBezTo>
                    <a:cubicBezTo>
                      <a:pt x="1081" y="2773"/>
                      <a:pt x="1081" y="2753"/>
                      <a:pt x="1081" y="2733"/>
                    </a:cubicBezTo>
                    <a:cubicBezTo>
                      <a:pt x="1084" y="2730"/>
                      <a:pt x="1088" y="2729"/>
                      <a:pt x="1091" y="2729"/>
                    </a:cubicBezTo>
                    <a:cubicBezTo>
                      <a:pt x="1107" y="2729"/>
                      <a:pt x="1122" y="2765"/>
                      <a:pt x="1131" y="2773"/>
                    </a:cubicBezTo>
                    <a:cubicBezTo>
                      <a:pt x="1133" y="2776"/>
                      <a:pt x="1136" y="2777"/>
                      <a:pt x="1137" y="2777"/>
                    </a:cubicBezTo>
                    <a:cubicBezTo>
                      <a:pt x="1140" y="2777"/>
                      <a:pt x="1138" y="2770"/>
                      <a:pt x="1131" y="2763"/>
                    </a:cubicBezTo>
                    <a:cubicBezTo>
                      <a:pt x="1131" y="2724"/>
                      <a:pt x="1170" y="2694"/>
                      <a:pt x="1200" y="2694"/>
                    </a:cubicBezTo>
                    <a:cubicBezTo>
                      <a:pt x="1220" y="2694"/>
                      <a:pt x="1210" y="2674"/>
                      <a:pt x="1200" y="2664"/>
                    </a:cubicBezTo>
                    <a:cubicBezTo>
                      <a:pt x="1190" y="2644"/>
                      <a:pt x="1170" y="2624"/>
                      <a:pt x="1150" y="2614"/>
                    </a:cubicBezTo>
                    <a:cubicBezTo>
                      <a:pt x="1150" y="2614"/>
                      <a:pt x="1140" y="2624"/>
                      <a:pt x="1140" y="2624"/>
                    </a:cubicBezTo>
                    <a:cubicBezTo>
                      <a:pt x="1135" y="2622"/>
                      <a:pt x="1129" y="2622"/>
                      <a:pt x="1124" y="2622"/>
                    </a:cubicBezTo>
                    <a:cubicBezTo>
                      <a:pt x="1103" y="2622"/>
                      <a:pt x="1085" y="2636"/>
                      <a:pt x="1061" y="2644"/>
                    </a:cubicBezTo>
                    <a:lnTo>
                      <a:pt x="1051" y="2644"/>
                    </a:lnTo>
                    <a:cubicBezTo>
                      <a:pt x="1041" y="2644"/>
                      <a:pt x="1031" y="2644"/>
                      <a:pt x="1022" y="2654"/>
                    </a:cubicBezTo>
                    <a:cubicBezTo>
                      <a:pt x="992" y="2654"/>
                      <a:pt x="982" y="2654"/>
                      <a:pt x="982" y="2634"/>
                    </a:cubicBezTo>
                    <a:cubicBezTo>
                      <a:pt x="982" y="2589"/>
                      <a:pt x="990" y="2544"/>
                      <a:pt x="976" y="2544"/>
                    </a:cubicBezTo>
                    <a:cubicBezTo>
                      <a:pt x="975" y="2544"/>
                      <a:pt x="974" y="2544"/>
                      <a:pt x="972" y="2545"/>
                    </a:cubicBezTo>
                    <a:cubicBezTo>
                      <a:pt x="952" y="2545"/>
                      <a:pt x="942" y="2595"/>
                      <a:pt x="912" y="2595"/>
                    </a:cubicBezTo>
                    <a:cubicBezTo>
                      <a:pt x="889" y="2595"/>
                      <a:pt x="865" y="2620"/>
                      <a:pt x="851" y="2620"/>
                    </a:cubicBezTo>
                    <a:cubicBezTo>
                      <a:pt x="848" y="2620"/>
                      <a:pt x="845" y="2618"/>
                      <a:pt x="843" y="2614"/>
                    </a:cubicBezTo>
                    <a:cubicBezTo>
                      <a:pt x="843" y="2605"/>
                      <a:pt x="833" y="2585"/>
                      <a:pt x="833" y="2575"/>
                    </a:cubicBezTo>
                    <a:cubicBezTo>
                      <a:pt x="833" y="2561"/>
                      <a:pt x="838" y="2547"/>
                      <a:pt x="844" y="2547"/>
                    </a:cubicBezTo>
                    <a:cubicBezTo>
                      <a:pt x="847" y="2547"/>
                      <a:pt x="850" y="2549"/>
                      <a:pt x="853" y="2555"/>
                    </a:cubicBezTo>
                    <a:cubicBezTo>
                      <a:pt x="859" y="2558"/>
                      <a:pt x="865" y="2559"/>
                      <a:pt x="870" y="2559"/>
                    </a:cubicBezTo>
                    <a:cubicBezTo>
                      <a:pt x="884" y="2559"/>
                      <a:pt x="896" y="2552"/>
                      <a:pt x="903" y="2545"/>
                    </a:cubicBezTo>
                    <a:cubicBezTo>
                      <a:pt x="912" y="2535"/>
                      <a:pt x="922" y="2525"/>
                      <a:pt x="922" y="2515"/>
                    </a:cubicBezTo>
                    <a:cubicBezTo>
                      <a:pt x="922" y="2515"/>
                      <a:pt x="922" y="2505"/>
                      <a:pt x="922" y="2505"/>
                    </a:cubicBezTo>
                    <a:cubicBezTo>
                      <a:pt x="903" y="2476"/>
                      <a:pt x="843" y="2436"/>
                      <a:pt x="873" y="2426"/>
                    </a:cubicBezTo>
                    <a:cubicBezTo>
                      <a:pt x="876" y="2425"/>
                      <a:pt x="880" y="2425"/>
                      <a:pt x="884" y="2425"/>
                    </a:cubicBezTo>
                    <a:cubicBezTo>
                      <a:pt x="921" y="2425"/>
                      <a:pt x="963" y="2467"/>
                      <a:pt x="972" y="2486"/>
                    </a:cubicBezTo>
                    <a:cubicBezTo>
                      <a:pt x="972" y="2495"/>
                      <a:pt x="982" y="2515"/>
                      <a:pt x="1002" y="2525"/>
                    </a:cubicBezTo>
                    <a:cubicBezTo>
                      <a:pt x="1007" y="2530"/>
                      <a:pt x="1012" y="2533"/>
                      <a:pt x="1017" y="2533"/>
                    </a:cubicBezTo>
                    <a:cubicBezTo>
                      <a:pt x="1022" y="2533"/>
                      <a:pt x="1026" y="2530"/>
                      <a:pt x="1031" y="2525"/>
                    </a:cubicBezTo>
                    <a:cubicBezTo>
                      <a:pt x="1033" y="2521"/>
                      <a:pt x="1036" y="2520"/>
                      <a:pt x="1039" y="2520"/>
                    </a:cubicBezTo>
                    <a:cubicBezTo>
                      <a:pt x="1052" y="2520"/>
                      <a:pt x="1071" y="2549"/>
                      <a:pt x="1071" y="2565"/>
                    </a:cubicBezTo>
                    <a:cubicBezTo>
                      <a:pt x="1071" y="2575"/>
                      <a:pt x="1074" y="2580"/>
                      <a:pt x="1079" y="2580"/>
                    </a:cubicBezTo>
                    <a:cubicBezTo>
                      <a:pt x="1083" y="2580"/>
                      <a:pt x="1091" y="2575"/>
                      <a:pt x="1101" y="2565"/>
                    </a:cubicBezTo>
                    <a:cubicBezTo>
                      <a:pt x="1121" y="2545"/>
                      <a:pt x="1101" y="2505"/>
                      <a:pt x="1091" y="2495"/>
                    </a:cubicBezTo>
                    <a:cubicBezTo>
                      <a:pt x="1091" y="2486"/>
                      <a:pt x="1081" y="2486"/>
                      <a:pt x="1081" y="2476"/>
                    </a:cubicBezTo>
                    <a:cubicBezTo>
                      <a:pt x="1071" y="2466"/>
                      <a:pt x="1061" y="2456"/>
                      <a:pt x="1061" y="2456"/>
                    </a:cubicBezTo>
                    <a:cubicBezTo>
                      <a:pt x="1066" y="2447"/>
                      <a:pt x="1070" y="2442"/>
                      <a:pt x="1075" y="2442"/>
                    </a:cubicBezTo>
                    <a:cubicBezTo>
                      <a:pt x="1082" y="2442"/>
                      <a:pt x="1090" y="2449"/>
                      <a:pt x="1101" y="2466"/>
                    </a:cubicBezTo>
                    <a:cubicBezTo>
                      <a:pt x="1101" y="2466"/>
                      <a:pt x="1101" y="2476"/>
                      <a:pt x="1101" y="2476"/>
                    </a:cubicBezTo>
                    <a:cubicBezTo>
                      <a:pt x="1121" y="2505"/>
                      <a:pt x="1131" y="2515"/>
                      <a:pt x="1140" y="2515"/>
                    </a:cubicBezTo>
                    <a:cubicBezTo>
                      <a:pt x="1150" y="2505"/>
                      <a:pt x="1180" y="2466"/>
                      <a:pt x="1160" y="2456"/>
                    </a:cubicBezTo>
                    <a:cubicBezTo>
                      <a:pt x="1160" y="2456"/>
                      <a:pt x="1160" y="2446"/>
                      <a:pt x="1160" y="2446"/>
                    </a:cubicBezTo>
                    <a:cubicBezTo>
                      <a:pt x="1150" y="2436"/>
                      <a:pt x="1150" y="2426"/>
                      <a:pt x="1150" y="2426"/>
                    </a:cubicBezTo>
                    <a:cubicBezTo>
                      <a:pt x="1150" y="2416"/>
                      <a:pt x="1140" y="2416"/>
                      <a:pt x="1140" y="2406"/>
                    </a:cubicBezTo>
                    <a:lnTo>
                      <a:pt x="1131" y="2406"/>
                    </a:lnTo>
                    <a:cubicBezTo>
                      <a:pt x="1124" y="2403"/>
                      <a:pt x="1118" y="2402"/>
                      <a:pt x="1113" y="2402"/>
                    </a:cubicBezTo>
                    <a:cubicBezTo>
                      <a:pt x="1103" y="2402"/>
                      <a:pt x="1094" y="2406"/>
                      <a:pt x="1081" y="2406"/>
                    </a:cubicBezTo>
                    <a:lnTo>
                      <a:pt x="1061" y="2406"/>
                    </a:lnTo>
                    <a:cubicBezTo>
                      <a:pt x="1061" y="2396"/>
                      <a:pt x="1061" y="2396"/>
                      <a:pt x="1071" y="2386"/>
                    </a:cubicBezTo>
                    <a:cubicBezTo>
                      <a:pt x="1081" y="2367"/>
                      <a:pt x="1101" y="2357"/>
                      <a:pt x="1091" y="2347"/>
                    </a:cubicBezTo>
                    <a:cubicBezTo>
                      <a:pt x="1076" y="2339"/>
                      <a:pt x="1046" y="2316"/>
                      <a:pt x="1026" y="2316"/>
                    </a:cubicBezTo>
                    <a:cubicBezTo>
                      <a:pt x="1020" y="2316"/>
                      <a:pt x="1014" y="2319"/>
                      <a:pt x="1012" y="2327"/>
                    </a:cubicBezTo>
                    <a:cubicBezTo>
                      <a:pt x="1006" y="2350"/>
                      <a:pt x="1003" y="2360"/>
                      <a:pt x="998" y="2360"/>
                    </a:cubicBezTo>
                    <a:cubicBezTo>
                      <a:pt x="995" y="2360"/>
                      <a:pt x="990" y="2355"/>
                      <a:pt x="982" y="2347"/>
                    </a:cubicBezTo>
                    <a:cubicBezTo>
                      <a:pt x="972" y="2332"/>
                      <a:pt x="967" y="2329"/>
                      <a:pt x="963" y="2329"/>
                    </a:cubicBezTo>
                    <a:cubicBezTo>
                      <a:pt x="961" y="2329"/>
                      <a:pt x="960" y="2330"/>
                      <a:pt x="958" y="2330"/>
                    </a:cubicBezTo>
                    <a:cubicBezTo>
                      <a:pt x="956" y="2330"/>
                      <a:pt x="955" y="2329"/>
                      <a:pt x="952" y="2327"/>
                    </a:cubicBezTo>
                    <a:cubicBezTo>
                      <a:pt x="952" y="2317"/>
                      <a:pt x="942" y="2307"/>
                      <a:pt x="932" y="2297"/>
                    </a:cubicBezTo>
                    <a:cubicBezTo>
                      <a:pt x="922" y="2297"/>
                      <a:pt x="922" y="2287"/>
                      <a:pt x="922" y="2287"/>
                    </a:cubicBezTo>
                    <a:cubicBezTo>
                      <a:pt x="917" y="2284"/>
                      <a:pt x="913" y="2283"/>
                      <a:pt x="910" y="2283"/>
                    </a:cubicBezTo>
                    <a:cubicBezTo>
                      <a:pt x="892" y="2283"/>
                      <a:pt x="888" y="2317"/>
                      <a:pt x="863" y="2317"/>
                    </a:cubicBezTo>
                    <a:cubicBezTo>
                      <a:pt x="859" y="2319"/>
                      <a:pt x="855" y="2320"/>
                      <a:pt x="850" y="2320"/>
                    </a:cubicBezTo>
                    <a:cubicBezTo>
                      <a:pt x="832" y="2320"/>
                      <a:pt x="813" y="2307"/>
                      <a:pt x="813" y="2307"/>
                    </a:cubicBezTo>
                    <a:cubicBezTo>
                      <a:pt x="813" y="2307"/>
                      <a:pt x="790" y="2244"/>
                      <a:pt x="812" y="2244"/>
                    </a:cubicBezTo>
                    <a:cubicBezTo>
                      <a:pt x="815" y="2244"/>
                      <a:pt x="819" y="2245"/>
                      <a:pt x="823" y="2248"/>
                    </a:cubicBezTo>
                    <a:cubicBezTo>
                      <a:pt x="863" y="2257"/>
                      <a:pt x="843" y="2257"/>
                      <a:pt x="873" y="2257"/>
                    </a:cubicBezTo>
                    <a:cubicBezTo>
                      <a:pt x="879" y="2261"/>
                      <a:pt x="886" y="2263"/>
                      <a:pt x="891" y="2263"/>
                    </a:cubicBezTo>
                    <a:cubicBezTo>
                      <a:pt x="900" y="2263"/>
                      <a:pt x="903" y="2254"/>
                      <a:pt x="883" y="2228"/>
                    </a:cubicBezTo>
                    <a:cubicBezTo>
                      <a:pt x="853" y="2198"/>
                      <a:pt x="813" y="2178"/>
                      <a:pt x="863" y="2178"/>
                    </a:cubicBezTo>
                    <a:cubicBezTo>
                      <a:pt x="869" y="2179"/>
                      <a:pt x="874" y="2180"/>
                      <a:pt x="878" y="2180"/>
                    </a:cubicBezTo>
                    <a:cubicBezTo>
                      <a:pt x="894" y="2180"/>
                      <a:pt x="898" y="2172"/>
                      <a:pt x="901" y="2172"/>
                    </a:cubicBezTo>
                    <a:cubicBezTo>
                      <a:pt x="903" y="2172"/>
                      <a:pt x="904" y="2178"/>
                      <a:pt x="912" y="2198"/>
                    </a:cubicBezTo>
                    <a:cubicBezTo>
                      <a:pt x="922" y="2218"/>
                      <a:pt x="932" y="2248"/>
                      <a:pt x="942" y="2257"/>
                    </a:cubicBezTo>
                    <a:cubicBezTo>
                      <a:pt x="946" y="2262"/>
                      <a:pt x="949" y="2264"/>
                      <a:pt x="950" y="2264"/>
                    </a:cubicBezTo>
                    <a:cubicBezTo>
                      <a:pt x="952" y="2264"/>
                      <a:pt x="952" y="2259"/>
                      <a:pt x="952" y="2248"/>
                    </a:cubicBezTo>
                    <a:cubicBezTo>
                      <a:pt x="942" y="2198"/>
                      <a:pt x="932" y="2218"/>
                      <a:pt x="932" y="2188"/>
                    </a:cubicBezTo>
                    <a:cubicBezTo>
                      <a:pt x="932" y="2161"/>
                      <a:pt x="924" y="2117"/>
                      <a:pt x="938" y="2117"/>
                    </a:cubicBezTo>
                    <a:cubicBezTo>
                      <a:pt x="939" y="2117"/>
                      <a:pt x="940" y="2118"/>
                      <a:pt x="942" y="2119"/>
                    </a:cubicBezTo>
                    <a:cubicBezTo>
                      <a:pt x="972" y="2139"/>
                      <a:pt x="992" y="2139"/>
                      <a:pt x="992" y="2158"/>
                    </a:cubicBezTo>
                    <a:cubicBezTo>
                      <a:pt x="1002" y="2178"/>
                      <a:pt x="1002" y="2208"/>
                      <a:pt x="1012" y="2228"/>
                    </a:cubicBezTo>
                    <a:cubicBezTo>
                      <a:pt x="1012" y="2228"/>
                      <a:pt x="1016" y="2232"/>
                      <a:pt x="1019" y="2232"/>
                    </a:cubicBezTo>
                    <a:cubicBezTo>
                      <a:pt x="1020" y="2232"/>
                      <a:pt x="1022" y="2231"/>
                      <a:pt x="1022" y="2228"/>
                    </a:cubicBezTo>
                    <a:cubicBezTo>
                      <a:pt x="1031" y="2208"/>
                      <a:pt x="1031" y="2208"/>
                      <a:pt x="1031" y="2188"/>
                    </a:cubicBezTo>
                    <a:cubicBezTo>
                      <a:pt x="1022" y="2178"/>
                      <a:pt x="1022" y="2178"/>
                      <a:pt x="1022" y="2168"/>
                    </a:cubicBezTo>
                    <a:cubicBezTo>
                      <a:pt x="1002" y="2119"/>
                      <a:pt x="1002" y="2109"/>
                      <a:pt x="1022" y="2099"/>
                    </a:cubicBezTo>
                    <a:cubicBezTo>
                      <a:pt x="1031" y="2099"/>
                      <a:pt x="1041" y="2119"/>
                      <a:pt x="1051" y="2148"/>
                    </a:cubicBezTo>
                    <a:cubicBezTo>
                      <a:pt x="1051" y="2158"/>
                      <a:pt x="1051" y="2158"/>
                      <a:pt x="1051" y="2158"/>
                    </a:cubicBezTo>
                    <a:cubicBezTo>
                      <a:pt x="1061" y="2178"/>
                      <a:pt x="1081" y="2188"/>
                      <a:pt x="1091" y="2208"/>
                    </a:cubicBezTo>
                    <a:cubicBezTo>
                      <a:pt x="1102" y="2225"/>
                      <a:pt x="1113" y="2238"/>
                      <a:pt x="1121" y="2238"/>
                    </a:cubicBezTo>
                    <a:cubicBezTo>
                      <a:pt x="1127" y="2238"/>
                      <a:pt x="1131" y="2230"/>
                      <a:pt x="1131" y="2208"/>
                    </a:cubicBezTo>
                    <a:cubicBezTo>
                      <a:pt x="1131" y="2198"/>
                      <a:pt x="1131" y="2188"/>
                      <a:pt x="1131" y="2178"/>
                    </a:cubicBezTo>
                    <a:cubicBezTo>
                      <a:pt x="1111" y="2158"/>
                      <a:pt x="1091" y="2158"/>
                      <a:pt x="1111" y="2148"/>
                    </a:cubicBezTo>
                    <a:cubicBezTo>
                      <a:pt x="1121" y="2139"/>
                      <a:pt x="1131" y="2136"/>
                      <a:pt x="1139" y="2136"/>
                    </a:cubicBezTo>
                    <a:cubicBezTo>
                      <a:pt x="1148" y="2136"/>
                      <a:pt x="1155" y="2139"/>
                      <a:pt x="1160" y="2139"/>
                    </a:cubicBezTo>
                    <a:cubicBezTo>
                      <a:pt x="1160" y="2139"/>
                      <a:pt x="1160" y="2139"/>
                      <a:pt x="1160" y="2129"/>
                    </a:cubicBezTo>
                    <a:cubicBezTo>
                      <a:pt x="1160" y="2099"/>
                      <a:pt x="1170" y="2089"/>
                      <a:pt x="1150" y="2089"/>
                    </a:cubicBezTo>
                    <a:lnTo>
                      <a:pt x="1101" y="2089"/>
                    </a:lnTo>
                    <a:cubicBezTo>
                      <a:pt x="1097" y="2093"/>
                      <a:pt x="1093" y="2095"/>
                      <a:pt x="1089" y="2095"/>
                    </a:cubicBezTo>
                    <a:cubicBezTo>
                      <a:pt x="1084" y="2095"/>
                      <a:pt x="1081" y="2091"/>
                      <a:pt x="1081" y="2079"/>
                    </a:cubicBezTo>
                    <a:cubicBezTo>
                      <a:pt x="1091" y="2049"/>
                      <a:pt x="1101" y="2049"/>
                      <a:pt x="1111" y="2049"/>
                    </a:cubicBezTo>
                    <a:cubicBezTo>
                      <a:pt x="1121" y="2049"/>
                      <a:pt x="1111" y="2020"/>
                      <a:pt x="1111" y="2020"/>
                    </a:cubicBezTo>
                    <a:cubicBezTo>
                      <a:pt x="1111" y="2020"/>
                      <a:pt x="1061" y="2039"/>
                      <a:pt x="1041" y="2039"/>
                    </a:cubicBezTo>
                    <a:cubicBezTo>
                      <a:pt x="1031" y="2039"/>
                      <a:pt x="1022" y="2029"/>
                      <a:pt x="1022" y="2029"/>
                    </a:cubicBezTo>
                    <a:cubicBezTo>
                      <a:pt x="1005" y="2004"/>
                      <a:pt x="1044" y="1965"/>
                      <a:pt x="1034" y="1965"/>
                    </a:cubicBezTo>
                    <a:cubicBezTo>
                      <a:pt x="1032" y="1965"/>
                      <a:pt x="1028" y="1967"/>
                      <a:pt x="1022" y="1970"/>
                    </a:cubicBezTo>
                    <a:cubicBezTo>
                      <a:pt x="1003" y="1976"/>
                      <a:pt x="988" y="1990"/>
                      <a:pt x="973" y="1990"/>
                    </a:cubicBezTo>
                    <a:cubicBezTo>
                      <a:pt x="963" y="1990"/>
                      <a:pt x="953" y="1985"/>
                      <a:pt x="942" y="1970"/>
                    </a:cubicBezTo>
                    <a:cubicBezTo>
                      <a:pt x="912" y="1930"/>
                      <a:pt x="903" y="1940"/>
                      <a:pt x="883" y="1920"/>
                    </a:cubicBezTo>
                    <a:cubicBezTo>
                      <a:pt x="863" y="1901"/>
                      <a:pt x="863" y="1901"/>
                      <a:pt x="853" y="1891"/>
                    </a:cubicBezTo>
                    <a:cubicBezTo>
                      <a:pt x="844" y="1874"/>
                      <a:pt x="858" y="1849"/>
                      <a:pt x="868" y="1849"/>
                    </a:cubicBezTo>
                    <a:cubicBezTo>
                      <a:pt x="870" y="1849"/>
                      <a:pt x="871" y="1850"/>
                      <a:pt x="873" y="1851"/>
                    </a:cubicBezTo>
                    <a:cubicBezTo>
                      <a:pt x="883" y="1861"/>
                      <a:pt x="873" y="1881"/>
                      <a:pt x="903" y="1901"/>
                    </a:cubicBezTo>
                    <a:cubicBezTo>
                      <a:pt x="935" y="1941"/>
                      <a:pt x="951" y="1955"/>
                      <a:pt x="956" y="1955"/>
                    </a:cubicBezTo>
                    <a:cubicBezTo>
                      <a:pt x="964" y="1955"/>
                      <a:pt x="941" y="1912"/>
                      <a:pt x="922" y="1881"/>
                    </a:cubicBezTo>
                    <a:cubicBezTo>
                      <a:pt x="903" y="1831"/>
                      <a:pt x="883" y="1861"/>
                      <a:pt x="883" y="1831"/>
                    </a:cubicBezTo>
                    <a:cubicBezTo>
                      <a:pt x="890" y="1803"/>
                      <a:pt x="907" y="1775"/>
                      <a:pt x="919" y="1775"/>
                    </a:cubicBezTo>
                    <a:cubicBezTo>
                      <a:pt x="925" y="1775"/>
                      <a:pt x="929" y="1780"/>
                      <a:pt x="932" y="1791"/>
                    </a:cubicBezTo>
                    <a:cubicBezTo>
                      <a:pt x="952" y="1831"/>
                      <a:pt x="932" y="1871"/>
                      <a:pt x="972" y="1901"/>
                    </a:cubicBezTo>
                    <a:cubicBezTo>
                      <a:pt x="982" y="1910"/>
                      <a:pt x="987" y="1915"/>
                      <a:pt x="988" y="1915"/>
                    </a:cubicBezTo>
                    <a:cubicBezTo>
                      <a:pt x="989" y="1915"/>
                      <a:pt x="987" y="1910"/>
                      <a:pt x="982" y="1901"/>
                    </a:cubicBezTo>
                    <a:cubicBezTo>
                      <a:pt x="982" y="1891"/>
                      <a:pt x="982" y="1891"/>
                      <a:pt x="982" y="1881"/>
                    </a:cubicBezTo>
                    <a:cubicBezTo>
                      <a:pt x="972" y="1871"/>
                      <a:pt x="972" y="1861"/>
                      <a:pt x="972" y="1851"/>
                    </a:cubicBezTo>
                    <a:cubicBezTo>
                      <a:pt x="955" y="1808"/>
                      <a:pt x="938" y="1758"/>
                      <a:pt x="953" y="1758"/>
                    </a:cubicBezTo>
                    <a:cubicBezTo>
                      <a:pt x="955" y="1758"/>
                      <a:pt x="958" y="1759"/>
                      <a:pt x="962" y="1762"/>
                    </a:cubicBezTo>
                    <a:cubicBezTo>
                      <a:pt x="982" y="1777"/>
                      <a:pt x="982" y="1777"/>
                      <a:pt x="979" y="1777"/>
                    </a:cubicBezTo>
                    <a:cubicBezTo>
                      <a:pt x="977" y="1777"/>
                      <a:pt x="972" y="1777"/>
                      <a:pt x="982" y="1791"/>
                    </a:cubicBezTo>
                    <a:cubicBezTo>
                      <a:pt x="993" y="1813"/>
                      <a:pt x="1026" y="1831"/>
                      <a:pt x="1054" y="1831"/>
                    </a:cubicBezTo>
                    <a:cubicBezTo>
                      <a:pt x="1077" y="1831"/>
                      <a:pt x="1095" y="1818"/>
                      <a:pt x="1091" y="1782"/>
                    </a:cubicBezTo>
                    <a:lnTo>
                      <a:pt x="1081" y="1782"/>
                    </a:lnTo>
                    <a:cubicBezTo>
                      <a:pt x="1077" y="1754"/>
                      <a:pt x="1070" y="1748"/>
                      <a:pt x="1062" y="1748"/>
                    </a:cubicBezTo>
                    <a:cubicBezTo>
                      <a:pt x="1057" y="1748"/>
                      <a:pt x="1051" y="1751"/>
                      <a:pt x="1046" y="1751"/>
                    </a:cubicBezTo>
                    <a:cubicBezTo>
                      <a:pt x="1040" y="1751"/>
                      <a:pt x="1035" y="1748"/>
                      <a:pt x="1031" y="1732"/>
                    </a:cubicBezTo>
                    <a:cubicBezTo>
                      <a:pt x="1031" y="1722"/>
                      <a:pt x="1022" y="1722"/>
                      <a:pt x="1022" y="1722"/>
                    </a:cubicBezTo>
                    <a:cubicBezTo>
                      <a:pt x="1012" y="1672"/>
                      <a:pt x="1002" y="1653"/>
                      <a:pt x="982" y="1643"/>
                    </a:cubicBezTo>
                    <a:cubicBezTo>
                      <a:pt x="962" y="1643"/>
                      <a:pt x="932" y="1692"/>
                      <a:pt x="922" y="1692"/>
                    </a:cubicBezTo>
                    <a:cubicBezTo>
                      <a:pt x="913" y="1692"/>
                      <a:pt x="904" y="1632"/>
                      <a:pt x="927" y="1632"/>
                    </a:cubicBezTo>
                    <a:cubicBezTo>
                      <a:pt x="928" y="1632"/>
                      <a:pt x="930" y="1632"/>
                      <a:pt x="932" y="1633"/>
                    </a:cubicBezTo>
                    <a:cubicBezTo>
                      <a:pt x="937" y="1635"/>
                      <a:pt x="941" y="1636"/>
                      <a:pt x="944" y="1636"/>
                    </a:cubicBezTo>
                    <a:cubicBezTo>
                      <a:pt x="954" y="1636"/>
                      <a:pt x="953" y="1622"/>
                      <a:pt x="922" y="1583"/>
                    </a:cubicBezTo>
                    <a:cubicBezTo>
                      <a:pt x="887" y="1539"/>
                      <a:pt x="899" y="1502"/>
                      <a:pt x="923" y="1502"/>
                    </a:cubicBezTo>
                    <a:cubicBezTo>
                      <a:pt x="926" y="1502"/>
                      <a:pt x="929" y="1503"/>
                      <a:pt x="932" y="1504"/>
                    </a:cubicBezTo>
                    <a:cubicBezTo>
                      <a:pt x="962" y="1514"/>
                      <a:pt x="952" y="1603"/>
                      <a:pt x="962" y="1603"/>
                    </a:cubicBezTo>
                    <a:cubicBezTo>
                      <a:pt x="965" y="1606"/>
                      <a:pt x="971" y="1608"/>
                      <a:pt x="979" y="1608"/>
                    </a:cubicBezTo>
                    <a:cubicBezTo>
                      <a:pt x="1001" y="1608"/>
                      <a:pt x="1034" y="1592"/>
                      <a:pt x="1012" y="1534"/>
                    </a:cubicBezTo>
                    <a:cubicBezTo>
                      <a:pt x="972" y="1464"/>
                      <a:pt x="962" y="1494"/>
                      <a:pt x="942" y="1474"/>
                    </a:cubicBezTo>
                    <a:cubicBezTo>
                      <a:pt x="934" y="1457"/>
                      <a:pt x="925" y="1379"/>
                      <a:pt x="910" y="1379"/>
                    </a:cubicBezTo>
                    <a:cubicBezTo>
                      <a:pt x="907" y="1379"/>
                      <a:pt x="905" y="1381"/>
                      <a:pt x="903" y="1385"/>
                    </a:cubicBezTo>
                    <a:cubicBezTo>
                      <a:pt x="881" y="1414"/>
                      <a:pt x="869" y="1449"/>
                      <a:pt x="857" y="1449"/>
                    </a:cubicBezTo>
                    <a:cubicBezTo>
                      <a:pt x="853" y="1449"/>
                      <a:pt x="848" y="1445"/>
                      <a:pt x="843" y="1435"/>
                    </a:cubicBezTo>
                    <a:cubicBezTo>
                      <a:pt x="813" y="1395"/>
                      <a:pt x="833" y="1355"/>
                      <a:pt x="793" y="1345"/>
                    </a:cubicBezTo>
                    <a:cubicBezTo>
                      <a:pt x="754" y="1335"/>
                      <a:pt x="764" y="1325"/>
                      <a:pt x="764" y="1306"/>
                    </a:cubicBezTo>
                    <a:cubicBezTo>
                      <a:pt x="764" y="1288"/>
                      <a:pt x="740" y="1223"/>
                      <a:pt x="756" y="1223"/>
                    </a:cubicBezTo>
                    <a:cubicBezTo>
                      <a:pt x="758" y="1223"/>
                      <a:pt x="760" y="1224"/>
                      <a:pt x="764" y="1226"/>
                    </a:cubicBezTo>
                    <a:cubicBezTo>
                      <a:pt x="803" y="1236"/>
                      <a:pt x="793" y="1266"/>
                      <a:pt x="813" y="1306"/>
                    </a:cubicBezTo>
                    <a:cubicBezTo>
                      <a:pt x="830" y="1328"/>
                      <a:pt x="847" y="1341"/>
                      <a:pt x="856" y="1341"/>
                    </a:cubicBezTo>
                    <a:cubicBezTo>
                      <a:pt x="864" y="1341"/>
                      <a:pt x="867" y="1333"/>
                      <a:pt x="863" y="1316"/>
                    </a:cubicBezTo>
                    <a:cubicBezTo>
                      <a:pt x="858" y="1297"/>
                      <a:pt x="860" y="1287"/>
                      <a:pt x="867" y="1287"/>
                    </a:cubicBezTo>
                    <a:cubicBezTo>
                      <a:pt x="874" y="1287"/>
                      <a:pt x="887" y="1299"/>
                      <a:pt x="903" y="1325"/>
                    </a:cubicBezTo>
                    <a:cubicBezTo>
                      <a:pt x="917" y="1350"/>
                      <a:pt x="930" y="1353"/>
                      <a:pt x="943" y="1353"/>
                    </a:cubicBezTo>
                    <a:cubicBezTo>
                      <a:pt x="947" y="1353"/>
                      <a:pt x="950" y="1353"/>
                      <a:pt x="954" y="1353"/>
                    </a:cubicBezTo>
                    <a:cubicBezTo>
                      <a:pt x="965" y="1353"/>
                      <a:pt x="977" y="1354"/>
                      <a:pt x="992" y="1365"/>
                    </a:cubicBezTo>
                    <a:cubicBezTo>
                      <a:pt x="1005" y="1378"/>
                      <a:pt x="1019" y="1384"/>
                      <a:pt x="1031" y="1384"/>
                    </a:cubicBezTo>
                    <a:cubicBezTo>
                      <a:pt x="1053" y="1384"/>
                      <a:pt x="1064" y="1362"/>
                      <a:pt x="1031" y="1335"/>
                    </a:cubicBezTo>
                    <a:cubicBezTo>
                      <a:pt x="972" y="1296"/>
                      <a:pt x="942" y="1306"/>
                      <a:pt x="942" y="1286"/>
                    </a:cubicBezTo>
                    <a:cubicBezTo>
                      <a:pt x="942" y="1278"/>
                      <a:pt x="929" y="1251"/>
                      <a:pt x="945" y="1251"/>
                    </a:cubicBezTo>
                    <a:cubicBezTo>
                      <a:pt x="949" y="1251"/>
                      <a:pt x="954" y="1252"/>
                      <a:pt x="962" y="1256"/>
                    </a:cubicBezTo>
                    <a:cubicBezTo>
                      <a:pt x="971" y="1260"/>
                      <a:pt x="980" y="1261"/>
                      <a:pt x="987" y="1261"/>
                    </a:cubicBezTo>
                    <a:cubicBezTo>
                      <a:pt x="1021" y="1261"/>
                      <a:pt x="1036" y="1229"/>
                      <a:pt x="1012" y="1197"/>
                    </a:cubicBezTo>
                    <a:cubicBezTo>
                      <a:pt x="992" y="1170"/>
                      <a:pt x="981" y="1161"/>
                      <a:pt x="964" y="1161"/>
                    </a:cubicBezTo>
                    <a:cubicBezTo>
                      <a:pt x="955" y="1161"/>
                      <a:pt x="945" y="1164"/>
                      <a:pt x="932" y="1167"/>
                    </a:cubicBezTo>
                    <a:cubicBezTo>
                      <a:pt x="908" y="1175"/>
                      <a:pt x="878" y="1202"/>
                      <a:pt x="857" y="1202"/>
                    </a:cubicBezTo>
                    <a:cubicBezTo>
                      <a:pt x="852" y="1202"/>
                      <a:pt x="847" y="1200"/>
                      <a:pt x="843" y="1197"/>
                    </a:cubicBezTo>
                    <a:cubicBezTo>
                      <a:pt x="823" y="1177"/>
                      <a:pt x="853" y="1157"/>
                      <a:pt x="833" y="1147"/>
                    </a:cubicBezTo>
                    <a:cubicBezTo>
                      <a:pt x="803" y="1147"/>
                      <a:pt x="724" y="1137"/>
                      <a:pt x="744" y="1117"/>
                    </a:cubicBezTo>
                    <a:cubicBezTo>
                      <a:pt x="774" y="1097"/>
                      <a:pt x="793" y="1058"/>
                      <a:pt x="793" y="1058"/>
                    </a:cubicBezTo>
                    <a:cubicBezTo>
                      <a:pt x="793" y="1058"/>
                      <a:pt x="806" y="1003"/>
                      <a:pt x="825" y="1003"/>
                    </a:cubicBezTo>
                    <a:cubicBezTo>
                      <a:pt x="831" y="1003"/>
                      <a:pt x="837" y="1007"/>
                      <a:pt x="843" y="1018"/>
                    </a:cubicBezTo>
                    <a:cubicBezTo>
                      <a:pt x="862" y="1055"/>
                      <a:pt x="872" y="1065"/>
                      <a:pt x="880" y="1065"/>
                    </a:cubicBezTo>
                    <a:cubicBezTo>
                      <a:pt x="885" y="1065"/>
                      <a:pt x="889" y="1061"/>
                      <a:pt x="893" y="1058"/>
                    </a:cubicBezTo>
                    <a:cubicBezTo>
                      <a:pt x="900" y="1043"/>
                      <a:pt x="902" y="1021"/>
                      <a:pt x="907" y="1021"/>
                    </a:cubicBezTo>
                    <a:cubicBezTo>
                      <a:pt x="908" y="1021"/>
                      <a:pt x="910" y="1023"/>
                      <a:pt x="912" y="1028"/>
                    </a:cubicBezTo>
                    <a:cubicBezTo>
                      <a:pt x="917" y="1041"/>
                      <a:pt x="929" y="1048"/>
                      <a:pt x="937" y="1048"/>
                    </a:cubicBezTo>
                    <a:cubicBezTo>
                      <a:pt x="949" y="1048"/>
                      <a:pt x="955" y="1036"/>
                      <a:pt x="932" y="1008"/>
                    </a:cubicBezTo>
                    <a:cubicBezTo>
                      <a:pt x="906" y="965"/>
                      <a:pt x="888" y="937"/>
                      <a:pt x="871" y="937"/>
                    </a:cubicBezTo>
                    <a:cubicBezTo>
                      <a:pt x="868" y="937"/>
                      <a:pt x="865" y="937"/>
                      <a:pt x="863" y="939"/>
                    </a:cubicBezTo>
                    <a:cubicBezTo>
                      <a:pt x="858" y="943"/>
                      <a:pt x="855" y="945"/>
                      <a:pt x="853" y="945"/>
                    </a:cubicBezTo>
                    <a:cubicBezTo>
                      <a:pt x="845" y="945"/>
                      <a:pt x="844" y="922"/>
                      <a:pt x="813" y="899"/>
                    </a:cubicBezTo>
                    <a:cubicBezTo>
                      <a:pt x="802" y="888"/>
                      <a:pt x="792" y="885"/>
                      <a:pt x="783" y="885"/>
                    </a:cubicBezTo>
                    <a:cubicBezTo>
                      <a:pt x="775" y="885"/>
                      <a:pt x="768" y="887"/>
                      <a:pt x="762" y="887"/>
                    </a:cubicBezTo>
                    <a:cubicBezTo>
                      <a:pt x="756" y="887"/>
                      <a:pt x="750" y="885"/>
                      <a:pt x="744" y="879"/>
                    </a:cubicBezTo>
                    <a:cubicBezTo>
                      <a:pt x="724" y="859"/>
                      <a:pt x="665" y="830"/>
                      <a:pt x="704" y="810"/>
                    </a:cubicBezTo>
                    <a:cubicBezTo>
                      <a:pt x="734" y="788"/>
                      <a:pt x="753" y="776"/>
                      <a:pt x="764" y="776"/>
                    </a:cubicBezTo>
                    <a:cubicBezTo>
                      <a:pt x="768" y="776"/>
                      <a:pt x="771" y="778"/>
                      <a:pt x="774" y="780"/>
                    </a:cubicBezTo>
                    <a:cubicBezTo>
                      <a:pt x="780" y="787"/>
                      <a:pt x="789" y="790"/>
                      <a:pt x="798" y="790"/>
                    </a:cubicBezTo>
                    <a:cubicBezTo>
                      <a:pt x="817" y="790"/>
                      <a:pt x="836" y="777"/>
                      <a:pt x="843" y="750"/>
                    </a:cubicBezTo>
                    <a:cubicBezTo>
                      <a:pt x="847" y="744"/>
                      <a:pt x="851" y="742"/>
                      <a:pt x="855" y="742"/>
                    </a:cubicBezTo>
                    <a:cubicBezTo>
                      <a:pt x="866" y="742"/>
                      <a:pt x="875" y="759"/>
                      <a:pt x="875" y="759"/>
                    </a:cubicBezTo>
                    <a:cubicBezTo>
                      <a:pt x="876" y="759"/>
                      <a:pt x="875" y="757"/>
                      <a:pt x="873" y="750"/>
                    </a:cubicBezTo>
                    <a:cubicBezTo>
                      <a:pt x="866" y="724"/>
                      <a:pt x="860" y="706"/>
                      <a:pt x="850" y="706"/>
                    </a:cubicBezTo>
                    <a:cubicBezTo>
                      <a:pt x="845" y="706"/>
                      <a:pt x="840" y="711"/>
                      <a:pt x="833" y="721"/>
                    </a:cubicBezTo>
                    <a:cubicBezTo>
                      <a:pt x="827" y="725"/>
                      <a:pt x="820" y="727"/>
                      <a:pt x="814" y="727"/>
                    </a:cubicBezTo>
                    <a:cubicBezTo>
                      <a:pt x="792" y="727"/>
                      <a:pt x="776" y="702"/>
                      <a:pt x="784" y="671"/>
                    </a:cubicBezTo>
                    <a:cubicBezTo>
                      <a:pt x="791" y="650"/>
                      <a:pt x="822" y="629"/>
                      <a:pt x="819" y="629"/>
                    </a:cubicBezTo>
                    <a:cubicBezTo>
                      <a:pt x="818" y="629"/>
                      <a:pt x="811" y="633"/>
                      <a:pt x="793" y="641"/>
                    </a:cubicBezTo>
                    <a:cubicBezTo>
                      <a:pt x="734" y="671"/>
                      <a:pt x="754" y="661"/>
                      <a:pt x="754" y="691"/>
                    </a:cubicBezTo>
                    <a:cubicBezTo>
                      <a:pt x="759" y="707"/>
                      <a:pt x="744" y="723"/>
                      <a:pt x="730" y="723"/>
                    </a:cubicBezTo>
                    <a:cubicBezTo>
                      <a:pt x="719" y="723"/>
                      <a:pt x="710" y="712"/>
                      <a:pt x="714" y="681"/>
                    </a:cubicBezTo>
                    <a:cubicBezTo>
                      <a:pt x="714" y="612"/>
                      <a:pt x="684" y="562"/>
                      <a:pt x="724" y="562"/>
                    </a:cubicBezTo>
                    <a:cubicBezTo>
                      <a:pt x="750" y="562"/>
                      <a:pt x="750" y="575"/>
                      <a:pt x="753" y="575"/>
                    </a:cubicBezTo>
                    <a:cubicBezTo>
                      <a:pt x="755" y="575"/>
                      <a:pt x="757" y="572"/>
                      <a:pt x="764" y="562"/>
                    </a:cubicBezTo>
                    <a:cubicBezTo>
                      <a:pt x="784" y="532"/>
                      <a:pt x="863" y="552"/>
                      <a:pt x="823" y="512"/>
                    </a:cubicBezTo>
                    <a:cubicBezTo>
                      <a:pt x="801" y="483"/>
                      <a:pt x="790" y="465"/>
                      <a:pt x="778" y="465"/>
                    </a:cubicBezTo>
                    <a:cubicBezTo>
                      <a:pt x="774" y="465"/>
                      <a:pt x="769" y="467"/>
                      <a:pt x="764" y="473"/>
                    </a:cubicBezTo>
                    <a:cubicBezTo>
                      <a:pt x="748" y="489"/>
                      <a:pt x="733" y="494"/>
                      <a:pt x="721" y="494"/>
                    </a:cubicBezTo>
                    <a:cubicBezTo>
                      <a:pt x="696" y="494"/>
                      <a:pt x="684" y="470"/>
                      <a:pt x="704" y="463"/>
                    </a:cubicBezTo>
                    <a:cubicBezTo>
                      <a:pt x="732" y="444"/>
                      <a:pt x="751" y="383"/>
                      <a:pt x="745" y="383"/>
                    </a:cubicBezTo>
                    <a:cubicBezTo>
                      <a:pt x="745" y="383"/>
                      <a:pt x="745" y="383"/>
                      <a:pt x="744" y="383"/>
                    </a:cubicBezTo>
                    <a:cubicBezTo>
                      <a:pt x="724" y="383"/>
                      <a:pt x="684" y="374"/>
                      <a:pt x="674" y="344"/>
                    </a:cubicBezTo>
                    <a:cubicBezTo>
                      <a:pt x="674" y="337"/>
                      <a:pt x="673" y="335"/>
                      <a:pt x="671" y="335"/>
                    </a:cubicBezTo>
                    <a:cubicBezTo>
                      <a:pt x="670" y="335"/>
                      <a:pt x="667" y="337"/>
                      <a:pt x="666" y="337"/>
                    </a:cubicBezTo>
                    <a:cubicBezTo>
                      <a:pt x="665" y="337"/>
                      <a:pt x="665" y="336"/>
                      <a:pt x="665" y="334"/>
                    </a:cubicBezTo>
                    <a:cubicBezTo>
                      <a:pt x="655" y="324"/>
                      <a:pt x="674" y="265"/>
                      <a:pt x="694" y="235"/>
                    </a:cubicBezTo>
                    <a:cubicBezTo>
                      <a:pt x="704" y="215"/>
                      <a:pt x="734" y="215"/>
                      <a:pt x="704" y="215"/>
                    </a:cubicBezTo>
                    <a:cubicBezTo>
                      <a:pt x="674" y="222"/>
                      <a:pt x="656" y="258"/>
                      <a:pt x="648" y="258"/>
                    </a:cubicBezTo>
                    <a:cubicBezTo>
                      <a:pt x="646" y="258"/>
                      <a:pt x="645" y="254"/>
                      <a:pt x="645" y="245"/>
                    </a:cubicBezTo>
                    <a:cubicBezTo>
                      <a:pt x="645" y="205"/>
                      <a:pt x="645" y="155"/>
                      <a:pt x="635" y="136"/>
                    </a:cubicBezTo>
                    <a:cubicBezTo>
                      <a:pt x="625" y="126"/>
                      <a:pt x="625" y="106"/>
                      <a:pt x="625" y="86"/>
                    </a:cubicBezTo>
                    <a:cubicBezTo>
                      <a:pt x="618" y="46"/>
                      <a:pt x="616" y="1"/>
                      <a:pt x="6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8" name="Google Shape;4568;p30"/>
              <p:cNvSpPr/>
              <p:nvPr/>
            </p:nvSpPr>
            <p:spPr>
              <a:xfrm>
                <a:off x="11401453" y="-2449377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69" name="Google Shape;4569;p30"/>
              <p:cNvSpPr/>
              <p:nvPr/>
            </p:nvSpPr>
            <p:spPr>
              <a:xfrm>
                <a:off x="11361519" y="-2300913"/>
                <a:ext cx="2898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40" extrusionOk="0">
                    <a:moveTo>
                      <a:pt x="46" y="1"/>
                    </a:moveTo>
                    <a:cubicBezTo>
                      <a:pt x="38" y="1"/>
                      <a:pt x="31" y="4"/>
                      <a:pt x="21" y="11"/>
                    </a:cubicBezTo>
                    <a:cubicBezTo>
                      <a:pt x="21" y="11"/>
                      <a:pt x="11" y="20"/>
                      <a:pt x="1" y="20"/>
                    </a:cubicBezTo>
                    <a:cubicBezTo>
                      <a:pt x="31" y="40"/>
                      <a:pt x="50" y="90"/>
                      <a:pt x="70" y="139"/>
                    </a:cubicBezTo>
                    <a:cubicBezTo>
                      <a:pt x="90" y="110"/>
                      <a:pt x="179" y="80"/>
                      <a:pt x="120" y="40"/>
                    </a:cubicBezTo>
                    <a:cubicBezTo>
                      <a:pt x="80" y="14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0" name="Google Shape;4570;p30"/>
              <p:cNvSpPr/>
              <p:nvPr/>
            </p:nvSpPr>
            <p:spPr>
              <a:xfrm>
                <a:off x="11834605" y="-1730891"/>
                <a:ext cx="41222" cy="28340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76" extrusionOk="0">
                    <a:moveTo>
                      <a:pt x="166" y="0"/>
                    </a:moveTo>
                    <a:cubicBezTo>
                      <a:pt x="145" y="29"/>
                      <a:pt x="114" y="52"/>
                      <a:pt x="83" y="52"/>
                    </a:cubicBezTo>
                    <a:cubicBezTo>
                      <a:pt x="71" y="52"/>
                      <a:pt x="59" y="48"/>
                      <a:pt x="47" y="40"/>
                    </a:cubicBezTo>
                    <a:cubicBezTo>
                      <a:pt x="40" y="34"/>
                      <a:pt x="34" y="32"/>
                      <a:pt x="29" y="32"/>
                    </a:cubicBezTo>
                    <a:cubicBezTo>
                      <a:pt x="1" y="32"/>
                      <a:pt x="11" y="117"/>
                      <a:pt x="28" y="159"/>
                    </a:cubicBezTo>
                    <a:cubicBezTo>
                      <a:pt x="32" y="171"/>
                      <a:pt x="40" y="175"/>
                      <a:pt x="49" y="175"/>
                    </a:cubicBezTo>
                    <a:cubicBezTo>
                      <a:pt x="79" y="175"/>
                      <a:pt x="129" y="129"/>
                      <a:pt x="166" y="129"/>
                    </a:cubicBezTo>
                    <a:cubicBezTo>
                      <a:pt x="206" y="119"/>
                      <a:pt x="226" y="80"/>
                      <a:pt x="256" y="40"/>
                    </a:cubicBezTo>
                    <a:cubicBezTo>
                      <a:pt x="216" y="40"/>
                      <a:pt x="186" y="20"/>
                      <a:pt x="1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1" name="Google Shape;4571;p30"/>
              <p:cNvSpPr/>
              <p:nvPr/>
            </p:nvSpPr>
            <p:spPr>
              <a:xfrm>
                <a:off x="11875666" y="-1750052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10" y="0"/>
                    </a:moveTo>
                    <a:lnTo>
                      <a:pt x="10" y="0"/>
                    </a:lnTo>
                    <a:cubicBezTo>
                      <a:pt x="1" y="20"/>
                      <a:pt x="10" y="30"/>
                      <a:pt x="30" y="40"/>
                    </a:cubicBezTo>
                    <a:cubicBezTo>
                      <a:pt x="30" y="40"/>
                      <a:pt x="30" y="30"/>
                      <a:pt x="30" y="30"/>
                    </a:cubicBezTo>
                    <a:cubicBezTo>
                      <a:pt x="30" y="20"/>
                      <a:pt x="2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2" name="Google Shape;4572;p30"/>
              <p:cNvSpPr/>
              <p:nvPr/>
            </p:nvSpPr>
            <p:spPr>
              <a:xfrm>
                <a:off x="11985806" y="-2685759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30" y="1"/>
                    </a:moveTo>
                    <a:cubicBezTo>
                      <a:pt x="1" y="11"/>
                      <a:pt x="11" y="21"/>
                      <a:pt x="30" y="41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3" name="Google Shape;4573;p30"/>
              <p:cNvSpPr/>
              <p:nvPr/>
            </p:nvSpPr>
            <p:spPr>
              <a:xfrm>
                <a:off x="11838953" y="-1644743"/>
                <a:ext cx="24153" cy="2705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168" extrusionOk="0">
                    <a:moveTo>
                      <a:pt x="76" y="0"/>
                    </a:moveTo>
                    <a:cubicBezTo>
                      <a:pt x="56" y="0"/>
                      <a:pt x="26" y="11"/>
                      <a:pt x="1" y="31"/>
                    </a:cubicBezTo>
                    <a:cubicBezTo>
                      <a:pt x="30" y="40"/>
                      <a:pt x="60" y="100"/>
                      <a:pt x="60" y="150"/>
                    </a:cubicBezTo>
                    <a:cubicBezTo>
                      <a:pt x="63" y="162"/>
                      <a:pt x="68" y="168"/>
                      <a:pt x="75" y="168"/>
                    </a:cubicBezTo>
                    <a:cubicBezTo>
                      <a:pt x="91" y="168"/>
                      <a:pt x="115" y="141"/>
                      <a:pt x="149" y="100"/>
                    </a:cubicBezTo>
                    <a:cubicBezTo>
                      <a:pt x="129" y="70"/>
                      <a:pt x="110" y="31"/>
                      <a:pt x="100" y="11"/>
                    </a:cubicBezTo>
                    <a:cubicBezTo>
                      <a:pt x="96" y="4"/>
                      <a:pt x="8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4" name="Google Shape;4574;p30"/>
              <p:cNvSpPr/>
              <p:nvPr/>
            </p:nvSpPr>
            <p:spPr>
              <a:xfrm>
                <a:off x="11889997" y="-1870176"/>
                <a:ext cx="1304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81" h="63" extrusionOk="0">
                    <a:moveTo>
                      <a:pt x="41" y="1"/>
                    </a:moveTo>
                    <a:cubicBezTo>
                      <a:pt x="38" y="1"/>
                      <a:pt x="35" y="1"/>
                      <a:pt x="31" y="3"/>
                    </a:cubicBezTo>
                    <a:cubicBezTo>
                      <a:pt x="11" y="3"/>
                      <a:pt x="1" y="23"/>
                      <a:pt x="11" y="62"/>
                    </a:cubicBezTo>
                    <a:cubicBezTo>
                      <a:pt x="31" y="62"/>
                      <a:pt x="50" y="52"/>
                      <a:pt x="80" y="52"/>
                    </a:cubicBezTo>
                    <a:cubicBezTo>
                      <a:pt x="72" y="27"/>
                      <a:pt x="63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5" name="Google Shape;4575;p30"/>
              <p:cNvSpPr/>
              <p:nvPr/>
            </p:nvSpPr>
            <p:spPr>
              <a:xfrm>
                <a:off x="11853606" y="-2064048"/>
                <a:ext cx="22221" cy="2673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6" extrusionOk="0">
                    <a:moveTo>
                      <a:pt x="67" y="1"/>
                    </a:moveTo>
                    <a:cubicBezTo>
                      <a:pt x="27" y="1"/>
                      <a:pt x="0" y="71"/>
                      <a:pt x="68" y="15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98" y="146"/>
                      <a:pt x="108" y="136"/>
                      <a:pt x="138" y="116"/>
                    </a:cubicBezTo>
                    <a:cubicBezTo>
                      <a:pt x="128" y="66"/>
                      <a:pt x="118" y="17"/>
                      <a:pt x="88" y="7"/>
                    </a:cubicBezTo>
                    <a:cubicBezTo>
                      <a:pt x="81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6" name="Google Shape;4576;p30"/>
              <p:cNvSpPr/>
              <p:nvPr/>
            </p:nvSpPr>
            <p:spPr>
              <a:xfrm>
                <a:off x="11704821" y="-1831530"/>
                <a:ext cx="255704" cy="214804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334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80" y="30"/>
                      <a:pt x="80" y="50"/>
                      <a:pt x="90" y="80"/>
                    </a:cubicBezTo>
                    <a:cubicBezTo>
                      <a:pt x="100" y="120"/>
                      <a:pt x="120" y="130"/>
                      <a:pt x="130" y="149"/>
                    </a:cubicBezTo>
                    <a:cubicBezTo>
                      <a:pt x="159" y="159"/>
                      <a:pt x="179" y="209"/>
                      <a:pt x="179" y="249"/>
                    </a:cubicBezTo>
                    <a:cubicBezTo>
                      <a:pt x="179" y="276"/>
                      <a:pt x="188" y="285"/>
                      <a:pt x="204" y="285"/>
                    </a:cubicBezTo>
                    <a:cubicBezTo>
                      <a:pt x="223" y="285"/>
                      <a:pt x="251" y="274"/>
                      <a:pt x="288" y="268"/>
                    </a:cubicBezTo>
                    <a:cubicBezTo>
                      <a:pt x="336" y="268"/>
                      <a:pt x="358" y="256"/>
                      <a:pt x="400" y="256"/>
                    </a:cubicBezTo>
                    <a:cubicBezTo>
                      <a:pt x="411" y="256"/>
                      <a:pt x="423" y="257"/>
                      <a:pt x="437" y="258"/>
                    </a:cubicBezTo>
                    <a:cubicBezTo>
                      <a:pt x="506" y="278"/>
                      <a:pt x="596" y="318"/>
                      <a:pt x="536" y="318"/>
                    </a:cubicBezTo>
                    <a:cubicBezTo>
                      <a:pt x="486" y="318"/>
                      <a:pt x="417" y="358"/>
                      <a:pt x="437" y="417"/>
                    </a:cubicBezTo>
                    <a:cubicBezTo>
                      <a:pt x="445" y="442"/>
                      <a:pt x="431" y="446"/>
                      <a:pt x="410" y="446"/>
                    </a:cubicBezTo>
                    <a:cubicBezTo>
                      <a:pt x="399" y="446"/>
                      <a:pt x="386" y="445"/>
                      <a:pt x="373" y="445"/>
                    </a:cubicBezTo>
                    <a:cubicBezTo>
                      <a:pt x="351" y="445"/>
                      <a:pt x="329" y="448"/>
                      <a:pt x="318" y="467"/>
                    </a:cubicBezTo>
                    <a:cubicBezTo>
                      <a:pt x="278" y="506"/>
                      <a:pt x="387" y="596"/>
                      <a:pt x="318" y="596"/>
                    </a:cubicBezTo>
                    <a:cubicBezTo>
                      <a:pt x="239" y="596"/>
                      <a:pt x="179" y="536"/>
                      <a:pt x="159" y="477"/>
                    </a:cubicBezTo>
                    <a:cubicBezTo>
                      <a:pt x="149" y="457"/>
                      <a:pt x="149" y="447"/>
                      <a:pt x="139" y="447"/>
                    </a:cubicBezTo>
                    <a:cubicBezTo>
                      <a:pt x="120" y="447"/>
                      <a:pt x="90" y="477"/>
                      <a:pt x="90" y="516"/>
                    </a:cubicBezTo>
                    <a:cubicBezTo>
                      <a:pt x="90" y="520"/>
                      <a:pt x="89" y="521"/>
                      <a:pt x="87" y="521"/>
                    </a:cubicBezTo>
                    <a:cubicBezTo>
                      <a:pt x="84" y="521"/>
                      <a:pt x="80" y="516"/>
                      <a:pt x="80" y="516"/>
                    </a:cubicBezTo>
                    <a:cubicBezTo>
                      <a:pt x="80" y="526"/>
                      <a:pt x="80" y="526"/>
                      <a:pt x="80" y="536"/>
                    </a:cubicBezTo>
                    <a:cubicBezTo>
                      <a:pt x="110" y="586"/>
                      <a:pt x="288" y="606"/>
                      <a:pt x="288" y="606"/>
                    </a:cubicBezTo>
                    <a:cubicBezTo>
                      <a:pt x="288" y="606"/>
                      <a:pt x="318" y="655"/>
                      <a:pt x="298" y="655"/>
                    </a:cubicBezTo>
                    <a:cubicBezTo>
                      <a:pt x="278" y="665"/>
                      <a:pt x="239" y="685"/>
                      <a:pt x="219" y="744"/>
                    </a:cubicBezTo>
                    <a:cubicBezTo>
                      <a:pt x="215" y="770"/>
                      <a:pt x="222" y="778"/>
                      <a:pt x="237" y="778"/>
                    </a:cubicBezTo>
                    <a:cubicBezTo>
                      <a:pt x="261" y="778"/>
                      <a:pt x="307" y="754"/>
                      <a:pt x="358" y="754"/>
                    </a:cubicBezTo>
                    <a:cubicBezTo>
                      <a:pt x="437" y="754"/>
                      <a:pt x="407" y="774"/>
                      <a:pt x="417" y="843"/>
                    </a:cubicBezTo>
                    <a:cubicBezTo>
                      <a:pt x="421" y="867"/>
                      <a:pt x="413" y="872"/>
                      <a:pt x="398" y="872"/>
                    </a:cubicBezTo>
                    <a:cubicBezTo>
                      <a:pt x="386" y="872"/>
                      <a:pt x="369" y="868"/>
                      <a:pt x="351" y="868"/>
                    </a:cubicBezTo>
                    <a:cubicBezTo>
                      <a:pt x="334" y="868"/>
                      <a:pt x="316" y="871"/>
                      <a:pt x="298" y="883"/>
                    </a:cubicBezTo>
                    <a:cubicBezTo>
                      <a:pt x="239" y="923"/>
                      <a:pt x="338" y="933"/>
                      <a:pt x="338" y="1022"/>
                    </a:cubicBezTo>
                    <a:cubicBezTo>
                      <a:pt x="338" y="1053"/>
                      <a:pt x="333" y="1064"/>
                      <a:pt x="325" y="1064"/>
                    </a:cubicBezTo>
                    <a:cubicBezTo>
                      <a:pt x="308" y="1064"/>
                      <a:pt x="276" y="1007"/>
                      <a:pt x="248" y="972"/>
                    </a:cubicBezTo>
                    <a:cubicBezTo>
                      <a:pt x="239" y="953"/>
                      <a:pt x="229" y="933"/>
                      <a:pt x="219" y="913"/>
                    </a:cubicBezTo>
                    <a:cubicBezTo>
                      <a:pt x="159" y="982"/>
                      <a:pt x="70" y="1062"/>
                      <a:pt x="40" y="1121"/>
                    </a:cubicBezTo>
                    <a:cubicBezTo>
                      <a:pt x="20" y="1181"/>
                      <a:pt x="30" y="1210"/>
                      <a:pt x="40" y="1220"/>
                    </a:cubicBezTo>
                    <a:lnTo>
                      <a:pt x="60" y="1220"/>
                    </a:lnTo>
                    <a:cubicBezTo>
                      <a:pt x="80" y="1210"/>
                      <a:pt x="120" y="1191"/>
                      <a:pt x="179" y="1141"/>
                    </a:cubicBezTo>
                    <a:cubicBezTo>
                      <a:pt x="202" y="1123"/>
                      <a:pt x="224" y="1115"/>
                      <a:pt x="244" y="1115"/>
                    </a:cubicBezTo>
                    <a:cubicBezTo>
                      <a:pt x="303" y="1115"/>
                      <a:pt x="351" y="1182"/>
                      <a:pt x="387" y="1270"/>
                    </a:cubicBezTo>
                    <a:lnTo>
                      <a:pt x="496" y="1260"/>
                    </a:lnTo>
                    <a:lnTo>
                      <a:pt x="754" y="1250"/>
                    </a:lnTo>
                    <a:cubicBezTo>
                      <a:pt x="754" y="1250"/>
                      <a:pt x="764" y="1240"/>
                      <a:pt x="774" y="1230"/>
                    </a:cubicBezTo>
                    <a:cubicBezTo>
                      <a:pt x="794" y="1220"/>
                      <a:pt x="814" y="1200"/>
                      <a:pt x="834" y="1191"/>
                    </a:cubicBezTo>
                    <a:cubicBezTo>
                      <a:pt x="859" y="1171"/>
                      <a:pt x="889" y="1160"/>
                      <a:pt x="909" y="1160"/>
                    </a:cubicBezTo>
                    <a:cubicBezTo>
                      <a:pt x="921" y="1160"/>
                      <a:pt x="929" y="1164"/>
                      <a:pt x="933" y="1171"/>
                    </a:cubicBezTo>
                    <a:cubicBezTo>
                      <a:pt x="943" y="1191"/>
                      <a:pt x="962" y="1230"/>
                      <a:pt x="982" y="1260"/>
                    </a:cubicBezTo>
                    <a:cubicBezTo>
                      <a:pt x="1004" y="1297"/>
                      <a:pt x="1027" y="1334"/>
                      <a:pt x="1036" y="1334"/>
                    </a:cubicBezTo>
                    <a:cubicBezTo>
                      <a:pt x="1040" y="1334"/>
                      <a:pt x="1042" y="1330"/>
                      <a:pt x="1042" y="1319"/>
                    </a:cubicBezTo>
                    <a:cubicBezTo>
                      <a:pt x="1052" y="1270"/>
                      <a:pt x="1071" y="1151"/>
                      <a:pt x="1091" y="1101"/>
                    </a:cubicBezTo>
                    <a:cubicBezTo>
                      <a:pt x="1101" y="1091"/>
                      <a:pt x="1101" y="1091"/>
                      <a:pt x="1101" y="1081"/>
                    </a:cubicBezTo>
                    <a:lnTo>
                      <a:pt x="1111" y="1081"/>
                    </a:lnTo>
                    <a:cubicBezTo>
                      <a:pt x="1121" y="1081"/>
                      <a:pt x="1121" y="1091"/>
                      <a:pt x="1121" y="1101"/>
                    </a:cubicBezTo>
                    <a:cubicBezTo>
                      <a:pt x="1151" y="1191"/>
                      <a:pt x="1171" y="1230"/>
                      <a:pt x="1240" y="1240"/>
                    </a:cubicBezTo>
                    <a:cubicBezTo>
                      <a:pt x="1290" y="1240"/>
                      <a:pt x="1300" y="1191"/>
                      <a:pt x="1300" y="1131"/>
                    </a:cubicBezTo>
                    <a:cubicBezTo>
                      <a:pt x="1309" y="1091"/>
                      <a:pt x="1309" y="1062"/>
                      <a:pt x="1319" y="1042"/>
                    </a:cubicBezTo>
                    <a:cubicBezTo>
                      <a:pt x="1325" y="1032"/>
                      <a:pt x="1331" y="1028"/>
                      <a:pt x="1338" y="1028"/>
                    </a:cubicBezTo>
                    <a:cubicBezTo>
                      <a:pt x="1371" y="1028"/>
                      <a:pt x="1413" y="1123"/>
                      <a:pt x="1421" y="1123"/>
                    </a:cubicBezTo>
                    <a:cubicBezTo>
                      <a:pt x="1422" y="1123"/>
                      <a:pt x="1422" y="1117"/>
                      <a:pt x="1419" y="1101"/>
                    </a:cubicBezTo>
                    <a:cubicBezTo>
                      <a:pt x="1399" y="1002"/>
                      <a:pt x="1498" y="962"/>
                      <a:pt x="1557" y="953"/>
                    </a:cubicBezTo>
                    <a:cubicBezTo>
                      <a:pt x="1587" y="953"/>
                      <a:pt x="1577" y="913"/>
                      <a:pt x="1557" y="873"/>
                    </a:cubicBezTo>
                    <a:cubicBezTo>
                      <a:pt x="1438" y="873"/>
                      <a:pt x="1369" y="853"/>
                      <a:pt x="1319" y="834"/>
                    </a:cubicBezTo>
                    <a:cubicBezTo>
                      <a:pt x="1309" y="834"/>
                      <a:pt x="1290" y="843"/>
                      <a:pt x="1270" y="843"/>
                    </a:cubicBezTo>
                    <a:cubicBezTo>
                      <a:pt x="1235" y="849"/>
                      <a:pt x="1187" y="872"/>
                      <a:pt x="1152" y="872"/>
                    </a:cubicBezTo>
                    <a:cubicBezTo>
                      <a:pt x="1128" y="872"/>
                      <a:pt x="1111" y="861"/>
                      <a:pt x="1111" y="824"/>
                    </a:cubicBezTo>
                    <a:cubicBezTo>
                      <a:pt x="1111" y="764"/>
                      <a:pt x="1121" y="705"/>
                      <a:pt x="1111" y="675"/>
                    </a:cubicBezTo>
                    <a:cubicBezTo>
                      <a:pt x="1111" y="655"/>
                      <a:pt x="1111" y="645"/>
                      <a:pt x="1091" y="645"/>
                    </a:cubicBezTo>
                    <a:cubicBezTo>
                      <a:pt x="1081" y="645"/>
                      <a:pt x="1071" y="655"/>
                      <a:pt x="1062" y="665"/>
                    </a:cubicBezTo>
                    <a:cubicBezTo>
                      <a:pt x="1032" y="705"/>
                      <a:pt x="1012" y="744"/>
                      <a:pt x="972" y="754"/>
                    </a:cubicBezTo>
                    <a:cubicBezTo>
                      <a:pt x="935" y="754"/>
                      <a:pt x="885" y="800"/>
                      <a:pt x="855" y="800"/>
                    </a:cubicBezTo>
                    <a:cubicBezTo>
                      <a:pt x="846" y="800"/>
                      <a:pt x="838" y="796"/>
                      <a:pt x="834" y="784"/>
                    </a:cubicBezTo>
                    <a:cubicBezTo>
                      <a:pt x="817" y="742"/>
                      <a:pt x="807" y="657"/>
                      <a:pt x="835" y="657"/>
                    </a:cubicBezTo>
                    <a:cubicBezTo>
                      <a:pt x="840" y="657"/>
                      <a:pt x="846" y="659"/>
                      <a:pt x="853" y="665"/>
                    </a:cubicBezTo>
                    <a:cubicBezTo>
                      <a:pt x="865" y="673"/>
                      <a:pt x="877" y="677"/>
                      <a:pt x="889" y="677"/>
                    </a:cubicBezTo>
                    <a:cubicBezTo>
                      <a:pt x="920" y="677"/>
                      <a:pt x="951" y="654"/>
                      <a:pt x="972" y="625"/>
                    </a:cubicBezTo>
                    <a:cubicBezTo>
                      <a:pt x="982" y="606"/>
                      <a:pt x="1002" y="586"/>
                      <a:pt x="992" y="566"/>
                    </a:cubicBezTo>
                    <a:cubicBezTo>
                      <a:pt x="962" y="516"/>
                      <a:pt x="834" y="437"/>
                      <a:pt x="903" y="417"/>
                    </a:cubicBezTo>
                    <a:cubicBezTo>
                      <a:pt x="909" y="415"/>
                      <a:pt x="915" y="414"/>
                      <a:pt x="922" y="414"/>
                    </a:cubicBezTo>
                    <a:cubicBezTo>
                      <a:pt x="973" y="414"/>
                      <a:pt x="1045" y="472"/>
                      <a:pt x="1071" y="506"/>
                    </a:cubicBezTo>
                    <a:cubicBezTo>
                      <a:pt x="1081" y="516"/>
                      <a:pt x="1091" y="526"/>
                      <a:pt x="1091" y="536"/>
                    </a:cubicBezTo>
                    <a:cubicBezTo>
                      <a:pt x="1091" y="536"/>
                      <a:pt x="1091" y="546"/>
                      <a:pt x="1091" y="546"/>
                    </a:cubicBezTo>
                    <a:cubicBezTo>
                      <a:pt x="1111" y="576"/>
                      <a:pt x="1141" y="606"/>
                      <a:pt x="1171" y="615"/>
                    </a:cubicBezTo>
                    <a:cubicBezTo>
                      <a:pt x="1131" y="556"/>
                      <a:pt x="1091" y="496"/>
                      <a:pt x="1032" y="427"/>
                    </a:cubicBezTo>
                    <a:cubicBezTo>
                      <a:pt x="754" y="100"/>
                      <a:pt x="1" y="377"/>
                      <a:pt x="258" y="80"/>
                    </a:cubicBezTo>
                    <a:cubicBezTo>
                      <a:pt x="253" y="75"/>
                      <a:pt x="248" y="73"/>
                      <a:pt x="244" y="73"/>
                    </a:cubicBezTo>
                    <a:cubicBezTo>
                      <a:pt x="239" y="73"/>
                      <a:pt x="234" y="75"/>
                      <a:pt x="229" y="80"/>
                    </a:cubicBezTo>
                    <a:cubicBezTo>
                      <a:pt x="224" y="83"/>
                      <a:pt x="218" y="85"/>
                      <a:pt x="211" y="85"/>
                    </a:cubicBezTo>
                    <a:cubicBezTo>
                      <a:pt x="175" y="85"/>
                      <a:pt x="118" y="46"/>
                      <a:pt x="110" y="21"/>
                    </a:cubicBezTo>
                    <a:cubicBezTo>
                      <a:pt x="100" y="11"/>
                      <a:pt x="90" y="1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7" name="Google Shape;4577;p30"/>
              <p:cNvSpPr/>
              <p:nvPr/>
            </p:nvSpPr>
            <p:spPr>
              <a:xfrm>
                <a:off x="11751195" y="-1828954"/>
                <a:ext cx="644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40" h="35" extrusionOk="0"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0" y="14"/>
                      <a:pt x="0" y="24"/>
                      <a:pt x="10" y="34"/>
                    </a:cubicBezTo>
                    <a:cubicBezTo>
                      <a:pt x="20" y="24"/>
                      <a:pt x="30" y="14"/>
                      <a:pt x="40" y="5"/>
                    </a:cubicBezTo>
                    <a:cubicBezTo>
                      <a:pt x="34" y="2"/>
                      <a:pt x="29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8" name="Google Shape;4578;p30"/>
              <p:cNvSpPr/>
              <p:nvPr/>
            </p:nvSpPr>
            <p:spPr>
              <a:xfrm>
                <a:off x="11696931" y="-1813979"/>
                <a:ext cx="161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" extrusionOk="0">
                    <a:moveTo>
                      <a:pt x="40" y="1"/>
                    </a:moveTo>
                    <a:cubicBezTo>
                      <a:pt x="40" y="11"/>
                      <a:pt x="30" y="21"/>
                      <a:pt x="10" y="21"/>
                    </a:cubicBezTo>
                    <a:cubicBezTo>
                      <a:pt x="10" y="21"/>
                      <a:pt x="10" y="31"/>
                      <a:pt x="0" y="31"/>
                    </a:cubicBezTo>
                    <a:cubicBezTo>
                      <a:pt x="10" y="40"/>
                      <a:pt x="20" y="60"/>
                      <a:pt x="30" y="80"/>
                    </a:cubicBezTo>
                    <a:lnTo>
                      <a:pt x="40" y="80"/>
                    </a:lnTo>
                    <a:cubicBezTo>
                      <a:pt x="69" y="80"/>
                      <a:pt x="79" y="70"/>
                      <a:pt x="99" y="60"/>
                    </a:cubicBezTo>
                    <a:cubicBezTo>
                      <a:pt x="79" y="31"/>
                      <a:pt x="79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79" name="Google Shape;4579;p30"/>
              <p:cNvSpPr/>
              <p:nvPr/>
            </p:nvSpPr>
            <p:spPr>
              <a:xfrm>
                <a:off x="11684049" y="-1805928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1" y="0"/>
                    </a:moveTo>
                    <a:cubicBezTo>
                      <a:pt x="11" y="0"/>
                      <a:pt x="21" y="10"/>
                      <a:pt x="30" y="10"/>
                    </a:cubicBezTo>
                    <a:cubicBezTo>
                      <a:pt x="21" y="1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0" name="Google Shape;4580;p30"/>
              <p:cNvSpPr/>
              <p:nvPr/>
            </p:nvSpPr>
            <p:spPr>
              <a:xfrm>
                <a:off x="11683888" y="-1703678"/>
                <a:ext cx="24314" cy="27213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9" extrusionOk="0">
                    <a:moveTo>
                      <a:pt x="29" y="1"/>
                    </a:moveTo>
                    <a:cubicBezTo>
                      <a:pt x="1" y="1"/>
                      <a:pt x="22" y="79"/>
                      <a:pt x="22" y="129"/>
                    </a:cubicBezTo>
                    <a:cubicBezTo>
                      <a:pt x="22" y="149"/>
                      <a:pt x="31" y="159"/>
                      <a:pt x="31" y="168"/>
                    </a:cubicBezTo>
                    <a:cubicBezTo>
                      <a:pt x="61" y="149"/>
                      <a:pt x="101" y="129"/>
                      <a:pt x="150" y="109"/>
                    </a:cubicBezTo>
                    <a:cubicBezTo>
                      <a:pt x="141" y="59"/>
                      <a:pt x="101" y="40"/>
                      <a:pt x="51" y="10"/>
                    </a:cubicBez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1" name="Google Shape;4581;p30"/>
              <p:cNvSpPr/>
              <p:nvPr/>
            </p:nvSpPr>
            <p:spPr>
              <a:xfrm>
                <a:off x="11646369" y="-1687736"/>
                <a:ext cx="36230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39" extrusionOk="0">
                    <a:moveTo>
                      <a:pt x="176" y="0"/>
                    </a:moveTo>
                    <a:cubicBezTo>
                      <a:pt x="165" y="0"/>
                      <a:pt x="148" y="20"/>
                      <a:pt x="86" y="20"/>
                    </a:cubicBezTo>
                    <a:cubicBezTo>
                      <a:pt x="73" y="19"/>
                      <a:pt x="62" y="18"/>
                      <a:pt x="55" y="18"/>
                    </a:cubicBezTo>
                    <a:cubicBezTo>
                      <a:pt x="1" y="18"/>
                      <a:pt x="83" y="49"/>
                      <a:pt x="136" y="119"/>
                    </a:cubicBezTo>
                    <a:cubicBezTo>
                      <a:pt x="145" y="129"/>
                      <a:pt x="155" y="129"/>
                      <a:pt x="155" y="139"/>
                    </a:cubicBezTo>
                    <a:cubicBezTo>
                      <a:pt x="165" y="119"/>
                      <a:pt x="195" y="99"/>
                      <a:pt x="225" y="89"/>
                    </a:cubicBezTo>
                    <a:cubicBezTo>
                      <a:pt x="215" y="69"/>
                      <a:pt x="215" y="60"/>
                      <a:pt x="205" y="50"/>
                    </a:cubicBezTo>
                    <a:cubicBezTo>
                      <a:pt x="188" y="11"/>
                      <a:pt x="184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2" name="Google Shape;4582;p30"/>
              <p:cNvSpPr/>
              <p:nvPr/>
            </p:nvSpPr>
            <p:spPr>
              <a:xfrm>
                <a:off x="11628657" y="-1670829"/>
                <a:ext cx="41222" cy="23509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46" extrusionOk="0">
                    <a:moveTo>
                      <a:pt x="57" y="0"/>
                    </a:moveTo>
                    <a:cubicBezTo>
                      <a:pt x="1" y="0"/>
                      <a:pt x="117" y="133"/>
                      <a:pt x="117" y="133"/>
                    </a:cubicBezTo>
                    <a:cubicBezTo>
                      <a:pt x="117" y="133"/>
                      <a:pt x="155" y="146"/>
                      <a:pt x="200" y="146"/>
                    </a:cubicBezTo>
                    <a:cubicBezTo>
                      <a:pt x="212" y="146"/>
                      <a:pt x="224" y="145"/>
                      <a:pt x="236" y="143"/>
                    </a:cubicBezTo>
                    <a:cubicBezTo>
                      <a:pt x="236" y="133"/>
                      <a:pt x="246" y="113"/>
                      <a:pt x="255" y="103"/>
                    </a:cubicBezTo>
                    <a:cubicBezTo>
                      <a:pt x="246" y="93"/>
                      <a:pt x="246" y="83"/>
                      <a:pt x="255" y="74"/>
                    </a:cubicBezTo>
                    <a:cubicBezTo>
                      <a:pt x="246" y="74"/>
                      <a:pt x="226" y="64"/>
                      <a:pt x="216" y="64"/>
                    </a:cubicBezTo>
                    <a:cubicBezTo>
                      <a:pt x="156" y="54"/>
                      <a:pt x="176" y="34"/>
                      <a:pt x="77" y="4"/>
                    </a:cubicBezTo>
                    <a:cubicBezTo>
                      <a:pt x="69" y="2"/>
                      <a:pt x="62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3" name="Google Shape;4583;p30"/>
              <p:cNvSpPr/>
              <p:nvPr/>
            </p:nvSpPr>
            <p:spPr>
              <a:xfrm>
                <a:off x="11645725" y="-2550016"/>
                <a:ext cx="297087" cy="72379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4495" extrusionOk="0">
                    <a:moveTo>
                      <a:pt x="737" y="0"/>
                    </a:moveTo>
                    <a:cubicBezTo>
                      <a:pt x="736" y="0"/>
                      <a:pt x="734" y="20"/>
                      <a:pt x="734" y="70"/>
                    </a:cubicBezTo>
                    <a:lnTo>
                      <a:pt x="734" y="209"/>
                    </a:lnTo>
                    <a:cubicBezTo>
                      <a:pt x="734" y="159"/>
                      <a:pt x="732" y="139"/>
                      <a:pt x="728" y="139"/>
                    </a:cubicBezTo>
                    <a:cubicBezTo>
                      <a:pt x="716" y="139"/>
                      <a:pt x="690" y="330"/>
                      <a:pt x="675" y="368"/>
                    </a:cubicBezTo>
                    <a:cubicBezTo>
                      <a:pt x="645" y="417"/>
                      <a:pt x="665" y="417"/>
                      <a:pt x="655" y="497"/>
                    </a:cubicBezTo>
                    <a:cubicBezTo>
                      <a:pt x="655" y="530"/>
                      <a:pt x="652" y="541"/>
                      <a:pt x="642" y="541"/>
                    </a:cubicBezTo>
                    <a:cubicBezTo>
                      <a:pt x="629" y="541"/>
                      <a:pt x="606" y="522"/>
                      <a:pt x="566" y="516"/>
                    </a:cubicBezTo>
                    <a:cubicBezTo>
                      <a:pt x="561" y="515"/>
                      <a:pt x="556" y="515"/>
                      <a:pt x="552" y="515"/>
                    </a:cubicBezTo>
                    <a:cubicBezTo>
                      <a:pt x="514" y="515"/>
                      <a:pt x="549" y="556"/>
                      <a:pt x="576" y="556"/>
                    </a:cubicBezTo>
                    <a:cubicBezTo>
                      <a:pt x="579" y="555"/>
                      <a:pt x="582" y="555"/>
                      <a:pt x="585" y="555"/>
                    </a:cubicBezTo>
                    <a:cubicBezTo>
                      <a:pt x="621" y="555"/>
                      <a:pt x="654" y="606"/>
                      <a:pt x="645" y="616"/>
                    </a:cubicBezTo>
                    <a:cubicBezTo>
                      <a:pt x="635" y="635"/>
                      <a:pt x="546" y="665"/>
                      <a:pt x="576" y="744"/>
                    </a:cubicBezTo>
                    <a:cubicBezTo>
                      <a:pt x="597" y="787"/>
                      <a:pt x="563" y="799"/>
                      <a:pt x="531" y="799"/>
                    </a:cubicBezTo>
                    <a:cubicBezTo>
                      <a:pt x="518" y="799"/>
                      <a:pt x="505" y="797"/>
                      <a:pt x="497" y="794"/>
                    </a:cubicBezTo>
                    <a:cubicBezTo>
                      <a:pt x="491" y="790"/>
                      <a:pt x="485" y="789"/>
                      <a:pt x="479" y="789"/>
                    </a:cubicBezTo>
                    <a:cubicBezTo>
                      <a:pt x="455" y="789"/>
                      <a:pt x="436" y="819"/>
                      <a:pt x="477" y="844"/>
                    </a:cubicBezTo>
                    <a:cubicBezTo>
                      <a:pt x="526" y="883"/>
                      <a:pt x="487" y="992"/>
                      <a:pt x="437" y="992"/>
                    </a:cubicBezTo>
                    <a:cubicBezTo>
                      <a:pt x="406" y="992"/>
                      <a:pt x="381" y="950"/>
                      <a:pt x="344" y="950"/>
                    </a:cubicBezTo>
                    <a:cubicBezTo>
                      <a:pt x="333" y="950"/>
                      <a:pt x="321" y="954"/>
                      <a:pt x="308" y="963"/>
                    </a:cubicBezTo>
                    <a:cubicBezTo>
                      <a:pt x="298" y="972"/>
                      <a:pt x="298" y="972"/>
                      <a:pt x="288" y="982"/>
                    </a:cubicBezTo>
                    <a:cubicBezTo>
                      <a:pt x="278" y="992"/>
                      <a:pt x="278" y="992"/>
                      <a:pt x="268" y="1002"/>
                    </a:cubicBezTo>
                    <a:cubicBezTo>
                      <a:pt x="268" y="1002"/>
                      <a:pt x="268" y="1012"/>
                      <a:pt x="268" y="1012"/>
                    </a:cubicBezTo>
                    <a:cubicBezTo>
                      <a:pt x="259" y="1032"/>
                      <a:pt x="298" y="1022"/>
                      <a:pt x="338" y="1032"/>
                    </a:cubicBezTo>
                    <a:cubicBezTo>
                      <a:pt x="348" y="1042"/>
                      <a:pt x="368" y="1042"/>
                      <a:pt x="378" y="1062"/>
                    </a:cubicBezTo>
                    <a:cubicBezTo>
                      <a:pt x="411" y="1112"/>
                      <a:pt x="395" y="1134"/>
                      <a:pt x="436" y="1134"/>
                    </a:cubicBezTo>
                    <a:cubicBezTo>
                      <a:pt x="444" y="1134"/>
                      <a:pt x="454" y="1133"/>
                      <a:pt x="467" y="1131"/>
                    </a:cubicBezTo>
                    <a:cubicBezTo>
                      <a:pt x="546" y="1131"/>
                      <a:pt x="526" y="1220"/>
                      <a:pt x="546" y="1369"/>
                    </a:cubicBezTo>
                    <a:cubicBezTo>
                      <a:pt x="550" y="1429"/>
                      <a:pt x="531" y="1450"/>
                      <a:pt x="508" y="1450"/>
                    </a:cubicBezTo>
                    <a:cubicBezTo>
                      <a:pt x="477" y="1450"/>
                      <a:pt x="441" y="1413"/>
                      <a:pt x="447" y="1379"/>
                    </a:cubicBezTo>
                    <a:cubicBezTo>
                      <a:pt x="467" y="1320"/>
                      <a:pt x="427" y="1300"/>
                      <a:pt x="318" y="1240"/>
                    </a:cubicBezTo>
                    <a:cubicBezTo>
                      <a:pt x="298" y="1232"/>
                      <a:pt x="286" y="1228"/>
                      <a:pt x="279" y="1228"/>
                    </a:cubicBezTo>
                    <a:cubicBezTo>
                      <a:pt x="242" y="1228"/>
                      <a:pt x="341" y="1321"/>
                      <a:pt x="358" y="1379"/>
                    </a:cubicBezTo>
                    <a:cubicBezTo>
                      <a:pt x="363" y="1410"/>
                      <a:pt x="360" y="1425"/>
                      <a:pt x="350" y="1425"/>
                    </a:cubicBezTo>
                    <a:cubicBezTo>
                      <a:pt x="341" y="1425"/>
                      <a:pt x="327" y="1413"/>
                      <a:pt x="308" y="1389"/>
                    </a:cubicBezTo>
                    <a:cubicBezTo>
                      <a:pt x="297" y="1378"/>
                      <a:pt x="288" y="1374"/>
                      <a:pt x="279" y="1374"/>
                    </a:cubicBezTo>
                    <a:cubicBezTo>
                      <a:pt x="246" y="1374"/>
                      <a:pt x="225" y="1436"/>
                      <a:pt x="209" y="1498"/>
                    </a:cubicBezTo>
                    <a:cubicBezTo>
                      <a:pt x="189" y="1577"/>
                      <a:pt x="249" y="1518"/>
                      <a:pt x="278" y="1587"/>
                    </a:cubicBezTo>
                    <a:cubicBezTo>
                      <a:pt x="286" y="1612"/>
                      <a:pt x="301" y="1622"/>
                      <a:pt x="318" y="1622"/>
                    </a:cubicBezTo>
                    <a:cubicBezTo>
                      <a:pt x="349" y="1622"/>
                      <a:pt x="388" y="1593"/>
                      <a:pt x="407" y="1567"/>
                    </a:cubicBezTo>
                    <a:cubicBezTo>
                      <a:pt x="420" y="1558"/>
                      <a:pt x="430" y="1554"/>
                      <a:pt x="441" y="1554"/>
                    </a:cubicBezTo>
                    <a:cubicBezTo>
                      <a:pt x="466" y="1554"/>
                      <a:pt x="494" y="1576"/>
                      <a:pt x="556" y="1617"/>
                    </a:cubicBezTo>
                    <a:cubicBezTo>
                      <a:pt x="635" y="1676"/>
                      <a:pt x="516" y="1716"/>
                      <a:pt x="477" y="1756"/>
                    </a:cubicBezTo>
                    <a:cubicBezTo>
                      <a:pt x="464" y="1768"/>
                      <a:pt x="453" y="1771"/>
                      <a:pt x="441" y="1771"/>
                    </a:cubicBezTo>
                    <a:cubicBezTo>
                      <a:pt x="431" y="1771"/>
                      <a:pt x="421" y="1769"/>
                      <a:pt x="409" y="1769"/>
                    </a:cubicBezTo>
                    <a:cubicBezTo>
                      <a:pt x="388" y="1769"/>
                      <a:pt x="363" y="1775"/>
                      <a:pt x="328" y="1805"/>
                    </a:cubicBezTo>
                    <a:cubicBezTo>
                      <a:pt x="271" y="1854"/>
                      <a:pt x="267" y="1903"/>
                      <a:pt x="252" y="1903"/>
                    </a:cubicBezTo>
                    <a:cubicBezTo>
                      <a:pt x="248" y="1903"/>
                      <a:pt x="244" y="1900"/>
                      <a:pt x="239" y="1895"/>
                    </a:cubicBezTo>
                    <a:cubicBezTo>
                      <a:pt x="234" y="1890"/>
                      <a:pt x="226" y="1887"/>
                      <a:pt x="219" y="1887"/>
                    </a:cubicBezTo>
                    <a:cubicBezTo>
                      <a:pt x="211" y="1887"/>
                      <a:pt x="204" y="1890"/>
                      <a:pt x="199" y="1895"/>
                    </a:cubicBezTo>
                    <a:cubicBezTo>
                      <a:pt x="199" y="1895"/>
                      <a:pt x="189" y="1895"/>
                      <a:pt x="189" y="1905"/>
                    </a:cubicBezTo>
                    <a:cubicBezTo>
                      <a:pt x="199" y="1905"/>
                      <a:pt x="209" y="1905"/>
                      <a:pt x="219" y="1914"/>
                    </a:cubicBezTo>
                    <a:cubicBezTo>
                      <a:pt x="288" y="1964"/>
                      <a:pt x="179" y="1924"/>
                      <a:pt x="140" y="1964"/>
                    </a:cubicBezTo>
                    <a:cubicBezTo>
                      <a:pt x="120" y="1984"/>
                      <a:pt x="110" y="2004"/>
                      <a:pt x="90" y="2033"/>
                    </a:cubicBezTo>
                    <a:cubicBezTo>
                      <a:pt x="80" y="2053"/>
                      <a:pt x="70" y="2063"/>
                      <a:pt x="70" y="2083"/>
                    </a:cubicBezTo>
                    <a:cubicBezTo>
                      <a:pt x="66" y="2100"/>
                      <a:pt x="75" y="2108"/>
                      <a:pt x="88" y="2108"/>
                    </a:cubicBezTo>
                    <a:cubicBezTo>
                      <a:pt x="105" y="2108"/>
                      <a:pt x="128" y="2095"/>
                      <a:pt x="140" y="2073"/>
                    </a:cubicBezTo>
                    <a:cubicBezTo>
                      <a:pt x="143" y="2059"/>
                      <a:pt x="145" y="2054"/>
                      <a:pt x="147" y="2054"/>
                    </a:cubicBezTo>
                    <a:cubicBezTo>
                      <a:pt x="151" y="2054"/>
                      <a:pt x="153" y="2073"/>
                      <a:pt x="159" y="2093"/>
                    </a:cubicBezTo>
                    <a:cubicBezTo>
                      <a:pt x="169" y="2093"/>
                      <a:pt x="179" y="2083"/>
                      <a:pt x="189" y="2083"/>
                    </a:cubicBezTo>
                    <a:cubicBezTo>
                      <a:pt x="209" y="2073"/>
                      <a:pt x="229" y="2073"/>
                      <a:pt x="229" y="2073"/>
                    </a:cubicBezTo>
                    <a:cubicBezTo>
                      <a:pt x="239" y="2063"/>
                      <a:pt x="249" y="2043"/>
                      <a:pt x="259" y="2033"/>
                    </a:cubicBezTo>
                    <a:cubicBezTo>
                      <a:pt x="268" y="2014"/>
                      <a:pt x="278" y="1994"/>
                      <a:pt x="288" y="1964"/>
                    </a:cubicBezTo>
                    <a:cubicBezTo>
                      <a:pt x="298" y="1964"/>
                      <a:pt x="298" y="1964"/>
                      <a:pt x="298" y="1954"/>
                    </a:cubicBezTo>
                    <a:cubicBezTo>
                      <a:pt x="308" y="1940"/>
                      <a:pt x="315" y="1935"/>
                      <a:pt x="320" y="1935"/>
                    </a:cubicBezTo>
                    <a:cubicBezTo>
                      <a:pt x="329" y="1935"/>
                      <a:pt x="331" y="1954"/>
                      <a:pt x="338" y="1974"/>
                    </a:cubicBezTo>
                    <a:cubicBezTo>
                      <a:pt x="338" y="2014"/>
                      <a:pt x="338" y="2053"/>
                      <a:pt x="338" y="2053"/>
                    </a:cubicBezTo>
                    <a:cubicBezTo>
                      <a:pt x="338" y="2053"/>
                      <a:pt x="338" y="2063"/>
                      <a:pt x="338" y="2063"/>
                    </a:cubicBezTo>
                    <a:cubicBezTo>
                      <a:pt x="348" y="2093"/>
                      <a:pt x="378" y="2172"/>
                      <a:pt x="427" y="2212"/>
                    </a:cubicBezTo>
                    <a:cubicBezTo>
                      <a:pt x="477" y="2261"/>
                      <a:pt x="407" y="2291"/>
                      <a:pt x="358" y="2301"/>
                    </a:cubicBezTo>
                    <a:cubicBezTo>
                      <a:pt x="328" y="2301"/>
                      <a:pt x="318" y="2311"/>
                      <a:pt x="298" y="2321"/>
                    </a:cubicBezTo>
                    <a:cubicBezTo>
                      <a:pt x="278" y="2341"/>
                      <a:pt x="259" y="2361"/>
                      <a:pt x="239" y="2380"/>
                    </a:cubicBezTo>
                    <a:cubicBezTo>
                      <a:pt x="231" y="2388"/>
                      <a:pt x="219" y="2391"/>
                      <a:pt x="205" y="2391"/>
                    </a:cubicBezTo>
                    <a:cubicBezTo>
                      <a:pt x="181" y="2391"/>
                      <a:pt x="150" y="2383"/>
                      <a:pt x="120" y="2371"/>
                    </a:cubicBezTo>
                    <a:cubicBezTo>
                      <a:pt x="100" y="2361"/>
                      <a:pt x="70" y="2361"/>
                      <a:pt x="50" y="2351"/>
                    </a:cubicBezTo>
                    <a:lnTo>
                      <a:pt x="30" y="2351"/>
                    </a:lnTo>
                    <a:cubicBezTo>
                      <a:pt x="21" y="2361"/>
                      <a:pt x="11" y="2380"/>
                      <a:pt x="1" y="2390"/>
                    </a:cubicBezTo>
                    <a:cubicBezTo>
                      <a:pt x="11" y="2400"/>
                      <a:pt x="30" y="2410"/>
                      <a:pt x="40" y="2420"/>
                    </a:cubicBezTo>
                    <a:cubicBezTo>
                      <a:pt x="49" y="2425"/>
                      <a:pt x="58" y="2426"/>
                      <a:pt x="66" y="2426"/>
                    </a:cubicBezTo>
                    <a:cubicBezTo>
                      <a:pt x="82" y="2426"/>
                      <a:pt x="97" y="2421"/>
                      <a:pt x="116" y="2421"/>
                    </a:cubicBezTo>
                    <a:cubicBezTo>
                      <a:pt x="133" y="2421"/>
                      <a:pt x="154" y="2425"/>
                      <a:pt x="179" y="2440"/>
                    </a:cubicBezTo>
                    <a:cubicBezTo>
                      <a:pt x="232" y="2478"/>
                      <a:pt x="239" y="2510"/>
                      <a:pt x="252" y="2510"/>
                    </a:cubicBezTo>
                    <a:cubicBezTo>
                      <a:pt x="257" y="2510"/>
                      <a:pt x="261" y="2507"/>
                      <a:pt x="268" y="2499"/>
                    </a:cubicBezTo>
                    <a:cubicBezTo>
                      <a:pt x="272" y="2498"/>
                      <a:pt x="276" y="2497"/>
                      <a:pt x="279" y="2497"/>
                    </a:cubicBezTo>
                    <a:cubicBezTo>
                      <a:pt x="296" y="2497"/>
                      <a:pt x="314" y="2513"/>
                      <a:pt x="338" y="2529"/>
                    </a:cubicBezTo>
                    <a:cubicBezTo>
                      <a:pt x="358" y="2519"/>
                      <a:pt x="368" y="2509"/>
                      <a:pt x="397" y="2490"/>
                    </a:cubicBezTo>
                    <a:cubicBezTo>
                      <a:pt x="407" y="2484"/>
                      <a:pt x="416" y="2482"/>
                      <a:pt x="424" y="2482"/>
                    </a:cubicBezTo>
                    <a:cubicBezTo>
                      <a:pt x="472" y="2482"/>
                      <a:pt x="487" y="2573"/>
                      <a:pt x="487" y="2599"/>
                    </a:cubicBezTo>
                    <a:cubicBezTo>
                      <a:pt x="487" y="2638"/>
                      <a:pt x="447" y="2648"/>
                      <a:pt x="378" y="2668"/>
                    </a:cubicBezTo>
                    <a:cubicBezTo>
                      <a:pt x="368" y="2668"/>
                      <a:pt x="368" y="2668"/>
                      <a:pt x="368" y="2678"/>
                    </a:cubicBezTo>
                    <a:cubicBezTo>
                      <a:pt x="338" y="2688"/>
                      <a:pt x="318" y="2718"/>
                      <a:pt x="308" y="2747"/>
                    </a:cubicBezTo>
                    <a:cubicBezTo>
                      <a:pt x="298" y="2767"/>
                      <a:pt x="288" y="2797"/>
                      <a:pt x="278" y="2817"/>
                    </a:cubicBezTo>
                    <a:cubicBezTo>
                      <a:pt x="288" y="2822"/>
                      <a:pt x="299" y="2823"/>
                      <a:pt x="310" y="2823"/>
                    </a:cubicBezTo>
                    <a:cubicBezTo>
                      <a:pt x="347" y="2823"/>
                      <a:pt x="394" y="2804"/>
                      <a:pt x="447" y="2797"/>
                    </a:cubicBezTo>
                    <a:cubicBezTo>
                      <a:pt x="456" y="2796"/>
                      <a:pt x="465" y="2795"/>
                      <a:pt x="473" y="2795"/>
                    </a:cubicBezTo>
                    <a:cubicBezTo>
                      <a:pt x="529" y="2795"/>
                      <a:pt x="572" y="2823"/>
                      <a:pt x="615" y="2866"/>
                    </a:cubicBezTo>
                    <a:cubicBezTo>
                      <a:pt x="652" y="2897"/>
                      <a:pt x="640" y="2908"/>
                      <a:pt x="605" y="2908"/>
                    </a:cubicBezTo>
                    <a:cubicBezTo>
                      <a:pt x="583" y="2908"/>
                      <a:pt x="551" y="2904"/>
                      <a:pt x="516" y="2896"/>
                    </a:cubicBezTo>
                    <a:cubicBezTo>
                      <a:pt x="503" y="2891"/>
                      <a:pt x="492" y="2889"/>
                      <a:pt x="483" y="2889"/>
                    </a:cubicBezTo>
                    <a:cubicBezTo>
                      <a:pt x="440" y="2889"/>
                      <a:pt x="447" y="2939"/>
                      <a:pt x="447" y="2956"/>
                    </a:cubicBezTo>
                    <a:cubicBezTo>
                      <a:pt x="447" y="2965"/>
                      <a:pt x="477" y="2995"/>
                      <a:pt x="586" y="3045"/>
                    </a:cubicBezTo>
                    <a:cubicBezTo>
                      <a:pt x="640" y="3072"/>
                      <a:pt x="632" y="3087"/>
                      <a:pt x="602" y="3087"/>
                    </a:cubicBezTo>
                    <a:cubicBezTo>
                      <a:pt x="577" y="3087"/>
                      <a:pt x="538" y="3077"/>
                      <a:pt x="506" y="3055"/>
                    </a:cubicBezTo>
                    <a:cubicBezTo>
                      <a:pt x="437" y="3015"/>
                      <a:pt x="417" y="3005"/>
                      <a:pt x="358" y="2946"/>
                    </a:cubicBezTo>
                    <a:cubicBezTo>
                      <a:pt x="339" y="2924"/>
                      <a:pt x="326" y="2916"/>
                      <a:pt x="316" y="2916"/>
                    </a:cubicBezTo>
                    <a:cubicBezTo>
                      <a:pt x="294" y="2916"/>
                      <a:pt x="291" y="2958"/>
                      <a:pt x="298" y="2985"/>
                    </a:cubicBezTo>
                    <a:cubicBezTo>
                      <a:pt x="307" y="3008"/>
                      <a:pt x="300" y="3018"/>
                      <a:pt x="285" y="3018"/>
                    </a:cubicBezTo>
                    <a:cubicBezTo>
                      <a:pt x="266" y="3018"/>
                      <a:pt x="236" y="3003"/>
                      <a:pt x="209" y="2975"/>
                    </a:cubicBezTo>
                    <a:cubicBezTo>
                      <a:pt x="159" y="2916"/>
                      <a:pt x="179" y="2906"/>
                      <a:pt x="120" y="2886"/>
                    </a:cubicBezTo>
                    <a:cubicBezTo>
                      <a:pt x="112" y="2884"/>
                      <a:pt x="105" y="2882"/>
                      <a:pt x="98" y="2882"/>
                    </a:cubicBezTo>
                    <a:cubicBezTo>
                      <a:pt x="79" y="2882"/>
                      <a:pt x="65" y="2891"/>
                      <a:pt x="50" y="2906"/>
                    </a:cubicBezTo>
                    <a:cubicBezTo>
                      <a:pt x="50" y="2916"/>
                      <a:pt x="50" y="2916"/>
                      <a:pt x="50" y="2916"/>
                    </a:cubicBezTo>
                    <a:cubicBezTo>
                      <a:pt x="64" y="2942"/>
                      <a:pt x="72" y="2956"/>
                      <a:pt x="83" y="2956"/>
                    </a:cubicBezTo>
                    <a:cubicBezTo>
                      <a:pt x="88" y="2956"/>
                      <a:pt x="93" y="2952"/>
                      <a:pt x="100" y="2946"/>
                    </a:cubicBezTo>
                    <a:cubicBezTo>
                      <a:pt x="105" y="2941"/>
                      <a:pt x="110" y="2939"/>
                      <a:pt x="116" y="2939"/>
                    </a:cubicBezTo>
                    <a:cubicBezTo>
                      <a:pt x="146" y="2939"/>
                      <a:pt x="193" y="3001"/>
                      <a:pt x="268" y="3084"/>
                    </a:cubicBezTo>
                    <a:cubicBezTo>
                      <a:pt x="288" y="3114"/>
                      <a:pt x="298" y="3134"/>
                      <a:pt x="288" y="3144"/>
                    </a:cubicBezTo>
                    <a:cubicBezTo>
                      <a:pt x="308" y="3144"/>
                      <a:pt x="328" y="3124"/>
                      <a:pt x="358" y="3094"/>
                    </a:cubicBezTo>
                    <a:cubicBezTo>
                      <a:pt x="371" y="3083"/>
                      <a:pt x="382" y="3078"/>
                      <a:pt x="390" y="3078"/>
                    </a:cubicBezTo>
                    <a:cubicBezTo>
                      <a:pt x="418" y="3078"/>
                      <a:pt x="422" y="3131"/>
                      <a:pt x="437" y="3154"/>
                    </a:cubicBezTo>
                    <a:cubicBezTo>
                      <a:pt x="457" y="3184"/>
                      <a:pt x="447" y="3194"/>
                      <a:pt x="506" y="3293"/>
                    </a:cubicBezTo>
                    <a:cubicBezTo>
                      <a:pt x="550" y="3355"/>
                      <a:pt x="547" y="3366"/>
                      <a:pt x="533" y="3366"/>
                    </a:cubicBezTo>
                    <a:cubicBezTo>
                      <a:pt x="525" y="3366"/>
                      <a:pt x="514" y="3362"/>
                      <a:pt x="506" y="3362"/>
                    </a:cubicBezTo>
                    <a:cubicBezTo>
                      <a:pt x="487" y="3352"/>
                      <a:pt x="397" y="3273"/>
                      <a:pt x="348" y="3263"/>
                    </a:cubicBezTo>
                    <a:cubicBezTo>
                      <a:pt x="339" y="3259"/>
                      <a:pt x="334" y="3258"/>
                      <a:pt x="331" y="3258"/>
                    </a:cubicBezTo>
                    <a:cubicBezTo>
                      <a:pt x="320" y="3258"/>
                      <a:pt x="372" y="3293"/>
                      <a:pt x="437" y="3342"/>
                    </a:cubicBezTo>
                    <a:cubicBezTo>
                      <a:pt x="476" y="3382"/>
                      <a:pt x="471" y="3392"/>
                      <a:pt x="450" y="3392"/>
                    </a:cubicBezTo>
                    <a:cubicBezTo>
                      <a:pt x="434" y="3392"/>
                      <a:pt x="409" y="3386"/>
                      <a:pt x="387" y="3382"/>
                    </a:cubicBezTo>
                    <a:cubicBezTo>
                      <a:pt x="382" y="3379"/>
                      <a:pt x="378" y="3378"/>
                      <a:pt x="375" y="3378"/>
                    </a:cubicBezTo>
                    <a:cubicBezTo>
                      <a:pt x="368" y="3378"/>
                      <a:pt x="368" y="3385"/>
                      <a:pt x="368" y="3392"/>
                    </a:cubicBezTo>
                    <a:cubicBezTo>
                      <a:pt x="387" y="3402"/>
                      <a:pt x="417" y="3412"/>
                      <a:pt x="437" y="3422"/>
                    </a:cubicBezTo>
                    <a:cubicBezTo>
                      <a:pt x="450" y="3422"/>
                      <a:pt x="463" y="3417"/>
                      <a:pt x="477" y="3417"/>
                    </a:cubicBezTo>
                    <a:cubicBezTo>
                      <a:pt x="483" y="3417"/>
                      <a:pt x="490" y="3418"/>
                      <a:pt x="497" y="3422"/>
                    </a:cubicBezTo>
                    <a:cubicBezTo>
                      <a:pt x="536" y="3422"/>
                      <a:pt x="536" y="3491"/>
                      <a:pt x="566" y="3560"/>
                    </a:cubicBezTo>
                    <a:cubicBezTo>
                      <a:pt x="596" y="3630"/>
                      <a:pt x="606" y="3600"/>
                      <a:pt x="645" y="3699"/>
                    </a:cubicBezTo>
                    <a:cubicBezTo>
                      <a:pt x="654" y="3730"/>
                      <a:pt x="652" y="3742"/>
                      <a:pt x="644" y="3742"/>
                    </a:cubicBezTo>
                    <a:cubicBezTo>
                      <a:pt x="624" y="3742"/>
                      <a:pt x="567" y="3668"/>
                      <a:pt x="546" y="3640"/>
                    </a:cubicBezTo>
                    <a:cubicBezTo>
                      <a:pt x="506" y="3590"/>
                      <a:pt x="526" y="3600"/>
                      <a:pt x="457" y="3570"/>
                    </a:cubicBezTo>
                    <a:cubicBezTo>
                      <a:pt x="443" y="3564"/>
                      <a:pt x="434" y="3562"/>
                      <a:pt x="430" y="3562"/>
                    </a:cubicBezTo>
                    <a:cubicBezTo>
                      <a:pt x="414" y="3562"/>
                      <a:pt x="465" y="3604"/>
                      <a:pt x="497" y="3660"/>
                    </a:cubicBezTo>
                    <a:cubicBezTo>
                      <a:pt x="524" y="3708"/>
                      <a:pt x="518" y="3737"/>
                      <a:pt x="489" y="3737"/>
                    </a:cubicBezTo>
                    <a:cubicBezTo>
                      <a:pt x="476" y="3737"/>
                      <a:pt x="458" y="3731"/>
                      <a:pt x="437" y="3719"/>
                    </a:cubicBezTo>
                    <a:cubicBezTo>
                      <a:pt x="378" y="3679"/>
                      <a:pt x="427" y="3660"/>
                      <a:pt x="397" y="3610"/>
                    </a:cubicBezTo>
                    <a:cubicBezTo>
                      <a:pt x="392" y="3595"/>
                      <a:pt x="385" y="3589"/>
                      <a:pt x="378" y="3589"/>
                    </a:cubicBezTo>
                    <a:cubicBezTo>
                      <a:pt x="361" y="3589"/>
                      <a:pt x="342" y="3624"/>
                      <a:pt x="328" y="3660"/>
                    </a:cubicBezTo>
                    <a:cubicBezTo>
                      <a:pt x="348" y="3679"/>
                      <a:pt x="397" y="3719"/>
                      <a:pt x="487" y="3769"/>
                    </a:cubicBezTo>
                    <a:cubicBezTo>
                      <a:pt x="506" y="3788"/>
                      <a:pt x="516" y="3798"/>
                      <a:pt x="526" y="3808"/>
                    </a:cubicBezTo>
                    <a:cubicBezTo>
                      <a:pt x="537" y="3805"/>
                      <a:pt x="545" y="3803"/>
                      <a:pt x="549" y="3803"/>
                    </a:cubicBezTo>
                    <a:cubicBezTo>
                      <a:pt x="570" y="3803"/>
                      <a:pt x="540" y="3834"/>
                      <a:pt x="556" y="3858"/>
                    </a:cubicBezTo>
                    <a:cubicBezTo>
                      <a:pt x="576" y="3898"/>
                      <a:pt x="725" y="3907"/>
                      <a:pt x="725" y="3907"/>
                    </a:cubicBezTo>
                    <a:cubicBezTo>
                      <a:pt x="725" y="3907"/>
                      <a:pt x="754" y="3947"/>
                      <a:pt x="734" y="3947"/>
                    </a:cubicBezTo>
                    <a:cubicBezTo>
                      <a:pt x="725" y="3947"/>
                      <a:pt x="685" y="3957"/>
                      <a:pt x="665" y="4007"/>
                    </a:cubicBezTo>
                    <a:cubicBezTo>
                      <a:pt x="662" y="4020"/>
                      <a:pt x="666" y="4024"/>
                      <a:pt x="676" y="4024"/>
                    </a:cubicBezTo>
                    <a:cubicBezTo>
                      <a:pt x="696" y="4024"/>
                      <a:pt x="738" y="4007"/>
                      <a:pt x="784" y="4007"/>
                    </a:cubicBezTo>
                    <a:cubicBezTo>
                      <a:pt x="844" y="4007"/>
                      <a:pt x="824" y="4026"/>
                      <a:pt x="834" y="4066"/>
                    </a:cubicBezTo>
                    <a:cubicBezTo>
                      <a:pt x="838" y="4082"/>
                      <a:pt x="830" y="4085"/>
                      <a:pt x="817" y="4085"/>
                    </a:cubicBezTo>
                    <a:cubicBezTo>
                      <a:pt x="809" y="4085"/>
                      <a:pt x="797" y="4084"/>
                      <a:pt x="784" y="4084"/>
                    </a:cubicBezTo>
                    <a:cubicBezTo>
                      <a:pt x="769" y="4084"/>
                      <a:pt x="751" y="4086"/>
                      <a:pt x="734" y="4096"/>
                    </a:cubicBezTo>
                    <a:cubicBezTo>
                      <a:pt x="685" y="4116"/>
                      <a:pt x="764" y="4126"/>
                      <a:pt x="764" y="4185"/>
                    </a:cubicBezTo>
                    <a:cubicBezTo>
                      <a:pt x="767" y="4204"/>
                      <a:pt x="765" y="4211"/>
                      <a:pt x="759" y="4211"/>
                    </a:cubicBezTo>
                    <a:cubicBezTo>
                      <a:pt x="745" y="4211"/>
                      <a:pt x="715" y="4176"/>
                      <a:pt x="695" y="4155"/>
                    </a:cubicBezTo>
                    <a:cubicBezTo>
                      <a:pt x="665" y="4116"/>
                      <a:pt x="655" y="4096"/>
                      <a:pt x="635" y="4066"/>
                    </a:cubicBezTo>
                    <a:cubicBezTo>
                      <a:pt x="615" y="4026"/>
                      <a:pt x="596" y="4007"/>
                      <a:pt x="556" y="4007"/>
                    </a:cubicBezTo>
                    <a:cubicBezTo>
                      <a:pt x="516" y="4017"/>
                      <a:pt x="546" y="4026"/>
                      <a:pt x="586" y="4096"/>
                    </a:cubicBezTo>
                    <a:cubicBezTo>
                      <a:pt x="615" y="4155"/>
                      <a:pt x="606" y="4155"/>
                      <a:pt x="576" y="4185"/>
                    </a:cubicBezTo>
                    <a:cubicBezTo>
                      <a:pt x="570" y="4193"/>
                      <a:pt x="564" y="4196"/>
                      <a:pt x="559" y="4196"/>
                    </a:cubicBezTo>
                    <a:cubicBezTo>
                      <a:pt x="535" y="4196"/>
                      <a:pt x="514" y="4140"/>
                      <a:pt x="506" y="4116"/>
                    </a:cubicBezTo>
                    <a:cubicBezTo>
                      <a:pt x="497" y="4076"/>
                      <a:pt x="467" y="4066"/>
                      <a:pt x="417" y="4036"/>
                    </a:cubicBezTo>
                    <a:cubicBezTo>
                      <a:pt x="412" y="4034"/>
                      <a:pt x="409" y="4033"/>
                      <a:pt x="406" y="4033"/>
                    </a:cubicBezTo>
                    <a:cubicBezTo>
                      <a:pt x="384" y="4033"/>
                      <a:pt x="407" y="4090"/>
                      <a:pt x="407" y="4116"/>
                    </a:cubicBezTo>
                    <a:cubicBezTo>
                      <a:pt x="407" y="4155"/>
                      <a:pt x="407" y="4135"/>
                      <a:pt x="427" y="4195"/>
                    </a:cubicBezTo>
                    <a:cubicBezTo>
                      <a:pt x="427" y="4205"/>
                      <a:pt x="427" y="4205"/>
                      <a:pt x="427" y="4205"/>
                    </a:cubicBezTo>
                    <a:cubicBezTo>
                      <a:pt x="438" y="4237"/>
                      <a:pt x="431" y="4246"/>
                      <a:pt x="420" y="4246"/>
                    </a:cubicBezTo>
                    <a:cubicBezTo>
                      <a:pt x="410" y="4246"/>
                      <a:pt x="397" y="4239"/>
                      <a:pt x="387" y="4235"/>
                    </a:cubicBezTo>
                    <a:cubicBezTo>
                      <a:pt x="368" y="4225"/>
                      <a:pt x="298" y="4155"/>
                      <a:pt x="239" y="4116"/>
                    </a:cubicBezTo>
                    <a:cubicBezTo>
                      <a:pt x="189" y="4116"/>
                      <a:pt x="259" y="4135"/>
                      <a:pt x="308" y="4175"/>
                    </a:cubicBezTo>
                    <a:cubicBezTo>
                      <a:pt x="348" y="4215"/>
                      <a:pt x="328" y="4215"/>
                      <a:pt x="298" y="4215"/>
                    </a:cubicBezTo>
                    <a:cubicBezTo>
                      <a:pt x="298" y="4215"/>
                      <a:pt x="298" y="4215"/>
                      <a:pt x="298" y="4225"/>
                    </a:cubicBezTo>
                    <a:cubicBezTo>
                      <a:pt x="318" y="4235"/>
                      <a:pt x="328" y="4245"/>
                      <a:pt x="328" y="4254"/>
                    </a:cubicBezTo>
                    <a:cubicBezTo>
                      <a:pt x="343" y="4254"/>
                      <a:pt x="355" y="4252"/>
                      <a:pt x="369" y="4252"/>
                    </a:cubicBezTo>
                    <a:cubicBezTo>
                      <a:pt x="382" y="4252"/>
                      <a:pt x="397" y="4254"/>
                      <a:pt x="417" y="4264"/>
                    </a:cubicBezTo>
                    <a:cubicBezTo>
                      <a:pt x="477" y="4284"/>
                      <a:pt x="387" y="4304"/>
                      <a:pt x="397" y="4324"/>
                    </a:cubicBezTo>
                    <a:cubicBezTo>
                      <a:pt x="417" y="4334"/>
                      <a:pt x="427" y="4324"/>
                      <a:pt x="457" y="4354"/>
                    </a:cubicBezTo>
                    <a:cubicBezTo>
                      <a:pt x="472" y="4369"/>
                      <a:pt x="483" y="4375"/>
                      <a:pt x="491" y="4375"/>
                    </a:cubicBezTo>
                    <a:cubicBezTo>
                      <a:pt x="506" y="4375"/>
                      <a:pt x="514" y="4358"/>
                      <a:pt x="526" y="4334"/>
                    </a:cubicBezTo>
                    <a:cubicBezTo>
                      <a:pt x="534" y="4319"/>
                      <a:pt x="541" y="4314"/>
                      <a:pt x="550" y="4314"/>
                    </a:cubicBezTo>
                    <a:cubicBezTo>
                      <a:pt x="564" y="4314"/>
                      <a:pt x="581" y="4328"/>
                      <a:pt x="606" y="4334"/>
                    </a:cubicBezTo>
                    <a:cubicBezTo>
                      <a:pt x="645" y="4354"/>
                      <a:pt x="596" y="4393"/>
                      <a:pt x="606" y="4403"/>
                    </a:cubicBezTo>
                    <a:cubicBezTo>
                      <a:pt x="610" y="4412"/>
                      <a:pt x="616" y="4415"/>
                      <a:pt x="624" y="4415"/>
                    </a:cubicBezTo>
                    <a:cubicBezTo>
                      <a:pt x="636" y="4415"/>
                      <a:pt x="652" y="4409"/>
                      <a:pt x="675" y="4403"/>
                    </a:cubicBezTo>
                    <a:cubicBezTo>
                      <a:pt x="684" y="4401"/>
                      <a:pt x="693" y="4400"/>
                      <a:pt x="700" y="4400"/>
                    </a:cubicBezTo>
                    <a:cubicBezTo>
                      <a:pt x="732" y="4400"/>
                      <a:pt x="746" y="4415"/>
                      <a:pt x="754" y="4423"/>
                    </a:cubicBezTo>
                    <a:cubicBezTo>
                      <a:pt x="909" y="4292"/>
                      <a:pt x="1043" y="4247"/>
                      <a:pt x="1161" y="4247"/>
                    </a:cubicBezTo>
                    <a:cubicBezTo>
                      <a:pt x="1240" y="4247"/>
                      <a:pt x="1312" y="4266"/>
                      <a:pt x="1379" y="4294"/>
                    </a:cubicBezTo>
                    <a:cubicBezTo>
                      <a:pt x="1379" y="4273"/>
                      <a:pt x="1379" y="4256"/>
                      <a:pt x="1390" y="4256"/>
                    </a:cubicBezTo>
                    <a:cubicBezTo>
                      <a:pt x="1394" y="4256"/>
                      <a:pt x="1400" y="4259"/>
                      <a:pt x="1409" y="4264"/>
                    </a:cubicBezTo>
                    <a:cubicBezTo>
                      <a:pt x="1458" y="4304"/>
                      <a:pt x="1498" y="4284"/>
                      <a:pt x="1508" y="4344"/>
                    </a:cubicBezTo>
                    <a:cubicBezTo>
                      <a:pt x="1508" y="4344"/>
                      <a:pt x="1508" y="4354"/>
                      <a:pt x="1508" y="4364"/>
                    </a:cubicBezTo>
                    <a:cubicBezTo>
                      <a:pt x="1528" y="4373"/>
                      <a:pt x="1548" y="4393"/>
                      <a:pt x="1577" y="4403"/>
                    </a:cubicBezTo>
                    <a:cubicBezTo>
                      <a:pt x="1567" y="4393"/>
                      <a:pt x="1567" y="4383"/>
                      <a:pt x="1567" y="4373"/>
                    </a:cubicBezTo>
                    <a:cubicBezTo>
                      <a:pt x="1557" y="4364"/>
                      <a:pt x="1557" y="4364"/>
                      <a:pt x="1557" y="4354"/>
                    </a:cubicBezTo>
                    <a:cubicBezTo>
                      <a:pt x="1548" y="4324"/>
                      <a:pt x="1538" y="4304"/>
                      <a:pt x="1528" y="4284"/>
                    </a:cubicBezTo>
                    <a:cubicBezTo>
                      <a:pt x="1518" y="4245"/>
                      <a:pt x="1528" y="4225"/>
                      <a:pt x="1548" y="4225"/>
                    </a:cubicBezTo>
                    <a:cubicBezTo>
                      <a:pt x="1552" y="4223"/>
                      <a:pt x="1555" y="4223"/>
                      <a:pt x="1558" y="4223"/>
                    </a:cubicBezTo>
                    <a:cubicBezTo>
                      <a:pt x="1580" y="4223"/>
                      <a:pt x="1589" y="4249"/>
                      <a:pt x="1597" y="4274"/>
                    </a:cubicBezTo>
                    <a:cubicBezTo>
                      <a:pt x="1607" y="4294"/>
                      <a:pt x="1607" y="4304"/>
                      <a:pt x="1617" y="4324"/>
                    </a:cubicBezTo>
                    <a:cubicBezTo>
                      <a:pt x="1627" y="4344"/>
                      <a:pt x="1637" y="4364"/>
                      <a:pt x="1647" y="4383"/>
                    </a:cubicBezTo>
                    <a:cubicBezTo>
                      <a:pt x="1667" y="4393"/>
                      <a:pt x="1686" y="4413"/>
                      <a:pt x="1696" y="4443"/>
                    </a:cubicBezTo>
                    <a:cubicBezTo>
                      <a:pt x="1718" y="4470"/>
                      <a:pt x="1743" y="4494"/>
                      <a:pt x="1761" y="4494"/>
                    </a:cubicBezTo>
                    <a:cubicBezTo>
                      <a:pt x="1775" y="4494"/>
                      <a:pt x="1786" y="4478"/>
                      <a:pt x="1786" y="4433"/>
                    </a:cubicBezTo>
                    <a:cubicBezTo>
                      <a:pt x="1786" y="4393"/>
                      <a:pt x="1766" y="4373"/>
                      <a:pt x="1746" y="4364"/>
                    </a:cubicBezTo>
                    <a:cubicBezTo>
                      <a:pt x="1726" y="4344"/>
                      <a:pt x="1716" y="4334"/>
                      <a:pt x="1746" y="4314"/>
                    </a:cubicBezTo>
                    <a:cubicBezTo>
                      <a:pt x="1766" y="4294"/>
                      <a:pt x="1786" y="4294"/>
                      <a:pt x="1805" y="4294"/>
                    </a:cubicBezTo>
                    <a:cubicBezTo>
                      <a:pt x="1815" y="4297"/>
                      <a:pt x="1823" y="4300"/>
                      <a:pt x="1829" y="4300"/>
                    </a:cubicBezTo>
                    <a:cubicBezTo>
                      <a:pt x="1841" y="4300"/>
                      <a:pt x="1845" y="4291"/>
                      <a:pt x="1845" y="4264"/>
                    </a:cubicBezTo>
                    <a:cubicBezTo>
                      <a:pt x="1845" y="4264"/>
                      <a:pt x="1845" y="4254"/>
                      <a:pt x="1845" y="4245"/>
                    </a:cubicBezTo>
                    <a:cubicBezTo>
                      <a:pt x="1845" y="4215"/>
                      <a:pt x="1845" y="4195"/>
                      <a:pt x="1815" y="4195"/>
                    </a:cubicBezTo>
                    <a:lnTo>
                      <a:pt x="1795" y="4195"/>
                    </a:lnTo>
                    <a:cubicBezTo>
                      <a:pt x="1755" y="4195"/>
                      <a:pt x="1717" y="4212"/>
                      <a:pt x="1697" y="4212"/>
                    </a:cubicBezTo>
                    <a:cubicBezTo>
                      <a:pt x="1683" y="4212"/>
                      <a:pt x="1678" y="4204"/>
                      <a:pt x="1686" y="4175"/>
                    </a:cubicBezTo>
                    <a:cubicBezTo>
                      <a:pt x="1694" y="4131"/>
                      <a:pt x="1712" y="4125"/>
                      <a:pt x="1730" y="4125"/>
                    </a:cubicBezTo>
                    <a:cubicBezTo>
                      <a:pt x="1735" y="4125"/>
                      <a:pt x="1741" y="4126"/>
                      <a:pt x="1746" y="4126"/>
                    </a:cubicBezTo>
                    <a:cubicBezTo>
                      <a:pt x="1756" y="4116"/>
                      <a:pt x="1736" y="4066"/>
                      <a:pt x="1736" y="4066"/>
                    </a:cubicBezTo>
                    <a:cubicBezTo>
                      <a:pt x="1736" y="4066"/>
                      <a:pt x="1706" y="4066"/>
                      <a:pt x="1686" y="4076"/>
                    </a:cubicBezTo>
                    <a:cubicBezTo>
                      <a:pt x="1659" y="4087"/>
                      <a:pt x="1626" y="4095"/>
                      <a:pt x="1598" y="4095"/>
                    </a:cubicBezTo>
                    <a:cubicBezTo>
                      <a:pt x="1576" y="4095"/>
                      <a:pt x="1556" y="4089"/>
                      <a:pt x="1548" y="4076"/>
                    </a:cubicBezTo>
                    <a:cubicBezTo>
                      <a:pt x="1530" y="4024"/>
                      <a:pt x="1619" y="3942"/>
                      <a:pt x="1589" y="3942"/>
                    </a:cubicBezTo>
                    <a:cubicBezTo>
                      <a:pt x="1584" y="3942"/>
                      <a:pt x="1577" y="3943"/>
                      <a:pt x="1567" y="3947"/>
                    </a:cubicBezTo>
                    <a:cubicBezTo>
                      <a:pt x="1520" y="3971"/>
                      <a:pt x="1493" y="3995"/>
                      <a:pt x="1465" y="3995"/>
                    </a:cubicBezTo>
                    <a:cubicBezTo>
                      <a:pt x="1446" y="3995"/>
                      <a:pt x="1426" y="3985"/>
                      <a:pt x="1399" y="3957"/>
                    </a:cubicBezTo>
                    <a:cubicBezTo>
                      <a:pt x="1389" y="3947"/>
                      <a:pt x="1379" y="3937"/>
                      <a:pt x="1369" y="3927"/>
                    </a:cubicBezTo>
                    <a:cubicBezTo>
                      <a:pt x="1329" y="3888"/>
                      <a:pt x="1310" y="3888"/>
                      <a:pt x="1280" y="3858"/>
                    </a:cubicBezTo>
                    <a:cubicBezTo>
                      <a:pt x="1240" y="3818"/>
                      <a:pt x="1240" y="3818"/>
                      <a:pt x="1220" y="3788"/>
                    </a:cubicBezTo>
                    <a:cubicBezTo>
                      <a:pt x="1195" y="3763"/>
                      <a:pt x="1221" y="3715"/>
                      <a:pt x="1241" y="3715"/>
                    </a:cubicBezTo>
                    <a:cubicBezTo>
                      <a:pt x="1244" y="3715"/>
                      <a:pt x="1247" y="3716"/>
                      <a:pt x="1250" y="3719"/>
                    </a:cubicBezTo>
                    <a:cubicBezTo>
                      <a:pt x="1270" y="3729"/>
                      <a:pt x="1270" y="3769"/>
                      <a:pt x="1310" y="3828"/>
                    </a:cubicBezTo>
                    <a:cubicBezTo>
                      <a:pt x="1375" y="3897"/>
                      <a:pt x="1408" y="3923"/>
                      <a:pt x="1422" y="3923"/>
                    </a:cubicBezTo>
                    <a:cubicBezTo>
                      <a:pt x="1446" y="3923"/>
                      <a:pt x="1401" y="3833"/>
                      <a:pt x="1369" y="3769"/>
                    </a:cubicBezTo>
                    <a:cubicBezTo>
                      <a:pt x="1319" y="3679"/>
                      <a:pt x="1270" y="3739"/>
                      <a:pt x="1290" y="3669"/>
                    </a:cubicBezTo>
                    <a:cubicBezTo>
                      <a:pt x="1290" y="3640"/>
                      <a:pt x="1300" y="3620"/>
                      <a:pt x="1319" y="3590"/>
                    </a:cubicBezTo>
                    <a:cubicBezTo>
                      <a:pt x="1330" y="3579"/>
                      <a:pt x="1341" y="3571"/>
                      <a:pt x="1352" y="3571"/>
                    </a:cubicBezTo>
                    <a:cubicBezTo>
                      <a:pt x="1361" y="3571"/>
                      <a:pt x="1370" y="3577"/>
                      <a:pt x="1379" y="3590"/>
                    </a:cubicBezTo>
                    <a:cubicBezTo>
                      <a:pt x="1379" y="3590"/>
                      <a:pt x="1379" y="3590"/>
                      <a:pt x="1379" y="3600"/>
                    </a:cubicBezTo>
                    <a:cubicBezTo>
                      <a:pt x="1409" y="3679"/>
                      <a:pt x="1389" y="3759"/>
                      <a:pt x="1448" y="3828"/>
                    </a:cubicBezTo>
                    <a:cubicBezTo>
                      <a:pt x="1467" y="3844"/>
                      <a:pt x="1480" y="3852"/>
                      <a:pt x="1487" y="3852"/>
                    </a:cubicBezTo>
                    <a:cubicBezTo>
                      <a:pt x="1505" y="3852"/>
                      <a:pt x="1487" y="3801"/>
                      <a:pt x="1458" y="3729"/>
                    </a:cubicBezTo>
                    <a:cubicBezTo>
                      <a:pt x="1429" y="3669"/>
                      <a:pt x="1409" y="3610"/>
                      <a:pt x="1409" y="3570"/>
                    </a:cubicBezTo>
                    <a:cubicBezTo>
                      <a:pt x="1402" y="3549"/>
                      <a:pt x="1405" y="3533"/>
                      <a:pt x="1418" y="3533"/>
                    </a:cubicBezTo>
                    <a:cubicBezTo>
                      <a:pt x="1423" y="3533"/>
                      <a:pt x="1430" y="3535"/>
                      <a:pt x="1438" y="3541"/>
                    </a:cubicBezTo>
                    <a:lnTo>
                      <a:pt x="1448" y="3541"/>
                    </a:lnTo>
                    <a:cubicBezTo>
                      <a:pt x="1477" y="3561"/>
                      <a:pt x="1482" y="3563"/>
                      <a:pt x="1481" y="3563"/>
                    </a:cubicBezTo>
                    <a:cubicBezTo>
                      <a:pt x="1481" y="3563"/>
                      <a:pt x="1480" y="3563"/>
                      <a:pt x="1479" y="3563"/>
                    </a:cubicBezTo>
                    <a:cubicBezTo>
                      <a:pt x="1476" y="3563"/>
                      <a:pt x="1468" y="3565"/>
                      <a:pt x="1488" y="3600"/>
                    </a:cubicBezTo>
                    <a:cubicBezTo>
                      <a:pt x="1510" y="3638"/>
                      <a:pt x="1580" y="3677"/>
                      <a:pt x="1632" y="3677"/>
                    </a:cubicBezTo>
                    <a:cubicBezTo>
                      <a:pt x="1674" y="3677"/>
                      <a:pt x="1704" y="3651"/>
                      <a:pt x="1686" y="3580"/>
                    </a:cubicBezTo>
                    <a:cubicBezTo>
                      <a:pt x="1675" y="3520"/>
                      <a:pt x="1661" y="3505"/>
                      <a:pt x="1646" y="3505"/>
                    </a:cubicBezTo>
                    <a:cubicBezTo>
                      <a:pt x="1632" y="3505"/>
                      <a:pt x="1619" y="3516"/>
                      <a:pt x="1606" y="3516"/>
                    </a:cubicBezTo>
                    <a:cubicBezTo>
                      <a:pt x="1595" y="3516"/>
                      <a:pt x="1586" y="3509"/>
                      <a:pt x="1577" y="3481"/>
                    </a:cubicBezTo>
                    <a:cubicBezTo>
                      <a:pt x="1567" y="3451"/>
                      <a:pt x="1557" y="3422"/>
                      <a:pt x="1548" y="3402"/>
                    </a:cubicBezTo>
                    <a:cubicBezTo>
                      <a:pt x="1538" y="3372"/>
                      <a:pt x="1538" y="3362"/>
                      <a:pt x="1528" y="3342"/>
                    </a:cubicBezTo>
                    <a:cubicBezTo>
                      <a:pt x="1518" y="3322"/>
                      <a:pt x="1508" y="3313"/>
                      <a:pt x="1488" y="3313"/>
                    </a:cubicBezTo>
                    <a:cubicBezTo>
                      <a:pt x="1485" y="3311"/>
                      <a:pt x="1481" y="3310"/>
                      <a:pt x="1477" y="3310"/>
                    </a:cubicBezTo>
                    <a:cubicBezTo>
                      <a:pt x="1458" y="3310"/>
                      <a:pt x="1435" y="3328"/>
                      <a:pt x="1419" y="3352"/>
                    </a:cubicBezTo>
                    <a:cubicBezTo>
                      <a:pt x="1399" y="3372"/>
                      <a:pt x="1369" y="3402"/>
                      <a:pt x="1359" y="3402"/>
                    </a:cubicBezTo>
                    <a:cubicBezTo>
                      <a:pt x="1341" y="3402"/>
                      <a:pt x="1322" y="3271"/>
                      <a:pt x="1361" y="3271"/>
                    </a:cubicBezTo>
                    <a:cubicBezTo>
                      <a:pt x="1363" y="3271"/>
                      <a:pt x="1366" y="3272"/>
                      <a:pt x="1369" y="3273"/>
                    </a:cubicBezTo>
                    <a:cubicBezTo>
                      <a:pt x="1385" y="3278"/>
                      <a:pt x="1398" y="3281"/>
                      <a:pt x="1407" y="3281"/>
                    </a:cubicBezTo>
                    <a:cubicBezTo>
                      <a:pt x="1432" y="3281"/>
                      <a:pt x="1427" y="3257"/>
                      <a:pt x="1369" y="3184"/>
                    </a:cubicBezTo>
                    <a:cubicBezTo>
                      <a:pt x="1369" y="3184"/>
                      <a:pt x="1369" y="3184"/>
                      <a:pt x="1359" y="3174"/>
                    </a:cubicBezTo>
                    <a:cubicBezTo>
                      <a:pt x="1291" y="3089"/>
                      <a:pt x="1318" y="3019"/>
                      <a:pt x="1358" y="3019"/>
                    </a:cubicBezTo>
                    <a:cubicBezTo>
                      <a:pt x="1365" y="3019"/>
                      <a:pt x="1372" y="3021"/>
                      <a:pt x="1379" y="3025"/>
                    </a:cubicBezTo>
                    <a:cubicBezTo>
                      <a:pt x="1409" y="3035"/>
                      <a:pt x="1419" y="3084"/>
                      <a:pt x="1429" y="3134"/>
                    </a:cubicBezTo>
                    <a:cubicBezTo>
                      <a:pt x="1429" y="3184"/>
                      <a:pt x="1438" y="3223"/>
                      <a:pt x="1448" y="3223"/>
                    </a:cubicBezTo>
                    <a:cubicBezTo>
                      <a:pt x="1448" y="3228"/>
                      <a:pt x="1456" y="3231"/>
                      <a:pt x="1466" y="3231"/>
                    </a:cubicBezTo>
                    <a:cubicBezTo>
                      <a:pt x="1476" y="3231"/>
                      <a:pt x="1488" y="3228"/>
                      <a:pt x="1498" y="3223"/>
                    </a:cubicBezTo>
                    <a:cubicBezTo>
                      <a:pt x="1538" y="3213"/>
                      <a:pt x="1577" y="3184"/>
                      <a:pt x="1538" y="3084"/>
                    </a:cubicBezTo>
                    <a:cubicBezTo>
                      <a:pt x="1538" y="3084"/>
                      <a:pt x="1528" y="3075"/>
                      <a:pt x="1528" y="3075"/>
                    </a:cubicBezTo>
                    <a:cubicBezTo>
                      <a:pt x="1468" y="2936"/>
                      <a:pt x="1429" y="2995"/>
                      <a:pt x="1409" y="2956"/>
                    </a:cubicBezTo>
                    <a:cubicBezTo>
                      <a:pt x="1383" y="2922"/>
                      <a:pt x="1372" y="2772"/>
                      <a:pt x="1333" y="2772"/>
                    </a:cubicBezTo>
                    <a:cubicBezTo>
                      <a:pt x="1326" y="2772"/>
                      <a:pt x="1318" y="2777"/>
                      <a:pt x="1310" y="2787"/>
                    </a:cubicBezTo>
                    <a:cubicBezTo>
                      <a:pt x="1273" y="2846"/>
                      <a:pt x="1258" y="2915"/>
                      <a:pt x="1232" y="2915"/>
                    </a:cubicBezTo>
                    <a:cubicBezTo>
                      <a:pt x="1224" y="2915"/>
                      <a:pt x="1213" y="2907"/>
                      <a:pt x="1201" y="2886"/>
                    </a:cubicBezTo>
                    <a:cubicBezTo>
                      <a:pt x="1151" y="2807"/>
                      <a:pt x="1171" y="2728"/>
                      <a:pt x="1101" y="2708"/>
                    </a:cubicBezTo>
                    <a:cubicBezTo>
                      <a:pt x="1022" y="2688"/>
                      <a:pt x="1032" y="2648"/>
                      <a:pt x="1032" y="2618"/>
                    </a:cubicBezTo>
                    <a:cubicBezTo>
                      <a:pt x="1032" y="2582"/>
                      <a:pt x="990" y="2446"/>
                      <a:pt x="1037" y="2446"/>
                    </a:cubicBezTo>
                    <a:cubicBezTo>
                      <a:pt x="1041" y="2446"/>
                      <a:pt x="1046" y="2447"/>
                      <a:pt x="1052" y="2450"/>
                    </a:cubicBezTo>
                    <a:cubicBezTo>
                      <a:pt x="1111" y="2490"/>
                      <a:pt x="1091" y="2539"/>
                      <a:pt x="1151" y="2618"/>
                    </a:cubicBezTo>
                    <a:cubicBezTo>
                      <a:pt x="1178" y="2667"/>
                      <a:pt x="1211" y="2692"/>
                      <a:pt x="1232" y="2692"/>
                    </a:cubicBezTo>
                    <a:cubicBezTo>
                      <a:pt x="1250" y="2692"/>
                      <a:pt x="1259" y="2674"/>
                      <a:pt x="1250" y="2638"/>
                    </a:cubicBezTo>
                    <a:cubicBezTo>
                      <a:pt x="1240" y="2605"/>
                      <a:pt x="1240" y="2585"/>
                      <a:pt x="1249" y="2585"/>
                    </a:cubicBezTo>
                    <a:cubicBezTo>
                      <a:pt x="1259" y="2585"/>
                      <a:pt x="1279" y="2607"/>
                      <a:pt x="1310" y="2658"/>
                    </a:cubicBezTo>
                    <a:cubicBezTo>
                      <a:pt x="1339" y="2713"/>
                      <a:pt x="1367" y="2718"/>
                      <a:pt x="1396" y="2718"/>
                    </a:cubicBezTo>
                    <a:cubicBezTo>
                      <a:pt x="1403" y="2718"/>
                      <a:pt x="1410" y="2717"/>
                      <a:pt x="1417" y="2717"/>
                    </a:cubicBezTo>
                    <a:cubicBezTo>
                      <a:pt x="1441" y="2717"/>
                      <a:pt x="1467" y="2720"/>
                      <a:pt x="1498" y="2747"/>
                    </a:cubicBezTo>
                    <a:cubicBezTo>
                      <a:pt x="1522" y="2771"/>
                      <a:pt x="1547" y="2781"/>
                      <a:pt x="1569" y="2781"/>
                    </a:cubicBezTo>
                    <a:cubicBezTo>
                      <a:pt x="1610" y="2781"/>
                      <a:pt x="1633" y="2744"/>
                      <a:pt x="1587" y="2698"/>
                    </a:cubicBezTo>
                    <a:cubicBezTo>
                      <a:pt x="1587" y="2698"/>
                      <a:pt x="1577" y="2688"/>
                      <a:pt x="1567" y="2678"/>
                    </a:cubicBezTo>
                    <a:cubicBezTo>
                      <a:pt x="1508" y="2638"/>
                      <a:pt x="1458" y="2618"/>
                      <a:pt x="1429" y="2609"/>
                    </a:cubicBezTo>
                    <a:cubicBezTo>
                      <a:pt x="1409" y="2599"/>
                      <a:pt x="1389" y="2599"/>
                      <a:pt x="1389" y="2589"/>
                    </a:cubicBezTo>
                    <a:cubicBezTo>
                      <a:pt x="1397" y="2565"/>
                      <a:pt x="1373" y="2508"/>
                      <a:pt x="1410" y="2508"/>
                    </a:cubicBezTo>
                    <a:cubicBezTo>
                      <a:pt x="1419" y="2508"/>
                      <a:pt x="1431" y="2512"/>
                      <a:pt x="1448" y="2519"/>
                    </a:cubicBezTo>
                    <a:cubicBezTo>
                      <a:pt x="1462" y="2525"/>
                      <a:pt x="1475" y="2527"/>
                      <a:pt x="1487" y="2527"/>
                    </a:cubicBezTo>
                    <a:cubicBezTo>
                      <a:pt x="1519" y="2527"/>
                      <a:pt x="1543" y="2511"/>
                      <a:pt x="1557" y="2490"/>
                    </a:cubicBezTo>
                    <a:cubicBezTo>
                      <a:pt x="1567" y="2460"/>
                      <a:pt x="1567" y="2430"/>
                      <a:pt x="1548" y="2400"/>
                    </a:cubicBezTo>
                    <a:cubicBezTo>
                      <a:pt x="1538" y="2380"/>
                      <a:pt x="1528" y="2380"/>
                      <a:pt x="1518" y="2371"/>
                    </a:cubicBezTo>
                    <a:cubicBezTo>
                      <a:pt x="1493" y="2340"/>
                      <a:pt x="1473" y="2328"/>
                      <a:pt x="1447" y="2328"/>
                    </a:cubicBezTo>
                    <a:cubicBezTo>
                      <a:pt x="1431" y="2328"/>
                      <a:pt x="1412" y="2333"/>
                      <a:pt x="1389" y="2341"/>
                    </a:cubicBezTo>
                    <a:cubicBezTo>
                      <a:pt x="1323" y="2349"/>
                      <a:pt x="1263" y="2420"/>
                      <a:pt x="1223" y="2420"/>
                    </a:cubicBezTo>
                    <a:cubicBezTo>
                      <a:pt x="1214" y="2420"/>
                      <a:pt x="1207" y="2417"/>
                      <a:pt x="1201" y="2410"/>
                    </a:cubicBezTo>
                    <a:cubicBezTo>
                      <a:pt x="1161" y="2371"/>
                      <a:pt x="1230" y="2321"/>
                      <a:pt x="1181" y="2311"/>
                    </a:cubicBezTo>
                    <a:cubicBezTo>
                      <a:pt x="1131" y="2301"/>
                      <a:pt x="953" y="2291"/>
                      <a:pt x="1002" y="2242"/>
                    </a:cubicBezTo>
                    <a:cubicBezTo>
                      <a:pt x="1062" y="2192"/>
                      <a:pt x="1091" y="2133"/>
                      <a:pt x="1091" y="2133"/>
                    </a:cubicBezTo>
                    <a:cubicBezTo>
                      <a:pt x="1091" y="2133"/>
                      <a:pt x="1121" y="2019"/>
                      <a:pt x="1162" y="2019"/>
                    </a:cubicBezTo>
                    <a:cubicBezTo>
                      <a:pt x="1174" y="2019"/>
                      <a:pt x="1187" y="2029"/>
                      <a:pt x="1201" y="2053"/>
                    </a:cubicBezTo>
                    <a:cubicBezTo>
                      <a:pt x="1237" y="2120"/>
                      <a:pt x="1262" y="2138"/>
                      <a:pt x="1280" y="2138"/>
                    </a:cubicBezTo>
                    <a:cubicBezTo>
                      <a:pt x="1292" y="2138"/>
                      <a:pt x="1302" y="2130"/>
                      <a:pt x="1310" y="2123"/>
                    </a:cubicBezTo>
                    <a:cubicBezTo>
                      <a:pt x="1324" y="2100"/>
                      <a:pt x="1323" y="2056"/>
                      <a:pt x="1329" y="2056"/>
                    </a:cubicBezTo>
                    <a:cubicBezTo>
                      <a:pt x="1331" y="2056"/>
                      <a:pt x="1334" y="2061"/>
                      <a:pt x="1339" y="2073"/>
                    </a:cubicBezTo>
                    <a:cubicBezTo>
                      <a:pt x="1348" y="2095"/>
                      <a:pt x="1372" y="2109"/>
                      <a:pt x="1390" y="2109"/>
                    </a:cubicBezTo>
                    <a:cubicBezTo>
                      <a:pt x="1414" y="2109"/>
                      <a:pt x="1428" y="2085"/>
                      <a:pt x="1389" y="2024"/>
                    </a:cubicBezTo>
                    <a:cubicBezTo>
                      <a:pt x="1333" y="1944"/>
                      <a:pt x="1290" y="1883"/>
                      <a:pt x="1260" y="1883"/>
                    </a:cubicBezTo>
                    <a:cubicBezTo>
                      <a:pt x="1253" y="1883"/>
                      <a:pt x="1246" y="1887"/>
                      <a:pt x="1240" y="1895"/>
                    </a:cubicBezTo>
                    <a:cubicBezTo>
                      <a:pt x="1235" y="1900"/>
                      <a:pt x="1231" y="1903"/>
                      <a:pt x="1227" y="1903"/>
                    </a:cubicBezTo>
                    <a:cubicBezTo>
                      <a:pt x="1211" y="1903"/>
                      <a:pt x="1208" y="1854"/>
                      <a:pt x="1151" y="1805"/>
                    </a:cubicBezTo>
                    <a:cubicBezTo>
                      <a:pt x="1116" y="1775"/>
                      <a:pt x="1090" y="1769"/>
                      <a:pt x="1070" y="1769"/>
                    </a:cubicBezTo>
                    <a:cubicBezTo>
                      <a:pt x="1058" y="1769"/>
                      <a:pt x="1048" y="1771"/>
                      <a:pt x="1038" y="1771"/>
                    </a:cubicBezTo>
                    <a:cubicBezTo>
                      <a:pt x="1026" y="1771"/>
                      <a:pt x="1015" y="1768"/>
                      <a:pt x="1002" y="1756"/>
                    </a:cubicBezTo>
                    <a:cubicBezTo>
                      <a:pt x="963" y="1716"/>
                      <a:pt x="834" y="1676"/>
                      <a:pt x="923" y="1617"/>
                    </a:cubicBezTo>
                    <a:cubicBezTo>
                      <a:pt x="984" y="1576"/>
                      <a:pt x="1013" y="1554"/>
                      <a:pt x="1038" y="1554"/>
                    </a:cubicBezTo>
                    <a:cubicBezTo>
                      <a:pt x="1049" y="1554"/>
                      <a:pt x="1059" y="1558"/>
                      <a:pt x="1072" y="1567"/>
                    </a:cubicBezTo>
                    <a:cubicBezTo>
                      <a:pt x="1082" y="1581"/>
                      <a:pt x="1099" y="1588"/>
                      <a:pt x="1118" y="1588"/>
                    </a:cubicBezTo>
                    <a:cubicBezTo>
                      <a:pt x="1154" y="1588"/>
                      <a:pt x="1197" y="1563"/>
                      <a:pt x="1210" y="1518"/>
                    </a:cubicBezTo>
                    <a:cubicBezTo>
                      <a:pt x="1215" y="1499"/>
                      <a:pt x="1222" y="1492"/>
                      <a:pt x="1230" y="1492"/>
                    </a:cubicBezTo>
                    <a:cubicBezTo>
                      <a:pt x="1247" y="1492"/>
                      <a:pt x="1266" y="1523"/>
                      <a:pt x="1272" y="1523"/>
                    </a:cubicBezTo>
                    <a:cubicBezTo>
                      <a:pt x="1275" y="1523"/>
                      <a:pt x="1275" y="1517"/>
                      <a:pt x="1270" y="1498"/>
                    </a:cubicBezTo>
                    <a:cubicBezTo>
                      <a:pt x="1257" y="1445"/>
                      <a:pt x="1235" y="1414"/>
                      <a:pt x="1210" y="1414"/>
                    </a:cubicBezTo>
                    <a:cubicBezTo>
                      <a:pt x="1197" y="1414"/>
                      <a:pt x="1184" y="1422"/>
                      <a:pt x="1171" y="1439"/>
                    </a:cubicBezTo>
                    <a:cubicBezTo>
                      <a:pt x="1161" y="1450"/>
                      <a:pt x="1150" y="1455"/>
                      <a:pt x="1139" y="1455"/>
                    </a:cubicBezTo>
                    <a:cubicBezTo>
                      <a:pt x="1103" y="1455"/>
                      <a:pt x="1066" y="1402"/>
                      <a:pt x="1082" y="1349"/>
                    </a:cubicBezTo>
                    <a:cubicBezTo>
                      <a:pt x="1096" y="1299"/>
                      <a:pt x="1156" y="1260"/>
                      <a:pt x="1148" y="1260"/>
                    </a:cubicBezTo>
                    <a:cubicBezTo>
                      <a:pt x="1145" y="1260"/>
                      <a:pt x="1132" y="1266"/>
                      <a:pt x="1101" y="1280"/>
                    </a:cubicBezTo>
                    <a:cubicBezTo>
                      <a:pt x="982" y="1339"/>
                      <a:pt x="1012" y="1320"/>
                      <a:pt x="1032" y="1379"/>
                    </a:cubicBezTo>
                    <a:cubicBezTo>
                      <a:pt x="1038" y="1413"/>
                      <a:pt x="1001" y="1450"/>
                      <a:pt x="971" y="1450"/>
                    </a:cubicBezTo>
                    <a:cubicBezTo>
                      <a:pt x="948" y="1450"/>
                      <a:pt x="929" y="1429"/>
                      <a:pt x="933" y="1369"/>
                    </a:cubicBezTo>
                    <a:cubicBezTo>
                      <a:pt x="953" y="1220"/>
                      <a:pt x="883" y="1121"/>
                      <a:pt x="963" y="1121"/>
                    </a:cubicBezTo>
                    <a:cubicBezTo>
                      <a:pt x="1022" y="1121"/>
                      <a:pt x="1020" y="1148"/>
                      <a:pt x="1026" y="1148"/>
                    </a:cubicBezTo>
                    <a:cubicBezTo>
                      <a:pt x="1030" y="1148"/>
                      <a:pt x="1035" y="1141"/>
                      <a:pt x="1052" y="1121"/>
                    </a:cubicBezTo>
                    <a:cubicBezTo>
                      <a:pt x="1091" y="1062"/>
                      <a:pt x="1240" y="1111"/>
                      <a:pt x="1171" y="1032"/>
                    </a:cubicBezTo>
                    <a:cubicBezTo>
                      <a:pt x="1119" y="973"/>
                      <a:pt x="1095" y="925"/>
                      <a:pt x="1069" y="925"/>
                    </a:cubicBezTo>
                    <a:cubicBezTo>
                      <a:pt x="1061" y="925"/>
                      <a:pt x="1052" y="930"/>
                      <a:pt x="1042" y="943"/>
                    </a:cubicBezTo>
                    <a:cubicBezTo>
                      <a:pt x="1008" y="976"/>
                      <a:pt x="978" y="988"/>
                      <a:pt x="955" y="988"/>
                    </a:cubicBezTo>
                    <a:cubicBezTo>
                      <a:pt x="909" y="988"/>
                      <a:pt x="890" y="943"/>
                      <a:pt x="923" y="923"/>
                    </a:cubicBezTo>
                    <a:cubicBezTo>
                      <a:pt x="971" y="885"/>
                      <a:pt x="1019" y="754"/>
                      <a:pt x="995" y="754"/>
                    </a:cubicBezTo>
                    <a:cubicBezTo>
                      <a:pt x="994" y="754"/>
                      <a:pt x="993" y="754"/>
                      <a:pt x="992" y="754"/>
                    </a:cubicBezTo>
                    <a:cubicBezTo>
                      <a:pt x="984" y="759"/>
                      <a:pt x="974" y="761"/>
                      <a:pt x="962" y="761"/>
                    </a:cubicBezTo>
                    <a:cubicBezTo>
                      <a:pt x="922" y="761"/>
                      <a:pt x="871" y="734"/>
                      <a:pt x="863" y="695"/>
                    </a:cubicBezTo>
                    <a:cubicBezTo>
                      <a:pt x="858" y="670"/>
                      <a:pt x="853" y="665"/>
                      <a:pt x="849" y="665"/>
                    </a:cubicBezTo>
                    <a:cubicBezTo>
                      <a:pt x="845" y="665"/>
                      <a:pt x="842" y="667"/>
                      <a:pt x="839" y="667"/>
                    </a:cubicBezTo>
                    <a:cubicBezTo>
                      <a:pt x="837" y="667"/>
                      <a:pt x="835" y="667"/>
                      <a:pt x="834" y="665"/>
                    </a:cubicBezTo>
                    <a:cubicBezTo>
                      <a:pt x="824" y="645"/>
                      <a:pt x="853" y="526"/>
                      <a:pt x="893" y="477"/>
                    </a:cubicBezTo>
                    <a:cubicBezTo>
                      <a:pt x="916" y="446"/>
                      <a:pt x="956" y="433"/>
                      <a:pt x="943" y="433"/>
                    </a:cubicBezTo>
                    <a:cubicBezTo>
                      <a:pt x="939" y="433"/>
                      <a:pt x="929" y="435"/>
                      <a:pt x="913" y="437"/>
                    </a:cubicBezTo>
                    <a:cubicBezTo>
                      <a:pt x="859" y="445"/>
                      <a:pt x="829" y="518"/>
                      <a:pt x="814" y="518"/>
                    </a:cubicBezTo>
                    <a:cubicBezTo>
                      <a:pt x="809" y="518"/>
                      <a:pt x="806" y="512"/>
                      <a:pt x="804" y="497"/>
                    </a:cubicBezTo>
                    <a:cubicBezTo>
                      <a:pt x="794" y="417"/>
                      <a:pt x="804" y="318"/>
                      <a:pt x="774" y="259"/>
                    </a:cubicBezTo>
                    <a:cubicBezTo>
                      <a:pt x="759" y="220"/>
                      <a:pt x="744" y="0"/>
                      <a:pt x="7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4" name="Google Shape;4584;p30"/>
              <p:cNvSpPr/>
              <p:nvPr/>
            </p:nvSpPr>
            <p:spPr>
              <a:xfrm>
                <a:off x="11684049" y="-1957611"/>
                <a:ext cx="38484" cy="3091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2" extrusionOk="0">
                    <a:moveTo>
                      <a:pt x="30" y="0"/>
                    </a:moveTo>
                    <a:cubicBezTo>
                      <a:pt x="11" y="10"/>
                      <a:pt x="1" y="20"/>
                      <a:pt x="1" y="40"/>
                    </a:cubicBezTo>
                    <a:cubicBezTo>
                      <a:pt x="11" y="40"/>
                      <a:pt x="21" y="50"/>
                      <a:pt x="30" y="70"/>
                    </a:cubicBezTo>
                    <a:cubicBezTo>
                      <a:pt x="40" y="70"/>
                      <a:pt x="50" y="80"/>
                      <a:pt x="60" y="90"/>
                    </a:cubicBezTo>
                    <a:cubicBezTo>
                      <a:pt x="100" y="119"/>
                      <a:pt x="80" y="129"/>
                      <a:pt x="140" y="179"/>
                    </a:cubicBezTo>
                    <a:cubicBezTo>
                      <a:pt x="154" y="188"/>
                      <a:pt x="166" y="191"/>
                      <a:pt x="176" y="191"/>
                    </a:cubicBezTo>
                    <a:cubicBezTo>
                      <a:pt x="202" y="191"/>
                      <a:pt x="218" y="170"/>
                      <a:pt x="239" y="149"/>
                    </a:cubicBezTo>
                    <a:cubicBezTo>
                      <a:pt x="219" y="139"/>
                      <a:pt x="189" y="129"/>
                      <a:pt x="159" y="109"/>
                    </a:cubicBezTo>
                    <a:cubicBezTo>
                      <a:pt x="149" y="100"/>
                      <a:pt x="120" y="80"/>
                      <a:pt x="90" y="70"/>
                    </a:cubicBezTo>
                    <a:cubicBezTo>
                      <a:pt x="70" y="60"/>
                      <a:pt x="60" y="40"/>
                      <a:pt x="50" y="30"/>
                    </a:cubicBezTo>
                    <a:cubicBezTo>
                      <a:pt x="40" y="20"/>
                      <a:pt x="4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5" name="Google Shape;4585;p30"/>
              <p:cNvSpPr/>
              <p:nvPr/>
            </p:nvSpPr>
            <p:spPr>
              <a:xfrm>
                <a:off x="11676159" y="-2142788"/>
                <a:ext cx="16102" cy="2608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62" extrusionOk="0">
                    <a:moveTo>
                      <a:pt x="0" y="0"/>
                    </a:moveTo>
                    <a:cubicBezTo>
                      <a:pt x="10" y="10"/>
                      <a:pt x="10" y="20"/>
                      <a:pt x="20" y="40"/>
                    </a:cubicBezTo>
                    <a:cubicBezTo>
                      <a:pt x="20" y="50"/>
                      <a:pt x="20" y="50"/>
                      <a:pt x="20" y="60"/>
                    </a:cubicBezTo>
                    <a:cubicBezTo>
                      <a:pt x="20" y="80"/>
                      <a:pt x="20" y="99"/>
                      <a:pt x="10" y="119"/>
                    </a:cubicBezTo>
                    <a:cubicBezTo>
                      <a:pt x="10" y="139"/>
                      <a:pt x="10" y="149"/>
                      <a:pt x="10" y="14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3" y="161"/>
                      <a:pt x="17" y="161"/>
                      <a:pt x="21" y="161"/>
                    </a:cubicBezTo>
                    <a:cubicBezTo>
                      <a:pt x="40" y="161"/>
                      <a:pt x="66" y="142"/>
                      <a:pt x="99" y="109"/>
                    </a:cubicBezTo>
                    <a:cubicBezTo>
                      <a:pt x="79" y="89"/>
                      <a:pt x="50" y="60"/>
                      <a:pt x="30" y="20"/>
                    </a:cubicBezTo>
                    <a:cubicBezTo>
                      <a:pt x="2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6" name="Google Shape;4586;p30"/>
              <p:cNvSpPr/>
              <p:nvPr/>
            </p:nvSpPr>
            <p:spPr>
              <a:xfrm>
                <a:off x="11711262" y="-1710441"/>
                <a:ext cx="23992" cy="19645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22" extrusionOk="0">
                    <a:moveTo>
                      <a:pt x="54" y="1"/>
                    </a:moveTo>
                    <a:cubicBezTo>
                      <a:pt x="50" y="1"/>
                      <a:pt x="45" y="1"/>
                      <a:pt x="40" y="2"/>
                    </a:cubicBezTo>
                    <a:cubicBezTo>
                      <a:pt x="0" y="12"/>
                      <a:pt x="30" y="32"/>
                      <a:pt x="70" y="121"/>
                    </a:cubicBezTo>
                    <a:cubicBezTo>
                      <a:pt x="80" y="121"/>
                      <a:pt x="90" y="111"/>
                      <a:pt x="109" y="111"/>
                    </a:cubicBezTo>
                    <a:cubicBezTo>
                      <a:pt x="119" y="101"/>
                      <a:pt x="129" y="101"/>
                      <a:pt x="149" y="101"/>
                    </a:cubicBezTo>
                    <a:cubicBezTo>
                      <a:pt x="139" y="91"/>
                      <a:pt x="139" y="91"/>
                      <a:pt x="139" y="91"/>
                    </a:cubicBezTo>
                    <a:cubicBezTo>
                      <a:pt x="112" y="38"/>
                      <a:pt x="9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7" name="Google Shape;4587;p30"/>
              <p:cNvSpPr/>
              <p:nvPr/>
            </p:nvSpPr>
            <p:spPr>
              <a:xfrm>
                <a:off x="11347188" y="-2253411"/>
                <a:ext cx="3381" cy="531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11" y="0"/>
                    </a:moveTo>
                    <a:cubicBezTo>
                      <a:pt x="1" y="0"/>
                      <a:pt x="1" y="17"/>
                      <a:pt x="1" y="33"/>
                    </a:cubicBezTo>
                    <a:cubicBezTo>
                      <a:pt x="10" y="23"/>
                      <a:pt x="20" y="13"/>
                      <a:pt x="20" y="3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8" name="Google Shape;4588;p30"/>
              <p:cNvSpPr/>
              <p:nvPr/>
            </p:nvSpPr>
            <p:spPr>
              <a:xfrm>
                <a:off x="11327544" y="-2135542"/>
                <a:ext cx="7085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5" extrusionOk="0">
                    <a:moveTo>
                      <a:pt x="14" y="1"/>
                    </a:moveTo>
                    <a:cubicBezTo>
                      <a:pt x="0" y="1"/>
                      <a:pt x="9" y="8"/>
                      <a:pt x="23" y="15"/>
                    </a:cubicBezTo>
                    <a:cubicBezTo>
                      <a:pt x="33" y="15"/>
                      <a:pt x="33" y="5"/>
                      <a:pt x="43" y="5"/>
                    </a:cubicBezTo>
                    <a:cubicBezTo>
                      <a:pt x="29" y="2"/>
                      <a:pt x="19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89" name="Google Shape;4589;p30"/>
              <p:cNvSpPr/>
              <p:nvPr/>
            </p:nvSpPr>
            <p:spPr>
              <a:xfrm>
                <a:off x="11316916" y="-2125720"/>
                <a:ext cx="6441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17" y="1"/>
                    </a:moveTo>
                    <a:cubicBezTo>
                      <a:pt x="1" y="1"/>
                      <a:pt x="4" y="17"/>
                      <a:pt x="20" y="33"/>
                    </a:cubicBezTo>
                    <a:cubicBezTo>
                      <a:pt x="20" y="33"/>
                      <a:pt x="30" y="23"/>
                      <a:pt x="40" y="3"/>
                    </a:cubicBezTo>
                    <a:lnTo>
                      <a:pt x="30" y="3"/>
                    </a:lnTo>
                    <a:cubicBezTo>
                      <a:pt x="24" y="1"/>
                      <a:pt x="20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0" name="Google Shape;4590;p30"/>
              <p:cNvSpPr/>
              <p:nvPr/>
            </p:nvSpPr>
            <p:spPr>
              <a:xfrm>
                <a:off x="11442997" y="-2333440"/>
                <a:ext cx="3059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5" extrusionOk="0">
                    <a:moveTo>
                      <a:pt x="13" y="0"/>
                    </a:moveTo>
                    <a:cubicBezTo>
                      <a:pt x="10" y="0"/>
                      <a:pt x="6" y="1"/>
                      <a:pt x="1" y="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5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1" name="Google Shape;4591;p30"/>
              <p:cNvSpPr/>
              <p:nvPr/>
            </p:nvSpPr>
            <p:spPr>
              <a:xfrm>
                <a:off x="11388732" y="-2152611"/>
                <a:ext cx="6602" cy="273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16" y="0"/>
                    </a:moveTo>
                    <a:cubicBezTo>
                      <a:pt x="7" y="0"/>
                      <a:pt x="0" y="6"/>
                      <a:pt x="0" y="12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8" y="16"/>
                      <a:pt x="27" y="12"/>
                      <a:pt x="40" y="12"/>
                    </a:cubicBezTo>
                    <a:cubicBezTo>
                      <a:pt x="32" y="3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2" name="Google Shape;4592;p30"/>
              <p:cNvSpPr/>
              <p:nvPr/>
            </p:nvSpPr>
            <p:spPr>
              <a:xfrm>
                <a:off x="11383902" y="-2076930"/>
                <a:ext cx="16102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7" extrusionOk="0">
                    <a:moveTo>
                      <a:pt x="33" y="0"/>
                    </a:moveTo>
                    <a:cubicBezTo>
                      <a:pt x="23" y="0"/>
                      <a:pt x="16" y="8"/>
                      <a:pt x="11" y="18"/>
                    </a:cubicBezTo>
                    <a:cubicBezTo>
                      <a:pt x="1" y="27"/>
                      <a:pt x="30" y="57"/>
                      <a:pt x="40" y="77"/>
                    </a:cubicBezTo>
                    <a:cubicBezTo>
                      <a:pt x="50" y="77"/>
                      <a:pt x="50" y="107"/>
                      <a:pt x="60" y="127"/>
                    </a:cubicBezTo>
                    <a:cubicBezTo>
                      <a:pt x="70" y="107"/>
                      <a:pt x="80" y="87"/>
                      <a:pt x="100" y="67"/>
                    </a:cubicBezTo>
                    <a:cubicBezTo>
                      <a:pt x="90" y="57"/>
                      <a:pt x="80" y="47"/>
                      <a:pt x="70" y="27"/>
                    </a:cubicBezTo>
                    <a:cubicBezTo>
                      <a:pt x="55" y="8"/>
                      <a:pt x="43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3" name="Google Shape;4593;p30"/>
              <p:cNvSpPr/>
              <p:nvPr/>
            </p:nvSpPr>
            <p:spPr>
              <a:xfrm>
                <a:off x="11359909" y="-2077413"/>
                <a:ext cx="27374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0"/>
                      <a:pt x="31" y="70"/>
                      <a:pt x="60" y="110"/>
                    </a:cubicBezTo>
                    <a:cubicBezTo>
                      <a:pt x="99" y="148"/>
                      <a:pt x="125" y="163"/>
                      <a:pt x="149" y="163"/>
                    </a:cubicBezTo>
                    <a:cubicBezTo>
                      <a:pt x="156" y="163"/>
                      <a:pt x="163" y="162"/>
                      <a:pt x="169" y="159"/>
                    </a:cubicBezTo>
                    <a:cubicBezTo>
                      <a:pt x="169" y="149"/>
                      <a:pt x="169" y="140"/>
                      <a:pt x="169" y="130"/>
                    </a:cubicBezTo>
                    <a:cubicBezTo>
                      <a:pt x="169" y="113"/>
                      <a:pt x="142" y="63"/>
                      <a:pt x="122" y="63"/>
                    </a:cubicBezTo>
                    <a:cubicBezTo>
                      <a:pt x="117" y="63"/>
                      <a:pt x="113" y="65"/>
                      <a:pt x="110" y="70"/>
                    </a:cubicBezTo>
                    <a:cubicBezTo>
                      <a:pt x="107" y="73"/>
                      <a:pt x="103" y="74"/>
                      <a:pt x="99" y="74"/>
                    </a:cubicBezTo>
                    <a:cubicBezTo>
                      <a:pt x="72" y="74"/>
                      <a:pt x="19" y="28"/>
                      <a:pt x="11" y="11"/>
                    </a:cubicBezTo>
                    <a:cubicBezTo>
                      <a:pt x="1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4" name="Google Shape;4594;p30"/>
              <p:cNvSpPr/>
              <p:nvPr/>
            </p:nvSpPr>
            <p:spPr>
              <a:xfrm>
                <a:off x="11364740" y="-2219435"/>
                <a:ext cx="11433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00" extrusionOk="0">
                    <a:moveTo>
                      <a:pt x="1" y="0"/>
                    </a:moveTo>
                    <a:cubicBezTo>
                      <a:pt x="1" y="30"/>
                      <a:pt x="1" y="60"/>
                      <a:pt x="30" y="80"/>
                    </a:cubicBezTo>
                    <a:cubicBezTo>
                      <a:pt x="40" y="90"/>
                      <a:pt x="60" y="90"/>
                      <a:pt x="70" y="99"/>
                    </a:cubicBezTo>
                    <a:cubicBezTo>
                      <a:pt x="60" y="80"/>
                      <a:pt x="50" y="60"/>
                      <a:pt x="40" y="50"/>
                    </a:cubicBezTo>
                    <a:cubicBezTo>
                      <a:pt x="20" y="20"/>
                      <a:pt x="2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5" name="Google Shape;4595;p30"/>
              <p:cNvSpPr/>
              <p:nvPr/>
            </p:nvSpPr>
            <p:spPr>
              <a:xfrm>
                <a:off x="11367477" y="-2470793"/>
                <a:ext cx="88401" cy="125437"/>
              </a:xfrm>
              <a:custGeom>
                <a:avLst/>
                <a:gdLst/>
                <a:ahLst/>
                <a:cxnLst/>
                <a:rect l="l" t="t" r="r" b="b"/>
                <a:pathLst>
                  <a:path w="549" h="779" extrusionOk="0">
                    <a:moveTo>
                      <a:pt x="212" y="0"/>
                    </a:moveTo>
                    <a:cubicBezTo>
                      <a:pt x="212" y="0"/>
                      <a:pt x="212" y="13"/>
                      <a:pt x="212" y="44"/>
                    </a:cubicBezTo>
                    <a:lnTo>
                      <a:pt x="212" y="133"/>
                    </a:lnTo>
                    <a:cubicBezTo>
                      <a:pt x="212" y="107"/>
                      <a:pt x="209" y="97"/>
                      <a:pt x="205" y="97"/>
                    </a:cubicBezTo>
                    <a:cubicBezTo>
                      <a:pt x="198" y="97"/>
                      <a:pt x="188" y="126"/>
                      <a:pt x="182" y="163"/>
                    </a:cubicBezTo>
                    <a:cubicBezTo>
                      <a:pt x="182" y="203"/>
                      <a:pt x="172" y="243"/>
                      <a:pt x="162" y="252"/>
                    </a:cubicBezTo>
                    <a:cubicBezTo>
                      <a:pt x="152" y="282"/>
                      <a:pt x="162" y="282"/>
                      <a:pt x="152" y="332"/>
                    </a:cubicBezTo>
                    <a:cubicBezTo>
                      <a:pt x="152" y="357"/>
                      <a:pt x="150" y="365"/>
                      <a:pt x="144" y="365"/>
                    </a:cubicBezTo>
                    <a:cubicBezTo>
                      <a:pt x="136" y="365"/>
                      <a:pt x="121" y="352"/>
                      <a:pt x="93" y="352"/>
                    </a:cubicBezTo>
                    <a:cubicBezTo>
                      <a:pt x="88" y="350"/>
                      <a:pt x="85" y="350"/>
                      <a:pt x="82" y="350"/>
                    </a:cubicBezTo>
                    <a:cubicBezTo>
                      <a:pt x="61" y="350"/>
                      <a:pt x="72" y="373"/>
                      <a:pt x="93" y="373"/>
                    </a:cubicBezTo>
                    <a:cubicBezTo>
                      <a:pt x="96" y="373"/>
                      <a:pt x="99" y="373"/>
                      <a:pt x="103" y="371"/>
                    </a:cubicBezTo>
                    <a:cubicBezTo>
                      <a:pt x="122" y="371"/>
                      <a:pt x="152" y="411"/>
                      <a:pt x="142" y="421"/>
                    </a:cubicBezTo>
                    <a:cubicBezTo>
                      <a:pt x="142" y="431"/>
                      <a:pt x="83" y="451"/>
                      <a:pt x="103" y="500"/>
                    </a:cubicBezTo>
                    <a:cubicBezTo>
                      <a:pt x="118" y="531"/>
                      <a:pt x="92" y="544"/>
                      <a:pt x="66" y="544"/>
                    </a:cubicBezTo>
                    <a:cubicBezTo>
                      <a:pt x="58" y="544"/>
                      <a:pt x="50" y="542"/>
                      <a:pt x="43" y="540"/>
                    </a:cubicBezTo>
                    <a:cubicBezTo>
                      <a:pt x="40" y="538"/>
                      <a:pt x="36" y="537"/>
                      <a:pt x="32" y="537"/>
                    </a:cubicBezTo>
                    <a:cubicBezTo>
                      <a:pt x="15" y="537"/>
                      <a:pt x="1" y="554"/>
                      <a:pt x="33" y="570"/>
                    </a:cubicBezTo>
                    <a:cubicBezTo>
                      <a:pt x="43" y="580"/>
                      <a:pt x="53" y="609"/>
                      <a:pt x="43" y="629"/>
                    </a:cubicBezTo>
                    <a:cubicBezTo>
                      <a:pt x="61" y="653"/>
                      <a:pt x="76" y="666"/>
                      <a:pt x="93" y="666"/>
                    </a:cubicBezTo>
                    <a:cubicBezTo>
                      <a:pt x="104" y="666"/>
                      <a:pt x="117" y="661"/>
                      <a:pt x="132" y="649"/>
                    </a:cubicBezTo>
                    <a:cubicBezTo>
                      <a:pt x="147" y="637"/>
                      <a:pt x="162" y="631"/>
                      <a:pt x="179" y="631"/>
                    </a:cubicBezTo>
                    <a:cubicBezTo>
                      <a:pt x="229" y="631"/>
                      <a:pt x="288" y="683"/>
                      <a:pt x="370" y="758"/>
                    </a:cubicBezTo>
                    <a:cubicBezTo>
                      <a:pt x="395" y="764"/>
                      <a:pt x="397" y="778"/>
                      <a:pt x="402" y="778"/>
                    </a:cubicBezTo>
                    <a:cubicBezTo>
                      <a:pt x="405" y="778"/>
                      <a:pt x="409" y="773"/>
                      <a:pt x="420" y="758"/>
                    </a:cubicBezTo>
                    <a:cubicBezTo>
                      <a:pt x="450" y="718"/>
                      <a:pt x="549" y="748"/>
                      <a:pt x="499" y="699"/>
                    </a:cubicBezTo>
                    <a:cubicBezTo>
                      <a:pt x="463" y="655"/>
                      <a:pt x="448" y="627"/>
                      <a:pt x="431" y="627"/>
                    </a:cubicBezTo>
                    <a:cubicBezTo>
                      <a:pt x="425" y="627"/>
                      <a:pt x="418" y="631"/>
                      <a:pt x="410" y="639"/>
                    </a:cubicBezTo>
                    <a:cubicBezTo>
                      <a:pt x="389" y="663"/>
                      <a:pt x="370" y="672"/>
                      <a:pt x="354" y="672"/>
                    </a:cubicBezTo>
                    <a:cubicBezTo>
                      <a:pt x="326" y="672"/>
                      <a:pt x="311" y="642"/>
                      <a:pt x="331" y="629"/>
                    </a:cubicBezTo>
                    <a:cubicBezTo>
                      <a:pt x="368" y="601"/>
                      <a:pt x="397" y="510"/>
                      <a:pt x="383" y="510"/>
                    </a:cubicBezTo>
                    <a:cubicBezTo>
                      <a:pt x="382" y="510"/>
                      <a:pt x="381" y="510"/>
                      <a:pt x="380" y="510"/>
                    </a:cubicBezTo>
                    <a:cubicBezTo>
                      <a:pt x="377" y="512"/>
                      <a:pt x="372" y="513"/>
                      <a:pt x="366" y="513"/>
                    </a:cubicBezTo>
                    <a:cubicBezTo>
                      <a:pt x="341" y="513"/>
                      <a:pt x="299" y="495"/>
                      <a:pt x="291" y="471"/>
                    </a:cubicBezTo>
                    <a:cubicBezTo>
                      <a:pt x="291" y="456"/>
                      <a:pt x="289" y="453"/>
                      <a:pt x="285" y="453"/>
                    </a:cubicBezTo>
                    <a:cubicBezTo>
                      <a:pt x="283" y="453"/>
                      <a:pt x="281" y="454"/>
                      <a:pt x="278" y="454"/>
                    </a:cubicBezTo>
                    <a:cubicBezTo>
                      <a:pt x="276" y="454"/>
                      <a:pt x="274" y="453"/>
                      <a:pt x="271" y="451"/>
                    </a:cubicBezTo>
                    <a:cubicBezTo>
                      <a:pt x="271" y="441"/>
                      <a:pt x="291" y="362"/>
                      <a:pt x="311" y="322"/>
                    </a:cubicBezTo>
                    <a:cubicBezTo>
                      <a:pt x="331" y="292"/>
                      <a:pt x="370" y="292"/>
                      <a:pt x="331" y="292"/>
                    </a:cubicBezTo>
                    <a:cubicBezTo>
                      <a:pt x="293" y="300"/>
                      <a:pt x="272" y="348"/>
                      <a:pt x="260" y="348"/>
                    </a:cubicBezTo>
                    <a:cubicBezTo>
                      <a:pt x="257" y="348"/>
                      <a:pt x="254" y="343"/>
                      <a:pt x="251" y="332"/>
                    </a:cubicBezTo>
                    <a:cubicBezTo>
                      <a:pt x="251" y="282"/>
                      <a:pt x="251" y="213"/>
                      <a:pt x="232" y="183"/>
                    </a:cubicBezTo>
                    <a:cubicBezTo>
                      <a:pt x="232" y="173"/>
                      <a:pt x="232" y="143"/>
                      <a:pt x="222" y="114"/>
                    </a:cubicBezTo>
                    <a:cubicBezTo>
                      <a:pt x="215" y="59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6" name="Google Shape;4596;p30"/>
              <p:cNvSpPr/>
              <p:nvPr/>
            </p:nvSpPr>
            <p:spPr>
              <a:xfrm>
                <a:off x="11479710" y="-2173222"/>
                <a:ext cx="16102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" extrusionOk="0">
                    <a:moveTo>
                      <a:pt x="1" y="1"/>
                    </a:moveTo>
                    <a:cubicBezTo>
                      <a:pt x="9" y="3"/>
                      <a:pt x="17" y="5"/>
                      <a:pt x="24" y="6"/>
                    </a:cubicBezTo>
                    <a:lnTo>
                      <a:pt x="24" y="6"/>
                    </a:lnTo>
                    <a:cubicBezTo>
                      <a:pt x="16" y="1"/>
                      <a:pt x="8" y="1"/>
                      <a:pt x="1" y="1"/>
                    </a:cubicBezTo>
                    <a:close/>
                    <a:moveTo>
                      <a:pt x="24" y="6"/>
                    </a:moveTo>
                    <a:lnTo>
                      <a:pt x="24" y="6"/>
                    </a:lnTo>
                    <a:cubicBezTo>
                      <a:pt x="26" y="7"/>
                      <a:pt x="28" y="9"/>
                      <a:pt x="30" y="11"/>
                    </a:cubicBezTo>
                    <a:cubicBezTo>
                      <a:pt x="45" y="26"/>
                      <a:pt x="63" y="33"/>
                      <a:pt x="76" y="33"/>
                    </a:cubicBezTo>
                    <a:cubicBezTo>
                      <a:pt x="90" y="33"/>
                      <a:pt x="100" y="26"/>
                      <a:pt x="100" y="11"/>
                    </a:cubicBezTo>
                    <a:cubicBezTo>
                      <a:pt x="76" y="11"/>
                      <a:pt x="53" y="11"/>
                      <a:pt x="24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7" name="Google Shape;4597;p30"/>
              <p:cNvSpPr/>
              <p:nvPr/>
            </p:nvSpPr>
            <p:spPr>
              <a:xfrm>
                <a:off x="11451048" y="-2168552"/>
                <a:ext cx="25603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1" extrusionOk="0">
                    <a:moveTo>
                      <a:pt x="96" y="0"/>
                    </a:moveTo>
                    <a:cubicBezTo>
                      <a:pt x="91" y="0"/>
                      <a:pt x="86" y="4"/>
                      <a:pt x="79" y="11"/>
                    </a:cubicBezTo>
                    <a:cubicBezTo>
                      <a:pt x="49" y="50"/>
                      <a:pt x="42" y="94"/>
                      <a:pt x="27" y="94"/>
                    </a:cubicBezTo>
                    <a:cubicBezTo>
                      <a:pt x="22" y="94"/>
                      <a:pt x="17" y="90"/>
                      <a:pt x="10" y="81"/>
                    </a:cubicBezTo>
                    <a:cubicBezTo>
                      <a:pt x="10" y="91"/>
                      <a:pt x="10" y="91"/>
                      <a:pt x="10" y="101"/>
                    </a:cubicBezTo>
                    <a:cubicBezTo>
                      <a:pt x="0" y="130"/>
                      <a:pt x="60" y="140"/>
                      <a:pt x="149" y="160"/>
                    </a:cubicBezTo>
                    <a:cubicBezTo>
                      <a:pt x="149" y="150"/>
                      <a:pt x="159" y="140"/>
                      <a:pt x="159" y="140"/>
                    </a:cubicBezTo>
                    <a:cubicBezTo>
                      <a:pt x="159" y="140"/>
                      <a:pt x="149" y="130"/>
                      <a:pt x="139" y="121"/>
                    </a:cubicBezTo>
                    <a:cubicBezTo>
                      <a:pt x="131" y="96"/>
                      <a:pt x="122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8" name="Google Shape;4598;p30"/>
              <p:cNvSpPr/>
              <p:nvPr/>
            </p:nvSpPr>
            <p:spPr>
              <a:xfrm>
                <a:off x="11323196" y="-2141178"/>
                <a:ext cx="171006" cy="86308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536" extrusionOk="0">
                    <a:moveTo>
                      <a:pt x="526" y="0"/>
                    </a:moveTo>
                    <a:cubicBezTo>
                      <a:pt x="523" y="6"/>
                      <a:pt x="518" y="8"/>
                      <a:pt x="511" y="8"/>
                    </a:cubicBezTo>
                    <a:cubicBezTo>
                      <a:pt x="503" y="8"/>
                      <a:pt x="494" y="6"/>
                      <a:pt x="484" y="6"/>
                    </a:cubicBezTo>
                    <a:cubicBezTo>
                      <a:pt x="472" y="6"/>
                      <a:pt x="459" y="8"/>
                      <a:pt x="447" y="20"/>
                    </a:cubicBezTo>
                    <a:cubicBezTo>
                      <a:pt x="407" y="40"/>
                      <a:pt x="477" y="50"/>
                      <a:pt x="477" y="109"/>
                    </a:cubicBezTo>
                    <a:cubicBezTo>
                      <a:pt x="477" y="130"/>
                      <a:pt x="473" y="137"/>
                      <a:pt x="468" y="137"/>
                    </a:cubicBezTo>
                    <a:cubicBezTo>
                      <a:pt x="458" y="137"/>
                      <a:pt x="440" y="109"/>
                      <a:pt x="427" y="89"/>
                    </a:cubicBezTo>
                    <a:cubicBezTo>
                      <a:pt x="427" y="120"/>
                      <a:pt x="408" y="136"/>
                      <a:pt x="376" y="136"/>
                    </a:cubicBezTo>
                    <a:cubicBezTo>
                      <a:pt x="357" y="136"/>
                      <a:pt x="334" y="130"/>
                      <a:pt x="308" y="119"/>
                    </a:cubicBezTo>
                    <a:lnTo>
                      <a:pt x="298" y="119"/>
                    </a:lnTo>
                    <a:cubicBezTo>
                      <a:pt x="269" y="99"/>
                      <a:pt x="219" y="70"/>
                      <a:pt x="179" y="20"/>
                    </a:cubicBezTo>
                    <a:cubicBezTo>
                      <a:pt x="179" y="30"/>
                      <a:pt x="179" y="40"/>
                      <a:pt x="179" y="40"/>
                    </a:cubicBezTo>
                    <a:cubicBezTo>
                      <a:pt x="179" y="79"/>
                      <a:pt x="189" y="60"/>
                      <a:pt x="199" y="119"/>
                    </a:cubicBezTo>
                    <a:cubicBezTo>
                      <a:pt x="202" y="137"/>
                      <a:pt x="202" y="144"/>
                      <a:pt x="199" y="144"/>
                    </a:cubicBezTo>
                    <a:cubicBezTo>
                      <a:pt x="192" y="144"/>
                      <a:pt x="171" y="102"/>
                      <a:pt x="150" y="60"/>
                    </a:cubicBezTo>
                    <a:cubicBezTo>
                      <a:pt x="133" y="32"/>
                      <a:pt x="129" y="26"/>
                      <a:pt x="121" y="26"/>
                    </a:cubicBezTo>
                    <a:cubicBezTo>
                      <a:pt x="116" y="26"/>
                      <a:pt x="108" y="30"/>
                      <a:pt x="90" y="30"/>
                    </a:cubicBezTo>
                    <a:cubicBezTo>
                      <a:pt x="90" y="40"/>
                      <a:pt x="80" y="50"/>
                      <a:pt x="70" y="70"/>
                    </a:cubicBezTo>
                    <a:cubicBezTo>
                      <a:pt x="80" y="79"/>
                      <a:pt x="90" y="89"/>
                      <a:pt x="100" y="99"/>
                    </a:cubicBezTo>
                    <a:cubicBezTo>
                      <a:pt x="128" y="135"/>
                      <a:pt x="126" y="140"/>
                      <a:pt x="108" y="140"/>
                    </a:cubicBezTo>
                    <a:cubicBezTo>
                      <a:pt x="101" y="140"/>
                      <a:pt x="92" y="139"/>
                      <a:pt x="80" y="139"/>
                    </a:cubicBezTo>
                    <a:cubicBezTo>
                      <a:pt x="50" y="129"/>
                      <a:pt x="50" y="129"/>
                      <a:pt x="31" y="109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" y="149"/>
                      <a:pt x="1" y="159"/>
                      <a:pt x="1" y="159"/>
                    </a:cubicBezTo>
                    <a:cubicBezTo>
                      <a:pt x="11" y="159"/>
                      <a:pt x="11" y="169"/>
                      <a:pt x="21" y="169"/>
                    </a:cubicBezTo>
                    <a:cubicBezTo>
                      <a:pt x="31" y="159"/>
                      <a:pt x="50" y="159"/>
                      <a:pt x="60" y="159"/>
                    </a:cubicBezTo>
                    <a:cubicBezTo>
                      <a:pt x="64" y="157"/>
                      <a:pt x="67" y="156"/>
                      <a:pt x="70" y="156"/>
                    </a:cubicBezTo>
                    <a:cubicBezTo>
                      <a:pt x="80" y="156"/>
                      <a:pt x="78" y="171"/>
                      <a:pt x="70" y="179"/>
                    </a:cubicBezTo>
                    <a:cubicBezTo>
                      <a:pt x="80" y="189"/>
                      <a:pt x="90" y="189"/>
                      <a:pt x="90" y="189"/>
                    </a:cubicBezTo>
                    <a:lnTo>
                      <a:pt x="100" y="189"/>
                    </a:lnTo>
                    <a:cubicBezTo>
                      <a:pt x="123" y="183"/>
                      <a:pt x="136" y="177"/>
                      <a:pt x="150" y="177"/>
                    </a:cubicBezTo>
                    <a:cubicBezTo>
                      <a:pt x="161" y="177"/>
                      <a:pt x="172" y="180"/>
                      <a:pt x="189" y="189"/>
                    </a:cubicBezTo>
                    <a:cubicBezTo>
                      <a:pt x="239" y="208"/>
                      <a:pt x="169" y="228"/>
                      <a:pt x="179" y="248"/>
                    </a:cubicBezTo>
                    <a:cubicBezTo>
                      <a:pt x="189" y="258"/>
                      <a:pt x="199" y="248"/>
                      <a:pt x="229" y="278"/>
                    </a:cubicBezTo>
                    <a:cubicBezTo>
                      <a:pt x="240" y="293"/>
                      <a:pt x="249" y="299"/>
                      <a:pt x="256" y="299"/>
                    </a:cubicBezTo>
                    <a:cubicBezTo>
                      <a:pt x="268" y="299"/>
                      <a:pt x="276" y="282"/>
                      <a:pt x="288" y="258"/>
                    </a:cubicBezTo>
                    <a:cubicBezTo>
                      <a:pt x="292" y="243"/>
                      <a:pt x="297" y="238"/>
                      <a:pt x="304" y="238"/>
                    </a:cubicBezTo>
                    <a:cubicBezTo>
                      <a:pt x="315" y="238"/>
                      <a:pt x="329" y="252"/>
                      <a:pt x="348" y="258"/>
                    </a:cubicBezTo>
                    <a:cubicBezTo>
                      <a:pt x="378" y="278"/>
                      <a:pt x="338" y="307"/>
                      <a:pt x="348" y="327"/>
                    </a:cubicBezTo>
                    <a:cubicBezTo>
                      <a:pt x="352" y="336"/>
                      <a:pt x="356" y="339"/>
                      <a:pt x="363" y="339"/>
                    </a:cubicBezTo>
                    <a:cubicBezTo>
                      <a:pt x="371" y="339"/>
                      <a:pt x="384" y="333"/>
                      <a:pt x="407" y="327"/>
                    </a:cubicBezTo>
                    <a:cubicBezTo>
                      <a:pt x="413" y="325"/>
                      <a:pt x="418" y="325"/>
                      <a:pt x="423" y="325"/>
                    </a:cubicBezTo>
                    <a:cubicBezTo>
                      <a:pt x="444" y="325"/>
                      <a:pt x="459" y="339"/>
                      <a:pt x="467" y="347"/>
                    </a:cubicBezTo>
                    <a:cubicBezTo>
                      <a:pt x="467" y="367"/>
                      <a:pt x="487" y="387"/>
                      <a:pt x="507" y="417"/>
                    </a:cubicBezTo>
                    <a:cubicBezTo>
                      <a:pt x="536" y="387"/>
                      <a:pt x="556" y="357"/>
                      <a:pt x="586" y="327"/>
                    </a:cubicBezTo>
                    <a:cubicBezTo>
                      <a:pt x="611" y="304"/>
                      <a:pt x="633" y="295"/>
                      <a:pt x="652" y="295"/>
                    </a:cubicBezTo>
                    <a:cubicBezTo>
                      <a:pt x="725" y="295"/>
                      <a:pt x="763" y="434"/>
                      <a:pt x="794" y="536"/>
                    </a:cubicBezTo>
                    <a:cubicBezTo>
                      <a:pt x="804" y="536"/>
                      <a:pt x="804" y="526"/>
                      <a:pt x="814" y="526"/>
                    </a:cubicBezTo>
                    <a:cubicBezTo>
                      <a:pt x="804" y="516"/>
                      <a:pt x="804" y="516"/>
                      <a:pt x="804" y="516"/>
                    </a:cubicBezTo>
                    <a:cubicBezTo>
                      <a:pt x="795" y="507"/>
                      <a:pt x="811" y="465"/>
                      <a:pt x="828" y="465"/>
                    </a:cubicBezTo>
                    <a:cubicBezTo>
                      <a:pt x="830" y="465"/>
                      <a:pt x="832" y="465"/>
                      <a:pt x="834" y="466"/>
                    </a:cubicBezTo>
                    <a:cubicBezTo>
                      <a:pt x="834" y="476"/>
                      <a:pt x="834" y="476"/>
                      <a:pt x="844" y="486"/>
                    </a:cubicBezTo>
                    <a:cubicBezTo>
                      <a:pt x="844" y="476"/>
                      <a:pt x="854" y="466"/>
                      <a:pt x="863" y="466"/>
                    </a:cubicBezTo>
                    <a:cubicBezTo>
                      <a:pt x="854" y="456"/>
                      <a:pt x="854" y="456"/>
                      <a:pt x="854" y="436"/>
                    </a:cubicBezTo>
                    <a:cubicBezTo>
                      <a:pt x="861" y="401"/>
                      <a:pt x="882" y="366"/>
                      <a:pt x="902" y="366"/>
                    </a:cubicBezTo>
                    <a:cubicBezTo>
                      <a:pt x="910" y="366"/>
                      <a:pt x="917" y="372"/>
                      <a:pt x="923" y="387"/>
                    </a:cubicBezTo>
                    <a:cubicBezTo>
                      <a:pt x="923" y="397"/>
                      <a:pt x="923" y="397"/>
                      <a:pt x="923" y="407"/>
                    </a:cubicBezTo>
                    <a:lnTo>
                      <a:pt x="943" y="407"/>
                    </a:lnTo>
                    <a:cubicBezTo>
                      <a:pt x="935" y="368"/>
                      <a:pt x="933" y="341"/>
                      <a:pt x="947" y="341"/>
                    </a:cubicBezTo>
                    <a:cubicBezTo>
                      <a:pt x="951" y="341"/>
                      <a:pt x="956" y="343"/>
                      <a:pt x="963" y="347"/>
                    </a:cubicBezTo>
                    <a:cubicBezTo>
                      <a:pt x="1012" y="387"/>
                      <a:pt x="963" y="347"/>
                      <a:pt x="992" y="397"/>
                    </a:cubicBezTo>
                    <a:cubicBezTo>
                      <a:pt x="1002" y="377"/>
                      <a:pt x="1022" y="357"/>
                      <a:pt x="1062" y="327"/>
                    </a:cubicBezTo>
                    <a:cubicBezTo>
                      <a:pt x="1052" y="327"/>
                      <a:pt x="1052" y="317"/>
                      <a:pt x="1052" y="307"/>
                    </a:cubicBezTo>
                    <a:cubicBezTo>
                      <a:pt x="1042" y="298"/>
                      <a:pt x="1042" y="298"/>
                      <a:pt x="1042" y="288"/>
                    </a:cubicBezTo>
                    <a:cubicBezTo>
                      <a:pt x="1032" y="248"/>
                      <a:pt x="1022" y="218"/>
                      <a:pt x="1002" y="208"/>
                    </a:cubicBezTo>
                    <a:cubicBezTo>
                      <a:pt x="992" y="198"/>
                      <a:pt x="982" y="198"/>
                      <a:pt x="973" y="198"/>
                    </a:cubicBezTo>
                    <a:cubicBezTo>
                      <a:pt x="953" y="208"/>
                      <a:pt x="923" y="258"/>
                      <a:pt x="903" y="258"/>
                    </a:cubicBezTo>
                    <a:cubicBezTo>
                      <a:pt x="893" y="258"/>
                      <a:pt x="883" y="208"/>
                      <a:pt x="893" y="179"/>
                    </a:cubicBezTo>
                    <a:cubicBezTo>
                      <a:pt x="868" y="179"/>
                      <a:pt x="843" y="180"/>
                      <a:pt x="819" y="180"/>
                    </a:cubicBezTo>
                    <a:cubicBezTo>
                      <a:pt x="741" y="180"/>
                      <a:pt x="669" y="168"/>
                      <a:pt x="586" y="70"/>
                    </a:cubicBezTo>
                    <a:cubicBezTo>
                      <a:pt x="566" y="40"/>
                      <a:pt x="546" y="2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99" name="Google Shape;4599;p30"/>
              <p:cNvSpPr/>
              <p:nvPr/>
            </p:nvSpPr>
            <p:spPr>
              <a:xfrm>
                <a:off x="11455718" y="-2049878"/>
                <a:ext cx="60867" cy="3832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238" extrusionOk="0">
                    <a:moveTo>
                      <a:pt x="378" y="226"/>
                    </a:moveTo>
                    <a:cubicBezTo>
                      <a:pt x="360" y="226"/>
                      <a:pt x="343" y="226"/>
                      <a:pt x="332" y="233"/>
                    </a:cubicBezTo>
                    <a:lnTo>
                      <a:pt x="332" y="233"/>
                    </a:lnTo>
                    <a:cubicBezTo>
                      <a:pt x="350" y="230"/>
                      <a:pt x="365" y="226"/>
                      <a:pt x="378" y="226"/>
                    </a:cubicBezTo>
                    <a:close/>
                    <a:moveTo>
                      <a:pt x="32" y="1"/>
                    </a:moveTo>
                    <a:cubicBezTo>
                      <a:pt x="29" y="1"/>
                      <a:pt x="26" y="6"/>
                      <a:pt x="21" y="18"/>
                    </a:cubicBezTo>
                    <a:cubicBezTo>
                      <a:pt x="21" y="28"/>
                      <a:pt x="11" y="38"/>
                      <a:pt x="1" y="38"/>
                    </a:cubicBezTo>
                    <a:cubicBezTo>
                      <a:pt x="11" y="48"/>
                      <a:pt x="11" y="68"/>
                      <a:pt x="21" y="78"/>
                    </a:cubicBezTo>
                    <a:cubicBezTo>
                      <a:pt x="80" y="147"/>
                      <a:pt x="159" y="58"/>
                      <a:pt x="298" y="236"/>
                    </a:cubicBezTo>
                    <a:cubicBezTo>
                      <a:pt x="300" y="236"/>
                      <a:pt x="301" y="236"/>
                      <a:pt x="303" y="236"/>
                    </a:cubicBezTo>
                    <a:lnTo>
                      <a:pt x="303" y="236"/>
                    </a:lnTo>
                    <a:cubicBezTo>
                      <a:pt x="300" y="234"/>
                      <a:pt x="298" y="228"/>
                      <a:pt x="298" y="216"/>
                    </a:cubicBezTo>
                    <a:cubicBezTo>
                      <a:pt x="305" y="181"/>
                      <a:pt x="318" y="176"/>
                      <a:pt x="327" y="176"/>
                    </a:cubicBezTo>
                    <a:cubicBezTo>
                      <a:pt x="331" y="176"/>
                      <a:pt x="335" y="177"/>
                      <a:pt x="338" y="177"/>
                    </a:cubicBezTo>
                    <a:cubicBezTo>
                      <a:pt x="358" y="177"/>
                      <a:pt x="338" y="137"/>
                      <a:pt x="338" y="137"/>
                    </a:cubicBezTo>
                    <a:cubicBezTo>
                      <a:pt x="338" y="137"/>
                      <a:pt x="278" y="157"/>
                      <a:pt x="239" y="157"/>
                    </a:cubicBezTo>
                    <a:cubicBezTo>
                      <a:pt x="229" y="157"/>
                      <a:pt x="219" y="157"/>
                      <a:pt x="209" y="147"/>
                    </a:cubicBezTo>
                    <a:cubicBezTo>
                      <a:pt x="192" y="112"/>
                      <a:pt x="258" y="54"/>
                      <a:pt x="234" y="54"/>
                    </a:cubicBezTo>
                    <a:cubicBezTo>
                      <a:pt x="231" y="54"/>
                      <a:pt x="226" y="55"/>
                      <a:pt x="219" y="58"/>
                    </a:cubicBezTo>
                    <a:cubicBezTo>
                      <a:pt x="194" y="70"/>
                      <a:pt x="176" y="87"/>
                      <a:pt x="157" y="87"/>
                    </a:cubicBezTo>
                    <a:cubicBezTo>
                      <a:pt x="146" y="87"/>
                      <a:pt x="134" y="82"/>
                      <a:pt x="120" y="68"/>
                    </a:cubicBezTo>
                    <a:cubicBezTo>
                      <a:pt x="107" y="76"/>
                      <a:pt x="96" y="79"/>
                      <a:pt x="87" y="79"/>
                    </a:cubicBezTo>
                    <a:cubicBezTo>
                      <a:pt x="75" y="79"/>
                      <a:pt x="66" y="73"/>
                      <a:pt x="60" y="68"/>
                    </a:cubicBezTo>
                    <a:cubicBezTo>
                      <a:pt x="45" y="45"/>
                      <a:pt x="42" y="1"/>
                      <a:pt x="32" y="1"/>
                    </a:cubicBezTo>
                    <a:close/>
                    <a:moveTo>
                      <a:pt x="332" y="233"/>
                    </a:moveTo>
                    <a:cubicBezTo>
                      <a:pt x="323" y="235"/>
                      <a:pt x="313" y="236"/>
                      <a:pt x="303" y="236"/>
                    </a:cubicBezTo>
                    <a:lnTo>
                      <a:pt x="303" y="236"/>
                    </a:lnTo>
                    <a:cubicBezTo>
                      <a:pt x="305" y="237"/>
                      <a:pt x="307" y="238"/>
                      <a:pt x="309" y="238"/>
                    </a:cubicBezTo>
                    <a:cubicBezTo>
                      <a:pt x="314" y="238"/>
                      <a:pt x="320" y="236"/>
                      <a:pt x="328" y="236"/>
                    </a:cubicBezTo>
                    <a:cubicBezTo>
                      <a:pt x="329" y="235"/>
                      <a:pt x="331" y="234"/>
                      <a:pt x="332" y="2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0" name="Google Shape;4600;p30"/>
              <p:cNvSpPr/>
              <p:nvPr/>
            </p:nvSpPr>
            <p:spPr>
              <a:xfrm>
                <a:off x="11342358" y="-2326516"/>
                <a:ext cx="133971" cy="12318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765" extrusionOk="0">
                    <a:moveTo>
                      <a:pt x="100" y="1"/>
                    </a:moveTo>
                    <a:cubicBezTo>
                      <a:pt x="100" y="11"/>
                      <a:pt x="100" y="21"/>
                      <a:pt x="100" y="31"/>
                    </a:cubicBezTo>
                    <a:cubicBezTo>
                      <a:pt x="100" y="31"/>
                      <a:pt x="100" y="31"/>
                      <a:pt x="100" y="41"/>
                    </a:cubicBezTo>
                    <a:lnTo>
                      <a:pt x="110" y="41"/>
                    </a:lnTo>
                    <a:cubicBezTo>
                      <a:pt x="120" y="60"/>
                      <a:pt x="150" y="90"/>
                      <a:pt x="209" y="120"/>
                    </a:cubicBezTo>
                    <a:cubicBezTo>
                      <a:pt x="253" y="147"/>
                      <a:pt x="245" y="162"/>
                      <a:pt x="222" y="162"/>
                    </a:cubicBezTo>
                    <a:cubicBezTo>
                      <a:pt x="202" y="162"/>
                      <a:pt x="172" y="152"/>
                      <a:pt x="150" y="130"/>
                    </a:cubicBezTo>
                    <a:cubicBezTo>
                      <a:pt x="100" y="90"/>
                      <a:pt x="80" y="80"/>
                      <a:pt x="40" y="41"/>
                    </a:cubicBezTo>
                    <a:cubicBezTo>
                      <a:pt x="31" y="51"/>
                      <a:pt x="21" y="80"/>
                      <a:pt x="11" y="120"/>
                    </a:cubicBezTo>
                    <a:cubicBezTo>
                      <a:pt x="11" y="120"/>
                      <a:pt x="11" y="120"/>
                      <a:pt x="11" y="130"/>
                    </a:cubicBezTo>
                    <a:cubicBezTo>
                      <a:pt x="1" y="160"/>
                      <a:pt x="21" y="150"/>
                      <a:pt x="40" y="160"/>
                    </a:cubicBezTo>
                    <a:cubicBezTo>
                      <a:pt x="44" y="158"/>
                      <a:pt x="47" y="157"/>
                      <a:pt x="50" y="157"/>
                    </a:cubicBezTo>
                    <a:cubicBezTo>
                      <a:pt x="64" y="157"/>
                      <a:pt x="72" y="175"/>
                      <a:pt x="80" y="199"/>
                    </a:cubicBezTo>
                    <a:cubicBezTo>
                      <a:pt x="90" y="199"/>
                      <a:pt x="110" y="189"/>
                      <a:pt x="120" y="179"/>
                    </a:cubicBezTo>
                    <a:cubicBezTo>
                      <a:pt x="130" y="179"/>
                      <a:pt x="140" y="170"/>
                      <a:pt x="140" y="170"/>
                    </a:cubicBezTo>
                    <a:cubicBezTo>
                      <a:pt x="150" y="163"/>
                      <a:pt x="157" y="160"/>
                      <a:pt x="165" y="160"/>
                    </a:cubicBezTo>
                    <a:cubicBezTo>
                      <a:pt x="182" y="160"/>
                      <a:pt x="199" y="173"/>
                      <a:pt x="239" y="199"/>
                    </a:cubicBezTo>
                    <a:cubicBezTo>
                      <a:pt x="298" y="239"/>
                      <a:pt x="209" y="269"/>
                      <a:pt x="189" y="298"/>
                    </a:cubicBezTo>
                    <a:cubicBezTo>
                      <a:pt x="179" y="303"/>
                      <a:pt x="169" y="303"/>
                      <a:pt x="158" y="303"/>
                    </a:cubicBezTo>
                    <a:cubicBezTo>
                      <a:pt x="147" y="303"/>
                      <a:pt x="135" y="303"/>
                      <a:pt x="120" y="308"/>
                    </a:cubicBezTo>
                    <a:cubicBezTo>
                      <a:pt x="130" y="318"/>
                      <a:pt x="140" y="338"/>
                      <a:pt x="150" y="368"/>
                    </a:cubicBezTo>
                    <a:cubicBezTo>
                      <a:pt x="181" y="430"/>
                      <a:pt x="177" y="441"/>
                      <a:pt x="165" y="441"/>
                    </a:cubicBezTo>
                    <a:cubicBezTo>
                      <a:pt x="157" y="441"/>
                      <a:pt x="147" y="437"/>
                      <a:pt x="140" y="437"/>
                    </a:cubicBezTo>
                    <a:cubicBezTo>
                      <a:pt x="130" y="427"/>
                      <a:pt x="90" y="388"/>
                      <a:pt x="60" y="358"/>
                    </a:cubicBezTo>
                    <a:cubicBezTo>
                      <a:pt x="50" y="368"/>
                      <a:pt x="50" y="378"/>
                      <a:pt x="50" y="378"/>
                    </a:cubicBezTo>
                    <a:cubicBezTo>
                      <a:pt x="60" y="388"/>
                      <a:pt x="70" y="398"/>
                      <a:pt x="80" y="417"/>
                    </a:cubicBezTo>
                    <a:lnTo>
                      <a:pt x="90" y="417"/>
                    </a:lnTo>
                    <a:cubicBezTo>
                      <a:pt x="90" y="427"/>
                      <a:pt x="90" y="427"/>
                      <a:pt x="90" y="427"/>
                    </a:cubicBezTo>
                    <a:cubicBezTo>
                      <a:pt x="130" y="467"/>
                      <a:pt x="120" y="467"/>
                      <a:pt x="90" y="467"/>
                    </a:cubicBezTo>
                    <a:cubicBezTo>
                      <a:pt x="90" y="487"/>
                      <a:pt x="90" y="497"/>
                      <a:pt x="90" y="497"/>
                    </a:cubicBezTo>
                    <a:cubicBezTo>
                      <a:pt x="103" y="497"/>
                      <a:pt x="112" y="492"/>
                      <a:pt x="122" y="492"/>
                    </a:cubicBezTo>
                    <a:cubicBezTo>
                      <a:pt x="128" y="492"/>
                      <a:pt x="133" y="493"/>
                      <a:pt x="140" y="497"/>
                    </a:cubicBezTo>
                    <a:cubicBezTo>
                      <a:pt x="169" y="497"/>
                      <a:pt x="169" y="566"/>
                      <a:pt x="189" y="636"/>
                    </a:cubicBezTo>
                    <a:cubicBezTo>
                      <a:pt x="219" y="695"/>
                      <a:pt x="229" y="685"/>
                      <a:pt x="249" y="764"/>
                    </a:cubicBezTo>
                    <a:cubicBezTo>
                      <a:pt x="328" y="755"/>
                      <a:pt x="437" y="685"/>
                      <a:pt x="546" y="645"/>
                    </a:cubicBezTo>
                    <a:cubicBezTo>
                      <a:pt x="536" y="636"/>
                      <a:pt x="536" y="626"/>
                      <a:pt x="546" y="626"/>
                    </a:cubicBezTo>
                    <a:cubicBezTo>
                      <a:pt x="586" y="586"/>
                      <a:pt x="606" y="546"/>
                      <a:pt x="606" y="546"/>
                    </a:cubicBezTo>
                    <a:cubicBezTo>
                      <a:pt x="606" y="546"/>
                      <a:pt x="623" y="471"/>
                      <a:pt x="649" y="471"/>
                    </a:cubicBezTo>
                    <a:cubicBezTo>
                      <a:pt x="657" y="471"/>
                      <a:pt x="666" y="478"/>
                      <a:pt x="675" y="497"/>
                    </a:cubicBezTo>
                    <a:cubicBezTo>
                      <a:pt x="698" y="538"/>
                      <a:pt x="715" y="551"/>
                      <a:pt x="729" y="551"/>
                    </a:cubicBezTo>
                    <a:cubicBezTo>
                      <a:pt x="738" y="551"/>
                      <a:pt x="746" y="545"/>
                      <a:pt x="754" y="536"/>
                    </a:cubicBezTo>
                    <a:cubicBezTo>
                      <a:pt x="762" y="522"/>
                      <a:pt x="758" y="496"/>
                      <a:pt x="764" y="496"/>
                    </a:cubicBezTo>
                    <a:cubicBezTo>
                      <a:pt x="766" y="496"/>
                      <a:pt x="769" y="499"/>
                      <a:pt x="774" y="507"/>
                    </a:cubicBezTo>
                    <a:cubicBezTo>
                      <a:pt x="779" y="520"/>
                      <a:pt x="795" y="529"/>
                      <a:pt x="807" y="529"/>
                    </a:cubicBezTo>
                    <a:cubicBezTo>
                      <a:pt x="822" y="529"/>
                      <a:pt x="831" y="515"/>
                      <a:pt x="804" y="477"/>
                    </a:cubicBezTo>
                    <a:cubicBezTo>
                      <a:pt x="764" y="422"/>
                      <a:pt x="738" y="379"/>
                      <a:pt x="718" y="379"/>
                    </a:cubicBezTo>
                    <a:cubicBezTo>
                      <a:pt x="713" y="379"/>
                      <a:pt x="709" y="382"/>
                      <a:pt x="705" y="388"/>
                    </a:cubicBezTo>
                    <a:cubicBezTo>
                      <a:pt x="701" y="391"/>
                      <a:pt x="699" y="393"/>
                      <a:pt x="696" y="393"/>
                    </a:cubicBezTo>
                    <a:cubicBezTo>
                      <a:pt x="687" y="393"/>
                      <a:pt x="686" y="361"/>
                      <a:pt x="645" y="328"/>
                    </a:cubicBezTo>
                    <a:cubicBezTo>
                      <a:pt x="624" y="306"/>
                      <a:pt x="606" y="302"/>
                      <a:pt x="591" y="302"/>
                    </a:cubicBezTo>
                    <a:cubicBezTo>
                      <a:pt x="580" y="302"/>
                      <a:pt x="570" y="304"/>
                      <a:pt x="562" y="304"/>
                    </a:cubicBezTo>
                    <a:cubicBezTo>
                      <a:pt x="556" y="304"/>
                      <a:pt x="551" y="303"/>
                      <a:pt x="546" y="298"/>
                    </a:cubicBezTo>
                    <a:cubicBezTo>
                      <a:pt x="516" y="269"/>
                      <a:pt x="437" y="239"/>
                      <a:pt x="487" y="199"/>
                    </a:cubicBezTo>
                    <a:cubicBezTo>
                      <a:pt x="526" y="173"/>
                      <a:pt x="548" y="155"/>
                      <a:pt x="565" y="155"/>
                    </a:cubicBezTo>
                    <a:cubicBezTo>
                      <a:pt x="573" y="155"/>
                      <a:pt x="579" y="160"/>
                      <a:pt x="586" y="170"/>
                    </a:cubicBezTo>
                    <a:cubicBezTo>
                      <a:pt x="594" y="174"/>
                      <a:pt x="602" y="176"/>
                      <a:pt x="611" y="176"/>
                    </a:cubicBezTo>
                    <a:cubicBezTo>
                      <a:pt x="624" y="176"/>
                      <a:pt x="638" y="171"/>
                      <a:pt x="655" y="160"/>
                    </a:cubicBezTo>
                    <a:cubicBezTo>
                      <a:pt x="606" y="160"/>
                      <a:pt x="566" y="130"/>
                      <a:pt x="546" y="100"/>
                    </a:cubicBezTo>
                    <a:cubicBezTo>
                      <a:pt x="546" y="90"/>
                      <a:pt x="536" y="90"/>
                      <a:pt x="536" y="80"/>
                    </a:cubicBezTo>
                    <a:cubicBezTo>
                      <a:pt x="530" y="80"/>
                      <a:pt x="523" y="85"/>
                      <a:pt x="516" y="85"/>
                    </a:cubicBezTo>
                    <a:cubicBezTo>
                      <a:pt x="513" y="85"/>
                      <a:pt x="510" y="84"/>
                      <a:pt x="507" y="80"/>
                    </a:cubicBezTo>
                    <a:cubicBezTo>
                      <a:pt x="497" y="100"/>
                      <a:pt x="487" y="160"/>
                      <a:pt x="457" y="189"/>
                    </a:cubicBezTo>
                    <a:cubicBezTo>
                      <a:pt x="437" y="209"/>
                      <a:pt x="413" y="224"/>
                      <a:pt x="383" y="224"/>
                    </a:cubicBezTo>
                    <a:cubicBezTo>
                      <a:pt x="336" y="224"/>
                      <a:pt x="273" y="188"/>
                      <a:pt x="189" y="80"/>
                    </a:cubicBezTo>
                    <a:cubicBezTo>
                      <a:pt x="179" y="70"/>
                      <a:pt x="179" y="60"/>
                      <a:pt x="169" y="51"/>
                    </a:cubicBezTo>
                    <a:cubicBezTo>
                      <a:pt x="150" y="21"/>
                      <a:pt x="120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1" name="Google Shape;4601;p30"/>
              <p:cNvSpPr/>
              <p:nvPr/>
            </p:nvSpPr>
            <p:spPr>
              <a:xfrm>
                <a:off x="10205696" y="-2436656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1"/>
                      <a:pt x="0" y="11"/>
                      <a:pt x="0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2" name="Google Shape;4602;p30"/>
              <p:cNvSpPr/>
              <p:nvPr/>
            </p:nvSpPr>
            <p:spPr>
              <a:xfrm>
                <a:off x="10943342" y="-1563587"/>
                <a:ext cx="19162" cy="14814"/>
              </a:xfrm>
              <a:custGeom>
                <a:avLst/>
                <a:gdLst/>
                <a:ahLst/>
                <a:cxnLst/>
                <a:rect l="l" t="t" r="r" b="b"/>
                <a:pathLst>
                  <a:path w="119" h="92" extrusionOk="0">
                    <a:moveTo>
                      <a:pt x="54" y="1"/>
                    </a:moveTo>
                    <a:cubicBezTo>
                      <a:pt x="49" y="1"/>
                      <a:pt x="45" y="1"/>
                      <a:pt x="40" y="2"/>
                    </a:cubicBezTo>
                    <a:cubicBezTo>
                      <a:pt x="0" y="12"/>
                      <a:pt x="0" y="32"/>
                      <a:pt x="20" y="92"/>
                    </a:cubicBezTo>
                    <a:cubicBezTo>
                      <a:pt x="40" y="92"/>
                      <a:pt x="69" y="82"/>
                      <a:pt x="109" y="82"/>
                    </a:cubicBezTo>
                    <a:lnTo>
                      <a:pt x="119" y="82"/>
                    </a:lnTo>
                    <a:cubicBezTo>
                      <a:pt x="102" y="30"/>
                      <a:pt x="8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3" name="Google Shape;4603;p30"/>
              <p:cNvSpPr/>
              <p:nvPr/>
            </p:nvSpPr>
            <p:spPr>
              <a:xfrm>
                <a:off x="10970394" y="-1398055"/>
                <a:ext cx="20933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95" extrusionOk="0">
                    <a:moveTo>
                      <a:pt x="119" y="84"/>
                    </a:moveTo>
                    <a:cubicBezTo>
                      <a:pt x="119" y="84"/>
                      <a:pt x="119" y="85"/>
                      <a:pt x="120" y="85"/>
                    </a:cubicBezTo>
                    <a:cubicBezTo>
                      <a:pt x="120" y="85"/>
                      <a:pt x="120" y="85"/>
                      <a:pt x="121" y="85"/>
                    </a:cubicBezTo>
                    <a:lnTo>
                      <a:pt x="121" y="85"/>
                    </a:lnTo>
                    <a:cubicBezTo>
                      <a:pt x="120" y="85"/>
                      <a:pt x="120" y="84"/>
                      <a:pt x="119" y="84"/>
                    </a:cubicBezTo>
                    <a:close/>
                    <a:moveTo>
                      <a:pt x="43" y="0"/>
                    </a:moveTo>
                    <a:cubicBezTo>
                      <a:pt x="29" y="0"/>
                      <a:pt x="20" y="17"/>
                      <a:pt x="10" y="35"/>
                    </a:cubicBezTo>
                    <a:cubicBezTo>
                      <a:pt x="1" y="55"/>
                      <a:pt x="20" y="75"/>
                      <a:pt x="40" y="95"/>
                    </a:cubicBezTo>
                    <a:cubicBezTo>
                      <a:pt x="65" y="85"/>
                      <a:pt x="85" y="80"/>
                      <a:pt x="100" y="80"/>
                    </a:cubicBezTo>
                    <a:cubicBezTo>
                      <a:pt x="108" y="80"/>
                      <a:pt x="114" y="81"/>
                      <a:pt x="119" y="84"/>
                    </a:cubicBezTo>
                    <a:lnTo>
                      <a:pt x="119" y="84"/>
                    </a:lnTo>
                    <a:cubicBezTo>
                      <a:pt x="82" y="21"/>
                      <a:pt x="60" y="0"/>
                      <a:pt x="43" y="0"/>
                    </a:cubicBezTo>
                    <a:close/>
                    <a:moveTo>
                      <a:pt x="121" y="85"/>
                    </a:moveTo>
                    <a:cubicBezTo>
                      <a:pt x="124" y="87"/>
                      <a:pt x="127" y="91"/>
                      <a:pt x="129" y="95"/>
                    </a:cubicBezTo>
                    <a:cubicBezTo>
                      <a:pt x="129" y="85"/>
                      <a:pt x="129" y="85"/>
                      <a:pt x="121" y="8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4" name="Google Shape;4604;p30"/>
              <p:cNvSpPr/>
              <p:nvPr/>
            </p:nvSpPr>
            <p:spPr>
              <a:xfrm>
                <a:off x="10858000" y="-1352486"/>
                <a:ext cx="61511" cy="40578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52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32" y="66"/>
                    </a:cubicBezTo>
                    <a:cubicBezTo>
                      <a:pt x="115" y="66"/>
                      <a:pt x="98" y="61"/>
                      <a:pt x="84" y="50"/>
                    </a:cubicBezTo>
                    <a:cubicBezTo>
                      <a:pt x="71" y="41"/>
                      <a:pt x="60" y="37"/>
                      <a:pt x="51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1" y="245"/>
                      <a:pt x="53" y="251"/>
                      <a:pt x="68" y="251"/>
                    </a:cubicBezTo>
                    <a:cubicBezTo>
                      <a:pt x="115" y="251"/>
                      <a:pt x="194" y="186"/>
                      <a:pt x="262" y="179"/>
                    </a:cubicBezTo>
                    <a:cubicBezTo>
                      <a:pt x="312" y="179"/>
                      <a:pt x="352" y="109"/>
                      <a:pt x="38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5" name="Google Shape;4605;p30"/>
              <p:cNvSpPr/>
              <p:nvPr/>
            </p:nvSpPr>
            <p:spPr>
              <a:xfrm>
                <a:off x="10865085" y="-1223506"/>
                <a:ext cx="35264" cy="41061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55" extrusionOk="0">
                    <a:moveTo>
                      <a:pt x="108" y="1"/>
                    </a:moveTo>
                    <a:cubicBezTo>
                      <a:pt x="77" y="1"/>
                      <a:pt x="37" y="18"/>
                      <a:pt x="0" y="42"/>
                    </a:cubicBezTo>
                    <a:cubicBezTo>
                      <a:pt x="50" y="62"/>
                      <a:pt x="89" y="151"/>
                      <a:pt x="89" y="230"/>
                    </a:cubicBezTo>
                    <a:cubicBezTo>
                      <a:pt x="92" y="247"/>
                      <a:pt x="99" y="254"/>
                      <a:pt x="108" y="254"/>
                    </a:cubicBezTo>
                    <a:cubicBezTo>
                      <a:pt x="133" y="254"/>
                      <a:pt x="175" y="206"/>
                      <a:pt x="218" y="141"/>
                    </a:cubicBezTo>
                    <a:cubicBezTo>
                      <a:pt x="198" y="102"/>
                      <a:pt x="169" y="52"/>
                      <a:pt x="149" y="22"/>
                    </a:cubicBezTo>
                    <a:cubicBezTo>
                      <a:pt x="141" y="7"/>
                      <a:pt x="126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6" name="Google Shape;4606;p30"/>
              <p:cNvSpPr/>
              <p:nvPr/>
            </p:nvSpPr>
            <p:spPr>
              <a:xfrm>
                <a:off x="10886501" y="-1856167"/>
                <a:ext cx="33010" cy="4073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53" extrusionOk="0">
                    <a:moveTo>
                      <a:pt x="112" y="0"/>
                    </a:moveTo>
                    <a:cubicBezTo>
                      <a:pt x="50" y="0"/>
                      <a:pt x="0" y="102"/>
                      <a:pt x="115" y="243"/>
                    </a:cubicBezTo>
                    <a:cubicBezTo>
                      <a:pt x="115" y="243"/>
                      <a:pt x="115" y="243"/>
                      <a:pt x="115" y="253"/>
                    </a:cubicBezTo>
                    <a:cubicBezTo>
                      <a:pt x="145" y="223"/>
                      <a:pt x="175" y="203"/>
                      <a:pt x="204" y="183"/>
                    </a:cubicBezTo>
                    <a:cubicBezTo>
                      <a:pt x="194" y="104"/>
                      <a:pt x="175" y="25"/>
                      <a:pt x="135" y="5"/>
                    </a:cubicBezTo>
                    <a:cubicBezTo>
                      <a:pt x="127" y="2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7" name="Google Shape;4607;p30"/>
              <p:cNvSpPr/>
              <p:nvPr/>
            </p:nvSpPr>
            <p:spPr>
              <a:xfrm>
                <a:off x="10848983" y="-1474058"/>
                <a:ext cx="99190" cy="72138"/>
              </a:xfrm>
              <a:custGeom>
                <a:avLst/>
                <a:gdLst/>
                <a:ahLst/>
                <a:cxnLst/>
                <a:rect l="l" t="t" r="r" b="b"/>
                <a:pathLst>
                  <a:path w="616" h="448" extrusionOk="0">
                    <a:moveTo>
                      <a:pt x="289" y="1"/>
                    </a:moveTo>
                    <a:cubicBezTo>
                      <a:pt x="247" y="1"/>
                      <a:pt x="236" y="64"/>
                      <a:pt x="189" y="101"/>
                    </a:cubicBezTo>
                    <a:cubicBezTo>
                      <a:pt x="189" y="121"/>
                      <a:pt x="170" y="141"/>
                      <a:pt x="130" y="160"/>
                    </a:cubicBezTo>
                    <a:cubicBezTo>
                      <a:pt x="1" y="220"/>
                      <a:pt x="80" y="398"/>
                      <a:pt x="179" y="448"/>
                    </a:cubicBezTo>
                    <a:cubicBezTo>
                      <a:pt x="189" y="438"/>
                      <a:pt x="189" y="438"/>
                      <a:pt x="199" y="438"/>
                    </a:cubicBezTo>
                    <a:cubicBezTo>
                      <a:pt x="214" y="433"/>
                      <a:pt x="227" y="431"/>
                      <a:pt x="239" y="431"/>
                    </a:cubicBezTo>
                    <a:cubicBezTo>
                      <a:pt x="251" y="431"/>
                      <a:pt x="264" y="433"/>
                      <a:pt x="279" y="438"/>
                    </a:cubicBezTo>
                    <a:cubicBezTo>
                      <a:pt x="344" y="413"/>
                      <a:pt x="403" y="361"/>
                      <a:pt x="484" y="361"/>
                    </a:cubicBezTo>
                    <a:cubicBezTo>
                      <a:pt x="500" y="361"/>
                      <a:pt x="518" y="364"/>
                      <a:pt x="536" y="369"/>
                    </a:cubicBezTo>
                    <a:cubicBezTo>
                      <a:pt x="586" y="319"/>
                      <a:pt x="616" y="269"/>
                      <a:pt x="606" y="250"/>
                    </a:cubicBezTo>
                    <a:cubicBezTo>
                      <a:pt x="606" y="230"/>
                      <a:pt x="606" y="190"/>
                      <a:pt x="606" y="150"/>
                    </a:cubicBezTo>
                    <a:cubicBezTo>
                      <a:pt x="589" y="197"/>
                      <a:pt x="578" y="223"/>
                      <a:pt x="562" y="223"/>
                    </a:cubicBezTo>
                    <a:cubicBezTo>
                      <a:pt x="551" y="223"/>
                      <a:pt x="537" y="209"/>
                      <a:pt x="517" y="180"/>
                    </a:cubicBezTo>
                    <a:cubicBezTo>
                      <a:pt x="492" y="136"/>
                      <a:pt x="479" y="128"/>
                      <a:pt x="469" y="128"/>
                    </a:cubicBezTo>
                    <a:cubicBezTo>
                      <a:pt x="465" y="128"/>
                      <a:pt x="460" y="130"/>
                      <a:pt x="455" y="130"/>
                    </a:cubicBezTo>
                    <a:cubicBezTo>
                      <a:pt x="450" y="130"/>
                      <a:pt x="445" y="128"/>
                      <a:pt x="437" y="121"/>
                    </a:cubicBezTo>
                    <a:cubicBezTo>
                      <a:pt x="437" y="111"/>
                      <a:pt x="427" y="111"/>
                      <a:pt x="427" y="101"/>
                    </a:cubicBezTo>
                    <a:cubicBezTo>
                      <a:pt x="375" y="123"/>
                      <a:pt x="327" y="136"/>
                      <a:pt x="292" y="136"/>
                    </a:cubicBezTo>
                    <a:cubicBezTo>
                      <a:pt x="236" y="136"/>
                      <a:pt x="217" y="102"/>
                      <a:pt x="279" y="22"/>
                    </a:cubicBezTo>
                    <a:cubicBezTo>
                      <a:pt x="289" y="12"/>
                      <a:pt x="298" y="12"/>
                      <a:pt x="298" y="2"/>
                    </a:cubicBezTo>
                    <a:cubicBezTo>
                      <a:pt x="295" y="1"/>
                      <a:pt x="292" y="1"/>
                      <a:pt x="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8" name="Google Shape;4608;p30"/>
              <p:cNvSpPr/>
              <p:nvPr/>
            </p:nvSpPr>
            <p:spPr>
              <a:xfrm>
                <a:off x="10959284" y="-1228015"/>
                <a:ext cx="1288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80" h="51" extrusionOk="0">
                    <a:moveTo>
                      <a:pt x="79" y="1"/>
                    </a:moveTo>
                    <a:cubicBezTo>
                      <a:pt x="50" y="1"/>
                      <a:pt x="20" y="11"/>
                      <a:pt x="0" y="40"/>
                    </a:cubicBezTo>
                    <a:cubicBezTo>
                      <a:pt x="10" y="50"/>
                      <a:pt x="20" y="50"/>
                      <a:pt x="30" y="50"/>
                    </a:cubicBezTo>
                    <a:cubicBezTo>
                      <a:pt x="50" y="50"/>
                      <a:pt x="70" y="30"/>
                      <a:pt x="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09" name="Google Shape;4609;p30"/>
              <p:cNvSpPr/>
              <p:nvPr/>
            </p:nvSpPr>
            <p:spPr>
              <a:xfrm>
                <a:off x="10710181" y="-1580817"/>
                <a:ext cx="19323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9" extrusionOk="0">
                    <a:moveTo>
                      <a:pt x="60" y="0"/>
                    </a:moveTo>
                    <a:cubicBezTo>
                      <a:pt x="60" y="20"/>
                      <a:pt x="40" y="30"/>
                      <a:pt x="20" y="60"/>
                    </a:cubicBezTo>
                    <a:lnTo>
                      <a:pt x="10" y="60"/>
                    </a:lnTo>
                    <a:cubicBezTo>
                      <a:pt x="0" y="80"/>
                      <a:pt x="0" y="100"/>
                      <a:pt x="0" y="119"/>
                    </a:cubicBezTo>
                    <a:cubicBezTo>
                      <a:pt x="20" y="139"/>
                      <a:pt x="50" y="159"/>
                      <a:pt x="60" y="169"/>
                    </a:cubicBezTo>
                    <a:cubicBezTo>
                      <a:pt x="70" y="169"/>
                      <a:pt x="80" y="169"/>
                      <a:pt x="90" y="179"/>
                    </a:cubicBezTo>
                    <a:cubicBezTo>
                      <a:pt x="100" y="169"/>
                      <a:pt x="109" y="159"/>
                      <a:pt x="119" y="129"/>
                    </a:cubicBezTo>
                    <a:cubicBezTo>
                      <a:pt x="119" y="90"/>
                      <a:pt x="119" y="60"/>
                      <a:pt x="119" y="20"/>
                    </a:cubicBezTo>
                    <a:cubicBezTo>
                      <a:pt x="119" y="10"/>
                      <a:pt x="109" y="1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0" name="Google Shape;4610;p30"/>
              <p:cNvSpPr/>
              <p:nvPr/>
            </p:nvSpPr>
            <p:spPr>
              <a:xfrm>
                <a:off x="10620813" y="-1973553"/>
                <a:ext cx="22382" cy="3784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35" extrusionOk="0">
                    <a:moveTo>
                      <a:pt x="0" y="0"/>
                    </a:moveTo>
                    <a:cubicBezTo>
                      <a:pt x="10" y="10"/>
                      <a:pt x="20" y="30"/>
                      <a:pt x="20" y="60"/>
                    </a:cubicBezTo>
                    <a:cubicBezTo>
                      <a:pt x="20" y="70"/>
                      <a:pt x="20" y="70"/>
                      <a:pt x="20" y="80"/>
                    </a:cubicBezTo>
                    <a:cubicBezTo>
                      <a:pt x="20" y="109"/>
                      <a:pt x="20" y="139"/>
                      <a:pt x="10" y="169"/>
                    </a:cubicBezTo>
                    <a:cubicBezTo>
                      <a:pt x="0" y="199"/>
                      <a:pt x="10" y="208"/>
                      <a:pt x="10" y="228"/>
                    </a:cubicBezTo>
                    <a:cubicBezTo>
                      <a:pt x="14" y="232"/>
                      <a:pt x="20" y="234"/>
                      <a:pt x="27" y="234"/>
                    </a:cubicBezTo>
                    <a:cubicBezTo>
                      <a:pt x="54" y="234"/>
                      <a:pt x="99" y="204"/>
                      <a:pt x="139" y="149"/>
                    </a:cubicBezTo>
                    <a:cubicBezTo>
                      <a:pt x="109" y="129"/>
                      <a:pt x="79" y="80"/>
                      <a:pt x="40" y="30"/>
                    </a:cubicBezTo>
                    <a:cubicBezTo>
                      <a:pt x="20" y="10"/>
                      <a:pt x="1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1" name="Google Shape;4611;p30"/>
              <p:cNvSpPr/>
              <p:nvPr/>
            </p:nvSpPr>
            <p:spPr>
              <a:xfrm>
                <a:off x="10734173" y="-1669058"/>
                <a:ext cx="12882" cy="276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72" extrusionOk="0">
                    <a:moveTo>
                      <a:pt x="36" y="0"/>
                    </a:moveTo>
                    <a:cubicBezTo>
                      <a:pt x="8" y="0"/>
                      <a:pt x="20" y="122"/>
                      <a:pt x="20" y="122"/>
                    </a:cubicBezTo>
                    <a:cubicBezTo>
                      <a:pt x="20" y="122"/>
                      <a:pt x="10" y="142"/>
                      <a:pt x="0" y="162"/>
                    </a:cubicBezTo>
                    <a:cubicBezTo>
                      <a:pt x="20" y="172"/>
                      <a:pt x="40" y="172"/>
                      <a:pt x="50" y="172"/>
                    </a:cubicBezTo>
                    <a:cubicBezTo>
                      <a:pt x="60" y="142"/>
                      <a:pt x="70" y="92"/>
                      <a:pt x="79" y="43"/>
                    </a:cubicBezTo>
                    <a:cubicBezTo>
                      <a:pt x="79" y="43"/>
                      <a:pt x="70" y="43"/>
                      <a:pt x="70" y="33"/>
                    </a:cubicBezTo>
                    <a:cubicBezTo>
                      <a:pt x="55" y="9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2" name="Google Shape;4612;p30"/>
              <p:cNvSpPr/>
              <p:nvPr/>
            </p:nvSpPr>
            <p:spPr>
              <a:xfrm>
                <a:off x="10682968" y="-1718170"/>
                <a:ext cx="3059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40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1" y="50"/>
                      <a:pt x="130" y="100"/>
                      <a:pt x="179" y="130"/>
                    </a:cubicBezTo>
                    <a:cubicBezTo>
                      <a:pt x="179" y="139"/>
                      <a:pt x="189" y="139"/>
                      <a:pt x="189" y="139"/>
                    </a:cubicBezTo>
                    <a:cubicBezTo>
                      <a:pt x="169" y="120"/>
                      <a:pt x="159" y="90"/>
                      <a:pt x="140" y="80"/>
                    </a:cubicBezTo>
                    <a:cubicBezTo>
                      <a:pt x="100" y="30"/>
                      <a:pt x="110" y="2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3" name="Google Shape;4613;p30"/>
              <p:cNvSpPr/>
              <p:nvPr/>
            </p:nvSpPr>
            <p:spPr>
              <a:xfrm>
                <a:off x="10922570" y="-1446685"/>
                <a:ext cx="105470" cy="99190"/>
              </a:xfrm>
              <a:custGeom>
                <a:avLst/>
                <a:gdLst/>
                <a:ahLst/>
                <a:cxnLst/>
                <a:rect l="l" t="t" r="r" b="b"/>
                <a:pathLst>
                  <a:path w="655" h="616" extrusionOk="0">
                    <a:moveTo>
                      <a:pt x="357" y="0"/>
                    </a:moveTo>
                    <a:cubicBezTo>
                      <a:pt x="347" y="10"/>
                      <a:pt x="337" y="30"/>
                      <a:pt x="317" y="50"/>
                    </a:cubicBezTo>
                    <a:cubicBezTo>
                      <a:pt x="258" y="159"/>
                      <a:pt x="218" y="209"/>
                      <a:pt x="169" y="248"/>
                    </a:cubicBezTo>
                    <a:cubicBezTo>
                      <a:pt x="307" y="367"/>
                      <a:pt x="179" y="327"/>
                      <a:pt x="60" y="347"/>
                    </a:cubicBezTo>
                    <a:cubicBezTo>
                      <a:pt x="50" y="357"/>
                      <a:pt x="50" y="367"/>
                      <a:pt x="40" y="367"/>
                    </a:cubicBezTo>
                    <a:cubicBezTo>
                      <a:pt x="30" y="377"/>
                      <a:pt x="10" y="387"/>
                      <a:pt x="0" y="397"/>
                    </a:cubicBezTo>
                    <a:cubicBezTo>
                      <a:pt x="10" y="417"/>
                      <a:pt x="20" y="427"/>
                      <a:pt x="30" y="437"/>
                    </a:cubicBezTo>
                    <a:cubicBezTo>
                      <a:pt x="30" y="446"/>
                      <a:pt x="30" y="446"/>
                      <a:pt x="30" y="456"/>
                    </a:cubicBezTo>
                    <a:cubicBezTo>
                      <a:pt x="56" y="510"/>
                      <a:pt x="130" y="578"/>
                      <a:pt x="181" y="578"/>
                    </a:cubicBezTo>
                    <a:cubicBezTo>
                      <a:pt x="187" y="578"/>
                      <a:pt x="193" y="577"/>
                      <a:pt x="198" y="575"/>
                    </a:cubicBezTo>
                    <a:cubicBezTo>
                      <a:pt x="213" y="512"/>
                      <a:pt x="227" y="433"/>
                      <a:pt x="263" y="433"/>
                    </a:cubicBezTo>
                    <a:cubicBezTo>
                      <a:pt x="277" y="433"/>
                      <a:pt x="295" y="445"/>
                      <a:pt x="317" y="476"/>
                    </a:cubicBezTo>
                    <a:cubicBezTo>
                      <a:pt x="377" y="546"/>
                      <a:pt x="407" y="595"/>
                      <a:pt x="446" y="615"/>
                    </a:cubicBezTo>
                    <a:cubicBezTo>
                      <a:pt x="446" y="565"/>
                      <a:pt x="426" y="516"/>
                      <a:pt x="407" y="476"/>
                    </a:cubicBezTo>
                    <a:cubicBezTo>
                      <a:pt x="407" y="466"/>
                      <a:pt x="397" y="456"/>
                      <a:pt x="397" y="456"/>
                    </a:cubicBezTo>
                    <a:cubicBezTo>
                      <a:pt x="387" y="437"/>
                      <a:pt x="357" y="417"/>
                      <a:pt x="337" y="397"/>
                    </a:cubicBezTo>
                    <a:cubicBezTo>
                      <a:pt x="317" y="377"/>
                      <a:pt x="298" y="357"/>
                      <a:pt x="307" y="337"/>
                    </a:cubicBezTo>
                    <a:cubicBezTo>
                      <a:pt x="317" y="319"/>
                      <a:pt x="326" y="302"/>
                      <a:pt x="340" y="302"/>
                    </a:cubicBezTo>
                    <a:cubicBezTo>
                      <a:pt x="357" y="302"/>
                      <a:pt x="380" y="324"/>
                      <a:pt x="417" y="387"/>
                    </a:cubicBezTo>
                    <a:cubicBezTo>
                      <a:pt x="426" y="387"/>
                      <a:pt x="426" y="387"/>
                      <a:pt x="426" y="397"/>
                    </a:cubicBezTo>
                    <a:cubicBezTo>
                      <a:pt x="479" y="484"/>
                      <a:pt x="500" y="518"/>
                      <a:pt x="525" y="518"/>
                    </a:cubicBezTo>
                    <a:cubicBezTo>
                      <a:pt x="529" y="518"/>
                      <a:pt x="532" y="517"/>
                      <a:pt x="536" y="516"/>
                    </a:cubicBezTo>
                    <a:cubicBezTo>
                      <a:pt x="565" y="496"/>
                      <a:pt x="655" y="377"/>
                      <a:pt x="615" y="347"/>
                    </a:cubicBezTo>
                    <a:cubicBezTo>
                      <a:pt x="575" y="308"/>
                      <a:pt x="555" y="248"/>
                      <a:pt x="545" y="209"/>
                    </a:cubicBezTo>
                    <a:cubicBezTo>
                      <a:pt x="513" y="246"/>
                      <a:pt x="480" y="266"/>
                      <a:pt x="458" y="266"/>
                    </a:cubicBezTo>
                    <a:cubicBezTo>
                      <a:pt x="433" y="266"/>
                      <a:pt x="421" y="241"/>
                      <a:pt x="436" y="189"/>
                    </a:cubicBezTo>
                    <a:cubicBezTo>
                      <a:pt x="436" y="189"/>
                      <a:pt x="436" y="179"/>
                      <a:pt x="436" y="179"/>
                    </a:cubicBezTo>
                    <a:cubicBezTo>
                      <a:pt x="407" y="189"/>
                      <a:pt x="387" y="189"/>
                      <a:pt x="367" y="189"/>
                    </a:cubicBezTo>
                    <a:cubicBezTo>
                      <a:pt x="332" y="199"/>
                      <a:pt x="317" y="206"/>
                      <a:pt x="310" y="206"/>
                    </a:cubicBezTo>
                    <a:cubicBezTo>
                      <a:pt x="303" y="206"/>
                      <a:pt x="303" y="199"/>
                      <a:pt x="298" y="179"/>
                    </a:cubicBezTo>
                    <a:cubicBezTo>
                      <a:pt x="278" y="139"/>
                      <a:pt x="456" y="40"/>
                      <a:pt x="387" y="20"/>
                    </a:cubicBezTo>
                    <a:cubicBezTo>
                      <a:pt x="377" y="10"/>
                      <a:pt x="367" y="1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4" name="Google Shape;4614;p30"/>
              <p:cNvSpPr/>
              <p:nvPr/>
            </p:nvSpPr>
            <p:spPr>
              <a:xfrm>
                <a:off x="10959284" y="-1298704"/>
                <a:ext cx="25764" cy="230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43" extrusionOk="0">
                    <a:moveTo>
                      <a:pt x="139" y="1"/>
                    </a:moveTo>
                    <a:cubicBezTo>
                      <a:pt x="134" y="1"/>
                      <a:pt x="124" y="5"/>
                      <a:pt x="109" y="13"/>
                    </a:cubicBezTo>
                    <a:cubicBezTo>
                      <a:pt x="79" y="23"/>
                      <a:pt x="40" y="63"/>
                      <a:pt x="0" y="103"/>
                    </a:cubicBezTo>
                    <a:cubicBezTo>
                      <a:pt x="10" y="112"/>
                      <a:pt x="30" y="122"/>
                      <a:pt x="50" y="142"/>
                    </a:cubicBezTo>
                    <a:cubicBezTo>
                      <a:pt x="120" y="56"/>
                      <a:pt x="16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5" name="Google Shape;4615;p30"/>
              <p:cNvSpPr/>
              <p:nvPr/>
            </p:nvSpPr>
            <p:spPr>
              <a:xfrm>
                <a:off x="10839483" y="-1366817"/>
                <a:ext cx="94359" cy="107080"/>
              </a:xfrm>
              <a:custGeom>
                <a:avLst/>
                <a:gdLst/>
                <a:ahLst/>
                <a:cxnLst/>
                <a:rect l="l" t="t" r="r" b="b"/>
                <a:pathLst>
                  <a:path w="586" h="665" extrusionOk="0">
                    <a:moveTo>
                      <a:pt x="397" y="0"/>
                    </a:moveTo>
                    <a:cubicBezTo>
                      <a:pt x="367" y="50"/>
                      <a:pt x="348" y="60"/>
                      <a:pt x="209" y="60"/>
                    </a:cubicBezTo>
                    <a:cubicBezTo>
                      <a:pt x="200" y="59"/>
                      <a:pt x="192" y="59"/>
                      <a:pt x="184" y="59"/>
                    </a:cubicBezTo>
                    <a:cubicBezTo>
                      <a:pt x="66" y="59"/>
                      <a:pt x="40" y="127"/>
                      <a:pt x="30" y="238"/>
                    </a:cubicBezTo>
                    <a:lnTo>
                      <a:pt x="50" y="238"/>
                    </a:lnTo>
                    <a:cubicBezTo>
                      <a:pt x="50" y="238"/>
                      <a:pt x="80" y="298"/>
                      <a:pt x="60" y="298"/>
                    </a:cubicBezTo>
                    <a:cubicBezTo>
                      <a:pt x="50" y="298"/>
                      <a:pt x="40" y="307"/>
                      <a:pt x="30" y="317"/>
                    </a:cubicBezTo>
                    <a:cubicBezTo>
                      <a:pt x="20" y="347"/>
                      <a:pt x="20" y="377"/>
                      <a:pt x="20" y="416"/>
                    </a:cubicBezTo>
                    <a:cubicBezTo>
                      <a:pt x="50" y="407"/>
                      <a:pt x="80" y="387"/>
                      <a:pt x="119" y="387"/>
                    </a:cubicBezTo>
                    <a:cubicBezTo>
                      <a:pt x="199" y="387"/>
                      <a:pt x="169" y="416"/>
                      <a:pt x="179" y="486"/>
                    </a:cubicBezTo>
                    <a:cubicBezTo>
                      <a:pt x="186" y="512"/>
                      <a:pt x="180" y="518"/>
                      <a:pt x="166" y="518"/>
                    </a:cubicBezTo>
                    <a:cubicBezTo>
                      <a:pt x="152" y="518"/>
                      <a:pt x="130" y="512"/>
                      <a:pt x="108" y="512"/>
                    </a:cubicBezTo>
                    <a:cubicBezTo>
                      <a:pt x="92" y="512"/>
                      <a:pt x="75" y="515"/>
                      <a:pt x="60" y="526"/>
                    </a:cubicBezTo>
                    <a:cubicBezTo>
                      <a:pt x="1" y="565"/>
                      <a:pt x="90" y="575"/>
                      <a:pt x="100" y="664"/>
                    </a:cubicBezTo>
                    <a:cubicBezTo>
                      <a:pt x="179" y="664"/>
                      <a:pt x="278" y="595"/>
                      <a:pt x="258" y="535"/>
                    </a:cubicBezTo>
                    <a:cubicBezTo>
                      <a:pt x="219" y="426"/>
                      <a:pt x="298" y="377"/>
                      <a:pt x="576" y="278"/>
                    </a:cubicBezTo>
                    <a:cubicBezTo>
                      <a:pt x="576" y="228"/>
                      <a:pt x="586" y="188"/>
                      <a:pt x="576" y="149"/>
                    </a:cubicBezTo>
                    <a:cubicBezTo>
                      <a:pt x="576" y="129"/>
                      <a:pt x="566" y="109"/>
                      <a:pt x="546" y="109"/>
                    </a:cubicBezTo>
                    <a:cubicBezTo>
                      <a:pt x="526" y="109"/>
                      <a:pt x="516" y="129"/>
                      <a:pt x="496" y="149"/>
                    </a:cubicBezTo>
                    <a:cubicBezTo>
                      <a:pt x="467" y="198"/>
                      <a:pt x="427" y="268"/>
                      <a:pt x="377" y="268"/>
                    </a:cubicBezTo>
                    <a:cubicBezTo>
                      <a:pt x="309" y="275"/>
                      <a:pt x="230" y="340"/>
                      <a:pt x="183" y="340"/>
                    </a:cubicBezTo>
                    <a:cubicBezTo>
                      <a:pt x="168" y="340"/>
                      <a:pt x="156" y="334"/>
                      <a:pt x="149" y="317"/>
                    </a:cubicBezTo>
                    <a:cubicBezTo>
                      <a:pt x="132" y="258"/>
                      <a:pt x="115" y="126"/>
                      <a:pt x="166" y="126"/>
                    </a:cubicBezTo>
                    <a:cubicBezTo>
                      <a:pt x="175" y="126"/>
                      <a:pt x="186" y="130"/>
                      <a:pt x="199" y="139"/>
                    </a:cubicBezTo>
                    <a:cubicBezTo>
                      <a:pt x="213" y="150"/>
                      <a:pt x="230" y="155"/>
                      <a:pt x="247" y="155"/>
                    </a:cubicBezTo>
                    <a:cubicBezTo>
                      <a:pt x="290" y="155"/>
                      <a:pt x="339" y="125"/>
                      <a:pt x="367" y="89"/>
                    </a:cubicBezTo>
                    <a:cubicBezTo>
                      <a:pt x="387" y="60"/>
                      <a:pt x="397" y="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6" name="Google Shape;4616;p30"/>
              <p:cNvSpPr/>
              <p:nvPr/>
            </p:nvSpPr>
            <p:spPr>
              <a:xfrm>
                <a:off x="10831431" y="-1225922"/>
                <a:ext cx="88079" cy="43154"/>
              </a:xfrm>
              <a:custGeom>
                <a:avLst/>
                <a:gdLst/>
                <a:ahLst/>
                <a:cxnLst/>
                <a:rect l="l" t="t" r="r" b="b"/>
                <a:pathLst>
                  <a:path w="547" h="268" extrusionOk="0">
                    <a:moveTo>
                      <a:pt x="328" y="0"/>
                    </a:moveTo>
                    <a:cubicBezTo>
                      <a:pt x="260" y="0"/>
                      <a:pt x="178" y="44"/>
                      <a:pt x="21" y="127"/>
                    </a:cubicBezTo>
                    <a:cubicBezTo>
                      <a:pt x="11" y="127"/>
                      <a:pt x="11" y="136"/>
                      <a:pt x="1" y="136"/>
                    </a:cubicBezTo>
                    <a:cubicBezTo>
                      <a:pt x="11" y="136"/>
                      <a:pt x="21" y="136"/>
                      <a:pt x="41" y="127"/>
                    </a:cubicBezTo>
                    <a:cubicBezTo>
                      <a:pt x="60" y="127"/>
                      <a:pt x="80" y="127"/>
                      <a:pt x="100" y="136"/>
                    </a:cubicBezTo>
                    <a:cubicBezTo>
                      <a:pt x="100" y="127"/>
                      <a:pt x="110" y="127"/>
                      <a:pt x="120" y="117"/>
                    </a:cubicBezTo>
                    <a:cubicBezTo>
                      <a:pt x="140" y="97"/>
                      <a:pt x="179" y="77"/>
                      <a:pt x="209" y="57"/>
                    </a:cubicBezTo>
                    <a:cubicBezTo>
                      <a:pt x="246" y="33"/>
                      <a:pt x="286" y="16"/>
                      <a:pt x="317" y="16"/>
                    </a:cubicBezTo>
                    <a:cubicBezTo>
                      <a:pt x="335" y="16"/>
                      <a:pt x="350" y="22"/>
                      <a:pt x="358" y="37"/>
                    </a:cubicBezTo>
                    <a:cubicBezTo>
                      <a:pt x="378" y="67"/>
                      <a:pt x="407" y="117"/>
                      <a:pt x="427" y="156"/>
                    </a:cubicBezTo>
                    <a:cubicBezTo>
                      <a:pt x="464" y="215"/>
                      <a:pt x="500" y="268"/>
                      <a:pt x="517" y="268"/>
                    </a:cubicBezTo>
                    <a:cubicBezTo>
                      <a:pt x="523" y="268"/>
                      <a:pt x="526" y="261"/>
                      <a:pt x="526" y="245"/>
                    </a:cubicBezTo>
                    <a:cubicBezTo>
                      <a:pt x="526" y="216"/>
                      <a:pt x="536" y="166"/>
                      <a:pt x="546" y="107"/>
                    </a:cubicBezTo>
                    <a:cubicBezTo>
                      <a:pt x="497" y="87"/>
                      <a:pt x="447" y="57"/>
                      <a:pt x="417" y="27"/>
                    </a:cubicBezTo>
                    <a:cubicBezTo>
                      <a:pt x="387" y="9"/>
                      <a:pt x="359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7" name="Google Shape;4617;p30"/>
              <p:cNvSpPr/>
              <p:nvPr/>
            </p:nvSpPr>
            <p:spPr>
              <a:xfrm>
                <a:off x="10919350" y="-1298221"/>
                <a:ext cx="14492" cy="30433"/>
              </a:xfrm>
              <a:custGeom>
                <a:avLst/>
                <a:gdLst/>
                <a:ahLst/>
                <a:cxnLst/>
                <a:rect l="l" t="t" r="r" b="b"/>
                <a:pathLst>
                  <a:path w="90" h="189" extrusionOk="0">
                    <a:moveTo>
                      <a:pt x="90" y="0"/>
                    </a:moveTo>
                    <a:cubicBezTo>
                      <a:pt x="60" y="40"/>
                      <a:pt x="30" y="70"/>
                      <a:pt x="20" y="100"/>
                    </a:cubicBezTo>
                    <a:cubicBezTo>
                      <a:pt x="0" y="149"/>
                      <a:pt x="0" y="169"/>
                      <a:pt x="10" y="189"/>
                    </a:cubicBezTo>
                    <a:cubicBezTo>
                      <a:pt x="20" y="159"/>
                      <a:pt x="30" y="129"/>
                      <a:pt x="50" y="100"/>
                    </a:cubicBezTo>
                    <a:cubicBezTo>
                      <a:pt x="70" y="60"/>
                      <a:pt x="80" y="3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8" name="Google Shape;4618;p30"/>
              <p:cNvSpPr/>
              <p:nvPr/>
            </p:nvSpPr>
            <p:spPr>
              <a:xfrm>
                <a:off x="10641585" y="-1927339"/>
                <a:ext cx="9661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150" extrusionOk="0">
                    <a:moveTo>
                      <a:pt x="59" y="1"/>
                    </a:moveTo>
                    <a:cubicBezTo>
                      <a:pt x="59" y="3"/>
                      <a:pt x="58" y="6"/>
                      <a:pt x="58" y="8"/>
                    </a:cubicBezTo>
                    <a:lnTo>
                      <a:pt x="58" y="8"/>
                    </a:lnTo>
                    <a:cubicBezTo>
                      <a:pt x="59" y="6"/>
                      <a:pt x="59" y="3"/>
                      <a:pt x="59" y="1"/>
                    </a:cubicBezTo>
                    <a:close/>
                    <a:moveTo>
                      <a:pt x="58" y="8"/>
                    </a:moveTo>
                    <a:cubicBezTo>
                      <a:pt x="54" y="16"/>
                      <a:pt x="47" y="26"/>
                      <a:pt x="40" y="40"/>
                    </a:cubicBezTo>
                    <a:cubicBezTo>
                      <a:pt x="30" y="70"/>
                      <a:pt x="20" y="110"/>
                      <a:pt x="0" y="150"/>
                    </a:cubicBezTo>
                    <a:lnTo>
                      <a:pt x="50" y="150"/>
                    </a:lnTo>
                    <a:cubicBezTo>
                      <a:pt x="50" y="103"/>
                      <a:pt x="50" y="48"/>
                      <a:pt x="58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19" name="Google Shape;4619;p30"/>
              <p:cNvSpPr/>
              <p:nvPr/>
            </p:nvSpPr>
            <p:spPr>
              <a:xfrm>
                <a:off x="10563328" y="-2588340"/>
                <a:ext cx="459397" cy="1124581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6984" extrusionOk="0">
                    <a:moveTo>
                      <a:pt x="1184" y="0"/>
                    </a:moveTo>
                    <a:cubicBezTo>
                      <a:pt x="1182" y="0"/>
                      <a:pt x="1180" y="29"/>
                      <a:pt x="1180" y="100"/>
                    </a:cubicBezTo>
                    <a:lnTo>
                      <a:pt x="1180" y="318"/>
                    </a:lnTo>
                    <a:cubicBezTo>
                      <a:pt x="1180" y="240"/>
                      <a:pt x="1176" y="210"/>
                      <a:pt x="1169" y="210"/>
                    </a:cubicBezTo>
                    <a:cubicBezTo>
                      <a:pt x="1148" y="210"/>
                      <a:pt x="1103" y="496"/>
                      <a:pt x="1081" y="556"/>
                    </a:cubicBezTo>
                    <a:cubicBezTo>
                      <a:pt x="1051" y="635"/>
                      <a:pt x="1071" y="625"/>
                      <a:pt x="1061" y="744"/>
                    </a:cubicBezTo>
                    <a:cubicBezTo>
                      <a:pt x="1057" y="796"/>
                      <a:pt x="1049" y="812"/>
                      <a:pt x="1033" y="812"/>
                    </a:cubicBezTo>
                    <a:cubicBezTo>
                      <a:pt x="1012" y="812"/>
                      <a:pt x="978" y="785"/>
                      <a:pt x="922" y="774"/>
                    </a:cubicBezTo>
                    <a:cubicBezTo>
                      <a:pt x="916" y="774"/>
                      <a:pt x="911" y="773"/>
                      <a:pt x="906" y="773"/>
                    </a:cubicBezTo>
                    <a:cubicBezTo>
                      <a:pt x="840" y="773"/>
                      <a:pt x="887" y="834"/>
                      <a:pt x="942" y="834"/>
                    </a:cubicBezTo>
                    <a:cubicBezTo>
                      <a:pt x="946" y="833"/>
                      <a:pt x="949" y="833"/>
                      <a:pt x="952" y="833"/>
                    </a:cubicBezTo>
                    <a:cubicBezTo>
                      <a:pt x="1008" y="833"/>
                      <a:pt x="1060" y="905"/>
                      <a:pt x="1041" y="933"/>
                    </a:cubicBezTo>
                    <a:cubicBezTo>
                      <a:pt x="1031" y="963"/>
                      <a:pt x="893" y="992"/>
                      <a:pt x="942" y="1111"/>
                    </a:cubicBezTo>
                    <a:cubicBezTo>
                      <a:pt x="970" y="1180"/>
                      <a:pt x="926" y="1201"/>
                      <a:pt x="880" y="1201"/>
                    </a:cubicBezTo>
                    <a:cubicBezTo>
                      <a:pt x="859" y="1201"/>
                      <a:pt x="838" y="1197"/>
                      <a:pt x="823" y="1191"/>
                    </a:cubicBezTo>
                    <a:cubicBezTo>
                      <a:pt x="815" y="1188"/>
                      <a:pt x="807" y="1187"/>
                      <a:pt x="800" y="1187"/>
                    </a:cubicBezTo>
                    <a:cubicBezTo>
                      <a:pt x="752" y="1187"/>
                      <a:pt x="723" y="1237"/>
                      <a:pt x="783" y="1280"/>
                    </a:cubicBezTo>
                    <a:cubicBezTo>
                      <a:pt x="863" y="1329"/>
                      <a:pt x="803" y="1508"/>
                      <a:pt x="734" y="1508"/>
                    </a:cubicBezTo>
                    <a:cubicBezTo>
                      <a:pt x="678" y="1508"/>
                      <a:pt x="642" y="1432"/>
                      <a:pt x="584" y="1432"/>
                    </a:cubicBezTo>
                    <a:cubicBezTo>
                      <a:pt x="569" y="1432"/>
                      <a:pt x="553" y="1437"/>
                      <a:pt x="536" y="1448"/>
                    </a:cubicBezTo>
                    <a:cubicBezTo>
                      <a:pt x="526" y="1458"/>
                      <a:pt x="516" y="1468"/>
                      <a:pt x="506" y="1478"/>
                    </a:cubicBezTo>
                    <a:cubicBezTo>
                      <a:pt x="496" y="1488"/>
                      <a:pt x="486" y="1498"/>
                      <a:pt x="476" y="1508"/>
                    </a:cubicBezTo>
                    <a:cubicBezTo>
                      <a:pt x="476" y="1518"/>
                      <a:pt x="476" y="1518"/>
                      <a:pt x="476" y="1518"/>
                    </a:cubicBezTo>
                    <a:cubicBezTo>
                      <a:pt x="456" y="1558"/>
                      <a:pt x="526" y="1538"/>
                      <a:pt x="585" y="1558"/>
                    </a:cubicBezTo>
                    <a:cubicBezTo>
                      <a:pt x="605" y="1567"/>
                      <a:pt x="615" y="1577"/>
                      <a:pt x="635" y="1597"/>
                    </a:cubicBezTo>
                    <a:cubicBezTo>
                      <a:pt x="687" y="1676"/>
                      <a:pt x="655" y="1708"/>
                      <a:pt x="734" y="1708"/>
                    </a:cubicBezTo>
                    <a:cubicBezTo>
                      <a:pt x="745" y="1708"/>
                      <a:pt x="758" y="1707"/>
                      <a:pt x="774" y="1706"/>
                    </a:cubicBezTo>
                    <a:cubicBezTo>
                      <a:pt x="902" y="1706"/>
                      <a:pt x="863" y="1845"/>
                      <a:pt x="883" y="2063"/>
                    </a:cubicBezTo>
                    <a:cubicBezTo>
                      <a:pt x="891" y="2152"/>
                      <a:pt x="863" y="2183"/>
                      <a:pt x="830" y="2183"/>
                    </a:cubicBezTo>
                    <a:cubicBezTo>
                      <a:pt x="786" y="2183"/>
                      <a:pt x="732" y="2128"/>
                      <a:pt x="744" y="2083"/>
                    </a:cubicBezTo>
                    <a:cubicBezTo>
                      <a:pt x="774" y="1994"/>
                      <a:pt x="724" y="1954"/>
                      <a:pt x="545" y="1875"/>
                    </a:cubicBezTo>
                    <a:cubicBezTo>
                      <a:pt x="515" y="1861"/>
                      <a:pt x="495" y="1855"/>
                      <a:pt x="485" y="1855"/>
                    </a:cubicBezTo>
                    <a:cubicBezTo>
                      <a:pt x="434" y="1855"/>
                      <a:pt x="580" y="1991"/>
                      <a:pt x="605" y="2073"/>
                    </a:cubicBezTo>
                    <a:cubicBezTo>
                      <a:pt x="615" y="2124"/>
                      <a:pt x="612" y="2146"/>
                      <a:pt x="598" y="2146"/>
                    </a:cubicBezTo>
                    <a:cubicBezTo>
                      <a:pt x="584" y="2146"/>
                      <a:pt x="559" y="2127"/>
                      <a:pt x="526" y="2093"/>
                    </a:cubicBezTo>
                    <a:cubicBezTo>
                      <a:pt x="513" y="2076"/>
                      <a:pt x="500" y="2068"/>
                      <a:pt x="489" y="2068"/>
                    </a:cubicBezTo>
                    <a:cubicBezTo>
                      <a:pt x="446" y="2068"/>
                      <a:pt x="410" y="2166"/>
                      <a:pt x="387" y="2252"/>
                    </a:cubicBezTo>
                    <a:cubicBezTo>
                      <a:pt x="357" y="2371"/>
                      <a:pt x="446" y="2281"/>
                      <a:pt x="486" y="2390"/>
                    </a:cubicBezTo>
                    <a:cubicBezTo>
                      <a:pt x="497" y="2431"/>
                      <a:pt x="520" y="2445"/>
                      <a:pt x="547" y="2445"/>
                    </a:cubicBezTo>
                    <a:cubicBezTo>
                      <a:pt x="594" y="2445"/>
                      <a:pt x="653" y="2402"/>
                      <a:pt x="684" y="2371"/>
                    </a:cubicBezTo>
                    <a:cubicBezTo>
                      <a:pt x="704" y="2351"/>
                      <a:pt x="720" y="2342"/>
                      <a:pt x="738" y="2342"/>
                    </a:cubicBezTo>
                    <a:cubicBezTo>
                      <a:pt x="774" y="2342"/>
                      <a:pt x="816" y="2380"/>
                      <a:pt x="902" y="2440"/>
                    </a:cubicBezTo>
                    <a:cubicBezTo>
                      <a:pt x="1031" y="2519"/>
                      <a:pt x="843" y="2589"/>
                      <a:pt x="783" y="2648"/>
                    </a:cubicBezTo>
                    <a:cubicBezTo>
                      <a:pt x="765" y="2666"/>
                      <a:pt x="748" y="2671"/>
                      <a:pt x="730" y="2671"/>
                    </a:cubicBezTo>
                    <a:cubicBezTo>
                      <a:pt x="713" y="2671"/>
                      <a:pt x="696" y="2667"/>
                      <a:pt x="677" y="2667"/>
                    </a:cubicBezTo>
                    <a:cubicBezTo>
                      <a:pt x="647" y="2667"/>
                      <a:pt x="612" y="2676"/>
                      <a:pt x="565" y="2718"/>
                    </a:cubicBezTo>
                    <a:cubicBezTo>
                      <a:pt x="479" y="2788"/>
                      <a:pt x="473" y="2865"/>
                      <a:pt x="451" y="2865"/>
                    </a:cubicBezTo>
                    <a:cubicBezTo>
                      <a:pt x="444" y="2865"/>
                      <a:pt x="437" y="2859"/>
                      <a:pt x="427" y="2847"/>
                    </a:cubicBezTo>
                    <a:cubicBezTo>
                      <a:pt x="418" y="2842"/>
                      <a:pt x="410" y="2840"/>
                      <a:pt x="403" y="2840"/>
                    </a:cubicBezTo>
                    <a:cubicBezTo>
                      <a:pt x="392" y="2840"/>
                      <a:pt x="383" y="2845"/>
                      <a:pt x="377" y="2856"/>
                    </a:cubicBezTo>
                    <a:cubicBezTo>
                      <a:pt x="367" y="2856"/>
                      <a:pt x="367" y="2856"/>
                      <a:pt x="357" y="2866"/>
                    </a:cubicBezTo>
                    <a:cubicBezTo>
                      <a:pt x="367" y="2866"/>
                      <a:pt x="387" y="2876"/>
                      <a:pt x="397" y="2886"/>
                    </a:cubicBezTo>
                    <a:cubicBezTo>
                      <a:pt x="496" y="2966"/>
                      <a:pt x="337" y="2906"/>
                      <a:pt x="278" y="2956"/>
                    </a:cubicBezTo>
                    <a:cubicBezTo>
                      <a:pt x="258" y="2985"/>
                      <a:pt x="228" y="3025"/>
                      <a:pt x="208" y="3055"/>
                    </a:cubicBezTo>
                    <a:cubicBezTo>
                      <a:pt x="179" y="3094"/>
                      <a:pt x="179" y="3114"/>
                      <a:pt x="169" y="3134"/>
                    </a:cubicBezTo>
                    <a:cubicBezTo>
                      <a:pt x="164" y="3165"/>
                      <a:pt x="181" y="3178"/>
                      <a:pt x="203" y="3178"/>
                    </a:cubicBezTo>
                    <a:cubicBezTo>
                      <a:pt x="231" y="3178"/>
                      <a:pt x="267" y="3157"/>
                      <a:pt x="278" y="3124"/>
                    </a:cubicBezTo>
                    <a:cubicBezTo>
                      <a:pt x="284" y="3104"/>
                      <a:pt x="289" y="3097"/>
                      <a:pt x="292" y="3097"/>
                    </a:cubicBezTo>
                    <a:cubicBezTo>
                      <a:pt x="299" y="3097"/>
                      <a:pt x="301" y="3127"/>
                      <a:pt x="308" y="3154"/>
                    </a:cubicBezTo>
                    <a:cubicBezTo>
                      <a:pt x="327" y="3154"/>
                      <a:pt x="337" y="3144"/>
                      <a:pt x="357" y="3144"/>
                    </a:cubicBezTo>
                    <a:cubicBezTo>
                      <a:pt x="387" y="3124"/>
                      <a:pt x="407" y="3124"/>
                      <a:pt x="417" y="3124"/>
                    </a:cubicBezTo>
                    <a:cubicBezTo>
                      <a:pt x="427" y="3104"/>
                      <a:pt x="446" y="3084"/>
                      <a:pt x="456" y="3055"/>
                    </a:cubicBezTo>
                    <a:cubicBezTo>
                      <a:pt x="476" y="3025"/>
                      <a:pt x="486" y="3005"/>
                      <a:pt x="506" y="2966"/>
                    </a:cubicBezTo>
                    <a:cubicBezTo>
                      <a:pt x="516" y="2956"/>
                      <a:pt x="516" y="2956"/>
                      <a:pt x="516" y="2946"/>
                    </a:cubicBezTo>
                    <a:cubicBezTo>
                      <a:pt x="530" y="2924"/>
                      <a:pt x="540" y="2916"/>
                      <a:pt x="548" y="2916"/>
                    </a:cubicBezTo>
                    <a:cubicBezTo>
                      <a:pt x="563" y="2916"/>
                      <a:pt x="569" y="2944"/>
                      <a:pt x="575" y="2975"/>
                    </a:cubicBezTo>
                    <a:cubicBezTo>
                      <a:pt x="575" y="3035"/>
                      <a:pt x="575" y="3094"/>
                      <a:pt x="575" y="3094"/>
                    </a:cubicBezTo>
                    <a:cubicBezTo>
                      <a:pt x="575" y="3094"/>
                      <a:pt x="575" y="3104"/>
                      <a:pt x="585" y="3114"/>
                    </a:cubicBezTo>
                    <a:cubicBezTo>
                      <a:pt x="595" y="3154"/>
                      <a:pt x="635" y="3273"/>
                      <a:pt x="704" y="3332"/>
                    </a:cubicBezTo>
                    <a:cubicBezTo>
                      <a:pt x="783" y="3402"/>
                      <a:pt x="674" y="3451"/>
                      <a:pt x="605" y="3461"/>
                    </a:cubicBezTo>
                    <a:cubicBezTo>
                      <a:pt x="565" y="3471"/>
                      <a:pt x="536" y="3481"/>
                      <a:pt x="516" y="3501"/>
                    </a:cubicBezTo>
                    <a:cubicBezTo>
                      <a:pt x="486" y="3521"/>
                      <a:pt x="456" y="3551"/>
                      <a:pt x="427" y="3580"/>
                    </a:cubicBezTo>
                    <a:cubicBezTo>
                      <a:pt x="410" y="3597"/>
                      <a:pt x="389" y="3603"/>
                      <a:pt x="366" y="3603"/>
                    </a:cubicBezTo>
                    <a:cubicBezTo>
                      <a:pt x="333" y="3603"/>
                      <a:pt x="294" y="3592"/>
                      <a:pt x="248" y="3580"/>
                    </a:cubicBezTo>
                    <a:cubicBezTo>
                      <a:pt x="218" y="3560"/>
                      <a:pt x="179" y="3551"/>
                      <a:pt x="139" y="3541"/>
                    </a:cubicBezTo>
                    <a:cubicBezTo>
                      <a:pt x="127" y="3538"/>
                      <a:pt x="114" y="3537"/>
                      <a:pt x="102" y="3537"/>
                    </a:cubicBezTo>
                    <a:cubicBezTo>
                      <a:pt x="65" y="3537"/>
                      <a:pt x="30" y="3548"/>
                      <a:pt x="0" y="3570"/>
                    </a:cubicBezTo>
                    <a:cubicBezTo>
                      <a:pt x="30" y="3600"/>
                      <a:pt x="99" y="3620"/>
                      <a:pt x="129" y="3640"/>
                    </a:cubicBezTo>
                    <a:cubicBezTo>
                      <a:pt x="147" y="3652"/>
                      <a:pt x="163" y="3655"/>
                      <a:pt x="179" y="3655"/>
                    </a:cubicBezTo>
                    <a:cubicBezTo>
                      <a:pt x="197" y="3655"/>
                      <a:pt x="215" y="3651"/>
                      <a:pt x="236" y="3651"/>
                    </a:cubicBezTo>
                    <a:cubicBezTo>
                      <a:pt x="263" y="3651"/>
                      <a:pt x="295" y="3656"/>
                      <a:pt x="337" y="3679"/>
                    </a:cubicBezTo>
                    <a:cubicBezTo>
                      <a:pt x="414" y="3733"/>
                      <a:pt x="426" y="3781"/>
                      <a:pt x="445" y="3781"/>
                    </a:cubicBezTo>
                    <a:cubicBezTo>
                      <a:pt x="451" y="3781"/>
                      <a:pt x="457" y="3777"/>
                      <a:pt x="466" y="3769"/>
                    </a:cubicBezTo>
                    <a:cubicBezTo>
                      <a:pt x="473" y="3764"/>
                      <a:pt x="480" y="3762"/>
                      <a:pt x="487" y="3762"/>
                    </a:cubicBezTo>
                    <a:cubicBezTo>
                      <a:pt x="514" y="3762"/>
                      <a:pt x="546" y="3787"/>
                      <a:pt x="585" y="3818"/>
                    </a:cubicBezTo>
                    <a:cubicBezTo>
                      <a:pt x="585" y="3808"/>
                      <a:pt x="595" y="3798"/>
                      <a:pt x="605" y="3788"/>
                    </a:cubicBezTo>
                    <a:cubicBezTo>
                      <a:pt x="625" y="3779"/>
                      <a:pt x="635" y="3769"/>
                      <a:pt x="664" y="3749"/>
                    </a:cubicBezTo>
                    <a:cubicBezTo>
                      <a:pt x="677" y="3743"/>
                      <a:pt x="688" y="3740"/>
                      <a:pt x="699" y="3740"/>
                    </a:cubicBezTo>
                    <a:cubicBezTo>
                      <a:pt x="771" y="3740"/>
                      <a:pt x="793" y="3874"/>
                      <a:pt x="793" y="3917"/>
                    </a:cubicBezTo>
                    <a:cubicBezTo>
                      <a:pt x="793" y="3977"/>
                      <a:pt x="744" y="3987"/>
                      <a:pt x="645" y="4017"/>
                    </a:cubicBezTo>
                    <a:cubicBezTo>
                      <a:pt x="664" y="4076"/>
                      <a:pt x="674" y="4136"/>
                      <a:pt x="684" y="4155"/>
                    </a:cubicBezTo>
                    <a:cubicBezTo>
                      <a:pt x="704" y="4185"/>
                      <a:pt x="704" y="4205"/>
                      <a:pt x="704" y="4225"/>
                    </a:cubicBezTo>
                    <a:cubicBezTo>
                      <a:pt x="714" y="4225"/>
                      <a:pt x="724" y="4225"/>
                      <a:pt x="734" y="4215"/>
                    </a:cubicBezTo>
                    <a:cubicBezTo>
                      <a:pt x="743" y="4214"/>
                      <a:pt x="752" y="4214"/>
                      <a:pt x="761" y="4214"/>
                    </a:cubicBezTo>
                    <a:cubicBezTo>
                      <a:pt x="855" y="4214"/>
                      <a:pt x="920" y="4260"/>
                      <a:pt x="1002" y="4324"/>
                    </a:cubicBezTo>
                    <a:cubicBezTo>
                      <a:pt x="1047" y="4369"/>
                      <a:pt x="1034" y="4385"/>
                      <a:pt x="991" y="4385"/>
                    </a:cubicBezTo>
                    <a:cubicBezTo>
                      <a:pt x="958" y="4385"/>
                      <a:pt x="908" y="4376"/>
                      <a:pt x="853" y="4364"/>
                    </a:cubicBezTo>
                    <a:cubicBezTo>
                      <a:pt x="830" y="4354"/>
                      <a:pt x="812" y="4350"/>
                      <a:pt x="797" y="4350"/>
                    </a:cubicBezTo>
                    <a:cubicBezTo>
                      <a:pt x="750" y="4350"/>
                      <a:pt x="744" y="4393"/>
                      <a:pt x="744" y="4423"/>
                    </a:cubicBezTo>
                    <a:cubicBezTo>
                      <a:pt x="774" y="4433"/>
                      <a:pt x="813" y="4463"/>
                      <a:pt x="793" y="4512"/>
                    </a:cubicBezTo>
                    <a:cubicBezTo>
                      <a:pt x="823" y="4532"/>
                      <a:pt x="853" y="4552"/>
                      <a:pt x="902" y="4572"/>
                    </a:cubicBezTo>
                    <a:cubicBezTo>
                      <a:pt x="922" y="4572"/>
                      <a:pt x="942" y="4582"/>
                      <a:pt x="942" y="4592"/>
                    </a:cubicBezTo>
                    <a:cubicBezTo>
                      <a:pt x="1024" y="4633"/>
                      <a:pt x="1017" y="4655"/>
                      <a:pt x="975" y="4655"/>
                    </a:cubicBezTo>
                    <a:cubicBezTo>
                      <a:pt x="956" y="4655"/>
                      <a:pt x="930" y="4650"/>
                      <a:pt x="902" y="4641"/>
                    </a:cubicBezTo>
                    <a:lnTo>
                      <a:pt x="902" y="4641"/>
                    </a:lnTo>
                    <a:cubicBezTo>
                      <a:pt x="863" y="4681"/>
                      <a:pt x="902" y="4780"/>
                      <a:pt x="962" y="4780"/>
                    </a:cubicBezTo>
                    <a:cubicBezTo>
                      <a:pt x="997" y="4780"/>
                      <a:pt x="1028" y="4729"/>
                      <a:pt x="1071" y="4729"/>
                    </a:cubicBezTo>
                    <a:cubicBezTo>
                      <a:pt x="1088" y="4729"/>
                      <a:pt x="1108" y="4738"/>
                      <a:pt x="1131" y="4760"/>
                    </a:cubicBezTo>
                    <a:cubicBezTo>
                      <a:pt x="1220" y="4840"/>
                      <a:pt x="1081" y="4780"/>
                      <a:pt x="1031" y="4840"/>
                    </a:cubicBezTo>
                    <a:cubicBezTo>
                      <a:pt x="992" y="4899"/>
                      <a:pt x="1021" y="4919"/>
                      <a:pt x="922" y="4919"/>
                    </a:cubicBezTo>
                    <a:cubicBezTo>
                      <a:pt x="873" y="4919"/>
                      <a:pt x="863" y="4939"/>
                      <a:pt x="853" y="4988"/>
                    </a:cubicBezTo>
                    <a:cubicBezTo>
                      <a:pt x="890" y="5055"/>
                      <a:pt x="883" y="5072"/>
                      <a:pt x="864" y="5072"/>
                    </a:cubicBezTo>
                    <a:cubicBezTo>
                      <a:pt x="858" y="5072"/>
                      <a:pt x="850" y="5070"/>
                      <a:pt x="843" y="5068"/>
                    </a:cubicBezTo>
                    <a:cubicBezTo>
                      <a:pt x="843" y="5087"/>
                      <a:pt x="843" y="5117"/>
                      <a:pt x="843" y="5147"/>
                    </a:cubicBezTo>
                    <a:cubicBezTo>
                      <a:pt x="843" y="5157"/>
                      <a:pt x="843" y="5157"/>
                      <a:pt x="843" y="5167"/>
                    </a:cubicBezTo>
                    <a:cubicBezTo>
                      <a:pt x="853" y="5177"/>
                      <a:pt x="863" y="5196"/>
                      <a:pt x="873" y="5226"/>
                    </a:cubicBezTo>
                    <a:cubicBezTo>
                      <a:pt x="877" y="5227"/>
                      <a:pt x="881" y="5228"/>
                      <a:pt x="886" y="5228"/>
                    </a:cubicBezTo>
                    <a:cubicBezTo>
                      <a:pt x="922" y="5228"/>
                      <a:pt x="960" y="5192"/>
                      <a:pt x="942" y="5157"/>
                    </a:cubicBezTo>
                    <a:cubicBezTo>
                      <a:pt x="932" y="5097"/>
                      <a:pt x="972" y="5077"/>
                      <a:pt x="1101" y="5018"/>
                    </a:cubicBezTo>
                    <a:cubicBezTo>
                      <a:pt x="1124" y="5010"/>
                      <a:pt x="1138" y="5006"/>
                      <a:pt x="1147" y="5006"/>
                    </a:cubicBezTo>
                    <a:cubicBezTo>
                      <a:pt x="1191" y="5006"/>
                      <a:pt x="1078" y="5099"/>
                      <a:pt x="1061" y="5157"/>
                    </a:cubicBezTo>
                    <a:cubicBezTo>
                      <a:pt x="1051" y="5192"/>
                      <a:pt x="1054" y="5206"/>
                      <a:pt x="1065" y="5206"/>
                    </a:cubicBezTo>
                    <a:cubicBezTo>
                      <a:pt x="1076" y="5206"/>
                      <a:pt x="1096" y="5192"/>
                      <a:pt x="1121" y="5167"/>
                    </a:cubicBezTo>
                    <a:cubicBezTo>
                      <a:pt x="1131" y="5156"/>
                      <a:pt x="1141" y="5151"/>
                      <a:pt x="1150" y="5151"/>
                    </a:cubicBezTo>
                    <a:cubicBezTo>
                      <a:pt x="1183" y="5151"/>
                      <a:pt x="1206" y="5214"/>
                      <a:pt x="1230" y="5276"/>
                    </a:cubicBezTo>
                    <a:cubicBezTo>
                      <a:pt x="1249" y="5355"/>
                      <a:pt x="1180" y="5296"/>
                      <a:pt x="1150" y="5365"/>
                    </a:cubicBezTo>
                    <a:cubicBezTo>
                      <a:pt x="1140" y="5390"/>
                      <a:pt x="1121" y="5400"/>
                      <a:pt x="1100" y="5400"/>
                    </a:cubicBezTo>
                    <a:cubicBezTo>
                      <a:pt x="1062" y="5400"/>
                      <a:pt x="1017" y="5370"/>
                      <a:pt x="992" y="5345"/>
                    </a:cubicBezTo>
                    <a:cubicBezTo>
                      <a:pt x="983" y="5337"/>
                      <a:pt x="973" y="5334"/>
                      <a:pt x="962" y="5334"/>
                    </a:cubicBezTo>
                    <a:cubicBezTo>
                      <a:pt x="947" y="5334"/>
                      <a:pt x="930" y="5339"/>
                      <a:pt x="912" y="5345"/>
                    </a:cubicBezTo>
                    <a:cubicBezTo>
                      <a:pt x="912" y="5355"/>
                      <a:pt x="912" y="5355"/>
                      <a:pt x="912" y="5365"/>
                    </a:cubicBezTo>
                    <a:cubicBezTo>
                      <a:pt x="962" y="5454"/>
                      <a:pt x="982" y="5434"/>
                      <a:pt x="1021" y="5553"/>
                    </a:cubicBezTo>
                    <a:cubicBezTo>
                      <a:pt x="1041" y="5553"/>
                      <a:pt x="1061" y="5563"/>
                      <a:pt x="1081" y="5573"/>
                    </a:cubicBezTo>
                    <a:cubicBezTo>
                      <a:pt x="1121" y="5603"/>
                      <a:pt x="1140" y="5633"/>
                      <a:pt x="1150" y="5653"/>
                    </a:cubicBezTo>
                    <a:cubicBezTo>
                      <a:pt x="1169" y="5533"/>
                      <a:pt x="1184" y="5426"/>
                      <a:pt x="1192" y="5426"/>
                    </a:cubicBezTo>
                    <a:cubicBezTo>
                      <a:pt x="1197" y="5426"/>
                      <a:pt x="1200" y="5462"/>
                      <a:pt x="1200" y="5553"/>
                    </a:cubicBezTo>
                    <a:lnTo>
                      <a:pt x="1200" y="5662"/>
                    </a:lnTo>
                    <a:cubicBezTo>
                      <a:pt x="1205" y="5660"/>
                      <a:pt x="1209" y="5659"/>
                      <a:pt x="1214" y="5659"/>
                    </a:cubicBezTo>
                    <a:cubicBezTo>
                      <a:pt x="1252" y="5659"/>
                      <a:pt x="1298" y="5722"/>
                      <a:pt x="1368" y="5801"/>
                    </a:cubicBezTo>
                    <a:cubicBezTo>
                      <a:pt x="1415" y="5859"/>
                      <a:pt x="1393" y="5883"/>
                      <a:pt x="1364" y="5883"/>
                    </a:cubicBezTo>
                    <a:cubicBezTo>
                      <a:pt x="1342" y="5883"/>
                      <a:pt x="1317" y="5871"/>
                      <a:pt x="1309" y="5851"/>
                    </a:cubicBezTo>
                    <a:cubicBezTo>
                      <a:pt x="1305" y="5835"/>
                      <a:pt x="1301" y="5829"/>
                      <a:pt x="1298" y="5829"/>
                    </a:cubicBezTo>
                    <a:cubicBezTo>
                      <a:pt x="1293" y="5829"/>
                      <a:pt x="1289" y="5843"/>
                      <a:pt x="1289" y="5861"/>
                    </a:cubicBezTo>
                    <a:cubicBezTo>
                      <a:pt x="1319" y="5960"/>
                      <a:pt x="1349" y="6089"/>
                      <a:pt x="1368" y="6138"/>
                    </a:cubicBezTo>
                    <a:cubicBezTo>
                      <a:pt x="1388" y="6129"/>
                      <a:pt x="1398" y="6129"/>
                      <a:pt x="1418" y="6129"/>
                    </a:cubicBezTo>
                    <a:cubicBezTo>
                      <a:pt x="1430" y="6126"/>
                      <a:pt x="1441" y="6124"/>
                      <a:pt x="1452" y="6124"/>
                    </a:cubicBezTo>
                    <a:cubicBezTo>
                      <a:pt x="1516" y="6124"/>
                      <a:pt x="1569" y="6170"/>
                      <a:pt x="1636" y="6238"/>
                    </a:cubicBezTo>
                    <a:cubicBezTo>
                      <a:pt x="1676" y="6277"/>
                      <a:pt x="1664" y="6294"/>
                      <a:pt x="1626" y="6294"/>
                    </a:cubicBezTo>
                    <a:cubicBezTo>
                      <a:pt x="1598" y="6294"/>
                      <a:pt x="1554" y="6284"/>
                      <a:pt x="1507" y="6267"/>
                    </a:cubicBezTo>
                    <a:cubicBezTo>
                      <a:pt x="1491" y="6261"/>
                      <a:pt x="1478" y="6258"/>
                      <a:pt x="1467" y="6258"/>
                    </a:cubicBezTo>
                    <a:cubicBezTo>
                      <a:pt x="1411" y="6258"/>
                      <a:pt x="1418" y="6332"/>
                      <a:pt x="1418" y="6357"/>
                    </a:cubicBezTo>
                    <a:cubicBezTo>
                      <a:pt x="1418" y="6376"/>
                      <a:pt x="1448" y="6416"/>
                      <a:pt x="1517" y="6466"/>
                    </a:cubicBezTo>
                    <a:cubicBezTo>
                      <a:pt x="1557" y="6456"/>
                      <a:pt x="1597" y="6436"/>
                      <a:pt x="1656" y="6426"/>
                    </a:cubicBezTo>
                    <a:cubicBezTo>
                      <a:pt x="1671" y="6424"/>
                      <a:pt x="1684" y="6423"/>
                      <a:pt x="1696" y="6423"/>
                    </a:cubicBezTo>
                    <a:cubicBezTo>
                      <a:pt x="1807" y="6423"/>
                      <a:pt x="1716" y="6505"/>
                      <a:pt x="1626" y="6505"/>
                    </a:cubicBezTo>
                    <a:lnTo>
                      <a:pt x="1587" y="6505"/>
                    </a:lnTo>
                    <a:cubicBezTo>
                      <a:pt x="1656" y="6546"/>
                      <a:pt x="1648" y="6566"/>
                      <a:pt x="1613" y="6566"/>
                    </a:cubicBezTo>
                    <a:cubicBezTo>
                      <a:pt x="1588" y="6566"/>
                      <a:pt x="1550" y="6556"/>
                      <a:pt x="1517" y="6535"/>
                    </a:cubicBezTo>
                    <a:cubicBezTo>
                      <a:pt x="1468" y="6565"/>
                      <a:pt x="1428" y="6614"/>
                      <a:pt x="1448" y="6634"/>
                    </a:cubicBezTo>
                    <a:cubicBezTo>
                      <a:pt x="1468" y="6664"/>
                      <a:pt x="1716" y="6714"/>
                      <a:pt x="1626" y="6872"/>
                    </a:cubicBezTo>
                    <a:cubicBezTo>
                      <a:pt x="1567" y="6957"/>
                      <a:pt x="1652" y="6984"/>
                      <a:pt x="1740" y="6984"/>
                    </a:cubicBezTo>
                    <a:cubicBezTo>
                      <a:pt x="1755" y="6984"/>
                      <a:pt x="1770" y="6983"/>
                      <a:pt x="1785" y="6981"/>
                    </a:cubicBezTo>
                    <a:cubicBezTo>
                      <a:pt x="1785" y="6981"/>
                      <a:pt x="1725" y="6842"/>
                      <a:pt x="1765" y="6803"/>
                    </a:cubicBezTo>
                    <a:cubicBezTo>
                      <a:pt x="1771" y="6791"/>
                      <a:pt x="1780" y="6786"/>
                      <a:pt x="1791" y="6786"/>
                    </a:cubicBezTo>
                    <a:cubicBezTo>
                      <a:pt x="1798" y="6786"/>
                      <a:pt x="1806" y="6789"/>
                      <a:pt x="1815" y="6793"/>
                    </a:cubicBezTo>
                    <a:cubicBezTo>
                      <a:pt x="1944" y="6832"/>
                      <a:pt x="1874" y="6823"/>
                      <a:pt x="1953" y="6842"/>
                    </a:cubicBezTo>
                    <a:lnTo>
                      <a:pt x="1983" y="6842"/>
                    </a:lnTo>
                    <a:cubicBezTo>
                      <a:pt x="1993" y="6845"/>
                      <a:pt x="2001" y="6846"/>
                      <a:pt x="2009" y="6846"/>
                    </a:cubicBezTo>
                    <a:cubicBezTo>
                      <a:pt x="2034" y="6846"/>
                      <a:pt x="2048" y="6833"/>
                      <a:pt x="2033" y="6803"/>
                    </a:cubicBezTo>
                    <a:cubicBezTo>
                      <a:pt x="2023" y="6793"/>
                      <a:pt x="2013" y="6773"/>
                      <a:pt x="1993" y="6753"/>
                    </a:cubicBezTo>
                    <a:cubicBezTo>
                      <a:pt x="1920" y="6653"/>
                      <a:pt x="1806" y="6603"/>
                      <a:pt x="1894" y="6603"/>
                    </a:cubicBezTo>
                    <a:cubicBezTo>
                      <a:pt x="1902" y="6603"/>
                      <a:pt x="1912" y="6604"/>
                      <a:pt x="1924" y="6604"/>
                    </a:cubicBezTo>
                    <a:cubicBezTo>
                      <a:pt x="1932" y="6605"/>
                      <a:pt x="1940" y="6605"/>
                      <a:pt x="1947" y="6605"/>
                    </a:cubicBezTo>
                    <a:cubicBezTo>
                      <a:pt x="2011" y="6605"/>
                      <a:pt x="2033" y="6580"/>
                      <a:pt x="2046" y="6580"/>
                    </a:cubicBezTo>
                    <a:cubicBezTo>
                      <a:pt x="2052" y="6580"/>
                      <a:pt x="2056" y="6586"/>
                      <a:pt x="2063" y="6604"/>
                    </a:cubicBezTo>
                    <a:cubicBezTo>
                      <a:pt x="2072" y="6614"/>
                      <a:pt x="2082" y="6634"/>
                      <a:pt x="2092" y="6654"/>
                    </a:cubicBezTo>
                    <a:cubicBezTo>
                      <a:pt x="2112" y="6714"/>
                      <a:pt x="2142" y="6783"/>
                      <a:pt x="2172" y="6823"/>
                    </a:cubicBezTo>
                    <a:cubicBezTo>
                      <a:pt x="2172" y="6813"/>
                      <a:pt x="2182" y="6813"/>
                      <a:pt x="2191" y="6803"/>
                    </a:cubicBezTo>
                    <a:cubicBezTo>
                      <a:pt x="2172" y="6664"/>
                      <a:pt x="2152" y="6704"/>
                      <a:pt x="2152" y="6614"/>
                    </a:cubicBezTo>
                    <a:cubicBezTo>
                      <a:pt x="2152" y="6604"/>
                      <a:pt x="2152" y="6585"/>
                      <a:pt x="2152" y="6575"/>
                    </a:cubicBezTo>
                    <a:cubicBezTo>
                      <a:pt x="2143" y="6499"/>
                      <a:pt x="2128" y="6417"/>
                      <a:pt x="2159" y="6417"/>
                    </a:cubicBezTo>
                    <a:cubicBezTo>
                      <a:pt x="2165" y="6417"/>
                      <a:pt x="2172" y="6420"/>
                      <a:pt x="2182" y="6426"/>
                    </a:cubicBezTo>
                    <a:cubicBezTo>
                      <a:pt x="2261" y="6485"/>
                      <a:pt x="2320" y="6466"/>
                      <a:pt x="2330" y="6545"/>
                    </a:cubicBezTo>
                    <a:cubicBezTo>
                      <a:pt x="2340" y="6555"/>
                      <a:pt x="2340" y="6565"/>
                      <a:pt x="2340" y="6575"/>
                    </a:cubicBezTo>
                    <a:cubicBezTo>
                      <a:pt x="2350" y="6634"/>
                      <a:pt x="2370" y="6714"/>
                      <a:pt x="2390" y="6743"/>
                    </a:cubicBezTo>
                    <a:cubicBezTo>
                      <a:pt x="2400" y="6753"/>
                      <a:pt x="2400" y="6753"/>
                      <a:pt x="2410" y="6753"/>
                    </a:cubicBezTo>
                    <a:cubicBezTo>
                      <a:pt x="2410" y="6753"/>
                      <a:pt x="2419" y="6743"/>
                      <a:pt x="2419" y="6743"/>
                    </a:cubicBezTo>
                    <a:cubicBezTo>
                      <a:pt x="2459" y="6664"/>
                      <a:pt x="2459" y="6704"/>
                      <a:pt x="2419" y="6595"/>
                    </a:cubicBezTo>
                    <a:cubicBezTo>
                      <a:pt x="2419" y="6585"/>
                      <a:pt x="2410" y="6575"/>
                      <a:pt x="2410" y="6565"/>
                    </a:cubicBezTo>
                    <a:cubicBezTo>
                      <a:pt x="2390" y="6515"/>
                      <a:pt x="2380" y="6485"/>
                      <a:pt x="2380" y="6456"/>
                    </a:cubicBezTo>
                    <a:cubicBezTo>
                      <a:pt x="2360" y="6396"/>
                      <a:pt x="2360" y="6376"/>
                      <a:pt x="2400" y="6366"/>
                    </a:cubicBezTo>
                    <a:cubicBezTo>
                      <a:pt x="2405" y="6365"/>
                      <a:pt x="2409" y="6365"/>
                      <a:pt x="2414" y="6365"/>
                    </a:cubicBezTo>
                    <a:cubicBezTo>
                      <a:pt x="2444" y="6365"/>
                      <a:pt x="2462" y="6394"/>
                      <a:pt x="2479" y="6446"/>
                    </a:cubicBezTo>
                    <a:cubicBezTo>
                      <a:pt x="2479" y="6466"/>
                      <a:pt x="2489" y="6485"/>
                      <a:pt x="2499" y="6515"/>
                    </a:cubicBezTo>
                    <a:cubicBezTo>
                      <a:pt x="2519" y="6555"/>
                      <a:pt x="2529" y="6575"/>
                      <a:pt x="2548" y="6604"/>
                    </a:cubicBezTo>
                    <a:cubicBezTo>
                      <a:pt x="2578" y="6624"/>
                      <a:pt x="2598" y="6654"/>
                      <a:pt x="2628" y="6694"/>
                    </a:cubicBezTo>
                    <a:cubicBezTo>
                      <a:pt x="2655" y="6737"/>
                      <a:pt x="2692" y="6775"/>
                      <a:pt x="2719" y="6775"/>
                    </a:cubicBezTo>
                    <a:cubicBezTo>
                      <a:pt x="2741" y="6775"/>
                      <a:pt x="2757" y="6750"/>
                      <a:pt x="2757" y="6684"/>
                    </a:cubicBezTo>
                    <a:cubicBezTo>
                      <a:pt x="2747" y="6624"/>
                      <a:pt x="2727" y="6595"/>
                      <a:pt x="2707" y="6575"/>
                    </a:cubicBezTo>
                    <a:cubicBezTo>
                      <a:pt x="2677" y="6545"/>
                      <a:pt x="2648" y="6525"/>
                      <a:pt x="2697" y="6495"/>
                    </a:cubicBezTo>
                    <a:cubicBezTo>
                      <a:pt x="2715" y="6478"/>
                      <a:pt x="2733" y="6474"/>
                      <a:pt x="2751" y="6474"/>
                    </a:cubicBezTo>
                    <a:cubicBezTo>
                      <a:pt x="2763" y="6474"/>
                      <a:pt x="2774" y="6476"/>
                      <a:pt x="2786" y="6476"/>
                    </a:cubicBezTo>
                    <a:cubicBezTo>
                      <a:pt x="2801" y="6479"/>
                      <a:pt x="2815" y="6483"/>
                      <a:pt x="2825" y="6483"/>
                    </a:cubicBezTo>
                    <a:cubicBezTo>
                      <a:pt x="2843" y="6483"/>
                      <a:pt x="2852" y="6473"/>
                      <a:pt x="2846" y="6436"/>
                    </a:cubicBezTo>
                    <a:cubicBezTo>
                      <a:pt x="2846" y="6426"/>
                      <a:pt x="2846" y="6416"/>
                      <a:pt x="2846" y="6406"/>
                    </a:cubicBezTo>
                    <a:cubicBezTo>
                      <a:pt x="2836" y="6347"/>
                      <a:pt x="2846" y="6327"/>
                      <a:pt x="2806" y="6317"/>
                    </a:cubicBezTo>
                    <a:lnTo>
                      <a:pt x="2767" y="6317"/>
                    </a:lnTo>
                    <a:cubicBezTo>
                      <a:pt x="2699" y="6317"/>
                      <a:pt x="2644" y="6347"/>
                      <a:pt x="2615" y="6347"/>
                    </a:cubicBezTo>
                    <a:cubicBezTo>
                      <a:pt x="2597" y="6347"/>
                      <a:pt x="2590" y="6335"/>
                      <a:pt x="2598" y="6297"/>
                    </a:cubicBezTo>
                    <a:cubicBezTo>
                      <a:pt x="2584" y="6262"/>
                      <a:pt x="2580" y="6218"/>
                      <a:pt x="2572" y="6218"/>
                    </a:cubicBezTo>
                    <a:cubicBezTo>
                      <a:pt x="2568" y="6218"/>
                      <a:pt x="2564" y="6227"/>
                      <a:pt x="2558" y="6247"/>
                    </a:cubicBezTo>
                    <a:cubicBezTo>
                      <a:pt x="2541" y="6287"/>
                      <a:pt x="2496" y="6313"/>
                      <a:pt x="2462" y="6313"/>
                    </a:cubicBezTo>
                    <a:cubicBezTo>
                      <a:pt x="2421" y="6313"/>
                      <a:pt x="2398" y="6273"/>
                      <a:pt x="2469" y="6168"/>
                    </a:cubicBezTo>
                    <a:cubicBezTo>
                      <a:pt x="2439" y="6168"/>
                      <a:pt x="2410" y="6158"/>
                      <a:pt x="2400" y="6138"/>
                    </a:cubicBezTo>
                    <a:cubicBezTo>
                      <a:pt x="2366" y="6071"/>
                      <a:pt x="2496" y="5947"/>
                      <a:pt x="2464" y="5947"/>
                    </a:cubicBezTo>
                    <a:cubicBezTo>
                      <a:pt x="2458" y="5947"/>
                      <a:pt x="2448" y="5951"/>
                      <a:pt x="2429" y="5960"/>
                    </a:cubicBezTo>
                    <a:cubicBezTo>
                      <a:pt x="2357" y="5990"/>
                      <a:pt x="2317" y="6028"/>
                      <a:pt x="2275" y="6028"/>
                    </a:cubicBezTo>
                    <a:cubicBezTo>
                      <a:pt x="2248" y="6028"/>
                      <a:pt x="2220" y="6012"/>
                      <a:pt x="2182" y="5970"/>
                    </a:cubicBezTo>
                    <a:cubicBezTo>
                      <a:pt x="2162" y="5950"/>
                      <a:pt x="2152" y="5930"/>
                      <a:pt x="2132" y="5920"/>
                    </a:cubicBezTo>
                    <a:cubicBezTo>
                      <a:pt x="2063" y="5861"/>
                      <a:pt x="2043" y="5861"/>
                      <a:pt x="1993" y="5811"/>
                    </a:cubicBezTo>
                    <a:cubicBezTo>
                      <a:pt x="1944" y="5752"/>
                      <a:pt x="1924" y="5752"/>
                      <a:pt x="1894" y="5712"/>
                    </a:cubicBezTo>
                    <a:cubicBezTo>
                      <a:pt x="1867" y="5676"/>
                      <a:pt x="1913" y="5600"/>
                      <a:pt x="1944" y="5600"/>
                    </a:cubicBezTo>
                    <a:cubicBezTo>
                      <a:pt x="1947" y="5600"/>
                      <a:pt x="1951" y="5601"/>
                      <a:pt x="1953" y="5603"/>
                    </a:cubicBezTo>
                    <a:cubicBezTo>
                      <a:pt x="1983" y="5623"/>
                      <a:pt x="1973" y="5692"/>
                      <a:pt x="2043" y="5762"/>
                    </a:cubicBezTo>
                    <a:cubicBezTo>
                      <a:pt x="2141" y="5871"/>
                      <a:pt x="2190" y="5911"/>
                      <a:pt x="2208" y="5911"/>
                    </a:cubicBezTo>
                    <a:cubicBezTo>
                      <a:pt x="2241" y="5911"/>
                      <a:pt x="2173" y="5778"/>
                      <a:pt x="2122" y="5682"/>
                    </a:cubicBezTo>
                    <a:cubicBezTo>
                      <a:pt x="2053" y="5553"/>
                      <a:pt x="1983" y="5633"/>
                      <a:pt x="2003" y="5534"/>
                    </a:cubicBezTo>
                    <a:cubicBezTo>
                      <a:pt x="2013" y="5494"/>
                      <a:pt x="2033" y="5444"/>
                      <a:pt x="2053" y="5415"/>
                    </a:cubicBezTo>
                    <a:cubicBezTo>
                      <a:pt x="2070" y="5392"/>
                      <a:pt x="2090" y="5375"/>
                      <a:pt x="2109" y="5375"/>
                    </a:cubicBezTo>
                    <a:cubicBezTo>
                      <a:pt x="2122" y="5375"/>
                      <a:pt x="2134" y="5384"/>
                      <a:pt x="2142" y="5405"/>
                    </a:cubicBezTo>
                    <a:cubicBezTo>
                      <a:pt x="2142" y="5415"/>
                      <a:pt x="2152" y="5415"/>
                      <a:pt x="2152" y="5425"/>
                    </a:cubicBezTo>
                    <a:cubicBezTo>
                      <a:pt x="2191" y="5543"/>
                      <a:pt x="2152" y="5672"/>
                      <a:pt x="2251" y="5762"/>
                    </a:cubicBezTo>
                    <a:cubicBezTo>
                      <a:pt x="2279" y="5787"/>
                      <a:pt x="2298" y="5799"/>
                      <a:pt x="2308" y="5799"/>
                    </a:cubicBezTo>
                    <a:cubicBezTo>
                      <a:pt x="2335" y="5799"/>
                      <a:pt x="2310" y="5726"/>
                      <a:pt x="2261" y="5613"/>
                    </a:cubicBezTo>
                    <a:cubicBezTo>
                      <a:pt x="2221" y="5534"/>
                      <a:pt x="2191" y="5444"/>
                      <a:pt x="2182" y="5385"/>
                    </a:cubicBezTo>
                    <a:cubicBezTo>
                      <a:pt x="2182" y="5349"/>
                      <a:pt x="2187" y="5323"/>
                      <a:pt x="2208" y="5323"/>
                    </a:cubicBezTo>
                    <a:cubicBezTo>
                      <a:pt x="2217" y="5323"/>
                      <a:pt x="2227" y="5327"/>
                      <a:pt x="2241" y="5335"/>
                    </a:cubicBezTo>
                    <a:cubicBezTo>
                      <a:pt x="2360" y="5415"/>
                      <a:pt x="2241" y="5325"/>
                      <a:pt x="2310" y="5434"/>
                    </a:cubicBezTo>
                    <a:cubicBezTo>
                      <a:pt x="2343" y="5488"/>
                      <a:pt x="2445" y="5542"/>
                      <a:pt x="2522" y="5542"/>
                    </a:cubicBezTo>
                    <a:cubicBezTo>
                      <a:pt x="2588" y="5542"/>
                      <a:pt x="2635" y="5504"/>
                      <a:pt x="2608" y="5395"/>
                    </a:cubicBezTo>
                    <a:cubicBezTo>
                      <a:pt x="2589" y="5302"/>
                      <a:pt x="2565" y="5282"/>
                      <a:pt x="2541" y="5282"/>
                    </a:cubicBezTo>
                    <a:cubicBezTo>
                      <a:pt x="2521" y="5282"/>
                      <a:pt x="2501" y="5295"/>
                      <a:pt x="2483" y="5295"/>
                    </a:cubicBezTo>
                    <a:cubicBezTo>
                      <a:pt x="2466" y="5295"/>
                      <a:pt x="2451" y="5283"/>
                      <a:pt x="2439" y="5236"/>
                    </a:cubicBezTo>
                    <a:cubicBezTo>
                      <a:pt x="2419" y="5196"/>
                      <a:pt x="2410" y="5157"/>
                      <a:pt x="2400" y="5127"/>
                    </a:cubicBezTo>
                    <a:cubicBezTo>
                      <a:pt x="2390" y="5087"/>
                      <a:pt x="2380" y="5058"/>
                      <a:pt x="2370" y="5038"/>
                    </a:cubicBezTo>
                    <a:cubicBezTo>
                      <a:pt x="2350" y="5008"/>
                      <a:pt x="2330" y="4988"/>
                      <a:pt x="2310" y="4988"/>
                    </a:cubicBezTo>
                    <a:cubicBezTo>
                      <a:pt x="2307" y="4987"/>
                      <a:pt x="2303" y="4987"/>
                      <a:pt x="2300" y="4987"/>
                    </a:cubicBezTo>
                    <a:cubicBezTo>
                      <a:pt x="2264" y="4987"/>
                      <a:pt x="2228" y="5031"/>
                      <a:pt x="2191" y="5068"/>
                    </a:cubicBezTo>
                    <a:cubicBezTo>
                      <a:pt x="2162" y="5097"/>
                      <a:pt x="2132" y="5127"/>
                      <a:pt x="2122" y="5127"/>
                    </a:cubicBezTo>
                    <a:cubicBezTo>
                      <a:pt x="2085" y="5127"/>
                      <a:pt x="2056" y="4926"/>
                      <a:pt x="2119" y="4926"/>
                    </a:cubicBezTo>
                    <a:cubicBezTo>
                      <a:pt x="2123" y="4926"/>
                      <a:pt x="2127" y="4927"/>
                      <a:pt x="2132" y="4929"/>
                    </a:cubicBezTo>
                    <a:cubicBezTo>
                      <a:pt x="2154" y="4937"/>
                      <a:pt x="2172" y="4942"/>
                      <a:pt x="2185" y="4942"/>
                    </a:cubicBezTo>
                    <a:cubicBezTo>
                      <a:pt x="2216" y="4942"/>
                      <a:pt x="2208" y="4907"/>
                      <a:pt x="2122" y="4800"/>
                    </a:cubicBezTo>
                    <a:cubicBezTo>
                      <a:pt x="2122" y="4790"/>
                      <a:pt x="2122" y="4790"/>
                      <a:pt x="2122" y="4790"/>
                    </a:cubicBezTo>
                    <a:cubicBezTo>
                      <a:pt x="2007" y="4649"/>
                      <a:pt x="2057" y="4547"/>
                      <a:pt x="2119" y="4547"/>
                    </a:cubicBezTo>
                    <a:cubicBezTo>
                      <a:pt x="2126" y="4547"/>
                      <a:pt x="2134" y="4549"/>
                      <a:pt x="2142" y="4552"/>
                    </a:cubicBezTo>
                    <a:cubicBezTo>
                      <a:pt x="2191" y="4572"/>
                      <a:pt x="2201" y="4651"/>
                      <a:pt x="2211" y="4730"/>
                    </a:cubicBezTo>
                    <a:cubicBezTo>
                      <a:pt x="2221" y="4790"/>
                      <a:pt x="2231" y="4859"/>
                      <a:pt x="2241" y="4859"/>
                    </a:cubicBezTo>
                    <a:cubicBezTo>
                      <a:pt x="2246" y="4864"/>
                      <a:pt x="2258" y="4867"/>
                      <a:pt x="2274" y="4867"/>
                    </a:cubicBezTo>
                    <a:cubicBezTo>
                      <a:pt x="2291" y="4867"/>
                      <a:pt x="2310" y="4864"/>
                      <a:pt x="2330" y="4859"/>
                    </a:cubicBezTo>
                    <a:cubicBezTo>
                      <a:pt x="2390" y="4840"/>
                      <a:pt x="2439" y="4790"/>
                      <a:pt x="2380" y="4651"/>
                    </a:cubicBezTo>
                    <a:cubicBezTo>
                      <a:pt x="2380" y="4641"/>
                      <a:pt x="2380" y="4641"/>
                      <a:pt x="2370" y="4631"/>
                    </a:cubicBezTo>
                    <a:cubicBezTo>
                      <a:pt x="2281" y="4433"/>
                      <a:pt x="2221" y="4522"/>
                      <a:pt x="2191" y="4453"/>
                    </a:cubicBezTo>
                    <a:cubicBezTo>
                      <a:pt x="2158" y="4402"/>
                      <a:pt x="2138" y="4181"/>
                      <a:pt x="2079" y="4181"/>
                    </a:cubicBezTo>
                    <a:cubicBezTo>
                      <a:pt x="2068" y="4181"/>
                      <a:pt x="2056" y="4188"/>
                      <a:pt x="2043" y="4205"/>
                    </a:cubicBezTo>
                    <a:cubicBezTo>
                      <a:pt x="1984" y="4285"/>
                      <a:pt x="1958" y="4392"/>
                      <a:pt x="1921" y="4392"/>
                    </a:cubicBezTo>
                    <a:cubicBezTo>
                      <a:pt x="1908" y="4392"/>
                      <a:pt x="1893" y="4378"/>
                      <a:pt x="1874" y="4344"/>
                    </a:cubicBezTo>
                    <a:cubicBezTo>
                      <a:pt x="1795" y="4225"/>
                      <a:pt x="1834" y="4116"/>
                      <a:pt x="1725" y="4086"/>
                    </a:cubicBezTo>
                    <a:cubicBezTo>
                      <a:pt x="1616" y="4056"/>
                      <a:pt x="1626" y="3997"/>
                      <a:pt x="1626" y="3937"/>
                    </a:cubicBezTo>
                    <a:cubicBezTo>
                      <a:pt x="1626" y="3892"/>
                      <a:pt x="1561" y="3692"/>
                      <a:pt x="1623" y="3692"/>
                    </a:cubicBezTo>
                    <a:cubicBezTo>
                      <a:pt x="1629" y="3692"/>
                      <a:pt x="1637" y="3695"/>
                      <a:pt x="1646" y="3699"/>
                    </a:cubicBezTo>
                    <a:cubicBezTo>
                      <a:pt x="1745" y="3749"/>
                      <a:pt x="1716" y="3818"/>
                      <a:pt x="1795" y="3947"/>
                    </a:cubicBezTo>
                    <a:cubicBezTo>
                      <a:pt x="1838" y="4023"/>
                      <a:pt x="1888" y="4061"/>
                      <a:pt x="1919" y="4061"/>
                    </a:cubicBezTo>
                    <a:cubicBezTo>
                      <a:pt x="1944" y="4061"/>
                      <a:pt x="1957" y="4036"/>
                      <a:pt x="1944" y="3987"/>
                    </a:cubicBezTo>
                    <a:cubicBezTo>
                      <a:pt x="1928" y="3931"/>
                      <a:pt x="1931" y="3896"/>
                      <a:pt x="1949" y="3896"/>
                    </a:cubicBezTo>
                    <a:cubicBezTo>
                      <a:pt x="1967" y="3896"/>
                      <a:pt x="1999" y="3929"/>
                      <a:pt x="2043" y="4007"/>
                    </a:cubicBezTo>
                    <a:cubicBezTo>
                      <a:pt x="2132" y="4165"/>
                      <a:pt x="2211" y="4036"/>
                      <a:pt x="2320" y="4145"/>
                    </a:cubicBezTo>
                    <a:cubicBezTo>
                      <a:pt x="2358" y="4179"/>
                      <a:pt x="2399" y="4194"/>
                      <a:pt x="2432" y="4194"/>
                    </a:cubicBezTo>
                    <a:cubicBezTo>
                      <a:pt x="2497" y="4194"/>
                      <a:pt x="2534" y="4141"/>
                      <a:pt x="2469" y="4076"/>
                    </a:cubicBezTo>
                    <a:cubicBezTo>
                      <a:pt x="2459" y="4066"/>
                      <a:pt x="2449" y="4056"/>
                      <a:pt x="2429" y="4046"/>
                    </a:cubicBezTo>
                    <a:cubicBezTo>
                      <a:pt x="2340" y="3977"/>
                      <a:pt x="2261" y="3957"/>
                      <a:pt x="2221" y="3937"/>
                    </a:cubicBezTo>
                    <a:cubicBezTo>
                      <a:pt x="2182" y="3927"/>
                      <a:pt x="2162" y="3917"/>
                      <a:pt x="2162" y="3898"/>
                    </a:cubicBezTo>
                    <a:cubicBezTo>
                      <a:pt x="2170" y="3865"/>
                      <a:pt x="2138" y="3773"/>
                      <a:pt x="2197" y="3773"/>
                    </a:cubicBezTo>
                    <a:cubicBezTo>
                      <a:pt x="2210" y="3773"/>
                      <a:pt x="2227" y="3778"/>
                      <a:pt x="2251" y="3788"/>
                    </a:cubicBezTo>
                    <a:cubicBezTo>
                      <a:pt x="2277" y="3802"/>
                      <a:pt x="2302" y="3807"/>
                      <a:pt x="2323" y="3807"/>
                    </a:cubicBezTo>
                    <a:cubicBezTo>
                      <a:pt x="2367" y="3807"/>
                      <a:pt x="2400" y="3785"/>
                      <a:pt x="2419" y="3759"/>
                    </a:cubicBezTo>
                    <a:cubicBezTo>
                      <a:pt x="2439" y="3719"/>
                      <a:pt x="2439" y="3660"/>
                      <a:pt x="2400" y="3610"/>
                    </a:cubicBezTo>
                    <a:cubicBezTo>
                      <a:pt x="2380" y="3590"/>
                      <a:pt x="2370" y="3580"/>
                      <a:pt x="2360" y="3570"/>
                    </a:cubicBezTo>
                    <a:cubicBezTo>
                      <a:pt x="2315" y="3525"/>
                      <a:pt x="2282" y="3509"/>
                      <a:pt x="2238" y="3509"/>
                    </a:cubicBezTo>
                    <a:cubicBezTo>
                      <a:pt x="2214" y="3509"/>
                      <a:pt x="2186" y="3514"/>
                      <a:pt x="2152" y="3521"/>
                    </a:cubicBezTo>
                    <a:cubicBezTo>
                      <a:pt x="2062" y="3545"/>
                      <a:pt x="1971" y="3645"/>
                      <a:pt x="1909" y="3645"/>
                    </a:cubicBezTo>
                    <a:cubicBezTo>
                      <a:pt x="1896" y="3645"/>
                      <a:pt x="1884" y="3640"/>
                      <a:pt x="1874" y="3630"/>
                    </a:cubicBezTo>
                    <a:cubicBezTo>
                      <a:pt x="1815" y="3570"/>
                      <a:pt x="1914" y="3491"/>
                      <a:pt x="1844" y="3481"/>
                    </a:cubicBezTo>
                    <a:cubicBezTo>
                      <a:pt x="1765" y="3471"/>
                      <a:pt x="1507" y="3451"/>
                      <a:pt x="1587" y="3372"/>
                    </a:cubicBezTo>
                    <a:cubicBezTo>
                      <a:pt x="1666" y="3303"/>
                      <a:pt x="1716" y="3213"/>
                      <a:pt x="1716" y="3213"/>
                    </a:cubicBezTo>
                    <a:cubicBezTo>
                      <a:pt x="1716" y="3213"/>
                      <a:pt x="1757" y="3041"/>
                      <a:pt x="1817" y="3041"/>
                    </a:cubicBezTo>
                    <a:cubicBezTo>
                      <a:pt x="1835" y="3041"/>
                      <a:pt x="1854" y="3056"/>
                      <a:pt x="1874" y="3094"/>
                    </a:cubicBezTo>
                    <a:cubicBezTo>
                      <a:pt x="1929" y="3191"/>
                      <a:pt x="1965" y="3222"/>
                      <a:pt x="1991" y="3222"/>
                    </a:cubicBezTo>
                    <a:cubicBezTo>
                      <a:pt x="2008" y="3222"/>
                      <a:pt x="2021" y="3209"/>
                      <a:pt x="2033" y="3194"/>
                    </a:cubicBezTo>
                    <a:cubicBezTo>
                      <a:pt x="2055" y="3164"/>
                      <a:pt x="2061" y="3096"/>
                      <a:pt x="2074" y="3096"/>
                    </a:cubicBezTo>
                    <a:cubicBezTo>
                      <a:pt x="2079" y="3096"/>
                      <a:pt x="2085" y="3104"/>
                      <a:pt x="2092" y="3124"/>
                    </a:cubicBezTo>
                    <a:cubicBezTo>
                      <a:pt x="2105" y="3159"/>
                      <a:pt x="2141" y="3180"/>
                      <a:pt x="2168" y="3180"/>
                    </a:cubicBezTo>
                    <a:cubicBezTo>
                      <a:pt x="2203" y="3180"/>
                      <a:pt x="2223" y="3144"/>
                      <a:pt x="2162" y="3055"/>
                    </a:cubicBezTo>
                    <a:cubicBezTo>
                      <a:pt x="2071" y="2931"/>
                      <a:pt x="2007" y="2834"/>
                      <a:pt x="1966" y="2834"/>
                    </a:cubicBezTo>
                    <a:cubicBezTo>
                      <a:pt x="1958" y="2834"/>
                      <a:pt x="1950" y="2838"/>
                      <a:pt x="1944" y="2847"/>
                    </a:cubicBezTo>
                    <a:cubicBezTo>
                      <a:pt x="1933" y="2859"/>
                      <a:pt x="1925" y="2865"/>
                      <a:pt x="1918" y="2865"/>
                    </a:cubicBezTo>
                    <a:cubicBezTo>
                      <a:pt x="1893" y="2865"/>
                      <a:pt x="1881" y="2788"/>
                      <a:pt x="1795" y="2718"/>
                    </a:cubicBezTo>
                    <a:cubicBezTo>
                      <a:pt x="1749" y="2676"/>
                      <a:pt x="1713" y="2667"/>
                      <a:pt x="1683" y="2667"/>
                    </a:cubicBezTo>
                    <a:cubicBezTo>
                      <a:pt x="1664" y="2667"/>
                      <a:pt x="1647" y="2671"/>
                      <a:pt x="1631" y="2671"/>
                    </a:cubicBezTo>
                    <a:cubicBezTo>
                      <a:pt x="1612" y="2671"/>
                      <a:pt x="1595" y="2666"/>
                      <a:pt x="1577" y="2648"/>
                    </a:cubicBezTo>
                    <a:cubicBezTo>
                      <a:pt x="1527" y="2589"/>
                      <a:pt x="1329" y="2519"/>
                      <a:pt x="1458" y="2440"/>
                    </a:cubicBezTo>
                    <a:cubicBezTo>
                      <a:pt x="1544" y="2380"/>
                      <a:pt x="1591" y="2342"/>
                      <a:pt x="1627" y="2342"/>
                    </a:cubicBezTo>
                    <a:cubicBezTo>
                      <a:pt x="1645" y="2342"/>
                      <a:pt x="1660" y="2351"/>
                      <a:pt x="1676" y="2371"/>
                    </a:cubicBezTo>
                    <a:cubicBezTo>
                      <a:pt x="1694" y="2386"/>
                      <a:pt x="1719" y="2394"/>
                      <a:pt x="1745" y="2394"/>
                    </a:cubicBezTo>
                    <a:cubicBezTo>
                      <a:pt x="1802" y="2394"/>
                      <a:pt x="1867" y="2356"/>
                      <a:pt x="1894" y="2281"/>
                    </a:cubicBezTo>
                    <a:cubicBezTo>
                      <a:pt x="1901" y="2256"/>
                      <a:pt x="1911" y="2247"/>
                      <a:pt x="1922" y="2247"/>
                    </a:cubicBezTo>
                    <a:cubicBezTo>
                      <a:pt x="1947" y="2247"/>
                      <a:pt x="1977" y="2291"/>
                      <a:pt x="1986" y="2291"/>
                    </a:cubicBezTo>
                    <a:cubicBezTo>
                      <a:pt x="1991" y="2291"/>
                      <a:pt x="1991" y="2281"/>
                      <a:pt x="1983" y="2252"/>
                    </a:cubicBezTo>
                    <a:cubicBezTo>
                      <a:pt x="1964" y="2179"/>
                      <a:pt x="1931" y="2133"/>
                      <a:pt x="1894" y="2133"/>
                    </a:cubicBezTo>
                    <a:cubicBezTo>
                      <a:pt x="1875" y="2133"/>
                      <a:pt x="1855" y="2145"/>
                      <a:pt x="1834" y="2172"/>
                    </a:cubicBezTo>
                    <a:cubicBezTo>
                      <a:pt x="1819" y="2188"/>
                      <a:pt x="1803" y="2194"/>
                      <a:pt x="1786" y="2194"/>
                    </a:cubicBezTo>
                    <a:cubicBezTo>
                      <a:pt x="1728" y="2194"/>
                      <a:pt x="1672" y="2111"/>
                      <a:pt x="1696" y="2033"/>
                    </a:cubicBezTo>
                    <a:cubicBezTo>
                      <a:pt x="1717" y="1963"/>
                      <a:pt x="1809" y="1902"/>
                      <a:pt x="1798" y="1902"/>
                    </a:cubicBezTo>
                    <a:cubicBezTo>
                      <a:pt x="1794" y="1902"/>
                      <a:pt x="1774" y="1912"/>
                      <a:pt x="1725" y="1934"/>
                    </a:cubicBezTo>
                    <a:cubicBezTo>
                      <a:pt x="1547" y="2014"/>
                      <a:pt x="1597" y="1994"/>
                      <a:pt x="1616" y="2083"/>
                    </a:cubicBezTo>
                    <a:cubicBezTo>
                      <a:pt x="1633" y="2128"/>
                      <a:pt x="1579" y="2183"/>
                      <a:pt x="1533" y="2183"/>
                    </a:cubicBezTo>
                    <a:cubicBezTo>
                      <a:pt x="1499" y="2183"/>
                      <a:pt x="1469" y="2152"/>
                      <a:pt x="1478" y="2063"/>
                    </a:cubicBezTo>
                    <a:cubicBezTo>
                      <a:pt x="1497" y="1845"/>
                      <a:pt x="1398" y="1686"/>
                      <a:pt x="1527" y="1686"/>
                    </a:cubicBezTo>
                    <a:cubicBezTo>
                      <a:pt x="1607" y="1693"/>
                      <a:pt x="1606" y="1736"/>
                      <a:pt x="1615" y="1736"/>
                    </a:cubicBezTo>
                    <a:cubicBezTo>
                      <a:pt x="1620" y="1736"/>
                      <a:pt x="1627" y="1726"/>
                      <a:pt x="1646" y="1696"/>
                    </a:cubicBezTo>
                    <a:cubicBezTo>
                      <a:pt x="1706" y="1607"/>
                      <a:pt x="1944" y="1677"/>
                      <a:pt x="1834" y="1548"/>
                    </a:cubicBezTo>
                    <a:cubicBezTo>
                      <a:pt x="1754" y="1459"/>
                      <a:pt x="1716" y="1393"/>
                      <a:pt x="1678" y="1393"/>
                    </a:cubicBezTo>
                    <a:cubicBezTo>
                      <a:pt x="1665" y="1393"/>
                      <a:pt x="1652" y="1401"/>
                      <a:pt x="1636" y="1419"/>
                    </a:cubicBezTo>
                    <a:cubicBezTo>
                      <a:pt x="1588" y="1470"/>
                      <a:pt x="1543" y="1488"/>
                      <a:pt x="1507" y="1488"/>
                    </a:cubicBezTo>
                    <a:cubicBezTo>
                      <a:pt x="1439" y="1488"/>
                      <a:pt x="1406" y="1422"/>
                      <a:pt x="1458" y="1389"/>
                    </a:cubicBezTo>
                    <a:cubicBezTo>
                      <a:pt x="1534" y="1342"/>
                      <a:pt x="1609" y="1140"/>
                      <a:pt x="1572" y="1140"/>
                    </a:cubicBezTo>
                    <a:cubicBezTo>
                      <a:pt x="1571" y="1140"/>
                      <a:pt x="1569" y="1140"/>
                      <a:pt x="1567" y="1141"/>
                    </a:cubicBezTo>
                    <a:cubicBezTo>
                      <a:pt x="1558" y="1145"/>
                      <a:pt x="1547" y="1146"/>
                      <a:pt x="1535" y="1146"/>
                    </a:cubicBezTo>
                    <a:cubicBezTo>
                      <a:pt x="1476" y="1146"/>
                      <a:pt x="1385" y="1109"/>
                      <a:pt x="1368" y="1052"/>
                    </a:cubicBezTo>
                    <a:cubicBezTo>
                      <a:pt x="1363" y="1013"/>
                      <a:pt x="1354" y="1008"/>
                      <a:pt x="1346" y="1008"/>
                    </a:cubicBezTo>
                    <a:cubicBezTo>
                      <a:pt x="1343" y="1008"/>
                      <a:pt x="1341" y="1009"/>
                      <a:pt x="1339" y="1009"/>
                    </a:cubicBezTo>
                    <a:cubicBezTo>
                      <a:pt x="1335" y="1009"/>
                      <a:pt x="1331" y="1008"/>
                      <a:pt x="1329" y="1002"/>
                    </a:cubicBezTo>
                    <a:cubicBezTo>
                      <a:pt x="1309" y="973"/>
                      <a:pt x="1359" y="804"/>
                      <a:pt x="1418" y="715"/>
                    </a:cubicBezTo>
                    <a:cubicBezTo>
                      <a:pt x="1446" y="673"/>
                      <a:pt x="1497" y="656"/>
                      <a:pt x="1493" y="656"/>
                    </a:cubicBezTo>
                    <a:cubicBezTo>
                      <a:pt x="1491" y="656"/>
                      <a:pt x="1478" y="659"/>
                      <a:pt x="1448" y="665"/>
                    </a:cubicBezTo>
                    <a:cubicBezTo>
                      <a:pt x="1372" y="673"/>
                      <a:pt x="1319" y="780"/>
                      <a:pt x="1294" y="780"/>
                    </a:cubicBezTo>
                    <a:cubicBezTo>
                      <a:pt x="1287" y="780"/>
                      <a:pt x="1282" y="770"/>
                      <a:pt x="1279" y="744"/>
                    </a:cubicBezTo>
                    <a:cubicBezTo>
                      <a:pt x="1269" y="625"/>
                      <a:pt x="1279" y="477"/>
                      <a:pt x="1240" y="397"/>
                    </a:cubicBezTo>
                    <a:cubicBezTo>
                      <a:pt x="1217" y="336"/>
                      <a:pt x="1193" y="0"/>
                      <a:pt x="1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0" name="Google Shape;4620;p30"/>
              <p:cNvSpPr/>
              <p:nvPr/>
            </p:nvSpPr>
            <p:spPr>
              <a:xfrm>
                <a:off x="10582490" y="-1888693"/>
                <a:ext cx="49595" cy="3236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01" extrusionOk="0">
                    <a:moveTo>
                      <a:pt x="88" y="1"/>
                    </a:moveTo>
                    <a:cubicBezTo>
                      <a:pt x="64" y="1"/>
                      <a:pt x="44" y="17"/>
                      <a:pt x="30" y="38"/>
                    </a:cubicBezTo>
                    <a:cubicBezTo>
                      <a:pt x="30" y="38"/>
                      <a:pt x="20" y="48"/>
                      <a:pt x="20" y="48"/>
                    </a:cubicBezTo>
                    <a:cubicBezTo>
                      <a:pt x="20" y="48"/>
                      <a:pt x="20" y="58"/>
                      <a:pt x="20" y="58"/>
                    </a:cubicBezTo>
                    <a:cubicBezTo>
                      <a:pt x="20" y="68"/>
                      <a:pt x="10" y="78"/>
                      <a:pt x="10" y="88"/>
                    </a:cubicBezTo>
                    <a:cubicBezTo>
                      <a:pt x="10" y="98"/>
                      <a:pt x="0" y="108"/>
                      <a:pt x="0" y="118"/>
                    </a:cubicBezTo>
                    <a:cubicBezTo>
                      <a:pt x="0" y="157"/>
                      <a:pt x="50" y="167"/>
                      <a:pt x="159" y="187"/>
                    </a:cubicBezTo>
                    <a:cubicBezTo>
                      <a:pt x="179" y="187"/>
                      <a:pt x="189" y="197"/>
                      <a:pt x="198" y="197"/>
                    </a:cubicBezTo>
                    <a:cubicBezTo>
                      <a:pt x="206" y="200"/>
                      <a:pt x="216" y="201"/>
                      <a:pt x="226" y="201"/>
                    </a:cubicBezTo>
                    <a:cubicBezTo>
                      <a:pt x="253" y="201"/>
                      <a:pt x="286" y="192"/>
                      <a:pt x="308" y="177"/>
                    </a:cubicBezTo>
                    <a:cubicBezTo>
                      <a:pt x="298" y="157"/>
                      <a:pt x="278" y="147"/>
                      <a:pt x="268" y="128"/>
                    </a:cubicBezTo>
                    <a:cubicBezTo>
                      <a:pt x="189" y="48"/>
                      <a:pt x="218" y="38"/>
                      <a:pt x="119" y="9"/>
                    </a:cubicBezTo>
                    <a:cubicBezTo>
                      <a:pt x="108" y="3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1" name="Google Shape;4621;p30"/>
              <p:cNvSpPr/>
              <p:nvPr/>
            </p:nvSpPr>
            <p:spPr>
              <a:xfrm>
                <a:off x="11459583" y="-1936839"/>
                <a:ext cx="23509" cy="1513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94" extrusionOk="0">
                    <a:moveTo>
                      <a:pt x="56" y="0"/>
                    </a:moveTo>
                    <a:cubicBezTo>
                      <a:pt x="46" y="10"/>
                      <a:pt x="46" y="20"/>
                      <a:pt x="36" y="20"/>
                    </a:cubicBezTo>
                    <a:cubicBezTo>
                      <a:pt x="36" y="20"/>
                      <a:pt x="36" y="30"/>
                      <a:pt x="26" y="30"/>
                    </a:cubicBezTo>
                    <a:cubicBezTo>
                      <a:pt x="1" y="47"/>
                      <a:pt x="19" y="94"/>
                      <a:pt x="56" y="94"/>
                    </a:cubicBezTo>
                    <a:cubicBezTo>
                      <a:pt x="63" y="94"/>
                      <a:pt x="69" y="92"/>
                      <a:pt x="76" y="90"/>
                    </a:cubicBezTo>
                    <a:cubicBezTo>
                      <a:pt x="96" y="90"/>
                      <a:pt x="126" y="80"/>
                      <a:pt x="145" y="50"/>
                    </a:cubicBezTo>
                    <a:lnTo>
                      <a:pt x="145" y="50"/>
                    </a:lnTo>
                    <a:cubicBezTo>
                      <a:pt x="135" y="60"/>
                      <a:pt x="126" y="60"/>
                      <a:pt x="116" y="60"/>
                    </a:cubicBezTo>
                    <a:cubicBezTo>
                      <a:pt x="116" y="40"/>
                      <a:pt x="86" y="2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2" name="Google Shape;4622;p30"/>
              <p:cNvSpPr/>
              <p:nvPr/>
            </p:nvSpPr>
            <p:spPr>
              <a:xfrm>
                <a:off x="11444607" y="-2005596"/>
                <a:ext cx="8051" cy="772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8" extrusionOk="0">
                    <a:moveTo>
                      <a:pt x="0" y="1"/>
                    </a:moveTo>
                    <a:cubicBezTo>
                      <a:pt x="0" y="1"/>
                      <a:pt x="0" y="11"/>
                      <a:pt x="0" y="21"/>
                    </a:cubicBezTo>
                    <a:cubicBezTo>
                      <a:pt x="4" y="40"/>
                      <a:pt x="8" y="47"/>
                      <a:pt x="13" y="47"/>
                    </a:cubicBezTo>
                    <a:cubicBezTo>
                      <a:pt x="21" y="47"/>
                      <a:pt x="32" y="29"/>
                      <a:pt x="50" y="11"/>
                    </a:cubicBezTo>
                    <a:cubicBezTo>
                      <a:pt x="50" y="1"/>
                      <a:pt x="40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3" name="Google Shape;4623;p30"/>
              <p:cNvSpPr/>
              <p:nvPr/>
            </p:nvSpPr>
            <p:spPr>
              <a:xfrm>
                <a:off x="11343968" y="-1327044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" y="1"/>
                    </a:moveTo>
                    <a:cubicBezTo>
                      <a:pt x="11" y="11"/>
                      <a:pt x="11" y="11"/>
                      <a:pt x="11" y="21"/>
                    </a:cubicBezTo>
                    <a:cubicBezTo>
                      <a:pt x="21" y="21"/>
                      <a:pt x="21" y="21"/>
                      <a:pt x="30" y="11"/>
                    </a:cubicBezTo>
                    <a:lnTo>
                      <a:pt x="11" y="11"/>
                    </a:lnTo>
                    <a:cubicBezTo>
                      <a:pt x="1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4" name="Google Shape;4624;p30"/>
              <p:cNvSpPr/>
              <p:nvPr/>
            </p:nvSpPr>
            <p:spPr>
              <a:xfrm>
                <a:off x="11338654" y="-1352486"/>
                <a:ext cx="15136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63" y="0"/>
                    </a:moveTo>
                    <a:cubicBezTo>
                      <a:pt x="54" y="10"/>
                      <a:pt x="54" y="20"/>
                      <a:pt x="44" y="30"/>
                    </a:cubicBezTo>
                    <a:cubicBezTo>
                      <a:pt x="0" y="80"/>
                      <a:pt x="10" y="94"/>
                      <a:pt x="37" y="94"/>
                    </a:cubicBezTo>
                    <a:cubicBezTo>
                      <a:pt x="47" y="94"/>
                      <a:pt x="60" y="92"/>
                      <a:pt x="73" y="90"/>
                    </a:cubicBezTo>
                    <a:cubicBezTo>
                      <a:pt x="83" y="90"/>
                      <a:pt x="83" y="80"/>
                      <a:pt x="93" y="80"/>
                    </a:cubicBezTo>
                    <a:cubicBezTo>
                      <a:pt x="83" y="50"/>
                      <a:pt x="63" y="2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5" name="Google Shape;4625;p30"/>
              <p:cNvSpPr/>
              <p:nvPr/>
            </p:nvSpPr>
            <p:spPr>
              <a:xfrm>
                <a:off x="11289703" y="-1614149"/>
                <a:ext cx="214160" cy="132522"/>
              </a:xfrm>
              <a:custGeom>
                <a:avLst/>
                <a:gdLst/>
                <a:ahLst/>
                <a:cxnLst/>
                <a:rect l="l" t="t" r="r" b="b"/>
                <a:pathLst>
                  <a:path w="1330" h="823" extrusionOk="0">
                    <a:moveTo>
                      <a:pt x="279" y="0"/>
                    </a:moveTo>
                    <a:cubicBezTo>
                      <a:pt x="261" y="0"/>
                      <a:pt x="243" y="10"/>
                      <a:pt x="229" y="19"/>
                    </a:cubicBezTo>
                    <a:cubicBezTo>
                      <a:pt x="249" y="49"/>
                      <a:pt x="278" y="88"/>
                      <a:pt x="298" y="128"/>
                    </a:cubicBezTo>
                    <a:cubicBezTo>
                      <a:pt x="371" y="225"/>
                      <a:pt x="345" y="263"/>
                      <a:pt x="306" y="263"/>
                    </a:cubicBezTo>
                    <a:cubicBezTo>
                      <a:pt x="297" y="263"/>
                      <a:pt x="287" y="261"/>
                      <a:pt x="278" y="257"/>
                    </a:cubicBezTo>
                    <a:cubicBezTo>
                      <a:pt x="258" y="277"/>
                      <a:pt x="239" y="307"/>
                      <a:pt x="209" y="346"/>
                    </a:cubicBezTo>
                    <a:cubicBezTo>
                      <a:pt x="162" y="403"/>
                      <a:pt x="162" y="419"/>
                      <a:pt x="180" y="419"/>
                    </a:cubicBezTo>
                    <a:cubicBezTo>
                      <a:pt x="197" y="419"/>
                      <a:pt x="230" y="405"/>
                      <a:pt x="258" y="396"/>
                    </a:cubicBezTo>
                    <a:cubicBezTo>
                      <a:pt x="263" y="394"/>
                      <a:pt x="267" y="393"/>
                      <a:pt x="270" y="393"/>
                    </a:cubicBezTo>
                    <a:cubicBezTo>
                      <a:pt x="303" y="393"/>
                      <a:pt x="276" y="475"/>
                      <a:pt x="249" y="475"/>
                    </a:cubicBezTo>
                    <a:cubicBezTo>
                      <a:pt x="232" y="475"/>
                      <a:pt x="193" y="453"/>
                      <a:pt x="157" y="453"/>
                    </a:cubicBezTo>
                    <a:cubicBezTo>
                      <a:pt x="151" y="453"/>
                      <a:pt x="145" y="454"/>
                      <a:pt x="139" y="455"/>
                    </a:cubicBezTo>
                    <a:cubicBezTo>
                      <a:pt x="90" y="465"/>
                      <a:pt x="100" y="574"/>
                      <a:pt x="60" y="683"/>
                    </a:cubicBezTo>
                    <a:cubicBezTo>
                      <a:pt x="40" y="763"/>
                      <a:pt x="20" y="753"/>
                      <a:pt x="1" y="822"/>
                    </a:cubicBezTo>
                    <a:cubicBezTo>
                      <a:pt x="30" y="822"/>
                      <a:pt x="60" y="802"/>
                      <a:pt x="100" y="782"/>
                    </a:cubicBezTo>
                    <a:cubicBezTo>
                      <a:pt x="120" y="743"/>
                      <a:pt x="110" y="743"/>
                      <a:pt x="179" y="693"/>
                    </a:cubicBezTo>
                    <a:cubicBezTo>
                      <a:pt x="192" y="687"/>
                      <a:pt x="201" y="683"/>
                      <a:pt x="206" y="683"/>
                    </a:cubicBezTo>
                    <a:cubicBezTo>
                      <a:pt x="217" y="683"/>
                      <a:pt x="212" y="697"/>
                      <a:pt x="199" y="723"/>
                    </a:cubicBezTo>
                    <a:cubicBezTo>
                      <a:pt x="229" y="703"/>
                      <a:pt x="268" y="683"/>
                      <a:pt x="298" y="673"/>
                    </a:cubicBezTo>
                    <a:cubicBezTo>
                      <a:pt x="348" y="664"/>
                      <a:pt x="387" y="664"/>
                      <a:pt x="417" y="664"/>
                    </a:cubicBezTo>
                    <a:cubicBezTo>
                      <a:pt x="447" y="644"/>
                      <a:pt x="467" y="624"/>
                      <a:pt x="496" y="604"/>
                    </a:cubicBezTo>
                    <a:cubicBezTo>
                      <a:pt x="578" y="555"/>
                      <a:pt x="641" y="545"/>
                      <a:pt x="695" y="545"/>
                    </a:cubicBezTo>
                    <a:cubicBezTo>
                      <a:pt x="733" y="545"/>
                      <a:pt x="766" y="550"/>
                      <a:pt x="796" y="550"/>
                    </a:cubicBezTo>
                    <a:cubicBezTo>
                      <a:pt x="826" y="550"/>
                      <a:pt x="854" y="545"/>
                      <a:pt x="883" y="525"/>
                    </a:cubicBezTo>
                    <a:cubicBezTo>
                      <a:pt x="982" y="445"/>
                      <a:pt x="1329" y="356"/>
                      <a:pt x="1101" y="247"/>
                    </a:cubicBezTo>
                    <a:cubicBezTo>
                      <a:pt x="945" y="173"/>
                      <a:pt x="864" y="126"/>
                      <a:pt x="799" y="126"/>
                    </a:cubicBezTo>
                    <a:cubicBezTo>
                      <a:pt x="769" y="126"/>
                      <a:pt x="743" y="136"/>
                      <a:pt x="715" y="158"/>
                    </a:cubicBezTo>
                    <a:cubicBezTo>
                      <a:pt x="683" y="177"/>
                      <a:pt x="637" y="187"/>
                      <a:pt x="589" y="187"/>
                    </a:cubicBezTo>
                    <a:cubicBezTo>
                      <a:pt x="486" y="187"/>
                      <a:pt x="368" y="143"/>
                      <a:pt x="328" y="49"/>
                    </a:cubicBezTo>
                    <a:cubicBezTo>
                      <a:pt x="317" y="12"/>
                      <a:pt x="299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6" name="Google Shape;4626;p30"/>
              <p:cNvSpPr/>
              <p:nvPr/>
            </p:nvSpPr>
            <p:spPr>
              <a:xfrm>
                <a:off x="11265711" y="-1449744"/>
                <a:ext cx="188557" cy="10530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654" extrusionOk="0">
                    <a:moveTo>
                      <a:pt x="612" y="1"/>
                    </a:moveTo>
                    <a:cubicBezTo>
                      <a:pt x="582" y="1"/>
                      <a:pt x="550" y="20"/>
                      <a:pt x="516" y="69"/>
                    </a:cubicBezTo>
                    <a:cubicBezTo>
                      <a:pt x="497" y="89"/>
                      <a:pt x="487" y="109"/>
                      <a:pt x="477" y="118"/>
                    </a:cubicBezTo>
                    <a:cubicBezTo>
                      <a:pt x="507" y="148"/>
                      <a:pt x="616" y="158"/>
                      <a:pt x="774" y="277"/>
                    </a:cubicBezTo>
                    <a:cubicBezTo>
                      <a:pt x="911" y="372"/>
                      <a:pt x="864" y="449"/>
                      <a:pt x="777" y="449"/>
                    </a:cubicBezTo>
                    <a:cubicBezTo>
                      <a:pt x="737" y="449"/>
                      <a:pt x="689" y="433"/>
                      <a:pt x="645" y="396"/>
                    </a:cubicBezTo>
                    <a:cubicBezTo>
                      <a:pt x="516" y="267"/>
                      <a:pt x="427" y="416"/>
                      <a:pt x="318" y="237"/>
                    </a:cubicBezTo>
                    <a:cubicBezTo>
                      <a:pt x="311" y="239"/>
                      <a:pt x="304" y="240"/>
                      <a:pt x="297" y="240"/>
                    </a:cubicBezTo>
                    <a:cubicBezTo>
                      <a:pt x="268" y="240"/>
                      <a:pt x="243" y="224"/>
                      <a:pt x="219" y="208"/>
                    </a:cubicBezTo>
                    <a:cubicBezTo>
                      <a:pt x="209" y="198"/>
                      <a:pt x="199" y="178"/>
                      <a:pt x="199" y="158"/>
                    </a:cubicBezTo>
                    <a:cubicBezTo>
                      <a:pt x="189" y="158"/>
                      <a:pt x="189" y="168"/>
                      <a:pt x="189" y="168"/>
                    </a:cubicBezTo>
                    <a:cubicBezTo>
                      <a:pt x="189" y="178"/>
                      <a:pt x="189" y="188"/>
                      <a:pt x="199" y="208"/>
                    </a:cubicBezTo>
                    <a:cubicBezTo>
                      <a:pt x="214" y="262"/>
                      <a:pt x="197" y="289"/>
                      <a:pt x="166" y="289"/>
                    </a:cubicBezTo>
                    <a:cubicBezTo>
                      <a:pt x="135" y="289"/>
                      <a:pt x="90" y="262"/>
                      <a:pt x="50" y="208"/>
                    </a:cubicBezTo>
                    <a:lnTo>
                      <a:pt x="41" y="208"/>
                    </a:lnTo>
                    <a:cubicBezTo>
                      <a:pt x="41" y="208"/>
                      <a:pt x="11" y="267"/>
                      <a:pt x="21" y="267"/>
                    </a:cubicBezTo>
                    <a:cubicBezTo>
                      <a:pt x="41" y="267"/>
                      <a:pt x="80" y="287"/>
                      <a:pt x="100" y="356"/>
                    </a:cubicBezTo>
                    <a:cubicBezTo>
                      <a:pt x="104" y="381"/>
                      <a:pt x="98" y="388"/>
                      <a:pt x="86" y="388"/>
                    </a:cubicBezTo>
                    <a:cubicBezTo>
                      <a:pt x="68" y="388"/>
                      <a:pt x="36" y="372"/>
                      <a:pt x="1" y="366"/>
                    </a:cubicBezTo>
                    <a:lnTo>
                      <a:pt x="1" y="366"/>
                    </a:lnTo>
                    <a:cubicBezTo>
                      <a:pt x="41" y="416"/>
                      <a:pt x="41" y="495"/>
                      <a:pt x="80" y="575"/>
                    </a:cubicBezTo>
                    <a:cubicBezTo>
                      <a:pt x="100" y="535"/>
                      <a:pt x="120" y="505"/>
                      <a:pt x="140" y="456"/>
                    </a:cubicBezTo>
                    <a:cubicBezTo>
                      <a:pt x="157" y="402"/>
                      <a:pt x="175" y="365"/>
                      <a:pt x="207" y="365"/>
                    </a:cubicBezTo>
                    <a:cubicBezTo>
                      <a:pt x="211" y="365"/>
                      <a:pt x="215" y="365"/>
                      <a:pt x="219" y="366"/>
                    </a:cubicBezTo>
                    <a:cubicBezTo>
                      <a:pt x="259" y="376"/>
                      <a:pt x="229" y="396"/>
                      <a:pt x="199" y="505"/>
                    </a:cubicBezTo>
                    <a:cubicBezTo>
                      <a:pt x="160" y="604"/>
                      <a:pt x="169" y="594"/>
                      <a:pt x="199" y="654"/>
                    </a:cubicBezTo>
                    <a:cubicBezTo>
                      <a:pt x="229" y="624"/>
                      <a:pt x="249" y="565"/>
                      <a:pt x="288" y="505"/>
                    </a:cubicBezTo>
                    <a:cubicBezTo>
                      <a:pt x="298" y="465"/>
                      <a:pt x="328" y="446"/>
                      <a:pt x="368" y="416"/>
                    </a:cubicBezTo>
                    <a:cubicBezTo>
                      <a:pt x="377" y="409"/>
                      <a:pt x="384" y="406"/>
                      <a:pt x="389" y="406"/>
                    </a:cubicBezTo>
                    <a:cubicBezTo>
                      <a:pt x="403" y="406"/>
                      <a:pt x="398" y="438"/>
                      <a:pt x="398" y="475"/>
                    </a:cubicBezTo>
                    <a:cubicBezTo>
                      <a:pt x="407" y="495"/>
                      <a:pt x="417" y="535"/>
                      <a:pt x="427" y="575"/>
                    </a:cubicBezTo>
                    <a:cubicBezTo>
                      <a:pt x="427" y="565"/>
                      <a:pt x="437" y="565"/>
                      <a:pt x="437" y="565"/>
                    </a:cubicBezTo>
                    <a:cubicBezTo>
                      <a:pt x="454" y="526"/>
                      <a:pt x="458" y="515"/>
                      <a:pt x="466" y="515"/>
                    </a:cubicBezTo>
                    <a:cubicBezTo>
                      <a:pt x="475" y="515"/>
                      <a:pt x="490" y="535"/>
                      <a:pt x="546" y="535"/>
                    </a:cubicBezTo>
                    <a:cubicBezTo>
                      <a:pt x="558" y="533"/>
                      <a:pt x="567" y="532"/>
                      <a:pt x="574" y="532"/>
                    </a:cubicBezTo>
                    <a:cubicBezTo>
                      <a:pt x="605" y="532"/>
                      <a:pt x="577" y="552"/>
                      <a:pt x="536" y="584"/>
                    </a:cubicBezTo>
                    <a:cubicBezTo>
                      <a:pt x="546" y="584"/>
                      <a:pt x="556" y="584"/>
                      <a:pt x="566" y="575"/>
                    </a:cubicBezTo>
                    <a:cubicBezTo>
                      <a:pt x="695" y="565"/>
                      <a:pt x="1171" y="535"/>
                      <a:pt x="1022" y="446"/>
                    </a:cubicBezTo>
                    <a:cubicBezTo>
                      <a:pt x="883" y="346"/>
                      <a:pt x="794" y="228"/>
                      <a:pt x="794" y="228"/>
                    </a:cubicBezTo>
                    <a:cubicBezTo>
                      <a:pt x="794" y="228"/>
                      <a:pt x="717" y="1"/>
                      <a:pt x="6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7" name="Google Shape;4627;p30"/>
              <p:cNvSpPr/>
              <p:nvPr/>
            </p:nvSpPr>
            <p:spPr>
              <a:xfrm>
                <a:off x="11320137" y="-1312713"/>
                <a:ext cx="115936" cy="113682"/>
              </a:xfrm>
              <a:custGeom>
                <a:avLst/>
                <a:gdLst/>
                <a:ahLst/>
                <a:cxnLst/>
                <a:rect l="l" t="t" r="r" b="b"/>
                <a:pathLst>
                  <a:path w="720" h="706" extrusionOk="0">
                    <a:moveTo>
                      <a:pt x="617" y="1"/>
                    </a:moveTo>
                    <a:cubicBezTo>
                      <a:pt x="606" y="1"/>
                      <a:pt x="592" y="4"/>
                      <a:pt x="575" y="11"/>
                    </a:cubicBezTo>
                    <a:cubicBezTo>
                      <a:pt x="456" y="51"/>
                      <a:pt x="436" y="110"/>
                      <a:pt x="397" y="199"/>
                    </a:cubicBezTo>
                    <a:cubicBezTo>
                      <a:pt x="446" y="358"/>
                      <a:pt x="327" y="398"/>
                      <a:pt x="258" y="398"/>
                    </a:cubicBezTo>
                    <a:cubicBezTo>
                      <a:pt x="258" y="418"/>
                      <a:pt x="258" y="437"/>
                      <a:pt x="248" y="457"/>
                    </a:cubicBezTo>
                    <a:cubicBezTo>
                      <a:pt x="231" y="500"/>
                      <a:pt x="168" y="529"/>
                      <a:pt x="120" y="529"/>
                    </a:cubicBezTo>
                    <a:cubicBezTo>
                      <a:pt x="112" y="529"/>
                      <a:pt x="106" y="528"/>
                      <a:pt x="99" y="527"/>
                    </a:cubicBezTo>
                    <a:cubicBezTo>
                      <a:pt x="69" y="527"/>
                      <a:pt x="50" y="507"/>
                      <a:pt x="40" y="497"/>
                    </a:cubicBezTo>
                    <a:lnTo>
                      <a:pt x="40" y="497"/>
                    </a:lnTo>
                    <a:cubicBezTo>
                      <a:pt x="0" y="547"/>
                      <a:pt x="30" y="705"/>
                      <a:pt x="60" y="705"/>
                    </a:cubicBezTo>
                    <a:cubicBezTo>
                      <a:pt x="106" y="705"/>
                      <a:pt x="207" y="545"/>
                      <a:pt x="276" y="545"/>
                    </a:cubicBezTo>
                    <a:cubicBezTo>
                      <a:pt x="280" y="545"/>
                      <a:pt x="284" y="545"/>
                      <a:pt x="288" y="547"/>
                    </a:cubicBezTo>
                    <a:cubicBezTo>
                      <a:pt x="307" y="547"/>
                      <a:pt x="317" y="556"/>
                      <a:pt x="327" y="566"/>
                    </a:cubicBezTo>
                    <a:cubicBezTo>
                      <a:pt x="357" y="537"/>
                      <a:pt x="387" y="517"/>
                      <a:pt x="436" y="507"/>
                    </a:cubicBezTo>
                    <a:cubicBezTo>
                      <a:pt x="635" y="467"/>
                      <a:pt x="605" y="398"/>
                      <a:pt x="615" y="328"/>
                    </a:cubicBezTo>
                    <a:cubicBezTo>
                      <a:pt x="615" y="257"/>
                      <a:pt x="719" y="1"/>
                      <a:pt x="6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8" name="Google Shape;4628;p30"/>
              <p:cNvSpPr/>
              <p:nvPr/>
            </p:nvSpPr>
            <p:spPr>
              <a:xfrm>
                <a:off x="11284067" y="-1742162"/>
                <a:ext cx="200634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725" extrusionOk="0">
                    <a:moveTo>
                      <a:pt x="627" y="414"/>
                    </a:moveTo>
                    <a:lnTo>
                      <a:pt x="627" y="414"/>
                    </a:lnTo>
                    <a:cubicBezTo>
                      <a:pt x="630" y="417"/>
                      <a:pt x="634" y="419"/>
                      <a:pt x="637" y="422"/>
                    </a:cubicBezTo>
                    <a:lnTo>
                      <a:pt x="637" y="422"/>
                    </a:lnTo>
                    <a:cubicBezTo>
                      <a:pt x="634" y="419"/>
                      <a:pt x="631" y="416"/>
                      <a:pt x="627" y="414"/>
                    </a:cubicBezTo>
                    <a:close/>
                    <a:moveTo>
                      <a:pt x="531" y="1"/>
                    </a:moveTo>
                    <a:lnTo>
                      <a:pt x="531" y="1"/>
                    </a:lnTo>
                    <a:cubicBezTo>
                      <a:pt x="541" y="41"/>
                      <a:pt x="571" y="100"/>
                      <a:pt x="611" y="140"/>
                    </a:cubicBezTo>
                    <a:cubicBezTo>
                      <a:pt x="631" y="150"/>
                      <a:pt x="631" y="170"/>
                      <a:pt x="621" y="179"/>
                    </a:cubicBezTo>
                    <a:cubicBezTo>
                      <a:pt x="611" y="199"/>
                      <a:pt x="571" y="219"/>
                      <a:pt x="541" y="219"/>
                    </a:cubicBezTo>
                    <a:cubicBezTo>
                      <a:pt x="531" y="219"/>
                      <a:pt x="521" y="229"/>
                      <a:pt x="512" y="229"/>
                    </a:cubicBezTo>
                    <a:cubicBezTo>
                      <a:pt x="482" y="249"/>
                      <a:pt x="452" y="269"/>
                      <a:pt x="422" y="308"/>
                    </a:cubicBezTo>
                    <a:cubicBezTo>
                      <a:pt x="413" y="318"/>
                      <a:pt x="401" y="322"/>
                      <a:pt x="387" y="322"/>
                    </a:cubicBezTo>
                    <a:cubicBezTo>
                      <a:pt x="344" y="322"/>
                      <a:pt x="286" y="286"/>
                      <a:pt x="234" y="279"/>
                    </a:cubicBezTo>
                    <a:cubicBezTo>
                      <a:pt x="222" y="276"/>
                      <a:pt x="211" y="274"/>
                      <a:pt x="200" y="274"/>
                    </a:cubicBezTo>
                    <a:cubicBezTo>
                      <a:pt x="139" y="274"/>
                      <a:pt x="95" y="320"/>
                      <a:pt x="36" y="388"/>
                    </a:cubicBezTo>
                    <a:cubicBezTo>
                      <a:pt x="1" y="434"/>
                      <a:pt x="14" y="453"/>
                      <a:pt x="48" y="453"/>
                    </a:cubicBezTo>
                    <a:cubicBezTo>
                      <a:pt x="72" y="453"/>
                      <a:pt x="108" y="444"/>
                      <a:pt x="145" y="427"/>
                    </a:cubicBezTo>
                    <a:cubicBezTo>
                      <a:pt x="161" y="418"/>
                      <a:pt x="174" y="415"/>
                      <a:pt x="184" y="415"/>
                    </a:cubicBezTo>
                    <a:cubicBezTo>
                      <a:pt x="231" y="415"/>
                      <a:pt x="224" y="492"/>
                      <a:pt x="224" y="517"/>
                    </a:cubicBezTo>
                    <a:cubicBezTo>
                      <a:pt x="224" y="546"/>
                      <a:pt x="194" y="586"/>
                      <a:pt x="75" y="665"/>
                    </a:cubicBezTo>
                    <a:cubicBezTo>
                      <a:pt x="75" y="665"/>
                      <a:pt x="75" y="675"/>
                      <a:pt x="75" y="675"/>
                    </a:cubicBezTo>
                    <a:cubicBezTo>
                      <a:pt x="84" y="663"/>
                      <a:pt x="94" y="657"/>
                      <a:pt x="105" y="657"/>
                    </a:cubicBezTo>
                    <a:cubicBezTo>
                      <a:pt x="120" y="657"/>
                      <a:pt x="137" y="668"/>
                      <a:pt x="155" y="685"/>
                    </a:cubicBezTo>
                    <a:lnTo>
                      <a:pt x="165" y="685"/>
                    </a:lnTo>
                    <a:cubicBezTo>
                      <a:pt x="234" y="616"/>
                      <a:pt x="264" y="606"/>
                      <a:pt x="323" y="507"/>
                    </a:cubicBezTo>
                    <a:cubicBezTo>
                      <a:pt x="341" y="473"/>
                      <a:pt x="356" y="460"/>
                      <a:pt x="367" y="460"/>
                    </a:cubicBezTo>
                    <a:cubicBezTo>
                      <a:pt x="391" y="460"/>
                      <a:pt x="396" y="528"/>
                      <a:pt x="383" y="576"/>
                    </a:cubicBezTo>
                    <a:cubicBezTo>
                      <a:pt x="374" y="610"/>
                      <a:pt x="382" y="626"/>
                      <a:pt x="398" y="626"/>
                    </a:cubicBezTo>
                    <a:cubicBezTo>
                      <a:pt x="419" y="626"/>
                      <a:pt x="453" y="597"/>
                      <a:pt x="482" y="546"/>
                    </a:cubicBezTo>
                    <a:cubicBezTo>
                      <a:pt x="531" y="457"/>
                      <a:pt x="521" y="447"/>
                      <a:pt x="581" y="417"/>
                    </a:cubicBezTo>
                    <a:cubicBezTo>
                      <a:pt x="592" y="412"/>
                      <a:pt x="602" y="409"/>
                      <a:pt x="610" y="409"/>
                    </a:cubicBezTo>
                    <a:cubicBezTo>
                      <a:pt x="616" y="409"/>
                      <a:pt x="622" y="411"/>
                      <a:pt x="627" y="414"/>
                    </a:cubicBezTo>
                    <a:lnTo>
                      <a:pt x="627" y="414"/>
                    </a:lnTo>
                    <a:cubicBezTo>
                      <a:pt x="575" y="371"/>
                      <a:pt x="521" y="343"/>
                      <a:pt x="532" y="343"/>
                    </a:cubicBezTo>
                    <a:cubicBezTo>
                      <a:pt x="540" y="343"/>
                      <a:pt x="579" y="356"/>
                      <a:pt x="670" y="388"/>
                    </a:cubicBezTo>
                    <a:cubicBezTo>
                      <a:pt x="978" y="487"/>
                      <a:pt x="898" y="467"/>
                      <a:pt x="849" y="576"/>
                    </a:cubicBezTo>
                    <a:cubicBezTo>
                      <a:pt x="826" y="638"/>
                      <a:pt x="921" y="709"/>
                      <a:pt x="1001" y="709"/>
                    </a:cubicBezTo>
                    <a:cubicBezTo>
                      <a:pt x="1062" y="709"/>
                      <a:pt x="1114" y="667"/>
                      <a:pt x="1097" y="546"/>
                    </a:cubicBezTo>
                    <a:cubicBezTo>
                      <a:pt x="1067" y="279"/>
                      <a:pt x="1245" y="70"/>
                      <a:pt x="1027" y="70"/>
                    </a:cubicBezTo>
                    <a:cubicBezTo>
                      <a:pt x="874" y="77"/>
                      <a:pt x="873" y="133"/>
                      <a:pt x="856" y="133"/>
                    </a:cubicBezTo>
                    <a:cubicBezTo>
                      <a:pt x="847" y="133"/>
                      <a:pt x="835" y="119"/>
                      <a:pt x="799" y="80"/>
                    </a:cubicBezTo>
                    <a:cubicBezTo>
                      <a:pt x="750" y="21"/>
                      <a:pt x="621" y="11"/>
                      <a:pt x="531" y="1"/>
                    </a:cubicBezTo>
                    <a:close/>
                    <a:moveTo>
                      <a:pt x="637" y="422"/>
                    </a:moveTo>
                    <a:lnTo>
                      <a:pt x="637" y="422"/>
                    </a:lnTo>
                    <a:cubicBezTo>
                      <a:pt x="643" y="429"/>
                      <a:pt x="647" y="437"/>
                      <a:pt x="650" y="447"/>
                    </a:cubicBezTo>
                    <a:cubicBezTo>
                      <a:pt x="660" y="477"/>
                      <a:pt x="670" y="517"/>
                      <a:pt x="670" y="536"/>
                    </a:cubicBezTo>
                    <a:cubicBezTo>
                      <a:pt x="670" y="566"/>
                      <a:pt x="640" y="576"/>
                      <a:pt x="561" y="596"/>
                    </a:cubicBezTo>
                    <a:cubicBezTo>
                      <a:pt x="512" y="616"/>
                      <a:pt x="502" y="655"/>
                      <a:pt x="482" y="705"/>
                    </a:cubicBezTo>
                    <a:cubicBezTo>
                      <a:pt x="505" y="718"/>
                      <a:pt x="529" y="724"/>
                      <a:pt x="554" y="724"/>
                    </a:cubicBezTo>
                    <a:cubicBezTo>
                      <a:pt x="654" y="724"/>
                      <a:pt x="750" y="620"/>
                      <a:pt x="710" y="517"/>
                    </a:cubicBezTo>
                    <a:cubicBezTo>
                      <a:pt x="699" y="483"/>
                      <a:pt x="670" y="450"/>
                      <a:pt x="637" y="42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29" name="Google Shape;4629;p30"/>
              <p:cNvSpPr/>
              <p:nvPr/>
            </p:nvSpPr>
            <p:spPr>
              <a:xfrm>
                <a:off x="11302907" y="-1587419"/>
                <a:ext cx="26891" cy="3317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06" extrusionOk="0">
                    <a:moveTo>
                      <a:pt x="115" y="1"/>
                    </a:moveTo>
                    <a:cubicBezTo>
                      <a:pt x="100" y="1"/>
                      <a:pt x="100" y="83"/>
                      <a:pt x="77" y="121"/>
                    </a:cubicBezTo>
                    <a:cubicBezTo>
                      <a:pt x="57" y="141"/>
                      <a:pt x="38" y="150"/>
                      <a:pt x="18" y="150"/>
                    </a:cubicBezTo>
                    <a:cubicBezTo>
                      <a:pt x="1" y="196"/>
                      <a:pt x="6" y="206"/>
                      <a:pt x="18" y="206"/>
                    </a:cubicBezTo>
                    <a:cubicBezTo>
                      <a:pt x="27" y="206"/>
                      <a:pt x="39" y="200"/>
                      <a:pt x="48" y="200"/>
                    </a:cubicBezTo>
                    <a:cubicBezTo>
                      <a:pt x="67" y="190"/>
                      <a:pt x="117" y="121"/>
                      <a:pt x="167" y="71"/>
                    </a:cubicBezTo>
                    <a:cubicBezTo>
                      <a:pt x="157" y="61"/>
                      <a:pt x="137" y="51"/>
                      <a:pt x="137" y="31"/>
                    </a:cubicBezTo>
                    <a:cubicBezTo>
                      <a:pt x="127" y="10"/>
                      <a:pt x="120" y="1"/>
                      <a:pt x="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0" name="Google Shape;4630;p30"/>
              <p:cNvSpPr/>
              <p:nvPr/>
            </p:nvSpPr>
            <p:spPr>
              <a:xfrm>
                <a:off x="11320942" y="-2083693"/>
                <a:ext cx="187752" cy="349097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2168" extrusionOk="0">
                    <a:moveTo>
                      <a:pt x="808" y="486"/>
                    </a:moveTo>
                    <a:cubicBezTo>
                      <a:pt x="808" y="486"/>
                      <a:pt x="818" y="486"/>
                      <a:pt x="818" y="496"/>
                    </a:cubicBezTo>
                    <a:cubicBezTo>
                      <a:pt x="800" y="514"/>
                      <a:pt x="789" y="532"/>
                      <a:pt x="781" y="532"/>
                    </a:cubicBezTo>
                    <a:cubicBezTo>
                      <a:pt x="776" y="532"/>
                      <a:pt x="772" y="525"/>
                      <a:pt x="768" y="506"/>
                    </a:cubicBezTo>
                    <a:cubicBezTo>
                      <a:pt x="768" y="496"/>
                      <a:pt x="768" y="486"/>
                      <a:pt x="768" y="486"/>
                    </a:cubicBezTo>
                    <a:close/>
                    <a:moveTo>
                      <a:pt x="702" y="1"/>
                    </a:moveTo>
                    <a:cubicBezTo>
                      <a:pt x="700" y="1"/>
                      <a:pt x="699" y="20"/>
                      <a:pt x="699" y="69"/>
                    </a:cubicBezTo>
                    <a:lnTo>
                      <a:pt x="699" y="218"/>
                    </a:lnTo>
                    <a:cubicBezTo>
                      <a:pt x="699" y="165"/>
                      <a:pt x="697" y="144"/>
                      <a:pt x="693" y="144"/>
                    </a:cubicBezTo>
                    <a:cubicBezTo>
                      <a:pt x="681" y="144"/>
                      <a:pt x="654" y="339"/>
                      <a:pt x="640" y="377"/>
                    </a:cubicBezTo>
                    <a:cubicBezTo>
                      <a:pt x="620" y="426"/>
                      <a:pt x="630" y="426"/>
                      <a:pt x="620" y="486"/>
                    </a:cubicBezTo>
                    <a:cubicBezTo>
                      <a:pt x="620" y="496"/>
                      <a:pt x="620" y="506"/>
                      <a:pt x="620" y="516"/>
                    </a:cubicBezTo>
                    <a:cubicBezTo>
                      <a:pt x="616" y="540"/>
                      <a:pt x="610" y="548"/>
                      <a:pt x="601" y="548"/>
                    </a:cubicBezTo>
                    <a:cubicBezTo>
                      <a:pt x="587" y="548"/>
                      <a:pt x="566" y="531"/>
                      <a:pt x="530" y="526"/>
                    </a:cubicBezTo>
                    <a:cubicBezTo>
                      <a:pt x="524" y="525"/>
                      <a:pt x="519" y="524"/>
                      <a:pt x="514" y="524"/>
                    </a:cubicBezTo>
                    <a:cubicBezTo>
                      <a:pt x="468" y="524"/>
                      <a:pt x="504" y="565"/>
                      <a:pt x="540" y="565"/>
                    </a:cubicBezTo>
                    <a:cubicBezTo>
                      <a:pt x="570" y="565"/>
                      <a:pt x="590" y="575"/>
                      <a:pt x="600" y="595"/>
                    </a:cubicBezTo>
                    <a:cubicBezTo>
                      <a:pt x="610" y="615"/>
                      <a:pt x="610" y="625"/>
                      <a:pt x="610" y="635"/>
                    </a:cubicBezTo>
                    <a:cubicBezTo>
                      <a:pt x="600" y="645"/>
                      <a:pt x="511" y="674"/>
                      <a:pt x="540" y="754"/>
                    </a:cubicBezTo>
                    <a:cubicBezTo>
                      <a:pt x="560" y="799"/>
                      <a:pt x="533" y="815"/>
                      <a:pt x="503" y="815"/>
                    </a:cubicBezTo>
                    <a:cubicBezTo>
                      <a:pt x="488" y="815"/>
                      <a:pt x="471" y="810"/>
                      <a:pt x="461" y="803"/>
                    </a:cubicBezTo>
                    <a:cubicBezTo>
                      <a:pt x="457" y="802"/>
                      <a:pt x="453" y="802"/>
                      <a:pt x="448" y="802"/>
                    </a:cubicBezTo>
                    <a:cubicBezTo>
                      <a:pt x="414" y="802"/>
                      <a:pt x="388" y="836"/>
                      <a:pt x="441" y="863"/>
                    </a:cubicBezTo>
                    <a:cubicBezTo>
                      <a:pt x="491" y="902"/>
                      <a:pt x="451" y="1021"/>
                      <a:pt x="402" y="1021"/>
                    </a:cubicBezTo>
                    <a:cubicBezTo>
                      <a:pt x="366" y="1021"/>
                      <a:pt x="341" y="971"/>
                      <a:pt x="300" y="971"/>
                    </a:cubicBezTo>
                    <a:cubicBezTo>
                      <a:pt x="284" y="971"/>
                      <a:pt x="266" y="979"/>
                      <a:pt x="243" y="1002"/>
                    </a:cubicBezTo>
                    <a:cubicBezTo>
                      <a:pt x="173" y="1081"/>
                      <a:pt x="292" y="1021"/>
                      <a:pt x="332" y="1081"/>
                    </a:cubicBezTo>
                    <a:cubicBezTo>
                      <a:pt x="372" y="1140"/>
                      <a:pt x="342" y="1160"/>
                      <a:pt x="431" y="1160"/>
                    </a:cubicBezTo>
                    <a:cubicBezTo>
                      <a:pt x="435" y="1160"/>
                      <a:pt x="438" y="1159"/>
                      <a:pt x="442" y="1159"/>
                    </a:cubicBezTo>
                    <a:cubicBezTo>
                      <a:pt x="509" y="1159"/>
                      <a:pt x="491" y="1256"/>
                      <a:pt x="501" y="1388"/>
                    </a:cubicBezTo>
                    <a:cubicBezTo>
                      <a:pt x="510" y="1454"/>
                      <a:pt x="489" y="1477"/>
                      <a:pt x="465" y="1477"/>
                    </a:cubicBezTo>
                    <a:cubicBezTo>
                      <a:pt x="435" y="1477"/>
                      <a:pt x="400" y="1441"/>
                      <a:pt x="411" y="1408"/>
                    </a:cubicBezTo>
                    <a:cubicBezTo>
                      <a:pt x="421" y="1349"/>
                      <a:pt x="392" y="1319"/>
                      <a:pt x="273" y="1269"/>
                    </a:cubicBezTo>
                    <a:cubicBezTo>
                      <a:pt x="251" y="1259"/>
                      <a:pt x="238" y="1254"/>
                      <a:pt x="231" y="1254"/>
                    </a:cubicBezTo>
                    <a:cubicBezTo>
                      <a:pt x="200" y="1254"/>
                      <a:pt x="296" y="1351"/>
                      <a:pt x="312" y="1408"/>
                    </a:cubicBezTo>
                    <a:cubicBezTo>
                      <a:pt x="323" y="1439"/>
                      <a:pt x="319" y="1454"/>
                      <a:pt x="308" y="1454"/>
                    </a:cubicBezTo>
                    <a:cubicBezTo>
                      <a:pt x="298" y="1454"/>
                      <a:pt x="282" y="1442"/>
                      <a:pt x="263" y="1418"/>
                    </a:cubicBezTo>
                    <a:cubicBezTo>
                      <a:pt x="251" y="1404"/>
                      <a:pt x="241" y="1399"/>
                      <a:pt x="232" y="1399"/>
                    </a:cubicBezTo>
                    <a:cubicBezTo>
                      <a:pt x="200" y="1399"/>
                      <a:pt x="179" y="1466"/>
                      <a:pt x="164" y="1527"/>
                    </a:cubicBezTo>
                    <a:cubicBezTo>
                      <a:pt x="144" y="1606"/>
                      <a:pt x="203" y="1547"/>
                      <a:pt x="233" y="1616"/>
                    </a:cubicBezTo>
                    <a:cubicBezTo>
                      <a:pt x="240" y="1645"/>
                      <a:pt x="255" y="1655"/>
                      <a:pt x="273" y="1655"/>
                    </a:cubicBezTo>
                    <a:cubicBezTo>
                      <a:pt x="305" y="1655"/>
                      <a:pt x="346" y="1622"/>
                      <a:pt x="372" y="1596"/>
                    </a:cubicBezTo>
                    <a:cubicBezTo>
                      <a:pt x="381" y="1587"/>
                      <a:pt x="390" y="1582"/>
                      <a:pt x="399" y="1582"/>
                    </a:cubicBezTo>
                    <a:cubicBezTo>
                      <a:pt x="419" y="1582"/>
                      <a:pt x="444" y="1602"/>
                      <a:pt x="491" y="1636"/>
                    </a:cubicBezTo>
                    <a:cubicBezTo>
                      <a:pt x="501" y="1636"/>
                      <a:pt x="511" y="1646"/>
                      <a:pt x="521" y="1646"/>
                    </a:cubicBezTo>
                    <a:cubicBezTo>
                      <a:pt x="580" y="1696"/>
                      <a:pt x="521" y="1735"/>
                      <a:pt x="471" y="1765"/>
                    </a:cubicBezTo>
                    <a:cubicBezTo>
                      <a:pt x="451" y="1775"/>
                      <a:pt x="441" y="1785"/>
                      <a:pt x="431" y="1795"/>
                    </a:cubicBezTo>
                    <a:cubicBezTo>
                      <a:pt x="421" y="1805"/>
                      <a:pt x="409" y="1807"/>
                      <a:pt x="394" y="1807"/>
                    </a:cubicBezTo>
                    <a:cubicBezTo>
                      <a:pt x="379" y="1807"/>
                      <a:pt x="362" y="1805"/>
                      <a:pt x="342" y="1805"/>
                    </a:cubicBezTo>
                    <a:cubicBezTo>
                      <a:pt x="332" y="1815"/>
                      <a:pt x="312" y="1815"/>
                      <a:pt x="292" y="1834"/>
                    </a:cubicBezTo>
                    <a:cubicBezTo>
                      <a:pt x="228" y="1891"/>
                      <a:pt x="222" y="1941"/>
                      <a:pt x="206" y="1941"/>
                    </a:cubicBezTo>
                    <a:cubicBezTo>
                      <a:pt x="203" y="1941"/>
                      <a:pt x="199" y="1939"/>
                      <a:pt x="193" y="1934"/>
                    </a:cubicBezTo>
                    <a:cubicBezTo>
                      <a:pt x="188" y="1926"/>
                      <a:pt x="181" y="1922"/>
                      <a:pt x="174" y="1922"/>
                    </a:cubicBezTo>
                    <a:cubicBezTo>
                      <a:pt x="144" y="1922"/>
                      <a:pt x="101" y="1984"/>
                      <a:pt x="45" y="2072"/>
                    </a:cubicBezTo>
                    <a:cubicBezTo>
                      <a:pt x="1" y="2127"/>
                      <a:pt x="14" y="2149"/>
                      <a:pt x="39" y="2149"/>
                    </a:cubicBezTo>
                    <a:cubicBezTo>
                      <a:pt x="58" y="2149"/>
                      <a:pt x="85" y="2134"/>
                      <a:pt x="94" y="2112"/>
                    </a:cubicBezTo>
                    <a:cubicBezTo>
                      <a:pt x="99" y="2100"/>
                      <a:pt x="102" y="2095"/>
                      <a:pt x="104" y="2095"/>
                    </a:cubicBezTo>
                    <a:cubicBezTo>
                      <a:pt x="111" y="2095"/>
                      <a:pt x="109" y="2139"/>
                      <a:pt x="124" y="2162"/>
                    </a:cubicBezTo>
                    <a:cubicBezTo>
                      <a:pt x="128" y="2166"/>
                      <a:pt x="132" y="2168"/>
                      <a:pt x="137" y="2168"/>
                    </a:cubicBezTo>
                    <a:cubicBezTo>
                      <a:pt x="153" y="2168"/>
                      <a:pt x="172" y="2139"/>
                      <a:pt x="203" y="2092"/>
                    </a:cubicBezTo>
                    <a:cubicBezTo>
                      <a:pt x="183" y="2082"/>
                      <a:pt x="193" y="2053"/>
                      <a:pt x="243" y="2013"/>
                    </a:cubicBezTo>
                    <a:cubicBezTo>
                      <a:pt x="243" y="2013"/>
                      <a:pt x="243" y="2013"/>
                      <a:pt x="243" y="2003"/>
                    </a:cubicBezTo>
                    <a:cubicBezTo>
                      <a:pt x="255" y="1984"/>
                      <a:pt x="264" y="1977"/>
                      <a:pt x="271" y="1977"/>
                    </a:cubicBezTo>
                    <a:cubicBezTo>
                      <a:pt x="275" y="1977"/>
                      <a:pt x="279" y="1980"/>
                      <a:pt x="283" y="1983"/>
                    </a:cubicBezTo>
                    <a:cubicBezTo>
                      <a:pt x="401" y="1879"/>
                      <a:pt x="459" y="1809"/>
                      <a:pt x="522" y="1809"/>
                    </a:cubicBezTo>
                    <a:cubicBezTo>
                      <a:pt x="543" y="1809"/>
                      <a:pt x="565" y="1817"/>
                      <a:pt x="590" y="1834"/>
                    </a:cubicBezTo>
                    <a:cubicBezTo>
                      <a:pt x="676" y="1907"/>
                      <a:pt x="758" y="1933"/>
                      <a:pt x="822" y="1933"/>
                    </a:cubicBezTo>
                    <a:cubicBezTo>
                      <a:pt x="941" y="1933"/>
                      <a:pt x="998" y="1843"/>
                      <a:pt x="907" y="1805"/>
                    </a:cubicBezTo>
                    <a:cubicBezTo>
                      <a:pt x="775" y="1739"/>
                      <a:pt x="644" y="1485"/>
                      <a:pt x="707" y="1485"/>
                    </a:cubicBezTo>
                    <a:cubicBezTo>
                      <a:pt x="710" y="1485"/>
                      <a:pt x="714" y="1486"/>
                      <a:pt x="719" y="1487"/>
                    </a:cubicBezTo>
                    <a:cubicBezTo>
                      <a:pt x="732" y="1490"/>
                      <a:pt x="748" y="1491"/>
                      <a:pt x="764" y="1491"/>
                    </a:cubicBezTo>
                    <a:cubicBezTo>
                      <a:pt x="810" y="1491"/>
                      <a:pt x="866" y="1482"/>
                      <a:pt x="917" y="1468"/>
                    </a:cubicBezTo>
                    <a:cubicBezTo>
                      <a:pt x="907" y="1458"/>
                      <a:pt x="897" y="1438"/>
                      <a:pt x="907" y="1388"/>
                    </a:cubicBezTo>
                    <a:cubicBezTo>
                      <a:pt x="917" y="1249"/>
                      <a:pt x="848" y="1140"/>
                      <a:pt x="937" y="1140"/>
                    </a:cubicBezTo>
                    <a:cubicBezTo>
                      <a:pt x="991" y="1147"/>
                      <a:pt x="990" y="1176"/>
                      <a:pt x="996" y="1176"/>
                    </a:cubicBezTo>
                    <a:cubicBezTo>
                      <a:pt x="999" y="1176"/>
                      <a:pt x="1003" y="1170"/>
                      <a:pt x="1016" y="1150"/>
                    </a:cubicBezTo>
                    <a:cubicBezTo>
                      <a:pt x="1036" y="1121"/>
                      <a:pt x="1066" y="1121"/>
                      <a:pt x="1096" y="1111"/>
                    </a:cubicBezTo>
                    <a:cubicBezTo>
                      <a:pt x="1076" y="1061"/>
                      <a:pt x="1046" y="1002"/>
                      <a:pt x="1006" y="962"/>
                    </a:cubicBezTo>
                    <a:cubicBezTo>
                      <a:pt x="987" y="992"/>
                      <a:pt x="957" y="1002"/>
                      <a:pt x="937" y="1002"/>
                    </a:cubicBezTo>
                    <a:cubicBezTo>
                      <a:pt x="930" y="1004"/>
                      <a:pt x="924" y="1006"/>
                      <a:pt x="917" y="1006"/>
                    </a:cubicBezTo>
                    <a:cubicBezTo>
                      <a:pt x="880" y="1006"/>
                      <a:pt x="862" y="959"/>
                      <a:pt x="887" y="942"/>
                    </a:cubicBezTo>
                    <a:cubicBezTo>
                      <a:pt x="897" y="942"/>
                      <a:pt x="897" y="932"/>
                      <a:pt x="897" y="932"/>
                    </a:cubicBezTo>
                    <a:cubicBezTo>
                      <a:pt x="907" y="932"/>
                      <a:pt x="907" y="922"/>
                      <a:pt x="917" y="912"/>
                    </a:cubicBezTo>
                    <a:cubicBezTo>
                      <a:pt x="947" y="932"/>
                      <a:pt x="977" y="952"/>
                      <a:pt x="977" y="972"/>
                    </a:cubicBezTo>
                    <a:cubicBezTo>
                      <a:pt x="987" y="972"/>
                      <a:pt x="996" y="962"/>
                      <a:pt x="1006" y="962"/>
                    </a:cubicBezTo>
                    <a:cubicBezTo>
                      <a:pt x="996" y="952"/>
                      <a:pt x="996" y="942"/>
                      <a:pt x="987" y="932"/>
                    </a:cubicBezTo>
                    <a:cubicBezTo>
                      <a:pt x="967" y="912"/>
                      <a:pt x="947" y="902"/>
                      <a:pt x="937" y="892"/>
                    </a:cubicBezTo>
                    <a:cubicBezTo>
                      <a:pt x="876" y="862"/>
                      <a:pt x="822" y="849"/>
                      <a:pt x="861" y="849"/>
                    </a:cubicBezTo>
                    <a:cubicBezTo>
                      <a:pt x="873" y="849"/>
                      <a:pt x="894" y="850"/>
                      <a:pt x="927" y="853"/>
                    </a:cubicBezTo>
                    <a:cubicBezTo>
                      <a:pt x="937" y="863"/>
                      <a:pt x="947" y="863"/>
                      <a:pt x="947" y="863"/>
                    </a:cubicBezTo>
                    <a:cubicBezTo>
                      <a:pt x="996" y="873"/>
                      <a:pt x="1026" y="892"/>
                      <a:pt x="1066" y="912"/>
                    </a:cubicBezTo>
                    <a:cubicBezTo>
                      <a:pt x="1076" y="892"/>
                      <a:pt x="1086" y="883"/>
                      <a:pt x="1106" y="863"/>
                    </a:cubicBezTo>
                    <a:cubicBezTo>
                      <a:pt x="1106" y="853"/>
                      <a:pt x="1106" y="853"/>
                      <a:pt x="1115" y="843"/>
                    </a:cubicBezTo>
                    <a:cubicBezTo>
                      <a:pt x="1135" y="823"/>
                      <a:pt x="1165" y="793"/>
                      <a:pt x="1145" y="783"/>
                    </a:cubicBezTo>
                    <a:lnTo>
                      <a:pt x="1145" y="783"/>
                    </a:lnTo>
                    <a:cubicBezTo>
                      <a:pt x="1106" y="793"/>
                      <a:pt x="1076" y="803"/>
                      <a:pt x="1046" y="803"/>
                    </a:cubicBezTo>
                    <a:cubicBezTo>
                      <a:pt x="1020" y="822"/>
                      <a:pt x="999" y="833"/>
                      <a:pt x="984" y="833"/>
                    </a:cubicBezTo>
                    <a:cubicBezTo>
                      <a:pt x="976" y="833"/>
                      <a:pt x="970" y="830"/>
                      <a:pt x="967" y="823"/>
                    </a:cubicBezTo>
                    <a:cubicBezTo>
                      <a:pt x="967" y="793"/>
                      <a:pt x="967" y="783"/>
                      <a:pt x="967" y="783"/>
                    </a:cubicBezTo>
                    <a:cubicBezTo>
                      <a:pt x="967" y="783"/>
                      <a:pt x="967" y="773"/>
                      <a:pt x="957" y="773"/>
                    </a:cubicBezTo>
                    <a:lnTo>
                      <a:pt x="937" y="773"/>
                    </a:lnTo>
                    <a:cubicBezTo>
                      <a:pt x="927" y="773"/>
                      <a:pt x="927" y="764"/>
                      <a:pt x="927" y="754"/>
                    </a:cubicBezTo>
                    <a:cubicBezTo>
                      <a:pt x="927" y="764"/>
                      <a:pt x="917" y="764"/>
                      <a:pt x="917" y="773"/>
                    </a:cubicBezTo>
                    <a:cubicBezTo>
                      <a:pt x="877" y="764"/>
                      <a:pt x="838" y="744"/>
                      <a:pt x="828" y="714"/>
                    </a:cubicBezTo>
                    <a:cubicBezTo>
                      <a:pt x="828" y="664"/>
                      <a:pt x="808" y="684"/>
                      <a:pt x="798" y="674"/>
                    </a:cubicBezTo>
                    <a:cubicBezTo>
                      <a:pt x="798" y="674"/>
                      <a:pt x="798" y="674"/>
                      <a:pt x="798" y="664"/>
                    </a:cubicBezTo>
                    <a:cubicBezTo>
                      <a:pt x="798" y="645"/>
                      <a:pt x="818" y="565"/>
                      <a:pt x="848" y="506"/>
                    </a:cubicBezTo>
                    <a:lnTo>
                      <a:pt x="868" y="506"/>
                    </a:lnTo>
                    <a:cubicBezTo>
                      <a:pt x="858" y="506"/>
                      <a:pt x="858" y="496"/>
                      <a:pt x="858" y="496"/>
                    </a:cubicBezTo>
                    <a:cubicBezTo>
                      <a:pt x="858" y="486"/>
                      <a:pt x="858" y="486"/>
                      <a:pt x="858" y="486"/>
                    </a:cubicBezTo>
                    <a:cubicBezTo>
                      <a:pt x="880" y="456"/>
                      <a:pt x="920" y="443"/>
                      <a:pt x="907" y="443"/>
                    </a:cubicBezTo>
                    <a:cubicBezTo>
                      <a:pt x="903" y="443"/>
                      <a:pt x="894" y="444"/>
                      <a:pt x="877" y="446"/>
                    </a:cubicBezTo>
                    <a:cubicBezTo>
                      <a:pt x="868" y="446"/>
                      <a:pt x="858" y="456"/>
                      <a:pt x="838" y="466"/>
                    </a:cubicBezTo>
                    <a:cubicBezTo>
                      <a:pt x="828" y="446"/>
                      <a:pt x="808" y="417"/>
                      <a:pt x="778" y="407"/>
                    </a:cubicBezTo>
                    <a:lnTo>
                      <a:pt x="768" y="407"/>
                    </a:lnTo>
                    <a:cubicBezTo>
                      <a:pt x="759" y="357"/>
                      <a:pt x="759" y="298"/>
                      <a:pt x="749" y="268"/>
                    </a:cubicBezTo>
                    <a:cubicBezTo>
                      <a:pt x="726" y="229"/>
                      <a:pt x="708" y="1"/>
                      <a:pt x="7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1" name="Google Shape;4631;p30"/>
              <p:cNvSpPr/>
              <p:nvPr/>
            </p:nvSpPr>
            <p:spPr>
              <a:xfrm>
                <a:off x="11473270" y="-1877261"/>
                <a:ext cx="28823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175" y="1"/>
                    </a:moveTo>
                    <a:cubicBezTo>
                      <a:pt x="172" y="1"/>
                      <a:pt x="157" y="8"/>
                      <a:pt x="120" y="27"/>
                    </a:cubicBezTo>
                    <a:cubicBezTo>
                      <a:pt x="1" y="76"/>
                      <a:pt x="41" y="67"/>
                      <a:pt x="50" y="126"/>
                    </a:cubicBezTo>
                    <a:cubicBezTo>
                      <a:pt x="50" y="136"/>
                      <a:pt x="50" y="146"/>
                      <a:pt x="50" y="156"/>
                    </a:cubicBezTo>
                    <a:cubicBezTo>
                      <a:pt x="70" y="136"/>
                      <a:pt x="90" y="126"/>
                      <a:pt x="110" y="106"/>
                    </a:cubicBezTo>
                    <a:cubicBezTo>
                      <a:pt x="110" y="96"/>
                      <a:pt x="100" y="96"/>
                      <a:pt x="110" y="96"/>
                    </a:cubicBezTo>
                    <a:cubicBezTo>
                      <a:pt x="110" y="76"/>
                      <a:pt x="120" y="57"/>
                      <a:pt x="130" y="47"/>
                    </a:cubicBezTo>
                    <a:cubicBezTo>
                      <a:pt x="140" y="37"/>
                      <a:pt x="140" y="37"/>
                      <a:pt x="150" y="27"/>
                    </a:cubicBezTo>
                    <a:cubicBezTo>
                      <a:pt x="166" y="11"/>
                      <a:pt x="179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2" name="Google Shape;4632;p30"/>
              <p:cNvSpPr/>
              <p:nvPr/>
            </p:nvSpPr>
            <p:spPr>
              <a:xfrm>
                <a:off x="10058681" y="-1673405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3" name="Google Shape;4633;p30"/>
              <p:cNvSpPr/>
              <p:nvPr/>
            </p:nvSpPr>
            <p:spPr>
              <a:xfrm>
                <a:off x="10133718" y="-2211545"/>
                <a:ext cx="1771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" extrusionOk="0">
                    <a:moveTo>
                      <a:pt x="1" y="1"/>
                    </a:moveTo>
                    <a:cubicBezTo>
                      <a:pt x="11" y="21"/>
                      <a:pt x="11" y="31"/>
                      <a:pt x="21" y="50"/>
                    </a:cubicBezTo>
                    <a:cubicBezTo>
                      <a:pt x="41" y="50"/>
                      <a:pt x="60" y="41"/>
                      <a:pt x="90" y="21"/>
                    </a:cubicBezTo>
                    <a:cubicBezTo>
                      <a:pt x="90" y="21"/>
                      <a:pt x="100" y="11"/>
                      <a:pt x="110" y="11"/>
                    </a:cubicBezTo>
                    <a:cubicBezTo>
                      <a:pt x="90" y="11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4" name="Google Shape;4634;p30"/>
              <p:cNvSpPr/>
              <p:nvPr/>
            </p:nvSpPr>
            <p:spPr>
              <a:xfrm>
                <a:off x="10061902" y="-1697398"/>
                <a:ext cx="11433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10" extrusionOk="0">
                    <a:moveTo>
                      <a:pt x="70" y="1"/>
                    </a:moveTo>
                    <a:cubicBezTo>
                      <a:pt x="60" y="1"/>
                      <a:pt x="50" y="10"/>
                      <a:pt x="40" y="20"/>
                    </a:cubicBezTo>
                    <a:cubicBezTo>
                      <a:pt x="40" y="20"/>
                      <a:pt x="30" y="20"/>
                      <a:pt x="30" y="30"/>
                    </a:cubicBezTo>
                    <a:cubicBezTo>
                      <a:pt x="21" y="40"/>
                      <a:pt x="11" y="50"/>
                      <a:pt x="1" y="70"/>
                    </a:cubicBezTo>
                    <a:cubicBezTo>
                      <a:pt x="1" y="80"/>
                      <a:pt x="11" y="100"/>
                      <a:pt x="11" y="110"/>
                    </a:cubicBezTo>
                    <a:cubicBezTo>
                      <a:pt x="30" y="70"/>
                      <a:pt x="50" y="30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5" name="Google Shape;4635;p30"/>
              <p:cNvSpPr/>
              <p:nvPr/>
            </p:nvSpPr>
            <p:spPr>
              <a:xfrm>
                <a:off x="10109887" y="-1784672"/>
                <a:ext cx="40095" cy="539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35" extrusionOk="0">
                    <a:moveTo>
                      <a:pt x="48" y="1"/>
                    </a:moveTo>
                    <a:cubicBezTo>
                      <a:pt x="35" y="1"/>
                      <a:pt x="18" y="5"/>
                      <a:pt x="0" y="17"/>
                    </a:cubicBezTo>
                    <a:cubicBezTo>
                      <a:pt x="0" y="27"/>
                      <a:pt x="10" y="37"/>
                      <a:pt x="10" y="47"/>
                    </a:cubicBezTo>
                    <a:cubicBezTo>
                      <a:pt x="40" y="136"/>
                      <a:pt x="50" y="176"/>
                      <a:pt x="50" y="215"/>
                    </a:cubicBezTo>
                    <a:lnTo>
                      <a:pt x="99" y="215"/>
                    </a:lnTo>
                    <a:cubicBezTo>
                      <a:pt x="108" y="214"/>
                      <a:pt x="116" y="214"/>
                      <a:pt x="121" y="214"/>
                    </a:cubicBezTo>
                    <a:cubicBezTo>
                      <a:pt x="171" y="214"/>
                      <a:pt x="94" y="252"/>
                      <a:pt x="50" y="315"/>
                    </a:cubicBezTo>
                    <a:cubicBezTo>
                      <a:pt x="40" y="324"/>
                      <a:pt x="40" y="334"/>
                      <a:pt x="40" y="334"/>
                    </a:cubicBezTo>
                    <a:cubicBezTo>
                      <a:pt x="169" y="305"/>
                      <a:pt x="238" y="285"/>
                      <a:pt x="248" y="225"/>
                    </a:cubicBezTo>
                    <a:cubicBezTo>
                      <a:pt x="238" y="225"/>
                      <a:pt x="238" y="215"/>
                      <a:pt x="228" y="205"/>
                    </a:cubicBezTo>
                    <a:cubicBezTo>
                      <a:pt x="218" y="196"/>
                      <a:pt x="218" y="176"/>
                      <a:pt x="208" y="166"/>
                    </a:cubicBezTo>
                    <a:cubicBezTo>
                      <a:pt x="208" y="176"/>
                      <a:pt x="208" y="176"/>
                      <a:pt x="208" y="186"/>
                    </a:cubicBezTo>
                    <a:cubicBezTo>
                      <a:pt x="207" y="196"/>
                      <a:pt x="203" y="201"/>
                      <a:pt x="198" y="201"/>
                    </a:cubicBezTo>
                    <a:cubicBezTo>
                      <a:pt x="170" y="201"/>
                      <a:pt x="95" y="58"/>
                      <a:pt x="70" y="7"/>
                    </a:cubicBezTo>
                    <a:cubicBezTo>
                      <a:pt x="65" y="3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6" name="Google Shape;4636;p30"/>
              <p:cNvSpPr/>
              <p:nvPr/>
            </p:nvSpPr>
            <p:spPr>
              <a:xfrm>
                <a:off x="10108277" y="-1879354"/>
                <a:ext cx="22543" cy="12882"/>
              </a:xfrm>
              <a:custGeom>
                <a:avLst/>
                <a:gdLst/>
                <a:ahLst/>
                <a:cxnLst/>
                <a:rect l="l" t="t" r="r" b="b"/>
                <a:pathLst>
                  <a:path w="140" h="80" extrusionOk="0">
                    <a:moveTo>
                      <a:pt x="20" y="0"/>
                    </a:moveTo>
                    <a:cubicBezTo>
                      <a:pt x="10" y="10"/>
                      <a:pt x="10" y="10"/>
                      <a:pt x="0" y="10"/>
                    </a:cubicBezTo>
                    <a:cubicBezTo>
                      <a:pt x="10" y="20"/>
                      <a:pt x="10" y="30"/>
                      <a:pt x="10" y="30"/>
                    </a:cubicBezTo>
                    <a:cubicBezTo>
                      <a:pt x="50" y="60"/>
                      <a:pt x="90" y="70"/>
                      <a:pt x="139" y="80"/>
                    </a:cubicBezTo>
                    <a:cubicBezTo>
                      <a:pt x="129" y="70"/>
                      <a:pt x="119" y="60"/>
                      <a:pt x="99" y="50"/>
                    </a:cubicBezTo>
                    <a:cubicBezTo>
                      <a:pt x="80" y="40"/>
                      <a:pt x="60" y="2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7" name="Google Shape;4637;p30"/>
              <p:cNvSpPr/>
              <p:nvPr/>
            </p:nvSpPr>
            <p:spPr>
              <a:xfrm>
                <a:off x="10095395" y="-1738942"/>
                <a:ext cx="66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1" extrusionOk="0">
                    <a:moveTo>
                      <a:pt x="21" y="1"/>
                    </a:moveTo>
                    <a:cubicBezTo>
                      <a:pt x="11" y="11"/>
                      <a:pt x="11" y="31"/>
                      <a:pt x="1" y="70"/>
                    </a:cubicBezTo>
                    <a:cubicBezTo>
                      <a:pt x="1" y="70"/>
                      <a:pt x="1" y="80"/>
                      <a:pt x="1" y="80"/>
                    </a:cubicBezTo>
                    <a:lnTo>
                      <a:pt x="21" y="80"/>
                    </a:lnTo>
                    <a:cubicBezTo>
                      <a:pt x="31" y="70"/>
                      <a:pt x="41" y="50"/>
                      <a:pt x="41" y="40"/>
                    </a:cubicBezTo>
                    <a:cubicBezTo>
                      <a:pt x="31" y="31"/>
                      <a:pt x="31" y="2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8" name="Google Shape;4638;p30"/>
              <p:cNvSpPr/>
              <p:nvPr/>
            </p:nvSpPr>
            <p:spPr>
              <a:xfrm>
                <a:off x="10065122" y="-1769214"/>
                <a:ext cx="25764" cy="4202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61" extrusionOk="0">
                    <a:moveTo>
                      <a:pt x="149" y="0"/>
                    </a:moveTo>
                    <a:cubicBezTo>
                      <a:pt x="120" y="30"/>
                      <a:pt x="100" y="80"/>
                      <a:pt x="40" y="149"/>
                    </a:cubicBezTo>
                    <a:cubicBezTo>
                      <a:pt x="20" y="169"/>
                      <a:pt x="10" y="179"/>
                      <a:pt x="1" y="189"/>
                    </a:cubicBezTo>
                    <a:cubicBezTo>
                      <a:pt x="1" y="209"/>
                      <a:pt x="10" y="219"/>
                      <a:pt x="30" y="248"/>
                    </a:cubicBezTo>
                    <a:cubicBezTo>
                      <a:pt x="35" y="256"/>
                      <a:pt x="40" y="260"/>
                      <a:pt x="45" y="260"/>
                    </a:cubicBezTo>
                    <a:cubicBezTo>
                      <a:pt x="69" y="260"/>
                      <a:pt x="91" y="169"/>
                      <a:pt x="100" y="119"/>
                    </a:cubicBezTo>
                    <a:cubicBezTo>
                      <a:pt x="110" y="80"/>
                      <a:pt x="129" y="60"/>
                      <a:pt x="159" y="40"/>
                    </a:cubicBezTo>
                    <a:cubicBezTo>
                      <a:pt x="149" y="20"/>
                      <a:pt x="149" y="1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39" name="Google Shape;4639;p30"/>
              <p:cNvSpPr/>
              <p:nvPr/>
            </p:nvSpPr>
            <p:spPr>
              <a:xfrm>
                <a:off x="10129049" y="-2187553"/>
                <a:ext cx="49595" cy="7519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67" extrusionOk="0">
                    <a:moveTo>
                      <a:pt x="268" y="1"/>
                    </a:moveTo>
                    <a:cubicBezTo>
                      <a:pt x="238" y="20"/>
                      <a:pt x="218" y="30"/>
                      <a:pt x="208" y="40"/>
                    </a:cubicBezTo>
                    <a:cubicBezTo>
                      <a:pt x="194" y="55"/>
                      <a:pt x="179" y="58"/>
                      <a:pt x="163" y="58"/>
                    </a:cubicBezTo>
                    <a:cubicBezTo>
                      <a:pt x="154" y="58"/>
                      <a:pt x="146" y="57"/>
                      <a:pt x="137" y="57"/>
                    </a:cubicBezTo>
                    <a:cubicBezTo>
                      <a:pt x="128" y="57"/>
                      <a:pt x="119" y="58"/>
                      <a:pt x="109" y="60"/>
                    </a:cubicBezTo>
                    <a:cubicBezTo>
                      <a:pt x="119" y="80"/>
                      <a:pt x="129" y="110"/>
                      <a:pt x="149" y="149"/>
                    </a:cubicBezTo>
                    <a:cubicBezTo>
                      <a:pt x="197" y="240"/>
                      <a:pt x="194" y="261"/>
                      <a:pt x="177" y="261"/>
                    </a:cubicBezTo>
                    <a:cubicBezTo>
                      <a:pt x="167" y="261"/>
                      <a:pt x="151" y="252"/>
                      <a:pt x="139" y="248"/>
                    </a:cubicBezTo>
                    <a:cubicBezTo>
                      <a:pt x="129" y="248"/>
                      <a:pt x="70" y="179"/>
                      <a:pt x="20" y="139"/>
                    </a:cubicBezTo>
                    <a:cubicBezTo>
                      <a:pt x="10" y="149"/>
                      <a:pt x="0" y="159"/>
                      <a:pt x="0" y="169"/>
                    </a:cubicBezTo>
                    <a:cubicBezTo>
                      <a:pt x="10" y="189"/>
                      <a:pt x="30" y="209"/>
                      <a:pt x="50" y="229"/>
                    </a:cubicBezTo>
                    <a:cubicBezTo>
                      <a:pt x="50" y="229"/>
                      <a:pt x="60" y="229"/>
                      <a:pt x="60" y="239"/>
                    </a:cubicBezTo>
                    <a:cubicBezTo>
                      <a:pt x="119" y="298"/>
                      <a:pt x="99" y="308"/>
                      <a:pt x="70" y="308"/>
                    </a:cubicBezTo>
                    <a:cubicBezTo>
                      <a:pt x="70" y="328"/>
                      <a:pt x="70" y="348"/>
                      <a:pt x="70" y="348"/>
                    </a:cubicBezTo>
                    <a:cubicBezTo>
                      <a:pt x="83" y="348"/>
                      <a:pt x="100" y="343"/>
                      <a:pt x="117" y="343"/>
                    </a:cubicBezTo>
                    <a:cubicBezTo>
                      <a:pt x="125" y="343"/>
                      <a:pt x="132" y="344"/>
                      <a:pt x="139" y="348"/>
                    </a:cubicBezTo>
                    <a:cubicBezTo>
                      <a:pt x="169" y="348"/>
                      <a:pt x="179" y="397"/>
                      <a:pt x="189" y="467"/>
                    </a:cubicBezTo>
                    <a:cubicBezTo>
                      <a:pt x="258" y="467"/>
                      <a:pt x="308" y="427"/>
                      <a:pt x="288" y="308"/>
                    </a:cubicBezTo>
                    <a:cubicBezTo>
                      <a:pt x="278" y="189"/>
                      <a:pt x="278" y="80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0" name="Google Shape;4640;p30"/>
              <p:cNvSpPr/>
              <p:nvPr/>
            </p:nvSpPr>
            <p:spPr>
              <a:xfrm>
                <a:off x="10194424" y="-2469021"/>
                <a:ext cx="22543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440" extrusionOk="0">
                    <a:moveTo>
                      <a:pt x="73" y="0"/>
                    </a:moveTo>
                    <a:cubicBezTo>
                      <a:pt x="71" y="0"/>
                      <a:pt x="70" y="18"/>
                      <a:pt x="70" y="63"/>
                    </a:cubicBezTo>
                    <a:lnTo>
                      <a:pt x="70" y="202"/>
                    </a:lnTo>
                    <a:cubicBezTo>
                      <a:pt x="70" y="162"/>
                      <a:pt x="67" y="146"/>
                      <a:pt x="63" y="146"/>
                    </a:cubicBezTo>
                    <a:cubicBezTo>
                      <a:pt x="56" y="146"/>
                      <a:pt x="43" y="195"/>
                      <a:pt x="30" y="251"/>
                    </a:cubicBezTo>
                    <a:cubicBezTo>
                      <a:pt x="21" y="301"/>
                      <a:pt x="11" y="360"/>
                      <a:pt x="1" y="380"/>
                    </a:cubicBezTo>
                    <a:cubicBezTo>
                      <a:pt x="1" y="390"/>
                      <a:pt x="1" y="390"/>
                      <a:pt x="1" y="400"/>
                    </a:cubicBezTo>
                    <a:cubicBezTo>
                      <a:pt x="60" y="410"/>
                      <a:pt x="110" y="430"/>
                      <a:pt x="140" y="440"/>
                    </a:cubicBezTo>
                    <a:cubicBezTo>
                      <a:pt x="130" y="370"/>
                      <a:pt x="130" y="311"/>
                      <a:pt x="110" y="271"/>
                    </a:cubicBezTo>
                    <a:cubicBezTo>
                      <a:pt x="110" y="251"/>
                      <a:pt x="100" y="212"/>
                      <a:pt x="100" y="172"/>
                    </a:cubicBezTo>
                    <a:cubicBezTo>
                      <a:pt x="86" y="96"/>
                      <a:pt x="77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1" name="Google Shape;4641;p30"/>
              <p:cNvSpPr/>
              <p:nvPr/>
            </p:nvSpPr>
            <p:spPr>
              <a:xfrm>
                <a:off x="10144990" y="-2260979"/>
                <a:ext cx="177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0" y="0"/>
                    </a:moveTo>
                    <a:cubicBezTo>
                      <a:pt x="0" y="0"/>
                      <a:pt x="0" y="10"/>
                      <a:pt x="0" y="10"/>
                    </a:cubicBezTo>
                    <a:cubicBezTo>
                      <a:pt x="0" y="10"/>
                      <a:pt x="1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2" name="Google Shape;4642;p30"/>
              <p:cNvSpPr/>
              <p:nvPr/>
            </p:nvSpPr>
            <p:spPr>
              <a:xfrm>
                <a:off x="10333387" y="-2059861"/>
                <a:ext cx="644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40" y="1"/>
                    </a:moveTo>
                    <a:lnTo>
                      <a:pt x="40" y="1"/>
                    </a:lnTo>
                    <a:cubicBezTo>
                      <a:pt x="20" y="11"/>
                      <a:pt x="10" y="21"/>
                      <a:pt x="0" y="31"/>
                    </a:cubicBezTo>
                    <a:cubicBezTo>
                      <a:pt x="20" y="31"/>
                      <a:pt x="30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3" name="Google Shape;4643;p30"/>
              <p:cNvSpPr/>
              <p:nvPr/>
            </p:nvSpPr>
            <p:spPr>
              <a:xfrm>
                <a:off x="10120997" y="-2312024"/>
                <a:ext cx="36874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79" extrusionOk="0">
                    <a:moveTo>
                      <a:pt x="100" y="0"/>
                    </a:moveTo>
                    <a:cubicBezTo>
                      <a:pt x="90" y="0"/>
                      <a:pt x="80" y="10"/>
                      <a:pt x="70" y="2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1" y="99"/>
                      <a:pt x="120" y="40"/>
                      <a:pt x="159" y="99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89" y="159"/>
                      <a:pt x="179" y="179"/>
                      <a:pt x="229" y="179"/>
                    </a:cubicBezTo>
                    <a:cubicBezTo>
                      <a:pt x="229" y="129"/>
                      <a:pt x="219" y="89"/>
                      <a:pt x="169" y="70"/>
                    </a:cubicBezTo>
                    <a:cubicBezTo>
                      <a:pt x="120" y="40"/>
                      <a:pt x="100" y="2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4" name="Google Shape;4644;p30"/>
              <p:cNvSpPr/>
              <p:nvPr/>
            </p:nvSpPr>
            <p:spPr>
              <a:xfrm>
                <a:off x="10155617" y="-2393663"/>
                <a:ext cx="69079" cy="77291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80" extrusionOk="0">
                    <a:moveTo>
                      <a:pt x="246" y="1"/>
                    </a:moveTo>
                    <a:cubicBezTo>
                      <a:pt x="241" y="1"/>
                      <a:pt x="236" y="1"/>
                      <a:pt x="232" y="1"/>
                    </a:cubicBezTo>
                    <a:cubicBezTo>
                      <a:pt x="232" y="11"/>
                      <a:pt x="232" y="21"/>
                      <a:pt x="232" y="31"/>
                    </a:cubicBezTo>
                    <a:cubicBezTo>
                      <a:pt x="227" y="69"/>
                      <a:pt x="220" y="80"/>
                      <a:pt x="208" y="80"/>
                    </a:cubicBezTo>
                    <a:cubicBezTo>
                      <a:pt x="194" y="80"/>
                      <a:pt x="174" y="66"/>
                      <a:pt x="143" y="61"/>
                    </a:cubicBezTo>
                    <a:cubicBezTo>
                      <a:pt x="136" y="60"/>
                      <a:pt x="131" y="60"/>
                      <a:pt x="126" y="60"/>
                    </a:cubicBezTo>
                    <a:cubicBezTo>
                      <a:pt x="85" y="60"/>
                      <a:pt x="110" y="92"/>
                      <a:pt x="142" y="92"/>
                    </a:cubicBezTo>
                    <a:cubicBezTo>
                      <a:pt x="145" y="92"/>
                      <a:pt x="149" y="92"/>
                      <a:pt x="152" y="91"/>
                    </a:cubicBezTo>
                    <a:cubicBezTo>
                      <a:pt x="192" y="91"/>
                      <a:pt x="232" y="150"/>
                      <a:pt x="222" y="160"/>
                    </a:cubicBezTo>
                    <a:cubicBezTo>
                      <a:pt x="212" y="180"/>
                      <a:pt x="113" y="210"/>
                      <a:pt x="152" y="289"/>
                    </a:cubicBezTo>
                    <a:cubicBezTo>
                      <a:pt x="174" y="331"/>
                      <a:pt x="140" y="344"/>
                      <a:pt x="104" y="344"/>
                    </a:cubicBezTo>
                    <a:cubicBezTo>
                      <a:pt x="90" y="344"/>
                      <a:pt x="75" y="341"/>
                      <a:pt x="63" y="339"/>
                    </a:cubicBezTo>
                    <a:cubicBezTo>
                      <a:pt x="59" y="337"/>
                      <a:pt x="55" y="337"/>
                      <a:pt x="51" y="337"/>
                    </a:cubicBezTo>
                    <a:cubicBezTo>
                      <a:pt x="25" y="337"/>
                      <a:pt x="0" y="364"/>
                      <a:pt x="43" y="398"/>
                    </a:cubicBezTo>
                    <a:cubicBezTo>
                      <a:pt x="73" y="408"/>
                      <a:pt x="73" y="448"/>
                      <a:pt x="63" y="477"/>
                    </a:cubicBezTo>
                    <a:cubicBezTo>
                      <a:pt x="78" y="479"/>
                      <a:pt x="93" y="480"/>
                      <a:pt x="109" y="480"/>
                    </a:cubicBezTo>
                    <a:cubicBezTo>
                      <a:pt x="196" y="480"/>
                      <a:pt x="282" y="453"/>
                      <a:pt x="232" y="368"/>
                    </a:cubicBezTo>
                    <a:cubicBezTo>
                      <a:pt x="133" y="210"/>
                      <a:pt x="381" y="160"/>
                      <a:pt x="400" y="130"/>
                    </a:cubicBezTo>
                    <a:cubicBezTo>
                      <a:pt x="429" y="93"/>
                      <a:pt x="340" y="1"/>
                      <a:pt x="2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5" name="Google Shape;4645;p30"/>
              <p:cNvSpPr/>
              <p:nvPr/>
            </p:nvSpPr>
            <p:spPr>
              <a:xfrm>
                <a:off x="10098615" y="-2078057"/>
                <a:ext cx="46536" cy="4879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03" extrusionOk="0">
                    <a:moveTo>
                      <a:pt x="195" y="1"/>
                    </a:moveTo>
                    <a:cubicBezTo>
                      <a:pt x="173" y="1"/>
                      <a:pt x="151" y="10"/>
                      <a:pt x="130" y="25"/>
                    </a:cubicBezTo>
                    <a:lnTo>
                      <a:pt x="120" y="25"/>
                    </a:lnTo>
                    <a:cubicBezTo>
                      <a:pt x="120" y="34"/>
                      <a:pt x="120" y="34"/>
                      <a:pt x="120" y="34"/>
                    </a:cubicBezTo>
                    <a:cubicBezTo>
                      <a:pt x="110" y="104"/>
                      <a:pt x="150" y="94"/>
                      <a:pt x="199" y="183"/>
                    </a:cubicBezTo>
                    <a:cubicBezTo>
                      <a:pt x="217" y="215"/>
                      <a:pt x="221" y="227"/>
                      <a:pt x="215" y="227"/>
                    </a:cubicBezTo>
                    <a:cubicBezTo>
                      <a:pt x="206" y="227"/>
                      <a:pt x="168" y="189"/>
                      <a:pt x="130" y="163"/>
                    </a:cubicBezTo>
                    <a:cubicBezTo>
                      <a:pt x="70" y="134"/>
                      <a:pt x="80" y="84"/>
                      <a:pt x="60" y="64"/>
                    </a:cubicBezTo>
                    <a:cubicBezTo>
                      <a:pt x="50" y="74"/>
                      <a:pt x="31" y="84"/>
                      <a:pt x="21" y="94"/>
                    </a:cubicBezTo>
                    <a:cubicBezTo>
                      <a:pt x="11" y="104"/>
                      <a:pt x="1" y="124"/>
                      <a:pt x="11" y="134"/>
                    </a:cubicBezTo>
                    <a:cubicBezTo>
                      <a:pt x="31" y="153"/>
                      <a:pt x="50" y="163"/>
                      <a:pt x="70" y="173"/>
                    </a:cubicBezTo>
                    <a:cubicBezTo>
                      <a:pt x="81" y="157"/>
                      <a:pt x="90" y="151"/>
                      <a:pt x="98" y="151"/>
                    </a:cubicBezTo>
                    <a:cubicBezTo>
                      <a:pt x="118" y="151"/>
                      <a:pt x="127" y="199"/>
                      <a:pt x="120" y="243"/>
                    </a:cubicBezTo>
                    <a:cubicBezTo>
                      <a:pt x="130" y="263"/>
                      <a:pt x="140" y="272"/>
                      <a:pt x="159" y="302"/>
                    </a:cubicBezTo>
                    <a:cubicBezTo>
                      <a:pt x="179" y="292"/>
                      <a:pt x="199" y="272"/>
                      <a:pt x="219" y="243"/>
                    </a:cubicBezTo>
                    <a:cubicBezTo>
                      <a:pt x="259" y="173"/>
                      <a:pt x="259" y="153"/>
                      <a:pt x="288" y="124"/>
                    </a:cubicBezTo>
                    <a:cubicBezTo>
                      <a:pt x="278" y="124"/>
                      <a:pt x="269" y="124"/>
                      <a:pt x="259" y="114"/>
                    </a:cubicBezTo>
                    <a:cubicBezTo>
                      <a:pt x="209" y="64"/>
                      <a:pt x="219" y="44"/>
                      <a:pt x="219" y="5"/>
                    </a:cubicBezTo>
                    <a:cubicBezTo>
                      <a:pt x="211" y="2"/>
                      <a:pt x="203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6" name="Google Shape;4646;p30"/>
              <p:cNvSpPr/>
              <p:nvPr/>
            </p:nvSpPr>
            <p:spPr>
              <a:xfrm>
                <a:off x="10149820" y="-2074192"/>
                <a:ext cx="59095" cy="5120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18" extrusionOk="0">
                    <a:moveTo>
                      <a:pt x="0" y="1"/>
                    </a:moveTo>
                    <a:cubicBezTo>
                      <a:pt x="0" y="1"/>
                      <a:pt x="10" y="10"/>
                      <a:pt x="10" y="10"/>
                    </a:cubicBezTo>
                    <a:cubicBezTo>
                      <a:pt x="20" y="40"/>
                      <a:pt x="30" y="70"/>
                      <a:pt x="30" y="80"/>
                    </a:cubicBezTo>
                    <a:cubicBezTo>
                      <a:pt x="69" y="90"/>
                      <a:pt x="89" y="169"/>
                      <a:pt x="89" y="199"/>
                    </a:cubicBezTo>
                    <a:cubicBezTo>
                      <a:pt x="89" y="209"/>
                      <a:pt x="79" y="209"/>
                      <a:pt x="79" y="219"/>
                    </a:cubicBezTo>
                    <a:cubicBezTo>
                      <a:pt x="89" y="219"/>
                      <a:pt x="60" y="268"/>
                      <a:pt x="79" y="308"/>
                    </a:cubicBezTo>
                    <a:cubicBezTo>
                      <a:pt x="79" y="308"/>
                      <a:pt x="79" y="308"/>
                      <a:pt x="79" y="318"/>
                    </a:cubicBezTo>
                    <a:cubicBezTo>
                      <a:pt x="218" y="248"/>
                      <a:pt x="367" y="179"/>
                      <a:pt x="198" y="90"/>
                    </a:cubicBezTo>
                    <a:lnTo>
                      <a:pt x="188" y="90"/>
                    </a:lnTo>
                    <a:cubicBezTo>
                      <a:pt x="192" y="116"/>
                      <a:pt x="190" y="127"/>
                      <a:pt x="184" y="127"/>
                    </a:cubicBezTo>
                    <a:cubicBezTo>
                      <a:pt x="175" y="127"/>
                      <a:pt x="154" y="97"/>
                      <a:pt x="129" y="60"/>
                    </a:cubicBezTo>
                    <a:cubicBezTo>
                      <a:pt x="79" y="40"/>
                      <a:pt x="40" y="2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7" name="Google Shape;4647;p30"/>
              <p:cNvSpPr/>
              <p:nvPr/>
            </p:nvSpPr>
            <p:spPr>
              <a:xfrm>
                <a:off x="10381211" y="-1780486"/>
                <a:ext cx="6602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41" h="111" extrusionOk="0">
                    <a:moveTo>
                      <a:pt x="1" y="1"/>
                    </a:moveTo>
                    <a:cubicBezTo>
                      <a:pt x="1" y="31"/>
                      <a:pt x="11" y="70"/>
                      <a:pt x="21" y="110"/>
                    </a:cubicBezTo>
                    <a:cubicBezTo>
                      <a:pt x="31" y="110"/>
                      <a:pt x="40" y="100"/>
                      <a:pt x="40" y="80"/>
                    </a:cubicBezTo>
                    <a:cubicBezTo>
                      <a:pt x="31" y="2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8" name="Google Shape;4648;p30"/>
              <p:cNvSpPr/>
              <p:nvPr/>
            </p:nvSpPr>
            <p:spPr>
              <a:xfrm>
                <a:off x="9389791" y="-1147825"/>
                <a:ext cx="8051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39" extrusionOk="0">
                    <a:moveTo>
                      <a:pt x="27" y="0"/>
                    </a:moveTo>
                    <a:cubicBezTo>
                      <a:pt x="20" y="0"/>
                      <a:pt x="12" y="11"/>
                      <a:pt x="0" y="28"/>
                    </a:cubicBezTo>
                    <a:lnTo>
                      <a:pt x="50" y="38"/>
                    </a:lnTo>
                    <a:cubicBezTo>
                      <a:pt x="40" y="28"/>
                      <a:pt x="40" y="28"/>
                      <a:pt x="40" y="18"/>
                    </a:cubicBezTo>
                    <a:cubicBezTo>
                      <a:pt x="36" y="6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49" name="Google Shape;4649;p30"/>
              <p:cNvSpPr/>
              <p:nvPr/>
            </p:nvSpPr>
            <p:spPr>
              <a:xfrm>
                <a:off x="9210895" y="-1816072"/>
                <a:ext cx="43315" cy="34298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3" extrusionOk="0">
                    <a:moveTo>
                      <a:pt x="60" y="0"/>
                    </a:moveTo>
                    <a:cubicBezTo>
                      <a:pt x="49" y="0"/>
                      <a:pt x="40" y="5"/>
                      <a:pt x="31" y="14"/>
                    </a:cubicBezTo>
                    <a:cubicBezTo>
                      <a:pt x="21" y="24"/>
                      <a:pt x="11" y="34"/>
                      <a:pt x="1" y="44"/>
                    </a:cubicBezTo>
                    <a:cubicBezTo>
                      <a:pt x="31" y="73"/>
                      <a:pt x="70" y="143"/>
                      <a:pt x="90" y="212"/>
                    </a:cubicBezTo>
                    <a:cubicBezTo>
                      <a:pt x="130" y="172"/>
                      <a:pt x="269" y="123"/>
                      <a:pt x="179" y="63"/>
                    </a:cubicBezTo>
                    <a:cubicBezTo>
                      <a:pt x="118" y="22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0" name="Google Shape;4650;p30"/>
              <p:cNvSpPr/>
              <p:nvPr/>
            </p:nvSpPr>
            <p:spPr>
              <a:xfrm>
                <a:off x="9129578" y="-1318993"/>
                <a:ext cx="63926" cy="4524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81" extrusionOk="0">
                    <a:moveTo>
                      <a:pt x="218" y="1"/>
                    </a:moveTo>
                    <a:cubicBezTo>
                      <a:pt x="218" y="1"/>
                      <a:pt x="208" y="1"/>
                      <a:pt x="198" y="10"/>
                    </a:cubicBezTo>
                    <a:cubicBezTo>
                      <a:pt x="189" y="20"/>
                      <a:pt x="184" y="25"/>
                      <a:pt x="181" y="25"/>
                    </a:cubicBezTo>
                    <a:cubicBezTo>
                      <a:pt x="179" y="25"/>
                      <a:pt x="179" y="20"/>
                      <a:pt x="179" y="10"/>
                    </a:cubicBezTo>
                    <a:cubicBezTo>
                      <a:pt x="109" y="30"/>
                      <a:pt x="40" y="110"/>
                      <a:pt x="0" y="209"/>
                    </a:cubicBezTo>
                    <a:cubicBezTo>
                      <a:pt x="16" y="198"/>
                      <a:pt x="29" y="188"/>
                      <a:pt x="41" y="188"/>
                    </a:cubicBezTo>
                    <a:cubicBezTo>
                      <a:pt x="51" y="188"/>
                      <a:pt x="60" y="196"/>
                      <a:pt x="70" y="219"/>
                    </a:cubicBezTo>
                    <a:cubicBezTo>
                      <a:pt x="82" y="255"/>
                      <a:pt x="90" y="281"/>
                      <a:pt x="104" y="281"/>
                    </a:cubicBezTo>
                    <a:cubicBezTo>
                      <a:pt x="113" y="281"/>
                      <a:pt x="124" y="271"/>
                      <a:pt x="139" y="248"/>
                    </a:cubicBezTo>
                    <a:cubicBezTo>
                      <a:pt x="179" y="189"/>
                      <a:pt x="189" y="219"/>
                      <a:pt x="208" y="189"/>
                    </a:cubicBezTo>
                    <a:cubicBezTo>
                      <a:pt x="228" y="169"/>
                      <a:pt x="129" y="139"/>
                      <a:pt x="189" y="100"/>
                    </a:cubicBezTo>
                    <a:cubicBezTo>
                      <a:pt x="215" y="86"/>
                      <a:pt x="232" y="81"/>
                      <a:pt x="248" y="81"/>
                    </a:cubicBezTo>
                    <a:cubicBezTo>
                      <a:pt x="267" y="81"/>
                      <a:pt x="285" y="89"/>
                      <a:pt x="317" y="100"/>
                    </a:cubicBezTo>
                    <a:cubicBezTo>
                      <a:pt x="332" y="105"/>
                      <a:pt x="347" y="107"/>
                      <a:pt x="361" y="107"/>
                    </a:cubicBezTo>
                    <a:cubicBezTo>
                      <a:pt x="374" y="107"/>
                      <a:pt x="387" y="105"/>
                      <a:pt x="397" y="100"/>
                    </a:cubicBezTo>
                    <a:cubicBezTo>
                      <a:pt x="337" y="60"/>
                      <a:pt x="288" y="10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1" name="Google Shape;4651;p30"/>
              <p:cNvSpPr/>
              <p:nvPr/>
            </p:nvSpPr>
            <p:spPr>
              <a:xfrm>
                <a:off x="9169512" y="-1149919"/>
                <a:ext cx="17712" cy="1739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8" extrusionOk="0">
                    <a:moveTo>
                      <a:pt x="43" y="1"/>
                    </a:moveTo>
                    <a:cubicBezTo>
                      <a:pt x="32" y="1"/>
                      <a:pt x="24" y="4"/>
                      <a:pt x="20" y="11"/>
                    </a:cubicBezTo>
                    <a:cubicBezTo>
                      <a:pt x="20" y="21"/>
                      <a:pt x="10" y="41"/>
                      <a:pt x="0" y="61"/>
                    </a:cubicBezTo>
                    <a:cubicBezTo>
                      <a:pt x="0" y="71"/>
                      <a:pt x="0" y="71"/>
                      <a:pt x="0" y="81"/>
                    </a:cubicBezTo>
                    <a:cubicBezTo>
                      <a:pt x="0" y="99"/>
                      <a:pt x="5" y="107"/>
                      <a:pt x="13" y="107"/>
                    </a:cubicBezTo>
                    <a:cubicBezTo>
                      <a:pt x="32" y="107"/>
                      <a:pt x="68" y="69"/>
                      <a:pt x="109" y="21"/>
                    </a:cubicBezTo>
                    <a:cubicBezTo>
                      <a:pt x="85" y="9"/>
                      <a:pt x="6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2" name="Google Shape;4652;p30"/>
              <p:cNvSpPr/>
              <p:nvPr/>
            </p:nvSpPr>
            <p:spPr>
              <a:xfrm>
                <a:off x="8937960" y="-1262152"/>
                <a:ext cx="260856" cy="165370"/>
              </a:xfrm>
              <a:custGeom>
                <a:avLst/>
                <a:gdLst/>
                <a:ahLst/>
                <a:cxnLst/>
                <a:rect l="l" t="t" r="r" b="b"/>
                <a:pathLst>
                  <a:path w="1620" h="1027" extrusionOk="0">
                    <a:moveTo>
                      <a:pt x="571" y="1"/>
                    </a:moveTo>
                    <a:cubicBezTo>
                      <a:pt x="535" y="1"/>
                      <a:pt x="495" y="5"/>
                      <a:pt x="447" y="14"/>
                    </a:cubicBezTo>
                    <a:cubicBezTo>
                      <a:pt x="238" y="54"/>
                      <a:pt x="0" y="173"/>
                      <a:pt x="159" y="193"/>
                    </a:cubicBezTo>
                    <a:cubicBezTo>
                      <a:pt x="308" y="203"/>
                      <a:pt x="506" y="292"/>
                      <a:pt x="456" y="480"/>
                    </a:cubicBezTo>
                    <a:cubicBezTo>
                      <a:pt x="433" y="563"/>
                      <a:pt x="485" y="573"/>
                      <a:pt x="558" y="573"/>
                    </a:cubicBezTo>
                    <a:cubicBezTo>
                      <a:pt x="581" y="573"/>
                      <a:pt x="606" y="572"/>
                      <a:pt x="631" y="572"/>
                    </a:cubicBezTo>
                    <a:cubicBezTo>
                      <a:pt x="697" y="572"/>
                      <a:pt x="765" y="579"/>
                      <a:pt x="803" y="629"/>
                    </a:cubicBezTo>
                    <a:cubicBezTo>
                      <a:pt x="891" y="765"/>
                      <a:pt x="606" y="1026"/>
                      <a:pt x="793" y="1026"/>
                    </a:cubicBezTo>
                    <a:cubicBezTo>
                      <a:pt x="796" y="1026"/>
                      <a:pt x="800" y="1026"/>
                      <a:pt x="803" y="1026"/>
                    </a:cubicBezTo>
                    <a:cubicBezTo>
                      <a:pt x="913" y="1016"/>
                      <a:pt x="1012" y="966"/>
                      <a:pt x="1091" y="887"/>
                    </a:cubicBezTo>
                    <a:cubicBezTo>
                      <a:pt x="1101" y="857"/>
                      <a:pt x="1101" y="837"/>
                      <a:pt x="1091" y="818"/>
                    </a:cubicBezTo>
                    <a:cubicBezTo>
                      <a:pt x="1074" y="787"/>
                      <a:pt x="1041" y="785"/>
                      <a:pt x="1012" y="785"/>
                    </a:cubicBezTo>
                    <a:cubicBezTo>
                      <a:pt x="1007" y="785"/>
                      <a:pt x="1003" y="785"/>
                      <a:pt x="999" y="785"/>
                    </a:cubicBezTo>
                    <a:cubicBezTo>
                      <a:pt x="967" y="785"/>
                      <a:pt x="942" y="783"/>
                      <a:pt x="952" y="738"/>
                    </a:cubicBezTo>
                    <a:cubicBezTo>
                      <a:pt x="972" y="639"/>
                      <a:pt x="893" y="589"/>
                      <a:pt x="833" y="580"/>
                    </a:cubicBezTo>
                    <a:cubicBezTo>
                      <a:pt x="774" y="570"/>
                      <a:pt x="873" y="510"/>
                      <a:pt x="952" y="490"/>
                    </a:cubicBezTo>
                    <a:cubicBezTo>
                      <a:pt x="972" y="485"/>
                      <a:pt x="988" y="483"/>
                      <a:pt x="1002" y="483"/>
                    </a:cubicBezTo>
                    <a:cubicBezTo>
                      <a:pt x="1045" y="483"/>
                      <a:pt x="1069" y="500"/>
                      <a:pt x="1121" y="500"/>
                    </a:cubicBezTo>
                    <a:cubicBezTo>
                      <a:pt x="1159" y="506"/>
                      <a:pt x="1188" y="523"/>
                      <a:pt x="1206" y="523"/>
                    </a:cubicBezTo>
                    <a:cubicBezTo>
                      <a:pt x="1222" y="523"/>
                      <a:pt x="1230" y="511"/>
                      <a:pt x="1230" y="470"/>
                    </a:cubicBezTo>
                    <a:cubicBezTo>
                      <a:pt x="1230" y="385"/>
                      <a:pt x="1275" y="291"/>
                      <a:pt x="1322" y="291"/>
                    </a:cubicBezTo>
                    <a:cubicBezTo>
                      <a:pt x="1324" y="291"/>
                      <a:pt x="1327" y="292"/>
                      <a:pt x="1329" y="292"/>
                    </a:cubicBezTo>
                    <a:cubicBezTo>
                      <a:pt x="1369" y="302"/>
                      <a:pt x="1388" y="361"/>
                      <a:pt x="1438" y="371"/>
                    </a:cubicBezTo>
                    <a:cubicBezTo>
                      <a:pt x="1444" y="372"/>
                      <a:pt x="1451" y="373"/>
                      <a:pt x="1457" y="373"/>
                    </a:cubicBezTo>
                    <a:cubicBezTo>
                      <a:pt x="1513" y="373"/>
                      <a:pt x="1579" y="336"/>
                      <a:pt x="1597" y="292"/>
                    </a:cubicBezTo>
                    <a:cubicBezTo>
                      <a:pt x="1611" y="257"/>
                      <a:pt x="1620" y="222"/>
                      <a:pt x="1603" y="222"/>
                    </a:cubicBezTo>
                    <a:cubicBezTo>
                      <a:pt x="1596" y="222"/>
                      <a:pt x="1584" y="228"/>
                      <a:pt x="1567" y="242"/>
                    </a:cubicBezTo>
                    <a:cubicBezTo>
                      <a:pt x="1539" y="261"/>
                      <a:pt x="1504" y="271"/>
                      <a:pt x="1477" y="271"/>
                    </a:cubicBezTo>
                    <a:cubicBezTo>
                      <a:pt x="1448" y="271"/>
                      <a:pt x="1428" y="259"/>
                      <a:pt x="1438" y="233"/>
                    </a:cubicBezTo>
                    <a:cubicBezTo>
                      <a:pt x="1468" y="183"/>
                      <a:pt x="1577" y="94"/>
                      <a:pt x="1507" y="74"/>
                    </a:cubicBezTo>
                    <a:cubicBezTo>
                      <a:pt x="1481" y="66"/>
                      <a:pt x="1448" y="61"/>
                      <a:pt x="1417" y="61"/>
                    </a:cubicBezTo>
                    <a:cubicBezTo>
                      <a:pt x="1368" y="61"/>
                      <a:pt x="1325" y="73"/>
                      <a:pt x="1319" y="104"/>
                    </a:cubicBezTo>
                    <a:cubicBezTo>
                      <a:pt x="1311" y="136"/>
                      <a:pt x="1242" y="203"/>
                      <a:pt x="1207" y="203"/>
                    </a:cubicBezTo>
                    <a:cubicBezTo>
                      <a:pt x="1200" y="203"/>
                      <a:pt x="1194" y="200"/>
                      <a:pt x="1190" y="193"/>
                    </a:cubicBezTo>
                    <a:cubicBezTo>
                      <a:pt x="1185" y="185"/>
                      <a:pt x="1179" y="181"/>
                      <a:pt x="1173" y="181"/>
                    </a:cubicBezTo>
                    <a:cubicBezTo>
                      <a:pt x="1142" y="181"/>
                      <a:pt x="1101" y="269"/>
                      <a:pt x="1101" y="302"/>
                    </a:cubicBezTo>
                    <a:cubicBezTo>
                      <a:pt x="1101" y="328"/>
                      <a:pt x="1108" y="397"/>
                      <a:pt x="1085" y="397"/>
                    </a:cubicBezTo>
                    <a:cubicBezTo>
                      <a:pt x="1081" y="397"/>
                      <a:pt x="1077" y="395"/>
                      <a:pt x="1071" y="391"/>
                    </a:cubicBezTo>
                    <a:cubicBezTo>
                      <a:pt x="1032" y="352"/>
                      <a:pt x="1051" y="233"/>
                      <a:pt x="1071" y="203"/>
                    </a:cubicBezTo>
                    <a:cubicBezTo>
                      <a:pt x="1081" y="183"/>
                      <a:pt x="1121" y="143"/>
                      <a:pt x="1111" y="114"/>
                    </a:cubicBezTo>
                    <a:cubicBezTo>
                      <a:pt x="1106" y="99"/>
                      <a:pt x="1097" y="87"/>
                      <a:pt x="1084" y="87"/>
                    </a:cubicBezTo>
                    <a:cubicBezTo>
                      <a:pt x="1070" y="87"/>
                      <a:pt x="1052" y="102"/>
                      <a:pt x="1032" y="143"/>
                    </a:cubicBezTo>
                    <a:cubicBezTo>
                      <a:pt x="985" y="208"/>
                      <a:pt x="956" y="273"/>
                      <a:pt x="936" y="273"/>
                    </a:cubicBezTo>
                    <a:cubicBezTo>
                      <a:pt x="935" y="273"/>
                      <a:pt x="934" y="273"/>
                      <a:pt x="932" y="272"/>
                    </a:cubicBezTo>
                    <a:cubicBezTo>
                      <a:pt x="913" y="262"/>
                      <a:pt x="873" y="193"/>
                      <a:pt x="903" y="173"/>
                    </a:cubicBezTo>
                    <a:cubicBezTo>
                      <a:pt x="922" y="153"/>
                      <a:pt x="952" y="104"/>
                      <a:pt x="982" y="54"/>
                    </a:cubicBezTo>
                    <a:cubicBezTo>
                      <a:pt x="952" y="54"/>
                      <a:pt x="922" y="44"/>
                      <a:pt x="883" y="44"/>
                    </a:cubicBezTo>
                    <a:cubicBezTo>
                      <a:pt x="748" y="37"/>
                      <a:pt x="681" y="1"/>
                      <a:pt x="5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3" name="Google Shape;4653;p30"/>
              <p:cNvSpPr/>
              <p:nvPr/>
            </p:nvSpPr>
            <p:spPr>
              <a:xfrm>
                <a:off x="9943872" y="-806295"/>
                <a:ext cx="36874" cy="42188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62" extrusionOk="0">
                    <a:moveTo>
                      <a:pt x="113" y="0"/>
                    </a:moveTo>
                    <a:cubicBezTo>
                      <a:pt x="82" y="0"/>
                      <a:pt x="39" y="20"/>
                      <a:pt x="0" y="39"/>
                    </a:cubicBezTo>
                    <a:cubicBezTo>
                      <a:pt x="50" y="69"/>
                      <a:pt x="89" y="158"/>
                      <a:pt x="89" y="237"/>
                    </a:cubicBezTo>
                    <a:cubicBezTo>
                      <a:pt x="92" y="254"/>
                      <a:pt x="99" y="261"/>
                      <a:pt x="108" y="261"/>
                    </a:cubicBezTo>
                    <a:cubicBezTo>
                      <a:pt x="133" y="261"/>
                      <a:pt x="178" y="212"/>
                      <a:pt x="228" y="148"/>
                    </a:cubicBezTo>
                    <a:cubicBezTo>
                      <a:pt x="198" y="98"/>
                      <a:pt x="169" y="49"/>
                      <a:pt x="149" y="19"/>
                    </a:cubicBezTo>
                    <a:cubicBezTo>
                      <a:pt x="142" y="5"/>
                      <a:pt x="129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4" name="Google Shape;4654;p30"/>
              <p:cNvSpPr/>
              <p:nvPr/>
            </p:nvSpPr>
            <p:spPr>
              <a:xfrm>
                <a:off x="9999747" y="-967801"/>
                <a:ext cx="8051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50" h="6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0" y="31"/>
                      <a:pt x="10" y="50"/>
                      <a:pt x="50" y="60"/>
                    </a:cubicBezTo>
                    <a:cubicBezTo>
                      <a:pt x="50" y="50"/>
                      <a:pt x="40" y="41"/>
                      <a:pt x="40" y="41"/>
                    </a:cubicBezTo>
                    <a:cubicBezTo>
                      <a:pt x="40" y="31"/>
                      <a:pt x="30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5" name="Google Shape;4655;p30"/>
              <p:cNvSpPr/>
              <p:nvPr/>
            </p:nvSpPr>
            <p:spPr>
              <a:xfrm>
                <a:off x="10023578" y="-1153139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52" y="0"/>
                    </a:moveTo>
                    <a:cubicBezTo>
                      <a:pt x="48" y="0"/>
                      <a:pt x="45" y="1"/>
                      <a:pt x="40" y="2"/>
                    </a:cubicBezTo>
                    <a:cubicBezTo>
                      <a:pt x="1" y="12"/>
                      <a:pt x="1" y="31"/>
                      <a:pt x="11" y="91"/>
                    </a:cubicBezTo>
                    <a:cubicBezTo>
                      <a:pt x="40" y="91"/>
                      <a:pt x="70" y="91"/>
                      <a:pt x="110" y="81"/>
                    </a:cubicBezTo>
                    <a:lnTo>
                      <a:pt x="120" y="81"/>
                    </a:lnTo>
                    <a:cubicBezTo>
                      <a:pt x="102" y="37"/>
                      <a:pt x="84" y="0"/>
                      <a:pt x="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6" name="Google Shape;4656;p30"/>
              <p:cNvSpPr/>
              <p:nvPr/>
            </p:nvSpPr>
            <p:spPr>
              <a:xfrm>
                <a:off x="9830351" y="-788904"/>
                <a:ext cx="99190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616" h="378" extrusionOk="0">
                    <a:moveTo>
                      <a:pt x="616" y="0"/>
                    </a:moveTo>
                    <a:cubicBezTo>
                      <a:pt x="609" y="0"/>
                      <a:pt x="607" y="0"/>
                      <a:pt x="606" y="4"/>
                    </a:cubicBezTo>
                    <a:lnTo>
                      <a:pt x="606" y="4"/>
                    </a:lnTo>
                    <a:cubicBezTo>
                      <a:pt x="609" y="3"/>
                      <a:pt x="612" y="2"/>
                      <a:pt x="616" y="0"/>
                    </a:cubicBezTo>
                    <a:close/>
                    <a:moveTo>
                      <a:pt x="606" y="4"/>
                    </a:moveTo>
                    <a:lnTo>
                      <a:pt x="606" y="4"/>
                    </a:lnTo>
                    <a:cubicBezTo>
                      <a:pt x="584" y="15"/>
                      <a:pt x="576" y="30"/>
                      <a:pt x="576" y="30"/>
                    </a:cubicBezTo>
                    <a:lnTo>
                      <a:pt x="179" y="50"/>
                    </a:lnTo>
                    <a:cubicBezTo>
                      <a:pt x="179" y="185"/>
                      <a:pt x="0" y="378"/>
                      <a:pt x="148" y="378"/>
                    </a:cubicBezTo>
                    <a:cubicBezTo>
                      <a:pt x="152" y="378"/>
                      <a:pt x="156" y="377"/>
                      <a:pt x="160" y="377"/>
                    </a:cubicBezTo>
                    <a:cubicBezTo>
                      <a:pt x="368" y="357"/>
                      <a:pt x="536" y="189"/>
                      <a:pt x="606" y="10"/>
                    </a:cubicBezTo>
                    <a:cubicBezTo>
                      <a:pt x="606" y="8"/>
                      <a:pt x="606" y="6"/>
                      <a:pt x="60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7" name="Google Shape;4657;p30"/>
              <p:cNvSpPr/>
              <p:nvPr/>
            </p:nvSpPr>
            <p:spPr>
              <a:xfrm>
                <a:off x="10050791" y="-984065"/>
                <a:ext cx="20933" cy="164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2" extrusionOk="0">
                    <a:moveTo>
                      <a:pt x="46" y="1"/>
                    </a:moveTo>
                    <a:cubicBezTo>
                      <a:pt x="30" y="1"/>
                      <a:pt x="19" y="15"/>
                      <a:pt x="10" y="32"/>
                    </a:cubicBezTo>
                    <a:cubicBezTo>
                      <a:pt x="0" y="52"/>
                      <a:pt x="20" y="82"/>
                      <a:pt x="50" y="102"/>
                    </a:cubicBezTo>
                    <a:cubicBezTo>
                      <a:pt x="77" y="86"/>
                      <a:pt x="98" y="78"/>
                      <a:pt x="112" y="78"/>
                    </a:cubicBezTo>
                    <a:cubicBezTo>
                      <a:pt x="123" y="78"/>
                      <a:pt x="129" y="83"/>
                      <a:pt x="129" y="92"/>
                    </a:cubicBezTo>
                    <a:cubicBezTo>
                      <a:pt x="129" y="92"/>
                      <a:pt x="129" y="92"/>
                      <a:pt x="129" y="82"/>
                    </a:cubicBezTo>
                    <a:cubicBezTo>
                      <a:pt x="91" y="22"/>
                      <a:pt x="65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8" name="Google Shape;4658;p30"/>
              <p:cNvSpPr/>
              <p:nvPr/>
            </p:nvSpPr>
            <p:spPr>
              <a:xfrm>
                <a:off x="9936787" y="-937368"/>
                <a:ext cx="63121" cy="4154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8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28" y="66"/>
                    </a:cubicBezTo>
                    <a:cubicBezTo>
                      <a:pt x="109" y="66"/>
                      <a:pt x="91" y="61"/>
                      <a:pt x="74" y="50"/>
                    </a:cubicBezTo>
                    <a:cubicBezTo>
                      <a:pt x="62" y="41"/>
                      <a:pt x="53" y="37"/>
                      <a:pt x="45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2" y="249"/>
                      <a:pt x="55" y="257"/>
                      <a:pt x="72" y="257"/>
                    </a:cubicBezTo>
                    <a:cubicBezTo>
                      <a:pt x="120" y="257"/>
                      <a:pt x="196" y="196"/>
                      <a:pt x="262" y="189"/>
                    </a:cubicBezTo>
                    <a:cubicBezTo>
                      <a:pt x="322" y="179"/>
                      <a:pt x="351" y="109"/>
                      <a:pt x="39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59" name="Google Shape;4659;p30"/>
              <p:cNvSpPr/>
              <p:nvPr/>
            </p:nvSpPr>
            <p:spPr>
              <a:xfrm>
                <a:off x="9965610" y="-1451193"/>
                <a:ext cx="34298" cy="4138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7" extrusionOk="0">
                    <a:moveTo>
                      <a:pt x="105" y="1"/>
                    </a:moveTo>
                    <a:cubicBezTo>
                      <a:pt x="46" y="1"/>
                      <a:pt x="1" y="109"/>
                      <a:pt x="113" y="246"/>
                    </a:cubicBezTo>
                    <a:cubicBezTo>
                      <a:pt x="113" y="246"/>
                      <a:pt x="113" y="246"/>
                      <a:pt x="113" y="256"/>
                    </a:cubicBezTo>
                    <a:cubicBezTo>
                      <a:pt x="143" y="227"/>
                      <a:pt x="172" y="207"/>
                      <a:pt x="212" y="177"/>
                    </a:cubicBezTo>
                    <a:cubicBezTo>
                      <a:pt x="192" y="108"/>
                      <a:pt x="182" y="28"/>
                      <a:pt x="133" y="8"/>
                    </a:cubicBezTo>
                    <a:cubicBezTo>
                      <a:pt x="124" y="3"/>
                      <a:pt x="114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0" name="Google Shape;4660;p30"/>
              <p:cNvSpPr/>
              <p:nvPr/>
            </p:nvSpPr>
            <p:spPr>
              <a:xfrm>
                <a:off x="9583019" y="-970861"/>
                <a:ext cx="67146" cy="7036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37" extrusionOk="0">
                    <a:moveTo>
                      <a:pt x="417" y="0"/>
                    </a:moveTo>
                    <a:lnTo>
                      <a:pt x="119" y="40"/>
                    </a:lnTo>
                    <a:cubicBezTo>
                      <a:pt x="119" y="79"/>
                      <a:pt x="79" y="119"/>
                      <a:pt x="60" y="159"/>
                    </a:cubicBezTo>
                    <a:cubicBezTo>
                      <a:pt x="40" y="188"/>
                      <a:pt x="0" y="367"/>
                      <a:pt x="70" y="426"/>
                    </a:cubicBezTo>
                    <a:cubicBezTo>
                      <a:pt x="78" y="434"/>
                      <a:pt x="85" y="437"/>
                      <a:pt x="91" y="437"/>
                    </a:cubicBezTo>
                    <a:cubicBezTo>
                      <a:pt x="124" y="437"/>
                      <a:pt x="109" y="330"/>
                      <a:pt x="109" y="288"/>
                    </a:cubicBezTo>
                    <a:cubicBezTo>
                      <a:pt x="109" y="245"/>
                      <a:pt x="167" y="116"/>
                      <a:pt x="209" y="116"/>
                    </a:cubicBezTo>
                    <a:cubicBezTo>
                      <a:pt x="216" y="116"/>
                      <a:pt x="222" y="120"/>
                      <a:pt x="228" y="129"/>
                    </a:cubicBezTo>
                    <a:cubicBezTo>
                      <a:pt x="236" y="140"/>
                      <a:pt x="246" y="145"/>
                      <a:pt x="259" y="145"/>
                    </a:cubicBezTo>
                    <a:cubicBezTo>
                      <a:pt x="313" y="145"/>
                      <a:pt x="401" y="56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1" name="Google Shape;4661;p30"/>
              <p:cNvSpPr/>
              <p:nvPr/>
            </p:nvSpPr>
            <p:spPr>
              <a:xfrm>
                <a:off x="9546306" y="-966191"/>
                <a:ext cx="38484" cy="35747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89" y="1"/>
                    </a:moveTo>
                    <a:cubicBezTo>
                      <a:pt x="69" y="31"/>
                      <a:pt x="60" y="60"/>
                      <a:pt x="40" y="70"/>
                    </a:cubicBezTo>
                    <a:cubicBezTo>
                      <a:pt x="0" y="100"/>
                      <a:pt x="60" y="209"/>
                      <a:pt x="89" y="219"/>
                    </a:cubicBezTo>
                    <a:cubicBezTo>
                      <a:pt x="92" y="221"/>
                      <a:pt x="95" y="221"/>
                      <a:pt x="97" y="221"/>
                    </a:cubicBezTo>
                    <a:cubicBezTo>
                      <a:pt x="126" y="221"/>
                      <a:pt x="165" y="130"/>
                      <a:pt x="228" y="31"/>
                    </a:cubicBezTo>
                    <a:cubicBezTo>
                      <a:pt x="228" y="21"/>
                      <a:pt x="238" y="21"/>
                      <a:pt x="238" y="11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2" name="Google Shape;4662;p30"/>
              <p:cNvSpPr/>
              <p:nvPr/>
            </p:nvSpPr>
            <p:spPr>
              <a:xfrm>
                <a:off x="9693159" y="-1571317"/>
                <a:ext cx="24153" cy="39451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45" extrusionOk="0">
                    <a:moveTo>
                      <a:pt x="0" y="1"/>
                    </a:moveTo>
                    <a:cubicBezTo>
                      <a:pt x="20" y="11"/>
                      <a:pt x="20" y="31"/>
                      <a:pt x="20" y="60"/>
                    </a:cubicBezTo>
                    <a:cubicBezTo>
                      <a:pt x="30" y="70"/>
                      <a:pt x="30" y="70"/>
                      <a:pt x="30" y="80"/>
                    </a:cubicBezTo>
                    <a:cubicBezTo>
                      <a:pt x="30" y="110"/>
                      <a:pt x="20" y="140"/>
                      <a:pt x="20" y="169"/>
                    </a:cubicBezTo>
                    <a:cubicBezTo>
                      <a:pt x="10" y="199"/>
                      <a:pt x="10" y="219"/>
                      <a:pt x="10" y="229"/>
                    </a:cubicBezTo>
                    <a:cubicBezTo>
                      <a:pt x="20" y="229"/>
                      <a:pt x="20" y="229"/>
                      <a:pt x="20" y="239"/>
                    </a:cubicBezTo>
                    <a:cubicBezTo>
                      <a:pt x="24" y="243"/>
                      <a:pt x="29" y="245"/>
                      <a:pt x="36" y="245"/>
                    </a:cubicBezTo>
                    <a:cubicBezTo>
                      <a:pt x="61" y="245"/>
                      <a:pt x="102" y="215"/>
                      <a:pt x="149" y="160"/>
                    </a:cubicBezTo>
                    <a:cubicBezTo>
                      <a:pt x="119" y="130"/>
                      <a:pt x="80" y="90"/>
                      <a:pt x="40" y="31"/>
                    </a:cubicBezTo>
                    <a:cubicBezTo>
                      <a:pt x="20" y="11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3" name="Google Shape;4663;p30"/>
              <p:cNvSpPr/>
              <p:nvPr/>
            </p:nvSpPr>
            <p:spPr>
              <a:xfrm>
                <a:off x="9522313" y="-2198502"/>
                <a:ext cx="614784" cy="1448075"/>
              </a:xfrm>
              <a:custGeom>
                <a:avLst/>
                <a:gdLst/>
                <a:ahLst/>
                <a:cxnLst/>
                <a:rect l="l" t="t" r="r" b="b"/>
                <a:pathLst>
                  <a:path w="3818" h="8993" extrusionOk="0">
                    <a:moveTo>
                      <a:pt x="1908" y="0"/>
                    </a:moveTo>
                    <a:cubicBezTo>
                      <a:pt x="1906" y="0"/>
                      <a:pt x="1904" y="28"/>
                      <a:pt x="1904" y="98"/>
                    </a:cubicBezTo>
                    <a:lnTo>
                      <a:pt x="1904" y="326"/>
                    </a:lnTo>
                    <a:cubicBezTo>
                      <a:pt x="1904" y="247"/>
                      <a:pt x="1900" y="216"/>
                      <a:pt x="1893" y="216"/>
                    </a:cubicBezTo>
                    <a:cubicBezTo>
                      <a:pt x="1873" y="216"/>
                      <a:pt x="1827" y="512"/>
                      <a:pt x="1805" y="564"/>
                    </a:cubicBezTo>
                    <a:cubicBezTo>
                      <a:pt x="1765" y="644"/>
                      <a:pt x="1795" y="644"/>
                      <a:pt x="1775" y="763"/>
                    </a:cubicBezTo>
                    <a:cubicBezTo>
                      <a:pt x="1771" y="814"/>
                      <a:pt x="1765" y="831"/>
                      <a:pt x="1751" y="831"/>
                    </a:cubicBezTo>
                    <a:cubicBezTo>
                      <a:pt x="1733" y="831"/>
                      <a:pt x="1702" y="804"/>
                      <a:pt x="1646" y="792"/>
                    </a:cubicBezTo>
                    <a:cubicBezTo>
                      <a:pt x="1635" y="790"/>
                      <a:pt x="1626" y="789"/>
                      <a:pt x="1619" y="789"/>
                    </a:cubicBezTo>
                    <a:cubicBezTo>
                      <a:pt x="1560" y="789"/>
                      <a:pt x="1612" y="852"/>
                      <a:pt x="1656" y="852"/>
                    </a:cubicBezTo>
                    <a:cubicBezTo>
                      <a:pt x="1660" y="851"/>
                      <a:pt x="1663" y="851"/>
                      <a:pt x="1667" y="851"/>
                    </a:cubicBezTo>
                    <a:cubicBezTo>
                      <a:pt x="1722" y="851"/>
                      <a:pt x="1775" y="923"/>
                      <a:pt x="1765" y="951"/>
                    </a:cubicBezTo>
                    <a:cubicBezTo>
                      <a:pt x="1745" y="981"/>
                      <a:pt x="1607" y="1020"/>
                      <a:pt x="1666" y="1139"/>
                    </a:cubicBezTo>
                    <a:cubicBezTo>
                      <a:pt x="1694" y="1208"/>
                      <a:pt x="1645" y="1229"/>
                      <a:pt x="1596" y="1229"/>
                    </a:cubicBezTo>
                    <a:cubicBezTo>
                      <a:pt x="1574" y="1229"/>
                      <a:pt x="1553" y="1225"/>
                      <a:pt x="1537" y="1219"/>
                    </a:cubicBezTo>
                    <a:cubicBezTo>
                      <a:pt x="1528" y="1216"/>
                      <a:pt x="1519" y="1214"/>
                      <a:pt x="1510" y="1214"/>
                    </a:cubicBezTo>
                    <a:cubicBezTo>
                      <a:pt x="1463" y="1214"/>
                      <a:pt x="1431" y="1256"/>
                      <a:pt x="1498" y="1298"/>
                    </a:cubicBezTo>
                    <a:cubicBezTo>
                      <a:pt x="1577" y="1358"/>
                      <a:pt x="1517" y="1536"/>
                      <a:pt x="1448" y="1536"/>
                    </a:cubicBezTo>
                    <a:cubicBezTo>
                      <a:pt x="1392" y="1536"/>
                      <a:pt x="1350" y="1460"/>
                      <a:pt x="1289" y="1460"/>
                    </a:cubicBezTo>
                    <a:cubicBezTo>
                      <a:pt x="1274" y="1460"/>
                      <a:pt x="1258" y="1465"/>
                      <a:pt x="1240" y="1477"/>
                    </a:cubicBezTo>
                    <a:cubicBezTo>
                      <a:pt x="1240" y="1477"/>
                      <a:pt x="1240" y="1486"/>
                      <a:pt x="1240" y="1486"/>
                    </a:cubicBezTo>
                    <a:cubicBezTo>
                      <a:pt x="1230" y="1486"/>
                      <a:pt x="1220" y="1496"/>
                      <a:pt x="1210" y="1506"/>
                    </a:cubicBezTo>
                    <a:cubicBezTo>
                      <a:pt x="1200" y="1526"/>
                      <a:pt x="1190" y="1536"/>
                      <a:pt x="1190" y="1546"/>
                    </a:cubicBezTo>
                    <a:cubicBezTo>
                      <a:pt x="1180" y="1546"/>
                      <a:pt x="1180" y="1546"/>
                      <a:pt x="1180" y="1556"/>
                    </a:cubicBezTo>
                    <a:cubicBezTo>
                      <a:pt x="1170" y="1586"/>
                      <a:pt x="1230" y="1576"/>
                      <a:pt x="1289" y="1586"/>
                    </a:cubicBezTo>
                    <a:cubicBezTo>
                      <a:pt x="1309" y="1596"/>
                      <a:pt x="1329" y="1605"/>
                      <a:pt x="1339" y="1625"/>
                    </a:cubicBezTo>
                    <a:cubicBezTo>
                      <a:pt x="1400" y="1713"/>
                      <a:pt x="1369" y="1746"/>
                      <a:pt x="1449" y="1746"/>
                    </a:cubicBezTo>
                    <a:cubicBezTo>
                      <a:pt x="1459" y="1746"/>
                      <a:pt x="1472" y="1745"/>
                      <a:pt x="1488" y="1744"/>
                    </a:cubicBezTo>
                    <a:cubicBezTo>
                      <a:pt x="1617" y="1744"/>
                      <a:pt x="1577" y="1883"/>
                      <a:pt x="1607" y="2101"/>
                    </a:cubicBezTo>
                    <a:cubicBezTo>
                      <a:pt x="1615" y="2196"/>
                      <a:pt x="1585" y="2229"/>
                      <a:pt x="1549" y="2229"/>
                    </a:cubicBezTo>
                    <a:cubicBezTo>
                      <a:pt x="1502" y="2229"/>
                      <a:pt x="1447" y="2172"/>
                      <a:pt x="1458" y="2121"/>
                    </a:cubicBezTo>
                    <a:cubicBezTo>
                      <a:pt x="1488" y="2032"/>
                      <a:pt x="1428" y="1992"/>
                      <a:pt x="1250" y="1913"/>
                    </a:cubicBezTo>
                    <a:cubicBezTo>
                      <a:pt x="1217" y="1897"/>
                      <a:pt x="1198" y="1890"/>
                      <a:pt x="1188" y="1890"/>
                    </a:cubicBezTo>
                    <a:cubicBezTo>
                      <a:pt x="1144" y="1890"/>
                      <a:pt x="1293" y="2032"/>
                      <a:pt x="1309" y="2121"/>
                    </a:cubicBezTo>
                    <a:cubicBezTo>
                      <a:pt x="1324" y="2171"/>
                      <a:pt x="1322" y="2193"/>
                      <a:pt x="1308" y="2193"/>
                    </a:cubicBezTo>
                    <a:cubicBezTo>
                      <a:pt x="1294" y="2193"/>
                      <a:pt x="1270" y="2171"/>
                      <a:pt x="1240" y="2131"/>
                    </a:cubicBezTo>
                    <a:cubicBezTo>
                      <a:pt x="1225" y="2114"/>
                      <a:pt x="1211" y="2107"/>
                      <a:pt x="1198" y="2107"/>
                    </a:cubicBezTo>
                    <a:cubicBezTo>
                      <a:pt x="1150" y="2107"/>
                      <a:pt x="1114" y="2206"/>
                      <a:pt x="1091" y="2300"/>
                    </a:cubicBezTo>
                    <a:cubicBezTo>
                      <a:pt x="1061" y="2419"/>
                      <a:pt x="1160" y="2329"/>
                      <a:pt x="1190" y="2438"/>
                    </a:cubicBezTo>
                    <a:cubicBezTo>
                      <a:pt x="1205" y="2482"/>
                      <a:pt x="1228" y="2497"/>
                      <a:pt x="1256" y="2497"/>
                    </a:cubicBezTo>
                    <a:cubicBezTo>
                      <a:pt x="1303" y="2497"/>
                      <a:pt x="1361" y="2450"/>
                      <a:pt x="1398" y="2419"/>
                    </a:cubicBezTo>
                    <a:cubicBezTo>
                      <a:pt x="1418" y="2399"/>
                      <a:pt x="1434" y="2390"/>
                      <a:pt x="1452" y="2390"/>
                    </a:cubicBezTo>
                    <a:cubicBezTo>
                      <a:pt x="1489" y="2390"/>
                      <a:pt x="1533" y="2428"/>
                      <a:pt x="1626" y="2488"/>
                    </a:cubicBezTo>
                    <a:cubicBezTo>
                      <a:pt x="1755" y="2577"/>
                      <a:pt x="1557" y="2647"/>
                      <a:pt x="1498" y="2706"/>
                    </a:cubicBezTo>
                    <a:cubicBezTo>
                      <a:pt x="1480" y="2721"/>
                      <a:pt x="1463" y="2724"/>
                      <a:pt x="1445" y="2724"/>
                    </a:cubicBezTo>
                    <a:cubicBezTo>
                      <a:pt x="1431" y="2724"/>
                      <a:pt x="1416" y="2722"/>
                      <a:pt x="1399" y="2722"/>
                    </a:cubicBezTo>
                    <a:cubicBezTo>
                      <a:pt x="1367" y="2722"/>
                      <a:pt x="1330" y="2730"/>
                      <a:pt x="1279" y="2775"/>
                    </a:cubicBezTo>
                    <a:cubicBezTo>
                      <a:pt x="1182" y="2848"/>
                      <a:pt x="1178" y="2928"/>
                      <a:pt x="1152" y="2928"/>
                    </a:cubicBezTo>
                    <a:cubicBezTo>
                      <a:pt x="1147" y="2928"/>
                      <a:pt x="1140" y="2923"/>
                      <a:pt x="1131" y="2914"/>
                    </a:cubicBezTo>
                    <a:cubicBezTo>
                      <a:pt x="1131" y="2909"/>
                      <a:pt x="1131" y="2909"/>
                      <a:pt x="1131" y="2909"/>
                    </a:cubicBezTo>
                    <a:cubicBezTo>
                      <a:pt x="1131" y="2909"/>
                      <a:pt x="1131" y="2909"/>
                      <a:pt x="1131" y="2904"/>
                    </a:cubicBezTo>
                    <a:cubicBezTo>
                      <a:pt x="1122" y="2900"/>
                      <a:pt x="1116" y="2898"/>
                      <a:pt x="1110" y="2898"/>
                    </a:cubicBezTo>
                    <a:cubicBezTo>
                      <a:pt x="1101" y="2898"/>
                      <a:pt x="1093" y="2903"/>
                      <a:pt x="1081" y="2914"/>
                    </a:cubicBezTo>
                    <a:cubicBezTo>
                      <a:pt x="1071" y="2914"/>
                      <a:pt x="1071" y="2914"/>
                      <a:pt x="1061" y="2924"/>
                    </a:cubicBezTo>
                    <a:cubicBezTo>
                      <a:pt x="1081" y="2924"/>
                      <a:pt x="1091" y="2934"/>
                      <a:pt x="1101" y="2944"/>
                    </a:cubicBezTo>
                    <a:cubicBezTo>
                      <a:pt x="1210" y="3023"/>
                      <a:pt x="1041" y="2964"/>
                      <a:pt x="982" y="3023"/>
                    </a:cubicBezTo>
                    <a:cubicBezTo>
                      <a:pt x="962" y="3053"/>
                      <a:pt x="932" y="3083"/>
                      <a:pt x="913" y="3122"/>
                    </a:cubicBezTo>
                    <a:cubicBezTo>
                      <a:pt x="883" y="3152"/>
                      <a:pt x="873" y="3182"/>
                      <a:pt x="873" y="3202"/>
                    </a:cubicBezTo>
                    <a:cubicBezTo>
                      <a:pt x="869" y="3233"/>
                      <a:pt x="886" y="3246"/>
                      <a:pt x="908" y="3246"/>
                    </a:cubicBezTo>
                    <a:cubicBezTo>
                      <a:pt x="935" y="3246"/>
                      <a:pt x="971" y="3225"/>
                      <a:pt x="982" y="3192"/>
                    </a:cubicBezTo>
                    <a:cubicBezTo>
                      <a:pt x="989" y="3171"/>
                      <a:pt x="994" y="3162"/>
                      <a:pt x="997" y="3162"/>
                    </a:cubicBezTo>
                    <a:cubicBezTo>
                      <a:pt x="1004" y="3162"/>
                      <a:pt x="1009" y="3190"/>
                      <a:pt x="1022" y="3222"/>
                    </a:cubicBezTo>
                    <a:cubicBezTo>
                      <a:pt x="1032" y="3212"/>
                      <a:pt x="1041" y="3212"/>
                      <a:pt x="1061" y="3202"/>
                    </a:cubicBezTo>
                    <a:cubicBezTo>
                      <a:pt x="1101" y="3192"/>
                      <a:pt x="1111" y="3192"/>
                      <a:pt x="1121" y="3192"/>
                    </a:cubicBezTo>
                    <a:cubicBezTo>
                      <a:pt x="1141" y="3172"/>
                      <a:pt x="1151" y="3152"/>
                      <a:pt x="1170" y="3122"/>
                    </a:cubicBezTo>
                    <a:cubicBezTo>
                      <a:pt x="1180" y="3093"/>
                      <a:pt x="1200" y="3063"/>
                      <a:pt x="1220" y="3023"/>
                    </a:cubicBezTo>
                    <a:cubicBezTo>
                      <a:pt x="1220" y="3023"/>
                      <a:pt x="1220" y="3013"/>
                      <a:pt x="1230" y="3013"/>
                    </a:cubicBezTo>
                    <a:cubicBezTo>
                      <a:pt x="1245" y="2991"/>
                      <a:pt x="1256" y="2981"/>
                      <a:pt x="1264" y="2981"/>
                    </a:cubicBezTo>
                    <a:cubicBezTo>
                      <a:pt x="1277" y="2981"/>
                      <a:pt x="1283" y="3006"/>
                      <a:pt x="1289" y="3043"/>
                    </a:cubicBezTo>
                    <a:cubicBezTo>
                      <a:pt x="1289" y="3093"/>
                      <a:pt x="1289" y="3152"/>
                      <a:pt x="1289" y="3152"/>
                    </a:cubicBezTo>
                    <a:cubicBezTo>
                      <a:pt x="1289" y="3152"/>
                      <a:pt x="1289" y="3162"/>
                      <a:pt x="1289" y="3172"/>
                    </a:cubicBezTo>
                    <a:cubicBezTo>
                      <a:pt x="1309" y="3222"/>
                      <a:pt x="1359" y="3351"/>
                      <a:pt x="1418" y="3400"/>
                    </a:cubicBezTo>
                    <a:cubicBezTo>
                      <a:pt x="1507" y="3479"/>
                      <a:pt x="1388" y="3519"/>
                      <a:pt x="1319" y="3529"/>
                    </a:cubicBezTo>
                    <a:cubicBezTo>
                      <a:pt x="1279" y="3539"/>
                      <a:pt x="1250" y="3549"/>
                      <a:pt x="1220" y="3579"/>
                    </a:cubicBezTo>
                    <a:cubicBezTo>
                      <a:pt x="1190" y="3598"/>
                      <a:pt x="1170" y="3628"/>
                      <a:pt x="1141" y="3658"/>
                    </a:cubicBezTo>
                    <a:cubicBezTo>
                      <a:pt x="1125" y="3674"/>
                      <a:pt x="1104" y="3680"/>
                      <a:pt x="1080" y="3680"/>
                    </a:cubicBezTo>
                    <a:cubicBezTo>
                      <a:pt x="1044" y="3680"/>
                      <a:pt x="1000" y="3666"/>
                      <a:pt x="952" y="3648"/>
                    </a:cubicBezTo>
                    <a:cubicBezTo>
                      <a:pt x="922" y="3638"/>
                      <a:pt x="883" y="3628"/>
                      <a:pt x="843" y="3618"/>
                    </a:cubicBezTo>
                    <a:cubicBezTo>
                      <a:pt x="829" y="3613"/>
                      <a:pt x="815" y="3610"/>
                      <a:pt x="802" y="3610"/>
                    </a:cubicBezTo>
                    <a:cubicBezTo>
                      <a:pt x="766" y="3610"/>
                      <a:pt x="730" y="3627"/>
                      <a:pt x="694" y="3648"/>
                    </a:cubicBezTo>
                    <a:cubicBezTo>
                      <a:pt x="734" y="3668"/>
                      <a:pt x="803" y="3698"/>
                      <a:pt x="833" y="3717"/>
                    </a:cubicBezTo>
                    <a:cubicBezTo>
                      <a:pt x="851" y="3729"/>
                      <a:pt x="867" y="3732"/>
                      <a:pt x="883" y="3732"/>
                    </a:cubicBezTo>
                    <a:cubicBezTo>
                      <a:pt x="901" y="3732"/>
                      <a:pt x="919" y="3729"/>
                      <a:pt x="941" y="3729"/>
                    </a:cubicBezTo>
                    <a:cubicBezTo>
                      <a:pt x="967" y="3729"/>
                      <a:pt x="999" y="3734"/>
                      <a:pt x="1041" y="3757"/>
                    </a:cubicBezTo>
                    <a:cubicBezTo>
                      <a:pt x="1126" y="3811"/>
                      <a:pt x="1133" y="3859"/>
                      <a:pt x="1155" y="3859"/>
                    </a:cubicBezTo>
                    <a:cubicBezTo>
                      <a:pt x="1162" y="3859"/>
                      <a:pt x="1169" y="3855"/>
                      <a:pt x="1180" y="3846"/>
                    </a:cubicBezTo>
                    <a:cubicBezTo>
                      <a:pt x="1187" y="3842"/>
                      <a:pt x="1194" y="3840"/>
                      <a:pt x="1201" y="3840"/>
                    </a:cubicBezTo>
                    <a:cubicBezTo>
                      <a:pt x="1228" y="3840"/>
                      <a:pt x="1261" y="3865"/>
                      <a:pt x="1299" y="3896"/>
                    </a:cubicBezTo>
                    <a:cubicBezTo>
                      <a:pt x="1309" y="3866"/>
                      <a:pt x="1329" y="3856"/>
                      <a:pt x="1379" y="3826"/>
                    </a:cubicBezTo>
                    <a:cubicBezTo>
                      <a:pt x="1392" y="3820"/>
                      <a:pt x="1405" y="3817"/>
                      <a:pt x="1416" y="3817"/>
                    </a:cubicBezTo>
                    <a:cubicBezTo>
                      <a:pt x="1492" y="3817"/>
                      <a:pt x="1507" y="3953"/>
                      <a:pt x="1507" y="4005"/>
                    </a:cubicBezTo>
                    <a:cubicBezTo>
                      <a:pt x="1507" y="4055"/>
                      <a:pt x="1458" y="4074"/>
                      <a:pt x="1349" y="4104"/>
                    </a:cubicBezTo>
                    <a:cubicBezTo>
                      <a:pt x="1339" y="4104"/>
                      <a:pt x="1339" y="4114"/>
                      <a:pt x="1329" y="4114"/>
                    </a:cubicBezTo>
                    <a:cubicBezTo>
                      <a:pt x="1279" y="4134"/>
                      <a:pt x="1260" y="4174"/>
                      <a:pt x="1240" y="4233"/>
                    </a:cubicBezTo>
                    <a:cubicBezTo>
                      <a:pt x="1230" y="4263"/>
                      <a:pt x="1220" y="4302"/>
                      <a:pt x="1200" y="4342"/>
                    </a:cubicBezTo>
                    <a:cubicBezTo>
                      <a:pt x="1211" y="4346"/>
                      <a:pt x="1224" y="4347"/>
                      <a:pt x="1238" y="4347"/>
                    </a:cubicBezTo>
                    <a:cubicBezTo>
                      <a:pt x="1297" y="4347"/>
                      <a:pt x="1376" y="4318"/>
                      <a:pt x="1448" y="4302"/>
                    </a:cubicBezTo>
                    <a:cubicBezTo>
                      <a:pt x="1457" y="4302"/>
                      <a:pt x="1466" y="4301"/>
                      <a:pt x="1475" y="4301"/>
                    </a:cubicBezTo>
                    <a:cubicBezTo>
                      <a:pt x="1571" y="4301"/>
                      <a:pt x="1643" y="4348"/>
                      <a:pt x="1716" y="4411"/>
                    </a:cubicBezTo>
                    <a:cubicBezTo>
                      <a:pt x="1768" y="4458"/>
                      <a:pt x="1752" y="4477"/>
                      <a:pt x="1704" y="4477"/>
                    </a:cubicBezTo>
                    <a:cubicBezTo>
                      <a:pt x="1670" y="4477"/>
                      <a:pt x="1620" y="4468"/>
                      <a:pt x="1567" y="4451"/>
                    </a:cubicBezTo>
                    <a:cubicBezTo>
                      <a:pt x="1546" y="4445"/>
                      <a:pt x="1529" y="4442"/>
                      <a:pt x="1515" y="4442"/>
                    </a:cubicBezTo>
                    <a:cubicBezTo>
                      <a:pt x="1444" y="4442"/>
                      <a:pt x="1458" y="4515"/>
                      <a:pt x="1458" y="4540"/>
                    </a:cubicBezTo>
                    <a:cubicBezTo>
                      <a:pt x="1458" y="4560"/>
                      <a:pt x="1507" y="4610"/>
                      <a:pt x="1666" y="4689"/>
                    </a:cubicBezTo>
                    <a:cubicBezTo>
                      <a:pt x="1748" y="4730"/>
                      <a:pt x="1743" y="4750"/>
                      <a:pt x="1703" y="4750"/>
                    </a:cubicBezTo>
                    <a:cubicBezTo>
                      <a:pt x="1666" y="4750"/>
                      <a:pt x="1600" y="4733"/>
                      <a:pt x="1547" y="4699"/>
                    </a:cubicBezTo>
                    <a:cubicBezTo>
                      <a:pt x="1438" y="4630"/>
                      <a:pt x="1408" y="4630"/>
                      <a:pt x="1319" y="4521"/>
                    </a:cubicBezTo>
                    <a:cubicBezTo>
                      <a:pt x="1295" y="4491"/>
                      <a:pt x="1276" y="4479"/>
                      <a:pt x="1261" y="4479"/>
                    </a:cubicBezTo>
                    <a:cubicBezTo>
                      <a:pt x="1226" y="4479"/>
                      <a:pt x="1216" y="4544"/>
                      <a:pt x="1230" y="4600"/>
                    </a:cubicBezTo>
                    <a:cubicBezTo>
                      <a:pt x="1243" y="4630"/>
                      <a:pt x="1233" y="4645"/>
                      <a:pt x="1211" y="4645"/>
                    </a:cubicBezTo>
                    <a:cubicBezTo>
                      <a:pt x="1183" y="4645"/>
                      <a:pt x="1136" y="4620"/>
                      <a:pt x="1091" y="4570"/>
                    </a:cubicBezTo>
                    <a:cubicBezTo>
                      <a:pt x="1022" y="4481"/>
                      <a:pt x="1041" y="4471"/>
                      <a:pt x="942" y="4441"/>
                    </a:cubicBezTo>
                    <a:cubicBezTo>
                      <a:pt x="931" y="4436"/>
                      <a:pt x="921" y="4433"/>
                      <a:pt x="911" y="4433"/>
                    </a:cubicBezTo>
                    <a:cubicBezTo>
                      <a:pt x="887" y="4433"/>
                      <a:pt x="867" y="4450"/>
                      <a:pt x="853" y="4471"/>
                    </a:cubicBezTo>
                    <a:cubicBezTo>
                      <a:pt x="853" y="4481"/>
                      <a:pt x="843" y="4481"/>
                      <a:pt x="843" y="4491"/>
                    </a:cubicBezTo>
                    <a:cubicBezTo>
                      <a:pt x="843" y="4501"/>
                      <a:pt x="833" y="4511"/>
                      <a:pt x="833" y="4530"/>
                    </a:cubicBezTo>
                    <a:cubicBezTo>
                      <a:pt x="833" y="4540"/>
                      <a:pt x="823" y="4550"/>
                      <a:pt x="823" y="4560"/>
                    </a:cubicBezTo>
                    <a:cubicBezTo>
                      <a:pt x="823" y="4590"/>
                      <a:pt x="873" y="4600"/>
                      <a:pt x="982" y="4620"/>
                    </a:cubicBezTo>
                    <a:cubicBezTo>
                      <a:pt x="1091" y="4640"/>
                      <a:pt x="1071" y="4719"/>
                      <a:pt x="1141" y="4798"/>
                    </a:cubicBezTo>
                    <a:cubicBezTo>
                      <a:pt x="1166" y="4827"/>
                      <a:pt x="1186" y="4839"/>
                      <a:pt x="1205" y="4839"/>
                    </a:cubicBezTo>
                    <a:cubicBezTo>
                      <a:pt x="1238" y="4839"/>
                      <a:pt x="1269" y="4803"/>
                      <a:pt x="1319" y="4759"/>
                    </a:cubicBezTo>
                    <a:cubicBezTo>
                      <a:pt x="1338" y="4744"/>
                      <a:pt x="1354" y="4737"/>
                      <a:pt x="1366" y="4737"/>
                    </a:cubicBezTo>
                    <a:cubicBezTo>
                      <a:pt x="1410" y="4737"/>
                      <a:pt x="1415" y="4819"/>
                      <a:pt x="1438" y="4858"/>
                    </a:cubicBezTo>
                    <a:cubicBezTo>
                      <a:pt x="1478" y="4897"/>
                      <a:pt x="1458" y="4907"/>
                      <a:pt x="1557" y="5056"/>
                    </a:cubicBezTo>
                    <a:cubicBezTo>
                      <a:pt x="1619" y="5155"/>
                      <a:pt x="1607" y="5177"/>
                      <a:pt x="1585" y="5177"/>
                    </a:cubicBezTo>
                    <a:cubicBezTo>
                      <a:pt x="1572" y="5177"/>
                      <a:pt x="1555" y="5169"/>
                      <a:pt x="1547" y="5165"/>
                    </a:cubicBezTo>
                    <a:cubicBezTo>
                      <a:pt x="1517" y="5155"/>
                      <a:pt x="1388" y="5036"/>
                      <a:pt x="1309" y="5006"/>
                    </a:cubicBezTo>
                    <a:cubicBezTo>
                      <a:pt x="1300" y="5004"/>
                      <a:pt x="1294" y="5003"/>
                      <a:pt x="1289" y="5003"/>
                    </a:cubicBezTo>
                    <a:cubicBezTo>
                      <a:pt x="1261" y="5003"/>
                      <a:pt x="1334" y="5059"/>
                      <a:pt x="1438" y="5145"/>
                    </a:cubicBezTo>
                    <a:cubicBezTo>
                      <a:pt x="1505" y="5207"/>
                      <a:pt x="1500" y="5224"/>
                      <a:pt x="1468" y="5224"/>
                    </a:cubicBezTo>
                    <a:cubicBezTo>
                      <a:pt x="1444" y="5224"/>
                      <a:pt x="1403" y="5213"/>
                      <a:pt x="1369" y="5205"/>
                    </a:cubicBezTo>
                    <a:cubicBezTo>
                      <a:pt x="1361" y="5203"/>
                      <a:pt x="1354" y="5202"/>
                      <a:pt x="1349" y="5202"/>
                    </a:cubicBezTo>
                    <a:cubicBezTo>
                      <a:pt x="1299" y="5202"/>
                      <a:pt x="1342" y="5274"/>
                      <a:pt x="1369" y="5274"/>
                    </a:cubicBezTo>
                    <a:cubicBezTo>
                      <a:pt x="1403" y="5274"/>
                      <a:pt x="1459" y="5252"/>
                      <a:pt x="1511" y="5252"/>
                    </a:cubicBezTo>
                    <a:cubicBezTo>
                      <a:pt x="1520" y="5252"/>
                      <a:pt x="1529" y="5253"/>
                      <a:pt x="1537" y="5254"/>
                    </a:cubicBezTo>
                    <a:cubicBezTo>
                      <a:pt x="1597" y="5264"/>
                      <a:pt x="1587" y="5373"/>
                      <a:pt x="1636" y="5472"/>
                    </a:cubicBezTo>
                    <a:cubicBezTo>
                      <a:pt x="1686" y="5581"/>
                      <a:pt x="1706" y="5532"/>
                      <a:pt x="1755" y="5691"/>
                    </a:cubicBezTo>
                    <a:cubicBezTo>
                      <a:pt x="1772" y="5735"/>
                      <a:pt x="1772" y="5752"/>
                      <a:pt x="1763" y="5752"/>
                    </a:cubicBezTo>
                    <a:cubicBezTo>
                      <a:pt x="1738" y="5752"/>
                      <a:pt x="1649" y="5641"/>
                      <a:pt x="1607" y="5591"/>
                    </a:cubicBezTo>
                    <a:cubicBezTo>
                      <a:pt x="1547" y="5532"/>
                      <a:pt x="1577" y="5542"/>
                      <a:pt x="1478" y="5492"/>
                    </a:cubicBezTo>
                    <a:cubicBezTo>
                      <a:pt x="1456" y="5483"/>
                      <a:pt x="1443" y="5478"/>
                      <a:pt x="1436" y="5478"/>
                    </a:cubicBezTo>
                    <a:cubicBezTo>
                      <a:pt x="1406" y="5478"/>
                      <a:pt x="1481" y="5551"/>
                      <a:pt x="1537" y="5631"/>
                    </a:cubicBezTo>
                    <a:cubicBezTo>
                      <a:pt x="1577" y="5703"/>
                      <a:pt x="1568" y="5741"/>
                      <a:pt x="1530" y="5741"/>
                    </a:cubicBezTo>
                    <a:cubicBezTo>
                      <a:pt x="1510" y="5741"/>
                      <a:pt x="1482" y="5731"/>
                      <a:pt x="1448" y="5710"/>
                    </a:cubicBezTo>
                    <a:cubicBezTo>
                      <a:pt x="1359" y="5651"/>
                      <a:pt x="1418" y="5631"/>
                      <a:pt x="1388" y="5552"/>
                    </a:cubicBezTo>
                    <a:cubicBezTo>
                      <a:pt x="1378" y="5528"/>
                      <a:pt x="1366" y="5518"/>
                      <a:pt x="1353" y="5518"/>
                    </a:cubicBezTo>
                    <a:cubicBezTo>
                      <a:pt x="1320" y="5518"/>
                      <a:pt x="1284" y="5590"/>
                      <a:pt x="1270" y="5641"/>
                    </a:cubicBezTo>
                    <a:cubicBezTo>
                      <a:pt x="1260" y="5710"/>
                      <a:pt x="1309" y="5700"/>
                      <a:pt x="1369" y="5790"/>
                    </a:cubicBezTo>
                    <a:cubicBezTo>
                      <a:pt x="1392" y="5820"/>
                      <a:pt x="1399" y="5831"/>
                      <a:pt x="1394" y="5831"/>
                    </a:cubicBezTo>
                    <a:cubicBezTo>
                      <a:pt x="1384" y="5831"/>
                      <a:pt x="1332" y="5790"/>
                      <a:pt x="1279" y="5770"/>
                    </a:cubicBezTo>
                    <a:cubicBezTo>
                      <a:pt x="1210" y="5740"/>
                      <a:pt x="1220" y="5681"/>
                      <a:pt x="1190" y="5661"/>
                    </a:cubicBezTo>
                    <a:cubicBezTo>
                      <a:pt x="1188" y="5660"/>
                      <a:pt x="1186" y="5659"/>
                      <a:pt x="1183" y="5659"/>
                    </a:cubicBezTo>
                    <a:cubicBezTo>
                      <a:pt x="1162" y="5659"/>
                      <a:pt x="1131" y="5694"/>
                      <a:pt x="1131" y="5720"/>
                    </a:cubicBezTo>
                    <a:cubicBezTo>
                      <a:pt x="1151" y="5720"/>
                      <a:pt x="1170" y="5740"/>
                      <a:pt x="1180" y="5760"/>
                    </a:cubicBezTo>
                    <a:cubicBezTo>
                      <a:pt x="1190" y="5770"/>
                      <a:pt x="1210" y="5780"/>
                      <a:pt x="1240" y="5800"/>
                    </a:cubicBezTo>
                    <a:cubicBezTo>
                      <a:pt x="1289" y="5839"/>
                      <a:pt x="1250" y="5849"/>
                      <a:pt x="1349" y="5929"/>
                    </a:cubicBezTo>
                    <a:cubicBezTo>
                      <a:pt x="1372" y="5945"/>
                      <a:pt x="1390" y="5951"/>
                      <a:pt x="1406" y="5951"/>
                    </a:cubicBezTo>
                    <a:cubicBezTo>
                      <a:pt x="1458" y="5951"/>
                      <a:pt x="1485" y="5880"/>
                      <a:pt x="1577" y="5849"/>
                    </a:cubicBezTo>
                    <a:cubicBezTo>
                      <a:pt x="1595" y="5844"/>
                      <a:pt x="1607" y="5842"/>
                      <a:pt x="1616" y="5842"/>
                    </a:cubicBezTo>
                    <a:cubicBezTo>
                      <a:pt x="1657" y="5842"/>
                      <a:pt x="1593" y="5897"/>
                      <a:pt x="1626" y="5938"/>
                    </a:cubicBezTo>
                    <a:cubicBezTo>
                      <a:pt x="1656" y="5988"/>
                      <a:pt x="1884" y="6008"/>
                      <a:pt x="1884" y="6008"/>
                    </a:cubicBezTo>
                    <a:cubicBezTo>
                      <a:pt x="1884" y="6008"/>
                      <a:pt x="1924" y="6067"/>
                      <a:pt x="1904" y="6067"/>
                    </a:cubicBezTo>
                    <a:cubicBezTo>
                      <a:pt x="1874" y="6067"/>
                      <a:pt x="1815" y="6087"/>
                      <a:pt x="1795" y="6157"/>
                    </a:cubicBezTo>
                    <a:cubicBezTo>
                      <a:pt x="1788" y="6180"/>
                      <a:pt x="1795" y="6187"/>
                      <a:pt x="1810" y="6187"/>
                    </a:cubicBezTo>
                    <a:cubicBezTo>
                      <a:pt x="1841" y="6187"/>
                      <a:pt x="1907" y="6157"/>
                      <a:pt x="1974" y="6157"/>
                    </a:cubicBezTo>
                    <a:cubicBezTo>
                      <a:pt x="2073" y="6157"/>
                      <a:pt x="2043" y="6186"/>
                      <a:pt x="2053" y="6256"/>
                    </a:cubicBezTo>
                    <a:cubicBezTo>
                      <a:pt x="2057" y="6279"/>
                      <a:pt x="2046" y="6284"/>
                      <a:pt x="2026" y="6284"/>
                    </a:cubicBezTo>
                    <a:cubicBezTo>
                      <a:pt x="2010" y="6284"/>
                      <a:pt x="1988" y="6281"/>
                      <a:pt x="1965" y="6281"/>
                    </a:cubicBezTo>
                    <a:cubicBezTo>
                      <a:pt x="1942" y="6281"/>
                      <a:pt x="1918" y="6284"/>
                      <a:pt x="1894" y="6295"/>
                    </a:cubicBezTo>
                    <a:cubicBezTo>
                      <a:pt x="1825" y="6335"/>
                      <a:pt x="1944" y="6345"/>
                      <a:pt x="1954" y="6434"/>
                    </a:cubicBezTo>
                    <a:cubicBezTo>
                      <a:pt x="1954" y="6465"/>
                      <a:pt x="1948" y="6477"/>
                      <a:pt x="1939" y="6477"/>
                    </a:cubicBezTo>
                    <a:cubicBezTo>
                      <a:pt x="1918" y="6477"/>
                      <a:pt x="1879" y="6419"/>
                      <a:pt x="1845" y="6385"/>
                    </a:cubicBezTo>
                    <a:cubicBezTo>
                      <a:pt x="1795" y="6335"/>
                      <a:pt x="1775" y="6305"/>
                      <a:pt x="1745" y="6246"/>
                    </a:cubicBezTo>
                    <a:cubicBezTo>
                      <a:pt x="1719" y="6201"/>
                      <a:pt x="1684" y="6165"/>
                      <a:pt x="1642" y="6165"/>
                    </a:cubicBezTo>
                    <a:cubicBezTo>
                      <a:pt x="1637" y="6165"/>
                      <a:pt x="1632" y="6165"/>
                      <a:pt x="1626" y="6167"/>
                    </a:cubicBezTo>
                    <a:cubicBezTo>
                      <a:pt x="1567" y="6176"/>
                      <a:pt x="1617" y="6196"/>
                      <a:pt x="1666" y="6295"/>
                    </a:cubicBezTo>
                    <a:cubicBezTo>
                      <a:pt x="1716" y="6395"/>
                      <a:pt x="1696" y="6385"/>
                      <a:pt x="1656" y="6444"/>
                    </a:cubicBezTo>
                    <a:cubicBezTo>
                      <a:pt x="1650" y="6452"/>
                      <a:pt x="1643" y="6456"/>
                      <a:pt x="1636" y="6456"/>
                    </a:cubicBezTo>
                    <a:cubicBezTo>
                      <a:pt x="1601" y="6456"/>
                      <a:pt x="1564" y="6366"/>
                      <a:pt x="1547" y="6325"/>
                    </a:cubicBezTo>
                    <a:cubicBezTo>
                      <a:pt x="1537" y="6266"/>
                      <a:pt x="1488" y="6246"/>
                      <a:pt x="1418" y="6206"/>
                    </a:cubicBezTo>
                    <a:cubicBezTo>
                      <a:pt x="1408" y="6202"/>
                      <a:pt x="1400" y="6201"/>
                      <a:pt x="1394" y="6201"/>
                    </a:cubicBezTo>
                    <a:cubicBezTo>
                      <a:pt x="1351" y="6201"/>
                      <a:pt x="1388" y="6283"/>
                      <a:pt x="1388" y="6335"/>
                    </a:cubicBezTo>
                    <a:cubicBezTo>
                      <a:pt x="1388" y="6385"/>
                      <a:pt x="1398" y="6365"/>
                      <a:pt x="1428" y="6454"/>
                    </a:cubicBezTo>
                    <a:cubicBezTo>
                      <a:pt x="1434" y="6479"/>
                      <a:pt x="1432" y="6489"/>
                      <a:pt x="1426" y="6489"/>
                    </a:cubicBezTo>
                    <a:cubicBezTo>
                      <a:pt x="1411" y="6489"/>
                      <a:pt x="1365" y="6419"/>
                      <a:pt x="1329" y="6355"/>
                    </a:cubicBezTo>
                    <a:cubicBezTo>
                      <a:pt x="1304" y="6317"/>
                      <a:pt x="1296" y="6306"/>
                      <a:pt x="1285" y="6306"/>
                    </a:cubicBezTo>
                    <a:cubicBezTo>
                      <a:pt x="1271" y="6306"/>
                      <a:pt x="1250" y="6325"/>
                      <a:pt x="1170" y="6325"/>
                    </a:cubicBezTo>
                    <a:cubicBezTo>
                      <a:pt x="1153" y="6324"/>
                      <a:pt x="1140" y="6323"/>
                      <a:pt x="1131" y="6323"/>
                    </a:cubicBezTo>
                    <a:cubicBezTo>
                      <a:pt x="1063" y="6323"/>
                      <a:pt x="1170" y="6355"/>
                      <a:pt x="1240" y="6424"/>
                    </a:cubicBezTo>
                    <a:cubicBezTo>
                      <a:pt x="1290" y="6475"/>
                      <a:pt x="1283" y="6488"/>
                      <a:pt x="1245" y="6488"/>
                    </a:cubicBezTo>
                    <a:cubicBezTo>
                      <a:pt x="1231" y="6488"/>
                      <a:pt x="1212" y="6487"/>
                      <a:pt x="1190" y="6484"/>
                    </a:cubicBezTo>
                    <a:cubicBezTo>
                      <a:pt x="1121" y="6474"/>
                      <a:pt x="1141" y="6444"/>
                      <a:pt x="1022" y="6414"/>
                    </a:cubicBezTo>
                    <a:cubicBezTo>
                      <a:pt x="1011" y="6412"/>
                      <a:pt x="1003" y="6411"/>
                      <a:pt x="996" y="6411"/>
                    </a:cubicBezTo>
                    <a:cubicBezTo>
                      <a:pt x="921" y="6411"/>
                      <a:pt x="1071" y="6553"/>
                      <a:pt x="1071" y="6553"/>
                    </a:cubicBezTo>
                    <a:cubicBezTo>
                      <a:pt x="1071" y="6553"/>
                      <a:pt x="1106" y="6562"/>
                      <a:pt x="1153" y="6562"/>
                    </a:cubicBezTo>
                    <a:cubicBezTo>
                      <a:pt x="1177" y="6562"/>
                      <a:pt x="1203" y="6560"/>
                      <a:pt x="1230" y="6553"/>
                    </a:cubicBezTo>
                    <a:cubicBezTo>
                      <a:pt x="1273" y="6548"/>
                      <a:pt x="1296" y="6539"/>
                      <a:pt x="1322" y="6539"/>
                    </a:cubicBezTo>
                    <a:cubicBezTo>
                      <a:pt x="1344" y="6539"/>
                      <a:pt x="1368" y="6545"/>
                      <a:pt x="1408" y="6563"/>
                    </a:cubicBezTo>
                    <a:cubicBezTo>
                      <a:pt x="1498" y="6593"/>
                      <a:pt x="1359" y="6623"/>
                      <a:pt x="1388" y="6642"/>
                    </a:cubicBezTo>
                    <a:cubicBezTo>
                      <a:pt x="1408" y="6662"/>
                      <a:pt x="1428" y="6642"/>
                      <a:pt x="1478" y="6702"/>
                    </a:cubicBezTo>
                    <a:cubicBezTo>
                      <a:pt x="1495" y="6719"/>
                      <a:pt x="1509" y="6727"/>
                      <a:pt x="1521" y="6727"/>
                    </a:cubicBezTo>
                    <a:cubicBezTo>
                      <a:pt x="1544" y="6727"/>
                      <a:pt x="1561" y="6701"/>
                      <a:pt x="1587" y="6662"/>
                    </a:cubicBezTo>
                    <a:cubicBezTo>
                      <a:pt x="1597" y="6641"/>
                      <a:pt x="1606" y="6634"/>
                      <a:pt x="1617" y="6634"/>
                    </a:cubicBezTo>
                    <a:cubicBezTo>
                      <a:pt x="1637" y="6634"/>
                      <a:pt x="1661" y="6659"/>
                      <a:pt x="1706" y="6672"/>
                    </a:cubicBezTo>
                    <a:cubicBezTo>
                      <a:pt x="1765" y="6692"/>
                      <a:pt x="1696" y="6752"/>
                      <a:pt x="1706" y="6771"/>
                    </a:cubicBezTo>
                    <a:cubicBezTo>
                      <a:pt x="1710" y="6783"/>
                      <a:pt x="1717" y="6787"/>
                      <a:pt x="1728" y="6787"/>
                    </a:cubicBezTo>
                    <a:cubicBezTo>
                      <a:pt x="1745" y="6787"/>
                      <a:pt x="1773" y="6777"/>
                      <a:pt x="1815" y="6771"/>
                    </a:cubicBezTo>
                    <a:cubicBezTo>
                      <a:pt x="1827" y="6770"/>
                      <a:pt x="1839" y="6769"/>
                      <a:pt x="1849" y="6769"/>
                    </a:cubicBezTo>
                    <a:cubicBezTo>
                      <a:pt x="1897" y="6769"/>
                      <a:pt x="1926" y="6787"/>
                      <a:pt x="1934" y="6811"/>
                    </a:cubicBezTo>
                    <a:cubicBezTo>
                      <a:pt x="1944" y="6831"/>
                      <a:pt x="2033" y="6930"/>
                      <a:pt x="2073" y="6960"/>
                    </a:cubicBezTo>
                    <a:cubicBezTo>
                      <a:pt x="2112" y="6980"/>
                      <a:pt x="2063" y="7049"/>
                      <a:pt x="2033" y="7059"/>
                    </a:cubicBezTo>
                    <a:cubicBezTo>
                      <a:pt x="2031" y="7060"/>
                      <a:pt x="2029" y="7060"/>
                      <a:pt x="2026" y="7060"/>
                    </a:cubicBezTo>
                    <a:cubicBezTo>
                      <a:pt x="1997" y="7060"/>
                      <a:pt x="1958" y="7003"/>
                      <a:pt x="1894" y="6930"/>
                    </a:cubicBezTo>
                    <a:cubicBezTo>
                      <a:pt x="1863" y="6893"/>
                      <a:pt x="1840" y="6882"/>
                      <a:pt x="1822" y="6882"/>
                    </a:cubicBezTo>
                    <a:cubicBezTo>
                      <a:pt x="1806" y="6882"/>
                      <a:pt x="1794" y="6891"/>
                      <a:pt x="1785" y="6900"/>
                    </a:cubicBezTo>
                    <a:cubicBezTo>
                      <a:pt x="1765" y="6930"/>
                      <a:pt x="1825" y="6970"/>
                      <a:pt x="1845" y="6999"/>
                    </a:cubicBezTo>
                    <a:cubicBezTo>
                      <a:pt x="1864" y="7019"/>
                      <a:pt x="1894" y="7138"/>
                      <a:pt x="1835" y="7168"/>
                    </a:cubicBezTo>
                    <a:cubicBezTo>
                      <a:pt x="1826" y="7172"/>
                      <a:pt x="1820" y="7174"/>
                      <a:pt x="1814" y="7174"/>
                    </a:cubicBezTo>
                    <a:cubicBezTo>
                      <a:pt x="1780" y="7174"/>
                      <a:pt x="1795" y="7104"/>
                      <a:pt x="1795" y="7079"/>
                    </a:cubicBezTo>
                    <a:cubicBezTo>
                      <a:pt x="1795" y="7053"/>
                      <a:pt x="1738" y="6971"/>
                      <a:pt x="1696" y="6971"/>
                    </a:cubicBezTo>
                    <a:cubicBezTo>
                      <a:pt x="1689" y="6971"/>
                      <a:pt x="1682" y="6974"/>
                      <a:pt x="1676" y="6980"/>
                    </a:cubicBezTo>
                    <a:cubicBezTo>
                      <a:pt x="1669" y="6987"/>
                      <a:pt x="1659" y="6989"/>
                      <a:pt x="1648" y="6989"/>
                    </a:cubicBezTo>
                    <a:cubicBezTo>
                      <a:pt x="1595" y="6989"/>
                      <a:pt x="1506" y="6923"/>
                      <a:pt x="1498" y="6890"/>
                    </a:cubicBezTo>
                    <a:cubicBezTo>
                      <a:pt x="1491" y="6864"/>
                      <a:pt x="1414" y="6851"/>
                      <a:pt x="1337" y="6851"/>
                    </a:cubicBezTo>
                    <a:cubicBezTo>
                      <a:pt x="1298" y="6851"/>
                      <a:pt x="1260" y="6854"/>
                      <a:pt x="1230" y="6861"/>
                    </a:cubicBezTo>
                    <a:cubicBezTo>
                      <a:pt x="1180" y="6870"/>
                      <a:pt x="1190" y="6900"/>
                      <a:pt x="1220" y="6930"/>
                    </a:cubicBezTo>
                    <a:cubicBezTo>
                      <a:pt x="1240" y="6910"/>
                      <a:pt x="1260" y="6900"/>
                      <a:pt x="1309" y="6880"/>
                    </a:cubicBezTo>
                    <a:cubicBezTo>
                      <a:pt x="1320" y="6876"/>
                      <a:pt x="1329" y="6874"/>
                      <a:pt x="1335" y="6874"/>
                    </a:cubicBezTo>
                    <a:cubicBezTo>
                      <a:pt x="1378" y="6874"/>
                      <a:pt x="1343" y="6948"/>
                      <a:pt x="1309" y="6999"/>
                    </a:cubicBezTo>
                    <a:cubicBezTo>
                      <a:pt x="1319" y="7009"/>
                      <a:pt x="1319" y="7009"/>
                      <a:pt x="1329" y="7019"/>
                    </a:cubicBezTo>
                    <a:cubicBezTo>
                      <a:pt x="1349" y="7039"/>
                      <a:pt x="1319" y="7049"/>
                      <a:pt x="1279" y="7059"/>
                    </a:cubicBezTo>
                    <a:cubicBezTo>
                      <a:pt x="1270" y="7069"/>
                      <a:pt x="1260" y="7089"/>
                      <a:pt x="1260" y="7089"/>
                    </a:cubicBezTo>
                    <a:cubicBezTo>
                      <a:pt x="1260" y="7089"/>
                      <a:pt x="1200" y="7108"/>
                      <a:pt x="1141" y="7108"/>
                    </a:cubicBezTo>
                    <a:cubicBezTo>
                      <a:pt x="1173" y="7133"/>
                      <a:pt x="1233" y="7151"/>
                      <a:pt x="1291" y="7151"/>
                    </a:cubicBezTo>
                    <a:cubicBezTo>
                      <a:pt x="1304" y="7151"/>
                      <a:pt x="1317" y="7150"/>
                      <a:pt x="1329" y="7148"/>
                    </a:cubicBezTo>
                    <a:cubicBezTo>
                      <a:pt x="1398" y="7148"/>
                      <a:pt x="1428" y="7089"/>
                      <a:pt x="1488" y="7079"/>
                    </a:cubicBezTo>
                    <a:cubicBezTo>
                      <a:pt x="1491" y="7078"/>
                      <a:pt x="1494" y="7078"/>
                      <a:pt x="1497" y="7078"/>
                    </a:cubicBezTo>
                    <a:cubicBezTo>
                      <a:pt x="1554" y="7078"/>
                      <a:pt x="1617" y="7163"/>
                      <a:pt x="1617" y="7247"/>
                    </a:cubicBezTo>
                    <a:cubicBezTo>
                      <a:pt x="1617" y="7285"/>
                      <a:pt x="1630" y="7296"/>
                      <a:pt x="1654" y="7296"/>
                    </a:cubicBezTo>
                    <a:cubicBezTo>
                      <a:pt x="1682" y="7296"/>
                      <a:pt x="1723" y="7282"/>
                      <a:pt x="1775" y="7277"/>
                    </a:cubicBezTo>
                    <a:cubicBezTo>
                      <a:pt x="1837" y="7270"/>
                      <a:pt x="1875" y="7259"/>
                      <a:pt x="1928" y="7259"/>
                    </a:cubicBezTo>
                    <a:cubicBezTo>
                      <a:pt x="1952" y="7259"/>
                      <a:pt x="1979" y="7261"/>
                      <a:pt x="2013" y="7267"/>
                    </a:cubicBezTo>
                    <a:cubicBezTo>
                      <a:pt x="2122" y="7287"/>
                      <a:pt x="2251" y="7346"/>
                      <a:pt x="2162" y="7346"/>
                    </a:cubicBezTo>
                    <a:cubicBezTo>
                      <a:pt x="2083" y="7356"/>
                      <a:pt x="1974" y="7406"/>
                      <a:pt x="2003" y="7495"/>
                    </a:cubicBezTo>
                    <a:cubicBezTo>
                      <a:pt x="2018" y="7545"/>
                      <a:pt x="1983" y="7550"/>
                      <a:pt x="1939" y="7550"/>
                    </a:cubicBezTo>
                    <a:cubicBezTo>
                      <a:pt x="1928" y="7550"/>
                      <a:pt x="1916" y="7549"/>
                      <a:pt x="1904" y="7549"/>
                    </a:cubicBezTo>
                    <a:cubicBezTo>
                      <a:pt x="1869" y="7549"/>
                      <a:pt x="1833" y="7552"/>
                      <a:pt x="1815" y="7574"/>
                    </a:cubicBezTo>
                    <a:cubicBezTo>
                      <a:pt x="1767" y="7642"/>
                      <a:pt x="1913" y="7773"/>
                      <a:pt x="1825" y="7773"/>
                    </a:cubicBezTo>
                    <a:cubicBezTo>
                      <a:pt x="1822" y="7773"/>
                      <a:pt x="1819" y="7773"/>
                      <a:pt x="1815" y="7773"/>
                    </a:cubicBezTo>
                    <a:cubicBezTo>
                      <a:pt x="1706" y="7773"/>
                      <a:pt x="1617" y="7684"/>
                      <a:pt x="1577" y="7594"/>
                    </a:cubicBezTo>
                    <a:cubicBezTo>
                      <a:pt x="1564" y="7563"/>
                      <a:pt x="1550" y="7550"/>
                      <a:pt x="1535" y="7550"/>
                    </a:cubicBezTo>
                    <a:cubicBezTo>
                      <a:pt x="1505" y="7550"/>
                      <a:pt x="1478" y="7607"/>
                      <a:pt x="1478" y="7654"/>
                    </a:cubicBezTo>
                    <a:cubicBezTo>
                      <a:pt x="1476" y="7662"/>
                      <a:pt x="1473" y="7665"/>
                      <a:pt x="1468" y="7665"/>
                    </a:cubicBezTo>
                    <a:cubicBezTo>
                      <a:pt x="1437" y="7665"/>
                      <a:pt x="1342" y="7518"/>
                      <a:pt x="1299" y="7475"/>
                    </a:cubicBezTo>
                    <a:cubicBezTo>
                      <a:pt x="1294" y="7468"/>
                      <a:pt x="1284" y="7465"/>
                      <a:pt x="1271" y="7465"/>
                    </a:cubicBezTo>
                    <a:cubicBezTo>
                      <a:pt x="1215" y="7465"/>
                      <a:pt x="1102" y="7524"/>
                      <a:pt x="1022" y="7565"/>
                    </a:cubicBezTo>
                    <a:cubicBezTo>
                      <a:pt x="1051" y="7565"/>
                      <a:pt x="1071" y="7574"/>
                      <a:pt x="1091" y="7574"/>
                    </a:cubicBezTo>
                    <a:cubicBezTo>
                      <a:pt x="1190" y="7604"/>
                      <a:pt x="1032" y="7743"/>
                      <a:pt x="982" y="7812"/>
                    </a:cubicBezTo>
                    <a:cubicBezTo>
                      <a:pt x="961" y="7848"/>
                      <a:pt x="992" y="7866"/>
                      <a:pt x="1036" y="7866"/>
                    </a:cubicBezTo>
                    <a:cubicBezTo>
                      <a:pt x="1078" y="7866"/>
                      <a:pt x="1132" y="7851"/>
                      <a:pt x="1170" y="7822"/>
                    </a:cubicBezTo>
                    <a:cubicBezTo>
                      <a:pt x="1194" y="7807"/>
                      <a:pt x="1210" y="7800"/>
                      <a:pt x="1220" y="7800"/>
                    </a:cubicBezTo>
                    <a:cubicBezTo>
                      <a:pt x="1248" y="7800"/>
                      <a:pt x="1232" y="7851"/>
                      <a:pt x="1210" y="7902"/>
                    </a:cubicBezTo>
                    <a:cubicBezTo>
                      <a:pt x="1192" y="7974"/>
                      <a:pt x="1091" y="8022"/>
                      <a:pt x="1005" y="8022"/>
                    </a:cubicBezTo>
                    <a:cubicBezTo>
                      <a:pt x="997" y="8022"/>
                      <a:pt x="990" y="8022"/>
                      <a:pt x="982" y="8021"/>
                    </a:cubicBezTo>
                    <a:cubicBezTo>
                      <a:pt x="903" y="8011"/>
                      <a:pt x="873" y="7922"/>
                      <a:pt x="813" y="7902"/>
                    </a:cubicBezTo>
                    <a:cubicBezTo>
                      <a:pt x="811" y="7901"/>
                      <a:pt x="809" y="7901"/>
                      <a:pt x="807" y="7901"/>
                    </a:cubicBezTo>
                    <a:cubicBezTo>
                      <a:pt x="749" y="7901"/>
                      <a:pt x="675" y="8035"/>
                      <a:pt x="675" y="8159"/>
                    </a:cubicBezTo>
                    <a:cubicBezTo>
                      <a:pt x="675" y="8227"/>
                      <a:pt x="661" y="8245"/>
                      <a:pt x="635" y="8245"/>
                    </a:cubicBezTo>
                    <a:cubicBezTo>
                      <a:pt x="608" y="8245"/>
                      <a:pt x="567" y="8224"/>
                      <a:pt x="516" y="8219"/>
                    </a:cubicBezTo>
                    <a:cubicBezTo>
                      <a:pt x="437" y="8212"/>
                      <a:pt x="400" y="8184"/>
                      <a:pt x="340" y="8184"/>
                    </a:cubicBezTo>
                    <a:cubicBezTo>
                      <a:pt x="317" y="8184"/>
                      <a:pt x="291" y="8188"/>
                      <a:pt x="258" y="8199"/>
                    </a:cubicBezTo>
                    <a:cubicBezTo>
                      <a:pt x="139" y="8229"/>
                      <a:pt x="0" y="8318"/>
                      <a:pt x="90" y="8328"/>
                    </a:cubicBezTo>
                    <a:cubicBezTo>
                      <a:pt x="179" y="8338"/>
                      <a:pt x="288" y="8407"/>
                      <a:pt x="268" y="8556"/>
                    </a:cubicBezTo>
                    <a:cubicBezTo>
                      <a:pt x="254" y="8625"/>
                      <a:pt x="283" y="8634"/>
                      <a:pt x="324" y="8634"/>
                    </a:cubicBezTo>
                    <a:cubicBezTo>
                      <a:pt x="339" y="8634"/>
                      <a:pt x="356" y="8633"/>
                      <a:pt x="372" y="8633"/>
                    </a:cubicBezTo>
                    <a:cubicBezTo>
                      <a:pt x="408" y="8633"/>
                      <a:pt x="445" y="8639"/>
                      <a:pt x="466" y="8675"/>
                    </a:cubicBezTo>
                    <a:cubicBezTo>
                      <a:pt x="515" y="8782"/>
                      <a:pt x="355" y="8993"/>
                      <a:pt x="459" y="8993"/>
                    </a:cubicBezTo>
                    <a:cubicBezTo>
                      <a:pt x="461" y="8993"/>
                      <a:pt x="464" y="8993"/>
                      <a:pt x="466" y="8992"/>
                    </a:cubicBezTo>
                    <a:cubicBezTo>
                      <a:pt x="585" y="8982"/>
                      <a:pt x="675" y="8844"/>
                      <a:pt x="714" y="8695"/>
                    </a:cubicBezTo>
                    <a:cubicBezTo>
                      <a:pt x="730" y="8652"/>
                      <a:pt x="746" y="8634"/>
                      <a:pt x="762" y="8634"/>
                    </a:cubicBezTo>
                    <a:cubicBezTo>
                      <a:pt x="796" y="8634"/>
                      <a:pt x="826" y="8719"/>
                      <a:pt x="833" y="8794"/>
                    </a:cubicBezTo>
                    <a:cubicBezTo>
                      <a:pt x="833" y="8808"/>
                      <a:pt x="836" y="8814"/>
                      <a:pt x="840" y="8814"/>
                    </a:cubicBezTo>
                    <a:cubicBezTo>
                      <a:pt x="868" y="8814"/>
                      <a:pt x="969" y="8585"/>
                      <a:pt x="1012" y="8516"/>
                    </a:cubicBezTo>
                    <a:cubicBezTo>
                      <a:pt x="1018" y="8505"/>
                      <a:pt x="1029" y="8500"/>
                      <a:pt x="1044" y="8500"/>
                    </a:cubicBezTo>
                    <a:cubicBezTo>
                      <a:pt x="1141" y="8500"/>
                      <a:pt x="1388" y="8725"/>
                      <a:pt x="1388" y="8725"/>
                    </a:cubicBezTo>
                    <a:lnTo>
                      <a:pt x="1914" y="8814"/>
                    </a:lnTo>
                    <a:lnTo>
                      <a:pt x="2092" y="8804"/>
                    </a:lnTo>
                    <a:lnTo>
                      <a:pt x="2489" y="8784"/>
                    </a:lnTo>
                    <a:cubicBezTo>
                      <a:pt x="2489" y="8784"/>
                      <a:pt x="2499" y="8764"/>
                      <a:pt x="2529" y="8754"/>
                    </a:cubicBezTo>
                    <a:cubicBezTo>
                      <a:pt x="2549" y="8735"/>
                      <a:pt x="2578" y="8705"/>
                      <a:pt x="2618" y="8685"/>
                    </a:cubicBezTo>
                    <a:cubicBezTo>
                      <a:pt x="2657" y="8666"/>
                      <a:pt x="2700" y="8646"/>
                      <a:pt x="2731" y="8646"/>
                    </a:cubicBezTo>
                    <a:cubicBezTo>
                      <a:pt x="2747" y="8646"/>
                      <a:pt x="2760" y="8651"/>
                      <a:pt x="2767" y="8665"/>
                    </a:cubicBezTo>
                    <a:cubicBezTo>
                      <a:pt x="2787" y="8695"/>
                      <a:pt x="2816" y="8744"/>
                      <a:pt x="2846" y="8794"/>
                    </a:cubicBezTo>
                    <a:cubicBezTo>
                      <a:pt x="2875" y="8852"/>
                      <a:pt x="2909" y="8910"/>
                      <a:pt x="2930" y="8910"/>
                    </a:cubicBezTo>
                    <a:cubicBezTo>
                      <a:pt x="2937" y="8910"/>
                      <a:pt x="2943" y="8902"/>
                      <a:pt x="2945" y="8883"/>
                    </a:cubicBezTo>
                    <a:cubicBezTo>
                      <a:pt x="2945" y="8814"/>
                      <a:pt x="2985" y="8626"/>
                      <a:pt x="3015" y="8556"/>
                    </a:cubicBezTo>
                    <a:cubicBezTo>
                      <a:pt x="3025" y="8546"/>
                      <a:pt x="3025" y="8536"/>
                      <a:pt x="3034" y="8526"/>
                    </a:cubicBezTo>
                    <a:lnTo>
                      <a:pt x="3044" y="8526"/>
                    </a:lnTo>
                    <a:cubicBezTo>
                      <a:pt x="3054" y="8526"/>
                      <a:pt x="3054" y="8536"/>
                      <a:pt x="3064" y="8556"/>
                    </a:cubicBezTo>
                    <a:cubicBezTo>
                      <a:pt x="3104" y="8695"/>
                      <a:pt x="3134" y="8754"/>
                      <a:pt x="3243" y="8764"/>
                    </a:cubicBezTo>
                    <a:cubicBezTo>
                      <a:pt x="3247" y="8765"/>
                      <a:pt x="3251" y="8765"/>
                      <a:pt x="3254" y="8765"/>
                    </a:cubicBezTo>
                    <a:cubicBezTo>
                      <a:pt x="3322" y="8765"/>
                      <a:pt x="3323" y="8680"/>
                      <a:pt x="3332" y="8596"/>
                    </a:cubicBezTo>
                    <a:cubicBezTo>
                      <a:pt x="3342" y="8546"/>
                      <a:pt x="3342" y="8497"/>
                      <a:pt x="3362" y="8457"/>
                    </a:cubicBezTo>
                    <a:cubicBezTo>
                      <a:pt x="3370" y="8444"/>
                      <a:pt x="3379" y="8438"/>
                      <a:pt x="3388" y="8438"/>
                    </a:cubicBezTo>
                    <a:cubicBezTo>
                      <a:pt x="3439" y="8438"/>
                      <a:pt x="3507" y="8585"/>
                      <a:pt x="3522" y="8585"/>
                    </a:cubicBezTo>
                    <a:cubicBezTo>
                      <a:pt x="3526" y="8585"/>
                      <a:pt x="3526" y="8574"/>
                      <a:pt x="3520" y="8546"/>
                    </a:cubicBezTo>
                    <a:cubicBezTo>
                      <a:pt x="3491" y="8407"/>
                      <a:pt x="3639" y="8338"/>
                      <a:pt x="3729" y="8328"/>
                    </a:cubicBezTo>
                    <a:cubicBezTo>
                      <a:pt x="3818" y="8318"/>
                      <a:pt x="3689" y="8120"/>
                      <a:pt x="3570" y="8090"/>
                    </a:cubicBezTo>
                    <a:cubicBezTo>
                      <a:pt x="3553" y="8086"/>
                      <a:pt x="3538" y="8084"/>
                      <a:pt x="3523" y="8084"/>
                    </a:cubicBezTo>
                    <a:cubicBezTo>
                      <a:pt x="3436" y="8084"/>
                      <a:pt x="3386" y="8151"/>
                      <a:pt x="3292" y="8159"/>
                    </a:cubicBezTo>
                    <a:cubicBezTo>
                      <a:pt x="3234" y="8165"/>
                      <a:pt x="3155" y="8199"/>
                      <a:pt x="3099" y="8199"/>
                    </a:cubicBezTo>
                    <a:cubicBezTo>
                      <a:pt x="3061" y="8199"/>
                      <a:pt x="3034" y="8183"/>
                      <a:pt x="3034" y="8130"/>
                    </a:cubicBezTo>
                    <a:cubicBezTo>
                      <a:pt x="3034" y="8040"/>
                      <a:pt x="3054" y="7951"/>
                      <a:pt x="3044" y="7892"/>
                    </a:cubicBezTo>
                    <a:cubicBezTo>
                      <a:pt x="3044" y="7872"/>
                      <a:pt x="3034" y="7852"/>
                      <a:pt x="3015" y="7852"/>
                    </a:cubicBezTo>
                    <a:cubicBezTo>
                      <a:pt x="2995" y="7852"/>
                      <a:pt x="2975" y="7872"/>
                      <a:pt x="2965" y="7892"/>
                    </a:cubicBezTo>
                    <a:cubicBezTo>
                      <a:pt x="2925" y="7941"/>
                      <a:pt x="2896" y="8011"/>
                      <a:pt x="2836" y="8021"/>
                    </a:cubicBezTo>
                    <a:cubicBezTo>
                      <a:pt x="2770" y="8028"/>
                      <a:pt x="2694" y="8089"/>
                      <a:pt x="2646" y="8089"/>
                    </a:cubicBezTo>
                    <a:cubicBezTo>
                      <a:pt x="2629" y="8089"/>
                      <a:pt x="2616" y="8081"/>
                      <a:pt x="2608" y="8060"/>
                    </a:cubicBezTo>
                    <a:cubicBezTo>
                      <a:pt x="2591" y="8001"/>
                      <a:pt x="2574" y="7869"/>
                      <a:pt x="2619" y="7869"/>
                    </a:cubicBezTo>
                    <a:cubicBezTo>
                      <a:pt x="2627" y="7869"/>
                      <a:pt x="2636" y="7873"/>
                      <a:pt x="2648" y="7882"/>
                    </a:cubicBezTo>
                    <a:cubicBezTo>
                      <a:pt x="2665" y="7893"/>
                      <a:pt x="2683" y="7898"/>
                      <a:pt x="2702" y="7898"/>
                    </a:cubicBezTo>
                    <a:cubicBezTo>
                      <a:pt x="2749" y="7898"/>
                      <a:pt x="2798" y="7868"/>
                      <a:pt x="2826" y="7832"/>
                    </a:cubicBezTo>
                    <a:cubicBezTo>
                      <a:pt x="2856" y="7803"/>
                      <a:pt x="2866" y="7763"/>
                      <a:pt x="2856" y="7733"/>
                    </a:cubicBezTo>
                    <a:cubicBezTo>
                      <a:pt x="2806" y="7664"/>
                      <a:pt x="2618" y="7535"/>
                      <a:pt x="2717" y="7505"/>
                    </a:cubicBezTo>
                    <a:cubicBezTo>
                      <a:pt x="2728" y="7501"/>
                      <a:pt x="2740" y="7500"/>
                      <a:pt x="2752" y="7500"/>
                    </a:cubicBezTo>
                    <a:cubicBezTo>
                      <a:pt x="2835" y="7500"/>
                      <a:pt x="2933" y="7583"/>
                      <a:pt x="2985" y="7644"/>
                    </a:cubicBezTo>
                    <a:cubicBezTo>
                      <a:pt x="2995" y="7654"/>
                      <a:pt x="3005" y="7674"/>
                      <a:pt x="3005" y="7684"/>
                    </a:cubicBezTo>
                    <a:cubicBezTo>
                      <a:pt x="3005" y="7684"/>
                      <a:pt x="3015" y="7693"/>
                      <a:pt x="3015" y="7703"/>
                    </a:cubicBezTo>
                    <a:cubicBezTo>
                      <a:pt x="3038" y="7750"/>
                      <a:pt x="3116" y="7821"/>
                      <a:pt x="3168" y="7821"/>
                    </a:cubicBezTo>
                    <a:cubicBezTo>
                      <a:pt x="3182" y="7821"/>
                      <a:pt x="3194" y="7815"/>
                      <a:pt x="3203" y="7803"/>
                    </a:cubicBezTo>
                    <a:cubicBezTo>
                      <a:pt x="3209" y="7794"/>
                      <a:pt x="3215" y="7790"/>
                      <a:pt x="3222" y="7790"/>
                    </a:cubicBezTo>
                    <a:cubicBezTo>
                      <a:pt x="3239" y="7790"/>
                      <a:pt x="3258" y="7811"/>
                      <a:pt x="3272" y="7832"/>
                    </a:cubicBezTo>
                    <a:cubicBezTo>
                      <a:pt x="3292" y="7872"/>
                      <a:pt x="3312" y="7902"/>
                      <a:pt x="3312" y="7922"/>
                    </a:cubicBezTo>
                    <a:cubicBezTo>
                      <a:pt x="3312" y="7946"/>
                      <a:pt x="3322" y="7959"/>
                      <a:pt x="3339" y="7959"/>
                    </a:cubicBezTo>
                    <a:cubicBezTo>
                      <a:pt x="3357" y="7959"/>
                      <a:pt x="3381" y="7946"/>
                      <a:pt x="3411" y="7922"/>
                    </a:cubicBezTo>
                    <a:cubicBezTo>
                      <a:pt x="3471" y="7872"/>
                      <a:pt x="3421" y="7773"/>
                      <a:pt x="3391" y="7723"/>
                    </a:cubicBezTo>
                    <a:cubicBezTo>
                      <a:pt x="3391" y="7713"/>
                      <a:pt x="3381" y="7703"/>
                      <a:pt x="3381" y="7693"/>
                    </a:cubicBezTo>
                    <a:cubicBezTo>
                      <a:pt x="3372" y="7684"/>
                      <a:pt x="3352" y="7664"/>
                      <a:pt x="3332" y="7644"/>
                    </a:cubicBezTo>
                    <a:cubicBezTo>
                      <a:pt x="3302" y="7624"/>
                      <a:pt x="3282" y="7594"/>
                      <a:pt x="3292" y="7574"/>
                    </a:cubicBezTo>
                    <a:cubicBezTo>
                      <a:pt x="3301" y="7557"/>
                      <a:pt x="3312" y="7543"/>
                      <a:pt x="3328" y="7543"/>
                    </a:cubicBezTo>
                    <a:cubicBezTo>
                      <a:pt x="3347" y="7543"/>
                      <a:pt x="3373" y="7564"/>
                      <a:pt x="3411" y="7624"/>
                    </a:cubicBezTo>
                    <a:cubicBezTo>
                      <a:pt x="3411" y="7634"/>
                      <a:pt x="3411" y="7634"/>
                      <a:pt x="3411" y="7634"/>
                    </a:cubicBezTo>
                    <a:cubicBezTo>
                      <a:pt x="3411" y="7634"/>
                      <a:pt x="3411" y="7634"/>
                      <a:pt x="3421" y="7644"/>
                    </a:cubicBezTo>
                    <a:cubicBezTo>
                      <a:pt x="3474" y="7731"/>
                      <a:pt x="3495" y="7765"/>
                      <a:pt x="3520" y="7765"/>
                    </a:cubicBezTo>
                    <a:cubicBezTo>
                      <a:pt x="3523" y="7765"/>
                      <a:pt x="3527" y="7764"/>
                      <a:pt x="3530" y="7763"/>
                    </a:cubicBezTo>
                    <a:cubicBezTo>
                      <a:pt x="3560" y="7743"/>
                      <a:pt x="3649" y="7624"/>
                      <a:pt x="3600" y="7584"/>
                    </a:cubicBezTo>
                    <a:cubicBezTo>
                      <a:pt x="3560" y="7545"/>
                      <a:pt x="3550" y="7485"/>
                      <a:pt x="3540" y="7446"/>
                    </a:cubicBezTo>
                    <a:cubicBezTo>
                      <a:pt x="3529" y="7424"/>
                      <a:pt x="3494" y="7417"/>
                      <a:pt x="3453" y="7417"/>
                    </a:cubicBezTo>
                    <a:cubicBezTo>
                      <a:pt x="3420" y="7417"/>
                      <a:pt x="3383" y="7421"/>
                      <a:pt x="3352" y="7426"/>
                    </a:cubicBezTo>
                    <a:cubicBezTo>
                      <a:pt x="3315" y="7436"/>
                      <a:pt x="3300" y="7447"/>
                      <a:pt x="3293" y="7447"/>
                    </a:cubicBezTo>
                    <a:cubicBezTo>
                      <a:pt x="3287" y="7447"/>
                      <a:pt x="3287" y="7439"/>
                      <a:pt x="3282" y="7416"/>
                    </a:cubicBezTo>
                    <a:cubicBezTo>
                      <a:pt x="3262" y="7376"/>
                      <a:pt x="3441" y="7277"/>
                      <a:pt x="3381" y="7247"/>
                    </a:cubicBezTo>
                    <a:cubicBezTo>
                      <a:pt x="3332" y="7233"/>
                      <a:pt x="3247" y="7169"/>
                      <a:pt x="3188" y="7169"/>
                    </a:cubicBezTo>
                    <a:cubicBezTo>
                      <a:pt x="3165" y="7169"/>
                      <a:pt x="3145" y="7179"/>
                      <a:pt x="3134" y="7208"/>
                    </a:cubicBezTo>
                    <a:cubicBezTo>
                      <a:pt x="3116" y="7259"/>
                      <a:pt x="3106" y="7291"/>
                      <a:pt x="3090" y="7291"/>
                    </a:cubicBezTo>
                    <a:cubicBezTo>
                      <a:pt x="3079" y="7291"/>
                      <a:pt x="3065" y="7275"/>
                      <a:pt x="3044" y="7237"/>
                    </a:cubicBezTo>
                    <a:cubicBezTo>
                      <a:pt x="3017" y="7201"/>
                      <a:pt x="3002" y="7194"/>
                      <a:pt x="2992" y="7194"/>
                    </a:cubicBezTo>
                    <a:cubicBezTo>
                      <a:pt x="2986" y="7194"/>
                      <a:pt x="2982" y="7197"/>
                      <a:pt x="2977" y="7197"/>
                    </a:cubicBezTo>
                    <a:cubicBezTo>
                      <a:pt x="2973" y="7197"/>
                      <a:pt x="2970" y="7195"/>
                      <a:pt x="2965" y="7188"/>
                    </a:cubicBezTo>
                    <a:cubicBezTo>
                      <a:pt x="2935" y="7148"/>
                      <a:pt x="2945" y="7118"/>
                      <a:pt x="2856" y="7069"/>
                    </a:cubicBezTo>
                    <a:cubicBezTo>
                      <a:pt x="2840" y="7061"/>
                      <a:pt x="2827" y="7058"/>
                      <a:pt x="2816" y="7058"/>
                    </a:cubicBezTo>
                    <a:cubicBezTo>
                      <a:pt x="2758" y="7058"/>
                      <a:pt x="2754" y="7153"/>
                      <a:pt x="2687" y="7178"/>
                    </a:cubicBezTo>
                    <a:cubicBezTo>
                      <a:pt x="2679" y="7180"/>
                      <a:pt x="2670" y="7181"/>
                      <a:pt x="2661" y="7181"/>
                    </a:cubicBezTo>
                    <a:cubicBezTo>
                      <a:pt x="2589" y="7181"/>
                      <a:pt x="2519" y="7118"/>
                      <a:pt x="2519" y="7118"/>
                    </a:cubicBezTo>
                    <a:cubicBezTo>
                      <a:pt x="2519" y="7118"/>
                      <a:pt x="2469" y="6980"/>
                      <a:pt x="2499" y="6940"/>
                    </a:cubicBezTo>
                    <a:cubicBezTo>
                      <a:pt x="2505" y="6928"/>
                      <a:pt x="2514" y="6923"/>
                      <a:pt x="2527" y="6923"/>
                    </a:cubicBezTo>
                    <a:cubicBezTo>
                      <a:pt x="2536" y="6923"/>
                      <a:pt x="2546" y="6926"/>
                      <a:pt x="2559" y="6930"/>
                    </a:cubicBezTo>
                    <a:cubicBezTo>
                      <a:pt x="2687" y="6980"/>
                      <a:pt x="2618" y="6960"/>
                      <a:pt x="2697" y="6980"/>
                    </a:cubicBezTo>
                    <a:lnTo>
                      <a:pt x="2727" y="6980"/>
                    </a:lnTo>
                    <a:cubicBezTo>
                      <a:pt x="2740" y="6983"/>
                      <a:pt x="2752" y="6985"/>
                      <a:pt x="2762" y="6985"/>
                    </a:cubicBezTo>
                    <a:cubicBezTo>
                      <a:pt x="2781" y="6985"/>
                      <a:pt x="2790" y="6976"/>
                      <a:pt x="2777" y="6950"/>
                    </a:cubicBezTo>
                    <a:cubicBezTo>
                      <a:pt x="2767" y="6930"/>
                      <a:pt x="2757" y="6910"/>
                      <a:pt x="2737" y="6890"/>
                    </a:cubicBezTo>
                    <a:cubicBezTo>
                      <a:pt x="2663" y="6789"/>
                      <a:pt x="2539" y="6731"/>
                      <a:pt x="2640" y="6731"/>
                    </a:cubicBezTo>
                    <a:cubicBezTo>
                      <a:pt x="2648" y="6731"/>
                      <a:pt x="2657" y="6731"/>
                      <a:pt x="2668" y="6732"/>
                    </a:cubicBezTo>
                    <a:cubicBezTo>
                      <a:pt x="2678" y="6732"/>
                      <a:pt x="2687" y="6733"/>
                      <a:pt x="2696" y="6733"/>
                    </a:cubicBezTo>
                    <a:cubicBezTo>
                      <a:pt x="2758" y="6733"/>
                      <a:pt x="2779" y="6715"/>
                      <a:pt x="2792" y="6715"/>
                    </a:cubicBezTo>
                    <a:cubicBezTo>
                      <a:pt x="2801" y="6715"/>
                      <a:pt x="2806" y="6721"/>
                      <a:pt x="2816" y="6742"/>
                    </a:cubicBezTo>
                    <a:cubicBezTo>
                      <a:pt x="2816" y="6752"/>
                      <a:pt x="2826" y="6761"/>
                      <a:pt x="2836" y="6791"/>
                    </a:cubicBezTo>
                    <a:cubicBezTo>
                      <a:pt x="2879" y="6891"/>
                      <a:pt x="2927" y="6991"/>
                      <a:pt x="2939" y="6991"/>
                    </a:cubicBezTo>
                    <a:cubicBezTo>
                      <a:pt x="2944" y="6991"/>
                      <a:pt x="2944" y="6976"/>
                      <a:pt x="2935" y="6940"/>
                    </a:cubicBezTo>
                    <a:cubicBezTo>
                      <a:pt x="2915" y="6801"/>
                      <a:pt x="2906" y="6841"/>
                      <a:pt x="2906" y="6752"/>
                    </a:cubicBezTo>
                    <a:cubicBezTo>
                      <a:pt x="2906" y="6742"/>
                      <a:pt x="2896" y="6722"/>
                      <a:pt x="2896" y="6712"/>
                    </a:cubicBezTo>
                    <a:cubicBezTo>
                      <a:pt x="2887" y="6638"/>
                      <a:pt x="2872" y="6551"/>
                      <a:pt x="2907" y="6551"/>
                    </a:cubicBezTo>
                    <a:cubicBezTo>
                      <a:pt x="2914" y="6551"/>
                      <a:pt x="2923" y="6555"/>
                      <a:pt x="2935" y="6563"/>
                    </a:cubicBezTo>
                    <a:cubicBezTo>
                      <a:pt x="3015" y="6613"/>
                      <a:pt x="3074" y="6593"/>
                      <a:pt x="3084" y="6672"/>
                    </a:cubicBezTo>
                    <a:cubicBezTo>
                      <a:pt x="3084" y="6682"/>
                      <a:pt x="3084" y="6702"/>
                      <a:pt x="3094" y="6712"/>
                    </a:cubicBezTo>
                    <a:cubicBezTo>
                      <a:pt x="3102" y="6785"/>
                      <a:pt x="3124" y="6898"/>
                      <a:pt x="3153" y="6898"/>
                    </a:cubicBezTo>
                    <a:cubicBezTo>
                      <a:pt x="3159" y="6898"/>
                      <a:pt x="3166" y="6893"/>
                      <a:pt x="3173" y="6880"/>
                    </a:cubicBezTo>
                    <a:cubicBezTo>
                      <a:pt x="3213" y="6801"/>
                      <a:pt x="3213" y="6841"/>
                      <a:pt x="3173" y="6732"/>
                    </a:cubicBezTo>
                    <a:cubicBezTo>
                      <a:pt x="3173" y="6722"/>
                      <a:pt x="3163" y="6712"/>
                      <a:pt x="3163" y="6692"/>
                    </a:cubicBezTo>
                    <a:cubicBezTo>
                      <a:pt x="3144" y="6642"/>
                      <a:pt x="3134" y="6613"/>
                      <a:pt x="3124" y="6583"/>
                    </a:cubicBezTo>
                    <a:cubicBezTo>
                      <a:pt x="3114" y="6523"/>
                      <a:pt x="3114" y="6504"/>
                      <a:pt x="3153" y="6494"/>
                    </a:cubicBezTo>
                    <a:cubicBezTo>
                      <a:pt x="3158" y="6493"/>
                      <a:pt x="3161" y="6492"/>
                      <a:pt x="3165" y="6492"/>
                    </a:cubicBezTo>
                    <a:cubicBezTo>
                      <a:pt x="3197" y="6492"/>
                      <a:pt x="3215" y="6529"/>
                      <a:pt x="3233" y="6573"/>
                    </a:cubicBezTo>
                    <a:cubicBezTo>
                      <a:pt x="3233" y="6593"/>
                      <a:pt x="3243" y="6623"/>
                      <a:pt x="3253" y="6642"/>
                    </a:cubicBezTo>
                    <a:cubicBezTo>
                      <a:pt x="3272" y="6682"/>
                      <a:pt x="3292" y="6712"/>
                      <a:pt x="3302" y="6732"/>
                    </a:cubicBezTo>
                    <a:cubicBezTo>
                      <a:pt x="3332" y="6761"/>
                      <a:pt x="3352" y="6791"/>
                      <a:pt x="3381" y="6831"/>
                    </a:cubicBezTo>
                    <a:cubicBezTo>
                      <a:pt x="3409" y="6875"/>
                      <a:pt x="3445" y="6912"/>
                      <a:pt x="3472" y="6912"/>
                    </a:cubicBezTo>
                    <a:cubicBezTo>
                      <a:pt x="3494" y="6912"/>
                      <a:pt x="3510" y="6888"/>
                      <a:pt x="3510" y="6821"/>
                    </a:cubicBezTo>
                    <a:cubicBezTo>
                      <a:pt x="3510" y="6761"/>
                      <a:pt x="3481" y="6732"/>
                      <a:pt x="3461" y="6702"/>
                    </a:cubicBezTo>
                    <a:cubicBezTo>
                      <a:pt x="3431" y="6672"/>
                      <a:pt x="3401" y="6662"/>
                      <a:pt x="3451" y="6623"/>
                    </a:cubicBezTo>
                    <a:cubicBezTo>
                      <a:pt x="3468" y="6611"/>
                      <a:pt x="3489" y="6606"/>
                      <a:pt x="3509" y="6606"/>
                    </a:cubicBezTo>
                    <a:cubicBezTo>
                      <a:pt x="3524" y="6606"/>
                      <a:pt x="3538" y="6609"/>
                      <a:pt x="3550" y="6613"/>
                    </a:cubicBezTo>
                    <a:cubicBezTo>
                      <a:pt x="3560" y="6613"/>
                      <a:pt x="3569" y="6613"/>
                      <a:pt x="3576" y="6613"/>
                    </a:cubicBezTo>
                    <a:cubicBezTo>
                      <a:pt x="3598" y="6613"/>
                      <a:pt x="3607" y="6608"/>
                      <a:pt x="3600" y="6563"/>
                    </a:cubicBezTo>
                    <a:cubicBezTo>
                      <a:pt x="3600" y="6553"/>
                      <a:pt x="3600" y="6543"/>
                      <a:pt x="3600" y="6533"/>
                    </a:cubicBezTo>
                    <a:cubicBezTo>
                      <a:pt x="3600" y="6474"/>
                      <a:pt x="3610" y="6454"/>
                      <a:pt x="3560" y="6444"/>
                    </a:cubicBezTo>
                    <a:lnTo>
                      <a:pt x="3520" y="6444"/>
                    </a:lnTo>
                    <a:cubicBezTo>
                      <a:pt x="3459" y="6444"/>
                      <a:pt x="3402" y="6474"/>
                      <a:pt x="3372" y="6474"/>
                    </a:cubicBezTo>
                    <a:cubicBezTo>
                      <a:pt x="3353" y="6474"/>
                      <a:pt x="3344" y="6462"/>
                      <a:pt x="3352" y="6424"/>
                    </a:cubicBezTo>
                    <a:cubicBezTo>
                      <a:pt x="3372" y="6325"/>
                      <a:pt x="3421" y="6345"/>
                      <a:pt x="3451" y="6335"/>
                    </a:cubicBezTo>
                    <a:cubicBezTo>
                      <a:pt x="3481" y="6335"/>
                      <a:pt x="3431" y="6246"/>
                      <a:pt x="3431" y="6246"/>
                    </a:cubicBezTo>
                    <a:cubicBezTo>
                      <a:pt x="3431" y="6246"/>
                      <a:pt x="3401" y="6256"/>
                      <a:pt x="3362" y="6266"/>
                    </a:cubicBezTo>
                    <a:cubicBezTo>
                      <a:pt x="3323" y="6282"/>
                      <a:pt x="3268" y="6296"/>
                      <a:pt x="3225" y="6296"/>
                    </a:cubicBezTo>
                    <a:cubicBezTo>
                      <a:pt x="3190" y="6296"/>
                      <a:pt x="3162" y="6287"/>
                      <a:pt x="3153" y="6266"/>
                    </a:cubicBezTo>
                    <a:cubicBezTo>
                      <a:pt x="3119" y="6189"/>
                      <a:pt x="3255" y="6067"/>
                      <a:pt x="3216" y="6067"/>
                    </a:cubicBezTo>
                    <a:cubicBezTo>
                      <a:pt x="3210" y="6067"/>
                      <a:pt x="3200" y="6070"/>
                      <a:pt x="3183" y="6077"/>
                    </a:cubicBezTo>
                    <a:cubicBezTo>
                      <a:pt x="3111" y="6108"/>
                      <a:pt x="3068" y="6145"/>
                      <a:pt x="3022" y="6145"/>
                    </a:cubicBezTo>
                    <a:cubicBezTo>
                      <a:pt x="2994" y="6145"/>
                      <a:pt x="2964" y="6130"/>
                      <a:pt x="2925" y="6087"/>
                    </a:cubicBezTo>
                    <a:cubicBezTo>
                      <a:pt x="2906" y="6067"/>
                      <a:pt x="2896" y="6057"/>
                      <a:pt x="2876" y="6038"/>
                    </a:cubicBezTo>
                    <a:cubicBezTo>
                      <a:pt x="2816" y="5978"/>
                      <a:pt x="2787" y="5978"/>
                      <a:pt x="2737" y="5929"/>
                    </a:cubicBezTo>
                    <a:cubicBezTo>
                      <a:pt x="2687" y="5869"/>
                      <a:pt x="2668" y="5869"/>
                      <a:pt x="2638" y="5829"/>
                    </a:cubicBezTo>
                    <a:cubicBezTo>
                      <a:pt x="2612" y="5795"/>
                      <a:pt x="2654" y="5715"/>
                      <a:pt x="2685" y="5715"/>
                    </a:cubicBezTo>
                    <a:cubicBezTo>
                      <a:pt x="2689" y="5715"/>
                      <a:pt x="2694" y="5717"/>
                      <a:pt x="2697" y="5720"/>
                    </a:cubicBezTo>
                    <a:cubicBezTo>
                      <a:pt x="2727" y="5740"/>
                      <a:pt x="2717" y="5800"/>
                      <a:pt x="2787" y="5879"/>
                    </a:cubicBezTo>
                    <a:cubicBezTo>
                      <a:pt x="2889" y="5991"/>
                      <a:pt x="2938" y="6033"/>
                      <a:pt x="2957" y="6033"/>
                    </a:cubicBezTo>
                    <a:cubicBezTo>
                      <a:pt x="2990" y="6033"/>
                      <a:pt x="2921" y="5896"/>
                      <a:pt x="2876" y="5800"/>
                    </a:cubicBezTo>
                    <a:cubicBezTo>
                      <a:pt x="2796" y="5661"/>
                      <a:pt x="2727" y="5750"/>
                      <a:pt x="2747" y="5641"/>
                    </a:cubicBezTo>
                    <a:cubicBezTo>
                      <a:pt x="2757" y="5601"/>
                      <a:pt x="2777" y="5562"/>
                      <a:pt x="2796" y="5532"/>
                    </a:cubicBezTo>
                    <a:cubicBezTo>
                      <a:pt x="2813" y="5504"/>
                      <a:pt x="2833" y="5485"/>
                      <a:pt x="2851" y="5485"/>
                    </a:cubicBezTo>
                    <a:cubicBezTo>
                      <a:pt x="2865" y="5485"/>
                      <a:pt x="2877" y="5496"/>
                      <a:pt x="2886" y="5522"/>
                    </a:cubicBezTo>
                    <a:cubicBezTo>
                      <a:pt x="2896" y="5522"/>
                      <a:pt x="2896" y="5532"/>
                      <a:pt x="2896" y="5532"/>
                    </a:cubicBezTo>
                    <a:cubicBezTo>
                      <a:pt x="2935" y="5661"/>
                      <a:pt x="2896" y="5790"/>
                      <a:pt x="2995" y="5879"/>
                    </a:cubicBezTo>
                    <a:cubicBezTo>
                      <a:pt x="3023" y="5905"/>
                      <a:pt x="3042" y="5916"/>
                      <a:pt x="3052" y="5916"/>
                    </a:cubicBezTo>
                    <a:cubicBezTo>
                      <a:pt x="3079" y="5916"/>
                      <a:pt x="3054" y="5843"/>
                      <a:pt x="3005" y="5730"/>
                    </a:cubicBezTo>
                    <a:cubicBezTo>
                      <a:pt x="2975" y="5641"/>
                      <a:pt x="2935" y="5552"/>
                      <a:pt x="2935" y="5492"/>
                    </a:cubicBezTo>
                    <a:cubicBezTo>
                      <a:pt x="2928" y="5456"/>
                      <a:pt x="2931" y="5431"/>
                      <a:pt x="2953" y="5431"/>
                    </a:cubicBezTo>
                    <a:cubicBezTo>
                      <a:pt x="2961" y="5431"/>
                      <a:pt x="2971" y="5434"/>
                      <a:pt x="2985" y="5443"/>
                    </a:cubicBezTo>
                    <a:lnTo>
                      <a:pt x="2995" y="5443"/>
                    </a:lnTo>
                    <a:cubicBezTo>
                      <a:pt x="3104" y="5522"/>
                      <a:pt x="2995" y="5433"/>
                      <a:pt x="3054" y="5542"/>
                    </a:cubicBezTo>
                    <a:cubicBezTo>
                      <a:pt x="3087" y="5596"/>
                      <a:pt x="3194" y="5653"/>
                      <a:pt x="3276" y="5653"/>
                    </a:cubicBezTo>
                    <a:cubicBezTo>
                      <a:pt x="3343" y="5653"/>
                      <a:pt x="3394" y="5614"/>
                      <a:pt x="3372" y="5502"/>
                    </a:cubicBezTo>
                    <a:cubicBezTo>
                      <a:pt x="3349" y="5407"/>
                      <a:pt x="3323" y="5385"/>
                      <a:pt x="3297" y="5385"/>
                    </a:cubicBezTo>
                    <a:cubicBezTo>
                      <a:pt x="3275" y="5385"/>
                      <a:pt x="3252" y="5401"/>
                      <a:pt x="3232" y="5401"/>
                    </a:cubicBezTo>
                    <a:cubicBezTo>
                      <a:pt x="3214" y="5401"/>
                      <a:pt x="3197" y="5389"/>
                      <a:pt x="3183" y="5344"/>
                    </a:cubicBezTo>
                    <a:cubicBezTo>
                      <a:pt x="3173" y="5304"/>
                      <a:pt x="3163" y="5264"/>
                      <a:pt x="3153" y="5234"/>
                    </a:cubicBezTo>
                    <a:cubicBezTo>
                      <a:pt x="3144" y="5195"/>
                      <a:pt x="3134" y="5165"/>
                      <a:pt x="3114" y="5135"/>
                    </a:cubicBezTo>
                    <a:cubicBezTo>
                      <a:pt x="3104" y="5115"/>
                      <a:pt x="3084" y="5096"/>
                      <a:pt x="3054" y="5086"/>
                    </a:cubicBezTo>
                    <a:cubicBezTo>
                      <a:pt x="3052" y="5085"/>
                      <a:pt x="3049" y="5084"/>
                      <a:pt x="3046" y="5084"/>
                    </a:cubicBezTo>
                    <a:cubicBezTo>
                      <a:pt x="3016" y="5084"/>
                      <a:pt x="2971" y="5129"/>
                      <a:pt x="2935" y="5165"/>
                    </a:cubicBezTo>
                    <a:cubicBezTo>
                      <a:pt x="2906" y="5195"/>
                      <a:pt x="2876" y="5225"/>
                      <a:pt x="2866" y="5225"/>
                    </a:cubicBezTo>
                    <a:cubicBezTo>
                      <a:pt x="2829" y="5225"/>
                      <a:pt x="2800" y="5033"/>
                      <a:pt x="2862" y="5033"/>
                    </a:cubicBezTo>
                    <a:cubicBezTo>
                      <a:pt x="2866" y="5033"/>
                      <a:pt x="2871" y="5034"/>
                      <a:pt x="2876" y="5036"/>
                    </a:cubicBezTo>
                    <a:cubicBezTo>
                      <a:pt x="2898" y="5044"/>
                      <a:pt x="2916" y="5048"/>
                      <a:pt x="2929" y="5048"/>
                    </a:cubicBezTo>
                    <a:cubicBezTo>
                      <a:pt x="2966" y="5048"/>
                      <a:pt x="2955" y="5009"/>
                      <a:pt x="2866" y="4897"/>
                    </a:cubicBezTo>
                    <a:cubicBezTo>
                      <a:pt x="2866" y="4887"/>
                      <a:pt x="2866" y="4887"/>
                      <a:pt x="2866" y="4887"/>
                    </a:cubicBezTo>
                    <a:cubicBezTo>
                      <a:pt x="2754" y="4750"/>
                      <a:pt x="2799" y="4642"/>
                      <a:pt x="2858" y="4642"/>
                    </a:cubicBezTo>
                    <a:cubicBezTo>
                      <a:pt x="2867" y="4642"/>
                      <a:pt x="2877" y="4644"/>
                      <a:pt x="2886" y="4649"/>
                    </a:cubicBezTo>
                    <a:cubicBezTo>
                      <a:pt x="2935" y="4669"/>
                      <a:pt x="2945" y="4749"/>
                      <a:pt x="2965" y="4818"/>
                    </a:cubicBezTo>
                    <a:cubicBezTo>
                      <a:pt x="2975" y="4887"/>
                      <a:pt x="2975" y="4957"/>
                      <a:pt x="2995" y="4957"/>
                    </a:cubicBezTo>
                    <a:cubicBezTo>
                      <a:pt x="3000" y="4962"/>
                      <a:pt x="3012" y="4964"/>
                      <a:pt x="3028" y="4964"/>
                    </a:cubicBezTo>
                    <a:cubicBezTo>
                      <a:pt x="3044" y="4964"/>
                      <a:pt x="3064" y="4962"/>
                      <a:pt x="3084" y="4957"/>
                    </a:cubicBezTo>
                    <a:cubicBezTo>
                      <a:pt x="3144" y="4937"/>
                      <a:pt x="3193" y="4887"/>
                      <a:pt x="3134" y="4749"/>
                    </a:cubicBezTo>
                    <a:cubicBezTo>
                      <a:pt x="3134" y="4739"/>
                      <a:pt x="3124" y="4729"/>
                      <a:pt x="3124" y="4729"/>
                    </a:cubicBezTo>
                    <a:cubicBezTo>
                      <a:pt x="3025" y="4521"/>
                      <a:pt x="2975" y="4610"/>
                      <a:pt x="2935" y="4550"/>
                    </a:cubicBezTo>
                    <a:cubicBezTo>
                      <a:pt x="2902" y="4492"/>
                      <a:pt x="2883" y="4265"/>
                      <a:pt x="2824" y="4265"/>
                    </a:cubicBezTo>
                    <a:cubicBezTo>
                      <a:pt x="2813" y="4265"/>
                      <a:pt x="2801" y="4274"/>
                      <a:pt x="2787" y="4293"/>
                    </a:cubicBezTo>
                    <a:cubicBezTo>
                      <a:pt x="2721" y="4373"/>
                      <a:pt x="2698" y="4479"/>
                      <a:pt x="2659" y="4479"/>
                    </a:cubicBezTo>
                    <a:cubicBezTo>
                      <a:pt x="2645" y="4479"/>
                      <a:pt x="2629" y="4466"/>
                      <a:pt x="2608" y="4431"/>
                    </a:cubicBezTo>
                    <a:cubicBezTo>
                      <a:pt x="2539" y="4312"/>
                      <a:pt x="2568" y="4203"/>
                      <a:pt x="2459" y="4164"/>
                    </a:cubicBezTo>
                    <a:cubicBezTo>
                      <a:pt x="2350" y="4134"/>
                      <a:pt x="2360" y="4074"/>
                      <a:pt x="2360" y="4025"/>
                    </a:cubicBezTo>
                    <a:cubicBezTo>
                      <a:pt x="2360" y="3971"/>
                      <a:pt x="2295" y="3770"/>
                      <a:pt x="2357" y="3770"/>
                    </a:cubicBezTo>
                    <a:cubicBezTo>
                      <a:pt x="2363" y="3770"/>
                      <a:pt x="2371" y="3772"/>
                      <a:pt x="2380" y="3777"/>
                    </a:cubicBezTo>
                    <a:cubicBezTo>
                      <a:pt x="2479" y="3826"/>
                      <a:pt x="2449" y="3896"/>
                      <a:pt x="2529" y="4035"/>
                    </a:cubicBezTo>
                    <a:cubicBezTo>
                      <a:pt x="2572" y="4105"/>
                      <a:pt x="2623" y="4139"/>
                      <a:pt x="2657" y="4139"/>
                    </a:cubicBezTo>
                    <a:cubicBezTo>
                      <a:pt x="2686" y="4139"/>
                      <a:pt x="2701" y="4114"/>
                      <a:pt x="2687" y="4064"/>
                    </a:cubicBezTo>
                    <a:cubicBezTo>
                      <a:pt x="2673" y="4011"/>
                      <a:pt x="2675" y="3979"/>
                      <a:pt x="2691" y="3979"/>
                    </a:cubicBezTo>
                    <a:cubicBezTo>
                      <a:pt x="2709" y="3979"/>
                      <a:pt x="2741" y="4013"/>
                      <a:pt x="2787" y="4094"/>
                    </a:cubicBezTo>
                    <a:cubicBezTo>
                      <a:pt x="2828" y="4168"/>
                      <a:pt x="2867" y="4177"/>
                      <a:pt x="2909" y="4177"/>
                    </a:cubicBezTo>
                    <a:cubicBezTo>
                      <a:pt x="2924" y="4177"/>
                      <a:pt x="2939" y="4176"/>
                      <a:pt x="2955" y="4176"/>
                    </a:cubicBezTo>
                    <a:cubicBezTo>
                      <a:pt x="2991" y="4176"/>
                      <a:pt x="3030" y="4182"/>
                      <a:pt x="3074" y="4223"/>
                    </a:cubicBezTo>
                    <a:cubicBezTo>
                      <a:pt x="3108" y="4257"/>
                      <a:pt x="3148" y="4271"/>
                      <a:pt x="3181" y="4271"/>
                    </a:cubicBezTo>
                    <a:cubicBezTo>
                      <a:pt x="3245" y="4271"/>
                      <a:pt x="3285" y="4219"/>
                      <a:pt x="3213" y="4154"/>
                    </a:cubicBezTo>
                    <a:cubicBezTo>
                      <a:pt x="3203" y="4144"/>
                      <a:pt x="3193" y="4134"/>
                      <a:pt x="3183" y="4124"/>
                    </a:cubicBezTo>
                    <a:cubicBezTo>
                      <a:pt x="3084" y="4055"/>
                      <a:pt x="3015" y="4035"/>
                      <a:pt x="2965" y="4015"/>
                    </a:cubicBezTo>
                    <a:cubicBezTo>
                      <a:pt x="2935" y="4005"/>
                      <a:pt x="2906" y="3995"/>
                      <a:pt x="2915" y="3975"/>
                    </a:cubicBezTo>
                    <a:cubicBezTo>
                      <a:pt x="2915" y="3943"/>
                      <a:pt x="2876" y="3851"/>
                      <a:pt x="2937" y="3851"/>
                    </a:cubicBezTo>
                    <a:cubicBezTo>
                      <a:pt x="2951" y="3851"/>
                      <a:pt x="2969" y="3855"/>
                      <a:pt x="2995" y="3866"/>
                    </a:cubicBezTo>
                    <a:cubicBezTo>
                      <a:pt x="3020" y="3879"/>
                      <a:pt x="3045" y="3885"/>
                      <a:pt x="3067" y="3885"/>
                    </a:cubicBezTo>
                    <a:cubicBezTo>
                      <a:pt x="3114" y="3885"/>
                      <a:pt x="3150" y="3860"/>
                      <a:pt x="3163" y="3826"/>
                    </a:cubicBezTo>
                    <a:cubicBezTo>
                      <a:pt x="3183" y="3787"/>
                      <a:pt x="3183" y="3737"/>
                      <a:pt x="3144" y="3688"/>
                    </a:cubicBezTo>
                    <a:cubicBezTo>
                      <a:pt x="3134" y="3668"/>
                      <a:pt x="3124" y="3658"/>
                      <a:pt x="3104" y="3648"/>
                    </a:cubicBezTo>
                    <a:cubicBezTo>
                      <a:pt x="3064" y="3595"/>
                      <a:pt x="3029" y="3577"/>
                      <a:pt x="2980" y="3577"/>
                    </a:cubicBezTo>
                    <a:cubicBezTo>
                      <a:pt x="2956" y="3577"/>
                      <a:pt x="2929" y="3582"/>
                      <a:pt x="2896" y="3589"/>
                    </a:cubicBezTo>
                    <a:cubicBezTo>
                      <a:pt x="2804" y="3613"/>
                      <a:pt x="2706" y="3721"/>
                      <a:pt x="2642" y="3721"/>
                    </a:cubicBezTo>
                    <a:cubicBezTo>
                      <a:pt x="2629" y="3721"/>
                      <a:pt x="2618" y="3717"/>
                      <a:pt x="2608" y="3708"/>
                    </a:cubicBezTo>
                    <a:cubicBezTo>
                      <a:pt x="2549" y="3648"/>
                      <a:pt x="2658" y="3559"/>
                      <a:pt x="2578" y="3549"/>
                    </a:cubicBezTo>
                    <a:cubicBezTo>
                      <a:pt x="2499" y="3539"/>
                      <a:pt x="2231" y="3519"/>
                      <a:pt x="2321" y="3440"/>
                    </a:cubicBezTo>
                    <a:cubicBezTo>
                      <a:pt x="2400" y="3370"/>
                      <a:pt x="2449" y="3271"/>
                      <a:pt x="2449" y="3271"/>
                    </a:cubicBezTo>
                    <a:cubicBezTo>
                      <a:pt x="2449" y="3271"/>
                      <a:pt x="2491" y="3099"/>
                      <a:pt x="2551" y="3099"/>
                    </a:cubicBezTo>
                    <a:cubicBezTo>
                      <a:pt x="2569" y="3099"/>
                      <a:pt x="2588" y="3114"/>
                      <a:pt x="2608" y="3152"/>
                    </a:cubicBezTo>
                    <a:cubicBezTo>
                      <a:pt x="2663" y="3256"/>
                      <a:pt x="2703" y="3289"/>
                      <a:pt x="2733" y="3289"/>
                    </a:cubicBezTo>
                    <a:cubicBezTo>
                      <a:pt x="2751" y="3289"/>
                      <a:pt x="2765" y="3276"/>
                      <a:pt x="2777" y="3261"/>
                    </a:cubicBezTo>
                    <a:cubicBezTo>
                      <a:pt x="2800" y="3231"/>
                      <a:pt x="2799" y="3159"/>
                      <a:pt x="2811" y="3159"/>
                    </a:cubicBezTo>
                    <a:cubicBezTo>
                      <a:pt x="2815" y="3159"/>
                      <a:pt x="2819" y="3166"/>
                      <a:pt x="2826" y="3182"/>
                    </a:cubicBezTo>
                    <a:cubicBezTo>
                      <a:pt x="2839" y="3217"/>
                      <a:pt x="2878" y="3239"/>
                      <a:pt x="2907" y="3239"/>
                    </a:cubicBezTo>
                    <a:cubicBezTo>
                      <a:pt x="2944" y="3239"/>
                      <a:pt x="2966" y="3205"/>
                      <a:pt x="2906" y="3122"/>
                    </a:cubicBezTo>
                    <a:cubicBezTo>
                      <a:pt x="2806" y="2990"/>
                      <a:pt x="2748" y="2892"/>
                      <a:pt x="2703" y="2892"/>
                    </a:cubicBezTo>
                    <a:cubicBezTo>
                      <a:pt x="2694" y="2892"/>
                      <a:pt x="2686" y="2896"/>
                      <a:pt x="2677" y="2904"/>
                    </a:cubicBezTo>
                    <a:cubicBezTo>
                      <a:pt x="2667" y="2917"/>
                      <a:pt x="2660" y="2922"/>
                      <a:pt x="2654" y="2922"/>
                    </a:cubicBezTo>
                    <a:cubicBezTo>
                      <a:pt x="2630" y="2922"/>
                      <a:pt x="2623" y="2844"/>
                      <a:pt x="2529" y="2766"/>
                    </a:cubicBezTo>
                    <a:cubicBezTo>
                      <a:pt x="2483" y="2728"/>
                      <a:pt x="2447" y="2720"/>
                      <a:pt x="2417" y="2720"/>
                    </a:cubicBezTo>
                    <a:cubicBezTo>
                      <a:pt x="2397" y="2720"/>
                      <a:pt x="2379" y="2724"/>
                      <a:pt x="2361" y="2724"/>
                    </a:cubicBezTo>
                    <a:cubicBezTo>
                      <a:pt x="2344" y="2724"/>
                      <a:pt x="2328" y="2720"/>
                      <a:pt x="2311" y="2706"/>
                    </a:cubicBezTo>
                    <a:cubicBezTo>
                      <a:pt x="2251" y="2647"/>
                      <a:pt x="2053" y="2577"/>
                      <a:pt x="2192" y="2488"/>
                    </a:cubicBezTo>
                    <a:cubicBezTo>
                      <a:pt x="2278" y="2428"/>
                      <a:pt x="2325" y="2390"/>
                      <a:pt x="2361" y="2390"/>
                    </a:cubicBezTo>
                    <a:cubicBezTo>
                      <a:pt x="2378" y="2390"/>
                      <a:pt x="2394" y="2399"/>
                      <a:pt x="2410" y="2419"/>
                    </a:cubicBezTo>
                    <a:cubicBezTo>
                      <a:pt x="2428" y="2434"/>
                      <a:pt x="2454" y="2442"/>
                      <a:pt x="2481" y="2442"/>
                    </a:cubicBezTo>
                    <a:cubicBezTo>
                      <a:pt x="2540" y="2442"/>
                      <a:pt x="2607" y="2404"/>
                      <a:pt x="2628" y="2329"/>
                    </a:cubicBezTo>
                    <a:cubicBezTo>
                      <a:pt x="2637" y="2304"/>
                      <a:pt x="2648" y="2295"/>
                      <a:pt x="2660" y="2295"/>
                    </a:cubicBezTo>
                    <a:cubicBezTo>
                      <a:pt x="2686" y="2295"/>
                      <a:pt x="2714" y="2339"/>
                      <a:pt x="2721" y="2339"/>
                    </a:cubicBezTo>
                    <a:cubicBezTo>
                      <a:pt x="2725" y="2339"/>
                      <a:pt x="2725" y="2329"/>
                      <a:pt x="2717" y="2300"/>
                    </a:cubicBezTo>
                    <a:cubicBezTo>
                      <a:pt x="2697" y="2220"/>
                      <a:pt x="2669" y="2172"/>
                      <a:pt x="2631" y="2172"/>
                    </a:cubicBezTo>
                    <a:cubicBezTo>
                      <a:pt x="2612" y="2172"/>
                      <a:pt x="2592" y="2184"/>
                      <a:pt x="2568" y="2210"/>
                    </a:cubicBezTo>
                    <a:cubicBezTo>
                      <a:pt x="2552" y="2229"/>
                      <a:pt x="2534" y="2237"/>
                      <a:pt x="2516" y="2237"/>
                    </a:cubicBezTo>
                    <a:cubicBezTo>
                      <a:pt x="2459" y="2237"/>
                      <a:pt x="2407" y="2154"/>
                      <a:pt x="2430" y="2071"/>
                    </a:cubicBezTo>
                    <a:cubicBezTo>
                      <a:pt x="2451" y="2001"/>
                      <a:pt x="2548" y="1940"/>
                      <a:pt x="2537" y="1940"/>
                    </a:cubicBezTo>
                    <a:cubicBezTo>
                      <a:pt x="2532" y="1940"/>
                      <a:pt x="2510" y="1950"/>
                      <a:pt x="2459" y="1972"/>
                    </a:cubicBezTo>
                    <a:cubicBezTo>
                      <a:pt x="2281" y="2052"/>
                      <a:pt x="2321" y="2032"/>
                      <a:pt x="2350" y="2121"/>
                    </a:cubicBezTo>
                    <a:cubicBezTo>
                      <a:pt x="2362" y="2172"/>
                      <a:pt x="2309" y="2229"/>
                      <a:pt x="2265" y="2229"/>
                    </a:cubicBezTo>
                    <a:cubicBezTo>
                      <a:pt x="2231" y="2229"/>
                      <a:pt x="2203" y="2196"/>
                      <a:pt x="2211" y="2101"/>
                    </a:cubicBezTo>
                    <a:cubicBezTo>
                      <a:pt x="2231" y="1883"/>
                      <a:pt x="2122" y="1724"/>
                      <a:pt x="2251" y="1724"/>
                    </a:cubicBezTo>
                    <a:cubicBezTo>
                      <a:pt x="2338" y="1731"/>
                      <a:pt x="2339" y="1774"/>
                      <a:pt x="2349" y="1774"/>
                    </a:cubicBezTo>
                    <a:cubicBezTo>
                      <a:pt x="2354" y="1774"/>
                      <a:pt x="2361" y="1764"/>
                      <a:pt x="2380" y="1734"/>
                    </a:cubicBezTo>
                    <a:cubicBezTo>
                      <a:pt x="2440" y="1635"/>
                      <a:pt x="2677" y="1705"/>
                      <a:pt x="2568" y="1586"/>
                    </a:cubicBezTo>
                    <a:cubicBezTo>
                      <a:pt x="2487" y="1490"/>
                      <a:pt x="2450" y="1421"/>
                      <a:pt x="2412" y="1421"/>
                    </a:cubicBezTo>
                    <a:cubicBezTo>
                      <a:pt x="2399" y="1421"/>
                      <a:pt x="2385" y="1429"/>
                      <a:pt x="2370" y="1447"/>
                    </a:cubicBezTo>
                    <a:cubicBezTo>
                      <a:pt x="2319" y="1501"/>
                      <a:pt x="2273" y="1521"/>
                      <a:pt x="2237" y="1521"/>
                    </a:cubicBezTo>
                    <a:cubicBezTo>
                      <a:pt x="2169" y="1521"/>
                      <a:pt x="2140" y="1450"/>
                      <a:pt x="2192" y="1417"/>
                    </a:cubicBezTo>
                    <a:cubicBezTo>
                      <a:pt x="2268" y="1370"/>
                      <a:pt x="2334" y="1168"/>
                      <a:pt x="2297" y="1168"/>
                    </a:cubicBezTo>
                    <a:cubicBezTo>
                      <a:pt x="2295" y="1168"/>
                      <a:pt x="2293" y="1168"/>
                      <a:pt x="2291" y="1169"/>
                    </a:cubicBezTo>
                    <a:cubicBezTo>
                      <a:pt x="2283" y="1172"/>
                      <a:pt x="2274" y="1174"/>
                      <a:pt x="2264" y="1174"/>
                    </a:cubicBezTo>
                    <a:cubicBezTo>
                      <a:pt x="2205" y="1174"/>
                      <a:pt x="2109" y="1129"/>
                      <a:pt x="2092" y="1070"/>
                    </a:cubicBezTo>
                    <a:cubicBezTo>
                      <a:pt x="2087" y="1031"/>
                      <a:pt x="2078" y="1026"/>
                      <a:pt x="2070" y="1026"/>
                    </a:cubicBezTo>
                    <a:cubicBezTo>
                      <a:pt x="2067" y="1026"/>
                      <a:pt x="2065" y="1027"/>
                      <a:pt x="2063" y="1027"/>
                    </a:cubicBezTo>
                    <a:cubicBezTo>
                      <a:pt x="2059" y="1027"/>
                      <a:pt x="2056" y="1026"/>
                      <a:pt x="2053" y="1020"/>
                    </a:cubicBezTo>
                    <a:cubicBezTo>
                      <a:pt x="2033" y="991"/>
                      <a:pt x="2083" y="812"/>
                      <a:pt x="2142" y="733"/>
                    </a:cubicBezTo>
                    <a:cubicBezTo>
                      <a:pt x="2172" y="688"/>
                      <a:pt x="2229" y="666"/>
                      <a:pt x="2215" y="666"/>
                    </a:cubicBezTo>
                    <a:cubicBezTo>
                      <a:pt x="2210" y="666"/>
                      <a:pt x="2197" y="668"/>
                      <a:pt x="2172" y="673"/>
                    </a:cubicBezTo>
                    <a:cubicBezTo>
                      <a:pt x="2097" y="688"/>
                      <a:pt x="2045" y="793"/>
                      <a:pt x="2019" y="793"/>
                    </a:cubicBezTo>
                    <a:cubicBezTo>
                      <a:pt x="2011" y="793"/>
                      <a:pt x="2006" y="782"/>
                      <a:pt x="2003" y="753"/>
                    </a:cubicBezTo>
                    <a:cubicBezTo>
                      <a:pt x="1993" y="634"/>
                      <a:pt x="2003" y="485"/>
                      <a:pt x="1964" y="406"/>
                    </a:cubicBezTo>
                    <a:cubicBezTo>
                      <a:pt x="1940" y="344"/>
                      <a:pt x="1917" y="0"/>
                      <a:pt x="19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4" name="Google Shape;4664;p30"/>
              <p:cNvSpPr/>
              <p:nvPr/>
            </p:nvSpPr>
            <p:spPr>
              <a:xfrm>
                <a:off x="10398762" y="-802430"/>
                <a:ext cx="72138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83" extrusionOk="0">
                    <a:moveTo>
                      <a:pt x="219" y="1"/>
                    </a:moveTo>
                    <a:cubicBezTo>
                      <a:pt x="175" y="1"/>
                      <a:pt x="140" y="114"/>
                      <a:pt x="140" y="114"/>
                    </a:cubicBezTo>
                    <a:cubicBezTo>
                      <a:pt x="140" y="114"/>
                      <a:pt x="100" y="174"/>
                      <a:pt x="41" y="223"/>
                    </a:cubicBezTo>
                    <a:cubicBezTo>
                      <a:pt x="1" y="253"/>
                      <a:pt x="70" y="273"/>
                      <a:pt x="150" y="283"/>
                    </a:cubicBezTo>
                    <a:cubicBezTo>
                      <a:pt x="288" y="94"/>
                      <a:pt x="368" y="184"/>
                      <a:pt x="427" y="114"/>
                    </a:cubicBezTo>
                    <a:cubicBezTo>
                      <a:pt x="437" y="104"/>
                      <a:pt x="447" y="84"/>
                      <a:pt x="447" y="74"/>
                    </a:cubicBezTo>
                    <a:cubicBezTo>
                      <a:pt x="437" y="74"/>
                      <a:pt x="437" y="65"/>
                      <a:pt x="427" y="55"/>
                    </a:cubicBezTo>
                    <a:cubicBezTo>
                      <a:pt x="422" y="42"/>
                      <a:pt x="419" y="37"/>
                      <a:pt x="415" y="37"/>
                    </a:cubicBezTo>
                    <a:cubicBezTo>
                      <a:pt x="406" y="37"/>
                      <a:pt x="402" y="82"/>
                      <a:pt x="388" y="104"/>
                    </a:cubicBezTo>
                    <a:cubicBezTo>
                      <a:pt x="380" y="112"/>
                      <a:pt x="369" y="120"/>
                      <a:pt x="354" y="120"/>
                    </a:cubicBezTo>
                    <a:cubicBezTo>
                      <a:pt x="332" y="120"/>
                      <a:pt x="301" y="101"/>
                      <a:pt x="259" y="35"/>
                    </a:cubicBezTo>
                    <a:cubicBezTo>
                      <a:pt x="245" y="10"/>
                      <a:pt x="232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5" name="Google Shape;4665;p30"/>
              <p:cNvSpPr/>
              <p:nvPr/>
            </p:nvSpPr>
            <p:spPr>
              <a:xfrm>
                <a:off x="10601651" y="-937368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60" y="0"/>
                    </a:moveTo>
                    <a:cubicBezTo>
                      <a:pt x="30" y="20"/>
                      <a:pt x="10" y="40"/>
                      <a:pt x="0" y="70"/>
                    </a:cubicBezTo>
                    <a:cubicBezTo>
                      <a:pt x="30" y="80"/>
                      <a:pt x="10" y="80"/>
                      <a:pt x="50" y="80"/>
                    </a:cubicBezTo>
                    <a:cubicBezTo>
                      <a:pt x="70" y="86"/>
                      <a:pt x="86" y="91"/>
                      <a:pt x="97" y="91"/>
                    </a:cubicBezTo>
                    <a:cubicBezTo>
                      <a:pt x="119" y="91"/>
                      <a:pt x="119" y="73"/>
                      <a:pt x="79" y="20"/>
                    </a:cubicBezTo>
                    <a:cubicBezTo>
                      <a:pt x="79" y="20"/>
                      <a:pt x="70" y="1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6" name="Google Shape;4666;p30"/>
              <p:cNvSpPr/>
              <p:nvPr/>
            </p:nvSpPr>
            <p:spPr>
              <a:xfrm>
                <a:off x="10625483" y="-943809"/>
                <a:ext cx="1143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71" h="130" extrusionOk="0">
                    <a:moveTo>
                      <a:pt x="1" y="1"/>
                    </a:moveTo>
                    <a:cubicBezTo>
                      <a:pt x="21" y="60"/>
                      <a:pt x="50" y="110"/>
                      <a:pt x="60" y="130"/>
                    </a:cubicBezTo>
                    <a:cubicBezTo>
                      <a:pt x="70" y="110"/>
                      <a:pt x="70" y="100"/>
                      <a:pt x="70" y="90"/>
                    </a:cubicBezTo>
                    <a:cubicBezTo>
                      <a:pt x="60" y="40"/>
                      <a:pt x="50" y="20"/>
                      <a:pt x="50" y="11"/>
                    </a:cubicBezTo>
                    <a:cubicBezTo>
                      <a:pt x="41" y="1"/>
                      <a:pt x="2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7" name="Google Shape;4667;p30"/>
              <p:cNvSpPr/>
              <p:nvPr/>
            </p:nvSpPr>
            <p:spPr>
              <a:xfrm>
                <a:off x="10371549" y="-1684355"/>
                <a:ext cx="292417" cy="731042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4540" extrusionOk="0">
                    <a:moveTo>
                      <a:pt x="946" y="1"/>
                    </a:moveTo>
                    <a:cubicBezTo>
                      <a:pt x="944" y="1"/>
                      <a:pt x="943" y="20"/>
                      <a:pt x="943" y="68"/>
                    </a:cubicBezTo>
                    <a:lnTo>
                      <a:pt x="943" y="227"/>
                    </a:lnTo>
                    <a:cubicBezTo>
                      <a:pt x="943" y="170"/>
                      <a:pt x="941" y="149"/>
                      <a:pt x="937" y="149"/>
                    </a:cubicBezTo>
                    <a:cubicBezTo>
                      <a:pt x="924" y="149"/>
                      <a:pt x="896" y="348"/>
                      <a:pt x="874" y="386"/>
                    </a:cubicBezTo>
                    <a:cubicBezTo>
                      <a:pt x="854" y="435"/>
                      <a:pt x="864" y="435"/>
                      <a:pt x="864" y="505"/>
                    </a:cubicBezTo>
                    <a:cubicBezTo>
                      <a:pt x="864" y="505"/>
                      <a:pt x="864" y="515"/>
                      <a:pt x="864" y="515"/>
                    </a:cubicBezTo>
                    <a:cubicBezTo>
                      <a:pt x="864" y="524"/>
                      <a:pt x="864" y="524"/>
                      <a:pt x="864" y="524"/>
                    </a:cubicBezTo>
                    <a:cubicBezTo>
                      <a:pt x="860" y="549"/>
                      <a:pt x="854" y="556"/>
                      <a:pt x="844" y="556"/>
                    </a:cubicBezTo>
                    <a:cubicBezTo>
                      <a:pt x="830" y="556"/>
                      <a:pt x="806" y="540"/>
                      <a:pt x="765" y="534"/>
                    </a:cubicBezTo>
                    <a:cubicBezTo>
                      <a:pt x="760" y="534"/>
                      <a:pt x="756" y="533"/>
                      <a:pt x="753" y="533"/>
                    </a:cubicBezTo>
                    <a:cubicBezTo>
                      <a:pt x="715" y="533"/>
                      <a:pt x="742" y="575"/>
                      <a:pt x="775" y="575"/>
                    </a:cubicBezTo>
                    <a:cubicBezTo>
                      <a:pt x="778" y="575"/>
                      <a:pt x="782" y="575"/>
                      <a:pt x="785" y="574"/>
                    </a:cubicBezTo>
                    <a:cubicBezTo>
                      <a:pt x="804" y="574"/>
                      <a:pt x="824" y="594"/>
                      <a:pt x="844" y="614"/>
                    </a:cubicBezTo>
                    <a:cubicBezTo>
                      <a:pt x="844" y="624"/>
                      <a:pt x="854" y="633"/>
                      <a:pt x="854" y="643"/>
                    </a:cubicBezTo>
                    <a:cubicBezTo>
                      <a:pt x="844" y="663"/>
                      <a:pt x="745" y="693"/>
                      <a:pt x="785" y="772"/>
                    </a:cubicBezTo>
                    <a:cubicBezTo>
                      <a:pt x="805" y="814"/>
                      <a:pt x="768" y="831"/>
                      <a:pt x="734" y="831"/>
                    </a:cubicBezTo>
                    <a:cubicBezTo>
                      <a:pt x="719" y="831"/>
                      <a:pt x="704" y="828"/>
                      <a:pt x="695" y="822"/>
                    </a:cubicBezTo>
                    <a:cubicBezTo>
                      <a:pt x="691" y="821"/>
                      <a:pt x="687" y="820"/>
                      <a:pt x="683" y="820"/>
                    </a:cubicBezTo>
                    <a:cubicBezTo>
                      <a:pt x="648" y="820"/>
                      <a:pt x="622" y="855"/>
                      <a:pt x="676" y="881"/>
                    </a:cubicBezTo>
                    <a:cubicBezTo>
                      <a:pt x="725" y="921"/>
                      <a:pt x="685" y="1040"/>
                      <a:pt x="636" y="1040"/>
                    </a:cubicBezTo>
                    <a:cubicBezTo>
                      <a:pt x="600" y="1040"/>
                      <a:pt x="575" y="989"/>
                      <a:pt x="535" y="989"/>
                    </a:cubicBezTo>
                    <a:cubicBezTo>
                      <a:pt x="519" y="989"/>
                      <a:pt x="500" y="998"/>
                      <a:pt x="477" y="1020"/>
                    </a:cubicBezTo>
                    <a:cubicBezTo>
                      <a:pt x="408" y="1109"/>
                      <a:pt x="527" y="1040"/>
                      <a:pt x="566" y="1100"/>
                    </a:cubicBezTo>
                    <a:cubicBezTo>
                      <a:pt x="600" y="1158"/>
                      <a:pt x="584" y="1181"/>
                      <a:pt x="631" y="1181"/>
                    </a:cubicBezTo>
                    <a:cubicBezTo>
                      <a:pt x="640" y="1181"/>
                      <a:pt x="652" y="1180"/>
                      <a:pt x="666" y="1179"/>
                    </a:cubicBezTo>
                    <a:cubicBezTo>
                      <a:pt x="755" y="1179"/>
                      <a:pt x="725" y="1278"/>
                      <a:pt x="745" y="1427"/>
                    </a:cubicBezTo>
                    <a:cubicBezTo>
                      <a:pt x="749" y="1486"/>
                      <a:pt x="728" y="1508"/>
                      <a:pt x="704" y="1508"/>
                    </a:cubicBezTo>
                    <a:cubicBezTo>
                      <a:pt x="671" y="1508"/>
                      <a:pt x="635" y="1471"/>
                      <a:pt x="646" y="1437"/>
                    </a:cubicBezTo>
                    <a:cubicBezTo>
                      <a:pt x="666" y="1377"/>
                      <a:pt x="626" y="1347"/>
                      <a:pt x="507" y="1298"/>
                    </a:cubicBezTo>
                    <a:cubicBezTo>
                      <a:pt x="486" y="1287"/>
                      <a:pt x="473" y="1283"/>
                      <a:pt x="466" y="1283"/>
                    </a:cubicBezTo>
                    <a:cubicBezTo>
                      <a:pt x="434" y="1283"/>
                      <a:pt x="530" y="1380"/>
                      <a:pt x="547" y="1437"/>
                    </a:cubicBezTo>
                    <a:cubicBezTo>
                      <a:pt x="557" y="1471"/>
                      <a:pt x="554" y="1486"/>
                      <a:pt x="544" y="1486"/>
                    </a:cubicBezTo>
                    <a:cubicBezTo>
                      <a:pt x="534" y="1486"/>
                      <a:pt x="517" y="1471"/>
                      <a:pt x="497" y="1447"/>
                    </a:cubicBezTo>
                    <a:cubicBezTo>
                      <a:pt x="486" y="1433"/>
                      <a:pt x="476" y="1427"/>
                      <a:pt x="466" y="1427"/>
                    </a:cubicBezTo>
                    <a:cubicBezTo>
                      <a:pt x="434" y="1427"/>
                      <a:pt x="413" y="1494"/>
                      <a:pt x="398" y="1556"/>
                    </a:cubicBezTo>
                    <a:cubicBezTo>
                      <a:pt x="378" y="1635"/>
                      <a:pt x="438" y="1575"/>
                      <a:pt x="467" y="1655"/>
                    </a:cubicBezTo>
                    <a:cubicBezTo>
                      <a:pt x="474" y="1683"/>
                      <a:pt x="489" y="1694"/>
                      <a:pt x="507" y="1694"/>
                    </a:cubicBezTo>
                    <a:cubicBezTo>
                      <a:pt x="539" y="1694"/>
                      <a:pt x="581" y="1660"/>
                      <a:pt x="606" y="1635"/>
                    </a:cubicBezTo>
                    <a:cubicBezTo>
                      <a:pt x="616" y="1625"/>
                      <a:pt x="626" y="1621"/>
                      <a:pt x="637" y="1621"/>
                    </a:cubicBezTo>
                    <a:cubicBezTo>
                      <a:pt x="660" y="1621"/>
                      <a:pt x="689" y="1638"/>
                      <a:pt x="735" y="1665"/>
                    </a:cubicBezTo>
                    <a:cubicBezTo>
                      <a:pt x="735" y="1675"/>
                      <a:pt x="745" y="1675"/>
                      <a:pt x="755" y="1685"/>
                    </a:cubicBezTo>
                    <a:cubicBezTo>
                      <a:pt x="824" y="1734"/>
                      <a:pt x="755" y="1774"/>
                      <a:pt x="705" y="1803"/>
                    </a:cubicBezTo>
                    <a:cubicBezTo>
                      <a:pt x="695" y="1813"/>
                      <a:pt x="676" y="1823"/>
                      <a:pt x="676" y="1833"/>
                    </a:cubicBezTo>
                    <a:cubicBezTo>
                      <a:pt x="665" y="1841"/>
                      <a:pt x="654" y="1842"/>
                      <a:pt x="642" y="1842"/>
                    </a:cubicBezTo>
                    <a:cubicBezTo>
                      <a:pt x="630" y="1842"/>
                      <a:pt x="616" y="1840"/>
                      <a:pt x="602" y="1840"/>
                    </a:cubicBezTo>
                    <a:cubicBezTo>
                      <a:pt x="594" y="1840"/>
                      <a:pt x="585" y="1841"/>
                      <a:pt x="576" y="1843"/>
                    </a:cubicBezTo>
                    <a:cubicBezTo>
                      <a:pt x="566" y="1853"/>
                      <a:pt x="547" y="1853"/>
                      <a:pt x="527" y="1873"/>
                    </a:cubicBezTo>
                    <a:cubicBezTo>
                      <a:pt x="462" y="1930"/>
                      <a:pt x="457" y="1980"/>
                      <a:pt x="441" y="1980"/>
                    </a:cubicBezTo>
                    <a:cubicBezTo>
                      <a:pt x="437" y="1980"/>
                      <a:pt x="433" y="1977"/>
                      <a:pt x="428" y="1972"/>
                    </a:cubicBezTo>
                    <a:cubicBezTo>
                      <a:pt x="421" y="1965"/>
                      <a:pt x="413" y="1962"/>
                      <a:pt x="406" y="1962"/>
                    </a:cubicBezTo>
                    <a:cubicBezTo>
                      <a:pt x="372" y="1962"/>
                      <a:pt x="334" y="2030"/>
                      <a:pt x="269" y="2111"/>
                    </a:cubicBezTo>
                    <a:cubicBezTo>
                      <a:pt x="230" y="2172"/>
                      <a:pt x="244" y="2196"/>
                      <a:pt x="268" y="2196"/>
                    </a:cubicBezTo>
                    <a:cubicBezTo>
                      <a:pt x="286" y="2196"/>
                      <a:pt x="310" y="2182"/>
                      <a:pt x="319" y="2160"/>
                    </a:cubicBezTo>
                    <a:cubicBezTo>
                      <a:pt x="324" y="2148"/>
                      <a:pt x="327" y="2143"/>
                      <a:pt x="330" y="2143"/>
                    </a:cubicBezTo>
                    <a:cubicBezTo>
                      <a:pt x="340" y="2143"/>
                      <a:pt x="343" y="2188"/>
                      <a:pt x="358" y="2210"/>
                    </a:cubicBezTo>
                    <a:cubicBezTo>
                      <a:pt x="361" y="2215"/>
                      <a:pt x="365" y="2217"/>
                      <a:pt x="369" y="2217"/>
                    </a:cubicBezTo>
                    <a:cubicBezTo>
                      <a:pt x="391" y="2217"/>
                      <a:pt x="427" y="2152"/>
                      <a:pt x="477" y="2051"/>
                    </a:cubicBezTo>
                    <a:cubicBezTo>
                      <a:pt x="490" y="2025"/>
                      <a:pt x="500" y="2015"/>
                      <a:pt x="507" y="2015"/>
                    </a:cubicBezTo>
                    <a:cubicBezTo>
                      <a:pt x="533" y="2015"/>
                      <a:pt x="527" y="2141"/>
                      <a:pt x="527" y="2141"/>
                    </a:cubicBezTo>
                    <a:cubicBezTo>
                      <a:pt x="527" y="2141"/>
                      <a:pt x="566" y="2260"/>
                      <a:pt x="616" y="2309"/>
                    </a:cubicBezTo>
                    <a:cubicBezTo>
                      <a:pt x="636" y="2319"/>
                      <a:pt x="636" y="2339"/>
                      <a:pt x="636" y="2349"/>
                    </a:cubicBezTo>
                    <a:cubicBezTo>
                      <a:pt x="626" y="2369"/>
                      <a:pt x="586" y="2388"/>
                      <a:pt x="547" y="2388"/>
                    </a:cubicBezTo>
                    <a:cubicBezTo>
                      <a:pt x="537" y="2388"/>
                      <a:pt x="527" y="2398"/>
                      <a:pt x="527" y="2408"/>
                    </a:cubicBezTo>
                    <a:cubicBezTo>
                      <a:pt x="487" y="2418"/>
                      <a:pt x="457" y="2438"/>
                      <a:pt x="428" y="2478"/>
                    </a:cubicBezTo>
                    <a:cubicBezTo>
                      <a:pt x="417" y="2488"/>
                      <a:pt x="403" y="2493"/>
                      <a:pt x="387" y="2493"/>
                    </a:cubicBezTo>
                    <a:cubicBezTo>
                      <a:pt x="345" y="2493"/>
                      <a:pt x="287" y="2462"/>
                      <a:pt x="229" y="2448"/>
                    </a:cubicBezTo>
                    <a:cubicBezTo>
                      <a:pt x="219" y="2445"/>
                      <a:pt x="209" y="2444"/>
                      <a:pt x="200" y="2444"/>
                    </a:cubicBezTo>
                    <a:cubicBezTo>
                      <a:pt x="137" y="2444"/>
                      <a:pt x="93" y="2498"/>
                      <a:pt x="41" y="2567"/>
                    </a:cubicBezTo>
                    <a:cubicBezTo>
                      <a:pt x="3" y="2610"/>
                      <a:pt x="9" y="2627"/>
                      <a:pt x="37" y="2627"/>
                    </a:cubicBezTo>
                    <a:cubicBezTo>
                      <a:pt x="61" y="2627"/>
                      <a:pt x="99" y="2615"/>
                      <a:pt x="140" y="2597"/>
                    </a:cubicBezTo>
                    <a:cubicBezTo>
                      <a:pt x="155" y="2591"/>
                      <a:pt x="167" y="2588"/>
                      <a:pt x="177" y="2588"/>
                    </a:cubicBezTo>
                    <a:cubicBezTo>
                      <a:pt x="234" y="2588"/>
                      <a:pt x="221" y="2671"/>
                      <a:pt x="229" y="2696"/>
                    </a:cubicBezTo>
                    <a:cubicBezTo>
                      <a:pt x="229" y="2716"/>
                      <a:pt x="190" y="2765"/>
                      <a:pt x="81" y="2845"/>
                    </a:cubicBezTo>
                    <a:cubicBezTo>
                      <a:pt x="17" y="2892"/>
                      <a:pt x="21" y="2914"/>
                      <a:pt x="51" y="2914"/>
                    </a:cubicBezTo>
                    <a:cubicBezTo>
                      <a:pt x="77" y="2914"/>
                      <a:pt x="123" y="2897"/>
                      <a:pt x="160" y="2864"/>
                    </a:cubicBezTo>
                    <a:cubicBezTo>
                      <a:pt x="239" y="2785"/>
                      <a:pt x="259" y="2785"/>
                      <a:pt x="319" y="2676"/>
                    </a:cubicBezTo>
                    <a:cubicBezTo>
                      <a:pt x="340" y="2643"/>
                      <a:pt x="356" y="2630"/>
                      <a:pt x="368" y="2630"/>
                    </a:cubicBezTo>
                    <a:cubicBezTo>
                      <a:pt x="396" y="2630"/>
                      <a:pt x="402" y="2700"/>
                      <a:pt x="388" y="2755"/>
                    </a:cubicBezTo>
                    <a:cubicBezTo>
                      <a:pt x="380" y="2789"/>
                      <a:pt x="387" y="2805"/>
                      <a:pt x="403" y="2805"/>
                    </a:cubicBezTo>
                    <a:cubicBezTo>
                      <a:pt x="424" y="2805"/>
                      <a:pt x="459" y="2777"/>
                      <a:pt x="487" y="2726"/>
                    </a:cubicBezTo>
                    <a:cubicBezTo>
                      <a:pt x="547" y="2636"/>
                      <a:pt x="527" y="2626"/>
                      <a:pt x="596" y="2587"/>
                    </a:cubicBezTo>
                    <a:cubicBezTo>
                      <a:pt x="602" y="2585"/>
                      <a:pt x="607" y="2584"/>
                      <a:pt x="612" y="2584"/>
                    </a:cubicBezTo>
                    <a:cubicBezTo>
                      <a:pt x="633" y="2584"/>
                      <a:pt x="649" y="2600"/>
                      <a:pt x="666" y="2617"/>
                    </a:cubicBezTo>
                    <a:cubicBezTo>
                      <a:pt x="676" y="2646"/>
                      <a:pt x="676" y="2686"/>
                      <a:pt x="676" y="2706"/>
                    </a:cubicBezTo>
                    <a:cubicBezTo>
                      <a:pt x="676" y="2745"/>
                      <a:pt x="646" y="2755"/>
                      <a:pt x="566" y="2775"/>
                    </a:cubicBezTo>
                    <a:cubicBezTo>
                      <a:pt x="487" y="2795"/>
                      <a:pt x="507" y="2884"/>
                      <a:pt x="457" y="2964"/>
                    </a:cubicBezTo>
                    <a:cubicBezTo>
                      <a:pt x="439" y="2997"/>
                      <a:pt x="423" y="3011"/>
                      <a:pt x="407" y="3011"/>
                    </a:cubicBezTo>
                    <a:cubicBezTo>
                      <a:pt x="381" y="3011"/>
                      <a:pt x="356" y="2973"/>
                      <a:pt x="319" y="2924"/>
                    </a:cubicBezTo>
                    <a:cubicBezTo>
                      <a:pt x="305" y="2906"/>
                      <a:pt x="295" y="2899"/>
                      <a:pt x="287" y="2899"/>
                    </a:cubicBezTo>
                    <a:cubicBezTo>
                      <a:pt x="258" y="2899"/>
                      <a:pt x="255" y="2985"/>
                      <a:pt x="239" y="3023"/>
                    </a:cubicBezTo>
                    <a:cubicBezTo>
                      <a:pt x="210" y="3073"/>
                      <a:pt x="229" y="3083"/>
                      <a:pt x="160" y="3241"/>
                    </a:cubicBezTo>
                    <a:cubicBezTo>
                      <a:pt x="117" y="3340"/>
                      <a:pt x="120" y="3362"/>
                      <a:pt x="135" y="3362"/>
                    </a:cubicBezTo>
                    <a:cubicBezTo>
                      <a:pt x="145" y="3362"/>
                      <a:pt x="159" y="3354"/>
                      <a:pt x="170" y="3350"/>
                    </a:cubicBezTo>
                    <a:cubicBezTo>
                      <a:pt x="190" y="3340"/>
                      <a:pt x="279" y="3211"/>
                      <a:pt x="329" y="3192"/>
                    </a:cubicBezTo>
                    <a:cubicBezTo>
                      <a:pt x="339" y="3186"/>
                      <a:pt x="346" y="3184"/>
                      <a:pt x="349" y="3184"/>
                    </a:cubicBezTo>
                    <a:cubicBezTo>
                      <a:pt x="366" y="3184"/>
                      <a:pt x="313" y="3240"/>
                      <a:pt x="239" y="3330"/>
                    </a:cubicBezTo>
                    <a:cubicBezTo>
                      <a:pt x="195" y="3392"/>
                      <a:pt x="200" y="3409"/>
                      <a:pt x="222" y="3409"/>
                    </a:cubicBezTo>
                    <a:cubicBezTo>
                      <a:pt x="240" y="3409"/>
                      <a:pt x="267" y="3399"/>
                      <a:pt x="289" y="3390"/>
                    </a:cubicBezTo>
                    <a:cubicBezTo>
                      <a:pt x="296" y="3386"/>
                      <a:pt x="302" y="3385"/>
                      <a:pt x="307" y="3385"/>
                    </a:cubicBezTo>
                    <a:cubicBezTo>
                      <a:pt x="341" y="3385"/>
                      <a:pt x="315" y="3469"/>
                      <a:pt x="289" y="3469"/>
                    </a:cubicBezTo>
                    <a:cubicBezTo>
                      <a:pt x="265" y="3469"/>
                      <a:pt x="229" y="3444"/>
                      <a:pt x="195" y="3444"/>
                    </a:cubicBezTo>
                    <a:cubicBezTo>
                      <a:pt x="186" y="3444"/>
                      <a:pt x="178" y="3445"/>
                      <a:pt x="170" y="3449"/>
                    </a:cubicBezTo>
                    <a:cubicBezTo>
                      <a:pt x="130" y="3459"/>
                      <a:pt x="130" y="3568"/>
                      <a:pt x="100" y="3668"/>
                    </a:cubicBezTo>
                    <a:cubicBezTo>
                      <a:pt x="61" y="3777"/>
                      <a:pt x="51" y="3737"/>
                      <a:pt x="11" y="3906"/>
                    </a:cubicBezTo>
                    <a:cubicBezTo>
                      <a:pt x="0" y="3952"/>
                      <a:pt x="1" y="3970"/>
                      <a:pt x="8" y="3970"/>
                    </a:cubicBezTo>
                    <a:cubicBezTo>
                      <a:pt x="26" y="3970"/>
                      <a:pt x="92" y="3847"/>
                      <a:pt x="120" y="3796"/>
                    </a:cubicBezTo>
                    <a:cubicBezTo>
                      <a:pt x="160" y="3727"/>
                      <a:pt x="140" y="3737"/>
                      <a:pt x="210" y="3687"/>
                    </a:cubicBezTo>
                    <a:cubicBezTo>
                      <a:pt x="225" y="3678"/>
                      <a:pt x="235" y="3673"/>
                      <a:pt x="240" y="3673"/>
                    </a:cubicBezTo>
                    <a:cubicBezTo>
                      <a:pt x="263" y="3673"/>
                      <a:pt x="210" y="3748"/>
                      <a:pt x="170" y="3836"/>
                    </a:cubicBezTo>
                    <a:cubicBezTo>
                      <a:pt x="143" y="3915"/>
                      <a:pt x="152" y="3955"/>
                      <a:pt x="179" y="3955"/>
                    </a:cubicBezTo>
                    <a:cubicBezTo>
                      <a:pt x="192" y="3955"/>
                      <a:pt x="210" y="3945"/>
                      <a:pt x="229" y="3925"/>
                    </a:cubicBezTo>
                    <a:cubicBezTo>
                      <a:pt x="299" y="3856"/>
                      <a:pt x="249" y="3836"/>
                      <a:pt x="279" y="3747"/>
                    </a:cubicBezTo>
                    <a:cubicBezTo>
                      <a:pt x="287" y="3726"/>
                      <a:pt x="295" y="3718"/>
                      <a:pt x="303" y="3718"/>
                    </a:cubicBezTo>
                    <a:cubicBezTo>
                      <a:pt x="327" y="3718"/>
                      <a:pt x="351" y="3787"/>
                      <a:pt x="358" y="3846"/>
                    </a:cubicBezTo>
                    <a:cubicBezTo>
                      <a:pt x="368" y="3915"/>
                      <a:pt x="338" y="3906"/>
                      <a:pt x="289" y="4005"/>
                    </a:cubicBezTo>
                    <a:cubicBezTo>
                      <a:pt x="272" y="4035"/>
                      <a:pt x="268" y="4046"/>
                      <a:pt x="272" y="4046"/>
                    </a:cubicBezTo>
                    <a:cubicBezTo>
                      <a:pt x="280" y="4046"/>
                      <a:pt x="319" y="4005"/>
                      <a:pt x="358" y="3985"/>
                    </a:cubicBezTo>
                    <a:cubicBezTo>
                      <a:pt x="408" y="3945"/>
                      <a:pt x="398" y="3886"/>
                      <a:pt x="418" y="3866"/>
                    </a:cubicBezTo>
                    <a:cubicBezTo>
                      <a:pt x="419" y="3865"/>
                      <a:pt x="421" y="3865"/>
                      <a:pt x="423" y="3865"/>
                    </a:cubicBezTo>
                    <a:cubicBezTo>
                      <a:pt x="443" y="3865"/>
                      <a:pt x="476" y="3918"/>
                      <a:pt x="457" y="3945"/>
                    </a:cubicBezTo>
                    <a:cubicBezTo>
                      <a:pt x="438" y="3975"/>
                      <a:pt x="428" y="3975"/>
                      <a:pt x="388" y="4015"/>
                    </a:cubicBezTo>
                    <a:cubicBezTo>
                      <a:pt x="348" y="4054"/>
                      <a:pt x="378" y="4064"/>
                      <a:pt x="309" y="4144"/>
                    </a:cubicBezTo>
                    <a:cubicBezTo>
                      <a:pt x="292" y="4163"/>
                      <a:pt x="278" y="4170"/>
                      <a:pt x="266" y="4170"/>
                    </a:cubicBezTo>
                    <a:cubicBezTo>
                      <a:pt x="226" y="4170"/>
                      <a:pt x="200" y="4094"/>
                      <a:pt x="140" y="4064"/>
                    </a:cubicBezTo>
                    <a:cubicBezTo>
                      <a:pt x="127" y="4059"/>
                      <a:pt x="118" y="4057"/>
                      <a:pt x="112" y="4057"/>
                    </a:cubicBezTo>
                    <a:cubicBezTo>
                      <a:pt x="81" y="4057"/>
                      <a:pt x="127" y="4114"/>
                      <a:pt x="110" y="4163"/>
                    </a:cubicBezTo>
                    <a:cubicBezTo>
                      <a:pt x="100" y="4173"/>
                      <a:pt x="81" y="4183"/>
                      <a:pt x="71" y="4193"/>
                    </a:cubicBezTo>
                    <a:cubicBezTo>
                      <a:pt x="93" y="4215"/>
                      <a:pt x="132" y="4227"/>
                      <a:pt x="163" y="4227"/>
                    </a:cubicBezTo>
                    <a:cubicBezTo>
                      <a:pt x="173" y="4227"/>
                      <a:pt x="182" y="4225"/>
                      <a:pt x="190" y="4223"/>
                    </a:cubicBezTo>
                    <a:cubicBezTo>
                      <a:pt x="191" y="4222"/>
                      <a:pt x="192" y="4222"/>
                      <a:pt x="193" y="4222"/>
                    </a:cubicBezTo>
                    <a:cubicBezTo>
                      <a:pt x="225" y="4222"/>
                      <a:pt x="168" y="4353"/>
                      <a:pt x="110" y="4391"/>
                    </a:cubicBezTo>
                    <a:cubicBezTo>
                      <a:pt x="110" y="4391"/>
                      <a:pt x="110" y="4391"/>
                      <a:pt x="100" y="4401"/>
                    </a:cubicBezTo>
                    <a:lnTo>
                      <a:pt x="110" y="4401"/>
                    </a:lnTo>
                    <a:cubicBezTo>
                      <a:pt x="130" y="4401"/>
                      <a:pt x="130" y="4411"/>
                      <a:pt x="110" y="4441"/>
                    </a:cubicBezTo>
                    <a:cubicBezTo>
                      <a:pt x="121" y="4448"/>
                      <a:pt x="135" y="4453"/>
                      <a:pt x="151" y="4453"/>
                    </a:cubicBezTo>
                    <a:cubicBezTo>
                      <a:pt x="178" y="4453"/>
                      <a:pt x="211" y="4439"/>
                      <a:pt x="249" y="4401"/>
                    </a:cubicBezTo>
                    <a:cubicBezTo>
                      <a:pt x="260" y="4394"/>
                      <a:pt x="269" y="4391"/>
                      <a:pt x="278" y="4391"/>
                    </a:cubicBezTo>
                    <a:cubicBezTo>
                      <a:pt x="294" y="4391"/>
                      <a:pt x="309" y="4402"/>
                      <a:pt x="329" y="4421"/>
                    </a:cubicBezTo>
                    <a:cubicBezTo>
                      <a:pt x="393" y="4376"/>
                      <a:pt x="449" y="4360"/>
                      <a:pt x="522" y="4360"/>
                    </a:cubicBezTo>
                    <a:cubicBezTo>
                      <a:pt x="561" y="4360"/>
                      <a:pt x="604" y="4365"/>
                      <a:pt x="656" y="4372"/>
                    </a:cubicBezTo>
                    <a:cubicBezTo>
                      <a:pt x="820" y="4404"/>
                      <a:pt x="991" y="4540"/>
                      <a:pt x="1102" y="4540"/>
                    </a:cubicBezTo>
                    <a:cubicBezTo>
                      <a:pt x="1124" y="4540"/>
                      <a:pt x="1144" y="4534"/>
                      <a:pt x="1161" y="4520"/>
                    </a:cubicBezTo>
                    <a:cubicBezTo>
                      <a:pt x="1261" y="4441"/>
                      <a:pt x="1082" y="4332"/>
                      <a:pt x="1221" y="4322"/>
                    </a:cubicBezTo>
                    <a:cubicBezTo>
                      <a:pt x="1350" y="4312"/>
                      <a:pt x="1816" y="4282"/>
                      <a:pt x="1677" y="4183"/>
                    </a:cubicBezTo>
                    <a:cubicBezTo>
                      <a:pt x="1528" y="4094"/>
                      <a:pt x="1439" y="3975"/>
                      <a:pt x="1439" y="3975"/>
                    </a:cubicBezTo>
                    <a:cubicBezTo>
                      <a:pt x="1439" y="3975"/>
                      <a:pt x="1367" y="3748"/>
                      <a:pt x="1261" y="3748"/>
                    </a:cubicBezTo>
                    <a:cubicBezTo>
                      <a:pt x="1231" y="3748"/>
                      <a:pt x="1197" y="3767"/>
                      <a:pt x="1161" y="3816"/>
                    </a:cubicBezTo>
                    <a:cubicBezTo>
                      <a:pt x="1064" y="3950"/>
                      <a:pt x="997" y="3991"/>
                      <a:pt x="948" y="3991"/>
                    </a:cubicBezTo>
                    <a:cubicBezTo>
                      <a:pt x="917" y="3991"/>
                      <a:pt x="893" y="3974"/>
                      <a:pt x="874" y="3955"/>
                    </a:cubicBezTo>
                    <a:cubicBezTo>
                      <a:pt x="829" y="3910"/>
                      <a:pt x="829" y="3821"/>
                      <a:pt x="811" y="3821"/>
                    </a:cubicBezTo>
                    <a:cubicBezTo>
                      <a:pt x="805" y="3821"/>
                      <a:pt x="797" y="3831"/>
                      <a:pt x="785" y="3856"/>
                    </a:cubicBezTo>
                    <a:cubicBezTo>
                      <a:pt x="759" y="3899"/>
                      <a:pt x="694" y="3926"/>
                      <a:pt x="646" y="3926"/>
                    </a:cubicBezTo>
                    <a:cubicBezTo>
                      <a:pt x="585" y="3926"/>
                      <a:pt x="550" y="3882"/>
                      <a:pt x="656" y="3777"/>
                    </a:cubicBezTo>
                    <a:cubicBezTo>
                      <a:pt x="811" y="3614"/>
                      <a:pt x="919" y="3491"/>
                      <a:pt x="996" y="3491"/>
                    </a:cubicBezTo>
                    <a:cubicBezTo>
                      <a:pt x="1013" y="3491"/>
                      <a:pt x="1028" y="3497"/>
                      <a:pt x="1042" y="3509"/>
                    </a:cubicBezTo>
                    <a:cubicBezTo>
                      <a:pt x="1059" y="3520"/>
                      <a:pt x="1071" y="3525"/>
                      <a:pt x="1082" y="3525"/>
                    </a:cubicBezTo>
                    <a:cubicBezTo>
                      <a:pt x="1128" y="3525"/>
                      <a:pt x="1138" y="3428"/>
                      <a:pt x="1300" y="3330"/>
                    </a:cubicBezTo>
                    <a:cubicBezTo>
                      <a:pt x="1386" y="3278"/>
                      <a:pt x="1450" y="3269"/>
                      <a:pt x="1504" y="3269"/>
                    </a:cubicBezTo>
                    <a:cubicBezTo>
                      <a:pt x="1530" y="3269"/>
                      <a:pt x="1555" y="3271"/>
                      <a:pt x="1578" y="3271"/>
                    </a:cubicBezTo>
                    <a:cubicBezTo>
                      <a:pt x="1537" y="3198"/>
                      <a:pt x="1557" y="3144"/>
                      <a:pt x="1593" y="3144"/>
                    </a:cubicBezTo>
                    <a:cubicBezTo>
                      <a:pt x="1600" y="3144"/>
                      <a:pt x="1609" y="3147"/>
                      <a:pt x="1618" y="3152"/>
                    </a:cubicBezTo>
                    <a:cubicBezTo>
                      <a:pt x="1637" y="3162"/>
                      <a:pt x="1647" y="3211"/>
                      <a:pt x="1657" y="3251"/>
                    </a:cubicBezTo>
                    <a:cubicBezTo>
                      <a:pt x="1667" y="3251"/>
                      <a:pt x="1677" y="3251"/>
                      <a:pt x="1677" y="3241"/>
                    </a:cubicBezTo>
                    <a:cubicBezTo>
                      <a:pt x="1707" y="3231"/>
                      <a:pt x="1736" y="3211"/>
                      <a:pt x="1766" y="3202"/>
                    </a:cubicBezTo>
                    <a:cubicBezTo>
                      <a:pt x="1707" y="3063"/>
                      <a:pt x="1667" y="3122"/>
                      <a:pt x="1647" y="3083"/>
                    </a:cubicBezTo>
                    <a:cubicBezTo>
                      <a:pt x="1622" y="3041"/>
                      <a:pt x="1604" y="2886"/>
                      <a:pt x="1569" y="2886"/>
                    </a:cubicBezTo>
                    <a:cubicBezTo>
                      <a:pt x="1563" y="2886"/>
                      <a:pt x="1556" y="2892"/>
                      <a:pt x="1548" y="2904"/>
                    </a:cubicBezTo>
                    <a:cubicBezTo>
                      <a:pt x="1504" y="2963"/>
                      <a:pt x="1487" y="3032"/>
                      <a:pt x="1461" y="3032"/>
                    </a:cubicBezTo>
                    <a:cubicBezTo>
                      <a:pt x="1452" y="3032"/>
                      <a:pt x="1442" y="3024"/>
                      <a:pt x="1429" y="3003"/>
                    </a:cubicBezTo>
                    <a:cubicBezTo>
                      <a:pt x="1399" y="2964"/>
                      <a:pt x="1399" y="2934"/>
                      <a:pt x="1389" y="2904"/>
                    </a:cubicBezTo>
                    <a:cubicBezTo>
                      <a:pt x="1290" y="2904"/>
                      <a:pt x="1171" y="2864"/>
                      <a:pt x="1132" y="2765"/>
                    </a:cubicBezTo>
                    <a:cubicBezTo>
                      <a:pt x="1118" y="2734"/>
                      <a:pt x="1100" y="2723"/>
                      <a:pt x="1081" y="2723"/>
                    </a:cubicBezTo>
                    <a:cubicBezTo>
                      <a:pt x="1035" y="2723"/>
                      <a:pt x="983" y="2783"/>
                      <a:pt x="968" y="2783"/>
                    </a:cubicBezTo>
                    <a:cubicBezTo>
                      <a:pt x="961" y="2783"/>
                      <a:pt x="961" y="2771"/>
                      <a:pt x="973" y="2736"/>
                    </a:cubicBezTo>
                    <a:cubicBezTo>
                      <a:pt x="1012" y="2637"/>
                      <a:pt x="1065" y="2578"/>
                      <a:pt x="1128" y="2578"/>
                    </a:cubicBezTo>
                    <a:cubicBezTo>
                      <a:pt x="1159" y="2578"/>
                      <a:pt x="1194" y="2593"/>
                      <a:pt x="1231" y="2626"/>
                    </a:cubicBezTo>
                    <a:lnTo>
                      <a:pt x="1241" y="2626"/>
                    </a:lnTo>
                    <a:cubicBezTo>
                      <a:pt x="1241" y="2607"/>
                      <a:pt x="1231" y="2587"/>
                      <a:pt x="1241" y="2577"/>
                    </a:cubicBezTo>
                    <a:cubicBezTo>
                      <a:pt x="1241" y="2562"/>
                      <a:pt x="1246" y="2553"/>
                      <a:pt x="1253" y="2553"/>
                    </a:cubicBezTo>
                    <a:cubicBezTo>
                      <a:pt x="1255" y="2553"/>
                      <a:pt x="1258" y="2554"/>
                      <a:pt x="1261" y="2557"/>
                    </a:cubicBezTo>
                    <a:lnTo>
                      <a:pt x="1270" y="2557"/>
                    </a:lnTo>
                    <a:cubicBezTo>
                      <a:pt x="1310" y="2577"/>
                      <a:pt x="1320" y="2607"/>
                      <a:pt x="1340" y="2646"/>
                    </a:cubicBezTo>
                    <a:cubicBezTo>
                      <a:pt x="1340" y="2656"/>
                      <a:pt x="1340" y="2656"/>
                      <a:pt x="1340" y="2656"/>
                    </a:cubicBezTo>
                    <a:cubicBezTo>
                      <a:pt x="1409" y="2646"/>
                      <a:pt x="1479" y="2577"/>
                      <a:pt x="1479" y="2507"/>
                    </a:cubicBezTo>
                    <a:lnTo>
                      <a:pt x="1479" y="2507"/>
                    </a:lnTo>
                    <a:cubicBezTo>
                      <a:pt x="1467" y="2513"/>
                      <a:pt x="1456" y="2519"/>
                      <a:pt x="1446" y="2519"/>
                    </a:cubicBezTo>
                    <a:cubicBezTo>
                      <a:pt x="1439" y="2519"/>
                      <a:pt x="1433" y="2516"/>
                      <a:pt x="1429" y="2507"/>
                    </a:cubicBezTo>
                    <a:cubicBezTo>
                      <a:pt x="1389" y="2468"/>
                      <a:pt x="1459" y="2408"/>
                      <a:pt x="1399" y="2408"/>
                    </a:cubicBezTo>
                    <a:cubicBezTo>
                      <a:pt x="1350" y="2398"/>
                      <a:pt x="1171" y="2379"/>
                      <a:pt x="1221" y="2329"/>
                    </a:cubicBezTo>
                    <a:cubicBezTo>
                      <a:pt x="1280" y="2279"/>
                      <a:pt x="1320" y="2220"/>
                      <a:pt x="1320" y="2220"/>
                    </a:cubicBezTo>
                    <a:cubicBezTo>
                      <a:pt x="1320" y="2220"/>
                      <a:pt x="1344" y="2098"/>
                      <a:pt x="1388" y="2098"/>
                    </a:cubicBezTo>
                    <a:cubicBezTo>
                      <a:pt x="1401" y="2098"/>
                      <a:pt x="1414" y="2107"/>
                      <a:pt x="1429" y="2131"/>
                    </a:cubicBezTo>
                    <a:cubicBezTo>
                      <a:pt x="1466" y="2205"/>
                      <a:pt x="1492" y="2225"/>
                      <a:pt x="1510" y="2225"/>
                    </a:cubicBezTo>
                    <a:cubicBezTo>
                      <a:pt x="1522" y="2225"/>
                      <a:pt x="1531" y="2218"/>
                      <a:pt x="1538" y="2210"/>
                    </a:cubicBezTo>
                    <a:cubicBezTo>
                      <a:pt x="1553" y="2188"/>
                      <a:pt x="1551" y="2139"/>
                      <a:pt x="1557" y="2139"/>
                    </a:cubicBezTo>
                    <a:cubicBezTo>
                      <a:pt x="1560" y="2139"/>
                      <a:pt x="1563" y="2145"/>
                      <a:pt x="1568" y="2160"/>
                    </a:cubicBezTo>
                    <a:cubicBezTo>
                      <a:pt x="1581" y="2182"/>
                      <a:pt x="1607" y="2196"/>
                      <a:pt x="1626" y="2196"/>
                    </a:cubicBezTo>
                    <a:cubicBezTo>
                      <a:pt x="1650" y="2196"/>
                      <a:pt x="1662" y="2172"/>
                      <a:pt x="1618" y="2111"/>
                    </a:cubicBezTo>
                    <a:cubicBezTo>
                      <a:pt x="1568" y="2041"/>
                      <a:pt x="1538" y="1992"/>
                      <a:pt x="1508" y="1972"/>
                    </a:cubicBezTo>
                    <a:cubicBezTo>
                      <a:pt x="1499" y="1972"/>
                      <a:pt x="1499" y="1962"/>
                      <a:pt x="1489" y="1962"/>
                    </a:cubicBezTo>
                    <a:cubicBezTo>
                      <a:pt x="1479" y="1962"/>
                      <a:pt x="1479" y="1962"/>
                      <a:pt x="1469" y="1972"/>
                    </a:cubicBezTo>
                    <a:cubicBezTo>
                      <a:pt x="1463" y="1978"/>
                      <a:pt x="1459" y="1980"/>
                      <a:pt x="1455" y="1980"/>
                    </a:cubicBezTo>
                    <a:cubicBezTo>
                      <a:pt x="1447" y="1980"/>
                      <a:pt x="1443" y="1966"/>
                      <a:pt x="1429" y="1952"/>
                    </a:cubicBezTo>
                    <a:cubicBezTo>
                      <a:pt x="1280" y="1922"/>
                      <a:pt x="1112" y="1932"/>
                      <a:pt x="1221" y="1833"/>
                    </a:cubicBezTo>
                    <a:cubicBezTo>
                      <a:pt x="1211" y="1813"/>
                      <a:pt x="1181" y="1803"/>
                      <a:pt x="1151" y="1784"/>
                    </a:cubicBezTo>
                    <a:cubicBezTo>
                      <a:pt x="1132" y="1764"/>
                      <a:pt x="1112" y="1744"/>
                      <a:pt x="1112" y="1724"/>
                    </a:cubicBezTo>
                    <a:cubicBezTo>
                      <a:pt x="1112" y="1714"/>
                      <a:pt x="1112" y="1704"/>
                      <a:pt x="1142" y="1685"/>
                    </a:cubicBezTo>
                    <a:cubicBezTo>
                      <a:pt x="1203" y="1644"/>
                      <a:pt x="1231" y="1617"/>
                      <a:pt x="1256" y="1617"/>
                    </a:cubicBezTo>
                    <a:cubicBezTo>
                      <a:pt x="1267" y="1617"/>
                      <a:pt x="1278" y="1622"/>
                      <a:pt x="1290" y="1635"/>
                    </a:cubicBezTo>
                    <a:cubicBezTo>
                      <a:pt x="1304" y="1648"/>
                      <a:pt x="1321" y="1655"/>
                      <a:pt x="1340" y="1655"/>
                    </a:cubicBezTo>
                    <a:cubicBezTo>
                      <a:pt x="1377" y="1655"/>
                      <a:pt x="1419" y="1628"/>
                      <a:pt x="1439" y="1575"/>
                    </a:cubicBezTo>
                    <a:cubicBezTo>
                      <a:pt x="1444" y="1556"/>
                      <a:pt x="1451" y="1550"/>
                      <a:pt x="1458" y="1550"/>
                    </a:cubicBezTo>
                    <a:cubicBezTo>
                      <a:pt x="1475" y="1550"/>
                      <a:pt x="1495" y="1581"/>
                      <a:pt x="1501" y="1581"/>
                    </a:cubicBezTo>
                    <a:cubicBezTo>
                      <a:pt x="1503" y="1581"/>
                      <a:pt x="1503" y="1575"/>
                      <a:pt x="1499" y="1556"/>
                    </a:cubicBezTo>
                    <a:cubicBezTo>
                      <a:pt x="1485" y="1503"/>
                      <a:pt x="1463" y="1472"/>
                      <a:pt x="1438" y="1472"/>
                    </a:cubicBezTo>
                    <a:cubicBezTo>
                      <a:pt x="1426" y="1472"/>
                      <a:pt x="1413" y="1480"/>
                      <a:pt x="1399" y="1496"/>
                    </a:cubicBezTo>
                    <a:cubicBezTo>
                      <a:pt x="1387" y="1511"/>
                      <a:pt x="1374" y="1517"/>
                      <a:pt x="1361" y="1517"/>
                    </a:cubicBezTo>
                    <a:cubicBezTo>
                      <a:pt x="1321" y="1517"/>
                      <a:pt x="1285" y="1459"/>
                      <a:pt x="1300" y="1407"/>
                    </a:cubicBezTo>
                    <a:cubicBezTo>
                      <a:pt x="1314" y="1357"/>
                      <a:pt x="1379" y="1313"/>
                      <a:pt x="1372" y="1313"/>
                    </a:cubicBezTo>
                    <a:cubicBezTo>
                      <a:pt x="1369" y="1313"/>
                      <a:pt x="1354" y="1320"/>
                      <a:pt x="1320" y="1337"/>
                    </a:cubicBezTo>
                    <a:cubicBezTo>
                      <a:pt x="1201" y="1387"/>
                      <a:pt x="1231" y="1377"/>
                      <a:pt x="1251" y="1437"/>
                    </a:cubicBezTo>
                    <a:cubicBezTo>
                      <a:pt x="1256" y="1471"/>
                      <a:pt x="1220" y="1508"/>
                      <a:pt x="1190" y="1508"/>
                    </a:cubicBezTo>
                    <a:cubicBezTo>
                      <a:pt x="1167" y="1508"/>
                      <a:pt x="1147" y="1486"/>
                      <a:pt x="1151" y="1427"/>
                    </a:cubicBezTo>
                    <a:cubicBezTo>
                      <a:pt x="1161" y="1278"/>
                      <a:pt x="1092" y="1169"/>
                      <a:pt x="1181" y="1169"/>
                    </a:cubicBezTo>
                    <a:cubicBezTo>
                      <a:pt x="1241" y="1169"/>
                      <a:pt x="1243" y="1200"/>
                      <a:pt x="1250" y="1200"/>
                    </a:cubicBezTo>
                    <a:cubicBezTo>
                      <a:pt x="1253" y="1200"/>
                      <a:pt x="1257" y="1192"/>
                      <a:pt x="1270" y="1169"/>
                    </a:cubicBezTo>
                    <a:cubicBezTo>
                      <a:pt x="1310" y="1109"/>
                      <a:pt x="1469" y="1159"/>
                      <a:pt x="1399" y="1070"/>
                    </a:cubicBezTo>
                    <a:cubicBezTo>
                      <a:pt x="1350" y="1020"/>
                      <a:pt x="1330" y="981"/>
                      <a:pt x="1300" y="971"/>
                    </a:cubicBezTo>
                    <a:cubicBezTo>
                      <a:pt x="1296" y="966"/>
                      <a:pt x="1292" y="964"/>
                      <a:pt x="1287" y="964"/>
                    </a:cubicBezTo>
                    <a:cubicBezTo>
                      <a:pt x="1280" y="964"/>
                      <a:pt x="1272" y="969"/>
                      <a:pt x="1261" y="981"/>
                    </a:cubicBezTo>
                    <a:lnTo>
                      <a:pt x="1251" y="981"/>
                    </a:lnTo>
                    <a:cubicBezTo>
                      <a:pt x="1231" y="1010"/>
                      <a:pt x="1211" y="1020"/>
                      <a:pt x="1191" y="1030"/>
                    </a:cubicBezTo>
                    <a:cubicBezTo>
                      <a:pt x="1186" y="1031"/>
                      <a:pt x="1181" y="1031"/>
                      <a:pt x="1176" y="1031"/>
                    </a:cubicBezTo>
                    <a:cubicBezTo>
                      <a:pt x="1127" y="1031"/>
                      <a:pt x="1105" y="988"/>
                      <a:pt x="1142" y="961"/>
                    </a:cubicBezTo>
                    <a:cubicBezTo>
                      <a:pt x="1142" y="961"/>
                      <a:pt x="1142" y="961"/>
                      <a:pt x="1142" y="951"/>
                    </a:cubicBezTo>
                    <a:cubicBezTo>
                      <a:pt x="1171" y="931"/>
                      <a:pt x="1201" y="881"/>
                      <a:pt x="1211" y="832"/>
                    </a:cubicBezTo>
                    <a:cubicBezTo>
                      <a:pt x="1221" y="812"/>
                      <a:pt x="1221" y="802"/>
                      <a:pt x="1211" y="792"/>
                    </a:cubicBezTo>
                    <a:lnTo>
                      <a:pt x="1161" y="792"/>
                    </a:lnTo>
                    <a:cubicBezTo>
                      <a:pt x="1122" y="782"/>
                      <a:pt x="1082" y="762"/>
                      <a:pt x="1072" y="723"/>
                    </a:cubicBezTo>
                    <a:cubicBezTo>
                      <a:pt x="1072" y="696"/>
                      <a:pt x="1063" y="696"/>
                      <a:pt x="1055" y="696"/>
                    </a:cubicBezTo>
                    <a:lnTo>
                      <a:pt x="1055" y="696"/>
                    </a:lnTo>
                    <a:cubicBezTo>
                      <a:pt x="1050" y="696"/>
                      <a:pt x="1046" y="696"/>
                      <a:pt x="1042" y="693"/>
                    </a:cubicBezTo>
                    <a:cubicBezTo>
                      <a:pt x="1042" y="693"/>
                      <a:pt x="1042" y="683"/>
                      <a:pt x="1042" y="683"/>
                    </a:cubicBezTo>
                    <a:cubicBezTo>
                      <a:pt x="1042" y="653"/>
                      <a:pt x="1062" y="574"/>
                      <a:pt x="1092" y="515"/>
                    </a:cubicBezTo>
                    <a:cubicBezTo>
                      <a:pt x="1102" y="515"/>
                      <a:pt x="1102" y="505"/>
                      <a:pt x="1102" y="505"/>
                    </a:cubicBezTo>
                    <a:cubicBezTo>
                      <a:pt x="1102" y="505"/>
                      <a:pt x="1102" y="495"/>
                      <a:pt x="1112" y="495"/>
                    </a:cubicBezTo>
                    <a:cubicBezTo>
                      <a:pt x="1127" y="464"/>
                      <a:pt x="1165" y="451"/>
                      <a:pt x="1156" y="451"/>
                    </a:cubicBezTo>
                    <a:cubicBezTo>
                      <a:pt x="1153" y="451"/>
                      <a:pt x="1146" y="453"/>
                      <a:pt x="1132" y="455"/>
                    </a:cubicBezTo>
                    <a:cubicBezTo>
                      <a:pt x="1112" y="455"/>
                      <a:pt x="1102" y="465"/>
                      <a:pt x="1082" y="475"/>
                    </a:cubicBezTo>
                    <a:cubicBezTo>
                      <a:pt x="1082" y="485"/>
                      <a:pt x="1072" y="495"/>
                      <a:pt x="1062" y="505"/>
                    </a:cubicBezTo>
                    <a:cubicBezTo>
                      <a:pt x="1044" y="523"/>
                      <a:pt x="1030" y="541"/>
                      <a:pt x="1021" y="541"/>
                    </a:cubicBezTo>
                    <a:cubicBezTo>
                      <a:pt x="1016" y="541"/>
                      <a:pt x="1013" y="534"/>
                      <a:pt x="1013" y="515"/>
                    </a:cubicBezTo>
                    <a:cubicBezTo>
                      <a:pt x="1013" y="505"/>
                      <a:pt x="1013" y="495"/>
                      <a:pt x="1013" y="495"/>
                    </a:cubicBezTo>
                    <a:cubicBezTo>
                      <a:pt x="1013" y="465"/>
                      <a:pt x="1013" y="445"/>
                      <a:pt x="1013" y="415"/>
                    </a:cubicBezTo>
                    <a:cubicBezTo>
                      <a:pt x="1003" y="366"/>
                      <a:pt x="1003" y="306"/>
                      <a:pt x="983" y="277"/>
                    </a:cubicBezTo>
                    <a:cubicBezTo>
                      <a:pt x="967" y="238"/>
                      <a:pt x="952" y="1"/>
                      <a:pt x="9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8" name="Google Shape;4668;p30"/>
              <p:cNvSpPr/>
              <p:nvPr/>
            </p:nvSpPr>
            <p:spPr>
              <a:xfrm>
                <a:off x="10411644" y="-924647"/>
                <a:ext cx="1771" cy="2898"/>
              </a:xfrm>
              <a:custGeom>
                <a:avLst/>
                <a:gdLst/>
                <a:ahLst/>
                <a:cxnLst/>
                <a:rect l="l" t="t" r="r" b="b"/>
                <a:pathLst>
                  <a:path w="11" h="18" extrusionOk="0">
                    <a:moveTo>
                      <a:pt x="0" y="1"/>
                    </a:moveTo>
                    <a:cubicBezTo>
                      <a:pt x="0" y="12"/>
                      <a:pt x="0" y="17"/>
                      <a:pt x="2" y="17"/>
                    </a:cubicBezTo>
                    <a:cubicBezTo>
                      <a:pt x="4" y="17"/>
                      <a:pt x="6" y="15"/>
                      <a:pt x="10" y="11"/>
                    </a:cubicBezTo>
                    <a:cubicBezTo>
                      <a:pt x="10" y="1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69" name="Google Shape;4669;p30"/>
              <p:cNvSpPr/>
              <p:nvPr/>
            </p:nvSpPr>
            <p:spPr>
              <a:xfrm>
                <a:off x="10417119" y="-926579"/>
                <a:ext cx="66502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21" extrusionOk="0">
                    <a:moveTo>
                      <a:pt x="310" y="1"/>
                    </a:moveTo>
                    <a:cubicBezTo>
                      <a:pt x="302" y="1"/>
                      <a:pt x="293" y="1"/>
                      <a:pt x="283" y="3"/>
                    </a:cubicBezTo>
                    <a:cubicBezTo>
                      <a:pt x="274" y="23"/>
                      <a:pt x="264" y="32"/>
                      <a:pt x="254" y="52"/>
                    </a:cubicBezTo>
                    <a:cubicBezTo>
                      <a:pt x="234" y="72"/>
                      <a:pt x="224" y="92"/>
                      <a:pt x="224" y="92"/>
                    </a:cubicBezTo>
                    <a:cubicBezTo>
                      <a:pt x="224" y="92"/>
                      <a:pt x="186" y="105"/>
                      <a:pt x="140" y="105"/>
                    </a:cubicBezTo>
                    <a:cubicBezTo>
                      <a:pt x="129" y="105"/>
                      <a:pt x="117" y="104"/>
                      <a:pt x="105" y="102"/>
                    </a:cubicBezTo>
                    <a:cubicBezTo>
                      <a:pt x="65" y="82"/>
                      <a:pt x="55" y="82"/>
                      <a:pt x="26" y="82"/>
                    </a:cubicBezTo>
                    <a:cubicBezTo>
                      <a:pt x="16" y="92"/>
                      <a:pt x="16" y="102"/>
                      <a:pt x="16" y="102"/>
                    </a:cubicBezTo>
                    <a:cubicBezTo>
                      <a:pt x="0" y="156"/>
                      <a:pt x="39" y="216"/>
                      <a:pt x="81" y="216"/>
                    </a:cubicBezTo>
                    <a:cubicBezTo>
                      <a:pt x="92" y="216"/>
                      <a:pt x="104" y="212"/>
                      <a:pt x="115" y="201"/>
                    </a:cubicBezTo>
                    <a:cubicBezTo>
                      <a:pt x="131" y="181"/>
                      <a:pt x="147" y="172"/>
                      <a:pt x="162" y="172"/>
                    </a:cubicBezTo>
                    <a:cubicBezTo>
                      <a:pt x="183" y="172"/>
                      <a:pt x="202" y="191"/>
                      <a:pt x="214" y="221"/>
                    </a:cubicBezTo>
                    <a:cubicBezTo>
                      <a:pt x="313" y="191"/>
                      <a:pt x="363" y="181"/>
                      <a:pt x="363" y="161"/>
                    </a:cubicBezTo>
                    <a:cubicBezTo>
                      <a:pt x="354" y="115"/>
                      <a:pt x="413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0" name="Google Shape;4670;p30"/>
              <p:cNvSpPr/>
              <p:nvPr/>
            </p:nvSpPr>
            <p:spPr>
              <a:xfrm>
                <a:off x="10427585" y="-915147"/>
                <a:ext cx="204499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25" extrusionOk="0">
                    <a:moveTo>
                      <a:pt x="1213" y="1"/>
                    </a:moveTo>
                    <a:cubicBezTo>
                      <a:pt x="1179" y="1"/>
                      <a:pt x="1171" y="64"/>
                      <a:pt x="1131" y="80"/>
                    </a:cubicBezTo>
                    <a:cubicBezTo>
                      <a:pt x="1124" y="82"/>
                      <a:pt x="1117" y="82"/>
                      <a:pt x="1111" y="82"/>
                    </a:cubicBezTo>
                    <a:cubicBezTo>
                      <a:pt x="1070" y="82"/>
                      <a:pt x="1039" y="59"/>
                      <a:pt x="1022" y="51"/>
                    </a:cubicBezTo>
                    <a:cubicBezTo>
                      <a:pt x="1002" y="80"/>
                      <a:pt x="982" y="120"/>
                      <a:pt x="952" y="160"/>
                    </a:cubicBezTo>
                    <a:cubicBezTo>
                      <a:pt x="877" y="251"/>
                      <a:pt x="788" y="296"/>
                      <a:pt x="731" y="296"/>
                    </a:cubicBezTo>
                    <a:cubicBezTo>
                      <a:pt x="682" y="296"/>
                      <a:pt x="657" y="263"/>
                      <a:pt x="685" y="199"/>
                    </a:cubicBezTo>
                    <a:cubicBezTo>
                      <a:pt x="709" y="126"/>
                      <a:pt x="707" y="84"/>
                      <a:pt x="680" y="84"/>
                    </a:cubicBezTo>
                    <a:cubicBezTo>
                      <a:pt x="651" y="84"/>
                      <a:pt x="596" y="129"/>
                      <a:pt x="516" y="229"/>
                    </a:cubicBezTo>
                    <a:cubicBezTo>
                      <a:pt x="367" y="418"/>
                      <a:pt x="238" y="299"/>
                      <a:pt x="70" y="378"/>
                    </a:cubicBezTo>
                    <a:cubicBezTo>
                      <a:pt x="70" y="398"/>
                      <a:pt x="30" y="437"/>
                      <a:pt x="0" y="477"/>
                    </a:cubicBezTo>
                    <a:cubicBezTo>
                      <a:pt x="10" y="477"/>
                      <a:pt x="20" y="477"/>
                      <a:pt x="20" y="487"/>
                    </a:cubicBezTo>
                    <a:cubicBezTo>
                      <a:pt x="50" y="507"/>
                      <a:pt x="60" y="517"/>
                      <a:pt x="80" y="537"/>
                    </a:cubicBezTo>
                    <a:cubicBezTo>
                      <a:pt x="80" y="527"/>
                      <a:pt x="100" y="527"/>
                      <a:pt x="100" y="517"/>
                    </a:cubicBezTo>
                    <a:cubicBezTo>
                      <a:pt x="115" y="507"/>
                      <a:pt x="125" y="502"/>
                      <a:pt x="132" y="502"/>
                    </a:cubicBezTo>
                    <a:cubicBezTo>
                      <a:pt x="153" y="502"/>
                      <a:pt x="144" y="539"/>
                      <a:pt x="129" y="576"/>
                    </a:cubicBezTo>
                    <a:lnTo>
                      <a:pt x="139" y="576"/>
                    </a:lnTo>
                    <a:cubicBezTo>
                      <a:pt x="144" y="571"/>
                      <a:pt x="150" y="568"/>
                      <a:pt x="157" y="568"/>
                    </a:cubicBezTo>
                    <a:cubicBezTo>
                      <a:pt x="187" y="568"/>
                      <a:pt x="232" y="623"/>
                      <a:pt x="298" y="705"/>
                    </a:cubicBezTo>
                    <a:cubicBezTo>
                      <a:pt x="337" y="595"/>
                      <a:pt x="376" y="454"/>
                      <a:pt x="445" y="454"/>
                    </a:cubicBezTo>
                    <a:cubicBezTo>
                      <a:pt x="463" y="454"/>
                      <a:pt x="483" y="464"/>
                      <a:pt x="506" y="487"/>
                    </a:cubicBezTo>
                    <a:cubicBezTo>
                      <a:pt x="623" y="589"/>
                      <a:pt x="665" y="724"/>
                      <a:pt x="730" y="724"/>
                    </a:cubicBezTo>
                    <a:cubicBezTo>
                      <a:pt x="753" y="724"/>
                      <a:pt x="780" y="707"/>
                      <a:pt x="813" y="665"/>
                    </a:cubicBezTo>
                    <a:cubicBezTo>
                      <a:pt x="942" y="517"/>
                      <a:pt x="883" y="368"/>
                      <a:pt x="1081" y="328"/>
                    </a:cubicBezTo>
                    <a:cubicBezTo>
                      <a:pt x="1101" y="328"/>
                      <a:pt x="1111" y="318"/>
                      <a:pt x="1131" y="318"/>
                    </a:cubicBezTo>
                    <a:cubicBezTo>
                      <a:pt x="1131" y="308"/>
                      <a:pt x="1141" y="308"/>
                      <a:pt x="1151" y="299"/>
                    </a:cubicBezTo>
                    <a:lnTo>
                      <a:pt x="1170" y="299"/>
                    </a:lnTo>
                    <a:cubicBezTo>
                      <a:pt x="1270" y="259"/>
                      <a:pt x="1250" y="199"/>
                      <a:pt x="1250" y="140"/>
                    </a:cubicBezTo>
                    <a:cubicBezTo>
                      <a:pt x="1250" y="120"/>
                      <a:pt x="1260" y="80"/>
                      <a:pt x="1270" y="31"/>
                    </a:cubicBezTo>
                    <a:cubicBezTo>
                      <a:pt x="1270" y="21"/>
                      <a:pt x="1260" y="21"/>
                      <a:pt x="1240" y="11"/>
                    </a:cubicBezTo>
                    <a:cubicBezTo>
                      <a:pt x="1229" y="4"/>
                      <a:pt x="1220" y="1"/>
                      <a:pt x="1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1" name="Google Shape;4671;p30"/>
              <p:cNvSpPr/>
              <p:nvPr/>
            </p:nvSpPr>
            <p:spPr>
              <a:xfrm>
                <a:off x="10384431" y="-876662"/>
                <a:ext cx="25764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90" extrusionOk="0">
                    <a:moveTo>
                      <a:pt x="159" y="0"/>
                    </a:moveTo>
                    <a:cubicBezTo>
                      <a:pt x="130" y="0"/>
                      <a:pt x="100" y="30"/>
                      <a:pt x="30" y="60"/>
                    </a:cubicBezTo>
                    <a:cubicBezTo>
                      <a:pt x="11" y="69"/>
                      <a:pt x="11" y="79"/>
                      <a:pt x="1" y="89"/>
                    </a:cubicBezTo>
                    <a:cubicBezTo>
                      <a:pt x="20" y="79"/>
                      <a:pt x="50" y="60"/>
                      <a:pt x="90" y="40"/>
                    </a:cubicBezTo>
                    <a:cubicBezTo>
                      <a:pt x="110" y="20"/>
                      <a:pt x="139" y="1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2" name="Google Shape;4672;p30"/>
              <p:cNvSpPr/>
              <p:nvPr/>
            </p:nvSpPr>
            <p:spPr>
              <a:xfrm>
                <a:off x="10387652" y="-945419"/>
                <a:ext cx="9661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60" h="100" extrusionOk="0">
                    <a:moveTo>
                      <a:pt x="60" y="1"/>
                    </a:moveTo>
                    <a:cubicBezTo>
                      <a:pt x="0" y="1"/>
                      <a:pt x="10" y="40"/>
                      <a:pt x="20" y="100"/>
                    </a:cubicBezTo>
                    <a:cubicBezTo>
                      <a:pt x="30" y="70"/>
                      <a:pt x="50" y="30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3" name="Google Shape;4673;p30"/>
              <p:cNvSpPr/>
              <p:nvPr/>
            </p:nvSpPr>
            <p:spPr>
              <a:xfrm>
                <a:off x="10628703" y="-1294034"/>
                <a:ext cx="38323" cy="32849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4" extrusionOk="0">
                    <a:moveTo>
                      <a:pt x="89" y="1"/>
                    </a:moveTo>
                    <a:cubicBezTo>
                      <a:pt x="80" y="1"/>
                      <a:pt x="70" y="2"/>
                      <a:pt x="60" y="4"/>
                    </a:cubicBezTo>
                    <a:cubicBezTo>
                      <a:pt x="50" y="14"/>
                      <a:pt x="30" y="44"/>
                      <a:pt x="21" y="83"/>
                    </a:cubicBezTo>
                    <a:cubicBezTo>
                      <a:pt x="1" y="123"/>
                      <a:pt x="40" y="173"/>
                      <a:pt x="100" y="193"/>
                    </a:cubicBezTo>
                    <a:cubicBezTo>
                      <a:pt x="116" y="200"/>
                      <a:pt x="132" y="203"/>
                      <a:pt x="145" y="203"/>
                    </a:cubicBezTo>
                    <a:cubicBezTo>
                      <a:pt x="207" y="203"/>
                      <a:pt x="238" y="138"/>
                      <a:pt x="189" y="74"/>
                    </a:cubicBezTo>
                    <a:cubicBezTo>
                      <a:pt x="150" y="19"/>
                      <a:pt x="123" y="1"/>
                      <a:pt x="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4" name="Google Shape;4674;p30"/>
              <p:cNvSpPr/>
              <p:nvPr/>
            </p:nvSpPr>
            <p:spPr>
              <a:xfrm>
                <a:off x="9156630" y="-1561655"/>
                <a:ext cx="11433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71" h="31" extrusionOk="0">
                    <a:moveTo>
                      <a:pt x="60" y="0"/>
                    </a:moveTo>
                    <a:cubicBezTo>
                      <a:pt x="1" y="0"/>
                      <a:pt x="11" y="10"/>
                      <a:pt x="40" y="30"/>
                    </a:cubicBezTo>
                    <a:cubicBezTo>
                      <a:pt x="50" y="20"/>
                      <a:pt x="6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5" name="Google Shape;4675;p30"/>
              <p:cNvSpPr/>
              <p:nvPr/>
            </p:nvSpPr>
            <p:spPr>
              <a:xfrm>
                <a:off x="9139883" y="-1546680"/>
                <a:ext cx="12077" cy="9178"/>
              </a:xfrm>
              <a:custGeom>
                <a:avLst/>
                <a:gdLst/>
                <a:ahLst/>
                <a:cxnLst/>
                <a:rect l="l" t="t" r="r" b="b"/>
                <a:pathLst>
                  <a:path w="75" h="57" extrusionOk="0">
                    <a:moveTo>
                      <a:pt x="21" y="0"/>
                    </a:moveTo>
                    <a:cubicBezTo>
                      <a:pt x="0" y="0"/>
                      <a:pt x="10" y="25"/>
                      <a:pt x="25" y="56"/>
                    </a:cubicBezTo>
                    <a:cubicBezTo>
                      <a:pt x="35" y="56"/>
                      <a:pt x="55" y="36"/>
                      <a:pt x="75" y="16"/>
                    </a:cubicBezTo>
                    <a:cubicBezTo>
                      <a:pt x="65" y="7"/>
                      <a:pt x="55" y="7"/>
                      <a:pt x="45" y="7"/>
                    </a:cubicBezTo>
                    <a:cubicBezTo>
                      <a:pt x="34" y="2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6" name="Google Shape;4676;p30"/>
              <p:cNvSpPr/>
              <p:nvPr/>
            </p:nvSpPr>
            <p:spPr>
              <a:xfrm>
                <a:off x="9185775" y="-1742323"/>
                <a:ext cx="6119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38" h="52" extrusionOk="0">
                    <a:moveTo>
                      <a:pt x="24" y="0"/>
                    </a:moveTo>
                    <a:cubicBezTo>
                      <a:pt x="1" y="0"/>
                      <a:pt x="9" y="26"/>
                      <a:pt x="18" y="52"/>
                    </a:cubicBezTo>
                    <a:cubicBezTo>
                      <a:pt x="28" y="42"/>
                      <a:pt x="38" y="22"/>
                      <a:pt x="38" y="2"/>
                    </a:cubicBezTo>
                    <a:cubicBezTo>
                      <a:pt x="33" y="1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7" name="Google Shape;4677;p30"/>
              <p:cNvSpPr/>
              <p:nvPr/>
            </p:nvSpPr>
            <p:spPr>
              <a:xfrm>
                <a:off x="9160172" y="-1686287"/>
                <a:ext cx="47824" cy="5764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58" extrusionOk="0">
                    <a:moveTo>
                      <a:pt x="106" y="210"/>
                    </a:moveTo>
                    <a:lnTo>
                      <a:pt x="106" y="210"/>
                    </a:lnTo>
                    <a:cubicBezTo>
                      <a:pt x="110" y="215"/>
                      <a:pt x="116" y="220"/>
                      <a:pt x="122" y="225"/>
                    </a:cubicBezTo>
                    <a:lnTo>
                      <a:pt x="122" y="225"/>
                    </a:lnTo>
                    <a:cubicBezTo>
                      <a:pt x="118" y="217"/>
                      <a:pt x="113" y="211"/>
                      <a:pt x="106" y="210"/>
                    </a:cubicBezTo>
                    <a:close/>
                    <a:moveTo>
                      <a:pt x="53" y="119"/>
                    </a:moveTo>
                    <a:cubicBezTo>
                      <a:pt x="33" y="119"/>
                      <a:pt x="0" y="171"/>
                      <a:pt x="18" y="189"/>
                    </a:cubicBezTo>
                    <a:cubicBezTo>
                      <a:pt x="38" y="209"/>
                      <a:pt x="48" y="219"/>
                      <a:pt x="68" y="239"/>
                    </a:cubicBezTo>
                    <a:cubicBezTo>
                      <a:pt x="83" y="219"/>
                      <a:pt x="94" y="210"/>
                      <a:pt x="104" y="210"/>
                    </a:cubicBezTo>
                    <a:cubicBezTo>
                      <a:pt x="105" y="210"/>
                      <a:pt x="105" y="210"/>
                      <a:pt x="106" y="210"/>
                    </a:cubicBezTo>
                    <a:lnTo>
                      <a:pt x="106" y="210"/>
                    </a:lnTo>
                    <a:cubicBezTo>
                      <a:pt x="73" y="173"/>
                      <a:pt x="83" y="128"/>
                      <a:pt x="58" y="120"/>
                    </a:cubicBezTo>
                    <a:cubicBezTo>
                      <a:pt x="57" y="119"/>
                      <a:pt x="55" y="119"/>
                      <a:pt x="53" y="119"/>
                    </a:cubicBezTo>
                    <a:close/>
                    <a:moveTo>
                      <a:pt x="217" y="1"/>
                    </a:moveTo>
                    <a:cubicBezTo>
                      <a:pt x="197" y="21"/>
                      <a:pt x="187" y="31"/>
                      <a:pt x="167" y="51"/>
                    </a:cubicBezTo>
                    <a:cubicBezTo>
                      <a:pt x="157" y="60"/>
                      <a:pt x="147" y="60"/>
                      <a:pt x="147" y="60"/>
                    </a:cubicBezTo>
                    <a:lnTo>
                      <a:pt x="137" y="60"/>
                    </a:lnTo>
                    <a:cubicBezTo>
                      <a:pt x="127" y="70"/>
                      <a:pt x="127" y="80"/>
                      <a:pt x="127" y="90"/>
                    </a:cubicBezTo>
                    <a:cubicBezTo>
                      <a:pt x="108" y="160"/>
                      <a:pt x="147" y="160"/>
                      <a:pt x="207" y="249"/>
                    </a:cubicBezTo>
                    <a:cubicBezTo>
                      <a:pt x="224" y="279"/>
                      <a:pt x="227" y="290"/>
                      <a:pt x="221" y="290"/>
                    </a:cubicBezTo>
                    <a:cubicBezTo>
                      <a:pt x="210" y="290"/>
                      <a:pt x="167" y="249"/>
                      <a:pt x="127" y="229"/>
                    </a:cubicBezTo>
                    <a:cubicBezTo>
                      <a:pt x="125" y="228"/>
                      <a:pt x="124" y="226"/>
                      <a:pt x="122" y="225"/>
                    </a:cubicBezTo>
                    <a:lnTo>
                      <a:pt x="122" y="225"/>
                    </a:lnTo>
                    <a:cubicBezTo>
                      <a:pt x="130" y="243"/>
                      <a:pt x="132" y="276"/>
                      <a:pt x="127" y="308"/>
                    </a:cubicBezTo>
                    <a:cubicBezTo>
                      <a:pt x="137" y="318"/>
                      <a:pt x="147" y="338"/>
                      <a:pt x="167" y="358"/>
                    </a:cubicBezTo>
                    <a:cubicBezTo>
                      <a:pt x="187" y="348"/>
                      <a:pt x="207" y="328"/>
                      <a:pt x="227" y="298"/>
                    </a:cubicBezTo>
                    <a:cubicBezTo>
                      <a:pt x="266" y="229"/>
                      <a:pt x="266" y="209"/>
                      <a:pt x="296" y="189"/>
                    </a:cubicBezTo>
                    <a:cubicBezTo>
                      <a:pt x="286" y="179"/>
                      <a:pt x="276" y="179"/>
                      <a:pt x="266" y="170"/>
                    </a:cubicBezTo>
                    <a:cubicBezTo>
                      <a:pt x="187" y="110"/>
                      <a:pt x="246" y="80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8" name="Google Shape;4678;p30"/>
              <p:cNvSpPr/>
              <p:nvPr/>
            </p:nvSpPr>
            <p:spPr>
              <a:xfrm>
                <a:off x="9097051" y="-1350876"/>
                <a:ext cx="23026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1" extrusionOk="0">
                    <a:moveTo>
                      <a:pt x="143" y="0"/>
                    </a:moveTo>
                    <a:lnTo>
                      <a:pt x="24" y="20"/>
                    </a:lnTo>
                    <a:lnTo>
                      <a:pt x="44" y="20"/>
                    </a:lnTo>
                    <a:cubicBezTo>
                      <a:pt x="93" y="60"/>
                      <a:pt x="4" y="80"/>
                      <a:pt x="4" y="179"/>
                    </a:cubicBezTo>
                    <a:cubicBezTo>
                      <a:pt x="1" y="209"/>
                      <a:pt x="3" y="221"/>
                      <a:pt x="10" y="221"/>
                    </a:cubicBezTo>
                    <a:cubicBezTo>
                      <a:pt x="23" y="221"/>
                      <a:pt x="56" y="160"/>
                      <a:pt x="83" y="119"/>
                    </a:cubicBezTo>
                    <a:cubicBezTo>
                      <a:pt x="103" y="80"/>
                      <a:pt x="113" y="50"/>
                      <a:pt x="133" y="20"/>
                    </a:cubicBezTo>
                    <a:cubicBezTo>
                      <a:pt x="133" y="20"/>
                      <a:pt x="133" y="1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79" name="Google Shape;4679;p30"/>
              <p:cNvSpPr/>
              <p:nvPr/>
            </p:nvSpPr>
            <p:spPr>
              <a:xfrm>
                <a:off x="9164681" y="-1445074"/>
                <a:ext cx="1610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0" extrusionOk="0">
                    <a:moveTo>
                      <a:pt x="50" y="0"/>
                    </a:moveTo>
                    <a:cubicBezTo>
                      <a:pt x="40" y="10"/>
                      <a:pt x="40" y="20"/>
                      <a:pt x="30" y="30"/>
                    </a:cubicBezTo>
                    <a:cubicBezTo>
                      <a:pt x="20" y="40"/>
                      <a:pt x="10" y="60"/>
                      <a:pt x="0" y="70"/>
                    </a:cubicBezTo>
                    <a:cubicBezTo>
                      <a:pt x="10" y="80"/>
                      <a:pt x="20" y="80"/>
                      <a:pt x="30" y="89"/>
                    </a:cubicBezTo>
                    <a:cubicBezTo>
                      <a:pt x="40" y="80"/>
                      <a:pt x="50" y="70"/>
                      <a:pt x="60" y="60"/>
                    </a:cubicBezTo>
                    <a:cubicBezTo>
                      <a:pt x="80" y="50"/>
                      <a:pt x="90" y="30"/>
                      <a:pt x="99" y="10"/>
                    </a:cubicBezTo>
                    <a:cubicBezTo>
                      <a:pt x="80" y="10"/>
                      <a:pt x="7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0" name="Google Shape;4680;p30"/>
              <p:cNvSpPr/>
              <p:nvPr/>
            </p:nvSpPr>
            <p:spPr>
              <a:xfrm>
                <a:off x="9062431" y="-2075803"/>
                <a:ext cx="412057" cy="979017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6080" extrusionOk="0">
                    <a:moveTo>
                      <a:pt x="1292" y="1"/>
                    </a:moveTo>
                    <a:cubicBezTo>
                      <a:pt x="1291" y="1"/>
                      <a:pt x="1290" y="20"/>
                      <a:pt x="1290" y="70"/>
                    </a:cubicBezTo>
                    <a:lnTo>
                      <a:pt x="1290" y="209"/>
                    </a:lnTo>
                    <a:cubicBezTo>
                      <a:pt x="1290" y="164"/>
                      <a:pt x="1287" y="146"/>
                      <a:pt x="1282" y="146"/>
                    </a:cubicBezTo>
                    <a:cubicBezTo>
                      <a:pt x="1275" y="146"/>
                      <a:pt x="1262" y="193"/>
                      <a:pt x="1250" y="249"/>
                    </a:cubicBezTo>
                    <a:cubicBezTo>
                      <a:pt x="1240" y="308"/>
                      <a:pt x="1230" y="358"/>
                      <a:pt x="1220" y="377"/>
                    </a:cubicBezTo>
                    <a:cubicBezTo>
                      <a:pt x="1200" y="437"/>
                      <a:pt x="1210" y="427"/>
                      <a:pt x="1210" y="516"/>
                    </a:cubicBezTo>
                    <a:cubicBezTo>
                      <a:pt x="1206" y="550"/>
                      <a:pt x="1200" y="560"/>
                      <a:pt x="1189" y="560"/>
                    </a:cubicBezTo>
                    <a:cubicBezTo>
                      <a:pt x="1175" y="560"/>
                      <a:pt x="1151" y="542"/>
                      <a:pt x="1111" y="536"/>
                    </a:cubicBezTo>
                    <a:cubicBezTo>
                      <a:pt x="1105" y="535"/>
                      <a:pt x="1099" y="535"/>
                      <a:pt x="1095" y="535"/>
                    </a:cubicBezTo>
                    <a:cubicBezTo>
                      <a:pt x="1054" y="535"/>
                      <a:pt x="1079" y="567"/>
                      <a:pt x="1110" y="567"/>
                    </a:cubicBezTo>
                    <a:cubicBezTo>
                      <a:pt x="1114" y="567"/>
                      <a:pt x="1118" y="567"/>
                      <a:pt x="1121" y="566"/>
                    </a:cubicBezTo>
                    <a:cubicBezTo>
                      <a:pt x="1161" y="566"/>
                      <a:pt x="1200" y="625"/>
                      <a:pt x="1191" y="645"/>
                    </a:cubicBezTo>
                    <a:cubicBezTo>
                      <a:pt x="1181" y="655"/>
                      <a:pt x="1091" y="685"/>
                      <a:pt x="1121" y="764"/>
                    </a:cubicBezTo>
                    <a:cubicBezTo>
                      <a:pt x="1143" y="814"/>
                      <a:pt x="1107" y="828"/>
                      <a:pt x="1074" y="828"/>
                    </a:cubicBezTo>
                    <a:cubicBezTo>
                      <a:pt x="1062" y="828"/>
                      <a:pt x="1050" y="826"/>
                      <a:pt x="1042" y="824"/>
                    </a:cubicBezTo>
                    <a:cubicBezTo>
                      <a:pt x="1034" y="820"/>
                      <a:pt x="1027" y="818"/>
                      <a:pt x="1020" y="818"/>
                    </a:cubicBezTo>
                    <a:cubicBezTo>
                      <a:pt x="991" y="818"/>
                      <a:pt x="974" y="849"/>
                      <a:pt x="1022" y="873"/>
                    </a:cubicBezTo>
                    <a:cubicBezTo>
                      <a:pt x="1072" y="913"/>
                      <a:pt x="1032" y="1032"/>
                      <a:pt x="982" y="1032"/>
                    </a:cubicBezTo>
                    <a:cubicBezTo>
                      <a:pt x="948" y="1032"/>
                      <a:pt x="919" y="985"/>
                      <a:pt x="881" y="985"/>
                    </a:cubicBezTo>
                    <a:cubicBezTo>
                      <a:pt x="864" y="985"/>
                      <a:pt x="845" y="994"/>
                      <a:pt x="824" y="1022"/>
                    </a:cubicBezTo>
                    <a:lnTo>
                      <a:pt x="814" y="1022"/>
                    </a:lnTo>
                    <a:cubicBezTo>
                      <a:pt x="757" y="1035"/>
                      <a:pt x="698" y="1050"/>
                      <a:pt x="663" y="1050"/>
                    </a:cubicBezTo>
                    <a:cubicBezTo>
                      <a:pt x="618" y="1050"/>
                      <a:pt x="612" y="1026"/>
                      <a:pt x="695" y="943"/>
                    </a:cubicBezTo>
                    <a:cubicBezTo>
                      <a:pt x="675" y="923"/>
                      <a:pt x="655" y="903"/>
                      <a:pt x="635" y="863"/>
                    </a:cubicBezTo>
                    <a:cubicBezTo>
                      <a:pt x="586" y="903"/>
                      <a:pt x="546" y="933"/>
                      <a:pt x="526" y="943"/>
                    </a:cubicBezTo>
                    <a:lnTo>
                      <a:pt x="516" y="943"/>
                    </a:lnTo>
                    <a:cubicBezTo>
                      <a:pt x="497" y="982"/>
                      <a:pt x="467" y="1022"/>
                      <a:pt x="437" y="1042"/>
                    </a:cubicBezTo>
                    <a:cubicBezTo>
                      <a:pt x="378" y="1091"/>
                      <a:pt x="457" y="1121"/>
                      <a:pt x="516" y="1131"/>
                    </a:cubicBezTo>
                    <a:lnTo>
                      <a:pt x="526" y="1131"/>
                    </a:lnTo>
                    <a:cubicBezTo>
                      <a:pt x="526" y="1131"/>
                      <a:pt x="536" y="1121"/>
                      <a:pt x="536" y="1121"/>
                    </a:cubicBezTo>
                    <a:cubicBezTo>
                      <a:pt x="553" y="1118"/>
                      <a:pt x="570" y="1117"/>
                      <a:pt x="588" y="1117"/>
                    </a:cubicBezTo>
                    <a:cubicBezTo>
                      <a:pt x="691" y="1117"/>
                      <a:pt x="793" y="1161"/>
                      <a:pt x="844" y="1161"/>
                    </a:cubicBezTo>
                    <a:cubicBezTo>
                      <a:pt x="863" y="1161"/>
                      <a:pt x="893" y="1141"/>
                      <a:pt x="913" y="1111"/>
                    </a:cubicBezTo>
                    <a:lnTo>
                      <a:pt x="903" y="1111"/>
                    </a:lnTo>
                    <a:cubicBezTo>
                      <a:pt x="872" y="1119"/>
                      <a:pt x="830" y="1150"/>
                      <a:pt x="807" y="1150"/>
                    </a:cubicBezTo>
                    <a:cubicBezTo>
                      <a:pt x="801" y="1150"/>
                      <a:pt x="796" y="1148"/>
                      <a:pt x="794" y="1141"/>
                    </a:cubicBezTo>
                    <a:cubicBezTo>
                      <a:pt x="784" y="1111"/>
                      <a:pt x="784" y="1052"/>
                      <a:pt x="804" y="1052"/>
                    </a:cubicBezTo>
                    <a:cubicBezTo>
                      <a:pt x="794" y="1081"/>
                      <a:pt x="873" y="1042"/>
                      <a:pt x="913" y="1101"/>
                    </a:cubicBezTo>
                    <a:cubicBezTo>
                      <a:pt x="953" y="1161"/>
                      <a:pt x="923" y="1181"/>
                      <a:pt x="1012" y="1181"/>
                    </a:cubicBezTo>
                    <a:cubicBezTo>
                      <a:pt x="1017" y="1180"/>
                      <a:pt x="1022" y="1179"/>
                      <a:pt x="1026" y="1179"/>
                    </a:cubicBezTo>
                    <a:cubicBezTo>
                      <a:pt x="1064" y="1179"/>
                      <a:pt x="1072" y="1216"/>
                      <a:pt x="1072" y="1270"/>
                    </a:cubicBezTo>
                    <a:cubicBezTo>
                      <a:pt x="1082" y="1280"/>
                      <a:pt x="1091" y="1280"/>
                      <a:pt x="1091" y="1290"/>
                    </a:cubicBezTo>
                    <a:cubicBezTo>
                      <a:pt x="1131" y="1329"/>
                      <a:pt x="1121" y="1349"/>
                      <a:pt x="1082" y="1349"/>
                    </a:cubicBezTo>
                    <a:cubicBezTo>
                      <a:pt x="1082" y="1369"/>
                      <a:pt x="1082" y="1389"/>
                      <a:pt x="1082" y="1419"/>
                    </a:cubicBezTo>
                    <a:cubicBezTo>
                      <a:pt x="1090" y="1482"/>
                      <a:pt x="1072" y="1504"/>
                      <a:pt x="1049" y="1504"/>
                    </a:cubicBezTo>
                    <a:cubicBezTo>
                      <a:pt x="1019" y="1504"/>
                      <a:pt x="981" y="1463"/>
                      <a:pt x="992" y="1428"/>
                    </a:cubicBezTo>
                    <a:cubicBezTo>
                      <a:pt x="1002" y="1389"/>
                      <a:pt x="982" y="1359"/>
                      <a:pt x="913" y="1319"/>
                    </a:cubicBezTo>
                    <a:cubicBezTo>
                      <a:pt x="873" y="1339"/>
                      <a:pt x="883" y="1389"/>
                      <a:pt x="883" y="1409"/>
                    </a:cubicBezTo>
                    <a:cubicBezTo>
                      <a:pt x="883" y="1419"/>
                      <a:pt x="883" y="1419"/>
                      <a:pt x="893" y="1428"/>
                    </a:cubicBezTo>
                    <a:cubicBezTo>
                      <a:pt x="893" y="1438"/>
                      <a:pt x="893" y="1438"/>
                      <a:pt x="893" y="1438"/>
                    </a:cubicBezTo>
                    <a:cubicBezTo>
                      <a:pt x="913" y="1468"/>
                      <a:pt x="953" y="1508"/>
                      <a:pt x="1052" y="1567"/>
                    </a:cubicBezTo>
                    <a:cubicBezTo>
                      <a:pt x="1121" y="1604"/>
                      <a:pt x="1113" y="1625"/>
                      <a:pt x="1077" y="1625"/>
                    </a:cubicBezTo>
                    <a:cubicBezTo>
                      <a:pt x="1046" y="1625"/>
                      <a:pt x="994" y="1609"/>
                      <a:pt x="953" y="1577"/>
                    </a:cubicBezTo>
                    <a:cubicBezTo>
                      <a:pt x="883" y="1518"/>
                      <a:pt x="844" y="1498"/>
                      <a:pt x="794" y="1428"/>
                    </a:cubicBezTo>
                    <a:cubicBezTo>
                      <a:pt x="774" y="1448"/>
                      <a:pt x="754" y="1498"/>
                      <a:pt x="744" y="1557"/>
                    </a:cubicBezTo>
                    <a:cubicBezTo>
                      <a:pt x="725" y="1617"/>
                      <a:pt x="764" y="1597"/>
                      <a:pt x="784" y="1617"/>
                    </a:cubicBezTo>
                    <a:cubicBezTo>
                      <a:pt x="791" y="1613"/>
                      <a:pt x="797" y="1612"/>
                      <a:pt x="803" y="1612"/>
                    </a:cubicBezTo>
                    <a:cubicBezTo>
                      <a:pt x="828" y="1612"/>
                      <a:pt x="837" y="1646"/>
                      <a:pt x="853" y="1686"/>
                    </a:cubicBezTo>
                    <a:cubicBezTo>
                      <a:pt x="873" y="1686"/>
                      <a:pt x="893" y="1666"/>
                      <a:pt x="923" y="1657"/>
                    </a:cubicBezTo>
                    <a:cubicBezTo>
                      <a:pt x="933" y="1647"/>
                      <a:pt x="943" y="1637"/>
                      <a:pt x="953" y="1627"/>
                    </a:cubicBezTo>
                    <a:cubicBezTo>
                      <a:pt x="962" y="1618"/>
                      <a:pt x="971" y="1613"/>
                      <a:pt x="982" y="1613"/>
                    </a:cubicBezTo>
                    <a:cubicBezTo>
                      <a:pt x="1006" y="1613"/>
                      <a:pt x="1040" y="1635"/>
                      <a:pt x="1101" y="1676"/>
                    </a:cubicBezTo>
                    <a:cubicBezTo>
                      <a:pt x="1191" y="1736"/>
                      <a:pt x="1052" y="1785"/>
                      <a:pt x="1012" y="1825"/>
                    </a:cubicBezTo>
                    <a:cubicBezTo>
                      <a:pt x="1001" y="1837"/>
                      <a:pt x="991" y="1839"/>
                      <a:pt x="980" y="1839"/>
                    </a:cubicBezTo>
                    <a:cubicBezTo>
                      <a:pt x="971" y="1839"/>
                      <a:pt x="961" y="1837"/>
                      <a:pt x="950" y="1837"/>
                    </a:cubicBezTo>
                    <a:cubicBezTo>
                      <a:pt x="940" y="1837"/>
                      <a:pt x="928" y="1839"/>
                      <a:pt x="913" y="1845"/>
                    </a:cubicBezTo>
                    <a:cubicBezTo>
                      <a:pt x="923" y="1865"/>
                      <a:pt x="943" y="1894"/>
                      <a:pt x="963" y="1934"/>
                    </a:cubicBezTo>
                    <a:cubicBezTo>
                      <a:pt x="1014" y="2032"/>
                      <a:pt x="1003" y="2052"/>
                      <a:pt x="983" y="2052"/>
                    </a:cubicBezTo>
                    <a:cubicBezTo>
                      <a:pt x="972" y="2052"/>
                      <a:pt x="959" y="2047"/>
                      <a:pt x="953" y="2043"/>
                    </a:cubicBezTo>
                    <a:cubicBezTo>
                      <a:pt x="933" y="2033"/>
                      <a:pt x="873" y="1964"/>
                      <a:pt x="824" y="1924"/>
                    </a:cubicBezTo>
                    <a:cubicBezTo>
                      <a:pt x="814" y="1934"/>
                      <a:pt x="804" y="1944"/>
                      <a:pt x="804" y="1954"/>
                    </a:cubicBezTo>
                    <a:cubicBezTo>
                      <a:pt x="814" y="1974"/>
                      <a:pt x="834" y="1994"/>
                      <a:pt x="853" y="2013"/>
                    </a:cubicBezTo>
                    <a:cubicBezTo>
                      <a:pt x="853" y="2013"/>
                      <a:pt x="863" y="2013"/>
                      <a:pt x="863" y="2023"/>
                    </a:cubicBezTo>
                    <a:cubicBezTo>
                      <a:pt x="911" y="2078"/>
                      <a:pt x="914" y="2096"/>
                      <a:pt x="894" y="2096"/>
                    </a:cubicBezTo>
                    <a:cubicBezTo>
                      <a:pt x="888" y="2096"/>
                      <a:pt x="882" y="2095"/>
                      <a:pt x="873" y="2093"/>
                    </a:cubicBezTo>
                    <a:cubicBezTo>
                      <a:pt x="873" y="2113"/>
                      <a:pt x="873" y="2132"/>
                      <a:pt x="873" y="2132"/>
                    </a:cubicBezTo>
                    <a:cubicBezTo>
                      <a:pt x="873" y="2132"/>
                      <a:pt x="873" y="2142"/>
                      <a:pt x="873" y="2142"/>
                    </a:cubicBezTo>
                    <a:cubicBezTo>
                      <a:pt x="887" y="2135"/>
                      <a:pt x="906" y="2128"/>
                      <a:pt x="923" y="2128"/>
                    </a:cubicBezTo>
                    <a:cubicBezTo>
                      <a:pt x="930" y="2128"/>
                      <a:pt x="937" y="2130"/>
                      <a:pt x="943" y="2132"/>
                    </a:cubicBezTo>
                    <a:cubicBezTo>
                      <a:pt x="992" y="2142"/>
                      <a:pt x="992" y="2242"/>
                      <a:pt x="1022" y="2351"/>
                    </a:cubicBezTo>
                    <a:cubicBezTo>
                      <a:pt x="1062" y="2450"/>
                      <a:pt x="1082" y="2410"/>
                      <a:pt x="1121" y="2569"/>
                    </a:cubicBezTo>
                    <a:cubicBezTo>
                      <a:pt x="1135" y="2613"/>
                      <a:pt x="1135" y="2631"/>
                      <a:pt x="1127" y="2631"/>
                    </a:cubicBezTo>
                    <a:cubicBezTo>
                      <a:pt x="1105" y="2631"/>
                      <a:pt x="1031" y="2519"/>
                      <a:pt x="1002" y="2470"/>
                    </a:cubicBezTo>
                    <a:cubicBezTo>
                      <a:pt x="963" y="2410"/>
                      <a:pt x="972" y="2410"/>
                      <a:pt x="923" y="2380"/>
                    </a:cubicBezTo>
                    <a:cubicBezTo>
                      <a:pt x="913" y="2380"/>
                      <a:pt x="903" y="2390"/>
                      <a:pt x="893" y="2390"/>
                    </a:cubicBezTo>
                    <a:lnTo>
                      <a:pt x="873" y="2390"/>
                    </a:lnTo>
                    <a:cubicBezTo>
                      <a:pt x="893" y="2420"/>
                      <a:pt x="923" y="2460"/>
                      <a:pt x="943" y="2509"/>
                    </a:cubicBezTo>
                    <a:cubicBezTo>
                      <a:pt x="963" y="2539"/>
                      <a:pt x="963" y="2569"/>
                      <a:pt x="963" y="2589"/>
                    </a:cubicBezTo>
                    <a:cubicBezTo>
                      <a:pt x="1012" y="2589"/>
                      <a:pt x="1022" y="2668"/>
                      <a:pt x="1022" y="2708"/>
                    </a:cubicBezTo>
                    <a:cubicBezTo>
                      <a:pt x="1022" y="2708"/>
                      <a:pt x="1012" y="2717"/>
                      <a:pt x="1012" y="2717"/>
                    </a:cubicBezTo>
                    <a:cubicBezTo>
                      <a:pt x="1032" y="2727"/>
                      <a:pt x="992" y="2777"/>
                      <a:pt x="1012" y="2817"/>
                    </a:cubicBezTo>
                    <a:cubicBezTo>
                      <a:pt x="1042" y="2866"/>
                      <a:pt x="1230" y="2876"/>
                      <a:pt x="1230" y="2876"/>
                    </a:cubicBezTo>
                    <a:cubicBezTo>
                      <a:pt x="1230" y="2876"/>
                      <a:pt x="1260" y="2936"/>
                      <a:pt x="1240" y="2936"/>
                    </a:cubicBezTo>
                    <a:cubicBezTo>
                      <a:pt x="1220" y="2946"/>
                      <a:pt x="1171" y="2965"/>
                      <a:pt x="1161" y="3035"/>
                    </a:cubicBezTo>
                    <a:cubicBezTo>
                      <a:pt x="1154" y="3055"/>
                      <a:pt x="1158" y="3061"/>
                      <a:pt x="1168" y="3061"/>
                    </a:cubicBezTo>
                    <a:cubicBezTo>
                      <a:pt x="1188" y="3061"/>
                      <a:pt x="1237" y="3035"/>
                      <a:pt x="1290" y="3035"/>
                    </a:cubicBezTo>
                    <a:cubicBezTo>
                      <a:pt x="1379" y="3035"/>
                      <a:pt x="1349" y="3064"/>
                      <a:pt x="1359" y="3124"/>
                    </a:cubicBezTo>
                    <a:cubicBezTo>
                      <a:pt x="1363" y="3150"/>
                      <a:pt x="1354" y="3157"/>
                      <a:pt x="1338" y="3157"/>
                    </a:cubicBezTo>
                    <a:cubicBezTo>
                      <a:pt x="1323" y="3157"/>
                      <a:pt x="1301" y="3150"/>
                      <a:pt x="1278" y="3150"/>
                    </a:cubicBezTo>
                    <a:cubicBezTo>
                      <a:pt x="1262" y="3150"/>
                      <a:pt x="1246" y="3153"/>
                      <a:pt x="1230" y="3164"/>
                    </a:cubicBezTo>
                    <a:cubicBezTo>
                      <a:pt x="1171" y="3203"/>
                      <a:pt x="1280" y="3223"/>
                      <a:pt x="1280" y="3312"/>
                    </a:cubicBezTo>
                    <a:cubicBezTo>
                      <a:pt x="1280" y="3340"/>
                      <a:pt x="1275" y="3350"/>
                      <a:pt x="1267" y="3350"/>
                    </a:cubicBezTo>
                    <a:cubicBezTo>
                      <a:pt x="1250" y="3350"/>
                      <a:pt x="1218" y="3297"/>
                      <a:pt x="1191" y="3263"/>
                    </a:cubicBezTo>
                    <a:cubicBezTo>
                      <a:pt x="1151" y="3203"/>
                      <a:pt x="1141" y="3183"/>
                      <a:pt x="1111" y="3124"/>
                    </a:cubicBezTo>
                    <a:cubicBezTo>
                      <a:pt x="1094" y="3072"/>
                      <a:pt x="1069" y="3043"/>
                      <a:pt x="1030" y="3043"/>
                    </a:cubicBezTo>
                    <a:cubicBezTo>
                      <a:pt x="1024" y="3043"/>
                      <a:pt x="1018" y="3043"/>
                      <a:pt x="1012" y="3045"/>
                    </a:cubicBezTo>
                    <a:cubicBezTo>
                      <a:pt x="972" y="3055"/>
                      <a:pt x="1012" y="3074"/>
                      <a:pt x="1042" y="3174"/>
                    </a:cubicBezTo>
                    <a:cubicBezTo>
                      <a:pt x="1082" y="3273"/>
                      <a:pt x="1072" y="3263"/>
                      <a:pt x="1042" y="3312"/>
                    </a:cubicBezTo>
                    <a:cubicBezTo>
                      <a:pt x="1036" y="3324"/>
                      <a:pt x="1030" y="3329"/>
                      <a:pt x="1023" y="3329"/>
                    </a:cubicBezTo>
                    <a:cubicBezTo>
                      <a:pt x="995" y="3329"/>
                      <a:pt x="961" y="3242"/>
                      <a:pt x="953" y="3193"/>
                    </a:cubicBezTo>
                    <a:cubicBezTo>
                      <a:pt x="943" y="3144"/>
                      <a:pt x="913" y="3124"/>
                      <a:pt x="844" y="3084"/>
                    </a:cubicBezTo>
                    <a:cubicBezTo>
                      <a:pt x="835" y="3078"/>
                      <a:pt x="828" y="3076"/>
                      <a:pt x="823" y="3076"/>
                    </a:cubicBezTo>
                    <a:cubicBezTo>
                      <a:pt x="795" y="3076"/>
                      <a:pt x="824" y="3161"/>
                      <a:pt x="824" y="3203"/>
                    </a:cubicBezTo>
                    <a:cubicBezTo>
                      <a:pt x="824" y="3263"/>
                      <a:pt x="834" y="3243"/>
                      <a:pt x="853" y="3322"/>
                    </a:cubicBezTo>
                    <a:cubicBezTo>
                      <a:pt x="859" y="3348"/>
                      <a:pt x="858" y="3359"/>
                      <a:pt x="853" y="3359"/>
                    </a:cubicBezTo>
                    <a:cubicBezTo>
                      <a:pt x="840" y="3359"/>
                      <a:pt x="802" y="3296"/>
                      <a:pt x="774" y="3233"/>
                    </a:cubicBezTo>
                    <a:cubicBezTo>
                      <a:pt x="753" y="3191"/>
                      <a:pt x="746" y="3180"/>
                      <a:pt x="735" y="3180"/>
                    </a:cubicBezTo>
                    <a:cubicBezTo>
                      <a:pt x="726" y="3180"/>
                      <a:pt x="713" y="3189"/>
                      <a:pt x="685" y="3193"/>
                    </a:cubicBezTo>
                    <a:cubicBezTo>
                      <a:pt x="685" y="3203"/>
                      <a:pt x="665" y="3223"/>
                      <a:pt x="645" y="3243"/>
                    </a:cubicBezTo>
                    <a:cubicBezTo>
                      <a:pt x="665" y="3263"/>
                      <a:pt x="685" y="3273"/>
                      <a:pt x="705" y="3293"/>
                    </a:cubicBezTo>
                    <a:cubicBezTo>
                      <a:pt x="744" y="3345"/>
                      <a:pt x="740" y="3359"/>
                      <a:pt x="715" y="3359"/>
                    </a:cubicBezTo>
                    <a:cubicBezTo>
                      <a:pt x="703" y="3359"/>
                      <a:pt x="685" y="3355"/>
                      <a:pt x="665" y="3352"/>
                    </a:cubicBezTo>
                    <a:cubicBezTo>
                      <a:pt x="625" y="3342"/>
                      <a:pt x="625" y="3332"/>
                      <a:pt x="596" y="3312"/>
                    </a:cubicBezTo>
                    <a:cubicBezTo>
                      <a:pt x="586" y="3322"/>
                      <a:pt x="586" y="3322"/>
                      <a:pt x="586" y="3322"/>
                    </a:cubicBezTo>
                    <a:cubicBezTo>
                      <a:pt x="536" y="3384"/>
                      <a:pt x="539" y="3401"/>
                      <a:pt x="562" y="3401"/>
                    </a:cubicBezTo>
                    <a:cubicBezTo>
                      <a:pt x="579" y="3401"/>
                      <a:pt x="609" y="3390"/>
                      <a:pt x="635" y="3382"/>
                    </a:cubicBezTo>
                    <a:cubicBezTo>
                      <a:pt x="642" y="3379"/>
                      <a:pt x="647" y="3377"/>
                      <a:pt x="651" y="3377"/>
                    </a:cubicBezTo>
                    <a:cubicBezTo>
                      <a:pt x="672" y="3377"/>
                      <a:pt x="663" y="3415"/>
                      <a:pt x="655" y="3431"/>
                    </a:cubicBezTo>
                    <a:lnTo>
                      <a:pt x="705" y="3431"/>
                    </a:lnTo>
                    <a:cubicBezTo>
                      <a:pt x="737" y="3420"/>
                      <a:pt x="755" y="3413"/>
                      <a:pt x="776" y="3413"/>
                    </a:cubicBezTo>
                    <a:cubicBezTo>
                      <a:pt x="793" y="3413"/>
                      <a:pt x="812" y="3418"/>
                      <a:pt x="844" y="3431"/>
                    </a:cubicBezTo>
                    <a:cubicBezTo>
                      <a:pt x="913" y="3471"/>
                      <a:pt x="804" y="3501"/>
                      <a:pt x="824" y="3521"/>
                    </a:cubicBezTo>
                    <a:cubicBezTo>
                      <a:pt x="844" y="3540"/>
                      <a:pt x="853" y="3521"/>
                      <a:pt x="903" y="3570"/>
                    </a:cubicBezTo>
                    <a:cubicBezTo>
                      <a:pt x="918" y="3593"/>
                      <a:pt x="929" y="3603"/>
                      <a:pt x="938" y="3603"/>
                    </a:cubicBezTo>
                    <a:cubicBezTo>
                      <a:pt x="953" y="3603"/>
                      <a:pt x="964" y="3577"/>
                      <a:pt x="982" y="3540"/>
                    </a:cubicBezTo>
                    <a:cubicBezTo>
                      <a:pt x="993" y="3520"/>
                      <a:pt x="1002" y="3512"/>
                      <a:pt x="1012" y="3512"/>
                    </a:cubicBezTo>
                    <a:cubicBezTo>
                      <a:pt x="1030" y="3512"/>
                      <a:pt x="1049" y="3537"/>
                      <a:pt x="1082" y="3550"/>
                    </a:cubicBezTo>
                    <a:cubicBezTo>
                      <a:pt x="1131" y="3560"/>
                      <a:pt x="1072" y="3620"/>
                      <a:pt x="1082" y="3649"/>
                    </a:cubicBezTo>
                    <a:cubicBezTo>
                      <a:pt x="1085" y="3661"/>
                      <a:pt x="1091" y="3665"/>
                      <a:pt x="1100" y="3665"/>
                    </a:cubicBezTo>
                    <a:cubicBezTo>
                      <a:pt x="1113" y="3665"/>
                      <a:pt x="1135" y="3656"/>
                      <a:pt x="1171" y="3649"/>
                    </a:cubicBezTo>
                    <a:cubicBezTo>
                      <a:pt x="1180" y="3648"/>
                      <a:pt x="1188" y="3647"/>
                      <a:pt x="1196" y="3647"/>
                    </a:cubicBezTo>
                    <a:cubicBezTo>
                      <a:pt x="1231" y="3647"/>
                      <a:pt x="1252" y="3663"/>
                      <a:pt x="1260" y="3679"/>
                    </a:cubicBezTo>
                    <a:cubicBezTo>
                      <a:pt x="1270" y="3709"/>
                      <a:pt x="1349" y="3808"/>
                      <a:pt x="1379" y="3828"/>
                    </a:cubicBezTo>
                    <a:cubicBezTo>
                      <a:pt x="1409" y="3858"/>
                      <a:pt x="1369" y="3927"/>
                      <a:pt x="1339" y="3937"/>
                    </a:cubicBezTo>
                    <a:cubicBezTo>
                      <a:pt x="1338" y="3938"/>
                      <a:pt x="1337" y="3938"/>
                      <a:pt x="1335" y="3938"/>
                    </a:cubicBezTo>
                    <a:cubicBezTo>
                      <a:pt x="1316" y="3938"/>
                      <a:pt x="1286" y="3873"/>
                      <a:pt x="1230" y="3808"/>
                    </a:cubicBezTo>
                    <a:cubicBezTo>
                      <a:pt x="1204" y="3767"/>
                      <a:pt x="1187" y="3752"/>
                      <a:pt x="1173" y="3752"/>
                    </a:cubicBezTo>
                    <a:cubicBezTo>
                      <a:pt x="1160" y="3752"/>
                      <a:pt x="1150" y="3764"/>
                      <a:pt x="1141" y="3778"/>
                    </a:cubicBezTo>
                    <a:cubicBezTo>
                      <a:pt x="1131" y="3808"/>
                      <a:pt x="1171" y="3848"/>
                      <a:pt x="1191" y="3868"/>
                    </a:cubicBezTo>
                    <a:cubicBezTo>
                      <a:pt x="1210" y="3897"/>
                      <a:pt x="1230" y="4006"/>
                      <a:pt x="1191" y="4046"/>
                    </a:cubicBezTo>
                    <a:cubicBezTo>
                      <a:pt x="1184" y="4050"/>
                      <a:pt x="1178" y="4052"/>
                      <a:pt x="1173" y="4052"/>
                    </a:cubicBezTo>
                    <a:cubicBezTo>
                      <a:pt x="1144" y="4052"/>
                      <a:pt x="1151" y="3982"/>
                      <a:pt x="1151" y="3957"/>
                    </a:cubicBezTo>
                    <a:cubicBezTo>
                      <a:pt x="1151" y="3931"/>
                      <a:pt x="1107" y="3840"/>
                      <a:pt x="1076" y="3840"/>
                    </a:cubicBezTo>
                    <a:cubicBezTo>
                      <a:pt x="1071" y="3840"/>
                      <a:pt x="1066" y="3842"/>
                      <a:pt x="1062" y="3848"/>
                    </a:cubicBezTo>
                    <a:cubicBezTo>
                      <a:pt x="1055" y="3858"/>
                      <a:pt x="1046" y="3862"/>
                      <a:pt x="1034" y="3862"/>
                    </a:cubicBezTo>
                    <a:cubicBezTo>
                      <a:pt x="991" y="3862"/>
                      <a:pt x="921" y="3800"/>
                      <a:pt x="913" y="3768"/>
                    </a:cubicBezTo>
                    <a:cubicBezTo>
                      <a:pt x="906" y="3742"/>
                      <a:pt x="847" y="3729"/>
                      <a:pt x="784" y="3729"/>
                    </a:cubicBezTo>
                    <a:cubicBezTo>
                      <a:pt x="753" y="3729"/>
                      <a:pt x="721" y="3732"/>
                      <a:pt x="695" y="3739"/>
                    </a:cubicBezTo>
                    <a:cubicBezTo>
                      <a:pt x="685" y="3739"/>
                      <a:pt x="685" y="3749"/>
                      <a:pt x="675" y="3749"/>
                    </a:cubicBezTo>
                    <a:cubicBezTo>
                      <a:pt x="685" y="3768"/>
                      <a:pt x="695" y="3788"/>
                      <a:pt x="695" y="3808"/>
                    </a:cubicBezTo>
                    <a:cubicBezTo>
                      <a:pt x="715" y="3828"/>
                      <a:pt x="734" y="3858"/>
                      <a:pt x="754" y="3868"/>
                    </a:cubicBezTo>
                    <a:lnTo>
                      <a:pt x="764" y="3868"/>
                    </a:lnTo>
                    <a:cubicBezTo>
                      <a:pt x="764" y="3865"/>
                      <a:pt x="765" y="3864"/>
                      <a:pt x="767" y="3864"/>
                    </a:cubicBezTo>
                    <a:cubicBezTo>
                      <a:pt x="770" y="3864"/>
                      <a:pt x="777" y="3871"/>
                      <a:pt x="784" y="3878"/>
                    </a:cubicBezTo>
                    <a:cubicBezTo>
                      <a:pt x="804" y="3887"/>
                      <a:pt x="814" y="3927"/>
                      <a:pt x="794" y="3937"/>
                    </a:cubicBezTo>
                    <a:cubicBezTo>
                      <a:pt x="774" y="3967"/>
                      <a:pt x="764" y="3967"/>
                      <a:pt x="734" y="4006"/>
                    </a:cubicBezTo>
                    <a:cubicBezTo>
                      <a:pt x="725" y="4016"/>
                      <a:pt x="725" y="4016"/>
                      <a:pt x="725" y="4026"/>
                    </a:cubicBezTo>
                    <a:lnTo>
                      <a:pt x="774" y="4026"/>
                    </a:lnTo>
                    <a:cubicBezTo>
                      <a:pt x="834" y="4016"/>
                      <a:pt x="853" y="3957"/>
                      <a:pt x="903" y="3957"/>
                    </a:cubicBezTo>
                    <a:cubicBezTo>
                      <a:pt x="906" y="3956"/>
                      <a:pt x="908" y="3956"/>
                      <a:pt x="911" y="3956"/>
                    </a:cubicBezTo>
                    <a:cubicBezTo>
                      <a:pt x="959" y="3956"/>
                      <a:pt x="1012" y="4040"/>
                      <a:pt x="1012" y="4116"/>
                    </a:cubicBezTo>
                    <a:cubicBezTo>
                      <a:pt x="1012" y="4158"/>
                      <a:pt x="1021" y="4169"/>
                      <a:pt x="1039" y="4169"/>
                    </a:cubicBezTo>
                    <a:cubicBezTo>
                      <a:pt x="1059" y="4169"/>
                      <a:pt x="1089" y="4155"/>
                      <a:pt x="1131" y="4155"/>
                    </a:cubicBezTo>
                    <a:cubicBezTo>
                      <a:pt x="1191" y="4148"/>
                      <a:pt x="1223" y="4129"/>
                      <a:pt x="1274" y="4129"/>
                    </a:cubicBezTo>
                    <a:cubicBezTo>
                      <a:pt x="1290" y="4129"/>
                      <a:pt x="1308" y="4131"/>
                      <a:pt x="1329" y="4135"/>
                    </a:cubicBezTo>
                    <a:cubicBezTo>
                      <a:pt x="1419" y="4155"/>
                      <a:pt x="1518" y="4215"/>
                      <a:pt x="1448" y="4225"/>
                    </a:cubicBezTo>
                    <a:cubicBezTo>
                      <a:pt x="1389" y="4234"/>
                      <a:pt x="1300" y="4274"/>
                      <a:pt x="1319" y="4373"/>
                    </a:cubicBezTo>
                    <a:cubicBezTo>
                      <a:pt x="1329" y="4418"/>
                      <a:pt x="1302" y="4420"/>
                      <a:pt x="1267" y="4420"/>
                    </a:cubicBezTo>
                    <a:cubicBezTo>
                      <a:pt x="1263" y="4420"/>
                      <a:pt x="1259" y="4420"/>
                      <a:pt x="1254" y="4420"/>
                    </a:cubicBezTo>
                    <a:cubicBezTo>
                      <a:pt x="1223" y="4420"/>
                      <a:pt x="1188" y="4422"/>
                      <a:pt x="1171" y="4453"/>
                    </a:cubicBezTo>
                    <a:cubicBezTo>
                      <a:pt x="1132" y="4520"/>
                      <a:pt x="1251" y="4651"/>
                      <a:pt x="1179" y="4651"/>
                    </a:cubicBezTo>
                    <a:cubicBezTo>
                      <a:pt x="1177" y="4651"/>
                      <a:pt x="1174" y="4651"/>
                      <a:pt x="1171" y="4651"/>
                    </a:cubicBezTo>
                    <a:cubicBezTo>
                      <a:pt x="1082" y="4641"/>
                      <a:pt x="1012" y="4562"/>
                      <a:pt x="972" y="4463"/>
                    </a:cubicBezTo>
                    <a:cubicBezTo>
                      <a:pt x="963" y="4435"/>
                      <a:pt x="953" y="4425"/>
                      <a:pt x="944" y="4425"/>
                    </a:cubicBezTo>
                    <a:cubicBezTo>
                      <a:pt x="921" y="4425"/>
                      <a:pt x="900" y="4481"/>
                      <a:pt x="893" y="4522"/>
                    </a:cubicBezTo>
                    <a:cubicBezTo>
                      <a:pt x="893" y="4533"/>
                      <a:pt x="891" y="4537"/>
                      <a:pt x="887" y="4537"/>
                    </a:cubicBezTo>
                    <a:cubicBezTo>
                      <a:pt x="864" y="4537"/>
                      <a:pt x="788" y="4394"/>
                      <a:pt x="754" y="4344"/>
                    </a:cubicBezTo>
                    <a:cubicBezTo>
                      <a:pt x="750" y="4338"/>
                      <a:pt x="742" y="4335"/>
                      <a:pt x="733" y="4335"/>
                    </a:cubicBezTo>
                    <a:cubicBezTo>
                      <a:pt x="663" y="4335"/>
                      <a:pt x="477" y="4482"/>
                      <a:pt x="477" y="4482"/>
                    </a:cubicBezTo>
                    <a:lnTo>
                      <a:pt x="437" y="4492"/>
                    </a:lnTo>
                    <a:cubicBezTo>
                      <a:pt x="427" y="4502"/>
                      <a:pt x="427" y="4512"/>
                      <a:pt x="427" y="4532"/>
                    </a:cubicBezTo>
                    <a:cubicBezTo>
                      <a:pt x="387" y="4631"/>
                      <a:pt x="397" y="4621"/>
                      <a:pt x="427" y="4681"/>
                    </a:cubicBezTo>
                    <a:cubicBezTo>
                      <a:pt x="432" y="4691"/>
                      <a:pt x="438" y="4696"/>
                      <a:pt x="444" y="4696"/>
                    </a:cubicBezTo>
                    <a:cubicBezTo>
                      <a:pt x="470" y="4696"/>
                      <a:pt x="498" y="4601"/>
                      <a:pt x="506" y="4552"/>
                    </a:cubicBezTo>
                    <a:cubicBezTo>
                      <a:pt x="516" y="4502"/>
                      <a:pt x="546" y="4472"/>
                      <a:pt x="596" y="4433"/>
                    </a:cubicBezTo>
                    <a:cubicBezTo>
                      <a:pt x="603" y="4429"/>
                      <a:pt x="609" y="4427"/>
                      <a:pt x="614" y="4427"/>
                    </a:cubicBezTo>
                    <a:cubicBezTo>
                      <a:pt x="648" y="4427"/>
                      <a:pt x="625" y="4510"/>
                      <a:pt x="625" y="4562"/>
                    </a:cubicBezTo>
                    <a:cubicBezTo>
                      <a:pt x="625" y="4621"/>
                      <a:pt x="615" y="4601"/>
                      <a:pt x="596" y="4691"/>
                    </a:cubicBezTo>
                    <a:cubicBezTo>
                      <a:pt x="596" y="4701"/>
                      <a:pt x="596" y="4701"/>
                      <a:pt x="596" y="4710"/>
                    </a:cubicBezTo>
                    <a:cubicBezTo>
                      <a:pt x="596" y="4720"/>
                      <a:pt x="596" y="4725"/>
                      <a:pt x="598" y="4725"/>
                    </a:cubicBezTo>
                    <a:cubicBezTo>
                      <a:pt x="601" y="4725"/>
                      <a:pt x="606" y="4720"/>
                      <a:pt x="615" y="4710"/>
                    </a:cubicBezTo>
                    <a:cubicBezTo>
                      <a:pt x="625" y="4681"/>
                      <a:pt x="645" y="4631"/>
                      <a:pt x="665" y="4591"/>
                    </a:cubicBezTo>
                    <a:cubicBezTo>
                      <a:pt x="682" y="4549"/>
                      <a:pt x="688" y="4537"/>
                      <a:pt x="697" y="4537"/>
                    </a:cubicBezTo>
                    <a:cubicBezTo>
                      <a:pt x="708" y="4537"/>
                      <a:pt x="723" y="4553"/>
                      <a:pt x="765" y="4553"/>
                    </a:cubicBezTo>
                    <a:cubicBezTo>
                      <a:pt x="771" y="4553"/>
                      <a:pt x="777" y="4552"/>
                      <a:pt x="784" y="4552"/>
                    </a:cubicBezTo>
                    <a:cubicBezTo>
                      <a:pt x="883" y="4552"/>
                      <a:pt x="784" y="4582"/>
                      <a:pt x="734" y="4661"/>
                    </a:cubicBezTo>
                    <a:cubicBezTo>
                      <a:pt x="695" y="4714"/>
                      <a:pt x="695" y="4727"/>
                      <a:pt x="717" y="4727"/>
                    </a:cubicBezTo>
                    <a:cubicBezTo>
                      <a:pt x="728" y="4727"/>
                      <a:pt x="744" y="4724"/>
                      <a:pt x="764" y="4720"/>
                    </a:cubicBezTo>
                    <a:cubicBezTo>
                      <a:pt x="814" y="4710"/>
                      <a:pt x="804" y="4681"/>
                      <a:pt x="883" y="4651"/>
                    </a:cubicBezTo>
                    <a:cubicBezTo>
                      <a:pt x="890" y="4649"/>
                      <a:pt x="896" y="4647"/>
                      <a:pt x="901" y="4647"/>
                    </a:cubicBezTo>
                    <a:cubicBezTo>
                      <a:pt x="954" y="4647"/>
                      <a:pt x="853" y="4790"/>
                      <a:pt x="853" y="4790"/>
                    </a:cubicBezTo>
                    <a:cubicBezTo>
                      <a:pt x="853" y="4790"/>
                      <a:pt x="834" y="4800"/>
                      <a:pt x="814" y="4800"/>
                    </a:cubicBezTo>
                    <a:cubicBezTo>
                      <a:pt x="804" y="4805"/>
                      <a:pt x="791" y="4807"/>
                      <a:pt x="778" y="4807"/>
                    </a:cubicBezTo>
                    <a:cubicBezTo>
                      <a:pt x="764" y="4807"/>
                      <a:pt x="749" y="4805"/>
                      <a:pt x="734" y="4800"/>
                    </a:cubicBezTo>
                    <a:cubicBezTo>
                      <a:pt x="702" y="4789"/>
                      <a:pt x="684" y="4781"/>
                      <a:pt x="665" y="4781"/>
                    </a:cubicBezTo>
                    <a:cubicBezTo>
                      <a:pt x="649" y="4781"/>
                      <a:pt x="632" y="4786"/>
                      <a:pt x="606" y="4800"/>
                    </a:cubicBezTo>
                    <a:cubicBezTo>
                      <a:pt x="546" y="4839"/>
                      <a:pt x="645" y="4869"/>
                      <a:pt x="625" y="4889"/>
                    </a:cubicBezTo>
                    <a:cubicBezTo>
                      <a:pt x="606" y="4919"/>
                      <a:pt x="596" y="4889"/>
                      <a:pt x="556" y="4948"/>
                    </a:cubicBezTo>
                    <a:cubicBezTo>
                      <a:pt x="541" y="4971"/>
                      <a:pt x="530" y="4981"/>
                      <a:pt x="521" y="4981"/>
                    </a:cubicBezTo>
                    <a:cubicBezTo>
                      <a:pt x="507" y="4981"/>
                      <a:pt x="499" y="4955"/>
                      <a:pt x="487" y="4919"/>
                    </a:cubicBezTo>
                    <a:cubicBezTo>
                      <a:pt x="477" y="4896"/>
                      <a:pt x="468" y="4888"/>
                      <a:pt x="458" y="4888"/>
                    </a:cubicBezTo>
                    <a:cubicBezTo>
                      <a:pt x="446" y="4888"/>
                      <a:pt x="433" y="4898"/>
                      <a:pt x="417" y="4909"/>
                    </a:cubicBezTo>
                    <a:cubicBezTo>
                      <a:pt x="417" y="4909"/>
                      <a:pt x="407" y="4919"/>
                      <a:pt x="397" y="4919"/>
                    </a:cubicBezTo>
                    <a:cubicBezTo>
                      <a:pt x="348" y="4938"/>
                      <a:pt x="407" y="4998"/>
                      <a:pt x="397" y="5028"/>
                    </a:cubicBezTo>
                    <a:cubicBezTo>
                      <a:pt x="393" y="5039"/>
                      <a:pt x="388" y="5043"/>
                      <a:pt x="380" y="5043"/>
                    </a:cubicBezTo>
                    <a:cubicBezTo>
                      <a:pt x="367" y="5043"/>
                      <a:pt x="348" y="5034"/>
                      <a:pt x="318" y="5028"/>
                    </a:cubicBezTo>
                    <a:cubicBezTo>
                      <a:pt x="309" y="5026"/>
                      <a:pt x="301" y="5025"/>
                      <a:pt x="294" y="5025"/>
                    </a:cubicBezTo>
                    <a:cubicBezTo>
                      <a:pt x="259" y="5025"/>
                      <a:pt x="237" y="5043"/>
                      <a:pt x="229" y="5067"/>
                    </a:cubicBezTo>
                    <a:cubicBezTo>
                      <a:pt x="229" y="5077"/>
                      <a:pt x="219" y="5087"/>
                      <a:pt x="209" y="5107"/>
                    </a:cubicBezTo>
                    <a:cubicBezTo>
                      <a:pt x="179" y="5157"/>
                      <a:pt x="149" y="5206"/>
                      <a:pt x="130" y="5226"/>
                    </a:cubicBezTo>
                    <a:cubicBezTo>
                      <a:pt x="100" y="5246"/>
                      <a:pt x="140" y="5315"/>
                      <a:pt x="159" y="5325"/>
                    </a:cubicBezTo>
                    <a:cubicBezTo>
                      <a:pt x="161" y="5326"/>
                      <a:pt x="162" y="5326"/>
                      <a:pt x="163" y="5326"/>
                    </a:cubicBezTo>
                    <a:cubicBezTo>
                      <a:pt x="183" y="5326"/>
                      <a:pt x="212" y="5261"/>
                      <a:pt x="259" y="5196"/>
                    </a:cubicBezTo>
                    <a:cubicBezTo>
                      <a:pt x="279" y="5155"/>
                      <a:pt x="297" y="5140"/>
                      <a:pt x="311" y="5140"/>
                    </a:cubicBezTo>
                    <a:cubicBezTo>
                      <a:pt x="324" y="5140"/>
                      <a:pt x="333" y="5152"/>
                      <a:pt x="338" y="5167"/>
                    </a:cubicBezTo>
                    <a:cubicBezTo>
                      <a:pt x="348" y="5196"/>
                      <a:pt x="308" y="5236"/>
                      <a:pt x="298" y="5256"/>
                    </a:cubicBezTo>
                    <a:cubicBezTo>
                      <a:pt x="278" y="5286"/>
                      <a:pt x="259" y="5405"/>
                      <a:pt x="298" y="5444"/>
                    </a:cubicBezTo>
                    <a:cubicBezTo>
                      <a:pt x="304" y="5448"/>
                      <a:pt x="308" y="5450"/>
                      <a:pt x="312" y="5450"/>
                    </a:cubicBezTo>
                    <a:cubicBezTo>
                      <a:pt x="335" y="5450"/>
                      <a:pt x="328" y="5381"/>
                      <a:pt x="328" y="5355"/>
                    </a:cubicBezTo>
                    <a:cubicBezTo>
                      <a:pt x="328" y="5322"/>
                      <a:pt x="369" y="5234"/>
                      <a:pt x="400" y="5234"/>
                    </a:cubicBezTo>
                    <a:cubicBezTo>
                      <a:pt x="406" y="5234"/>
                      <a:pt x="412" y="5238"/>
                      <a:pt x="417" y="5246"/>
                    </a:cubicBezTo>
                    <a:cubicBezTo>
                      <a:pt x="421" y="5253"/>
                      <a:pt x="427" y="5256"/>
                      <a:pt x="434" y="5256"/>
                    </a:cubicBezTo>
                    <a:cubicBezTo>
                      <a:pt x="469" y="5256"/>
                      <a:pt x="538" y="5189"/>
                      <a:pt x="546" y="5157"/>
                    </a:cubicBezTo>
                    <a:cubicBezTo>
                      <a:pt x="552" y="5126"/>
                      <a:pt x="595" y="5114"/>
                      <a:pt x="644" y="5114"/>
                    </a:cubicBezTo>
                    <a:cubicBezTo>
                      <a:pt x="675" y="5114"/>
                      <a:pt x="708" y="5119"/>
                      <a:pt x="734" y="5127"/>
                    </a:cubicBezTo>
                    <a:cubicBezTo>
                      <a:pt x="804" y="5147"/>
                      <a:pt x="695" y="5236"/>
                      <a:pt x="665" y="5286"/>
                    </a:cubicBezTo>
                    <a:cubicBezTo>
                      <a:pt x="649" y="5312"/>
                      <a:pt x="670" y="5324"/>
                      <a:pt x="701" y="5324"/>
                    </a:cubicBezTo>
                    <a:cubicBezTo>
                      <a:pt x="729" y="5324"/>
                      <a:pt x="766" y="5314"/>
                      <a:pt x="794" y="5295"/>
                    </a:cubicBezTo>
                    <a:cubicBezTo>
                      <a:pt x="811" y="5281"/>
                      <a:pt x="823" y="5275"/>
                      <a:pt x="830" y="5275"/>
                    </a:cubicBezTo>
                    <a:cubicBezTo>
                      <a:pt x="847" y="5275"/>
                      <a:pt x="838" y="5310"/>
                      <a:pt x="824" y="5345"/>
                    </a:cubicBezTo>
                    <a:cubicBezTo>
                      <a:pt x="806" y="5389"/>
                      <a:pt x="740" y="5426"/>
                      <a:pt x="684" y="5426"/>
                    </a:cubicBezTo>
                    <a:cubicBezTo>
                      <a:pt x="678" y="5426"/>
                      <a:pt x="671" y="5425"/>
                      <a:pt x="665" y="5424"/>
                    </a:cubicBezTo>
                    <a:cubicBezTo>
                      <a:pt x="615" y="5414"/>
                      <a:pt x="596" y="5355"/>
                      <a:pt x="556" y="5345"/>
                    </a:cubicBezTo>
                    <a:cubicBezTo>
                      <a:pt x="554" y="5345"/>
                      <a:pt x="551" y="5344"/>
                      <a:pt x="549" y="5344"/>
                    </a:cubicBezTo>
                    <a:cubicBezTo>
                      <a:pt x="502" y="5344"/>
                      <a:pt x="457" y="5438"/>
                      <a:pt x="457" y="5523"/>
                    </a:cubicBezTo>
                    <a:cubicBezTo>
                      <a:pt x="457" y="5564"/>
                      <a:pt x="449" y="5576"/>
                      <a:pt x="433" y="5576"/>
                    </a:cubicBezTo>
                    <a:cubicBezTo>
                      <a:pt x="415" y="5576"/>
                      <a:pt x="386" y="5559"/>
                      <a:pt x="348" y="5553"/>
                    </a:cubicBezTo>
                    <a:cubicBezTo>
                      <a:pt x="296" y="5553"/>
                      <a:pt x="272" y="5536"/>
                      <a:pt x="229" y="5536"/>
                    </a:cubicBezTo>
                    <a:cubicBezTo>
                      <a:pt x="215" y="5536"/>
                      <a:pt x="199" y="5538"/>
                      <a:pt x="179" y="5543"/>
                    </a:cubicBezTo>
                    <a:cubicBezTo>
                      <a:pt x="100" y="5563"/>
                      <a:pt x="1" y="5623"/>
                      <a:pt x="60" y="5633"/>
                    </a:cubicBezTo>
                    <a:cubicBezTo>
                      <a:pt x="120" y="5642"/>
                      <a:pt x="199" y="5692"/>
                      <a:pt x="179" y="5791"/>
                    </a:cubicBezTo>
                    <a:cubicBezTo>
                      <a:pt x="169" y="5836"/>
                      <a:pt x="194" y="5838"/>
                      <a:pt x="226" y="5838"/>
                    </a:cubicBezTo>
                    <a:cubicBezTo>
                      <a:pt x="230" y="5838"/>
                      <a:pt x="234" y="5838"/>
                      <a:pt x="239" y="5838"/>
                    </a:cubicBezTo>
                    <a:cubicBezTo>
                      <a:pt x="268" y="5838"/>
                      <a:pt x="301" y="5840"/>
                      <a:pt x="318" y="5871"/>
                    </a:cubicBezTo>
                    <a:cubicBezTo>
                      <a:pt x="328" y="5890"/>
                      <a:pt x="328" y="5910"/>
                      <a:pt x="318" y="5940"/>
                    </a:cubicBezTo>
                    <a:cubicBezTo>
                      <a:pt x="309" y="6005"/>
                      <a:pt x="264" y="6080"/>
                      <a:pt x="309" y="6080"/>
                    </a:cubicBezTo>
                    <a:cubicBezTo>
                      <a:pt x="312" y="6080"/>
                      <a:pt x="315" y="6079"/>
                      <a:pt x="318" y="6079"/>
                    </a:cubicBezTo>
                    <a:cubicBezTo>
                      <a:pt x="397" y="6069"/>
                      <a:pt x="457" y="5980"/>
                      <a:pt x="487" y="5880"/>
                    </a:cubicBezTo>
                    <a:cubicBezTo>
                      <a:pt x="496" y="5850"/>
                      <a:pt x="506" y="5839"/>
                      <a:pt x="515" y="5839"/>
                    </a:cubicBezTo>
                    <a:cubicBezTo>
                      <a:pt x="538" y="5839"/>
                      <a:pt x="559" y="5901"/>
                      <a:pt x="566" y="5950"/>
                    </a:cubicBezTo>
                    <a:cubicBezTo>
                      <a:pt x="566" y="5958"/>
                      <a:pt x="568" y="5962"/>
                      <a:pt x="571" y="5962"/>
                    </a:cubicBezTo>
                    <a:cubicBezTo>
                      <a:pt x="586" y="5962"/>
                      <a:pt x="632" y="5877"/>
                      <a:pt x="665" y="5811"/>
                    </a:cubicBezTo>
                    <a:cubicBezTo>
                      <a:pt x="675" y="5791"/>
                      <a:pt x="685" y="5771"/>
                      <a:pt x="685" y="5761"/>
                    </a:cubicBezTo>
                    <a:cubicBezTo>
                      <a:pt x="689" y="5754"/>
                      <a:pt x="697" y="5751"/>
                      <a:pt x="708" y="5751"/>
                    </a:cubicBezTo>
                    <a:cubicBezTo>
                      <a:pt x="725" y="5751"/>
                      <a:pt x="750" y="5759"/>
                      <a:pt x="774" y="5771"/>
                    </a:cubicBezTo>
                    <a:cubicBezTo>
                      <a:pt x="844" y="5821"/>
                      <a:pt x="943" y="5900"/>
                      <a:pt x="943" y="5900"/>
                    </a:cubicBezTo>
                    <a:lnTo>
                      <a:pt x="1300" y="5960"/>
                    </a:lnTo>
                    <a:lnTo>
                      <a:pt x="1686" y="5940"/>
                    </a:lnTo>
                    <a:cubicBezTo>
                      <a:pt x="1686" y="5940"/>
                      <a:pt x="1794" y="5846"/>
                      <a:pt x="1849" y="5846"/>
                    </a:cubicBezTo>
                    <a:cubicBezTo>
                      <a:pt x="1860" y="5846"/>
                      <a:pt x="1869" y="5850"/>
                      <a:pt x="1875" y="5861"/>
                    </a:cubicBezTo>
                    <a:cubicBezTo>
                      <a:pt x="1895" y="5900"/>
                      <a:pt x="1944" y="5990"/>
                      <a:pt x="1974" y="6009"/>
                    </a:cubicBezTo>
                    <a:cubicBezTo>
                      <a:pt x="1974" y="6021"/>
                      <a:pt x="1977" y="6026"/>
                      <a:pt x="1982" y="6026"/>
                    </a:cubicBezTo>
                    <a:cubicBezTo>
                      <a:pt x="1986" y="6026"/>
                      <a:pt x="1990" y="6023"/>
                      <a:pt x="1994" y="6019"/>
                    </a:cubicBezTo>
                    <a:cubicBezTo>
                      <a:pt x="1994" y="6019"/>
                      <a:pt x="1994" y="6009"/>
                      <a:pt x="1994" y="6009"/>
                    </a:cubicBezTo>
                    <a:cubicBezTo>
                      <a:pt x="1994" y="5999"/>
                      <a:pt x="1994" y="5990"/>
                      <a:pt x="1994" y="5970"/>
                    </a:cubicBezTo>
                    <a:cubicBezTo>
                      <a:pt x="2004" y="5940"/>
                      <a:pt x="2004" y="5900"/>
                      <a:pt x="2014" y="5871"/>
                    </a:cubicBezTo>
                    <a:cubicBezTo>
                      <a:pt x="2023" y="5841"/>
                      <a:pt x="2033" y="5811"/>
                      <a:pt x="2033" y="5801"/>
                    </a:cubicBezTo>
                    <a:cubicBezTo>
                      <a:pt x="2045" y="5777"/>
                      <a:pt x="2054" y="5764"/>
                      <a:pt x="2061" y="5764"/>
                    </a:cubicBezTo>
                    <a:cubicBezTo>
                      <a:pt x="2065" y="5764"/>
                      <a:pt x="2069" y="5770"/>
                      <a:pt x="2073" y="5781"/>
                    </a:cubicBezTo>
                    <a:cubicBezTo>
                      <a:pt x="2073" y="5791"/>
                      <a:pt x="2073" y="5791"/>
                      <a:pt x="2083" y="5801"/>
                    </a:cubicBezTo>
                    <a:cubicBezTo>
                      <a:pt x="2083" y="5821"/>
                      <a:pt x="2093" y="5831"/>
                      <a:pt x="2093" y="5851"/>
                    </a:cubicBezTo>
                    <a:cubicBezTo>
                      <a:pt x="2113" y="5900"/>
                      <a:pt x="2142" y="5920"/>
                      <a:pt x="2202" y="5930"/>
                    </a:cubicBezTo>
                    <a:cubicBezTo>
                      <a:pt x="2222" y="5930"/>
                      <a:pt x="2232" y="5920"/>
                      <a:pt x="2242" y="5900"/>
                    </a:cubicBezTo>
                    <a:cubicBezTo>
                      <a:pt x="2252" y="5880"/>
                      <a:pt x="2252" y="5851"/>
                      <a:pt x="2261" y="5821"/>
                    </a:cubicBezTo>
                    <a:cubicBezTo>
                      <a:pt x="2261" y="5781"/>
                      <a:pt x="2261" y="5752"/>
                      <a:pt x="2281" y="5722"/>
                    </a:cubicBezTo>
                    <a:cubicBezTo>
                      <a:pt x="2287" y="5713"/>
                      <a:pt x="2293" y="5709"/>
                      <a:pt x="2299" y="5709"/>
                    </a:cubicBezTo>
                    <a:cubicBezTo>
                      <a:pt x="2328" y="5709"/>
                      <a:pt x="2364" y="5785"/>
                      <a:pt x="2380" y="5801"/>
                    </a:cubicBezTo>
                    <a:cubicBezTo>
                      <a:pt x="2380" y="5791"/>
                      <a:pt x="2380" y="5791"/>
                      <a:pt x="2380" y="5781"/>
                    </a:cubicBezTo>
                    <a:cubicBezTo>
                      <a:pt x="2361" y="5682"/>
                      <a:pt x="2470" y="5642"/>
                      <a:pt x="2529" y="5633"/>
                    </a:cubicBezTo>
                    <a:cubicBezTo>
                      <a:pt x="2559" y="5623"/>
                      <a:pt x="2549" y="5593"/>
                      <a:pt x="2529" y="5553"/>
                    </a:cubicBezTo>
                    <a:cubicBezTo>
                      <a:pt x="2499" y="5523"/>
                      <a:pt x="2460" y="5484"/>
                      <a:pt x="2420" y="5474"/>
                    </a:cubicBezTo>
                    <a:cubicBezTo>
                      <a:pt x="2417" y="5471"/>
                      <a:pt x="2413" y="5470"/>
                      <a:pt x="2410" y="5470"/>
                    </a:cubicBezTo>
                    <a:cubicBezTo>
                      <a:pt x="2404" y="5470"/>
                      <a:pt x="2397" y="5474"/>
                      <a:pt x="2390" y="5474"/>
                    </a:cubicBezTo>
                    <a:cubicBezTo>
                      <a:pt x="2385" y="5473"/>
                      <a:pt x="2380" y="5473"/>
                      <a:pt x="2375" y="5473"/>
                    </a:cubicBezTo>
                    <a:cubicBezTo>
                      <a:pt x="2324" y="5473"/>
                      <a:pt x="2286" y="5514"/>
                      <a:pt x="2232" y="5523"/>
                    </a:cubicBezTo>
                    <a:lnTo>
                      <a:pt x="2212" y="5523"/>
                    </a:lnTo>
                    <a:cubicBezTo>
                      <a:pt x="2182" y="5533"/>
                      <a:pt x="2162" y="5533"/>
                      <a:pt x="2133" y="5543"/>
                    </a:cubicBezTo>
                    <a:cubicBezTo>
                      <a:pt x="2121" y="5546"/>
                      <a:pt x="2110" y="5548"/>
                      <a:pt x="2099" y="5548"/>
                    </a:cubicBezTo>
                    <a:cubicBezTo>
                      <a:pt x="2073" y="5548"/>
                      <a:pt x="2053" y="5536"/>
                      <a:pt x="2053" y="5494"/>
                    </a:cubicBezTo>
                    <a:cubicBezTo>
                      <a:pt x="2053" y="5409"/>
                      <a:pt x="2080" y="5315"/>
                      <a:pt x="2048" y="5315"/>
                    </a:cubicBezTo>
                    <a:cubicBezTo>
                      <a:pt x="2047" y="5315"/>
                      <a:pt x="2045" y="5315"/>
                      <a:pt x="2043" y="5315"/>
                    </a:cubicBezTo>
                    <a:cubicBezTo>
                      <a:pt x="2004" y="5315"/>
                      <a:pt x="1974" y="5414"/>
                      <a:pt x="1924" y="5424"/>
                    </a:cubicBezTo>
                    <a:cubicBezTo>
                      <a:pt x="1880" y="5432"/>
                      <a:pt x="1825" y="5472"/>
                      <a:pt x="1792" y="5472"/>
                    </a:cubicBezTo>
                    <a:cubicBezTo>
                      <a:pt x="1780" y="5472"/>
                      <a:pt x="1771" y="5467"/>
                      <a:pt x="1766" y="5454"/>
                    </a:cubicBezTo>
                    <a:cubicBezTo>
                      <a:pt x="1766" y="5434"/>
                      <a:pt x="1756" y="5405"/>
                      <a:pt x="1756" y="5375"/>
                    </a:cubicBezTo>
                    <a:cubicBezTo>
                      <a:pt x="1756" y="5346"/>
                      <a:pt x="1761" y="5323"/>
                      <a:pt x="1775" y="5323"/>
                    </a:cubicBezTo>
                    <a:cubicBezTo>
                      <a:pt x="1780" y="5323"/>
                      <a:pt x="1787" y="5327"/>
                      <a:pt x="1795" y="5335"/>
                    </a:cubicBezTo>
                    <a:cubicBezTo>
                      <a:pt x="1804" y="5341"/>
                      <a:pt x="1813" y="5343"/>
                      <a:pt x="1822" y="5343"/>
                    </a:cubicBezTo>
                    <a:cubicBezTo>
                      <a:pt x="1847" y="5343"/>
                      <a:pt x="1876" y="5327"/>
                      <a:pt x="1904" y="5305"/>
                    </a:cubicBezTo>
                    <a:cubicBezTo>
                      <a:pt x="1914" y="5295"/>
                      <a:pt x="1924" y="5276"/>
                      <a:pt x="1934" y="5256"/>
                    </a:cubicBezTo>
                    <a:cubicBezTo>
                      <a:pt x="1934" y="5246"/>
                      <a:pt x="1934" y="5236"/>
                      <a:pt x="1934" y="5226"/>
                    </a:cubicBezTo>
                    <a:cubicBezTo>
                      <a:pt x="1904" y="5186"/>
                      <a:pt x="1766" y="5097"/>
                      <a:pt x="1845" y="5077"/>
                    </a:cubicBezTo>
                    <a:cubicBezTo>
                      <a:pt x="1851" y="5076"/>
                      <a:pt x="1858" y="5075"/>
                      <a:pt x="1864" y="5075"/>
                    </a:cubicBezTo>
                    <a:cubicBezTo>
                      <a:pt x="1933" y="5075"/>
                      <a:pt x="2024" y="5160"/>
                      <a:pt x="2033" y="5196"/>
                    </a:cubicBezTo>
                    <a:cubicBezTo>
                      <a:pt x="2043" y="5216"/>
                      <a:pt x="2073" y="5256"/>
                      <a:pt x="2103" y="5276"/>
                    </a:cubicBezTo>
                    <a:cubicBezTo>
                      <a:pt x="2120" y="5281"/>
                      <a:pt x="2134" y="5287"/>
                      <a:pt x="2144" y="5287"/>
                    </a:cubicBezTo>
                    <a:cubicBezTo>
                      <a:pt x="2152" y="5287"/>
                      <a:pt x="2158" y="5284"/>
                      <a:pt x="2162" y="5276"/>
                    </a:cubicBezTo>
                    <a:cubicBezTo>
                      <a:pt x="2168" y="5269"/>
                      <a:pt x="2173" y="5266"/>
                      <a:pt x="2180" y="5266"/>
                    </a:cubicBezTo>
                    <a:cubicBezTo>
                      <a:pt x="2208" y="5266"/>
                      <a:pt x="2242" y="5330"/>
                      <a:pt x="2242" y="5355"/>
                    </a:cubicBezTo>
                    <a:cubicBezTo>
                      <a:pt x="2242" y="5375"/>
                      <a:pt x="2249" y="5385"/>
                      <a:pt x="2261" y="5385"/>
                    </a:cubicBezTo>
                    <a:cubicBezTo>
                      <a:pt x="2274" y="5385"/>
                      <a:pt x="2291" y="5375"/>
                      <a:pt x="2311" y="5355"/>
                    </a:cubicBezTo>
                    <a:cubicBezTo>
                      <a:pt x="2351" y="5325"/>
                      <a:pt x="2301" y="5226"/>
                      <a:pt x="2291" y="5206"/>
                    </a:cubicBezTo>
                    <a:cubicBezTo>
                      <a:pt x="2281" y="5196"/>
                      <a:pt x="2271" y="5186"/>
                      <a:pt x="2261" y="5176"/>
                    </a:cubicBezTo>
                    <a:cubicBezTo>
                      <a:pt x="2242" y="5157"/>
                      <a:pt x="2222" y="5137"/>
                      <a:pt x="2232" y="5127"/>
                    </a:cubicBezTo>
                    <a:cubicBezTo>
                      <a:pt x="2236" y="5113"/>
                      <a:pt x="2243" y="5101"/>
                      <a:pt x="2255" y="5101"/>
                    </a:cubicBezTo>
                    <a:cubicBezTo>
                      <a:pt x="2267" y="5101"/>
                      <a:pt x="2285" y="5115"/>
                      <a:pt x="2311" y="5157"/>
                    </a:cubicBezTo>
                    <a:cubicBezTo>
                      <a:pt x="2311" y="5157"/>
                      <a:pt x="2311" y="5167"/>
                      <a:pt x="2311" y="5167"/>
                    </a:cubicBezTo>
                    <a:cubicBezTo>
                      <a:pt x="2344" y="5225"/>
                      <a:pt x="2364" y="5248"/>
                      <a:pt x="2381" y="5248"/>
                    </a:cubicBezTo>
                    <a:cubicBezTo>
                      <a:pt x="2384" y="5248"/>
                      <a:pt x="2387" y="5247"/>
                      <a:pt x="2390" y="5246"/>
                    </a:cubicBezTo>
                    <a:cubicBezTo>
                      <a:pt x="2410" y="5236"/>
                      <a:pt x="2470" y="5157"/>
                      <a:pt x="2440" y="5127"/>
                    </a:cubicBezTo>
                    <a:cubicBezTo>
                      <a:pt x="2430" y="5117"/>
                      <a:pt x="2430" y="5107"/>
                      <a:pt x="2420" y="5097"/>
                    </a:cubicBezTo>
                    <a:cubicBezTo>
                      <a:pt x="2420" y="5087"/>
                      <a:pt x="2410" y="5077"/>
                      <a:pt x="2410" y="5067"/>
                    </a:cubicBezTo>
                    <a:cubicBezTo>
                      <a:pt x="2400" y="5057"/>
                      <a:pt x="2400" y="5048"/>
                      <a:pt x="2390" y="5038"/>
                    </a:cubicBezTo>
                    <a:cubicBezTo>
                      <a:pt x="2390" y="5028"/>
                      <a:pt x="2380" y="5018"/>
                      <a:pt x="2361" y="5018"/>
                    </a:cubicBezTo>
                    <a:cubicBezTo>
                      <a:pt x="2341" y="5018"/>
                      <a:pt x="2301" y="5018"/>
                      <a:pt x="2271" y="5028"/>
                    </a:cubicBezTo>
                    <a:lnTo>
                      <a:pt x="2242" y="5028"/>
                    </a:lnTo>
                    <a:cubicBezTo>
                      <a:pt x="2242" y="5028"/>
                      <a:pt x="2242" y="5038"/>
                      <a:pt x="2242" y="5038"/>
                    </a:cubicBezTo>
                    <a:cubicBezTo>
                      <a:pt x="2222" y="5038"/>
                      <a:pt x="2222" y="5038"/>
                      <a:pt x="2222" y="5018"/>
                    </a:cubicBezTo>
                    <a:cubicBezTo>
                      <a:pt x="2222" y="5008"/>
                      <a:pt x="2232" y="4998"/>
                      <a:pt x="2242" y="4988"/>
                    </a:cubicBezTo>
                    <a:cubicBezTo>
                      <a:pt x="2271" y="4948"/>
                      <a:pt x="2321" y="4919"/>
                      <a:pt x="2291" y="4899"/>
                    </a:cubicBezTo>
                    <a:lnTo>
                      <a:pt x="2281" y="4899"/>
                    </a:lnTo>
                    <a:cubicBezTo>
                      <a:pt x="2253" y="4885"/>
                      <a:pt x="2195" y="4845"/>
                      <a:pt x="2156" y="4845"/>
                    </a:cubicBezTo>
                    <a:cubicBezTo>
                      <a:pt x="2141" y="4845"/>
                      <a:pt x="2128" y="4852"/>
                      <a:pt x="2123" y="4869"/>
                    </a:cubicBezTo>
                    <a:cubicBezTo>
                      <a:pt x="2111" y="4910"/>
                      <a:pt x="2103" y="4930"/>
                      <a:pt x="2092" y="4930"/>
                    </a:cubicBezTo>
                    <a:cubicBezTo>
                      <a:pt x="2084" y="4930"/>
                      <a:pt x="2076" y="4919"/>
                      <a:pt x="2063" y="4899"/>
                    </a:cubicBezTo>
                    <a:cubicBezTo>
                      <a:pt x="2033" y="4849"/>
                      <a:pt x="2023" y="4869"/>
                      <a:pt x="2014" y="4859"/>
                    </a:cubicBezTo>
                    <a:lnTo>
                      <a:pt x="2004" y="4859"/>
                    </a:lnTo>
                    <a:cubicBezTo>
                      <a:pt x="1984" y="4839"/>
                      <a:pt x="1994" y="4819"/>
                      <a:pt x="1944" y="4790"/>
                    </a:cubicBezTo>
                    <a:cubicBezTo>
                      <a:pt x="1934" y="4790"/>
                      <a:pt x="1934" y="4780"/>
                      <a:pt x="1934" y="4780"/>
                    </a:cubicBezTo>
                    <a:cubicBezTo>
                      <a:pt x="1923" y="4775"/>
                      <a:pt x="1915" y="4773"/>
                      <a:pt x="1907" y="4773"/>
                    </a:cubicBezTo>
                    <a:cubicBezTo>
                      <a:pt x="1866" y="4773"/>
                      <a:pt x="1866" y="4832"/>
                      <a:pt x="1815" y="4849"/>
                    </a:cubicBezTo>
                    <a:cubicBezTo>
                      <a:pt x="1808" y="4852"/>
                      <a:pt x="1801" y="4853"/>
                      <a:pt x="1794" y="4853"/>
                    </a:cubicBezTo>
                    <a:cubicBezTo>
                      <a:pt x="1750" y="4853"/>
                      <a:pt x="1706" y="4810"/>
                      <a:pt x="1706" y="4810"/>
                    </a:cubicBezTo>
                    <a:cubicBezTo>
                      <a:pt x="1706" y="4810"/>
                      <a:pt x="1659" y="4684"/>
                      <a:pt x="1711" y="4684"/>
                    </a:cubicBezTo>
                    <a:cubicBezTo>
                      <a:pt x="1718" y="4684"/>
                      <a:pt x="1726" y="4686"/>
                      <a:pt x="1736" y="4691"/>
                    </a:cubicBezTo>
                    <a:cubicBezTo>
                      <a:pt x="1825" y="4720"/>
                      <a:pt x="1776" y="4710"/>
                      <a:pt x="1825" y="4720"/>
                    </a:cubicBezTo>
                    <a:cubicBezTo>
                      <a:pt x="1842" y="4724"/>
                      <a:pt x="1857" y="4727"/>
                      <a:pt x="1868" y="4727"/>
                    </a:cubicBezTo>
                    <a:cubicBezTo>
                      <a:pt x="1890" y="4727"/>
                      <a:pt x="1895" y="4714"/>
                      <a:pt x="1855" y="4661"/>
                    </a:cubicBezTo>
                    <a:cubicBezTo>
                      <a:pt x="1795" y="4582"/>
                      <a:pt x="1706" y="4552"/>
                      <a:pt x="1805" y="4552"/>
                    </a:cubicBezTo>
                    <a:cubicBezTo>
                      <a:pt x="1812" y="4552"/>
                      <a:pt x="1819" y="4553"/>
                      <a:pt x="1824" y="4553"/>
                    </a:cubicBezTo>
                    <a:cubicBezTo>
                      <a:pt x="1865" y="4553"/>
                      <a:pt x="1878" y="4537"/>
                      <a:pt x="1886" y="4537"/>
                    </a:cubicBezTo>
                    <a:cubicBezTo>
                      <a:pt x="1893" y="4537"/>
                      <a:pt x="1897" y="4549"/>
                      <a:pt x="1914" y="4591"/>
                    </a:cubicBezTo>
                    <a:cubicBezTo>
                      <a:pt x="1934" y="4631"/>
                      <a:pt x="1964" y="4681"/>
                      <a:pt x="1974" y="4710"/>
                    </a:cubicBezTo>
                    <a:cubicBezTo>
                      <a:pt x="1983" y="4719"/>
                      <a:pt x="1988" y="4724"/>
                      <a:pt x="1990" y="4724"/>
                    </a:cubicBezTo>
                    <a:cubicBezTo>
                      <a:pt x="1994" y="4724"/>
                      <a:pt x="1994" y="4717"/>
                      <a:pt x="1994" y="4701"/>
                    </a:cubicBezTo>
                    <a:cubicBezTo>
                      <a:pt x="1994" y="4691"/>
                      <a:pt x="1994" y="4691"/>
                      <a:pt x="1994" y="4691"/>
                    </a:cubicBezTo>
                    <a:cubicBezTo>
                      <a:pt x="1974" y="4601"/>
                      <a:pt x="1964" y="4621"/>
                      <a:pt x="1964" y="4562"/>
                    </a:cubicBezTo>
                    <a:cubicBezTo>
                      <a:pt x="1964" y="4511"/>
                      <a:pt x="1942" y="4424"/>
                      <a:pt x="1967" y="4424"/>
                    </a:cubicBezTo>
                    <a:cubicBezTo>
                      <a:pt x="1971" y="4424"/>
                      <a:pt x="1976" y="4427"/>
                      <a:pt x="1984" y="4433"/>
                    </a:cubicBezTo>
                    <a:cubicBezTo>
                      <a:pt x="2043" y="4472"/>
                      <a:pt x="2083" y="4463"/>
                      <a:pt x="2093" y="4512"/>
                    </a:cubicBezTo>
                    <a:cubicBezTo>
                      <a:pt x="2093" y="4552"/>
                      <a:pt x="2103" y="4611"/>
                      <a:pt x="2123" y="4651"/>
                    </a:cubicBezTo>
                    <a:cubicBezTo>
                      <a:pt x="2123" y="4657"/>
                      <a:pt x="2126" y="4662"/>
                      <a:pt x="2133" y="4662"/>
                    </a:cubicBezTo>
                    <a:cubicBezTo>
                      <a:pt x="2137" y="4662"/>
                      <a:pt x="2144" y="4659"/>
                      <a:pt x="2152" y="4651"/>
                    </a:cubicBezTo>
                    <a:cubicBezTo>
                      <a:pt x="2172" y="4601"/>
                      <a:pt x="2172" y="4621"/>
                      <a:pt x="2152" y="4562"/>
                    </a:cubicBezTo>
                    <a:cubicBezTo>
                      <a:pt x="2152" y="4552"/>
                      <a:pt x="2142" y="4542"/>
                      <a:pt x="2142" y="4532"/>
                    </a:cubicBezTo>
                    <a:cubicBezTo>
                      <a:pt x="2103" y="4423"/>
                      <a:pt x="2093" y="4403"/>
                      <a:pt x="2133" y="4393"/>
                    </a:cubicBezTo>
                    <a:cubicBezTo>
                      <a:pt x="2136" y="4392"/>
                      <a:pt x="2139" y="4392"/>
                      <a:pt x="2142" y="4392"/>
                    </a:cubicBezTo>
                    <a:cubicBezTo>
                      <a:pt x="2174" y="4392"/>
                      <a:pt x="2184" y="4438"/>
                      <a:pt x="2202" y="4492"/>
                    </a:cubicBezTo>
                    <a:cubicBezTo>
                      <a:pt x="2202" y="4502"/>
                      <a:pt x="2212" y="4502"/>
                      <a:pt x="2212" y="4502"/>
                    </a:cubicBezTo>
                    <a:cubicBezTo>
                      <a:pt x="2232" y="4552"/>
                      <a:pt x="2261" y="4572"/>
                      <a:pt x="2291" y="4621"/>
                    </a:cubicBezTo>
                    <a:cubicBezTo>
                      <a:pt x="2312" y="4653"/>
                      <a:pt x="2336" y="4676"/>
                      <a:pt x="2354" y="4676"/>
                    </a:cubicBezTo>
                    <a:cubicBezTo>
                      <a:pt x="2369" y="4676"/>
                      <a:pt x="2380" y="4658"/>
                      <a:pt x="2380" y="4611"/>
                    </a:cubicBezTo>
                    <a:cubicBezTo>
                      <a:pt x="2380" y="4591"/>
                      <a:pt x="2371" y="4572"/>
                      <a:pt x="2361" y="4562"/>
                    </a:cubicBezTo>
                    <a:cubicBezTo>
                      <a:pt x="2341" y="4512"/>
                      <a:pt x="2291" y="4512"/>
                      <a:pt x="2341" y="4482"/>
                    </a:cubicBezTo>
                    <a:cubicBezTo>
                      <a:pt x="2354" y="4470"/>
                      <a:pt x="2368" y="4466"/>
                      <a:pt x="2382" y="4466"/>
                    </a:cubicBezTo>
                    <a:cubicBezTo>
                      <a:pt x="2401" y="4466"/>
                      <a:pt x="2419" y="4472"/>
                      <a:pt x="2430" y="4472"/>
                    </a:cubicBezTo>
                    <a:cubicBezTo>
                      <a:pt x="2440" y="4472"/>
                      <a:pt x="2440" y="4463"/>
                      <a:pt x="2440" y="4443"/>
                    </a:cubicBezTo>
                    <a:cubicBezTo>
                      <a:pt x="2430" y="4383"/>
                      <a:pt x="2450" y="4363"/>
                      <a:pt x="2420" y="4363"/>
                    </a:cubicBezTo>
                    <a:lnTo>
                      <a:pt x="2390" y="4363"/>
                    </a:lnTo>
                    <a:cubicBezTo>
                      <a:pt x="2361" y="4363"/>
                      <a:pt x="2331" y="4363"/>
                      <a:pt x="2311" y="4373"/>
                    </a:cubicBezTo>
                    <a:cubicBezTo>
                      <a:pt x="2301" y="4377"/>
                      <a:pt x="2292" y="4379"/>
                      <a:pt x="2285" y="4379"/>
                    </a:cubicBezTo>
                    <a:cubicBezTo>
                      <a:pt x="2271" y="4379"/>
                      <a:pt x="2265" y="4370"/>
                      <a:pt x="2271" y="4344"/>
                    </a:cubicBezTo>
                    <a:cubicBezTo>
                      <a:pt x="2281" y="4274"/>
                      <a:pt x="2321" y="4294"/>
                      <a:pt x="2331" y="4284"/>
                    </a:cubicBezTo>
                    <a:lnTo>
                      <a:pt x="2341" y="4284"/>
                    </a:lnTo>
                    <a:cubicBezTo>
                      <a:pt x="2341" y="4284"/>
                      <a:pt x="2341" y="4274"/>
                      <a:pt x="2341" y="4274"/>
                    </a:cubicBezTo>
                    <a:cubicBezTo>
                      <a:pt x="2341" y="4254"/>
                      <a:pt x="2321" y="4225"/>
                      <a:pt x="2321" y="4225"/>
                    </a:cubicBezTo>
                    <a:cubicBezTo>
                      <a:pt x="2321" y="4225"/>
                      <a:pt x="2232" y="4254"/>
                      <a:pt x="2172" y="4254"/>
                    </a:cubicBezTo>
                    <a:cubicBezTo>
                      <a:pt x="2152" y="4254"/>
                      <a:pt x="2142" y="4244"/>
                      <a:pt x="2133" y="4234"/>
                    </a:cubicBezTo>
                    <a:cubicBezTo>
                      <a:pt x="2115" y="4182"/>
                      <a:pt x="2204" y="4100"/>
                      <a:pt x="2174" y="4100"/>
                    </a:cubicBezTo>
                    <a:cubicBezTo>
                      <a:pt x="2169" y="4100"/>
                      <a:pt x="2162" y="4102"/>
                      <a:pt x="2152" y="4106"/>
                    </a:cubicBezTo>
                    <a:cubicBezTo>
                      <a:pt x="2104" y="4130"/>
                      <a:pt x="2078" y="4158"/>
                      <a:pt x="2049" y="4158"/>
                    </a:cubicBezTo>
                    <a:cubicBezTo>
                      <a:pt x="2030" y="4158"/>
                      <a:pt x="2011" y="4146"/>
                      <a:pt x="1984" y="4116"/>
                    </a:cubicBezTo>
                    <a:cubicBezTo>
                      <a:pt x="1914" y="4036"/>
                      <a:pt x="1895" y="4046"/>
                      <a:pt x="1855" y="4006"/>
                    </a:cubicBezTo>
                    <a:cubicBezTo>
                      <a:pt x="1815" y="3967"/>
                      <a:pt x="1805" y="3967"/>
                      <a:pt x="1785" y="3937"/>
                    </a:cubicBezTo>
                    <a:cubicBezTo>
                      <a:pt x="1768" y="3920"/>
                      <a:pt x="1796" y="3864"/>
                      <a:pt x="1817" y="3864"/>
                    </a:cubicBezTo>
                    <a:cubicBezTo>
                      <a:pt x="1820" y="3864"/>
                      <a:pt x="1823" y="3865"/>
                      <a:pt x="1825" y="3868"/>
                    </a:cubicBezTo>
                    <a:cubicBezTo>
                      <a:pt x="1845" y="3878"/>
                      <a:pt x="1845" y="3927"/>
                      <a:pt x="1885" y="3977"/>
                    </a:cubicBezTo>
                    <a:cubicBezTo>
                      <a:pt x="1955" y="4051"/>
                      <a:pt x="1989" y="4078"/>
                      <a:pt x="2002" y="4078"/>
                    </a:cubicBezTo>
                    <a:cubicBezTo>
                      <a:pt x="2025" y="4078"/>
                      <a:pt x="1976" y="3987"/>
                      <a:pt x="1944" y="3917"/>
                    </a:cubicBezTo>
                    <a:cubicBezTo>
                      <a:pt x="1895" y="3828"/>
                      <a:pt x="1845" y="3887"/>
                      <a:pt x="1865" y="3818"/>
                    </a:cubicBezTo>
                    <a:cubicBezTo>
                      <a:pt x="1872" y="3762"/>
                      <a:pt x="1904" y="3706"/>
                      <a:pt x="1932" y="3706"/>
                    </a:cubicBezTo>
                    <a:cubicBezTo>
                      <a:pt x="1944" y="3706"/>
                      <a:pt x="1955" y="3715"/>
                      <a:pt x="1964" y="3739"/>
                    </a:cubicBezTo>
                    <a:cubicBezTo>
                      <a:pt x="1994" y="3828"/>
                      <a:pt x="1964" y="3917"/>
                      <a:pt x="2033" y="3977"/>
                    </a:cubicBezTo>
                    <a:cubicBezTo>
                      <a:pt x="2051" y="3994"/>
                      <a:pt x="2062" y="4002"/>
                      <a:pt x="2069" y="4002"/>
                    </a:cubicBezTo>
                    <a:cubicBezTo>
                      <a:pt x="2078" y="4002"/>
                      <a:pt x="2079" y="3989"/>
                      <a:pt x="2073" y="3967"/>
                    </a:cubicBezTo>
                    <a:cubicBezTo>
                      <a:pt x="2063" y="3957"/>
                      <a:pt x="2063" y="3937"/>
                      <a:pt x="2053" y="3917"/>
                    </a:cubicBezTo>
                    <a:cubicBezTo>
                      <a:pt x="2053" y="3907"/>
                      <a:pt x="2043" y="3887"/>
                      <a:pt x="2033" y="3878"/>
                    </a:cubicBezTo>
                    <a:cubicBezTo>
                      <a:pt x="2000" y="3777"/>
                      <a:pt x="1966" y="3668"/>
                      <a:pt x="1999" y="3668"/>
                    </a:cubicBezTo>
                    <a:cubicBezTo>
                      <a:pt x="2005" y="3668"/>
                      <a:pt x="2013" y="3672"/>
                      <a:pt x="2023" y="3679"/>
                    </a:cubicBezTo>
                    <a:cubicBezTo>
                      <a:pt x="2103" y="3739"/>
                      <a:pt x="2023" y="3679"/>
                      <a:pt x="2073" y="3749"/>
                    </a:cubicBezTo>
                    <a:cubicBezTo>
                      <a:pt x="2094" y="3786"/>
                      <a:pt x="2165" y="3824"/>
                      <a:pt x="2219" y="3824"/>
                    </a:cubicBezTo>
                    <a:cubicBezTo>
                      <a:pt x="2265" y="3824"/>
                      <a:pt x="2300" y="3796"/>
                      <a:pt x="2281" y="3719"/>
                    </a:cubicBezTo>
                    <a:cubicBezTo>
                      <a:pt x="2281" y="3719"/>
                      <a:pt x="2281" y="3719"/>
                      <a:pt x="2281" y="3709"/>
                    </a:cubicBezTo>
                    <a:cubicBezTo>
                      <a:pt x="2267" y="3654"/>
                      <a:pt x="2251" y="3641"/>
                      <a:pt x="2235" y="3641"/>
                    </a:cubicBezTo>
                    <a:cubicBezTo>
                      <a:pt x="2221" y="3641"/>
                      <a:pt x="2207" y="3651"/>
                      <a:pt x="2194" y="3651"/>
                    </a:cubicBezTo>
                    <a:cubicBezTo>
                      <a:pt x="2182" y="3651"/>
                      <a:pt x="2171" y="3643"/>
                      <a:pt x="2162" y="3610"/>
                    </a:cubicBezTo>
                    <a:cubicBezTo>
                      <a:pt x="2152" y="3610"/>
                      <a:pt x="2152" y="3600"/>
                      <a:pt x="2152" y="3590"/>
                    </a:cubicBezTo>
                    <a:cubicBezTo>
                      <a:pt x="2123" y="3501"/>
                      <a:pt x="2113" y="3451"/>
                      <a:pt x="2073" y="3441"/>
                    </a:cubicBezTo>
                    <a:cubicBezTo>
                      <a:pt x="2071" y="3441"/>
                      <a:pt x="2068" y="3441"/>
                      <a:pt x="2066" y="3441"/>
                    </a:cubicBezTo>
                    <a:cubicBezTo>
                      <a:pt x="2018" y="3441"/>
                      <a:pt x="1963" y="3531"/>
                      <a:pt x="1934" y="3531"/>
                    </a:cubicBezTo>
                    <a:cubicBezTo>
                      <a:pt x="1916" y="3531"/>
                      <a:pt x="1897" y="3400"/>
                      <a:pt x="1944" y="3400"/>
                    </a:cubicBezTo>
                    <a:cubicBezTo>
                      <a:pt x="1947" y="3400"/>
                      <a:pt x="1950" y="3400"/>
                      <a:pt x="1954" y="3402"/>
                    </a:cubicBezTo>
                    <a:cubicBezTo>
                      <a:pt x="1967" y="3407"/>
                      <a:pt x="1978" y="3410"/>
                      <a:pt x="1985" y="3410"/>
                    </a:cubicBezTo>
                    <a:cubicBezTo>
                      <a:pt x="2007" y="3410"/>
                      <a:pt x="2003" y="3384"/>
                      <a:pt x="1944" y="3302"/>
                    </a:cubicBezTo>
                    <a:cubicBezTo>
                      <a:pt x="1868" y="3209"/>
                      <a:pt x="1893" y="3138"/>
                      <a:pt x="1933" y="3138"/>
                    </a:cubicBezTo>
                    <a:cubicBezTo>
                      <a:pt x="1940" y="3138"/>
                      <a:pt x="1947" y="3140"/>
                      <a:pt x="1954" y="3144"/>
                    </a:cubicBezTo>
                    <a:cubicBezTo>
                      <a:pt x="2014" y="3164"/>
                      <a:pt x="2004" y="3342"/>
                      <a:pt x="2023" y="3352"/>
                    </a:cubicBezTo>
                    <a:cubicBezTo>
                      <a:pt x="2027" y="3354"/>
                      <a:pt x="2037" y="3356"/>
                      <a:pt x="2048" y="3356"/>
                    </a:cubicBezTo>
                    <a:cubicBezTo>
                      <a:pt x="2094" y="3356"/>
                      <a:pt x="2178" y="3330"/>
                      <a:pt x="2123" y="3203"/>
                    </a:cubicBezTo>
                    <a:cubicBezTo>
                      <a:pt x="2053" y="3055"/>
                      <a:pt x="2014" y="3114"/>
                      <a:pt x="1984" y="3074"/>
                    </a:cubicBezTo>
                    <a:cubicBezTo>
                      <a:pt x="1967" y="3032"/>
                      <a:pt x="1950" y="2881"/>
                      <a:pt x="1908" y="2881"/>
                    </a:cubicBezTo>
                    <a:cubicBezTo>
                      <a:pt x="1901" y="2881"/>
                      <a:pt x="1893" y="2886"/>
                      <a:pt x="1885" y="2896"/>
                    </a:cubicBezTo>
                    <a:cubicBezTo>
                      <a:pt x="1841" y="2954"/>
                      <a:pt x="1829" y="3028"/>
                      <a:pt x="1803" y="3028"/>
                    </a:cubicBezTo>
                    <a:cubicBezTo>
                      <a:pt x="1793" y="3028"/>
                      <a:pt x="1781" y="3019"/>
                      <a:pt x="1766" y="2995"/>
                    </a:cubicBezTo>
                    <a:cubicBezTo>
                      <a:pt x="1716" y="2916"/>
                      <a:pt x="1746" y="2836"/>
                      <a:pt x="1667" y="2817"/>
                    </a:cubicBezTo>
                    <a:cubicBezTo>
                      <a:pt x="1587" y="2797"/>
                      <a:pt x="1597" y="2757"/>
                      <a:pt x="1597" y="2717"/>
                    </a:cubicBezTo>
                    <a:cubicBezTo>
                      <a:pt x="1597" y="2681"/>
                      <a:pt x="1556" y="2545"/>
                      <a:pt x="1602" y="2545"/>
                    </a:cubicBezTo>
                    <a:cubicBezTo>
                      <a:pt x="1606" y="2545"/>
                      <a:pt x="1611" y="2546"/>
                      <a:pt x="1617" y="2549"/>
                    </a:cubicBezTo>
                    <a:cubicBezTo>
                      <a:pt x="1686" y="2589"/>
                      <a:pt x="1657" y="2638"/>
                      <a:pt x="1716" y="2727"/>
                    </a:cubicBezTo>
                    <a:cubicBezTo>
                      <a:pt x="1743" y="2776"/>
                      <a:pt x="1779" y="2801"/>
                      <a:pt x="1801" y="2801"/>
                    </a:cubicBezTo>
                    <a:cubicBezTo>
                      <a:pt x="1820" y="2801"/>
                      <a:pt x="1829" y="2783"/>
                      <a:pt x="1815" y="2747"/>
                    </a:cubicBezTo>
                    <a:cubicBezTo>
                      <a:pt x="1806" y="2709"/>
                      <a:pt x="1808" y="2686"/>
                      <a:pt x="1819" y="2686"/>
                    </a:cubicBezTo>
                    <a:cubicBezTo>
                      <a:pt x="1831" y="2686"/>
                      <a:pt x="1854" y="2711"/>
                      <a:pt x="1885" y="2767"/>
                    </a:cubicBezTo>
                    <a:cubicBezTo>
                      <a:pt x="1914" y="2822"/>
                      <a:pt x="1944" y="2827"/>
                      <a:pt x="1976" y="2827"/>
                    </a:cubicBezTo>
                    <a:cubicBezTo>
                      <a:pt x="1984" y="2827"/>
                      <a:pt x="1991" y="2826"/>
                      <a:pt x="1998" y="2826"/>
                    </a:cubicBezTo>
                    <a:cubicBezTo>
                      <a:pt x="2024" y="2826"/>
                      <a:pt x="2052" y="2829"/>
                      <a:pt x="2083" y="2856"/>
                    </a:cubicBezTo>
                    <a:cubicBezTo>
                      <a:pt x="2104" y="2878"/>
                      <a:pt x="2131" y="2887"/>
                      <a:pt x="2153" y="2887"/>
                    </a:cubicBezTo>
                    <a:cubicBezTo>
                      <a:pt x="2203" y="2887"/>
                      <a:pt x="2234" y="2842"/>
                      <a:pt x="2152" y="2787"/>
                    </a:cubicBezTo>
                    <a:cubicBezTo>
                      <a:pt x="2043" y="2708"/>
                      <a:pt x="1964" y="2717"/>
                      <a:pt x="1974" y="2688"/>
                    </a:cubicBezTo>
                    <a:cubicBezTo>
                      <a:pt x="1974" y="2664"/>
                      <a:pt x="1949" y="2604"/>
                      <a:pt x="1988" y="2604"/>
                    </a:cubicBezTo>
                    <a:cubicBezTo>
                      <a:pt x="1998" y="2604"/>
                      <a:pt x="2013" y="2608"/>
                      <a:pt x="2033" y="2618"/>
                    </a:cubicBezTo>
                    <a:cubicBezTo>
                      <a:pt x="2048" y="2625"/>
                      <a:pt x="2063" y="2628"/>
                      <a:pt x="2076" y="2628"/>
                    </a:cubicBezTo>
                    <a:cubicBezTo>
                      <a:pt x="2142" y="2628"/>
                      <a:pt x="2182" y="2555"/>
                      <a:pt x="2133" y="2489"/>
                    </a:cubicBezTo>
                    <a:cubicBezTo>
                      <a:pt x="2086" y="2437"/>
                      <a:pt x="2062" y="2419"/>
                      <a:pt x="2028" y="2419"/>
                    </a:cubicBezTo>
                    <a:cubicBezTo>
                      <a:pt x="2010" y="2419"/>
                      <a:pt x="1990" y="2423"/>
                      <a:pt x="1964" y="2430"/>
                    </a:cubicBezTo>
                    <a:cubicBezTo>
                      <a:pt x="1898" y="2446"/>
                      <a:pt x="1831" y="2519"/>
                      <a:pt x="1788" y="2519"/>
                    </a:cubicBezTo>
                    <a:cubicBezTo>
                      <a:pt x="1780" y="2519"/>
                      <a:pt x="1772" y="2516"/>
                      <a:pt x="1766" y="2509"/>
                    </a:cubicBezTo>
                    <a:cubicBezTo>
                      <a:pt x="1726" y="2460"/>
                      <a:pt x="1795" y="2410"/>
                      <a:pt x="1746" y="2400"/>
                    </a:cubicBezTo>
                    <a:cubicBezTo>
                      <a:pt x="1696" y="2390"/>
                      <a:pt x="1508" y="2380"/>
                      <a:pt x="1567" y="2331"/>
                    </a:cubicBezTo>
                    <a:cubicBezTo>
                      <a:pt x="1627" y="2281"/>
                      <a:pt x="1657" y="2212"/>
                      <a:pt x="1657" y="2212"/>
                    </a:cubicBezTo>
                    <a:cubicBezTo>
                      <a:pt x="1657" y="2212"/>
                      <a:pt x="1686" y="2094"/>
                      <a:pt x="1727" y="2094"/>
                    </a:cubicBezTo>
                    <a:cubicBezTo>
                      <a:pt x="1739" y="2094"/>
                      <a:pt x="1752" y="2105"/>
                      <a:pt x="1766" y="2132"/>
                    </a:cubicBezTo>
                    <a:cubicBezTo>
                      <a:pt x="1802" y="2200"/>
                      <a:pt x="1832" y="2222"/>
                      <a:pt x="1853" y="2222"/>
                    </a:cubicBezTo>
                    <a:cubicBezTo>
                      <a:pt x="1867" y="2222"/>
                      <a:pt x="1877" y="2213"/>
                      <a:pt x="1885" y="2202"/>
                    </a:cubicBezTo>
                    <a:cubicBezTo>
                      <a:pt x="1900" y="2180"/>
                      <a:pt x="1898" y="2135"/>
                      <a:pt x="1904" y="2135"/>
                    </a:cubicBezTo>
                    <a:cubicBezTo>
                      <a:pt x="1906" y="2135"/>
                      <a:pt x="1909" y="2140"/>
                      <a:pt x="1914" y="2152"/>
                    </a:cubicBezTo>
                    <a:cubicBezTo>
                      <a:pt x="1923" y="2174"/>
                      <a:pt x="1949" y="2188"/>
                      <a:pt x="1968" y="2188"/>
                    </a:cubicBezTo>
                    <a:cubicBezTo>
                      <a:pt x="1993" y="2188"/>
                      <a:pt x="2009" y="2164"/>
                      <a:pt x="1964" y="2103"/>
                    </a:cubicBezTo>
                    <a:cubicBezTo>
                      <a:pt x="1906" y="2019"/>
                      <a:pt x="1861" y="1957"/>
                      <a:pt x="1831" y="1957"/>
                    </a:cubicBezTo>
                    <a:cubicBezTo>
                      <a:pt x="1825" y="1957"/>
                      <a:pt x="1820" y="1959"/>
                      <a:pt x="1815" y="1964"/>
                    </a:cubicBezTo>
                    <a:cubicBezTo>
                      <a:pt x="1809" y="1972"/>
                      <a:pt x="1805" y="1976"/>
                      <a:pt x="1801" y="1976"/>
                    </a:cubicBezTo>
                    <a:cubicBezTo>
                      <a:pt x="1786" y="1976"/>
                      <a:pt x="1779" y="1922"/>
                      <a:pt x="1716" y="1875"/>
                    </a:cubicBezTo>
                    <a:cubicBezTo>
                      <a:pt x="1681" y="1844"/>
                      <a:pt x="1656" y="1838"/>
                      <a:pt x="1635" y="1838"/>
                    </a:cubicBezTo>
                    <a:cubicBezTo>
                      <a:pt x="1623" y="1838"/>
                      <a:pt x="1613" y="1840"/>
                      <a:pt x="1603" y="1840"/>
                    </a:cubicBezTo>
                    <a:cubicBezTo>
                      <a:pt x="1591" y="1840"/>
                      <a:pt x="1580" y="1837"/>
                      <a:pt x="1567" y="1825"/>
                    </a:cubicBezTo>
                    <a:cubicBezTo>
                      <a:pt x="1528" y="1785"/>
                      <a:pt x="1389" y="1736"/>
                      <a:pt x="1478" y="1676"/>
                    </a:cubicBezTo>
                    <a:cubicBezTo>
                      <a:pt x="1540" y="1635"/>
                      <a:pt x="1573" y="1613"/>
                      <a:pt x="1601" y="1613"/>
                    </a:cubicBezTo>
                    <a:cubicBezTo>
                      <a:pt x="1613" y="1613"/>
                      <a:pt x="1624" y="1618"/>
                      <a:pt x="1637" y="1627"/>
                    </a:cubicBezTo>
                    <a:cubicBezTo>
                      <a:pt x="1647" y="1640"/>
                      <a:pt x="1664" y="1647"/>
                      <a:pt x="1684" y="1647"/>
                    </a:cubicBezTo>
                    <a:cubicBezTo>
                      <a:pt x="1721" y="1647"/>
                      <a:pt x="1766" y="1623"/>
                      <a:pt x="1785" y="1577"/>
                    </a:cubicBezTo>
                    <a:cubicBezTo>
                      <a:pt x="1790" y="1558"/>
                      <a:pt x="1797" y="1552"/>
                      <a:pt x="1805" y="1552"/>
                    </a:cubicBezTo>
                    <a:cubicBezTo>
                      <a:pt x="1822" y="1552"/>
                      <a:pt x="1841" y="1583"/>
                      <a:pt x="1847" y="1583"/>
                    </a:cubicBezTo>
                    <a:cubicBezTo>
                      <a:pt x="1850" y="1583"/>
                      <a:pt x="1850" y="1576"/>
                      <a:pt x="1845" y="1557"/>
                    </a:cubicBezTo>
                    <a:cubicBezTo>
                      <a:pt x="1826" y="1500"/>
                      <a:pt x="1807" y="1467"/>
                      <a:pt x="1782" y="1467"/>
                    </a:cubicBezTo>
                    <a:cubicBezTo>
                      <a:pt x="1769" y="1467"/>
                      <a:pt x="1753" y="1477"/>
                      <a:pt x="1736" y="1498"/>
                    </a:cubicBezTo>
                    <a:cubicBezTo>
                      <a:pt x="1727" y="1509"/>
                      <a:pt x="1717" y="1513"/>
                      <a:pt x="1707" y="1513"/>
                    </a:cubicBezTo>
                    <a:cubicBezTo>
                      <a:pt x="1670" y="1513"/>
                      <a:pt x="1631" y="1453"/>
                      <a:pt x="1647" y="1399"/>
                    </a:cubicBezTo>
                    <a:cubicBezTo>
                      <a:pt x="1661" y="1349"/>
                      <a:pt x="1725" y="1305"/>
                      <a:pt x="1718" y="1305"/>
                    </a:cubicBezTo>
                    <a:cubicBezTo>
                      <a:pt x="1715" y="1305"/>
                      <a:pt x="1701" y="1312"/>
                      <a:pt x="1667" y="1329"/>
                    </a:cubicBezTo>
                    <a:cubicBezTo>
                      <a:pt x="1548" y="1389"/>
                      <a:pt x="1577" y="1369"/>
                      <a:pt x="1587" y="1428"/>
                    </a:cubicBezTo>
                    <a:cubicBezTo>
                      <a:pt x="1599" y="1463"/>
                      <a:pt x="1561" y="1504"/>
                      <a:pt x="1530" y="1504"/>
                    </a:cubicBezTo>
                    <a:cubicBezTo>
                      <a:pt x="1508" y="1504"/>
                      <a:pt x="1490" y="1482"/>
                      <a:pt x="1498" y="1419"/>
                    </a:cubicBezTo>
                    <a:cubicBezTo>
                      <a:pt x="1508" y="1270"/>
                      <a:pt x="1438" y="1161"/>
                      <a:pt x="1528" y="1161"/>
                    </a:cubicBezTo>
                    <a:cubicBezTo>
                      <a:pt x="1581" y="1167"/>
                      <a:pt x="1581" y="1197"/>
                      <a:pt x="1587" y="1197"/>
                    </a:cubicBezTo>
                    <a:cubicBezTo>
                      <a:pt x="1590" y="1197"/>
                      <a:pt x="1594" y="1190"/>
                      <a:pt x="1607" y="1171"/>
                    </a:cubicBezTo>
                    <a:cubicBezTo>
                      <a:pt x="1657" y="1101"/>
                      <a:pt x="1815" y="1151"/>
                      <a:pt x="1736" y="1072"/>
                    </a:cubicBezTo>
                    <a:cubicBezTo>
                      <a:pt x="1683" y="1004"/>
                      <a:pt x="1659" y="959"/>
                      <a:pt x="1633" y="959"/>
                    </a:cubicBezTo>
                    <a:cubicBezTo>
                      <a:pt x="1625" y="959"/>
                      <a:pt x="1616" y="963"/>
                      <a:pt x="1607" y="972"/>
                    </a:cubicBezTo>
                    <a:cubicBezTo>
                      <a:pt x="1572" y="1011"/>
                      <a:pt x="1540" y="1025"/>
                      <a:pt x="1514" y="1025"/>
                    </a:cubicBezTo>
                    <a:cubicBezTo>
                      <a:pt x="1468" y="1025"/>
                      <a:pt x="1446" y="978"/>
                      <a:pt x="1478" y="953"/>
                    </a:cubicBezTo>
                    <a:cubicBezTo>
                      <a:pt x="1536" y="924"/>
                      <a:pt x="1584" y="783"/>
                      <a:pt x="1560" y="783"/>
                    </a:cubicBezTo>
                    <a:cubicBezTo>
                      <a:pt x="1559" y="783"/>
                      <a:pt x="1558" y="784"/>
                      <a:pt x="1557" y="784"/>
                    </a:cubicBezTo>
                    <a:cubicBezTo>
                      <a:pt x="1549" y="788"/>
                      <a:pt x="1538" y="790"/>
                      <a:pt x="1526" y="790"/>
                    </a:cubicBezTo>
                    <a:cubicBezTo>
                      <a:pt x="1483" y="790"/>
                      <a:pt x="1426" y="763"/>
                      <a:pt x="1419" y="724"/>
                    </a:cubicBezTo>
                    <a:cubicBezTo>
                      <a:pt x="1409" y="675"/>
                      <a:pt x="1399" y="705"/>
                      <a:pt x="1389" y="685"/>
                    </a:cubicBezTo>
                    <a:cubicBezTo>
                      <a:pt x="1379" y="665"/>
                      <a:pt x="1409" y="546"/>
                      <a:pt x="1448" y="487"/>
                    </a:cubicBezTo>
                    <a:cubicBezTo>
                      <a:pt x="1468" y="460"/>
                      <a:pt x="1501" y="447"/>
                      <a:pt x="1501" y="447"/>
                    </a:cubicBezTo>
                    <a:lnTo>
                      <a:pt x="1501" y="447"/>
                    </a:lnTo>
                    <a:cubicBezTo>
                      <a:pt x="1500" y="447"/>
                      <a:pt x="1491" y="450"/>
                      <a:pt x="1468" y="457"/>
                    </a:cubicBezTo>
                    <a:cubicBezTo>
                      <a:pt x="1423" y="464"/>
                      <a:pt x="1384" y="533"/>
                      <a:pt x="1368" y="533"/>
                    </a:cubicBezTo>
                    <a:cubicBezTo>
                      <a:pt x="1362" y="533"/>
                      <a:pt x="1359" y="526"/>
                      <a:pt x="1359" y="506"/>
                    </a:cubicBezTo>
                    <a:cubicBezTo>
                      <a:pt x="1349" y="427"/>
                      <a:pt x="1359" y="328"/>
                      <a:pt x="1329" y="268"/>
                    </a:cubicBezTo>
                    <a:cubicBezTo>
                      <a:pt x="1329" y="258"/>
                      <a:pt x="1319" y="219"/>
                      <a:pt x="1310" y="169"/>
                    </a:cubicBezTo>
                    <a:cubicBezTo>
                      <a:pt x="1303" y="94"/>
                      <a:pt x="1296" y="1"/>
                      <a:pt x="12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1" name="Google Shape;4681;p30"/>
              <p:cNvSpPr/>
              <p:nvPr/>
            </p:nvSpPr>
            <p:spPr>
              <a:xfrm>
                <a:off x="11746365" y="-1189691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2" name="Google Shape;4682;p30"/>
              <p:cNvSpPr/>
              <p:nvPr/>
            </p:nvSpPr>
            <p:spPr>
              <a:xfrm>
                <a:off x="10443527" y="-677154"/>
                <a:ext cx="2512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72" extrusionOk="0">
                    <a:moveTo>
                      <a:pt x="110" y="0"/>
                    </a:moveTo>
                    <a:cubicBezTo>
                      <a:pt x="90" y="20"/>
                      <a:pt x="80" y="40"/>
                      <a:pt x="70" y="60"/>
                    </a:cubicBezTo>
                    <a:cubicBezTo>
                      <a:pt x="40" y="50"/>
                      <a:pt x="20" y="30"/>
                      <a:pt x="1" y="30"/>
                    </a:cubicBezTo>
                    <a:cubicBezTo>
                      <a:pt x="20" y="50"/>
                      <a:pt x="40" y="60"/>
                      <a:pt x="60" y="70"/>
                    </a:cubicBezTo>
                    <a:cubicBezTo>
                      <a:pt x="65" y="71"/>
                      <a:pt x="70" y="71"/>
                      <a:pt x="75" y="71"/>
                    </a:cubicBezTo>
                    <a:cubicBezTo>
                      <a:pt x="126" y="71"/>
                      <a:pt x="156" y="28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3" name="Google Shape;4683;p30"/>
              <p:cNvSpPr/>
              <p:nvPr/>
            </p:nvSpPr>
            <p:spPr>
              <a:xfrm>
                <a:off x="10220027" y="-60596"/>
                <a:ext cx="129462" cy="101927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33" extrusionOk="0">
                    <a:moveTo>
                      <a:pt x="517" y="1"/>
                    </a:moveTo>
                    <a:cubicBezTo>
                      <a:pt x="492" y="1"/>
                      <a:pt x="465" y="3"/>
                      <a:pt x="437" y="9"/>
                    </a:cubicBezTo>
                    <a:cubicBezTo>
                      <a:pt x="228" y="48"/>
                      <a:pt x="0" y="296"/>
                      <a:pt x="159" y="306"/>
                    </a:cubicBezTo>
                    <a:cubicBezTo>
                      <a:pt x="318" y="316"/>
                      <a:pt x="575" y="405"/>
                      <a:pt x="526" y="584"/>
                    </a:cubicBezTo>
                    <a:cubicBezTo>
                      <a:pt x="517" y="618"/>
                      <a:pt x="518" y="632"/>
                      <a:pt x="525" y="632"/>
                    </a:cubicBezTo>
                    <a:cubicBezTo>
                      <a:pt x="543" y="632"/>
                      <a:pt x="601" y="551"/>
                      <a:pt x="665" y="495"/>
                    </a:cubicBezTo>
                    <a:cubicBezTo>
                      <a:pt x="675" y="465"/>
                      <a:pt x="685" y="435"/>
                      <a:pt x="694" y="425"/>
                    </a:cubicBezTo>
                    <a:cubicBezTo>
                      <a:pt x="704" y="395"/>
                      <a:pt x="764" y="366"/>
                      <a:pt x="754" y="336"/>
                    </a:cubicBezTo>
                    <a:cubicBezTo>
                      <a:pt x="745" y="327"/>
                      <a:pt x="738" y="318"/>
                      <a:pt x="729" y="318"/>
                    </a:cubicBezTo>
                    <a:cubicBezTo>
                      <a:pt x="717" y="318"/>
                      <a:pt x="702" y="332"/>
                      <a:pt x="675" y="376"/>
                    </a:cubicBezTo>
                    <a:cubicBezTo>
                      <a:pt x="641" y="443"/>
                      <a:pt x="622" y="467"/>
                      <a:pt x="605" y="467"/>
                    </a:cubicBezTo>
                    <a:cubicBezTo>
                      <a:pt x="601" y="467"/>
                      <a:pt x="598" y="466"/>
                      <a:pt x="595" y="465"/>
                    </a:cubicBezTo>
                    <a:cubicBezTo>
                      <a:pt x="575" y="455"/>
                      <a:pt x="516" y="376"/>
                      <a:pt x="546" y="346"/>
                    </a:cubicBezTo>
                    <a:cubicBezTo>
                      <a:pt x="575" y="326"/>
                      <a:pt x="585" y="276"/>
                      <a:pt x="585" y="257"/>
                    </a:cubicBezTo>
                    <a:cubicBezTo>
                      <a:pt x="590" y="242"/>
                      <a:pt x="610" y="237"/>
                      <a:pt x="635" y="237"/>
                    </a:cubicBezTo>
                    <a:cubicBezTo>
                      <a:pt x="660" y="237"/>
                      <a:pt x="689" y="242"/>
                      <a:pt x="714" y="247"/>
                    </a:cubicBezTo>
                    <a:cubicBezTo>
                      <a:pt x="739" y="252"/>
                      <a:pt x="749" y="257"/>
                      <a:pt x="754" y="257"/>
                    </a:cubicBezTo>
                    <a:cubicBezTo>
                      <a:pt x="759" y="257"/>
                      <a:pt x="759" y="252"/>
                      <a:pt x="764" y="237"/>
                    </a:cubicBezTo>
                    <a:cubicBezTo>
                      <a:pt x="774" y="207"/>
                      <a:pt x="655" y="138"/>
                      <a:pt x="694" y="118"/>
                    </a:cubicBezTo>
                    <a:cubicBezTo>
                      <a:pt x="724" y="108"/>
                      <a:pt x="764" y="88"/>
                      <a:pt x="803" y="68"/>
                    </a:cubicBezTo>
                    <a:cubicBezTo>
                      <a:pt x="707" y="44"/>
                      <a:pt x="624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4" name="Google Shape;4684;p30"/>
              <p:cNvSpPr/>
              <p:nvPr/>
            </p:nvSpPr>
            <p:spPr>
              <a:xfrm>
                <a:off x="10360439" y="-111962"/>
                <a:ext cx="13043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0" extrusionOk="0">
                    <a:moveTo>
                      <a:pt x="80" y="0"/>
                    </a:moveTo>
                    <a:lnTo>
                      <a:pt x="80" y="0"/>
                    </a:lnTo>
                    <a:cubicBezTo>
                      <a:pt x="50" y="10"/>
                      <a:pt x="31" y="10"/>
                      <a:pt x="21" y="50"/>
                    </a:cubicBezTo>
                    <a:cubicBezTo>
                      <a:pt x="21" y="80"/>
                      <a:pt x="11" y="119"/>
                      <a:pt x="1" y="149"/>
                    </a:cubicBezTo>
                    <a:cubicBezTo>
                      <a:pt x="21" y="139"/>
                      <a:pt x="21" y="129"/>
                      <a:pt x="21" y="119"/>
                    </a:cubicBezTo>
                    <a:cubicBezTo>
                      <a:pt x="21" y="90"/>
                      <a:pt x="50" y="3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5" name="Google Shape;4685;p30"/>
              <p:cNvSpPr/>
              <p:nvPr/>
            </p:nvSpPr>
            <p:spPr>
              <a:xfrm>
                <a:off x="10336607" y="-123395"/>
                <a:ext cx="27213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1" extrusionOk="0">
                    <a:moveTo>
                      <a:pt x="119" y="1"/>
                    </a:moveTo>
                    <a:cubicBezTo>
                      <a:pt x="88" y="1"/>
                      <a:pt x="78" y="47"/>
                      <a:pt x="60" y="101"/>
                    </a:cubicBezTo>
                    <a:cubicBezTo>
                      <a:pt x="40" y="141"/>
                      <a:pt x="20" y="161"/>
                      <a:pt x="0" y="190"/>
                    </a:cubicBezTo>
                    <a:cubicBezTo>
                      <a:pt x="40" y="210"/>
                      <a:pt x="70" y="220"/>
                      <a:pt x="89" y="220"/>
                    </a:cubicBezTo>
                    <a:cubicBezTo>
                      <a:pt x="89" y="210"/>
                      <a:pt x="99" y="200"/>
                      <a:pt x="119" y="131"/>
                    </a:cubicBezTo>
                    <a:cubicBezTo>
                      <a:pt x="159" y="32"/>
                      <a:pt x="169" y="12"/>
                      <a:pt x="129" y="2"/>
                    </a:cubicBezTo>
                    <a:cubicBezTo>
                      <a:pt x="126" y="1"/>
                      <a:pt x="122" y="1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6" name="Google Shape;4686;p30"/>
              <p:cNvSpPr/>
              <p:nvPr/>
            </p:nvSpPr>
            <p:spPr>
              <a:xfrm>
                <a:off x="10269461" y="-233857"/>
                <a:ext cx="146691" cy="107241"/>
              </a:xfrm>
              <a:custGeom>
                <a:avLst/>
                <a:gdLst/>
                <a:ahLst/>
                <a:cxnLst/>
                <a:rect l="l" t="t" r="r" b="b"/>
                <a:pathLst>
                  <a:path w="911" h="666" extrusionOk="0">
                    <a:moveTo>
                      <a:pt x="746" y="1"/>
                    </a:moveTo>
                    <a:cubicBezTo>
                      <a:pt x="735" y="1"/>
                      <a:pt x="723" y="10"/>
                      <a:pt x="715" y="34"/>
                    </a:cubicBezTo>
                    <a:cubicBezTo>
                      <a:pt x="705" y="73"/>
                      <a:pt x="705" y="113"/>
                      <a:pt x="695" y="153"/>
                    </a:cubicBezTo>
                    <a:cubicBezTo>
                      <a:pt x="695" y="192"/>
                      <a:pt x="685" y="232"/>
                      <a:pt x="645" y="272"/>
                    </a:cubicBezTo>
                    <a:cubicBezTo>
                      <a:pt x="628" y="289"/>
                      <a:pt x="616" y="297"/>
                      <a:pt x="609" y="297"/>
                    </a:cubicBezTo>
                    <a:cubicBezTo>
                      <a:pt x="601" y="297"/>
                      <a:pt x="600" y="284"/>
                      <a:pt x="606" y="262"/>
                    </a:cubicBezTo>
                    <a:cubicBezTo>
                      <a:pt x="596" y="262"/>
                      <a:pt x="566" y="252"/>
                      <a:pt x="506" y="242"/>
                    </a:cubicBezTo>
                    <a:cubicBezTo>
                      <a:pt x="447" y="233"/>
                      <a:pt x="378" y="226"/>
                      <a:pt x="320" y="226"/>
                    </a:cubicBezTo>
                    <a:cubicBezTo>
                      <a:pt x="253" y="226"/>
                      <a:pt x="200" y="235"/>
                      <a:pt x="189" y="262"/>
                    </a:cubicBezTo>
                    <a:cubicBezTo>
                      <a:pt x="159" y="311"/>
                      <a:pt x="149" y="391"/>
                      <a:pt x="70" y="440"/>
                    </a:cubicBezTo>
                    <a:cubicBezTo>
                      <a:pt x="1" y="490"/>
                      <a:pt x="149" y="639"/>
                      <a:pt x="199" y="658"/>
                    </a:cubicBezTo>
                    <a:cubicBezTo>
                      <a:pt x="209" y="663"/>
                      <a:pt x="219" y="666"/>
                      <a:pt x="228" y="666"/>
                    </a:cubicBezTo>
                    <a:cubicBezTo>
                      <a:pt x="236" y="666"/>
                      <a:pt x="244" y="663"/>
                      <a:pt x="249" y="658"/>
                    </a:cubicBezTo>
                    <a:lnTo>
                      <a:pt x="259" y="658"/>
                    </a:lnTo>
                    <a:cubicBezTo>
                      <a:pt x="278" y="639"/>
                      <a:pt x="308" y="619"/>
                      <a:pt x="338" y="579"/>
                    </a:cubicBezTo>
                    <a:cubicBezTo>
                      <a:pt x="328" y="569"/>
                      <a:pt x="358" y="520"/>
                      <a:pt x="358" y="520"/>
                    </a:cubicBezTo>
                    <a:cubicBezTo>
                      <a:pt x="358" y="520"/>
                      <a:pt x="368" y="520"/>
                      <a:pt x="378" y="529"/>
                    </a:cubicBezTo>
                    <a:cubicBezTo>
                      <a:pt x="387" y="510"/>
                      <a:pt x="397" y="510"/>
                      <a:pt x="407" y="490"/>
                    </a:cubicBezTo>
                    <a:cubicBezTo>
                      <a:pt x="447" y="450"/>
                      <a:pt x="477" y="420"/>
                      <a:pt x="496" y="410"/>
                    </a:cubicBezTo>
                    <a:cubicBezTo>
                      <a:pt x="496" y="403"/>
                      <a:pt x="496" y="396"/>
                      <a:pt x="504" y="396"/>
                    </a:cubicBezTo>
                    <a:cubicBezTo>
                      <a:pt x="506" y="396"/>
                      <a:pt x="511" y="398"/>
                      <a:pt x="516" y="401"/>
                    </a:cubicBezTo>
                    <a:cubicBezTo>
                      <a:pt x="530" y="394"/>
                      <a:pt x="542" y="391"/>
                      <a:pt x="553" y="391"/>
                    </a:cubicBezTo>
                    <a:cubicBezTo>
                      <a:pt x="575" y="391"/>
                      <a:pt x="592" y="404"/>
                      <a:pt x="606" y="430"/>
                    </a:cubicBezTo>
                    <a:cubicBezTo>
                      <a:pt x="615" y="430"/>
                      <a:pt x="615" y="440"/>
                      <a:pt x="615" y="450"/>
                    </a:cubicBezTo>
                    <a:cubicBezTo>
                      <a:pt x="635" y="450"/>
                      <a:pt x="665" y="450"/>
                      <a:pt x="695" y="410"/>
                    </a:cubicBezTo>
                    <a:cubicBezTo>
                      <a:pt x="764" y="331"/>
                      <a:pt x="784" y="341"/>
                      <a:pt x="824" y="301"/>
                    </a:cubicBezTo>
                    <a:cubicBezTo>
                      <a:pt x="863" y="262"/>
                      <a:pt x="873" y="262"/>
                      <a:pt x="893" y="232"/>
                    </a:cubicBezTo>
                    <a:cubicBezTo>
                      <a:pt x="910" y="206"/>
                      <a:pt x="883" y="159"/>
                      <a:pt x="863" y="159"/>
                    </a:cubicBezTo>
                    <a:cubicBezTo>
                      <a:pt x="859" y="159"/>
                      <a:pt x="856" y="160"/>
                      <a:pt x="853" y="163"/>
                    </a:cubicBezTo>
                    <a:cubicBezTo>
                      <a:pt x="834" y="172"/>
                      <a:pt x="834" y="222"/>
                      <a:pt x="794" y="272"/>
                    </a:cubicBezTo>
                    <a:cubicBezTo>
                      <a:pt x="723" y="346"/>
                      <a:pt x="689" y="373"/>
                      <a:pt x="677" y="373"/>
                    </a:cubicBezTo>
                    <a:cubicBezTo>
                      <a:pt x="654" y="373"/>
                      <a:pt x="703" y="282"/>
                      <a:pt x="734" y="212"/>
                    </a:cubicBezTo>
                    <a:cubicBezTo>
                      <a:pt x="764" y="153"/>
                      <a:pt x="804" y="163"/>
                      <a:pt x="814" y="143"/>
                    </a:cubicBezTo>
                    <a:cubicBezTo>
                      <a:pt x="824" y="143"/>
                      <a:pt x="824" y="133"/>
                      <a:pt x="814" y="113"/>
                    </a:cubicBezTo>
                    <a:cubicBezTo>
                      <a:pt x="807" y="57"/>
                      <a:pt x="775" y="1"/>
                      <a:pt x="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7" name="Google Shape;4687;p30"/>
              <p:cNvSpPr/>
              <p:nvPr/>
            </p:nvSpPr>
            <p:spPr>
              <a:xfrm>
                <a:off x="10357379" y="-46426"/>
                <a:ext cx="12882" cy="9339"/>
              </a:xfrm>
              <a:custGeom>
                <a:avLst/>
                <a:gdLst/>
                <a:ahLst/>
                <a:cxnLst/>
                <a:rect l="l" t="t" r="r" b="b"/>
                <a:pathLst>
                  <a:path w="80" h="58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lnTo>
                      <a:pt x="10" y="1"/>
                    </a:lnTo>
                    <a:cubicBezTo>
                      <a:pt x="10" y="1"/>
                      <a:pt x="10" y="0"/>
                      <a:pt x="10" y="0"/>
                    </a:cubicBezTo>
                    <a:close/>
                    <a:moveTo>
                      <a:pt x="10" y="1"/>
                    </a:moveTo>
                    <a:lnTo>
                      <a:pt x="10" y="1"/>
                    </a:lnTo>
                    <a:cubicBezTo>
                      <a:pt x="22" y="37"/>
                      <a:pt x="31" y="58"/>
                      <a:pt x="42" y="58"/>
                    </a:cubicBezTo>
                    <a:cubicBezTo>
                      <a:pt x="49" y="58"/>
                      <a:pt x="58" y="49"/>
                      <a:pt x="69" y="30"/>
                    </a:cubicBezTo>
                    <a:cubicBezTo>
                      <a:pt x="79" y="20"/>
                      <a:pt x="79" y="20"/>
                      <a:pt x="79" y="10"/>
                    </a:cubicBezTo>
                    <a:lnTo>
                      <a:pt x="69" y="10"/>
                    </a:lnTo>
                    <a:cubicBezTo>
                      <a:pt x="45" y="10"/>
                      <a:pt x="27" y="3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8" name="Google Shape;4688;p30"/>
              <p:cNvSpPr/>
              <p:nvPr/>
            </p:nvSpPr>
            <p:spPr>
              <a:xfrm>
                <a:off x="10349328" y="-13738"/>
                <a:ext cx="70367" cy="76003"/>
              </a:xfrm>
              <a:custGeom>
                <a:avLst/>
                <a:gdLst/>
                <a:ahLst/>
                <a:cxnLst/>
                <a:rect l="l" t="t" r="r" b="b"/>
                <a:pathLst>
                  <a:path w="437" h="472" extrusionOk="0">
                    <a:moveTo>
                      <a:pt x="312" y="0"/>
                    </a:moveTo>
                    <a:cubicBezTo>
                      <a:pt x="244" y="0"/>
                      <a:pt x="158" y="89"/>
                      <a:pt x="149" y="124"/>
                    </a:cubicBezTo>
                    <a:cubicBezTo>
                      <a:pt x="141" y="156"/>
                      <a:pt x="75" y="214"/>
                      <a:pt x="34" y="214"/>
                    </a:cubicBezTo>
                    <a:cubicBezTo>
                      <a:pt x="24" y="214"/>
                      <a:pt x="16" y="211"/>
                      <a:pt x="10" y="204"/>
                    </a:cubicBezTo>
                    <a:cubicBezTo>
                      <a:pt x="10" y="194"/>
                      <a:pt x="1" y="194"/>
                      <a:pt x="0" y="194"/>
                    </a:cubicBezTo>
                    <a:lnTo>
                      <a:pt x="0" y="194"/>
                    </a:lnTo>
                    <a:cubicBezTo>
                      <a:pt x="40" y="273"/>
                      <a:pt x="40" y="392"/>
                      <a:pt x="60" y="471"/>
                    </a:cubicBezTo>
                    <a:cubicBezTo>
                      <a:pt x="100" y="471"/>
                      <a:pt x="129" y="471"/>
                      <a:pt x="129" y="422"/>
                    </a:cubicBezTo>
                    <a:cubicBezTo>
                      <a:pt x="129" y="332"/>
                      <a:pt x="100" y="233"/>
                      <a:pt x="139" y="233"/>
                    </a:cubicBezTo>
                    <a:cubicBezTo>
                      <a:pt x="179" y="243"/>
                      <a:pt x="209" y="342"/>
                      <a:pt x="258" y="352"/>
                    </a:cubicBezTo>
                    <a:cubicBezTo>
                      <a:pt x="304" y="352"/>
                      <a:pt x="360" y="398"/>
                      <a:pt x="394" y="398"/>
                    </a:cubicBezTo>
                    <a:cubicBezTo>
                      <a:pt x="404" y="398"/>
                      <a:pt x="412" y="394"/>
                      <a:pt x="417" y="382"/>
                    </a:cubicBezTo>
                    <a:cubicBezTo>
                      <a:pt x="433" y="341"/>
                      <a:pt x="436" y="251"/>
                      <a:pt x="408" y="251"/>
                    </a:cubicBezTo>
                    <a:cubicBezTo>
                      <a:pt x="402" y="251"/>
                      <a:pt x="395" y="255"/>
                      <a:pt x="387" y="263"/>
                    </a:cubicBezTo>
                    <a:cubicBezTo>
                      <a:pt x="378" y="269"/>
                      <a:pt x="367" y="272"/>
                      <a:pt x="356" y="272"/>
                    </a:cubicBezTo>
                    <a:cubicBezTo>
                      <a:pt x="296" y="272"/>
                      <a:pt x="223" y="196"/>
                      <a:pt x="248" y="154"/>
                    </a:cubicBezTo>
                    <a:cubicBezTo>
                      <a:pt x="278" y="104"/>
                      <a:pt x="407" y="25"/>
                      <a:pt x="338" y="5"/>
                    </a:cubicBezTo>
                    <a:cubicBezTo>
                      <a:pt x="329" y="2"/>
                      <a:pt x="321" y="0"/>
                      <a:pt x="3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89" name="Google Shape;4689;p30"/>
              <p:cNvSpPr/>
              <p:nvPr/>
            </p:nvSpPr>
            <p:spPr>
              <a:xfrm>
                <a:off x="10349328" y="-150286"/>
                <a:ext cx="821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51" h="31" extrusionOk="0">
                    <a:moveTo>
                      <a:pt x="50" y="1"/>
                    </a:moveTo>
                    <a:cubicBezTo>
                      <a:pt x="30" y="10"/>
                      <a:pt x="20" y="20"/>
                      <a:pt x="0" y="30"/>
                    </a:cubicBezTo>
                    <a:cubicBezTo>
                      <a:pt x="20" y="30"/>
                      <a:pt x="40" y="20"/>
                      <a:pt x="50" y="10"/>
                    </a:cubicBezTo>
                    <a:cubicBezTo>
                      <a:pt x="50" y="1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0" name="Google Shape;4690;p30"/>
              <p:cNvSpPr/>
              <p:nvPr/>
            </p:nvSpPr>
            <p:spPr>
              <a:xfrm>
                <a:off x="11018379" y="-598092"/>
                <a:ext cx="32849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4" extrusionOk="0">
                    <a:moveTo>
                      <a:pt x="95" y="0"/>
                    </a:moveTo>
                    <a:cubicBezTo>
                      <a:pt x="87" y="0"/>
                      <a:pt x="78" y="2"/>
                      <a:pt x="69" y="5"/>
                    </a:cubicBezTo>
                    <a:cubicBezTo>
                      <a:pt x="30" y="25"/>
                      <a:pt x="10" y="104"/>
                      <a:pt x="0" y="184"/>
                    </a:cubicBezTo>
                    <a:cubicBezTo>
                      <a:pt x="30" y="204"/>
                      <a:pt x="60" y="223"/>
                      <a:pt x="89" y="253"/>
                    </a:cubicBezTo>
                    <a:cubicBezTo>
                      <a:pt x="89" y="253"/>
                      <a:pt x="89" y="243"/>
                      <a:pt x="89" y="243"/>
                    </a:cubicBezTo>
                    <a:cubicBezTo>
                      <a:pt x="204" y="102"/>
                      <a:pt x="16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1" name="Google Shape;4691;p30"/>
              <p:cNvSpPr/>
              <p:nvPr/>
            </p:nvSpPr>
            <p:spPr>
              <a:xfrm>
                <a:off x="11047041" y="-295529"/>
                <a:ext cx="56358" cy="33332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" extrusionOk="0">
                    <a:moveTo>
                      <a:pt x="219" y="0"/>
                    </a:moveTo>
                    <a:cubicBezTo>
                      <a:pt x="90" y="50"/>
                      <a:pt x="70" y="80"/>
                      <a:pt x="0" y="179"/>
                    </a:cubicBezTo>
                    <a:cubicBezTo>
                      <a:pt x="46" y="199"/>
                      <a:pt x="89" y="207"/>
                      <a:pt x="126" y="207"/>
                    </a:cubicBezTo>
                    <a:cubicBezTo>
                      <a:pt x="277" y="207"/>
                      <a:pt x="350" y="74"/>
                      <a:pt x="238" y="10"/>
                    </a:cubicBezTo>
                    <a:cubicBezTo>
                      <a:pt x="229" y="10"/>
                      <a:pt x="21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2" name="Google Shape;4692;p30"/>
              <p:cNvSpPr/>
              <p:nvPr/>
            </p:nvSpPr>
            <p:spPr>
              <a:xfrm>
                <a:off x="11278593" y="-1110468"/>
                <a:ext cx="27213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4" extrusionOk="0">
                    <a:moveTo>
                      <a:pt x="41" y="1"/>
                    </a:moveTo>
                    <a:cubicBezTo>
                      <a:pt x="27" y="1"/>
                      <a:pt x="14" y="5"/>
                      <a:pt x="0" y="14"/>
                    </a:cubicBezTo>
                    <a:cubicBezTo>
                      <a:pt x="20" y="44"/>
                      <a:pt x="30" y="94"/>
                      <a:pt x="40" y="133"/>
                    </a:cubicBezTo>
                    <a:lnTo>
                      <a:pt x="50" y="133"/>
                    </a:lnTo>
                    <a:cubicBezTo>
                      <a:pt x="109" y="113"/>
                      <a:pt x="169" y="133"/>
                      <a:pt x="159" y="94"/>
                    </a:cubicBezTo>
                    <a:cubicBezTo>
                      <a:pt x="159" y="94"/>
                      <a:pt x="159" y="84"/>
                      <a:pt x="159" y="84"/>
                    </a:cubicBezTo>
                    <a:cubicBezTo>
                      <a:pt x="149" y="74"/>
                      <a:pt x="139" y="64"/>
                      <a:pt x="129" y="44"/>
                    </a:cubicBezTo>
                    <a:cubicBezTo>
                      <a:pt x="119" y="34"/>
                      <a:pt x="109" y="34"/>
                      <a:pt x="99" y="24"/>
                    </a:cubicBezTo>
                    <a:cubicBezTo>
                      <a:pt x="78" y="8"/>
                      <a:pt x="59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3" name="Google Shape;4693;p30"/>
              <p:cNvSpPr/>
              <p:nvPr/>
            </p:nvSpPr>
            <p:spPr>
              <a:xfrm>
                <a:off x="10992777" y="-527080"/>
                <a:ext cx="25764" cy="1417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8" extrusionOk="0">
                    <a:moveTo>
                      <a:pt x="60" y="1"/>
                    </a:moveTo>
                    <a:cubicBezTo>
                      <a:pt x="30" y="10"/>
                      <a:pt x="20" y="30"/>
                      <a:pt x="0" y="50"/>
                    </a:cubicBezTo>
                    <a:cubicBezTo>
                      <a:pt x="30" y="50"/>
                      <a:pt x="60" y="50"/>
                      <a:pt x="80" y="70"/>
                    </a:cubicBezTo>
                    <a:cubicBezTo>
                      <a:pt x="96" y="82"/>
                      <a:pt x="109" y="88"/>
                      <a:pt x="121" y="88"/>
                    </a:cubicBezTo>
                    <a:cubicBezTo>
                      <a:pt x="136" y="88"/>
                      <a:pt x="147" y="77"/>
                      <a:pt x="159" y="60"/>
                    </a:cubicBezTo>
                    <a:cubicBezTo>
                      <a:pt x="129" y="3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4" name="Google Shape;4694;p30"/>
              <p:cNvSpPr/>
              <p:nvPr/>
            </p:nvSpPr>
            <p:spPr>
              <a:xfrm>
                <a:off x="10952843" y="-456552"/>
                <a:ext cx="17712" cy="21094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1" extrusionOk="0">
                    <a:moveTo>
                      <a:pt x="54" y="1"/>
                    </a:moveTo>
                    <a:cubicBezTo>
                      <a:pt x="47" y="1"/>
                      <a:pt x="37" y="11"/>
                      <a:pt x="20" y="38"/>
                    </a:cubicBezTo>
                    <a:cubicBezTo>
                      <a:pt x="10" y="48"/>
                      <a:pt x="0" y="58"/>
                      <a:pt x="0" y="68"/>
                    </a:cubicBezTo>
                    <a:cubicBezTo>
                      <a:pt x="9" y="110"/>
                      <a:pt x="45" y="130"/>
                      <a:pt x="85" y="130"/>
                    </a:cubicBezTo>
                    <a:cubicBezTo>
                      <a:pt x="93" y="130"/>
                      <a:pt x="101" y="129"/>
                      <a:pt x="110" y="128"/>
                    </a:cubicBezTo>
                    <a:cubicBezTo>
                      <a:pt x="74" y="77"/>
                      <a:pt x="7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5" name="Google Shape;4695;p30"/>
              <p:cNvSpPr/>
              <p:nvPr/>
            </p:nvSpPr>
            <p:spPr>
              <a:xfrm>
                <a:off x="10882637" y="-35315"/>
                <a:ext cx="59256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88" extrusionOk="0">
                    <a:moveTo>
                      <a:pt x="149" y="0"/>
                    </a:moveTo>
                    <a:cubicBezTo>
                      <a:pt x="60" y="60"/>
                      <a:pt x="0" y="179"/>
                      <a:pt x="70" y="189"/>
                    </a:cubicBezTo>
                    <a:cubicBezTo>
                      <a:pt x="119" y="199"/>
                      <a:pt x="189" y="219"/>
                      <a:pt x="238" y="258"/>
                    </a:cubicBezTo>
                    <a:cubicBezTo>
                      <a:pt x="278" y="278"/>
                      <a:pt x="318" y="288"/>
                      <a:pt x="347" y="288"/>
                    </a:cubicBezTo>
                    <a:cubicBezTo>
                      <a:pt x="357" y="288"/>
                      <a:pt x="367" y="278"/>
                      <a:pt x="367" y="278"/>
                    </a:cubicBezTo>
                    <a:cubicBezTo>
                      <a:pt x="337" y="248"/>
                      <a:pt x="318" y="209"/>
                      <a:pt x="298" y="169"/>
                    </a:cubicBezTo>
                    <a:cubicBezTo>
                      <a:pt x="298" y="149"/>
                      <a:pt x="288" y="139"/>
                      <a:pt x="278" y="129"/>
                    </a:cubicBezTo>
                    <a:cubicBezTo>
                      <a:pt x="228" y="139"/>
                      <a:pt x="179" y="149"/>
                      <a:pt x="139" y="149"/>
                    </a:cubicBezTo>
                    <a:cubicBezTo>
                      <a:pt x="123" y="170"/>
                      <a:pt x="111" y="185"/>
                      <a:pt x="103" y="185"/>
                    </a:cubicBezTo>
                    <a:cubicBezTo>
                      <a:pt x="97" y="185"/>
                      <a:pt x="95" y="172"/>
                      <a:pt x="99" y="139"/>
                    </a:cubicBezTo>
                    <a:cubicBezTo>
                      <a:pt x="89" y="129"/>
                      <a:pt x="99" y="119"/>
                      <a:pt x="119" y="90"/>
                    </a:cubicBezTo>
                    <a:cubicBezTo>
                      <a:pt x="129" y="60"/>
                      <a:pt x="139" y="3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6" name="Google Shape;4696;p30"/>
              <p:cNvSpPr/>
              <p:nvPr/>
            </p:nvSpPr>
            <p:spPr>
              <a:xfrm>
                <a:off x="10930461" y="-281198"/>
                <a:ext cx="41705" cy="48629"/>
              </a:xfrm>
              <a:custGeom>
                <a:avLst/>
                <a:gdLst/>
                <a:ahLst/>
                <a:cxnLst/>
                <a:rect l="l" t="t" r="r" b="b"/>
                <a:pathLst>
                  <a:path w="259" h="302" extrusionOk="0">
                    <a:moveTo>
                      <a:pt x="258" y="0"/>
                    </a:moveTo>
                    <a:cubicBezTo>
                      <a:pt x="229" y="10"/>
                      <a:pt x="199" y="40"/>
                      <a:pt x="159" y="90"/>
                    </a:cubicBezTo>
                    <a:cubicBezTo>
                      <a:pt x="90" y="169"/>
                      <a:pt x="40" y="219"/>
                      <a:pt x="1" y="268"/>
                    </a:cubicBezTo>
                    <a:cubicBezTo>
                      <a:pt x="4" y="292"/>
                      <a:pt x="14" y="302"/>
                      <a:pt x="28" y="302"/>
                    </a:cubicBezTo>
                    <a:cubicBezTo>
                      <a:pt x="54" y="302"/>
                      <a:pt x="93" y="264"/>
                      <a:pt x="120" y="219"/>
                    </a:cubicBezTo>
                    <a:cubicBezTo>
                      <a:pt x="149" y="179"/>
                      <a:pt x="169" y="149"/>
                      <a:pt x="199" y="119"/>
                    </a:cubicBezTo>
                    <a:cubicBezTo>
                      <a:pt x="219" y="100"/>
                      <a:pt x="229" y="80"/>
                      <a:pt x="249" y="40"/>
                    </a:cubicBezTo>
                    <a:cubicBezTo>
                      <a:pt x="258" y="20"/>
                      <a:pt x="258" y="10"/>
                      <a:pt x="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7" name="Google Shape;4697;p30"/>
              <p:cNvSpPr/>
              <p:nvPr/>
            </p:nvSpPr>
            <p:spPr>
              <a:xfrm>
                <a:off x="10965564" y="-696316"/>
                <a:ext cx="43315" cy="3896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2" extrusionOk="0">
                    <a:moveTo>
                      <a:pt x="269" y="0"/>
                    </a:moveTo>
                    <a:cubicBezTo>
                      <a:pt x="229" y="20"/>
                      <a:pt x="169" y="50"/>
                      <a:pt x="100" y="90"/>
                    </a:cubicBezTo>
                    <a:cubicBezTo>
                      <a:pt x="90" y="100"/>
                      <a:pt x="80" y="110"/>
                      <a:pt x="70" y="119"/>
                    </a:cubicBezTo>
                    <a:cubicBezTo>
                      <a:pt x="0" y="189"/>
                      <a:pt x="40" y="241"/>
                      <a:pt x="103" y="241"/>
                    </a:cubicBezTo>
                    <a:cubicBezTo>
                      <a:pt x="121" y="241"/>
                      <a:pt x="140" y="237"/>
                      <a:pt x="159" y="229"/>
                    </a:cubicBezTo>
                    <a:cubicBezTo>
                      <a:pt x="159" y="229"/>
                      <a:pt x="159" y="219"/>
                      <a:pt x="159" y="219"/>
                    </a:cubicBezTo>
                    <a:cubicBezTo>
                      <a:pt x="189" y="139"/>
                      <a:pt x="229" y="6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8" name="Google Shape;4698;p30"/>
              <p:cNvSpPr/>
              <p:nvPr/>
            </p:nvSpPr>
            <p:spPr>
              <a:xfrm>
                <a:off x="10941732" y="-89902"/>
                <a:ext cx="28823" cy="2286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2" extrusionOk="0">
                    <a:moveTo>
                      <a:pt x="163" y="1"/>
                    </a:moveTo>
                    <a:cubicBezTo>
                      <a:pt x="154" y="1"/>
                      <a:pt x="140" y="4"/>
                      <a:pt x="119" y="12"/>
                    </a:cubicBezTo>
                    <a:cubicBezTo>
                      <a:pt x="79" y="22"/>
                      <a:pt x="40" y="52"/>
                      <a:pt x="0" y="72"/>
                    </a:cubicBezTo>
                    <a:cubicBezTo>
                      <a:pt x="0" y="92"/>
                      <a:pt x="10" y="111"/>
                      <a:pt x="20" y="121"/>
                    </a:cubicBezTo>
                    <a:cubicBezTo>
                      <a:pt x="30" y="131"/>
                      <a:pt x="40" y="131"/>
                      <a:pt x="50" y="141"/>
                    </a:cubicBezTo>
                    <a:cubicBezTo>
                      <a:pt x="99" y="101"/>
                      <a:pt x="139" y="62"/>
                      <a:pt x="159" y="42"/>
                    </a:cubicBezTo>
                    <a:cubicBezTo>
                      <a:pt x="159" y="32"/>
                      <a:pt x="169" y="22"/>
                      <a:pt x="179" y="12"/>
                    </a:cubicBezTo>
                    <a:cubicBezTo>
                      <a:pt x="179" y="7"/>
                      <a:pt x="175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99" name="Google Shape;4699;p30"/>
              <p:cNvSpPr/>
              <p:nvPr/>
            </p:nvSpPr>
            <p:spPr>
              <a:xfrm>
                <a:off x="10971199" y="-500834"/>
                <a:ext cx="136708" cy="167624"/>
              </a:xfrm>
              <a:custGeom>
                <a:avLst/>
                <a:gdLst/>
                <a:ahLst/>
                <a:cxnLst/>
                <a:rect l="l" t="t" r="r" b="b"/>
                <a:pathLst>
                  <a:path w="849" h="1041" extrusionOk="0">
                    <a:moveTo>
                      <a:pt x="470" y="1"/>
                    </a:moveTo>
                    <a:cubicBezTo>
                      <a:pt x="450" y="1"/>
                      <a:pt x="421" y="22"/>
                      <a:pt x="382" y="75"/>
                    </a:cubicBezTo>
                    <a:cubicBezTo>
                      <a:pt x="353" y="115"/>
                      <a:pt x="323" y="155"/>
                      <a:pt x="303" y="185"/>
                    </a:cubicBezTo>
                    <a:cubicBezTo>
                      <a:pt x="323" y="194"/>
                      <a:pt x="323" y="214"/>
                      <a:pt x="323" y="244"/>
                    </a:cubicBezTo>
                    <a:cubicBezTo>
                      <a:pt x="313" y="304"/>
                      <a:pt x="283" y="393"/>
                      <a:pt x="243" y="482"/>
                    </a:cubicBezTo>
                    <a:cubicBezTo>
                      <a:pt x="195" y="600"/>
                      <a:pt x="171" y="674"/>
                      <a:pt x="194" y="674"/>
                    </a:cubicBezTo>
                    <a:cubicBezTo>
                      <a:pt x="205" y="674"/>
                      <a:pt x="224" y="661"/>
                      <a:pt x="253" y="631"/>
                    </a:cubicBezTo>
                    <a:cubicBezTo>
                      <a:pt x="353" y="542"/>
                      <a:pt x="313" y="413"/>
                      <a:pt x="353" y="294"/>
                    </a:cubicBezTo>
                    <a:cubicBezTo>
                      <a:pt x="353" y="284"/>
                      <a:pt x="362" y="274"/>
                      <a:pt x="362" y="274"/>
                    </a:cubicBezTo>
                    <a:cubicBezTo>
                      <a:pt x="375" y="248"/>
                      <a:pt x="388" y="237"/>
                      <a:pt x="402" y="237"/>
                    </a:cubicBezTo>
                    <a:cubicBezTo>
                      <a:pt x="420" y="237"/>
                      <a:pt x="439" y="256"/>
                      <a:pt x="462" y="284"/>
                    </a:cubicBezTo>
                    <a:cubicBezTo>
                      <a:pt x="481" y="313"/>
                      <a:pt x="491" y="353"/>
                      <a:pt x="501" y="393"/>
                    </a:cubicBezTo>
                    <a:cubicBezTo>
                      <a:pt x="521" y="502"/>
                      <a:pt x="452" y="413"/>
                      <a:pt x="382" y="551"/>
                    </a:cubicBezTo>
                    <a:cubicBezTo>
                      <a:pt x="331" y="647"/>
                      <a:pt x="259" y="785"/>
                      <a:pt x="292" y="785"/>
                    </a:cubicBezTo>
                    <a:cubicBezTo>
                      <a:pt x="310" y="785"/>
                      <a:pt x="360" y="743"/>
                      <a:pt x="462" y="631"/>
                    </a:cubicBezTo>
                    <a:cubicBezTo>
                      <a:pt x="531" y="561"/>
                      <a:pt x="521" y="492"/>
                      <a:pt x="561" y="472"/>
                    </a:cubicBezTo>
                    <a:cubicBezTo>
                      <a:pt x="564" y="470"/>
                      <a:pt x="567" y="469"/>
                      <a:pt x="570" y="469"/>
                    </a:cubicBezTo>
                    <a:cubicBezTo>
                      <a:pt x="599" y="469"/>
                      <a:pt x="637" y="545"/>
                      <a:pt x="610" y="581"/>
                    </a:cubicBezTo>
                    <a:cubicBezTo>
                      <a:pt x="581" y="621"/>
                      <a:pt x="571" y="621"/>
                      <a:pt x="511" y="680"/>
                    </a:cubicBezTo>
                    <a:cubicBezTo>
                      <a:pt x="471" y="730"/>
                      <a:pt x="442" y="730"/>
                      <a:pt x="372" y="789"/>
                    </a:cubicBezTo>
                    <a:cubicBezTo>
                      <a:pt x="372" y="789"/>
                      <a:pt x="372" y="789"/>
                      <a:pt x="372" y="799"/>
                    </a:cubicBezTo>
                    <a:cubicBezTo>
                      <a:pt x="353" y="809"/>
                      <a:pt x="343" y="819"/>
                      <a:pt x="323" y="839"/>
                    </a:cubicBezTo>
                    <a:cubicBezTo>
                      <a:pt x="285" y="885"/>
                      <a:pt x="255" y="901"/>
                      <a:pt x="227" y="901"/>
                    </a:cubicBezTo>
                    <a:cubicBezTo>
                      <a:pt x="181" y="901"/>
                      <a:pt x="138" y="860"/>
                      <a:pt x="65" y="829"/>
                    </a:cubicBezTo>
                    <a:cubicBezTo>
                      <a:pt x="50" y="822"/>
                      <a:pt x="40" y="819"/>
                      <a:pt x="35" y="819"/>
                    </a:cubicBezTo>
                    <a:cubicBezTo>
                      <a:pt x="1" y="819"/>
                      <a:pt x="129" y="940"/>
                      <a:pt x="95" y="1017"/>
                    </a:cubicBezTo>
                    <a:cubicBezTo>
                      <a:pt x="95" y="1027"/>
                      <a:pt x="75" y="1037"/>
                      <a:pt x="55" y="1037"/>
                    </a:cubicBezTo>
                    <a:cubicBezTo>
                      <a:pt x="72" y="1040"/>
                      <a:pt x="89" y="1041"/>
                      <a:pt x="104" y="1041"/>
                    </a:cubicBezTo>
                    <a:cubicBezTo>
                      <a:pt x="149" y="1041"/>
                      <a:pt x="186" y="1030"/>
                      <a:pt x="224" y="1008"/>
                    </a:cubicBezTo>
                    <a:cubicBezTo>
                      <a:pt x="293" y="948"/>
                      <a:pt x="362" y="898"/>
                      <a:pt x="442" y="859"/>
                    </a:cubicBezTo>
                    <a:cubicBezTo>
                      <a:pt x="442" y="824"/>
                      <a:pt x="442" y="797"/>
                      <a:pt x="468" y="797"/>
                    </a:cubicBezTo>
                    <a:cubicBezTo>
                      <a:pt x="472" y="797"/>
                      <a:pt x="476" y="798"/>
                      <a:pt x="481" y="799"/>
                    </a:cubicBezTo>
                    <a:cubicBezTo>
                      <a:pt x="499" y="806"/>
                      <a:pt x="522" y="809"/>
                      <a:pt x="548" y="809"/>
                    </a:cubicBezTo>
                    <a:cubicBezTo>
                      <a:pt x="640" y="809"/>
                      <a:pt x="771" y="770"/>
                      <a:pt x="848" y="700"/>
                    </a:cubicBezTo>
                    <a:cubicBezTo>
                      <a:pt x="838" y="680"/>
                      <a:pt x="828" y="660"/>
                      <a:pt x="789" y="641"/>
                    </a:cubicBezTo>
                    <a:cubicBezTo>
                      <a:pt x="620" y="532"/>
                      <a:pt x="521" y="274"/>
                      <a:pt x="521" y="274"/>
                    </a:cubicBezTo>
                    <a:cubicBezTo>
                      <a:pt x="521" y="274"/>
                      <a:pt x="545" y="1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0" name="Google Shape;4700;p30"/>
              <p:cNvSpPr/>
              <p:nvPr/>
            </p:nvSpPr>
            <p:spPr>
              <a:xfrm>
                <a:off x="11334468" y="-621279"/>
                <a:ext cx="2721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0" extrusionOk="0">
                    <a:moveTo>
                      <a:pt x="149" y="1"/>
                    </a:moveTo>
                    <a:cubicBezTo>
                      <a:pt x="129" y="10"/>
                      <a:pt x="109" y="20"/>
                      <a:pt x="89" y="30"/>
                    </a:cubicBezTo>
                    <a:cubicBezTo>
                      <a:pt x="20" y="60"/>
                      <a:pt x="0" y="100"/>
                      <a:pt x="10" y="129"/>
                    </a:cubicBezTo>
                    <a:cubicBezTo>
                      <a:pt x="10" y="129"/>
                      <a:pt x="10" y="119"/>
                      <a:pt x="10" y="119"/>
                    </a:cubicBezTo>
                    <a:cubicBezTo>
                      <a:pt x="119" y="100"/>
                      <a:pt x="169" y="90"/>
                      <a:pt x="169" y="60"/>
                    </a:cubicBezTo>
                    <a:cubicBezTo>
                      <a:pt x="169" y="50"/>
                      <a:pt x="169" y="40"/>
                      <a:pt x="159" y="30"/>
                    </a:cubicBezTo>
                    <a:cubicBezTo>
                      <a:pt x="159" y="20"/>
                      <a:pt x="159" y="1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1" name="Google Shape;4701;p30"/>
              <p:cNvSpPr/>
              <p:nvPr/>
            </p:nvSpPr>
            <p:spPr>
              <a:xfrm>
                <a:off x="10980056" y="-639797"/>
                <a:ext cx="183727" cy="106758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663" extrusionOk="0">
                    <a:moveTo>
                      <a:pt x="794" y="0"/>
                    </a:moveTo>
                    <a:cubicBezTo>
                      <a:pt x="760" y="0"/>
                      <a:pt x="728" y="11"/>
                      <a:pt x="694" y="36"/>
                    </a:cubicBezTo>
                    <a:cubicBezTo>
                      <a:pt x="622" y="82"/>
                      <a:pt x="501" y="154"/>
                      <a:pt x="405" y="154"/>
                    </a:cubicBezTo>
                    <a:cubicBezTo>
                      <a:pt x="357" y="154"/>
                      <a:pt x="314" y="136"/>
                      <a:pt x="288" y="86"/>
                    </a:cubicBezTo>
                    <a:cubicBezTo>
                      <a:pt x="278" y="116"/>
                      <a:pt x="268" y="145"/>
                      <a:pt x="258" y="165"/>
                    </a:cubicBezTo>
                    <a:cubicBezTo>
                      <a:pt x="228" y="225"/>
                      <a:pt x="169" y="135"/>
                      <a:pt x="69" y="344"/>
                    </a:cubicBezTo>
                    <a:cubicBezTo>
                      <a:pt x="69" y="353"/>
                      <a:pt x="69" y="353"/>
                      <a:pt x="60" y="363"/>
                    </a:cubicBezTo>
                    <a:cubicBezTo>
                      <a:pt x="0" y="502"/>
                      <a:pt x="60" y="562"/>
                      <a:pt x="119" y="572"/>
                    </a:cubicBezTo>
                    <a:cubicBezTo>
                      <a:pt x="134" y="582"/>
                      <a:pt x="151" y="584"/>
                      <a:pt x="167" y="584"/>
                    </a:cubicBezTo>
                    <a:cubicBezTo>
                      <a:pt x="183" y="584"/>
                      <a:pt x="198" y="582"/>
                      <a:pt x="208" y="582"/>
                    </a:cubicBezTo>
                    <a:cubicBezTo>
                      <a:pt x="218" y="572"/>
                      <a:pt x="228" y="502"/>
                      <a:pt x="238" y="443"/>
                    </a:cubicBezTo>
                    <a:cubicBezTo>
                      <a:pt x="248" y="363"/>
                      <a:pt x="268" y="284"/>
                      <a:pt x="307" y="264"/>
                    </a:cubicBezTo>
                    <a:cubicBezTo>
                      <a:pt x="316" y="261"/>
                      <a:pt x="325" y="259"/>
                      <a:pt x="333" y="259"/>
                    </a:cubicBezTo>
                    <a:cubicBezTo>
                      <a:pt x="400" y="259"/>
                      <a:pt x="442" y="361"/>
                      <a:pt x="327" y="502"/>
                    </a:cubicBezTo>
                    <a:cubicBezTo>
                      <a:pt x="327" y="502"/>
                      <a:pt x="327" y="502"/>
                      <a:pt x="327" y="512"/>
                    </a:cubicBezTo>
                    <a:cubicBezTo>
                      <a:pt x="238" y="624"/>
                      <a:pt x="232" y="663"/>
                      <a:pt x="269" y="663"/>
                    </a:cubicBezTo>
                    <a:cubicBezTo>
                      <a:pt x="281" y="663"/>
                      <a:pt x="298" y="658"/>
                      <a:pt x="317" y="651"/>
                    </a:cubicBezTo>
                    <a:lnTo>
                      <a:pt x="337" y="651"/>
                    </a:lnTo>
                    <a:cubicBezTo>
                      <a:pt x="367" y="621"/>
                      <a:pt x="407" y="591"/>
                      <a:pt x="446" y="562"/>
                    </a:cubicBezTo>
                    <a:cubicBezTo>
                      <a:pt x="548" y="498"/>
                      <a:pt x="623" y="485"/>
                      <a:pt x="684" y="485"/>
                    </a:cubicBezTo>
                    <a:cubicBezTo>
                      <a:pt x="725" y="485"/>
                      <a:pt x="760" y="491"/>
                      <a:pt x="794" y="491"/>
                    </a:cubicBezTo>
                    <a:cubicBezTo>
                      <a:pt x="827" y="491"/>
                      <a:pt x="858" y="485"/>
                      <a:pt x="892" y="463"/>
                    </a:cubicBezTo>
                    <a:cubicBezTo>
                      <a:pt x="942" y="433"/>
                      <a:pt x="1011" y="403"/>
                      <a:pt x="1081" y="363"/>
                    </a:cubicBezTo>
                    <a:cubicBezTo>
                      <a:pt x="1091" y="294"/>
                      <a:pt x="1111" y="234"/>
                      <a:pt x="1130" y="185"/>
                    </a:cubicBezTo>
                    <a:cubicBezTo>
                      <a:pt x="1130" y="175"/>
                      <a:pt x="1140" y="155"/>
                      <a:pt x="1140" y="135"/>
                    </a:cubicBezTo>
                    <a:cubicBezTo>
                      <a:pt x="963" y="54"/>
                      <a:pt x="871" y="0"/>
                      <a:pt x="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2" name="Google Shape;4702;p30"/>
              <p:cNvSpPr/>
              <p:nvPr/>
            </p:nvSpPr>
            <p:spPr>
              <a:xfrm>
                <a:off x="11043821" y="-832059"/>
                <a:ext cx="24153" cy="15458"/>
              </a:xfrm>
              <a:custGeom>
                <a:avLst/>
                <a:gdLst/>
                <a:ahLst/>
                <a:cxnLst/>
                <a:rect l="l" t="t" r="r" b="b"/>
                <a:pathLst>
                  <a:path w="150" h="96" extrusionOk="0">
                    <a:moveTo>
                      <a:pt x="1" y="1"/>
                    </a:moveTo>
                    <a:cubicBezTo>
                      <a:pt x="1" y="21"/>
                      <a:pt x="11" y="50"/>
                      <a:pt x="20" y="70"/>
                    </a:cubicBezTo>
                    <a:cubicBezTo>
                      <a:pt x="34" y="84"/>
                      <a:pt x="48" y="95"/>
                      <a:pt x="65" y="95"/>
                    </a:cubicBezTo>
                    <a:cubicBezTo>
                      <a:pt x="86" y="95"/>
                      <a:pt x="112" y="79"/>
                      <a:pt x="149" y="30"/>
                    </a:cubicBezTo>
                    <a:cubicBezTo>
                      <a:pt x="100" y="11"/>
                      <a:pt x="50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3" name="Google Shape;4703;p30"/>
              <p:cNvSpPr/>
              <p:nvPr/>
            </p:nvSpPr>
            <p:spPr>
              <a:xfrm>
                <a:off x="11055415" y="-1345240"/>
                <a:ext cx="192905" cy="427998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2658" extrusionOk="0">
                    <a:moveTo>
                      <a:pt x="818" y="0"/>
                    </a:moveTo>
                    <a:cubicBezTo>
                      <a:pt x="811" y="0"/>
                      <a:pt x="792" y="340"/>
                      <a:pt x="762" y="401"/>
                    </a:cubicBezTo>
                    <a:cubicBezTo>
                      <a:pt x="732" y="481"/>
                      <a:pt x="732" y="639"/>
                      <a:pt x="722" y="758"/>
                    </a:cubicBezTo>
                    <a:cubicBezTo>
                      <a:pt x="720" y="787"/>
                      <a:pt x="714" y="798"/>
                      <a:pt x="707" y="798"/>
                    </a:cubicBezTo>
                    <a:cubicBezTo>
                      <a:pt x="682" y="798"/>
                      <a:pt x="629" y="684"/>
                      <a:pt x="553" y="669"/>
                    </a:cubicBezTo>
                    <a:cubicBezTo>
                      <a:pt x="532" y="667"/>
                      <a:pt x="519" y="666"/>
                      <a:pt x="513" y="666"/>
                    </a:cubicBezTo>
                    <a:cubicBezTo>
                      <a:pt x="490" y="666"/>
                      <a:pt x="552" y="682"/>
                      <a:pt x="583" y="729"/>
                    </a:cubicBezTo>
                    <a:cubicBezTo>
                      <a:pt x="643" y="818"/>
                      <a:pt x="692" y="986"/>
                      <a:pt x="672" y="1016"/>
                    </a:cubicBezTo>
                    <a:cubicBezTo>
                      <a:pt x="669" y="1025"/>
                      <a:pt x="665" y="1027"/>
                      <a:pt x="661" y="1027"/>
                    </a:cubicBezTo>
                    <a:cubicBezTo>
                      <a:pt x="658" y="1027"/>
                      <a:pt x="655" y="1026"/>
                      <a:pt x="652" y="1026"/>
                    </a:cubicBezTo>
                    <a:cubicBezTo>
                      <a:pt x="645" y="1026"/>
                      <a:pt x="638" y="1031"/>
                      <a:pt x="633" y="1066"/>
                    </a:cubicBezTo>
                    <a:cubicBezTo>
                      <a:pt x="616" y="1132"/>
                      <a:pt x="525" y="1170"/>
                      <a:pt x="466" y="1170"/>
                    </a:cubicBezTo>
                    <a:cubicBezTo>
                      <a:pt x="454" y="1170"/>
                      <a:pt x="443" y="1168"/>
                      <a:pt x="434" y="1165"/>
                    </a:cubicBezTo>
                    <a:cubicBezTo>
                      <a:pt x="432" y="1164"/>
                      <a:pt x="430" y="1164"/>
                      <a:pt x="429" y="1164"/>
                    </a:cubicBezTo>
                    <a:cubicBezTo>
                      <a:pt x="392" y="1164"/>
                      <a:pt x="468" y="1365"/>
                      <a:pt x="543" y="1413"/>
                    </a:cubicBezTo>
                    <a:cubicBezTo>
                      <a:pt x="596" y="1445"/>
                      <a:pt x="562" y="1516"/>
                      <a:pt x="491" y="1516"/>
                    </a:cubicBezTo>
                    <a:cubicBezTo>
                      <a:pt x="454" y="1516"/>
                      <a:pt x="406" y="1497"/>
                      <a:pt x="355" y="1443"/>
                    </a:cubicBezTo>
                    <a:cubicBezTo>
                      <a:pt x="341" y="1426"/>
                      <a:pt x="328" y="1418"/>
                      <a:pt x="315" y="1418"/>
                    </a:cubicBezTo>
                    <a:cubicBezTo>
                      <a:pt x="276" y="1418"/>
                      <a:pt x="239" y="1491"/>
                      <a:pt x="157" y="1581"/>
                    </a:cubicBezTo>
                    <a:cubicBezTo>
                      <a:pt x="48" y="1700"/>
                      <a:pt x="286" y="1631"/>
                      <a:pt x="345" y="1730"/>
                    </a:cubicBezTo>
                    <a:cubicBezTo>
                      <a:pt x="365" y="1759"/>
                      <a:pt x="371" y="1769"/>
                      <a:pt x="376" y="1769"/>
                    </a:cubicBezTo>
                    <a:cubicBezTo>
                      <a:pt x="386" y="1769"/>
                      <a:pt x="387" y="1727"/>
                      <a:pt x="474" y="1720"/>
                    </a:cubicBezTo>
                    <a:cubicBezTo>
                      <a:pt x="603" y="1720"/>
                      <a:pt x="494" y="1879"/>
                      <a:pt x="524" y="2097"/>
                    </a:cubicBezTo>
                    <a:cubicBezTo>
                      <a:pt x="532" y="2191"/>
                      <a:pt x="502" y="2224"/>
                      <a:pt x="466" y="2224"/>
                    </a:cubicBezTo>
                    <a:cubicBezTo>
                      <a:pt x="419" y="2224"/>
                      <a:pt x="364" y="2167"/>
                      <a:pt x="375" y="2117"/>
                    </a:cubicBezTo>
                    <a:cubicBezTo>
                      <a:pt x="405" y="2028"/>
                      <a:pt x="454" y="2047"/>
                      <a:pt x="266" y="1968"/>
                    </a:cubicBezTo>
                    <a:cubicBezTo>
                      <a:pt x="215" y="1945"/>
                      <a:pt x="193" y="1936"/>
                      <a:pt x="188" y="1936"/>
                    </a:cubicBezTo>
                    <a:cubicBezTo>
                      <a:pt x="177" y="1936"/>
                      <a:pt x="274" y="1996"/>
                      <a:pt x="296" y="2067"/>
                    </a:cubicBezTo>
                    <a:cubicBezTo>
                      <a:pt x="318" y="2150"/>
                      <a:pt x="266" y="2233"/>
                      <a:pt x="209" y="2233"/>
                    </a:cubicBezTo>
                    <a:cubicBezTo>
                      <a:pt x="192" y="2233"/>
                      <a:pt x="173" y="2225"/>
                      <a:pt x="157" y="2206"/>
                    </a:cubicBezTo>
                    <a:cubicBezTo>
                      <a:pt x="137" y="2183"/>
                      <a:pt x="117" y="2172"/>
                      <a:pt x="98" y="2172"/>
                    </a:cubicBezTo>
                    <a:cubicBezTo>
                      <a:pt x="61" y="2172"/>
                      <a:pt x="28" y="2216"/>
                      <a:pt x="8" y="2295"/>
                    </a:cubicBezTo>
                    <a:cubicBezTo>
                      <a:pt x="1" y="2325"/>
                      <a:pt x="1" y="2335"/>
                      <a:pt x="5" y="2335"/>
                    </a:cubicBezTo>
                    <a:cubicBezTo>
                      <a:pt x="15" y="2335"/>
                      <a:pt x="44" y="2291"/>
                      <a:pt x="69" y="2291"/>
                    </a:cubicBezTo>
                    <a:cubicBezTo>
                      <a:pt x="80" y="2291"/>
                      <a:pt x="90" y="2300"/>
                      <a:pt x="97" y="2325"/>
                    </a:cubicBezTo>
                    <a:cubicBezTo>
                      <a:pt x="117" y="2404"/>
                      <a:pt x="181" y="2440"/>
                      <a:pt x="239" y="2440"/>
                    </a:cubicBezTo>
                    <a:cubicBezTo>
                      <a:pt x="268" y="2440"/>
                      <a:pt x="296" y="2431"/>
                      <a:pt x="315" y="2414"/>
                    </a:cubicBezTo>
                    <a:cubicBezTo>
                      <a:pt x="335" y="2398"/>
                      <a:pt x="351" y="2390"/>
                      <a:pt x="369" y="2390"/>
                    </a:cubicBezTo>
                    <a:cubicBezTo>
                      <a:pt x="406" y="2390"/>
                      <a:pt x="450" y="2424"/>
                      <a:pt x="543" y="2484"/>
                    </a:cubicBezTo>
                    <a:cubicBezTo>
                      <a:pt x="633" y="2543"/>
                      <a:pt x="563" y="2593"/>
                      <a:pt x="494" y="2642"/>
                    </a:cubicBezTo>
                    <a:lnTo>
                      <a:pt x="504" y="2642"/>
                    </a:lnTo>
                    <a:cubicBezTo>
                      <a:pt x="534" y="2652"/>
                      <a:pt x="579" y="2658"/>
                      <a:pt x="624" y="2658"/>
                    </a:cubicBezTo>
                    <a:cubicBezTo>
                      <a:pt x="724" y="2658"/>
                      <a:pt x="823" y="2626"/>
                      <a:pt x="762" y="2523"/>
                    </a:cubicBezTo>
                    <a:cubicBezTo>
                      <a:pt x="652" y="2345"/>
                      <a:pt x="940" y="2285"/>
                      <a:pt x="970" y="2256"/>
                    </a:cubicBezTo>
                    <a:cubicBezTo>
                      <a:pt x="989" y="2217"/>
                      <a:pt x="888" y="2096"/>
                      <a:pt x="775" y="2096"/>
                    </a:cubicBezTo>
                    <a:cubicBezTo>
                      <a:pt x="770" y="2096"/>
                      <a:pt x="766" y="2097"/>
                      <a:pt x="762" y="2097"/>
                    </a:cubicBezTo>
                    <a:cubicBezTo>
                      <a:pt x="757" y="2097"/>
                      <a:pt x="752" y="2098"/>
                      <a:pt x="747" y="2098"/>
                    </a:cubicBezTo>
                    <a:cubicBezTo>
                      <a:pt x="647" y="2098"/>
                      <a:pt x="555" y="2013"/>
                      <a:pt x="667" y="2013"/>
                    </a:cubicBezTo>
                    <a:cubicBezTo>
                      <a:pt x="682" y="2013"/>
                      <a:pt x="700" y="2014"/>
                      <a:pt x="722" y="2018"/>
                    </a:cubicBezTo>
                    <a:cubicBezTo>
                      <a:pt x="840" y="2029"/>
                      <a:pt x="907" y="2069"/>
                      <a:pt x="946" y="2069"/>
                    </a:cubicBezTo>
                    <a:cubicBezTo>
                      <a:pt x="977" y="2069"/>
                      <a:pt x="991" y="2045"/>
                      <a:pt x="1000" y="1968"/>
                    </a:cubicBezTo>
                    <a:cubicBezTo>
                      <a:pt x="1019" y="1790"/>
                      <a:pt x="980" y="1800"/>
                      <a:pt x="1049" y="1681"/>
                    </a:cubicBezTo>
                    <a:cubicBezTo>
                      <a:pt x="1089" y="1611"/>
                      <a:pt x="1148" y="1334"/>
                      <a:pt x="1198" y="1215"/>
                    </a:cubicBezTo>
                    <a:lnTo>
                      <a:pt x="1198" y="1215"/>
                    </a:lnTo>
                    <a:cubicBezTo>
                      <a:pt x="1179" y="1221"/>
                      <a:pt x="1155" y="1225"/>
                      <a:pt x="1132" y="1225"/>
                    </a:cubicBezTo>
                    <a:cubicBezTo>
                      <a:pt x="1081" y="1225"/>
                      <a:pt x="1035" y="1204"/>
                      <a:pt x="1069" y="1135"/>
                    </a:cubicBezTo>
                    <a:cubicBezTo>
                      <a:pt x="1119" y="1016"/>
                      <a:pt x="980" y="977"/>
                      <a:pt x="960" y="947"/>
                    </a:cubicBezTo>
                    <a:cubicBezTo>
                      <a:pt x="950" y="928"/>
                      <a:pt x="1003" y="847"/>
                      <a:pt x="1060" y="847"/>
                    </a:cubicBezTo>
                    <a:cubicBezTo>
                      <a:pt x="1063" y="847"/>
                      <a:pt x="1066" y="847"/>
                      <a:pt x="1069" y="848"/>
                    </a:cubicBezTo>
                    <a:cubicBezTo>
                      <a:pt x="1124" y="848"/>
                      <a:pt x="1180" y="787"/>
                      <a:pt x="1107" y="787"/>
                    </a:cubicBezTo>
                    <a:cubicBezTo>
                      <a:pt x="1101" y="787"/>
                      <a:pt x="1095" y="788"/>
                      <a:pt x="1089" y="788"/>
                    </a:cubicBezTo>
                    <a:cubicBezTo>
                      <a:pt x="1027" y="799"/>
                      <a:pt x="994" y="826"/>
                      <a:pt x="975" y="826"/>
                    </a:cubicBezTo>
                    <a:cubicBezTo>
                      <a:pt x="960" y="826"/>
                      <a:pt x="954" y="810"/>
                      <a:pt x="950" y="758"/>
                    </a:cubicBezTo>
                    <a:cubicBezTo>
                      <a:pt x="940" y="639"/>
                      <a:pt x="960" y="639"/>
                      <a:pt x="930" y="570"/>
                    </a:cubicBezTo>
                    <a:cubicBezTo>
                      <a:pt x="900" y="510"/>
                      <a:pt x="853" y="216"/>
                      <a:pt x="832" y="216"/>
                    </a:cubicBezTo>
                    <a:cubicBezTo>
                      <a:pt x="825" y="216"/>
                      <a:pt x="821" y="246"/>
                      <a:pt x="821" y="322"/>
                    </a:cubicBezTo>
                    <a:lnTo>
                      <a:pt x="821" y="104"/>
                    </a:lnTo>
                    <a:cubicBezTo>
                      <a:pt x="821" y="30"/>
                      <a:pt x="820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4" name="Google Shape;4704;p30"/>
              <p:cNvSpPr/>
              <p:nvPr/>
            </p:nvSpPr>
            <p:spPr>
              <a:xfrm>
                <a:off x="11032710" y="-907901"/>
                <a:ext cx="118191" cy="63282"/>
              </a:xfrm>
              <a:custGeom>
                <a:avLst/>
                <a:gdLst/>
                <a:ahLst/>
                <a:cxnLst/>
                <a:rect l="l" t="t" r="r" b="b"/>
                <a:pathLst>
                  <a:path w="734" h="393" extrusionOk="0">
                    <a:moveTo>
                      <a:pt x="450" y="0"/>
                    </a:moveTo>
                    <a:cubicBezTo>
                      <a:pt x="418" y="0"/>
                      <a:pt x="383" y="10"/>
                      <a:pt x="337" y="55"/>
                    </a:cubicBezTo>
                    <a:cubicBezTo>
                      <a:pt x="240" y="128"/>
                      <a:pt x="236" y="207"/>
                      <a:pt x="210" y="207"/>
                    </a:cubicBezTo>
                    <a:cubicBezTo>
                      <a:pt x="205" y="207"/>
                      <a:pt x="198" y="203"/>
                      <a:pt x="189" y="194"/>
                    </a:cubicBezTo>
                    <a:cubicBezTo>
                      <a:pt x="181" y="184"/>
                      <a:pt x="172" y="179"/>
                      <a:pt x="162" y="179"/>
                    </a:cubicBezTo>
                    <a:cubicBezTo>
                      <a:pt x="123" y="179"/>
                      <a:pt x="71" y="250"/>
                      <a:pt x="0" y="353"/>
                    </a:cubicBezTo>
                    <a:cubicBezTo>
                      <a:pt x="63" y="304"/>
                      <a:pt x="116" y="287"/>
                      <a:pt x="163" y="287"/>
                    </a:cubicBezTo>
                    <a:cubicBezTo>
                      <a:pt x="280" y="287"/>
                      <a:pt x="360" y="392"/>
                      <a:pt x="466" y="392"/>
                    </a:cubicBezTo>
                    <a:cubicBezTo>
                      <a:pt x="615" y="392"/>
                      <a:pt x="734" y="125"/>
                      <a:pt x="575" y="55"/>
                    </a:cubicBezTo>
                    <a:cubicBezTo>
                      <a:pt x="546" y="35"/>
                      <a:pt x="526" y="16"/>
                      <a:pt x="516" y="6"/>
                    </a:cubicBezTo>
                    <a:cubicBezTo>
                      <a:pt x="495" y="6"/>
                      <a:pt x="473" y="0"/>
                      <a:pt x="4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5" name="Google Shape;4705;p30"/>
              <p:cNvSpPr/>
              <p:nvPr/>
            </p:nvSpPr>
            <p:spPr>
              <a:xfrm>
                <a:off x="11302424" y="-996463"/>
                <a:ext cx="19323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09" extrusionOk="0">
                    <a:moveTo>
                      <a:pt x="51" y="0"/>
                    </a:moveTo>
                    <a:cubicBezTo>
                      <a:pt x="21" y="90"/>
                      <a:pt x="1" y="159"/>
                      <a:pt x="11" y="179"/>
                    </a:cubicBezTo>
                    <a:cubicBezTo>
                      <a:pt x="31" y="209"/>
                      <a:pt x="51" y="189"/>
                      <a:pt x="70" y="209"/>
                    </a:cubicBezTo>
                    <a:cubicBezTo>
                      <a:pt x="100" y="199"/>
                      <a:pt x="120" y="189"/>
                      <a:pt x="100" y="129"/>
                    </a:cubicBezTo>
                    <a:cubicBezTo>
                      <a:pt x="90" y="90"/>
                      <a:pt x="70" y="40"/>
                      <a:pt x="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6" name="Google Shape;4706;p30"/>
              <p:cNvSpPr/>
              <p:nvPr/>
            </p:nvSpPr>
            <p:spPr>
              <a:xfrm>
                <a:off x="11352019" y="-763946"/>
                <a:ext cx="30433" cy="1835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14" extrusionOk="0">
                    <a:moveTo>
                      <a:pt x="81" y="0"/>
                    </a:moveTo>
                    <a:cubicBezTo>
                      <a:pt x="68" y="0"/>
                      <a:pt x="55" y="2"/>
                      <a:pt x="40" y="4"/>
                    </a:cubicBezTo>
                    <a:cubicBezTo>
                      <a:pt x="30" y="4"/>
                      <a:pt x="10" y="14"/>
                      <a:pt x="0" y="14"/>
                    </a:cubicBezTo>
                    <a:cubicBezTo>
                      <a:pt x="10" y="44"/>
                      <a:pt x="10" y="83"/>
                      <a:pt x="20" y="113"/>
                    </a:cubicBezTo>
                    <a:cubicBezTo>
                      <a:pt x="30" y="113"/>
                      <a:pt x="40" y="113"/>
                      <a:pt x="50" y="103"/>
                    </a:cubicBezTo>
                    <a:cubicBezTo>
                      <a:pt x="80" y="83"/>
                      <a:pt x="149" y="64"/>
                      <a:pt x="189" y="34"/>
                    </a:cubicBezTo>
                    <a:cubicBezTo>
                      <a:pt x="152" y="11"/>
                      <a:pt x="120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7" name="Google Shape;4707;p30"/>
              <p:cNvSpPr/>
              <p:nvPr/>
            </p:nvSpPr>
            <p:spPr>
              <a:xfrm>
                <a:off x="11256210" y="-1148147"/>
                <a:ext cx="16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" h="51" extrusionOk="0">
                    <a:moveTo>
                      <a:pt x="0" y="0"/>
                    </a:moveTo>
                    <a:cubicBezTo>
                      <a:pt x="0" y="10"/>
                      <a:pt x="0" y="3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8" name="Google Shape;4708;p30"/>
              <p:cNvSpPr/>
              <p:nvPr/>
            </p:nvSpPr>
            <p:spPr>
              <a:xfrm>
                <a:off x="11066203" y="-793735"/>
                <a:ext cx="95486" cy="11448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711" extrusionOk="0">
                    <a:moveTo>
                      <a:pt x="0" y="288"/>
                    </a:moveTo>
                    <a:lnTo>
                      <a:pt x="0" y="288"/>
                    </a:lnTo>
                    <a:cubicBezTo>
                      <a:pt x="3" y="289"/>
                      <a:pt x="5" y="290"/>
                      <a:pt x="7" y="291"/>
                    </a:cubicBezTo>
                    <a:lnTo>
                      <a:pt x="7" y="291"/>
                    </a:lnTo>
                    <a:cubicBezTo>
                      <a:pt x="5" y="290"/>
                      <a:pt x="3" y="289"/>
                      <a:pt x="0" y="288"/>
                    </a:cubicBezTo>
                    <a:close/>
                    <a:moveTo>
                      <a:pt x="354" y="0"/>
                    </a:moveTo>
                    <a:cubicBezTo>
                      <a:pt x="349" y="0"/>
                      <a:pt x="343" y="0"/>
                      <a:pt x="338" y="1"/>
                    </a:cubicBezTo>
                    <a:lnTo>
                      <a:pt x="328" y="1"/>
                    </a:lnTo>
                    <a:cubicBezTo>
                      <a:pt x="338" y="11"/>
                      <a:pt x="338" y="11"/>
                      <a:pt x="348" y="20"/>
                    </a:cubicBezTo>
                    <a:cubicBezTo>
                      <a:pt x="427" y="90"/>
                      <a:pt x="159" y="120"/>
                      <a:pt x="80" y="130"/>
                    </a:cubicBezTo>
                    <a:cubicBezTo>
                      <a:pt x="0" y="139"/>
                      <a:pt x="110" y="219"/>
                      <a:pt x="50" y="278"/>
                    </a:cubicBezTo>
                    <a:cubicBezTo>
                      <a:pt x="43" y="285"/>
                      <a:pt x="31" y="292"/>
                      <a:pt x="18" y="292"/>
                    </a:cubicBezTo>
                    <a:cubicBezTo>
                      <a:pt x="14" y="292"/>
                      <a:pt x="10" y="292"/>
                      <a:pt x="7" y="291"/>
                    </a:cubicBezTo>
                    <a:lnTo>
                      <a:pt x="7" y="291"/>
                    </a:lnTo>
                    <a:cubicBezTo>
                      <a:pt x="103" y="329"/>
                      <a:pt x="180" y="358"/>
                      <a:pt x="219" y="387"/>
                    </a:cubicBezTo>
                    <a:cubicBezTo>
                      <a:pt x="238" y="377"/>
                      <a:pt x="248" y="358"/>
                      <a:pt x="278" y="348"/>
                    </a:cubicBezTo>
                    <a:cubicBezTo>
                      <a:pt x="287" y="343"/>
                      <a:pt x="295" y="341"/>
                      <a:pt x="301" y="341"/>
                    </a:cubicBezTo>
                    <a:cubicBezTo>
                      <a:pt x="363" y="341"/>
                      <a:pt x="298" y="542"/>
                      <a:pt x="298" y="596"/>
                    </a:cubicBezTo>
                    <a:cubicBezTo>
                      <a:pt x="298" y="605"/>
                      <a:pt x="298" y="615"/>
                      <a:pt x="298" y="625"/>
                    </a:cubicBezTo>
                    <a:cubicBezTo>
                      <a:pt x="331" y="672"/>
                      <a:pt x="401" y="710"/>
                      <a:pt x="463" y="710"/>
                    </a:cubicBezTo>
                    <a:cubicBezTo>
                      <a:pt x="532" y="710"/>
                      <a:pt x="591" y="662"/>
                      <a:pt x="576" y="526"/>
                    </a:cubicBezTo>
                    <a:cubicBezTo>
                      <a:pt x="527" y="216"/>
                      <a:pt x="592" y="0"/>
                      <a:pt x="3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09" name="Google Shape;4709;p30"/>
              <p:cNvSpPr/>
              <p:nvPr/>
            </p:nvSpPr>
            <p:spPr>
              <a:xfrm>
                <a:off x="11288093" y="-1041389"/>
                <a:ext cx="20450" cy="19484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21" extrusionOk="0">
                    <a:moveTo>
                      <a:pt x="92" y="1"/>
                    </a:moveTo>
                    <a:cubicBezTo>
                      <a:pt x="82" y="1"/>
                      <a:pt x="62" y="7"/>
                      <a:pt x="30" y="22"/>
                    </a:cubicBezTo>
                    <a:cubicBezTo>
                      <a:pt x="21" y="22"/>
                      <a:pt x="11" y="32"/>
                      <a:pt x="1" y="32"/>
                    </a:cubicBezTo>
                    <a:cubicBezTo>
                      <a:pt x="11" y="51"/>
                      <a:pt x="11" y="61"/>
                      <a:pt x="11" y="71"/>
                    </a:cubicBezTo>
                    <a:cubicBezTo>
                      <a:pt x="11" y="101"/>
                      <a:pt x="21" y="121"/>
                      <a:pt x="30" y="121"/>
                    </a:cubicBezTo>
                    <a:cubicBezTo>
                      <a:pt x="75" y="61"/>
                      <a:pt x="126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0" name="Google Shape;4710;p30"/>
              <p:cNvSpPr/>
              <p:nvPr/>
            </p:nvSpPr>
            <p:spPr>
              <a:xfrm>
                <a:off x="10981505" y="-769098"/>
                <a:ext cx="86469" cy="8115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504" extrusionOk="0">
                    <a:moveTo>
                      <a:pt x="203" y="0"/>
                    </a:moveTo>
                    <a:cubicBezTo>
                      <a:pt x="158" y="0"/>
                      <a:pt x="126" y="20"/>
                      <a:pt x="80" y="66"/>
                    </a:cubicBezTo>
                    <a:cubicBezTo>
                      <a:pt x="70" y="76"/>
                      <a:pt x="60" y="86"/>
                      <a:pt x="41" y="105"/>
                    </a:cubicBezTo>
                    <a:cubicBezTo>
                      <a:pt x="1" y="155"/>
                      <a:pt x="1" y="215"/>
                      <a:pt x="21" y="254"/>
                    </a:cubicBezTo>
                    <a:cubicBezTo>
                      <a:pt x="41" y="281"/>
                      <a:pt x="74" y="303"/>
                      <a:pt x="117" y="303"/>
                    </a:cubicBezTo>
                    <a:cubicBezTo>
                      <a:pt x="139" y="303"/>
                      <a:pt x="163" y="297"/>
                      <a:pt x="189" y="284"/>
                    </a:cubicBezTo>
                    <a:cubicBezTo>
                      <a:pt x="214" y="274"/>
                      <a:pt x="232" y="270"/>
                      <a:pt x="246" y="270"/>
                    </a:cubicBezTo>
                    <a:cubicBezTo>
                      <a:pt x="305" y="270"/>
                      <a:pt x="279" y="343"/>
                      <a:pt x="279" y="383"/>
                    </a:cubicBezTo>
                    <a:cubicBezTo>
                      <a:pt x="298" y="383"/>
                      <a:pt x="328" y="393"/>
                      <a:pt x="358" y="423"/>
                    </a:cubicBezTo>
                    <a:cubicBezTo>
                      <a:pt x="388" y="443"/>
                      <a:pt x="407" y="452"/>
                      <a:pt x="427" y="472"/>
                    </a:cubicBezTo>
                    <a:cubicBezTo>
                      <a:pt x="459" y="418"/>
                      <a:pt x="482" y="395"/>
                      <a:pt x="496" y="395"/>
                    </a:cubicBezTo>
                    <a:cubicBezTo>
                      <a:pt x="511" y="395"/>
                      <a:pt x="513" y="428"/>
                      <a:pt x="497" y="482"/>
                    </a:cubicBezTo>
                    <a:cubicBezTo>
                      <a:pt x="497" y="492"/>
                      <a:pt x="497" y="502"/>
                      <a:pt x="497" y="502"/>
                    </a:cubicBezTo>
                    <a:cubicBezTo>
                      <a:pt x="501" y="503"/>
                      <a:pt x="504" y="504"/>
                      <a:pt x="508" y="504"/>
                    </a:cubicBezTo>
                    <a:cubicBezTo>
                      <a:pt x="536" y="504"/>
                      <a:pt x="533" y="464"/>
                      <a:pt x="507" y="393"/>
                    </a:cubicBezTo>
                    <a:cubicBezTo>
                      <a:pt x="466" y="271"/>
                      <a:pt x="172" y="62"/>
                      <a:pt x="264" y="62"/>
                    </a:cubicBezTo>
                    <a:cubicBezTo>
                      <a:pt x="285" y="62"/>
                      <a:pt x="323" y="72"/>
                      <a:pt x="388" y="96"/>
                    </a:cubicBezTo>
                    <a:cubicBezTo>
                      <a:pt x="427" y="105"/>
                      <a:pt x="457" y="115"/>
                      <a:pt x="487" y="125"/>
                    </a:cubicBezTo>
                    <a:cubicBezTo>
                      <a:pt x="427" y="96"/>
                      <a:pt x="358" y="26"/>
                      <a:pt x="289" y="16"/>
                    </a:cubicBezTo>
                    <a:cubicBezTo>
                      <a:pt x="254" y="6"/>
                      <a:pt x="227" y="0"/>
                      <a:pt x="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1" name="Google Shape;4711;p30"/>
              <p:cNvSpPr/>
              <p:nvPr/>
            </p:nvSpPr>
            <p:spPr>
              <a:xfrm>
                <a:off x="11019023" y="-835279"/>
                <a:ext cx="20128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1" extrusionOk="0">
                    <a:moveTo>
                      <a:pt x="26" y="1"/>
                    </a:moveTo>
                    <a:lnTo>
                      <a:pt x="26" y="1"/>
                    </a:lnTo>
                    <a:cubicBezTo>
                      <a:pt x="1" y="50"/>
                      <a:pt x="18" y="70"/>
                      <a:pt x="46" y="70"/>
                    </a:cubicBezTo>
                    <a:cubicBezTo>
                      <a:pt x="73" y="70"/>
                      <a:pt x="110" y="50"/>
                      <a:pt x="125" y="21"/>
                    </a:cubicBezTo>
                    <a:cubicBezTo>
                      <a:pt x="125" y="21"/>
                      <a:pt x="125" y="11"/>
                      <a:pt x="125" y="11"/>
                    </a:cubicBezTo>
                    <a:cubicBezTo>
                      <a:pt x="75" y="11"/>
                      <a:pt x="36" y="1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2" name="Google Shape;4712;p30"/>
              <p:cNvSpPr/>
              <p:nvPr/>
            </p:nvSpPr>
            <p:spPr>
              <a:xfrm>
                <a:off x="10473799" y="-752191"/>
                <a:ext cx="8212" cy="7568"/>
              </a:xfrm>
              <a:custGeom>
                <a:avLst/>
                <a:gdLst/>
                <a:ahLst/>
                <a:cxnLst/>
                <a:rect l="l" t="t" r="r" b="b"/>
                <a:pathLst>
                  <a:path w="51" h="47" extrusionOk="0">
                    <a:moveTo>
                      <a:pt x="50" y="0"/>
                    </a:moveTo>
                    <a:cubicBezTo>
                      <a:pt x="41" y="0"/>
                      <a:pt x="31" y="0"/>
                      <a:pt x="11" y="10"/>
                    </a:cubicBezTo>
                    <a:lnTo>
                      <a:pt x="1" y="10"/>
                    </a:lnTo>
                    <a:cubicBezTo>
                      <a:pt x="19" y="29"/>
                      <a:pt x="34" y="47"/>
                      <a:pt x="42" y="47"/>
                    </a:cubicBezTo>
                    <a:cubicBezTo>
                      <a:pt x="47" y="47"/>
                      <a:pt x="50" y="40"/>
                      <a:pt x="50" y="20"/>
                    </a:cubicBezTo>
                    <a:cubicBezTo>
                      <a:pt x="50" y="10"/>
                      <a:pt x="5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3" name="Google Shape;4713;p30"/>
              <p:cNvSpPr/>
              <p:nvPr/>
            </p:nvSpPr>
            <p:spPr>
              <a:xfrm>
                <a:off x="10647865" y="140361"/>
                <a:ext cx="6602" cy="8051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40"/>
                    </a:cubicBezTo>
                    <a:cubicBezTo>
                      <a:pt x="1" y="50"/>
                      <a:pt x="11" y="50"/>
                      <a:pt x="11" y="50"/>
                    </a:cubicBezTo>
                    <a:cubicBezTo>
                      <a:pt x="40" y="50"/>
                      <a:pt x="40" y="3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4" name="Google Shape;4714;p30"/>
              <p:cNvSpPr/>
              <p:nvPr/>
            </p:nvSpPr>
            <p:spPr>
              <a:xfrm>
                <a:off x="10283792" y="-831736"/>
                <a:ext cx="404166" cy="971771"/>
              </a:xfrm>
              <a:custGeom>
                <a:avLst/>
                <a:gdLst/>
                <a:ahLst/>
                <a:cxnLst/>
                <a:rect l="l" t="t" r="r" b="b"/>
                <a:pathLst>
                  <a:path w="2510" h="6035" extrusionOk="0">
                    <a:moveTo>
                      <a:pt x="1230" y="494"/>
                    </a:moveTo>
                    <a:cubicBezTo>
                      <a:pt x="1230" y="504"/>
                      <a:pt x="1230" y="504"/>
                      <a:pt x="1230" y="514"/>
                    </a:cubicBezTo>
                    <a:cubicBezTo>
                      <a:pt x="1230" y="534"/>
                      <a:pt x="1227" y="541"/>
                      <a:pt x="1222" y="541"/>
                    </a:cubicBezTo>
                    <a:cubicBezTo>
                      <a:pt x="1214" y="541"/>
                      <a:pt x="1199" y="523"/>
                      <a:pt x="1181" y="504"/>
                    </a:cubicBezTo>
                    <a:lnTo>
                      <a:pt x="1191" y="504"/>
                    </a:lnTo>
                    <a:cubicBezTo>
                      <a:pt x="1211" y="494"/>
                      <a:pt x="1221" y="494"/>
                      <a:pt x="1230" y="494"/>
                    </a:cubicBezTo>
                    <a:close/>
                    <a:moveTo>
                      <a:pt x="1297" y="1"/>
                    </a:moveTo>
                    <a:cubicBezTo>
                      <a:pt x="1291" y="1"/>
                      <a:pt x="1276" y="238"/>
                      <a:pt x="1260" y="276"/>
                    </a:cubicBezTo>
                    <a:cubicBezTo>
                      <a:pt x="1240" y="306"/>
                      <a:pt x="1240" y="366"/>
                      <a:pt x="1240" y="415"/>
                    </a:cubicBezTo>
                    <a:cubicBezTo>
                      <a:pt x="1230" y="425"/>
                      <a:pt x="1230" y="425"/>
                      <a:pt x="1221" y="425"/>
                    </a:cubicBezTo>
                    <a:cubicBezTo>
                      <a:pt x="1191" y="435"/>
                      <a:pt x="1171" y="455"/>
                      <a:pt x="1161" y="485"/>
                    </a:cubicBezTo>
                    <a:cubicBezTo>
                      <a:pt x="1141" y="465"/>
                      <a:pt x="1131" y="465"/>
                      <a:pt x="1121" y="455"/>
                    </a:cubicBezTo>
                    <a:cubicBezTo>
                      <a:pt x="1105" y="452"/>
                      <a:pt x="1096" y="451"/>
                      <a:pt x="1092" y="451"/>
                    </a:cubicBezTo>
                    <a:cubicBezTo>
                      <a:pt x="1078" y="451"/>
                      <a:pt x="1119" y="464"/>
                      <a:pt x="1141" y="494"/>
                    </a:cubicBezTo>
                    <a:cubicBezTo>
                      <a:pt x="1141" y="504"/>
                      <a:pt x="1141" y="504"/>
                      <a:pt x="1141" y="504"/>
                    </a:cubicBezTo>
                    <a:cubicBezTo>
                      <a:pt x="1141" y="514"/>
                      <a:pt x="1141" y="514"/>
                      <a:pt x="1131" y="524"/>
                    </a:cubicBezTo>
                    <a:cubicBezTo>
                      <a:pt x="1141" y="524"/>
                      <a:pt x="1141" y="514"/>
                      <a:pt x="1151" y="514"/>
                    </a:cubicBezTo>
                    <a:cubicBezTo>
                      <a:pt x="1181" y="574"/>
                      <a:pt x="1201" y="663"/>
                      <a:pt x="1201" y="683"/>
                    </a:cubicBezTo>
                    <a:cubicBezTo>
                      <a:pt x="1201" y="683"/>
                      <a:pt x="1201" y="693"/>
                      <a:pt x="1201" y="693"/>
                    </a:cubicBezTo>
                    <a:cubicBezTo>
                      <a:pt x="1191" y="703"/>
                      <a:pt x="1181" y="683"/>
                      <a:pt x="1171" y="732"/>
                    </a:cubicBezTo>
                    <a:cubicBezTo>
                      <a:pt x="1161" y="762"/>
                      <a:pt x="1121" y="782"/>
                      <a:pt x="1082" y="792"/>
                    </a:cubicBezTo>
                    <a:lnTo>
                      <a:pt x="1032" y="792"/>
                    </a:lnTo>
                    <a:cubicBezTo>
                      <a:pt x="1032" y="792"/>
                      <a:pt x="1032" y="802"/>
                      <a:pt x="1032" y="802"/>
                    </a:cubicBezTo>
                    <a:cubicBezTo>
                      <a:pt x="1022" y="802"/>
                      <a:pt x="1022" y="812"/>
                      <a:pt x="1032" y="841"/>
                    </a:cubicBezTo>
                    <a:cubicBezTo>
                      <a:pt x="1042" y="881"/>
                      <a:pt x="1072" y="931"/>
                      <a:pt x="1102" y="960"/>
                    </a:cubicBezTo>
                    <a:lnTo>
                      <a:pt x="1111" y="960"/>
                    </a:lnTo>
                    <a:cubicBezTo>
                      <a:pt x="1148" y="988"/>
                      <a:pt x="1118" y="1031"/>
                      <a:pt x="1067" y="1031"/>
                    </a:cubicBezTo>
                    <a:cubicBezTo>
                      <a:pt x="1062" y="1031"/>
                      <a:pt x="1057" y="1031"/>
                      <a:pt x="1052" y="1030"/>
                    </a:cubicBezTo>
                    <a:cubicBezTo>
                      <a:pt x="1032" y="1020"/>
                      <a:pt x="1012" y="1010"/>
                      <a:pt x="993" y="990"/>
                    </a:cubicBezTo>
                    <a:cubicBezTo>
                      <a:pt x="993" y="980"/>
                      <a:pt x="983" y="980"/>
                      <a:pt x="983" y="980"/>
                    </a:cubicBezTo>
                    <a:cubicBezTo>
                      <a:pt x="977" y="969"/>
                      <a:pt x="968" y="964"/>
                      <a:pt x="959" y="964"/>
                    </a:cubicBezTo>
                    <a:cubicBezTo>
                      <a:pt x="953" y="964"/>
                      <a:pt x="947" y="966"/>
                      <a:pt x="943" y="970"/>
                    </a:cubicBezTo>
                    <a:cubicBezTo>
                      <a:pt x="923" y="990"/>
                      <a:pt x="893" y="1020"/>
                      <a:pt x="854" y="1079"/>
                    </a:cubicBezTo>
                    <a:cubicBezTo>
                      <a:pt x="774" y="1159"/>
                      <a:pt x="933" y="1109"/>
                      <a:pt x="973" y="1169"/>
                    </a:cubicBezTo>
                    <a:cubicBezTo>
                      <a:pt x="989" y="1192"/>
                      <a:pt x="995" y="1200"/>
                      <a:pt x="998" y="1200"/>
                    </a:cubicBezTo>
                    <a:cubicBezTo>
                      <a:pt x="1005" y="1200"/>
                      <a:pt x="1002" y="1169"/>
                      <a:pt x="1062" y="1169"/>
                    </a:cubicBezTo>
                    <a:cubicBezTo>
                      <a:pt x="1151" y="1169"/>
                      <a:pt x="1082" y="1278"/>
                      <a:pt x="1092" y="1426"/>
                    </a:cubicBezTo>
                    <a:cubicBezTo>
                      <a:pt x="1100" y="1489"/>
                      <a:pt x="1082" y="1512"/>
                      <a:pt x="1059" y="1512"/>
                    </a:cubicBezTo>
                    <a:cubicBezTo>
                      <a:pt x="1029" y="1512"/>
                      <a:pt x="991" y="1471"/>
                      <a:pt x="1002" y="1436"/>
                    </a:cubicBezTo>
                    <a:cubicBezTo>
                      <a:pt x="1012" y="1377"/>
                      <a:pt x="1042" y="1397"/>
                      <a:pt x="923" y="1337"/>
                    </a:cubicBezTo>
                    <a:cubicBezTo>
                      <a:pt x="889" y="1320"/>
                      <a:pt x="874" y="1313"/>
                      <a:pt x="871" y="1313"/>
                    </a:cubicBezTo>
                    <a:cubicBezTo>
                      <a:pt x="864" y="1313"/>
                      <a:pt x="929" y="1357"/>
                      <a:pt x="943" y="1407"/>
                    </a:cubicBezTo>
                    <a:cubicBezTo>
                      <a:pt x="958" y="1459"/>
                      <a:pt x="922" y="1517"/>
                      <a:pt x="887" y="1517"/>
                    </a:cubicBezTo>
                    <a:cubicBezTo>
                      <a:pt x="875" y="1517"/>
                      <a:pt x="863" y="1511"/>
                      <a:pt x="854" y="1496"/>
                    </a:cubicBezTo>
                    <a:cubicBezTo>
                      <a:pt x="837" y="1479"/>
                      <a:pt x="822" y="1472"/>
                      <a:pt x="808" y="1472"/>
                    </a:cubicBezTo>
                    <a:cubicBezTo>
                      <a:pt x="780" y="1472"/>
                      <a:pt x="758" y="1503"/>
                      <a:pt x="745" y="1555"/>
                    </a:cubicBezTo>
                    <a:cubicBezTo>
                      <a:pt x="739" y="1579"/>
                      <a:pt x="740" y="1586"/>
                      <a:pt x="743" y="1586"/>
                    </a:cubicBezTo>
                    <a:cubicBezTo>
                      <a:pt x="750" y="1586"/>
                      <a:pt x="771" y="1555"/>
                      <a:pt x="787" y="1555"/>
                    </a:cubicBezTo>
                    <a:cubicBezTo>
                      <a:pt x="794" y="1555"/>
                      <a:pt x="800" y="1560"/>
                      <a:pt x="804" y="1575"/>
                    </a:cubicBezTo>
                    <a:cubicBezTo>
                      <a:pt x="824" y="1628"/>
                      <a:pt x="870" y="1655"/>
                      <a:pt x="908" y="1655"/>
                    </a:cubicBezTo>
                    <a:cubicBezTo>
                      <a:pt x="926" y="1655"/>
                      <a:pt x="943" y="1648"/>
                      <a:pt x="953" y="1635"/>
                    </a:cubicBezTo>
                    <a:cubicBezTo>
                      <a:pt x="965" y="1626"/>
                      <a:pt x="976" y="1621"/>
                      <a:pt x="989" y="1621"/>
                    </a:cubicBezTo>
                    <a:cubicBezTo>
                      <a:pt x="1017" y="1621"/>
                      <a:pt x="1050" y="1643"/>
                      <a:pt x="1111" y="1684"/>
                    </a:cubicBezTo>
                    <a:cubicBezTo>
                      <a:pt x="1131" y="1704"/>
                      <a:pt x="1141" y="1714"/>
                      <a:pt x="1131" y="1734"/>
                    </a:cubicBezTo>
                    <a:cubicBezTo>
                      <a:pt x="1131" y="1754"/>
                      <a:pt x="1111" y="1764"/>
                      <a:pt x="1092" y="1783"/>
                    </a:cubicBezTo>
                    <a:cubicBezTo>
                      <a:pt x="1072" y="1803"/>
                      <a:pt x="1042" y="1813"/>
                      <a:pt x="1022" y="1833"/>
                    </a:cubicBezTo>
                    <a:cubicBezTo>
                      <a:pt x="1010" y="1845"/>
                      <a:pt x="1000" y="1848"/>
                      <a:pt x="988" y="1848"/>
                    </a:cubicBezTo>
                    <a:cubicBezTo>
                      <a:pt x="976" y="1848"/>
                      <a:pt x="963" y="1844"/>
                      <a:pt x="947" y="1844"/>
                    </a:cubicBezTo>
                    <a:cubicBezTo>
                      <a:pt x="928" y="1844"/>
                      <a:pt x="904" y="1850"/>
                      <a:pt x="874" y="1873"/>
                    </a:cubicBezTo>
                    <a:cubicBezTo>
                      <a:pt x="809" y="1930"/>
                      <a:pt x="803" y="1980"/>
                      <a:pt x="787" y="1980"/>
                    </a:cubicBezTo>
                    <a:cubicBezTo>
                      <a:pt x="784" y="1980"/>
                      <a:pt x="780" y="1977"/>
                      <a:pt x="774" y="1972"/>
                    </a:cubicBezTo>
                    <a:cubicBezTo>
                      <a:pt x="769" y="1965"/>
                      <a:pt x="763" y="1961"/>
                      <a:pt x="756" y="1961"/>
                    </a:cubicBezTo>
                    <a:cubicBezTo>
                      <a:pt x="726" y="1961"/>
                      <a:pt x="683" y="2029"/>
                      <a:pt x="626" y="2111"/>
                    </a:cubicBezTo>
                    <a:cubicBezTo>
                      <a:pt x="581" y="2172"/>
                      <a:pt x="596" y="2196"/>
                      <a:pt x="621" y="2196"/>
                    </a:cubicBezTo>
                    <a:cubicBezTo>
                      <a:pt x="641" y="2196"/>
                      <a:pt x="667" y="2182"/>
                      <a:pt x="675" y="2160"/>
                    </a:cubicBezTo>
                    <a:cubicBezTo>
                      <a:pt x="680" y="2148"/>
                      <a:pt x="683" y="2143"/>
                      <a:pt x="685" y="2143"/>
                    </a:cubicBezTo>
                    <a:cubicBezTo>
                      <a:pt x="692" y="2143"/>
                      <a:pt x="690" y="2187"/>
                      <a:pt x="705" y="2210"/>
                    </a:cubicBezTo>
                    <a:cubicBezTo>
                      <a:pt x="713" y="2221"/>
                      <a:pt x="722" y="2230"/>
                      <a:pt x="734" y="2230"/>
                    </a:cubicBezTo>
                    <a:cubicBezTo>
                      <a:pt x="753" y="2230"/>
                      <a:pt x="781" y="2208"/>
                      <a:pt x="824" y="2140"/>
                    </a:cubicBezTo>
                    <a:cubicBezTo>
                      <a:pt x="838" y="2113"/>
                      <a:pt x="851" y="2102"/>
                      <a:pt x="863" y="2102"/>
                    </a:cubicBezTo>
                    <a:cubicBezTo>
                      <a:pt x="904" y="2102"/>
                      <a:pt x="933" y="2220"/>
                      <a:pt x="933" y="2220"/>
                    </a:cubicBezTo>
                    <a:cubicBezTo>
                      <a:pt x="933" y="2220"/>
                      <a:pt x="963" y="2289"/>
                      <a:pt x="1022" y="2339"/>
                    </a:cubicBezTo>
                    <a:cubicBezTo>
                      <a:pt x="1072" y="2378"/>
                      <a:pt x="893" y="2398"/>
                      <a:pt x="844" y="2408"/>
                    </a:cubicBezTo>
                    <a:cubicBezTo>
                      <a:pt x="794" y="2418"/>
                      <a:pt x="864" y="2468"/>
                      <a:pt x="824" y="2507"/>
                    </a:cubicBezTo>
                    <a:cubicBezTo>
                      <a:pt x="817" y="2516"/>
                      <a:pt x="808" y="2520"/>
                      <a:pt x="798" y="2520"/>
                    </a:cubicBezTo>
                    <a:cubicBezTo>
                      <a:pt x="755" y="2520"/>
                      <a:pt x="690" y="2446"/>
                      <a:pt x="626" y="2438"/>
                    </a:cubicBezTo>
                    <a:cubicBezTo>
                      <a:pt x="599" y="2431"/>
                      <a:pt x="579" y="2427"/>
                      <a:pt x="562" y="2427"/>
                    </a:cubicBezTo>
                    <a:cubicBezTo>
                      <a:pt x="528" y="2427"/>
                      <a:pt x="503" y="2444"/>
                      <a:pt x="457" y="2497"/>
                    </a:cubicBezTo>
                    <a:cubicBezTo>
                      <a:pt x="409" y="2561"/>
                      <a:pt x="444" y="2631"/>
                      <a:pt x="506" y="2631"/>
                    </a:cubicBezTo>
                    <a:cubicBezTo>
                      <a:pt x="521" y="2631"/>
                      <a:pt x="538" y="2626"/>
                      <a:pt x="556" y="2616"/>
                    </a:cubicBezTo>
                    <a:cubicBezTo>
                      <a:pt x="574" y="2609"/>
                      <a:pt x="587" y="2606"/>
                      <a:pt x="597" y="2606"/>
                    </a:cubicBezTo>
                    <a:cubicBezTo>
                      <a:pt x="643" y="2606"/>
                      <a:pt x="616" y="2671"/>
                      <a:pt x="616" y="2696"/>
                    </a:cubicBezTo>
                    <a:cubicBezTo>
                      <a:pt x="616" y="2725"/>
                      <a:pt x="546" y="2715"/>
                      <a:pt x="437" y="2795"/>
                    </a:cubicBezTo>
                    <a:cubicBezTo>
                      <a:pt x="355" y="2850"/>
                      <a:pt x="382" y="2895"/>
                      <a:pt x="432" y="2895"/>
                    </a:cubicBezTo>
                    <a:cubicBezTo>
                      <a:pt x="455" y="2895"/>
                      <a:pt x="482" y="2886"/>
                      <a:pt x="507" y="2864"/>
                    </a:cubicBezTo>
                    <a:cubicBezTo>
                      <a:pt x="537" y="2837"/>
                      <a:pt x="564" y="2834"/>
                      <a:pt x="589" y="2834"/>
                    </a:cubicBezTo>
                    <a:cubicBezTo>
                      <a:pt x="596" y="2834"/>
                      <a:pt x="603" y="2834"/>
                      <a:pt x="610" y="2834"/>
                    </a:cubicBezTo>
                    <a:cubicBezTo>
                      <a:pt x="641" y="2834"/>
                      <a:pt x="670" y="2830"/>
                      <a:pt x="705" y="2775"/>
                    </a:cubicBezTo>
                    <a:cubicBezTo>
                      <a:pt x="735" y="2719"/>
                      <a:pt x="758" y="2694"/>
                      <a:pt x="769" y="2694"/>
                    </a:cubicBezTo>
                    <a:cubicBezTo>
                      <a:pt x="779" y="2694"/>
                      <a:pt x="779" y="2717"/>
                      <a:pt x="764" y="2755"/>
                    </a:cubicBezTo>
                    <a:cubicBezTo>
                      <a:pt x="755" y="2791"/>
                      <a:pt x="767" y="2809"/>
                      <a:pt x="787" y="2809"/>
                    </a:cubicBezTo>
                    <a:cubicBezTo>
                      <a:pt x="811" y="2809"/>
                      <a:pt x="847" y="2784"/>
                      <a:pt x="874" y="2735"/>
                    </a:cubicBezTo>
                    <a:cubicBezTo>
                      <a:pt x="874" y="2725"/>
                      <a:pt x="883" y="2715"/>
                      <a:pt x="883" y="2715"/>
                    </a:cubicBezTo>
                    <a:cubicBezTo>
                      <a:pt x="893" y="2696"/>
                      <a:pt x="903" y="2666"/>
                      <a:pt x="913" y="2656"/>
                    </a:cubicBezTo>
                    <a:cubicBezTo>
                      <a:pt x="923" y="2606"/>
                      <a:pt x="933" y="2577"/>
                      <a:pt x="973" y="2557"/>
                    </a:cubicBezTo>
                    <a:lnTo>
                      <a:pt x="983" y="2557"/>
                    </a:lnTo>
                    <a:cubicBezTo>
                      <a:pt x="988" y="2554"/>
                      <a:pt x="992" y="2553"/>
                      <a:pt x="995" y="2553"/>
                    </a:cubicBezTo>
                    <a:cubicBezTo>
                      <a:pt x="1003" y="2553"/>
                      <a:pt x="1005" y="2562"/>
                      <a:pt x="1012" y="2577"/>
                    </a:cubicBezTo>
                    <a:cubicBezTo>
                      <a:pt x="1012" y="2597"/>
                      <a:pt x="1002" y="2646"/>
                      <a:pt x="993" y="2676"/>
                    </a:cubicBezTo>
                    <a:cubicBezTo>
                      <a:pt x="993" y="2696"/>
                      <a:pt x="993" y="2715"/>
                      <a:pt x="993" y="2725"/>
                    </a:cubicBezTo>
                    <a:cubicBezTo>
                      <a:pt x="993" y="2755"/>
                      <a:pt x="993" y="2785"/>
                      <a:pt x="963" y="2805"/>
                    </a:cubicBezTo>
                    <a:cubicBezTo>
                      <a:pt x="953" y="2815"/>
                      <a:pt x="943" y="2815"/>
                      <a:pt x="923" y="2825"/>
                    </a:cubicBezTo>
                    <a:cubicBezTo>
                      <a:pt x="844" y="2844"/>
                      <a:pt x="874" y="2924"/>
                      <a:pt x="824" y="3003"/>
                    </a:cubicBezTo>
                    <a:cubicBezTo>
                      <a:pt x="808" y="3027"/>
                      <a:pt x="797" y="3036"/>
                      <a:pt x="787" y="3036"/>
                    </a:cubicBezTo>
                    <a:cubicBezTo>
                      <a:pt x="760" y="3036"/>
                      <a:pt x="749" y="2962"/>
                      <a:pt x="705" y="2904"/>
                    </a:cubicBezTo>
                    <a:cubicBezTo>
                      <a:pt x="696" y="2894"/>
                      <a:pt x="688" y="2889"/>
                      <a:pt x="681" y="2889"/>
                    </a:cubicBezTo>
                    <a:cubicBezTo>
                      <a:pt x="640" y="2889"/>
                      <a:pt x="623" y="3040"/>
                      <a:pt x="606" y="3082"/>
                    </a:cubicBezTo>
                    <a:cubicBezTo>
                      <a:pt x="576" y="3122"/>
                      <a:pt x="536" y="3053"/>
                      <a:pt x="467" y="3211"/>
                    </a:cubicBezTo>
                    <a:cubicBezTo>
                      <a:pt x="411" y="3338"/>
                      <a:pt x="496" y="3364"/>
                      <a:pt x="542" y="3364"/>
                    </a:cubicBezTo>
                    <a:cubicBezTo>
                      <a:pt x="553" y="3364"/>
                      <a:pt x="562" y="3362"/>
                      <a:pt x="566" y="3360"/>
                    </a:cubicBezTo>
                    <a:cubicBezTo>
                      <a:pt x="586" y="3350"/>
                      <a:pt x="576" y="3172"/>
                      <a:pt x="636" y="3152"/>
                    </a:cubicBezTo>
                    <a:cubicBezTo>
                      <a:pt x="643" y="3147"/>
                      <a:pt x="650" y="3145"/>
                      <a:pt x="657" y="3145"/>
                    </a:cubicBezTo>
                    <a:cubicBezTo>
                      <a:pt x="697" y="3145"/>
                      <a:pt x="722" y="3217"/>
                      <a:pt x="645" y="3310"/>
                    </a:cubicBezTo>
                    <a:cubicBezTo>
                      <a:pt x="586" y="3391"/>
                      <a:pt x="582" y="3418"/>
                      <a:pt x="604" y="3418"/>
                    </a:cubicBezTo>
                    <a:cubicBezTo>
                      <a:pt x="612" y="3418"/>
                      <a:pt x="623" y="3415"/>
                      <a:pt x="636" y="3410"/>
                    </a:cubicBezTo>
                    <a:cubicBezTo>
                      <a:pt x="639" y="3408"/>
                      <a:pt x="643" y="3408"/>
                      <a:pt x="646" y="3408"/>
                    </a:cubicBezTo>
                    <a:cubicBezTo>
                      <a:pt x="693" y="3408"/>
                      <a:pt x="674" y="3538"/>
                      <a:pt x="655" y="3538"/>
                    </a:cubicBezTo>
                    <a:cubicBezTo>
                      <a:pt x="627" y="3538"/>
                      <a:pt x="572" y="3449"/>
                      <a:pt x="524" y="3449"/>
                    </a:cubicBezTo>
                    <a:cubicBezTo>
                      <a:pt x="521" y="3449"/>
                      <a:pt x="519" y="3449"/>
                      <a:pt x="517" y="3449"/>
                    </a:cubicBezTo>
                    <a:cubicBezTo>
                      <a:pt x="477" y="3459"/>
                      <a:pt x="467" y="3509"/>
                      <a:pt x="427" y="3618"/>
                    </a:cubicBezTo>
                    <a:cubicBezTo>
                      <a:pt x="419" y="3649"/>
                      <a:pt x="408" y="3658"/>
                      <a:pt x="397" y="3658"/>
                    </a:cubicBezTo>
                    <a:cubicBezTo>
                      <a:pt x="385" y="3658"/>
                      <a:pt x="371" y="3647"/>
                      <a:pt x="357" y="3647"/>
                    </a:cubicBezTo>
                    <a:cubicBezTo>
                      <a:pt x="340" y="3647"/>
                      <a:pt x="324" y="3662"/>
                      <a:pt x="308" y="3727"/>
                    </a:cubicBezTo>
                    <a:cubicBezTo>
                      <a:pt x="290" y="3804"/>
                      <a:pt x="324" y="3832"/>
                      <a:pt x="370" y="3832"/>
                    </a:cubicBezTo>
                    <a:cubicBezTo>
                      <a:pt x="425" y="3832"/>
                      <a:pt x="495" y="3794"/>
                      <a:pt x="517" y="3757"/>
                    </a:cubicBezTo>
                    <a:cubicBezTo>
                      <a:pt x="566" y="3687"/>
                      <a:pt x="487" y="3747"/>
                      <a:pt x="566" y="3687"/>
                    </a:cubicBezTo>
                    <a:cubicBezTo>
                      <a:pt x="577" y="3679"/>
                      <a:pt x="586" y="3676"/>
                      <a:pt x="592" y="3676"/>
                    </a:cubicBezTo>
                    <a:cubicBezTo>
                      <a:pt x="625" y="3676"/>
                      <a:pt x="598" y="3774"/>
                      <a:pt x="556" y="3866"/>
                    </a:cubicBezTo>
                    <a:cubicBezTo>
                      <a:pt x="556" y="3866"/>
                      <a:pt x="556" y="3876"/>
                      <a:pt x="556" y="3876"/>
                    </a:cubicBezTo>
                    <a:cubicBezTo>
                      <a:pt x="546" y="3895"/>
                      <a:pt x="546" y="3905"/>
                      <a:pt x="536" y="3915"/>
                    </a:cubicBezTo>
                    <a:cubicBezTo>
                      <a:pt x="526" y="3945"/>
                      <a:pt x="526" y="3965"/>
                      <a:pt x="517" y="3975"/>
                    </a:cubicBezTo>
                    <a:cubicBezTo>
                      <a:pt x="511" y="3997"/>
                      <a:pt x="512" y="4010"/>
                      <a:pt x="520" y="4010"/>
                    </a:cubicBezTo>
                    <a:cubicBezTo>
                      <a:pt x="527" y="4010"/>
                      <a:pt x="539" y="4002"/>
                      <a:pt x="556" y="3985"/>
                    </a:cubicBezTo>
                    <a:cubicBezTo>
                      <a:pt x="596" y="3945"/>
                      <a:pt x="606" y="3905"/>
                      <a:pt x="606" y="3866"/>
                    </a:cubicBezTo>
                    <a:cubicBezTo>
                      <a:pt x="616" y="3826"/>
                      <a:pt x="616" y="3786"/>
                      <a:pt x="626" y="3747"/>
                    </a:cubicBezTo>
                    <a:cubicBezTo>
                      <a:pt x="634" y="3723"/>
                      <a:pt x="646" y="3714"/>
                      <a:pt x="657" y="3714"/>
                    </a:cubicBezTo>
                    <a:cubicBezTo>
                      <a:pt x="686" y="3714"/>
                      <a:pt x="718" y="3770"/>
                      <a:pt x="725" y="3826"/>
                    </a:cubicBezTo>
                    <a:cubicBezTo>
                      <a:pt x="735" y="3846"/>
                      <a:pt x="735" y="3856"/>
                      <a:pt x="725" y="3856"/>
                    </a:cubicBezTo>
                    <a:cubicBezTo>
                      <a:pt x="715" y="3876"/>
                      <a:pt x="675" y="3866"/>
                      <a:pt x="645" y="3925"/>
                    </a:cubicBezTo>
                    <a:cubicBezTo>
                      <a:pt x="614" y="3995"/>
                      <a:pt x="565" y="4086"/>
                      <a:pt x="588" y="4086"/>
                    </a:cubicBezTo>
                    <a:cubicBezTo>
                      <a:pt x="600" y="4086"/>
                      <a:pt x="634" y="4059"/>
                      <a:pt x="705" y="3985"/>
                    </a:cubicBezTo>
                    <a:cubicBezTo>
                      <a:pt x="745" y="3935"/>
                      <a:pt x="745" y="3885"/>
                      <a:pt x="764" y="3876"/>
                    </a:cubicBezTo>
                    <a:cubicBezTo>
                      <a:pt x="767" y="3873"/>
                      <a:pt x="770" y="3872"/>
                      <a:pt x="774" y="3872"/>
                    </a:cubicBezTo>
                    <a:cubicBezTo>
                      <a:pt x="794" y="3872"/>
                      <a:pt x="821" y="3919"/>
                      <a:pt x="804" y="3945"/>
                    </a:cubicBezTo>
                    <a:cubicBezTo>
                      <a:pt x="784" y="3975"/>
                      <a:pt x="774" y="3975"/>
                      <a:pt x="735" y="4014"/>
                    </a:cubicBezTo>
                    <a:cubicBezTo>
                      <a:pt x="695" y="4054"/>
                      <a:pt x="675" y="4044"/>
                      <a:pt x="606" y="4123"/>
                    </a:cubicBezTo>
                    <a:cubicBezTo>
                      <a:pt x="576" y="4163"/>
                      <a:pt x="546" y="4163"/>
                      <a:pt x="526" y="4163"/>
                    </a:cubicBezTo>
                    <a:cubicBezTo>
                      <a:pt x="497" y="4153"/>
                      <a:pt x="477" y="4133"/>
                      <a:pt x="437" y="4114"/>
                    </a:cubicBezTo>
                    <a:lnTo>
                      <a:pt x="427" y="4114"/>
                    </a:lnTo>
                    <a:cubicBezTo>
                      <a:pt x="422" y="4111"/>
                      <a:pt x="417" y="4109"/>
                      <a:pt x="415" y="4109"/>
                    </a:cubicBezTo>
                    <a:cubicBezTo>
                      <a:pt x="407" y="4109"/>
                      <a:pt x="407" y="4116"/>
                      <a:pt x="407" y="4123"/>
                    </a:cubicBezTo>
                    <a:cubicBezTo>
                      <a:pt x="417" y="4143"/>
                      <a:pt x="467" y="4193"/>
                      <a:pt x="457" y="4233"/>
                    </a:cubicBezTo>
                    <a:cubicBezTo>
                      <a:pt x="457" y="4233"/>
                      <a:pt x="457" y="4233"/>
                      <a:pt x="457" y="4242"/>
                    </a:cubicBezTo>
                    <a:cubicBezTo>
                      <a:pt x="447" y="4252"/>
                      <a:pt x="427" y="4262"/>
                      <a:pt x="407" y="4262"/>
                    </a:cubicBezTo>
                    <a:cubicBezTo>
                      <a:pt x="368" y="4262"/>
                      <a:pt x="328" y="4252"/>
                      <a:pt x="289" y="4242"/>
                    </a:cubicBezTo>
                    <a:cubicBezTo>
                      <a:pt x="279" y="4233"/>
                      <a:pt x="269" y="4233"/>
                      <a:pt x="269" y="4233"/>
                    </a:cubicBezTo>
                    <a:cubicBezTo>
                      <a:pt x="269" y="4233"/>
                      <a:pt x="239" y="4282"/>
                      <a:pt x="249" y="4292"/>
                    </a:cubicBezTo>
                    <a:cubicBezTo>
                      <a:pt x="253" y="4292"/>
                      <a:pt x="258" y="4292"/>
                      <a:pt x="263" y="4292"/>
                    </a:cubicBezTo>
                    <a:cubicBezTo>
                      <a:pt x="281" y="4292"/>
                      <a:pt x="303" y="4298"/>
                      <a:pt x="318" y="4352"/>
                    </a:cubicBezTo>
                    <a:cubicBezTo>
                      <a:pt x="318" y="4361"/>
                      <a:pt x="318" y="4371"/>
                      <a:pt x="318" y="4371"/>
                    </a:cubicBezTo>
                    <a:cubicBezTo>
                      <a:pt x="318" y="4381"/>
                      <a:pt x="308" y="4381"/>
                      <a:pt x="308" y="4381"/>
                    </a:cubicBezTo>
                    <a:cubicBezTo>
                      <a:pt x="306" y="4383"/>
                      <a:pt x="302" y="4383"/>
                      <a:pt x="299" y="4383"/>
                    </a:cubicBezTo>
                    <a:cubicBezTo>
                      <a:pt x="277" y="4383"/>
                      <a:pt x="242" y="4361"/>
                      <a:pt x="199" y="4361"/>
                    </a:cubicBezTo>
                    <a:cubicBezTo>
                      <a:pt x="189" y="4361"/>
                      <a:pt x="179" y="4361"/>
                      <a:pt x="170" y="4371"/>
                    </a:cubicBezTo>
                    <a:lnTo>
                      <a:pt x="160" y="4371"/>
                    </a:lnTo>
                    <a:cubicBezTo>
                      <a:pt x="140" y="4371"/>
                      <a:pt x="160" y="4391"/>
                      <a:pt x="150" y="4451"/>
                    </a:cubicBezTo>
                    <a:cubicBezTo>
                      <a:pt x="146" y="4477"/>
                      <a:pt x="152" y="4483"/>
                      <a:pt x="164" y="4483"/>
                    </a:cubicBezTo>
                    <a:cubicBezTo>
                      <a:pt x="175" y="4483"/>
                      <a:pt x="192" y="4477"/>
                      <a:pt x="210" y="4477"/>
                    </a:cubicBezTo>
                    <a:cubicBezTo>
                      <a:pt x="223" y="4477"/>
                      <a:pt x="236" y="4480"/>
                      <a:pt x="249" y="4490"/>
                    </a:cubicBezTo>
                    <a:cubicBezTo>
                      <a:pt x="308" y="4530"/>
                      <a:pt x="209" y="4520"/>
                      <a:pt x="209" y="4619"/>
                    </a:cubicBezTo>
                    <a:cubicBezTo>
                      <a:pt x="209" y="4664"/>
                      <a:pt x="219" y="4681"/>
                      <a:pt x="234" y="4681"/>
                    </a:cubicBezTo>
                    <a:cubicBezTo>
                      <a:pt x="252" y="4681"/>
                      <a:pt x="277" y="4656"/>
                      <a:pt x="298" y="4629"/>
                    </a:cubicBezTo>
                    <a:cubicBezTo>
                      <a:pt x="308" y="4609"/>
                      <a:pt x="318" y="4599"/>
                      <a:pt x="328" y="4589"/>
                    </a:cubicBezTo>
                    <a:cubicBezTo>
                      <a:pt x="348" y="4560"/>
                      <a:pt x="368" y="4540"/>
                      <a:pt x="388" y="4500"/>
                    </a:cubicBezTo>
                    <a:cubicBezTo>
                      <a:pt x="406" y="4446"/>
                      <a:pt x="416" y="4400"/>
                      <a:pt x="447" y="4400"/>
                    </a:cubicBezTo>
                    <a:cubicBezTo>
                      <a:pt x="450" y="4400"/>
                      <a:pt x="454" y="4400"/>
                      <a:pt x="457" y="4401"/>
                    </a:cubicBezTo>
                    <a:cubicBezTo>
                      <a:pt x="497" y="4411"/>
                      <a:pt x="487" y="4431"/>
                      <a:pt x="447" y="4530"/>
                    </a:cubicBezTo>
                    <a:cubicBezTo>
                      <a:pt x="427" y="4599"/>
                      <a:pt x="417" y="4609"/>
                      <a:pt x="417" y="4619"/>
                    </a:cubicBezTo>
                    <a:cubicBezTo>
                      <a:pt x="427" y="4629"/>
                      <a:pt x="427" y="4639"/>
                      <a:pt x="437" y="4659"/>
                    </a:cubicBezTo>
                    <a:cubicBezTo>
                      <a:pt x="443" y="4667"/>
                      <a:pt x="448" y="4671"/>
                      <a:pt x="452" y="4671"/>
                    </a:cubicBezTo>
                    <a:cubicBezTo>
                      <a:pt x="463" y="4671"/>
                      <a:pt x="470" y="4648"/>
                      <a:pt x="477" y="4619"/>
                    </a:cubicBezTo>
                    <a:cubicBezTo>
                      <a:pt x="487" y="4589"/>
                      <a:pt x="497" y="4550"/>
                      <a:pt x="497" y="4520"/>
                    </a:cubicBezTo>
                    <a:cubicBezTo>
                      <a:pt x="507" y="4480"/>
                      <a:pt x="526" y="4480"/>
                      <a:pt x="556" y="4470"/>
                    </a:cubicBezTo>
                    <a:cubicBezTo>
                      <a:pt x="576" y="4461"/>
                      <a:pt x="586" y="4451"/>
                      <a:pt x="606" y="4441"/>
                    </a:cubicBezTo>
                    <a:cubicBezTo>
                      <a:pt x="613" y="4435"/>
                      <a:pt x="619" y="4432"/>
                      <a:pt x="623" y="4432"/>
                    </a:cubicBezTo>
                    <a:cubicBezTo>
                      <a:pt x="647" y="4432"/>
                      <a:pt x="626" y="4519"/>
                      <a:pt x="626" y="4570"/>
                    </a:cubicBezTo>
                    <a:cubicBezTo>
                      <a:pt x="626" y="4629"/>
                      <a:pt x="616" y="4609"/>
                      <a:pt x="596" y="4699"/>
                    </a:cubicBezTo>
                    <a:cubicBezTo>
                      <a:pt x="593" y="4723"/>
                      <a:pt x="595" y="4734"/>
                      <a:pt x="600" y="4734"/>
                    </a:cubicBezTo>
                    <a:cubicBezTo>
                      <a:pt x="613" y="4734"/>
                      <a:pt x="647" y="4664"/>
                      <a:pt x="675" y="4599"/>
                    </a:cubicBezTo>
                    <a:cubicBezTo>
                      <a:pt x="688" y="4557"/>
                      <a:pt x="692" y="4545"/>
                      <a:pt x="699" y="4545"/>
                    </a:cubicBezTo>
                    <a:cubicBezTo>
                      <a:pt x="709" y="4545"/>
                      <a:pt x="723" y="4561"/>
                      <a:pt x="765" y="4561"/>
                    </a:cubicBezTo>
                    <a:cubicBezTo>
                      <a:pt x="771" y="4561"/>
                      <a:pt x="777" y="4560"/>
                      <a:pt x="784" y="4560"/>
                    </a:cubicBezTo>
                    <a:cubicBezTo>
                      <a:pt x="794" y="4559"/>
                      <a:pt x="802" y="4558"/>
                      <a:pt x="809" y="4558"/>
                    </a:cubicBezTo>
                    <a:cubicBezTo>
                      <a:pt x="866" y="4558"/>
                      <a:pt x="788" y="4597"/>
                      <a:pt x="735" y="4669"/>
                    </a:cubicBezTo>
                    <a:cubicBezTo>
                      <a:pt x="692" y="4719"/>
                      <a:pt x="701" y="4733"/>
                      <a:pt x="728" y="4733"/>
                    </a:cubicBezTo>
                    <a:cubicBezTo>
                      <a:pt x="738" y="4733"/>
                      <a:pt x="751" y="4731"/>
                      <a:pt x="764" y="4728"/>
                    </a:cubicBezTo>
                    <a:cubicBezTo>
                      <a:pt x="814" y="4718"/>
                      <a:pt x="764" y="4728"/>
                      <a:pt x="854" y="4689"/>
                    </a:cubicBezTo>
                    <a:cubicBezTo>
                      <a:pt x="861" y="4686"/>
                      <a:pt x="868" y="4685"/>
                      <a:pt x="873" y="4685"/>
                    </a:cubicBezTo>
                    <a:cubicBezTo>
                      <a:pt x="933" y="4685"/>
                      <a:pt x="883" y="4818"/>
                      <a:pt x="883" y="4818"/>
                    </a:cubicBezTo>
                    <a:cubicBezTo>
                      <a:pt x="883" y="4818"/>
                      <a:pt x="840" y="4861"/>
                      <a:pt x="796" y="4861"/>
                    </a:cubicBezTo>
                    <a:cubicBezTo>
                      <a:pt x="789" y="4861"/>
                      <a:pt x="781" y="4860"/>
                      <a:pt x="774" y="4857"/>
                    </a:cubicBezTo>
                    <a:cubicBezTo>
                      <a:pt x="724" y="4840"/>
                      <a:pt x="723" y="4781"/>
                      <a:pt x="682" y="4781"/>
                    </a:cubicBezTo>
                    <a:cubicBezTo>
                      <a:pt x="675" y="4781"/>
                      <a:pt x="666" y="4783"/>
                      <a:pt x="655" y="4788"/>
                    </a:cubicBezTo>
                    <a:cubicBezTo>
                      <a:pt x="596" y="4827"/>
                      <a:pt x="606" y="4847"/>
                      <a:pt x="586" y="4867"/>
                    </a:cubicBezTo>
                    <a:cubicBezTo>
                      <a:pt x="580" y="4873"/>
                      <a:pt x="576" y="4875"/>
                      <a:pt x="572" y="4875"/>
                    </a:cubicBezTo>
                    <a:cubicBezTo>
                      <a:pt x="568" y="4875"/>
                      <a:pt x="565" y="4873"/>
                      <a:pt x="560" y="4873"/>
                    </a:cubicBezTo>
                    <a:cubicBezTo>
                      <a:pt x="555" y="4873"/>
                      <a:pt x="548" y="4875"/>
                      <a:pt x="536" y="4887"/>
                    </a:cubicBezTo>
                    <a:cubicBezTo>
                      <a:pt x="536" y="4897"/>
                      <a:pt x="536" y="4897"/>
                      <a:pt x="526" y="4907"/>
                    </a:cubicBezTo>
                    <a:cubicBezTo>
                      <a:pt x="515" y="4926"/>
                      <a:pt x="506" y="4935"/>
                      <a:pt x="499" y="4935"/>
                    </a:cubicBezTo>
                    <a:cubicBezTo>
                      <a:pt x="488" y="4935"/>
                      <a:pt x="479" y="4913"/>
                      <a:pt x="467" y="4877"/>
                    </a:cubicBezTo>
                    <a:lnTo>
                      <a:pt x="457" y="4877"/>
                    </a:lnTo>
                    <a:cubicBezTo>
                      <a:pt x="447" y="4857"/>
                      <a:pt x="427" y="4857"/>
                      <a:pt x="407" y="4857"/>
                    </a:cubicBezTo>
                    <a:cubicBezTo>
                      <a:pt x="368" y="4877"/>
                      <a:pt x="328" y="4897"/>
                      <a:pt x="298" y="4907"/>
                    </a:cubicBezTo>
                    <a:cubicBezTo>
                      <a:pt x="259" y="4927"/>
                      <a:pt x="378" y="4996"/>
                      <a:pt x="368" y="5026"/>
                    </a:cubicBezTo>
                    <a:cubicBezTo>
                      <a:pt x="363" y="5041"/>
                      <a:pt x="363" y="5046"/>
                      <a:pt x="358" y="5046"/>
                    </a:cubicBezTo>
                    <a:cubicBezTo>
                      <a:pt x="353" y="5046"/>
                      <a:pt x="343" y="5041"/>
                      <a:pt x="318" y="5036"/>
                    </a:cubicBezTo>
                    <a:cubicBezTo>
                      <a:pt x="293" y="5031"/>
                      <a:pt x="264" y="5026"/>
                      <a:pt x="239" y="5026"/>
                    </a:cubicBezTo>
                    <a:cubicBezTo>
                      <a:pt x="214" y="5026"/>
                      <a:pt x="194" y="5031"/>
                      <a:pt x="189" y="5046"/>
                    </a:cubicBezTo>
                    <a:cubicBezTo>
                      <a:pt x="189" y="5065"/>
                      <a:pt x="179" y="5115"/>
                      <a:pt x="150" y="5135"/>
                    </a:cubicBezTo>
                    <a:cubicBezTo>
                      <a:pt x="120" y="5165"/>
                      <a:pt x="179" y="5244"/>
                      <a:pt x="199" y="5254"/>
                    </a:cubicBezTo>
                    <a:cubicBezTo>
                      <a:pt x="202" y="5255"/>
                      <a:pt x="205" y="5256"/>
                      <a:pt x="209" y="5256"/>
                    </a:cubicBezTo>
                    <a:cubicBezTo>
                      <a:pt x="226" y="5256"/>
                      <a:pt x="245" y="5232"/>
                      <a:pt x="279" y="5165"/>
                    </a:cubicBezTo>
                    <a:cubicBezTo>
                      <a:pt x="306" y="5121"/>
                      <a:pt x="321" y="5107"/>
                      <a:pt x="333" y="5107"/>
                    </a:cubicBezTo>
                    <a:cubicBezTo>
                      <a:pt x="342" y="5107"/>
                      <a:pt x="349" y="5116"/>
                      <a:pt x="358" y="5125"/>
                    </a:cubicBezTo>
                    <a:cubicBezTo>
                      <a:pt x="368" y="5155"/>
                      <a:pt x="308" y="5184"/>
                      <a:pt x="298" y="5214"/>
                    </a:cubicBezTo>
                    <a:cubicBezTo>
                      <a:pt x="289" y="5224"/>
                      <a:pt x="279" y="5254"/>
                      <a:pt x="269" y="5284"/>
                    </a:cubicBezTo>
                    <a:cubicBezTo>
                      <a:pt x="259" y="5313"/>
                      <a:pt x="259" y="5343"/>
                      <a:pt x="279" y="5363"/>
                    </a:cubicBezTo>
                    <a:cubicBezTo>
                      <a:pt x="298" y="5378"/>
                      <a:pt x="316" y="5385"/>
                      <a:pt x="328" y="5385"/>
                    </a:cubicBezTo>
                    <a:cubicBezTo>
                      <a:pt x="341" y="5385"/>
                      <a:pt x="348" y="5378"/>
                      <a:pt x="348" y="5363"/>
                    </a:cubicBezTo>
                    <a:cubicBezTo>
                      <a:pt x="348" y="5343"/>
                      <a:pt x="378" y="5284"/>
                      <a:pt x="407" y="5274"/>
                    </a:cubicBezTo>
                    <a:cubicBezTo>
                      <a:pt x="407" y="5274"/>
                      <a:pt x="417" y="5274"/>
                      <a:pt x="417" y="5284"/>
                    </a:cubicBezTo>
                    <a:cubicBezTo>
                      <a:pt x="423" y="5291"/>
                      <a:pt x="431" y="5294"/>
                      <a:pt x="441" y="5294"/>
                    </a:cubicBezTo>
                    <a:cubicBezTo>
                      <a:pt x="482" y="5294"/>
                      <a:pt x="548" y="5236"/>
                      <a:pt x="556" y="5204"/>
                    </a:cubicBezTo>
                    <a:cubicBezTo>
                      <a:pt x="565" y="5169"/>
                      <a:pt x="651" y="5080"/>
                      <a:pt x="719" y="5080"/>
                    </a:cubicBezTo>
                    <a:cubicBezTo>
                      <a:pt x="728" y="5080"/>
                      <a:pt x="736" y="5082"/>
                      <a:pt x="745" y="5085"/>
                    </a:cubicBezTo>
                    <a:cubicBezTo>
                      <a:pt x="814" y="5105"/>
                      <a:pt x="685" y="5184"/>
                      <a:pt x="655" y="5234"/>
                    </a:cubicBezTo>
                    <a:cubicBezTo>
                      <a:pt x="630" y="5276"/>
                      <a:pt x="703" y="5352"/>
                      <a:pt x="763" y="5352"/>
                    </a:cubicBezTo>
                    <a:cubicBezTo>
                      <a:pt x="774" y="5352"/>
                      <a:pt x="785" y="5349"/>
                      <a:pt x="794" y="5343"/>
                    </a:cubicBezTo>
                    <a:cubicBezTo>
                      <a:pt x="804" y="5335"/>
                      <a:pt x="812" y="5331"/>
                      <a:pt x="818" y="5331"/>
                    </a:cubicBezTo>
                    <a:cubicBezTo>
                      <a:pt x="850" y="5331"/>
                      <a:pt x="840" y="5421"/>
                      <a:pt x="824" y="5462"/>
                    </a:cubicBezTo>
                    <a:cubicBezTo>
                      <a:pt x="819" y="5474"/>
                      <a:pt x="811" y="5478"/>
                      <a:pt x="801" y="5478"/>
                    </a:cubicBezTo>
                    <a:cubicBezTo>
                      <a:pt x="767" y="5478"/>
                      <a:pt x="711" y="5432"/>
                      <a:pt x="665" y="5432"/>
                    </a:cubicBezTo>
                    <a:cubicBezTo>
                      <a:pt x="616" y="5422"/>
                      <a:pt x="586" y="5323"/>
                      <a:pt x="546" y="5313"/>
                    </a:cubicBezTo>
                    <a:cubicBezTo>
                      <a:pt x="507" y="5313"/>
                      <a:pt x="536" y="5412"/>
                      <a:pt x="536" y="5502"/>
                    </a:cubicBezTo>
                    <a:cubicBezTo>
                      <a:pt x="536" y="5551"/>
                      <a:pt x="507" y="5551"/>
                      <a:pt x="467" y="5551"/>
                    </a:cubicBezTo>
                    <a:cubicBezTo>
                      <a:pt x="437" y="5541"/>
                      <a:pt x="398" y="5531"/>
                      <a:pt x="358" y="5531"/>
                    </a:cubicBezTo>
                    <a:cubicBezTo>
                      <a:pt x="301" y="5523"/>
                      <a:pt x="264" y="5475"/>
                      <a:pt x="208" y="5475"/>
                    </a:cubicBezTo>
                    <a:cubicBezTo>
                      <a:pt x="196" y="5475"/>
                      <a:pt x="183" y="5477"/>
                      <a:pt x="170" y="5482"/>
                    </a:cubicBezTo>
                    <a:cubicBezTo>
                      <a:pt x="90" y="5502"/>
                      <a:pt x="1" y="5631"/>
                      <a:pt x="60" y="5641"/>
                    </a:cubicBezTo>
                    <a:cubicBezTo>
                      <a:pt x="120" y="5641"/>
                      <a:pt x="229" y="5690"/>
                      <a:pt x="209" y="5789"/>
                    </a:cubicBezTo>
                    <a:cubicBezTo>
                      <a:pt x="206" y="5807"/>
                      <a:pt x="205" y="5815"/>
                      <a:pt x="207" y="5815"/>
                    </a:cubicBezTo>
                    <a:cubicBezTo>
                      <a:pt x="216" y="5815"/>
                      <a:pt x="258" y="5716"/>
                      <a:pt x="290" y="5716"/>
                    </a:cubicBezTo>
                    <a:cubicBezTo>
                      <a:pt x="297" y="5716"/>
                      <a:pt x="303" y="5720"/>
                      <a:pt x="308" y="5730"/>
                    </a:cubicBezTo>
                    <a:cubicBezTo>
                      <a:pt x="348" y="5799"/>
                      <a:pt x="308" y="5938"/>
                      <a:pt x="388" y="5938"/>
                    </a:cubicBezTo>
                    <a:cubicBezTo>
                      <a:pt x="467" y="5928"/>
                      <a:pt x="487" y="5888"/>
                      <a:pt x="517" y="5789"/>
                    </a:cubicBezTo>
                    <a:cubicBezTo>
                      <a:pt x="521" y="5774"/>
                      <a:pt x="526" y="5767"/>
                      <a:pt x="532" y="5767"/>
                    </a:cubicBezTo>
                    <a:cubicBezTo>
                      <a:pt x="561" y="5767"/>
                      <a:pt x="596" y="5959"/>
                      <a:pt x="596" y="6017"/>
                    </a:cubicBezTo>
                    <a:cubicBezTo>
                      <a:pt x="598" y="6029"/>
                      <a:pt x="601" y="6035"/>
                      <a:pt x="607" y="6035"/>
                    </a:cubicBezTo>
                    <a:cubicBezTo>
                      <a:pt x="632" y="6035"/>
                      <a:pt x="690" y="5918"/>
                      <a:pt x="715" y="5869"/>
                    </a:cubicBezTo>
                    <a:cubicBezTo>
                      <a:pt x="720" y="5858"/>
                      <a:pt x="729" y="5854"/>
                      <a:pt x="741" y="5854"/>
                    </a:cubicBezTo>
                    <a:cubicBezTo>
                      <a:pt x="796" y="5854"/>
                      <a:pt x="903" y="5948"/>
                      <a:pt x="903" y="5948"/>
                    </a:cubicBezTo>
                    <a:lnTo>
                      <a:pt x="1290" y="5968"/>
                    </a:lnTo>
                    <a:lnTo>
                      <a:pt x="1647" y="5908"/>
                    </a:lnTo>
                    <a:cubicBezTo>
                      <a:pt x="1647" y="5908"/>
                      <a:pt x="1812" y="5758"/>
                      <a:pt x="1881" y="5758"/>
                    </a:cubicBezTo>
                    <a:cubicBezTo>
                      <a:pt x="1891" y="5758"/>
                      <a:pt x="1900" y="5762"/>
                      <a:pt x="1905" y="5769"/>
                    </a:cubicBezTo>
                    <a:cubicBezTo>
                      <a:pt x="1930" y="5812"/>
                      <a:pt x="2000" y="5972"/>
                      <a:pt x="2019" y="5972"/>
                    </a:cubicBezTo>
                    <a:cubicBezTo>
                      <a:pt x="2022" y="5972"/>
                      <a:pt x="2024" y="5968"/>
                      <a:pt x="2024" y="5958"/>
                    </a:cubicBezTo>
                    <a:cubicBezTo>
                      <a:pt x="2031" y="5909"/>
                      <a:pt x="2052" y="5847"/>
                      <a:pt x="2074" y="5847"/>
                    </a:cubicBezTo>
                    <a:cubicBezTo>
                      <a:pt x="2084" y="5847"/>
                      <a:pt x="2094" y="5858"/>
                      <a:pt x="2103" y="5888"/>
                    </a:cubicBezTo>
                    <a:cubicBezTo>
                      <a:pt x="2113" y="5928"/>
                      <a:pt x="2133" y="5968"/>
                      <a:pt x="2163" y="6007"/>
                    </a:cubicBezTo>
                    <a:cubicBezTo>
                      <a:pt x="2202" y="5958"/>
                      <a:pt x="2242" y="5988"/>
                      <a:pt x="2262" y="5948"/>
                    </a:cubicBezTo>
                    <a:cubicBezTo>
                      <a:pt x="2262" y="5948"/>
                      <a:pt x="2272" y="5948"/>
                      <a:pt x="2272" y="5938"/>
                    </a:cubicBezTo>
                    <a:cubicBezTo>
                      <a:pt x="2262" y="5918"/>
                      <a:pt x="2262" y="5898"/>
                      <a:pt x="2272" y="5878"/>
                    </a:cubicBezTo>
                    <a:cubicBezTo>
                      <a:pt x="2281" y="5869"/>
                      <a:pt x="2291" y="5859"/>
                      <a:pt x="2291" y="5859"/>
                    </a:cubicBezTo>
                    <a:cubicBezTo>
                      <a:pt x="2314" y="5798"/>
                      <a:pt x="2331" y="5743"/>
                      <a:pt x="2360" y="5743"/>
                    </a:cubicBezTo>
                    <a:cubicBezTo>
                      <a:pt x="2369" y="5743"/>
                      <a:pt x="2379" y="5748"/>
                      <a:pt x="2391" y="5759"/>
                    </a:cubicBezTo>
                    <a:cubicBezTo>
                      <a:pt x="2400" y="5769"/>
                      <a:pt x="2400" y="5769"/>
                      <a:pt x="2410" y="5779"/>
                    </a:cubicBezTo>
                    <a:cubicBezTo>
                      <a:pt x="2410" y="5750"/>
                      <a:pt x="2410" y="5720"/>
                      <a:pt x="2430" y="5690"/>
                    </a:cubicBezTo>
                    <a:cubicBezTo>
                      <a:pt x="2450" y="5670"/>
                      <a:pt x="2480" y="5650"/>
                      <a:pt x="2510" y="5641"/>
                    </a:cubicBezTo>
                    <a:cubicBezTo>
                      <a:pt x="2480" y="5641"/>
                      <a:pt x="2470" y="5631"/>
                      <a:pt x="2480" y="5591"/>
                    </a:cubicBezTo>
                    <a:cubicBezTo>
                      <a:pt x="2480" y="5581"/>
                      <a:pt x="2480" y="5581"/>
                      <a:pt x="2480" y="5581"/>
                    </a:cubicBezTo>
                    <a:cubicBezTo>
                      <a:pt x="2470" y="5571"/>
                      <a:pt x="2450" y="5561"/>
                      <a:pt x="2440" y="5561"/>
                    </a:cubicBezTo>
                    <a:cubicBezTo>
                      <a:pt x="2420" y="5571"/>
                      <a:pt x="2410" y="5581"/>
                      <a:pt x="2391" y="5611"/>
                    </a:cubicBezTo>
                    <a:cubicBezTo>
                      <a:pt x="2351" y="5670"/>
                      <a:pt x="2314" y="5675"/>
                      <a:pt x="2274" y="5675"/>
                    </a:cubicBezTo>
                    <a:cubicBezTo>
                      <a:pt x="2266" y="5675"/>
                      <a:pt x="2258" y="5675"/>
                      <a:pt x="2250" y="5675"/>
                    </a:cubicBezTo>
                    <a:cubicBezTo>
                      <a:pt x="2217" y="5675"/>
                      <a:pt x="2182" y="5678"/>
                      <a:pt x="2143" y="5710"/>
                    </a:cubicBezTo>
                    <a:cubicBezTo>
                      <a:pt x="2110" y="5736"/>
                      <a:pt x="2072" y="5747"/>
                      <a:pt x="2041" y="5747"/>
                    </a:cubicBezTo>
                    <a:cubicBezTo>
                      <a:pt x="1978" y="5747"/>
                      <a:pt x="1944" y="5700"/>
                      <a:pt x="2044" y="5641"/>
                    </a:cubicBezTo>
                    <a:cubicBezTo>
                      <a:pt x="2083" y="5611"/>
                      <a:pt x="2123" y="5591"/>
                      <a:pt x="2153" y="5581"/>
                    </a:cubicBezTo>
                    <a:cubicBezTo>
                      <a:pt x="2143" y="5581"/>
                      <a:pt x="2133" y="5571"/>
                      <a:pt x="2133" y="5531"/>
                    </a:cubicBezTo>
                    <a:cubicBezTo>
                      <a:pt x="2133" y="5502"/>
                      <a:pt x="2123" y="5472"/>
                      <a:pt x="2113" y="5452"/>
                    </a:cubicBezTo>
                    <a:cubicBezTo>
                      <a:pt x="2073" y="5442"/>
                      <a:pt x="2044" y="5403"/>
                      <a:pt x="2053" y="5363"/>
                    </a:cubicBezTo>
                    <a:cubicBezTo>
                      <a:pt x="2044" y="5353"/>
                      <a:pt x="2044" y="5353"/>
                      <a:pt x="2034" y="5353"/>
                    </a:cubicBezTo>
                    <a:cubicBezTo>
                      <a:pt x="1994" y="5363"/>
                      <a:pt x="1974" y="5422"/>
                      <a:pt x="1925" y="5432"/>
                    </a:cubicBezTo>
                    <a:cubicBezTo>
                      <a:pt x="1865" y="5432"/>
                      <a:pt x="1786" y="5403"/>
                      <a:pt x="1766" y="5353"/>
                    </a:cubicBezTo>
                    <a:cubicBezTo>
                      <a:pt x="1751" y="5316"/>
                      <a:pt x="1742" y="5279"/>
                      <a:pt x="1763" y="5279"/>
                    </a:cubicBezTo>
                    <a:cubicBezTo>
                      <a:pt x="1770" y="5279"/>
                      <a:pt x="1780" y="5283"/>
                      <a:pt x="1796" y="5293"/>
                    </a:cubicBezTo>
                    <a:cubicBezTo>
                      <a:pt x="1820" y="5318"/>
                      <a:pt x="1858" y="5331"/>
                      <a:pt x="1886" y="5331"/>
                    </a:cubicBezTo>
                    <a:cubicBezTo>
                      <a:pt x="1915" y="5331"/>
                      <a:pt x="1934" y="5318"/>
                      <a:pt x="1925" y="5293"/>
                    </a:cubicBezTo>
                    <a:cubicBezTo>
                      <a:pt x="1895" y="5244"/>
                      <a:pt x="1776" y="5155"/>
                      <a:pt x="1845" y="5135"/>
                    </a:cubicBezTo>
                    <a:cubicBezTo>
                      <a:pt x="1877" y="5123"/>
                      <a:pt x="1912" y="5118"/>
                      <a:pt x="1945" y="5118"/>
                    </a:cubicBezTo>
                    <a:cubicBezTo>
                      <a:pt x="1995" y="5118"/>
                      <a:pt x="2038" y="5131"/>
                      <a:pt x="2044" y="5155"/>
                    </a:cubicBezTo>
                    <a:cubicBezTo>
                      <a:pt x="2053" y="5184"/>
                      <a:pt x="2093" y="5234"/>
                      <a:pt x="2133" y="5254"/>
                    </a:cubicBezTo>
                    <a:cubicBezTo>
                      <a:pt x="2158" y="5235"/>
                      <a:pt x="2183" y="5228"/>
                      <a:pt x="2213" y="5228"/>
                    </a:cubicBezTo>
                    <a:cubicBezTo>
                      <a:pt x="2231" y="5228"/>
                      <a:pt x="2250" y="5230"/>
                      <a:pt x="2272" y="5234"/>
                    </a:cubicBezTo>
                    <a:cubicBezTo>
                      <a:pt x="2252" y="5214"/>
                      <a:pt x="2242" y="5194"/>
                      <a:pt x="2252" y="5174"/>
                    </a:cubicBezTo>
                    <a:cubicBezTo>
                      <a:pt x="2256" y="5160"/>
                      <a:pt x="2263" y="5148"/>
                      <a:pt x="2275" y="5148"/>
                    </a:cubicBezTo>
                    <a:cubicBezTo>
                      <a:pt x="2287" y="5148"/>
                      <a:pt x="2305" y="5163"/>
                      <a:pt x="2331" y="5204"/>
                    </a:cubicBezTo>
                    <a:cubicBezTo>
                      <a:pt x="2351" y="5224"/>
                      <a:pt x="2361" y="5244"/>
                      <a:pt x="2371" y="5264"/>
                    </a:cubicBezTo>
                    <a:cubicBezTo>
                      <a:pt x="2400" y="5284"/>
                      <a:pt x="2420" y="5293"/>
                      <a:pt x="2450" y="5303"/>
                    </a:cubicBezTo>
                    <a:cubicBezTo>
                      <a:pt x="2470" y="5284"/>
                      <a:pt x="2480" y="5244"/>
                      <a:pt x="2460" y="5224"/>
                    </a:cubicBezTo>
                    <a:cubicBezTo>
                      <a:pt x="2430" y="5204"/>
                      <a:pt x="2371" y="5095"/>
                      <a:pt x="2361" y="5075"/>
                    </a:cubicBezTo>
                    <a:cubicBezTo>
                      <a:pt x="2353" y="5051"/>
                      <a:pt x="2331" y="5033"/>
                      <a:pt x="2296" y="5033"/>
                    </a:cubicBezTo>
                    <a:cubicBezTo>
                      <a:pt x="2289" y="5033"/>
                      <a:pt x="2280" y="5034"/>
                      <a:pt x="2272" y="5036"/>
                    </a:cubicBezTo>
                    <a:cubicBezTo>
                      <a:pt x="2241" y="5042"/>
                      <a:pt x="2222" y="5051"/>
                      <a:pt x="2210" y="5051"/>
                    </a:cubicBezTo>
                    <a:cubicBezTo>
                      <a:pt x="2202" y="5051"/>
                      <a:pt x="2196" y="5047"/>
                      <a:pt x="2192" y="5036"/>
                    </a:cubicBezTo>
                    <a:cubicBezTo>
                      <a:pt x="2182" y="5006"/>
                      <a:pt x="2242" y="4946"/>
                      <a:pt x="2192" y="4927"/>
                    </a:cubicBezTo>
                    <a:cubicBezTo>
                      <a:pt x="2167" y="4914"/>
                      <a:pt x="2149" y="4888"/>
                      <a:pt x="2132" y="4888"/>
                    </a:cubicBezTo>
                    <a:cubicBezTo>
                      <a:pt x="2123" y="4888"/>
                      <a:pt x="2113" y="4896"/>
                      <a:pt x="2103" y="4917"/>
                    </a:cubicBezTo>
                    <a:cubicBezTo>
                      <a:pt x="2091" y="4960"/>
                      <a:pt x="2082" y="4988"/>
                      <a:pt x="2068" y="4988"/>
                    </a:cubicBezTo>
                    <a:cubicBezTo>
                      <a:pt x="2059" y="4988"/>
                      <a:pt x="2048" y="4978"/>
                      <a:pt x="2034" y="4956"/>
                    </a:cubicBezTo>
                    <a:cubicBezTo>
                      <a:pt x="1994" y="4897"/>
                      <a:pt x="1984" y="4917"/>
                      <a:pt x="1964" y="4897"/>
                    </a:cubicBezTo>
                    <a:cubicBezTo>
                      <a:pt x="1944" y="4877"/>
                      <a:pt x="2044" y="4847"/>
                      <a:pt x="1984" y="4808"/>
                    </a:cubicBezTo>
                    <a:cubicBezTo>
                      <a:pt x="1957" y="4794"/>
                      <a:pt x="1940" y="4789"/>
                      <a:pt x="1925" y="4789"/>
                    </a:cubicBezTo>
                    <a:cubicBezTo>
                      <a:pt x="1905" y="4789"/>
                      <a:pt x="1888" y="4797"/>
                      <a:pt x="1855" y="4808"/>
                    </a:cubicBezTo>
                    <a:cubicBezTo>
                      <a:pt x="1840" y="4813"/>
                      <a:pt x="1825" y="4814"/>
                      <a:pt x="1811" y="4814"/>
                    </a:cubicBezTo>
                    <a:cubicBezTo>
                      <a:pt x="1770" y="4814"/>
                      <a:pt x="1736" y="4798"/>
                      <a:pt x="1736" y="4798"/>
                    </a:cubicBezTo>
                    <a:cubicBezTo>
                      <a:pt x="1736" y="4798"/>
                      <a:pt x="1726" y="4778"/>
                      <a:pt x="1706" y="4758"/>
                    </a:cubicBezTo>
                    <a:cubicBezTo>
                      <a:pt x="1680" y="4714"/>
                      <a:pt x="1646" y="4655"/>
                      <a:pt x="1679" y="4655"/>
                    </a:cubicBezTo>
                    <a:cubicBezTo>
                      <a:pt x="1684" y="4655"/>
                      <a:pt x="1689" y="4657"/>
                      <a:pt x="1696" y="4659"/>
                    </a:cubicBezTo>
                    <a:cubicBezTo>
                      <a:pt x="1716" y="4669"/>
                      <a:pt x="1726" y="4669"/>
                      <a:pt x="1736" y="4679"/>
                    </a:cubicBezTo>
                    <a:cubicBezTo>
                      <a:pt x="1786" y="4699"/>
                      <a:pt x="1786" y="4718"/>
                      <a:pt x="1825" y="4728"/>
                    </a:cubicBezTo>
                    <a:cubicBezTo>
                      <a:pt x="1845" y="4732"/>
                      <a:pt x="1862" y="4735"/>
                      <a:pt x="1873" y="4735"/>
                    </a:cubicBezTo>
                    <a:cubicBezTo>
                      <a:pt x="1895" y="4735"/>
                      <a:pt x="1895" y="4722"/>
                      <a:pt x="1855" y="4669"/>
                    </a:cubicBezTo>
                    <a:cubicBezTo>
                      <a:pt x="1806" y="4589"/>
                      <a:pt x="1706" y="4560"/>
                      <a:pt x="1806" y="4560"/>
                    </a:cubicBezTo>
                    <a:cubicBezTo>
                      <a:pt x="1813" y="4560"/>
                      <a:pt x="1819" y="4561"/>
                      <a:pt x="1825" y="4561"/>
                    </a:cubicBezTo>
                    <a:cubicBezTo>
                      <a:pt x="1866" y="4561"/>
                      <a:pt x="1881" y="4545"/>
                      <a:pt x="1892" y="4545"/>
                    </a:cubicBezTo>
                    <a:cubicBezTo>
                      <a:pt x="1901" y="4545"/>
                      <a:pt x="1907" y="4557"/>
                      <a:pt x="1925" y="4599"/>
                    </a:cubicBezTo>
                    <a:cubicBezTo>
                      <a:pt x="1953" y="4664"/>
                      <a:pt x="1987" y="4734"/>
                      <a:pt x="1996" y="4734"/>
                    </a:cubicBezTo>
                    <a:cubicBezTo>
                      <a:pt x="2000" y="4734"/>
                      <a:pt x="1999" y="4723"/>
                      <a:pt x="1994" y="4699"/>
                    </a:cubicBezTo>
                    <a:cubicBezTo>
                      <a:pt x="1974" y="4609"/>
                      <a:pt x="1964" y="4629"/>
                      <a:pt x="1964" y="4570"/>
                    </a:cubicBezTo>
                    <a:cubicBezTo>
                      <a:pt x="1964" y="4519"/>
                      <a:pt x="1943" y="4432"/>
                      <a:pt x="1967" y="4432"/>
                    </a:cubicBezTo>
                    <a:cubicBezTo>
                      <a:pt x="1971" y="4432"/>
                      <a:pt x="1977" y="4435"/>
                      <a:pt x="1984" y="4441"/>
                    </a:cubicBezTo>
                    <a:cubicBezTo>
                      <a:pt x="2044" y="4480"/>
                      <a:pt x="2073" y="4510"/>
                      <a:pt x="2083" y="4560"/>
                    </a:cubicBezTo>
                    <a:cubicBezTo>
                      <a:pt x="2091" y="4609"/>
                      <a:pt x="2119" y="4704"/>
                      <a:pt x="2146" y="4704"/>
                    </a:cubicBezTo>
                    <a:cubicBezTo>
                      <a:pt x="2151" y="4704"/>
                      <a:pt x="2157" y="4699"/>
                      <a:pt x="2163" y="4689"/>
                    </a:cubicBezTo>
                    <a:cubicBezTo>
                      <a:pt x="2192" y="4629"/>
                      <a:pt x="2202" y="4639"/>
                      <a:pt x="2163" y="4530"/>
                    </a:cubicBezTo>
                    <a:cubicBezTo>
                      <a:pt x="2133" y="4431"/>
                      <a:pt x="2093" y="4411"/>
                      <a:pt x="2133" y="4401"/>
                    </a:cubicBezTo>
                    <a:cubicBezTo>
                      <a:pt x="2137" y="4400"/>
                      <a:pt x="2141" y="4400"/>
                      <a:pt x="2145" y="4400"/>
                    </a:cubicBezTo>
                    <a:cubicBezTo>
                      <a:pt x="2178" y="4400"/>
                      <a:pt x="2204" y="4437"/>
                      <a:pt x="2222" y="4490"/>
                    </a:cubicBezTo>
                    <a:cubicBezTo>
                      <a:pt x="2252" y="4550"/>
                      <a:pt x="2262" y="4570"/>
                      <a:pt x="2291" y="4629"/>
                    </a:cubicBezTo>
                    <a:cubicBezTo>
                      <a:pt x="2319" y="4671"/>
                      <a:pt x="2347" y="4726"/>
                      <a:pt x="2361" y="4726"/>
                    </a:cubicBezTo>
                    <a:cubicBezTo>
                      <a:pt x="2367" y="4726"/>
                      <a:pt x="2371" y="4716"/>
                      <a:pt x="2371" y="4689"/>
                    </a:cubicBezTo>
                    <a:cubicBezTo>
                      <a:pt x="2371" y="4589"/>
                      <a:pt x="2281" y="4570"/>
                      <a:pt x="2331" y="4530"/>
                    </a:cubicBezTo>
                    <a:cubicBezTo>
                      <a:pt x="2346" y="4520"/>
                      <a:pt x="2362" y="4517"/>
                      <a:pt x="2376" y="4517"/>
                    </a:cubicBezTo>
                    <a:cubicBezTo>
                      <a:pt x="2396" y="4517"/>
                      <a:pt x="2415" y="4523"/>
                      <a:pt x="2428" y="4523"/>
                    </a:cubicBezTo>
                    <a:cubicBezTo>
                      <a:pt x="2442" y="4523"/>
                      <a:pt x="2450" y="4516"/>
                      <a:pt x="2450" y="4490"/>
                    </a:cubicBezTo>
                    <a:cubicBezTo>
                      <a:pt x="2440" y="4421"/>
                      <a:pt x="2460" y="4391"/>
                      <a:pt x="2391" y="4391"/>
                    </a:cubicBezTo>
                    <a:cubicBezTo>
                      <a:pt x="2338" y="4391"/>
                      <a:pt x="2294" y="4422"/>
                      <a:pt x="2273" y="4422"/>
                    </a:cubicBezTo>
                    <a:cubicBezTo>
                      <a:pt x="2263" y="4422"/>
                      <a:pt x="2258" y="4414"/>
                      <a:pt x="2262" y="4391"/>
                    </a:cubicBezTo>
                    <a:cubicBezTo>
                      <a:pt x="2281" y="4322"/>
                      <a:pt x="2321" y="4302"/>
                      <a:pt x="2341" y="4292"/>
                    </a:cubicBezTo>
                    <a:cubicBezTo>
                      <a:pt x="2361" y="4292"/>
                      <a:pt x="2331" y="4233"/>
                      <a:pt x="2331" y="4233"/>
                    </a:cubicBezTo>
                    <a:cubicBezTo>
                      <a:pt x="2331" y="4233"/>
                      <a:pt x="2163" y="4213"/>
                      <a:pt x="2133" y="4163"/>
                    </a:cubicBezTo>
                    <a:cubicBezTo>
                      <a:pt x="2117" y="4116"/>
                      <a:pt x="2158" y="4062"/>
                      <a:pt x="2135" y="4062"/>
                    </a:cubicBezTo>
                    <a:cubicBezTo>
                      <a:pt x="2129" y="4062"/>
                      <a:pt x="2119" y="4066"/>
                      <a:pt x="2103" y="4074"/>
                    </a:cubicBezTo>
                    <a:cubicBezTo>
                      <a:pt x="2043" y="4096"/>
                      <a:pt x="2023" y="4170"/>
                      <a:pt x="1986" y="4170"/>
                    </a:cubicBezTo>
                    <a:cubicBezTo>
                      <a:pt x="1975" y="4170"/>
                      <a:pt x="1961" y="4163"/>
                      <a:pt x="1944" y="4143"/>
                    </a:cubicBezTo>
                    <a:cubicBezTo>
                      <a:pt x="1865" y="4074"/>
                      <a:pt x="1895" y="4054"/>
                      <a:pt x="1855" y="4014"/>
                    </a:cubicBezTo>
                    <a:cubicBezTo>
                      <a:pt x="1825" y="3975"/>
                      <a:pt x="1815" y="3975"/>
                      <a:pt x="1786" y="3945"/>
                    </a:cubicBezTo>
                    <a:cubicBezTo>
                      <a:pt x="1768" y="3928"/>
                      <a:pt x="1797" y="3872"/>
                      <a:pt x="1817" y="3872"/>
                    </a:cubicBezTo>
                    <a:cubicBezTo>
                      <a:pt x="1820" y="3872"/>
                      <a:pt x="1823" y="3873"/>
                      <a:pt x="1825" y="3876"/>
                    </a:cubicBezTo>
                    <a:cubicBezTo>
                      <a:pt x="1845" y="3885"/>
                      <a:pt x="1835" y="3945"/>
                      <a:pt x="1895" y="3985"/>
                    </a:cubicBezTo>
                    <a:cubicBezTo>
                      <a:pt x="1928" y="4004"/>
                      <a:pt x="1965" y="4050"/>
                      <a:pt x="1972" y="4050"/>
                    </a:cubicBezTo>
                    <a:cubicBezTo>
                      <a:pt x="1975" y="4050"/>
                      <a:pt x="1971" y="4038"/>
                      <a:pt x="1954" y="4004"/>
                    </a:cubicBezTo>
                    <a:cubicBezTo>
                      <a:pt x="1905" y="3915"/>
                      <a:pt x="1875" y="3915"/>
                      <a:pt x="1885" y="3846"/>
                    </a:cubicBezTo>
                    <a:cubicBezTo>
                      <a:pt x="1900" y="3787"/>
                      <a:pt x="1920" y="3718"/>
                      <a:pt x="1941" y="3718"/>
                    </a:cubicBezTo>
                    <a:cubicBezTo>
                      <a:pt x="1949" y="3718"/>
                      <a:pt x="1956" y="3726"/>
                      <a:pt x="1964" y="3747"/>
                    </a:cubicBezTo>
                    <a:cubicBezTo>
                      <a:pt x="1994" y="3836"/>
                      <a:pt x="1944" y="3866"/>
                      <a:pt x="2014" y="3925"/>
                    </a:cubicBezTo>
                    <a:cubicBezTo>
                      <a:pt x="2037" y="3945"/>
                      <a:pt x="2058" y="3955"/>
                      <a:pt x="2072" y="3955"/>
                    </a:cubicBezTo>
                    <a:cubicBezTo>
                      <a:pt x="2100" y="3955"/>
                      <a:pt x="2106" y="3918"/>
                      <a:pt x="2073" y="3846"/>
                    </a:cubicBezTo>
                    <a:cubicBezTo>
                      <a:pt x="2033" y="3750"/>
                      <a:pt x="1980" y="3673"/>
                      <a:pt x="2003" y="3673"/>
                    </a:cubicBezTo>
                    <a:cubicBezTo>
                      <a:pt x="2009" y="3673"/>
                      <a:pt x="2018" y="3678"/>
                      <a:pt x="2034" y="3687"/>
                    </a:cubicBezTo>
                    <a:cubicBezTo>
                      <a:pt x="2103" y="3747"/>
                      <a:pt x="2083" y="3727"/>
                      <a:pt x="2123" y="3796"/>
                    </a:cubicBezTo>
                    <a:cubicBezTo>
                      <a:pt x="2152" y="3847"/>
                      <a:pt x="2217" y="3970"/>
                      <a:pt x="2235" y="3970"/>
                    </a:cubicBezTo>
                    <a:cubicBezTo>
                      <a:pt x="2242" y="3970"/>
                      <a:pt x="2243" y="3952"/>
                      <a:pt x="2232" y="3905"/>
                    </a:cubicBezTo>
                    <a:cubicBezTo>
                      <a:pt x="2202" y="3737"/>
                      <a:pt x="2182" y="3786"/>
                      <a:pt x="2143" y="3677"/>
                    </a:cubicBezTo>
                    <a:cubicBezTo>
                      <a:pt x="2113" y="3568"/>
                      <a:pt x="2123" y="3459"/>
                      <a:pt x="2073" y="3449"/>
                    </a:cubicBezTo>
                    <a:cubicBezTo>
                      <a:pt x="2068" y="3448"/>
                      <a:pt x="2062" y="3447"/>
                      <a:pt x="2056" y="3447"/>
                    </a:cubicBezTo>
                    <a:cubicBezTo>
                      <a:pt x="2020" y="3447"/>
                      <a:pt x="1980" y="3469"/>
                      <a:pt x="1954" y="3469"/>
                    </a:cubicBezTo>
                    <a:cubicBezTo>
                      <a:pt x="1936" y="3469"/>
                      <a:pt x="1902" y="3387"/>
                      <a:pt x="1940" y="3387"/>
                    </a:cubicBezTo>
                    <a:cubicBezTo>
                      <a:pt x="1944" y="3387"/>
                      <a:pt x="1949" y="3388"/>
                      <a:pt x="1954" y="3390"/>
                    </a:cubicBezTo>
                    <a:cubicBezTo>
                      <a:pt x="1980" y="3398"/>
                      <a:pt x="2010" y="3409"/>
                      <a:pt x="2028" y="3409"/>
                    </a:cubicBezTo>
                    <a:cubicBezTo>
                      <a:pt x="2051" y="3409"/>
                      <a:pt x="2054" y="3392"/>
                      <a:pt x="2004" y="3330"/>
                    </a:cubicBezTo>
                    <a:cubicBezTo>
                      <a:pt x="1930" y="3240"/>
                      <a:pt x="1877" y="3184"/>
                      <a:pt x="1894" y="3184"/>
                    </a:cubicBezTo>
                    <a:cubicBezTo>
                      <a:pt x="1898" y="3184"/>
                      <a:pt x="1904" y="3186"/>
                      <a:pt x="1915" y="3191"/>
                    </a:cubicBezTo>
                    <a:cubicBezTo>
                      <a:pt x="1964" y="3211"/>
                      <a:pt x="2063" y="3340"/>
                      <a:pt x="2083" y="3350"/>
                    </a:cubicBezTo>
                    <a:cubicBezTo>
                      <a:pt x="2091" y="3354"/>
                      <a:pt x="2104" y="3362"/>
                      <a:pt x="2113" y="3362"/>
                    </a:cubicBezTo>
                    <a:cubicBezTo>
                      <a:pt x="2130" y="3362"/>
                      <a:pt x="2136" y="3340"/>
                      <a:pt x="2093" y="3241"/>
                    </a:cubicBezTo>
                    <a:cubicBezTo>
                      <a:pt x="2024" y="3082"/>
                      <a:pt x="2034" y="3072"/>
                      <a:pt x="2004" y="3023"/>
                    </a:cubicBezTo>
                    <a:cubicBezTo>
                      <a:pt x="1988" y="2992"/>
                      <a:pt x="1985" y="2900"/>
                      <a:pt x="1956" y="2900"/>
                    </a:cubicBezTo>
                    <a:cubicBezTo>
                      <a:pt x="1947" y="2900"/>
                      <a:pt x="1937" y="2907"/>
                      <a:pt x="1925" y="2924"/>
                    </a:cubicBezTo>
                    <a:cubicBezTo>
                      <a:pt x="1886" y="2975"/>
                      <a:pt x="1864" y="3013"/>
                      <a:pt x="1838" y="3013"/>
                    </a:cubicBezTo>
                    <a:cubicBezTo>
                      <a:pt x="1823" y="3013"/>
                      <a:pt x="1807" y="3002"/>
                      <a:pt x="1786" y="2973"/>
                    </a:cubicBezTo>
                    <a:cubicBezTo>
                      <a:pt x="1736" y="2884"/>
                      <a:pt x="1756" y="2805"/>
                      <a:pt x="1677" y="2785"/>
                    </a:cubicBezTo>
                    <a:cubicBezTo>
                      <a:pt x="1597" y="2755"/>
                      <a:pt x="1568" y="2745"/>
                      <a:pt x="1568" y="2715"/>
                    </a:cubicBezTo>
                    <a:cubicBezTo>
                      <a:pt x="1568" y="2696"/>
                      <a:pt x="1568" y="2656"/>
                      <a:pt x="1587" y="2626"/>
                    </a:cubicBezTo>
                    <a:cubicBezTo>
                      <a:pt x="1595" y="2605"/>
                      <a:pt x="1607" y="2589"/>
                      <a:pt x="1624" y="2589"/>
                    </a:cubicBezTo>
                    <a:cubicBezTo>
                      <a:pt x="1631" y="2589"/>
                      <a:pt x="1639" y="2591"/>
                      <a:pt x="1647" y="2597"/>
                    </a:cubicBezTo>
                    <a:lnTo>
                      <a:pt x="1657" y="2597"/>
                    </a:lnTo>
                    <a:cubicBezTo>
                      <a:pt x="1716" y="2626"/>
                      <a:pt x="1706" y="2636"/>
                      <a:pt x="1756" y="2725"/>
                    </a:cubicBezTo>
                    <a:cubicBezTo>
                      <a:pt x="1784" y="2776"/>
                      <a:pt x="1823" y="2805"/>
                      <a:pt x="1844" y="2805"/>
                    </a:cubicBezTo>
                    <a:cubicBezTo>
                      <a:pt x="1861" y="2805"/>
                      <a:pt x="1868" y="2789"/>
                      <a:pt x="1855" y="2755"/>
                    </a:cubicBezTo>
                    <a:cubicBezTo>
                      <a:pt x="1841" y="2700"/>
                      <a:pt x="1852" y="2634"/>
                      <a:pt x="1880" y="2634"/>
                    </a:cubicBezTo>
                    <a:cubicBezTo>
                      <a:pt x="1892" y="2634"/>
                      <a:pt x="1907" y="2646"/>
                      <a:pt x="1925" y="2676"/>
                    </a:cubicBezTo>
                    <a:cubicBezTo>
                      <a:pt x="1984" y="2785"/>
                      <a:pt x="2004" y="2795"/>
                      <a:pt x="2083" y="2864"/>
                    </a:cubicBezTo>
                    <a:cubicBezTo>
                      <a:pt x="2122" y="2898"/>
                      <a:pt x="2169" y="2915"/>
                      <a:pt x="2196" y="2915"/>
                    </a:cubicBezTo>
                    <a:cubicBezTo>
                      <a:pt x="2224" y="2915"/>
                      <a:pt x="2229" y="2895"/>
                      <a:pt x="2172" y="2854"/>
                    </a:cubicBezTo>
                    <a:cubicBezTo>
                      <a:pt x="2053" y="2775"/>
                      <a:pt x="2014" y="2725"/>
                      <a:pt x="2024" y="2696"/>
                    </a:cubicBezTo>
                    <a:cubicBezTo>
                      <a:pt x="2024" y="2670"/>
                      <a:pt x="2009" y="2588"/>
                      <a:pt x="2066" y="2588"/>
                    </a:cubicBezTo>
                    <a:cubicBezTo>
                      <a:pt x="2076" y="2588"/>
                      <a:pt x="2088" y="2591"/>
                      <a:pt x="2103" y="2597"/>
                    </a:cubicBezTo>
                    <a:cubicBezTo>
                      <a:pt x="2142" y="2618"/>
                      <a:pt x="2180" y="2631"/>
                      <a:pt x="2204" y="2631"/>
                    </a:cubicBezTo>
                    <a:cubicBezTo>
                      <a:pt x="2235" y="2631"/>
                      <a:pt x="2245" y="2611"/>
                      <a:pt x="2212" y="2567"/>
                    </a:cubicBezTo>
                    <a:cubicBezTo>
                      <a:pt x="2152" y="2498"/>
                      <a:pt x="2106" y="2444"/>
                      <a:pt x="2044" y="2444"/>
                    </a:cubicBezTo>
                    <a:cubicBezTo>
                      <a:pt x="2034" y="2444"/>
                      <a:pt x="2024" y="2445"/>
                      <a:pt x="2014" y="2448"/>
                    </a:cubicBezTo>
                    <a:cubicBezTo>
                      <a:pt x="1956" y="2462"/>
                      <a:pt x="1898" y="2492"/>
                      <a:pt x="1856" y="2492"/>
                    </a:cubicBezTo>
                    <a:cubicBezTo>
                      <a:pt x="1840" y="2492"/>
                      <a:pt x="1826" y="2488"/>
                      <a:pt x="1815" y="2478"/>
                    </a:cubicBezTo>
                    <a:cubicBezTo>
                      <a:pt x="1786" y="2448"/>
                      <a:pt x="1756" y="2418"/>
                      <a:pt x="1726" y="2408"/>
                    </a:cubicBezTo>
                    <a:cubicBezTo>
                      <a:pt x="1716" y="2398"/>
                      <a:pt x="1706" y="2398"/>
                      <a:pt x="1696" y="2398"/>
                    </a:cubicBezTo>
                    <a:cubicBezTo>
                      <a:pt x="1667" y="2388"/>
                      <a:pt x="1627" y="2378"/>
                      <a:pt x="1617" y="2349"/>
                    </a:cubicBezTo>
                    <a:cubicBezTo>
                      <a:pt x="1607" y="2339"/>
                      <a:pt x="1607" y="2329"/>
                      <a:pt x="1627" y="2309"/>
                    </a:cubicBezTo>
                    <a:cubicBezTo>
                      <a:pt x="1687" y="2259"/>
                      <a:pt x="1716" y="2140"/>
                      <a:pt x="1716" y="2140"/>
                    </a:cubicBezTo>
                    <a:cubicBezTo>
                      <a:pt x="1716" y="2140"/>
                      <a:pt x="1710" y="2018"/>
                      <a:pt x="1736" y="2018"/>
                    </a:cubicBezTo>
                    <a:cubicBezTo>
                      <a:pt x="1743" y="2018"/>
                      <a:pt x="1753" y="2028"/>
                      <a:pt x="1766" y="2051"/>
                    </a:cubicBezTo>
                    <a:cubicBezTo>
                      <a:pt x="1816" y="2152"/>
                      <a:pt x="1852" y="2217"/>
                      <a:pt x="1874" y="2217"/>
                    </a:cubicBezTo>
                    <a:cubicBezTo>
                      <a:pt x="1878" y="2217"/>
                      <a:pt x="1882" y="2214"/>
                      <a:pt x="1885" y="2210"/>
                    </a:cubicBezTo>
                    <a:cubicBezTo>
                      <a:pt x="1900" y="2187"/>
                      <a:pt x="1903" y="2143"/>
                      <a:pt x="1913" y="2143"/>
                    </a:cubicBezTo>
                    <a:cubicBezTo>
                      <a:pt x="1916" y="2143"/>
                      <a:pt x="1920" y="2148"/>
                      <a:pt x="1925" y="2160"/>
                    </a:cubicBezTo>
                    <a:cubicBezTo>
                      <a:pt x="1933" y="2182"/>
                      <a:pt x="1957" y="2196"/>
                      <a:pt x="1975" y="2196"/>
                    </a:cubicBezTo>
                    <a:cubicBezTo>
                      <a:pt x="1999" y="2196"/>
                      <a:pt x="2013" y="2172"/>
                      <a:pt x="1974" y="2111"/>
                    </a:cubicBezTo>
                    <a:cubicBezTo>
                      <a:pt x="1907" y="2027"/>
                      <a:pt x="1869" y="1965"/>
                      <a:pt x="1835" y="1965"/>
                    </a:cubicBezTo>
                    <a:cubicBezTo>
                      <a:pt x="1828" y="1965"/>
                      <a:pt x="1822" y="1967"/>
                      <a:pt x="1815" y="1972"/>
                    </a:cubicBezTo>
                    <a:cubicBezTo>
                      <a:pt x="1809" y="1980"/>
                      <a:pt x="1805" y="1984"/>
                      <a:pt x="1801" y="1984"/>
                    </a:cubicBezTo>
                    <a:cubicBezTo>
                      <a:pt x="1786" y="1984"/>
                      <a:pt x="1781" y="1930"/>
                      <a:pt x="1726" y="1883"/>
                    </a:cubicBezTo>
                    <a:cubicBezTo>
                      <a:pt x="1696" y="1863"/>
                      <a:pt x="1677" y="1853"/>
                      <a:pt x="1667" y="1843"/>
                    </a:cubicBezTo>
                    <a:cubicBezTo>
                      <a:pt x="1644" y="1843"/>
                      <a:pt x="1625" y="1849"/>
                      <a:pt x="1608" y="1849"/>
                    </a:cubicBezTo>
                    <a:cubicBezTo>
                      <a:pt x="1596" y="1849"/>
                      <a:pt x="1586" y="1846"/>
                      <a:pt x="1578" y="1833"/>
                    </a:cubicBezTo>
                    <a:cubicBezTo>
                      <a:pt x="1568" y="1823"/>
                      <a:pt x="1548" y="1813"/>
                      <a:pt x="1538" y="1803"/>
                    </a:cubicBezTo>
                    <a:cubicBezTo>
                      <a:pt x="1488" y="1774"/>
                      <a:pt x="1419" y="1734"/>
                      <a:pt x="1488" y="1684"/>
                    </a:cubicBezTo>
                    <a:cubicBezTo>
                      <a:pt x="1498" y="1684"/>
                      <a:pt x="1508" y="1674"/>
                      <a:pt x="1518" y="1664"/>
                    </a:cubicBezTo>
                    <a:cubicBezTo>
                      <a:pt x="1558" y="1638"/>
                      <a:pt x="1584" y="1620"/>
                      <a:pt x="1606" y="1620"/>
                    </a:cubicBezTo>
                    <a:cubicBezTo>
                      <a:pt x="1617" y="1620"/>
                      <a:pt x="1627" y="1625"/>
                      <a:pt x="1637" y="1635"/>
                    </a:cubicBezTo>
                    <a:cubicBezTo>
                      <a:pt x="1662" y="1660"/>
                      <a:pt x="1704" y="1694"/>
                      <a:pt x="1739" y="1694"/>
                    </a:cubicBezTo>
                    <a:cubicBezTo>
                      <a:pt x="1758" y="1694"/>
                      <a:pt x="1775" y="1683"/>
                      <a:pt x="1786" y="1655"/>
                    </a:cubicBezTo>
                    <a:cubicBezTo>
                      <a:pt x="1806" y="1575"/>
                      <a:pt x="1865" y="1645"/>
                      <a:pt x="1845" y="1565"/>
                    </a:cubicBezTo>
                    <a:cubicBezTo>
                      <a:pt x="1830" y="1495"/>
                      <a:pt x="1808" y="1431"/>
                      <a:pt x="1775" y="1431"/>
                    </a:cubicBezTo>
                    <a:cubicBezTo>
                      <a:pt x="1766" y="1431"/>
                      <a:pt x="1757" y="1436"/>
                      <a:pt x="1746" y="1446"/>
                    </a:cubicBezTo>
                    <a:cubicBezTo>
                      <a:pt x="1726" y="1471"/>
                      <a:pt x="1709" y="1486"/>
                      <a:pt x="1699" y="1486"/>
                    </a:cubicBezTo>
                    <a:cubicBezTo>
                      <a:pt x="1689" y="1486"/>
                      <a:pt x="1687" y="1471"/>
                      <a:pt x="1696" y="1436"/>
                    </a:cubicBezTo>
                    <a:cubicBezTo>
                      <a:pt x="1713" y="1379"/>
                      <a:pt x="1816" y="1282"/>
                      <a:pt x="1781" y="1282"/>
                    </a:cubicBezTo>
                    <a:cubicBezTo>
                      <a:pt x="1773" y="1282"/>
                      <a:pt x="1759" y="1287"/>
                      <a:pt x="1736" y="1298"/>
                    </a:cubicBezTo>
                    <a:cubicBezTo>
                      <a:pt x="1617" y="1347"/>
                      <a:pt x="1587" y="1377"/>
                      <a:pt x="1597" y="1436"/>
                    </a:cubicBezTo>
                    <a:cubicBezTo>
                      <a:pt x="1609" y="1471"/>
                      <a:pt x="1571" y="1512"/>
                      <a:pt x="1540" y="1512"/>
                    </a:cubicBezTo>
                    <a:cubicBezTo>
                      <a:pt x="1518" y="1512"/>
                      <a:pt x="1500" y="1489"/>
                      <a:pt x="1508" y="1426"/>
                    </a:cubicBezTo>
                    <a:cubicBezTo>
                      <a:pt x="1518" y="1285"/>
                      <a:pt x="1500" y="1188"/>
                      <a:pt x="1567" y="1188"/>
                    </a:cubicBezTo>
                    <a:cubicBezTo>
                      <a:pt x="1570" y="1188"/>
                      <a:pt x="1574" y="1188"/>
                      <a:pt x="1578" y="1189"/>
                    </a:cubicBezTo>
                    <a:cubicBezTo>
                      <a:pt x="1667" y="1189"/>
                      <a:pt x="1637" y="1169"/>
                      <a:pt x="1677" y="1099"/>
                    </a:cubicBezTo>
                    <a:cubicBezTo>
                      <a:pt x="1716" y="1040"/>
                      <a:pt x="1845" y="1109"/>
                      <a:pt x="1766" y="1020"/>
                    </a:cubicBezTo>
                    <a:cubicBezTo>
                      <a:pt x="1746" y="997"/>
                      <a:pt x="1729" y="989"/>
                      <a:pt x="1713" y="989"/>
                    </a:cubicBezTo>
                    <a:cubicBezTo>
                      <a:pt x="1673" y="989"/>
                      <a:pt x="1643" y="1040"/>
                      <a:pt x="1607" y="1040"/>
                    </a:cubicBezTo>
                    <a:cubicBezTo>
                      <a:pt x="1558" y="1040"/>
                      <a:pt x="1518" y="921"/>
                      <a:pt x="1568" y="881"/>
                    </a:cubicBezTo>
                    <a:cubicBezTo>
                      <a:pt x="1621" y="855"/>
                      <a:pt x="1595" y="820"/>
                      <a:pt x="1560" y="820"/>
                    </a:cubicBezTo>
                    <a:cubicBezTo>
                      <a:pt x="1556" y="820"/>
                      <a:pt x="1552" y="821"/>
                      <a:pt x="1548" y="822"/>
                    </a:cubicBezTo>
                    <a:cubicBezTo>
                      <a:pt x="1537" y="829"/>
                      <a:pt x="1521" y="833"/>
                      <a:pt x="1505" y="833"/>
                    </a:cubicBezTo>
                    <a:cubicBezTo>
                      <a:pt x="1475" y="833"/>
                      <a:pt x="1446" y="817"/>
                      <a:pt x="1459" y="772"/>
                    </a:cubicBezTo>
                    <a:cubicBezTo>
                      <a:pt x="1498" y="693"/>
                      <a:pt x="1409" y="663"/>
                      <a:pt x="1399" y="643"/>
                    </a:cubicBezTo>
                    <a:cubicBezTo>
                      <a:pt x="1389" y="643"/>
                      <a:pt x="1399" y="623"/>
                      <a:pt x="1409" y="613"/>
                    </a:cubicBezTo>
                    <a:cubicBezTo>
                      <a:pt x="1419" y="594"/>
                      <a:pt x="1439" y="574"/>
                      <a:pt x="1468" y="574"/>
                    </a:cubicBezTo>
                    <a:cubicBezTo>
                      <a:pt x="1472" y="575"/>
                      <a:pt x="1475" y="575"/>
                      <a:pt x="1478" y="575"/>
                    </a:cubicBezTo>
                    <a:cubicBezTo>
                      <a:pt x="1508" y="575"/>
                      <a:pt x="1533" y="540"/>
                      <a:pt x="1502" y="540"/>
                    </a:cubicBezTo>
                    <a:cubicBezTo>
                      <a:pt x="1496" y="540"/>
                      <a:pt x="1488" y="541"/>
                      <a:pt x="1478" y="544"/>
                    </a:cubicBezTo>
                    <a:cubicBezTo>
                      <a:pt x="1436" y="544"/>
                      <a:pt x="1412" y="559"/>
                      <a:pt x="1400" y="559"/>
                    </a:cubicBezTo>
                    <a:cubicBezTo>
                      <a:pt x="1392" y="559"/>
                      <a:pt x="1389" y="553"/>
                      <a:pt x="1389" y="534"/>
                    </a:cubicBezTo>
                    <a:cubicBezTo>
                      <a:pt x="1389" y="524"/>
                      <a:pt x="1379" y="514"/>
                      <a:pt x="1379" y="504"/>
                    </a:cubicBezTo>
                    <a:cubicBezTo>
                      <a:pt x="1379" y="445"/>
                      <a:pt x="1389" y="435"/>
                      <a:pt x="1369" y="385"/>
                    </a:cubicBezTo>
                    <a:cubicBezTo>
                      <a:pt x="1354" y="348"/>
                      <a:pt x="1322" y="153"/>
                      <a:pt x="1308" y="153"/>
                    </a:cubicBezTo>
                    <a:cubicBezTo>
                      <a:pt x="1303" y="153"/>
                      <a:pt x="1300" y="173"/>
                      <a:pt x="1300" y="227"/>
                    </a:cubicBezTo>
                    <a:lnTo>
                      <a:pt x="1300" y="68"/>
                    </a:lnTo>
                    <a:cubicBezTo>
                      <a:pt x="1300" y="20"/>
                      <a:pt x="1299" y="1"/>
                      <a:pt x="1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5" name="Google Shape;4715;p30"/>
              <p:cNvSpPr/>
              <p:nvPr/>
            </p:nvSpPr>
            <p:spPr>
              <a:xfrm>
                <a:off x="10647865" y="42942"/>
                <a:ext cx="3381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1" h="24" extrusionOk="0">
                    <a:moveTo>
                      <a:pt x="1" y="0"/>
                    </a:moveTo>
                    <a:cubicBezTo>
                      <a:pt x="1" y="15"/>
                      <a:pt x="6" y="24"/>
                      <a:pt x="13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6" name="Google Shape;4716;p30"/>
              <p:cNvSpPr/>
              <p:nvPr/>
            </p:nvSpPr>
            <p:spPr>
              <a:xfrm>
                <a:off x="11835733" y="-591007"/>
                <a:ext cx="982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61" h="2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1"/>
                    </a:cubicBezTo>
                    <a:cubicBezTo>
                      <a:pt x="1" y="11"/>
                      <a:pt x="1" y="11"/>
                      <a:pt x="11" y="21"/>
                    </a:cubicBezTo>
                    <a:cubicBezTo>
                      <a:pt x="30" y="11"/>
                      <a:pt x="40" y="1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7" name="Google Shape;4717;p30"/>
              <p:cNvSpPr/>
              <p:nvPr/>
            </p:nvSpPr>
            <p:spPr>
              <a:xfrm>
                <a:off x="11818181" y="-727876"/>
                <a:ext cx="4992" cy="1449"/>
              </a:xfrm>
              <a:custGeom>
                <a:avLst/>
                <a:gdLst/>
                <a:ahLst/>
                <a:cxnLst/>
                <a:rect l="l" t="t" r="r" b="b"/>
                <a:pathLst>
                  <a:path w="31" h="9" extrusionOk="0">
                    <a:moveTo>
                      <a:pt x="15" y="1"/>
                    </a:moveTo>
                    <a:cubicBezTo>
                      <a:pt x="11" y="1"/>
                      <a:pt x="6" y="3"/>
                      <a:pt x="1" y="8"/>
                    </a:cubicBezTo>
                    <a:lnTo>
                      <a:pt x="30" y="8"/>
                    </a:lnTo>
                    <a:cubicBezTo>
                      <a:pt x="25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8" name="Google Shape;4718;p30"/>
              <p:cNvSpPr/>
              <p:nvPr/>
            </p:nvSpPr>
            <p:spPr>
              <a:xfrm>
                <a:off x="11799019" y="-839949"/>
                <a:ext cx="9822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30"/>
                    </a:cubicBezTo>
                    <a:cubicBezTo>
                      <a:pt x="20" y="30"/>
                      <a:pt x="40" y="20"/>
                      <a:pt x="60" y="10"/>
                    </a:cubicBezTo>
                    <a:cubicBezTo>
                      <a:pt x="60" y="0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19" name="Google Shape;4719;p30"/>
              <p:cNvSpPr/>
              <p:nvPr/>
            </p:nvSpPr>
            <p:spPr>
              <a:xfrm>
                <a:off x="11824622" y="-889544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0" name="Google Shape;4720;p30"/>
              <p:cNvSpPr/>
              <p:nvPr/>
            </p:nvSpPr>
            <p:spPr>
              <a:xfrm>
                <a:off x="11813350" y="-798083"/>
                <a:ext cx="22543" cy="2367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47" extrusionOk="0">
                    <a:moveTo>
                      <a:pt x="41" y="0"/>
                    </a:moveTo>
                    <a:cubicBezTo>
                      <a:pt x="28" y="0"/>
                      <a:pt x="16" y="3"/>
                      <a:pt x="1" y="8"/>
                    </a:cubicBezTo>
                    <a:cubicBezTo>
                      <a:pt x="11" y="18"/>
                      <a:pt x="21" y="47"/>
                      <a:pt x="41" y="77"/>
                    </a:cubicBezTo>
                    <a:cubicBezTo>
                      <a:pt x="60" y="107"/>
                      <a:pt x="80" y="127"/>
                      <a:pt x="100" y="147"/>
                    </a:cubicBezTo>
                    <a:cubicBezTo>
                      <a:pt x="120" y="117"/>
                      <a:pt x="140" y="97"/>
                      <a:pt x="140" y="87"/>
                    </a:cubicBezTo>
                    <a:cubicBezTo>
                      <a:pt x="140" y="77"/>
                      <a:pt x="140" y="67"/>
                      <a:pt x="140" y="57"/>
                    </a:cubicBezTo>
                    <a:cubicBezTo>
                      <a:pt x="130" y="47"/>
                      <a:pt x="120" y="38"/>
                      <a:pt x="110" y="28"/>
                    </a:cubicBezTo>
                    <a:cubicBezTo>
                      <a:pt x="81" y="45"/>
                      <a:pt x="55" y="66"/>
                      <a:pt x="47" y="66"/>
                    </a:cubicBezTo>
                    <a:cubicBezTo>
                      <a:pt x="41" y="66"/>
                      <a:pt x="44" y="56"/>
                      <a:pt x="60" y="28"/>
                    </a:cubicBezTo>
                    <a:cubicBezTo>
                      <a:pt x="70" y="18"/>
                      <a:pt x="70" y="18"/>
                      <a:pt x="80" y="8"/>
                    </a:cubicBezTo>
                    <a:cubicBezTo>
                      <a:pt x="65" y="3"/>
                      <a:pt x="53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1" name="Google Shape;4721;p30"/>
              <p:cNvSpPr/>
              <p:nvPr/>
            </p:nvSpPr>
            <p:spPr>
              <a:xfrm>
                <a:off x="11770357" y="-784074"/>
                <a:ext cx="23992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9" extrusionOk="0">
                    <a:moveTo>
                      <a:pt x="129" y="0"/>
                    </a:moveTo>
                    <a:lnTo>
                      <a:pt x="129" y="0"/>
                    </a:lnTo>
                    <a:cubicBezTo>
                      <a:pt x="109" y="10"/>
                      <a:pt x="89" y="20"/>
                      <a:pt x="70" y="40"/>
                    </a:cubicBezTo>
                    <a:cubicBezTo>
                      <a:pt x="10" y="79"/>
                      <a:pt x="0" y="109"/>
                      <a:pt x="10" y="139"/>
                    </a:cubicBezTo>
                    <a:cubicBezTo>
                      <a:pt x="60" y="129"/>
                      <a:pt x="109" y="119"/>
                      <a:pt x="129" y="89"/>
                    </a:cubicBezTo>
                    <a:cubicBezTo>
                      <a:pt x="149" y="50"/>
                      <a:pt x="119" y="1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2" name="Google Shape;4722;p30"/>
              <p:cNvSpPr/>
              <p:nvPr/>
            </p:nvSpPr>
            <p:spPr>
              <a:xfrm>
                <a:off x="11637835" y="-757022"/>
                <a:ext cx="1771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0" extrusionOk="0">
                    <a:moveTo>
                      <a:pt x="70" y="1"/>
                    </a:moveTo>
                    <a:cubicBezTo>
                      <a:pt x="50" y="1"/>
                      <a:pt x="40" y="11"/>
                      <a:pt x="30" y="11"/>
                    </a:cubicBezTo>
                    <a:cubicBezTo>
                      <a:pt x="20" y="40"/>
                      <a:pt x="10" y="90"/>
                      <a:pt x="0" y="130"/>
                    </a:cubicBezTo>
                    <a:cubicBezTo>
                      <a:pt x="30" y="100"/>
                      <a:pt x="70" y="80"/>
                      <a:pt x="109" y="50"/>
                    </a:cubicBezTo>
                    <a:cubicBezTo>
                      <a:pt x="99" y="40"/>
                      <a:pt x="89" y="21"/>
                      <a:pt x="79" y="11"/>
                    </a:cubicBezTo>
                    <a:cubicBezTo>
                      <a:pt x="70" y="1"/>
                      <a:pt x="7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3" name="Google Shape;4723;p30"/>
              <p:cNvSpPr/>
              <p:nvPr/>
            </p:nvSpPr>
            <p:spPr>
              <a:xfrm>
                <a:off x="11594198" y="-776183"/>
                <a:ext cx="24636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1" extrusionOk="0">
                    <a:moveTo>
                      <a:pt x="103" y="1"/>
                    </a:moveTo>
                    <a:cubicBezTo>
                      <a:pt x="103" y="1"/>
                      <a:pt x="93" y="11"/>
                      <a:pt x="83" y="11"/>
                    </a:cubicBezTo>
                    <a:cubicBezTo>
                      <a:pt x="1" y="65"/>
                      <a:pt x="32" y="111"/>
                      <a:pt x="82" y="111"/>
                    </a:cubicBezTo>
                    <a:cubicBezTo>
                      <a:pt x="104" y="111"/>
                      <a:pt x="131" y="102"/>
                      <a:pt x="152" y="80"/>
                    </a:cubicBezTo>
                    <a:cubicBezTo>
                      <a:pt x="132" y="60"/>
                      <a:pt x="122" y="30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4" name="Google Shape;4724;p30"/>
              <p:cNvSpPr/>
              <p:nvPr/>
            </p:nvSpPr>
            <p:spPr>
              <a:xfrm>
                <a:off x="11784688" y="-927867"/>
                <a:ext cx="38484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537" extrusionOk="0">
                    <a:moveTo>
                      <a:pt x="40" y="1"/>
                    </a:moveTo>
                    <a:cubicBezTo>
                      <a:pt x="10" y="80"/>
                      <a:pt x="20" y="229"/>
                      <a:pt x="10" y="407"/>
                    </a:cubicBezTo>
                    <a:cubicBezTo>
                      <a:pt x="0" y="467"/>
                      <a:pt x="10" y="506"/>
                      <a:pt x="20" y="536"/>
                    </a:cubicBezTo>
                    <a:cubicBezTo>
                      <a:pt x="20" y="526"/>
                      <a:pt x="30" y="526"/>
                      <a:pt x="30" y="516"/>
                    </a:cubicBezTo>
                    <a:cubicBezTo>
                      <a:pt x="70" y="417"/>
                      <a:pt x="60" y="308"/>
                      <a:pt x="109" y="298"/>
                    </a:cubicBezTo>
                    <a:cubicBezTo>
                      <a:pt x="129" y="298"/>
                      <a:pt x="159" y="298"/>
                      <a:pt x="179" y="308"/>
                    </a:cubicBezTo>
                    <a:cubicBezTo>
                      <a:pt x="179" y="298"/>
                      <a:pt x="179" y="298"/>
                      <a:pt x="179" y="298"/>
                    </a:cubicBezTo>
                    <a:cubicBezTo>
                      <a:pt x="179" y="298"/>
                      <a:pt x="179" y="278"/>
                      <a:pt x="179" y="259"/>
                    </a:cubicBezTo>
                    <a:cubicBezTo>
                      <a:pt x="173" y="261"/>
                      <a:pt x="167" y="262"/>
                      <a:pt x="162" y="262"/>
                    </a:cubicBezTo>
                    <a:cubicBezTo>
                      <a:pt x="144" y="262"/>
                      <a:pt x="142" y="244"/>
                      <a:pt x="189" y="189"/>
                    </a:cubicBezTo>
                    <a:cubicBezTo>
                      <a:pt x="199" y="189"/>
                      <a:pt x="199" y="179"/>
                      <a:pt x="199" y="179"/>
                    </a:cubicBezTo>
                    <a:cubicBezTo>
                      <a:pt x="209" y="169"/>
                      <a:pt x="219" y="159"/>
                      <a:pt x="238" y="149"/>
                    </a:cubicBezTo>
                    <a:cubicBezTo>
                      <a:pt x="228" y="130"/>
                      <a:pt x="228" y="110"/>
                      <a:pt x="228" y="100"/>
                    </a:cubicBezTo>
                    <a:cubicBezTo>
                      <a:pt x="169" y="140"/>
                      <a:pt x="119" y="199"/>
                      <a:pt x="109" y="209"/>
                    </a:cubicBezTo>
                    <a:cubicBezTo>
                      <a:pt x="99" y="212"/>
                      <a:pt x="85" y="218"/>
                      <a:pt x="75" y="218"/>
                    </a:cubicBezTo>
                    <a:cubicBezTo>
                      <a:pt x="54" y="218"/>
                      <a:pt x="44" y="197"/>
                      <a:pt x="90" y="100"/>
                    </a:cubicBezTo>
                    <a:cubicBezTo>
                      <a:pt x="119" y="60"/>
                      <a:pt x="129" y="31"/>
                      <a:pt x="139" y="11"/>
                    </a:cubicBezTo>
                    <a:cubicBezTo>
                      <a:pt x="130" y="8"/>
                      <a:pt x="122" y="8"/>
                      <a:pt x="114" y="8"/>
                    </a:cubicBezTo>
                    <a:cubicBezTo>
                      <a:pt x="100" y="8"/>
                      <a:pt x="87" y="10"/>
                      <a:pt x="76" y="10"/>
                    </a:cubicBezTo>
                    <a:cubicBezTo>
                      <a:pt x="66" y="10"/>
                      <a:pt x="57" y="8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5" name="Google Shape;4725;p30"/>
              <p:cNvSpPr/>
              <p:nvPr/>
            </p:nvSpPr>
            <p:spPr>
              <a:xfrm>
                <a:off x="11743144" y="-1223184"/>
                <a:ext cx="17712" cy="8324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7" extrusionOk="0">
                    <a:moveTo>
                      <a:pt x="18" y="1"/>
                    </a:moveTo>
                    <a:cubicBezTo>
                      <a:pt x="14" y="1"/>
                      <a:pt x="7" y="97"/>
                      <a:pt x="1" y="179"/>
                    </a:cubicBezTo>
                    <a:cubicBezTo>
                      <a:pt x="1" y="179"/>
                      <a:pt x="1" y="189"/>
                      <a:pt x="1" y="189"/>
                    </a:cubicBezTo>
                    <a:cubicBezTo>
                      <a:pt x="30" y="268"/>
                      <a:pt x="1" y="278"/>
                      <a:pt x="20" y="427"/>
                    </a:cubicBezTo>
                    <a:cubicBezTo>
                      <a:pt x="27" y="494"/>
                      <a:pt x="36" y="516"/>
                      <a:pt x="57" y="516"/>
                    </a:cubicBezTo>
                    <a:cubicBezTo>
                      <a:pt x="70" y="516"/>
                      <a:pt x="87" y="508"/>
                      <a:pt x="110" y="496"/>
                    </a:cubicBezTo>
                    <a:cubicBezTo>
                      <a:pt x="100" y="437"/>
                      <a:pt x="110" y="427"/>
                      <a:pt x="90" y="387"/>
                    </a:cubicBezTo>
                    <a:cubicBezTo>
                      <a:pt x="80" y="367"/>
                      <a:pt x="70" y="308"/>
                      <a:pt x="60" y="248"/>
                    </a:cubicBezTo>
                    <a:cubicBezTo>
                      <a:pt x="48" y="198"/>
                      <a:pt x="35" y="148"/>
                      <a:pt x="27" y="148"/>
                    </a:cubicBezTo>
                    <a:cubicBezTo>
                      <a:pt x="23" y="148"/>
                      <a:pt x="20" y="165"/>
                      <a:pt x="20" y="209"/>
                    </a:cubicBezTo>
                    <a:lnTo>
                      <a:pt x="20" y="70"/>
                    </a:lnTo>
                    <a:cubicBezTo>
                      <a:pt x="20" y="20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6" name="Google Shape;4726;p30"/>
              <p:cNvSpPr/>
              <p:nvPr/>
            </p:nvSpPr>
            <p:spPr>
              <a:xfrm>
                <a:off x="11601605" y="-562989"/>
                <a:ext cx="20450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75" extrusionOk="0">
                    <a:moveTo>
                      <a:pt x="18" y="0"/>
                    </a:moveTo>
                    <a:cubicBezTo>
                      <a:pt x="1" y="0"/>
                      <a:pt x="30" y="34"/>
                      <a:pt x="47" y="75"/>
                    </a:cubicBezTo>
                    <a:cubicBezTo>
                      <a:pt x="76" y="65"/>
                      <a:pt x="96" y="65"/>
                      <a:pt x="126" y="55"/>
                    </a:cubicBezTo>
                    <a:cubicBezTo>
                      <a:pt x="96" y="45"/>
                      <a:pt x="76" y="25"/>
                      <a:pt x="37" y="5"/>
                    </a:cubicBezTo>
                    <a:cubicBezTo>
                      <a:pt x="28" y="2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7" name="Google Shape;4727;p30"/>
              <p:cNvSpPr/>
              <p:nvPr/>
            </p:nvSpPr>
            <p:spPr>
              <a:xfrm>
                <a:off x="11866166" y="-413720"/>
                <a:ext cx="63926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78" extrusionOk="0">
                    <a:moveTo>
                      <a:pt x="278" y="1"/>
                    </a:moveTo>
                    <a:cubicBezTo>
                      <a:pt x="258" y="10"/>
                      <a:pt x="238" y="10"/>
                      <a:pt x="218" y="20"/>
                    </a:cubicBezTo>
                    <a:cubicBezTo>
                      <a:pt x="129" y="60"/>
                      <a:pt x="60" y="90"/>
                      <a:pt x="0" y="119"/>
                    </a:cubicBezTo>
                    <a:cubicBezTo>
                      <a:pt x="0" y="119"/>
                      <a:pt x="0" y="119"/>
                      <a:pt x="0" y="129"/>
                    </a:cubicBezTo>
                    <a:lnTo>
                      <a:pt x="10" y="129"/>
                    </a:lnTo>
                    <a:cubicBezTo>
                      <a:pt x="10" y="162"/>
                      <a:pt x="77" y="229"/>
                      <a:pt x="118" y="229"/>
                    </a:cubicBezTo>
                    <a:cubicBezTo>
                      <a:pt x="126" y="229"/>
                      <a:pt x="134" y="226"/>
                      <a:pt x="139" y="219"/>
                    </a:cubicBezTo>
                    <a:cubicBezTo>
                      <a:pt x="143" y="213"/>
                      <a:pt x="148" y="211"/>
                      <a:pt x="152" y="211"/>
                    </a:cubicBezTo>
                    <a:cubicBezTo>
                      <a:pt x="182" y="211"/>
                      <a:pt x="218" y="302"/>
                      <a:pt x="218" y="328"/>
                    </a:cubicBezTo>
                    <a:cubicBezTo>
                      <a:pt x="218" y="338"/>
                      <a:pt x="218" y="357"/>
                      <a:pt x="218" y="377"/>
                    </a:cubicBezTo>
                    <a:cubicBezTo>
                      <a:pt x="238" y="367"/>
                      <a:pt x="248" y="348"/>
                      <a:pt x="268" y="318"/>
                    </a:cubicBezTo>
                    <a:cubicBezTo>
                      <a:pt x="268" y="288"/>
                      <a:pt x="258" y="248"/>
                      <a:pt x="248" y="238"/>
                    </a:cubicBezTo>
                    <a:cubicBezTo>
                      <a:pt x="238" y="209"/>
                      <a:pt x="198" y="169"/>
                      <a:pt x="208" y="139"/>
                    </a:cubicBezTo>
                    <a:cubicBezTo>
                      <a:pt x="218" y="125"/>
                      <a:pt x="227" y="113"/>
                      <a:pt x="239" y="113"/>
                    </a:cubicBezTo>
                    <a:cubicBezTo>
                      <a:pt x="252" y="113"/>
                      <a:pt x="267" y="128"/>
                      <a:pt x="288" y="169"/>
                    </a:cubicBezTo>
                    <a:cubicBezTo>
                      <a:pt x="307" y="199"/>
                      <a:pt x="317" y="219"/>
                      <a:pt x="337" y="238"/>
                    </a:cubicBezTo>
                    <a:cubicBezTo>
                      <a:pt x="337" y="229"/>
                      <a:pt x="347" y="229"/>
                      <a:pt x="347" y="219"/>
                    </a:cubicBezTo>
                    <a:cubicBezTo>
                      <a:pt x="367" y="189"/>
                      <a:pt x="387" y="179"/>
                      <a:pt x="397" y="179"/>
                    </a:cubicBezTo>
                    <a:cubicBezTo>
                      <a:pt x="377" y="149"/>
                      <a:pt x="357" y="119"/>
                      <a:pt x="337" y="90"/>
                    </a:cubicBezTo>
                    <a:cubicBezTo>
                      <a:pt x="327" y="70"/>
                      <a:pt x="317" y="50"/>
                      <a:pt x="317" y="40"/>
                    </a:cubicBezTo>
                    <a:cubicBezTo>
                      <a:pt x="307" y="20"/>
                      <a:pt x="298" y="10"/>
                      <a:pt x="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8" name="Google Shape;4728;p30"/>
              <p:cNvSpPr/>
              <p:nvPr/>
            </p:nvSpPr>
            <p:spPr>
              <a:xfrm>
                <a:off x="11910447" y="-295207"/>
                <a:ext cx="14814" cy="12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8" extrusionOk="0">
                    <a:moveTo>
                      <a:pt x="21" y="1"/>
                    </a:moveTo>
                    <a:cubicBezTo>
                      <a:pt x="1" y="1"/>
                      <a:pt x="17" y="25"/>
                      <a:pt x="62" y="78"/>
                    </a:cubicBezTo>
                    <a:cubicBezTo>
                      <a:pt x="82" y="78"/>
                      <a:pt x="92" y="68"/>
                      <a:pt x="92" y="38"/>
                    </a:cubicBezTo>
                    <a:cubicBezTo>
                      <a:pt x="82" y="28"/>
                      <a:pt x="72" y="18"/>
                      <a:pt x="52" y="8"/>
                    </a:cubicBezTo>
                    <a:cubicBezTo>
                      <a:pt x="38" y="3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29" name="Google Shape;4729;p30"/>
              <p:cNvSpPr/>
              <p:nvPr/>
            </p:nvSpPr>
            <p:spPr>
              <a:xfrm>
                <a:off x="11747975" y="-1137037"/>
                <a:ext cx="71977" cy="8421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523" extrusionOk="0">
                    <a:moveTo>
                      <a:pt x="199" y="1"/>
                    </a:moveTo>
                    <a:lnTo>
                      <a:pt x="199" y="1"/>
                    </a:lnTo>
                    <a:cubicBezTo>
                      <a:pt x="189" y="11"/>
                      <a:pt x="169" y="11"/>
                      <a:pt x="149" y="11"/>
                    </a:cubicBezTo>
                    <a:cubicBezTo>
                      <a:pt x="139" y="11"/>
                      <a:pt x="119" y="11"/>
                      <a:pt x="99" y="21"/>
                    </a:cubicBezTo>
                    <a:cubicBezTo>
                      <a:pt x="40" y="50"/>
                      <a:pt x="0" y="120"/>
                      <a:pt x="10" y="150"/>
                    </a:cubicBezTo>
                    <a:cubicBezTo>
                      <a:pt x="30" y="189"/>
                      <a:pt x="228" y="239"/>
                      <a:pt x="149" y="397"/>
                    </a:cubicBezTo>
                    <a:cubicBezTo>
                      <a:pt x="108" y="492"/>
                      <a:pt x="174" y="522"/>
                      <a:pt x="242" y="522"/>
                    </a:cubicBezTo>
                    <a:cubicBezTo>
                      <a:pt x="274" y="522"/>
                      <a:pt x="306" y="516"/>
                      <a:pt x="328" y="507"/>
                    </a:cubicBezTo>
                    <a:cubicBezTo>
                      <a:pt x="333" y="504"/>
                      <a:pt x="340" y="502"/>
                      <a:pt x="347" y="502"/>
                    </a:cubicBezTo>
                    <a:cubicBezTo>
                      <a:pt x="364" y="502"/>
                      <a:pt x="383" y="509"/>
                      <a:pt x="397" y="516"/>
                    </a:cubicBezTo>
                    <a:cubicBezTo>
                      <a:pt x="407" y="497"/>
                      <a:pt x="417" y="487"/>
                      <a:pt x="437" y="477"/>
                    </a:cubicBezTo>
                    <a:lnTo>
                      <a:pt x="447" y="477"/>
                    </a:lnTo>
                    <a:cubicBezTo>
                      <a:pt x="430" y="461"/>
                      <a:pt x="416" y="455"/>
                      <a:pt x="402" y="455"/>
                    </a:cubicBezTo>
                    <a:cubicBezTo>
                      <a:pt x="365" y="455"/>
                      <a:pt x="334" y="497"/>
                      <a:pt x="298" y="497"/>
                    </a:cubicBezTo>
                    <a:cubicBezTo>
                      <a:pt x="258" y="497"/>
                      <a:pt x="209" y="378"/>
                      <a:pt x="268" y="348"/>
                    </a:cubicBezTo>
                    <a:cubicBezTo>
                      <a:pt x="309" y="316"/>
                      <a:pt x="290" y="283"/>
                      <a:pt x="265" y="283"/>
                    </a:cubicBezTo>
                    <a:cubicBezTo>
                      <a:pt x="259" y="283"/>
                      <a:pt x="254" y="285"/>
                      <a:pt x="248" y="288"/>
                    </a:cubicBezTo>
                    <a:cubicBezTo>
                      <a:pt x="237" y="291"/>
                      <a:pt x="223" y="293"/>
                      <a:pt x="210" y="293"/>
                    </a:cubicBezTo>
                    <a:cubicBezTo>
                      <a:pt x="173" y="293"/>
                      <a:pt x="137" y="279"/>
                      <a:pt x="159" y="229"/>
                    </a:cubicBezTo>
                    <a:cubicBezTo>
                      <a:pt x="189" y="150"/>
                      <a:pt x="99" y="130"/>
                      <a:pt x="90" y="110"/>
                    </a:cubicBezTo>
                    <a:cubicBezTo>
                      <a:pt x="80" y="92"/>
                      <a:pt x="114" y="39"/>
                      <a:pt x="150" y="39"/>
                    </a:cubicBezTo>
                    <a:cubicBezTo>
                      <a:pt x="153" y="39"/>
                      <a:pt x="156" y="40"/>
                      <a:pt x="159" y="41"/>
                    </a:cubicBezTo>
                    <a:cubicBezTo>
                      <a:pt x="189" y="41"/>
                      <a:pt x="218" y="11"/>
                      <a:pt x="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0" name="Google Shape;4730;p30"/>
              <p:cNvSpPr/>
              <p:nvPr/>
            </p:nvSpPr>
            <p:spPr>
              <a:xfrm>
                <a:off x="11561188" y="-520639"/>
                <a:ext cx="6441" cy="3220"/>
              </a:xfrm>
              <a:custGeom>
                <a:avLst/>
                <a:gdLst/>
                <a:ahLst/>
                <a:cxnLst/>
                <a:rect l="l" t="t" r="r" b="b"/>
                <a:pathLst>
                  <a:path w="40" h="20" extrusionOk="0">
                    <a:moveTo>
                      <a:pt x="20" y="0"/>
                    </a:moveTo>
                    <a:cubicBezTo>
                      <a:pt x="10" y="0"/>
                      <a:pt x="10" y="10"/>
                      <a:pt x="0" y="20"/>
                    </a:cubicBezTo>
                    <a:lnTo>
                      <a:pt x="30" y="20"/>
                    </a:lnTo>
                    <a:cubicBezTo>
                      <a:pt x="40" y="20"/>
                      <a:pt x="40" y="1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1" name="Google Shape;4731;p30"/>
              <p:cNvSpPr/>
              <p:nvPr/>
            </p:nvSpPr>
            <p:spPr>
              <a:xfrm>
                <a:off x="11585020" y="-630779"/>
                <a:ext cx="13043" cy="2399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9" extrusionOk="0">
                    <a:moveTo>
                      <a:pt x="31" y="0"/>
                    </a:moveTo>
                    <a:cubicBezTo>
                      <a:pt x="21" y="10"/>
                      <a:pt x="21" y="20"/>
                      <a:pt x="21" y="30"/>
                    </a:cubicBezTo>
                    <a:cubicBezTo>
                      <a:pt x="21" y="40"/>
                      <a:pt x="11" y="40"/>
                      <a:pt x="11" y="40"/>
                    </a:cubicBezTo>
                    <a:cubicBezTo>
                      <a:pt x="1" y="119"/>
                      <a:pt x="31" y="149"/>
                      <a:pt x="80" y="149"/>
                    </a:cubicBezTo>
                    <a:cubicBezTo>
                      <a:pt x="70" y="119"/>
                      <a:pt x="51" y="6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2" name="Google Shape;4732;p30"/>
              <p:cNvSpPr/>
              <p:nvPr/>
            </p:nvSpPr>
            <p:spPr>
              <a:xfrm>
                <a:off x="11023049" y="-169448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0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0"/>
                    </a:cubicBezTo>
                    <a:cubicBezTo>
                      <a:pt x="1" y="1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3" name="Google Shape;4733;p30"/>
              <p:cNvSpPr/>
              <p:nvPr/>
            </p:nvSpPr>
            <p:spPr>
              <a:xfrm>
                <a:off x="11743144" y="-110352"/>
                <a:ext cx="1771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1" h="209" extrusionOk="0">
                    <a:moveTo>
                      <a:pt x="10" y="0"/>
                    </a:moveTo>
                    <a:cubicBezTo>
                      <a:pt x="1" y="10"/>
                      <a:pt x="1" y="20"/>
                      <a:pt x="1" y="30"/>
                    </a:cubicBezTo>
                    <a:cubicBezTo>
                      <a:pt x="1" y="50"/>
                      <a:pt x="10" y="109"/>
                      <a:pt x="10" y="209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4" name="Google Shape;4734;p30"/>
              <p:cNvSpPr/>
              <p:nvPr/>
            </p:nvSpPr>
            <p:spPr>
              <a:xfrm>
                <a:off x="11719152" y="-92801"/>
                <a:ext cx="16102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70" extrusionOk="0">
                    <a:moveTo>
                      <a:pt x="100" y="0"/>
                    </a:moveTo>
                    <a:cubicBezTo>
                      <a:pt x="80" y="20"/>
                      <a:pt x="60" y="40"/>
                      <a:pt x="50" y="60"/>
                    </a:cubicBezTo>
                    <a:cubicBezTo>
                      <a:pt x="1" y="90"/>
                      <a:pt x="11" y="139"/>
                      <a:pt x="60" y="169"/>
                    </a:cubicBezTo>
                    <a:cubicBezTo>
                      <a:pt x="80" y="100"/>
                      <a:pt x="90" y="4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5" name="Google Shape;4735;p30"/>
              <p:cNvSpPr/>
              <p:nvPr/>
            </p:nvSpPr>
            <p:spPr>
              <a:xfrm>
                <a:off x="11511593" y="855627"/>
                <a:ext cx="1932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0" extrusionOk="0">
                    <a:moveTo>
                      <a:pt x="1" y="0"/>
                    </a:moveTo>
                    <a:cubicBezTo>
                      <a:pt x="21" y="30"/>
                      <a:pt x="50" y="60"/>
                      <a:pt x="70" y="60"/>
                    </a:cubicBezTo>
                    <a:cubicBezTo>
                      <a:pt x="90" y="60"/>
                      <a:pt x="100" y="50"/>
                      <a:pt x="120" y="50"/>
                    </a:cubicBezTo>
                    <a:cubicBezTo>
                      <a:pt x="90" y="30"/>
                      <a:pt x="7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6" name="Google Shape;4736;p30"/>
              <p:cNvSpPr/>
              <p:nvPr/>
            </p:nvSpPr>
            <p:spPr>
              <a:xfrm>
                <a:off x="11509983" y="160328"/>
                <a:ext cx="81638" cy="6634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12" extrusionOk="0">
                    <a:moveTo>
                      <a:pt x="416" y="0"/>
                    </a:moveTo>
                    <a:cubicBezTo>
                      <a:pt x="383" y="0"/>
                      <a:pt x="343" y="10"/>
                      <a:pt x="288" y="55"/>
                    </a:cubicBezTo>
                    <a:cubicBezTo>
                      <a:pt x="177" y="150"/>
                      <a:pt x="168" y="240"/>
                      <a:pt x="143" y="240"/>
                    </a:cubicBezTo>
                    <a:cubicBezTo>
                      <a:pt x="137" y="240"/>
                      <a:pt x="130" y="235"/>
                      <a:pt x="120" y="223"/>
                    </a:cubicBezTo>
                    <a:cubicBezTo>
                      <a:pt x="120" y="223"/>
                      <a:pt x="110" y="223"/>
                      <a:pt x="110" y="213"/>
                    </a:cubicBezTo>
                    <a:cubicBezTo>
                      <a:pt x="102" y="209"/>
                      <a:pt x="94" y="207"/>
                      <a:pt x="85" y="207"/>
                    </a:cubicBezTo>
                    <a:cubicBezTo>
                      <a:pt x="74" y="207"/>
                      <a:pt x="62" y="212"/>
                      <a:pt x="51" y="223"/>
                    </a:cubicBezTo>
                    <a:cubicBezTo>
                      <a:pt x="41" y="223"/>
                      <a:pt x="41" y="233"/>
                      <a:pt x="31" y="233"/>
                    </a:cubicBezTo>
                    <a:cubicBezTo>
                      <a:pt x="51" y="243"/>
                      <a:pt x="60" y="243"/>
                      <a:pt x="80" y="263"/>
                    </a:cubicBezTo>
                    <a:cubicBezTo>
                      <a:pt x="179" y="332"/>
                      <a:pt x="80" y="302"/>
                      <a:pt x="1" y="322"/>
                    </a:cubicBezTo>
                    <a:cubicBezTo>
                      <a:pt x="21" y="352"/>
                      <a:pt x="41" y="382"/>
                      <a:pt x="70" y="412"/>
                    </a:cubicBezTo>
                    <a:cubicBezTo>
                      <a:pt x="249" y="243"/>
                      <a:pt x="398" y="104"/>
                      <a:pt x="507" y="5"/>
                    </a:cubicBezTo>
                    <a:lnTo>
                      <a:pt x="507" y="5"/>
                    </a:lnTo>
                    <a:cubicBezTo>
                      <a:pt x="501" y="6"/>
                      <a:pt x="495" y="6"/>
                      <a:pt x="489" y="6"/>
                    </a:cubicBezTo>
                    <a:cubicBezTo>
                      <a:pt x="466" y="6"/>
                      <a:pt x="443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7" name="Google Shape;4737;p30"/>
              <p:cNvSpPr/>
              <p:nvPr/>
            </p:nvSpPr>
            <p:spPr>
              <a:xfrm>
                <a:off x="11514813" y="381413"/>
                <a:ext cx="338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1" y="0"/>
                    </a:moveTo>
                    <a:cubicBezTo>
                      <a:pt x="4" y="0"/>
                      <a:pt x="8" y="0"/>
                      <a:pt x="11" y="1"/>
                    </a:cubicBezTo>
                    <a:lnTo>
                      <a:pt x="11" y="1"/>
                    </a:lnTo>
                    <a:cubicBezTo>
                      <a:pt x="11" y="1"/>
                      <a:pt x="11" y="0"/>
                      <a:pt x="11" y="0"/>
                    </a:cubicBezTo>
                    <a:close/>
                    <a:moveTo>
                      <a:pt x="11" y="1"/>
                    </a:moveTo>
                    <a:cubicBezTo>
                      <a:pt x="13" y="3"/>
                      <a:pt x="21" y="10"/>
                      <a:pt x="21" y="10"/>
                    </a:cubicBezTo>
                    <a:cubicBezTo>
                      <a:pt x="21" y="4"/>
                      <a:pt x="17" y="2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8" name="Google Shape;4738;p30"/>
              <p:cNvSpPr/>
              <p:nvPr/>
            </p:nvSpPr>
            <p:spPr>
              <a:xfrm>
                <a:off x="10951233" y="137141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30" y="0"/>
                    </a:moveTo>
                    <a:cubicBezTo>
                      <a:pt x="20" y="0"/>
                      <a:pt x="10" y="0"/>
                      <a:pt x="1" y="10"/>
                    </a:cubicBezTo>
                    <a:cubicBezTo>
                      <a:pt x="10" y="10"/>
                      <a:pt x="10" y="10"/>
                      <a:pt x="10" y="20"/>
                    </a:cubicBezTo>
                    <a:cubicBezTo>
                      <a:pt x="20" y="10"/>
                      <a:pt x="2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39" name="Google Shape;4739;p30"/>
              <p:cNvSpPr/>
              <p:nvPr/>
            </p:nvSpPr>
            <p:spPr>
              <a:xfrm>
                <a:off x="10887306" y="606041"/>
                <a:ext cx="56036" cy="5845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63" extrusionOk="0">
                    <a:moveTo>
                      <a:pt x="183" y="0"/>
                    </a:moveTo>
                    <a:cubicBezTo>
                      <a:pt x="141" y="0"/>
                      <a:pt x="62" y="44"/>
                      <a:pt x="1" y="83"/>
                    </a:cubicBezTo>
                    <a:cubicBezTo>
                      <a:pt x="11" y="103"/>
                      <a:pt x="11" y="112"/>
                      <a:pt x="21" y="122"/>
                    </a:cubicBezTo>
                    <a:cubicBezTo>
                      <a:pt x="31" y="122"/>
                      <a:pt x="31" y="122"/>
                      <a:pt x="31" y="112"/>
                    </a:cubicBezTo>
                    <a:cubicBezTo>
                      <a:pt x="41" y="106"/>
                      <a:pt x="49" y="104"/>
                      <a:pt x="54" y="104"/>
                    </a:cubicBezTo>
                    <a:cubicBezTo>
                      <a:pt x="76" y="104"/>
                      <a:pt x="68" y="145"/>
                      <a:pt x="60" y="192"/>
                    </a:cubicBezTo>
                    <a:cubicBezTo>
                      <a:pt x="80" y="231"/>
                      <a:pt x="100" y="261"/>
                      <a:pt x="120" y="281"/>
                    </a:cubicBezTo>
                    <a:cubicBezTo>
                      <a:pt x="132" y="245"/>
                      <a:pt x="136" y="235"/>
                      <a:pt x="143" y="235"/>
                    </a:cubicBezTo>
                    <a:cubicBezTo>
                      <a:pt x="153" y="235"/>
                      <a:pt x="169" y="252"/>
                      <a:pt x="218" y="252"/>
                    </a:cubicBezTo>
                    <a:cubicBezTo>
                      <a:pt x="224" y="252"/>
                      <a:pt x="231" y="252"/>
                      <a:pt x="239" y="251"/>
                    </a:cubicBezTo>
                    <a:cubicBezTo>
                      <a:pt x="251" y="250"/>
                      <a:pt x="261" y="250"/>
                      <a:pt x="269" y="250"/>
                    </a:cubicBezTo>
                    <a:cubicBezTo>
                      <a:pt x="338" y="250"/>
                      <a:pt x="253" y="289"/>
                      <a:pt x="199" y="360"/>
                    </a:cubicBezTo>
                    <a:cubicBezTo>
                      <a:pt x="204" y="362"/>
                      <a:pt x="209" y="363"/>
                      <a:pt x="213" y="363"/>
                    </a:cubicBezTo>
                    <a:cubicBezTo>
                      <a:pt x="239" y="363"/>
                      <a:pt x="267" y="339"/>
                      <a:pt x="308" y="281"/>
                    </a:cubicBezTo>
                    <a:cubicBezTo>
                      <a:pt x="328" y="261"/>
                      <a:pt x="338" y="241"/>
                      <a:pt x="348" y="222"/>
                    </a:cubicBezTo>
                    <a:cubicBezTo>
                      <a:pt x="308" y="182"/>
                      <a:pt x="239" y="53"/>
                      <a:pt x="209" y="13"/>
                    </a:cubicBezTo>
                    <a:cubicBezTo>
                      <a:pt x="205" y="4"/>
                      <a:pt x="19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0" name="Google Shape;4740;p30"/>
              <p:cNvSpPr/>
              <p:nvPr/>
            </p:nvSpPr>
            <p:spPr>
              <a:xfrm>
                <a:off x="10901798" y="389786"/>
                <a:ext cx="3687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36" extrusionOk="0">
                    <a:moveTo>
                      <a:pt x="107" y="0"/>
                    </a:moveTo>
                    <a:cubicBezTo>
                      <a:pt x="97" y="0"/>
                      <a:pt x="84" y="13"/>
                      <a:pt x="50" y="18"/>
                    </a:cubicBezTo>
                    <a:cubicBezTo>
                      <a:pt x="40" y="28"/>
                      <a:pt x="20" y="47"/>
                      <a:pt x="0" y="77"/>
                    </a:cubicBezTo>
                    <a:cubicBezTo>
                      <a:pt x="20" y="87"/>
                      <a:pt x="40" y="107"/>
                      <a:pt x="60" y="127"/>
                    </a:cubicBezTo>
                    <a:cubicBezTo>
                      <a:pt x="114" y="188"/>
                      <a:pt x="113" y="202"/>
                      <a:pt x="84" y="202"/>
                    </a:cubicBezTo>
                    <a:cubicBezTo>
                      <a:pt x="71" y="202"/>
                      <a:pt x="52" y="199"/>
                      <a:pt x="30" y="196"/>
                    </a:cubicBezTo>
                    <a:lnTo>
                      <a:pt x="30" y="196"/>
                    </a:lnTo>
                    <a:cubicBezTo>
                      <a:pt x="76" y="219"/>
                      <a:pt x="119" y="236"/>
                      <a:pt x="156" y="236"/>
                    </a:cubicBezTo>
                    <a:cubicBezTo>
                      <a:pt x="183" y="236"/>
                      <a:pt x="207" y="227"/>
                      <a:pt x="228" y="206"/>
                    </a:cubicBezTo>
                    <a:cubicBezTo>
                      <a:pt x="228" y="206"/>
                      <a:pt x="228" y="196"/>
                      <a:pt x="228" y="196"/>
                    </a:cubicBezTo>
                    <a:cubicBezTo>
                      <a:pt x="208" y="176"/>
                      <a:pt x="179" y="117"/>
                      <a:pt x="149" y="57"/>
                    </a:cubicBezTo>
                    <a:cubicBezTo>
                      <a:pt x="124" y="13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1" name="Google Shape;4741;p30"/>
              <p:cNvSpPr/>
              <p:nvPr/>
            </p:nvSpPr>
            <p:spPr>
              <a:xfrm>
                <a:off x="10911299" y="507494"/>
                <a:ext cx="338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1"/>
                    </a:moveTo>
                    <a:cubicBezTo>
                      <a:pt x="1" y="1"/>
                      <a:pt x="11" y="11"/>
                      <a:pt x="21" y="20"/>
                    </a:cubicBezTo>
                    <a:cubicBezTo>
                      <a:pt x="2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2" name="Google Shape;4742;p30"/>
              <p:cNvSpPr/>
              <p:nvPr/>
            </p:nvSpPr>
            <p:spPr>
              <a:xfrm>
                <a:off x="10820321" y="636796"/>
                <a:ext cx="20933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54" extrusionOk="0">
                    <a:moveTo>
                      <a:pt x="129" y="1"/>
                    </a:moveTo>
                    <a:lnTo>
                      <a:pt x="20" y="21"/>
                    </a:lnTo>
                    <a:cubicBezTo>
                      <a:pt x="30" y="21"/>
                      <a:pt x="40" y="21"/>
                      <a:pt x="50" y="31"/>
                    </a:cubicBezTo>
                    <a:cubicBezTo>
                      <a:pt x="110" y="70"/>
                      <a:pt x="1" y="90"/>
                      <a:pt x="1" y="209"/>
                    </a:cubicBezTo>
                    <a:cubicBezTo>
                      <a:pt x="1" y="241"/>
                      <a:pt x="5" y="253"/>
                      <a:pt x="12" y="253"/>
                    </a:cubicBezTo>
                    <a:cubicBezTo>
                      <a:pt x="26" y="253"/>
                      <a:pt x="53" y="200"/>
                      <a:pt x="80" y="159"/>
                    </a:cubicBezTo>
                    <a:cubicBezTo>
                      <a:pt x="100" y="110"/>
                      <a:pt x="110" y="50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3" name="Google Shape;4743;p30"/>
              <p:cNvSpPr/>
              <p:nvPr/>
            </p:nvSpPr>
            <p:spPr>
              <a:xfrm>
                <a:off x="10890044" y="392041"/>
                <a:ext cx="13526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34" extrusionOk="0">
                    <a:moveTo>
                      <a:pt x="30" y="0"/>
                    </a:moveTo>
                    <a:cubicBezTo>
                      <a:pt x="1" y="0"/>
                      <a:pt x="14" y="11"/>
                      <a:pt x="43" y="33"/>
                    </a:cubicBezTo>
                    <a:cubicBezTo>
                      <a:pt x="53" y="24"/>
                      <a:pt x="73" y="14"/>
                      <a:pt x="83" y="4"/>
                    </a:cubicBezTo>
                    <a:lnTo>
                      <a:pt x="73" y="4"/>
                    </a:lnTo>
                    <a:cubicBezTo>
                      <a:pt x="53" y="1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4" name="Google Shape;4744;p30"/>
              <p:cNvSpPr/>
              <p:nvPr/>
            </p:nvSpPr>
            <p:spPr>
              <a:xfrm>
                <a:off x="10986336" y="441314"/>
                <a:ext cx="55231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72" extrusionOk="0">
                    <a:moveTo>
                      <a:pt x="243" y="0"/>
                    </a:moveTo>
                    <a:cubicBezTo>
                      <a:pt x="228" y="0"/>
                      <a:pt x="211" y="5"/>
                      <a:pt x="189" y="15"/>
                    </a:cubicBezTo>
                    <a:cubicBezTo>
                      <a:pt x="70" y="75"/>
                      <a:pt x="40" y="144"/>
                      <a:pt x="1" y="233"/>
                    </a:cubicBezTo>
                    <a:cubicBezTo>
                      <a:pt x="21" y="233"/>
                      <a:pt x="40" y="223"/>
                      <a:pt x="80" y="213"/>
                    </a:cubicBezTo>
                    <a:cubicBezTo>
                      <a:pt x="88" y="212"/>
                      <a:pt x="96" y="211"/>
                      <a:pt x="103" y="211"/>
                    </a:cubicBezTo>
                    <a:cubicBezTo>
                      <a:pt x="150" y="211"/>
                      <a:pt x="181" y="237"/>
                      <a:pt x="189" y="263"/>
                    </a:cubicBezTo>
                    <a:cubicBezTo>
                      <a:pt x="199" y="283"/>
                      <a:pt x="229" y="322"/>
                      <a:pt x="259" y="372"/>
                    </a:cubicBezTo>
                    <a:cubicBezTo>
                      <a:pt x="293" y="216"/>
                      <a:pt x="343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5" name="Google Shape;4745;p30"/>
              <p:cNvSpPr/>
              <p:nvPr/>
            </p:nvSpPr>
            <p:spPr>
              <a:xfrm>
                <a:off x="10900188" y="528266"/>
                <a:ext cx="1288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80" h="90" extrusionOk="0">
                    <a:moveTo>
                      <a:pt x="50" y="1"/>
                    </a:moveTo>
                    <a:cubicBezTo>
                      <a:pt x="40" y="1"/>
                      <a:pt x="40" y="10"/>
                      <a:pt x="30" y="20"/>
                    </a:cubicBezTo>
                    <a:cubicBezTo>
                      <a:pt x="20" y="40"/>
                      <a:pt x="10" y="60"/>
                      <a:pt x="0" y="80"/>
                    </a:cubicBezTo>
                    <a:cubicBezTo>
                      <a:pt x="10" y="80"/>
                      <a:pt x="20" y="90"/>
                      <a:pt x="30" y="90"/>
                    </a:cubicBezTo>
                    <a:cubicBezTo>
                      <a:pt x="40" y="80"/>
                      <a:pt x="50" y="70"/>
                      <a:pt x="70" y="60"/>
                    </a:cubicBezTo>
                    <a:cubicBezTo>
                      <a:pt x="70" y="50"/>
                      <a:pt x="70" y="50"/>
                      <a:pt x="70" y="40"/>
                    </a:cubicBezTo>
                    <a:cubicBezTo>
                      <a:pt x="80" y="30"/>
                      <a:pt x="80" y="10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6" name="Google Shape;4746;p30"/>
              <p:cNvSpPr/>
              <p:nvPr/>
            </p:nvSpPr>
            <p:spPr>
              <a:xfrm>
                <a:off x="10930461" y="153082"/>
                <a:ext cx="8212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60" extrusionOk="0">
                    <a:moveTo>
                      <a:pt x="21" y="0"/>
                    </a:moveTo>
                    <a:cubicBezTo>
                      <a:pt x="11" y="20"/>
                      <a:pt x="11" y="30"/>
                      <a:pt x="1" y="40"/>
                    </a:cubicBezTo>
                    <a:cubicBezTo>
                      <a:pt x="11" y="50"/>
                      <a:pt x="21" y="60"/>
                      <a:pt x="21" y="60"/>
                    </a:cubicBezTo>
                    <a:cubicBezTo>
                      <a:pt x="30" y="50"/>
                      <a:pt x="40" y="40"/>
                      <a:pt x="50" y="30"/>
                    </a:cubicBezTo>
                    <a:cubicBezTo>
                      <a:pt x="40" y="20"/>
                      <a:pt x="30" y="1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7" name="Google Shape;4747;p30"/>
              <p:cNvSpPr/>
              <p:nvPr/>
            </p:nvSpPr>
            <p:spPr>
              <a:xfrm>
                <a:off x="10965564" y="361768"/>
                <a:ext cx="1932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3" extrusionOk="0">
                    <a:moveTo>
                      <a:pt x="50" y="1"/>
                    </a:moveTo>
                    <a:cubicBezTo>
                      <a:pt x="44" y="1"/>
                      <a:pt x="37" y="2"/>
                      <a:pt x="31" y="3"/>
                    </a:cubicBezTo>
                    <a:cubicBezTo>
                      <a:pt x="1" y="13"/>
                      <a:pt x="1" y="33"/>
                      <a:pt x="21" y="63"/>
                    </a:cubicBezTo>
                    <a:cubicBezTo>
                      <a:pt x="50" y="63"/>
                      <a:pt x="90" y="53"/>
                      <a:pt x="120" y="53"/>
                    </a:cubicBezTo>
                    <a:cubicBezTo>
                      <a:pt x="103" y="20"/>
                      <a:pt x="8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8" name="Google Shape;4748;p30"/>
              <p:cNvSpPr/>
              <p:nvPr/>
            </p:nvSpPr>
            <p:spPr>
              <a:xfrm>
                <a:off x="10927240" y="369014"/>
                <a:ext cx="25764" cy="5088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16" extrusionOk="0">
                    <a:moveTo>
                      <a:pt x="54" y="0"/>
                    </a:moveTo>
                    <a:cubicBezTo>
                      <a:pt x="14" y="0"/>
                      <a:pt x="50" y="97"/>
                      <a:pt x="50" y="157"/>
                    </a:cubicBezTo>
                    <a:cubicBezTo>
                      <a:pt x="50" y="216"/>
                      <a:pt x="60" y="196"/>
                      <a:pt x="80" y="295"/>
                    </a:cubicBezTo>
                    <a:cubicBezTo>
                      <a:pt x="80" y="305"/>
                      <a:pt x="80" y="305"/>
                      <a:pt x="80" y="315"/>
                    </a:cubicBezTo>
                    <a:cubicBezTo>
                      <a:pt x="159" y="196"/>
                      <a:pt x="1" y="67"/>
                      <a:pt x="120" y="38"/>
                    </a:cubicBezTo>
                    <a:cubicBezTo>
                      <a:pt x="100" y="28"/>
                      <a:pt x="90" y="18"/>
                      <a:pt x="80" y="8"/>
                    </a:cubicBezTo>
                    <a:cubicBezTo>
                      <a:pt x="69" y="2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49" name="Google Shape;4749;p30"/>
              <p:cNvSpPr/>
              <p:nvPr/>
            </p:nvSpPr>
            <p:spPr>
              <a:xfrm>
                <a:off x="10780387" y="830024"/>
                <a:ext cx="91622" cy="68757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27" extrusionOk="0">
                    <a:moveTo>
                      <a:pt x="249" y="1"/>
                    </a:moveTo>
                    <a:cubicBezTo>
                      <a:pt x="239" y="1"/>
                      <a:pt x="219" y="10"/>
                      <a:pt x="199" y="10"/>
                    </a:cubicBezTo>
                    <a:cubicBezTo>
                      <a:pt x="110" y="40"/>
                      <a:pt x="1" y="110"/>
                      <a:pt x="70" y="120"/>
                    </a:cubicBezTo>
                    <a:cubicBezTo>
                      <a:pt x="130" y="120"/>
                      <a:pt x="189" y="169"/>
                      <a:pt x="199" y="239"/>
                    </a:cubicBezTo>
                    <a:cubicBezTo>
                      <a:pt x="298" y="318"/>
                      <a:pt x="387" y="427"/>
                      <a:pt x="437" y="427"/>
                    </a:cubicBezTo>
                    <a:cubicBezTo>
                      <a:pt x="511" y="427"/>
                      <a:pt x="568" y="45"/>
                      <a:pt x="429" y="45"/>
                    </a:cubicBezTo>
                    <a:cubicBezTo>
                      <a:pt x="419" y="45"/>
                      <a:pt x="409" y="46"/>
                      <a:pt x="397" y="50"/>
                    </a:cubicBezTo>
                    <a:cubicBezTo>
                      <a:pt x="354" y="66"/>
                      <a:pt x="316" y="76"/>
                      <a:pt x="289" y="76"/>
                    </a:cubicBezTo>
                    <a:cubicBezTo>
                      <a:pt x="249" y="76"/>
                      <a:pt x="231" y="54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0" name="Google Shape;4750;p30"/>
              <p:cNvSpPr/>
              <p:nvPr/>
            </p:nvSpPr>
            <p:spPr>
              <a:xfrm>
                <a:off x="10905019" y="252111"/>
                <a:ext cx="44764" cy="623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87" extrusionOk="0">
                    <a:moveTo>
                      <a:pt x="60" y="206"/>
                    </a:moveTo>
                    <a:lnTo>
                      <a:pt x="60" y="206"/>
                    </a:lnTo>
                    <a:cubicBezTo>
                      <a:pt x="64" y="210"/>
                      <a:pt x="67" y="214"/>
                      <a:pt x="71" y="217"/>
                    </a:cubicBezTo>
                    <a:lnTo>
                      <a:pt x="71" y="217"/>
                    </a:lnTo>
                    <a:cubicBezTo>
                      <a:pt x="68" y="212"/>
                      <a:pt x="65" y="208"/>
                      <a:pt x="60" y="206"/>
                    </a:cubicBezTo>
                    <a:close/>
                    <a:moveTo>
                      <a:pt x="50" y="189"/>
                    </a:moveTo>
                    <a:cubicBezTo>
                      <a:pt x="30" y="208"/>
                      <a:pt x="20" y="218"/>
                      <a:pt x="0" y="228"/>
                    </a:cubicBezTo>
                    <a:cubicBezTo>
                      <a:pt x="10" y="228"/>
                      <a:pt x="10" y="228"/>
                      <a:pt x="20" y="238"/>
                    </a:cubicBezTo>
                    <a:cubicBezTo>
                      <a:pt x="34" y="215"/>
                      <a:pt x="46" y="205"/>
                      <a:pt x="56" y="205"/>
                    </a:cubicBezTo>
                    <a:cubicBezTo>
                      <a:pt x="57" y="205"/>
                      <a:pt x="59" y="206"/>
                      <a:pt x="60" y="206"/>
                    </a:cubicBezTo>
                    <a:lnTo>
                      <a:pt x="60" y="206"/>
                    </a:lnTo>
                    <a:cubicBezTo>
                      <a:pt x="57" y="201"/>
                      <a:pt x="53" y="196"/>
                      <a:pt x="50" y="189"/>
                    </a:cubicBezTo>
                    <a:close/>
                    <a:moveTo>
                      <a:pt x="188" y="0"/>
                    </a:moveTo>
                    <a:lnTo>
                      <a:pt x="188" y="0"/>
                    </a:lnTo>
                    <a:cubicBezTo>
                      <a:pt x="159" y="60"/>
                      <a:pt x="119" y="109"/>
                      <a:pt x="89" y="139"/>
                    </a:cubicBezTo>
                    <a:cubicBezTo>
                      <a:pt x="109" y="169"/>
                      <a:pt x="139" y="189"/>
                      <a:pt x="169" y="248"/>
                    </a:cubicBezTo>
                    <a:cubicBezTo>
                      <a:pt x="190" y="287"/>
                      <a:pt x="195" y="300"/>
                      <a:pt x="189" y="300"/>
                    </a:cubicBezTo>
                    <a:cubicBezTo>
                      <a:pt x="179" y="300"/>
                      <a:pt x="134" y="254"/>
                      <a:pt x="89" y="228"/>
                    </a:cubicBezTo>
                    <a:cubicBezTo>
                      <a:pt x="82" y="225"/>
                      <a:pt x="76" y="221"/>
                      <a:pt x="71" y="217"/>
                    </a:cubicBezTo>
                    <a:lnTo>
                      <a:pt x="71" y="217"/>
                    </a:lnTo>
                    <a:cubicBezTo>
                      <a:pt x="82" y="236"/>
                      <a:pt x="84" y="277"/>
                      <a:pt x="79" y="317"/>
                    </a:cubicBezTo>
                    <a:cubicBezTo>
                      <a:pt x="89" y="337"/>
                      <a:pt x="99" y="357"/>
                      <a:pt x="129" y="387"/>
                    </a:cubicBezTo>
                    <a:cubicBezTo>
                      <a:pt x="149" y="367"/>
                      <a:pt x="169" y="347"/>
                      <a:pt x="198" y="308"/>
                    </a:cubicBezTo>
                    <a:cubicBezTo>
                      <a:pt x="248" y="228"/>
                      <a:pt x="248" y="208"/>
                      <a:pt x="278" y="179"/>
                    </a:cubicBezTo>
                    <a:cubicBezTo>
                      <a:pt x="268" y="179"/>
                      <a:pt x="258" y="169"/>
                      <a:pt x="248" y="159"/>
                    </a:cubicBezTo>
                    <a:cubicBezTo>
                      <a:pt x="169" y="99"/>
                      <a:pt x="198" y="7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1" name="Google Shape;4751;p30"/>
              <p:cNvSpPr/>
              <p:nvPr/>
            </p:nvSpPr>
            <p:spPr>
              <a:xfrm>
                <a:off x="10944792" y="239230"/>
                <a:ext cx="108851" cy="127208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90" extrusionOk="0">
                    <a:moveTo>
                      <a:pt x="50" y="1"/>
                    </a:moveTo>
                    <a:cubicBezTo>
                      <a:pt x="41" y="1"/>
                      <a:pt x="31" y="1"/>
                      <a:pt x="21" y="11"/>
                    </a:cubicBezTo>
                    <a:lnTo>
                      <a:pt x="1" y="11"/>
                    </a:lnTo>
                    <a:cubicBezTo>
                      <a:pt x="21" y="50"/>
                      <a:pt x="50" y="90"/>
                      <a:pt x="80" y="150"/>
                    </a:cubicBezTo>
                    <a:cubicBezTo>
                      <a:pt x="90" y="179"/>
                      <a:pt x="100" y="209"/>
                      <a:pt x="100" y="229"/>
                    </a:cubicBezTo>
                    <a:cubicBezTo>
                      <a:pt x="150" y="229"/>
                      <a:pt x="169" y="338"/>
                      <a:pt x="169" y="378"/>
                    </a:cubicBezTo>
                    <a:cubicBezTo>
                      <a:pt x="169" y="388"/>
                      <a:pt x="169" y="397"/>
                      <a:pt x="160" y="397"/>
                    </a:cubicBezTo>
                    <a:cubicBezTo>
                      <a:pt x="169" y="417"/>
                      <a:pt x="140" y="467"/>
                      <a:pt x="160" y="507"/>
                    </a:cubicBezTo>
                    <a:cubicBezTo>
                      <a:pt x="189" y="566"/>
                      <a:pt x="407" y="586"/>
                      <a:pt x="407" y="586"/>
                    </a:cubicBezTo>
                    <a:cubicBezTo>
                      <a:pt x="407" y="586"/>
                      <a:pt x="447" y="645"/>
                      <a:pt x="417" y="655"/>
                    </a:cubicBezTo>
                    <a:cubicBezTo>
                      <a:pt x="398" y="655"/>
                      <a:pt x="338" y="675"/>
                      <a:pt x="328" y="754"/>
                    </a:cubicBezTo>
                    <a:cubicBezTo>
                      <a:pt x="322" y="781"/>
                      <a:pt x="326" y="790"/>
                      <a:pt x="338" y="790"/>
                    </a:cubicBezTo>
                    <a:cubicBezTo>
                      <a:pt x="363" y="790"/>
                      <a:pt x="421" y="754"/>
                      <a:pt x="487" y="754"/>
                    </a:cubicBezTo>
                    <a:cubicBezTo>
                      <a:pt x="497" y="754"/>
                      <a:pt x="497" y="764"/>
                      <a:pt x="507" y="764"/>
                    </a:cubicBezTo>
                    <a:cubicBezTo>
                      <a:pt x="616" y="735"/>
                      <a:pt x="675" y="685"/>
                      <a:pt x="596" y="626"/>
                    </a:cubicBezTo>
                    <a:cubicBezTo>
                      <a:pt x="417" y="487"/>
                      <a:pt x="308" y="298"/>
                      <a:pt x="308" y="298"/>
                    </a:cubicBezTo>
                    <a:cubicBezTo>
                      <a:pt x="308" y="298"/>
                      <a:pt x="298" y="288"/>
                      <a:pt x="298" y="279"/>
                    </a:cubicBezTo>
                    <a:cubicBezTo>
                      <a:pt x="297" y="285"/>
                      <a:pt x="294" y="288"/>
                      <a:pt x="291" y="288"/>
                    </a:cubicBezTo>
                    <a:cubicBezTo>
                      <a:pt x="264" y="288"/>
                      <a:pt x="183" y="152"/>
                      <a:pt x="140" y="100"/>
                    </a:cubicBezTo>
                    <a:cubicBezTo>
                      <a:pt x="100" y="31"/>
                      <a:pt x="110" y="3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2" name="Google Shape;4752;p30"/>
              <p:cNvSpPr/>
              <p:nvPr/>
            </p:nvSpPr>
            <p:spPr>
              <a:xfrm>
                <a:off x="10962021" y="-84749"/>
                <a:ext cx="43637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88" extrusionOk="0">
                    <a:moveTo>
                      <a:pt x="241" y="0"/>
                    </a:moveTo>
                    <a:lnTo>
                      <a:pt x="241" y="0"/>
                    </a:lnTo>
                    <a:cubicBezTo>
                      <a:pt x="211" y="20"/>
                      <a:pt x="152" y="60"/>
                      <a:pt x="181" y="129"/>
                    </a:cubicBezTo>
                    <a:cubicBezTo>
                      <a:pt x="208" y="182"/>
                      <a:pt x="173" y="199"/>
                      <a:pt x="134" y="199"/>
                    </a:cubicBezTo>
                    <a:cubicBezTo>
                      <a:pt x="115" y="199"/>
                      <a:pt x="96" y="195"/>
                      <a:pt x="82" y="188"/>
                    </a:cubicBezTo>
                    <a:cubicBezTo>
                      <a:pt x="78" y="187"/>
                      <a:pt x="74" y="187"/>
                      <a:pt x="70" y="187"/>
                    </a:cubicBezTo>
                    <a:cubicBezTo>
                      <a:pt x="34" y="187"/>
                      <a:pt x="0" y="222"/>
                      <a:pt x="62" y="258"/>
                    </a:cubicBezTo>
                    <a:cubicBezTo>
                      <a:pt x="72" y="268"/>
                      <a:pt x="72" y="278"/>
                      <a:pt x="82" y="288"/>
                    </a:cubicBezTo>
                    <a:cubicBezTo>
                      <a:pt x="181" y="268"/>
                      <a:pt x="271" y="129"/>
                      <a:pt x="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3" name="Google Shape;4753;p30"/>
              <p:cNvSpPr/>
              <p:nvPr/>
            </p:nvSpPr>
            <p:spPr>
              <a:xfrm>
                <a:off x="10813880" y="716664"/>
                <a:ext cx="70528" cy="92749"/>
              </a:xfrm>
              <a:custGeom>
                <a:avLst/>
                <a:gdLst/>
                <a:ahLst/>
                <a:cxnLst/>
                <a:rect l="l" t="t" r="r" b="b"/>
                <a:pathLst>
                  <a:path w="438" h="576" extrusionOk="0">
                    <a:moveTo>
                      <a:pt x="249" y="1"/>
                    </a:moveTo>
                    <a:lnTo>
                      <a:pt x="249" y="1"/>
                    </a:lnTo>
                    <a:cubicBezTo>
                      <a:pt x="209" y="20"/>
                      <a:pt x="259" y="90"/>
                      <a:pt x="249" y="120"/>
                    </a:cubicBezTo>
                    <a:cubicBezTo>
                      <a:pt x="245" y="131"/>
                      <a:pt x="239" y="135"/>
                      <a:pt x="231" y="135"/>
                    </a:cubicBezTo>
                    <a:cubicBezTo>
                      <a:pt x="217" y="135"/>
                      <a:pt x="196" y="126"/>
                      <a:pt x="160" y="120"/>
                    </a:cubicBezTo>
                    <a:cubicBezTo>
                      <a:pt x="146" y="115"/>
                      <a:pt x="134" y="113"/>
                      <a:pt x="124" y="113"/>
                    </a:cubicBezTo>
                    <a:cubicBezTo>
                      <a:pt x="91" y="113"/>
                      <a:pt x="76" y="134"/>
                      <a:pt x="60" y="149"/>
                    </a:cubicBezTo>
                    <a:cubicBezTo>
                      <a:pt x="31" y="248"/>
                      <a:pt x="11" y="358"/>
                      <a:pt x="1" y="457"/>
                    </a:cubicBezTo>
                    <a:cubicBezTo>
                      <a:pt x="21" y="427"/>
                      <a:pt x="50" y="377"/>
                      <a:pt x="90" y="308"/>
                    </a:cubicBezTo>
                    <a:cubicBezTo>
                      <a:pt x="115" y="263"/>
                      <a:pt x="135" y="248"/>
                      <a:pt x="150" y="248"/>
                    </a:cubicBezTo>
                    <a:cubicBezTo>
                      <a:pt x="164" y="248"/>
                      <a:pt x="174" y="263"/>
                      <a:pt x="179" y="278"/>
                    </a:cubicBezTo>
                    <a:cubicBezTo>
                      <a:pt x="199" y="308"/>
                      <a:pt x="150" y="358"/>
                      <a:pt x="130" y="387"/>
                    </a:cubicBezTo>
                    <a:cubicBezTo>
                      <a:pt x="120" y="417"/>
                      <a:pt x="100" y="526"/>
                      <a:pt x="130" y="576"/>
                    </a:cubicBezTo>
                    <a:cubicBezTo>
                      <a:pt x="140" y="566"/>
                      <a:pt x="160" y="546"/>
                      <a:pt x="179" y="526"/>
                    </a:cubicBezTo>
                    <a:cubicBezTo>
                      <a:pt x="179" y="516"/>
                      <a:pt x="169" y="496"/>
                      <a:pt x="169" y="496"/>
                    </a:cubicBezTo>
                    <a:cubicBezTo>
                      <a:pt x="169" y="463"/>
                      <a:pt x="220" y="357"/>
                      <a:pt x="253" y="357"/>
                    </a:cubicBezTo>
                    <a:cubicBezTo>
                      <a:pt x="259" y="357"/>
                      <a:pt x="264" y="360"/>
                      <a:pt x="269" y="367"/>
                    </a:cubicBezTo>
                    <a:cubicBezTo>
                      <a:pt x="278" y="377"/>
                      <a:pt x="288" y="377"/>
                      <a:pt x="298" y="377"/>
                    </a:cubicBezTo>
                    <a:cubicBezTo>
                      <a:pt x="437" y="159"/>
                      <a:pt x="358" y="10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4" name="Google Shape;4754;p30"/>
              <p:cNvSpPr/>
              <p:nvPr/>
            </p:nvSpPr>
            <p:spPr>
              <a:xfrm>
                <a:off x="10956063" y="496867"/>
                <a:ext cx="71977" cy="7793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484" extrusionOk="0">
                    <a:moveTo>
                      <a:pt x="276" y="1"/>
                    </a:moveTo>
                    <a:cubicBezTo>
                      <a:pt x="259" y="1"/>
                      <a:pt x="248" y="13"/>
                      <a:pt x="238" y="27"/>
                    </a:cubicBezTo>
                    <a:cubicBezTo>
                      <a:pt x="218" y="57"/>
                      <a:pt x="278" y="106"/>
                      <a:pt x="298" y="136"/>
                    </a:cubicBezTo>
                    <a:cubicBezTo>
                      <a:pt x="308" y="156"/>
                      <a:pt x="347" y="295"/>
                      <a:pt x="288" y="334"/>
                    </a:cubicBezTo>
                    <a:cubicBezTo>
                      <a:pt x="280" y="340"/>
                      <a:pt x="274" y="343"/>
                      <a:pt x="269" y="343"/>
                    </a:cubicBezTo>
                    <a:cubicBezTo>
                      <a:pt x="241" y="343"/>
                      <a:pt x="248" y="260"/>
                      <a:pt x="248" y="235"/>
                    </a:cubicBezTo>
                    <a:cubicBezTo>
                      <a:pt x="248" y="202"/>
                      <a:pt x="199" y="105"/>
                      <a:pt x="160" y="105"/>
                    </a:cubicBezTo>
                    <a:cubicBezTo>
                      <a:pt x="152" y="105"/>
                      <a:pt x="145" y="108"/>
                      <a:pt x="139" y="116"/>
                    </a:cubicBezTo>
                    <a:cubicBezTo>
                      <a:pt x="134" y="121"/>
                      <a:pt x="127" y="124"/>
                      <a:pt x="118" y="124"/>
                    </a:cubicBezTo>
                    <a:cubicBezTo>
                      <a:pt x="109" y="124"/>
                      <a:pt x="99" y="121"/>
                      <a:pt x="90" y="116"/>
                    </a:cubicBezTo>
                    <a:cubicBezTo>
                      <a:pt x="80" y="136"/>
                      <a:pt x="70" y="156"/>
                      <a:pt x="60" y="176"/>
                    </a:cubicBezTo>
                    <a:cubicBezTo>
                      <a:pt x="40" y="196"/>
                      <a:pt x="20" y="225"/>
                      <a:pt x="0" y="245"/>
                    </a:cubicBezTo>
                    <a:cubicBezTo>
                      <a:pt x="40" y="275"/>
                      <a:pt x="80" y="344"/>
                      <a:pt x="80" y="424"/>
                    </a:cubicBezTo>
                    <a:cubicBezTo>
                      <a:pt x="80" y="473"/>
                      <a:pt x="99" y="483"/>
                      <a:pt x="119" y="483"/>
                    </a:cubicBezTo>
                    <a:cubicBezTo>
                      <a:pt x="139" y="463"/>
                      <a:pt x="179" y="443"/>
                      <a:pt x="218" y="434"/>
                    </a:cubicBezTo>
                    <a:cubicBezTo>
                      <a:pt x="447" y="384"/>
                      <a:pt x="437" y="285"/>
                      <a:pt x="427" y="176"/>
                    </a:cubicBezTo>
                    <a:cubicBezTo>
                      <a:pt x="407" y="156"/>
                      <a:pt x="377" y="106"/>
                      <a:pt x="347" y="57"/>
                    </a:cubicBezTo>
                    <a:cubicBezTo>
                      <a:pt x="316" y="15"/>
                      <a:pt x="293" y="1"/>
                      <a:pt x="2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5" name="Google Shape;4755;p30"/>
              <p:cNvSpPr/>
              <p:nvPr/>
            </p:nvSpPr>
            <p:spPr>
              <a:xfrm>
                <a:off x="10917740" y="11060"/>
                <a:ext cx="175837" cy="103860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645" extrusionOk="0">
                    <a:moveTo>
                      <a:pt x="665" y="1"/>
                    </a:moveTo>
                    <a:cubicBezTo>
                      <a:pt x="627" y="1"/>
                      <a:pt x="593" y="16"/>
                      <a:pt x="556" y="50"/>
                    </a:cubicBezTo>
                    <a:cubicBezTo>
                      <a:pt x="516" y="79"/>
                      <a:pt x="456" y="89"/>
                      <a:pt x="397" y="89"/>
                    </a:cubicBezTo>
                    <a:cubicBezTo>
                      <a:pt x="397" y="99"/>
                      <a:pt x="397" y="119"/>
                      <a:pt x="397" y="129"/>
                    </a:cubicBezTo>
                    <a:cubicBezTo>
                      <a:pt x="407" y="129"/>
                      <a:pt x="417" y="139"/>
                      <a:pt x="417" y="149"/>
                    </a:cubicBezTo>
                    <a:cubicBezTo>
                      <a:pt x="466" y="198"/>
                      <a:pt x="456" y="218"/>
                      <a:pt x="407" y="218"/>
                    </a:cubicBezTo>
                    <a:cubicBezTo>
                      <a:pt x="407" y="238"/>
                      <a:pt x="407" y="268"/>
                      <a:pt x="417" y="297"/>
                    </a:cubicBezTo>
                    <a:cubicBezTo>
                      <a:pt x="421" y="369"/>
                      <a:pt x="397" y="394"/>
                      <a:pt x="369" y="394"/>
                    </a:cubicBezTo>
                    <a:cubicBezTo>
                      <a:pt x="331" y="394"/>
                      <a:pt x="286" y="347"/>
                      <a:pt x="298" y="307"/>
                    </a:cubicBezTo>
                    <a:cubicBezTo>
                      <a:pt x="318" y="258"/>
                      <a:pt x="288" y="218"/>
                      <a:pt x="209" y="178"/>
                    </a:cubicBezTo>
                    <a:cubicBezTo>
                      <a:pt x="169" y="198"/>
                      <a:pt x="179" y="258"/>
                      <a:pt x="169" y="288"/>
                    </a:cubicBezTo>
                    <a:cubicBezTo>
                      <a:pt x="179" y="288"/>
                      <a:pt x="179" y="297"/>
                      <a:pt x="179" y="307"/>
                    </a:cubicBezTo>
                    <a:cubicBezTo>
                      <a:pt x="189" y="317"/>
                      <a:pt x="189" y="317"/>
                      <a:pt x="189" y="317"/>
                    </a:cubicBezTo>
                    <a:cubicBezTo>
                      <a:pt x="209" y="357"/>
                      <a:pt x="258" y="397"/>
                      <a:pt x="367" y="466"/>
                    </a:cubicBezTo>
                    <a:cubicBezTo>
                      <a:pt x="444" y="512"/>
                      <a:pt x="439" y="534"/>
                      <a:pt x="403" y="534"/>
                    </a:cubicBezTo>
                    <a:cubicBezTo>
                      <a:pt x="368" y="534"/>
                      <a:pt x="306" y="514"/>
                      <a:pt x="258" y="476"/>
                    </a:cubicBezTo>
                    <a:cubicBezTo>
                      <a:pt x="169" y="407"/>
                      <a:pt x="139" y="387"/>
                      <a:pt x="80" y="307"/>
                    </a:cubicBezTo>
                    <a:cubicBezTo>
                      <a:pt x="50" y="327"/>
                      <a:pt x="30" y="387"/>
                      <a:pt x="10" y="456"/>
                    </a:cubicBezTo>
                    <a:cubicBezTo>
                      <a:pt x="10" y="456"/>
                      <a:pt x="10" y="466"/>
                      <a:pt x="10" y="466"/>
                    </a:cubicBezTo>
                    <a:cubicBezTo>
                      <a:pt x="10" y="466"/>
                      <a:pt x="10" y="466"/>
                      <a:pt x="10" y="476"/>
                    </a:cubicBezTo>
                    <a:cubicBezTo>
                      <a:pt x="0" y="516"/>
                      <a:pt x="40" y="506"/>
                      <a:pt x="70" y="525"/>
                    </a:cubicBezTo>
                    <a:cubicBezTo>
                      <a:pt x="77" y="520"/>
                      <a:pt x="83" y="518"/>
                      <a:pt x="89" y="518"/>
                    </a:cubicBezTo>
                    <a:cubicBezTo>
                      <a:pt x="113" y="518"/>
                      <a:pt x="123" y="564"/>
                      <a:pt x="139" y="605"/>
                    </a:cubicBezTo>
                    <a:cubicBezTo>
                      <a:pt x="159" y="605"/>
                      <a:pt x="189" y="585"/>
                      <a:pt x="218" y="565"/>
                    </a:cubicBezTo>
                    <a:cubicBezTo>
                      <a:pt x="228" y="555"/>
                      <a:pt x="238" y="545"/>
                      <a:pt x="248" y="545"/>
                    </a:cubicBezTo>
                    <a:cubicBezTo>
                      <a:pt x="265" y="532"/>
                      <a:pt x="280" y="525"/>
                      <a:pt x="296" y="525"/>
                    </a:cubicBezTo>
                    <a:cubicBezTo>
                      <a:pt x="326" y="525"/>
                      <a:pt x="362" y="549"/>
                      <a:pt x="427" y="595"/>
                    </a:cubicBezTo>
                    <a:cubicBezTo>
                      <a:pt x="456" y="615"/>
                      <a:pt x="466" y="635"/>
                      <a:pt x="466" y="644"/>
                    </a:cubicBezTo>
                    <a:cubicBezTo>
                      <a:pt x="492" y="639"/>
                      <a:pt x="516" y="637"/>
                      <a:pt x="538" y="637"/>
                    </a:cubicBezTo>
                    <a:cubicBezTo>
                      <a:pt x="583" y="637"/>
                      <a:pt x="622" y="644"/>
                      <a:pt x="660" y="644"/>
                    </a:cubicBezTo>
                    <a:cubicBezTo>
                      <a:pt x="698" y="644"/>
                      <a:pt x="734" y="637"/>
                      <a:pt x="774" y="605"/>
                    </a:cubicBezTo>
                    <a:cubicBezTo>
                      <a:pt x="843" y="545"/>
                      <a:pt x="1022" y="466"/>
                      <a:pt x="1091" y="387"/>
                    </a:cubicBezTo>
                    <a:cubicBezTo>
                      <a:pt x="1071" y="357"/>
                      <a:pt x="1051" y="317"/>
                      <a:pt x="1061" y="278"/>
                    </a:cubicBezTo>
                    <a:cubicBezTo>
                      <a:pt x="1071" y="258"/>
                      <a:pt x="1081" y="238"/>
                      <a:pt x="1091" y="228"/>
                    </a:cubicBezTo>
                    <a:cubicBezTo>
                      <a:pt x="1081" y="218"/>
                      <a:pt x="1071" y="208"/>
                      <a:pt x="1061" y="198"/>
                    </a:cubicBezTo>
                    <a:cubicBezTo>
                      <a:pt x="952" y="258"/>
                      <a:pt x="982" y="248"/>
                      <a:pt x="1002" y="307"/>
                    </a:cubicBezTo>
                    <a:cubicBezTo>
                      <a:pt x="1013" y="347"/>
                      <a:pt x="969" y="394"/>
                      <a:pt x="933" y="394"/>
                    </a:cubicBezTo>
                    <a:cubicBezTo>
                      <a:pt x="906" y="394"/>
                      <a:pt x="884" y="369"/>
                      <a:pt x="893" y="297"/>
                    </a:cubicBezTo>
                    <a:cubicBezTo>
                      <a:pt x="903" y="208"/>
                      <a:pt x="883" y="139"/>
                      <a:pt x="873" y="89"/>
                    </a:cubicBezTo>
                    <a:cubicBezTo>
                      <a:pt x="780" y="31"/>
                      <a:pt x="718" y="1"/>
                      <a:pt x="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6" name="Google Shape;4756;p30"/>
              <p:cNvSpPr/>
              <p:nvPr/>
            </p:nvSpPr>
            <p:spPr>
              <a:xfrm>
                <a:off x="10978606" y="-107293"/>
                <a:ext cx="1594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99" h="51" extrusionOk="0">
                    <a:moveTo>
                      <a:pt x="45" y="0"/>
                    </a:moveTo>
                    <a:cubicBezTo>
                      <a:pt x="1" y="0"/>
                      <a:pt x="35" y="42"/>
                      <a:pt x="69" y="42"/>
                    </a:cubicBezTo>
                    <a:cubicBezTo>
                      <a:pt x="72" y="42"/>
                      <a:pt x="75" y="42"/>
                      <a:pt x="78" y="41"/>
                    </a:cubicBezTo>
                    <a:cubicBezTo>
                      <a:pt x="85" y="41"/>
                      <a:pt x="91" y="41"/>
                      <a:pt x="94" y="43"/>
                    </a:cubicBezTo>
                    <a:lnTo>
                      <a:pt x="94" y="43"/>
                    </a:lnTo>
                    <a:cubicBezTo>
                      <a:pt x="86" y="26"/>
                      <a:pt x="76" y="10"/>
                      <a:pt x="59" y="1"/>
                    </a:cubicBezTo>
                    <a:cubicBezTo>
                      <a:pt x="53" y="0"/>
                      <a:pt x="49" y="0"/>
                      <a:pt x="45" y="0"/>
                    </a:cubicBezTo>
                    <a:close/>
                    <a:moveTo>
                      <a:pt x="94" y="43"/>
                    </a:moveTo>
                    <a:cubicBezTo>
                      <a:pt x="96" y="46"/>
                      <a:pt x="97" y="48"/>
                      <a:pt x="98" y="51"/>
                    </a:cubicBezTo>
                    <a:cubicBezTo>
                      <a:pt x="98" y="47"/>
                      <a:pt x="97" y="45"/>
                      <a:pt x="94" y="4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7" name="Google Shape;4757;p30"/>
              <p:cNvSpPr/>
              <p:nvPr/>
            </p:nvSpPr>
            <p:spPr>
              <a:xfrm>
                <a:off x="10956063" y="-193440"/>
                <a:ext cx="119801" cy="152488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47" extrusionOk="0">
                    <a:moveTo>
                      <a:pt x="397" y="1"/>
                    </a:moveTo>
                    <a:cubicBezTo>
                      <a:pt x="397" y="11"/>
                      <a:pt x="387" y="21"/>
                      <a:pt x="387" y="31"/>
                    </a:cubicBezTo>
                    <a:cubicBezTo>
                      <a:pt x="380" y="38"/>
                      <a:pt x="374" y="40"/>
                      <a:pt x="370" y="40"/>
                    </a:cubicBezTo>
                    <a:cubicBezTo>
                      <a:pt x="364" y="40"/>
                      <a:pt x="359" y="37"/>
                      <a:pt x="352" y="37"/>
                    </a:cubicBezTo>
                    <a:cubicBezTo>
                      <a:pt x="343" y="37"/>
                      <a:pt x="330" y="44"/>
                      <a:pt x="308" y="80"/>
                    </a:cubicBezTo>
                    <a:cubicBezTo>
                      <a:pt x="283" y="118"/>
                      <a:pt x="268" y="134"/>
                      <a:pt x="257" y="134"/>
                    </a:cubicBezTo>
                    <a:cubicBezTo>
                      <a:pt x="241" y="134"/>
                      <a:pt x="232" y="102"/>
                      <a:pt x="209" y="50"/>
                    </a:cubicBezTo>
                    <a:cubicBezTo>
                      <a:pt x="199" y="24"/>
                      <a:pt x="180" y="14"/>
                      <a:pt x="157" y="14"/>
                    </a:cubicBezTo>
                    <a:cubicBezTo>
                      <a:pt x="110" y="14"/>
                      <a:pt x="47" y="54"/>
                      <a:pt x="0" y="80"/>
                    </a:cubicBezTo>
                    <a:cubicBezTo>
                      <a:pt x="108" y="188"/>
                      <a:pt x="179" y="268"/>
                      <a:pt x="254" y="268"/>
                    </a:cubicBezTo>
                    <a:cubicBezTo>
                      <a:pt x="290" y="268"/>
                      <a:pt x="326" y="250"/>
                      <a:pt x="367" y="209"/>
                    </a:cubicBezTo>
                    <a:lnTo>
                      <a:pt x="367" y="209"/>
                    </a:lnTo>
                    <a:cubicBezTo>
                      <a:pt x="357" y="269"/>
                      <a:pt x="337" y="338"/>
                      <a:pt x="328" y="358"/>
                    </a:cubicBezTo>
                    <a:cubicBezTo>
                      <a:pt x="308" y="417"/>
                      <a:pt x="318" y="417"/>
                      <a:pt x="318" y="497"/>
                    </a:cubicBezTo>
                    <a:cubicBezTo>
                      <a:pt x="585" y="606"/>
                      <a:pt x="496" y="596"/>
                      <a:pt x="447" y="744"/>
                    </a:cubicBezTo>
                    <a:cubicBezTo>
                      <a:pt x="424" y="843"/>
                      <a:pt x="534" y="947"/>
                      <a:pt x="631" y="947"/>
                    </a:cubicBezTo>
                    <a:cubicBezTo>
                      <a:pt x="661" y="947"/>
                      <a:pt x="691" y="937"/>
                      <a:pt x="714" y="913"/>
                    </a:cubicBezTo>
                    <a:cubicBezTo>
                      <a:pt x="734" y="863"/>
                      <a:pt x="744" y="824"/>
                      <a:pt x="724" y="824"/>
                    </a:cubicBezTo>
                    <a:cubicBezTo>
                      <a:pt x="714" y="828"/>
                      <a:pt x="701" y="830"/>
                      <a:pt x="688" y="830"/>
                    </a:cubicBezTo>
                    <a:cubicBezTo>
                      <a:pt x="637" y="830"/>
                      <a:pt x="573" y="801"/>
                      <a:pt x="565" y="754"/>
                    </a:cubicBezTo>
                    <a:cubicBezTo>
                      <a:pt x="561" y="725"/>
                      <a:pt x="553" y="720"/>
                      <a:pt x="546" y="720"/>
                    </a:cubicBezTo>
                    <a:cubicBezTo>
                      <a:pt x="542" y="720"/>
                      <a:pt x="538" y="721"/>
                      <a:pt x="535" y="721"/>
                    </a:cubicBezTo>
                    <a:cubicBezTo>
                      <a:pt x="531" y="721"/>
                      <a:pt x="528" y="720"/>
                      <a:pt x="526" y="715"/>
                    </a:cubicBezTo>
                    <a:cubicBezTo>
                      <a:pt x="516" y="695"/>
                      <a:pt x="556" y="556"/>
                      <a:pt x="605" y="487"/>
                    </a:cubicBezTo>
                    <a:cubicBezTo>
                      <a:pt x="628" y="448"/>
                      <a:pt x="675" y="434"/>
                      <a:pt x="658" y="434"/>
                    </a:cubicBezTo>
                    <a:cubicBezTo>
                      <a:pt x="653" y="434"/>
                      <a:pt x="643" y="435"/>
                      <a:pt x="625" y="437"/>
                    </a:cubicBezTo>
                    <a:cubicBezTo>
                      <a:pt x="564" y="445"/>
                      <a:pt x="520" y="535"/>
                      <a:pt x="504" y="535"/>
                    </a:cubicBezTo>
                    <a:cubicBezTo>
                      <a:pt x="499" y="535"/>
                      <a:pt x="496" y="527"/>
                      <a:pt x="496" y="506"/>
                    </a:cubicBezTo>
                    <a:cubicBezTo>
                      <a:pt x="486" y="407"/>
                      <a:pt x="486" y="288"/>
                      <a:pt x="466" y="229"/>
                    </a:cubicBezTo>
                    <a:cubicBezTo>
                      <a:pt x="456" y="209"/>
                      <a:pt x="447" y="169"/>
                      <a:pt x="437" y="110"/>
                    </a:cubicBezTo>
                    <a:cubicBezTo>
                      <a:pt x="456" y="90"/>
                      <a:pt x="476" y="60"/>
                      <a:pt x="486" y="31"/>
                    </a:cubicBezTo>
                    <a:lnTo>
                      <a:pt x="486" y="31"/>
                    </a:lnTo>
                    <a:cubicBezTo>
                      <a:pt x="467" y="50"/>
                      <a:pt x="460" y="65"/>
                      <a:pt x="452" y="65"/>
                    </a:cubicBezTo>
                    <a:cubicBezTo>
                      <a:pt x="448" y="65"/>
                      <a:pt x="444" y="61"/>
                      <a:pt x="437" y="50"/>
                    </a:cubicBezTo>
                    <a:cubicBezTo>
                      <a:pt x="427" y="40"/>
                      <a:pt x="417" y="31"/>
                      <a:pt x="417" y="21"/>
                    </a:cubicBezTo>
                    <a:cubicBezTo>
                      <a:pt x="407" y="21"/>
                      <a:pt x="407" y="1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8" name="Google Shape;4758;p30"/>
              <p:cNvSpPr/>
              <p:nvPr/>
            </p:nvSpPr>
            <p:spPr>
              <a:xfrm>
                <a:off x="11944262" y="2027393"/>
                <a:ext cx="46536" cy="3703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30" extrusionOk="0">
                    <a:moveTo>
                      <a:pt x="187" y="0"/>
                    </a:moveTo>
                    <a:cubicBezTo>
                      <a:pt x="1" y="0"/>
                      <a:pt x="149" y="71"/>
                      <a:pt x="288" y="229"/>
                    </a:cubicBezTo>
                    <a:lnTo>
                      <a:pt x="288" y="1"/>
                    </a:lnTo>
                    <a:cubicBezTo>
                      <a:pt x="275" y="1"/>
                      <a:pt x="262" y="5"/>
                      <a:pt x="249" y="5"/>
                    </a:cubicBezTo>
                    <a:cubicBezTo>
                      <a:pt x="242" y="5"/>
                      <a:pt x="236" y="4"/>
                      <a:pt x="229" y="1"/>
                    </a:cubicBezTo>
                    <a:cubicBezTo>
                      <a:pt x="214" y="0"/>
                      <a:pt x="200" y="0"/>
                      <a:pt x="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59" name="Google Shape;4759;p30"/>
              <p:cNvSpPr/>
              <p:nvPr/>
            </p:nvSpPr>
            <p:spPr>
              <a:xfrm>
                <a:off x="11955534" y="2400323"/>
                <a:ext cx="35264" cy="7197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447" extrusionOk="0">
                    <a:moveTo>
                      <a:pt x="69" y="1"/>
                    </a:moveTo>
                    <a:cubicBezTo>
                      <a:pt x="17" y="1"/>
                      <a:pt x="0" y="74"/>
                      <a:pt x="0" y="164"/>
                    </a:cubicBezTo>
                    <a:cubicBezTo>
                      <a:pt x="10" y="243"/>
                      <a:pt x="20" y="332"/>
                      <a:pt x="50" y="392"/>
                    </a:cubicBezTo>
                    <a:cubicBezTo>
                      <a:pt x="60" y="432"/>
                      <a:pt x="82" y="446"/>
                      <a:pt x="112" y="446"/>
                    </a:cubicBezTo>
                    <a:cubicBezTo>
                      <a:pt x="142" y="446"/>
                      <a:pt x="179" y="432"/>
                      <a:pt x="218" y="412"/>
                    </a:cubicBezTo>
                    <a:lnTo>
                      <a:pt x="218" y="164"/>
                    </a:lnTo>
                    <a:lnTo>
                      <a:pt x="218" y="55"/>
                    </a:lnTo>
                    <a:cubicBezTo>
                      <a:pt x="189" y="55"/>
                      <a:pt x="149" y="45"/>
                      <a:pt x="129" y="25"/>
                    </a:cubicBezTo>
                    <a:cubicBezTo>
                      <a:pt x="105" y="8"/>
                      <a:pt x="85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0" name="Google Shape;4760;p30"/>
              <p:cNvSpPr/>
              <p:nvPr/>
            </p:nvSpPr>
            <p:spPr>
              <a:xfrm>
                <a:off x="11985806" y="2282937"/>
                <a:ext cx="4992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0" extrusionOk="0">
                    <a:moveTo>
                      <a:pt x="30" y="0"/>
                    </a:moveTo>
                    <a:cubicBezTo>
                      <a:pt x="1" y="30"/>
                      <a:pt x="1" y="60"/>
                      <a:pt x="30" y="11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1" name="Google Shape;4761;p30"/>
              <p:cNvSpPr/>
              <p:nvPr/>
            </p:nvSpPr>
            <p:spPr>
              <a:xfrm>
                <a:off x="11342358" y="2099371"/>
                <a:ext cx="180667" cy="134293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34" extrusionOk="0">
                    <a:moveTo>
                      <a:pt x="626" y="0"/>
                    </a:moveTo>
                    <a:cubicBezTo>
                      <a:pt x="606" y="0"/>
                      <a:pt x="576" y="10"/>
                      <a:pt x="556" y="10"/>
                    </a:cubicBezTo>
                    <a:cubicBezTo>
                      <a:pt x="534" y="48"/>
                      <a:pt x="516" y="71"/>
                      <a:pt x="505" y="71"/>
                    </a:cubicBezTo>
                    <a:cubicBezTo>
                      <a:pt x="496" y="71"/>
                      <a:pt x="492" y="56"/>
                      <a:pt x="497" y="20"/>
                    </a:cubicBezTo>
                    <a:lnTo>
                      <a:pt x="497" y="20"/>
                    </a:lnTo>
                    <a:cubicBezTo>
                      <a:pt x="298" y="80"/>
                      <a:pt x="100" y="318"/>
                      <a:pt x="1" y="615"/>
                    </a:cubicBezTo>
                    <a:cubicBezTo>
                      <a:pt x="45" y="582"/>
                      <a:pt x="77" y="546"/>
                      <a:pt x="107" y="546"/>
                    </a:cubicBezTo>
                    <a:cubicBezTo>
                      <a:pt x="130" y="546"/>
                      <a:pt x="153" y="569"/>
                      <a:pt x="179" y="635"/>
                    </a:cubicBezTo>
                    <a:cubicBezTo>
                      <a:pt x="217" y="754"/>
                      <a:pt x="247" y="833"/>
                      <a:pt x="291" y="833"/>
                    </a:cubicBezTo>
                    <a:cubicBezTo>
                      <a:pt x="317" y="833"/>
                      <a:pt x="347" y="806"/>
                      <a:pt x="388" y="744"/>
                    </a:cubicBezTo>
                    <a:cubicBezTo>
                      <a:pt x="497" y="575"/>
                      <a:pt x="526" y="635"/>
                      <a:pt x="586" y="575"/>
                    </a:cubicBezTo>
                    <a:cubicBezTo>
                      <a:pt x="635" y="516"/>
                      <a:pt x="348" y="407"/>
                      <a:pt x="526" y="298"/>
                    </a:cubicBezTo>
                    <a:cubicBezTo>
                      <a:pt x="612" y="253"/>
                      <a:pt x="662" y="236"/>
                      <a:pt x="707" y="236"/>
                    </a:cubicBezTo>
                    <a:cubicBezTo>
                      <a:pt x="761" y="236"/>
                      <a:pt x="806" y="261"/>
                      <a:pt x="893" y="288"/>
                    </a:cubicBezTo>
                    <a:cubicBezTo>
                      <a:pt x="937" y="304"/>
                      <a:pt x="984" y="312"/>
                      <a:pt x="1027" y="312"/>
                    </a:cubicBezTo>
                    <a:cubicBezTo>
                      <a:pt x="1062" y="312"/>
                      <a:pt x="1095" y="307"/>
                      <a:pt x="1121" y="298"/>
                    </a:cubicBezTo>
                    <a:cubicBezTo>
                      <a:pt x="943" y="179"/>
                      <a:pt x="824" y="30"/>
                      <a:pt x="6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2" name="Google Shape;4762;p30"/>
              <p:cNvSpPr/>
              <p:nvPr/>
            </p:nvSpPr>
            <p:spPr>
              <a:xfrm>
                <a:off x="11452498" y="2605628"/>
                <a:ext cx="51366" cy="52654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7" extrusionOk="0">
                    <a:moveTo>
                      <a:pt x="133" y="0"/>
                    </a:moveTo>
                    <a:cubicBezTo>
                      <a:pt x="109" y="0"/>
                      <a:pt x="90" y="9"/>
                      <a:pt x="80" y="29"/>
                    </a:cubicBezTo>
                    <a:cubicBezTo>
                      <a:pt x="60" y="69"/>
                      <a:pt x="31" y="118"/>
                      <a:pt x="1" y="188"/>
                    </a:cubicBezTo>
                    <a:cubicBezTo>
                      <a:pt x="1" y="208"/>
                      <a:pt x="11" y="227"/>
                      <a:pt x="11" y="247"/>
                    </a:cubicBezTo>
                    <a:cubicBezTo>
                      <a:pt x="14" y="303"/>
                      <a:pt x="31" y="327"/>
                      <a:pt x="59" y="327"/>
                    </a:cubicBezTo>
                    <a:cubicBezTo>
                      <a:pt x="114" y="327"/>
                      <a:pt x="212" y="225"/>
                      <a:pt x="318" y="79"/>
                    </a:cubicBezTo>
                    <a:cubicBezTo>
                      <a:pt x="246" y="33"/>
                      <a:pt x="179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3" name="Google Shape;4763;p30"/>
              <p:cNvSpPr/>
              <p:nvPr/>
            </p:nvSpPr>
            <p:spPr>
              <a:xfrm>
                <a:off x="11962780" y="1692948"/>
                <a:ext cx="2801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53" extrusionOk="0">
                    <a:moveTo>
                      <a:pt x="146" y="0"/>
                    </a:moveTo>
                    <a:cubicBezTo>
                      <a:pt x="85" y="0"/>
                      <a:pt x="1" y="162"/>
                      <a:pt x="54" y="234"/>
                    </a:cubicBezTo>
                    <a:cubicBezTo>
                      <a:pt x="104" y="293"/>
                      <a:pt x="124" y="313"/>
                      <a:pt x="173" y="353"/>
                    </a:cubicBezTo>
                    <a:lnTo>
                      <a:pt x="173" y="26"/>
                    </a:lnTo>
                    <a:cubicBezTo>
                      <a:pt x="173" y="16"/>
                      <a:pt x="173" y="6"/>
                      <a:pt x="164" y="6"/>
                    </a:cubicBezTo>
                    <a:cubicBezTo>
                      <a:pt x="158" y="2"/>
                      <a:pt x="152" y="0"/>
                      <a:pt x="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4" name="Google Shape;4764;p30"/>
              <p:cNvSpPr/>
              <p:nvPr/>
            </p:nvSpPr>
            <p:spPr>
              <a:xfrm>
                <a:off x="11910769" y="2089548"/>
                <a:ext cx="8002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1" extrusionOk="0">
                    <a:moveTo>
                      <a:pt x="172" y="1"/>
                    </a:moveTo>
                    <a:cubicBezTo>
                      <a:pt x="0" y="1"/>
                      <a:pt x="149" y="398"/>
                      <a:pt x="149" y="398"/>
                    </a:cubicBezTo>
                    <a:cubicBezTo>
                      <a:pt x="149" y="398"/>
                      <a:pt x="264" y="520"/>
                      <a:pt x="396" y="520"/>
                    </a:cubicBezTo>
                    <a:cubicBezTo>
                      <a:pt x="419" y="520"/>
                      <a:pt x="443" y="516"/>
                      <a:pt x="467" y="507"/>
                    </a:cubicBezTo>
                    <a:cubicBezTo>
                      <a:pt x="477" y="507"/>
                      <a:pt x="487" y="497"/>
                      <a:pt x="496" y="497"/>
                    </a:cubicBezTo>
                    <a:lnTo>
                      <a:pt x="496" y="111"/>
                    </a:lnTo>
                    <a:lnTo>
                      <a:pt x="487" y="111"/>
                    </a:lnTo>
                    <a:cubicBezTo>
                      <a:pt x="338" y="81"/>
                      <a:pt x="477" y="111"/>
                      <a:pt x="229" y="12"/>
                    </a:cubicBezTo>
                    <a:cubicBezTo>
                      <a:pt x="207" y="4"/>
                      <a:pt x="188" y="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5" name="Google Shape;4765;p30"/>
              <p:cNvSpPr/>
              <p:nvPr/>
            </p:nvSpPr>
            <p:spPr>
              <a:xfrm>
                <a:off x="11847004" y="836465"/>
                <a:ext cx="143793" cy="204499"/>
              </a:xfrm>
              <a:custGeom>
                <a:avLst/>
                <a:gdLst/>
                <a:ahLst/>
                <a:cxnLst/>
                <a:rect l="l" t="t" r="r" b="b"/>
                <a:pathLst>
                  <a:path w="893" h="1270" extrusionOk="0">
                    <a:moveTo>
                      <a:pt x="620" y="1"/>
                    </a:moveTo>
                    <a:cubicBezTo>
                      <a:pt x="500" y="1"/>
                      <a:pt x="417" y="357"/>
                      <a:pt x="417" y="357"/>
                    </a:cubicBezTo>
                    <a:cubicBezTo>
                      <a:pt x="417" y="357"/>
                      <a:pt x="317" y="555"/>
                      <a:pt x="159" y="704"/>
                    </a:cubicBezTo>
                    <a:cubicBezTo>
                      <a:pt x="0" y="853"/>
                      <a:pt x="516" y="902"/>
                      <a:pt x="664" y="922"/>
                    </a:cubicBezTo>
                    <a:cubicBezTo>
                      <a:pt x="813" y="942"/>
                      <a:pt x="615" y="1111"/>
                      <a:pt x="724" y="1240"/>
                    </a:cubicBezTo>
                    <a:cubicBezTo>
                      <a:pt x="741" y="1260"/>
                      <a:pt x="761" y="1269"/>
                      <a:pt x="784" y="1269"/>
                    </a:cubicBezTo>
                    <a:cubicBezTo>
                      <a:pt x="815" y="1269"/>
                      <a:pt x="852" y="1253"/>
                      <a:pt x="892" y="1230"/>
                    </a:cubicBezTo>
                    <a:lnTo>
                      <a:pt x="892" y="357"/>
                    </a:lnTo>
                    <a:cubicBezTo>
                      <a:pt x="853" y="317"/>
                      <a:pt x="793" y="248"/>
                      <a:pt x="734" y="109"/>
                    </a:cubicBezTo>
                    <a:cubicBezTo>
                      <a:pt x="694" y="31"/>
                      <a:pt x="655" y="1"/>
                      <a:pt x="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6" name="Google Shape;4766;p30"/>
              <p:cNvSpPr/>
              <p:nvPr/>
            </p:nvSpPr>
            <p:spPr>
              <a:xfrm>
                <a:off x="11865844" y="1055779"/>
                <a:ext cx="126081" cy="23380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452" extrusionOk="0">
                    <a:moveTo>
                      <a:pt x="122" y="1"/>
                    </a:moveTo>
                    <a:cubicBezTo>
                      <a:pt x="0" y="1"/>
                      <a:pt x="121" y="414"/>
                      <a:pt x="121" y="512"/>
                    </a:cubicBezTo>
                    <a:cubicBezTo>
                      <a:pt x="121" y="631"/>
                      <a:pt x="91" y="750"/>
                      <a:pt x="319" y="810"/>
                    </a:cubicBezTo>
                    <a:cubicBezTo>
                      <a:pt x="537" y="879"/>
                      <a:pt x="468" y="1107"/>
                      <a:pt x="617" y="1355"/>
                    </a:cubicBezTo>
                    <a:cubicBezTo>
                      <a:pt x="652" y="1424"/>
                      <a:pt x="679" y="1452"/>
                      <a:pt x="704" y="1452"/>
                    </a:cubicBezTo>
                    <a:cubicBezTo>
                      <a:pt x="728" y="1452"/>
                      <a:pt x="751" y="1424"/>
                      <a:pt x="775" y="1385"/>
                    </a:cubicBezTo>
                    <a:lnTo>
                      <a:pt x="775" y="433"/>
                    </a:lnTo>
                    <a:cubicBezTo>
                      <a:pt x="769" y="428"/>
                      <a:pt x="764" y="426"/>
                      <a:pt x="759" y="426"/>
                    </a:cubicBezTo>
                    <a:cubicBezTo>
                      <a:pt x="734" y="426"/>
                      <a:pt x="730" y="492"/>
                      <a:pt x="756" y="601"/>
                    </a:cubicBezTo>
                    <a:cubicBezTo>
                      <a:pt x="783" y="709"/>
                      <a:pt x="755" y="762"/>
                      <a:pt x="702" y="762"/>
                    </a:cubicBezTo>
                    <a:cubicBezTo>
                      <a:pt x="639" y="762"/>
                      <a:pt x="540" y="684"/>
                      <a:pt x="458" y="532"/>
                    </a:cubicBezTo>
                    <a:cubicBezTo>
                      <a:pt x="300" y="264"/>
                      <a:pt x="359" y="116"/>
                      <a:pt x="171" y="16"/>
                    </a:cubicBezTo>
                    <a:cubicBezTo>
                      <a:pt x="151" y="6"/>
                      <a:pt x="135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7" name="Google Shape;4767;p30"/>
              <p:cNvSpPr/>
              <p:nvPr/>
            </p:nvSpPr>
            <p:spPr>
              <a:xfrm>
                <a:off x="11791129" y="572709"/>
                <a:ext cx="199668" cy="206592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1283" extrusionOk="0">
                    <a:moveTo>
                      <a:pt x="1169" y="1"/>
                    </a:moveTo>
                    <a:cubicBezTo>
                      <a:pt x="1146" y="1"/>
                      <a:pt x="1125" y="19"/>
                      <a:pt x="1111" y="72"/>
                    </a:cubicBezTo>
                    <a:cubicBezTo>
                      <a:pt x="1071" y="223"/>
                      <a:pt x="944" y="296"/>
                      <a:pt x="835" y="296"/>
                    </a:cubicBezTo>
                    <a:cubicBezTo>
                      <a:pt x="779" y="296"/>
                      <a:pt x="727" y="277"/>
                      <a:pt x="694" y="240"/>
                    </a:cubicBezTo>
                    <a:cubicBezTo>
                      <a:pt x="660" y="209"/>
                      <a:pt x="629" y="195"/>
                      <a:pt x="595" y="195"/>
                    </a:cubicBezTo>
                    <a:cubicBezTo>
                      <a:pt x="519" y="195"/>
                      <a:pt x="429" y="266"/>
                      <a:pt x="258" y="389"/>
                    </a:cubicBezTo>
                    <a:cubicBezTo>
                      <a:pt x="0" y="567"/>
                      <a:pt x="387" y="716"/>
                      <a:pt x="496" y="835"/>
                    </a:cubicBezTo>
                    <a:cubicBezTo>
                      <a:pt x="529" y="866"/>
                      <a:pt x="560" y="874"/>
                      <a:pt x="592" y="874"/>
                    </a:cubicBezTo>
                    <a:cubicBezTo>
                      <a:pt x="627" y="874"/>
                      <a:pt x="664" y="864"/>
                      <a:pt x="706" y="864"/>
                    </a:cubicBezTo>
                    <a:cubicBezTo>
                      <a:pt x="763" y="864"/>
                      <a:pt x="832" y="882"/>
                      <a:pt x="922" y="964"/>
                    </a:cubicBezTo>
                    <a:cubicBezTo>
                      <a:pt x="1097" y="1123"/>
                      <a:pt x="1113" y="1283"/>
                      <a:pt x="1158" y="1283"/>
                    </a:cubicBezTo>
                    <a:cubicBezTo>
                      <a:pt x="1169" y="1283"/>
                      <a:pt x="1182" y="1273"/>
                      <a:pt x="1200" y="1252"/>
                    </a:cubicBezTo>
                    <a:cubicBezTo>
                      <a:pt x="1220" y="1242"/>
                      <a:pt x="1230" y="1232"/>
                      <a:pt x="1239" y="1222"/>
                    </a:cubicBezTo>
                    <a:lnTo>
                      <a:pt x="1239" y="42"/>
                    </a:lnTo>
                    <a:cubicBezTo>
                      <a:pt x="1219" y="21"/>
                      <a:pt x="1193" y="1"/>
                      <a:pt x="1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8" name="Google Shape;4768;p30"/>
              <p:cNvSpPr/>
              <p:nvPr/>
            </p:nvSpPr>
            <p:spPr>
              <a:xfrm>
                <a:off x="11923651" y="2729938"/>
                <a:ext cx="67146" cy="10772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669" extrusionOk="0">
                    <a:moveTo>
                      <a:pt x="416" y="1"/>
                    </a:moveTo>
                    <a:cubicBezTo>
                      <a:pt x="357" y="11"/>
                      <a:pt x="307" y="21"/>
                      <a:pt x="288" y="60"/>
                    </a:cubicBezTo>
                    <a:cubicBezTo>
                      <a:pt x="248" y="140"/>
                      <a:pt x="228" y="259"/>
                      <a:pt x="109" y="328"/>
                    </a:cubicBezTo>
                    <a:cubicBezTo>
                      <a:pt x="0" y="397"/>
                      <a:pt x="228" y="635"/>
                      <a:pt x="307" y="665"/>
                    </a:cubicBezTo>
                    <a:cubicBezTo>
                      <a:pt x="317" y="668"/>
                      <a:pt x="327" y="669"/>
                      <a:pt x="336" y="669"/>
                    </a:cubicBezTo>
                    <a:cubicBezTo>
                      <a:pt x="363" y="669"/>
                      <a:pt x="387" y="658"/>
                      <a:pt x="416" y="635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69" name="Google Shape;4769;p30"/>
              <p:cNvSpPr/>
              <p:nvPr/>
            </p:nvSpPr>
            <p:spPr>
              <a:xfrm>
                <a:off x="11417717" y="1703092"/>
                <a:ext cx="950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1" y="0"/>
                    </a:moveTo>
                    <a:cubicBezTo>
                      <a:pt x="7" y="0"/>
                      <a:pt x="0" y="28"/>
                      <a:pt x="9" y="72"/>
                    </a:cubicBezTo>
                    <a:cubicBezTo>
                      <a:pt x="29" y="52"/>
                      <a:pt x="48" y="22"/>
                      <a:pt x="58" y="2"/>
                    </a:cubicBezTo>
                    <a:cubicBezTo>
                      <a:pt x="52" y="1"/>
                      <a:pt x="46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0" name="Google Shape;4770;p30"/>
              <p:cNvSpPr/>
              <p:nvPr/>
            </p:nvSpPr>
            <p:spPr>
              <a:xfrm>
                <a:off x="11372469" y="1413895"/>
                <a:ext cx="30755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63" extrusionOk="0">
                    <a:moveTo>
                      <a:pt x="65" y="0"/>
                    </a:moveTo>
                    <a:cubicBezTo>
                      <a:pt x="1" y="0"/>
                      <a:pt x="23" y="81"/>
                      <a:pt x="72" y="162"/>
                    </a:cubicBezTo>
                    <a:cubicBezTo>
                      <a:pt x="91" y="152"/>
                      <a:pt x="141" y="103"/>
                      <a:pt x="191" y="33"/>
                    </a:cubicBezTo>
                    <a:cubicBezTo>
                      <a:pt x="171" y="23"/>
                      <a:pt x="151" y="23"/>
                      <a:pt x="121" y="13"/>
                    </a:cubicBezTo>
                    <a:cubicBezTo>
                      <a:pt x="98" y="4"/>
                      <a:pt x="79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1" name="Google Shape;4771;p30"/>
              <p:cNvSpPr/>
              <p:nvPr/>
            </p:nvSpPr>
            <p:spPr>
              <a:xfrm>
                <a:off x="11419810" y="1370257"/>
                <a:ext cx="28179" cy="1400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7" extrusionOk="0">
                    <a:moveTo>
                      <a:pt x="85" y="1"/>
                    </a:moveTo>
                    <a:cubicBezTo>
                      <a:pt x="0" y="1"/>
                      <a:pt x="32" y="31"/>
                      <a:pt x="95" y="86"/>
                    </a:cubicBezTo>
                    <a:cubicBezTo>
                      <a:pt x="121" y="60"/>
                      <a:pt x="148" y="33"/>
                      <a:pt x="174" y="7"/>
                    </a:cubicBezTo>
                    <a:lnTo>
                      <a:pt x="174" y="7"/>
                    </a:lnTo>
                    <a:cubicBezTo>
                      <a:pt x="136" y="3"/>
                      <a:pt x="106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2" name="Google Shape;4772;p30"/>
              <p:cNvSpPr/>
              <p:nvPr/>
            </p:nvSpPr>
            <p:spPr>
              <a:xfrm>
                <a:off x="11503864" y="825515"/>
                <a:ext cx="19162" cy="25442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58" extrusionOk="0">
                    <a:moveTo>
                      <a:pt x="73" y="0"/>
                    </a:moveTo>
                    <a:cubicBezTo>
                      <a:pt x="0" y="0"/>
                      <a:pt x="5" y="90"/>
                      <a:pt x="39" y="157"/>
                    </a:cubicBezTo>
                    <a:cubicBezTo>
                      <a:pt x="59" y="118"/>
                      <a:pt x="89" y="68"/>
                      <a:pt x="118" y="9"/>
                    </a:cubicBezTo>
                    <a:cubicBezTo>
                      <a:pt x="101" y="3"/>
                      <a:pt x="86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3" name="Google Shape;4773;p30"/>
              <p:cNvSpPr/>
              <p:nvPr/>
            </p:nvSpPr>
            <p:spPr>
              <a:xfrm>
                <a:off x="11247676" y="2001952"/>
                <a:ext cx="64570" cy="105148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53" extrusionOk="0">
                    <a:moveTo>
                      <a:pt x="400" y="0"/>
                    </a:moveTo>
                    <a:lnTo>
                      <a:pt x="73" y="50"/>
                    </a:lnTo>
                    <a:cubicBezTo>
                      <a:pt x="93" y="50"/>
                      <a:pt x="103" y="60"/>
                      <a:pt x="113" y="70"/>
                    </a:cubicBezTo>
                    <a:cubicBezTo>
                      <a:pt x="272" y="199"/>
                      <a:pt x="14" y="238"/>
                      <a:pt x="4" y="526"/>
                    </a:cubicBezTo>
                    <a:cubicBezTo>
                      <a:pt x="1" y="618"/>
                      <a:pt x="12" y="653"/>
                      <a:pt x="32" y="653"/>
                    </a:cubicBezTo>
                    <a:cubicBezTo>
                      <a:pt x="76" y="653"/>
                      <a:pt x="163" y="477"/>
                      <a:pt x="232" y="367"/>
                    </a:cubicBezTo>
                    <a:cubicBezTo>
                      <a:pt x="301" y="248"/>
                      <a:pt x="331" y="169"/>
                      <a:pt x="371" y="80"/>
                    </a:cubicBezTo>
                    <a:cubicBezTo>
                      <a:pt x="381" y="50"/>
                      <a:pt x="391" y="3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4" name="Google Shape;4774;p30"/>
              <p:cNvSpPr/>
              <p:nvPr/>
            </p:nvSpPr>
            <p:spPr>
              <a:xfrm>
                <a:off x="11428183" y="1051109"/>
                <a:ext cx="5168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53" extrusionOk="0">
                    <a:moveTo>
                      <a:pt x="160" y="0"/>
                    </a:moveTo>
                    <a:cubicBezTo>
                      <a:pt x="91" y="0"/>
                      <a:pt x="0" y="152"/>
                      <a:pt x="63" y="224"/>
                    </a:cubicBezTo>
                    <a:cubicBezTo>
                      <a:pt x="112" y="283"/>
                      <a:pt x="142" y="293"/>
                      <a:pt x="211" y="353"/>
                    </a:cubicBezTo>
                    <a:cubicBezTo>
                      <a:pt x="253" y="294"/>
                      <a:pt x="288" y="271"/>
                      <a:pt x="310" y="271"/>
                    </a:cubicBezTo>
                    <a:cubicBezTo>
                      <a:pt x="314" y="271"/>
                      <a:pt x="317" y="272"/>
                      <a:pt x="321" y="273"/>
                    </a:cubicBezTo>
                    <a:cubicBezTo>
                      <a:pt x="221" y="174"/>
                      <a:pt x="241" y="36"/>
                      <a:pt x="182" y="6"/>
                    </a:cubicBezTo>
                    <a:cubicBezTo>
                      <a:pt x="175" y="2"/>
                      <a:pt x="168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5" name="Google Shape;4775;p30"/>
              <p:cNvSpPr/>
              <p:nvPr/>
            </p:nvSpPr>
            <p:spPr>
              <a:xfrm>
                <a:off x="11442997" y="1720966"/>
                <a:ext cx="44925" cy="4009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49" extrusionOk="0">
                    <a:moveTo>
                      <a:pt x="129" y="0"/>
                    </a:moveTo>
                    <a:cubicBezTo>
                      <a:pt x="110" y="20"/>
                      <a:pt x="100" y="40"/>
                      <a:pt x="90" y="60"/>
                    </a:cubicBezTo>
                    <a:cubicBezTo>
                      <a:pt x="60" y="99"/>
                      <a:pt x="30" y="149"/>
                      <a:pt x="1" y="209"/>
                    </a:cubicBezTo>
                    <a:cubicBezTo>
                      <a:pt x="20" y="228"/>
                      <a:pt x="40" y="238"/>
                      <a:pt x="70" y="248"/>
                    </a:cubicBezTo>
                    <a:cubicBezTo>
                      <a:pt x="100" y="218"/>
                      <a:pt x="139" y="189"/>
                      <a:pt x="169" y="169"/>
                    </a:cubicBezTo>
                    <a:cubicBezTo>
                      <a:pt x="229" y="129"/>
                      <a:pt x="258" y="80"/>
                      <a:pt x="278" y="20"/>
                    </a:cubicBezTo>
                    <a:cubicBezTo>
                      <a:pt x="238" y="20"/>
                      <a:pt x="179" y="2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6" name="Google Shape;4776;p30"/>
              <p:cNvSpPr/>
              <p:nvPr/>
            </p:nvSpPr>
            <p:spPr>
              <a:xfrm>
                <a:off x="11149291" y="-236433"/>
                <a:ext cx="842631" cy="3001942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18643" extrusionOk="0">
                    <a:moveTo>
                      <a:pt x="3698" y="783"/>
                    </a:moveTo>
                    <a:lnTo>
                      <a:pt x="3698" y="992"/>
                    </a:lnTo>
                    <a:cubicBezTo>
                      <a:pt x="3698" y="892"/>
                      <a:pt x="3689" y="833"/>
                      <a:pt x="3689" y="813"/>
                    </a:cubicBezTo>
                    <a:cubicBezTo>
                      <a:pt x="3689" y="803"/>
                      <a:pt x="3689" y="793"/>
                      <a:pt x="3698" y="783"/>
                    </a:cubicBezTo>
                    <a:close/>
                    <a:moveTo>
                      <a:pt x="3639" y="892"/>
                    </a:moveTo>
                    <a:lnTo>
                      <a:pt x="3639" y="892"/>
                    </a:lnTo>
                    <a:cubicBezTo>
                      <a:pt x="3629" y="932"/>
                      <a:pt x="3619" y="992"/>
                      <a:pt x="3599" y="1061"/>
                    </a:cubicBezTo>
                    <a:cubicBezTo>
                      <a:pt x="3550" y="1031"/>
                      <a:pt x="3540" y="982"/>
                      <a:pt x="3589" y="952"/>
                    </a:cubicBezTo>
                    <a:cubicBezTo>
                      <a:pt x="3599" y="932"/>
                      <a:pt x="3619" y="912"/>
                      <a:pt x="3639" y="892"/>
                    </a:cubicBezTo>
                    <a:close/>
                    <a:moveTo>
                      <a:pt x="3123" y="0"/>
                    </a:moveTo>
                    <a:cubicBezTo>
                      <a:pt x="3104" y="50"/>
                      <a:pt x="3123" y="70"/>
                      <a:pt x="3113" y="179"/>
                    </a:cubicBezTo>
                    <a:cubicBezTo>
                      <a:pt x="3109" y="240"/>
                      <a:pt x="3099" y="259"/>
                      <a:pt x="3079" y="259"/>
                    </a:cubicBezTo>
                    <a:cubicBezTo>
                      <a:pt x="3055" y="259"/>
                      <a:pt x="3016" y="229"/>
                      <a:pt x="2955" y="218"/>
                    </a:cubicBezTo>
                    <a:cubicBezTo>
                      <a:pt x="2943" y="216"/>
                      <a:pt x="2933" y="215"/>
                      <a:pt x="2925" y="215"/>
                    </a:cubicBezTo>
                    <a:cubicBezTo>
                      <a:pt x="2850" y="215"/>
                      <a:pt x="2912" y="288"/>
                      <a:pt x="2975" y="288"/>
                    </a:cubicBezTo>
                    <a:cubicBezTo>
                      <a:pt x="2978" y="287"/>
                      <a:pt x="2981" y="287"/>
                      <a:pt x="2984" y="287"/>
                    </a:cubicBezTo>
                    <a:cubicBezTo>
                      <a:pt x="3050" y="287"/>
                      <a:pt x="3103" y="378"/>
                      <a:pt x="3094" y="407"/>
                    </a:cubicBezTo>
                    <a:cubicBezTo>
                      <a:pt x="3074" y="436"/>
                      <a:pt x="2905" y="476"/>
                      <a:pt x="2975" y="625"/>
                    </a:cubicBezTo>
                    <a:cubicBezTo>
                      <a:pt x="3009" y="701"/>
                      <a:pt x="2952" y="724"/>
                      <a:pt x="2893" y="724"/>
                    </a:cubicBezTo>
                    <a:cubicBezTo>
                      <a:pt x="2869" y="724"/>
                      <a:pt x="2844" y="720"/>
                      <a:pt x="2826" y="714"/>
                    </a:cubicBezTo>
                    <a:cubicBezTo>
                      <a:pt x="2816" y="709"/>
                      <a:pt x="2806" y="707"/>
                      <a:pt x="2796" y="707"/>
                    </a:cubicBezTo>
                    <a:cubicBezTo>
                      <a:pt x="2748" y="707"/>
                      <a:pt x="2712" y="763"/>
                      <a:pt x="2786" y="813"/>
                    </a:cubicBezTo>
                    <a:cubicBezTo>
                      <a:pt x="2826" y="833"/>
                      <a:pt x="2836" y="892"/>
                      <a:pt x="2826" y="942"/>
                    </a:cubicBezTo>
                    <a:cubicBezTo>
                      <a:pt x="3022" y="1144"/>
                      <a:pt x="3161" y="1290"/>
                      <a:pt x="3311" y="1290"/>
                    </a:cubicBezTo>
                    <a:cubicBezTo>
                      <a:pt x="3396" y="1290"/>
                      <a:pt x="3485" y="1242"/>
                      <a:pt x="3589" y="1130"/>
                    </a:cubicBezTo>
                    <a:lnTo>
                      <a:pt x="3589" y="1130"/>
                    </a:lnTo>
                    <a:cubicBezTo>
                      <a:pt x="3560" y="1289"/>
                      <a:pt x="3520" y="1458"/>
                      <a:pt x="3500" y="1507"/>
                    </a:cubicBezTo>
                    <a:cubicBezTo>
                      <a:pt x="3431" y="1666"/>
                      <a:pt x="3480" y="1666"/>
                      <a:pt x="3461" y="1904"/>
                    </a:cubicBezTo>
                    <a:cubicBezTo>
                      <a:pt x="3452" y="2008"/>
                      <a:pt x="3436" y="2040"/>
                      <a:pt x="3405" y="2040"/>
                    </a:cubicBezTo>
                    <a:cubicBezTo>
                      <a:pt x="3364" y="2040"/>
                      <a:pt x="3299" y="1986"/>
                      <a:pt x="3193" y="1963"/>
                    </a:cubicBezTo>
                    <a:cubicBezTo>
                      <a:pt x="3176" y="1961"/>
                      <a:pt x="3161" y="1960"/>
                      <a:pt x="3149" y="1960"/>
                    </a:cubicBezTo>
                    <a:cubicBezTo>
                      <a:pt x="3019" y="1960"/>
                      <a:pt x="3116" y="2083"/>
                      <a:pt x="3213" y="2083"/>
                    </a:cubicBezTo>
                    <a:cubicBezTo>
                      <a:pt x="3216" y="2083"/>
                      <a:pt x="3219" y="2083"/>
                      <a:pt x="3223" y="2082"/>
                    </a:cubicBezTo>
                    <a:cubicBezTo>
                      <a:pt x="3226" y="2082"/>
                      <a:pt x="3229" y="2082"/>
                      <a:pt x="3233" y="2082"/>
                    </a:cubicBezTo>
                    <a:cubicBezTo>
                      <a:pt x="3348" y="2082"/>
                      <a:pt x="3450" y="2242"/>
                      <a:pt x="3421" y="2291"/>
                    </a:cubicBezTo>
                    <a:cubicBezTo>
                      <a:pt x="3401" y="2350"/>
                      <a:pt x="3123" y="2419"/>
                      <a:pt x="3223" y="2667"/>
                    </a:cubicBezTo>
                    <a:cubicBezTo>
                      <a:pt x="3286" y="2809"/>
                      <a:pt x="3183" y="2855"/>
                      <a:pt x="3083" y="2855"/>
                    </a:cubicBezTo>
                    <a:cubicBezTo>
                      <a:pt x="3043" y="2855"/>
                      <a:pt x="3003" y="2847"/>
                      <a:pt x="2975" y="2836"/>
                    </a:cubicBezTo>
                    <a:cubicBezTo>
                      <a:pt x="2959" y="2828"/>
                      <a:pt x="2942" y="2824"/>
                      <a:pt x="2927" y="2824"/>
                    </a:cubicBezTo>
                    <a:cubicBezTo>
                      <a:pt x="2847" y="2824"/>
                      <a:pt x="2791" y="2921"/>
                      <a:pt x="2915" y="3004"/>
                    </a:cubicBezTo>
                    <a:cubicBezTo>
                      <a:pt x="3074" y="3114"/>
                      <a:pt x="2945" y="3480"/>
                      <a:pt x="2806" y="3480"/>
                    </a:cubicBezTo>
                    <a:cubicBezTo>
                      <a:pt x="2707" y="3480"/>
                      <a:pt x="2628" y="3324"/>
                      <a:pt x="2516" y="3324"/>
                    </a:cubicBezTo>
                    <a:cubicBezTo>
                      <a:pt x="2471" y="3324"/>
                      <a:pt x="2420" y="3350"/>
                      <a:pt x="2360" y="3421"/>
                    </a:cubicBezTo>
                    <a:cubicBezTo>
                      <a:pt x="2350" y="3431"/>
                      <a:pt x="2350" y="3431"/>
                      <a:pt x="2350" y="3431"/>
                    </a:cubicBezTo>
                    <a:cubicBezTo>
                      <a:pt x="2350" y="3441"/>
                      <a:pt x="2350" y="3441"/>
                      <a:pt x="2340" y="3441"/>
                    </a:cubicBezTo>
                    <a:cubicBezTo>
                      <a:pt x="2271" y="3530"/>
                      <a:pt x="2281" y="3560"/>
                      <a:pt x="2330" y="3570"/>
                    </a:cubicBezTo>
                    <a:cubicBezTo>
                      <a:pt x="2319" y="3575"/>
                      <a:pt x="2304" y="3578"/>
                      <a:pt x="2288" y="3578"/>
                    </a:cubicBezTo>
                    <a:cubicBezTo>
                      <a:pt x="2249" y="3578"/>
                      <a:pt x="2198" y="3564"/>
                      <a:pt x="2142" y="3550"/>
                    </a:cubicBezTo>
                    <a:cubicBezTo>
                      <a:pt x="2112" y="3530"/>
                      <a:pt x="2072" y="3520"/>
                      <a:pt x="2043" y="3510"/>
                    </a:cubicBezTo>
                    <a:cubicBezTo>
                      <a:pt x="1973" y="3520"/>
                      <a:pt x="1924" y="3530"/>
                      <a:pt x="1884" y="3530"/>
                    </a:cubicBezTo>
                    <a:cubicBezTo>
                      <a:pt x="1874" y="3530"/>
                      <a:pt x="1854" y="3530"/>
                      <a:pt x="1844" y="3540"/>
                    </a:cubicBezTo>
                    <a:cubicBezTo>
                      <a:pt x="1884" y="3570"/>
                      <a:pt x="1973" y="3599"/>
                      <a:pt x="2013" y="3619"/>
                    </a:cubicBezTo>
                    <a:cubicBezTo>
                      <a:pt x="2033" y="3636"/>
                      <a:pt x="2051" y="3639"/>
                      <a:pt x="2072" y="3639"/>
                    </a:cubicBezTo>
                    <a:cubicBezTo>
                      <a:pt x="2086" y="3639"/>
                      <a:pt x="2101" y="3638"/>
                      <a:pt x="2118" y="3638"/>
                    </a:cubicBezTo>
                    <a:cubicBezTo>
                      <a:pt x="2152" y="3638"/>
                      <a:pt x="2194" y="3643"/>
                      <a:pt x="2251" y="3679"/>
                    </a:cubicBezTo>
                    <a:cubicBezTo>
                      <a:pt x="2346" y="3734"/>
                      <a:pt x="2359" y="3789"/>
                      <a:pt x="2385" y="3789"/>
                    </a:cubicBezTo>
                    <a:cubicBezTo>
                      <a:pt x="2392" y="3789"/>
                      <a:pt x="2399" y="3786"/>
                      <a:pt x="2410" y="3778"/>
                    </a:cubicBezTo>
                    <a:cubicBezTo>
                      <a:pt x="2417" y="3773"/>
                      <a:pt x="2425" y="3770"/>
                      <a:pt x="2434" y="3770"/>
                    </a:cubicBezTo>
                    <a:cubicBezTo>
                      <a:pt x="2457" y="3770"/>
                      <a:pt x="2482" y="3788"/>
                      <a:pt x="2519" y="3818"/>
                    </a:cubicBezTo>
                    <a:cubicBezTo>
                      <a:pt x="2558" y="3778"/>
                      <a:pt x="2598" y="3738"/>
                      <a:pt x="2618" y="3689"/>
                    </a:cubicBezTo>
                    <a:cubicBezTo>
                      <a:pt x="2710" y="3845"/>
                      <a:pt x="2656" y="3908"/>
                      <a:pt x="2840" y="3908"/>
                    </a:cubicBezTo>
                    <a:cubicBezTo>
                      <a:pt x="2854" y="3908"/>
                      <a:pt x="2869" y="3907"/>
                      <a:pt x="2885" y="3907"/>
                    </a:cubicBezTo>
                    <a:cubicBezTo>
                      <a:pt x="2892" y="3906"/>
                      <a:pt x="2899" y="3906"/>
                      <a:pt x="2905" y="3906"/>
                    </a:cubicBezTo>
                    <a:cubicBezTo>
                      <a:pt x="3047" y="3906"/>
                      <a:pt x="3074" y="4014"/>
                      <a:pt x="3084" y="4194"/>
                    </a:cubicBezTo>
                    <a:cubicBezTo>
                      <a:pt x="3104" y="4214"/>
                      <a:pt x="3113" y="4224"/>
                      <a:pt x="3133" y="4244"/>
                    </a:cubicBezTo>
                    <a:cubicBezTo>
                      <a:pt x="3243" y="4371"/>
                      <a:pt x="3218" y="4424"/>
                      <a:pt x="3121" y="4424"/>
                    </a:cubicBezTo>
                    <a:cubicBezTo>
                      <a:pt x="3113" y="4424"/>
                      <a:pt x="3103" y="4423"/>
                      <a:pt x="3094" y="4422"/>
                    </a:cubicBezTo>
                    <a:lnTo>
                      <a:pt x="3094" y="4422"/>
                    </a:lnTo>
                    <a:cubicBezTo>
                      <a:pt x="3104" y="4492"/>
                      <a:pt x="3104" y="4561"/>
                      <a:pt x="3113" y="4631"/>
                    </a:cubicBezTo>
                    <a:cubicBezTo>
                      <a:pt x="3131" y="4819"/>
                      <a:pt x="3072" y="4886"/>
                      <a:pt x="3003" y="4886"/>
                    </a:cubicBezTo>
                    <a:cubicBezTo>
                      <a:pt x="2914" y="4886"/>
                      <a:pt x="2808" y="4771"/>
                      <a:pt x="2836" y="4670"/>
                    </a:cubicBezTo>
                    <a:cubicBezTo>
                      <a:pt x="2876" y="4531"/>
                      <a:pt x="2816" y="4442"/>
                      <a:pt x="2608" y="4333"/>
                    </a:cubicBezTo>
                    <a:cubicBezTo>
                      <a:pt x="2519" y="4383"/>
                      <a:pt x="2528" y="4531"/>
                      <a:pt x="2528" y="4601"/>
                    </a:cubicBezTo>
                    <a:cubicBezTo>
                      <a:pt x="2538" y="4621"/>
                      <a:pt x="2548" y="4640"/>
                      <a:pt x="2548" y="4660"/>
                    </a:cubicBezTo>
                    <a:cubicBezTo>
                      <a:pt x="2558" y="4680"/>
                      <a:pt x="2558" y="4690"/>
                      <a:pt x="2558" y="4710"/>
                    </a:cubicBezTo>
                    <a:cubicBezTo>
                      <a:pt x="2618" y="4789"/>
                      <a:pt x="2747" y="4908"/>
                      <a:pt x="3004" y="5067"/>
                    </a:cubicBezTo>
                    <a:cubicBezTo>
                      <a:pt x="3200" y="5189"/>
                      <a:pt x="3181" y="5251"/>
                      <a:pt x="3083" y="5251"/>
                    </a:cubicBezTo>
                    <a:cubicBezTo>
                      <a:pt x="2998" y="5251"/>
                      <a:pt x="2852" y="5204"/>
                      <a:pt x="2737" y="5106"/>
                    </a:cubicBezTo>
                    <a:cubicBezTo>
                      <a:pt x="2519" y="4918"/>
                      <a:pt x="2429" y="4888"/>
                      <a:pt x="2281" y="4670"/>
                    </a:cubicBezTo>
                    <a:cubicBezTo>
                      <a:pt x="2211" y="4730"/>
                      <a:pt x="2162" y="4888"/>
                      <a:pt x="2122" y="5037"/>
                    </a:cubicBezTo>
                    <a:cubicBezTo>
                      <a:pt x="2122" y="5047"/>
                      <a:pt x="2122" y="5047"/>
                      <a:pt x="2122" y="5057"/>
                    </a:cubicBezTo>
                    <a:cubicBezTo>
                      <a:pt x="2112" y="5077"/>
                      <a:pt x="2112" y="5087"/>
                      <a:pt x="2112" y="5106"/>
                    </a:cubicBezTo>
                    <a:cubicBezTo>
                      <a:pt x="2102" y="5206"/>
                      <a:pt x="2191" y="5166"/>
                      <a:pt x="2261" y="5225"/>
                    </a:cubicBezTo>
                    <a:cubicBezTo>
                      <a:pt x="2278" y="5213"/>
                      <a:pt x="2294" y="5208"/>
                      <a:pt x="2308" y="5208"/>
                    </a:cubicBezTo>
                    <a:cubicBezTo>
                      <a:pt x="2374" y="5208"/>
                      <a:pt x="2407" y="5327"/>
                      <a:pt x="2439" y="5434"/>
                    </a:cubicBezTo>
                    <a:cubicBezTo>
                      <a:pt x="2479" y="5434"/>
                      <a:pt x="2528" y="5414"/>
                      <a:pt x="2578" y="5384"/>
                    </a:cubicBezTo>
                    <a:cubicBezTo>
                      <a:pt x="2578" y="5404"/>
                      <a:pt x="2608" y="5444"/>
                      <a:pt x="2628" y="5444"/>
                    </a:cubicBezTo>
                    <a:cubicBezTo>
                      <a:pt x="2647" y="5444"/>
                      <a:pt x="2677" y="5434"/>
                      <a:pt x="2707" y="5424"/>
                    </a:cubicBezTo>
                    <a:cubicBezTo>
                      <a:pt x="2697" y="5404"/>
                      <a:pt x="2677" y="5384"/>
                      <a:pt x="2657" y="5364"/>
                    </a:cubicBezTo>
                    <a:cubicBezTo>
                      <a:pt x="2647" y="5354"/>
                      <a:pt x="2638" y="5354"/>
                      <a:pt x="2628" y="5354"/>
                    </a:cubicBezTo>
                    <a:lnTo>
                      <a:pt x="2618" y="5354"/>
                    </a:lnTo>
                    <a:cubicBezTo>
                      <a:pt x="2628" y="5344"/>
                      <a:pt x="2628" y="5344"/>
                      <a:pt x="2638" y="5335"/>
                    </a:cubicBezTo>
                    <a:cubicBezTo>
                      <a:pt x="2667" y="5315"/>
                      <a:pt x="2697" y="5295"/>
                      <a:pt x="2717" y="5265"/>
                    </a:cubicBezTo>
                    <a:cubicBezTo>
                      <a:pt x="2751" y="5234"/>
                      <a:pt x="2781" y="5220"/>
                      <a:pt x="2814" y="5220"/>
                    </a:cubicBezTo>
                    <a:cubicBezTo>
                      <a:pt x="2887" y="5220"/>
                      <a:pt x="2976" y="5291"/>
                      <a:pt x="3153" y="5414"/>
                    </a:cubicBezTo>
                    <a:cubicBezTo>
                      <a:pt x="3401" y="5592"/>
                      <a:pt x="3024" y="5741"/>
                      <a:pt x="2905" y="5860"/>
                    </a:cubicBezTo>
                    <a:cubicBezTo>
                      <a:pt x="2895" y="5830"/>
                      <a:pt x="2885" y="5810"/>
                      <a:pt x="2876" y="5781"/>
                    </a:cubicBezTo>
                    <a:cubicBezTo>
                      <a:pt x="2846" y="5741"/>
                      <a:pt x="2856" y="5741"/>
                      <a:pt x="2747" y="5692"/>
                    </a:cubicBezTo>
                    <a:cubicBezTo>
                      <a:pt x="2722" y="5679"/>
                      <a:pt x="2708" y="5674"/>
                      <a:pt x="2701" y="5674"/>
                    </a:cubicBezTo>
                    <a:cubicBezTo>
                      <a:pt x="2674" y="5674"/>
                      <a:pt x="2761" y="5758"/>
                      <a:pt x="2816" y="5860"/>
                    </a:cubicBezTo>
                    <a:cubicBezTo>
                      <a:pt x="2826" y="5870"/>
                      <a:pt x="2826" y="5880"/>
                      <a:pt x="2836" y="5900"/>
                    </a:cubicBezTo>
                    <a:cubicBezTo>
                      <a:pt x="2803" y="5900"/>
                      <a:pt x="2770" y="5895"/>
                      <a:pt x="2731" y="5895"/>
                    </a:cubicBezTo>
                    <a:cubicBezTo>
                      <a:pt x="2711" y="5895"/>
                      <a:pt x="2690" y="5896"/>
                      <a:pt x="2667" y="5900"/>
                    </a:cubicBezTo>
                    <a:cubicBezTo>
                      <a:pt x="2647" y="5860"/>
                      <a:pt x="2677" y="5820"/>
                      <a:pt x="2647" y="5761"/>
                    </a:cubicBezTo>
                    <a:cubicBezTo>
                      <a:pt x="2633" y="5733"/>
                      <a:pt x="2619" y="5722"/>
                      <a:pt x="2606" y="5722"/>
                    </a:cubicBezTo>
                    <a:cubicBezTo>
                      <a:pt x="2592" y="5722"/>
                      <a:pt x="2579" y="5735"/>
                      <a:pt x="2568" y="5751"/>
                    </a:cubicBezTo>
                    <a:cubicBezTo>
                      <a:pt x="2578" y="5791"/>
                      <a:pt x="2598" y="5840"/>
                      <a:pt x="2618" y="5910"/>
                    </a:cubicBezTo>
                    <a:cubicBezTo>
                      <a:pt x="2647" y="5979"/>
                      <a:pt x="2687" y="6068"/>
                      <a:pt x="2747" y="6187"/>
                    </a:cubicBezTo>
                    <a:cubicBezTo>
                      <a:pt x="2889" y="6466"/>
                      <a:pt x="2869" y="6528"/>
                      <a:pt x="2817" y="6528"/>
                    </a:cubicBezTo>
                    <a:cubicBezTo>
                      <a:pt x="2786" y="6528"/>
                      <a:pt x="2743" y="6506"/>
                      <a:pt x="2717" y="6495"/>
                    </a:cubicBezTo>
                    <a:cubicBezTo>
                      <a:pt x="2667" y="6475"/>
                      <a:pt x="2499" y="6286"/>
                      <a:pt x="2350" y="6148"/>
                    </a:cubicBezTo>
                    <a:cubicBezTo>
                      <a:pt x="2330" y="6187"/>
                      <a:pt x="2310" y="6227"/>
                      <a:pt x="2291" y="6247"/>
                    </a:cubicBezTo>
                    <a:cubicBezTo>
                      <a:pt x="2340" y="6296"/>
                      <a:pt x="2390" y="6356"/>
                      <a:pt x="2439" y="6415"/>
                    </a:cubicBezTo>
                    <a:cubicBezTo>
                      <a:pt x="2443" y="6414"/>
                      <a:pt x="2446" y="6413"/>
                      <a:pt x="2449" y="6413"/>
                    </a:cubicBezTo>
                    <a:cubicBezTo>
                      <a:pt x="2465" y="6413"/>
                      <a:pt x="2479" y="6432"/>
                      <a:pt x="2479" y="6465"/>
                    </a:cubicBezTo>
                    <a:cubicBezTo>
                      <a:pt x="2619" y="6622"/>
                      <a:pt x="2608" y="6668"/>
                      <a:pt x="2544" y="6668"/>
                    </a:cubicBezTo>
                    <a:cubicBezTo>
                      <a:pt x="2531" y="6668"/>
                      <a:pt x="2515" y="6667"/>
                      <a:pt x="2499" y="6663"/>
                    </a:cubicBezTo>
                    <a:cubicBezTo>
                      <a:pt x="2489" y="6663"/>
                      <a:pt x="2479" y="6653"/>
                      <a:pt x="2479" y="6653"/>
                    </a:cubicBezTo>
                    <a:cubicBezTo>
                      <a:pt x="2459" y="6663"/>
                      <a:pt x="2429" y="6663"/>
                      <a:pt x="2390" y="6663"/>
                    </a:cubicBezTo>
                    <a:cubicBezTo>
                      <a:pt x="2374" y="6662"/>
                      <a:pt x="2361" y="6662"/>
                      <a:pt x="2351" y="6662"/>
                    </a:cubicBezTo>
                    <a:cubicBezTo>
                      <a:pt x="2260" y="6662"/>
                      <a:pt x="2389" y="6701"/>
                      <a:pt x="2469" y="6772"/>
                    </a:cubicBezTo>
                    <a:cubicBezTo>
                      <a:pt x="2479" y="6782"/>
                      <a:pt x="2479" y="6792"/>
                      <a:pt x="2489" y="6792"/>
                    </a:cubicBezTo>
                    <a:lnTo>
                      <a:pt x="2499" y="6792"/>
                    </a:lnTo>
                    <a:cubicBezTo>
                      <a:pt x="2550" y="6778"/>
                      <a:pt x="2600" y="6768"/>
                      <a:pt x="2651" y="6768"/>
                    </a:cubicBezTo>
                    <a:cubicBezTo>
                      <a:pt x="2670" y="6768"/>
                      <a:pt x="2688" y="6770"/>
                      <a:pt x="2707" y="6772"/>
                    </a:cubicBezTo>
                    <a:cubicBezTo>
                      <a:pt x="2846" y="6812"/>
                      <a:pt x="2826" y="7119"/>
                      <a:pt x="2935" y="7427"/>
                    </a:cubicBezTo>
                    <a:cubicBezTo>
                      <a:pt x="3044" y="7734"/>
                      <a:pt x="3104" y="7605"/>
                      <a:pt x="3223" y="8091"/>
                    </a:cubicBezTo>
                    <a:cubicBezTo>
                      <a:pt x="3256" y="8224"/>
                      <a:pt x="3253" y="8275"/>
                      <a:pt x="3228" y="8275"/>
                    </a:cubicBezTo>
                    <a:cubicBezTo>
                      <a:pt x="3164" y="8275"/>
                      <a:pt x="2956" y="7934"/>
                      <a:pt x="2856" y="7784"/>
                    </a:cubicBezTo>
                    <a:cubicBezTo>
                      <a:pt x="2747" y="7615"/>
                      <a:pt x="2786" y="7625"/>
                      <a:pt x="2638" y="7526"/>
                    </a:cubicBezTo>
                    <a:cubicBezTo>
                      <a:pt x="2628" y="7516"/>
                      <a:pt x="2598" y="7506"/>
                      <a:pt x="2578" y="7486"/>
                    </a:cubicBezTo>
                    <a:cubicBezTo>
                      <a:pt x="2578" y="7506"/>
                      <a:pt x="2558" y="7516"/>
                      <a:pt x="2519" y="7516"/>
                    </a:cubicBezTo>
                    <a:cubicBezTo>
                      <a:pt x="2509" y="7526"/>
                      <a:pt x="2499" y="7536"/>
                      <a:pt x="2499" y="7546"/>
                    </a:cubicBezTo>
                    <a:cubicBezTo>
                      <a:pt x="2499" y="7546"/>
                      <a:pt x="2499" y="7556"/>
                      <a:pt x="2509" y="7556"/>
                    </a:cubicBezTo>
                    <a:cubicBezTo>
                      <a:pt x="2558" y="7645"/>
                      <a:pt x="2628" y="7774"/>
                      <a:pt x="2697" y="7913"/>
                    </a:cubicBezTo>
                    <a:cubicBezTo>
                      <a:pt x="2737" y="8002"/>
                      <a:pt x="2757" y="8071"/>
                      <a:pt x="2757" y="8121"/>
                    </a:cubicBezTo>
                    <a:cubicBezTo>
                      <a:pt x="2885" y="8141"/>
                      <a:pt x="2925" y="8398"/>
                      <a:pt x="2925" y="8498"/>
                    </a:cubicBezTo>
                    <a:cubicBezTo>
                      <a:pt x="2925" y="8527"/>
                      <a:pt x="2925" y="8547"/>
                      <a:pt x="2915" y="8567"/>
                    </a:cubicBezTo>
                    <a:cubicBezTo>
                      <a:pt x="2925" y="8607"/>
                      <a:pt x="2856" y="8726"/>
                      <a:pt x="2905" y="8825"/>
                    </a:cubicBezTo>
                    <a:cubicBezTo>
                      <a:pt x="2985" y="8993"/>
                      <a:pt x="3510" y="9033"/>
                      <a:pt x="3510" y="9033"/>
                    </a:cubicBezTo>
                    <a:cubicBezTo>
                      <a:pt x="3510" y="9033"/>
                      <a:pt x="3609" y="9202"/>
                      <a:pt x="3550" y="9211"/>
                    </a:cubicBezTo>
                    <a:cubicBezTo>
                      <a:pt x="3490" y="9221"/>
                      <a:pt x="3351" y="9281"/>
                      <a:pt x="3312" y="9479"/>
                    </a:cubicBezTo>
                    <a:cubicBezTo>
                      <a:pt x="3295" y="9548"/>
                      <a:pt x="3308" y="9570"/>
                      <a:pt x="3343" y="9570"/>
                    </a:cubicBezTo>
                    <a:cubicBezTo>
                      <a:pt x="3408" y="9570"/>
                      <a:pt x="3549" y="9489"/>
                      <a:pt x="3698" y="9489"/>
                    </a:cubicBezTo>
                    <a:cubicBezTo>
                      <a:pt x="3936" y="9489"/>
                      <a:pt x="3857" y="9568"/>
                      <a:pt x="3887" y="9767"/>
                    </a:cubicBezTo>
                    <a:cubicBezTo>
                      <a:pt x="3898" y="9842"/>
                      <a:pt x="3874" y="9860"/>
                      <a:pt x="3830" y="9860"/>
                    </a:cubicBezTo>
                    <a:cubicBezTo>
                      <a:pt x="3789" y="9860"/>
                      <a:pt x="3732" y="9845"/>
                      <a:pt x="3671" y="9845"/>
                    </a:cubicBezTo>
                    <a:cubicBezTo>
                      <a:pt x="3624" y="9845"/>
                      <a:pt x="3575" y="9854"/>
                      <a:pt x="3530" y="9886"/>
                    </a:cubicBezTo>
                    <a:cubicBezTo>
                      <a:pt x="3361" y="10015"/>
                      <a:pt x="3649" y="10054"/>
                      <a:pt x="3659" y="10332"/>
                    </a:cubicBezTo>
                    <a:cubicBezTo>
                      <a:pt x="3662" y="10417"/>
                      <a:pt x="3650" y="10450"/>
                      <a:pt x="3628" y="10450"/>
                    </a:cubicBezTo>
                    <a:cubicBezTo>
                      <a:pt x="3580" y="10450"/>
                      <a:pt x="3483" y="10283"/>
                      <a:pt x="3401" y="10173"/>
                    </a:cubicBezTo>
                    <a:cubicBezTo>
                      <a:pt x="3292" y="10015"/>
                      <a:pt x="3262" y="9925"/>
                      <a:pt x="3193" y="9757"/>
                    </a:cubicBezTo>
                    <a:cubicBezTo>
                      <a:pt x="3122" y="9607"/>
                      <a:pt x="3052" y="9504"/>
                      <a:pt x="2946" y="9504"/>
                    </a:cubicBezTo>
                    <a:cubicBezTo>
                      <a:pt x="2933" y="9504"/>
                      <a:pt x="2920" y="9506"/>
                      <a:pt x="2905" y="9509"/>
                    </a:cubicBezTo>
                    <a:cubicBezTo>
                      <a:pt x="2776" y="9539"/>
                      <a:pt x="2885" y="9598"/>
                      <a:pt x="2995" y="9896"/>
                    </a:cubicBezTo>
                    <a:cubicBezTo>
                      <a:pt x="3104" y="10203"/>
                      <a:pt x="3074" y="10183"/>
                      <a:pt x="2985" y="10342"/>
                    </a:cubicBezTo>
                    <a:cubicBezTo>
                      <a:pt x="2967" y="10370"/>
                      <a:pt x="2949" y="10382"/>
                      <a:pt x="2931" y="10382"/>
                    </a:cubicBezTo>
                    <a:cubicBezTo>
                      <a:pt x="2847" y="10382"/>
                      <a:pt x="2761" y="10116"/>
                      <a:pt x="2737" y="9985"/>
                    </a:cubicBezTo>
                    <a:cubicBezTo>
                      <a:pt x="2707" y="9816"/>
                      <a:pt x="2598" y="9747"/>
                      <a:pt x="2429" y="9638"/>
                    </a:cubicBezTo>
                    <a:cubicBezTo>
                      <a:pt x="2405" y="9622"/>
                      <a:pt x="2386" y="9615"/>
                      <a:pt x="2372" y="9615"/>
                    </a:cubicBezTo>
                    <a:cubicBezTo>
                      <a:pt x="2287" y="9615"/>
                      <a:pt x="2360" y="9862"/>
                      <a:pt x="2360" y="10015"/>
                    </a:cubicBezTo>
                    <a:cubicBezTo>
                      <a:pt x="2360" y="10183"/>
                      <a:pt x="2390" y="10114"/>
                      <a:pt x="2439" y="10372"/>
                    </a:cubicBezTo>
                    <a:cubicBezTo>
                      <a:pt x="2456" y="10444"/>
                      <a:pt x="2455" y="10474"/>
                      <a:pt x="2443" y="10474"/>
                    </a:cubicBezTo>
                    <a:cubicBezTo>
                      <a:pt x="2412" y="10474"/>
                      <a:pt x="2304" y="10276"/>
                      <a:pt x="2211" y="10084"/>
                    </a:cubicBezTo>
                    <a:cubicBezTo>
                      <a:pt x="2157" y="9965"/>
                      <a:pt x="2142" y="9933"/>
                      <a:pt x="2118" y="9933"/>
                    </a:cubicBezTo>
                    <a:cubicBezTo>
                      <a:pt x="2095" y="9933"/>
                      <a:pt x="2062" y="9965"/>
                      <a:pt x="1973" y="9975"/>
                    </a:cubicBezTo>
                    <a:cubicBezTo>
                      <a:pt x="1943" y="10015"/>
                      <a:pt x="1904" y="10064"/>
                      <a:pt x="1854" y="10134"/>
                    </a:cubicBezTo>
                    <a:cubicBezTo>
                      <a:pt x="1904" y="10173"/>
                      <a:pt x="1963" y="10223"/>
                      <a:pt x="2013" y="10282"/>
                    </a:cubicBezTo>
                    <a:cubicBezTo>
                      <a:pt x="2134" y="10431"/>
                      <a:pt x="2123" y="10469"/>
                      <a:pt x="2050" y="10469"/>
                    </a:cubicBezTo>
                    <a:cubicBezTo>
                      <a:pt x="2016" y="10469"/>
                      <a:pt x="1968" y="10460"/>
                      <a:pt x="1914" y="10451"/>
                    </a:cubicBezTo>
                    <a:cubicBezTo>
                      <a:pt x="1795" y="10431"/>
                      <a:pt x="1785" y="10391"/>
                      <a:pt x="1696" y="10342"/>
                    </a:cubicBezTo>
                    <a:cubicBezTo>
                      <a:pt x="1686" y="10352"/>
                      <a:pt x="1686" y="10352"/>
                      <a:pt x="1676" y="10362"/>
                    </a:cubicBezTo>
                    <a:cubicBezTo>
                      <a:pt x="1539" y="10543"/>
                      <a:pt x="1547" y="10596"/>
                      <a:pt x="1609" y="10596"/>
                    </a:cubicBezTo>
                    <a:cubicBezTo>
                      <a:pt x="1659" y="10596"/>
                      <a:pt x="1744" y="10561"/>
                      <a:pt x="1815" y="10530"/>
                    </a:cubicBezTo>
                    <a:cubicBezTo>
                      <a:pt x="1829" y="10525"/>
                      <a:pt x="1842" y="10522"/>
                      <a:pt x="1853" y="10522"/>
                    </a:cubicBezTo>
                    <a:cubicBezTo>
                      <a:pt x="1920" y="10522"/>
                      <a:pt x="1908" y="10622"/>
                      <a:pt x="1874" y="10699"/>
                    </a:cubicBezTo>
                    <a:cubicBezTo>
                      <a:pt x="1914" y="10699"/>
                      <a:pt x="1963" y="10689"/>
                      <a:pt x="2003" y="10679"/>
                    </a:cubicBezTo>
                    <a:cubicBezTo>
                      <a:pt x="2101" y="10652"/>
                      <a:pt x="2154" y="10628"/>
                      <a:pt x="2215" y="10628"/>
                    </a:cubicBezTo>
                    <a:cubicBezTo>
                      <a:pt x="2265" y="10628"/>
                      <a:pt x="2320" y="10644"/>
                      <a:pt x="2410" y="10689"/>
                    </a:cubicBezTo>
                    <a:cubicBezTo>
                      <a:pt x="2618" y="10788"/>
                      <a:pt x="2291" y="10887"/>
                      <a:pt x="2350" y="10947"/>
                    </a:cubicBezTo>
                    <a:cubicBezTo>
                      <a:pt x="2410" y="11006"/>
                      <a:pt x="2449" y="10947"/>
                      <a:pt x="2568" y="11115"/>
                    </a:cubicBezTo>
                    <a:cubicBezTo>
                      <a:pt x="2612" y="11174"/>
                      <a:pt x="2647" y="11200"/>
                      <a:pt x="2676" y="11200"/>
                    </a:cubicBezTo>
                    <a:cubicBezTo>
                      <a:pt x="2727" y="11200"/>
                      <a:pt x="2762" y="11125"/>
                      <a:pt x="2806" y="11006"/>
                    </a:cubicBezTo>
                    <a:cubicBezTo>
                      <a:pt x="2834" y="10943"/>
                      <a:pt x="2859" y="10921"/>
                      <a:pt x="2887" y="10921"/>
                    </a:cubicBezTo>
                    <a:cubicBezTo>
                      <a:pt x="2937" y="10921"/>
                      <a:pt x="2994" y="10997"/>
                      <a:pt x="3084" y="11036"/>
                    </a:cubicBezTo>
                    <a:cubicBezTo>
                      <a:pt x="3223" y="11085"/>
                      <a:pt x="3064" y="11264"/>
                      <a:pt x="3094" y="11343"/>
                    </a:cubicBezTo>
                    <a:cubicBezTo>
                      <a:pt x="3105" y="11372"/>
                      <a:pt x="3120" y="11383"/>
                      <a:pt x="3142" y="11383"/>
                    </a:cubicBezTo>
                    <a:cubicBezTo>
                      <a:pt x="3181" y="11383"/>
                      <a:pt x="3241" y="11352"/>
                      <a:pt x="3342" y="11333"/>
                    </a:cubicBezTo>
                    <a:cubicBezTo>
                      <a:pt x="3368" y="11328"/>
                      <a:pt x="3393" y="11326"/>
                      <a:pt x="3416" y="11326"/>
                    </a:cubicBezTo>
                    <a:cubicBezTo>
                      <a:pt x="3520" y="11326"/>
                      <a:pt x="3585" y="11377"/>
                      <a:pt x="3609" y="11442"/>
                    </a:cubicBezTo>
                    <a:cubicBezTo>
                      <a:pt x="3639" y="11522"/>
                      <a:pt x="3847" y="11819"/>
                      <a:pt x="3936" y="11889"/>
                    </a:cubicBezTo>
                    <a:cubicBezTo>
                      <a:pt x="4026" y="11958"/>
                      <a:pt x="3907" y="12166"/>
                      <a:pt x="3837" y="12196"/>
                    </a:cubicBezTo>
                    <a:cubicBezTo>
                      <a:pt x="3833" y="12198"/>
                      <a:pt x="3828" y="12199"/>
                      <a:pt x="3823" y="12199"/>
                    </a:cubicBezTo>
                    <a:cubicBezTo>
                      <a:pt x="3756" y="12199"/>
                      <a:pt x="3669" y="12013"/>
                      <a:pt x="3530" y="11809"/>
                    </a:cubicBezTo>
                    <a:cubicBezTo>
                      <a:pt x="3453" y="11696"/>
                      <a:pt x="3397" y="11658"/>
                      <a:pt x="3356" y="11658"/>
                    </a:cubicBezTo>
                    <a:cubicBezTo>
                      <a:pt x="3317" y="11658"/>
                      <a:pt x="3291" y="11692"/>
                      <a:pt x="3272" y="11730"/>
                    </a:cubicBezTo>
                    <a:cubicBezTo>
                      <a:pt x="3223" y="11809"/>
                      <a:pt x="3361" y="11928"/>
                      <a:pt x="3401" y="11998"/>
                    </a:cubicBezTo>
                    <a:cubicBezTo>
                      <a:pt x="3451" y="12067"/>
                      <a:pt x="3520" y="12424"/>
                      <a:pt x="3391" y="12523"/>
                    </a:cubicBezTo>
                    <a:cubicBezTo>
                      <a:pt x="3370" y="12538"/>
                      <a:pt x="3353" y="12545"/>
                      <a:pt x="3339" y="12545"/>
                    </a:cubicBezTo>
                    <a:cubicBezTo>
                      <a:pt x="3263" y="12545"/>
                      <a:pt x="3292" y="12341"/>
                      <a:pt x="3292" y="12265"/>
                    </a:cubicBezTo>
                    <a:cubicBezTo>
                      <a:pt x="3292" y="12189"/>
                      <a:pt x="3168" y="11923"/>
                      <a:pt x="3077" y="11923"/>
                    </a:cubicBezTo>
                    <a:cubicBezTo>
                      <a:pt x="3061" y="11923"/>
                      <a:pt x="3047" y="11931"/>
                      <a:pt x="3034" y="11948"/>
                    </a:cubicBezTo>
                    <a:cubicBezTo>
                      <a:pt x="3018" y="11969"/>
                      <a:pt x="2995" y="11979"/>
                      <a:pt x="2968" y="11979"/>
                    </a:cubicBezTo>
                    <a:cubicBezTo>
                      <a:pt x="2846" y="11979"/>
                      <a:pt x="2642" y="11788"/>
                      <a:pt x="2618" y="11690"/>
                    </a:cubicBezTo>
                    <a:cubicBezTo>
                      <a:pt x="2599" y="11614"/>
                      <a:pt x="2437" y="11578"/>
                      <a:pt x="2263" y="11578"/>
                    </a:cubicBezTo>
                    <a:cubicBezTo>
                      <a:pt x="2166" y="11578"/>
                      <a:pt x="2065" y="11590"/>
                      <a:pt x="1983" y="11611"/>
                    </a:cubicBezTo>
                    <a:cubicBezTo>
                      <a:pt x="1963" y="11621"/>
                      <a:pt x="1943" y="11631"/>
                      <a:pt x="1934" y="11641"/>
                    </a:cubicBezTo>
                    <a:cubicBezTo>
                      <a:pt x="1953" y="11690"/>
                      <a:pt x="1973" y="11760"/>
                      <a:pt x="1993" y="11819"/>
                    </a:cubicBezTo>
                    <a:cubicBezTo>
                      <a:pt x="2043" y="11889"/>
                      <a:pt x="2112" y="11948"/>
                      <a:pt x="2162" y="12008"/>
                    </a:cubicBezTo>
                    <a:cubicBezTo>
                      <a:pt x="2162" y="11998"/>
                      <a:pt x="2172" y="11998"/>
                      <a:pt x="2172" y="11988"/>
                    </a:cubicBezTo>
                    <a:cubicBezTo>
                      <a:pt x="2177" y="11985"/>
                      <a:pt x="2183" y="11984"/>
                      <a:pt x="2189" y="11984"/>
                    </a:cubicBezTo>
                    <a:cubicBezTo>
                      <a:pt x="2207" y="11984"/>
                      <a:pt x="2226" y="11993"/>
                      <a:pt x="2241" y="12008"/>
                    </a:cubicBezTo>
                    <a:cubicBezTo>
                      <a:pt x="2291" y="12057"/>
                      <a:pt x="2320" y="12166"/>
                      <a:pt x="2281" y="12216"/>
                    </a:cubicBezTo>
                    <a:cubicBezTo>
                      <a:pt x="2221" y="12305"/>
                      <a:pt x="2191" y="12295"/>
                      <a:pt x="2092" y="12414"/>
                    </a:cubicBezTo>
                    <a:cubicBezTo>
                      <a:pt x="2072" y="12434"/>
                      <a:pt x="2062" y="12454"/>
                      <a:pt x="2053" y="12464"/>
                    </a:cubicBezTo>
                    <a:cubicBezTo>
                      <a:pt x="2112" y="12474"/>
                      <a:pt x="2162" y="12474"/>
                      <a:pt x="2211" y="12474"/>
                    </a:cubicBezTo>
                    <a:cubicBezTo>
                      <a:pt x="2390" y="12454"/>
                      <a:pt x="2449" y="12275"/>
                      <a:pt x="2588" y="12255"/>
                    </a:cubicBezTo>
                    <a:cubicBezTo>
                      <a:pt x="2593" y="12255"/>
                      <a:pt x="2597" y="12254"/>
                      <a:pt x="2602" y="12254"/>
                    </a:cubicBezTo>
                    <a:cubicBezTo>
                      <a:pt x="2729" y="12254"/>
                      <a:pt x="2885" y="12503"/>
                      <a:pt x="2885" y="12751"/>
                    </a:cubicBezTo>
                    <a:cubicBezTo>
                      <a:pt x="2885" y="12871"/>
                      <a:pt x="2913" y="12905"/>
                      <a:pt x="2967" y="12905"/>
                    </a:cubicBezTo>
                    <a:cubicBezTo>
                      <a:pt x="3027" y="12905"/>
                      <a:pt x="3121" y="12861"/>
                      <a:pt x="3242" y="12850"/>
                    </a:cubicBezTo>
                    <a:cubicBezTo>
                      <a:pt x="3403" y="12836"/>
                      <a:pt x="3488" y="12789"/>
                      <a:pt x="3625" y="12789"/>
                    </a:cubicBezTo>
                    <a:cubicBezTo>
                      <a:pt x="3674" y="12789"/>
                      <a:pt x="3730" y="12795"/>
                      <a:pt x="3798" y="12811"/>
                    </a:cubicBezTo>
                    <a:cubicBezTo>
                      <a:pt x="4046" y="12870"/>
                      <a:pt x="4343" y="13049"/>
                      <a:pt x="4155" y="13069"/>
                    </a:cubicBezTo>
                    <a:cubicBezTo>
                      <a:pt x="3956" y="13088"/>
                      <a:pt x="3718" y="13237"/>
                      <a:pt x="3778" y="13515"/>
                    </a:cubicBezTo>
                    <a:cubicBezTo>
                      <a:pt x="3808" y="13654"/>
                      <a:pt x="3728" y="13663"/>
                      <a:pt x="3627" y="13663"/>
                    </a:cubicBezTo>
                    <a:cubicBezTo>
                      <a:pt x="3610" y="13663"/>
                      <a:pt x="3592" y="13663"/>
                      <a:pt x="3574" y="13663"/>
                    </a:cubicBezTo>
                    <a:cubicBezTo>
                      <a:pt x="3485" y="13663"/>
                      <a:pt x="3391" y="13670"/>
                      <a:pt x="3342" y="13753"/>
                    </a:cubicBezTo>
                    <a:cubicBezTo>
                      <a:pt x="3225" y="13946"/>
                      <a:pt x="3583" y="14358"/>
                      <a:pt x="3358" y="14358"/>
                    </a:cubicBezTo>
                    <a:cubicBezTo>
                      <a:pt x="3353" y="14358"/>
                      <a:pt x="3347" y="14358"/>
                      <a:pt x="3342" y="14357"/>
                    </a:cubicBezTo>
                    <a:cubicBezTo>
                      <a:pt x="3094" y="14338"/>
                      <a:pt x="2885" y="14070"/>
                      <a:pt x="2796" y="13792"/>
                    </a:cubicBezTo>
                    <a:cubicBezTo>
                      <a:pt x="2768" y="13705"/>
                      <a:pt x="2735" y="13671"/>
                      <a:pt x="2703" y="13671"/>
                    </a:cubicBezTo>
                    <a:cubicBezTo>
                      <a:pt x="2632" y="13671"/>
                      <a:pt x="2565" y="13835"/>
                      <a:pt x="2558" y="13971"/>
                    </a:cubicBezTo>
                    <a:cubicBezTo>
                      <a:pt x="2555" y="13999"/>
                      <a:pt x="2547" y="14012"/>
                      <a:pt x="2535" y="14012"/>
                    </a:cubicBezTo>
                    <a:cubicBezTo>
                      <a:pt x="2462" y="14012"/>
                      <a:pt x="2245" y="13571"/>
                      <a:pt x="2152" y="13435"/>
                    </a:cubicBezTo>
                    <a:cubicBezTo>
                      <a:pt x="2138" y="13416"/>
                      <a:pt x="2117" y="13408"/>
                      <a:pt x="2089" y="13408"/>
                    </a:cubicBezTo>
                    <a:cubicBezTo>
                      <a:pt x="1885" y="13408"/>
                      <a:pt x="1349" y="13852"/>
                      <a:pt x="1349" y="13852"/>
                    </a:cubicBezTo>
                    <a:lnTo>
                      <a:pt x="1249" y="13862"/>
                    </a:lnTo>
                    <a:cubicBezTo>
                      <a:pt x="1249" y="13872"/>
                      <a:pt x="1239" y="13882"/>
                      <a:pt x="1239" y="13891"/>
                    </a:cubicBezTo>
                    <a:cubicBezTo>
                      <a:pt x="1230" y="13921"/>
                      <a:pt x="1220" y="13951"/>
                      <a:pt x="1210" y="13981"/>
                    </a:cubicBezTo>
                    <a:cubicBezTo>
                      <a:pt x="1111" y="14298"/>
                      <a:pt x="1130" y="14278"/>
                      <a:pt x="1220" y="14437"/>
                    </a:cubicBezTo>
                    <a:cubicBezTo>
                      <a:pt x="1235" y="14466"/>
                      <a:pt x="1252" y="14479"/>
                      <a:pt x="1268" y="14479"/>
                    </a:cubicBezTo>
                    <a:cubicBezTo>
                      <a:pt x="1345" y="14479"/>
                      <a:pt x="1421" y="14199"/>
                      <a:pt x="1438" y="14060"/>
                    </a:cubicBezTo>
                    <a:cubicBezTo>
                      <a:pt x="1468" y="13901"/>
                      <a:pt x="1567" y="13822"/>
                      <a:pt x="1715" y="13703"/>
                    </a:cubicBezTo>
                    <a:cubicBezTo>
                      <a:pt x="1736" y="13688"/>
                      <a:pt x="1752" y="13681"/>
                      <a:pt x="1764" y="13681"/>
                    </a:cubicBezTo>
                    <a:cubicBezTo>
                      <a:pt x="1841" y="13681"/>
                      <a:pt x="1775" y="13946"/>
                      <a:pt x="1775" y="14100"/>
                    </a:cubicBezTo>
                    <a:cubicBezTo>
                      <a:pt x="1775" y="14278"/>
                      <a:pt x="1745" y="14199"/>
                      <a:pt x="1706" y="14476"/>
                    </a:cubicBezTo>
                    <a:cubicBezTo>
                      <a:pt x="1696" y="14496"/>
                      <a:pt x="1696" y="14506"/>
                      <a:pt x="1696" y="14526"/>
                    </a:cubicBezTo>
                    <a:cubicBezTo>
                      <a:pt x="1691" y="14562"/>
                      <a:pt x="1695" y="14577"/>
                      <a:pt x="1704" y="14577"/>
                    </a:cubicBezTo>
                    <a:cubicBezTo>
                      <a:pt x="1715" y="14577"/>
                      <a:pt x="1733" y="14554"/>
                      <a:pt x="1755" y="14516"/>
                    </a:cubicBezTo>
                    <a:cubicBezTo>
                      <a:pt x="1795" y="14437"/>
                      <a:pt x="1854" y="14308"/>
                      <a:pt x="1904" y="14169"/>
                    </a:cubicBezTo>
                    <a:cubicBezTo>
                      <a:pt x="1954" y="14048"/>
                      <a:pt x="1969" y="14015"/>
                      <a:pt x="1991" y="14015"/>
                    </a:cubicBezTo>
                    <a:cubicBezTo>
                      <a:pt x="2017" y="14015"/>
                      <a:pt x="2054" y="14063"/>
                      <a:pt x="2176" y="14063"/>
                    </a:cubicBezTo>
                    <a:cubicBezTo>
                      <a:pt x="2193" y="14063"/>
                      <a:pt x="2211" y="14062"/>
                      <a:pt x="2231" y="14060"/>
                    </a:cubicBezTo>
                    <a:cubicBezTo>
                      <a:pt x="2253" y="14059"/>
                      <a:pt x="2272" y="14058"/>
                      <a:pt x="2288" y="14058"/>
                    </a:cubicBezTo>
                    <a:cubicBezTo>
                      <a:pt x="2478" y="14058"/>
                      <a:pt x="2239" y="14167"/>
                      <a:pt x="2092" y="14377"/>
                    </a:cubicBezTo>
                    <a:cubicBezTo>
                      <a:pt x="1983" y="14534"/>
                      <a:pt x="1991" y="14574"/>
                      <a:pt x="2055" y="14574"/>
                    </a:cubicBezTo>
                    <a:cubicBezTo>
                      <a:pt x="2084" y="14574"/>
                      <a:pt x="2125" y="14565"/>
                      <a:pt x="2172" y="14556"/>
                    </a:cubicBezTo>
                    <a:cubicBezTo>
                      <a:pt x="2330" y="14526"/>
                      <a:pt x="2281" y="14457"/>
                      <a:pt x="2538" y="14357"/>
                    </a:cubicBezTo>
                    <a:cubicBezTo>
                      <a:pt x="2559" y="14350"/>
                      <a:pt x="2575" y="14347"/>
                      <a:pt x="2587" y="14347"/>
                    </a:cubicBezTo>
                    <a:cubicBezTo>
                      <a:pt x="2731" y="14347"/>
                      <a:pt x="2429" y="14774"/>
                      <a:pt x="2429" y="14774"/>
                    </a:cubicBezTo>
                    <a:cubicBezTo>
                      <a:pt x="2429" y="14774"/>
                      <a:pt x="2380" y="14794"/>
                      <a:pt x="2320" y="14804"/>
                    </a:cubicBezTo>
                    <a:cubicBezTo>
                      <a:pt x="2294" y="14813"/>
                      <a:pt x="2261" y="14818"/>
                      <a:pt x="2226" y="14818"/>
                    </a:cubicBezTo>
                    <a:cubicBezTo>
                      <a:pt x="2183" y="14818"/>
                      <a:pt x="2136" y="14810"/>
                      <a:pt x="2092" y="14794"/>
                    </a:cubicBezTo>
                    <a:cubicBezTo>
                      <a:pt x="2005" y="14767"/>
                      <a:pt x="1960" y="14742"/>
                      <a:pt x="1906" y="14742"/>
                    </a:cubicBezTo>
                    <a:cubicBezTo>
                      <a:pt x="1861" y="14742"/>
                      <a:pt x="1811" y="14759"/>
                      <a:pt x="1725" y="14804"/>
                    </a:cubicBezTo>
                    <a:cubicBezTo>
                      <a:pt x="1547" y="14913"/>
                      <a:pt x="1834" y="15022"/>
                      <a:pt x="1785" y="15081"/>
                    </a:cubicBezTo>
                    <a:cubicBezTo>
                      <a:pt x="1725" y="15141"/>
                      <a:pt x="1696" y="15081"/>
                      <a:pt x="1587" y="15250"/>
                    </a:cubicBezTo>
                    <a:cubicBezTo>
                      <a:pt x="1546" y="15312"/>
                      <a:pt x="1516" y="15339"/>
                      <a:pt x="1490" y="15339"/>
                    </a:cubicBezTo>
                    <a:cubicBezTo>
                      <a:pt x="1446" y="15339"/>
                      <a:pt x="1416" y="15260"/>
                      <a:pt x="1378" y="15141"/>
                    </a:cubicBezTo>
                    <a:cubicBezTo>
                      <a:pt x="1352" y="15075"/>
                      <a:pt x="1329" y="15052"/>
                      <a:pt x="1306" y="15052"/>
                    </a:cubicBezTo>
                    <a:cubicBezTo>
                      <a:pt x="1276" y="15052"/>
                      <a:pt x="1244" y="15088"/>
                      <a:pt x="1200" y="15121"/>
                    </a:cubicBezTo>
                    <a:cubicBezTo>
                      <a:pt x="1180" y="15141"/>
                      <a:pt x="1160" y="15151"/>
                      <a:pt x="1130" y="15161"/>
                    </a:cubicBezTo>
                    <a:cubicBezTo>
                      <a:pt x="1002" y="15220"/>
                      <a:pt x="1150" y="15409"/>
                      <a:pt x="1121" y="15488"/>
                    </a:cubicBezTo>
                    <a:cubicBezTo>
                      <a:pt x="1110" y="15520"/>
                      <a:pt x="1096" y="15532"/>
                      <a:pt x="1077" y="15532"/>
                    </a:cubicBezTo>
                    <a:cubicBezTo>
                      <a:pt x="1043" y="15532"/>
                      <a:pt x="991" y="15497"/>
                      <a:pt x="902" y="15478"/>
                    </a:cubicBezTo>
                    <a:cubicBezTo>
                      <a:pt x="878" y="15473"/>
                      <a:pt x="855" y="15470"/>
                      <a:pt x="834" y="15470"/>
                    </a:cubicBezTo>
                    <a:cubicBezTo>
                      <a:pt x="737" y="15470"/>
                      <a:pt x="679" y="15523"/>
                      <a:pt x="654" y="15597"/>
                    </a:cubicBezTo>
                    <a:cubicBezTo>
                      <a:pt x="645" y="15627"/>
                      <a:pt x="625" y="15676"/>
                      <a:pt x="585" y="15736"/>
                    </a:cubicBezTo>
                    <a:cubicBezTo>
                      <a:pt x="526" y="15855"/>
                      <a:pt x="426" y="16013"/>
                      <a:pt x="367" y="16063"/>
                    </a:cubicBezTo>
                    <a:cubicBezTo>
                      <a:pt x="288" y="16142"/>
                      <a:pt x="397" y="16350"/>
                      <a:pt x="456" y="16380"/>
                    </a:cubicBezTo>
                    <a:cubicBezTo>
                      <a:pt x="460" y="16382"/>
                      <a:pt x="464" y="16383"/>
                      <a:pt x="468" y="16383"/>
                    </a:cubicBezTo>
                    <a:cubicBezTo>
                      <a:pt x="527" y="16383"/>
                      <a:pt x="604" y="16196"/>
                      <a:pt x="724" y="15984"/>
                    </a:cubicBezTo>
                    <a:cubicBezTo>
                      <a:pt x="797" y="15864"/>
                      <a:pt x="848" y="15823"/>
                      <a:pt x="885" y="15823"/>
                    </a:cubicBezTo>
                    <a:cubicBezTo>
                      <a:pt x="920" y="15823"/>
                      <a:pt x="943" y="15857"/>
                      <a:pt x="962" y="15894"/>
                    </a:cubicBezTo>
                    <a:cubicBezTo>
                      <a:pt x="1002" y="15984"/>
                      <a:pt x="883" y="16113"/>
                      <a:pt x="843" y="16182"/>
                    </a:cubicBezTo>
                    <a:cubicBezTo>
                      <a:pt x="803" y="16251"/>
                      <a:pt x="734" y="16618"/>
                      <a:pt x="853" y="16727"/>
                    </a:cubicBezTo>
                    <a:cubicBezTo>
                      <a:pt x="871" y="16744"/>
                      <a:pt x="886" y="16752"/>
                      <a:pt x="898" y="16752"/>
                    </a:cubicBezTo>
                    <a:cubicBezTo>
                      <a:pt x="963" y="16752"/>
                      <a:pt x="942" y="16533"/>
                      <a:pt x="942" y="16450"/>
                    </a:cubicBezTo>
                    <a:cubicBezTo>
                      <a:pt x="942" y="16374"/>
                      <a:pt x="1049" y="16105"/>
                      <a:pt x="1136" y="16105"/>
                    </a:cubicBezTo>
                    <a:cubicBezTo>
                      <a:pt x="1152" y="16105"/>
                      <a:pt x="1167" y="16113"/>
                      <a:pt x="1180" y="16132"/>
                    </a:cubicBezTo>
                    <a:cubicBezTo>
                      <a:pt x="1194" y="16153"/>
                      <a:pt x="1213" y="16162"/>
                      <a:pt x="1236" y="16162"/>
                    </a:cubicBezTo>
                    <a:cubicBezTo>
                      <a:pt x="1342" y="16162"/>
                      <a:pt x="1522" y="15961"/>
                      <a:pt x="1547" y="15855"/>
                    </a:cubicBezTo>
                    <a:cubicBezTo>
                      <a:pt x="1566" y="15778"/>
                      <a:pt x="1713" y="15739"/>
                      <a:pt x="1867" y="15739"/>
                    </a:cubicBezTo>
                    <a:cubicBezTo>
                      <a:pt x="1953" y="15739"/>
                      <a:pt x="2041" y="15751"/>
                      <a:pt x="2112" y="15775"/>
                    </a:cubicBezTo>
                    <a:cubicBezTo>
                      <a:pt x="2310" y="15835"/>
                      <a:pt x="1993" y="16113"/>
                      <a:pt x="1904" y="16251"/>
                    </a:cubicBezTo>
                    <a:cubicBezTo>
                      <a:pt x="1863" y="16328"/>
                      <a:pt x="1920" y="16365"/>
                      <a:pt x="2007" y="16365"/>
                    </a:cubicBezTo>
                    <a:cubicBezTo>
                      <a:pt x="2088" y="16365"/>
                      <a:pt x="2194" y="16333"/>
                      <a:pt x="2271" y="16271"/>
                    </a:cubicBezTo>
                    <a:cubicBezTo>
                      <a:pt x="2311" y="16241"/>
                      <a:pt x="2340" y="16228"/>
                      <a:pt x="2358" y="16228"/>
                    </a:cubicBezTo>
                    <a:cubicBezTo>
                      <a:pt x="2413" y="16228"/>
                      <a:pt x="2387" y="16336"/>
                      <a:pt x="2350" y="16440"/>
                    </a:cubicBezTo>
                    <a:cubicBezTo>
                      <a:pt x="2304" y="16577"/>
                      <a:pt x="2107" y="16680"/>
                      <a:pt x="1945" y="16680"/>
                    </a:cubicBezTo>
                    <a:cubicBezTo>
                      <a:pt x="1931" y="16680"/>
                      <a:pt x="1917" y="16679"/>
                      <a:pt x="1904" y="16678"/>
                    </a:cubicBezTo>
                    <a:cubicBezTo>
                      <a:pt x="1745" y="16658"/>
                      <a:pt x="1696" y="16469"/>
                      <a:pt x="1577" y="16440"/>
                    </a:cubicBezTo>
                    <a:cubicBezTo>
                      <a:pt x="1573" y="16439"/>
                      <a:pt x="1569" y="16439"/>
                      <a:pt x="1564" y="16439"/>
                    </a:cubicBezTo>
                    <a:cubicBezTo>
                      <a:pt x="1448" y="16439"/>
                      <a:pt x="1309" y="16707"/>
                      <a:pt x="1309" y="16965"/>
                    </a:cubicBezTo>
                    <a:cubicBezTo>
                      <a:pt x="1309" y="17095"/>
                      <a:pt x="1283" y="17132"/>
                      <a:pt x="1235" y="17132"/>
                    </a:cubicBezTo>
                    <a:cubicBezTo>
                      <a:pt x="1180" y="17132"/>
                      <a:pt x="1097" y="17085"/>
                      <a:pt x="992" y="17074"/>
                    </a:cubicBezTo>
                    <a:cubicBezTo>
                      <a:pt x="847" y="17060"/>
                      <a:pt x="771" y="17009"/>
                      <a:pt x="652" y="17009"/>
                    </a:cubicBezTo>
                    <a:cubicBezTo>
                      <a:pt x="608" y="17009"/>
                      <a:pt x="558" y="17016"/>
                      <a:pt x="496" y="17035"/>
                    </a:cubicBezTo>
                    <a:cubicBezTo>
                      <a:pt x="268" y="17094"/>
                      <a:pt x="0" y="17283"/>
                      <a:pt x="179" y="17302"/>
                    </a:cubicBezTo>
                    <a:cubicBezTo>
                      <a:pt x="347" y="17322"/>
                      <a:pt x="565" y="17471"/>
                      <a:pt x="506" y="17768"/>
                    </a:cubicBezTo>
                    <a:cubicBezTo>
                      <a:pt x="481" y="17912"/>
                      <a:pt x="553" y="17922"/>
                      <a:pt x="643" y="17922"/>
                    </a:cubicBezTo>
                    <a:cubicBezTo>
                      <a:pt x="658" y="17922"/>
                      <a:pt x="673" y="17922"/>
                      <a:pt x="688" y="17922"/>
                    </a:cubicBezTo>
                    <a:cubicBezTo>
                      <a:pt x="767" y="17922"/>
                      <a:pt x="851" y="17929"/>
                      <a:pt x="892" y="18016"/>
                    </a:cubicBezTo>
                    <a:cubicBezTo>
                      <a:pt x="922" y="18076"/>
                      <a:pt x="922" y="18155"/>
                      <a:pt x="902" y="18234"/>
                    </a:cubicBezTo>
                    <a:cubicBezTo>
                      <a:pt x="855" y="18425"/>
                      <a:pt x="743" y="18642"/>
                      <a:pt x="874" y="18642"/>
                    </a:cubicBezTo>
                    <a:cubicBezTo>
                      <a:pt x="880" y="18642"/>
                      <a:pt x="886" y="18642"/>
                      <a:pt x="892" y="18641"/>
                    </a:cubicBezTo>
                    <a:cubicBezTo>
                      <a:pt x="1121" y="18621"/>
                      <a:pt x="1309" y="18353"/>
                      <a:pt x="1388" y="18056"/>
                    </a:cubicBezTo>
                    <a:cubicBezTo>
                      <a:pt x="1413" y="17966"/>
                      <a:pt x="1442" y="17930"/>
                      <a:pt x="1470" y="17930"/>
                    </a:cubicBezTo>
                    <a:cubicBezTo>
                      <a:pt x="1532" y="17930"/>
                      <a:pt x="1593" y="18101"/>
                      <a:pt x="1606" y="18244"/>
                    </a:cubicBezTo>
                    <a:cubicBezTo>
                      <a:pt x="1608" y="18275"/>
                      <a:pt x="1615" y="18289"/>
                      <a:pt x="1626" y="18289"/>
                    </a:cubicBezTo>
                    <a:cubicBezTo>
                      <a:pt x="1673" y="18289"/>
                      <a:pt x="1795" y="18024"/>
                      <a:pt x="1884" y="17838"/>
                    </a:cubicBezTo>
                    <a:cubicBezTo>
                      <a:pt x="1914" y="17768"/>
                      <a:pt x="1943" y="17719"/>
                      <a:pt x="1963" y="17679"/>
                    </a:cubicBezTo>
                    <a:cubicBezTo>
                      <a:pt x="1973" y="17659"/>
                      <a:pt x="1992" y="17650"/>
                      <a:pt x="2016" y="17650"/>
                    </a:cubicBezTo>
                    <a:cubicBezTo>
                      <a:pt x="2062" y="17650"/>
                      <a:pt x="2129" y="17683"/>
                      <a:pt x="2201" y="17729"/>
                    </a:cubicBezTo>
                    <a:cubicBezTo>
                      <a:pt x="2419" y="17868"/>
                      <a:pt x="2677" y="18115"/>
                      <a:pt x="2677" y="18115"/>
                    </a:cubicBezTo>
                    <a:lnTo>
                      <a:pt x="3698" y="18294"/>
                    </a:lnTo>
                    <a:lnTo>
                      <a:pt x="4809" y="18224"/>
                    </a:lnTo>
                    <a:cubicBezTo>
                      <a:pt x="4809" y="18224"/>
                      <a:pt x="5057" y="18006"/>
                      <a:pt x="5225" y="17967"/>
                    </a:cubicBezTo>
                    <a:lnTo>
                      <a:pt x="5225" y="16787"/>
                    </a:lnTo>
                    <a:cubicBezTo>
                      <a:pt x="5186" y="16807"/>
                      <a:pt x="5149" y="16821"/>
                      <a:pt x="5119" y="16821"/>
                    </a:cubicBezTo>
                    <a:cubicBezTo>
                      <a:pt x="5089" y="16821"/>
                      <a:pt x="5067" y="16807"/>
                      <a:pt x="5057" y="16767"/>
                    </a:cubicBezTo>
                    <a:cubicBezTo>
                      <a:pt x="5027" y="16707"/>
                      <a:pt x="5017" y="16618"/>
                      <a:pt x="5007" y="16539"/>
                    </a:cubicBezTo>
                    <a:cubicBezTo>
                      <a:pt x="5007" y="16449"/>
                      <a:pt x="5024" y="16376"/>
                      <a:pt x="5076" y="16376"/>
                    </a:cubicBezTo>
                    <a:cubicBezTo>
                      <a:pt x="5092" y="16376"/>
                      <a:pt x="5112" y="16383"/>
                      <a:pt x="5136" y="16400"/>
                    </a:cubicBezTo>
                    <a:cubicBezTo>
                      <a:pt x="5156" y="16420"/>
                      <a:pt x="5196" y="16430"/>
                      <a:pt x="5225" y="16430"/>
                    </a:cubicBezTo>
                    <a:lnTo>
                      <a:pt x="5225" y="15756"/>
                    </a:lnTo>
                    <a:cubicBezTo>
                      <a:pt x="5196" y="15706"/>
                      <a:pt x="5196" y="15676"/>
                      <a:pt x="5225" y="15646"/>
                    </a:cubicBezTo>
                    <a:lnTo>
                      <a:pt x="5225" y="14942"/>
                    </a:lnTo>
                    <a:cubicBezTo>
                      <a:pt x="5216" y="14942"/>
                      <a:pt x="5206" y="14952"/>
                      <a:pt x="5196" y="14952"/>
                    </a:cubicBezTo>
                    <a:cubicBezTo>
                      <a:pt x="5172" y="14961"/>
                      <a:pt x="5148" y="14965"/>
                      <a:pt x="5125" y="14965"/>
                    </a:cubicBezTo>
                    <a:cubicBezTo>
                      <a:pt x="4993" y="14965"/>
                      <a:pt x="4878" y="14843"/>
                      <a:pt x="4878" y="14843"/>
                    </a:cubicBezTo>
                    <a:cubicBezTo>
                      <a:pt x="4878" y="14843"/>
                      <a:pt x="4729" y="14446"/>
                      <a:pt x="4901" y="14446"/>
                    </a:cubicBezTo>
                    <a:cubicBezTo>
                      <a:pt x="4917" y="14446"/>
                      <a:pt x="4936" y="14449"/>
                      <a:pt x="4958" y="14457"/>
                    </a:cubicBezTo>
                    <a:cubicBezTo>
                      <a:pt x="5206" y="14556"/>
                      <a:pt x="5067" y="14526"/>
                      <a:pt x="5216" y="14556"/>
                    </a:cubicBezTo>
                    <a:lnTo>
                      <a:pt x="5225" y="14556"/>
                    </a:lnTo>
                    <a:lnTo>
                      <a:pt x="5225" y="14288"/>
                    </a:lnTo>
                    <a:cubicBezTo>
                      <a:pt x="5086" y="14130"/>
                      <a:pt x="4938" y="14059"/>
                      <a:pt x="5124" y="14059"/>
                    </a:cubicBezTo>
                    <a:cubicBezTo>
                      <a:pt x="5137" y="14059"/>
                      <a:pt x="5151" y="14059"/>
                      <a:pt x="5166" y="14060"/>
                    </a:cubicBezTo>
                    <a:cubicBezTo>
                      <a:pt x="5173" y="14063"/>
                      <a:pt x="5179" y="14064"/>
                      <a:pt x="5186" y="14064"/>
                    </a:cubicBezTo>
                    <a:cubicBezTo>
                      <a:pt x="5199" y="14064"/>
                      <a:pt x="5212" y="14060"/>
                      <a:pt x="5225" y="14060"/>
                    </a:cubicBezTo>
                    <a:lnTo>
                      <a:pt x="5225" y="12335"/>
                    </a:lnTo>
                    <a:cubicBezTo>
                      <a:pt x="5176" y="12295"/>
                      <a:pt x="5156" y="12275"/>
                      <a:pt x="5106" y="12216"/>
                    </a:cubicBezTo>
                    <a:cubicBezTo>
                      <a:pt x="5053" y="12144"/>
                      <a:pt x="5137" y="11982"/>
                      <a:pt x="5198" y="11982"/>
                    </a:cubicBezTo>
                    <a:cubicBezTo>
                      <a:pt x="5204" y="11982"/>
                      <a:pt x="5210" y="11984"/>
                      <a:pt x="5216" y="11988"/>
                    </a:cubicBezTo>
                    <a:cubicBezTo>
                      <a:pt x="5225" y="11988"/>
                      <a:pt x="5225" y="11998"/>
                      <a:pt x="5225" y="12008"/>
                    </a:cubicBezTo>
                    <a:lnTo>
                      <a:pt x="5225" y="9410"/>
                    </a:lnTo>
                    <a:cubicBezTo>
                      <a:pt x="5201" y="9449"/>
                      <a:pt x="5178" y="9477"/>
                      <a:pt x="5154" y="9477"/>
                    </a:cubicBezTo>
                    <a:cubicBezTo>
                      <a:pt x="5129" y="9477"/>
                      <a:pt x="5102" y="9449"/>
                      <a:pt x="5067" y="9380"/>
                    </a:cubicBezTo>
                    <a:cubicBezTo>
                      <a:pt x="4918" y="9132"/>
                      <a:pt x="4987" y="8904"/>
                      <a:pt x="4769" y="8835"/>
                    </a:cubicBezTo>
                    <a:cubicBezTo>
                      <a:pt x="4541" y="8775"/>
                      <a:pt x="4571" y="8656"/>
                      <a:pt x="4571" y="8537"/>
                    </a:cubicBezTo>
                    <a:cubicBezTo>
                      <a:pt x="4571" y="8439"/>
                      <a:pt x="4450" y="8026"/>
                      <a:pt x="4572" y="8026"/>
                    </a:cubicBezTo>
                    <a:cubicBezTo>
                      <a:pt x="4585" y="8026"/>
                      <a:pt x="4601" y="8031"/>
                      <a:pt x="4621" y="8041"/>
                    </a:cubicBezTo>
                    <a:cubicBezTo>
                      <a:pt x="4809" y="8141"/>
                      <a:pt x="4750" y="8289"/>
                      <a:pt x="4908" y="8557"/>
                    </a:cubicBezTo>
                    <a:cubicBezTo>
                      <a:pt x="4990" y="8709"/>
                      <a:pt x="5089" y="8787"/>
                      <a:pt x="5152" y="8787"/>
                    </a:cubicBezTo>
                    <a:cubicBezTo>
                      <a:pt x="5205" y="8787"/>
                      <a:pt x="5233" y="8734"/>
                      <a:pt x="5206" y="8626"/>
                    </a:cubicBezTo>
                    <a:cubicBezTo>
                      <a:pt x="5180" y="8517"/>
                      <a:pt x="5184" y="8451"/>
                      <a:pt x="5209" y="8451"/>
                    </a:cubicBezTo>
                    <a:cubicBezTo>
                      <a:pt x="5214" y="8451"/>
                      <a:pt x="5219" y="8453"/>
                      <a:pt x="5225" y="8458"/>
                    </a:cubicBezTo>
                    <a:lnTo>
                      <a:pt x="5225" y="7893"/>
                    </a:lnTo>
                    <a:cubicBezTo>
                      <a:pt x="5185" y="7916"/>
                      <a:pt x="5148" y="7932"/>
                      <a:pt x="5117" y="7932"/>
                    </a:cubicBezTo>
                    <a:cubicBezTo>
                      <a:pt x="5094" y="7932"/>
                      <a:pt x="5074" y="7923"/>
                      <a:pt x="5057" y="7903"/>
                    </a:cubicBezTo>
                    <a:cubicBezTo>
                      <a:pt x="4948" y="7774"/>
                      <a:pt x="5146" y="7605"/>
                      <a:pt x="4997" y="7585"/>
                    </a:cubicBezTo>
                    <a:cubicBezTo>
                      <a:pt x="4849" y="7565"/>
                      <a:pt x="4333" y="7516"/>
                      <a:pt x="4492" y="7367"/>
                    </a:cubicBezTo>
                    <a:cubicBezTo>
                      <a:pt x="4650" y="7218"/>
                      <a:pt x="4750" y="7020"/>
                      <a:pt x="4750" y="7020"/>
                    </a:cubicBezTo>
                    <a:cubicBezTo>
                      <a:pt x="4750" y="7020"/>
                      <a:pt x="4833" y="6664"/>
                      <a:pt x="4953" y="6664"/>
                    </a:cubicBezTo>
                    <a:cubicBezTo>
                      <a:pt x="4988" y="6664"/>
                      <a:pt x="5027" y="6694"/>
                      <a:pt x="5067" y="6772"/>
                    </a:cubicBezTo>
                    <a:cubicBezTo>
                      <a:pt x="5126" y="6911"/>
                      <a:pt x="5186" y="6980"/>
                      <a:pt x="5225" y="7020"/>
                    </a:cubicBezTo>
                    <a:lnTo>
                      <a:pt x="5225" y="6247"/>
                    </a:lnTo>
                    <a:cubicBezTo>
                      <a:pt x="5216" y="6257"/>
                      <a:pt x="5206" y="6267"/>
                      <a:pt x="5186" y="6277"/>
                    </a:cubicBezTo>
                    <a:cubicBezTo>
                      <a:pt x="5168" y="6298"/>
                      <a:pt x="5155" y="6308"/>
                      <a:pt x="5144" y="6308"/>
                    </a:cubicBezTo>
                    <a:cubicBezTo>
                      <a:pt x="5099" y="6308"/>
                      <a:pt x="5083" y="6148"/>
                      <a:pt x="4908" y="5989"/>
                    </a:cubicBezTo>
                    <a:cubicBezTo>
                      <a:pt x="4818" y="5907"/>
                      <a:pt x="4749" y="5889"/>
                      <a:pt x="4692" y="5889"/>
                    </a:cubicBezTo>
                    <a:cubicBezTo>
                      <a:pt x="4650" y="5889"/>
                      <a:pt x="4613" y="5899"/>
                      <a:pt x="4578" y="5899"/>
                    </a:cubicBezTo>
                    <a:cubicBezTo>
                      <a:pt x="4546" y="5899"/>
                      <a:pt x="4515" y="5891"/>
                      <a:pt x="4482" y="5860"/>
                    </a:cubicBezTo>
                    <a:cubicBezTo>
                      <a:pt x="4373" y="5741"/>
                      <a:pt x="3986" y="5592"/>
                      <a:pt x="4244" y="5414"/>
                    </a:cubicBezTo>
                    <a:cubicBezTo>
                      <a:pt x="4415" y="5291"/>
                      <a:pt x="4505" y="5220"/>
                      <a:pt x="4581" y="5220"/>
                    </a:cubicBezTo>
                    <a:cubicBezTo>
                      <a:pt x="4615" y="5220"/>
                      <a:pt x="4646" y="5234"/>
                      <a:pt x="4680" y="5265"/>
                    </a:cubicBezTo>
                    <a:cubicBezTo>
                      <a:pt x="4713" y="5302"/>
                      <a:pt x="4765" y="5321"/>
                      <a:pt x="4821" y="5321"/>
                    </a:cubicBezTo>
                    <a:cubicBezTo>
                      <a:pt x="4930" y="5321"/>
                      <a:pt x="5057" y="5248"/>
                      <a:pt x="5097" y="5097"/>
                    </a:cubicBezTo>
                    <a:cubicBezTo>
                      <a:pt x="5111" y="5044"/>
                      <a:pt x="5132" y="5026"/>
                      <a:pt x="5155" y="5026"/>
                    </a:cubicBezTo>
                    <a:cubicBezTo>
                      <a:pt x="5179" y="5026"/>
                      <a:pt x="5205" y="5046"/>
                      <a:pt x="5225" y="5067"/>
                    </a:cubicBezTo>
                    <a:lnTo>
                      <a:pt x="5225" y="4908"/>
                    </a:lnTo>
                    <a:cubicBezTo>
                      <a:pt x="5191" y="4828"/>
                      <a:pt x="5150" y="4784"/>
                      <a:pt x="5101" y="4784"/>
                    </a:cubicBezTo>
                    <a:cubicBezTo>
                      <a:pt x="5065" y="4784"/>
                      <a:pt x="5024" y="4808"/>
                      <a:pt x="4978" y="4859"/>
                    </a:cubicBezTo>
                    <a:cubicBezTo>
                      <a:pt x="4950" y="4896"/>
                      <a:pt x="4918" y="4912"/>
                      <a:pt x="4885" y="4912"/>
                    </a:cubicBezTo>
                    <a:cubicBezTo>
                      <a:pt x="4779" y="4912"/>
                      <a:pt x="4672" y="4741"/>
                      <a:pt x="4710" y="4581"/>
                    </a:cubicBezTo>
                    <a:cubicBezTo>
                      <a:pt x="4752" y="4432"/>
                      <a:pt x="4936" y="4304"/>
                      <a:pt x="4915" y="4304"/>
                    </a:cubicBezTo>
                    <a:cubicBezTo>
                      <a:pt x="4907" y="4304"/>
                      <a:pt x="4866" y="4325"/>
                      <a:pt x="4769" y="4373"/>
                    </a:cubicBezTo>
                    <a:cubicBezTo>
                      <a:pt x="4422" y="4531"/>
                      <a:pt x="4512" y="4492"/>
                      <a:pt x="4561" y="4670"/>
                    </a:cubicBezTo>
                    <a:cubicBezTo>
                      <a:pt x="4584" y="4771"/>
                      <a:pt x="4478" y="4886"/>
                      <a:pt x="4390" y="4886"/>
                    </a:cubicBezTo>
                    <a:cubicBezTo>
                      <a:pt x="4323" y="4886"/>
                      <a:pt x="4266" y="4819"/>
                      <a:pt x="4284" y="4631"/>
                    </a:cubicBezTo>
                    <a:cubicBezTo>
                      <a:pt x="4323" y="4201"/>
                      <a:pt x="4131" y="3867"/>
                      <a:pt x="4362" y="3867"/>
                    </a:cubicBezTo>
                    <a:cubicBezTo>
                      <a:pt x="4366" y="3867"/>
                      <a:pt x="4369" y="3867"/>
                      <a:pt x="4373" y="3867"/>
                    </a:cubicBezTo>
                    <a:cubicBezTo>
                      <a:pt x="4532" y="3874"/>
                      <a:pt x="4531" y="3960"/>
                      <a:pt x="4549" y="3960"/>
                    </a:cubicBezTo>
                    <a:cubicBezTo>
                      <a:pt x="4558" y="3960"/>
                      <a:pt x="4571" y="3939"/>
                      <a:pt x="4611" y="3877"/>
                    </a:cubicBezTo>
                    <a:cubicBezTo>
                      <a:pt x="4740" y="3689"/>
                      <a:pt x="5196" y="3827"/>
                      <a:pt x="4978" y="3580"/>
                    </a:cubicBezTo>
                    <a:cubicBezTo>
                      <a:pt x="4819" y="3390"/>
                      <a:pt x="4746" y="3248"/>
                      <a:pt x="4673" y="3248"/>
                    </a:cubicBezTo>
                    <a:cubicBezTo>
                      <a:pt x="4650" y="3248"/>
                      <a:pt x="4627" y="3261"/>
                      <a:pt x="4601" y="3292"/>
                    </a:cubicBezTo>
                    <a:cubicBezTo>
                      <a:pt x="4500" y="3406"/>
                      <a:pt x="4408" y="3447"/>
                      <a:pt x="4337" y="3447"/>
                    </a:cubicBezTo>
                    <a:cubicBezTo>
                      <a:pt x="4206" y="3447"/>
                      <a:pt x="4147" y="3307"/>
                      <a:pt x="4244" y="3242"/>
                    </a:cubicBezTo>
                    <a:cubicBezTo>
                      <a:pt x="4386" y="3138"/>
                      <a:pt x="4538" y="2724"/>
                      <a:pt x="4463" y="2724"/>
                    </a:cubicBezTo>
                    <a:cubicBezTo>
                      <a:pt x="4460" y="2724"/>
                      <a:pt x="4456" y="2725"/>
                      <a:pt x="4452" y="2727"/>
                    </a:cubicBezTo>
                    <a:cubicBezTo>
                      <a:pt x="4433" y="2736"/>
                      <a:pt x="4409" y="2741"/>
                      <a:pt x="4382" y="2741"/>
                    </a:cubicBezTo>
                    <a:cubicBezTo>
                      <a:pt x="4264" y="2741"/>
                      <a:pt x="4089" y="2659"/>
                      <a:pt x="4065" y="2538"/>
                    </a:cubicBezTo>
                    <a:cubicBezTo>
                      <a:pt x="4054" y="2454"/>
                      <a:pt x="4036" y="2446"/>
                      <a:pt x="4018" y="2446"/>
                    </a:cubicBezTo>
                    <a:cubicBezTo>
                      <a:pt x="4014" y="2446"/>
                      <a:pt x="4009" y="2447"/>
                      <a:pt x="4005" y="2447"/>
                    </a:cubicBezTo>
                    <a:cubicBezTo>
                      <a:pt x="3995" y="2447"/>
                      <a:pt x="3985" y="2444"/>
                      <a:pt x="3976" y="2429"/>
                    </a:cubicBezTo>
                    <a:cubicBezTo>
                      <a:pt x="3956" y="2380"/>
                      <a:pt x="4046" y="2023"/>
                      <a:pt x="4155" y="1844"/>
                    </a:cubicBezTo>
                    <a:cubicBezTo>
                      <a:pt x="4221" y="1749"/>
                      <a:pt x="4330" y="1713"/>
                      <a:pt x="4302" y="1713"/>
                    </a:cubicBezTo>
                    <a:cubicBezTo>
                      <a:pt x="4292" y="1713"/>
                      <a:pt x="4266" y="1718"/>
                      <a:pt x="4214" y="1725"/>
                    </a:cubicBezTo>
                    <a:cubicBezTo>
                      <a:pt x="4071" y="1748"/>
                      <a:pt x="3968" y="1976"/>
                      <a:pt x="3918" y="1976"/>
                    </a:cubicBezTo>
                    <a:cubicBezTo>
                      <a:pt x="3902" y="1976"/>
                      <a:pt x="3892" y="1954"/>
                      <a:pt x="3887" y="1894"/>
                    </a:cubicBezTo>
                    <a:cubicBezTo>
                      <a:pt x="3867" y="1656"/>
                      <a:pt x="3887" y="1339"/>
                      <a:pt x="3817" y="1180"/>
                    </a:cubicBezTo>
                    <a:cubicBezTo>
                      <a:pt x="3798" y="1140"/>
                      <a:pt x="3778" y="1021"/>
                      <a:pt x="3768" y="892"/>
                    </a:cubicBezTo>
                    <a:cubicBezTo>
                      <a:pt x="3740" y="652"/>
                      <a:pt x="3718" y="360"/>
                      <a:pt x="3706" y="360"/>
                    </a:cubicBezTo>
                    <a:cubicBezTo>
                      <a:pt x="3701" y="360"/>
                      <a:pt x="3698" y="418"/>
                      <a:pt x="3698" y="565"/>
                    </a:cubicBezTo>
                    <a:lnTo>
                      <a:pt x="3698" y="655"/>
                    </a:lnTo>
                    <a:cubicBezTo>
                      <a:pt x="3688" y="657"/>
                      <a:pt x="3676" y="659"/>
                      <a:pt x="3663" y="659"/>
                    </a:cubicBezTo>
                    <a:cubicBezTo>
                      <a:pt x="3591" y="659"/>
                      <a:pt x="3489" y="613"/>
                      <a:pt x="3480" y="545"/>
                    </a:cubicBezTo>
                    <a:cubicBezTo>
                      <a:pt x="3470" y="501"/>
                      <a:pt x="3461" y="493"/>
                      <a:pt x="3451" y="493"/>
                    </a:cubicBezTo>
                    <a:cubicBezTo>
                      <a:pt x="3446" y="493"/>
                      <a:pt x="3441" y="495"/>
                      <a:pt x="3436" y="495"/>
                    </a:cubicBezTo>
                    <a:cubicBezTo>
                      <a:pt x="3431" y="495"/>
                      <a:pt x="3426" y="493"/>
                      <a:pt x="3421" y="486"/>
                    </a:cubicBezTo>
                    <a:cubicBezTo>
                      <a:pt x="3411" y="456"/>
                      <a:pt x="3461" y="248"/>
                      <a:pt x="3530" y="149"/>
                    </a:cubicBezTo>
                    <a:cubicBezTo>
                      <a:pt x="3567" y="96"/>
                      <a:pt x="3639" y="72"/>
                      <a:pt x="3620" y="72"/>
                    </a:cubicBezTo>
                    <a:cubicBezTo>
                      <a:pt x="3614" y="72"/>
                      <a:pt x="3598" y="75"/>
                      <a:pt x="3570" y="79"/>
                    </a:cubicBezTo>
                    <a:cubicBezTo>
                      <a:pt x="3479" y="95"/>
                      <a:pt x="3417" y="225"/>
                      <a:pt x="3388" y="225"/>
                    </a:cubicBezTo>
                    <a:cubicBezTo>
                      <a:pt x="3379" y="225"/>
                      <a:pt x="3374" y="212"/>
                      <a:pt x="3371" y="179"/>
                    </a:cubicBezTo>
                    <a:cubicBezTo>
                      <a:pt x="3371" y="149"/>
                      <a:pt x="3371" y="119"/>
                      <a:pt x="3371" y="89"/>
                    </a:cubicBezTo>
                    <a:cubicBezTo>
                      <a:pt x="3328" y="105"/>
                      <a:pt x="3288" y="113"/>
                      <a:pt x="3254" y="113"/>
                    </a:cubicBezTo>
                    <a:cubicBezTo>
                      <a:pt x="3179" y="113"/>
                      <a:pt x="3130" y="75"/>
                      <a:pt x="3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7" name="Google Shape;4777;p30"/>
              <p:cNvSpPr/>
              <p:nvPr/>
            </p:nvSpPr>
            <p:spPr>
              <a:xfrm>
                <a:off x="11543637" y="1166885"/>
                <a:ext cx="2399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0" extrusionOk="0">
                    <a:moveTo>
                      <a:pt x="149" y="1"/>
                    </a:moveTo>
                    <a:cubicBezTo>
                      <a:pt x="70" y="21"/>
                      <a:pt x="30" y="70"/>
                      <a:pt x="0" y="130"/>
                    </a:cubicBezTo>
                    <a:cubicBezTo>
                      <a:pt x="50" y="110"/>
                      <a:pt x="89" y="6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78" name="Google Shape;4778;p30"/>
              <p:cNvSpPr/>
              <p:nvPr/>
            </p:nvSpPr>
            <p:spPr>
              <a:xfrm>
                <a:off x="11479710" y="994429"/>
                <a:ext cx="86308" cy="175837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092" extrusionOk="0">
                    <a:moveTo>
                      <a:pt x="10" y="635"/>
                    </a:moveTo>
                    <a:cubicBezTo>
                      <a:pt x="14" y="639"/>
                      <a:pt x="18" y="643"/>
                      <a:pt x="21" y="646"/>
                    </a:cubicBezTo>
                    <a:lnTo>
                      <a:pt x="21" y="646"/>
                    </a:lnTo>
                    <a:cubicBezTo>
                      <a:pt x="18" y="642"/>
                      <a:pt x="14" y="638"/>
                      <a:pt x="10" y="635"/>
                    </a:cubicBezTo>
                    <a:close/>
                    <a:moveTo>
                      <a:pt x="298" y="1"/>
                    </a:moveTo>
                    <a:cubicBezTo>
                      <a:pt x="248" y="40"/>
                      <a:pt x="209" y="100"/>
                      <a:pt x="159" y="150"/>
                    </a:cubicBezTo>
                    <a:cubicBezTo>
                      <a:pt x="139" y="169"/>
                      <a:pt x="129" y="179"/>
                      <a:pt x="110" y="189"/>
                    </a:cubicBezTo>
                    <a:cubicBezTo>
                      <a:pt x="90" y="189"/>
                      <a:pt x="80" y="189"/>
                      <a:pt x="70" y="199"/>
                    </a:cubicBezTo>
                    <a:cubicBezTo>
                      <a:pt x="60" y="219"/>
                      <a:pt x="50" y="249"/>
                      <a:pt x="50" y="278"/>
                    </a:cubicBezTo>
                    <a:cubicBezTo>
                      <a:pt x="1" y="487"/>
                      <a:pt x="120" y="467"/>
                      <a:pt x="268" y="735"/>
                    </a:cubicBezTo>
                    <a:cubicBezTo>
                      <a:pt x="320" y="827"/>
                      <a:pt x="332" y="860"/>
                      <a:pt x="319" y="860"/>
                    </a:cubicBezTo>
                    <a:cubicBezTo>
                      <a:pt x="294" y="860"/>
                      <a:pt x="177" y="740"/>
                      <a:pt x="60" y="675"/>
                    </a:cubicBezTo>
                    <a:cubicBezTo>
                      <a:pt x="44" y="667"/>
                      <a:pt x="35" y="659"/>
                      <a:pt x="21" y="646"/>
                    </a:cubicBezTo>
                    <a:lnTo>
                      <a:pt x="21" y="646"/>
                    </a:lnTo>
                    <a:cubicBezTo>
                      <a:pt x="61" y="695"/>
                      <a:pt x="68" y="813"/>
                      <a:pt x="50" y="923"/>
                    </a:cubicBezTo>
                    <a:cubicBezTo>
                      <a:pt x="70" y="963"/>
                      <a:pt x="100" y="1012"/>
                      <a:pt x="169" y="1092"/>
                    </a:cubicBezTo>
                    <a:cubicBezTo>
                      <a:pt x="219" y="1052"/>
                      <a:pt x="278" y="992"/>
                      <a:pt x="328" y="893"/>
                    </a:cubicBezTo>
                    <a:cubicBezTo>
                      <a:pt x="447" y="685"/>
                      <a:pt x="447" y="625"/>
                      <a:pt x="536" y="556"/>
                    </a:cubicBezTo>
                    <a:cubicBezTo>
                      <a:pt x="506" y="546"/>
                      <a:pt x="476" y="526"/>
                      <a:pt x="447" y="507"/>
                    </a:cubicBezTo>
                    <a:cubicBezTo>
                      <a:pt x="239" y="328"/>
                      <a:pt x="387" y="249"/>
                      <a:pt x="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779" name="Google Shape;4779;p30"/>
            <p:cNvGrpSpPr/>
            <p:nvPr/>
          </p:nvGrpSpPr>
          <p:grpSpPr>
            <a:xfrm>
              <a:off x="6800350" y="1426546"/>
              <a:ext cx="2216146" cy="4110218"/>
              <a:chOff x="8664865" y="-3405050"/>
              <a:chExt cx="3327047" cy="6170572"/>
            </a:xfrm>
          </p:grpSpPr>
          <p:sp>
            <p:nvSpPr>
              <p:cNvPr id="4780" name="Google Shape;4780;p30"/>
              <p:cNvSpPr/>
              <p:nvPr/>
            </p:nvSpPr>
            <p:spPr>
              <a:xfrm>
                <a:off x="10791659" y="2271183"/>
                <a:ext cx="746178" cy="494339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070" extrusionOk="0">
                    <a:moveTo>
                      <a:pt x="1660" y="0"/>
                    </a:moveTo>
                    <a:cubicBezTo>
                      <a:pt x="1549" y="0"/>
                      <a:pt x="1424" y="12"/>
                      <a:pt x="1269" y="44"/>
                    </a:cubicBezTo>
                    <a:cubicBezTo>
                      <a:pt x="684" y="163"/>
                      <a:pt x="0" y="510"/>
                      <a:pt x="446" y="549"/>
                    </a:cubicBezTo>
                    <a:cubicBezTo>
                      <a:pt x="892" y="589"/>
                      <a:pt x="1438" y="867"/>
                      <a:pt x="1299" y="1422"/>
                    </a:cubicBezTo>
                    <a:cubicBezTo>
                      <a:pt x="1235" y="1695"/>
                      <a:pt x="1415" y="1714"/>
                      <a:pt x="1647" y="1714"/>
                    </a:cubicBezTo>
                    <a:cubicBezTo>
                      <a:pt x="1687" y="1714"/>
                      <a:pt x="1728" y="1714"/>
                      <a:pt x="1769" y="1714"/>
                    </a:cubicBezTo>
                    <a:cubicBezTo>
                      <a:pt x="1971" y="1714"/>
                      <a:pt x="2185" y="1728"/>
                      <a:pt x="2300" y="1888"/>
                    </a:cubicBezTo>
                    <a:cubicBezTo>
                      <a:pt x="2562" y="2275"/>
                      <a:pt x="1755" y="3069"/>
                      <a:pt x="2262" y="3069"/>
                    </a:cubicBezTo>
                    <a:cubicBezTo>
                      <a:pt x="2274" y="3069"/>
                      <a:pt x="2287" y="3069"/>
                      <a:pt x="2300" y="3068"/>
                    </a:cubicBezTo>
                    <a:cubicBezTo>
                      <a:pt x="2608" y="3048"/>
                      <a:pt x="2895" y="2889"/>
                      <a:pt x="3123" y="2661"/>
                    </a:cubicBezTo>
                    <a:cubicBezTo>
                      <a:pt x="3143" y="2582"/>
                      <a:pt x="3143" y="2503"/>
                      <a:pt x="3113" y="2443"/>
                    </a:cubicBezTo>
                    <a:cubicBezTo>
                      <a:pt x="3068" y="2356"/>
                      <a:pt x="2983" y="2349"/>
                      <a:pt x="2905" y="2349"/>
                    </a:cubicBezTo>
                    <a:cubicBezTo>
                      <a:pt x="2890" y="2349"/>
                      <a:pt x="2875" y="2349"/>
                      <a:pt x="2861" y="2349"/>
                    </a:cubicBezTo>
                    <a:cubicBezTo>
                      <a:pt x="2771" y="2349"/>
                      <a:pt x="2702" y="2339"/>
                      <a:pt x="2727" y="2195"/>
                    </a:cubicBezTo>
                    <a:cubicBezTo>
                      <a:pt x="2786" y="1898"/>
                      <a:pt x="2568" y="1749"/>
                      <a:pt x="2400" y="1729"/>
                    </a:cubicBezTo>
                    <a:cubicBezTo>
                      <a:pt x="2221" y="1710"/>
                      <a:pt x="2489" y="1521"/>
                      <a:pt x="2717" y="1462"/>
                    </a:cubicBezTo>
                    <a:cubicBezTo>
                      <a:pt x="2779" y="1443"/>
                      <a:pt x="2828" y="1436"/>
                      <a:pt x="2872" y="1436"/>
                    </a:cubicBezTo>
                    <a:cubicBezTo>
                      <a:pt x="2988" y="1436"/>
                      <a:pt x="3061" y="1487"/>
                      <a:pt x="3213" y="1501"/>
                    </a:cubicBezTo>
                    <a:cubicBezTo>
                      <a:pt x="3318" y="1512"/>
                      <a:pt x="3401" y="1559"/>
                      <a:pt x="3456" y="1559"/>
                    </a:cubicBezTo>
                    <a:cubicBezTo>
                      <a:pt x="3504" y="1559"/>
                      <a:pt x="3530" y="1522"/>
                      <a:pt x="3530" y="1392"/>
                    </a:cubicBezTo>
                    <a:cubicBezTo>
                      <a:pt x="3530" y="1134"/>
                      <a:pt x="3669" y="866"/>
                      <a:pt x="3785" y="866"/>
                    </a:cubicBezTo>
                    <a:cubicBezTo>
                      <a:pt x="3790" y="866"/>
                      <a:pt x="3794" y="866"/>
                      <a:pt x="3798" y="867"/>
                    </a:cubicBezTo>
                    <a:cubicBezTo>
                      <a:pt x="3917" y="896"/>
                      <a:pt x="3966" y="1085"/>
                      <a:pt x="4125" y="1105"/>
                    </a:cubicBezTo>
                    <a:cubicBezTo>
                      <a:pt x="4138" y="1106"/>
                      <a:pt x="4152" y="1107"/>
                      <a:pt x="4166" y="1107"/>
                    </a:cubicBezTo>
                    <a:cubicBezTo>
                      <a:pt x="4328" y="1107"/>
                      <a:pt x="4525" y="1004"/>
                      <a:pt x="4571" y="867"/>
                    </a:cubicBezTo>
                    <a:cubicBezTo>
                      <a:pt x="4608" y="763"/>
                      <a:pt x="4634" y="655"/>
                      <a:pt x="4579" y="655"/>
                    </a:cubicBezTo>
                    <a:cubicBezTo>
                      <a:pt x="4561" y="655"/>
                      <a:pt x="4532" y="668"/>
                      <a:pt x="4492" y="698"/>
                    </a:cubicBezTo>
                    <a:cubicBezTo>
                      <a:pt x="4415" y="760"/>
                      <a:pt x="4309" y="792"/>
                      <a:pt x="4228" y="792"/>
                    </a:cubicBezTo>
                    <a:cubicBezTo>
                      <a:pt x="4141" y="792"/>
                      <a:pt x="4084" y="755"/>
                      <a:pt x="4125" y="678"/>
                    </a:cubicBezTo>
                    <a:cubicBezTo>
                      <a:pt x="4214" y="540"/>
                      <a:pt x="4531" y="262"/>
                      <a:pt x="4333" y="202"/>
                    </a:cubicBezTo>
                    <a:cubicBezTo>
                      <a:pt x="4259" y="178"/>
                      <a:pt x="4170" y="166"/>
                      <a:pt x="4084" y="166"/>
                    </a:cubicBezTo>
                    <a:cubicBezTo>
                      <a:pt x="3929" y="166"/>
                      <a:pt x="3787" y="205"/>
                      <a:pt x="3768" y="282"/>
                    </a:cubicBezTo>
                    <a:cubicBezTo>
                      <a:pt x="3743" y="388"/>
                      <a:pt x="3563" y="589"/>
                      <a:pt x="3457" y="589"/>
                    </a:cubicBezTo>
                    <a:cubicBezTo>
                      <a:pt x="3434" y="589"/>
                      <a:pt x="3415" y="580"/>
                      <a:pt x="3401" y="559"/>
                    </a:cubicBezTo>
                    <a:cubicBezTo>
                      <a:pt x="3388" y="540"/>
                      <a:pt x="3373" y="532"/>
                      <a:pt x="3357" y="532"/>
                    </a:cubicBezTo>
                    <a:cubicBezTo>
                      <a:pt x="3270" y="532"/>
                      <a:pt x="3163" y="801"/>
                      <a:pt x="3163" y="877"/>
                    </a:cubicBezTo>
                    <a:cubicBezTo>
                      <a:pt x="3163" y="960"/>
                      <a:pt x="3184" y="1179"/>
                      <a:pt x="3119" y="1179"/>
                    </a:cubicBezTo>
                    <a:cubicBezTo>
                      <a:pt x="3107" y="1179"/>
                      <a:pt x="3092" y="1171"/>
                      <a:pt x="3074" y="1154"/>
                    </a:cubicBezTo>
                    <a:cubicBezTo>
                      <a:pt x="2955" y="1045"/>
                      <a:pt x="3024" y="678"/>
                      <a:pt x="3064" y="609"/>
                    </a:cubicBezTo>
                    <a:cubicBezTo>
                      <a:pt x="3104" y="540"/>
                      <a:pt x="3223" y="411"/>
                      <a:pt x="3183" y="321"/>
                    </a:cubicBezTo>
                    <a:cubicBezTo>
                      <a:pt x="3164" y="284"/>
                      <a:pt x="3141" y="250"/>
                      <a:pt x="3106" y="250"/>
                    </a:cubicBezTo>
                    <a:cubicBezTo>
                      <a:pt x="3069" y="250"/>
                      <a:pt x="3018" y="291"/>
                      <a:pt x="2945" y="411"/>
                    </a:cubicBezTo>
                    <a:cubicBezTo>
                      <a:pt x="2825" y="623"/>
                      <a:pt x="2748" y="810"/>
                      <a:pt x="2689" y="810"/>
                    </a:cubicBezTo>
                    <a:cubicBezTo>
                      <a:pt x="2685" y="810"/>
                      <a:pt x="2681" y="809"/>
                      <a:pt x="2677" y="807"/>
                    </a:cubicBezTo>
                    <a:cubicBezTo>
                      <a:pt x="2618" y="777"/>
                      <a:pt x="2509" y="569"/>
                      <a:pt x="2588" y="490"/>
                    </a:cubicBezTo>
                    <a:cubicBezTo>
                      <a:pt x="2647" y="440"/>
                      <a:pt x="2747" y="282"/>
                      <a:pt x="2806" y="163"/>
                    </a:cubicBezTo>
                    <a:cubicBezTo>
                      <a:pt x="2727" y="143"/>
                      <a:pt x="2638" y="123"/>
                      <a:pt x="2538" y="123"/>
                    </a:cubicBezTo>
                    <a:cubicBezTo>
                      <a:pt x="2159" y="94"/>
                      <a:pt x="1967" y="0"/>
                      <a:pt x="1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81" name="Google Shape;4781;p30"/>
              <p:cNvSpPr/>
              <p:nvPr/>
            </p:nvSpPr>
            <p:spPr>
              <a:xfrm>
                <a:off x="8664865" y="-3405050"/>
                <a:ext cx="3327047" cy="5597786"/>
              </a:xfrm>
              <a:custGeom>
                <a:avLst/>
                <a:gdLst/>
                <a:ahLst/>
                <a:cxnLst/>
                <a:rect l="l" t="t" r="r" b="b"/>
                <a:pathLst>
                  <a:path w="20662" h="34764" extrusionOk="0">
                    <a:moveTo>
                      <a:pt x="12079" y="3437"/>
                    </a:moveTo>
                    <a:cubicBezTo>
                      <a:pt x="12098" y="3437"/>
                      <a:pt x="12117" y="3447"/>
                      <a:pt x="12137" y="3457"/>
                    </a:cubicBezTo>
                    <a:cubicBezTo>
                      <a:pt x="12107" y="3486"/>
                      <a:pt x="12088" y="3526"/>
                      <a:pt x="12058" y="3556"/>
                    </a:cubicBezTo>
                    <a:cubicBezTo>
                      <a:pt x="11985" y="3657"/>
                      <a:pt x="12010" y="3698"/>
                      <a:pt x="12054" y="3698"/>
                    </a:cubicBezTo>
                    <a:cubicBezTo>
                      <a:pt x="12087" y="3698"/>
                      <a:pt x="12130" y="3674"/>
                      <a:pt x="12147" y="3635"/>
                    </a:cubicBezTo>
                    <a:cubicBezTo>
                      <a:pt x="12154" y="3613"/>
                      <a:pt x="12159" y="3604"/>
                      <a:pt x="12163" y="3604"/>
                    </a:cubicBezTo>
                    <a:cubicBezTo>
                      <a:pt x="12175" y="3604"/>
                      <a:pt x="12177" y="3685"/>
                      <a:pt x="12207" y="3714"/>
                    </a:cubicBezTo>
                    <a:cubicBezTo>
                      <a:pt x="12219" y="3734"/>
                      <a:pt x="12235" y="3751"/>
                      <a:pt x="12258" y="3751"/>
                    </a:cubicBezTo>
                    <a:cubicBezTo>
                      <a:pt x="12291" y="3751"/>
                      <a:pt x="12336" y="3714"/>
                      <a:pt x="12395" y="3595"/>
                    </a:cubicBezTo>
                    <a:cubicBezTo>
                      <a:pt x="12417" y="3553"/>
                      <a:pt x="12439" y="3537"/>
                      <a:pt x="12459" y="3537"/>
                    </a:cubicBezTo>
                    <a:cubicBezTo>
                      <a:pt x="12530" y="3537"/>
                      <a:pt x="12583" y="3734"/>
                      <a:pt x="12583" y="3734"/>
                    </a:cubicBezTo>
                    <a:cubicBezTo>
                      <a:pt x="12583" y="3734"/>
                      <a:pt x="12643" y="3843"/>
                      <a:pt x="12732" y="3933"/>
                    </a:cubicBezTo>
                    <a:cubicBezTo>
                      <a:pt x="12831" y="4012"/>
                      <a:pt x="12524" y="4042"/>
                      <a:pt x="12435" y="4052"/>
                    </a:cubicBezTo>
                    <a:cubicBezTo>
                      <a:pt x="12345" y="4061"/>
                      <a:pt x="12464" y="4161"/>
                      <a:pt x="12395" y="4230"/>
                    </a:cubicBezTo>
                    <a:cubicBezTo>
                      <a:pt x="12383" y="4242"/>
                      <a:pt x="12370" y="4247"/>
                      <a:pt x="12355" y="4247"/>
                    </a:cubicBezTo>
                    <a:cubicBezTo>
                      <a:pt x="12282" y="4247"/>
                      <a:pt x="12173" y="4126"/>
                      <a:pt x="12058" y="4101"/>
                    </a:cubicBezTo>
                    <a:cubicBezTo>
                      <a:pt x="12023" y="4094"/>
                      <a:pt x="11998" y="4087"/>
                      <a:pt x="11972" y="4087"/>
                    </a:cubicBezTo>
                    <a:cubicBezTo>
                      <a:pt x="11961" y="4087"/>
                      <a:pt x="11950" y="4088"/>
                      <a:pt x="11939" y="4091"/>
                    </a:cubicBezTo>
                    <a:cubicBezTo>
                      <a:pt x="11919" y="4071"/>
                      <a:pt x="11899" y="4052"/>
                      <a:pt x="11869" y="4032"/>
                    </a:cubicBezTo>
                    <a:cubicBezTo>
                      <a:pt x="11784" y="3981"/>
                      <a:pt x="11721" y="3972"/>
                      <a:pt x="11669" y="3972"/>
                    </a:cubicBezTo>
                    <a:cubicBezTo>
                      <a:pt x="11640" y="3972"/>
                      <a:pt x="11615" y="3974"/>
                      <a:pt x="11590" y="3974"/>
                    </a:cubicBezTo>
                    <a:cubicBezTo>
                      <a:pt x="11557" y="3974"/>
                      <a:pt x="11526" y="3969"/>
                      <a:pt x="11493" y="3942"/>
                    </a:cubicBezTo>
                    <a:cubicBezTo>
                      <a:pt x="11394" y="3873"/>
                      <a:pt x="11056" y="3784"/>
                      <a:pt x="11275" y="3675"/>
                    </a:cubicBezTo>
                    <a:cubicBezTo>
                      <a:pt x="11431" y="3600"/>
                      <a:pt x="11508" y="3558"/>
                      <a:pt x="11573" y="3558"/>
                    </a:cubicBezTo>
                    <a:cubicBezTo>
                      <a:pt x="11603" y="3558"/>
                      <a:pt x="11630" y="3567"/>
                      <a:pt x="11661" y="3586"/>
                    </a:cubicBezTo>
                    <a:cubicBezTo>
                      <a:pt x="11691" y="3609"/>
                      <a:pt x="11736" y="3621"/>
                      <a:pt x="11785" y="3621"/>
                    </a:cubicBezTo>
                    <a:cubicBezTo>
                      <a:pt x="11880" y="3621"/>
                      <a:pt x="11989" y="3575"/>
                      <a:pt x="12028" y="3476"/>
                    </a:cubicBezTo>
                    <a:cubicBezTo>
                      <a:pt x="12043" y="3447"/>
                      <a:pt x="12060" y="3437"/>
                      <a:pt x="12079" y="3437"/>
                    </a:cubicBezTo>
                    <a:close/>
                    <a:moveTo>
                      <a:pt x="18657" y="4223"/>
                    </a:moveTo>
                    <a:cubicBezTo>
                      <a:pt x="18669" y="4223"/>
                      <a:pt x="18681" y="4230"/>
                      <a:pt x="18691" y="4240"/>
                    </a:cubicBezTo>
                    <a:cubicBezTo>
                      <a:pt x="18681" y="4260"/>
                      <a:pt x="18661" y="4280"/>
                      <a:pt x="18642" y="4309"/>
                    </a:cubicBezTo>
                    <a:cubicBezTo>
                      <a:pt x="18596" y="4372"/>
                      <a:pt x="18613" y="4399"/>
                      <a:pt x="18641" y="4399"/>
                    </a:cubicBezTo>
                    <a:cubicBezTo>
                      <a:pt x="18662" y="4399"/>
                      <a:pt x="18689" y="4384"/>
                      <a:pt x="18701" y="4359"/>
                    </a:cubicBezTo>
                    <a:cubicBezTo>
                      <a:pt x="18706" y="4343"/>
                      <a:pt x="18709" y="4337"/>
                      <a:pt x="18712" y="4337"/>
                    </a:cubicBezTo>
                    <a:cubicBezTo>
                      <a:pt x="18718" y="4337"/>
                      <a:pt x="18719" y="4386"/>
                      <a:pt x="18741" y="4409"/>
                    </a:cubicBezTo>
                    <a:cubicBezTo>
                      <a:pt x="18749" y="4420"/>
                      <a:pt x="18760" y="4431"/>
                      <a:pt x="18774" y="4431"/>
                    </a:cubicBezTo>
                    <a:cubicBezTo>
                      <a:pt x="18797" y="4431"/>
                      <a:pt x="18828" y="4407"/>
                      <a:pt x="18870" y="4329"/>
                    </a:cubicBezTo>
                    <a:cubicBezTo>
                      <a:pt x="18883" y="4300"/>
                      <a:pt x="18897" y="4288"/>
                      <a:pt x="18910" y="4288"/>
                    </a:cubicBezTo>
                    <a:cubicBezTo>
                      <a:pt x="18953" y="4288"/>
                      <a:pt x="18989" y="4418"/>
                      <a:pt x="18989" y="4418"/>
                    </a:cubicBezTo>
                    <a:cubicBezTo>
                      <a:pt x="18989" y="4418"/>
                      <a:pt x="19028" y="4498"/>
                      <a:pt x="19088" y="4547"/>
                    </a:cubicBezTo>
                    <a:cubicBezTo>
                      <a:pt x="19157" y="4607"/>
                      <a:pt x="18949" y="4627"/>
                      <a:pt x="18890" y="4637"/>
                    </a:cubicBezTo>
                    <a:cubicBezTo>
                      <a:pt x="18830" y="4637"/>
                      <a:pt x="18909" y="4706"/>
                      <a:pt x="18870" y="4746"/>
                    </a:cubicBezTo>
                    <a:cubicBezTo>
                      <a:pt x="18861" y="4755"/>
                      <a:pt x="18850" y="4758"/>
                      <a:pt x="18839" y="4758"/>
                    </a:cubicBezTo>
                    <a:cubicBezTo>
                      <a:pt x="18788" y="4758"/>
                      <a:pt x="18715" y="4683"/>
                      <a:pt x="18642" y="4666"/>
                    </a:cubicBezTo>
                    <a:cubicBezTo>
                      <a:pt x="18612" y="4656"/>
                      <a:pt x="18582" y="4656"/>
                      <a:pt x="18562" y="4656"/>
                    </a:cubicBezTo>
                    <a:cubicBezTo>
                      <a:pt x="18552" y="4646"/>
                      <a:pt x="18533" y="4637"/>
                      <a:pt x="18513" y="4617"/>
                    </a:cubicBezTo>
                    <a:cubicBezTo>
                      <a:pt x="18459" y="4584"/>
                      <a:pt x="18419" y="4576"/>
                      <a:pt x="18385" y="4576"/>
                    </a:cubicBezTo>
                    <a:cubicBezTo>
                      <a:pt x="18360" y="4576"/>
                      <a:pt x="18338" y="4580"/>
                      <a:pt x="18318" y="4580"/>
                    </a:cubicBezTo>
                    <a:cubicBezTo>
                      <a:pt x="18300" y="4580"/>
                      <a:pt x="18283" y="4578"/>
                      <a:pt x="18265" y="4567"/>
                    </a:cubicBezTo>
                    <a:cubicBezTo>
                      <a:pt x="18195" y="4518"/>
                      <a:pt x="17977" y="4458"/>
                      <a:pt x="18126" y="4389"/>
                    </a:cubicBezTo>
                    <a:cubicBezTo>
                      <a:pt x="18225" y="4336"/>
                      <a:pt x="18276" y="4305"/>
                      <a:pt x="18316" y="4305"/>
                    </a:cubicBezTo>
                    <a:cubicBezTo>
                      <a:pt x="18336" y="4305"/>
                      <a:pt x="18354" y="4313"/>
                      <a:pt x="18374" y="4329"/>
                    </a:cubicBezTo>
                    <a:cubicBezTo>
                      <a:pt x="18396" y="4342"/>
                      <a:pt x="18425" y="4348"/>
                      <a:pt x="18455" y="4348"/>
                    </a:cubicBezTo>
                    <a:cubicBezTo>
                      <a:pt x="18521" y="4348"/>
                      <a:pt x="18595" y="4318"/>
                      <a:pt x="18622" y="4250"/>
                    </a:cubicBezTo>
                    <a:cubicBezTo>
                      <a:pt x="18632" y="4230"/>
                      <a:pt x="18644" y="4223"/>
                      <a:pt x="18657" y="4223"/>
                    </a:cubicBezTo>
                    <a:close/>
                    <a:moveTo>
                      <a:pt x="2493" y="4742"/>
                    </a:moveTo>
                    <a:cubicBezTo>
                      <a:pt x="2501" y="4742"/>
                      <a:pt x="2510" y="4747"/>
                      <a:pt x="2519" y="4756"/>
                    </a:cubicBezTo>
                    <a:cubicBezTo>
                      <a:pt x="2509" y="4765"/>
                      <a:pt x="2490" y="4785"/>
                      <a:pt x="2480" y="4805"/>
                    </a:cubicBezTo>
                    <a:cubicBezTo>
                      <a:pt x="2446" y="4849"/>
                      <a:pt x="2456" y="4869"/>
                      <a:pt x="2475" y="4869"/>
                    </a:cubicBezTo>
                    <a:cubicBezTo>
                      <a:pt x="2490" y="4869"/>
                      <a:pt x="2511" y="4857"/>
                      <a:pt x="2519" y="4835"/>
                    </a:cubicBezTo>
                    <a:cubicBezTo>
                      <a:pt x="2524" y="4825"/>
                      <a:pt x="2527" y="4822"/>
                      <a:pt x="2529" y="4822"/>
                    </a:cubicBezTo>
                    <a:cubicBezTo>
                      <a:pt x="2536" y="4822"/>
                      <a:pt x="2534" y="4859"/>
                      <a:pt x="2549" y="4875"/>
                    </a:cubicBezTo>
                    <a:cubicBezTo>
                      <a:pt x="2557" y="4886"/>
                      <a:pt x="2565" y="4895"/>
                      <a:pt x="2575" y="4895"/>
                    </a:cubicBezTo>
                    <a:cubicBezTo>
                      <a:pt x="2591" y="4895"/>
                      <a:pt x="2612" y="4875"/>
                      <a:pt x="2648" y="4815"/>
                    </a:cubicBezTo>
                    <a:cubicBezTo>
                      <a:pt x="2659" y="4795"/>
                      <a:pt x="2670" y="4788"/>
                      <a:pt x="2679" y="4788"/>
                    </a:cubicBezTo>
                    <a:cubicBezTo>
                      <a:pt x="2713" y="4788"/>
                      <a:pt x="2737" y="4884"/>
                      <a:pt x="2737" y="4884"/>
                    </a:cubicBezTo>
                    <a:cubicBezTo>
                      <a:pt x="2737" y="4884"/>
                      <a:pt x="2767" y="4944"/>
                      <a:pt x="2807" y="4984"/>
                    </a:cubicBezTo>
                    <a:cubicBezTo>
                      <a:pt x="2856" y="5023"/>
                      <a:pt x="2708" y="5033"/>
                      <a:pt x="2658" y="5043"/>
                    </a:cubicBezTo>
                    <a:cubicBezTo>
                      <a:pt x="2618" y="5043"/>
                      <a:pt x="2678" y="5093"/>
                      <a:pt x="2648" y="5132"/>
                    </a:cubicBezTo>
                    <a:cubicBezTo>
                      <a:pt x="2642" y="5137"/>
                      <a:pt x="2635" y="5139"/>
                      <a:pt x="2628" y="5139"/>
                    </a:cubicBezTo>
                    <a:cubicBezTo>
                      <a:pt x="2590" y="5139"/>
                      <a:pt x="2538" y="5080"/>
                      <a:pt x="2480" y="5063"/>
                    </a:cubicBezTo>
                    <a:cubicBezTo>
                      <a:pt x="2466" y="5063"/>
                      <a:pt x="2453" y="5059"/>
                      <a:pt x="2440" y="5059"/>
                    </a:cubicBezTo>
                    <a:cubicBezTo>
                      <a:pt x="2433" y="5059"/>
                      <a:pt x="2427" y="5060"/>
                      <a:pt x="2420" y="5063"/>
                    </a:cubicBezTo>
                    <a:cubicBezTo>
                      <a:pt x="2410" y="5053"/>
                      <a:pt x="2400" y="5043"/>
                      <a:pt x="2390" y="5033"/>
                    </a:cubicBezTo>
                    <a:cubicBezTo>
                      <a:pt x="2347" y="5007"/>
                      <a:pt x="2315" y="5002"/>
                      <a:pt x="2288" y="5002"/>
                    </a:cubicBezTo>
                    <a:cubicBezTo>
                      <a:pt x="2271" y="5002"/>
                      <a:pt x="2257" y="5004"/>
                      <a:pt x="2243" y="5004"/>
                    </a:cubicBezTo>
                    <a:cubicBezTo>
                      <a:pt x="2229" y="5004"/>
                      <a:pt x="2216" y="5002"/>
                      <a:pt x="2202" y="4994"/>
                    </a:cubicBezTo>
                    <a:cubicBezTo>
                      <a:pt x="2152" y="4954"/>
                      <a:pt x="1994" y="4914"/>
                      <a:pt x="2103" y="4855"/>
                    </a:cubicBezTo>
                    <a:cubicBezTo>
                      <a:pt x="2177" y="4821"/>
                      <a:pt x="2214" y="4801"/>
                      <a:pt x="2243" y="4801"/>
                    </a:cubicBezTo>
                    <a:cubicBezTo>
                      <a:pt x="2257" y="4801"/>
                      <a:pt x="2269" y="4805"/>
                      <a:pt x="2281" y="4815"/>
                    </a:cubicBezTo>
                    <a:cubicBezTo>
                      <a:pt x="2298" y="4825"/>
                      <a:pt x="2323" y="4831"/>
                      <a:pt x="2348" y="4831"/>
                    </a:cubicBezTo>
                    <a:cubicBezTo>
                      <a:pt x="2397" y="4831"/>
                      <a:pt x="2450" y="4811"/>
                      <a:pt x="2470" y="4765"/>
                    </a:cubicBezTo>
                    <a:cubicBezTo>
                      <a:pt x="2475" y="4749"/>
                      <a:pt x="2484" y="4742"/>
                      <a:pt x="2493" y="4742"/>
                    </a:cubicBezTo>
                    <a:close/>
                    <a:moveTo>
                      <a:pt x="8300" y="5162"/>
                    </a:moveTo>
                    <a:cubicBezTo>
                      <a:pt x="8300" y="5177"/>
                      <a:pt x="8300" y="5186"/>
                      <a:pt x="8296" y="5186"/>
                    </a:cubicBezTo>
                    <a:cubicBezTo>
                      <a:pt x="8295" y="5186"/>
                      <a:pt x="8293" y="5185"/>
                      <a:pt x="8290" y="5182"/>
                    </a:cubicBezTo>
                    <a:cubicBezTo>
                      <a:pt x="8300" y="5182"/>
                      <a:pt x="8300" y="5172"/>
                      <a:pt x="8300" y="5162"/>
                    </a:cubicBezTo>
                    <a:close/>
                    <a:moveTo>
                      <a:pt x="12689" y="4301"/>
                    </a:moveTo>
                    <a:cubicBezTo>
                      <a:pt x="12755" y="4301"/>
                      <a:pt x="12683" y="4524"/>
                      <a:pt x="12683" y="4587"/>
                    </a:cubicBezTo>
                    <a:cubicBezTo>
                      <a:pt x="12683" y="4656"/>
                      <a:pt x="12702" y="4716"/>
                      <a:pt x="12573" y="4756"/>
                    </a:cubicBezTo>
                    <a:cubicBezTo>
                      <a:pt x="12445" y="4785"/>
                      <a:pt x="12484" y="4914"/>
                      <a:pt x="12395" y="5063"/>
                    </a:cubicBezTo>
                    <a:cubicBezTo>
                      <a:pt x="12385" y="5073"/>
                      <a:pt x="12375" y="5083"/>
                      <a:pt x="12365" y="5093"/>
                    </a:cubicBezTo>
                    <a:cubicBezTo>
                      <a:pt x="12355" y="5103"/>
                      <a:pt x="12345" y="5103"/>
                      <a:pt x="12335" y="5112"/>
                    </a:cubicBezTo>
                    <a:cubicBezTo>
                      <a:pt x="12296" y="5093"/>
                      <a:pt x="12266" y="4984"/>
                      <a:pt x="12197" y="4894"/>
                    </a:cubicBezTo>
                    <a:cubicBezTo>
                      <a:pt x="12181" y="4874"/>
                      <a:pt x="12168" y="4866"/>
                      <a:pt x="12155" y="4866"/>
                    </a:cubicBezTo>
                    <a:cubicBezTo>
                      <a:pt x="12088" y="4866"/>
                      <a:pt x="12060" y="5123"/>
                      <a:pt x="12018" y="5182"/>
                    </a:cubicBezTo>
                    <a:cubicBezTo>
                      <a:pt x="12018" y="5192"/>
                      <a:pt x="12018" y="5202"/>
                      <a:pt x="12008" y="5202"/>
                    </a:cubicBezTo>
                    <a:lnTo>
                      <a:pt x="11998" y="5202"/>
                    </a:lnTo>
                    <a:cubicBezTo>
                      <a:pt x="11899" y="5122"/>
                      <a:pt x="12068" y="5013"/>
                      <a:pt x="11939" y="5003"/>
                    </a:cubicBezTo>
                    <a:cubicBezTo>
                      <a:pt x="11810" y="4994"/>
                      <a:pt x="11354" y="4964"/>
                      <a:pt x="11493" y="4875"/>
                    </a:cubicBezTo>
                    <a:cubicBezTo>
                      <a:pt x="11632" y="4785"/>
                      <a:pt x="11721" y="4656"/>
                      <a:pt x="11721" y="4656"/>
                    </a:cubicBezTo>
                    <a:cubicBezTo>
                      <a:pt x="11721" y="4656"/>
                      <a:pt x="11798" y="4442"/>
                      <a:pt x="11902" y="4442"/>
                    </a:cubicBezTo>
                    <a:cubicBezTo>
                      <a:pt x="11932" y="4442"/>
                      <a:pt x="11965" y="4461"/>
                      <a:pt x="11998" y="4508"/>
                    </a:cubicBezTo>
                    <a:cubicBezTo>
                      <a:pt x="12008" y="4527"/>
                      <a:pt x="12028" y="4537"/>
                      <a:pt x="12038" y="4557"/>
                    </a:cubicBezTo>
                    <a:cubicBezTo>
                      <a:pt x="12008" y="4587"/>
                      <a:pt x="11899" y="4597"/>
                      <a:pt x="11741" y="4706"/>
                    </a:cubicBezTo>
                    <a:cubicBezTo>
                      <a:pt x="11604" y="4801"/>
                      <a:pt x="11651" y="4878"/>
                      <a:pt x="11738" y="4878"/>
                    </a:cubicBezTo>
                    <a:cubicBezTo>
                      <a:pt x="11778" y="4878"/>
                      <a:pt x="11826" y="4862"/>
                      <a:pt x="11869" y="4825"/>
                    </a:cubicBezTo>
                    <a:cubicBezTo>
                      <a:pt x="11925" y="4769"/>
                      <a:pt x="11974" y="4765"/>
                      <a:pt x="12019" y="4765"/>
                    </a:cubicBezTo>
                    <a:cubicBezTo>
                      <a:pt x="12026" y="4765"/>
                      <a:pt x="12032" y="4765"/>
                      <a:pt x="12039" y="4765"/>
                    </a:cubicBezTo>
                    <a:cubicBezTo>
                      <a:pt x="12090" y="4765"/>
                      <a:pt x="12137" y="4760"/>
                      <a:pt x="12187" y="4676"/>
                    </a:cubicBezTo>
                    <a:cubicBezTo>
                      <a:pt x="12226" y="4676"/>
                      <a:pt x="12256" y="4666"/>
                      <a:pt x="12286" y="4637"/>
                    </a:cubicBezTo>
                    <a:cubicBezTo>
                      <a:pt x="12306" y="4617"/>
                      <a:pt x="12316" y="4587"/>
                      <a:pt x="12326" y="4557"/>
                    </a:cubicBezTo>
                    <a:lnTo>
                      <a:pt x="12326" y="4557"/>
                    </a:lnTo>
                    <a:cubicBezTo>
                      <a:pt x="12326" y="4577"/>
                      <a:pt x="12316" y="4607"/>
                      <a:pt x="12306" y="4637"/>
                    </a:cubicBezTo>
                    <a:cubicBezTo>
                      <a:pt x="12292" y="4696"/>
                      <a:pt x="12308" y="4724"/>
                      <a:pt x="12338" y="4724"/>
                    </a:cubicBezTo>
                    <a:cubicBezTo>
                      <a:pt x="12373" y="4724"/>
                      <a:pt x="12426" y="4686"/>
                      <a:pt x="12474" y="4617"/>
                    </a:cubicBezTo>
                    <a:cubicBezTo>
                      <a:pt x="12483" y="4618"/>
                      <a:pt x="12491" y="4619"/>
                      <a:pt x="12499" y="4619"/>
                    </a:cubicBezTo>
                    <a:cubicBezTo>
                      <a:pt x="12554" y="4619"/>
                      <a:pt x="12586" y="4586"/>
                      <a:pt x="12534" y="4508"/>
                    </a:cubicBezTo>
                    <a:cubicBezTo>
                      <a:pt x="12573" y="4409"/>
                      <a:pt x="12564" y="4349"/>
                      <a:pt x="12663" y="4309"/>
                    </a:cubicBezTo>
                    <a:cubicBezTo>
                      <a:pt x="12673" y="4303"/>
                      <a:pt x="12682" y="4301"/>
                      <a:pt x="12689" y="4301"/>
                    </a:cubicBezTo>
                    <a:close/>
                    <a:moveTo>
                      <a:pt x="8584" y="5215"/>
                    </a:moveTo>
                    <a:cubicBezTo>
                      <a:pt x="8556" y="5238"/>
                      <a:pt x="8527" y="5264"/>
                      <a:pt x="8498" y="5291"/>
                    </a:cubicBezTo>
                    <a:cubicBezTo>
                      <a:pt x="8498" y="5291"/>
                      <a:pt x="8498" y="5291"/>
                      <a:pt x="8498" y="5301"/>
                    </a:cubicBezTo>
                    <a:cubicBezTo>
                      <a:pt x="8488" y="5291"/>
                      <a:pt x="8488" y="5291"/>
                      <a:pt x="8478" y="5281"/>
                    </a:cubicBezTo>
                    <a:cubicBezTo>
                      <a:pt x="8469" y="5271"/>
                      <a:pt x="8518" y="5222"/>
                      <a:pt x="8558" y="5222"/>
                    </a:cubicBezTo>
                    <a:cubicBezTo>
                      <a:pt x="8567" y="5222"/>
                      <a:pt x="8576" y="5219"/>
                      <a:pt x="8584" y="5215"/>
                    </a:cubicBezTo>
                    <a:close/>
                    <a:moveTo>
                      <a:pt x="4453" y="5291"/>
                    </a:moveTo>
                    <a:cubicBezTo>
                      <a:pt x="4463" y="5311"/>
                      <a:pt x="4463" y="5341"/>
                      <a:pt x="4463" y="5360"/>
                    </a:cubicBezTo>
                    <a:cubicBezTo>
                      <a:pt x="4423" y="5350"/>
                      <a:pt x="4403" y="5321"/>
                      <a:pt x="4443" y="5301"/>
                    </a:cubicBezTo>
                    <a:cubicBezTo>
                      <a:pt x="4443" y="5301"/>
                      <a:pt x="4453" y="5291"/>
                      <a:pt x="4453" y="5291"/>
                    </a:cubicBezTo>
                    <a:close/>
                    <a:moveTo>
                      <a:pt x="19058" y="4799"/>
                    </a:moveTo>
                    <a:cubicBezTo>
                      <a:pt x="19106" y="4799"/>
                      <a:pt x="19058" y="4948"/>
                      <a:pt x="19058" y="4984"/>
                    </a:cubicBezTo>
                    <a:cubicBezTo>
                      <a:pt x="19058" y="5033"/>
                      <a:pt x="19068" y="5073"/>
                      <a:pt x="18979" y="5103"/>
                    </a:cubicBezTo>
                    <a:cubicBezTo>
                      <a:pt x="18899" y="5122"/>
                      <a:pt x="18919" y="5212"/>
                      <a:pt x="18870" y="5301"/>
                    </a:cubicBezTo>
                    <a:cubicBezTo>
                      <a:pt x="18860" y="5311"/>
                      <a:pt x="18850" y="5321"/>
                      <a:pt x="18850" y="5321"/>
                    </a:cubicBezTo>
                    <a:cubicBezTo>
                      <a:pt x="18840" y="5331"/>
                      <a:pt x="18830" y="5331"/>
                      <a:pt x="18820" y="5331"/>
                    </a:cubicBezTo>
                    <a:cubicBezTo>
                      <a:pt x="18800" y="5331"/>
                      <a:pt x="18780" y="5251"/>
                      <a:pt x="18731" y="5192"/>
                    </a:cubicBezTo>
                    <a:cubicBezTo>
                      <a:pt x="18720" y="5178"/>
                      <a:pt x="18710" y="5171"/>
                      <a:pt x="18702" y="5171"/>
                    </a:cubicBezTo>
                    <a:cubicBezTo>
                      <a:pt x="18658" y="5171"/>
                      <a:pt x="18647" y="5340"/>
                      <a:pt x="18622" y="5390"/>
                    </a:cubicBezTo>
                    <a:cubicBezTo>
                      <a:pt x="18612" y="5390"/>
                      <a:pt x="18612" y="5390"/>
                      <a:pt x="18612" y="5400"/>
                    </a:cubicBezTo>
                    <a:cubicBezTo>
                      <a:pt x="18612" y="5400"/>
                      <a:pt x="18602" y="5390"/>
                      <a:pt x="18602" y="5390"/>
                    </a:cubicBezTo>
                    <a:cubicBezTo>
                      <a:pt x="18533" y="5341"/>
                      <a:pt x="18652" y="5271"/>
                      <a:pt x="18562" y="5261"/>
                    </a:cubicBezTo>
                    <a:cubicBezTo>
                      <a:pt x="18483" y="5261"/>
                      <a:pt x="18176" y="5231"/>
                      <a:pt x="18265" y="5172"/>
                    </a:cubicBezTo>
                    <a:cubicBezTo>
                      <a:pt x="18364" y="5112"/>
                      <a:pt x="18424" y="5033"/>
                      <a:pt x="18424" y="5033"/>
                    </a:cubicBezTo>
                    <a:cubicBezTo>
                      <a:pt x="18424" y="5033"/>
                      <a:pt x="18471" y="4891"/>
                      <a:pt x="18539" y="4891"/>
                    </a:cubicBezTo>
                    <a:cubicBezTo>
                      <a:pt x="18558" y="4891"/>
                      <a:pt x="18580" y="4903"/>
                      <a:pt x="18602" y="4934"/>
                    </a:cubicBezTo>
                    <a:cubicBezTo>
                      <a:pt x="18612" y="4954"/>
                      <a:pt x="18622" y="4954"/>
                      <a:pt x="18632" y="4964"/>
                    </a:cubicBezTo>
                    <a:cubicBezTo>
                      <a:pt x="18612" y="4984"/>
                      <a:pt x="18542" y="4994"/>
                      <a:pt x="18433" y="5073"/>
                    </a:cubicBezTo>
                    <a:cubicBezTo>
                      <a:pt x="18347" y="5133"/>
                      <a:pt x="18372" y="5179"/>
                      <a:pt x="18425" y="5179"/>
                    </a:cubicBezTo>
                    <a:cubicBezTo>
                      <a:pt x="18451" y="5179"/>
                      <a:pt x="18483" y="5168"/>
                      <a:pt x="18513" y="5142"/>
                    </a:cubicBezTo>
                    <a:cubicBezTo>
                      <a:pt x="18548" y="5111"/>
                      <a:pt x="18579" y="5107"/>
                      <a:pt x="18608" y="5107"/>
                    </a:cubicBezTo>
                    <a:cubicBezTo>
                      <a:pt x="18615" y="5107"/>
                      <a:pt x="18622" y="5108"/>
                      <a:pt x="18629" y="5108"/>
                    </a:cubicBezTo>
                    <a:cubicBezTo>
                      <a:pt x="18664" y="5108"/>
                      <a:pt x="18696" y="5103"/>
                      <a:pt x="18731" y="5043"/>
                    </a:cubicBezTo>
                    <a:cubicBezTo>
                      <a:pt x="18751" y="5043"/>
                      <a:pt x="18771" y="5033"/>
                      <a:pt x="18790" y="5023"/>
                    </a:cubicBezTo>
                    <a:cubicBezTo>
                      <a:pt x="18800" y="5013"/>
                      <a:pt x="18810" y="4984"/>
                      <a:pt x="18820" y="4974"/>
                    </a:cubicBezTo>
                    <a:lnTo>
                      <a:pt x="18820" y="4974"/>
                    </a:lnTo>
                    <a:cubicBezTo>
                      <a:pt x="18820" y="4984"/>
                      <a:pt x="18810" y="4994"/>
                      <a:pt x="18810" y="5023"/>
                    </a:cubicBezTo>
                    <a:cubicBezTo>
                      <a:pt x="18801" y="5059"/>
                      <a:pt x="18811" y="5077"/>
                      <a:pt x="18829" y="5077"/>
                    </a:cubicBezTo>
                    <a:cubicBezTo>
                      <a:pt x="18852" y="5077"/>
                      <a:pt x="18887" y="5052"/>
                      <a:pt x="18919" y="5003"/>
                    </a:cubicBezTo>
                    <a:cubicBezTo>
                      <a:pt x="18926" y="5005"/>
                      <a:pt x="18932" y="5006"/>
                      <a:pt x="18938" y="5006"/>
                    </a:cubicBezTo>
                    <a:cubicBezTo>
                      <a:pt x="18970" y="5006"/>
                      <a:pt x="18992" y="4984"/>
                      <a:pt x="18959" y="4934"/>
                    </a:cubicBezTo>
                    <a:cubicBezTo>
                      <a:pt x="18979" y="4875"/>
                      <a:pt x="18979" y="4835"/>
                      <a:pt x="19038" y="4805"/>
                    </a:cubicBezTo>
                    <a:cubicBezTo>
                      <a:pt x="19046" y="4801"/>
                      <a:pt x="19053" y="4799"/>
                      <a:pt x="19058" y="4799"/>
                    </a:cubicBezTo>
                    <a:close/>
                    <a:moveTo>
                      <a:pt x="17076" y="4791"/>
                    </a:moveTo>
                    <a:cubicBezTo>
                      <a:pt x="17117" y="4791"/>
                      <a:pt x="17105" y="4934"/>
                      <a:pt x="17105" y="4934"/>
                    </a:cubicBezTo>
                    <a:cubicBezTo>
                      <a:pt x="17105" y="4934"/>
                      <a:pt x="17164" y="5083"/>
                      <a:pt x="17254" y="5142"/>
                    </a:cubicBezTo>
                    <a:cubicBezTo>
                      <a:pt x="17353" y="5202"/>
                      <a:pt x="17224" y="5241"/>
                      <a:pt x="17135" y="5251"/>
                    </a:cubicBezTo>
                    <a:cubicBezTo>
                      <a:pt x="17055" y="5261"/>
                      <a:pt x="17006" y="5301"/>
                      <a:pt x="16936" y="5350"/>
                    </a:cubicBezTo>
                    <a:cubicBezTo>
                      <a:pt x="16917" y="5364"/>
                      <a:pt x="16892" y="5370"/>
                      <a:pt x="16865" y="5370"/>
                    </a:cubicBezTo>
                    <a:cubicBezTo>
                      <a:pt x="16794" y="5370"/>
                      <a:pt x="16702" y="5335"/>
                      <a:pt x="16609" y="5321"/>
                    </a:cubicBezTo>
                    <a:lnTo>
                      <a:pt x="16569" y="5321"/>
                    </a:lnTo>
                    <a:cubicBezTo>
                      <a:pt x="16624" y="5272"/>
                      <a:pt x="16687" y="5238"/>
                      <a:pt x="16673" y="5238"/>
                    </a:cubicBezTo>
                    <a:cubicBezTo>
                      <a:pt x="16665" y="5238"/>
                      <a:pt x="16627" y="5251"/>
                      <a:pt x="16540" y="5281"/>
                    </a:cubicBezTo>
                    <a:cubicBezTo>
                      <a:pt x="16351" y="5350"/>
                      <a:pt x="16312" y="5360"/>
                      <a:pt x="16321" y="5390"/>
                    </a:cubicBezTo>
                    <a:cubicBezTo>
                      <a:pt x="16302" y="5395"/>
                      <a:pt x="16287" y="5403"/>
                      <a:pt x="16277" y="5403"/>
                    </a:cubicBezTo>
                    <a:cubicBezTo>
                      <a:pt x="16267" y="5403"/>
                      <a:pt x="16262" y="5395"/>
                      <a:pt x="16262" y="5370"/>
                    </a:cubicBezTo>
                    <a:cubicBezTo>
                      <a:pt x="16252" y="5321"/>
                      <a:pt x="16272" y="5321"/>
                      <a:pt x="16252" y="5291"/>
                    </a:cubicBezTo>
                    <a:cubicBezTo>
                      <a:pt x="16237" y="5269"/>
                      <a:pt x="16216" y="5145"/>
                      <a:pt x="16207" y="5145"/>
                    </a:cubicBezTo>
                    <a:cubicBezTo>
                      <a:pt x="16204" y="5145"/>
                      <a:pt x="16202" y="5158"/>
                      <a:pt x="16202" y="5192"/>
                    </a:cubicBezTo>
                    <a:lnTo>
                      <a:pt x="16202" y="5093"/>
                    </a:lnTo>
                    <a:cubicBezTo>
                      <a:pt x="16202" y="5065"/>
                      <a:pt x="16202" y="5053"/>
                      <a:pt x="16200" y="5053"/>
                    </a:cubicBezTo>
                    <a:cubicBezTo>
                      <a:pt x="16194" y="5053"/>
                      <a:pt x="16180" y="5198"/>
                      <a:pt x="16173" y="5222"/>
                    </a:cubicBezTo>
                    <a:cubicBezTo>
                      <a:pt x="16153" y="5261"/>
                      <a:pt x="16153" y="5321"/>
                      <a:pt x="16153" y="5370"/>
                    </a:cubicBezTo>
                    <a:cubicBezTo>
                      <a:pt x="16153" y="5384"/>
                      <a:pt x="16149" y="5389"/>
                      <a:pt x="16144" y="5389"/>
                    </a:cubicBezTo>
                    <a:cubicBezTo>
                      <a:pt x="16137" y="5389"/>
                      <a:pt x="16129" y="5381"/>
                      <a:pt x="16123" y="5370"/>
                    </a:cubicBezTo>
                    <a:cubicBezTo>
                      <a:pt x="16123" y="5142"/>
                      <a:pt x="15994" y="4974"/>
                      <a:pt x="16193" y="4974"/>
                    </a:cubicBezTo>
                    <a:cubicBezTo>
                      <a:pt x="16339" y="4980"/>
                      <a:pt x="16338" y="5032"/>
                      <a:pt x="16355" y="5032"/>
                    </a:cubicBezTo>
                    <a:cubicBezTo>
                      <a:pt x="16363" y="5032"/>
                      <a:pt x="16375" y="5019"/>
                      <a:pt x="16411" y="4984"/>
                    </a:cubicBezTo>
                    <a:cubicBezTo>
                      <a:pt x="16459" y="4926"/>
                      <a:pt x="16582" y="4915"/>
                      <a:pt x="16680" y="4905"/>
                    </a:cubicBezTo>
                    <a:lnTo>
                      <a:pt x="16680" y="4905"/>
                    </a:lnTo>
                    <a:cubicBezTo>
                      <a:pt x="16678" y="4906"/>
                      <a:pt x="16678" y="4909"/>
                      <a:pt x="16678" y="4914"/>
                    </a:cubicBezTo>
                    <a:cubicBezTo>
                      <a:pt x="16605" y="4982"/>
                      <a:pt x="16631" y="5011"/>
                      <a:pt x="16672" y="5011"/>
                    </a:cubicBezTo>
                    <a:cubicBezTo>
                      <a:pt x="16704" y="5011"/>
                      <a:pt x="16745" y="4994"/>
                      <a:pt x="16758" y="4964"/>
                    </a:cubicBezTo>
                    <a:cubicBezTo>
                      <a:pt x="16767" y="4949"/>
                      <a:pt x="16774" y="4944"/>
                      <a:pt x="16779" y="4944"/>
                    </a:cubicBezTo>
                    <a:cubicBezTo>
                      <a:pt x="16795" y="4944"/>
                      <a:pt x="16795" y="5001"/>
                      <a:pt x="16817" y="5023"/>
                    </a:cubicBezTo>
                    <a:cubicBezTo>
                      <a:pt x="16824" y="5030"/>
                      <a:pt x="16831" y="5033"/>
                      <a:pt x="16839" y="5033"/>
                    </a:cubicBezTo>
                    <a:cubicBezTo>
                      <a:pt x="16880" y="5033"/>
                      <a:pt x="16942" y="4951"/>
                      <a:pt x="17025" y="4835"/>
                    </a:cubicBezTo>
                    <a:cubicBezTo>
                      <a:pt x="17048" y="4804"/>
                      <a:pt x="17064" y="4791"/>
                      <a:pt x="17076" y="4791"/>
                    </a:cubicBezTo>
                    <a:close/>
                    <a:moveTo>
                      <a:pt x="16331" y="5410"/>
                    </a:moveTo>
                    <a:cubicBezTo>
                      <a:pt x="16331" y="5410"/>
                      <a:pt x="16331" y="5410"/>
                      <a:pt x="16331" y="5420"/>
                    </a:cubicBezTo>
                    <a:cubicBezTo>
                      <a:pt x="16312" y="5430"/>
                      <a:pt x="16302" y="5440"/>
                      <a:pt x="16282" y="5460"/>
                    </a:cubicBezTo>
                    <a:cubicBezTo>
                      <a:pt x="16272" y="5460"/>
                      <a:pt x="16272" y="5460"/>
                      <a:pt x="16272" y="5450"/>
                    </a:cubicBezTo>
                    <a:cubicBezTo>
                      <a:pt x="16262" y="5440"/>
                      <a:pt x="16292" y="5410"/>
                      <a:pt x="16321" y="5410"/>
                    </a:cubicBezTo>
                    <a:close/>
                    <a:moveTo>
                      <a:pt x="8009" y="5097"/>
                    </a:moveTo>
                    <a:cubicBezTo>
                      <a:pt x="8028" y="5097"/>
                      <a:pt x="8044" y="5105"/>
                      <a:pt x="8062" y="5122"/>
                    </a:cubicBezTo>
                    <a:cubicBezTo>
                      <a:pt x="8112" y="5162"/>
                      <a:pt x="8181" y="5222"/>
                      <a:pt x="8240" y="5222"/>
                    </a:cubicBezTo>
                    <a:cubicBezTo>
                      <a:pt x="8260" y="5271"/>
                      <a:pt x="8280" y="5321"/>
                      <a:pt x="8270" y="5331"/>
                    </a:cubicBezTo>
                    <a:cubicBezTo>
                      <a:pt x="8260" y="5341"/>
                      <a:pt x="8250" y="5321"/>
                      <a:pt x="8231" y="5360"/>
                    </a:cubicBezTo>
                    <a:cubicBezTo>
                      <a:pt x="8223" y="5399"/>
                      <a:pt x="8166" y="5426"/>
                      <a:pt x="8123" y="5426"/>
                    </a:cubicBezTo>
                    <a:cubicBezTo>
                      <a:pt x="8111" y="5426"/>
                      <a:pt x="8100" y="5424"/>
                      <a:pt x="8092" y="5420"/>
                    </a:cubicBezTo>
                    <a:cubicBezTo>
                      <a:pt x="8072" y="5420"/>
                      <a:pt x="8072" y="5450"/>
                      <a:pt x="8092" y="5489"/>
                    </a:cubicBezTo>
                    <a:lnTo>
                      <a:pt x="8092" y="5489"/>
                    </a:lnTo>
                    <a:cubicBezTo>
                      <a:pt x="8082" y="5488"/>
                      <a:pt x="8072" y="5487"/>
                      <a:pt x="8064" y="5487"/>
                    </a:cubicBezTo>
                    <a:cubicBezTo>
                      <a:pt x="8046" y="5487"/>
                      <a:pt x="8029" y="5489"/>
                      <a:pt x="8014" y="5489"/>
                    </a:cubicBezTo>
                    <a:cubicBezTo>
                      <a:pt x="7990" y="5489"/>
                      <a:pt x="7968" y="5484"/>
                      <a:pt x="7943" y="5460"/>
                    </a:cubicBezTo>
                    <a:cubicBezTo>
                      <a:pt x="7874" y="5400"/>
                      <a:pt x="7646" y="5311"/>
                      <a:pt x="7804" y="5212"/>
                    </a:cubicBezTo>
                    <a:cubicBezTo>
                      <a:pt x="7909" y="5142"/>
                      <a:pt x="7964" y="5097"/>
                      <a:pt x="8009" y="5097"/>
                    </a:cubicBezTo>
                    <a:close/>
                    <a:moveTo>
                      <a:pt x="14231" y="5362"/>
                    </a:moveTo>
                    <a:cubicBezTo>
                      <a:pt x="14236" y="5362"/>
                      <a:pt x="14246" y="5365"/>
                      <a:pt x="14259" y="5370"/>
                    </a:cubicBezTo>
                    <a:cubicBezTo>
                      <a:pt x="14289" y="5380"/>
                      <a:pt x="14328" y="5420"/>
                      <a:pt x="14368" y="5460"/>
                    </a:cubicBezTo>
                    <a:cubicBezTo>
                      <a:pt x="14348" y="5460"/>
                      <a:pt x="14328" y="5479"/>
                      <a:pt x="14319" y="5489"/>
                    </a:cubicBezTo>
                    <a:cubicBezTo>
                      <a:pt x="14247" y="5409"/>
                      <a:pt x="14207" y="5362"/>
                      <a:pt x="14231" y="5362"/>
                    </a:cubicBezTo>
                    <a:close/>
                    <a:moveTo>
                      <a:pt x="16113" y="5430"/>
                    </a:moveTo>
                    <a:cubicBezTo>
                      <a:pt x="16123" y="5450"/>
                      <a:pt x="16133" y="5479"/>
                      <a:pt x="16133" y="5479"/>
                    </a:cubicBezTo>
                    <a:cubicBezTo>
                      <a:pt x="16123" y="5489"/>
                      <a:pt x="16123" y="5489"/>
                      <a:pt x="16113" y="5489"/>
                    </a:cubicBezTo>
                    <a:cubicBezTo>
                      <a:pt x="16113" y="5469"/>
                      <a:pt x="16113" y="5460"/>
                      <a:pt x="16113" y="5440"/>
                    </a:cubicBezTo>
                    <a:cubicBezTo>
                      <a:pt x="16113" y="5440"/>
                      <a:pt x="16113" y="5430"/>
                      <a:pt x="16113" y="5430"/>
                    </a:cubicBezTo>
                    <a:close/>
                    <a:moveTo>
                      <a:pt x="14517" y="5360"/>
                    </a:moveTo>
                    <a:cubicBezTo>
                      <a:pt x="14547" y="5390"/>
                      <a:pt x="14576" y="5430"/>
                      <a:pt x="14586" y="5460"/>
                    </a:cubicBezTo>
                    <a:cubicBezTo>
                      <a:pt x="14606" y="5509"/>
                      <a:pt x="14606" y="5529"/>
                      <a:pt x="14596" y="5539"/>
                    </a:cubicBezTo>
                    <a:cubicBezTo>
                      <a:pt x="14586" y="5519"/>
                      <a:pt x="14576" y="5489"/>
                      <a:pt x="14557" y="5460"/>
                    </a:cubicBezTo>
                    <a:cubicBezTo>
                      <a:pt x="14547" y="5420"/>
                      <a:pt x="14527" y="5390"/>
                      <a:pt x="14517" y="5360"/>
                    </a:cubicBezTo>
                    <a:close/>
                    <a:moveTo>
                      <a:pt x="16341" y="5529"/>
                    </a:moveTo>
                    <a:cubicBezTo>
                      <a:pt x="16331" y="5539"/>
                      <a:pt x="16331" y="5549"/>
                      <a:pt x="16321" y="5559"/>
                    </a:cubicBezTo>
                    <a:cubicBezTo>
                      <a:pt x="16312" y="5549"/>
                      <a:pt x="16312" y="5549"/>
                      <a:pt x="16321" y="5539"/>
                    </a:cubicBezTo>
                    <a:cubicBezTo>
                      <a:pt x="16331" y="5539"/>
                      <a:pt x="16331" y="5529"/>
                      <a:pt x="16341" y="5529"/>
                    </a:cubicBezTo>
                    <a:close/>
                    <a:moveTo>
                      <a:pt x="12137" y="5529"/>
                    </a:moveTo>
                    <a:cubicBezTo>
                      <a:pt x="12127" y="5549"/>
                      <a:pt x="12117" y="5559"/>
                      <a:pt x="12107" y="5569"/>
                    </a:cubicBezTo>
                    <a:cubicBezTo>
                      <a:pt x="12107" y="5549"/>
                      <a:pt x="12117" y="5529"/>
                      <a:pt x="12137" y="5529"/>
                    </a:cubicBezTo>
                    <a:close/>
                    <a:moveTo>
                      <a:pt x="20082" y="5503"/>
                    </a:moveTo>
                    <a:cubicBezTo>
                      <a:pt x="20085" y="5503"/>
                      <a:pt x="20091" y="5505"/>
                      <a:pt x="20099" y="5509"/>
                    </a:cubicBezTo>
                    <a:cubicBezTo>
                      <a:pt x="20119" y="5519"/>
                      <a:pt x="20149" y="5539"/>
                      <a:pt x="20179" y="5569"/>
                    </a:cubicBezTo>
                    <a:cubicBezTo>
                      <a:pt x="20169" y="5569"/>
                      <a:pt x="20149" y="5579"/>
                      <a:pt x="20139" y="5588"/>
                    </a:cubicBezTo>
                    <a:cubicBezTo>
                      <a:pt x="20092" y="5533"/>
                      <a:pt x="20069" y="5503"/>
                      <a:pt x="20082" y="5503"/>
                    </a:cubicBezTo>
                    <a:close/>
                    <a:moveTo>
                      <a:pt x="20654" y="5549"/>
                    </a:move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56" y="5581"/>
                      <a:pt x="20656" y="5566"/>
                      <a:pt x="20654" y="5549"/>
                    </a:cubicBezTo>
                    <a:close/>
                    <a:moveTo>
                      <a:pt x="13776" y="4351"/>
                    </a:moveTo>
                    <a:cubicBezTo>
                      <a:pt x="13787" y="4351"/>
                      <a:pt x="13799" y="4353"/>
                      <a:pt x="13813" y="4359"/>
                    </a:cubicBezTo>
                    <a:cubicBezTo>
                      <a:pt x="13932" y="4418"/>
                      <a:pt x="13902" y="4438"/>
                      <a:pt x="13991" y="4587"/>
                    </a:cubicBezTo>
                    <a:cubicBezTo>
                      <a:pt x="14042" y="4672"/>
                      <a:pt x="14103" y="4718"/>
                      <a:pt x="14140" y="4718"/>
                    </a:cubicBezTo>
                    <a:cubicBezTo>
                      <a:pt x="14168" y="4718"/>
                      <a:pt x="14183" y="4692"/>
                      <a:pt x="14170" y="4637"/>
                    </a:cubicBezTo>
                    <a:cubicBezTo>
                      <a:pt x="14142" y="4547"/>
                      <a:pt x="14153" y="4432"/>
                      <a:pt x="14196" y="4432"/>
                    </a:cubicBezTo>
                    <a:cubicBezTo>
                      <a:pt x="14215" y="4432"/>
                      <a:pt x="14239" y="4454"/>
                      <a:pt x="14269" y="4508"/>
                    </a:cubicBezTo>
                    <a:cubicBezTo>
                      <a:pt x="14338" y="4617"/>
                      <a:pt x="14378" y="4656"/>
                      <a:pt x="14418" y="4706"/>
                    </a:cubicBezTo>
                    <a:cubicBezTo>
                      <a:pt x="14279" y="4815"/>
                      <a:pt x="14408" y="4785"/>
                      <a:pt x="14527" y="4805"/>
                    </a:cubicBezTo>
                    <a:cubicBezTo>
                      <a:pt x="14537" y="4805"/>
                      <a:pt x="14547" y="4815"/>
                      <a:pt x="14547" y="4825"/>
                    </a:cubicBezTo>
                    <a:cubicBezTo>
                      <a:pt x="14586" y="4855"/>
                      <a:pt x="14636" y="4884"/>
                      <a:pt x="14676" y="4894"/>
                    </a:cubicBezTo>
                    <a:cubicBezTo>
                      <a:pt x="14735" y="4974"/>
                      <a:pt x="14705" y="5003"/>
                      <a:pt x="14894" y="5003"/>
                    </a:cubicBezTo>
                    <a:cubicBezTo>
                      <a:pt x="14899" y="5003"/>
                      <a:pt x="14905" y="5003"/>
                      <a:pt x="14910" y="5003"/>
                    </a:cubicBezTo>
                    <a:cubicBezTo>
                      <a:pt x="15099" y="5003"/>
                      <a:pt x="15053" y="5179"/>
                      <a:pt x="15082" y="5440"/>
                    </a:cubicBezTo>
                    <a:cubicBezTo>
                      <a:pt x="15099" y="5557"/>
                      <a:pt x="15048" y="5598"/>
                      <a:pt x="14989" y="5598"/>
                    </a:cubicBezTo>
                    <a:cubicBezTo>
                      <a:pt x="14912" y="5598"/>
                      <a:pt x="14822" y="5531"/>
                      <a:pt x="14844" y="5469"/>
                    </a:cubicBezTo>
                    <a:cubicBezTo>
                      <a:pt x="14884" y="5360"/>
                      <a:pt x="14794" y="5311"/>
                      <a:pt x="14487" y="5202"/>
                    </a:cubicBezTo>
                    <a:cubicBezTo>
                      <a:pt x="14477" y="5202"/>
                      <a:pt x="14467" y="5202"/>
                      <a:pt x="14457" y="5192"/>
                    </a:cubicBezTo>
                    <a:cubicBezTo>
                      <a:pt x="14447" y="5152"/>
                      <a:pt x="14438" y="5132"/>
                      <a:pt x="14418" y="5093"/>
                    </a:cubicBezTo>
                    <a:cubicBezTo>
                      <a:pt x="14387" y="5031"/>
                      <a:pt x="14380" y="4884"/>
                      <a:pt x="14327" y="4884"/>
                    </a:cubicBezTo>
                    <a:cubicBezTo>
                      <a:pt x="14312" y="4884"/>
                      <a:pt x="14293" y="4896"/>
                      <a:pt x="14269" y="4924"/>
                    </a:cubicBezTo>
                    <a:cubicBezTo>
                      <a:pt x="14206" y="5005"/>
                      <a:pt x="14168" y="5071"/>
                      <a:pt x="14128" y="5071"/>
                    </a:cubicBezTo>
                    <a:cubicBezTo>
                      <a:pt x="14104" y="5071"/>
                      <a:pt x="14080" y="5048"/>
                      <a:pt x="14051" y="4994"/>
                    </a:cubicBezTo>
                    <a:cubicBezTo>
                      <a:pt x="13962" y="4855"/>
                      <a:pt x="13991" y="4716"/>
                      <a:pt x="13853" y="4676"/>
                    </a:cubicBezTo>
                    <a:cubicBezTo>
                      <a:pt x="13724" y="4646"/>
                      <a:pt x="13664" y="4627"/>
                      <a:pt x="13664" y="4567"/>
                    </a:cubicBezTo>
                    <a:cubicBezTo>
                      <a:pt x="13664" y="4506"/>
                      <a:pt x="13688" y="4351"/>
                      <a:pt x="13776" y="4351"/>
                    </a:cubicBezTo>
                    <a:close/>
                    <a:moveTo>
                      <a:pt x="2789" y="5158"/>
                    </a:moveTo>
                    <a:cubicBezTo>
                      <a:pt x="2819" y="5158"/>
                      <a:pt x="2787" y="5274"/>
                      <a:pt x="2787" y="5301"/>
                    </a:cubicBezTo>
                    <a:cubicBezTo>
                      <a:pt x="2787" y="5331"/>
                      <a:pt x="2797" y="5370"/>
                      <a:pt x="2728" y="5380"/>
                    </a:cubicBezTo>
                    <a:cubicBezTo>
                      <a:pt x="2668" y="5400"/>
                      <a:pt x="2688" y="5460"/>
                      <a:pt x="2648" y="5529"/>
                    </a:cubicBezTo>
                    <a:cubicBezTo>
                      <a:pt x="2638" y="5549"/>
                      <a:pt x="2628" y="5549"/>
                      <a:pt x="2628" y="5549"/>
                    </a:cubicBezTo>
                    <a:cubicBezTo>
                      <a:pt x="2618" y="5549"/>
                      <a:pt x="2618" y="5559"/>
                      <a:pt x="2618" y="5559"/>
                    </a:cubicBezTo>
                    <a:cubicBezTo>
                      <a:pt x="2599" y="5549"/>
                      <a:pt x="2579" y="5499"/>
                      <a:pt x="2549" y="5450"/>
                    </a:cubicBezTo>
                    <a:cubicBezTo>
                      <a:pt x="2542" y="5441"/>
                      <a:pt x="2535" y="5437"/>
                      <a:pt x="2529" y="5437"/>
                    </a:cubicBezTo>
                    <a:cubicBezTo>
                      <a:pt x="2494" y="5437"/>
                      <a:pt x="2477" y="5565"/>
                      <a:pt x="2460" y="5598"/>
                    </a:cubicBezTo>
                    <a:lnTo>
                      <a:pt x="2450" y="5598"/>
                    </a:lnTo>
                    <a:cubicBezTo>
                      <a:pt x="2400" y="5559"/>
                      <a:pt x="2490" y="5509"/>
                      <a:pt x="2420" y="5509"/>
                    </a:cubicBezTo>
                    <a:cubicBezTo>
                      <a:pt x="2361" y="5499"/>
                      <a:pt x="2133" y="5489"/>
                      <a:pt x="2202" y="5440"/>
                    </a:cubicBezTo>
                    <a:cubicBezTo>
                      <a:pt x="2271" y="5400"/>
                      <a:pt x="2321" y="5341"/>
                      <a:pt x="2321" y="5341"/>
                    </a:cubicBezTo>
                    <a:cubicBezTo>
                      <a:pt x="2321" y="5341"/>
                      <a:pt x="2357" y="5231"/>
                      <a:pt x="2407" y="5231"/>
                    </a:cubicBezTo>
                    <a:cubicBezTo>
                      <a:pt x="2420" y="5231"/>
                      <a:pt x="2435" y="5240"/>
                      <a:pt x="2450" y="5261"/>
                    </a:cubicBezTo>
                    <a:cubicBezTo>
                      <a:pt x="2460" y="5271"/>
                      <a:pt x="2460" y="5281"/>
                      <a:pt x="2470" y="5281"/>
                    </a:cubicBezTo>
                    <a:cubicBezTo>
                      <a:pt x="2460" y="5301"/>
                      <a:pt x="2400" y="5301"/>
                      <a:pt x="2321" y="5360"/>
                    </a:cubicBezTo>
                    <a:cubicBezTo>
                      <a:pt x="2260" y="5408"/>
                      <a:pt x="2283" y="5446"/>
                      <a:pt x="2326" y="5446"/>
                    </a:cubicBezTo>
                    <a:cubicBezTo>
                      <a:pt x="2345" y="5446"/>
                      <a:pt x="2369" y="5438"/>
                      <a:pt x="2390" y="5420"/>
                    </a:cubicBezTo>
                    <a:cubicBezTo>
                      <a:pt x="2450" y="5360"/>
                      <a:pt x="2490" y="5430"/>
                      <a:pt x="2549" y="5341"/>
                    </a:cubicBezTo>
                    <a:cubicBezTo>
                      <a:pt x="2552" y="5343"/>
                      <a:pt x="2556" y="5345"/>
                      <a:pt x="2560" y="5345"/>
                    </a:cubicBezTo>
                    <a:cubicBezTo>
                      <a:pt x="2570" y="5345"/>
                      <a:pt x="2582" y="5338"/>
                      <a:pt x="2589" y="5331"/>
                    </a:cubicBezTo>
                    <a:cubicBezTo>
                      <a:pt x="2599" y="5321"/>
                      <a:pt x="2609" y="5301"/>
                      <a:pt x="2609" y="5291"/>
                    </a:cubicBezTo>
                    <a:lnTo>
                      <a:pt x="2609" y="5291"/>
                    </a:lnTo>
                    <a:cubicBezTo>
                      <a:pt x="2609" y="5301"/>
                      <a:pt x="2609" y="5311"/>
                      <a:pt x="2599" y="5331"/>
                    </a:cubicBezTo>
                    <a:cubicBezTo>
                      <a:pt x="2594" y="5357"/>
                      <a:pt x="2602" y="5370"/>
                      <a:pt x="2615" y="5370"/>
                    </a:cubicBezTo>
                    <a:cubicBezTo>
                      <a:pt x="2633" y="5370"/>
                      <a:pt x="2660" y="5349"/>
                      <a:pt x="2688" y="5311"/>
                    </a:cubicBezTo>
                    <a:cubicBezTo>
                      <a:pt x="2695" y="5313"/>
                      <a:pt x="2701" y="5314"/>
                      <a:pt x="2706" y="5314"/>
                    </a:cubicBezTo>
                    <a:cubicBezTo>
                      <a:pt x="2724" y="5314"/>
                      <a:pt x="2731" y="5300"/>
                      <a:pt x="2708" y="5261"/>
                    </a:cubicBezTo>
                    <a:cubicBezTo>
                      <a:pt x="2728" y="5222"/>
                      <a:pt x="2728" y="5192"/>
                      <a:pt x="2777" y="5162"/>
                    </a:cubicBezTo>
                    <a:cubicBezTo>
                      <a:pt x="2782" y="5159"/>
                      <a:pt x="2786" y="5158"/>
                      <a:pt x="2789" y="5158"/>
                    </a:cubicBezTo>
                    <a:close/>
                    <a:moveTo>
                      <a:pt x="16527" y="5494"/>
                    </a:moveTo>
                    <a:cubicBezTo>
                      <a:pt x="16599" y="5494"/>
                      <a:pt x="16599" y="5574"/>
                      <a:pt x="16599" y="5608"/>
                    </a:cubicBezTo>
                    <a:cubicBezTo>
                      <a:pt x="16550" y="5588"/>
                      <a:pt x="16510" y="5549"/>
                      <a:pt x="16490" y="5499"/>
                    </a:cubicBezTo>
                    <a:cubicBezTo>
                      <a:pt x="16504" y="5495"/>
                      <a:pt x="16516" y="5494"/>
                      <a:pt x="16527" y="5494"/>
                    </a:cubicBezTo>
                    <a:close/>
                    <a:moveTo>
                      <a:pt x="20278" y="5499"/>
                    </a:moveTo>
                    <a:lnTo>
                      <a:pt x="20278" y="5499"/>
                    </a:lnTo>
                    <a:cubicBezTo>
                      <a:pt x="20298" y="5519"/>
                      <a:pt x="20317" y="5549"/>
                      <a:pt x="20327" y="5569"/>
                    </a:cubicBezTo>
                    <a:cubicBezTo>
                      <a:pt x="20337" y="5598"/>
                      <a:pt x="20337" y="5618"/>
                      <a:pt x="20327" y="5618"/>
                    </a:cubicBezTo>
                    <a:cubicBezTo>
                      <a:pt x="20317" y="5608"/>
                      <a:pt x="20317" y="5588"/>
                      <a:pt x="20298" y="5559"/>
                    </a:cubicBezTo>
                    <a:cubicBezTo>
                      <a:pt x="20288" y="5539"/>
                      <a:pt x="20288" y="5519"/>
                      <a:pt x="20278" y="5499"/>
                    </a:cubicBezTo>
                    <a:close/>
                    <a:moveTo>
                      <a:pt x="794" y="5607"/>
                    </a:moveTo>
                    <a:cubicBezTo>
                      <a:pt x="778" y="5619"/>
                      <a:pt x="761" y="5633"/>
                      <a:pt x="744" y="5648"/>
                    </a:cubicBezTo>
                    <a:lnTo>
                      <a:pt x="735" y="5648"/>
                    </a:lnTo>
                    <a:cubicBezTo>
                      <a:pt x="735" y="5638"/>
                      <a:pt x="754" y="5608"/>
                      <a:pt x="774" y="5608"/>
                    </a:cubicBezTo>
                    <a:cubicBezTo>
                      <a:pt x="777" y="5610"/>
                      <a:pt x="780" y="5610"/>
                      <a:pt x="783" y="5610"/>
                    </a:cubicBezTo>
                    <a:cubicBezTo>
                      <a:pt x="787" y="5610"/>
                      <a:pt x="791" y="5609"/>
                      <a:pt x="794" y="5607"/>
                    </a:cubicBezTo>
                    <a:close/>
                    <a:moveTo>
                      <a:pt x="8868" y="5342"/>
                    </a:moveTo>
                    <a:cubicBezTo>
                      <a:pt x="8995" y="5342"/>
                      <a:pt x="8974" y="5487"/>
                      <a:pt x="8974" y="5529"/>
                    </a:cubicBezTo>
                    <a:cubicBezTo>
                      <a:pt x="8984" y="5559"/>
                      <a:pt x="8954" y="5588"/>
                      <a:pt x="8895" y="5638"/>
                    </a:cubicBezTo>
                    <a:cubicBezTo>
                      <a:pt x="8869" y="5615"/>
                      <a:pt x="8849" y="5607"/>
                      <a:pt x="8831" y="5607"/>
                    </a:cubicBezTo>
                    <a:cubicBezTo>
                      <a:pt x="8786" y="5607"/>
                      <a:pt x="8759" y="5658"/>
                      <a:pt x="8716" y="5658"/>
                    </a:cubicBezTo>
                    <a:cubicBezTo>
                      <a:pt x="8667" y="5658"/>
                      <a:pt x="8617" y="5539"/>
                      <a:pt x="8677" y="5509"/>
                    </a:cubicBezTo>
                    <a:cubicBezTo>
                      <a:pt x="8730" y="5483"/>
                      <a:pt x="8696" y="5448"/>
                      <a:pt x="8667" y="5448"/>
                    </a:cubicBezTo>
                    <a:cubicBezTo>
                      <a:pt x="8663" y="5448"/>
                      <a:pt x="8660" y="5449"/>
                      <a:pt x="8657" y="5450"/>
                    </a:cubicBezTo>
                    <a:cubicBezTo>
                      <a:pt x="8644" y="5456"/>
                      <a:pt x="8628" y="5459"/>
                      <a:pt x="8612" y="5459"/>
                    </a:cubicBezTo>
                    <a:cubicBezTo>
                      <a:pt x="8577" y="5459"/>
                      <a:pt x="8544" y="5444"/>
                      <a:pt x="8558" y="5410"/>
                    </a:cubicBezTo>
                    <a:cubicBezTo>
                      <a:pt x="8617" y="5400"/>
                      <a:pt x="8687" y="5380"/>
                      <a:pt x="8776" y="5360"/>
                    </a:cubicBezTo>
                    <a:cubicBezTo>
                      <a:pt x="8813" y="5347"/>
                      <a:pt x="8844" y="5342"/>
                      <a:pt x="8868" y="5342"/>
                    </a:cubicBezTo>
                    <a:close/>
                    <a:moveTo>
                      <a:pt x="9967" y="5337"/>
                    </a:moveTo>
                    <a:cubicBezTo>
                      <a:pt x="10090" y="5337"/>
                      <a:pt x="10124" y="5503"/>
                      <a:pt x="10124" y="5559"/>
                    </a:cubicBezTo>
                    <a:cubicBezTo>
                      <a:pt x="10124" y="5608"/>
                      <a:pt x="10075" y="5638"/>
                      <a:pt x="9995" y="5658"/>
                    </a:cubicBezTo>
                    <a:cubicBezTo>
                      <a:pt x="9976" y="5579"/>
                      <a:pt x="9956" y="5440"/>
                      <a:pt x="9936" y="5341"/>
                    </a:cubicBezTo>
                    <a:cubicBezTo>
                      <a:pt x="9947" y="5338"/>
                      <a:pt x="9957" y="5337"/>
                      <a:pt x="9967" y="5337"/>
                    </a:cubicBezTo>
                    <a:close/>
                    <a:moveTo>
                      <a:pt x="3315" y="5186"/>
                    </a:moveTo>
                    <a:cubicBezTo>
                      <a:pt x="3320" y="5186"/>
                      <a:pt x="3326" y="5188"/>
                      <a:pt x="3332" y="5192"/>
                    </a:cubicBezTo>
                    <a:cubicBezTo>
                      <a:pt x="3392" y="5222"/>
                      <a:pt x="3382" y="5231"/>
                      <a:pt x="3422" y="5301"/>
                    </a:cubicBezTo>
                    <a:cubicBezTo>
                      <a:pt x="3450" y="5346"/>
                      <a:pt x="3478" y="5369"/>
                      <a:pt x="3495" y="5369"/>
                    </a:cubicBezTo>
                    <a:cubicBezTo>
                      <a:pt x="3508" y="5369"/>
                      <a:pt x="3515" y="5356"/>
                      <a:pt x="3511" y="5331"/>
                    </a:cubicBezTo>
                    <a:cubicBezTo>
                      <a:pt x="3497" y="5282"/>
                      <a:pt x="3503" y="5224"/>
                      <a:pt x="3524" y="5224"/>
                    </a:cubicBezTo>
                    <a:cubicBezTo>
                      <a:pt x="3533" y="5224"/>
                      <a:pt x="3546" y="5234"/>
                      <a:pt x="3560" y="5261"/>
                    </a:cubicBezTo>
                    <a:cubicBezTo>
                      <a:pt x="3590" y="5311"/>
                      <a:pt x="3610" y="5341"/>
                      <a:pt x="3630" y="5360"/>
                    </a:cubicBezTo>
                    <a:cubicBezTo>
                      <a:pt x="3560" y="5410"/>
                      <a:pt x="3630" y="5400"/>
                      <a:pt x="3679" y="5410"/>
                    </a:cubicBezTo>
                    <a:cubicBezTo>
                      <a:pt x="3689" y="5410"/>
                      <a:pt x="3689" y="5410"/>
                      <a:pt x="3699" y="5420"/>
                    </a:cubicBezTo>
                    <a:cubicBezTo>
                      <a:pt x="3719" y="5430"/>
                      <a:pt x="3739" y="5450"/>
                      <a:pt x="3759" y="5450"/>
                    </a:cubicBezTo>
                    <a:cubicBezTo>
                      <a:pt x="3775" y="5482"/>
                      <a:pt x="3771" y="5502"/>
                      <a:pt x="3820" y="5502"/>
                    </a:cubicBezTo>
                    <a:cubicBezTo>
                      <a:pt x="3830" y="5502"/>
                      <a:pt x="3843" y="5501"/>
                      <a:pt x="3858" y="5499"/>
                    </a:cubicBezTo>
                    <a:cubicBezTo>
                      <a:pt x="3957" y="5499"/>
                      <a:pt x="3947" y="5579"/>
                      <a:pt x="3957" y="5688"/>
                    </a:cubicBezTo>
                    <a:cubicBezTo>
                      <a:pt x="3927" y="5688"/>
                      <a:pt x="3888" y="5658"/>
                      <a:pt x="3848" y="5618"/>
                    </a:cubicBezTo>
                    <a:cubicBezTo>
                      <a:pt x="3825" y="5600"/>
                      <a:pt x="3802" y="5592"/>
                      <a:pt x="3780" y="5592"/>
                    </a:cubicBezTo>
                    <a:cubicBezTo>
                      <a:pt x="3754" y="5592"/>
                      <a:pt x="3730" y="5602"/>
                      <a:pt x="3709" y="5618"/>
                    </a:cubicBezTo>
                    <a:cubicBezTo>
                      <a:pt x="3699" y="5618"/>
                      <a:pt x="3689" y="5608"/>
                      <a:pt x="3669" y="5598"/>
                    </a:cubicBezTo>
                    <a:lnTo>
                      <a:pt x="3650" y="5598"/>
                    </a:lnTo>
                    <a:cubicBezTo>
                      <a:pt x="3650" y="5579"/>
                      <a:pt x="3640" y="5569"/>
                      <a:pt x="3630" y="5549"/>
                    </a:cubicBezTo>
                    <a:cubicBezTo>
                      <a:pt x="3615" y="5518"/>
                      <a:pt x="3611" y="5447"/>
                      <a:pt x="3588" y="5447"/>
                    </a:cubicBezTo>
                    <a:cubicBezTo>
                      <a:pt x="3581" y="5447"/>
                      <a:pt x="3572" y="5453"/>
                      <a:pt x="3560" y="5469"/>
                    </a:cubicBezTo>
                    <a:cubicBezTo>
                      <a:pt x="3529" y="5507"/>
                      <a:pt x="3510" y="5536"/>
                      <a:pt x="3490" y="5536"/>
                    </a:cubicBezTo>
                    <a:cubicBezTo>
                      <a:pt x="3478" y="5536"/>
                      <a:pt x="3466" y="5525"/>
                      <a:pt x="3451" y="5499"/>
                    </a:cubicBezTo>
                    <a:cubicBezTo>
                      <a:pt x="3412" y="5430"/>
                      <a:pt x="3422" y="5360"/>
                      <a:pt x="3352" y="5350"/>
                    </a:cubicBezTo>
                    <a:cubicBezTo>
                      <a:pt x="3293" y="5331"/>
                      <a:pt x="3263" y="5321"/>
                      <a:pt x="3263" y="5291"/>
                    </a:cubicBezTo>
                    <a:cubicBezTo>
                      <a:pt x="3263" y="5265"/>
                      <a:pt x="3278" y="5186"/>
                      <a:pt x="3315" y="5186"/>
                    </a:cubicBezTo>
                    <a:close/>
                    <a:moveTo>
                      <a:pt x="4473" y="5489"/>
                    </a:moveTo>
                    <a:cubicBezTo>
                      <a:pt x="4473" y="5519"/>
                      <a:pt x="4473" y="5549"/>
                      <a:pt x="4483" y="5579"/>
                    </a:cubicBezTo>
                    <a:cubicBezTo>
                      <a:pt x="4483" y="5638"/>
                      <a:pt x="4473" y="5668"/>
                      <a:pt x="4463" y="5697"/>
                    </a:cubicBezTo>
                    <a:cubicBezTo>
                      <a:pt x="4463" y="5588"/>
                      <a:pt x="4413" y="5509"/>
                      <a:pt x="4473" y="5489"/>
                    </a:cubicBezTo>
                    <a:close/>
                    <a:moveTo>
                      <a:pt x="3540" y="5675"/>
                    </a:moveTo>
                    <a:cubicBezTo>
                      <a:pt x="3542" y="5675"/>
                      <a:pt x="3546" y="5676"/>
                      <a:pt x="3551" y="5678"/>
                    </a:cubicBezTo>
                    <a:cubicBezTo>
                      <a:pt x="3570" y="5688"/>
                      <a:pt x="3590" y="5707"/>
                      <a:pt x="3610" y="5727"/>
                    </a:cubicBezTo>
                    <a:cubicBezTo>
                      <a:pt x="3600" y="5727"/>
                      <a:pt x="3590" y="5737"/>
                      <a:pt x="3580" y="5747"/>
                    </a:cubicBezTo>
                    <a:cubicBezTo>
                      <a:pt x="3547" y="5697"/>
                      <a:pt x="3528" y="5675"/>
                      <a:pt x="3540" y="5675"/>
                    </a:cubicBezTo>
                    <a:close/>
                    <a:moveTo>
                      <a:pt x="20129" y="5787"/>
                    </a:moveTo>
                    <a:cubicBezTo>
                      <a:pt x="20139" y="5787"/>
                      <a:pt x="20159" y="5797"/>
                      <a:pt x="20169" y="5816"/>
                    </a:cubicBezTo>
                    <a:lnTo>
                      <a:pt x="20149" y="5816"/>
                    </a:lnTo>
                    <a:cubicBezTo>
                      <a:pt x="20139" y="5816"/>
                      <a:pt x="20129" y="5797"/>
                      <a:pt x="20129" y="5787"/>
                    </a:cubicBezTo>
                    <a:close/>
                    <a:moveTo>
                      <a:pt x="921" y="5668"/>
                    </a:moveTo>
                    <a:cubicBezTo>
                      <a:pt x="987" y="5668"/>
                      <a:pt x="974" y="5742"/>
                      <a:pt x="982" y="5767"/>
                    </a:cubicBezTo>
                    <a:cubicBezTo>
                      <a:pt x="982" y="5777"/>
                      <a:pt x="973" y="5797"/>
                      <a:pt x="933" y="5816"/>
                    </a:cubicBezTo>
                    <a:cubicBezTo>
                      <a:pt x="922" y="5805"/>
                      <a:pt x="912" y="5801"/>
                      <a:pt x="903" y="5801"/>
                    </a:cubicBezTo>
                    <a:cubicBezTo>
                      <a:pt x="882" y="5801"/>
                      <a:pt x="868" y="5826"/>
                      <a:pt x="854" y="5826"/>
                    </a:cubicBezTo>
                    <a:cubicBezTo>
                      <a:pt x="824" y="5826"/>
                      <a:pt x="804" y="5767"/>
                      <a:pt x="834" y="5757"/>
                    </a:cubicBezTo>
                    <a:cubicBezTo>
                      <a:pt x="858" y="5741"/>
                      <a:pt x="843" y="5725"/>
                      <a:pt x="831" y="5725"/>
                    </a:cubicBezTo>
                    <a:cubicBezTo>
                      <a:pt x="828" y="5725"/>
                      <a:pt x="826" y="5725"/>
                      <a:pt x="824" y="5727"/>
                    </a:cubicBezTo>
                    <a:cubicBezTo>
                      <a:pt x="818" y="5730"/>
                      <a:pt x="811" y="5731"/>
                      <a:pt x="803" y="5731"/>
                    </a:cubicBezTo>
                    <a:cubicBezTo>
                      <a:pt x="782" y="5731"/>
                      <a:pt x="760" y="5722"/>
                      <a:pt x="774" y="5707"/>
                    </a:cubicBezTo>
                    <a:cubicBezTo>
                      <a:pt x="804" y="5697"/>
                      <a:pt x="834" y="5697"/>
                      <a:pt x="873" y="5678"/>
                    </a:cubicBezTo>
                    <a:cubicBezTo>
                      <a:pt x="893" y="5671"/>
                      <a:pt x="908" y="5668"/>
                      <a:pt x="921" y="5668"/>
                    </a:cubicBezTo>
                    <a:close/>
                    <a:moveTo>
                      <a:pt x="14289" y="5787"/>
                    </a:moveTo>
                    <a:cubicBezTo>
                      <a:pt x="14319" y="5797"/>
                      <a:pt x="14338" y="5807"/>
                      <a:pt x="14368" y="5836"/>
                    </a:cubicBezTo>
                    <a:lnTo>
                      <a:pt x="14328" y="5836"/>
                    </a:lnTo>
                    <a:cubicBezTo>
                      <a:pt x="14319" y="5836"/>
                      <a:pt x="14299" y="5816"/>
                      <a:pt x="14289" y="5787"/>
                    </a:cubicBezTo>
                    <a:close/>
                    <a:moveTo>
                      <a:pt x="18319" y="5444"/>
                    </a:moveTo>
                    <a:cubicBezTo>
                      <a:pt x="18326" y="5444"/>
                      <a:pt x="18334" y="5446"/>
                      <a:pt x="18344" y="5450"/>
                    </a:cubicBezTo>
                    <a:cubicBezTo>
                      <a:pt x="18424" y="5479"/>
                      <a:pt x="18433" y="5519"/>
                      <a:pt x="18453" y="5569"/>
                    </a:cubicBezTo>
                    <a:cubicBezTo>
                      <a:pt x="18424" y="5688"/>
                      <a:pt x="18513" y="5707"/>
                      <a:pt x="18562" y="5707"/>
                    </a:cubicBezTo>
                    <a:cubicBezTo>
                      <a:pt x="18582" y="5717"/>
                      <a:pt x="18592" y="5727"/>
                      <a:pt x="18612" y="5737"/>
                    </a:cubicBezTo>
                    <a:cubicBezTo>
                      <a:pt x="18606" y="5756"/>
                      <a:pt x="18611" y="5763"/>
                      <a:pt x="18626" y="5763"/>
                    </a:cubicBezTo>
                    <a:cubicBezTo>
                      <a:pt x="18635" y="5763"/>
                      <a:pt x="18647" y="5761"/>
                      <a:pt x="18661" y="5757"/>
                    </a:cubicBezTo>
                    <a:cubicBezTo>
                      <a:pt x="18666" y="5755"/>
                      <a:pt x="18671" y="5753"/>
                      <a:pt x="18674" y="5753"/>
                    </a:cubicBezTo>
                    <a:cubicBezTo>
                      <a:pt x="18718" y="5753"/>
                      <a:pt x="18700" y="5896"/>
                      <a:pt x="18681" y="5896"/>
                    </a:cubicBezTo>
                    <a:cubicBezTo>
                      <a:pt x="18653" y="5896"/>
                      <a:pt x="18579" y="5796"/>
                      <a:pt x="18529" y="5796"/>
                    </a:cubicBezTo>
                    <a:cubicBezTo>
                      <a:pt x="18527" y="5796"/>
                      <a:pt x="18525" y="5796"/>
                      <a:pt x="18523" y="5797"/>
                    </a:cubicBezTo>
                    <a:cubicBezTo>
                      <a:pt x="18513" y="5797"/>
                      <a:pt x="18513" y="5807"/>
                      <a:pt x="18503" y="5807"/>
                    </a:cubicBezTo>
                    <a:cubicBezTo>
                      <a:pt x="18483" y="5797"/>
                      <a:pt x="18463" y="5777"/>
                      <a:pt x="18433" y="5777"/>
                    </a:cubicBezTo>
                    <a:cubicBezTo>
                      <a:pt x="18305" y="5747"/>
                      <a:pt x="18314" y="5697"/>
                      <a:pt x="18314" y="5658"/>
                    </a:cubicBezTo>
                    <a:cubicBezTo>
                      <a:pt x="18314" y="5613"/>
                      <a:pt x="18249" y="5444"/>
                      <a:pt x="18319" y="5444"/>
                    </a:cubicBezTo>
                    <a:close/>
                    <a:moveTo>
                      <a:pt x="3570" y="5886"/>
                    </a:moveTo>
                    <a:cubicBezTo>
                      <a:pt x="3570" y="5886"/>
                      <a:pt x="3580" y="5886"/>
                      <a:pt x="3580" y="5896"/>
                    </a:cubicBezTo>
                    <a:cubicBezTo>
                      <a:pt x="3590" y="5896"/>
                      <a:pt x="3590" y="5906"/>
                      <a:pt x="3590" y="5906"/>
                    </a:cubicBezTo>
                    <a:cubicBezTo>
                      <a:pt x="3590" y="5916"/>
                      <a:pt x="3590" y="5916"/>
                      <a:pt x="3590" y="5916"/>
                    </a:cubicBezTo>
                    <a:cubicBezTo>
                      <a:pt x="3580" y="5916"/>
                      <a:pt x="3570" y="5896"/>
                      <a:pt x="3570" y="5886"/>
                    </a:cubicBezTo>
                    <a:close/>
                    <a:moveTo>
                      <a:pt x="11569" y="5271"/>
                    </a:moveTo>
                    <a:cubicBezTo>
                      <a:pt x="11581" y="5271"/>
                      <a:pt x="11595" y="5274"/>
                      <a:pt x="11612" y="5281"/>
                    </a:cubicBezTo>
                    <a:cubicBezTo>
                      <a:pt x="11731" y="5321"/>
                      <a:pt x="11741" y="5380"/>
                      <a:pt x="11780" y="5469"/>
                    </a:cubicBezTo>
                    <a:cubicBezTo>
                      <a:pt x="11731" y="5638"/>
                      <a:pt x="11860" y="5668"/>
                      <a:pt x="11919" y="5668"/>
                    </a:cubicBezTo>
                    <a:cubicBezTo>
                      <a:pt x="11949" y="5688"/>
                      <a:pt x="11979" y="5707"/>
                      <a:pt x="12008" y="5717"/>
                    </a:cubicBezTo>
                    <a:cubicBezTo>
                      <a:pt x="12003" y="5745"/>
                      <a:pt x="12010" y="5757"/>
                      <a:pt x="12028" y="5757"/>
                    </a:cubicBezTo>
                    <a:cubicBezTo>
                      <a:pt x="12041" y="5757"/>
                      <a:pt x="12062" y="5750"/>
                      <a:pt x="12088" y="5737"/>
                    </a:cubicBezTo>
                    <a:cubicBezTo>
                      <a:pt x="12093" y="5736"/>
                      <a:pt x="12098" y="5735"/>
                      <a:pt x="12103" y="5735"/>
                    </a:cubicBezTo>
                    <a:cubicBezTo>
                      <a:pt x="12182" y="5735"/>
                      <a:pt x="12145" y="5965"/>
                      <a:pt x="12107" y="5965"/>
                    </a:cubicBezTo>
                    <a:cubicBezTo>
                      <a:pt x="12070" y="5965"/>
                      <a:pt x="11970" y="5805"/>
                      <a:pt x="11892" y="5805"/>
                    </a:cubicBezTo>
                    <a:cubicBezTo>
                      <a:pt x="11888" y="5805"/>
                      <a:pt x="11884" y="5806"/>
                      <a:pt x="11879" y="5807"/>
                    </a:cubicBezTo>
                    <a:cubicBezTo>
                      <a:pt x="11869" y="5807"/>
                      <a:pt x="11860" y="5816"/>
                      <a:pt x="11850" y="5826"/>
                    </a:cubicBezTo>
                    <a:cubicBezTo>
                      <a:pt x="11820" y="5797"/>
                      <a:pt x="11790" y="5777"/>
                      <a:pt x="11741" y="5767"/>
                    </a:cubicBezTo>
                    <a:cubicBezTo>
                      <a:pt x="11542" y="5737"/>
                      <a:pt x="11572" y="5658"/>
                      <a:pt x="11572" y="5588"/>
                    </a:cubicBezTo>
                    <a:cubicBezTo>
                      <a:pt x="11572" y="5526"/>
                      <a:pt x="11468" y="5271"/>
                      <a:pt x="11569" y="5271"/>
                    </a:cubicBezTo>
                    <a:close/>
                    <a:moveTo>
                      <a:pt x="2243" y="5634"/>
                    </a:moveTo>
                    <a:cubicBezTo>
                      <a:pt x="2248" y="5634"/>
                      <a:pt x="2254" y="5635"/>
                      <a:pt x="2262" y="5638"/>
                    </a:cubicBezTo>
                    <a:cubicBezTo>
                      <a:pt x="2321" y="5658"/>
                      <a:pt x="2321" y="5688"/>
                      <a:pt x="2341" y="5727"/>
                    </a:cubicBezTo>
                    <a:cubicBezTo>
                      <a:pt x="2321" y="5816"/>
                      <a:pt x="2390" y="5826"/>
                      <a:pt x="2420" y="5826"/>
                    </a:cubicBezTo>
                    <a:cubicBezTo>
                      <a:pt x="2430" y="5836"/>
                      <a:pt x="2450" y="5846"/>
                      <a:pt x="2460" y="5856"/>
                    </a:cubicBezTo>
                    <a:cubicBezTo>
                      <a:pt x="2454" y="5868"/>
                      <a:pt x="2458" y="5873"/>
                      <a:pt x="2467" y="5873"/>
                    </a:cubicBezTo>
                    <a:cubicBezTo>
                      <a:pt x="2473" y="5873"/>
                      <a:pt x="2481" y="5870"/>
                      <a:pt x="2490" y="5866"/>
                    </a:cubicBezTo>
                    <a:cubicBezTo>
                      <a:pt x="2493" y="5865"/>
                      <a:pt x="2496" y="5864"/>
                      <a:pt x="2499" y="5864"/>
                    </a:cubicBezTo>
                    <a:cubicBezTo>
                      <a:pt x="2538" y="5864"/>
                      <a:pt x="2528" y="5975"/>
                      <a:pt x="2509" y="5975"/>
                    </a:cubicBezTo>
                    <a:cubicBezTo>
                      <a:pt x="2481" y="5975"/>
                      <a:pt x="2435" y="5895"/>
                      <a:pt x="2397" y="5895"/>
                    </a:cubicBezTo>
                    <a:cubicBezTo>
                      <a:pt x="2395" y="5895"/>
                      <a:pt x="2393" y="5895"/>
                      <a:pt x="2390" y="5896"/>
                    </a:cubicBezTo>
                    <a:cubicBezTo>
                      <a:pt x="2390" y="5896"/>
                      <a:pt x="2380" y="5906"/>
                      <a:pt x="2380" y="5906"/>
                    </a:cubicBezTo>
                    <a:cubicBezTo>
                      <a:pt x="2371" y="5896"/>
                      <a:pt x="2351" y="5886"/>
                      <a:pt x="2321" y="5876"/>
                    </a:cubicBezTo>
                    <a:cubicBezTo>
                      <a:pt x="2232" y="5866"/>
                      <a:pt x="2242" y="5826"/>
                      <a:pt x="2242" y="5787"/>
                    </a:cubicBezTo>
                    <a:cubicBezTo>
                      <a:pt x="2242" y="5760"/>
                      <a:pt x="2192" y="5634"/>
                      <a:pt x="2243" y="5634"/>
                    </a:cubicBezTo>
                    <a:close/>
                    <a:moveTo>
                      <a:pt x="16054" y="5945"/>
                    </a:moveTo>
                    <a:cubicBezTo>
                      <a:pt x="16054" y="5976"/>
                      <a:pt x="16042" y="5989"/>
                      <a:pt x="16028" y="5989"/>
                    </a:cubicBezTo>
                    <a:cubicBezTo>
                      <a:pt x="16023" y="5989"/>
                      <a:pt x="16019" y="5987"/>
                      <a:pt x="16014" y="5985"/>
                    </a:cubicBezTo>
                    <a:cubicBezTo>
                      <a:pt x="16014" y="5975"/>
                      <a:pt x="16034" y="5955"/>
                      <a:pt x="16054" y="5945"/>
                    </a:cubicBezTo>
                    <a:close/>
                    <a:moveTo>
                      <a:pt x="16470" y="5836"/>
                    </a:moveTo>
                    <a:cubicBezTo>
                      <a:pt x="16480" y="5846"/>
                      <a:pt x="16510" y="5846"/>
                      <a:pt x="16530" y="5856"/>
                    </a:cubicBezTo>
                    <a:lnTo>
                      <a:pt x="16520" y="5856"/>
                    </a:lnTo>
                    <a:cubicBezTo>
                      <a:pt x="16431" y="5896"/>
                      <a:pt x="16411" y="5906"/>
                      <a:pt x="16421" y="5945"/>
                    </a:cubicBezTo>
                    <a:cubicBezTo>
                      <a:pt x="16426" y="5967"/>
                      <a:pt x="16401" y="5989"/>
                      <a:pt x="16379" y="5989"/>
                    </a:cubicBezTo>
                    <a:cubicBezTo>
                      <a:pt x="16362" y="5989"/>
                      <a:pt x="16347" y="5975"/>
                      <a:pt x="16351" y="5935"/>
                    </a:cubicBezTo>
                    <a:cubicBezTo>
                      <a:pt x="16351" y="5916"/>
                      <a:pt x="16351" y="5896"/>
                      <a:pt x="16351" y="5886"/>
                    </a:cubicBezTo>
                    <a:cubicBezTo>
                      <a:pt x="16391" y="5876"/>
                      <a:pt x="16431" y="5856"/>
                      <a:pt x="16470" y="5836"/>
                    </a:cubicBezTo>
                    <a:close/>
                    <a:moveTo>
                      <a:pt x="8617" y="6084"/>
                    </a:moveTo>
                    <a:lnTo>
                      <a:pt x="8617" y="6084"/>
                    </a:lnTo>
                    <a:cubicBezTo>
                      <a:pt x="8628" y="6088"/>
                      <a:pt x="8639" y="6090"/>
                      <a:pt x="8648" y="6090"/>
                    </a:cubicBezTo>
                    <a:cubicBezTo>
                      <a:pt x="8654" y="6090"/>
                      <a:pt x="8660" y="6089"/>
                      <a:pt x="8665" y="6087"/>
                    </a:cubicBezTo>
                    <a:lnTo>
                      <a:pt x="8665" y="6087"/>
                    </a:lnTo>
                    <a:cubicBezTo>
                      <a:pt x="8657" y="6091"/>
                      <a:pt x="8649" y="6093"/>
                      <a:pt x="8641" y="6093"/>
                    </a:cubicBezTo>
                    <a:cubicBezTo>
                      <a:pt x="8632" y="6093"/>
                      <a:pt x="8624" y="6091"/>
                      <a:pt x="8617" y="6084"/>
                    </a:cubicBezTo>
                    <a:close/>
                    <a:moveTo>
                      <a:pt x="3719" y="5955"/>
                    </a:moveTo>
                    <a:lnTo>
                      <a:pt x="3719" y="5955"/>
                    </a:lnTo>
                    <a:cubicBezTo>
                      <a:pt x="3739" y="5965"/>
                      <a:pt x="3759" y="5985"/>
                      <a:pt x="3769" y="6015"/>
                    </a:cubicBezTo>
                    <a:cubicBezTo>
                      <a:pt x="3788" y="6064"/>
                      <a:pt x="3828" y="6084"/>
                      <a:pt x="3878" y="6084"/>
                    </a:cubicBezTo>
                    <a:lnTo>
                      <a:pt x="3868" y="6084"/>
                    </a:lnTo>
                    <a:cubicBezTo>
                      <a:pt x="3853" y="6094"/>
                      <a:pt x="3838" y="6097"/>
                      <a:pt x="3821" y="6097"/>
                    </a:cubicBezTo>
                    <a:cubicBezTo>
                      <a:pt x="3803" y="6097"/>
                      <a:pt x="3784" y="6094"/>
                      <a:pt x="3759" y="6094"/>
                    </a:cubicBezTo>
                    <a:cubicBezTo>
                      <a:pt x="3749" y="6094"/>
                      <a:pt x="3749" y="6084"/>
                      <a:pt x="3749" y="6084"/>
                    </a:cubicBezTo>
                    <a:cubicBezTo>
                      <a:pt x="3739" y="6035"/>
                      <a:pt x="3729" y="5995"/>
                      <a:pt x="3719" y="5955"/>
                    </a:cubicBezTo>
                    <a:close/>
                    <a:moveTo>
                      <a:pt x="20202" y="6049"/>
                    </a:moveTo>
                    <a:cubicBezTo>
                      <a:pt x="20208" y="6049"/>
                      <a:pt x="20219" y="6054"/>
                      <a:pt x="20238" y="6064"/>
                    </a:cubicBezTo>
                    <a:cubicBezTo>
                      <a:pt x="20268" y="6084"/>
                      <a:pt x="20278" y="6094"/>
                      <a:pt x="20288" y="6104"/>
                    </a:cubicBezTo>
                    <a:cubicBezTo>
                      <a:pt x="20268" y="6124"/>
                      <a:pt x="20258" y="6134"/>
                      <a:pt x="20238" y="6144"/>
                    </a:cubicBezTo>
                    <a:cubicBezTo>
                      <a:pt x="20209" y="6086"/>
                      <a:pt x="20185" y="6049"/>
                      <a:pt x="20202" y="6049"/>
                    </a:cubicBezTo>
                    <a:close/>
                    <a:moveTo>
                      <a:pt x="3625" y="6082"/>
                    </a:moveTo>
                    <a:cubicBezTo>
                      <a:pt x="3629" y="6082"/>
                      <a:pt x="3636" y="6086"/>
                      <a:pt x="3650" y="6094"/>
                    </a:cubicBezTo>
                    <a:cubicBezTo>
                      <a:pt x="3669" y="6104"/>
                      <a:pt x="3679" y="6114"/>
                      <a:pt x="3689" y="6124"/>
                    </a:cubicBezTo>
                    <a:cubicBezTo>
                      <a:pt x="3669" y="6134"/>
                      <a:pt x="3660" y="6144"/>
                      <a:pt x="3650" y="6154"/>
                    </a:cubicBezTo>
                    <a:cubicBezTo>
                      <a:pt x="3635" y="6110"/>
                      <a:pt x="3615" y="6082"/>
                      <a:pt x="3625" y="6082"/>
                    </a:cubicBezTo>
                    <a:close/>
                    <a:moveTo>
                      <a:pt x="981" y="6078"/>
                    </a:moveTo>
                    <a:lnTo>
                      <a:pt x="981" y="6078"/>
                    </a:lnTo>
                    <a:cubicBezTo>
                      <a:pt x="964" y="6103"/>
                      <a:pt x="963" y="6130"/>
                      <a:pt x="913" y="6213"/>
                    </a:cubicBezTo>
                    <a:cubicBezTo>
                      <a:pt x="913" y="6213"/>
                      <a:pt x="913" y="6203"/>
                      <a:pt x="913" y="6203"/>
                    </a:cubicBezTo>
                    <a:cubicBezTo>
                      <a:pt x="898" y="6192"/>
                      <a:pt x="885" y="6189"/>
                      <a:pt x="875" y="6189"/>
                    </a:cubicBezTo>
                    <a:cubicBezTo>
                      <a:pt x="866" y="6189"/>
                      <a:pt x="859" y="6191"/>
                      <a:pt x="852" y="6191"/>
                    </a:cubicBezTo>
                    <a:cubicBezTo>
                      <a:pt x="845" y="6191"/>
                      <a:pt x="840" y="6189"/>
                      <a:pt x="834" y="6183"/>
                    </a:cubicBezTo>
                    <a:cubicBezTo>
                      <a:pt x="814" y="6164"/>
                      <a:pt x="744" y="6144"/>
                      <a:pt x="784" y="6114"/>
                    </a:cubicBezTo>
                    <a:cubicBezTo>
                      <a:pt x="820" y="6099"/>
                      <a:pt x="841" y="6090"/>
                      <a:pt x="857" y="6090"/>
                    </a:cubicBezTo>
                    <a:cubicBezTo>
                      <a:pt x="863" y="6090"/>
                      <a:pt x="868" y="6091"/>
                      <a:pt x="873" y="6094"/>
                    </a:cubicBezTo>
                    <a:cubicBezTo>
                      <a:pt x="886" y="6107"/>
                      <a:pt x="907" y="6124"/>
                      <a:pt x="923" y="6124"/>
                    </a:cubicBezTo>
                    <a:cubicBezTo>
                      <a:pt x="932" y="6124"/>
                      <a:pt x="939" y="6118"/>
                      <a:pt x="943" y="6104"/>
                    </a:cubicBezTo>
                    <a:cubicBezTo>
                      <a:pt x="950" y="6076"/>
                      <a:pt x="972" y="6083"/>
                      <a:pt x="981" y="6078"/>
                    </a:cubicBezTo>
                    <a:close/>
                    <a:moveTo>
                      <a:pt x="3581" y="6119"/>
                    </a:moveTo>
                    <a:cubicBezTo>
                      <a:pt x="3588" y="6119"/>
                      <a:pt x="3594" y="6126"/>
                      <a:pt x="3600" y="6144"/>
                    </a:cubicBezTo>
                    <a:cubicBezTo>
                      <a:pt x="3610" y="6164"/>
                      <a:pt x="3610" y="6183"/>
                      <a:pt x="3610" y="6203"/>
                    </a:cubicBezTo>
                    <a:cubicBezTo>
                      <a:pt x="3598" y="6215"/>
                      <a:pt x="3594" y="6220"/>
                      <a:pt x="3588" y="6220"/>
                    </a:cubicBezTo>
                    <a:cubicBezTo>
                      <a:pt x="3583" y="6220"/>
                      <a:pt x="3579" y="6217"/>
                      <a:pt x="3570" y="6213"/>
                    </a:cubicBezTo>
                    <a:cubicBezTo>
                      <a:pt x="3560" y="6203"/>
                      <a:pt x="3551" y="6203"/>
                      <a:pt x="3541" y="6203"/>
                    </a:cubicBezTo>
                    <a:cubicBezTo>
                      <a:pt x="3548" y="6161"/>
                      <a:pt x="3565" y="6119"/>
                      <a:pt x="3581" y="6119"/>
                    </a:cubicBezTo>
                    <a:close/>
                    <a:moveTo>
                      <a:pt x="14824" y="5804"/>
                    </a:moveTo>
                    <a:cubicBezTo>
                      <a:pt x="14889" y="5804"/>
                      <a:pt x="14966" y="5851"/>
                      <a:pt x="15122" y="5926"/>
                    </a:cubicBezTo>
                    <a:cubicBezTo>
                      <a:pt x="15340" y="6035"/>
                      <a:pt x="15003" y="6124"/>
                      <a:pt x="14904" y="6193"/>
                    </a:cubicBezTo>
                    <a:cubicBezTo>
                      <a:pt x="14873" y="6215"/>
                      <a:pt x="14845" y="6220"/>
                      <a:pt x="14813" y="6220"/>
                    </a:cubicBezTo>
                    <a:cubicBezTo>
                      <a:pt x="14790" y="6220"/>
                      <a:pt x="14765" y="6217"/>
                      <a:pt x="14736" y="6217"/>
                    </a:cubicBezTo>
                    <a:cubicBezTo>
                      <a:pt x="14714" y="6217"/>
                      <a:pt x="14691" y="6218"/>
                      <a:pt x="14666" y="6223"/>
                    </a:cubicBezTo>
                    <a:cubicBezTo>
                      <a:pt x="14666" y="6213"/>
                      <a:pt x="14666" y="6203"/>
                      <a:pt x="14656" y="6183"/>
                    </a:cubicBezTo>
                    <a:cubicBezTo>
                      <a:pt x="14626" y="6084"/>
                      <a:pt x="14616" y="5985"/>
                      <a:pt x="14596" y="5906"/>
                    </a:cubicBezTo>
                    <a:cubicBezTo>
                      <a:pt x="14646" y="5886"/>
                      <a:pt x="14705" y="5856"/>
                      <a:pt x="14735" y="5836"/>
                    </a:cubicBezTo>
                    <a:cubicBezTo>
                      <a:pt x="14766" y="5814"/>
                      <a:pt x="14794" y="5804"/>
                      <a:pt x="14824" y="5804"/>
                    </a:cubicBezTo>
                    <a:close/>
                    <a:moveTo>
                      <a:pt x="16597" y="6052"/>
                    </a:moveTo>
                    <a:cubicBezTo>
                      <a:pt x="16579" y="6081"/>
                      <a:pt x="16572" y="6118"/>
                      <a:pt x="16520" y="6223"/>
                    </a:cubicBezTo>
                    <a:cubicBezTo>
                      <a:pt x="16520" y="6213"/>
                      <a:pt x="16510" y="6213"/>
                      <a:pt x="16510" y="6213"/>
                    </a:cubicBezTo>
                    <a:cubicBezTo>
                      <a:pt x="16488" y="6198"/>
                      <a:pt x="16471" y="6195"/>
                      <a:pt x="16458" y="6195"/>
                    </a:cubicBezTo>
                    <a:cubicBezTo>
                      <a:pt x="16443" y="6195"/>
                      <a:pt x="16431" y="6199"/>
                      <a:pt x="16420" y="6199"/>
                    </a:cubicBezTo>
                    <a:cubicBezTo>
                      <a:pt x="16414" y="6199"/>
                      <a:pt x="16408" y="6198"/>
                      <a:pt x="16401" y="6193"/>
                    </a:cubicBezTo>
                    <a:cubicBezTo>
                      <a:pt x="16371" y="6164"/>
                      <a:pt x="16272" y="6134"/>
                      <a:pt x="16341" y="6094"/>
                    </a:cubicBezTo>
                    <a:cubicBezTo>
                      <a:pt x="16384" y="6073"/>
                      <a:pt x="16406" y="6056"/>
                      <a:pt x="16427" y="6056"/>
                    </a:cubicBezTo>
                    <a:cubicBezTo>
                      <a:pt x="16435" y="6056"/>
                      <a:pt x="16442" y="6059"/>
                      <a:pt x="16450" y="6064"/>
                    </a:cubicBezTo>
                    <a:cubicBezTo>
                      <a:pt x="16469" y="6083"/>
                      <a:pt x="16498" y="6101"/>
                      <a:pt x="16520" y="6101"/>
                    </a:cubicBezTo>
                    <a:cubicBezTo>
                      <a:pt x="16534" y="6101"/>
                      <a:pt x="16546" y="6093"/>
                      <a:pt x="16550" y="6074"/>
                    </a:cubicBezTo>
                    <a:cubicBezTo>
                      <a:pt x="16562" y="6050"/>
                      <a:pt x="16586" y="6056"/>
                      <a:pt x="16597" y="6052"/>
                    </a:cubicBezTo>
                    <a:close/>
                    <a:moveTo>
                      <a:pt x="20137" y="6097"/>
                    </a:moveTo>
                    <a:cubicBezTo>
                      <a:pt x="20145" y="6097"/>
                      <a:pt x="20153" y="6107"/>
                      <a:pt x="20159" y="6134"/>
                    </a:cubicBezTo>
                    <a:cubicBezTo>
                      <a:pt x="20179" y="6164"/>
                      <a:pt x="20179" y="6193"/>
                      <a:pt x="20169" y="6213"/>
                    </a:cubicBezTo>
                    <a:cubicBezTo>
                      <a:pt x="20162" y="6225"/>
                      <a:pt x="20156" y="6234"/>
                      <a:pt x="20146" y="6234"/>
                    </a:cubicBezTo>
                    <a:cubicBezTo>
                      <a:pt x="20139" y="6234"/>
                      <a:pt x="20130" y="6231"/>
                      <a:pt x="20119" y="6223"/>
                    </a:cubicBezTo>
                    <a:cubicBezTo>
                      <a:pt x="20109" y="6213"/>
                      <a:pt x="20089" y="6213"/>
                      <a:pt x="20079" y="6213"/>
                    </a:cubicBezTo>
                    <a:cubicBezTo>
                      <a:pt x="20093" y="6157"/>
                      <a:pt x="20117" y="6097"/>
                      <a:pt x="20137" y="6097"/>
                    </a:cubicBezTo>
                    <a:close/>
                    <a:moveTo>
                      <a:pt x="9906" y="5341"/>
                    </a:moveTo>
                    <a:lnTo>
                      <a:pt x="9906" y="5618"/>
                    </a:lnTo>
                    <a:cubicBezTo>
                      <a:pt x="9906" y="5515"/>
                      <a:pt x="9899" y="5475"/>
                      <a:pt x="9888" y="5475"/>
                    </a:cubicBezTo>
                    <a:cubicBezTo>
                      <a:pt x="9869" y="5475"/>
                      <a:pt x="9838" y="5589"/>
                      <a:pt x="9807" y="5707"/>
                    </a:cubicBezTo>
                    <a:cubicBezTo>
                      <a:pt x="9668" y="5747"/>
                      <a:pt x="9678" y="5866"/>
                      <a:pt x="9599" y="5985"/>
                    </a:cubicBezTo>
                    <a:cubicBezTo>
                      <a:pt x="9599" y="6025"/>
                      <a:pt x="9609" y="6064"/>
                      <a:pt x="9609" y="6084"/>
                    </a:cubicBezTo>
                    <a:cubicBezTo>
                      <a:pt x="9629" y="6124"/>
                      <a:pt x="9629" y="6183"/>
                      <a:pt x="9639" y="6253"/>
                    </a:cubicBezTo>
                    <a:cubicBezTo>
                      <a:pt x="9609" y="6243"/>
                      <a:pt x="9559" y="6223"/>
                      <a:pt x="9500" y="6213"/>
                    </a:cubicBezTo>
                    <a:cubicBezTo>
                      <a:pt x="9500" y="6203"/>
                      <a:pt x="9500" y="6203"/>
                      <a:pt x="9500" y="6193"/>
                    </a:cubicBezTo>
                    <a:cubicBezTo>
                      <a:pt x="9510" y="6173"/>
                      <a:pt x="9520" y="6114"/>
                      <a:pt x="9529" y="6064"/>
                    </a:cubicBezTo>
                    <a:lnTo>
                      <a:pt x="9529" y="6064"/>
                    </a:lnTo>
                    <a:cubicBezTo>
                      <a:pt x="9495" y="6099"/>
                      <a:pt x="9466" y="6113"/>
                      <a:pt x="9437" y="6113"/>
                    </a:cubicBezTo>
                    <a:cubicBezTo>
                      <a:pt x="9375" y="6113"/>
                      <a:pt x="9317" y="6044"/>
                      <a:pt x="9222" y="5955"/>
                    </a:cubicBezTo>
                    <a:cubicBezTo>
                      <a:pt x="9190" y="5925"/>
                      <a:pt x="9165" y="5913"/>
                      <a:pt x="9144" y="5913"/>
                    </a:cubicBezTo>
                    <a:cubicBezTo>
                      <a:pt x="9070" y="5913"/>
                      <a:pt x="9058" y="6074"/>
                      <a:pt x="9004" y="6144"/>
                    </a:cubicBezTo>
                    <a:cubicBezTo>
                      <a:pt x="8998" y="6151"/>
                      <a:pt x="8992" y="6158"/>
                      <a:pt x="8988" y="6165"/>
                    </a:cubicBezTo>
                    <a:lnTo>
                      <a:pt x="8988" y="6165"/>
                    </a:lnTo>
                    <a:cubicBezTo>
                      <a:pt x="8988" y="6160"/>
                      <a:pt x="8987" y="6153"/>
                      <a:pt x="8984" y="6144"/>
                    </a:cubicBezTo>
                    <a:cubicBezTo>
                      <a:pt x="8961" y="6081"/>
                      <a:pt x="8937" y="6019"/>
                      <a:pt x="8905" y="6019"/>
                    </a:cubicBezTo>
                    <a:cubicBezTo>
                      <a:pt x="8895" y="6019"/>
                      <a:pt x="8886" y="6024"/>
                      <a:pt x="8875" y="6035"/>
                    </a:cubicBezTo>
                    <a:cubicBezTo>
                      <a:pt x="8851" y="6058"/>
                      <a:pt x="8832" y="6071"/>
                      <a:pt x="8821" y="6071"/>
                    </a:cubicBezTo>
                    <a:cubicBezTo>
                      <a:pt x="8808" y="6071"/>
                      <a:pt x="8805" y="6056"/>
                      <a:pt x="8816" y="6025"/>
                    </a:cubicBezTo>
                    <a:cubicBezTo>
                      <a:pt x="8832" y="5968"/>
                      <a:pt x="8939" y="5880"/>
                      <a:pt x="8910" y="5880"/>
                    </a:cubicBezTo>
                    <a:cubicBezTo>
                      <a:pt x="8904" y="5880"/>
                      <a:pt x="8890" y="5885"/>
                      <a:pt x="8865" y="5896"/>
                    </a:cubicBezTo>
                    <a:cubicBezTo>
                      <a:pt x="8726" y="5945"/>
                      <a:pt x="8687" y="5975"/>
                      <a:pt x="8706" y="6025"/>
                    </a:cubicBezTo>
                    <a:cubicBezTo>
                      <a:pt x="8712" y="6045"/>
                      <a:pt x="8695" y="6068"/>
                      <a:pt x="8675" y="6082"/>
                    </a:cubicBezTo>
                    <a:lnTo>
                      <a:pt x="8675" y="6082"/>
                    </a:lnTo>
                    <a:cubicBezTo>
                      <a:pt x="8694" y="6066"/>
                      <a:pt x="8692" y="6024"/>
                      <a:pt x="8637" y="5945"/>
                    </a:cubicBezTo>
                    <a:cubicBezTo>
                      <a:pt x="8637" y="5935"/>
                      <a:pt x="8627" y="5935"/>
                      <a:pt x="8627" y="5926"/>
                    </a:cubicBezTo>
                    <a:cubicBezTo>
                      <a:pt x="8687" y="5916"/>
                      <a:pt x="8756" y="5886"/>
                      <a:pt x="8816" y="5846"/>
                    </a:cubicBezTo>
                    <a:cubicBezTo>
                      <a:pt x="9004" y="5707"/>
                      <a:pt x="9063" y="5707"/>
                      <a:pt x="9222" y="5509"/>
                    </a:cubicBezTo>
                    <a:cubicBezTo>
                      <a:pt x="9270" y="5449"/>
                      <a:pt x="9308" y="5425"/>
                      <a:pt x="9336" y="5425"/>
                    </a:cubicBezTo>
                    <a:cubicBezTo>
                      <a:pt x="9402" y="5425"/>
                      <a:pt x="9415" y="5551"/>
                      <a:pt x="9381" y="5648"/>
                    </a:cubicBezTo>
                    <a:cubicBezTo>
                      <a:pt x="9360" y="5707"/>
                      <a:pt x="9380" y="5736"/>
                      <a:pt x="9421" y="5736"/>
                    </a:cubicBezTo>
                    <a:cubicBezTo>
                      <a:pt x="9475" y="5736"/>
                      <a:pt x="9565" y="5685"/>
                      <a:pt x="9639" y="5588"/>
                    </a:cubicBezTo>
                    <a:cubicBezTo>
                      <a:pt x="9777" y="5420"/>
                      <a:pt x="9738" y="5410"/>
                      <a:pt x="9906" y="5341"/>
                    </a:cubicBezTo>
                    <a:close/>
                    <a:moveTo>
                      <a:pt x="1126" y="6202"/>
                    </a:moveTo>
                    <a:cubicBezTo>
                      <a:pt x="1160" y="6202"/>
                      <a:pt x="1112" y="6240"/>
                      <a:pt x="1032" y="6302"/>
                    </a:cubicBezTo>
                    <a:cubicBezTo>
                      <a:pt x="1022" y="6292"/>
                      <a:pt x="1022" y="6282"/>
                      <a:pt x="1012" y="6273"/>
                    </a:cubicBezTo>
                    <a:cubicBezTo>
                      <a:pt x="1042" y="6243"/>
                      <a:pt x="1082" y="6213"/>
                      <a:pt x="1111" y="6203"/>
                    </a:cubicBezTo>
                    <a:cubicBezTo>
                      <a:pt x="1117" y="6202"/>
                      <a:pt x="1122" y="6202"/>
                      <a:pt x="1126" y="6202"/>
                    </a:cubicBezTo>
                    <a:close/>
                    <a:moveTo>
                      <a:pt x="16809" y="6213"/>
                    </a:moveTo>
                    <a:cubicBezTo>
                      <a:pt x="16827" y="6213"/>
                      <a:pt x="16787" y="6251"/>
                      <a:pt x="16718" y="6312"/>
                    </a:cubicBezTo>
                    <a:cubicBezTo>
                      <a:pt x="16708" y="6302"/>
                      <a:pt x="16688" y="6292"/>
                      <a:pt x="16678" y="6282"/>
                    </a:cubicBezTo>
                    <a:cubicBezTo>
                      <a:pt x="16708" y="6253"/>
                      <a:pt x="16748" y="6233"/>
                      <a:pt x="16778" y="6223"/>
                    </a:cubicBezTo>
                    <a:cubicBezTo>
                      <a:pt x="16793" y="6216"/>
                      <a:pt x="16803" y="6213"/>
                      <a:pt x="16809" y="6213"/>
                    </a:cubicBezTo>
                    <a:close/>
                    <a:moveTo>
                      <a:pt x="14411" y="6190"/>
                    </a:moveTo>
                    <a:cubicBezTo>
                      <a:pt x="14418" y="6190"/>
                      <a:pt x="14433" y="6197"/>
                      <a:pt x="14457" y="6213"/>
                    </a:cubicBezTo>
                    <a:cubicBezTo>
                      <a:pt x="14497" y="6243"/>
                      <a:pt x="14527" y="6263"/>
                      <a:pt x="14537" y="6273"/>
                    </a:cubicBezTo>
                    <a:lnTo>
                      <a:pt x="14527" y="6273"/>
                    </a:lnTo>
                    <a:cubicBezTo>
                      <a:pt x="14507" y="6292"/>
                      <a:pt x="14487" y="6312"/>
                      <a:pt x="14467" y="6322"/>
                    </a:cubicBezTo>
                    <a:cubicBezTo>
                      <a:pt x="14424" y="6243"/>
                      <a:pt x="14391" y="6190"/>
                      <a:pt x="14411" y="6190"/>
                    </a:cubicBezTo>
                    <a:close/>
                    <a:moveTo>
                      <a:pt x="8092" y="6213"/>
                    </a:moveTo>
                    <a:cubicBezTo>
                      <a:pt x="8112" y="6223"/>
                      <a:pt x="8131" y="6243"/>
                      <a:pt x="8171" y="6253"/>
                    </a:cubicBezTo>
                    <a:cubicBezTo>
                      <a:pt x="8270" y="6312"/>
                      <a:pt x="8121" y="6362"/>
                      <a:pt x="8072" y="6392"/>
                    </a:cubicBezTo>
                    <a:cubicBezTo>
                      <a:pt x="8072" y="6401"/>
                      <a:pt x="8072" y="6401"/>
                      <a:pt x="8062" y="6401"/>
                    </a:cubicBezTo>
                    <a:cubicBezTo>
                      <a:pt x="8012" y="6372"/>
                      <a:pt x="7973" y="6332"/>
                      <a:pt x="8042" y="6273"/>
                    </a:cubicBezTo>
                    <a:cubicBezTo>
                      <a:pt x="8062" y="6263"/>
                      <a:pt x="8072" y="6243"/>
                      <a:pt x="8092" y="6213"/>
                    </a:cubicBezTo>
                    <a:close/>
                    <a:moveTo>
                      <a:pt x="8978" y="6181"/>
                    </a:moveTo>
                    <a:cubicBezTo>
                      <a:pt x="8950" y="6231"/>
                      <a:pt x="8952" y="6282"/>
                      <a:pt x="8855" y="6451"/>
                    </a:cubicBezTo>
                    <a:cubicBezTo>
                      <a:pt x="8845" y="6441"/>
                      <a:pt x="8845" y="6441"/>
                      <a:pt x="8845" y="6441"/>
                    </a:cubicBezTo>
                    <a:cubicBezTo>
                      <a:pt x="8806" y="6410"/>
                      <a:pt x="8778" y="6405"/>
                      <a:pt x="8755" y="6405"/>
                    </a:cubicBezTo>
                    <a:cubicBezTo>
                      <a:pt x="8742" y="6405"/>
                      <a:pt x="8731" y="6407"/>
                      <a:pt x="8720" y="6407"/>
                    </a:cubicBezTo>
                    <a:cubicBezTo>
                      <a:pt x="8706" y="6407"/>
                      <a:pt x="8692" y="6404"/>
                      <a:pt x="8677" y="6392"/>
                    </a:cubicBezTo>
                    <a:cubicBezTo>
                      <a:pt x="8637" y="6362"/>
                      <a:pt x="8488" y="6312"/>
                      <a:pt x="8587" y="6253"/>
                    </a:cubicBezTo>
                    <a:cubicBezTo>
                      <a:pt x="8655" y="6219"/>
                      <a:pt x="8690" y="6199"/>
                      <a:pt x="8718" y="6199"/>
                    </a:cubicBezTo>
                    <a:cubicBezTo>
                      <a:pt x="8732" y="6199"/>
                      <a:pt x="8743" y="6204"/>
                      <a:pt x="8756" y="6213"/>
                    </a:cubicBezTo>
                    <a:cubicBezTo>
                      <a:pt x="8782" y="6233"/>
                      <a:pt x="8830" y="6265"/>
                      <a:pt x="8865" y="6265"/>
                    </a:cubicBezTo>
                    <a:cubicBezTo>
                      <a:pt x="8883" y="6265"/>
                      <a:pt x="8898" y="6257"/>
                      <a:pt x="8905" y="6233"/>
                    </a:cubicBezTo>
                    <a:cubicBezTo>
                      <a:pt x="8924" y="6181"/>
                      <a:pt x="8961" y="6189"/>
                      <a:pt x="8978" y="6181"/>
                    </a:cubicBezTo>
                    <a:close/>
                    <a:moveTo>
                      <a:pt x="14311" y="6260"/>
                    </a:moveTo>
                    <a:cubicBezTo>
                      <a:pt x="14324" y="6260"/>
                      <a:pt x="14337" y="6275"/>
                      <a:pt x="14348" y="6312"/>
                    </a:cubicBezTo>
                    <a:cubicBezTo>
                      <a:pt x="14368" y="6362"/>
                      <a:pt x="14368" y="6401"/>
                      <a:pt x="14368" y="6431"/>
                    </a:cubicBezTo>
                    <a:cubicBezTo>
                      <a:pt x="14350" y="6455"/>
                      <a:pt x="14339" y="6468"/>
                      <a:pt x="14325" y="6468"/>
                    </a:cubicBezTo>
                    <a:cubicBezTo>
                      <a:pt x="14315" y="6468"/>
                      <a:pt x="14304" y="6463"/>
                      <a:pt x="14289" y="6451"/>
                    </a:cubicBezTo>
                    <a:cubicBezTo>
                      <a:pt x="14269" y="6431"/>
                      <a:pt x="14249" y="6431"/>
                      <a:pt x="14219" y="6431"/>
                    </a:cubicBezTo>
                    <a:cubicBezTo>
                      <a:pt x="14241" y="6353"/>
                      <a:pt x="14277" y="6260"/>
                      <a:pt x="14311" y="6260"/>
                    </a:cubicBezTo>
                    <a:close/>
                    <a:moveTo>
                      <a:pt x="3640" y="6282"/>
                    </a:moveTo>
                    <a:cubicBezTo>
                      <a:pt x="3652" y="6301"/>
                      <a:pt x="3665" y="6308"/>
                      <a:pt x="3675" y="6308"/>
                    </a:cubicBezTo>
                    <a:cubicBezTo>
                      <a:pt x="3681" y="6308"/>
                      <a:pt x="3686" y="6306"/>
                      <a:pt x="3689" y="6302"/>
                    </a:cubicBezTo>
                    <a:cubicBezTo>
                      <a:pt x="3699" y="6332"/>
                      <a:pt x="3689" y="6362"/>
                      <a:pt x="3689" y="6362"/>
                    </a:cubicBezTo>
                    <a:cubicBezTo>
                      <a:pt x="3689" y="6362"/>
                      <a:pt x="3699" y="6382"/>
                      <a:pt x="3719" y="6401"/>
                    </a:cubicBezTo>
                    <a:cubicBezTo>
                      <a:pt x="3714" y="6406"/>
                      <a:pt x="3712" y="6406"/>
                      <a:pt x="3710" y="6406"/>
                    </a:cubicBezTo>
                    <a:cubicBezTo>
                      <a:pt x="3709" y="6406"/>
                      <a:pt x="3709" y="6406"/>
                      <a:pt x="3709" y="6411"/>
                    </a:cubicBezTo>
                    <a:cubicBezTo>
                      <a:pt x="3655" y="6427"/>
                      <a:pt x="3643" y="6490"/>
                      <a:pt x="3613" y="6490"/>
                    </a:cubicBezTo>
                    <a:cubicBezTo>
                      <a:pt x="3604" y="6490"/>
                      <a:pt x="3594" y="6484"/>
                      <a:pt x="3580" y="6471"/>
                    </a:cubicBezTo>
                    <a:cubicBezTo>
                      <a:pt x="3551" y="6441"/>
                      <a:pt x="3541" y="6421"/>
                      <a:pt x="3531" y="6401"/>
                    </a:cubicBezTo>
                    <a:cubicBezTo>
                      <a:pt x="3541" y="6392"/>
                      <a:pt x="3560" y="6382"/>
                      <a:pt x="3570" y="6362"/>
                    </a:cubicBezTo>
                    <a:cubicBezTo>
                      <a:pt x="3586" y="6378"/>
                      <a:pt x="3599" y="6390"/>
                      <a:pt x="3603" y="6390"/>
                    </a:cubicBezTo>
                    <a:cubicBezTo>
                      <a:pt x="3607" y="6390"/>
                      <a:pt x="3604" y="6380"/>
                      <a:pt x="3590" y="6352"/>
                    </a:cubicBezTo>
                    <a:cubicBezTo>
                      <a:pt x="3590" y="6352"/>
                      <a:pt x="3590" y="6352"/>
                      <a:pt x="3590" y="6342"/>
                    </a:cubicBezTo>
                    <a:cubicBezTo>
                      <a:pt x="3600" y="6332"/>
                      <a:pt x="3620" y="6302"/>
                      <a:pt x="3630" y="6282"/>
                    </a:cubicBezTo>
                    <a:close/>
                    <a:moveTo>
                      <a:pt x="3739" y="6441"/>
                    </a:moveTo>
                    <a:cubicBezTo>
                      <a:pt x="3759" y="6461"/>
                      <a:pt x="3779" y="6491"/>
                      <a:pt x="3808" y="6511"/>
                    </a:cubicBezTo>
                    <a:cubicBezTo>
                      <a:pt x="3808" y="6511"/>
                      <a:pt x="3808" y="6511"/>
                      <a:pt x="3808" y="6520"/>
                    </a:cubicBezTo>
                    <a:cubicBezTo>
                      <a:pt x="3779" y="6511"/>
                      <a:pt x="3749" y="6501"/>
                      <a:pt x="3739" y="6481"/>
                    </a:cubicBezTo>
                    <a:cubicBezTo>
                      <a:pt x="3739" y="6471"/>
                      <a:pt x="3739" y="6451"/>
                      <a:pt x="3739" y="6441"/>
                    </a:cubicBezTo>
                    <a:close/>
                    <a:moveTo>
                      <a:pt x="17250" y="5482"/>
                    </a:moveTo>
                    <a:cubicBezTo>
                      <a:pt x="17330" y="5482"/>
                      <a:pt x="17353" y="5594"/>
                      <a:pt x="17353" y="5638"/>
                    </a:cubicBezTo>
                    <a:cubicBezTo>
                      <a:pt x="17353" y="5688"/>
                      <a:pt x="17303" y="5697"/>
                      <a:pt x="17174" y="5717"/>
                    </a:cubicBezTo>
                    <a:cubicBezTo>
                      <a:pt x="17055" y="5747"/>
                      <a:pt x="17065" y="5826"/>
                      <a:pt x="17006" y="5916"/>
                    </a:cubicBezTo>
                    <a:cubicBezTo>
                      <a:pt x="17016" y="5945"/>
                      <a:pt x="17016" y="5975"/>
                      <a:pt x="17016" y="5985"/>
                    </a:cubicBezTo>
                    <a:cubicBezTo>
                      <a:pt x="17035" y="6015"/>
                      <a:pt x="17035" y="6084"/>
                      <a:pt x="17035" y="6134"/>
                    </a:cubicBezTo>
                    <a:cubicBezTo>
                      <a:pt x="17038" y="6145"/>
                      <a:pt x="17041" y="6150"/>
                      <a:pt x="17044" y="6150"/>
                    </a:cubicBezTo>
                    <a:cubicBezTo>
                      <a:pt x="17056" y="6150"/>
                      <a:pt x="17077" y="6102"/>
                      <a:pt x="17115" y="6094"/>
                    </a:cubicBezTo>
                    <a:cubicBezTo>
                      <a:pt x="17154" y="6094"/>
                      <a:pt x="17115" y="6094"/>
                      <a:pt x="17095" y="6124"/>
                    </a:cubicBezTo>
                    <a:cubicBezTo>
                      <a:pt x="17075" y="6164"/>
                      <a:pt x="17055" y="6243"/>
                      <a:pt x="17055" y="6253"/>
                    </a:cubicBezTo>
                    <a:cubicBezTo>
                      <a:pt x="17058" y="6255"/>
                      <a:pt x="17060" y="6256"/>
                      <a:pt x="17062" y="6256"/>
                    </a:cubicBezTo>
                    <a:cubicBezTo>
                      <a:pt x="17065" y="6256"/>
                      <a:pt x="17067" y="6255"/>
                      <a:pt x="17069" y="6255"/>
                    </a:cubicBezTo>
                    <a:cubicBezTo>
                      <a:pt x="17073" y="6255"/>
                      <a:pt x="17075" y="6258"/>
                      <a:pt x="17075" y="6273"/>
                    </a:cubicBezTo>
                    <a:cubicBezTo>
                      <a:pt x="17083" y="6297"/>
                      <a:pt x="17125" y="6315"/>
                      <a:pt x="17150" y="6315"/>
                    </a:cubicBezTo>
                    <a:cubicBezTo>
                      <a:pt x="17156" y="6315"/>
                      <a:pt x="17161" y="6314"/>
                      <a:pt x="17164" y="6312"/>
                    </a:cubicBezTo>
                    <a:cubicBezTo>
                      <a:pt x="17165" y="6312"/>
                      <a:pt x="17166" y="6312"/>
                      <a:pt x="17167" y="6312"/>
                    </a:cubicBezTo>
                    <a:cubicBezTo>
                      <a:pt x="17181" y="6312"/>
                      <a:pt x="17152" y="6403"/>
                      <a:pt x="17115" y="6431"/>
                    </a:cubicBezTo>
                    <a:cubicBezTo>
                      <a:pt x="17095" y="6444"/>
                      <a:pt x="17110" y="6474"/>
                      <a:pt x="17138" y="6474"/>
                    </a:cubicBezTo>
                    <a:cubicBezTo>
                      <a:pt x="17154" y="6474"/>
                      <a:pt x="17173" y="6465"/>
                      <a:pt x="17194" y="6441"/>
                    </a:cubicBezTo>
                    <a:cubicBezTo>
                      <a:pt x="17202" y="6433"/>
                      <a:pt x="17209" y="6429"/>
                      <a:pt x="17215" y="6429"/>
                    </a:cubicBezTo>
                    <a:cubicBezTo>
                      <a:pt x="17232" y="6429"/>
                      <a:pt x="17247" y="6457"/>
                      <a:pt x="17283" y="6501"/>
                    </a:cubicBezTo>
                    <a:cubicBezTo>
                      <a:pt x="17333" y="6550"/>
                      <a:pt x="17234" y="6520"/>
                      <a:pt x="17204" y="6560"/>
                    </a:cubicBezTo>
                    <a:cubicBezTo>
                      <a:pt x="17193" y="6575"/>
                      <a:pt x="17189" y="6580"/>
                      <a:pt x="17186" y="6580"/>
                    </a:cubicBezTo>
                    <a:cubicBezTo>
                      <a:pt x="17181" y="6580"/>
                      <a:pt x="17179" y="6566"/>
                      <a:pt x="17154" y="6560"/>
                    </a:cubicBezTo>
                    <a:cubicBezTo>
                      <a:pt x="17072" y="6485"/>
                      <a:pt x="17013" y="6433"/>
                      <a:pt x="16963" y="6433"/>
                    </a:cubicBezTo>
                    <a:cubicBezTo>
                      <a:pt x="16946" y="6433"/>
                      <a:pt x="16931" y="6439"/>
                      <a:pt x="16916" y="6451"/>
                    </a:cubicBezTo>
                    <a:cubicBezTo>
                      <a:pt x="16901" y="6463"/>
                      <a:pt x="16888" y="6468"/>
                      <a:pt x="16877" y="6468"/>
                    </a:cubicBezTo>
                    <a:cubicBezTo>
                      <a:pt x="16860" y="6468"/>
                      <a:pt x="16845" y="6455"/>
                      <a:pt x="16827" y="6431"/>
                    </a:cubicBezTo>
                    <a:cubicBezTo>
                      <a:pt x="16837" y="6411"/>
                      <a:pt x="16827" y="6382"/>
                      <a:pt x="16817" y="6372"/>
                    </a:cubicBezTo>
                    <a:cubicBezTo>
                      <a:pt x="16785" y="6356"/>
                      <a:pt x="16799" y="6339"/>
                      <a:pt x="16816" y="6339"/>
                    </a:cubicBezTo>
                    <a:cubicBezTo>
                      <a:pt x="16820" y="6339"/>
                      <a:pt x="16824" y="6340"/>
                      <a:pt x="16827" y="6342"/>
                    </a:cubicBezTo>
                    <a:cubicBezTo>
                      <a:pt x="16834" y="6344"/>
                      <a:pt x="16842" y="6346"/>
                      <a:pt x="16850" y="6346"/>
                    </a:cubicBezTo>
                    <a:cubicBezTo>
                      <a:pt x="16876" y="6346"/>
                      <a:pt x="16902" y="6333"/>
                      <a:pt x="16887" y="6302"/>
                    </a:cubicBezTo>
                    <a:cubicBezTo>
                      <a:pt x="16867" y="6253"/>
                      <a:pt x="16926" y="6233"/>
                      <a:pt x="16926" y="6223"/>
                    </a:cubicBezTo>
                    <a:cubicBezTo>
                      <a:pt x="16936" y="6213"/>
                      <a:pt x="16906" y="6173"/>
                      <a:pt x="16887" y="6173"/>
                    </a:cubicBezTo>
                    <a:cubicBezTo>
                      <a:pt x="16883" y="6175"/>
                      <a:pt x="16880" y="6175"/>
                      <a:pt x="16877" y="6175"/>
                    </a:cubicBezTo>
                    <a:cubicBezTo>
                      <a:pt x="16856" y="6175"/>
                      <a:pt x="16845" y="6152"/>
                      <a:pt x="16866" y="6152"/>
                    </a:cubicBezTo>
                    <a:cubicBezTo>
                      <a:pt x="16869" y="6152"/>
                      <a:pt x="16872" y="6152"/>
                      <a:pt x="16877" y="6154"/>
                    </a:cubicBezTo>
                    <a:cubicBezTo>
                      <a:pt x="16905" y="6154"/>
                      <a:pt x="16920" y="6167"/>
                      <a:pt x="16928" y="6167"/>
                    </a:cubicBezTo>
                    <a:cubicBezTo>
                      <a:pt x="16934" y="6167"/>
                      <a:pt x="16936" y="6159"/>
                      <a:pt x="16936" y="6134"/>
                    </a:cubicBezTo>
                    <a:cubicBezTo>
                      <a:pt x="16946" y="6084"/>
                      <a:pt x="16936" y="6084"/>
                      <a:pt x="16946" y="6054"/>
                    </a:cubicBezTo>
                    <a:cubicBezTo>
                      <a:pt x="16956" y="6045"/>
                      <a:pt x="16966" y="6005"/>
                      <a:pt x="16966" y="5965"/>
                    </a:cubicBezTo>
                    <a:lnTo>
                      <a:pt x="16966" y="5965"/>
                    </a:lnTo>
                    <a:cubicBezTo>
                      <a:pt x="16943" y="5991"/>
                      <a:pt x="16924" y="6002"/>
                      <a:pt x="16904" y="6002"/>
                    </a:cubicBezTo>
                    <a:cubicBezTo>
                      <a:pt x="16864" y="6002"/>
                      <a:pt x="16824" y="5956"/>
                      <a:pt x="16758" y="5896"/>
                    </a:cubicBezTo>
                    <a:cubicBezTo>
                      <a:pt x="16737" y="5877"/>
                      <a:pt x="16720" y="5869"/>
                      <a:pt x="16707" y="5869"/>
                    </a:cubicBezTo>
                    <a:cubicBezTo>
                      <a:pt x="16657" y="5869"/>
                      <a:pt x="16650" y="5978"/>
                      <a:pt x="16619" y="6025"/>
                    </a:cubicBezTo>
                    <a:cubicBezTo>
                      <a:pt x="16613" y="6031"/>
                      <a:pt x="16608" y="6036"/>
                      <a:pt x="16604" y="6042"/>
                    </a:cubicBezTo>
                    <a:lnTo>
                      <a:pt x="16604" y="6042"/>
                    </a:lnTo>
                    <a:cubicBezTo>
                      <a:pt x="16604" y="6038"/>
                      <a:pt x="16602" y="6032"/>
                      <a:pt x="16599" y="6025"/>
                    </a:cubicBezTo>
                    <a:cubicBezTo>
                      <a:pt x="16591" y="5984"/>
                      <a:pt x="16570" y="5937"/>
                      <a:pt x="16546" y="5937"/>
                    </a:cubicBezTo>
                    <a:cubicBezTo>
                      <a:pt x="16541" y="5937"/>
                      <a:pt x="16535" y="5940"/>
                      <a:pt x="16530" y="5945"/>
                    </a:cubicBezTo>
                    <a:cubicBezTo>
                      <a:pt x="16515" y="5965"/>
                      <a:pt x="16502" y="5975"/>
                      <a:pt x="16495" y="5975"/>
                    </a:cubicBezTo>
                    <a:cubicBezTo>
                      <a:pt x="16488" y="5975"/>
                      <a:pt x="16485" y="5965"/>
                      <a:pt x="16490" y="5945"/>
                    </a:cubicBezTo>
                    <a:cubicBezTo>
                      <a:pt x="16500" y="5916"/>
                      <a:pt x="16540" y="5886"/>
                      <a:pt x="16550" y="5866"/>
                    </a:cubicBezTo>
                    <a:cubicBezTo>
                      <a:pt x="16560" y="5867"/>
                      <a:pt x="16571" y="5868"/>
                      <a:pt x="16582" y="5868"/>
                    </a:cubicBezTo>
                    <a:cubicBezTo>
                      <a:pt x="16683" y="5868"/>
                      <a:pt x="16792" y="5826"/>
                      <a:pt x="16837" y="5727"/>
                    </a:cubicBezTo>
                    <a:cubicBezTo>
                      <a:pt x="16847" y="5707"/>
                      <a:pt x="16857" y="5697"/>
                      <a:pt x="16867" y="5688"/>
                    </a:cubicBezTo>
                    <a:lnTo>
                      <a:pt x="16867" y="5688"/>
                    </a:lnTo>
                    <a:cubicBezTo>
                      <a:pt x="16849" y="5728"/>
                      <a:pt x="16862" y="5748"/>
                      <a:pt x="16890" y="5748"/>
                    </a:cubicBezTo>
                    <a:cubicBezTo>
                      <a:pt x="16910" y="5748"/>
                      <a:pt x="16937" y="5738"/>
                      <a:pt x="16966" y="5717"/>
                    </a:cubicBezTo>
                    <a:cubicBezTo>
                      <a:pt x="16975" y="5730"/>
                      <a:pt x="16983" y="5738"/>
                      <a:pt x="16989" y="5738"/>
                    </a:cubicBezTo>
                    <a:cubicBezTo>
                      <a:pt x="16996" y="5738"/>
                      <a:pt x="16997" y="5725"/>
                      <a:pt x="16986" y="5697"/>
                    </a:cubicBezTo>
                    <a:cubicBezTo>
                      <a:pt x="17006" y="5688"/>
                      <a:pt x="17025" y="5678"/>
                      <a:pt x="17035" y="5658"/>
                    </a:cubicBezTo>
                    <a:cubicBezTo>
                      <a:pt x="17125" y="5539"/>
                      <a:pt x="17105" y="5539"/>
                      <a:pt x="17214" y="5489"/>
                    </a:cubicBezTo>
                    <a:cubicBezTo>
                      <a:pt x="17227" y="5484"/>
                      <a:pt x="17239" y="5482"/>
                      <a:pt x="17250" y="5482"/>
                    </a:cubicBezTo>
                    <a:close/>
                    <a:moveTo>
                      <a:pt x="854" y="6530"/>
                    </a:moveTo>
                    <a:cubicBezTo>
                      <a:pt x="854" y="6550"/>
                      <a:pt x="844" y="6570"/>
                      <a:pt x="834" y="6600"/>
                    </a:cubicBezTo>
                    <a:cubicBezTo>
                      <a:pt x="834" y="6590"/>
                      <a:pt x="834" y="6590"/>
                      <a:pt x="834" y="6590"/>
                    </a:cubicBezTo>
                    <a:cubicBezTo>
                      <a:pt x="834" y="6570"/>
                      <a:pt x="834" y="6540"/>
                      <a:pt x="854" y="6530"/>
                    </a:cubicBezTo>
                    <a:close/>
                    <a:moveTo>
                      <a:pt x="20208" y="6322"/>
                    </a:moveTo>
                    <a:cubicBezTo>
                      <a:pt x="20218" y="6322"/>
                      <a:pt x="20218" y="6322"/>
                      <a:pt x="20218" y="6332"/>
                    </a:cubicBezTo>
                    <a:cubicBezTo>
                      <a:pt x="20237" y="6351"/>
                      <a:pt x="20257" y="6362"/>
                      <a:pt x="20273" y="6362"/>
                    </a:cubicBezTo>
                    <a:cubicBezTo>
                      <a:pt x="20282" y="6362"/>
                      <a:pt x="20290" y="6359"/>
                      <a:pt x="20298" y="6352"/>
                    </a:cubicBezTo>
                    <a:cubicBezTo>
                      <a:pt x="20298" y="6392"/>
                      <a:pt x="20298" y="6431"/>
                      <a:pt x="20298" y="6431"/>
                    </a:cubicBezTo>
                    <a:cubicBezTo>
                      <a:pt x="20298" y="6431"/>
                      <a:pt x="20307" y="6451"/>
                      <a:pt x="20327" y="6491"/>
                    </a:cubicBezTo>
                    <a:lnTo>
                      <a:pt x="20317" y="6491"/>
                    </a:lnTo>
                    <a:cubicBezTo>
                      <a:pt x="20248" y="6521"/>
                      <a:pt x="20227" y="6605"/>
                      <a:pt x="20184" y="6605"/>
                    </a:cubicBezTo>
                    <a:cubicBezTo>
                      <a:pt x="20171" y="6605"/>
                      <a:pt x="20157" y="6598"/>
                      <a:pt x="20139" y="6580"/>
                    </a:cubicBezTo>
                    <a:cubicBezTo>
                      <a:pt x="20099" y="6540"/>
                      <a:pt x="20079" y="6511"/>
                      <a:pt x="20079" y="6491"/>
                    </a:cubicBezTo>
                    <a:cubicBezTo>
                      <a:pt x="20089" y="6481"/>
                      <a:pt x="20109" y="6461"/>
                      <a:pt x="20129" y="6431"/>
                    </a:cubicBezTo>
                    <a:cubicBezTo>
                      <a:pt x="20150" y="6452"/>
                      <a:pt x="20165" y="6467"/>
                      <a:pt x="20169" y="6467"/>
                    </a:cubicBezTo>
                    <a:cubicBezTo>
                      <a:pt x="20173" y="6467"/>
                      <a:pt x="20168" y="6454"/>
                      <a:pt x="20149" y="6421"/>
                    </a:cubicBezTo>
                    <a:cubicBezTo>
                      <a:pt x="20149" y="6411"/>
                      <a:pt x="20149" y="6411"/>
                      <a:pt x="20149" y="6411"/>
                    </a:cubicBezTo>
                    <a:cubicBezTo>
                      <a:pt x="20169" y="6382"/>
                      <a:pt x="20188" y="6352"/>
                      <a:pt x="20208" y="6322"/>
                    </a:cubicBezTo>
                    <a:close/>
                    <a:moveTo>
                      <a:pt x="9291" y="6431"/>
                    </a:moveTo>
                    <a:cubicBezTo>
                      <a:pt x="9327" y="6431"/>
                      <a:pt x="9241" y="6507"/>
                      <a:pt x="9093" y="6630"/>
                    </a:cubicBezTo>
                    <a:cubicBezTo>
                      <a:pt x="9073" y="6610"/>
                      <a:pt x="9054" y="6590"/>
                      <a:pt x="9044" y="6570"/>
                    </a:cubicBezTo>
                    <a:cubicBezTo>
                      <a:pt x="9113" y="6511"/>
                      <a:pt x="9192" y="6461"/>
                      <a:pt x="9252" y="6441"/>
                    </a:cubicBezTo>
                    <a:cubicBezTo>
                      <a:pt x="9271" y="6434"/>
                      <a:pt x="9284" y="6431"/>
                      <a:pt x="9291" y="6431"/>
                    </a:cubicBezTo>
                    <a:close/>
                    <a:moveTo>
                      <a:pt x="1004" y="6643"/>
                    </a:moveTo>
                    <a:cubicBezTo>
                      <a:pt x="1004" y="6645"/>
                      <a:pt x="1003" y="6647"/>
                      <a:pt x="1002" y="6649"/>
                    </a:cubicBezTo>
                    <a:cubicBezTo>
                      <a:pt x="1006" y="6646"/>
                      <a:pt x="1007" y="6643"/>
                      <a:pt x="1004" y="6643"/>
                    </a:cubicBezTo>
                    <a:close/>
                    <a:moveTo>
                      <a:pt x="20357" y="6540"/>
                    </a:moveTo>
                    <a:cubicBezTo>
                      <a:pt x="20377" y="6570"/>
                      <a:pt x="20407" y="6610"/>
                      <a:pt x="20446" y="6630"/>
                    </a:cubicBezTo>
                    <a:cubicBezTo>
                      <a:pt x="20456" y="6639"/>
                      <a:pt x="20466" y="6649"/>
                      <a:pt x="20466" y="6649"/>
                    </a:cubicBezTo>
                    <a:cubicBezTo>
                      <a:pt x="20426" y="6639"/>
                      <a:pt x="20377" y="6620"/>
                      <a:pt x="20357" y="6590"/>
                    </a:cubicBezTo>
                    <a:cubicBezTo>
                      <a:pt x="20347" y="6570"/>
                      <a:pt x="20347" y="6550"/>
                      <a:pt x="20357" y="6540"/>
                    </a:cubicBezTo>
                    <a:close/>
                    <a:moveTo>
                      <a:pt x="6317" y="5826"/>
                    </a:moveTo>
                    <a:cubicBezTo>
                      <a:pt x="6334" y="5826"/>
                      <a:pt x="6352" y="5836"/>
                      <a:pt x="6366" y="5846"/>
                    </a:cubicBezTo>
                    <a:cubicBezTo>
                      <a:pt x="6347" y="5876"/>
                      <a:pt x="6327" y="5916"/>
                      <a:pt x="6297" y="5945"/>
                    </a:cubicBezTo>
                    <a:cubicBezTo>
                      <a:pt x="6226" y="6050"/>
                      <a:pt x="6249" y="6090"/>
                      <a:pt x="6289" y="6090"/>
                    </a:cubicBezTo>
                    <a:cubicBezTo>
                      <a:pt x="6320" y="6090"/>
                      <a:pt x="6363" y="6064"/>
                      <a:pt x="6376" y="6025"/>
                    </a:cubicBezTo>
                    <a:cubicBezTo>
                      <a:pt x="6386" y="6003"/>
                      <a:pt x="6393" y="5994"/>
                      <a:pt x="6398" y="5994"/>
                    </a:cubicBezTo>
                    <a:cubicBezTo>
                      <a:pt x="6414" y="5994"/>
                      <a:pt x="6416" y="6077"/>
                      <a:pt x="6446" y="6114"/>
                    </a:cubicBezTo>
                    <a:cubicBezTo>
                      <a:pt x="6457" y="6133"/>
                      <a:pt x="6473" y="6147"/>
                      <a:pt x="6493" y="6147"/>
                    </a:cubicBezTo>
                    <a:cubicBezTo>
                      <a:pt x="6526" y="6147"/>
                      <a:pt x="6573" y="6108"/>
                      <a:pt x="6634" y="5985"/>
                    </a:cubicBezTo>
                    <a:cubicBezTo>
                      <a:pt x="6658" y="5941"/>
                      <a:pt x="6681" y="5924"/>
                      <a:pt x="6702" y="5924"/>
                    </a:cubicBezTo>
                    <a:cubicBezTo>
                      <a:pt x="6775" y="5924"/>
                      <a:pt x="6823" y="6134"/>
                      <a:pt x="6823" y="6134"/>
                    </a:cubicBezTo>
                    <a:cubicBezTo>
                      <a:pt x="6823" y="6134"/>
                      <a:pt x="6892" y="6243"/>
                      <a:pt x="6981" y="6322"/>
                    </a:cubicBezTo>
                    <a:cubicBezTo>
                      <a:pt x="7080" y="6411"/>
                      <a:pt x="6763" y="6441"/>
                      <a:pt x="6674" y="6451"/>
                    </a:cubicBezTo>
                    <a:cubicBezTo>
                      <a:pt x="6585" y="6461"/>
                      <a:pt x="6713" y="6560"/>
                      <a:pt x="6644" y="6630"/>
                    </a:cubicBezTo>
                    <a:cubicBezTo>
                      <a:pt x="6632" y="6644"/>
                      <a:pt x="6617" y="6650"/>
                      <a:pt x="6601" y="6650"/>
                    </a:cubicBezTo>
                    <a:cubicBezTo>
                      <a:pt x="6525" y="6650"/>
                      <a:pt x="6411" y="6525"/>
                      <a:pt x="6297" y="6501"/>
                    </a:cubicBezTo>
                    <a:cubicBezTo>
                      <a:pt x="6262" y="6494"/>
                      <a:pt x="6232" y="6487"/>
                      <a:pt x="6207" y="6487"/>
                    </a:cubicBezTo>
                    <a:cubicBezTo>
                      <a:pt x="6196" y="6487"/>
                      <a:pt x="6187" y="6488"/>
                      <a:pt x="6178" y="6491"/>
                    </a:cubicBezTo>
                    <a:cubicBezTo>
                      <a:pt x="6158" y="6471"/>
                      <a:pt x="6128" y="6451"/>
                      <a:pt x="6099" y="6431"/>
                    </a:cubicBezTo>
                    <a:cubicBezTo>
                      <a:pt x="6016" y="6378"/>
                      <a:pt x="5953" y="6367"/>
                      <a:pt x="5900" y="6367"/>
                    </a:cubicBezTo>
                    <a:cubicBezTo>
                      <a:pt x="5864" y="6367"/>
                      <a:pt x="5832" y="6372"/>
                      <a:pt x="5803" y="6372"/>
                    </a:cubicBezTo>
                    <a:cubicBezTo>
                      <a:pt x="5771" y="6372"/>
                      <a:pt x="5742" y="6366"/>
                      <a:pt x="5712" y="6342"/>
                    </a:cubicBezTo>
                    <a:cubicBezTo>
                      <a:pt x="5613" y="6273"/>
                      <a:pt x="5266" y="6183"/>
                      <a:pt x="5494" y="6074"/>
                    </a:cubicBezTo>
                    <a:cubicBezTo>
                      <a:pt x="5651" y="5992"/>
                      <a:pt x="5733" y="5948"/>
                      <a:pt x="5801" y="5948"/>
                    </a:cubicBezTo>
                    <a:cubicBezTo>
                      <a:pt x="5832" y="5948"/>
                      <a:pt x="5860" y="5957"/>
                      <a:pt x="5891" y="5975"/>
                    </a:cubicBezTo>
                    <a:cubicBezTo>
                      <a:pt x="5921" y="5999"/>
                      <a:pt x="5967" y="6011"/>
                      <a:pt x="6017" y="6011"/>
                    </a:cubicBezTo>
                    <a:cubicBezTo>
                      <a:pt x="6115" y="6011"/>
                      <a:pt x="6228" y="5964"/>
                      <a:pt x="6267" y="5866"/>
                    </a:cubicBezTo>
                    <a:cubicBezTo>
                      <a:pt x="6282" y="5836"/>
                      <a:pt x="6300" y="5826"/>
                      <a:pt x="6317" y="5826"/>
                    </a:cubicBezTo>
                    <a:close/>
                    <a:moveTo>
                      <a:pt x="17266" y="6655"/>
                    </a:moveTo>
                    <a:cubicBezTo>
                      <a:pt x="17272" y="6655"/>
                      <a:pt x="17268" y="6662"/>
                      <a:pt x="17254" y="6669"/>
                    </a:cubicBezTo>
                    <a:cubicBezTo>
                      <a:pt x="17254" y="6669"/>
                      <a:pt x="17254" y="6669"/>
                      <a:pt x="17254" y="6659"/>
                    </a:cubicBezTo>
                    <a:cubicBezTo>
                      <a:pt x="17259" y="6656"/>
                      <a:pt x="17263" y="6655"/>
                      <a:pt x="17266" y="6655"/>
                    </a:cubicBezTo>
                    <a:close/>
                    <a:moveTo>
                      <a:pt x="9504" y="6282"/>
                    </a:moveTo>
                    <a:cubicBezTo>
                      <a:pt x="9598" y="6282"/>
                      <a:pt x="9687" y="6374"/>
                      <a:pt x="9658" y="6411"/>
                    </a:cubicBezTo>
                    <a:cubicBezTo>
                      <a:pt x="9639" y="6441"/>
                      <a:pt x="9391" y="6491"/>
                      <a:pt x="9490" y="6649"/>
                    </a:cubicBezTo>
                    <a:cubicBezTo>
                      <a:pt x="9540" y="6734"/>
                      <a:pt x="9454" y="6761"/>
                      <a:pt x="9367" y="6761"/>
                    </a:cubicBezTo>
                    <a:cubicBezTo>
                      <a:pt x="9351" y="6761"/>
                      <a:pt x="9336" y="6760"/>
                      <a:pt x="9321" y="6758"/>
                    </a:cubicBezTo>
                    <a:cubicBezTo>
                      <a:pt x="9331" y="6729"/>
                      <a:pt x="9331" y="6689"/>
                      <a:pt x="9301" y="6679"/>
                    </a:cubicBezTo>
                    <a:cubicBezTo>
                      <a:pt x="9258" y="6645"/>
                      <a:pt x="9283" y="6618"/>
                      <a:pt x="9309" y="6618"/>
                    </a:cubicBezTo>
                    <a:cubicBezTo>
                      <a:pt x="9313" y="6618"/>
                      <a:pt x="9317" y="6618"/>
                      <a:pt x="9321" y="6620"/>
                    </a:cubicBezTo>
                    <a:cubicBezTo>
                      <a:pt x="9333" y="6622"/>
                      <a:pt x="9348" y="6625"/>
                      <a:pt x="9362" y="6625"/>
                    </a:cubicBezTo>
                    <a:cubicBezTo>
                      <a:pt x="9398" y="6625"/>
                      <a:pt x="9432" y="6612"/>
                      <a:pt x="9410" y="6570"/>
                    </a:cubicBezTo>
                    <a:cubicBezTo>
                      <a:pt x="9371" y="6491"/>
                      <a:pt x="9470" y="6461"/>
                      <a:pt x="9480" y="6441"/>
                    </a:cubicBezTo>
                    <a:cubicBezTo>
                      <a:pt x="9490" y="6431"/>
                      <a:pt x="9450" y="6372"/>
                      <a:pt x="9410" y="6372"/>
                    </a:cubicBezTo>
                    <a:cubicBezTo>
                      <a:pt x="9407" y="6373"/>
                      <a:pt x="9403" y="6373"/>
                      <a:pt x="9400" y="6373"/>
                    </a:cubicBezTo>
                    <a:cubicBezTo>
                      <a:pt x="9368" y="6373"/>
                      <a:pt x="9343" y="6341"/>
                      <a:pt x="9384" y="6341"/>
                    </a:cubicBezTo>
                    <a:cubicBezTo>
                      <a:pt x="9389" y="6341"/>
                      <a:pt x="9394" y="6341"/>
                      <a:pt x="9401" y="6342"/>
                    </a:cubicBezTo>
                    <a:cubicBezTo>
                      <a:pt x="9432" y="6347"/>
                      <a:pt x="9452" y="6361"/>
                      <a:pt x="9466" y="6361"/>
                    </a:cubicBezTo>
                    <a:cubicBezTo>
                      <a:pt x="9478" y="6361"/>
                      <a:pt x="9485" y="6350"/>
                      <a:pt x="9490" y="6312"/>
                    </a:cubicBezTo>
                    <a:cubicBezTo>
                      <a:pt x="9490" y="6302"/>
                      <a:pt x="9490" y="6292"/>
                      <a:pt x="9490" y="6282"/>
                    </a:cubicBezTo>
                    <a:cubicBezTo>
                      <a:pt x="9494" y="6282"/>
                      <a:pt x="9499" y="6282"/>
                      <a:pt x="9504" y="6282"/>
                    </a:cubicBezTo>
                    <a:close/>
                    <a:moveTo>
                      <a:pt x="2618" y="6808"/>
                    </a:moveTo>
                    <a:cubicBezTo>
                      <a:pt x="2668" y="6808"/>
                      <a:pt x="2658" y="6818"/>
                      <a:pt x="2628" y="6838"/>
                    </a:cubicBezTo>
                    <a:cubicBezTo>
                      <a:pt x="2599" y="6818"/>
                      <a:pt x="2569" y="6818"/>
                      <a:pt x="2559" y="6808"/>
                    </a:cubicBezTo>
                    <a:cubicBezTo>
                      <a:pt x="2566" y="6808"/>
                      <a:pt x="2577" y="6812"/>
                      <a:pt x="2592" y="6812"/>
                    </a:cubicBezTo>
                    <a:cubicBezTo>
                      <a:pt x="2600" y="6812"/>
                      <a:pt x="2609" y="6811"/>
                      <a:pt x="2618" y="6808"/>
                    </a:cubicBezTo>
                    <a:close/>
                    <a:moveTo>
                      <a:pt x="2480" y="6838"/>
                    </a:moveTo>
                    <a:cubicBezTo>
                      <a:pt x="2480" y="6858"/>
                      <a:pt x="2480" y="6858"/>
                      <a:pt x="2470" y="6887"/>
                    </a:cubicBezTo>
                    <a:cubicBezTo>
                      <a:pt x="2460" y="6868"/>
                      <a:pt x="2470" y="6848"/>
                      <a:pt x="2480" y="6838"/>
                    </a:cubicBezTo>
                    <a:close/>
                    <a:moveTo>
                      <a:pt x="7993" y="6778"/>
                    </a:moveTo>
                    <a:cubicBezTo>
                      <a:pt x="8012" y="6808"/>
                      <a:pt x="8042" y="6838"/>
                      <a:pt x="8072" y="6868"/>
                    </a:cubicBezTo>
                    <a:cubicBezTo>
                      <a:pt x="8121" y="6897"/>
                      <a:pt x="8012" y="6917"/>
                      <a:pt x="7943" y="6927"/>
                    </a:cubicBezTo>
                    <a:cubicBezTo>
                      <a:pt x="7943" y="6877"/>
                      <a:pt x="7963" y="6818"/>
                      <a:pt x="7993" y="6778"/>
                    </a:cubicBezTo>
                    <a:close/>
                    <a:moveTo>
                      <a:pt x="8796" y="6768"/>
                    </a:moveTo>
                    <a:cubicBezTo>
                      <a:pt x="8816" y="6768"/>
                      <a:pt x="8835" y="6768"/>
                      <a:pt x="8865" y="6778"/>
                    </a:cubicBezTo>
                    <a:cubicBezTo>
                      <a:pt x="8885" y="6788"/>
                      <a:pt x="8905" y="6798"/>
                      <a:pt x="8925" y="6808"/>
                    </a:cubicBezTo>
                    <a:cubicBezTo>
                      <a:pt x="8914" y="6835"/>
                      <a:pt x="8929" y="6844"/>
                      <a:pt x="8959" y="6844"/>
                    </a:cubicBezTo>
                    <a:cubicBezTo>
                      <a:pt x="8985" y="6844"/>
                      <a:pt x="9022" y="6837"/>
                      <a:pt x="9063" y="6828"/>
                    </a:cubicBezTo>
                    <a:cubicBezTo>
                      <a:pt x="9083" y="6828"/>
                      <a:pt x="9093" y="6818"/>
                      <a:pt x="9113" y="6818"/>
                    </a:cubicBezTo>
                    <a:cubicBezTo>
                      <a:pt x="9113" y="6818"/>
                      <a:pt x="9113" y="6818"/>
                      <a:pt x="9113" y="6808"/>
                    </a:cubicBezTo>
                    <a:cubicBezTo>
                      <a:pt x="9123" y="6798"/>
                      <a:pt x="9133" y="6788"/>
                      <a:pt x="9143" y="6788"/>
                    </a:cubicBezTo>
                    <a:cubicBezTo>
                      <a:pt x="9143" y="6808"/>
                      <a:pt x="9163" y="6828"/>
                      <a:pt x="9212" y="6858"/>
                    </a:cubicBezTo>
                    <a:cubicBezTo>
                      <a:pt x="9262" y="6877"/>
                      <a:pt x="9272" y="6917"/>
                      <a:pt x="9272" y="6967"/>
                    </a:cubicBezTo>
                    <a:cubicBezTo>
                      <a:pt x="9222" y="6967"/>
                      <a:pt x="9232" y="6947"/>
                      <a:pt x="9202" y="6897"/>
                    </a:cubicBezTo>
                    <a:cubicBezTo>
                      <a:pt x="9182" y="6927"/>
                      <a:pt x="9163" y="6957"/>
                      <a:pt x="9133" y="6957"/>
                    </a:cubicBezTo>
                    <a:cubicBezTo>
                      <a:pt x="9082" y="6957"/>
                      <a:pt x="8980" y="6913"/>
                      <a:pt x="8883" y="6913"/>
                    </a:cubicBezTo>
                    <a:cubicBezTo>
                      <a:pt x="8867" y="6913"/>
                      <a:pt x="8851" y="6914"/>
                      <a:pt x="8835" y="6917"/>
                    </a:cubicBezTo>
                    <a:cubicBezTo>
                      <a:pt x="8835" y="6917"/>
                      <a:pt x="8825" y="6917"/>
                      <a:pt x="8825" y="6927"/>
                    </a:cubicBezTo>
                    <a:cubicBezTo>
                      <a:pt x="8816" y="6917"/>
                      <a:pt x="8816" y="6917"/>
                      <a:pt x="8816" y="6917"/>
                    </a:cubicBezTo>
                    <a:cubicBezTo>
                      <a:pt x="8786" y="6917"/>
                      <a:pt x="8746" y="6907"/>
                      <a:pt x="8726" y="6887"/>
                    </a:cubicBezTo>
                    <a:cubicBezTo>
                      <a:pt x="8726" y="6877"/>
                      <a:pt x="8726" y="6858"/>
                      <a:pt x="8726" y="6848"/>
                    </a:cubicBezTo>
                    <a:cubicBezTo>
                      <a:pt x="8736" y="6848"/>
                      <a:pt x="8736" y="6848"/>
                      <a:pt x="8736" y="6838"/>
                    </a:cubicBezTo>
                    <a:cubicBezTo>
                      <a:pt x="8766" y="6818"/>
                      <a:pt x="8776" y="6798"/>
                      <a:pt x="8796" y="6768"/>
                    </a:cubicBezTo>
                    <a:close/>
                    <a:moveTo>
                      <a:pt x="3430" y="6931"/>
                    </a:moveTo>
                    <a:cubicBezTo>
                      <a:pt x="3445" y="6931"/>
                      <a:pt x="3451" y="6976"/>
                      <a:pt x="3471" y="7016"/>
                    </a:cubicBezTo>
                    <a:cubicBezTo>
                      <a:pt x="3432" y="7016"/>
                      <a:pt x="3412" y="7006"/>
                      <a:pt x="3412" y="7006"/>
                    </a:cubicBezTo>
                    <a:cubicBezTo>
                      <a:pt x="3412" y="7006"/>
                      <a:pt x="3402" y="6996"/>
                      <a:pt x="3392" y="6977"/>
                    </a:cubicBezTo>
                    <a:cubicBezTo>
                      <a:pt x="3392" y="6967"/>
                      <a:pt x="3402" y="6967"/>
                      <a:pt x="3402" y="6967"/>
                    </a:cubicBezTo>
                    <a:cubicBezTo>
                      <a:pt x="3415" y="6941"/>
                      <a:pt x="3423" y="6931"/>
                      <a:pt x="3430" y="6931"/>
                    </a:cubicBezTo>
                    <a:close/>
                    <a:moveTo>
                      <a:pt x="14418" y="6600"/>
                    </a:moveTo>
                    <a:cubicBezTo>
                      <a:pt x="14428" y="6600"/>
                      <a:pt x="14428" y="6610"/>
                      <a:pt x="14428" y="6610"/>
                    </a:cubicBezTo>
                    <a:cubicBezTo>
                      <a:pt x="14462" y="6644"/>
                      <a:pt x="14495" y="6659"/>
                      <a:pt x="14520" y="6659"/>
                    </a:cubicBezTo>
                    <a:cubicBezTo>
                      <a:pt x="14531" y="6659"/>
                      <a:pt x="14540" y="6656"/>
                      <a:pt x="14547" y="6649"/>
                    </a:cubicBezTo>
                    <a:cubicBezTo>
                      <a:pt x="14547" y="6699"/>
                      <a:pt x="14547" y="6758"/>
                      <a:pt x="14547" y="6758"/>
                    </a:cubicBezTo>
                    <a:cubicBezTo>
                      <a:pt x="14547" y="6758"/>
                      <a:pt x="14557" y="6798"/>
                      <a:pt x="14586" y="6848"/>
                    </a:cubicBezTo>
                    <a:cubicBezTo>
                      <a:pt x="14586" y="6848"/>
                      <a:pt x="14586" y="6848"/>
                      <a:pt x="14576" y="6858"/>
                    </a:cubicBezTo>
                    <a:cubicBezTo>
                      <a:pt x="14478" y="6903"/>
                      <a:pt x="14443" y="7029"/>
                      <a:pt x="14379" y="7029"/>
                    </a:cubicBezTo>
                    <a:cubicBezTo>
                      <a:pt x="14359" y="7029"/>
                      <a:pt x="14337" y="7017"/>
                      <a:pt x="14309" y="6986"/>
                    </a:cubicBezTo>
                    <a:cubicBezTo>
                      <a:pt x="14249" y="6917"/>
                      <a:pt x="14229" y="6887"/>
                      <a:pt x="14219" y="6858"/>
                    </a:cubicBezTo>
                    <a:cubicBezTo>
                      <a:pt x="14239" y="6828"/>
                      <a:pt x="14269" y="6808"/>
                      <a:pt x="14299" y="6768"/>
                    </a:cubicBezTo>
                    <a:cubicBezTo>
                      <a:pt x="14329" y="6794"/>
                      <a:pt x="14352" y="6817"/>
                      <a:pt x="14359" y="6817"/>
                    </a:cubicBezTo>
                    <a:cubicBezTo>
                      <a:pt x="14365" y="6817"/>
                      <a:pt x="14357" y="6796"/>
                      <a:pt x="14328" y="6739"/>
                    </a:cubicBezTo>
                    <a:cubicBezTo>
                      <a:pt x="14328" y="6739"/>
                      <a:pt x="14328" y="6739"/>
                      <a:pt x="14328" y="6729"/>
                    </a:cubicBezTo>
                    <a:cubicBezTo>
                      <a:pt x="14358" y="6689"/>
                      <a:pt x="14388" y="6649"/>
                      <a:pt x="14418" y="6600"/>
                    </a:cubicBezTo>
                    <a:close/>
                    <a:moveTo>
                      <a:pt x="18751" y="7036"/>
                    </a:moveTo>
                    <a:cubicBezTo>
                      <a:pt x="18771" y="7036"/>
                      <a:pt x="18790" y="7046"/>
                      <a:pt x="18830" y="7046"/>
                    </a:cubicBezTo>
                    <a:cubicBezTo>
                      <a:pt x="18847" y="7044"/>
                      <a:pt x="18859" y="7042"/>
                      <a:pt x="18867" y="7042"/>
                    </a:cubicBezTo>
                    <a:cubicBezTo>
                      <a:pt x="18889" y="7042"/>
                      <a:pt x="18872" y="7053"/>
                      <a:pt x="18850" y="7076"/>
                    </a:cubicBezTo>
                    <a:cubicBezTo>
                      <a:pt x="18810" y="7046"/>
                      <a:pt x="18771" y="7056"/>
                      <a:pt x="18751" y="7036"/>
                    </a:cubicBezTo>
                    <a:close/>
                    <a:moveTo>
                      <a:pt x="3816" y="6764"/>
                    </a:moveTo>
                    <a:cubicBezTo>
                      <a:pt x="3817" y="6764"/>
                      <a:pt x="3818" y="6765"/>
                      <a:pt x="3818" y="6768"/>
                    </a:cubicBezTo>
                    <a:cubicBezTo>
                      <a:pt x="3838" y="6798"/>
                      <a:pt x="3848" y="6828"/>
                      <a:pt x="3868" y="6868"/>
                    </a:cubicBezTo>
                    <a:cubicBezTo>
                      <a:pt x="3878" y="6868"/>
                      <a:pt x="3878" y="6868"/>
                      <a:pt x="3878" y="6877"/>
                    </a:cubicBezTo>
                    <a:cubicBezTo>
                      <a:pt x="3878" y="6907"/>
                      <a:pt x="3828" y="6917"/>
                      <a:pt x="3739" y="6937"/>
                    </a:cubicBezTo>
                    <a:cubicBezTo>
                      <a:pt x="3650" y="6957"/>
                      <a:pt x="3669" y="7026"/>
                      <a:pt x="3610" y="7096"/>
                    </a:cubicBezTo>
                    <a:cubicBezTo>
                      <a:pt x="3610" y="7096"/>
                      <a:pt x="3600" y="7096"/>
                      <a:pt x="3600" y="7086"/>
                    </a:cubicBezTo>
                    <a:cubicBezTo>
                      <a:pt x="3580" y="7076"/>
                      <a:pt x="3669" y="7046"/>
                      <a:pt x="3610" y="7016"/>
                    </a:cubicBezTo>
                    <a:cubicBezTo>
                      <a:pt x="3640" y="6977"/>
                      <a:pt x="3679" y="6937"/>
                      <a:pt x="3719" y="6887"/>
                    </a:cubicBezTo>
                    <a:cubicBezTo>
                      <a:pt x="3726" y="6909"/>
                      <a:pt x="3739" y="6925"/>
                      <a:pt x="3749" y="6925"/>
                    </a:cubicBezTo>
                    <a:cubicBezTo>
                      <a:pt x="3752" y="6925"/>
                      <a:pt x="3756" y="6923"/>
                      <a:pt x="3759" y="6917"/>
                    </a:cubicBezTo>
                    <a:cubicBezTo>
                      <a:pt x="3779" y="6877"/>
                      <a:pt x="3788" y="6868"/>
                      <a:pt x="3769" y="6808"/>
                    </a:cubicBezTo>
                    <a:cubicBezTo>
                      <a:pt x="3779" y="6798"/>
                      <a:pt x="3788" y="6778"/>
                      <a:pt x="3808" y="6768"/>
                    </a:cubicBezTo>
                    <a:cubicBezTo>
                      <a:pt x="3808" y="6768"/>
                      <a:pt x="3813" y="6764"/>
                      <a:pt x="3816" y="6764"/>
                    </a:cubicBezTo>
                    <a:close/>
                    <a:moveTo>
                      <a:pt x="14636" y="6927"/>
                    </a:moveTo>
                    <a:lnTo>
                      <a:pt x="14636" y="6927"/>
                    </a:lnTo>
                    <a:cubicBezTo>
                      <a:pt x="14676" y="6977"/>
                      <a:pt x="14715" y="7026"/>
                      <a:pt x="14775" y="7066"/>
                    </a:cubicBezTo>
                    <a:cubicBezTo>
                      <a:pt x="14794" y="7076"/>
                      <a:pt x="14804" y="7086"/>
                      <a:pt x="14814" y="7096"/>
                    </a:cubicBezTo>
                    <a:cubicBezTo>
                      <a:pt x="14735" y="7086"/>
                      <a:pt x="14666" y="7056"/>
                      <a:pt x="14646" y="7006"/>
                    </a:cubicBezTo>
                    <a:cubicBezTo>
                      <a:pt x="14626" y="6977"/>
                      <a:pt x="14626" y="6947"/>
                      <a:pt x="14636" y="6927"/>
                    </a:cubicBezTo>
                    <a:close/>
                    <a:moveTo>
                      <a:pt x="3372" y="6986"/>
                    </a:moveTo>
                    <a:cubicBezTo>
                      <a:pt x="3382" y="7006"/>
                      <a:pt x="3392" y="7016"/>
                      <a:pt x="3402" y="7026"/>
                    </a:cubicBezTo>
                    <a:cubicBezTo>
                      <a:pt x="3430" y="7071"/>
                      <a:pt x="3420" y="7088"/>
                      <a:pt x="3404" y="7088"/>
                    </a:cubicBezTo>
                    <a:cubicBezTo>
                      <a:pt x="3391" y="7088"/>
                      <a:pt x="3376" y="7079"/>
                      <a:pt x="3372" y="7066"/>
                    </a:cubicBezTo>
                    <a:cubicBezTo>
                      <a:pt x="3367" y="7055"/>
                      <a:pt x="3363" y="7051"/>
                      <a:pt x="3361" y="7051"/>
                    </a:cubicBezTo>
                    <a:cubicBezTo>
                      <a:pt x="3355" y="7051"/>
                      <a:pt x="3357" y="7081"/>
                      <a:pt x="3342" y="7096"/>
                    </a:cubicBezTo>
                    <a:cubicBezTo>
                      <a:pt x="3338" y="7103"/>
                      <a:pt x="3333" y="7110"/>
                      <a:pt x="3325" y="7110"/>
                    </a:cubicBezTo>
                    <a:cubicBezTo>
                      <a:pt x="3312" y="7110"/>
                      <a:pt x="3293" y="7094"/>
                      <a:pt x="3263" y="7046"/>
                    </a:cubicBezTo>
                    <a:cubicBezTo>
                      <a:pt x="3263" y="7036"/>
                      <a:pt x="3253" y="7036"/>
                      <a:pt x="3253" y="7026"/>
                    </a:cubicBezTo>
                    <a:lnTo>
                      <a:pt x="3253" y="7026"/>
                    </a:lnTo>
                    <a:cubicBezTo>
                      <a:pt x="3260" y="7028"/>
                      <a:pt x="3267" y="7029"/>
                      <a:pt x="3275" y="7029"/>
                    </a:cubicBezTo>
                    <a:cubicBezTo>
                      <a:pt x="3310" y="7029"/>
                      <a:pt x="3348" y="7011"/>
                      <a:pt x="3372" y="6986"/>
                    </a:cubicBezTo>
                    <a:close/>
                    <a:moveTo>
                      <a:pt x="9202" y="7105"/>
                    </a:moveTo>
                    <a:cubicBezTo>
                      <a:pt x="9202" y="7115"/>
                      <a:pt x="9192" y="7115"/>
                      <a:pt x="9192" y="7115"/>
                    </a:cubicBezTo>
                    <a:cubicBezTo>
                      <a:pt x="9192" y="7115"/>
                      <a:pt x="9192" y="7105"/>
                      <a:pt x="9202" y="7105"/>
                    </a:cubicBezTo>
                    <a:close/>
                    <a:moveTo>
                      <a:pt x="18652" y="7076"/>
                    </a:moveTo>
                    <a:lnTo>
                      <a:pt x="18652" y="7076"/>
                    </a:lnTo>
                    <a:cubicBezTo>
                      <a:pt x="18642" y="7105"/>
                      <a:pt x="18642" y="7105"/>
                      <a:pt x="18632" y="7145"/>
                    </a:cubicBezTo>
                    <a:cubicBezTo>
                      <a:pt x="18612" y="7125"/>
                      <a:pt x="18632" y="7096"/>
                      <a:pt x="18652" y="7076"/>
                    </a:cubicBezTo>
                    <a:close/>
                    <a:moveTo>
                      <a:pt x="20040" y="7036"/>
                    </a:moveTo>
                    <a:cubicBezTo>
                      <a:pt x="20069" y="7056"/>
                      <a:pt x="20079" y="7125"/>
                      <a:pt x="20060" y="7175"/>
                    </a:cubicBezTo>
                    <a:cubicBezTo>
                      <a:pt x="20050" y="7175"/>
                      <a:pt x="20050" y="7165"/>
                      <a:pt x="20040" y="7155"/>
                    </a:cubicBezTo>
                    <a:cubicBezTo>
                      <a:pt x="20020" y="7125"/>
                      <a:pt x="19980" y="7096"/>
                      <a:pt x="19960" y="7076"/>
                    </a:cubicBezTo>
                    <a:cubicBezTo>
                      <a:pt x="19970" y="7056"/>
                      <a:pt x="19990" y="7046"/>
                      <a:pt x="20000" y="7046"/>
                    </a:cubicBezTo>
                    <a:cubicBezTo>
                      <a:pt x="20020" y="7046"/>
                      <a:pt x="20030" y="7036"/>
                      <a:pt x="20040" y="7036"/>
                    </a:cubicBezTo>
                    <a:close/>
                    <a:moveTo>
                      <a:pt x="1031" y="7044"/>
                    </a:moveTo>
                    <a:cubicBezTo>
                      <a:pt x="1035" y="7044"/>
                      <a:pt x="1039" y="7047"/>
                      <a:pt x="1042" y="7056"/>
                    </a:cubicBezTo>
                    <a:cubicBezTo>
                      <a:pt x="1062" y="7096"/>
                      <a:pt x="1032" y="7115"/>
                      <a:pt x="1072" y="7135"/>
                    </a:cubicBezTo>
                    <a:cubicBezTo>
                      <a:pt x="1072" y="7145"/>
                      <a:pt x="1082" y="7145"/>
                      <a:pt x="1082" y="7145"/>
                    </a:cubicBezTo>
                    <a:cubicBezTo>
                      <a:pt x="1072" y="7155"/>
                      <a:pt x="1072" y="7165"/>
                      <a:pt x="1052" y="7205"/>
                    </a:cubicBezTo>
                    <a:cubicBezTo>
                      <a:pt x="1042" y="7215"/>
                      <a:pt x="1032" y="7224"/>
                      <a:pt x="1022" y="7234"/>
                    </a:cubicBezTo>
                    <a:cubicBezTo>
                      <a:pt x="1012" y="7224"/>
                      <a:pt x="1002" y="7215"/>
                      <a:pt x="1002" y="7205"/>
                    </a:cubicBezTo>
                    <a:cubicBezTo>
                      <a:pt x="1002" y="7184"/>
                      <a:pt x="1002" y="7163"/>
                      <a:pt x="992" y="7163"/>
                    </a:cubicBezTo>
                    <a:cubicBezTo>
                      <a:pt x="987" y="7163"/>
                      <a:pt x="981" y="7166"/>
                      <a:pt x="973" y="7175"/>
                    </a:cubicBezTo>
                    <a:cubicBezTo>
                      <a:pt x="963" y="7165"/>
                      <a:pt x="963" y="7165"/>
                      <a:pt x="953" y="7155"/>
                    </a:cubicBezTo>
                    <a:cubicBezTo>
                      <a:pt x="944" y="7138"/>
                      <a:pt x="958" y="7113"/>
                      <a:pt x="968" y="7113"/>
                    </a:cubicBezTo>
                    <a:cubicBezTo>
                      <a:pt x="970" y="7113"/>
                      <a:pt x="971" y="7114"/>
                      <a:pt x="973" y="7115"/>
                    </a:cubicBezTo>
                    <a:cubicBezTo>
                      <a:pt x="982" y="7125"/>
                      <a:pt x="973" y="7155"/>
                      <a:pt x="1002" y="7165"/>
                    </a:cubicBezTo>
                    <a:cubicBezTo>
                      <a:pt x="1021" y="7178"/>
                      <a:pt x="1040" y="7194"/>
                      <a:pt x="1046" y="7194"/>
                    </a:cubicBezTo>
                    <a:cubicBezTo>
                      <a:pt x="1050" y="7194"/>
                      <a:pt x="1049" y="7189"/>
                      <a:pt x="1042" y="7175"/>
                    </a:cubicBezTo>
                    <a:cubicBezTo>
                      <a:pt x="1012" y="7135"/>
                      <a:pt x="992" y="7135"/>
                      <a:pt x="1002" y="7105"/>
                    </a:cubicBezTo>
                    <a:cubicBezTo>
                      <a:pt x="1002" y="7096"/>
                      <a:pt x="1002" y="7096"/>
                      <a:pt x="1002" y="7086"/>
                    </a:cubicBezTo>
                    <a:cubicBezTo>
                      <a:pt x="1009" y="7065"/>
                      <a:pt x="1021" y="7044"/>
                      <a:pt x="1031" y="7044"/>
                    </a:cubicBezTo>
                    <a:close/>
                    <a:moveTo>
                      <a:pt x="8697" y="7205"/>
                    </a:moveTo>
                    <a:cubicBezTo>
                      <a:pt x="8697" y="7215"/>
                      <a:pt x="8687" y="7234"/>
                      <a:pt x="8687" y="7244"/>
                    </a:cubicBezTo>
                    <a:cubicBezTo>
                      <a:pt x="8677" y="7234"/>
                      <a:pt x="8677" y="7224"/>
                      <a:pt x="8677" y="7215"/>
                    </a:cubicBezTo>
                    <a:cubicBezTo>
                      <a:pt x="8677" y="7215"/>
                      <a:pt x="8677" y="7205"/>
                      <a:pt x="8677" y="7205"/>
                    </a:cubicBezTo>
                    <a:close/>
                    <a:moveTo>
                      <a:pt x="2420" y="7264"/>
                    </a:moveTo>
                    <a:cubicBezTo>
                      <a:pt x="2440" y="7274"/>
                      <a:pt x="2460" y="7274"/>
                      <a:pt x="2470" y="7284"/>
                    </a:cubicBezTo>
                    <a:cubicBezTo>
                      <a:pt x="2490" y="7284"/>
                      <a:pt x="2499" y="7294"/>
                      <a:pt x="2509" y="7294"/>
                    </a:cubicBezTo>
                    <a:cubicBezTo>
                      <a:pt x="2509" y="7304"/>
                      <a:pt x="2499" y="7324"/>
                      <a:pt x="2499" y="7334"/>
                    </a:cubicBezTo>
                    <a:cubicBezTo>
                      <a:pt x="2480" y="7324"/>
                      <a:pt x="2465" y="7324"/>
                      <a:pt x="2452" y="7324"/>
                    </a:cubicBezTo>
                    <a:cubicBezTo>
                      <a:pt x="2440" y="7324"/>
                      <a:pt x="2430" y="7324"/>
                      <a:pt x="2420" y="7314"/>
                    </a:cubicBezTo>
                    <a:cubicBezTo>
                      <a:pt x="2400" y="7304"/>
                      <a:pt x="2371" y="7294"/>
                      <a:pt x="2351" y="7284"/>
                    </a:cubicBezTo>
                    <a:cubicBezTo>
                      <a:pt x="2371" y="7264"/>
                      <a:pt x="2390" y="7264"/>
                      <a:pt x="2420" y="7264"/>
                    </a:cubicBezTo>
                    <a:close/>
                    <a:moveTo>
                      <a:pt x="20436" y="6969"/>
                    </a:moveTo>
                    <a:cubicBezTo>
                      <a:pt x="20446" y="6969"/>
                      <a:pt x="20456" y="6972"/>
                      <a:pt x="20466" y="6977"/>
                    </a:cubicBezTo>
                    <a:cubicBezTo>
                      <a:pt x="20486" y="7026"/>
                      <a:pt x="20506" y="7066"/>
                      <a:pt x="20535" y="7115"/>
                    </a:cubicBezTo>
                    <a:cubicBezTo>
                      <a:pt x="20535" y="7115"/>
                      <a:pt x="20545" y="7125"/>
                      <a:pt x="20545" y="7125"/>
                    </a:cubicBezTo>
                    <a:cubicBezTo>
                      <a:pt x="20535" y="7175"/>
                      <a:pt x="20486" y="7185"/>
                      <a:pt x="20357" y="7215"/>
                    </a:cubicBezTo>
                    <a:cubicBezTo>
                      <a:pt x="20238" y="7234"/>
                      <a:pt x="20258" y="7334"/>
                      <a:pt x="20179" y="7433"/>
                    </a:cubicBezTo>
                    <a:cubicBezTo>
                      <a:pt x="20179" y="7433"/>
                      <a:pt x="20169" y="7423"/>
                      <a:pt x="20169" y="7423"/>
                    </a:cubicBezTo>
                    <a:cubicBezTo>
                      <a:pt x="20139" y="7393"/>
                      <a:pt x="20258" y="7353"/>
                      <a:pt x="20188" y="7314"/>
                    </a:cubicBezTo>
                    <a:cubicBezTo>
                      <a:pt x="20157" y="7300"/>
                      <a:pt x="20136" y="7295"/>
                      <a:pt x="20117" y="7295"/>
                    </a:cubicBezTo>
                    <a:cubicBezTo>
                      <a:pt x="20093" y="7295"/>
                      <a:pt x="20072" y="7303"/>
                      <a:pt x="20040" y="7314"/>
                    </a:cubicBezTo>
                    <a:cubicBezTo>
                      <a:pt x="20025" y="7319"/>
                      <a:pt x="20009" y="7321"/>
                      <a:pt x="19994" y="7321"/>
                    </a:cubicBezTo>
                    <a:cubicBezTo>
                      <a:pt x="19950" y="7321"/>
                      <a:pt x="19911" y="7304"/>
                      <a:pt x="19911" y="7304"/>
                    </a:cubicBezTo>
                    <a:cubicBezTo>
                      <a:pt x="19911" y="7304"/>
                      <a:pt x="19861" y="7244"/>
                      <a:pt x="19841" y="7195"/>
                    </a:cubicBezTo>
                    <a:cubicBezTo>
                      <a:pt x="19861" y="7185"/>
                      <a:pt x="19871" y="7175"/>
                      <a:pt x="19891" y="7155"/>
                    </a:cubicBezTo>
                    <a:cubicBezTo>
                      <a:pt x="19960" y="7195"/>
                      <a:pt x="19950" y="7215"/>
                      <a:pt x="20010" y="7224"/>
                    </a:cubicBezTo>
                    <a:cubicBezTo>
                      <a:pt x="20030" y="7224"/>
                      <a:pt x="20050" y="7234"/>
                      <a:pt x="20060" y="7234"/>
                    </a:cubicBezTo>
                    <a:cubicBezTo>
                      <a:pt x="20064" y="7237"/>
                      <a:pt x="20070" y="7238"/>
                      <a:pt x="20077" y="7238"/>
                    </a:cubicBezTo>
                    <a:cubicBezTo>
                      <a:pt x="20099" y="7238"/>
                      <a:pt x="20131" y="7225"/>
                      <a:pt x="20169" y="7195"/>
                    </a:cubicBezTo>
                    <a:cubicBezTo>
                      <a:pt x="20179" y="7216"/>
                      <a:pt x="20190" y="7232"/>
                      <a:pt x="20196" y="7232"/>
                    </a:cubicBezTo>
                    <a:cubicBezTo>
                      <a:pt x="20201" y="7232"/>
                      <a:pt x="20203" y="7222"/>
                      <a:pt x="20198" y="7195"/>
                    </a:cubicBezTo>
                    <a:cubicBezTo>
                      <a:pt x="20198" y="7185"/>
                      <a:pt x="20188" y="7185"/>
                      <a:pt x="20188" y="7175"/>
                    </a:cubicBezTo>
                    <a:cubicBezTo>
                      <a:pt x="20208" y="7165"/>
                      <a:pt x="20218" y="7155"/>
                      <a:pt x="20228" y="7145"/>
                    </a:cubicBezTo>
                    <a:cubicBezTo>
                      <a:pt x="20268" y="7096"/>
                      <a:pt x="20288" y="7066"/>
                      <a:pt x="20298" y="7046"/>
                    </a:cubicBezTo>
                    <a:cubicBezTo>
                      <a:pt x="20306" y="7095"/>
                      <a:pt x="20334" y="7199"/>
                      <a:pt x="20367" y="7199"/>
                    </a:cubicBezTo>
                    <a:cubicBezTo>
                      <a:pt x="20373" y="7199"/>
                      <a:pt x="20380" y="7195"/>
                      <a:pt x="20387" y="7185"/>
                    </a:cubicBezTo>
                    <a:cubicBezTo>
                      <a:pt x="20416" y="7115"/>
                      <a:pt x="20426" y="7125"/>
                      <a:pt x="20387" y="7006"/>
                    </a:cubicBezTo>
                    <a:cubicBezTo>
                      <a:pt x="20387" y="6996"/>
                      <a:pt x="20387" y="6996"/>
                      <a:pt x="20387" y="6986"/>
                    </a:cubicBezTo>
                    <a:cubicBezTo>
                      <a:pt x="20387" y="6986"/>
                      <a:pt x="20397" y="6986"/>
                      <a:pt x="20407" y="6977"/>
                    </a:cubicBezTo>
                    <a:cubicBezTo>
                      <a:pt x="20416" y="6972"/>
                      <a:pt x="20426" y="6969"/>
                      <a:pt x="20436" y="6969"/>
                    </a:cubicBezTo>
                    <a:close/>
                    <a:moveTo>
                      <a:pt x="16768" y="7363"/>
                    </a:moveTo>
                    <a:lnTo>
                      <a:pt x="16768" y="7363"/>
                    </a:lnTo>
                    <a:cubicBezTo>
                      <a:pt x="16787" y="7373"/>
                      <a:pt x="16787" y="7383"/>
                      <a:pt x="16807" y="7413"/>
                    </a:cubicBezTo>
                    <a:cubicBezTo>
                      <a:pt x="16817" y="7423"/>
                      <a:pt x="16827" y="7443"/>
                      <a:pt x="16837" y="7462"/>
                    </a:cubicBezTo>
                    <a:cubicBezTo>
                      <a:pt x="16827" y="7453"/>
                      <a:pt x="16807" y="7453"/>
                      <a:pt x="16797" y="7443"/>
                    </a:cubicBezTo>
                    <a:cubicBezTo>
                      <a:pt x="16768" y="7423"/>
                      <a:pt x="16768" y="7393"/>
                      <a:pt x="16768" y="7363"/>
                    </a:cubicBezTo>
                    <a:close/>
                    <a:moveTo>
                      <a:pt x="16728" y="6699"/>
                    </a:moveTo>
                    <a:cubicBezTo>
                      <a:pt x="16748" y="6699"/>
                      <a:pt x="16778" y="6719"/>
                      <a:pt x="16797" y="6749"/>
                    </a:cubicBezTo>
                    <a:cubicBezTo>
                      <a:pt x="16807" y="6758"/>
                      <a:pt x="16807" y="6768"/>
                      <a:pt x="16817" y="6778"/>
                    </a:cubicBezTo>
                    <a:cubicBezTo>
                      <a:pt x="16901" y="6886"/>
                      <a:pt x="16964" y="6922"/>
                      <a:pt x="17011" y="6922"/>
                    </a:cubicBezTo>
                    <a:cubicBezTo>
                      <a:pt x="17041" y="6922"/>
                      <a:pt x="17065" y="6907"/>
                      <a:pt x="17085" y="6887"/>
                    </a:cubicBezTo>
                    <a:cubicBezTo>
                      <a:pt x="17115" y="6858"/>
                      <a:pt x="17125" y="6798"/>
                      <a:pt x="17135" y="6778"/>
                    </a:cubicBezTo>
                    <a:cubicBezTo>
                      <a:pt x="17138" y="6782"/>
                      <a:pt x="17141" y="6783"/>
                      <a:pt x="17144" y="6783"/>
                    </a:cubicBezTo>
                    <a:cubicBezTo>
                      <a:pt x="17151" y="6783"/>
                      <a:pt x="17158" y="6778"/>
                      <a:pt x="17164" y="6778"/>
                    </a:cubicBezTo>
                    <a:cubicBezTo>
                      <a:pt x="17164" y="6788"/>
                      <a:pt x="17174" y="6788"/>
                      <a:pt x="17174" y="6798"/>
                    </a:cubicBezTo>
                    <a:cubicBezTo>
                      <a:pt x="17194" y="6828"/>
                      <a:pt x="17234" y="6858"/>
                      <a:pt x="17283" y="6858"/>
                    </a:cubicBezTo>
                    <a:cubicBezTo>
                      <a:pt x="17266" y="6869"/>
                      <a:pt x="17252" y="6874"/>
                      <a:pt x="17239" y="6874"/>
                    </a:cubicBezTo>
                    <a:cubicBezTo>
                      <a:pt x="17230" y="6874"/>
                      <a:pt x="17222" y="6872"/>
                      <a:pt x="17214" y="6868"/>
                    </a:cubicBezTo>
                    <a:cubicBezTo>
                      <a:pt x="17207" y="6858"/>
                      <a:pt x="17201" y="6853"/>
                      <a:pt x="17193" y="6853"/>
                    </a:cubicBezTo>
                    <a:cubicBezTo>
                      <a:pt x="17176" y="6853"/>
                      <a:pt x="17154" y="6871"/>
                      <a:pt x="17115" y="6897"/>
                    </a:cubicBezTo>
                    <a:cubicBezTo>
                      <a:pt x="17055" y="6937"/>
                      <a:pt x="17144" y="6967"/>
                      <a:pt x="17174" y="6996"/>
                    </a:cubicBezTo>
                    <a:cubicBezTo>
                      <a:pt x="17179" y="7001"/>
                      <a:pt x="17184" y="7002"/>
                      <a:pt x="17190" y="7002"/>
                    </a:cubicBezTo>
                    <a:cubicBezTo>
                      <a:pt x="17198" y="7002"/>
                      <a:pt x="17208" y="7000"/>
                      <a:pt x="17219" y="7000"/>
                    </a:cubicBezTo>
                    <a:cubicBezTo>
                      <a:pt x="17234" y="7000"/>
                      <a:pt x="17252" y="7004"/>
                      <a:pt x="17273" y="7026"/>
                    </a:cubicBezTo>
                    <a:cubicBezTo>
                      <a:pt x="17314" y="7059"/>
                      <a:pt x="17315" y="7091"/>
                      <a:pt x="17324" y="7091"/>
                    </a:cubicBezTo>
                    <a:cubicBezTo>
                      <a:pt x="17327" y="7091"/>
                      <a:pt x="17329" y="7089"/>
                      <a:pt x="17333" y="7086"/>
                    </a:cubicBezTo>
                    <a:cubicBezTo>
                      <a:pt x="17337" y="7080"/>
                      <a:pt x="17341" y="7077"/>
                      <a:pt x="17346" y="7077"/>
                    </a:cubicBezTo>
                    <a:cubicBezTo>
                      <a:pt x="17366" y="7077"/>
                      <a:pt x="17392" y="7120"/>
                      <a:pt x="17432" y="7175"/>
                    </a:cubicBezTo>
                    <a:cubicBezTo>
                      <a:pt x="17459" y="7213"/>
                      <a:pt x="17450" y="7227"/>
                      <a:pt x="17435" y="7227"/>
                    </a:cubicBezTo>
                    <a:cubicBezTo>
                      <a:pt x="17423" y="7227"/>
                      <a:pt x="17407" y="7218"/>
                      <a:pt x="17402" y="7205"/>
                    </a:cubicBezTo>
                    <a:cubicBezTo>
                      <a:pt x="17397" y="7197"/>
                      <a:pt x="17394" y="7194"/>
                      <a:pt x="17392" y="7194"/>
                    </a:cubicBezTo>
                    <a:cubicBezTo>
                      <a:pt x="17386" y="7194"/>
                      <a:pt x="17387" y="7220"/>
                      <a:pt x="17372" y="7234"/>
                    </a:cubicBezTo>
                    <a:cubicBezTo>
                      <a:pt x="17368" y="7243"/>
                      <a:pt x="17363" y="7249"/>
                      <a:pt x="17355" y="7249"/>
                    </a:cubicBezTo>
                    <a:cubicBezTo>
                      <a:pt x="17343" y="7249"/>
                      <a:pt x="17326" y="7236"/>
                      <a:pt x="17303" y="7195"/>
                    </a:cubicBezTo>
                    <a:cubicBezTo>
                      <a:pt x="17294" y="7176"/>
                      <a:pt x="17285" y="7169"/>
                      <a:pt x="17277" y="7169"/>
                    </a:cubicBezTo>
                    <a:cubicBezTo>
                      <a:pt x="17251" y="7169"/>
                      <a:pt x="17234" y="7244"/>
                      <a:pt x="17234" y="7244"/>
                    </a:cubicBezTo>
                    <a:cubicBezTo>
                      <a:pt x="17234" y="7244"/>
                      <a:pt x="17214" y="7284"/>
                      <a:pt x="17174" y="7324"/>
                    </a:cubicBezTo>
                    <a:cubicBezTo>
                      <a:pt x="17164" y="7324"/>
                      <a:pt x="17164" y="7334"/>
                      <a:pt x="17174" y="7343"/>
                    </a:cubicBezTo>
                    <a:cubicBezTo>
                      <a:pt x="17065" y="7383"/>
                      <a:pt x="16956" y="7453"/>
                      <a:pt x="16877" y="7462"/>
                    </a:cubicBezTo>
                    <a:cubicBezTo>
                      <a:pt x="16857" y="7383"/>
                      <a:pt x="16847" y="7393"/>
                      <a:pt x="16817" y="7334"/>
                    </a:cubicBezTo>
                    <a:cubicBezTo>
                      <a:pt x="16797" y="7264"/>
                      <a:pt x="16797" y="7195"/>
                      <a:pt x="16768" y="7195"/>
                    </a:cubicBezTo>
                    <a:cubicBezTo>
                      <a:pt x="16761" y="7191"/>
                      <a:pt x="16756" y="7190"/>
                      <a:pt x="16750" y="7190"/>
                    </a:cubicBezTo>
                    <a:cubicBezTo>
                      <a:pt x="16740" y="7190"/>
                      <a:pt x="16731" y="7195"/>
                      <a:pt x="16718" y="7195"/>
                    </a:cubicBezTo>
                    <a:cubicBezTo>
                      <a:pt x="16708" y="7195"/>
                      <a:pt x="16688" y="7205"/>
                      <a:pt x="16678" y="7205"/>
                    </a:cubicBezTo>
                    <a:cubicBezTo>
                      <a:pt x="16678" y="7205"/>
                      <a:pt x="16668" y="7195"/>
                      <a:pt x="16659" y="7185"/>
                    </a:cubicBezTo>
                    <a:cubicBezTo>
                      <a:pt x="16659" y="7169"/>
                      <a:pt x="16659" y="7152"/>
                      <a:pt x="16669" y="7152"/>
                    </a:cubicBezTo>
                    <a:cubicBezTo>
                      <a:pt x="16672" y="7152"/>
                      <a:pt x="16675" y="7153"/>
                      <a:pt x="16678" y="7155"/>
                    </a:cubicBezTo>
                    <a:cubicBezTo>
                      <a:pt x="16698" y="7155"/>
                      <a:pt x="16708" y="7165"/>
                      <a:pt x="16718" y="7165"/>
                    </a:cubicBezTo>
                    <a:cubicBezTo>
                      <a:pt x="16748" y="7165"/>
                      <a:pt x="16758" y="7165"/>
                      <a:pt x="16718" y="7125"/>
                    </a:cubicBezTo>
                    <a:cubicBezTo>
                      <a:pt x="16718" y="7125"/>
                      <a:pt x="16718" y="7125"/>
                      <a:pt x="16718" y="7115"/>
                    </a:cubicBezTo>
                    <a:lnTo>
                      <a:pt x="16708" y="7115"/>
                    </a:lnTo>
                    <a:cubicBezTo>
                      <a:pt x="16698" y="7096"/>
                      <a:pt x="16688" y="7086"/>
                      <a:pt x="16678" y="7076"/>
                    </a:cubicBezTo>
                    <a:cubicBezTo>
                      <a:pt x="16668" y="7076"/>
                      <a:pt x="16668" y="7066"/>
                      <a:pt x="16668" y="7066"/>
                    </a:cubicBezTo>
                    <a:cubicBezTo>
                      <a:pt x="16668" y="7056"/>
                      <a:pt x="16668" y="7056"/>
                      <a:pt x="16668" y="7046"/>
                    </a:cubicBezTo>
                    <a:cubicBezTo>
                      <a:pt x="16678" y="7046"/>
                      <a:pt x="16678" y="7056"/>
                      <a:pt x="16688" y="7056"/>
                    </a:cubicBezTo>
                    <a:cubicBezTo>
                      <a:pt x="16718" y="7086"/>
                      <a:pt x="16758" y="7125"/>
                      <a:pt x="16768" y="7135"/>
                    </a:cubicBezTo>
                    <a:cubicBezTo>
                      <a:pt x="16775" y="7135"/>
                      <a:pt x="16785" y="7139"/>
                      <a:pt x="16793" y="7139"/>
                    </a:cubicBezTo>
                    <a:cubicBezTo>
                      <a:pt x="16805" y="7139"/>
                      <a:pt x="16809" y="7128"/>
                      <a:pt x="16778" y="7066"/>
                    </a:cubicBezTo>
                    <a:cubicBezTo>
                      <a:pt x="16768" y="7036"/>
                      <a:pt x="16758" y="7016"/>
                      <a:pt x="16748" y="7006"/>
                    </a:cubicBezTo>
                    <a:cubicBezTo>
                      <a:pt x="16728" y="6957"/>
                      <a:pt x="16728" y="6947"/>
                      <a:pt x="16718" y="6927"/>
                    </a:cubicBezTo>
                    <a:cubicBezTo>
                      <a:pt x="16718" y="6927"/>
                      <a:pt x="16708" y="6907"/>
                      <a:pt x="16708" y="6897"/>
                    </a:cubicBezTo>
                    <a:cubicBezTo>
                      <a:pt x="16700" y="6873"/>
                      <a:pt x="16692" y="6855"/>
                      <a:pt x="16678" y="6855"/>
                    </a:cubicBezTo>
                    <a:cubicBezTo>
                      <a:pt x="16675" y="6855"/>
                      <a:pt x="16672" y="6856"/>
                      <a:pt x="16668" y="6858"/>
                    </a:cubicBezTo>
                    <a:cubicBezTo>
                      <a:pt x="16649" y="6848"/>
                      <a:pt x="16629" y="6858"/>
                      <a:pt x="16639" y="6828"/>
                    </a:cubicBezTo>
                    <a:lnTo>
                      <a:pt x="16639" y="6828"/>
                    </a:lnTo>
                    <a:cubicBezTo>
                      <a:pt x="16629" y="6838"/>
                      <a:pt x="16609" y="6877"/>
                      <a:pt x="16579" y="6917"/>
                    </a:cubicBezTo>
                    <a:cubicBezTo>
                      <a:pt x="16569" y="6907"/>
                      <a:pt x="16569" y="6907"/>
                      <a:pt x="16559" y="6897"/>
                    </a:cubicBezTo>
                    <a:cubicBezTo>
                      <a:pt x="16550" y="6887"/>
                      <a:pt x="16550" y="6877"/>
                      <a:pt x="16540" y="6868"/>
                    </a:cubicBezTo>
                    <a:cubicBezTo>
                      <a:pt x="16550" y="6858"/>
                      <a:pt x="16550" y="6858"/>
                      <a:pt x="16550" y="6848"/>
                    </a:cubicBezTo>
                    <a:cubicBezTo>
                      <a:pt x="16559" y="6848"/>
                      <a:pt x="16569" y="6838"/>
                      <a:pt x="16579" y="6838"/>
                    </a:cubicBezTo>
                    <a:cubicBezTo>
                      <a:pt x="16607" y="6821"/>
                      <a:pt x="16622" y="6814"/>
                      <a:pt x="16630" y="6814"/>
                    </a:cubicBezTo>
                    <a:cubicBezTo>
                      <a:pt x="16637" y="6814"/>
                      <a:pt x="16639" y="6819"/>
                      <a:pt x="16639" y="6828"/>
                    </a:cubicBezTo>
                    <a:cubicBezTo>
                      <a:pt x="16639" y="6818"/>
                      <a:pt x="16639" y="6818"/>
                      <a:pt x="16639" y="6818"/>
                    </a:cubicBezTo>
                    <a:cubicBezTo>
                      <a:pt x="16649" y="6778"/>
                      <a:pt x="16659" y="6749"/>
                      <a:pt x="16668" y="6739"/>
                    </a:cubicBezTo>
                    <a:cubicBezTo>
                      <a:pt x="16708" y="6778"/>
                      <a:pt x="16728" y="6788"/>
                      <a:pt x="16778" y="6828"/>
                    </a:cubicBezTo>
                    <a:cubicBezTo>
                      <a:pt x="16800" y="6850"/>
                      <a:pt x="16830" y="6860"/>
                      <a:pt x="16850" y="6860"/>
                    </a:cubicBezTo>
                    <a:cubicBezTo>
                      <a:pt x="16873" y="6860"/>
                      <a:pt x="16881" y="6845"/>
                      <a:pt x="16837" y="6818"/>
                    </a:cubicBezTo>
                    <a:cubicBezTo>
                      <a:pt x="16778" y="6788"/>
                      <a:pt x="16748" y="6758"/>
                      <a:pt x="16738" y="6739"/>
                    </a:cubicBezTo>
                    <a:lnTo>
                      <a:pt x="16728" y="6739"/>
                    </a:lnTo>
                    <a:cubicBezTo>
                      <a:pt x="16728" y="6729"/>
                      <a:pt x="16728" y="6729"/>
                      <a:pt x="16728" y="6729"/>
                    </a:cubicBezTo>
                    <a:cubicBezTo>
                      <a:pt x="16728" y="6719"/>
                      <a:pt x="16728" y="6709"/>
                      <a:pt x="16728" y="6699"/>
                    </a:cubicBezTo>
                    <a:close/>
                    <a:moveTo>
                      <a:pt x="8994" y="7343"/>
                    </a:moveTo>
                    <a:cubicBezTo>
                      <a:pt x="8994" y="7363"/>
                      <a:pt x="9004" y="7373"/>
                      <a:pt x="9014" y="7383"/>
                    </a:cubicBezTo>
                    <a:cubicBezTo>
                      <a:pt x="8994" y="7413"/>
                      <a:pt x="8974" y="7443"/>
                      <a:pt x="8944" y="7482"/>
                    </a:cubicBezTo>
                    <a:cubicBezTo>
                      <a:pt x="8935" y="7482"/>
                      <a:pt x="8925" y="7472"/>
                      <a:pt x="8915" y="7462"/>
                    </a:cubicBezTo>
                    <a:cubicBezTo>
                      <a:pt x="8905" y="7433"/>
                      <a:pt x="8895" y="7413"/>
                      <a:pt x="8885" y="7393"/>
                    </a:cubicBezTo>
                    <a:cubicBezTo>
                      <a:pt x="8905" y="7383"/>
                      <a:pt x="8925" y="7373"/>
                      <a:pt x="8944" y="7363"/>
                    </a:cubicBezTo>
                    <a:cubicBezTo>
                      <a:pt x="8964" y="7353"/>
                      <a:pt x="8974" y="7353"/>
                      <a:pt x="8994" y="7343"/>
                    </a:cubicBezTo>
                    <a:close/>
                    <a:moveTo>
                      <a:pt x="2927" y="5539"/>
                    </a:moveTo>
                    <a:cubicBezTo>
                      <a:pt x="2931" y="5539"/>
                      <a:pt x="2940" y="5706"/>
                      <a:pt x="2956" y="5737"/>
                    </a:cubicBezTo>
                    <a:cubicBezTo>
                      <a:pt x="2975" y="5767"/>
                      <a:pt x="2966" y="5846"/>
                      <a:pt x="2975" y="5896"/>
                    </a:cubicBezTo>
                    <a:cubicBezTo>
                      <a:pt x="2975" y="5910"/>
                      <a:pt x="2977" y="5916"/>
                      <a:pt x="2981" y="5916"/>
                    </a:cubicBezTo>
                    <a:cubicBezTo>
                      <a:pt x="2991" y="5916"/>
                      <a:pt x="3017" y="5864"/>
                      <a:pt x="3055" y="5856"/>
                    </a:cubicBezTo>
                    <a:cubicBezTo>
                      <a:pt x="3104" y="5856"/>
                      <a:pt x="3065" y="5856"/>
                      <a:pt x="3045" y="5886"/>
                    </a:cubicBezTo>
                    <a:cubicBezTo>
                      <a:pt x="3015" y="5926"/>
                      <a:pt x="2985" y="6015"/>
                      <a:pt x="2995" y="6025"/>
                    </a:cubicBezTo>
                    <a:cubicBezTo>
                      <a:pt x="3005" y="6035"/>
                      <a:pt x="3015" y="6015"/>
                      <a:pt x="3015" y="6054"/>
                    </a:cubicBezTo>
                    <a:cubicBezTo>
                      <a:pt x="3023" y="6079"/>
                      <a:pt x="3065" y="6097"/>
                      <a:pt x="3096" y="6097"/>
                    </a:cubicBezTo>
                    <a:cubicBezTo>
                      <a:pt x="3103" y="6097"/>
                      <a:pt x="3109" y="6096"/>
                      <a:pt x="3114" y="6094"/>
                    </a:cubicBezTo>
                    <a:cubicBezTo>
                      <a:pt x="3115" y="6094"/>
                      <a:pt x="3116" y="6093"/>
                      <a:pt x="3117" y="6093"/>
                    </a:cubicBezTo>
                    <a:cubicBezTo>
                      <a:pt x="3131" y="6093"/>
                      <a:pt x="3103" y="6194"/>
                      <a:pt x="3065" y="6213"/>
                    </a:cubicBezTo>
                    <a:cubicBezTo>
                      <a:pt x="3039" y="6233"/>
                      <a:pt x="3055" y="6265"/>
                      <a:pt x="3090" y="6265"/>
                    </a:cubicBezTo>
                    <a:cubicBezTo>
                      <a:pt x="3108" y="6265"/>
                      <a:pt x="3130" y="6257"/>
                      <a:pt x="3154" y="6233"/>
                    </a:cubicBezTo>
                    <a:cubicBezTo>
                      <a:pt x="3159" y="6222"/>
                      <a:pt x="3165" y="6217"/>
                      <a:pt x="3171" y="6217"/>
                    </a:cubicBezTo>
                    <a:cubicBezTo>
                      <a:pt x="3187" y="6217"/>
                      <a:pt x="3207" y="6250"/>
                      <a:pt x="3243" y="6292"/>
                    </a:cubicBezTo>
                    <a:cubicBezTo>
                      <a:pt x="3293" y="6352"/>
                      <a:pt x="3184" y="6322"/>
                      <a:pt x="3154" y="6362"/>
                    </a:cubicBezTo>
                    <a:cubicBezTo>
                      <a:pt x="3144" y="6378"/>
                      <a:pt x="3141" y="6384"/>
                      <a:pt x="3138" y="6384"/>
                    </a:cubicBezTo>
                    <a:cubicBezTo>
                      <a:pt x="3134" y="6384"/>
                      <a:pt x="3134" y="6362"/>
                      <a:pt x="3094" y="6362"/>
                    </a:cubicBezTo>
                    <a:cubicBezTo>
                      <a:pt x="3035" y="6362"/>
                      <a:pt x="3084" y="6441"/>
                      <a:pt x="3075" y="6540"/>
                    </a:cubicBezTo>
                    <a:cubicBezTo>
                      <a:pt x="3070" y="6587"/>
                      <a:pt x="3084" y="6602"/>
                      <a:pt x="3100" y="6602"/>
                    </a:cubicBezTo>
                    <a:cubicBezTo>
                      <a:pt x="3123" y="6602"/>
                      <a:pt x="3150" y="6573"/>
                      <a:pt x="3144" y="6550"/>
                    </a:cubicBezTo>
                    <a:cubicBezTo>
                      <a:pt x="3124" y="6511"/>
                      <a:pt x="3104" y="6520"/>
                      <a:pt x="3194" y="6481"/>
                    </a:cubicBezTo>
                    <a:cubicBezTo>
                      <a:pt x="3216" y="6469"/>
                      <a:pt x="3226" y="6465"/>
                      <a:pt x="3228" y="6465"/>
                    </a:cubicBezTo>
                    <a:cubicBezTo>
                      <a:pt x="3232" y="6465"/>
                      <a:pt x="3188" y="6495"/>
                      <a:pt x="3174" y="6530"/>
                    </a:cubicBezTo>
                    <a:cubicBezTo>
                      <a:pt x="3166" y="6570"/>
                      <a:pt x="3195" y="6609"/>
                      <a:pt x="3223" y="6609"/>
                    </a:cubicBezTo>
                    <a:cubicBezTo>
                      <a:pt x="3230" y="6609"/>
                      <a:pt x="3237" y="6606"/>
                      <a:pt x="3243" y="6600"/>
                    </a:cubicBezTo>
                    <a:cubicBezTo>
                      <a:pt x="3254" y="6586"/>
                      <a:pt x="3264" y="6579"/>
                      <a:pt x="3274" y="6579"/>
                    </a:cubicBezTo>
                    <a:cubicBezTo>
                      <a:pt x="3291" y="6579"/>
                      <a:pt x="3306" y="6601"/>
                      <a:pt x="3313" y="6639"/>
                    </a:cubicBezTo>
                    <a:cubicBezTo>
                      <a:pt x="3317" y="6654"/>
                      <a:pt x="3319" y="6659"/>
                      <a:pt x="3318" y="6659"/>
                    </a:cubicBezTo>
                    <a:cubicBezTo>
                      <a:pt x="3315" y="6659"/>
                      <a:pt x="3301" y="6635"/>
                      <a:pt x="3288" y="6635"/>
                    </a:cubicBezTo>
                    <a:cubicBezTo>
                      <a:pt x="3282" y="6635"/>
                      <a:pt x="3277" y="6639"/>
                      <a:pt x="3273" y="6649"/>
                    </a:cubicBezTo>
                    <a:cubicBezTo>
                      <a:pt x="3260" y="6688"/>
                      <a:pt x="3231" y="6705"/>
                      <a:pt x="3207" y="6705"/>
                    </a:cubicBezTo>
                    <a:cubicBezTo>
                      <a:pt x="3193" y="6705"/>
                      <a:pt x="3181" y="6700"/>
                      <a:pt x="3174" y="6689"/>
                    </a:cubicBezTo>
                    <a:cubicBezTo>
                      <a:pt x="3166" y="6684"/>
                      <a:pt x="3158" y="6681"/>
                      <a:pt x="3151" y="6681"/>
                    </a:cubicBezTo>
                    <a:cubicBezTo>
                      <a:pt x="3131" y="6681"/>
                      <a:pt x="3108" y="6700"/>
                      <a:pt x="3065" y="6729"/>
                    </a:cubicBezTo>
                    <a:cubicBezTo>
                      <a:pt x="2995" y="6768"/>
                      <a:pt x="3094" y="6808"/>
                      <a:pt x="3124" y="6828"/>
                    </a:cubicBezTo>
                    <a:cubicBezTo>
                      <a:pt x="3134" y="6838"/>
                      <a:pt x="3143" y="6840"/>
                      <a:pt x="3152" y="6840"/>
                    </a:cubicBezTo>
                    <a:cubicBezTo>
                      <a:pt x="3159" y="6840"/>
                      <a:pt x="3167" y="6839"/>
                      <a:pt x="3176" y="6839"/>
                    </a:cubicBezTo>
                    <a:cubicBezTo>
                      <a:pt x="3188" y="6839"/>
                      <a:pt x="3203" y="6842"/>
                      <a:pt x="3223" y="6858"/>
                    </a:cubicBezTo>
                    <a:cubicBezTo>
                      <a:pt x="3243" y="6877"/>
                      <a:pt x="3253" y="6887"/>
                      <a:pt x="3263" y="6897"/>
                    </a:cubicBezTo>
                    <a:cubicBezTo>
                      <a:pt x="3203" y="6967"/>
                      <a:pt x="3203" y="7006"/>
                      <a:pt x="3233" y="7026"/>
                    </a:cubicBezTo>
                    <a:cubicBezTo>
                      <a:pt x="3203" y="7036"/>
                      <a:pt x="3184" y="7105"/>
                      <a:pt x="3184" y="7105"/>
                    </a:cubicBezTo>
                    <a:cubicBezTo>
                      <a:pt x="3184" y="7105"/>
                      <a:pt x="3164" y="7155"/>
                      <a:pt x="3124" y="7185"/>
                    </a:cubicBezTo>
                    <a:cubicBezTo>
                      <a:pt x="3084" y="7215"/>
                      <a:pt x="3213" y="7234"/>
                      <a:pt x="3253" y="7234"/>
                    </a:cubicBezTo>
                    <a:cubicBezTo>
                      <a:pt x="3283" y="7244"/>
                      <a:pt x="3233" y="7284"/>
                      <a:pt x="3263" y="7314"/>
                    </a:cubicBezTo>
                    <a:cubicBezTo>
                      <a:pt x="3268" y="7318"/>
                      <a:pt x="3273" y="7320"/>
                      <a:pt x="3279" y="7320"/>
                    </a:cubicBezTo>
                    <a:cubicBezTo>
                      <a:pt x="3311" y="7320"/>
                      <a:pt x="3360" y="7263"/>
                      <a:pt x="3402" y="7254"/>
                    </a:cubicBezTo>
                    <a:cubicBezTo>
                      <a:pt x="3418" y="7251"/>
                      <a:pt x="3432" y="7249"/>
                      <a:pt x="3443" y="7249"/>
                    </a:cubicBezTo>
                    <a:cubicBezTo>
                      <a:pt x="3466" y="7249"/>
                      <a:pt x="3481" y="7258"/>
                      <a:pt x="3501" y="7284"/>
                    </a:cubicBezTo>
                    <a:cubicBezTo>
                      <a:pt x="3511" y="7284"/>
                      <a:pt x="3511" y="7294"/>
                      <a:pt x="3521" y="7304"/>
                    </a:cubicBezTo>
                    <a:cubicBezTo>
                      <a:pt x="3541" y="7324"/>
                      <a:pt x="3541" y="7353"/>
                      <a:pt x="3531" y="7363"/>
                    </a:cubicBezTo>
                    <a:cubicBezTo>
                      <a:pt x="3524" y="7382"/>
                      <a:pt x="3510" y="7393"/>
                      <a:pt x="3489" y="7393"/>
                    </a:cubicBezTo>
                    <a:cubicBezTo>
                      <a:pt x="3478" y="7393"/>
                      <a:pt x="3465" y="7390"/>
                      <a:pt x="3451" y="7383"/>
                    </a:cubicBezTo>
                    <a:cubicBezTo>
                      <a:pt x="3439" y="7378"/>
                      <a:pt x="3430" y="7376"/>
                      <a:pt x="3424" y="7376"/>
                    </a:cubicBezTo>
                    <a:cubicBezTo>
                      <a:pt x="3391" y="7376"/>
                      <a:pt x="3412" y="7426"/>
                      <a:pt x="3412" y="7443"/>
                    </a:cubicBezTo>
                    <a:cubicBezTo>
                      <a:pt x="3412" y="7443"/>
                      <a:pt x="3422" y="7453"/>
                      <a:pt x="3432" y="7453"/>
                    </a:cubicBezTo>
                    <a:cubicBezTo>
                      <a:pt x="3451" y="7462"/>
                      <a:pt x="3491" y="7472"/>
                      <a:pt x="3541" y="7512"/>
                    </a:cubicBezTo>
                    <a:cubicBezTo>
                      <a:pt x="3541" y="7512"/>
                      <a:pt x="3541" y="7522"/>
                      <a:pt x="3551" y="7522"/>
                    </a:cubicBezTo>
                    <a:cubicBezTo>
                      <a:pt x="3584" y="7555"/>
                      <a:pt x="3563" y="7580"/>
                      <a:pt x="3531" y="7580"/>
                    </a:cubicBezTo>
                    <a:cubicBezTo>
                      <a:pt x="3515" y="7580"/>
                      <a:pt x="3497" y="7574"/>
                      <a:pt x="3481" y="7562"/>
                    </a:cubicBezTo>
                    <a:cubicBezTo>
                      <a:pt x="3460" y="7536"/>
                      <a:pt x="3440" y="7534"/>
                      <a:pt x="3422" y="7534"/>
                    </a:cubicBezTo>
                    <a:cubicBezTo>
                      <a:pt x="3419" y="7534"/>
                      <a:pt x="3416" y="7534"/>
                      <a:pt x="3413" y="7534"/>
                    </a:cubicBezTo>
                    <a:cubicBezTo>
                      <a:pt x="3392" y="7534"/>
                      <a:pt x="3372" y="7532"/>
                      <a:pt x="3352" y="7492"/>
                    </a:cubicBezTo>
                    <a:cubicBezTo>
                      <a:pt x="3327" y="7453"/>
                      <a:pt x="3310" y="7435"/>
                      <a:pt x="3301" y="7435"/>
                    </a:cubicBezTo>
                    <a:cubicBezTo>
                      <a:pt x="3293" y="7435"/>
                      <a:pt x="3293" y="7453"/>
                      <a:pt x="3303" y="7482"/>
                    </a:cubicBezTo>
                    <a:cubicBezTo>
                      <a:pt x="3307" y="7505"/>
                      <a:pt x="3299" y="7517"/>
                      <a:pt x="3285" y="7517"/>
                    </a:cubicBezTo>
                    <a:cubicBezTo>
                      <a:pt x="3269" y="7517"/>
                      <a:pt x="3245" y="7500"/>
                      <a:pt x="3223" y="7462"/>
                    </a:cubicBezTo>
                    <a:cubicBezTo>
                      <a:pt x="3184" y="7403"/>
                      <a:pt x="3203" y="7363"/>
                      <a:pt x="3154" y="7343"/>
                    </a:cubicBezTo>
                    <a:cubicBezTo>
                      <a:pt x="3148" y="7340"/>
                      <a:pt x="3144" y="7339"/>
                      <a:pt x="3141" y="7339"/>
                    </a:cubicBezTo>
                    <a:cubicBezTo>
                      <a:pt x="3113" y="7339"/>
                      <a:pt x="3144" y="7436"/>
                      <a:pt x="3144" y="7462"/>
                    </a:cubicBezTo>
                    <a:cubicBezTo>
                      <a:pt x="3144" y="7472"/>
                      <a:pt x="3144" y="7492"/>
                      <a:pt x="3154" y="7502"/>
                    </a:cubicBezTo>
                    <a:cubicBezTo>
                      <a:pt x="3133" y="7499"/>
                      <a:pt x="3113" y="7498"/>
                      <a:pt x="3094" y="7498"/>
                    </a:cubicBezTo>
                    <a:cubicBezTo>
                      <a:pt x="2982" y="7498"/>
                      <a:pt x="2888" y="7544"/>
                      <a:pt x="2787" y="7611"/>
                    </a:cubicBezTo>
                    <a:cubicBezTo>
                      <a:pt x="2767" y="7601"/>
                      <a:pt x="2737" y="7591"/>
                      <a:pt x="2708" y="7591"/>
                    </a:cubicBezTo>
                    <a:cubicBezTo>
                      <a:pt x="2688" y="7601"/>
                      <a:pt x="2658" y="7611"/>
                      <a:pt x="2638" y="7611"/>
                    </a:cubicBezTo>
                    <a:cubicBezTo>
                      <a:pt x="2638" y="7601"/>
                      <a:pt x="2638" y="7601"/>
                      <a:pt x="2638" y="7591"/>
                    </a:cubicBezTo>
                    <a:cubicBezTo>
                      <a:pt x="2628" y="7552"/>
                      <a:pt x="2628" y="7532"/>
                      <a:pt x="2628" y="7522"/>
                    </a:cubicBezTo>
                    <a:cubicBezTo>
                      <a:pt x="2628" y="7512"/>
                      <a:pt x="2628" y="7502"/>
                      <a:pt x="2628" y="7482"/>
                    </a:cubicBezTo>
                    <a:cubicBezTo>
                      <a:pt x="2628" y="7482"/>
                      <a:pt x="2628" y="7472"/>
                      <a:pt x="2638" y="7472"/>
                    </a:cubicBezTo>
                    <a:cubicBezTo>
                      <a:pt x="2638" y="7482"/>
                      <a:pt x="2648" y="7492"/>
                      <a:pt x="2658" y="7502"/>
                    </a:cubicBezTo>
                    <a:cubicBezTo>
                      <a:pt x="2718" y="7482"/>
                      <a:pt x="2737" y="7482"/>
                      <a:pt x="2737" y="7453"/>
                    </a:cubicBezTo>
                    <a:cubicBezTo>
                      <a:pt x="2737" y="7426"/>
                      <a:pt x="2730" y="7360"/>
                      <a:pt x="2693" y="7360"/>
                    </a:cubicBezTo>
                    <a:cubicBezTo>
                      <a:pt x="2688" y="7360"/>
                      <a:pt x="2683" y="7361"/>
                      <a:pt x="2678" y="7363"/>
                    </a:cubicBezTo>
                    <a:cubicBezTo>
                      <a:pt x="2648" y="7383"/>
                      <a:pt x="2648" y="7383"/>
                      <a:pt x="2638" y="7403"/>
                    </a:cubicBezTo>
                    <a:cubicBezTo>
                      <a:pt x="2618" y="7383"/>
                      <a:pt x="2599" y="7373"/>
                      <a:pt x="2589" y="7373"/>
                    </a:cubicBezTo>
                    <a:cubicBezTo>
                      <a:pt x="2579" y="7343"/>
                      <a:pt x="2569" y="7304"/>
                      <a:pt x="2569" y="7284"/>
                    </a:cubicBezTo>
                    <a:cubicBezTo>
                      <a:pt x="2579" y="7274"/>
                      <a:pt x="2589" y="7254"/>
                      <a:pt x="2599" y="7254"/>
                    </a:cubicBezTo>
                    <a:cubicBezTo>
                      <a:pt x="2609" y="7234"/>
                      <a:pt x="2628" y="7234"/>
                      <a:pt x="2648" y="7224"/>
                    </a:cubicBezTo>
                    <a:cubicBezTo>
                      <a:pt x="2678" y="7224"/>
                      <a:pt x="2737" y="7195"/>
                      <a:pt x="2698" y="7165"/>
                    </a:cubicBezTo>
                    <a:cubicBezTo>
                      <a:pt x="2658" y="7135"/>
                      <a:pt x="2638" y="7076"/>
                      <a:pt x="2638" y="7056"/>
                    </a:cubicBezTo>
                    <a:cubicBezTo>
                      <a:pt x="2628" y="7056"/>
                      <a:pt x="2628" y="7046"/>
                      <a:pt x="2628" y="7046"/>
                    </a:cubicBezTo>
                    <a:cubicBezTo>
                      <a:pt x="2628" y="7046"/>
                      <a:pt x="2628" y="7016"/>
                      <a:pt x="2628" y="6996"/>
                    </a:cubicBezTo>
                    <a:cubicBezTo>
                      <a:pt x="2618" y="6986"/>
                      <a:pt x="2609" y="6977"/>
                      <a:pt x="2609" y="6977"/>
                    </a:cubicBezTo>
                    <a:cubicBezTo>
                      <a:pt x="2599" y="6977"/>
                      <a:pt x="2599" y="6986"/>
                      <a:pt x="2599" y="6986"/>
                    </a:cubicBezTo>
                    <a:cubicBezTo>
                      <a:pt x="2589" y="7006"/>
                      <a:pt x="2579" y="7016"/>
                      <a:pt x="2579" y="7026"/>
                    </a:cubicBezTo>
                    <a:cubicBezTo>
                      <a:pt x="2569" y="7046"/>
                      <a:pt x="2559" y="7056"/>
                      <a:pt x="2549" y="7066"/>
                    </a:cubicBezTo>
                    <a:lnTo>
                      <a:pt x="2529" y="7066"/>
                    </a:lnTo>
                    <a:cubicBezTo>
                      <a:pt x="2519" y="7076"/>
                      <a:pt x="2509" y="7076"/>
                      <a:pt x="2499" y="7076"/>
                    </a:cubicBezTo>
                    <a:cubicBezTo>
                      <a:pt x="2499" y="7063"/>
                      <a:pt x="2499" y="7051"/>
                      <a:pt x="2497" y="7051"/>
                    </a:cubicBezTo>
                    <a:cubicBezTo>
                      <a:pt x="2496" y="7051"/>
                      <a:pt x="2493" y="7055"/>
                      <a:pt x="2490" y="7066"/>
                    </a:cubicBezTo>
                    <a:cubicBezTo>
                      <a:pt x="2480" y="7081"/>
                      <a:pt x="2465" y="7088"/>
                      <a:pt x="2452" y="7088"/>
                    </a:cubicBezTo>
                    <a:cubicBezTo>
                      <a:pt x="2440" y="7088"/>
                      <a:pt x="2430" y="7081"/>
                      <a:pt x="2430" y="7066"/>
                    </a:cubicBezTo>
                    <a:cubicBezTo>
                      <a:pt x="2440" y="7056"/>
                      <a:pt x="2440" y="7046"/>
                      <a:pt x="2450" y="7026"/>
                    </a:cubicBezTo>
                    <a:cubicBezTo>
                      <a:pt x="2460" y="7016"/>
                      <a:pt x="2480" y="6996"/>
                      <a:pt x="2490" y="6986"/>
                    </a:cubicBezTo>
                    <a:cubicBezTo>
                      <a:pt x="2509" y="6957"/>
                      <a:pt x="2589" y="6986"/>
                      <a:pt x="2539" y="6947"/>
                    </a:cubicBezTo>
                    <a:cubicBezTo>
                      <a:pt x="2539" y="6937"/>
                      <a:pt x="2529" y="6937"/>
                      <a:pt x="2519" y="6937"/>
                    </a:cubicBezTo>
                    <a:cubicBezTo>
                      <a:pt x="2529" y="6937"/>
                      <a:pt x="2529" y="6937"/>
                      <a:pt x="2529" y="6927"/>
                    </a:cubicBezTo>
                    <a:cubicBezTo>
                      <a:pt x="2519" y="6917"/>
                      <a:pt x="2499" y="6907"/>
                      <a:pt x="2490" y="6907"/>
                    </a:cubicBezTo>
                    <a:cubicBezTo>
                      <a:pt x="2499" y="6887"/>
                      <a:pt x="2509" y="6868"/>
                      <a:pt x="2519" y="6838"/>
                    </a:cubicBezTo>
                    <a:cubicBezTo>
                      <a:pt x="2529" y="6838"/>
                      <a:pt x="2529" y="6838"/>
                      <a:pt x="2529" y="6828"/>
                    </a:cubicBezTo>
                    <a:cubicBezTo>
                      <a:pt x="2539" y="6848"/>
                      <a:pt x="2549" y="6868"/>
                      <a:pt x="2579" y="6897"/>
                    </a:cubicBezTo>
                    <a:cubicBezTo>
                      <a:pt x="2569" y="6907"/>
                      <a:pt x="2559" y="6917"/>
                      <a:pt x="2559" y="6927"/>
                    </a:cubicBezTo>
                    <a:cubicBezTo>
                      <a:pt x="2563" y="6933"/>
                      <a:pt x="2566" y="6936"/>
                      <a:pt x="2568" y="6936"/>
                    </a:cubicBezTo>
                    <a:cubicBezTo>
                      <a:pt x="2578" y="6936"/>
                      <a:pt x="2581" y="6897"/>
                      <a:pt x="2628" y="6858"/>
                    </a:cubicBezTo>
                    <a:cubicBezTo>
                      <a:pt x="2648" y="6842"/>
                      <a:pt x="2665" y="6839"/>
                      <a:pt x="2680" y="6839"/>
                    </a:cubicBezTo>
                    <a:cubicBezTo>
                      <a:pt x="2689" y="6839"/>
                      <a:pt x="2698" y="6840"/>
                      <a:pt x="2707" y="6840"/>
                    </a:cubicBezTo>
                    <a:cubicBezTo>
                      <a:pt x="2718" y="6840"/>
                      <a:pt x="2728" y="6838"/>
                      <a:pt x="2737" y="6828"/>
                    </a:cubicBezTo>
                    <a:cubicBezTo>
                      <a:pt x="2757" y="6808"/>
                      <a:pt x="2856" y="6768"/>
                      <a:pt x="2797" y="6729"/>
                    </a:cubicBezTo>
                    <a:cubicBezTo>
                      <a:pt x="2746" y="6700"/>
                      <a:pt x="2722" y="6681"/>
                      <a:pt x="2705" y="6681"/>
                    </a:cubicBezTo>
                    <a:cubicBezTo>
                      <a:pt x="2699" y="6681"/>
                      <a:pt x="2693" y="6684"/>
                      <a:pt x="2688" y="6689"/>
                    </a:cubicBezTo>
                    <a:cubicBezTo>
                      <a:pt x="2668" y="6709"/>
                      <a:pt x="2636" y="6732"/>
                      <a:pt x="2613" y="6732"/>
                    </a:cubicBezTo>
                    <a:cubicBezTo>
                      <a:pt x="2601" y="6732"/>
                      <a:pt x="2592" y="6726"/>
                      <a:pt x="2589" y="6709"/>
                    </a:cubicBezTo>
                    <a:cubicBezTo>
                      <a:pt x="2569" y="6649"/>
                      <a:pt x="2519" y="6699"/>
                      <a:pt x="2539" y="6639"/>
                    </a:cubicBezTo>
                    <a:cubicBezTo>
                      <a:pt x="2547" y="6593"/>
                      <a:pt x="2566" y="6547"/>
                      <a:pt x="2589" y="6547"/>
                    </a:cubicBezTo>
                    <a:cubicBezTo>
                      <a:pt x="2595" y="6547"/>
                      <a:pt x="2602" y="6551"/>
                      <a:pt x="2609" y="6560"/>
                    </a:cubicBezTo>
                    <a:cubicBezTo>
                      <a:pt x="2623" y="6575"/>
                      <a:pt x="2636" y="6585"/>
                      <a:pt x="2643" y="6585"/>
                    </a:cubicBezTo>
                    <a:cubicBezTo>
                      <a:pt x="2651" y="6585"/>
                      <a:pt x="2653" y="6575"/>
                      <a:pt x="2648" y="6550"/>
                    </a:cubicBezTo>
                    <a:cubicBezTo>
                      <a:pt x="2632" y="6509"/>
                      <a:pt x="2561" y="6441"/>
                      <a:pt x="2588" y="6441"/>
                    </a:cubicBezTo>
                    <a:cubicBezTo>
                      <a:pt x="2593" y="6441"/>
                      <a:pt x="2603" y="6444"/>
                      <a:pt x="2618" y="6451"/>
                    </a:cubicBezTo>
                    <a:cubicBezTo>
                      <a:pt x="2698" y="6491"/>
                      <a:pt x="2728" y="6511"/>
                      <a:pt x="2718" y="6550"/>
                    </a:cubicBezTo>
                    <a:cubicBezTo>
                      <a:pt x="2712" y="6573"/>
                      <a:pt x="2739" y="6602"/>
                      <a:pt x="2761" y="6602"/>
                    </a:cubicBezTo>
                    <a:cubicBezTo>
                      <a:pt x="2778" y="6602"/>
                      <a:pt x="2791" y="6587"/>
                      <a:pt x="2787" y="6540"/>
                    </a:cubicBezTo>
                    <a:cubicBezTo>
                      <a:pt x="2767" y="6441"/>
                      <a:pt x="2787" y="6372"/>
                      <a:pt x="2728" y="6372"/>
                    </a:cubicBezTo>
                    <a:cubicBezTo>
                      <a:pt x="2668" y="6372"/>
                      <a:pt x="2688" y="6362"/>
                      <a:pt x="2658" y="6312"/>
                    </a:cubicBezTo>
                    <a:cubicBezTo>
                      <a:pt x="2648" y="6302"/>
                      <a:pt x="2638" y="6302"/>
                      <a:pt x="2628" y="6302"/>
                    </a:cubicBezTo>
                    <a:cubicBezTo>
                      <a:pt x="2599" y="6292"/>
                      <a:pt x="2559" y="6302"/>
                      <a:pt x="2599" y="6263"/>
                    </a:cubicBezTo>
                    <a:cubicBezTo>
                      <a:pt x="2599" y="6253"/>
                      <a:pt x="2609" y="6253"/>
                      <a:pt x="2609" y="6253"/>
                    </a:cubicBezTo>
                    <a:cubicBezTo>
                      <a:pt x="2609" y="6253"/>
                      <a:pt x="2609" y="6243"/>
                      <a:pt x="2609" y="6243"/>
                    </a:cubicBezTo>
                    <a:lnTo>
                      <a:pt x="2618" y="6243"/>
                    </a:lnTo>
                    <a:cubicBezTo>
                      <a:pt x="2625" y="6240"/>
                      <a:pt x="2631" y="6238"/>
                      <a:pt x="2637" y="6238"/>
                    </a:cubicBezTo>
                    <a:cubicBezTo>
                      <a:pt x="2665" y="6238"/>
                      <a:pt x="2683" y="6273"/>
                      <a:pt x="2708" y="6273"/>
                    </a:cubicBezTo>
                    <a:cubicBezTo>
                      <a:pt x="2737" y="6273"/>
                      <a:pt x="2767" y="6183"/>
                      <a:pt x="2737" y="6164"/>
                    </a:cubicBezTo>
                    <a:cubicBezTo>
                      <a:pt x="2705" y="6139"/>
                      <a:pt x="2719" y="6121"/>
                      <a:pt x="2736" y="6121"/>
                    </a:cubicBezTo>
                    <a:cubicBezTo>
                      <a:pt x="2740" y="6121"/>
                      <a:pt x="2744" y="6122"/>
                      <a:pt x="2747" y="6124"/>
                    </a:cubicBezTo>
                    <a:cubicBezTo>
                      <a:pt x="2754" y="6126"/>
                      <a:pt x="2763" y="6127"/>
                      <a:pt x="2771" y="6127"/>
                    </a:cubicBezTo>
                    <a:cubicBezTo>
                      <a:pt x="2797" y="6127"/>
                      <a:pt x="2822" y="6114"/>
                      <a:pt x="2807" y="6084"/>
                    </a:cubicBezTo>
                    <a:cubicBezTo>
                      <a:pt x="2787" y="6025"/>
                      <a:pt x="2856" y="6005"/>
                      <a:pt x="2856" y="5995"/>
                    </a:cubicBezTo>
                    <a:cubicBezTo>
                      <a:pt x="2866" y="5985"/>
                      <a:pt x="2837" y="5945"/>
                      <a:pt x="2807" y="5945"/>
                    </a:cubicBezTo>
                    <a:cubicBezTo>
                      <a:pt x="2789" y="5945"/>
                      <a:pt x="2764" y="5914"/>
                      <a:pt x="2786" y="5914"/>
                    </a:cubicBezTo>
                    <a:cubicBezTo>
                      <a:pt x="2789" y="5914"/>
                      <a:pt x="2793" y="5915"/>
                      <a:pt x="2797" y="5916"/>
                    </a:cubicBezTo>
                    <a:cubicBezTo>
                      <a:pt x="2825" y="5921"/>
                      <a:pt x="2844" y="5934"/>
                      <a:pt x="2855" y="5934"/>
                    </a:cubicBezTo>
                    <a:cubicBezTo>
                      <a:pt x="2863" y="5934"/>
                      <a:pt x="2866" y="5927"/>
                      <a:pt x="2866" y="5906"/>
                    </a:cubicBezTo>
                    <a:cubicBezTo>
                      <a:pt x="2876" y="5846"/>
                      <a:pt x="2856" y="5846"/>
                      <a:pt x="2876" y="5807"/>
                    </a:cubicBezTo>
                    <a:cubicBezTo>
                      <a:pt x="2891" y="5784"/>
                      <a:pt x="2912" y="5643"/>
                      <a:pt x="2921" y="5643"/>
                    </a:cubicBezTo>
                    <a:cubicBezTo>
                      <a:pt x="2924" y="5643"/>
                      <a:pt x="2926" y="5658"/>
                      <a:pt x="2926" y="5697"/>
                    </a:cubicBezTo>
                    <a:lnTo>
                      <a:pt x="2926" y="5588"/>
                    </a:lnTo>
                    <a:cubicBezTo>
                      <a:pt x="2926" y="5553"/>
                      <a:pt x="2926" y="5539"/>
                      <a:pt x="2927" y="5539"/>
                    </a:cubicBezTo>
                    <a:close/>
                    <a:moveTo>
                      <a:pt x="6938" y="6701"/>
                    </a:moveTo>
                    <a:cubicBezTo>
                      <a:pt x="7005" y="6701"/>
                      <a:pt x="6932" y="6934"/>
                      <a:pt x="6932" y="6996"/>
                    </a:cubicBezTo>
                    <a:cubicBezTo>
                      <a:pt x="6932" y="7066"/>
                      <a:pt x="6951" y="7135"/>
                      <a:pt x="6823" y="7165"/>
                    </a:cubicBezTo>
                    <a:cubicBezTo>
                      <a:pt x="6684" y="7205"/>
                      <a:pt x="6723" y="7334"/>
                      <a:pt x="6634" y="7482"/>
                    </a:cubicBezTo>
                    <a:cubicBezTo>
                      <a:pt x="6624" y="7492"/>
                      <a:pt x="6624" y="7502"/>
                      <a:pt x="6614" y="7512"/>
                    </a:cubicBezTo>
                    <a:cubicBezTo>
                      <a:pt x="6604" y="7522"/>
                      <a:pt x="6585" y="7522"/>
                      <a:pt x="6575" y="7532"/>
                    </a:cubicBezTo>
                    <a:cubicBezTo>
                      <a:pt x="6535" y="7522"/>
                      <a:pt x="6505" y="7403"/>
                      <a:pt x="6436" y="7314"/>
                    </a:cubicBezTo>
                    <a:cubicBezTo>
                      <a:pt x="6419" y="7294"/>
                      <a:pt x="6404" y="7285"/>
                      <a:pt x="6391" y="7285"/>
                    </a:cubicBezTo>
                    <a:cubicBezTo>
                      <a:pt x="6320" y="7285"/>
                      <a:pt x="6299" y="7544"/>
                      <a:pt x="6257" y="7611"/>
                    </a:cubicBezTo>
                    <a:cubicBezTo>
                      <a:pt x="6257" y="7621"/>
                      <a:pt x="6247" y="7621"/>
                      <a:pt x="6247" y="7631"/>
                    </a:cubicBezTo>
                    <a:cubicBezTo>
                      <a:pt x="6238" y="7621"/>
                      <a:pt x="6238" y="7621"/>
                      <a:pt x="6228" y="7621"/>
                    </a:cubicBezTo>
                    <a:cubicBezTo>
                      <a:pt x="6128" y="7542"/>
                      <a:pt x="6307" y="7443"/>
                      <a:pt x="6178" y="7423"/>
                    </a:cubicBezTo>
                    <a:cubicBezTo>
                      <a:pt x="6099" y="7413"/>
                      <a:pt x="5920" y="7403"/>
                      <a:pt x="5801" y="7373"/>
                    </a:cubicBezTo>
                    <a:lnTo>
                      <a:pt x="5831" y="7373"/>
                    </a:lnTo>
                    <a:cubicBezTo>
                      <a:pt x="5853" y="7382"/>
                      <a:pt x="5874" y="7387"/>
                      <a:pt x="5886" y="7387"/>
                    </a:cubicBezTo>
                    <a:cubicBezTo>
                      <a:pt x="5900" y="7387"/>
                      <a:pt x="5902" y="7380"/>
                      <a:pt x="5881" y="7363"/>
                    </a:cubicBezTo>
                    <a:cubicBezTo>
                      <a:pt x="5851" y="7324"/>
                      <a:pt x="5821" y="7304"/>
                      <a:pt x="5781" y="7304"/>
                    </a:cubicBezTo>
                    <a:cubicBezTo>
                      <a:pt x="5752" y="7314"/>
                      <a:pt x="5722" y="7324"/>
                      <a:pt x="5692" y="7324"/>
                    </a:cubicBezTo>
                    <a:cubicBezTo>
                      <a:pt x="5692" y="7314"/>
                      <a:pt x="5702" y="7304"/>
                      <a:pt x="5722" y="7284"/>
                    </a:cubicBezTo>
                    <a:cubicBezTo>
                      <a:pt x="5861" y="7195"/>
                      <a:pt x="5950" y="7076"/>
                      <a:pt x="5950" y="7076"/>
                    </a:cubicBezTo>
                    <a:cubicBezTo>
                      <a:pt x="5950" y="7076"/>
                      <a:pt x="6028" y="6849"/>
                      <a:pt x="6136" y="6849"/>
                    </a:cubicBezTo>
                    <a:cubicBezTo>
                      <a:pt x="6168" y="6849"/>
                      <a:pt x="6202" y="6868"/>
                      <a:pt x="6238" y="6917"/>
                    </a:cubicBezTo>
                    <a:cubicBezTo>
                      <a:pt x="6247" y="6937"/>
                      <a:pt x="6257" y="6947"/>
                      <a:pt x="6277" y="6967"/>
                    </a:cubicBezTo>
                    <a:cubicBezTo>
                      <a:pt x="6238" y="6996"/>
                      <a:pt x="6128" y="7006"/>
                      <a:pt x="5970" y="7125"/>
                    </a:cubicBezTo>
                    <a:cubicBezTo>
                      <a:pt x="5836" y="7219"/>
                      <a:pt x="5878" y="7294"/>
                      <a:pt x="5962" y="7294"/>
                    </a:cubicBezTo>
                    <a:cubicBezTo>
                      <a:pt x="6003" y="7294"/>
                      <a:pt x="6053" y="7276"/>
                      <a:pt x="6099" y="7234"/>
                    </a:cubicBezTo>
                    <a:cubicBezTo>
                      <a:pt x="6228" y="7115"/>
                      <a:pt x="6327" y="7254"/>
                      <a:pt x="6426" y="7086"/>
                    </a:cubicBezTo>
                    <a:cubicBezTo>
                      <a:pt x="6433" y="7087"/>
                      <a:pt x="6440" y="7088"/>
                      <a:pt x="6447" y="7088"/>
                    </a:cubicBezTo>
                    <a:cubicBezTo>
                      <a:pt x="6477" y="7088"/>
                      <a:pt x="6501" y="7072"/>
                      <a:pt x="6525" y="7056"/>
                    </a:cubicBezTo>
                    <a:cubicBezTo>
                      <a:pt x="6545" y="7026"/>
                      <a:pt x="6555" y="6996"/>
                      <a:pt x="6565" y="6967"/>
                    </a:cubicBezTo>
                    <a:lnTo>
                      <a:pt x="6565" y="6967"/>
                    </a:lnTo>
                    <a:cubicBezTo>
                      <a:pt x="6565" y="6986"/>
                      <a:pt x="6565" y="7016"/>
                      <a:pt x="6555" y="7046"/>
                    </a:cubicBezTo>
                    <a:cubicBezTo>
                      <a:pt x="6536" y="7107"/>
                      <a:pt x="6551" y="7137"/>
                      <a:pt x="6581" y="7137"/>
                    </a:cubicBezTo>
                    <a:cubicBezTo>
                      <a:pt x="6616" y="7137"/>
                      <a:pt x="6671" y="7099"/>
                      <a:pt x="6723" y="7026"/>
                    </a:cubicBezTo>
                    <a:cubicBezTo>
                      <a:pt x="6731" y="7027"/>
                      <a:pt x="6738" y="7028"/>
                      <a:pt x="6745" y="7028"/>
                    </a:cubicBezTo>
                    <a:cubicBezTo>
                      <a:pt x="6795" y="7028"/>
                      <a:pt x="6834" y="6995"/>
                      <a:pt x="6773" y="6917"/>
                    </a:cubicBezTo>
                    <a:cubicBezTo>
                      <a:pt x="6813" y="6818"/>
                      <a:pt x="6813" y="6758"/>
                      <a:pt x="6912" y="6709"/>
                    </a:cubicBezTo>
                    <a:cubicBezTo>
                      <a:pt x="6922" y="6703"/>
                      <a:pt x="6931" y="6701"/>
                      <a:pt x="6938" y="6701"/>
                    </a:cubicBezTo>
                    <a:close/>
                    <a:moveTo>
                      <a:pt x="17505" y="7656"/>
                    </a:moveTo>
                    <a:cubicBezTo>
                      <a:pt x="17534" y="7661"/>
                      <a:pt x="17557" y="7661"/>
                      <a:pt x="17581" y="7661"/>
                    </a:cubicBezTo>
                    <a:cubicBezTo>
                      <a:pt x="17581" y="7676"/>
                      <a:pt x="17571" y="7683"/>
                      <a:pt x="17557" y="7683"/>
                    </a:cubicBezTo>
                    <a:cubicBezTo>
                      <a:pt x="17544" y="7683"/>
                      <a:pt x="17526" y="7676"/>
                      <a:pt x="17511" y="7661"/>
                    </a:cubicBezTo>
                    <a:cubicBezTo>
                      <a:pt x="17509" y="7659"/>
                      <a:pt x="17507" y="7657"/>
                      <a:pt x="17505" y="7656"/>
                    </a:cubicBezTo>
                    <a:close/>
                    <a:moveTo>
                      <a:pt x="2420" y="7690"/>
                    </a:moveTo>
                    <a:cubicBezTo>
                      <a:pt x="2420" y="7710"/>
                      <a:pt x="2430" y="7720"/>
                      <a:pt x="2430" y="7730"/>
                    </a:cubicBezTo>
                    <a:cubicBezTo>
                      <a:pt x="2420" y="7730"/>
                      <a:pt x="2410" y="7720"/>
                      <a:pt x="2410" y="7720"/>
                    </a:cubicBezTo>
                    <a:cubicBezTo>
                      <a:pt x="2410" y="7710"/>
                      <a:pt x="2410" y="7710"/>
                      <a:pt x="2410" y="7700"/>
                    </a:cubicBezTo>
                    <a:cubicBezTo>
                      <a:pt x="2410" y="7700"/>
                      <a:pt x="2420" y="7690"/>
                      <a:pt x="2420" y="7690"/>
                    </a:cubicBezTo>
                    <a:close/>
                    <a:moveTo>
                      <a:pt x="2648" y="7700"/>
                    </a:moveTo>
                    <a:cubicBezTo>
                      <a:pt x="2658" y="7710"/>
                      <a:pt x="2658" y="7710"/>
                      <a:pt x="2668" y="7720"/>
                    </a:cubicBezTo>
                    <a:cubicBezTo>
                      <a:pt x="2668" y="7720"/>
                      <a:pt x="2668" y="7720"/>
                      <a:pt x="2658" y="7730"/>
                    </a:cubicBezTo>
                    <a:cubicBezTo>
                      <a:pt x="2658" y="7720"/>
                      <a:pt x="2648" y="7720"/>
                      <a:pt x="2648" y="7710"/>
                    </a:cubicBezTo>
                    <a:cubicBezTo>
                      <a:pt x="2648" y="7710"/>
                      <a:pt x="2648" y="7710"/>
                      <a:pt x="2648" y="7700"/>
                    </a:cubicBezTo>
                    <a:close/>
                    <a:moveTo>
                      <a:pt x="12226" y="7671"/>
                    </a:moveTo>
                    <a:cubicBezTo>
                      <a:pt x="12240" y="7678"/>
                      <a:pt x="12259" y="7685"/>
                      <a:pt x="12290" y="7685"/>
                    </a:cubicBezTo>
                    <a:cubicBezTo>
                      <a:pt x="12303" y="7685"/>
                      <a:pt x="12318" y="7683"/>
                      <a:pt x="12335" y="7681"/>
                    </a:cubicBezTo>
                    <a:cubicBezTo>
                      <a:pt x="12435" y="7681"/>
                      <a:pt x="12425" y="7690"/>
                      <a:pt x="12375" y="7740"/>
                    </a:cubicBezTo>
                    <a:cubicBezTo>
                      <a:pt x="12306" y="7690"/>
                      <a:pt x="12246" y="7700"/>
                      <a:pt x="12226" y="7671"/>
                    </a:cubicBezTo>
                    <a:close/>
                    <a:moveTo>
                      <a:pt x="16932" y="7778"/>
                    </a:moveTo>
                    <a:cubicBezTo>
                      <a:pt x="16939" y="7778"/>
                      <a:pt x="16948" y="7781"/>
                      <a:pt x="16956" y="7790"/>
                    </a:cubicBezTo>
                    <a:cubicBezTo>
                      <a:pt x="16943" y="7790"/>
                      <a:pt x="16934" y="7794"/>
                      <a:pt x="16927" y="7794"/>
                    </a:cubicBezTo>
                    <a:cubicBezTo>
                      <a:pt x="16923" y="7794"/>
                      <a:pt x="16920" y="7793"/>
                      <a:pt x="16916" y="7790"/>
                    </a:cubicBezTo>
                    <a:cubicBezTo>
                      <a:pt x="16916" y="7784"/>
                      <a:pt x="16923" y="7778"/>
                      <a:pt x="16932" y="7778"/>
                    </a:cubicBezTo>
                    <a:close/>
                    <a:moveTo>
                      <a:pt x="933" y="7760"/>
                    </a:moveTo>
                    <a:cubicBezTo>
                      <a:pt x="943" y="7760"/>
                      <a:pt x="943" y="7760"/>
                      <a:pt x="953" y="7770"/>
                    </a:cubicBezTo>
                    <a:cubicBezTo>
                      <a:pt x="963" y="7770"/>
                      <a:pt x="973" y="7770"/>
                      <a:pt x="982" y="7780"/>
                    </a:cubicBezTo>
                    <a:lnTo>
                      <a:pt x="1002" y="7780"/>
                    </a:lnTo>
                    <a:cubicBezTo>
                      <a:pt x="1002" y="7790"/>
                      <a:pt x="992" y="7800"/>
                      <a:pt x="982" y="7800"/>
                    </a:cubicBezTo>
                    <a:cubicBezTo>
                      <a:pt x="982" y="7809"/>
                      <a:pt x="973" y="7809"/>
                      <a:pt x="973" y="7819"/>
                    </a:cubicBezTo>
                    <a:cubicBezTo>
                      <a:pt x="963" y="7809"/>
                      <a:pt x="963" y="7809"/>
                      <a:pt x="963" y="7809"/>
                    </a:cubicBezTo>
                    <a:cubicBezTo>
                      <a:pt x="963" y="7800"/>
                      <a:pt x="963" y="7790"/>
                      <a:pt x="973" y="7790"/>
                    </a:cubicBezTo>
                    <a:lnTo>
                      <a:pt x="963" y="7790"/>
                    </a:lnTo>
                    <a:cubicBezTo>
                      <a:pt x="963" y="7800"/>
                      <a:pt x="953" y="7800"/>
                      <a:pt x="953" y="7800"/>
                    </a:cubicBezTo>
                    <a:cubicBezTo>
                      <a:pt x="953" y="7800"/>
                      <a:pt x="943" y="7800"/>
                      <a:pt x="943" y="7790"/>
                    </a:cubicBezTo>
                    <a:cubicBezTo>
                      <a:pt x="933" y="7780"/>
                      <a:pt x="933" y="7770"/>
                      <a:pt x="933" y="7770"/>
                    </a:cubicBezTo>
                    <a:cubicBezTo>
                      <a:pt x="933" y="7770"/>
                      <a:pt x="933" y="7770"/>
                      <a:pt x="933" y="7760"/>
                    </a:cubicBezTo>
                    <a:close/>
                    <a:moveTo>
                      <a:pt x="12068" y="7730"/>
                    </a:moveTo>
                    <a:lnTo>
                      <a:pt x="12068" y="7730"/>
                    </a:lnTo>
                    <a:cubicBezTo>
                      <a:pt x="12058" y="7780"/>
                      <a:pt x="12048" y="7780"/>
                      <a:pt x="12038" y="7829"/>
                    </a:cubicBezTo>
                    <a:cubicBezTo>
                      <a:pt x="12018" y="7800"/>
                      <a:pt x="12038" y="7760"/>
                      <a:pt x="12068" y="7730"/>
                    </a:cubicBezTo>
                    <a:close/>
                    <a:moveTo>
                      <a:pt x="17399" y="7679"/>
                    </a:moveTo>
                    <a:cubicBezTo>
                      <a:pt x="17425" y="7679"/>
                      <a:pt x="17434" y="7775"/>
                      <a:pt x="17442" y="7800"/>
                    </a:cubicBezTo>
                    <a:cubicBezTo>
                      <a:pt x="17452" y="7809"/>
                      <a:pt x="17462" y="7819"/>
                      <a:pt x="17462" y="7819"/>
                    </a:cubicBezTo>
                    <a:cubicBezTo>
                      <a:pt x="17462" y="7819"/>
                      <a:pt x="17452" y="7829"/>
                      <a:pt x="17452" y="7839"/>
                    </a:cubicBezTo>
                    <a:cubicBezTo>
                      <a:pt x="17363" y="7819"/>
                      <a:pt x="17303" y="7809"/>
                      <a:pt x="17313" y="7780"/>
                    </a:cubicBezTo>
                    <a:cubicBezTo>
                      <a:pt x="17313" y="7770"/>
                      <a:pt x="17313" y="7770"/>
                      <a:pt x="17313" y="7760"/>
                    </a:cubicBezTo>
                    <a:cubicBezTo>
                      <a:pt x="17320" y="7769"/>
                      <a:pt x="17325" y="7773"/>
                      <a:pt x="17330" y="7773"/>
                    </a:cubicBezTo>
                    <a:cubicBezTo>
                      <a:pt x="17345" y="7773"/>
                      <a:pt x="17352" y="7729"/>
                      <a:pt x="17382" y="7690"/>
                    </a:cubicBezTo>
                    <a:cubicBezTo>
                      <a:pt x="17389" y="7683"/>
                      <a:pt x="17394" y="7679"/>
                      <a:pt x="17399" y="7679"/>
                    </a:cubicBezTo>
                    <a:close/>
                    <a:moveTo>
                      <a:pt x="14160" y="7681"/>
                    </a:moveTo>
                    <a:cubicBezTo>
                      <a:pt x="14209" y="7700"/>
                      <a:pt x="14219" y="7809"/>
                      <a:pt x="14190" y="7889"/>
                    </a:cubicBezTo>
                    <a:cubicBezTo>
                      <a:pt x="14180" y="7879"/>
                      <a:pt x="14180" y="7869"/>
                      <a:pt x="14170" y="7859"/>
                    </a:cubicBezTo>
                    <a:cubicBezTo>
                      <a:pt x="14130" y="7809"/>
                      <a:pt x="14071" y="7760"/>
                      <a:pt x="14041" y="7730"/>
                    </a:cubicBezTo>
                    <a:cubicBezTo>
                      <a:pt x="14061" y="7710"/>
                      <a:pt x="14081" y="7690"/>
                      <a:pt x="14100" y="7681"/>
                    </a:cubicBezTo>
                    <a:close/>
                    <a:moveTo>
                      <a:pt x="3446" y="7980"/>
                    </a:moveTo>
                    <a:cubicBezTo>
                      <a:pt x="3440" y="7985"/>
                      <a:pt x="3435" y="7991"/>
                      <a:pt x="3432" y="7998"/>
                    </a:cubicBezTo>
                    <a:cubicBezTo>
                      <a:pt x="3436" y="7992"/>
                      <a:pt x="3441" y="7986"/>
                      <a:pt x="3446" y="7980"/>
                    </a:cubicBezTo>
                    <a:close/>
                    <a:moveTo>
                      <a:pt x="6366" y="7965"/>
                    </a:moveTo>
                    <a:cubicBezTo>
                      <a:pt x="6369" y="7965"/>
                      <a:pt x="6373" y="7966"/>
                      <a:pt x="6376" y="7968"/>
                    </a:cubicBezTo>
                    <a:cubicBezTo>
                      <a:pt x="6366" y="7978"/>
                      <a:pt x="6357" y="7988"/>
                      <a:pt x="6347" y="7998"/>
                    </a:cubicBezTo>
                    <a:cubicBezTo>
                      <a:pt x="6347" y="7982"/>
                      <a:pt x="6353" y="7965"/>
                      <a:pt x="6366" y="7965"/>
                    </a:cubicBezTo>
                    <a:close/>
                    <a:moveTo>
                      <a:pt x="9182" y="7413"/>
                    </a:moveTo>
                    <a:cubicBezTo>
                      <a:pt x="9202" y="7413"/>
                      <a:pt x="9212" y="7423"/>
                      <a:pt x="9232" y="7423"/>
                    </a:cubicBezTo>
                    <a:cubicBezTo>
                      <a:pt x="9222" y="7423"/>
                      <a:pt x="9212" y="7433"/>
                      <a:pt x="9212" y="7433"/>
                    </a:cubicBezTo>
                    <a:cubicBezTo>
                      <a:pt x="9242" y="7472"/>
                      <a:pt x="9282" y="7542"/>
                      <a:pt x="9301" y="7611"/>
                    </a:cubicBezTo>
                    <a:cubicBezTo>
                      <a:pt x="9301" y="7601"/>
                      <a:pt x="9301" y="7601"/>
                      <a:pt x="9301" y="7601"/>
                    </a:cubicBezTo>
                    <a:cubicBezTo>
                      <a:pt x="9311" y="7591"/>
                      <a:pt x="9331" y="7581"/>
                      <a:pt x="9361" y="7562"/>
                    </a:cubicBezTo>
                    <a:cubicBezTo>
                      <a:pt x="9371" y="7641"/>
                      <a:pt x="9371" y="7750"/>
                      <a:pt x="9381" y="7869"/>
                    </a:cubicBezTo>
                    <a:cubicBezTo>
                      <a:pt x="9401" y="7988"/>
                      <a:pt x="9351" y="8028"/>
                      <a:pt x="9282" y="8028"/>
                    </a:cubicBezTo>
                    <a:cubicBezTo>
                      <a:pt x="9272" y="7958"/>
                      <a:pt x="9262" y="7909"/>
                      <a:pt x="9232" y="7909"/>
                    </a:cubicBezTo>
                    <a:cubicBezTo>
                      <a:pt x="9225" y="7905"/>
                      <a:pt x="9218" y="7904"/>
                      <a:pt x="9210" y="7904"/>
                    </a:cubicBezTo>
                    <a:cubicBezTo>
                      <a:pt x="9193" y="7904"/>
                      <a:pt x="9176" y="7909"/>
                      <a:pt x="9163" y="7909"/>
                    </a:cubicBezTo>
                    <a:cubicBezTo>
                      <a:pt x="9153" y="7909"/>
                      <a:pt x="9143" y="7919"/>
                      <a:pt x="9133" y="7919"/>
                    </a:cubicBezTo>
                    <a:cubicBezTo>
                      <a:pt x="9133" y="7909"/>
                      <a:pt x="9133" y="7899"/>
                      <a:pt x="9133" y="7899"/>
                    </a:cubicBezTo>
                    <a:cubicBezTo>
                      <a:pt x="9143" y="7879"/>
                      <a:pt x="9143" y="7869"/>
                      <a:pt x="9143" y="7859"/>
                    </a:cubicBezTo>
                    <a:cubicBezTo>
                      <a:pt x="9153" y="7869"/>
                      <a:pt x="9153" y="7869"/>
                      <a:pt x="9163" y="7869"/>
                    </a:cubicBezTo>
                    <a:cubicBezTo>
                      <a:pt x="9192" y="7869"/>
                      <a:pt x="9212" y="7859"/>
                      <a:pt x="9153" y="7800"/>
                    </a:cubicBezTo>
                    <a:cubicBezTo>
                      <a:pt x="9153" y="7790"/>
                      <a:pt x="9143" y="7790"/>
                      <a:pt x="9143" y="7790"/>
                    </a:cubicBezTo>
                    <a:cubicBezTo>
                      <a:pt x="9123" y="7770"/>
                      <a:pt x="9103" y="7750"/>
                      <a:pt x="9093" y="7730"/>
                    </a:cubicBezTo>
                    <a:cubicBezTo>
                      <a:pt x="9083" y="7730"/>
                      <a:pt x="9083" y="7720"/>
                      <a:pt x="9073" y="7720"/>
                    </a:cubicBezTo>
                    <a:cubicBezTo>
                      <a:pt x="9083" y="7710"/>
                      <a:pt x="9083" y="7700"/>
                      <a:pt x="9083" y="7681"/>
                    </a:cubicBezTo>
                    <a:cubicBezTo>
                      <a:pt x="9093" y="7690"/>
                      <a:pt x="9103" y="7690"/>
                      <a:pt x="9113" y="7700"/>
                    </a:cubicBezTo>
                    <a:cubicBezTo>
                      <a:pt x="9163" y="7740"/>
                      <a:pt x="9222" y="7809"/>
                      <a:pt x="9232" y="7809"/>
                    </a:cubicBezTo>
                    <a:cubicBezTo>
                      <a:pt x="9244" y="7813"/>
                      <a:pt x="9260" y="7822"/>
                      <a:pt x="9270" y="7822"/>
                    </a:cubicBezTo>
                    <a:cubicBezTo>
                      <a:pt x="9287" y="7822"/>
                      <a:pt x="9290" y="7801"/>
                      <a:pt x="9242" y="7710"/>
                    </a:cubicBezTo>
                    <a:cubicBezTo>
                      <a:pt x="9222" y="7671"/>
                      <a:pt x="9212" y="7641"/>
                      <a:pt x="9202" y="7621"/>
                    </a:cubicBezTo>
                    <a:cubicBezTo>
                      <a:pt x="9173" y="7562"/>
                      <a:pt x="9182" y="7542"/>
                      <a:pt x="9153" y="7512"/>
                    </a:cubicBezTo>
                    <a:cubicBezTo>
                      <a:pt x="9153" y="7502"/>
                      <a:pt x="9143" y="7482"/>
                      <a:pt x="9143" y="7462"/>
                    </a:cubicBezTo>
                    <a:cubicBezTo>
                      <a:pt x="9133" y="7443"/>
                      <a:pt x="9133" y="7433"/>
                      <a:pt x="9123" y="7413"/>
                    </a:cubicBezTo>
                    <a:close/>
                    <a:moveTo>
                      <a:pt x="3041" y="7771"/>
                    </a:moveTo>
                    <a:cubicBezTo>
                      <a:pt x="3172" y="7771"/>
                      <a:pt x="3146" y="7918"/>
                      <a:pt x="3154" y="7968"/>
                    </a:cubicBezTo>
                    <a:cubicBezTo>
                      <a:pt x="3154" y="7988"/>
                      <a:pt x="3134" y="8028"/>
                      <a:pt x="3065" y="8077"/>
                    </a:cubicBezTo>
                    <a:cubicBezTo>
                      <a:pt x="3040" y="8053"/>
                      <a:pt x="3020" y="8044"/>
                      <a:pt x="3001" y="8044"/>
                    </a:cubicBezTo>
                    <a:cubicBezTo>
                      <a:pt x="2959" y="8044"/>
                      <a:pt x="2927" y="8087"/>
                      <a:pt x="2886" y="8087"/>
                    </a:cubicBezTo>
                    <a:cubicBezTo>
                      <a:pt x="2837" y="8087"/>
                      <a:pt x="2787" y="7978"/>
                      <a:pt x="2847" y="7938"/>
                    </a:cubicBezTo>
                    <a:cubicBezTo>
                      <a:pt x="2895" y="7914"/>
                      <a:pt x="2871" y="7883"/>
                      <a:pt x="2839" y="7883"/>
                    </a:cubicBezTo>
                    <a:cubicBezTo>
                      <a:pt x="2832" y="7883"/>
                      <a:pt x="2824" y="7885"/>
                      <a:pt x="2817" y="7889"/>
                    </a:cubicBezTo>
                    <a:cubicBezTo>
                      <a:pt x="2808" y="7892"/>
                      <a:pt x="2795" y="7894"/>
                      <a:pt x="2780" y="7894"/>
                    </a:cubicBezTo>
                    <a:cubicBezTo>
                      <a:pt x="2745" y="7894"/>
                      <a:pt x="2706" y="7881"/>
                      <a:pt x="2728" y="7839"/>
                    </a:cubicBezTo>
                    <a:cubicBezTo>
                      <a:pt x="2787" y="7829"/>
                      <a:pt x="2856" y="7819"/>
                      <a:pt x="2946" y="7790"/>
                    </a:cubicBezTo>
                    <a:cubicBezTo>
                      <a:pt x="2984" y="7777"/>
                      <a:pt x="3016" y="7771"/>
                      <a:pt x="3041" y="7771"/>
                    </a:cubicBezTo>
                    <a:close/>
                    <a:moveTo>
                      <a:pt x="3474" y="8159"/>
                    </a:moveTo>
                    <a:cubicBezTo>
                      <a:pt x="3475" y="8159"/>
                      <a:pt x="3475" y="8159"/>
                      <a:pt x="3475" y="8159"/>
                    </a:cubicBezTo>
                    <a:cubicBezTo>
                      <a:pt x="3475" y="8159"/>
                      <a:pt x="3475" y="8159"/>
                      <a:pt x="3474" y="8159"/>
                    </a:cubicBezTo>
                    <a:close/>
                    <a:moveTo>
                      <a:pt x="14751" y="7580"/>
                    </a:moveTo>
                    <a:cubicBezTo>
                      <a:pt x="14770" y="7580"/>
                      <a:pt x="14787" y="7586"/>
                      <a:pt x="14804" y="7591"/>
                    </a:cubicBezTo>
                    <a:cubicBezTo>
                      <a:pt x="14834" y="7661"/>
                      <a:pt x="14854" y="7710"/>
                      <a:pt x="14904" y="7790"/>
                    </a:cubicBezTo>
                    <a:cubicBezTo>
                      <a:pt x="14913" y="7800"/>
                      <a:pt x="14913" y="7809"/>
                      <a:pt x="14923" y="7819"/>
                    </a:cubicBezTo>
                    <a:cubicBezTo>
                      <a:pt x="14913" y="7879"/>
                      <a:pt x="14824" y="7899"/>
                      <a:pt x="14646" y="7938"/>
                    </a:cubicBezTo>
                    <a:cubicBezTo>
                      <a:pt x="14457" y="7978"/>
                      <a:pt x="14487" y="8117"/>
                      <a:pt x="14368" y="8266"/>
                    </a:cubicBezTo>
                    <a:cubicBezTo>
                      <a:pt x="14368" y="8266"/>
                      <a:pt x="14358" y="8266"/>
                      <a:pt x="14348" y="8256"/>
                    </a:cubicBezTo>
                    <a:cubicBezTo>
                      <a:pt x="14319" y="8216"/>
                      <a:pt x="14487" y="8156"/>
                      <a:pt x="14378" y="8097"/>
                    </a:cubicBezTo>
                    <a:cubicBezTo>
                      <a:pt x="14332" y="8072"/>
                      <a:pt x="14304" y="8063"/>
                      <a:pt x="14279" y="8063"/>
                    </a:cubicBezTo>
                    <a:cubicBezTo>
                      <a:pt x="14245" y="8063"/>
                      <a:pt x="14217" y="8080"/>
                      <a:pt x="14160" y="8097"/>
                    </a:cubicBezTo>
                    <a:cubicBezTo>
                      <a:pt x="14136" y="8105"/>
                      <a:pt x="14110" y="8108"/>
                      <a:pt x="14085" y="8108"/>
                    </a:cubicBezTo>
                    <a:cubicBezTo>
                      <a:pt x="14019" y="8108"/>
                      <a:pt x="13962" y="8087"/>
                      <a:pt x="13962" y="8087"/>
                    </a:cubicBezTo>
                    <a:cubicBezTo>
                      <a:pt x="13962" y="8087"/>
                      <a:pt x="13892" y="7988"/>
                      <a:pt x="13862" y="7919"/>
                    </a:cubicBezTo>
                    <a:cubicBezTo>
                      <a:pt x="13882" y="7909"/>
                      <a:pt x="13912" y="7879"/>
                      <a:pt x="13932" y="7859"/>
                    </a:cubicBezTo>
                    <a:cubicBezTo>
                      <a:pt x="14041" y="7909"/>
                      <a:pt x="14031" y="7938"/>
                      <a:pt x="14110" y="7958"/>
                    </a:cubicBezTo>
                    <a:cubicBezTo>
                      <a:pt x="14140" y="7968"/>
                      <a:pt x="14170" y="7968"/>
                      <a:pt x="14190" y="7968"/>
                    </a:cubicBezTo>
                    <a:cubicBezTo>
                      <a:pt x="14196" y="7977"/>
                      <a:pt x="14207" y="7982"/>
                      <a:pt x="14221" y="7982"/>
                    </a:cubicBezTo>
                    <a:cubicBezTo>
                      <a:pt x="14253" y="7982"/>
                      <a:pt x="14303" y="7960"/>
                      <a:pt x="14358" y="7919"/>
                    </a:cubicBezTo>
                    <a:cubicBezTo>
                      <a:pt x="14374" y="7949"/>
                      <a:pt x="14386" y="7969"/>
                      <a:pt x="14394" y="7969"/>
                    </a:cubicBezTo>
                    <a:cubicBezTo>
                      <a:pt x="14401" y="7969"/>
                      <a:pt x="14403" y="7952"/>
                      <a:pt x="14398" y="7909"/>
                    </a:cubicBezTo>
                    <a:cubicBezTo>
                      <a:pt x="14398" y="7899"/>
                      <a:pt x="14398" y="7899"/>
                      <a:pt x="14388" y="7889"/>
                    </a:cubicBezTo>
                    <a:cubicBezTo>
                      <a:pt x="14408" y="7869"/>
                      <a:pt x="14428" y="7859"/>
                      <a:pt x="14447" y="7839"/>
                    </a:cubicBezTo>
                    <a:cubicBezTo>
                      <a:pt x="14507" y="7760"/>
                      <a:pt x="14527" y="7720"/>
                      <a:pt x="14557" y="7690"/>
                    </a:cubicBezTo>
                    <a:cubicBezTo>
                      <a:pt x="14565" y="7765"/>
                      <a:pt x="14614" y="7920"/>
                      <a:pt x="14659" y="7920"/>
                    </a:cubicBezTo>
                    <a:cubicBezTo>
                      <a:pt x="14668" y="7920"/>
                      <a:pt x="14677" y="7914"/>
                      <a:pt x="14685" y="7899"/>
                    </a:cubicBezTo>
                    <a:cubicBezTo>
                      <a:pt x="14735" y="7800"/>
                      <a:pt x="14745" y="7809"/>
                      <a:pt x="14685" y="7631"/>
                    </a:cubicBezTo>
                    <a:cubicBezTo>
                      <a:pt x="14685" y="7621"/>
                      <a:pt x="14685" y="7611"/>
                      <a:pt x="14676" y="7601"/>
                    </a:cubicBezTo>
                    <a:cubicBezTo>
                      <a:pt x="14685" y="7601"/>
                      <a:pt x="14695" y="7591"/>
                      <a:pt x="14705" y="7591"/>
                    </a:cubicBezTo>
                    <a:cubicBezTo>
                      <a:pt x="14722" y="7583"/>
                      <a:pt x="14737" y="7580"/>
                      <a:pt x="14751" y="7580"/>
                    </a:cubicBezTo>
                    <a:close/>
                    <a:moveTo>
                      <a:pt x="16919" y="8248"/>
                    </a:moveTo>
                    <a:cubicBezTo>
                      <a:pt x="16929" y="8248"/>
                      <a:pt x="16941" y="8256"/>
                      <a:pt x="16956" y="8275"/>
                    </a:cubicBezTo>
                    <a:cubicBezTo>
                      <a:pt x="16966" y="8295"/>
                      <a:pt x="16976" y="8305"/>
                      <a:pt x="16986" y="8315"/>
                    </a:cubicBezTo>
                    <a:cubicBezTo>
                      <a:pt x="16966" y="8335"/>
                      <a:pt x="16956" y="8355"/>
                      <a:pt x="16946" y="8375"/>
                    </a:cubicBezTo>
                    <a:cubicBezTo>
                      <a:pt x="16936" y="8355"/>
                      <a:pt x="16936" y="8325"/>
                      <a:pt x="16926" y="8325"/>
                    </a:cubicBezTo>
                    <a:cubicBezTo>
                      <a:pt x="16916" y="8305"/>
                      <a:pt x="16887" y="8275"/>
                      <a:pt x="16897" y="8266"/>
                    </a:cubicBezTo>
                    <a:cubicBezTo>
                      <a:pt x="16902" y="8256"/>
                      <a:pt x="16909" y="8248"/>
                      <a:pt x="16919" y="8248"/>
                    </a:cubicBezTo>
                    <a:close/>
                    <a:moveTo>
                      <a:pt x="10402" y="8355"/>
                    </a:moveTo>
                    <a:lnTo>
                      <a:pt x="10402" y="8355"/>
                    </a:lnTo>
                    <a:cubicBezTo>
                      <a:pt x="10392" y="8375"/>
                      <a:pt x="10382" y="8385"/>
                      <a:pt x="10362" y="8385"/>
                    </a:cubicBezTo>
                    <a:cubicBezTo>
                      <a:pt x="10372" y="8375"/>
                      <a:pt x="10382" y="8365"/>
                      <a:pt x="10402" y="8355"/>
                    </a:cubicBezTo>
                    <a:close/>
                    <a:moveTo>
                      <a:pt x="17035" y="7849"/>
                    </a:moveTo>
                    <a:cubicBezTo>
                      <a:pt x="17055" y="7869"/>
                      <a:pt x="17075" y="7889"/>
                      <a:pt x="17095" y="7919"/>
                    </a:cubicBezTo>
                    <a:cubicBezTo>
                      <a:pt x="17178" y="8017"/>
                      <a:pt x="17250" y="8029"/>
                      <a:pt x="17328" y="8029"/>
                    </a:cubicBezTo>
                    <a:cubicBezTo>
                      <a:pt x="17352" y="8029"/>
                      <a:pt x="17377" y="8028"/>
                      <a:pt x="17402" y="8028"/>
                    </a:cubicBezTo>
                    <a:cubicBezTo>
                      <a:pt x="17392" y="8057"/>
                      <a:pt x="17402" y="8107"/>
                      <a:pt x="17412" y="8107"/>
                    </a:cubicBezTo>
                    <a:cubicBezTo>
                      <a:pt x="17432" y="8107"/>
                      <a:pt x="17462" y="8057"/>
                      <a:pt x="17482" y="8047"/>
                    </a:cubicBezTo>
                    <a:cubicBezTo>
                      <a:pt x="17491" y="8047"/>
                      <a:pt x="17501" y="8047"/>
                      <a:pt x="17511" y="8057"/>
                    </a:cubicBezTo>
                    <a:cubicBezTo>
                      <a:pt x="17531" y="8067"/>
                      <a:pt x="17541" y="8097"/>
                      <a:pt x="17551" y="8137"/>
                    </a:cubicBezTo>
                    <a:cubicBezTo>
                      <a:pt x="17551" y="8147"/>
                      <a:pt x="17551" y="8147"/>
                      <a:pt x="17561" y="8156"/>
                    </a:cubicBezTo>
                    <a:cubicBezTo>
                      <a:pt x="17561" y="8166"/>
                      <a:pt x="17561" y="8176"/>
                      <a:pt x="17571" y="8176"/>
                    </a:cubicBezTo>
                    <a:cubicBezTo>
                      <a:pt x="17531" y="8206"/>
                      <a:pt x="17511" y="8226"/>
                      <a:pt x="17501" y="8246"/>
                    </a:cubicBezTo>
                    <a:cubicBezTo>
                      <a:pt x="17472" y="8196"/>
                      <a:pt x="17521" y="8236"/>
                      <a:pt x="17472" y="8196"/>
                    </a:cubicBezTo>
                    <a:cubicBezTo>
                      <a:pt x="17465" y="8192"/>
                      <a:pt x="17460" y="8190"/>
                      <a:pt x="17456" y="8190"/>
                    </a:cubicBezTo>
                    <a:cubicBezTo>
                      <a:pt x="17442" y="8190"/>
                      <a:pt x="17444" y="8217"/>
                      <a:pt x="17452" y="8256"/>
                    </a:cubicBezTo>
                    <a:lnTo>
                      <a:pt x="17432" y="8256"/>
                    </a:lnTo>
                    <a:cubicBezTo>
                      <a:pt x="17432" y="8246"/>
                      <a:pt x="17432" y="8246"/>
                      <a:pt x="17432" y="8236"/>
                    </a:cubicBezTo>
                    <a:cubicBezTo>
                      <a:pt x="17426" y="8221"/>
                      <a:pt x="17419" y="8215"/>
                      <a:pt x="17411" y="8215"/>
                    </a:cubicBezTo>
                    <a:cubicBezTo>
                      <a:pt x="17391" y="8215"/>
                      <a:pt x="17370" y="8250"/>
                      <a:pt x="17363" y="8285"/>
                    </a:cubicBezTo>
                    <a:cubicBezTo>
                      <a:pt x="17363" y="8305"/>
                      <a:pt x="17363" y="8305"/>
                      <a:pt x="17372" y="8315"/>
                    </a:cubicBezTo>
                    <a:cubicBezTo>
                      <a:pt x="17363" y="8315"/>
                      <a:pt x="17353" y="8325"/>
                      <a:pt x="17353" y="8335"/>
                    </a:cubicBezTo>
                    <a:cubicBezTo>
                      <a:pt x="17343" y="8325"/>
                      <a:pt x="17343" y="8325"/>
                      <a:pt x="17343" y="8315"/>
                    </a:cubicBezTo>
                    <a:cubicBezTo>
                      <a:pt x="17341" y="8314"/>
                      <a:pt x="17339" y="8314"/>
                      <a:pt x="17337" y="8314"/>
                    </a:cubicBezTo>
                    <a:cubicBezTo>
                      <a:pt x="17320" y="8314"/>
                      <a:pt x="17304" y="8356"/>
                      <a:pt x="17313" y="8365"/>
                    </a:cubicBezTo>
                    <a:cubicBezTo>
                      <a:pt x="17313" y="8365"/>
                      <a:pt x="17313" y="8365"/>
                      <a:pt x="17323" y="8375"/>
                    </a:cubicBezTo>
                    <a:cubicBezTo>
                      <a:pt x="17313" y="8375"/>
                      <a:pt x="17313" y="8385"/>
                      <a:pt x="17303" y="8385"/>
                    </a:cubicBezTo>
                    <a:cubicBezTo>
                      <a:pt x="17272" y="8283"/>
                      <a:pt x="17234" y="8144"/>
                      <a:pt x="17161" y="8144"/>
                    </a:cubicBezTo>
                    <a:cubicBezTo>
                      <a:pt x="17142" y="8144"/>
                      <a:pt x="17120" y="8153"/>
                      <a:pt x="17095" y="8176"/>
                    </a:cubicBezTo>
                    <a:cubicBezTo>
                      <a:pt x="17065" y="8206"/>
                      <a:pt x="17045" y="8236"/>
                      <a:pt x="17016" y="8266"/>
                    </a:cubicBezTo>
                    <a:cubicBezTo>
                      <a:pt x="16996" y="8236"/>
                      <a:pt x="16976" y="8216"/>
                      <a:pt x="16976" y="8196"/>
                    </a:cubicBezTo>
                    <a:cubicBezTo>
                      <a:pt x="16968" y="8188"/>
                      <a:pt x="16953" y="8174"/>
                      <a:pt x="16932" y="8174"/>
                    </a:cubicBezTo>
                    <a:cubicBezTo>
                      <a:pt x="16927" y="8174"/>
                      <a:pt x="16922" y="8174"/>
                      <a:pt x="16916" y="8176"/>
                    </a:cubicBezTo>
                    <a:cubicBezTo>
                      <a:pt x="16893" y="8182"/>
                      <a:pt x="16880" y="8188"/>
                      <a:pt x="16872" y="8188"/>
                    </a:cubicBezTo>
                    <a:cubicBezTo>
                      <a:pt x="16865" y="8188"/>
                      <a:pt x="16861" y="8185"/>
                      <a:pt x="16857" y="8176"/>
                    </a:cubicBezTo>
                    <a:cubicBezTo>
                      <a:pt x="16847" y="8156"/>
                      <a:pt x="16887" y="8127"/>
                      <a:pt x="16857" y="8107"/>
                    </a:cubicBezTo>
                    <a:cubicBezTo>
                      <a:pt x="16838" y="8101"/>
                      <a:pt x="16824" y="8087"/>
                      <a:pt x="16813" y="8087"/>
                    </a:cubicBezTo>
                    <a:cubicBezTo>
                      <a:pt x="16806" y="8087"/>
                      <a:pt x="16801" y="8092"/>
                      <a:pt x="16797" y="8107"/>
                    </a:cubicBezTo>
                    <a:cubicBezTo>
                      <a:pt x="16785" y="8131"/>
                      <a:pt x="16777" y="8148"/>
                      <a:pt x="16765" y="8148"/>
                    </a:cubicBezTo>
                    <a:cubicBezTo>
                      <a:pt x="16758" y="8148"/>
                      <a:pt x="16749" y="8142"/>
                      <a:pt x="16738" y="8127"/>
                    </a:cubicBezTo>
                    <a:cubicBezTo>
                      <a:pt x="16708" y="8097"/>
                      <a:pt x="16698" y="8107"/>
                      <a:pt x="16688" y="8097"/>
                    </a:cubicBezTo>
                    <a:cubicBezTo>
                      <a:pt x="16678" y="8077"/>
                      <a:pt x="16748" y="8057"/>
                      <a:pt x="16698" y="8038"/>
                    </a:cubicBezTo>
                    <a:cubicBezTo>
                      <a:pt x="16681" y="8029"/>
                      <a:pt x="16670" y="8026"/>
                      <a:pt x="16659" y="8026"/>
                    </a:cubicBezTo>
                    <a:cubicBezTo>
                      <a:pt x="16645" y="8026"/>
                      <a:pt x="16632" y="8032"/>
                      <a:pt x="16609" y="8038"/>
                    </a:cubicBezTo>
                    <a:lnTo>
                      <a:pt x="16599" y="8038"/>
                    </a:lnTo>
                    <a:cubicBezTo>
                      <a:pt x="16599" y="8038"/>
                      <a:pt x="16589" y="8038"/>
                      <a:pt x="16579" y="8028"/>
                    </a:cubicBezTo>
                    <a:cubicBezTo>
                      <a:pt x="16569" y="8028"/>
                      <a:pt x="16559" y="8018"/>
                      <a:pt x="16540" y="8018"/>
                    </a:cubicBezTo>
                    <a:lnTo>
                      <a:pt x="16530" y="8018"/>
                    </a:lnTo>
                    <a:cubicBezTo>
                      <a:pt x="16520" y="8018"/>
                      <a:pt x="16520" y="8008"/>
                      <a:pt x="16510" y="8008"/>
                    </a:cubicBezTo>
                    <a:cubicBezTo>
                      <a:pt x="16500" y="7998"/>
                      <a:pt x="16490" y="7988"/>
                      <a:pt x="16490" y="7978"/>
                    </a:cubicBezTo>
                    <a:cubicBezTo>
                      <a:pt x="16474" y="7962"/>
                      <a:pt x="16471" y="7946"/>
                      <a:pt x="16487" y="7946"/>
                    </a:cubicBezTo>
                    <a:cubicBezTo>
                      <a:pt x="16490" y="7946"/>
                      <a:pt x="16494" y="7946"/>
                      <a:pt x="16500" y="7948"/>
                    </a:cubicBezTo>
                    <a:lnTo>
                      <a:pt x="16510" y="7948"/>
                    </a:lnTo>
                    <a:cubicBezTo>
                      <a:pt x="16520" y="7958"/>
                      <a:pt x="16530" y="7958"/>
                      <a:pt x="16540" y="7958"/>
                    </a:cubicBezTo>
                    <a:cubicBezTo>
                      <a:pt x="16559" y="7978"/>
                      <a:pt x="16559" y="7978"/>
                      <a:pt x="16589" y="7988"/>
                    </a:cubicBezTo>
                    <a:cubicBezTo>
                      <a:pt x="16601" y="7988"/>
                      <a:pt x="16610" y="7989"/>
                      <a:pt x="16617" y="7989"/>
                    </a:cubicBezTo>
                    <a:cubicBezTo>
                      <a:pt x="16635" y="7989"/>
                      <a:pt x="16637" y="7984"/>
                      <a:pt x="16609" y="7948"/>
                    </a:cubicBezTo>
                    <a:cubicBezTo>
                      <a:pt x="16599" y="7938"/>
                      <a:pt x="16589" y="7928"/>
                      <a:pt x="16579" y="7919"/>
                    </a:cubicBezTo>
                    <a:cubicBezTo>
                      <a:pt x="16569" y="7909"/>
                      <a:pt x="16559" y="7909"/>
                      <a:pt x="16559" y="7899"/>
                    </a:cubicBezTo>
                    <a:cubicBezTo>
                      <a:pt x="16545" y="7892"/>
                      <a:pt x="16536" y="7885"/>
                      <a:pt x="16550" y="7885"/>
                    </a:cubicBezTo>
                    <a:cubicBezTo>
                      <a:pt x="16555" y="7885"/>
                      <a:pt x="16565" y="7886"/>
                      <a:pt x="16579" y="7889"/>
                    </a:cubicBezTo>
                    <a:cubicBezTo>
                      <a:pt x="16589" y="7889"/>
                      <a:pt x="16599" y="7879"/>
                      <a:pt x="16599" y="7879"/>
                    </a:cubicBezTo>
                    <a:cubicBezTo>
                      <a:pt x="16617" y="7879"/>
                      <a:pt x="16625" y="7875"/>
                      <a:pt x="16630" y="7875"/>
                    </a:cubicBezTo>
                    <a:cubicBezTo>
                      <a:pt x="16638" y="7875"/>
                      <a:pt x="16642" y="7881"/>
                      <a:pt x="16659" y="7909"/>
                    </a:cubicBezTo>
                    <a:cubicBezTo>
                      <a:pt x="16680" y="7951"/>
                      <a:pt x="16701" y="7993"/>
                      <a:pt x="16708" y="7993"/>
                    </a:cubicBezTo>
                    <a:cubicBezTo>
                      <a:pt x="16711" y="7993"/>
                      <a:pt x="16711" y="7986"/>
                      <a:pt x="16708" y="7968"/>
                    </a:cubicBezTo>
                    <a:cubicBezTo>
                      <a:pt x="16698" y="7909"/>
                      <a:pt x="16688" y="7928"/>
                      <a:pt x="16688" y="7889"/>
                    </a:cubicBezTo>
                    <a:cubicBezTo>
                      <a:pt x="16688" y="7889"/>
                      <a:pt x="16688" y="7879"/>
                      <a:pt x="16688" y="7869"/>
                    </a:cubicBezTo>
                    <a:cubicBezTo>
                      <a:pt x="16728" y="7919"/>
                      <a:pt x="16778" y="7948"/>
                      <a:pt x="16807" y="7968"/>
                    </a:cubicBezTo>
                    <a:lnTo>
                      <a:pt x="16817" y="7968"/>
                    </a:lnTo>
                    <a:cubicBezTo>
                      <a:pt x="16843" y="7979"/>
                      <a:pt x="16866" y="7985"/>
                      <a:pt x="16885" y="7985"/>
                    </a:cubicBezTo>
                    <a:cubicBezTo>
                      <a:pt x="16917" y="7985"/>
                      <a:pt x="16936" y="7969"/>
                      <a:pt x="16936" y="7938"/>
                    </a:cubicBezTo>
                    <a:cubicBezTo>
                      <a:pt x="16949" y="7958"/>
                      <a:pt x="16967" y="7986"/>
                      <a:pt x="16977" y="7986"/>
                    </a:cubicBezTo>
                    <a:cubicBezTo>
                      <a:pt x="16982" y="7986"/>
                      <a:pt x="16986" y="7979"/>
                      <a:pt x="16986" y="7958"/>
                    </a:cubicBezTo>
                    <a:cubicBezTo>
                      <a:pt x="16986" y="7899"/>
                      <a:pt x="16916" y="7889"/>
                      <a:pt x="16956" y="7869"/>
                    </a:cubicBezTo>
                    <a:cubicBezTo>
                      <a:pt x="16968" y="7857"/>
                      <a:pt x="16981" y="7855"/>
                      <a:pt x="16993" y="7855"/>
                    </a:cubicBezTo>
                    <a:cubicBezTo>
                      <a:pt x="17003" y="7855"/>
                      <a:pt x="17012" y="7857"/>
                      <a:pt x="17020" y="7857"/>
                    </a:cubicBezTo>
                    <a:cubicBezTo>
                      <a:pt x="17027" y="7857"/>
                      <a:pt x="17032" y="7855"/>
                      <a:pt x="17035" y="7849"/>
                    </a:cubicBezTo>
                    <a:close/>
                    <a:moveTo>
                      <a:pt x="5791" y="7700"/>
                    </a:moveTo>
                    <a:cubicBezTo>
                      <a:pt x="5801" y="7710"/>
                      <a:pt x="5811" y="7720"/>
                      <a:pt x="5821" y="7720"/>
                    </a:cubicBezTo>
                    <a:cubicBezTo>
                      <a:pt x="5821" y="7720"/>
                      <a:pt x="5826" y="7723"/>
                      <a:pt x="5831" y="7723"/>
                    </a:cubicBezTo>
                    <a:cubicBezTo>
                      <a:pt x="5836" y="7723"/>
                      <a:pt x="5841" y="7720"/>
                      <a:pt x="5841" y="7710"/>
                    </a:cubicBezTo>
                    <a:cubicBezTo>
                      <a:pt x="5960" y="7750"/>
                      <a:pt x="5970" y="7809"/>
                      <a:pt x="6010" y="7899"/>
                    </a:cubicBezTo>
                    <a:cubicBezTo>
                      <a:pt x="5960" y="8067"/>
                      <a:pt x="6089" y="8097"/>
                      <a:pt x="6158" y="8097"/>
                    </a:cubicBezTo>
                    <a:cubicBezTo>
                      <a:pt x="6188" y="8127"/>
                      <a:pt x="6218" y="8147"/>
                      <a:pt x="6247" y="8156"/>
                    </a:cubicBezTo>
                    <a:cubicBezTo>
                      <a:pt x="6236" y="8180"/>
                      <a:pt x="6245" y="8189"/>
                      <a:pt x="6266" y="8189"/>
                    </a:cubicBezTo>
                    <a:cubicBezTo>
                      <a:pt x="6281" y="8189"/>
                      <a:pt x="6302" y="8185"/>
                      <a:pt x="6327" y="8176"/>
                    </a:cubicBezTo>
                    <a:cubicBezTo>
                      <a:pt x="6334" y="8174"/>
                      <a:pt x="6340" y="8172"/>
                      <a:pt x="6346" y="8172"/>
                    </a:cubicBezTo>
                    <a:cubicBezTo>
                      <a:pt x="6422" y="8172"/>
                      <a:pt x="6393" y="8404"/>
                      <a:pt x="6347" y="8404"/>
                    </a:cubicBezTo>
                    <a:cubicBezTo>
                      <a:pt x="6308" y="8404"/>
                      <a:pt x="6194" y="8235"/>
                      <a:pt x="6124" y="8235"/>
                    </a:cubicBezTo>
                    <a:cubicBezTo>
                      <a:pt x="6122" y="8235"/>
                      <a:pt x="6120" y="8236"/>
                      <a:pt x="6119" y="8236"/>
                    </a:cubicBezTo>
                    <a:cubicBezTo>
                      <a:pt x="6099" y="8246"/>
                      <a:pt x="6089" y="8256"/>
                      <a:pt x="6079" y="8256"/>
                    </a:cubicBezTo>
                    <a:cubicBezTo>
                      <a:pt x="6059" y="8246"/>
                      <a:pt x="6039" y="8236"/>
                      <a:pt x="6010" y="8216"/>
                    </a:cubicBezTo>
                    <a:cubicBezTo>
                      <a:pt x="6010" y="8206"/>
                      <a:pt x="6010" y="8196"/>
                      <a:pt x="5980" y="8196"/>
                    </a:cubicBezTo>
                    <a:cubicBezTo>
                      <a:pt x="5970" y="8196"/>
                      <a:pt x="5960" y="8196"/>
                      <a:pt x="5940" y="8206"/>
                    </a:cubicBezTo>
                    <a:cubicBezTo>
                      <a:pt x="5930" y="8196"/>
                      <a:pt x="5920" y="8196"/>
                      <a:pt x="5920" y="8196"/>
                    </a:cubicBezTo>
                    <a:cubicBezTo>
                      <a:pt x="5920" y="8156"/>
                      <a:pt x="5950" y="8147"/>
                      <a:pt x="5960" y="8147"/>
                    </a:cubicBezTo>
                    <a:cubicBezTo>
                      <a:pt x="5970" y="8147"/>
                      <a:pt x="5950" y="8117"/>
                      <a:pt x="5950" y="8117"/>
                    </a:cubicBezTo>
                    <a:cubicBezTo>
                      <a:pt x="5950" y="8117"/>
                      <a:pt x="5861" y="8117"/>
                      <a:pt x="5851" y="8087"/>
                    </a:cubicBezTo>
                    <a:cubicBezTo>
                      <a:pt x="5835" y="8071"/>
                      <a:pt x="5858" y="8042"/>
                      <a:pt x="5846" y="8042"/>
                    </a:cubicBezTo>
                    <a:cubicBezTo>
                      <a:pt x="5843" y="8042"/>
                      <a:pt x="5839" y="8044"/>
                      <a:pt x="5831" y="8047"/>
                    </a:cubicBezTo>
                    <a:cubicBezTo>
                      <a:pt x="5811" y="8057"/>
                      <a:pt x="5801" y="8057"/>
                      <a:pt x="5801" y="8067"/>
                    </a:cubicBezTo>
                    <a:cubicBezTo>
                      <a:pt x="5801" y="8057"/>
                      <a:pt x="5801" y="8038"/>
                      <a:pt x="5801" y="8018"/>
                    </a:cubicBezTo>
                    <a:cubicBezTo>
                      <a:pt x="5801" y="8018"/>
                      <a:pt x="5791" y="7998"/>
                      <a:pt x="5791" y="7988"/>
                    </a:cubicBezTo>
                    <a:lnTo>
                      <a:pt x="5791" y="7988"/>
                    </a:lnTo>
                    <a:cubicBezTo>
                      <a:pt x="5799" y="7993"/>
                      <a:pt x="5805" y="7996"/>
                      <a:pt x="5810" y="7996"/>
                    </a:cubicBezTo>
                    <a:cubicBezTo>
                      <a:pt x="5824" y="7996"/>
                      <a:pt x="5826" y="7975"/>
                      <a:pt x="5811" y="7938"/>
                    </a:cubicBezTo>
                    <a:cubicBezTo>
                      <a:pt x="5796" y="7901"/>
                      <a:pt x="5770" y="7869"/>
                      <a:pt x="5775" y="7869"/>
                    </a:cubicBezTo>
                    <a:cubicBezTo>
                      <a:pt x="5777" y="7869"/>
                      <a:pt x="5782" y="7872"/>
                      <a:pt x="5791" y="7879"/>
                    </a:cubicBezTo>
                    <a:cubicBezTo>
                      <a:pt x="5831" y="7899"/>
                      <a:pt x="5821" y="7889"/>
                      <a:pt x="5841" y="7928"/>
                    </a:cubicBezTo>
                    <a:cubicBezTo>
                      <a:pt x="5855" y="7949"/>
                      <a:pt x="5889" y="8000"/>
                      <a:pt x="5900" y="8000"/>
                    </a:cubicBezTo>
                    <a:cubicBezTo>
                      <a:pt x="5905" y="8000"/>
                      <a:pt x="5906" y="7991"/>
                      <a:pt x="5900" y="7968"/>
                    </a:cubicBezTo>
                    <a:cubicBezTo>
                      <a:pt x="5881" y="7899"/>
                      <a:pt x="5871" y="7919"/>
                      <a:pt x="5851" y="7869"/>
                    </a:cubicBezTo>
                    <a:cubicBezTo>
                      <a:pt x="5831" y="7819"/>
                      <a:pt x="5841" y="7770"/>
                      <a:pt x="5811" y="7760"/>
                    </a:cubicBezTo>
                    <a:cubicBezTo>
                      <a:pt x="5791" y="7760"/>
                      <a:pt x="5762" y="7770"/>
                      <a:pt x="5752" y="7770"/>
                    </a:cubicBezTo>
                    <a:cubicBezTo>
                      <a:pt x="5752" y="7760"/>
                      <a:pt x="5752" y="7750"/>
                      <a:pt x="5752" y="7740"/>
                    </a:cubicBezTo>
                    <a:cubicBezTo>
                      <a:pt x="5764" y="7744"/>
                      <a:pt x="5778" y="7748"/>
                      <a:pt x="5786" y="7748"/>
                    </a:cubicBezTo>
                    <a:cubicBezTo>
                      <a:pt x="5799" y="7748"/>
                      <a:pt x="5801" y="7740"/>
                      <a:pt x="5772" y="7710"/>
                    </a:cubicBezTo>
                    <a:cubicBezTo>
                      <a:pt x="5781" y="7700"/>
                      <a:pt x="5781" y="7700"/>
                      <a:pt x="5791" y="7700"/>
                    </a:cubicBezTo>
                    <a:close/>
                    <a:moveTo>
                      <a:pt x="16738" y="8246"/>
                    </a:moveTo>
                    <a:cubicBezTo>
                      <a:pt x="16738" y="8246"/>
                      <a:pt x="16748" y="8246"/>
                      <a:pt x="16748" y="8256"/>
                    </a:cubicBezTo>
                    <a:cubicBezTo>
                      <a:pt x="16756" y="8281"/>
                      <a:pt x="16807" y="8320"/>
                      <a:pt x="16834" y="8320"/>
                    </a:cubicBezTo>
                    <a:cubicBezTo>
                      <a:pt x="16839" y="8320"/>
                      <a:pt x="16844" y="8318"/>
                      <a:pt x="16847" y="8315"/>
                    </a:cubicBezTo>
                    <a:cubicBezTo>
                      <a:pt x="16850" y="8310"/>
                      <a:pt x="16854" y="8308"/>
                      <a:pt x="16859" y="8308"/>
                    </a:cubicBezTo>
                    <a:cubicBezTo>
                      <a:pt x="16879" y="8308"/>
                      <a:pt x="16906" y="8358"/>
                      <a:pt x="16906" y="8375"/>
                    </a:cubicBezTo>
                    <a:cubicBezTo>
                      <a:pt x="16906" y="8385"/>
                      <a:pt x="16906" y="8394"/>
                      <a:pt x="16906" y="8404"/>
                    </a:cubicBezTo>
                    <a:cubicBezTo>
                      <a:pt x="16900" y="8407"/>
                      <a:pt x="16893" y="8408"/>
                      <a:pt x="16886" y="8408"/>
                    </a:cubicBezTo>
                    <a:cubicBezTo>
                      <a:pt x="16862" y="8408"/>
                      <a:pt x="16836" y="8393"/>
                      <a:pt x="16797" y="8355"/>
                    </a:cubicBezTo>
                    <a:cubicBezTo>
                      <a:pt x="16768" y="8315"/>
                      <a:pt x="16748" y="8275"/>
                      <a:pt x="16738" y="8246"/>
                    </a:cubicBezTo>
                    <a:close/>
                    <a:moveTo>
                      <a:pt x="3553" y="8440"/>
                    </a:moveTo>
                    <a:cubicBezTo>
                      <a:pt x="3566" y="8440"/>
                      <a:pt x="3529" y="8480"/>
                      <a:pt x="3521" y="8513"/>
                    </a:cubicBezTo>
                    <a:cubicBezTo>
                      <a:pt x="3511" y="8504"/>
                      <a:pt x="3491" y="8484"/>
                      <a:pt x="3481" y="8474"/>
                    </a:cubicBezTo>
                    <a:cubicBezTo>
                      <a:pt x="3491" y="8464"/>
                      <a:pt x="3511" y="8454"/>
                      <a:pt x="3541" y="8444"/>
                    </a:cubicBezTo>
                    <a:cubicBezTo>
                      <a:pt x="3547" y="8441"/>
                      <a:pt x="3551" y="8440"/>
                      <a:pt x="3553" y="8440"/>
                    </a:cubicBezTo>
                    <a:close/>
                    <a:moveTo>
                      <a:pt x="2797" y="8484"/>
                    </a:moveTo>
                    <a:cubicBezTo>
                      <a:pt x="2817" y="8484"/>
                      <a:pt x="2837" y="8494"/>
                      <a:pt x="2847" y="8523"/>
                    </a:cubicBezTo>
                    <a:cubicBezTo>
                      <a:pt x="2840" y="8530"/>
                      <a:pt x="2828" y="8537"/>
                      <a:pt x="2818" y="8537"/>
                    </a:cubicBezTo>
                    <a:cubicBezTo>
                      <a:pt x="2814" y="8537"/>
                      <a:pt x="2810" y="8536"/>
                      <a:pt x="2807" y="8533"/>
                    </a:cubicBezTo>
                    <a:cubicBezTo>
                      <a:pt x="2787" y="8504"/>
                      <a:pt x="2767" y="8494"/>
                      <a:pt x="2797" y="8484"/>
                    </a:cubicBezTo>
                    <a:close/>
                    <a:moveTo>
                      <a:pt x="9099" y="8242"/>
                    </a:moveTo>
                    <a:cubicBezTo>
                      <a:pt x="9107" y="8242"/>
                      <a:pt x="9115" y="8243"/>
                      <a:pt x="9123" y="8246"/>
                    </a:cubicBezTo>
                    <a:cubicBezTo>
                      <a:pt x="9123" y="8285"/>
                      <a:pt x="9103" y="8305"/>
                      <a:pt x="9163" y="8355"/>
                    </a:cubicBezTo>
                    <a:cubicBezTo>
                      <a:pt x="9173" y="8365"/>
                      <a:pt x="9182" y="8365"/>
                      <a:pt x="9192" y="8365"/>
                    </a:cubicBezTo>
                    <a:cubicBezTo>
                      <a:pt x="9163" y="8394"/>
                      <a:pt x="9163" y="8414"/>
                      <a:pt x="9123" y="8484"/>
                    </a:cubicBezTo>
                    <a:cubicBezTo>
                      <a:pt x="9103" y="8513"/>
                      <a:pt x="9083" y="8533"/>
                      <a:pt x="9063" y="8543"/>
                    </a:cubicBezTo>
                    <a:cubicBezTo>
                      <a:pt x="9044" y="8513"/>
                      <a:pt x="9034" y="8504"/>
                      <a:pt x="9024" y="8484"/>
                    </a:cubicBezTo>
                    <a:cubicBezTo>
                      <a:pt x="9031" y="8440"/>
                      <a:pt x="9022" y="8392"/>
                      <a:pt x="9002" y="8392"/>
                    </a:cubicBezTo>
                    <a:cubicBezTo>
                      <a:pt x="8994" y="8392"/>
                      <a:pt x="8985" y="8398"/>
                      <a:pt x="8974" y="8414"/>
                    </a:cubicBezTo>
                    <a:cubicBezTo>
                      <a:pt x="8954" y="8404"/>
                      <a:pt x="8935" y="8394"/>
                      <a:pt x="8915" y="8375"/>
                    </a:cubicBezTo>
                    <a:cubicBezTo>
                      <a:pt x="8905" y="8365"/>
                      <a:pt x="8915" y="8345"/>
                      <a:pt x="8925" y="8335"/>
                    </a:cubicBezTo>
                    <a:cubicBezTo>
                      <a:pt x="8935" y="8325"/>
                      <a:pt x="8954" y="8315"/>
                      <a:pt x="8964" y="8305"/>
                    </a:cubicBezTo>
                    <a:cubicBezTo>
                      <a:pt x="8984" y="8325"/>
                      <a:pt x="8974" y="8375"/>
                      <a:pt x="9034" y="8404"/>
                    </a:cubicBezTo>
                    <a:cubicBezTo>
                      <a:pt x="9072" y="8430"/>
                      <a:pt x="9110" y="8468"/>
                      <a:pt x="9119" y="8468"/>
                    </a:cubicBezTo>
                    <a:cubicBezTo>
                      <a:pt x="9125" y="8468"/>
                      <a:pt x="9121" y="8456"/>
                      <a:pt x="9103" y="8424"/>
                    </a:cubicBezTo>
                    <a:cubicBezTo>
                      <a:pt x="9054" y="8335"/>
                      <a:pt x="9014" y="8345"/>
                      <a:pt x="9024" y="8275"/>
                    </a:cubicBezTo>
                    <a:cubicBezTo>
                      <a:pt x="9024" y="8275"/>
                      <a:pt x="9024" y="8275"/>
                      <a:pt x="9024" y="8266"/>
                    </a:cubicBezTo>
                    <a:lnTo>
                      <a:pt x="9034" y="8266"/>
                    </a:lnTo>
                    <a:cubicBezTo>
                      <a:pt x="9055" y="8251"/>
                      <a:pt x="9077" y="8242"/>
                      <a:pt x="9099" y="8242"/>
                    </a:cubicBezTo>
                    <a:close/>
                    <a:moveTo>
                      <a:pt x="3660" y="8523"/>
                    </a:moveTo>
                    <a:cubicBezTo>
                      <a:pt x="3660" y="8523"/>
                      <a:pt x="3660" y="8533"/>
                      <a:pt x="3669" y="8553"/>
                    </a:cubicBezTo>
                    <a:cubicBezTo>
                      <a:pt x="3653" y="8557"/>
                      <a:pt x="3638" y="8560"/>
                      <a:pt x="3625" y="8560"/>
                    </a:cubicBezTo>
                    <a:cubicBezTo>
                      <a:pt x="3605" y="8560"/>
                      <a:pt x="3588" y="8555"/>
                      <a:pt x="3570" y="8543"/>
                    </a:cubicBezTo>
                    <a:cubicBezTo>
                      <a:pt x="3560" y="8543"/>
                      <a:pt x="3551" y="8533"/>
                      <a:pt x="3551" y="8533"/>
                    </a:cubicBezTo>
                    <a:lnTo>
                      <a:pt x="3620" y="8533"/>
                    </a:lnTo>
                    <a:cubicBezTo>
                      <a:pt x="3640" y="8533"/>
                      <a:pt x="3660" y="8523"/>
                      <a:pt x="3660" y="8523"/>
                    </a:cubicBezTo>
                    <a:close/>
                    <a:moveTo>
                      <a:pt x="9222" y="8266"/>
                    </a:moveTo>
                    <a:cubicBezTo>
                      <a:pt x="9262" y="8285"/>
                      <a:pt x="9301" y="8305"/>
                      <a:pt x="9351" y="8325"/>
                    </a:cubicBezTo>
                    <a:cubicBezTo>
                      <a:pt x="9376" y="8362"/>
                      <a:pt x="9397" y="8392"/>
                      <a:pt x="9406" y="8392"/>
                    </a:cubicBezTo>
                    <a:cubicBezTo>
                      <a:pt x="9412" y="8392"/>
                      <a:pt x="9414" y="8381"/>
                      <a:pt x="9410" y="8355"/>
                    </a:cubicBezTo>
                    <a:lnTo>
                      <a:pt x="9420" y="8355"/>
                    </a:lnTo>
                    <a:cubicBezTo>
                      <a:pt x="9589" y="8444"/>
                      <a:pt x="9440" y="8513"/>
                      <a:pt x="9301" y="8583"/>
                    </a:cubicBezTo>
                    <a:cubicBezTo>
                      <a:pt x="9301" y="8573"/>
                      <a:pt x="9301" y="8573"/>
                      <a:pt x="9301" y="8573"/>
                    </a:cubicBezTo>
                    <a:cubicBezTo>
                      <a:pt x="9282" y="8533"/>
                      <a:pt x="9311" y="8484"/>
                      <a:pt x="9301" y="8484"/>
                    </a:cubicBezTo>
                    <a:cubicBezTo>
                      <a:pt x="9301" y="8474"/>
                      <a:pt x="9311" y="8474"/>
                      <a:pt x="9311" y="8464"/>
                    </a:cubicBezTo>
                    <a:cubicBezTo>
                      <a:pt x="9311" y="8434"/>
                      <a:pt x="9291" y="8355"/>
                      <a:pt x="9252" y="8345"/>
                    </a:cubicBezTo>
                    <a:cubicBezTo>
                      <a:pt x="9252" y="8335"/>
                      <a:pt x="9242" y="8305"/>
                      <a:pt x="9232" y="8275"/>
                    </a:cubicBezTo>
                    <a:cubicBezTo>
                      <a:pt x="9232" y="8275"/>
                      <a:pt x="9222" y="8266"/>
                      <a:pt x="9222" y="8266"/>
                    </a:cubicBezTo>
                    <a:close/>
                    <a:moveTo>
                      <a:pt x="17710" y="8642"/>
                    </a:moveTo>
                    <a:cubicBezTo>
                      <a:pt x="17697" y="8642"/>
                      <a:pt x="17682" y="8646"/>
                      <a:pt x="17664" y="8649"/>
                    </a:cubicBezTo>
                    <a:lnTo>
                      <a:pt x="17664" y="8649"/>
                    </a:lnTo>
                    <a:cubicBezTo>
                      <a:pt x="17675" y="8642"/>
                      <a:pt x="17692" y="8642"/>
                      <a:pt x="17710" y="8642"/>
                    </a:cubicBezTo>
                    <a:close/>
                    <a:moveTo>
                      <a:pt x="17364" y="8417"/>
                    </a:moveTo>
                    <a:cubicBezTo>
                      <a:pt x="17374" y="8417"/>
                      <a:pt x="17377" y="8461"/>
                      <a:pt x="17392" y="8484"/>
                    </a:cubicBezTo>
                    <a:cubicBezTo>
                      <a:pt x="17398" y="8489"/>
                      <a:pt x="17407" y="8495"/>
                      <a:pt x="17419" y="8495"/>
                    </a:cubicBezTo>
                    <a:cubicBezTo>
                      <a:pt x="17428" y="8495"/>
                      <a:pt x="17439" y="8492"/>
                      <a:pt x="17452" y="8484"/>
                    </a:cubicBezTo>
                    <a:cubicBezTo>
                      <a:pt x="17466" y="8498"/>
                      <a:pt x="17478" y="8503"/>
                      <a:pt x="17489" y="8503"/>
                    </a:cubicBezTo>
                    <a:cubicBezTo>
                      <a:pt x="17508" y="8503"/>
                      <a:pt x="17526" y="8486"/>
                      <a:pt x="17551" y="8474"/>
                    </a:cubicBezTo>
                    <a:cubicBezTo>
                      <a:pt x="17558" y="8471"/>
                      <a:pt x="17563" y="8470"/>
                      <a:pt x="17566" y="8470"/>
                    </a:cubicBezTo>
                    <a:cubicBezTo>
                      <a:pt x="17590" y="8470"/>
                      <a:pt x="17524" y="8528"/>
                      <a:pt x="17541" y="8563"/>
                    </a:cubicBezTo>
                    <a:cubicBezTo>
                      <a:pt x="17551" y="8573"/>
                      <a:pt x="17561" y="8573"/>
                      <a:pt x="17571" y="8573"/>
                    </a:cubicBezTo>
                    <a:cubicBezTo>
                      <a:pt x="17610" y="8573"/>
                      <a:pt x="17670" y="8553"/>
                      <a:pt x="17670" y="8553"/>
                    </a:cubicBezTo>
                    <a:cubicBezTo>
                      <a:pt x="17670" y="8553"/>
                      <a:pt x="17690" y="8593"/>
                      <a:pt x="17670" y="8593"/>
                    </a:cubicBezTo>
                    <a:cubicBezTo>
                      <a:pt x="17667" y="8593"/>
                      <a:pt x="17663" y="8592"/>
                      <a:pt x="17659" y="8592"/>
                    </a:cubicBezTo>
                    <a:cubicBezTo>
                      <a:pt x="17650" y="8592"/>
                      <a:pt x="17637" y="8597"/>
                      <a:pt x="17630" y="8632"/>
                    </a:cubicBezTo>
                    <a:cubicBezTo>
                      <a:pt x="17630" y="8644"/>
                      <a:pt x="17632" y="8650"/>
                      <a:pt x="17635" y="8652"/>
                    </a:cubicBezTo>
                    <a:lnTo>
                      <a:pt x="17635" y="8652"/>
                    </a:lnTo>
                    <a:cubicBezTo>
                      <a:pt x="17633" y="8652"/>
                      <a:pt x="17632" y="8652"/>
                      <a:pt x="17630" y="8652"/>
                    </a:cubicBezTo>
                    <a:cubicBezTo>
                      <a:pt x="17491" y="8474"/>
                      <a:pt x="17412" y="8563"/>
                      <a:pt x="17353" y="8494"/>
                    </a:cubicBezTo>
                    <a:cubicBezTo>
                      <a:pt x="17343" y="8484"/>
                      <a:pt x="17343" y="8464"/>
                      <a:pt x="17333" y="8454"/>
                    </a:cubicBezTo>
                    <a:cubicBezTo>
                      <a:pt x="17343" y="8454"/>
                      <a:pt x="17353" y="8444"/>
                      <a:pt x="17353" y="8434"/>
                    </a:cubicBezTo>
                    <a:cubicBezTo>
                      <a:pt x="17358" y="8422"/>
                      <a:pt x="17361" y="8417"/>
                      <a:pt x="17364" y="8417"/>
                    </a:cubicBezTo>
                    <a:close/>
                    <a:moveTo>
                      <a:pt x="19952" y="8637"/>
                    </a:moveTo>
                    <a:cubicBezTo>
                      <a:pt x="19944" y="8644"/>
                      <a:pt x="19937" y="8653"/>
                      <a:pt x="19931" y="8662"/>
                    </a:cubicBezTo>
                    <a:cubicBezTo>
                      <a:pt x="19938" y="8653"/>
                      <a:pt x="19945" y="8645"/>
                      <a:pt x="19952" y="8637"/>
                    </a:cubicBezTo>
                    <a:close/>
                    <a:moveTo>
                      <a:pt x="2886" y="8827"/>
                    </a:moveTo>
                    <a:cubicBezTo>
                      <a:pt x="2896" y="8827"/>
                      <a:pt x="2909" y="8834"/>
                      <a:pt x="2926" y="8851"/>
                    </a:cubicBezTo>
                    <a:cubicBezTo>
                      <a:pt x="2926" y="8851"/>
                      <a:pt x="2926" y="8860"/>
                      <a:pt x="2926" y="8860"/>
                    </a:cubicBezTo>
                    <a:lnTo>
                      <a:pt x="2876" y="8860"/>
                    </a:lnTo>
                    <a:cubicBezTo>
                      <a:pt x="2866" y="8851"/>
                      <a:pt x="2866" y="8841"/>
                      <a:pt x="2866" y="8841"/>
                    </a:cubicBezTo>
                    <a:cubicBezTo>
                      <a:pt x="2871" y="8832"/>
                      <a:pt x="2877" y="8827"/>
                      <a:pt x="2886" y="8827"/>
                    </a:cubicBezTo>
                    <a:close/>
                    <a:moveTo>
                      <a:pt x="3509" y="7856"/>
                    </a:moveTo>
                    <a:cubicBezTo>
                      <a:pt x="3513" y="7856"/>
                      <a:pt x="3517" y="7857"/>
                      <a:pt x="3521" y="7859"/>
                    </a:cubicBezTo>
                    <a:cubicBezTo>
                      <a:pt x="3521" y="7889"/>
                      <a:pt x="3511" y="7899"/>
                      <a:pt x="3491" y="7909"/>
                    </a:cubicBezTo>
                    <a:cubicBezTo>
                      <a:pt x="3491" y="7934"/>
                      <a:pt x="3470" y="7952"/>
                      <a:pt x="3446" y="7980"/>
                    </a:cubicBezTo>
                    <a:lnTo>
                      <a:pt x="3446" y="7980"/>
                    </a:lnTo>
                    <a:cubicBezTo>
                      <a:pt x="3456" y="7972"/>
                      <a:pt x="3468" y="7968"/>
                      <a:pt x="3481" y="7968"/>
                    </a:cubicBezTo>
                    <a:cubicBezTo>
                      <a:pt x="3491" y="7968"/>
                      <a:pt x="3501" y="7988"/>
                      <a:pt x="3501" y="7998"/>
                    </a:cubicBezTo>
                    <a:cubicBezTo>
                      <a:pt x="3541" y="7968"/>
                      <a:pt x="3531" y="7928"/>
                      <a:pt x="3560" y="7919"/>
                    </a:cubicBezTo>
                    <a:cubicBezTo>
                      <a:pt x="3560" y="7914"/>
                      <a:pt x="3563" y="7911"/>
                      <a:pt x="3567" y="7911"/>
                    </a:cubicBezTo>
                    <a:cubicBezTo>
                      <a:pt x="3570" y="7911"/>
                      <a:pt x="3575" y="7914"/>
                      <a:pt x="3580" y="7919"/>
                    </a:cubicBezTo>
                    <a:cubicBezTo>
                      <a:pt x="3580" y="7938"/>
                      <a:pt x="3580" y="7968"/>
                      <a:pt x="3580" y="7998"/>
                    </a:cubicBezTo>
                    <a:cubicBezTo>
                      <a:pt x="3570" y="8008"/>
                      <a:pt x="3551" y="8018"/>
                      <a:pt x="3521" y="8038"/>
                    </a:cubicBezTo>
                    <a:cubicBezTo>
                      <a:pt x="3531" y="8057"/>
                      <a:pt x="3531" y="8067"/>
                      <a:pt x="3541" y="8097"/>
                    </a:cubicBezTo>
                    <a:cubicBezTo>
                      <a:pt x="3541" y="8107"/>
                      <a:pt x="3551" y="8117"/>
                      <a:pt x="3560" y="8117"/>
                    </a:cubicBezTo>
                    <a:cubicBezTo>
                      <a:pt x="3553" y="8155"/>
                      <a:pt x="3569" y="8170"/>
                      <a:pt x="3600" y="8170"/>
                    </a:cubicBezTo>
                    <a:cubicBezTo>
                      <a:pt x="3609" y="8170"/>
                      <a:pt x="3619" y="8169"/>
                      <a:pt x="3630" y="8166"/>
                    </a:cubicBezTo>
                    <a:lnTo>
                      <a:pt x="3630" y="8166"/>
                    </a:lnTo>
                    <a:cubicBezTo>
                      <a:pt x="3639" y="8221"/>
                      <a:pt x="3615" y="8240"/>
                      <a:pt x="3583" y="8240"/>
                    </a:cubicBezTo>
                    <a:cubicBezTo>
                      <a:pt x="3545" y="8240"/>
                      <a:pt x="3497" y="8213"/>
                      <a:pt x="3481" y="8186"/>
                    </a:cubicBezTo>
                    <a:cubicBezTo>
                      <a:pt x="3466" y="8161"/>
                      <a:pt x="3471" y="8159"/>
                      <a:pt x="3474" y="8159"/>
                    </a:cubicBezTo>
                    <a:cubicBezTo>
                      <a:pt x="3474" y="8159"/>
                      <a:pt x="3474" y="8159"/>
                      <a:pt x="3474" y="8159"/>
                    </a:cubicBezTo>
                    <a:lnTo>
                      <a:pt x="3474" y="8159"/>
                    </a:lnTo>
                    <a:cubicBezTo>
                      <a:pt x="3473" y="8159"/>
                      <a:pt x="3468" y="8156"/>
                      <a:pt x="3451" y="8147"/>
                    </a:cubicBezTo>
                    <a:cubicBezTo>
                      <a:pt x="3446" y="8142"/>
                      <a:pt x="3444" y="8142"/>
                      <a:pt x="3443" y="8142"/>
                    </a:cubicBezTo>
                    <a:cubicBezTo>
                      <a:pt x="3441" y="8142"/>
                      <a:pt x="3441" y="8142"/>
                      <a:pt x="3441" y="8137"/>
                    </a:cubicBezTo>
                    <a:cubicBezTo>
                      <a:pt x="3432" y="8147"/>
                      <a:pt x="3432" y="8156"/>
                      <a:pt x="3422" y="8166"/>
                    </a:cubicBezTo>
                    <a:cubicBezTo>
                      <a:pt x="3422" y="8186"/>
                      <a:pt x="3432" y="8236"/>
                      <a:pt x="3451" y="8275"/>
                    </a:cubicBezTo>
                    <a:cubicBezTo>
                      <a:pt x="3479" y="8331"/>
                      <a:pt x="3492" y="8367"/>
                      <a:pt x="3481" y="8367"/>
                    </a:cubicBezTo>
                    <a:cubicBezTo>
                      <a:pt x="3476" y="8367"/>
                      <a:pt x="3466" y="8360"/>
                      <a:pt x="3451" y="8345"/>
                    </a:cubicBezTo>
                    <a:cubicBezTo>
                      <a:pt x="3402" y="8305"/>
                      <a:pt x="3422" y="8246"/>
                      <a:pt x="3402" y="8186"/>
                    </a:cubicBezTo>
                    <a:cubicBezTo>
                      <a:pt x="3402" y="8176"/>
                      <a:pt x="3402" y="8176"/>
                      <a:pt x="3392" y="8176"/>
                    </a:cubicBezTo>
                    <a:cubicBezTo>
                      <a:pt x="3387" y="8181"/>
                      <a:pt x="3379" y="8184"/>
                      <a:pt x="3372" y="8184"/>
                    </a:cubicBezTo>
                    <a:cubicBezTo>
                      <a:pt x="3365" y="8184"/>
                      <a:pt x="3357" y="8181"/>
                      <a:pt x="3352" y="8176"/>
                    </a:cubicBezTo>
                    <a:cubicBezTo>
                      <a:pt x="3342" y="8196"/>
                      <a:pt x="3332" y="8216"/>
                      <a:pt x="3332" y="8236"/>
                    </a:cubicBezTo>
                    <a:cubicBezTo>
                      <a:pt x="3322" y="8285"/>
                      <a:pt x="3352" y="8246"/>
                      <a:pt x="3392" y="8315"/>
                    </a:cubicBezTo>
                    <a:cubicBezTo>
                      <a:pt x="3412" y="8355"/>
                      <a:pt x="3441" y="8424"/>
                      <a:pt x="3432" y="8424"/>
                    </a:cubicBezTo>
                    <a:cubicBezTo>
                      <a:pt x="3422" y="8414"/>
                      <a:pt x="3412" y="8404"/>
                      <a:pt x="3402" y="8394"/>
                    </a:cubicBezTo>
                    <a:cubicBezTo>
                      <a:pt x="3392" y="8385"/>
                      <a:pt x="3382" y="8385"/>
                      <a:pt x="3372" y="8375"/>
                    </a:cubicBezTo>
                    <a:cubicBezTo>
                      <a:pt x="3362" y="8365"/>
                      <a:pt x="3362" y="8365"/>
                      <a:pt x="3352" y="8345"/>
                    </a:cubicBezTo>
                    <a:cubicBezTo>
                      <a:pt x="3313" y="8315"/>
                      <a:pt x="3322" y="8275"/>
                      <a:pt x="3303" y="8266"/>
                    </a:cubicBezTo>
                    <a:cubicBezTo>
                      <a:pt x="3302" y="8265"/>
                      <a:pt x="3301" y="8264"/>
                      <a:pt x="3300" y="8264"/>
                    </a:cubicBezTo>
                    <a:cubicBezTo>
                      <a:pt x="3288" y="8264"/>
                      <a:pt x="3264" y="8307"/>
                      <a:pt x="3273" y="8325"/>
                    </a:cubicBezTo>
                    <a:cubicBezTo>
                      <a:pt x="3293" y="8335"/>
                      <a:pt x="3293" y="8345"/>
                      <a:pt x="3313" y="8355"/>
                    </a:cubicBezTo>
                    <a:cubicBezTo>
                      <a:pt x="3243" y="8375"/>
                      <a:pt x="3233" y="8523"/>
                      <a:pt x="3184" y="8583"/>
                    </a:cubicBezTo>
                    <a:cubicBezTo>
                      <a:pt x="3124" y="8662"/>
                      <a:pt x="3144" y="8692"/>
                      <a:pt x="3025" y="8900"/>
                    </a:cubicBezTo>
                    <a:cubicBezTo>
                      <a:pt x="3025" y="8900"/>
                      <a:pt x="3025" y="8890"/>
                      <a:pt x="3015" y="8890"/>
                    </a:cubicBezTo>
                    <a:lnTo>
                      <a:pt x="3005" y="8890"/>
                    </a:lnTo>
                    <a:cubicBezTo>
                      <a:pt x="3015" y="8880"/>
                      <a:pt x="3015" y="8870"/>
                      <a:pt x="3005" y="8860"/>
                    </a:cubicBezTo>
                    <a:cubicBezTo>
                      <a:pt x="2985" y="8851"/>
                      <a:pt x="2946" y="8801"/>
                      <a:pt x="2936" y="8791"/>
                    </a:cubicBezTo>
                    <a:cubicBezTo>
                      <a:pt x="2936" y="8781"/>
                      <a:pt x="2916" y="8771"/>
                      <a:pt x="2886" y="8771"/>
                    </a:cubicBezTo>
                    <a:cubicBezTo>
                      <a:pt x="2858" y="8778"/>
                      <a:pt x="2845" y="8785"/>
                      <a:pt x="2836" y="8785"/>
                    </a:cubicBezTo>
                    <a:cubicBezTo>
                      <a:pt x="2832" y="8785"/>
                      <a:pt x="2830" y="8784"/>
                      <a:pt x="2827" y="8781"/>
                    </a:cubicBezTo>
                    <a:cubicBezTo>
                      <a:pt x="2827" y="8761"/>
                      <a:pt x="2856" y="8732"/>
                      <a:pt x="2827" y="8732"/>
                    </a:cubicBezTo>
                    <a:cubicBezTo>
                      <a:pt x="2806" y="8725"/>
                      <a:pt x="2795" y="8709"/>
                      <a:pt x="2787" y="8709"/>
                    </a:cubicBezTo>
                    <a:cubicBezTo>
                      <a:pt x="2783" y="8709"/>
                      <a:pt x="2780" y="8712"/>
                      <a:pt x="2777" y="8722"/>
                    </a:cubicBezTo>
                    <a:cubicBezTo>
                      <a:pt x="2764" y="8741"/>
                      <a:pt x="2756" y="8752"/>
                      <a:pt x="2746" y="8752"/>
                    </a:cubicBezTo>
                    <a:cubicBezTo>
                      <a:pt x="2740" y="8752"/>
                      <a:pt x="2735" y="8749"/>
                      <a:pt x="2728" y="8742"/>
                    </a:cubicBezTo>
                    <a:cubicBezTo>
                      <a:pt x="2728" y="8732"/>
                      <a:pt x="2737" y="8722"/>
                      <a:pt x="2757" y="8702"/>
                    </a:cubicBezTo>
                    <a:cubicBezTo>
                      <a:pt x="2824" y="8668"/>
                      <a:pt x="2860" y="8644"/>
                      <a:pt x="2888" y="8644"/>
                    </a:cubicBezTo>
                    <a:cubicBezTo>
                      <a:pt x="2901" y="8644"/>
                      <a:pt x="2913" y="8649"/>
                      <a:pt x="2926" y="8662"/>
                    </a:cubicBezTo>
                    <a:cubicBezTo>
                      <a:pt x="2951" y="8681"/>
                      <a:pt x="2996" y="8712"/>
                      <a:pt x="3033" y="8712"/>
                    </a:cubicBezTo>
                    <a:cubicBezTo>
                      <a:pt x="3055" y="8712"/>
                      <a:pt x="3074" y="8701"/>
                      <a:pt x="3084" y="8672"/>
                    </a:cubicBezTo>
                    <a:cubicBezTo>
                      <a:pt x="3104" y="8603"/>
                      <a:pt x="3184" y="8662"/>
                      <a:pt x="3154" y="8583"/>
                    </a:cubicBezTo>
                    <a:cubicBezTo>
                      <a:pt x="3138" y="8527"/>
                      <a:pt x="3110" y="8459"/>
                      <a:pt x="3074" y="8459"/>
                    </a:cubicBezTo>
                    <a:cubicBezTo>
                      <a:pt x="3064" y="8459"/>
                      <a:pt x="3055" y="8464"/>
                      <a:pt x="3045" y="8474"/>
                    </a:cubicBezTo>
                    <a:cubicBezTo>
                      <a:pt x="3025" y="8504"/>
                      <a:pt x="3005" y="8513"/>
                      <a:pt x="2995" y="8513"/>
                    </a:cubicBezTo>
                    <a:cubicBezTo>
                      <a:pt x="2995" y="8504"/>
                      <a:pt x="2995" y="8494"/>
                      <a:pt x="2985" y="8484"/>
                    </a:cubicBezTo>
                    <a:cubicBezTo>
                      <a:pt x="2985" y="8484"/>
                      <a:pt x="2985" y="8474"/>
                      <a:pt x="2985" y="8464"/>
                    </a:cubicBezTo>
                    <a:cubicBezTo>
                      <a:pt x="3002" y="8415"/>
                      <a:pt x="3111" y="8320"/>
                      <a:pt x="3079" y="8320"/>
                    </a:cubicBezTo>
                    <a:cubicBezTo>
                      <a:pt x="3072" y="8320"/>
                      <a:pt x="3058" y="8324"/>
                      <a:pt x="3035" y="8335"/>
                    </a:cubicBezTo>
                    <a:cubicBezTo>
                      <a:pt x="2956" y="8365"/>
                      <a:pt x="2916" y="8385"/>
                      <a:pt x="2896" y="8404"/>
                    </a:cubicBezTo>
                    <a:cubicBezTo>
                      <a:pt x="2856" y="8404"/>
                      <a:pt x="2807" y="8394"/>
                      <a:pt x="2797" y="8375"/>
                    </a:cubicBezTo>
                    <a:cubicBezTo>
                      <a:pt x="2787" y="8375"/>
                      <a:pt x="2787" y="8375"/>
                      <a:pt x="2787" y="8365"/>
                    </a:cubicBezTo>
                    <a:cubicBezTo>
                      <a:pt x="2856" y="8355"/>
                      <a:pt x="2926" y="8325"/>
                      <a:pt x="2985" y="8285"/>
                    </a:cubicBezTo>
                    <a:cubicBezTo>
                      <a:pt x="3164" y="8156"/>
                      <a:pt x="3233" y="8137"/>
                      <a:pt x="3372" y="7978"/>
                    </a:cubicBezTo>
                    <a:cubicBezTo>
                      <a:pt x="3382" y="7968"/>
                      <a:pt x="3382" y="7958"/>
                      <a:pt x="3392" y="7948"/>
                    </a:cubicBezTo>
                    <a:cubicBezTo>
                      <a:pt x="3402" y="7938"/>
                      <a:pt x="3402" y="7938"/>
                      <a:pt x="3402" y="7938"/>
                    </a:cubicBezTo>
                    <a:cubicBezTo>
                      <a:pt x="3412" y="7928"/>
                      <a:pt x="3412" y="7928"/>
                      <a:pt x="3422" y="7919"/>
                    </a:cubicBezTo>
                    <a:cubicBezTo>
                      <a:pt x="3422" y="7909"/>
                      <a:pt x="3432" y="7899"/>
                      <a:pt x="3441" y="7899"/>
                    </a:cubicBezTo>
                    <a:cubicBezTo>
                      <a:pt x="3466" y="7874"/>
                      <a:pt x="3490" y="7856"/>
                      <a:pt x="3509" y="7856"/>
                    </a:cubicBezTo>
                    <a:close/>
                    <a:moveTo>
                      <a:pt x="3382" y="8920"/>
                    </a:moveTo>
                    <a:cubicBezTo>
                      <a:pt x="3412" y="8930"/>
                      <a:pt x="3422" y="8950"/>
                      <a:pt x="3422" y="8960"/>
                    </a:cubicBezTo>
                    <a:cubicBezTo>
                      <a:pt x="3382" y="8989"/>
                      <a:pt x="3332" y="9039"/>
                      <a:pt x="3273" y="9089"/>
                    </a:cubicBezTo>
                    <a:cubicBezTo>
                      <a:pt x="3253" y="9069"/>
                      <a:pt x="3233" y="9039"/>
                      <a:pt x="3213" y="9029"/>
                    </a:cubicBezTo>
                    <a:cubicBezTo>
                      <a:pt x="3243" y="9009"/>
                      <a:pt x="3273" y="8989"/>
                      <a:pt x="3293" y="8970"/>
                    </a:cubicBezTo>
                    <a:lnTo>
                      <a:pt x="3303" y="8970"/>
                    </a:lnTo>
                    <a:cubicBezTo>
                      <a:pt x="3313" y="8960"/>
                      <a:pt x="3322" y="8960"/>
                      <a:pt x="3322" y="8950"/>
                    </a:cubicBezTo>
                    <a:cubicBezTo>
                      <a:pt x="3342" y="8940"/>
                      <a:pt x="3362" y="8930"/>
                      <a:pt x="3372" y="8920"/>
                    </a:cubicBezTo>
                    <a:close/>
                    <a:moveTo>
                      <a:pt x="8835" y="9098"/>
                    </a:moveTo>
                    <a:cubicBezTo>
                      <a:pt x="8835" y="9108"/>
                      <a:pt x="8835" y="9128"/>
                      <a:pt x="8835" y="9138"/>
                    </a:cubicBezTo>
                    <a:cubicBezTo>
                      <a:pt x="8825" y="9128"/>
                      <a:pt x="8825" y="9118"/>
                      <a:pt x="8816" y="9108"/>
                    </a:cubicBezTo>
                    <a:cubicBezTo>
                      <a:pt x="8825" y="9108"/>
                      <a:pt x="8825" y="9108"/>
                      <a:pt x="8835" y="9098"/>
                    </a:cubicBezTo>
                    <a:close/>
                    <a:moveTo>
                      <a:pt x="18780" y="8989"/>
                    </a:moveTo>
                    <a:cubicBezTo>
                      <a:pt x="18790" y="8999"/>
                      <a:pt x="18790" y="9009"/>
                      <a:pt x="18800" y="9019"/>
                    </a:cubicBezTo>
                    <a:cubicBezTo>
                      <a:pt x="18810" y="9029"/>
                      <a:pt x="18820" y="9049"/>
                      <a:pt x="18840" y="9059"/>
                    </a:cubicBezTo>
                    <a:cubicBezTo>
                      <a:pt x="18870" y="9069"/>
                      <a:pt x="18899" y="9089"/>
                      <a:pt x="18909" y="9098"/>
                    </a:cubicBezTo>
                    <a:cubicBezTo>
                      <a:pt x="18939" y="9118"/>
                      <a:pt x="18969" y="9128"/>
                      <a:pt x="18989" y="9138"/>
                    </a:cubicBezTo>
                    <a:cubicBezTo>
                      <a:pt x="18968" y="9159"/>
                      <a:pt x="18952" y="9180"/>
                      <a:pt x="18926" y="9180"/>
                    </a:cubicBezTo>
                    <a:cubicBezTo>
                      <a:pt x="18916" y="9180"/>
                      <a:pt x="18904" y="9177"/>
                      <a:pt x="18890" y="9168"/>
                    </a:cubicBezTo>
                    <a:cubicBezTo>
                      <a:pt x="18830" y="9118"/>
                      <a:pt x="18850" y="9108"/>
                      <a:pt x="18810" y="9079"/>
                    </a:cubicBezTo>
                    <a:cubicBezTo>
                      <a:pt x="18800" y="9069"/>
                      <a:pt x="18790" y="9059"/>
                      <a:pt x="18780" y="9059"/>
                    </a:cubicBezTo>
                    <a:cubicBezTo>
                      <a:pt x="18771" y="9039"/>
                      <a:pt x="18761" y="9029"/>
                      <a:pt x="18751" y="9029"/>
                    </a:cubicBezTo>
                    <a:cubicBezTo>
                      <a:pt x="18751" y="9009"/>
                      <a:pt x="18761" y="8999"/>
                      <a:pt x="18780" y="8989"/>
                    </a:cubicBezTo>
                    <a:close/>
                    <a:moveTo>
                      <a:pt x="12147" y="8890"/>
                    </a:moveTo>
                    <a:cubicBezTo>
                      <a:pt x="12157" y="8890"/>
                      <a:pt x="12167" y="8900"/>
                      <a:pt x="12187" y="8920"/>
                    </a:cubicBezTo>
                    <a:cubicBezTo>
                      <a:pt x="12226" y="8970"/>
                      <a:pt x="12256" y="9019"/>
                      <a:pt x="12286" y="9039"/>
                    </a:cubicBezTo>
                    <a:cubicBezTo>
                      <a:pt x="12308" y="9061"/>
                      <a:pt x="12325" y="9072"/>
                      <a:pt x="12340" y="9072"/>
                    </a:cubicBezTo>
                    <a:cubicBezTo>
                      <a:pt x="12345" y="9072"/>
                      <a:pt x="12350" y="9071"/>
                      <a:pt x="12355" y="9069"/>
                    </a:cubicBezTo>
                    <a:cubicBezTo>
                      <a:pt x="12365" y="9059"/>
                      <a:pt x="12365" y="9039"/>
                      <a:pt x="12365" y="9029"/>
                    </a:cubicBezTo>
                    <a:lnTo>
                      <a:pt x="12375" y="9029"/>
                    </a:lnTo>
                    <a:cubicBezTo>
                      <a:pt x="12375" y="9029"/>
                      <a:pt x="12375" y="9039"/>
                      <a:pt x="12375" y="9039"/>
                    </a:cubicBezTo>
                    <a:cubicBezTo>
                      <a:pt x="12365" y="9079"/>
                      <a:pt x="12355" y="9108"/>
                      <a:pt x="12355" y="9118"/>
                    </a:cubicBezTo>
                    <a:cubicBezTo>
                      <a:pt x="12345" y="9138"/>
                      <a:pt x="12345" y="9158"/>
                      <a:pt x="12335" y="9178"/>
                    </a:cubicBezTo>
                    <a:cubicBezTo>
                      <a:pt x="12326" y="9217"/>
                      <a:pt x="12326" y="9277"/>
                      <a:pt x="12326" y="9327"/>
                    </a:cubicBezTo>
                    <a:lnTo>
                      <a:pt x="12276" y="9327"/>
                    </a:lnTo>
                    <a:cubicBezTo>
                      <a:pt x="12296" y="9287"/>
                      <a:pt x="12306" y="9247"/>
                      <a:pt x="12316" y="9217"/>
                    </a:cubicBezTo>
                    <a:cubicBezTo>
                      <a:pt x="12286" y="9208"/>
                      <a:pt x="12256" y="9188"/>
                      <a:pt x="12217" y="9168"/>
                    </a:cubicBezTo>
                    <a:cubicBezTo>
                      <a:pt x="12217" y="9168"/>
                      <a:pt x="12217" y="9168"/>
                      <a:pt x="12207" y="9158"/>
                    </a:cubicBezTo>
                    <a:cubicBezTo>
                      <a:pt x="12197" y="9148"/>
                      <a:pt x="12177" y="9128"/>
                      <a:pt x="12167" y="9118"/>
                    </a:cubicBezTo>
                    <a:lnTo>
                      <a:pt x="12157" y="9118"/>
                    </a:lnTo>
                    <a:cubicBezTo>
                      <a:pt x="12137" y="9098"/>
                      <a:pt x="12107" y="9079"/>
                      <a:pt x="12088" y="9059"/>
                    </a:cubicBezTo>
                    <a:cubicBezTo>
                      <a:pt x="12107" y="9029"/>
                      <a:pt x="12117" y="8999"/>
                      <a:pt x="12117" y="8999"/>
                    </a:cubicBezTo>
                    <a:cubicBezTo>
                      <a:pt x="12117" y="8999"/>
                      <a:pt x="12117" y="8989"/>
                      <a:pt x="12117" y="8970"/>
                    </a:cubicBezTo>
                    <a:lnTo>
                      <a:pt x="12167" y="8970"/>
                    </a:lnTo>
                    <a:cubicBezTo>
                      <a:pt x="12167" y="8960"/>
                      <a:pt x="12167" y="8960"/>
                      <a:pt x="12167" y="8950"/>
                    </a:cubicBezTo>
                    <a:cubicBezTo>
                      <a:pt x="12167" y="8920"/>
                      <a:pt x="12157" y="8900"/>
                      <a:pt x="12147" y="8890"/>
                    </a:cubicBezTo>
                    <a:close/>
                    <a:moveTo>
                      <a:pt x="9004" y="9475"/>
                    </a:moveTo>
                    <a:cubicBezTo>
                      <a:pt x="9024" y="9495"/>
                      <a:pt x="9044" y="9515"/>
                      <a:pt x="9063" y="9525"/>
                    </a:cubicBezTo>
                    <a:cubicBezTo>
                      <a:pt x="9083" y="9535"/>
                      <a:pt x="9103" y="9545"/>
                      <a:pt x="9103" y="9555"/>
                    </a:cubicBezTo>
                    <a:cubicBezTo>
                      <a:pt x="9054" y="9545"/>
                      <a:pt x="9014" y="9535"/>
                      <a:pt x="8974" y="9505"/>
                    </a:cubicBezTo>
                    <a:cubicBezTo>
                      <a:pt x="8974" y="9505"/>
                      <a:pt x="8964" y="9505"/>
                      <a:pt x="8964" y="9495"/>
                    </a:cubicBezTo>
                    <a:cubicBezTo>
                      <a:pt x="8964" y="9495"/>
                      <a:pt x="8964" y="9495"/>
                      <a:pt x="8964" y="9485"/>
                    </a:cubicBezTo>
                    <a:cubicBezTo>
                      <a:pt x="8974" y="9485"/>
                      <a:pt x="8974" y="9485"/>
                      <a:pt x="8984" y="9475"/>
                    </a:cubicBezTo>
                    <a:close/>
                    <a:moveTo>
                      <a:pt x="11997" y="9418"/>
                    </a:moveTo>
                    <a:cubicBezTo>
                      <a:pt x="12007" y="9418"/>
                      <a:pt x="12017" y="9420"/>
                      <a:pt x="12028" y="9426"/>
                    </a:cubicBezTo>
                    <a:cubicBezTo>
                      <a:pt x="12127" y="9455"/>
                      <a:pt x="12098" y="9465"/>
                      <a:pt x="12177" y="9545"/>
                    </a:cubicBezTo>
                    <a:cubicBezTo>
                      <a:pt x="12187" y="9564"/>
                      <a:pt x="12207" y="9574"/>
                      <a:pt x="12217" y="9594"/>
                    </a:cubicBezTo>
                    <a:cubicBezTo>
                      <a:pt x="12195" y="9609"/>
                      <a:pt x="12162" y="9618"/>
                      <a:pt x="12135" y="9618"/>
                    </a:cubicBezTo>
                    <a:cubicBezTo>
                      <a:pt x="12125" y="9618"/>
                      <a:pt x="12115" y="9617"/>
                      <a:pt x="12107" y="9614"/>
                    </a:cubicBezTo>
                    <a:cubicBezTo>
                      <a:pt x="12098" y="9614"/>
                      <a:pt x="12088" y="9604"/>
                      <a:pt x="12068" y="9604"/>
                    </a:cubicBezTo>
                    <a:cubicBezTo>
                      <a:pt x="11959" y="9584"/>
                      <a:pt x="11909" y="9574"/>
                      <a:pt x="11909" y="9535"/>
                    </a:cubicBezTo>
                    <a:cubicBezTo>
                      <a:pt x="11909" y="9525"/>
                      <a:pt x="11919" y="9515"/>
                      <a:pt x="11919" y="9505"/>
                    </a:cubicBezTo>
                    <a:cubicBezTo>
                      <a:pt x="11919" y="9495"/>
                      <a:pt x="11929" y="9485"/>
                      <a:pt x="11929" y="9475"/>
                    </a:cubicBezTo>
                    <a:lnTo>
                      <a:pt x="11929" y="9465"/>
                    </a:lnTo>
                    <a:cubicBezTo>
                      <a:pt x="11929" y="9465"/>
                      <a:pt x="11939" y="9455"/>
                      <a:pt x="11939" y="9455"/>
                    </a:cubicBezTo>
                    <a:cubicBezTo>
                      <a:pt x="11953" y="9434"/>
                      <a:pt x="11973" y="9418"/>
                      <a:pt x="11997" y="9418"/>
                    </a:cubicBezTo>
                    <a:close/>
                    <a:moveTo>
                      <a:pt x="17616" y="9489"/>
                    </a:moveTo>
                    <a:cubicBezTo>
                      <a:pt x="17620" y="9489"/>
                      <a:pt x="17607" y="9499"/>
                      <a:pt x="17591" y="9515"/>
                    </a:cubicBezTo>
                    <a:cubicBezTo>
                      <a:pt x="17581" y="9525"/>
                      <a:pt x="17581" y="9525"/>
                      <a:pt x="17571" y="9535"/>
                    </a:cubicBezTo>
                    <a:cubicBezTo>
                      <a:pt x="17561" y="9545"/>
                      <a:pt x="17551" y="9564"/>
                      <a:pt x="17551" y="9584"/>
                    </a:cubicBezTo>
                    <a:cubicBezTo>
                      <a:pt x="17541" y="9584"/>
                      <a:pt x="17551" y="9584"/>
                      <a:pt x="17551" y="9594"/>
                    </a:cubicBezTo>
                    <a:cubicBezTo>
                      <a:pt x="17531" y="9614"/>
                      <a:pt x="17511" y="9624"/>
                      <a:pt x="17491" y="9644"/>
                    </a:cubicBezTo>
                    <a:cubicBezTo>
                      <a:pt x="17491" y="9634"/>
                      <a:pt x="17491" y="9624"/>
                      <a:pt x="17491" y="9614"/>
                    </a:cubicBezTo>
                    <a:cubicBezTo>
                      <a:pt x="17482" y="9555"/>
                      <a:pt x="17442" y="9564"/>
                      <a:pt x="17561" y="9515"/>
                    </a:cubicBezTo>
                    <a:cubicBezTo>
                      <a:pt x="17598" y="9496"/>
                      <a:pt x="17613" y="9489"/>
                      <a:pt x="17616" y="9489"/>
                    </a:cubicBezTo>
                    <a:close/>
                    <a:moveTo>
                      <a:pt x="2896" y="9574"/>
                    </a:moveTo>
                    <a:lnTo>
                      <a:pt x="2896" y="9574"/>
                    </a:lnTo>
                    <a:cubicBezTo>
                      <a:pt x="2886" y="9614"/>
                      <a:pt x="2866" y="9664"/>
                      <a:pt x="2856" y="9713"/>
                    </a:cubicBezTo>
                    <a:cubicBezTo>
                      <a:pt x="2847" y="9703"/>
                      <a:pt x="2837" y="9693"/>
                      <a:pt x="2837" y="9683"/>
                    </a:cubicBezTo>
                    <a:cubicBezTo>
                      <a:pt x="2837" y="9654"/>
                      <a:pt x="2856" y="9584"/>
                      <a:pt x="2896" y="9574"/>
                    </a:cubicBezTo>
                    <a:close/>
                    <a:moveTo>
                      <a:pt x="19249" y="5310"/>
                    </a:moveTo>
                    <a:cubicBezTo>
                      <a:pt x="19256" y="5310"/>
                      <a:pt x="19271" y="5530"/>
                      <a:pt x="19286" y="5569"/>
                    </a:cubicBezTo>
                    <a:cubicBezTo>
                      <a:pt x="19316" y="5628"/>
                      <a:pt x="19306" y="5727"/>
                      <a:pt x="19316" y="5807"/>
                    </a:cubicBezTo>
                    <a:cubicBezTo>
                      <a:pt x="19318" y="5822"/>
                      <a:pt x="19321" y="5828"/>
                      <a:pt x="19326" y="5828"/>
                    </a:cubicBezTo>
                    <a:cubicBezTo>
                      <a:pt x="19341" y="5828"/>
                      <a:pt x="19371" y="5755"/>
                      <a:pt x="19425" y="5747"/>
                    </a:cubicBezTo>
                    <a:cubicBezTo>
                      <a:pt x="19441" y="5745"/>
                      <a:pt x="19451" y="5743"/>
                      <a:pt x="19455" y="5743"/>
                    </a:cubicBezTo>
                    <a:cubicBezTo>
                      <a:pt x="19468" y="5743"/>
                      <a:pt x="19428" y="5756"/>
                      <a:pt x="19405" y="5787"/>
                    </a:cubicBezTo>
                    <a:cubicBezTo>
                      <a:pt x="19365" y="5836"/>
                      <a:pt x="19336" y="5955"/>
                      <a:pt x="19346" y="5975"/>
                    </a:cubicBezTo>
                    <a:cubicBezTo>
                      <a:pt x="19347" y="5977"/>
                      <a:pt x="19349" y="5977"/>
                      <a:pt x="19351" y="5977"/>
                    </a:cubicBezTo>
                    <a:cubicBezTo>
                      <a:pt x="19354" y="5977"/>
                      <a:pt x="19357" y="5975"/>
                      <a:pt x="19361" y="5975"/>
                    </a:cubicBezTo>
                    <a:cubicBezTo>
                      <a:pt x="19365" y="5975"/>
                      <a:pt x="19370" y="5980"/>
                      <a:pt x="19375" y="6005"/>
                    </a:cubicBezTo>
                    <a:cubicBezTo>
                      <a:pt x="19383" y="6044"/>
                      <a:pt x="19434" y="6071"/>
                      <a:pt x="19474" y="6071"/>
                    </a:cubicBezTo>
                    <a:cubicBezTo>
                      <a:pt x="19486" y="6071"/>
                      <a:pt x="19496" y="6069"/>
                      <a:pt x="19504" y="6064"/>
                    </a:cubicBezTo>
                    <a:cubicBezTo>
                      <a:pt x="19505" y="6064"/>
                      <a:pt x="19506" y="6064"/>
                      <a:pt x="19507" y="6064"/>
                    </a:cubicBezTo>
                    <a:cubicBezTo>
                      <a:pt x="19531" y="6064"/>
                      <a:pt x="19483" y="6195"/>
                      <a:pt x="19435" y="6233"/>
                    </a:cubicBezTo>
                    <a:cubicBezTo>
                      <a:pt x="19402" y="6253"/>
                      <a:pt x="19421" y="6298"/>
                      <a:pt x="19467" y="6298"/>
                    </a:cubicBezTo>
                    <a:cubicBezTo>
                      <a:pt x="19490" y="6298"/>
                      <a:pt x="19520" y="6286"/>
                      <a:pt x="19554" y="6253"/>
                    </a:cubicBezTo>
                    <a:cubicBezTo>
                      <a:pt x="19564" y="6240"/>
                      <a:pt x="19573" y="6235"/>
                      <a:pt x="19581" y="6235"/>
                    </a:cubicBezTo>
                    <a:cubicBezTo>
                      <a:pt x="19607" y="6235"/>
                      <a:pt x="19631" y="6283"/>
                      <a:pt x="19683" y="6342"/>
                    </a:cubicBezTo>
                    <a:cubicBezTo>
                      <a:pt x="19752" y="6421"/>
                      <a:pt x="19603" y="6372"/>
                      <a:pt x="19564" y="6431"/>
                    </a:cubicBezTo>
                    <a:cubicBezTo>
                      <a:pt x="19547" y="6451"/>
                      <a:pt x="19542" y="6458"/>
                      <a:pt x="19538" y="6458"/>
                    </a:cubicBezTo>
                    <a:cubicBezTo>
                      <a:pt x="19532" y="6458"/>
                      <a:pt x="19534" y="6431"/>
                      <a:pt x="19475" y="6431"/>
                    </a:cubicBezTo>
                    <a:cubicBezTo>
                      <a:pt x="19395" y="6431"/>
                      <a:pt x="19465" y="6530"/>
                      <a:pt x="19445" y="6679"/>
                    </a:cubicBezTo>
                    <a:cubicBezTo>
                      <a:pt x="19441" y="6739"/>
                      <a:pt x="19460" y="6760"/>
                      <a:pt x="19483" y="6760"/>
                    </a:cubicBezTo>
                    <a:cubicBezTo>
                      <a:pt x="19513" y="6760"/>
                      <a:pt x="19550" y="6723"/>
                      <a:pt x="19544" y="6689"/>
                    </a:cubicBezTo>
                    <a:cubicBezTo>
                      <a:pt x="19524" y="6630"/>
                      <a:pt x="19494" y="6649"/>
                      <a:pt x="19613" y="6590"/>
                    </a:cubicBezTo>
                    <a:cubicBezTo>
                      <a:pt x="19644" y="6576"/>
                      <a:pt x="19657" y="6570"/>
                      <a:pt x="19660" y="6570"/>
                    </a:cubicBezTo>
                    <a:cubicBezTo>
                      <a:pt x="19668" y="6570"/>
                      <a:pt x="19608" y="6609"/>
                      <a:pt x="19594" y="6659"/>
                    </a:cubicBezTo>
                    <a:cubicBezTo>
                      <a:pt x="19578" y="6712"/>
                      <a:pt x="19615" y="6765"/>
                      <a:pt x="19651" y="6765"/>
                    </a:cubicBezTo>
                    <a:cubicBezTo>
                      <a:pt x="19662" y="6765"/>
                      <a:pt x="19673" y="6760"/>
                      <a:pt x="19683" y="6749"/>
                    </a:cubicBezTo>
                    <a:cubicBezTo>
                      <a:pt x="19696" y="6732"/>
                      <a:pt x="19709" y="6724"/>
                      <a:pt x="19722" y="6724"/>
                    </a:cubicBezTo>
                    <a:cubicBezTo>
                      <a:pt x="19747" y="6724"/>
                      <a:pt x="19769" y="6755"/>
                      <a:pt x="19782" y="6808"/>
                    </a:cubicBezTo>
                    <a:cubicBezTo>
                      <a:pt x="19787" y="6827"/>
                      <a:pt x="19787" y="6833"/>
                      <a:pt x="19784" y="6833"/>
                    </a:cubicBezTo>
                    <a:cubicBezTo>
                      <a:pt x="19778" y="6833"/>
                      <a:pt x="19759" y="6802"/>
                      <a:pt x="19742" y="6802"/>
                    </a:cubicBezTo>
                    <a:cubicBezTo>
                      <a:pt x="19734" y="6802"/>
                      <a:pt x="19727" y="6809"/>
                      <a:pt x="19722" y="6828"/>
                    </a:cubicBezTo>
                    <a:cubicBezTo>
                      <a:pt x="19709" y="6873"/>
                      <a:pt x="19666" y="6898"/>
                      <a:pt x="19630" y="6898"/>
                    </a:cubicBezTo>
                    <a:cubicBezTo>
                      <a:pt x="19611" y="6898"/>
                      <a:pt x="19594" y="6891"/>
                      <a:pt x="19584" y="6877"/>
                    </a:cubicBezTo>
                    <a:cubicBezTo>
                      <a:pt x="19571" y="6868"/>
                      <a:pt x="19561" y="6864"/>
                      <a:pt x="19550" y="6864"/>
                    </a:cubicBezTo>
                    <a:cubicBezTo>
                      <a:pt x="19525" y="6864"/>
                      <a:pt x="19496" y="6886"/>
                      <a:pt x="19435" y="6927"/>
                    </a:cubicBezTo>
                    <a:cubicBezTo>
                      <a:pt x="19346" y="6986"/>
                      <a:pt x="19475" y="7026"/>
                      <a:pt x="19514" y="7066"/>
                    </a:cubicBezTo>
                    <a:cubicBezTo>
                      <a:pt x="19527" y="7078"/>
                      <a:pt x="19538" y="7081"/>
                      <a:pt x="19550" y="7081"/>
                    </a:cubicBezTo>
                    <a:cubicBezTo>
                      <a:pt x="19560" y="7081"/>
                      <a:pt x="19570" y="7079"/>
                      <a:pt x="19582" y="7079"/>
                    </a:cubicBezTo>
                    <a:cubicBezTo>
                      <a:pt x="19602" y="7079"/>
                      <a:pt x="19628" y="7085"/>
                      <a:pt x="19663" y="7115"/>
                    </a:cubicBezTo>
                    <a:cubicBezTo>
                      <a:pt x="19720" y="7164"/>
                      <a:pt x="19723" y="7213"/>
                      <a:pt x="19739" y="7213"/>
                    </a:cubicBezTo>
                    <a:cubicBezTo>
                      <a:pt x="19743" y="7213"/>
                      <a:pt x="19747" y="7210"/>
                      <a:pt x="19752" y="7205"/>
                    </a:cubicBezTo>
                    <a:cubicBezTo>
                      <a:pt x="19758" y="7197"/>
                      <a:pt x="19765" y="7193"/>
                      <a:pt x="19772" y="7193"/>
                    </a:cubicBezTo>
                    <a:cubicBezTo>
                      <a:pt x="19802" y="7193"/>
                      <a:pt x="19845" y="7254"/>
                      <a:pt x="19901" y="7334"/>
                    </a:cubicBezTo>
                    <a:cubicBezTo>
                      <a:pt x="19940" y="7395"/>
                      <a:pt x="19926" y="7419"/>
                      <a:pt x="19902" y="7419"/>
                    </a:cubicBezTo>
                    <a:cubicBezTo>
                      <a:pt x="19884" y="7419"/>
                      <a:pt x="19860" y="7405"/>
                      <a:pt x="19851" y="7383"/>
                    </a:cubicBezTo>
                    <a:cubicBezTo>
                      <a:pt x="19846" y="7371"/>
                      <a:pt x="19843" y="7366"/>
                      <a:pt x="19841" y="7366"/>
                    </a:cubicBezTo>
                    <a:cubicBezTo>
                      <a:pt x="19835" y="7366"/>
                      <a:pt x="19836" y="7410"/>
                      <a:pt x="19822" y="7433"/>
                    </a:cubicBezTo>
                    <a:cubicBezTo>
                      <a:pt x="19814" y="7440"/>
                      <a:pt x="19804" y="7448"/>
                      <a:pt x="19792" y="7448"/>
                    </a:cubicBezTo>
                    <a:cubicBezTo>
                      <a:pt x="19774" y="7448"/>
                      <a:pt x="19749" y="7430"/>
                      <a:pt x="19713" y="7363"/>
                    </a:cubicBezTo>
                    <a:cubicBezTo>
                      <a:pt x="19699" y="7339"/>
                      <a:pt x="19686" y="7329"/>
                      <a:pt x="19674" y="7329"/>
                    </a:cubicBezTo>
                    <a:cubicBezTo>
                      <a:pt x="19633" y="7329"/>
                      <a:pt x="19603" y="7443"/>
                      <a:pt x="19603" y="7443"/>
                    </a:cubicBezTo>
                    <a:cubicBezTo>
                      <a:pt x="19603" y="7443"/>
                      <a:pt x="19574" y="7502"/>
                      <a:pt x="19514" y="7552"/>
                    </a:cubicBezTo>
                    <a:cubicBezTo>
                      <a:pt x="19465" y="7601"/>
                      <a:pt x="19643" y="7611"/>
                      <a:pt x="19693" y="7621"/>
                    </a:cubicBezTo>
                    <a:cubicBezTo>
                      <a:pt x="19742" y="7631"/>
                      <a:pt x="19673" y="7681"/>
                      <a:pt x="19713" y="7720"/>
                    </a:cubicBezTo>
                    <a:cubicBezTo>
                      <a:pt x="19719" y="7727"/>
                      <a:pt x="19726" y="7730"/>
                      <a:pt x="19735" y="7730"/>
                    </a:cubicBezTo>
                    <a:cubicBezTo>
                      <a:pt x="19775" y="7730"/>
                      <a:pt x="19835" y="7659"/>
                      <a:pt x="19901" y="7651"/>
                    </a:cubicBezTo>
                    <a:cubicBezTo>
                      <a:pt x="19924" y="7643"/>
                      <a:pt x="19943" y="7638"/>
                      <a:pt x="19959" y="7638"/>
                    </a:cubicBezTo>
                    <a:cubicBezTo>
                      <a:pt x="19985" y="7638"/>
                      <a:pt x="20005" y="7650"/>
                      <a:pt x="20030" y="7681"/>
                    </a:cubicBezTo>
                    <a:cubicBezTo>
                      <a:pt x="20040" y="7690"/>
                      <a:pt x="20050" y="7690"/>
                      <a:pt x="20060" y="7710"/>
                    </a:cubicBezTo>
                    <a:cubicBezTo>
                      <a:pt x="20079" y="7740"/>
                      <a:pt x="20079" y="7770"/>
                      <a:pt x="20069" y="7800"/>
                    </a:cubicBezTo>
                    <a:cubicBezTo>
                      <a:pt x="20055" y="7821"/>
                      <a:pt x="20031" y="7837"/>
                      <a:pt x="19999" y="7837"/>
                    </a:cubicBezTo>
                    <a:cubicBezTo>
                      <a:pt x="19987" y="7837"/>
                      <a:pt x="19974" y="7835"/>
                      <a:pt x="19960" y="7829"/>
                    </a:cubicBezTo>
                    <a:cubicBezTo>
                      <a:pt x="19943" y="7822"/>
                      <a:pt x="19931" y="7818"/>
                      <a:pt x="19922" y="7818"/>
                    </a:cubicBezTo>
                    <a:cubicBezTo>
                      <a:pt x="19885" y="7818"/>
                      <a:pt x="19909" y="7875"/>
                      <a:pt x="19901" y="7899"/>
                    </a:cubicBezTo>
                    <a:cubicBezTo>
                      <a:pt x="19901" y="7909"/>
                      <a:pt x="19921" y="7909"/>
                      <a:pt x="19941" y="7919"/>
                    </a:cubicBezTo>
                    <a:cubicBezTo>
                      <a:pt x="19970" y="7928"/>
                      <a:pt x="20020" y="7948"/>
                      <a:pt x="20079" y="7988"/>
                    </a:cubicBezTo>
                    <a:cubicBezTo>
                      <a:pt x="20089" y="7998"/>
                      <a:pt x="20099" y="8008"/>
                      <a:pt x="20099" y="8008"/>
                    </a:cubicBezTo>
                    <a:cubicBezTo>
                      <a:pt x="20145" y="8054"/>
                      <a:pt x="20122" y="8091"/>
                      <a:pt x="20081" y="8091"/>
                    </a:cubicBezTo>
                    <a:cubicBezTo>
                      <a:pt x="20059" y="8091"/>
                      <a:pt x="20034" y="8081"/>
                      <a:pt x="20010" y="8057"/>
                    </a:cubicBezTo>
                    <a:cubicBezTo>
                      <a:pt x="19979" y="8030"/>
                      <a:pt x="19953" y="8027"/>
                      <a:pt x="19929" y="8027"/>
                    </a:cubicBezTo>
                    <a:cubicBezTo>
                      <a:pt x="19922" y="8027"/>
                      <a:pt x="19915" y="8028"/>
                      <a:pt x="19908" y="8028"/>
                    </a:cubicBezTo>
                    <a:cubicBezTo>
                      <a:pt x="19879" y="8028"/>
                      <a:pt x="19851" y="8023"/>
                      <a:pt x="19822" y="7968"/>
                    </a:cubicBezTo>
                    <a:cubicBezTo>
                      <a:pt x="19791" y="7917"/>
                      <a:pt x="19771" y="7895"/>
                      <a:pt x="19761" y="7895"/>
                    </a:cubicBezTo>
                    <a:cubicBezTo>
                      <a:pt x="19752" y="7895"/>
                      <a:pt x="19752" y="7915"/>
                      <a:pt x="19762" y="7948"/>
                    </a:cubicBezTo>
                    <a:cubicBezTo>
                      <a:pt x="19771" y="7984"/>
                      <a:pt x="19762" y="8002"/>
                      <a:pt x="19743" y="8002"/>
                    </a:cubicBezTo>
                    <a:cubicBezTo>
                      <a:pt x="19721" y="8002"/>
                      <a:pt x="19685" y="7977"/>
                      <a:pt x="19653" y="7928"/>
                    </a:cubicBezTo>
                    <a:cubicBezTo>
                      <a:pt x="19603" y="7849"/>
                      <a:pt x="19623" y="7800"/>
                      <a:pt x="19564" y="7760"/>
                    </a:cubicBezTo>
                    <a:cubicBezTo>
                      <a:pt x="19558" y="7757"/>
                      <a:pt x="19553" y="7756"/>
                      <a:pt x="19549" y="7756"/>
                    </a:cubicBezTo>
                    <a:cubicBezTo>
                      <a:pt x="19502" y="7756"/>
                      <a:pt x="19544" y="7892"/>
                      <a:pt x="19544" y="7928"/>
                    </a:cubicBezTo>
                    <a:cubicBezTo>
                      <a:pt x="19544" y="7958"/>
                      <a:pt x="19534" y="7998"/>
                      <a:pt x="19613" y="8018"/>
                    </a:cubicBezTo>
                    <a:cubicBezTo>
                      <a:pt x="19683" y="8038"/>
                      <a:pt x="19663" y="8117"/>
                      <a:pt x="19713" y="8196"/>
                    </a:cubicBezTo>
                    <a:cubicBezTo>
                      <a:pt x="19725" y="8217"/>
                      <a:pt x="19736" y="8225"/>
                      <a:pt x="19744" y="8225"/>
                    </a:cubicBezTo>
                    <a:cubicBezTo>
                      <a:pt x="19770" y="8225"/>
                      <a:pt x="19785" y="8156"/>
                      <a:pt x="19822" y="8097"/>
                    </a:cubicBezTo>
                    <a:cubicBezTo>
                      <a:pt x="19830" y="8087"/>
                      <a:pt x="19838" y="8082"/>
                      <a:pt x="19845" y="8082"/>
                    </a:cubicBezTo>
                    <a:cubicBezTo>
                      <a:pt x="19884" y="8082"/>
                      <a:pt x="19895" y="8232"/>
                      <a:pt x="19921" y="8266"/>
                    </a:cubicBezTo>
                    <a:cubicBezTo>
                      <a:pt x="19941" y="8305"/>
                      <a:pt x="19980" y="8246"/>
                      <a:pt x="20040" y="8385"/>
                    </a:cubicBezTo>
                    <a:cubicBezTo>
                      <a:pt x="20040" y="8385"/>
                      <a:pt x="20050" y="8394"/>
                      <a:pt x="20050" y="8394"/>
                    </a:cubicBezTo>
                    <a:cubicBezTo>
                      <a:pt x="20089" y="8494"/>
                      <a:pt x="20050" y="8523"/>
                      <a:pt x="20010" y="8533"/>
                    </a:cubicBezTo>
                    <a:cubicBezTo>
                      <a:pt x="20010" y="8575"/>
                      <a:pt x="19989" y="8596"/>
                      <a:pt x="19952" y="8637"/>
                    </a:cubicBezTo>
                    <a:lnTo>
                      <a:pt x="19952" y="8637"/>
                    </a:lnTo>
                    <a:cubicBezTo>
                      <a:pt x="19964" y="8627"/>
                      <a:pt x="19977" y="8620"/>
                      <a:pt x="19989" y="8620"/>
                    </a:cubicBezTo>
                    <a:cubicBezTo>
                      <a:pt x="19993" y="8620"/>
                      <a:pt x="19997" y="8621"/>
                      <a:pt x="20000" y="8623"/>
                    </a:cubicBezTo>
                    <a:cubicBezTo>
                      <a:pt x="20020" y="8623"/>
                      <a:pt x="20030" y="8632"/>
                      <a:pt x="20040" y="8652"/>
                    </a:cubicBezTo>
                    <a:cubicBezTo>
                      <a:pt x="20079" y="8613"/>
                      <a:pt x="20079" y="8553"/>
                      <a:pt x="20109" y="8543"/>
                    </a:cubicBezTo>
                    <a:cubicBezTo>
                      <a:pt x="20112" y="8541"/>
                      <a:pt x="20116" y="8540"/>
                      <a:pt x="20120" y="8540"/>
                    </a:cubicBezTo>
                    <a:cubicBezTo>
                      <a:pt x="20153" y="8540"/>
                      <a:pt x="20204" y="8606"/>
                      <a:pt x="20169" y="8632"/>
                    </a:cubicBezTo>
                    <a:cubicBezTo>
                      <a:pt x="20139" y="8672"/>
                      <a:pt x="20119" y="8672"/>
                      <a:pt x="20060" y="8712"/>
                    </a:cubicBezTo>
                    <a:cubicBezTo>
                      <a:pt x="20069" y="8732"/>
                      <a:pt x="20079" y="8761"/>
                      <a:pt x="20089" y="8791"/>
                    </a:cubicBezTo>
                    <a:cubicBezTo>
                      <a:pt x="20098" y="8819"/>
                      <a:pt x="20107" y="8826"/>
                      <a:pt x="20118" y="8826"/>
                    </a:cubicBezTo>
                    <a:cubicBezTo>
                      <a:pt x="20131" y="8826"/>
                      <a:pt x="20144" y="8815"/>
                      <a:pt x="20158" y="8815"/>
                    </a:cubicBezTo>
                    <a:cubicBezTo>
                      <a:pt x="20173" y="8815"/>
                      <a:pt x="20187" y="8830"/>
                      <a:pt x="20198" y="8890"/>
                    </a:cubicBezTo>
                    <a:cubicBezTo>
                      <a:pt x="20216" y="8961"/>
                      <a:pt x="20186" y="8987"/>
                      <a:pt x="20144" y="8987"/>
                    </a:cubicBezTo>
                    <a:cubicBezTo>
                      <a:pt x="20092" y="8987"/>
                      <a:pt x="20022" y="8948"/>
                      <a:pt x="20000" y="8910"/>
                    </a:cubicBezTo>
                    <a:cubicBezTo>
                      <a:pt x="19980" y="8875"/>
                      <a:pt x="19988" y="8873"/>
                      <a:pt x="19991" y="8873"/>
                    </a:cubicBezTo>
                    <a:cubicBezTo>
                      <a:pt x="19992" y="8873"/>
                      <a:pt x="19993" y="8873"/>
                      <a:pt x="19993" y="8873"/>
                    </a:cubicBezTo>
                    <a:cubicBezTo>
                      <a:pt x="19994" y="8873"/>
                      <a:pt x="19989" y="8871"/>
                      <a:pt x="19960" y="8851"/>
                    </a:cubicBezTo>
                    <a:lnTo>
                      <a:pt x="19950" y="8851"/>
                    </a:lnTo>
                    <a:cubicBezTo>
                      <a:pt x="19941" y="8860"/>
                      <a:pt x="19941" y="8870"/>
                      <a:pt x="19921" y="8880"/>
                    </a:cubicBezTo>
                    <a:cubicBezTo>
                      <a:pt x="19921" y="8920"/>
                      <a:pt x="19941" y="8979"/>
                      <a:pt x="19970" y="9039"/>
                    </a:cubicBezTo>
                    <a:cubicBezTo>
                      <a:pt x="19999" y="9111"/>
                      <a:pt x="20017" y="9162"/>
                      <a:pt x="19999" y="9162"/>
                    </a:cubicBezTo>
                    <a:cubicBezTo>
                      <a:pt x="19992" y="9162"/>
                      <a:pt x="19979" y="9154"/>
                      <a:pt x="19960" y="9138"/>
                    </a:cubicBezTo>
                    <a:cubicBezTo>
                      <a:pt x="19901" y="9069"/>
                      <a:pt x="19921" y="8989"/>
                      <a:pt x="19891" y="8910"/>
                    </a:cubicBezTo>
                    <a:cubicBezTo>
                      <a:pt x="19891" y="8900"/>
                      <a:pt x="19891" y="8900"/>
                      <a:pt x="19891" y="8900"/>
                    </a:cubicBezTo>
                    <a:cubicBezTo>
                      <a:pt x="19876" y="8905"/>
                      <a:pt x="19866" y="8908"/>
                      <a:pt x="19858" y="8908"/>
                    </a:cubicBezTo>
                    <a:cubicBezTo>
                      <a:pt x="19849" y="8908"/>
                      <a:pt x="19841" y="8905"/>
                      <a:pt x="19831" y="8900"/>
                    </a:cubicBezTo>
                    <a:cubicBezTo>
                      <a:pt x="19812" y="8930"/>
                      <a:pt x="19802" y="8950"/>
                      <a:pt x="19802" y="8979"/>
                    </a:cubicBezTo>
                    <a:cubicBezTo>
                      <a:pt x="19782" y="9049"/>
                      <a:pt x="19831" y="8989"/>
                      <a:pt x="19881" y="9079"/>
                    </a:cubicBezTo>
                    <a:cubicBezTo>
                      <a:pt x="19913" y="9143"/>
                      <a:pt x="19958" y="9233"/>
                      <a:pt x="19934" y="9233"/>
                    </a:cubicBezTo>
                    <a:cubicBezTo>
                      <a:pt x="19920" y="9233"/>
                      <a:pt x="19887" y="9207"/>
                      <a:pt x="19822" y="9138"/>
                    </a:cubicBezTo>
                    <a:cubicBezTo>
                      <a:pt x="19782" y="9089"/>
                      <a:pt x="19782" y="9039"/>
                      <a:pt x="19762" y="9029"/>
                    </a:cubicBezTo>
                    <a:cubicBezTo>
                      <a:pt x="19759" y="9026"/>
                      <a:pt x="19756" y="9025"/>
                      <a:pt x="19753" y="9025"/>
                    </a:cubicBezTo>
                    <a:cubicBezTo>
                      <a:pt x="19733" y="9025"/>
                      <a:pt x="19707" y="9073"/>
                      <a:pt x="19732" y="9098"/>
                    </a:cubicBezTo>
                    <a:cubicBezTo>
                      <a:pt x="19752" y="9128"/>
                      <a:pt x="19752" y="9128"/>
                      <a:pt x="19792" y="9168"/>
                    </a:cubicBezTo>
                    <a:cubicBezTo>
                      <a:pt x="19822" y="9198"/>
                      <a:pt x="19841" y="9198"/>
                      <a:pt x="19881" y="9237"/>
                    </a:cubicBezTo>
                    <a:cubicBezTo>
                      <a:pt x="19891" y="9247"/>
                      <a:pt x="19901" y="9257"/>
                      <a:pt x="19911" y="9267"/>
                    </a:cubicBezTo>
                    <a:cubicBezTo>
                      <a:pt x="19938" y="9295"/>
                      <a:pt x="19958" y="9305"/>
                      <a:pt x="19977" y="9305"/>
                    </a:cubicBezTo>
                    <a:cubicBezTo>
                      <a:pt x="20005" y="9305"/>
                      <a:pt x="20032" y="9281"/>
                      <a:pt x="20079" y="9257"/>
                    </a:cubicBezTo>
                    <a:cubicBezTo>
                      <a:pt x="20089" y="9253"/>
                      <a:pt x="20096" y="9252"/>
                      <a:pt x="20101" y="9252"/>
                    </a:cubicBezTo>
                    <a:cubicBezTo>
                      <a:pt x="20131" y="9252"/>
                      <a:pt x="20042" y="9334"/>
                      <a:pt x="20060" y="9386"/>
                    </a:cubicBezTo>
                    <a:lnTo>
                      <a:pt x="20198" y="9386"/>
                    </a:lnTo>
                    <a:cubicBezTo>
                      <a:pt x="20218" y="9376"/>
                      <a:pt x="20248" y="9376"/>
                      <a:pt x="20248" y="9376"/>
                    </a:cubicBezTo>
                    <a:cubicBezTo>
                      <a:pt x="20248" y="9376"/>
                      <a:pt x="20268" y="9426"/>
                      <a:pt x="20258" y="9436"/>
                    </a:cubicBezTo>
                    <a:cubicBezTo>
                      <a:pt x="20253" y="9436"/>
                      <a:pt x="20247" y="9435"/>
                      <a:pt x="20242" y="9435"/>
                    </a:cubicBezTo>
                    <a:cubicBezTo>
                      <a:pt x="20224" y="9435"/>
                      <a:pt x="20206" y="9441"/>
                      <a:pt x="20198" y="9485"/>
                    </a:cubicBezTo>
                    <a:cubicBezTo>
                      <a:pt x="20190" y="9514"/>
                      <a:pt x="20195" y="9522"/>
                      <a:pt x="20209" y="9522"/>
                    </a:cubicBezTo>
                    <a:cubicBezTo>
                      <a:pt x="20229" y="9522"/>
                      <a:pt x="20267" y="9505"/>
                      <a:pt x="20307" y="9505"/>
                    </a:cubicBezTo>
                    <a:lnTo>
                      <a:pt x="20327" y="9505"/>
                    </a:lnTo>
                    <a:cubicBezTo>
                      <a:pt x="20334" y="9504"/>
                      <a:pt x="20340" y="9503"/>
                      <a:pt x="20345" y="9503"/>
                    </a:cubicBezTo>
                    <a:cubicBezTo>
                      <a:pt x="20376" y="9503"/>
                      <a:pt x="20374" y="9529"/>
                      <a:pt x="20357" y="9555"/>
                    </a:cubicBezTo>
                    <a:cubicBezTo>
                      <a:pt x="20357" y="9564"/>
                      <a:pt x="20357" y="9574"/>
                      <a:pt x="20357" y="9574"/>
                    </a:cubicBezTo>
                    <a:cubicBezTo>
                      <a:pt x="20357" y="9601"/>
                      <a:pt x="20353" y="9610"/>
                      <a:pt x="20341" y="9610"/>
                    </a:cubicBezTo>
                    <a:cubicBezTo>
                      <a:pt x="20335" y="9610"/>
                      <a:pt x="20327" y="9607"/>
                      <a:pt x="20317" y="9604"/>
                    </a:cubicBezTo>
                    <a:cubicBezTo>
                      <a:pt x="20298" y="9634"/>
                      <a:pt x="20268" y="9664"/>
                      <a:pt x="20258" y="9674"/>
                    </a:cubicBezTo>
                    <a:cubicBezTo>
                      <a:pt x="20278" y="9683"/>
                      <a:pt x="20298" y="9703"/>
                      <a:pt x="20298" y="9743"/>
                    </a:cubicBezTo>
                    <a:cubicBezTo>
                      <a:pt x="20298" y="9788"/>
                      <a:pt x="20287" y="9804"/>
                      <a:pt x="20273" y="9804"/>
                    </a:cubicBezTo>
                    <a:cubicBezTo>
                      <a:pt x="20255" y="9804"/>
                      <a:pt x="20230" y="9780"/>
                      <a:pt x="20208" y="9753"/>
                    </a:cubicBezTo>
                    <a:cubicBezTo>
                      <a:pt x="20198" y="9723"/>
                      <a:pt x="20179" y="9703"/>
                      <a:pt x="20159" y="9693"/>
                    </a:cubicBezTo>
                    <a:cubicBezTo>
                      <a:pt x="20139" y="9693"/>
                      <a:pt x="20109" y="9693"/>
                      <a:pt x="20079" y="9683"/>
                    </a:cubicBezTo>
                    <a:lnTo>
                      <a:pt x="20079" y="9683"/>
                    </a:lnTo>
                    <a:cubicBezTo>
                      <a:pt x="20079" y="9693"/>
                      <a:pt x="20079" y="9703"/>
                      <a:pt x="20089" y="9713"/>
                    </a:cubicBezTo>
                    <a:cubicBezTo>
                      <a:pt x="20060" y="9703"/>
                      <a:pt x="20040" y="9683"/>
                      <a:pt x="20020" y="9674"/>
                    </a:cubicBezTo>
                    <a:cubicBezTo>
                      <a:pt x="19980" y="9644"/>
                      <a:pt x="19931" y="9624"/>
                      <a:pt x="19891" y="9604"/>
                    </a:cubicBezTo>
                    <a:cubicBezTo>
                      <a:pt x="19824" y="9576"/>
                      <a:pt x="19752" y="9557"/>
                      <a:pt x="19673" y="9557"/>
                    </a:cubicBezTo>
                    <a:cubicBezTo>
                      <a:pt x="19555" y="9557"/>
                      <a:pt x="19421" y="9602"/>
                      <a:pt x="19266" y="9733"/>
                    </a:cubicBezTo>
                    <a:cubicBezTo>
                      <a:pt x="19258" y="9725"/>
                      <a:pt x="19244" y="9710"/>
                      <a:pt x="19212" y="9710"/>
                    </a:cubicBezTo>
                    <a:cubicBezTo>
                      <a:pt x="19205" y="9710"/>
                      <a:pt x="19196" y="9711"/>
                      <a:pt x="19187" y="9713"/>
                    </a:cubicBezTo>
                    <a:cubicBezTo>
                      <a:pt x="19164" y="9719"/>
                      <a:pt x="19148" y="9725"/>
                      <a:pt x="19136" y="9725"/>
                    </a:cubicBezTo>
                    <a:cubicBezTo>
                      <a:pt x="19128" y="9725"/>
                      <a:pt x="19122" y="9722"/>
                      <a:pt x="19118" y="9713"/>
                    </a:cubicBezTo>
                    <a:cubicBezTo>
                      <a:pt x="19108" y="9703"/>
                      <a:pt x="19157" y="9664"/>
                      <a:pt x="19118" y="9644"/>
                    </a:cubicBezTo>
                    <a:cubicBezTo>
                      <a:pt x="19093" y="9638"/>
                      <a:pt x="19076" y="9624"/>
                      <a:pt x="19062" y="9624"/>
                    </a:cubicBezTo>
                    <a:cubicBezTo>
                      <a:pt x="19053" y="9624"/>
                      <a:pt x="19046" y="9629"/>
                      <a:pt x="19038" y="9644"/>
                    </a:cubicBezTo>
                    <a:cubicBezTo>
                      <a:pt x="19026" y="9668"/>
                      <a:pt x="19018" y="9685"/>
                      <a:pt x="19003" y="9685"/>
                    </a:cubicBezTo>
                    <a:cubicBezTo>
                      <a:pt x="18995" y="9685"/>
                      <a:pt x="18984" y="9679"/>
                      <a:pt x="18969" y="9664"/>
                    </a:cubicBezTo>
                    <a:cubicBezTo>
                      <a:pt x="18939" y="9634"/>
                      <a:pt x="18929" y="9644"/>
                      <a:pt x="18909" y="9634"/>
                    </a:cubicBezTo>
                    <a:cubicBezTo>
                      <a:pt x="18899" y="9614"/>
                      <a:pt x="18989" y="9594"/>
                      <a:pt x="18929" y="9574"/>
                    </a:cubicBezTo>
                    <a:cubicBezTo>
                      <a:pt x="18909" y="9564"/>
                      <a:pt x="18894" y="9562"/>
                      <a:pt x="18881" y="9562"/>
                    </a:cubicBezTo>
                    <a:cubicBezTo>
                      <a:pt x="18867" y="9562"/>
                      <a:pt x="18855" y="9564"/>
                      <a:pt x="18840" y="9564"/>
                    </a:cubicBezTo>
                    <a:cubicBezTo>
                      <a:pt x="18840" y="9555"/>
                      <a:pt x="18830" y="9545"/>
                      <a:pt x="18810" y="9535"/>
                    </a:cubicBezTo>
                    <a:cubicBezTo>
                      <a:pt x="18810" y="9525"/>
                      <a:pt x="18810" y="9525"/>
                      <a:pt x="18810" y="9525"/>
                    </a:cubicBezTo>
                    <a:cubicBezTo>
                      <a:pt x="18840" y="9525"/>
                      <a:pt x="18860" y="9525"/>
                      <a:pt x="18820" y="9485"/>
                    </a:cubicBezTo>
                    <a:cubicBezTo>
                      <a:pt x="18771" y="9445"/>
                      <a:pt x="18701" y="9426"/>
                      <a:pt x="18751" y="9426"/>
                    </a:cubicBezTo>
                    <a:cubicBezTo>
                      <a:pt x="18810" y="9465"/>
                      <a:pt x="18880" y="9535"/>
                      <a:pt x="18899" y="9545"/>
                    </a:cubicBezTo>
                    <a:cubicBezTo>
                      <a:pt x="18909" y="9549"/>
                      <a:pt x="18922" y="9556"/>
                      <a:pt x="18932" y="9556"/>
                    </a:cubicBezTo>
                    <a:cubicBezTo>
                      <a:pt x="18943" y="9556"/>
                      <a:pt x="18950" y="9547"/>
                      <a:pt x="18939" y="9515"/>
                    </a:cubicBezTo>
                    <a:cubicBezTo>
                      <a:pt x="18939" y="9515"/>
                      <a:pt x="18939" y="9515"/>
                      <a:pt x="18939" y="9505"/>
                    </a:cubicBezTo>
                    <a:cubicBezTo>
                      <a:pt x="18919" y="9445"/>
                      <a:pt x="18909" y="9465"/>
                      <a:pt x="18909" y="9426"/>
                    </a:cubicBezTo>
                    <a:cubicBezTo>
                      <a:pt x="18909" y="9400"/>
                      <a:pt x="18894" y="9343"/>
                      <a:pt x="18917" y="9343"/>
                    </a:cubicBezTo>
                    <a:cubicBezTo>
                      <a:pt x="18920" y="9343"/>
                      <a:pt x="18924" y="9344"/>
                      <a:pt x="18929" y="9346"/>
                    </a:cubicBezTo>
                    <a:cubicBezTo>
                      <a:pt x="18979" y="9376"/>
                      <a:pt x="19009" y="9386"/>
                      <a:pt x="19018" y="9426"/>
                    </a:cubicBezTo>
                    <a:cubicBezTo>
                      <a:pt x="19026" y="9450"/>
                      <a:pt x="19047" y="9506"/>
                      <a:pt x="19071" y="9506"/>
                    </a:cubicBezTo>
                    <a:cubicBezTo>
                      <a:pt x="19076" y="9506"/>
                      <a:pt x="19082" y="9503"/>
                      <a:pt x="19088" y="9495"/>
                    </a:cubicBezTo>
                    <a:cubicBezTo>
                      <a:pt x="19118" y="9465"/>
                      <a:pt x="19127" y="9465"/>
                      <a:pt x="19098" y="9406"/>
                    </a:cubicBezTo>
                    <a:cubicBezTo>
                      <a:pt x="19058" y="9336"/>
                      <a:pt x="19028" y="9327"/>
                      <a:pt x="19068" y="9317"/>
                    </a:cubicBezTo>
                    <a:cubicBezTo>
                      <a:pt x="19108" y="9317"/>
                      <a:pt x="19127" y="9336"/>
                      <a:pt x="19147" y="9376"/>
                    </a:cubicBezTo>
                    <a:cubicBezTo>
                      <a:pt x="19167" y="9406"/>
                      <a:pt x="19177" y="9426"/>
                      <a:pt x="19207" y="9465"/>
                    </a:cubicBezTo>
                    <a:cubicBezTo>
                      <a:pt x="19227" y="9486"/>
                      <a:pt x="19257" y="9521"/>
                      <a:pt x="19271" y="9521"/>
                    </a:cubicBezTo>
                    <a:cubicBezTo>
                      <a:pt x="19277" y="9521"/>
                      <a:pt x="19279" y="9514"/>
                      <a:pt x="19276" y="9495"/>
                    </a:cubicBezTo>
                    <a:cubicBezTo>
                      <a:pt x="19276" y="9436"/>
                      <a:pt x="19197" y="9426"/>
                      <a:pt x="19246" y="9406"/>
                    </a:cubicBezTo>
                    <a:cubicBezTo>
                      <a:pt x="19263" y="9396"/>
                      <a:pt x="19281" y="9394"/>
                      <a:pt x="19296" y="9394"/>
                    </a:cubicBezTo>
                    <a:cubicBezTo>
                      <a:pt x="19309" y="9394"/>
                      <a:pt x="19321" y="9395"/>
                      <a:pt x="19329" y="9395"/>
                    </a:cubicBezTo>
                    <a:cubicBezTo>
                      <a:pt x="19342" y="9395"/>
                      <a:pt x="19350" y="9392"/>
                      <a:pt x="19346" y="9376"/>
                    </a:cubicBezTo>
                    <a:cubicBezTo>
                      <a:pt x="19336" y="9336"/>
                      <a:pt x="19356" y="9317"/>
                      <a:pt x="19296" y="9317"/>
                    </a:cubicBezTo>
                    <a:cubicBezTo>
                      <a:pt x="19250" y="9317"/>
                      <a:pt x="19208" y="9334"/>
                      <a:pt x="19188" y="9334"/>
                    </a:cubicBezTo>
                    <a:cubicBezTo>
                      <a:pt x="19178" y="9334"/>
                      <a:pt x="19174" y="9330"/>
                      <a:pt x="19177" y="9317"/>
                    </a:cubicBezTo>
                    <a:cubicBezTo>
                      <a:pt x="19197" y="9267"/>
                      <a:pt x="19237" y="9257"/>
                      <a:pt x="19246" y="9257"/>
                    </a:cubicBezTo>
                    <a:cubicBezTo>
                      <a:pt x="19266" y="9257"/>
                      <a:pt x="19237" y="9217"/>
                      <a:pt x="19237" y="9217"/>
                    </a:cubicBezTo>
                    <a:cubicBezTo>
                      <a:pt x="19237" y="9217"/>
                      <a:pt x="19088" y="9208"/>
                      <a:pt x="19068" y="9168"/>
                    </a:cubicBezTo>
                    <a:cubicBezTo>
                      <a:pt x="19052" y="9144"/>
                      <a:pt x="19082" y="9113"/>
                      <a:pt x="19061" y="9113"/>
                    </a:cubicBezTo>
                    <a:cubicBezTo>
                      <a:pt x="19057" y="9113"/>
                      <a:pt x="19049" y="9115"/>
                      <a:pt x="19038" y="9118"/>
                    </a:cubicBezTo>
                    <a:cubicBezTo>
                      <a:pt x="19028" y="9108"/>
                      <a:pt x="19018" y="9098"/>
                      <a:pt x="18999" y="9079"/>
                    </a:cubicBezTo>
                    <a:cubicBezTo>
                      <a:pt x="18909" y="9029"/>
                      <a:pt x="18860" y="8989"/>
                      <a:pt x="18840" y="8970"/>
                    </a:cubicBezTo>
                    <a:cubicBezTo>
                      <a:pt x="18854" y="8934"/>
                      <a:pt x="18873" y="8899"/>
                      <a:pt x="18890" y="8899"/>
                    </a:cubicBezTo>
                    <a:cubicBezTo>
                      <a:pt x="18897" y="8899"/>
                      <a:pt x="18904" y="8905"/>
                      <a:pt x="18909" y="8920"/>
                    </a:cubicBezTo>
                    <a:cubicBezTo>
                      <a:pt x="18939" y="8970"/>
                      <a:pt x="18890" y="8989"/>
                      <a:pt x="18949" y="9029"/>
                    </a:cubicBezTo>
                    <a:cubicBezTo>
                      <a:pt x="18970" y="9041"/>
                      <a:pt x="18988" y="9047"/>
                      <a:pt x="19001" y="9047"/>
                    </a:cubicBezTo>
                    <a:cubicBezTo>
                      <a:pt x="19030" y="9047"/>
                      <a:pt x="19036" y="9018"/>
                      <a:pt x="19009" y="8970"/>
                    </a:cubicBezTo>
                    <a:cubicBezTo>
                      <a:pt x="18977" y="8914"/>
                      <a:pt x="18926" y="8872"/>
                      <a:pt x="18942" y="8872"/>
                    </a:cubicBezTo>
                    <a:cubicBezTo>
                      <a:pt x="18946" y="8872"/>
                      <a:pt x="18955" y="8874"/>
                      <a:pt x="18969" y="8880"/>
                    </a:cubicBezTo>
                    <a:cubicBezTo>
                      <a:pt x="19038" y="8910"/>
                      <a:pt x="19018" y="8900"/>
                      <a:pt x="19058" y="8950"/>
                    </a:cubicBezTo>
                    <a:cubicBezTo>
                      <a:pt x="19079" y="8978"/>
                      <a:pt x="19136" y="9052"/>
                      <a:pt x="19156" y="9052"/>
                    </a:cubicBezTo>
                    <a:cubicBezTo>
                      <a:pt x="19164" y="9052"/>
                      <a:pt x="19166" y="9040"/>
                      <a:pt x="19157" y="9009"/>
                    </a:cubicBezTo>
                    <a:cubicBezTo>
                      <a:pt x="19118" y="8910"/>
                      <a:pt x="19108" y="8940"/>
                      <a:pt x="19078" y="8870"/>
                    </a:cubicBezTo>
                    <a:cubicBezTo>
                      <a:pt x="19048" y="8801"/>
                      <a:pt x="19048" y="8732"/>
                      <a:pt x="19009" y="8732"/>
                    </a:cubicBezTo>
                    <a:cubicBezTo>
                      <a:pt x="19002" y="8728"/>
                      <a:pt x="18995" y="8727"/>
                      <a:pt x="18989" y="8727"/>
                    </a:cubicBezTo>
                    <a:cubicBezTo>
                      <a:pt x="18975" y="8727"/>
                      <a:pt x="18962" y="8732"/>
                      <a:pt x="18949" y="8732"/>
                    </a:cubicBezTo>
                    <a:cubicBezTo>
                      <a:pt x="18929" y="8722"/>
                      <a:pt x="18899" y="8712"/>
                      <a:pt x="18880" y="8702"/>
                    </a:cubicBezTo>
                    <a:cubicBezTo>
                      <a:pt x="18880" y="8695"/>
                      <a:pt x="18880" y="8688"/>
                      <a:pt x="18887" y="8688"/>
                    </a:cubicBezTo>
                    <a:cubicBezTo>
                      <a:pt x="18890" y="8688"/>
                      <a:pt x="18894" y="8689"/>
                      <a:pt x="18899" y="8692"/>
                    </a:cubicBezTo>
                    <a:cubicBezTo>
                      <a:pt x="18922" y="8697"/>
                      <a:pt x="18950" y="8703"/>
                      <a:pt x="18965" y="8703"/>
                    </a:cubicBezTo>
                    <a:cubicBezTo>
                      <a:pt x="18984" y="8703"/>
                      <a:pt x="18986" y="8694"/>
                      <a:pt x="18949" y="8662"/>
                    </a:cubicBezTo>
                    <a:cubicBezTo>
                      <a:pt x="18884" y="8605"/>
                      <a:pt x="18832" y="8568"/>
                      <a:pt x="18843" y="8568"/>
                    </a:cubicBezTo>
                    <a:cubicBezTo>
                      <a:pt x="18846" y="8568"/>
                      <a:pt x="18851" y="8569"/>
                      <a:pt x="18860" y="8573"/>
                    </a:cubicBezTo>
                    <a:cubicBezTo>
                      <a:pt x="18909" y="8583"/>
                      <a:pt x="18999" y="8662"/>
                      <a:pt x="19018" y="8672"/>
                    </a:cubicBezTo>
                    <a:cubicBezTo>
                      <a:pt x="19026" y="8672"/>
                      <a:pt x="19037" y="8676"/>
                      <a:pt x="19045" y="8676"/>
                    </a:cubicBezTo>
                    <a:cubicBezTo>
                      <a:pt x="19059" y="8676"/>
                      <a:pt x="19062" y="8665"/>
                      <a:pt x="19018" y="8603"/>
                    </a:cubicBezTo>
                    <a:cubicBezTo>
                      <a:pt x="18959" y="8504"/>
                      <a:pt x="18969" y="8494"/>
                      <a:pt x="18949" y="8464"/>
                    </a:cubicBezTo>
                    <a:cubicBezTo>
                      <a:pt x="18934" y="8441"/>
                      <a:pt x="18930" y="8388"/>
                      <a:pt x="18902" y="8388"/>
                    </a:cubicBezTo>
                    <a:cubicBezTo>
                      <a:pt x="18894" y="8388"/>
                      <a:pt x="18883" y="8393"/>
                      <a:pt x="18870" y="8404"/>
                    </a:cubicBezTo>
                    <a:cubicBezTo>
                      <a:pt x="18840" y="8434"/>
                      <a:pt x="18820" y="8454"/>
                      <a:pt x="18800" y="8454"/>
                    </a:cubicBezTo>
                    <a:cubicBezTo>
                      <a:pt x="18810" y="8444"/>
                      <a:pt x="18800" y="8424"/>
                      <a:pt x="18780" y="8394"/>
                    </a:cubicBezTo>
                    <a:cubicBezTo>
                      <a:pt x="18705" y="8311"/>
                      <a:pt x="18658" y="8249"/>
                      <a:pt x="18628" y="8249"/>
                    </a:cubicBezTo>
                    <a:cubicBezTo>
                      <a:pt x="18622" y="8249"/>
                      <a:pt x="18617" y="8251"/>
                      <a:pt x="18612" y="8256"/>
                    </a:cubicBezTo>
                    <a:cubicBezTo>
                      <a:pt x="18605" y="8262"/>
                      <a:pt x="18600" y="8266"/>
                      <a:pt x="18595" y="8266"/>
                    </a:cubicBezTo>
                    <a:cubicBezTo>
                      <a:pt x="18584" y="8266"/>
                      <a:pt x="18576" y="8252"/>
                      <a:pt x="18562" y="8226"/>
                    </a:cubicBezTo>
                    <a:cubicBezTo>
                      <a:pt x="18562" y="8226"/>
                      <a:pt x="18562" y="8226"/>
                      <a:pt x="18562" y="8216"/>
                    </a:cubicBezTo>
                    <a:cubicBezTo>
                      <a:pt x="18577" y="8201"/>
                      <a:pt x="18591" y="8192"/>
                      <a:pt x="18610" y="8192"/>
                    </a:cubicBezTo>
                    <a:cubicBezTo>
                      <a:pt x="18617" y="8192"/>
                      <a:pt x="18624" y="8194"/>
                      <a:pt x="18632" y="8196"/>
                    </a:cubicBezTo>
                    <a:cubicBezTo>
                      <a:pt x="18691" y="8216"/>
                      <a:pt x="18671" y="8226"/>
                      <a:pt x="18721" y="8285"/>
                    </a:cubicBezTo>
                    <a:cubicBezTo>
                      <a:pt x="18748" y="8313"/>
                      <a:pt x="18778" y="8328"/>
                      <a:pt x="18797" y="8328"/>
                    </a:cubicBezTo>
                    <a:cubicBezTo>
                      <a:pt x="18812" y="8328"/>
                      <a:pt x="18819" y="8318"/>
                      <a:pt x="18810" y="8295"/>
                    </a:cubicBezTo>
                    <a:cubicBezTo>
                      <a:pt x="18796" y="8268"/>
                      <a:pt x="18802" y="8226"/>
                      <a:pt x="18826" y="8226"/>
                    </a:cubicBezTo>
                    <a:cubicBezTo>
                      <a:pt x="18837" y="8226"/>
                      <a:pt x="18851" y="8234"/>
                      <a:pt x="18870" y="8256"/>
                    </a:cubicBezTo>
                    <a:cubicBezTo>
                      <a:pt x="18929" y="8315"/>
                      <a:pt x="18949" y="8325"/>
                      <a:pt x="19018" y="8365"/>
                    </a:cubicBezTo>
                    <a:cubicBezTo>
                      <a:pt x="19050" y="8387"/>
                      <a:pt x="19089" y="8397"/>
                      <a:pt x="19114" y="8397"/>
                    </a:cubicBezTo>
                    <a:cubicBezTo>
                      <a:pt x="19144" y="8397"/>
                      <a:pt x="19152" y="8382"/>
                      <a:pt x="19098" y="8355"/>
                    </a:cubicBezTo>
                    <a:cubicBezTo>
                      <a:pt x="18989" y="8305"/>
                      <a:pt x="18959" y="8275"/>
                      <a:pt x="18959" y="8266"/>
                    </a:cubicBezTo>
                    <a:cubicBezTo>
                      <a:pt x="18959" y="8249"/>
                      <a:pt x="18952" y="8199"/>
                      <a:pt x="18995" y="8199"/>
                    </a:cubicBezTo>
                    <a:cubicBezTo>
                      <a:pt x="19004" y="8199"/>
                      <a:pt x="19015" y="8201"/>
                      <a:pt x="19028" y="8206"/>
                    </a:cubicBezTo>
                    <a:cubicBezTo>
                      <a:pt x="19063" y="8214"/>
                      <a:pt x="19095" y="8218"/>
                      <a:pt x="19117" y="8218"/>
                    </a:cubicBezTo>
                    <a:cubicBezTo>
                      <a:pt x="19152" y="8218"/>
                      <a:pt x="19164" y="8207"/>
                      <a:pt x="19127" y="8176"/>
                    </a:cubicBezTo>
                    <a:cubicBezTo>
                      <a:pt x="19076" y="8133"/>
                      <a:pt x="19039" y="8105"/>
                      <a:pt x="18984" y="8105"/>
                    </a:cubicBezTo>
                    <a:cubicBezTo>
                      <a:pt x="18976" y="8105"/>
                      <a:pt x="18968" y="8106"/>
                      <a:pt x="18959" y="8107"/>
                    </a:cubicBezTo>
                    <a:cubicBezTo>
                      <a:pt x="18906" y="8114"/>
                      <a:pt x="18859" y="8133"/>
                      <a:pt x="18822" y="8133"/>
                    </a:cubicBezTo>
                    <a:cubicBezTo>
                      <a:pt x="18811" y="8133"/>
                      <a:pt x="18800" y="8132"/>
                      <a:pt x="18790" y="8127"/>
                    </a:cubicBezTo>
                    <a:cubicBezTo>
                      <a:pt x="18800" y="8107"/>
                      <a:pt x="18810" y="8077"/>
                      <a:pt x="18820" y="8057"/>
                    </a:cubicBezTo>
                    <a:cubicBezTo>
                      <a:pt x="18800" y="8047"/>
                      <a:pt x="18780" y="8038"/>
                      <a:pt x="18751" y="8028"/>
                    </a:cubicBezTo>
                    <a:cubicBezTo>
                      <a:pt x="18741" y="8018"/>
                      <a:pt x="18721" y="8008"/>
                      <a:pt x="18711" y="7998"/>
                    </a:cubicBezTo>
                    <a:cubicBezTo>
                      <a:pt x="18711" y="7998"/>
                      <a:pt x="18711" y="7998"/>
                      <a:pt x="18711" y="7988"/>
                    </a:cubicBezTo>
                    <a:cubicBezTo>
                      <a:pt x="18691" y="7978"/>
                      <a:pt x="18681" y="7968"/>
                      <a:pt x="18661" y="7958"/>
                    </a:cubicBezTo>
                    <a:cubicBezTo>
                      <a:pt x="18681" y="7938"/>
                      <a:pt x="18681" y="7919"/>
                      <a:pt x="18681" y="7919"/>
                    </a:cubicBezTo>
                    <a:cubicBezTo>
                      <a:pt x="18681" y="7919"/>
                      <a:pt x="18681" y="7909"/>
                      <a:pt x="18681" y="7899"/>
                    </a:cubicBezTo>
                    <a:lnTo>
                      <a:pt x="18721" y="7899"/>
                    </a:lnTo>
                    <a:cubicBezTo>
                      <a:pt x="18721" y="7889"/>
                      <a:pt x="18721" y="7889"/>
                      <a:pt x="18721" y="7879"/>
                    </a:cubicBezTo>
                    <a:cubicBezTo>
                      <a:pt x="18711" y="7859"/>
                      <a:pt x="18711" y="7849"/>
                      <a:pt x="18701" y="7839"/>
                    </a:cubicBezTo>
                    <a:lnTo>
                      <a:pt x="18701" y="7839"/>
                    </a:lnTo>
                    <a:cubicBezTo>
                      <a:pt x="18711" y="7849"/>
                      <a:pt x="18721" y="7849"/>
                      <a:pt x="18731" y="7859"/>
                    </a:cubicBezTo>
                    <a:cubicBezTo>
                      <a:pt x="18751" y="7899"/>
                      <a:pt x="18780" y="7928"/>
                      <a:pt x="18800" y="7948"/>
                    </a:cubicBezTo>
                    <a:cubicBezTo>
                      <a:pt x="18807" y="7955"/>
                      <a:pt x="18819" y="7962"/>
                      <a:pt x="18829" y="7962"/>
                    </a:cubicBezTo>
                    <a:cubicBezTo>
                      <a:pt x="18833" y="7962"/>
                      <a:pt x="18837" y="7961"/>
                      <a:pt x="18840" y="7958"/>
                    </a:cubicBezTo>
                    <a:cubicBezTo>
                      <a:pt x="18850" y="7958"/>
                      <a:pt x="18850" y="7948"/>
                      <a:pt x="18850" y="7938"/>
                    </a:cubicBezTo>
                    <a:cubicBezTo>
                      <a:pt x="18860" y="7958"/>
                      <a:pt x="18870" y="7968"/>
                      <a:pt x="18880" y="7988"/>
                    </a:cubicBezTo>
                    <a:cubicBezTo>
                      <a:pt x="18880" y="7978"/>
                      <a:pt x="18880" y="7978"/>
                      <a:pt x="18890" y="7978"/>
                    </a:cubicBezTo>
                    <a:cubicBezTo>
                      <a:pt x="18959" y="7958"/>
                      <a:pt x="18999" y="7948"/>
                      <a:pt x="18999" y="7909"/>
                    </a:cubicBezTo>
                    <a:cubicBezTo>
                      <a:pt x="18999" y="7883"/>
                      <a:pt x="18984" y="7792"/>
                      <a:pt x="18936" y="7792"/>
                    </a:cubicBezTo>
                    <a:cubicBezTo>
                      <a:pt x="18928" y="7792"/>
                      <a:pt x="18919" y="7794"/>
                      <a:pt x="18909" y="7800"/>
                    </a:cubicBezTo>
                    <a:cubicBezTo>
                      <a:pt x="18880" y="7819"/>
                      <a:pt x="18870" y="7829"/>
                      <a:pt x="18850" y="7849"/>
                    </a:cubicBezTo>
                    <a:cubicBezTo>
                      <a:pt x="18825" y="7825"/>
                      <a:pt x="18808" y="7807"/>
                      <a:pt x="18791" y="7807"/>
                    </a:cubicBezTo>
                    <a:cubicBezTo>
                      <a:pt x="18787" y="7807"/>
                      <a:pt x="18784" y="7808"/>
                      <a:pt x="18780" y="7809"/>
                    </a:cubicBezTo>
                    <a:cubicBezTo>
                      <a:pt x="18773" y="7817"/>
                      <a:pt x="18769" y="7820"/>
                      <a:pt x="18764" y="7820"/>
                    </a:cubicBezTo>
                    <a:cubicBezTo>
                      <a:pt x="18751" y="7820"/>
                      <a:pt x="18744" y="7788"/>
                      <a:pt x="18691" y="7750"/>
                    </a:cubicBezTo>
                    <a:cubicBezTo>
                      <a:pt x="18666" y="7735"/>
                      <a:pt x="18645" y="7731"/>
                      <a:pt x="18628" y="7731"/>
                    </a:cubicBezTo>
                    <a:cubicBezTo>
                      <a:pt x="18609" y="7731"/>
                      <a:pt x="18594" y="7736"/>
                      <a:pt x="18578" y="7736"/>
                    </a:cubicBezTo>
                    <a:cubicBezTo>
                      <a:pt x="18570" y="7736"/>
                      <a:pt x="18561" y="7735"/>
                      <a:pt x="18552" y="7730"/>
                    </a:cubicBezTo>
                    <a:cubicBezTo>
                      <a:pt x="18542" y="7720"/>
                      <a:pt x="18523" y="7710"/>
                      <a:pt x="18513" y="7700"/>
                    </a:cubicBezTo>
                    <a:cubicBezTo>
                      <a:pt x="18523" y="7690"/>
                      <a:pt x="18533" y="7671"/>
                      <a:pt x="18542" y="7661"/>
                    </a:cubicBezTo>
                    <a:lnTo>
                      <a:pt x="18562" y="7661"/>
                    </a:lnTo>
                    <a:cubicBezTo>
                      <a:pt x="18582" y="7671"/>
                      <a:pt x="18612" y="7671"/>
                      <a:pt x="18632" y="7681"/>
                    </a:cubicBezTo>
                    <a:cubicBezTo>
                      <a:pt x="18662" y="7693"/>
                      <a:pt x="18693" y="7701"/>
                      <a:pt x="18717" y="7701"/>
                    </a:cubicBezTo>
                    <a:cubicBezTo>
                      <a:pt x="18731" y="7701"/>
                      <a:pt x="18743" y="7698"/>
                      <a:pt x="18751" y="7690"/>
                    </a:cubicBezTo>
                    <a:cubicBezTo>
                      <a:pt x="18771" y="7671"/>
                      <a:pt x="18790" y="7651"/>
                      <a:pt x="18810" y="7631"/>
                    </a:cubicBezTo>
                    <a:cubicBezTo>
                      <a:pt x="18830" y="7621"/>
                      <a:pt x="18840" y="7611"/>
                      <a:pt x="18870" y="7611"/>
                    </a:cubicBezTo>
                    <a:cubicBezTo>
                      <a:pt x="18919" y="7601"/>
                      <a:pt x="18989" y="7571"/>
                      <a:pt x="18939" y="7522"/>
                    </a:cubicBezTo>
                    <a:cubicBezTo>
                      <a:pt x="18890" y="7482"/>
                      <a:pt x="18860" y="7403"/>
                      <a:pt x="18850" y="7373"/>
                    </a:cubicBezTo>
                    <a:cubicBezTo>
                      <a:pt x="18850" y="7373"/>
                      <a:pt x="18850" y="7363"/>
                      <a:pt x="18850" y="7363"/>
                    </a:cubicBezTo>
                    <a:cubicBezTo>
                      <a:pt x="18850" y="7363"/>
                      <a:pt x="18850" y="7324"/>
                      <a:pt x="18850" y="7284"/>
                    </a:cubicBezTo>
                    <a:cubicBezTo>
                      <a:pt x="18830" y="7284"/>
                      <a:pt x="18820" y="7274"/>
                      <a:pt x="18810" y="7264"/>
                    </a:cubicBezTo>
                    <a:cubicBezTo>
                      <a:pt x="18810" y="7274"/>
                      <a:pt x="18810" y="7274"/>
                      <a:pt x="18800" y="7274"/>
                    </a:cubicBezTo>
                    <a:cubicBezTo>
                      <a:pt x="18790" y="7304"/>
                      <a:pt x="18780" y="7324"/>
                      <a:pt x="18771" y="7343"/>
                    </a:cubicBezTo>
                    <a:cubicBezTo>
                      <a:pt x="18761" y="7353"/>
                      <a:pt x="18751" y="7373"/>
                      <a:pt x="18741" y="7383"/>
                    </a:cubicBezTo>
                    <a:cubicBezTo>
                      <a:pt x="18741" y="7383"/>
                      <a:pt x="18721" y="7383"/>
                      <a:pt x="18701" y="7393"/>
                    </a:cubicBezTo>
                    <a:cubicBezTo>
                      <a:pt x="18691" y="7393"/>
                      <a:pt x="18681" y="7403"/>
                      <a:pt x="18671" y="7403"/>
                    </a:cubicBezTo>
                    <a:cubicBezTo>
                      <a:pt x="18665" y="7383"/>
                      <a:pt x="18663" y="7364"/>
                      <a:pt x="18659" y="7364"/>
                    </a:cubicBezTo>
                    <a:cubicBezTo>
                      <a:pt x="18657" y="7364"/>
                      <a:pt x="18655" y="7369"/>
                      <a:pt x="18652" y="7383"/>
                    </a:cubicBezTo>
                    <a:cubicBezTo>
                      <a:pt x="18640" y="7405"/>
                      <a:pt x="18617" y="7418"/>
                      <a:pt x="18600" y="7418"/>
                    </a:cubicBezTo>
                    <a:cubicBezTo>
                      <a:pt x="18587" y="7418"/>
                      <a:pt x="18578" y="7410"/>
                      <a:pt x="18582" y="7393"/>
                    </a:cubicBezTo>
                    <a:cubicBezTo>
                      <a:pt x="18582" y="7373"/>
                      <a:pt x="18592" y="7363"/>
                      <a:pt x="18602" y="7343"/>
                    </a:cubicBezTo>
                    <a:cubicBezTo>
                      <a:pt x="18622" y="7314"/>
                      <a:pt x="18632" y="7294"/>
                      <a:pt x="18652" y="7274"/>
                    </a:cubicBezTo>
                    <a:cubicBezTo>
                      <a:pt x="18691" y="7234"/>
                      <a:pt x="18800" y="7274"/>
                      <a:pt x="18731" y="7224"/>
                    </a:cubicBezTo>
                    <a:cubicBezTo>
                      <a:pt x="18721" y="7215"/>
                      <a:pt x="18711" y="7215"/>
                      <a:pt x="18701" y="7215"/>
                    </a:cubicBezTo>
                    <a:cubicBezTo>
                      <a:pt x="18701" y="7205"/>
                      <a:pt x="18711" y="7205"/>
                      <a:pt x="18711" y="7205"/>
                    </a:cubicBezTo>
                    <a:cubicBezTo>
                      <a:pt x="18691" y="7185"/>
                      <a:pt x="18671" y="7175"/>
                      <a:pt x="18661" y="7165"/>
                    </a:cubicBezTo>
                    <a:cubicBezTo>
                      <a:pt x="18671" y="7145"/>
                      <a:pt x="18691" y="7115"/>
                      <a:pt x="18701" y="7086"/>
                    </a:cubicBezTo>
                    <a:cubicBezTo>
                      <a:pt x="18701" y="7076"/>
                      <a:pt x="18701" y="7066"/>
                      <a:pt x="18711" y="7066"/>
                    </a:cubicBezTo>
                    <a:cubicBezTo>
                      <a:pt x="18721" y="7086"/>
                      <a:pt x="18731" y="7115"/>
                      <a:pt x="18771" y="7155"/>
                    </a:cubicBezTo>
                    <a:cubicBezTo>
                      <a:pt x="18761" y="7175"/>
                      <a:pt x="18751" y="7195"/>
                      <a:pt x="18751" y="7205"/>
                    </a:cubicBezTo>
                    <a:cubicBezTo>
                      <a:pt x="18756" y="7210"/>
                      <a:pt x="18760" y="7213"/>
                      <a:pt x="18764" y="7213"/>
                    </a:cubicBezTo>
                    <a:cubicBezTo>
                      <a:pt x="18779" y="7213"/>
                      <a:pt x="18783" y="7164"/>
                      <a:pt x="18840" y="7115"/>
                    </a:cubicBezTo>
                    <a:cubicBezTo>
                      <a:pt x="18875" y="7085"/>
                      <a:pt x="18900" y="7079"/>
                      <a:pt x="18921" y="7079"/>
                    </a:cubicBezTo>
                    <a:cubicBezTo>
                      <a:pt x="18933" y="7079"/>
                      <a:pt x="18943" y="7081"/>
                      <a:pt x="18953" y="7081"/>
                    </a:cubicBezTo>
                    <a:cubicBezTo>
                      <a:pt x="18965" y="7081"/>
                      <a:pt x="18976" y="7078"/>
                      <a:pt x="18989" y="7066"/>
                    </a:cubicBezTo>
                    <a:cubicBezTo>
                      <a:pt x="19028" y="7026"/>
                      <a:pt x="19147" y="6986"/>
                      <a:pt x="19068" y="6927"/>
                    </a:cubicBezTo>
                    <a:cubicBezTo>
                      <a:pt x="19006" y="6886"/>
                      <a:pt x="18978" y="6864"/>
                      <a:pt x="18953" y="6864"/>
                    </a:cubicBezTo>
                    <a:cubicBezTo>
                      <a:pt x="18942" y="6864"/>
                      <a:pt x="18932" y="6868"/>
                      <a:pt x="18919" y="6877"/>
                    </a:cubicBezTo>
                    <a:cubicBezTo>
                      <a:pt x="18900" y="6903"/>
                      <a:pt x="18861" y="6932"/>
                      <a:pt x="18830" y="6932"/>
                    </a:cubicBezTo>
                    <a:cubicBezTo>
                      <a:pt x="18813" y="6932"/>
                      <a:pt x="18798" y="6922"/>
                      <a:pt x="18790" y="6897"/>
                    </a:cubicBezTo>
                    <a:cubicBezTo>
                      <a:pt x="18761" y="6828"/>
                      <a:pt x="18701" y="6887"/>
                      <a:pt x="18721" y="6808"/>
                    </a:cubicBezTo>
                    <a:cubicBezTo>
                      <a:pt x="18737" y="6746"/>
                      <a:pt x="18758" y="6684"/>
                      <a:pt x="18791" y="6684"/>
                    </a:cubicBezTo>
                    <a:cubicBezTo>
                      <a:pt x="18800" y="6684"/>
                      <a:pt x="18809" y="6688"/>
                      <a:pt x="18820" y="6699"/>
                    </a:cubicBezTo>
                    <a:cubicBezTo>
                      <a:pt x="18839" y="6723"/>
                      <a:pt x="18853" y="6735"/>
                      <a:pt x="18862" y="6735"/>
                    </a:cubicBezTo>
                    <a:cubicBezTo>
                      <a:pt x="18872" y="6735"/>
                      <a:pt x="18875" y="6720"/>
                      <a:pt x="18870" y="6689"/>
                    </a:cubicBezTo>
                    <a:cubicBezTo>
                      <a:pt x="18853" y="6631"/>
                      <a:pt x="18754" y="6538"/>
                      <a:pt x="18791" y="6538"/>
                    </a:cubicBezTo>
                    <a:cubicBezTo>
                      <a:pt x="18798" y="6538"/>
                      <a:pt x="18810" y="6542"/>
                      <a:pt x="18830" y="6550"/>
                    </a:cubicBezTo>
                    <a:cubicBezTo>
                      <a:pt x="18939" y="6610"/>
                      <a:pt x="18979" y="6630"/>
                      <a:pt x="18959" y="6689"/>
                    </a:cubicBezTo>
                    <a:cubicBezTo>
                      <a:pt x="18953" y="6723"/>
                      <a:pt x="18989" y="6760"/>
                      <a:pt x="19020" y="6760"/>
                    </a:cubicBezTo>
                    <a:cubicBezTo>
                      <a:pt x="19043" y="6760"/>
                      <a:pt x="19062" y="6739"/>
                      <a:pt x="19058" y="6679"/>
                    </a:cubicBezTo>
                    <a:cubicBezTo>
                      <a:pt x="19038" y="6530"/>
                      <a:pt x="19058" y="6441"/>
                      <a:pt x="18979" y="6441"/>
                    </a:cubicBezTo>
                    <a:cubicBezTo>
                      <a:pt x="18966" y="6443"/>
                      <a:pt x="18956" y="6444"/>
                      <a:pt x="18948" y="6444"/>
                    </a:cubicBezTo>
                    <a:cubicBezTo>
                      <a:pt x="18907" y="6444"/>
                      <a:pt x="18923" y="6422"/>
                      <a:pt x="18890" y="6372"/>
                    </a:cubicBezTo>
                    <a:cubicBezTo>
                      <a:pt x="18880" y="6352"/>
                      <a:pt x="18860" y="6352"/>
                      <a:pt x="18850" y="6342"/>
                    </a:cubicBezTo>
                    <a:cubicBezTo>
                      <a:pt x="18810" y="6332"/>
                      <a:pt x="18771" y="6342"/>
                      <a:pt x="18780" y="6322"/>
                    </a:cubicBezTo>
                    <a:cubicBezTo>
                      <a:pt x="18780" y="6322"/>
                      <a:pt x="18780" y="6312"/>
                      <a:pt x="18780" y="6312"/>
                    </a:cubicBezTo>
                    <a:cubicBezTo>
                      <a:pt x="18790" y="6302"/>
                      <a:pt x="18790" y="6302"/>
                      <a:pt x="18800" y="6292"/>
                    </a:cubicBezTo>
                    <a:cubicBezTo>
                      <a:pt x="18810" y="6282"/>
                      <a:pt x="18810" y="6282"/>
                      <a:pt x="18820" y="6273"/>
                    </a:cubicBezTo>
                    <a:cubicBezTo>
                      <a:pt x="18832" y="6265"/>
                      <a:pt x="18843" y="6261"/>
                      <a:pt x="18853" y="6261"/>
                    </a:cubicBezTo>
                    <a:cubicBezTo>
                      <a:pt x="18892" y="6261"/>
                      <a:pt x="18917" y="6312"/>
                      <a:pt x="18949" y="6312"/>
                    </a:cubicBezTo>
                    <a:cubicBezTo>
                      <a:pt x="18999" y="6302"/>
                      <a:pt x="19038" y="6193"/>
                      <a:pt x="18989" y="6154"/>
                    </a:cubicBezTo>
                    <a:cubicBezTo>
                      <a:pt x="18948" y="6129"/>
                      <a:pt x="18967" y="6099"/>
                      <a:pt x="18991" y="6099"/>
                    </a:cubicBezTo>
                    <a:cubicBezTo>
                      <a:pt x="18997" y="6099"/>
                      <a:pt x="19003" y="6100"/>
                      <a:pt x="19009" y="6104"/>
                    </a:cubicBezTo>
                    <a:cubicBezTo>
                      <a:pt x="19017" y="6107"/>
                      <a:pt x="19030" y="6109"/>
                      <a:pt x="19043" y="6109"/>
                    </a:cubicBezTo>
                    <a:cubicBezTo>
                      <a:pt x="19075" y="6109"/>
                      <a:pt x="19109" y="6097"/>
                      <a:pt x="19088" y="6054"/>
                    </a:cubicBezTo>
                    <a:cubicBezTo>
                      <a:pt x="19058" y="5975"/>
                      <a:pt x="19147" y="5945"/>
                      <a:pt x="19157" y="5926"/>
                    </a:cubicBezTo>
                    <a:cubicBezTo>
                      <a:pt x="19166" y="5916"/>
                      <a:pt x="19133" y="5865"/>
                      <a:pt x="19097" y="5865"/>
                    </a:cubicBezTo>
                    <a:cubicBezTo>
                      <a:pt x="19094" y="5865"/>
                      <a:pt x="19091" y="5865"/>
                      <a:pt x="19088" y="5866"/>
                    </a:cubicBezTo>
                    <a:cubicBezTo>
                      <a:pt x="19061" y="5866"/>
                      <a:pt x="19026" y="5825"/>
                      <a:pt x="19064" y="5825"/>
                    </a:cubicBezTo>
                    <a:cubicBezTo>
                      <a:pt x="19068" y="5825"/>
                      <a:pt x="19073" y="5825"/>
                      <a:pt x="19078" y="5826"/>
                    </a:cubicBezTo>
                    <a:cubicBezTo>
                      <a:pt x="19118" y="5832"/>
                      <a:pt x="19141" y="5851"/>
                      <a:pt x="19154" y="5851"/>
                    </a:cubicBezTo>
                    <a:cubicBezTo>
                      <a:pt x="19164" y="5851"/>
                      <a:pt x="19167" y="5840"/>
                      <a:pt x="19167" y="5807"/>
                    </a:cubicBezTo>
                    <a:cubicBezTo>
                      <a:pt x="19177" y="5727"/>
                      <a:pt x="19157" y="5727"/>
                      <a:pt x="19187" y="5678"/>
                    </a:cubicBezTo>
                    <a:cubicBezTo>
                      <a:pt x="19202" y="5640"/>
                      <a:pt x="19228" y="5449"/>
                      <a:pt x="19240" y="5449"/>
                    </a:cubicBezTo>
                    <a:cubicBezTo>
                      <a:pt x="19244" y="5449"/>
                      <a:pt x="19246" y="5469"/>
                      <a:pt x="19246" y="5519"/>
                    </a:cubicBezTo>
                    <a:lnTo>
                      <a:pt x="19246" y="5380"/>
                    </a:lnTo>
                    <a:cubicBezTo>
                      <a:pt x="19246" y="5330"/>
                      <a:pt x="19248" y="5310"/>
                      <a:pt x="19249" y="5310"/>
                    </a:cubicBezTo>
                    <a:close/>
                    <a:moveTo>
                      <a:pt x="19192" y="9788"/>
                    </a:moveTo>
                    <a:cubicBezTo>
                      <a:pt x="19196" y="9788"/>
                      <a:pt x="19201" y="9790"/>
                      <a:pt x="19207" y="9793"/>
                    </a:cubicBezTo>
                    <a:cubicBezTo>
                      <a:pt x="19197" y="9802"/>
                      <a:pt x="19187" y="9812"/>
                      <a:pt x="19177" y="9822"/>
                    </a:cubicBezTo>
                    <a:cubicBezTo>
                      <a:pt x="19167" y="9812"/>
                      <a:pt x="19167" y="9802"/>
                      <a:pt x="19167" y="9802"/>
                    </a:cubicBezTo>
                    <a:cubicBezTo>
                      <a:pt x="19174" y="9795"/>
                      <a:pt x="19181" y="9788"/>
                      <a:pt x="19192" y="9788"/>
                    </a:cubicBezTo>
                    <a:close/>
                    <a:moveTo>
                      <a:pt x="18745" y="9896"/>
                    </a:moveTo>
                    <a:cubicBezTo>
                      <a:pt x="18754" y="9896"/>
                      <a:pt x="18764" y="9903"/>
                      <a:pt x="18771" y="9921"/>
                    </a:cubicBezTo>
                    <a:cubicBezTo>
                      <a:pt x="18771" y="9921"/>
                      <a:pt x="18771" y="9931"/>
                      <a:pt x="18771" y="9931"/>
                    </a:cubicBezTo>
                    <a:cubicBezTo>
                      <a:pt x="18771" y="9931"/>
                      <a:pt x="18771" y="9941"/>
                      <a:pt x="18780" y="9941"/>
                    </a:cubicBezTo>
                    <a:cubicBezTo>
                      <a:pt x="18771" y="9941"/>
                      <a:pt x="18761" y="9931"/>
                      <a:pt x="18751" y="9931"/>
                    </a:cubicBezTo>
                    <a:cubicBezTo>
                      <a:pt x="18741" y="9921"/>
                      <a:pt x="18741" y="9921"/>
                      <a:pt x="18731" y="9912"/>
                    </a:cubicBezTo>
                    <a:cubicBezTo>
                      <a:pt x="18731" y="9912"/>
                      <a:pt x="18731" y="9912"/>
                      <a:pt x="18731" y="9902"/>
                    </a:cubicBezTo>
                    <a:cubicBezTo>
                      <a:pt x="18735" y="9898"/>
                      <a:pt x="18739" y="9896"/>
                      <a:pt x="18745" y="9896"/>
                    </a:cubicBezTo>
                    <a:close/>
                    <a:moveTo>
                      <a:pt x="3195" y="9811"/>
                    </a:moveTo>
                    <a:cubicBezTo>
                      <a:pt x="3230" y="9811"/>
                      <a:pt x="3180" y="9873"/>
                      <a:pt x="3124" y="9961"/>
                    </a:cubicBezTo>
                    <a:cubicBezTo>
                      <a:pt x="3114" y="9951"/>
                      <a:pt x="3104" y="9941"/>
                      <a:pt x="3094" y="9931"/>
                    </a:cubicBezTo>
                    <a:cubicBezTo>
                      <a:pt x="3084" y="9912"/>
                      <a:pt x="3075" y="9902"/>
                      <a:pt x="3065" y="9882"/>
                    </a:cubicBezTo>
                    <a:cubicBezTo>
                      <a:pt x="3104" y="9872"/>
                      <a:pt x="3134" y="9852"/>
                      <a:pt x="3154" y="9822"/>
                    </a:cubicBezTo>
                    <a:cubicBezTo>
                      <a:pt x="3173" y="9815"/>
                      <a:pt x="3186" y="9811"/>
                      <a:pt x="3195" y="9811"/>
                    </a:cubicBezTo>
                    <a:close/>
                    <a:moveTo>
                      <a:pt x="18870" y="9882"/>
                    </a:moveTo>
                    <a:cubicBezTo>
                      <a:pt x="18909" y="9902"/>
                      <a:pt x="18909" y="9912"/>
                      <a:pt x="18929" y="9941"/>
                    </a:cubicBezTo>
                    <a:cubicBezTo>
                      <a:pt x="18909" y="9951"/>
                      <a:pt x="18899" y="9961"/>
                      <a:pt x="18870" y="9961"/>
                    </a:cubicBezTo>
                    <a:lnTo>
                      <a:pt x="18860" y="9961"/>
                    </a:lnTo>
                    <a:cubicBezTo>
                      <a:pt x="18850" y="9941"/>
                      <a:pt x="18840" y="9921"/>
                      <a:pt x="18830" y="9912"/>
                    </a:cubicBezTo>
                    <a:cubicBezTo>
                      <a:pt x="18830" y="9902"/>
                      <a:pt x="18830" y="9902"/>
                      <a:pt x="18820" y="9892"/>
                    </a:cubicBezTo>
                    <a:cubicBezTo>
                      <a:pt x="18830" y="9892"/>
                      <a:pt x="18840" y="9902"/>
                      <a:pt x="18840" y="9902"/>
                    </a:cubicBezTo>
                    <a:cubicBezTo>
                      <a:pt x="18860" y="9902"/>
                      <a:pt x="18870" y="9892"/>
                      <a:pt x="18870" y="9882"/>
                    </a:cubicBezTo>
                    <a:close/>
                    <a:moveTo>
                      <a:pt x="10670" y="10090"/>
                    </a:moveTo>
                    <a:cubicBezTo>
                      <a:pt x="10699" y="10100"/>
                      <a:pt x="10690" y="10110"/>
                      <a:pt x="10699" y="10169"/>
                    </a:cubicBezTo>
                    <a:cubicBezTo>
                      <a:pt x="10699" y="10189"/>
                      <a:pt x="10690" y="10199"/>
                      <a:pt x="10680" y="10199"/>
                    </a:cubicBezTo>
                    <a:cubicBezTo>
                      <a:pt x="10670" y="10159"/>
                      <a:pt x="10660" y="10120"/>
                      <a:pt x="10660" y="10090"/>
                    </a:cubicBezTo>
                    <a:close/>
                    <a:moveTo>
                      <a:pt x="6466" y="10140"/>
                    </a:moveTo>
                    <a:lnTo>
                      <a:pt x="6466" y="10140"/>
                    </a:lnTo>
                    <a:cubicBezTo>
                      <a:pt x="6485" y="10149"/>
                      <a:pt x="6525" y="10159"/>
                      <a:pt x="6575" y="10159"/>
                    </a:cubicBezTo>
                    <a:cubicBezTo>
                      <a:pt x="6593" y="10158"/>
                      <a:pt x="6608" y="10157"/>
                      <a:pt x="6620" y="10157"/>
                    </a:cubicBezTo>
                    <a:cubicBezTo>
                      <a:pt x="6676" y="10157"/>
                      <a:pt x="6655" y="10176"/>
                      <a:pt x="6614" y="10209"/>
                    </a:cubicBezTo>
                    <a:cubicBezTo>
                      <a:pt x="6545" y="10159"/>
                      <a:pt x="6485" y="10169"/>
                      <a:pt x="6466" y="10140"/>
                    </a:cubicBezTo>
                    <a:close/>
                    <a:moveTo>
                      <a:pt x="6307" y="10199"/>
                    </a:moveTo>
                    <a:cubicBezTo>
                      <a:pt x="6297" y="10249"/>
                      <a:pt x="6287" y="10259"/>
                      <a:pt x="6277" y="10308"/>
                    </a:cubicBezTo>
                    <a:cubicBezTo>
                      <a:pt x="6257" y="10278"/>
                      <a:pt x="6277" y="10239"/>
                      <a:pt x="6307" y="10199"/>
                    </a:cubicBezTo>
                    <a:close/>
                    <a:moveTo>
                      <a:pt x="8488" y="10249"/>
                    </a:moveTo>
                    <a:cubicBezTo>
                      <a:pt x="8488" y="10288"/>
                      <a:pt x="8478" y="10328"/>
                      <a:pt x="8469" y="10368"/>
                    </a:cubicBezTo>
                    <a:cubicBezTo>
                      <a:pt x="8459" y="10358"/>
                      <a:pt x="8459" y="10348"/>
                      <a:pt x="8449" y="10338"/>
                    </a:cubicBezTo>
                    <a:cubicBezTo>
                      <a:pt x="8439" y="10328"/>
                      <a:pt x="8439" y="10318"/>
                      <a:pt x="8429" y="10308"/>
                    </a:cubicBezTo>
                    <a:cubicBezTo>
                      <a:pt x="8439" y="10288"/>
                      <a:pt x="8459" y="10268"/>
                      <a:pt x="8478" y="10249"/>
                    </a:cubicBezTo>
                    <a:close/>
                    <a:moveTo>
                      <a:pt x="17197" y="8207"/>
                    </a:moveTo>
                    <a:cubicBezTo>
                      <a:pt x="17203" y="8207"/>
                      <a:pt x="17221" y="8435"/>
                      <a:pt x="17244" y="8474"/>
                    </a:cubicBezTo>
                    <a:cubicBezTo>
                      <a:pt x="17254" y="8504"/>
                      <a:pt x="17254" y="8563"/>
                      <a:pt x="17263" y="8613"/>
                    </a:cubicBezTo>
                    <a:lnTo>
                      <a:pt x="17273" y="8613"/>
                    </a:lnTo>
                    <a:cubicBezTo>
                      <a:pt x="17303" y="8623"/>
                      <a:pt x="17323" y="8652"/>
                      <a:pt x="17333" y="8672"/>
                    </a:cubicBezTo>
                    <a:cubicBezTo>
                      <a:pt x="17353" y="8662"/>
                      <a:pt x="17363" y="8652"/>
                      <a:pt x="17372" y="8652"/>
                    </a:cubicBezTo>
                    <a:cubicBezTo>
                      <a:pt x="17389" y="8650"/>
                      <a:pt x="17398" y="8649"/>
                      <a:pt x="17402" y="8649"/>
                    </a:cubicBezTo>
                    <a:cubicBezTo>
                      <a:pt x="17415" y="8649"/>
                      <a:pt x="17375" y="8662"/>
                      <a:pt x="17353" y="8692"/>
                    </a:cubicBezTo>
                    <a:cubicBezTo>
                      <a:pt x="17353" y="8692"/>
                      <a:pt x="17353" y="8692"/>
                      <a:pt x="17353" y="8702"/>
                    </a:cubicBezTo>
                    <a:cubicBezTo>
                      <a:pt x="17353" y="8702"/>
                      <a:pt x="17353" y="8712"/>
                      <a:pt x="17363" y="8712"/>
                    </a:cubicBezTo>
                    <a:lnTo>
                      <a:pt x="17343" y="8712"/>
                    </a:lnTo>
                    <a:cubicBezTo>
                      <a:pt x="17313" y="8771"/>
                      <a:pt x="17293" y="8851"/>
                      <a:pt x="17293" y="8870"/>
                    </a:cubicBezTo>
                    <a:cubicBezTo>
                      <a:pt x="17293" y="8880"/>
                      <a:pt x="17293" y="8880"/>
                      <a:pt x="17293" y="8880"/>
                    </a:cubicBezTo>
                    <a:lnTo>
                      <a:pt x="17303" y="8880"/>
                    </a:lnTo>
                    <a:cubicBezTo>
                      <a:pt x="17303" y="8890"/>
                      <a:pt x="17323" y="8870"/>
                      <a:pt x="17323" y="8920"/>
                    </a:cubicBezTo>
                    <a:cubicBezTo>
                      <a:pt x="17333" y="8950"/>
                      <a:pt x="17372" y="8970"/>
                      <a:pt x="17412" y="8979"/>
                    </a:cubicBezTo>
                    <a:cubicBezTo>
                      <a:pt x="17412" y="8970"/>
                      <a:pt x="17422" y="8970"/>
                      <a:pt x="17422" y="8960"/>
                    </a:cubicBezTo>
                    <a:cubicBezTo>
                      <a:pt x="17422" y="8970"/>
                      <a:pt x="17422" y="8979"/>
                      <a:pt x="17432" y="8979"/>
                    </a:cubicBezTo>
                    <a:lnTo>
                      <a:pt x="17452" y="8979"/>
                    </a:lnTo>
                    <a:cubicBezTo>
                      <a:pt x="17462" y="8979"/>
                      <a:pt x="17462" y="8989"/>
                      <a:pt x="17462" y="8989"/>
                    </a:cubicBezTo>
                    <a:cubicBezTo>
                      <a:pt x="17462" y="8989"/>
                      <a:pt x="17462" y="8999"/>
                      <a:pt x="17462" y="9029"/>
                    </a:cubicBezTo>
                    <a:cubicBezTo>
                      <a:pt x="17465" y="9036"/>
                      <a:pt x="17471" y="9039"/>
                      <a:pt x="17479" y="9039"/>
                    </a:cubicBezTo>
                    <a:cubicBezTo>
                      <a:pt x="17494" y="9039"/>
                      <a:pt x="17515" y="9028"/>
                      <a:pt x="17541" y="9009"/>
                    </a:cubicBezTo>
                    <a:cubicBezTo>
                      <a:pt x="17571" y="9009"/>
                      <a:pt x="17601" y="8999"/>
                      <a:pt x="17640" y="8989"/>
                    </a:cubicBezTo>
                    <a:lnTo>
                      <a:pt x="17640" y="8989"/>
                    </a:lnTo>
                    <a:cubicBezTo>
                      <a:pt x="17660" y="8999"/>
                      <a:pt x="17630" y="9029"/>
                      <a:pt x="17610" y="9049"/>
                    </a:cubicBezTo>
                    <a:cubicBezTo>
                      <a:pt x="17601" y="9059"/>
                      <a:pt x="17601" y="9059"/>
                      <a:pt x="17601" y="9069"/>
                    </a:cubicBezTo>
                    <a:cubicBezTo>
                      <a:pt x="17581" y="9089"/>
                      <a:pt x="17571" y="9098"/>
                      <a:pt x="17561" y="9118"/>
                    </a:cubicBezTo>
                    <a:cubicBezTo>
                      <a:pt x="17521" y="9098"/>
                      <a:pt x="17491" y="9079"/>
                      <a:pt x="17442" y="9069"/>
                    </a:cubicBezTo>
                    <a:cubicBezTo>
                      <a:pt x="17442" y="9069"/>
                      <a:pt x="17432" y="9069"/>
                      <a:pt x="17422" y="9059"/>
                    </a:cubicBezTo>
                    <a:cubicBezTo>
                      <a:pt x="17389" y="9056"/>
                      <a:pt x="17368" y="9055"/>
                      <a:pt x="17356" y="9055"/>
                    </a:cubicBezTo>
                    <a:cubicBezTo>
                      <a:pt x="17317" y="9055"/>
                      <a:pt x="17371" y="9068"/>
                      <a:pt x="17432" y="9098"/>
                    </a:cubicBezTo>
                    <a:cubicBezTo>
                      <a:pt x="17442" y="9108"/>
                      <a:pt x="17462" y="9118"/>
                      <a:pt x="17482" y="9138"/>
                    </a:cubicBezTo>
                    <a:cubicBezTo>
                      <a:pt x="17491" y="9148"/>
                      <a:pt x="17491" y="9158"/>
                      <a:pt x="17501" y="9168"/>
                    </a:cubicBezTo>
                    <a:cubicBezTo>
                      <a:pt x="17541" y="9208"/>
                      <a:pt x="17571" y="9267"/>
                      <a:pt x="17591" y="9317"/>
                    </a:cubicBezTo>
                    <a:cubicBezTo>
                      <a:pt x="17561" y="9327"/>
                      <a:pt x="17531" y="9327"/>
                      <a:pt x="17511" y="9356"/>
                    </a:cubicBezTo>
                    <a:cubicBezTo>
                      <a:pt x="17498" y="9376"/>
                      <a:pt x="17494" y="9382"/>
                      <a:pt x="17491" y="9382"/>
                    </a:cubicBezTo>
                    <a:cubicBezTo>
                      <a:pt x="17485" y="9382"/>
                      <a:pt x="17486" y="9353"/>
                      <a:pt x="17432" y="9346"/>
                    </a:cubicBezTo>
                    <a:cubicBezTo>
                      <a:pt x="17343" y="9346"/>
                      <a:pt x="17412" y="9455"/>
                      <a:pt x="17402" y="9594"/>
                    </a:cubicBezTo>
                    <a:cubicBezTo>
                      <a:pt x="17392" y="9644"/>
                      <a:pt x="17402" y="9664"/>
                      <a:pt x="17412" y="9674"/>
                    </a:cubicBezTo>
                    <a:cubicBezTo>
                      <a:pt x="17361" y="9688"/>
                      <a:pt x="17305" y="9697"/>
                      <a:pt x="17259" y="9697"/>
                    </a:cubicBezTo>
                    <a:cubicBezTo>
                      <a:pt x="17243" y="9697"/>
                      <a:pt x="17227" y="9696"/>
                      <a:pt x="17214" y="9693"/>
                    </a:cubicBezTo>
                    <a:cubicBezTo>
                      <a:pt x="17209" y="9692"/>
                      <a:pt x="17205" y="9691"/>
                      <a:pt x="17202" y="9691"/>
                    </a:cubicBezTo>
                    <a:cubicBezTo>
                      <a:pt x="17139" y="9691"/>
                      <a:pt x="17270" y="9945"/>
                      <a:pt x="17402" y="10011"/>
                    </a:cubicBezTo>
                    <a:cubicBezTo>
                      <a:pt x="17493" y="10049"/>
                      <a:pt x="17436" y="10139"/>
                      <a:pt x="17317" y="10139"/>
                    </a:cubicBezTo>
                    <a:cubicBezTo>
                      <a:pt x="17253" y="10139"/>
                      <a:pt x="17171" y="10113"/>
                      <a:pt x="17085" y="10040"/>
                    </a:cubicBezTo>
                    <a:cubicBezTo>
                      <a:pt x="17060" y="10023"/>
                      <a:pt x="17038" y="10015"/>
                      <a:pt x="17017" y="10015"/>
                    </a:cubicBezTo>
                    <a:cubicBezTo>
                      <a:pt x="16954" y="10015"/>
                      <a:pt x="16896" y="10085"/>
                      <a:pt x="16778" y="10189"/>
                    </a:cubicBezTo>
                    <a:cubicBezTo>
                      <a:pt x="16774" y="10186"/>
                      <a:pt x="16770" y="10183"/>
                      <a:pt x="16766" y="10183"/>
                    </a:cubicBezTo>
                    <a:cubicBezTo>
                      <a:pt x="16759" y="10183"/>
                      <a:pt x="16750" y="10190"/>
                      <a:pt x="16738" y="10209"/>
                    </a:cubicBezTo>
                    <a:cubicBezTo>
                      <a:pt x="16738" y="10219"/>
                      <a:pt x="16738" y="10219"/>
                      <a:pt x="16738" y="10219"/>
                    </a:cubicBezTo>
                    <a:cubicBezTo>
                      <a:pt x="16688" y="10259"/>
                      <a:pt x="16678" y="10288"/>
                      <a:pt x="16698" y="10298"/>
                    </a:cubicBezTo>
                    <a:cubicBezTo>
                      <a:pt x="16667" y="10345"/>
                      <a:pt x="16648" y="10374"/>
                      <a:pt x="16632" y="10374"/>
                    </a:cubicBezTo>
                    <a:cubicBezTo>
                      <a:pt x="16627" y="10374"/>
                      <a:pt x="16623" y="10372"/>
                      <a:pt x="16619" y="10368"/>
                    </a:cubicBezTo>
                    <a:cubicBezTo>
                      <a:pt x="16604" y="10345"/>
                      <a:pt x="16606" y="10301"/>
                      <a:pt x="16599" y="10301"/>
                    </a:cubicBezTo>
                    <a:cubicBezTo>
                      <a:pt x="16597" y="10301"/>
                      <a:pt x="16594" y="10306"/>
                      <a:pt x="16589" y="10318"/>
                    </a:cubicBezTo>
                    <a:cubicBezTo>
                      <a:pt x="16580" y="10340"/>
                      <a:pt x="16555" y="10355"/>
                      <a:pt x="16537" y="10355"/>
                    </a:cubicBezTo>
                    <a:cubicBezTo>
                      <a:pt x="16514" y="10355"/>
                      <a:pt x="16501" y="10333"/>
                      <a:pt x="16540" y="10278"/>
                    </a:cubicBezTo>
                    <a:cubicBezTo>
                      <a:pt x="16596" y="10190"/>
                      <a:pt x="16639" y="10128"/>
                      <a:pt x="16669" y="10128"/>
                    </a:cubicBezTo>
                    <a:cubicBezTo>
                      <a:pt x="16676" y="10128"/>
                      <a:pt x="16683" y="10132"/>
                      <a:pt x="16688" y="10140"/>
                    </a:cubicBezTo>
                    <a:cubicBezTo>
                      <a:pt x="16694" y="10145"/>
                      <a:pt x="16698" y="10147"/>
                      <a:pt x="16701" y="10147"/>
                    </a:cubicBezTo>
                    <a:cubicBezTo>
                      <a:pt x="16717" y="10147"/>
                      <a:pt x="16723" y="10097"/>
                      <a:pt x="16787" y="10040"/>
                    </a:cubicBezTo>
                    <a:cubicBezTo>
                      <a:pt x="16807" y="10021"/>
                      <a:pt x="16827" y="10021"/>
                      <a:pt x="16837" y="10011"/>
                    </a:cubicBezTo>
                    <a:cubicBezTo>
                      <a:pt x="16855" y="9975"/>
                      <a:pt x="16896" y="9940"/>
                      <a:pt x="16926" y="9940"/>
                    </a:cubicBezTo>
                    <a:cubicBezTo>
                      <a:pt x="16930" y="9940"/>
                      <a:pt x="16933" y="9940"/>
                      <a:pt x="16936" y="9941"/>
                    </a:cubicBezTo>
                    <a:cubicBezTo>
                      <a:pt x="16946" y="9951"/>
                      <a:pt x="16956" y="9961"/>
                      <a:pt x="16956" y="9971"/>
                    </a:cubicBezTo>
                    <a:lnTo>
                      <a:pt x="16966" y="9971"/>
                    </a:lnTo>
                    <a:cubicBezTo>
                      <a:pt x="17016" y="9941"/>
                      <a:pt x="17075" y="9902"/>
                      <a:pt x="17016" y="9852"/>
                    </a:cubicBezTo>
                    <a:cubicBezTo>
                      <a:pt x="17006" y="9852"/>
                      <a:pt x="16996" y="9842"/>
                      <a:pt x="16986" y="9842"/>
                    </a:cubicBezTo>
                    <a:cubicBezTo>
                      <a:pt x="16945" y="9808"/>
                      <a:pt x="16919" y="9788"/>
                      <a:pt x="16896" y="9788"/>
                    </a:cubicBezTo>
                    <a:cubicBezTo>
                      <a:pt x="16886" y="9788"/>
                      <a:pt x="16876" y="9793"/>
                      <a:pt x="16867" y="9802"/>
                    </a:cubicBezTo>
                    <a:cubicBezTo>
                      <a:pt x="16841" y="9828"/>
                      <a:pt x="16800" y="9861"/>
                      <a:pt x="16768" y="9861"/>
                    </a:cubicBezTo>
                    <a:cubicBezTo>
                      <a:pt x="16750" y="9861"/>
                      <a:pt x="16735" y="9851"/>
                      <a:pt x="16728" y="9822"/>
                    </a:cubicBezTo>
                    <a:cubicBezTo>
                      <a:pt x="16698" y="9753"/>
                      <a:pt x="16639" y="9812"/>
                      <a:pt x="16659" y="9733"/>
                    </a:cubicBezTo>
                    <a:cubicBezTo>
                      <a:pt x="16674" y="9672"/>
                      <a:pt x="16695" y="9605"/>
                      <a:pt x="16727" y="9605"/>
                    </a:cubicBezTo>
                    <a:cubicBezTo>
                      <a:pt x="16736" y="9605"/>
                      <a:pt x="16746" y="9610"/>
                      <a:pt x="16758" y="9624"/>
                    </a:cubicBezTo>
                    <a:cubicBezTo>
                      <a:pt x="16777" y="9648"/>
                      <a:pt x="16793" y="9660"/>
                      <a:pt x="16803" y="9660"/>
                    </a:cubicBezTo>
                    <a:cubicBezTo>
                      <a:pt x="16814" y="9660"/>
                      <a:pt x="16818" y="9645"/>
                      <a:pt x="16807" y="9614"/>
                    </a:cubicBezTo>
                    <a:cubicBezTo>
                      <a:pt x="16791" y="9557"/>
                      <a:pt x="16695" y="9460"/>
                      <a:pt x="16726" y="9460"/>
                    </a:cubicBezTo>
                    <a:cubicBezTo>
                      <a:pt x="16733" y="9460"/>
                      <a:pt x="16746" y="9465"/>
                      <a:pt x="16768" y="9475"/>
                    </a:cubicBezTo>
                    <a:cubicBezTo>
                      <a:pt x="16887" y="9525"/>
                      <a:pt x="16916" y="9555"/>
                      <a:pt x="16906" y="9614"/>
                    </a:cubicBezTo>
                    <a:cubicBezTo>
                      <a:pt x="16895" y="9647"/>
                      <a:pt x="16930" y="9683"/>
                      <a:pt x="16960" y="9683"/>
                    </a:cubicBezTo>
                    <a:cubicBezTo>
                      <a:pt x="16984" y="9683"/>
                      <a:pt x="17005" y="9660"/>
                      <a:pt x="16996" y="9594"/>
                    </a:cubicBezTo>
                    <a:cubicBezTo>
                      <a:pt x="16986" y="9462"/>
                      <a:pt x="17004" y="9365"/>
                      <a:pt x="16937" y="9365"/>
                    </a:cubicBezTo>
                    <a:cubicBezTo>
                      <a:pt x="16933" y="9365"/>
                      <a:pt x="16930" y="9366"/>
                      <a:pt x="16926" y="9366"/>
                    </a:cubicBezTo>
                    <a:cubicBezTo>
                      <a:pt x="16837" y="9366"/>
                      <a:pt x="16867" y="9346"/>
                      <a:pt x="16827" y="9287"/>
                    </a:cubicBezTo>
                    <a:cubicBezTo>
                      <a:pt x="16787" y="9227"/>
                      <a:pt x="16668" y="9287"/>
                      <a:pt x="16738" y="9208"/>
                    </a:cubicBezTo>
                    <a:cubicBezTo>
                      <a:pt x="16761" y="9185"/>
                      <a:pt x="16779" y="9177"/>
                      <a:pt x="16795" y="9177"/>
                    </a:cubicBezTo>
                    <a:cubicBezTo>
                      <a:pt x="16836" y="9177"/>
                      <a:pt x="16861" y="9227"/>
                      <a:pt x="16897" y="9227"/>
                    </a:cubicBezTo>
                    <a:cubicBezTo>
                      <a:pt x="16946" y="9227"/>
                      <a:pt x="16986" y="9108"/>
                      <a:pt x="16936" y="9069"/>
                    </a:cubicBezTo>
                    <a:cubicBezTo>
                      <a:pt x="16883" y="9042"/>
                      <a:pt x="16909" y="9008"/>
                      <a:pt x="16943" y="9008"/>
                    </a:cubicBezTo>
                    <a:cubicBezTo>
                      <a:pt x="16948" y="9008"/>
                      <a:pt x="16952" y="9008"/>
                      <a:pt x="16956" y="9009"/>
                    </a:cubicBezTo>
                    <a:cubicBezTo>
                      <a:pt x="16966" y="9016"/>
                      <a:pt x="16983" y="9021"/>
                      <a:pt x="16998" y="9021"/>
                    </a:cubicBezTo>
                    <a:cubicBezTo>
                      <a:pt x="17028" y="9021"/>
                      <a:pt x="17055" y="9005"/>
                      <a:pt x="17035" y="8960"/>
                    </a:cubicBezTo>
                    <a:cubicBezTo>
                      <a:pt x="17006" y="8880"/>
                      <a:pt x="17095" y="8851"/>
                      <a:pt x="17105" y="8841"/>
                    </a:cubicBezTo>
                    <a:cubicBezTo>
                      <a:pt x="17105" y="8831"/>
                      <a:pt x="17105" y="8821"/>
                      <a:pt x="17095" y="8801"/>
                    </a:cubicBezTo>
                    <a:cubicBezTo>
                      <a:pt x="17085" y="8781"/>
                      <a:pt x="17065" y="8771"/>
                      <a:pt x="17035" y="8771"/>
                    </a:cubicBezTo>
                    <a:cubicBezTo>
                      <a:pt x="16999" y="8771"/>
                      <a:pt x="16963" y="8730"/>
                      <a:pt x="17009" y="8730"/>
                    </a:cubicBezTo>
                    <a:cubicBezTo>
                      <a:pt x="17014" y="8730"/>
                      <a:pt x="17019" y="8731"/>
                      <a:pt x="17025" y="8732"/>
                    </a:cubicBezTo>
                    <a:cubicBezTo>
                      <a:pt x="17061" y="8737"/>
                      <a:pt x="17082" y="8754"/>
                      <a:pt x="17096" y="8754"/>
                    </a:cubicBezTo>
                    <a:cubicBezTo>
                      <a:pt x="17105" y="8754"/>
                      <a:pt x="17111" y="8746"/>
                      <a:pt x="17115" y="8722"/>
                    </a:cubicBezTo>
                    <a:cubicBezTo>
                      <a:pt x="17115" y="8712"/>
                      <a:pt x="17115" y="8702"/>
                      <a:pt x="17115" y="8692"/>
                    </a:cubicBezTo>
                    <a:cubicBezTo>
                      <a:pt x="17125" y="8632"/>
                      <a:pt x="17115" y="8632"/>
                      <a:pt x="17135" y="8583"/>
                    </a:cubicBezTo>
                    <a:cubicBezTo>
                      <a:pt x="17149" y="8545"/>
                      <a:pt x="17176" y="8350"/>
                      <a:pt x="17188" y="8350"/>
                    </a:cubicBezTo>
                    <a:cubicBezTo>
                      <a:pt x="17192" y="8350"/>
                      <a:pt x="17194" y="8371"/>
                      <a:pt x="17194" y="8424"/>
                    </a:cubicBezTo>
                    <a:lnTo>
                      <a:pt x="17194" y="8275"/>
                    </a:lnTo>
                    <a:cubicBezTo>
                      <a:pt x="17194" y="8226"/>
                      <a:pt x="17195" y="8207"/>
                      <a:pt x="17197" y="8207"/>
                    </a:cubicBezTo>
                    <a:close/>
                    <a:moveTo>
                      <a:pt x="8211" y="10338"/>
                    </a:moveTo>
                    <a:cubicBezTo>
                      <a:pt x="8221" y="10348"/>
                      <a:pt x="8240" y="10348"/>
                      <a:pt x="8250" y="10358"/>
                    </a:cubicBezTo>
                    <a:cubicBezTo>
                      <a:pt x="8231" y="10427"/>
                      <a:pt x="8231" y="10516"/>
                      <a:pt x="8270" y="10576"/>
                    </a:cubicBezTo>
                    <a:cubicBezTo>
                      <a:pt x="8250" y="10566"/>
                      <a:pt x="8240" y="10566"/>
                      <a:pt x="8240" y="10566"/>
                    </a:cubicBezTo>
                    <a:cubicBezTo>
                      <a:pt x="8240" y="10566"/>
                      <a:pt x="8171" y="10467"/>
                      <a:pt x="8141" y="10397"/>
                    </a:cubicBezTo>
                    <a:cubicBezTo>
                      <a:pt x="8161" y="10378"/>
                      <a:pt x="8181" y="10358"/>
                      <a:pt x="8211" y="10338"/>
                    </a:cubicBezTo>
                    <a:close/>
                    <a:moveTo>
                      <a:pt x="12603" y="10477"/>
                    </a:moveTo>
                    <a:cubicBezTo>
                      <a:pt x="12643" y="10497"/>
                      <a:pt x="12633" y="10506"/>
                      <a:pt x="12673" y="10556"/>
                    </a:cubicBezTo>
                    <a:cubicBezTo>
                      <a:pt x="12692" y="10566"/>
                      <a:pt x="12702" y="10596"/>
                      <a:pt x="12722" y="10615"/>
                    </a:cubicBezTo>
                    <a:cubicBezTo>
                      <a:pt x="12722" y="10615"/>
                      <a:pt x="12712" y="10615"/>
                      <a:pt x="12712" y="10606"/>
                    </a:cubicBezTo>
                    <a:cubicBezTo>
                      <a:pt x="12663" y="10576"/>
                      <a:pt x="12534" y="10526"/>
                      <a:pt x="12603" y="10477"/>
                    </a:cubicBezTo>
                    <a:close/>
                    <a:moveTo>
                      <a:pt x="18973" y="10525"/>
                    </a:moveTo>
                    <a:cubicBezTo>
                      <a:pt x="19013" y="10525"/>
                      <a:pt x="19031" y="10562"/>
                      <a:pt x="19058" y="10615"/>
                    </a:cubicBezTo>
                    <a:cubicBezTo>
                      <a:pt x="19058" y="10615"/>
                      <a:pt x="19058" y="10615"/>
                      <a:pt x="19068" y="10625"/>
                    </a:cubicBezTo>
                    <a:cubicBezTo>
                      <a:pt x="19048" y="10625"/>
                      <a:pt x="19038" y="10625"/>
                      <a:pt x="19028" y="10635"/>
                    </a:cubicBezTo>
                    <a:cubicBezTo>
                      <a:pt x="19009" y="10635"/>
                      <a:pt x="18999" y="10645"/>
                      <a:pt x="18989" y="10645"/>
                    </a:cubicBezTo>
                    <a:cubicBezTo>
                      <a:pt x="18949" y="10556"/>
                      <a:pt x="18919" y="10536"/>
                      <a:pt x="18959" y="10526"/>
                    </a:cubicBezTo>
                    <a:cubicBezTo>
                      <a:pt x="18964" y="10525"/>
                      <a:pt x="18969" y="10525"/>
                      <a:pt x="18973" y="10525"/>
                    </a:cubicBezTo>
                    <a:close/>
                    <a:moveTo>
                      <a:pt x="18778" y="10567"/>
                    </a:moveTo>
                    <a:cubicBezTo>
                      <a:pt x="18784" y="10567"/>
                      <a:pt x="18791" y="10570"/>
                      <a:pt x="18800" y="10576"/>
                    </a:cubicBezTo>
                    <a:cubicBezTo>
                      <a:pt x="18850" y="10606"/>
                      <a:pt x="18890" y="10625"/>
                      <a:pt x="18899" y="10675"/>
                    </a:cubicBezTo>
                    <a:cubicBezTo>
                      <a:pt x="18850" y="10695"/>
                      <a:pt x="18810" y="10715"/>
                      <a:pt x="18780" y="10734"/>
                    </a:cubicBezTo>
                    <a:cubicBezTo>
                      <a:pt x="18780" y="10725"/>
                      <a:pt x="18771" y="10715"/>
                      <a:pt x="18771" y="10695"/>
                    </a:cubicBezTo>
                    <a:cubicBezTo>
                      <a:pt x="18771" y="10645"/>
                      <a:pt x="18750" y="10567"/>
                      <a:pt x="18778" y="10567"/>
                    </a:cubicBezTo>
                    <a:close/>
                    <a:moveTo>
                      <a:pt x="9022" y="10064"/>
                    </a:moveTo>
                    <a:cubicBezTo>
                      <a:pt x="9032" y="10064"/>
                      <a:pt x="9039" y="10066"/>
                      <a:pt x="9044" y="10070"/>
                    </a:cubicBezTo>
                    <a:cubicBezTo>
                      <a:pt x="9069" y="10121"/>
                      <a:pt x="9144" y="10264"/>
                      <a:pt x="9172" y="10264"/>
                    </a:cubicBezTo>
                    <a:cubicBezTo>
                      <a:pt x="9177" y="10264"/>
                      <a:pt x="9181" y="10259"/>
                      <a:pt x="9182" y="10249"/>
                    </a:cubicBezTo>
                    <a:cubicBezTo>
                      <a:pt x="9182" y="10239"/>
                      <a:pt x="9182" y="10239"/>
                      <a:pt x="9182" y="10229"/>
                    </a:cubicBezTo>
                    <a:cubicBezTo>
                      <a:pt x="9192" y="10239"/>
                      <a:pt x="9192" y="10259"/>
                      <a:pt x="9202" y="10268"/>
                    </a:cubicBezTo>
                    <a:cubicBezTo>
                      <a:pt x="9212" y="10278"/>
                      <a:pt x="9212" y="10288"/>
                      <a:pt x="9222" y="10288"/>
                    </a:cubicBezTo>
                    <a:cubicBezTo>
                      <a:pt x="9212" y="10348"/>
                      <a:pt x="9143" y="10368"/>
                      <a:pt x="9014" y="10397"/>
                    </a:cubicBezTo>
                    <a:cubicBezTo>
                      <a:pt x="8984" y="10407"/>
                      <a:pt x="8964" y="10407"/>
                      <a:pt x="8935" y="10417"/>
                    </a:cubicBezTo>
                    <a:cubicBezTo>
                      <a:pt x="8925" y="10417"/>
                      <a:pt x="8915" y="10417"/>
                      <a:pt x="8905" y="10427"/>
                    </a:cubicBezTo>
                    <a:lnTo>
                      <a:pt x="8885" y="10427"/>
                    </a:lnTo>
                    <a:cubicBezTo>
                      <a:pt x="8885" y="10427"/>
                      <a:pt x="8885" y="10437"/>
                      <a:pt x="8875" y="10437"/>
                    </a:cubicBezTo>
                    <a:lnTo>
                      <a:pt x="8865" y="10437"/>
                    </a:lnTo>
                    <a:cubicBezTo>
                      <a:pt x="8806" y="10467"/>
                      <a:pt x="8746" y="10536"/>
                      <a:pt x="8716" y="10625"/>
                    </a:cubicBezTo>
                    <a:cubicBezTo>
                      <a:pt x="8726" y="10615"/>
                      <a:pt x="8736" y="10606"/>
                      <a:pt x="8746" y="10606"/>
                    </a:cubicBezTo>
                    <a:cubicBezTo>
                      <a:pt x="8726" y="10635"/>
                      <a:pt x="8706" y="10675"/>
                      <a:pt x="8687" y="10715"/>
                    </a:cubicBezTo>
                    <a:cubicBezTo>
                      <a:pt x="8677" y="10725"/>
                      <a:pt x="8667" y="10744"/>
                      <a:pt x="8657" y="10754"/>
                    </a:cubicBezTo>
                    <a:cubicBezTo>
                      <a:pt x="8647" y="10754"/>
                      <a:pt x="8647" y="10744"/>
                      <a:pt x="8637" y="10734"/>
                    </a:cubicBezTo>
                    <a:cubicBezTo>
                      <a:pt x="8617" y="10725"/>
                      <a:pt x="8647" y="10695"/>
                      <a:pt x="8677" y="10675"/>
                    </a:cubicBezTo>
                    <a:cubicBezTo>
                      <a:pt x="8687" y="10655"/>
                      <a:pt x="8697" y="10645"/>
                      <a:pt x="8706" y="10635"/>
                    </a:cubicBezTo>
                    <a:cubicBezTo>
                      <a:pt x="8706" y="10615"/>
                      <a:pt x="8697" y="10596"/>
                      <a:pt x="8667" y="10586"/>
                    </a:cubicBezTo>
                    <a:cubicBezTo>
                      <a:pt x="8615" y="10558"/>
                      <a:pt x="8584" y="10547"/>
                      <a:pt x="8555" y="10547"/>
                    </a:cubicBezTo>
                    <a:cubicBezTo>
                      <a:pt x="8523" y="10547"/>
                      <a:pt x="8496" y="10560"/>
                      <a:pt x="8449" y="10576"/>
                    </a:cubicBezTo>
                    <a:cubicBezTo>
                      <a:pt x="8419" y="10586"/>
                      <a:pt x="8389" y="10586"/>
                      <a:pt x="8369" y="10586"/>
                    </a:cubicBezTo>
                    <a:cubicBezTo>
                      <a:pt x="8379" y="10546"/>
                      <a:pt x="8369" y="10467"/>
                      <a:pt x="8369" y="10427"/>
                    </a:cubicBezTo>
                    <a:lnTo>
                      <a:pt x="8369" y="10427"/>
                    </a:lnTo>
                    <a:cubicBezTo>
                      <a:pt x="8379" y="10437"/>
                      <a:pt x="8389" y="10437"/>
                      <a:pt x="8399" y="10437"/>
                    </a:cubicBezTo>
                    <a:cubicBezTo>
                      <a:pt x="8429" y="10447"/>
                      <a:pt x="8449" y="10447"/>
                      <a:pt x="8469" y="10447"/>
                    </a:cubicBezTo>
                    <a:cubicBezTo>
                      <a:pt x="8478" y="10456"/>
                      <a:pt x="8491" y="10461"/>
                      <a:pt x="8507" y="10461"/>
                    </a:cubicBezTo>
                    <a:cubicBezTo>
                      <a:pt x="8542" y="10461"/>
                      <a:pt x="8592" y="10438"/>
                      <a:pt x="8647" y="10397"/>
                    </a:cubicBezTo>
                    <a:cubicBezTo>
                      <a:pt x="8662" y="10428"/>
                      <a:pt x="8675" y="10448"/>
                      <a:pt x="8682" y="10448"/>
                    </a:cubicBezTo>
                    <a:cubicBezTo>
                      <a:pt x="8689" y="10448"/>
                      <a:pt x="8691" y="10431"/>
                      <a:pt x="8687" y="10387"/>
                    </a:cubicBezTo>
                    <a:cubicBezTo>
                      <a:pt x="8687" y="10378"/>
                      <a:pt x="8677" y="10378"/>
                      <a:pt x="8677" y="10368"/>
                    </a:cubicBezTo>
                    <a:cubicBezTo>
                      <a:pt x="8687" y="10358"/>
                      <a:pt x="8697" y="10358"/>
                      <a:pt x="8697" y="10348"/>
                    </a:cubicBezTo>
                    <a:cubicBezTo>
                      <a:pt x="8706" y="10338"/>
                      <a:pt x="8716" y="10328"/>
                      <a:pt x="8736" y="10308"/>
                    </a:cubicBezTo>
                    <a:cubicBezTo>
                      <a:pt x="8796" y="10239"/>
                      <a:pt x="8816" y="10189"/>
                      <a:pt x="8845" y="10159"/>
                    </a:cubicBezTo>
                    <a:cubicBezTo>
                      <a:pt x="8845" y="10169"/>
                      <a:pt x="8845" y="10189"/>
                      <a:pt x="8855" y="10199"/>
                    </a:cubicBezTo>
                    <a:cubicBezTo>
                      <a:pt x="8865" y="10249"/>
                      <a:pt x="8885" y="10308"/>
                      <a:pt x="8905" y="10348"/>
                    </a:cubicBezTo>
                    <a:cubicBezTo>
                      <a:pt x="8915" y="10368"/>
                      <a:pt x="8915" y="10378"/>
                      <a:pt x="8925" y="10387"/>
                    </a:cubicBezTo>
                    <a:cubicBezTo>
                      <a:pt x="8932" y="10391"/>
                      <a:pt x="8939" y="10393"/>
                      <a:pt x="8946" y="10393"/>
                    </a:cubicBezTo>
                    <a:cubicBezTo>
                      <a:pt x="8958" y="10393"/>
                      <a:pt x="8968" y="10386"/>
                      <a:pt x="8974" y="10368"/>
                    </a:cubicBezTo>
                    <a:cubicBezTo>
                      <a:pt x="9004" y="10328"/>
                      <a:pt x="9014" y="10308"/>
                      <a:pt x="9024" y="10278"/>
                    </a:cubicBezTo>
                    <a:cubicBezTo>
                      <a:pt x="9024" y="10239"/>
                      <a:pt x="9014" y="10199"/>
                      <a:pt x="8984" y="10110"/>
                    </a:cubicBezTo>
                    <a:cubicBezTo>
                      <a:pt x="8984" y="10100"/>
                      <a:pt x="8974" y="10090"/>
                      <a:pt x="8974" y="10080"/>
                    </a:cubicBezTo>
                    <a:cubicBezTo>
                      <a:pt x="8992" y="10068"/>
                      <a:pt x="9009" y="10064"/>
                      <a:pt x="9022" y="10064"/>
                    </a:cubicBezTo>
                    <a:close/>
                    <a:moveTo>
                      <a:pt x="18692" y="10665"/>
                    </a:moveTo>
                    <a:cubicBezTo>
                      <a:pt x="18700" y="10665"/>
                      <a:pt x="18704" y="10676"/>
                      <a:pt x="18721" y="10715"/>
                    </a:cubicBezTo>
                    <a:cubicBezTo>
                      <a:pt x="18731" y="10725"/>
                      <a:pt x="18731" y="10734"/>
                      <a:pt x="18741" y="10754"/>
                    </a:cubicBezTo>
                    <a:cubicBezTo>
                      <a:pt x="18711" y="10764"/>
                      <a:pt x="18681" y="10784"/>
                      <a:pt x="18671" y="10804"/>
                    </a:cubicBezTo>
                    <a:cubicBezTo>
                      <a:pt x="18671" y="10794"/>
                      <a:pt x="18661" y="10794"/>
                      <a:pt x="18652" y="10784"/>
                    </a:cubicBezTo>
                    <a:cubicBezTo>
                      <a:pt x="18599" y="10714"/>
                      <a:pt x="18517" y="10683"/>
                      <a:pt x="18571" y="10683"/>
                    </a:cubicBezTo>
                    <a:cubicBezTo>
                      <a:pt x="18578" y="10683"/>
                      <a:pt x="18589" y="10684"/>
                      <a:pt x="18602" y="10685"/>
                    </a:cubicBezTo>
                    <a:cubicBezTo>
                      <a:pt x="18664" y="10685"/>
                      <a:pt x="18681" y="10665"/>
                      <a:pt x="18692" y="10665"/>
                    </a:cubicBezTo>
                    <a:close/>
                    <a:moveTo>
                      <a:pt x="3129" y="10793"/>
                    </a:moveTo>
                    <a:cubicBezTo>
                      <a:pt x="3131" y="10793"/>
                      <a:pt x="3133" y="10793"/>
                      <a:pt x="3134" y="10794"/>
                    </a:cubicBezTo>
                    <a:cubicBezTo>
                      <a:pt x="3159" y="10802"/>
                      <a:pt x="3149" y="10847"/>
                      <a:pt x="3182" y="10884"/>
                    </a:cubicBezTo>
                    <a:lnTo>
                      <a:pt x="3182" y="10884"/>
                    </a:lnTo>
                    <a:cubicBezTo>
                      <a:pt x="3181" y="10884"/>
                      <a:pt x="3181" y="10884"/>
                      <a:pt x="3180" y="10884"/>
                    </a:cubicBezTo>
                    <a:cubicBezTo>
                      <a:pt x="3170" y="10884"/>
                      <a:pt x="3159" y="10893"/>
                      <a:pt x="3144" y="10913"/>
                    </a:cubicBezTo>
                    <a:cubicBezTo>
                      <a:pt x="3124" y="10893"/>
                      <a:pt x="3114" y="10883"/>
                      <a:pt x="3094" y="10863"/>
                    </a:cubicBezTo>
                    <a:cubicBezTo>
                      <a:pt x="3076" y="10845"/>
                      <a:pt x="3109" y="10793"/>
                      <a:pt x="3129" y="10793"/>
                    </a:cubicBezTo>
                    <a:close/>
                    <a:moveTo>
                      <a:pt x="18463" y="10770"/>
                    </a:moveTo>
                    <a:cubicBezTo>
                      <a:pt x="18468" y="10770"/>
                      <a:pt x="18475" y="10772"/>
                      <a:pt x="18483" y="10774"/>
                    </a:cubicBezTo>
                    <a:cubicBezTo>
                      <a:pt x="18582" y="10804"/>
                      <a:pt x="18562" y="10824"/>
                      <a:pt x="18622" y="10834"/>
                    </a:cubicBezTo>
                    <a:cubicBezTo>
                      <a:pt x="18632" y="10834"/>
                      <a:pt x="18652" y="10844"/>
                      <a:pt x="18661" y="10844"/>
                    </a:cubicBezTo>
                    <a:cubicBezTo>
                      <a:pt x="18652" y="10853"/>
                      <a:pt x="18652" y="10863"/>
                      <a:pt x="18661" y="10873"/>
                    </a:cubicBezTo>
                    <a:cubicBezTo>
                      <a:pt x="18661" y="10883"/>
                      <a:pt x="18661" y="10893"/>
                      <a:pt x="18661" y="10903"/>
                    </a:cubicBezTo>
                    <a:cubicBezTo>
                      <a:pt x="18661" y="10913"/>
                      <a:pt x="18661" y="10913"/>
                      <a:pt x="18652" y="10913"/>
                    </a:cubicBezTo>
                    <a:lnTo>
                      <a:pt x="18642" y="10913"/>
                    </a:lnTo>
                    <a:cubicBezTo>
                      <a:pt x="18630" y="10915"/>
                      <a:pt x="18618" y="10916"/>
                      <a:pt x="18606" y="10916"/>
                    </a:cubicBezTo>
                    <a:cubicBezTo>
                      <a:pt x="18561" y="10916"/>
                      <a:pt x="18523" y="10903"/>
                      <a:pt x="18523" y="10903"/>
                    </a:cubicBezTo>
                    <a:cubicBezTo>
                      <a:pt x="18523" y="10903"/>
                      <a:pt x="18407" y="10770"/>
                      <a:pt x="18463" y="10770"/>
                    </a:cubicBezTo>
                    <a:close/>
                    <a:moveTo>
                      <a:pt x="12887" y="10781"/>
                    </a:moveTo>
                    <a:cubicBezTo>
                      <a:pt x="12895" y="10781"/>
                      <a:pt x="12906" y="10790"/>
                      <a:pt x="12921" y="10814"/>
                    </a:cubicBezTo>
                    <a:cubicBezTo>
                      <a:pt x="12921" y="10824"/>
                      <a:pt x="12930" y="10824"/>
                      <a:pt x="12930" y="10824"/>
                    </a:cubicBezTo>
                    <a:cubicBezTo>
                      <a:pt x="12921" y="10873"/>
                      <a:pt x="12911" y="10923"/>
                      <a:pt x="12901" y="10953"/>
                    </a:cubicBezTo>
                    <a:cubicBezTo>
                      <a:pt x="12891" y="10953"/>
                      <a:pt x="12871" y="10953"/>
                      <a:pt x="12851" y="10943"/>
                    </a:cubicBezTo>
                    <a:cubicBezTo>
                      <a:pt x="12861" y="10923"/>
                      <a:pt x="12871" y="10903"/>
                      <a:pt x="12871" y="10903"/>
                    </a:cubicBezTo>
                    <a:cubicBezTo>
                      <a:pt x="12871" y="10903"/>
                      <a:pt x="12859" y="10781"/>
                      <a:pt x="12887" y="10781"/>
                    </a:cubicBezTo>
                    <a:close/>
                    <a:moveTo>
                      <a:pt x="16797" y="10328"/>
                    </a:moveTo>
                    <a:cubicBezTo>
                      <a:pt x="16887" y="10338"/>
                      <a:pt x="17016" y="10348"/>
                      <a:pt x="17065" y="10407"/>
                    </a:cubicBezTo>
                    <a:cubicBezTo>
                      <a:pt x="17101" y="10446"/>
                      <a:pt x="17113" y="10460"/>
                      <a:pt x="17122" y="10460"/>
                    </a:cubicBezTo>
                    <a:cubicBezTo>
                      <a:pt x="17139" y="10460"/>
                      <a:pt x="17140" y="10404"/>
                      <a:pt x="17293" y="10397"/>
                    </a:cubicBezTo>
                    <a:cubicBezTo>
                      <a:pt x="17511" y="10397"/>
                      <a:pt x="17333" y="10606"/>
                      <a:pt x="17363" y="10873"/>
                    </a:cubicBezTo>
                    <a:cubicBezTo>
                      <a:pt x="17380" y="10994"/>
                      <a:pt x="17328" y="11036"/>
                      <a:pt x="17267" y="11036"/>
                    </a:cubicBezTo>
                    <a:cubicBezTo>
                      <a:pt x="17187" y="11036"/>
                      <a:pt x="17092" y="10965"/>
                      <a:pt x="17115" y="10903"/>
                    </a:cubicBezTo>
                    <a:cubicBezTo>
                      <a:pt x="17164" y="10794"/>
                      <a:pt x="17244" y="10814"/>
                      <a:pt x="16936" y="10715"/>
                    </a:cubicBezTo>
                    <a:cubicBezTo>
                      <a:pt x="16845" y="10683"/>
                      <a:pt x="16806" y="10670"/>
                      <a:pt x="16798" y="10670"/>
                    </a:cubicBezTo>
                    <a:cubicBezTo>
                      <a:pt x="16787" y="10670"/>
                      <a:pt x="16841" y="10698"/>
                      <a:pt x="16893" y="10741"/>
                    </a:cubicBezTo>
                    <a:lnTo>
                      <a:pt x="16893" y="10741"/>
                    </a:lnTo>
                    <a:cubicBezTo>
                      <a:pt x="16888" y="10738"/>
                      <a:pt x="16882" y="10736"/>
                      <a:pt x="16876" y="10736"/>
                    </a:cubicBezTo>
                    <a:cubicBezTo>
                      <a:pt x="16868" y="10736"/>
                      <a:pt x="16858" y="10739"/>
                      <a:pt x="16847" y="10744"/>
                    </a:cubicBezTo>
                    <a:cubicBezTo>
                      <a:pt x="16787" y="10774"/>
                      <a:pt x="16797" y="10784"/>
                      <a:pt x="16748" y="10873"/>
                    </a:cubicBezTo>
                    <a:cubicBezTo>
                      <a:pt x="16719" y="10924"/>
                      <a:pt x="16685" y="10953"/>
                      <a:pt x="16664" y="10953"/>
                    </a:cubicBezTo>
                    <a:cubicBezTo>
                      <a:pt x="16648" y="10953"/>
                      <a:pt x="16640" y="10937"/>
                      <a:pt x="16649" y="10903"/>
                    </a:cubicBezTo>
                    <a:cubicBezTo>
                      <a:pt x="16662" y="10855"/>
                      <a:pt x="16657" y="10787"/>
                      <a:pt x="16633" y="10787"/>
                    </a:cubicBezTo>
                    <a:cubicBezTo>
                      <a:pt x="16622" y="10787"/>
                      <a:pt x="16607" y="10800"/>
                      <a:pt x="16589" y="10834"/>
                    </a:cubicBezTo>
                    <a:cubicBezTo>
                      <a:pt x="16530" y="10933"/>
                      <a:pt x="16500" y="10943"/>
                      <a:pt x="16431" y="11012"/>
                    </a:cubicBezTo>
                    <a:lnTo>
                      <a:pt x="16421" y="11012"/>
                    </a:lnTo>
                    <a:cubicBezTo>
                      <a:pt x="16403" y="10995"/>
                      <a:pt x="16386" y="10984"/>
                      <a:pt x="16371" y="10984"/>
                    </a:cubicBezTo>
                    <a:cubicBezTo>
                      <a:pt x="16360" y="10984"/>
                      <a:pt x="16350" y="10990"/>
                      <a:pt x="16341" y="11002"/>
                    </a:cubicBezTo>
                    <a:cubicBezTo>
                      <a:pt x="16341" y="11002"/>
                      <a:pt x="16341" y="10992"/>
                      <a:pt x="16341" y="10992"/>
                    </a:cubicBezTo>
                    <a:cubicBezTo>
                      <a:pt x="16460" y="10913"/>
                      <a:pt x="16490" y="10873"/>
                      <a:pt x="16490" y="10844"/>
                    </a:cubicBezTo>
                    <a:cubicBezTo>
                      <a:pt x="16490" y="10819"/>
                      <a:pt x="16497" y="10742"/>
                      <a:pt x="16450" y="10742"/>
                    </a:cubicBezTo>
                    <a:cubicBezTo>
                      <a:pt x="16440" y="10742"/>
                      <a:pt x="16427" y="10745"/>
                      <a:pt x="16411" y="10754"/>
                    </a:cubicBezTo>
                    <a:cubicBezTo>
                      <a:pt x="16374" y="10771"/>
                      <a:pt x="16338" y="10780"/>
                      <a:pt x="16314" y="10780"/>
                    </a:cubicBezTo>
                    <a:cubicBezTo>
                      <a:pt x="16280" y="10780"/>
                      <a:pt x="16267" y="10761"/>
                      <a:pt x="16302" y="10715"/>
                    </a:cubicBezTo>
                    <a:cubicBezTo>
                      <a:pt x="16361" y="10647"/>
                      <a:pt x="16405" y="10601"/>
                      <a:pt x="16466" y="10601"/>
                    </a:cubicBezTo>
                    <a:cubicBezTo>
                      <a:pt x="16477" y="10601"/>
                      <a:pt x="16488" y="10603"/>
                      <a:pt x="16500" y="10606"/>
                    </a:cubicBezTo>
                    <a:cubicBezTo>
                      <a:pt x="16552" y="10613"/>
                      <a:pt x="16610" y="10649"/>
                      <a:pt x="16653" y="10649"/>
                    </a:cubicBezTo>
                    <a:cubicBezTo>
                      <a:pt x="16667" y="10649"/>
                      <a:pt x="16679" y="10645"/>
                      <a:pt x="16688" y="10635"/>
                    </a:cubicBezTo>
                    <a:cubicBezTo>
                      <a:pt x="16718" y="10596"/>
                      <a:pt x="16748" y="10576"/>
                      <a:pt x="16778" y="10556"/>
                    </a:cubicBezTo>
                    <a:cubicBezTo>
                      <a:pt x="16787" y="10556"/>
                      <a:pt x="16797" y="10546"/>
                      <a:pt x="16807" y="10546"/>
                    </a:cubicBezTo>
                    <a:cubicBezTo>
                      <a:pt x="16837" y="10546"/>
                      <a:pt x="16877" y="10526"/>
                      <a:pt x="16887" y="10506"/>
                    </a:cubicBezTo>
                    <a:cubicBezTo>
                      <a:pt x="16897" y="10497"/>
                      <a:pt x="16897" y="10477"/>
                      <a:pt x="16877" y="10467"/>
                    </a:cubicBezTo>
                    <a:cubicBezTo>
                      <a:pt x="16837" y="10427"/>
                      <a:pt x="16807" y="10368"/>
                      <a:pt x="16797" y="10328"/>
                    </a:cubicBezTo>
                    <a:close/>
                    <a:moveTo>
                      <a:pt x="3265" y="10644"/>
                    </a:moveTo>
                    <a:cubicBezTo>
                      <a:pt x="3274" y="10644"/>
                      <a:pt x="3283" y="10653"/>
                      <a:pt x="3293" y="10675"/>
                    </a:cubicBezTo>
                    <a:cubicBezTo>
                      <a:pt x="3322" y="10754"/>
                      <a:pt x="3263" y="10784"/>
                      <a:pt x="3342" y="10844"/>
                    </a:cubicBezTo>
                    <a:cubicBezTo>
                      <a:pt x="3352" y="10853"/>
                      <a:pt x="3362" y="10853"/>
                      <a:pt x="3372" y="10863"/>
                    </a:cubicBezTo>
                    <a:cubicBezTo>
                      <a:pt x="3342" y="10883"/>
                      <a:pt x="3342" y="10903"/>
                      <a:pt x="3303" y="10972"/>
                    </a:cubicBezTo>
                    <a:cubicBezTo>
                      <a:pt x="3283" y="11002"/>
                      <a:pt x="3263" y="11022"/>
                      <a:pt x="3243" y="11042"/>
                    </a:cubicBezTo>
                    <a:cubicBezTo>
                      <a:pt x="3223" y="11012"/>
                      <a:pt x="3213" y="10992"/>
                      <a:pt x="3203" y="10982"/>
                    </a:cubicBezTo>
                    <a:cubicBezTo>
                      <a:pt x="3208" y="10950"/>
                      <a:pt x="3206" y="10917"/>
                      <a:pt x="3198" y="10899"/>
                    </a:cubicBezTo>
                    <a:lnTo>
                      <a:pt x="3198" y="10899"/>
                    </a:lnTo>
                    <a:cubicBezTo>
                      <a:pt x="3200" y="10900"/>
                      <a:pt x="3201" y="10902"/>
                      <a:pt x="3203" y="10903"/>
                    </a:cubicBezTo>
                    <a:cubicBezTo>
                      <a:pt x="3243" y="10923"/>
                      <a:pt x="3286" y="10964"/>
                      <a:pt x="3297" y="10964"/>
                    </a:cubicBezTo>
                    <a:cubicBezTo>
                      <a:pt x="3303" y="10964"/>
                      <a:pt x="3300" y="10953"/>
                      <a:pt x="3283" y="10923"/>
                    </a:cubicBezTo>
                    <a:cubicBezTo>
                      <a:pt x="3223" y="10834"/>
                      <a:pt x="3184" y="10834"/>
                      <a:pt x="3203" y="10764"/>
                    </a:cubicBezTo>
                    <a:cubicBezTo>
                      <a:pt x="3203" y="10754"/>
                      <a:pt x="3203" y="10744"/>
                      <a:pt x="3213" y="10734"/>
                    </a:cubicBezTo>
                    <a:cubicBezTo>
                      <a:pt x="3227" y="10687"/>
                      <a:pt x="3245" y="10644"/>
                      <a:pt x="3265" y="10644"/>
                    </a:cubicBezTo>
                    <a:close/>
                    <a:moveTo>
                      <a:pt x="16903" y="10749"/>
                    </a:moveTo>
                    <a:cubicBezTo>
                      <a:pt x="16936" y="10777"/>
                      <a:pt x="16965" y="10810"/>
                      <a:pt x="16976" y="10844"/>
                    </a:cubicBezTo>
                    <a:cubicBezTo>
                      <a:pt x="17016" y="10947"/>
                      <a:pt x="16920" y="11051"/>
                      <a:pt x="16820" y="11051"/>
                    </a:cubicBezTo>
                    <a:cubicBezTo>
                      <a:pt x="16795" y="11051"/>
                      <a:pt x="16771" y="11045"/>
                      <a:pt x="16748" y="11032"/>
                    </a:cubicBezTo>
                    <a:cubicBezTo>
                      <a:pt x="16768" y="10982"/>
                      <a:pt x="16778" y="10943"/>
                      <a:pt x="16827" y="10923"/>
                    </a:cubicBezTo>
                    <a:cubicBezTo>
                      <a:pt x="16906" y="10903"/>
                      <a:pt x="16936" y="10893"/>
                      <a:pt x="16936" y="10863"/>
                    </a:cubicBezTo>
                    <a:cubicBezTo>
                      <a:pt x="16936" y="10844"/>
                      <a:pt x="16926" y="10804"/>
                      <a:pt x="16916" y="10774"/>
                    </a:cubicBezTo>
                    <a:cubicBezTo>
                      <a:pt x="16913" y="10764"/>
                      <a:pt x="16909" y="10756"/>
                      <a:pt x="16903" y="10749"/>
                    </a:cubicBezTo>
                    <a:close/>
                    <a:moveTo>
                      <a:pt x="16498" y="11289"/>
                    </a:moveTo>
                    <a:cubicBezTo>
                      <a:pt x="16503" y="11289"/>
                      <a:pt x="16510" y="11298"/>
                      <a:pt x="16520" y="11319"/>
                    </a:cubicBezTo>
                    <a:cubicBezTo>
                      <a:pt x="16520" y="11339"/>
                      <a:pt x="16540" y="11349"/>
                      <a:pt x="16550" y="11359"/>
                    </a:cubicBezTo>
                    <a:cubicBezTo>
                      <a:pt x="16500" y="11409"/>
                      <a:pt x="16450" y="11478"/>
                      <a:pt x="16431" y="11488"/>
                    </a:cubicBezTo>
                    <a:cubicBezTo>
                      <a:pt x="16422" y="11488"/>
                      <a:pt x="16410" y="11494"/>
                      <a:pt x="16401" y="11494"/>
                    </a:cubicBezTo>
                    <a:cubicBezTo>
                      <a:pt x="16389" y="11494"/>
                      <a:pt x="16384" y="11484"/>
                      <a:pt x="16401" y="11438"/>
                    </a:cubicBezTo>
                    <a:cubicBezTo>
                      <a:pt x="16421" y="11438"/>
                      <a:pt x="16440" y="11429"/>
                      <a:pt x="16460" y="11409"/>
                    </a:cubicBezTo>
                    <a:cubicBezTo>
                      <a:pt x="16483" y="11371"/>
                      <a:pt x="16483" y="11289"/>
                      <a:pt x="16498" y="11289"/>
                    </a:cubicBezTo>
                    <a:close/>
                    <a:moveTo>
                      <a:pt x="12802" y="11329"/>
                    </a:moveTo>
                    <a:cubicBezTo>
                      <a:pt x="12811" y="11339"/>
                      <a:pt x="12821" y="11339"/>
                      <a:pt x="12821" y="11349"/>
                    </a:cubicBezTo>
                    <a:cubicBezTo>
                      <a:pt x="12821" y="11389"/>
                      <a:pt x="12821" y="11419"/>
                      <a:pt x="12821" y="11458"/>
                    </a:cubicBezTo>
                    <a:cubicBezTo>
                      <a:pt x="12811" y="11488"/>
                      <a:pt x="12802" y="11498"/>
                      <a:pt x="12792" y="11508"/>
                    </a:cubicBezTo>
                    <a:cubicBezTo>
                      <a:pt x="12782" y="11498"/>
                      <a:pt x="12772" y="11498"/>
                      <a:pt x="12762" y="11498"/>
                    </a:cubicBezTo>
                    <a:cubicBezTo>
                      <a:pt x="12752" y="11488"/>
                      <a:pt x="12722" y="11468"/>
                      <a:pt x="12702" y="11448"/>
                    </a:cubicBezTo>
                    <a:cubicBezTo>
                      <a:pt x="12702" y="11429"/>
                      <a:pt x="12702" y="11409"/>
                      <a:pt x="12712" y="11389"/>
                    </a:cubicBezTo>
                    <a:lnTo>
                      <a:pt x="12722" y="11389"/>
                    </a:lnTo>
                    <a:cubicBezTo>
                      <a:pt x="12742" y="11359"/>
                      <a:pt x="12762" y="11349"/>
                      <a:pt x="12762" y="11329"/>
                    </a:cubicBezTo>
                    <a:close/>
                    <a:moveTo>
                      <a:pt x="16580" y="11122"/>
                    </a:moveTo>
                    <a:cubicBezTo>
                      <a:pt x="16600" y="11122"/>
                      <a:pt x="16618" y="11134"/>
                      <a:pt x="16629" y="11171"/>
                    </a:cubicBezTo>
                    <a:cubicBezTo>
                      <a:pt x="16669" y="11265"/>
                      <a:pt x="16787" y="11309"/>
                      <a:pt x="16890" y="11309"/>
                    </a:cubicBezTo>
                    <a:cubicBezTo>
                      <a:pt x="16938" y="11309"/>
                      <a:pt x="16984" y="11299"/>
                      <a:pt x="17016" y="11280"/>
                    </a:cubicBezTo>
                    <a:cubicBezTo>
                      <a:pt x="17044" y="11258"/>
                      <a:pt x="17070" y="11248"/>
                      <a:pt x="17100" y="11248"/>
                    </a:cubicBezTo>
                    <a:cubicBezTo>
                      <a:pt x="17165" y="11248"/>
                      <a:pt x="17246" y="11295"/>
                      <a:pt x="17402" y="11369"/>
                    </a:cubicBezTo>
                    <a:cubicBezTo>
                      <a:pt x="17630" y="11478"/>
                      <a:pt x="17283" y="11567"/>
                      <a:pt x="17184" y="11647"/>
                    </a:cubicBezTo>
                    <a:cubicBezTo>
                      <a:pt x="17155" y="11667"/>
                      <a:pt x="17127" y="11672"/>
                      <a:pt x="17097" y="11672"/>
                    </a:cubicBezTo>
                    <a:cubicBezTo>
                      <a:pt x="17067" y="11672"/>
                      <a:pt x="17034" y="11667"/>
                      <a:pt x="16996" y="11667"/>
                    </a:cubicBezTo>
                    <a:cubicBezTo>
                      <a:pt x="16942" y="11667"/>
                      <a:pt x="16879" y="11677"/>
                      <a:pt x="16797" y="11726"/>
                    </a:cubicBezTo>
                    <a:cubicBezTo>
                      <a:pt x="16768" y="11746"/>
                      <a:pt x="16748" y="11766"/>
                      <a:pt x="16718" y="11786"/>
                    </a:cubicBezTo>
                    <a:cubicBezTo>
                      <a:pt x="16688" y="11786"/>
                      <a:pt x="16649" y="11786"/>
                      <a:pt x="16599" y="11795"/>
                    </a:cubicBezTo>
                    <a:cubicBezTo>
                      <a:pt x="16569" y="11805"/>
                      <a:pt x="16530" y="11825"/>
                      <a:pt x="16500" y="11845"/>
                    </a:cubicBezTo>
                    <a:cubicBezTo>
                      <a:pt x="16513" y="11819"/>
                      <a:pt x="16518" y="11805"/>
                      <a:pt x="16507" y="11805"/>
                    </a:cubicBezTo>
                    <a:cubicBezTo>
                      <a:pt x="16502" y="11805"/>
                      <a:pt x="16493" y="11809"/>
                      <a:pt x="16480" y="11815"/>
                    </a:cubicBezTo>
                    <a:cubicBezTo>
                      <a:pt x="16411" y="11865"/>
                      <a:pt x="16421" y="11865"/>
                      <a:pt x="16401" y="11904"/>
                    </a:cubicBezTo>
                    <a:cubicBezTo>
                      <a:pt x="16361" y="11924"/>
                      <a:pt x="16331" y="11944"/>
                      <a:pt x="16302" y="11944"/>
                    </a:cubicBezTo>
                    <a:cubicBezTo>
                      <a:pt x="16321" y="11875"/>
                      <a:pt x="16341" y="11885"/>
                      <a:pt x="16361" y="11805"/>
                    </a:cubicBezTo>
                    <a:cubicBezTo>
                      <a:pt x="16401" y="11696"/>
                      <a:pt x="16391" y="11587"/>
                      <a:pt x="16440" y="11577"/>
                    </a:cubicBezTo>
                    <a:cubicBezTo>
                      <a:pt x="16446" y="11576"/>
                      <a:pt x="16452" y="11575"/>
                      <a:pt x="16458" y="11575"/>
                    </a:cubicBezTo>
                    <a:cubicBezTo>
                      <a:pt x="16494" y="11575"/>
                      <a:pt x="16533" y="11597"/>
                      <a:pt x="16550" y="11597"/>
                    </a:cubicBezTo>
                    <a:cubicBezTo>
                      <a:pt x="16577" y="11597"/>
                      <a:pt x="16604" y="11515"/>
                      <a:pt x="16571" y="11515"/>
                    </a:cubicBezTo>
                    <a:cubicBezTo>
                      <a:pt x="16568" y="11515"/>
                      <a:pt x="16564" y="11516"/>
                      <a:pt x="16559" y="11518"/>
                    </a:cubicBezTo>
                    <a:cubicBezTo>
                      <a:pt x="16531" y="11527"/>
                      <a:pt x="16498" y="11541"/>
                      <a:pt x="16481" y="11541"/>
                    </a:cubicBezTo>
                    <a:cubicBezTo>
                      <a:pt x="16463" y="11541"/>
                      <a:pt x="16463" y="11525"/>
                      <a:pt x="16510" y="11468"/>
                    </a:cubicBezTo>
                    <a:cubicBezTo>
                      <a:pt x="16540" y="11429"/>
                      <a:pt x="16559" y="11399"/>
                      <a:pt x="16579" y="11379"/>
                    </a:cubicBezTo>
                    <a:cubicBezTo>
                      <a:pt x="16588" y="11383"/>
                      <a:pt x="16598" y="11385"/>
                      <a:pt x="16607" y="11385"/>
                    </a:cubicBezTo>
                    <a:cubicBezTo>
                      <a:pt x="16646" y="11385"/>
                      <a:pt x="16672" y="11347"/>
                      <a:pt x="16599" y="11250"/>
                    </a:cubicBezTo>
                    <a:cubicBezTo>
                      <a:pt x="16579" y="11210"/>
                      <a:pt x="16550" y="11171"/>
                      <a:pt x="16530" y="11141"/>
                    </a:cubicBezTo>
                    <a:cubicBezTo>
                      <a:pt x="16544" y="11132"/>
                      <a:pt x="16562" y="11122"/>
                      <a:pt x="16580" y="11122"/>
                    </a:cubicBezTo>
                    <a:close/>
                    <a:moveTo>
                      <a:pt x="12974" y="5072"/>
                    </a:moveTo>
                    <a:cubicBezTo>
                      <a:pt x="12983" y="5072"/>
                      <a:pt x="13007" y="5408"/>
                      <a:pt x="13030" y="5469"/>
                    </a:cubicBezTo>
                    <a:cubicBezTo>
                      <a:pt x="13069" y="5549"/>
                      <a:pt x="13059" y="5697"/>
                      <a:pt x="13069" y="5816"/>
                    </a:cubicBezTo>
                    <a:cubicBezTo>
                      <a:pt x="13072" y="5845"/>
                      <a:pt x="13077" y="5856"/>
                      <a:pt x="13085" y="5856"/>
                    </a:cubicBezTo>
                    <a:cubicBezTo>
                      <a:pt x="13110" y="5856"/>
                      <a:pt x="13162" y="5745"/>
                      <a:pt x="13238" y="5737"/>
                    </a:cubicBezTo>
                    <a:cubicBezTo>
                      <a:pt x="13268" y="5731"/>
                      <a:pt x="13281" y="5728"/>
                      <a:pt x="13283" y="5728"/>
                    </a:cubicBezTo>
                    <a:cubicBezTo>
                      <a:pt x="13287" y="5728"/>
                      <a:pt x="13236" y="5745"/>
                      <a:pt x="13208" y="5787"/>
                    </a:cubicBezTo>
                    <a:cubicBezTo>
                      <a:pt x="13149" y="5876"/>
                      <a:pt x="13099" y="6045"/>
                      <a:pt x="13119" y="6074"/>
                    </a:cubicBezTo>
                    <a:cubicBezTo>
                      <a:pt x="13121" y="6080"/>
                      <a:pt x="13125" y="6081"/>
                      <a:pt x="13129" y="6081"/>
                    </a:cubicBezTo>
                    <a:cubicBezTo>
                      <a:pt x="13131" y="6081"/>
                      <a:pt x="13133" y="6080"/>
                      <a:pt x="13136" y="6080"/>
                    </a:cubicBezTo>
                    <a:cubicBezTo>
                      <a:pt x="13144" y="6080"/>
                      <a:pt x="13153" y="6085"/>
                      <a:pt x="13158" y="6124"/>
                    </a:cubicBezTo>
                    <a:cubicBezTo>
                      <a:pt x="13175" y="6181"/>
                      <a:pt x="13266" y="6218"/>
                      <a:pt x="13325" y="6218"/>
                    </a:cubicBezTo>
                    <a:cubicBezTo>
                      <a:pt x="13337" y="6218"/>
                      <a:pt x="13348" y="6217"/>
                      <a:pt x="13357" y="6213"/>
                    </a:cubicBezTo>
                    <a:cubicBezTo>
                      <a:pt x="13359" y="6212"/>
                      <a:pt x="13361" y="6212"/>
                      <a:pt x="13362" y="6212"/>
                    </a:cubicBezTo>
                    <a:cubicBezTo>
                      <a:pt x="13399" y="6212"/>
                      <a:pt x="13324" y="6414"/>
                      <a:pt x="13248" y="6461"/>
                    </a:cubicBezTo>
                    <a:cubicBezTo>
                      <a:pt x="13196" y="6494"/>
                      <a:pt x="13229" y="6560"/>
                      <a:pt x="13297" y="6560"/>
                    </a:cubicBezTo>
                    <a:cubicBezTo>
                      <a:pt x="13333" y="6560"/>
                      <a:pt x="13378" y="6542"/>
                      <a:pt x="13426" y="6491"/>
                    </a:cubicBezTo>
                    <a:cubicBezTo>
                      <a:pt x="13442" y="6473"/>
                      <a:pt x="13455" y="6465"/>
                      <a:pt x="13468" y="6465"/>
                    </a:cubicBezTo>
                    <a:cubicBezTo>
                      <a:pt x="13506" y="6465"/>
                      <a:pt x="13544" y="6531"/>
                      <a:pt x="13624" y="6620"/>
                    </a:cubicBezTo>
                    <a:cubicBezTo>
                      <a:pt x="13734" y="6749"/>
                      <a:pt x="13496" y="6679"/>
                      <a:pt x="13436" y="6768"/>
                    </a:cubicBezTo>
                    <a:cubicBezTo>
                      <a:pt x="13417" y="6798"/>
                      <a:pt x="13410" y="6808"/>
                      <a:pt x="13405" y="6808"/>
                    </a:cubicBezTo>
                    <a:cubicBezTo>
                      <a:pt x="13396" y="6808"/>
                      <a:pt x="13397" y="6765"/>
                      <a:pt x="13317" y="6758"/>
                    </a:cubicBezTo>
                    <a:cubicBezTo>
                      <a:pt x="13188" y="6758"/>
                      <a:pt x="13287" y="6917"/>
                      <a:pt x="13268" y="7135"/>
                    </a:cubicBezTo>
                    <a:cubicBezTo>
                      <a:pt x="13259" y="7224"/>
                      <a:pt x="13289" y="7255"/>
                      <a:pt x="13323" y="7255"/>
                    </a:cubicBezTo>
                    <a:cubicBezTo>
                      <a:pt x="13369" y="7255"/>
                      <a:pt x="13423" y="7200"/>
                      <a:pt x="13406" y="7155"/>
                    </a:cubicBezTo>
                    <a:cubicBezTo>
                      <a:pt x="13387" y="7066"/>
                      <a:pt x="13337" y="7086"/>
                      <a:pt x="13515" y="7006"/>
                    </a:cubicBezTo>
                    <a:cubicBezTo>
                      <a:pt x="13564" y="6984"/>
                      <a:pt x="13584" y="6974"/>
                      <a:pt x="13588" y="6974"/>
                    </a:cubicBezTo>
                    <a:cubicBezTo>
                      <a:pt x="13599" y="6974"/>
                      <a:pt x="13507" y="7035"/>
                      <a:pt x="13486" y="7105"/>
                    </a:cubicBezTo>
                    <a:cubicBezTo>
                      <a:pt x="13462" y="7183"/>
                      <a:pt x="13518" y="7266"/>
                      <a:pt x="13576" y="7266"/>
                    </a:cubicBezTo>
                    <a:cubicBezTo>
                      <a:pt x="13593" y="7266"/>
                      <a:pt x="13609" y="7260"/>
                      <a:pt x="13624" y="7244"/>
                    </a:cubicBezTo>
                    <a:cubicBezTo>
                      <a:pt x="13645" y="7217"/>
                      <a:pt x="13665" y="7205"/>
                      <a:pt x="13684" y="7205"/>
                    </a:cubicBezTo>
                    <a:cubicBezTo>
                      <a:pt x="13721" y="7205"/>
                      <a:pt x="13754" y="7251"/>
                      <a:pt x="13773" y="7324"/>
                    </a:cubicBezTo>
                    <a:cubicBezTo>
                      <a:pt x="13781" y="7353"/>
                      <a:pt x="13781" y="7363"/>
                      <a:pt x="13776" y="7363"/>
                    </a:cubicBezTo>
                    <a:cubicBezTo>
                      <a:pt x="13767" y="7363"/>
                      <a:pt x="13737" y="7319"/>
                      <a:pt x="13712" y="7319"/>
                    </a:cubicBezTo>
                    <a:cubicBezTo>
                      <a:pt x="13701" y="7319"/>
                      <a:pt x="13691" y="7328"/>
                      <a:pt x="13684" y="7353"/>
                    </a:cubicBezTo>
                    <a:cubicBezTo>
                      <a:pt x="13657" y="7428"/>
                      <a:pt x="13592" y="7466"/>
                      <a:pt x="13535" y="7466"/>
                    </a:cubicBezTo>
                    <a:cubicBezTo>
                      <a:pt x="13509" y="7466"/>
                      <a:pt x="13484" y="7458"/>
                      <a:pt x="13466" y="7443"/>
                    </a:cubicBezTo>
                    <a:cubicBezTo>
                      <a:pt x="13450" y="7423"/>
                      <a:pt x="13435" y="7414"/>
                      <a:pt x="13417" y="7414"/>
                    </a:cubicBezTo>
                    <a:cubicBezTo>
                      <a:pt x="13381" y="7414"/>
                      <a:pt x="13334" y="7452"/>
                      <a:pt x="13248" y="7512"/>
                    </a:cubicBezTo>
                    <a:cubicBezTo>
                      <a:pt x="13119" y="7591"/>
                      <a:pt x="13317" y="7661"/>
                      <a:pt x="13367" y="7720"/>
                    </a:cubicBezTo>
                    <a:cubicBezTo>
                      <a:pt x="13385" y="7738"/>
                      <a:pt x="13402" y="7743"/>
                      <a:pt x="13421" y="7743"/>
                    </a:cubicBezTo>
                    <a:cubicBezTo>
                      <a:pt x="13437" y="7743"/>
                      <a:pt x="13454" y="7739"/>
                      <a:pt x="13473" y="7739"/>
                    </a:cubicBezTo>
                    <a:cubicBezTo>
                      <a:pt x="13503" y="7739"/>
                      <a:pt x="13539" y="7748"/>
                      <a:pt x="13585" y="7790"/>
                    </a:cubicBezTo>
                    <a:cubicBezTo>
                      <a:pt x="13671" y="7860"/>
                      <a:pt x="13683" y="7937"/>
                      <a:pt x="13704" y="7937"/>
                    </a:cubicBezTo>
                    <a:cubicBezTo>
                      <a:pt x="13709" y="7937"/>
                      <a:pt x="13715" y="7931"/>
                      <a:pt x="13724" y="7919"/>
                    </a:cubicBezTo>
                    <a:cubicBezTo>
                      <a:pt x="13732" y="7910"/>
                      <a:pt x="13741" y="7906"/>
                      <a:pt x="13750" y="7906"/>
                    </a:cubicBezTo>
                    <a:cubicBezTo>
                      <a:pt x="13797" y="7906"/>
                      <a:pt x="13861" y="8003"/>
                      <a:pt x="13952" y="8127"/>
                    </a:cubicBezTo>
                    <a:cubicBezTo>
                      <a:pt x="14013" y="8216"/>
                      <a:pt x="13993" y="8252"/>
                      <a:pt x="13958" y="8252"/>
                    </a:cubicBezTo>
                    <a:cubicBezTo>
                      <a:pt x="13931" y="8252"/>
                      <a:pt x="13895" y="8231"/>
                      <a:pt x="13882" y="8196"/>
                    </a:cubicBezTo>
                    <a:cubicBezTo>
                      <a:pt x="13875" y="8176"/>
                      <a:pt x="13869" y="8168"/>
                      <a:pt x="13864" y="8168"/>
                    </a:cubicBezTo>
                    <a:cubicBezTo>
                      <a:pt x="13851" y="8168"/>
                      <a:pt x="13845" y="8236"/>
                      <a:pt x="13823" y="8266"/>
                    </a:cubicBezTo>
                    <a:cubicBezTo>
                      <a:pt x="13811" y="8281"/>
                      <a:pt x="13798" y="8294"/>
                      <a:pt x="13781" y="8294"/>
                    </a:cubicBezTo>
                    <a:cubicBezTo>
                      <a:pt x="13755" y="8294"/>
                      <a:pt x="13719" y="8263"/>
                      <a:pt x="13664" y="8166"/>
                    </a:cubicBezTo>
                    <a:cubicBezTo>
                      <a:pt x="13644" y="8128"/>
                      <a:pt x="13625" y="8113"/>
                      <a:pt x="13607" y="8113"/>
                    </a:cubicBezTo>
                    <a:cubicBezTo>
                      <a:pt x="13547" y="8113"/>
                      <a:pt x="13506" y="8285"/>
                      <a:pt x="13506" y="8285"/>
                    </a:cubicBezTo>
                    <a:cubicBezTo>
                      <a:pt x="13506" y="8285"/>
                      <a:pt x="13456" y="8375"/>
                      <a:pt x="13377" y="8444"/>
                    </a:cubicBezTo>
                    <a:cubicBezTo>
                      <a:pt x="13297" y="8523"/>
                      <a:pt x="13555" y="8543"/>
                      <a:pt x="13634" y="8553"/>
                    </a:cubicBezTo>
                    <a:cubicBezTo>
                      <a:pt x="13704" y="8563"/>
                      <a:pt x="13605" y="8642"/>
                      <a:pt x="13664" y="8702"/>
                    </a:cubicBezTo>
                    <a:cubicBezTo>
                      <a:pt x="13674" y="8712"/>
                      <a:pt x="13686" y="8717"/>
                      <a:pt x="13699" y="8717"/>
                    </a:cubicBezTo>
                    <a:cubicBezTo>
                      <a:pt x="13761" y="8717"/>
                      <a:pt x="13852" y="8617"/>
                      <a:pt x="13942" y="8593"/>
                    </a:cubicBezTo>
                    <a:cubicBezTo>
                      <a:pt x="13976" y="8586"/>
                      <a:pt x="14004" y="8581"/>
                      <a:pt x="14028" y="8581"/>
                    </a:cubicBezTo>
                    <a:cubicBezTo>
                      <a:pt x="14072" y="8581"/>
                      <a:pt x="14105" y="8597"/>
                      <a:pt x="14150" y="8642"/>
                    </a:cubicBezTo>
                    <a:cubicBezTo>
                      <a:pt x="14160" y="8652"/>
                      <a:pt x="14170" y="8662"/>
                      <a:pt x="14190" y="8682"/>
                    </a:cubicBezTo>
                    <a:cubicBezTo>
                      <a:pt x="14229" y="8732"/>
                      <a:pt x="14229" y="8791"/>
                      <a:pt x="14209" y="8831"/>
                    </a:cubicBezTo>
                    <a:cubicBezTo>
                      <a:pt x="14190" y="8857"/>
                      <a:pt x="14157" y="8879"/>
                      <a:pt x="14113" y="8879"/>
                    </a:cubicBezTo>
                    <a:cubicBezTo>
                      <a:pt x="14092" y="8879"/>
                      <a:pt x="14067" y="8874"/>
                      <a:pt x="14041" y="8860"/>
                    </a:cubicBezTo>
                    <a:cubicBezTo>
                      <a:pt x="14016" y="8850"/>
                      <a:pt x="13997" y="8845"/>
                      <a:pt x="13983" y="8845"/>
                    </a:cubicBezTo>
                    <a:cubicBezTo>
                      <a:pt x="13922" y="8845"/>
                      <a:pt x="13960" y="8937"/>
                      <a:pt x="13952" y="8970"/>
                    </a:cubicBezTo>
                    <a:cubicBezTo>
                      <a:pt x="13952" y="8989"/>
                      <a:pt x="13972" y="8999"/>
                      <a:pt x="14011" y="9009"/>
                    </a:cubicBezTo>
                    <a:cubicBezTo>
                      <a:pt x="14051" y="9029"/>
                      <a:pt x="14130" y="9049"/>
                      <a:pt x="14219" y="9118"/>
                    </a:cubicBezTo>
                    <a:cubicBezTo>
                      <a:pt x="14239" y="9128"/>
                      <a:pt x="14249" y="9138"/>
                      <a:pt x="14259" y="9148"/>
                    </a:cubicBezTo>
                    <a:cubicBezTo>
                      <a:pt x="14324" y="9213"/>
                      <a:pt x="14287" y="9266"/>
                      <a:pt x="14222" y="9266"/>
                    </a:cubicBezTo>
                    <a:cubicBezTo>
                      <a:pt x="14189" y="9266"/>
                      <a:pt x="14148" y="9251"/>
                      <a:pt x="14110" y="9217"/>
                    </a:cubicBezTo>
                    <a:cubicBezTo>
                      <a:pt x="14001" y="9108"/>
                      <a:pt x="13922" y="9237"/>
                      <a:pt x="13833" y="9079"/>
                    </a:cubicBezTo>
                    <a:cubicBezTo>
                      <a:pt x="13789" y="9001"/>
                      <a:pt x="13757" y="8968"/>
                      <a:pt x="13739" y="8968"/>
                    </a:cubicBezTo>
                    <a:cubicBezTo>
                      <a:pt x="13721" y="8968"/>
                      <a:pt x="13718" y="9003"/>
                      <a:pt x="13734" y="9059"/>
                    </a:cubicBezTo>
                    <a:cubicBezTo>
                      <a:pt x="13747" y="9108"/>
                      <a:pt x="13734" y="9133"/>
                      <a:pt x="13709" y="9133"/>
                    </a:cubicBezTo>
                    <a:cubicBezTo>
                      <a:pt x="13678" y="9133"/>
                      <a:pt x="13628" y="9095"/>
                      <a:pt x="13585" y="9019"/>
                    </a:cubicBezTo>
                    <a:cubicBezTo>
                      <a:pt x="13506" y="8890"/>
                      <a:pt x="13535" y="8821"/>
                      <a:pt x="13436" y="8771"/>
                    </a:cubicBezTo>
                    <a:cubicBezTo>
                      <a:pt x="13427" y="8767"/>
                      <a:pt x="13419" y="8764"/>
                      <a:pt x="13413" y="8764"/>
                    </a:cubicBezTo>
                    <a:cubicBezTo>
                      <a:pt x="13351" y="8764"/>
                      <a:pt x="13416" y="8964"/>
                      <a:pt x="13416" y="9009"/>
                    </a:cubicBezTo>
                    <a:cubicBezTo>
                      <a:pt x="13416" y="9069"/>
                      <a:pt x="13406" y="9128"/>
                      <a:pt x="13515" y="9158"/>
                    </a:cubicBezTo>
                    <a:cubicBezTo>
                      <a:pt x="13624" y="9188"/>
                      <a:pt x="13585" y="9297"/>
                      <a:pt x="13664" y="9416"/>
                    </a:cubicBezTo>
                    <a:cubicBezTo>
                      <a:pt x="13683" y="9450"/>
                      <a:pt x="13698" y="9464"/>
                      <a:pt x="13711" y="9464"/>
                    </a:cubicBezTo>
                    <a:cubicBezTo>
                      <a:pt x="13748" y="9464"/>
                      <a:pt x="13774" y="9357"/>
                      <a:pt x="13833" y="9277"/>
                    </a:cubicBezTo>
                    <a:cubicBezTo>
                      <a:pt x="13846" y="9260"/>
                      <a:pt x="13858" y="9253"/>
                      <a:pt x="13869" y="9253"/>
                    </a:cubicBezTo>
                    <a:cubicBezTo>
                      <a:pt x="13928" y="9253"/>
                      <a:pt x="13948" y="9474"/>
                      <a:pt x="13981" y="9525"/>
                    </a:cubicBezTo>
                    <a:cubicBezTo>
                      <a:pt x="14011" y="9594"/>
                      <a:pt x="14071" y="9505"/>
                      <a:pt x="14160" y="9703"/>
                    </a:cubicBezTo>
                    <a:cubicBezTo>
                      <a:pt x="14170" y="9713"/>
                      <a:pt x="14170" y="9713"/>
                      <a:pt x="14170" y="9723"/>
                    </a:cubicBezTo>
                    <a:cubicBezTo>
                      <a:pt x="14229" y="9862"/>
                      <a:pt x="14180" y="9912"/>
                      <a:pt x="14120" y="9931"/>
                    </a:cubicBezTo>
                    <a:cubicBezTo>
                      <a:pt x="14130" y="10011"/>
                      <a:pt x="14061" y="10030"/>
                      <a:pt x="13981" y="10140"/>
                    </a:cubicBezTo>
                    <a:cubicBezTo>
                      <a:pt x="14018" y="10103"/>
                      <a:pt x="14054" y="10059"/>
                      <a:pt x="14090" y="10059"/>
                    </a:cubicBezTo>
                    <a:cubicBezTo>
                      <a:pt x="14093" y="10059"/>
                      <a:pt x="14097" y="10059"/>
                      <a:pt x="14100" y="10060"/>
                    </a:cubicBezTo>
                    <a:cubicBezTo>
                      <a:pt x="14120" y="10060"/>
                      <a:pt x="14140" y="10080"/>
                      <a:pt x="14160" y="10110"/>
                    </a:cubicBezTo>
                    <a:cubicBezTo>
                      <a:pt x="14229" y="10050"/>
                      <a:pt x="14219" y="9961"/>
                      <a:pt x="14259" y="9941"/>
                    </a:cubicBezTo>
                    <a:cubicBezTo>
                      <a:pt x="14264" y="9940"/>
                      <a:pt x="14269" y="9939"/>
                      <a:pt x="14274" y="9939"/>
                    </a:cubicBezTo>
                    <a:cubicBezTo>
                      <a:pt x="14332" y="9939"/>
                      <a:pt x="14404" y="10035"/>
                      <a:pt x="14358" y="10090"/>
                    </a:cubicBezTo>
                    <a:cubicBezTo>
                      <a:pt x="14309" y="10140"/>
                      <a:pt x="14279" y="10130"/>
                      <a:pt x="14190" y="10199"/>
                    </a:cubicBezTo>
                    <a:cubicBezTo>
                      <a:pt x="14200" y="10239"/>
                      <a:pt x="14209" y="10268"/>
                      <a:pt x="14229" y="10308"/>
                    </a:cubicBezTo>
                    <a:cubicBezTo>
                      <a:pt x="14241" y="10355"/>
                      <a:pt x="14256" y="10367"/>
                      <a:pt x="14273" y="10367"/>
                    </a:cubicBezTo>
                    <a:cubicBezTo>
                      <a:pt x="14291" y="10367"/>
                      <a:pt x="14311" y="10354"/>
                      <a:pt x="14331" y="10354"/>
                    </a:cubicBezTo>
                    <a:cubicBezTo>
                      <a:pt x="14355" y="10354"/>
                      <a:pt x="14379" y="10374"/>
                      <a:pt x="14398" y="10467"/>
                    </a:cubicBezTo>
                    <a:cubicBezTo>
                      <a:pt x="14425" y="10576"/>
                      <a:pt x="14378" y="10614"/>
                      <a:pt x="14312" y="10614"/>
                    </a:cubicBezTo>
                    <a:cubicBezTo>
                      <a:pt x="14235" y="10614"/>
                      <a:pt x="14133" y="10560"/>
                      <a:pt x="14100" y="10506"/>
                    </a:cubicBezTo>
                    <a:cubicBezTo>
                      <a:pt x="14031" y="10397"/>
                      <a:pt x="14150" y="10487"/>
                      <a:pt x="14031" y="10407"/>
                    </a:cubicBezTo>
                    <a:cubicBezTo>
                      <a:pt x="14011" y="10417"/>
                      <a:pt x="14001" y="10437"/>
                      <a:pt x="13981" y="10447"/>
                    </a:cubicBezTo>
                    <a:cubicBezTo>
                      <a:pt x="13981" y="10457"/>
                      <a:pt x="13981" y="10457"/>
                      <a:pt x="13972" y="10457"/>
                    </a:cubicBezTo>
                    <a:cubicBezTo>
                      <a:pt x="13981" y="10516"/>
                      <a:pt x="14011" y="10606"/>
                      <a:pt x="14051" y="10685"/>
                    </a:cubicBezTo>
                    <a:cubicBezTo>
                      <a:pt x="14100" y="10798"/>
                      <a:pt x="14125" y="10871"/>
                      <a:pt x="14098" y="10871"/>
                    </a:cubicBezTo>
                    <a:cubicBezTo>
                      <a:pt x="14088" y="10871"/>
                      <a:pt x="14069" y="10859"/>
                      <a:pt x="14041" y="10834"/>
                    </a:cubicBezTo>
                    <a:cubicBezTo>
                      <a:pt x="13942" y="10744"/>
                      <a:pt x="13981" y="10615"/>
                      <a:pt x="13942" y="10497"/>
                    </a:cubicBezTo>
                    <a:cubicBezTo>
                      <a:pt x="13942" y="10487"/>
                      <a:pt x="13932" y="10487"/>
                      <a:pt x="13932" y="10477"/>
                    </a:cubicBezTo>
                    <a:cubicBezTo>
                      <a:pt x="13909" y="10488"/>
                      <a:pt x="13889" y="10493"/>
                      <a:pt x="13872" y="10493"/>
                    </a:cubicBezTo>
                    <a:cubicBezTo>
                      <a:pt x="13861" y="10493"/>
                      <a:pt x="13851" y="10491"/>
                      <a:pt x="13843" y="10487"/>
                    </a:cubicBezTo>
                    <a:cubicBezTo>
                      <a:pt x="13823" y="10516"/>
                      <a:pt x="13803" y="10566"/>
                      <a:pt x="13793" y="10606"/>
                    </a:cubicBezTo>
                    <a:cubicBezTo>
                      <a:pt x="13773" y="10705"/>
                      <a:pt x="13843" y="10625"/>
                      <a:pt x="13912" y="10754"/>
                    </a:cubicBezTo>
                    <a:cubicBezTo>
                      <a:pt x="13963" y="10850"/>
                      <a:pt x="14031" y="10983"/>
                      <a:pt x="13998" y="10983"/>
                    </a:cubicBezTo>
                    <a:cubicBezTo>
                      <a:pt x="13980" y="10983"/>
                      <a:pt x="13931" y="10943"/>
                      <a:pt x="13833" y="10834"/>
                    </a:cubicBezTo>
                    <a:cubicBezTo>
                      <a:pt x="13763" y="10764"/>
                      <a:pt x="13773" y="10695"/>
                      <a:pt x="13743" y="10675"/>
                    </a:cubicBezTo>
                    <a:cubicBezTo>
                      <a:pt x="13741" y="10673"/>
                      <a:pt x="13737" y="10672"/>
                      <a:pt x="13734" y="10672"/>
                    </a:cubicBezTo>
                    <a:cubicBezTo>
                      <a:pt x="13703" y="10672"/>
                      <a:pt x="13657" y="10748"/>
                      <a:pt x="13684" y="10784"/>
                    </a:cubicBezTo>
                    <a:cubicBezTo>
                      <a:pt x="13714" y="10824"/>
                      <a:pt x="13734" y="10824"/>
                      <a:pt x="13783" y="10883"/>
                    </a:cubicBezTo>
                    <a:cubicBezTo>
                      <a:pt x="13833" y="10933"/>
                      <a:pt x="13853" y="10933"/>
                      <a:pt x="13922" y="10992"/>
                    </a:cubicBezTo>
                    <a:cubicBezTo>
                      <a:pt x="13942" y="11002"/>
                      <a:pt x="13952" y="11022"/>
                      <a:pt x="13972" y="11042"/>
                    </a:cubicBezTo>
                    <a:cubicBezTo>
                      <a:pt x="14010" y="11084"/>
                      <a:pt x="14038" y="11100"/>
                      <a:pt x="14065" y="11100"/>
                    </a:cubicBezTo>
                    <a:cubicBezTo>
                      <a:pt x="14107" y="11100"/>
                      <a:pt x="14147" y="11062"/>
                      <a:pt x="14219" y="11032"/>
                    </a:cubicBezTo>
                    <a:cubicBezTo>
                      <a:pt x="14238" y="11023"/>
                      <a:pt x="14248" y="11019"/>
                      <a:pt x="14254" y="11019"/>
                    </a:cubicBezTo>
                    <a:cubicBezTo>
                      <a:pt x="14286" y="11019"/>
                      <a:pt x="14156" y="11143"/>
                      <a:pt x="14190" y="11210"/>
                    </a:cubicBezTo>
                    <a:lnTo>
                      <a:pt x="14279" y="11210"/>
                    </a:lnTo>
                    <a:cubicBezTo>
                      <a:pt x="14269" y="11220"/>
                      <a:pt x="14269" y="11230"/>
                      <a:pt x="14259" y="11240"/>
                    </a:cubicBezTo>
                    <a:cubicBezTo>
                      <a:pt x="14188" y="11345"/>
                      <a:pt x="14211" y="11385"/>
                      <a:pt x="14252" y="11385"/>
                    </a:cubicBezTo>
                    <a:cubicBezTo>
                      <a:pt x="14286" y="11385"/>
                      <a:pt x="14331" y="11359"/>
                      <a:pt x="14348" y="11319"/>
                    </a:cubicBezTo>
                    <a:cubicBezTo>
                      <a:pt x="14354" y="11299"/>
                      <a:pt x="14358" y="11290"/>
                      <a:pt x="14362" y="11290"/>
                    </a:cubicBezTo>
                    <a:cubicBezTo>
                      <a:pt x="14370" y="11290"/>
                      <a:pt x="14374" y="11334"/>
                      <a:pt x="14388" y="11369"/>
                    </a:cubicBezTo>
                    <a:cubicBezTo>
                      <a:pt x="14380" y="11407"/>
                      <a:pt x="14387" y="11419"/>
                      <a:pt x="14405" y="11419"/>
                    </a:cubicBezTo>
                    <a:cubicBezTo>
                      <a:pt x="14434" y="11419"/>
                      <a:pt x="14489" y="11389"/>
                      <a:pt x="14557" y="11389"/>
                    </a:cubicBezTo>
                    <a:lnTo>
                      <a:pt x="14596" y="11389"/>
                    </a:lnTo>
                    <a:cubicBezTo>
                      <a:pt x="14603" y="11388"/>
                      <a:pt x="14610" y="11387"/>
                      <a:pt x="14616" y="11387"/>
                    </a:cubicBezTo>
                    <a:cubicBezTo>
                      <a:pt x="14665" y="11387"/>
                      <a:pt x="14663" y="11425"/>
                      <a:pt x="14636" y="11478"/>
                    </a:cubicBezTo>
                    <a:cubicBezTo>
                      <a:pt x="14636" y="11488"/>
                      <a:pt x="14636" y="11498"/>
                      <a:pt x="14636" y="11508"/>
                    </a:cubicBezTo>
                    <a:cubicBezTo>
                      <a:pt x="14642" y="11545"/>
                      <a:pt x="14633" y="11555"/>
                      <a:pt x="14615" y="11555"/>
                    </a:cubicBezTo>
                    <a:cubicBezTo>
                      <a:pt x="14605" y="11555"/>
                      <a:pt x="14591" y="11551"/>
                      <a:pt x="14576" y="11548"/>
                    </a:cubicBezTo>
                    <a:cubicBezTo>
                      <a:pt x="14537" y="11597"/>
                      <a:pt x="14507" y="11627"/>
                      <a:pt x="14497" y="11647"/>
                    </a:cubicBezTo>
                    <a:cubicBezTo>
                      <a:pt x="14517" y="11667"/>
                      <a:pt x="14537" y="11696"/>
                      <a:pt x="14547" y="11756"/>
                    </a:cubicBezTo>
                    <a:cubicBezTo>
                      <a:pt x="14547" y="11822"/>
                      <a:pt x="14531" y="11847"/>
                      <a:pt x="14509" y="11847"/>
                    </a:cubicBezTo>
                    <a:cubicBezTo>
                      <a:pt x="14482" y="11847"/>
                      <a:pt x="14445" y="11809"/>
                      <a:pt x="14418" y="11766"/>
                    </a:cubicBezTo>
                    <a:cubicBezTo>
                      <a:pt x="14388" y="11726"/>
                      <a:pt x="14368" y="11696"/>
                      <a:pt x="14338" y="11676"/>
                    </a:cubicBezTo>
                    <a:cubicBezTo>
                      <a:pt x="14299" y="11676"/>
                      <a:pt x="14259" y="11676"/>
                      <a:pt x="14209" y="11667"/>
                    </a:cubicBezTo>
                    <a:lnTo>
                      <a:pt x="14209" y="11667"/>
                    </a:lnTo>
                    <a:cubicBezTo>
                      <a:pt x="14249" y="11776"/>
                      <a:pt x="14249" y="11736"/>
                      <a:pt x="14209" y="11815"/>
                    </a:cubicBezTo>
                    <a:cubicBezTo>
                      <a:pt x="14209" y="11815"/>
                      <a:pt x="14200" y="11825"/>
                      <a:pt x="14200" y="11825"/>
                    </a:cubicBezTo>
                    <a:cubicBezTo>
                      <a:pt x="14190" y="11825"/>
                      <a:pt x="14190" y="11825"/>
                      <a:pt x="14180" y="11815"/>
                    </a:cubicBezTo>
                    <a:cubicBezTo>
                      <a:pt x="14160" y="11786"/>
                      <a:pt x="14140" y="11706"/>
                      <a:pt x="14130" y="11647"/>
                    </a:cubicBezTo>
                    <a:cubicBezTo>
                      <a:pt x="14095" y="11637"/>
                      <a:pt x="14066" y="11632"/>
                      <a:pt x="14036" y="11632"/>
                    </a:cubicBezTo>
                    <a:cubicBezTo>
                      <a:pt x="14006" y="11632"/>
                      <a:pt x="13976" y="11637"/>
                      <a:pt x="13942" y="11647"/>
                    </a:cubicBezTo>
                    <a:cubicBezTo>
                      <a:pt x="13942" y="11657"/>
                      <a:pt x="13942" y="11676"/>
                      <a:pt x="13942" y="11686"/>
                    </a:cubicBezTo>
                    <a:cubicBezTo>
                      <a:pt x="13942" y="11776"/>
                      <a:pt x="13962" y="11736"/>
                      <a:pt x="13981" y="11875"/>
                    </a:cubicBezTo>
                    <a:cubicBezTo>
                      <a:pt x="13972" y="11885"/>
                      <a:pt x="13962" y="11885"/>
                      <a:pt x="13962" y="11895"/>
                    </a:cubicBezTo>
                    <a:cubicBezTo>
                      <a:pt x="13932" y="11855"/>
                      <a:pt x="13902" y="11786"/>
                      <a:pt x="13882" y="11726"/>
                    </a:cubicBezTo>
                    <a:cubicBezTo>
                      <a:pt x="13872" y="11706"/>
                      <a:pt x="13862" y="11686"/>
                      <a:pt x="13853" y="11676"/>
                    </a:cubicBezTo>
                    <a:lnTo>
                      <a:pt x="13853" y="11676"/>
                    </a:lnTo>
                    <a:cubicBezTo>
                      <a:pt x="13724" y="11736"/>
                      <a:pt x="13962" y="11795"/>
                      <a:pt x="13912" y="11835"/>
                    </a:cubicBezTo>
                    <a:cubicBezTo>
                      <a:pt x="13882" y="11865"/>
                      <a:pt x="13862" y="11855"/>
                      <a:pt x="13823" y="11875"/>
                    </a:cubicBezTo>
                    <a:cubicBezTo>
                      <a:pt x="13836" y="11909"/>
                      <a:pt x="13827" y="11920"/>
                      <a:pt x="13806" y="11920"/>
                    </a:cubicBezTo>
                    <a:cubicBezTo>
                      <a:pt x="13797" y="11920"/>
                      <a:pt x="13785" y="11917"/>
                      <a:pt x="13773" y="11914"/>
                    </a:cubicBezTo>
                    <a:cubicBezTo>
                      <a:pt x="13763" y="11924"/>
                      <a:pt x="13753" y="11924"/>
                      <a:pt x="13743" y="11944"/>
                    </a:cubicBezTo>
                    <a:cubicBezTo>
                      <a:pt x="13710" y="11981"/>
                      <a:pt x="13684" y="11997"/>
                      <a:pt x="13661" y="11997"/>
                    </a:cubicBezTo>
                    <a:cubicBezTo>
                      <a:pt x="13622" y="11997"/>
                      <a:pt x="13593" y="11950"/>
                      <a:pt x="13555" y="11875"/>
                    </a:cubicBezTo>
                    <a:lnTo>
                      <a:pt x="13555" y="11875"/>
                    </a:lnTo>
                    <a:cubicBezTo>
                      <a:pt x="13515" y="11914"/>
                      <a:pt x="13575" y="12053"/>
                      <a:pt x="13575" y="12053"/>
                    </a:cubicBezTo>
                    <a:cubicBezTo>
                      <a:pt x="13560" y="12055"/>
                      <a:pt x="13545" y="12056"/>
                      <a:pt x="13530" y="12056"/>
                    </a:cubicBezTo>
                    <a:cubicBezTo>
                      <a:pt x="13442" y="12056"/>
                      <a:pt x="13356" y="12029"/>
                      <a:pt x="13406" y="11944"/>
                    </a:cubicBezTo>
                    <a:cubicBezTo>
                      <a:pt x="13506" y="11786"/>
                      <a:pt x="13258" y="11736"/>
                      <a:pt x="13238" y="11706"/>
                    </a:cubicBezTo>
                    <a:cubicBezTo>
                      <a:pt x="13218" y="11686"/>
                      <a:pt x="13258" y="11637"/>
                      <a:pt x="13307" y="11607"/>
                    </a:cubicBezTo>
                    <a:cubicBezTo>
                      <a:pt x="13340" y="11628"/>
                      <a:pt x="13378" y="11638"/>
                      <a:pt x="13403" y="11638"/>
                    </a:cubicBezTo>
                    <a:cubicBezTo>
                      <a:pt x="13438" y="11638"/>
                      <a:pt x="13446" y="11618"/>
                      <a:pt x="13377" y="11577"/>
                    </a:cubicBezTo>
                    <a:lnTo>
                      <a:pt x="13416" y="11577"/>
                    </a:lnTo>
                    <a:cubicBezTo>
                      <a:pt x="13506" y="11577"/>
                      <a:pt x="13597" y="11495"/>
                      <a:pt x="13486" y="11495"/>
                    </a:cubicBezTo>
                    <a:cubicBezTo>
                      <a:pt x="13474" y="11495"/>
                      <a:pt x="13461" y="11496"/>
                      <a:pt x="13446" y="11498"/>
                    </a:cubicBezTo>
                    <a:cubicBezTo>
                      <a:pt x="13387" y="11508"/>
                      <a:pt x="13337" y="11528"/>
                      <a:pt x="13307" y="11538"/>
                    </a:cubicBezTo>
                    <a:cubicBezTo>
                      <a:pt x="13238" y="11488"/>
                      <a:pt x="13208" y="11448"/>
                      <a:pt x="13208" y="11429"/>
                    </a:cubicBezTo>
                    <a:cubicBezTo>
                      <a:pt x="13208" y="11404"/>
                      <a:pt x="13201" y="11330"/>
                      <a:pt x="13257" y="11330"/>
                    </a:cubicBezTo>
                    <a:cubicBezTo>
                      <a:pt x="13268" y="11330"/>
                      <a:pt x="13281" y="11333"/>
                      <a:pt x="13297" y="11339"/>
                    </a:cubicBezTo>
                    <a:cubicBezTo>
                      <a:pt x="13344" y="11356"/>
                      <a:pt x="13388" y="11366"/>
                      <a:pt x="13416" y="11366"/>
                    </a:cubicBezTo>
                    <a:cubicBezTo>
                      <a:pt x="13454" y="11366"/>
                      <a:pt x="13466" y="11349"/>
                      <a:pt x="13426" y="11310"/>
                    </a:cubicBezTo>
                    <a:cubicBezTo>
                      <a:pt x="13359" y="11242"/>
                      <a:pt x="13306" y="11196"/>
                      <a:pt x="13242" y="11196"/>
                    </a:cubicBezTo>
                    <a:cubicBezTo>
                      <a:pt x="13231" y="11196"/>
                      <a:pt x="13220" y="11198"/>
                      <a:pt x="13208" y="11201"/>
                    </a:cubicBezTo>
                    <a:cubicBezTo>
                      <a:pt x="13188" y="11201"/>
                      <a:pt x="13178" y="11201"/>
                      <a:pt x="13158" y="11210"/>
                    </a:cubicBezTo>
                    <a:cubicBezTo>
                      <a:pt x="13139" y="11161"/>
                      <a:pt x="13109" y="11032"/>
                      <a:pt x="13079" y="10933"/>
                    </a:cubicBezTo>
                    <a:cubicBezTo>
                      <a:pt x="13079" y="10920"/>
                      <a:pt x="13083" y="10903"/>
                      <a:pt x="13089" y="10903"/>
                    </a:cubicBezTo>
                    <a:cubicBezTo>
                      <a:pt x="13092" y="10903"/>
                      <a:pt x="13095" y="10909"/>
                      <a:pt x="13099" y="10923"/>
                    </a:cubicBezTo>
                    <a:cubicBezTo>
                      <a:pt x="13107" y="10943"/>
                      <a:pt x="13132" y="10955"/>
                      <a:pt x="13154" y="10955"/>
                    </a:cubicBezTo>
                    <a:cubicBezTo>
                      <a:pt x="13183" y="10955"/>
                      <a:pt x="13205" y="10931"/>
                      <a:pt x="13158" y="10873"/>
                    </a:cubicBezTo>
                    <a:cubicBezTo>
                      <a:pt x="13088" y="10794"/>
                      <a:pt x="13042" y="10731"/>
                      <a:pt x="13004" y="10731"/>
                    </a:cubicBezTo>
                    <a:cubicBezTo>
                      <a:pt x="12999" y="10731"/>
                      <a:pt x="12995" y="10732"/>
                      <a:pt x="12990" y="10734"/>
                    </a:cubicBezTo>
                    <a:lnTo>
                      <a:pt x="12990" y="10625"/>
                    </a:lnTo>
                    <a:cubicBezTo>
                      <a:pt x="12990" y="10534"/>
                      <a:pt x="12987" y="10498"/>
                      <a:pt x="12982" y="10498"/>
                    </a:cubicBezTo>
                    <a:cubicBezTo>
                      <a:pt x="12974" y="10498"/>
                      <a:pt x="12959" y="10605"/>
                      <a:pt x="12940" y="10725"/>
                    </a:cubicBezTo>
                    <a:cubicBezTo>
                      <a:pt x="12930" y="10705"/>
                      <a:pt x="12911" y="10675"/>
                      <a:pt x="12871" y="10645"/>
                    </a:cubicBezTo>
                    <a:cubicBezTo>
                      <a:pt x="12851" y="10635"/>
                      <a:pt x="12831" y="10625"/>
                      <a:pt x="12811" y="10625"/>
                    </a:cubicBezTo>
                    <a:cubicBezTo>
                      <a:pt x="12772" y="10506"/>
                      <a:pt x="12752" y="10526"/>
                      <a:pt x="12702" y="10437"/>
                    </a:cubicBezTo>
                    <a:cubicBezTo>
                      <a:pt x="12702" y="10427"/>
                      <a:pt x="12702" y="10427"/>
                      <a:pt x="12702" y="10417"/>
                    </a:cubicBezTo>
                    <a:cubicBezTo>
                      <a:pt x="12720" y="10411"/>
                      <a:pt x="12737" y="10406"/>
                      <a:pt x="12752" y="10406"/>
                    </a:cubicBezTo>
                    <a:cubicBezTo>
                      <a:pt x="12763" y="10406"/>
                      <a:pt x="12773" y="10409"/>
                      <a:pt x="12782" y="10417"/>
                    </a:cubicBezTo>
                    <a:cubicBezTo>
                      <a:pt x="12807" y="10442"/>
                      <a:pt x="12852" y="10472"/>
                      <a:pt x="12890" y="10472"/>
                    </a:cubicBezTo>
                    <a:cubicBezTo>
                      <a:pt x="12911" y="10472"/>
                      <a:pt x="12930" y="10462"/>
                      <a:pt x="12940" y="10437"/>
                    </a:cubicBezTo>
                    <a:cubicBezTo>
                      <a:pt x="12970" y="10368"/>
                      <a:pt x="13039" y="10427"/>
                      <a:pt x="13020" y="10348"/>
                    </a:cubicBezTo>
                    <a:cubicBezTo>
                      <a:pt x="12996" y="10286"/>
                      <a:pt x="12973" y="10223"/>
                      <a:pt x="12940" y="10223"/>
                    </a:cubicBezTo>
                    <a:cubicBezTo>
                      <a:pt x="12931" y="10223"/>
                      <a:pt x="12921" y="10228"/>
                      <a:pt x="12911" y="10239"/>
                    </a:cubicBezTo>
                    <a:cubicBezTo>
                      <a:pt x="12886" y="10264"/>
                      <a:pt x="12866" y="10278"/>
                      <a:pt x="12855" y="10278"/>
                    </a:cubicBezTo>
                    <a:cubicBezTo>
                      <a:pt x="12844" y="10278"/>
                      <a:pt x="12841" y="10264"/>
                      <a:pt x="12851" y="10229"/>
                    </a:cubicBezTo>
                    <a:cubicBezTo>
                      <a:pt x="12868" y="10171"/>
                      <a:pt x="12981" y="10078"/>
                      <a:pt x="12937" y="10078"/>
                    </a:cubicBezTo>
                    <a:cubicBezTo>
                      <a:pt x="12928" y="10078"/>
                      <a:pt x="12914" y="10082"/>
                      <a:pt x="12891" y="10090"/>
                    </a:cubicBezTo>
                    <a:cubicBezTo>
                      <a:pt x="12762" y="10149"/>
                      <a:pt x="12722" y="10179"/>
                      <a:pt x="12732" y="10229"/>
                    </a:cubicBezTo>
                    <a:cubicBezTo>
                      <a:pt x="12750" y="10264"/>
                      <a:pt x="12712" y="10300"/>
                      <a:pt x="12676" y="10300"/>
                    </a:cubicBezTo>
                    <a:cubicBezTo>
                      <a:pt x="12671" y="10300"/>
                      <a:pt x="12667" y="10299"/>
                      <a:pt x="12663" y="10298"/>
                    </a:cubicBezTo>
                    <a:cubicBezTo>
                      <a:pt x="12653" y="10268"/>
                      <a:pt x="12643" y="10249"/>
                      <a:pt x="12633" y="10239"/>
                    </a:cubicBezTo>
                    <a:cubicBezTo>
                      <a:pt x="12633" y="10229"/>
                      <a:pt x="12633" y="10229"/>
                      <a:pt x="12633" y="10219"/>
                    </a:cubicBezTo>
                    <a:cubicBezTo>
                      <a:pt x="12633" y="10189"/>
                      <a:pt x="12633" y="10159"/>
                      <a:pt x="12633" y="10140"/>
                    </a:cubicBezTo>
                    <a:cubicBezTo>
                      <a:pt x="12640" y="10142"/>
                      <a:pt x="12648" y="10144"/>
                      <a:pt x="12654" y="10144"/>
                    </a:cubicBezTo>
                    <a:cubicBezTo>
                      <a:pt x="12673" y="10144"/>
                      <a:pt x="12680" y="10127"/>
                      <a:pt x="12643" y="10060"/>
                    </a:cubicBezTo>
                    <a:cubicBezTo>
                      <a:pt x="12653" y="10011"/>
                      <a:pt x="12663" y="9991"/>
                      <a:pt x="12712" y="9991"/>
                    </a:cubicBezTo>
                    <a:cubicBezTo>
                      <a:pt x="12811" y="9991"/>
                      <a:pt x="12782" y="9971"/>
                      <a:pt x="12821" y="9912"/>
                    </a:cubicBezTo>
                    <a:cubicBezTo>
                      <a:pt x="12871" y="9852"/>
                      <a:pt x="13010" y="9912"/>
                      <a:pt x="12921" y="9832"/>
                    </a:cubicBezTo>
                    <a:cubicBezTo>
                      <a:pt x="12898" y="9810"/>
                      <a:pt x="12878" y="9801"/>
                      <a:pt x="12861" y="9801"/>
                    </a:cubicBezTo>
                    <a:cubicBezTo>
                      <a:pt x="12818" y="9801"/>
                      <a:pt x="12787" y="9852"/>
                      <a:pt x="12752" y="9852"/>
                    </a:cubicBezTo>
                    <a:cubicBezTo>
                      <a:pt x="12692" y="9852"/>
                      <a:pt x="12653" y="9753"/>
                      <a:pt x="12692" y="9713"/>
                    </a:cubicBezTo>
                    <a:lnTo>
                      <a:pt x="12692" y="9713"/>
                    </a:lnTo>
                    <a:cubicBezTo>
                      <a:pt x="12720" y="9722"/>
                      <a:pt x="12746" y="9727"/>
                      <a:pt x="12765" y="9727"/>
                    </a:cubicBezTo>
                    <a:cubicBezTo>
                      <a:pt x="12807" y="9727"/>
                      <a:pt x="12814" y="9705"/>
                      <a:pt x="12732" y="9664"/>
                    </a:cubicBezTo>
                    <a:cubicBezTo>
                      <a:pt x="12732" y="9654"/>
                      <a:pt x="12712" y="9644"/>
                      <a:pt x="12692" y="9644"/>
                    </a:cubicBezTo>
                    <a:cubicBezTo>
                      <a:pt x="12643" y="9624"/>
                      <a:pt x="12613" y="9604"/>
                      <a:pt x="12583" y="9584"/>
                    </a:cubicBezTo>
                    <a:cubicBezTo>
                      <a:pt x="12603" y="9535"/>
                      <a:pt x="12564" y="9505"/>
                      <a:pt x="12534" y="9495"/>
                    </a:cubicBezTo>
                    <a:cubicBezTo>
                      <a:pt x="12534" y="9465"/>
                      <a:pt x="12540" y="9422"/>
                      <a:pt x="12587" y="9422"/>
                    </a:cubicBezTo>
                    <a:cubicBezTo>
                      <a:pt x="12602" y="9422"/>
                      <a:pt x="12620" y="9426"/>
                      <a:pt x="12643" y="9436"/>
                    </a:cubicBezTo>
                    <a:cubicBezTo>
                      <a:pt x="12696" y="9452"/>
                      <a:pt x="12745" y="9462"/>
                      <a:pt x="12777" y="9462"/>
                    </a:cubicBezTo>
                    <a:cubicBezTo>
                      <a:pt x="12823" y="9462"/>
                      <a:pt x="12838" y="9442"/>
                      <a:pt x="12792" y="9396"/>
                    </a:cubicBezTo>
                    <a:cubicBezTo>
                      <a:pt x="12710" y="9332"/>
                      <a:pt x="12645" y="9286"/>
                      <a:pt x="12551" y="9286"/>
                    </a:cubicBezTo>
                    <a:cubicBezTo>
                      <a:pt x="12542" y="9286"/>
                      <a:pt x="12533" y="9286"/>
                      <a:pt x="12524" y="9287"/>
                    </a:cubicBezTo>
                    <a:cubicBezTo>
                      <a:pt x="12514" y="9297"/>
                      <a:pt x="12504" y="9297"/>
                      <a:pt x="12494" y="9297"/>
                    </a:cubicBezTo>
                    <a:cubicBezTo>
                      <a:pt x="12494" y="9277"/>
                      <a:pt x="12494" y="9257"/>
                      <a:pt x="12474" y="9227"/>
                    </a:cubicBezTo>
                    <a:cubicBezTo>
                      <a:pt x="12464" y="9208"/>
                      <a:pt x="12454" y="9148"/>
                      <a:pt x="12435" y="9089"/>
                    </a:cubicBezTo>
                    <a:cubicBezTo>
                      <a:pt x="12534" y="9059"/>
                      <a:pt x="12583" y="9049"/>
                      <a:pt x="12583" y="8989"/>
                    </a:cubicBezTo>
                    <a:cubicBezTo>
                      <a:pt x="12583" y="8946"/>
                      <a:pt x="12561" y="8812"/>
                      <a:pt x="12489" y="8812"/>
                    </a:cubicBezTo>
                    <a:cubicBezTo>
                      <a:pt x="12478" y="8812"/>
                      <a:pt x="12467" y="8815"/>
                      <a:pt x="12454" y="8821"/>
                    </a:cubicBezTo>
                    <a:cubicBezTo>
                      <a:pt x="12425" y="8841"/>
                      <a:pt x="12415" y="8851"/>
                      <a:pt x="12395" y="8860"/>
                    </a:cubicBezTo>
                    <a:cubicBezTo>
                      <a:pt x="12395" y="8860"/>
                      <a:pt x="12395" y="8860"/>
                      <a:pt x="12395" y="8870"/>
                    </a:cubicBezTo>
                    <a:cubicBezTo>
                      <a:pt x="12385" y="8870"/>
                      <a:pt x="12375" y="8880"/>
                      <a:pt x="12375" y="8890"/>
                    </a:cubicBezTo>
                    <a:cubicBezTo>
                      <a:pt x="12336" y="8859"/>
                      <a:pt x="12304" y="8834"/>
                      <a:pt x="12277" y="8834"/>
                    </a:cubicBezTo>
                    <a:cubicBezTo>
                      <a:pt x="12270" y="8834"/>
                      <a:pt x="12263" y="8836"/>
                      <a:pt x="12256" y="8841"/>
                    </a:cubicBezTo>
                    <a:cubicBezTo>
                      <a:pt x="12247" y="8849"/>
                      <a:pt x="12241" y="8853"/>
                      <a:pt x="12235" y="8853"/>
                    </a:cubicBezTo>
                    <a:cubicBezTo>
                      <a:pt x="12216" y="8853"/>
                      <a:pt x="12204" y="8805"/>
                      <a:pt x="12127" y="8751"/>
                    </a:cubicBezTo>
                    <a:cubicBezTo>
                      <a:pt x="12085" y="8728"/>
                      <a:pt x="12053" y="8723"/>
                      <a:pt x="12026" y="8723"/>
                    </a:cubicBezTo>
                    <a:cubicBezTo>
                      <a:pt x="12005" y="8723"/>
                      <a:pt x="11987" y="8727"/>
                      <a:pt x="11969" y="8727"/>
                    </a:cubicBezTo>
                    <a:cubicBezTo>
                      <a:pt x="11953" y="8727"/>
                      <a:pt x="11937" y="8724"/>
                      <a:pt x="11919" y="8712"/>
                    </a:cubicBezTo>
                    <a:cubicBezTo>
                      <a:pt x="11889" y="8692"/>
                      <a:pt x="11820" y="8672"/>
                      <a:pt x="11790" y="8642"/>
                    </a:cubicBezTo>
                    <a:cubicBezTo>
                      <a:pt x="11820" y="8620"/>
                      <a:pt x="11855" y="8609"/>
                      <a:pt x="11892" y="8609"/>
                    </a:cubicBezTo>
                    <a:cubicBezTo>
                      <a:pt x="11904" y="8609"/>
                      <a:pt x="11917" y="8610"/>
                      <a:pt x="11929" y="8613"/>
                    </a:cubicBezTo>
                    <a:cubicBezTo>
                      <a:pt x="11969" y="8623"/>
                      <a:pt x="12008" y="8632"/>
                      <a:pt x="12038" y="8652"/>
                    </a:cubicBezTo>
                    <a:cubicBezTo>
                      <a:pt x="12084" y="8664"/>
                      <a:pt x="12123" y="8675"/>
                      <a:pt x="12156" y="8675"/>
                    </a:cubicBezTo>
                    <a:cubicBezTo>
                      <a:pt x="12179" y="8675"/>
                      <a:pt x="12200" y="8669"/>
                      <a:pt x="12217" y="8652"/>
                    </a:cubicBezTo>
                    <a:cubicBezTo>
                      <a:pt x="12246" y="8623"/>
                      <a:pt x="12276" y="8593"/>
                      <a:pt x="12306" y="8573"/>
                    </a:cubicBezTo>
                    <a:cubicBezTo>
                      <a:pt x="12326" y="8553"/>
                      <a:pt x="12355" y="8543"/>
                      <a:pt x="12395" y="8533"/>
                    </a:cubicBezTo>
                    <a:cubicBezTo>
                      <a:pt x="12464" y="8523"/>
                      <a:pt x="12573" y="8474"/>
                      <a:pt x="12494" y="8404"/>
                    </a:cubicBezTo>
                    <a:cubicBezTo>
                      <a:pt x="12425" y="8345"/>
                      <a:pt x="12385" y="8226"/>
                      <a:pt x="12375" y="8186"/>
                    </a:cubicBezTo>
                    <a:cubicBezTo>
                      <a:pt x="12365" y="8176"/>
                      <a:pt x="12365" y="8166"/>
                      <a:pt x="12365" y="8166"/>
                    </a:cubicBezTo>
                    <a:cubicBezTo>
                      <a:pt x="12365" y="8166"/>
                      <a:pt x="12365" y="8107"/>
                      <a:pt x="12365" y="8047"/>
                    </a:cubicBezTo>
                    <a:cubicBezTo>
                      <a:pt x="12345" y="8038"/>
                      <a:pt x="12326" y="8028"/>
                      <a:pt x="12306" y="8018"/>
                    </a:cubicBezTo>
                    <a:cubicBezTo>
                      <a:pt x="12306" y="8028"/>
                      <a:pt x="12306" y="8028"/>
                      <a:pt x="12296" y="8038"/>
                    </a:cubicBezTo>
                    <a:cubicBezTo>
                      <a:pt x="12276" y="8077"/>
                      <a:pt x="12266" y="8097"/>
                      <a:pt x="12246" y="8127"/>
                    </a:cubicBezTo>
                    <a:cubicBezTo>
                      <a:pt x="12236" y="8156"/>
                      <a:pt x="12217" y="8176"/>
                      <a:pt x="12207" y="8196"/>
                    </a:cubicBezTo>
                    <a:cubicBezTo>
                      <a:pt x="12197" y="8196"/>
                      <a:pt x="12177" y="8196"/>
                      <a:pt x="12147" y="8216"/>
                    </a:cubicBezTo>
                    <a:cubicBezTo>
                      <a:pt x="12127" y="8216"/>
                      <a:pt x="12117" y="8226"/>
                      <a:pt x="12098" y="8226"/>
                    </a:cubicBezTo>
                    <a:cubicBezTo>
                      <a:pt x="12091" y="8199"/>
                      <a:pt x="12089" y="8169"/>
                      <a:pt x="12082" y="8169"/>
                    </a:cubicBezTo>
                    <a:cubicBezTo>
                      <a:pt x="12079" y="8169"/>
                      <a:pt x="12074" y="8176"/>
                      <a:pt x="12068" y="8196"/>
                    </a:cubicBezTo>
                    <a:cubicBezTo>
                      <a:pt x="12057" y="8229"/>
                      <a:pt x="12021" y="8250"/>
                      <a:pt x="11993" y="8250"/>
                    </a:cubicBezTo>
                    <a:cubicBezTo>
                      <a:pt x="11971" y="8250"/>
                      <a:pt x="11954" y="8237"/>
                      <a:pt x="11959" y="8206"/>
                    </a:cubicBezTo>
                    <a:cubicBezTo>
                      <a:pt x="11969" y="8186"/>
                      <a:pt x="11969" y="8166"/>
                      <a:pt x="11998" y="8127"/>
                    </a:cubicBezTo>
                    <a:cubicBezTo>
                      <a:pt x="12018" y="8097"/>
                      <a:pt x="12048" y="8057"/>
                      <a:pt x="12068" y="8028"/>
                    </a:cubicBezTo>
                    <a:cubicBezTo>
                      <a:pt x="12127" y="7978"/>
                      <a:pt x="12286" y="8038"/>
                      <a:pt x="12187" y="7958"/>
                    </a:cubicBezTo>
                    <a:cubicBezTo>
                      <a:pt x="12177" y="7948"/>
                      <a:pt x="12157" y="7938"/>
                      <a:pt x="12147" y="7938"/>
                    </a:cubicBezTo>
                    <a:cubicBezTo>
                      <a:pt x="12157" y="7928"/>
                      <a:pt x="12157" y="7928"/>
                      <a:pt x="12167" y="7928"/>
                    </a:cubicBezTo>
                    <a:cubicBezTo>
                      <a:pt x="12127" y="7899"/>
                      <a:pt x="12107" y="7889"/>
                      <a:pt x="12088" y="7869"/>
                    </a:cubicBezTo>
                    <a:cubicBezTo>
                      <a:pt x="12098" y="7839"/>
                      <a:pt x="12127" y="7790"/>
                      <a:pt x="12147" y="7740"/>
                    </a:cubicBezTo>
                    <a:cubicBezTo>
                      <a:pt x="12147" y="7730"/>
                      <a:pt x="12147" y="7720"/>
                      <a:pt x="12157" y="7720"/>
                    </a:cubicBezTo>
                    <a:cubicBezTo>
                      <a:pt x="12177" y="7750"/>
                      <a:pt x="12197" y="7800"/>
                      <a:pt x="12246" y="7859"/>
                    </a:cubicBezTo>
                    <a:cubicBezTo>
                      <a:pt x="12226" y="7889"/>
                      <a:pt x="12217" y="7909"/>
                      <a:pt x="12217" y="7919"/>
                    </a:cubicBezTo>
                    <a:cubicBezTo>
                      <a:pt x="12227" y="7931"/>
                      <a:pt x="12234" y="7937"/>
                      <a:pt x="12241" y="7937"/>
                    </a:cubicBezTo>
                    <a:cubicBezTo>
                      <a:pt x="12263" y="7937"/>
                      <a:pt x="12269" y="7860"/>
                      <a:pt x="12355" y="7790"/>
                    </a:cubicBezTo>
                    <a:cubicBezTo>
                      <a:pt x="12402" y="7748"/>
                      <a:pt x="12437" y="7739"/>
                      <a:pt x="12467" y="7739"/>
                    </a:cubicBezTo>
                    <a:cubicBezTo>
                      <a:pt x="12486" y="7739"/>
                      <a:pt x="12503" y="7743"/>
                      <a:pt x="12520" y="7743"/>
                    </a:cubicBezTo>
                    <a:cubicBezTo>
                      <a:pt x="12538" y="7743"/>
                      <a:pt x="12555" y="7738"/>
                      <a:pt x="12573" y="7720"/>
                    </a:cubicBezTo>
                    <a:cubicBezTo>
                      <a:pt x="12633" y="7661"/>
                      <a:pt x="12821" y="7591"/>
                      <a:pt x="12692" y="7512"/>
                    </a:cubicBezTo>
                    <a:cubicBezTo>
                      <a:pt x="12606" y="7452"/>
                      <a:pt x="12564" y="7414"/>
                      <a:pt x="12528" y="7414"/>
                    </a:cubicBezTo>
                    <a:cubicBezTo>
                      <a:pt x="12510" y="7414"/>
                      <a:pt x="12494" y="7423"/>
                      <a:pt x="12474" y="7443"/>
                    </a:cubicBezTo>
                    <a:cubicBezTo>
                      <a:pt x="12443" y="7474"/>
                      <a:pt x="12384" y="7517"/>
                      <a:pt x="12337" y="7517"/>
                    </a:cubicBezTo>
                    <a:cubicBezTo>
                      <a:pt x="12310" y="7517"/>
                      <a:pt x="12287" y="7503"/>
                      <a:pt x="12276" y="7462"/>
                    </a:cubicBezTo>
                    <a:cubicBezTo>
                      <a:pt x="12236" y="7353"/>
                      <a:pt x="12147" y="7443"/>
                      <a:pt x="12177" y="7324"/>
                    </a:cubicBezTo>
                    <a:cubicBezTo>
                      <a:pt x="12200" y="7238"/>
                      <a:pt x="12236" y="7140"/>
                      <a:pt x="12279" y="7140"/>
                    </a:cubicBezTo>
                    <a:cubicBezTo>
                      <a:pt x="12290" y="7140"/>
                      <a:pt x="12303" y="7148"/>
                      <a:pt x="12316" y="7165"/>
                    </a:cubicBezTo>
                    <a:cubicBezTo>
                      <a:pt x="12349" y="7199"/>
                      <a:pt x="12374" y="7218"/>
                      <a:pt x="12388" y="7218"/>
                    </a:cubicBezTo>
                    <a:cubicBezTo>
                      <a:pt x="12402" y="7218"/>
                      <a:pt x="12405" y="7196"/>
                      <a:pt x="12395" y="7145"/>
                    </a:cubicBezTo>
                    <a:cubicBezTo>
                      <a:pt x="12370" y="7063"/>
                      <a:pt x="12224" y="6927"/>
                      <a:pt x="12275" y="6927"/>
                    </a:cubicBezTo>
                    <a:cubicBezTo>
                      <a:pt x="12285" y="6927"/>
                      <a:pt x="12305" y="6933"/>
                      <a:pt x="12335" y="6947"/>
                    </a:cubicBezTo>
                    <a:cubicBezTo>
                      <a:pt x="12514" y="7026"/>
                      <a:pt x="12564" y="7066"/>
                      <a:pt x="12534" y="7155"/>
                    </a:cubicBezTo>
                    <a:cubicBezTo>
                      <a:pt x="12522" y="7200"/>
                      <a:pt x="12576" y="7255"/>
                      <a:pt x="12620" y="7255"/>
                    </a:cubicBezTo>
                    <a:cubicBezTo>
                      <a:pt x="12653" y="7255"/>
                      <a:pt x="12681" y="7224"/>
                      <a:pt x="12673" y="7135"/>
                    </a:cubicBezTo>
                    <a:cubicBezTo>
                      <a:pt x="12653" y="6917"/>
                      <a:pt x="12692" y="6778"/>
                      <a:pt x="12564" y="6778"/>
                    </a:cubicBezTo>
                    <a:cubicBezTo>
                      <a:pt x="12548" y="6779"/>
                      <a:pt x="12535" y="6780"/>
                      <a:pt x="12524" y="6780"/>
                    </a:cubicBezTo>
                    <a:cubicBezTo>
                      <a:pt x="12445" y="6780"/>
                      <a:pt x="12477" y="6748"/>
                      <a:pt x="12425" y="6669"/>
                    </a:cubicBezTo>
                    <a:cubicBezTo>
                      <a:pt x="12405" y="6649"/>
                      <a:pt x="12395" y="6639"/>
                      <a:pt x="12375" y="6630"/>
                    </a:cubicBezTo>
                    <a:cubicBezTo>
                      <a:pt x="12316" y="6610"/>
                      <a:pt x="12246" y="6630"/>
                      <a:pt x="12266" y="6590"/>
                    </a:cubicBezTo>
                    <a:cubicBezTo>
                      <a:pt x="12266" y="6590"/>
                      <a:pt x="12266" y="6590"/>
                      <a:pt x="12266" y="6580"/>
                    </a:cubicBezTo>
                    <a:cubicBezTo>
                      <a:pt x="12276" y="6570"/>
                      <a:pt x="12286" y="6560"/>
                      <a:pt x="12296" y="6550"/>
                    </a:cubicBezTo>
                    <a:cubicBezTo>
                      <a:pt x="12306" y="6540"/>
                      <a:pt x="12316" y="6530"/>
                      <a:pt x="12326" y="6520"/>
                    </a:cubicBezTo>
                    <a:cubicBezTo>
                      <a:pt x="12343" y="6509"/>
                      <a:pt x="12359" y="6504"/>
                      <a:pt x="12374" y="6504"/>
                    </a:cubicBezTo>
                    <a:cubicBezTo>
                      <a:pt x="12432" y="6504"/>
                      <a:pt x="12468" y="6580"/>
                      <a:pt x="12524" y="6580"/>
                    </a:cubicBezTo>
                    <a:cubicBezTo>
                      <a:pt x="12593" y="6580"/>
                      <a:pt x="12653" y="6401"/>
                      <a:pt x="12573" y="6352"/>
                    </a:cubicBezTo>
                    <a:cubicBezTo>
                      <a:pt x="12513" y="6309"/>
                      <a:pt x="12542" y="6259"/>
                      <a:pt x="12590" y="6259"/>
                    </a:cubicBezTo>
                    <a:cubicBezTo>
                      <a:pt x="12597" y="6259"/>
                      <a:pt x="12605" y="6260"/>
                      <a:pt x="12613" y="6263"/>
                    </a:cubicBezTo>
                    <a:cubicBezTo>
                      <a:pt x="12628" y="6269"/>
                      <a:pt x="12649" y="6273"/>
                      <a:pt x="12670" y="6273"/>
                    </a:cubicBezTo>
                    <a:cubicBezTo>
                      <a:pt x="12716" y="6273"/>
                      <a:pt x="12760" y="6252"/>
                      <a:pt x="12732" y="6183"/>
                    </a:cubicBezTo>
                    <a:cubicBezTo>
                      <a:pt x="12683" y="6064"/>
                      <a:pt x="12821" y="6035"/>
                      <a:pt x="12831" y="6005"/>
                    </a:cubicBezTo>
                    <a:cubicBezTo>
                      <a:pt x="12850" y="5977"/>
                      <a:pt x="12798" y="5905"/>
                      <a:pt x="12742" y="5905"/>
                    </a:cubicBezTo>
                    <a:cubicBezTo>
                      <a:pt x="12739" y="5905"/>
                      <a:pt x="12736" y="5905"/>
                      <a:pt x="12732" y="5906"/>
                    </a:cubicBezTo>
                    <a:cubicBezTo>
                      <a:pt x="12677" y="5906"/>
                      <a:pt x="12630" y="5845"/>
                      <a:pt x="12696" y="5845"/>
                    </a:cubicBezTo>
                    <a:cubicBezTo>
                      <a:pt x="12701" y="5845"/>
                      <a:pt x="12706" y="5846"/>
                      <a:pt x="12712" y="5846"/>
                    </a:cubicBezTo>
                    <a:cubicBezTo>
                      <a:pt x="12768" y="5857"/>
                      <a:pt x="12802" y="5884"/>
                      <a:pt x="12823" y="5884"/>
                    </a:cubicBezTo>
                    <a:cubicBezTo>
                      <a:pt x="12839" y="5884"/>
                      <a:pt x="12847" y="5868"/>
                      <a:pt x="12851" y="5816"/>
                    </a:cubicBezTo>
                    <a:cubicBezTo>
                      <a:pt x="12861" y="5697"/>
                      <a:pt x="12841" y="5707"/>
                      <a:pt x="12871" y="5628"/>
                    </a:cubicBezTo>
                    <a:cubicBezTo>
                      <a:pt x="12893" y="5568"/>
                      <a:pt x="12938" y="5282"/>
                      <a:pt x="12959" y="5282"/>
                    </a:cubicBezTo>
                    <a:cubicBezTo>
                      <a:pt x="12966" y="5282"/>
                      <a:pt x="12970" y="5312"/>
                      <a:pt x="12970" y="5390"/>
                    </a:cubicBezTo>
                    <a:lnTo>
                      <a:pt x="12970" y="5172"/>
                    </a:lnTo>
                    <a:cubicBezTo>
                      <a:pt x="12970" y="5101"/>
                      <a:pt x="12972" y="5072"/>
                      <a:pt x="12974" y="5072"/>
                    </a:cubicBezTo>
                    <a:close/>
                    <a:moveTo>
                      <a:pt x="18979" y="12023"/>
                    </a:moveTo>
                    <a:cubicBezTo>
                      <a:pt x="18999" y="12053"/>
                      <a:pt x="19018" y="12073"/>
                      <a:pt x="19038" y="12083"/>
                    </a:cubicBezTo>
                    <a:cubicBezTo>
                      <a:pt x="19018" y="12103"/>
                      <a:pt x="18989" y="12123"/>
                      <a:pt x="18969" y="12152"/>
                    </a:cubicBezTo>
                    <a:cubicBezTo>
                      <a:pt x="18969" y="12113"/>
                      <a:pt x="18969" y="12063"/>
                      <a:pt x="18979" y="12023"/>
                    </a:cubicBezTo>
                    <a:close/>
                    <a:moveTo>
                      <a:pt x="3075" y="12142"/>
                    </a:moveTo>
                    <a:cubicBezTo>
                      <a:pt x="3075" y="12142"/>
                      <a:pt x="3084" y="12142"/>
                      <a:pt x="3104" y="12152"/>
                    </a:cubicBezTo>
                    <a:cubicBezTo>
                      <a:pt x="3114" y="12162"/>
                      <a:pt x="3134" y="12172"/>
                      <a:pt x="3154" y="12172"/>
                    </a:cubicBezTo>
                    <a:cubicBezTo>
                      <a:pt x="3174" y="12182"/>
                      <a:pt x="3184" y="12182"/>
                      <a:pt x="3203" y="12182"/>
                    </a:cubicBezTo>
                    <a:cubicBezTo>
                      <a:pt x="3194" y="12202"/>
                      <a:pt x="3184" y="12222"/>
                      <a:pt x="3164" y="12232"/>
                    </a:cubicBezTo>
                    <a:cubicBezTo>
                      <a:pt x="3154" y="12242"/>
                      <a:pt x="3144" y="12252"/>
                      <a:pt x="3134" y="12261"/>
                    </a:cubicBezTo>
                    <a:cubicBezTo>
                      <a:pt x="3124" y="12252"/>
                      <a:pt x="3114" y="12252"/>
                      <a:pt x="3104" y="12242"/>
                    </a:cubicBezTo>
                    <a:cubicBezTo>
                      <a:pt x="3114" y="12232"/>
                      <a:pt x="3124" y="12212"/>
                      <a:pt x="3134" y="12202"/>
                    </a:cubicBezTo>
                    <a:cubicBezTo>
                      <a:pt x="3124" y="12202"/>
                      <a:pt x="3124" y="12202"/>
                      <a:pt x="3114" y="12212"/>
                    </a:cubicBezTo>
                    <a:cubicBezTo>
                      <a:pt x="3104" y="12222"/>
                      <a:pt x="3104" y="12222"/>
                      <a:pt x="3094" y="12232"/>
                    </a:cubicBezTo>
                    <a:cubicBezTo>
                      <a:pt x="3084" y="12222"/>
                      <a:pt x="3075" y="12222"/>
                      <a:pt x="3075" y="12212"/>
                    </a:cubicBezTo>
                    <a:cubicBezTo>
                      <a:pt x="3065" y="12192"/>
                      <a:pt x="3055" y="12172"/>
                      <a:pt x="3055" y="12162"/>
                    </a:cubicBezTo>
                    <a:cubicBezTo>
                      <a:pt x="3065" y="12152"/>
                      <a:pt x="3065" y="12142"/>
                      <a:pt x="3075" y="12142"/>
                    </a:cubicBezTo>
                    <a:close/>
                    <a:moveTo>
                      <a:pt x="18690" y="11247"/>
                    </a:moveTo>
                    <a:cubicBezTo>
                      <a:pt x="18716" y="11247"/>
                      <a:pt x="18742" y="11257"/>
                      <a:pt x="18771" y="11280"/>
                    </a:cubicBezTo>
                    <a:cubicBezTo>
                      <a:pt x="18835" y="11320"/>
                      <a:pt x="18938" y="11380"/>
                      <a:pt x="19017" y="11380"/>
                    </a:cubicBezTo>
                    <a:cubicBezTo>
                      <a:pt x="19036" y="11380"/>
                      <a:pt x="19053" y="11377"/>
                      <a:pt x="19068" y="11369"/>
                    </a:cubicBezTo>
                    <a:cubicBezTo>
                      <a:pt x="19088" y="11389"/>
                      <a:pt x="19098" y="11419"/>
                      <a:pt x="19098" y="11429"/>
                    </a:cubicBezTo>
                    <a:cubicBezTo>
                      <a:pt x="19098" y="11453"/>
                      <a:pt x="19084" y="11518"/>
                      <a:pt x="19107" y="11518"/>
                    </a:cubicBezTo>
                    <a:cubicBezTo>
                      <a:pt x="19112" y="11518"/>
                      <a:pt x="19119" y="11515"/>
                      <a:pt x="19127" y="11508"/>
                    </a:cubicBezTo>
                    <a:cubicBezTo>
                      <a:pt x="19177" y="11478"/>
                      <a:pt x="19147" y="11369"/>
                      <a:pt x="19127" y="11339"/>
                    </a:cubicBezTo>
                    <a:cubicBezTo>
                      <a:pt x="19127" y="11339"/>
                      <a:pt x="19127" y="11329"/>
                      <a:pt x="19118" y="11329"/>
                    </a:cubicBezTo>
                    <a:cubicBezTo>
                      <a:pt x="19127" y="11319"/>
                      <a:pt x="19127" y="11319"/>
                      <a:pt x="19127" y="11310"/>
                    </a:cubicBezTo>
                    <a:cubicBezTo>
                      <a:pt x="19137" y="11310"/>
                      <a:pt x="19137" y="11300"/>
                      <a:pt x="19137" y="11300"/>
                    </a:cubicBezTo>
                    <a:cubicBezTo>
                      <a:pt x="19256" y="11468"/>
                      <a:pt x="19673" y="11825"/>
                      <a:pt x="19752" y="12063"/>
                    </a:cubicBezTo>
                    <a:cubicBezTo>
                      <a:pt x="19822" y="12264"/>
                      <a:pt x="19807" y="12351"/>
                      <a:pt x="19731" y="12351"/>
                    </a:cubicBezTo>
                    <a:cubicBezTo>
                      <a:pt x="19710" y="12351"/>
                      <a:pt x="19684" y="12344"/>
                      <a:pt x="19653" y="12331"/>
                    </a:cubicBezTo>
                    <a:cubicBezTo>
                      <a:pt x="19703" y="12321"/>
                      <a:pt x="19713" y="12271"/>
                      <a:pt x="19623" y="12172"/>
                    </a:cubicBezTo>
                    <a:cubicBezTo>
                      <a:pt x="19466" y="12007"/>
                      <a:pt x="19357" y="11890"/>
                      <a:pt x="19280" y="11890"/>
                    </a:cubicBezTo>
                    <a:cubicBezTo>
                      <a:pt x="19264" y="11890"/>
                      <a:pt x="19250" y="11895"/>
                      <a:pt x="19237" y="11904"/>
                    </a:cubicBezTo>
                    <a:cubicBezTo>
                      <a:pt x="19217" y="11916"/>
                      <a:pt x="19204" y="11922"/>
                      <a:pt x="19193" y="11922"/>
                    </a:cubicBezTo>
                    <a:cubicBezTo>
                      <a:pt x="19176" y="11922"/>
                      <a:pt x="19165" y="11909"/>
                      <a:pt x="19147" y="11885"/>
                    </a:cubicBezTo>
                    <a:cubicBezTo>
                      <a:pt x="19158" y="11883"/>
                      <a:pt x="19170" y="11882"/>
                      <a:pt x="19181" y="11882"/>
                    </a:cubicBezTo>
                    <a:cubicBezTo>
                      <a:pt x="19193" y="11882"/>
                      <a:pt x="19204" y="11883"/>
                      <a:pt x="19215" y="11883"/>
                    </a:cubicBezTo>
                    <a:cubicBezTo>
                      <a:pt x="19247" y="11883"/>
                      <a:pt x="19269" y="11878"/>
                      <a:pt x="19256" y="11835"/>
                    </a:cubicBezTo>
                    <a:cubicBezTo>
                      <a:pt x="19237" y="11746"/>
                      <a:pt x="19326" y="11696"/>
                      <a:pt x="19385" y="11686"/>
                    </a:cubicBezTo>
                    <a:cubicBezTo>
                      <a:pt x="19455" y="11686"/>
                      <a:pt x="19356" y="11627"/>
                      <a:pt x="19266" y="11607"/>
                    </a:cubicBezTo>
                    <a:cubicBezTo>
                      <a:pt x="19244" y="11602"/>
                      <a:pt x="19226" y="11600"/>
                      <a:pt x="19210" y="11600"/>
                    </a:cubicBezTo>
                    <a:cubicBezTo>
                      <a:pt x="19163" y="11600"/>
                      <a:pt x="19137" y="11617"/>
                      <a:pt x="19078" y="11617"/>
                    </a:cubicBezTo>
                    <a:cubicBezTo>
                      <a:pt x="19036" y="11622"/>
                      <a:pt x="19003" y="11636"/>
                      <a:pt x="18980" y="11636"/>
                    </a:cubicBezTo>
                    <a:cubicBezTo>
                      <a:pt x="18960" y="11636"/>
                      <a:pt x="18949" y="11625"/>
                      <a:pt x="18949" y="11587"/>
                    </a:cubicBezTo>
                    <a:cubicBezTo>
                      <a:pt x="18949" y="11498"/>
                      <a:pt x="18899" y="11419"/>
                      <a:pt x="18850" y="11419"/>
                    </a:cubicBezTo>
                    <a:cubicBezTo>
                      <a:pt x="18800" y="11429"/>
                      <a:pt x="18780" y="11488"/>
                      <a:pt x="18721" y="11498"/>
                    </a:cubicBezTo>
                    <a:cubicBezTo>
                      <a:pt x="18661" y="11498"/>
                      <a:pt x="18572" y="11468"/>
                      <a:pt x="18552" y="11419"/>
                    </a:cubicBezTo>
                    <a:cubicBezTo>
                      <a:pt x="18538" y="11389"/>
                      <a:pt x="18528" y="11354"/>
                      <a:pt x="18549" y="11354"/>
                    </a:cubicBezTo>
                    <a:cubicBezTo>
                      <a:pt x="18556" y="11354"/>
                      <a:pt x="18567" y="11359"/>
                      <a:pt x="18582" y="11369"/>
                    </a:cubicBezTo>
                    <a:cubicBezTo>
                      <a:pt x="18612" y="11389"/>
                      <a:pt x="18654" y="11399"/>
                      <a:pt x="18685" y="11399"/>
                    </a:cubicBezTo>
                    <a:cubicBezTo>
                      <a:pt x="18716" y="11399"/>
                      <a:pt x="18736" y="11389"/>
                      <a:pt x="18721" y="11369"/>
                    </a:cubicBezTo>
                    <a:cubicBezTo>
                      <a:pt x="18701" y="11339"/>
                      <a:pt x="18652" y="11290"/>
                      <a:pt x="18632" y="11260"/>
                    </a:cubicBezTo>
                    <a:cubicBezTo>
                      <a:pt x="18652" y="11252"/>
                      <a:pt x="18671" y="11247"/>
                      <a:pt x="18690" y="11247"/>
                    </a:cubicBezTo>
                    <a:close/>
                    <a:moveTo>
                      <a:pt x="13853" y="11993"/>
                    </a:moveTo>
                    <a:cubicBezTo>
                      <a:pt x="13856" y="11993"/>
                      <a:pt x="13859" y="11993"/>
                      <a:pt x="13862" y="11994"/>
                    </a:cubicBezTo>
                    <a:cubicBezTo>
                      <a:pt x="13862" y="12004"/>
                      <a:pt x="13853" y="12004"/>
                      <a:pt x="13843" y="12014"/>
                    </a:cubicBezTo>
                    <a:cubicBezTo>
                      <a:pt x="13781" y="12094"/>
                      <a:pt x="13800" y="12128"/>
                      <a:pt x="13856" y="12128"/>
                    </a:cubicBezTo>
                    <a:cubicBezTo>
                      <a:pt x="13891" y="12128"/>
                      <a:pt x="13939" y="12115"/>
                      <a:pt x="13991" y="12093"/>
                    </a:cubicBezTo>
                    <a:cubicBezTo>
                      <a:pt x="13991" y="12103"/>
                      <a:pt x="14001" y="12103"/>
                      <a:pt x="14001" y="12113"/>
                    </a:cubicBezTo>
                    <a:cubicBezTo>
                      <a:pt x="14009" y="12120"/>
                      <a:pt x="14014" y="12122"/>
                      <a:pt x="14019" y="12122"/>
                    </a:cubicBezTo>
                    <a:cubicBezTo>
                      <a:pt x="14024" y="12122"/>
                      <a:pt x="14029" y="12120"/>
                      <a:pt x="14033" y="12120"/>
                    </a:cubicBezTo>
                    <a:cubicBezTo>
                      <a:pt x="14043" y="12120"/>
                      <a:pt x="14056" y="12128"/>
                      <a:pt x="14081" y="12172"/>
                    </a:cubicBezTo>
                    <a:cubicBezTo>
                      <a:pt x="14101" y="12201"/>
                      <a:pt x="14115" y="12215"/>
                      <a:pt x="14126" y="12215"/>
                    </a:cubicBezTo>
                    <a:cubicBezTo>
                      <a:pt x="14142" y="12215"/>
                      <a:pt x="14153" y="12189"/>
                      <a:pt x="14170" y="12142"/>
                    </a:cubicBezTo>
                    <a:cubicBezTo>
                      <a:pt x="14170" y="12182"/>
                      <a:pt x="14170" y="12222"/>
                      <a:pt x="14170" y="12242"/>
                    </a:cubicBezTo>
                    <a:cubicBezTo>
                      <a:pt x="14180" y="12261"/>
                      <a:pt x="14150" y="12311"/>
                      <a:pt x="14100" y="12361"/>
                    </a:cubicBezTo>
                    <a:cubicBezTo>
                      <a:pt x="14082" y="12356"/>
                      <a:pt x="14064" y="12353"/>
                      <a:pt x="14048" y="12353"/>
                    </a:cubicBezTo>
                    <a:cubicBezTo>
                      <a:pt x="13967" y="12353"/>
                      <a:pt x="13908" y="12405"/>
                      <a:pt x="13843" y="12430"/>
                    </a:cubicBezTo>
                    <a:cubicBezTo>
                      <a:pt x="13823" y="12440"/>
                      <a:pt x="13803" y="12450"/>
                      <a:pt x="13783" y="12450"/>
                    </a:cubicBezTo>
                    <a:cubicBezTo>
                      <a:pt x="13773" y="12450"/>
                      <a:pt x="13763" y="12440"/>
                      <a:pt x="13743" y="12440"/>
                    </a:cubicBezTo>
                    <a:cubicBezTo>
                      <a:pt x="13644" y="12390"/>
                      <a:pt x="13565" y="12212"/>
                      <a:pt x="13694" y="12152"/>
                    </a:cubicBezTo>
                    <a:cubicBezTo>
                      <a:pt x="13734" y="12133"/>
                      <a:pt x="13753" y="12113"/>
                      <a:pt x="13753" y="12093"/>
                    </a:cubicBezTo>
                    <a:cubicBezTo>
                      <a:pt x="13800" y="12056"/>
                      <a:pt x="13811" y="11993"/>
                      <a:pt x="13853" y="11993"/>
                    </a:cubicBezTo>
                    <a:close/>
                    <a:moveTo>
                      <a:pt x="18751" y="12519"/>
                    </a:moveTo>
                    <a:lnTo>
                      <a:pt x="18751" y="12519"/>
                    </a:lnTo>
                    <a:cubicBezTo>
                      <a:pt x="18741" y="12559"/>
                      <a:pt x="18721" y="12599"/>
                      <a:pt x="18711" y="12638"/>
                    </a:cubicBezTo>
                    <a:cubicBezTo>
                      <a:pt x="18671" y="12608"/>
                      <a:pt x="18671" y="12579"/>
                      <a:pt x="18731" y="12529"/>
                    </a:cubicBezTo>
                    <a:cubicBezTo>
                      <a:pt x="18741" y="12529"/>
                      <a:pt x="18751" y="12519"/>
                      <a:pt x="18751" y="12519"/>
                    </a:cubicBezTo>
                    <a:close/>
                    <a:moveTo>
                      <a:pt x="16764" y="12144"/>
                    </a:moveTo>
                    <a:cubicBezTo>
                      <a:pt x="16869" y="12144"/>
                      <a:pt x="16946" y="12371"/>
                      <a:pt x="16946" y="12371"/>
                    </a:cubicBezTo>
                    <a:cubicBezTo>
                      <a:pt x="16946" y="12371"/>
                      <a:pt x="17035" y="12489"/>
                      <a:pt x="17174" y="12589"/>
                    </a:cubicBezTo>
                    <a:cubicBezTo>
                      <a:pt x="17323" y="12678"/>
                      <a:pt x="16847" y="12708"/>
                      <a:pt x="16718" y="12718"/>
                    </a:cubicBezTo>
                    <a:cubicBezTo>
                      <a:pt x="16708" y="12727"/>
                      <a:pt x="16698" y="12727"/>
                      <a:pt x="16688" y="12727"/>
                    </a:cubicBezTo>
                    <a:cubicBezTo>
                      <a:pt x="16729" y="12695"/>
                      <a:pt x="16757" y="12675"/>
                      <a:pt x="16726" y="12675"/>
                    </a:cubicBezTo>
                    <a:cubicBezTo>
                      <a:pt x="16719" y="12675"/>
                      <a:pt x="16710" y="12676"/>
                      <a:pt x="16698" y="12678"/>
                    </a:cubicBezTo>
                    <a:cubicBezTo>
                      <a:pt x="16642" y="12678"/>
                      <a:pt x="16627" y="12658"/>
                      <a:pt x="16618" y="12658"/>
                    </a:cubicBezTo>
                    <a:cubicBezTo>
                      <a:pt x="16610" y="12658"/>
                      <a:pt x="16606" y="12669"/>
                      <a:pt x="16589" y="12708"/>
                    </a:cubicBezTo>
                    <a:cubicBezTo>
                      <a:pt x="16589" y="12708"/>
                      <a:pt x="16579" y="12708"/>
                      <a:pt x="16579" y="12718"/>
                    </a:cubicBezTo>
                    <a:cubicBezTo>
                      <a:pt x="16569" y="12678"/>
                      <a:pt x="16559" y="12638"/>
                      <a:pt x="16550" y="12618"/>
                    </a:cubicBezTo>
                    <a:cubicBezTo>
                      <a:pt x="16550" y="12581"/>
                      <a:pt x="16555" y="12549"/>
                      <a:pt x="16541" y="12549"/>
                    </a:cubicBezTo>
                    <a:cubicBezTo>
                      <a:pt x="16536" y="12549"/>
                      <a:pt x="16529" y="12552"/>
                      <a:pt x="16520" y="12559"/>
                    </a:cubicBezTo>
                    <a:cubicBezTo>
                      <a:pt x="16480" y="12589"/>
                      <a:pt x="16450" y="12608"/>
                      <a:pt x="16440" y="12648"/>
                    </a:cubicBezTo>
                    <a:cubicBezTo>
                      <a:pt x="16401" y="12708"/>
                      <a:pt x="16381" y="12767"/>
                      <a:pt x="16351" y="12797"/>
                    </a:cubicBezTo>
                    <a:cubicBezTo>
                      <a:pt x="16321" y="12737"/>
                      <a:pt x="16312" y="12747"/>
                      <a:pt x="16351" y="12648"/>
                    </a:cubicBezTo>
                    <a:cubicBezTo>
                      <a:pt x="16381" y="12539"/>
                      <a:pt x="16411" y="12519"/>
                      <a:pt x="16371" y="12509"/>
                    </a:cubicBezTo>
                    <a:cubicBezTo>
                      <a:pt x="16367" y="12508"/>
                      <a:pt x="16363" y="12508"/>
                      <a:pt x="16359" y="12508"/>
                    </a:cubicBezTo>
                    <a:cubicBezTo>
                      <a:pt x="16327" y="12508"/>
                      <a:pt x="16309" y="12545"/>
                      <a:pt x="16292" y="12599"/>
                    </a:cubicBezTo>
                    <a:cubicBezTo>
                      <a:pt x="16272" y="12648"/>
                      <a:pt x="16252" y="12678"/>
                      <a:pt x="16232" y="12718"/>
                    </a:cubicBezTo>
                    <a:cubicBezTo>
                      <a:pt x="16193" y="12638"/>
                      <a:pt x="16193" y="12559"/>
                      <a:pt x="16153" y="12509"/>
                    </a:cubicBezTo>
                    <a:lnTo>
                      <a:pt x="16153" y="12509"/>
                    </a:lnTo>
                    <a:cubicBezTo>
                      <a:pt x="16188" y="12515"/>
                      <a:pt x="16220" y="12531"/>
                      <a:pt x="16238" y="12531"/>
                    </a:cubicBezTo>
                    <a:cubicBezTo>
                      <a:pt x="16250" y="12531"/>
                      <a:pt x="16256" y="12524"/>
                      <a:pt x="16252" y="12499"/>
                    </a:cubicBezTo>
                    <a:cubicBezTo>
                      <a:pt x="16232" y="12430"/>
                      <a:pt x="16193" y="12410"/>
                      <a:pt x="16173" y="12410"/>
                    </a:cubicBezTo>
                    <a:cubicBezTo>
                      <a:pt x="16163" y="12410"/>
                      <a:pt x="16193" y="12351"/>
                      <a:pt x="16193" y="12351"/>
                    </a:cubicBezTo>
                    <a:lnTo>
                      <a:pt x="16202" y="12351"/>
                    </a:lnTo>
                    <a:cubicBezTo>
                      <a:pt x="16242" y="12405"/>
                      <a:pt x="16287" y="12432"/>
                      <a:pt x="16318" y="12432"/>
                    </a:cubicBezTo>
                    <a:cubicBezTo>
                      <a:pt x="16349" y="12432"/>
                      <a:pt x="16366" y="12405"/>
                      <a:pt x="16351" y="12351"/>
                    </a:cubicBezTo>
                    <a:cubicBezTo>
                      <a:pt x="16341" y="12331"/>
                      <a:pt x="16341" y="12321"/>
                      <a:pt x="16341" y="12311"/>
                    </a:cubicBezTo>
                    <a:cubicBezTo>
                      <a:pt x="16341" y="12311"/>
                      <a:pt x="16341" y="12301"/>
                      <a:pt x="16351" y="12301"/>
                    </a:cubicBezTo>
                    <a:cubicBezTo>
                      <a:pt x="16351" y="12321"/>
                      <a:pt x="16361" y="12341"/>
                      <a:pt x="16371" y="12351"/>
                    </a:cubicBezTo>
                    <a:cubicBezTo>
                      <a:pt x="16395" y="12367"/>
                      <a:pt x="16420" y="12383"/>
                      <a:pt x="16449" y="12383"/>
                    </a:cubicBezTo>
                    <a:cubicBezTo>
                      <a:pt x="16456" y="12383"/>
                      <a:pt x="16463" y="12382"/>
                      <a:pt x="16470" y="12380"/>
                    </a:cubicBezTo>
                    <a:cubicBezTo>
                      <a:pt x="16579" y="12559"/>
                      <a:pt x="16668" y="12410"/>
                      <a:pt x="16797" y="12539"/>
                    </a:cubicBezTo>
                    <a:cubicBezTo>
                      <a:pt x="16841" y="12576"/>
                      <a:pt x="16889" y="12592"/>
                      <a:pt x="16929" y="12592"/>
                    </a:cubicBezTo>
                    <a:cubicBezTo>
                      <a:pt x="17016" y="12592"/>
                      <a:pt x="17063" y="12515"/>
                      <a:pt x="16926" y="12420"/>
                    </a:cubicBezTo>
                    <a:cubicBezTo>
                      <a:pt x="16768" y="12301"/>
                      <a:pt x="16659" y="12291"/>
                      <a:pt x="16629" y="12261"/>
                    </a:cubicBezTo>
                    <a:cubicBezTo>
                      <a:pt x="16639" y="12252"/>
                      <a:pt x="16649" y="12232"/>
                      <a:pt x="16668" y="12212"/>
                    </a:cubicBezTo>
                    <a:cubicBezTo>
                      <a:pt x="16702" y="12163"/>
                      <a:pt x="16734" y="12144"/>
                      <a:pt x="16764" y="12144"/>
                    </a:cubicBezTo>
                    <a:close/>
                    <a:moveTo>
                      <a:pt x="16668" y="12747"/>
                    </a:moveTo>
                    <a:cubicBezTo>
                      <a:pt x="16668" y="12767"/>
                      <a:pt x="16688" y="12797"/>
                      <a:pt x="16698" y="12827"/>
                    </a:cubicBezTo>
                    <a:cubicBezTo>
                      <a:pt x="16688" y="12827"/>
                      <a:pt x="16688" y="12837"/>
                      <a:pt x="16678" y="12837"/>
                    </a:cubicBezTo>
                    <a:cubicBezTo>
                      <a:pt x="16665" y="12839"/>
                      <a:pt x="16652" y="12841"/>
                      <a:pt x="16642" y="12841"/>
                    </a:cubicBezTo>
                    <a:cubicBezTo>
                      <a:pt x="16615" y="12841"/>
                      <a:pt x="16605" y="12827"/>
                      <a:pt x="16649" y="12777"/>
                    </a:cubicBezTo>
                    <a:cubicBezTo>
                      <a:pt x="16659" y="12767"/>
                      <a:pt x="16659" y="12757"/>
                      <a:pt x="16668" y="12747"/>
                    </a:cubicBezTo>
                    <a:close/>
                    <a:moveTo>
                      <a:pt x="16639" y="12906"/>
                    </a:moveTo>
                    <a:cubicBezTo>
                      <a:pt x="16649" y="12906"/>
                      <a:pt x="16649" y="12916"/>
                      <a:pt x="16649" y="12916"/>
                    </a:cubicBezTo>
                    <a:lnTo>
                      <a:pt x="16668" y="12916"/>
                    </a:lnTo>
                    <a:cubicBezTo>
                      <a:pt x="16659" y="12926"/>
                      <a:pt x="16659" y="12926"/>
                      <a:pt x="16649" y="12926"/>
                    </a:cubicBezTo>
                    <a:cubicBezTo>
                      <a:pt x="16649" y="12916"/>
                      <a:pt x="16649" y="12916"/>
                      <a:pt x="16639" y="12906"/>
                    </a:cubicBezTo>
                    <a:close/>
                    <a:moveTo>
                      <a:pt x="14388" y="13082"/>
                    </a:moveTo>
                    <a:cubicBezTo>
                      <a:pt x="14409" y="13082"/>
                      <a:pt x="14369" y="13137"/>
                      <a:pt x="14299" y="13223"/>
                    </a:cubicBezTo>
                    <a:cubicBezTo>
                      <a:pt x="14279" y="13203"/>
                      <a:pt x="14259" y="13193"/>
                      <a:pt x="14249" y="13184"/>
                    </a:cubicBezTo>
                    <a:cubicBezTo>
                      <a:pt x="14289" y="13144"/>
                      <a:pt x="14328" y="13104"/>
                      <a:pt x="14358" y="13094"/>
                    </a:cubicBezTo>
                    <a:cubicBezTo>
                      <a:pt x="14373" y="13086"/>
                      <a:pt x="14383" y="13082"/>
                      <a:pt x="14388" y="13082"/>
                    </a:cubicBezTo>
                    <a:close/>
                    <a:moveTo>
                      <a:pt x="14091" y="13084"/>
                    </a:moveTo>
                    <a:lnTo>
                      <a:pt x="14091" y="13084"/>
                    </a:lnTo>
                    <a:cubicBezTo>
                      <a:pt x="14081" y="13114"/>
                      <a:pt x="14071" y="13144"/>
                      <a:pt x="14051" y="13184"/>
                    </a:cubicBezTo>
                    <a:cubicBezTo>
                      <a:pt x="14031" y="13213"/>
                      <a:pt x="14021" y="13243"/>
                      <a:pt x="14011" y="13273"/>
                    </a:cubicBezTo>
                    <a:cubicBezTo>
                      <a:pt x="14001" y="13253"/>
                      <a:pt x="14001" y="13233"/>
                      <a:pt x="14021" y="13184"/>
                    </a:cubicBezTo>
                    <a:cubicBezTo>
                      <a:pt x="14031" y="13154"/>
                      <a:pt x="14061" y="13124"/>
                      <a:pt x="14091" y="13084"/>
                    </a:cubicBezTo>
                    <a:close/>
                    <a:moveTo>
                      <a:pt x="12285" y="13111"/>
                    </a:moveTo>
                    <a:cubicBezTo>
                      <a:pt x="12319" y="13111"/>
                      <a:pt x="12346" y="13129"/>
                      <a:pt x="12385" y="13184"/>
                    </a:cubicBezTo>
                    <a:cubicBezTo>
                      <a:pt x="12434" y="13248"/>
                      <a:pt x="12403" y="13313"/>
                      <a:pt x="12341" y="13313"/>
                    </a:cubicBezTo>
                    <a:cubicBezTo>
                      <a:pt x="12328" y="13313"/>
                      <a:pt x="12312" y="13310"/>
                      <a:pt x="12296" y="13303"/>
                    </a:cubicBezTo>
                    <a:cubicBezTo>
                      <a:pt x="12236" y="13283"/>
                      <a:pt x="12197" y="13233"/>
                      <a:pt x="12217" y="13193"/>
                    </a:cubicBezTo>
                    <a:cubicBezTo>
                      <a:pt x="12226" y="13154"/>
                      <a:pt x="12246" y="13134"/>
                      <a:pt x="12256" y="13114"/>
                    </a:cubicBezTo>
                    <a:cubicBezTo>
                      <a:pt x="12266" y="13112"/>
                      <a:pt x="12276" y="13111"/>
                      <a:pt x="12285" y="13111"/>
                    </a:cubicBezTo>
                    <a:close/>
                    <a:moveTo>
                      <a:pt x="14378" y="12162"/>
                    </a:moveTo>
                    <a:cubicBezTo>
                      <a:pt x="14388" y="12172"/>
                      <a:pt x="14398" y="12172"/>
                      <a:pt x="14408" y="12182"/>
                    </a:cubicBezTo>
                    <a:cubicBezTo>
                      <a:pt x="14477" y="12202"/>
                      <a:pt x="14299" y="12301"/>
                      <a:pt x="14319" y="12341"/>
                    </a:cubicBezTo>
                    <a:cubicBezTo>
                      <a:pt x="14324" y="12361"/>
                      <a:pt x="14324" y="12368"/>
                      <a:pt x="14331" y="12368"/>
                    </a:cubicBezTo>
                    <a:cubicBezTo>
                      <a:pt x="14338" y="12368"/>
                      <a:pt x="14353" y="12361"/>
                      <a:pt x="14388" y="12351"/>
                    </a:cubicBezTo>
                    <a:cubicBezTo>
                      <a:pt x="14408" y="12351"/>
                      <a:pt x="14428" y="12351"/>
                      <a:pt x="14457" y="12341"/>
                    </a:cubicBezTo>
                    <a:cubicBezTo>
                      <a:pt x="14457" y="12341"/>
                      <a:pt x="14457" y="12351"/>
                      <a:pt x="14457" y="12351"/>
                    </a:cubicBezTo>
                    <a:cubicBezTo>
                      <a:pt x="14442" y="12403"/>
                      <a:pt x="14454" y="12428"/>
                      <a:pt x="14479" y="12428"/>
                    </a:cubicBezTo>
                    <a:cubicBezTo>
                      <a:pt x="14501" y="12428"/>
                      <a:pt x="14534" y="12408"/>
                      <a:pt x="14566" y="12371"/>
                    </a:cubicBezTo>
                    <a:cubicBezTo>
                      <a:pt x="14576" y="12410"/>
                      <a:pt x="14596" y="12470"/>
                      <a:pt x="14636" y="12509"/>
                    </a:cubicBezTo>
                    <a:cubicBezTo>
                      <a:pt x="14676" y="12539"/>
                      <a:pt x="14586" y="12658"/>
                      <a:pt x="14557" y="12678"/>
                    </a:cubicBezTo>
                    <a:cubicBezTo>
                      <a:pt x="14553" y="12679"/>
                      <a:pt x="14550" y="12680"/>
                      <a:pt x="14546" y="12680"/>
                    </a:cubicBezTo>
                    <a:cubicBezTo>
                      <a:pt x="14521" y="12680"/>
                      <a:pt x="14500" y="12646"/>
                      <a:pt x="14447" y="12559"/>
                    </a:cubicBezTo>
                    <a:cubicBezTo>
                      <a:pt x="14447" y="12579"/>
                      <a:pt x="14438" y="12608"/>
                      <a:pt x="14428" y="12638"/>
                    </a:cubicBezTo>
                    <a:cubicBezTo>
                      <a:pt x="14447" y="12678"/>
                      <a:pt x="14467" y="12727"/>
                      <a:pt x="14467" y="12777"/>
                    </a:cubicBezTo>
                    <a:cubicBezTo>
                      <a:pt x="14428" y="12757"/>
                      <a:pt x="14398" y="12708"/>
                      <a:pt x="14338" y="12638"/>
                    </a:cubicBezTo>
                    <a:cubicBezTo>
                      <a:pt x="14316" y="12607"/>
                      <a:pt x="14298" y="12595"/>
                      <a:pt x="14284" y="12595"/>
                    </a:cubicBezTo>
                    <a:cubicBezTo>
                      <a:pt x="14248" y="12595"/>
                      <a:pt x="14234" y="12674"/>
                      <a:pt x="14219" y="12737"/>
                    </a:cubicBezTo>
                    <a:cubicBezTo>
                      <a:pt x="14209" y="12757"/>
                      <a:pt x="14209" y="12777"/>
                      <a:pt x="14200" y="12797"/>
                    </a:cubicBezTo>
                    <a:cubicBezTo>
                      <a:pt x="14160" y="12807"/>
                      <a:pt x="14120" y="12807"/>
                      <a:pt x="14081" y="12807"/>
                    </a:cubicBezTo>
                    <a:cubicBezTo>
                      <a:pt x="14091" y="12846"/>
                      <a:pt x="14081" y="12886"/>
                      <a:pt x="14081" y="12936"/>
                    </a:cubicBezTo>
                    <a:cubicBezTo>
                      <a:pt x="13803" y="13035"/>
                      <a:pt x="13724" y="13084"/>
                      <a:pt x="13763" y="13193"/>
                    </a:cubicBezTo>
                    <a:cubicBezTo>
                      <a:pt x="13783" y="13253"/>
                      <a:pt x="13684" y="13322"/>
                      <a:pt x="13605" y="13322"/>
                    </a:cubicBezTo>
                    <a:cubicBezTo>
                      <a:pt x="13595" y="13233"/>
                      <a:pt x="13506" y="13223"/>
                      <a:pt x="13565" y="13184"/>
                    </a:cubicBezTo>
                    <a:cubicBezTo>
                      <a:pt x="13580" y="13173"/>
                      <a:pt x="13597" y="13170"/>
                      <a:pt x="13613" y="13170"/>
                    </a:cubicBezTo>
                    <a:cubicBezTo>
                      <a:pt x="13635" y="13170"/>
                      <a:pt x="13657" y="13176"/>
                      <a:pt x="13671" y="13176"/>
                    </a:cubicBezTo>
                    <a:cubicBezTo>
                      <a:pt x="13685" y="13176"/>
                      <a:pt x="13691" y="13170"/>
                      <a:pt x="13684" y="13144"/>
                    </a:cubicBezTo>
                    <a:cubicBezTo>
                      <a:pt x="13674" y="13074"/>
                      <a:pt x="13704" y="13045"/>
                      <a:pt x="13624" y="13045"/>
                    </a:cubicBezTo>
                    <a:cubicBezTo>
                      <a:pt x="13585" y="13045"/>
                      <a:pt x="13555" y="13065"/>
                      <a:pt x="13525" y="13074"/>
                    </a:cubicBezTo>
                    <a:cubicBezTo>
                      <a:pt x="13525" y="13035"/>
                      <a:pt x="13525" y="13005"/>
                      <a:pt x="13535" y="12975"/>
                    </a:cubicBezTo>
                    <a:cubicBezTo>
                      <a:pt x="13545" y="12965"/>
                      <a:pt x="13555" y="12956"/>
                      <a:pt x="13565" y="12956"/>
                    </a:cubicBezTo>
                    <a:cubicBezTo>
                      <a:pt x="13585" y="12956"/>
                      <a:pt x="13555" y="12896"/>
                      <a:pt x="13555" y="12896"/>
                    </a:cubicBezTo>
                    <a:lnTo>
                      <a:pt x="13535" y="12896"/>
                    </a:lnTo>
                    <a:cubicBezTo>
                      <a:pt x="13545" y="12785"/>
                      <a:pt x="13571" y="12717"/>
                      <a:pt x="13689" y="12717"/>
                    </a:cubicBezTo>
                    <a:cubicBezTo>
                      <a:pt x="13697" y="12717"/>
                      <a:pt x="13705" y="12717"/>
                      <a:pt x="13714" y="12718"/>
                    </a:cubicBezTo>
                    <a:cubicBezTo>
                      <a:pt x="13853" y="12718"/>
                      <a:pt x="13872" y="12708"/>
                      <a:pt x="13902" y="12658"/>
                    </a:cubicBezTo>
                    <a:cubicBezTo>
                      <a:pt x="13902" y="12648"/>
                      <a:pt x="13912" y="12628"/>
                      <a:pt x="13932" y="12608"/>
                    </a:cubicBezTo>
                    <a:cubicBezTo>
                      <a:pt x="13962" y="12599"/>
                      <a:pt x="13991" y="12579"/>
                      <a:pt x="14021" y="12559"/>
                    </a:cubicBezTo>
                    <a:lnTo>
                      <a:pt x="14021" y="12559"/>
                    </a:lnTo>
                    <a:cubicBezTo>
                      <a:pt x="14001" y="12589"/>
                      <a:pt x="14021" y="12608"/>
                      <a:pt x="14051" y="12618"/>
                    </a:cubicBezTo>
                    <a:cubicBezTo>
                      <a:pt x="14051" y="12608"/>
                      <a:pt x="14051" y="12608"/>
                      <a:pt x="14051" y="12599"/>
                    </a:cubicBezTo>
                    <a:cubicBezTo>
                      <a:pt x="14041" y="12589"/>
                      <a:pt x="14031" y="12579"/>
                      <a:pt x="14021" y="12559"/>
                    </a:cubicBezTo>
                    <a:lnTo>
                      <a:pt x="14021" y="12559"/>
                    </a:lnTo>
                    <a:cubicBezTo>
                      <a:pt x="14021" y="12559"/>
                      <a:pt x="14021" y="12559"/>
                      <a:pt x="14021" y="12559"/>
                    </a:cubicBezTo>
                    <a:cubicBezTo>
                      <a:pt x="14031" y="12549"/>
                      <a:pt x="14051" y="12539"/>
                      <a:pt x="14061" y="12529"/>
                    </a:cubicBezTo>
                    <a:cubicBezTo>
                      <a:pt x="14071" y="12529"/>
                      <a:pt x="14071" y="12519"/>
                      <a:pt x="14081" y="12509"/>
                    </a:cubicBezTo>
                    <a:cubicBezTo>
                      <a:pt x="14200" y="12489"/>
                      <a:pt x="14328" y="12529"/>
                      <a:pt x="14190" y="12410"/>
                    </a:cubicBezTo>
                    <a:cubicBezTo>
                      <a:pt x="14239" y="12371"/>
                      <a:pt x="14279" y="12321"/>
                      <a:pt x="14338" y="12212"/>
                    </a:cubicBezTo>
                    <a:cubicBezTo>
                      <a:pt x="14358" y="12192"/>
                      <a:pt x="14368" y="12172"/>
                      <a:pt x="14378" y="12162"/>
                    </a:cubicBezTo>
                    <a:close/>
                    <a:moveTo>
                      <a:pt x="20079" y="13273"/>
                    </a:moveTo>
                    <a:lnTo>
                      <a:pt x="20079" y="13273"/>
                    </a:lnTo>
                    <a:cubicBezTo>
                      <a:pt x="20089" y="13322"/>
                      <a:pt x="20050" y="13392"/>
                      <a:pt x="20010" y="13392"/>
                    </a:cubicBezTo>
                    <a:cubicBezTo>
                      <a:pt x="19990" y="13392"/>
                      <a:pt x="19970" y="13372"/>
                      <a:pt x="19941" y="13352"/>
                    </a:cubicBezTo>
                    <a:cubicBezTo>
                      <a:pt x="19990" y="13332"/>
                      <a:pt x="20040" y="13303"/>
                      <a:pt x="20079" y="13273"/>
                    </a:cubicBezTo>
                    <a:close/>
                    <a:moveTo>
                      <a:pt x="18739" y="13058"/>
                    </a:moveTo>
                    <a:cubicBezTo>
                      <a:pt x="18757" y="13058"/>
                      <a:pt x="18777" y="13063"/>
                      <a:pt x="18800" y="13074"/>
                    </a:cubicBezTo>
                    <a:cubicBezTo>
                      <a:pt x="18870" y="13094"/>
                      <a:pt x="18909" y="13114"/>
                      <a:pt x="18939" y="13144"/>
                    </a:cubicBezTo>
                    <a:cubicBezTo>
                      <a:pt x="18919" y="13243"/>
                      <a:pt x="18909" y="13362"/>
                      <a:pt x="18899" y="13431"/>
                    </a:cubicBezTo>
                    <a:cubicBezTo>
                      <a:pt x="18890" y="13431"/>
                      <a:pt x="18880" y="13422"/>
                      <a:pt x="18870" y="13422"/>
                    </a:cubicBezTo>
                    <a:cubicBezTo>
                      <a:pt x="18671" y="13382"/>
                      <a:pt x="18582" y="13362"/>
                      <a:pt x="18582" y="13293"/>
                    </a:cubicBezTo>
                    <a:cubicBezTo>
                      <a:pt x="18582" y="13273"/>
                      <a:pt x="18582" y="13243"/>
                      <a:pt x="18592" y="13213"/>
                    </a:cubicBezTo>
                    <a:cubicBezTo>
                      <a:pt x="18632" y="13203"/>
                      <a:pt x="18661" y="13203"/>
                      <a:pt x="18701" y="13193"/>
                    </a:cubicBezTo>
                    <a:cubicBezTo>
                      <a:pt x="18771" y="13193"/>
                      <a:pt x="18761" y="13134"/>
                      <a:pt x="18701" y="13065"/>
                    </a:cubicBezTo>
                    <a:cubicBezTo>
                      <a:pt x="18713" y="13060"/>
                      <a:pt x="18726" y="13058"/>
                      <a:pt x="18739" y="13058"/>
                    </a:cubicBezTo>
                    <a:close/>
                    <a:moveTo>
                      <a:pt x="14328" y="13521"/>
                    </a:moveTo>
                    <a:cubicBezTo>
                      <a:pt x="14319" y="13550"/>
                      <a:pt x="14299" y="13570"/>
                      <a:pt x="14279" y="13570"/>
                    </a:cubicBezTo>
                    <a:cubicBezTo>
                      <a:pt x="14269" y="13570"/>
                      <a:pt x="14259" y="13570"/>
                      <a:pt x="14249" y="13560"/>
                    </a:cubicBezTo>
                    <a:cubicBezTo>
                      <a:pt x="14269" y="13541"/>
                      <a:pt x="14299" y="13521"/>
                      <a:pt x="14328" y="13521"/>
                    </a:cubicBezTo>
                    <a:close/>
                    <a:moveTo>
                      <a:pt x="17107" y="12995"/>
                    </a:moveTo>
                    <a:cubicBezTo>
                      <a:pt x="17209" y="12995"/>
                      <a:pt x="17105" y="13251"/>
                      <a:pt x="17105" y="13322"/>
                    </a:cubicBezTo>
                    <a:cubicBezTo>
                      <a:pt x="17105" y="13392"/>
                      <a:pt x="17125" y="13461"/>
                      <a:pt x="16926" y="13501"/>
                    </a:cubicBezTo>
                    <a:cubicBezTo>
                      <a:pt x="16877" y="13511"/>
                      <a:pt x="16847" y="13531"/>
                      <a:pt x="16817" y="13560"/>
                    </a:cubicBezTo>
                    <a:cubicBezTo>
                      <a:pt x="16807" y="13550"/>
                      <a:pt x="16797" y="13541"/>
                      <a:pt x="16787" y="13541"/>
                    </a:cubicBezTo>
                    <a:cubicBezTo>
                      <a:pt x="16783" y="13539"/>
                      <a:pt x="16779" y="13539"/>
                      <a:pt x="16775" y="13539"/>
                    </a:cubicBezTo>
                    <a:cubicBezTo>
                      <a:pt x="16697" y="13539"/>
                      <a:pt x="16596" y="13699"/>
                      <a:pt x="16550" y="13699"/>
                    </a:cubicBezTo>
                    <a:cubicBezTo>
                      <a:pt x="16520" y="13699"/>
                      <a:pt x="16490" y="13541"/>
                      <a:pt x="16530" y="13491"/>
                    </a:cubicBezTo>
                    <a:lnTo>
                      <a:pt x="16530" y="13491"/>
                    </a:lnTo>
                    <a:cubicBezTo>
                      <a:pt x="16540" y="13501"/>
                      <a:pt x="16559" y="13521"/>
                      <a:pt x="16589" y="13521"/>
                    </a:cubicBezTo>
                    <a:cubicBezTo>
                      <a:pt x="16596" y="13522"/>
                      <a:pt x="16602" y="13523"/>
                      <a:pt x="16610" y="13523"/>
                    </a:cubicBezTo>
                    <a:cubicBezTo>
                      <a:pt x="16658" y="13523"/>
                      <a:pt x="16721" y="13494"/>
                      <a:pt x="16738" y="13451"/>
                    </a:cubicBezTo>
                    <a:cubicBezTo>
                      <a:pt x="16748" y="13431"/>
                      <a:pt x="16748" y="13412"/>
                      <a:pt x="16748" y="13392"/>
                    </a:cubicBezTo>
                    <a:cubicBezTo>
                      <a:pt x="16817" y="13392"/>
                      <a:pt x="16936" y="13352"/>
                      <a:pt x="16887" y="13193"/>
                    </a:cubicBezTo>
                    <a:cubicBezTo>
                      <a:pt x="16926" y="13104"/>
                      <a:pt x="16946" y="13045"/>
                      <a:pt x="17065" y="13005"/>
                    </a:cubicBezTo>
                    <a:cubicBezTo>
                      <a:pt x="17082" y="12998"/>
                      <a:pt x="17096" y="12995"/>
                      <a:pt x="17107" y="12995"/>
                    </a:cubicBezTo>
                    <a:close/>
                    <a:moveTo>
                      <a:pt x="13506" y="13769"/>
                    </a:moveTo>
                    <a:cubicBezTo>
                      <a:pt x="13525" y="13778"/>
                      <a:pt x="13535" y="13788"/>
                      <a:pt x="13565" y="13818"/>
                    </a:cubicBezTo>
                    <a:cubicBezTo>
                      <a:pt x="13585" y="13848"/>
                      <a:pt x="13595" y="13868"/>
                      <a:pt x="13605" y="13888"/>
                    </a:cubicBezTo>
                    <a:cubicBezTo>
                      <a:pt x="13565" y="13858"/>
                      <a:pt x="13515" y="13838"/>
                      <a:pt x="13476" y="13818"/>
                    </a:cubicBezTo>
                    <a:cubicBezTo>
                      <a:pt x="13486" y="13798"/>
                      <a:pt x="13496" y="13788"/>
                      <a:pt x="13506" y="13769"/>
                    </a:cubicBezTo>
                    <a:close/>
                    <a:moveTo>
                      <a:pt x="13783" y="13533"/>
                    </a:moveTo>
                    <a:cubicBezTo>
                      <a:pt x="13814" y="13533"/>
                      <a:pt x="13842" y="13542"/>
                      <a:pt x="13872" y="13560"/>
                    </a:cubicBezTo>
                    <a:cubicBezTo>
                      <a:pt x="13902" y="13590"/>
                      <a:pt x="13952" y="13620"/>
                      <a:pt x="14001" y="13640"/>
                    </a:cubicBezTo>
                    <a:lnTo>
                      <a:pt x="14011" y="13640"/>
                    </a:lnTo>
                    <a:cubicBezTo>
                      <a:pt x="14001" y="13679"/>
                      <a:pt x="13991" y="13729"/>
                      <a:pt x="13981" y="13778"/>
                    </a:cubicBezTo>
                    <a:cubicBezTo>
                      <a:pt x="13972" y="13828"/>
                      <a:pt x="13962" y="13878"/>
                      <a:pt x="13952" y="13927"/>
                    </a:cubicBezTo>
                    <a:cubicBezTo>
                      <a:pt x="13942" y="13937"/>
                      <a:pt x="13942" y="13947"/>
                      <a:pt x="13932" y="13957"/>
                    </a:cubicBezTo>
                    <a:cubicBezTo>
                      <a:pt x="13913" y="13953"/>
                      <a:pt x="13896" y="13952"/>
                      <a:pt x="13879" y="13952"/>
                    </a:cubicBezTo>
                    <a:cubicBezTo>
                      <a:pt x="13843" y="13952"/>
                      <a:pt x="13811" y="13958"/>
                      <a:pt x="13781" y="13958"/>
                    </a:cubicBezTo>
                    <a:cubicBezTo>
                      <a:pt x="13751" y="13958"/>
                      <a:pt x="13722" y="13952"/>
                      <a:pt x="13694" y="13927"/>
                    </a:cubicBezTo>
                    <a:cubicBezTo>
                      <a:pt x="13714" y="13907"/>
                      <a:pt x="13724" y="13868"/>
                      <a:pt x="13704" y="13848"/>
                    </a:cubicBezTo>
                    <a:cubicBezTo>
                      <a:pt x="13674" y="13828"/>
                      <a:pt x="13605" y="13729"/>
                      <a:pt x="13595" y="13699"/>
                    </a:cubicBezTo>
                    <a:cubicBezTo>
                      <a:pt x="13585" y="13689"/>
                      <a:pt x="13575" y="13679"/>
                      <a:pt x="13565" y="13669"/>
                    </a:cubicBezTo>
                    <a:cubicBezTo>
                      <a:pt x="13565" y="13669"/>
                      <a:pt x="13565" y="13660"/>
                      <a:pt x="13565" y="13660"/>
                    </a:cubicBezTo>
                    <a:cubicBezTo>
                      <a:pt x="13574" y="13651"/>
                      <a:pt x="13575" y="13650"/>
                      <a:pt x="13575" y="13650"/>
                    </a:cubicBezTo>
                    <a:lnTo>
                      <a:pt x="13575" y="13650"/>
                    </a:lnTo>
                    <a:cubicBezTo>
                      <a:pt x="13565" y="13660"/>
                      <a:pt x="13555" y="13660"/>
                      <a:pt x="13555" y="13669"/>
                    </a:cubicBezTo>
                    <a:cubicBezTo>
                      <a:pt x="13535" y="13660"/>
                      <a:pt x="13515" y="13660"/>
                      <a:pt x="13496" y="13660"/>
                    </a:cubicBezTo>
                    <a:cubicBezTo>
                      <a:pt x="13476" y="13669"/>
                      <a:pt x="13466" y="13669"/>
                      <a:pt x="13456" y="13669"/>
                    </a:cubicBezTo>
                    <a:cubicBezTo>
                      <a:pt x="13466" y="13669"/>
                      <a:pt x="13466" y="13660"/>
                      <a:pt x="13476" y="13660"/>
                    </a:cubicBezTo>
                    <a:cubicBezTo>
                      <a:pt x="13633" y="13577"/>
                      <a:pt x="13715" y="13533"/>
                      <a:pt x="13783" y="13533"/>
                    </a:cubicBezTo>
                    <a:close/>
                    <a:moveTo>
                      <a:pt x="14203" y="13929"/>
                    </a:moveTo>
                    <a:cubicBezTo>
                      <a:pt x="14226" y="13929"/>
                      <a:pt x="14193" y="13987"/>
                      <a:pt x="14150" y="14066"/>
                    </a:cubicBezTo>
                    <a:cubicBezTo>
                      <a:pt x="14130" y="14046"/>
                      <a:pt x="14110" y="14036"/>
                      <a:pt x="14081" y="14016"/>
                    </a:cubicBezTo>
                    <a:lnTo>
                      <a:pt x="14071" y="14016"/>
                    </a:lnTo>
                    <a:cubicBezTo>
                      <a:pt x="14091" y="13997"/>
                      <a:pt x="14110" y="13987"/>
                      <a:pt x="14150" y="13957"/>
                    </a:cubicBezTo>
                    <a:cubicBezTo>
                      <a:pt x="14178" y="13938"/>
                      <a:pt x="14194" y="13929"/>
                      <a:pt x="14203" y="13929"/>
                    </a:cubicBezTo>
                    <a:close/>
                    <a:moveTo>
                      <a:pt x="18969" y="13174"/>
                    </a:moveTo>
                    <a:cubicBezTo>
                      <a:pt x="18989" y="13203"/>
                      <a:pt x="19018" y="13253"/>
                      <a:pt x="19068" y="13322"/>
                    </a:cubicBezTo>
                    <a:cubicBezTo>
                      <a:pt x="19147" y="13412"/>
                      <a:pt x="19227" y="13461"/>
                      <a:pt x="19286" y="13471"/>
                    </a:cubicBezTo>
                    <a:cubicBezTo>
                      <a:pt x="19339" y="13502"/>
                      <a:pt x="19399" y="13515"/>
                      <a:pt x="19465" y="13515"/>
                    </a:cubicBezTo>
                    <a:cubicBezTo>
                      <a:pt x="19548" y="13515"/>
                      <a:pt x="19639" y="13494"/>
                      <a:pt x="19732" y="13461"/>
                    </a:cubicBezTo>
                    <a:cubicBezTo>
                      <a:pt x="19782" y="13491"/>
                      <a:pt x="19831" y="13531"/>
                      <a:pt x="19911" y="13580"/>
                    </a:cubicBezTo>
                    <a:cubicBezTo>
                      <a:pt x="19980" y="13630"/>
                      <a:pt x="20060" y="13660"/>
                      <a:pt x="20119" y="13669"/>
                    </a:cubicBezTo>
                    <a:cubicBezTo>
                      <a:pt x="20119" y="13699"/>
                      <a:pt x="20129" y="13719"/>
                      <a:pt x="20129" y="13759"/>
                    </a:cubicBezTo>
                    <a:cubicBezTo>
                      <a:pt x="20137" y="13818"/>
                      <a:pt x="20115" y="13840"/>
                      <a:pt x="20088" y="13840"/>
                    </a:cubicBezTo>
                    <a:cubicBezTo>
                      <a:pt x="20052" y="13840"/>
                      <a:pt x="20009" y="13802"/>
                      <a:pt x="20020" y="13769"/>
                    </a:cubicBezTo>
                    <a:cubicBezTo>
                      <a:pt x="20040" y="13709"/>
                      <a:pt x="20000" y="13679"/>
                      <a:pt x="19861" y="13630"/>
                    </a:cubicBezTo>
                    <a:cubicBezTo>
                      <a:pt x="19840" y="13622"/>
                      <a:pt x="19826" y="13618"/>
                      <a:pt x="19819" y="13618"/>
                    </a:cubicBezTo>
                    <a:cubicBezTo>
                      <a:pt x="19781" y="13618"/>
                      <a:pt x="19894" y="13709"/>
                      <a:pt x="19911" y="13759"/>
                    </a:cubicBezTo>
                    <a:cubicBezTo>
                      <a:pt x="19921" y="13795"/>
                      <a:pt x="19918" y="13812"/>
                      <a:pt x="19906" y="13812"/>
                    </a:cubicBezTo>
                    <a:cubicBezTo>
                      <a:pt x="19894" y="13812"/>
                      <a:pt x="19875" y="13797"/>
                      <a:pt x="19851" y="13769"/>
                    </a:cubicBezTo>
                    <a:cubicBezTo>
                      <a:pt x="19841" y="13759"/>
                      <a:pt x="19832" y="13754"/>
                      <a:pt x="19823" y="13754"/>
                    </a:cubicBezTo>
                    <a:cubicBezTo>
                      <a:pt x="19787" y="13754"/>
                      <a:pt x="19758" y="13824"/>
                      <a:pt x="19742" y="13888"/>
                    </a:cubicBezTo>
                    <a:cubicBezTo>
                      <a:pt x="19722" y="13957"/>
                      <a:pt x="19792" y="13897"/>
                      <a:pt x="19822" y="13977"/>
                    </a:cubicBezTo>
                    <a:cubicBezTo>
                      <a:pt x="19828" y="14000"/>
                      <a:pt x="19843" y="14009"/>
                      <a:pt x="19861" y="14009"/>
                    </a:cubicBezTo>
                    <a:cubicBezTo>
                      <a:pt x="19896" y="14009"/>
                      <a:pt x="19944" y="13977"/>
                      <a:pt x="19970" y="13957"/>
                    </a:cubicBezTo>
                    <a:cubicBezTo>
                      <a:pt x="19986" y="13948"/>
                      <a:pt x="19999" y="13943"/>
                      <a:pt x="20013" y="13943"/>
                    </a:cubicBezTo>
                    <a:cubicBezTo>
                      <a:pt x="20045" y="13943"/>
                      <a:pt x="20080" y="13965"/>
                      <a:pt x="20149" y="14007"/>
                    </a:cubicBezTo>
                    <a:cubicBezTo>
                      <a:pt x="20238" y="14056"/>
                      <a:pt x="20089" y="14106"/>
                      <a:pt x="20050" y="14145"/>
                    </a:cubicBezTo>
                    <a:cubicBezTo>
                      <a:pt x="20038" y="14154"/>
                      <a:pt x="20027" y="14156"/>
                      <a:pt x="20015" y="14156"/>
                    </a:cubicBezTo>
                    <a:cubicBezTo>
                      <a:pt x="20003" y="14156"/>
                      <a:pt x="19990" y="14154"/>
                      <a:pt x="19974" y="14154"/>
                    </a:cubicBezTo>
                    <a:cubicBezTo>
                      <a:pt x="19950" y="14154"/>
                      <a:pt x="19920" y="14159"/>
                      <a:pt x="19881" y="14185"/>
                    </a:cubicBezTo>
                    <a:cubicBezTo>
                      <a:pt x="19881" y="14185"/>
                      <a:pt x="19871" y="14195"/>
                      <a:pt x="19871" y="14195"/>
                    </a:cubicBezTo>
                    <a:cubicBezTo>
                      <a:pt x="19752" y="13987"/>
                      <a:pt x="19772" y="13957"/>
                      <a:pt x="19713" y="13888"/>
                    </a:cubicBezTo>
                    <a:cubicBezTo>
                      <a:pt x="19666" y="13817"/>
                      <a:pt x="19649" y="13648"/>
                      <a:pt x="19572" y="13648"/>
                    </a:cubicBezTo>
                    <a:cubicBezTo>
                      <a:pt x="19551" y="13648"/>
                      <a:pt x="19526" y="13660"/>
                      <a:pt x="19494" y="13689"/>
                    </a:cubicBezTo>
                    <a:cubicBezTo>
                      <a:pt x="19401" y="13783"/>
                      <a:pt x="19343" y="13854"/>
                      <a:pt x="19279" y="13854"/>
                    </a:cubicBezTo>
                    <a:cubicBezTo>
                      <a:pt x="19248" y="13854"/>
                      <a:pt x="19216" y="13837"/>
                      <a:pt x="19177" y="13798"/>
                    </a:cubicBezTo>
                    <a:lnTo>
                      <a:pt x="19177" y="13798"/>
                    </a:lnTo>
                    <a:cubicBezTo>
                      <a:pt x="19187" y="13858"/>
                      <a:pt x="19197" y="13917"/>
                      <a:pt x="19207" y="13937"/>
                    </a:cubicBezTo>
                    <a:cubicBezTo>
                      <a:pt x="19227" y="13977"/>
                      <a:pt x="19217" y="13987"/>
                      <a:pt x="19227" y="14046"/>
                    </a:cubicBezTo>
                    <a:cubicBezTo>
                      <a:pt x="19204" y="14058"/>
                      <a:pt x="19187" y="14066"/>
                      <a:pt x="19174" y="14066"/>
                    </a:cubicBezTo>
                    <a:cubicBezTo>
                      <a:pt x="19153" y="14066"/>
                      <a:pt x="19144" y="14044"/>
                      <a:pt x="19137" y="13977"/>
                    </a:cubicBezTo>
                    <a:cubicBezTo>
                      <a:pt x="19118" y="13828"/>
                      <a:pt x="19147" y="13818"/>
                      <a:pt x="19118" y="13739"/>
                    </a:cubicBezTo>
                    <a:cubicBezTo>
                      <a:pt x="19118" y="13739"/>
                      <a:pt x="19118" y="13729"/>
                      <a:pt x="19118" y="13729"/>
                    </a:cubicBezTo>
                    <a:cubicBezTo>
                      <a:pt x="19108" y="13719"/>
                      <a:pt x="19108" y="13709"/>
                      <a:pt x="19098" y="13699"/>
                    </a:cubicBezTo>
                    <a:cubicBezTo>
                      <a:pt x="19061" y="13589"/>
                      <a:pt x="19008" y="13243"/>
                      <a:pt x="18983" y="13243"/>
                    </a:cubicBezTo>
                    <a:cubicBezTo>
                      <a:pt x="18974" y="13243"/>
                      <a:pt x="18969" y="13285"/>
                      <a:pt x="18969" y="13392"/>
                    </a:cubicBezTo>
                    <a:lnTo>
                      <a:pt x="18969" y="13174"/>
                    </a:lnTo>
                    <a:close/>
                    <a:moveTo>
                      <a:pt x="14308" y="14003"/>
                    </a:moveTo>
                    <a:cubicBezTo>
                      <a:pt x="14341" y="14003"/>
                      <a:pt x="14377" y="14094"/>
                      <a:pt x="14398" y="14185"/>
                    </a:cubicBezTo>
                    <a:cubicBezTo>
                      <a:pt x="14386" y="14181"/>
                      <a:pt x="14375" y="14179"/>
                      <a:pt x="14365" y="14179"/>
                    </a:cubicBezTo>
                    <a:cubicBezTo>
                      <a:pt x="14352" y="14179"/>
                      <a:pt x="14340" y="14183"/>
                      <a:pt x="14328" y="14195"/>
                    </a:cubicBezTo>
                    <a:cubicBezTo>
                      <a:pt x="14313" y="14207"/>
                      <a:pt x="14302" y="14212"/>
                      <a:pt x="14292" y="14212"/>
                    </a:cubicBezTo>
                    <a:cubicBezTo>
                      <a:pt x="14278" y="14212"/>
                      <a:pt x="14267" y="14199"/>
                      <a:pt x="14249" y="14175"/>
                    </a:cubicBezTo>
                    <a:cubicBezTo>
                      <a:pt x="14249" y="14145"/>
                      <a:pt x="14249" y="14106"/>
                      <a:pt x="14269" y="14056"/>
                    </a:cubicBezTo>
                    <a:cubicBezTo>
                      <a:pt x="14281" y="14018"/>
                      <a:pt x="14294" y="14003"/>
                      <a:pt x="14308" y="14003"/>
                    </a:cubicBezTo>
                    <a:close/>
                    <a:moveTo>
                      <a:pt x="8141" y="14235"/>
                    </a:moveTo>
                    <a:cubicBezTo>
                      <a:pt x="8027" y="14284"/>
                      <a:pt x="8169" y="14333"/>
                      <a:pt x="8200" y="14371"/>
                    </a:cubicBezTo>
                    <a:lnTo>
                      <a:pt x="8200" y="14371"/>
                    </a:lnTo>
                    <a:cubicBezTo>
                      <a:pt x="8187" y="14344"/>
                      <a:pt x="8174" y="14314"/>
                      <a:pt x="8161" y="14284"/>
                    </a:cubicBezTo>
                    <a:cubicBezTo>
                      <a:pt x="8151" y="14254"/>
                      <a:pt x="8141" y="14245"/>
                      <a:pt x="8141" y="14235"/>
                    </a:cubicBezTo>
                    <a:close/>
                    <a:moveTo>
                      <a:pt x="8200" y="14371"/>
                    </a:moveTo>
                    <a:lnTo>
                      <a:pt x="8200" y="14371"/>
                    </a:lnTo>
                    <a:cubicBezTo>
                      <a:pt x="8202" y="14375"/>
                      <a:pt x="8203" y="14379"/>
                      <a:pt x="8205" y="14383"/>
                    </a:cubicBezTo>
                    <a:lnTo>
                      <a:pt x="8205" y="14383"/>
                    </a:lnTo>
                    <a:cubicBezTo>
                      <a:pt x="8205" y="14379"/>
                      <a:pt x="8203" y="14375"/>
                      <a:pt x="8200" y="14371"/>
                    </a:cubicBezTo>
                    <a:close/>
                    <a:moveTo>
                      <a:pt x="16273" y="14251"/>
                    </a:moveTo>
                    <a:cubicBezTo>
                      <a:pt x="16291" y="14251"/>
                      <a:pt x="16310" y="14258"/>
                      <a:pt x="16331" y="14274"/>
                    </a:cubicBezTo>
                    <a:cubicBezTo>
                      <a:pt x="16341" y="14284"/>
                      <a:pt x="16351" y="14284"/>
                      <a:pt x="16361" y="14294"/>
                    </a:cubicBezTo>
                    <a:cubicBezTo>
                      <a:pt x="16371" y="14314"/>
                      <a:pt x="16381" y="14324"/>
                      <a:pt x="16391" y="14334"/>
                    </a:cubicBezTo>
                    <a:cubicBezTo>
                      <a:pt x="16391" y="14334"/>
                      <a:pt x="16391" y="14344"/>
                      <a:pt x="16391" y="14344"/>
                    </a:cubicBezTo>
                    <a:cubicBezTo>
                      <a:pt x="16401" y="14383"/>
                      <a:pt x="16341" y="14363"/>
                      <a:pt x="16282" y="14383"/>
                    </a:cubicBezTo>
                    <a:lnTo>
                      <a:pt x="16272" y="14383"/>
                    </a:lnTo>
                    <a:cubicBezTo>
                      <a:pt x="16262" y="14344"/>
                      <a:pt x="16252" y="14294"/>
                      <a:pt x="16232" y="14264"/>
                    </a:cubicBezTo>
                    <a:cubicBezTo>
                      <a:pt x="16246" y="14255"/>
                      <a:pt x="16259" y="14251"/>
                      <a:pt x="16273" y="14251"/>
                    </a:cubicBezTo>
                    <a:close/>
                    <a:moveTo>
                      <a:pt x="19427" y="14185"/>
                    </a:moveTo>
                    <a:cubicBezTo>
                      <a:pt x="19437" y="14185"/>
                      <a:pt x="19452" y="14188"/>
                      <a:pt x="19475" y="14195"/>
                    </a:cubicBezTo>
                    <a:cubicBezTo>
                      <a:pt x="19534" y="14215"/>
                      <a:pt x="19603" y="14264"/>
                      <a:pt x="19683" y="14324"/>
                    </a:cubicBezTo>
                    <a:cubicBezTo>
                      <a:pt x="19663" y="14344"/>
                      <a:pt x="19643" y="14363"/>
                      <a:pt x="19623" y="14383"/>
                    </a:cubicBezTo>
                    <a:cubicBezTo>
                      <a:pt x="19476" y="14260"/>
                      <a:pt x="19382" y="14185"/>
                      <a:pt x="19427" y="14185"/>
                    </a:cubicBezTo>
                    <a:close/>
                    <a:moveTo>
                      <a:pt x="19792" y="14413"/>
                    </a:moveTo>
                    <a:cubicBezTo>
                      <a:pt x="19802" y="14423"/>
                      <a:pt x="19812" y="14433"/>
                      <a:pt x="19822" y="14433"/>
                    </a:cubicBezTo>
                    <a:cubicBezTo>
                      <a:pt x="19802" y="14443"/>
                      <a:pt x="19782" y="14453"/>
                      <a:pt x="19762" y="14463"/>
                    </a:cubicBezTo>
                    <a:cubicBezTo>
                      <a:pt x="19772" y="14453"/>
                      <a:pt x="19782" y="14433"/>
                      <a:pt x="19792" y="14413"/>
                    </a:cubicBezTo>
                    <a:close/>
                    <a:moveTo>
                      <a:pt x="19346" y="14086"/>
                    </a:moveTo>
                    <a:lnTo>
                      <a:pt x="19346" y="14086"/>
                    </a:lnTo>
                    <a:cubicBezTo>
                      <a:pt x="19365" y="14096"/>
                      <a:pt x="19336" y="14126"/>
                      <a:pt x="19306" y="14126"/>
                    </a:cubicBezTo>
                    <a:cubicBezTo>
                      <a:pt x="19303" y="14125"/>
                      <a:pt x="19300" y="14124"/>
                      <a:pt x="19297" y="14124"/>
                    </a:cubicBezTo>
                    <a:cubicBezTo>
                      <a:pt x="19261" y="14124"/>
                      <a:pt x="19227" y="14177"/>
                      <a:pt x="19237" y="14195"/>
                    </a:cubicBezTo>
                    <a:cubicBezTo>
                      <a:pt x="19246" y="14205"/>
                      <a:pt x="19336" y="14235"/>
                      <a:pt x="19306" y="14314"/>
                    </a:cubicBezTo>
                    <a:cubicBezTo>
                      <a:pt x="19284" y="14364"/>
                      <a:pt x="19320" y="14378"/>
                      <a:pt x="19357" y="14378"/>
                    </a:cubicBezTo>
                    <a:cubicBezTo>
                      <a:pt x="19370" y="14378"/>
                      <a:pt x="19384" y="14376"/>
                      <a:pt x="19395" y="14373"/>
                    </a:cubicBezTo>
                    <a:cubicBezTo>
                      <a:pt x="19401" y="14370"/>
                      <a:pt x="19406" y="14368"/>
                      <a:pt x="19412" y="14368"/>
                    </a:cubicBezTo>
                    <a:cubicBezTo>
                      <a:pt x="19437" y="14368"/>
                      <a:pt x="19456" y="14401"/>
                      <a:pt x="19415" y="14433"/>
                    </a:cubicBezTo>
                    <a:cubicBezTo>
                      <a:pt x="19356" y="14463"/>
                      <a:pt x="19405" y="14582"/>
                      <a:pt x="19445" y="14582"/>
                    </a:cubicBezTo>
                    <a:cubicBezTo>
                      <a:pt x="19481" y="14582"/>
                      <a:pt x="19512" y="14540"/>
                      <a:pt x="19549" y="14540"/>
                    </a:cubicBezTo>
                    <a:cubicBezTo>
                      <a:pt x="19563" y="14540"/>
                      <a:pt x="19577" y="14546"/>
                      <a:pt x="19594" y="14562"/>
                    </a:cubicBezTo>
                    <a:lnTo>
                      <a:pt x="19584" y="14562"/>
                    </a:lnTo>
                    <a:cubicBezTo>
                      <a:pt x="19564" y="14572"/>
                      <a:pt x="19554" y="14582"/>
                      <a:pt x="19544" y="14601"/>
                    </a:cubicBezTo>
                    <a:cubicBezTo>
                      <a:pt x="19530" y="14594"/>
                      <a:pt x="19511" y="14587"/>
                      <a:pt x="19494" y="14587"/>
                    </a:cubicBezTo>
                    <a:cubicBezTo>
                      <a:pt x="19487" y="14587"/>
                      <a:pt x="19480" y="14589"/>
                      <a:pt x="19475" y="14592"/>
                    </a:cubicBezTo>
                    <a:cubicBezTo>
                      <a:pt x="19453" y="14601"/>
                      <a:pt x="19421" y="14607"/>
                      <a:pt x="19389" y="14607"/>
                    </a:cubicBezTo>
                    <a:cubicBezTo>
                      <a:pt x="19321" y="14607"/>
                      <a:pt x="19255" y="14577"/>
                      <a:pt x="19296" y="14482"/>
                    </a:cubicBezTo>
                    <a:cubicBezTo>
                      <a:pt x="19375" y="14324"/>
                      <a:pt x="19177" y="14274"/>
                      <a:pt x="19157" y="14235"/>
                    </a:cubicBezTo>
                    <a:cubicBezTo>
                      <a:pt x="19147" y="14205"/>
                      <a:pt x="19187" y="14135"/>
                      <a:pt x="19246" y="14106"/>
                    </a:cubicBezTo>
                    <a:cubicBezTo>
                      <a:pt x="19266" y="14096"/>
                      <a:pt x="19286" y="14096"/>
                      <a:pt x="19296" y="14096"/>
                    </a:cubicBezTo>
                    <a:cubicBezTo>
                      <a:pt x="19316" y="14096"/>
                      <a:pt x="19336" y="14096"/>
                      <a:pt x="19346" y="14086"/>
                    </a:cubicBezTo>
                    <a:close/>
                    <a:moveTo>
                      <a:pt x="14190" y="14354"/>
                    </a:moveTo>
                    <a:cubicBezTo>
                      <a:pt x="14219" y="14393"/>
                      <a:pt x="14259" y="14443"/>
                      <a:pt x="14289" y="14482"/>
                    </a:cubicBezTo>
                    <a:cubicBezTo>
                      <a:pt x="14289" y="14482"/>
                      <a:pt x="14279" y="14492"/>
                      <a:pt x="14279" y="14492"/>
                    </a:cubicBezTo>
                    <a:cubicBezTo>
                      <a:pt x="14250" y="14550"/>
                      <a:pt x="14245" y="14571"/>
                      <a:pt x="14253" y="14571"/>
                    </a:cubicBezTo>
                    <a:cubicBezTo>
                      <a:pt x="14263" y="14571"/>
                      <a:pt x="14288" y="14548"/>
                      <a:pt x="14319" y="14522"/>
                    </a:cubicBezTo>
                    <a:cubicBezTo>
                      <a:pt x="14348" y="14552"/>
                      <a:pt x="14378" y="14582"/>
                      <a:pt x="14398" y="14611"/>
                    </a:cubicBezTo>
                    <a:cubicBezTo>
                      <a:pt x="14388" y="14641"/>
                      <a:pt x="14368" y="14671"/>
                      <a:pt x="14309" y="14740"/>
                    </a:cubicBezTo>
                    <a:cubicBezTo>
                      <a:pt x="14280" y="14771"/>
                      <a:pt x="14258" y="14783"/>
                      <a:pt x="14238" y="14783"/>
                    </a:cubicBezTo>
                    <a:cubicBezTo>
                      <a:pt x="14174" y="14783"/>
                      <a:pt x="14137" y="14657"/>
                      <a:pt x="14031" y="14611"/>
                    </a:cubicBezTo>
                    <a:cubicBezTo>
                      <a:pt x="14021" y="14601"/>
                      <a:pt x="14021" y="14601"/>
                      <a:pt x="14021" y="14601"/>
                    </a:cubicBezTo>
                    <a:cubicBezTo>
                      <a:pt x="14051" y="14552"/>
                      <a:pt x="14061" y="14512"/>
                      <a:pt x="14061" y="14512"/>
                    </a:cubicBezTo>
                    <a:cubicBezTo>
                      <a:pt x="14061" y="14512"/>
                      <a:pt x="14061" y="14453"/>
                      <a:pt x="14061" y="14393"/>
                    </a:cubicBezTo>
                    <a:cubicBezTo>
                      <a:pt x="14070" y="14400"/>
                      <a:pt x="14081" y="14403"/>
                      <a:pt x="14092" y="14403"/>
                    </a:cubicBezTo>
                    <a:cubicBezTo>
                      <a:pt x="14117" y="14403"/>
                      <a:pt x="14146" y="14387"/>
                      <a:pt x="14180" y="14354"/>
                    </a:cubicBezTo>
                    <a:close/>
                    <a:moveTo>
                      <a:pt x="16383" y="14680"/>
                    </a:moveTo>
                    <a:cubicBezTo>
                      <a:pt x="16417" y="14680"/>
                      <a:pt x="16366" y="14740"/>
                      <a:pt x="16321" y="14800"/>
                    </a:cubicBezTo>
                    <a:cubicBezTo>
                      <a:pt x="16312" y="14800"/>
                      <a:pt x="16302" y="14780"/>
                      <a:pt x="16302" y="14750"/>
                    </a:cubicBezTo>
                    <a:cubicBezTo>
                      <a:pt x="16302" y="14740"/>
                      <a:pt x="16302" y="14730"/>
                      <a:pt x="16292" y="14711"/>
                    </a:cubicBezTo>
                    <a:cubicBezTo>
                      <a:pt x="16302" y="14711"/>
                      <a:pt x="16312" y="14701"/>
                      <a:pt x="16321" y="14701"/>
                    </a:cubicBezTo>
                    <a:cubicBezTo>
                      <a:pt x="16353" y="14686"/>
                      <a:pt x="16373" y="14680"/>
                      <a:pt x="16383" y="14680"/>
                    </a:cubicBezTo>
                    <a:close/>
                    <a:moveTo>
                      <a:pt x="13972" y="14681"/>
                    </a:moveTo>
                    <a:cubicBezTo>
                      <a:pt x="13972" y="14701"/>
                      <a:pt x="13981" y="14730"/>
                      <a:pt x="13962" y="14760"/>
                    </a:cubicBezTo>
                    <a:cubicBezTo>
                      <a:pt x="13942" y="14810"/>
                      <a:pt x="13862" y="14839"/>
                      <a:pt x="13793" y="14859"/>
                    </a:cubicBezTo>
                    <a:cubicBezTo>
                      <a:pt x="13803" y="14849"/>
                      <a:pt x="13813" y="14830"/>
                      <a:pt x="13833" y="14820"/>
                    </a:cubicBezTo>
                    <a:cubicBezTo>
                      <a:pt x="13882" y="14790"/>
                      <a:pt x="13932" y="14730"/>
                      <a:pt x="13972" y="14681"/>
                    </a:cubicBezTo>
                    <a:close/>
                    <a:moveTo>
                      <a:pt x="16431" y="14958"/>
                    </a:moveTo>
                    <a:cubicBezTo>
                      <a:pt x="16450" y="14998"/>
                      <a:pt x="16470" y="15048"/>
                      <a:pt x="16480" y="15087"/>
                    </a:cubicBezTo>
                    <a:cubicBezTo>
                      <a:pt x="16500" y="15147"/>
                      <a:pt x="16480" y="15157"/>
                      <a:pt x="16450" y="15167"/>
                    </a:cubicBezTo>
                    <a:cubicBezTo>
                      <a:pt x="16431" y="15147"/>
                      <a:pt x="16411" y="15167"/>
                      <a:pt x="16391" y="15137"/>
                    </a:cubicBezTo>
                    <a:cubicBezTo>
                      <a:pt x="16381" y="15117"/>
                      <a:pt x="16401" y="15048"/>
                      <a:pt x="16431" y="14958"/>
                    </a:cubicBezTo>
                    <a:close/>
                    <a:moveTo>
                      <a:pt x="11545" y="10687"/>
                    </a:moveTo>
                    <a:cubicBezTo>
                      <a:pt x="11551" y="10687"/>
                      <a:pt x="11566" y="10924"/>
                      <a:pt x="11582" y="10963"/>
                    </a:cubicBezTo>
                    <a:cubicBezTo>
                      <a:pt x="11602" y="10992"/>
                      <a:pt x="11602" y="11052"/>
                      <a:pt x="11612" y="11101"/>
                    </a:cubicBezTo>
                    <a:cubicBezTo>
                      <a:pt x="11612" y="11131"/>
                      <a:pt x="11612" y="11151"/>
                      <a:pt x="11612" y="11181"/>
                    </a:cubicBezTo>
                    <a:cubicBezTo>
                      <a:pt x="11612" y="11181"/>
                      <a:pt x="11612" y="11191"/>
                      <a:pt x="11612" y="11201"/>
                    </a:cubicBezTo>
                    <a:cubicBezTo>
                      <a:pt x="11612" y="11220"/>
                      <a:pt x="11615" y="11227"/>
                      <a:pt x="11620" y="11227"/>
                    </a:cubicBezTo>
                    <a:cubicBezTo>
                      <a:pt x="11629" y="11227"/>
                      <a:pt x="11643" y="11209"/>
                      <a:pt x="11661" y="11191"/>
                    </a:cubicBezTo>
                    <a:cubicBezTo>
                      <a:pt x="11671" y="11181"/>
                      <a:pt x="11681" y="11171"/>
                      <a:pt x="11681" y="11161"/>
                    </a:cubicBezTo>
                    <a:cubicBezTo>
                      <a:pt x="11701" y="11151"/>
                      <a:pt x="11711" y="11141"/>
                      <a:pt x="11731" y="11141"/>
                    </a:cubicBezTo>
                    <a:cubicBezTo>
                      <a:pt x="11745" y="11139"/>
                      <a:pt x="11752" y="11137"/>
                      <a:pt x="11755" y="11137"/>
                    </a:cubicBezTo>
                    <a:cubicBezTo>
                      <a:pt x="11764" y="11137"/>
                      <a:pt x="11726" y="11150"/>
                      <a:pt x="11711" y="11181"/>
                    </a:cubicBezTo>
                    <a:cubicBezTo>
                      <a:pt x="11701" y="11181"/>
                      <a:pt x="11701" y="11191"/>
                      <a:pt x="11701" y="11191"/>
                    </a:cubicBezTo>
                    <a:cubicBezTo>
                      <a:pt x="11701" y="11191"/>
                      <a:pt x="11701" y="11201"/>
                      <a:pt x="11691" y="11201"/>
                    </a:cubicBezTo>
                    <a:cubicBezTo>
                      <a:pt x="11661" y="11260"/>
                      <a:pt x="11641" y="11339"/>
                      <a:pt x="11641" y="11369"/>
                    </a:cubicBezTo>
                    <a:cubicBezTo>
                      <a:pt x="11641" y="11369"/>
                      <a:pt x="11641" y="11379"/>
                      <a:pt x="11641" y="11379"/>
                    </a:cubicBezTo>
                    <a:cubicBezTo>
                      <a:pt x="11645" y="11382"/>
                      <a:pt x="11649" y="11382"/>
                      <a:pt x="11654" y="11382"/>
                    </a:cubicBezTo>
                    <a:lnTo>
                      <a:pt x="11654" y="11382"/>
                    </a:lnTo>
                    <a:cubicBezTo>
                      <a:pt x="11662" y="11382"/>
                      <a:pt x="11671" y="11382"/>
                      <a:pt x="11671" y="11409"/>
                    </a:cubicBezTo>
                    <a:cubicBezTo>
                      <a:pt x="11681" y="11448"/>
                      <a:pt x="11721" y="11468"/>
                      <a:pt x="11760" y="11478"/>
                    </a:cubicBezTo>
                    <a:lnTo>
                      <a:pt x="11810" y="11478"/>
                    </a:lnTo>
                    <a:cubicBezTo>
                      <a:pt x="11820" y="11488"/>
                      <a:pt x="11820" y="11498"/>
                      <a:pt x="11810" y="11518"/>
                    </a:cubicBezTo>
                    <a:cubicBezTo>
                      <a:pt x="11800" y="11567"/>
                      <a:pt x="11770" y="11617"/>
                      <a:pt x="11741" y="11637"/>
                    </a:cubicBezTo>
                    <a:cubicBezTo>
                      <a:pt x="11741" y="11647"/>
                      <a:pt x="11741" y="11647"/>
                      <a:pt x="11741" y="11647"/>
                    </a:cubicBezTo>
                    <a:cubicBezTo>
                      <a:pt x="11704" y="11674"/>
                      <a:pt x="11726" y="11717"/>
                      <a:pt x="11775" y="11717"/>
                    </a:cubicBezTo>
                    <a:cubicBezTo>
                      <a:pt x="11780" y="11717"/>
                      <a:pt x="11785" y="11717"/>
                      <a:pt x="11790" y="11716"/>
                    </a:cubicBezTo>
                    <a:cubicBezTo>
                      <a:pt x="11810" y="11706"/>
                      <a:pt x="11830" y="11696"/>
                      <a:pt x="11850" y="11667"/>
                    </a:cubicBezTo>
                    <a:lnTo>
                      <a:pt x="11860" y="11667"/>
                    </a:lnTo>
                    <a:cubicBezTo>
                      <a:pt x="11871" y="11655"/>
                      <a:pt x="11879" y="11650"/>
                      <a:pt x="11886" y="11650"/>
                    </a:cubicBezTo>
                    <a:cubicBezTo>
                      <a:pt x="11891" y="11650"/>
                      <a:pt x="11895" y="11652"/>
                      <a:pt x="11899" y="11657"/>
                    </a:cubicBezTo>
                    <a:cubicBezTo>
                      <a:pt x="11919" y="11667"/>
                      <a:pt x="11949" y="11706"/>
                      <a:pt x="11998" y="11756"/>
                    </a:cubicBezTo>
                    <a:cubicBezTo>
                      <a:pt x="12068" y="11845"/>
                      <a:pt x="11909" y="11795"/>
                      <a:pt x="11869" y="11855"/>
                    </a:cubicBezTo>
                    <a:cubicBezTo>
                      <a:pt x="11856" y="11878"/>
                      <a:pt x="11852" y="11886"/>
                      <a:pt x="11849" y="11886"/>
                    </a:cubicBezTo>
                    <a:cubicBezTo>
                      <a:pt x="11842" y="11886"/>
                      <a:pt x="11840" y="11855"/>
                      <a:pt x="11780" y="11855"/>
                    </a:cubicBezTo>
                    <a:cubicBezTo>
                      <a:pt x="11691" y="11855"/>
                      <a:pt x="11760" y="11964"/>
                      <a:pt x="11750" y="12113"/>
                    </a:cubicBezTo>
                    <a:cubicBezTo>
                      <a:pt x="11746" y="12172"/>
                      <a:pt x="11766" y="12194"/>
                      <a:pt x="11789" y="12194"/>
                    </a:cubicBezTo>
                    <a:cubicBezTo>
                      <a:pt x="11819" y="12194"/>
                      <a:pt x="11855" y="12157"/>
                      <a:pt x="11850" y="12123"/>
                    </a:cubicBezTo>
                    <a:cubicBezTo>
                      <a:pt x="11830" y="12063"/>
                      <a:pt x="11800" y="12073"/>
                      <a:pt x="11919" y="12023"/>
                    </a:cubicBezTo>
                    <a:cubicBezTo>
                      <a:pt x="11953" y="12006"/>
                      <a:pt x="11968" y="11999"/>
                      <a:pt x="11971" y="11999"/>
                    </a:cubicBezTo>
                    <a:cubicBezTo>
                      <a:pt x="11978" y="11999"/>
                      <a:pt x="11913" y="12043"/>
                      <a:pt x="11899" y="12093"/>
                    </a:cubicBezTo>
                    <a:cubicBezTo>
                      <a:pt x="11884" y="12145"/>
                      <a:pt x="11920" y="12203"/>
                      <a:pt x="11960" y="12203"/>
                    </a:cubicBezTo>
                    <a:cubicBezTo>
                      <a:pt x="11973" y="12203"/>
                      <a:pt x="11986" y="12197"/>
                      <a:pt x="11998" y="12182"/>
                    </a:cubicBezTo>
                    <a:cubicBezTo>
                      <a:pt x="12012" y="12166"/>
                      <a:pt x="12025" y="12158"/>
                      <a:pt x="12037" y="12158"/>
                    </a:cubicBezTo>
                    <a:cubicBezTo>
                      <a:pt x="12062" y="12158"/>
                      <a:pt x="12084" y="12189"/>
                      <a:pt x="12098" y="12242"/>
                    </a:cubicBezTo>
                    <a:cubicBezTo>
                      <a:pt x="12102" y="12261"/>
                      <a:pt x="12102" y="12267"/>
                      <a:pt x="12100" y="12267"/>
                    </a:cubicBezTo>
                    <a:cubicBezTo>
                      <a:pt x="12094" y="12267"/>
                      <a:pt x="12074" y="12236"/>
                      <a:pt x="12057" y="12236"/>
                    </a:cubicBezTo>
                    <a:cubicBezTo>
                      <a:pt x="12050" y="12236"/>
                      <a:pt x="12043" y="12242"/>
                      <a:pt x="12038" y="12261"/>
                    </a:cubicBezTo>
                    <a:cubicBezTo>
                      <a:pt x="12018" y="12314"/>
                      <a:pt x="11976" y="12341"/>
                      <a:pt x="11939" y="12341"/>
                    </a:cubicBezTo>
                    <a:cubicBezTo>
                      <a:pt x="11920" y="12341"/>
                      <a:pt x="11903" y="12334"/>
                      <a:pt x="11889" y="12321"/>
                    </a:cubicBezTo>
                    <a:cubicBezTo>
                      <a:pt x="11877" y="12308"/>
                      <a:pt x="11866" y="12303"/>
                      <a:pt x="11855" y="12303"/>
                    </a:cubicBezTo>
                    <a:cubicBezTo>
                      <a:pt x="11830" y="12303"/>
                      <a:pt x="11802" y="12330"/>
                      <a:pt x="11741" y="12371"/>
                    </a:cubicBezTo>
                    <a:cubicBezTo>
                      <a:pt x="11711" y="12390"/>
                      <a:pt x="11711" y="12400"/>
                      <a:pt x="11711" y="12410"/>
                    </a:cubicBezTo>
                    <a:cubicBezTo>
                      <a:pt x="11711" y="12430"/>
                      <a:pt x="11731" y="12450"/>
                      <a:pt x="11750" y="12470"/>
                    </a:cubicBezTo>
                    <a:cubicBezTo>
                      <a:pt x="11780" y="12489"/>
                      <a:pt x="11810" y="12499"/>
                      <a:pt x="11820" y="12519"/>
                    </a:cubicBezTo>
                    <a:cubicBezTo>
                      <a:pt x="11711" y="12618"/>
                      <a:pt x="11879" y="12608"/>
                      <a:pt x="12028" y="12638"/>
                    </a:cubicBezTo>
                    <a:cubicBezTo>
                      <a:pt x="12042" y="12652"/>
                      <a:pt x="12046" y="12666"/>
                      <a:pt x="12054" y="12666"/>
                    </a:cubicBezTo>
                    <a:cubicBezTo>
                      <a:pt x="12058" y="12666"/>
                      <a:pt x="12062" y="12664"/>
                      <a:pt x="12068" y="12658"/>
                    </a:cubicBezTo>
                    <a:cubicBezTo>
                      <a:pt x="12078" y="12648"/>
                      <a:pt x="12078" y="12648"/>
                      <a:pt x="12088" y="12648"/>
                    </a:cubicBezTo>
                    <a:cubicBezTo>
                      <a:pt x="12098" y="12648"/>
                      <a:pt x="12098" y="12658"/>
                      <a:pt x="12107" y="12658"/>
                    </a:cubicBezTo>
                    <a:cubicBezTo>
                      <a:pt x="12137" y="12678"/>
                      <a:pt x="12167" y="12727"/>
                      <a:pt x="12217" y="12797"/>
                    </a:cubicBezTo>
                    <a:cubicBezTo>
                      <a:pt x="12261" y="12858"/>
                      <a:pt x="12249" y="12882"/>
                      <a:pt x="12225" y="12882"/>
                    </a:cubicBezTo>
                    <a:cubicBezTo>
                      <a:pt x="12206" y="12882"/>
                      <a:pt x="12180" y="12868"/>
                      <a:pt x="12167" y="12846"/>
                    </a:cubicBezTo>
                    <a:cubicBezTo>
                      <a:pt x="12162" y="12831"/>
                      <a:pt x="12159" y="12825"/>
                      <a:pt x="12156" y="12825"/>
                    </a:cubicBezTo>
                    <a:cubicBezTo>
                      <a:pt x="12150" y="12825"/>
                      <a:pt x="12152" y="12874"/>
                      <a:pt x="12137" y="12896"/>
                    </a:cubicBezTo>
                    <a:cubicBezTo>
                      <a:pt x="12130" y="12904"/>
                      <a:pt x="12121" y="12911"/>
                      <a:pt x="12109" y="12911"/>
                    </a:cubicBezTo>
                    <a:cubicBezTo>
                      <a:pt x="12091" y="12911"/>
                      <a:pt x="12065" y="12891"/>
                      <a:pt x="12028" y="12817"/>
                    </a:cubicBezTo>
                    <a:cubicBezTo>
                      <a:pt x="12013" y="12793"/>
                      <a:pt x="12000" y="12784"/>
                      <a:pt x="11987" y="12784"/>
                    </a:cubicBezTo>
                    <a:cubicBezTo>
                      <a:pt x="11943" y="12784"/>
                      <a:pt x="11919" y="12906"/>
                      <a:pt x="11919" y="12906"/>
                    </a:cubicBezTo>
                    <a:cubicBezTo>
                      <a:pt x="11919" y="12906"/>
                      <a:pt x="11879" y="12965"/>
                      <a:pt x="11820" y="13015"/>
                    </a:cubicBezTo>
                    <a:cubicBezTo>
                      <a:pt x="11770" y="13065"/>
                      <a:pt x="11949" y="13084"/>
                      <a:pt x="11998" y="13094"/>
                    </a:cubicBezTo>
                    <a:cubicBezTo>
                      <a:pt x="12058" y="13094"/>
                      <a:pt x="11988" y="13154"/>
                      <a:pt x="12028" y="13193"/>
                    </a:cubicBezTo>
                    <a:cubicBezTo>
                      <a:pt x="12032" y="13202"/>
                      <a:pt x="12038" y="13205"/>
                      <a:pt x="12045" y="13205"/>
                    </a:cubicBezTo>
                    <a:cubicBezTo>
                      <a:pt x="12055" y="13205"/>
                      <a:pt x="12066" y="13199"/>
                      <a:pt x="12078" y="13193"/>
                    </a:cubicBezTo>
                    <a:lnTo>
                      <a:pt x="12078" y="13193"/>
                    </a:lnTo>
                    <a:cubicBezTo>
                      <a:pt x="12078" y="13263"/>
                      <a:pt x="12008" y="13332"/>
                      <a:pt x="11939" y="13342"/>
                    </a:cubicBezTo>
                    <a:cubicBezTo>
                      <a:pt x="11939" y="13342"/>
                      <a:pt x="11939" y="13342"/>
                      <a:pt x="11939" y="13332"/>
                    </a:cubicBezTo>
                    <a:cubicBezTo>
                      <a:pt x="11919" y="13293"/>
                      <a:pt x="11909" y="13263"/>
                      <a:pt x="11869" y="13243"/>
                    </a:cubicBezTo>
                    <a:lnTo>
                      <a:pt x="11860" y="13243"/>
                    </a:lnTo>
                    <a:cubicBezTo>
                      <a:pt x="11857" y="13240"/>
                      <a:pt x="11854" y="13239"/>
                      <a:pt x="11852" y="13239"/>
                    </a:cubicBezTo>
                    <a:cubicBezTo>
                      <a:pt x="11845" y="13239"/>
                      <a:pt x="11840" y="13248"/>
                      <a:pt x="11840" y="13263"/>
                    </a:cubicBezTo>
                    <a:cubicBezTo>
                      <a:pt x="11830" y="13273"/>
                      <a:pt x="11840" y="13293"/>
                      <a:pt x="11840" y="13312"/>
                    </a:cubicBezTo>
                    <a:lnTo>
                      <a:pt x="11830" y="13312"/>
                    </a:lnTo>
                    <a:cubicBezTo>
                      <a:pt x="11793" y="13279"/>
                      <a:pt x="11758" y="13264"/>
                      <a:pt x="11727" y="13264"/>
                    </a:cubicBezTo>
                    <a:cubicBezTo>
                      <a:pt x="11664" y="13264"/>
                      <a:pt x="11611" y="13323"/>
                      <a:pt x="11572" y="13422"/>
                    </a:cubicBezTo>
                    <a:cubicBezTo>
                      <a:pt x="11560" y="13457"/>
                      <a:pt x="11560" y="13469"/>
                      <a:pt x="11567" y="13469"/>
                    </a:cubicBezTo>
                    <a:cubicBezTo>
                      <a:pt x="11582" y="13469"/>
                      <a:pt x="11634" y="13409"/>
                      <a:pt x="11680" y="13409"/>
                    </a:cubicBezTo>
                    <a:cubicBezTo>
                      <a:pt x="11699" y="13409"/>
                      <a:pt x="11717" y="13420"/>
                      <a:pt x="11731" y="13451"/>
                    </a:cubicBezTo>
                    <a:cubicBezTo>
                      <a:pt x="11770" y="13550"/>
                      <a:pt x="11889" y="13590"/>
                      <a:pt x="11988" y="13590"/>
                    </a:cubicBezTo>
                    <a:cubicBezTo>
                      <a:pt x="11998" y="13620"/>
                      <a:pt x="11998" y="13650"/>
                      <a:pt x="12028" y="13689"/>
                    </a:cubicBezTo>
                    <a:cubicBezTo>
                      <a:pt x="12041" y="13710"/>
                      <a:pt x="12051" y="13718"/>
                      <a:pt x="12060" y="13718"/>
                    </a:cubicBezTo>
                    <a:cubicBezTo>
                      <a:pt x="12086" y="13718"/>
                      <a:pt x="12103" y="13649"/>
                      <a:pt x="12147" y="13590"/>
                    </a:cubicBezTo>
                    <a:cubicBezTo>
                      <a:pt x="12155" y="13578"/>
                      <a:pt x="12162" y="13572"/>
                      <a:pt x="12168" y="13572"/>
                    </a:cubicBezTo>
                    <a:cubicBezTo>
                      <a:pt x="12203" y="13572"/>
                      <a:pt x="12221" y="13727"/>
                      <a:pt x="12246" y="13769"/>
                    </a:cubicBezTo>
                    <a:cubicBezTo>
                      <a:pt x="12266" y="13808"/>
                      <a:pt x="12306" y="13749"/>
                      <a:pt x="12365" y="13888"/>
                    </a:cubicBezTo>
                    <a:cubicBezTo>
                      <a:pt x="12335" y="13897"/>
                      <a:pt x="12306" y="13917"/>
                      <a:pt x="12276" y="13927"/>
                    </a:cubicBezTo>
                    <a:cubicBezTo>
                      <a:pt x="12276" y="13937"/>
                      <a:pt x="12266" y="13937"/>
                      <a:pt x="12256" y="13937"/>
                    </a:cubicBezTo>
                    <a:cubicBezTo>
                      <a:pt x="12246" y="13897"/>
                      <a:pt x="12236" y="13848"/>
                      <a:pt x="12217" y="13838"/>
                    </a:cubicBezTo>
                    <a:cubicBezTo>
                      <a:pt x="12208" y="13833"/>
                      <a:pt x="12199" y="13830"/>
                      <a:pt x="12192" y="13830"/>
                    </a:cubicBezTo>
                    <a:cubicBezTo>
                      <a:pt x="12156" y="13830"/>
                      <a:pt x="12136" y="13884"/>
                      <a:pt x="12177" y="13957"/>
                    </a:cubicBezTo>
                    <a:cubicBezTo>
                      <a:pt x="12154" y="13957"/>
                      <a:pt x="12129" y="13955"/>
                      <a:pt x="12103" y="13955"/>
                    </a:cubicBezTo>
                    <a:cubicBezTo>
                      <a:pt x="12049" y="13955"/>
                      <a:pt x="11985" y="13964"/>
                      <a:pt x="11899" y="14016"/>
                    </a:cubicBezTo>
                    <a:cubicBezTo>
                      <a:pt x="11737" y="14114"/>
                      <a:pt x="11727" y="14211"/>
                      <a:pt x="11681" y="14211"/>
                    </a:cubicBezTo>
                    <a:cubicBezTo>
                      <a:pt x="11670" y="14211"/>
                      <a:pt x="11658" y="14206"/>
                      <a:pt x="11641" y="14195"/>
                    </a:cubicBezTo>
                    <a:cubicBezTo>
                      <a:pt x="11627" y="14183"/>
                      <a:pt x="11612" y="14177"/>
                      <a:pt x="11595" y="14177"/>
                    </a:cubicBezTo>
                    <a:cubicBezTo>
                      <a:pt x="11518" y="14177"/>
                      <a:pt x="11410" y="14300"/>
                      <a:pt x="11255" y="14463"/>
                    </a:cubicBezTo>
                    <a:cubicBezTo>
                      <a:pt x="11149" y="14568"/>
                      <a:pt x="11184" y="14612"/>
                      <a:pt x="11245" y="14612"/>
                    </a:cubicBezTo>
                    <a:cubicBezTo>
                      <a:pt x="11293" y="14612"/>
                      <a:pt x="11358" y="14585"/>
                      <a:pt x="11384" y="14542"/>
                    </a:cubicBezTo>
                    <a:cubicBezTo>
                      <a:pt x="11396" y="14517"/>
                      <a:pt x="11404" y="14507"/>
                      <a:pt x="11410" y="14507"/>
                    </a:cubicBezTo>
                    <a:cubicBezTo>
                      <a:pt x="11428" y="14507"/>
                      <a:pt x="11428" y="14594"/>
                      <a:pt x="11473" y="14631"/>
                    </a:cubicBezTo>
                    <a:cubicBezTo>
                      <a:pt x="11493" y="14655"/>
                      <a:pt x="11518" y="14674"/>
                      <a:pt x="11551" y="14674"/>
                    </a:cubicBezTo>
                    <a:cubicBezTo>
                      <a:pt x="11599" y="14674"/>
                      <a:pt x="11666" y="14632"/>
                      <a:pt x="11760" y="14502"/>
                    </a:cubicBezTo>
                    <a:cubicBezTo>
                      <a:pt x="11796" y="14453"/>
                      <a:pt x="11830" y="14434"/>
                      <a:pt x="11860" y="14434"/>
                    </a:cubicBezTo>
                    <a:cubicBezTo>
                      <a:pt x="11966" y="14434"/>
                      <a:pt x="12038" y="14661"/>
                      <a:pt x="12038" y="14661"/>
                    </a:cubicBezTo>
                    <a:cubicBezTo>
                      <a:pt x="12038" y="14661"/>
                      <a:pt x="12127" y="14780"/>
                      <a:pt x="12276" y="14869"/>
                    </a:cubicBezTo>
                    <a:cubicBezTo>
                      <a:pt x="12415" y="14968"/>
                      <a:pt x="11949" y="14998"/>
                      <a:pt x="11820" y="15008"/>
                    </a:cubicBezTo>
                    <a:cubicBezTo>
                      <a:pt x="11681" y="15018"/>
                      <a:pt x="11860" y="15127"/>
                      <a:pt x="11760" y="15206"/>
                    </a:cubicBezTo>
                    <a:cubicBezTo>
                      <a:pt x="11743" y="15220"/>
                      <a:pt x="11723" y="15226"/>
                      <a:pt x="11701" y="15226"/>
                    </a:cubicBezTo>
                    <a:cubicBezTo>
                      <a:pt x="11590" y="15226"/>
                      <a:pt x="11419" y="15090"/>
                      <a:pt x="11255" y="15058"/>
                    </a:cubicBezTo>
                    <a:cubicBezTo>
                      <a:pt x="11203" y="15051"/>
                      <a:pt x="11160" y="15046"/>
                      <a:pt x="11121" y="15046"/>
                    </a:cubicBezTo>
                    <a:cubicBezTo>
                      <a:pt x="11048" y="15046"/>
                      <a:pt x="10992" y="15062"/>
                      <a:pt x="10928" y="15107"/>
                    </a:cubicBezTo>
                    <a:cubicBezTo>
                      <a:pt x="10908" y="15088"/>
                      <a:pt x="10893" y="15077"/>
                      <a:pt x="10877" y="15077"/>
                    </a:cubicBezTo>
                    <a:cubicBezTo>
                      <a:pt x="10868" y="15077"/>
                      <a:pt x="10859" y="15080"/>
                      <a:pt x="10848" y="15087"/>
                    </a:cubicBezTo>
                    <a:cubicBezTo>
                      <a:pt x="10810" y="15125"/>
                      <a:pt x="10777" y="15139"/>
                      <a:pt x="10750" y="15139"/>
                    </a:cubicBezTo>
                    <a:cubicBezTo>
                      <a:pt x="10734" y="15139"/>
                      <a:pt x="10720" y="15134"/>
                      <a:pt x="10709" y="15127"/>
                    </a:cubicBezTo>
                    <a:cubicBezTo>
                      <a:pt x="10729" y="15097"/>
                      <a:pt x="10729" y="15087"/>
                      <a:pt x="10709" y="15087"/>
                    </a:cubicBezTo>
                    <a:lnTo>
                      <a:pt x="10699" y="15087"/>
                    </a:lnTo>
                    <a:cubicBezTo>
                      <a:pt x="10709" y="15077"/>
                      <a:pt x="10709" y="15077"/>
                      <a:pt x="10709" y="15077"/>
                    </a:cubicBezTo>
                    <a:cubicBezTo>
                      <a:pt x="10767" y="15039"/>
                      <a:pt x="10824" y="14908"/>
                      <a:pt x="10792" y="14908"/>
                    </a:cubicBezTo>
                    <a:cubicBezTo>
                      <a:pt x="10791" y="14908"/>
                      <a:pt x="10790" y="14908"/>
                      <a:pt x="10789" y="14909"/>
                    </a:cubicBezTo>
                    <a:cubicBezTo>
                      <a:pt x="10781" y="14911"/>
                      <a:pt x="10772" y="14913"/>
                      <a:pt x="10762" y="14913"/>
                    </a:cubicBezTo>
                    <a:cubicBezTo>
                      <a:pt x="10731" y="14913"/>
                      <a:pt x="10692" y="14901"/>
                      <a:pt x="10670" y="14879"/>
                    </a:cubicBezTo>
                    <a:cubicBezTo>
                      <a:pt x="10680" y="14869"/>
                      <a:pt x="10699" y="14859"/>
                      <a:pt x="10709" y="14849"/>
                    </a:cubicBezTo>
                    <a:cubicBezTo>
                      <a:pt x="10726" y="14800"/>
                      <a:pt x="10680" y="14743"/>
                      <a:pt x="10711" y="14743"/>
                    </a:cubicBezTo>
                    <a:cubicBezTo>
                      <a:pt x="10717" y="14743"/>
                      <a:pt x="10726" y="14745"/>
                      <a:pt x="10739" y="14750"/>
                    </a:cubicBezTo>
                    <a:cubicBezTo>
                      <a:pt x="10799" y="14780"/>
                      <a:pt x="10825" y="14856"/>
                      <a:pt x="10865" y="14856"/>
                    </a:cubicBezTo>
                    <a:cubicBezTo>
                      <a:pt x="10877" y="14856"/>
                      <a:pt x="10891" y="14849"/>
                      <a:pt x="10908" y="14830"/>
                    </a:cubicBezTo>
                    <a:cubicBezTo>
                      <a:pt x="10977" y="14750"/>
                      <a:pt x="10947" y="14740"/>
                      <a:pt x="10987" y="14701"/>
                    </a:cubicBezTo>
                    <a:cubicBezTo>
                      <a:pt x="11027" y="14661"/>
                      <a:pt x="11037" y="14661"/>
                      <a:pt x="11056" y="14631"/>
                    </a:cubicBezTo>
                    <a:cubicBezTo>
                      <a:pt x="11075" y="14604"/>
                      <a:pt x="11042" y="14551"/>
                      <a:pt x="11022" y="14551"/>
                    </a:cubicBezTo>
                    <a:cubicBezTo>
                      <a:pt x="11020" y="14551"/>
                      <a:pt x="11018" y="14551"/>
                      <a:pt x="11017" y="14552"/>
                    </a:cubicBezTo>
                    <a:cubicBezTo>
                      <a:pt x="10997" y="14572"/>
                      <a:pt x="11007" y="14631"/>
                      <a:pt x="10957" y="14671"/>
                    </a:cubicBezTo>
                    <a:cubicBezTo>
                      <a:pt x="10918" y="14691"/>
                      <a:pt x="10879" y="14732"/>
                      <a:pt x="10871" y="14732"/>
                    </a:cubicBezTo>
                    <a:cubicBezTo>
                      <a:pt x="10867" y="14732"/>
                      <a:pt x="10871" y="14721"/>
                      <a:pt x="10888" y="14691"/>
                    </a:cubicBezTo>
                    <a:cubicBezTo>
                      <a:pt x="10937" y="14592"/>
                      <a:pt x="10967" y="14601"/>
                      <a:pt x="10957" y="14532"/>
                    </a:cubicBezTo>
                    <a:cubicBezTo>
                      <a:pt x="10950" y="14473"/>
                      <a:pt x="10926" y="14404"/>
                      <a:pt x="10902" y="14404"/>
                    </a:cubicBezTo>
                    <a:cubicBezTo>
                      <a:pt x="10894" y="14404"/>
                      <a:pt x="10886" y="14412"/>
                      <a:pt x="10878" y="14433"/>
                    </a:cubicBezTo>
                    <a:cubicBezTo>
                      <a:pt x="10848" y="14522"/>
                      <a:pt x="10898" y="14542"/>
                      <a:pt x="10828" y="14611"/>
                    </a:cubicBezTo>
                    <a:cubicBezTo>
                      <a:pt x="10809" y="14631"/>
                      <a:pt x="10791" y="14641"/>
                      <a:pt x="10778" y="14641"/>
                    </a:cubicBezTo>
                    <a:cubicBezTo>
                      <a:pt x="10751" y="14641"/>
                      <a:pt x="10742" y="14601"/>
                      <a:pt x="10769" y="14522"/>
                    </a:cubicBezTo>
                    <a:cubicBezTo>
                      <a:pt x="10809" y="14434"/>
                      <a:pt x="10862" y="14359"/>
                      <a:pt x="10839" y="14359"/>
                    </a:cubicBezTo>
                    <a:cubicBezTo>
                      <a:pt x="10834" y="14359"/>
                      <a:pt x="10824" y="14364"/>
                      <a:pt x="10809" y="14373"/>
                    </a:cubicBezTo>
                    <a:cubicBezTo>
                      <a:pt x="10739" y="14423"/>
                      <a:pt x="10759" y="14413"/>
                      <a:pt x="10719" y="14482"/>
                    </a:cubicBezTo>
                    <a:cubicBezTo>
                      <a:pt x="10691" y="14533"/>
                      <a:pt x="10625" y="14656"/>
                      <a:pt x="10607" y="14656"/>
                    </a:cubicBezTo>
                    <a:cubicBezTo>
                      <a:pt x="10600" y="14656"/>
                      <a:pt x="10599" y="14638"/>
                      <a:pt x="10610" y="14592"/>
                    </a:cubicBezTo>
                    <a:cubicBezTo>
                      <a:pt x="10650" y="14423"/>
                      <a:pt x="10660" y="14463"/>
                      <a:pt x="10699" y="14354"/>
                    </a:cubicBezTo>
                    <a:cubicBezTo>
                      <a:pt x="10729" y="14254"/>
                      <a:pt x="10729" y="14145"/>
                      <a:pt x="10769" y="14135"/>
                    </a:cubicBezTo>
                    <a:cubicBezTo>
                      <a:pt x="10777" y="14131"/>
                      <a:pt x="10785" y="14130"/>
                      <a:pt x="10794" y="14130"/>
                    </a:cubicBezTo>
                    <a:cubicBezTo>
                      <a:pt x="10828" y="14130"/>
                      <a:pt x="10864" y="14155"/>
                      <a:pt x="10888" y="14155"/>
                    </a:cubicBezTo>
                    <a:cubicBezTo>
                      <a:pt x="10914" y="14155"/>
                      <a:pt x="10940" y="14071"/>
                      <a:pt x="10906" y="14071"/>
                    </a:cubicBezTo>
                    <a:cubicBezTo>
                      <a:pt x="10901" y="14071"/>
                      <a:pt x="10895" y="14072"/>
                      <a:pt x="10888" y="14076"/>
                    </a:cubicBezTo>
                    <a:cubicBezTo>
                      <a:pt x="10866" y="14085"/>
                      <a:pt x="10839" y="14095"/>
                      <a:pt x="10821" y="14095"/>
                    </a:cubicBezTo>
                    <a:cubicBezTo>
                      <a:pt x="10799" y="14095"/>
                      <a:pt x="10794" y="14078"/>
                      <a:pt x="10838" y="14016"/>
                    </a:cubicBezTo>
                    <a:cubicBezTo>
                      <a:pt x="10912" y="13926"/>
                      <a:pt x="10965" y="13870"/>
                      <a:pt x="10948" y="13870"/>
                    </a:cubicBezTo>
                    <a:cubicBezTo>
                      <a:pt x="10945" y="13870"/>
                      <a:pt x="10938" y="13872"/>
                      <a:pt x="10928" y="13878"/>
                    </a:cubicBezTo>
                    <a:cubicBezTo>
                      <a:pt x="10878" y="13897"/>
                      <a:pt x="10789" y="14026"/>
                      <a:pt x="10769" y="14036"/>
                    </a:cubicBezTo>
                    <a:cubicBezTo>
                      <a:pt x="10758" y="14040"/>
                      <a:pt x="10744" y="14048"/>
                      <a:pt x="10734" y="14048"/>
                    </a:cubicBezTo>
                    <a:cubicBezTo>
                      <a:pt x="10719" y="14048"/>
                      <a:pt x="10716" y="14026"/>
                      <a:pt x="10759" y="13927"/>
                    </a:cubicBezTo>
                    <a:cubicBezTo>
                      <a:pt x="10828" y="13769"/>
                      <a:pt x="10809" y="13759"/>
                      <a:pt x="10838" y="13709"/>
                    </a:cubicBezTo>
                    <a:cubicBezTo>
                      <a:pt x="10854" y="13671"/>
                      <a:pt x="10857" y="13585"/>
                      <a:pt x="10886" y="13585"/>
                    </a:cubicBezTo>
                    <a:cubicBezTo>
                      <a:pt x="10894" y="13585"/>
                      <a:pt x="10904" y="13592"/>
                      <a:pt x="10918" y="13610"/>
                    </a:cubicBezTo>
                    <a:cubicBezTo>
                      <a:pt x="10955" y="13659"/>
                      <a:pt x="10980" y="13697"/>
                      <a:pt x="11006" y="13697"/>
                    </a:cubicBezTo>
                    <a:cubicBezTo>
                      <a:pt x="11022" y="13697"/>
                      <a:pt x="11038" y="13683"/>
                      <a:pt x="11056" y="13650"/>
                    </a:cubicBezTo>
                    <a:cubicBezTo>
                      <a:pt x="11106" y="13570"/>
                      <a:pt x="11086" y="13481"/>
                      <a:pt x="11165" y="13461"/>
                    </a:cubicBezTo>
                    <a:cubicBezTo>
                      <a:pt x="11245" y="13441"/>
                      <a:pt x="11275" y="13431"/>
                      <a:pt x="11275" y="13392"/>
                    </a:cubicBezTo>
                    <a:cubicBezTo>
                      <a:pt x="11275" y="13372"/>
                      <a:pt x="11275" y="13332"/>
                      <a:pt x="11265" y="13303"/>
                    </a:cubicBezTo>
                    <a:cubicBezTo>
                      <a:pt x="11248" y="13286"/>
                      <a:pt x="11232" y="13270"/>
                      <a:pt x="11211" y="13270"/>
                    </a:cubicBezTo>
                    <a:cubicBezTo>
                      <a:pt x="11206" y="13270"/>
                      <a:pt x="11201" y="13271"/>
                      <a:pt x="11195" y="13273"/>
                    </a:cubicBezTo>
                    <a:cubicBezTo>
                      <a:pt x="11126" y="13312"/>
                      <a:pt x="11146" y="13322"/>
                      <a:pt x="11086" y="13412"/>
                    </a:cubicBezTo>
                    <a:cubicBezTo>
                      <a:pt x="11058" y="13463"/>
                      <a:pt x="11023" y="13491"/>
                      <a:pt x="11002" y="13491"/>
                    </a:cubicBezTo>
                    <a:cubicBezTo>
                      <a:pt x="10986" y="13491"/>
                      <a:pt x="10979" y="13475"/>
                      <a:pt x="10987" y="13441"/>
                    </a:cubicBezTo>
                    <a:cubicBezTo>
                      <a:pt x="11001" y="13386"/>
                      <a:pt x="10995" y="13316"/>
                      <a:pt x="10967" y="13316"/>
                    </a:cubicBezTo>
                    <a:cubicBezTo>
                      <a:pt x="10955" y="13316"/>
                      <a:pt x="10939" y="13329"/>
                      <a:pt x="10918" y="13362"/>
                    </a:cubicBezTo>
                    <a:cubicBezTo>
                      <a:pt x="10858" y="13471"/>
                      <a:pt x="10838" y="13471"/>
                      <a:pt x="10759" y="13550"/>
                    </a:cubicBezTo>
                    <a:cubicBezTo>
                      <a:pt x="10722" y="13583"/>
                      <a:pt x="10676" y="13600"/>
                      <a:pt x="10650" y="13600"/>
                    </a:cubicBezTo>
                    <a:cubicBezTo>
                      <a:pt x="10620" y="13600"/>
                      <a:pt x="10616" y="13578"/>
                      <a:pt x="10680" y="13531"/>
                    </a:cubicBezTo>
                    <a:cubicBezTo>
                      <a:pt x="10789" y="13451"/>
                      <a:pt x="10828" y="13402"/>
                      <a:pt x="10828" y="13382"/>
                    </a:cubicBezTo>
                    <a:cubicBezTo>
                      <a:pt x="10820" y="13357"/>
                      <a:pt x="10833" y="13274"/>
                      <a:pt x="10776" y="13274"/>
                    </a:cubicBezTo>
                    <a:cubicBezTo>
                      <a:pt x="10766" y="13274"/>
                      <a:pt x="10754" y="13277"/>
                      <a:pt x="10739" y="13283"/>
                    </a:cubicBezTo>
                    <a:cubicBezTo>
                      <a:pt x="10698" y="13301"/>
                      <a:pt x="10660" y="13313"/>
                      <a:pt x="10636" y="13313"/>
                    </a:cubicBezTo>
                    <a:cubicBezTo>
                      <a:pt x="10608" y="13313"/>
                      <a:pt x="10602" y="13296"/>
                      <a:pt x="10640" y="13253"/>
                    </a:cubicBezTo>
                    <a:cubicBezTo>
                      <a:pt x="10692" y="13184"/>
                      <a:pt x="10736" y="13130"/>
                      <a:pt x="10799" y="13130"/>
                    </a:cubicBezTo>
                    <a:cubicBezTo>
                      <a:pt x="10808" y="13130"/>
                      <a:pt x="10818" y="13131"/>
                      <a:pt x="10828" y="13134"/>
                    </a:cubicBezTo>
                    <a:cubicBezTo>
                      <a:pt x="10886" y="13148"/>
                      <a:pt x="10944" y="13179"/>
                      <a:pt x="10986" y="13179"/>
                    </a:cubicBezTo>
                    <a:cubicBezTo>
                      <a:pt x="11002" y="13179"/>
                      <a:pt x="11016" y="13174"/>
                      <a:pt x="11027" y="13164"/>
                    </a:cubicBezTo>
                    <a:cubicBezTo>
                      <a:pt x="11056" y="13124"/>
                      <a:pt x="11086" y="13104"/>
                      <a:pt x="11126" y="13094"/>
                    </a:cubicBezTo>
                    <a:cubicBezTo>
                      <a:pt x="11126" y="13084"/>
                      <a:pt x="11136" y="13074"/>
                      <a:pt x="11146" y="13074"/>
                    </a:cubicBezTo>
                    <a:cubicBezTo>
                      <a:pt x="11185" y="13074"/>
                      <a:pt x="11225" y="13055"/>
                      <a:pt x="11235" y="13035"/>
                    </a:cubicBezTo>
                    <a:cubicBezTo>
                      <a:pt x="11235" y="13025"/>
                      <a:pt x="11235" y="13005"/>
                      <a:pt x="11215" y="12995"/>
                    </a:cubicBezTo>
                    <a:cubicBezTo>
                      <a:pt x="11165" y="12946"/>
                      <a:pt x="11126" y="12827"/>
                      <a:pt x="11126" y="12827"/>
                    </a:cubicBezTo>
                    <a:cubicBezTo>
                      <a:pt x="11126" y="12827"/>
                      <a:pt x="11132" y="12701"/>
                      <a:pt x="11106" y="12701"/>
                    </a:cubicBezTo>
                    <a:cubicBezTo>
                      <a:pt x="11099" y="12701"/>
                      <a:pt x="11089" y="12711"/>
                      <a:pt x="11076" y="12737"/>
                    </a:cubicBezTo>
                    <a:cubicBezTo>
                      <a:pt x="11026" y="12838"/>
                      <a:pt x="10990" y="12903"/>
                      <a:pt x="10968" y="12903"/>
                    </a:cubicBezTo>
                    <a:cubicBezTo>
                      <a:pt x="10964" y="12903"/>
                      <a:pt x="10960" y="12901"/>
                      <a:pt x="10957" y="12896"/>
                    </a:cubicBezTo>
                    <a:cubicBezTo>
                      <a:pt x="10942" y="12874"/>
                      <a:pt x="10939" y="12829"/>
                      <a:pt x="10929" y="12829"/>
                    </a:cubicBezTo>
                    <a:cubicBezTo>
                      <a:pt x="10926" y="12829"/>
                      <a:pt x="10923" y="12834"/>
                      <a:pt x="10918" y="12846"/>
                    </a:cubicBezTo>
                    <a:cubicBezTo>
                      <a:pt x="10909" y="12868"/>
                      <a:pt x="10885" y="12882"/>
                      <a:pt x="10867" y="12882"/>
                    </a:cubicBezTo>
                    <a:cubicBezTo>
                      <a:pt x="10843" y="12882"/>
                      <a:pt x="10829" y="12858"/>
                      <a:pt x="10868" y="12797"/>
                    </a:cubicBezTo>
                    <a:cubicBezTo>
                      <a:pt x="10933" y="12716"/>
                      <a:pt x="10971" y="12648"/>
                      <a:pt x="11005" y="12648"/>
                    </a:cubicBezTo>
                    <a:cubicBezTo>
                      <a:pt x="11012" y="12648"/>
                      <a:pt x="11020" y="12651"/>
                      <a:pt x="11027" y="12658"/>
                    </a:cubicBezTo>
                    <a:cubicBezTo>
                      <a:pt x="11032" y="12663"/>
                      <a:pt x="11036" y="12666"/>
                      <a:pt x="11040" y="12666"/>
                    </a:cubicBezTo>
                    <a:cubicBezTo>
                      <a:pt x="11056" y="12666"/>
                      <a:pt x="11061" y="12616"/>
                      <a:pt x="11126" y="12559"/>
                    </a:cubicBezTo>
                    <a:cubicBezTo>
                      <a:pt x="11146" y="12539"/>
                      <a:pt x="11165" y="12539"/>
                      <a:pt x="11175" y="12529"/>
                    </a:cubicBezTo>
                    <a:cubicBezTo>
                      <a:pt x="11184" y="12527"/>
                      <a:pt x="11193" y="12526"/>
                      <a:pt x="11201" y="12526"/>
                    </a:cubicBezTo>
                    <a:cubicBezTo>
                      <a:pt x="11215" y="12526"/>
                      <a:pt x="11229" y="12528"/>
                      <a:pt x="11241" y="12528"/>
                    </a:cubicBezTo>
                    <a:cubicBezTo>
                      <a:pt x="11253" y="12528"/>
                      <a:pt x="11264" y="12527"/>
                      <a:pt x="11275" y="12519"/>
                    </a:cubicBezTo>
                    <a:cubicBezTo>
                      <a:pt x="11275" y="12509"/>
                      <a:pt x="11294" y="12499"/>
                      <a:pt x="11304" y="12489"/>
                    </a:cubicBezTo>
                    <a:cubicBezTo>
                      <a:pt x="11354" y="12460"/>
                      <a:pt x="11423" y="12420"/>
                      <a:pt x="11354" y="12371"/>
                    </a:cubicBezTo>
                    <a:cubicBezTo>
                      <a:pt x="11344" y="12361"/>
                      <a:pt x="11334" y="12361"/>
                      <a:pt x="11334" y="12351"/>
                    </a:cubicBezTo>
                    <a:cubicBezTo>
                      <a:pt x="11288" y="12324"/>
                      <a:pt x="11259" y="12307"/>
                      <a:pt x="11236" y="12307"/>
                    </a:cubicBezTo>
                    <a:cubicBezTo>
                      <a:pt x="11225" y="12307"/>
                      <a:pt x="11215" y="12311"/>
                      <a:pt x="11205" y="12321"/>
                    </a:cubicBezTo>
                    <a:cubicBezTo>
                      <a:pt x="11180" y="12346"/>
                      <a:pt x="11138" y="12380"/>
                      <a:pt x="11106" y="12380"/>
                    </a:cubicBezTo>
                    <a:cubicBezTo>
                      <a:pt x="11088" y="12380"/>
                      <a:pt x="11073" y="12369"/>
                      <a:pt x="11066" y="12341"/>
                    </a:cubicBezTo>
                    <a:cubicBezTo>
                      <a:pt x="11037" y="12261"/>
                      <a:pt x="10977" y="12321"/>
                      <a:pt x="10997" y="12242"/>
                    </a:cubicBezTo>
                    <a:cubicBezTo>
                      <a:pt x="11012" y="12180"/>
                      <a:pt x="11033" y="12113"/>
                      <a:pt x="11065" y="12113"/>
                    </a:cubicBezTo>
                    <a:cubicBezTo>
                      <a:pt x="11075" y="12113"/>
                      <a:pt x="11085" y="12119"/>
                      <a:pt x="11096" y="12133"/>
                    </a:cubicBezTo>
                    <a:cubicBezTo>
                      <a:pt x="11116" y="12157"/>
                      <a:pt x="11133" y="12172"/>
                      <a:pt x="11143" y="12172"/>
                    </a:cubicBezTo>
                    <a:cubicBezTo>
                      <a:pt x="11153" y="12172"/>
                      <a:pt x="11156" y="12157"/>
                      <a:pt x="11146" y="12123"/>
                    </a:cubicBezTo>
                    <a:cubicBezTo>
                      <a:pt x="11129" y="12066"/>
                      <a:pt x="11033" y="11969"/>
                      <a:pt x="11065" y="11969"/>
                    </a:cubicBezTo>
                    <a:cubicBezTo>
                      <a:pt x="11072" y="11969"/>
                      <a:pt x="11085" y="11973"/>
                      <a:pt x="11106" y="11984"/>
                    </a:cubicBezTo>
                    <a:cubicBezTo>
                      <a:pt x="11225" y="12033"/>
                      <a:pt x="11265" y="12063"/>
                      <a:pt x="11245" y="12123"/>
                    </a:cubicBezTo>
                    <a:cubicBezTo>
                      <a:pt x="11234" y="12157"/>
                      <a:pt x="11270" y="12194"/>
                      <a:pt x="11303" y="12194"/>
                    </a:cubicBezTo>
                    <a:cubicBezTo>
                      <a:pt x="11327" y="12194"/>
                      <a:pt x="11348" y="12172"/>
                      <a:pt x="11344" y="12113"/>
                    </a:cubicBezTo>
                    <a:cubicBezTo>
                      <a:pt x="11324" y="11964"/>
                      <a:pt x="11354" y="11865"/>
                      <a:pt x="11265" y="11865"/>
                    </a:cubicBezTo>
                    <a:cubicBezTo>
                      <a:pt x="11251" y="11866"/>
                      <a:pt x="11239" y="11867"/>
                      <a:pt x="11230" y="11867"/>
                    </a:cubicBezTo>
                    <a:cubicBezTo>
                      <a:pt x="11183" y="11867"/>
                      <a:pt x="11199" y="11844"/>
                      <a:pt x="11165" y="11786"/>
                    </a:cubicBezTo>
                    <a:cubicBezTo>
                      <a:pt x="11126" y="11726"/>
                      <a:pt x="11007" y="11795"/>
                      <a:pt x="11076" y="11706"/>
                    </a:cubicBezTo>
                    <a:cubicBezTo>
                      <a:pt x="11099" y="11684"/>
                      <a:pt x="11118" y="11675"/>
                      <a:pt x="11134" y="11675"/>
                    </a:cubicBezTo>
                    <a:cubicBezTo>
                      <a:pt x="11174" y="11675"/>
                      <a:pt x="11199" y="11726"/>
                      <a:pt x="11235" y="11726"/>
                    </a:cubicBezTo>
                    <a:cubicBezTo>
                      <a:pt x="11284" y="11726"/>
                      <a:pt x="11324" y="11607"/>
                      <a:pt x="11275" y="11567"/>
                    </a:cubicBezTo>
                    <a:cubicBezTo>
                      <a:pt x="11221" y="11541"/>
                      <a:pt x="11247" y="11506"/>
                      <a:pt x="11282" y="11506"/>
                    </a:cubicBezTo>
                    <a:cubicBezTo>
                      <a:pt x="11286" y="11506"/>
                      <a:pt x="11290" y="11507"/>
                      <a:pt x="11294" y="11508"/>
                    </a:cubicBezTo>
                    <a:cubicBezTo>
                      <a:pt x="11303" y="11514"/>
                      <a:pt x="11318" y="11517"/>
                      <a:pt x="11333" y="11517"/>
                    </a:cubicBezTo>
                    <a:cubicBezTo>
                      <a:pt x="11367" y="11517"/>
                      <a:pt x="11404" y="11500"/>
                      <a:pt x="11384" y="11458"/>
                    </a:cubicBezTo>
                    <a:cubicBezTo>
                      <a:pt x="11344" y="11379"/>
                      <a:pt x="11443" y="11349"/>
                      <a:pt x="11453" y="11329"/>
                    </a:cubicBezTo>
                    <a:cubicBezTo>
                      <a:pt x="11453" y="11319"/>
                      <a:pt x="11443" y="11310"/>
                      <a:pt x="11443" y="11300"/>
                    </a:cubicBezTo>
                    <a:cubicBezTo>
                      <a:pt x="11423" y="11280"/>
                      <a:pt x="11403" y="11260"/>
                      <a:pt x="11384" y="11260"/>
                    </a:cubicBezTo>
                    <a:cubicBezTo>
                      <a:pt x="11381" y="11261"/>
                      <a:pt x="11377" y="11261"/>
                      <a:pt x="11374" y="11261"/>
                    </a:cubicBezTo>
                    <a:cubicBezTo>
                      <a:pt x="11341" y="11261"/>
                      <a:pt x="11314" y="11219"/>
                      <a:pt x="11352" y="11219"/>
                    </a:cubicBezTo>
                    <a:cubicBezTo>
                      <a:pt x="11355" y="11219"/>
                      <a:pt x="11359" y="11220"/>
                      <a:pt x="11364" y="11220"/>
                    </a:cubicBezTo>
                    <a:cubicBezTo>
                      <a:pt x="11405" y="11226"/>
                      <a:pt x="11429" y="11242"/>
                      <a:pt x="11443" y="11242"/>
                    </a:cubicBezTo>
                    <a:cubicBezTo>
                      <a:pt x="11453" y="11242"/>
                      <a:pt x="11459" y="11235"/>
                      <a:pt x="11463" y="11210"/>
                    </a:cubicBezTo>
                    <a:cubicBezTo>
                      <a:pt x="11463" y="11210"/>
                      <a:pt x="11463" y="11210"/>
                      <a:pt x="11463" y="11201"/>
                    </a:cubicBezTo>
                    <a:cubicBezTo>
                      <a:pt x="11463" y="11201"/>
                      <a:pt x="11463" y="11191"/>
                      <a:pt x="11463" y="11191"/>
                    </a:cubicBezTo>
                    <a:cubicBezTo>
                      <a:pt x="11463" y="11121"/>
                      <a:pt x="11453" y="11121"/>
                      <a:pt x="11473" y="11072"/>
                    </a:cubicBezTo>
                    <a:cubicBezTo>
                      <a:pt x="11495" y="11034"/>
                      <a:pt x="11523" y="10835"/>
                      <a:pt x="11536" y="10835"/>
                    </a:cubicBezTo>
                    <a:cubicBezTo>
                      <a:pt x="11540" y="10835"/>
                      <a:pt x="11542" y="10856"/>
                      <a:pt x="11542" y="10913"/>
                    </a:cubicBezTo>
                    <a:lnTo>
                      <a:pt x="11542" y="10754"/>
                    </a:lnTo>
                    <a:cubicBezTo>
                      <a:pt x="11542" y="10706"/>
                      <a:pt x="11543" y="10687"/>
                      <a:pt x="11545" y="10687"/>
                    </a:cubicBezTo>
                    <a:close/>
                    <a:moveTo>
                      <a:pt x="10759" y="15276"/>
                    </a:moveTo>
                    <a:cubicBezTo>
                      <a:pt x="10749" y="15305"/>
                      <a:pt x="10729" y="15345"/>
                      <a:pt x="10719" y="15375"/>
                    </a:cubicBezTo>
                    <a:cubicBezTo>
                      <a:pt x="10709" y="15315"/>
                      <a:pt x="10699" y="15276"/>
                      <a:pt x="10759" y="15276"/>
                    </a:cubicBezTo>
                    <a:close/>
                    <a:moveTo>
                      <a:pt x="10848" y="15405"/>
                    </a:moveTo>
                    <a:cubicBezTo>
                      <a:pt x="10848" y="15405"/>
                      <a:pt x="10858" y="15415"/>
                      <a:pt x="10858" y="15415"/>
                    </a:cubicBezTo>
                    <a:cubicBezTo>
                      <a:pt x="10854" y="15419"/>
                      <a:pt x="10852" y="15421"/>
                      <a:pt x="10850" y="15421"/>
                    </a:cubicBezTo>
                    <a:cubicBezTo>
                      <a:pt x="10848" y="15421"/>
                      <a:pt x="10848" y="15416"/>
                      <a:pt x="10848" y="15405"/>
                    </a:cubicBezTo>
                    <a:close/>
                    <a:moveTo>
                      <a:pt x="15663" y="12792"/>
                    </a:moveTo>
                    <a:cubicBezTo>
                      <a:pt x="15666" y="12792"/>
                      <a:pt x="15667" y="12822"/>
                      <a:pt x="15667" y="12896"/>
                    </a:cubicBezTo>
                    <a:lnTo>
                      <a:pt x="15667" y="13114"/>
                    </a:lnTo>
                    <a:cubicBezTo>
                      <a:pt x="15667" y="13038"/>
                      <a:pt x="15671" y="13008"/>
                      <a:pt x="15678" y="13008"/>
                    </a:cubicBezTo>
                    <a:cubicBezTo>
                      <a:pt x="15699" y="13008"/>
                      <a:pt x="15746" y="13302"/>
                      <a:pt x="15776" y="13362"/>
                    </a:cubicBezTo>
                    <a:cubicBezTo>
                      <a:pt x="15806" y="13431"/>
                      <a:pt x="15786" y="13431"/>
                      <a:pt x="15796" y="13550"/>
                    </a:cubicBezTo>
                    <a:cubicBezTo>
                      <a:pt x="15800" y="13602"/>
                      <a:pt x="15806" y="13618"/>
                      <a:pt x="15821" y="13618"/>
                    </a:cubicBezTo>
                    <a:cubicBezTo>
                      <a:pt x="15840" y="13618"/>
                      <a:pt x="15873" y="13591"/>
                      <a:pt x="15935" y="13580"/>
                    </a:cubicBezTo>
                    <a:cubicBezTo>
                      <a:pt x="15941" y="13580"/>
                      <a:pt x="15947" y="13579"/>
                      <a:pt x="15953" y="13579"/>
                    </a:cubicBezTo>
                    <a:cubicBezTo>
                      <a:pt x="16026" y="13579"/>
                      <a:pt x="15970" y="13640"/>
                      <a:pt x="15915" y="13640"/>
                    </a:cubicBezTo>
                    <a:cubicBezTo>
                      <a:pt x="15912" y="13639"/>
                      <a:pt x="15909" y="13639"/>
                      <a:pt x="15906" y="13639"/>
                    </a:cubicBezTo>
                    <a:cubicBezTo>
                      <a:pt x="15849" y="13639"/>
                      <a:pt x="15796" y="13720"/>
                      <a:pt x="15806" y="13739"/>
                    </a:cubicBezTo>
                    <a:cubicBezTo>
                      <a:pt x="15826" y="13769"/>
                      <a:pt x="15965" y="13808"/>
                      <a:pt x="15915" y="13927"/>
                    </a:cubicBezTo>
                    <a:cubicBezTo>
                      <a:pt x="15881" y="13996"/>
                      <a:pt x="15927" y="14017"/>
                      <a:pt x="15978" y="14017"/>
                    </a:cubicBezTo>
                    <a:cubicBezTo>
                      <a:pt x="16001" y="14017"/>
                      <a:pt x="16025" y="14013"/>
                      <a:pt x="16044" y="14007"/>
                    </a:cubicBezTo>
                    <a:lnTo>
                      <a:pt x="16044" y="14007"/>
                    </a:lnTo>
                    <a:cubicBezTo>
                      <a:pt x="15994" y="14126"/>
                      <a:pt x="15935" y="14403"/>
                      <a:pt x="15895" y="14473"/>
                    </a:cubicBezTo>
                    <a:cubicBezTo>
                      <a:pt x="15826" y="14592"/>
                      <a:pt x="15865" y="14582"/>
                      <a:pt x="15846" y="14760"/>
                    </a:cubicBezTo>
                    <a:cubicBezTo>
                      <a:pt x="15837" y="14837"/>
                      <a:pt x="15823" y="14861"/>
                      <a:pt x="15792" y="14861"/>
                    </a:cubicBezTo>
                    <a:cubicBezTo>
                      <a:pt x="15753" y="14861"/>
                      <a:pt x="15686" y="14821"/>
                      <a:pt x="15568" y="14810"/>
                    </a:cubicBezTo>
                    <a:cubicBezTo>
                      <a:pt x="15546" y="14806"/>
                      <a:pt x="15528" y="14805"/>
                      <a:pt x="15513" y="14805"/>
                    </a:cubicBezTo>
                    <a:cubicBezTo>
                      <a:pt x="15401" y="14805"/>
                      <a:pt x="15493" y="14890"/>
                      <a:pt x="15593" y="14890"/>
                    </a:cubicBezTo>
                    <a:cubicBezTo>
                      <a:pt x="15598" y="14890"/>
                      <a:pt x="15603" y="14889"/>
                      <a:pt x="15608" y="14889"/>
                    </a:cubicBezTo>
                    <a:cubicBezTo>
                      <a:pt x="15612" y="14889"/>
                      <a:pt x="15616" y="14888"/>
                      <a:pt x="15621" y="14888"/>
                    </a:cubicBezTo>
                    <a:cubicBezTo>
                      <a:pt x="15734" y="14888"/>
                      <a:pt x="15835" y="15009"/>
                      <a:pt x="15816" y="15048"/>
                    </a:cubicBezTo>
                    <a:cubicBezTo>
                      <a:pt x="15786" y="15077"/>
                      <a:pt x="15498" y="15137"/>
                      <a:pt x="15608" y="15315"/>
                    </a:cubicBezTo>
                    <a:cubicBezTo>
                      <a:pt x="15669" y="15418"/>
                      <a:pt x="15570" y="15450"/>
                      <a:pt x="15470" y="15450"/>
                    </a:cubicBezTo>
                    <a:cubicBezTo>
                      <a:pt x="15425" y="15450"/>
                      <a:pt x="15380" y="15444"/>
                      <a:pt x="15350" y="15434"/>
                    </a:cubicBezTo>
                    <a:lnTo>
                      <a:pt x="15340" y="15434"/>
                    </a:lnTo>
                    <a:cubicBezTo>
                      <a:pt x="15409" y="15385"/>
                      <a:pt x="15479" y="15335"/>
                      <a:pt x="15389" y="15276"/>
                    </a:cubicBezTo>
                    <a:cubicBezTo>
                      <a:pt x="15296" y="15216"/>
                      <a:pt x="15252" y="15182"/>
                      <a:pt x="15215" y="15182"/>
                    </a:cubicBezTo>
                    <a:cubicBezTo>
                      <a:pt x="15197" y="15182"/>
                      <a:pt x="15181" y="15190"/>
                      <a:pt x="15161" y="15206"/>
                    </a:cubicBezTo>
                    <a:cubicBezTo>
                      <a:pt x="15142" y="15223"/>
                      <a:pt x="15114" y="15232"/>
                      <a:pt x="15085" y="15232"/>
                    </a:cubicBezTo>
                    <a:cubicBezTo>
                      <a:pt x="15027" y="15232"/>
                      <a:pt x="14963" y="15196"/>
                      <a:pt x="14943" y="15117"/>
                    </a:cubicBezTo>
                    <a:cubicBezTo>
                      <a:pt x="14936" y="15092"/>
                      <a:pt x="14926" y="15083"/>
                      <a:pt x="14915" y="15083"/>
                    </a:cubicBezTo>
                    <a:cubicBezTo>
                      <a:pt x="14890" y="15083"/>
                      <a:pt x="14861" y="15127"/>
                      <a:pt x="14851" y="15127"/>
                    </a:cubicBezTo>
                    <a:cubicBezTo>
                      <a:pt x="14847" y="15127"/>
                      <a:pt x="14847" y="15117"/>
                      <a:pt x="14854" y="15087"/>
                    </a:cubicBezTo>
                    <a:cubicBezTo>
                      <a:pt x="14874" y="15008"/>
                      <a:pt x="14907" y="14964"/>
                      <a:pt x="14944" y="14964"/>
                    </a:cubicBezTo>
                    <a:cubicBezTo>
                      <a:pt x="14963" y="14964"/>
                      <a:pt x="14983" y="14975"/>
                      <a:pt x="15003" y="14998"/>
                    </a:cubicBezTo>
                    <a:cubicBezTo>
                      <a:pt x="15019" y="15017"/>
                      <a:pt x="15038" y="15025"/>
                      <a:pt x="15055" y="15025"/>
                    </a:cubicBezTo>
                    <a:cubicBezTo>
                      <a:pt x="15112" y="15025"/>
                      <a:pt x="15164" y="14942"/>
                      <a:pt x="15142" y="14859"/>
                    </a:cubicBezTo>
                    <a:cubicBezTo>
                      <a:pt x="15120" y="14788"/>
                      <a:pt x="15023" y="14728"/>
                      <a:pt x="15034" y="14728"/>
                    </a:cubicBezTo>
                    <a:cubicBezTo>
                      <a:pt x="15039" y="14728"/>
                      <a:pt x="15061" y="14737"/>
                      <a:pt x="15112" y="14760"/>
                    </a:cubicBezTo>
                    <a:cubicBezTo>
                      <a:pt x="15300" y="14839"/>
                      <a:pt x="15251" y="14820"/>
                      <a:pt x="15221" y="14909"/>
                    </a:cubicBezTo>
                    <a:cubicBezTo>
                      <a:pt x="15210" y="14959"/>
                      <a:pt x="15265" y="15016"/>
                      <a:pt x="15312" y="15016"/>
                    </a:cubicBezTo>
                    <a:cubicBezTo>
                      <a:pt x="15348" y="15016"/>
                      <a:pt x="15378" y="14983"/>
                      <a:pt x="15370" y="14889"/>
                    </a:cubicBezTo>
                    <a:cubicBezTo>
                      <a:pt x="15340" y="14671"/>
                      <a:pt x="15449" y="14512"/>
                      <a:pt x="15320" y="14512"/>
                    </a:cubicBezTo>
                    <a:cubicBezTo>
                      <a:pt x="15233" y="14519"/>
                      <a:pt x="15232" y="14561"/>
                      <a:pt x="15222" y="14561"/>
                    </a:cubicBezTo>
                    <a:cubicBezTo>
                      <a:pt x="15217" y="14561"/>
                      <a:pt x="15211" y="14551"/>
                      <a:pt x="15191" y="14522"/>
                    </a:cubicBezTo>
                    <a:cubicBezTo>
                      <a:pt x="15132" y="14423"/>
                      <a:pt x="14894" y="14492"/>
                      <a:pt x="15003" y="14373"/>
                    </a:cubicBezTo>
                    <a:cubicBezTo>
                      <a:pt x="15085" y="14283"/>
                      <a:pt x="15122" y="14210"/>
                      <a:pt x="15161" y="14210"/>
                    </a:cubicBezTo>
                    <a:cubicBezTo>
                      <a:pt x="15174" y="14210"/>
                      <a:pt x="15187" y="14218"/>
                      <a:pt x="15201" y="14235"/>
                    </a:cubicBezTo>
                    <a:cubicBezTo>
                      <a:pt x="15252" y="14289"/>
                      <a:pt x="15300" y="14308"/>
                      <a:pt x="15337" y="14308"/>
                    </a:cubicBezTo>
                    <a:cubicBezTo>
                      <a:pt x="15408" y="14308"/>
                      <a:pt x="15442" y="14237"/>
                      <a:pt x="15389" y="14205"/>
                    </a:cubicBezTo>
                    <a:cubicBezTo>
                      <a:pt x="15314" y="14157"/>
                      <a:pt x="15238" y="13956"/>
                      <a:pt x="15275" y="13956"/>
                    </a:cubicBezTo>
                    <a:cubicBezTo>
                      <a:pt x="15276" y="13956"/>
                      <a:pt x="15278" y="13956"/>
                      <a:pt x="15280" y="13957"/>
                    </a:cubicBezTo>
                    <a:cubicBezTo>
                      <a:pt x="15289" y="13960"/>
                      <a:pt x="15300" y="13962"/>
                      <a:pt x="15312" y="13962"/>
                    </a:cubicBezTo>
                    <a:cubicBezTo>
                      <a:pt x="15371" y="13962"/>
                      <a:pt x="15462" y="13924"/>
                      <a:pt x="15479" y="13858"/>
                    </a:cubicBezTo>
                    <a:cubicBezTo>
                      <a:pt x="15484" y="13823"/>
                      <a:pt x="15491" y="13818"/>
                      <a:pt x="15498" y="13818"/>
                    </a:cubicBezTo>
                    <a:cubicBezTo>
                      <a:pt x="15501" y="13818"/>
                      <a:pt x="15504" y="13819"/>
                      <a:pt x="15507" y="13819"/>
                    </a:cubicBezTo>
                    <a:cubicBezTo>
                      <a:pt x="15511" y="13819"/>
                      <a:pt x="15515" y="13817"/>
                      <a:pt x="15518" y="13808"/>
                    </a:cubicBezTo>
                    <a:cubicBezTo>
                      <a:pt x="15538" y="13778"/>
                      <a:pt x="15489" y="13610"/>
                      <a:pt x="15429" y="13521"/>
                    </a:cubicBezTo>
                    <a:cubicBezTo>
                      <a:pt x="15398" y="13474"/>
                      <a:pt x="15336" y="13458"/>
                      <a:pt x="15359" y="13458"/>
                    </a:cubicBezTo>
                    <a:cubicBezTo>
                      <a:pt x="15365" y="13458"/>
                      <a:pt x="15378" y="13459"/>
                      <a:pt x="15399" y="13461"/>
                    </a:cubicBezTo>
                    <a:cubicBezTo>
                      <a:pt x="15475" y="13476"/>
                      <a:pt x="15528" y="13590"/>
                      <a:pt x="15553" y="13590"/>
                    </a:cubicBezTo>
                    <a:cubicBezTo>
                      <a:pt x="15560" y="13590"/>
                      <a:pt x="15566" y="13579"/>
                      <a:pt x="15568" y="13550"/>
                    </a:cubicBezTo>
                    <a:cubicBezTo>
                      <a:pt x="15578" y="13431"/>
                      <a:pt x="15578" y="13273"/>
                      <a:pt x="15608" y="13193"/>
                    </a:cubicBezTo>
                    <a:cubicBezTo>
                      <a:pt x="15631" y="13132"/>
                      <a:pt x="15654" y="12792"/>
                      <a:pt x="15663" y="12792"/>
                    </a:cubicBezTo>
                    <a:close/>
                    <a:moveTo>
                      <a:pt x="11192" y="15393"/>
                    </a:moveTo>
                    <a:cubicBezTo>
                      <a:pt x="11295" y="15393"/>
                      <a:pt x="11236" y="15507"/>
                      <a:pt x="11245" y="15553"/>
                    </a:cubicBezTo>
                    <a:cubicBezTo>
                      <a:pt x="11245" y="15573"/>
                      <a:pt x="11195" y="15583"/>
                      <a:pt x="11096" y="15613"/>
                    </a:cubicBezTo>
                    <a:cubicBezTo>
                      <a:pt x="11084" y="15583"/>
                      <a:pt x="11065" y="15564"/>
                      <a:pt x="11044" y="15564"/>
                    </a:cubicBezTo>
                    <a:cubicBezTo>
                      <a:pt x="11029" y="15564"/>
                      <a:pt x="11013" y="15573"/>
                      <a:pt x="10997" y="15593"/>
                    </a:cubicBezTo>
                    <a:cubicBezTo>
                      <a:pt x="10986" y="15604"/>
                      <a:pt x="10974" y="15608"/>
                      <a:pt x="10963" y="15608"/>
                    </a:cubicBezTo>
                    <a:cubicBezTo>
                      <a:pt x="10921" y="15608"/>
                      <a:pt x="10882" y="15548"/>
                      <a:pt x="10898" y="15494"/>
                    </a:cubicBezTo>
                    <a:cubicBezTo>
                      <a:pt x="10898" y="15494"/>
                      <a:pt x="10898" y="15484"/>
                      <a:pt x="10908" y="15474"/>
                    </a:cubicBezTo>
                    <a:cubicBezTo>
                      <a:pt x="10937" y="15474"/>
                      <a:pt x="10947" y="15474"/>
                      <a:pt x="10987" y="15494"/>
                    </a:cubicBezTo>
                    <a:cubicBezTo>
                      <a:pt x="10999" y="15496"/>
                      <a:pt x="11011" y="15497"/>
                      <a:pt x="11022" y="15497"/>
                    </a:cubicBezTo>
                    <a:cubicBezTo>
                      <a:pt x="11068" y="15497"/>
                      <a:pt x="11106" y="15484"/>
                      <a:pt x="11106" y="15484"/>
                    </a:cubicBezTo>
                    <a:cubicBezTo>
                      <a:pt x="11106" y="15484"/>
                      <a:pt x="11116" y="15464"/>
                      <a:pt x="11136" y="15444"/>
                    </a:cubicBezTo>
                    <a:cubicBezTo>
                      <a:pt x="11126" y="15434"/>
                      <a:pt x="11126" y="15415"/>
                      <a:pt x="11116" y="15405"/>
                    </a:cubicBezTo>
                    <a:cubicBezTo>
                      <a:pt x="11136" y="15405"/>
                      <a:pt x="11146" y="15395"/>
                      <a:pt x="11165" y="15395"/>
                    </a:cubicBezTo>
                    <a:cubicBezTo>
                      <a:pt x="11175" y="15393"/>
                      <a:pt x="11184" y="15393"/>
                      <a:pt x="11192" y="15393"/>
                    </a:cubicBezTo>
                    <a:close/>
                    <a:moveTo>
                      <a:pt x="14447" y="15444"/>
                    </a:moveTo>
                    <a:cubicBezTo>
                      <a:pt x="14467" y="15454"/>
                      <a:pt x="14487" y="15454"/>
                      <a:pt x="14517" y="15454"/>
                    </a:cubicBezTo>
                    <a:cubicBezTo>
                      <a:pt x="14537" y="15464"/>
                      <a:pt x="14557" y="15484"/>
                      <a:pt x="14576" y="15504"/>
                    </a:cubicBezTo>
                    <a:cubicBezTo>
                      <a:pt x="14547" y="15533"/>
                      <a:pt x="14487" y="15573"/>
                      <a:pt x="14447" y="15633"/>
                    </a:cubicBezTo>
                    <a:cubicBezTo>
                      <a:pt x="14438" y="15643"/>
                      <a:pt x="14438" y="15652"/>
                      <a:pt x="14428" y="15662"/>
                    </a:cubicBezTo>
                    <a:cubicBezTo>
                      <a:pt x="14398" y="15583"/>
                      <a:pt x="14408" y="15474"/>
                      <a:pt x="14447" y="15444"/>
                    </a:cubicBezTo>
                    <a:close/>
                    <a:moveTo>
                      <a:pt x="10838" y="15702"/>
                    </a:moveTo>
                    <a:cubicBezTo>
                      <a:pt x="10818" y="15712"/>
                      <a:pt x="10789" y="15722"/>
                      <a:pt x="10769" y="15742"/>
                    </a:cubicBezTo>
                    <a:cubicBezTo>
                      <a:pt x="10729" y="15762"/>
                      <a:pt x="10699" y="15781"/>
                      <a:pt x="10680" y="15791"/>
                    </a:cubicBezTo>
                    <a:cubicBezTo>
                      <a:pt x="10690" y="15781"/>
                      <a:pt x="10690" y="15771"/>
                      <a:pt x="10709" y="15762"/>
                    </a:cubicBezTo>
                    <a:cubicBezTo>
                      <a:pt x="10779" y="15732"/>
                      <a:pt x="10809" y="15702"/>
                      <a:pt x="10838" y="15702"/>
                    </a:cubicBezTo>
                    <a:close/>
                    <a:moveTo>
                      <a:pt x="15155" y="15508"/>
                    </a:moveTo>
                    <a:cubicBezTo>
                      <a:pt x="15178" y="15508"/>
                      <a:pt x="15200" y="15514"/>
                      <a:pt x="15221" y="15514"/>
                    </a:cubicBezTo>
                    <a:cubicBezTo>
                      <a:pt x="15231" y="15533"/>
                      <a:pt x="15251" y="15543"/>
                      <a:pt x="15280" y="15563"/>
                    </a:cubicBezTo>
                    <a:cubicBezTo>
                      <a:pt x="15439" y="15643"/>
                      <a:pt x="15320" y="15900"/>
                      <a:pt x="15171" y="15900"/>
                    </a:cubicBezTo>
                    <a:cubicBezTo>
                      <a:pt x="15065" y="15900"/>
                      <a:pt x="14985" y="15795"/>
                      <a:pt x="14868" y="15795"/>
                    </a:cubicBezTo>
                    <a:cubicBezTo>
                      <a:pt x="14821" y="15795"/>
                      <a:pt x="14768" y="15812"/>
                      <a:pt x="14705" y="15861"/>
                    </a:cubicBezTo>
                    <a:cubicBezTo>
                      <a:pt x="14776" y="15758"/>
                      <a:pt x="14828" y="15687"/>
                      <a:pt x="14867" y="15687"/>
                    </a:cubicBezTo>
                    <a:cubicBezTo>
                      <a:pt x="14877" y="15687"/>
                      <a:pt x="14886" y="15692"/>
                      <a:pt x="14894" y="15702"/>
                    </a:cubicBezTo>
                    <a:cubicBezTo>
                      <a:pt x="14903" y="15711"/>
                      <a:pt x="14910" y="15715"/>
                      <a:pt x="14915" y="15715"/>
                    </a:cubicBezTo>
                    <a:cubicBezTo>
                      <a:pt x="14941" y="15715"/>
                      <a:pt x="14945" y="15636"/>
                      <a:pt x="15042" y="15563"/>
                    </a:cubicBezTo>
                    <a:cubicBezTo>
                      <a:pt x="15088" y="15518"/>
                      <a:pt x="15123" y="15508"/>
                      <a:pt x="15155" y="15508"/>
                    </a:cubicBezTo>
                    <a:close/>
                    <a:moveTo>
                      <a:pt x="19498" y="15350"/>
                    </a:moveTo>
                    <a:cubicBezTo>
                      <a:pt x="19509" y="15350"/>
                      <a:pt x="19518" y="15352"/>
                      <a:pt x="19524" y="15355"/>
                    </a:cubicBezTo>
                    <a:cubicBezTo>
                      <a:pt x="19524" y="15365"/>
                      <a:pt x="19524" y="15385"/>
                      <a:pt x="19514" y="15395"/>
                    </a:cubicBezTo>
                    <a:cubicBezTo>
                      <a:pt x="19504" y="15415"/>
                      <a:pt x="19494" y="15444"/>
                      <a:pt x="19465" y="15484"/>
                    </a:cubicBezTo>
                    <a:cubicBezTo>
                      <a:pt x="19419" y="15581"/>
                      <a:pt x="19429" y="15602"/>
                      <a:pt x="19450" y="15602"/>
                    </a:cubicBezTo>
                    <a:cubicBezTo>
                      <a:pt x="19460" y="15602"/>
                      <a:pt x="19474" y="15596"/>
                      <a:pt x="19484" y="15593"/>
                    </a:cubicBezTo>
                    <a:cubicBezTo>
                      <a:pt x="19494" y="15583"/>
                      <a:pt x="19544" y="15524"/>
                      <a:pt x="19603" y="15484"/>
                    </a:cubicBezTo>
                    <a:cubicBezTo>
                      <a:pt x="19603" y="15494"/>
                      <a:pt x="19603" y="15514"/>
                      <a:pt x="19613" y="15533"/>
                    </a:cubicBezTo>
                    <a:cubicBezTo>
                      <a:pt x="19594" y="15543"/>
                      <a:pt x="19584" y="15553"/>
                      <a:pt x="19574" y="15563"/>
                    </a:cubicBezTo>
                    <a:cubicBezTo>
                      <a:pt x="19574" y="15563"/>
                      <a:pt x="19574" y="15573"/>
                      <a:pt x="19564" y="15573"/>
                    </a:cubicBezTo>
                    <a:cubicBezTo>
                      <a:pt x="19564" y="15573"/>
                      <a:pt x="19564" y="15573"/>
                      <a:pt x="19564" y="15583"/>
                    </a:cubicBezTo>
                    <a:cubicBezTo>
                      <a:pt x="19517" y="15630"/>
                      <a:pt x="19519" y="15646"/>
                      <a:pt x="19537" y="15646"/>
                    </a:cubicBezTo>
                    <a:cubicBezTo>
                      <a:pt x="19542" y="15646"/>
                      <a:pt x="19547" y="15645"/>
                      <a:pt x="19554" y="15643"/>
                    </a:cubicBezTo>
                    <a:cubicBezTo>
                      <a:pt x="19574" y="15643"/>
                      <a:pt x="19603" y="15633"/>
                      <a:pt x="19623" y="15623"/>
                    </a:cubicBezTo>
                    <a:cubicBezTo>
                      <a:pt x="19623" y="15633"/>
                      <a:pt x="19623" y="15633"/>
                      <a:pt x="19623" y="15633"/>
                    </a:cubicBezTo>
                    <a:cubicBezTo>
                      <a:pt x="19623" y="15643"/>
                      <a:pt x="19623" y="15652"/>
                      <a:pt x="19623" y="15662"/>
                    </a:cubicBezTo>
                    <a:cubicBezTo>
                      <a:pt x="19613" y="15672"/>
                      <a:pt x="19603" y="15682"/>
                      <a:pt x="19594" y="15702"/>
                    </a:cubicBezTo>
                    <a:cubicBezTo>
                      <a:pt x="19584" y="15692"/>
                      <a:pt x="19574" y="15692"/>
                      <a:pt x="19554" y="15692"/>
                    </a:cubicBezTo>
                    <a:cubicBezTo>
                      <a:pt x="19534" y="15682"/>
                      <a:pt x="19504" y="15682"/>
                      <a:pt x="19484" y="15682"/>
                    </a:cubicBezTo>
                    <a:cubicBezTo>
                      <a:pt x="19435" y="15692"/>
                      <a:pt x="19445" y="15801"/>
                      <a:pt x="19405" y="15900"/>
                    </a:cubicBezTo>
                    <a:cubicBezTo>
                      <a:pt x="19405" y="15910"/>
                      <a:pt x="19395" y="15910"/>
                      <a:pt x="19395" y="15920"/>
                    </a:cubicBezTo>
                    <a:cubicBezTo>
                      <a:pt x="19385" y="15890"/>
                      <a:pt x="19375" y="15851"/>
                      <a:pt x="19385" y="15791"/>
                    </a:cubicBezTo>
                    <a:cubicBezTo>
                      <a:pt x="19395" y="15613"/>
                      <a:pt x="19385" y="15464"/>
                      <a:pt x="19415" y="15385"/>
                    </a:cubicBezTo>
                    <a:lnTo>
                      <a:pt x="19425" y="15385"/>
                    </a:lnTo>
                    <a:cubicBezTo>
                      <a:pt x="19451" y="15358"/>
                      <a:pt x="19478" y="15350"/>
                      <a:pt x="19498" y="15350"/>
                    </a:cubicBezTo>
                    <a:close/>
                    <a:moveTo>
                      <a:pt x="19554" y="15910"/>
                    </a:moveTo>
                    <a:cubicBezTo>
                      <a:pt x="19544" y="15920"/>
                      <a:pt x="19534" y="15930"/>
                      <a:pt x="19524" y="15940"/>
                    </a:cubicBezTo>
                    <a:cubicBezTo>
                      <a:pt x="19504" y="15950"/>
                      <a:pt x="19484" y="15960"/>
                      <a:pt x="19465" y="15960"/>
                    </a:cubicBezTo>
                    <a:cubicBezTo>
                      <a:pt x="19475" y="15950"/>
                      <a:pt x="19484" y="15940"/>
                      <a:pt x="19504" y="15930"/>
                    </a:cubicBezTo>
                    <a:cubicBezTo>
                      <a:pt x="19514" y="15930"/>
                      <a:pt x="19524" y="15920"/>
                      <a:pt x="19534" y="15920"/>
                    </a:cubicBezTo>
                    <a:cubicBezTo>
                      <a:pt x="19544" y="15910"/>
                      <a:pt x="19544" y="15910"/>
                      <a:pt x="19554" y="15910"/>
                    </a:cubicBezTo>
                    <a:close/>
                    <a:moveTo>
                      <a:pt x="14646" y="15960"/>
                    </a:moveTo>
                    <a:cubicBezTo>
                      <a:pt x="14656" y="15970"/>
                      <a:pt x="14695" y="15970"/>
                      <a:pt x="14745" y="15970"/>
                    </a:cubicBezTo>
                    <a:cubicBezTo>
                      <a:pt x="14745" y="15970"/>
                      <a:pt x="14745" y="15980"/>
                      <a:pt x="14745" y="15980"/>
                    </a:cubicBezTo>
                    <a:cubicBezTo>
                      <a:pt x="14730" y="16009"/>
                      <a:pt x="14693" y="16029"/>
                      <a:pt x="14666" y="16029"/>
                    </a:cubicBezTo>
                    <a:cubicBezTo>
                      <a:pt x="14638" y="16029"/>
                      <a:pt x="14621" y="16009"/>
                      <a:pt x="14646" y="15960"/>
                    </a:cubicBezTo>
                    <a:close/>
                    <a:moveTo>
                      <a:pt x="13839" y="15348"/>
                    </a:moveTo>
                    <a:cubicBezTo>
                      <a:pt x="13855" y="15348"/>
                      <a:pt x="13872" y="15350"/>
                      <a:pt x="13892" y="15355"/>
                    </a:cubicBezTo>
                    <a:cubicBezTo>
                      <a:pt x="13912" y="15365"/>
                      <a:pt x="13922" y="15365"/>
                      <a:pt x="13932" y="15375"/>
                    </a:cubicBezTo>
                    <a:cubicBezTo>
                      <a:pt x="13922" y="15385"/>
                      <a:pt x="13922" y="15395"/>
                      <a:pt x="13912" y="15405"/>
                    </a:cubicBezTo>
                    <a:cubicBezTo>
                      <a:pt x="13853" y="15583"/>
                      <a:pt x="13872" y="15573"/>
                      <a:pt x="13922" y="15672"/>
                    </a:cubicBezTo>
                    <a:cubicBezTo>
                      <a:pt x="13930" y="15687"/>
                      <a:pt x="13939" y="15694"/>
                      <a:pt x="13949" y="15694"/>
                    </a:cubicBezTo>
                    <a:cubicBezTo>
                      <a:pt x="13993" y="15694"/>
                      <a:pt x="14043" y="15537"/>
                      <a:pt x="14051" y="15454"/>
                    </a:cubicBezTo>
                    <a:cubicBezTo>
                      <a:pt x="14081" y="15494"/>
                      <a:pt x="14110" y="15533"/>
                      <a:pt x="14170" y="15603"/>
                    </a:cubicBezTo>
                    <a:cubicBezTo>
                      <a:pt x="14180" y="15633"/>
                      <a:pt x="14200" y="15643"/>
                      <a:pt x="14219" y="15662"/>
                    </a:cubicBezTo>
                    <a:cubicBezTo>
                      <a:pt x="14219" y="15672"/>
                      <a:pt x="14219" y="15682"/>
                      <a:pt x="14219" y="15682"/>
                    </a:cubicBezTo>
                    <a:cubicBezTo>
                      <a:pt x="14210" y="15730"/>
                      <a:pt x="14210" y="15750"/>
                      <a:pt x="14216" y="15750"/>
                    </a:cubicBezTo>
                    <a:cubicBezTo>
                      <a:pt x="14224" y="15750"/>
                      <a:pt x="14239" y="15728"/>
                      <a:pt x="14259" y="15692"/>
                    </a:cubicBezTo>
                    <a:cubicBezTo>
                      <a:pt x="14307" y="15733"/>
                      <a:pt x="14355" y="15755"/>
                      <a:pt x="14390" y="15755"/>
                    </a:cubicBezTo>
                    <a:cubicBezTo>
                      <a:pt x="14405" y="15755"/>
                      <a:pt x="14418" y="15751"/>
                      <a:pt x="14428" y="15742"/>
                    </a:cubicBezTo>
                    <a:cubicBezTo>
                      <a:pt x="14447" y="15742"/>
                      <a:pt x="14467" y="15742"/>
                      <a:pt x="14507" y="15732"/>
                    </a:cubicBezTo>
                    <a:cubicBezTo>
                      <a:pt x="14586" y="15722"/>
                      <a:pt x="14576" y="15682"/>
                      <a:pt x="14685" y="15633"/>
                    </a:cubicBezTo>
                    <a:cubicBezTo>
                      <a:pt x="14715" y="15662"/>
                      <a:pt x="14735" y="15682"/>
                      <a:pt x="14755" y="15692"/>
                    </a:cubicBezTo>
                    <a:cubicBezTo>
                      <a:pt x="14725" y="15771"/>
                      <a:pt x="14656" y="15861"/>
                      <a:pt x="14656" y="15861"/>
                    </a:cubicBezTo>
                    <a:cubicBezTo>
                      <a:pt x="14656" y="15861"/>
                      <a:pt x="14598" y="15882"/>
                      <a:pt x="14532" y="15882"/>
                    </a:cubicBezTo>
                    <a:cubicBezTo>
                      <a:pt x="14508" y="15882"/>
                      <a:pt x="14482" y="15879"/>
                      <a:pt x="14457" y="15871"/>
                    </a:cubicBezTo>
                    <a:cubicBezTo>
                      <a:pt x="14405" y="15855"/>
                      <a:pt x="14375" y="15842"/>
                      <a:pt x="14342" y="15842"/>
                    </a:cubicBezTo>
                    <a:cubicBezTo>
                      <a:pt x="14313" y="15842"/>
                      <a:pt x="14281" y="15852"/>
                      <a:pt x="14229" y="15881"/>
                    </a:cubicBezTo>
                    <a:cubicBezTo>
                      <a:pt x="14120" y="15940"/>
                      <a:pt x="14299" y="16000"/>
                      <a:pt x="14259" y="16029"/>
                    </a:cubicBezTo>
                    <a:cubicBezTo>
                      <a:pt x="14259" y="16039"/>
                      <a:pt x="14249" y="16049"/>
                      <a:pt x="14239" y="16049"/>
                    </a:cubicBezTo>
                    <a:cubicBezTo>
                      <a:pt x="14120" y="15900"/>
                      <a:pt x="14150" y="15752"/>
                      <a:pt x="13962" y="15712"/>
                    </a:cubicBezTo>
                    <a:cubicBezTo>
                      <a:pt x="13773" y="15672"/>
                      <a:pt x="13684" y="15652"/>
                      <a:pt x="13674" y="15593"/>
                    </a:cubicBezTo>
                    <a:cubicBezTo>
                      <a:pt x="13684" y="15583"/>
                      <a:pt x="13684" y="15573"/>
                      <a:pt x="13694" y="15563"/>
                    </a:cubicBezTo>
                    <a:cubicBezTo>
                      <a:pt x="13743" y="15484"/>
                      <a:pt x="13763" y="15434"/>
                      <a:pt x="13793" y="15355"/>
                    </a:cubicBezTo>
                    <a:cubicBezTo>
                      <a:pt x="13808" y="15350"/>
                      <a:pt x="13823" y="15348"/>
                      <a:pt x="13839" y="15348"/>
                    </a:cubicBezTo>
                    <a:close/>
                    <a:moveTo>
                      <a:pt x="14775" y="15980"/>
                    </a:moveTo>
                    <a:cubicBezTo>
                      <a:pt x="14824" y="15980"/>
                      <a:pt x="14874" y="15990"/>
                      <a:pt x="14923" y="16009"/>
                    </a:cubicBezTo>
                    <a:cubicBezTo>
                      <a:pt x="14886" y="16058"/>
                      <a:pt x="14860" y="16074"/>
                      <a:pt x="14839" y="16074"/>
                    </a:cubicBezTo>
                    <a:cubicBezTo>
                      <a:pt x="14822" y="16074"/>
                      <a:pt x="14808" y="16063"/>
                      <a:pt x="14794" y="16049"/>
                    </a:cubicBezTo>
                    <a:cubicBezTo>
                      <a:pt x="14785" y="16029"/>
                      <a:pt x="14775" y="16000"/>
                      <a:pt x="14775" y="15980"/>
                    </a:cubicBezTo>
                    <a:close/>
                    <a:moveTo>
                      <a:pt x="12177" y="15286"/>
                    </a:moveTo>
                    <a:cubicBezTo>
                      <a:pt x="12197" y="15286"/>
                      <a:pt x="12217" y="15286"/>
                      <a:pt x="12226" y="15296"/>
                    </a:cubicBezTo>
                    <a:cubicBezTo>
                      <a:pt x="12246" y="15305"/>
                      <a:pt x="12246" y="15335"/>
                      <a:pt x="12246" y="15375"/>
                    </a:cubicBezTo>
                    <a:cubicBezTo>
                      <a:pt x="12246" y="15385"/>
                      <a:pt x="12246" y="15395"/>
                      <a:pt x="12236" y="15415"/>
                    </a:cubicBezTo>
                    <a:cubicBezTo>
                      <a:pt x="12236" y="15434"/>
                      <a:pt x="12226" y="15464"/>
                      <a:pt x="12217" y="15494"/>
                    </a:cubicBezTo>
                    <a:cubicBezTo>
                      <a:pt x="12207" y="15543"/>
                      <a:pt x="12197" y="15583"/>
                      <a:pt x="12197" y="15603"/>
                    </a:cubicBezTo>
                    <a:cubicBezTo>
                      <a:pt x="12197" y="15662"/>
                      <a:pt x="12217" y="15722"/>
                      <a:pt x="12117" y="15762"/>
                    </a:cubicBezTo>
                    <a:lnTo>
                      <a:pt x="12098" y="15762"/>
                    </a:lnTo>
                    <a:cubicBezTo>
                      <a:pt x="12088" y="15771"/>
                      <a:pt x="12078" y="15771"/>
                      <a:pt x="12078" y="15781"/>
                    </a:cubicBezTo>
                    <a:cubicBezTo>
                      <a:pt x="12058" y="15781"/>
                      <a:pt x="12048" y="15791"/>
                      <a:pt x="12028" y="15791"/>
                    </a:cubicBezTo>
                    <a:cubicBezTo>
                      <a:pt x="11830" y="15831"/>
                      <a:pt x="11889" y="15980"/>
                      <a:pt x="11760" y="16128"/>
                    </a:cubicBezTo>
                    <a:cubicBezTo>
                      <a:pt x="11727" y="16170"/>
                      <a:pt x="11700" y="16187"/>
                      <a:pt x="11675" y="16187"/>
                    </a:cubicBezTo>
                    <a:cubicBezTo>
                      <a:pt x="11608" y="16187"/>
                      <a:pt x="11563" y="16052"/>
                      <a:pt x="11453" y="15950"/>
                    </a:cubicBezTo>
                    <a:cubicBezTo>
                      <a:pt x="11430" y="15927"/>
                      <a:pt x="11410" y="15917"/>
                      <a:pt x="11392" y="15917"/>
                    </a:cubicBezTo>
                    <a:cubicBezTo>
                      <a:pt x="11323" y="15917"/>
                      <a:pt x="11284" y="16058"/>
                      <a:pt x="11245" y="16168"/>
                    </a:cubicBezTo>
                    <a:cubicBezTo>
                      <a:pt x="11179" y="16086"/>
                      <a:pt x="11134" y="16031"/>
                      <a:pt x="11104" y="16031"/>
                    </a:cubicBezTo>
                    <a:cubicBezTo>
                      <a:pt x="11097" y="16031"/>
                      <a:pt x="11091" y="16034"/>
                      <a:pt x="11086" y="16039"/>
                    </a:cubicBezTo>
                    <a:lnTo>
                      <a:pt x="11076" y="16039"/>
                    </a:lnTo>
                    <a:cubicBezTo>
                      <a:pt x="11091" y="16002"/>
                      <a:pt x="11100" y="15965"/>
                      <a:pt x="11079" y="15965"/>
                    </a:cubicBezTo>
                    <a:cubicBezTo>
                      <a:pt x="11072" y="15965"/>
                      <a:pt x="11062" y="15970"/>
                      <a:pt x="11047" y="15980"/>
                    </a:cubicBezTo>
                    <a:cubicBezTo>
                      <a:pt x="11047" y="15990"/>
                      <a:pt x="11027" y="15990"/>
                      <a:pt x="11027" y="16000"/>
                    </a:cubicBezTo>
                    <a:cubicBezTo>
                      <a:pt x="11007" y="15980"/>
                      <a:pt x="10997" y="15970"/>
                      <a:pt x="10967" y="15950"/>
                    </a:cubicBezTo>
                    <a:cubicBezTo>
                      <a:pt x="10967" y="15940"/>
                      <a:pt x="10957" y="15940"/>
                      <a:pt x="10947" y="15940"/>
                    </a:cubicBezTo>
                    <a:cubicBezTo>
                      <a:pt x="10977" y="15900"/>
                      <a:pt x="11017" y="15861"/>
                      <a:pt x="11017" y="15841"/>
                    </a:cubicBezTo>
                    <a:cubicBezTo>
                      <a:pt x="11185" y="15762"/>
                      <a:pt x="11314" y="15881"/>
                      <a:pt x="11463" y="15692"/>
                    </a:cubicBezTo>
                    <a:cubicBezTo>
                      <a:pt x="11543" y="15592"/>
                      <a:pt x="11598" y="15547"/>
                      <a:pt x="11627" y="15547"/>
                    </a:cubicBezTo>
                    <a:cubicBezTo>
                      <a:pt x="11654" y="15547"/>
                      <a:pt x="11656" y="15589"/>
                      <a:pt x="11632" y="15662"/>
                    </a:cubicBezTo>
                    <a:cubicBezTo>
                      <a:pt x="11604" y="15726"/>
                      <a:pt x="11629" y="15759"/>
                      <a:pt x="11678" y="15759"/>
                    </a:cubicBezTo>
                    <a:cubicBezTo>
                      <a:pt x="11735" y="15759"/>
                      <a:pt x="11824" y="15714"/>
                      <a:pt x="11899" y="15623"/>
                    </a:cubicBezTo>
                    <a:cubicBezTo>
                      <a:pt x="11929" y="15583"/>
                      <a:pt x="11949" y="15543"/>
                      <a:pt x="11969" y="15514"/>
                    </a:cubicBezTo>
                    <a:cubicBezTo>
                      <a:pt x="11998" y="15464"/>
                      <a:pt x="12008" y="15424"/>
                      <a:pt x="12028" y="15395"/>
                    </a:cubicBezTo>
                    <a:cubicBezTo>
                      <a:pt x="12038" y="15365"/>
                      <a:pt x="12058" y="15345"/>
                      <a:pt x="12088" y="15325"/>
                    </a:cubicBezTo>
                    <a:cubicBezTo>
                      <a:pt x="12107" y="15315"/>
                      <a:pt x="12127" y="15305"/>
                      <a:pt x="12157" y="15296"/>
                    </a:cubicBezTo>
                    <a:cubicBezTo>
                      <a:pt x="12167" y="15286"/>
                      <a:pt x="12167" y="15286"/>
                      <a:pt x="12177" y="15286"/>
                    </a:cubicBezTo>
                    <a:close/>
                    <a:moveTo>
                      <a:pt x="19594" y="16190"/>
                    </a:moveTo>
                    <a:cubicBezTo>
                      <a:pt x="19606" y="16190"/>
                      <a:pt x="19618" y="16193"/>
                      <a:pt x="19633" y="16198"/>
                    </a:cubicBezTo>
                    <a:cubicBezTo>
                      <a:pt x="19623" y="16208"/>
                      <a:pt x="19623" y="16208"/>
                      <a:pt x="19613" y="16218"/>
                    </a:cubicBezTo>
                    <a:cubicBezTo>
                      <a:pt x="19597" y="16246"/>
                      <a:pt x="19594" y="16256"/>
                      <a:pt x="19600" y="16256"/>
                    </a:cubicBezTo>
                    <a:cubicBezTo>
                      <a:pt x="19608" y="16256"/>
                      <a:pt x="19634" y="16235"/>
                      <a:pt x="19663" y="16218"/>
                    </a:cubicBezTo>
                    <a:cubicBezTo>
                      <a:pt x="19673" y="16228"/>
                      <a:pt x="19683" y="16237"/>
                      <a:pt x="19693" y="16247"/>
                    </a:cubicBezTo>
                    <a:cubicBezTo>
                      <a:pt x="19693" y="16257"/>
                      <a:pt x="19693" y="16267"/>
                      <a:pt x="19693" y="16277"/>
                    </a:cubicBezTo>
                    <a:cubicBezTo>
                      <a:pt x="19693" y="16287"/>
                      <a:pt x="19673" y="16307"/>
                      <a:pt x="19653" y="16337"/>
                    </a:cubicBezTo>
                    <a:cubicBezTo>
                      <a:pt x="19633" y="16317"/>
                      <a:pt x="19613" y="16297"/>
                      <a:pt x="19594" y="16267"/>
                    </a:cubicBezTo>
                    <a:cubicBezTo>
                      <a:pt x="19574" y="16237"/>
                      <a:pt x="19564" y="16208"/>
                      <a:pt x="19554" y="16198"/>
                    </a:cubicBezTo>
                    <a:cubicBezTo>
                      <a:pt x="19569" y="16193"/>
                      <a:pt x="19581" y="16190"/>
                      <a:pt x="19594" y="16190"/>
                    </a:cubicBezTo>
                    <a:close/>
                    <a:moveTo>
                      <a:pt x="19415" y="16277"/>
                    </a:moveTo>
                    <a:cubicBezTo>
                      <a:pt x="19405" y="16287"/>
                      <a:pt x="19435" y="16327"/>
                      <a:pt x="19415" y="16366"/>
                    </a:cubicBezTo>
                    <a:cubicBezTo>
                      <a:pt x="19395" y="16396"/>
                      <a:pt x="19346" y="16406"/>
                      <a:pt x="19296" y="16416"/>
                    </a:cubicBezTo>
                    <a:cubicBezTo>
                      <a:pt x="19286" y="16386"/>
                      <a:pt x="19296" y="16356"/>
                      <a:pt x="19356" y="16317"/>
                    </a:cubicBezTo>
                    <a:cubicBezTo>
                      <a:pt x="19375" y="16297"/>
                      <a:pt x="19395" y="16287"/>
                      <a:pt x="19415" y="16277"/>
                    </a:cubicBezTo>
                    <a:close/>
                    <a:moveTo>
                      <a:pt x="18295" y="16327"/>
                    </a:moveTo>
                    <a:cubicBezTo>
                      <a:pt x="18314" y="16356"/>
                      <a:pt x="18324" y="16386"/>
                      <a:pt x="18344" y="16406"/>
                    </a:cubicBezTo>
                    <a:cubicBezTo>
                      <a:pt x="18323" y="16428"/>
                      <a:pt x="18297" y="16437"/>
                      <a:pt x="18276" y="16437"/>
                    </a:cubicBezTo>
                    <a:cubicBezTo>
                      <a:pt x="18228" y="16437"/>
                      <a:pt x="18200" y="16391"/>
                      <a:pt x="18275" y="16337"/>
                    </a:cubicBezTo>
                    <a:cubicBezTo>
                      <a:pt x="18285" y="16337"/>
                      <a:pt x="18295" y="16327"/>
                      <a:pt x="18295" y="16327"/>
                    </a:cubicBezTo>
                    <a:close/>
                    <a:moveTo>
                      <a:pt x="10987" y="16164"/>
                    </a:moveTo>
                    <a:cubicBezTo>
                      <a:pt x="11000" y="16164"/>
                      <a:pt x="11013" y="16173"/>
                      <a:pt x="11027" y="16198"/>
                    </a:cubicBezTo>
                    <a:cubicBezTo>
                      <a:pt x="11069" y="16264"/>
                      <a:pt x="11100" y="16283"/>
                      <a:pt x="11122" y="16283"/>
                    </a:cubicBezTo>
                    <a:cubicBezTo>
                      <a:pt x="11137" y="16283"/>
                      <a:pt x="11148" y="16275"/>
                      <a:pt x="11156" y="16267"/>
                    </a:cubicBezTo>
                    <a:cubicBezTo>
                      <a:pt x="11170" y="16245"/>
                      <a:pt x="11174" y="16200"/>
                      <a:pt x="11183" y="16200"/>
                    </a:cubicBezTo>
                    <a:cubicBezTo>
                      <a:pt x="11187" y="16200"/>
                      <a:pt x="11190" y="16205"/>
                      <a:pt x="11195" y="16218"/>
                    </a:cubicBezTo>
                    <a:cubicBezTo>
                      <a:pt x="11205" y="16228"/>
                      <a:pt x="11205" y="16237"/>
                      <a:pt x="11215" y="16237"/>
                    </a:cubicBezTo>
                    <a:cubicBezTo>
                      <a:pt x="11215" y="16247"/>
                      <a:pt x="11205" y="16267"/>
                      <a:pt x="11195" y="16277"/>
                    </a:cubicBezTo>
                    <a:cubicBezTo>
                      <a:pt x="11136" y="16347"/>
                      <a:pt x="11056" y="16257"/>
                      <a:pt x="10918" y="16446"/>
                    </a:cubicBezTo>
                    <a:cubicBezTo>
                      <a:pt x="10838" y="16436"/>
                      <a:pt x="10769" y="16416"/>
                      <a:pt x="10809" y="16386"/>
                    </a:cubicBezTo>
                    <a:cubicBezTo>
                      <a:pt x="10868" y="16337"/>
                      <a:pt x="10908" y="16277"/>
                      <a:pt x="10908" y="16277"/>
                    </a:cubicBezTo>
                    <a:cubicBezTo>
                      <a:pt x="10908" y="16277"/>
                      <a:pt x="10943" y="16164"/>
                      <a:pt x="10987" y="16164"/>
                    </a:cubicBezTo>
                    <a:close/>
                    <a:moveTo>
                      <a:pt x="16769" y="16402"/>
                    </a:moveTo>
                    <a:cubicBezTo>
                      <a:pt x="16808" y="16402"/>
                      <a:pt x="16840" y="16413"/>
                      <a:pt x="16877" y="16436"/>
                    </a:cubicBezTo>
                    <a:cubicBezTo>
                      <a:pt x="16837" y="16466"/>
                      <a:pt x="16768" y="16485"/>
                      <a:pt x="16738" y="16505"/>
                    </a:cubicBezTo>
                    <a:cubicBezTo>
                      <a:pt x="16728" y="16515"/>
                      <a:pt x="16718" y="16515"/>
                      <a:pt x="16708" y="16515"/>
                    </a:cubicBezTo>
                    <a:cubicBezTo>
                      <a:pt x="16698" y="16485"/>
                      <a:pt x="16698" y="16446"/>
                      <a:pt x="16688" y="16416"/>
                    </a:cubicBezTo>
                    <a:cubicBezTo>
                      <a:pt x="16698" y="16416"/>
                      <a:pt x="16718" y="16406"/>
                      <a:pt x="16728" y="16406"/>
                    </a:cubicBezTo>
                    <a:cubicBezTo>
                      <a:pt x="16743" y="16404"/>
                      <a:pt x="16756" y="16402"/>
                      <a:pt x="16769" y="16402"/>
                    </a:cubicBezTo>
                    <a:close/>
                    <a:moveTo>
                      <a:pt x="18533" y="16446"/>
                    </a:moveTo>
                    <a:cubicBezTo>
                      <a:pt x="18533" y="16446"/>
                      <a:pt x="18533" y="16446"/>
                      <a:pt x="18542" y="16456"/>
                    </a:cubicBezTo>
                    <a:cubicBezTo>
                      <a:pt x="18552" y="16466"/>
                      <a:pt x="18562" y="16485"/>
                      <a:pt x="18572" y="16495"/>
                    </a:cubicBezTo>
                    <a:cubicBezTo>
                      <a:pt x="18533" y="16525"/>
                      <a:pt x="18493" y="16545"/>
                      <a:pt x="18463" y="16575"/>
                    </a:cubicBezTo>
                    <a:cubicBezTo>
                      <a:pt x="18473" y="16535"/>
                      <a:pt x="18483" y="16485"/>
                      <a:pt x="18493" y="16456"/>
                    </a:cubicBezTo>
                    <a:cubicBezTo>
                      <a:pt x="18503" y="16456"/>
                      <a:pt x="18513" y="16446"/>
                      <a:pt x="18533" y="16446"/>
                    </a:cubicBezTo>
                    <a:close/>
                    <a:moveTo>
                      <a:pt x="19598" y="16627"/>
                    </a:moveTo>
                    <a:cubicBezTo>
                      <a:pt x="19603" y="16627"/>
                      <a:pt x="19608" y="16629"/>
                      <a:pt x="19613" y="16634"/>
                    </a:cubicBezTo>
                    <a:lnTo>
                      <a:pt x="19584" y="16634"/>
                    </a:lnTo>
                    <a:cubicBezTo>
                      <a:pt x="19589" y="16629"/>
                      <a:pt x="19594" y="16627"/>
                      <a:pt x="19598" y="16627"/>
                    </a:cubicBezTo>
                    <a:close/>
                    <a:moveTo>
                      <a:pt x="14590" y="16370"/>
                    </a:moveTo>
                    <a:cubicBezTo>
                      <a:pt x="14614" y="16370"/>
                      <a:pt x="14641" y="16376"/>
                      <a:pt x="14676" y="16386"/>
                    </a:cubicBezTo>
                    <a:cubicBezTo>
                      <a:pt x="14745" y="16396"/>
                      <a:pt x="14814" y="16466"/>
                      <a:pt x="14874" y="16495"/>
                    </a:cubicBezTo>
                    <a:cubicBezTo>
                      <a:pt x="14844" y="16485"/>
                      <a:pt x="14814" y="16475"/>
                      <a:pt x="14775" y="16466"/>
                    </a:cubicBezTo>
                    <a:cubicBezTo>
                      <a:pt x="14710" y="16442"/>
                      <a:pt x="14672" y="16432"/>
                      <a:pt x="14651" y="16432"/>
                    </a:cubicBezTo>
                    <a:cubicBezTo>
                      <a:pt x="14559" y="16432"/>
                      <a:pt x="14853" y="16641"/>
                      <a:pt x="14894" y="16763"/>
                    </a:cubicBezTo>
                    <a:cubicBezTo>
                      <a:pt x="14920" y="16834"/>
                      <a:pt x="14923" y="16874"/>
                      <a:pt x="14895" y="16874"/>
                    </a:cubicBezTo>
                    <a:cubicBezTo>
                      <a:pt x="14891" y="16874"/>
                      <a:pt x="14888" y="16873"/>
                      <a:pt x="14884" y="16872"/>
                    </a:cubicBezTo>
                    <a:cubicBezTo>
                      <a:pt x="14884" y="16872"/>
                      <a:pt x="14884" y="16862"/>
                      <a:pt x="14884" y="16852"/>
                    </a:cubicBezTo>
                    <a:cubicBezTo>
                      <a:pt x="14900" y="16798"/>
                      <a:pt x="14898" y="16765"/>
                      <a:pt x="14883" y="16765"/>
                    </a:cubicBezTo>
                    <a:cubicBezTo>
                      <a:pt x="14869" y="16765"/>
                      <a:pt x="14846" y="16788"/>
                      <a:pt x="14814" y="16842"/>
                    </a:cubicBezTo>
                    <a:cubicBezTo>
                      <a:pt x="14794" y="16822"/>
                      <a:pt x="14775" y="16813"/>
                      <a:pt x="14745" y="16793"/>
                    </a:cubicBezTo>
                    <a:cubicBezTo>
                      <a:pt x="14715" y="16763"/>
                      <a:pt x="14685" y="16753"/>
                      <a:pt x="14666" y="16753"/>
                    </a:cubicBezTo>
                    <a:cubicBezTo>
                      <a:pt x="14666" y="16713"/>
                      <a:pt x="14692" y="16640"/>
                      <a:pt x="14633" y="16640"/>
                    </a:cubicBezTo>
                    <a:cubicBezTo>
                      <a:pt x="14619" y="16640"/>
                      <a:pt x="14601" y="16644"/>
                      <a:pt x="14576" y="16654"/>
                    </a:cubicBezTo>
                    <a:cubicBezTo>
                      <a:pt x="14551" y="16667"/>
                      <a:pt x="14527" y="16672"/>
                      <a:pt x="14506" y="16672"/>
                    </a:cubicBezTo>
                    <a:cubicBezTo>
                      <a:pt x="14462" y="16672"/>
                      <a:pt x="14428" y="16648"/>
                      <a:pt x="14408" y="16614"/>
                    </a:cubicBezTo>
                    <a:cubicBezTo>
                      <a:pt x="14388" y="16585"/>
                      <a:pt x="14388" y="16525"/>
                      <a:pt x="14428" y="16475"/>
                    </a:cubicBezTo>
                    <a:cubicBezTo>
                      <a:pt x="14447" y="16456"/>
                      <a:pt x="14457" y="16446"/>
                      <a:pt x="14467" y="16436"/>
                    </a:cubicBezTo>
                    <a:cubicBezTo>
                      <a:pt x="14513" y="16390"/>
                      <a:pt x="14545" y="16370"/>
                      <a:pt x="14590" y="16370"/>
                    </a:cubicBezTo>
                    <a:close/>
                    <a:moveTo>
                      <a:pt x="15267" y="16217"/>
                    </a:moveTo>
                    <a:cubicBezTo>
                      <a:pt x="15505" y="16217"/>
                      <a:pt x="15440" y="16433"/>
                      <a:pt x="15489" y="16743"/>
                    </a:cubicBezTo>
                    <a:cubicBezTo>
                      <a:pt x="15504" y="16879"/>
                      <a:pt x="15445" y="16927"/>
                      <a:pt x="15376" y="16927"/>
                    </a:cubicBezTo>
                    <a:cubicBezTo>
                      <a:pt x="15314" y="16927"/>
                      <a:pt x="15244" y="16889"/>
                      <a:pt x="15211" y="16842"/>
                    </a:cubicBezTo>
                    <a:cubicBezTo>
                      <a:pt x="15211" y="16832"/>
                      <a:pt x="15211" y="16822"/>
                      <a:pt x="15211" y="16813"/>
                    </a:cubicBezTo>
                    <a:cubicBezTo>
                      <a:pt x="15211" y="16759"/>
                      <a:pt x="15276" y="16558"/>
                      <a:pt x="15214" y="16558"/>
                    </a:cubicBezTo>
                    <a:cubicBezTo>
                      <a:pt x="15208" y="16558"/>
                      <a:pt x="15200" y="16560"/>
                      <a:pt x="15191" y="16565"/>
                    </a:cubicBezTo>
                    <a:cubicBezTo>
                      <a:pt x="15161" y="16575"/>
                      <a:pt x="15151" y="16594"/>
                      <a:pt x="15132" y="16604"/>
                    </a:cubicBezTo>
                    <a:cubicBezTo>
                      <a:pt x="15093" y="16575"/>
                      <a:pt x="15016" y="16546"/>
                      <a:pt x="14920" y="16508"/>
                    </a:cubicBezTo>
                    <a:lnTo>
                      <a:pt x="14920" y="16508"/>
                    </a:lnTo>
                    <a:cubicBezTo>
                      <a:pt x="14923" y="16509"/>
                      <a:pt x="14927" y="16509"/>
                      <a:pt x="14931" y="16509"/>
                    </a:cubicBezTo>
                    <a:cubicBezTo>
                      <a:pt x="14944" y="16509"/>
                      <a:pt x="14956" y="16502"/>
                      <a:pt x="14963" y="16495"/>
                    </a:cubicBezTo>
                    <a:cubicBezTo>
                      <a:pt x="15023" y="16436"/>
                      <a:pt x="14913" y="16356"/>
                      <a:pt x="14993" y="16347"/>
                    </a:cubicBezTo>
                    <a:cubicBezTo>
                      <a:pt x="15072" y="16337"/>
                      <a:pt x="15340" y="16307"/>
                      <a:pt x="15261" y="16237"/>
                    </a:cubicBezTo>
                    <a:cubicBezTo>
                      <a:pt x="15251" y="16228"/>
                      <a:pt x="15251" y="16228"/>
                      <a:pt x="15241" y="16218"/>
                    </a:cubicBezTo>
                    <a:lnTo>
                      <a:pt x="15251" y="16218"/>
                    </a:lnTo>
                    <a:cubicBezTo>
                      <a:pt x="15256" y="16217"/>
                      <a:pt x="15262" y="16217"/>
                      <a:pt x="15267" y="16217"/>
                    </a:cubicBezTo>
                    <a:close/>
                    <a:moveTo>
                      <a:pt x="14557" y="16822"/>
                    </a:moveTo>
                    <a:cubicBezTo>
                      <a:pt x="14517" y="16882"/>
                      <a:pt x="14477" y="16961"/>
                      <a:pt x="14447" y="17041"/>
                    </a:cubicBezTo>
                    <a:cubicBezTo>
                      <a:pt x="14447" y="17041"/>
                      <a:pt x="14447" y="17051"/>
                      <a:pt x="14447" y="17051"/>
                    </a:cubicBezTo>
                    <a:cubicBezTo>
                      <a:pt x="14428" y="17059"/>
                      <a:pt x="14409" y="17063"/>
                      <a:pt x="14391" y="17063"/>
                    </a:cubicBezTo>
                    <a:cubicBezTo>
                      <a:pt x="14328" y="17063"/>
                      <a:pt x="14288" y="17011"/>
                      <a:pt x="14358" y="16941"/>
                    </a:cubicBezTo>
                    <a:cubicBezTo>
                      <a:pt x="14368" y="16932"/>
                      <a:pt x="14378" y="16922"/>
                      <a:pt x="14388" y="16912"/>
                    </a:cubicBezTo>
                    <a:cubicBezTo>
                      <a:pt x="14457" y="16872"/>
                      <a:pt x="14517" y="16842"/>
                      <a:pt x="14557" y="16822"/>
                    </a:cubicBezTo>
                    <a:close/>
                    <a:moveTo>
                      <a:pt x="18166" y="17229"/>
                    </a:moveTo>
                    <a:cubicBezTo>
                      <a:pt x="18186" y="17289"/>
                      <a:pt x="18205" y="17348"/>
                      <a:pt x="18215" y="17378"/>
                    </a:cubicBezTo>
                    <a:cubicBezTo>
                      <a:pt x="18166" y="17378"/>
                      <a:pt x="18136" y="17348"/>
                      <a:pt x="18146" y="17269"/>
                    </a:cubicBezTo>
                    <a:lnTo>
                      <a:pt x="18156" y="17269"/>
                    </a:lnTo>
                    <a:cubicBezTo>
                      <a:pt x="18156" y="17249"/>
                      <a:pt x="18156" y="17239"/>
                      <a:pt x="18166" y="17229"/>
                    </a:cubicBezTo>
                    <a:close/>
                    <a:moveTo>
                      <a:pt x="16728" y="17289"/>
                    </a:moveTo>
                    <a:cubicBezTo>
                      <a:pt x="16738" y="17298"/>
                      <a:pt x="16738" y="17308"/>
                      <a:pt x="16738" y="17318"/>
                    </a:cubicBezTo>
                    <a:cubicBezTo>
                      <a:pt x="16748" y="17328"/>
                      <a:pt x="16748" y="17338"/>
                      <a:pt x="16748" y="17348"/>
                    </a:cubicBezTo>
                    <a:cubicBezTo>
                      <a:pt x="16748" y="17378"/>
                      <a:pt x="16698" y="17388"/>
                      <a:pt x="16589" y="17407"/>
                    </a:cubicBezTo>
                    <a:cubicBezTo>
                      <a:pt x="16589" y="17417"/>
                      <a:pt x="16589" y="17417"/>
                      <a:pt x="16589" y="17417"/>
                    </a:cubicBezTo>
                    <a:cubicBezTo>
                      <a:pt x="16579" y="17388"/>
                      <a:pt x="16599" y="17348"/>
                      <a:pt x="16668" y="17318"/>
                    </a:cubicBezTo>
                    <a:cubicBezTo>
                      <a:pt x="16688" y="17308"/>
                      <a:pt x="16708" y="17298"/>
                      <a:pt x="16728" y="17289"/>
                    </a:cubicBezTo>
                    <a:close/>
                    <a:moveTo>
                      <a:pt x="19831" y="17437"/>
                    </a:moveTo>
                    <a:cubicBezTo>
                      <a:pt x="19831" y="17447"/>
                      <a:pt x="19841" y="17447"/>
                      <a:pt x="19841" y="17457"/>
                    </a:cubicBezTo>
                    <a:cubicBezTo>
                      <a:pt x="19841" y="17457"/>
                      <a:pt x="19841" y="17467"/>
                      <a:pt x="19841" y="17467"/>
                    </a:cubicBezTo>
                    <a:cubicBezTo>
                      <a:pt x="19822" y="17477"/>
                      <a:pt x="19792" y="17477"/>
                      <a:pt x="19772" y="17477"/>
                    </a:cubicBezTo>
                    <a:lnTo>
                      <a:pt x="19752" y="17477"/>
                    </a:lnTo>
                    <a:cubicBezTo>
                      <a:pt x="19732" y="17487"/>
                      <a:pt x="19722" y="17487"/>
                      <a:pt x="19703" y="17497"/>
                    </a:cubicBezTo>
                    <a:cubicBezTo>
                      <a:pt x="19693" y="17487"/>
                      <a:pt x="19693" y="17487"/>
                      <a:pt x="19693" y="17487"/>
                    </a:cubicBezTo>
                    <a:cubicBezTo>
                      <a:pt x="19693" y="17487"/>
                      <a:pt x="19693" y="17477"/>
                      <a:pt x="19693" y="17477"/>
                    </a:cubicBezTo>
                    <a:lnTo>
                      <a:pt x="19742" y="17477"/>
                    </a:lnTo>
                    <a:cubicBezTo>
                      <a:pt x="19762" y="17467"/>
                      <a:pt x="19782" y="17457"/>
                      <a:pt x="19792" y="17447"/>
                    </a:cubicBezTo>
                    <a:cubicBezTo>
                      <a:pt x="19812" y="17447"/>
                      <a:pt x="19822" y="17437"/>
                      <a:pt x="19831" y="17437"/>
                    </a:cubicBezTo>
                    <a:close/>
                    <a:moveTo>
                      <a:pt x="18256" y="17650"/>
                    </a:moveTo>
                    <a:cubicBezTo>
                      <a:pt x="18260" y="17650"/>
                      <a:pt x="18266" y="17652"/>
                      <a:pt x="18275" y="17655"/>
                    </a:cubicBezTo>
                    <a:cubicBezTo>
                      <a:pt x="18314" y="17675"/>
                      <a:pt x="18334" y="17695"/>
                      <a:pt x="18364" y="17705"/>
                    </a:cubicBezTo>
                    <a:cubicBezTo>
                      <a:pt x="18334" y="17715"/>
                      <a:pt x="18314" y="17715"/>
                      <a:pt x="18285" y="17725"/>
                    </a:cubicBezTo>
                    <a:cubicBezTo>
                      <a:pt x="18268" y="17684"/>
                      <a:pt x="18239" y="17650"/>
                      <a:pt x="18256" y="17650"/>
                    </a:cubicBezTo>
                    <a:close/>
                    <a:moveTo>
                      <a:pt x="18027" y="17913"/>
                    </a:moveTo>
                    <a:cubicBezTo>
                      <a:pt x="18027" y="17923"/>
                      <a:pt x="18027" y="17933"/>
                      <a:pt x="18017" y="17933"/>
                    </a:cubicBezTo>
                    <a:lnTo>
                      <a:pt x="17987" y="17933"/>
                    </a:lnTo>
                    <a:cubicBezTo>
                      <a:pt x="17997" y="17923"/>
                      <a:pt x="17997" y="17913"/>
                      <a:pt x="18007" y="17913"/>
                    </a:cubicBezTo>
                    <a:close/>
                    <a:moveTo>
                      <a:pt x="15171" y="17173"/>
                    </a:moveTo>
                    <a:cubicBezTo>
                      <a:pt x="15247" y="17173"/>
                      <a:pt x="15340" y="17229"/>
                      <a:pt x="15518" y="17318"/>
                    </a:cubicBezTo>
                    <a:cubicBezTo>
                      <a:pt x="15518" y="17328"/>
                      <a:pt x="15508" y="17348"/>
                      <a:pt x="15508" y="17358"/>
                    </a:cubicBezTo>
                    <a:cubicBezTo>
                      <a:pt x="15489" y="17407"/>
                      <a:pt x="15469" y="17467"/>
                      <a:pt x="15459" y="17536"/>
                    </a:cubicBezTo>
                    <a:cubicBezTo>
                      <a:pt x="15389" y="17576"/>
                      <a:pt x="15320" y="17606"/>
                      <a:pt x="15270" y="17636"/>
                    </a:cubicBezTo>
                    <a:cubicBezTo>
                      <a:pt x="15236" y="17658"/>
                      <a:pt x="15205" y="17664"/>
                      <a:pt x="15172" y="17664"/>
                    </a:cubicBezTo>
                    <a:cubicBezTo>
                      <a:pt x="15138" y="17664"/>
                      <a:pt x="15103" y="17658"/>
                      <a:pt x="15062" y="17658"/>
                    </a:cubicBezTo>
                    <a:cubicBezTo>
                      <a:pt x="15001" y="17658"/>
                      <a:pt x="14926" y="17671"/>
                      <a:pt x="14824" y="17735"/>
                    </a:cubicBezTo>
                    <a:cubicBezTo>
                      <a:pt x="14785" y="17764"/>
                      <a:pt x="14745" y="17794"/>
                      <a:pt x="14715" y="17824"/>
                    </a:cubicBezTo>
                    <a:cubicBezTo>
                      <a:pt x="14666" y="17874"/>
                      <a:pt x="14636" y="17913"/>
                      <a:pt x="14616" y="17933"/>
                    </a:cubicBezTo>
                    <a:cubicBezTo>
                      <a:pt x="14604" y="17950"/>
                      <a:pt x="14593" y="17961"/>
                      <a:pt x="14578" y="17961"/>
                    </a:cubicBezTo>
                    <a:cubicBezTo>
                      <a:pt x="14566" y="17961"/>
                      <a:pt x="14553" y="17955"/>
                      <a:pt x="14537" y="17943"/>
                    </a:cubicBezTo>
                    <a:cubicBezTo>
                      <a:pt x="14517" y="17923"/>
                      <a:pt x="14487" y="17923"/>
                      <a:pt x="14457" y="17923"/>
                    </a:cubicBezTo>
                    <a:cubicBezTo>
                      <a:pt x="14477" y="17903"/>
                      <a:pt x="14487" y="17883"/>
                      <a:pt x="14517" y="17874"/>
                    </a:cubicBezTo>
                    <a:cubicBezTo>
                      <a:pt x="14547" y="17874"/>
                      <a:pt x="14586" y="17903"/>
                      <a:pt x="14616" y="17933"/>
                    </a:cubicBezTo>
                    <a:cubicBezTo>
                      <a:pt x="14547" y="17844"/>
                      <a:pt x="14487" y="17824"/>
                      <a:pt x="14497" y="17745"/>
                    </a:cubicBezTo>
                    <a:cubicBezTo>
                      <a:pt x="14438" y="17735"/>
                      <a:pt x="14378" y="17675"/>
                      <a:pt x="14438" y="17536"/>
                    </a:cubicBezTo>
                    <a:cubicBezTo>
                      <a:pt x="14447" y="17526"/>
                      <a:pt x="14447" y="17526"/>
                      <a:pt x="14447" y="17517"/>
                    </a:cubicBezTo>
                    <a:cubicBezTo>
                      <a:pt x="14547" y="17308"/>
                      <a:pt x="14606" y="17398"/>
                      <a:pt x="14636" y="17338"/>
                    </a:cubicBezTo>
                    <a:cubicBezTo>
                      <a:pt x="14646" y="17318"/>
                      <a:pt x="14656" y="17289"/>
                      <a:pt x="14666" y="17259"/>
                    </a:cubicBezTo>
                    <a:cubicBezTo>
                      <a:pt x="14692" y="17309"/>
                      <a:pt x="14735" y="17327"/>
                      <a:pt x="14783" y="17327"/>
                    </a:cubicBezTo>
                    <a:cubicBezTo>
                      <a:pt x="14879" y="17327"/>
                      <a:pt x="15000" y="17255"/>
                      <a:pt x="15072" y="17209"/>
                    </a:cubicBezTo>
                    <a:cubicBezTo>
                      <a:pt x="15106" y="17185"/>
                      <a:pt x="15137" y="17173"/>
                      <a:pt x="15171" y="17173"/>
                    </a:cubicBezTo>
                    <a:close/>
                    <a:moveTo>
                      <a:pt x="14331" y="17760"/>
                    </a:moveTo>
                    <a:cubicBezTo>
                      <a:pt x="14337" y="17760"/>
                      <a:pt x="14343" y="17761"/>
                      <a:pt x="14348" y="17764"/>
                    </a:cubicBezTo>
                    <a:cubicBezTo>
                      <a:pt x="14398" y="17784"/>
                      <a:pt x="14388" y="17864"/>
                      <a:pt x="14447" y="17923"/>
                    </a:cubicBezTo>
                    <a:cubicBezTo>
                      <a:pt x="14428" y="17933"/>
                      <a:pt x="14398" y="17953"/>
                      <a:pt x="14358" y="17983"/>
                    </a:cubicBezTo>
                    <a:cubicBezTo>
                      <a:pt x="14319" y="17953"/>
                      <a:pt x="14289" y="17943"/>
                      <a:pt x="14259" y="17903"/>
                    </a:cubicBezTo>
                    <a:cubicBezTo>
                      <a:pt x="14206" y="17859"/>
                      <a:pt x="14279" y="17760"/>
                      <a:pt x="14331" y="17760"/>
                    </a:cubicBezTo>
                    <a:close/>
                    <a:moveTo>
                      <a:pt x="14263" y="18312"/>
                    </a:moveTo>
                    <a:cubicBezTo>
                      <a:pt x="14283" y="18312"/>
                      <a:pt x="14283" y="18388"/>
                      <a:pt x="14319" y="18439"/>
                    </a:cubicBezTo>
                    <a:cubicBezTo>
                      <a:pt x="14310" y="18440"/>
                      <a:pt x="14302" y="18441"/>
                      <a:pt x="14294" y="18441"/>
                    </a:cubicBezTo>
                    <a:cubicBezTo>
                      <a:pt x="14254" y="18441"/>
                      <a:pt x="14218" y="18421"/>
                      <a:pt x="14209" y="18379"/>
                    </a:cubicBezTo>
                    <a:cubicBezTo>
                      <a:pt x="14209" y="18369"/>
                      <a:pt x="14219" y="18359"/>
                      <a:pt x="14229" y="18349"/>
                    </a:cubicBezTo>
                    <a:cubicBezTo>
                      <a:pt x="14246" y="18322"/>
                      <a:pt x="14256" y="18312"/>
                      <a:pt x="14263" y="18312"/>
                    </a:cubicBezTo>
                    <a:close/>
                    <a:moveTo>
                      <a:pt x="20263" y="18563"/>
                    </a:moveTo>
                    <a:cubicBezTo>
                      <a:pt x="20298" y="18563"/>
                      <a:pt x="20332" y="18568"/>
                      <a:pt x="20367" y="18578"/>
                    </a:cubicBezTo>
                    <a:cubicBezTo>
                      <a:pt x="20317" y="18627"/>
                      <a:pt x="20337" y="18637"/>
                      <a:pt x="20387" y="18637"/>
                    </a:cubicBezTo>
                    <a:cubicBezTo>
                      <a:pt x="20367" y="18647"/>
                      <a:pt x="20347" y="18647"/>
                      <a:pt x="20317" y="18647"/>
                    </a:cubicBezTo>
                    <a:cubicBezTo>
                      <a:pt x="20278" y="18647"/>
                      <a:pt x="20248" y="18657"/>
                      <a:pt x="20218" y="18667"/>
                    </a:cubicBezTo>
                    <a:cubicBezTo>
                      <a:pt x="20238" y="18696"/>
                      <a:pt x="20258" y="18726"/>
                      <a:pt x="20278" y="18756"/>
                    </a:cubicBezTo>
                    <a:cubicBezTo>
                      <a:pt x="20268" y="18756"/>
                      <a:pt x="20248" y="18766"/>
                      <a:pt x="20228" y="18796"/>
                    </a:cubicBezTo>
                    <a:cubicBezTo>
                      <a:pt x="20228" y="18806"/>
                      <a:pt x="20218" y="18806"/>
                      <a:pt x="20218" y="18815"/>
                    </a:cubicBezTo>
                    <a:cubicBezTo>
                      <a:pt x="20198" y="18796"/>
                      <a:pt x="20188" y="18776"/>
                      <a:pt x="20169" y="18746"/>
                    </a:cubicBezTo>
                    <a:cubicBezTo>
                      <a:pt x="20148" y="18705"/>
                      <a:pt x="20133" y="18690"/>
                      <a:pt x="20120" y="18690"/>
                    </a:cubicBezTo>
                    <a:cubicBezTo>
                      <a:pt x="20108" y="18690"/>
                      <a:pt x="20099" y="18702"/>
                      <a:pt x="20089" y="18716"/>
                    </a:cubicBezTo>
                    <a:cubicBezTo>
                      <a:pt x="20079" y="18746"/>
                      <a:pt x="20119" y="18786"/>
                      <a:pt x="20129" y="18815"/>
                    </a:cubicBezTo>
                    <a:cubicBezTo>
                      <a:pt x="20139" y="18825"/>
                      <a:pt x="20149" y="18865"/>
                      <a:pt x="20149" y="18895"/>
                    </a:cubicBezTo>
                    <a:cubicBezTo>
                      <a:pt x="20129" y="18925"/>
                      <a:pt x="20119" y="18944"/>
                      <a:pt x="20099" y="18954"/>
                    </a:cubicBezTo>
                    <a:cubicBezTo>
                      <a:pt x="20099" y="18934"/>
                      <a:pt x="20099" y="18915"/>
                      <a:pt x="20099" y="18905"/>
                    </a:cubicBezTo>
                    <a:cubicBezTo>
                      <a:pt x="20099" y="18879"/>
                      <a:pt x="20063" y="18788"/>
                      <a:pt x="20033" y="18788"/>
                    </a:cubicBezTo>
                    <a:cubicBezTo>
                      <a:pt x="20029" y="18788"/>
                      <a:pt x="20024" y="18790"/>
                      <a:pt x="20020" y="18796"/>
                    </a:cubicBezTo>
                    <a:cubicBezTo>
                      <a:pt x="20015" y="18803"/>
                      <a:pt x="20007" y="18806"/>
                      <a:pt x="19999" y="18806"/>
                    </a:cubicBezTo>
                    <a:cubicBezTo>
                      <a:pt x="19958" y="18806"/>
                      <a:pt x="19891" y="18739"/>
                      <a:pt x="19891" y="18706"/>
                    </a:cubicBezTo>
                    <a:lnTo>
                      <a:pt x="19881" y="18706"/>
                    </a:lnTo>
                    <a:cubicBezTo>
                      <a:pt x="19881" y="18696"/>
                      <a:pt x="19881" y="18696"/>
                      <a:pt x="19881" y="18696"/>
                    </a:cubicBezTo>
                    <a:cubicBezTo>
                      <a:pt x="19941" y="18667"/>
                      <a:pt x="20010" y="18637"/>
                      <a:pt x="20099" y="18597"/>
                    </a:cubicBezTo>
                    <a:cubicBezTo>
                      <a:pt x="20119" y="18587"/>
                      <a:pt x="20139" y="18587"/>
                      <a:pt x="20159" y="18578"/>
                    </a:cubicBezTo>
                    <a:cubicBezTo>
                      <a:pt x="20193" y="18568"/>
                      <a:pt x="20228" y="18563"/>
                      <a:pt x="20263" y="18563"/>
                    </a:cubicBezTo>
                    <a:close/>
                    <a:moveTo>
                      <a:pt x="14793" y="18037"/>
                    </a:moveTo>
                    <a:cubicBezTo>
                      <a:pt x="14868" y="18037"/>
                      <a:pt x="14844" y="18310"/>
                      <a:pt x="14844" y="18310"/>
                    </a:cubicBezTo>
                    <a:cubicBezTo>
                      <a:pt x="14844" y="18310"/>
                      <a:pt x="14943" y="18568"/>
                      <a:pt x="15112" y="18677"/>
                    </a:cubicBezTo>
                    <a:cubicBezTo>
                      <a:pt x="15151" y="18696"/>
                      <a:pt x="15161" y="18716"/>
                      <a:pt x="15171" y="18736"/>
                    </a:cubicBezTo>
                    <a:cubicBezTo>
                      <a:pt x="15094" y="18806"/>
                      <a:pt x="14963" y="18845"/>
                      <a:pt x="14871" y="18845"/>
                    </a:cubicBezTo>
                    <a:cubicBezTo>
                      <a:pt x="14845" y="18845"/>
                      <a:pt x="14822" y="18842"/>
                      <a:pt x="14804" y="18835"/>
                    </a:cubicBezTo>
                    <a:cubicBezTo>
                      <a:pt x="14799" y="18834"/>
                      <a:pt x="14795" y="18833"/>
                      <a:pt x="14791" y="18833"/>
                    </a:cubicBezTo>
                    <a:cubicBezTo>
                      <a:pt x="14765" y="18833"/>
                      <a:pt x="14765" y="18860"/>
                      <a:pt x="14765" y="18895"/>
                    </a:cubicBezTo>
                    <a:cubicBezTo>
                      <a:pt x="14685" y="18934"/>
                      <a:pt x="14616" y="18984"/>
                      <a:pt x="14547" y="19044"/>
                    </a:cubicBezTo>
                    <a:cubicBezTo>
                      <a:pt x="14509" y="19066"/>
                      <a:pt x="14472" y="19077"/>
                      <a:pt x="14427" y="19077"/>
                    </a:cubicBezTo>
                    <a:cubicBezTo>
                      <a:pt x="14412" y="19077"/>
                      <a:pt x="14395" y="19076"/>
                      <a:pt x="14378" y="19073"/>
                    </a:cubicBezTo>
                    <a:cubicBezTo>
                      <a:pt x="14338" y="19073"/>
                      <a:pt x="14299" y="19063"/>
                      <a:pt x="14259" y="19053"/>
                    </a:cubicBezTo>
                    <a:lnTo>
                      <a:pt x="14299" y="19053"/>
                    </a:lnTo>
                    <a:cubicBezTo>
                      <a:pt x="14319" y="19057"/>
                      <a:pt x="14335" y="19058"/>
                      <a:pt x="14349" y="19058"/>
                    </a:cubicBezTo>
                    <a:cubicBezTo>
                      <a:pt x="14378" y="19058"/>
                      <a:pt x="14398" y="19053"/>
                      <a:pt x="14418" y="19053"/>
                    </a:cubicBezTo>
                    <a:cubicBezTo>
                      <a:pt x="14452" y="18976"/>
                      <a:pt x="14324" y="18855"/>
                      <a:pt x="14358" y="18855"/>
                    </a:cubicBezTo>
                    <a:cubicBezTo>
                      <a:pt x="14363" y="18855"/>
                      <a:pt x="14373" y="18858"/>
                      <a:pt x="14388" y="18865"/>
                    </a:cubicBezTo>
                    <a:cubicBezTo>
                      <a:pt x="14461" y="18896"/>
                      <a:pt x="14504" y="18937"/>
                      <a:pt x="14550" y="18937"/>
                    </a:cubicBezTo>
                    <a:cubicBezTo>
                      <a:pt x="14578" y="18937"/>
                      <a:pt x="14608" y="18921"/>
                      <a:pt x="14646" y="18875"/>
                    </a:cubicBezTo>
                    <a:cubicBezTo>
                      <a:pt x="14666" y="18855"/>
                      <a:pt x="14676" y="18845"/>
                      <a:pt x="14695" y="18835"/>
                    </a:cubicBezTo>
                    <a:cubicBezTo>
                      <a:pt x="14695" y="18825"/>
                      <a:pt x="14695" y="18825"/>
                      <a:pt x="14695" y="18825"/>
                    </a:cubicBezTo>
                    <a:cubicBezTo>
                      <a:pt x="14765" y="18766"/>
                      <a:pt x="14794" y="18766"/>
                      <a:pt x="14834" y="18716"/>
                    </a:cubicBezTo>
                    <a:cubicBezTo>
                      <a:pt x="14894" y="18657"/>
                      <a:pt x="14904" y="18657"/>
                      <a:pt x="14933" y="18617"/>
                    </a:cubicBezTo>
                    <a:cubicBezTo>
                      <a:pt x="14960" y="18581"/>
                      <a:pt x="14922" y="18505"/>
                      <a:pt x="14893" y="18505"/>
                    </a:cubicBezTo>
                    <a:cubicBezTo>
                      <a:pt x="14890" y="18505"/>
                      <a:pt x="14887" y="18506"/>
                      <a:pt x="14884" y="18508"/>
                    </a:cubicBezTo>
                    <a:cubicBezTo>
                      <a:pt x="14844" y="18528"/>
                      <a:pt x="14854" y="18597"/>
                      <a:pt x="14785" y="18667"/>
                    </a:cubicBezTo>
                    <a:cubicBezTo>
                      <a:pt x="14683" y="18779"/>
                      <a:pt x="14633" y="18821"/>
                      <a:pt x="14615" y="18821"/>
                    </a:cubicBezTo>
                    <a:cubicBezTo>
                      <a:pt x="14582" y="18821"/>
                      <a:pt x="14654" y="18683"/>
                      <a:pt x="14705" y="18587"/>
                    </a:cubicBezTo>
                    <a:cubicBezTo>
                      <a:pt x="14775" y="18449"/>
                      <a:pt x="14844" y="18538"/>
                      <a:pt x="14824" y="18429"/>
                    </a:cubicBezTo>
                    <a:cubicBezTo>
                      <a:pt x="14814" y="18389"/>
                      <a:pt x="14804" y="18349"/>
                      <a:pt x="14785" y="18320"/>
                    </a:cubicBezTo>
                    <a:cubicBezTo>
                      <a:pt x="14772" y="18324"/>
                      <a:pt x="14760" y="18326"/>
                      <a:pt x="14747" y="18326"/>
                    </a:cubicBezTo>
                    <a:cubicBezTo>
                      <a:pt x="14728" y="18326"/>
                      <a:pt x="14709" y="18321"/>
                      <a:pt x="14685" y="18310"/>
                    </a:cubicBezTo>
                    <a:cubicBezTo>
                      <a:pt x="14685" y="18310"/>
                      <a:pt x="14676" y="18320"/>
                      <a:pt x="14676" y="18330"/>
                    </a:cubicBezTo>
                    <a:cubicBezTo>
                      <a:pt x="14636" y="18449"/>
                      <a:pt x="14676" y="18578"/>
                      <a:pt x="14576" y="18667"/>
                    </a:cubicBezTo>
                    <a:cubicBezTo>
                      <a:pt x="14547" y="18697"/>
                      <a:pt x="14528" y="18710"/>
                      <a:pt x="14517" y="18710"/>
                    </a:cubicBezTo>
                    <a:cubicBezTo>
                      <a:pt x="14494" y="18710"/>
                      <a:pt x="14518" y="18636"/>
                      <a:pt x="14566" y="18518"/>
                    </a:cubicBezTo>
                    <a:cubicBezTo>
                      <a:pt x="14606" y="18429"/>
                      <a:pt x="14636" y="18340"/>
                      <a:pt x="14646" y="18280"/>
                    </a:cubicBezTo>
                    <a:lnTo>
                      <a:pt x="14636" y="18280"/>
                    </a:lnTo>
                    <a:cubicBezTo>
                      <a:pt x="14626" y="18270"/>
                      <a:pt x="14616" y="18260"/>
                      <a:pt x="14606" y="18250"/>
                    </a:cubicBezTo>
                    <a:cubicBezTo>
                      <a:pt x="14606" y="18240"/>
                      <a:pt x="14616" y="18230"/>
                      <a:pt x="14626" y="18221"/>
                    </a:cubicBezTo>
                    <a:cubicBezTo>
                      <a:pt x="14646" y="18191"/>
                      <a:pt x="14676" y="18151"/>
                      <a:pt x="14705" y="18111"/>
                    </a:cubicBezTo>
                    <a:cubicBezTo>
                      <a:pt x="14744" y="18058"/>
                      <a:pt x="14773" y="18037"/>
                      <a:pt x="14793" y="18037"/>
                    </a:cubicBezTo>
                    <a:close/>
                    <a:moveTo>
                      <a:pt x="20177" y="19314"/>
                    </a:moveTo>
                    <a:cubicBezTo>
                      <a:pt x="20183" y="19314"/>
                      <a:pt x="20194" y="19316"/>
                      <a:pt x="20208" y="19321"/>
                    </a:cubicBezTo>
                    <a:cubicBezTo>
                      <a:pt x="20228" y="19331"/>
                      <a:pt x="20238" y="19341"/>
                      <a:pt x="20248" y="19351"/>
                    </a:cubicBezTo>
                    <a:cubicBezTo>
                      <a:pt x="20248" y="19381"/>
                      <a:pt x="20238" y="19391"/>
                      <a:pt x="20218" y="19391"/>
                    </a:cubicBezTo>
                    <a:cubicBezTo>
                      <a:pt x="20173" y="19338"/>
                      <a:pt x="20157" y="19314"/>
                      <a:pt x="20177" y="19314"/>
                    </a:cubicBezTo>
                    <a:close/>
                    <a:moveTo>
                      <a:pt x="20516" y="19311"/>
                    </a:moveTo>
                    <a:lnTo>
                      <a:pt x="20516" y="19311"/>
                    </a:lnTo>
                    <a:cubicBezTo>
                      <a:pt x="20555" y="19361"/>
                      <a:pt x="20595" y="19400"/>
                      <a:pt x="20605" y="19440"/>
                    </a:cubicBezTo>
                    <a:cubicBezTo>
                      <a:pt x="20615" y="19450"/>
                      <a:pt x="20615" y="19450"/>
                      <a:pt x="20615" y="19460"/>
                    </a:cubicBezTo>
                    <a:cubicBezTo>
                      <a:pt x="20605" y="19470"/>
                      <a:pt x="20595" y="19470"/>
                      <a:pt x="20585" y="19470"/>
                    </a:cubicBezTo>
                    <a:cubicBezTo>
                      <a:pt x="20585" y="19460"/>
                      <a:pt x="20575" y="19450"/>
                      <a:pt x="20575" y="19430"/>
                    </a:cubicBezTo>
                    <a:cubicBezTo>
                      <a:pt x="20555" y="19381"/>
                      <a:pt x="20535" y="19351"/>
                      <a:pt x="20516" y="19311"/>
                    </a:cubicBezTo>
                    <a:close/>
                    <a:moveTo>
                      <a:pt x="15013" y="19311"/>
                    </a:moveTo>
                    <a:cubicBezTo>
                      <a:pt x="15013" y="19311"/>
                      <a:pt x="15023" y="19321"/>
                      <a:pt x="15032" y="19321"/>
                    </a:cubicBezTo>
                    <a:cubicBezTo>
                      <a:pt x="15144" y="19385"/>
                      <a:pt x="15071" y="19518"/>
                      <a:pt x="14920" y="19518"/>
                    </a:cubicBezTo>
                    <a:cubicBezTo>
                      <a:pt x="14883" y="19518"/>
                      <a:pt x="14840" y="19510"/>
                      <a:pt x="14794" y="19490"/>
                    </a:cubicBezTo>
                    <a:cubicBezTo>
                      <a:pt x="14864" y="19391"/>
                      <a:pt x="14884" y="19361"/>
                      <a:pt x="15013" y="19311"/>
                    </a:cubicBezTo>
                    <a:close/>
                    <a:moveTo>
                      <a:pt x="14367" y="19390"/>
                    </a:moveTo>
                    <a:cubicBezTo>
                      <a:pt x="14388" y="19390"/>
                      <a:pt x="14405" y="19401"/>
                      <a:pt x="14418" y="19420"/>
                    </a:cubicBezTo>
                    <a:cubicBezTo>
                      <a:pt x="14388" y="19450"/>
                      <a:pt x="14348" y="19490"/>
                      <a:pt x="14319" y="19529"/>
                    </a:cubicBezTo>
                    <a:cubicBezTo>
                      <a:pt x="14299" y="19529"/>
                      <a:pt x="14279" y="19529"/>
                      <a:pt x="14269" y="19519"/>
                    </a:cubicBezTo>
                    <a:cubicBezTo>
                      <a:pt x="14239" y="19549"/>
                      <a:pt x="14219" y="19579"/>
                      <a:pt x="14190" y="19619"/>
                    </a:cubicBezTo>
                    <a:cubicBezTo>
                      <a:pt x="14163" y="19664"/>
                      <a:pt x="14124" y="19702"/>
                      <a:pt x="14098" y="19702"/>
                    </a:cubicBezTo>
                    <a:cubicBezTo>
                      <a:pt x="14084" y="19702"/>
                      <a:pt x="14074" y="19692"/>
                      <a:pt x="14071" y="19668"/>
                    </a:cubicBezTo>
                    <a:cubicBezTo>
                      <a:pt x="14110" y="19619"/>
                      <a:pt x="14160" y="19569"/>
                      <a:pt x="14229" y="19490"/>
                    </a:cubicBezTo>
                    <a:cubicBezTo>
                      <a:pt x="14269" y="19440"/>
                      <a:pt x="14299" y="19410"/>
                      <a:pt x="14328" y="19400"/>
                    </a:cubicBezTo>
                    <a:cubicBezTo>
                      <a:pt x="14343" y="19393"/>
                      <a:pt x="14355" y="19390"/>
                      <a:pt x="14367" y="19390"/>
                    </a:cubicBezTo>
                    <a:close/>
                    <a:moveTo>
                      <a:pt x="14414" y="20480"/>
                    </a:moveTo>
                    <a:cubicBezTo>
                      <a:pt x="14418" y="20480"/>
                      <a:pt x="14422" y="20480"/>
                      <a:pt x="14428" y="20481"/>
                    </a:cubicBezTo>
                    <a:cubicBezTo>
                      <a:pt x="14445" y="20490"/>
                      <a:pt x="14455" y="20506"/>
                      <a:pt x="14463" y="20523"/>
                    </a:cubicBezTo>
                    <a:lnTo>
                      <a:pt x="14463" y="20523"/>
                    </a:lnTo>
                    <a:cubicBezTo>
                      <a:pt x="14460" y="20521"/>
                      <a:pt x="14454" y="20521"/>
                      <a:pt x="14447" y="20521"/>
                    </a:cubicBezTo>
                    <a:cubicBezTo>
                      <a:pt x="14444" y="20522"/>
                      <a:pt x="14441" y="20522"/>
                      <a:pt x="14438" y="20522"/>
                    </a:cubicBezTo>
                    <a:cubicBezTo>
                      <a:pt x="14404" y="20522"/>
                      <a:pt x="14370" y="20480"/>
                      <a:pt x="14414" y="20480"/>
                    </a:cubicBezTo>
                    <a:close/>
                    <a:moveTo>
                      <a:pt x="14303" y="20589"/>
                    </a:moveTo>
                    <a:cubicBezTo>
                      <a:pt x="14315" y="20589"/>
                      <a:pt x="14319" y="20595"/>
                      <a:pt x="14319" y="20600"/>
                    </a:cubicBezTo>
                    <a:cubicBezTo>
                      <a:pt x="14309" y="20610"/>
                      <a:pt x="14309" y="20620"/>
                      <a:pt x="14299" y="20630"/>
                    </a:cubicBezTo>
                    <a:cubicBezTo>
                      <a:pt x="14279" y="20650"/>
                      <a:pt x="14239" y="20689"/>
                      <a:pt x="14190" y="20729"/>
                    </a:cubicBezTo>
                    <a:cubicBezTo>
                      <a:pt x="14180" y="20719"/>
                      <a:pt x="14170" y="20719"/>
                      <a:pt x="14160" y="20709"/>
                    </a:cubicBezTo>
                    <a:cubicBezTo>
                      <a:pt x="14150" y="20699"/>
                      <a:pt x="14140" y="20680"/>
                      <a:pt x="14140" y="20660"/>
                    </a:cubicBezTo>
                    <a:cubicBezTo>
                      <a:pt x="14180" y="20640"/>
                      <a:pt x="14219" y="20610"/>
                      <a:pt x="14259" y="20600"/>
                    </a:cubicBezTo>
                    <a:cubicBezTo>
                      <a:pt x="14280" y="20592"/>
                      <a:pt x="14294" y="20589"/>
                      <a:pt x="14303" y="20589"/>
                    </a:cubicBezTo>
                    <a:close/>
                    <a:moveTo>
                      <a:pt x="14626" y="19946"/>
                    </a:moveTo>
                    <a:cubicBezTo>
                      <a:pt x="14636" y="19956"/>
                      <a:pt x="14636" y="19966"/>
                      <a:pt x="14646" y="19966"/>
                    </a:cubicBezTo>
                    <a:cubicBezTo>
                      <a:pt x="14646" y="19976"/>
                      <a:pt x="14656" y="19985"/>
                      <a:pt x="14666" y="19995"/>
                    </a:cubicBezTo>
                    <a:cubicBezTo>
                      <a:pt x="14673" y="20006"/>
                      <a:pt x="14677" y="20010"/>
                      <a:pt x="14681" y="20010"/>
                    </a:cubicBezTo>
                    <a:cubicBezTo>
                      <a:pt x="14689" y="20010"/>
                      <a:pt x="14696" y="19995"/>
                      <a:pt x="14715" y="19976"/>
                    </a:cubicBezTo>
                    <a:lnTo>
                      <a:pt x="14715" y="19976"/>
                    </a:lnTo>
                    <a:cubicBezTo>
                      <a:pt x="14705" y="20005"/>
                      <a:pt x="14685" y="20035"/>
                      <a:pt x="14666" y="20055"/>
                    </a:cubicBezTo>
                    <a:cubicBezTo>
                      <a:pt x="14676" y="20114"/>
                      <a:pt x="14685" y="20154"/>
                      <a:pt x="14695" y="20174"/>
                    </a:cubicBezTo>
                    <a:cubicBezTo>
                      <a:pt x="14715" y="20233"/>
                      <a:pt x="14715" y="20352"/>
                      <a:pt x="14715" y="20451"/>
                    </a:cubicBezTo>
                    <a:cubicBezTo>
                      <a:pt x="14717" y="20472"/>
                      <a:pt x="14722" y="20480"/>
                      <a:pt x="14728" y="20480"/>
                    </a:cubicBezTo>
                    <a:cubicBezTo>
                      <a:pt x="14749" y="20480"/>
                      <a:pt x="14793" y="20390"/>
                      <a:pt x="14854" y="20382"/>
                    </a:cubicBezTo>
                    <a:cubicBezTo>
                      <a:pt x="14872" y="20380"/>
                      <a:pt x="14882" y="20379"/>
                      <a:pt x="14887" y="20379"/>
                    </a:cubicBezTo>
                    <a:cubicBezTo>
                      <a:pt x="14904" y="20379"/>
                      <a:pt x="14857" y="20393"/>
                      <a:pt x="14834" y="20432"/>
                    </a:cubicBezTo>
                    <a:cubicBezTo>
                      <a:pt x="14785" y="20501"/>
                      <a:pt x="14745" y="20640"/>
                      <a:pt x="14755" y="20660"/>
                    </a:cubicBezTo>
                    <a:cubicBezTo>
                      <a:pt x="14757" y="20665"/>
                      <a:pt x="14760" y="20666"/>
                      <a:pt x="14764" y="20666"/>
                    </a:cubicBezTo>
                    <a:cubicBezTo>
                      <a:pt x="14767" y="20666"/>
                      <a:pt x="14771" y="20665"/>
                      <a:pt x="14775" y="20665"/>
                    </a:cubicBezTo>
                    <a:cubicBezTo>
                      <a:pt x="14782" y="20665"/>
                      <a:pt x="14790" y="20670"/>
                      <a:pt x="14794" y="20699"/>
                    </a:cubicBezTo>
                    <a:cubicBezTo>
                      <a:pt x="14802" y="20746"/>
                      <a:pt x="14866" y="20775"/>
                      <a:pt x="14917" y="20775"/>
                    </a:cubicBezTo>
                    <a:cubicBezTo>
                      <a:pt x="14930" y="20775"/>
                      <a:pt x="14943" y="20773"/>
                      <a:pt x="14953" y="20769"/>
                    </a:cubicBezTo>
                    <a:cubicBezTo>
                      <a:pt x="14973" y="20769"/>
                      <a:pt x="14963" y="20808"/>
                      <a:pt x="14943" y="20858"/>
                    </a:cubicBezTo>
                    <a:cubicBezTo>
                      <a:pt x="14920" y="20882"/>
                      <a:pt x="14890" y="20892"/>
                      <a:pt x="14860" y="20892"/>
                    </a:cubicBezTo>
                    <a:cubicBezTo>
                      <a:pt x="14763" y="20892"/>
                      <a:pt x="14653" y="20788"/>
                      <a:pt x="14676" y="20689"/>
                    </a:cubicBezTo>
                    <a:cubicBezTo>
                      <a:pt x="14725" y="20541"/>
                      <a:pt x="14814" y="20551"/>
                      <a:pt x="14547" y="20442"/>
                    </a:cubicBezTo>
                    <a:cubicBezTo>
                      <a:pt x="14547" y="20362"/>
                      <a:pt x="14537" y="20362"/>
                      <a:pt x="14557" y="20303"/>
                    </a:cubicBezTo>
                    <a:cubicBezTo>
                      <a:pt x="14566" y="20283"/>
                      <a:pt x="14586" y="20214"/>
                      <a:pt x="14596" y="20154"/>
                    </a:cubicBezTo>
                    <a:lnTo>
                      <a:pt x="14596" y="20154"/>
                    </a:lnTo>
                    <a:cubicBezTo>
                      <a:pt x="14555" y="20195"/>
                      <a:pt x="14519" y="20213"/>
                      <a:pt x="14483" y="20213"/>
                    </a:cubicBezTo>
                    <a:cubicBezTo>
                      <a:pt x="14408" y="20213"/>
                      <a:pt x="14337" y="20133"/>
                      <a:pt x="14229" y="20025"/>
                    </a:cubicBezTo>
                    <a:cubicBezTo>
                      <a:pt x="14276" y="19999"/>
                      <a:pt x="14339" y="19959"/>
                      <a:pt x="14386" y="19959"/>
                    </a:cubicBezTo>
                    <a:cubicBezTo>
                      <a:pt x="14409" y="19959"/>
                      <a:pt x="14428" y="19969"/>
                      <a:pt x="14438" y="19995"/>
                    </a:cubicBezTo>
                    <a:cubicBezTo>
                      <a:pt x="14461" y="20047"/>
                      <a:pt x="14470" y="20079"/>
                      <a:pt x="14486" y="20079"/>
                    </a:cubicBezTo>
                    <a:cubicBezTo>
                      <a:pt x="14497" y="20079"/>
                      <a:pt x="14512" y="20063"/>
                      <a:pt x="14537" y="20025"/>
                    </a:cubicBezTo>
                    <a:cubicBezTo>
                      <a:pt x="14559" y="19989"/>
                      <a:pt x="14572" y="19982"/>
                      <a:pt x="14581" y="19982"/>
                    </a:cubicBezTo>
                    <a:cubicBezTo>
                      <a:pt x="14588" y="19982"/>
                      <a:pt x="14593" y="19985"/>
                      <a:pt x="14599" y="19985"/>
                    </a:cubicBezTo>
                    <a:cubicBezTo>
                      <a:pt x="14603" y="19985"/>
                      <a:pt x="14609" y="19983"/>
                      <a:pt x="14616" y="19976"/>
                    </a:cubicBezTo>
                    <a:cubicBezTo>
                      <a:pt x="14616" y="19966"/>
                      <a:pt x="14626" y="19956"/>
                      <a:pt x="14626" y="19946"/>
                    </a:cubicBezTo>
                    <a:close/>
                    <a:moveTo>
                      <a:pt x="14507" y="20620"/>
                    </a:moveTo>
                    <a:cubicBezTo>
                      <a:pt x="14537" y="20749"/>
                      <a:pt x="14447" y="20888"/>
                      <a:pt x="14348" y="20908"/>
                    </a:cubicBezTo>
                    <a:cubicBezTo>
                      <a:pt x="14338" y="20898"/>
                      <a:pt x="14338" y="20888"/>
                      <a:pt x="14328" y="20878"/>
                    </a:cubicBezTo>
                    <a:cubicBezTo>
                      <a:pt x="14266" y="20842"/>
                      <a:pt x="14300" y="20807"/>
                      <a:pt x="14336" y="20807"/>
                    </a:cubicBezTo>
                    <a:cubicBezTo>
                      <a:pt x="14340" y="20807"/>
                      <a:pt x="14344" y="20807"/>
                      <a:pt x="14348" y="20808"/>
                    </a:cubicBezTo>
                    <a:cubicBezTo>
                      <a:pt x="14362" y="20815"/>
                      <a:pt x="14381" y="20819"/>
                      <a:pt x="14400" y="20819"/>
                    </a:cubicBezTo>
                    <a:cubicBezTo>
                      <a:pt x="14439" y="20819"/>
                      <a:pt x="14474" y="20802"/>
                      <a:pt x="14447" y="20749"/>
                    </a:cubicBezTo>
                    <a:cubicBezTo>
                      <a:pt x="14418" y="20680"/>
                      <a:pt x="14477" y="20640"/>
                      <a:pt x="14507" y="20620"/>
                    </a:cubicBezTo>
                    <a:close/>
                    <a:moveTo>
                      <a:pt x="13922" y="20927"/>
                    </a:moveTo>
                    <a:lnTo>
                      <a:pt x="13922" y="20927"/>
                    </a:lnTo>
                    <a:cubicBezTo>
                      <a:pt x="13912" y="20957"/>
                      <a:pt x="13902" y="20987"/>
                      <a:pt x="13892" y="21017"/>
                    </a:cubicBezTo>
                    <a:cubicBezTo>
                      <a:pt x="13872" y="21046"/>
                      <a:pt x="13862" y="21056"/>
                      <a:pt x="13872" y="21066"/>
                    </a:cubicBezTo>
                    <a:cubicBezTo>
                      <a:pt x="13868" y="21099"/>
                      <a:pt x="13870" y="21112"/>
                      <a:pt x="13876" y="21112"/>
                    </a:cubicBezTo>
                    <a:cubicBezTo>
                      <a:pt x="13884" y="21112"/>
                      <a:pt x="13896" y="21097"/>
                      <a:pt x="13912" y="21076"/>
                    </a:cubicBezTo>
                    <a:cubicBezTo>
                      <a:pt x="13952" y="21076"/>
                      <a:pt x="14001" y="21066"/>
                      <a:pt x="14051" y="21056"/>
                    </a:cubicBezTo>
                    <a:cubicBezTo>
                      <a:pt x="14061" y="21066"/>
                      <a:pt x="14071" y="21076"/>
                      <a:pt x="14071" y="21096"/>
                    </a:cubicBezTo>
                    <a:cubicBezTo>
                      <a:pt x="14091" y="21136"/>
                      <a:pt x="14110" y="21175"/>
                      <a:pt x="14140" y="21205"/>
                    </a:cubicBezTo>
                    <a:cubicBezTo>
                      <a:pt x="14140" y="21205"/>
                      <a:pt x="14130" y="21215"/>
                      <a:pt x="14120" y="21215"/>
                    </a:cubicBezTo>
                    <a:cubicBezTo>
                      <a:pt x="14091" y="21215"/>
                      <a:pt x="14051" y="21205"/>
                      <a:pt x="14011" y="21185"/>
                    </a:cubicBezTo>
                    <a:cubicBezTo>
                      <a:pt x="13962" y="21146"/>
                      <a:pt x="13892" y="21126"/>
                      <a:pt x="13843" y="21116"/>
                    </a:cubicBezTo>
                    <a:cubicBezTo>
                      <a:pt x="13773" y="21106"/>
                      <a:pt x="13833" y="20987"/>
                      <a:pt x="13922" y="20927"/>
                    </a:cubicBezTo>
                    <a:close/>
                    <a:moveTo>
                      <a:pt x="12316" y="21413"/>
                    </a:moveTo>
                    <a:cubicBezTo>
                      <a:pt x="12326" y="21413"/>
                      <a:pt x="12335" y="21423"/>
                      <a:pt x="12335" y="21433"/>
                    </a:cubicBezTo>
                    <a:cubicBezTo>
                      <a:pt x="12333" y="21436"/>
                      <a:pt x="12330" y="21437"/>
                      <a:pt x="12328" y="21437"/>
                    </a:cubicBezTo>
                    <a:cubicBezTo>
                      <a:pt x="12321" y="21437"/>
                      <a:pt x="12316" y="21428"/>
                      <a:pt x="12316" y="21413"/>
                    </a:cubicBezTo>
                    <a:close/>
                    <a:moveTo>
                      <a:pt x="14656" y="21216"/>
                    </a:moveTo>
                    <a:cubicBezTo>
                      <a:pt x="14709" y="21216"/>
                      <a:pt x="14771" y="21246"/>
                      <a:pt x="14864" y="21304"/>
                    </a:cubicBezTo>
                    <a:cubicBezTo>
                      <a:pt x="14874" y="21354"/>
                      <a:pt x="14894" y="21423"/>
                      <a:pt x="14884" y="21512"/>
                    </a:cubicBezTo>
                    <a:cubicBezTo>
                      <a:pt x="14875" y="21584"/>
                      <a:pt x="14897" y="21609"/>
                      <a:pt x="14924" y="21609"/>
                    </a:cubicBezTo>
                    <a:cubicBezTo>
                      <a:pt x="14960" y="21609"/>
                      <a:pt x="15004" y="21562"/>
                      <a:pt x="14993" y="21522"/>
                    </a:cubicBezTo>
                    <a:cubicBezTo>
                      <a:pt x="14973" y="21463"/>
                      <a:pt x="14943" y="21473"/>
                      <a:pt x="15052" y="21413"/>
                    </a:cubicBezTo>
                    <a:cubicBezTo>
                      <a:pt x="15062" y="21423"/>
                      <a:pt x="15072" y="21433"/>
                      <a:pt x="15082" y="21443"/>
                    </a:cubicBezTo>
                    <a:cubicBezTo>
                      <a:pt x="15072" y="21453"/>
                      <a:pt x="15062" y="21473"/>
                      <a:pt x="15052" y="21493"/>
                    </a:cubicBezTo>
                    <a:cubicBezTo>
                      <a:pt x="15042" y="21532"/>
                      <a:pt x="15062" y="21572"/>
                      <a:pt x="15082" y="21602"/>
                    </a:cubicBezTo>
                    <a:cubicBezTo>
                      <a:pt x="15013" y="21681"/>
                      <a:pt x="14834" y="21760"/>
                      <a:pt x="14765" y="21820"/>
                    </a:cubicBezTo>
                    <a:cubicBezTo>
                      <a:pt x="14725" y="21852"/>
                      <a:pt x="14689" y="21859"/>
                      <a:pt x="14651" y="21859"/>
                    </a:cubicBezTo>
                    <a:cubicBezTo>
                      <a:pt x="14613" y="21859"/>
                      <a:pt x="14574" y="21852"/>
                      <a:pt x="14529" y="21852"/>
                    </a:cubicBezTo>
                    <a:cubicBezTo>
                      <a:pt x="14507" y="21852"/>
                      <a:pt x="14483" y="21854"/>
                      <a:pt x="14457" y="21859"/>
                    </a:cubicBezTo>
                    <a:cubicBezTo>
                      <a:pt x="14457" y="21850"/>
                      <a:pt x="14447" y="21830"/>
                      <a:pt x="14418" y="21810"/>
                    </a:cubicBezTo>
                    <a:cubicBezTo>
                      <a:pt x="14353" y="21764"/>
                      <a:pt x="14317" y="21740"/>
                      <a:pt x="14287" y="21740"/>
                    </a:cubicBezTo>
                    <a:cubicBezTo>
                      <a:pt x="14271" y="21740"/>
                      <a:pt x="14256" y="21747"/>
                      <a:pt x="14239" y="21760"/>
                    </a:cubicBezTo>
                    <a:cubicBezTo>
                      <a:pt x="14229" y="21760"/>
                      <a:pt x="14219" y="21770"/>
                      <a:pt x="14209" y="21780"/>
                    </a:cubicBezTo>
                    <a:cubicBezTo>
                      <a:pt x="14239" y="21810"/>
                      <a:pt x="14279" y="21879"/>
                      <a:pt x="14299" y="21939"/>
                    </a:cubicBezTo>
                    <a:cubicBezTo>
                      <a:pt x="14299" y="21949"/>
                      <a:pt x="14289" y="21949"/>
                      <a:pt x="14289" y="21949"/>
                    </a:cubicBezTo>
                    <a:cubicBezTo>
                      <a:pt x="14259" y="21969"/>
                      <a:pt x="14249" y="21988"/>
                      <a:pt x="14229" y="21998"/>
                    </a:cubicBezTo>
                    <a:cubicBezTo>
                      <a:pt x="14219" y="22008"/>
                      <a:pt x="14219" y="22008"/>
                      <a:pt x="14209" y="22018"/>
                    </a:cubicBezTo>
                    <a:cubicBezTo>
                      <a:pt x="14209" y="22008"/>
                      <a:pt x="14209" y="22008"/>
                      <a:pt x="14200" y="22008"/>
                    </a:cubicBezTo>
                    <a:cubicBezTo>
                      <a:pt x="14170" y="21929"/>
                      <a:pt x="14170" y="21909"/>
                      <a:pt x="14150" y="21869"/>
                    </a:cubicBezTo>
                    <a:cubicBezTo>
                      <a:pt x="14140" y="21859"/>
                      <a:pt x="14130" y="21840"/>
                      <a:pt x="14130" y="21820"/>
                    </a:cubicBezTo>
                    <a:cubicBezTo>
                      <a:pt x="14114" y="21779"/>
                      <a:pt x="14104" y="21733"/>
                      <a:pt x="14080" y="21733"/>
                    </a:cubicBezTo>
                    <a:cubicBezTo>
                      <a:pt x="14074" y="21733"/>
                      <a:pt x="14068" y="21735"/>
                      <a:pt x="14061" y="21740"/>
                    </a:cubicBezTo>
                    <a:cubicBezTo>
                      <a:pt x="14031" y="21721"/>
                      <a:pt x="13991" y="21731"/>
                      <a:pt x="14001" y="21691"/>
                    </a:cubicBezTo>
                    <a:lnTo>
                      <a:pt x="14001" y="21691"/>
                    </a:lnTo>
                    <a:cubicBezTo>
                      <a:pt x="13991" y="21711"/>
                      <a:pt x="13952" y="21770"/>
                      <a:pt x="13892" y="21840"/>
                    </a:cubicBezTo>
                    <a:cubicBezTo>
                      <a:pt x="13882" y="21830"/>
                      <a:pt x="13872" y="21830"/>
                      <a:pt x="13862" y="21810"/>
                    </a:cubicBezTo>
                    <a:cubicBezTo>
                      <a:pt x="13843" y="21780"/>
                      <a:pt x="13833" y="21760"/>
                      <a:pt x="13823" y="21740"/>
                    </a:cubicBezTo>
                    <a:cubicBezTo>
                      <a:pt x="13843" y="21731"/>
                      <a:pt x="13872" y="21711"/>
                      <a:pt x="13902" y="21701"/>
                    </a:cubicBezTo>
                    <a:cubicBezTo>
                      <a:pt x="13949" y="21678"/>
                      <a:pt x="13975" y="21668"/>
                      <a:pt x="13988" y="21668"/>
                    </a:cubicBezTo>
                    <a:cubicBezTo>
                      <a:pt x="13998" y="21668"/>
                      <a:pt x="14001" y="21673"/>
                      <a:pt x="14001" y="21681"/>
                    </a:cubicBezTo>
                    <a:cubicBezTo>
                      <a:pt x="14001" y="21681"/>
                      <a:pt x="14001" y="21671"/>
                      <a:pt x="14001" y="21671"/>
                    </a:cubicBezTo>
                    <a:cubicBezTo>
                      <a:pt x="14021" y="21602"/>
                      <a:pt x="14041" y="21542"/>
                      <a:pt x="14071" y="21522"/>
                    </a:cubicBezTo>
                    <a:cubicBezTo>
                      <a:pt x="14130" y="21602"/>
                      <a:pt x="14160" y="21622"/>
                      <a:pt x="14249" y="21691"/>
                    </a:cubicBezTo>
                    <a:cubicBezTo>
                      <a:pt x="14297" y="21729"/>
                      <a:pt x="14359" y="21749"/>
                      <a:pt x="14394" y="21749"/>
                    </a:cubicBezTo>
                    <a:cubicBezTo>
                      <a:pt x="14430" y="21749"/>
                      <a:pt x="14435" y="21727"/>
                      <a:pt x="14358" y="21681"/>
                    </a:cubicBezTo>
                    <a:cubicBezTo>
                      <a:pt x="14249" y="21612"/>
                      <a:pt x="14200" y="21572"/>
                      <a:pt x="14180" y="21532"/>
                    </a:cubicBezTo>
                    <a:cubicBezTo>
                      <a:pt x="14180" y="21532"/>
                      <a:pt x="14180" y="21532"/>
                      <a:pt x="14170" y="21522"/>
                    </a:cubicBezTo>
                    <a:cubicBezTo>
                      <a:pt x="14170" y="21512"/>
                      <a:pt x="14170" y="21503"/>
                      <a:pt x="14160" y="21503"/>
                    </a:cubicBezTo>
                    <a:cubicBezTo>
                      <a:pt x="14170" y="21473"/>
                      <a:pt x="14160" y="21413"/>
                      <a:pt x="14200" y="21393"/>
                    </a:cubicBezTo>
                    <a:cubicBezTo>
                      <a:pt x="14279" y="21433"/>
                      <a:pt x="14309" y="21473"/>
                      <a:pt x="14289" y="21522"/>
                    </a:cubicBezTo>
                    <a:cubicBezTo>
                      <a:pt x="14277" y="21562"/>
                      <a:pt x="14322" y="21609"/>
                      <a:pt x="14358" y="21609"/>
                    </a:cubicBezTo>
                    <a:cubicBezTo>
                      <a:pt x="14384" y="21609"/>
                      <a:pt x="14406" y="21584"/>
                      <a:pt x="14398" y="21512"/>
                    </a:cubicBezTo>
                    <a:cubicBezTo>
                      <a:pt x="14398" y="21483"/>
                      <a:pt x="14398" y="21453"/>
                      <a:pt x="14398" y="21433"/>
                    </a:cubicBezTo>
                    <a:cubicBezTo>
                      <a:pt x="14447" y="21433"/>
                      <a:pt x="14457" y="21413"/>
                      <a:pt x="14408" y="21364"/>
                    </a:cubicBezTo>
                    <a:cubicBezTo>
                      <a:pt x="14408" y="21354"/>
                      <a:pt x="14398" y="21344"/>
                      <a:pt x="14388" y="21344"/>
                    </a:cubicBezTo>
                    <a:cubicBezTo>
                      <a:pt x="14388" y="21334"/>
                      <a:pt x="14388" y="21314"/>
                      <a:pt x="14388" y="21304"/>
                    </a:cubicBezTo>
                    <a:cubicBezTo>
                      <a:pt x="14447" y="21304"/>
                      <a:pt x="14507" y="21294"/>
                      <a:pt x="14547" y="21265"/>
                    </a:cubicBezTo>
                    <a:cubicBezTo>
                      <a:pt x="14584" y="21231"/>
                      <a:pt x="14618" y="21216"/>
                      <a:pt x="14656" y="21216"/>
                    </a:cubicBezTo>
                    <a:close/>
                    <a:moveTo>
                      <a:pt x="17967" y="22078"/>
                    </a:moveTo>
                    <a:cubicBezTo>
                      <a:pt x="18037" y="22078"/>
                      <a:pt x="18017" y="22097"/>
                      <a:pt x="17967" y="22137"/>
                    </a:cubicBezTo>
                    <a:cubicBezTo>
                      <a:pt x="17948" y="22127"/>
                      <a:pt x="17928" y="22117"/>
                      <a:pt x="17918" y="22107"/>
                    </a:cubicBezTo>
                    <a:cubicBezTo>
                      <a:pt x="17928" y="22097"/>
                      <a:pt x="17948" y="22088"/>
                      <a:pt x="17967" y="22078"/>
                    </a:cubicBezTo>
                    <a:close/>
                    <a:moveTo>
                      <a:pt x="14071" y="22078"/>
                    </a:moveTo>
                    <a:cubicBezTo>
                      <a:pt x="14071" y="22088"/>
                      <a:pt x="14081" y="22088"/>
                      <a:pt x="14091" y="22097"/>
                    </a:cubicBezTo>
                    <a:cubicBezTo>
                      <a:pt x="14100" y="22107"/>
                      <a:pt x="14110" y="22117"/>
                      <a:pt x="14120" y="22127"/>
                    </a:cubicBezTo>
                    <a:cubicBezTo>
                      <a:pt x="14110" y="22137"/>
                      <a:pt x="14100" y="22147"/>
                      <a:pt x="14091" y="22157"/>
                    </a:cubicBezTo>
                    <a:cubicBezTo>
                      <a:pt x="14091" y="22157"/>
                      <a:pt x="14081" y="22147"/>
                      <a:pt x="14071" y="22137"/>
                    </a:cubicBezTo>
                    <a:cubicBezTo>
                      <a:pt x="14061" y="22127"/>
                      <a:pt x="14061" y="22127"/>
                      <a:pt x="14051" y="22117"/>
                    </a:cubicBezTo>
                    <a:cubicBezTo>
                      <a:pt x="14061" y="22107"/>
                      <a:pt x="14061" y="22088"/>
                      <a:pt x="14071" y="22078"/>
                    </a:cubicBezTo>
                    <a:close/>
                    <a:moveTo>
                      <a:pt x="18085" y="22142"/>
                    </a:moveTo>
                    <a:cubicBezTo>
                      <a:pt x="18112" y="22142"/>
                      <a:pt x="18135" y="22148"/>
                      <a:pt x="18158" y="22148"/>
                    </a:cubicBezTo>
                    <a:cubicBezTo>
                      <a:pt x="18164" y="22148"/>
                      <a:pt x="18170" y="22148"/>
                      <a:pt x="18176" y="22147"/>
                    </a:cubicBezTo>
                    <a:lnTo>
                      <a:pt x="18176" y="22147"/>
                    </a:lnTo>
                    <a:cubicBezTo>
                      <a:pt x="18067" y="22246"/>
                      <a:pt x="17918" y="22385"/>
                      <a:pt x="17739" y="22554"/>
                    </a:cubicBezTo>
                    <a:cubicBezTo>
                      <a:pt x="17710" y="22524"/>
                      <a:pt x="17690" y="22494"/>
                      <a:pt x="17670" y="22464"/>
                    </a:cubicBezTo>
                    <a:cubicBezTo>
                      <a:pt x="17749" y="22444"/>
                      <a:pt x="17848" y="22474"/>
                      <a:pt x="17749" y="22405"/>
                    </a:cubicBezTo>
                    <a:cubicBezTo>
                      <a:pt x="17729" y="22385"/>
                      <a:pt x="17720" y="22385"/>
                      <a:pt x="17700" y="22375"/>
                    </a:cubicBezTo>
                    <a:cubicBezTo>
                      <a:pt x="17710" y="22375"/>
                      <a:pt x="17710" y="22365"/>
                      <a:pt x="17720" y="22365"/>
                    </a:cubicBezTo>
                    <a:cubicBezTo>
                      <a:pt x="17690" y="22335"/>
                      <a:pt x="17660" y="22325"/>
                      <a:pt x="17640" y="22306"/>
                    </a:cubicBezTo>
                    <a:cubicBezTo>
                      <a:pt x="17680" y="22276"/>
                      <a:pt x="17729" y="22246"/>
                      <a:pt x="17769" y="22207"/>
                    </a:cubicBezTo>
                    <a:cubicBezTo>
                      <a:pt x="17779" y="22236"/>
                      <a:pt x="17799" y="22256"/>
                      <a:pt x="17829" y="22286"/>
                    </a:cubicBezTo>
                    <a:cubicBezTo>
                      <a:pt x="17799" y="22316"/>
                      <a:pt x="17789" y="22345"/>
                      <a:pt x="17779" y="22355"/>
                    </a:cubicBezTo>
                    <a:cubicBezTo>
                      <a:pt x="17779" y="22365"/>
                      <a:pt x="17779" y="22365"/>
                      <a:pt x="17789" y="22365"/>
                    </a:cubicBezTo>
                    <a:cubicBezTo>
                      <a:pt x="17799" y="22377"/>
                      <a:pt x="17806" y="22382"/>
                      <a:pt x="17812" y="22382"/>
                    </a:cubicBezTo>
                    <a:cubicBezTo>
                      <a:pt x="17837" y="22382"/>
                      <a:pt x="17846" y="22292"/>
                      <a:pt x="17957" y="22197"/>
                    </a:cubicBezTo>
                    <a:cubicBezTo>
                      <a:pt x="18012" y="22152"/>
                      <a:pt x="18052" y="22142"/>
                      <a:pt x="18085" y="22142"/>
                    </a:cubicBezTo>
                    <a:close/>
                    <a:moveTo>
                      <a:pt x="14100" y="22712"/>
                    </a:moveTo>
                    <a:cubicBezTo>
                      <a:pt x="14110" y="22782"/>
                      <a:pt x="14081" y="22811"/>
                      <a:pt x="14160" y="22871"/>
                    </a:cubicBezTo>
                    <a:cubicBezTo>
                      <a:pt x="14170" y="22881"/>
                      <a:pt x="14180" y="22891"/>
                      <a:pt x="14190" y="22891"/>
                    </a:cubicBezTo>
                    <a:cubicBezTo>
                      <a:pt x="14160" y="22920"/>
                      <a:pt x="14160" y="22940"/>
                      <a:pt x="14110" y="23020"/>
                    </a:cubicBezTo>
                    <a:cubicBezTo>
                      <a:pt x="14081" y="23059"/>
                      <a:pt x="14061" y="23079"/>
                      <a:pt x="14041" y="23099"/>
                    </a:cubicBezTo>
                    <a:cubicBezTo>
                      <a:pt x="14011" y="23069"/>
                      <a:pt x="14001" y="23049"/>
                      <a:pt x="13991" y="23029"/>
                    </a:cubicBezTo>
                    <a:cubicBezTo>
                      <a:pt x="13999" y="22979"/>
                      <a:pt x="13990" y="22919"/>
                      <a:pt x="13966" y="22919"/>
                    </a:cubicBezTo>
                    <a:cubicBezTo>
                      <a:pt x="13957" y="22919"/>
                      <a:pt x="13946" y="22928"/>
                      <a:pt x="13932" y="22950"/>
                    </a:cubicBezTo>
                    <a:cubicBezTo>
                      <a:pt x="13922" y="22940"/>
                      <a:pt x="13922" y="22940"/>
                      <a:pt x="13912" y="22940"/>
                    </a:cubicBezTo>
                    <a:cubicBezTo>
                      <a:pt x="13932" y="22930"/>
                      <a:pt x="13942" y="22920"/>
                      <a:pt x="13962" y="22901"/>
                    </a:cubicBezTo>
                    <a:cubicBezTo>
                      <a:pt x="13972" y="22920"/>
                      <a:pt x="13981" y="22930"/>
                      <a:pt x="14001" y="22940"/>
                    </a:cubicBezTo>
                    <a:cubicBezTo>
                      <a:pt x="14046" y="22966"/>
                      <a:pt x="14091" y="23012"/>
                      <a:pt x="14101" y="23012"/>
                    </a:cubicBezTo>
                    <a:cubicBezTo>
                      <a:pt x="14107" y="23012"/>
                      <a:pt x="14102" y="22999"/>
                      <a:pt x="14081" y="22960"/>
                    </a:cubicBezTo>
                    <a:cubicBezTo>
                      <a:pt x="14051" y="22901"/>
                      <a:pt x="14021" y="22881"/>
                      <a:pt x="14001" y="22851"/>
                    </a:cubicBezTo>
                    <a:cubicBezTo>
                      <a:pt x="14031" y="22821"/>
                      <a:pt x="14071" y="22772"/>
                      <a:pt x="14100" y="22712"/>
                    </a:cubicBezTo>
                    <a:close/>
                    <a:moveTo>
                      <a:pt x="14180" y="22613"/>
                    </a:moveTo>
                    <a:cubicBezTo>
                      <a:pt x="14200" y="22623"/>
                      <a:pt x="14200" y="22623"/>
                      <a:pt x="14209" y="22633"/>
                    </a:cubicBezTo>
                    <a:cubicBezTo>
                      <a:pt x="14269" y="22663"/>
                      <a:pt x="14259" y="22663"/>
                      <a:pt x="14299" y="22732"/>
                    </a:cubicBezTo>
                    <a:cubicBezTo>
                      <a:pt x="14342" y="22784"/>
                      <a:pt x="14423" y="22920"/>
                      <a:pt x="14450" y="22920"/>
                    </a:cubicBezTo>
                    <a:cubicBezTo>
                      <a:pt x="14453" y="22920"/>
                      <a:pt x="14456" y="22917"/>
                      <a:pt x="14457" y="22911"/>
                    </a:cubicBezTo>
                    <a:cubicBezTo>
                      <a:pt x="14457" y="22920"/>
                      <a:pt x="14467" y="22930"/>
                      <a:pt x="14467" y="22930"/>
                    </a:cubicBezTo>
                    <a:cubicBezTo>
                      <a:pt x="14467" y="22930"/>
                      <a:pt x="14576" y="23119"/>
                      <a:pt x="14755" y="23258"/>
                    </a:cubicBezTo>
                    <a:cubicBezTo>
                      <a:pt x="14824" y="23317"/>
                      <a:pt x="14775" y="23367"/>
                      <a:pt x="14666" y="23396"/>
                    </a:cubicBezTo>
                    <a:cubicBezTo>
                      <a:pt x="14656" y="23396"/>
                      <a:pt x="14656" y="23386"/>
                      <a:pt x="14646" y="23386"/>
                    </a:cubicBezTo>
                    <a:cubicBezTo>
                      <a:pt x="14580" y="23386"/>
                      <a:pt x="14522" y="23422"/>
                      <a:pt x="14497" y="23422"/>
                    </a:cubicBezTo>
                    <a:cubicBezTo>
                      <a:pt x="14485" y="23422"/>
                      <a:pt x="14481" y="23413"/>
                      <a:pt x="14487" y="23386"/>
                    </a:cubicBezTo>
                    <a:cubicBezTo>
                      <a:pt x="14497" y="23307"/>
                      <a:pt x="14557" y="23287"/>
                      <a:pt x="14576" y="23287"/>
                    </a:cubicBezTo>
                    <a:cubicBezTo>
                      <a:pt x="14606" y="23277"/>
                      <a:pt x="14566" y="23218"/>
                      <a:pt x="14566" y="23218"/>
                    </a:cubicBezTo>
                    <a:cubicBezTo>
                      <a:pt x="14566" y="23218"/>
                      <a:pt x="14348" y="23198"/>
                      <a:pt x="14319" y="23139"/>
                    </a:cubicBezTo>
                    <a:cubicBezTo>
                      <a:pt x="14299" y="23099"/>
                      <a:pt x="14328" y="23049"/>
                      <a:pt x="14319" y="23029"/>
                    </a:cubicBezTo>
                    <a:cubicBezTo>
                      <a:pt x="14328" y="23029"/>
                      <a:pt x="14328" y="23020"/>
                      <a:pt x="14328" y="23010"/>
                    </a:cubicBezTo>
                    <a:cubicBezTo>
                      <a:pt x="14328" y="22970"/>
                      <a:pt x="14309" y="22861"/>
                      <a:pt x="14259" y="22861"/>
                    </a:cubicBezTo>
                    <a:cubicBezTo>
                      <a:pt x="14259" y="22841"/>
                      <a:pt x="14249" y="22811"/>
                      <a:pt x="14239" y="22782"/>
                    </a:cubicBezTo>
                    <a:cubicBezTo>
                      <a:pt x="14209" y="22722"/>
                      <a:pt x="14180" y="22682"/>
                      <a:pt x="14160" y="22643"/>
                    </a:cubicBezTo>
                    <a:lnTo>
                      <a:pt x="14150" y="22643"/>
                    </a:lnTo>
                    <a:cubicBezTo>
                      <a:pt x="14160" y="22633"/>
                      <a:pt x="14170" y="22623"/>
                      <a:pt x="14180" y="22613"/>
                    </a:cubicBezTo>
                    <a:close/>
                    <a:moveTo>
                      <a:pt x="14338" y="23394"/>
                    </a:moveTo>
                    <a:cubicBezTo>
                      <a:pt x="14368" y="23394"/>
                      <a:pt x="14391" y="23413"/>
                      <a:pt x="14408" y="23446"/>
                    </a:cubicBezTo>
                    <a:cubicBezTo>
                      <a:pt x="14378" y="23446"/>
                      <a:pt x="14338" y="23456"/>
                      <a:pt x="14309" y="23456"/>
                    </a:cubicBezTo>
                    <a:cubicBezTo>
                      <a:pt x="14289" y="23426"/>
                      <a:pt x="14289" y="23406"/>
                      <a:pt x="14319" y="23396"/>
                    </a:cubicBezTo>
                    <a:cubicBezTo>
                      <a:pt x="14325" y="23395"/>
                      <a:pt x="14332" y="23394"/>
                      <a:pt x="14338" y="23394"/>
                    </a:cubicBezTo>
                    <a:close/>
                    <a:moveTo>
                      <a:pt x="17710" y="23516"/>
                    </a:moveTo>
                    <a:lnTo>
                      <a:pt x="17710" y="23516"/>
                    </a:lnTo>
                    <a:cubicBezTo>
                      <a:pt x="17716" y="23517"/>
                      <a:pt x="17720" y="23519"/>
                      <a:pt x="17720" y="23525"/>
                    </a:cubicBezTo>
                    <a:cubicBezTo>
                      <a:pt x="17720" y="23525"/>
                      <a:pt x="17712" y="23518"/>
                      <a:pt x="17710" y="23516"/>
                    </a:cubicBezTo>
                    <a:close/>
                    <a:moveTo>
                      <a:pt x="14104" y="23438"/>
                    </a:moveTo>
                    <a:cubicBezTo>
                      <a:pt x="14111" y="23438"/>
                      <a:pt x="14119" y="23440"/>
                      <a:pt x="14130" y="23446"/>
                    </a:cubicBezTo>
                    <a:cubicBezTo>
                      <a:pt x="14140" y="23456"/>
                      <a:pt x="14150" y="23466"/>
                      <a:pt x="14170" y="23476"/>
                    </a:cubicBezTo>
                    <a:cubicBezTo>
                      <a:pt x="14051" y="23505"/>
                      <a:pt x="14209" y="23634"/>
                      <a:pt x="14130" y="23753"/>
                    </a:cubicBezTo>
                    <a:cubicBezTo>
                      <a:pt x="14130" y="23743"/>
                      <a:pt x="14130" y="23743"/>
                      <a:pt x="14130" y="23733"/>
                    </a:cubicBezTo>
                    <a:cubicBezTo>
                      <a:pt x="14110" y="23634"/>
                      <a:pt x="14100" y="23654"/>
                      <a:pt x="14100" y="23595"/>
                    </a:cubicBezTo>
                    <a:cubicBezTo>
                      <a:pt x="14100" y="23535"/>
                      <a:pt x="14064" y="23438"/>
                      <a:pt x="14104" y="23438"/>
                    </a:cubicBezTo>
                    <a:close/>
                    <a:moveTo>
                      <a:pt x="13999" y="23567"/>
                    </a:moveTo>
                    <a:cubicBezTo>
                      <a:pt x="14009" y="23567"/>
                      <a:pt x="14016" y="23580"/>
                      <a:pt x="14041" y="23624"/>
                    </a:cubicBezTo>
                    <a:cubicBezTo>
                      <a:pt x="14071" y="23684"/>
                      <a:pt x="14100" y="23743"/>
                      <a:pt x="14120" y="23763"/>
                    </a:cubicBezTo>
                    <a:cubicBezTo>
                      <a:pt x="14120" y="23763"/>
                      <a:pt x="14120" y="23773"/>
                      <a:pt x="14120" y="23773"/>
                    </a:cubicBezTo>
                    <a:cubicBezTo>
                      <a:pt x="14099" y="23794"/>
                      <a:pt x="14075" y="23803"/>
                      <a:pt x="14048" y="23803"/>
                    </a:cubicBezTo>
                    <a:cubicBezTo>
                      <a:pt x="14011" y="23803"/>
                      <a:pt x="13968" y="23786"/>
                      <a:pt x="13922" y="23763"/>
                    </a:cubicBezTo>
                    <a:lnTo>
                      <a:pt x="13922" y="23763"/>
                    </a:lnTo>
                    <a:cubicBezTo>
                      <a:pt x="13944" y="23766"/>
                      <a:pt x="13963" y="23769"/>
                      <a:pt x="13976" y="23769"/>
                    </a:cubicBezTo>
                    <a:cubicBezTo>
                      <a:pt x="14005" y="23769"/>
                      <a:pt x="14006" y="23755"/>
                      <a:pt x="13952" y="23694"/>
                    </a:cubicBezTo>
                    <a:cubicBezTo>
                      <a:pt x="13932" y="23674"/>
                      <a:pt x="13912" y="23654"/>
                      <a:pt x="13892" y="23644"/>
                    </a:cubicBezTo>
                    <a:cubicBezTo>
                      <a:pt x="13882" y="23634"/>
                      <a:pt x="13872" y="23624"/>
                      <a:pt x="13862" y="23614"/>
                    </a:cubicBezTo>
                    <a:cubicBezTo>
                      <a:pt x="13833" y="23592"/>
                      <a:pt x="13820" y="23581"/>
                      <a:pt x="13849" y="23581"/>
                    </a:cubicBezTo>
                    <a:cubicBezTo>
                      <a:pt x="13858" y="23581"/>
                      <a:pt x="13872" y="23582"/>
                      <a:pt x="13892" y="23585"/>
                    </a:cubicBezTo>
                    <a:lnTo>
                      <a:pt x="13942" y="23585"/>
                    </a:lnTo>
                    <a:cubicBezTo>
                      <a:pt x="13976" y="23580"/>
                      <a:pt x="13989" y="23567"/>
                      <a:pt x="13999" y="23567"/>
                    </a:cubicBezTo>
                    <a:close/>
                    <a:moveTo>
                      <a:pt x="14660" y="23887"/>
                    </a:moveTo>
                    <a:cubicBezTo>
                      <a:pt x="14760" y="23887"/>
                      <a:pt x="14710" y="24103"/>
                      <a:pt x="14676" y="24259"/>
                    </a:cubicBezTo>
                    <a:cubicBezTo>
                      <a:pt x="14646" y="24209"/>
                      <a:pt x="14616" y="24170"/>
                      <a:pt x="14606" y="24150"/>
                    </a:cubicBezTo>
                    <a:cubicBezTo>
                      <a:pt x="14598" y="24124"/>
                      <a:pt x="14567" y="24098"/>
                      <a:pt x="14520" y="24098"/>
                    </a:cubicBezTo>
                    <a:cubicBezTo>
                      <a:pt x="14513" y="24098"/>
                      <a:pt x="14505" y="24099"/>
                      <a:pt x="14497" y="24100"/>
                    </a:cubicBezTo>
                    <a:cubicBezTo>
                      <a:pt x="14457" y="24110"/>
                      <a:pt x="14438" y="24120"/>
                      <a:pt x="14418" y="24120"/>
                    </a:cubicBezTo>
                    <a:cubicBezTo>
                      <a:pt x="14457" y="24031"/>
                      <a:pt x="14487" y="23962"/>
                      <a:pt x="14606" y="23902"/>
                    </a:cubicBezTo>
                    <a:cubicBezTo>
                      <a:pt x="14628" y="23892"/>
                      <a:pt x="14645" y="23887"/>
                      <a:pt x="14660" y="23887"/>
                    </a:cubicBezTo>
                    <a:close/>
                    <a:moveTo>
                      <a:pt x="13952" y="24299"/>
                    </a:moveTo>
                    <a:cubicBezTo>
                      <a:pt x="13962" y="24299"/>
                      <a:pt x="13972" y="24309"/>
                      <a:pt x="13972" y="24318"/>
                    </a:cubicBezTo>
                    <a:cubicBezTo>
                      <a:pt x="13962" y="24309"/>
                      <a:pt x="13952" y="24299"/>
                      <a:pt x="13952" y="24299"/>
                    </a:cubicBezTo>
                    <a:close/>
                    <a:moveTo>
                      <a:pt x="13843" y="24388"/>
                    </a:moveTo>
                    <a:cubicBezTo>
                      <a:pt x="13843" y="24388"/>
                      <a:pt x="13853" y="24388"/>
                      <a:pt x="13872" y="24398"/>
                    </a:cubicBezTo>
                    <a:cubicBezTo>
                      <a:pt x="13892" y="24408"/>
                      <a:pt x="13912" y="24418"/>
                      <a:pt x="13932" y="24428"/>
                    </a:cubicBezTo>
                    <a:lnTo>
                      <a:pt x="13962" y="24428"/>
                    </a:lnTo>
                    <a:cubicBezTo>
                      <a:pt x="13962" y="24437"/>
                      <a:pt x="13962" y="24457"/>
                      <a:pt x="13952" y="24467"/>
                    </a:cubicBezTo>
                    <a:cubicBezTo>
                      <a:pt x="13952" y="24477"/>
                      <a:pt x="13952" y="24477"/>
                      <a:pt x="13952" y="24487"/>
                    </a:cubicBezTo>
                    <a:cubicBezTo>
                      <a:pt x="13932" y="24497"/>
                      <a:pt x="13922" y="24507"/>
                      <a:pt x="13912" y="24517"/>
                    </a:cubicBezTo>
                    <a:cubicBezTo>
                      <a:pt x="13902" y="24517"/>
                      <a:pt x="13892" y="24507"/>
                      <a:pt x="13882" y="24507"/>
                    </a:cubicBezTo>
                    <a:cubicBezTo>
                      <a:pt x="13892" y="24487"/>
                      <a:pt x="13902" y="24467"/>
                      <a:pt x="13912" y="24447"/>
                    </a:cubicBezTo>
                    <a:lnTo>
                      <a:pt x="13912" y="24447"/>
                    </a:lnTo>
                    <a:cubicBezTo>
                      <a:pt x="13902" y="24457"/>
                      <a:pt x="13902" y="24457"/>
                      <a:pt x="13892" y="24467"/>
                    </a:cubicBezTo>
                    <a:cubicBezTo>
                      <a:pt x="13882" y="24477"/>
                      <a:pt x="13872" y="24487"/>
                      <a:pt x="13862" y="24497"/>
                    </a:cubicBezTo>
                    <a:cubicBezTo>
                      <a:pt x="13853" y="24487"/>
                      <a:pt x="13843" y="24477"/>
                      <a:pt x="13833" y="24457"/>
                    </a:cubicBezTo>
                    <a:cubicBezTo>
                      <a:pt x="13823" y="24437"/>
                      <a:pt x="13823" y="24418"/>
                      <a:pt x="13823" y="24408"/>
                    </a:cubicBezTo>
                    <a:cubicBezTo>
                      <a:pt x="13823" y="24398"/>
                      <a:pt x="13833" y="24388"/>
                      <a:pt x="13843" y="24388"/>
                    </a:cubicBezTo>
                    <a:close/>
                    <a:moveTo>
                      <a:pt x="14505" y="24233"/>
                    </a:moveTo>
                    <a:cubicBezTo>
                      <a:pt x="14522" y="24233"/>
                      <a:pt x="14545" y="24247"/>
                      <a:pt x="14576" y="24289"/>
                    </a:cubicBezTo>
                    <a:cubicBezTo>
                      <a:pt x="14606" y="24338"/>
                      <a:pt x="14636" y="24388"/>
                      <a:pt x="14656" y="24408"/>
                    </a:cubicBezTo>
                    <a:cubicBezTo>
                      <a:pt x="14666" y="24517"/>
                      <a:pt x="14676" y="24616"/>
                      <a:pt x="14447" y="24666"/>
                    </a:cubicBezTo>
                    <a:cubicBezTo>
                      <a:pt x="14408" y="24675"/>
                      <a:pt x="14368" y="24695"/>
                      <a:pt x="14348" y="24715"/>
                    </a:cubicBezTo>
                    <a:cubicBezTo>
                      <a:pt x="14328" y="24715"/>
                      <a:pt x="14309" y="24705"/>
                      <a:pt x="14309" y="24656"/>
                    </a:cubicBezTo>
                    <a:cubicBezTo>
                      <a:pt x="14309" y="24576"/>
                      <a:pt x="14269" y="24507"/>
                      <a:pt x="14229" y="24477"/>
                    </a:cubicBezTo>
                    <a:cubicBezTo>
                      <a:pt x="14249" y="24457"/>
                      <a:pt x="14269" y="24428"/>
                      <a:pt x="14289" y="24408"/>
                    </a:cubicBezTo>
                    <a:cubicBezTo>
                      <a:pt x="14299" y="24388"/>
                      <a:pt x="14309" y="24368"/>
                      <a:pt x="14319" y="24348"/>
                    </a:cubicBezTo>
                    <a:cubicBezTo>
                      <a:pt x="14328" y="24353"/>
                      <a:pt x="14338" y="24356"/>
                      <a:pt x="14347" y="24356"/>
                    </a:cubicBezTo>
                    <a:cubicBezTo>
                      <a:pt x="14356" y="24356"/>
                      <a:pt x="14363" y="24353"/>
                      <a:pt x="14368" y="24348"/>
                    </a:cubicBezTo>
                    <a:cubicBezTo>
                      <a:pt x="14374" y="24340"/>
                      <a:pt x="14381" y="24337"/>
                      <a:pt x="14389" y="24337"/>
                    </a:cubicBezTo>
                    <a:cubicBezTo>
                      <a:pt x="14428" y="24337"/>
                      <a:pt x="14477" y="24434"/>
                      <a:pt x="14477" y="24467"/>
                    </a:cubicBezTo>
                    <a:cubicBezTo>
                      <a:pt x="14477" y="24492"/>
                      <a:pt x="14470" y="24575"/>
                      <a:pt x="14498" y="24575"/>
                    </a:cubicBezTo>
                    <a:cubicBezTo>
                      <a:pt x="14503" y="24575"/>
                      <a:pt x="14509" y="24572"/>
                      <a:pt x="14517" y="24566"/>
                    </a:cubicBezTo>
                    <a:cubicBezTo>
                      <a:pt x="14576" y="24527"/>
                      <a:pt x="14537" y="24388"/>
                      <a:pt x="14527" y="24368"/>
                    </a:cubicBezTo>
                    <a:cubicBezTo>
                      <a:pt x="14507" y="24338"/>
                      <a:pt x="14447" y="24289"/>
                      <a:pt x="14467" y="24259"/>
                    </a:cubicBezTo>
                    <a:cubicBezTo>
                      <a:pt x="14477" y="24245"/>
                      <a:pt x="14488" y="24233"/>
                      <a:pt x="14505" y="24233"/>
                    </a:cubicBezTo>
                    <a:close/>
                    <a:moveTo>
                      <a:pt x="13985" y="24910"/>
                    </a:moveTo>
                    <a:cubicBezTo>
                      <a:pt x="13997" y="24910"/>
                      <a:pt x="14007" y="24914"/>
                      <a:pt x="14011" y="24923"/>
                    </a:cubicBezTo>
                    <a:cubicBezTo>
                      <a:pt x="14041" y="24963"/>
                      <a:pt x="14110" y="25092"/>
                      <a:pt x="14150" y="25132"/>
                    </a:cubicBezTo>
                    <a:cubicBezTo>
                      <a:pt x="14140" y="25151"/>
                      <a:pt x="14130" y="25171"/>
                      <a:pt x="14110" y="25191"/>
                    </a:cubicBezTo>
                    <a:cubicBezTo>
                      <a:pt x="14069" y="25249"/>
                      <a:pt x="14041" y="25273"/>
                      <a:pt x="14015" y="25273"/>
                    </a:cubicBezTo>
                    <a:cubicBezTo>
                      <a:pt x="14011" y="25273"/>
                      <a:pt x="14006" y="25272"/>
                      <a:pt x="14001" y="25270"/>
                    </a:cubicBezTo>
                    <a:cubicBezTo>
                      <a:pt x="13972" y="25270"/>
                      <a:pt x="13942" y="25241"/>
                      <a:pt x="13922" y="25191"/>
                    </a:cubicBezTo>
                    <a:cubicBezTo>
                      <a:pt x="13902" y="25171"/>
                      <a:pt x="13882" y="25141"/>
                      <a:pt x="13862" y="25102"/>
                    </a:cubicBezTo>
                    <a:cubicBezTo>
                      <a:pt x="13853" y="25082"/>
                      <a:pt x="13843" y="25062"/>
                      <a:pt x="13823" y="25032"/>
                    </a:cubicBezTo>
                    <a:cubicBezTo>
                      <a:pt x="13813" y="25022"/>
                      <a:pt x="13813" y="25013"/>
                      <a:pt x="13803" y="24993"/>
                    </a:cubicBezTo>
                    <a:cubicBezTo>
                      <a:pt x="13864" y="24954"/>
                      <a:pt x="13943" y="24910"/>
                      <a:pt x="13985" y="24910"/>
                    </a:cubicBezTo>
                    <a:close/>
                    <a:moveTo>
                      <a:pt x="13515" y="25102"/>
                    </a:moveTo>
                    <a:lnTo>
                      <a:pt x="13515" y="25102"/>
                    </a:lnTo>
                    <a:cubicBezTo>
                      <a:pt x="13496" y="25151"/>
                      <a:pt x="13486" y="25211"/>
                      <a:pt x="13466" y="25260"/>
                    </a:cubicBezTo>
                    <a:cubicBezTo>
                      <a:pt x="13456" y="25320"/>
                      <a:pt x="13436" y="25370"/>
                      <a:pt x="13416" y="25399"/>
                    </a:cubicBezTo>
                    <a:cubicBezTo>
                      <a:pt x="13367" y="25479"/>
                      <a:pt x="13307" y="25449"/>
                      <a:pt x="13218" y="25498"/>
                    </a:cubicBezTo>
                    <a:cubicBezTo>
                      <a:pt x="13228" y="25449"/>
                      <a:pt x="13218" y="25379"/>
                      <a:pt x="13218" y="25340"/>
                    </a:cubicBezTo>
                    <a:cubicBezTo>
                      <a:pt x="13218" y="25300"/>
                      <a:pt x="13277" y="25191"/>
                      <a:pt x="13347" y="25132"/>
                    </a:cubicBezTo>
                    <a:lnTo>
                      <a:pt x="13406" y="25122"/>
                    </a:lnTo>
                    <a:lnTo>
                      <a:pt x="13515" y="25102"/>
                    </a:lnTo>
                    <a:close/>
                    <a:moveTo>
                      <a:pt x="13571" y="25593"/>
                    </a:moveTo>
                    <a:cubicBezTo>
                      <a:pt x="13578" y="25593"/>
                      <a:pt x="13586" y="25595"/>
                      <a:pt x="13595" y="25598"/>
                    </a:cubicBezTo>
                    <a:cubicBezTo>
                      <a:pt x="13704" y="25607"/>
                      <a:pt x="13783" y="25756"/>
                      <a:pt x="13644" y="25974"/>
                    </a:cubicBezTo>
                    <a:cubicBezTo>
                      <a:pt x="13634" y="25974"/>
                      <a:pt x="13624" y="25974"/>
                      <a:pt x="13615" y="25964"/>
                    </a:cubicBezTo>
                    <a:cubicBezTo>
                      <a:pt x="13610" y="25957"/>
                      <a:pt x="13605" y="25954"/>
                      <a:pt x="13599" y="25954"/>
                    </a:cubicBezTo>
                    <a:cubicBezTo>
                      <a:pt x="13566" y="25954"/>
                      <a:pt x="13515" y="26060"/>
                      <a:pt x="13515" y="26093"/>
                    </a:cubicBezTo>
                    <a:cubicBezTo>
                      <a:pt x="13515" y="26093"/>
                      <a:pt x="13525" y="26113"/>
                      <a:pt x="13525" y="26123"/>
                    </a:cubicBezTo>
                    <a:cubicBezTo>
                      <a:pt x="13506" y="26143"/>
                      <a:pt x="13486" y="26163"/>
                      <a:pt x="13476" y="26173"/>
                    </a:cubicBezTo>
                    <a:cubicBezTo>
                      <a:pt x="13446" y="26123"/>
                      <a:pt x="13466" y="26014"/>
                      <a:pt x="13476" y="25984"/>
                    </a:cubicBezTo>
                    <a:cubicBezTo>
                      <a:pt x="13496" y="25955"/>
                      <a:pt x="13545" y="25905"/>
                      <a:pt x="13525" y="25875"/>
                    </a:cubicBezTo>
                    <a:cubicBezTo>
                      <a:pt x="13520" y="25860"/>
                      <a:pt x="13510" y="25845"/>
                      <a:pt x="13496" y="25845"/>
                    </a:cubicBezTo>
                    <a:cubicBezTo>
                      <a:pt x="13481" y="25845"/>
                      <a:pt x="13461" y="25860"/>
                      <a:pt x="13436" y="25905"/>
                    </a:cubicBezTo>
                    <a:cubicBezTo>
                      <a:pt x="13396" y="25974"/>
                      <a:pt x="13367" y="26024"/>
                      <a:pt x="13347" y="26054"/>
                    </a:cubicBezTo>
                    <a:cubicBezTo>
                      <a:pt x="13357" y="25955"/>
                      <a:pt x="13377" y="25845"/>
                      <a:pt x="13406" y="25746"/>
                    </a:cubicBezTo>
                    <a:cubicBezTo>
                      <a:pt x="13436" y="25677"/>
                      <a:pt x="13466" y="25627"/>
                      <a:pt x="13515" y="25607"/>
                    </a:cubicBezTo>
                    <a:cubicBezTo>
                      <a:pt x="13536" y="25600"/>
                      <a:pt x="13553" y="25593"/>
                      <a:pt x="13571" y="25593"/>
                    </a:cubicBezTo>
                    <a:close/>
                    <a:moveTo>
                      <a:pt x="17704" y="26273"/>
                    </a:moveTo>
                    <a:cubicBezTo>
                      <a:pt x="17717" y="26273"/>
                      <a:pt x="17732" y="26276"/>
                      <a:pt x="17749" y="26282"/>
                    </a:cubicBezTo>
                    <a:cubicBezTo>
                      <a:pt x="17720" y="26341"/>
                      <a:pt x="17690" y="26391"/>
                      <a:pt x="17670" y="26430"/>
                    </a:cubicBezTo>
                    <a:cubicBezTo>
                      <a:pt x="17636" y="26363"/>
                      <a:pt x="17631" y="26273"/>
                      <a:pt x="17704" y="26273"/>
                    </a:cubicBezTo>
                    <a:close/>
                    <a:moveTo>
                      <a:pt x="17680" y="26460"/>
                    </a:moveTo>
                    <a:cubicBezTo>
                      <a:pt x="17749" y="26480"/>
                      <a:pt x="17769" y="26490"/>
                      <a:pt x="17799" y="26510"/>
                    </a:cubicBezTo>
                    <a:cubicBezTo>
                      <a:pt x="17779" y="26510"/>
                      <a:pt x="17769" y="26520"/>
                      <a:pt x="17749" y="26520"/>
                    </a:cubicBezTo>
                    <a:cubicBezTo>
                      <a:pt x="17729" y="26520"/>
                      <a:pt x="17700" y="26490"/>
                      <a:pt x="17680" y="26460"/>
                    </a:cubicBezTo>
                    <a:close/>
                    <a:moveTo>
                      <a:pt x="13387" y="26302"/>
                    </a:moveTo>
                    <a:cubicBezTo>
                      <a:pt x="13369" y="26355"/>
                      <a:pt x="13387" y="26377"/>
                      <a:pt x="13427" y="26377"/>
                    </a:cubicBezTo>
                    <a:cubicBezTo>
                      <a:pt x="13454" y="26377"/>
                      <a:pt x="13492" y="26367"/>
                      <a:pt x="13535" y="26351"/>
                    </a:cubicBezTo>
                    <a:cubicBezTo>
                      <a:pt x="13547" y="26347"/>
                      <a:pt x="13557" y="26346"/>
                      <a:pt x="13567" y="26346"/>
                    </a:cubicBezTo>
                    <a:cubicBezTo>
                      <a:pt x="13706" y="26346"/>
                      <a:pt x="13649" y="26728"/>
                      <a:pt x="13575" y="26728"/>
                    </a:cubicBezTo>
                    <a:cubicBezTo>
                      <a:pt x="13525" y="26728"/>
                      <a:pt x="13436" y="26619"/>
                      <a:pt x="13337" y="26540"/>
                    </a:cubicBezTo>
                    <a:cubicBezTo>
                      <a:pt x="13327" y="26470"/>
                      <a:pt x="13268" y="26421"/>
                      <a:pt x="13208" y="26421"/>
                    </a:cubicBezTo>
                    <a:cubicBezTo>
                      <a:pt x="13139" y="26411"/>
                      <a:pt x="13248" y="26341"/>
                      <a:pt x="13337" y="26311"/>
                    </a:cubicBezTo>
                    <a:cubicBezTo>
                      <a:pt x="13357" y="26311"/>
                      <a:pt x="13377" y="26302"/>
                      <a:pt x="13387" y="26302"/>
                    </a:cubicBezTo>
                    <a:close/>
                    <a:moveTo>
                      <a:pt x="17321" y="27674"/>
                    </a:moveTo>
                    <a:cubicBezTo>
                      <a:pt x="17329" y="27674"/>
                      <a:pt x="17336" y="27676"/>
                      <a:pt x="17343" y="27680"/>
                    </a:cubicBezTo>
                    <a:cubicBezTo>
                      <a:pt x="17402" y="27710"/>
                      <a:pt x="17382" y="27848"/>
                      <a:pt x="17482" y="27947"/>
                    </a:cubicBezTo>
                    <a:cubicBezTo>
                      <a:pt x="17478" y="27946"/>
                      <a:pt x="17475" y="27945"/>
                      <a:pt x="17471" y="27945"/>
                    </a:cubicBezTo>
                    <a:cubicBezTo>
                      <a:pt x="17449" y="27945"/>
                      <a:pt x="17414" y="27968"/>
                      <a:pt x="17372" y="28027"/>
                    </a:cubicBezTo>
                    <a:cubicBezTo>
                      <a:pt x="17303" y="27967"/>
                      <a:pt x="17273" y="27957"/>
                      <a:pt x="17224" y="27898"/>
                    </a:cubicBezTo>
                    <a:cubicBezTo>
                      <a:pt x="17161" y="27826"/>
                      <a:pt x="17252" y="27674"/>
                      <a:pt x="17321" y="27674"/>
                    </a:cubicBezTo>
                    <a:close/>
                    <a:moveTo>
                      <a:pt x="17779" y="27323"/>
                    </a:moveTo>
                    <a:lnTo>
                      <a:pt x="17779" y="27323"/>
                    </a:lnTo>
                    <a:cubicBezTo>
                      <a:pt x="17868" y="27571"/>
                      <a:pt x="17720" y="27650"/>
                      <a:pt x="17928" y="27829"/>
                    </a:cubicBezTo>
                    <a:cubicBezTo>
                      <a:pt x="17957" y="27848"/>
                      <a:pt x="17987" y="27868"/>
                      <a:pt x="18007" y="27878"/>
                    </a:cubicBezTo>
                    <a:cubicBezTo>
                      <a:pt x="17928" y="27947"/>
                      <a:pt x="17928" y="28007"/>
                      <a:pt x="17809" y="28215"/>
                    </a:cubicBezTo>
                    <a:cubicBezTo>
                      <a:pt x="17759" y="28314"/>
                      <a:pt x="17700" y="28374"/>
                      <a:pt x="17650" y="28414"/>
                    </a:cubicBezTo>
                    <a:cubicBezTo>
                      <a:pt x="17581" y="28334"/>
                      <a:pt x="17551" y="28285"/>
                      <a:pt x="17531" y="28245"/>
                    </a:cubicBezTo>
                    <a:cubicBezTo>
                      <a:pt x="17549" y="28135"/>
                      <a:pt x="17542" y="28017"/>
                      <a:pt x="17502" y="27968"/>
                    </a:cubicBezTo>
                    <a:lnTo>
                      <a:pt x="17502" y="27968"/>
                    </a:lnTo>
                    <a:cubicBezTo>
                      <a:pt x="17516" y="27981"/>
                      <a:pt x="17525" y="27989"/>
                      <a:pt x="17541" y="27997"/>
                    </a:cubicBezTo>
                    <a:cubicBezTo>
                      <a:pt x="17658" y="28062"/>
                      <a:pt x="17775" y="28182"/>
                      <a:pt x="17800" y="28182"/>
                    </a:cubicBezTo>
                    <a:cubicBezTo>
                      <a:pt x="17813" y="28182"/>
                      <a:pt x="17801" y="28149"/>
                      <a:pt x="17749" y="28057"/>
                    </a:cubicBezTo>
                    <a:cubicBezTo>
                      <a:pt x="17601" y="27789"/>
                      <a:pt x="17482" y="27809"/>
                      <a:pt x="17531" y="27600"/>
                    </a:cubicBezTo>
                    <a:cubicBezTo>
                      <a:pt x="17531" y="27571"/>
                      <a:pt x="17541" y="27541"/>
                      <a:pt x="17551" y="27521"/>
                    </a:cubicBezTo>
                    <a:cubicBezTo>
                      <a:pt x="17561" y="27511"/>
                      <a:pt x="17571" y="27511"/>
                      <a:pt x="17591" y="27511"/>
                    </a:cubicBezTo>
                    <a:cubicBezTo>
                      <a:pt x="17610" y="27501"/>
                      <a:pt x="17620" y="27491"/>
                      <a:pt x="17640" y="27472"/>
                    </a:cubicBezTo>
                    <a:cubicBezTo>
                      <a:pt x="17690" y="27422"/>
                      <a:pt x="17729" y="27362"/>
                      <a:pt x="17779" y="27323"/>
                    </a:cubicBezTo>
                    <a:close/>
                    <a:moveTo>
                      <a:pt x="18027" y="28394"/>
                    </a:moveTo>
                    <a:lnTo>
                      <a:pt x="18027" y="28394"/>
                    </a:lnTo>
                    <a:cubicBezTo>
                      <a:pt x="17967" y="28453"/>
                      <a:pt x="17928" y="28503"/>
                      <a:pt x="17878" y="28523"/>
                    </a:cubicBezTo>
                    <a:cubicBezTo>
                      <a:pt x="17908" y="28463"/>
                      <a:pt x="17948" y="28414"/>
                      <a:pt x="18027" y="28394"/>
                    </a:cubicBezTo>
                    <a:close/>
                    <a:moveTo>
                      <a:pt x="17137" y="31723"/>
                    </a:moveTo>
                    <a:cubicBezTo>
                      <a:pt x="17142" y="31723"/>
                      <a:pt x="17148" y="31724"/>
                      <a:pt x="17154" y="31725"/>
                    </a:cubicBezTo>
                    <a:cubicBezTo>
                      <a:pt x="17174" y="31735"/>
                      <a:pt x="17204" y="31745"/>
                      <a:pt x="17234" y="31775"/>
                    </a:cubicBezTo>
                    <a:cubicBezTo>
                      <a:pt x="17283" y="31795"/>
                      <a:pt x="17333" y="31814"/>
                      <a:pt x="17382" y="31834"/>
                    </a:cubicBezTo>
                    <a:cubicBezTo>
                      <a:pt x="17432" y="31854"/>
                      <a:pt x="17491" y="31854"/>
                      <a:pt x="17531" y="31854"/>
                    </a:cubicBezTo>
                    <a:cubicBezTo>
                      <a:pt x="17511" y="31914"/>
                      <a:pt x="17482" y="31963"/>
                      <a:pt x="17422" y="32003"/>
                    </a:cubicBezTo>
                    <a:cubicBezTo>
                      <a:pt x="17392" y="32023"/>
                      <a:pt x="17353" y="32052"/>
                      <a:pt x="17323" y="32082"/>
                    </a:cubicBezTo>
                    <a:cubicBezTo>
                      <a:pt x="17293" y="32072"/>
                      <a:pt x="17273" y="32062"/>
                      <a:pt x="17254" y="32043"/>
                    </a:cubicBezTo>
                    <a:cubicBezTo>
                      <a:pt x="17283" y="31983"/>
                      <a:pt x="17313" y="31933"/>
                      <a:pt x="17343" y="31894"/>
                    </a:cubicBezTo>
                    <a:lnTo>
                      <a:pt x="17343" y="31894"/>
                    </a:lnTo>
                    <a:cubicBezTo>
                      <a:pt x="17323" y="31904"/>
                      <a:pt x="17303" y="31924"/>
                      <a:pt x="17283" y="31943"/>
                    </a:cubicBezTo>
                    <a:cubicBezTo>
                      <a:pt x="17263" y="31973"/>
                      <a:pt x="17234" y="31993"/>
                      <a:pt x="17214" y="32013"/>
                    </a:cubicBezTo>
                    <a:cubicBezTo>
                      <a:pt x="17184" y="31993"/>
                      <a:pt x="17164" y="31963"/>
                      <a:pt x="17144" y="31933"/>
                    </a:cubicBezTo>
                    <a:cubicBezTo>
                      <a:pt x="17125" y="31884"/>
                      <a:pt x="17115" y="31834"/>
                      <a:pt x="17105" y="31795"/>
                    </a:cubicBezTo>
                    <a:cubicBezTo>
                      <a:pt x="17096" y="31751"/>
                      <a:pt x="17103" y="31723"/>
                      <a:pt x="17137" y="31723"/>
                    </a:cubicBezTo>
                    <a:close/>
                    <a:moveTo>
                      <a:pt x="13204" y="1"/>
                    </a:moveTo>
                    <a:cubicBezTo>
                      <a:pt x="13194" y="1"/>
                      <a:pt x="13169" y="393"/>
                      <a:pt x="13139" y="462"/>
                    </a:cubicBezTo>
                    <a:cubicBezTo>
                      <a:pt x="13099" y="551"/>
                      <a:pt x="13109" y="730"/>
                      <a:pt x="13089" y="869"/>
                    </a:cubicBezTo>
                    <a:cubicBezTo>
                      <a:pt x="13087" y="899"/>
                      <a:pt x="13081" y="911"/>
                      <a:pt x="13073" y="911"/>
                    </a:cubicBezTo>
                    <a:cubicBezTo>
                      <a:pt x="13045" y="911"/>
                      <a:pt x="12984" y="785"/>
                      <a:pt x="12901" y="770"/>
                    </a:cubicBezTo>
                    <a:cubicBezTo>
                      <a:pt x="12866" y="764"/>
                      <a:pt x="12850" y="761"/>
                      <a:pt x="12846" y="761"/>
                    </a:cubicBezTo>
                    <a:cubicBezTo>
                      <a:pt x="12835" y="761"/>
                      <a:pt x="12895" y="780"/>
                      <a:pt x="12930" y="829"/>
                    </a:cubicBezTo>
                    <a:cubicBezTo>
                      <a:pt x="13000" y="928"/>
                      <a:pt x="13059" y="1136"/>
                      <a:pt x="13039" y="1166"/>
                    </a:cubicBezTo>
                    <a:cubicBezTo>
                      <a:pt x="13035" y="1170"/>
                      <a:pt x="13031" y="1171"/>
                      <a:pt x="13027" y="1171"/>
                    </a:cubicBezTo>
                    <a:cubicBezTo>
                      <a:pt x="13022" y="1171"/>
                      <a:pt x="13018" y="1170"/>
                      <a:pt x="13013" y="1170"/>
                    </a:cubicBezTo>
                    <a:cubicBezTo>
                      <a:pt x="13004" y="1170"/>
                      <a:pt x="12995" y="1177"/>
                      <a:pt x="12990" y="1226"/>
                    </a:cubicBezTo>
                    <a:cubicBezTo>
                      <a:pt x="12973" y="1293"/>
                      <a:pt x="12863" y="1339"/>
                      <a:pt x="12794" y="1339"/>
                    </a:cubicBezTo>
                    <a:cubicBezTo>
                      <a:pt x="12782" y="1339"/>
                      <a:pt x="12771" y="1338"/>
                      <a:pt x="12762" y="1335"/>
                    </a:cubicBezTo>
                    <a:cubicBezTo>
                      <a:pt x="12759" y="1333"/>
                      <a:pt x="12756" y="1332"/>
                      <a:pt x="12753" y="1332"/>
                    </a:cubicBezTo>
                    <a:cubicBezTo>
                      <a:pt x="12712" y="1332"/>
                      <a:pt x="12796" y="1566"/>
                      <a:pt x="12881" y="1622"/>
                    </a:cubicBezTo>
                    <a:cubicBezTo>
                      <a:pt x="12940" y="1655"/>
                      <a:pt x="12904" y="1735"/>
                      <a:pt x="12825" y="1735"/>
                    </a:cubicBezTo>
                    <a:cubicBezTo>
                      <a:pt x="12783" y="1735"/>
                      <a:pt x="12730" y="1713"/>
                      <a:pt x="12673" y="1652"/>
                    </a:cubicBezTo>
                    <a:cubicBezTo>
                      <a:pt x="12655" y="1632"/>
                      <a:pt x="12640" y="1622"/>
                      <a:pt x="12625" y="1622"/>
                    </a:cubicBezTo>
                    <a:cubicBezTo>
                      <a:pt x="12581" y="1622"/>
                      <a:pt x="12540" y="1700"/>
                      <a:pt x="12445" y="1811"/>
                    </a:cubicBezTo>
                    <a:cubicBezTo>
                      <a:pt x="12316" y="1950"/>
                      <a:pt x="12593" y="1870"/>
                      <a:pt x="12663" y="1969"/>
                    </a:cubicBezTo>
                    <a:cubicBezTo>
                      <a:pt x="12686" y="2006"/>
                      <a:pt x="12694" y="2018"/>
                      <a:pt x="12699" y="2018"/>
                    </a:cubicBezTo>
                    <a:cubicBezTo>
                      <a:pt x="12710" y="2018"/>
                      <a:pt x="12712" y="1969"/>
                      <a:pt x="12811" y="1969"/>
                    </a:cubicBezTo>
                    <a:cubicBezTo>
                      <a:pt x="12815" y="1969"/>
                      <a:pt x="12818" y="1969"/>
                      <a:pt x="12821" y="1969"/>
                    </a:cubicBezTo>
                    <a:cubicBezTo>
                      <a:pt x="12944" y="1969"/>
                      <a:pt x="12832" y="2154"/>
                      <a:pt x="12861" y="2396"/>
                    </a:cubicBezTo>
                    <a:cubicBezTo>
                      <a:pt x="12869" y="2502"/>
                      <a:pt x="12836" y="2539"/>
                      <a:pt x="12797" y="2539"/>
                    </a:cubicBezTo>
                    <a:cubicBezTo>
                      <a:pt x="12744" y="2539"/>
                      <a:pt x="12681" y="2472"/>
                      <a:pt x="12692" y="2416"/>
                    </a:cubicBezTo>
                    <a:cubicBezTo>
                      <a:pt x="12722" y="2316"/>
                      <a:pt x="12782" y="2346"/>
                      <a:pt x="12573" y="2247"/>
                    </a:cubicBezTo>
                    <a:cubicBezTo>
                      <a:pt x="12514" y="2222"/>
                      <a:pt x="12489" y="2211"/>
                      <a:pt x="12483" y="2211"/>
                    </a:cubicBezTo>
                    <a:cubicBezTo>
                      <a:pt x="12469" y="2211"/>
                      <a:pt x="12582" y="2281"/>
                      <a:pt x="12603" y="2366"/>
                    </a:cubicBezTo>
                    <a:cubicBezTo>
                      <a:pt x="12626" y="2457"/>
                      <a:pt x="12561" y="2554"/>
                      <a:pt x="12499" y="2554"/>
                    </a:cubicBezTo>
                    <a:cubicBezTo>
                      <a:pt x="12480" y="2554"/>
                      <a:pt x="12461" y="2545"/>
                      <a:pt x="12445" y="2525"/>
                    </a:cubicBezTo>
                    <a:cubicBezTo>
                      <a:pt x="12417" y="2494"/>
                      <a:pt x="12393" y="2480"/>
                      <a:pt x="12370" y="2480"/>
                    </a:cubicBezTo>
                    <a:cubicBezTo>
                      <a:pt x="12327" y="2480"/>
                      <a:pt x="12292" y="2532"/>
                      <a:pt x="12266" y="2624"/>
                    </a:cubicBezTo>
                    <a:cubicBezTo>
                      <a:pt x="12259" y="2657"/>
                      <a:pt x="12259" y="2669"/>
                      <a:pt x="12264" y="2669"/>
                    </a:cubicBezTo>
                    <a:cubicBezTo>
                      <a:pt x="12276" y="2669"/>
                      <a:pt x="12311" y="2614"/>
                      <a:pt x="12341" y="2614"/>
                    </a:cubicBezTo>
                    <a:cubicBezTo>
                      <a:pt x="12354" y="2614"/>
                      <a:pt x="12366" y="2624"/>
                      <a:pt x="12375" y="2653"/>
                    </a:cubicBezTo>
                    <a:cubicBezTo>
                      <a:pt x="12402" y="2740"/>
                      <a:pt x="12478" y="2782"/>
                      <a:pt x="12543" y="2782"/>
                    </a:cubicBezTo>
                    <a:cubicBezTo>
                      <a:pt x="12575" y="2782"/>
                      <a:pt x="12604" y="2772"/>
                      <a:pt x="12623" y="2753"/>
                    </a:cubicBezTo>
                    <a:cubicBezTo>
                      <a:pt x="12645" y="2734"/>
                      <a:pt x="12664" y="2725"/>
                      <a:pt x="12685" y="2725"/>
                    </a:cubicBezTo>
                    <a:cubicBezTo>
                      <a:pt x="12729" y="2725"/>
                      <a:pt x="12780" y="2765"/>
                      <a:pt x="12881" y="2832"/>
                    </a:cubicBezTo>
                    <a:cubicBezTo>
                      <a:pt x="13030" y="2941"/>
                      <a:pt x="12811" y="3020"/>
                      <a:pt x="12742" y="3080"/>
                    </a:cubicBezTo>
                    <a:cubicBezTo>
                      <a:pt x="12720" y="3102"/>
                      <a:pt x="12698" y="3107"/>
                      <a:pt x="12676" y="3107"/>
                    </a:cubicBezTo>
                    <a:cubicBezTo>
                      <a:pt x="12658" y="3107"/>
                      <a:pt x="12639" y="3104"/>
                      <a:pt x="12617" y="3104"/>
                    </a:cubicBezTo>
                    <a:cubicBezTo>
                      <a:pt x="12582" y="3104"/>
                      <a:pt x="12539" y="3113"/>
                      <a:pt x="12484" y="3159"/>
                    </a:cubicBezTo>
                    <a:cubicBezTo>
                      <a:pt x="12381" y="3247"/>
                      <a:pt x="12373" y="3335"/>
                      <a:pt x="12343" y="3335"/>
                    </a:cubicBezTo>
                    <a:cubicBezTo>
                      <a:pt x="12336" y="3335"/>
                      <a:pt x="12327" y="3329"/>
                      <a:pt x="12316" y="3318"/>
                    </a:cubicBezTo>
                    <a:cubicBezTo>
                      <a:pt x="12306" y="3308"/>
                      <a:pt x="12297" y="3304"/>
                      <a:pt x="12287" y="3304"/>
                    </a:cubicBezTo>
                    <a:cubicBezTo>
                      <a:pt x="12255" y="3304"/>
                      <a:pt x="12220" y="3349"/>
                      <a:pt x="12167" y="3417"/>
                    </a:cubicBezTo>
                    <a:cubicBezTo>
                      <a:pt x="12128" y="3340"/>
                      <a:pt x="12082" y="3292"/>
                      <a:pt x="12026" y="3292"/>
                    </a:cubicBezTo>
                    <a:cubicBezTo>
                      <a:pt x="11996" y="3292"/>
                      <a:pt x="11964" y="3306"/>
                      <a:pt x="11929" y="3338"/>
                    </a:cubicBezTo>
                    <a:cubicBezTo>
                      <a:pt x="11904" y="3360"/>
                      <a:pt x="11876" y="3370"/>
                      <a:pt x="11847" y="3370"/>
                    </a:cubicBezTo>
                    <a:cubicBezTo>
                      <a:pt x="11750" y="3370"/>
                      <a:pt x="11653" y="3259"/>
                      <a:pt x="11691" y="3159"/>
                    </a:cubicBezTo>
                    <a:cubicBezTo>
                      <a:pt x="11726" y="3075"/>
                      <a:pt x="11886" y="2995"/>
                      <a:pt x="11870" y="2995"/>
                    </a:cubicBezTo>
                    <a:cubicBezTo>
                      <a:pt x="11863" y="2995"/>
                      <a:pt x="11827" y="3009"/>
                      <a:pt x="11741" y="3040"/>
                    </a:cubicBezTo>
                    <a:cubicBezTo>
                      <a:pt x="11433" y="3139"/>
                      <a:pt x="11513" y="3110"/>
                      <a:pt x="11552" y="3219"/>
                    </a:cubicBezTo>
                    <a:cubicBezTo>
                      <a:pt x="11575" y="3281"/>
                      <a:pt x="11481" y="3353"/>
                      <a:pt x="11403" y="3353"/>
                    </a:cubicBezTo>
                    <a:cubicBezTo>
                      <a:pt x="11345" y="3353"/>
                      <a:pt x="11297" y="3313"/>
                      <a:pt x="11314" y="3199"/>
                    </a:cubicBezTo>
                    <a:cubicBezTo>
                      <a:pt x="11343" y="2937"/>
                      <a:pt x="11183" y="2732"/>
                      <a:pt x="11379" y="2732"/>
                    </a:cubicBezTo>
                    <a:cubicBezTo>
                      <a:pt x="11384" y="2732"/>
                      <a:pt x="11389" y="2733"/>
                      <a:pt x="11394" y="2733"/>
                    </a:cubicBezTo>
                    <a:cubicBezTo>
                      <a:pt x="11532" y="2733"/>
                      <a:pt x="11535" y="2786"/>
                      <a:pt x="11550" y="2786"/>
                    </a:cubicBezTo>
                    <a:cubicBezTo>
                      <a:pt x="11558" y="2786"/>
                      <a:pt x="11569" y="2772"/>
                      <a:pt x="11602" y="2733"/>
                    </a:cubicBezTo>
                    <a:cubicBezTo>
                      <a:pt x="11711" y="2624"/>
                      <a:pt x="12117" y="2703"/>
                      <a:pt x="11929" y="2554"/>
                    </a:cubicBezTo>
                    <a:cubicBezTo>
                      <a:pt x="11786" y="2434"/>
                      <a:pt x="11723" y="2348"/>
                      <a:pt x="11658" y="2348"/>
                    </a:cubicBezTo>
                    <a:cubicBezTo>
                      <a:pt x="11637" y="2348"/>
                      <a:pt x="11616" y="2357"/>
                      <a:pt x="11592" y="2376"/>
                    </a:cubicBezTo>
                    <a:cubicBezTo>
                      <a:pt x="11505" y="2445"/>
                      <a:pt x="11425" y="2470"/>
                      <a:pt x="11362" y="2470"/>
                    </a:cubicBezTo>
                    <a:cubicBezTo>
                      <a:pt x="11245" y="2470"/>
                      <a:pt x="11191" y="2385"/>
                      <a:pt x="11275" y="2346"/>
                    </a:cubicBezTo>
                    <a:cubicBezTo>
                      <a:pt x="11409" y="2289"/>
                      <a:pt x="11533" y="2028"/>
                      <a:pt x="11470" y="2028"/>
                    </a:cubicBezTo>
                    <a:cubicBezTo>
                      <a:pt x="11468" y="2028"/>
                      <a:pt x="11466" y="2028"/>
                      <a:pt x="11463" y="2029"/>
                    </a:cubicBezTo>
                    <a:cubicBezTo>
                      <a:pt x="11445" y="2035"/>
                      <a:pt x="11422" y="2037"/>
                      <a:pt x="11397" y="2037"/>
                    </a:cubicBezTo>
                    <a:cubicBezTo>
                      <a:pt x="11292" y="2037"/>
                      <a:pt x="11142" y="1991"/>
                      <a:pt x="11126" y="1920"/>
                    </a:cubicBezTo>
                    <a:cubicBezTo>
                      <a:pt x="11106" y="1831"/>
                      <a:pt x="11066" y="1880"/>
                      <a:pt x="11047" y="1850"/>
                    </a:cubicBezTo>
                    <a:cubicBezTo>
                      <a:pt x="11017" y="1821"/>
                      <a:pt x="11106" y="1593"/>
                      <a:pt x="11205" y="1493"/>
                    </a:cubicBezTo>
                    <a:cubicBezTo>
                      <a:pt x="11255" y="1436"/>
                      <a:pt x="11346" y="1415"/>
                      <a:pt x="11330" y="1415"/>
                    </a:cubicBezTo>
                    <a:cubicBezTo>
                      <a:pt x="11324" y="1415"/>
                      <a:pt x="11302" y="1418"/>
                      <a:pt x="11255" y="1424"/>
                    </a:cubicBezTo>
                    <a:cubicBezTo>
                      <a:pt x="11126" y="1432"/>
                      <a:pt x="11038" y="1572"/>
                      <a:pt x="10995" y="1572"/>
                    </a:cubicBezTo>
                    <a:cubicBezTo>
                      <a:pt x="10981" y="1572"/>
                      <a:pt x="10972" y="1558"/>
                      <a:pt x="10967" y="1523"/>
                    </a:cubicBezTo>
                    <a:cubicBezTo>
                      <a:pt x="10947" y="1374"/>
                      <a:pt x="10957" y="1186"/>
                      <a:pt x="10898" y="1087"/>
                    </a:cubicBezTo>
                    <a:cubicBezTo>
                      <a:pt x="10859" y="1010"/>
                      <a:pt x="10821" y="582"/>
                      <a:pt x="10806" y="582"/>
                    </a:cubicBezTo>
                    <a:cubicBezTo>
                      <a:pt x="10801" y="582"/>
                      <a:pt x="10799" y="618"/>
                      <a:pt x="10799" y="710"/>
                    </a:cubicBezTo>
                    <a:lnTo>
                      <a:pt x="10799" y="988"/>
                    </a:lnTo>
                    <a:cubicBezTo>
                      <a:pt x="10799" y="888"/>
                      <a:pt x="10792" y="850"/>
                      <a:pt x="10780" y="850"/>
                    </a:cubicBezTo>
                    <a:cubicBezTo>
                      <a:pt x="10744" y="850"/>
                      <a:pt x="10665" y="1218"/>
                      <a:pt x="10620" y="1285"/>
                    </a:cubicBezTo>
                    <a:cubicBezTo>
                      <a:pt x="10561" y="1384"/>
                      <a:pt x="10600" y="1384"/>
                      <a:pt x="10580" y="1533"/>
                    </a:cubicBezTo>
                    <a:cubicBezTo>
                      <a:pt x="10576" y="1591"/>
                      <a:pt x="10565" y="1609"/>
                      <a:pt x="10541" y="1609"/>
                    </a:cubicBezTo>
                    <a:cubicBezTo>
                      <a:pt x="10508" y="1609"/>
                      <a:pt x="10450" y="1574"/>
                      <a:pt x="10352" y="1563"/>
                    </a:cubicBezTo>
                    <a:cubicBezTo>
                      <a:pt x="10337" y="1561"/>
                      <a:pt x="10324" y="1560"/>
                      <a:pt x="10313" y="1560"/>
                    </a:cubicBezTo>
                    <a:cubicBezTo>
                      <a:pt x="10202" y="1560"/>
                      <a:pt x="10292" y="1642"/>
                      <a:pt x="10382" y="1642"/>
                    </a:cubicBezTo>
                    <a:cubicBezTo>
                      <a:pt x="10387" y="1642"/>
                      <a:pt x="10392" y="1641"/>
                      <a:pt x="10396" y="1641"/>
                    </a:cubicBezTo>
                    <a:cubicBezTo>
                      <a:pt x="10490" y="1641"/>
                      <a:pt x="10580" y="1733"/>
                      <a:pt x="10561" y="1761"/>
                    </a:cubicBezTo>
                    <a:cubicBezTo>
                      <a:pt x="10531" y="1801"/>
                      <a:pt x="10293" y="1850"/>
                      <a:pt x="10382" y="1999"/>
                    </a:cubicBezTo>
                    <a:cubicBezTo>
                      <a:pt x="10431" y="2084"/>
                      <a:pt x="10346" y="2108"/>
                      <a:pt x="10260" y="2108"/>
                    </a:cubicBezTo>
                    <a:cubicBezTo>
                      <a:pt x="10225" y="2108"/>
                      <a:pt x="10190" y="2104"/>
                      <a:pt x="10164" y="2098"/>
                    </a:cubicBezTo>
                    <a:cubicBezTo>
                      <a:pt x="10149" y="2093"/>
                      <a:pt x="10134" y="2091"/>
                      <a:pt x="10120" y="2091"/>
                    </a:cubicBezTo>
                    <a:cubicBezTo>
                      <a:pt x="10049" y="2091"/>
                      <a:pt x="9999" y="2148"/>
                      <a:pt x="10114" y="2197"/>
                    </a:cubicBezTo>
                    <a:cubicBezTo>
                      <a:pt x="10243" y="2267"/>
                      <a:pt x="10134" y="2495"/>
                      <a:pt x="10015" y="2495"/>
                    </a:cubicBezTo>
                    <a:cubicBezTo>
                      <a:pt x="9930" y="2495"/>
                      <a:pt x="9860" y="2398"/>
                      <a:pt x="9758" y="2398"/>
                    </a:cubicBezTo>
                    <a:cubicBezTo>
                      <a:pt x="9717" y="2398"/>
                      <a:pt x="9672" y="2413"/>
                      <a:pt x="9619" y="2455"/>
                    </a:cubicBezTo>
                    <a:cubicBezTo>
                      <a:pt x="9430" y="2614"/>
                      <a:pt x="9738" y="2495"/>
                      <a:pt x="9837" y="2604"/>
                    </a:cubicBezTo>
                    <a:cubicBezTo>
                      <a:pt x="9935" y="2711"/>
                      <a:pt x="9880" y="2754"/>
                      <a:pt x="10029" y="2754"/>
                    </a:cubicBezTo>
                    <a:cubicBezTo>
                      <a:pt x="10045" y="2754"/>
                      <a:pt x="10064" y="2754"/>
                      <a:pt x="10085" y="2753"/>
                    </a:cubicBezTo>
                    <a:cubicBezTo>
                      <a:pt x="10090" y="2752"/>
                      <a:pt x="10096" y="2752"/>
                      <a:pt x="10101" y="2752"/>
                    </a:cubicBezTo>
                    <a:cubicBezTo>
                      <a:pt x="10300" y="2752"/>
                      <a:pt x="10244" y="2938"/>
                      <a:pt x="10283" y="3199"/>
                    </a:cubicBezTo>
                    <a:cubicBezTo>
                      <a:pt x="10296" y="3313"/>
                      <a:pt x="10245" y="3353"/>
                      <a:pt x="10186" y="3353"/>
                    </a:cubicBezTo>
                    <a:cubicBezTo>
                      <a:pt x="10107" y="3353"/>
                      <a:pt x="10012" y="3281"/>
                      <a:pt x="10035" y="3219"/>
                    </a:cubicBezTo>
                    <a:cubicBezTo>
                      <a:pt x="10085" y="3110"/>
                      <a:pt x="9995" y="3060"/>
                      <a:pt x="9688" y="2961"/>
                    </a:cubicBezTo>
                    <a:cubicBezTo>
                      <a:pt x="9633" y="2941"/>
                      <a:pt x="9600" y="2933"/>
                      <a:pt x="9582" y="2933"/>
                    </a:cubicBezTo>
                    <a:cubicBezTo>
                      <a:pt x="9498" y="2933"/>
                      <a:pt x="9747" y="3113"/>
                      <a:pt x="9787" y="3219"/>
                    </a:cubicBezTo>
                    <a:cubicBezTo>
                      <a:pt x="9812" y="3283"/>
                      <a:pt x="9807" y="3310"/>
                      <a:pt x="9782" y="3310"/>
                    </a:cubicBezTo>
                    <a:cubicBezTo>
                      <a:pt x="9758" y="3310"/>
                      <a:pt x="9713" y="3283"/>
                      <a:pt x="9658" y="3238"/>
                    </a:cubicBezTo>
                    <a:cubicBezTo>
                      <a:pt x="9635" y="3217"/>
                      <a:pt x="9612" y="3208"/>
                      <a:pt x="9590" y="3208"/>
                    </a:cubicBezTo>
                    <a:cubicBezTo>
                      <a:pt x="9512" y="3208"/>
                      <a:pt x="9449" y="3330"/>
                      <a:pt x="9410" y="3447"/>
                    </a:cubicBezTo>
                    <a:cubicBezTo>
                      <a:pt x="9361" y="3595"/>
                      <a:pt x="9520" y="3476"/>
                      <a:pt x="9579" y="3615"/>
                    </a:cubicBezTo>
                    <a:cubicBezTo>
                      <a:pt x="9601" y="3670"/>
                      <a:pt x="9641" y="3690"/>
                      <a:pt x="9688" y="3690"/>
                    </a:cubicBezTo>
                    <a:cubicBezTo>
                      <a:pt x="9770" y="3690"/>
                      <a:pt x="9873" y="3630"/>
                      <a:pt x="9936" y="3586"/>
                    </a:cubicBezTo>
                    <a:cubicBezTo>
                      <a:pt x="9964" y="3567"/>
                      <a:pt x="9990" y="3558"/>
                      <a:pt x="10020" y="3558"/>
                    </a:cubicBezTo>
                    <a:cubicBezTo>
                      <a:pt x="10084" y="3558"/>
                      <a:pt x="10163" y="3600"/>
                      <a:pt x="10313" y="3675"/>
                    </a:cubicBezTo>
                    <a:cubicBezTo>
                      <a:pt x="10541" y="3784"/>
                      <a:pt x="10204" y="3873"/>
                      <a:pt x="10105" y="3942"/>
                    </a:cubicBezTo>
                    <a:cubicBezTo>
                      <a:pt x="10071" y="3969"/>
                      <a:pt x="10041" y="3974"/>
                      <a:pt x="10007" y="3974"/>
                    </a:cubicBezTo>
                    <a:cubicBezTo>
                      <a:pt x="9983" y="3974"/>
                      <a:pt x="9957" y="3972"/>
                      <a:pt x="9928" y="3972"/>
                    </a:cubicBezTo>
                    <a:cubicBezTo>
                      <a:pt x="9876" y="3972"/>
                      <a:pt x="9813" y="3981"/>
                      <a:pt x="9728" y="4032"/>
                    </a:cubicBezTo>
                    <a:cubicBezTo>
                      <a:pt x="9578" y="4126"/>
                      <a:pt x="9560" y="4221"/>
                      <a:pt x="9519" y="4221"/>
                    </a:cubicBezTo>
                    <a:cubicBezTo>
                      <a:pt x="9508" y="4221"/>
                      <a:pt x="9496" y="4215"/>
                      <a:pt x="9480" y="4200"/>
                    </a:cubicBezTo>
                    <a:cubicBezTo>
                      <a:pt x="9467" y="4190"/>
                      <a:pt x="9453" y="4186"/>
                      <a:pt x="9438" y="4186"/>
                    </a:cubicBezTo>
                    <a:cubicBezTo>
                      <a:pt x="9362" y="4186"/>
                      <a:pt x="9260" y="4303"/>
                      <a:pt x="9103" y="4468"/>
                    </a:cubicBezTo>
                    <a:cubicBezTo>
                      <a:pt x="8997" y="4574"/>
                      <a:pt x="9032" y="4617"/>
                      <a:pt x="9092" y="4617"/>
                    </a:cubicBezTo>
                    <a:cubicBezTo>
                      <a:pt x="9139" y="4617"/>
                      <a:pt x="9200" y="4591"/>
                      <a:pt x="9222" y="4547"/>
                    </a:cubicBezTo>
                    <a:cubicBezTo>
                      <a:pt x="9234" y="4525"/>
                      <a:pt x="9243" y="4517"/>
                      <a:pt x="9250" y="4517"/>
                    </a:cubicBezTo>
                    <a:cubicBezTo>
                      <a:pt x="9270" y="4517"/>
                      <a:pt x="9274" y="4599"/>
                      <a:pt x="9311" y="4637"/>
                    </a:cubicBezTo>
                    <a:cubicBezTo>
                      <a:pt x="9319" y="4644"/>
                      <a:pt x="9328" y="4648"/>
                      <a:pt x="9338" y="4648"/>
                    </a:cubicBezTo>
                    <a:cubicBezTo>
                      <a:pt x="9395" y="4648"/>
                      <a:pt x="9493" y="4534"/>
                      <a:pt x="9619" y="4349"/>
                    </a:cubicBezTo>
                    <a:cubicBezTo>
                      <a:pt x="9654" y="4303"/>
                      <a:pt x="9679" y="4285"/>
                      <a:pt x="9697" y="4285"/>
                    </a:cubicBezTo>
                    <a:cubicBezTo>
                      <a:pt x="9762" y="4285"/>
                      <a:pt x="9738" y="4508"/>
                      <a:pt x="9738" y="4508"/>
                    </a:cubicBezTo>
                    <a:cubicBezTo>
                      <a:pt x="9738" y="4508"/>
                      <a:pt x="9827" y="4726"/>
                      <a:pt x="9966" y="4815"/>
                    </a:cubicBezTo>
                    <a:cubicBezTo>
                      <a:pt x="10114" y="4904"/>
                      <a:pt x="9926" y="4964"/>
                      <a:pt x="9797" y="4984"/>
                    </a:cubicBezTo>
                    <a:cubicBezTo>
                      <a:pt x="9668" y="4994"/>
                      <a:pt x="9589" y="5053"/>
                      <a:pt x="9490" y="5132"/>
                    </a:cubicBezTo>
                    <a:cubicBezTo>
                      <a:pt x="9463" y="5154"/>
                      <a:pt x="9427" y="5162"/>
                      <a:pt x="9386" y="5162"/>
                    </a:cubicBezTo>
                    <a:cubicBezTo>
                      <a:pt x="9277" y="5162"/>
                      <a:pt x="9128" y="5104"/>
                      <a:pt x="8984" y="5083"/>
                    </a:cubicBezTo>
                    <a:cubicBezTo>
                      <a:pt x="8960" y="5079"/>
                      <a:pt x="8936" y="5077"/>
                      <a:pt x="8913" y="5077"/>
                    </a:cubicBezTo>
                    <a:cubicBezTo>
                      <a:pt x="8801" y="5077"/>
                      <a:pt x="8706" y="5122"/>
                      <a:pt x="8608" y="5196"/>
                    </a:cubicBezTo>
                    <a:lnTo>
                      <a:pt x="8608" y="5196"/>
                    </a:lnTo>
                    <a:cubicBezTo>
                      <a:pt x="8613" y="5188"/>
                      <a:pt x="8608" y="5181"/>
                      <a:pt x="8586" y="5181"/>
                    </a:cubicBezTo>
                    <a:cubicBezTo>
                      <a:pt x="8581" y="5181"/>
                      <a:pt x="8575" y="5181"/>
                      <a:pt x="8568" y="5182"/>
                    </a:cubicBezTo>
                    <a:cubicBezTo>
                      <a:pt x="8528" y="5188"/>
                      <a:pt x="8504" y="5206"/>
                      <a:pt x="8490" y="5206"/>
                    </a:cubicBezTo>
                    <a:cubicBezTo>
                      <a:pt x="8479" y="5206"/>
                      <a:pt x="8473" y="5196"/>
                      <a:pt x="8469" y="5162"/>
                    </a:cubicBezTo>
                    <a:cubicBezTo>
                      <a:pt x="8459" y="5093"/>
                      <a:pt x="8478" y="5093"/>
                      <a:pt x="8459" y="5043"/>
                    </a:cubicBezTo>
                    <a:cubicBezTo>
                      <a:pt x="8435" y="5003"/>
                      <a:pt x="8404" y="4829"/>
                      <a:pt x="8388" y="4829"/>
                    </a:cubicBezTo>
                    <a:cubicBezTo>
                      <a:pt x="8384" y="4829"/>
                      <a:pt x="8381" y="4839"/>
                      <a:pt x="8379" y="4865"/>
                    </a:cubicBezTo>
                    <a:cubicBezTo>
                      <a:pt x="8379" y="4855"/>
                      <a:pt x="8379" y="4855"/>
                      <a:pt x="8379" y="4855"/>
                    </a:cubicBezTo>
                    <a:lnTo>
                      <a:pt x="8379" y="4746"/>
                    </a:lnTo>
                    <a:cubicBezTo>
                      <a:pt x="8379" y="4702"/>
                      <a:pt x="8378" y="4684"/>
                      <a:pt x="8376" y="4684"/>
                    </a:cubicBezTo>
                    <a:cubicBezTo>
                      <a:pt x="8373" y="4684"/>
                      <a:pt x="8366" y="4750"/>
                      <a:pt x="8359" y="4815"/>
                    </a:cubicBezTo>
                    <a:cubicBezTo>
                      <a:pt x="8342" y="4785"/>
                      <a:pt x="8320" y="4766"/>
                      <a:pt x="8298" y="4766"/>
                    </a:cubicBezTo>
                    <a:cubicBezTo>
                      <a:pt x="8282" y="4766"/>
                      <a:pt x="8266" y="4775"/>
                      <a:pt x="8250" y="4795"/>
                    </a:cubicBezTo>
                    <a:cubicBezTo>
                      <a:pt x="8217" y="4839"/>
                      <a:pt x="8187" y="4863"/>
                      <a:pt x="8170" y="4863"/>
                    </a:cubicBezTo>
                    <a:cubicBezTo>
                      <a:pt x="8151" y="4863"/>
                      <a:pt x="8146" y="4836"/>
                      <a:pt x="8161" y="4775"/>
                    </a:cubicBezTo>
                    <a:cubicBezTo>
                      <a:pt x="8194" y="4677"/>
                      <a:pt x="8361" y="4512"/>
                      <a:pt x="8303" y="4512"/>
                    </a:cubicBezTo>
                    <a:cubicBezTo>
                      <a:pt x="8290" y="4512"/>
                      <a:pt x="8267" y="4520"/>
                      <a:pt x="8231" y="4537"/>
                    </a:cubicBezTo>
                    <a:cubicBezTo>
                      <a:pt x="8022" y="4637"/>
                      <a:pt x="7963" y="4686"/>
                      <a:pt x="7993" y="4785"/>
                    </a:cubicBezTo>
                    <a:cubicBezTo>
                      <a:pt x="8010" y="4842"/>
                      <a:pt x="7942" y="4909"/>
                      <a:pt x="7887" y="4909"/>
                    </a:cubicBezTo>
                    <a:cubicBezTo>
                      <a:pt x="7846" y="4909"/>
                      <a:pt x="7811" y="4871"/>
                      <a:pt x="7824" y="4765"/>
                    </a:cubicBezTo>
                    <a:cubicBezTo>
                      <a:pt x="7843" y="4515"/>
                      <a:pt x="7806" y="4349"/>
                      <a:pt x="7941" y="4349"/>
                    </a:cubicBezTo>
                    <a:cubicBezTo>
                      <a:pt x="7945" y="4349"/>
                      <a:pt x="7949" y="4349"/>
                      <a:pt x="7953" y="4349"/>
                    </a:cubicBezTo>
                    <a:cubicBezTo>
                      <a:pt x="8112" y="4349"/>
                      <a:pt x="8052" y="4319"/>
                      <a:pt x="8131" y="4210"/>
                    </a:cubicBezTo>
                    <a:cubicBezTo>
                      <a:pt x="8201" y="4101"/>
                      <a:pt x="8409" y="4210"/>
                      <a:pt x="8280" y="4071"/>
                    </a:cubicBezTo>
                    <a:cubicBezTo>
                      <a:pt x="8242" y="4028"/>
                      <a:pt x="8210" y="4012"/>
                      <a:pt x="8182" y="4012"/>
                    </a:cubicBezTo>
                    <a:cubicBezTo>
                      <a:pt x="8114" y="4012"/>
                      <a:pt x="8065" y="4101"/>
                      <a:pt x="8002" y="4101"/>
                    </a:cubicBezTo>
                    <a:cubicBezTo>
                      <a:pt x="7923" y="4101"/>
                      <a:pt x="7844" y="3893"/>
                      <a:pt x="7943" y="3833"/>
                    </a:cubicBezTo>
                    <a:cubicBezTo>
                      <a:pt x="8018" y="3784"/>
                      <a:pt x="7981" y="3727"/>
                      <a:pt x="7933" y="3727"/>
                    </a:cubicBezTo>
                    <a:cubicBezTo>
                      <a:pt x="7923" y="3727"/>
                      <a:pt x="7913" y="3729"/>
                      <a:pt x="7903" y="3734"/>
                    </a:cubicBezTo>
                    <a:cubicBezTo>
                      <a:pt x="7886" y="3740"/>
                      <a:pt x="7861" y="3744"/>
                      <a:pt x="7836" y="3744"/>
                    </a:cubicBezTo>
                    <a:cubicBezTo>
                      <a:pt x="7778" y="3744"/>
                      <a:pt x="7720" y="3721"/>
                      <a:pt x="7755" y="3645"/>
                    </a:cubicBezTo>
                    <a:cubicBezTo>
                      <a:pt x="7814" y="3496"/>
                      <a:pt x="7646" y="3457"/>
                      <a:pt x="7636" y="3427"/>
                    </a:cubicBezTo>
                    <a:cubicBezTo>
                      <a:pt x="7617" y="3399"/>
                      <a:pt x="7679" y="3307"/>
                      <a:pt x="7745" y="3307"/>
                    </a:cubicBezTo>
                    <a:cubicBezTo>
                      <a:pt x="7748" y="3307"/>
                      <a:pt x="7751" y="3307"/>
                      <a:pt x="7755" y="3308"/>
                    </a:cubicBezTo>
                    <a:cubicBezTo>
                      <a:pt x="7817" y="3308"/>
                      <a:pt x="7880" y="3236"/>
                      <a:pt x="7805" y="3236"/>
                    </a:cubicBezTo>
                    <a:cubicBezTo>
                      <a:pt x="7796" y="3236"/>
                      <a:pt x="7786" y="3237"/>
                      <a:pt x="7774" y="3238"/>
                    </a:cubicBezTo>
                    <a:cubicBezTo>
                      <a:pt x="7708" y="3250"/>
                      <a:pt x="7670" y="3279"/>
                      <a:pt x="7647" y="3279"/>
                    </a:cubicBezTo>
                    <a:cubicBezTo>
                      <a:pt x="7628" y="3279"/>
                      <a:pt x="7620" y="3260"/>
                      <a:pt x="7616" y="3199"/>
                    </a:cubicBezTo>
                    <a:cubicBezTo>
                      <a:pt x="7596" y="3060"/>
                      <a:pt x="7626" y="3070"/>
                      <a:pt x="7586" y="2981"/>
                    </a:cubicBezTo>
                    <a:cubicBezTo>
                      <a:pt x="7556" y="2913"/>
                      <a:pt x="7504" y="2571"/>
                      <a:pt x="7480" y="2571"/>
                    </a:cubicBezTo>
                    <a:cubicBezTo>
                      <a:pt x="7472" y="2571"/>
                      <a:pt x="7467" y="2608"/>
                      <a:pt x="7467" y="2703"/>
                    </a:cubicBezTo>
                    <a:lnTo>
                      <a:pt x="7467" y="2435"/>
                    </a:lnTo>
                    <a:cubicBezTo>
                      <a:pt x="7467" y="2351"/>
                      <a:pt x="7465" y="2318"/>
                      <a:pt x="7462" y="2318"/>
                    </a:cubicBezTo>
                    <a:cubicBezTo>
                      <a:pt x="7449" y="2318"/>
                      <a:pt x="7419" y="2723"/>
                      <a:pt x="7388" y="2792"/>
                    </a:cubicBezTo>
                    <a:cubicBezTo>
                      <a:pt x="7348" y="2882"/>
                      <a:pt x="7358" y="3060"/>
                      <a:pt x="7348" y="3199"/>
                    </a:cubicBezTo>
                    <a:cubicBezTo>
                      <a:pt x="7346" y="3232"/>
                      <a:pt x="7340" y="3245"/>
                      <a:pt x="7331" y="3245"/>
                    </a:cubicBezTo>
                    <a:cubicBezTo>
                      <a:pt x="7302" y="3245"/>
                      <a:pt x="7240" y="3115"/>
                      <a:pt x="7150" y="3100"/>
                    </a:cubicBezTo>
                    <a:cubicBezTo>
                      <a:pt x="7121" y="3095"/>
                      <a:pt x="7105" y="3092"/>
                      <a:pt x="7098" y="3092"/>
                    </a:cubicBezTo>
                    <a:cubicBezTo>
                      <a:pt x="7076" y="3092"/>
                      <a:pt x="7142" y="3117"/>
                      <a:pt x="7180" y="3169"/>
                    </a:cubicBezTo>
                    <a:cubicBezTo>
                      <a:pt x="7259" y="3268"/>
                      <a:pt x="7308" y="3476"/>
                      <a:pt x="7299" y="3506"/>
                    </a:cubicBezTo>
                    <a:cubicBezTo>
                      <a:pt x="7294" y="3514"/>
                      <a:pt x="7289" y="3516"/>
                      <a:pt x="7284" y="3516"/>
                    </a:cubicBezTo>
                    <a:cubicBezTo>
                      <a:pt x="7279" y="3516"/>
                      <a:pt x="7274" y="3514"/>
                      <a:pt x="7269" y="3514"/>
                    </a:cubicBezTo>
                    <a:cubicBezTo>
                      <a:pt x="7259" y="3514"/>
                      <a:pt x="7249" y="3521"/>
                      <a:pt x="7239" y="3566"/>
                    </a:cubicBezTo>
                    <a:cubicBezTo>
                      <a:pt x="7222" y="3633"/>
                      <a:pt x="7112" y="3679"/>
                      <a:pt x="7043" y="3679"/>
                    </a:cubicBezTo>
                    <a:cubicBezTo>
                      <a:pt x="7031" y="3679"/>
                      <a:pt x="7020" y="3678"/>
                      <a:pt x="7011" y="3675"/>
                    </a:cubicBezTo>
                    <a:cubicBezTo>
                      <a:pt x="7009" y="3674"/>
                      <a:pt x="7007" y="3674"/>
                      <a:pt x="7005" y="3674"/>
                    </a:cubicBezTo>
                    <a:cubicBezTo>
                      <a:pt x="6958" y="3674"/>
                      <a:pt x="7044" y="3905"/>
                      <a:pt x="7130" y="3962"/>
                    </a:cubicBezTo>
                    <a:cubicBezTo>
                      <a:pt x="7195" y="4008"/>
                      <a:pt x="7158" y="4087"/>
                      <a:pt x="7078" y="4087"/>
                    </a:cubicBezTo>
                    <a:cubicBezTo>
                      <a:pt x="7035" y="4087"/>
                      <a:pt x="6980" y="4064"/>
                      <a:pt x="6922" y="4002"/>
                    </a:cubicBezTo>
                    <a:cubicBezTo>
                      <a:pt x="6905" y="3982"/>
                      <a:pt x="6889" y="3974"/>
                      <a:pt x="6874" y="3974"/>
                    </a:cubicBezTo>
                    <a:cubicBezTo>
                      <a:pt x="6827" y="3974"/>
                      <a:pt x="6781" y="4056"/>
                      <a:pt x="6684" y="4161"/>
                    </a:cubicBezTo>
                    <a:cubicBezTo>
                      <a:pt x="6555" y="4309"/>
                      <a:pt x="6832" y="4220"/>
                      <a:pt x="6912" y="4329"/>
                    </a:cubicBezTo>
                    <a:cubicBezTo>
                      <a:pt x="6935" y="4366"/>
                      <a:pt x="6943" y="4378"/>
                      <a:pt x="6948" y="4378"/>
                    </a:cubicBezTo>
                    <a:cubicBezTo>
                      <a:pt x="6959" y="4378"/>
                      <a:pt x="6961" y="4329"/>
                      <a:pt x="7061" y="4329"/>
                    </a:cubicBezTo>
                    <a:cubicBezTo>
                      <a:pt x="7064" y="4329"/>
                      <a:pt x="7068" y="4329"/>
                      <a:pt x="7071" y="4329"/>
                    </a:cubicBezTo>
                    <a:cubicBezTo>
                      <a:pt x="7203" y="4329"/>
                      <a:pt x="7081" y="4514"/>
                      <a:pt x="7110" y="4765"/>
                    </a:cubicBezTo>
                    <a:cubicBezTo>
                      <a:pt x="7119" y="4871"/>
                      <a:pt x="7084" y="4909"/>
                      <a:pt x="7043" y="4909"/>
                    </a:cubicBezTo>
                    <a:cubicBezTo>
                      <a:pt x="6989" y="4909"/>
                      <a:pt x="6925" y="4842"/>
                      <a:pt x="6942" y="4785"/>
                    </a:cubicBezTo>
                    <a:cubicBezTo>
                      <a:pt x="6971" y="4686"/>
                      <a:pt x="7031" y="4706"/>
                      <a:pt x="6813" y="4617"/>
                    </a:cubicBezTo>
                    <a:cubicBezTo>
                      <a:pt x="6753" y="4588"/>
                      <a:pt x="6727" y="4576"/>
                      <a:pt x="6722" y="4576"/>
                    </a:cubicBezTo>
                    <a:cubicBezTo>
                      <a:pt x="6710" y="4576"/>
                      <a:pt x="6824" y="4651"/>
                      <a:pt x="6852" y="4736"/>
                    </a:cubicBezTo>
                    <a:cubicBezTo>
                      <a:pt x="6875" y="4827"/>
                      <a:pt x="6810" y="4924"/>
                      <a:pt x="6743" y="4924"/>
                    </a:cubicBezTo>
                    <a:cubicBezTo>
                      <a:pt x="6723" y="4924"/>
                      <a:pt x="6702" y="4915"/>
                      <a:pt x="6684" y="4894"/>
                    </a:cubicBezTo>
                    <a:cubicBezTo>
                      <a:pt x="6657" y="4864"/>
                      <a:pt x="6632" y="4850"/>
                      <a:pt x="6609" y="4850"/>
                    </a:cubicBezTo>
                    <a:cubicBezTo>
                      <a:pt x="6566" y="4850"/>
                      <a:pt x="6531" y="4902"/>
                      <a:pt x="6505" y="4994"/>
                    </a:cubicBezTo>
                    <a:cubicBezTo>
                      <a:pt x="6498" y="5027"/>
                      <a:pt x="6498" y="5039"/>
                      <a:pt x="6504" y="5039"/>
                    </a:cubicBezTo>
                    <a:cubicBezTo>
                      <a:pt x="6515" y="5039"/>
                      <a:pt x="6548" y="4988"/>
                      <a:pt x="6578" y="4988"/>
                    </a:cubicBezTo>
                    <a:cubicBezTo>
                      <a:pt x="6592" y="4988"/>
                      <a:pt x="6605" y="4999"/>
                      <a:pt x="6614" y="5033"/>
                    </a:cubicBezTo>
                    <a:cubicBezTo>
                      <a:pt x="6641" y="5120"/>
                      <a:pt x="6717" y="5162"/>
                      <a:pt x="6785" y="5162"/>
                    </a:cubicBezTo>
                    <a:cubicBezTo>
                      <a:pt x="6818" y="5162"/>
                      <a:pt x="6849" y="5152"/>
                      <a:pt x="6872" y="5132"/>
                    </a:cubicBezTo>
                    <a:cubicBezTo>
                      <a:pt x="6891" y="5110"/>
                      <a:pt x="6909" y="5100"/>
                      <a:pt x="6930" y="5100"/>
                    </a:cubicBezTo>
                    <a:cubicBezTo>
                      <a:pt x="6974" y="5100"/>
                      <a:pt x="7029" y="5144"/>
                      <a:pt x="7130" y="5212"/>
                    </a:cubicBezTo>
                    <a:cubicBezTo>
                      <a:pt x="7289" y="5311"/>
                      <a:pt x="7061" y="5400"/>
                      <a:pt x="6991" y="5460"/>
                    </a:cubicBezTo>
                    <a:cubicBezTo>
                      <a:pt x="6969" y="5482"/>
                      <a:pt x="6948" y="5487"/>
                      <a:pt x="6925" y="5487"/>
                    </a:cubicBezTo>
                    <a:cubicBezTo>
                      <a:pt x="6907" y="5487"/>
                      <a:pt x="6888" y="5484"/>
                      <a:pt x="6867" y="5484"/>
                    </a:cubicBezTo>
                    <a:cubicBezTo>
                      <a:pt x="6831" y="5484"/>
                      <a:pt x="6788" y="5492"/>
                      <a:pt x="6733" y="5539"/>
                    </a:cubicBezTo>
                    <a:cubicBezTo>
                      <a:pt x="6621" y="5635"/>
                      <a:pt x="6613" y="5724"/>
                      <a:pt x="6582" y="5724"/>
                    </a:cubicBezTo>
                    <a:cubicBezTo>
                      <a:pt x="6575" y="5724"/>
                      <a:pt x="6566" y="5719"/>
                      <a:pt x="6555" y="5707"/>
                    </a:cubicBezTo>
                    <a:cubicBezTo>
                      <a:pt x="6547" y="5694"/>
                      <a:pt x="6537" y="5688"/>
                      <a:pt x="6526" y="5688"/>
                    </a:cubicBezTo>
                    <a:cubicBezTo>
                      <a:pt x="6497" y="5688"/>
                      <a:pt x="6457" y="5732"/>
                      <a:pt x="6406" y="5797"/>
                    </a:cubicBezTo>
                    <a:cubicBezTo>
                      <a:pt x="6369" y="5722"/>
                      <a:pt x="6324" y="5679"/>
                      <a:pt x="6268" y="5679"/>
                    </a:cubicBezTo>
                    <a:cubicBezTo>
                      <a:pt x="6235" y="5679"/>
                      <a:pt x="6199" y="5694"/>
                      <a:pt x="6158" y="5727"/>
                    </a:cubicBezTo>
                    <a:cubicBezTo>
                      <a:pt x="6134" y="5747"/>
                      <a:pt x="6107" y="5756"/>
                      <a:pt x="6079" y="5756"/>
                    </a:cubicBezTo>
                    <a:cubicBezTo>
                      <a:pt x="5981" y="5756"/>
                      <a:pt x="5882" y="5649"/>
                      <a:pt x="5920" y="5549"/>
                    </a:cubicBezTo>
                    <a:cubicBezTo>
                      <a:pt x="5956" y="5457"/>
                      <a:pt x="6122" y="5375"/>
                      <a:pt x="6103" y="5375"/>
                    </a:cubicBezTo>
                    <a:cubicBezTo>
                      <a:pt x="6096" y="5375"/>
                      <a:pt x="6058" y="5388"/>
                      <a:pt x="5970" y="5420"/>
                    </a:cubicBezTo>
                    <a:cubicBezTo>
                      <a:pt x="5653" y="5519"/>
                      <a:pt x="5742" y="5499"/>
                      <a:pt x="5781" y="5608"/>
                    </a:cubicBezTo>
                    <a:cubicBezTo>
                      <a:pt x="5804" y="5670"/>
                      <a:pt x="5709" y="5741"/>
                      <a:pt x="5629" y="5741"/>
                    </a:cubicBezTo>
                    <a:cubicBezTo>
                      <a:pt x="5568" y="5741"/>
                      <a:pt x="5516" y="5699"/>
                      <a:pt x="5534" y="5579"/>
                    </a:cubicBezTo>
                    <a:cubicBezTo>
                      <a:pt x="5572" y="5307"/>
                      <a:pt x="5393" y="5102"/>
                      <a:pt x="5598" y="5102"/>
                    </a:cubicBezTo>
                    <a:cubicBezTo>
                      <a:pt x="5603" y="5102"/>
                      <a:pt x="5608" y="5102"/>
                      <a:pt x="5613" y="5103"/>
                    </a:cubicBezTo>
                    <a:cubicBezTo>
                      <a:pt x="5759" y="5109"/>
                      <a:pt x="5758" y="5165"/>
                      <a:pt x="5775" y="5165"/>
                    </a:cubicBezTo>
                    <a:cubicBezTo>
                      <a:pt x="5783" y="5165"/>
                      <a:pt x="5795" y="5152"/>
                      <a:pt x="5831" y="5112"/>
                    </a:cubicBezTo>
                    <a:cubicBezTo>
                      <a:pt x="5940" y="4994"/>
                      <a:pt x="6357" y="5083"/>
                      <a:pt x="6158" y="4924"/>
                    </a:cubicBezTo>
                    <a:cubicBezTo>
                      <a:pt x="6015" y="4804"/>
                      <a:pt x="5952" y="4718"/>
                      <a:pt x="5883" y="4718"/>
                    </a:cubicBezTo>
                    <a:cubicBezTo>
                      <a:pt x="5860" y="4718"/>
                      <a:pt x="5838" y="4726"/>
                      <a:pt x="5811" y="4746"/>
                    </a:cubicBezTo>
                    <a:cubicBezTo>
                      <a:pt x="5725" y="4815"/>
                      <a:pt x="5643" y="4839"/>
                      <a:pt x="5579" y="4839"/>
                    </a:cubicBezTo>
                    <a:cubicBezTo>
                      <a:pt x="5460" y="4839"/>
                      <a:pt x="5404" y="4755"/>
                      <a:pt x="5494" y="4716"/>
                    </a:cubicBezTo>
                    <a:cubicBezTo>
                      <a:pt x="5628" y="4649"/>
                      <a:pt x="5762" y="4388"/>
                      <a:pt x="5691" y="4388"/>
                    </a:cubicBezTo>
                    <a:cubicBezTo>
                      <a:pt x="5688" y="4388"/>
                      <a:pt x="5685" y="4388"/>
                      <a:pt x="5682" y="4389"/>
                    </a:cubicBezTo>
                    <a:cubicBezTo>
                      <a:pt x="5665" y="4394"/>
                      <a:pt x="5642" y="4397"/>
                      <a:pt x="5617" y="4397"/>
                    </a:cubicBezTo>
                    <a:cubicBezTo>
                      <a:pt x="5512" y="4397"/>
                      <a:pt x="5359" y="4350"/>
                      <a:pt x="5335" y="4270"/>
                    </a:cubicBezTo>
                    <a:cubicBezTo>
                      <a:pt x="5323" y="4216"/>
                      <a:pt x="5308" y="4216"/>
                      <a:pt x="5291" y="4216"/>
                    </a:cubicBezTo>
                    <a:lnTo>
                      <a:pt x="5291" y="4216"/>
                    </a:lnTo>
                    <a:cubicBezTo>
                      <a:pt x="5280" y="4216"/>
                      <a:pt x="5268" y="4216"/>
                      <a:pt x="5256" y="4200"/>
                    </a:cubicBezTo>
                    <a:cubicBezTo>
                      <a:pt x="5236" y="4171"/>
                      <a:pt x="5315" y="3952"/>
                      <a:pt x="5425" y="3843"/>
                    </a:cubicBezTo>
                    <a:cubicBezTo>
                      <a:pt x="5478" y="3783"/>
                      <a:pt x="5577" y="3757"/>
                      <a:pt x="5546" y="3757"/>
                    </a:cubicBezTo>
                    <a:cubicBezTo>
                      <a:pt x="5536" y="3757"/>
                      <a:pt x="5514" y="3759"/>
                      <a:pt x="5474" y="3764"/>
                    </a:cubicBezTo>
                    <a:cubicBezTo>
                      <a:pt x="5338" y="3779"/>
                      <a:pt x="5248" y="3922"/>
                      <a:pt x="5204" y="3922"/>
                    </a:cubicBezTo>
                    <a:cubicBezTo>
                      <a:pt x="5190" y="3922"/>
                      <a:pt x="5181" y="3908"/>
                      <a:pt x="5177" y="3873"/>
                    </a:cubicBezTo>
                    <a:cubicBezTo>
                      <a:pt x="5157" y="3724"/>
                      <a:pt x="5177" y="3526"/>
                      <a:pt x="5107" y="3427"/>
                    </a:cubicBezTo>
                    <a:cubicBezTo>
                      <a:pt x="5061" y="3350"/>
                      <a:pt x="5027" y="2910"/>
                      <a:pt x="5014" y="2910"/>
                    </a:cubicBezTo>
                    <a:cubicBezTo>
                      <a:pt x="5010" y="2910"/>
                      <a:pt x="5008" y="2947"/>
                      <a:pt x="5008" y="3040"/>
                    </a:cubicBezTo>
                    <a:lnTo>
                      <a:pt x="5008" y="3328"/>
                    </a:lnTo>
                    <a:cubicBezTo>
                      <a:pt x="5008" y="3226"/>
                      <a:pt x="5001" y="3186"/>
                      <a:pt x="4989" y="3186"/>
                    </a:cubicBezTo>
                    <a:cubicBezTo>
                      <a:pt x="4953" y="3186"/>
                      <a:pt x="4874" y="3560"/>
                      <a:pt x="4830" y="3635"/>
                    </a:cubicBezTo>
                    <a:cubicBezTo>
                      <a:pt x="4770" y="3734"/>
                      <a:pt x="4810" y="3724"/>
                      <a:pt x="4790" y="3883"/>
                    </a:cubicBezTo>
                    <a:cubicBezTo>
                      <a:pt x="4782" y="3945"/>
                      <a:pt x="4768" y="3964"/>
                      <a:pt x="4743" y="3964"/>
                    </a:cubicBezTo>
                    <a:cubicBezTo>
                      <a:pt x="4707" y="3964"/>
                      <a:pt x="4650" y="3928"/>
                      <a:pt x="4552" y="3923"/>
                    </a:cubicBezTo>
                    <a:cubicBezTo>
                      <a:pt x="4534" y="3921"/>
                      <a:pt x="4519" y="3920"/>
                      <a:pt x="4507" y="3920"/>
                    </a:cubicBezTo>
                    <a:cubicBezTo>
                      <a:pt x="4395" y="3920"/>
                      <a:pt x="4492" y="3992"/>
                      <a:pt x="4582" y="3992"/>
                    </a:cubicBezTo>
                    <a:cubicBezTo>
                      <a:pt x="4586" y="3992"/>
                      <a:pt x="4590" y="3991"/>
                      <a:pt x="4595" y="3991"/>
                    </a:cubicBezTo>
                    <a:cubicBezTo>
                      <a:pt x="4689" y="3991"/>
                      <a:pt x="4779" y="4092"/>
                      <a:pt x="4760" y="4121"/>
                    </a:cubicBezTo>
                    <a:cubicBezTo>
                      <a:pt x="4730" y="4151"/>
                      <a:pt x="4492" y="4200"/>
                      <a:pt x="4582" y="4359"/>
                    </a:cubicBezTo>
                    <a:cubicBezTo>
                      <a:pt x="4637" y="4443"/>
                      <a:pt x="4551" y="4472"/>
                      <a:pt x="4464" y="4472"/>
                    </a:cubicBezTo>
                    <a:cubicBezTo>
                      <a:pt x="4427" y="4472"/>
                      <a:pt x="4390" y="4467"/>
                      <a:pt x="4364" y="4458"/>
                    </a:cubicBezTo>
                    <a:cubicBezTo>
                      <a:pt x="4349" y="4453"/>
                      <a:pt x="4334" y="4451"/>
                      <a:pt x="4319" y="4451"/>
                    </a:cubicBezTo>
                    <a:cubicBezTo>
                      <a:pt x="4245" y="4451"/>
                      <a:pt x="4188" y="4509"/>
                      <a:pt x="4304" y="4567"/>
                    </a:cubicBezTo>
                    <a:cubicBezTo>
                      <a:pt x="4413" y="4617"/>
                      <a:pt x="4364" y="4765"/>
                      <a:pt x="4284" y="4835"/>
                    </a:cubicBezTo>
                    <a:cubicBezTo>
                      <a:pt x="4284" y="4775"/>
                      <a:pt x="4274" y="4726"/>
                      <a:pt x="4254" y="4686"/>
                    </a:cubicBezTo>
                    <a:cubicBezTo>
                      <a:pt x="4231" y="4655"/>
                      <a:pt x="4214" y="4446"/>
                      <a:pt x="4208" y="4446"/>
                    </a:cubicBezTo>
                    <a:cubicBezTo>
                      <a:pt x="4206" y="4446"/>
                      <a:pt x="4205" y="4463"/>
                      <a:pt x="4205" y="4508"/>
                    </a:cubicBezTo>
                    <a:lnTo>
                      <a:pt x="4205" y="4646"/>
                    </a:lnTo>
                    <a:cubicBezTo>
                      <a:pt x="4205" y="4597"/>
                      <a:pt x="4201" y="4578"/>
                      <a:pt x="4195" y="4578"/>
                    </a:cubicBezTo>
                    <a:cubicBezTo>
                      <a:pt x="4178" y="4578"/>
                      <a:pt x="4140" y="4748"/>
                      <a:pt x="4126" y="4785"/>
                    </a:cubicBezTo>
                    <a:cubicBezTo>
                      <a:pt x="4106" y="4805"/>
                      <a:pt x="4106" y="4815"/>
                      <a:pt x="4106" y="4825"/>
                    </a:cubicBezTo>
                    <a:cubicBezTo>
                      <a:pt x="4058" y="4801"/>
                      <a:pt x="4007" y="4766"/>
                      <a:pt x="3943" y="4766"/>
                    </a:cubicBezTo>
                    <a:cubicBezTo>
                      <a:pt x="3901" y="4766"/>
                      <a:pt x="3854" y="4782"/>
                      <a:pt x="3798" y="4825"/>
                    </a:cubicBezTo>
                    <a:cubicBezTo>
                      <a:pt x="3650" y="4954"/>
                      <a:pt x="3818" y="4904"/>
                      <a:pt x="3947" y="4934"/>
                    </a:cubicBezTo>
                    <a:cubicBezTo>
                      <a:pt x="3957" y="4944"/>
                      <a:pt x="3977" y="4954"/>
                      <a:pt x="3997" y="4954"/>
                    </a:cubicBezTo>
                    <a:cubicBezTo>
                      <a:pt x="4007" y="4964"/>
                      <a:pt x="4017" y="4974"/>
                      <a:pt x="4026" y="4984"/>
                    </a:cubicBezTo>
                    <a:cubicBezTo>
                      <a:pt x="4046" y="5003"/>
                      <a:pt x="4056" y="5013"/>
                      <a:pt x="4066" y="5033"/>
                    </a:cubicBezTo>
                    <a:cubicBezTo>
                      <a:pt x="4036" y="5043"/>
                      <a:pt x="3967" y="5073"/>
                      <a:pt x="4007" y="5132"/>
                    </a:cubicBezTo>
                    <a:cubicBezTo>
                      <a:pt x="4028" y="5175"/>
                      <a:pt x="3984" y="5187"/>
                      <a:pt x="3942" y="5187"/>
                    </a:cubicBezTo>
                    <a:cubicBezTo>
                      <a:pt x="3926" y="5187"/>
                      <a:pt x="3909" y="5185"/>
                      <a:pt x="3898" y="5182"/>
                    </a:cubicBezTo>
                    <a:cubicBezTo>
                      <a:pt x="3892" y="5181"/>
                      <a:pt x="3887" y="5180"/>
                      <a:pt x="3881" y="5180"/>
                    </a:cubicBezTo>
                    <a:cubicBezTo>
                      <a:pt x="3847" y="5180"/>
                      <a:pt x="3816" y="5206"/>
                      <a:pt x="3868" y="5231"/>
                    </a:cubicBezTo>
                    <a:cubicBezTo>
                      <a:pt x="3917" y="5251"/>
                      <a:pt x="3907" y="5301"/>
                      <a:pt x="3878" y="5341"/>
                    </a:cubicBezTo>
                    <a:cubicBezTo>
                      <a:pt x="3821" y="5323"/>
                      <a:pt x="3788" y="5315"/>
                      <a:pt x="3770" y="5315"/>
                    </a:cubicBezTo>
                    <a:cubicBezTo>
                      <a:pt x="3748" y="5315"/>
                      <a:pt x="3752" y="5328"/>
                      <a:pt x="3769" y="5350"/>
                    </a:cubicBezTo>
                    <a:cubicBezTo>
                      <a:pt x="3739" y="5341"/>
                      <a:pt x="3709" y="5331"/>
                      <a:pt x="3679" y="5331"/>
                    </a:cubicBezTo>
                    <a:cubicBezTo>
                      <a:pt x="3650" y="5311"/>
                      <a:pt x="3640" y="5291"/>
                      <a:pt x="3640" y="5271"/>
                    </a:cubicBezTo>
                    <a:cubicBezTo>
                      <a:pt x="3640" y="5255"/>
                      <a:pt x="3633" y="5192"/>
                      <a:pt x="3675" y="5192"/>
                    </a:cubicBezTo>
                    <a:cubicBezTo>
                      <a:pt x="3684" y="5192"/>
                      <a:pt x="3695" y="5195"/>
                      <a:pt x="3709" y="5202"/>
                    </a:cubicBezTo>
                    <a:cubicBezTo>
                      <a:pt x="3742" y="5214"/>
                      <a:pt x="3771" y="5221"/>
                      <a:pt x="3791" y="5221"/>
                    </a:cubicBezTo>
                    <a:cubicBezTo>
                      <a:pt x="3819" y="5221"/>
                      <a:pt x="3827" y="5207"/>
                      <a:pt x="3798" y="5172"/>
                    </a:cubicBezTo>
                    <a:cubicBezTo>
                      <a:pt x="3754" y="5110"/>
                      <a:pt x="3709" y="5071"/>
                      <a:pt x="3658" y="5071"/>
                    </a:cubicBezTo>
                    <a:cubicBezTo>
                      <a:pt x="3652" y="5071"/>
                      <a:pt x="3646" y="5072"/>
                      <a:pt x="3640" y="5073"/>
                    </a:cubicBezTo>
                    <a:cubicBezTo>
                      <a:pt x="3588" y="5088"/>
                      <a:pt x="3537" y="5113"/>
                      <a:pt x="3501" y="5113"/>
                    </a:cubicBezTo>
                    <a:cubicBezTo>
                      <a:pt x="3489" y="5113"/>
                      <a:pt x="3479" y="5110"/>
                      <a:pt x="3471" y="5103"/>
                    </a:cubicBezTo>
                    <a:cubicBezTo>
                      <a:pt x="3441" y="5063"/>
                      <a:pt x="3412" y="5033"/>
                      <a:pt x="3372" y="5033"/>
                    </a:cubicBezTo>
                    <a:cubicBezTo>
                      <a:pt x="3332" y="5023"/>
                      <a:pt x="3263" y="4994"/>
                      <a:pt x="3313" y="4954"/>
                    </a:cubicBezTo>
                    <a:cubicBezTo>
                      <a:pt x="3362" y="4914"/>
                      <a:pt x="3392" y="4825"/>
                      <a:pt x="3392" y="4825"/>
                    </a:cubicBezTo>
                    <a:cubicBezTo>
                      <a:pt x="3392" y="4825"/>
                      <a:pt x="3386" y="4720"/>
                      <a:pt x="3408" y="4720"/>
                    </a:cubicBezTo>
                    <a:cubicBezTo>
                      <a:pt x="3413" y="4720"/>
                      <a:pt x="3421" y="4727"/>
                      <a:pt x="3432" y="4746"/>
                    </a:cubicBezTo>
                    <a:cubicBezTo>
                      <a:pt x="3472" y="4827"/>
                      <a:pt x="3500" y="4882"/>
                      <a:pt x="3519" y="4882"/>
                    </a:cubicBezTo>
                    <a:cubicBezTo>
                      <a:pt x="3523" y="4882"/>
                      <a:pt x="3527" y="4880"/>
                      <a:pt x="3531" y="4875"/>
                    </a:cubicBezTo>
                    <a:cubicBezTo>
                      <a:pt x="3546" y="4859"/>
                      <a:pt x="3544" y="4822"/>
                      <a:pt x="3550" y="4822"/>
                    </a:cubicBezTo>
                    <a:cubicBezTo>
                      <a:pt x="3553" y="4822"/>
                      <a:pt x="3556" y="4825"/>
                      <a:pt x="3560" y="4835"/>
                    </a:cubicBezTo>
                    <a:cubicBezTo>
                      <a:pt x="3569" y="4856"/>
                      <a:pt x="3588" y="4868"/>
                      <a:pt x="3603" y="4868"/>
                    </a:cubicBezTo>
                    <a:cubicBezTo>
                      <a:pt x="3623" y="4868"/>
                      <a:pt x="3634" y="4846"/>
                      <a:pt x="3600" y="4795"/>
                    </a:cubicBezTo>
                    <a:cubicBezTo>
                      <a:pt x="3551" y="4730"/>
                      <a:pt x="3516" y="4678"/>
                      <a:pt x="3488" y="4678"/>
                    </a:cubicBezTo>
                    <a:cubicBezTo>
                      <a:pt x="3482" y="4678"/>
                      <a:pt x="3477" y="4681"/>
                      <a:pt x="3471" y="4686"/>
                    </a:cubicBezTo>
                    <a:cubicBezTo>
                      <a:pt x="3467" y="4692"/>
                      <a:pt x="3465" y="4694"/>
                      <a:pt x="3463" y="4694"/>
                    </a:cubicBezTo>
                    <a:cubicBezTo>
                      <a:pt x="3452" y="4694"/>
                      <a:pt x="3448" y="4647"/>
                      <a:pt x="3392" y="4607"/>
                    </a:cubicBezTo>
                    <a:cubicBezTo>
                      <a:pt x="3366" y="4581"/>
                      <a:pt x="3345" y="4576"/>
                      <a:pt x="3328" y="4576"/>
                    </a:cubicBezTo>
                    <a:cubicBezTo>
                      <a:pt x="3317" y="4576"/>
                      <a:pt x="3308" y="4578"/>
                      <a:pt x="3299" y="4578"/>
                    </a:cubicBezTo>
                    <a:cubicBezTo>
                      <a:pt x="3290" y="4578"/>
                      <a:pt x="3281" y="4576"/>
                      <a:pt x="3273" y="4567"/>
                    </a:cubicBezTo>
                    <a:cubicBezTo>
                      <a:pt x="3233" y="4537"/>
                      <a:pt x="3124" y="4498"/>
                      <a:pt x="3203" y="4448"/>
                    </a:cubicBezTo>
                    <a:cubicBezTo>
                      <a:pt x="3251" y="4414"/>
                      <a:pt x="3275" y="4395"/>
                      <a:pt x="3295" y="4395"/>
                    </a:cubicBezTo>
                    <a:cubicBezTo>
                      <a:pt x="3304" y="4395"/>
                      <a:pt x="3313" y="4399"/>
                      <a:pt x="3322" y="4409"/>
                    </a:cubicBezTo>
                    <a:cubicBezTo>
                      <a:pt x="3341" y="4427"/>
                      <a:pt x="3375" y="4454"/>
                      <a:pt x="3403" y="4454"/>
                    </a:cubicBezTo>
                    <a:cubicBezTo>
                      <a:pt x="3420" y="4454"/>
                      <a:pt x="3434" y="4444"/>
                      <a:pt x="3441" y="4418"/>
                    </a:cubicBezTo>
                    <a:cubicBezTo>
                      <a:pt x="3461" y="4359"/>
                      <a:pt x="3511" y="4409"/>
                      <a:pt x="3501" y="4349"/>
                    </a:cubicBezTo>
                    <a:cubicBezTo>
                      <a:pt x="3485" y="4294"/>
                      <a:pt x="3463" y="4238"/>
                      <a:pt x="3435" y="4238"/>
                    </a:cubicBezTo>
                    <a:cubicBezTo>
                      <a:pt x="3427" y="4238"/>
                      <a:pt x="3420" y="4242"/>
                      <a:pt x="3412" y="4250"/>
                    </a:cubicBezTo>
                    <a:cubicBezTo>
                      <a:pt x="3397" y="4270"/>
                      <a:pt x="3384" y="4282"/>
                      <a:pt x="3377" y="4282"/>
                    </a:cubicBezTo>
                    <a:cubicBezTo>
                      <a:pt x="3370" y="4282"/>
                      <a:pt x="3367" y="4270"/>
                      <a:pt x="3372" y="4240"/>
                    </a:cubicBezTo>
                    <a:cubicBezTo>
                      <a:pt x="3388" y="4192"/>
                      <a:pt x="3469" y="4117"/>
                      <a:pt x="3441" y="4117"/>
                    </a:cubicBezTo>
                    <a:cubicBezTo>
                      <a:pt x="3435" y="4117"/>
                      <a:pt x="3422" y="4121"/>
                      <a:pt x="3402" y="4131"/>
                    </a:cubicBezTo>
                    <a:cubicBezTo>
                      <a:pt x="3303" y="4171"/>
                      <a:pt x="3273" y="4200"/>
                      <a:pt x="3293" y="4240"/>
                    </a:cubicBezTo>
                    <a:cubicBezTo>
                      <a:pt x="3298" y="4268"/>
                      <a:pt x="3269" y="4299"/>
                      <a:pt x="3244" y="4299"/>
                    </a:cubicBezTo>
                    <a:cubicBezTo>
                      <a:pt x="3225" y="4299"/>
                      <a:pt x="3209" y="4281"/>
                      <a:pt x="3213" y="4230"/>
                    </a:cubicBezTo>
                    <a:cubicBezTo>
                      <a:pt x="3223" y="4111"/>
                      <a:pt x="3203" y="4032"/>
                      <a:pt x="3273" y="4032"/>
                    </a:cubicBezTo>
                    <a:cubicBezTo>
                      <a:pt x="3284" y="4033"/>
                      <a:pt x="3294" y="4034"/>
                      <a:pt x="3301" y="4034"/>
                    </a:cubicBezTo>
                    <a:cubicBezTo>
                      <a:pt x="3337" y="4034"/>
                      <a:pt x="3327" y="4014"/>
                      <a:pt x="3352" y="3972"/>
                    </a:cubicBezTo>
                    <a:cubicBezTo>
                      <a:pt x="3392" y="3923"/>
                      <a:pt x="3491" y="3972"/>
                      <a:pt x="3432" y="3903"/>
                    </a:cubicBezTo>
                    <a:cubicBezTo>
                      <a:pt x="3412" y="3883"/>
                      <a:pt x="3397" y="3876"/>
                      <a:pt x="3383" y="3876"/>
                    </a:cubicBezTo>
                    <a:cubicBezTo>
                      <a:pt x="3349" y="3876"/>
                      <a:pt x="3328" y="3923"/>
                      <a:pt x="3293" y="3923"/>
                    </a:cubicBezTo>
                    <a:cubicBezTo>
                      <a:pt x="3253" y="3923"/>
                      <a:pt x="3223" y="3814"/>
                      <a:pt x="3263" y="3794"/>
                    </a:cubicBezTo>
                    <a:cubicBezTo>
                      <a:pt x="3306" y="3768"/>
                      <a:pt x="3282" y="3742"/>
                      <a:pt x="3255" y="3742"/>
                    </a:cubicBezTo>
                    <a:cubicBezTo>
                      <a:pt x="3251" y="3742"/>
                      <a:pt x="3247" y="3743"/>
                      <a:pt x="3243" y="3744"/>
                    </a:cubicBezTo>
                    <a:cubicBezTo>
                      <a:pt x="3237" y="3747"/>
                      <a:pt x="3227" y="3749"/>
                      <a:pt x="3217" y="3749"/>
                    </a:cubicBezTo>
                    <a:cubicBezTo>
                      <a:pt x="3191" y="3749"/>
                      <a:pt x="3160" y="3737"/>
                      <a:pt x="3174" y="3695"/>
                    </a:cubicBezTo>
                    <a:cubicBezTo>
                      <a:pt x="3203" y="3625"/>
                      <a:pt x="3124" y="3605"/>
                      <a:pt x="3114" y="3595"/>
                    </a:cubicBezTo>
                    <a:cubicBezTo>
                      <a:pt x="3114" y="3576"/>
                      <a:pt x="3144" y="3536"/>
                      <a:pt x="3174" y="3536"/>
                    </a:cubicBezTo>
                    <a:cubicBezTo>
                      <a:pt x="3209" y="3536"/>
                      <a:pt x="3236" y="3505"/>
                      <a:pt x="3200" y="3505"/>
                    </a:cubicBezTo>
                    <a:cubicBezTo>
                      <a:pt x="3196" y="3505"/>
                      <a:pt x="3190" y="3505"/>
                      <a:pt x="3184" y="3506"/>
                    </a:cubicBezTo>
                    <a:cubicBezTo>
                      <a:pt x="3156" y="3512"/>
                      <a:pt x="3138" y="3526"/>
                      <a:pt x="3125" y="3526"/>
                    </a:cubicBezTo>
                    <a:cubicBezTo>
                      <a:pt x="3115" y="3526"/>
                      <a:pt x="3109" y="3517"/>
                      <a:pt x="3104" y="3486"/>
                    </a:cubicBezTo>
                    <a:cubicBezTo>
                      <a:pt x="3104" y="3427"/>
                      <a:pt x="3114" y="3427"/>
                      <a:pt x="3094" y="3377"/>
                    </a:cubicBezTo>
                    <a:cubicBezTo>
                      <a:pt x="3079" y="3347"/>
                      <a:pt x="3053" y="3188"/>
                      <a:pt x="3041" y="3188"/>
                    </a:cubicBezTo>
                    <a:cubicBezTo>
                      <a:pt x="3037" y="3188"/>
                      <a:pt x="3035" y="3205"/>
                      <a:pt x="3035" y="3248"/>
                    </a:cubicBezTo>
                    <a:lnTo>
                      <a:pt x="3035" y="3120"/>
                    </a:lnTo>
                    <a:cubicBezTo>
                      <a:pt x="3035" y="3080"/>
                      <a:pt x="3034" y="3064"/>
                      <a:pt x="3033" y="3064"/>
                    </a:cubicBezTo>
                    <a:cubicBezTo>
                      <a:pt x="3030" y="3064"/>
                      <a:pt x="3021" y="3257"/>
                      <a:pt x="3005" y="3288"/>
                    </a:cubicBezTo>
                    <a:cubicBezTo>
                      <a:pt x="2985" y="3338"/>
                      <a:pt x="2985" y="3417"/>
                      <a:pt x="2985" y="3486"/>
                    </a:cubicBezTo>
                    <a:cubicBezTo>
                      <a:pt x="2983" y="3503"/>
                      <a:pt x="2979" y="3509"/>
                      <a:pt x="2975" y="3509"/>
                    </a:cubicBezTo>
                    <a:cubicBezTo>
                      <a:pt x="2960" y="3509"/>
                      <a:pt x="2931" y="3444"/>
                      <a:pt x="2886" y="3437"/>
                    </a:cubicBezTo>
                    <a:cubicBezTo>
                      <a:pt x="2874" y="3434"/>
                      <a:pt x="2867" y="3433"/>
                      <a:pt x="2864" y="3433"/>
                    </a:cubicBezTo>
                    <a:cubicBezTo>
                      <a:pt x="2856" y="3433"/>
                      <a:pt x="2884" y="3444"/>
                      <a:pt x="2906" y="3467"/>
                    </a:cubicBezTo>
                    <a:cubicBezTo>
                      <a:pt x="2936" y="3516"/>
                      <a:pt x="2966" y="3615"/>
                      <a:pt x="2956" y="3635"/>
                    </a:cubicBezTo>
                    <a:cubicBezTo>
                      <a:pt x="2952" y="3638"/>
                      <a:pt x="2949" y="3638"/>
                      <a:pt x="2946" y="3638"/>
                    </a:cubicBezTo>
                    <a:lnTo>
                      <a:pt x="2946" y="3638"/>
                    </a:lnTo>
                    <a:cubicBezTo>
                      <a:pt x="2940" y="3638"/>
                      <a:pt x="2936" y="3638"/>
                      <a:pt x="2936" y="3665"/>
                    </a:cubicBezTo>
                    <a:cubicBezTo>
                      <a:pt x="2928" y="3698"/>
                      <a:pt x="2872" y="3717"/>
                      <a:pt x="2836" y="3717"/>
                    </a:cubicBezTo>
                    <a:cubicBezTo>
                      <a:pt x="2828" y="3717"/>
                      <a:pt x="2822" y="3716"/>
                      <a:pt x="2817" y="3714"/>
                    </a:cubicBezTo>
                    <a:cubicBezTo>
                      <a:pt x="2816" y="3714"/>
                      <a:pt x="2815" y="3714"/>
                      <a:pt x="2814" y="3714"/>
                    </a:cubicBezTo>
                    <a:cubicBezTo>
                      <a:pt x="2791" y="3714"/>
                      <a:pt x="2838" y="3825"/>
                      <a:pt x="2876" y="3853"/>
                    </a:cubicBezTo>
                    <a:cubicBezTo>
                      <a:pt x="2909" y="3873"/>
                      <a:pt x="2890" y="3910"/>
                      <a:pt x="2850" y="3910"/>
                    </a:cubicBezTo>
                    <a:cubicBezTo>
                      <a:pt x="2830" y="3910"/>
                      <a:pt x="2804" y="3900"/>
                      <a:pt x="2777" y="3873"/>
                    </a:cubicBezTo>
                    <a:cubicBezTo>
                      <a:pt x="2769" y="3862"/>
                      <a:pt x="2762" y="3857"/>
                      <a:pt x="2754" y="3857"/>
                    </a:cubicBezTo>
                    <a:cubicBezTo>
                      <a:pt x="2734" y="3857"/>
                      <a:pt x="2711" y="3892"/>
                      <a:pt x="2668" y="3942"/>
                    </a:cubicBezTo>
                    <a:cubicBezTo>
                      <a:pt x="2609" y="4012"/>
                      <a:pt x="2737" y="3972"/>
                      <a:pt x="2777" y="4032"/>
                    </a:cubicBezTo>
                    <a:cubicBezTo>
                      <a:pt x="2787" y="4048"/>
                      <a:pt x="2790" y="4053"/>
                      <a:pt x="2793" y="4053"/>
                    </a:cubicBezTo>
                    <a:cubicBezTo>
                      <a:pt x="2798" y="4053"/>
                      <a:pt x="2800" y="4029"/>
                      <a:pt x="2847" y="4022"/>
                    </a:cubicBezTo>
                    <a:cubicBezTo>
                      <a:pt x="2916" y="4022"/>
                      <a:pt x="2856" y="4111"/>
                      <a:pt x="2866" y="4230"/>
                    </a:cubicBezTo>
                    <a:cubicBezTo>
                      <a:pt x="2875" y="4283"/>
                      <a:pt x="2859" y="4300"/>
                      <a:pt x="2839" y="4300"/>
                    </a:cubicBezTo>
                    <a:cubicBezTo>
                      <a:pt x="2813" y="4300"/>
                      <a:pt x="2781" y="4272"/>
                      <a:pt x="2787" y="4250"/>
                    </a:cubicBezTo>
                    <a:cubicBezTo>
                      <a:pt x="2807" y="4200"/>
                      <a:pt x="2827" y="4210"/>
                      <a:pt x="2728" y="4161"/>
                    </a:cubicBezTo>
                    <a:cubicBezTo>
                      <a:pt x="2700" y="4150"/>
                      <a:pt x="2688" y="4145"/>
                      <a:pt x="2685" y="4145"/>
                    </a:cubicBezTo>
                    <a:cubicBezTo>
                      <a:pt x="2678" y="4145"/>
                      <a:pt x="2733" y="4177"/>
                      <a:pt x="2747" y="4220"/>
                    </a:cubicBezTo>
                    <a:cubicBezTo>
                      <a:pt x="2755" y="4266"/>
                      <a:pt x="2727" y="4312"/>
                      <a:pt x="2696" y="4312"/>
                    </a:cubicBezTo>
                    <a:cubicBezTo>
                      <a:pt x="2686" y="4312"/>
                      <a:pt x="2677" y="4308"/>
                      <a:pt x="2668" y="4299"/>
                    </a:cubicBezTo>
                    <a:cubicBezTo>
                      <a:pt x="2654" y="4282"/>
                      <a:pt x="2642" y="4275"/>
                      <a:pt x="2631" y="4275"/>
                    </a:cubicBezTo>
                    <a:cubicBezTo>
                      <a:pt x="2609" y="4275"/>
                      <a:pt x="2592" y="4303"/>
                      <a:pt x="2579" y="4349"/>
                    </a:cubicBezTo>
                    <a:cubicBezTo>
                      <a:pt x="2577" y="4363"/>
                      <a:pt x="2577" y="4367"/>
                      <a:pt x="2579" y="4367"/>
                    </a:cubicBezTo>
                    <a:cubicBezTo>
                      <a:pt x="2584" y="4367"/>
                      <a:pt x="2599" y="4341"/>
                      <a:pt x="2612" y="4341"/>
                    </a:cubicBezTo>
                    <a:cubicBezTo>
                      <a:pt x="2618" y="4341"/>
                      <a:pt x="2624" y="4345"/>
                      <a:pt x="2628" y="4359"/>
                    </a:cubicBezTo>
                    <a:cubicBezTo>
                      <a:pt x="2641" y="4404"/>
                      <a:pt x="2680" y="4424"/>
                      <a:pt x="2713" y="4424"/>
                    </a:cubicBezTo>
                    <a:cubicBezTo>
                      <a:pt x="2731" y="4424"/>
                      <a:pt x="2747" y="4419"/>
                      <a:pt x="2757" y="4409"/>
                    </a:cubicBezTo>
                    <a:cubicBezTo>
                      <a:pt x="2767" y="4399"/>
                      <a:pt x="2775" y="4395"/>
                      <a:pt x="2785" y="4395"/>
                    </a:cubicBezTo>
                    <a:cubicBezTo>
                      <a:pt x="2806" y="4395"/>
                      <a:pt x="2832" y="4414"/>
                      <a:pt x="2886" y="4448"/>
                    </a:cubicBezTo>
                    <a:cubicBezTo>
                      <a:pt x="2956" y="4498"/>
                      <a:pt x="2847" y="4537"/>
                      <a:pt x="2807" y="4567"/>
                    </a:cubicBezTo>
                    <a:cubicBezTo>
                      <a:pt x="2798" y="4576"/>
                      <a:pt x="2790" y="4578"/>
                      <a:pt x="2781" y="4578"/>
                    </a:cubicBezTo>
                    <a:cubicBezTo>
                      <a:pt x="2772" y="4578"/>
                      <a:pt x="2763" y="4576"/>
                      <a:pt x="2752" y="4576"/>
                    </a:cubicBezTo>
                    <a:cubicBezTo>
                      <a:pt x="2734" y="4576"/>
                      <a:pt x="2714" y="4581"/>
                      <a:pt x="2688" y="4607"/>
                    </a:cubicBezTo>
                    <a:cubicBezTo>
                      <a:pt x="2639" y="4647"/>
                      <a:pt x="2637" y="4694"/>
                      <a:pt x="2622" y="4694"/>
                    </a:cubicBezTo>
                    <a:cubicBezTo>
                      <a:pt x="2618" y="4694"/>
                      <a:pt x="2614" y="4692"/>
                      <a:pt x="2609" y="4686"/>
                    </a:cubicBezTo>
                    <a:cubicBezTo>
                      <a:pt x="2603" y="4681"/>
                      <a:pt x="2598" y="4678"/>
                      <a:pt x="2592" y="4678"/>
                    </a:cubicBezTo>
                    <a:cubicBezTo>
                      <a:pt x="2577" y="4678"/>
                      <a:pt x="2558" y="4697"/>
                      <a:pt x="2529" y="4726"/>
                    </a:cubicBezTo>
                    <a:cubicBezTo>
                      <a:pt x="2517" y="4694"/>
                      <a:pt x="2496" y="4671"/>
                      <a:pt x="2470" y="4671"/>
                    </a:cubicBezTo>
                    <a:cubicBezTo>
                      <a:pt x="2455" y="4671"/>
                      <a:pt x="2438" y="4678"/>
                      <a:pt x="2420" y="4696"/>
                    </a:cubicBezTo>
                    <a:cubicBezTo>
                      <a:pt x="2408" y="4704"/>
                      <a:pt x="2395" y="4708"/>
                      <a:pt x="2382" y="4708"/>
                    </a:cubicBezTo>
                    <a:cubicBezTo>
                      <a:pt x="2332" y="4708"/>
                      <a:pt x="2285" y="4654"/>
                      <a:pt x="2301" y="4607"/>
                    </a:cubicBezTo>
                    <a:cubicBezTo>
                      <a:pt x="2315" y="4564"/>
                      <a:pt x="2395" y="4527"/>
                      <a:pt x="2386" y="4527"/>
                    </a:cubicBezTo>
                    <a:cubicBezTo>
                      <a:pt x="2382" y="4527"/>
                      <a:pt x="2364" y="4533"/>
                      <a:pt x="2321" y="4547"/>
                    </a:cubicBezTo>
                    <a:cubicBezTo>
                      <a:pt x="2172" y="4597"/>
                      <a:pt x="2212" y="4587"/>
                      <a:pt x="2232" y="4637"/>
                    </a:cubicBezTo>
                    <a:cubicBezTo>
                      <a:pt x="2243" y="4665"/>
                      <a:pt x="2199" y="4700"/>
                      <a:pt x="2161" y="4700"/>
                    </a:cubicBezTo>
                    <a:cubicBezTo>
                      <a:pt x="2133" y="4700"/>
                      <a:pt x="2109" y="4681"/>
                      <a:pt x="2113" y="4627"/>
                    </a:cubicBezTo>
                    <a:cubicBezTo>
                      <a:pt x="2132" y="4503"/>
                      <a:pt x="2051" y="4398"/>
                      <a:pt x="2140" y="4398"/>
                    </a:cubicBezTo>
                    <a:cubicBezTo>
                      <a:pt x="2144" y="4398"/>
                      <a:pt x="2148" y="4398"/>
                      <a:pt x="2152" y="4399"/>
                    </a:cubicBezTo>
                    <a:cubicBezTo>
                      <a:pt x="2225" y="4399"/>
                      <a:pt x="2227" y="4425"/>
                      <a:pt x="2235" y="4425"/>
                    </a:cubicBezTo>
                    <a:cubicBezTo>
                      <a:pt x="2239" y="4425"/>
                      <a:pt x="2245" y="4418"/>
                      <a:pt x="2262" y="4399"/>
                    </a:cubicBezTo>
                    <a:cubicBezTo>
                      <a:pt x="2311" y="4339"/>
                      <a:pt x="2509" y="4389"/>
                      <a:pt x="2420" y="4309"/>
                    </a:cubicBezTo>
                    <a:cubicBezTo>
                      <a:pt x="2345" y="4257"/>
                      <a:pt x="2316" y="4216"/>
                      <a:pt x="2284" y="4216"/>
                    </a:cubicBezTo>
                    <a:cubicBezTo>
                      <a:pt x="2274" y="4216"/>
                      <a:pt x="2264" y="4220"/>
                      <a:pt x="2252" y="4230"/>
                    </a:cubicBezTo>
                    <a:cubicBezTo>
                      <a:pt x="2211" y="4260"/>
                      <a:pt x="2173" y="4271"/>
                      <a:pt x="2143" y="4271"/>
                    </a:cubicBezTo>
                    <a:cubicBezTo>
                      <a:pt x="2085" y="4271"/>
                      <a:pt x="2057" y="4230"/>
                      <a:pt x="2103" y="4210"/>
                    </a:cubicBezTo>
                    <a:cubicBezTo>
                      <a:pt x="2158" y="4182"/>
                      <a:pt x="2223" y="4060"/>
                      <a:pt x="2191" y="4060"/>
                    </a:cubicBezTo>
                    <a:cubicBezTo>
                      <a:pt x="2188" y="4060"/>
                      <a:pt x="2185" y="4060"/>
                      <a:pt x="2182" y="4061"/>
                    </a:cubicBezTo>
                    <a:cubicBezTo>
                      <a:pt x="2177" y="4063"/>
                      <a:pt x="2171" y="4063"/>
                      <a:pt x="2163" y="4063"/>
                    </a:cubicBezTo>
                    <a:cubicBezTo>
                      <a:pt x="2116" y="4063"/>
                      <a:pt x="2032" y="4036"/>
                      <a:pt x="2024" y="4002"/>
                    </a:cubicBezTo>
                    <a:cubicBezTo>
                      <a:pt x="2014" y="3952"/>
                      <a:pt x="1994" y="3982"/>
                      <a:pt x="1984" y="3962"/>
                    </a:cubicBezTo>
                    <a:cubicBezTo>
                      <a:pt x="1974" y="3952"/>
                      <a:pt x="2014" y="3843"/>
                      <a:pt x="2063" y="3794"/>
                    </a:cubicBezTo>
                    <a:cubicBezTo>
                      <a:pt x="2086" y="3763"/>
                      <a:pt x="2138" y="3751"/>
                      <a:pt x="2121" y="3751"/>
                    </a:cubicBezTo>
                    <a:cubicBezTo>
                      <a:pt x="2116" y="3751"/>
                      <a:pt x="2104" y="3752"/>
                      <a:pt x="2083" y="3754"/>
                    </a:cubicBezTo>
                    <a:cubicBezTo>
                      <a:pt x="2021" y="3762"/>
                      <a:pt x="1978" y="3835"/>
                      <a:pt x="1957" y="3835"/>
                    </a:cubicBezTo>
                    <a:cubicBezTo>
                      <a:pt x="1951" y="3835"/>
                      <a:pt x="1946" y="3829"/>
                      <a:pt x="1944" y="3814"/>
                    </a:cubicBezTo>
                    <a:cubicBezTo>
                      <a:pt x="1934" y="3734"/>
                      <a:pt x="1944" y="3645"/>
                      <a:pt x="1914" y="3595"/>
                    </a:cubicBezTo>
                    <a:cubicBezTo>
                      <a:pt x="1891" y="3557"/>
                      <a:pt x="1874" y="3349"/>
                      <a:pt x="1868" y="3349"/>
                    </a:cubicBezTo>
                    <a:cubicBezTo>
                      <a:pt x="1866" y="3349"/>
                      <a:pt x="1865" y="3366"/>
                      <a:pt x="1865" y="3407"/>
                    </a:cubicBezTo>
                    <a:lnTo>
                      <a:pt x="1865" y="3546"/>
                    </a:lnTo>
                    <a:cubicBezTo>
                      <a:pt x="1865" y="3497"/>
                      <a:pt x="1861" y="3478"/>
                      <a:pt x="1855" y="3478"/>
                    </a:cubicBezTo>
                    <a:cubicBezTo>
                      <a:pt x="1838" y="3478"/>
                      <a:pt x="1798" y="3657"/>
                      <a:pt x="1776" y="3695"/>
                    </a:cubicBezTo>
                    <a:cubicBezTo>
                      <a:pt x="1746" y="3744"/>
                      <a:pt x="1766" y="3744"/>
                      <a:pt x="1756" y="3814"/>
                    </a:cubicBezTo>
                    <a:cubicBezTo>
                      <a:pt x="1756" y="3844"/>
                      <a:pt x="1750" y="3854"/>
                      <a:pt x="1737" y="3854"/>
                    </a:cubicBezTo>
                    <a:cubicBezTo>
                      <a:pt x="1720" y="3854"/>
                      <a:pt x="1691" y="3839"/>
                      <a:pt x="1647" y="3833"/>
                    </a:cubicBezTo>
                    <a:cubicBezTo>
                      <a:pt x="1638" y="3832"/>
                      <a:pt x="1631" y="3832"/>
                      <a:pt x="1625" y="3832"/>
                    </a:cubicBezTo>
                    <a:cubicBezTo>
                      <a:pt x="1578" y="3832"/>
                      <a:pt x="1621" y="3863"/>
                      <a:pt x="1657" y="3863"/>
                    </a:cubicBezTo>
                    <a:cubicBezTo>
                      <a:pt x="1706" y="3863"/>
                      <a:pt x="1756" y="3913"/>
                      <a:pt x="1746" y="3923"/>
                    </a:cubicBezTo>
                    <a:cubicBezTo>
                      <a:pt x="1736" y="3942"/>
                      <a:pt x="1617" y="3962"/>
                      <a:pt x="1667" y="4042"/>
                    </a:cubicBezTo>
                    <a:cubicBezTo>
                      <a:pt x="1688" y="4084"/>
                      <a:pt x="1644" y="4096"/>
                      <a:pt x="1602" y="4096"/>
                    </a:cubicBezTo>
                    <a:cubicBezTo>
                      <a:pt x="1586" y="4096"/>
                      <a:pt x="1569" y="4094"/>
                      <a:pt x="1558" y="4091"/>
                    </a:cubicBezTo>
                    <a:cubicBezTo>
                      <a:pt x="1548" y="4088"/>
                      <a:pt x="1539" y="4086"/>
                      <a:pt x="1530" y="4086"/>
                    </a:cubicBezTo>
                    <a:cubicBezTo>
                      <a:pt x="1494" y="4086"/>
                      <a:pt x="1471" y="4117"/>
                      <a:pt x="1528" y="4141"/>
                    </a:cubicBezTo>
                    <a:cubicBezTo>
                      <a:pt x="1597" y="4171"/>
                      <a:pt x="1548" y="4280"/>
                      <a:pt x="1478" y="4280"/>
                    </a:cubicBezTo>
                    <a:cubicBezTo>
                      <a:pt x="1437" y="4280"/>
                      <a:pt x="1405" y="4237"/>
                      <a:pt x="1360" y="4237"/>
                    </a:cubicBezTo>
                    <a:cubicBezTo>
                      <a:pt x="1340" y="4237"/>
                      <a:pt x="1317" y="4245"/>
                      <a:pt x="1290" y="4270"/>
                    </a:cubicBezTo>
                    <a:cubicBezTo>
                      <a:pt x="1201" y="4339"/>
                      <a:pt x="1349" y="4280"/>
                      <a:pt x="1399" y="4339"/>
                    </a:cubicBezTo>
                    <a:cubicBezTo>
                      <a:pt x="1448" y="4389"/>
                      <a:pt x="1409" y="4409"/>
                      <a:pt x="1518" y="4409"/>
                    </a:cubicBezTo>
                    <a:cubicBezTo>
                      <a:pt x="1627" y="4409"/>
                      <a:pt x="1597" y="4498"/>
                      <a:pt x="1617" y="4627"/>
                    </a:cubicBezTo>
                    <a:cubicBezTo>
                      <a:pt x="1621" y="4681"/>
                      <a:pt x="1597" y="4700"/>
                      <a:pt x="1569" y="4700"/>
                    </a:cubicBezTo>
                    <a:cubicBezTo>
                      <a:pt x="1531" y="4700"/>
                      <a:pt x="1487" y="4665"/>
                      <a:pt x="1498" y="4637"/>
                    </a:cubicBezTo>
                    <a:cubicBezTo>
                      <a:pt x="1518" y="4587"/>
                      <a:pt x="1468" y="4557"/>
                      <a:pt x="1320" y="4508"/>
                    </a:cubicBezTo>
                    <a:cubicBezTo>
                      <a:pt x="1293" y="4499"/>
                      <a:pt x="1277" y="4495"/>
                      <a:pt x="1269" y="4495"/>
                    </a:cubicBezTo>
                    <a:cubicBezTo>
                      <a:pt x="1229" y="4495"/>
                      <a:pt x="1353" y="4579"/>
                      <a:pt x="1369" y="4637"/>
                    </a:cubicBezTo>
                    <a:cubicBezTo>
                      <a:pt x="1384" y="4666"/>
                      <a:pt x="1382" y="4679"/>
                      <a:pt x="1369" y="4679"/>
                    </a:cubicBezTo>
                    <a:cubicBezTo>
                      <a:pt x="1357" y="4679"/>
                      <a:pt x="1334" y="4666"/>
                      <a:pt x="1310" y="4646"/>
                    </a:cubicBezTo>
                    <a:cubicBezTo>
                      <a:pt x="1297" y="4636"/>
                      <a:pt x="1285" y="4631"/>
                      <a:pt x="1274" y="4631"/>
                    </a:cubicBezTo>
                    <a:cubicBezTo>
                      <a:pt x="1234" y="4631"/>
                      <a:pt x="1206" y="4691"/>
                      <a:pt x="1191" y="4746"/>
                    </a:cubicBezTo>
                    <a:cubicBezTo>
                      <a:pt x="1161" y="4815"/>
                      <a:pt x="1240" y="4765"/>
                      <a:pt x="1270" y="4835"/>
                    </a:cubicBezTo>
                    <a:cubicBezTo>
                      <a:pt x="1280" y="4859"/>
                      <a:pt x="1298" y="4867"/>
                      <a:pt x="1319" y="4867"/>
                    </a:cubicBezTo>
                    <a:cubicBezTo>
                      <a:pt x="1360" y="4867"/>
                      <a:pt x="1412" y="4835"/>
                      <a:pt x="1439" y="4815"/>
                    </a:cubicBezTo>
                    <a:cubicBezTo>
                      <a:pt x="1454" y="4805"/>
                      <a:pt x="1468" y="4801"/>
                      <a:pt x="1483" y="4801"/>
                    </a:cubicBezTo>
                    <a:cubicBezTo>
                      <a:pt x="1515" y="4801"/>
                      <a:pt x="1553" y="4821"/>
                      <a:pt x="1627" y="4855"/>
                    </a:cubicBezTo>
                    <a:cubicBezTo>
                      <a:pt x="1736" y="4914"/>
                      <a:pt x="1577" y="4954"/>
                      <a:pt x="1528" y="4994"/>
                    </a:cubicBezTo>
                    <a:cubicBezTo>
                      <a:pt x="1514" y="5002"/>
                      <a:pt x="1501" y="5004"/>
                      <a:pt x="1487" y="5004"/>
                    </a:cubicBezTo>
                    <a:cubicBezTo>
                      <a:pt x="1473" y="5004"/>
                      <a:pt x="1458" y="5002"/>
                      <a:pt x="1442" y="5002"/>
                    </a:cubicBezTo>
                    <a:cubicBezTo>
                      <a:pt x="1415" y="5002"/>
                      <a:pt x="1383" y="5007"/>
                      <a:pt x="1339" y="5033"/>
                    </a:cubicBezTo>
                    <a:cubicBezTo>
                      <a:pt x="1270" y="5079"/>
                      <a:pt x="1261" y="5125"/>
                      <a:pt x="1241" y="5125"/>
                    </a:cubicBezTo>
                    <a:cubicBezTo>
                      <a:pt x="1236" y="5125"/>
                      <a:pt x="1229" y="5121"/>
                      <a:pt x="1220" y="5112"/>
                    </a:cubicBezTo>
                    <a:cubicBezTo>
                      <a:pt x="1214" y="5108"/>
                      <a:pt x="1207" y="5106"/>
                      <a:pt x="1200" y="5106"/>
                    </a:cubicBezTo>
                    <a:cubicBezTo>
                      <a:pt x="1164" y="5106"/>
                      <a:pt x="1117" y="5166"/>
                      <a:pt x="1042" y="5241"/>
                    </a:cubicBezTo>
                    <a:cubicBezTo>
                      <a:pt x="987" y="5296"/>
                      <a:pt x="1002" y="5318"/>
                      <a:pt x="1031" y="5318"/>
                    </a:cubicBezTo>
                    <a:cubicBezTo>
                      <a:pt x="1055" y="5318"/>
                      <a:pt x="1088" y="5303"/>
                      <a:pt x="1101" y="5281"/>
                    </a:cubicBezTo>
                    <a:cubicBezTo>
                      <a:pt x="1106" y="5272"/>
                      <a:pt x="1109" y="5268"/>
                      <a:pt x="1111" y="5268"/>
                    </a:cubicBezTo>
                    <a:cubicBezTo>
                      <a:pt x="1119" y="5268"/>
                      <a:pt x="1118" y="5308"/>
                      <a:pt x="1141" y="5331"/>
                    </a:cubicBezTo>
                    <a:cubicBezTo>
                      <a:pt x="1145" y="5333"/>
                      <a:pt x="1149" y="5334"/>
                      <a:pt x="1154" y="5334"/>
                    </a:cubicBezTo>
                    <a:cubicBezTo>
                      <a:pt x="1184" y="5334"/>
                      <a:pt x="1229" y="5278"/>
                      <a:pt x="1290" y="5192"/>
                    </a:cubicBezTo>
                    <a:cubicBezTo>
                      <a:pt x="1308" y="5167"/>
                      <a:pt x="1320" y="5158"/>
                      <a:pt x="1330" y="5158"/>
                    </a:cubicBezTo>
                    <a:cubicBezTo>
                      <a:pt x="1361" y="5158"/>
                      <a:pt x="1349" y="5271"/>
                      <a:pt x="1349" y="5271"/>
                    </a:cubicBezTo>
                    <a:cubicBezTo>
                      <a:pt x="1349" y="5271"/>
                      <a:pt x="1389" y="5370"/>
                      <a:pt x="1458" y="5420"/>
                    </a:cubicBezTo>
                    <a:cubicBezTo>
                      <a:pt x="1528" y="5460"/>
                      <a:pt x="1439" y="5489"/>
                      <a:pt x="1379" y="5499"/>
                    </a:cubicBezTo>
                    <a:cubicBezTo>
                      <a:pt x="1310" y="5499"/>
                      <a:pt x="1280" y="5529"/>
                      <a:pt x="1230" y="5569"/>
                    </a:cubicBezTo>
                    <a:cubicBezTo>
                      <a:pt x="1217" y="5580"/>
                      <a:pt x="1199" y="5584"/>
                      <a:pt x="1179" y="5584"/>
                    </a:cubicBezTo>
                    <a:cubicBezTo>
                      <a:pt x="1126" y="5584"/>
                      <a:pt x="1054" y="5556"/>
                      <a:pt x="982" y="5549"/>
                    </a:cubicBezTo>
                    <a:cubicBezTo>
                      <a:pt x="969" y="5546"/>
                      <a:pt x="956" y="5544"/>
                      <a:pt x="943" y="5544"/>
                    </a:cubicBezTo>
                    <a:cubicBezTo>
                      <a:pt x="890" y="5544"/>
                      <a:pt x="844" y="5569"/>
                      <a:pt x="795" y="5606"/>
                    </a:cubicBezTo>
                    <a:lnTo>
                      <a:pt x="795" y="5606"/>
                    </a:lnTo>
                    <a:cubicBezTo>
                      <a:pt x="800" y="5602"/>
                      <a:pt x="801" y="5596"/>
                      <a:pt x="794" y="5596"/>
                    </a:cubicBezTo>
                    <a:cubicBezTo>
                      <a:pt x="792" y="5596"/>
                      <a:pt x="788" y="5597"/>
                      <a:pt x="784" y="5598"/>
                    </a:cubicBezTo>
                    <a:cubicBezTo>
                      <a:pt x="761" y="5598"/>
                      <a:pt x="749" y="5605"/>
                      <a:pt x="742" y="5605"/>
                    </a:cubicBezTo>
                    <a:cubicBezTo>
                      <a:pt x="736" y="5605"/>
                      <a:pt x="735" y="5601"/>
                      <a:pt x="735" y="5588"/>
                    </a:cubicBezTo>
                    <a:cubicBezTo>
                      <a:pt x="725" y="5549"/>
                      <a:pt x="735" y="5549"/>
                      <a:pt x="725" y="5529"/>
                    </a:cubicBezTo>
                    <a:cubicBezTo>
                      <a:pt x="717" y="5506"/>
                      <a:pt x="698" y="5416"/>
                      <a:pt x="690" y="5416"/>
                    </a:cubicBezTo>
                    <a:cubicBezTo>
                      <a:pt x="687" y="5416"/>
                      <a:pt x="685" y="5425"/>
                      <a:pt x="685" y="5450"/>
                    </a:cubicBezTo>
                    <a:lnTo>
                      <a:pt x="685" y="5380"/>
                    </a:lnTo>
                    <a:cubicBezTo>
                      <a:pt x="685" y="5358"/>
                      <a:pt x="684" y="5349"/>
                      <a:pt x="684" y="5349"/>
                    </a:cubicBezTo>
                    <a:cubicBezTo>
                      <a:pt x="681" y="5349"/>
                      <a:pt x="673" y="5456"/>
                      <a:pt x="665" y="5479"/>
                    </a:cubicBezTo>
                    <a:cubicBezTo>
                      <a:pt x="655" y="5499"/>
                      <a:pt x="655" y="5549"/>
                      <a:pt x="645" y="5588"/>
                    </a:cubicBezTo>
                    <a:cubicBezTo>
                      <a:pt x="645" y="5594"/>
                      <a:pt x="645" y="5597"/>
                      <a:pt x="643" y="5597"/>
                    </a:cubicBezTo>
                    <a:cubicBezTo>
                      <a:pt x="637" y="5597"/>
                      <a:pt x="618" y="5559"/>
                      <a:pt x="586" y="5559"/>
                    </a:cubicBezTo>
                    <a:cubicBezTo>
                      <a:pt x="556" y="5559"/>
                      <a:pt x="586" y="5559"/>
                      <a:pt x="596" y="5579"/>
                    </a:cubicBezTo>
                    <a:cubicBezTo>
                      <a:pt x="625" y="5598"/>
                      <a:pt x="635" y="5658"/>
                      <a:pt x="635" y="5668"/>
                    </a:cubicBezTo>
                    <a:cubicBezTo>
                      <a:pt x="633" y="5670"/>
                      <a:pt x="631" y="5671"/>
                      <a:pt x="630" y="5671"/>
                    </a:cubicBezTo>
                    <a:cubicBezTo>
                      <a:pt x="627" y="5671"/>
                      <a:pt x="626" y="5668"/>
                      <a:pt x="623" y="5668"/>
                    </a:cubicBezTo>
                    <a:cubicBezTo>
                      <a:pt x="622" y="5668"/>
                      <a:pt x="619" y="5670"/>
                      <a:pt x="616" y="5678"/>
                    </a:cubicBezTo>
                    <a:cubicBezTo>
                      <a:pt x="616" y="5700"/>
                      <a:pt x="588" y="5711"/>
                      <a:pt x="565" y="5711"/>
                    </a:cubicBezTo>
                    <a:cubicBezTo>
                      <a:pt x="558" y="5711"/>
                      <a:pt x="551" y="5710"/>
                      <a:pt x="546" y="5707"/>
                    </a:cubicBezTo>
                    <a:cubicBezTo>
                      <a:pt x="526" y="5707"/>
                      <a:pt x="556" y="5777"/>
                      <a:pt x="586" y="5787"/>
                    </a:cubicBezTo>
                    <a:cubicBezTo>
                      <a:pt x="605" y="5800"/>
                      <a:pt x="591" y="5821"/>
                      <a:pt x="566" y="5821"/>
                    </a:cubicBezTo>
                    <a:cubicBezTo>
                      <a:pt x="552" y="5821"/>
                      <a:pt x="534" y="5814"/>
                      <a:pt x="516" y="5797"/>
                    </a:cubicBezTo>
                    <a:cubicBezTo>
                      <a:pt x="512" y="5792"/>
                      <a:pt x="508" y="5790"/>
                      <a:pt x="504" y="5790"/>
                    </a:cubicBezTo>
                    <a:cubicBezTo>
                      <a:pt x="491" y="5790"/>
                      <a:pt x="478" y="5813"/>
                      <a:pt x="447" y="5836"/>
                    </a:cubicBezTo>
                    <a:cubicBezTo>
                      <a:pt x="407" y="5876"/>
                      <a:pt x="487" y="5856"/>
                      <a:pt x="516" y="5886"/>
                    </a:cubicBezTo>
                    <a:cubicBezTo>
                      <a:pt x="523" y="5896"/>
                      <a:pt x="525" y="5899"/>
                      <a:pt x="527" y="5899"/>
                    </a:cubicBezTo>
                    <a:cubicBezTo>
                      <a:pt x="530" y="5899"/>
                      <a:pt x="530" y="5886"/>
                      <a:pt x="556" y="5886"/>
                    </a:cubicBezTo>
                    <a:cubicBezTo>
                      <a:pt x="606" y="5886"/>
                      <a:pt x="566" y="5935"/>
                      <a:pt x="576" y="5995"/>
                    </a:cubicBezTo>
                    <a:cubicBezTo>
                      <a:pt x="580" y="6026"/>
                      <a:pt x="569" y="6037"/>
                      <a:pt x="555" y="6037"/>
                    </a:cubicBezTo>
                    <a:cubicBezTo>
                      <a:pt x="539" y="6037"/>
                      <a:pt x="521" y="6021"/>
                      <a:pt x="526" y="6005"/>
                    </a:cubicBezTo>
                    <a:cubicBezTo>
                      <a:pt x="536" y="5975"/>
                      <a:pt x="546" y="5985"/>
                      <a:pt x="487" y="5955"/>
                    </a:cubicBezTo>
                    <a:cubicBezTo>
                      <a:pt x="468" y="5950"/>
                      <a:pt x="459" y="5948"/>
                      <a:pt x="457" y="5948"/>
                    </a:cubicBezTo>
                    <a:cubicBezTo>
                      <a:pt x="450" y="5948"/>
                      <a:pt x="489" y="5966"/>
                      <a:pt x="497" y="5995"/>
                    </a:cubicBezTo>
                    <a:cubicBezTo>
                      <a:pt x="504" y="6018"/>
                      <a:pt x="482" y="6041"/>
                      <a:pt x="463" y="6041"/>
                    </a:cubicBezTo>
                    <a:cubicBezTo>
                      <a:pt x="457" y="6041"/>
                      <a:pt x="451" y="6039"/>
                      <a:pt x="447" y="6035"/>
                    </a:cubicBezTo>
                    <a:cubicBezTo>
                      <a:pt x="437" y="6028"/>
                      <a:pt x="429" y="6025"/>
                      <a:pt x="423" y="6025"/>
                    </a:cubicBezTo>
                    <a:cubicBezTo>
                      <a:pt x="410" y="6025"/>
                      <a:pt x="401" y="6038"/>
                      <a:pt x="388" y="6064"/>
                    </a:cubicBezTo>
                    <a:cubicBezTo>
                      <a:pt x="385" y="6071"/>
                      <a:pt x="385" y="6073"/>
                      <a:pt x="386" y="6073"/>
                    </a:cubicBezTo>
                    <a:cubicBezTo>
                      <a:pt x="389" y="6073"/>
                      <a:pt x="399" y="6060"/>
                      <a:pt x="410" y="6060"/>
                    </a:cubicBezTo>
                    <a:cubicBezTo>
                      <a:pt x="416" y="6060"/>
                      <a:pt x="422" y="6064"/>
                      <a:pt x="427" y="6074"/>
                    </a:cubicBezTo>
                    <a:cubicBezTo>
                      <a:pt x="434" y="6093"/>
                      <a:pt x="457" y="6104"/>
                      <a:pt x="477" y="6104"/>
                    </a:cubicBezTo>
                    <a:cubicBezTo>
                      <a:pt x="489" y="6104"/>
                      <a:pt x="499" y="6101"/>
                      <a:pt x="507" y="6094"/>
                    </a:cubicBezTo>
                    <a:cubicBezTo>
                      <a:pt x="512" y="6091"/>
                      <a:pt x="516" y="6090"/>
                      <a:pt x="521" y="6090"/>
                    </a:cubicBezTo>
                    <a:cubicBezTo>
                      <a:pt x="534" y="6090"/>
                      <a:pt x="550" y="6099"/>
                      <a:pt x="586" y="6114"/>
                    </a:cubicBezTo>
                    <a:cubicBezTo>
                      <a:pt x="635" y="6144"/>
                      <a:pt x="556" y="6164"/>
                      <a:pt x="536" y="6183"/>
                    </a:cubicBezTo>
                    <a:cubicBezTo>
                      <a:pt x="530" y="6189"/>
                      <a:pt x="524" y="6191"/>
                      <a:pt x="518" y="6191"/>
                    </a:cubicBezTo>
                    <a:cubicBezTo>
                      <a:pt x="511" y="6191"/>
                      <a:pt x="504" y="6189"/>
                      <a:pt x="495" y="6189"/>
                    </a:cubicBezTo>
                    <a:cubicBezTo>
                      <a:pt x="485" y="6189"/>
                      <a:pt x="472" y="6192"/>
                      <a:pt x="457" y="6203"/>
                    </a:cubicBezTo>
                    <a:cubicBezTo>
                      <a:pt x="423" y="6229"/>
                      <a:pt x="425" y="6255"/>
                      <a:pt x="414" y="6255"/>
                    </a:cubicBezTo>
                    <a:cubicBezTo>
                      <a:pt x="412" y="6255"/>
                      <a:pt x="410" y="6254"/>
                      <a:pt x="407" y="6253"/>
                    </a:cubicBezTo>
                    <a:cubicBezTo>
                      <a:pt x="403" y="6249"/>
                      <a:pt x="399" y="6247"/>
                      <a:pt x="394" y="6247"/>
                    </a:cubicBezTo>
                    <a:cubicBezTo>
                      <a:pt x="378" y="6247"/>
                      <a:pt x="359" y="6273"/>
                      <a:pt x="328" y="6312"/>
                    </a:cubicBezTo>
                    <a:cubicBezTo>
                      <a:pt x="306" y="6340"/>
                      <a:pt x="312" y="6352"/>
                      <a:pt x="323" y="6352"/>
                    </a:cubicBezTo>
                    <a:cubicBezTo>
                      <a:pt x="332" y="6352"/>
                      <a:pt x="344" y="6345"/>
                      <a:pt x="348" y="6332"/>
                    </a:cubicBezTo>
                    <a:cubicBezTo>
                      <a:pt x="352" y="6327"/>
                      <a:pt x="355" y="6326"/>
                      <a:pt x="357" y="6326"/>
                    </a:cubicBezTo>
                    <a:cubicBezTo>
                      <a:pt x="364" y="6326"/>
                      <a:pt x="360" y="6347"/>
                      <a:pt x="368" y="6362"/>
                    </a:cubicBezTo>
                    <a:cubicBezTo>
                      <a:pt x="371" y="6366"/>
                      <a:pt x="377" y="6369"/>
                      <a:pt x="383" y="6369"/>
                    </a:cubicBezTo>
                    <a:cubicBezTo>
                      <a:pt x="394" y="6369"/>
                      <a:pt x="409" y="6359"/>
                      <a:pt x="427" y="6322"/>
                    </a:cubicBezTo>
                    <a:cubicBezTo>
                      <a:pt x="436" y="6311"/>
                      <a:pt x="443" y="6307"/>
                      <a:pt x="450" y="6307"/>
                    </a:cubicBezTo>
                    <a:cubicBezTo>
                      <a:pt x="475" y="6307"/>
                      <a:pt x="487" y="6362"/>
                      <a:pt x="487" y="6362"/>
                    </a:cubicBezTo>
                    <a:cubicBezTo>
                      <a:pt x="487" y="6362"/>
                      <a:pt x="507" y="6392"/>
                      <a:pt x="536" y="6411"/>
                    </a:cubicBezTo>
                    <a:cubicBezTo>
                      <a:pt x="566" y="6441"/>
                      <a:pt x="467" y="6441"/>
                      <a:pt x="447" y="6451"/>
                    </a:cubicBezTo>
                    <a:cubicBezTo>
                      <a:pt x="417" y="6451"/>
                      <a:pt x="457" y="6481"/>
                      <a:pt x="427" y="6501"/>
                    </a:cubicBezTo>
                    <a:cubicBezTo>
                      <a:pt x="425" y="6502"/>
                      <a:pt x="423" y="6502"/>
                      <a:pt x="420" y="6502"/>
                    </a:cubicBezTo>
                    <a:cubicBezTo>
                      <a:pt x="399" y="6502"/>
                      <a:pt x="363" y="6470"/>
                      <a:pt x="328" y="6461"/>
                    </a:cubicBezTo>
                    <a:cubicBezTo>
                      <a:pt x="315" y="6458"/>
                      <a:pt x="304" y="6455"/>
                      <a:pt x="294" y="6455"/>
                    </a:cubicBezTo>
                    <a:cubicBezTo>
                      <a:pt x="274" y="6455"/>
                      <a:pt x="259" y="6464"/>
                      <a:pt x="239" y="6491"/>
                    </a:cubicBezTo>
                    <a:cubicBezTo>
                      <a:pt x="214" y="6523"/>
                      <a:pt x="230" y="6555"/>
                      <a:pt x="263" y="6555"/>
                    </a:cubicBezTo>
                    <a:cubicBezTo>
                      <a:pt x="271" y="6555"/>
                      <a:pt x="279" y="6554"/>
                      <a:pt x="288" y="6550"/>
                    </a:cubicBezTo>
                    <a:cubicBezTo>
                      <a:pt x="298" y="6546"/>
                      <a:pt x="305" y="6545"/>
                      <a:pt x="310" y="6545"/>
                    </a:cubicBezTo>
                    <a:cubicBezTo>
                      <a:pt x="331" y="6545"/>
                      <a:pt x="320" y="6572"/>
                      <a:pt x="328" y="6580"/>
                    </a:cubicBezTo>
                    <a:cubicBezTo>
                      <a:pt x="328" y="6590"/>
                      <a:pt x="288" y="6590"/>
                      <a:pt x="229" y="6630"/>
                    </a:cubicBezTo>
                    <a:cubicBezTo>
                      <a:pt x="180" y="6651"/>
                      <a:pt x="200" y="6672"/>
                      <a:pt x="230" y="6672"/>
                    </a:cubicBezTo>
                    <a:cubicBezTo>
                      <a:pt x="243" y="6672"/>
                      <a:pt x="257" y="6668"/>
                      <a:pt x="269" y="6659"/>
                    </a:cubicBezTo>
                    <a:cubicBezTo>
                      <a:pt x="308" y="6620"/>
                      <a:pt x="338" y="6659"/>
                      <a:pt x="368" y="6610"/>
                    </a:cubicBezTo>
                    <a:cubicBezTo>
                      <a:pt x="383" y="6590"/>
                      <a:pt x="395" y="6580"/>
                      <a:pt x="402" y="6580"/>
                    </a:cubicBezTo>
                    <a:cubicBezTo>
                      <a:pt x="410" y="6580"/>
                      <a:pt x="412" y="6590"/>
                      <a:pt x="407" y="6610"/>
                    </a:cubicBezTo>
                    <a:cubicBezTo>
                      <a:pt x="403" y="6624"/>
                      <a:pt x="407" y="6631"/>
                      <a:pt x="415" y="6631"/>
                    </a:cubicBezTo>
                    <a:cubicBezTo>
                      <a:pt x="425" y="6631"/>
                      <a:pt x="441" y="6621"/>
                      <a:pt x="457" y="6600"/>
                    </a:cubicBezTo>
                    <a:cubicBezTo>
                      <a:pt x="487" y="6550"/>
                      <a:pt x="477" y="6530"/>
                      <a:pt x="516" y="6520"/>
                    </a:cubicBezTo>
                    <a:cubicBezTo>
                      <a:pt x="520" y="6518"/>
                      <a:pt x="522" y="6517"/>
                      <a:pt x="525" y="6517"/>
                    </a:cubicBezTo>
                    <a:cubicBezTo>
                      <a:pt x="542" y="6517"/>
                      <a:pt x="526" y="6581"/>
                      <a:pt x="526" y="6590"/>
                    </a:cubicBezTo>
                    <a:cubicBezTo>
                      <a:pt x="526" y="6610"/>
                      <a:pt x="526" y="6630"/>
                      <a:pt x="487" y="6639"/>
                    </a:cubicBezTo>
                    <a:cubicBezTo>
                      <a:pt x="447" y="6649"/>
                      <a:pt x="457" y="6679"/>
                      <a:pt x="427" y="6719"/>
                    </a:cubicBezTo>
                    <a:cubicBezTo>
                      <a:pt x="422" y="6729"/>
                      <a:pt x="417" y="6734"/>
                      <a:pt x="413" y="6734"/>
                    </a:cubicBezTo>
                    <a:cubicBezTo>
                      <a:pt x="401" y="6734"/>
                      <a:pt x="390" y="6701"/>
                      <a:pt x="368" y="6679"/>
                    </a:cubicBezTo>
                    <a:cubicBezTo>
                      <a:pt x="363" y="6673"/>
                      <a:pt x="358" y="6670"/>
                      <a:pt x="355" y="6670"/>
                    </a:cubicBezTo>
                    <a:cubicBezTo>
                      <a:pt x="335" y="6670"/>
                      <a:pt x="326" y="6742"/>
                      <a:pt x="318" y="6758"/>
                    </a:cubicBezTo>
                    <a:cubicBezTo>
                      <a:pt x="298" y="6778"/>
                      <a:pt x="278" y="6749"/>
                      <a:pt x="249" y="6818"/>
                    </a:cubicBezTo>
                    <a:cubicBezTo>
                      <a:pt x="209" y="6887"/>
                      <a:pt x="288" y="6887"/>
                      <a:pt x="298" y="6887"/>
                    </a:cubicBezTo>
                    <a:cubicBezTo>
                      <a:pt x="308" y="6877"/>
                      <a:pt x="298" y="6798"/>
                      <a:pt x="328" y="6788"/>
                    </a:cubicBezTo>
                    <a:cubicBezTo>
                      <a:pt x="332" y="6787"/>
                      <a:pt x="336" y="6786"/>
                      <a:pt x="339" y="6786"/>
                    </a:cubicBezTo>
                    <a:cubicBezTo>
                      <a:pt x="364" y="6786"/>
                      <a:pt x="381" y="6814"/>
                      <a:pt x="338" y="6858"/>
                    </a:cubicBezTo>
                    <a:cubicBezTo>
                      <a:pt x="307" y="6896"/>
                      <a:pt x="306" y="6911"/>
                      <a:pt x="321" y="6911"/>
                    </a:cubicBezTo>
                    <a:cubicBezTo>
                      <a:pt x="326" y="6911"/>
                      <a:pt x="331" y="6909"/>
                      <a:pt x="338" y="6907"/>
                    </a:cubicBezTo>
                    <a:cubicBezTo>
                      <a:pt x="340" y="6907"/>
                      <a:pt x="342" y="6906"/>
                      <a:pt x="343" y="6906"/>
                    </a:cubicBezTo>
                    <a:cubicBezTo>
                      <a:pt x="366" y="6906"/>
                      <a:pt x="356" y="6967"/>
                      <a:pt x="338" y="6967"/>
                    </a:cubicBezTo>
                    <a:cubicBezTo>
                      <a:pt x="329" y="6967"/>
                      <a:pt x="304" y="6926"/>
                      <a:pt x="277" y="6926"/>
                    </a:cubicBezTo>
                    <a:cubicBezTo>
                      <a:pt x="274" y="6926"/>
                      <a:pt x="271" y="6926"/>
                      <a:pt x="269" y="6927"/>
                    </a:cubicBezTo>
                    <a:cubicBezTo>
                      <a:pt x="249" y="6927"/>
                      <a:pt x="239" y="6957"/>
                      <a:pt x="229" y="7006"/>
                    </a:cubicBezTo>
                    <a:cubicBezTo>
                      <a:pt x="223" y="7020"/>
                      <a:pt x="217" y="7024"/>
                      <a:pt x="210" y="7024"/>
                    </a:cubicBezTo>
                    <a:cubicBezTo>
                      <a:pt x="202" y="7024"/>
                      <a:pt x="194" y="7018"/>
                      <a:pt x="185" y="7018"/>
                    </a:cubicBezTo>
                    <a:cubicBezTo>
                      <a:pt x="176" y="7018"/>
                      <a:pt x="167" y="7026"/>
                      <a:pt x="159" y="7056"/>
                    </a:cubicBezTo>
                    <a:cubicBezTo>
                      <a:pt x="150" y="7087"/>
                      <a:pt x="168" y="7098"/>
                      <a:pt x="191" y="7098"/>
                    </a:cubicBezTo>
                    <a:cubicBezTo>
                      <a:pt x="220" y="7098"/>
                      <a:pt x="258" y="7082"/>
                      <a:pt x="269" y="7066"/>
                    </a:cubicBezTo>
                    <a:cubicBezTo>
                      <a:pt x="282" y="7048"/>
                      <a:pt x="279" y="7044"/>
                      <a:pt x="277" y="7044"/>
                    </a:cubicBezTo>
                    <a:lnTo>
                      <a:pt x="277" y="7044"/>
                    </a:lnTo>
                    <a:cubicBezTo>
                      <a:pt x="279" y="7043"/>
                      <a:pt x="285" y="7041"/>
                      <a:pt x="298" y="7036"/>
                    </a:cubicBezTo>
                    <a:cubicBezTo>
                      <a:pt x="306" y="7031"/>
                      <a:pt x="311" y="7028"/>
                      <a:pt x="315" y="7028"/>
                    </a:cubicBezTo>
                    <a:cubicBezTo>
                      <a:pt x="330" y="7028"/>
                      <a:pt x="313" y="7075"/>
                      <a:pt x="288" y="7115"/>
                    </a:cubicBezTo>
                    <a:cubicBezTo>
                      <a:pt x="275" y="7156"/>
                      <a:pt x="266" y="7179"/>
                      <a:pt x="271" y="7179"/>
                    </a:cubicBezTo>
                    <a:cubicBezTo>
                      <a:pt x="274" y="7179"/>
                      <a:pt x="279" y="7174"/>
                      <a:pt x="288" y="7165"/>
                    </a:cubicBezTo>
                    <a:cubicBezTo>
                      <a:pt x="328" y="7135"/>
                      <a:pt x="318" y="7096"/>
                      <a:pt x="328" y="7056"/>
                    </a:cubicBezTo>
                    <a:cubicBezTo>
                      <a:pt x="334" y="7047"/>
                      <a:pt x="340" y="7044"/>
                      <a:pt x="347" y="7044"/>
                    </a:cubicBezTo>
                    <a:cubicBezTo>
                      <a:pt x="363" y="7044"/>
                      <a:pt x="380" y="7067"/>
                      <a:pt x="388" y="7096"/>
                    </a:cubicBezTo>
                    <a:cubicBezTo>
                      <a:pt x="388" y="7125"/>
                      <a:pt x="368" y="7096"/>
                      <a:pt x="338" y="7145"/>
                    </a:cubicBezTo>
                    <a:cubicBezTo>
                      <a:pt x="319" y="7171"/>
                      <a:pt x="295" y="7213"/>
                      <a:pt x="308" y="7213"/>
                    </a:cubicBezTo>
                    <a:cubicBezTo>
                      <a:pt x="315" y="7213"/>
                      <a:pt x="333" y="7200"/>
                      <a:pt x="368" y="7165"/>
                    </a:cubicBezTo>
                    <a:cubicBezTo>
                      <a:pt x="397" y="7145"/>
                      <a:pt x="388" y="7125"/>
                      <a:pt x="407" y="7115"/>
                    </a:cubicBezTo>
                    <a:cubicBezTo>
                      <a:pt x="409" y="7114"/>
                      <a:pt x="410" y="7113"/>
                      <a:pt x="412" y="7113"/>
                    </a:cubicBezTo>
                    <a:cubicBezTo>
                      <a:pt x="422" y="7113"/>
                      <a:pt x="436" y="7138"/>
                      <a:pt x="427" y="7155"/>
                    </a:cubicBezTo>
                    <a:cubicBezTo>
                      <a:pt x="407" y="7165"/>
                      <a:pt x="407" y="7165"/>
                      <a:pt x="388" y="7185"/>
                    </a:cubicBezTo>
                    <a:cubicBezTo>
                      <a:pt x="368" y="7205"/>
                      <a:pt x="358" y="7195"/>
                      <a:pt x="318" y="7234"/>
                    </a:cubicBezTo>
                    <a:cubicBezTo>
                      <a:pt x="304" y="7245"/>
                      <a:pt x="293" y="7250"/>
                      <a:pt x="283" y="7250"/>
                    </a:cubicBezTo>
                    <a:cubicBezTo>
                      <a:pt x="267" y="7250"/>
                      <a:pt x="254" y="7237"/>
                      <a:pt x="229" y="7224"/>
                    </a:cubicBezTo>
                    <a:cubicBezTo>
                      <a:pt x="224" y="7224"/>
                      <a:pt x="221" y="7223"/>
                      <a:pt x="218" y="7223"/>
                    </a:cubicBezTo>
                    <a:cubicBezTo>
                      <a:pt x="191" y="7223"/>
                      <a:pt x="248" y="7266"/>
                      <a:pt x="239" y="7284"/>
                    </a:cubicBezTo>
                    <a:cubicBezTo>
                      <a:pt x="232" y="7294"/>
                      <a:pt x="219" y="7297"/>
                      <a:pt x="204" y="7297"/>
                    </a:cubicBezTo>
                    <a:cubicBezTo>
                      <a:pt x="175" y="7297"/>
                      <a:pt x="140" y="7284"/>
                      <a:pt x="140" y="7284"/>
                    </a:cubicBezTo>
                    <a:cubicBezTo>
                      <a:pt x="140" y="7284"/>
                      <a:pt x="120" y="7304"/>
                      <a:pt x="130" y="7314"/>
                    </a:cubicBezTo>
                    <a:cubicBezTo>
                      <a:pt x="134" y="7314"/>
                      <a:pt x="139" y="7312"/>
                      <a:pt x="144" y="7312"/>
                    </a:cubicBezTo>
                    <a:cubicBezTo>
                      <a:pt x="152" y="7312"/>
                      <a:pt x="159" y="7316"/>
                      <a:pt x="159" y="7334"/>
                    </a:cubicBezTo>
                    <a:cubicBezTo>
                      <a:pt x="164" y="7346"/>
                      <a:pt x="161" y="7350"/>
                      <a:pt x="153" y="7350"/>
                    </a:cubicBezTo>
                    <a:cubicBezTo>
                      <a:pt x="142" y="7350"/>
                      <a:pt x="123" y="7343"/>
                      <a:pt x="100" y="7343"/>
                    </a:cubicBezTo>
                    <a:cubicBezTo>
                      <a:pt x="60" y="7343"/>
                      <a:pt x="80" y="7343"/>
                      <a:pt x="70" y="7383"/>
                    </a:cubicBezTo>
                    <a:cubicBezTo>
                      <a:pt x="70" y="7395"/>
                      <a:pt x="75" y="7397"/>
                      <a:pt x="82" y="7397"/>
                    </a:cubicBezTo>
                    <a:cubicBezTo>
                      <a:pt x="88" y="7397"/>
                      <a:pt x="95" y="7396"/>
                      <a:pt x="104" y="7396"/>
                    </a:cubicBezTo>
                    <a:cubicBezTo>
                      <a:pt x="112" y="7396"/>
                      <a:pt x="121" y="7397"/>
                      <a:pt x="130" y="7403"/>
                    </a:cubicBezTo>
                    <a:cubicBezTo>
                      <a:pt x="159" y="7413"/>
                      <a:pt x="110" y="7413"/>
                      <a:pt x="110" y="7462"/>
                    </a:cubicBezTo>
                    <a:cubicBezTo>
                      <a:pt x="110" y="7479"/>
                      <a:pt x="115" y="7485"/>
                      <a:pt x="122" y="7485"/>
                    </a:cubicBezTo>
                    <a:cubicBezTo>
                      <a:pt x="131" y="7485"/>
                      <a:pt x="144" y="7474"/>
                      <a:pt x="150" y="7462"/>
                    </a:cubicBezTo>
                    <a:cubicBezTo>
                      <a:pt x="169" y="7433"/>
                      <a:pt x="189" y="7433"/>
                      <a:pt x="199" y="7403"/>
                    </a:cubicBezTo>
                    <a:cubicBezTo>
                      <a:pt x="209" y="7373"/>
                      <a:pt x="219" y="7353"/>
                      <a:pt x="239" y="7353"/>
                    </a:cubicBezTo>
                    <a:cubicBezTo>
                      <a:pt x="259" y="7363"/>
                      <a:pt x="249" y="7373"/>
                      <a:pt x="239" y="7423"/>
                    </a:cubicBezTo>
                    <a:cubicBezTo>
                      <a:pt x="219" y="7462"/>
                      <a:pt x="209" y="7453"/>
                      <a:pt x="229" y="7472"/>
                    </a:cubicBezTo>
                    <a:cubicBezTo>
                      <a:pt x="233" y="7478"/>
                      <a:pt x="236" y="7480"/>
                      <a:pt x="239" y="7480"/>
                    </a:cubicBezTo>
                    <a:cubicBezTo>
                      <a:pt x="252" y="7480"/>
                      <a:pt x="259" y="7437"/>
                      <a:pt x="259" y="7413"/>
                    </a:cubicBezTo>
                    <a:cubicBezTo>
                      <a:pt x="269" y="7383"/>
                      <a:pt x="288" y="7393"/>
                      <a:pt x="318" y="7373"/>
                    </a:cubicBezTo>
                    <a:cubicBezTo>
                      <a:pt x="321" y="7372"/>
                      <a:pt x="323" y="7372"/>
                      <a:pt x="325" y="7372"/>
                    </a:cubicBezTo>
                    <a:cubicBezTo>
                      <a:pt x="344" y="7372"/>
                      <a:pt x="328" y="7415"/>
                      <a:pt x="328" y="7433"/>
                    </a:cubicBezTo>
                    <a:cubicBezTo>
                      <a:pt x="328" y="7462"/>
                      <a:pt x="328" y="7453"/>
                      <a:pt x="318" y="7492"/>
                    </a:cubicBezTo>
                    <a:cubicBezTo>
                      <a:pt x="315" y="7504"/>
                      <a:pt x="315" y="7508"/>
                      <a:pt x="316" y="7508"/>
                    </a:cubicBezTo>
                    <a:cubicBezTo>
                      <a:pt x="320" y="7508"/>
                      <a:pt x="337" y="7478"/>
                      <a:pt x="358" y="7443"/>
                    </a:cubicBezTo>
                    <a:cubicBezTo>
                      <a:pt x="366" y="7427"/>
                      <a:pt x="367" y="7422"/>
                      <a:pt x="370" y="7422"/>
                    </a:cubicBezTo>
                    <a:cubicBezTo>
                      <a:pt x="374" y="7422"/>
                      <a:pt x="382" y="7433"/>
                      <a:pt x="417" y="7433"/>
                    </a:cubicBezTo>
                    <a:cubicBezTo>
                      <a:pt x="467" y="7433"/>
                      <a:pt x="417" y="7443"/>
                      <a:pt x="388" y="7482"/>
                    </a:cubicBezTo>
                    <a:cubicBezTo>
                      <a:pt x="369" y="7501"/>
                      <a:pt x="370" y="7508"/>
                      <a:pt x="381" y="7508"/>
                    </a:cubicBezTo>
                    <a:cubicBezTo>
                      <a:pt x="387" y="7508"/>
                      <a:pt x="396" y="7506"/>
                      <a:pt x="407" y="7502"/>
                    </a:cubicBezTo>
                    <a:cubicBezTo>
                      <a:pt x="427" y="7502"/>
                      <a:pt x="407" y="7502"/>
                      <a:pt x="457" y="7492"/>
                    </a:cubicBezTo>
                    <a:cubicBezTo>
                      <a:pt x="461" y="7490"/>
                      <a:pt x="465" y="7489"/>
                      <a:pt x="468" y="7489"/>
                    </a:cubicBezTo>
                    <a:cubicBezTo>
                      <a:pt x="490" y="7489"/>
                      <a:pt x="467" y="7552"/>
                      <a:pt x="467" y="7552"/>
                    </a:cubicBezTo>
                    <a:cubicBezTo>
                      <a:pt x="467" y="7552"/>
                      <a:pt x="448" y="7564"/>
                      <a:pt x="425" y="7564"/>
                    </a:cubicBezTo>
                    <a:cubicBezTo>
                      <a:pt x="419" y="7564"/>
                      <a:pt x="413" y="7564"/>
                      <a:pt x="407" y="7562"/>
                    </a:cubicBezTo>
                    <a:cubicBezTo>
                      <a:pt x="381" y="7562"/>
                      <a:pt x="378" y="7530"/>
                      <a:pt x="357" y="7530"/>
                    </a:cubicBezTo>
                    <a:cubicBezTo>
                      <a:pt x="354" y="7530"/>
                      <a:pt x="351" y="7531"/>
                      <a:pt x="348" y="7532"/>
                    </a:cubicBezTo>
                    <a:cubicBezTo>
                      <a:pt x="308" y="7552"/>
                      <a:pt x="318" y="7562"/>
                      <a:pt x="308" y="7571"/>
                    </a:cubicBezTo>
                    <a:cubicBezTo>
                      <a:pt x="306" y="7574"/>
                      <a:pt x="304" y="7575"/>
                      <a:pt x="302" y="7575"/>
                    </a:cubicBezTo>
                    <a:cubicBezTo>
                      <a:pt x="300" y="7575"/>
                      <a:pt x="299" y="7574"/>
                      <a:pt x="297" y="7574"/>
                    </a:cubicBezTo>
                    <a:cubicBezTo>
                      <a:pt x="293" y="7574"/>
                      <a:pt x="288" y="7576"/>
                      <a:pt x="278" y="7591"/>
                    </a:cubicBezTo>
                    <a:cubicBezTo>
                      <a:pt x="271" y="7598"/>
                      <a:pt x="267" y="7602"/>
                      <a:pt x="264" y="7602"/>
                    </a:cubicBezTo>
                    <a:cubicBezTo>
                      <a:pt x="257" y="7602"/>
                      <a:pt x="255" y="7591"/>
                      <a:pt x="249" y="7571"/>
                    </a:cubicBezTo>
                    <a:cubicBezTo>
                      <a:pt x="244" y="7567"/>
                      <a:pt x="237" y="7565"/>
                      <a:pt x="230" y="7565"/>
                    </a:cubicBezTo>
                    <a:cubicBezTo>
                      <a:pt x="207" y="7565"/>
                      <a:pt x="175" y="7584"/>
                      <a:pt x="159" y="7591"/>
                    </a:cubicBezTo>
                    <a:cubicBezTo>
                      <a:pt x="130" y="7601"/>
                      <a:pt x="199" y="7631"/>
                      <a:pt x="189" y="7641"/>
                    </a:cubicBezTo>
                    <a:cubicBezTo>
                      <a:pt x="189" y="7651"/>
                      <a:pt x="189" y="7651"/>
                      <a:pt x="169" y="7651"/>
                    </a:cubicBezTo>
                    <a:cubicBezTo>
                      <a:pt x="155" y="7646"/>
                      <a:pt x="137" y="7643"/>
                      <a:pt x="124" y="7643"/>
                    </a:cubicBezTo>
                    <a:cubicBezTo>
                      <a:pt x="110" y="7643"/>
                      <a:pt x="100" y="7646"/>
                      <a:pt x="100" y="7651"/>
                    </a:cubicBezTo>
                    <a:cubicBezTo>
                      <a:pt x="90" y="7661"/>
                      <a:pt x="90" y="7681"/>
                      <a:pt x="70" y="7690"/>
                    </a:cubicBezTo>
                    <a:cubicBezTo>
                      <a:pt x="60" y="7700"/>
                      <a:pt x="90" y="7740"/>
                      <a:pt x="100" y="7750"/>
                    </a:cubicBezTo>
                    <a:cubicBezTo>
                      <a:pt x="110" y="7750"/>
                      <a:pt x="120" y="7740"/>
                      <a:pt x="150" y="7710"/>
                    </a:cubicBezTo>
                    <a:cubicBezTo>
                      <a:pt x="161" y="7688"/>
                      <a:pt x="168" y="7682"/>
                      <a:pt x="175" y="7682"/>
                    </a:cubicBezTo>
                    <a:cubicBezTo>
                      <a:pt x="180" y="7682"/>
                      <a:pt x="185" y="7686"/>
                      <a:pt x="189" y="7690"/>
                    </a:cubicBezTo>
                    <a:cubicBezTo>
                      <a:pt x="189" y="7700"/>
                      <a:pt x="159" y="7720"/>
                      <a:pt x="159" y="7730"/>
                    </a:cubicBezTo>
                    <a:cubicBezTo>
                      <a:pt x="150" y="7740"/>
                      <a:pt x="120" y="7780"/>
                      <a:pt x="140" y="7800"/>
                    </a:cubicBezTo>
                    <a:cubicBezTo>
                      <a:pt x="155" y="7805"/>
                      <a:pt x="164" y="7807"/>
                      <a:pt x="171" y="7807"/>
                    </a:cubicBezTo>
                    <a:cubicBezTo>
                      <a:pt x="177" y="7807"/>
                      <a:pt x="179" y="7805"/>
                      <a:pt x="179" y="7800"/>
                    </a:cubicBezTo>
                    <a:cubicBezTo>
                      <a:pt x="179" y="7784"/>
                      <a:pt x="199" y="7754"/>
                      <a:pt x="211" y="7754"/>
                    </a:cubicBezTo>
                    <a:cubicBezTo>
                      <a:pt x="214" y="7754"/>
                      <a:pt x="217" y="7756"/>
                      <a:pt x="219" y="7760"/>
                    </a:cubicBezTo>
                    <a:cubicBezTo>
                      <a:pt x="223" y="7764"/>
                      <a:pt x="228" y="7765"/>
                      <a:pt x="233" y="7765"/>
                    </a:cubicBezTo>
                    <a:cubicBezTo>
                      <a:pt x="256" y="7765"/>
                      <a:pt x="288" y="7736"/>
                      <a:pt x="288" y="7720"/>
                    </a:cubicBezTo>
                    <a:cubicBezTo>
                      <a:pt x="297" y="7703"/>
                      <a:pt x="345" y="7669"/>
                      <a:pt x="384" y="7669"/>
                    </a:cubicBezTo>
                    <a:cubicBezTo>
                      <a:pt x="389" y="7669"/>
                      <a:pt x="393" y="7670"/>
                      <a:pt x="397" y="7671"/>
                    </a:cubicBezTo>
                    <a:cubicBezTo>
                      <a:pt x="437" y="7681"/>
                      <a:pt x="358" y="7720"/>
                      <a:pt x="348" y="7740"/>
                    </a:cubicBezTo>
                    <a:cubicBezTo>
                      <a:pt x="331" y="7757"/>
                      <a:pt x="370" y="7794"/>
                      <a:pt x="401" y="7794"/>
                    </a:cubicBezTo>
                    <a:cubicBezTo>
                      <a:pt x="407" y="7794"/>
                      <a:pt x="412" y="7793"/>
                      <a:pt x="417" y="7790"/>
                    </a:cubicBezTo>
                    <a:cubicBezTo>
                      <a:pt x="422" y="7786"/>
                      <a:pt x="426" y="7785"/>
                      <a:pt x="429" y="7785"/>
                    </a:cubicBezTo>
                    <a:cubicBezTo>
                      <a:pt x="447" y="7785"/>
                      <a:pt x="445" y="7823"/>
                      <a:pt x="437" y="7839"/>
                    </a:cubicBezTo>
                    <a:cubicBezTo>
                      <a:pt x="435" y="7844"/>
                      <a:pt x="430" y="7846"/>
                      <a:pt x="425" y="7846"/>
                    </a:cubicBezTo>
                    <a:cubicBezTo>
                      <a:pt x="408" y="7846"/>
                      <a:pt x="380" y="7829"/>
                      <a:pt x="358" y="7829"/>
                    </a:cubicBezTo>
                    <a:cubicBezTo>
                      <a:pt x="328" y="7819"/>
                      <a:pt x="308" y="7780"/>
                      <a:pt x="288" y="7780"/>
                    </a:cubicBezTo>
                    <a:cubicBezTo>
                      <a:pt x="287" y="7779"/>
                      <a:pt x="285" y="7778"/>
                      <a:pt x="284" y="7778"/>
                    </a:cubicBezTo>
                    <a:cubicBezTo>
                      <a:pt x="270" y="7778"/>
                      <a:pt x="278" y="7823"/>
                      <a:pt x="278" y="7859"/>
                    </a:cubicBezTo>
                    <a:cubicBezTo>
                      <a:pt x="278" y="7877"/>
                      <a:pt x="268" y="7883"/>
                      <a:pt x="253" y="7883"/>
                    </a:cubicBezTo>
                    <a:cubicBezTo>
                      <a:pt x="236" y="7883"/>
                      <a:pt x="211" y="7874"/>
                      <a:pt x="189" y="7869"/>
                    </a:cubicBezTo>
                    <a:cubicBezTo>
                      <a:pt x="155" y="7869"/>
                      <a:pt x="136" y="7847"/>
                      <a:pt x="106" y="7847"/>
                    </a:cubicBezTo>
                    <a:cubicBezTo>
                      <a:pt x="101" y="7847"/>
                      <a:pt x="96" y="7848"/>
                      <a:pt x="90" y="7849"/>
                    </a:cubicBezTo>
                    <a:cubicBezTo>
                      <a:pt x="40" y="7859"/>
                      <a:pt x="1" y="7919"/>
                      <a:pt x="31" y="7919"/>
                    </a:cubicBezTo>
                    <a:cubicBezTo>
                      <a:pt x="60" y="7928"/>
                      <a:pt x="120" y="7948"/>
                      <a:pt x="110" y="7988"/>
                    </a:cubicBezTo>
                    <a:cubicBezTo>
                      <a:pt x="108" y="7997"/>
                      <a:pt x="108" y="8001"/>
                      <a:pt x="109" y="8001"/>
                    </a:cubicBezTo>
                    <a:cubicBezTo>
                      <a:pt x="113" y="8001"/>
                      <a:pt x="133" y="7959"/>
                      <a:pt x="149" y="7959"/>
                    </a:cubicBezTo>
                    <a:cubicBezTo>
                      <a:pt x="153" y="7959"/>
                      <a:pt x="156" y="7962"/>
                      <a:pt x="159" y="7968"/>
                    </a:cubicBezTo>
                    <a:cubicBezTo>
                      <a:pt x="179" y="7998"/>
                      <a:pt x="159" y="8057"/>
                      <a:pt x="209" y="8057"/>
                    </a:cubicBezTo>
                    <a:cubicBezTo>
                      <a:pt x="249" y="8057"/>
                      <a:pt x="259" y="8038"/>
                      <a:pt x="269" y="7988"/>
                    </a:cubicBezTo>
                    <a:cubicBezTo>
                      <a:pt x="271" y="7982"/>
                      <a:pt x="274" y="7980"/>
                      <a:pt x="277" y="7980"/>
                    </a:cubicBezTo>
                    <a:cubicBezTo>
                      <a:pt x="294" y="7980"/>
                      <a:pt x="310" y="8071"/>
                      <a:pt x="318" y="8097"/>
                    </a:cubicBezTo>
                    <a:cubicBezTo>
                      <a:pt x="318" y="8102"/>
                      <a:pt x="319" y="8104"/>
                      <a:pt x="321" y="8104"/>
                    </a:cubicBezTo>
                    <a:cubicBezTo>
                      <a:pt x="331" y="8104"/>
                      <a:pt x="361" y="8052"/>
                      <a:pt x="378" y="8028"/>
                    </a:cubicBezTo>
                    <a:cubicBezTo>
                      <a:pt x="381" y="8025"/>
                      <a:pt x="385" y="8023"/>
                      <a:pt x="391" y="8023"/>
                    </a:cubicBezTo>
                    <a:cubicBezTo>
                      <a:pt x="404" y="8023"/>
                      <a:pt x="423" y="8031"/>
                      <a:pt x="437" y="8038"/>
                    </a:cubicBezTo>
                    <a:cubicBezTo>
                      <a:pt x="407" y="8057"/>
                      <a:pt x="447" y="8127"/>
                      <a:pt x="477" y="8137"/>
                    </a:cubicBezTo>
                    <a:cubicBezTo>
                      <a:pt x="497" y="8137"/>
                      <a:pt x="516" y="8107"/>
                      <a:pt x="556" y="8067"/>
                    </a:cubicBezTo>
                    <a:lnTo>
                      <a:pt x="645" y="8067"/>
                    </a:lnTo>
                    <a:cubicBezTo>
                      <a:pt x="645" y="8067"/>
                      <a:pt x="645" y="8067"/>
                      <a:pt x="645" y="8077"/>
                    </a:cubicBezTo>
                    <a:cubicBezTo>
                      <a:pt x="625" y="8097"/>
                      <a:pt x="596" y="8206"/>
                      <a:pt x="645" y="8236"/>
                    </a:cubicBezTo>
                    <a:cubicBezTo>
                      <a:pt x="653" y="8240"/>
                      <a:pt x="659" y="8242"/>
                      <a:pt x="664" y="8242"/>
                    </a:cubicBezTo>
                    <a:cubicBezTo>
                      <a:pt x="692" y="8242"/>
                      <a:pt x="685" y="8182"/>
                      <a:pt x="685" y="8156"/>
                    </a:cubicBezTo>
                    <a:cubicBezTo>
                      <a:pt x="685" y="8137"/>
                      <a:pt x="715" y="8087"/>
                      <a:pt x="744" y="8067"/>
                    </a:cubicBezTo>
                    <a:lnTo>
                      <a:pt x="764" y="8057"/>
                    </a:lnTo>
                    <a:lnTo>
                      <a:pt x="824" y="8057"/>
                    </a:lnTo>
                    <a:cubicBezTo>
                      <a:pt x="824" y="8057"/>
                      <a:pt x="814" y="8057"/>
                      <a:pt x="814" y="8067"/>
                    </a:cubicBezTo>
                    <a:cubicBezTo>
                      <a:pt x="834" y="8067"/>
                      <a:pt x="844" y="8057"/>
                      <a:pt x="863" y="8047"/>
                    </a:cubicBezTo>
                    <a:lnTo>
                      <a:pt x="873" y="8047"/>
                    </a:lnTo>
                    <a:cubicBezTo>
                      <a:pt x="873" y="8047"/>
                      <a:pt x="970" y="7975"/>
                      <a:pt x="1003" y="7975"/>
                    </a:cubicBezTo>
                    <a:cubicBezTo>
                      <a:pt x="1007" y="7975"/>
                      <a:pt x="1010" y="7976"/>
                      <a:pt x="1012" y="7978"/>
                    </a:cubicBezTo>
                    <a:cubicBezTo>
                      <a:pt x="1029" y="8004"/>
                      <a:pt x="1068" y="8073"/>
                      <a:pt x="1079" y="8073"/>
                    </a:cubicBezTo>
                    <a:cubicBezTo>
                      <a:pt x="1081" y="8073"/>
                      <a:pt x="1082" y="8071"/>
                      <a:pt x="1082" y="8067"/>
                    </a:cubicBezTo>
                    <a:cubicBezTo>
                      <a:pt x="1082" y="8047"/>
                      <a:pt x="1091" y="8016"/>
                      <a:pt x="1104" y="8016"/>
                    </a:cubicBezTo>
                    <a:cubicBezTo>
                      <a:pt x="1109" y="8016"/>
                      <a:pt x="1115" y="8022"/>
                      <a:pt x="1121" y="8038"/>
                    </a:cubicBezTo>
                    <a:cubicBezTo>
                      <a:pt x="1131" y="8077"/>
                      <a:pt x="1171" y="8127"/>
                      <a:pt x="1210" y="8127"/>
                    </a:cubicBezTo>
                    <a:cubicBezTo>
                      <a:pt x="1250" y="8127"/>
                      <a:pt x="1191" y="8057"/>
                      <a:pt x="1210" y="8028"/>
                    </a:cubicBezTo>
                    <a:cubicBezTo>
                      <a:pt x="1218" y="8016"/>
                      <a:pt x="1231" y="8015"/>
                      <a:pt x="1244" y="8015"/>
                    </a:cubicBezTo>
                    <a:cubicBezTo>
                      <a:pt x="1248" y="8015"/>
                      <a:pt x="1252" y="8015"/>
                      <a:pt x="1256" y="8015"/>
                    </a:cubicBezTo>
                    <a:cubicBezTo>
                      <a:pt x="1272" y="8015"/>
                      <a:pt x="1285" y="8013"/>
                      <a:pt x="1280" y="7988"/>
                    </a:cubicBezTo>
                    <a:cubicBezTo>
                      <a:pt x="1270" y="7948"/>
                      <a:pt x="1310" y="7928"/>
                      <a:pt x="1349" y="7919"/>
                    </a:cubicBezTo>
                    <a:cubicBezTo>
                      <a:pt x="1379" y="7919"/>
                      <a:pt x="1329" y="7889"/>
                      <a:pt x="1290" y="7879"/>
                    </a:cubicBezTo>
                    <a:cubicBezTo>
                      <a:pt x="1275" y="7876"/>
                      <a:pt x="1264" y="7875"/>
                      <a:pt x="1255" y="7875"/>
                    </a:cubicBezTo>
                    <a:cubicBezTo>
                      <a:pt x="1232" y="7875"/>
                      <a:pt x="1219" y="7882"/>
                      <a:pt x="1191" y="7889"/>
                    </a:cubicBezTo>
                    <a:cubicBezTo>
                      <a:pt x="1176" y="7889"/>
                      <a:pt x="1161" y="7894"/>
                      <a:pt x="1150" y="7894"/>
                    </a:cubicBezTo>
                    <a:cubicBezTo>
                      <a:pt x="1139" y="7894"/>
                      <a:pt x="1131" y="7889"/>
                      <a:pt x="1131" y="7869"/>
                    </a:cubicBezTo>
                    <a:cubicBezTo>
                      <a:pt x="1131" y="7829"/>
                      <a:pt x="1101" y="7790"/>
                      <a:pt x="1082" y="7790"/>
                    </a:cubicBezTo>
                    <a:cubicBezTo>
                      <a:pt x="1062" y="7800"/>
                      <a:pt x="1052" y="7819"/>
                      <a:pt x="1022" y="7829"/>
                    </a:cubicBezTo>
                    <a:cubicBezTo>
                      <a:pt x="1012" y="7829"/>
                      <a:pt x="1002" y="7819"/>
                      <a:pt x="1002" y="7819"/>
                    </a:cubicBezTo>
                    <a:cubicBezTo>
                      <a:pt x="1022" y="7800"/>
                      <a:pt x="1022" y="7800"/>
                      <a:pt x="1032" y="7790"/>
                    </a:cubicBezTo>
                    <a:cubicBezTo>
                      <a:pt x="1042" y="7780"/>
                      <a:pt x="1032" y="7760"/>
                      <a:pt x="1022" y="7750"/>
                    </a:cubicBezTo>
                    <a:cubicBezTo>
                      <a:pt x="1022" y="7760"/>
                      <a:pt x="1022" y="7760"/>
                      <a:pt x="1012" y="7760"/>
                    </a:cubicBezTo>
                    <a:cubicBezTo>
                      <a:pt x="1012" y="7760"/>
                      <a:pt x="1012" y="7750"/>
                      <a:pt x="1012" y="7750"/>
                    </a:cubicBezTo>
                    <a:cubicBezTo>
                      <a:pt x="1002" y="7740"/>
                      <a:pt x="992" y="7730"/>
                      <a:pt x="982" y="7720"/>
                    </a:cubicBezTo>
                    <a:cubicBezTo>
                      <a:pt x="982" y="7710"/>
                      <a:pt x="982" y="7710"/>
                      <a:pt x="973" y="7700"/>
                    </a:cubicBezTo>
                    <a:cubicBezTo>
                      <a:pt x="982" y="7690"/>
                      <a:pt x="982" y="7690"/>
                      <a:pt x="982" y="7690"/>
                    </a:cubicBezTo>
                    <a:cubicBezTo>
                      <a:pt x="999" y="7686"/>
                      <a:pt x="1019" y="7684"/>
                      <a:pt x="1037" y="7684"/>
                    </a:cubicBezTo>
                    <a:cubicBezTo>
                      <a:pt x="1063" y="7684"/>
                      <a:pt x="1086" y="7689"/>
                      <a:pt x="1092" y="7700"/>
                    </a:cubicBezTo>
                    <a:cubicBezTo>
                      <a:pt x="1092" y="7716"/>
                      <a:pt x="1124" y="7745"/>
                      <a:pt x="1147" y="7745"/>
                    </a:cubicBezTo>
                    <a:cubicBezTo>
                      <a:pt x="1152" y="7745"/>
                      <a:pt x="1157" y="7744"/>
                      <a:pt x="1161" y="7740"/>
                    </a:cubicBezTo>
                    <a:cubicBezTo>
                      <a:pt x="1162" y="7737"/>
                      <a:pt x="1164" y="7736"/>
                      <a:pt x="1166" y="7736"/>
                    </a:cubicBezTo>
                    <a:cubicBezTo>
                      <a:pt x="1179" y="7736"/>
                      <a:pt x="1201" y="7781"/>
                      <a:pt x="1201" y="7790"/>
                    </a:cubicBezTo>
                    <a:cubicBezTo>
                      <a:pt x="1201" y="7807"/>
                      <a:pt x="1201" y="7841"/>
                      <a:pt x="1215" y="7841"/>
                    </a:cubicBezTo>
                    <a:cubicBezTo>
                      <a:pt x="1216" y="7841"/>
                      <a:pt x="1218" y="7840"/>
                      <a:pt x="1220" y="7839"/>
                    </a:cubicBezTo>
                    <a:cubicBezTo>
                      <a:pt x="1240" y="7819"/>
                      <a:pt x="1230" y="7760"/>
                      <a:pt x="1220" y="7750"/>
                    </a:cubicBezTo>
                    <a:cubicBezTo>
                      <a:pt x="1210" y="7740"/>
                      <a:pt x="1191" y="7720"/>
                      <a:pt x="1201" y="7710"/>
                    </a:cubicBezTo>
                    <a:cubicBezTo>
                      <a:pt x="1206" y="7705"/>
                      <a:pt x="1210" y="7700"/>
                      <a:pt x="1217" y="7700"/>
                    </a:cubicBezTo>
                    <a:cubicBezTo>
                      <a:pt x="1223" y="7700"/>
                      <a:pt x="1230" y="7705"/>
                      <a:pt x="1240" y="7720"/>
                    </a:cubicBezTo>
                    <a:cubicBezTo>
                      <a:pt x="1266" y="7755"/>
                      <a:pt x="1277" y="7782"/>
                      <a:pt x="1286" y="7782"/>
                    </a:cubicBezTo>
                    <a:cubicBezTo>
                      <a:pt x="1287" y="7782"/>
                      <a:pt x="1289" y="7781"/>
                      <a:pt x="1290" y="7780"/>
                    </a:cubicBezTo>
                    <a:cubicBezTo>
                      <a:pt x="1300" y="7780"/>
                      <a:pt x="1320" y="7750"/>
                      <a:pt x="1310" y="7730"/>
                    </a:cubicBezTo>
                    <a:cubicBezTo>
                      <a:pt x="1290" y="7720"/>
                      <a:pt x="1260" y="7671"/>
                      <a:pt x="1260" y="7661"/>
                    </a:cubicBezTo>
                    <a:cubicBezTo>
                      <a:pt x="1250" y="7651"/>
                      <a:pt x="1240" y="7641"/>
                      <a:pt x="1210" y="7641"/>
                    </a:cubicBezTo>
                    <a:cubicBezTo>
                      <a:pt x="1189" y="7648"/>
                      <a:pt x="1178" y="7655"/>
                      <a:pt x="1174" y="7655"/>
                    </a:cubicBezTo>
                    <a:cubicBezTo>
                      <a:pt x="1172" y="7655"/>
                      <a:pt x="1171" y="7654"/>
                      <a:pt x="1171" y="7651"/>
                    </a:cubicBezTo>
                    <a:cubicBezTo>
                      <a:pt x="1161" y="7631"/>
                      <a:pt x="1191" y="7601"/>
                      <a:pt x="1171" y="7601"/>
                    </a:cubicBezTo>
                    <a:cubicBezTo>
                      <a:pt x="1151" y="7594"/>
                      <a:pt x="1139" y="7578"/>
                      <a:pt x="1131" y="7578"/>
                    </a:cubicBezTo>
                    <a:cubicBezTo>
                      <a:pt x="1128" y="7578"/>
                      <a:pt x="1124" y="7582"/>
                      <a:pt x="1121" y="7591"/>
                    </a:cubicBezTo>
                    <a:cubicBezTo>
                      <a:pt x="1115" y="7611"/>
                      <a:pt x="1108" y="7621"/>
                      <a:pt x="1099" y="7621"/>
                    </a:cubicBezTo>
                    <a:cubicBezTo>
                      <a:pt x="1094" y="7621"/>
                      <a:pt x="1089" y="7618"/>
                      <a:pt x="1082" y="7611"/>
                    </a:cubicBezTo>
                    <a:cubicBezTo>
                      <a:pt x="1062" y="7581"/>
                      <a:pt x="1052" y="7591"/>
                      <a:pt x="1042" y="7581"/>
                    </a:cubicBezTo>
                    <a:cubicBezTo>
                      <a:pt x="1032" y="7571"/>
                      <a:pt x="1092" y="7562"/>
                      <a:pt x="1052" y="7542"/>
                    </a:cubicBezTo>
                    <a:cubicBezTo>
                      <a:pt x="1037" y="7537"/>
                      <a:pt x="1027" y="7534"/>
                      <a:pt x="1017" y="7534"/>
                    </a:cubicBezTo>
                    <a:cubicBezTo>
                      <a:pt x="1007" y="7534"/>
                      <a:pt x="997" y="7537"/>
                      <a:pt x="982" y="7542"/>
                    </a:cubicBezTo>
                    <a:lnTo>
                      <a:pt x="923" y="7542"/>
                    </a:lnTo>
                    <a:cubicBezTo>
                      <a:pt x="923" y="7542"/>
                      <a:pt x="903" y="7522"/>
                      <a:pt x="893" y="7502"/>
                    </a:cubicBezTo>
                    <a:cubicBezTo>
                      <a:pt x="883" y="7482"/>
                      <a:pt x="883" y="7472"/>
                      <a:pt x="903" y="7472"/>
                    </a:cubicBezTo>
                    <a:cubicBezTo>
                      <a:pt x="913" y="7472"/>
                      <a:pt x="913" y="7482"/>
                      <a:pt x="913" y="7482"/>
                    </a:cubicBezTo>
                    <a:cubicBezTo>
                      <a:pt x="923" y="7482"/>
                      <a:pt x="933" y="7482"/>
                      <a:pt x="933" y="7492"/>
                    </a:cubicBezTo>
                    <a:cubicBezTo>
                      <a:pt x="953" y="7492"/>
                      <a:pt x="953" y="7502"/>
                      <a:pt x="973" y="7502"/>
                    </a:cubicBezTo>
                    <a:cubicBezTo>
                      <a:pt x="983" y="7506"/>
                      <a:pt x="993" y="7508"/>
                      <a:pt x="999" y="7508"/>
                    </a:cubicBezTo>
                    <a:cubicBezTo>
                      <a:pt x="1010" y="7508"/>
                      <a:pt x="1011" y="7501"/>
                      <a:pt x="992" y="7482"/>
                    </a:cubicBezTo>
                    <a:cubicBezTo>
                      <a:pt x="982" y="7472"/>
                      <a:pt x="973" y="7462"/>
                      <a:pt x="963" y="7453"/>
                    </a:cubicBezTo>
                    <a:cubicBezTo>
                      <a:pt x="953" y="7453"/>
                      <a:pt x="953" y="7443"/>
                      <a:pt x="953" y="7443"/>
                    </a:cubicBezTo>
                    <a:cubicBezTo>
                      <a:pt x="933" y="7433"/>
                      <a:pt x="933" y="7433"/>
                      <a:pt x="963" y="7433"/>
                    </a:cubicBezTo>
                    <a:lnTo>
                      <a:pt x="982" y="7433"/>
                    </a:lnTo>
                    <a:cubicBezTo>
                      <a:pt x="997" y="7428"/>
                      <a:pt x="1002" y="7423"/>
                      <a:pt x="1006" y="7423"/>
                    </a:cubicBezTo>
                    <a:cubicBezTo>
                      <a:pt x="1010" y="7423"/>
                      <a:pt x="1012" y="7428"/>
                      <a:pt x="1022" y="7443"/>
                    </a:cubicBezTo>
                    <a:cubicBezTo>
                      <a:pt x="1036" y="7478"/>
                      <a:pt x="1055" y="7508"/>
                      <a:pt x="1062" y="7508"/>
                    </a:cubicBezTo>
                    <a:cubicBezTo>
                      <a:pt x="1064" y="7508"/>
                      <a:pt x="1065" y="7504"/>
                      <a:pt x="1062" y="7492"/>
                    </a:cubicBezTo>
                    <a:cubicBezTo>
                      <a:pt x="1052" y="7453"/>
                      <a:pt x="1042" y="7462"/>
                      <a:pt x="1042" y="7433"/>
                    </a:cubicBezTo>
                    <a:cubicBezTo>
                      <a:pt x="1042" y="7415"/>
                      <a:pt x="1034" y="7372"/>
                      <a:pt x="1055" y="7372"/>
                    </a:cubicBezTo>
                    <a:cubicBezTo>
                      <a:pt x="1057" y="7372"/>
                      <a:pt x="1059" y="7372"/>
                      <a:pt x="1062" y="7373"/>
                    </a:cubicBezTo>
                    <a:cubicBezTo>
                      <a:pt x="1082" y="7393"/>
                      <a:pt x="1101" y="7403"/>
                      <a:pt x="1111" y="7433"/>
                    </a:cubicBezTo>
                    <a:cubicBezTo>
                      <a:pt x="1111" y="7450"/>
                      <a:pt x="1126" y="7496"/>
                      <a:pt x="1143" y="7496"/>
                    </a:cubicBezTo>
                    <a:cubicBezTo>
                      <a:pt x="1145" y="7496"/>
                      <a:pt x="1148" y="7495"/>
                      <a:pt x="1151" y="7492"/>
                    </a:cubicBezTo>
                    <a:cubicBezTo>
                      <a:pt x="1161" y="7462"/>
                      <a:pt x="1171" y="7462"/>
                      <a:pt x="1151" y="7413"/>
                    </a:cubicBezTo>
                    <a:cubicBezTo>
                      <a:pt x="1131" y="7373"/>
                      <a:pt x="1111" y="7363"/>
                      <a:pt x="1141" y="7353"/>
                    </a:cubicBezTo>
                    <a:cubicBezTo>
                      <a:pt x="1161" y="7353"/>
                      <a:pt x="1171" y="7373"/>
                      <a:pt x="1181" y="7393"/>
                    </a:cubicBezTo>
                    <a:cubicBezTo>
                      <a:pt x="1201" y="7423"/>
                      <a:pt x="1201" y="7433"/>
                      <a:pt x="1220" y="7462"/>
                    </a:cubicBezTo>
                    <a:cubicBezTo>
                      <a:pt x="1234" y="7476"/>
                      <a:pt x="1248" y="7504"/>
                      <a:pt x="1255" y="7504"/>
                    </a:cubicBezTo>
                    <a:cubicBezTo>
                      <a:pt x="1258" y="7504"/>
                      <a:pt x="1260" y="7498"/>
                      <a:pt x="1260" y="7482"/>
                    </a:cubicBezTo>
                    <a:cubicBezTo>
                      <a:pt x="1260" y="7443"/>
                      <a:pt x="1210" y="7433"/>
                      <a:pt x="1240" y="7413"/>
                    </a:cubicBezTo>
                    <a:cubicBezTo>
                      <a:pt x="1247" y="7408"/>
                      <a:pt x="1254" y="7407"/>
                      <a:pt x="1261" y="7407"/>
                    </a:cubicBezTo>
                    <a:cubicBezTo>
                      <a:pt x="1274" y="7407"/>
                      <a:pt x="1286" y="7411"/>
                      <a:pt x="1293" y="7411"/>
                    </a:cubicBezTo>
                    <a:cubicBezTo>
                      <a:pt x="1300" y="7411"/>
                      <a:pt x="1303" y="7408"/>
                      <a:pt x="1300" y="7393"/>
                    </a:cubicBezTo>
                    <a:cubicBezTo>
                      <a:pt x="1300" y="7363"/>
                      <a:pt x="1310" y="7353"/>
                      <a:pt x="1270" y="7353"/>
                    </a:cubicBezTo>
                    <a:cubicBezTo>
                      <a:pt x="1244" y="7353"/>
                      <a:pt x="1222" y="7367"/>
                      <a:pt x="1210" y="7367"/>
                    </a:cubicBezTo>
                    <a:cubicBezTo>
                      <a:pt x="1204" y="7367"/>
                      <a:pt x="1201" y="7363"/>
                      <a:pt x="1201" y="7353"/>
                    </a:cubicBezTo>
                    <a:cubicBezTo>
                      <a:pt x="1210" y="7324"/>
                      <a:pt x="1230" y="7314"/>
                      <a:pt x="1240" y="7304"/>
                    </a:cubicBezTo>
                    <a:cubicBezTo>
                      <a:pt x="1250" y="7304"/>
                      <a:pt x="1240" y="7284"/>
                      <a:pt x="1240" y="7284"/>
                    </a:cubicBezTo>
                    <a:cubicBezTo>
                      <a:pt x="1240" y="7284"/>
                      <a:pt x="1151" y="7274"/>
                      <a:pt x="1141" y="7244"/>
                    </a:cubicBezTo>
                    <a:cubicBezTo>
                      <a:pt x="1131" y="7224"/>
                      <a:pt x="1141" y="7205"/>
                      <a:pt x="1131" y="7205"/>
                    </a:cubicBezTo>
                    <a:cubicBezTo>
                      <a:pt x="1141" y="7205"/>
                      <a:pt x="1141" y="7195"/>
                      <a:pt x="1141" y="7195"/>
                    </a:cubicBezTo>
                    <a:cubicBezTo>
                      <a:pt x="1141" y="7175"/>
                      <a:pt x="1131" y="7135"/>
                      <a:pt x="1111" y="7135"/>
                    </a:cubicBezTo>
                    <a:cubicBezTo>
                      <a:pt x="1111" y="7125"/>
                      <a:pt x="1111" y="7115"/>
                      <a:pt x="1101" y="7105"/>
                    </a:cubicBezTo>
                    <a:cubicBezTo>
                      <a:pt x="1092" y="7076"/>
                      <a:pt x="1082" y="7066"/>
                      <a:pt x="1072" y="7046"/>
                    </a:cubicBezTo>
                    <a:cubicBezTo>
                      <a:pt x="1066" y="7034"/>
                      <a:pt x="1059" y="7025"/>
                      <a:pt x="1063" y="7025"/>
                    </a:cubicBezTo>
                    <a:cubicBezTo>
                      <a:pt x="1065" y="7025"/>
                      <a:pt x="1070" y="7028"/>
                      <a:pt x="1082" y="7036"/>
                    </a:cubicBezTo>
                    <a:lnTo>
                      <a:pt x="1092" y="7036"/>
                    </a:lnTo>
                    <a:cubicBezTo>
                      <a:pt x="1111" y="7056"/>
                      <a:pt x="1111" y="7056"/>
                      <a:pt x="1131" y="7086"/>
                    </a:cubicBezTo>
                    <a:cubicBezTo>
                      <a:pt x="1145" y="7107"/>
                      <a:pt x="1179" y="7157"/>
                      <a:pt x="1191" y="7157"/>
                    </a:cubicBezTo>
                    <a:cubicBezTo>
                      <a:pt x="1195" y="7157"/>
                      <a:pt x="1196" y="7149"/>
                      <a:pt x="1191" y="7125"/>
                    </a:cubicBezTo>
                    <a:cubicBezTo>
                      <a:pt x="1171" y="7056"/>
                      <a:pt x="1161" y="7076"/>
                      <a:pt x="1141" y="7026"/>
                    </a:cubicBezTo>
                    <a:cubicBezTo>
                      <a:pt x="1121" y="6977"/>
                      <a:pt x="1131" y="6927"/>
                      <a:pt x="1101" y="6917"/>
                    </a:cubicBezTo>
                    <a:cubicBezTo>
                      <a:pt x="1092" y="6917"/>
                      <a:pt x="1082" y="6917"/>
                      <a:pt x="1072" y="6927"/>
                    </a:cubicBezTo>
                    <a:lnTo>
                      <a:pt x="1042" y="6927"/>
                    </a:lnTo>
                    <a:cubicBezTo>
                      <a:pt x="1032" y="6927"/>
                      <a:pt x="1032" y="6927"/>
                      <a:pt x="1022" y="6917"/>
                    </a:cubicBezTo>
                    <a:cubicBezTo>
                      <a:pt x="1022" y="6909"/>
                      <a:pt x="1022" y="6895"/>
                      <a:pt x="1033" y="6895"/>
                    </a:cubicBezTo>
                    <a:cubicBezTo>
                      <a:pt x="1035" y="6895"/>
                      <a:pt x="1038" y="6895"/>
                      <a:pt x="1042" y="6897"/>
                    </a:cubicBezTo>
                    <a:cubicBezTo>
                      <a:pt x="1052" y="6897"/>
                      <a:pt x="1062" y="6897"/>
                      <a:pt x="1072" y="6907"/>
                    </a:cubicBezTo>
                    <a:cubicBezTo>
                      <a:pt x="1082" y="6907"/>
                      <a:pt x="1092" y="6897"/>
                      <a:pt x="1062" y="6868"/>
                    </a:cubicBezTo>
                    <a:cubicBezTo>
                      <a:pt x="1052" y="6858"/>
                      <a:pt x="1042" y="6848"/>
                      <a:pt x="1032" y="6838"/>
                    </a:cubicBezTo>
                    <a:cubicBezTo>
                      <a:pt x="1032" y="6838"/>
                      <a:pt x="1032" y="6828"/>
                      <a:pt x="1022" y="6828"/>
                    </a:cubicBezTo>
                    <a:cubicBezTo>
                      <a:pt x="1032" y="6828"/>
                      <a:pt x="1032" y="6818"/>
                      <a:pt x="1032" y="6818"/>
                    </a:cubicBezTo>
                    <a:lnTo>
                      <a:pt x="1042" y="6818"/>
                    </a:lnTo>
                    <a:cubicBezTo>
                      <a:pt x="1072" y="6848"/>
                      <a:pt x="1101" y="6877"/>
                      <a:pt x="1101" y="6877"/>
                    </a:cubicBezTo>
                    <a:cubicBezTo>
                      <a:pt x="1109" y="6877"/>
                      <a:pt x="1117" y="6880"/>
                      <a:pt x="1123" y="6880"/>
                    </a:cubicBezTo>
                    <a:cubicBezTo>
                      <a:pt x="1134" y="6880"/>
                      <a:pt x="1137" y="6872"/>
                      <a:pt x="1111" y="6828"/>
                    </a:cubicBezTo>
                    <a:cubicBezTo>
                      <a:pt x="1101" y="6808"/>
                      <a:pt x="1092" y="6798"/>
                      <a:pt x="1092" y="6788"/>
                    </a:cubicBezTo>
                    <a:cubicBezTo>
                      <a:pt x="1072" y="6749"/>
                      <a:pt x="1082" y="6749"/>
                      <a:pt x="1062" y="6729"/>
                    </a:cubicBezTo>
                    <a:cubicBezTo>
                      <a:pt x="1062" y="6719"/>
                      <a:pt x="1062" y="6719"/>
                      <a:pt x="1062" y="6709"/>
                    </a:cubicBezTo>
                    <a:cubicBezTo>
                      <a:pt x="1054" y="6693"/>
                      <a:pt x="1046" y="6676"/>
                      <a:pt x="1037" y="6676"/>
                    </a:cubicBezTo>
                    <a:cubicBezTo>
                      <a:pt x="1036" y="6676"/>
                      <a:pt x="1034" y="6677"/>
                      <a:pt x="1032" y="6679"/>
                    </a:cubicBezTo>
                    <a:cubicBezTo>
                      <a:pt x="1022" y="6669"/>
                      <a:pt x="1002" y="6669"/>
                      <a:pt x="1002" y="6649"/>
                    </a:cubicBezTo>
                    <a:cubicBezTo>
                      <a:pt x="1002" y="6669"/>
                      <a:pt x="982" y="6689"/>
                      <a:pt x="963" y="6719"/>
                    </a:cubicBezTo>
                    <a:cubicBezTo>
                      <a:pt x="963" y="6709"/>
                      <a:pt x="953" y="6709"/>
                      <a:pt x="953" y="6699"/>
                    </a:cubicBezTo>
                    <a:cubicBezTo>
                      <a:pt x="943" y="6689"/>
                      <a:pt x="933" y="6679"/>
                      <a:pt x="933" y="6679"/>
                    </a:cubicBezTo>
                    <a:cubicBezTo>
                      <a:pt x="943" y="6669"/>
                      <a:pt x="953" y="6669"/>
                      <a:pt x="963" y="6659"/>
                    </a:cubicBezTo>
                    <a:cubicBezTo>
                      <a:pt x="986" y="6648"/>
                      <a:pt x="999" y="6643"/>
                      <a:pt x="1004" y="6643"/>
                    </a:cubicBezTo>
                    <a:cubicBezTo>
                      <a:pt x="1004" y="6643"/>
                      <a:pt x="1004" y="6643"/>
                      <a:pt x="1004" y="6643"/>
                    </a:cubicBezTo>
                    <a:lnTo>
                      <a:pt x="1004" y="6643"/>
                    </a:lnTo>
                    <a:cubicBezTo>
                      <a:pt x="1014" y="6617"/>
                      <a:pt x="1023" y="6599"/>
                      <a:pt x="1032" y="6590"/>
                    </a:cubicBezTo>
                    <a:cubicBezTo>
                      <a:pt x="1062" y="6620"/>
                      <a:pt x="1072" y="6630"/>
                      <a:pt x="1111" y="6659"/>
                    </a:cubicBezTo>
                    <a:cubicBezTo>
                      <a:pt x="1130" y="6673"/>
                      <a:pt x="1152" y="6680"/>
                      <a:pt x="1165" y="6680"/>
                    </a:cubicBezTo>
                    <a:cubicBezTo>
                      <a:pt x="1181" y="6680"/>
                      <a:pt x="1183" y="6671"/>
                      <a:pt x="1151" y="6649"/>
                    </a:cubicBezTo>
                    <a:cubicBezTo>
                      <a:pt x="1092" y="6610"/>
                      <a:pt x="1072" y="6590"/>
                      <a:pt x="1072" y="6580"/>
                    </a:cubicBezTo>
                    <a:cubicBezTo>
                      <a:pt x="1072" y="6570"/>
                      <a:pt x="1072" y="6540"/>
                      <a:pt x="1082" y="6530"/>
                    </a:cubicBezTo>
                    <a:cubicBezTo>
                      <a:pt x="1111" y="6550"/>
                      <a:pt x="1131" y="6570"/>
                      <a:pt x="1121" y="6590"/>
                    </a:cubicBezTo>
                    <a:cubicBezTo>
                      <a:pt x="1121" y="6606"/>
                      <a:pt x="1139" y="6622"/>
                      <a:pt x="1154" y="6622"/>
                    </a:cubicBezTo>
                    <a:cubicBezTo>
                      <a:pt x="1166" y="6622"/>
                      <a:pt x="1175" y="6611"/>
                      <a:pt x="1171" y="6580"/>
                    </a:cubicBezTo>
                    <a:cubicBezTo>
                      <a:pt x="1171" y="6570"/>
                      <a:pt x="1171" y="6560"/>
                      <a:pt x="1171" y="6550"/>
                    </a:cubicBezTo>
                    <a:cubicBezTo>
                      <a:pt x="1191" y="6550"/>
                      <a:pt x="1191" y="6540"/>
                      <a:pt x="1171" y="6520"/>
                    </a:cubicBezTo>
                    <a:cubicBezTo>
                      <a:pt x="1171" y="6520"/>
                      <a:pt x="1171" y="6511"/>
                      <a:pt x="1171" y="6511"/>
                    </a:cubicBezTo>
                    <a:cubicBezTo>
                      <a:pt x="1161" y="6481"/>
                      <a:pt x="1161" y="6461"/>
                      <a:pt x="1131" y="6461"/>
                    </a:cubicBezTo>
                    <a:cubicBezTo>
                      <a:pt x="1121" y="6463"/>
                      <a:pt x="1114" y="6465"/>
                      <a:pt x="1110" y="6465"/>
                    </a:cubicBezTo>
                    <a:cubicBezTo>
                      <a:pt x="1095" y="6465"/>
                      <a:pt x="1099" y="6454"/>
                      <a:pt x="1092" y="6431"/>
                    </a:cubicBezTo>
                    <a:cubicBezTo>
                      <a:pt x="1082" y="6441"/>
                      <a:pt x="1072" y="6461"/>
                      <a:pt x="1052" y="6461"/>
                    </a:cubicBezTo>
                    <a:cubicBezTo>
                      <a:pt x="1026" y="6461"/>
                      <a:pt x="979" y="6439"/>
                      <a:pt x="935" y="6439"/>
                    </a:cubicBezTo>
                    <a:cubicBezTo>
                      <a:pt x="927" y="6439"/>
                      <a:pt x="920" y="6440"/>
                      <a:pt x="913" y="6441"/>
                    </a:cubicBezTo>
                    <a:lnTo>
                      <a:pt x="903" y="6441"/>
                    </a:lnTo>
                    <a:cubicBezTo>
                      <a:pt x="873" y="6441"/>
                      <a:pt x="834" y="6421"/>
                      <a:pt x="863" y="6401"/>
                    </a:cubicBezTo>
                    <a:cubicBezTo>
                      <a:pt x="873" y="6392"/>
                      <a:pt x="893" y="6372"/>
                      <a:pt x="893" y="6352"/>
                    </a:cubicBezTo>
                    <a:lnTo>
                      <a:pt x="903" y="6352"/>
                    </a:lnTo>
                    <a:cubicBezTo>
                      <a:pt x="913" y="6352"/>
                      <a:pt x="933" y="6332"/>
                      <a:pt x="953" y="6312"/>
                    </a:cubicBezTo>
                    <a:cubicBezTo>
                      <a:pt x="963" y="6332"/>
                      <a:pt x="973" y="6342"/>
                      <a:pt x="982" y="6352"/>
                    </a:cubicBezTo>
                    <a:cubicBezTo>
                      <a:pt x="942" y="6393"/>
                      <a:pt x="949" y="6406"/>
                      <a:pt x="974" y="6406"/>
                    </a:cubicBezTo>
                    <a:cubicBezTo>
                      <a:pt x="991" y="6406"/>
                      <a:pt x="1018" y="6400"/>
                      <a:pt x="1042" y="6392"/>
                    </a:cubicBezTo>
                    <a:cubicBezTo>
                      <a:pt x="1053" y="6380"/>
                      <a:pt x="1063" y="6376"/>
                      <a:pt x="1072" y="6376"/>
                    </a:cubicBezTo>
                    <a:cubicBezTo>
                      <a:pt x="1093" y="6376"/>
                      <a:pt x="1107" y="6401"/>
                      <a:pt x="1121" y="6401"/>
                    </a:cubicBezTo>
                    <a:cubicBezTo>
                      <a:pt x="1141" y="6401"/>
                      <a:pt x="1161" y="6342"/>
                      <a:pt x="1141" y="6322"/>
                    </a:cubicBezTo>
                    <a:cubicBezTo>
                      <a:pt x="1111" y="6302"/>
                      <a:pt x="1131" y="6292"/>
                      <a:pt x="1151" y="6292"/>
                    </a:cubicBezTo>
                    <a:cubicBezTo>
                      <a:pt x="1155" y="6296"/>
                      <a:pt x="1162" y="6298"/>
                      <a:pt x="1170" y="6298"/>
                    </a:cubicBezTo>
                    <a:cubicBezTo>
                      <a:pt x="1183" y="6298"/>
                      <a:pt x="1197" y="6291"/>
                      <a:pt x="1191" y="6273"/>
                    </a:cubicBezTo>
                    <a:cubicBezTo>
                      <a:pt x="1171" y="6233"/>
                      <a:pt x="1220" y="6213"/>
                      <a:pt x="1220" y="6213"/>
                    </a:cubicBezTo>
                    <a:cubicBezTo>
                      <a:pt x="1230" y="6203"/>
                      <a:pt x="1210" y="6173"/>
                      <a:pt x="1191" y="6173"/>
                    </a:cubicBezTo>
                    <a:cubicBezTo>
                      <a:pt x="1171" y="6173"/>
                      <a:pt x="1151" y="6154"/>
                      <a:pt x="1181" y="6154"/>
                    </a:cubicBezTo>
                    <a:cubicBezTo>
                      <a:pt x="1202" y="6159"/>
                      <a:pt x="1212" y="6167"/>
                      <a:pt x="1218" y="6167"/>
                    </a:cubicBezTo>
                    <a:cubicBezTo>
                      <a:pt x="1223" y="6167"/>
                      <a:pt x="1226" y="6162"/>
                      <a:pt x="1230" y="6144"/>
                    </a:cubicBezTo>
                    <a:cubicBezTo>
                      <a:pt x="1230" y="6104"/>
                      <a:pt x="1220" y="6114"/>
                      <a:pt x="1230" y="6084"/>
                    </a:cubicBezTo>
                    <a:cubicBezTo>
                      <a:pt x="1240" y="6074"/>
                      <a:pt x="1240" y="6045"/>
                      <a:pt x="1250" y="6025"/>
                    </a:cubicBezTo>
                    <a:lnTo>
                      <a:pt x="1250" y="6025"/>
                    </a:lnTo>
                    <a:cubicBezTo>
                      <a:pt x="1231" y="6040"/>
                      <a:pt x="1215" y="6047"/>
                      <a:pt x="1201" y="6047"/>
                    </a:cubicBezTo>
                    <a:cubicBezTo>
                      <a:pt x="1169" y="6047"/>
                      <a:pt x="1142" y="6016"/>
                      <a:pt x="1101" y="5975"/>
                    </a:cubicBezTo>
                    <a:cubicBezTo>
                      <a:pt x="1084" y="5960"/>
                      <a:pt x="1071" y="5954"/>
                      <a:pt x="1060" y="5954"/>
                    </a:cubicBezTo>
                    <a:cubicBezTo>
                      <a:pt x="1021" y="5954"/>
                      <a:pt x="1016" y="6033"/>
                      <a:pt x="992" y="6064"/>
                    </a:cubicBezTo>
                    <a:cubicBezTo>
                      <a:pt x="989" y="6068"/>
                      <a:pt x="986" y="6071"/>
                      <a:pt x="984" y="6074"/>
                    </a:cubicBezTo>
                    <a:lnTo>
                      <a:pt x="984" y="6074"/>
                    </a:lnTo>
                    <a:cubicBezTo>
                      <a:pt x="984" y="6072"/>
                      <a:pt x="984" y="6069"/>
                      <a:pt x="982" y="6064"/>
                    </a:cubicBezTo>
                    <a:cubicBezTo>
                      <a:pt x="974" y="6032"/>
                      <a:pt x="960" y="6000"/>
                      <a:pt x="938" y="6000"/>
                    </a:cubicBezTo>
                    <a:cubicBezTo>
                      <a:pt x="934" y="6000"/>
                      <a:pt x="928" y="6001"/>
                      <a:pt x="923" y="6005"/>
                    </a:cubicBezTo>
                    <a:cubicBezTo>
                      <a:pt x="913" y="6020"/>
                      <a:pt x="906" y="6027"/>
                      <a:pt x="902" y="6027"/>
                    </a:cubicBezTo>
                    <a:cubicBezTo>
                      <a:pt x="898" y="6027"/>
                      <a:pt x="898" y="6020"/>
                      <a:pt x="903" y="6005"/>
                    </a:cubicBezTo>
                    <a:cubicBezTo>
                      <a:pt x="912" y="5979"/>
                      <a:pt x="964" y="5931"/>
                      <a:pt x="941" y="5931"/>
                    </a:cubicBezTo>
                    <a:cubicBezTo>
                      <a:pt x="937" y="5931"/>
                      <a:pt x="931" y="5933"/>
                      <a:pt x="923" y="5935"/>
                    </a:cubicBezTo>
                    <a:cubicBezTo>
                      <a:pt x="854" y="5965"/>
                      <a:pt x="834" y="5975"/>
                      <a:pt x="844" y="6005"/>
                    </a:cubicBezTo>
                    <a:cubicBezTo>
                      <a:pt x="849" y="6021"/>
                      <a:pt x="831" y="6037"/>
                      <a:pt x="815" y="6037"/>
                    </a:cubicBezTo>
                    <a:cubicBezTo>
                      <a:pt x="801" y="6037"/>
                      <a:pt x="790" y="6026"/>
                      <a:pt x="794" y="5995"/>
                    </a:cubicBezTo>
                    <a:cubicBezTo>
                      <a:pt x="794" y="5985"/>
                      <a:pt x="794" y="5975"/>
                      <a:pt x="794" y="5955"/>
                    </a:cubicBezTo>
                    <a:cubicBezTo>
                      <a:pt x="834" y="5955"/>
                      <a:pt x="863" y="5935"/>
                      <a:pt x="893" y="5916"/>
                    </a:cubicBezTo>
                    <a:cubicBezTo>
                      <a:pt x="992" y="5856"/>
                      <a:pt x="1022" y="5846"/>
                      <a:pt x="1101" y="5747"/>
                    </a:cubicBezTo>
                    <a:cubicBezTo>
                      <a:pt x="1122" y="5720"/>
                      <a:pt x="1139" y="5710"/>
                      <a:pt x="1153" y="5710"/>
                    </a:cubicBezTo>
                    <a:cubicBezTo>
                      <a:pt x="1183" y="5710"/>
                      <a:pt x="1192" y="5768"/>
                      <a:pt x="1171" y="5816"/>
                    </a:cubicBezTo>
                    <a:cubicBezTo>
                      <a:pt x="1162" y="5848"/>
                      <a:pt x="1175" y="5863"/>
                      <a:pt x="1198" y="5863"/>
                    </a:cubicBezTo>
                    <a:cubicBezTo>
                      <a:pt x="1225" y="5863"/>
                      <a:pt x="1267" y="5840"/>
                      <a:pt x="1300" y="5797"/>
                    </a:cubicBezTo>
                    <a:cubicBezTo>
                      <a:pt x="1369" y="5707"/>
                      <a:pt x="1349" y="5707"/>
                      <a:pt x="1429" y="5678"/>
                    </a:cubicBezTo>
                    <a:cubicBezTo>
                      <a:pt x="1442" y="5672"/>
                      <a:pt x="1454" y="5669"/>
                      <a:pt x="1464" y="5669"/>
                    </a:cubicBezTo>
                    <a:cubicBezTo>
                      <a:pt x="1523" y="5669"/>
                      <a:pt x="1538" y="5752"/>
                      <a:pt x="1538" y="5777"/>
                    </a:cubicBezTo>
                    <a:cubicBezTo>
                      <a:pt x="1538" y="5816"/>
                      <a:pt x="1498" y="5826"/>
                      <a:pt x="1399" y="5846"/>
                    </a:cubicBezTo>
                    <a:cubicBezTo>
                      <a:pt x="1320" y="5856"/>
                      <a:pt x="1320" y="5916"/>
                      <a:pt x="1280" y="5985"/>
                    </a:cubicBezTo>
                    <a:cubicBezTo>
                      <a:pt x="1280" y="6005"/>
                      <a:pt x="1280" y="6025"/>
                      <a:pt x="1290" y="6035"/>
                    </a:cubicBezTo>
                    <a:cubicBezTo>
                      <a:pt x="1300" y="6054"/>
                      <a:pt x="1300" y="6104"/>
                      <a:pt x="1300" y="6144"/>
                    </a:cubicBezTo>
                    <a:cubicBezTo>
                      <a:pt x="1300" y="6153"/>
                      <a:pt x="1301" y="6157"/>
                      <a:pt x="1303" y="6157"/>
                    </a:cubicBezTo>
                    <a:cubicBezTo>
                      <a:pt x="1311" y="6157"/>
                      <a:pt x="1329" y="6121"/>
                      <a:pt x="1359" y="6114"/>
                    </a:cubicBezTo>
                    <a:cubicBezTo>
                      <a:pt x="1389" y="6114"/>
                      <a:pt x="1359" y="6114"/>
                      <a:pt x="1349" y="6134"/>
                    </a:cubicBezTo>
                    <a:cubicBezTo>
                      <a:pt x="1329" y="6164"/>
                      <a:pt x="1310" y="6223"/>
                      <a:pt x="1320" y="6233"/>
                    </a:cubicBezTo>
                    <a:cubicBezTo>
                      <a:pt x="1320" y="6235"/>
                      <a:pt x="1320" y="6236"/>
                      <a:pt x="1321" y="6236"/>
                    </a:cubicBezTo>
                    <a:cubicBezTo>
                      <a:pt x="1322" y="6236"/>
                      <a:pt x="1325" y="6234"/>
                      <a:pt x="1326" y="6234"/>
                    </a:cubicBezTo>
                    <a:cubicBezTo>
                      <a:pt x="1328" y="6234"/>
                      <a:pt x="1329" y="6236"/>
                      <a:pt x="1329" y="6243"/>
                    </a:cubicBezTo>
                    <a:cubicBezTo>
                      <a:pt x="1339" y="6273"/>
                      <a:pt x="1379" y="6282"/>
                      <a:pt x="1399" y="6282"/>
                    </a:cubicBezTo>
                    <a:cubicBezTo>
                      <a:pt x="1400" y="6282"/>
                      <a:pt x="1400" y="6282"/>
                      <a:pt x="1400" y="6282"/>
                    </a:cubicBezTo>
                    <a:cubicBezTo>
                      <a:pt x="1406" y="6282"/>
                      <a:pt x="1387" y="6343"/>
                      <a:pt x="1359" y="6362"/>
                    </a:cubicBezTo>
                    <a:cubicBezTo>
                      <a:pt x="1339" y="6369"/>
                      <a:pt x="1351" y="6393"/>
                      <a:pt x="1376" y="6393"/>
                    </a:cubicBezTo>
                    <a:cubicBezTo>
                      <a:pt x="1388" y="6393"/>
                      <a:pt x="1403" y="6388"/>
                      <a:pt x="1419" y="6372"/>
                    </a:cubicBezTo>
                    <a:cubicBezTo>
                      <a:pt x="1424" y="6366"/>
                      <a:pt x="1429" y="6364"/>
                      <a:pt x="1433" y="6364"/>
                    </a:cubicBezTo>
                    <a:cubicBezTo>
                      <a:pt x="1445" y="6364"/>
                      <a:pt x="1456" y="6382"/>
                      <a:pt x="1478" y="6411"/>
                    </a:cubicBezTo>
                    <a:cubicBezTo>
                      <a:pt x="1518" y="6451"/>
                      <a:pt x="1439" y="6431"/>
                      <a:pt x="1419" y="6461"/>
                    </a:cubicBezTo>
                    <a:cubicBezTo>
                      <a:pt x="1412" y="6471"/>
                      <a:pt x="1410" y="6474"/>
                      <a:pt x="1408" y="6474"/>
                    </a:cubicBezTo>
                    <a:cubicBezTo>
                      <a:pt x="1405" y="6474"/>
                      <a:pt x="1405" y="6461"/>
                      <a:pt x="1379" y="6461"/>
                    </a:cubicBezTo>
                    <a:cubicBezTo>
                      <a:pt x="1339" y="6461"/>
                      <a:pt x="1369" y="6511"/>
                      <a:pt x="1369" y="6580"/>
                    </a:cubicBezTo>
                    <a:cubicBezTo>
                      <a:pt x="1365" y="6611"/>
                      <a:pt x="1374" y="6622"/>
                      <a:pt x="1385" y="6622"/>
                    </a:cubicBezTo>
                    <a:cubicBezTo>
                      <a:pt x="1399" y="6622"/>
                      <a:pt x="1414" y="6606"/>
                      <a:pt x="1409" y="6590"/>
                    </a:cubicBezTo>
                    <a:cubicBezTo>
                      <a:pt x="1409" y="6560"/>
                      <a:pt x="1389" y="6570"/>
                      <a:pt x="1448" y="6540"/>
                    </a:cubicBezTo>
                    <a:cubicBezTo>
                      <a:pt x="1466" y="6532"/>
                      <a:pt x="1473" y="6528"/>
                      <a:pt x="1474" y="6528"/>
                    </a:cubicBezTo>
                    <a:cubicBezTo>
                      <a:pt x="1477" y="6528"/>
                      <a:pt x="1446" y="6549"/>
                      <a:pt x="1439" y="6570"/>
                    </a:cubicBezTo>
                    <a:cubicBezTo>
                      <a:pt x="1431" y="6601"/>
                      <a:pt x="1447" y="6626"/>
                      <a:pt x="1469" y="6626"/>
                    </a:cubicBezTo>
                    <a:cubicBezTo>
                      <a:pt x="1475" y="6626"/>
                      <a:pt x="1482" y="6624"/>
                      <a:pt x="1488" y="6620"/>
                    </a:cubicBezTo>
                    <a:cubicBezTo>
                      <a:pt x="1495" y="6610"/>
                      <a:pt x="1500" y="6605"/>
                      <a:pt x="1505" y="6605"/>
                    </a:cubicBezTo>
                    <a:cubicBezTo>
                      <a:pt x="1515" y="6605"/>
                      <a:pt x="1521" y="6623"/>
                      <a:pt x="1528" y="6649"/>
                    </a:cubicBezTo>
                    <a:cubicBezTo>
                      <a:pt x="1530" y="6656"/>
                      <a:pt x="1531" y="6658"/>
                      <a:pt x="1530" y="6658"/>
                    </a:cubicBezTo>
                    <a:cubicBezTo>
                      <a:pt x="1530" y="6658"/>
                      <a:pt x="1521" y="6641"/>
                      <a:pt x="1510" y="6641"/>
                    </a:cubicBezTo>
                    <a:cubicBezTo>
                      <a:pt x="1506" y="6641"/>
                      <a:pt x="1502" y="6643"/>
                      <a:pt x="1498" y="6649"/>
                    </a:cubicBezTo>
                    <a:cubicBezTo>
                      <a:pt x="1491" y="6676"/>
                      <a:pt x="1472" y="6689"/>
                      <a:pt x="1453" y="6689"/>
                    </a:cubicBezTo>
                    <a:cubicBezTo>
                      <a:pt x="1444" y="6689"/>
                      <a:pt x="1435" y="6686"/>
                      <a:pt x="1429" y="6679"/>
                    </a:cubicBezTo>
                    <a:cubicBezTo>
                      <a:pt x="1426" y="6677"/>
                      <a:pt x="1423" y="6675"/>
                      <a:pt x="1419" y="6675"/>
                    </a:cubicBezTo>
                    <a:cubicBezTo>
                      <a:pt x="1408" y="6675"/>
                      <a:pt x="1389" y="6687"/>
                      <a:pt x="1359" y="6709"/>
                    </a:cubicBezTo>
                    <a:cubicBezTo>
                      <a:pt x="1320" y="6729"/>
                      <a:pt x="1379" y="6758"/>
                      <a:pt x="1399" y="6778"/>
                    </a:cubicBezTo>
                    <a:cubicBezTo>
                      <a:pt x="1405" y="6784"/>
                      <a:pt x="1411" y="6786"/>
                      <a:pt x="1417" y="6786"/>
                    </a:cubicBezTo>
                    <a:cubicBezTo>
                      <a:pt x="1423" y="6786"/>
                      <a:pt x="1430" y="6784"/>
                      <a:pt x="1438" y="6784"/>
                    </a:cubicBezTo>
                    <a:cubicBezTo>
                      <a:pt x="1447" y="6784"/>
                      <a:pt x="1457" y="6787"/>
                      <a:pt x="1468" y="6798"/>
                    </a:cubicBezTo>
                    <a:cubicBezTo>
                      <a:pt x="1499" y="6821"/>
                      <a:pt x="1500" y="6844"/>
                      <a:pt x="1508" y="6844"/>
                    </a:cubicBezTo>
                    <a:cubicBezTo>
                      <a:pt x="1510" y="6844"/>
                      <a:pt x="1513" y="6842"/>
                      <a:pt x="1518" y="6838"/>
                    </a:cubicBezTo>
                    <a:cubicBezTo>
                      <a:pt x="1520" y="6836"/>
                      <a:pt x="1523" y="6836"/>
                      <a:pt x="1526" y="6836"/>
                    </a:cubicBezTo>
                    <a:cubicBezTo>
                      <a:pt x="1543" y="6836"/>
                      <a:pt x="1561" y="6864"/>
                      <a:pt x="1587" y="6907"/>
                    </a:cubicBezTo>
                    <a:cubicBezTo>
                      <a:pt x="1610" y="6935"/>
                      <a:pt x="1604" y="6947"/>
                      <a:pt x="1592" y="6947"/>
                    </a:cubicBezTo>
                    <a:cubicBezTo>
                      <a:pt x="1584" y="6947"/>
                      <a:pt x="1572" y="6940"/>
                      <a:pt x="1567" y="6927"/>
                    </a:cubicBezTo>
                    <a:cubicBezTo>
                      <a:pt x="1565" y="6922"/>
                      <a:pt x="1563" y="6920"/>
                      <a:pt x="1562" y="6920"/>
                    </a:cubicBezTo>
                    <a:cubicBezTo>
                      <a:pt x="1557" y="6920"/>
                      <a:pt x="1555" y="6942"/>
                      <a:pt x="1548" y="6957"/>
                    </a:cubicBezTo>
                    <a:cubicBezTo>
                      <a:pt x="1544" y="6960"/>
                      <a:pt x="1540" y="6964"/>
                      <a:pt x="1535" y="6964"/>
                    </a:cubicBezTo>
                    <a:cubicBezTo>
                      <a:pt x="1527" y="6964"/>
                      <a:pt x="1517" y="6954"/>
                      <a:pt x="1498" y="6917"/>
                    </a:cubicBezTo>
                    <a:cubicBezTo>
                      <a:pt x="1492" y="6906"/>
                      <a:pt x="1486" y="6902"/>
                      <a:pt x="1480" y="6902"/>
                    </a:cubicBezTo>
                    <a:cubicBezTo>
                      <a:pt x="1461" y="6902"/>
                      <a:pt x="1448" y="6957"/>
                      <a:pt x="1448" y="6957"/>
                    </a:cubicBezTo>
                    <a:cubicBezTo>
                      <a:pt x="1448" y="6957"/>
                      <a:pt x="1429" y="6996"/>
                      <a:pt x="1399" y="7016"/>
                    </a:cubicBezTo>
                    <a:cubicBezTo>
                      <a:pt x="1379" y="7036"/>
                      <a:pt x="1458" y="7046"/>
                      <a:pt x="1488" y="7046"/>
                    </a:cubicBezTo>
                    <a:cubicBezTo>
                      <a:pt x="1508" y="7056"/>
                      <a:pt x="1478" y="7076"/>
                      <a:pt x="1498" y="7096"/>
                    </a:cubicBezTo>
                    <a:cubicBezTo>
                      <a:pt x="1502" y="7099"/>
                      <a:pt x="1507" y="7101"/>
                      <a:pt x="1512" y="7101"/>
                    </a:cubicBezTo>
                    <a:cubicBezTo>
                      <a:pt x="1533" y="7101"/>
                      <a:pt x="1563" y="7074"/>
                      <a:pt x="1587" y="7066"/>
                    </a:cubicBezTo>
                    <a:cubicBezTo>
                      <a:pt x="1600" y="7063"/>
                      <a:pt x="1610" y="7060"/>
                      <a:pt x="1619" y="7060"/>
                    </a:cubicBezTo>
                    <a:cubicBezTo>
                      <a:pt x="1636" y="7060"/>
                      <a:pt x="1647" y="7069"/>
                      <a:pt x="1667" y="7096"/>
                    </a:cubicBezTo>
                    <a:cubicBezTo>
                      <a:pt x="1691" y="7128"/>
                      <a:pt x="1676" y="7160"/>
                      <a:pt x="1642" y="7160"/>
                    </a:cubicBezTo>
                    <a:cubicBezTo>
                      <a:pt x="1635" y="7160"/>
                      <a:pt x="1626" y="7159"/>
                      <a:pt x="1617" y="7155"/>
                    </a:cubicBezTo>
                    <a:cubicBezTo>
                      <a:pt x="1609" y="7151"/>
                      <a:pt x="1604" y="7150"/>
                      <a:pt x="1600" y="7150"/>
                    </a:cubicBezTo>
                    <a:cubicBezTo>
                      <a:pt x="1584" y="7150"/>
                      <a:pt x="1597" y="7177"/>
                      <a:pt x="1597" y="7185"/>
                    </a:cubicBezTo>
                    <a:cubicBezTo>
                      <a:pt x="1597" y="7205"/>
                      <a:pt x="1627" y="7195"/>
                      <a:pt x="1686" y="7234"/>
                    </a:cubicBezTo>
                    <a:cubicBezTo>
                      <a:pt x="1719" y="7261"/>
                      <a:pt x="1708" y="7283"/>
                      <a:pt x="1686" y="7283"/>
                    </a:cubicBezTo>
                    <a:cubicBezTo>
                      <a:pt x="1674" y="7283"/>
                      <a:pt x="1660" y="7277"/>
                      <a:pt x="1647" y="7264"/>
                    </a:cubicBezTo>
                    <a:cubicBezTo>
                      <a:pt x="1632" y="7253"/>
                      <a:pt x="1620" y="7252"/>
                      <a:pt x="1609" y="7252"/>
                    </a:cubicBezTo>
                    <a:cubicBezTo>
                      <a:pt x="1605" y="7252"/>
                      <a:pt x="1602" y="7252"/>
                      <a:pt x="1598" y="7252"/>
                    </a:cubicBezTo>
                    <a:cubicBezTo>
                      <a:pt x="1585" y="7252"/>
                      <a:pt x="1572" y="7249"/>
                      <a:pt x="1558" y="7224"/>
                    </a:cubicBezTo>
                    <a:cubicBezTo>
                      <a:pt x="1542" y="7198"/>
                      <a:pt x="1529" y="7186"/>
                      <a:pt x="1522" y="7186"/>
                    </a:cubicBezTo>
                    <a:cubicBezTo>
                      <a:pt x="1515" y="7186"/>
                      <a:pt x="1513" y="7196"/>
                      <a:pt x="1518" y="7215"/>
                    </a:cubicBezTo>
                    <a:cubicBezTo>
                      <a:pt x="1522" y="7232"/>
                      <a:pt x="1519" y="7240"/>
                      <a:pt x="1511" y="7240"/>
                    </a:cubicBezTo>
                    <a:cubicBezTo>
                      <a:pt x="1502" y="7240"/>
                      <a:pt x="1485" y="7227"/>
                      <a:pt x="1468" y="7205"/>
                    </a:cubicBezTo>
                    <a:cubicBezTo>
                      <a:pt x="1448" y="7165"/>
                      <a:pt x="1458" y="7135"/>
                      <a:pt x="1419" y="7125"/>
                    </a:cubicBezTo>
                    <a:cubicBezTo>
                      <a:pt x="1415" y="7123"/>
                      <a:pt x="1413" y="7122"/>
                      <a:pt x="1411" y="7122"/>
                    </a:cubicBezTo>
                    <a:cubicBezTo>
                      <a:pt x="1395" y="7122"/>
                      <a:pt x="1419" y="7187"/>
                      <a:pt x="1419" y="7205"/>
                    </a:cubicBezTo>
                    <a:cubicBezTo>
                      <a:pt x="1419" y="7224"/>
                      <a:pt x="1409" y="7234"/>
                      <a:pt x="1448" y="7244"/>
                    </a:cubicBezTo>
                    <a:cubicBezTo>
                      <a:pt x="1488" y="7254"/>
                      <a:pt x="1468" y="7294"/>
                      <a:pt x="1498" y="7334"/>
                    </a:cubicBezTo>
                    <a:cubicBezTo>
                      <a:pt x="1503" y="7344"/>
                      <a:pt x="1508" y="7348"/>
                      <a:pt x="1512" y="7348"/>
                    </a:cubicBezTo>
                    <a:cubicBezTo>
                      <a:pt x="1524" y="7348"/>
                      <a:pt x="1536" y="7313"/>
                      <a:pt x="1558" y="7284"/>
                    </a:cubicBezTo>
                    <a:cubicBezTo>
                      <a:pt x="1560" y="7280"/>
                      <a:pt x="1562" y="7278"/>
                      <a:pt x="1565" y="7278"/>
                    </a:cubicBezTo>
                    <a:cubicBezTo>
                      <a:pt x="1580" y="7278"/>
                      <a:pt x="1589" y="7356"/>
                      <a:pt x="1597" y="7373"/>
                    </a:cubicBezTo>
                    <a:cubicBezTo>
                      <a:pt x="1617" y="7393"/>
                      <a:pt x="1627" y="7363"/>
                      <a:pt x="1667" y="7433"/>
                    </a:cubicBezTo>
                    <a:cubicBezTo>
                      <a:pt x="1689" y="7491"/>
                      <a:pt x="1656" y="7507"/>
                      <a:pt x="1634" y="7507"/>
                    </a:cubicBezTo>
                    <a:cubicBezTo>
                      <a:pt x="1626" y="7507"/>
                      <a:pt x="1620" y="7505"/>
                      <a:pt x="1617" y="7502"/>
                    </a:cubicBezTo>
                    <a:cubicBezTo>
                      <a:pt x="1607" y="7502"/>
                      <a:pt x="1617" y="7413"/>
                      <a:pt x="1587" y="7403"/>
                    </a:cubicBezTo>
                    <a:cubicBezTo>
                      <a:pt x="1584" y="7402"/>
                      <a:pt x="1581" y="7401"/>
                      <a:pt x="1578" y="7401"/>
                    </a:cubicBezTo>
                    <a:cubicBezTo>
                      <a:pt x="1554" y="7401"/>
                      <a:pt x="1542" y="7438"/>
                      <a:pt x="1577" y="7482"/>
                    </a:cubicBezTo>
                    <a:cubicBezTo>
                      <a:pt x="1608" y="7521"/>
                      <a:pt x="1609" y="7535"/>
                      <a:pt x="1599" y="7535"/>
                    </a:cubicBezTo>
                    <a:cubicBezTo>
                      <a:pt x="1596" y="7535"/>
                      <a:pt x="1592" y="7534"/>
                      <a:pt x="1587" y="7532"/>
                    </a:cubicBezTo>
                    <a:cubicBezTo>
                      <a:pt x="1585" y="7531"/>
                      <a:pt x="1583" y="7531"/>
                      <a:pt x="1582" y="7531"/>
                    </a:cubicBezTo>
                    <a:cubicBezTo>
                      <a:pt x="1559" y="7531"/>
                      <a:pt x="1568" y="7591"/>
                      <a:pt x="1577" y="7591"/>
                    </a:cubicBezTo>
                    <a:cubicBezTo>
                      <a:pt x="1587" y="7591"/>
                      <a:pt x="1617" y="7542"/>
                      <a:pt x="1637" y="7542"/>
                    </a:cubicBezTo>
                    <a:cubicBezTo>
                      <a:pt x="1657" y="7552"/>
                      <a:pt x="1667" y="7571"/>
                      <a:pt x="1677" y="7621"/>
                    </a:cubicBezTo>
                    <a:cubicBezTo>
                      <a:pt x="1677" y="7621"/>
                      <a:pt x="1686" y="7621"/>
                      <a:pt x="1686" y="7631"/>
                    </a:cubicBezTo>
                    <a:cubicBezTo>
                      <a:pt x="1690" y="7647"/>
                      <a:pt x="1695" y="7650"/>
                      <a:pt x="1701" y="7650"/>
                    </a:cubicBezTo>
                    <a:cubicBezTo>
                      <a:pt x="1706" y="7650"/>
                      <a:pt x="1712" y="7647"/>
                      <a:pt x="1717" y="7647"/>
                    </a:cubicBezTo>
                    <a:cubicBezTo>
                      <a:pt x="1725" y="7647"/>
                      <a:pt x="1732" y="7653"/>
                      <a:pt x="1736" y="7681"/>
                    </a:cubicBezTo>
                    <a:lnTo>
                      <a:pt x="1746" y="7681"/>
                    </a:lnTo>
                    <a:cubicBezTo>
                      <a:pt x="1750" y="7717"/>
                      <a:pt x="1732" y="7730"/>
                      <a:pt x="1709" y="7730"/>
                    </a:cubicBezTo>
                    <a:cubicBezTo>
                      <a:pt x="1681" y="7730"/>
                      <a:pt x="1648" y="7712"/>
                      <a:pt x="1637" y="7690"/>
                    </a:cubicBezTo>
                    <a:cubicBezTo>
                      <a:pt x="1627" y="7676"/>
                      <a:pt x="1632" y="7676"/>
                      <a:pt x="1634" y="7676"/>
                    </a:cubicBezTo>
                    <a:cubicBezTo>
                      <a:pt x="1637" y="7676"/>
                      <a:pt x="1637" y="7676"/>
                      <a:pt x="1617" y="7661"/>
                    </a:cubicBezTo>
                    <a:cubicBezTo>
                      <a:pt x="1613" y="7658"/>
                      <a:pt x="1610" y="7657"/>
                      <a:pt x="1608" y="7657"/>
                    </a:cubicBezTo>
                    <a:cubicBezTo>
                      <a:pt x="1593" y="7657"/>
                      <a:pt x="1610" y="7707"/>
                      <a:pt x="1627" y="7750"/>
                    </a:cubicBezTo>
                    <a:cubicBezTo>
                      <a:pt x="1627" y="7760"/>
                      <a:pt x="1627" y="7770"/>
                      <a:pt x="1637" y="7780"/>
                    </a:cubicBezTo>
                    <a:cubicBezTo>
                      <a:pt x="1637" y="7790"/>
                      <a:pt x="1637" y="7790"/>
                      <a:pt x="1637" y="7800"/>
                    </a:cubicBezTo>
                    <a:cubicBezTo>
                      <a:pt x="1642" y="7809"/>
                      <a:pt x="1644" y="7814"/>
                      <a:pt x="1643" y="7814"/>
                    </a:cubicBezTo>
                    <a:cubicBezTo>
                      <a:pt x="1642" y="7814"/>
                      <a:pt x="1637" y="7809"/>
                      <a:pt x="1627" y="7800"/>
                    </a:cubicBezTo>
                    <a:cubicBezTo>
                      <a:pt x="1587" y="7770"/>
                      <a:pt x="1607" y="7730"/>
                      <a:pt x="1587" y="7690"/>
                    </a:cubicBezTo>
                    <a:cubicBezTo>
                      <a:pt x="1584" y="7679"/>
                      <a:pt x="1580" y="7674"/>
                      <a:pt x="1574" y="7674"/>
                    </a:cubicBezTo>
                    <a:cubicBezTo>
                      <a:pt x="1562" y="7674"/>
                      <a:pt x="1545" y="7702"/>
                      <a:pt x="1538" y="7730"/>
                    </a:cubicBezTo>
                    <a:cubicBezTo>
                      <a:pt x="1538" y="7760"/>
                      <a:pt x="1558" y="7730"/>
                      <a:pt x="1577" y="7780"/>
                    </a:cubicBezTo>
                    <a:cubicBezTo>
                      <a:pt x="1596" y="7811"/>
                      <a:pt x="1619" y="7854"/>
                      <a:pt x="1611" y="7854"/>
                    </a:cubicBezTo>
                    <a:cubicBezTo>
                      <a:pt x="1606" y="7854"/>
                      <a:pt x="1590" y="7840"/>
                      <a:pt x="1558" y="7800"/>
                    </a:cubicBezTo>
                    <a:cubicBezTo>
                      <a:pt x="1528" y="7780"/>
                      <a:pt x="1538" y="7760"/>
                      <a:pt x="1528" y="7750"/>
                    </a:cubicBezTo>
                    <a:cubicBezTo>
                      <a:pt x="1526" y="7749"/>
                      <a:pt x="1525" y="7748"/>
                      <a:pt x="1523" y="7748"/>
                    </a:cubicBezTo>
                    <a:cubicBezTo>
                      <a:pt x="1513" y="7748"/>
                      <a:pt x="1499" y="7773"/>
                      <a:pt x="1508" y="7790"/>
                    </a:cubicBezTo>
                    <a:cubicBezTo>
                      <a:pt x="1518" y="7800"/>
                      <a:pt x="1518" y="7800"/>
                      <a:pt x="1538" y="7819"/>
                    </a:cubicBezTo>
                    <a:cubicBezTo>
                      <a:pt x="1558" y="7839"/>
                      <a:pt x="1567" y="7829"/>
                      <a:pt x="1597" y="7869"/>
                    </a:cubicBezTo>
                    <a:cubicBezTo>
                      <a:pt x="1608" y="7884"/>
                      <a:pt x="1618" y="7889"/>
                      <a:pt x="1628" y="7889"/>
                    </a:cubicBezTo>
                    <a:cubicBezTo>
                      <a:pt x="1643" y="7889"/>
                      <a:pt x="1658" y="7875"/>
                      <a:pt x="1677" y="7869"/>
                    </a:cubicBezTo>
                    <a:cubicBezTo>
                      <a:pt x="1683" y="7866"/>
                      <a:pt x="1687" y="7864"/>
                      <a:pt x="1689" y="7864"/>
                    </a:cubicBezTo>
                    <a:cubicBezTo>
                      <a:pt x="1699" y="7864"/>
                      <a:pt x="1660" y="7903"/>
                      <a:pt x="1677" y="7928"/>
                    </a:cubicBezTo>
                    <a:cubicBezTo>
                      <a:pt x="1677" y="7928"/>
                      <a:pt x="1686" y="7938"/>
                      <a:pt x="1696" y="7938"/>
                    </a:cubicBezTo>
                    <a:cubicBezTo>
                      <a:pt x="1716" y="7938"/>
                      <a:pt x="1766" y="7919"/>
                      <a:pt x="1766" y="7919"/>
                    </a:cubicBezTo>
                    <a:cubicBezTo>
                      <a:pt x="1766" y="7919"/>
                      <a:pt x="1776" y="7948"/>
                      <a:pt x="1766" y="7948"/>
                    </a:cubicBezTo>
                    <a:cubicBezTo>
                      <a:pt x="1756" y="7948"/>
                      <a:pt x="1746" y="7948"/>
                      <a:pt x="1736" y="7978"/>
                    </a:cubicBezTo>
                    <a:cubicBezTo>
                      <a:pt x="1736" y="7990"/>
                      <a:pt x="1739" y="7994"/>
                      <a:pt x="1744" y="7994"/>
                    </a:cubicBezTo>
                    <a:cubicBezTo>
                      <a:pt x="1748" y="7994"/>
                      <a:pt x="1752" y="7992"/>
                      <a:pt x="1756" y="7988"/>
                    </a:cubicBezTo>
                    <a:lnTo>
                      <a:pt x="1805" y="7988"/>
                    </a:lnTo>
                    <a:cubicBezTo>
                      <a:pt x="1825" y="7988"/>
                      <a:pt x="1815" y="7998"/>
                      <a:pt x="1815" y="8028"/>
                    </a:cubicBezTo>
                    <a:cubicBezTo>
                      <a:pt x="1815" y="8038"/>
                      <a:pt x="1815" y="8038"/>
                      <a:pt x="1815" y="8038"/>
                    </a:cubicBezTo>
                    <a:cubicBezTo>
                      <a:pt x="1810" y="8038"/>
                      <a:pt x="1803" y="8035"/>
                      <a:pt x="1794" y="8035"/>
                    </a:cubicBezTo>
                    <a:cubicBezTo>
                      <a:pt x="1786" y="8035"/>
                      <a:pt x="1776" y="8038"/>
                      <a:pt x="1766" y="8047"/>
                    </a:cubicBezTo>
                    <a:cubicBezTo>
                      <a:pt x="1746" y="8057"/>
                      <a:pt x="1766" y="8057"/>
                      <a:pt x="1786" y="8077"/>
                    </a:cubicBezTo>
                    <a:cubicBezTo>
                      <a:pt x="1786" y="8087"/>
                      <a:pt x="1786" y="8097"/>
                      <a:pt x="1786" y="8107"/>
                    </a:cubicBezTo>
                    <a:cubicBezTo>
                      <a:pt x="1786" y="8129"/>
                      <a:pt x="1782" y="8137"/>
                      <a:pt x="1776" y="8137"/>
                    </a:cubicBezTo>
                    <a:cubicBezTo>
                      <a:pt x="1768" y="8137"/>
                      <a:pt x="1757" y="8124"/>
                      <a:pt x="1746" y="8107"/>
                    </a:cubicBezTo>
                    <a:cubicBezTo>
                      <a:pt x="1736" y="8087"/>
                      <a:pt x="1716" y="8077"/>
                      <a:pt x="1706" y="8057"/>
                    </a:cubicBezTo>
                    <a:cubicBezTo>
                      <a:pt x="1706" y="8057"/>
                      <a:pt x="1706" y="8057"/>
                      <a:pt x="1706" y="8047"/>
                    </a:cubicBezTo>
                    <a:cubicBezTo>
                      <a:pt x="1696" y="8018"/>
                      <a:pt x="1686" y="7998"/>
                      <a:pt x="1677" y="7998"/>
                    </a:cubicBezTo>
                    <a:cubicBezTo>
                      <a:pt x="1657" y="8008"/>
                      <a:pt x="1657" y="8018"/>
                      <a:pt x="1677" y="8067"/>
                    </a:cubicBezTo>
                    <a:cubicBezTo>
                      <a:pt x="1677" y="8077"/>
                      <a:pt x="1677" y="8077"/>
                      <a:pt x="1686" y="8087"/>
                    </a:cubicBezTo>
                    <a:cubicBezTo>
                      <a:pt x="1686" y="8107"/>
                      <a:pt x="1686" y="8107"/>
                      <a:pt x="1677" y="8127"/>
                    </a:cubicBezTo>
                    <a:cubicBezTo>
                      <a:pt x="1677" y="8130"/>
                      <a:pt x="1675" y="8131"/>
                      <a:pt x="1674" y="8131"/>
                    </a:cubicBezTo>
                    <a:cubicBezTo>
                      <a:pt x="1671" y="8131"/>
                      <a:pt x="1667" y="8127"/>
                      <a:pt x="1667" y="8127"/>
                    </a:cubicBezTo>
                    <a:cubicBezTo>
                      <a:pt x="1657" y="8107"/>
                      <a:pt x="1657" y="8077"/>
                      <a:pt x="1647" y="8057"/>
                    </a:cubicBezTo>
                    <a:cubicBezTo>
                      <a:pt x="1647" y="8038"/>
                      <a:pt x="1627" y="8038"/>
                      <a:pt x="1597" y="8018"/>
                    </a:cubicBezTo>
                    <a:cubicBezTo>
                      <a:pt x="1595" y="8017"/>
                      <a:pt x="1594" y="8016"/>
                      <a:pt x="1593" y="8016"/>
                    </a:cubicBezTo>
                    <a:cubicBezTo>
                      <a:pt x="1579" y="8016"/>
                      <a:pt x="1587" y="8060"/>
                      <a:pt x="1587" y="8087"/>
                    </a:cubicBezTo>
                    <a:cubicBezTo>
                      <a:pt x="1587" y="8117"/>
                      <a:pt x="1597" y="8097"/>
                      <a:pt x="1607" y="8147"/>
                    </a:cubicBezTo>
                    <a:cubicBezTo>
                      <a:pt x="1607" y="8158"/>
                      <a:pt x="1607" y="8163"/>
                      <a:pt x="1605" y="8163"/>
                    </a:cubicBezTo>
                    <a:cubicBezTo>
                      <a:pt x="1604" y="8163"/>
                      <a:pt x="1601" y="8161"/>
                      <a:pt x="1597" y="8156"/>
                    </a:cubicBezTo>
                    <a:cubicBezTo>
                      <a:pt x="1587" y="8147"/>
                      <a:pt x="1577" y="8117"/>
                      <a:pt x="1567" y="8097"/>
                    </a:cubicBezTo>
                    <a:cubicBezTo>
                      <a:pt x="1559" y="8077"/>
                      <a:pt x="1558" y="8071"/>
                      <a:pt x="1556" y="8071"/>
                    </a:cubicBezTo>
                    <a:cubicBezTo>
                      <a:pt x="1553" y="8071"/>
                      <a:pt x="1549" y="8079"/>
                      <a:pt x="1533" y="8079"/>
                    </a:cubicBezTo>
                    <a:cubicBezTo>
                      <a:pt x="1529" y="8079"/>
                      <a:pt x="1524" y="8078"/>
                      <a:pt x="1518" y="8077"/>
                    </a:cubicBezTo>
                    <a:cubicBezTo>
                      <a:pt x="1468" y="8077"/>
                      <a:pt x="1508" y="8097"/>
                      <a:pt x="1538" y="8127"/>
                    </a:cubicBezTo>
                    <a:cubicBezTo>
                      <a:pt x="1558" y="8153"/>
                      <a:pt x="1555" y="8162"/>
                      <a:pt x="1546" y="8162"/>
                    </a:cubicBezTo>
                    <a:cubicBezTo>
                      <a:pt x="1541" y="8162"/>
                      <a:pt x="1534" y="8160"/>
                      <a:pt x="1528" y="8156"/>
                    </a:cubicBezTo>
                    <a:cubicBezTo>
                      <a:pt x="1498" y="8156"/>
                      <a:pt x="1518" y="8156"/>
                      <a:pt x="1478" y="8147"/>
                    </a:cubicBezTo>
                    <a:cubicBezTo>
                      <a:pt x="1474" y="8144"/>
                      <a:pt x="1470" y="8143"/>
                      <a:pt x="1467" y="8143"/>
                    </a:cubicBezTo>
                    <a:cubicBezTo>
                      <a:pt x="1445" y="8143"/>
                      <a:pt x="1468" y="8206"/>
                      <a:pt x="1468" y="8206"/>
                    </a:cubicBezTo>
                    <a:cubicBezTo>
                      <a:pt x="1468" y="8206"/>
                      <a:pt x="1487" y="8219"/>
                      <a:pt x="1505" y="8219"/>
                    </a:cubicBezTo>
                    <a:cubicBezTo>
                      <a:pt x="1510" y="8219"/>
                      <a:pt x="1514" y="8218"/>
                      <a:pt x="1518" y="8216"/>
                    </a:cubicBezTo>
                    <a:cubicBezTo>
                      <a:pt x="1543" y="8216"/>
                      <a:pt x="1547" y="8182"/>
                      <a:pt x="1565" y="8182"/>
                    </a:cubicBezTo>
                    <a:cubicBezTo>
                      <a:pt x="1568" y="8182"/>
                      <a:pt x="1572" y="8183"/>
                      <a:pt x="1577" y="8186"/>
                    </a:cubicBezTo>
                    <a:cubicBezTo>
                      <a:pt x="1577" y="8186"/>
                      <a:pt x="1577" y="8196"/>
                      <a:pt x="1587" y="8196"/>
                    </a:cubicBezTo>
                    <a:cubicBezTo>
                      <a:pt x="1597" y="8206"/>
                      <a:pt x="1607" y="8216"/>
                      <a:pt x="1607" y="8226"/>
                    </a:cubicBezTo>
                    <a:cubicBezTo>
                      <a:pt x="1610" y="8228"/>
                      <a:pt x="1611" y="8229"/>
                      <a:pt x="1613" y="8229"/>
                    </a:cubicBezTo>
                    <a:cubicBezTo>
                      <a:pt x="1615" y="8229"/>
                      <a:pt x="1616" y="8228"/>
                      <a:pt x="1618" y="8228"/>
                    </a:cubicBezTo>
                    <a:cubicBezTo>
                      <a:pt x="1622" y="8228"/>
                      <a:pt x="1627" y="8231"/>
                      <a:pt x="1637" y="8246"/>
                    </a:cubicBezTo>
                    <a:cubicBezTo>
                      <a:pt x="1645" y="8254"/>
                      <a:pt x="1650" y="8259"/>
                      <a:pt x="1653" y="8259"/>
                    </a:cubicBezTo>
                    <a:cubicBezTo>
                      <a:pt x="1658" y="8259"/>
                      <a:pt x="1661" y="8249"/>
                      <a:pt x="1667" y="8226"/>
                    </a:cubicBezTo>
                    <a:cubicBezTo>
                      <a:pt x="1669" y="8218"/>
                      <a:pt x="1675" y="8215"/>
                      <a:pt x="1681" y="8215"/>
                    </a:cubicBezTo>
                    <a:cubicBezTo>
                      <a:pt x="1701" y="8215"/>
                      <a:pt x="1731" y="8238"/>
                      <a:pt x="1746" y="8246"/>
                    </a:cubicBezTo>
                    <a:cubicBezTo>
                      <a:pt x="1756" y="8256"/>
                      <a:pt x="1736" y="8266"/>
                      <a:pt x="1726" y="8285"/>
                    </a:cubicBezTo>
                    <a:cubicBezTo>
                      <a:pt x="1716" y="8295"/>
                      <a:pt x="1716" y="8295"/>
                      <a:pt x="1716" y="8305"/>
                    </a:cubicBezTo>
                    <a:lnTo>
                      <a:pt x="1736" y="8305"/>
                    </a:lnTo>
                    <a:cubicBezTo>
                      <a:pt x="1749" y="8305"/>
                      <a:pt x="1758" y="8301"/>
                      <a:pt x="1768" y="8301"/>
                    </a:cubicBezTo>
                    <a:cubicBezTo>
                      <a:pt x="1773" y="8301"/>
                      <a:pt x="1779" y="8302"/>
                      <a:pt x="1786" y="8305"/>
                    </a:cubicBezTo>
                    <a:lnTo>
                      <a:pt x="1795" y="8305"/>
                    </a:lnTo>
                    <a:cubicBezTo>
                      <a:pt x="1795" y="8315"/>
                      <a:pt x="1805" y="8315"/>
                      <a:pt x="1805" y="8325"/>
                    </a:cubicBezTo>
                    <a:cubicBezTo>
                      <a:pt x="1805" y="8325"/>
                      <a:pt x="1805" y="8335"/>
                      <a:pt x="1815" y="8345"/>
                    </a:cubicBezTo>
                    <a:cubicBezTo>
                      <a:pt x="1815" y="8345"/>
                      <a:pt x="1815" y="8355"/>
                      <a:pt x="1815" y="8355"/>
                    </a:cubicBezTo>
                    <a:cubicBezTo>
                      <a:pt x="1835" y="8365"/>
                      <a:pt x="1805" y="8404"/>
                      <a:pt x="1795" y="8414"/>
                    </a:cubicBezTo>
                    <a:cubicBezTo>
                      <a:pt x="1786" y="8414"/>
                      <a:pt x="1776" y="8404"/>
                      <a:pt x="1756" y="8375"/>
                    </a:cubicBezTo>
                    <a:cubicBezTo>
                      <a:pt x="1756" y="8375"/>
                      <a:pt x="1756" y="8365"/>
                      <a:pt x="1756" y="8365"/>
                    </a:cubicBezTo>
                    <a:cubicBezTo>
                      <a:pt x="1745" y="8348"/>
                      <a:pt x="1737" y="8341"/>
                      <a:pt x="1730" y="8341"/>
                    </a:cubicBezTo>
                    <a:cubicBezTo>
                      <a:pt x="1725" y="8341"/>
                      <a:pt x="1721" y="8346"/>
                      <a:pt x="1716" y="8355"/>
                    </a:cubicBezTo>
                    <a:cubicBezTo>
                      <a:pt x="1716" y="8355"/>
                      <a:pt x="1726" y="8365"/>
                      <a:pt x="1736" y="8375"/>
                    </a:cubicBezTo>
                    <a:cubicBezTo>
                      <a:pt x="1736" y="8385"/>
                      <a:pt x="1746" y="8385"/>
                      <a:pt x="1746" y="8394"/>
                    </a:cubicBezTo>
                    <a:cubicBezTo>
                      <a:pt x="1756" y="8404"/>
                      <a:pt x="1776" y="8444"/>
                      <a:pt x="1756" y="8464"/>
                    </a:cubicBezTo>
                    <a:cubicBezTo>
                      <a:pt x="1746" y="8474"/>
                      <a:pt x="1738" y="8479"/>
                      <a:pt x="1734" y="8479"/>
                    </a:cubicBezTo>
                    <a:cubicBezTo>
                      <a:pt x="1729" y="8479"/>
                      <a:pt x="1726" y="8474"/>
                      <a:pt x="1726" y="8464"/>
                    </a:cubicBezTo>
                    <a:cubicBezTo>
                      <a:pt x="1726" y="8448"/>
                      <a:pt x="1707" y="8419"/>
                      <a:pt x="1694" y="8419"/>
                    </a:cubicBezTo>
                    <a:cubicBezTo>
                      <a:pt x="1691" y="8419"/>
                      <a:pt x="1688" y="8420"/>
                      <a:pt x="1686" y="8424"/>
                    </a:cubicBezTo>
                    <a:cubicBezTo>
                      <a:pt x="1681" y="8429"/>
                      <a:pt x="1677" y="8432"/>
                      <a:pt x="1672" y="8432"/>
                    </a:cubicBezTo>
                    <a:cubicBezTo>
                      <a:pt x="1667" y="8432"/>
                      <a:pt x="1662" y="8429"/>
                      <a:pt x="1657" y="8424"/>
                    </a:cubicBezTo>
                    <a:cubicBezTo>
                      <a:pt x="1637" y="8414"/>
                      <a:pt x="1627" y="8394"/>
                      <a:pt x="1627" y="8385"/>
                    </a:cubicBezTo>
                    <a:cubicBezTo>
                      <a:pt x="1618" y="8366"/>
                      <a:pt x="1576" y="8324"/>
                      <a:pt x="1539" y="8324"/>
                    </a:cubicBezTo>
                    <a:cubicBezTo>
                      <a:pt x="1535" y="8324"/>
                      <a:pt x="1531" y="8324"/>
                      <a:pt x="1528" y="8325"/>
                    </a:cubicBezTo>
                    <a:cubicBezTo>
                      <a:pt x="1498" y="8335"/>
                      <a:pt x="1558" y="8375"/>
                      <a:pt x="1577" y="8404"/>
                    </a:cubicBezTo>
                    <a:cubicBezTo>
                      <a:pt x="1577" y="8404"/>
                      <a:pt x="1577" y="8414"/>
                      <a:pt x="1577" y="8414"/>
                    </a:cubicBezTo>
                    <a:cubicBezTo>
                      <a:pt x="1577" y="8424"/>
                      <a:pt x="1567" y="8434"/>
                      <a:pt x="1558" y="8444"/>
                    </a:cubicBezTo>
                    <a:cubicBezTo>
                      <a:pt x="1551" y="8451"/>
                      <a:pt x="1539" y="8458"/>
                      <a:pt x="1525" y="8458"/>
                    </a:cubicBezTo>
                    <a:cubicBezTo>
                      <a:pt x="1520" y="8458"/>
                      <a:pt x="1514" y="8457"/>
                      <a:pt x="1508" y="8454"/>
                    </a:cubicBezTo>
                    <a:cubicBezTo>
                      <a:pt x="1505" y="8448"/>
                      <a:pt x="1502" y="8446"/>
                      <a:pt x="1499" y="8446"/>
                    </a:cubicBezTo>
                    <a:cubicBezTo>
                      <a:pt x="1493" y="8446"/>
                      <a:pt x="1488" y="8460"/>
                      <a:pt x="1488" y="8474"/>
                    </a:cubicBezTo>
                    <a:cubicBezTo>
                      <a:pt x="1488" y="8484"/>
                      <a:pt x="1498" y="8504"/>
                      <a:pt x="1498" y="8513"/>
                    </a:cubicBezTo>
                    <a:cubicBezTo>
                      <a:pt x="1500" y="8517"/>
                      <a:pt x="1503" y="8519"/>
                      <a:pt x="1506" y="8519"/>
                    </a:cubicBezTo>
                    <a:cubicBezTo>
                      <a:pt x="1520" y="8519"/>
                      <a:pt x="1544" y="8494"/>
                      <a:pt x="1567" y="8494"/>
                    </a:cubicBezTo>
                    <a:cubicBezTo>
                      <a:pt x="1597" y="8494"/>
                      <a:pt x="1607" y="8444"/>
                      <a:pt x="1627" y="8444"/>
                    </a:cubicBezTo>
                    <a:cubicBezTo>
                      <a:pt x="1629" y="8443"/>
                      <a:pt x="1630" y="8443"/>
                      <a:pt x="1631" y="8443"/>
                    </a:cubicBezTo>
                    <a:cubicBezTo>
                      <a:pt x="1645" y="8443"/>
                      <a:pt x="1637" y="8488"/>
                      <a:pt x="1637" y="8533"/>
                    </a:cubicBezTo>
                    <a:cubicBezTo>
                      <a:pt x="1637" y="8553"/>
                      <a:pt x="1647" y="8553"/>
                      <a:pt x="1677" y="8553"/>
                    </a:cubicBezTo>
                    <a:cubicBezTo>
                      <a:pt x="1686" y="8543"/>
                      <a:pt x="1696" y="8543"/>
                      <a:pt x="1706" y="8543"/>
                    </a:cubicBezTo>
                    <a:lnTo>
                      <a:pt x="1716" y="8543"/>
                    </a:lnTo>
                    <a:cubicBezTo>
                      <a:pt x="1740" y="8535"/>
                      <a:pt x="1758" y="8521"/>
                      <a:pt x="1779" y="8521"/>
                    </a:cubicBezTo>
                    <a:cubicBezTo>
                      <a:pt x="1784" y="8521"/>
                      <a:pt x="1790" y="8521"/>
                      <a:pt x="1795" y="8523"/>
                    </a:cubicBezTo>
                    <a:cubicBezTo>
                      <a:pt x="1795" y="8523"/>
                      <a:pt x="1805" y="8513"/>
                      <a:pt x="1805" y="8513"/>
                    </a:cubicBezTo>
                    <a:cubicBezTo>
                      <a:pt x="1825" y="8523"/>
                      <a:pt x="1845" y="8543"/>
                      <a:pt x="1855" y="8563"/>
                    </a:cubicBezTo>
                    <a:cubicBezTo>
                      <a:pt x="1865" y="8573"/>
                      <a:pt x="1875" y="8593"/>
                      <a:pt x="1855" y="8593"/>
                    </a:cubicBezTo>
                    <a:cubicBezTo>
                      <a:pt x="1825" y="8593"/>
                      <a:pt x="1786" y="8623"/>
                      <a:pt x="1786" y="8662"/>
                    </a:cubicBezTo>
                    <a:cubicBezTo>
                      <a:pt x="1793" y="8669"/>
                      <a:pt x="1795" y="8676"/>
                      <a:pt x="1792" y="8676"/>
                    </a:cubicBezTo>
                    <a:cubicBezTo>
                      <a:pt x="1791" y="8676"/>
                      <a:pt x="1788" y="8675"/>
                      <a:pt x="1786" y="8672"/>
                    </a:cubicBezTo>
                    <a:cubicBezTo>
                      <a:pt x="1777" y="8664"/>
                      <a:pt x="1762" y="8628"/>
                      <a:pt x="1746" y="8628"/>
                    </a:cubicBezTo>
                    <a:cubicBezTo>
                      <a:pt x="1743" y="8628"/>
                      <a:pt x="1739" y="8629"/>
                      <a:pt x="1736" y="8632"/>
                    </a:cubicBezTo>
                    <a:cubicBezTo>
                      <a:pt x="1736" y="8652"/>
                      <a:pt x="1736" y="8672"/>
                      <a:pt x="1726" y="8682"/>
                    </a:cubicBezTo>
                    <a:lnTo>
                      <a:pt x="1776" y="8692"/>
                    </a:lnTo>
                    <a:cubicBezTo>
                      <a:pt x="1766" y="8692"/>
                      <a:pt x="1766" y="8692"/>
                      <a:pt x="1766" y="8702"/>
                    </a:cubicBezTo>
                    <a:cubicBezTo>
                      <a:pt x="1761" y="8704"/>
                      <a:pt x="1758" y="8705"/>
                      <a:pt x="1755" y="8705"/>
                    </a:cubicBezTo>
                    <a:cubicBezTo>
                      <a:pt x="1753" y="8705"/>
                      <a:pt x="1751" y="8704"/>
                      <a:pt x="1750" y="8704"/>
                    </a:cubicBezTo>
                    <a:cubicBezTo>
                      <a:pt x="1746" y="8704"/>
                      <a:pt x="1741" y="8707"/>
                      <a:pt x="1726" y="8722"/>
                    </a:cubicBezTo>
                    <a:cubicBezTo>
                      <a:pt x="1716" y="8732"/>
                      <a:pt x="1716" y="8732"/>
                      <a:pt x="1706" y="8732"/>
                    </a:cubicBezTo>
                    <a:cubicBezTo>
                      <a:pt x="1677" y="8732"/>
                      <a:pt x="1667" y="8722"/>
                      <a:pt x="1657" y="8692"/>
                    </a:cubicBezTo>
                    <a:cubicBezTo>
                      <a:pt x="1647" y="8702"/>
                      <a:pt x="1627" y="8702"/>
                      <a:pt x="1617" y="8702"/>
                    </a:cubicBezTo>
                    <a:cubicBezTo>
                      <a:pt x="1607" y="8722"/>
                      <a:pt x="1607" y="8742"/>
                      <a:pt x="1607" y="8751"/>
                    </a:cubicBezTo>
                    <a:cubicBezTo>
                      <a:pt x="1617" y="8761"/>
                      <a:pt x="1627" y="8771"/>
                      <a:pt x="1617" y="8771"/>
                    </a:cubicBezTo>
                    <a:cubicBezTo>
                      <a:pt x="1617" y="8781"/>
                      <a:pt x="1617" y="8781"/>
                      <a:pt x="1597" y="8781"/>
                    </a:cubicBezTo>
                    <a:cubicBezTo>
                      <a:pt x="1587" y="8781"/>
                      <a:pt x="1587" y="8781"/>
                      <a:pt x="1587" y="8771"/>
                    </a:cubicBezTo>
                    <a:cubicBezTo>
                      <a:pt x="1558" y="8771"/>
                      <a:pt x="1508" y="8771"/>
                      <a:pt x="1508" y="8781"/>
                    </a:cubicBezTo>
                    <a:cubicBezTo>
                      <a:pt x="1498" y="8791"/>
                      <a:pt x="1498" y="8811"/>
                      <a:pt x="1478" y="8821"/>
                    </a:cubicBezTo>
                    <a:cubicBezTo>
                      <a:pt x="1458" y="8831"/>
                      <a:pt x="1498" y="8870"/>
                      <a:pt x="1508" y="8880"/>
                    </a:cubicBezTo>
                    <a:cubicBezTo>
                      <a:pt x="1518" y="8880"/>
                      <a:pt x="1528" y="8870"/>
                      <a:pt x="1567" y="8841"/>
                    </a:cubicBezTo>
                    <a:cubicBezTo>
                      <a:pt x="1584" y="8819"/>
                      <a:pt x="1594" y="8812"/>
                      <a:pt x="1602" y="8812"/>
                    </a:cubicBezTo>
                    <a:cubicBezTo>
                      <a:pt x="1608" y="8812"/>
                      <a:pt x="1613" y="8816"/>
                      <a:pt x="1617" y="8821"/>
                    </a:cubicBezTo>
                    <a:cubicBezTo>
                      <a:pt x="1627" y="8831"/>
                      <a:pt x="1587" y="8851"/>
                      <a:pt x="1577" y="8860"/>
                    </a:cubicBezTo>
                    <a:cubicBezTo>
                      <a:pt x="1567" y="8870"/>
                      <a:pt x="1538" y="8910"/>
                      <a:pt x="1558" y="8930"/>
                    </a:cubicBezTo>
                    <a:cubicBezTo>
                      <a:pt x="1572" y="8935"/>
                      <a:pt x="1585" y="8937"/>
                      <a:pt x="1593" y="8937"/>
                    </a:cubicBezTo>
                    <a:cubicBezTo>
                      <a:pt x="1602" y="8937"/>
                      <a:pt x="1607" y="8935"/>
                      <a:pt x="1607" y="8930"/>
                    </a:cubicBezTo>
                    <a:cubicBezTo>
                      <a:pt x="1607" y="8914"/>
                      <a:pt x="1627" y="8885"/>
                      <a:pt x="1645" y="8885"/>
                    </a:cubicBezTo>
                    <a:cubicBezTo>
                      <a:pt x="1649" y="8885"/>
                      <a:pt x="1653" y="8886"/>
                      <a:pt x="1657" y="8890"/>
                    </a:cubicBezTo>
                    <a:cubicBezTo>
                      <a:pt x="1660" y="8894"/>
                      <a:pt x="1666" y="8896"/>
                      <a:pt x="1672" y="8896"/>
                    </a:cubicBezTo>
                    <a:cubicBezTo>
                      <a:pt x="1697" y="8896"/>
                      <a:pt x="1738" y="8867"/>
                      <a:pt x="1746" y="8851"/>
                    </a:cubicBezTo>
                    <a:cubicBezTo>
                      <a:pt x="1746" y="8833"/>
                      <a:pt x="1809" y="8799"/>
                      <a:pt x="1858" y="8799"/>
                    </a:cubicBezTo>
                    <a:cubicBezTo>
                      <a:pt x="1864" y="8799"/>
                      <a:pt x="1869" y="8800"/>
                      <a:pt x="1875" y="8801"/>
                    </a:cubicBezTo>
                    <a:cubicBezTo>
                      <a:pt x="1914" y="8811"/>
                      <a:pt x="1835" y="8851"/>
                      <a:pt x="1815" y="8870"/>
                    </a:cubicBezTo>
                    <a:cubicBezTo>
                      <a:pt x="1798" y="8888"/>
                      <a:pt x="1851" y="8922"/>
                      <a:pt x="1891" y="8922"/>
                    </a:cubicBezTo>
                    <a:cubicBezTo>
                      <a:pt x="1896" y="8922"/>
                      <a:pt x="1900" y="8921"/>
                      <a:pt x="1905" y="8920"/>
                    </a:cubicBezTo>
                    <a:cubicBezTo>
                      <a:pt x="1909" y="8917"/>
                      <a:pt x="1913" y="8915"/>
                      <a:pt x="1917" y="8915"/>
                    </a:cubicBezTo>
                    <a:cubicBezTo>
                      <a:pt x="1934" y="8915"/>
                      <a:pt x="1933" y="8953"/>
                      <a:pt x="1924" y="8970"/>
                    </a:cubicBezTo>
                    <a:cubicBezTo>
                      <a:pt x="1919" y="8975"/>
                      <a:pt x="1913" y="8976"/>
                      <a:pt x="1905" y="8976"/>
                    </a:cubicBezTo>
                    <a:cubicBezTo>
                      <a:pt x="1881" y="8976"/>
                      <a:pt x="1848" y="8960"/>
                      <a:pt x="1825" y="8960"/>
                    </a:cubicBezTo>
                    <a:cubicBezTo>
                      <a:pt x="1786" y="8950"/>
                      <a:pt x="1766" y="8910"/>
                      <a:pt x="1736" y="8910"/>
                    </a:cubicBezTo>
                    <a:cubicBezTo>
                      <a:pt x="1734" y="8909"/>
                      <a:pt x="1733" y="8909"/>
                      <a:pt x="1731" y="8909"/>
                    </a:cubicBezTo>
                    <a:cubicBezTo>
                      <a:pt x="1718" y="8909"/>
                      <a:pt x="1726" y="8953"/>
                      <a:pt x="1726" y="8989"/>
                    </a:cubicBezTo>
                    <a:cubicBezTo>
                      <a:pt x="1726" y="9007"/>
                      <a:pt x="1712" y="9013"/>
                      <a:pt x="1693" y="9013"/>
                    </a:cubicBezTo>
                    <a:cubicBezTo>
                      <a:pt x="1669" y="9013"/>
                      <a:pt x="1639" y="9005"/>
                      <a:pt x="1617" y="8999"/>
                    </a:cubicBezTo>
                    <a:cubicBezTo>
                      <a:pt x="1575" y="8999"/>
                      <a:pt x="1547" y="8977"/>
                      <a:pt x="1508" y="8977"/>
                    </a:cubicBezTo>
                    <a:cubicBezTo>
                      <a:pt x="1502" y="8977"/>
                      <a:pt x="1495" y="8978"/>
                      <a:pt x="1488" y="8979"/>
                    </a:cubicBezTo>
                    <a:cubicBezTo>
                      <a:pt x="1439" y="8989"/>
                      <a:pt x="1379" y="9049"/>
                      <a:pt x="1419" y="9049"/>
                    </a:cubicBezTo>
                    <a:cubicBezTo>
                      <a:pt x="1458" y="9059"/>
                      <a:pt x="1528" y="9079"/>
                      <a:pt x="1518" y="9118"/>
                    </a:cubicBezTo>
                    <a:cubicBezTo>
                      <a:pt x="1514" y="9128"/>
                      <a:pt x="1513" y="9131"/>
                      <a:pt x="1514" y="9131"/>
                    </a:cubicBezTo>
                    <a:cubicBezTo>
                      <a:pt x="1518" y="9131"/>
                      <a:pt x="1546" y="9090"/>
                      <a:pt x="1565" y="9090"/>
                    </a:cubicBezTo>
                    <a:cubicBezTo>
                      <a:pt x="1570" y="9090"/>
                      <a:pt x="1574" y="9092"/>
                      <a:pt x="1577" y="9098"/>
                    </a:cubicBezTo>
                    <a:cubicBezTo>
                      <a:pt x="1607" y="9128"/>
                      <a:pt x="1587" y="9188"/>
                      <a:pt x="1637" y="9188"/>
                    </a:cubicBezTo>
                    <a:cubicBezTo>
                      <a:pt x="1686" y="9188"/>
                      <a:pt x="1696" y="9168"/>
                      <a:pt x="1716" y="9118"/>
                    </a:cubicBezTo>
                    <a:cubicBezTo>
                      <a:pt x="1718" y="9114"/>
                      <a:pt x="1721" y="9112"/>
                      <a:pt x="1724" y="9112"/>
                    </a:cubicBezTo>
                    <a:cubicBezTo>
                      <a:pt x="1734" y="9112"/>
                      <a:pt x="1748" y="9137"/>
                      <a:pt x="1756" y="9168"/>
                    </a:cubicBezTo>
                    <a:cubicBezTo>
                      <a:pt x="1756" y="9178"/>
                      <a:pt x="1756" y="9188"/>
                      <a:pt x="1766" y="9188"/>
                    </a:cubicBezTo>
                    <a:cubicBezTo>
                      <a:pt x="1766" y="9208"/>
                      <a:pt x="1776" y="9217"/>
                      <a:pt x="1776" y="9227"/>
                    </a:cubicBezTo>
                    <a:cubicBezTo>
                      <a:pt x="1776" y="9232"/>
                      <a:pt x="1777" y="9234"/>
                      <a:pt x="1779" y="9234"/>
                    </a:cubicBezTo>
                    <a:cubicBezTo>
                      <a:pt x="1790" y="9234"/>
                      <a:pt x="1828" y="9175"/>
                      <a:pt x="1845" y="9158"/>
                    </a:cubicBezTo>
                    <a:lnTo>
                      <a:pt x="1865" y="9158"/>
                    </a:lnTo>
                    <a:cubicBezTo>
                      <a:pt x="1865" y="9168"/>
                      <a:pt x="1865" y="9198"/>
                      <a:pt x="1885" y="9208"/>
                    </a:cubicBezTo>
                    <a:cubicBezTo>
                      <a:pt x="1894" y="9217"/>
                      <a:pt x="1903" y="9224"/>
                      <a:pt x="1915" y="9224"/>
                    </a:cubicBezTo>
                    <a:cubicBezTo>
                      <a:pt x="1929" y="9224"/>
                      <a:pt x="1947" y="9214"/>
                      <a:pt x="1974" y="9188"/>
                    </a:cubicBezTo>
                    <a:lnTo>
                      <a:pt x="2123" y="9198"/>
                    </a:lnTo>
                    <a:cubicBezTo>
                      <a:pt x="2123" y="9198"/>
                      <a:pt x="2123" y="9208"/>
                      <a:pt x="2123" y="9208"/>
                    </a:cubicBezTo>
                    <a:cubicBezTo>
                      <a:pt x="2133" y="9217"/>
                      <a:pt x="2133" y="9217"/>
                      <a:pt x="2133" y="9217"/>
                    </a:cubicBezTo>
                    <a:cubicBezTo>
                      <a:pt x="2133" y="9217"/>
                      <a:pt x="2143" y="9237"/>
                      <a:pt x="2162" y="9267"/>
                    </a:cubicBezTo>
                    <a:cubicBezTo>
                      <a:pt x="2182" y="9277"/>
                      <a:pt x="2192" y="9297"/>
                      <a:pt x="2212" y="9307"/>
                    </a:cubicBezTo>
                    <a:cubicBezTo>
                      <a:pt x="2222" y="9317"/>
                      <a:pt x="2222" y="9317"/>
                      <a:pt x="2232" y="9327"/>
                    </a:cubicBezTo>
                    <a:cubicBezTo>
                      <a:pt x="2252" y="9346"/>
                      <a:pt x="2242" y="9356"/>
                      <a:pt x="2222" y="9366"/>
                    </a:cubicBezTo>
                    <a:cubicBezTo>
                      <a:pt x="2172" y="9386"/>
                      <a:pt x="2073" y="9396"/>
                      <a:pt x="2033" y="9396"/>
                    </a:cubicBezTo>
                    <a:cubicBezTo>
                      <a:pt x="1974" y="9406"/>
                      <a:pt x="2053" y="9455"/>
                      <a:pt x="2004" y="9495"/>
                    </a:cubicBezTo>
                    <a:cubicBezTo>
                      <a:pt x="1997" y="9502"/>
                      <a:pt x="1989" y="9504"/>
                      <a:pt x="1980" y="9504"/>
                    </a:cubicBezTo>
                    <a:cubicBezTo>
                      <a:pt x="1935" y="9504"/>
                      <a:pt x="1860" y="9434"/>
                      <a:pt x="1786" y="9426"/>
                    </a:cubicBezTo>
                    <a:cubicBezTo>
                      <a:pt x="1759" y="9419"/>
                      <a:pt x="1738" y="9415"/>
                      <a:pt x="1719" y="9415"/>
                    </a:cubicBezTo>
                    <a:cubicBezTo>
                      <a:pt x="1682" y="9415"/>
                      <a:pt x="1653" y="9432"/>
                      <a:pt x="1607" y="9485"/>
                    </a:cubicBezTo>
                    <a:cubicBezTo>
                      <a:pt x="1550" y="9550"/>
                      <a:pt x="1586" y="9615"/>
                      <a:pt x="1661" y="9615"/>
                    </a:cubicBezTo>
                    <a:cubicBezTo>
                      <a:pt x="1677" y="9615"/>
                      <a:pt x="1696" y="9611"/>
                      <a:pt x="1716" y="9604"/>
                    </a:cubicBezTo>
                    <a:cubicBezTo>
                      <a:pt x="1735" y="9596"/>
                      <a:pt x="1749" y="9593"/>
                      <a:pt x="1759" y="9593"/>
                    </a:cubicBezTo>
                    <a:cubicBezTo>
                      <a:pt x="1802" y="9593"/>
                      <a:pt x="1778" y="9650"/>
                      <a:pt x="1786" y="9674"/>
                    </a:cubicBezTo>
                    <a:cubicBezTo>
                      <a:pt x="1786" y="9693"/>
                      <a:pt x="1706" y="9693"/>
                      <a:pt x="1577" y="9773"/>
                    </a:cubicBezTo>
                    <a:cubicBezTo>
                      <a:pt x="1489" y="9820"/>
                      <a:pt x="1522" y="9863"/>
                      <a:pt x="1577" y="9863"/>
                    </a:cubicBezTo>
                    <a:cubicBezTo>
                      <a:pt x="1602" y="9863"/>
                      <a:pt x="1632" y="9854"/>
                      <a:pt x="1657" y="9832"/>
                    </a:cubicBezTo>
                    <a:cubicBezTo>
                      <a:pt x="1691" y="9805"/>
                      <a:pt x="1722" y="9802"/>
                      <a:pt x="1750" y="9802"/>
                    </a:cubicBezTo>
                    <a:cubicBezTo>
                      <a:pt x="1758" y="9802"/>
                      <a:pt x="1765" y="9802"/>
                      <a:pt x="1773" y="9802"/>
                    </a:cubicBezTo>
                    <a:cubicBezTo>
                      <a:pt x="1808" y="9802"/>
                      <a:pt x="1840" y="9797"/>
                      <a:pt x="1875" y="9743"/>
                    </a:cubicBezTo>
                    <a:cubicBezTo>
                      <a:pt x="1911" y="9692"/>
                      <a:pt x="1936" y="9670"/>
                      <a:pt x="1949" y="9670"/>
                    </a:cubicBezTo>
                    <a:cubicBezTo>
                      <a:pt x="1962" y="9670"/>
                      <a:pt x="1964" y="9689"/>
                      <a:pt x="1954" y="9723"/>
                    </a:cubicBezTo>
                    <a:cubicBezTo>
                      <a:pt x="1941" y="9759"/>
                      <a:pt x="1950" y="9777"/>
                      <a:pt x="1970" y="9777"/>
                    </a:cubicBezTo>
                    <a:cubicBezTo>
                      <a:pt x="1995" y="9777"/>
                      <a:pt x="2035" y="9752"/>
                      <a:pt x="2073" y="9703"/>
                    </a:cubicBezTo>
                    <a:cubicBezTo>
                      <a:pt x="2113" y="9644"/>
                      <a:pt x="2113" y="9604"/>
                      <a:pt x="2133" y="9574"/>
                    </a:cubicBezTo>
                    <a:cubicBezTo>
                      <a:pt x="2143" y="9564"/>
                      <a:pt x="2162" y="9545"/>
                      <a:pt x="2182" y="9535"/>
                    </a:cubicBezTo>
                    <a:cubicBezTo>
                      <a:pt x="2188" y="9533"/>
                      <a:pt x="2193" y="9532"/>
                      <a:pt x="2197" y="9532"/>
                    </a:cubicBezTo>
                    <a:cubicBezTo>
                      <a:pt x="2236" y="9532"/>
                      <a:pt x="2211" y="9610"/>
                      <a:pt x="2202" y="9664"/>
                    </a:cubicBezTo>
                    <a:cubicBezTo>
                      <a:pt x="2202" y="9683"/>
                      <a:pt x="2202" y="9693"/>
                      <a:pt x="2202" y="9703"/>
                    </a:cubicBezTo>
                    <a:cubicBezTo>
                      <a:pt x="2202" y="9733"/>
                      <a:pt x="2212" y="9773"/>
                      <a:pt x="2123" y="9793"/>
                    </a:cubicBezTo>
                    <a:cubicBezTo>
                      <a:pt x="2033" y="9812"/>
                      <a:pt x="2063" y="9892"/>
                      <a:pt x="2004" y="9971"/>
                    </a:cubicBezTo>
                    <a:cubicBezTo>
                      <a:pt x="1991" y="9992"/>
                      <a:pt x="1981" y="10000"/>
                      <a:pt x="1971" y="10000"/>
                    </a:cubicBezTo>
                    <a:cubicBezTo>
                      <a:pt x="1945" y="10000"/>
                      <a:pt x="1926" y="9931"/>
                      <a:pt x="1875" y="9872"/>
                    </a:cubicBezTo>
                    <a:cubicBezTo>
                      <a:pt x="1864" y="9861"/>
                      <a:pt x="1855" y="9857"/>
                      <a:pt x="1847" y="9857"/>
                    </a:cubicBezTo>
                    <a:cubicBezTo>
                      <a:pt x="1802" y="9857"/>
                      <a:pt x="1791" y="9998"/>
                      <a:pt x="1766" y="10040"/>
                    </a:cubicBezTo>
                    <a:cubicBezTo>
                      <a:pt x="1736" y="10080"/>
                      <a:pt x="1696" y="10021"/>
                      <a:pt x="1617" y="10169"/>
                    </a:cubicBezTo>
                    <a:cubicBezTo>
                      <a:pt x="1554" y="10288"/>
                      <a:pt x="1641" y="10312"/>
                      <a:pt x="1695" y="10312"/>
                    </a:cubicBezTo>
                    <a:cubicBezTo>
                      <a:pt x="1708" y="10312"/>
                      <a:pt x="1720" y="10310"/>
                      <a:pt x="1726" y="10308"/>
                    </a:cubicBezTo>
                    <a:cubicBezTo>
                      <a:pt x="1746" y="10298"/>
                      <a:pt x="1736" y="10130"/>
                      <a:pt x="1795" y="10110"/>
                    </a:cubicBezTo>
                    <a:cubicBezTo>
                      <a:pt x="1804" y="10106"/>
                      <a:pt x="1813" y="10103"/>
                      <a:pt x="1821" y="10103"/>
                    </a:cubicBezTo>
                    <a:cubicBezTo>
                      <a:pt x="1869" y="10103"/>
                      <a:pt x="1900" y="10174"/>
                      <a:pt x="1815" y="10259"/>
                    </a:cubicBezTo>
                    <a:cubicBezTo>
                      <a:pt x="1738" y="10335"/>
                      <a:pt x="1739" y="10365"/>
                      <a:pt x="1771" y="10365"/>
                    </a:cubicBezTo>
                    <a:cubicBezTo>
                      <a:pt x="1780" y="10365"/>
                      <a:pt x="1792" y="10362"/>
                      <a:pt x="1805" y="10358"/>
                    </a:cubicBezTo>
                    <a:cubicBezTo>
                      <a:pt x="1809" y="10356"/>
                      <a:pt x="1813" y="10356"/>
                      <a:pt x="1816" y="10356"/>
                    </a:cubicBezTo>
                    <a:cubicBezTo>
                      <a:pt x="1862" y="10356"/>
                      <a:pt x="1843" y="10477"/>
                      <a:pt x="1815" y="10477"/>
                    </a:cubicBezTo>
                    <a:cubicBezTo>
                      <a:pt x="1796" y="10477"/>
                      <a:pt x="1724" y="10387"/>
                      <a:pt x="1674" y="10387"/>
                    </a:cubicBezTo>
                    <a:cubicBezTo>
                      <a:pt x="1671" y="10387"/>
                      <a:pt x="1669" y="10387"/>
                      <a:pt x="1667" y="10387"/>
                    </a:cubicBezTo>
                    <a:cubicBezTo>
                      <a:pt x="1617" y="10397"/>
                      <a:pt x="1607" y="10457"/>
                      <a:pt x="1577" y="10556"/>
                    </a:cubicBezTo>
                    <a:cubicBezTo>
                      <a:pt x="1566" y="10584"/>
                      <a:pt x="1554" y="10591"/>
                      <a:pt x="1540" y="10591"/>
                    </a:cubicBezTo>
                    <a:cubicBezTo>
                      <a:pt x="1524" y="10591"/>
                      <a:pt x="1507" y="10580"/>
                      <a:pt x="1491" y="10580"/>
                    </a:cubicBezTo>
                    <a:cubicBezTo>
                      <a:pt x="1472" y="10580"/>
                      <a:pt x="1454" y="10594"/>
                      <a:pt x="1439" y="10655"/>
                    </a:cubicBezTo>
                    <a:cubicBezTo>
                      <a:pt x="1420" y="10728"/>
                      <a:pt x="1458" y="10752"/>
                      <a:pt x="1509" y="10752"/>
                    </a:cubicBezTo>
                    <a:cubicBezTo>
                      <a:pt x="1570" y="10752"/>
                      <a:pt x="1650" y="10717"/>
                      <a:pt x="1677" y="10685"/>
                    </a:cubicBezTo>
                    <a:cubicBezTo>
                      <a:pt x="1696" y="10650"/>
                      <a:pt x="1686" y="10648"/>
                      <a:pt x="1681" y="10648"/>
                    </a:cubicBezTo>
                    <a:cubicBezTo>
                      <a:pt x="1681" y="10648"/>
                      <a:pt x="1680" y="10648"/>
                      <a:pt x="1680" y="10648"/>
                    </a:cubicBezTo>
                    <a:cubicBezTo>
                      <a:pt x="1678" y="10648"/>
                      <a:pt x="1683" y="10646"/>
                      <a:pt x="1716" y="10625"/>
                    </a:cubicBezTo>
                    <a:cubicBezTo>
                      <a:pt x="1731" y="10617"/>
                      <a:pt x="1742" y="10614"/>
                      <a:pt x="1750" y="10614"/>
                    </a:cubicBezTo>
                    <a:cubicBezTo>
                      <a:pt x="1792" y="10614"/>
                      <a:pt x="1756" y="10712"/>
                      <a:pt x="1706" y="10804"/>
                    </a:cubicBezTo>
                    <a:cubicBezTo>
                      <a:pt x="1671" y="10881"/>
                      <a:pt x="1656" y="10928"/>
                      <a:pt x="1675" y="10928"/>
                    </a:cubicBezTo>
                    <a:cubicBezTo>
                      <a:pt x="1682" y="10928"/>
                      <a:pt x="1696" y="10920"/>
                      <a:pt x="1716" y="10903"/>
                    </a:cubicBezTo>
                    <a:cubicBezTo>
                      <a:pt x="1795" y="10844"/>
                      <a:pt x="1766" y="10754"/>
                      <a:pt x="1795" y="10675"/>
                    </a:cubicBezTo>
                    <a:cubicBezTo>
                      <a:pt x="1804" y="10651"/>
                      <a:pt x="1817" y="10642"/>
                      <a:pt x="1830" y="10642"/>
                    </a:cubicBezTo>
                    <a:cubicBezTo>
                      <a:pt x="1861" y="10642"/>
                      <a:pt x="1898" y="10696"/>
                      <a:pt x="1905" y="10744"/>
                    </a:cubicBezTo>
                    <a:cubicBezTo>
                      <a:pt x="1924" y="10814"/>
                      <a:pt x="1865" y="10764"/>
                      <a:pt x="1815" y="10853"/>
                    </a:cubicBezTo>
                    <a:cubicBezTo>
                      <a:pt x="1777" y="10911"/>
                      <a:pt x="1726" y="10998"/>
                      <a:pt x="1751" y="10998"/>
                    </a:cubicBezTo>
                    <a:cubicBezTo>
                      <a:pt x="1765" y="10998"/>
                      <a:pt x="1802" y="10973"/>
                      <a:pt x="1875" y="10903"/>
                    </a:cubicBezTo>
                    <a:cubicBezTo>
                      <a:pt x="1934" y="10853"/>
                      <a:pt x="1924" y="10804"/>
                      <a:pt x="1944" y="10794"/>
                    </a:cubicBezTo>
                    <a:cubicBezTo>
                      <a:pt x="1946" y="10793"/>
                      <a:pt x="1949" y="10793"/>
                      <a:pt x="1951" y="10793"/>
                    </a:cubicBezTo>
                    <a:cubicBezTo>
                      <a:pt x="1980" y="10793"/>
                      <a:pt x="2012" y="10845"/>
                      <a:pt x="1994" y="10863"/>
                    </a:cubicBezTo>
                    <a:cubicBezTo>
                      <a:pt x="1964" y="10893"/>
                      <a:pt x="1954" y="10893"/>
                      <a:pt x="1914" y="10933"/>
                    </a:cubicBezTo>
                    <a:cubicBezTo>
                      <a:pt x="1875" y="10972"/>
                      <a:pt x="1855" y="10963"/>
                      <a:pt x="1776" y="11032"/>
                    </a:cubicBezTo>
                    <a:cubicBezTo>
                      <a:pt x="1744" y="11064"/>
                      <a:pt x="1720" y="11075"/>
                      <a:pt x="1697" y="11075"/>
                    </a:cubicBezTo>
                    <a:cubicBezTo>
                      <a:pt x="1663" y="11075"/>
                      <a:pt x="1631" y="11050"/>
                      <a:pt x="1577" y="11032"/>
                    </a:cubicBezTo>
                    <a:cubicBezTo>
                      <a:pt x="1563" y="11026"/>
                      <a:pt x="1555" y="11023"/>
                      <a:pt x="1550" y="11023"/>
                    </a:cubicBezTo>
                    <a:cubicBezTo>
                      <a:pt x="1528" y="11023"/>
                      <a:pt x="1622" y="11101"/>
                      <a:pt x="1597" y="11151"/>
                    </a:cubicBezTo>
                    <a:cubicBezTo>
                      <a:pt x="1591" y="11166"/>
                      <a:pt x="1571" y="11171"/>
                      <a:pt x="1545" y="11171"/>
                    </a:cubicBezTo>
                    <a:cubicBezTo>
                      <a:pt x="1483" y="11171"/>
                      <a:pt x="1389" y="11141"/>
                      <a:pt x="1389" y="11141"/>
                    </a:cubicBezTo>
                    <a:cubicBezTo>
                      <a:pt x="1389" y="11141"/>
                      <a:pt x="1359" y="11191"/>
                      <a:pt x="1379" y="11201"/>
                    </a:cubicBezTo>
                    <a:cubicBezTo>
                      <a:pt x="1384" y="11201"/>
                      <a:pt x="1390" y="11200"/>
                      <a:pt x="1395" y="11200"/>
                    </a:cubicBezTo>
                    <a:cubicBezTo>
                      <a:pt x="1413" y="11200"/>
                      <a:pt x="1434" y="11205"/>
                      <a:pt x="1448" y="11250"/>
                    </a:cubicBezTo>
                    <a:cubicBezTo>
                      <a:pt x="1457" y="11279"/>
                      <a:pt x="1450" y="11287"/>
                      <a:pt x="1433" y="11287"/>
                    </a:cubicBezTo>
                    <a:cubicBezTo>
                      <a:pt x="1409" y="11287"/>
                      <a:pt x="1366" y="11270"/>
                      <a:pt x="1320" y="11270"/>
                    </a:cubicBezTo>
                    <a:cubicBezTo>
                      <a:pt x="1240" y="11270"/>
                      <a:pt x="1270" y="11280"/>
                      <a:pt x="1260" y="11339"/>
                    </a:cubicBezTo>
                    <a:cubicBezTo>
                      <a:pt x="1256" y="11367"/>
                      <a:pt x="1265" y="11372"/>
                      <a:pt x="1280" y="11372"/>
                    </a:cubicBezTo>
                    <a:cubicBezTo>
                      <a:pt x="1291" y="11372"/>
                      <a:pt x="1306" y="11369"/>
                      <a:pt x="1322" y="11369"/>
                    </a:cubicBezTo>
                    <a:cubicBezTo>
                      <a:pt x="1340" y="11369"/>
                      <a:pt x="1360" y="11373"/>
                      <a:pt x="1379" y="11389"/>
                    </a:cubicBezTo>
                    <a:cubicBezTo>
                      <a:pt x="1439" y="11429"/>
                      <a:pt x="1329" y="11419"/>
                      <a:pt x="1329" y="11508"/>
                    </a:cubicBezTo>
                    <a:cubicBezTo>
                      <a:pt x="1329" y="11553"/>
                      <a:pt x="1342" y="11569"/>
                      <a:pt x="1359" y="11569"/>
                    </a:cubicBezTo>
                    <a:cubicBezTo>
                      <a:pt x="1379" y="11569"/>
                      <a:pt x="1407" y="11545"/>
                      <a:pt x="1429" y="11518"/>
                    </a:cubicBezTo>
                    <a:cubicBezTo>
                      <a:pt x="1468" y="11468"/>
                      <a:pt x="1498" y="11458"/>
                      <a:pt x="1528" y="11399"/>
                    </a:cubicBezTo>
                    <a:cubicBezTo>
                      <a:pt x="1546" y="11344"/>
                      <a:pt x="1556" y="11298"/>
                      <a:pt x="1588" y="11298"/>
                    </a:cubicBezTo>
                    <a:cubicBezTo>
                      <a:pt x="1591" y="11298"/>
                      <a:pt x="1594" y="11299"/>
                      <a:pt x="1597" y="11300"/>
                    </a:cubicBezTo>
                    <a:cubicBezTo>
                      <a:pt x="1647" y="11310"/>
                      <a:pt x="1637" y="11329"/>
                      <a:pt x="1597" y="11429"/>
                    </a:cubicBezTo>
                    <a:cubicBezTo>
                      <a:pt x="1558" y="11528"/>
                      <a:pt x="1558" y="11488"/>
                      <a:pt x="1587" y="11548"/>
                    </a:cubicBezTo>
                    <a:cubicBezTo>
                      <a:pt x="1592" y="11555"/>
                      <a:pt x="1597" y="11559"/>
                      <a:pt x="1601" y="11559"/>
                    </a:cubicBezTo>
                    <a:cubicBezTo>
                      <a:pt x="1626" y="11559"/>
                      <a:pt x="1648" y="11460"/>
                      <a:pt x="1657" y="11419"/>
                    </a:cubicBezTo>
                    <a:cubicBezTo>
                      <a:pt x="1667" y="11359"/>
                      <a:pt x="1706" y="11379"/>
                      <a:pt x="1766" y="11339"/>
                    </a:cubicBezTo>
                    <a:cubicBezTo>
                      <a:pt x="1775" y="11333"/>
                      <a:pt x="1781" y="11331"/>
                      <a:pt x="1787" y="11331"/>
                    </a:cubicBezTo>
                    <a:cubicBezTo>
                      <a:pt x="1817" y="11331"/>
                      <a:pt x="1795" y="11418"/>
                      <a:pt x="1795" y="11468"/>
                    </a:cubicBezTo>
                    <a:cubicBezTo>
                      <a:pt x="1795" y="11518"/>
                      <a:pt x="1786" y="11498"/>
                      <a:pt x="1766" y="11587"/>
                    </a:cubicBezTo>
                    <a:cubicBezTo>
                      <a:pt x="1760" y="11609"/>
                      <a:pt x="1760" y="11618"/>
                      <a:pt x="1764" y="11618"/>
                    </a:cubicBezTo>
                    <a:cubicBezTo>
                      <a:pt x="1773" y="11618"/>
                      <a:pt x="1809" y="11553"/>
                      <a:pt x="1845" y="11488"/>
                    </a:cubicBezTo>
                    <a:cubicBezTo>
                      <a:pt x="1863" y="11448"/>
                      <a:pt x="1867" y="11438"/>
                      <a:pt x="1876" y="11438"/>
                    </a:cubicBezTo>
                    <a:cubicBezTo>
                      <a:pt x="1886" y="11438"/>
                      <a:pt x="1902" y="11450"/>
                      <a:pt x="1948" y="11450"/>
                    </a:cubicBezTo>
                    <a:cubicBezTo>
                      <a:pt x="1955" y="11450"/>
                      <a:pt x="1964" y="11449"/>
                      <a:pt x="1974" y="11448"/>
                    </a:cubicBezTo>
                    <a:cubicBezTo>
                      <a:pt x="2083" y="11448"/>
                      <a:pt x="1974" y="11478"/>
                      <a:pt x="1914" y="11557"/>
                    </a:cubicBezTo>
                    <a:cubicBezTo>
                      <a:pt x="1876" y="11602"/>
                      <a:pt x="1875" y="11614"/>
                      <a:pt x="1895" y="11614"/>
                    </a:cubicBezTo>
                    <a:cubicBezTo>
                      <a:pt x="1906" y="11614"/>
                      <a:pt x="1923" y="11611"/>
                      <a:pt x="1944" y="11607"/>
                    </a:cubicBezTo>
                    <a:cubicBezTo>
                      <a:pt x="2004" y="11597"/>
                      <a:pt x="1954" y="11607"/>
                      <a:pt x="2053" y="11577"/>
                    </a:cubicBezTo>
                    <a:cubicBezTo>
                      <a:pt x="2062" y="11575"/>
                      <a:pt x="2070" y="11573"/>
                      <a:pt x="2076" y="11573"/>
                    </a:cubicBezTo>
                    <a:cubicBezTo>
                      <a:pt x="2140" y="11573"/>
                      <a:pt x="2083" y="11696"/>
                      <a:pt x="2083" y="11696"/>
                    </a:cubicBezTo>
                    <a:cubicBezTo>
                      <a:pt x="2083" y="11696"/>
                      <a:pt x="2032" y="11740"/>
                      <a:pt x="1980" y="11740"/>
                    </a:cubicBezTo>
                    <a:cubicBezTo>
                      <a:pt x="1971" y="11740"/>
                      <a:pt x="1963" y="11739"/>
                      <a:pt x="1954" y="11736"/>
                    </a:cubicBezTo>
                    <a:cubicBezTo>
                      <a:pt x="1904" y="11719"/>
                      <a:pt x="1896" y="11660"/>
                      <a:pt x="1853" y="11660"/>
                    </a:cubicBezTo>
                    <a:cubicBezTo>
                      <a:pt x="1845" y="11660"/>
                      <a:pt x="1836" y="11662"/>
                      <a:pt x="1825" y="11667"/>
                    </a:cubicBezTo>
                    <a:cubicBezTo>
                      <a:pt x="1756" y="11706"/>
                      <a:pt x="1766" y="11726"/>
                      <a:pt x="1746" y="11746"/>
                    </a:cubicBezTo>
                    <a:cubicBezTo>
                      <a:pt x="1741" y="11751"/>
                      <a:pt x="1738" y="11752"/>
                      <a:pt x="1734" y="11752"/>
                    </a:cubicBezTo>
                    <a:cubicBezTo>
                      <a:pt x="1730" y="11752"/>
                      <a:pt x="1726" y="11749"/>
                      <a:pt x="1721" y="11749"/>
                    </a:cubicBezTo>
                    <a:cubicBezTo>
                      <a:pt x="1714" y="11749"/>
                      <a:pt x="1704" y="11754"/>
                      <a:pt x="1686" y="11776"/>
                    </a:cubicBezTo>
                    <a:cubicBezTo>
                      <a:pt x="1670" y="11801"/>
                      <a:pt x="1660" y="11812"/>
                      <a:pt x="1652" y="11812"/>
                    </a:cubicBezTo>
                    <a:cubicBezTo>
                      <a:pt x="1642" y="11812"/>
                      <a:pt x="1634" y="11790"/>
                      <a:pt x="1617" y="11756"/>
                    </a:cubicBezTo>
                    <a:cubicBezTo>
                      <a:pt x="1608" y="11739"/>
                      <a:pt x="1593" y="11732"/>
                      <a:pt x="1575" y="11732"/>
                    </a:cubicBezTo>
                    <a:cubicBezTo>
                      <a:pt x="1529" y="11732"/>
                      <a:pt x="1464" y="11771"/>
                      <a:pt x="1429" y="11786"/>
                    </a:cubicBezTo>
                    <a:cubicBezTo>
                      <a:pt x="1379" y="11805"/>
                      <a:pt x="1518" y="11865"/>
                      <a:pt x="1508" y="11895"/>
                    </a:cubicBezTo>
                    <a:cubicBezTo>
                      <a:pt x="1503" y="11909"/>
                      <a:pt x="1503" y="11914"/>
                      <a:pt x="1497" y="11914"/>
                    </a:cubicBezTo>
                    <a:cubicBezTo>
                      <a:pt x="1491" y="11914"/>
                      <a:pt x="1478" y="11909"/>
                      <a:pt x="1448" y="11904"/>
                    </a:cubicBezTo>
                    <a:cubicBezTo>
                      <a:pt x="1424" y="11900"/>
                      <a:pt x="1391" y="11895"/>
                      <a:pt x="1364" y="11895"/>
                    </a:cubicBezTo>
                    <a:cubicBezTo>
                      <a:pt x="1337" y="11895"/>
                      <a:pt x="1315" y="11900"/>
                      <a:pt x="1310" y="11914"/>
                    </a:cubicBezTo>
                    <a:cubicBezTo>
                      <a:pt x="1300" y="11944"/>
                      <a:pt x="1290" y="11984"/>
                      <a:pt x="1260" y="12004"/>
                    </a:cubicBezTo>
                    <a:cubicBezTo>
                      <a:pt x="1230" y="12023"/>
                      <a:pt x="1290" y="12103"/>
                      <a:pt x="1320" y="12113"/>
                    </a:cubicBezTo>
                    <a:cubicBezTo>
                      <a:pt x="1323" y="12114"/>
                      <a:pt x="1326" y="12115"/>
                      <a:pt x="1329" y="12115"/>
                    </a:cubicBezTo>
                    <a:cubicBezTo>
                      <a:pt x="1346" y="12115"/>
                      <a:pt x="1367" y="12092"/>
                      <a:pt x="1409" y="12033"/>
                    </a:cubicBezTo>
                    <a:cubicBezTo>
                      <a:pt x="1436" y="11990"/>
                      <a:pt x="1455" y="11976"/>
                      <a:pt x="1469" y="11976"/>
                    </a:cubicBezTo>
                    <a:cubicBezTo>
                      <a:pt x="1480" y="11976"/>
                      <a:pt x="1489" y="11985"/>
                      <a:pt x="1498" y="11994"/>
                    </a:cubicBezTo>
                    <a:cubicBezTo>
                      <a:pt x="1508" y="12023"/>
                      <a:pt x="1448" y="12053"/>
                      <a:pt x="1429" y="12073"/>
                    </a:cubicBezTo>
                    <a:cubicBezTo>
                      <a:pt x="1409" y="12103"/>
                      <a:pt x="1359" y="12182"/>
                      <a:pt x="1409" y="12222"/>
                    </a:cubicBezTo>
                    <a:cubicBezTo>
                      <a:pt x="1429" y="12237"/>
                      <a:pt x="1448" y="12244"/>
                      <a:pt x="1463" y="12244"/>
                    </a:cubicBezTo>
                    <a:cubicBezTo>
                      <a:pt x="1478" y="12244"/>
                      <a:pt x="1488" y="12237"/>
                      <a:pt x="1488" y="12222"/>
                    </a:cubicBezTo>
                    <a:cubicBezTo>
                      <a:pt x="1488" y="12197"/>
                      <a:pt x="1522" y="12132"/>
                      <a:pt x="1550" y="12132"/>
                    </a:cubicBezTo>
                    <a:cubicBezTo>
                      <a:pt x="1556" y="12132"/>
                      <a:pt x="1562" y="12135"/>
                      <a:pt x="1567" y="12142"/>
                    </a:cubicBezTo>
                    <a:cubicBezTo>
                      <a:pt x="1573" y="12150"/>
                      <a:pt x="1582" y="12153"/>
                      <a:pt x="1592" y="12153"/>
                    </a:cubicBezTo>
                    <a:cubicBezTo>
                      <a:pt x="1635" y="12153"/>
                      <a:pt x="1708" y="12095"/>
                      <a:pt x="1716" y="12063"/>
                    </a:cubicBezTo>
                    <a:cubicBezTo>
                      <a:pt x="1725" y="12027"/>
                      <a:pt x="1831" y="11951"/>
                      <a:pt x="1910" y="11951"/>
                    </a:cubicBezTo>
                    <a:cubicBezTo>
                      <a:pt x="1918" y="11951"/>
                      <a:pt x="1927" y="11952"/>
                      <a:pt x="1934" y="11954"/>
                    </a:cubicBezTo>
                    <a:cubicBezTo>
                      <a:pt x="2014" y="11974"/>
                      <a:pt x="1865" y="12053"/>
                      <a:pt x="1835" y="12103"/>
                    </a:cubicBezTo>
                    <a:cubicBezTo>
                      <a:pt x="1802" y="12136"/>
                      <a:pt x="1878" y="12202"/>
                      <a:pt x="1944" y="12202"/>
                    </a:cubicBezTo>
                    <a:cubicBezTo>
                      <a:pt x="1958" y="12202"/>
                      <a:pt x="1972" y="12199"/>
                      <a:pt x="1984" y="12192"/>
                    </a:cubicBezTo>
                    <a:cubicBezTo>
                      <a:pt x="1993" y="12186"/>
                      <a:pt x="2000" y="12184"/>
                      <a:pt x="2006" y="12184"/>
                    </a:cubicBezTo>
                    <a:cubicBezTo>
                      <a:pt x="2040" y="12184"/>
                      <a:pt x="2031" y="12269"/>
                      <a:pt x="2014" y="12311"/>
                    </a:cubicBezTo>
                    <a:cubicBezTo>
                      <a:pt x="2009" y="12324"/>
                      <a:pt x="1999" y="12329"/>
                      <a:pt x="1986" y="12329"/>
                    </a:cubicBezTo>
                    <a:cubicBezTo>
                      <a:pt x="1950" y="12329"/>
                      <a:pt x="1889" y="12289"/>
                      <a:pt x="1845" y="12281"/>
                    </a:cubicBezTo>
                    <a:cubicBezTo>
                      <a:pt x="1786" y="12271"/>
                      <a:pt x="1756" y="12182"/>
                      <a:pt x="1706" y="12172"/>
                    </a:cubicBezTo>
                    <a:cubicBezTo>
                      <a:pt x="1657" y="12172"/>
                      <a:pt x="1696" y="12261"/>
                      <a:pt x="1696" y="12351"/>
                    </a:cubicBezTo>
                    <a:cubicBezTo>
                      <a:pt x="1696" y="12389"/>
                      <a:pt x="1674" y="12400"/>
                      <a:pt x="1643" y="12400"/>
                    </a:cubicBezTo>
                    <a:cubicBezTo>
                      <a:pt x="1602" y="12400"/>
                      <a:pt x="1543" y="12380"/>
                      <a:pt x="1498" y="12380"/>
                    </a:cubicBezTo>
                    <a:cubicBezTo>
                      <a:pt x="1430" y="12372"/>
                      <a:pt x="1391" y="12327"/>
                      <a:pt x="1325" y="12327"/>
                    </a:cubicBezTo>
                    <a:cubicBezTo>
                      <a:pt x="1314" y="12327"/>
                      <a:pt x="1302" y="12328"/>
                      <a:pt x="1290" y="12331"/>
                    </a:cubicBezTo>
                    <a:cubicBezTo>
                      <a:pt x="1201" y="12351"/>
                      <a:pt x="1101" y="12480"/>
                      <a:pt x="1171" y="12480"/>
                    </a:cubicBezTo>
                    <a:cubicBezTo>
                      <a:pt x="1230" y="12489"/>
                      <a:pt x="1349" y="12529"/>
                      <a:pt x="1329" y="12628"/>
                    </a:cubicBezTo>
                    <a:cubicBezTo>
                      <a:pt x="1326" y="12644"/>
                      <a:pt x="1326" y="12650"/>
                      <a:pt x="1328" y="12650"/>
                    </a:cubicBezTo>
                    <a:cubicBezTo>
                      <a:pt x="1337" y="12650"/>
                      <a:pt x="1385" y="12555"/>
                      <a:pt x="1419" y="12555"/>
                    </a:cubicBezTo>
                    <a:cubicBezTo>
                      <a:pt x="1426" y="12555"/>
                      <a:pt x="1433" y="12559"/>
                      <a:pt x="1439" y="12569"/>
                    </a:cubicBezTo>
                    <a:cubicBezTo>
                      <a:pt x="1488" y="12638"/>
                      <a:pt x="1448" y="12767"/>
                      <a:pt x="1538" y="12767"/>
                    </a:cubicBezTo>
                    <a:cubicBezTo>
                      <a:pt x="1627" y="12757"/>
                      <a:pt x="1647" y="12718"/>
                      <a:pt x="1677" y="12628"/>
                    </a:cubicBezTo>
                    <a:cubicBezTo>
                      <a:pt x="1681" y="12615"/>
                      <a:pt x="1686" y="12609"/>
                      <a:pt x="1691" y="12609"/>
                    </a:cubicBezTo>
                    <a:cubicBezTo>
                      <a:pt x="1721" y="12609"/>
                      <a:pt x="1757" y="12788"/>
                      <a:pt x="1766" y="12846"/>
                    </a:cubicBezTo>
                    <a:cubicBezTo>
                      <a:pt x="1766" y="12856"/>
                      <a:pt x="1768" y="12860"/>
                      <a:pt x="1772" y="12860"/>
                    </a:cubicBezTo>
                    <a:cubicBezTo>
                      <a:pt x="1793" y="12860"/>
                      <a:pt x="1861" y="12748"/>
                      <a:pt x="1895" y="12698"/>
                    </a:cubicBezTo>
                    <a:cubicBezTo>
                      <a:pt x="1900" y="12692"/>
                      <a:pt x="1909" y="12690"/>
                      <a:pt x="1919" y="12690"/>
                    </a:cubicBezTo>
                    <a:cubicBezTo>
                      <a:pt x="1947" y="12690"/>
                      <a:pt x="1988" y="12706"/>
                      <a:pt x="2024" y="12727"/>
                    </a:cubicBezTo>
                    <a:cubicBezTo>
                      <a:pt x="1954" y="12767"/>
                      <a:pt x="2043" y="12906"/>
                      <a:pt x="2103" y="12916"/>
                    </a:cubicBezTo>
                    <a:cubicBezTo>
                      <a:pt x="2108" y="12918"/>
                      <a:pt x="2113" y="12920"/>
                      <a:pt x="2119" y="12920"/>
                    </a:cubicBezTo>
                    <a:cubicBezTo>
                      <a:pt x="2156" y="12920"/>
                      <a:pt x="2201" y="12863"/>
                      <a:pt x="2262" y="12777"/>
                    </a:cubicBezTo>
                    <a:lnTo>
                      <a:pt x="2450" y="12787"/>
                    </a:lnTo>
                    <a:cubicBezTo>
                      <a:pt x="2450" y="12797"/>
                      <a:pt x="2450" y="12797"/>
                      <a:pt x="2450" y="12797"/>
                    </a:cubicBezTo>
                    <a:cubicBezTo>
                      <a:pt x="2410" y="12846"/>
                      <a:pt x="2351" y="13074"/>
                      <a:pt x="2460" y="13134"/>
                    </a:cubicBezTo>
                    <a:cubicBezTo>
                      <a:pt x="2477" y="13145"/>
                      <a:pt x="2491" y="13150"/>
                      <a:pt x="2502" y="13150"/>
                    </a:cubicBezTo>
                    <a:cubicBezTo>
                      <a:pt x="2560" y="13150"/>
                      <a:pt x="2539" y="13015"/>
                      <a:pt x="2539" y="12965"/>
                    </a:cubicBezTo>
                    <a:cubicBezTo>
                      <a:pt x="2539" y="12926"/>
                      <a:pt x="2589" y="12837"/>
                      <a:pt x="2648" y="12777"/>
                    </a:cubicBezTo>
                    <a:lnTo>
                      <a:pt x="2708" y="12777"/>
                    </a:lnTo>
                    <a:lnTo>
                      <a:pt x="2827" y="12757"/>
                    </a:lnTo>
                    <a:lnTo>
                      <a:pt x="2827" y="12757"/>
                    </a:lnTo>
                    <a:cubicBezTo>
                      <a:pt x="2817" y="12767"/>
                      <a:pt x="2817" y="12777"/>
                      <a:pt x="2817" y="12777"/>
                    </a:cubicBezTo>
                    <a:cubicBezTo>
                      <a:pt x="2837" y="12777"/>
                      <a:pt x="2876" y="12767"/>
                      <a:pt x="2906" y="12747"/>
                    </a:cubicBezTo>
                    <a:lnTo>
                      <a:pt x="2946" y="12737"/>
                    </a:lnTo>
                    <a:cubicBezTo>
                      <a:pt x="2946" y="12737"/>
                      <a:pt x="3132" y="12590"/>
                      <a:pt x="3202" y="12590"/>
                    </a:cubicBezTo>
                    <a:cubicBezTo>
                      <a:pt x="3211" y="12590"/>
                      <a:pt x="3219" y="12593"/>
                      <a:pt x="3223" y="12599"/>
                    </a:cubicBezTo>
                    <a:cubicBezTo>
                      <a:pt x="3257" y="12649"/>
                      <a:pt x="3333" y="12792"/>
                      <a:pt x="3356" y="12792"/>
                    </a:cubicBezTo>
                    <a:cubicBezTo>
                      <a:pt x="3360" y="12792"/>
                      <a:pt x="3362" y="12788"/>
                      <a:pt x="3362" y="12777"/>
                    </a:cubicBezTo>
                    <a:cubicBezTo>
                      <a:pt x="3369" y="12736"/>
                      <a:pt x="3390" y="12680"/>
                      <a:pt x="3416" y="12680"/>
                    </a:cubicBezTo>
                    <a:cubicBezTo>
                      <a:pt x="3427" y="12680"/>
                      <a:pt x="3439" y="12690"/>
                      <a:pt x="3451" y="12718"/>
                    </a:cubicBezTo>
                    <a:cubicBezTo>
                      <a:pt x="3481" y="12817"/>
                      <a:pt x="3551" y="12896"/>
                      <a:pt x="3640" y="12906"/>
                    </a:cubicBezTo>
                    <a:cubicBezTo>
                      <a:pt x="3643" y="12906"/>
                      <a:pt x="3646" y="12906"/>
                      <a:pt x="3648" y="12906"/>
                    </a:cubicBezTo>
                    <a:cubicBezTo>
                      <a:pt x="3720" y="12906"/>
                      <a:pt x="3601" y="12775"/>
                      <a:pt x="3640" y="12708"/>
                    </a:cubicBezTo>
                    <a:cubicBezTo>
                      <a:pt x="3657" y="12677"/>
                      <a:pt x="3692" y="12675"/>
                      <a:pt x="3723" y="12675"/>
                    </a:cubicBezTo>
                    <a:cubicBezTo>
                      <a:pt x="3728" y="12675"/>
                      <a:pt x="3732" y="12675"/>
                      <a:pt x="3736" y="12675"/>
                    </a:cubicBezTo>
                    <a:cubicBezTo>
                      <a:pt x="3771" y="12675"/>
                      <a:pt x="3798" y="12673"/>
                      <a:pt x="3788" y="12628"/>
                    </a:cubicBezTo>
                    <a:cubicBezTo>
                      <a:pt x="3769" y="12529"/>
                      <a:pt x="3858" y="12489"/>
                      <a:pt x="3917" y="12480"/>
                    </a:cubicBezTo>
                    <a:cubicBezTo>
                      <a:pt x="3987" y="12470"/>
                      <a:pt x="3888" y="12410"/>
                      <a:pt x="3798" y="12390"/>
                    </a:cubicBezTo>
                    <a:cubicBezTo>
                      <a:pt x="3777" y="12386"/>
                      <a:pt x="3759" y="12384"/>
                      <a:pt x="3743" y="12384"/>
                    </a:cubicBezTo>
                    <a:cubicBezTo>
                      <a:pt x="3692" y="12384"/>
                      <a:pt x="3660" y="12403"/>
                      <a:pt x="3600" y="12410"/>
                    </a:cubicBezTo>
                    <a:cubicBezTo>
                      <a:pt x="3558" y="12410"/>
                      <a:pt x="3528" y="12424"/>
                      <a:pt x="3508" y="12424"/>
                    </a:cubicBezTo>
                    <a:cubicBezTo>
                      <a:pt x="3490" y="12424"/>
                      <a:pt x="3481" y="12413"/>
                      <a:pt x="3481" y="12371"/>
                    </a:cubicBezTo>
                    <a:cubicBezTo>
                      <a:pt x="3481" y="12295"/>
                      <a:pt x="3428" y="12211"/>
                      <a:pt x="3380" y="12211"/>
                    </a:cubicBezTo>
                    <a:cubicBezTo>
                      <a:pt x="3377" y="12211"/>
                      <a:pt x="3375" y="12211"/>
                      <a:pt x="3372" y="12212"/>
                    </a:cubicBezTo>
                    <a:cubicBezTo>
                      <a:pt x="3322" y="12212"/>
                      <a:pt x="3303" y="12271"/>
                      <a:pt x="3243" y="12281"/>
                    </a:cubicBezTo>
                    <a:lnTo>
                      <a:pt x="3194" y="12281"/>
                    </a:lnTo>
                    <a:cubicBezTo>
                      <a:pt x="3194" y="12271"/>
                      <a:pt x="3194" y="12271"/>
                      <a:pt x="3203" y="12261"/>
                    </a:cubicBezTo>
                    <a:cubicBezTo>
                      <a:pt x="3233" y="12222"/>
                      <a:pt x="3243" y="12222"/>
                      <a:pt x="3263" y="12192"/>
                    </a:cubicBezTo>
                    <a:cubicBezTo>
                      <a:pt x="3283" y="12182"/>
                      <a:pt x="3273" y="12142"/>
                      <a:pt x="3253" y="12133"/>
                    </a:cubicBezTo>
                    <a:lnTo>
                      <a:pt x="3233" y="12133"/>
                    </a:lnTo>
                    <a:cubicBezTo>
                      <a:pt x="3233" y="12133"/>
                      <a:pt x="3223" y="12133"/>
                      <a:pt x="3223" y="12123"/>
                    </a:cubicBezTo>
                    <a:cubicBezTo>
                      <a:pt x="3203" y="12113"/>
                      <a:pt x="3184" y="12083"/>
                      <a:pt x="3164" y="12063"/>
                    </a:cubicBezTo>
                    <a:cubicBezTo>
                      <a:pt x="3144" y="12043"/>
                      <a:pt x="3134" y="12014"/>
                      <a:pt x="3144" y="12004"/>
                    </a:cubicBezTo>
                    <a:cubicBezTo>
                      <a:pt x="3154" y="12004"/>
                      <a:pt x="3154" y="11994"/>
                      <a:pt x="3164" y="11994"/>
                    </a:cubicBezTo>
                    <a:cubicBezTo>
                      <a:pt x="3190" y="11987"/>
                      <a:pt x="3222" y="11984"/>
                      <a:pt x="3253" y="11984"/>
                    </a:cubicBezTo>
                    <a:cubicBezTo>
                      <a:pt x="3316" y="11984"/>
                      <a:pt x="3375" y="11997"/>
                      <a:pt x="3382" y="12023"/>
                    </a:cubicBezTo>
                    <a:cubicBezTo>
                      <a:pt x="3390" y="12055"/>
                      <a:pt x="3460" y="12117"/>
                      <a:pt x="3503" y="12117"/>
                    </a:cubicBezTo>
                    <a:cubicBezTo>
                      <a:pt x="3515" y="12117"/>
                      <a:pt x="3524" y="12113"/>
                      <a:pt x="3531" y="12103"/>
                    </a:cubicBezTo>
                    <a:cubicBezTo>
                      <a:pt x="3535" y="12097"/>
                      <a:pt x="3540" y="12095"/>
                      <a:pt x="3545" y="12095"/>
                    </a:cubicBezTo>
                    <a:cubicBezTo>
                      <a:pt x="3576" y="12095"/>
                      <a:pt x="3620" y="12186"/>
                      <a:pt x="3620" y="12212"/>
                    </a:cubicBezTo>
                    <a:cubicBezTo>
                      <a:pt x="3620" y="12237"/>
                      <a:pt x="3613" y="12307"/>
                      <a:pt x="3642" y="12307"/>
                    </a:cubicBezTo>
                    <a:cubicBezTo>
                      <a:pt x="3647" y="12307"/>
                      <a:pt x="3653" y="12305"/>
                      <a:pt x="3660" y="12301"/>
                    </a:cubicBezTo>
                    <a:cubicBezTo>
                      <a:pt x="3699" y="12261"/>
                      <a:pt x="3679" y="12152"/>
                      <a:pt x="3660" y="12123"/>
                    </a:cubicBezTo>
                    <a:cubicBezTo>
                      <a:pt x="3640" y="12103"/>
                      <a:pt x="3600" y="12063"/>
                      <a:pt x="3610" y="12033"/>
                    </a:cubicBezTo>
                    <a:cubicBezTo>
                      <a:pt x="3619" y="12019"/>
                      <a:pt x="3629" y="12007"/>
                      <a:pt x="3642" y="12007"/>
                    </a:cubicBezTo>
                    <a:cubicBezTo>
                      <a:pt x="3656" y="12007"/>
                      <a:pt x="3673" y="12022"/>
                      <a:pt x="3699" y="12063"/>
                    </a:cubicBezTo>
                    <a:cubicBezTo>
                      <a:pt x="3755" y="12128"/>
                      <a:pt x="3785" y="12193"/>
                      <a:pt x="3804" y="12193"/>
                    </a:cubicBezTo>
                    <a:cubicBezTo>
                      <a:pt x="3806" y="12193"/>
                      <a:pt x="3807" y="12193"/>
                      <a:pt x="3808" y="12192"/>
                    </a:cubicBezTo>
                    <a:cubicBezTo>
                      <a:pt x="3838" y="12182"/>
                      <a:pt x="3878" y="12113"/>
                      <a:pt x="3848" y="12083"/>
                    </a:cubicBezTo>
                    <a:cubicBezTo>
                      <a:pt x="3818" y="12063"/>
                      <a:pt x="3739" y="11964"/>
                      <a:pt x="3729" y="11934"/>
                    </a:cubicBezTo>
                    <a:cubicBezTo>
                      <a:pt x="3721" y="11918"/>
                      <a:pt x="3700" y="11902"/>
                      <a:pt x="3665" y="11902"/>
                    </a:cubicBezTo>
                    <a:cubicBezTo>
                      <a:pt x="3657" y="11902"/>
                      <a:pt x="3649" y="11903"/>
                      <a:pt x="3640" y="11904"/>
                    </a:cubicBezTo>
                    <a:cubicBezTo>
                      <a:pt x="3604" y="11911"/>
                      <a:pt x="3582" y="11920"/>
                      <a:pt x="3569" y="11920"/>
                    </a:cubicBezTo>
                    <a:cubicBezTo>
                      <a:pt x="3560" y="11920"/>
                      <a:pt x="3554" y="11916"/>
                      <a:pt x="3551" y="11904"/>
                    </a:cubicBezTo>
                    <a:cubicBezTo>
                      <a:pt x="3541" y="11875"/>
                      <a:pt x="3600" y="11815"/>
                      <a:pt x="3551" y="11805"/>
                    </a:cubicBezTo>
                    <a:cubicBezTo>
                      <a:pt x="3518" y="11792"/>
                      <a:pt x="3499" y="11767"/>
                      <a:pt x="3481" y="11767"/>
                    </a:cubicBezTo>
                    <a:cubicBezTo>
                      <a:pt x="3471" y="11767"/>
                      <a:pt x="3462" y="11775"/>
                      <a:pt x="3451" y="11795"/>
                    </a:cubicBezTo>
                    <a:cubicBezTo>
                      <a:pt x="3433" y="11832"/>
                      <a:pt x="3422" y="11858"/>
                      <a:pt x="3407" y="11858"/>
                    </a:cubicBezTo>
                    <a:cubicBezTo>
                      <a:pt x="3398" y="11858"/>
                      <a:pt x="3387" y="11848"/>
                      <a:pt x="3372" y="11825"/>
                    </a:cubicBezTo>
                    <a:cubicBezTo>
                      <a:pt x="3322" y="11776"/>
                      <a:pt x="3313" y="11795"/>
                      <a:pt x="3293" y="11776"/>
                    </a:cubicBezTo>
                    <a:cubicBezTo>
                      <a:pt x="3273" y="11756"/>
                      <a:pt x="3382" y="11726"/>
                      <a:pt x="3313" y="11686"/>
                    </a:cubicBezTo>
                    <a:cubicBezTo>
                      <a:pt x="3281" y="11673"/>
                      <a:pt x="3262" y="11668"/>
                      <a:pt x="3245" y="11668"/>
                    </a:cubicBezTo>
                    <a:cubicBezTo>
                      <a:pt x="3224" y="11668"/>
                      <a:pt x="3206" y="11675"/>
                      <a:pt x="3174" y="11686"/>
                    </a:cubicBezTo>
                    <a:lnTo>
                      <a:pt x="3124" y="11686"/>
                    </a:lnTo>
                    <a:cubicBezTo>
                      <a:pt x="3114" y="11688"/>
                      <a:pt x="3105" y="11689"/>
                      <a:pt x="3096" y="11689"/>
                    </a:cubicBezTo>
                    <a:cubicBezTo>
                      <a:pt x="3060" y="11689"/>
                      <a:pt x="3035" y="11676"/>
                      <a:pt x="3035" y="11676"/>
                    </a:cubicBezTo>
                    <a:cubicBezTo>
                      <a:pt x="3035" y="11676"/>
                      <a:pt x="3005" y="11637"/>
                      <a:pt x="2975" y="11597"/>
                    </a:cubicBezTo>
                    <a:cubicBezTo>
                      <a:pt x="2960" y="11566"/>
                      <a:pt x="2950" y="11541"/>
                      <a:pt x="2971" y="11541"/>
                    </a:cubicBezTo>
                    <a:cubicBezTo>
                      <a:pt x="2976" y="11541"/>
                      <a:pt x="2984" y="11543"/>
                      <a:pt x="2995" y="11548"/>
                    </a:cubicBezTo>
                    <a:cubicBezTo>
                      <a:pt x="3005" y="11548"/>
                      <a:pt x="3015" y="11548"/>
                      <a:pt x="3025" y="11557"/>
                    </a:cubicBezTo>
                    <a:cubicBezTo>
                      <a:pt x="3035" y="11557"/>
                      <a:pt x="3055" y="11567"/>
                      <a:pt x="3065" y="11567"/>
                    </a:cubicBezTo>
                    <a:cubicBezTo>
                      <a:pt x="3094" y="11587"/>
                      <a:pt x="3094" y="11597"/>
                      <a:pt x="3134" y="11607"/>
                    </a:cubicBezTo>
                    <a:cubicBezTo>
                      <a:pt x="3154" y="11610"/>
                      <a:pt x="3172" y="11614"/>
                      <a:pt x="3184" y="11614"/>
                    </a:cubicBezTo>
                    <a:cubicBezTo>
                      <a:pt x="3209" y="11614"/>
                      <a:pt x="3213" y="11600"/>
                      <a:pt x="3174" y="11548"/>
                    </a:cubicBezTo>
                    <a:cubicBezTo>
                      <a:pt x="3154" y="11528"/>
                      <a:pt x="3134" y="11518"/>
                      <a:pt x="3114" y="11498"/>
                    </a:cubicBezTo>
                    <a:cubicBezTo>
                      <a:pt x="3104" y="11498"/>
                      <a:pt x="3094" y="11488"/>
                      <a:pt x="3094" y="11478"/>
                    </a:cubicBezTo>
                    <a:cubicBezTo>
                      <a:pt x="3065" y="11458"/>
                      <a:pt x="3055" y="11448"/>
                      <a:pt x="3114" y="11448"/>
                    </a:cubicBezTo>
                    <a:lnTo>
                      <a:pt x="3154" y="11448"/>
                    </a:lnTo>
                    <a:cubicBezTo>
                      <a:pt x="3182" y="11444"/>
                      <a:pt x="3195" y="11435"/>
                      <a:pt x="3204" y="11435"/>
                    </a:cubicBezTo>
                    <a:cubicBezTo>
                      <a:pt x="3215" y="11435"/>
                      <a:pt x="3222" y="11446"/>
                      <a:pt x="3243" y="11488"/>
                    </a:cubicBezTo>
                    <a:cubicBezTo>
                      <a:pt x="3271" y="11551"/>
                      <a:pt x="3309" y="11614"/>
                      <a:pt x="3322" y="11614"/>
                    </a:cubicBezTo>
                    <a:cubicBezTo>
                      <a:pt x="3327" y="11614"/>
                      <a:pt x="3328" y="11603"/>
                      <a:pt x="3322" y="11577"/>
                    </a:cubicBezTo>
                    <a:cubicBezTo>
                      <a:pt x="3303" y="11498"/>
                      <a:pt x="3293" y="11518"/>
                      <a:pt x="3293" y="11458"/>
                    </a:cubicBezTo>
                    <a:cubicBezTo>
                      <a:pt x="3293" y="11416"/>
                      <a:pt x="3264" y="11331"/>
                      <a:pt x="3292" y="11331"/>
                    </a:cubicBezTo>
                    <a:cubicBezTo>
                      <a:pt x="3297" y="11331"/>
                      <a:pt x="3304" y="11333"/>
                      <a:pt x="3313" y="11339"/>
                    </a:cubicBezTo>
                    <a:cubicBezTo>
                      <a:pt x="3382" y="11379"/>
                      <a:pt x="3412" y="11399"/>
                      <a:pt x="3422" y="11448"/>
                    </a:cubicBezTo>
                    <a:cubicBezTo>
                      <a:pt x="3430" y="11497"/>
                      <a:pt x="3464" y="11584"/>
                      <a:pt x="3492" y="11584"/>
                    </a:cubicBezTo>
                    <a:cubicBezTo>
                      <a:pt x="3499" y="11584"/>
                      <a:pt x="3505" y="11579"/>
                      <a:pt x="3511" y="11567"/>
                    </a:cubicBezTo>
                    <a:cubicBezTo>
                      <a:pt x="3541" y="11518"/>
                      <a:pt x="3551" y="11528"/>
                      <a:pt x="3511" y="11429"/>
                    </a:cubicBezTo>
                    <a:cubicBezTo>
                      <a:pt x="3481" y="11329"/>
                      <a:pt x="3441" y="11310"/>
                      <a:pt x="3481" y="11300"/>
                    </a:cubicBezTo>
                    <a:cubicBezTo>
                      <a:pt x="3487" y="11298"/>
                      <a:pt x="3493" y="11298"/>
                      <a:pt x="3499" y="11298"/>
                    </a:cubicBezTo>
                    <a:cubicBezTo>
                      <a:pt x="3538" y="11298"/>
                      <a:pt x="3563" y="11327"/>
                      <a:pt x="3580" y="11379"/>
                    </a:cubicBezTo>
                    <a:cubicBezTo>
                      <a:pt x="3610" y="11438"/>
                      <a:pt x="3620" y="11458"/>
                      <a:pt x="3660" y="11518"/>
                    </a:cubicBezTo>
                    <a:cubicBezTo>
                      <a:pt x="3687" y="11552"/>
                      <a:pt x="3719" y="11605"/>
                      <a:pt x="3736" y="11605"/>
                    </a:cubicBezTo>
                    <a:cubicBezTo>
                      <a:pt x="3744" y="11605"/>
                      <a:pt x="3749" y="11595"/>
                      <a:pt x="3749" y="11567"/>
                    </a:cubicBezTo>
                    <a:cubicBezTo>
                      <a:pt x="3749" y="11478"/>
                      <a:pt x="3640" y="11458"/>
                      <a:pt x="3699" y="11419"/>
                    </a:cubicBezTo>
                    <a:cubicBezTo>
                      <a:pt x="3715" y="11408"/>
                      <a:pt x="3731" y="11405"/>
                      <a:pt x="3747" y="11405"/>
                    </a:cubicBezTo>
                    <a:cubicBezTo>
                      <a:pt x="3770" y="11405"/>
                      <a:pt x="3792" y="11412"/>
                      <a:pt x="3807" y="11412"/>
                    </a:cubicBezTo>
                    <a:cubicBezTo>
                      <a:pt x="3823" y="11412"/>
                      <a:pt x="3832" y="11405"/>
                      <a:pt x="3828" y="11379"/>
                    </a:cubicBezTo>
                    <a:cubicBezTo>
                      <a:pt x="3818" y="11319"/>
                      <a:pt x="3848" y="11290"/>
                      <a:pt x="3759" y="11290"/>
                    </a:cubicBezTo>
                    <a:cubicBezTo>
                      <a:pt x="3706" y="11290"/>
                      <a:pt x="3657" y="11316"/>
                      <a:pt x="3637" y="11316"/>
                    </a:cubicBezTo>
                    <a:cubicBezTo>
                      <a:pt x="3627" y="11316"/>
                      <a:pt x="3623" y="11310"/>
                      <a:pt x="3630" y="11290"/>
                    </a:cubicBezTo>
                    <a:cubicBezTo>
                      <a:pt x="3640" y="11220"/>
                      <a:pt x="3689" y="11201"/>
                      <a:pt x="3709" y="11191"/>
                    </a:cubicBezTo>
                    <a:cubicBezTo>
                      <a:pt x="3729" y="11191"/>
                      <a:pt x="3699" y="11131"/>
                      <a:pt x="3699" y="11131"/>
                    </a:cubicBezTo>
                    <a:cubicBezTo>
                      <a:pt x="3699" y="11131"/>
                      <a:pt x="3511" y="11121"/>
                      <a:pt x="3481" y="11072"/>
                    </a:cubicBezTo>
                    <a:cubicBezTo>
                      <a:pt x="3461" y="11032"/>
                      <a:pt x="3501" y="10982"/>
                      <a:pt x="3481" y="10972"/>
                    </a:cubicBezTo>
                    <a:cubicBezTo>
                      <a:pt x="3481" y="10972"/>
                      <a:pt x="3491" y="10963"/>
                      <a:pt x="3491" y="10963"/>
                    </a:cubicBezTo>
                    <a:cubicBezTo>
                      <a:pt x="3491" y="10923"/>
                      <a:pt x="3481" y="10844"/>
                      <a:pt x="3432" y="10844"/>
                    </a:cubicBezTo>
                    <a:cubicBezTo>
                      <a:pt x="3432" y="10824"/>
                      <a:pt x="3432" y="10794"/>
                      <a:pt x="3412" y="10764"/>
                    </a:cubicBezTo>
                    <a:cubicBezTo>
                      <a:pt x="3392" y="10715"/>
                      <a:pt x="3362" y="10675"/>
                      <a:pt x="3342" y="10645"/>
                    </a:cubicBezTo>
                    <a:cubicBezTo>
                      <a:pt x="3329" y="10619"/>
                      <a:pt x="3320" y="10606"/>
                      <a:pt x="3331" y="10606"/>
                    </a:cubicBezTo>
                    <a:cubicBezTo>
                      <a:pt x="3336" y="10606"/>
                      <a:pt x="3346" y="10609"/>
                      <a:pt x="3362" y="10615"/>
                    </a:cubicBezTo>
                    <a:cubicBezTo>
                      <a:pt x="3372" y="10625"/>
                      <a:pt x="3382" y="10635"/>
                      <a:pt x="3392" y="10635"/>
                    </a:cubicBezTo>
                    <a:cubicBezTo>
                      <a:pt x="3441" y="10665"/>
                      <a:pt x="3432" y="10665"/>
                      <a:pt x="3471" y="10725"/>
                    </a:cubicBezTo>
                    <a:cubicBezTo>
                      <a:pt x="3500" y="10774"/>
                      <a:pt x="3574" y="10886"/>
                      <a:pt x="3596" y="10886"/>
                    </a:cubicBezTo>
                    <a:cubicBezTo>
                      <a:pt x="3604" y="10886"/>
                      <a:pt x="3604" y="10868"/>
                      <a:pt x="3590" y="10824"/>
                    </a:cubicBezTo>
                    <a:cubicBezTo>
                      <a:pt x="3551" y="10665"/>
                      <a:pt x="3531" y="10705"/>
                      <a:pt x="3491" y="10606"/>
                    </a:cubicBezTo>
                    <a:cubicBezTo>
                      <a:pt x="3461" y="10497"/>
                      <a:pt x="3461" y="10397"/>
                      <a:pt x="3412" y="10387"/>
                    </a:cubicBezTo>
                    <a:cubicBezTo>
                      <a:pt x="3406" y="10385"/>
                      <a:pt x="3399" y="10383"/>
                      <a:pt x="3392" y="10383"/>
                    </a:cubicBezTo>
                    <a:cubicBezTo>
                      <a:pt x="3375" y="10383"/>
                      <a:pt x="3356" y="10390"/>
                      <a:pt x="3342" y="10397"/>
                    </a:cubicBezTo>
                    <a:cubicBezTo>
                      <a:pt x="3313" y="10397"/>
                      <a:pt x="3293" y="10407"/>
                      <a:pt x="3283" y="10407"/>
                    </a:cubicBezTo>
                    <a:cubicBezTo>
                      <a:pt x="3273" y="10407"/>
                      <a:pt x="3263" y="10397"/>
                      <a:pt x="3253" y="10378"/>
                    </a:cubicBezTo>
                    <a:cubicBezTo>
                      <a:pt x="3244" y="10352"/>
                      <a:pt x="3236" y="10326"/>
                      <a:pt x="3259" y="10326"/>
                    </a:cubicBezTo>
                    <a:cubicBezTo>
                      <a:pt x="3263" y="10326"/>
                      <a:pt x="3268" y="10327"/>
                      <a:pt x="3273" y="10328"/>
                    </a:cubicBezTo>
                    <a:cubicBezTo>
                      <a:pt x="3303" y="10338"/>
                      <a:pt x="3322" y="10348"/>
                      <a:pt x="3342" y="10348"/>
                    </a:cubicBezTo>
                    <a:cubicBezTo>
                      <a:pt x="3351" y="10350"/>
                      <a:pt x="3357" y="10351"/>
                      <a:pt x="3363" y="10351"/>
                    </a:cubicBezTo>
                    <a:cubicBezTo>
                      <a:pt x="3383" y="10351"/>
                      <a:pt x="3380" y="10333"/>
                      <a:pt x="3332" y="10278"/>
                    </a:cubicBezTo>
                    <a:cubicBezTo>
                      <a:pt x="3332" y="10268"/>
                      <a:pt x="3322" y="10268"/>
                      <a:pt x="3322" y="10268"/>
                    </a:cubicBezTo>
                    <a:cubicBezTo>
                      <a:pt x="3303" y="10249"/>
                      <a:pt x="3283" y="10229"/>
                      <a:pt x="3273" y="10209"/>
                    </a:cubicBezTo>
                    <a:cubicBezTo>
                      <a:pt x="3263" y="10209"/>
                      <a:pt x="3263" y="10199"/>
                      <a:pt x="3253" y="10199"/>
                    </a:cubicBezTo>
                    <a:cubicBezTo>
                      <a:pt x="3263" y="10179"/>
                      <a:pt x="3263" y="10169"/>
                      <a:pt x="3263" y="10159"/>
                    </a:cubicBezTo>
                    <a:cubicBezTo>
                      <a:pt x="3273" y="10169"/>
                      <a:pt x="3283" y="10169"/>
                      <a:pt x="3293" y="10179"/>
                    </a:cubicBezTo>
                    <a:cubicBezTo>
                      <a:pt x="3342" y="10219"/>
                      <a:pt x="3402" y="10288"/>
                      <a:pt x="3422" y="10298"/>
                    </a:cubicBezTo>
                    <a:cubicBezTo>
                      <a:pt x="3428" y="10302"/>
                      <a:pt x="3441" y="10307"/>
                      <a:pt x="3452" y="10307"/>
                    </a:cubicBezTo>
                    <a:cubicBezTo>
                      <a:pt x="3472" y="10307"/>
                      <a:pt x="3483" y="10287"/>
                      <a:pt x="3432" y="10189"/>
                    </a:cubicBezTo>
                    <a:cubicBezTo>
                      <a:pt x="3412" y="10149"/>
                      <a:pt x="3392" y="10120"/>
                      <a:pt x="3382" y="10100"/>
                    </a:cubicBezTo>
                    <a:cubicBezTo>
                      <a:pt x="3352" y="10030"/>
                      <a:pt x="3362" y="10021"/>
                      <a:pt x="3332" y="9981"/>
                    </a:cubicBezTo>
                    <a:cubicBezTo>
                      <a:pt x="3332" y="9971"/>
                      <a:pt x="3322" y="9951"/>
                      <a:pt x="3322" y="9941"/>
                    </a:cubicBezTo>
                    <a:cubicBezTo>
                      <a:pt x="3306" y="9901"/>
                      <a:pt x="3297" y="9867"/>
                      <a:pt x="3272" y="9867"/>
                    </a:cubicBezTo>
                    <a:cubicBezTo>
                      <a:pt x="3266" y="9867"/>
                      <a:pt x="3260" y="9868"/>
                      <a:pt x="3253" y="9872"/>
                    </a:cubicBezTo>
                    <a:cubicBezTo>
                      <a:pt x="3233" y="9852"/>
                      <a:pt x="3194" y="9872"/>
                      <a:pt x="3213" y="9812"/>
                    </a:cubicBezTo>
                    <a:cubicBezTo>
                      <a:pt x="3223" y="9753"/>
                      <a:pt x="3243" y="9703"/>
                      <a:pt x="3263" y="9683"/>
                    </a:cubicBezTo>
                    <a:cubicBezTo>
                      <a:pt x="3313" y="9753"/>
                      <a:pt x="3352" y="9773"/>
                      <a:pt x="3422" y="9832"/>
                    </a:cubicBezTo>
                    <a:cubicBezTo>
                      <a:pt x="3463" y="9864"/>
                      <a:pt x="3515" y="9880"/>
                      <a:pt x="3546" y="9880"/>
                    </a:cubicBezTo>
                    <a:cubicBezTo>
                      <a:pt x="3582" y="9880"/>
                      <a:pt x="3590" y="9859"/>
                      <a:pt x="3521" y="9822"/>
                    </a:cubicBezTo>
                    <a:cubicBezTo>
                      <a:pt x="3422" y="9763"/>
                      <a:pt x="3382" y="9723"/>
                      <a:pt x="3362" y="9693"/>
                    </a:cubicBezTo>
                    <a:cubicBezTo>
                      <a:pt x="3362" y="9693"/>
                      <a:pt x="3362" y="9693"/>
                      <a:pt x="3362" y="9683"/>
                    </a:cubicBezTo>
                    <a:cubicBezTo>
                      <a:pt x="3352" y="9674"/>
                      <a:pt x="3352" y="9674"/>
                      <a:pt x="3352" y="9664"/>
                    </a:cubicBezTo>
                    <a:cubicBezTo>
                      <a:pt x="3352" y="9644"/>
                      <a:pt x="3342" y="9594"/>
                      <a:pt x="3382" y="9574"/>
                    </a:cubicBezTo>
                    <a:cubicBezTo>
                      <a:pt x="3451" y="9614"/>
                      <a:pt x="3471" y="9644"/>
                      <a:pt x="3461" y="9683"/>
                    </a:cubicBezTo>
                    <a:cubicBezTo>
                      <a:pt x="3450" y="9718"/>
                      <a:pt x="3488" y="9759"/>
                      <a:pt x="3518" y="9759"/>
                    </a:cubicBezTo>
                    <a:cubicBezTo>
                      <a:pt x="3541" y="9759"/>
                      <a:pt x="3559" y="9737"/>
                      <a:pt x="3551" y="9674"/>
                    </a:cubicBezTo>
                    <a:cubicBezTo>
                      <a:pt x="3551" y="9644"/>
                      <a:pt x="3551" y="9624"/>
                      <a:pt x="3551" y="9604"/>
                    </a:cubicBezTo>
                    <a:cubicBezTo>
                      <a:pt x="3590" y="9604"/>
                      <a:pt x="3600" y="9584"/>
                      <a:pt x="3560" y="9545"/>
                    </a:cubicBezTo>
                    <a:cubicBezTo>
                      <a:pt x="3560" y="9535"/>
                      <a:pt x="3551" y="9535"/>
                      <a:pt x="3541" y="9525"/>
                    </a:cubicBezTo>
                    <a:cubicBezTo>
                      <a:pt x="3541" y="9471"/>
                      <a:pt x="3533" y="9434"/>
                      <a:pt x="3495" y="9434"/>
                    </a:cubicBezTo>
                    <a:cubicBezTo>
                      <a:pt x="3491" y="9434"/>
                      <a:pt x="3486" y="9435"/>
                      <a:pt x="3481" y="9436"/>
                    </a:cubicBezTo>
                    <a:cubicBezTo>
                      <a:pt x="3392" y="9436"/>
                      <a:pt x="3422" y="9416"/>
                      <a:pt x="3382" y="9356"/>
                    </a:cubicBezTo>
                    <a:cubicBezTo>
                      <a:pt x="3342" y="9297"/>
                      <a:pt x="3263" y="9336"/>
                      <a:pt x="3273" y="9307"/>
                    </a:cubicBezTo>
                    <a:cubicBezTo>
                      <a:pt x="3253" y="9307"/>
                      <a:pt x="3253" y="9366"/>
                      <a:pt x="3263" y="9396"/>
                    </a:cubicBezTo>
                    <a:cubicBezTo>
                      <a:pt x="3265" y="9403"/>
                      <a:pt x="3270" y="9405"/>
                      <a:pt x="3276" y="9405"/>
                    </a:cubicBezTo>
                    <a:cubicBezTo>
                      <a:pt x="3299" y="9405"/>
                      <a:pt x="3341" y="9374"/>
                      <a:pt x="3372" y="9366"/>
                    </a:cubicBezTo>
                    <a:lnTo>
                      <a:pt x="3382" y="9366"/>
                    </a:lnTo>
                    <a:cubicBezTo>
                      <a:pt x="3362" y="9396"/>
                      <a:pt x="3332" y="9416"/>
                      <a:pt x="3313" y="9416"/>
                    </a:cubicBezTo>
                    <a:cubicBezTo>
                      <a:pt x="3262" y="9416"/>
                      <a:pt x="3160" y="9372"/>
                      <a:pt x="3057" y="9372"/>
                    </a:cubicBezTo>
                    <a:cubicBezTo>
                      <a:pt x="3039" y="9372"/>
                      <a:pt x="3022" y="9373"/>
                      <a:pt x="3005" y="9376"/>
                    </a:cubicBezTo>
                    <a:cubicBezTo>
                      <a:pt x="3005" y="9376"/>
                      <a:pt x="2995" y="9386"/>
                      <a:pt x="2995" y="9386"/>
                    </a:cubicBezTo>
                    <a:lnTo>
                      <a:pt x="2985" y="9386"/>
                    </a:lnTo>
                    <a:cubicBezTo>
                      <a:pt x="2926" y="9376"/>
                      <a:pt x="2847" y="9346"/>
                      <a:pt x="2906" y="9297"/>
                    </a:cubicBezTo>
                    <a:cubicBezTo>
                      <a:pt x="2936" y="9277"/>
                      <a:pt x="2966" y="9237"/>
                      <a:pt x="2985" y="9198"/>
                    </a:cubicBezTo>
                    <a:lnTo>
                      <a:pt x="2995" y="9198"/>
                    </a:lnTo>
                    <a:cubicBezTo>
                      <a:pt x="3015" y="9188"/>
                      <a:pt x="3055" y="9158"/>
                      <a:pt x="3104" y="9118"/>
                    </a:cubicBezTo>
                    <a:cubicBezTo>
                      <a:pt x="3124" y="9158"/>
                      <a:pt x="3144" y="9178"/>
                      <a:pt x="3164" y="9198"/>
                    </a:cubicBezTo>
                    <a:cubicBezTo>
                      <a:pt x="3081" y="9281"/>
                      <a:pt x="3087" y="9305"/>
                      <a:pt x="3132" y="9305"/>
                    </a:cubicBezTo>
                    <a:cubicBezTo>
                      <a:pt x="3167" y="9305"/>
                      <a:pt x="3226" y="9290"/>
                      <a:pt x="3283" y="9277"/>
                    </a:cubicBezTo>
                    <a:lnTo>
                      <a:pt x="3293" y="9277"/>
                    </a:lnTo>
                    <a:cubicBezTo>
                      <a:pt x="3314" y="9249"/>
                      <a:pt x="3333" y="9240"/>
                      <a:pt x="3350" y="9240"/>
                    </a:cubicBezTo>
                    <a:cubicBezTo>
                      <a:pt x="3388" y="9240"/>
                      <a:pt x="3417" y="9287"/>
                      <a:pt x="3451" y="9287"/>
                    </a:cubicBezTo>
                    <a:cubicBezTo>
                      <a:pt x="3501" y="9287"/>
                      <a:pt x="3541" y="9168"/>
                      <a:pt x="3491" y="9128"/>
                    </a:cubicBezTo>
                    <a:cubicBezTo>
                      <a:pt x="3443" y="9104"/>
                      <a:pt x="3460" y="9073"/>
                      <a:pt x="3489" y="9073"/>
                    </a:cubicBezTo>
                    <a:cubicBezTo>
                      <a:pt x="3496" y="9073"/>
                      <a:pt x="3503" y="9075"/>
                      <a:pt x="3511" y="9079"/>
                    </a:cubicBezTo>
                    <a:cubicBezTo>
                      <a:pt x="3519" y="9081"/>
                      <a:pt x="3531" y="9083"/>
                      <a:pt x="3543" y="9083"/>
                    </a:cubicBezTo>
                    <a:cubicBezTo>
                      <a:pt x="3576" y="9083"/>
                      <a:pt x="3612" y="9069"/>
                      <a:pt x="3590" y="9019"/>
                    </a:cubicBezTo>
                    <a:cubicBezTo>
                      <a:pt x="3560" y="8940"/>
                      <a:pt x="3650" y="8910"/>
                      <a:pt x="3660" y="8900"/>
                    </a:cubicBezTo>
                    <a:cubicBezTo>
                      <a:pt x="3669" y="8880"/>
                      <a:pt x="3630" y="8821"/>
                      <a:pt x="3590" y="8821"/>
                    </a:cubicBezTo>
                    <a:cubicBezTo>
                      <a:pt x="3587" y="8822"/>
                      <a:pt x="3583" y="8822"/>
                      <a:pt x="3579" y="8822"/>
                    </a:cubicBezTo>
                    <a:cubicBezTo>
                      <a:pt x="3548" y="8822"/>
                      <a:pt x="3523" y="8790"/>
                      <a:pt x="3564" y="8790"/>
                    </a:cubicBezTo>
                    <a:cubicBezTo>
                      <a:pt x="3568" y="8790"/>
                      <a:pt x="3574" y="8790"/>
                      <a:pt x="3580" y="8791"/>
                    </a:cubicBezTo>
                    <a:cubicBezTo>
                      <a:pt x="3620" y="8797"/>
                      <a:pt x="3644" y="8815"/>
                      <a:pt x="3658" y="8815"/>
                    </a:cubicBezTo>
                    <a:cubicBezTo>
                      <a:pt x="3669" y="8815"/>
                      <a:pt x="3675" y="8805"/>
                      <a:pt x="3679" y="8771"/>
                    </a:cubicBezTo>
                    <a:cubicBezTo>
                      <a:pt x="3679" y="8682"/>
                      <a:pt x="3669" y="8692"/>
                      <a:pt x="3689" y="8632"/>
                    </a:cubicBezTo>
                    <a:cubicBezTo>
                      <a:pt x="3699" y="8613"/>
                      <a:pt x="3709" y="8563"/>
                      <a:pt x="3719" y="8504"/>
                    </a:cubicBezTo>
                    <a:cubicBezTo>
                      <a:pt x="3731" y="8448"/>
                      <a:pt x="3744" y="8401"/>
                      <a:pt x="3751" y="8401"/>
                    </a:cubicBezTo>
                    <a:cubicBezTo>
                      <a:pt x="3756" y="8401"/>
                      <a:pt x="3759" y="8419"/>
                      <a:pt x="3759" y="8464"/>
                    </a:cubicBezTo>
                    <a:lnTo>
                      <a:pt x="3759" y="8325"/>
                    </a:lnTo>
                    <a:cubicBezTo>
                      <a:pt x="3759" y="8275"/>
                      <a:pt x="3760" y="8256"/>
                      <a:pt x="3761" y="8256"/>
                    </a:cubicBezTo>
                    <a:cubicBezTo>
                      <a:pt x="3765" y="8256"/>
                      <a:pt x="3772" y="8349"/>
                      <a:pt x="3779" y="8424"/>
                    </a:cubicBezTo>
                    <a:cubicBezTo>
                      <a:pt x="3788" y="8474"/>
                      <a:pt x="3798" y="8513"/>
                      <a:pt x="3798" y="8523"/>
                    </a:cubicBezTo>
                    <a:cubicBezTo>
                      <a:pt x="3828" y="8583"/>
                      <a:pt x="3818" y="8682"/>
                      <a:pt x="3828" y="8761"/>
                    </a:cubicBezTo>
                    <a:cubicBezTo>
                      <a:pt x="3828" y="8781"/>
                      <a:pt x="3831" y="8788"/>
                      <a:pt x="3837" y="8788"/>
                    </a:cubicBezTo>
                    <a:cubicBezTo>
                      <a:pt x="3853" y="8788"/>
                      <a:pt x="3892" y="8719"/>
                      <a:pt x="3937" y="8712"/>
                    </a:cubicBezTo>
                    <a:cubicBezTo>
                      <a:pt x="3960" y="8705"/>
                      <a:pt x="3969" y="8702"/>
                      <a:pt x="3970" y="8702"/>
                    </a:cubicBezTo>
                    <a:lnTo>
                      <a:pt x="3970" y="8702"/>
                    </a:lnTo>
                    <a:cubicBezTo>
                      <a:pt x="3970" y="8702"/>
                      <a:pt x="3937" y="8715"/>
                      <a:pt x="3917" y="8742"/>
                    </a:cubicBezTo>
                    <a:cubicBezTo>
                      <a:pt x="3878" y="8801"/>
                      <a:pt x="3848" y="8920"/>
                      <a:pt x="3858" y="8940"/>
                    </a:cubicBezTo>
                    <a:cubicBezTo>
                      <a:pt x="3868" y="8960"/>
                      <a:pt x="3878" y="8930"/>
                      <a:pt x="3888" y="8979"/>
                    </a:cubicBezTo>
                    <a:cubicBezTo>
                      <a:pt x="3895" y="9018"/>
                      <a:pt x="3952" y="9045"/>
                      <a:pt x="3995" y="9045"/>
                    </a:cubicBezTo>
                    <a:cubicBezTo>
                      <a:pt x="4007" y="9045"/>
                      <a:pt x="4018" y="9043"/>
                      <a:pt x="4026" y="9039"/>
                    </a:cubicBezTo>
                    <a:cubicBezTo>
                      <a:pt x="4027" y="9039"/>
                      <a:pt x="4028" y="9038"/>
                      <a:pt x="4029" y="9038"/>
                    </a:cubicBezTo>
                    <a:cubicBezTo>
                      <a:pt x="4053" y="9038"/>
                      <a:pt x="4005" y="9179"/>
                      <a:pt x="3947" y="9208"/>
                    </a:cubicBezTo>
                    <a:cubicBezTo>
                      <a:pt x="3915" y="9233"/>
                      <a:pt x="3937" y="9280"/>
                      <a:pt x="3983" y="9280"/>
                    </a:cubicBezTo>
                    <a:cubicBezTo>
                      <a:pt x="4009" y="9280"/>
                      <a:pt x="4041" y="9266"/>
                      <a:pt x="4076" y="9227"/>
                    </a:cubicBezTo>
                    <a:cubicBezTo>
                      <a:pt x="4085" y="9218"/>
                      <a:pt x="4094" y="9214"/>
                      <a:pt x="4102" y="9214"/>
                    </a:cubicBezTo>
                    <a:cubicBezTo>
                      <a:pt x="4128" y="9214"/>
                      <a:pt x="4152" y="9259"/>
                      <a:pt x="4205" y="9327"/>
                    </a:cubicBezTo>
                    <a:cubicBezTo>
                      <a:pt x="4284" y="9406"/>
                      <a:pt x="4126" y="9356"/>
                      <a:pt x="4076" y="9426"/>
                    </a:cubicBezTo>
                    <a:cubicBezTo>
                      <a:pt x="4063" y="9445"/>
                      <a:pt x="4059" y="9452"/>
                      <a:pt x="4056" y="9452"/>
                    </a:cubicBezTo>
                    <a:cubicBezTo>
                      <a:pt x="4050" y="9452"/>
                      <a:pt x="4050" y="9422"/>
                      <a:pt x="3997" y="9416"/>
                    </a:cubicBezTo>
                    <a:cubicBezTo>
                      <a:pt x="3907" y="9416"/>
                      <a:pt x="3977" y="9525"/>
                      <a:pt x="3967" y="9674"/>
                    </a:cubicBezTo>
                    <a:cubicBezTo>
                      <a:pt x="3959" y="9737"/>
                      <a:pt x="3977" y="9759"/>
                      <a:pt x="3999" y="9759"/>
                    </a:cubicBezTo>
                    <a:cubicBezTo>
                      <a:pt x="4030" y="9759"/>
                      <a:pt x="4068" y="9718"/>
                      <a:pt x="4056" y="9683"/>
                    </a:cubicBezTo>
                    <a:cubicBezTo>
                      <a:pt x="4046" y="9624"/>
                      <a:pt x="4017" y="9644"/>
                      <a:pt x="4136" y="9584"/>
                    </a:cubicBezTo>
                    <a:cubicBezTo>
                      <a:pt x="4170" y="9567"/>
                      <a:pt x="4184" y="9560"/>
                      <a:pt x="4187" y="9560"/>
                    </a:cubicBezTo>
                    <a:cubicBezTo>
                      <a:pt x="4194" y="9560"/>
                      <a:pt x="4130" y="9604"/>
                      <a:pt x="4116" y="9654"/>
                    </a:cubicBezTo>
                    <a:cubicBezTo>
                      <a:pt x="4100" y="9708"/>
                      <a:pt x="4139" y="9768"/>
                      <a:pt x="4176" y="9768"/>
                    </a:cubicBezTo>
                    <a:cubicBezTo>
                      <a:pt x="4186" y="9768"/>
                      <a:pt x="4196" y="9764"/>
                      <a:pt x="4205" y="9753"/>
                    </a:cubicBezTo>
                    <a:cubicBezTo>
                      <a:pt x="4222" y="9732"/>
                      <a:pt x="4238" y="9722"/>
                      <a:pt x="4251" y="9722"/>
                    </a:cubicBezTo>
                    <a:cubicBezTo>
                      <a:pt x="4276" y="9722"/>
                      <a:pt x="4295" y="9755"/>
                      <a:pt x="4314" y="9812"/>
                    </a:cubicBezTo>
                    <a:cubicBezTo>
                      <a:pt x="4319" y="9831"/>
                      <a:pt x="4319" y="9838"/>
                      <a:pt x="4316" y="9838"/>
                    </a:cubicBezTo>
                    <a:cubicBezTo>
                      <a:pt x="4310" y="9838"/>
                      <a:pt x="4291" y="9807"/>
                      <a:pt x="4274" y="9807"/>
                    </a:cubicBezTo>
                    <a:cubicBezTo>
                      <a:pt x="4266" y="9807"/>
                      <a:pt x="4259" y="9813"/>
                      <a:pt x="4254" y="9832"/>
                    </a:cubicBezTo>
                    <a:cubicBezTo>
                      <a:pt x="4235" y="9878"/>
                      <a:pt x="4190" y="9902"/>
                      <a:pt x="4153" y="9902"/>
                    </a:cubicBezTo>
                    <a:cubicBezTo>
                      <a:pt x="4133" y="9902"/>
                      <a:pt x="4116" y="9895"/>
                      <a:pt x="4106" y="9882"/>
                    </a:cubicBezTo>
                    <a:cubicBezTo>
                      <a:pt x="4093" y="9873"/>
                      <a:pt x="4082" y="9868"/>
                      <a:pt x="4070" y="9868"/>
                    </a:cubicBezTo>
                    <a:cubicBezTo>
                      <a:pt x="4042" y="9868"/>
                      <a:pt x="4009" y="9890"/>
                      <a:pt x="3947" y="9931"/>
                    </a:cubicBezTo>
                    <a:cubicBezTo>
                      <a:pt x="3858" y="9991"/>
                      <a:pt x="3997" y="10040"/>
                      <a:pt x="4036" y="10080"/>
                    </a:cubicBezTo>
                    <a:cubicBezTo>
                      <a:pt x="4049" y="10092"/>
                      <a:pt x="4060" y="10095"/>
                      <a:pt x="4072" y="10095"/>
                    </a:cubicBezTo>
                    <a:cubicBezTo>
                      <a:pt x="4082" y="10095"/>
                      <a:pt x="4092" y="10093"/>
                      <a:pt x="4104" y="10093"/>
                    </a:cubicBezTo>
                    <a:cubicBezTo>
                      <a:pt x="4125" y="10093"/>
                      <a:pt x="4150" y="10099"/>
                      <a:pt x="4185" y="10130"/>
                    </a:cubicBezTo>
                    <a:cubicBezTo>
                      <a:pt x="4248" y="10177"/>
                      <a:pt x="4255" y="10231"/>
                      <a:pt x="4270" y="10231"/>
                    </a:cubicBezTo>
                    <a:cubicBezTo>
                      <a:pt x="4274" y="10231"/>
                      <a:pt x="4278" y="10227"/>
                      <a:pt x="4284" y="10219"/>
                    </a:cubicBezTo>
                    <a:cubicBezTo>
                      <a:pt x="4289" y="10214"/>
                      <a:pt x="4294" y="10212"/>
                      <a:pt x="4300" y="10212"/>
                    </a:cubicBezTo>
                    <a:cubicBezTo>
                      <a:pt x="4330" y="10212"/>
                      <a:pt x="4375" y="10274"/>
                      <a:pt x="4433" y="10358"/>
                    </a:cubicBezTo>
                    <a:cubicBezTo>
                      <a:pt x="4478" y="10419"/>
                      <a:pt x="4462" y="10443"/>
                      <a:pt x="4437" y="10443"/>
                    </a:cubicBezTo>
                    <a:cubicBezTo>
                      <a:pt x="4418" y="10443"/>
                      <a:pt x="4392" y="10429"/>
                      <a:pt x="4383" y="10407"/>
                    </a:cubicBezTo>
                    <a:cubicBezTo>
                      <a:pt x="4378" y="10395"/>
                      <a:pt x="4375" y="10390"/>
                      <a:pt x="4373" y="10390"/>
                    </a:cubicBezTo>
                    <a:cubicBezTo>
                      <a:pt x="4367" y="10390"/>
                      <a:pt x="4369" y="10435"/>
                      <a:pt x="4354" y="10457"/>
                    </a:cubicBezTo>
                    <a:cubicBezTo>
                      <a:pt x="4346" y="10468"/>
                      <a:pt x="4336" y="10477"/>
                      <a:pt x="4322" y="10477"/>
                    </a:cubicBezTo>
                    <a:cubicBezTo>
                      <a:pt x="4301" y="10477"/>
                      <a:pt x="4271" y="10455"/>
                      <a:pt x="4235" y="10387"/>
                    </a:cubicBezTo>
                    <a:cubicBezTo>
                      <a:pt x="4221" y="10360"/>
                      <a:pt x="4208" y="10349"/>
                      <a:pt x="4196" y="10349"/>
                    </a:cubicBezTo>
                    <a:cubicBezTo>
                      <a:pt x="4155" y="10349"/>
                      <a:pt x="4126" y="10467"/>
                      <a:pt x="4126" y="10467"/>
                    </a:cubicBezTo>
                    <a:cubicBezTo>
                      <a:pt x="4126" y="10467"/>
                      <a:pt x="4096" y="10536"/>
                      <a:pt x="4036" y="10586"/>
                    </a:cubicBezTo>
                    <a:cubicBezTo>
                      <a:pt x="3977" y="10635"/>
                      <a:pt x="4165" y="10645"/>
                      <a:pt x="4215" y="10655"/>
                    </a:cubicBezTo>
                    <a:cubicBezTo>
                      <a:pt x="4264" y="10665"/>
                      <a:pt x="4195" y="10715"/>
                      <a:pt x="4235" y="10764"/>
                    </a:cubicBezTo>
                    <a:cubicBezTo>
                      <a:pt x="4241" y="10771"/>
                      <a:pt x="4249" y="10774"/>
                      <a:pt x="4257" y="10774"/>
                    </a:cubicBezTo>
                    <a:cubicBezTo>
                      <a:pt x="4300" y="10774"/>
                      <a:pt x="4367" y="10701"/>
                      <a:pt x="4433" y="10685"/>
                    </a:cubicBezTo>
                    <a:cubicBezTo>
                      <a:pt x="4459" y="10678"/>
                      <a:pt x="4479" y="10674"/>
                      <a:pt x="4497" y="10674"/>
                    </a:cubicBezTo>
                    <a:cubicBezTo>
                      <a:pt x="4531" y="10674"/>
                      <a:pt x="4555" y="10692"/>
                      <a:pt x="4602" y="10744"/>
                    </a:cubicBezTo>
                    <a:cubicBezTo>
                      <a:pt x="4651" y="10810"/>
                      <a:pt x="4611" y="10883"/>
                      <a:pt x="4545" y="10883"/>
                    </a:cubicBezTo>
                    <a:cubicBezTo>
                      <a:pt x="4532" y="10883"/>
                      <a:pt x="4517" y="10880"/>
                      <a:pt x="4502" y="10873"/>
                    </a:cubicBezTo>
                    <a:cubicBezTo>
                      <a:pt x="4482" y="10863"/>
                      <a:pt x="4467" y="10859"/>
                      <a:pt x="4457" y="10859"/>
                    </a:cubicBezTo>
                    <a:cubicBezTo>
                      <a:pt x="4418" y="10859"/>
                      <a:pt x="4443" y="10919"/>
                      <a:pt x="4443" y="10943"/>
                    </a:cubicBezTo>
                    <a:cubicBezTo>
                      <a:pt x="4433" y="10972"/>
                      <a:pt x="4512" y="10963"/>
                      <a:pt x="4621" y="11042"/>
                    </a:cubicBezTo>
                    <a:cubicBezTo>
                      <a:pt x="4703" y="11097"/>
                      <a:pt x="4672" y="11142"/>
                      <a:pt x="4622" y="11142"/>
                    </a:cubicBezTo>
                    <a:cubicBezTo>
                      <a:pt x="4600" y="11142"/>
                      <a:pt x="4573" y="11133"/>
                      <a:pt x="4552" y="11111"/>
                    </a:cubicBezTo>
                    <a:cubicBezTo>
                      <a:pt x="4521" y="11084"/>
                      <a:pt x="4493" y="11081"/>
                      <a:pt x="4467" y="11081"/>
                    </a:cubicBezTo>
                    <a:cubicBezTo>
                      <a:pt x="4460" y="11081"/>
                      <a:pt x="4453" y="11082"/>
                      <a:pt x="4445" y="11082"/>
                    </a:cubicBezTo>
                    <a:cubicBezTo>
                      <a:pt x="4413" y="11082"/>
                      <a:pt x="4383" y="11077"/>
                      <a:pt x="4354" y="11022"/>
                    </a:cubicBezTo>
                    <a:cubicBezTo>
                      <a:pt x="4323" y="10966"/>
                      <a:pt x="4300" y="10941"/>
                      <a:pt x="4288" y="10941"/>
                    </a:cubicBezTo>
                    <a:cubicBezTo>
                      <a:pt x="4277" y="10941"/>
                      <a:pt x="4275" y="10964"/>
                      <a:pt x="4284" y="11002"/>
                    </a:cubicBezTo>
                    <a:cubicBezTo>
                      <a:pt x="4298" y="11038"/>
                      <a:pt x="4289" y="11056"/>
                      <a:pt x="4270" y="11056"/>
                    </a:cubicBezTo>
                    <a:cubicBezTo>
                      <a:pt x="4248" y="11056"/>
                      <a:pt x="4212" y="11031"/>
                      <a:pt x="4185" y="10982"/>
                    </a:cubicBezTo>
                    <a:cubicBezTo>
                      <a:pt x="4126" y="10893"/>
                      <a:pt x="4155" y="10844"/>
                      <a:pt x="4086" y="10804"/>
                    </a:cubicBezTo>
                    <a:cubicBezTo>
                      <a:pt x="4080" y="10801"/>
                      <a:pt x="4075" y="10800"/>
                      <a:pt x="4071" y="10800"/>
                    </a:cubicBezTo>
                    <a:cubicBezTo>
                      <a:pt x="4025" y="10800"/>
                      <a:pt x="4066" y="10936"/>
                      <a:pt x="4066" y="10972"/>
                    </a:cubicBezTo>
                    <a:cubicBezTo>
                      <a:pt x="4066" y="11012"/>
                      <a:pt x="4056" y="11052"/>
                      <a:pt x="4136" y="11072"/>
                    </a:cubicBezTo>
                    <a:cubicBezTo>
                      <a:pt x="4215" y="11091"/>
                      <a:pt x="4185" y="11171"/>
                      <a:pt x="4235" y="11250"/>
                    </a:cubicBezTo>
                    <a:cubicBezTo>
                      <a:pt x="4250" y="11274"/>
                      <a:pt x="4262" y="11283"/>
                      <a:pt x="4272" y="11283"/>
                    </a:cubicBezTo>
                    <a:cubicBezTo>
                      <a:pt x="4298" y="11283"/>
                      <a:pt x="4310" y="11209"/>
                      <a:pt x="4354" y="11151"/>
                    </a:cubicBezTo>
                    <a:cubicBezTo>
                      <a:pt x="4362" y="11141"/>
                      <a:pt x="4370" y="11136"/>
                      <a:pt x="4377" y="11136"/>
                    </a:cubicBezTo>
                    <a:cubicBezTo>
                      <a:pt x="4419" y="11136"/>
                      <a:pt x="4436" y="11287"/>
                      <a:pt x="4453" y="11329"/>
                    </a:cubicBezTo>
                    <a:cubicBezTo>
                      <a:pt x="4483" y="11369"/>
                      <a:pt x="4522" y="11310"/>
                      <a:pt x="4592" y="11458"/>
                    </a:cubicBezTo>
                    <a:cubicBezTo>
                      <a:pt x="4647" y="11585"/>
                      <a:pt x="4563" y="11611"/>
                      <a:pt x="4517" y="11611"/>
                    </a:cubicBezTo>
                    <a:cubicBezTo>
                      <a:pt x="4506" y="11611"/>
                      <a:pt x="4496" y="11609"/>
                      <a:pt x="4492" y="11607"/>
                    </a:cubicBezTo>
                    <a:cubicBezTo>
                      <a:pt x="4473" y="11597"/>
                      <a:pt x="4483" y="11419"/>
                      <a:pt x="4423" y="11399"/>
                    </a:cubicBezTo>
                    <a:cubicBezTo>
                      <a:pt x="4416" y="11395"/>
                      <a:pt x="4409" y="11393"/>
                      <a:pt x="4402" y="11393"/>
                    </a:cubicBezTo>
                    <a:cubicBezTo>
                      <a:pt x="4362" y="11393"/>
                      <a:pt x="4337" y="11464"/>
                      <a:pt x="4413" y="11557"/>
                    </a:cubicBezTo>
                    <a:cubicBezTo>
                      <a:pt x="4472" y="11639"/>
                      <a:pt x="4476" y="11665"/>
                      <a:pt x="4454" y="11665"/>
                    </a:cubicBezTo>
                    <a:cubicBezTo>
                      <a:pt x="4447" y="11665"/>
                      <a:pt x="4436" y="11662"/>
                      <a:pt x="4423" y="11657"/>
                    </a:cubicBezTo>
                    <a:cubicBezTo>
                      <a:pt x="4419" y="11655"/>
                      <a:pt x="4416" y="11655"/>
                      <a:pt x="4413" y="11655"/>
                    </a:cubicBezTo>
                    <a:cubicBezTo>
                      <a:pt x="4366" y="11655"/>
                      <a:pt x="4385" y="11786"/>
                      <a:pt x="4403" y="11786"/>
                    </a:cubicBezTo>
                    <a:cubicBezTo>
                      <a:pt x="4432" y="11786"/>
                      <a:pt x="4487" y="11696"/>
                      <a:pt x="4535" y="11696"/>
                    </a:cubicBezTo>
                    <a:cubicBezTo>
                      <a:pt x="4537" y="11696"/>
                      <a:pt x="4540" y="11696"/>
                      <a:pt x="4542" y="11696"/>
                    </a:cubicBezTo>
                    <a:cubicBezTo>
                      <a:pt x="4582" y="11706"/>
                      <a:pt x="4592" y="11756"/>
                      <a:pt x="4621" y="11845"/>
                    </a:cubicBezTo>
                    <a:cubicBezTo>
                      <a:pt x="4621" y="11855"/>
                      <a:pt x="4621" y="11865"/>
                      <a:pt x="4631" y="11865"/>
                    </a:cubicBezTo>
                    <a:cubicBezTo>
                      <a:pt x="4640" y="11898"/>
                      <a:pt x="4651" y="11906"/>
                      <a:pt x="4663" y="11906"/>
                    </a:cubicBezTo>
                    <a:cubicBezTo>
                      <a:pt x="4676" y="11906"/>
                      <a:pt x="4690" y="11896"/>
                      <a:pt x="4704" y="11896"/>
                    </a:cubicBezTo>
                    <a:cubicBezTo>
                      <a:pt x="4720" y="11896"/>
                      <a:pt x="4736" y="11909"/>
                      <a:pt x="4750" y="11964"/>
                    </a:cubicBezTo>
                    <a:cubicBezTo>
                      <a:pt x="4750" y="11974"/>
                      <a:pt x="4750" y="11974"/>
                      <a:pt x="4750" y="11974"/>
                    </a:cubicBezTo>
                    <a:cubicBezTo>
                      <a:pt x="4769" y="12051"/>
                      <a:pt x="4734" y="12079"/>
                      <a:pt x="4688" y="12079"/>
                    </a:cubicBezTo>
                    <a:cubicBezTo>
                      <a:pt x="4634" y="12079"/>
                      <a:pt x="4563" y="12041"/>
                      <a:pt x="4542" y="12004"/>
                    </a:cubicBezTo>
                    <a:cubicBezTo>
                      <a:pt x="4492" y="11934"/>
                      <a:pt x="4572" y="11994"/>
                      <a:pt x="4492" y="11934"/>
                    </a:cubicBezTo>
                    <a:cubicBezTo>
                      <a:pt x="4482" y="11927"/>
                      <a:pt x="4474" y="11923"/>
                      <a:pt x="4468" y="11923"/>
                    </a:cubicBezTo>
                    <a:cubicBezTo>
                      <a:pt x="4435" y="11923"/>
                      <a:pt x="4469" y="12032"/>
                      <a:pt x="4502" y="12133"/>
                    </a:cubicBezTo>
                    <a:cubicBezTo>
                      <a:pt x="4512" y="12142"/>
                      <a:pt x="4522" y="12162"/>
                      <a:pt x="4522" y="12172"/>
                    </a:cubicBezTo>
                    <a:cubicBezTo>
                      <a:pt x="4532" y="12192"/>
                      <a:pt x="4532" y="12212"/>
                      <a:pt x="4542" y="12222"/>
                    </a:cubicBezTo>
                    <a:cubicBezTo>
                      <a:pt x="4548" y="12244"/>
                      <a:pt x="4547" y="12257"/>
                      <a:pt x="4538" y="12257"/>
                    </a:cubicBezTo>
                    <a:cubicBezTo>
                      <a:pt x="4531" y="12257"/>
                      <a:pt x="4520" y="12249"/>
                      <a:pt x="4502" y="12232"/>
                    </a:cubicBezTo>
                    <a:cubicBezTo>
                      <a:pt x="4433" y="12172"/>
                      <a:pt x="4463" y="12083"/>
                      <a:pt x="4433" y="11994"/>
                    </a:cubicBezTo>
                    <a:cubicBezTo>
                      <a:pt x="4424" y="11970"/>
                      <a:pt x="4413" y="11961"/>
                      <a:pt x="4401" y="11961"/>
                    </a:cubicBezTo>
                    <a:cubicBezTo>
                      <a:pt x="4373" y="11961"/>
                      <a:pt x="4341" y="12017"/>
                      <a:pt x="4334" y="12073"/>
                    </a:cubicBezTo>
                    <a:cubicBezTo>
                      <a:pt x="4314" y="12142"/>
                      <a:pt x="4364" y="12083"/>
                      <a:pt x="4413" y="12172"/>
                    </a:cubicBezTo>
                    <a:cubicBezTo>
                      <a:pt x="4445" y="12242"/>
                      <a:pt x="4494" y="12333"/>
                      <a:pt x="4471" y="12333"/>
                    </a:cubicBezTo>
                    <a:cubicBezTo>
                      <a:pt x="4458" y="12333"/>
                      <a:pt x="4424" y="12306"/>
                      <a:pt x="4354" y="12232"/>
                    </a:cubicBezTo>
                    <a:cubicBezTo>
                      <a:pt x="4314" y="12182"/>
                      <a:pt x="4314" y="12133"/>
                      <a:pt x="4294" y="12123"/>
                    </a:cubicBezTo>
                    <a:cubicBezTo>
                      <a:pt x="4292" y="12120"/>
                      <a:pt x="4289" y="12119"/>
                      <a:pt x="4286" y="12119"/>
                    </a:cubicBezTo>
                    <a:cubicBezTo>
                      <a:pt x="4265" y="12119"/>
                      <a:pt x="4237" y="12175"/>
                      <a:pt x="4254" y="12192"/>
                    </a:cubicBezTo>
                    <a:cubicBezTo>
                      <a:pt x="4274" y="12222"/>
                      <a:pt x="4284" y="12222"/>
                      <a:pt x="4324" y="12261"/>
                    </a:cubicBezTo>
                    <a:cubicBezTo>
                      <a:pt x="4364" y="12301"/>
                      <a:pt x="4383" y="12291"/>
                      <a:pt x="4453" y="12371"/>
                    </a:cubicBezTo>
                    <a:cubicBezTo>
                      <a:pt x="4480" y="12401"/>
                      <a:pt x="4499" y="12413"/>
                      <a:pt x="4518" y="12413"/>
                    </a:cubicBezTo>
                    <a:cubicBezTo>
                      <a:pt x="4547" y="12413"/>
                      <a:pt x="4573" y="12385"/>
                      <a:pt x="4621" y="12361"/>
                    </a:cubicBezTo>
                    <a:cubicBezTo>
                      <a:pt x="4631" y="12357"/>
                      <a:pt x="4638" y="12355"/>
                      <a:pt x="4643" y="12355"/>
                    </a:cubicBezTo>
                    <a:cubicBezTo>
                      <a:pt x="4673" y="12355"/>
                      <a:pt x="4584" y="12437"/>
                      <a:pt x="4602" y="12489"/>
                    </a:cubicBezTo>
                    <a:cubicBezTo>
                      <a:pt x="4611" y="12499"/>
                      <a:pt x="4621" y="12509"/>
                      <a:pt x="4641" y="12509"/>
                    </a:cubicBezTo>
                    <a:cubicBezTo>
                      <a:pt x="4701" y="12509"/>
                      <a:pt x="4790" y="12480"/>
                      <a:pt x="4790" y="12480"/>
                    </a:cubicBezTo>
                    <a:cubicBezTo>
                      <a:pt x="4790" y="12480"/>
                      <a:pt x="4810" y="12509"/>
                      <a:pt x="4810" y="12529"/>
                    </a:cubicBezTo>
                    <a:cubicBezTo>
                      <a:pt x="4810" y="12529"/>
                      <a:pt x="4810" y="12539"/>
                      <a:pt x="4810" y="12539"/>
                    </a:cubicBezTo>
                    <a:lnTo>
                      <a:pt x="4800" y="12539"/>
                    </a:lnTo>
                    <a:cubicBezTo>
                      <a:pt x="4790" y="12549"/>
                      <a:pt x="4750" y="12529"/>
                      <a:pt x="4740" y="12599"/>
                    </a:cubicBezTo>
                    <a:cubicBezTo>
                      <a:pt x="4734" y="12625"/>
                      <a:pt x="4740" y="12634"/>
                      <a:pt x="4754" y="12634"/>
                    </a:cubicBezTo>
                    <a:cubicBezTo>
                      <a:pt x="4761" y="12634"/>
                      <a:pt x="4770" y="12632"/>
                      <a:pt x="4780" y="12628"/>
                    </a:cubicBezTo>
                    <a:cubicBezTo>
                      <a:pt x="4800" y="12618"/>
                      <a:pt x="4830" y="12618"/>
                      <a:pt x="4859" y="12618"/>
                    </a:cubicBezTo>
                    <a:lnTo>
                      <a:pt x="4889" y="12618"/>
                    </a:lnTo>
                    <a:cubicBezTo>
                      <a:pt x="4919" y="12618"/>
                      <a:pt x="4899" y="12638"/>
                      <a:pt x="4909" y="12698"/>
                    </a:cubicBezTo>
                    <a:cubicBezTo>
                      <a:pt x="4909" y="12718"/>
                      <a:pt x="4909" y="12727"/>
                      <a:pt x="4899" y="12727"/>
                    </a:cubicBezTo>
                    <a:cubicBezTo>
                      <a:pt x="4888" y="12727"/>
                      <a:pt x="4870" y="12721"/>
                      <a:pt x="4851" y="12721"/>
                    </a:cubicBezTo>
                    <a:cubicBezTo>
                      <a:pt x="4837" y="12721"/>
                      <a:pt x="4823" y="12725"/>
                      <a:pt x="4810" y="12737"/>
                    </a:cubicBezTo>
                    <a:cubicBezTo>
                      <a:pt x="4760" y="12767"/>
                      <a:pt x="4810" y="12767"/>
                      <a:pt x="4830" y="12817"/>
                    </a:cubicBezTo>
                    <a:cubicBezTo>
                      <a:pt x="4840" y="12827"/>
                      <a:pt x="4849" y="12846"/>
                      <a:pt x="4849" y="12866"/>
                    </a:cubicBezTo>
                    <a:cubicBezTo>
                      <a:pt x="4849" y="12913"/>
                      <a:pt x="4838" y="12931"/>
                      <a:pt x="4823" y="12931"/>
                    </a:cubicBezTo>
                    <a:cubicBezTo>
                      <a:pt x="4805" y="12931"/>
                      <a:pt x="4781" y="12908"/>
                      <a:pt x="4760" y="12876"/>
                    </a:cubicBezTo>
                    <a:cubicBezTo>
                      <a:pt x="4730" y="12827"/>
                      <a:pt x="4701" y="12807"/>
                      <a:pt x="4681" y="12757"/>
                    </a:cubicBezTo>
                    <a:cubicBezTo>
                      <a:pt x="4681" y="12757"/>
                      <a:pt x="4671" y="12757"/>
                      <a:pt x="4671" y="12747"/>
                    </a:cubicBezTo>
                    <a:cubicBezTo>
                      <a:pt x="4653" y="12693"/>
                      <a:pt x="4643" y="12647"/>
                      <a:pt x="4611" y="12647"/>
                    </a:cubicBezTo>
                    <a:cubicBezTo>
                      <a:pt x="4608" y="12647"/>
                      <a:pt x="4605" y="12647"/>
                      <a:pt x="4602" y="12648"/>
                    </a:cubicBezTo>
                    <a:cubicBezTo>
                      <a:pt x="4562" y="12658"/>
                      <a:pt x="4572" y="12678"/>
                      <a:pt x="4611" y="12787"/>
                    </a:cubicBezTo>
                    <a:cubicBezTo>
                      <a:pt x="4611" y="12797"/>
                      <a:pt x="4621" y="12807"/>
                      <a:pt x="4621" y="12817"/>
                    </a:cubicBezTo>
                    <a:cubicBezTo>
                      <a:pt x="4641" y="12876"/>
                      <a:pt x="4641" y="12856"/>
                      <a:pt x="4621" y="12906"/>
                    </a:cubicBezTo>
                    <a:cubicBezTo>
                      <a:pt x="4613" y="12914"/>
                      <a:pt x="4606" y="12917"/>
                      <a:pt x="4602" y="12917"/>
                    </a:cubicBezTo>
                    <a:cubicBezTo>
                      <a:pt x="4595" y="12917"/>
                      <a:pt x="4592" y="12912"/>
                      <a:pt x="4592" y="12906"/>
                    </a:cubicBezTo>
                    <a:cubicBezTo>
                      <a:pt x="4572" y="12866"/>
                      <a:pt x="4562" y="12807"/>
                      <a:pt x="4562" y="12767"/>
                    </a:cubicBezTo>
                    <a:cubicBezTo>
                      <a:pt x="4552" y="12718"/>
                      <a:pt x="4512" y="12727"/>
                      <a:pt x="4453" y="12688"/>
                    </a:cubicBezTo>
                    <a:cubicBezTo>
                      <a:pt x="4445" y="12682"/>
                      <a:pt x="4440" y="12679"/>
                      <a:pt x="4436" y="12679"/>
                    </a:cubicBezTo>
                    <a:cubicBezTo>
                      <a:pt x="4411" y="12679"/>
                      <a:pt x="4433" y="12766"/>
                      <a:pt x="4433" y="12817"/>
                    </a:cubicBezTo>
                    <a:cubicBezTo>
                      <a:pt x="4433" y="12876"/>
                      <a:pt x="4443" y="12856"/>
                      <a:pt x="4463" y="12946"/>
                    </a:cubicBezTo>
                    <a:cubicBezTo>
                      <a:pt x="4463" y="12946"/>
                      <a:pt x="4463" y="12946"/>
                      <a:pt x="4463" y="12956"/>
                    </a:cubicBezTo>
                    <a:cubicBezTo>
                      <a:pt x="4463" y="12972"/>
                      <a:pt x="4463" y="12979"/>
                      <a:pt x="4459" y="12979"/>
                    </a:cubicBezTo>
                    <a:cubicBezTo>
                      <a:pt x="4457" y="12979"/>
                      <a:pt x="4452" y="12974"/>
                      <a:pt x="4443" y="12965"/>
                    </a:cubicBezTo>
                    <a:cubicBezTo>
                      <a:pt x="4433" y="12936"/>
                      <a:pt x="4403" y="12886"/>
                      <a:pt x="4383" y="12846"/>
                    </a:cubicBezTo>
                    <a:cubicBezTo>
                      <a:pt x="4366" y="12804"/>
                      <a:pt x="4362" y="12792"/>
                      <a:pt x="4355" y="12792"/>
                    </a:cubicBezTo>
                    <a:cubicBezTo>
                      <a:pt x="4347" y="12792"/>
                      <a:pt x="4334" y="12808"/>
                      <a:pt x="4293" y="12808"/>
                    </a:cubicBezTo>
                    <a:cubicBezTo>
                      <a:pt x="4288" y="12808"/>
                      <a:pt x="4281" y="12807"/>
                      <a:pt x="4274" y="12807"/>
                    </a:cubicBezTo>
                    <a:cubicBezTo>
                      <a:pt x="4175" y="12807"/>
                      <a:pt x="4264" y="12837"/>
                      <a:pt x="4324" y="12916"/>
                    </a:cubicBezTo>
                    <a:cubicBezTo>
                      <a:pt x="4364" y="12969"/>
                      <a:pt x="4359" y="12982"/>
                      <a:pt x="4337" y="12982"/>
                    </a:cubicBezTo>
                    <a:cubicBezTo>
                      <a:pt x="4326" y="12982"/>
                      <a:pt x="4311" y="12979"/>
                      <a:pt x="4294" y="12975"/>
                    </a:cubicBezTo>
                    <a:cubicBezTo>
                      <a:pt x="4245" y="12965"/>
                      <a:pt x="4294" y="12975"/>
                      <a:pt x="4205" y="12946"/>
                    </a:cubicBezTo>
                    <a:cubicBezTo>
                      <a:pt x="4195" y="12941"/>
                      <a:pt x="4187" y="12939"/>
                      <a:pt x="4180" y="12939"/>
                    </a:cubicBezTo>
                    <a:cubicBezTo>
                      <a:pt x="4128" y="12939"/>
                      <a:pt x="4175" y="13065"/>
                      <a:pt x="4175" y="13065"/>
                    </a:cubicBezTo>
                    <a:cubicBezTo>
                      <a:pt x="4175" y="13065"/>
                      <a:pt x="4219" y="13108"/>
                      <a:pt x="4263" y="13108"/>
                    </a:cubicBezTo>
                    <a:cubicBezTo>
                      <a:pt x="4270" y="13108"/>
                      <a:pt x="4277" y="13107"/>
                      <a:pt x="4284" y="13104"/>
                    </a:cubicBezTo>
                    <a:cubicBezTo>
                      <a:pt x="4335" y="13087"/>
                      <a:pt x="4335" y="13028"/>
                      <a:pt x="4376" y="13028"/>
                    </a:cubicBezTo>
                    <a:cubicBezTo>
                      <a:pt x="4384" y="13028"/>
                      <a:pt x="4392" y="13030"/>
                      <a:pt x="4403" y="13035"/>
                    </a:cubicBezTo>
                    <a:cubicBezTo>
                      <a:pt x="4403" y="13035"/>
                      <a:pt x="4403" y="13045"/>
                      <a:pt x="4413" y="13045"/>
                    </a:cubicBezTo>
                    <a:cubicBezTo>
                      <a:pt x="4463" y="13074"/>
                      <a:pt x="4453" y="13094"/>
                      <a:pt x="4473" y="13114"/>
                    </a:cubicBezTo>
                    <a:lnTo>
                      <a:pt x="4483" y="13114"/>
                    </a:lnTo>
                    <a:cubicBezTo>
                      <a:pt x="4492" y="13124"/>
                      <a:pt x="4502" y="13104"/>
                      <a:pt x="4532" y="13154"/>
                    </a:cubicBezTo>
                    <a:cubicBezTo>
                      <a:pt x="4545" y="13174"/>
                      <a:pt x="4553" y="13185"/>
                      <a:pt x="4561" y="13185"/>
                    </a:cubicBezTo>
                    <a:cubicBezTo>
                      <a:pt x="4572" y="13185"/>
                      <a:pt x="4580" y="13165"/>
                      <a:pt x="4592" y="13124"/>
                    </a:cubicBezTo>
                    <a:cubicBezTo>
                      <a:pt x="4597" y="13107"/>
                      <a:pt x="4610" y="13100"/>
                      <a:pt x="4625" y="13100"/>
                    </a:cubicBezTo>
                    <a:cubicBezTo>
                      <a:pt x="4664" y="13100"/>
                      <a:pt x="4722" y="13140"/>
                      <a:pt x="4750" y="13154"/>
                    </a:cubicBezTo>
                    <a:lnTo>
                      <a:pt x="4760" y="13154"/>
                    </a:lnTo>
                    <a:cubicBezTo>
                      <a:pt x="4790" y="13174"/>
                      <a:pt x="4740" y="13203"/>
                      <a:pt x="4711" y="13243"/>
                    </a:cubicBezTo>
                    <a:cubicBezTo>
                      <a:pt x="4701" y="13253"/>
                      <a:pt x="4691" y="13263"/>
                      <a:pt x="4691" y="13273"/>
                    </a:cubicBezTo>
                    <a:cubicBezTo>
                      <a:pt x="4691" y="13293"/>
                      <a:pt x="4691" y="13293"/>
                      <a:pt x="4711" y="13293"/>
                    </a:cubicBezTo>
                    <a:cubicBezTo>
                      <a:pt x="4711" y="13293"/>
                      <a:pt x="4711" y="13283"/>
                      <a:pt x="4711" y="13283"/>
                    </a:cubicBezTo>
                    <a:lnTo>
                      <a:pt x="4740" y="13283"/>
                    </a:lnTo>
                    <a:cubicBezTo>
                      <a:pt x="4770" y="13273"/>
                      <a:pt x="4810" y="13273"/>
                      <a:pt x="4830" y="13273"/>
                    </a:cubicBezTo>
                    <a:cubicBezTo>
                      <a:pt x="4849" y="13273"/>
                      <a:pt x="4859" y="13283"/>
                      <a:pt x="4859" y="13293"/>
                    </a:cubicBezTo>
                    <a:cubicBezTo>
                      <a:pt x="4869" y="13303"/>
                      <a:pt x="4869" y="13312"/>
                      <a:pt x="4879" y="13322"/>
                    </a:cubicBezTo>
                    <a:cubicBezTo>
                      <a:pt x="4879" y="13332"/>
                      <a:pt x="4889" y="13342"/>
                      <a:pt x="4889" y="13352"/>
                    </a:cubicBezTo>
                    <a:cubicBezTo>
                      <a:pt x="4899" y="13362"/>
                      <a:pt x="4899" y="13372"/>
                      <a:pt x="4909" y="13382"/>
                    </a:cubicBezTo>
                    <a:cubicBezTo>
                      <a:pt x="4939" y="13412"/>
                      <a:pt x="4879" y="13491"/>
                      <a:pt x="4859" y="13501"/>
                    </a:cubicBezTo>
                    <a:cubicBezTo>
                      <a:pt x="4856" y="13502"/>
                      <a:pt x="4853" y="13503"/>
                      <a:pt x="4850" y="13503"/>
                    </a:cubicBezTo>
                    <a:cubicBezTo>
                      <a:pt x="4833" y="13503"/>
                      <a:pt x="4813" y="13480"/>
                      <a:pt x="4780" y="13422"/>
                    </a:cubicBezTo>
                    <a:cubicBezTo>
                      <a:pt x="4780" y="13422"/>
                      <a:pt x="4780" y="13412"/>
                      <a:pt x="4780" y="13412"/>
                    </a:cubicBezTo>
                    <a:cubicBezTo>
                      <a:pt x="4754" y="13370"/>
                      <a:pt x="4736" y="13356"/>
                      <a:pt x="4724" y="13356"/>
                    </a:cubicBezTo>
                    <a:cubicBezTo>
                      <a:pt x="4712" y="13356"/>
                      <a:pt x="4705" y="13368"/>
                      <a:pt x="4701" y="13382"/>
                    </a:cubicBezTo>
                    <a:cubicBezTo>
                      <a:pt x="4691" y="13392"/>
                      <a:pt x="4711" y="13412"/>
                      <a:pt x="4730" y="13431"/>
                    </a:cubicBezTo>
                    <a:cubicBezTo>
                      <a:pt x="4740" y="13441"/>
                      <a:pt x="4750" y="13451"/>
                      <a:pt x="4760" y="13461"/>
                    </a:cubicBezTo>
                    <a:cubicBezTo>
                      <a:pt x="4770" y="13481"/>
                      <a:pt x="4820" y="13580"/>
                      <a:pt x="4780" y="13610"/>
                    </a:cubicBezTo>
                    <a:cubicBezTo>
                      <a:pt x="4760" y="13630"/>
                      <a:pt x="4743" y="13640"/>
                      <a:pt x="4730" y="13640"/>
                    </a:cubicBezTo>
                    <a:cubicBezTo>
                      <a:pt x="4718" y="13640"/>
                      <a:pt x="4711" y="13630"/>
                      <a:pt x="4711" y="13610"/>
                    </a:cubicBezTo>
                    <a:cubicBezTo>
                      <a:pt x="4711" y="13585"/>
                      <a:pt x="4677" y="13521"/>
                      <a:pt x="4649" y="13521"/>
                    </a:cubicBezTo>
                    <a:cubicBezTo>
                      <a:pt x="4642" y="13521"/>
                      <a:pt x="4637" y="13524"/>
                      <a:pt x="4631" y="13531"/>
                    </a:cubicBezTo>
                    <a:cubicBezTo>
                      <a:pt x="4627" y="13539"/>
                      <a:pt x="4621" y="13542"/>
                      <a:pt x="4613" y="13542"/>
                    </a:cubicBezTo>
                    <a:cubicBezTo>
                      <a:pt x="4603" y="13542"/>
                      <a:pt x="4589" y="13536"/>
                      <a:pt x="4572" y="13531"/>
                    </a:cubicBezTo>
                    <a:cubicBezTo>
                      <a:pt x="4542" y="13511"/>
                      <a:pt x="4512" y="13471"/>
                      <a:pt x="4502" y="13451"/>
                    </a:cubicBezTo>
                    <a:cubicBezTo>
                      <a:pt x="4493" y="13415"/>
                      <a:pt x="4402" y="13330"/>
                      <a:pt x="4333" y="13330"/>
                    </a:cubicBezTo>
                    <a:cubicBezTo>
                      <a:pt x="4327" y="13330"/>
                      <a:pt x="4320" y="13331"/>
                      <a:pt x="4314" y="13332"/>
                    </a:cubicBezTo>
                    <a:cubicBezTo>
                      <a:pt x="4235" y="13352"/>
                      <a:pt x="4373" y="13441"/>
                      <a:pt x="4403" y="13481"/>
                    </a:cubicBezTo>
                    <a:cubicBezTo>
                      <a:pt x="4403" y="13491"/>
                      <a:pt x="4403" y="13501"/>
                      <a:pt x="4403" y="13511"/>
                    </a:cubicBezTo>
                    <a:cubicBezTo>
                      <a:pt x="4393" y="13531"/>
                      <a:pt x="4383" y="13550"/>
                      <a:pt x="4373" y="13560"/>
                    </a:cubicBezTo>
                    <a:cubicBezTo>
                      <a:pt x="4345" y="13582"/>
                      <a:pt x="4316" y="13598"/>
                      <a:pt x="4291" y="13598"/>
                    </a:cubicBezTo>
                    <a:cubicBezTo>
                      <a:pt x="4282" y="13598"/>
                      <a:pt x="4273" y="13596"/>
                      <a:pt x="4264" y="13590"/>
                    </a:cubicBezTo>
                    <a:cubicBezTo>
                      <a:pt x="4256" y="13582"/>
                      <a:pt x="4249" y="13578"/>
                      <a:pt x="4244" y="13578"/>
                    </a:cubicBezTo>
                    <a:cubicBezTo>
                      <a:pt x="4230" y="13578"/>
                      <a:pt x="4225" y="13601"/>
                      <a:pt x="4225" y="13630"/>
                    </a:cubicBezTo>
                    <a:cubicBezTo>
                      <a:pt x="4225" y="13660"/>
                      <a:pt x="4235" y="13689"/>
                      <a:pt x="4235" y="13709"/>
                    </a:cubicBezTo>
                    <a:cubicBezTo>
                      <a:pt x="4240" y="13722"/>
                      <a:pt x="4249" y="13727"/>
                      <a:pt x="4261" y="13727"/>
                    </a:cubicBezTo>
                    <a:cubicBezTo>
                      <a:pt x="4294" y="13727"/>
                      <a:pt x="4349" y="13687"/>
                      <a:pt x="4393" y="13679"/>
                    </a:cubicBezTo>
                    <a:cubicBezTo>
                      <a:pt x="4443" y="13669"/>
                      <a:pt x="4473" y="13570"/>
                      <a:pt x="4512" y="13570"/>
                    </a:cubicBezTo>
                    <a:cubicBezTo>
                      <a:pt x="4514" y="13570"/>
                      <a:pt x="4516" y="13570"/>
                      <a:pt x="4517" y="13570"/>
                    </a:cubicBezTo>
                    <a:cubicBezTo>
                      <a:pt x="4549" y="13570"/>
                      <a:pt x="4522" y="13664"/>
                      <a:pt x="4522" y="13749"/>
                    </a:cubicBezTo>
                    <a:cubicBezTo>
                      <a:pt x="4522" y="13791"/>
                      <a:pt x="4542" y="13803"/>
                      <a:pt x="4568" y="13803"/>
                    </a:cubicBezTo>
                    <a:cubicBezTo>
                      <a:pt x="4579" y="13803"/>
                      <a:pt x="4590" y="13801"/>
                      <a:pt x="4602" y="13798"/>
                    </a:cubicBezTo>
                    <a:cubicBezTo>
                      <a:pt x="4631" y="13788"/>
                      <a:pt x="4651" y="13788"/>
                      <a:pt x="4681" y="13778"/>
                    </a:cubicBezTo>
                    <a:lnTo>
                      <a:pt x="4701" y="13778"/>
                    </a:lnTo>
                    <a:cubicBezTo>
                      <a:pt x="4755" y="13769"/>
                      <a:pt x="4793" y="13728"/>
                      <a:pt x="4844" y="13728"/>
                    </a:cubicBezTo>
                    <a:cubicBezTo>
                      <a:pt x="4849" y="13728"/>
                      <a:pt x="4854" y="13728"/>
                      <a:pt x="4859" y="13729"/>
                    </a:cubicBezTo>
                    <a:cubicBezTo>
                      <a:pt x="4866" y="13729"/>
                      <a:pt x="4873" y="13725"/>
                      <a:pt x="4879" y="13725"/>
                    </a:cubicBezTo>
                    <a:cubicBezTo>
                      <a:pt x="4882" y="13725"/>
                      <a:pt x="4886" y="13726"/>
                      <a:pt x="4889" y="13729"/>
                    </a:cubicBezTo>
                    <a:cubicBezTo>
                      <a:pt x="4929" y="13739"/>
                      <a:pt x="4968" y="13778"/>
                      <a:pt x="4998" y="13808"/>
                    </a:cubicBezTo>
                    <a:cubicBezTo>
                      <a:pt x="5018" y="13848"/>
                      <a:pt x="5028" y="13878"/>
                      <a:pt x="4998" y="13888"/>
                    </a:cubicBezTo>
                    <a:cubicBezTo>
                      <a:pt x="4939" y="13897"/>
                      <a:pt x="4830" y="13937"/>
                      <a:pt x="4849" y="14036"/>
                    </a:cubicBezTo>
                    <a:cubicBezTo>
                      <a:pt x="4849" y="14046"/>
                      <a:pt x="4849" y="14046"/>
                      <a:pt x="4849" y="14056"/>
                    </a:cubicBezTo>
                    <a:cubicBezTo>
                      <a:pt x="4833" y="14040"/>
                      <a:pt x="4797" y="13964"/>
                      <a:pt x="4768" y="13964"/>
                    </a:cubicBezTo>
                    <a:cubicBezTo>
                      <a:pt x="4762" y="13964"/>
                      <a:pt x="4756" y="13968"/>
                      <a:pt x="4750" y="13977"/>
                    </a:cubicBezTo>
                    <a:cubicBezTo>
                      <a:pt x="4730" y="14007"/>
                      <a:pt x="4730" y="14036"/>
                      <a:pt x="4730" y="14076"/>
                    </a:cubicBezTo>
                    <a:lnTo>
                      <a:pt x="4810" y="14086"/>
                    </a:lnTo>
                    <a:cubicBezTo>
                      <a:pt x="4810" y="14096"/>
                      <a:pt x="4800" y="14096"/>
                      <a:pt x="4790" y="14106"/>
                    </a:cubicBezTo>
                    <a:cubicBezTo>
                      <a:pt x="4785" y="14111"/>
                      <a:pt x="4781" y="14112"/>
                      <a:pt x="4778" y="14112"/>
                    </a:cubicBezTo>
                    <a:cubicBezTo>
                      <a:pt x="4774" y="14112"/>
                      <a:pt x="4771" y="14111"/>
                      <a:pt x="4766" y="14111"/>
                    </a:cubicBezTo>
                    <a:cubicBezTo>
                      <a:pt x="4758" y="14111"/>
                      <a:pt x="4745" y="14116"/>
                      <a:pt x="4721" y="14145"/>
                    </a:cubicBezTo>
                    <a:cubicBezTo>
                      <a:pt x="4721" y="14145"/>
                      <a:pt x="4711" y="14145"/>
                      <a:pt x="4711" y="14155"/>
                    </a:cubicBezTo>
                    <a:cubicBezTo>
                      <a:pt x="4701" y="14175"/>
                      <a:pt x="4691" y="14185"/>
                      <a:pt x="4671" y="14185"/>
                    </a:cubicBezTo>
                    <a:cubicBezTo>
                      <a:pt x="4611" y="14175"/>
                      <a:pt x="4582" y="14155"/>
                      <a:pt x="4562" y="14106"/>
                    </a:cubicBezTo>
                    <a:cubicBezTo>
                      <a:pt x="4542" y="14106"/>
                      <a:pt x="4512" y="14116"/>
                      <a:pt x="4483" y="14126"/>
                    </a:cubicBezTo>
                    <a:cubicBezTo>
                      <a:pt x="4473" y="14155"/>
                      <a:pt x="4473" y="14195"/>
                      <a:pt x="4463" y="14225"/>
                    </a:cubicBezTo>
                    <a:cubicBezTo>
                      <a:pt x="4483" y="14235"/>
                      <a:pt x="4502" y="14254"/>
                      <a:pt x="4492" y="14264"/>
                    </a:cubicBezTo>
                    <a:cubicBezTo>
                      <a:pt x="4487" y="14276"/>
                      <a:pt x="4488" y="14281"/>
                      <a:pt x="4483" y="14281"/>
                    </a:cubicBezTo>
                    <a:cubicBezTo>
                      <a:pt x="4481" y="14281"/>
                      <a:pt x="4475" y="14278"/>
                      <a:pt x="4463" y="14274"/>
                    </a:cubicBezTo>
                    <a:cubicBezTo>
                      <a:pt x="4459" y="14278"/>
                      <a:pt x="4455" y="14281"/>
                      <a:pt x="4451" y="14281"/>
                    </a:cubicBezTo>
                    <a:cubicBezTo>
                      <a:pt x="4446" y="14281"/>
                      <a:pt x="4443" y="14276"/>
                      <a:pt x="4443" y="14264"/>
                    </a:cubicBezTo>
                    <a:lnTo>
                      <a:pt x="4423" y="14264"/>
                    </a:lnTo>
                    <a:cubicBezTo>
                      <a:pt x="4394" y="14260"/>
                      <a:pt x="4362" y="14258"/>
                      <a:pt x="4334" y="14258"/>
                    </a:cubicBezTo>
                    <a:cubicBezTo>
                      <a:pt x="4293" y="14258"/>
                      <a:pt x="4260" y="14263"/>
                      <a:pt x="4254" y="14274"/>
                    </a:cubicBezTo>
                    <a:cubicBezTo>
                      <a:pt x="4245" y="14304"/>
                      <a:pt x="4235" y="14344"/>
                      <a:pt x="4195" y="14363"/>
                    </a:cubicBezTo>
                    <a:cubicBezTo>
                      <a:pt x="4155" y="14393"/>
                      <a:pt x="4235" y="14473"/>
                      <a:pt x="4264" y="14482"/>
                    </a:cubicBezTo>
                    <a:cubicBezTo>
                      <a:pt x="4268" y="14484"/>
                      <a:pt x="4272" y="14484"/>
                      <a:pt x="4275" y="14484"/>
                    </a:cubicBezTo>
                    <a:cubicBezTo>
                      <a:pt x="4300" y="14484"/>
                      <a:pt x="4321" y="14454"/>
                      <a:pt x="4373" y="14393"/>
                    </a:cubicBezTo>
                    <a:cubicBezTo>
                      <a:pt x="4412" y="14355"/>
                      <a:pt x="4435" y="14341"/>
                      <a:pt x="4451" y="14341"/>
                    </a:cubicBezTo>
                    <a:cubicBezTo>
                      <a:pt x="4465" y="14341"/>
                      <a:pt x="4474" y="14350"/>
                      <a:pt x="4483" y="14363"/>
                    </a:cubicBezTo>
                    <a:cubicBezTo>
                      <a:pt x="4502" y="14383"/>
                      <a:pt x="4423" y="14413"/>
                      <a:pt x="4403" y="14443"/>
                    </a:cubicBezTo>
                    <a:cubicBezTo>
                      <a:pt x="4383" y="14463"/>
                      <a:pt x="4314" y="14552"/>
                      <a:pt x="4373" y="14582"/>
                    </a:cubicBezTo>
                    <a:cubicBezTo>
                      <a:pt x="4405" y="14603"/>
                      <a:pt x="4432" y="14613"/>
                      <a:pt x="4449" y="14613"/>
                    </a:cubicBezTo>
                    <a:cubicBezTo>
                      <a:pt x="4464" y="14613"/>
                      <a:pt x="4473" y="14605"/>
                      <a:pt x="4473" y="14592"/>
                    </a:cubicBezTo>
                    <a:cubicBezTo>
                      <a:pt x="4473" y="14559"/>
                      <a:pt x="4512" y="14501"/>
                      <a:pt x="4547" y="14501"/>
                    </a:cubicBezTo>
                    <a:cubicBezTo>
                      <a:pt x="4556" y="14501"/>
                      <a:pt x="4564" y="14505"/>
                      <a:pt x="4572" y="14512"/>
                    </a:cubicBezTo>
                    <a:cubicBezTo>
                      <a:pt x="4579" y="14520"/>
                      <a:pt x="4590" y="14523"/>
                      <a:pt x="4603" y="14523"/>
                    </a:cubicBezTo>
                    <a:cubicBezTo>
                      <a:pt x="4656" y="14523"/>
                      <a:pt x="4742" y="14465"/>
                      <a:pt x="4750" y="14433"/>
                    </a:cubicBezTo>
                    <a:cubicBezTo>
                      <a:pt x="4759" y="14397"/>
                      <a:pt x="4900" y="14311"/>
                      <a:pt x="5000" y="14311"/>
                    </a:cubicBezTo>
                    <a:cubicBezTo>
                      <a:pt x="5010" y="14311"/>
                      <a:pt x="5019" y="14312"/>
                      <a:pt x="5028" y="14314"/>
                    </a:cubicBezTo>
                    <a:cubicBezTo>
                      <a:pt x="5117" y="14334"/>
                      <a:pt x="4939" y="14413"/>
                      <a:pt x="4899" y="14463"/>
                    </a:cubicBezTo>
                    <a:cubicBezTo>
                      <a:pt x="4866" y="14504"/>
                      <a:pt x="4962" y="14572"/>
                      <a:pt x="5041" y="14572"/>
                    </a:cubicBezTo>
                    <a:cubicBezTo>
                      <a:pt x="5058" y="14572"/>
                      <a:pt x="5074" y="14569"/>
                      <a:pt x="5087" y="14562"/>
                    </a:cubicBezTo>
                    <a:cubicBezTo>
                      <a:pt x="5099" y="14556"/>
                      <a:pt x="5109" y="14553"/>
                      <a:pt x="5117" y="14553"/>
                    </a:cubicBezTo>
                    <a:cubicBezTo>
                      <a:pt x="5161" y="14553"/>
                      <a:pt x="5144" y="14639"/>
                      <a:pt x="5127" y="14681"/>
                    </a:cubicBezTo>
                    <a:cubicBezTo>
                      <a:pt x="5120" y="14690"/>
                      <a:pt x="5110" y="14693"/>
                      <a:pt x="5097" y="14693"/>
                    </a:cubicBezTo>
                    <a:cubicBezTo>
                      <a:pt x="5051" y="14693"/>
                      <a:pt x="4973" y="14651"/>
                      <a:pt x="4919" y="14651"/>
                    </a:cubicBezTo>
                    <a:cubicBezTo>
                      <a:pt x="4840" y="14641"/>
                      <a:pt x="4800" y="14542"/>
                      <a:pt x="4750" y="14542"/>
                    </a:cubicBezTo>
                    <a:cubicBezTo>
                      <a:pt x="4747" y="14542"/>
                      <a:pt x="4745" y="14541"/>
                      <a:pt x="4743" y="14541"/>
                    </a:cubicBezTo>
                    <a:cubicBezTo>
                      <a:pt x="4694" y="14541"/>
                      <a:pt x="4730" y="14635"/>
                      <a:pt x="4730" y="14720"/>
                    </a:cubicBezTo>
                    <a:cubicBezTo>
                      <a:pt x="4730" y="14754"/>
                      <a:pt x="4703" y="14765"/>
                      <a:pt x="4665" y="14765"/>
                    </a:cubicBezTo>
                    <a:cubicBezTo>
                      <a:pt x="4613" y="14765"/>
                      <a:pt x="4539" y="14746"/>
                      <a:pt x="4483" y="14740"/>
                    </a:cubicBezTo>
                    <a:cubicBezTo>
                      <a:pt x="4397" y="14732"/>
                      <a:pt x="4349" y="14687"/>
                      <a:pt x="4268" y="14687"/>
                    </a:cubicBezTo>
                    <a:cubicBezTo>
                      <a:pt x="4254" y="14687"/>
                      <a:pt x="4240" y="14688"/>
                      <a:pt x="4225" y="14691"/>
                    </a:cubicBezTo>
                    <a:cubicBezTo>
                      <a:pt x="4116" y="14711"/>
                      <a:pt x="3987" y="14839"/>
                      <a:pt x="4076" y="14849"/>
                    </a:cubicBezTo>
                    <a:cubicBezTo>
                      <a:pt x="4155" y="14849"/>
                      <a:pt x="4304" y="14899"/>
                      <a:pt x="4274" y="14988"/>
                    </a:cubicBezTo>
                    <a:cubicBezTo>
                      <a:pt x="4269" y="15007"/>
                      <a:pt x="4268" y="15014"/>
                      <a:pt x="4272" y="15014"/>
                    </a:cubicBezTo>
                    <a:cubicBezTo>
                      <a:pt x="4285" y="15014"/>
                      <a:pt x="4349" y="14918"/>
                      <a:pt x="4392" y="14918"/>
                    </a:cubicBezTo>
                    <a:cubicBezTo>
                      <a:pt x="4400" y="14918"/>
                      <a:pt x="4407" y="14921"/>
                      <a:pt x="4413" y="14929"/>
                    </a:cubicBezTo>
                    <a:cubicBezTo>
                      <a:pt x="4471" y="14996"/>
                      <a:pt x="4426" y="15127"/>
                      <a:pt x="4521" y="15127"/>
                    </a:cubicBezTo>
                    <a:cubicBezTo>
                      <a:pt x="4525" y="15127"/>
                      <a:pt x="4528" y="15127"/>
                      <a:pt x="4532" y="15127"/>
                    </a:cubicBezTo>
                    <a:cubicBezTo>
                      <a:pt x="4641" y="15127"/>
                      <a:pt x="4661" y="15087"/>
                      <a:pt x="4701" y="14988"/>
                    </a:cubicBezTo>
                    <a:cubicBezTo>
                      <a:pt x="4707" y="14974"/>
                      <a:pt x="4714" y="14968"/>
                      <a:pt x="4721" y="14968"/>
                    </a:cubicBezTo>
                    <a:cubicBezTo>
                      <a:pt x="4760" y="14968"/>
                      <a:pt x="4810" y="15148"/>
                      <a:pt x="4810" y="15206"/>
                    </a:cubicBezTo>
                    <a:cubicBezTo>
                      <a:pt x="4811" y="15218"/>
                      <a:pt x="4816" y="15224"/>
                      <a:pt x="4823" y="15224"/>
                    </a:cubicBezTo>
                    <a:cubicBezTo>
                      <a:pt x="4856" y="15224"/>
                      <a:pt x="4937" y="15108"/>
                      <a:pt x="4978" y="15067"/>
                    </a:cubicBezTo>
                    <a:cubicBezTo>
                      <a:pt x="4986" y="15056"/>
                      <a:pt x="5000" y="15052"/>
                      <a:pt x="5018" y="15052"/>
                    </a:cubicBezTo>
                    <a:cubicBezTo>
                      <a:pt x="5095" y="15052"/>
                      <a:pt x="5246" y="15137"/>
                      <a:pt x="5246" y="15137"/>
                    </a:cubicBezTo>
                    <a:lnTo>
                      <a:pt x="5563" y="15147"/>
                    </a:lnTo>
                    <a:lnTo>
                      <a:pt x="5712" y="15157"/>
                    </a:lnTo>
                    <a:lnTo>
                      <a:pt x="5821" y="15157"/>
                    </a:lnTo>
                    <a:lnTo>
                      <a:pt x="6119" y="15117"/>
                    </a:lnTo>
                    <a:lnTo>
                      <a:pt x="6277" y="15107"/>
                    </a:lnTo>
                    <a:cubicBezTo>
                      <a:pt x="6277" y="15107"/>
                      <a:pt x="6307" y="15087"/>
                      <a:pt x="6347" y="15058"/>
                    </a:cubicBezTo>
                    <a:cubicBezTo>
                      <a:pt x="6427" y="15017"/>
                      <a:pt x="6540" y="14958"/>
                      <a:pt x="6596" y="14958"/>
                    </a:cubicBezTo>
                    <a:cubicBezTo>
                      <a:pt x="6609" y="14958"/>
                      <a:pt x="6619" y="14961"/>
                      <a:pt x="6624" y="14968"/>
                    </a:cubicBezTo>
                    <a:cubicBezTo>
                      <a:pt x="6667" y="15011"/>
                      <a:pt x="6762" y="15158"/>
                      <a:pt x="6793" y="15158"/>
                    </a:cubicBezTo>
                    <a:cubicBezTo>
                      <a:pt x="6798" y="15158"/>
                      <a:pt x="6801" y="15155"/>
                      <a:pt x="6803" y="15147"/>
                    </a:cubicBezTo>
                    <a:cubicBezTo>
                      <a:pt x="6803" y="15100"/>
                      <a:pt x="6830" y="15043"/>
                      <a:pt x="6860" y="15043"/>
                    </a:cubicBezTo>
                    <a:cubicBezTo>
                      <a:pt x="6875" y="15043"/>
                      <a:pt x="6889" y="15056"/>
                      <a:pt x="6902" y="15087"/>
                    </a:cubicBezTo>
                    <a:cubicBezTo>
                      <a:pt x="6942" y="15177"/>
                      <a:pt x="7031" y="15266"/>
                      <a:pt x="7140" y="15266"/>
                    </a:cubicBezTo>
                    <a:cubicBezTo>
                      <a:pt x="7144" y="15266"/>
                      <a:pt x="7147" y="15266"/>
                      <a:pt x="7150" y="15266"/>
                    </a:cubicBezTo>
                    <a:cubicBezTo>
                      <a:pt x="7238" y="15266"/>
                      <a:pt x="7092" y="15135"/>
                      <a:pt x="7140" y="15067"/>
                    </a:cubicBezTo>
                    <a:cubicBezTo>
                      <a:pt x="7158" y="15045"/>
                      <a:pt x="7194" y="15042"/>
                      <a:pt x="7229" y="15042"/>
                    </a:cubicBezTo>
                    <a:cubicBezTo>
                      <a:pt x="7241" y="15042"/>
                      <a:pt x="7253" y="15043"/>
                      <a:pt x="7264" y="15043"/>
                    </a:cubicBezTo>
                    <a:cubicBezTo>
                      <a:pt x="7308" y="15043"/>
                      <a:pt x="7343" y="15038"/>
                      <a:pt x="7328" y="14988"/>
                    </a:cubicBezTo>
                    <a:cubicBezTo>
                      <a:pt x="7299" y="14899"/>
                      <a:pt x="7408" y="14849"/>
                      <a:pt x="7487" y="14839"/>
                    </a:cubicBezTo>
                    <a:cubicBezTo>
                      <a:pt x="7576" y="14839"/>
                      <a:pt x="7447" y="14780"/>
                      <a:pt x="7338" y="14760"/>
                    </a:cubicBezTo>
                    <a:cubicBezTo>
                      <a:pt x="7304" y="14754"/>
                      <a:pt x="7277" y="14752"/>
                      <a:pt x="7253" y="14752"/>
                    </a:cubicBezTo>
                    <a:cubicBezTo>
                      <a:pt x="7200" y="14752"/>
                      <a:pt x="7162" y="14763"/>
                      <a:pt x="7100" y="14770"/>
                    </a:cubicBezTo>
                    <a:cubicBezTo>
                      <a:pt x="7048" y="14775"/>
                      <a:pt x="7007" y="14789"/>
                      <a:pt x="6979" y="14789"/>
                    </a:cubicBezTo>
                    <a:cubicBezTo>
                      <a:pt x="6955" y="14789"/>
                      <a:pt x="6942" y="14778"/>
                      <a:pt x="6942" y="14740"/>
                    </a:cubicBezTo>
                    <a:cubicBezTo>
                      <a:pt x="6942" y="14656"/>
                      <a:pt x="6879" y="14571"/>
                      <a:pt x="6822" y="14571"/>
                    </a:cubicBezTo>
                    <a:cubicBezTo>
                      <a:pt x="6819" y="14571"/>
                      <a:pt x="6816" y="14571"/>
                      <a:pt x="6813" y="14572"/>
                    </a:cubicBezTo>
                    <a:cubicBezTo>
                      <a:pt x="6753" y="14582"/>
                      <a:pt x="6723" y="14641"/>
                      <a:pt x="6654" y="14641"/>
                    </a:cubicBezTo>
                    <a:cubicBezTo>
                      <a:pt x="6642" y="14643"/>
                      <a:pt x="6629" y="14644"/>
                      <a:pt x="6616" y="14644"/>
                    </a:cubicBezTo>
                    <a:cubicBezTo>
                      <a:pt x="6558" y="14644"/>
                      <a:pt x="6498" y="14626"/>
                      <a:pt x="6466" y="14601"/>
                    </a:cubicBezTo>
                    <a:cubicBezTo>
                      <a:pt x="6456" y="14592"/>
                      <a:pt x="6446" y="14582"/>
                      <a:pt x="6436" y="14572"/>
                    </a:cubicBezTo>
                    <a:cubicBezTo>
                      <a:pt x="6415" y="14536"/>
                      <a:pt x="6403" y="14506"/>
                      <a:pt x="6428" y="14506"/>
                    </a:cubicBezTo>
                    <a:cubicBezTo>
                      <a:pt x="6437" y="14506"/>
                      <a:pt x="6453" y="14511"/>
                      <a:pt x="6476" y="14522"/>
                    </a:cubicBezTo>
                    <a:cubicBezTo>
                      <a:pt x="6515" y="14542"/>
                      <a:pt x="6565" y="14552"/>
                      <a:pt x="6604" y="14552"/>
                    </a:cubicBezTo>
                    <a:cubicBezTo>
                      <a:pt x="6644" y="14542"/>
                      <a:pt x="6674" y="14532"/>
                      <a:pt x="6654" y="14512"/>
                    </a:cubicBezTo>
                    <a:cubicBezTo>
                      <a:pt x="6644" y="14502"/>
                      <a:pt x="6644" y="14502"/>
                      <a:pt x="6634" y="14492"/>
                    </a:cubicBezTo>
                    <a:cubicBezTo>
                      <a:pt x="6614" y="14473"/>
                      <a:pt x="6575" y="14443"/>
                      <a:pt x="6545" y="14423"/>
                    </a:cubicBezTo>
                    <a:cubicBezTo>
                      <a:pt x="6515" y="14393"/>
                      <a:pt x="6505" y="14363"/>
                      <a:pt x="6555" y="14354"/>
                    </a:cubicBezTo>
                    <a:cubicBezTo>
                      <a:pt x="6585" y="14347"/>
                      <a:pt x="6623" y="14344"/>
                      <a:pt x="6662" y="14344"/>
                    </a:cubicBezTo>
                    <a:cubicBezTo>
                      <a:pt x="6739" y="14344"/>
                      <a:pt x="6816" y="14357"/>
                      <a:pt x="6823" y="14383"/>
                    </a:cubicBezTo>
                    <a:cubicBezTo>
                      <a:pt x="6831" y="14416"/>
                      <a:pt x="6920" y="14482"/>
                      <a:pt x="6973" y="14482"/>
                    </a:cubicBezTo>
                    <a:cubicBezTo>
                      <a:pt x="6984" y="14482"/>
                      <a:pt x="6994" y="14480"/>
                      <a:pt x="7001" y="14473"/>
                    </a:cubicBezTo>
                    <a:cubicBezTo>
                      <a:pt x="7007" y="14467"/>
                      <a:pt x="7014" y="14464"/>
                      <a:pt x="7021" y="14464"/>
                    </a:cubicBezTo>
                    <a:cubicBezTo>
                      <a:pt x="7063" y="14464"/>
                      <a:pt x="7120" y="14546"/>
                      <a:pt x="7120" y="14572"/>
                    </a:cubicBezTo>
                    <a:cubicBezTo>
                      <a:pt x="7120" y="14597"/>
                      <a:pt x="7105" y="14667"/>
                      <a:pt x="7139" y="14667"/>
                    </a:cubicBezTo>
                    <a:cubicBezTo>
                      <a:pt x="7145" y="14667"/>
                      <a:pt x="7151" y="14665"/>
                      <a:pt x="7160" y="14661"/>
                    </a:cubicBezTo>
                    <a:cubicBezTo>
                      <a:pt x="7219" y="14631"/>
                      <a:pt x="7189" y="14512"/>
                      <a:pt x="7170" y="14492"/>
                    </a:cubicBezTo>
                    <a:cubicBezTo>
                      <a:pt x="7150" y="14463"/>
                      <a:pt x="7090" y="14423"/>
                      <a:pt x="7110" y="14393"/>
                    </a:cubicBezTo>
                    <a:cubicBezTo>
                      <a:pt x="7119" y="14384"/>
                      <a:pt x="7131" y="14375"/>
                      <a:pt x="7147" y="14375"/>
                    </a:cubicBezTo>
                    <a:cubicBezTo>
                      <a:pt x="7165" y="14375"/>
                      <a:pt x="7188" y="14386"/>
                      <a:pt x="7219" y="14423"/>
                    </a:cubicBezTo>
                    <a:cubicBezTo>
                      <a:pt x="7283" y="14496"/>
                      <a:pt x="7322" y="14553"/>
                      <a:pt x="7351" y="14553"/>
                    </a:cubicBezTo>
                    <a:cubicBezTo>
                      <a:pt x="7354" y="14553"/>
                      <a:pt x="7356" y="14553"/>
                      <a:pt x="7358" y="14552"/>
                    </a:cubicBezTo>
                    <a:cubicBezTo>
                      <a:pt x="7388" y="14542"/>
                      <a:pt x="7437" y="14473"/>
                      <a:pt x="7398" y="14453"/>
                    </a:cubicBezTo>
                    <a:cubicBezTo>
                      <a:pt x="7358" y="14423"/>
                      <a:pt x="7269" y="14324"/>
                      <a:pt x="7259" y="14304"/>
                    </a:cubicBezTo>
                    <a:cubicBezTo>
                      <a:pt x="7251" y="14280"/>
                      <a:pt x="7222" y="14262"/>
                      <a:pt x="7174" y="14262"/>
                    </a:cubicBezTo>
                    <a:cubicBezTo>
                      <a:pt x="7164" y="14262"/>
                      <a:pt x="7152" y="14263"/>
                      <a:pt x="7140" y="14264"/>
                    </a:cubicBezTo>
                    <a:cubicBezTo>
                      <a:pt x="7098" y="14270"/>
                      <a:pt x="7070" y="14280"/>
                      <a:pt x="7053" y="14280"/>
                    </a:cubicBezTo>
                    <a:cubicBezTo>
                      <a:pt x="7042" y="14280"/>
                      <a:pt x="7035" y="14276"/>
                      <a:pt x="7031" y="14264"/>
                    </a:cubicBezTo>
                    <a:cubicBezTo>
                      <a:pt x="7021" y="14245"/>
                      <a:pt x="7090" y="14185"/>
                      <a:pt x="7031" y="14165"/>
                    </a:cubicBezTo>
                    <a:cubicBezTo>
                      <a:pt x="6986" y="14152"/>
                      <a:pt x="6962" y="14127"/>
                      <a:pt x="6942" y="14127"/>
                    </a:cubicBezTo>
                    <a:cubicBezTo>
                      <a:pt x="6931" y="14127"/>
                      <a:pt x="6922" y="14134"/>
                      <a:pt x="6912" y="14155"/>
                    </a:cubicBezTo>
                    <a:cubicBezTo>
                      <a:pt x="6886" y="14194"/>
                      <a:pt x="6869" y="14220"/>
                      <a:pt x="6846" y="14220"/>
                    </a:cubicBezTo>
                    <a:cubicBezTo>
                      <a:pt x="6834" y="14220"/>
                      <a:pt x="6820" y="14212"/>
                      <a:pt x="6803" y="14195"/>
                    </a:cubicBezTo>
                    <a:cubicBezTo>
                      <a:pt x="6753" y="14135"/>
                      <a:pt x="6733" y="14155"/>
                      <a:pt x="6713" y="14135"/>
                    </a:cubicBezTo>
                    <a:cubicBezTo>
                      <a:pt x="6684" y="14116"/>
                      <a:pt x="6823" y="14086"/>
                      <a:pt x="6733" y="14056"/>
                    </a:cubicBezTo>
                    <a:cubicBezTo>
                      <a:pt x="6693" y="14038"/>
                      <a:pt x="6669" y="14032"/>
                      <a:pt x="6647" y="14032"/>
                    </a:cubicBezTo>
                    <a:cubicBezTo>
                      <a:pt x="6621" y="14032"/>
                      <a:pt x="6598" y="14041"/>
                      <a:pt x="6555" y="14046"/>
                    </a:cubicBezTo>
                    <a:cubicBezTo>
                      <a:pt x="6528" y="14053"/>
                      <a:pt x="6502" y="14055"/>
                      <a:pt x="6478" y="14055"/>
                    </a:cubicBezTo>
                    <a:cubicBezTo>
                      <a:pt x="6431" y="14055"/>
                      <a:pt x="6396" y="14046"/>
                      <a:pt x="6396" y="14046"/>
                    </a:cubicBezTo>
                    <a:cubicBezTo>
                      <a:pt x="6396" y="14046"/>
                      <a:pt x="6246" y="13904"/>
                      <a:pt x="6321" y="13904"/>
                    </a:cubicBezTo>
                    <a:cubicBezTo>
                      <a:pt x="6328" y="13904"/>
                      <a:pt x="6336" y="13905"/>
                      <a:pt x="6347" y="13907"/>
                    </a:cubicBezTo>
                    <a:cubicBezTo>
                      <a:pt x="6466" y="13937"/>
                      <a:pt x="6446" y="13967"/>
                      <a:pt x="6515" y="13977"/>
                    </a:cubicBezTo>
                    <a:cubicBezTo>
                      <a:pt x="6537" y="13980"/>
                      <a:pt x="6556" y="13981"/>
                      <a:pt x="6570" y="13981"/>
                    </a:cubicBezTo>
                    <a:cubicBezTo>
                      <a:pt x="6608" y="13981"/>
                      <a:pt x="6615" y="13968"/>
                      <a:pt x="6565" y="13917"/>
                    </a:cubicBezTo>
                    <a:cubicBezTo>
                      <a:pt x="6495" y="13848"/>
                      <a:pt x="6388" y="13816"/>
                      <a:pt x="6456" y="13816"/>
                    </a:cubicBezTo>
                    <a:cubicBezTo>
                      <a:pt x="6465" y="13816"/>
                      <a:pt x="6478" y="13817"/>
                      <a:pt x="6495" y="13818"/>
                    </a:cubicBezTo>
                    <a:cubicBezTo>
                      <a:pt x="6575" y="13818"/>
                      <a:pt x="6596" y="13799"/>
                      <a:pt x="6608" y="13799"/>
                    </a:cubicBezTo>
                    <a:cubicBezTo>
                      <a:pt x="6618" y="13799"/>
                      <a:pt x="6623" y="13810"/>
                      <a:pt x="6644" y="13848"/>
                    </a:cubicBezTo>
                    <a:cubicBezTo>
                      <a:pt x="6687" y="13912"/>
                      <a:pt x="6735" y="13982"/>
                      <a:pt x="6751" y="13982"/>
                    </a:cubicBezTo>
                    <a:cubicBezTo>
                      <a:pt x="6757" y="13982"/>
                      <a:pt x="6759" y="13972"/>
                      <a:pt x="6753" y="13947"/>
                    </a:cubicBezTo>
                    <a:cubicBezTo>
                      <a:pt x="6723" y="13858"/>
                      <a:pt x="6713" y="13878"/>
                      <a:pt x="6713" y="13828"/>
                    </a:cubicBezTo>
                    <a:cubicBezTo>
                      <a:pt x="6713" y="13776"/>
                      <a:pt x="6676" y="13694"/>
                      <a:pt x="6719" y="13694"/>
                    </a:cubicBezTo>
                    <a:cubicBezTo>
                      <a:pt x="6725" y="13694"/>
                      <a:pt x="6733" y="13695"/>
                      <a:pt x="6743" y="13699"/>
                    </a:cubicBezTo>
                    <a:cubicBezTo>
                      <a:pt x="6813" y="13739"/>
                      <a:pt x="6862" y="13759"/>
                      <a:pt x="6872" y="13818"/>
                    </a:cubicBezTo>
                    <a:cubicBezTo>
                      <a:pt x="6889" y="13859"/>
                      <a:pt x="6926" y="13949"/>
                      <a:pt x="6961" y="13949"/>
                    </a:cubicBezTo>
                    <a:cubicBezTo>
                      <a:pt x="6968" y="13949"/>
                      <a:pt x="6975" y="13945"/>
                      <a:pt x="6981" y="13937"/>
                    </a:cubicBezTo>
                    <a:cubicBezTo>
                      <a:pt x="7021" y="13878"/>
                      <a:pt x="7041" y="13888"/>
                      <a:pt x="6991" y="13788"/>
                    </a:cubicBezTo>
                    <a:cubicBezTo>
                      <a:pt x="6942" y="13689"/>
                      <a:pt x="6892" y="13669"/>
                      <a:pt x="6951" y="13660"/>
                    </a:cubicBezTo>
                    <a:cubicBezTo>
                      <a:pt x="6957" y="13658"/>
                      <a:pt x="6962" y="13658"/>
                      <a:pt x="6967" y="13658"/>
                    </a:cubicBezTo>
                    <a:cubicBezTo>
                      <a:pt x="7009" y="13658"/>
                      <a:pt x="7044" y="13694"/>
                      <a:pt x="7070" y="13739"/>
                    </a:cubicBezTo>
                    <a:cubicBezTo>
                      <a:pt x="7100" y="13798"/>
                      <a:pt x="7120" y="13828"/>
                      <a:pt x="7170" y="13878"/>
                    </a:cubicBezTo>
                    <a:cubicBezTo>
                      <a:pt x="7204" y="13912"/>
                      <a:pt x="7243" y="13970"/>
                      <a:pt x="7264" y="13970"/>
                    </a:cubicBezTo>
                    <a:cubicBezTo>
                      <a:pt x="7273" y="13970"/>
                      <a:pt x="7279" y="13958"/>
                      <a:pt x="7279" y="13927"/>
                    </a:cubicBezTo>
                    <a:cubicBezTo>
                      <a:pt x="7269" y="13838"/>
                      <a:pt x="7150" y="13828"/>
                      <a:pt x="7219" y="13788"/>
                    </a:cubicBezTo>
                    <a:cubicBezTo>
                      <a:pt x="7243" y="13777"/>
                      <a:pt x="7267" y="13774"/>
                      <a:pt x="7290" y="13774"/>
                    </a:cubicBezTo>
                    <a:cubicBezTo>
                      <a:pt x="7313" y="13774"/>
                      <a:pt x="7335" y="13777"/>
                      <a:pt x="7351" y="13777"/>
                    </a:cubicBezTo>
                    <a:cubicBezTo>
                      <a:pt x="7371" y="13777"/>
                      <a:pt x="7382" y="13772"/>
                      <a:pt x="7378" y="13749"/>
                    </a:cubicBezTo>
                    <a:cubicBezTo>
                      <a:pt x="7368" y="13679"/>
                      <a:pt x="7398" y="13650"/>
                      <a:pt x="7299" y="13650"/>
                    </a:cubicBezTo>
                    <a:cubicBezTo>
                      <a:pt x="7232" y="13650"/>
                      <a:pt x="7166" y="13680"/>
                      <a:pt x="7135" y="13680"/>
                    </a:cubicBezTo>
                    <a:cubicBezTo>
                      <a:pt x="7120" y="13680"/>
                      <a:pt x="7113" y="13673"/>
                      <a:pt x="7120" y="13650"/>
                    </a:cubicBezTo>
                    <a:cubicBezTo>
                      <a:pt x="7140" y="13580"/>
                      <a:pt x="7199" y="13560"/>
                      <a:pt x="7229" y="13560"/>
                    </a:cubicBezTo>
                    <a:cubicBezTo>
                      <a:pt x="7249" y="13560"/>
                      <a:pt x="7209" y="13501"/>
                      <a:pt x="7209" y="13501"/>
                    </a:cubicBezTo>
                    <a:cubicBezTo>
                      <a:pt x="7209" y="13501"/>
                      <a:pt x="6981" y="13481"/>
                      <a:pt x="6951" y="13431"/>
                    </a:cubicBezTo>
                    <a:cubicBezTo>
                      <a:pt x="6918" y="13390"/>
                      <a:pt x="6982" y="13335"/>
                      <a:pt x="6941" y="13335"/>
                    </a:cubicBezTo>
                    <a:cubicBezTo>
                      <a:pt x="6932" y="13335"/>
                      <a:pt x="6920" y="13337"/>
                      <a:pt x="6902" y="13342"/>
                    </a:cubicBezTo>
                    <a:cubicBezTo>
                      <a:pt x="6810" y="13373"/>
                      <a:pt x="6783" y="13444"/>
                      <a:pt x="6731" y="13444"/>
                    </a:cubicBezTo>
                    <a:cubicBezTo>
                      <a:pt x="6715" y="13444"/>
                      <a:pt x="6697" y="13438"/>
                      <a:pt x="6674" y="13422"/>
                    </a:cubicBezTo>
                    <a:cubicBezTo>
                      <a:pt x="6575" y="13342"/>
                      <a:pt x="6614" y="13332"/>
                      <a:pt x="6565" y="13293"/>
                    </a:cubicBezTo>
                    <a:cubicBezTo>
                      <a:pt x="6535" y="13273"/>
                      <a:pt x="6515" y="13263"/>
                      <a:pt x="6505" y="13253"/>
                    </a:cubicBezTo>
                    <a:cubicBezTo>
                      <a:pt x="6495" y="13233"/>
                      <a:pt x="6476" y="13213"/>
                      <a:pt x="6456" y="13213"/>
                    </a:cubicBezTo>
                    <a:cubicBezTo>
                      <a:pt x="6456" y="13187"/>
                      <a:pt x="6487" y="13152"/>
                      <a:pt x="6508" y="13152"/>
                    </a:cubicBezTo>
                    <a:cubicBezTo>
                      <a:pt x="6511" y="13152"/>
                      <a:pt x="6513" y="13153"/>
                      <a:pt x="6515" y="13154"/>
                    </a:cubicBezTo>
                    <a:cubicBezTo>
                      <a:pt x="6545" y="13174"/>
                      <a:pt x="6535" y="13233"/>
                      <a:pt x="6604" y="13263"/>
                    </a:cubicBezTo>
                    <a:cubicBezTo>
                      <a:pt x="6657" y="13283"/>
                      <a:pt x="6709" y="13324"/>
                      <a:pt x="6719" y="13324"/>
                    </a:cubicBezTo>
                    <a:cubicBezTo>
                      <a:pt x="6724" y="13324"/>
                      <a:pt x="6717" y="13313"/>
                      <a:pt x="6694" y="13283"/>
                    </a:cubicBezTo>
                    <a:cubicBezTo>
                      <a:pt x="6634" y="13193"/>
                      <a:pt x="6585" y="13203"/>
                      <a:pt x="6595" y="13134"/>
                    </a:cubicBezTo>
                    <a:cubicBezTo>
                      <a:pt x="6609" y="13083"/>
                      <a:pt x="6645" y="13011"/>
                      <a:pt x="6678" y="13011"/>
                    </a:cubicBezTo>
                    <a:cubicBezTo>
                      <a:pt x="6691" y="13011"/>
                      <a:pt x="6703" y="13021"/>
                      <a:pt x="6713" y="13045"/>
                    </a:cubicBezTo>
                    <a:cubicBezTo>
                      <a:pt x="6743" y="13124"/>
                      <a:pt x="6684" y="13144"/>
                      <a:pt x="6773" y="13203"/>
                    </a:cubicBezTo>
                    <a:cubicBezTo>
                      <a:pt x="6807" y="13224"/>
                      <a:pt x="6835" y="13234"/>
                      <a:pt x="6855" y="13234"/>
                    </a:cubicBezTo>
                    <a:cubicBezTo>
                      <a:pt x="6893" y="13234"/>
                      <a:pt x="6902" y="13196"/>
                      <a:pt x="6862" y="13124"/>
                    </a:cubicBezTo>
                    <a:cubicBezTo>
                      <a:pt x="6806" y="13044"/>
                      <a:pt x="6731" y="12971"/>
                      <a:pt x="6761" y="12971"/>
                    </a:cubicBezTo>
                    <a:cubicBezTo>
                      <a:pt x="6768" y="12971"/>
                      <a:pt x="6781" y="12976"/>
                      <a:pt x="6803" y="12985"/>
                    </a:cubicBezTo>
                    <a:cubicBezTo>
                      <a:pt x="6902" y="13035"/>
                      <a:pt x="6872" y="13025"/>
                      <a:pt x="6932" y="13084"/>
                    </a:cubicBezTo>
                    <a:cubicBezTo>
                      <a:pt x="6974" y="13134"/>
                      <a:pt x="7063" y="13245"/>
                      <a:pt x="7088" y="13245"/>
                    </a:cubicBezTo>
                    <a:cubicBezTo>
                      <a:pt x="7097" y="13245"/>
                      <a:pt x="7097" y="13228"/>
                      <a:pt x="7080" y="13184"/>
                    </a:cubicBezTo>
                    <a:cubicBezTo>
                      <a:pt x="7031" y="13025"/>
                      <a:pt x="7011" y="13074"/>
                      <a:pt x="6961" y="12965"/>
                    </a:cubicBezTo>
                    <a:cubicBezTo>
                      <a:pt x="6912" y="12866"/>
                      <a:pt x="6922" y="12757"/>
                      <a:pt x="6862" y="12747"/>
                    </a:cubicBezTo>
                    <a:cubicBezTo>
                      <a:pt x="6854" y="12746"/>
                      <a:pt x="6845" y="12745"/>
                      <a:pt x="6836" y="12745"/>
                    </a:cubicBezTo>
                    <a:cubicBezTo>
                      <a:pt x="6784" y="12745"/>
                      <a:pt x="6728" y="12767"/>
                      <a:pt x="6694" y="12767"/>
                    </a:cubicBezTo>
                    <a:cubicBezTo>
                      <a:pt x="6667" y="12767"/>
                      <a:pt x="6624" y="12695"/>
                      <a:pt x="6674" y="12695"/>
                    </a:cubicBezTo>
                    <a:cubicBezTo>
                      <a:pt x="6679" y="12695"/>
                      <a:pt x="6686" y="12696"/>
                      <a:pt x="6694" y="12698"/>
                    </a:cubicBezTo>
                    <a:cubicBezTo>
                      <a:pt x="6728" y="12706"/>
                      <a:pt x="6769" y="12717"/>
                      <a:pt x="6793" y="12717"/>
                    </a:cubicBezTo>
                    <a:cubicBezTo>
                      <a:pt x="6825" y="12717"/>
                      <a:pt x="6830" y="12700"/>
                      <a:pt x="6763" y="12638"/>
                    </a:cubicBezTo>
                    <a:cubicBezTo>
                      <a:pt x="6659" y="12552"/>
                      <a:pt x="6578" y="12496"/>
                      <a:pt x="6612" y="12496"/>
                    </a:cubicBezTo>
                    <a:cubicBezTo>
                      <a:pt x="6616" y="12496"/>
                      <a:pt x="6624" y="12497"/>
                      <a:pt x="6634" y="12499"/>
                    </a:cubicBezTo>
                    <a:cubicBezTo>
                      <a:pt x="6713" y="12529"/>
                      <a:pt x="6842" y="12648"/>
                      <a:pt x="6872" y="12658"/>
                    </a:cubicBezTo>
                    <a:cubicBezTo>
                      <a:pt x="6880" y="12662"/>
                      <a:pt x="6897" y="12670"/>
                      <a:pt x="6910" y="12670"/>
                    </a:cubicBezTo>
                    <a:cubicBezTo>
                      <a:pt x="6932" y="12670"/>
                      <a:pt x="6944" y="12648"/>
                      <a:pt x="6882" y="12549"/>
                    </a:cubicBezTo>
                    <a:cubicBezTo>
                      <a:pt x="6783" y="12400"/>
                      <a:pt x="6803" y="12390"/>
                      <a:pt x="6763" y="12351"/>
                    </a:cubicBezTo>
                    <a:cubicBezTo>
                      <a:pt x="6740" y="12312"/>
                      <a:pt x="6735" y="12230"/>
                      <a:pt x="6691" y="12230"/>
                    </a:cubicBezTo>
                    <a:cubicBezTo>
                      <a:pt x="6679" y="12230"/>
                      <a:pt x="6663" y="12237"/>
                      <a:pt x="6644" y="12252"/>
                    </a:cubicBezTo>
                    <a:cubicBezTo>
                      <a:pt x="6594" y="12296"/>
                      <a:pt x="6563" y="12332"/>
                      <a:pt x="6530" y="12332"/>
                    </a:cubicBezTo>
                    <a:cubicBezTo>
                      <a:pt x="6511" y="12332"/>
                      <a:pt x="6491" y="12320"/>
                      <a:pt x="6466" y="12291"/>
                    </a:cubicBezTo>
                    <a:cubicBezTo>
                      <a:pt x="6396" y="12212"/>
                      <a:pt x="6416" y="12133"/>
                      <a:pt x="6307" y="12113"/>
                    </a:cubicBezTo>
                    <a:cubicBezTo>
                      <a:pt x="6198" y="12093"/>
                      <a:pt x="6148" y="12083"/>
                      <a:pt x="6148" y="12053"/>
                    </a:cubicBezTo>
                    <a:cubicBezTo>
                      <a:pt x="6148" y="12043"/>
                      <a:pt x="6158" y="12033"/>
                      <a:pt x="6158" y="12023"/>
                    </a:cubicBezTo>
                    <a:cubicBezTo>
                      <a:pt x="6158" y="12004"/>
                      <a:pt x="6168" y="11994"/>
                      <a:pt x="6168" y="11984"/>
                    </a:cubicBezTo>
                    <a:cubicBezTo>
                      <a:pt x="6168" y="11974"/>
                      <a:pt x="6178" y="11974"/>
                      <a:pt x="6178" y="11964"/>
                    </a:cubicBezTo>
                    <a:cubicBezTo>
                      <a:pt x="6192" y="11943"/>
                      <a:pt x="6212" y="11926"/>
                      <a:pt x="6236" y="11926"/>
                    </a:cubicBezTo>
                    <a:cubicBezTo>
                      <a:pt x="6246" y="11926"/>
                      <a:pt x="6256" y="11929"/>
                      <a:pt x="6267" y="11934"/>
                    </a:cubicBezTo>
                    <a:cubicBezTo>
                      <a:pt x="6366" y="11964"/>
                      <a:pt x="6347" y="11974"/>
                      <a:pt x="6416" y="12063"/>
                    </a:cubicBezTo>
                    <a:cubicBezTo>
                      <a:pt x="6461" y="12113"/>
                      <a:pt x="6508" y="12138"/>
                      <a:pt x="6536" y="12138"/>
                    </a:cubicBezTo>
                    <a:cubicBezTo>
                      <a:pt x="6558" y="12138"/>
                      <a:pt x="6568" y="12123"/>
                      <a:pt x="6555" y="12093"/>
                    </a:cubicBezTo>
                    <a:cubicBezTo>
                      <a:pt x="6541" y="12037"/>
                      <a:pt x="6551" y="11972"/>
                      <a:pt x="6586" y="11972"/>
                    </a:cubicBezTo>
                    <a:cubicBezTo>
                      <a:pt x="6601" y="11972"/>
                      <a:pt x="6620" y="11984"/>
                      <a:pt x="6644" y="12014"/>
                    </a:cubicBezTo>
                    <a:cubicBezTo>
                      <a:pt x="6733" y="12123"/>
                      <a:pt x="6763" y="12123"/>
                      <a:pt x="6872" y="12192"/>
                    </a:cubicBezTo>
                    <a:cubicBezTo>
                      <a:pt x="6925" y="12226"/>
                      <a:pt x="6991" y="12243"/>
                      <a:pt x="7028" y="12243"/>
                    </a:cubicBezTo>
                    <a:cubicBezTo>
                      <a:pt x="7068" y="12243"/>
                      <a:pt x="7073" y="12223"/>
                      <a:pt x="6991" y="12182"/>
                    </a:cubicBezTo>
                    <a:cubicBezTo>
                      <a:pt x="6832" y="12103"/>
                      <a:pt x="6783" y="12053"/>
                      <a:pt x="6783" y="12033"/>
                    </a:cubicBezTo>
                    <a:cubicBezTo>
                      <a:pt x="6783" y="12008"/>
                      <a:pt x="6769" y="11935"/>
                      <a:pt x="6840" y="11935"/>
                    </a:cubicBezTo>
                    <a:cubicBezTo>
                      <a:pt x="6854" y="11935"/>
                      <a:pt x="6871" y="11938"/>
                      <a:pt x="6892" y="11944"/>
                    </a:cubicBezTo>
                    <a:cubicBezTo>
                      <a:pt x="6945" y="11961"/>
                      <a:pt x="6995" y="11970"/>
                      <a:pt x="7029" y="11970"/>
                    </a:cubicBezTo>
                    <a:cubicBezTo>
                      <a:pt x="7077" y="11970"/>
                      <a:pt x="7093" y="11951"/>
                      <a:pt x="7041" y="11904"/>
                    </a:cubicBezTo>
                    <a:cubicBezTo>
                      <a:pt x="6968" y="11841"/>
                      <a:pt x="6896" y="11794"/>
                      <a:pt x="6800" y="11794"/>
                    </a:cubicBezTo>
                    <a:cubicBezTo>
                      <a:pt x="6791" y="11794"/>
                      <a:pt x="6782" y="11795"/>
                      <a:pt x="6773" y="11795"/>
                    </a:cubicBezTo>
                    <a:cubicBezTo>
                      <a:pt x="6701" y="11811"/>
                      <a:pt x="6622" y="11840"/>
                      <a:pt x="6563" y="11840"/>
                    </a:cubicBezTo>
                    <a:cubicBezTo>
                      <a:pt x="6549" y="11840"/>
                      <a:pt x="6536" y="11839"/>
                      <a:pt x="6525" y="11835"/>
                    </a:cubicBezTo>
                    <a:cubicBezTo>
                      <a:pt x="6545" y="11795"/>
                      <a:pt x="6555" y="11756"/>
                      <a:pt x="6565" y="11726"/>
                    </a:cubicBezTo>
                    <a:cubicBezTo>
                      <a:pt x="6535" y="11716"/>
                      <a:pt x="6505" y="11696"/>
                      <a:pt x="6466" y="11676"/>
                    </a:cubicBezTo>
                    <a:cubicBezTo>
                      <a:pt x="6466" y="11676"/>
                      <a:pt x="6456" y="11667"/>
                      <a:pt x="6456" y="11667"/>
                    </a:cubicBezTo>
                    <a:cubicBezTo>
                      <a:pt x="6436" y="11647"/>
                      <a:pt x="6426" y="11637"/>
                      <a:pt x="6406" y="11627"/>
                    </a:cubicBezTo>
                    <a:cubicBezTo>
                      <a:pt x="6406" y="11617"/>
                      <a:pt x="6406" y="11617"/>
                      <a:pt x="6396" y="11617"/>
                    </a:cubicBezTo>
                    <a:cubicBezTo>
                      <a:pt x="6376" y="11597"/>
                      <a:pt x="6347" y="11577"/>
                      <a:pt x="6327" y="11567"/>
                    </a:cubicBezTo>
                    <a:cubicBezTo>
                      <a:pt x="6347" y="11528"/>
                      <a:pt x="6366" y="11498"/>
                      <a:pt x="6366" y="11498"/>
                    </a:cubicBezTo>
                    <a:cubicBezTo>
                      <a:pt x="6366" y="11498"/>
                      <a:pt x="6357" y="11488"/>
                      <a:pt x="6357" y="11468"/>
                    </a:cubicBezTo>
                    <a:lnTo>
                      <a:pt x="6416" y="11468"/>
                    </a:lnTo>
                    <a:cubicBezTo>
                      <a:pt x="6416" y="11458"/>
                      <a:pt x="6416" y="11458"/>
                      <a:pt x="6406" y="11448"/>
                    </a:cubicBezTo>
                    <a:cubicBezTo>
                      <a:pt x="6406" y="11419"/>
                      <a:pt x="6406" y="11399"/>
                      <a:pt x="6386" y="11389"/>
                    </a:cubicBezTo>
                    <a:cubicBezTo>
                      <a:pt x="6396" y="11389"/>
                      <a:pt x="6406" y="11399"/>
                      <a:pt x="6426" y="11419"/>
                    </a:cubicBezTo>
                    <a:cubicBezTo>
                      <a:pt x="6466" y="11478"/>
                      <a:pt x="6505" y="11518"/>
                      <a:pt x="6535" y="11548"/>
                    </a:cubicBezTo>
                    <a:cubicBezTo>
                      <a:pt x="6556" y="11562"/>
                      <a:pt x="6572" y="11576"/>
                      <a:pt x="6583" y="11576"/>
                    </a:cubicBezTo>
                    <a:cubicBezTo>
                      <a:pt x="6588" y="11576"/>
                      <a:pt x="6592" y="11573"/>
                      <a:pt x="6595" y="11567"/>
                    </a:cubicBezTo>
                    <a:cubicBezTo>
                      <a:pt x="6604" y="11557"/>
                      <a:pt x="6614" y="11548"/>
                      <a:pt x="6614" y="11538"/>
                    </a:cubicBezTo>
                    <a:cubicBezTo>
                      <a:pt x="6634" y="11557"/>
                      <a:pt x="6644" y="11577"/>
                      <a:pt x="6654" y="11607"/>
                    </a:cubicBezTo>
                    <a:cubicBezTo>
                      <a:pt x="6664" y="11607"/>
                      <a:pt x="6664" y="11597"/>
                      <a:pt x="6674" y="11597"/>
                    </a:cubicBezTo>
                    <a:cubicBezTo>
                      <a:pt x="6783" y="11567"/>
                      <a:pt x="6832" y="11548"/>
                      <a:pt x="6832" y="11498"/>
                    </a:cubicBezTo>
                    <a:cubicBezTo>
                      <a:pt x="6832" y="11446"/>
                      <a:pt x="6817" y="11310"/>
                      <a:pt x="6741" y="11310"/>
                    </a:cubicBezTo>
                    <a:cubicBezTo>
                      <a:pt x="6730" y="11310"/>
                      <a:pt x="6717" y="11313"/>
                      <a:pt x="6704" y="11319"/>
                    </a:cubicBezTo>
                    <a:cubicBezTo>
                      <a:pt x="6654" y="11349"/>
                      <a:pt x="6634" y="11359"/>
                      <a:pt x="6624" y="11389"/>
                    </a:cubicBezTo>
                    <a:cubicBezTo>
                      <a:pt x="6586" y="11358"/>
                      <a:pt x="6553" y="11333"/>
                      <a:pt x="6526" y="11333"/>
                    </a:cubicBezTo>
                    <a:cubicBezTo>
                      <a:pt x="6519" y="11333"/>
                      <a:pt x="6512" y="11335"/>
                      <a:pt x="6505" y="11339"/>
                    </a:cubicBezTo>
                    <a:cubicBezTo>
                      <a:pt x="6494" y="11348"/>
                      <a:pt x="6487" y="11352"/>
                      <a:pt x="6480" y="11352"/>
                    </a:cubicBezTo>
                    <a:cubicBezTo>
                      <a:pt x="6458" y="11352"/>
                      <a:pt x="6451" y="11304"/>
                      <a:pt x="6366" y="11250"/>
                    </a:cubicBezTo>
                    <a:cubicBezTo>
                      <a:pt x="6324" y="11227"/>
                      <a:pt x="6292" y="11222"/>
                      <a:pt x="6266" y="11222"/>
                    </a:cubicBezTo>
                    <a:cubicBezTo>
                      <a:pt x="6244" y="11222"/>
                      <a:pt x="6226" y="11225"/>
                      <a:pt x="6208" y="11225"/>
                    </a:cubicBezTo>
                    <a:cubicBezTo>
                      <a:pt x="6192" y="11225"/>
                      <a:pt x="6176" y="11222"/>
                      <a:pt x="6158" y="11210"/>
                    </a:cubicBezTo>
                    <a:cubicBezTo>
                      <a:pt x="6128" y="11191"/>
                      <a:pt x="6059" y="11161"/>
                      <a:pt x="6019" y="11141"/>
                    </a:cubicBezTo>
                    <a:cubicBezTo>
                      <a:pt x="6055" y="11120"/>
                      <a:pt x="6091" y="11103"/>
                      <a:pt x="6127" y="11103"/>
                    </a:cubicBezTo>
                    <a:cubicBezTo>
                      <a:pt x="6140" y="11103"/>
                      <a:pt x="6154" y="11106"/>
                      <a:pt x="6168" y="11111"/>
                    </a:cubicBezTo>
                    <a:cubicBezTo>
                      <a:pt x="6208" y="11121"/>
                      <a:pt x="6247" y="11131"/>
                      <a:pt x="6277" y="11141"/>
                    </a:cubicBezTo>
                    <a:cubicBezTo>
                      <a:pt x="6325" y="11159"/>
                      <a:pt x="6369" y="11173"/>
                      <a:pt x="6405" y="11173"/>
                    </a:cubicBezTo>
                    <a:cubicBezTo>
                      <a:pt x="6429" y="11173"/>
                      <a:pt x="6450" y="11167"/>
                      <a:pt x="6466" y="11151"/>
                    </a:cubicBezTo>
                    <a:cubicBezTo>
                      <a:pt x="6495" y="11121"/>
                      <a:pt x="6515" y="11091"/>
                      <a:pt x="6545" y="11072"/>
                    </a:cubicBezTo>
                    <a:cubicBezTo>
                      <a:pt x="6575" y="11042"/>
                      <a:pt x="6604" y="11032"/>
                      <a:pt x="6644" y="11022"/>
                    </a:cubicBezTo>
                    <a:cubicBezTo>
                      <a:pt x="6713" y="11012"/>
                      <a:pt x="6832" y="10972"/>
                      <a:pt x="6743" y="10893"/>
                    </a:cubicBezTo>
                    <a:cubicBezTo>
                      <a:pt x="6684" y="10844"/>
                      <a:pt x="6634" y="10715"/>
                      <a:pt x="6614" y="10665"/>
                    </a:cubicBezTo>
                    <a:cubicBezTo>
                      <a:pt x="6614" y="10655"/>
                      <a:pt x="6614" y="10645"/>
                      <a:pt x="6614" y="10645"/>
                    </a:cubicBezTo>
                    <a:cubicBezTo>
                      <a:pt x="6614" y="10645"/>
                      <a:pt x="6614" y="10586"/>
                      <a:pt x="6614" y="10536"/>
                    </a:cubicBezTo>
                    <a:cubicBezTo>
                      <a:pt x="6595" y="10526"/>
                      <a:pt x="6575" y="10516"/>
                      <a:pt x="6555" y="10506"/>
                    </a:cubicBezTo>
                    <a:cubicBezTo>
                      <a:pt x="6545" y="10506"/>
                      <a:pt x="6545" y="10516"/>
                      <a:pt x="6545" y="10516"/>
                    </a:cubicBezTo>
                    <a:cubicBezTo>
                      <a:pt x="6525" y="10556"/>
                      <a:pt x="6505" y="10586"/>
                      <a:pt x="6495" y="10615"/>
                    </a:cubicBezTo>
                    <a:cubicBezTo>
                      <a:pt x="6476" y="10645"/>
                      <a:pt x="6466" y="10665"/>
                      <a:pt x="6446" y="10685"/>
                    </a:cubicBezTo>
                    <a:cubicBezTo>
                      <a:pt x="6436" y="10685"/>
                      <a:pt x="6426" y="10685"/>
                      <a:pt x="6386" y="10695"/>
                    </a:cubicBezTo>
                    <a:cubicBezTo>
                      <a:pt x="6366" y="10705"/>
                      <a:pt x="6357" y="10705"/>
                      <a:pt x="6347" y="10715"/>
                    </a:cubicBezTo>
                    <a:cubicBezTo>
                      <a:pt x="6334" y="10683"/>
                      <a:pt x="6329" y="10655"/>
                      <a:pt x="6322" y="10655"/>
                    </a:cubicBezTo>
                    <a:cubicBezTo>
                      <a:pt x="6319" y="10655"/>
                      <a:pt x="6314" y="10664"/>
                      <a:pt x="6307" y="10685"/>
                    </a:cubicBezTo>
                    <a:cubicBezTo>
                      <a:pt x="6296" y="10718"/>
                      <a:pt x="6260" y="10739"/>
                      <a:pt x="6233" y="10739"/>
                    </a:cubicBezTo>
                    <a:cubicBezTo>
                      <a:pt x="6211" y="10739"/>
                      <a:pt x="6194" y="10726"/>
                      <a:pt x="6198" y="10695"/>
                    </a:cubicBezTo>
                    <a:cubicBezTo>
                      <a:pt x="6198" y="10675"/>
                      <a:pt x="6208" y="10645"/>
                      <a:pt x="6238" y="10615"/>
                    </a:cubicBezTo>
                    <a:cubicBezTo>
                      <a:pt x="6257" y="10576"/>
                      <a:pt x="6287" y="10546"/>
                      <a:pt x="6307" y="10516"/>
                    </a:cubicBezTo>
                    <a:cubicBezTo>
                      <a:pt x="6366" y="10457"/>
                      <a:pt x="6535" y="10516"/>
                      <a:pt x="6426" y="10437"/>
                    </a:cubicBezTo>
                    <a:cubicBezTo>
                      <a:pt x="6416" y="10427"/>
                      <a:pt x="6406" y="10417"/>
                      <a:pt x="6386" y="10417"/>
                    </a:cubicBezTo>
                    <a:cubicBezTo>
                      <a:pt x="6396" y="10407"/>
                      <a:pt x="6396" y="10407"/>
                      <a:pt x="6406" y="10407"/>
                    </a:cubicBezTo>
                    <a:cubicBezTo>
                      <a:pt x="6366" y="10378"/>
                      <a:pt x="6347" y="10368"/>
                      <a:pt x="6327" y="10348"/>
                    </a:cubicBezTo>
                    <a:cubicBezTo>
                      <a:pt x="6347" y="10308"/>
                      <a:pt x="6366" y="10268"/>
                      <a:pt x="6386" y="10219"/>
                    </a:cubicBezTo>
                    <a:cubicBezTo>
                      <a:pt x="6386" y="10209"/>
                      <a:pt x="6396" y="10199"/>
                      <a:pt x="6396" y="10189"/>
                    </a:cubicBezTo>
                    <a:cubicBezTo>
                      <a:pt x="6426" y="10219"/>
                      <a:pt x="6436" y="10278"/>
                      <a:pt x="6495" y="10338"/>
                    </a:cubicBezTo>
                    <a:cubicBezTo>
                      <a:pt x="6476" y="10368"/>
                      <a:pt x="6466" y="10387"/>
                      <a:pt x="6456" y="10397"/>
                    </a:cubicBezTo>
                    <a:cubicBezTo>
                      <a:pt x="6456" y="10402"/>
                      <a:pt x="6456" y="10402"/>
                      <a:pt x="6456" y="10402"/>
                    </a:cubicBezTo>
                    <a:cubicBezTo>
                      <a:pt x="6456" y="10402"/>
                      <a:pt x="6456" y="10402"/>
                      <a:pt x="6456" y="10407"/>
                    </a:cubicBezTo>
                    <a:cubicBezTo>
                      <a:pt x="6465" y="10416"/>
                      <a:pt x="6472" y="10421"/>
                      <a:pt x="6477" y="10421"/>
                    </a:cubicBezTo>
                    <a:cubicBezTo>
                      <a:pt x="6503" y="10421"/>
                      <a:pt x="6507" y="10341"/>
                      <a:pt x="6604" y="10268"/>
                    </a:cubicBezTo>
                    <a:cubicBezTo>
                      <a:pt x="6655" y="10223"/>
                      <a:pt x="6692" y="10215"/>
                      <a:pt x="6724" y="10215"/>
                    </a:cubicBezTo>
                    <a:cubicBezTo>
                      <a:pt x="6741" y="10215"/>
                      <a:pt x="6756" y="10217"/>
                      <a:pt x="6770" y="10217"/>
                    </a:cubicBezTo>
                    <a:cubicBezTo>
                      <a:pt x="6788" y="10217"/>
                      <a:pt x="6805" y="10214"/>
                      <a:pt x="6823" y="10199"/>
                    </a:cubicBezTo>
                    <a:cubicBezTo>
                      <a:pt x="6882" y="10140"/>
                      <a:pt x="7080" y="10070"/>
                      <a:pt x="6951" y="9981"/>
                    </a:cubicBezTo>
                    <a:cubicBezTo>
                      <a:pt x="6858" y="9921"/>
                      <a:pt x="6814" y="9883"/>
                      <a:pt x="6777" y="9883"/>
                    </a:cubicBezTo>
                    <a:cubicBezTo>
                      <a:pt x="6759" y="9883"/>
                      <a:pt x="6743" y="9892"/>
                      <a:pt x="6723" y="9912"/>
                    </a:cubicBezTo>
                    <a:cubicBezTo>
                      <a:pt x="6686" y="9943"/>
                      <a:pt x="6628" y="9990"/>
                      <a:pt x="6581" y="9990"/>
                    </a:cubicBezTo>
                    <a:cubicBezTo>
                      <a:pt x="6553" y="9990"/>
                      <a:pt x="6530" y="9975"/>
                      <a:pt x="6515" y="9931"/>
                    </a:cubicBezTo>
                    <a:cubicBezTo>
                      <a:pt x="6485" y="9822"/>
                      <a:pt x="6386" y="9912"/>
                      <a:pt x="6416" y="9793"/>
                    </a:cubicBezTo>
                    <a:cubicBezTo>
                      <a:pt x="6439" y="9699"/>
                      <a:pt x="6475" y="9600"/>
                      <a:pt x="6523" y="9600"/>
                    </a:cubicBezTo>
                    <a:cubicBezTo>
                      <a:pt x="6536" y="9600"/>
                      <a:pt x="6550" y="9607"/>
                      <a:pt x="6565" y="9624"/>
                    </a:cubicBezTo>
                    <a:cubicBezTo>
                      <a:pt x="6595" y="9664"/>
                      <a:pt x="6619" y="9686"/>
                      <a:pt x="6633" y="9686"/>
                    </a:cubicBezTo>
                    <a:cubicBezTo>
                      <a:pt x="6647" y="9686"/>
                      <a:pt x="6649" y="9664"/>
                      <a:pt x="6634" y="9614"/>
                    </a:cubicBezTo>
                    <a:cubicBezTo>
                      <a:pt x="6618" y="9525"/>
                      <a:pt x="6469" y="9383"/>
                      <a:pt x="6513" y="9383"/>
                    </a:cubicBezTo>
                    <a:cubicBezTo>
                      <a:pt x="6523" y="9383"/>
                      <a:pt x="6542" y="9390"/>
                      <a:pt x="6575" y="9406"/>
                    </a:cubicBezTo>
                    <a:cubicBezTo>
                      <a:pt x="6753" y="9485"/>
                      <a:pt x="6813" y="9525"/>
                      <a:pt x="6783" y="9614"/>
                    </a:cubicBezTo>
                    <a:cubicBezTo>
                      <a:pt x="6772" y="9665"/>
                      <a:pt x="6827" y="9722"/>
                      <a:pt x="6874" y="9722"/>
                    </a:cubicBezTo>
                    <a:cubicBezTo>
                      <a:pt x="6910" y="9722"/>
                      <a:pt x="6940" y="9689"/>
                      <a:pt x="6932" y="9594"/>
                    </a:cubicBezTo>
                    <a:cubicBezTo>
                      <a:pt x="6902" y="9376"/>
                      <a:pt x="6942" y="9237"/>
                      <a:pt x="6813" y="9237"/>
                    </a:cubicBezTo>
                    <a:cubicBezTo>
                      <a:pt x="6797" y="9238"/>
                      <a:pt x="6784" y="9239"/>
                      <a:pt x="6774" y="9239"/>
                    </a:cubicBezTo>
                    <a:cubicBezTo>
                      <a:pt x="6694" y="9239"/>
                      <a:pt x="6725" y="9206"/>
                      <a:pt x="6664" y="9118"/>
                    </a:cubicBezTo>
                    <a:cubicBezTo>
                      <a:pt x="6654" y="9098"/>
                      <a:pt x="6634" y="9089"/>
                      <a:pt x="6614" y="9079"/>
                    </a:cubicBezTo>
                    <a:cubicBezTo>
                      <a:pt x="6555" y="9069"/>
                      <a:pt x="6495" y="9079"/>
                      <a:pt x="6505" y="9049"/>
                    </a:cubicBezTo>
                    <a:cubicBezTo>
                      <a:pt x="6505" y="9039"/>
                      <a:pt x="6505" y="9039"/>
                      <a:pt x="6515" y="9039"/>
                    </a:cubicBezTo>
                    <a:cubicBezTo>
                      <a:pt x="6515" y="9029"/>
                      <a:pt x="6525" y="9019"/>
                      <a:pt x="6535" y="8999"/>
                    </a:cubicBezTo>
                    <a:cubicBezTo>
                      <a:pt x="6545" y="8989"/>
                      <a:pt x="6555" y="8979"/>
                      <a:pt x="6565" y="8979"/>
                    </a:cubicBezTo>
                    <a:cubicBezTo>
                      <a:pt x="6565" y="8970"/>
                      <a:pt x="6565" y="8970"/>
                      <a:pt x="6565" y="8970"/>
                    </a:cubicBezTo>
                    <a:cubicBezTo>
                      <a:pt x="6583" y="8958"/>
                      <a:pt x="6599" y="8953"/>
                      <a:pt x="6614" y="8953"/>
                    </a:cubicBezTo>
                    <a:cubicBezTo>
                      <a:pt x="6675" y="8953"/>
                      <a:pt x="6717" y="9029"/>
                      <a:pt x="6773" y="9029"/>
                    </a:cubicBezTo>
                    <a:cubicBezTo>
                      <a:pt x="6842" y="9029"/>
                      <a:pt x="6902" y="8851"/>
                      <a:pt x="6823" y="8791"/>
                    </a:cubicBezTo>
                    <a:cubicBezTo>
                      <a:pt x="6756" y="8749"/>
                      <a:pt x="6788" y="8707"/>
                      <a:pt x="6835" y="8707"/>
                    </a:cubicBezTo>
                    <a:cubicBezTo>
                      <a:pt x="6844" y="8707"/>
                      <a:pt x="6853" y="8709"/>
                      <a:pt x="6862" y="8712"/>
                    </a:cubicBezTo>
                    <a:cubicBezTo>
                      <a:pt x="6878" y="8718"/>
                      <a:pt x="6899" y="8722"/>
                      <a:pt x="6921" y="8722"/>
                    </a:cubicBezTo>
                    <a:cubicBezTo>
                      <a:pt x="6970" y="8722"/>
                      <a:pt x="7019" y="8701"/>
                      <a:pt x="6991" y="8632"/>
                    </a:cubicBezTo>
                    <a:cubicBezTo>
                      <a:pt x="6932" y="8513"/>
                      <a:pt x="7070" y="8474"/>
                      <a:pt x="7090" y="8444"/>
                    </a:cubicBezTo>
                    <a:cubicBezTo>
                      <a:pt x="7100" y="8416"/>
                      <a:pt x="7047" y="8344"/>
                      <a:pt x="6992" y="8344"/>
                    </a:cubicBezTo>
                    <a:cubicBezTo>
                      <a:pt x="6988" y="8344"/>
                      <a:pt x="6985" y="8344"/>
                      <a:pt x="6981" y="8345"/>
                    </a:cubicBezTo>
                    <a:cubicBezTo>
                      <a:pt x="6937" y="8345"/>
                      <a:pt x="6885" y="8282"/>
                      <a:pt x="6944" y="8282"/>
                    </a:cubicBezTo>
                    <a:cubicBezTo>
                      <a:pt x="6951" y="8282"/>
                      <a:pt x="6960" y="8283"/>
                      <a:pt x="6971" y="8285"/>
                    </a:cubicBezTo>
                    <a:cubicBezTo>
                      <a:pt x="7027" y="8297"/>
                      <a:pt x="7058" y="8324"/>
                      <a:pt x="7076" y="8324"/>
                    </a:cubicBezTo>
                    <a:cubicBezTo>
                      <a:pt x="7090" y="8324"/>
                      <a:pt x="7096" y="8307"/>
                      <a:pt x="7100" y="8256"/>
                    </a:cubicBezTo>
                    <a:cubicBezTo>
                      <a:pt x="7120" y="8137"/>
                      <a:pt x="7090" y="8137"/>
                      <a:pt x="7130" y="8057"/>
                    </a:cubicBezTo>
                    <a:cubicBezTo>
                      <a:pt x="7152" y="8005"/>
                      <a:pt x="7198" y="7709"/>
                      <a:pt x="7218" y="7709"/>
                    </a:cubicBezTo>
                    <a:cubicBezTo>
                      <a:pt x="7225" y="7709"/>
                      <a:pt x="7229" y="7740"/>
                      <a:pt x="7229" y="7819"/>
                    </a:cubicBezTo>
                    <a:lnTo>
                      <a:pt x="7229" y="7591"/>
                    </a:lnTo>
                    <a:cubicBezTo>
                      <a:pt x="7229" y="7521"/>
                      <a:pt x="7231" y="7493"/>
                      <a:pt x="7233" y="7493"/>
                    </a:cubicBezTo>
                    <a:cubicBezTo>
                      <a:pt x="7242" y="7493"/>
                      <a:pt x="7265" y="7837"/>
                      <a:pt x="7289" y="7899"/>
                    </a:cubicBezTo>
                    <a:cubicBezTo>
                      <a:pt x="7328" y="7978"/>
                      <a:pt x="7318" y="8127"/>
                      <a:pt x="7328" y="8246"/>
                    </a:cubicBezTo>
                    <a:cubicBezTo>
                      <a:pt x="7331" y="8275"/>
                      <a:pt x="7336" y="8286"/>
                      <a:pt x="7344" y="8286"/>
                    </a:cubicBezTo>
                    <a:cubicBezTo>
                      <a:pt x="7370" y="8286"/>
                      <a:pt x="7422" y="8181"/>
                      <a:pt x="7497" y="8166"/>
                    </a:cubicBezTo>
                    <a:cubicBezTo>
                      <a:pt x="7522" y="8161"/>
                      <a:pt x="7535" y="8159"/>
                      <a:pt x="7540" y="8159"/>
                    </a:cubicBezTo>
                    <a:cubicBezTo>
                      <a:pt x="7554" y="8159"/>
                      <a:pt x="7497" y="8181"/>
                      <a:pt x="7467" y="8226"/>
                    </a:cubicBezTo>
                    <a:cubicBezTo>
                      <a:pt x="7408" y="8305"/>
                      <a:pt x="7358" y="8484"/>
                      <a:pt x="7378" y="8513"/>
                    </a:cubicBezTo>
                    <a:cubicBezTo>
                      <a:pt x="7381" y="8519"/>
                      <a:pt x="7384" y="8520"/>
                      <a:pt x="7388" y="8520"/>
                    </a:cubicBezTo>
                    <a:cubicBezTo>
                      <a:pt x="7390" y="8520"/>
                      <a:pt x="7392" y="8519"/>
                      <a:pt x="7395" y="8519"/>
                    </a:cubicBezTo>
                    <a:cubicBezTo>
                      <a:pt x="7403" y="8519"/>
                      <a:pt x="7412" y="8524"/>
                      <a:pt x="7417" y="8563"/>
                    </a:cubicBezTo>
                    <a:cubicBezTo>
                      <a:pt x="7434" y="8622"/>
                      <a:pt x="7530" y="8667"/>
                      <a:pt x="7589" y="8667"/>
                    </a:cubicBezTo>
                    <a:cubicBezTo>
                      <a:pt x="7599" y="8667"/>
                      <a:pt x="7608" y="8665"/>
                      <a:pt x="7616" y="8662"/>
                    </a:cubicBezTo>
                    <a:cubicBezTo>
                      <a:pt x="7618" y="8661"/>
                      <a:pt x="7620" y="8661"/>
                      <a:pt x="7622" y="8661"/>
                    </a:cubicBezTo>
                    <a:cubicBezTo>
                      <a:pt x="7659" y="8661"/>
                      <a:pt x="7593" y="8863"/>
                      <a:pt x="7517" y="8910"/>
                    </a:cubicBezTo>
                    <a:cubicBezTo>
                      <a:pt x="7465" y="8943"/>
                      <a:pt x="7494" y="9014"/>
                      <a:pt x="7562" y="9014"/>
                    </a:cubicBezTo>
                    <a:cubicBezTo>
                      <a:pt x="7598" y="9014"/>
                      <a:pt x="7644" y="8994"/>
                      <a:pt x="7695" y="8940"/>
                    </a:cubicBezTo>
                    <a:cubicBezTo>
                      <a:pt x="7710" y="8922"/>
                      <a:pt x="7724" y="8914"/>
                      <a:pt x="7737" y="8914"/>
                    </a:cubicBezTo>
                    <a:cubicBezTo>
                      <a:pt x="7775" y="8914"/>
                      <a:pt x="7812" y="8983"/>
                      <a:pt x="7893" y="9079"/>
                    </a:cubicBezTo>
                    <a:cubicBezTo>
                      <a:pt x="8002" y="9198"/>
                      <a:pt x="7765" y="9128"/>
                      <a:pt x="7705" y="9227"/>
                    </a:cubicBezTo>
                    <a:cubicBezTo>
                      <a:pt x="7686" y="9257"/>
                      <a:pt x="7679" y="9267"/>
                      <a:pt x="7674" y="9267"/>
                    </a:cubicBezTo>
                    <a:cubicBezTo>
                      <a:pt x="7664" y="9267"/>
                      <a:pt x="7663" y="9224"/>
                      <a:pt x="7576" y="9217"/>
                    </a:cubicBezTo>
                    <a:cubicBezTo>
                      <a:pt x="7447" y="9217"/>
                      <a:pt x="7556" y="9376"/>
                      <a:pt x="7536" y="9594"/>
                    </a:cubicBezTo>
                    <a:cubicBezTo>
                      <a:pt x="7528" y="9689"/>
                      <a:pt x="7556" y="9722"/>
                      <a:pt x="7590" y="9722"/>
                    </a:cubicBezTo>
                    <a:cubicBezTo>
                      <a:pt x="7634" y="9722"/>
                      <a:pt x="7687" y="9665"/>
                      <a:pt x="7675" y="9614"/>
                    </a:cubicBezTo>
                    <a:cubicBezTo>
                      <a:pt x="7646" y="9525"/>
                      <a:pt x="7606" y="9545"/>
                      <a:pt x="7784" y="9465"/>
                    </a:cubicBezTo>
                    <a:cubicBezTo>
                      <a:pt x="7835" y="9443"/>
                      <a:pt x="7857" y="9433"/>
                      <a:pt x="7862" y="9433"/>
                    </a:cubicBezTo>
                    <a:cubicBezTo>
                      <a:pt x="7873" y="9433"/>
                      <a:pt x="7776" y="9494"/>
                      <a:pt x="7755" y="9564"/>
                    </a:cubicBezTo>
                    <a:cubicBezTo>
                      <a:pt x="7732" y="9647"/>
                      <a:pt x="7784" y="9730"/>
                      <a:pt x="7841" y="9730"/>
                    </a:cubicBezTo>
                    <a:cubicBezTo>
                      <a:pt x="7859" y="9730"/>
                      <a:pt x="7877" y="9722"/>
                      <a:pt x="7893" y="9703"/>
                    </a:cubicBezTo>
                    <a:cubicBezTo>
                      <a:pt x="7917" y="9677"/>
                      <a:pt x="7937" y="9665"/>
                      <a:pt x="7956" y="9665"/>
                    </a:cubicBezTo>
                    <a:cubicBezTo>
                      <a:pt x="7994" y="9665"/>
                      <a:pt x="8022" y="9713"/>
                      <a:pt x="8042" y="9793"/>
                    </a:cubicBezTo>
                    <a:cubicBezTo>
                      <a:pt x="8050" y="9822"/>
                      <a:pt x="8050" y="9832"/>
                      <a:pt x="8046" y="9832"/>
                    </a:cubicBezTo>
                    <a:cubicBezTo>
                      <a:pt x="8039" y="9832"/>
                      <a:pt x="8011" y="9788"/>
                      <a:pt x="7985" y="9788"/>
                    </a:cubicBezTo>
                    <a:cubicBezTo>
                      <a:pt x="7973" y="9788"/>
                      <a:pt x="7962" y="9797"/>
                      <a:pt x="7953" y="9822"/>
                    </a:cubicBezTo>
                    <a:cubicBezTo>
                      <a:pt x="7932" y="9897"/>
                      <a:pt x="7865" y="9935"/>
                      <a:pt x="7806" y="9935"/>
                    </a:cubicBezTo>
                    <a:cubicBezTo>
                      <a:pt x="7779" y="9935"/>
                      <a:pt x="7753" y="9927"/>
                      <a:pt x="7735" y="9912"/>
                    </a:cubicBezTo>
                    <a:cubicBezTo>
                      <a:pt x="7719" y="9892"/>
                      <a:pt x="7703" y="9883"/>
                      <a:pt x="7686" y="9883"/>
                    </a:cubicBezTo>
                    <a:cubicBezTo>
                      <a:pt x="7650" y="9883"/>
                      <a:pt x="7603" y="9921"/>
                      <a:pt x="7517" y="9981"/>
                    </a:cubicBezTo>
                    <a:cubicBezTo>
                      <a:pt x="7378" y="10070"/>
                      <a:pt x="7576" y="10140"/>
                      <a:pt x="7636" y="10199"/>
                    </a:cubicBezTo>
                    <a:cubicBezTo>
                      <a:pt x="7653" y="10213"/>
                      <a:pt x="7669" y="10217"/>
                      <a:pt x="7686" y="10217"/>
                    </a:cubicBezTo>
                    <a:cubicBezTo>
                      <a:pt x="7704" y="10217"/>
                      <a:pt x="7722" y="10213"/>
                      <a:pt x="7742" y="10213"/>
                    </a:cubicBezTo>
                    <a:cubicBezTo>
                      <a:pt x="7772" y="10213"/>
                      <a:pt x="7808" y="10221"/>
                      <a:pt x="7854" y="10259"/>
                    </a:cubicBezTo>
                    <a:cubicBezTo>
                      <a:pt x="7948" y="10337"/>
                      <a:pt x="7955" y="10415"/>
                      <a:pt x="7979" y="10415"/>
                    </a:cubicBezTo>
                    <a:cubicBezTo>
                      <a:pt x="7985" y="10415"/>
                      <a:pt x="7992" y="10410"/>
                      <a:pt x="8002" y="10397"/>
                    </a:cubicBezTo>
                    <a:cubicBezTo>
                      <a:pt x="8011" y="10389"/>
                      <a:pt x="8019" y="10385"/>
                      <a:pt x="8028" y="10385"/>
                    </a:cubicBezTo>
                    <a:cubicBezTo>
                      <a:pt x="8073" y="10385"/>
                      <a:pt x="8131" y="10483"/>
                      <a:pt x="8231" y="10615"/>
                    </a:cubicBezTo>
                    <a:cubicBezTo>
                      <a:pt x="8291" y="10698"/>
                      <a:pt x="8269" y="10732"/>
                      <a:pt x="8232" y="10732"/>
                    </a:cubicBezTo>
                    <a:cubicBezTo>
                      <a:pt x="8203" y="10732"/>
                      <a:pt x="8164" y="10710"/>
                      <a:pt x="8151" y="10675"/>
                    </a:cubicBezTo>
                    <a:cubicBezTo>
                      <a:pt x="8144" y="10659"/>
                      <a:pt x="8140" y="10652"/>
                      <a:pt x="8136" y="10652"/>
                    </a:cubicBezTo>
                    <a:cubicBezTo>
                      <a:pt x="8124" y="10652"/>
                      <a:pt x="8125" y="10724"/>
                      <a:pt x="8102" y="10754"/>
                    </a:cubicBezTo>
                    <a:cubicBezTo>
                      <a:pt x="8090" y="10769"/>
                      <a:pt x="8076" y="10782"/>
                      <a:pt x="8058" y="10782"/>
                    </a:cubicBezTo>
                    <a:cubicBezTo>
                      <a:pt x="8028" y="10782"/>
                      <a:pt x="7988" y="10749"/>
                      <a:pt x="7933" y="10645"/>
                    </a:cubicBezTo>
                    <a:cubicBezTo>
                      <a:pt x="7913" y="10607"/>
                      <a:pt x="7894" y="10592"/>
                      <a:pt x="7876" y="10592"/>
                    </a:cubicBezTo>
                    <a:cubicBezTo>
                      <a:pt x="7816" y="10592"/>
                      <a:pt x="7774" y="10764"/>
                      <a:pt x="7774" y="10764"/>
                    </a:cubicBezTo>
                    <a:cubicBezTo>
                      <a:pt x="7774" y="10764"/>
                      <a:pt x="7725" y="10863"/>
                      <a:pt x="7646" y="10933"/>
                    </a:cubicBezTo>
                    <a:cubicBezTo>
                      <a:pt x="7556" y="11012"/>
                      <a:pt x="7824" y="11032"/>
                      <a:pt x="7903" y="11042"/>
                    </a:cubicBezTo>
                    <a:cubicBezTo>
                      <a:pt x="7983" y="11052"/>
                      <a:pt x="7874" y="11141"/>
                      <a:pt x="7933" y="11201"/>
                    </a:cubicBezTo>
                    <a:cubicBezTo>
                      <a:pt x="7943" y="11210"/>
                      <a:pt x="7954" y="11214"/>
                      <a:pt x="7967" y="11214"/>
                    </a:cubicBezTo>
                    <a:cubicBezTo>
                      <a:pt x="8031" y="11214"/>
                      <a:pt x="8129" y="11106"/>
                      <a:pt x="8221" y="11082"/>
                    </a:cubicBezTo>
                    <a:cubicBezTo>
                      <a:pt x="8254" y="11075"/>
                      <a:pt x="8281" y="11070"/>
                      <a:pt x="8305" y="11070"/>
                    </a:cubicBezTo>
                    <a:cubicBezTo>
                      <a:pt x="8354" y="11070"/>
                      <a:pt x="8389" y="11088"/>
                      <a:pt x="8429" y="11141"/>
                    </a:cubicBezTo>
                    <a:cubicBezTo>
                      <a:pt x="8449" y="11151"/>
                      <a:pt x="8459" y="11161"/>
                      <a:pt x="8469" y="11181"/>
                    </a:cubicBezTo>
                    <a:cubicBezTo>
                      <a:pt x="8508" y="11230"/>
                      <a:pt x="8508" y="11280"/>
                      <a:pt x="8488" y="11319"/>
                    </a:cubicBezTo>
                    <a:cubicBezTo>
                      <a:pt x="8475" y="11353"/>
                      <a:pt x="8439" y="11378"/>
                      <a:pt x="8392" y="11378"/>
                    </a:cubicBezTo>
                    <a:cubicBezTo>
                      <a:pt x="8370" y="11378"/>
                      <a:pt x="8345" y="11372"/>
                      <a:pt x="8320" y="11359"/>
                    </a:cubicBezTo>
                    <a:cubicBezTo>
                      <a:pt x="8294" y="11348"/>
                      <a:pt x="8276" y="11344"/>
                      <a:pt x="8262" y="11344"/>
                    </a:cubicBezTo>
                    <a:cubicBezTo>
                      <a:pt x="8201" y="11344"/>
                      <a:pt x="8240" y="11436"/>
                      <a:pt x="8240" y="11468"/>
                    </a:cubicBezTo>
                    <a:cubicBezTo>
                      <a:pt x="8231" y="11488"/>
                      <a:pt x="8260" y="11498"/>
                      <a:pt x="8290" y="11508"/>
                    </a:cubicBezTo>
                    <a:cubicBezTo>
                      <a:pt x="8340" y="11528"/>
                      <a:pt x="8409" y="11548"/>
                      <a:pt x="8508" y="11617"/>
                    </a:cubicBezTo>
                    <a:cubicBezTo>
                      <a:pt x="8518" y="11627"/>
                      <a:pt x="8528" y="11637"/>
                      <a:pt x="8538" y="11647"/>
                    </a:cubicBezTo>
                    <a:cubicBezTo>
                      <a:pt x="8610" y="11712"/>
                      <a:pt x="8570" y="11764"/>
                      <a:pt x="8506" y="11764"/>
                    </a:cubicBezTo>
                    <a:cubicBezTo>
                      <a:pt x="8473" y="11764"/>
                      <a:pt x="8433" y="11750"/>
                      <a:pt x="8399" y="11716"/>
                    </a:cubicBezTo>
                    <a:cubicBezTo>
                      <a:pt x="8355" y="11675"/>
                      <a:pt x="8316" y="11669"/>
                      <a:pt x="8280" y="11669"/>
                    </a:cubicBezTo>
                    <a:cubicBezTo>
                      <a:pt x="8264" y="11669"/>
                      <a:pt x="8249" y="11670"/>
                      <a:pt x="8234" y="11670"/>
                    </a:cubicBezTo>
                    <a:cubicBezTo>
                      <a:pt x="8192" y="11670"/>
                      <a:pt x="8153" y="11661"/>
                      <a:pt x="8112" y="11587"/>
                    </a:cubicBezTo>
                    <a:cubicBezTo>
                      <a:pt x="8066" y="11506"/>
                      <a:pt x="8034" y="11472"/>
                      <a:pt x="8016" y="11472"/>
                    </a:cubicBezTo>
                    <a:cubicBezTo>
                      <a:pt x="8000" y="11472"/>
                      <a:pt x="7998" y="11504"/>
                      <a:pt x="8012" y="11557"/>
                    </a:cubicBezTo>
                    <a:cubicBezTo>
                      <a:pt x="8026" y="11607"/>
                      <a:pt x="8011" y="11632"/>
                      <a:pt x="7982" y="11632"/>
                    </a:cubicBezTo>
                    <a:cubicBezTo>
                      <a:pt x="7948" y="11632"/>
                      <a:pt x="7897" y="11598"/>
                      <a:pt x="7854" y="11528"/>
                    </a:cubicBezTo>
                    <a:cubicBezTo>
                      <a:pt x="7774" y="11389"/>
                      <a:pt x="7804" y="11319"/>
                      <a:pt x="7705" y="11270"/>
                    </a:cubicBezTo>
                    <a:cubicBezTo>
                      <a:pt x="7696" y="11265"/>
                      <a:pt x="7688" y="11263"/>
                      <a:pt x="7682" y="11263"/>
                    </a:cubicBezTo>
                    <a:cubicBezTo>
                      <a:pt x="7620" y="11263"/>
                      <a:pt x="7685" y="11464"/>
                      <a:pt x="7685" y="11518"/>
                    </a:cubicBezTo>
                    <a:cubicBezTo>
                      <a:pt x="7685" y="11567"/>
                      <a:pt x="7675" y="11627"/>
                      <a:pt x="7784" y="11657"/>
                    </a:cubicBezTo>
                    <a:cubicBezTo>
                      <a:pt x="7893" y="11696"/>
                      <a:pt x="7864" y="11805"/>
                      <a:pt x="7933" y="11924"/>
                    </a:cubicBezTo>
                    <a:cubicBezTo>
                      <a:pt x="7954" y="11959"/>
                      <a:pt x="7970" y="11972"/>
                      <a:pt x="7984" y="11972"/>
                    </a:cubicBezTo>
                    <a:cubicBezTo>
                      <a:pt x="8023" y="11972"/>
                      <a:pt x="8046" y="11866"/>
                      <a:pt x="8112" y="11786"/>
                    </a:cubicBezTo>
                    <a:cubicBezTo>
                      <a:pt x="8126" y="11767"/>
                      <a:pt x="8138" y="11758"/>
                      <a:pt x="8149" y="11758"/>
                    </a:cubicBezTo>
                    <a:cubicBezTo>
                      <a:pt x="8208" y="11758"/>
                      <a:pt x="8227" y="11985"/>
                      <a:pt x="8260" y="12043"/>
                    </a:cubicBezTo>
                    <a:cubicBezTo>
                      <a:pt x="8300" y="12103"/>
                      <a:pt x="8350" y="12014"/>
                      <a:pt x="8449" y="12222"/>
                    </a:cubicBezTo>
                    <a:cubicBezTo>
                      <a:pt x="8449" y="12222"/>
                      <a:pt x="8449" y="12232"/>
                      <a:pt x="8459" y="12242"/>
                    </a:cubicBezTo>
                    <a:cubicBezTo>
                      <a:pt x="8518" y="12380"/>
                      <a:pt x="8469" y="12430"/>
                      <a:pt x="8409" y="12450"/>
                    </a:cubicBezTo>
                    <a:cubicBezTo>
                      <a:pt x="8409" y="12539"/>
                      <a:pt x="8350" y="12549"/>
                      <a:pt x="8260" y="12658"/>
                    </a:cubicBezTo>
                    <a:cubicBezTo>
                      <a:pt x="8296" y="12622"/>
                      <a:pt x="8341" y="12577"/>
                      <a:pt x="8371" y="12577"/>
                    </a:cubicBezTo>
                    <a:cubicBezTo>
                      <a:pt x="8374" y="12577"/>
                      <a:pt x="8377" y="12578"/>
                      <a:pt x="8379" y="12579"/>
                    </a:cubicBezTo>
                    <a:cubicBezTo>
                      <a:pt x="8409" y="12589"/>
                      <a:pt x="8429" y="12608"/>
                      <a:pt x="8439" y="12628"/>
                    </a:cubicBezTo>
                    <a:cubicBezTo>
                      <a:pt x="8508" y="12569"/>
                      <a:pt x="8508" y="12489"/>
                      <a:pt x="8548" y="12460"/>
                    </a:cubicBezTo>
                    <a:cubicBezTo>
                      <a:pt x="8552" y="12458"/>
                      <a:pt x="8556" y="12458"/>
                      <a:pt x="8560" y="12458"/>
                    </a:cubicBezTo>
                    <a:cubicBezTo>
                      <a:pt x="8612" y="12458"/>
                      <a:pt x="8693" y="12563"/>
                      <a:pt x="8647" y="12608"/>
                    </a:cubicBezTo>
                    <a:cubicBezTo>
                      <a:pt x="8587" y="12658"/>
                      <a:pt x="8568" y="12658"/>
                      <a:pt x="8478" y="12727"/>
                    </a:cubicBezTo>
                    <a:cubicBezTo>
                      <a:pt x="8488" y="12757"/>
                      <a:pt x="8498" y="12797"/>
                      <a:pt x="8508" y="12837"/>
                    </a:cubicBezTo>
                    <a:cubicBezTo>
                      <a:pt x="8522" y="12882"/>
                      <a:pt x="8539" y="12894"/>
                      <a:pt x="8557" y="12894"/>
                    </a:cubicBezTo>
                    <a:cubicBezTo>
                      <a:pt x="8577" y="12894"/>
                      <a:pt x="8600" y="12878"/>
                      <a:pt x="8622" y="12878"/>
                    </a:cubicBezTo>
                    <a:cubicBezTo>
                      <a:pt x="8648" y="12878"/>
                      <a:pt x="8674" y="12900"/>
                      <a:pt x="8697" y="12995"/>
                    </a:cubicBezTo>
                    <a:cubicBezTo>
                      <a:pt x="8719" y="13107"/>
                      <a:pt x="8668" y="13146"/>
                      <a:pt x="8601" y="13146"/>
                    </a:cubicBezTo>
                    <a:cubicBezTo>
                      <a:pt x="8519" y="13146"/>
                      <a:pt x="8412" y="13089"/>
                      <a:pt x="8379" y="13035"/>
                    </a:cubicBezTo>
                    <a:cubicBezTo>
                      <a:pt x="8320" y="12926"/>
                      <a:pt x="8429" y="13015"/>
                      <a:pt x="8320" y="12936"/>
                    </a:cubicBezTo>
                    <a:lnTo>
                      <a:pt x="8310" y="12936"/>
                    </a:lnTo>
                    <a:cubicBezTo>
                      <a:pt x="8300" y="12956"/>
                      <a:pt x="8280" y="12965"/>
                      <a:pt x="8260" y="12985"/>
                    </a:cubicBezTo>
                    <a:cubicBezTo>
                      <a:pt x="8260" y="13045"/>
                      <a:pt x="8300" y="13134"/>
                      <a:pt x="8330" y="13223"/>
                    </a:cubicBezTo>
                    <a:cubicBezTo>
                      <a:pt x="8379" y="13336"/>
                      <a:pt x="8404" y="13409"/>
                      <a:pt x="8377" y="13409"/>
                    </a:cubicBezTo>
                    <a:cubicBezTo>
                      <a:pt x="8367" y="13409"/>
                      <a:pt x="8348" y="13398"/>
                      <a:pt x="8320" y="13372"/>
                    </a:cubicBezTo>
                    <a:cubicBezTo>
                      <a:pt x="8221" y="13283"/>
                      <a:pt x="8260" y="13154"/>
                      <a:pt x="8221" y="13025"/>
                    </a:cubicBezTo>
                    <a:cubicBezTo>
                      <a:pt x="8221" y="13025"/>
                      <a:pt x="8221" y="13015"/>
                      <a:pt x="8211" y="13015"/>
                    </a:cubicBezTo>
                    <a:cubicBezTo>
                      <a:pt x="8190" y="13022"/>
                      <a:pt x="8164" y="13029"/>
                      <a:pt x="8143" y="13029"/>
                    </a:cubicBezTo>
                    <a:cubicBezTo>
                      <a:pt x="8135" y="13029"/>
                      <a:pt x="8127" y="13028"/>
                      <a:pt x="8121" y="13025"/>
                    </a:cubicBezTo>
                    <a:cubicBezTo>
                      <a:pt x="8102" y="13055"/>
                      <a:pt x="8082" y="13094"/>
                      <a:pt x="8072" y="13134"/>
                    </a:cubicBezTo>
                    <a:cubicBezTo>
                      <a:pt x="8052" y="13243"/>
                      <a:pt x="8121" y="13154"/>
                      <a:pt x="8201" y="13293"/>
                    </a:cubicBezTo>
                    <a:cubicBezTo>
                      <a:pt x="8246" y="13389"/>
                      <a:pt x="8315" y="13526"/>
                      <a:pt x="8282" y="13526"/>
                    </a:cubicBezTo>
                    <a:cubicBezTo>
                      <a:pt x="8263" y="13526"/>
                      <a:pt x="8214" y="13484"/>
                      <a:pt x="8112" y="13372"/>
                    </a:cubicBezTo>
                    <a:cubicBezTo>
                      <a:pt x="8042" y="13293"/>
                      <a:pt x="8052" y="13233"/>
                      <a:pt x="8022" y="13213"/>
                    </a:cubicBezTo>
                    <a:cubicBezTo>
                      <a:pt x="8019" y="13210"/>
                      <a:pt x="8014" y="13208"/>
                      <a:pt x="8010" y="13208"/>
                    </a:cubicBezTo>
                    <a:cubicBezTo>
                      <a:pt x="7979" y="13208"/>
                      <a:pt x="7937" y="13288"/>
                      <a:pt x="7963" y="13322"/>
                    </a:cubicBezTo>
                    <a:cubicBezTo>
                      <a:pt x="7993" y="13362"/>
                      <a:pt x="8012" y="13362"/>
                      <a:pt x="8062" y="13422"/>
                    </a:cubicBezTo>
                    <a:cubicBezTo>
                      <a:pt x="8112" y="13471"/>
                      <a:pt x="8131" y="13471"/>
                      <a:pt x="8201" y="13531"/>
                    </a:cubicBezTo>
                    <a:cubicBezTo>
                      <a:pt x="8221" y="13550"/>
                      <a:pt x="8231" y="13560"/>
                      <a:pt x="8250" y="13580"/>
                    </a:cubicBezTo>
                    <a:cubicBezTo>
                      <a:pt x="8289" y="13623"/>
                      <a:pt x="8319" y="13638"/>
                      <a:pt x="8347" y="13638"/>
                    </a:cubicBezTo>
                    <a:cubicBezTo>
                      <a:pt x="8393" y="13638"/>
                      <a:pt x="8436" y="13601"/>
                      <a:pt x="8508" y="13570"/>
                    </a:cubicBezTo>
                    <a:cubicBezTo>
                      <a:pt x="8525" y="13563"/>
                      <a:pt x="8535" y="13560"/>
                      <a:pt x="8541" y="13560"/>
                    </a:cubicBezTo>
                    <a:cubicBezTo>
                      <a:pt x="8580" y="13560"/>
                      <a:pt x="8444" y="13682"/>
                      <a:pt x="8478" y="13759"/>
                    </a:cubicBezTo>
                    <a:lnTo>
                      <a:pt x="8687" y="13759"/>
                    </a:lnTo>
                    <a:cubicBezTo>
                      <a:pt x="8726" y="13749"/>
                      <a:pt x="8756" y="13739"/>
                      <a:pt x="8756" y="13739"/>
                    </a:cubicBezTo>
                    <a:cubicBezTo>
                      <a:pt x="8756" y="13739"/>
                      <a:pt x="8806" y="13828"/>
                      <a:pt x="8776" y="13828"/>
                    </a:cubicBezTo>
                    <a:cubicBezTo>
                      <a:pt x="8746" y="13838"/>
                      <a:pt x="8697" y="13818"/>
                      <a:pt x="8677" y="13917"/>
                    </a:cubicBezTo>
                    <a:cubicBezTo>
                      <a:pt x="8669" y="13955"/>
                      <a:pt x="8678" y="13967"/>
                      <a:pt x="8697" y="13967"/>
                    </a:cubicBezTo>
                    <a:cubicBezTo>
                      <a:pt x="8727" y="13967"/>
                      <a:pt x="8784" y="13937"/>
                      <a:pt x="8845" y="13937"/>
                    </a:cubicBezTo>
                    <a:lnTo>
                      <a:pt x="8885" y="13937"/>
                    </a:lnTo>
                    <a:cubicBezTo>
                      <a:pt x="8893" y="13936"/>
                      <a:pt x="8900" y="13936"/>
                      <a:pt x="8907" y="13936"/>
                    </a:cubicBezTo>
                    <a:cubicBezTo>
                      <a:pt x="8964" y="13936"/>
                      <a:pt x="8960" y="13973"/>
                      <a:pt x="8925" y="14026"/>
                    </a:cubicBezTo>
                    <a:cubicBezTo>
                      <a:pt x="8925" y="14036"/>
                      <a:pt x="8925" y="14046"/>
                      <a:pt x="8925" y="14056"/>
                    </a:cubicBezTo>
                    <a:cubicBezTo>
                      <a:pt x="8932" y="14101"/>
                      <a:pt x="8923" y="14106"/>
                      <a:pt x="8901" y="14106"/>
                    </a:cubicBezTo>
                    <a:cubicBezTo>
                      <a:pt x="8894" y="14106"/>
                      <a:pt x="8885" y="14106"/>
                      <a:pt x="8875" y="14106"/>
                    </a:cubicBezTo>
                    <a:cubicBezTo>
                      <a:pt x="8835" y="14145"/>
                      <a:pt x="8796" y="14185"/>
                      <a:pt x="8786" y="14195"/>
                    </a:cubicBezTo>
                    <a:cubicBezTo>
                      <a:pt x="8806" y="14225"/>
                      <a:pt x="8835" y="14254"/>
                      <a:pt x="8835" y="14314"/>
                    </a:cubicBezTo>
                    <a:cubicBezTo>
                      <a:pt x="8835" y="14381"/>
                      <a:pt x="8819" y="14405"/>
                      <a:pt x="8797" y="14405"/>
                    </a:cubicBezTo>
                    <a:cubicBezTo>
                      <a:pt x="8770" y="14405"/>
                      <a:pt x="8734" y="14368"/>
                      <a:pt x="8706" y="14324"/>
                    </a:cubicBezTo>
                    <a:cubicBezTo>
                      <a:pt x="8677" y="14284"/>
                      <a:pt x="8657" y="14254"/>
                      <a:pt x="8627" y="14225"/>
                    </a:cubicBezTo>
                    <a:cubicBezTo>
                      <a:pt x="8614" y="14228"/>
                      <a:pt x="8601" y="14229"/>
                      <a:pt x="8587" y="14229"/>
                    </a:cubicBezTo>
                    <a:cubicBezTo>
                      <a:pt x="8560" y="14229"/>
                      <a:pt x="8531" y="14225"/>
                      <a:pt x="8498" y="14225"/>
                    </a:cubicBezTo>
                    <a:cubicBezTo>
                      <a:pt x="8538" y="14334"/>
                      <a:pt x="8538" y="14294"/>
                      <a:pt x="8498" y="14373"/>
                    </a:cubicBezTo>
                    <a:cubicBezTo>
                      <a:pt x="8491" y="14386"/>
                      <a:pt x="8484" y="14391"/>
                      <a:pt x="8478" y="14391"/>
                    </a:cubicBezTo>
                    <a:cubicBezTo>
                      <a:pt x="8449" y="14391"/>
                      <a:pt x="8427" y="14278"/>
                      <a:pt x="8419" y="14205"/>
                    </a:cubicBezTo>
                    <a:cubicBezTo>
                      <a:pt x="8381" y="14194"/>
                      <a:pt x="8349" y="14186"/>
                      <a:pt x="8314" y="14186"/>
                    </a:cubicBezTo>
                    <a:cubicBezTo>
                      <a:pt x="8286" y="14186"/>
                      <a:pt x="8256" y="14191"/>
                      <a:pt x="8221" y="14205"/>
                    </a:cubicBezTo>
                    <a:cubicBezTo>
                      <a:pt x="8221" y="14215"/>
                      <a:pt x="8231" y="14235"/>
                      <a:pt x="8231" y="14245"/>
                    </a:cubicBezTo>
                    <a:cubicBezTo>
                      <a:pt x="8231" y="14334"/>
                      <a:pt x="8240" y="14294"/>
                      <a:pt x="8260" y="14433"/>
                    </a:cubicBezTo>
                    <a:cubicBezTo>
                      <a:pt x="8269" y="14469"/>
                      <a:pt x="8269" y="14484"/>
                      <a:pt x="8264" y="14484"/>
                    </a:cubicBezTo>
                    <a:cubicBezTo>
                      <a:pt x="8256" y="14484"/>
                      <a:pt x="8233" y="14441"/>
                      <a:pt x="8205" y="14383"/>
                    </a:cubicBezTo>
                    <a:lnTo>
                      <a:pt x="8205" y="14383"/>
                    </a:lnTo>
                    <a:cubicBezTo>
                      <a:pt x="8206" y="14386"/>
                      <a:pt x="8204" y="14390"/>
                      <a:pt x="8201" y="14393"/>
                    </a:cubicBezTo>
                    <a:cubicBezTo>
                      <a:pt x="8161" y="14423"/>
                      <a:pt x="8141" y="14413"/>
                      <a:pt x="8102" y="14443"/>
                    </a:cubicBezTo>
                    <a:cubicBezTo>
                      <a:pt x="8115" y="14469"/>
                      <a:pt x="8106" y="14478"/>
                      <a:pt x="8087" y="14478"/>
                    </a:cubicBezTo>
                    <a:cubicBezTo>
                      <a:pt x="8077" y="14478"/>
                      <a:pt x="8065" y="14476"/>
                      <a:pt x="8052" y="14473"/>
                    </a:cubicBezTo>
                    <a:cubicBezTo>
                      <a:pt x="8042" y="14482"/>
                      <a:pt x="8032" y="14492"/>
                      <a:pt x="8022" y="14502"/>
                    </a:cubicBezTo>
                    <a:cubicBezTo>
                      <a:pt x="7986" y="14539"/>
                      <a:pt x="7958" y="14555"/>
                      <a:pt x="7936" y="14555"/>
                    </a:cubicBezTo>
                    <a:cubicBezTo>
                      <a:pt x="7897" y="14555"/>
                      <a:pt x="7871" y="14508"/>
                      <a:pt x="7834" y="14433"/>
                    </a:cubicBezTo>
                    <a:lnTo>
                      <a:pt x="7824" y="14433"/>
                    </a:lnTo>
                    <a:cubicBezTo>
                      <a:pt x="7794" y="14473"/>
                      <a:pt x="7844" y="14611"/>
                      <a:pt x="7844" y="14611"/>
                    </a:cubicBezTo>
                    <a:cubicBezTo>
                      <a:pt x="7844" y="14611"/>
                      <a:pt x="7914" y="14674"/>
                      <a:pt x="7986" y="14674"/>
                    </a:cubicBezTo>
                    <a:cubicBezTo>
                      <a:pt x="7995" y="14674"/>
                      <a:pt x="8004" y="14673"/>
                      <a:pt x="8012" y="14671"/>
                    </a:cubicBezTo>
                    <a:cubicBezTo>
                      <a:pt x="8079" y="14646"/>
                      <a:pt x="8083" y="14551"/>
                      <a:pt x="8141" y="14551"/>
                    </a:cubicBezTo>
                    <a:cubicBezTo>
                      <a:pt x="8152" y="14551"/>
                      <a:pt x="8165" y="14554"/>
                      <a:pt x="8181" y="14562"/>
                    </a:cubicBezTo>
                    <a:cubicBezTo>
                      <a:pt x="8270" y="14611"/>
                      <a:pt x="8260" y="14641"/>
                      <a:pt x="8290" y="14681"/>
                    </a:cubicBezTo>
                    <a:cubicBezTo>
                      <a:pt x="8295" y="14688"/>
                      <a:pt x="8298" y="14690"/>
                      <a:pt x="8302" y="14690"/>
                    </a:cubicBezTo>
                    <a:cubicBezTo>
                      <a:pt x="8307" y="14690"/>
                      <a:pt x="8311" y="14687"/>
                      <a:pt x="8317" y="14687"/>
                    </a:cubicBezTo>
                    <a:cubicBezTo>
                      <a:pt x="8327" y="14687"/>
                      <a:pt x="8342" y="14694"/>
                      <a:pt x="8369" y="14730"/>
                    </a:cubicBezTo>
                    <a:cubicBezTo>
                      <a:pt x="8390" y="14768"/>
                      <a:pt x="8404" y="14784"/>
                      <a:pt x="8415" y="14784"/>
                    </a:cubicBezTo>
                    <a:cubicBezTo>
                      <a:pt x="8431" y="14784"/>
                      <a:pt x="8441" y="14752"/>
                      <a:pt x="8459" y="14701"/>
                    </a:cubicBezTo>
                    <a:cubicBezTo>
                      <a:pt x="8470" y="14672"/>
                      <a:pt x="8490" y="14662"/>
                      <a:pt x="8513" y="14662"/>
                    </a:cubicBezTo>
                    <a:cubicBezTo>
                      <a:pt x="8572" y="14662"/>
                      <a:pt x="8657" y="14726"/>
                      <a:pt x="8706" y="14740"/>
                    </a:cubicBezTo>
                    <a:cubicBezTo>
                      <a:pt x="8766" y="14770"/>
                      <a:pt x="8587" y="14869"/>
                      <a:pt x="8607" y="14909"/>
                    </a:cubicBezTo>
                    <a:cubicBezTo>
                      <a:pt x="8612" y="14932"/>
                      <a:pt x="8612" y="14940"/>
                      <a:pt x="8618" y="14940"/>
                    </a:cubicBezTo>
                    <a:cubicBezTo>
                      <a:pt x="8625" y="14940"/>
                      <a:pt x="8640" y="14929"/>
                      <a:pt x="8677" y="14919"/>
                    </a:cubicBezTo>
                    <a:cubicBezTo>
                      <a:pt x="8708" y="14914"/>
                      <a:pt x="8745" y="14910"/>
                      <a:pt x="8778" y="14910"/>
                    </a:cubicBezTo>
                    <a:cubicBezTo>
                      <a:pt x="8819" y="14910"/>
                      <a:pt x="8854" y="14917"/>
                      <a:pt x="8865" y="14939"/>
                    </a:cubicBezTo>
                    <a:cubicBezTo>
                      <a:pt x="8875" y="14978"/>
                      <a:pt x="8885" y="15038"/>
                      <a:pt x="8925" y="15077"/>
                    </a:cubicBezTo>
                    <a:cubicBezTo>
                      <a:pt x="8974" y="15117"/>
                      <a:pt x="8885" y="15236"/>
                      <a:pt x="8855" y="15256"/>
                    </a:cubicBezTo>
                    <a:cubicBezTo>
                      <a:pt x="8852" y="15257"/>
                      <a:pt x="8848" y="15258"/>
                      <a:pt x="8845" y="15258"/>
                    </a:cubicBezTo>
                    <a:cubicBezTo>
                      <a:pt x="8820" y="15258"/>
                      <a:pt x="8799" y="15224"/>
                      <a:pt x="8746" y="15137"/>
                    </a:cubicBezTo>
                    <a:cubicBezTo>
                      <a:pt x="8746" y="15147"/>
                      <a:pt x="8736" y="15186"/>
                      <a:pt x="8716" y="15216"/>
                    </a:cubicBezTo>
                    <a:cubicBezTo>
                      <a:pt x="8746" y="15266"/>
                      <a:pt x="8796" y="15365"/>
                      <a:pt x="8736" y="15415"/>
                    </a:cubicBezTo>
                    <a:cubicBezTo>
                      <a:pt x="8706" y="15439"/>
                      <a:pt x="8679" y="15452"/>
                      <a:pt x="8659" y="15452"/>
                    </a:cubicBezTo>
                    <a:cubicBezTo>
                      <a:pt x="8640" y="15452"/>
                      <a:pt x="8627" y="15439"/>
                      <a:pt x="8627" y="15415"/>
                    </a:cubicBezTo>
                    <a:cubicBezTo>
                      <a:pt x="8627" y="15395"/>
                      <a:pt x="8617" y="15365"/>
                      <a:pt x="8597" y="15325"/>
                    </a:cubicBezTo>
                    <a:cubicBezTo>
                      <a:pt x="8538" y="15365"/>
                      <a:pt x="8449" y="15385"/>
                      <a:pt x="8369" y="15385"/>
                    </a:cubicBezTo>
                    <a:cubicBezTo>
                      <a:pt x="8379" y="15444"/>
                      <a:pt x="8359" y="15533"/>
                      <a:pt x="8359" y="15623"/>
                    </a:cubicBezTo>
                    <a:cubicBezTo>
                      <a:pt x="8359" y="15676"/>
                      <a:pt x="8386" y="15692"/>
                      <a:pt x="8424" y="15692"/>
                    </a:cubicBezTo>
                    <a:cubicBezTo>
                      <a:pt x="8480" y="15692"/>
                      <a:pt x="8559" y="15658"/>
                      <a:pt x="8617" y="15652"/>
                    </a:cubicBezTo>
                    <a:cubicBezTo>
                      <a:pt x="8711" y="15644"/>
                      <a:pt x="8761" y="15577"/>
                      <a:pt x="8848" y="15577"/>
                    </a:cubicBezTo>
                    <a:cubicBezTo>
                      <a:pt x="8863" y="15577"/>
                      <a:pt x="8878" y="15579"/>
                      <a:pt x="8895" y="15583"/>
                    </a:cubicBezTo>
                    <a:cubicBezTo>
                      <a:pt x="9014" y="15613"/>
                      <a:pt x="9143" y="15811"/>
                      <a:pt x="9054" y="15821"/>
                    </a:cubicBezTo>
                    <a:cubicBezTo>
                      <a:pt x="8964" y="15831"/>
                      <a:pt x="8816" y="15900"/>
                      <a:pt x="8845" y="16039"/>
                    </a:cubicBezTo>
                    <a:cubicBezTo>
                      <a:pt x="8851" y="16067"/>
                      <a:pt x="8851" y="16078"/>
                      <a:pt x="8847" y="16078"/>
                    </a:cubicBezTo>
                    <a:cubicBezTo>
                      <a:pt x="8832" y="16078"/>
                      <a:pt x="8764" y="15931"/>
                      <a:pt x="8713" y="15931"/>
                    </a:cubicBezTo>
                    <a:cubicBezTo>
                      <a:pt x="8704" y="15931"/>
                      <a:pt x="8695" y="15937"/>
                      <a:pt x="8687" y="15950"/>
                    </a:cubicBezTo>
                    <a:cubicBezTo>
                      <a:pt x="8667" y="15990"/>
                      <a:pt x="8667" y="16039"/>
                      <a:pt x="8657" y="16089"/>
                    </a:cubicBezTo>
                    <a:cubicBezTo>
                      <a:pt x="8825" y="16178"/>
                      <a:pt x="9004" y="16297"/>
                      <a:pt x="9004" y="16297"/>
                    </a:cubicBezTo>
                    <a:lnTo>
                      <a:pt x="9916" y="16396"/>
                    </a:lnTo>
                    <a:lnTo>
                      <a:pt x="10154" y="16386"/>
                    </a:lnTo>
                    <a:lnTo>
                      <a:pt x="10154" y="16386"/>
                    </a:lnTo>
                    <a:cubicBezTo>
                      <a:pt x="10154" y="16416"/>
                      <a:pt x="10095" y="16436"/>
                      <a:pt x="10055" y="16436"/>
                    </a:cubicBezTo>
                    <a:cubicBezTo>
                      <a:pt x="9995" y="16446"/>
                      <a:pt x="9956" y="16475"/>
                      <a:pt x="9916" y="16515"/>
                    </a:cubicBezTo>
                    <a:cubicBezTo>
                      <a:pt x="9902" y="16526"/>
                      <a:pt x="9886" y="16530"/>
                      <a:pt x="9867" y="16530"/>
                    </a:cubicBezTo>
                    <a:cubicBezTo>
                      <a:pt x="9818" y="16530"/>
                      <a:pt x="9755" y="16502"/>
                      <a:pt x="9698" y="16495"/>
                    </a:cubicBezTo>
                    <a:cubicBezTo>
                      <a:pt x="9685" y="16492"/>
                      <a:pt x="9672" y="16491"/>
                      <a:pt x="9660" y="16491"/>
                    </a:cubicBezTo>
                    <a:cubicBezTo>
                      <a:pt x="9591" y="16491"/>
                      <a:pt x="9539" y="16537"/>
                      <a:pt x="9480" y="16604"/>
                    </a:cubicBezTo>
                    <a:cubicBezTo>
                      <a:pt x="9442" y="16647"/>
                      <a:pt x="9448" y="16664"/>
                      <a:pt x="9479" y="16664"/>
                    </a:cubicBezTo>
                    <a:cubicBezTo>
                      <a:pt x="9505" y="16664"/>
                      <a:pt x="9549" y="16652"/>
                      <a:pt x="9599" y="16634"/>
                    </a:cubicBezTo>
                    <a:cubicBezTo>
                      <a:pt x="9614" y="16628"/>
                      <a:pt x="9626" y="16625"/>
                      <a:pt x="9637" y="16625"/>
                    </a:cubicBezTo>
                    <a:cubicBezTo>
                      <a:pt x="9695" y="16625"/>
                      <a:pt x="9688" y="16707"/>
                      <a:pt x="9688" y="16723"/>
                    </a:cubicBezTo>
                    <a:cubicBezTo>
                      <a:pt x="9688" y="16753"/>
                      <a:pt x="9648" y="16803"/>
                      <a:pt x="9520" y="16872"/>
                    </a:cubicBezTo>
                    <a:cubicBezTo>
                      <a:pt x="9449" y="16916"/>
                      <a:pt x="9459" y="16938"/>
                      <a:pt x="9497" y="16938"/>
                    </a:cubicBezTo>
                    <a:cubicBezTo>
                      <a:pt x="9528" y="16938"/>
                      <a:pt x="9579" y="16923"/>
                      <a:pt x="9619" y="16892"/>
                    </a:cubicBezTo>
                    <a:cubicBezTo>
                      <a:pt x="9698" y="16822"/>
                      <a:pt x="9728" y="16813"/>
                      <a:pt x="9797" y="16713"/>
                    </a:cubicBezTo>
                    <a:cubicBezTo>
                      <a:pt x="9818" y="16680"/>
                      <a:pt x="9836" y="16667"/>
                      <a:pt x="9849" y="16667"/>
                    </a:cubicBezTo>
                    <a:cubicBezTo>
                      <a:pt x="9879" y="16667"/>
                      <a:pt x="9887" y="16735"/>
                      <a:pt x="9867" y="16783"/>
                    </a:cubicBezTo>
                    <a:cubicBezTo>
                      <a:pt x="9858" y="16817"/>
                      <a:pt x="9868" y="16833"/>
                      <a:pt x="9886" y="16833"/>
                    </a:cubicBezTo>
                    <a:cubicBezTo>
                      <a:pt x="9911" y="16833"/>
                      <a:pt x="9951" y="16804"/>
                      <a:pt x="9986" y="16753"/>
                    </a:cubicBezTo>
                    <a:cubicBezTo>
                      <a:pt x="10045" y="16674"/>
                      <a:pt x="10025" y="16664"/>
                      <a:pt x="10105" y="16634"/>
                    </a:cubicBezTo>
                    <a:cubicBezTo>
                      <a:pt x="10115" y="16628"/>
                      <a:pt x="10124" y="16626"/>
                      <a:pt x="10132" y="16626"/>
                    </a:cubicBezTo>
                    <a:cubicBezTo>
                      <a:pt x="10179" y="16626"/>
                      <a:pt x="10194" y="16709"/>
                      <a:pt x="10194" y="16743"/>
                    </a:cubicBezTo>
                    <a:cubicBezTo>
                      <a:pt x="10194" y="16783"/>
                      <a:pt x="10154" y="16793"/>
                      <a:pt x="10075" y="16813"/>
                    </a:cubicBezTo>
                    <a:cubicBezTo>
                      <a:pt x="9986" y="16832"/>
                      <a:pt x="10005" y="16912"/>
                      <a:pt x="9946" y="16991"/>
                    </a:cubicBezTo>
                    <a:cubicBezTo>
                      <a:pt x="9925" y="17019"/>
                      <a:pt x="9909" y="17031"/>
                      <a:pt x="9893" y="17031"/>
                    </a:cubicBezTo>
                    <a:cubicBezTo>
                      <a:pt x="9866" y="17031"/>
                      <a:pt x="9842" y="16993"/>
                      <a:pt x="9797" y="16941"/>
                    </a:cubicBezTo>
                    <a:cubicBezTo>
                      <a:pt x="9783" y="16927"/>
                      <a:pt x="9772" y="16921"/>
                      <a:pt x="9762" y="16921"/>
                    </a:cubicBezTo>
                    <a:cubicBezTo>
                      <a:pt x="9727" y="16921"/>
                      <a:pt x="9722" y="17009"/>
                      <a:pt x="9698" y="17041"/>
                    </a:cubicBezTo>
                    <a:cubicBezTo>
                      <a:pt x="9668" y="17080"/>
                      <a:pt x="9688" y="17100"/>
                      <a:pt x="9609" y="17249"/>
                    </a:cubicBezTo>
                    <a:cubicBezTo>
                      <a:pt x="9560" y="17340"/>
                      <a:pt x="9567" y="17360"/>
                      <a:pt x="9585" y="17360"/>
                    </a:cubicBezTo>
                    <a:cubicBezTo>
                      <a:pt x="9596" y="17360"/>
                      <a:pt x="9611" y="17352"/>
                      <a:pt x="9619" y="17348"/>
                    </a:cubicBezTo>
                    <a:cubicBezTo>
                      <a:pt x="9639" y="17338"/>
                      <a:pt x="9748" y="17219"/>
                      <a:pt x="9807" y="17199"/>
                    </a:cubicBezTo>
                    <a:cubicBezTo>
                      <a:pt x="9816" y="17196"/>
                      <a:pt x="9822" y="17195"/>
                      <a:pt x="9826" y="17195"/>
                    </a:cubicBezTo>
                    <a:cubicBezTo>
                      <a:pt x="9849" y="17195"/>
                      <a:pt x="9793" y="17245"/>
                      <a:pt x="9708" y="17338"/>
                    </a:cubicBezTo>
                    <a:cubicBezTo>
                      <a:pt x="9654" y="17392"/>
                      <a:pt x="9656" y="17408"/>
                      <a:pt x="9678" y="17408"/>
                    </a:cubicBezTo>
                    <a:cubicBezTo>
                      <a:pt x="9697" y="17408"/>
                      <a:pt x="9730" y="17397"/>
                      <a:pt x="9758" y="17388"/>
                    </a:cubicBezTo>
                    <a:cubicBezTo>
                      <a:pt x="9764" y="17386"/>
                      <a:pt x="9769" y="17385"/>
                      <a:pt x="9774" y="17385"/>
                    </a:cubicBezTo>
                    <a:cubicBezTo>
                      <a:pt x="9820" y="17385"/>
                      <a:pt x="9785" y="17467"/>
                      <a:pt x="9758" y="17467"/>
                    </a:cubicBezTo>
                    <a:cubicBezTo>
                      <a:pt x="9732" y="17467"/>
                      <a:pt x="9692" y="17445"/>
                      <a:pt x="9650" y="17445"/>
                    </a:cubicBezTo>
                    <a:cubicBezTo>
                      <a:pt x="9643" y="17445"/>
                      <a:pt x="9636" y="17446"/>
                      <a:pt x="9629" y="17447"/>
                    </a:cubicBezTo>
                    <a:cubicBezTo>
                      <a:pt x="9579" y="17457"/>
                      <a:pt x="9579" y="17556"/>
                      <a:pt x="9539" y="17665"/>
                    </a:cubicBezTo>
                    <a:cubicBezTo>
                      <a:pt x="9510" y="17764"/>
                      <a:pt x="9490" y="17725"/>
                      <a:pt x="9440" y="17883"/>
                    </a:cubicBezTo>
                    <a:cubicBezTo>
                      <a:pt x="9429" y="17927"/>
                      <a:pt x="9430" y="17944"/>
                      <a:pt x="9439" y="17944"/>
                    </a:cubicBezTo>
                    <a:cubicBezTo>
                      <a:pt x="9461" y="17944"/>
                      <a:pt x="9533" y="17827"/>
                      <a:pt x="9569" y="17784"/>
                    </a:cubicBezTo>
                    <a:cubicBezTo>
                      <a:pt x="9619" y="17715"/>
                      <a:pt x="9589" y="17725"/>
                      <a:pt x="9678" y="17675"/>
                    </a:cubicBezTo>
                    <a:cubicBezTo>
                      <a:pt x="9694" y="17666"/>
                      <a:pt x="9703" y="17661"/>
                      <a:pt x="9708" y="17661"/>
                    </a:cubicBezTo>
                    <a:cubicBezTo>
                      <a:pt x="9728" y="17661"/>
                      <a:pt x="9669" y="17736"/>
                      <a:pt x="9629" y="17824"/>
                    </a:cubicBezTo>
                    <a:cubicBezTo>
                      <a:pt x="9595" y="17891"/>
                      <a:pt x="9602" y="17931"/>
                      <a:pt x="9636" y="17931"/>
                    </a:cubicBezTo>
                    <a:cubicBezTo>
                      <a:pt x="9651" y="17931"/>
                      <a:pt x="9673" y="17922"/>
                      <a:pt x="9698" y="17903"/>
                    </a:cubicBezTo>
                    <a:cubicBezTo>
                      <a:pt x="9767" y="17844"/>
                      <a:pt x="9718" y="17814"/>
                      <a:pt x="9748" y="17735"/>
                    </a:cubicBezTo>
                    <a:cubicBezTo>
                      <a:pt x="9755" y="17714"/>
                      <a:pt x="9764" y="17705"/>
                      <a:pt x="9773" y="17705"/>
                    </a:cubicBezTo>
                    <a:cubicBezTo>
                      <a:pt x="9797" y="17705"/>
                      <a:pt x="9822" y="17773"/>
                      <a:pt x="9837" y="17824"/>
                    </a:cubicBezTo>
                    <a:cubicBezTo>
                      <a:pt x="9847" y="17893"/>
                      <a:pt x="9807" y="17883"/>
                      <a:pt x="9758" y="17973"/>
                    </a:cubicBezTo>
                    <a:cubicBezTo>
                      <a:pt x="9740" y="18008"/>
                      <a:pt x="9736" y="18021"/>
                      <a:pt x="9741" y="18021"/>
                    </a:cubicBezTo>
                    <a:cubicBezTo>
                      <a:pt x="9750" y="18021"/>
                      <a:pt x="9789" y="17978"/>
                      <a:pt x="9827" y="17953"/>
                    </a:cubicBezTo>
                    <a:cubicBezTo>
                      <a:pt x="9886" y="17923"/>
                      <a:pt x="9876" y="17864"/>
                      <a:pt x="9896" y="17854"/>
                    </a:cubicBezTo>
                    <a:cubicBezTo>
                      <a:pt x="9900" y="17851"/>
                      <a:pt x="9905" y="17850"/>
                      <a:pt x="9909" y="17850"/>
                    </a:cubicBezTo>
                    <a:cubicBezTo>
                      <a:pt x="9936" y="17850"/>
                      <a:pt x="9963" y="17897"/>
                      <a:pt x="9946" y="17923"/>
                    </a:cubicBezTo>
                    <a:cubicBezTo>
                      <a:pt x="9916" y="17953"/>
                      <a:pt x="9906" y="17943"/>
                      <a:pt x="9867" y="17983"/>
                    </a:cubicBezTo>
                    <a:cubicBezTo>
                      <a:pt x="9827" y="18032"/>
                      <a:pt x="9857" y="18042"/>
                      <a:pt x="9777" y="18111"/>
                    </a:cubicBezTo>
                    <a:cubicBezTo>
                      <a:pt x="9758" y="18131"/>
                      <a:pt x="9743" y="18138"/>
                      <a:pt x="9730" y="18138"/>
                    </a:cubicBezTo>
                    <a:cubicBezTo>
                      <a:pt x="9689" y="18138"/>
                      <a:pt x="9666" y="18065"/>
                      <a:pt x="9599" y="18042"/>
                    </a:cubicBezTo>
                    <a:cubicBezTo>
                      <a:pt x="9581" y="18034"/>
                      <a:pt x="9569" y="18030"/>
                      <a:pt x="9562" y="18030"/>
                    </a:cubicBezTo>
                    <a:cubicBezTo>
                      <a:pt x="9534" y="18030"/>
                      <a:pt x="9573" y="18084"/>
                      <a:pt x="9549" y="18131"/>
                    </a:cubicBezTo>
                    <a:cubicBezTo>
                      <a:pt x="9529" y="18181"/>
                      <a:pt x="9341" y="18191"/>
                      <a:pt x="9341" y="18191"/>
                    </a:cubicBezTo>
                    <a:cubicBezTo>
                      <a:pt x="9341" y="18191"/>
                      <a:pt x="9311" y="18250"/>
                      <a:pt x="9331" y="18250"/>
                    </a:cubicBezTo>
                    <a:cubicBezTo>
                      <a:pt x="9351" y="18260"/>
                      <a:pt x="9401" y="18280"/>
                      <a:pt x="9410" y="18340"/>
                    </a:cubicBezTo>
                    <a:cubicBezTo>
                      <a:pt x="9418" y="18365"/>
                      <a:pt x="9412" y="18373"/>
                      <a:pt x="9397" y="18373"/>
                    </a:cubicBezTo>
                    <a:cubicBezTo>
                      <a:pt x="9372" y="18373"/>
                      <a:pt x="9322" y="18349"/>
                      <a:pt x="9272" y="18349"/>
                    </a:cubicBezTo>
                    <a:cubicBezTo>
                      <a:pt x="9192" y="18349"/>
                      <a:pt x="9222" y="18369"/>
                      <a:pt x="9212" y="18439"/>
                    </a:cubicBezTo>
                    <a:cubicBezTo>
                      <a:pt x="9208" y="18465"/>
                      <a:pt x="9216" y="18471"/>
                      <a:pt x="9230" y="18471"/>
                    </a:cubicBezTo>
                    <a:cubicBezTo>
                      <a:pt x="9244" y="18471"/>
                      <a:pt x="9263" y="18465"/>
                      <a:pt x="9285" y="18465"/>
                    </a:cubicBezTo>
                    <a:cubicBezTo>
                      <a:pt x="9300" y="18465"/>
                      <a:pt x="9316" y="18468"/>
                      <a:pt x="9331" y="18478"/>
                    </a:cubicBezTo>
                    <a:cubicBezTo>
                      <a:pt x="9391" y="18518"/>
                      <a:pt x="9291" y="18528"/>
                      <a:pt x="9291" y="18627"/>
                    </a:cubicBezTo>
                    <a:cubicBezTo>
                      <a:pt x="9291" y="18655"/>
                      <a:pt x="9296" y="18665"/>
                      <a:pt x="9304" y="18665"/>
                    </a:cubicBezTo>
                    <a:cubicBezTo>
                      <a:pt x="9321" y="18665"/>
                      <a:pt x="9353" y="18612"/>
                      <a:pt x="9381" y="18578"/>
                    </a:cubicBezTo>
                    <a:cubicBezTo>
                      <a:pt x="9420" y="18518"/>
                      <a:pt x="9430" y="18488"/>
                      <a:pt x="9450" y="18439"/>
                    </a:cubicBezTo>
                    <a:cubicBezTo>
                      <a:pt x="9477" y="18385"/>
                      <a:pt x="9503" y="18348"/>
                      <a:pt x="9537" y="18348"/>
                    </a:cubicBezTo>
                    <a:cubicBezTo>
                      <a:pt x="9541" y="18348"/>
                      <a:pt x="9545" y="18348"/>
                      <a:pt x="9549" y="18349"/>
                    </a:cubicBezTo>
                    <a:cubicBezTo>
                      <a:pt x="9599" y="18359"/>
                      <a:pt x="9559" y="18379"/>
                      <a:pt x="9520" y="18478"/>
                    </a:cubicBezTo>
                    <a:cubicBezTo>
                      <a:pt x="9480" y="18587"/>
                      <a:pt x="9490" y="18578"/>
                      <a:pt x="9529" y="18627"/>
                    </a:cubicBezTo>
                    <a:cubicBezTo>
                      <a:pt x="9535" y="18638"/>
                      <a:pt x="9541" y="18643"/>
                      <a:pt x="9547" y="18643"/>
                    </a:cubicBezTo>
                    <a:cubicBezTo>
                      <a:pt x="9573" y="18643"/>
                      <a:pt x="9601" y="18556"/>
                      <a:pt x="9609" y="18508"/>
                    </a:cubicBezTo>
                    <a:cubicBezTo>
                      <a:pt x="9629" y="18459"/>
                      <a:pt x="9658" y="18429"/>
                      <a:pt x="9718" y="18399"/>
                    </a:cubicBezTo>
                    <a:cubicBezTo>
                      <a:pt x="9727" y="18393"/>
                      <a:pt x="9735" y="18390"/>
                      <a:pt x="9740" y="18390"/>
                    </a:cubicBezTo>
                    <a:cubicBezTo>
                      <a:pt x="9769" y="18390"/>
                      <a:pt x="9748" y="18468"/>
                      <a:pt x="9748" y="18518"/>
                    </a:cubicBezTo>
                    <a:cubicBezTo>
                      <a:pt x="9748" y="18578"/>
                      <a:pt x="9738" y="18558"/>
                      <a:pt x="9718" y="18637"/>
                    </a:cubicBezTo>
                    <a:cubicBezTo>
                      <a:pt x="9712" y="18663"/>
                      <a:pt x="9712" y="18674"/>
                      <a:pt x="9717" y="18674"/>
                    </a:cubicBezTo>
                    <a:cubicBezTo>
                      <a:pt x="9727" y="18674"/>
                      <a:pt x="9762" y="18611"/>
                      <a:pt x="9797" y="18548"/>
                    </a:cubicBezTo>
                    <a:cubicBezTo>
                      <a:pt x="9814" y="18505"/>
                      <a:pt x="9818" y="18494"/>
                      <a:pt x="9827" y="18494"/>
                    </a:cubicBezTo>
                    <a:cubicBezTo>
                      <a:pt x="9837" y="18494"/>
                      <a:pt x="9854" y="18509"/>
                      <a:pt x="9903" y="18509"/>
                    </a:cubicBezTo>
                    <a:cubicBezTo>
                      <a:pt x="9910" y="18509"/>
                      <a:pt x="9918" y="18509"/>
                      <a:pt x="9926" y="18508"/>
                    </a:cubicBezTo>
                    <a:cubicBezTo>
                      <a:pt x="10035" y="18508"/>
                      <a:pt x="9926" y="18538"/>
                      <a:pt x="9867" y="18607"/>
                    </a:cubicBezTo>
                    <a:cubicBezTo>
                      <a:pt x="9827" y="18660"/>
                      <a:pt x="9827" y="18673"/>
                      <a:pt x="9849" y="18673"/>
                    </a:cubicBezTo>
                    <a:cubicBezTo>
                      <a:pt x="9860" y="18673"/>
                      <a:pt x="9876" y="18670"/>
                      <a:pt x="9896" y="18667"/>
                    </a:cubicBezTo>
                    <a:cubicBezTo>
                      <a:pt x="9956" y="18657"/>
                      <a:pt x="9946" y="18637"/>
                      <a:pt x="10045" y="18607"/>
                    </a:cubicBezTo>
                    <a:cubicBezTo>
                      <a:pt x="10054" y="18605"/>
                      <a:pt x="10060" y="18604"/>
                      <a:pt x="10065" y="18604"/>
                    </a:cubicBezTo>
                    <a:cubicBezTo>
                      <a:pt x="10120" y="18604"/>
                      <a:pt x="9995" y="18736"/>
                      <a:pt x="9995" y="18736"/>
                    </a:cubicBezTo>
                    <a:cubicBezTo>
                      <a:pt x="9995" y="18736"/>
                      <a:pt x="9957" y="18749"/>
                      <a:pt x="9907" y="18749"/>
                    </a:cubicBezTo>
                    <a:cubicBezTo>
                      <a:pt x="9894" y="18749"/>
                      <a:pt x="9880" y="18748"/>
                      <a:pt x="9867" y="18746"/>
                    </a:cubicBezTo>
                    <a:cubicBezTo>
                      <a:pt x="9834" y="18735"/>
                      <a:pt x="9816" y="18727"/>
                      <a:pt x="9795" y="18727"/>
                    </a:cubicBezTo>
                    <a:cubicBezTo>
                      <a:pt x="9778" y="18727"/>
                      <a:pt x="9759" y="18733"/>
                      <a:pt x="9728" y="18746"/>
                    </a:cubicBezTo>
                    <a:cubicBezTo>
                      <a:pt x="9658" y="18776"/>
                      <a:pt x="9767" y="18815"/>
                      <a:pt x="9748" y="18835"/>
                    </a:cubicBezTo>
                    <a:cubicBezTo>
                      <a:pt x="9728" y="18855"/>
                      <a:pt x="9708" y="18835"/>
                      <a:pt x="9668" y="18885"/>
                    </a:cubicBezTo>
                    <a:cubicBezTo>
                      <a:pt x="9653" y="18904"/>
                      <a:pt x="9640" y="18913"/>
                      <a:pt x="9630" y="18913"/>
                    </a:cubicBezTo>
                    <a:cubicBezTo>
                      <a:pt x="9613" y="18913"/>
                      <a:pt x="9601" y="18891"/>
                      <a:pt x="9589" y="18855"/>
                    </a:cubicBezTo>
                    <a:cubicBezTo>
                      <a:pt x="9578" y="18834"/>
                      <a:pt x="9569" y="18826"/>
                      <a:pt x="9559" y="18826"/>
                    </a:cubicBezTo>
                    <a:cubicBezTo>
                      <a:pt x="9541" y="18826"/>
                      <a:pt x="9521" y="18849"/>
                      <a:pt x="9490" y="18855"/>
                    </a:cubicBezTo>
                    <a:cubicBezTo>
                      <a:pt x="9440" y="18875"/>
                      <a:pt x="9500" y="18934"/>
                      <a:pt x="9490" y="18964"/>
                    </a:cubicBezTo>
                    <a:cubicBezTo>
                      <a:pt x="9487" y="18970"/>
                      <a:pt x="9483" y="18973"/>
                      <a:pt x="9477" y="18973"/>
                    </a:cubicBezTo>
                    <a:cubicBezTo>
                      <a:pt x="9464" y="18973"/>
                      <a:pt x="9442" y="18961"/>
                      <a:pt x="9401" y="18954"/>
                    </a:cubicBezTo>
                    <a:cubicBezTo>
                      <a:pt x="9392" y="18953"/>
                      <a:pt x="9383" y="18952"/>
                      <a:pt x="9375" y="18952"/>
                    </a:cubicBezTo>
                    <a:cubicBezTo>
                      <a:pt x="9338" y="18952"/>
                      <a:pt x="9310" y="18969"/>
                      <a:pt x="9301" y="18994"/>
                    </a:cubicBezTo>
                    <a:cubicBezTo>
                      <a:pt x="9291" y="19024"/>
                      <a:pt x="9222" y="19123"/>
                      <a:pt x="9192" y="19143"/>
                    </a:cubicBezTo>
                    <a:cubicBezTo>
                      <a:pt x="9163" y="19172"/>
                      <a:pt x="9202" y="19232"/>
                      <a:pt x="9222" y="19242"/>
                    </a:cubicBezTo>
                    <a:cubicBezTo>
                      <a:pt x="9224" y="19243"/>
                      <a:pt x="9226" y="19243"/>
                      <a:pt x="9229" y="19243"/>
                    </a:cubicBezTo>
                    <a:cubicBezTo>
                      <a:pt x="9256" y="19243"/>
                      <a:pt x="9285" y="19187"/>
                      <a:pt x="9331" y="19123"/>
                    </a:cubicBezTo>
                    <a:cubicBezTo>
                      <a:pt x="9362" y="19081"/>
                      <a:pt x="9383" y="19067"/>
                      <a:pt x="9396" y="19067"/>
                    </a:cubicBezTo>
                    <a:cubicBezTo>
                      <a:pt x="9409" y="19067"/>
                      <a:pt x="9416" y="19079"/>
                      <a:pt x="9420" y="19093"/>
                    </a:cubicBezTo>
                    <a:cubicBezTo>
                      <a:pt x="9440" y="19123"/>
                      <a:pt x="9391" y="19163"/>
                      <a:pt x="9381" y="19182"/>
                    </a:cubicBezTo>
                    <a:cubicBezTo>
                      <a:pt x="9361" y="19202"/>
                      <a:pt x="9341" y="19321"/>
                      <a:pt x="9381" y="19351"/>
                    </a:cubicBezTo>
                    <a:cubicBezTo>
                      <a:pt x="9389" y="19358"/>
                      <a:pt x="9396" y="19361"/>
                      <a:pt x="9402" y="19361"/>
                    </a:cubicBezTo>
                    <a:cubicBezTo>
                      <a:pt x="9427" y="19361"/>
                      <a:pt x="9420" y="19296"/>
                      <a:pt x="9420" y="19272"/>
                    </a:cubicBezTo>
                    <a:cubicBezTo>
                      <a:pt x="9420" y="19246"/>
                      <a:pt x="9464" y="19154"/>
                      <a:pt x="9496" y="19154"/>
                    </a:cubicBezTo>
                    <a:cubicBezTo>
                      <a:pt x="9501" y="19154"/>
                      <a:pt x="9505" y="19157"/>
                      <a:pt x="9510" y="19163"/>
                    </a:cubicBezTo>
                    <a:cubicBezTo>
                      <a:pt x="9515" y="19170"/>
                      <a:pt x="9524" y="19173"/>
                      <a:pt x="9534" y="19173"/>
                    </a:cubicBezTo>
                    <a:cubicBezTo>
                      <a:pt x="9577" y="19173"/>
                      <a:pt x="9650" y="19115"/>
                      <a:pt x="9658" y="19083"/>
                    </a:cubicBezTo>
                    <a:cubicBezTo>
                      <a:pt x="9665" y="19057"/>
                      <a:pt x="9724" y="19044"/>
                      <a:pt x="9787" y="19044"/>
                    </a:cubicBezTo>
                    <a:cubicBezTo>
                      <a:pt x="9818" y="19044"/>
                      <a:pt x="9850" y="19047"/>
                      <a:pt x="9876" y="19053"/>
                    </a:cubicBezTo>
                    <a:cubicBezTo>
                      <a:pt x="9956" y="19073"/>
                      <a:pt x="9827" y="19163"/>
                      <a:pt x="9797" y="19202"/>
                    </a:cubicBezTo>
                    <a:cubicBezTo>
                      <a:pt x="9781" y="19228"/>
                      <a:pt x="9804" y="19241"/>
                      <a:pt x="9838" y="19241"/>
                    </a:cubicBezTo>
                    <a:cubicBezTo>
                      <a:pt x="9869" y="19241"/>
                      <a:pt x="9908" y="19231"/>
                      <a:pt x="9936" y="19212"/>
                    </a:cubicBezTo>
                    <a:cubicBezTo>
                      <a:pt x="9951" y="19202"/>
                      <a:pt x="9962" y="19198"/>
                      <a:pt x="9969" y="19198"/>
                    </a:cubicBezTo>
                    <a:cubicBezTo>
                      <a:pt x="9990" y="19198"/>
                      <a:pt x="9980" y="19232"/>
                      <a:pt x="9966" y="19262"/>
                    </a:cubicBezTo>
                    <a:cubicBezTo>
                      <a:pt x="9946" y="19311"/>
                      <a:pt x="9857" y="19341"/>
                      <a:pt x="9797" y="19341"/>
                    </a:cubicBezTo>
                    <a:cubicBezTo>
                      <a:pt x="9728" y="19331"/>
                      <a:pt x="9708" y="19272"/>
                      <a:pt x="9668" y="19262"/>
                    </a:cubicBezTo>
                    <a:cubicBezTo>
                      <a:pt x="9619" y="19262"/>
                      <a:pt x="9559" y="19341"/>
                      <a:pt x="9559" y="19430"/>
                    </a:cubicBezTo>
                    <a:cubicBezTo>
                      <a:pt x="9559" y="19471"/>
                      <a:pt x="9549" y="19483"/>
                      <a:pt x="9531" y="19483"/>
                    </a:cubicBezTo>
                    <a:cubicBezTo>
                      <a:pt x="9510" y="19483"/>
                      <a:pt x="9478" y="19465"/>
                      <a:pt x="9440" y="19460"/>
                    </a:cubicBezTo>
                    <a:cubicBezTo>
                      <a:pt x="9381" y="19460"/>
                      <a:pt x="9349" y="19443"/>
                      <a:pt x="9299" y="19443"/>
                    </a:cubicBezTo>
                    <a:cubicBezTo>
                      <a:pt x="9283" y="19443"/>
                      <a:pt x="9264" y="19445"/>
                      <a:pt x="9242" y="19450"/>
                    </a:cubicBezTo>
                    <a:cubicBezTo>
                      <a:pt x="9153" y="19470"/>
                      <a:pt x="9054" y="19529"/>
                      <a:pt x="9113" y="19539"/>
                    </a:cubicBezTo>
                    <a:cubicBezTo>
                      <a:pt x="9182" y="19549"/>
                      <a:pt x="9272" y="19589"/>
                      <a:pt x="9252" y="19688"/>
                    </a:cubicBezTo>
                    <a:cubicBezTo>
                      <a:pt x="9237" y="19733"/>
                      <a:pt x="9264" y="19735"/>
                      <a:pt x="9300" y="19735"/>
                    </a:cubicBezTo>
                    <a:cubicBezTo>
                      <a:pt x="9305" y="19735"/>
                      <a:pt x="9309" y="19735"/>
                      <a:pt x="9314" y="19735"/>
                    </a:cubicBezTo>
                    <a:cubicBezTo>
                      <a:pt x="9347" y="19735"/>
                      <a:pt x="9383" y="19737"/>
                      <a:pt x="9401" y="19767"/>
                    </a:cubicBezTo>
                    <a:cubicBezTo>
                      <a:pt x="9439" y="19825"/>
                      <a:pt x="9319" y="19966"/>
                      <a:pt x="9393" y="19966"/>
                    </a:cubicBezTo>
                    <a:cubicBezTo>
                      <a:pt x="9395" y="19966"/>
                      <a:pt x="9398" y="19966"/>
                      <a:pt x="9401" y="19966"/>
                    </a:cubicBezTo>
                    <a:cubicBezTo>
                      <a:pt x="9490" y="19956"/>
                      <a:pt x="9559" y="19866"/>
                      <a:pt x="9589" y="19777"/>
                    </a:cubicBezTo>
                    <a:cubicBezTo>
                      <a:pt x="9598" y="19749"/>
                      <a:pt x="9610" y="19738"/>
                      <a:pt x="9621" y="19738"/>
                    </a:cubicBezTo>
                    <a:cubicBezTo>
                      <a:pt x="9646" y="19738"/>
                      <a:pt x="9671" y="19789"/>
                      <a:pt x="9678" y="19837"/>
                    </a:cubicBezTo>
                    <a:cubicBezTo>
                      <a:pt x="9678" y="19847"/>
                      <a:pt x="9680" y="19851"/>
                      <a:pt x="9684" y="19851"/>
                    </a:cubicBezTo>
                    <a:cubicBezTo>
                      <a:pt x="9706" y="19851"/>
                      <a:pt x="9783" y="19701"/>
                      <a:pt x="9817" y="19658"/>
                    </a:cubicBezTo>
                    <a:cubicBezTo>
                      <a:pt x="9822" y="19653"/>
                      <a:pt x="9829" y="19650"/>
                      <a:pt x="9838" y="19650"/>
                    </a:cubicBezTo>
                    <a:cubicBezTo>
                      <a:pt x="9909" y="19650"/>
                      <a:pt x="10095" y="19797"/>
                      <a:pt x="10095" y="19797"/>
                    </a:cubicBezTo>
                    <a:lnTo>
                      <a:pt x="10491" y="19857"/>
                    </a:lnTo>
                    <a:lnTo>
                      <a:pt x="10541" y="19847"/>
                    </a:lnTo>
                    <a:cubicBezTo>
                      <a:pt x="10561" y="19866"/>
                      <a:pt x="10580" y="19886"/>
                      <a:pt x="10590" y="19896"/>
                    </a:cubicBezTo>
                    <a:cubicBezTo>
                      <a:pt x="10600" y="19886"/>
                      <a:pt x="10600" y="19876"/>
                      <a:pt x="10610" y="19857"/>
                    </a:cubicBezTo>
                    <a:cubicBezTo>
                      <a:pt x="10610" y="19857"/>
                      <a:pt x="10610" y="19847"/>
                      <a:pt x="10610" y="19847"/>
                    </a:cubicBezTo>
                    <a:cubicBezTo>
                      <a:pt x="10652" y="19755"/>
                      <a:pt x="10679" y="19657"/>
                      <a:pt x="10646" y="19657"/>
                    </a:cubicBezTo>
                    <a:cubicBezTo>
                      <a:pt x="10640" y="19657"/>
                      <a:pt x="10631" y="19660"/>
                      <a:pt x="10620" y="19668"/>
                    </a:cubicBezTo>
                    <a:cubicBezTo>
                      <a:pt x="10541" y="19728"/>
                      <a:pt x="10620" y="19668"/>
                      <a:pt x="10571" y="19738"/>
                    </a:cubicBezTo>
                    <a:cubicBezTo>
                      <a:pt x="10549" y="19775"/>
                      <a:pt x="10479" y="19813"/>
                      <a:pt x="10424" y="19813"/>
                    </a:cubicBezTo>
                    <a:cubicBezTo>
                      <a:pt x="10378" y="19813"/>
                      <a:pt x="10344" y="19785"/>
                      <a:pt x="10362" y="19708"/>
                    </a:cubicBezTo>
                    <a:cubicBezTo>
                      <a:pt x="10378" y="19643"/>
                      <a:pt x="10394" y="19628"/>
                      <a:pt x="10411" y="19628"/>
                    </a:cubicBezTo>
                    <a:cubicBezTo>
                      <a:pt x="10425" y="19628"/>
                      <a:pt x="10439" y="19639"/>
                      <a:pt x="10451" y="19639"/>
                    </a:cubicBezTo>
                    <a:cubicBezTo>
                      <a:pt x="10462" y="19639"/>
                      <a:pt x="10473" y="19630"/>
                      <a:pt x="10481" y="19599"/>
                    </a:cubicBezTo>
                    <a:cubicBezTo>
                      <a:pt x="10521" y="19490"/>
                      <a:pt x="10531" y="19440"/>
                      <a:pt x="10571" y="19430"/>
                    </a:cubicBezTo>
                    <a:cubicBezTo>
                      <a:pt x="10573" y="19430"/>
                      <a:pt x="10575" y="19430"/>
                      <a:pt x="10578" y="19430"/>
                    </a:cubicBezTo>
                    <a:cubicBezTo>
                      <a:pt x="10626" y="19430"/>
                      <a:pt x="10681" y="19519"/>
                      <a:pt x="10709" y="19519"/>
                    </a:cubicBezTo>
                    <a:cubicBezTo>
                      <a:pt x="10728" y="19519"/>
                      <a:pt x="10747" y="19389"/>
                      <a:pt x="10700" y="19389"/>
                    </a:cubicBezTo>
                    <a:cubicBezTo>
                      <a:pt x="10697" y="19389"/>
                      <a:pt x="10693" y="19389"/>
                      <a:pt x="10690" y="19391"/>
                    </a:cubicBezTo>
                    <a:cubicBezTo>
                      <a:pt x="10677" y="19396"/>
                      <a:pt x="10666" y="19399"/>
                      <a:pt x="10658" y="19399"/>
                    </a:cubicBezTo>
                    <a:cubicBezTo>
                      <a:pt x="10636" y="19399"/>
                      <a:pt x="10640" y="19372"/>
                      <a:pt x="10699" y="19291"/>
                    </a:cubicBezTo>
                    <a:cubicBezTo>
                      <a:pt x="10776" y="19198"/>
                      <a:pt x="10751" y="19126"/>
                      <a:pt x="10711" y="19126"/>
                    </a:cubicBezTo>
                    <a:cubicBezTo>
                      <a:pt x="10704" y="19126"/>
                      <a:pt x="10697" y="19128"/>
                      <a:pt x="10690" y="19133"/>
                    </a:cubicBezTo>
                    <a:cubicBezTo>
                      <a:pt x="10630" y="19153"/>
                      <a:pt x="10640" y="19331"/>
                      <a:pt x="10620" y="19341"/>
                    </a:cubicBezTo>
                    <a:cubicBezTo>
                      <a:pt x="10616" y="19343"/>
                      <a:pt x="10607" y="19345"/>
                      <a:pt x="10596" y="19345"/>
                    </a:cubicBezTo>
                    <a:cubicBezTo>
                      <a:pt x="10550" y="19345"/>
                      <a:pt x="10465" y="19319"/>
                      <a:pt x="10521" y="19192"/>
                    </a:cubicBezTo>
                    <a:cubicBezTo>
                      <a:pt x="10590" y="19034"/>
                      <a:pt x="10630" y="19103"/>
                      <a:pt x="10660" y="19063"/>
                    </a:cubicBezTo>
                    <a:cubicBezTo>
                      <a:pt x="10677" y="19021"/>
                      <a:pt x="10694" y="18870"/>
                      <a:pt x="10735" y="18870"/>
                    </a:cubicBezTo>
                    <a:cubicBezTo>
                      <a:pt x="10742" y="18870"/>
                      <a:pt x="10750" y="18875"/>
                      <a:pt x="10759" y="18885"/>
                    </a:cubicBezTo>
                    <a:cubicBezTo>
                      <a:pt x="10803" y="18943"/>
                      <a:pt x="10814" y="19017"/>
                      <a:pt x="10841" y="19017"/>
                    </a:cubicBezTo>
                    <a:cubicBezTo>
                      <a:pt x="10851" y="19017"/>
                      <a:pt x="10862" y="19008"/>
                      <a:pt x="10878" y="18984"/>
                    </a:cubicBezTo>
                    <a:cubicBezTo>
                      <a:pt x="10928" y="18905"/>
                      <a:pt x="10898" y="18825"/>
                      <a:pt x="10977" y="18806"/>
                    </a:cubicBezTo>
                    <a:cubicBezTo>
                      <a:pt x="10997" y="18796"/>
                      <a:pt x="11007" y="18796"/>
                      <a:pt x="11017" y="18786"/>
                    </a:cubicBezTo>
                    <a:cubicBezTo>
                      <a:pt x="11047" y="18766"/>
                      <a:pt x="11047" y="18736"/>
                      <a:pt x="11047" y="18706"/>
                    </a:cubicBezTo>
                    <a:cubicBezTo>
                      <a:pt x="11047" y="18696"/>
                      <a:pt x="11047" y="18677"/>
                      <a:pt x="11047" y="18657"/>
                    </a:cubicBezTo>
                    <a:cubicBezTo>
                      <a:pt x="11056" y="18627"/>
                      <a:pt x="11066" y="18578"/>
                      <a:pt x="11066" y="18558"/>
                    </a:cubicBezTo>
                    <a:cubicBezTo>
                      <a:pt x="11059" y="18543"/>
                      <a:pt x="11057" y="18534"/>
                      <a:pt x="11049" y="18534"/>
                    </a:cubicBezTo>
                    <a:cubicBezTo>
                      <a:pt x="11046" y="18534"/>
                      <a:pt x="11042" y="18535"/>
                      <a:pt x="11037" y="18538"/>
                    </a:cubicBezTo>
                    <a:lnTo>
                      <a:pt x="11027" y="18538"/>
                    </a:lnTo>
                    <a:cubicBezTo>
                      <a:pt x="10987" y="18558"/>
                      <a:pt x="10977" y="18587"/>
                      <a:pt x="10967" y="18637"/>
                    </a:cubicBezTo>
                    <a:cubicBezTo>
                      <a:pt x="10957" y="18647"/>
                      <a:pt x="10947" y="18677"/>
                      <a:pt x="10937" y="18696"/>
                    </a:cubicBezTo>
                    <a:cubicBezTo>
                      <a:pt x="10937" y="18696"/>
                      <a:pt x="10928" y="18706"/>
                      <a:pt x="10928" y="18716"/>
                    </a:cubicBezTo>
                    <a:cubicBezTo>
                      <a:pt x="10901" y="18765"/>
                      <a:pt x="10865" y="18790"/>
                      <a:pt x="10841" y="18790"/>
                    </a:cubicBezTo>
                    <a:cubicBezTo>
                      <a:pt x="10821" y="18790"/>
                      <a:pt x="10809" y="18772"/>
                      <a:pt x="10818" y="18736"/>
                    </a:cubicBezTo>
                    <a:cubicBezTo>
                      <a:pt x="10833" y="18698"/>
                      <a:pt x="10833" y="18675"/>
                      <a:pt x="10823" y="18675"/>
                    </a:cubicBezTo>
                    <a:cubicBezTo>
                      <a:pt x="10812" y="18675"/>
                      <a:pt x="10789" y="18700"/>
                      <a:pt x="10759" y="18756"/>
                    </a:cubicBezTo>
                    <a:cubicBezTo>
                      <a:pt x="10724" y="18811"/>
                      <a:pt x="10695" y="18815"/>
                      <a:pt x="10664" y="18815"/>
                    </a:cubicBezTo>
                    <a:cubicBezTo>
                      <a:pt x="10657" y="18815"/>
                      <a:pt x="10650" y="18815"/>
                      <a:pt x="10643" y="18815"/>
                    </a:cubicBezTo>
                    <a:cubicBezTo>
                      <a:pt x="10618" y="18815"/>
                      <a:pt x="10591" y="18818"/>
                      <a:pt x="10561" y="18845"/>
                    </a:cubicBezTo>
                    <a:cubicBezTo>
                      <a:pt x="10536" y="18867"/>
                      <a:pt x="10509" y="18876"/>
                      <a:pt x="10486" y="18876"/>
                    </a:cubicBezTo>
                    <a:cubicBezTo>
                      <a:pt x="10436" y="18876"/>
                      <a:pt x="10409" y="18831"/>
                      <a:pt x="10491" y="18776"/>
                    </a:cubicBezTo>
                    <a:cubicBezTo>
                      <a:pt x="10600" y="18696"/>
                      <a:pt x="10670" y="18706"/>
                      <a:pt x="10670" y="18677"/>
                    </a:cubicBezTo>
                    <a:cubicBezTo>
                      <a:pt x="10670" y="18652"/>
                      <a:pt x="10697" y="18587"/>
                      <a:pt x="10651" y="18587"/>
                    </a:cubicBezTo>
                    <a:cubicBezTo>
                      <a:pt x="10641" y="18587"/>
                      <a:pt x="10628" y="18590"/>
                      <a:pt x="10610" y="18597"/>
                    </a:cubicBezTo>
                    <a:cubicBezTo>
                      <a:pt x="10592" y="18607"/>
                      <a:pt x="10575" y="18612"/>
                      <a:pt x="10560" y="18612"/>
                    </a:cubicBezTo>
                    <a:cubicBezTo>
                      <a:pt x="10498" y="18612"/>
                      <a:pt x="10463" y="18542"/>
                      <a:pt x="10511" y="18478"/>
                    </a:cubicBezTo>
                    <a:cubicBezTo>
                      <a:pt x="10557" y="18425"/>
                      <a:pt x="10582" y="18408"/>
                      <a:pt x="10616" y="18408"/>
                    </a:cubicBezTo>
                    <a:cubicBezTo>
                      <a:pt x="10633" y="18408"/>
                      <a:pt x="10653" y="18412"/>
                      <a:pt x="10680" y="18419"/>
                    </a:cubicBezTo>
                    <a:cubicBezTo>
                      <a:pt x="10744" y="18427"/>
                      <a:pt x="10809" y="18501"/>
                      <a:pt x="10852" y="18501"/>
                    </a:cubicBezTo>
                    <a:cubicBezTo>
                      <a:pt x="10862" y="18501"/>
                      <a:pt x="10871" y="18497"/>
                      <a:pt x="10878" y="18488"/>
                    </a:cubicBezTo>
                    <a:cubicBezTo>
                      <a:pt x="10918" y="18449"/>
                      <a:pt x="10848" y="18399"/>
                      <a:pt x="10898" y="18389"/>
                    </a:cubicBezTo>
                    <a:cubicBezTo>
                      <a:pt x="10947" y="18379"/>
                      <a:pt x="11126" y="18359"/>
                      <a:pt x="11076" y="18320"/>
                    </a:cubicBezTo>
                    <a:cubicBezTo>
                      <a:pt x="11017" y="18270"/>
                      <a:pt x="10987" y="18201"/>
                      <a:pt x="10987" y="18201"/>
                    </a:cubicBezTo>
                    <a:cubicBezTo>
                      <a:pt x="10987" y="18201"/>
                      <a:pt x="10958" y="18083"/>
                      <a:pt x="10917" y="18083"/>
                    </a:cubicBezTo>
                    <a:cubicBezTo>
                      <a:pt x="10905" y="18083"/>
                      <a:pt x="10892" y="18094"/>
                      <a:pt x="10878" y="18121"/>
                    </a:cubicBezTo>
                    <a:cubicBezTo>
                      <a:pt x="10835" y="18189"/>
                      <a:pt x="10807" y="18211"/>
                      <a:pt x="10788" y="18211"/>
                    </a:cubicBezTo>
                    <a:cubicBezTo>
                      <a:pt x="10776" y="18211"/>
                      <a:pt x="10767" y="18202"/>
                      <a:pt x="10759" y="18191"/>
                    </a:cubicBezTo>
                    <a:cubicBezTo>
                      <a:pt x="10744" y="18168"/>
                      <a:pt x="10746" y="18124"/>
                      <a:pt x="10739" y="18124"/>
                    </a:cubicBezTo>
                    <a:cubicBezTo>
                      <a:pt x="10737" y="18124"/>
                      <a:pt x="10734" y="18129"/>
                      <a:pt x="10729" y="18141"/>
                    </a:cubicBezTo>
                    <a:cubicBezTo>
                      <a:pt x="10721" y="18163"/>
                      <a:pt x="10695" y="18177"/>
                      <a:pt x="10675" y="18177"/>
                    </a:cubicBezTo>
                    <a:cubicBezTo>
                      <a:pt x="10650" y="18177"/>
                      <a:pt x="10635" y="18153"/>
                      <a:pt x="10680" y="18092"/>
                    </a:cubicBezTo>
                    <a:cubicBezTo>
                      <a:pt x="10737" y="18010"/>
                      <a:pt x="10780" y="17942"/>
                      <a:pt x="10810" y="17942"/>
                    </a:cubicBezTo>
                    <a:cubicBezTo>
                      <a:pt x="10817" y="17942"/>
                      <a:pt x="10823" y="17946"/>
                      <a:pt x="10828" y="17953"/>
                    </a:cubicBezTo>
                    <a:cubicBezTo>
                      <a:pt x="10834" y="17958"/>
                      <a:pt x="10838" y="17961"/>
                      <a:pt x="10841" y="17961"/>
                    </a:cubicBezTo>
                    <a:cubicBezTo>
                      <a:pt x="10857" y="17961"/>
                      <a:pt x="10863" y="17911"/>
                      <a:pt x="10928" y="17854"/>
                    </a:cubicBezTo>
                    <a:cubicBezTo>
                      <a:pt x="10958" y="17831"/>
                      <a:pt x="10982" y="17825"/>
                      <a:pt x="11001" y="17825"/>
                    </a:cubicBezTo>
                    <a:cubicBezTo>
                      <a:pt x="11017" y="17825"/>
                      <a:pt x="11030" y="17829"/>
                      <a:pt x="11042" y="17829"/>
                    </a:cubicBezTo>
                    <a:cubicBezTo>
                      <a:pt x="11054" y="17829"/>
                      <a:pt x="11064" y="17826"/>
                      <a:pt x="11076" y="17814"/>
                    </a:cubicBezTo>
                    <a:cubicBezTo>
                      <a:pt x="11096" y="17794"/>
                      <a:pt x="11126" y="17784"/>
                      <a:pt x="11146" y="17764"/>
                    </a:cubicBezTo>
                    <a:cubicBezTo>
                      <a:pt x="11165" y="17745"/>
                      <a:pt x="11185" y="17735"/>
                      <a:pt x="11185" y="17715"/>
                    </a:cubicBezTo>
                    <a:cubicBezTo>
                      <a:pt x="11195" y="17695"/>
                      <a:pt x="11185" y="17685"/>
                      <a:pt x="11165" y="17665"/>
                    </a:cubicBezTo>
                    <a:cubicBezTo>
                      <a:pt x="11104" y="17624"/>
                      <a:pt x="11071" y="17602"/>
                      <a:pt x="11043" y="17602"/>
                    </a:cubicBezTo>
                    <a:cubicBezTo>
                      <a:pt x="11030" y="17602"/>
                      <a:pt x="11019" y="17607"/>
                      <a:pt x="11007" y="17616"/>
                    </a:cubicBezTo>
                    <a:cubicBezTo>
                      <a:pt x="10997" y="17629"/>
                      <a:pt x="10980" y="17636"/>
                      <a:pt x="10962" y="17636"/>
                    </a:cubicBezTo>
                    <a:cubicBezTo>
                      <a:pt x="10924" y="17636"/>
                      <a:pt x="10878" y="17609"/>
                      <a:pt x="10858" y="17556"/>
                    </a:cubicBezTo>
                    <a:cubicBezTo>
                      <a:pt x="10854" y="17541"/>
                      <a:pt x="10848" y="17536"/>
                      <a:pt x="10841" y="17536"/>
                    </a:cubicBezTo>
                    <a:cubicBezTo>
                      <a:pt x="10825" y="17536"/>
                      <a:pt x="10804" y="17567"/>
                      <a:pt x="10797" y="17567"/>
                    </a:cubicBezTo>
                    <a:cubicBezTo>
                      <a:pt x="10794" y="17567"/>
                      <a:pt x="10793" y="17560"/>
                      <a:pt x="10799" y="17536"/>
                    </a:cubicBezTo>
                    <a:cubicBezTo>
                      <a:pt x="10812" y="17484"/>
                      <a:pt x="10834" y="17453"/>
                      <a:pt x="10862" y="17453"/>
                    </a:cubicBezTo>
                    <a:cubicBezTo>
                      <a:pt x="10876" y="17453"/>
                      <a:pt x="10891" y="17460"/>
                      <a:pt x="10908" y="17477"/>
                    </a:cubicBezTo>
                    <a:cubicBezTo>
                      <a:pt x="10917" y="17492"/>
                      <a:pt x="10929" y="17498"/>
                      <a:pt x="10941" y="17498"/>
                    </a:cubicBezTo>
                    <a:cubicBezTo>
                      <a:pt x="10976" y="17498"/>
                      <a:pt x="11012" y="17440"/>
                      <a:pt x="10997" y="17388"/>
                    </a:cubicBezTo>
                    <a:cubicBezTo>
                      <a:pt x="10983" y="17338"/>
                      <a:pt x="10918" y="17294"/>
                      <a:pt x="10925" y="17294"/>
                    </a:cubicBezTo>
                    <a:cubicBezTo>
                      <a:pt x="10928" y="17294"/>
                      <a:pt x="10943" y="17301"/>
                      <a:pt x="10977" y="17318"/>
                    </a:cubicBezTo>
                    <a:cubicBezTo>
                      <a:pt x="11096" y="17378"/>
                      <a:pt x="11066" y="17358"/>
                      <a:pt x="11056" y="17417"/>
                    </a:cubicBezTo>
                    <a:cubicBezTo>
                      <a:pt x="11045" y="17452"/>
                      <a:pt x="11083" y="17493"/>
                      <a:pt x="11113" y="17493"/>
                    </a:cubicBezTo>
                    <a:cubicBezTo>
                      <a:pt x="11136" y="17493"/>
                      <a:pt x="11154" y="17470"/>
                      <a:pt x="11146" y="17407"/>
                    </a:cubicBezTo>
                    <a:cubicBezTo>
                      <a:pt x="11136" y="17259"/>
                      <a:pt x="11205" y="17150"/>
                      <a:pt x="11116" y="17150"/>
                    </a:cubicBezTo>
                    <a:cubicBezTo>
                      <a:pt x="11056" y="17150"/>
                      <a:pt x="11059" y="17181"/>
                      <a:pt x="11052" y="17181"/>
                    </a:cubicBezTo>
                    <a:cubicBezTo>
                      <a:pt x="11049" y="17181"/>
                      <a:pt x="11043" y="17173"/>
                      <a:pt x="11027" y="17150"/>
                    </a:cubicBezTo>
                    <a:cubicBezTo>
                      <a:pt x="10987" y="17090"/>
                      <a:pt x="10828" y="17140"/>
                      <a:pt x="10908" y="17060"/>
                    </a:cubicBezTo>
                    <a:cubicBezTo>
                      <a:pt x="10947" y="17001"/>
                      <a:pt x="10977" y="16971"/>
                      <a:pt x="10997" y="16951"/>
                    </a:cubicBezTo>
                    <a:cubicBezTo>
                      <a:pt x="10977" y="16902"/>
                      <a:pt x="10977" y="16862"/>
                      <a:pt x="10918" y="16852"/>
                    </a:cubicBezTo>
                    <a:cubicBezTo>
                      <a:pt x="10828" y="16832"/>
                      <a:pt x="10838" y="16793"/>
                      <a:pt x="10838" y="16753"/>
                    </a:cubicBezTo>
                    <a:cubicBezTo>
                      <a:pt x="10838" y="16753"/>
                      <a:pt x="10838" y="16743"/>
                      <a:pt x="10838" y="16743"/>
                    </a:cubicBezTo>
                    <a:cubicBezTo>
                      <a:pt x="10878" y="16783"/>
                      <a:pt x="10947" y="16803"/>
                      <a:pt x="11007" y="16803"/>
                    </a:cubicBezTo>
                    <a:cubicBezTo>
                      <a:pt x="11032" y="16822"/>
                      <a:pt x="11054" y="16833"/>
                      <a:pt x="11069" y="16833"/>
                    </a:cubicBezTo>
                    <a:cubicBezTo>
                      <a:pt x="11077" y="16833"/>
                      <a:pt x="11083" y="16830"/>
                      <a:pt x="11086" y="16822"/>
                    </a:cubicBezTo>
                    <a:cubicBezTo>
                      <a:pt x="11076" y="16793"/>
                      <a:pt x="11076" y="16783"/>
                      <a:pt x="11086" y="16783"/>
                    </a:cubicBezTo>
                    <a:cubicBezTo>
                      <a:pt x="11086" y="16783"/>
                      <a:pt x="11086" y="16773"/>
                      <a:pt x="11086" y="16773"/>
                    </a:cubicBezTo>
                    <a:lnTo>
                      <a:pt x="11116" y="16773"/>
                    </a:lnTo>
                    <a:cubicBezTo>
                      <a:pt x="11126" y="16773"/>
                      <a:pt x="11126" y="16763"/>
                      <a:pt x="11126" y="16753"/>
                    </a:cubicBezTo>
                    <a:cubicBezTo>
                      <a:pt x="11126" y="16763"/>
                      <a:pt x="11136" y="16763"/>
                      <a:pt x="11136" y="16773"/>
                    </a:cubicBezTo>
                    <a:cubicBezTo>
                      <a:pt x="11175" y="16763"/>
                      <a:pt x="11215" y="16743"/>
                      <a:pt x="11225" y="16713"/>
                    </a:cubicBezTo>
                    <a:cubicBezTo>
                      <a:pt x="11235" y="16664"/>
                      <a:pt x="11245" y="16684"/>
                      <a:pt x="11255" y="16674"/>
                    </a:cubicBezTo>
                    <a:cubicBezTo>
                      <a:pt x="11255" y="16674"/>
                      <a:pt x="11255" y="16664"/>
                      <a:pt x="11255" y="16664"/>
                    </a:cubicBezTo>
                    <a:cubicBezTo>
                      <a:pt x="11255" y="16644"/>
                      <a:pt x="11235" y="16555"/>
                      <a:pt x="11205" y="16495"/>
                    </a:cubicBezTo>
                    <a:cubicBezTo>
                      <a:pt x="11195" y="16495"/>
                      <a:pt x="11195" y="16505"/>
                      <a:pt x="11185" y="16505"/>
                    </a:cubicBezTo>
                    <a:cubicBezTo>
                      <a:pt x="11195" y="16495"/>
                      <a:pt x="11195" y="16495"/>
                      <a:pt x="11195" y="16485"/>
                    </a:cubicBezTo>
                    <a:cubicBezTo>
                      <a:pt x="11195" y="16485"/>
                      <a:pt x="11195" y="16485"/>
                      <a:pt x="11195" y="16475"/>
                    </a:cubicBezTo>
                    <a:cubicBezTo>
                      <a:pt x="11173" y="16445"/>
                      <a:pt x="11132" y="16432"/>
                      <a:pt x="11146" y="16432"/>
                    </a:cubicBezTo>
                    <a:cubicBezTo>
                      <a:pt x="11150" y="16432"/>
                      <a:pt x="11159" y="16433"/>
                      <a:pt x="11175" y="16436"/>
                    </a:cubicBezTo>
                    <a:cubicBezTo>
                      <a:pt x="11185" y="16446"/>
                      <a:pt x="11195" y="16446"/>
                      <a:pt x="11215" y="16466"/>
                    </a:cubicBezTo>
                    <a:cubicBezTo>
                      <a:pt x="11225" y="16436"/>
                      <a:pt x="11245" y="16416"/>
                      <a:pt x="11275" y="16406"/>
                    </a:cubicBezTo>
                    <a:cubicBezTo>
                      <a:pt x="11284" y="16406"/>
                      <a:pt x="11284" y="16406"/>
                      <a:pt x="11294" y="16396"/>
                    </a:cubicBezTo>
                    <a:cubicBezTo>
                      <a:pt x="11294" y="16347"/>
                      <a:pt x="11294" y="16287"/>
                      <a:pt x="11314" y="16257"/>
                    </a:cubicBezTo>
                    <a:cubicBezTo>
                      <a:pt x="11330" y="16219"/>
                      <a:pt x="11345" y="15982"/>
                      <a:pt x="11351" y="15982"/>
                    </a:cubicBezTo>
                    <a:cubicBezTo>
                      <a:pt x="11353" y="15982"/>
                      <a:pt x="11354" y="16001"/>
                      <a:pt x="11354" y="16049"/>
                    </a:cubicBezTo>
                    <a:lnTo>
                      <a:pt x="11354" y="16208"/>
                    </a:lnTo>
                    <a:cubicBezTo>
                      <a:pt x="11354" y="16154"/>
                      <a:pt x="11357" y="16134"/>
                      <a:pt x="11362" y="16134"/>
                    </a:cubicBezTo>
                    <a:cubicBezTo>
                      <a:pt x="11376" y="16134"/>
                      <a:pt x="11408" y="16329"/>
                      <a:pt x="11423" y="16366"/>
                    </a:cubicBezTo>
                    <a:cubicBezTo>
                      <a:pt x="11443" y="16416"/>
                      <a:pt x="11433" y="16426"/>
                      <a:pt x="11433" y="16485"/>
                    </a:cubicBezTo>
                    <a:cubicBezTo>
                      <a:pt x="11433" y="16495"/>
                      <a:pt x="11443" y="16505"/>
                      <a:pt x="11443" y="16515"/>
                    </a:cubicBezTo>
                    <a:cubicBezTo>
                      <a:pt x="11443" y="16534"/>
                      <a:pt x="11446" y="16540"/>
                      <a:pt x="11454" y="16540"/>
                    </a:cubicBezTo>
                    <a:cubicBezTo>
                      <a:pt x="11466" y="16540"/>
                      <a:pt x="11490" y="16525"/>
                      <a:pt x="11532" y="16525"/>
                    </a:cubicBezTo>
                    <a:cubicBezTo>
                      <a:pt x="11542" y="16522"/>
                      <a:pt x="11550" y="16521"/>
                      <a:pt x="11556" y="16521"/>
                    </a:cubicBezTo>
                    <a:cubicBezTo>
                      <a:pt x="11587" y="16521"/>
                      <a:pt x="11562" y="16556"/>
                      <a:pt x="11532" y="16556"/>
                    </a:cubicBezTo>
                    <a:cubicBezTo>
                      <a:pt x="11529" y="16556"/>
                      <a:pt x="11526" y="16556"/>
                      <a:pt x="11522" y="16555"/>
                    </a:cubicBezTo>
                    <a:cubicBezTo>
                      <a:pt x="11493" y="16555"/>
                      <a:pt x="11473" y="16575"/>
                      <a:pt x="11463" y="16594"/>
                    </a:cubicBezTo>
                    <a:cubicBezTo>
                      <a:pt x="11453" y="16604"/>
                      <a:pt x="11443" y="16624"/>
                      <a:pt x="11453" y="16624"/>
                    </a:cubicBezTo>
                    <a:cubicBezTo>
                      <a:pt x="11463" y="16644"/>
                      <a:pt x="11552" y="16674"/>
                      <a:pt x="11513" y="16753"/>
                    </a:cubicBezTo>
                    <a:cubicBezTo>
                      <a:pt x="11500" y="16798"/>
                      <a:pt x="11529" y="16814"/>
                      <a:pt x="11559" y="16814"/>
                    </a:cubicBezTo>
                    <a:cubicBezTo>
                      <a:pt x="11575" y="16814"/>
                      <a:pt x="11591" y="16810"/>
                      <a:pt x="11602" y="16803"/>
                    </a:cubicBezTo>
                    <a:cubicBezTo>
                      <a:pt x="11606" y="16802"/>
                      <a:pt x="11610" y="16801"/>
                      <a:pt x="11614" y="16801"/>
                    </a:cubicBezTo>
                    <a:cubicBezTo>
                      <a:pt x="11649" y="16801"/>
                      <a:pt x="11675" y="16836"/>
                      <a:pt x="11622" y="16862"/>
                    </a:cubicBezTo>
                    <a:cubicBezTo>
                      <a:pt x="11572" y="16902"/>
                      <a:pt x="11612" y="17021"/>
                      <a:pt x="11661" y="17021"/>
                    </a:cubicBezTo>
                    <a:cubicBezTo>
                      <a:pt x="11697" y="17021"/>
                      <a:pt x="11727" y="16970"/>
                      <a:pt x="11767" y="16970"/>
                    </a:cubicBezTo>
                    <a:cubicBezTo>
                      <a:pt x="11783" y="16970"/>
                      <a:pt x="11800" y="16978"/>
                      <a:pt x="11820" y="17001"/>
                    </a:cubicBezTo>
                    <a:cubicBezTo>
                      <a:pt x="11899" y="17090"/>
                      <a:pt x="11770" y="17021"/>
                      <a:pt x="11731" y="17080"/>
                    </a:cubicBezTo>
                    <a:cubicBezTo>
                      <a:pt x="11691" y="17150"/>
                      <a:pt x="11721" y="17170"/>
                      <a:pt x="11632" y="17170"/>
                    </a:cubicBezTo>
                    <a:cubicBezTo>
                      <a:pt x="11628" y="17169"/>
                      <a:pt x="11624" y="17169"/>
                      <a:pt x="11621" y="17169"/>
                    </a:cubicBezTo>
                    <a:cubicBezTo>
                      <a:pt x="11554" y="17169"/>
                      <a:pt x="11572" y="17266"/>
                      <a:pt x="11562" y="17407"/>
                    </a:cubicBezTo>
                    <a:cubicBezTo>
                      <a:pt x="11554" y="17470"/>
                      <a:pt x="11572" y="17493"/>
                      <a:pt x="11594" y="17493"/>
                    </a:cubicBezTo>
                    <a:cubicBezTo>
                      <a:pt x="11625" y="17493"/>
                      <a:pt x="11663" y="17452"/>
                      <a:pt x="11651" y="17417"/>
                    </a:cubicBezTo>
                    <a:cubicBezTo>
                      <a:pt x="11641" y="17358"/>
                      <a:pt x="11671" y="17328"/>
                      <a:pt x="11790" y="17279"/>
                    </a:cubicBezTo>
                    <a:cubicBezTo>
                      <a:pt x="11813" y="17268"/>
                      <a:pt x="11827" y="17263"/>
                      <a:pt x="11835" y="17263"/>
                    </a:cubicBezTo>
                    <a:cubicBezTo>
                      <a:pt x="11870" y="17263"/>
                      <a:pt x="11767" y="17360"/>
                      <a:pt x="11750" y="17417"/>
                    </a:cubicBezTo>
                    <a:cubicBezTo>
                      <a:pt x="11741" y="17452"/>
                      <a:pt x="11743" y="17467"/>
                      <a:pt x="11753" y="17467"/>
                    </a:cubicBezTo>
                    <a:cubicBezTo>
                      <a:pt x="11763" y="17467"/>
                      <a:pt x="11780" y="17452"/>
                      <a:pt x="11800" y="17427"/>
                    </a:cubicBezTo>
                    <a:cubicBezTo>
                      <a:pt x="11811" y="17417"/>
                      <a:pt x="11820" y="17412"/>
                      <a:pt x="11829" y="17412"/>
                    </a:cubicBezTo>
                    <a:cubicBezTo>
                      <a:pt x="11862" y="17412"/>
                      <a:pt x="11884" y="17476"/>
                      <a:pt x="11899" y="17546"/>
                    </a:cubicBezTo>
                    <a:cubicBezTo>
                      <a:pt x="11919" y="17626"/>
                      <a:pt x="11860" y="17556"/>
                      <a:pt x="11840" y="17636"/>
                    </a:cubicBezTo>
                    <a:cubicBezTo>
                      <a:pt x="11829" y="17664"/>
                      <a:pt x="11812" y="17675"/>
                      <a:pt x="11793" y="17675"/>
                    </a:cubicBezTo>
                    <a:cubicBezTo>
                      <a:pt x="11758" y="17675"/>
                      <a:pt x="11716" y="17641"/>
                      <a:pt x="11691" y="17616"/>
                    </a:cubicBezTo>
                    <a:cubicBezTo>
                      <a:pt x="11681" y="17606"/>
                      <a:pt x="11671" y="17601"/>
                      <a:pt x="11660" y="17601"/>
                    </a:cubicBezTo>
                    <a:cubicBezTo>
                      <a:pt x="11638" y="17601"/>
                      <a:pt x="11612" y="17619"/>
                      <a:pt x="11572" y="17645"/>
                    </a:cubicBezTo>
                    <a:cubicBezTo>
                      <a:pt x="11562" y="17655"/>
                      <a:pt x="11552" y="17665"/>
                      <a:pt x="11542" y="17665"/>
                    </a:cubicBezTo>
                    <a:cubicBezTo>
                      <a:pt x="11473" y="17715"/>
                      <a:pt x="11542" y="17755"/>
                      <a:pt x="11592" y="17784"/>
                    </a:cubicBezTo>
                    <a:cubicBezTo>
                      <a:pt x="11602" y="17774"/>
                      <a:pt x="11612" y="17764"/>
                      <a:pt x="11622" y="17755"/>
                    </a:cubicBezTo>
                    <a:cubicBezTo>
                      <a:pt x="11625" y="17753"/>
                      <a:pt x="11628" y="17753"/>
                      <a:pt x="11632" y="17753"/>
                    </a:cubicBezTo>
                    <a:cubicBezTo>
                      <a:pt x="11661" y="17753"/>
                      <a:pt x="11703" y="17788"/>
                      <a:pt x="11721" y="17824"/>
                    </a:cubicBezTo>
                    <a:cubicBezTo>
                      <a:pt x="11731" y="17834"/>
                      <a:pt x="11750" y="17844"/>
                      <a:pt x="11780" y="17864"/>
                    </a:cubicBezTo>
                    <a:cubicBezTo>
                      <a:pt x="11835" y="17911"/>
                      <a:pt x="11840" y="17965"/>
                      <a:pt x="11855" y="17965"/>
                    </a:cubicBezTo>
                    <a:cubicBezTo>
                      <a:pt x="11859" y="17965"/>
                      <a:pt x="11863" y="17961"/>
                      <a:pt x="11869" y="17953"/>
                    </a:cubicBezTo>
                    <a:cubicBezTo>
                      <a:pt x="11876" y="17948"/>
                      <a:pt x="11882" y="17946"/>
                      <a:pt x="11889" y="17946"/>
                    </a:cubicBezTo>
                    <a:cubicBezTo>
                      <a:pt x="11923" y="17946"/>
                      <a:pt x="11961" y="18008"/>
                      <a:pt x="12028" y="18092"/>
                    </a:cubicBezTo>
                    <a:cubicBezTo>
                      <a:pt x="12067" y="18153"/>
                      <a:pt x="12053" y="18177"/>
                      <a:pt x="12029" y="18177"/>
                    </a:cubicBezTo>
                    <a:cubicBezTo>
                      <a:pt x="12011" y="18177"/>
                      <a:pt x="11987" y="18163"/>
                      <a:pt x="11979" y="18141"/>
                    </a:cubicBezTo>
                    <a:cubicBezTo>
                      <a:pt x="11974" y="18129"/>
                      <a:pt x="11970" y="18124"/>
                      <a:pt x="11967" y="18124"/>
                    </a:cubicBezTo>
                    <a:cubicBezTo>
                      <a:pt x="11957" y="18124"/>
                      <a:pt x="11954" y="18168"/>
                      <a:pt x="11939" y="18191"/>
                    </a:cubicBezTo>
                    <a:cubicBezTo>
                      <a:pt x="11936" y="18195"/>
                      <a:pt x="11932" y="18198"/>
                      <a:pt x="11928" y="18198"/>
                    </a:cubicBezTo>
                    <a:cubicBezTo>
                      <a:pt x="11906" y="18198"/>
                      <a:pt x="11870" y="18133"/>
                      <a:pt x="11820" y="18032"/>
                    </a:cubicBezTo>
                    <a:cubicBezTo>
                      <a:pt x="11807" y="18009"/>
                      <a:pt x="11797" y="17999"/>
                      <a:pt x="11790" y="17999"/>
                    </a:cubicBezTo>
                    <a:cubicBezTo>
                      <a:pt x="11764" y="17999"/>
                      <a:pt x="11770" y="18121"/>
                      <a:pt x="11770" y="18121"/>
                    </a:cubicBezTo>
                    <a:cubicBezTo>
                      <a:pt x="11770" y="18121"/>
                      <a:pt x="11741" y="18240"/>
                      <a:pt x="11681" y="18290"/>
                    </a:cubicBezTo>
                    <a:cubicBezTo>
                      <a:pt x="11661" y="18310"/>
                      <a:pt x="11661" y="18320"/>
                      <a:pt x="11671" y="18330"/>
                    </a:cubicBezTo>
                    <a:cubicBezTo>
                      <a:pt x="11681" y="18359"/>
                      <a:pt x="11721" y="18369"/>
                      <a:pt x="11750" y="18379"/>
                    </a:cubicBezTo>
                    <a:cubicBezTo>
                      <a:pt x="11760" y="18379"/>
                      <a:pt x="11770" y="18379"/>
                      <a:pt x="11780" y="18389"/>
                    </a:cubicBezTo>
                    <a:cubicBezTo>
                      <a:pt x="11810" y="18399"/>
                      <a:pt x="11840" y="18429"/>
                      <a:pt x="11869" y="18459"/>
                    </a:cubicBezTo>
                    <a:cubicBezTo>
                      <a:pt x="11880" y="18469"/>
                      <a:pt x="11894" y="18473"/>
                      <a:pt x="11910" y="18473"/>
                    </a:cubicBezTo>
                    <a:cubicBezTo>
                      <a:pt x="11952" y="18473"/>
                      <a:pt x="12010" y="18443"/>
                      <a:pt x="12068" y="18429"/>
                    </a:cubicBezTo>
                    <a:cubicBezTo>
                      <a:pt x="12078" y="18426"/>
                      <a:pt x="12088" y="18425"/>
                      <a:pt x="12098" y="18425"/>
                    </a:cubicBezTo>
                    <a:cubicBezTo>
                      <a:pt x="12160" y="18425"/>
                      <a:pt x="12206" y="18479"/>
                      <a:pt x="12266" y="18548"/>
                    </a:cubicBezTo>
                    <a:cubicBezTo>
                      <a:pt x="12299" y="18592"/>
                      <a:pt x="12289" y="18612"/>
                      <a:pt x="12258" y="18612"/>
                    </a:cubicBezTo>
                    <a:cubicBezTo>
                      <a:pt x="12234" y="18612"/>
                      <a:pt x="12196" y="18599"/>
                      <a:pt x="12157" y="18578"/>
                    </a:cubicBezTo>
                    <a:cubicBezTo>
                      <a:pt x="12142" y="18572"/>
                      <a:pt x="12130" y="18569"/>
                      <a:pt x="12120" y="18569"/>
                    </a:cubicBezTo>
                    <a:cubicBezTo>
                      <a:pt x="12063" y="18569"/>
                      <a:pt x="12078" y="18651"/>
                      <a:pt x="12078" y="18677"/>
                    </a:cubicBezTo>
                    <a:cubicBezTo>
                      <a:pt x="12068" y="18706"/>
                      <a:pt x="12107" y="18756"/>
                      <a:pt x="12226" y="18835"/>
                    </a:cubicBezTo>
                    <a:cubicBezTo>
                      <a:pt x="12283" y="18876"/>
                      <a:pt x="12278" y="18896"/>
                      <a:pt x="12250" y="18896"/>
                    </a:cubicBezTo>
                    <a:cubicBezTo>
                      <a:pt x="12223" y="18896"/>
                      <a:pt x="12176" y="18879"/>
                      <a:pt x="12137" y="18845"/>
                    </a:cubicBezTo>
                    <a:cubicBezTo>
                      <a:pt x="12058" y="18776"/>
                      <a:pt x="12038" y="18766"/>
                      <a:pt x="11979" y="18657"/>
                    </a:cubicBezTo>
                    <a:cubicBezTo>
                      <a:pt x="11961" y="18627"/>
                      <a:pt x="11946" y="18615"/>
                      <a:pt x="11934" y="18615"/>
                    </a:cubicBezTo>
                    <a:cubicBezTo>
                      <a:pt x="11906" y="18615"/>
                      <a:pt x="11895" y="18681"/>
                      <a:pt x="11909" y="18736"/>
                    </a:cubicBezTo>
                    <a:cubicBezTo>
                      <a:pt x="11922" y="18770"/>
                      <a:pt x="11915" y="18786"/>
                      <a:pt x="11898" y="18786"/>
                    </a:cubicBezTo>
                    <a:cubicBezTo>
                      <a:pt x="11877" y="18786"/>
                      <a:pt x="11838" y="18757"/>
                      <a:pt x="11810" y="18706"/>
                    </a:cubicBezTo>
                    <a:cubicBezTo>
                      <a:pt x="11760" y="18617"/>
                      <a:pt x="11770" y="18607"/>
                      <a:pt x="11711" y="18578"/>
                    </a:cubicBezTo>
                    <a:lnTo>
                      <a:pt x="11701" y="18578"/>
                    </a:lnTo>
                    <a:cubicBezTo>
                      <a:pt x="11693" y="18572"/>
                      <a:pt x="11685" y="18570"/>
                      <a:pt x="11678" y="18570"/>
                    </a:cubicBezTo>
                    <a:cubicBezTo>
                      <a:pt x="11661" y="18570"/>
                      <a:pt x="11649" y="18586"/>
                      <a:pt x="11641" y="18607"/>
                    </a:cubicBezTo>
                    <a:cubicBezTo>
                      <a:pt x="11622" y="18637"/>
                      <a:pt x="11622" y="18677"/>
                      <a:pt x="11622" y="18696"/>
                    </a:cubicBezTo>
                    <a:cubicBezTo>
                      <a:pt x="11622" y="18726"/>
                      <a:pt x="11651" y="18736"/>
                      <a:pt x="11731" y="18766"/>
                    </a:cubicBezTo>
                    <a:cubicBezTo>
                      <a:pt x="11810" y="18786"/>
                      <a:pt x="11790" y="18865"/>
                      <a:pt x="11840" y="18954"/>
                    </a:cubicBezTo>
                    <a:cubicBezTo>
                      <a:pt x="11861" y="18983"/>
                      <a:pt x="11877" y="18994"/>
                      <a:pt x="11892" y="18994"/>
                    </a:cubicBezTo>
                    <a:cubicBezTo>
                      <a:pt x="11918" y="18994"/>
                      <a:pt x="11940" y="18956"/>
                      <a:pt x="11979" y="18905"/>
                    </a:cubicBezTo>
                    <a:cubicBezTo>
                      <a:pt x="11991" y="18888"/>
                      <a:pt x="12001" y="18881"/>
                      <a:pt x="12010" y="18881"/>
                    </a:cubicBezTo>
                    <a:cubicBezTo>
                      <a:pt x="12039" y="18881"/>
                      <a:pt x="12042" y="18973"/>
                      <a:pt x="12058" y="19004"/>
                    </a:cubicBezTo>
                    <a:cubicBezTo>
                      <a:pt x="12088" y="19053"/>
                      <a:pt x="12078" y="19063"/>
                      <a:pt x="12147" y="19222"/>
                    </a:cubicBezTo>
                    <a:cubicBezTo>
                      <a:pt x="12190" y="19321"/>
                      <a:pt x="12184" y="19343"/>
                      <a:pt x="12167" y="19343"/>
                    </a:cubicBezTo>
                    <a:cubicBezTo>
                      <a:pt x="12158" y="19343"/>
                      <a:pt x="12145" y="19335"/>
                      <a:pt x="12137" y="19331"/>
                    </a:cubicBezTo>
                    <a:cubicBezTo>
                      <a:pt x="12117" y="19321"/>
                      <a:pt x="12018" y="19192"/>
                      <a:pt x="11969" y="19172"/>
                    </a:cubicBezTo>
                    <a:cubicBezTo>
                      <a:pt x="11958" y="19167"/>
                      <a:pt x="11952" y="19165"/>
                      <a:pt x="11948" y="19165"/>
                    </a:cubicBezTo>
                    <a:cubicBezTo>
                      <a:pt x="11931" y="19165"/>
                      <a:pt x="11984" y="19221"/>
                      <a:pt x="12058" y="19311"/>
                    </a:cubicBezTo>
                    <a:cubicBezTo>
                      <a:pt x="12108" y="19373"/>
                      <a:pt x="12105" y="19390"/>
                      <a:pt x="12082" y="19390"/>
                    </a:cubicBezTo>
                    <a:cubicBezTo>
                      <a:pt x="12064" y="19390"/>
                      <a:pt x="12034" y="19379"/>
                      <a:pt x="12008" y="19371"/>
                    </a:cubicBezTo>
                    <a:cubicBezTo>
                      <a:pt x="12003" y="19369"/>
                      <a:pt x="11998" y="19368"/>
                      <a:pt x="11994" y="19368"/>
                    </a:cubicBezTo>
                    <a:cubicBezTo>
                      <a:pt x="11956" y="19368"/>
                      <a:pt x="11990" y="19450"/>
                      <a:pt x="12008" y="19450"/>
                    </a:cubicBezTo>
                    <a:cubicBezTo>
                      <a:pt x="12034" y="19450"/>
                      <a:pt x="12074" y="19428"/>
                      <a:pt x="12110" y="19428"/>
                    </a:cubicBezTo>
                    <a:cubicBezTo>
                      <a:pt x="12116" y="19428"/>
                      <a:pt x="12122" y="19429"/>
                      <a:pt x="12127" y="19430"/>
                    </a:cubicBezTo>
                    <a:cubicBezTo>
                      <a:pt x="12177" y="19440"/>
                      <a:pt x="12167" y="19549"/>
                      <a:pt x="12197" y="19658"/>
                    </a:cubicBezTo>
                    <a:cubicBezTo>
                      <a:pt x="12236" y="19767"/>
                      <a:pt x="12256" y="19718"/>
                      <a:pt x="12286" y="19886"/>
                    </a:cubicBezTo>
                    <a:cubicBezTo>
                      <a:pt x="12297" y="19933"/>
                      <a:pt x="12296" y="19951"/>
                      <a:pt x="12289" y="19951"/>
                    </a:cubicBezTo>
                    <a:cubicBezTo>
                      <a:pt x="12271" y="19951"/>
                      <a:pt x="12206" y="19828"/>
                      <a:pt x="12177" y="19777"/>
                    </a:cubicBezTo>
                    <a:cubicBezTo>
                      <a:pt x="12137" y="19708"/>
                      <a:pt x="12157" y="19728"/>
                      <a:pt x="12088" y="19668"/>
                    </a:cubicBezTo>
                    <a:cubicBezTo>
                      <a:pt x="12072" y="19659"/>
                      <a:pt x="12062" y="19654"/>
                      <a:pt x="12057" y="19654"/>
                    </a:cubicBezTo>
                    <a:cubicBezTo>
                      <a:pt x="12035" y="19654"/>
                      <a:pt x="12087" y="19729"/>
                      <a:pt x="12127" y="19817"/>
                    </a:cubicBezTo>
                    <a:cubicBezTo>
                      <a:pt x="12160" y="19896"/>
                      <a:pt x="12154" y="19936"/>
                      <a:pt x="12125" y="19936"/>
                    </a:cubicBezTo>
                    <a:cubicBezTo>
                      <a:pt x="12111" y="19936"/>
                      <a:pt x="12091" y="19926"/>
                      <a:pt x="12068" y="19906"/>
                    </a:cubicBezTo>
                    <a:cubicBezTo>
                      <a:pt x="11998" y="19847"/>
                      <a:pt x="12048" y="19817"/>
                      <a:pt x="12018" y="19728"/>
                    </a:cubicBezTo>
                    <a:cubicBezTo>
                      <a:pt x="12010" y="19707"/>
                      <a:pt x="12003" y="19699"/>
                      <a:pt x="11995" y="19699"/>
                    </a:cubicBezTo>
                    <a:cubicBezTo>
                      <a:pt x="11974" y="19699"/>
                      <a:pt x="11954" y="19768"/>
                      <a:pt x="11939" y="19827"/>
                    </a:cubicBezTo>
                    <a:cubicBezTo>
                      <a:pt x="11929" y="19896"/>
                      <a:pt x="11959" y="19896"/>
                      <a:pt x="12008" y="19985"/>
                    </a:cubicBezTo>
                    <a:cubicBezTo>
                      <a:pt x="12025" y="20019"/>
                      <a:pt x="12029" y="20031"/>
                      <a:pt x="12026" y="20031"/>
                    </a:cubicBezTo>
                    <a:cubicBezTo>
                      <a:pt x="12019" y="20031"/>
                      <a:pt x="11982" y="19985"/>
                      <a:pt x="11949" y="19966"/>
                    </a:cubicBezTo>
                    <a:cubicBezTo>
                      <a:pt x="11889" y="19926"/>
                      <a:pt x="11899" y="19866"/>
                      <a:pt x="11879" y="19857"/>
                    </a:cubicBezTo>
                    <a:cubicBezTo>
                      <a:pt x="11877" y="19854"/>
                      <a:pt x="11874" y="19853"/>
                      <a:pt x="11871" y="19853"/>
                    </a:cubicBezTo>
                    <a:cubicBezTo>
                      <a:pt x="11851" y="19853"/>
                      <a:pt x="11822" y="19909"/>
                      <a:pt x="11840" y="19926"/>
                    </a:cubicBezTo>
                    <a:cubicBezTo>
                      <a:pt x="11869" y="19956"/>
                      <a:pt x="11879" y="19956"/>
                      <a:pt x="11909" y="19995"/>
                    </a:cubicBezTo>
                    <a:cubicBezTo>
                      <a:pt x="11949" y="20035"/>
                      <a:pt x="11919" y="20055"/>
                      <a:pt x="11998" y="20124"/>
                    </a:cubicBezTo>
                    <a:cubicBezTo>
                      <a:pt x="12015" y="20144"/>
                      <a:pt x="12029" y="20151"/>
                      <a:pt x="12040" y="20151"/>
                    </a:cubicBezTo>
                    <a:cubicBezTo>
                      <a:pt x="12077" y="20151"/>
                      <a:pt x="12097" y="20077"/>
                      <a:pt x="12157" y="20055"/>
                    </a:cubicBezTo>
                    <a:cubicBezTo>
                      <a:pt x="12173" y="20047"/>
                      <a:pt x="12183" y="20043"/>
                      <a:pt x="12189" y="20043"/>
                    </a:cubicBezTo>
                    <a:cubicBezTo>
                      <a:pt x="12212" y="20043"/>
                      <a:pt x="12171" y="20097"/>
                      <a:pt x="12187" y="20144"/>
                    </a:cubicBezTo>
                    <a:cubicBezTo>
                      <a:pt x="12217" y="20194"/>
                      <a:pt x="12385" y="20214"/>
                      <a:pt x="12385" y="20214"/>
                    </a:cubicBezTo>
                    <a:cubicBezTo>
                      <a:pt x="12385" y="20214"/>
                      <a:pt x="12415" y="20273"/>
                      <a:pt x="12395" y="20273"/>
                    </a:cubicBezTo>
                    <a:cubicBezTo>
                      <a:pt x="12375" y="20283"/>
                      <a:pt x="12335" y="20303"/>
                      <a:pt x="12316" y="20372"/>
                    </a:cubicBezTo>
                    <a:cubicBezTo>
                      <a:pt x="12312" y="20395"/>
                      <a:pt x="12317" y="20403"/>
                      <a:pt x="12327" y="20403"/>
                    </a:cubicBezTo>
                    <a:cubicBezTo>
                      <a:pt x="12348" y="20403"/>
                      <a:pt x="12392" y="20372"/>
                      <a:pt x="12445" y="20372"/>
                    </a:cubicBezTo>
                    <a:cubicBezTo>
                      <a:pt x="12514" y="20372"/>
                      <a:pt x="12494" y="20402"/>
                      <a:pt x="12504" y="20471"/>
                    </a:cubicBezTo>
                    <a:cubicBezTo>
                      <a:pt x="12504" y="20497"/>
                      <a:pt x="12496" y="20504"/>
                      <a:pt x="12482" y="20504"/>
                    </a:cubicBezTo>
                    <a:cubicBezTo>
                      <a:pt x="12469" y="20504"/>
                      <a:pt x="12450" y="20498"/>
                      <a:pt x="12430" y="20498"/>
                    </a:cubicBezTo>
                    <a:cubicBezTo>
                      <a:pt x="12416" y="20498"/>
                      <a:pt x="12400" y="20501"/>
                      <a:pt x="12385" y="20511"/>
                    </a:cubicBezTo>
                    <a:cubicBezTo>
                      <a:pt x="12335" y="20551"/>
                      <a:pt x="12425" y="20570"/>
                      <a:pt x="12425" y="20670"/>
                    </a:cubicBezTo>
                    <a:cubicBezTo>
                      <a:pt x="12425" y="20697"/>
                      <a:pt x="12421" y="20707"/>
                      <a:pt x="12415" y="20707"/>
                    </a:cubicBezTo>
                    <a:cubicBezTo>
                      <a:pt x="12401" y="20707"/>
                      <a:pt x="12373" y="20652"/>
                      <a:pt x="12345" y="20610"/>
                    </a:cubicBezTo>
                    <a:cubicBezTo>
                      <a:pt x="12316" y="20551"/>
                      <a:pt x="12306" y="20531"/>
                      <a:pt x="12276" y="20471"/>
                    </a:cubicBezTo>
                    <a:cubicBezTo>
                      <a:pt x="12258" y="20418"/>
                      <a:pt x="12232" y="20381"/>
                      <a:pt x="12199" y="20381"/>
                    </a:cubicBezTo>
                    <a:cubicBezTo>
                      <a:pt x="12195" y="20381"/>
                      <a:pt x="12191" y="20381"/>
                      <a:pt x="12187" y="20382"/>
                    </a:cubicBezTo>
                    <a:cubicBezTo>
                      <a:pt x="12147" y="20392"/>
                      <a:pt x="12187" y="20412"/>
                      <a:pt x="12217" y="20511"/>
                    </a:cubicBezTo>
                    <a:cubicBezTo>
                      <a:pt x="12256" y="20620"/>
                      <a:pt x="12246" y="20610"/>
                      <a:pt x="12217" y="20670"/>
                    </a:cubicBezTo>
                    <a:cubicBezTo>
                      <a:pt x="12211" y="20680"/>
                      <a:pt x="12205" y="20685"/>
                      <a:pt x="12200" y="20685"/>
                    </a:cubicBezTo>
                    <a:cubicBezTo>
                      <a:pt x="12173" y="20685"/>
                      <a:pt x="12145" y="20590"/>
                      <a:pt x="12137" y="20541"/>
                    </a:cubicBezTo>
                    <a:cubicBezTo>
                      <a:pt x="12127" y="20491"/>
                      <a:pt x="12098" y="20461"/>
                      <a:pt x="12038" y="20422"/>
                    </a:cubicBezTo>
                    <a:cubicBezTo>
                      <a:pt x="12031" y="20416"/>
                      <a:pt x="12025" y="20413"/>
                      <a:pt x="12021" y="20413"/>
                    </a:cubicBezTo>
                    <a:cubicBezTo>
                      <a:pt x="11997" y="20413"/>
                      <a:pt x="12018" y="20500"/>
                      <a:pt x="12018" y="20551"/>
                    </a:cubicBezTo>
                    <a:cubicBezTo>
                      <a:pt x="12018" y="20610"/>
                      <a:pt x="12028" y="20590"/>
                      <a:pt x="12048" y="20680"/>
                    </a:cubicBezTo>
                    <a:cubicBezTo>
                      <a:pt x="12053" y="20704"/>
                      <a:pt x="12054" y="20715"/>
                      <a:pt x="12050" y="20715"/>
                    </a:cubicBezTo>
                    <a:cubicBezTo>
                      <a:pt x="12041" y="20715"/>
                      <a:pt x="12007" y="20645"/>
                      <a:pt x="11979" y="20580"/>
                    </a:cubicBezTo>
                    <a:cubicBezTo>
                      <a:pt x="11961" y="20538"/>
                      <a:pt x="11955" y="20526"/>
                      <a:pt x="11946" y="20526"/>
                    </a:cubicBezTo>
                    <a:cubicBezTo>
                      <a:pt x="11935" y="20526"/>
                      <a:pt x="11920" y="20542"/>
                      <a:pt x="11879" y="20542"/>
                    </a:cubicBezTo>
                    <a:cubicBezTo>
                      <a:pt x="11873" y="20542"/>
                      <a:pt x="11867" y="20541"/>
                      <a:pt x="11860" y="20541"/>
                    </a:cubicBezTo>
                    <a:cubicBezTo>
                      <a:pt x="11760" y="20541"/>
                      <a:pt x="11860" y="20570"/>
                      <a:pt x="11909" y="20650"/>
                    </a:cubicBezTo>
                    <a:cubicBezTo>
                      <a:pt x="11949" y="20703"/>
                      <a:pt x="11949" y="20716"/>
                      <a:pt x="11927" y="20716"/>
                    </a:cubicBezTo>
                    <a:cubicBezTo>
                      <a:pt x="11916" y="20716"/>
                      <a:pt x="11899" y="20713"/>
                      <a:pt x="11879" y="20709"/>
                    </a:cubicBezTo>
                    <a:cubicBezTo>
                      <a:pt x="11840" y="20699"/>
                      <a:pt x="11840" y="20680"/>
                      <a:pt x="11790" y="20660"/>
                    </a:cubicBezTo>
                    <a:cubicBezTo>
                      <a:pt x="11790" y="20689"/>
                      <a:pt x="11780" y="20719"/>
                      <a:pt x="11760" y="20739"/>
                    </a:cubicBezTo>
                    <a:cubicBezTo>
                      <a:pt x="11780" y="20759"/>
                      <a:pt x="11790" y="20779"/>
                      <a:pt x="11790" y="20779"/>
                    </a:cubicBezTo>
                    <a:cubicBezTo>
                      <a:pt x="11790" y="20779"/>
                      <a:pt x="11824" y="20795"/>
                      <a:pt x="11865" y="20795"/>
                    </a:cubicBezTo>
                    <a:cubicBezTo>
                      <a:pt x="11879" y="20795"/>
                      <a:pt x="11894" y="20794"/>
                      <a:pt x="11909" y="20789"/>
                    </a:cubicBezTo>
                    <a:cubicBezTo>
                      <a:pt x="11942" y="20778"/>
                      <a:pt x="11959" y="20770"/>
                      <a:pt x="11979" y="20770"/>
                    </a:cubicBezTo>
                    <a:cubicBezTo>
                      <a:pt x="11994" y="20770"/>
                      <a:pt x="12011" y="20775"/>
                      <a:pt x="12038" y="20789"/>
                    </a:cubicBezTo>
                    <a:cubicBezTo>
                      <a:pt x="12098" y="20828"/>
                      <a:pt x="11998" y="20858"/>
                      <a:pt x="12018" y="20878"/>
                    </a:cubicBezTo>
                    <a:cubicBezTo>
                      <a:pt x="12038" y="20898"/>
                      <a:pt x="12048" y="20878"/>
                      <a:pt x="12088" y="20937"/>
                    </a:cubicBezTo>
                    <a:cubicBezTo>
                      <a:pt x="12102" y="20959"/>
                      <a:pt x="12113" y="20969"/>
                      <a:pt x="12122" y="20969"/>
                    </a:cubicBezTo>
                    <a:cubicBezTo>
                      <a:pt x="12136" y="20969"/>
                      <a:pt x="12145" y="20941"/>
                      <a:pt x="12157" y="20898"/>
                    </a:cubicBezTo>
                    <a:cubicBezTo>
                      <a:pt x="12167" y="20877"/>
                      <a:pt x="12177" y="20869"/>
                      <a:pt x="12186" y="20869"/>
                    </a:cubicBezTo>
                    <a:cubicBezTo>
                      <a:pt x="12203" y="20869"/>
                      <a:pt x="12221" y="20895"/>
                      <a:pt x="12246" y="20908"/>
                    </a:cubicBezTo>
                    <a:cubicBezTo>
                      <a:pt x="12296" y="20927"/>
                      <a:pt x="12236" y="20987"/>
                      <a:pt x="12246" y="21017"/>
                    </a:cubicBezTo>
                    <a:cubicBezTo>
                      <a:pt x="12250" y="21028"/>
                      <a:pt x="12256" y="21032"/>
                      <a:pt x="12264" y="21032"/>
                    </a:cubicBezTo>
                    <a:cubicBezTo>
                      <a:pt x="12276" y="21032"/>
                      <a:pt x="12295" y="21023"/>
                      <a:pt x="12326" y="21017"/>
                    </a:cubicBezTo>
                    <a:cubicBezTo>
                      <a:pt x="12334" y="21015"/>
                      <a:pt x="12343" y="21014"/>
                      <a:pt x="12350" y="21014"/>
                    </a:cubicBezTo>
                    <a:cubicBezTo>
                      <a:pt x="12385" y="21014"/>
                      <a:pt x="12407" y="21032"/>
                      <a:pt x="12415" y="21056"/>
                    </a:cubicBezTo>
                    <a:cubicBezTo>
                      <a:pt x="12425" y="21076"/>
                      <a:pt x="12484" y="21185"/>
                      <a:pt x="12514" y="21205"/>
                    </a:cubicBezTo>
                    <a:cubicBezTo>
                      <a:pt x="12534" y="21225"/>
                      <a:pt x="12524" y="21265"/>
                      <a:pt x="12504" y="21284"/>
                    </a:cubicBezTo>
                    <a:cubicBezTo>
                      <a:pt x="12474" y="21274"/>
                      <a:pt x="12454" y="21265"/>
                      <a:pt x="12425" y="21245"/>
                    </a:cubicBezTo>
                    <a:cubicBezTo>
                      <a:pt x="12415" y="21225"/>
                      <a:pt x="12405" y="21205"/>
                      <a:pt x="12385" y="21185"/>
                    </a:cubicBezTo>
                    <a:cubicBezTo>
                      <a:pt x="12359" y="21144"/>
                      <a:pt x="12341" y="21129"/>
                      <a:pt x="12329" y="21129"/>
                    </a:cubicBezTo>
                    <a:cubicBezTo>
                      <a:pt x="12317" y="21129"/>
                      <a:pt x="12310" y="21141"/>
                      <a:pt x="12306" y="21155"/>
                    </a:cubicBezTo>
                    <a:cubicBezTo>
                      <a:pt x="12296" y="21175"/>
                      <a:pt x="12306" y="21195"/>
                      <a:pt x="12326" y="21215"/>
                    </a:cubicBezTo>
                    <a:cubicBezTo>
                      <a:pt x="12304" y="21211"/>
                      <a:pt x="12285" y="21209"/>
                      <a:pt x="12267" y="21209"/>
                    </a:cubicBezTo>
                    <a:cubicBezTo>
                      <a:pt x="12237" y="21209"/>
                      <a:pt x="12212" y="21216"/>
                      <a:pt x="12187" y="21235"/>
                    </a:cubicBezTo>
                    <a:cubicBezTo>
                      <a:pt x="12147" y="21215"/>
                      <a:pt x="12107" y="21165"/>
                      <a:pt x="12098" y="21136"/>
                    </a:cubicBezTo>
                    <a:cubicBezTo>
                      <a:pt x="12092" y="21112"/>
                      <a:pt x="12049" y="21099"/>
                      <a:pt x="11999" y="21099"/>
                    </a:cubicBezTo>
                    <a:cubicBezTo>
                      <a:pt x="11966" y="21099"/>
                      <a:pt x="11931" y="21104"/>
                      <a:pt x="11899" y="21116"/>
                    </a:cubicBezTo>
                    <a:cubicBezTo>
                      <a:pt x="11830" y="21136"/>
                      <a:pt x="11949" y="21225"/>
                      <a:pt x="11979" y="21274"/>
                    </a:cubicBezTo>
                    <a:cubicBezTo>
                      <a:pt x="11988" y="21299"/>
                      <a:pt x="11969" y="21312"/>
                      <a:pt x="11940" y="21312"/>
                    </a:cubicBezTo>
                    <a:cubicBezTo>
                      <a:pt x="11912" y="21312"/>
                      <a:pt x="11874" y="21299"/>
                      <a:pt x="11850" y="21274"/>
                    </a:cubicBezTo>
                    <a:cubicBezTo>
                      <a:pt x="11834" y="21264"/>
                      <a:pt x="11824" y="21260"/>
                      <a:pt x="11817" y="21260"/>
                    </a:cubicBezTo>
                    <a:cubicBezTo>
                      <a:pt x="11796" y="21260"/>
                      <a:pt x="11805" y="21297"/>
                      <a:pt x="11820" y="21334"/>
                    </a:cubicBezTo>
                    <a:cubicBezTo>
                      <a:pt x="11840" y="21384"/>
                      <a:pt x="11919" y="21413"/>
                      <a:pt x="11979" y="21413"/>
                    </a:cubicBezTo>
                    <a:cubicBezTo>
                      <a:pt x="12028" y="21403"/>
                      <a:pt x="12048" y="21344"/>
                      <a:pt x="12088" y="21334"/>
                    </a:cubicBezTo>
                    <a:cubicBezTo>
                      <a:pt x="12098" y="21334"/>
                      <a:pt x="12098" y="21334"/>
                      <a:pt x="12107" y="21344"/>
                    </a:cubicBezTo>
                    <a:cubicBezTo>
                      <a:pt x="12098" y="21384"/>
                      <a:pt x="12127" y="21423"/>
                      <a:pt x="12167" y="21433"/>
                    </a:cubicBezTo>
                    <a:cubicBezTo>
                      <a:pt x="12177" y="21453"/>
                      <a:pt x="12187" y="21483"/>
                      <a:pt x="12187" y="21512"/>
                    </a:cubicBezTo>
                    <a:cubicBezTo>
                      <a:pt x="12187" y="21552"/>
                      <a:pt x="12197" y="21562"/>
                      <a:pt x="12207" y="21562"/>
                    </a:cubicBezTo>
                    <a:cubicBezTo>
                      <a:pt x="12177" y="21572"/>
                      <a:pt x="12137" y="21592"/>
                      <a:pt x="12098" y="21622"/>
                    </a:cubicBezTo>
                    <a:cubicBezTo>
                      <a:pt x="11998" y="21681"/>
                      <a:pt x="12032" y="21728"/>
                      <a:pt x="12095" y="21728"/>
                    </a:cubicBezTo>
                    <a:cubicBezTo>
                      <a:pt x="12126" y="21728"/>
                      <a:pt x="12164" y="21717"/>
                      <a:pt x="12197" y="21691"/>
                    </a:cubicBezTo>
                    <a:cubicBezTo>
                      <a:pt x="12236" y="21659"/>
                      <a:pt x="12271" y="21656"/>
                      <a:pt x="12304" y="21656"/>
                    </a:cubicBezTo>
                    <a:cubicBezTo>
                      <a:pt x="12312" y="21656"/>
                      <a:pt x="12320" y="21656"/>
                      <a:pt x="12328" y="21656"/>
                    </a:cubicBezTo>
                    <a:cubicBezTo>
                      <a:pt x="12368" y="21656"/>
                      <a:pt x="12405" y="21651"/>
                      <a:pt x="12445" y="21592"/>
                    </a:cubicBezTo>
                    <a:cubicBezTo>
                      <a:pt x="12464" y="21562"/>
                      <a:pt x="12474" y="21552"/>
                      <a:pt x="12494" y="21542"/>
                    </a:cubicBezTo>
                    <a:cubicBezTo>
                      <a:pt x="12504" y="21542"/>
                      <a:pt x="12524" y="21552"/>
                      <a:pt x="12534" y="21562"/>
                    </a:cubicBezTo>
                    <a:cubicBezTo>
                      <a:pt x="12534" y="21562"/>
                      <a:pt x="12534" y="21562"/>
                      <a:pt x="12534" y="21572"/>
                    </a:cubicBezTo>
                    <a:cubicBezTo>
                      <a:pt x="12524" y="21612"/>
                      <a:pt x="12534" y="21622"/>
                      <a:pt x="12564" y="21622"/>
                    </a:cubicBezTo>
                    <a:cubicBezTo>
                      <a:pt x="12534" y="21631"/>
                      <a:pt x="12504" y="21651"/>
                      <a:pt x="12484" y="21671"/>
                    </a:cubicBezTo>
                    <a:lnTo>
                      <a:pt x="12683" y="21681"/>
                    </a:lnTo>
                    <a:cubicBezTo>
                      <a:pt x="12643" y="21721"/>
                      <a:pt x="12653" y="21780"/>
                      <a:pt x="12603" y="21850"/>
                    </a:cubicBezTo>
                    <a:cubicBezTo>
                      <a:pt x="12587" y="21875"/>
                      <a:pt x="12573" y="21885"/>
                      <a:pt x="12561" y="21885"/>
                    </a:cubicBezTo>
                    <a:cubicBezTo>
                      <a:pt x="12529" y="21885"/>
                      <a:pt x="12507" y="21817"/>
                      <a:pt x="12464" y="21760"/>
                    </a:cubicBezTo>
                    <a:cubicBezTo>
                      <a:pt x="12454" y="21750"/>
                      <a:pt x="12454" y="21750"/>
                      <a:pt x="12445" y="21740"/>
                    </a:cubicBezTo>
                    <a:cubicBezTo>
                      <a:pt x="12433" y="21729"/>
                      <a:pt x="12423" y="21724"/>
                      <a:pt x="12414" y="21724"/>
                    </a:cubicBezTo>
                    <a:cubicBezTo>
                      <a:pt x="12385" y="21724"/>
                      <a:pt x="12368" y="21779"/>
                      <a:pt x="12345" y="21840"/>
                    </a:cubicBezTo>
                    <a:cubicBezTo>
                      <a:pt x="12345" y="21869"/>
                      <a:pt x="12335" y="21899"/>
                      <a:pt x="12326" y="21919"/>
                    </a:cubicBezTo>
                    <a:cubicBezTo>
                      <a:pt x="12326" y="21929"/>
                      <a:pt x="12316" y="21929"/>
                      <a:pt x="12316" y="21929"/>
                    </a:cubicBezTo>
                    <a:cubicBezTo>
                      <a:pt x="12296" y="21969"/>
                      <a:pt x="12256" y="21939"/>
                      <a:pt x="12217" y="21988"/>
                    </a:cubicBezTo>
                    <a:cubicBezTo>
                      <a:pt x="12197" y="22008"/>
                      <a:pt x="12167" y="22028"/>
                      <a:pt x="12147" y="22088"/>
                    </a:cubicBezTo>
                    <a:cubicBezTo>
                      <a:pt x="12067" y="22223"/>
                      <a:pt x="12174" y="22250"/>
                      <a:pt x="12234" y="22250"/>
                    </a:cubicBezTo>
                    <a:cubicBezTo>
                      <a:pt x="12248" y="22250"/>
                      <a:pt x="12260" y="22248"/>
                      <a:pt x="12266" y="22246"/>
                    </a:cubicBezTo>
                    <a:cubicBezTo>
                      <a:pt x="12286" y="22236"/>
                      <a:pt x="12286" y="22127"/>
                      <a:pt x="12316" y="22058"/>
                    </a:cubicBezTo>
                    <a:cubicBezTo>
                      <a:pt x="12326" y="22038"/>
                      <a:pt x="12335" y="22028"/>
                      <a:pt x="12355" y="22018"/>
                    </a:cubicBezTo>
                    <a:cubicBezTo>
                      <a:pt x="12355" y="22018"/>
                      <a:pt x="12355" y="22008"/>
                      <a:pt x="12355" y="22008"/>
                    </a:cubicBezTo>
                    <a:cubicBezTo>
                      <a:pt x="12362" y="22006"/>
                      <a:pt x="12370" y="22005"/>
                      <a:pt x="12377" y="22005"/>
                    </a:cubicBezTo>
                    <a:cubicBezTo>
                      <a:pt x="12437" y="22005"/>
                      <a:pt x="12482" y="22080"/>
                      <a:pt x="12375" y="22187"/>
                    </a:cubicBezTo>
                    <a:cubicBezTo>
                      <a:pt x="12295" y="22274"/>
                      <a:pt x="12290" y="22308"/>
                      <a:pt x="12320" y="22308"/>
                    </a:cubicBezTo>
                    <a:cubicBezTo>
                      <a:pt x="12331" y="22308"/>
                      <a:pt x="12347" y="22304"/>
                      <a:pt x="12365" y="22296"/>
                    </a:cubicBezTo>
                    <a:cubicBezTo>
                      <a:pt x="12369" y="22295"/>
                      <a:pt x="12373" y="22294"/>
                      <a:pt x="12376" y="22294"/>
                    </a:cubicBezTo>
                    <a:cubicBezTo>
                      <a:pt x="12432" y="22294"/>
                      <a:pt x="12413" y="22444"/>
                      <a:pt x="12385" y="22444"/>
                    </a:cubicBezTo>
                    <a:cubicBezTo>
                      <a:pt x="12348" y="22444"/>
                      <a:pt x="12278" y="22343"/>
                      <a:pt x="12221" y="22343"/>
                    </a:cubicBezTo>
                    <a:cubicBezTo>
                      <a:pt x="12216" y="22343"/>
                      <a:pt x="12211" y="22344"/>
                      <a:pt x="12207" y="22345"/>
                    </a:cubicBezTo>
                    <a:cubicBezTo>
                      <a:pt x="12147" y="22355"/>
                      <a:pt x="12137" y="22415"/>
                      <a:pt x="12098" y="22534"/>
                    </a:cubicBezTo>
                    <a:cubicBezTo>
                      <a:pt x="12084" y="22567"/>
                      <a:pt x="12069" y="22576"/>
                      <a:pt x="12054" y="22576"/>
                    </a:cubicBezTo>
                    <a:cubicBezTo>
                      <a:pt x="12036" y="22576"/>
                      <a:pt x="12017" y="22564"/>
                      <a:pt x="11999" y="22564"/>
                    </a:cubicBezTo>
                    <a:cubicBezTo>
                      <a:pt x="11978" y="22564"/>
                      <a:pt x="11958" y="22580"/>
                      <a:pt x="11939" y="22653"/>
                    </a:cubicBezTo>
                    <a:cubicBezTo>
                      <a:pt x="11916" y="22739"/>
                      <a:pt x="11960" y="22769"/>
                      <a:pt x="12019" y="22769"/>
                    </a:cubicBezTo>
                    <a:cubicBezTo>
                      <a:pt x="12090" y="22769"/>
                      <a:pt x="12184" y="22726"/>
                      <a:pt x="12217" y="22682"/>
                    </a:cubicBezTo>
                    <a:cubicBezTo>
                      <a:pt x="12241" y="22643"/>
                      <a:pt x="12229" y="22640"/>
                      <a:pt x="12223" y="22640"/>
                    </a:cubicBezTo>
                    <a:cubicBezTo>
                      <a:pt x="12222" y="22640"/>
                      <a:pt x="12221" y="22640"/>
                      <a:pt x="12221" y="22640"/>
                    </a:cubicBezTo>
                    <a:cubicBezTo>
                      <a:pt x="12218" y="22640"/>
                      <a:pt x="12224" y="22639"/>
                      <a:pt x="12266" y="22613"/>
                    </a:cubicBezTo>
                    <a:cubicBezTo>
                      <a:pt x="12282" y="22604"/>
                      <a:pt x="12294" y="22599"/>
                      <a:pt x="12302" y="22599"/>
                    </a:cubicBezTo>
                    <a:cubicBezTo>
                      <a:pt x="12349" y="22599"/>
                      <a:pt x="12306" y="22721"/>
                      <a:pt x="12256" y="22821"/>
                    </a:cubicBezTo>
                    <a:cubicBezTo>
                      <a:pt x="12214" y="22913"/>
                      <a:pt x="12192" y="22970"/>
                      <a:pt x="12214" y="22970"/>
                    </a:cubicBezTo>
                    <a:cubicBezTo>
                      <a:pt x="12224" y="22970"/>
                      <a:pt x="12240" y="22960"/>
                      <a:pt x="12266" y="22940"/>
                    </a:cubicBezTo>
                    <a:cubicBezTo>
                      <a:pt x="12345" y="22871"/>
                      <a:pt x="12316" y="22772"/>
                      <a:pt x="12355" y="22682"/>
                    </a:cubicBezTo>
                    <a:cubicBezTo>
                      <a:pt x="12364" y="22653"/>
                      <a:pt x="12378" y="22641"/>
                      <a:pt x="12392" y="22641"/>
                    </a:cubicBezTo>
                    <a:cubicBezTo>
                      <a:pt x="12427" y="22641"/>
                      <a:pt x="12470" y="22706"/>
                      <a:pt x="12484" y="22762"/>
                    </a:cubicBezTo>
                    <a:cubicBezTo>
                      <a:pt x="12504" y="22841"/>
                      <a:pt x="12435" y="22772"/>
                      <a:pt x="12375" y="22881"/>
                    </a:cubicBezTo>
                    <a:cubicBezTo>
                      <a:pt x="12330" y="22951"/>
                      <a:pt x="12269" y="23055"/>
                      <a:pt x="12298" y="23055"/>
                    </a:cubicBezTo>
                    <a:cubicBezTo>
                      <a:pt x="12314" y="23055"/>
                      <a:pt x="12357" y="23024"/>
                      <a:pt x="12445" y="22940"/>
                    </a:cubicBezTo>
                    <a:cubicBezTo>
                      <a:pt x="12514" y="22881"/>
                      <a:pt x="12504" y="22831"/>
                      <a:pt x="12534" y="22811"/>
                    </a:cubicBezTo>
                    <a:cubicBezTo>
                      <a:pt x="12535" y="22811"/>
                      <a:pt x="12537" y="22810"/>
                      <a:pt x="12538" y="22810"/>
                    </a:cubicBezTo>
                    <a:cubicBezTo>
                      <a:pt x="12560" y="22810"/>
                      <a:pt x="12602" y="22873"/>
                      <a:pt x="12583" y="22901"/>
                    </a:cubicBezTo>
                    <a:cubicBezTo>
                      <a:pt x="12554" y="22930"/>
                      <a:pt x="12544" y="22930"/>
                      <a:pt x="12494" y="22970"/>
                    </a:cubicBezTo>
                    <a:cubicBezTo>
                      <a:pt x="12445" y="23020"/>
                      <a:pt x="12415" y="23010"/>
                      <a:pt x="12326" y="23089"/>
                    </a:cubicBezTo>
                    <a:cubicBezTo>
                      <a:pt x="12289" y="23126"/>
                      <a:pt x="12262" y="23139"/>
                      <a:pt x="12236" y="23139"/>
                    </a:cubicBezTo>
                    <a:cubicBezTo>
                      <a:pt x="12198" y="23139"/>
                      <a:pt x="12162" y="23112"/>
                      <a:pt x="12098" y="23089"/>
                    </a:cubicBezTo>
                    <a:cubicBezTo>
                      <a:pt x="12083" y="23083"/>
                      <a:pt x="12074" y="23081"/>
                      <a:pt x="12069" y="23081"/>
                    </a:cubicBezTo>
                    <a:cubicBezTo>
                      <a:pt x="12041" y="23081"/>
                      <a:pt x="12153" y="23169"/>
                      <a:pt x="12127" y="23228"/>
                    </a:cubicBezTo>
                    <a:cubicBezTo>
                      <a:pt x="12118" y="23246"/>
                      <a:pt x="12092" y="23252"/>
                      <a:pt x="12061" y="23252"/>
                    </a:cubicBezTo>
                    <a:cubicBezTo>
                      <a:pt x="11986" y="23252"/>
                      <a:pt x="11879" y="23218"/>
                      <a:pt x="11879" y="23218"/>
                    </a:cubicBezTo>
                    <a:cubicBezTo>
                      <a:pt x="11879" y="23218"/>
                      <a:pt x="11840" y="23277"/>
                      <a:pt x="11869" y="23287"/>
                    </a:cubicBezTo>
                    <a:cubicBezTo>
                      <a:pt x="11876" y="23287"/>
                      <a:pt x="11885" y="23285"/>
                      <a:pt x="11894" y="23285"/>
                    </a:cubicBezTo>
                    <a:cubicBezTo>
                      <a:pt x="11914" y="23285"/>
                      <a:pt x="11936" y="23294"/>
                      <a:pt x="11949" y="23347"/>
                    </a:cubicBezTo>
                    <a:cubicBezTo>
                      <a:pt x="11957" y="23379"/>
                      <a:pt x="11949" y="23388"/>
                      <a:pt x="11931" y="23388"/>
                    </a:cubicBezTo>
                    <a:cubicBezTo>
                      <a:pt x="11904" y="23388"/>
                      <a:pt x="11854" y="23367"/>
                      <a:pt x="11800" y="23367"/>
                    </a:cubicBezTo>
                    <a:cubicBezTo>
                      <a:pt x="11701" y="23367"/>
                      <a:pt x="11741" y="23377"/>
                      <a:pt x="11731" y="23456"/>
                    </a:cubicBezTo>
                    <a:cubicBezTo>
                      <a:pt x="11727" y="23485"/>
                      <a:pt x="11734" y="23493"/>
                      <a:pt x="11748" y="23493"/>
                    </a:cubicBezTo>
                    <a:cubicBezTo>
                      <a:pt x="11763" y="23493"/>
                      <a:pt x="11787" y="23484"/>
                      <a:pt x="11813" y="23484"/>
                    </a:cubicBezTo>
                    <a:cubicBezTo>
                      <a:pt x="11828" y="23484"/>
                      <a:pt x="11844" y="23487"/>
                      <a:pt x="11860" y="23496"/>
                    </a:cubicBezTo>
                    <a:cubicBezTo>
                      <a:pt x="11939" y="23545"/>
                      <a:pt x="11810" y="23535"/>
                      <a:pt x="11810" y="23644"/>
                    </a:cubicBezTo>
                    <a:cubicBezTo>
                      <a:pt x="11810" y="23694"/>
                      <a:pt x="11824" y="23713"/>
                      <a:pt x="11844" y="23713"/>
                    </a:cubicBezTo>
                    <a:cubicBezTo>
                      <a:pt x="11867" y="23713"/>
                      <a:pt x="11898" y="23686"/>
                      <a:pt x="11919" y="23654"/>
                    </a:cubicBezTo>
                    <a:cubicBezTo>
                      <a:pt x="11969" y="23595"/>
                      <a:pt x="12008" y="23585"/>
                      <a:pt x="12038" y="23515"/>
                    </a:cubicBezTo>
                    <a:cubicBezTo>
                      <a:pt x="12066" y="23451"/>
                      <a:pt x="12076" y="23395"/>
                      <a:pt x="12117" y="23395"/>
                    </a:cubicBezTo>
                    <a:cubicBezTo>
                      <a:pt x="12120" y="23395"/>
                      <a:pt x="12124" y="23396"/>
                      <a:pt x="12127" y="23396"/>
                    </a:cubicBezTo>
                    <a:cubicBezTo>
                      <a:pt x="12177" y="23406"/>
                      <a:pt x="12167" y="23436"/>
                      <a:pt x="12117" y="23555"/>
                    </a:cubicBezTo>
                    <a:cubicBezTo>
                      <a:pt x="12078" y="23664"/>
                      <a:pt x="12068" y="23624"/>
                      <a:pt x="12107" y="23684"/>
                    </a:cubicBezTo>
                    <a:cubicBezTo>
                      <a:pt x="12114" y="23696"/>
                      <a:pt x="12121" y="23701"/>
                      <a:pt x="12127" y="23701"/>
                    </a:cubicBezTo>
                    <a:cubicBezTo>
                      <a:pt x="12157" y="23701"/>
                      <a:pt x="12179" y="23584"/>
                      <a:pt x="12187" y="23535"/>
                    </a:cubicBezTo>
                    <a:cubicBezTo>
                      <a:pt x="12197" y="23476"/>
                      <a:pt x="12246" y="23496"/>
                      <a:pt x="12326" y="23446"/>
                    </a:cubicBezTo>
                    <a:cubicBezTo>
                      <a:pt x="12335" y="23440"/>
                      <a:pt x="12342" y="23438"/>
                      <a:pt x="12348" y="23438"/>
                    </a:cubicBezTo>
                    <a:cubicBezTo>
                      <a:pt x="12382" y="23438"/>
                      <a:pt x="12345" y="23535"/>
                      <a:pt x="12345" y="23595"/>
                    </a:cubicBezTo>
                    <a:cubicBezTo>
                      <a:pt x="12345" y="23654"/>
                      <a:pt x="12335" y="23634"/>
                      <a:pt x="12316" y="23733"/>
                    </a:cubicBezTo>
                    <a:cubicBezTo>
                      <a:pt x="12310" y="23761"/>
                      <a:pt x="12311" y="23773"/>
                      <a:pt x="12316" y="23773"/>
                    </a:cubicBezTo>
                    <a:cubicBezTo>
                      <a:pt x="12328" y="23773"/>
                      <a:pt x="12369" y="23696"/>
                      <a:pt x="12405" y="23624"/>
                    </a:cubicBezTo>
                    <a:cubicBezTo>
                      <a:pt x="12431" y="23576"/>
                      <a:pt x="12438" y="23563"/>
                      <a:pt x="12449" y="23563"/>
                    </a:cubicBezTo>
                    <a:cubicBezTo>
                      <a:pt x="12462" y="23563"/>
                      <a:pt x="12481" y="23585"/>
                      <a:pt x="12554" y="23585"/>
                    </a:cubicBezTo>
                    <a:cubicBezTo>
                      <a:pt x="12567" y="23584"/>
                      <a:pt x="12577" y="23583"/>
                      <a:pt x="12585" y="23583"/>
                    </a:cubicBezTo>
                    <a:cubicBezTo>
                      <a:pt x="12659" y="23583"/>
                      <a:pt x="12557" y="23623"/>
                      <a:pt x="12494" y="23694"/>
                    </a:cubicBezTo>
                    <a:cubicBezTo>
                      <a:pt x="12440" y="23755"/>
                      <a:pt x="12446" y="23769"/>
                      <a:pt x="12477" y="23769"/>
                    </a:cubicBezTo>
                    <a:cubicBezTo>
                      <a:pt x="12492" y="23769"/>
                      <a:pt x="12512" y="23766"/>
                      <a:pt x="12534" y="23763"/>
                    </a:cubicBezTo>
                    <a:cubicBezTo>
                      <a:pt x="12603" y="23753"/>
                      <a:pt x="12534" y="23763"/>
                      <a:pt x="12653" y="23724"/>
                    </a:cubicBezTo>
                    <a:cubicBezTo>
                      <a:pt x="12661" y="23721"/>
                      <a:pt x="12668" y="23720"/>
                      <a:pt x="12675" y="23720"/>
                    </a:cubicBezTo>
                    <a:cubicBezTo>
                      <a:pt x="12750" y="23720"/>
                      <a:pt x="12683" y="23872"/>
                      <a:pt x="12683" y="23872"/>
                    </a:cubicBezTo>
                    <a:cubicBezTo>
                      <a:pt x="12683" y="23872"/>
                      <a:pt x="12632" y="23916"/>
                      <a:pt x="12567" y="23916"/>
                    </a:cubicBezTo>
                    <a:cubicBezTo>
                      <a:pt x="12556" y="23916"/>
                      <a:pt x="12545" y="23915"/>
                      <a:pt x="12534" y="23912"/>
                    </a:cubicBezTo>
                    <a:cubicBezTo>
                      <a:pt x="12476" y="23895"/>
                      <a:pt x="12473" y="23823"/>
                      <a:pt x="12428" y="23823"/>
                    </a:cubicBezTo>
                    <a:cubicBezTo>
                      <a:pt x="12419" y="23823"/>
                      <a:pt x="12408" y="23826"/>
                      <a:pt x="12395" y="23833"/>
                    </a:cubicBezTo>
                    <a:cubicBezTo>
                      <a:pt x="12306" y="23872"/>
                      <a:pt x="12316" y="23892"/>
                      <a:pt x="12296" y="23922"/>
                    </a:cubicBezTo>
                    <a:cubicBezTo>
                      <a:pt x="12291" y="23927"/>
                      <a:pt x="12287" y="23928"/>
                      <a:pt x="12284" y="23928"/>
                    </a:cubicBezTo>
                    <a:cubicBezTo>
                      <a:pt x="12280" y="23928"/>
                      <a:pt x="12277" y="23927"/>
                      <a:pt x="12272" y="23927"/>
                    </a:cubicBezTo>
                    <a:cubicBezTo>
                      <a:pt x="12264" y="23927"/>
                      <a:pt x="12251" y="23932"/>
                      <a:pt x="12226" y="23962"/>
                    </a:cubicBezTo>
                    <a:cubicBezTo>
                      <a:pt x="12206" y="23986"/>
                      <a:pt x="12194" y="23997"/>
                      <a:pt x="12185" y="23997"/>
                    </a:cubicBezTo>
                    <a:cubicBezTo>
                      <a:pt x="12172" y="23997"/>
                      <a:pt x="12165" y="23973"/>
                      <a:pt x="12147" y="23932"/>
                    </a:cubicBezTo>
                    <a:cubicBezTo>
                      <a:pt x="12139" y="23913"/>
                      <a:pt x="12124" y="23906"/>
                      <a:pt x="12104" y="23906"/>
                    </a:cubicBezTo>
                    <a:cubicBezTo>
                      <a:pt x="12052" y="23906"/>
                      <a:pt x="11972" y="23957"/>
                      <a:pt x="11929" y="23971"/>
                    </a:cubicBezTo>
                    <a:cubicBezTo>
                      <a:pt x="11869" y="23991"/>
                      <a:pt x="12028" y="24071"/>
                      <a:pt x="12018" y="24100"/>
                    </a:cubicBezTo>
                    <a:cubicBezTo>
                      <a:pt x="12014" y="24114"/>
                      <a:pt x="12013" y="24119"/>
                      <a:pt x="12008" y="24119"/>
                    </a:cubicBezTo>
                    <a:cubicBezTo>
                      <a:pt x="12001" y="24119"/>
                      <a:pt x="11987" y="24111"/>
                      <a:pt x="11949" y="24100"/>
                    </a:cubicBezTo>
                    <a:cubicBezTo>
                      <a:pt x="11922" y="24096"/>
                      <a:pt x="11890" y="24091"/>
                      <a:pt x="11861" y="24091"/>
                    </a:cubicBezTo>
                    <a:cubicBezTo>
                      <a:pt x="11825" y="24091"/>
                      <a:pt x="11796" y="24098"/>
                      <a:pt x="11790" y="24120"/>
                    </a:cubicBezTo>
                    <a:cubicBezTo>
                      <a:pt x="11780" y="24150"/>
                      <a:pt x="11770" y="24190"/>
                      <a:pt x="11731" y="24219"/>
                    </a:cubicBezTo>
                    <a:cubicBezTo>
                      <a:pt x="11691" y="24249"/>
                      <a:pt x="11770" y="24338"/>
                      <a:pt x="11790" y="24348"/>
                    </a:cubicBezTo>
                    <a:cubicBezTo>
                      <a:pt x="11796" y="24352"/>
                      <a:pt x="11801" y="24354"/>
                      <a:pt x="11807" y="24354"/>
                    </a:cubicBezTo>
                    <a:cubicBezTo>
                      <a:pt x="11829" y="24354"/>
                      <a:pt x="11851" y="24321"/>
                      <a:pt x="11899" y="24249"/>
                    </a:cubicBezTo>
                    <a:cubicBezTo>
                      <a:pt x="11933" y="24204"/>
                      <a:pt x="11954" y="24188"/>
                      <a:pt x="11970" y="24188"/>
                    </a:cubicBezTo>
                    <a:cubicBezTo>
                      <a:pt x="11981" y="24188"/>
                      <a:pt x="11990" y="24197"/>
                      <a:pt x="11998" y="24209"/>
                    </a:cubicBezTo>
                    <a:cubicBezTo>
                      <a:pt x="12018" y="24249"/>
                      <a:pt x="11939" y="24279"/>
                      <a:pt x="11929" y="24309"/>
                    </a:cubicBezTo>
                    <a:cubicBezTo>
                      <a:pt x="11909" y="24338"/>
                      <a:pt x="11840" y="24437"/>
                      <a:pt x="11899" y="24477"/>
                    </a:cubicBezTo>
                    <a:cubicBezTo>
                      <a:pt x="11924" y="24497"/>
                      <a:pt x="11946" y="24507"/>
                      <a:pt x="11962" y="24507"/>
                    </a:cubicBezTo>
                    <a:cubicBezTo>
                      <a:pt x="11979" y="24507"/>
                      <a:pt x="11988" y="24497"/>
                      <a:pt x="11988" y="24477"/>
                    </a:cubicBezTo>
                    <a:cubicBezTo>
                      <a:pt x="11988" y="24445"/>
                      <a:pt x="12027" y="24374"/>
                      <a:pt x="12063" y="24374"/>
                    </a:cubicBezTo>
                    <a:cubicBezTo>
                      <a:pt x="12072" y="24374"/>
                      <a:pt x="12080" y="24378"/>
                      <a:pt x="12088" y="24388"/>
                    </a:cubicBezTo>
                    <a:cubicBezTo>
                      <a:pt x="12095" y="24397"/>
                      <a:pt x="12106" y="24401"/>
                      <a:pt x="12118" y="24401"/>
                    </a:cubicBezTo>
                    <a:cubicBezTo>
                      <a:pt x="12169" y="24401"/>
                      <a:pt x="12248" y="24331"/>
                      <a:pt x="12256" y="24299"/>
                    </a:cubicBezTo>
                    <a:cubicBezTo>
                      <a:pt x="12265" y="24253"/>
                      <a:pt x="12400" y="24157"/>
                      <a:pt x="12491" y="24157"/>
                    </a:cubicBezTo>
                    <a:cubicBezTo>
                      <a:pt x="12499" y="24157"/>
                      <a:pt x="12507" y="24158"/>
                      <a:pt x="12514" y="24160"/>
                    </a:cubicBezTo>
                    <a:cubicBezTo>
                      <a:pt x="12603" y="24180"/>
                      <a:pt x="12425" y="24279"/>
                      <a:pt x="12395" y="24338"/>
                    </a:cubicBezTo>
                    <a:cubicBezTo>
                      <a:pt x="12362" y="24379"/>
                      <a:pt x="12450" y="24460"/>
                      <a:pt x="12527" y="24460"/>
                    </a:cubicBezTo>
                    <a:cubicBezTo>
                      <a:pt x="12543" y="24460"/>
                      <a:pt x="12559" y="24456"/>
                      <a:pt x="12573" y="24447"/>
                    </a:cubicBezTo>
                    <a:cubicBezTo>
                      <a:pt x="12584" y="24440"/>
                      <a:pt x="12593" y="24436"/>
                      <a:pt x="12600" y="24436"/>
                    </a:cubicBezTo>
                    <a:cubicBezTo>
                      <a:pt x="12639" y="24436"/>
                      <a:pt x="12628" y="24536"/>
                      <a:pt x="12603" y="24586"/>
                    </a:cubicBezTo>
                    <a:cubicBezTo>
                      <a:pt x="12599" y="24598"/>
                      <a:pt x="12590" y="24602"/>
                      <a:pt x="12577" y="24602"/>
                    </a:cubicBezTo>
                    <a:cubicBezTo>
                      <a:pt x="12538" y="24602"/>
                      <a:pt x="12466" y="24554"/>
                      <a:pt x="12405" y="24547"/>
                    </a:cubicBezTo>
                    <a:cubicBezTo>
                      <a:pt x="12335" y="24537"/>
                      <a:pt x="12306" y="24428"/>
                      <a:pt x="12246" y="24428"/>
                    </a:cubicBezTo>
                    <a:cubicBezTo>
                      <a:pt x="12244" y="24427"/>
                      <a:pt x="12242" y="24427"/>
                      <a:pt x="12240" y="24427"/>
                    </a:cubicBezTo>
                    <a:cubicBezTo>
                      <a:pt x="12200" y="24427"/>
                      <a:pt x="12236" y="24531"/>
                      <a:pt x="12236" y="24626"/>
                    </a:cubicBezTo>
                    <a:cubicBezTo>
                      <a:pt x="12236" y="24669"/>
                      <a:pt x="12210" y="24682"/>
                      <a:pt x="12172" y="24682"/>
                    </a:cubicBezTo>
                    <a:cubicBezTo>
                      <a:pt x="12124" y="24682"/>
                      <a:pt x="12058" y="24661"/>
                      <a:pt x="12008" y="24656"/>
                    </a:cubicBezTo>
                    <a:cubicBezTo>
                      <a:pt x="11926" y="24647"/>
                      <a:pt x="11878" y="24599"/>
                      <a:pt x="11808" y="24599"/>
                    </a:cubicBezTo>
                    <a:cubicBezTo>
                      <a:pt x="11793" y="24599"/>
                      <a:pt x="11778" y="24601"/>
                      <a:pt x="11760" y="24606"/>
                    </a:cubicBezTo>
                    <a:cubicBezTo>
                      <a:pt x="11651" y="24626"/>
                      <a:pt x="11542" y="24775"/>
                      <a:pt x="11622" y="24775"/>
                    </a:cubicBezTo>
                    <a:cubicBezTo>
                      <a:pt x="11701" y="24784"/>
                      <a:pt x="11830" y="24834"/>
                      <a:pt x="11810" y="24943"/>
                    </a:cubicBezTo>
                    <a:cubicBezTo>
                      <a:pt x="11804" y="24963"/>
                      <a:pt x="11804" y="24971"/>
                      <a:pt x="11807" y="24971"/>
                    </a:cubicBezTo>
                    <a:cubicBezTo>
                      <a:pt x="11817" y="24971"/>
                      <a:pt x="11873" y="24868"/>
                      <a:pt x="11915" y="24868"/>
                    </a:cubicBezTo>
                    <a:cubicBezTo>
                      <a:pt x="11924" y="24868"/>
                      <a:pt x="11932" y="24872"/>
                      <a:pt x="11939" y="24884"/>
                    </a:cubicBezTo>
                    <a:cubicBezTo>
                      <a:pt x="11987" y="24951"/>
                      <a:pt x="11942" y="25112"/>
                      <a:pt x="12039" y="25112"/>
                    </a:cubicBezTo>
                    <a:cubicBezTo>
                      <a:pt x="12042" y="25112"/>
                      <a:pt x="12045" y="25112"/>
                      <a:pt x="12048" y="25112"/>
                    </a:cubicBezTo>
                    <a:cubicBezTo>
                      <a:pt x="12147" y="25102"/>
                      <a:pt x="12177" y="25062"/>
                      <a:pt x="12207" y="24953"/>
                    </a:cubicBezTo>
                    <a:cubicBezTo>
                      <a:pt x="12213" y="24936"/>
                      <a:pt x="12220" y="24928"/>
                      <a:pt x="12227" y="24928"/>
                    </a:cubicBezTo>
                    <a:cubicBezTo>
                      <a:pt x="12264" y="24928"/>
                      <a:pt x="12307" y="25134"/>
                      <a:pt x="12316" y="25201"/>
                    </a:cubicBezTo>
                    <a:cubicBezTo>
                      <a:pt x="12316" y="25215"/>
                      <a:pt x="12319" y="25221"/>
                      <a:pt x="12325" y="25221"/>
                    </a:cubicBezTo>
                    <a:cubicBezTo>
                      <a:pt x="12352" y="25221"/>
                      <a:pt x="12432" y="25090"/>
                      <a:pt x="12464" y="25032"/>
                    </a:cubicBezTo>
                    <a:cubicBezTo>
                      <a:pt x="12470" y="25024"/>
                      <a:pt x="12480" y="25020"/>
                      <a:pt x="12493" y="25020"/>
                    </a:cubicBezTo>
                    <a:cubicBezTo>
                      <a:pt x="12524" y="25020"/>
                      <a:pt x="12571" y="25041"/>
                      <a:pt x="12613" y="25062"/>
                    </a:cubicBezTo>
                    <a:cubicBezTo>
                      <a:pt x="12534" y="25112"/>
                      <a:pt x="12643" y="25270"/>
                      <a:pt x="12702" y="25290"/>
                    </a:cubicBezTo>
                    <a:cubicBezTo>
                      <a:pt x="12708" y="25292"/>
                      <a:pt x="12713" y="25293"/>
                      <a:pt x="12718" y="25293"/>
                    </a:cubicBezTo>
                    <a:cubicBezTo>
                      <a:pt x="12765" y="25293"/>
                      <a:pt x="12820" y="25220"/>
                      <a:pt x="12891" y="25132"/>
                    </a:cubicBezTo>
                    <a:lnTo>
                      <a:pt x="13119" y="25141"/>
                    </a:lnTo>
                    <a:lnTo>
                      <a:pt x="13109" y="25141"/>
                    </a:lnTo>
                    <a:cubicBezTo>
                      <a:pt x="13069" y="25201"/>
                      <a:pt x="13000" y="25469"/>
                      <a:pt x="13129" y="25538"/>
                    </a:cubicBezTo>
                    <a:cubicBezTo>
                      <a:pt x="13139" y="25548"/>
                      <a:pt x="13139" y="25548"/>
                      <a:pt x="13149" y="25548"/>
                    </a:cubicBezTo>
                    <a:cubicBezTo>
                      <a:pt x="13109" y="25588"/>
                      <a:pt x="13059" y="25657"/>
                      <a:pt x="13010" y="25756"/>
                    </a:cubicBezTo>
                    <a:cubicBezTo>
                      <a:pt x="12975" y="25751"/>
                      <a:pt x="12938" y="25746"/>
                      <a:pt x="12896" y="25746"/>
                    </a:cubicBezTo>
                    <a:cubicBezTo>
                      <a:pt x="12854" y="25746"/>
                      <a:pt x="12806" y="25751"/>
                      <a:pt x="12752" y="25766"/>
                    </a:cubicBezTo>
                    <a:cubicBezTo>
                      <a:pt x="12514" y="25806"/>
                      <a:pt x="12236" y="25945"/>
                      <a:pt x="12415" y="25964"/>
                    </a:cubicBezTo>
                    <a:cubicBezTo>
                      <a:pt x="12593" y="25974"/>
                      <a:pt x="12821" y="26083"/>
                      <a:pt x="12762" y="26302"/>
                    </a:cubicBezTo>
                    <a:cubicBezTo>
                      <a:pt x="12735" y="26408"/>
                      <a:pt x="12809" y="26414"/>
                      <a:pt x="12902" y="26414"/>
                    </a:cubicBezTo>
                    <a:cubicBezTo>
                      <a:pt x="12915" y="26414"/>
                      <a:pt x="12928" y="26414"/>
                      <a:pt x="12942" y="26414"/>
                    </a:cubicBezTo>
                    <a:cubicBezTo>
                      <a:pt x="13013" y="26414"/>
                      <a:pt x="13088" y="26418"/>
                      <a:pt x="13139" y="26460"/>
                    </a:cubicBezTo>
                    <a:cubicBezTo>
                      <a:pt x="13010" y="26490"/>
                      <a:pt x="12970" y="26658"/>
                      <a:pt x="12871" y="26956"/>
                    </a:cubicBezTo>
                    <a:cubicBezTo>
                      <a:pt x="12842" y="27048"/>
                      <a:pt x="12808" y="27072"/>
                      <a:pt x="12770" y="27072"/>
                    </a:cubicBezTo>
                    <a:cubicBezTo>
                      <a:pt x="12727" y="27072"/>
                      <a:pt x="12681" y="27041"/>
                      <a:pt x="12635" y="27041"/>
                    </a:cubicBezTo>
                    <a:cubicBezTo>
                      <a:pt x="12582" y="27041"/>
                      <a:pt x="12529" y="27083"/>
                      <a:pt x="12484" y="27263"/>
                    </a:cubicBezTo>
                    <a:cubicBezTo>
                      <a:pt x="12430" y="27483"/>
                      <a:pt x="12535" y="27561"/>
                      <a:pt x="12678" y="27561"/>
                    </a:cubicBezTo>
                    <a:cubicBezTo>
                      <a:pt x="12852" y="27561"/>
                      <a:pt x="13082" y="27447"/>
                      <a:pt x="13158" y="27333"/>
                    </a:cubicBezTo>
                    <a:cubicBezTo>
                      <a:pt x="13297" y="27134"/>
                      <a:pt x="13049" y="27303"/>
                      <a:pt x="13287" y="27154"/>
                    </a:cubicBezTo>
                    <a:cubicBezTo>
                      <a:pt x="13326" y="27131"/>
                      <a:pt x="13355" y="27121"/>
                      <a:pt x="13377" y="27121"/>
                    </a:cubicBezTo>
                    <a:cubicBezTo>
                      <a:pt x="13498" y="27121"/>
                      <a:pt x="13393" y="27431"/>
                      <a:pt x="13268" y="27700"/>
                    </a:cubicBezTo>
                    <a:cubicBezTo>
                      <a:pt x="13161" y="27926"/>
                      <a:pt x="13106" y="28072"/>
                      <a:pt x="13158" y="28072"/>
                    </a:cubicBezTo>
                    <a:cubicBezTo>
                      <a:pt x="13179" y="28072"/>
                      <a:pt x="13218" y="28048"/>
                      <a:pt x="13277" y="27997"/>
                    </a:cubicBezTo>
                    <a:cubicBezTo>
                      <a:pt x="13496" y="27819"/>
                      <a:pt x="13406" y="27571"/>
                      <a:pt x="13506" y="27323"/>
                    </a:cubicBezTo>
                    <a:cubicBezTo>
                      <a:pt x="13532" y="27253"/>
                      <a:pt x="13567" y="27224"/>
                      <a:pt x="13604" y="27224"/>
                    </a:cubicBezTo>
                    <a:cubicBezTo>
                      <a:pt x="13693" y="27224"/>
                      <a:pt x="13795" y="27387"/>
                      <a:pt x="13823" y="27541"/>
                    </a:cubicBezTo>
                    <a:cubicBezTo>
                      <a:pt x="13872" y="27749"/>
                      <a:pt x="13714" y="27571"/>
                      <a:pt x="13555" y="27838"/>
                    </a:cubicBezTo>
                    <a:cubicBezTo>
                      <a:pt x="13446" y="28030"/>
                      <a:pt x="13301" y="28296"/>
                      <a:pt x="13376" y="28296"/>
                    </a:cubicBezTo>
                    <a:cubicBezTo>
                      <a:pt x="13417" y="28296"/>
                      <a:pt x="13525" y="28215"/>
                      <a:pt x="13743" y="27997"/>
                    </a:cubicBezTo>
                    <a:cubicBezTo>
                      <a:pt x="13892" y="27848"/>
                      <a:pt x="13872" y="27719"/>
                      <a:pt x="13942" y="27680"/>
                    </a:cubicBezTo>
                    <a:cubicBezTo>
                      <a:pt x="13949" y="27676"/>
                      <a:pt x="13956" y="27674"/>
                      <a:pt x="13963" y="27674"/>
                    </a:cubicBezTo>
                    <a:cubicBezTo>
                      <a:pt x="14033" y="27674"/>
                      <a:pt x="14123" y="27826"/>
                      <a:pt x="14061" y="27898"/>
                    </a:cubicBezTo>
                    <a:cubicBezTo>
                      <a:pt x="13991" y="27977"/>
                      <a:pt x="13962" y="27967"/>
                      <a:pt x="13843" y="28086"/>
                    </a:cubicBezTo>
                    <a:cubicBezTo>
                      <a:pt x="13724" y="28205"/>
                      <a:pt x="13664" y="28176"/>
                      <a:pt x="13446" y="28394"/>
                    </a:cubicBezTo>
                    <a:cubicBezTo>
                      <a:pt x="13358" y="28482"/>
                      <a:pt x="13292" y="28514"/>
                      <a:pt x="13229" y="28514"/>
                    </a:cubicBezTo>
                    <a:cubicBezTo>
                      <a:pt x="13131" y="28514"/>
                      <a:pt x="13043" y="28435"/>
                      <a:pt x="12891" y="28374"/>
                    </a:cubicBezTo>
                    <a:cubicBezTo>
                      <a:pt x="12855" y="28360"/>
                      <a:pt x="12832" y="28354"/>
                      <a:pt x="12819" y="28354"/>
                    </a:cubicBezTo>
                    <a:cubicBezTo>
                      <a:pt x="12733" y="28354"/>
                      <a:pt x="13019" y="28595"/>
                      <a:pt x="12950" y="28741"/>
                    </a:cubicBezTo>
                    <a:cubicBezTo>
                      <a:pt x="12927" y="28788"/>
                      <a:pt x="12864" y="28804"/>
                      <a:pt x="12787" y="28804"/>
                    </a:cubicBezTo>
                    <a:cubicBezTo>
                      <a:pt x="12606" y="28804"/>
                      <a:pt x="12345" y="28711"/>
                      <a:pt x="12345" y="28711"/>
                    </a:cubicBezTo>
                    <a:cubicBezTo>
                      <a:pt x="12345" y="28711"/>
                      <a:pt x="12246" y="28880"/>
                      <a:pt x="12306" y="28889"/>
                    </a:cubicBezTo>
                    <a:cubicBezTo>
                      <a:pt x="12365" y="28899"/>
                      <a:pt x="12464" y="28860"/>
                      <a:pt x="12514" y="29058"/>
                    </a:cubicBezTo>
                    <a:cubicBezTo>
                      <a:pt x="12529" y="29134"/>
                      <a:pt x="12512" y="29158"/>
                      <a:pt x="12473" y="29158"/>
                    </a:cubicBezTo>
                    <a:cubicBezTo>
                      <a:pt x="12409" y="29158"/>
                      <a:pt x="12287" y="29098"/>
                      <a:pt x="12147" y="29098"/>
                    </a:cubicBezTo>
                    <a:cubicBezTo>
                      <a:pt x="11909" y="29098"/>
                      <a:pt x="11998" y="29127"/>
                      <a:pt x="11969" y="29326"/>
                    </a:cubicBezTo>
                    <a:cubicBezTo>
                      <a:pt x="11957" y="29401"/>
                      <a:pt x="11979" y="29419"/>
                      <a:pt x="12019" y="29419"/>
                    </a:cubicBezTo>
                    <a:cubicBezTo>
                      <a:pt x="12057" y="29419"/>
                      <a:pt x="12110" y="29404"/>
                      <a:pt x="12168" y="29404"/>
                    </a:cubicBezTo>
                    <a:cubicBezTo>
                      <a:pt x="12213" y="29404"/>
                      <a:pt x="12260" y="29413"/>
                      <a:pt x="12306" y="29445"/>
                    </a:cubicBezTo>
                    <a:cubicBezTo>
                      <a:pt x="12474" y="29564"/>
                      <a:pt x="12177" y="29544"/>
                      <a:pt x="12177" y="29831"/>
                    </a:cubicBezTo>
                    <a:cubicBezTo>
                      <a:pt x="12172" y="29958"/>
                      <a:pt x="12205" y="30006"/>
                      <a:pt x="12252" y="30006"/>
                    </a:cubicBezTo>
                    <a:cubicBezTo>
                      <a:pt x="12308" y="30006"/>
                      <a:pt x="12385" y="29938"/>
                      <a:pt x="12445" y="29851"/>
                    </a:cubicBezTo>
                    <a:cubicBezTo>
                      <a:pt x="12564" y="29693"/>
                      <a:pt x="12653" y="29663"/>
                      <a:pt x="12732" y="29484"/>
                    </a:cubicBezTo>
                    <a:cubicBezTo>
                      <a:pt x="12796" y="29330"/>
                      <a:pt x="12818" y="29183"/>
                      <a:pt x="12921" y="29183"/>
                    </a:cubicBezTo>
                    <a:cubicBezTo>
                      <a:pt x="12930" y="29183"/>
                      <a:pt x="12940" y="29184"/>
                      <a:pt x="12950" y="29187"/>
                    </a:cubicBezTo>
                    <a:cubicBezTo>
                      <a:pt x="13079" y="29217"/>
                      <a:pt x="13039" y="29286"/>
                      <a:pt x="12930" y="29584"/>
                    </a:cubicBezTo>
                    <a:cubicBezTo>
                      <a:pt x="12821" y="29881"/>
                      <a:pt x="12811" y="29772"/>
                      <a:pt x="12911" y="29931"/>
                    </a:cubicBezTo>
                    <a:cubicBezTo>
                      <a:pt x="12926" y="29959"/>
                      <a:pt x="12940" y="29971"/>
                      <a:pt x="12954" y="29971"/>
                    </a:cubicBezTo>
                    <a:cubicBezTo>
                      <a:pt x="13022" y="29971"/>
                      <a:pt x="13074" y="29676"/>
                      <a:pt x="13099" y="29544"/>
                    </a:cubicBezTo>
                    <a:cubicBezTo>
                      <a:pt x="13129" y="29385"/>
                      <a:pt x="13258" y="29425"/>
                      <a:pt x="13426" y="29316"/>
                    </a:cubicBezTo>
                    <a:cubicBezTo>
                      <a:pt x="13451" y="29300"/>
                      <a:pt x="13469" y="29293"/>
                      <a:pt x="13484" y="29293"/>
                    </a:cubicBezTo>
                    <a:cubicBezTo>
                      <a:pt x="13568" y="29293"/>
                      <a:pt x="13496" y="29540"/>
                      <a:pt x="13496" y="29693"/>
                    </a:cubicBezTo>
                    <a:cubicBezTo>
                      <a:pt x="13496" y="29861"/>
                      <a:pt x="13466" y="29792"/>
                      <a:pt x="13406" y="30050"/>
                    </a:cubicBezTo>
                    <a:cubicBezTo>
                      <a:pt x="13392" y="30122"/>
                      <a:pt x="13395" y="30152"/>
                      <a:pt x="13409" y="30152"/>
                    </a:cubicBezTo>
                    <a:cubicBezTo>
                      <a:pt x="13444" y="30152"/>
                      <a:pt x="13552" y="29954"/>
                      <a:pt x="13644" y="29762"/>
                    </a:cubicBezTo>
                    <a:cubicBezTo>
                      <a:pt x="13694" y="29645"/>
                      <a:pt x="13709" y="29613"/>
                      <a:pt x="13734" y="29613"/>
                    </a:cubicBezTo>
                    <a:cubicBezTo>
                      <a:pt x="13764" y="29613"/>
                      <a:pt x="13809" y="29664"/>
                      <a:pt x="13957" y="29664"/>
                    </a:cubicBezTo>
                    <a:cubicBezTo>
                      <a:pt x="13971" y="29664"/>
                      <a:pt x="13986" y="29664"/>
                      <a:pt x="14001" y="29663"/>
                    </a:cubicBezTo>
                    <a:cubicBezTo>
                      <a:pt x="14036" y="29660"/>
                      <a:pt x="14063" y="29658"/>
                      <a:pt x="14084" y="29658"/>
                    </a:cubicBezTo>
                    <a:cubicBezTo>
                      <a:pt x="14255" y="29658"/>
                      <a:pt x="14002" y="29766"/>
                      <a:pt x="13843" y="29960"/>
                    </a:cubicBezTo>
                    <a:cubicBezTo>
                      <a:pt x="13721" y="30109"/>
                      <a:pt x="13733" y="30147"/>
                      <a:pt x="13806" y="30147"/>
                    </a:cubicBezTo>
                    <a:cubicBezTo>
                      <a:pt x="13840" y="30147"/>
                      <a:pt x="13888" y="30138"/>
                      <a:pt x="13942" y="30129"/>
                    </a:cubicBezTo>
                    <a:cubicBezTo>
                      <a:pt x="14110" y="30099"/>
                      <a:pt x="13952" y="30129"/>
                      <a:pt x="14239" y="30040"/>
                    </a:cubicBezTo>
                    <a:cubicBezTo>
                      <a:pt x="14264" y="30032"/>
                      <a:pt x="14285" y="30028"/>
                      <a:pt x="14303" y="30028"/>
                    </a:cubicBezTo>
                    <a:cubicBezTo>
                      <a:pt x="14483" y="30028"/>
                      <a:pt x="14319" y="30406"/>
                      <a:pt x="14319" y="30406"/>
                    </a:cubicBezTo>
                    <a:cubicBezTo>
                      <a:pt x="14319" y="30406"/>
                      <a:pt x="14187" y="30516"/>
                      <a:pt x="14038" y="30516"/>
                    </a:cubicBezTo>
                    <a:cubicBezTo>
                      <a:pt x="14013" y="30516"/>
                      <a:pt x="13987" y="30513"/>
                      <a:pt x="13962" y="30506"/>
                    </a:cubicBezTo>
                    <a:cubicBezTo>
                      <a:pt x="13812" y="30464"/>
                      <a:pt x="13802" y="30284"/>
                      <a:pt x="13681" y="30284"/>
                    </a:cubicBezTo>
                    <a:cubicBezTo>
                      <a:pt x="13657" y="30284"/>
                      <a:pt x="13629" y="30291"/>
                      <a:pt x="13595" y="30307"/>
                    </a:cubicBezTo>
                    <a:cubicBezTo>
                      <a:pt x="13396" y="30406"/>
                      <a:pt x="13426" y="30466"/>
                      <a:pt x="13367" y="30525"/>
                    </a:cubicBezTo>
                    <a:cubicBezTo>
                      <a:pt x="13350" y="30542"/>
                      <a:pt x="13339" y="30545"/>
                      <a:pt x="13328" y="30545"/>
                    </a:cubicBezTo>
                    <a:cubicBezTo>
                      <a:pt x="13319" y="30545"/>
                      <a:pt x="13310" y="30543"/>
                      <a:pt x="13300" y="30543"/>
                    </a:cubicBezTo>
                    <a:cubicBezTo>
                      <a:pt x="13277" y="30543"/>
                      <a:pt x="13248" y="30555"/>
                      <a:pt x="13188" y="30635"/>
                    </a:cubicBezTo>
                    <a:cubicBezTo>
                      <a:pt x="13138" y="30705"/>
                      <a:pt x="13110" y="30737"/>
                      <a:pt x="13087" y="30737"/>
                    </a:cubicBezTo>
                    <a:cubicBezTo>
                      <a:pt x="13055" y="30737"/>
                      <a:pt x="13036" y="30675"/>
                      <a:pt x="12990" y="30565"/>
                    </a:cubicBezTo>
                    <a:cubicBezTo>
                      <a:pt x="12970" y="30515"/>
                      <a:pt x="12931" y="30496"/>
                      <a:pt x="12882" y="30496"/>
                    </a:cubicBezTo>
                    <a:cubicBezTo>
                      <a:pt x="12756" y="30496"/>
                      <a:pt x="12564" y="30619"/>
                      <a:pt x="12464" y="30654"/>
                    </a:cubicBezTo>
                    <a:cubicBezTo>
                      <a:pt x="12316" y="30714"/>
                      <a:pt x="12712" y="30912"/>
                      <a:pt x="12683" y="30991"/>
                    </a:cubicBezTo>
                    <a:cubicBezTo>
                      <a:pt x="12664" y="31029"/>
                      <a:pt x="12660" y="31042"/>
                      <a:pt x="12645" y="31042"/>
                    </a:cubicBezTo>
                    <a:cubicBezTo>
                      <a:pt x="12628" y="31042"/>
                      <a:pt x="12597" y="31027"/>
                      <a:pt x="12514" y="31011"/>
                    </a:cubicBezTo>
                    <a:cubicBezTo>
                      <a:pt x="12438" y="30997"/>
                      <a:pt x="12351" y="30985"/>
                      <a:pt x="12278" y="30985"/>
                    </a:cubicBezTo>
                    <a:cubicBezTo>
                      <a:pt x="12197" y="30985"/>
                      <a:pt x="12133" y="31000"/>
                      <a:pt x="12117" y="31041"/>
                    </a:cubicBezTo>
                    <a:cubicBezTo>
                      <a:pt x="12088" y="31120"/>
                      <a:pt x="12068" y="31239"/>
                      <a:pt x="11979" y="31309"/>
                    </a:cubicBezTo>
                    <a:cubicBezTo>
                      <a:pt x="11889" y="31378"/>
                      <a:pt x="12068" y="31616"/>
                      <a:pt x="12137" y="31646"/>
                    </a:cubicBezTo>
                    <a:cubicBezTo>
                      <a:pt x="12146" y="31650"/>
                      <a:pt x="12154" y="31652"/>
                      <a:pt x="12163" y="31652"/>
                    </a:cubicBezTo>
                    <a:cubicBezTo>
                      <a:pt x="12213" y="31652"/>
                      <a:pt x="12268" y="31575"/>
                      <a:pt x="12395" y="31388"/>
                    </a:cubicBezTo>
                    <a:cubicBezTo>
                      <a:pt x="12477" y="31268"/>
                      <a:pt x="12529" y="31226"/>
                      <a:pt x="12567" y="31226"/>
                    </a:cubicBezTo>
                    <a:cubicBezTo>
                      <a:pt x="12598" y="31226"/>
                      <a:pt x="12621" y="31253"/>
                      <a:pt x="12643" y="31289"/>
                    </a:cubicBezTo>
                    <a:cubicBezTo>
                      <a:pt x="12683" y="31368"/>
                      <a:pt x="12494" y="31458"/>
                      <a:pt x="12454" y="31527"/>
                    </a:cubicBezTo>
                    <a:cubicBezTo>
                      <a:pt x="12405" y="31596"/>
                      <a:pt x="12256" y="31864"/>
                      <a:pt x="12385" y="31963"/>
                    </a:cubicBezTo>
                    <a:cubicBezTo>
                      <a:pt x="12456" y="32014"/>
                      <a:pt x="12517" y="32039"/>
                      <a:pt x="12559" y="32039"/>
                    </a:cubicBezTo>
                    <a:cubicBezTo>
                      <a:pt x="12600" y="32039"/>
                      <a:pt x="12623" y="32017"/>
                      <a:pt x="12623" y="31973"/>
                    </a:cubicBezTo>
                    <a:cubicBezTo>
                      <a:pt x="12623" y="31900"/>
                      <a:pt x="12717" y="31705"/>
                      <a:pt x="12800" y="31705"/>
                    </a:cubicBezTo>
                    <a:cubicBezTo>
                      <a:pt x="12818" y="31705"/>
                      <a:pt x="12835" y="31714"/>
                      <a:pt x="12851" y="31735"/>
                    </a:cubicBezTo>
                    <a:cubicBezTo>
                      <a:pt x="12869" y="31761"/>
                      <a:pt x="12894" y="31771"/>
                      <a:pt x="12924" y="31771"/>
                    </a:cubicBezTo>
                    <a:cubicBezTo>
                      <a:pt x="13047" y="31771"/>
                      <a:pt x="13244" y="31593"/>
                      <a:pt x="13268" y="31497"/>
                    </a:cubicBezTo>
                    <a:cubicBezTo>
                      <a:pt x="13295" y="31389"/>
                      <a:pt x="13608" y="31142"/>
                      <a:pt x="13828" y="31142"/>
                    </a:cubicBezTo>
                    <a:cubicBezTo>
                      <a:pt x="13851" y="31142"/>
                      <a:pt x="13872" y="31145"/>
                      <a:pt x="13892" y="31150"/>
                    </a:cubicBezTo>
                    <a:cubicBezTo>
                      <a:pt x="14120" y="31210"/>
                      <a:pt x="13694" y="31458"/>
                      <a:pt x="13605" y="31596"/>
                    </a:cubicBezTo>
                    <a:cubicBezTo>
                      <a:pt x="13531" y="31712"/>
                      <a:pt x="13751" y="31923"/>
                      <a:pt x="13930" y="31923"/>
                    </a:cubicBezTo>
                    <a:cubicBezTo>
                      <a:pt x="13966" y="31923"/>
                      <a:pt x="14001" y="31914"/>
                      <a:pt x="14031" y="31894"/>
                    </a:cubicBezTo>
                    <a:cubicBezTo>
                      <a:pt x="14058" y="31876"/>
                      <a:pt x="14080" y="31868"/>
                      <a:pt x="14098" y="31868"/>
                    </a:cubicBezTo>
                    <a:cubicBezTo>
                      <a:pt x="14200" y="31868"/>
                      <a:pt x="14171" y="32123"/>
                      <a:pt x="14120" y="32241"/>
                    </a:cubicBezTo>
                    <a:cubicBezTo>
                      <a:pt x="14106" y="32275"/>
                      <a:pt x="14080" y="32288"/>
                      <a:pt x="14047" y="32288"/>
                    </a:cubicBezTo>
                    <a:cubicBezTo>
                      <a:pt x="13947" y="32288"/>
                      <a:pt x="13779" y="32167"/>
                      <a:pt x="13644" y="32152"/>
                    </a:cubicBezTo>
                    <a:cubicBezTo>
                      <a:pt x="13456" y="32132"/>
                      <a:pt x="13387" y="31854"/>
                      <a:pt x="13248" y="31834"/>
                    </a:cubicBezTo>
                    <a:cubicBezTo>
                      <a:pt x="13243" y="31834"/>
                      <a:pt x="13239" y="31833"/>
                      <a:pt x="13236" y="31833"/>
                    </a:cubicBezTo>
                    <a:cubicBezTo>
                      <a:pt x="13125" y="31833"/>
                      <a:pt x="13208" y="32110"/>
                      <a:pt x="13208" y="32360"/>
                    </a:cubicBezTo>
                    <a:cubicBezTo>
                      <a:pt x="13208" y="32469"/>
                      <a:pt x="13148" y="32502"/>
                      <a:pt x="13061" y="32502"/>
                    </a:cubicBezTo>
                    <a:cubicBezTo>
                      <a:pt x="12942" y="32502"/>
                      <a:pt x="12774" y="32441"/>
                      <a:pt x="12643" y="32429"/>
                    </a:cubicBezTo>
                    <a:cubicBezTo>
                      <a:pt x="12456" y="32412"/>
                      <a:pt x="12334" y="32278"/>
                      <a:pt x="12147" y="32278"/>
                    </a:cubicBezTo>
                    <a:cubicBezTo>
                      <a:pt x="12116" y="32278"/>
                      <a:pt x="12083" y="32282"/>
                      <a:pt x="12048" y="32290"/>
                    </a:cubicBezTo>
                    <a:cubicBezTo>
                      <a:pt x="11790" y="32350"/>
                      <a:pt x="11513" y="32727"/>
                      <a:pt x="11701" y="32747"/>
                    </a:cubicBezTo>
                    <a:cubicBezTo>
                      <a:pt x="11899" y="32766"/>
                      <a:pt x="12226" y="32905"/>
                      <a:pt x="12167" y="33183"/>
                    </a:cubicBezTo>
                    <a:cubicBezTo>
                      <a:pt x="12156" y="33233"/>
                      <a:pt x="12156" y="33253"/>
                      <a:pt x="12164" y="33253"/>
                    </a:cubicBezTo>
                    <a:cubicBezTo>
                      <a:pt x="12193" y="33253"/>
                      <a:pt x="12333" y="32973"/>
                      <a:pt x="12436" y="32973"/>
                    </a:cubicBezTo>
                    <a:cubicBezTo>
                      <a:pt x="12457" y="32973"/>
                      <a:pt x="12477" y="32985"/>
                      <a:pt x="12494" y="33014"/>
                    </a:cubicBezTo>
                    <a:cubicBezTo>
                      <a:pt x="12610" y="33208"/>
                      <a:pt x="12500" y="33600"/>
                      <a:pt x="12734" y="33600"/>
                    </a:cubicBezTo>
                    <a:cubicBezTo>
                      <a:pt x="12740" y="33600"/>
                      <a:pt x="12746" y="33600"/>
                      <a:pt x="12752" y="33599"/>
                    </a:cubicBezTo>
                    <a:cubicBezTo>
                      <a:pt x="13010" y="33579"/>
                      <a:pt x="13059" y="33470"/>
                      <a:pt x="13149" y="33193"/>
                    </a:cubicBezTo>
                    <a:cubicBezTo>
                      <a:pt x="13163" y="33148"/>
                      <a:pt x="13179" y="33129"/>
                      <a:pt x="13196" y="33129"/>
                    </a:cubicBezTo>
                    <a:cubicBezTo>
                      <a:pt x="13285" y="33129"/>
                      <a:pt x="13398" y="33661"/>
                      <a:pt x="13406" y="33827"/>
                    </a:cubicBezTo>
                    <a:cubicBezTo>
                      <a:pt x="13410" y="33864"/>
                      <a:pt x="13421" y="33880"/>
                      <a:pt x="13436" y="33880"/>
                    </a:cubicBezTo>
                    <a:cubicBezTo>
                      <a:pt x="13510" y="33880"/>
                      <a:pt x="13693" y="33541"/>
                      <a:pt x="13783" y="33411"/>
                    </a:cubicBezTo>
                    <a:cubicBezTo>
                      <a:pt x="13799" y="33382"/>
                      <a:pt x="13830" y="33369"/>
                      <a:pt x="13868" y="33369"/>
                    </a:cubicBezTo>
                    <a:cubicBezTo>
                      <a:pt x="13946" y="33369"/>
                      <a:pt x="14057" y="33420"/>
                      <a:pt x="14150" y="33480"/>
                    </a:cubicBezTo>
                    <a:cubicBezTo>
                      <a:pt x="13942" y="33619"/>
                      <a:pt x="14219" y="34016"/>
                      <a:pt x="14378" y="34075"/>
                    </a:cubicBezTo>
                    <a:cubicBezTo>
                      <a:pt x="14388" y="34079"/>
                      <a:pt x="14398" y="34080"/>
                      <a:pt x="14408" y="34080"/>
                    </a:cubicBezTo>
                    <a:cubicBezTo>
                      <a:pt x="14512" y="34080"/>
                      <a:pt x="14644" y="33902"/>
                      <a:pt x="14824" y="33649"/>
                    </a:cubicBezTo>
                    <a:lnTo>
                      <a:pt x="15380" y="33679"/>
                    </a:lnTo>
                    <a:cubicBezTo>
                      <a:pt x="15380" y="33688"/>
                      <a:pt x="15370" y="33688"/>
                      <a:pt x="15370" y="33698"/>
                    </a:cubicBezTo>
                    <a:cubicBezTo>
                      <a:pt x="15261" y="33837"/>
                      <a:pt x="15092" y="34521"/>
                      <a:pt x="15399" y="34720"/>
                    </a:cubicBezTo>
                    <a:cubicBezTo>
                      <a:pt x="15446" y="34750"/>
                      <a:pt x="15484" y="34763"/>
                      <a:pt x="15515" y="34763"/>
                    </a:cubicBezTo>
                    <a:cubicBezTo>
                      <a:pt x="15684" y="34763"/>
                      <a:pt x="15627" y="34355"/>
                      <a:pt x="15627" y="34204"/>
                    </a:cubicBezTo>
                    <a:cubicBezTo>
                      <a:pt x="15627" y="34105"/>
                      <a:pt x="15776" y="33807"/>
                      <a:pt x="15935" y="33649"/>
                    </a:cubicBezTo>
                    <a:lnTo>
                      <a:pt x="16113" y="33629"/>
                    </a:lnTo>
                    <a:lnTo>
                      <a:pt x="16440" y="33579"/>
                    </a:lnTo>
                    <a:lnTo>
                      <a:pt x="16440" y="33579"/>
                    </a:lnTo>
                    <a:cubicBezTo>
                      <a:pt x="16431" y="33609"/>
                      <a:pt x="16421" y="33629"/>
                      <a:pt x="16411" y="33659"/>
                    </a:cubicBezTo>
                    <a:cubicBezTo>
                      <a:pt x="16490" y="33649"/>
                      <a:pt x="16579" y="33619"/>
                      <a:pt x="16668" y="33569"/>
                    </a:cubicBezTo>
                    <a:cubicBezTo>
                      <a:pt x="16668" y="33560"/>
                      <a:pt x="16678" y="33550"/>
                      <a:pt x="16678" y="33540"/>
                    </a:cubicBezTo>
                    <a:lnTo>
                      <a:pt x="16778" y="33530"/>
                    </a:lnTo>
                    <a:cubicBezTo>
                      <a:pt x="16778" y="33530"/>
                      <a:pt x="17314" y="33086"/>
                      <a:pt x="17518" y="33086"/>
                    </a:cubicBezTo>
                    <a:cubicBezTo>
                      <a:pt x="17546" y="33086"/>
                      <a:pt x="17567" y="33094"/>
                      <a:pt x="17581" y="33113"/>
                    </a:cubicBezTo>
                    <a:cubicBezTo>
                      <a:pt x="17674" y="33249"/>
                      <a:pt x="17891" y="33690"/>
                      <a:pt x="17964" y="33690"/>
                    </a:cubicBezTo>
                    <a:cubicBezTo>
                      <a:pt x="17976" y="33690"/>
                      <a:pt x="17984" y="33677"/>
                      <a:pt x="17987" y="33649"/>
                    </a:cubicBezTo>
                    <a:cubicBezTo>
                      <a:pt x="17994" y="33513"/>
                      <a:pt x="18061" y="33349"/>
                      <a:pt x="18132" y="33349"/>
                    </a:cubicBezTo>
                    <a:cubicBezTo>
                      <a:pt x="18164" y="33349"/>
                      <a:pt x="18197" y="33383"/>
                      <a:pt x="18225" y="33470"/>
                    </a:cubicBezTo>
                    <a:cubicBezTo>
                      <a:pt x="18314" y="33748"/>
                      <a:pt x="18523" y="34016"/>
                      <a:pt x="18771" y="34035"/>
                    </a:cubicBezTo>
                    <a:cubicBezTo>
                      <a:pt x="18776" y="34036"/>
                      <a:pt x="18782" y="34036"/>
                      <a:pt x="18787" y="34036"/>
                    </a:cubicBezTo>
                    <a:cubicBezTo>
                      <a:pt x="19012" y="34036"/>
                      <a:pt x="18654" y="33624"/>
                      <a:pt x="18771" y="33431"/>
                    </a:cubicBezTo>
                    <a:cubicBezTo>
                      <a:pt x="18820" y="33348"/>
                      <a:pt x="18914" y="33341"/>
                      <a:pt x="19003" y="33341"/>
                    </a:cubicBezTo>
                    <a:cubicBezTo>
                      <a:pt x="19021" y="33341"/>
                      <a:pt x="19039" y="33341"/>
                      <a:pt x="19056" y="33341"/>
                    </a:cubicBezTo>
                    <a:cubicBezTo>
                      <a:pt x="19157" y="33341"/>
                      <a:pt x="19237" y="33332"/>
                      <a:pt x="19207" y="33193"/>
                    </a:cubicBezTo>
                    <a:cubicBezTo>
                      <a:pt x="19147" y="32915"/>
                      <a:pt x="19385" y="32766"/>
                      <a:pt x="19584" y="32747"/>
                    </a:cubicBezTo>
                    <a:cubicBezTo>
                      <a:pt x="19772" y="32727"/>
                      <a:pt x="19475" y="32548"/>
                      <a:pt x="19217" y="32489"/>
                    </a:cubicBezTo>
                    <a:cubicBezTo>
                      <a:pt x="19151" y="32473"/>
                      <a:pt x="19098" y="32467"/>
                      <a:pt x="19050" y="32467"/>
                    </a:cubicBezTo>
                    <a:cubicBezTo>
                      <a:pt x="18917" y="32467"/>
                      <a:pt x="18832" y="32514"/>
                      <a:pt x="18671" y="32528"/>
                    </a:cubicBezTo>
                    <a:cubicBezTo>
                      <a:pt x="18550" y="32539"/>
                      <a:pt x="18456" y="32583"/>
                      <a:pt x="18396" y="32583"/>
                    </a:cubicBezTo>
                    <a:cubicBezTo>
                      <a:pt x="18342" y="32583"/>
                      <a:pt x="18314" y="32549"/>
                      <a:pt x="18314" y="32429"/>
                    </a:cubicBezTo>
                    <a:cubicBezTo>
                      <a:pt x="18314" y="32181"/>
                      <a:pt x="18158" y="31932"/>
                      <a:pt x="18031" y="31932"/>
                    </a:cubicBezTo>
                    <a:cubicBezTo>
                      <a:pt x="18026" y="31932"/>
                      <a:pt x="18022" y="31933"/>
                      <a:pt x="18017" y="31933"/>
                    </a:cubicBezTo>
                    <a:cubicBezTo>
                      <a:pt x="17878" y="31953"/>
                      <a:pt x="17819" y="32132"/>
                      <a:pt x="17640" y="32152"/>
                    </a:cubicBezTo>
                    <a:cubicBezTo>
                      <a:pt x="17591" y="32152"/>
                      <a:pt x="17541" y="32152"/>
                      <a:pt x="17482" y="32142"/>
                    </a:cubicBezTo>
                    <a:cubicBezTo>
                      <a:pt x="17491" y="32132"/>
                      <a:pt x="17501" y="32112"/>
                      <a:pt x="17521" y="32092"/>
                    </a:cubicBezTo>
                    <a:cubicBezTo>
                      <a:pt x="17620" y="31973"/>
                      <a:pt x="17650" y="31983"/>
                      <a:pt x="17710" y="31894"/>
                    </a:cubicBezTo>
                    <a:cubicBezTo>
                      <a:pt x="17749" y="31844"/>
                      <a:pt x="17720" y="31735"/>
                      <a:pt x="17670" y="31686"/>
                    </a:cubicBezTo>
                    <a:cubicBezTo>
                      <a:pt x="17650" y="31695"/>
                      <a:pt x="17630" y="31705"/>
                      <a:pt x="17610" y="31705"/>
                    </a:cubicBezTo>
                    <a:cubicBezTo>
                      <a:pt x="17601" y="31695"/>
                      <a:pt x="17601" y="31695"/>
                      <a:pt x="17591" y="31686"/>
                    </a:cubicBezTo>
                    <a:cubicBezTo>
                      <a:pt x="17541" y="31626"/>
                      <a:pt x="17472" y="31567"/>
                      <a:pt x="17422" y="31497"/>
                    </a:cubicBezTo>
                    <a:cubicBezTo>
                      <a:pt x="17363" y="31428"/>
                      <a:pt x="17323" y="31358"/>
                      <a:pt x="17363" y="31319"/>
                    </a:cubicBezTo>
                    <a:cubicBezTo>
                      <a:pt x="17372" y="31309"/>
                      <a:pt x="17392" y="31299"/>
                      <a:pt x="17412" y="31289"/>
                    </a:cubicBezTo>
                    <a:cubicBezTo>
                      <a:pt x="17494" y="31268"/>
                      <a:pt x="17595" y="31256"/>
                      <a:pt x="17692" y="31256"/>
                    </a:cubicBezTo>
                    <a:cubicBezTo>
                      <a:pt x="17866" y="31256"/>
                      <a:pt x="18028" y="31292"/>
                      <a:pt x="18047" y="31368"/>
                    </a:cubicBezTo>
                    <a:cubicBezTo>
                      <a:pt x="18071" y="31466"/>
                      <a:pt x="18275" y="31657"/>
                      <a:pt x="18397" y="31657"/>
                    </a:cubicBezTo>
                    <a:cubicBezTo>
                      <a:pt x="18424" y="31657"/>
                      <a:pt x="18447" y="31647"/>
                      <a:pt x="18463" y="31626"/>
                    </a:cubicBezTo>
                    <a:cubicBezTo>
                      <a:pt x="18476" y="31609"/>
                      <a:pt x="18490" y="31601"/>
                      <a:pt x="18506" y="31601"/>
                    </a:cubicBezTo>
                    <a:cubicBezTo>
                      <a:pt x="18597" y="31601"/>
                      <a:pt x="18721" y="31867"/>
                      <a:pt x="18721" y="31943"/>
                    </a:cubicBezTo>
                    <a:cubicBezTo>
                      <a:pt x="18721" y="32019"/>
                      <a:pt x="18692" y="32223"/>
                      <a:pt x="18768" y="32223"/>
                    </a:cubicBezTo>
                    <a:cubicBezTo>
                      <a:pt x="18782" y="32223"/>
                      <a:pt x="18799" y="32216"/>
                      <a:pt x="18820" y="32201"/>
                    </a:cubicBezTo>
                    <a:cubicBezTo>
                      <a:pt x="18949" y="32102"/>
                      <a:pt x="18880" y="31745"/>
                      <a:pt x="18830" y="31676"/>
                    </a:cubicBezTo>
                    <a:cubicBezTo>
                      <a:pt x="18790" y="31606"/>
                      <a:pt x="18652" y="31487"/>
                      <a:pt x="18701" y="31408"/>
                    </a:cubicBezTo>
                    <a:cubicBezTo>
                      <a:pt x="18720" y="31370"/>
                      <a:pt x="18746" y="31336"/>
                      <a:pt x="18785" y="31336"/>
                    </a:cubicBezTo>
                    <a:cubicBezTo>
                      <a:pt x="18826" y="31336"/>
                      <a:pt x="18882" y="31374"/>
                      <a:pt x="18959" y="31487"/>
                    </a:cubicBezTo>
                    <a:cubicBezTo>
                      <a:pt x="19098" y="31691"/>
                      <a:pt x="19185" y="31877"/>
                      <a:pt x="19252" y="31877"/>
                    </a:cubicBezTo>
                    <a:cubicBezTo>
                      <a:pt x="19257" y="31877"/>
                      <a:pt x="19262" y="31876"/>
                      <a:pt x="19266" y="31874"/>
                    </a:cubicBezTo>
                    <a:cubicBezTo>
                      <a:pt x="19336" y="31844"/>
                      <a:pt x="19455" y="31636"/>
                      <a:pt x="19365" y="31567"/>
                    </a:cubicBezTo>
                    <a:cubicBezTo>
                      <a:pt x="19276" y="31497"/>
                      <a:pt x="19068" y="31200"/>
                      <a:pt x="19038" y="31120"/>
                    </a:cubicBezTo>
                    <a:cubicBezTo>
                      <a:pt x="19014" y="31055"/>
                      <a:pt x="18949" y="31004"/>
                      <a:pt x="18845" y="31004"/>
                    </a:cubicBezTo>
                    <a:cubicBezTo>
                      <a:pt x="18822" y="31004"/>
                      <a:pt x="18797" y="31006"/>
                      <a:pt x="18771" y="31011"/>
                    </a:cubicBezTo>
                    <a:cubicBezTo>
                      <a:pt x="18670" y="31030"/>
                      <a:pt x="18610" y="31061"/>
                      <a:pt x="18571" y="31061"/>
                    </a:cubicBezTo>
                    <a:cubicBezTo>
                      <a:pt x="18549" y="31061"/>
                      <a:pt x="18534" y="31050"/>
                      <a:pt x="18523" y="31021"/>
                    </a:cubicBezTo>
                    <a:cubicBezTo>
                      <a:pt x="18493" y="30942"/>
                      <a:pt x="18652" y="30763"/>
                      <a:pt x="18513" y="30714"/>
                    </a:cubicBezTo>
                    <a:cubicBezTo>
                      <a:pt x="18423" y="30675"/>
                      <a:pt x="18366" y="30599"/>
                      <a:pt x="18316" y="30599"/>
                    </a:cubicBezTo>
                    <a:cubicBezTo>
                      <a:pt x="18288" y="30599"/>
                      <a:pt x="18263" y="30621"/>
                      <a:pt x="18235" y="30684"/>
                    </a:cubicBezTo>
                    <a:cubicBezTo>
                      <a:pt x="18191" y="30803"/>
                      <a:pt x="18156" y="30878"/>
                      <a:pt x="18105" y="30878"/>
                    </a:cubicBezTo>
                    <a:cubicBezTo>
                      <a:pt x="18076" y="30878"/>
                      <a:pt x="18041" y="30852"/>
                      <a:pt x="17997" y="30793"/>
                    </a:cubicBezTo>
                    <a:cubicBezTo>
                      <a:pt x="17878" y="30625"/>
                      <a:pt x="17839" y="30684"/>
                      <a:pt x="17779" y="30625"/>
                    </a:cubicBezTo>
                    <a:cubicBezTo>
                      <a:pt x="17720" y="30565"/>
                      <a:pt x="18047" y="30466"/>
                      <a:pt x="17839" y="30367"/>
                    </a:cubicBezTo>
                    <a:cubicBezTo>
                      <a:pt x="17749" y="30322"/>
                      <a:pt x="17694" y="30306"/>
                      <a:pt x="17644" y="30306"/>
                    </a:cubicBezTo>
                    <a:cubicBezTo>
                      <a:pt x="17583" y="30306"/>
                      <a:pt x="17530" y="30330"/>
                      <a:pt x="17432" y="30357"/>
                    </a:cubicBezTo>
                    <a:cubicBezTo>
                      <a:pt x="17392" y="30367"/>
                      <a:pt x="17343" y="30377"/>
                      <a:pt x="17303" y="30377"/>
                    </a:cubicBezTo>
                    <a:cubicBezTo>
                      <a:pt x="17174" y="30377"/>
                      <a:pt x="17055" y="30337"/>
                      <a:pt x="17055" y="30337"/>
                    </a:cubicBezTo>
                    <a:cubicBezTo>
                      <a:pt x="17055" y="30337"/>
                      <a:pt x="16956" y="30208"/>
                      <a:pt x="16887" y="30089"/>
                    </a:cubicBezTo>
                    <a:cubicBezTo>
                      <a:pt x="16838" y="30008"/>
                      <a:pt x="16816" y="29927"/>
                      <a:pt x="16880" y="29927"/>
                    </a:cubicBezTo>
                    <a:cubicBezTo>
                      <a:pt x="16894" y="29927"/>
                      <a:pt x="16913" y="29931"/>
                      <a:pt x="16936" y="29940"/>
                    </a:cubicBezTo>
                    <a:cubicBezTo>
                      <a:pt x="16966" y="29950"/>
                      <a:pt x="16986" y="29950"/>
                      <a:pt x="17006" y="29960"/>
                    </a:cubicBezTo>
                    <a:cubicBezTo>
                      <a:pt x="17055" y="29980"/>
                      <a:pt x="17095" y="30000"/>
                      <a:pt x="17125" y="30020"/>
                    </a:cubicBezTo>
                    <a:cubicBezTo>
                      <a:pt x="17214" y="30069"/>
                      <a:pt x="17224" y="30109"/>
                      <a:pt x="17343" y="30129"/>
                    </a:cubicBezTo>
                    <a:cubicBezTo>
                      <a:pt x="17397" y="30138"/>
                      <a:pt x="17445" y="30147"/>
                      <a:pt x="17479" y="30147"/>
                    </a:cubicBezTo>
                    <a:cubicBezTo>
                      <a:pt x="17552" y="30147"/>
                      <a:pt x="17563" y="30109"/>
                      <a:pt x="17442" y="29960"/>
                    </a:cubicBezTo>
                    <a:cubicBezTo>
                      <a:pt x="17392" y="29901"/>
                      <a:pt x="17333" y="29851"/>
                      <a:pt x="17283" y="29812"/>
                    </a:cubicBezTo>
                    <a:cubicBezTo>
                      <a:pt x="17254" y="29782"/>
                      <a:pt x="17224" y="29762"/>
                      <a:pt x="17204" y="29742"/>
                    </a:cubicBezTo>
                    <a:cubicBezTo>
                      <a:pt x="17141" y="29687"/>
                      <a:pt x="17109" y="29657"/>
                      <a:pt x="17194" y="29657"/>
                    </a:cubicBezTo>
                    <a:cubicBezTo>
                      <a:pt x="17215" y="29657"/>
                      <a:pt x="17245" y="29659"/>
                      <a:pt x="17283" y="29663"/>
                    </a:cubicBezTo>
                    <a:cubicBezTo>
                      <a:pt x="17283" y="29663"/>
                      <a:pt x="17293" y="29653"/>
                      <a:pt x="17293" y="29653"/>
                    </a:cubicBezTo>
                    <a:cubicBezTo>
                      <a:pt x="17313" y="29658"/>
                      <a:pt x="17333" y="29660"/>
                      <a:pt x="17351" y="29660"/>
                    </a:cubicBezTo>
                    <a:cubicBezTo>
                      <a:pt x="17370" y="29660"/>
                      <a:pt x="17387" y="29658"/>
                      <a:pt x="17402" y="29653"/>
                    </a:cubicBezTo>
                    <a:cubicBezTo>
                      <a:pt x="17491" y="29643"/>
                      <a:pt x="17524" y="29611"/>
                      <a:pt x="17547" y="29611"/>
                    </a:cubicBezTo>
                    <a:cubicBezTo>
                      <a:pt x="17571" y="29611"/>
                      <a:pt x="17586" y="29643"/>
                      <a:pt x="17640" y="29762"/>
                    </a:cubicBezTo>
                    <a:cubicBezTo>
                      <a:pt x="17733" y="29954"/>
                      <a:pt x="17841" y="30152"/>
                      <a:pt x="17872" y="30152"/>
                    </a:cubicBezTo>
                    <a:cubicBezTo>
                      <a:pt x="17884" y="30152"/>
                      <a:pt x="17885" y="30122"/>
                      <a:pt x="17868" y="30050"/>
                    </a:cubicBezTo>
                    <a:cubicBezTo>
                      <a:pt x="17819" y="29792"/>
                      <a:pt x="17789" y="29861"/>
                      <a:pt x="17789" y="29693"/>
                    </a:cubicBezTo>
                    <a:cubicBezTo>
                      <a:pt x="17789" y="29540"/>
                      <a:pt x="17716" y="29293"/>
                      <a:pt x="17801" y="29293"/>
                    </a:cubicBezTo>
                    <a:cubicBezTo>
                      <a:pt x="17815" y="29293"/>
                      <a:pt x="17834" y="29300"/>
                      <a:pt x="17858" y="29316"/>
                    </a:cubicBezTo>
                    <a:cubicBezTo>
                      <a:pt x="18027" y="29425"/>
                      <a:pt x="18136" y="29494"/>
                      <a:pt x="18166" y="29663"/>
                    </a:cubicBezTo>
                    <a:cubicBezTo>
                      <a:pt x="18190" y="29794"/>
                      <a:pt x="18276" y="30060"/>
                      <a:pt x="18360" y="30060"/>
                    </a:cubicBezTo>
                    <a:cubicBezTo>
                      <a:pt x="18378" y="30060"/>
                      <a:pt x="18396" y="30048"/>
                      <a:pt x="18414" y="30020"/>
                    </a:cubicBezTo>
                    <a:cubicBezTo>
                      <a:pt x="18503" y="29861"/>
                      <a:pt x="18533" y="29881"/>
                      <a:pt x="18424" y="29574"/>
                    </a:cubicBezTo>
                    <a:cubicBezTo>
                      <a:pt x="18314" y="29276"/>
                      <a:pt x="18205" y="29217"/>
                      <a:pt x="18334" y="29187"/>
                    </a:cubicBezTo>
                    <a:cubicBezTo>
                      <a:pt x="18349" y="29184"/>
                      <a:pt x="18362" y="29182"/>
                      <a:pt x="18375" y="29182"/>
                    </a:cubicBezTo>
                    <a:cubicBezTo>
                      <a:pt x="18481" y="29182"/>
                      <a:pt x="18551" y="29285"/>
                      <a:pt x="18622" y="29435"/>
                    </a:cubicBezTo>
                    <a:cubicBezTo>
                      <a:pt x="18691" y="29603"/>
                      <a:pt x="18721" y="29693"/>
                      <a:pt x="18830" y="29851"/>
                    </a:cubicBezTo>
                    <a:cubicBezTo>
                      <a:pt x="18912" y="29961"/>
                      <a:pt x="19009" y="30128"/>
                      <a:pt x="19057" y="30128"/>
                    </a:cubicBezTo>
                    <a:cubicBezTo>
                      <a:pt x="19079" y="30128"/>
                      <a:pt x="19091" y="30095"/>
                      <a:pt x="19088" y="30010"/>
                    </a:cubicBezTo>
                    <a:cubicBezTo>
                      <a:pt x="19078" y="29732"/>
                      <a:pt x="18790" y="29693"/>
                      <a:pt x="18959" y="29564"/>
                    </a:cubicBezTo>
                    <a:cubicBezTo>
                      <a:pt x="19002" y="29533"/>
                      <a:pt x="19049" y="29524"/>
                      <a:pt x="19094" y="29524"/>
                    </a:cubicBezTo>
                    <a:cubicBezTo>
                      <a:pt x="19157" y="29524"/>
                      <a:pt x="19218" y="29542"/>
                      <a:pt x="19260" y="29542"/>
                    </a:cubicBezTo>
                    <a:cubicBezTo>
                      <a:pt x="19303" y="29542"/>
                      <a:pt x="19327" y="29523"/>
                      <a:pt x="19316" y="29445"/>
                    </a:cubicBezTo>
                    <a:cubicBezTo>
                      <a:pt x="19286" y="29246"/>
                      <a:pt x="19365" y="29167"/>
                      <a:pt x="19127" y="29167"/>
                    </a:cubicBezTo>
                    <a:cubicBezTo>
                      <a:pt x="18978" y="29167"/>
                      <a:pt x="18837" y="29248"/>
                      <a:pt x="18772" y="29248"/>
                    </a:cubicBezTo>
                    <a:cubicBezTo>
                      <a:pt x="18737" y="29248"/>
                      <a:pt x="18724" y="29226"/>
                      <a:pt x="18741" y="29157"/>
                    </a:cubicBezTo>
                    <a:cubicBezTo>
                      <a:pt x="18780" y="28959"/>
                      <a:pt x="18919" y="28899"/>
                      <a:pt x="18979" y="28889"/>
                    </a:cubicBezTo>
                    <a:cubicBezTo>
                      <a:pt x="19038" y="28880"/>
                      <a:pt x="18939" y="28711"/>
                      <a:pt x="18939" y="28711"/>
                    </a:cubicBezTo>
                    <a:cubicBezTo>
                      <a:pt x="18939" y="28711"/>
                      <a:pt x="18414" y="28671"/>
                      <a:pt x="18334" y="28503"/>
                    </a:cubicBezTo>
                    <a:cubicBezTo>
                      <a:pt x="18285" y="28404"/>
                      <a:pt x="18354" y="28285"/>
                      <a:pt x="18344" y="28245"/>
                    </a:cubicBezTo>
                    <a:cubicBezTo>
                      <a:pt x="18354" y="28225"/>
                      <a:pt x="18354" y="28205"/>
                      <a:pt x="18354" y="28176"/>
                    </a:cubicBezTo>
                    <a:cubicBezTo>
                      <a:pt x="18354" y="28076"/>
                      <a:pt x="18314" y="27819"/>
                      <a:pt x="18186" y="27799"/>
                    </a:cubicBezTo>
                    <a:cubicBezTo>
                      <a:pt x="18186" y="27749"/>
                      <a:pt x="18166" y="27680"/>
                      <a:pt x="18126" y="27591"/>
                    </a:cubicBezTo>
                    <a:cubicBezTo>
                      <a:pt x="18057" y="27452"/>
                      <a:pt x="17987" y="27323"/>
                      <a:pt x="17938" y="27234"/>
                    </a:cubicBezTo>
                    <a:cubicBezTo>
                      <a:pt x="17928" y="27234"/>
                      <a:pt x="17928" y="27224"/>
                      <a:pt x="17928" y="27224"/>
                    </a:cubicBezTo>
                    <a:cubicBezTo>
                      <a:pt x="17918" y="27214"/>
                      <a:pt x="17908" y="27194"/>
                      <a:pt x="17908" y="27184"/>
                    </a:cubicBezTo>
                    <a:cubicBezTo>
                      <a:pt x="17918" y="27184"/>
                      <a:pt x="17938" y="27194"/>
                      <a:pt x="17948" y="27194"/>
                    </a:cubicBezTo>
                    <a:cubicBezTo>
                      <a:pt x="17987" y="27194"/>
                      <a:pt x="18007" y="27184"/>
                      <a:pt x="18007" y="27164"/>
                    </a:cubicBezTo>
                    <a:cubicBezTo>
                      <a:pt x="18027" y="27184"/>
                      <a:pt x="18057" y="27194"/>
                      <a:pt x="18067" y="27204"/>
                    </a:cubicBezTo>
                    <a:cubicBezTo>
                      <a:pt x="18215" y="27303"/>
                      <a:pt x="18176" y="27293"/>
                      <a:pt x="18285" y="27462"/>
                    </a:cubicBezTo>
                    <a:cubicBezTo>
                      <a:pt x="18385" y="27612"/>
                      <a:pt x="18593" y="27953"/>
                      <a:pt x="18657" y="27953"/>
                    </a:cubicBezTo>
                    <a:cubicBezTo>
                      <a:pt x="18682" y="27953"/>
                      <a:pt x="18685" y="27902"/>
                      <a:pt x="18652" y="27769"/>
                    </a:cubicBezTo>
                    <a:cubicBezTo>
                      <a:pt x="18533" y="27283"/>
                      <a:pt x="18473" y="27412"/>
                      <a:pt x="18364" y="27105"/>
                    </a:cubicBezTo>
                    <a:cubicBezTo>
                      <a:pt x="18255" y="26797"/>
                      <a:pt x="18275" y="26490"/>
                      <a:pt x="18136" y="26450"/>
                    </a:cubicBezTo>
                    <a:cubicBezTo>
                      <a:pt x="18117" y="26448"/>
                      <a:pt x="18099" y="26446"/>
                      <a:pt x="18080" y="26446"/>
                    </a:cubicBezTo>
                    <a:cubicBezTo>
                      <a:pt x="18029" y="26446"/>
                      <a:pt x="17979" y="26456"/>
                      <a:pt x="17928" y="26470"/>
                    </a:cubicBezTo>
                    <a:lnTo>
                      <a:pt x="17918" y="26470"/>
                    </a:lnTo>
                    <a:cubicBezTo>
                      <a:pt x="17908" y="26470"/>
                      <a:pt x="17908" y="26460"/>
                      <a:pt x="17898" y="26450"/>
                    </a:cubicBezTo>
                    <a:cubicBezTo>
                      <a:pt x="17818" y="26379"/>
                      <a:pt x="17689" y="26340"/>
                      <a:pt x="17780" y="26340"/>
                    </a:cubicBezTo>
                    <a:cubicBezTo>
                      <a:pt x="17790" y="26340"/>
                      <a:pt x="17803" y="26340"/>
                      <a:pt x="17819" y="26341"/>
                    </a:cubicBezTo>
                    <a:cubicBezTo>
                      <a:pt x="17858" y="26341"/>
                      <a:pt x="17888" y="26341"/>
                      <a:pt x="17908" y="26331"/>
                    </a:cubicBezTo>
                    <a:cubicBezTo>
                      <a:pt x="17908" y="26331"/>
                      <a:pt x="17918" y="26341"/>
                      <a:pt x="17928" y="26341"/>
                    </a:cubicBezTo>
                    <a:cubicBezTo>
                      <a:pt x="17944" y="26345"/>
                      <a:pt x="17960" y="26346"/>
                      <a:pt x="17973" y="26346"/>
                    </a:cubicBezTo>
                    <a:cubicBezTo>
                      <a:pt x="18037" y="26346"/>
                      <a:pt x="18048" y="26300"/>
                      <a:pt x="17908" y="26143"/>
                    </a:cubicBezTo>
                    <a:cubicBezTo>
                      <a:pt x="17908" y="26110"/>
                      <a:pt x="17894" y="26091"/>
                      <a:pt x="17878" y="26091"/>
                    </a:cubicBezTo>
                    <a:cubicBezTo>
                      <a:pt x="17875" y="26091"/>
                      <a:pt x="17872" y="26092"/>
                      <a:pt x="17868" y="26093"/>
                    </a:cubicBezTo>
                    <a:cubicBezTo>
                      <a:pt x="17819" y="26034"/>
                      <a:pt x="17769" y="25974"/>
                      <a:pt x="17720" y="25925"/>
                    </a:cubicBezTo>
                    <a:cubicBezTo>
                      <a:pt x="17739" y="25905"/>
                      <a:pt x="17759" y="25865"/>
                      <a:pt x="17779" y="25826"/>
                    </a:cubicBezTo>
                    <a:cubicBezTo>
                      <a:pt x="17928" y="25964"/>
                      <a:pt x="18096" y="26153"/>
                      <a:pt x="18146" y="26173"/>
                    </a:cubicBezTo>
                    <a:cubicBezTo>
                      <a:pt x="18172" y="26184"/>
                      <a:pt x="18215" y="26206"/>
                      <a:pt x="18246" y="26206"/>
                    </a:cubicBezTo>
                    <a:cubicBezTo>
                      <a:pt x="18298" y="26206"/>
                      <a:pt x="18318" y="26144"/>
                      <a:pt x="18176" y="25865"/>
                    </a:cubicBezTo>
                    <a:cubicBezTo>
                      <a:pt x="18116" y="25746"/>
                      <a:pt x="18076" y="25657"/>
                      <a:pt x="18047" y="25588"/>
                    </a:cubicBezTo>
                    <a:cubicBezTo>
                      <a:pt x="18027" y="25518"/>
                      <a:pt x="18007" y="25469"/>
                      <a:pt x="17997" y="25429"/>
                    </a:cubicBezTo>
                    <a:cubicBezTo>
                      <a:pt x="18008" y="25413"/>
                      <a:pt x="18021" y="25400"/>
                      <a:pt x="18035" y="25400"/>
                    </a:cubicBezTo>
                    <a:cubicBezTo>
                      <a:pt x="18048" y="25400"/>
                      <a:pt x="18062" y="25411"/>
                      <a:pt x="18076" y="25439"/>
                    </a:cubicBezTo>
                    <a:cubicBezTo>
                      <a:pt x="18106" y="25498"/>
                      <a:pt x="18076" y="25538"/>
                      <a:pt x="18096" y="25578"/>
                    </a:cubicBezTo>
                    <a:cubicBezTo>
                      <a:pt x="18119" y="25574"/>
                      <a:pt x="18140" y="25573"/>
                      <a:pt x="18160" y="25573"/>
                    </a:cubicBezTo>
                    <a:cubicBezTo>
                      <a:pt x="18199" y="25573"/>
                      <a:pt x="18232" y="25578"/>
                      <a:pt x="18265" y="25578"/>
                    </a:cubicBezTo>
                    <a:cubicBezTo>
                      <a:pt x="18255" y="25558"/>
                      <a:pt x="18255" y="25548"/>
                      <a:pt x="18245" y="25538"/>
                    </a:cubicBezTo>
                    <a:cubicBezTo>
                      <a:pt x="18190" y="25436"/>
                      <a:pt x="18103" y="25352"/>
                      <a:pt x="18130" y="25352"/>
                    </a:cubicBezTo>
                    <a:cubicBezTo>
                      <a:pt x="18137" y="25352"/>
                      <a:pt x="18151" y="25357"/>
                      <a:pt x="18176" y="25370"/>
                    </a:cubicBezTo>
                    <a:cubicBezTo>
                      <a:pt x="18285" y="25419"/>
                      <a:pt x="18275" y="25419"/>
                      <a:pt x="18305" y="25459"/>
                    </a:cubicBezTo>
                    <a:cubicBezTo>
                      <a:pt x="18314" y="25488"/>
                      <a:pt x="18324" y="25508"/>
                      <a:pt x="18334" y="25538"/>
                    </a:cubicBezTo>
                    <a:cubicBezTo>
                      <a:pt x="18453" y="25419"/>
                      <a:pt x="18830" y="25270"/>
                      <a:pt x="18582" y="25092"/>
                    </a:cubicBezTo>
                    <a:cubicBezTo>
                      <a:pt x="18405" y="24969"/>
                      <a:pt x="18316" y="24898"/>
                      <a:pt x="18243" y="24898"/>
                    </a:cubicBezTo>
                    <a:cubicBezTo>
                      <a:pt x="18210" y="24898"/>
                      <a:pt x="18180" y="24912"/>
                      <a:pt x="18146" y="24943"/>
                    </a:cubicBezTo>
                    <a:cubicBezTo>
                      <a:pt x="18126" y="24973"/>
                      <a:pt x="18096" y="24993"/>
                      <a:pt x="18067" y="25013"/>
                    </a:cubicBezTo>
                    <a:cubicBezTo>
                      <a:pt x="18057" y="25022"/>
                      <a:pt x="18057" y="25022"/>
                      <a:pt x="18047" y="25032"/>
                    </a:cubicBezTo>
                    <a:lnTo>
                      <a:pt x="18057" y="25032"/>
                    </a:lnTo>
                    <a:cubicBezTo>
                      <a:pt x="18067" y="25032"/>
                      <a:pt x="18076" y="25032"/>
                      <a:pt x="18086" y="25042"/>
                    </a:cubicBezTo>
                    <a:cubicBezTo>
                      <a:pt x="18106" y="25062"/>
                      <a:pt x="18126" y="25082"/>
                      <a:pt x="18136" y="25102"/>
                    </a:cubicBezTo>
                    <a:cubicBezTo>
                      <a:pt x="18106" y="25112"/>
                      <a:pt x="18076" y="25122"/>
                      <a:pt x="18057" y="25122"/>
                    </a:cubicBezTo>
                    <a:cubicBezTo>
                      <a:pt x="18037" y="25122"/>
                      <a:pt x="18007" y="25082"/>
                      <a:pt x="18007" y="25062"/>
                    </a:cubicBezTo>
                    <a:cubicBezTo>
                      <a:pt x="17957" y="25092"/>
                      <a:pt x="17908" y="25112"/>
                      <a:pt x="17868" y="25112"/>
                    </a:cubicBezTo>
                    <a:cubicBezTo>
                      <a:pt x="17836" y="25005"/>
                      <a:pt x="17803" y="24886"/>
                      <a:pt x="17737" y="24886"/>
                    </a:cubicBezTo>
                    <a:cubicBezTo>
                      <a:pt x="17723" y="24886"/>
                      <a:pt x="17707" y="24891"/>
                      <a:pt x="17690" y="24903"/>
                    </a:cubicBezTo>
                    <a:cubicBezTo>
                      <a:pt x="17620" y="24844"/>
                      <a:pt x="17531" y="24894"/>
                      <a:pt x="17541" y="24784"/>
                    </a:cubicBezTo>
                    <a:cubicBezTo>
                      <a:pt x="17541" y="24765"/>
                      <a:pt x="17541" y="24755"/>
                      <a:pt x="17551" y="24735"/>
                    </a:cubicBezTo>
                    <a:cubicBezTo>
                      <a:pt x="17551" y="24725"/>
                      <a:pt x="17551" y="24725"/>
                      <a:pt x="17551" y="24715"/>
                    </a:cubicBezTo>
                    <a:cubicBezTo>
                      <a:pt x="17591" y="24566"/>
                      <a:pt x="17640" y="24408"/>
                      <a:pt x="17710" y="24348"/>
                    </a:cubicBezTo>
                    <a:cubicBezTo>
                      <a:pt x="17858" y="24566"/>
                      <a:pt x="17948" y="24596"/>
                      <a:pt x="18166" y="24784"/>
                    </a:cubicBezTo>
                    <a:cubicBezTo>
                      <a:pt x="18281" y="24882"/>
                      <a:pt x="18427" y="24929"/>
                      <a:pt x="18512" y="24929"/>
                    </a:cubicBezTo>
                    <a:cubicBezTo>
                      <a:pt x="18610" y="24929"/>
                      <a:pt x="18629" y="24867"/>
                      <a:pt x="18433" y="24745"/>
                    </a:cubicBezTo>
                    <a:cubicBezTo>
                      <a:pt x="18176" y="24586"/>
                      <a:pt x="18047" y="24467"/>
                      <a:pt x="17987" y="24388"/>
                    </a:cubicBezTo>
                    <a:cubicBezTo>
                      <a:pt x="17987" y="24368"/>
                      <a:pt x="17987" y="24358"/>
                      <a:pt x="17977" y="24338"/>
                    </a:cubicBezTo>
                    <a:cubicBezTo>
                      <a:pt x="17977" y="24318"/>
                      <a:pt x="17967" y="24299"/>
                      <a:pt x="17957" y="24279"/>
                    </a:cubicBezTo>
                    <a:cubicBezTo>
                      <a:pt x="17957" y="24209"/>
                      <a:pt x="17948" y="24061"/>
                      <a:pt x="18037" y="24011"/>
                    </a:cubicBezTo>
                    <a:cubicBezTo>
                      <a:pt x="18245" y="24120"/>
                      <a:pt x="18305" y="24209"/>
                      <a:pt x="18265" y="24348"/>
                    </a:cubicBezTo>
                    <a:cubicBezTo>
                      <a:pt x="18237" y="24449"/>
                      <a:pt x="18343" y="24564"/>
                      <a:pt x="18432" y="24564"/>
                    </a:cubicBezTo>
                    <a:cubicBezTo>
                      <a:pt x="18501" y="24564"/>
                      <a:pt x="18560" y="24497"/>
                      <a:pt x="18542" y="24309"/>
                    </a:cubicBezTo>
                    <a:cubicBezTo>
                      <a:pt x="18533" y="24239"/>
                      <a:pt x="18533" y="24170"/>
                      <a:pt x="18523" y="24100"/>
                    </a:cubicBezTo>
                    <a:lnTo>
                      <a:pt x="18523" y="24100"/>
                    </a:lnTo>
                    <a:cubicBezTo>
                      <a:pt x="18532" y="24101"/>
                      <a:pt x="18542" y="24102"/>
                      <a:pt x="18550" y="24102"/>
                    </a:cubicBezTo>
                    <a:cubicBezTo>
                      <a:pt x="18647" y="24102"/>
                      <a:pt x="18672" y="24049"/>
                      <a:pt x="18562" y="23922"/>
                    </a:cubicBezTo>
                    <a:cubicBezTo>
                      <a:pt x="18542" y="23902"/>
                      <a:pt x="18533" y="23892"/>
                      <a:pt x="18513" y="23872"/>
                    </a:cubicBezTo>
                    <a:cubicBezTo>
                      <a:pt x="18503" y="23692"/>
                      <a:pt x="18476" y="23584"/>
                      <a:pt x="18334" y="23584"/>
                    </a:cubicBezTo>
                    <a:cubicBezTo>
                      <a:pt x="18328" y="23584"/>
                      <a:pt x="18321" y="23584"/>
                      <a:pt x="18314" y="23585"/>
                    </a:cubicBezTo>
                    <a:cubicBezTo>
                      <a:pt x="18298" y="23585"/>
                      <a:pt x="18283" y="23586"/>
                      <a:pt x="18269" y="23586"/>
                    </a:cubicBezTo>
                    <a:cubicBezTo>
                      <a:pt x="18085" y="23586"/>
                      <a:pt x="18139" y="23523"/>
                      <a:pt x="18047" y="23367"/>
                    </a:cubicBezTo>
                    <a:cubicBezTo>
                      <a:pt x="18027" y="23416"/>
                      <a:pt x="17987" y="23456"/>
                      <a:pt x="17948" y="23496"/>
                    </a:cubicBezTo>
                    <a:cubicBezTo>
                      <a:pt x="17911" y="23466"/>
                      <a:pt x="17886" y="23448"/>
                      <a:pt x="17863" y="23448"/>
                    </a:cubicBezTo>
                    <a:cubicBezTo>
                      <a:pt x="17854" y="23448"/>
                      <a:pt x="17846" y="23451"/>
                      <a:pt x="17839" y="23456"/>
                    </a:cubicBezTo>
                    <a:cubicBezTo>
                      <a:pt x="17826" y="23464"/>
                      <a:pt x="17818" y="23467"/>
                      <a:pt x="17810" y="23467"/>
                    </a:cubicBezTo>
                    <a:cubicBezTo>
                      <a:pt x="17781" y="23467"/>
                      <a:pt x="17775" y="23412"/>
                      <a:pt x="17680" y="23357"/>
                    </a:cubicBezTo>
                    <a:cubicBezTo>
                      <a:pt x="17626" y="23324"/>
                      <a:pt x="17586" y="23316"/>
                      <a:pt x="17553" y="23316"/>
                    </a:cubicBezTo>
                    <a:cubicBezTo>
                      <a:pt x="17528" y="23316"/>
                      <a:pt x="17508" y="23320"/>
                      <a:pt x="17489" y="23320"/>
                    </a:cubicBezTo>
                    <a:cubicBezTo>
                      <a:pt x="17473" y="23320"/>
                      <a:pt x="17458" y="23318"/>
                      <a:pt x="17442" y="23307"/>
                    </a:cubicBezTo>
                    <a:cubicBezTo>
                      <a:pt x="17402" y="23277"/>
                      <a:pt x="17313" y="23248"/>
                      <a:pt x="17273" y="23218"/>
                    </a:cubicBezTo>
                    <a:cubicBezTo>
                      <a:pt x="17283" y="23208"/>
                      <a:pt x="17303" y="23208"/>
                      <a:pt x="17313" y="23208"/>
                    </a:cubicBezTo>
                    <a:cubicBezTo>
                      <a:pt x="17353" y="23208"/>
                      <a:pt x="17402" y="23198"/>
                      <a:pt x="17472" y="23188"/>
                    </a:cubicBezTo>
                    <a:cubicBezTo>
                      <a:pt x="17501" y="23198"/>
                      <a:pt x="17541" y="23208"/>
                      <a:pt x="17571" y="23228"/>
                    </a:cubicBezTo>
                    <a:cubicBezTo>
                      <a:pt x="17627" y="23242"/>
                      <a:pt x="17678" y="23256"/>
                      <a:pt x="17717" y="23256"/>
                    </a:cubicBezTo>
                    <a:cubicBezTo>
                      <a:pt x="17733" y="23256"/>
                      <a:pt x="17748" y="23253"/>
                      <a:pt x="17759" y="23248"/>
                    </a:cubicBezTo>
                    <a:cubicBezTo>
                      <a:pt x="17710" y="23238"/>
                      <a:pt x="17700" y="23208"/>
                      <a:pt x="17769" y="23119"/>
                    </a:cubicBezTo>
                    <a:cubicBezTo>
                      <a:pt x="17779" y="23119"/>
                      <a:pt x="17779" y="23119"/>
                      <a:pt x="17779" y="23109"/>
                    </a:cubicBezTo>
                    <a:cubicBezTo>
                      <a:pt x="17779" y="23109"/>
                      <a:pt x="17779" y="23109"/>
                      <a:pt x="17789" y="23099"/>
                    </a:cubicBezTo>
                    <a:cubicBezTo>
                      <a:pt x="17849" y="23028"/>
                      <a:pt x="17900" y="23002"/>
                      <a:pt x="17945" y="23002"/>
                    </a:cubicBezTo>
                    <a:cubicBezTo>
                      <a:pt x="18057" y="23002"/>
                      <a:pt x="18136" y="23158"/>
                      <a:pt x="18235" y="23158"/>
                    </a:cubicBezTo>
                    <a:cubicBezTo>
                      <a:pt x="18374" y="23158"/>
                      <a:pt x="18503" y="22792"/>
                      <a:pt x="18344" y="22682"/>
                    </a:cubicBezTo>
                    <a:cubicBezTo>
                      <a:pt x="18220" y="22599"/>
                      <a:pt x="18276" y="22502"/>
                      <a:pt x="18356" y="22502"/>
                    </a:cubicBezTo>
                    <a:cubicBezTo>
                      <a:pt x="18371" y="22502"/>
                      <a:pt x="18388" y="22506"/>
                      <a:pt x="18404" y="22514"/>
                    </a:cubicBezTo>
                    <a:cubicBezTo>
                      <a:pt x="18432" y="22525"/>
                      <a:pt x="18472" y="22533"/>
                      <a:pt x="18512" y="22533"/>
                    </a:cubicBezTo>
                    <a:cubicBezTo>
                      <a:pt x="18612" y="22533"/>
                      <a:pt x="18715" y="22487"/>
                      <a:pt x="18652" y="22345"/>
                    </a:cubicBezTo>
                    <a:cubicBezTo>
                      <a:pt x="18552" y="22097"/>
                      <a:pt x="18820" y="22028"/>
                      <a:pt x="18850" y="21969"/>
                    </a:cubicBezTo>
                    <a:cubicBezTo>
                      <a:pt x="18879" y="21920"/>
                      <a:pt x="18777" y="21760"/>
                      <a:pt x="18662" y="21760"/>
                    </a:cubicBezTo>
                    <a:cubicBezTo>
                      <a:pt x="18658" y="21760"/>
                      <a:pt x="18655" y="21760"/>
                      <a:pt x="18652" y="21760"/>
                    </a:cubicBezTo>
                    <a:cubicBezTo>
                      <a:pt x="18648" y="21761"/>
                      <a:pt x="18645" y="21761"/>
                      <a:pt x="18642" y="21761"/>
                    </a:cubicBezTo>
                    <a:cubicBezTo>
                      <a:pt x="18545" y="21761"/>
                      <a:pt x="18448" y="21638"/>
                      <a:pt x="18578" y="21638"/>
                    </a:cubicBezTo>
                    <a:cubicBezTo>
                      <a:pt x="18590" y="21638"/>
                      <a:pt x="18605" y="21639"/>
                      <a:pt x="18622" y="21641"/>
                    </a:cubicBezTo>
                    <a:cubicBezTo>
                      <a:pt x="18728" y="21664"/>
                      <a:pt x="18793" y="21718"/>
                      <a:pt x="18834" y="21718"/>
                    </a:cubicBezTo>
                    <a:cubicBezTo>
                      <a:pt x="18865" y="21718"/>
                      <a:pt x="18881" y="21686"/>
                      <a:pt x="18890" y="21582"/>
                    </a:cubicBezTo>
                    <a:cubicBezTo>
                      <a:pt x="18909" y="21344"/>
                      <a:pt x="18860" y="21344"/>
                      <a:pt x="18929" y="21185"/>
                    </a:cubicBezTo>
                    <a:cubicBezTo>
                      <a:pt x="18949" y="21136"/>
                      <a:pt x="18989" y="20967"/>
                      <a:pt x="19018" y="20808"/>
                    </a:cubicBezTo>
                    <a:lnTo>
                      <a:pt x="19018" y="20808"/>
                    </a:lnTo>
                    <a:cubicBezTo>
                      <a:pt x="18914" y="20920"/>
                      <a:pt x="18825" y="20968"/>
                      <a:pt x="18740" y="20968"/>
                    </a:cubicBezTo>
                    <a:cubicBezTo>
                      <a:pt x="18590" y="20968"/>
                      <a:pt x="18451" y="20822"/>
                      <a:pt x="18255" y="20620"/>
                    </a:cubicBezTo>
                    <a:cubicBezTo>
                      <a:pt x="18265" y="20570"/>
                      <a:pt x="18255" y="20511"/>
                      <a:pt x="18215" y="20491"/>
                    </a:cubicBezTo>
                    <a:cubicBezTo>
                      <a:pt x="18141" y="20441"/>
                      <a:pt x="18177" y="20385"/>
                      <a:pt x="18225" y="20385"/>
                    </a:cubicBezTo>
                    <a:cubicBezTo>
                      <a:pt x="18235" y="20385"/>
                      <a:pt x="18245" y="20387"/>
                      <a:pt x="18255" y="20392"/>
                    </a:cubicBezTo>
                    <a:cubicBezTo>
                      <a:pt x="18273" y="20398"/>
                      <a:pt x="18298" y="20402"/>
                      <a:pt x="18322" y="20402"/>
                    </a:cubicBezTo>
                    <a:cubicBezTo>
                      <a:pt x="18381" y="20402"/>
                      <a:pt x="18438" y="20379"/>
                      <a:pt x="18404" y="20303"/>
                    </a:cubicBezTo>
                    <a:cubicBezTo>
                      <a:pt x="18334" y="20154"/>
                      <a:pt x="18503" y="20114"/>
                      <a:pt x="18523" y="20085"/>
                    </a:cubicBezTo>
                    <a:cubicBezTo>
                      <a:pt x="18532" y="20056"/>
                      <a:pt x="18479" y="19965"/>
                      <a:pt x="18413" y="19965"/>
                    </a:cubicBezTo>
                    <a:cubicBezTo>
                      <a:pt x="18410" y="19965"/>
                      <a:pt x="18407" y="19965"/>
                      <a:pt x="18404" y="19966"/>
                    </a:cubicBezTo>
                    <a:cubicBezTo>
                      <a:pt x="18341" y="19966"/>
                      <a:pt x="18279" y="19893"/>
                      <a:pt x="18354" y="19893"/>
                    </a:cubicBezTo>
                    <a:cubicBezTo>
                      <a:pt x="18362" y="19893"/>
                      <a:pt x="18372" y="19894"/>
                      <a:pt x="18384" y="19896"/>
                    </a:cubicBezTo>
                    <a:cubicBezTo>
                      <a:pt x="18445" y="19907"/>
                      <a:pt x="18484" y="19937"/>
                      <a:pt x="18508" y="19937"/>
                    </a:cubicBezTo>
                    <a:cubicBezTo>
                      <a:pt x="18528" y="19937"/>
                      <a:pt x="18538" y="19918"/>
                      <a:pt x="18542" y="19857"/>
                    </a:cubicBezTo>
                    <a:cubicBezTo>
                      <a:pt x="18552" y="19748"/>
                      <a:pt x="18533" y="19728"/>
                      <a:pt x="18552" y="19678"/>
                    </a:cubicBezTo>
                    <a:cubicBezTo>
                      <a:pt x="18559" y="19753"/>
                      <a:pt x="18608" y="19791"/>
                      <a:pt x="18683" y="19791"/>
                    </a:cubicBezTo>
                    <a:cubicBezTo>
                      <a:pt x="18717" y="19791"/>
                      <a:pt x="18757" y="19783"/>
                      <a:pt x="18800" y="19767"/>
                    </a:cubicBezTo>
                    <a:cubicBezTo>
                      <a:pt x="18800" y="19797"/>
                      <a:pt x="18800" y="19827"/>
                      <a:pt x="18800" y="19857"/>
                    </a:cubicBezTo>
                    <a:cubicBezTo>
                      <a:pt x="18803" y="19890"/>
                      <a:pt x="18808" y="19903"/>
                      <a:pt x="18817" y="19903"/>
                    </a:cubicBezTo>
                    <a:cubicBezTo>
                      <a:pt x="18846" y="19903"/>
                      <a:pt x="18908" y="19773"/>
                      <a:pt x="18999" y="19757"/>
                    </a:cubicBezTo>
                    <a:cubicBezTo>
                      <a:pt x="19027" y="19753"/>
                      <a:pt x="19043" y="19750"/>
                      <a:pt x="19049" y="19750"/>
                    </a:cubicBezTo>
                    <a:cubicBezTo>
                      <a:pt x="19068" y="19750"/>
                      <a:pt x="18996" y="19774"/>
                      <a:pt x="18959" y="19827"/>
                    </a:cubicBezTo>
                    <a:cubicBezTo>
                      <a:pt x="18890" y="19926"/>
                      <a:pt x="18840" y="20134"/>
                      <a:pt x="18850" y="20164"/>
                    </a:cubicBezTo>
                    <a:cubicBezTo>
                      <a:pt x="18855" y="20171"/>
                      <a:pt x="18860" y="20173"/>
                      <a:pt x="18865" y="20173"/>
                    </a:cubicBezTo>
                    <a:cubicBezTo>
                      <a:pt x="18870" y="20173"/>
                      <a:pt x="18875" y="20171"/>
                      <a:pt x="18880" y="20171"/>
                    </a:cubicBezTo>
                    <a:cubicBezTo>
                      <a:pt x="18890" y="20171"/>
                      <a:pt x="18899" y="20179"/>
                      <a:pt x="18909" y="20223"/>
                    </a:cubicBezTo>
                    <a:cubicBezTo>
                      <a:pt x="18918" y="20291"/>
                      <a:pt x="19020" y="20337"/>
                      <a:pt x="19092" y="20337"/>
                    </a:cubicBezTo>
                    <a:cubicBezTo>
                      <a:pt x="19105" y="20337"/>
                      <a:pt x="19117" y="20335"/>
                      <a:pt x="19127" y="20333"/>
                    </a:cubicBezTo>
                    <a:lnTo>
                      <a:pt x="19127" y="20243"/>
                    </a:lnTo>
                    <a:cubicBezTo>
                      <a:pt x="19127" y="20096"/>
                      <a:pt x="19130" y="20038"/>
                      <a:pt x="19135" y="20038"/>
                    </a:cubicBezTo>
                    <a:cubicBezTo>
                      <a:pt x="19147" y="20038"/>
                      <a:pt x="19169" y="20330"/>
                      <a:pt x="19197" y="20570"/>
                    </a:cubicBezTo>
                    <a:cubicBezTo>
                      <a:pt x="19207" y="20699"/>
                      <a:pt x="19227" y="20818"/>
                      <a:pt x="19246" y="20858"/>
                    </a:cubicBezTo>
                    <a:cubicBezTo>
                      <a:pt x="19316" y="21017"/>
                      <a:pt x="19296" y="21334"/>
                      <a:pt x="19316" y="21572"/>
                    </a:cubicBezTo>
                    <a:cubicBezTo>
                      <a:pt x="19321" y="21632"/>
                      <a:pt x="19331" y="21654"/>
                      <a:pt x="19347" y="21654"/>
                    </a:cubicBezTo>
                    <a:cubicBezTo>
                      <a:pt x="19397" y="21654"/>
                      <a:pt x="19500" y="21426"/>
                      <a:pt x="19643" y="21403"/>
                    </a:cubicBezTo>
                    <a:cubicBezTo>
                      <a:pt x="19695" y="21396"/>
                      <a:pt x="19721" y="21391"/>
                      <a:pt x="19731" y="21391"/>
                    </a:cubicBezTo>
                    <a:cubicBezTo>
                      <a:pt x="19759" y="21391"/>
                      <a:pt x="19650" y="21427"/>
                      <a:pt x="19584" y="21522"/>
                    </a:cubicBezTo>
                    <a:cubicBezTo>
                      <a:pt x="19475" y="21701"/>
                      <a:pt x="19385" y="22058"/>
                      <a:pt x="19405" y="22107"/>
                    </a:cubicBezTo>
                    <a:cubicBezTo>
                      <a:pt x="19414" y="22122"/>
                      <a:pt x="19424" y="22125"/>
                      <a:pt x="19434" y="22125"/>
                    </a:cubicBezTo>
                    <a:cubicBezTo>
                      <a:pt x="19438" y="22125"/>
                      <a:pt x="19443" y="22124"/>
                      <a:pt x="19447" y="22124"/>
                    </a:cubicBezTo>
                    <a:cubicBezTo>
                      <a:pt x="19465" y="22124"/>
                      <a:pt x="19483" y="22132"/>
                      <a:pt x="19494" y="22216"/>
                    </a:cubicBezTo>
                    <a:cubicBezTo>
                      <a:pt x="19518" y="22337"/>
                      <a:pt x="19693" y="22419"/>
                      <a:pt x="19811" y="22419"/>
                    </a:cubicBezTo>
                    <a:cubicBezTo>
                      <a:pt x="19838" y="22419"/>
                      <a:pt x="19862" y="22414"/>
                      <a:pt x="19881" y="22405"/>
                    </a:cubicBezTo>
                    <a:cubicBezTo>
                      <a:pt x="19885" y="22403"/>
                      <a:pt x="19889" y="22402"/>
                      <a:pt x="19892" y="22402"/>
                    </a:cubicBezTo>
                    <a:cubicBezTo>
                      <a:pt x="19967" y="22402"/>
                      <a:pt x="19815" y="22816"/>
                      <a:pt x="19673" y="22920"/>
                    </a:cubicBezTo>
                    <a:cubicBezTo>
                      <a:pt x="19576" y="22985"/>
                      <a:pt x="19635" y="23125"/>
                      <a:pt x="19766" y="23125"/>
                    </a:cubicBezTo>
                    <a:cubicBezTo>
                      <a:pt x="19837" y="23125"/>
                      <a:pt x="19929" y="23084"/>
                      <a:pt x="20030" y="22970"/>
                    </a:cubicBezTo>
                    <a:cubicBezTo>
                      <a:pt x="20056" y="22939"/>
                      <a:pt x="20079" y="22926"/>
                      <a:pt x="20102" y="22926"/>
                    </a:cubicBezTo>
                    <a:cubicBezTo>
                      <a:pt x="20175" y="22926"/>
                      <a:pt x="20248" y="23068"/>
                      <a:pt x="20407" y="23258"/>
                    </a:cubicBezTo>
                    <a:cubicBezTo>
                      <a:pt x="20625" y="23505"/>
                      <a:pt x="20169" y="23367"/>
                      <a:pt x="20040" y="23555"/>
                    </a:cubicBezTo>
                    <a:cubicBezTo>
                      <a:pt x="20000" y="23617"/>
                      <a:pt x="19987" y="23638"/>
                      <a:pt x="19978" y="23638"/>
                    </a:cubicBezTo>
                    <a:cubicBezTo>
                      <a:pt x="19960" y="23638"/>
                      <a:pt x="19961" y="23552"/>
                      <a:pt x="19802" y="23545"/>
                    </a:cubicBezTo>
                    <a:cubicBezTo>
                      <a:pt x="19798" y="23545"/>
                      <a:pt x="19795" y="23545"/>
                      <a:pt x="19791" y="23545"/>
                    </a:cubicBezTo>
                    <a:cubicBezTo>
                      <a:pt x="19560" y="23545"/>
                      <a:pt x="19752" y="23879"/>
                      <a:pt x="19713" y="24309"/>
                    </a:cubicBezTo>
                    <a:cubicBezTo>
                      <a:pt x="19695" y="24497"/>
                      <a:pt x="19752" y="24564"/>
                      <a:pt x="19819" y="24564"/>
                    </a:cubicBezTo>
                    <a:cubicBezTo>
                      <a:pt x="19907" y="24564"/>
                      <a:pt x="20013" y="24449"/>
                      <a:pt x="19990" y="24348"/>
                    </a:cubicBezTo>
                    <a:cubicBezTo>
                      <a:pt x="19941" y="24170"/>
                      <a:pt x="19851" y="24209"/>
                      <a:pt x="20198" y="24051"/>
                    </a:cubicBezTo>
                    <a:cubicBezTo>
                      <a:pt x="20295" y="24003"/>
                      <a:pt x="20336" y="23982"/>
                      <a:pt x="20344" y="23982"/>
                    </a:cubicBezTo>
                    <a:cubicBezTo>
                      <a:pt x="20365" y="23982"/>
                      <a:pt x="20181" y="24110"/>
                      <a:pt x="20139" y="24259"/>
                    </a:cubicBezTo>
                    <a:cubicBezTo>
                      <a:pt x="20101" y="24419"/>
                      <a:pt x="20208" y="24590"/>
                      <a:pt x="20314" y="24590"/>
                    </a:cubicBezTo>
                    <a:cubicBezTo>
                      <a:pt x="20347" y="24590"/>
                      <a:pt x="20379" y="24574"/>
                      <a:pt x="20407" y="24537"/>
                    </a:cubicBezTo>
                    <a:cubicBezTo>
                      <a:pt x="20453" y="24486"/>
                      <a:pt x="20494" y="24462"/>
                      <a:pt x="20530" y="24462"/>
                    </a:cubicBezTo>
                    <a:cubicBezTo>
                      <a:pt x="20579" y="24462"/>
                      <a:pt x="20620" y="24506"/>
                      <a:pt x="20654" y="24586"/>
                    </a:cubicBezTo>
                    <a:lnTo>
                      <a:pt x="20654" y="19430"/>
                    </a:lnTo>
                    <a:lnTo>
                      <a:pt x="20654" y="19192"/>
                    </a:lnTo>
                    <a:cubicBezTo>
                      <a:pt x="20645" y="19182"/>
                      <a:pt x="20635" y="19182"/>
                      <a:pt x="20625" y="19182"/>
                    </a:cubicBezTo>
                    <a:lnTo>
                      <a:pt x="20654" y="19182"/>
                    </a:lnTo>
                    <a:lnTo>
                      <a:pt x="20654" y="18895"/>
                    </a:lnTo>
                    <a:lnTo>
                      <a:pt x="20654" y="14324"/>
                    </a:lnTo>
                    <a:lnTo>
                      <a:pt x="20654" y="14135"/>
                    </a:lnTo>
                    <a:cubicBezTo>
                      <a:pt x="20605" y="14106"/>
                      <a:pt x="20476" y="14056"/>
                      <a:pt x="20575" y="14007"/>
                    </a:cubicBezTo>
                    <a:cubicBezTo>
                      <a:pt x="20605" y="13987"/>
                      <a:pt x="20635" y="13967"/>
                      <a:pt x="20654" y="13957"/>
                    </a:cubicBezTo>
                    <a:lnTo>
                      <a:pt x="20654" y="13828"/>
                    </a:lnTo>
                    <a:cubicBezTo>
                      <a:pt x="20646" y="13834"/>
                      <a:pt x="20636" y="13837"/>
                      <a:pt x="20626" y="13837"/>
                    </a:cubicBezTo>
                    <a:cubicBezTo>
                      <a:pt x="20602" y="13837"/>
                      <a:pt x="20578" y="13816"/>
                      <a:pt x="20585" y="13759"/>
                    </a:cubicBezTo>
                    <a:cubicBezTo>
                      <a:pt x="20605" y="13610"/>
                      <a:pt x="20526" y="13511"/>
                      <a:pt x="20625" y="13511"/>
                    </a:cubicBezTo>
                    <a:cubicBezTo>
                      <a:pt x="20635" y="13511"/>
                      <a:pt x="20645" y="13521"/>
                      <a:pt x="20654" y="13521"/>
                    </a:cubicBezTo>
                    <a:lnTo>
                      <a:pt x="20654" y="13362"/>
                    </a:lnTo>
                    <a:cubicBezTo>
                      <a:pt x="20636" y="13371"/>
                      <a:pt x="20619" y="13375"/>
                      <a:pt x="20604" y="13375"/>
                    </a:cubicBezTo>
                    <a:cubicBezTo>
                      <a:pt x="20557" y="13375"/>
                      <a:pt x="20537" y="13335"/>
                      <a:pt x="20575" y="13312"/>
                    </a:cubicBezTo>
                    <a:cubicBezTo>
                      <a:pt x="20605" y="13293"/>
                      <a:pt x="20645" y="13233"/>
                      <a:pt x="20654" y="13193"/>
                    </a:cubicBezTo>
                    <a:lnTo>
                      <a:pt x="20654" y="13164"/>
                    </a:lnTo>
                    <a:lnTo>
                      <a:pt x="20654" y="12400"/>
                    </a:lnTo>
                    <a:cubicBezTo>
                      <a:pt x="20535" y="12321"/>
                      <a:pt x="20446" y="12202"/>
                      <a:pt x="20496" y="12083"/>
                    </a:cubicBezTo>
                    <a:cubicBezTo>
                      <a:pt x="20615" y="11746"/>
                      <a:pt x="20357" y="11587"/>
                      <a:pt x="19465" y="11280"/>
                    </a:cubicBezTo>
                    <a:cubicBezTo>
                      <a:pt x="19425" y="11260"/>
                      <a:pt x="19395" y="11250"/>
                      <a:pt x="19365" y="11250"/>
                    </a:cubicBezTo>
                    <a:cubicBezTo>
                      <a:pt x="19494" y="11230"/>
                      <a:pt x="19603" y="11121"/>
                      <a:pt x="19653" y="11012"/>
                    </a:cubicBezTo>
                    <a:cubicBezTo>
                      <a:pt x="19653" y="11002"/>
                      <a:pt x="19653" y="11002"/>
                      <a:pt x="19653" y="11002"/>
                    </a:cubicBezTo>
                    <a:cubicBezTo>
                      <a:pt x="19643" y="11012"/>
                      <a:pt x="19633" y="11022"/>
                      <a:pt x="19633" y="11022"/>
                    </a:cubicBezTo>
                    <a:lnTo>
                      <a:pt x="19375" y="11032"/>
                    </a:lnTo>
                    <a:cubicBezTo>
                      <a:pt x="19375" y="11101"/>
                      <a:pt x="19306" y="11191"/>
                      <a:pt x="19316" y="11230"/>
                    </a:cubicBezTo>
                    <a:cubicBezTo>
                      <a:pt x="19306" y="11220"/>
                      <a:pt x="19296" y="11220"/>
                      <a:pt x="19276" y="11220"/>
                    </a:cubicBezTo>
                    <a:cubicBezTo>
                      <a:pt x="19306" y="11210"/>
                      <a:pt x="19326" y="11201"/>
                      <a:pt x="19306" y="11131"/>
                    </a:cubicBezTo>
                    <a:cubicBezTo>
                      <a:pt x="19296" y="11101"/>
                      <a:pt x="19286" y="11072"/>
                      <a:pt x="19266" y="11042"/>
                    </a:cubicBezTo>
                    <a:cubicBezTo>
                      <a:pt x="19230" y="10954"/>
                      <a:pt x="19182" y="10887"/>
                      <a:pt x="19123" y="10887"/>
                    </a:cubicBezTo>
                    <a:cubicBezTo>
                      <a:pt x="19103" y="10887"/>
                      <a:pt x="19081" y="10895"/>
                      <a:pt x="19058" y="10913"/>
                    </a:cubicBezTo>
                    <a:cubicBezTo>
                      <a:pt x="18999" y="10963"/>
                      <a:pt x="18959" y="10982"/>
                      <a:pt x="18939" y="10992"/>
                    </a:cubicBezTo>
                    <a:lnTo>
                      <a:pt x="18919" y="10992"/>
                    </a:lnTo>
                    <a:cubicBezTo>
                      <a:pt x="18909" y="10982"/>
                      <a:pt x="18899" y="10953"/>
                      <a:pt x="18919" y="10893"/>
                    </a:cubicBezTo>
                    <a:cubicBezTo>
                      <a:pt x="18949" y="10834"/>
                      <a:pt x="19038" y="10754"/>
                      <a:pt x="19098" y="10695"/>
                    </a:cubicBezTo>
                    <a:cubicBezTo>
                      <a:pt x="19108" y="10705"/>
                      <a:pt x="19118" y="10725"/>
                      <a:pt x="19127" y="10744"/>
                    </a:cubicBezTo>
                    <a:cubicBezTo>
                      <a:pt x="19155" y="10779"/>
                      <a:pt x="19187" y="10836"/>
                      <a:pt x="19204" y="10836"/>
                    </a:cubicBezTo>
                    <a:cubicBezTo>
                      <a:pt x="19212" y="10836"/>
                      <a:pt x="19217" y="10825"/>
                      <a:pt x="19217" y="10794"/>
                    </a:cubicBezTo>
                    <a:cubicBezTo>
                      <a:pt x="19217" y="10705"/>
                      <a:pt x="19118" y="10695"/>
                      <a:pt x="19177" y="10655"/>
                    </a:cubicBezTo>
                    <a:cubicBezTo>
                      <a:pt x="19195" y="10643"/>
                      <a:pt x="19213" y="10640"/>
                      <a:pt x="19230" y="10640"/>
                    </a:cubicBezTo>
                    <a:cubicBezTo>
                      <a:pt x="19248" y="10640"/>
                      <a:pt x="19265" y="10644"/>
                      <a:pt x="19277" y="10644"/>
                    </a:cubicBezTo>
                    <a:cubicBezTo>
                      <a:pt x="19292" y="10644"/>
                      <a:pt x="19300" y="10639"/>
                      <a:pt x="19296" y="10615"/>
                    </a:cubicBezTo>
                    <a:cubicBezTo>
                      <a:pt x="19286" y="10546"/>
                      <a:pt x="19316" y="10526"/>
                      <a:pt x="19237" y="10526"/>
                    </a:cubicBezTo>
                    <a:cubicBezTo>
                      <a:pt x="19186" y="10526"/>
                      <a:pt x="19140" y="10550"/>
                      <a:pt x="19116" y="10550"/>
                    </a:cubicBezTo>
                    <a:cubicBezTo>
                      <a:pt x="19101" y="10550"/>
                      <a:pt x="19094" y="10542"/>
                      <a:pt x="19098" y="10516"/>
                    </a:cubicBezTo>
                    <a:cubicBezTo>
                      <a:pt x="19118" y="10457"/>
                      <a:pt x="19157" y="10437"/>
                      <a:pt x="19177" y="10427"/>
                    </a:cubicBezTo>
                    <a:cubicBezTo>
                      <a:pt x="19197" y="10427"/>
                      <a:pt x="19167" y="10378"/>
                      <a:pt x="19167" y="10378"/>
                    </a:cubicBezTo>
                    <a:cubicBezTo>
                      <a:pt x="19167" y="10378"/>
                      <a:pt x="18989" y="10358"/>
                      <a:pt x="18959" y="10308"/>
                    </a:cubicBezTo>
                    <a:cubicBezTo>
                      <a:pt x="18959" y="10298"/>
                      <a:pt x="18959" y="10298"/>
                      <a:pt x="18959" y="10288"/>
                    </a:cubicBezTo>
                    <a:cubicBezTo>
                      <a:pt x="18959" y="10288"/>
                      <a:pt x="18963" y="10293"/>
                      <a:pt x="18966" y="10293"/>
                    </a:cubicBezTo>
                    <a:cubicBezTo>
                      <a:pt x="18968" y="10293"/>
                      <a:pt x="18969" y="10292"/>
                      <a:pt x="18969" y="10288"/>
                    </a:cubicBezTo>
                    <a:cubicBezTo>
                      <a:pt x="18969" y="10249"/>
                      <a:pt x="18999" y="10219"/>
                      <a:pt x="19018" y="10219"/>
                    </a:cubicBezTo>
                    <a:cubicBezTo>
                      <a:pt x="19028" y="10219"/>
                      <a:pt x="19028" y="10229"/>
                      <a:pt x="19038" y="10249"/>
                    </a:cubicBezTo>
                    <a:cubicBezTo>
                      <a:pt x="19058" y="10308"/>
                      <a:pt x="19118" y="10368"/>
                      <a:pt x="19197" y="10368"/>
                    </a:cubicBezTo>
                    <a:cubicBezTo>
                      <a:pt x="19266" y="10368"/>
                      <a:pt x="19157" y="10278"/>
                      <a:pt x="19197" y="10239"/>
                    </a:cubicBezTo>
                    <a:cubicBezTo>
                      <a:pt x="19208" y="10220"/>
                      <a:pt x="19230" y="10217"/>
                      <a:pt x="19252" y="10217"/>
                    </a:cubicBezTo>
                    <a:cubicBezTo>
                      <a:pt x="19265" y="10217"/>
                      <a:pt x="19278" y="10218"/>
                      <a:pt x="19289" y="10218"/>
                    </a:cubicBezTo>
                    <a:cubicBezTo>
                      <a:pt x="19310" y="10218"/>
                      <a:pt x="19324" y="10214"/>
                      <a:pt x="19316" y="10189"/>
                    </a:cubicBezTo>
                    <a:cubicBezTo>
                      <a:pt x="19296" y="10130"/>
                      <a:pt x="19365" y="10090"/>
                      <a:pt x="19415" y="10090"/>
                    </a:cubicBezTo>
                    <a:cubicBezTo>
                      <a:pt x="19475" y="10090"/>
                      <a:pt x="19385" y="10050"/>
                      <a:pt x="19316" y="10030"/>
                    </a:cubicBezTo>
                    <a:cubicBezTo>
                      <a:pt x="19302" y="10029"/>
                      <a:pt x="19290" y="10028"/>
                      <a:pt x="19279" y="10028"/>
                    </a:cubicBezTo>
                    <a:cubicBezTo>
                      <a:pt x="19237" y="10028"/>
                      <a:pt x="19215" y="10040"/>
                      <a:pt x="19167" y="10040"/>
                    </a:cubicBezTo>
                    <a:cubicBezTo>
                      <a:pt x="19130" y="10046"/>
                      <a:pt x="19102" y="10057"/>
                      <a:pt x="19083" y="10057"/>
                    </a:cubicBezTo>
                    <a:cubicBezTo>
                      <a:pt x="19067" y="10057"/>
                      <a:pt x="19058" y="10048"/>
                      <a:pt x="19058" y="10021"/>
                    </a:cubicBezTo>
                    <a:cubicBezTo>
                      <a:pt x="19058" y="9981"/>
                      <a:pt x="19038" y="9931"/>
                      <a:pt x="19009" y="9921"/>
                    </a:cubicBezTo>
                    <a:cubicBezTo>
                      <a:pt x="18999" y="9902"/>
                      <a:pt x="18979" y="9892"/>
                      <a:pt x="18969" y="9852"/>
                    </a:cubicBezTo>
                    <a:cubicBezTo>
                      <a:pt x="18959" y="9822"/>
                      <a:pt x="18959" y="9802"/>
                      <a:pt x="18949" y="9773"/>
                    </a:cubicBezTo>
                    <a:lnTo>
                      <a:pt x="18949" y="9773"/>
                    </a:lnTo>
                    <a:cubicBezTo>
                      <a:pt x="18969" y="9783"/>
                      <a:pt x="18979" y="9783"/>
                      <a:pt x="18989" y="9793"/>
                    </a:cubicBezTo>
                    <a:cubicBezTo>
                      <a:pt x="18997" y="9818"/>
                      <a:pt x="19054" y="9857"/>
                      <a:pt x="19090" y="9857"/>
                    </a:cubicBezTo>
                    <a:cubicBezTo>
                      <a:pt x="19097" y="9857"/>
                      <a:pt x="19103" y="9855"/>
                      <a:pt x="19108" y="9852"/>
                    </a:cubicBezTo>
                    <a:cubicBezTo>
                      <a:pt x="19113" y="9847"/>
                      <a:pt x="19118" y="9845"/>
                      <a:pt x="19123" y="9845"/>
                    </a:cubicBezTo>
                    <a:cubicBezTo>
                      <a:pt x="19127" y="9845"/>
                      <a:pt x="19132" y="9847"/>
                      <a:pt x="19137" y="9852"/>
                    </a:cubicBezTo>
                    <a:cubicBezTo>
                      <a:pt x="18880" y="10149"/>
                      <a:pt x="19633" y="9872"/>
                      <a:pt x="19911" y="10199"/>
                    </a:cubicBezTo>
                    <a:cubicBezTo>
                      <a:pt x="19970" y="10268"/>
                      <a:pt x="20010" y="10328"/>
                      <a:pt x="20050" y="10387"/>
                    </a:cubicBezTo>
                    <a:cubicBezTo>
                      <a:pt x="20050" y="10407"/>
                      <a:pt x="20060" y="10417"/>
                      <a:pt x="20069" y="10437"/>
                    </a:cubicBezTo>
                    <a:cubicBezTo>
                      <a:pt x="20040" y="10437"/>
                      <a:pt x="20020" y="10447"/>
                      <a:pt x="19990" y="10447"/>
                    </a:cubicBezTo>
                    <a:cubicBezTo>
                      <a:pt x="20000" y="10477"/>
                      <a:pt x="19990" y="10536"/>
                      <a:pt x="19990" y="10596"/>
                    </a:cubicBezTo>
                    <a:cubicBezTo>
                      <a:pt x="19990" y="10633"/>
                      <a:pt x="20007" y="10644"/>
                      <a:pt x="20031" y="10644"/>
                    </a:cubicBezTo>
                    <a:cubicBezTo>
                      <a:pt x="20066" y="10644"/>
                      <a:pt x="20114" y="10621"/>
                      <a:pt x="20149" y="10615"/>
                    </a:cubicBezTo>
                    <a:cubicBezTo>
                      <a:pt x="20169" y="10615"/>
                      <a:pt x="20188" y="10606"/>
                      <a:pt x="20198" y="10606"/>
                    </a:cubicBezTo>
                    <a:cubicBezTo>
                      <a:pt x="20248" y="10625"/>
                      <a:pt x="20317" y="10645"/>
                      <a:pt x="20436" y="10645"/>
                    </a:cubicBezTo>
                    <a:cubicBezTo>
                      <a:pt x="20456" y="10685"/>
                      <a:pt x="20466" y="10725"/>
                      <a:pt x="20436" y="10725"/>
                    </a:cubicBezTo>
                    <a:cubicBezTo>
                      <a:pt x="20377" y="10734"/>
                      <a:pt x="20278" y="10774"/>
                      <a:pt x="20298" y="10873"/>
                    </a:cubicBezTo>
                    <a:cubicBezTo>
                      <a:pt x="20301" y="10889"/>
                      <a:pt x="20301" y="10895"/>
                      <a:pt x="20300" y="10895"/>
                    </a:cubicBezTo>
                    <a:cubicBezTo>
                      <a:pt x="20292" y="10895"/>
                      <a:pt x="20250" y="10800"/>
                      <a:pt x="20217" y="10800"/>
                    </a:cubicBezTo>
                    <a:cubicBezTo>
                      <a:pt x="20210" y="10800"/>
                      <a:pt x="20204" y="10804"/>
                      <a:pt x="20198" y="10814"/>
                    </a:cubicBezTo>
                    <a:cubicBezTo>
                      <a:pt x="20188" y="10834"/>
                      <a:pt x="20188" y="10863"/>
                      <a:pt x="20179" y="10903"/>
                    </a:cubicBezTo>
                    <a:cubicBezTo>
                      <a:pt x="20288" y="10953"/>
                      <a:pt x="20407" y="11032"/>
                      <a:pt x="20407" y="11032"/>
                    </a:cubicBezTo>
                    <a:lnTo>
                      <a:pt x="20654" y="11062"/>
                    </a:lnTo>
                    <a:lnTo>
                      <a:pt x="20654" y="10645"/>
                    </a:lnTo>
                    <a:lnTo>
                      <a:pt x="20654" y="9743"/>
                    </a:lnTo>
                    <a:lnTo>
                      <a:pt x="20654" y="8930"/>
                    </a:lnTo>
                    <a:lnTo>
                      <a:pt x="20654" y="8623"/>
                    </a:lnTo>
                    <a:lnTo>
                      <a:pt x="20654" y="8464"/>
                    </a:lnTo>
                    <a:lnTo>
                      <a:pt x="20654" y="8137"/>
                    </a:lnTo>
                    <a:lnTo>
                      <a:pt x="20654" y="7879"/>
                    </a:lnTo>
                    <a:lnTo>
                      <a:pt x="20654" y="7690"/>
                    </a:lnTo>
                    <a:lnTo>
                      <a:pt x="20654" y="6996"/>
                    </a:lnTo>
                    <a:lnTo>
                      <a:pt x="20654" y="6848"/>
                    </a:lnTo>
                    <a:lnTo>
                      <a:pt x="20654" y="5985"/>
                    </a:lnTo>
                    <a:cubicBezTo>
                      <a:pt x="20615" y="6015"/>
                      <a:pt x="20565" y="6035"/>
                      <a:pt x="20535" y="6054"/>
                    </a:cubicBezTo>
                    <a:cubicBezTo>
                      <a:pt x="20516" y="6066"/>
                      <a:pt x="20498" y="6069"/>
                      <a:pt x="20480" y="6069"/>
                    </a:cubicBezTo>
                    <a:cubicBezTo>
                      <a:pt x="20465" y="6069"/>
                      <a:pt x="20449" y="6067"/>
                      <a:pt x="20432" y="6067"/>
                    </a:cubicBezTo>
                    <a:cubicBezTo>
                      <a:pt x="20415" y="6067"/>
                      <a:pt x="20397" y="6068"/>
                      <a:pt x="20377" y="6074"/>
                    </a:cubicBezTo>
                    <a:cubicBezTo>
                      <a:pt x="20377" y="6064"/>
                      <a:pt x="20367" y="6054"/>
                      <a:pt x="20367" y="6045"/>
                    </a:cubicBezTo>
                    <a:cubicBezTo>
                      <a:pt x="20347" y="5975"/>
                      <a:pt x="20337" y="5916"/>
                      <a:pt x="20327" y="5866"/>
                    </a:cubicBezTo>
                    <a:cubicBezTo>
                      <a:pt x="20367" y="5846"/>
                      <a:pt x="20397" y="5826"/>
                      <a:pt x="20416" y="5816"/>
                    </a:cubicBezTo>
                    <a:cubicBezTo>
                      <a:pt x="20437" y="5803"/>
                      <a:pt x="20456" y="5796"/>
                      <a:pt x="20478" y="5796"/>
                    </a:cubicBezTo>
                    <a:cubicBezTo>
                      <a:pt x="20519" y="5796"/>
                      <a:pt x="20570" y="5820"/>
                      <a:pt x="20654" y="5866"/>
                    </a:cubicBez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48" y="5643"/>
                      <a:pt x="20619" y="5661"/>
                      <a:pt x="20587" y="5661"/>
                    </a:cubicBezTo>
                    <a:cubicBezTo>
                      <a:pt x="20535" y="5661"/>
                      <a:pt x="20475" y="5613"/>
                      <a:pt x="20486" y="5569"/>
                    </a:cubicBezTo>
                    <a:cubicBezTo>
                      <a:pt x="20516" y="5499"/>
                      <a:pt x="20456" y="5460"/>
                      <a:pt x="20258" y="5400"/>
                    </a:cubicBezTo>
                    <a:cubicBezTo>
                      <a:pt x="20248" y="5390"/>
                      <a:pt x="20248" y="5390"/>
                      <a:pt x="20238" y="5390"/>
                    </a:cubicBezTo>
                    <a:cubicBezTo>
                      <a:pt x="20228" y="5360"/>
                      <a:pt x="20228" y="5341"/>
                      <a:pt x="20208" y="5321"/>
                    </a:cubicBezTo>
                    <a:cubicBezTo>
                      <a:pt x="20185" y="5282"/>
                      <a:pt x="20180" y="5184"/>
                      <a:pt x="20146" y="5184"/>
                    </a:cubicBezTo>
                    <a:cubicBezTo>
                      <a:pt x="20137" y="5184"/>
                      <a:pt x="20125" y="5192"/>
                      <a:pt x="20109" y="5212"/>
                    </a:cubicBezTo>
                    <a:cubicBezTo>
                      <a:pt x="20071" y="5263"/>
                      <a:pt x="20045" y="5306"/>
                      <a:pt x="20015" y="5306"/>
                    </a:cubicBezTo>
                    <a:cubicBezTo>
                      <a:pt x="19999" y="5306"/>
                      <a:pt x="19981" y="5293"/>
                      <a:pt x="19960" y="5261"/>
                    </a:cubicBezTo>
                    <a:cubicBezTo>
                      <a:pt x="19901" y="5162"/>
                      <a:pt x="19921" y="5073"/>
                      <a:pt x="19831" y="5053"/>
                    </a:cubicBezTo>
                    <a:cubicBezTo>
                      <a:pt x="19752" y="5023"/>
                      <a:pt x="19713" y="5013"/>
                      <a:pt x="19713" y="4974"/>
                    </a:cubicBezTo>
                    <a:cubicBezTo>
                      <a:pt x="19713" y="4931"/>
                      <a:pt x="19728" y="4827"/>
                      <a:pt x="19777" y="4827"/>
                    </a:cubicBezTo>
                    <a:cubicBezTo>
                      <a:pt x="19785" y="4827"/>
                      <a:pt x="19793" y="4830"/>
                      <a:pt x="19802" y="4835"/>
                    </a:cubicBezTo>
                    <a:cubicBezTo>
                      <a:pt x="19881" y="4875"/>
                      <a:pt x="19861" y="4884"/>
                      <a:pt x="19921" y="4984"/>
                    </a:cubicBezTo>
                    <a:cubicBezTo>
                      <a:pt x="19960" y="5045"/>
                      <a:pt x="20002" y="5075"/>
                      <a:pt x="20027" y="5075"/>
                    </a:cubicBezTo>
                    <a:cubicBezTo>
                      <a:pt x="20045" y="5075"/>
                      <a:pt x="20053" y="5058"/>
                      <a:pt x="20040" y="5023"/>
                    </a:cubicBezTo>
                    <a:cubicBezTo>
                      <a:pt x="20026" y="4961"/>
                      <a:pt x="20031" y="4884"/>
                      <a:pt x="20060" y="4884"/>
                    </a:cubicBezTo>
                    <a:cubicBezTo>
                      <a:pt x="20072" y="4884"/>
                      <a:pt x="20088" y="4898"/>
                      <a:pt x="20109" y="4934"/>
                    </a:cubicBezTo>
                    <a:cubicBezTo>
                      <a:pt x="20149" y="5003"/>
                      <a:pt x="20179" y="5033"/>
                      <a:pt x="20208" y="5063"/>
                    </a:cubicBezTo>
                    <a:cubicBezTo>
                      <a:pt x="20119" y="5142"/>
                      <a:pt x="20198" y="5112"/>
                      <a:pt x="20278" y="5132"/>
                    </a:cubicBezTo>
                    <a:cubicBezTo>
                      <a:pt x="20288" y="5132"/>
                      <a:pt x="20288" y="5132"/>
                      <a:pt x="20298" y="5142"/>
                    </a:cubicBezTo>
                    <a:cubicBezTo>
                      <a:pt x="20327" y="5172"/>
                      <a:pt x="20357" y="5182"/>
                      <a:pt x="20377" y="5192"/>
                    </a:cubicBezTo>
                    <a:cubicBezTo>
                      <a:pt x="20416" y="5241"/>
                      <a:pt x="20397" y="5261"/>
                      <a:pt x="20526" y="5261"/>
                    </a:cubicBezTo>
                    <a:cubicBezTo>
                      <a:pt x="20531" y="5261"/>
                      <a:pt x="20536" y="5261"/>
                      <a:pt x="20541" y="5261"/>
                    </a:cubicBezTo>
                    <a:cubicBezTo>
                      <a:pt x="20661" y="5261"/>
                      <a:pt x="20626" y="5377"/>
                      <a:pt x="20654" y="5549"/>
                    </a:cubicBezTo>
                    <a:lnTo>
                      <a:pt x="20654" y="4835"/>
                    </a:lnTo>
                    <a:cubicBezTo>
                      <a:pt x="20625" y="4835"/>
                      <a:pt x="20595" y="4825"/>
                      <a:pt x="20575" y="4825"/>
                    </a:cubicBezTo>
                    <a:cubicBezTo>
                      <a:pt x="20566" y="4822"/>
                      <a:pt x="20556" y="4820"/>
                      <a:pt x="20547" y="4820"/>
                    </a:cubicBezTo>
                    <a:cubicBezTo>
                      <a:pt x="20498" y="4820"/>
                      <a:pt x="20460" y="4861"/>
                      <a:pt x="20535" y="4894"/>
                    </a:cubicBezTo>
                    <a:cubicBezTo>
                      <a:pt x="20625" y="4934"/>
                      <a:pt x="20555" y="5083"/>
                      <a:pt x="20476" y="5083"/>
                    </a:cubicBezTo>
                    <a:cubicBezTo>
                      <a:pt x="20418" y="5083"/>
                      <a:pt x="20373" y="5026"/>
                      <a:pt x="20307" y="5026"/>
                    </a:cubicBezTo>
                    <a:cubicBezTo>
                      <a:pt x="20295" y="5026"/>
                      <a:pt x="20282" y="5028"/>
                      <a:pt x="20268" y="5033"/>
                    </a:cubicBezTo>
                    <a:cubicBezTo>
                      <a:pt x="20238" y="4994"/>
                      <a:pt x="20218" y="4974"/>
                      <a:pt x="20218" y="4954"/>
                    </a:cubicBezTo>
                    <a:cubicBezTo>
                      <a:pt x="20227" y="4929"/>
                      <a:pt x="20214" y="4834"/>
                      <a:pt x="20275" y="4834"/>
                    </a:cubicBezTo>
                    <a:cubicBezTo>
                      <a:pt x="20286" y="4834"/>
                      <a:pt x="20300" y="4837"/>
                      <a:pt x="20317" y="4845"/>
                    </a:cubicBezTo>
                    <a:cubicBezTo>
                      <a:pt x="20360" y="4866"/>
                      <a:pt x="20400" y="4878"/>
                      <a:pt x="20427" y="4878"/>
                    </a:cubicBezTo>
                    <a:cubicBezTo>
                      <a:pt x="20464" y="4878"/>
                      <a:pt x="20476" y="4856"/>
                      <a:pt x="20436" y="4805"/>
                    </a:cubicBezTo>
                    <a:cubicBezTo>
                      <a:pt x="20376" y="4728"/>
                      <a:pt x="20323" y="4672"/>
                      <a:pt x="20252" y="4672"/>
                    </a:cubicBezTo>
                    <a:cubicBezTo>
                      <a:pt x="20241" y="4672"/>
                      <a:pt x="20230" y="4674"/>
                      <a:pt x="20218" y="4676"/>
                    </a:cubicBezTo>
                    <a:cubicBezTo>
                      <a:pt x="20154" y="4690"/>
                      <a:pt x="20090" y="4725"/>
                      <a:pt x="20040" y="4725"/>
                    </a:cubicBezTo>
                    <a:cubicBezTo>
                      <a:pt x="20021" y="4725"/>
                      <a:pt x="20004" y="4720"/>
                      <a:pt x="19990" y="4706"/>
                    </a:cubicBezTo>
                    <a:cubicBezTo>
                      <a:pt x="19950" y="4666"/>
                      <a:pt x="19911" y="4627"/>
                      <a:pt x="19851" y="4617"/>
                    </a:cubicBezTo>
                    <a:cubicBezTo>
                      <a:pt x="19802" y="4607"/>
                      <a:pt x="19713" y="4577"/>
                      <a:pt x="19772" y="4518"/>
                    </a:cubicBezTo>
                    <a:cubicBezTo>
                      <a:pt x="19841" y="4468"/>
                      <a:pt x="19881" y="4329"/>
                      <a:pt x="19881" y="4329"/>
                    </a:cubicBezTo>
                    <a:cubicBezTo>
                      <a:pt x="19881" y="4329"/>
                      <a:pt x="19869" y="4191"/>
                      <a:pt x="19897" y="4191"/>
                    </a:cubicBezTo>
                    <a:cubicBezTo>
                      <a:pt x="19904" y="4191"/>
                      <a:pt x="19915" y="4202"/>
                      <a:pt x="19931" y="4230"/>
                    </a:cubicBezTo>
                    <a:cubicBezTo>
                      <a:pt x="19990" y="4341"/>
                      <a:pt x="20035" y="4415"/>
                      <a:pt x="20059" y="4415"/>
                    </a:cubicBezTo>
                    <a:cubicBezTo>
                      <a:pt x="20063" y="4415"/>
                      <a:pt x="20067" y="4413"/>
                      <a:pt x="20069" y="4409"/>
                    </a:cubicBezTo>
                    <a:cubicBezTo>
                      <a:pt x="20091" y="4386"/>
                      <a:pt x="20092" y="4337"/>
                      <a:pt x="20098" y="4337"/>
                    </a:cubicBezTo>
                    <a:cubicBezTo>
                      <a:pt x="20101" y="4337"/>
                      <a:pt x="20104" y="4343"/>
                      <a:pt x="20109" y="4359"/>
                    </a:cubicBezTo>
                    <a:cubicBezTo>
                      <a:pt x="20121" y="4384"/>
                      <a:pt x="20147" y="4398"/>
                      <a:pt x="20168" y="4398"/>
                    </a:cubicBezTo>
                    <a:cubicBezTo>
                      <a:pt x="20197" y="4398"/>
                      <a:pt x="20215" y="4369"/>
                      <a:pt x="20169" y="4299"/>
                    </a:cubicBezTo>
                    <a:cubicBezTo>
                      <a:pt x="20094" y="4208"/>
                      <a:pt x="20047" y="4131"/>
                      <a:pt x="20017" y="4131"/>
                    </a:cubicBezTo>
                    <a:cubicBezTo>
                      <a:pt x="20010" y="4131"/>
                      <a:pt x="20005" y="4134"/>
                      <a:pt x="20000" y="4141"/>
                    </a:cubicBezTo>
                    <a:cubicBezTo>
                      <a:pt x="19992" y="4149"/>
                      <a:pt x="19986" y="4152"/>
                      <a:pt x="19981" y="4152"/>
                    </a:cubicBezTo>
                    <a:cubicBezTo>
                      <a:pt x="19960" y="4152"/>
                      <a:pt x="19952" y="4097"/>
                      <a:pt x="19881" y="4042"/>
                    </a:cubicBezTo>
                    <a:cubicBezTo>
                      <a:pt x="19848" y="4008"/>
                      <a:pt x="19822" y="4001"/>
                      <a:pt x="19799" y="4001"/>
                    </a:cubicBezTo>
                    <a:cubicBezTo>
                      <a:pt x="19781" y="4001"/>
                      <a:pt x="19766" y="4005"/>
                      <a:pt x="19751" y="4005"/>
                    </a:cubicBezTo>
                    <a:cubicBezTo>
                      <a:pt x="19738" y="4005"/>
                      <a:pt x="19726" y="4003"/>
                      <a:pt x="19713" y="3992"/>
                    </a:cubicBezTo>
                    <a:cubicBezTo>
                      <a:pt x="19673" y="3942"/>
                      <a:pt x="19524" y="3893"/>
                      <a:pt x="19623" y="3823"/>
                    </a:cubicBezTo>
                    <a:cubicBezTo>
                      <a:pt x="19688" y="3778"/>
                      <a:pt x="19724" y="3754"/>
                      <a:pt x="19751" y="3754"/>
                    </a:cubicBezTo>
                    <a:cubicBezTo>
                      <a:pt x="19766" y="3754"/>
                      <a:pt x="19778" y="3760"/>
                      <a:pt x="19792" y="3774"/>
                    </a:cubicBezTo>
                    <a:cubicBezTo>
                      <a:pt x="19817" y="3799"/>
                      <a:pt x="19863" y="3833"/>
                      <a:pt x="19900" y="3833"/>
                    </a:cubicBezTo>
                    <a:cubicBezTo>
                      <a:pt x="19921" y="3833"/>
                      <a:pt x="19940" y="3822"/>
                      <a:pt x="19950" y="3794"/>
                    </a:cubicBezTo>
                    <a:cubicBezTo>
                      <a:pt x="19980" y="3705"/>
                      <a:pt x="20050" y="3774"/>
                      <a:pt x="20030" y="3685"/>
                    </a:cubicBezTo>
                    <a:cubicBezTo>
                      <a:pt x="20006" y="3614"/>
                      <a:pt x="19983" y="3538"/>
                      <a:pt x="19945" y="3538"/>
                    </a:cubicBezTo>
                    <a:cubicBezTo>
                      <a:pt x="19935" y="3538"/>
                      <a:pt x="19923" y="3543"/>
                      <a:pt x="19911" y="3556"/>
                    </a:cubicBezTo>
                    <a:cubicBezTo>
                      <a:pt x="19886" y="3586"/>
                      <a:pt x="19869" y="3603"/>
                      <a:pt x="19860" y="3603"/>
                    </a:cubicBezTo>
                    <a:cubicBezTo>
                      <a:pt x="19851" y="3603"/>
                      <a:pt x="19851" y="3586"/>
                      <a:pt x="19861" y="3546"/>
                    </a:cubicBezTo>
                    <a:cubicBezTo>
                      <a:pt x="19878" y="3480"/>
                      <a:pt x="19990" y="3373"/>
                      <a:pt x="19948" y="3373"/>
                    </a:cubicBezTo>
                    <a:cubicBezTo>
                      <a:pt x="19939" y="3373"/>
                      <a:pt x="19924" y="3377"/>
                      <a:pt x="19901" y="3387"/>
                    </a:cubicBezTo>
                    <a:cubicBezTo>
                      <a:pt x="19762" y="3447"/>
                      <a:pt x="19722" y="3486"/>
                      <a:pt x="19742" y="3546"/>
                    </a:cubicBezTo>
                    <a:cubicBezTo>
                      <a:pt x="19754" y="3585"/>
                      <a:pt x="19713" y="3628"/>
                      <a:pt x="19678" y="3628"/>
                    </a:cubicBezTo>
                    <a:cubicBezTo>
                      <a:pt x="19652" y="3628"/>
                      <a:pt x="19629" y="3604"/>
                      <a:pt x="19633" y="3536"/>
                    </a:cubicBezTo>
                    <a:cubicBezTo>
                      <a:pt x="19652" y="3374"/>
                      <a:pt x="19626" y="3268"/>
                      <a:pt x="19711" y="3268"/>
                    </a:cubicBezTo>
                    <a:cubicBezTo>
                      <a:pt x="19714" y="3268"/>
                      <a:pt x="19718" y="3268"/>
                      <a:pt x="19722" y="3268"/>
                    </a:cubicBezTo>
                    <a:cubicBezTo>
                      <a:pt x="19822" y="3268"/>
                      <a:pt x="19782" y="3248"/>
                      <a:pt x="19831" y="3169"/>
                    </a:cubicBezTo>
                    <a:cubicBezTo>
                      <a:pt x="19881" y="3100"/>
                      <a:pt x="20020" y="3179"/>
                      <a:pt x="19931" y="3080"/>
                    </a:cubicBezTo>
                    <a:cubicBezTo>
                      <a:pt x="19908" y="3054"/>
                      <a:pt x="19888" y="3045"/>
                      <a:pt x="19870" y="3045"/>
                    </a:cubicBezTo>
                    <a:cubicBezTo>
                      <a:pt x="19827" y="3045"/>
                      <a:pt x="19794" y="3100"/>
                      <a:pt x="19752" y="3100"/>
                    </a:cubicBezTo>
                    <a:cubicBezTo>
                      <a:pt x="19703" y="3100"/>
                      <a:pt x="19653" y="2971"/>
                      <a:pt x="19713" y="2931"/>
                    </a:cubicBezTo>
                    <a:cubicBezTo>
                      <a:pt x="19766" y="2896"/>
                      <a:pt x="19732" y="2860"/>
                      <a:pt x="19696" y="2860"/>
                    </a:cubicBezTo>
                    <a:cubicBezTo>
                      <a:pt x="19691" y="2860"/>
                      <a:pt x="19687" y="2861"/>
                      <a:pt x="19683" y="2862"/>
                    </a:cubicBezTo>
                    <a:cubicBezTo>
                      <a:pt x="19670" y="2868"/>
                      <a:pt x="19651" y="2873"/>
                      <a:pt x="19633" y="2873"/>
                    </a:cubicBezTo>
                    <a:cubicBezTo>
                      <a:pt x="19598" y="2873"/>
                      <a:pt x="19567" y="2855"/>
                      <a:pt x="19594" y="2802"/>
                    </a:cubicBezTo>
                    <a:cubicBezTo>
                      <a:pt x="19633" y="2713"/>
                      <a:pt x="19524" y="2683"/>
                      <a:pt x="19514" y="2663"/>
                    </a:cubicBezTo>
                    <a:cubicBezTo>
                      <a:pt x="19504" y="2644"/>
                      <a:pt x="19544" y="2584"/>
                      <a:pt x="19594" y="2584"/>
                    </a:cubicBezTo>
                    <a:cubicBezTo>
                      <a:pt x="19597" y="2585"/>
                      <a:pt x="19600" y="2585"/>
                      <a:pt x="19603" y="2585"/>
                    </a:cubicBezTo>
                    <a:cubicBezTo>
                      <a:pt x="19637" y="2585"/>
                      <a:pt x="19670" y="2543"/>
                      <a:pt x="19620" y="2543"/>
                    </a:cubicBezTo>
                    <a:cubicBezTo>
                      <a:pt x="19615" y="2543"/>
                      <a:pt x="19610" y="2544"/>
                      <a:pt x="19603" y="2544"/>
                    </a:cubicBezTo>
                    <a:cubicBezTo>
                      <a:pt x="19560" y="2550"/>
                      <a:pt x="19535" y="2567"/>
                      <a:pt x="19519" y="2567"/>
                    </a:cubicBezTo>
                    <a:cubicBezTo>
                      <a:pt x="19505" y="2567"/>
                      <a:pt x="19499" y="2555"/>
                      <a:pt x="19494" y="2515"/>
                    </a:cubicBezTo>
                    <a:cubicBezTo>
                      <a:pt x="19494" y="2425"/>
                      <a:pt x="19504" y="2435"/>
                      <a:pt x="19484" y="2376"/>
                    </a:cubicBezTo>
                    <a:cubicBezTo>
                      <a:pt x="19462" y="2331"/>
                      <a:pt x="19428" y="2108"/>
                      <a:pt x="19413" y="2108"/>
                    </a:cubicBezTo>
                    <a:cubicBezTo>
                      <a:pt x="19408" y="2108"/>
                      <a:pt x="19405" y="2130"/>
                      <a:pt x="19405" y="2187"/>
                    </a:cubicBezTo>
                    <a:lnTo>
                      <a:pt x="19405" y="2019"/>
                    </a:lnTo>
                    <a:cubicBezTo>
                      <a:pt x="19405" y="1963"/>
                      <a:pt x="19404" y="1941"/>
                      <a:pt x="19402" y="1941"/>
                    </a:cubicBezTo>
                    <a:cubicBezTo>
                      <a:pt x="19396" y="1941"/>
                      <a:pt x="19379" y="2201"/>
                      <a:pt x="19356" y="2247"/>
                    </a:cubicBezTo>
                    <a:cubicBezTo>
                      <a:pt x="19326" y="2306"/>
                      <a:pt x="19336" y="2425"/>
                      <a:pt x="19326" y="2515"/>
                    </a:cubicBezTo>
                    <a:cubicBezTo>
                      <a:pt x="19323" y="2536"/>
                      <a:pt x="19319" y="2544"/>
                      <a:pt x="19313" y="2544"/>
                    </a:cubicBezTo>
                    <a:cubicBezTo>
                      <a:pt x="19294" y="2544"/>
                      <a:pt x="19257" y="2463"/>
                      <a:pt x="19197" y="2455"/>
                    </a:cubicBezTo>
                    <a:cubicBezTo>
                      <a:pt x="19172" y="2452"/>
                      <a:pt x="19162" y="2450"/>
                      <a:pt x="19160" y="2450"/>
                    </a:cubicBezTo>
                    <a:cubicBezTo>
                      <a:pt x="19157" y="2450"/>
                      <a:pt x="19196" y="2461"/>
                      <a:pt x="19217" y="2495"/>
                    </a:cubicBezTo>
                    <a:cubicBezTo>
                      <a:pt x="19266" y="2564"/>
                      <a:pt x="19306" y="2693"/>
                      <a:pt x="19296" y="2713"/>
                    </a:cubicBezTo>
                    <a:cubicBezTo>
                      <a:pt x="19286" y="2733"/>
                      <a:pt x="19266" y="2703"/>
                      <a:pt x="19256" y="2753"/>
                    </a:cubicBezTo>
                    <a:cubicBezTo>
                      <a:pt x="19249" y="2800"/>
                      <a:pt x="19185" y="2828"/>
                      <a:pt x="19139" y="2828"/>
                    </a:cubicBezTo>
                    <a:cubicBezTo>
                      <a:pt x="19127" y="2828"/>
                      <a:pt x="19116" y="2826"/>
                      <a:pt x="19108" y="2822"/>
                    </a:cubicBezTo>
                    <a:cubicBezTo>
                      <a:pt x="19107" y="2822"/>
                      <a:pt x="19105" y="2822"/>
                      <a:pt x="19105" y="2822"/>
                    </a:cubicBezTo>
                    <a:cubicBezTo>
                      <a:pt x="19071" y="2822"/>
                      <a:pt x="19129" y="2982"/>
                      <a:pt x="19187" y="3020"/>
                    </a:cubicBezTo>
                    <a:cubicBezTo>
                      <a:pt x="19226" y="3046"/>
                      <a:pt x="19202" y="3097"/>
                      <a:pt x="19150" y="3097"/>
                    </a:cubicBezTo>
                    <a:cubicBezTo>
                      <a:pt x="19122" y="3097"/>
                      <a:pt x="19086" y="3082"/>
                      <a:pt x="19048" y="3040"/>
                    </a:cubicBezTo>
                    <a:cubicBezTo>
                      <a:pt x="19036" y="3028"/>
                      <a:pt x="19025" y="3022"/>
                      <a:pt x="19015" y="3022"/>
                    </a:cubicBezTo>
                    <a:cubicBezTo>
                      <a:pt x="18985" y="3022"/>
                      <a:pt x="18959" y="3072"/>
                      <a:pt x="18899" y="3139"/>
                    </a:cubicBezTo>
                    <a:cubicBezTo>
                      <a:pt x="18810" y="3238"/>
                      <a:pt x="18989" y="3179"/>
                      <a:pt x="19038" y="3248"/>
                    </a:cubicBezTo>
                    <a:cubicBezTo>
                      <a:pt x="19055" y="3275"/>
                      <a:pt x="19060" y="3284"/>
                      <a:pt x="19064" y="3284"/>
                    </a:cubicBezTo>
                    <a:cubicBezTo>
                      <a:pt x="19071" y="3284"/>
                      <a:pt x="19071" y="3248"/>
                      <a:pt x="19137" y="3248"/>
                    </a:cubicBezTo>
                    <a:cubicBezTo>
                      <a:pt x="19237" y="3248"/>
                      <a:pt x="19157" y="3367"/>
                      <a:pt x="19177" y="3536"/>
                    </a:cubicBezTo>
                    <a:cubicBezTo>
                      <a:pt x="19181" y="3604"/>
                      <a:pt x="19158" y="3628"/>
                      <a:pt x="19132" y="3628"/>
                    </a:cubicBezTo>
                    <a:cubicBezTo>
                      <a:pt x="19097" y="3628"/>
                      <a:pt x="19057" y="3585"/>
                      <a:pt x="19068" y="3546"/>
                    </a:cubicBezTo>
                    <a:cubicBezTo>
                      <a:pt x="19078" y="3486"/>
                      <a:pt x="19118" y="3496"/>
                      <a:pt x="18979" y="3437"/>
                    </a:cubicBezTo>
                    <a:cubicBezTo>
                      <a:pt x="18939" y="3420"/>
                      <a:pt x="18922" y="3413"/>
                      <a:pt x="18919" y="3413"/>
                    </a:cubicBezTo>
                    <a:cubicBezTo>
                      <a:pt x="18909" y="3413"/>
                      <a:pt x="18984" y="3459"/>
                      <a:pt x="18999" y="3516"/>
                    </a:cubicBezTo>
                    <a:cubicBezTo>
                      <a:pt x="19021" y="3576"/>
                      <a:pt x="18981" y="3636"/>
                      <a:pt x="18939" y="3636"/>
                    </a:cubicBezTo>
                    <a:cubicBezTo>
                      <a:pt x="18925" y="3636"/>
                      <a:pt x="18912" y="3630"/>
                      <a:pt x="18899" y="3615"/>
                    </a:cubicBezTo>
                    <a:cubicBezTo>
                      <a:pt x="18883" y="3599"/>
                      <a:pt x="18868" y="3591"/>
                      <a:pt x="18854" y="3591"/>
                    </a:cubicBezTo>
                    <a:cubicBezTo>
                      <a:pt x="18825" y="3591"/>
                      <a:pt x="18801" y="3625"/>
                      <a:pt x="18780" y="3685"/>
                    </a:cubicBezTo>
                    <a:cubicBezTo>
                      <a:pt x="18776" y="3707"/>
                      <a:pt x="18776" y="3714"/>
                      <a:pt x="18779" y="3714"/>
                    </a:cubicBezTo>
                    <a:cubicBezTo>
                      <a:pt x="18785" y="3714"/>
                      <a:pt x="18807" y="3680"/>
                      <a:pt x="18826" y="3680"/>
                    </a:cubicBezTo>
                    <a:cubicBezTo>
                      <a:pt x="18835" y="3680"/>
                      <a:pt x="18843" y="3687"/>
                      <a:pt x="18850" y="3705"/>
                    </a:cubicBezTo>
                    <a:cubicBezTo>
                      <a:pt x="18870" y="3765"/>
                      <a:pt x="18922" y="3793"/>
                      <a:pt x="18965" y="3793"/>
                    </a:cubicBezTo>
                    <a:cubicBezTo>
                      <a:pt x="18986" y="3793"/>
                      <a:pt x="19006" y="3787"/>
                      <a:pt x="19018" y="3774"/>
                    </a:cubicBezTo>
                    <a:cubicBezTo>
                      <a:pt x="19031" y="3761"/>
                      <a:pt x="19042" y="3756"/>
                      <a:pt x="19055" y="3756"/>
                    </a:cubicBezTo>
                    <a:cubicBezTo>
                      <a:pt x="19084" y="3756"/>
                      <a:pt x="19119" y="3783"/>
                      <a:pt x="19187" y="3823"/>
                    </a:cubicBezTo>
                    <a:cubicBezTo>
                      <a:pt x="19286" y="3893"/>
                      <a:pt x="19137" y="3942"/>
                      <a:pt x="19098" y="3992"/>
                    </a:cubicBezTo>
                    <a:cubicBezTo>
                      <a:pt x="19085" y="4003"/>
                      <a:pt x="19072" y="4005"/>
                      <a:pt x="19060" y="4005"/>
                    </a:cubicBezTo>
                    <a:cubicBezTo>
                      <a:pt x="19044" y="4005"/>
                      <a:pt x="19029" y="4001"/>
                      <a:pt x="19012" y="4001"/>
                    </a:cubicBezTo>
                    <a:cubicBezTo>
                      <a:pt x="18989" y="4001"/>
                      <a:pt x="18962" y="4008"/>
                      <a:pt x="18929" y="4042"/>
                    </a:cubicBezTo>
                    <a:cubicBezTo>
                      <a:pt x="18858" y="4097"/>
                      <a:pt x="18850" y="4152"/>
                      <a:pt x="18829" y="4152"/>
                    </a:cubicBezTo>
                    <a:cubicBezTo>
                      <a:pt x="18824" y="4152"/>
                      <a:pt x="18818" y="4149"/>
                      <a:pt x="18810" y="4141"/>
                    </a:cubicBezTo>
                    <a:cubicBezTo>
                      <a:pt x="18806" y="4137"/>
                      <a:pt x="18801" y="4135"/>
                      <a:pt x="18796" y="4135"/>
                    </a:cubicBezTo>
                    <a:cubicBezTo>
                      <a:pt x="18777" y="4135"/>
                      <a:pt x="18750" y="4163"/>
                      <a:pt x="18711" y="4210"/>
                    </a:cubicBezTo>
                    <a:cubicBezTo>
                      <a:pt x="18692" y="4160"/>
                      <a:pt x="18661" y="4129"/>
                      <a:pt x="18623" y="4129"/>
                    </a:cubicBezTo>
                    <a:cubicBezTo>
                      <a:pt x="18601" y="4129"/>
                      <a:pt x="18578" y="4139"/>
                      <a:pt x="18552" y="4161"/>
                    </a:cubicBezTo>
                    <a:cubicBezTo>
                      <a:pt x="18537" y="4174"/>
                      <a:pt x="18519" y="4180"/>
                      <a:pt x="18500" y="4180"/>
                    </a:cubicBezTo>
                    <a:cubicBezTo>
                      <a:pt x="18437" y="4180"/>
                      <a:pt x="18371" y="4111"/>
                      <a:pt x="18394" y="4042"/>
                    </a:cubicBezTo>
                    <a:cubicBezTo>
                      <a:pt x="18415" y="3985"/>
                      <a:pt x="18526" y="3934"/>
                      <a:pt x="18514" y="3934"/>
                    </a:cubicBezTo>
                    <a:cubicBezTo>
                      <a:pt x="18509" y="3934"/>
                      <a:pt x="18484" y="3942"/>
                      <a:pt x="18424" y="3962"/>
                    </a:cubicBezTo>
                    <a:cubicBezTo>
                      <a:pt x="18225" y="4032"/>
                      <a:pt x="18275" y="4012"/>
                      <a:pt x="18305" y="4081"/>
                    </a:cubicBezTo>
                    <a:cubicBezTo>
                      <a:pt x="18321" y="4121"/>
                      <a:pt x="18262" y="4166"/>
                      <a:pt x="18211" y="4166"/>
                    </a:cubicBezTo>
                    <a:cubicBezTo>
                      <a:pt x="18172" y="4166"/>
                      <a:pt x="18137" y="4139"/>
                      <a:pt x="18146" y="4061"/>
                    </a:cubicBezTo>
                    <a:cubicBezTo>
                      <a:pt x="18166" y="3883"/>
                      <a:pt x="18057" y="3754"/>
                      <a:pt x="18195" y="3754"/>
                    </a:cubicBezTo>
                    <a:cubicBezTo>
                      <a:pt x="18295" y="3754"/>
                      <a:pt x="18297" y="3789"/>
                      <a:pt x="18308" y="3789"/>
                    </a:cubicBezTo>
                    <a:cubicBezTo>
                      <a:pt x="18313" y="3789"/>
                      <a:pt x="18321" y="3781"/>
                      <a:pt x="18344" y="3754"/>
                    </a:cubicBezTo>
                    <a:cubicBezTo>
                      <a:pt x="18414" y="3685"/>
                      <a:pt x="18681" y="3744"/>
                      <a:pt x="18552" y="3635"/>
                    </a:cubicBezTo>
                    <a:cubicBezTo>
                      <a:pt x="18464" y="3561"/>
                      <a:pt x="18419" y="3504"/>
                      <a:pt x="18378" y="3504"/>
                    </a:cubicBezTo>
                    <a:cubicBezTo>
                      <a:pt x="18363" y="3504"/>
                      <a:pt x="18350" y="3511"/>
                      <a:pt x="18334" y="3526"/>
                    </a:cubicBezTo>
                    <a:cubicBezTo>
                      <a:pt x="18276" y="3571"/>
                      <a:pt x="18223" y="3587"/>
                      <a:pt x="18181" y="3587"/>
                    </a:cubicBezTo>
                    <a:cubicBezTo>
                      <a:pt x="18103" y="3587"/>
                      <a:pt x="18068" y="3529"/>
                      <a:pt x="18126" y="3496"/>
                    </a:cubicBezTo>
                    <a:cubicBezTo>
                      <a:pt x="18211" y="3459"/>
                      <a:pt x="18295" y="3296"/>
                      <a:pt x="18253" y="3296"/>
                    </a:cubicBezTo>
                    <a:cubicBezTo>
                      <a:pt x="18251" y="3296"/>
                      <a:pt x="18248" y="3297"/>
                      <a:pt x="18245" y="3298"/>
                    </a:cubicBezTo>
                    <a:cubicBezTo>
                      <a:pt x="18237" y="3299"/>
                      <a:pt x="18228" y="3300"/>
                      <a:pt x="18218" y="3300"/>
                    </a:cubicBezTo>
                    <a:cubicBezTo>
                      <a:pt x="18150" y="3300"/>
                      <a:pt x="18034" y="3271"/>
                      <a:pt x="18017" y="3219"/>
                    </a:cubicBezTo>
                    <a:cubicBezTo>
                      <a:pt x="18007" y="3159"/>
                      <a:pt x="17987" y="3189"/>
                      <a:pt x="17967" y="3169"/>
                    </a:cubicBezTo>
                    <a:cubicBezTo>
                      <a:pt x="17957" y="3149"/>
                      <a:pt x="18007" y="3001"/>
                      <a:pt x="18076" y="2931"/>
                    </a:cubicBezTo>
                    <a:cubicBezTo>
                      <a:pt x="18107" y="2893"/>
                      <a:pt x="18174" y="2878"/>
                      <a:pt x="18151" y="2878"/>
                    </a:cubicBezTo>
                    <a:cubicBezTo>
                      <a:pt x="18145" y="2878"/>
                      <a:pt x="18131" y="2879"/>
                      <a:pt x="18106" y="2882"/>
                    </a:cubicBezTo>
                    <a:cubicBezTo>
                      <a:pt x="18024" y="2896"/>
                      <a:pt x="17964" y="2985"/>
                      <a:pt x="17936" y="2985"/>
                    </a:cubicBezTo>
                    <a:cubicBezTo>
                      <a:pt x="17926" y="2985"/>
                      <a:pt x="17920" y="2975"/>
                      <a:pt x="17918" y="2951"/>
                    </a:cubicBezTo>
                    <a:cubicBezTo>
                      <a:pt x="17908" y="2862"/>
                      <a:pt x="17908" y="2733"/>
                      <a:pt x="17868" y="2663"/>
                    </a:cubicBezTo>
                    <a:cubicBezTo>
                      <a:pt x="17845" y="2617"/>
                      <a:pt x="17816" y="2332"/>
                      <a:pt x="17804" y="2332"/>
                    </a:cubicBezTo>
                    <a:cubicBezTo>
                      <a:pt x="17801" y="2332"/>
                      <a:pt x="17799" y="2356"/>
                      <a:pt x="17799" y="2416"/>
                    </a:cubicBezTo>
                    <a:lnTo>
                      <a:pt x="17799" y="2604"/>
                    </a:lnTo>
                    <a:cubicBezTo>
                      <a:pt x="17799" y="2538"/>
                      <a:pt x="17795" y="2512"/>
                      <a:pt x="17788" y="2512"/>
                    </a:cubicBezTo>
                    <a:cubicBezTo>
                      <a:pt x="17766" y="2512"/>
                      <a:pt x="17720" y="2750"/>
                      <a:pt x="17690" y="2802"/>
                    </a:cubicBezTo>
                    <a:cubicBezTo>
                      <a:pt x="17650" y="2862"/>
                      <a:pt x="17670" y="2862"/>
                      <a:pt x="17660" y="2961"/>
                    </a:cubicBezTo>
                    <a:cubicBezTo>
                      <a:pt x="17656" y="3003"/>
                      <a:pt x="17648" y="3017"/>
                      <a:pt x="17632" y="3017"/>
                    </a:cubicBezTo>
                    <a:cubicBezTo>
                      <a:pt x="17610" y="3017"/>
                      <a:pt x="17574" y="2992"/>
                      <a:pt x="17511" y="2981"/>
                    </a:cubicBezTo>
                    <a:cubicBezTo>
                      <a:pt x="17503" y="2980"/>
                      <a:pt x="17496" y="2980"/>
                      <a:pt x="17490" y="2980"/>
                    </a:cubicBezTo>
                    <a:cubicBezTo>
                      <a:pt x="17408" y="2980"/>
                      <a:pt x="17458" y="3031"/>
                      <a:pt x="17517" y="3031"/>
                    </a:cubicBezTo>
                    <a:cubicBezTo>
                      <a:pt x="17522" y="3031"/>
                      <a:pt x="17526" y="3031"/>
                      <a:pt x="17531" y="3030"/>
                    </a:cubicBezTo>
                    <a:cubicBezTo>
                      <a:pt x="17591" y="3030"/>
                      <a:pt x="17660" y="3100"/>
                      <a:pt x="17640" y="3120"/>
                    </a:cubicBezTo>
                    <a:cubicBezTo>
                      <a:pt x="17630" y="3139"/>
                      <a:pt x="17472" y="3169"/>
                      <a:pt x="17531" y="3268"/>
                    </a:cubicBezTo>
                    <a:cubicBezTo>
                      <a:pt x="17568" y="3327"/>
                      <a:pt x="17502" y="3342"/>
                      <a:pt x="17440" y="3342"/>
                    </a:cubicBezTo>
                    <a:cubicBezTo>
                      <a:pt x="17419" y="3342"/>
                      <a:pt x="17398" y="3340"/>
                      <a:pt x="17382" y="3338"/>
                    </a:cubicBezTo>
                    <a:cubicBezTo>
                      <a:pt x="17373" y="3335"/>
                      <a:pt x="17363" y="3333"/>
                      <a:pt x="17354" y="3333"/>
                    </a:cubicBezTo>
                    <a:cubicBezTo>
                      <a:pt x="17305" y="3333"/>
                      <a:pt x="17269" y="3374"/>
                      <a:pt x="17353" y="3407"/>
                    </a:cubicBezTo>
                    <a:cubicBezTo>
                      <a:pt x="17442" y="3447"/>
                      <a:pt x="17363" y="3595"/>
                      <a:pt x="17283" y="3595"/>
                    </a:cubicBezTo>
                    <a:cubicBezTo>
                      <a:pt x="17227" y="3595"/>
                      <a:pt x="17181" y="3536"/>
                      <a:pt x="17117" y="3536"/>
                    </a:cubicBezTo>
                    <a:cubicBezTo>
                      <a:pt x="17090" y="3536"/>
                      <a:pt x="17060" y="3546"/>
                      <a:pt x="17025" y="3576"/>
                    </a:cubicBezTo>
                    <a:cubicBezTo>
                      <a:pt x="16897" y="3675"/>
                      <a:pt x="17095" y="3595"/>
                      <a:pt x="17164" y="3675"/>
                    </a:cubicBezTo>
                    <a:cubicBezTo>
                      <a:pt x="17244" y="3754"/>
                      <a:pt x="17184" y="3774"/>
                      <a:pt x="17333" y="3774"/>
                    </a:cubicBezTo>
                    <a:cubicBezTo>
                      <a:pt x="17338" y="3774"/>
                      <a:pt x="17343" y="3773"/>
                      <a:pt x="17348" y="3773"/>
                    </a:cubicBezTo>
                    <a:cubicBezTo>
                      <a:pt x="17469" y="3773"/>
                      <a:pt x="17443" y="3890"/>
                      <a:pt x="17462" y="4061"/>
                    </a:cubicBezTo>
                    <a:cubicBezTo>
                      <a:pt x="17470" y="4139"/>
                      <a:pt x="17436" y="4166"/>
                      <a:pt x="17397" y="4166"/>
                    </a:cubicBezTo>
                    <a:cubicBezTo>
                      <a:pt x="17345" y="4166"/>
                      <a:pt x="17286" y="4121"/>
                      <a:pt x="17303" y="4081"/>
                    </a:cubicBezTo>
                    <a:cubicBezTo>
                      <a:pt x="17333" y="4012"/>
                      <a:pt x="17273" y="3972"/>
                      <a:pt x="17065" y="3913"/>
                    </a:cubicBezTo>
                    <a:cubicBezTo>
                      <a:pt x="17029" y="3900"/>
                      <a:pt x="17008" y="3895"/>
                      <a:pt x="16997" y="3895"/>
                    </a:cubicBezTo>
                    <a:cubicBezTo>
                      <a:pt x="16946" y="3895"/>
                      <a:pt x="17110" y="4008"/>
                      <a:pt x="17135" y="4081"/>
                    </a:cubicBezTo>
                    <a:cubicBezTo>
                      <a:pt x="17149" y="4121"/>
                      <a:pt x="17147" y="4138"/>
                      <a:pt x="17131" y="4138"/>
                    </a:cubicBezTo>
                    <a:cubicBezTo>
                      <a:pt x="17115" y="4138"/>
                      <a:pt x="17085" y="4121"/>
                      <a:pt x="17045" y="4091"/>
                    </a:cubicBezTo>
                    <a:cubicBezTo>
                      <a:pt x="17031" y="4079"/>
                      <a:pt x="17017" y="4073"/>
                      <a:pt x="17003" y="4073"/>
                    </a:cubicBezTo>
                    <a:cubicBezTo>
                      <a:pt x="16952" y="4073"/>
                      <a:pt x="16910" y="4152"/>
                      <a:pt x="16887" y="4230"/>
                    </a:cubicBezTo>
                    <a:cubicBezTo>
                      <a:pt x="16847" y="4329"/>
                      <a:pt x="16956" y="4250"/>
                      <a:pt x="16996" y="4349"/>
                    </a:cubicBezTo>
                    <a:cubicBezTo>
                      <a:pt x="17010" y="4381"/>
                      <a:pt x="17037" y="4392"/>
                      <a:pt x="17068" y="4392"/>
                    </a:cubicBezTo>
                    <a:cubicBezTo>
                      <a:pt x="17124" y="4392"/>
                      <a:pt x="17195" y="4355"/>
                      <a:pt x="17234" y="4329"/>
                    </a:cubicBezTo>
                    <a:cubicBezTo>
                      <a:pt x="17254" y="4313"/>
                      <a:pt x="17271" y="4305"/>
                      <a:pt x="17291" y="4305"/>
                    </a:cubicBezTo>
                    <a:cubicBezTo>
                      <a:pt x="17332" y="4305"/>
                      <a:pt x="17382" y="4336"/>
                      <a:pt x="17482" y="4389"/>
                    </a:cubicBezTo>
                    <a:cubicBezTo>
                      <a:pt x="17630" y="4458"/>
                      <a:pt x="17412" y="4518"/>
                      <a:pt x="17343" y="4567"/>
                    </a:cubicBezTo>
                    <a:cubicBezTo>
                      <a:pt x="17327" y="4578"/>
                      <a:pt x="17311" y="4580"/>
                      <a:pt x="17294" y="4580"/>
                    </a:cubicBezTo>
                    <a:cubicBezTo>
                      <a:pt x="17274" y="4580"/>
                      <a:pt x="17252" y="4576"/>
                      <a:pt x="17225" y="4576"/>
                    </a:cubicBezTo>
                    <a:cubicBezTo>
                      <a:pt x="17191" y="4576"/>
                      <a:pt x="17149" y="4584"/>
                      <a:pt x="17095" y="4617"/>
                    </a:cubicBezTo>
                    <a:cubicBezTo>
                      <a:pt x="16990" y="4681"/>
                      <a:pt x="16984" y="4746"/>
                      <a:pt x="16958" y="4746"/>
                    </a:cubicBezTo>
                    <a:cubicBezTo>
                      <a:pt x="16952" y="4746"/>
                      <a:pt x="16945" y="4743"/>
                      <a:pt x="16936" y="4736"/>
                    </a:cubicBezTo>
                    <a:cubicBezTo>
                      <a:pt x="16925" y="4729"/>
                      <a:pt x="16914" y="4726"/>
                      <a:pt x="16902" y="4726"/>
                    </a:cubicBezTo>
                    <a:cubicBezTo>
                      <a:pt x="16863" y="4726"/>
                      <a:pt x="16819" y="4763"/>
                      <a:pt x="16758" y="4825"/>
                    </a:cubicBezTo>
                    <a:cubicBezTo>
                      <a:pt x="16748" y="4815"/>
                      <a:pt x="16748" y="4815"/>
                      <a:pt x="16728" y="4795"/>
                    </a:cubicBezTo>
                    <a:cubicBezTo>
                      <a:pt x="16586" y="4683"/>
                      <a:pt x="16522" y="4599"/>
                      <a:pt x="16457" y="4599"/>
                    </a:cubicBezTo>
                    <a:cubicBezTo>
                      <a:pt x="16436" y="4599"/>
                      <a:pt x="16415" y="4607"/>
                      <a:pt x="16391" y="4627"/>
                    </a:cubicBezTo>
                    <a:cubicBezTo>
                      <a:pt x="16304" y="4696"/>
                      <a:pt x="16224" y="4720"/>
                      <a:pt x="16161" y="4720"/>
                    </a:cubicBezTo>
                    <a:cubicBezTo>
                      <a:pt x="16046" y="4720"/>
                      <a:pt x="15993" y="4636"/>
                      <a:pt x="16083" y="4597"/>
                    </a:cubicBezTo>
                    <a:cubicBezTo>
                      <a:pt x="16206" y="4531"/>
                      <a:pt x="16337" y="4277"/>
                      <a:pt x="16274" y="4277"/>
                    </a:cubicBezTo>
                    <a:cubicBezTo>
                      <a:pt x="16270" y="4277"/>
                      <a:pt x="16266" y="4278"/>
                      <a:pt x="16262" y="4280"/>
                    </a:cubicBezTo>
                    <a:cubicBezTo>
                      <a:pt x="16246" y="4285"/>
                      <a:pt x="16226" y="4287"/>
                      <a:pt x="16204" y="4287"/>
                    </a:cubicBezTo>
                    <a:cubicBezTo>
                      <a:pt x="16101" y="4287"/>
                      <a:pt x="15949" y="4234"/>
                      <a:pt x="15925" y="4161"/>
                    </a:cubicBezTo>
                    <a:cubicBezTo>
                      <a:pt x="15905" y="4071"/>
                      <a:pt x="15875" y="4131"/>
                      <a:pt x="15846" y="4091"/>
                    </a:cubicBezTo>
                    <a:cubicBezTo>
                      <a:pt x="15826" y="4061"/>
                      <a:pt x="15905" y="3843"/>
                      <a:pt x="16004" y="3734"/>
                    </a:cubicBezTo>
                    <a:cubicBezTo>
                      <a:pt x="16064" y="3682"/>
                      <a:pt x="16164" y="3658"/>
                      <a:pt x="16132" y="3658"/>
                    </a:cubicBezTo>
                    <a:cubicBezTo>
                      <a:pt x="16121" y="3658"/>
                      <a:pt x="16097" y="3660"/>
                      <a:pt x="16054" y="3665"/>
                    </a:cubicBezTo>
                    <a:cubicBezTo>
                      <a:pt x="15924" y="3680"/>
                      <a:pt x="15836" y="3818"/>
                      <a:pt x="15793" y="3818"/>
                    </a:cubicBezTo>
                    <a:cubicBezTo>
                      <a:pt x="15780" y="3818"/>
                      <a:pt x="15771" y="3806"/>
                      <a:pt x="15766" y="3774"/>
                    </a:cubicBezTo>
                    <a:cubicBezTo>
                      <a:pt x="15746" y="3625"/>
                      <a:pt x="15766" y="3427"/>
                      <a:pt x="15707" y="3328"/>
                    </a:cubicBezTo>
                    <a:cubicBezTo>
                      <a:pt x="15660" y="3258"/>
                      <a:pt x="15620" y="2828"/>
                      <a:pt x="15605" y="2828"/>
                    </a:cubicBezTo>
                    <a:cubicBezTo>
                      <a:pt x="15600" y="2828"/>
                      <a:pt x="15598" y="2863"/>
                      <a:pt x="15598" y="2951"/>
                    </a:cubicBezTo>
                    <a:lnTo>
                      <a:pt x="15598" y="3238"/>
                    </a:lnTo>
                    <a:cubicBezTo>
                      <a:pt x="15598" y="3138"/>
                      <a:pt x="15590" y="3100"/>
                      <a:pt x="15579" y="3100"/>
                    </a:cubicBezTo>
                    <a:cubicBezTo>
                      <a:pt x="15543" y="3100"/>
                      <a:pt x="15466" y="3461"/>
                      <a:pt x="15429" y="3536"/>
                    </a:cubicBezTo>
                    <a:cubicBezTo>
                      <a:pt x="15370" y="3625"/>
                      <a:pt x="15409" y="3625"/>
                      <a:pt x="15389" y="3774"/>
                    </a:cubicBezTo>
                    <a:cubicBezTo>
                      <a:pt x="15381" y="3839"/>
                      <a:pt x="15368" y="3858"/>
                      <a:pt x="15343" y="3858"/>
                    </a:cubicBezTo>
                    <a:cubicBezTo>
                      <a:pt x="15309" y="3858"/>
                      <a:pt x="15252" y="3825"/>
                      <a:pt x="15151" y="3814"/>
                    </a:cubicBezTo>
                    <a:cubicBezTo>
                      <a:pt x="15136" y="3812"/>
                      <a:pt x="15123" y="3811"/>
                      <a:pt x="15112" y="3811"/>
                    </a:cubicBezTo>
                    <a:cubicBezTo>
                      <a:pt x="15007" y="3811"/>
                      <a:pt x="15082" y="3884"/>
                      <a:pt x="15167" y="3884"/>
                    </a:cubicBezTo>
                    <a:cubicBezTo>
                      <a:pt x="15172" y="3884"/>
                      <a:pt x="15176" y="3883"/>
                      <a:pt x="15181" y="3883"/>
                    </a:cubicBezTo>
                    <a:cubicBezTo>
                      <a:pt x="15185" y="3883"/>
                      <a:pt x="15190" y="3882"/>
                      <a:pt x="15194" y="3882"/>
                    </a:cubicBezTo>
                    <a:cubicBezTo>
                      <a:pt x="15289" y="3882"/>
                      <a:pt x="15379" y="3983"/>
                      <a:pt x="15360" y="4012"/>
                    </a:cubicBezTo>
                    <a:cubicBezTo>
                      <a:pt x="15340" y="4042"/>
                      <a:pt x="15092" y="4091"/>
                      <a:pt x="15191" y="4240"/>
                    </a:cubicBezTo>
                    <a:cubicBezTo>
                      <a:pt x="15240" y="4324"/>
                      <a:pt x="15152" y="4353"/>
                      <a:pt x="15064" y="4353"/>
                    </a:cubicBezTo>
                    <a:cubicBezTo>
                      <a:pt x="15027" y="4353"/>
                      <a:pt x="14990" y="4348"/>
                      <a:pt x="14963" y="4339"/>
                    </a:cubicBezTo>
                    <a:cubicBezTo>
                      <a:pt x="14954" y="4337"/>
                      <a:pt x="14944" y="4336"/>
                      <a:pt x="14934" y="4336"/>
                    </a:cubicBezTo>
                    <a:cubicBezTo>
                      <a:pt x="14861" y="4336"/>
                      <a:pt x="14791" y="4396"/>
                      <a:pt x="14913" y="4448"/>
                    </a:cubicBezTo>
                    <a:cubicBezTo>
                      <a:pt x="15052" y="4508"/>
                      <a:pt x="14943" y="4736"/>
                      <a:pt x="14814" y="4736"/>
                    </a:cubicBezTo>
                    <a:cubicBezTo>
                      <a:pt x="14729" y="4736"/>
                      <a:pt x="14659" y="4648"/>
                      <a:pt x="14566" y="4648"/>
                    </a:cubicBezTo>
                    <a:cubicBezTo>
                      <a:pt x="14550" y="4648"/>
                      <a:pt x="14534" y="4651"/>
                      <a:pt x="14517" y="4656"/>
                    </a:cubicBezTo>
                    <a:cubicBezTo>
                      <a:pt x="14457" y="4597"/>
                      <a:pt x="14438" y="4557"/>
                      <a:pt x="14438" y="4537"/>
                    </a:cubicBezTo>
                    <a:cubicBezTo>
                      <a:pt x="14446" y="4496"/>
                      <a:pt x="14426" y="4363"/>
                      <a:pt x="14514" y="4363"/>
                    </a:cubicBezTo>
                    <a:cubicBezTo>
                      <a:pt x="14531" y="4363"/>
                      <a:pt x="14551" y="4368"/>
                      <a:pt x="14576" y="4379"/>
                    </a:cubicBezTo>
                    <a:cubicBezTo>
                      <a:pt x="14644" y="4408"/>
                      <a:pt x="14705" y="4425"/>
                      <a:pt x="14747" y="4425"/>
                    </a:cubicBezTo>
                    <a:cubicBezTo>
                      <a:pt x="14803" y="4425"/>
                      <a:pt x="14822" y="4394"/>
                      <a:pt x="14765" y="4319"/>
                    </a:cubicBezTo>
                    <a:cubicBezTo>
                      <a:pt x="14670" y="4198"/>
                      <a:pt x="14590" y="4115"/>
                      <a:pt x="14479" y="4115"/>
                    </a:cubicBezTo>
                    <a:cubicBezTo>
                      <a:pt x="14463" y="4115"/>
                      <a:pt x="14446" y="4117"/>
                      <a:pt x="14428" y="4121"/>
                    </a:cubicBezTo>
                    <a:cubicBezTo>
                      <a:pt x="14333" y="4143"/>
                      <a:pt x="14234" y="4196"/>
                      <a:pt x="14160" y="4196"/>
                    </a:cubicBezTo>
                    <a:cubicBezTo>
                      <a:pt x="14133" y="4196"/>
                      <a:pt x="14109" y="4189"/>
                      <a:pt x="14091" y="4171"/>
                    </a:cubicBezTo>
                    <a:cubicBezTo>
                      <a:pt x="14031" y="4101"/>
                      <a:pt x="13972" y="4042"/>
                      <a:pt x="13892" y="4032"/>
                    </a:cubicBezTo>
                    <a:cubicBezTo>
                      <a:pt x="13803" y="4022"/>
                      <a:pt x="13674" y="3962"/>
                      <a:pt x="13773" y="3883"/>
                    </a:cubicBezTo>
                    <a:cubicBezTo>
                      <a:pt x="13862" y="3804"/>
                      <a:pt x="13922" y="3595"/>
                      <a:pt x="13922" y="3595"/>
                    </a:cubicBezTo>
                    <a:cubicBezTo>
                      <a:pt x="13922" y="3595"/>
                      <a:pt x="13910" y="3394"/>
                      <a:pt x="13950" y="3394"/>
                    </a:cubicBezTo>
                    <a:cubicBezTo>
                      <a:pt x="13962" y="3394"/>
                      <a:pt x="13979" y="3412"/>
                      <a:pt x="14001" y="3457"/>
                    </a:cubicBezTo>
                    <a:cubicBezTo>
                      <a:pt x="14094" y="3616"/>
                      <a:pt x="14157" y="3726"/>
                      <a:pt x="14193" y="3726"/>
                    </a:cubicBezTo>
                    <a:cubicBezTo>
                      <a:pt x="14199" y="3726"/>
                      <a:pt x="14205" y="3722"/>
                      <a:pt x="14209" y="3714"/>
                    </a:cubicBezTo>
                    <a:cubicBezTo>
                      <a:pt x="14239" y="3685"/>
                      <a:pt x="14241" y="3604"/>
                      <a:pt x="14253" y="3604"/>
                    </a:cubicBezTo>
                    <a:cubicBezTo>
                      <a:pt x="14257" y="3604"/>
                      <a:pt x="14262" y="3613"/>
                      <a:pt x="14269" y="3635"/>
                    </a:cubicBezTo>
                    <a:cubicBezTo>
                      <a:pt x="14286" y="3674"/>
                      <a:pt x="14329" y="3698"/>
                      <a:pt x="14362" y="3698"/>
                    </a:cubicBezTo>
                    <a:cubicBezTo>
                      <a:pt x="14406" y="3698"/>
                      <a:pt x="14431" y="3657"/>
                      <a:pt x="14358" y="3556"/>
                    </a:cubicBezTo>
                    <a:cubicBezTo>
                      <a:pt x="14251" y="3416"/>
                      <a:pt x="14178" y="3303"/>
                      <a:pt x="14128" y="3303"/>
                    </a:cubicBezTo>
                    <a:cubicBezTo>
                      <a:pt x="14118" y="3303"/>
                      <a:pt x="14109" y="3308"/>
                      <a:pt x="14100" y="3318"/>
                    </a:cubicBezTo>
                    <a:cubicBezTo>
                      <a:pt x="14089" y="3329"/>
                      <a:pt x="14080" y="3335"/>
                      <a:pt x="14073" y="3335"/>
                    </a:cubicBezTo>
                    <a:cubicBezTo>
                      <a:pt x="14043" y="3335"/>
                      <a:pt x="14036" y="3247"/>
                      <a:pt x="13932" y="3159"/>
                    </a:cubicBezTo>
                    <a:cubicBezTo>
                      <a:pt x="13877" y="3113"/>
                      <a:pt x="13835" y="3104"/>
                      <a:pt x="13799" y="3104"/>
                    </a:cubicBezTo>
                    <a:cubicBezTo>
                      <a:pt x="13777" y="3104"/>
                      <a:pt x="13758" y="3107"/>
                      <a:pt x="13740" y="3107"/>
                    </a:cubicBezTo>
                    <a:cubicBezTo>
                      <a:pt x="13718" y="3107"/>
                      <a:pt x="13696" y="3102"/>
                      <a:pt x="13674" y="3080"/>
                    </a:cubicBezTo>
                    <a:cubicBezTo>
                      <a:pt x="13605" y="3020"/>
                      <a:pt x="13387" y="2941"/>
                      <a:pt x="13535" y="2832"/>
                    </a:cubicBezTo>
                    <a:cubicBezTo>
                      <a:pt x="13636" y="2765"/>
                      <a:pt x="13687" y="2725"/>
                      <a:pt x="13731" y="2725"/>
                    </a:cubicBezTo>
                    <a:cubicBezTo>
                      <a:pt x="13752" y="2725"/>
                      <a:pt x="13771" y="2734"/>
                      <a:pt x="13793" y="2753"/>
                    </a:cubicBezTo>
                    <a:cubicBezTo>
                      <a:pt x="13831" y="2791"/>
                      <a:pt x="13902" y="2845"/>
                      <a:pt x="13959" y="2845"/>
                    </a:cubicBezTo>
                    <a:cubicBezTo>
                      <a:pt x="13990" y="2845"/>
                      <a:pt x="14017" y="2828"/>
                      <a:pt x="14031" y="2782"/>
                    </a:cubicBezTo>
                    <a:cubicBezTo>
                      <a:pt x="14071" y="2653"/>
                      <a:pt x="14180" y="2763"/>
                      <a:pt x="14150" y="2624"/>
                    </a:cubicBezTo>
                    <a:cubicBezTo>
                      <a:pt x="14119" y="2515"/>
                      <a:pt x="14076" y="2407"/>
                      <a:pt x="14026" y="2407"/>
                    </a:cubicBezTo>
                    <a:cubicBezTo>
                      <a:pt x="14011" y="2407"/>
                      <a:pt x="13997" y="2416"/>
                      <a:pt x="13981" y="2435"/>
                    </a:cubicBezTo>
                    <a:cubicBezTo>
                      <a:pt x="13942" y="2475"/>
                      <a:pt x="13912" y="2500"/>
                      <a:pt x="13896" y="2500"/>
                    </a:cubicBezTo>
                    <a:cubicBezTo>
                      <a:pt x="13880" y="2500"/>
                      <a:pt x="13877" y="2475"/>
                      <a:pt x="13892" y="2416"/>
                    </a:cubicBezTo>
                    <a:cubicBezTo>
                      <a:pt x="13917" y="2317"/>
                      <a:pt x="14093" y="2156"/>
                      <a:pt x="14031" y="2156"/>
                    </a:cubicBezTo>
                    <a:cubicBezTo>
                      <a:pt x="14019" y="2156"/>
                      <a:pt x="13997" y="2163"/>
                      <a:pt x="13962" y="2178"/>
                    </a:cubicBezTo>
                    <a:cubicBezTo>
                      <a:pt x="13753" y="2277"/>
                      <a:pt x="13694" y="2316"/>
                      <a:pt x="13724" y="2416"/>
                    </a:cubicBezTo>
                    <a:cubicBezTo>
                      <a:pt x="13735" y="2472"/>
                      <a:pt x="13672" y="2539"/>
                      <a:pt x="13619" y="2539"/>
                    </a:cubicBezTo>
                    <a:cubicBezTo>
                      <a:pt x="13580" y="2539"/>
                      <a:pt x="13547" y="2502"/>
                      <a:pt x="13555" y="2396"/>
                    </a:cubicBezTo>
                    <a:cubicBezTo>
                      <a:pt x="13585" y="2148"/>
                      <a:pt x="13545" y="1989"/>
                      <a:pt x="13684" y="1989"/>
                    </a:cubicBezTo>
                    <a:cubicBezTo>
                      <a:pt x="13699" y="1990"/>
                      <a:pt x="13711" y="1991"/>
                      <a:pt x="13723" y="1991"/>
                    </a:cubicBezTo>
                    <a:cubicBezTo>
                      <a:pt x="13824" y="1991"/>
                      <a:pt x="13790" y="1950"/>
                      <a:pt x="13853" y="1860"/>
                    </a:cubicBezTo>
                    <a:cubicBezTo>
                      <a:pt x="13932" y="1751"/>
                      <a:pt x="14130" y="1860"/>
                      <a:pt x="14011" y="1721"/>
                    </a:cubicBezTo>
                    <a:cubicBezTo>
                      <a:pt x="13974" y="1681"/>
                      <a:pt x="13942" y="1667"/>
                      <a:pt x="13914" y="1667"/>
                    </a:cubicBezTo>
                    <a:cubicBezTo>
                      <a:pt x="13845" y="1667"/>
                      <a:pt x="13797" y="1751"/>
                      <a:pt x="13734" y="1751"/>
                    </a:cubicBezTo>
                    <a:cubicBezTo>
                      <a:pt x="13654" y="1751"/>
                      <a:pt x="13585" y="1543"/>
                      <a:pt x="13674" y="1483"/>
                    </a:cubicBezTo>
                    <a:cubicBezTo>
                      <a:pt x="13751" y="1432"/>
                      <a:pt x="13710" y="1380"/>
                      <a:pt x="13658" y="1380"/>
                    </a:cubicBezTo>
                    <a:cubicBezTo>
                      <a:pt x="13651" y="1380"/>
                      <a:pt x="13642" y="1382"/>
                      <a:pt x="13634" y="1384"/>
                    </a:cubicBezTo>
                    <a:cubicBezTo>
                      <a:pt x="13616" y="1393"/>
                      <a:pt x="13591" y="1399"/>
                      <a:pt x="13565" y="1399"/>
                    </a:cubicBezTo>
                    <a:cubicBezTo>
                      <a:pt x="13508" y="1399"/>
                      <a:pt x="13451" y="1371"/>
                      <a:pt x="13486" y="1295"/>
                    </a:cubicBezTo>
                    <a:cubicBezTo>
                      <a:pt x="13555" y="1156"/>
                      <a:pt x="13387" y="1117"/>
                      <a:pt x="13367" y="1087"/>
                    </a:cubicBezTo>
                    <a:cubicBezTo>
                      <a:pt x="13357" y="1059"/>
                      <a:pt x="13420" y="967"/>
                      <a:pt x="13477" y="967"/>
                    </a:cubicBezTo>
                    <a:cubicBezTo>
                      <a:pt x="13480" y="967"/>
                      <a:pt x="13483" y="967"/>
                      <a:pt x="13486" y="968"/>
                    </a:cubicBezTo>
                    <a:cubicBezTo>
                      <a:pt x="13489" y="968"/>
                      <a:pt x="13493" y="969"/>
                      <a:pt x="13497" y="969"/>
                    </a:cubicBezTo>
                    <a:cubicBezTo>
                      <a:pt x="13555" y="969"/>
                      <a:pt x="13606" y="906"/>
                      <a:pt x="13536" y="906"/>
                    </a:cubicBezTo>
                    <a:cubicBezTo>
                      <a:pt x="13528" y="906"/>
                      <a:pt x="13517" y="906"/>
                      <a:pt x="13506" y="908"/>
                    </a:cubicBezTo>
                    <a:cubicBezTo>
                      <a:pt x="13443" y="914"/>
                      <a:pt x="13407" y="946"/>
                      <a:pt x="13383" y="946"/>
                    </a:cubicBezTo>
                    <a:cubicBezTo>
                      <a:pt x="13366" y="946"/>
                      <a:pt x="13355" y="928"/>
                      <a:pt x="13347" y="869"/>
                    </a:cubicBezTo>
                    <a:cubicBezTo>
                      <a:pt x="13337" y="730"/>
                      <a:pt x="13367" y="740"/>
                      <a:pt x="13327" y="651"/>
                    </a:cubicBezTo>
                    <a:cubicBezTo>
                      <a:pt x="13297" y="583"/>
                      <a:pt x="13244" y="249"/>
                      <a:pt x="13220" y="249"/>
                    </a:cubicBezTo>
                    <a:cubicBezTo>
                      <a:pt x="13213" y="249"/>
                      <a:pt x="13208" y="284"/>
                      <a:pt x="13208" y="373"/>
                    </a:cubicBezTo>
                    <a:lnTo>
                      <a:pt x="13208" y="115"/>
                    </a:lnTo>
                    <a:cubicBezTo>
                      <a:pt x="13208" y="33"/>
                      <a:pt x="13207" y="1"/>
                      <a:pt x="132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782" name="Google Shape;4782;p30"/>
          <p:cNvGrpSpPr/>
          <p:nvPr/>
        </p:nvGrpSpPr>
        <p:grpSpPr>
          <a:xfrm rot="10800000">
            <a:off x="2009040" y="3203334"/>
            <a:ext cx="3015014" cy="966609"/>
            <a:chOff x="-3623825" y="1827154"/>
            <a:chExt cx="3130206" cy="1003539"/>
          </a:xfrm>
        </p:grpSpPr>
        <p:sp>
          <p:nvSpPr>
            <p:cNvPr id="4783" name="Google Shape;4783;p30"/>
            <p:cNvSpPr/>
            <p:nvPr/>
          </p:nvSpPr>
          <p:spPr>
            <a:xfrm>
              <a:off x="-2776509" y="2310849"/>
              <a:ext cx="1267382" cy="347315"/>
            </a:xfrm>
            <a:custGeom>
              <a:avLst/>
              <a:gdLst/>
              <a:ahLst/>
              <a:cxnLst/>
              <a:rect l="l" t="t" r="r" b="b"/>
              <a:pathLst>
                <a:path w="12177" h="3337" extrusionOk="0">
                  <a:moveTo>
                    <a:pt x="6220" y="1"/>
                  </a:moveTo>
                  <a:cubicBezTo>
                    <a:pt x="6083" y="1"/>
                    <a:pt x="5947" y="2"/>
                    <a:pt x="5811" y="5"/>
                  </a:cubicBezTo>
                  <a:cubicBezTo>
                    <a:pt x="5236" y="14"/>
                    <a:pt x="4690" y="54"/>
                    <a:pt x="4165" y="104"/>
                  </a:cubicBezTo>
                  <a:cubicBezTo>
                    <a:pt x="3649" y="163"/>
                    <a:pt x="3153" y="233"/>
                    <a:pt x="2707" y="322"/>
                  </a:cubicBezTo>
                  <a:cubicBezTo>
                    <a:pt x="1805" y="490"/>
                    <a:pt x="1071" y="738"/>
                    <a:pt x="605" y="996"/>
                  </a:cubicBezTo>
                  <a:cubicBezTo>
                    <a:pt x="367" y="1125"/>
                    <a:pt x="209" y="1274"/>
                    <a:pt x="119" y="1383"/>
                  </a:cubicBezTo>
                  <a:cubicBezTo>
                    <a:pt x="30" y="1492"/>
                    <a:pt x="10" y="1571"/>
                    <a:pt x="0" y="1571"/>
                  </a:cubicBezTo>
                  <a:cubicBezTo>
                    <a:pt x="10" y="1571"/>
                    <a:pt x="40" y="1502"/>
                    <a:pt x="129" y="1393"/>
                  </a:cubicBezTo>
                  <a:cubicBezTo>
                    <a:pt x="228" y="1294"/>
                    <a:pt x="397" y="1165"/>
                    <a:pt x="635" y="1056"/>
                  </a:cubicBezTo>
                  <a:cubicBezTo>
                    <a:pt x="873" y="937"/>
                    <a:pt x="1170" y="828"/>
                    <a:pt x="1527" y="738"/>
                  </a:cubicBezTo>
                  <a:cubicBezTo>
                    <a:pt x="1884" y="639"/>
                    <a:pt x="2291" y="560"/>
                    <a:pt x="2737" y="490"/>
                  </a:cubicBezTo>
                  <a:cubicBezTo>
                    <a:pt x="3629" y="352"/>
                    <a:pt x="4690" y="282"/>
                    <a:pt x="5811" y="272"/>
                  </a:cubicBezTo>
                  <a:cubicBezTo>
                    <a:pt x="6376" y="272"/>
                    <a:pt x="6971" y="292"/>
                    <a:pt x="7556" y="342"/>
                  </a:cubicBezTo>
                  <a:cubicBezTo>
                    <a:pt x="8151" y="381"/>
                    <a:pt x="8746" y="451"/>
                    <a:pt x="9341" y="560"/>
                  </a:cubicBezTo>
                  <a:cubicBezTo>
                    <a:pt x="9926" y="659"/>
                    <a:pt x="10511" y="798"/>
                    <a:pt x="11056" y="1006"/>
                  </a:cubicBezTo>
                  <a:cubicBezTo>
                    <a:pt x="11314" y="1125"/>
                    <a:pt x="11581" y="1254"/>
                    <a:pt x="11750" y="1432"/>
                  </a:cubicBezTo>
                  <a:lnTo>
                    <a:pt x="11819" y="1502"/>
                  </a:lnTo>
                  <a:cubicBezTo>
                    <a:pt x="11839" y="1522"/>
                    <a:pt x="11839" y="1551"/>
                    <a:pt x="11859" y="1571"/>
                  </a:cubicBezTo>
                  <a:lnTo>
                    <a:pt x="11879" y="1611"/>
                  </a:lnTo>
                  <a:lnTo>
                    <a:pt x="11889" y="1621"/>
                  </a:lnTo>
                  <a:lnTo>
                    <a:pt x="11889" y="1641"/>
                  </a:lnTo>
                  <a:lnTo>
                    <a:pt x="11899" y="1700"/>
                  </a:lnTo>
                  <a:cubicBezTo>
                    <a:pt x="11899" y="1710"/>
                    <a:pt x="11899" y="1720"/>
                    <a:pt x="11899" y="1730"/>
                  </a:cubicBezTo>
                  <a:cubicBezTo>
                    <a:pt x="11909" y="1809"/>
                    <a:pt x="11849" y="1918"/>
                    <a:pt x="11770" y="2007"/>
                  </a:cubicBezTo>
                  <a:cubicBezTo>
                    <a:pt x="11601" y="2196"/>
                    <a:pt x="11353" y="2325"/>
                    <a:pt x="11115" y="2434"/>
                  </a:cubicBezTo>
                  <a:cubicBezTo>
                    <a:pt x="10868" y="2543"/>
                    <a:pt x="10620" y="2632"/>
                    <a:pt x="10382" y="2702"/>
                  </a:cubicBezTo>
                  <a:cubicBezTo>
                    <a:pt x="9886" y="2850"/>
                    <a:pt x="9400" y="2949"/>
                    <a:pt x="8954" y="3029"/>
                  </a:cubicBezTo>
                  <a:cubicBezTo>
                    <a:pt x="8062" y="3168"/>
                    <a:pt x="7308" y="3247"/>
                    <a:pt x="6782" y="3277"/>
                  </a:cubicBezTo>
                  <a:cubicBezTo>
                    <a:pt x="6247" y="3306"/>
                    <a:pt x="5950" y="3316"/>
                    <a:pt x="5950" y="3316"/>
                  </a:cubicBezTo>
                  <a:cubicBezTo>
                    <a:pt x="5950" y="3316"/>
                    <a:pt x="6247" y="3336"/>
                    <a:pt x="6782" y="3336"/>
                  </a:cubicBezTo>
                  <a:cubicBezTo>
                    <a:pt x="7318" y="3326"/>
                    <a:pt x="8071" y="3316"/>
                    <a:pt x="8984" y="3197"/>
                  </a:cubicBezTo>
                  <a:cubicBezTo>
                    <a:pt x="9440" y="3138"/>
                    <a:pt x="9926" y="3058"/>
                    <a:pt x="10441" y="2920"/>
                  </a:cubicBezTo>
                  <a:cubicBezTo>
                    <a:pt x="10699" y="2850"/>
                    <a:pt x="10957" y="2771"/>
                    <a:pt x="11215" y="2662"/>
                  </a:cubicBezTo>
                  <a:cubicBezTo>
                    <a:pt x="11472" y="2553"/>
                    <a:pt x="11740" y="2424"/>
                    <a:pt x="11968" y="2196"/>
                  </a:cubicBezTo>
                  <a:cubicBezTo>
                    <a:pt x="12077" y="2077"/>
                    <a:pt x="12176" y="1918"/>
                    <a:pt x="12176" y="1720"/>
                  </a:cubicBezTo>
                  <a:lnTo>
                    <a:pt x="12176" y="1641"/>
                  </a:lnTo>
                  <a:lnTo>
                    <a:pt x="12157" y="1581"/>
                  </a:lnTo>
                  <a:lnTo>
                    <a:pt x="12157" y="1551"/>
                  </a:lnTo>
                  <a:cubicBezTo>
                    <a:pt x="12154" y="1549"/>
                    <a:pt x="12153" y="1548"/>
                    <a:pt x="12152" y="1548"/>
                  </a:cubicBezTo>
                  <a:cubicBezTo>
                    <a:pt x="12152" y="1548"/>
                    <a:pt x="12152" y="1549"/>
                    <a:pt x="12152" y="1549"/>
                  </a:cubicBezTo>
                  <a:cubicBezTo>
                    <a:pt x="12152" y="1549"/>
                    <a:pt x="12152" y="1546"/>
                    <a:pt x="12147" y="1532"/>
                  </a:cubicBezTo>
                  <a:lnTo>
                    <a:pt x="12137" y="1512"/>
                  </a:lnTo>
                  <a:lnTo>
                    <a:pt x="12107" y="1452"/>
                  </a:lnTo>
                  <a:cubicBezTo>
                    <a:pt x="12087" y="1413"/>
                    <a:pt x="12067" y="1373"/>
                    <a:pt x="12047" y="1333"/>
                  </a:cubicBezTo>
                  <a:lnTo>
                    <a:pt x="11958" y="1244"/>
                  </a:lnTo>
                  <a:cubicBezTo>
                    <a:pt x="11730" y="1006"/>
                    <a:pt x="11443" y="867"/>
                    <a:pt x="11165" y="738"/>
                  </a:cubicBezTo>
                  <a:cubicBezTo>
                    <a:pt x="10590" y="510"/>
                    <a:pt x="9995" y="361"/>
                    <a:pt x="9390" y="252"/>
                  </a:cubicBezTo>
                  <a:cubicBezTo>
                    <a:pt x="8785" y="153"/>
                    <a:pt x="8181" y="84"/>
                    <a:pt x="7576" y="44"/>
                  </a:cubicBezTo>
                  <a:cubicBezTo>
                    <a:pt x="7114" y="14"/>
                    <a:pt x="6663" y="1"/>
                    <a:pt x="6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4" name="Google Shape;4784;p30"/>
            <p:cNvSpPr/>
            <p:nvPr/>
          </p:nvSpPr>
          <p:spPr>
            <a:xfrm>
              <a:off x="-3110918" y="2075738"/>
              <a:ext cx="2058911" cy="661637"/>
            </a:xfrm>
            <a:custGeom>
              <a:avLst/>
              <a:gdLst/>
              <a:ahLst/>
              <a:cxnLst/>
              <a:rect l="l" t="t" r="r" b="b"/>
              <a:pathLst>
                <a:path w="19782" h="6357" extrusionOk="0">
                  <a:moveTo>
                    <a:pt x="9804" y="0"/>
                  </a:moveTo>
                  <a:cubicBezTo>
                    <a:pt x="9749" y="0"/>
                    <a:pt x="9694" y="0"/>
                    <a:pt x="9639" y="1"/>
                  </a:cubicBezTo>
                  <a:cubicBezTo>
                    <a:pt x="8687" y="1"/>
                    <a:pt x="7774" y="60"/>
                    <a:pt x="6902" y="149"/>
                  </a:cubicBezTo>
                  <a:cubicBezTo>
                    <a:pt x="6039" y="239"/>
                    <a:pt x="5226" y="358"/>
                    <a:pt x="4483" y="516"/>
                  </a:cubicBezTo>
                  <a:cubicBezTo>
                    <a:pt x="3739" y="665"/>
                    <a:pt x="3065" y="844"/>
                    <a:pt x="2490" y="1052"/>
                  </a:cubicBezTo>
                  <a:cubicBezTo>
                    <a:pt x="1905" y="1260"/>
                    <a:pt x="1409" y="1478"/>
                    <a:pt x="1032" y="1706"/>
                  </a:cubicBezTo>
                  <a:cubicBezTo>
                    <a:pt x="834" y="1805"/>
                    <a:pt x="685" y="1934"/>
                    <a:pt x="546" y="2033"/>
                  </a:cubicBezTo>
                  <a:cubicBezTo>
                    <a:pt x="407" y="2142"/>
                    <a:pt x="308" y="2251"/>
                    <a:pt x="219" y="2331"/>
                  </a:cubicBezTo>
                  <a:cubicBezTo>
                    <a:pt x="80" y="2519"/>
                    <a:pt x="1" y="2618"/>
                    <a:pt x="1" y="2618"/>
                  </a:cubicBezTo>
                  <a:cubicBezTo>
                    <a:pt x="1" y="2618"/>
                    <a:pt x="80" y="2519"/>
                    <a:pt x="229" y="2331"/>
                  </a:cubicBezTo>
                  <a:cubicBezTo>
                    <a:pt x="318" y="2261"/>
                    <a:pt x="417" y="2152"/>
                    <a:pt x="556" y="2053"/>
                  </a:cubicBezTo>
                  <a:cubicBezTo>
                    <a:pt x="695" y="1954"/>
                    <a:pt x="854" y="1835"/>
                    <a:pt x="1052" y="1736"/>
                  </a:cubicBezTo>
                  <a:cubicBezTo>
                    <a:pt x="1429" y="1518"/>
                    <a:pt x="1934" y="1319"/>
                    <a:pt x="2509" y="1131"/>
                  </a:cubicBezTo>
                  <a:cubicBezTo>
                    <a:pt x="3094" y="933"/>
                    <a:pt x="3769" y="774"/>
                    <a:pt x="4512" y="635"/>
                  </a:cubicBezTo>
                  <a:cubicBezTo>
                    <a:pt x="5246" y="487"/>
                    <a:pt x="6059" y="377"/>
                    <a:pt x="6922" y="308"/>
                  </a:cubicBezTo>
                  <a:cubicBezTo>
                    <a:pt x="7784" y="229"/>
                    <a:pt x="8697" y="189"/>
                    <a:pt x="9639" y="189"/>
                  </a:cubicBezTo>
                  <a:cubicBezTo>
                    <a:pt x="11522" y="189"/>
                    <a:pt x="13535" y="348"/>
                    <a:pt x="15498" y="794"/>
                  </a:cubicBezTo>
                  <a:cubicBezTo>
                    <a:pt x="16470" y="1022"/>
                    <a:pt x="17442" y="1300"/>
                    <a:pt x="18305" y="1766"/>
                  </a:cubicBezTo>
                  <a:cubicBezTo>
                    <a:pt x="18731" y="1994"/>
                    <a:pt x="19137" y="2281"/>
                    <a:pt x="19395" y="2658"/>
                  </a:cubicBezTo>
                  <a:cubicBezTo>
                    <a:pt x="19524" y="2866"/>
                    <a:pt x="19584" y="3065"/>
                    <a:pt x="19574" y="3293"/>
                  </a:cubicBezTo>
                  <a:cubicBezTo>
                    <a:pt x="19564" y="3511"/>
                    <a:pt x="19475" y="3719"/>
                    <a:pt x="19346" y="3897"/>
                  </a:cubicBezTo>
                  <a:cubicBezTo>
                    <a:pt x="19078" y="4254"/>
                    <a:pt x="18691" y="4522"/>
                    <a:pt x="18295" y="4740"/>
                  </a:cubicBezTo>
                  <a:cubicBezTo>
                    <a:pt x="17908" y="4958"/>
                    <a:pt x="17501" y="5127"/>
                    <a:pt x="17095" y="5276"/>
                  </a:cubicBezTo>
                  <a:cubicBezTo>
                    <a:pt x="16282" y="5563"/>
                    <a:pt x="15479" y="5742"/>
                    <a:pt x="14745" y="5890"/>
                  </a:cubicBezTo>
                  <a:cubicBezTo>
                    <a:pt x="13258" y="6158"/>
                    <a:pt x="11998" y="6257"/>
                    <a:pt x="11116" y="6307"/>
                  </a:cubicBezTo>
                  <a:cubicBezTo>
                    <a:pt x="10680" y="6327"/>
                    <a:pt x="10333" y="6337"/>
                    <a:pt x="10095" y="6347"/>
                  </a:cubicBezTo>
                  <a:cubicBezTo>
                    <a:pt x="9857" y="6347"/>
                    <a:pt x="9738" y="6356"/>
                    <a:pt x="9738" y="6356"/>
                  </a:cubicBezTo>
                  <a:lnTo>
                    <a:pt x="10095" y="6356"/>
                  </a:lnTo>
                  <a:cubicBezTo>
                    <a:pt x="10333" y="6356"/>
                    <a:pt x="10680" y="6356"/>
                    <a:pt x="11116" y="6347"/>
                  </a:cubicBezTo>
                  <a:cubicBezTo>
                    <a:pt x="11562" y="6327"/>
                    <a:pt x="12098" y="6307"/>
                    <a:pt x="12712" y="6257"/>
                  </a:cubicBezTo>
                  <a:cubicBezTo>
                    <a:pt x="13327" y="6208"/>
                    <a:pt x="14021" y="6138"/>
                    <a:pt x="14765" y="6009"/>
                  </a:cubicBezTo>
                  <a:cubicBezTo>
                    <a:pt x="15508" y="5871"/>
                    <a:pt x="16321" y="5702"/>
                    <a:pt x="17144" y="5424"/>
                  </a:cubicBezTo>
                  <a:cubicBezTo>
                    <a:pt x="17561" y="5276"/>
                    <a:pt x="17977" y="5107"/>
                    <a:pt x="18384" y="4889"/>
                  </a:cubicBezTo>
                  <a:cubicBezTo>
                    <a:pt x="18790" y="4681"/>
                    <a:pt x="19197" y="4403"/>
                    <a:pt x="19494" y="4006"/>
                  </a:cubicBezTo>
                  <a:cubicBezTo>
                    <a:pt x="19643" y="3808"/>
                    <a:pt x="19752" y="3560"/>
                    <a:pt x="19772" y="3303"/>
                  </a:cubicBezTo>
                  <a:cubicBezTo>
                    <a:pt x="19782" y="3035"/>
                    <a:pt x="19693" y="2767"/>
                    <a:pt x="19554" y="2559"/>
                  </a:cubicBezTo>
                  <a:cubicBezTo>
                    <a:pt x="19266" y="2123"/>
                    <a:pt x="18840" y="1825"/>
                    <a:pt x="18404" y="1587"/>
                  </a:cubicBezTo>
                  <a:cubicBezTo>
                    <a:pt x="17511" y="1101"/>
                    <a:pt x="16530" y="824"/>
                    <a:pt x="15538" y="586"/>
                  </a:cubicBezTo>
                  <a:cubicBezTo>
                    <a:pt x="13622" y="162"/>
                    <a:pt x="11651" y="0"/>
                    <a:pt x="9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5" name="Google Shape;4785;p30"/>
            <p:cNvSpPr/>
            <p:nvPr/>
          </p:nvSpPr>
          <p:spPr>
            <a:xfrm>
              <a:off x="-3623825" y="1827154"/>
              <a:ext cx="3130206" cy="1003539"/>
            </a:xfrm>
            <a:custGeom>
              <a:avLst/>
              <a:gdLst/>
              <a:ahLst/>
              <a:cxnLst/>
              <a:rect l="l" t="t" r="r" b="b"/>
              <a:pathLst>
                <a:path w="30075" h="9642" extrusionOk="0">
                  <a:moveTo>
                    <a:pt x="14874" y="0"/>
                  </a:moveTo>
                  <a:cubicBezTo>
                    <a:pt x="11998" y="0"/>
                    <a:pt x="9301" y="258"/>
                    <a:pt x="7041" y="675"/>
                  </a:cubicBezTo>
                  <a:cubicBezTo>
                    <a:pt x="5910" y="893"/>
                    <a:pt x="4879" y="1131"/>
                    <a:pt x="3987" y="1418"/>
                  </a:cubicBezTo>
                  <a:cubicBezTo>
                    <a:pt x="3094" y="1706"/>
                    <a:pt x="2321" y="1983"/>
                    <a:pt x="1726" y="2301"/>
                  </a:cubicBezTo>
                  <a:cubicBezTo>
                    <a:pt x="1419" y="2439"/>
                    <a:pt x="1171" y="2608"/>
                    <a:pt x="943" y="2737"/>
                  </a:cubicBezTo>
                  <a:cubicBezTo>
                    <a:pt x="735" y="2886"/>
                    <a:pt x="546" y="3015"/>
                    <a:pt x="407" y="3124"/>
                  </a:cubicBezTo>
                  <a:cubicBezTo>
                    <a:pt x="140" y="3372"/>
                    <a:pt x="1" y="3500"/>
                    <a:pt x="1" y="3500"/>
                  </a:cubicBezTo>
                  <a:cubicBezTo>
                    <a:pt x="1" y="3500"/>
                    <a:pt x="150" y="3372"/>
                    <a:pt x="407" y="3134"/>
                  </a:cubicBezTo>
                  <a:cubicBezTo>
                    <a:pt x="556" y="3025"/>
                    <a:pt x="735" y="2896"/>
                    <a:pt x="953" y="2747"/>
                  </a:cubicBezTo>
                  <a:cubicBezTo>
                    <a:pt x="1181" y="2628"/>
                    <a:pt x="1429" y="2459"/>
                    <a:pt x="1736" y="2321"/>
                  </a:cubicBezTo>
                  <a:cubicBezTo>
                    <a:pt x="2341" y="2023"/>
                    <a:pt x="3104" y="1745"/>
                    <a:pt x="3997" y="1468"/>
                  </a:cubicBezTo>
                  <a:cubicBezTo>
                    <a:pt x="4889" y="1200"/>
                    <a:pt x="5920" y="972"/>
                    <a:pt x="7051" y="764"/>
                  </a:cubicBezTo>
                  <a:cubicBezTo>
                    <a:pt x="9233" y="363"/>
                    <a:pt x="11792" y="128"/>
                    <a:pt x="14541" y="128"/>
                  </a:cubicBezTo>
                  <a:cubicBezTo>
                    <a:pt x="14652" y="128"/>
                    <a:pt x="14763" y="128"/>
                    <a:pt x="14874" y="129"/>
                  </a:cubicBezTo>
                  <a:cubicBezTo>
                    <a:pt x="16312" y="139"/>
                    <a:pt x="17799" y="209"/>
                    <a:pt x="19296" y="377"/>
                  </a:cubicBezTo>
                  <a:cubicBezTo>
                    <a:pt x="20803" y="536"/>
                    <a:pt x="22320" y="764"/>
                    <a:pt x="23808" y="1121"/>
                  </a:cubicBezTo>
                  <a:cubicBezTo>
                    <a:pt x="24174" y="1220"/>
                    <a:pt x="24551" y="1299"/>
                    <a:pt x="24918" y="1408"/>
                  </a:cubicBezTo>
                  <a:lnTo>
                    <a:pt x="25463" y="1567"/>
                  </a:lnTo>
                  <a:lnTo>
                    <a:pt x="26009" y="1755"/>
                  </a:lnTo>
                  <a:cubicBezTo>
                    <a:pt x="26376" y="1864"/>
                    <a:pt x="26723" y="2023"/>
                    <a:pt x="27070" y="2152"/>
                  </a:cubicBezTo>
                  <a:cubicBezTo>
                    <a:pt x="27417" y="2321"/>
                    <a:pt x="27764" y="2469"/>
                    <a:pt x="28081" y="2658"/>
                  </a:cubicBezTo>
                  <a:cubicBezTo>
                    <a:pt x="28726" y="3034"/>
                    <a:pt x="29340" y="3491"/>
                    <a:pt x="29697" y="4125"/>
                  </a:cubicBezTo>
                  <a:cubicBezTo>
                    <a:pt x="29866" y="4442"/>
                    <a:pt x="29935" y="4809"/>
                    <a:pt x="29876" y="5156"/>
                  </a:cubicBezTo>
                  <a:cubicBezTo>
                    <a:pt x="29816" y="5503"/>
                    <a:pt x="29638" y="5821"/>
                    <a:pt x="29410" y="6088"/>
                  </a:cubicBezTo>
                  <a:cubicBezTo>
                    <a:pt x="28964" y="6634"/>
                    <a:pt x="28349" y="7020"/>
                    <a:pt x="27754" y="7348"/>
                  </a:cubicBezTo>
                  <a:cubicBezTo>
                    <a:pt x="27139" y="7665"/>
                    <a:pt x="26514" y="7913"/>
                    <a:pt x="25890" y="8131"/>
                  </a:cubicBezTo>
                  <a:cubicBezTo>
                    <a:pt x="24640" y="8547"/>
                    <a:pt x="23421" y="8815"/>
                    <a:pt x="22291" y="9013"/>
                  </a:cubicBezTo>
                  <a:cubicBezTo>
                    <a:pt x="20020" y="9400"/>
                    <a:pt x="18106" y="9529"/>
                    <a:pt x="16768" y="9588"/>
                  </a:cubicBezTo>
                  <a:cubicBezTo>
                    <a:pt x="16093" y="9618"/>
                    <a:pt x="15568" y="9628"/>
                    <a:pt x="15201" y="9638"/>
                  </a:cubicBezTo>
                  <a:cubicBezTo>
                    <a:pt x="15299" y="9641"/>
                    <a:pt x="15409" y="9642"/>
                    <a:pt x="15530" y="9642"/>
                  </a:cubicBezTo>
                  <a:cubicBezTo>
                    <a:pt x="15860" y="9642"/>
                    <a:pt x="16274" y="9633"/>
                    <a:pt x="16768" y="9618"/>
                  </a:cubicBezTo>
                  <a:cubicBezTo>
                    <a:pt x="18106" y="9569"/>
                    <a:pt x="20030" y="9479"/>
                    <a:pt x="22310" y="9103"/>
                  </a:cubicBezTo>
                  <a:cubicBezTo>
                    <a:pt x="23441" y="8904"/>
                    <a:pt x="24670" y="8646"/>
                    <a:pt x="25920" y="8220"/>
                  </a:cubicBezTo>
                  <a:cubicBezTo>
                    <a:pt x="26554" y="8012"/>
                    <a:pt x="27189" y="7764"/>
                    <a:pt x="27803" y="7447"/>
                  </a:cubicBezTo>
                  <a:cubicBezTo>
                    <a:pt x="28418" y="7120"/>
                    <a:pt x="29033" y="6733"/>
                    <a:pt x="29509" y="6168"/>
                  </a:cubicBezTo>
                  <a:cubicBezTo>
                    <a:pt x="29737" y="5890"/>
                    <a:pt x="29935" y="5553"/>
                    <a:pt x="30005" y="5176"/>
                  </a:cubicBezTo>
                  <a:cubicBezTo>
                    <a:pt x="30074" y="4799"/>
                    <a:pt x="29995" y="4403"/>
                    <a:pt x="29806" y="4066"/>
                  </a:cubicBezTo>
                  <a:cubicBezTo>
                    <a:pt x="29628" y="3719"/>
                    <a:pt x="29370" y="3451"/>
                    <a:pt x="29083" y="3193"/>
                  </a:cubicBezTo>
                  <a:cubicBezTo>
                    <a:pt x="28954" y="3054"/>
                    <a:pt x="28785" y="2965"/>
                    <a:pt x="28636" y="2846"/>
                  </a:cubicBezTo>
                  <a:cubicBezTo>
                    <a:pt x="28488" y="2727"/>
                    <a:pt x="28319" y="2638"/>
                    <a:pt x="28151" y="2539"/>
                  </a:cubicBezTo>
                  <a:cubicBezTo>
                    <a:pt x="27833" y="2340"/>
                    <a:pt x="27476" y="2192"/>
                    <a:pt x="27129" y="2023"/>
                  </a:cubicBezTo>
                  <a:cubicBezTo>
                    <a:pt x="26772" y="1884"/>
                    <a:pt x="26425" y="1726"/>
                    <a:pt x="26058" y="1607"/>
                  </a:cubicBezTo>
                  <a:lnTo>
                    <a:pt x="25513" y="1418"/>
                  </a:lnTo>
                  <a:lnTo>
                    <a:pt x="24958" y="1260"/>
                  </a:lnTo>
                  <a:cubicBezTo>
                    <a:pt x="24591" y="1141"/>
                    <a:pt x="24214" y="1061"/>
                    <a:pt x="23847" y="962"/>
                  </a:cubicBezTo>
                  <a:cubicBezTo>
                    <a:pt x="22340" y="615"/>
                    <a:pt x="20823" y="387"/>
                    <a:pt x="19316" y="228"/>
                  </a:cubicBezTo>
                  <a:cubicBezTo>
                    <a:pt x="17809" y="80"/>
                    <a:pt x="16312" y="10"/>
                    <a:pt x="14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4786" name="Google Shape;4786;p30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787" name="Google Shape;4787;p30"/>
          <p:cNvGrpSpPr/>
          <p:nvPr/>
        </p:nvGrpSpPr>
        <p:grpSpPr>
          <a:xfrm>
            <a:off x="0" y="0"/>
            <a:ext cx="9143950" cy="5143525"/>
            <a:chOff x="0" y="0"/>
            <a:chExt cx="9143950" cy="5143525"/>
          </a:xfrm>
        </p:grpSpPr>
        <p:sp>
          <p:nvSpPr>
            <p:cNvPr id="4788" name="Google Shape;4788;p30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89" name="Google Shape;4789;p30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0" name="Google Shape;4790;p30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91" name="Google Shape;4791;p30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47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793" name="Google Shape;4793;p31"/>
          <p:cNvSpPr/>
          <p:nvPr/>
        </p:nvSpPr>
        <p:spPr>
          <a:xfrm flipH="1">
            <a:off x="6950" y="16150"/>
            <a:ext cx="9140400" cy="51435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4794" name="Google Shape;4794;p31"/>
          <p:cNvGrpSpPr/>
          <p:nvPr/>
        </p:nvGrpSpPr>
        <p:grpSpPr>
          <a:xfrm>
            <a:off x="6389835" y="-523384"/>
            <a:ext cx="3059114" cy="5573583"/>
            <a:chOff x="6697061" y="1426546"/>
            <a:chExt cx="2319443" cy="4225933"/>
          </a:xfrm>
        </p:grpSpPr>
        <p:grpSp>
          <p:nvGrpSpPr>
            <p:cNvPr id="4795" name="Google Shape;4795;p31"/>
            <p:cNvGrpSpPr/>
            <p:nvPr/>
          </p:nvGrpSpPr>
          <p:grpSpPr>
            <a:xfrm>
              <a:off x="6697061" y="1905665"/>
              <a:ext cx="2319443" cy="3746813"/>
              <a:chOff x="8509800" y="-2685759"/>
              <a:chExt cx="3482125" cy="5625001"/>
            </a:xfrm>
          </p:grpSpPr>
          <p:sp>
            <p:nvSpPr>
              <p:cNvPr id="4796" name="Google Shape;4796;p31"/>
              <p:cNvSpPr/>
              <p:nvPr/>
            </p:nvSpPr>
            <p:spPr>
              <a:xfrm>
                <a:off x="8509800" y="-2249869"/>
                <a:ext cx="3480984" cy="5189111"/>
              </a:xfrm>
              <a:custGeom>
                <a:avLst/>
                <a:gdLst/>
                <a:ahLst/>
                <a:cxnLst/>
                <a:rect l="l" t="t" r="r" b="b"/>
                <a:pathLst>
                  <a:path w="21618" h="32226" extrusionOk="0">
                    <a:moveTo>
                      <a:pt x="2035" y="1"/>
                    </a:moveTo>
                    <a:cubicBezTo>
                      <a:pt x="2035" y="1"/>
                      <a:pt x="379" y="1478"/>
                      <a:pt x="1866" y="1796"/>
                    </a:cubicBezTo>
                    <a:cubicBezTo>
                      <a:pt x="3730" y="2192"/>
                      <a:pt x="6457" y="4264"/>
                      <a:pt x="3998" y="4502"/>
                    </a:cubicBezTo>
                    <a:cubicBezTo>
                      <a:pt x="2234" y="4680"/>
                      <a:pt x="1" y="6208"/>
                      <a:pt x="1869" y="6208"/>
                    </a:cubicBezTo>
                    <a:cubicBezTo>
                      <a:pt x="1881" y="6208"/>
                      <a:pt x="1893" y="6208"/>
                      <a:pt x="1906" y="6208"/>
                    </a:cubicBezTo>
                    <a:cubicBezTo>
                      <a:pt x="1975" y="6207"/>
                      <a:pt x="2043" y="6207"/>
                      <a:pt x="2110" y="6207"/>
                    </a:cubicBezTo>
                    <a:cubicBezTo>
                      <a:pt x="8496" y="6207"/>
                      <a:pt x="3657" y="9450"/>
                      <a:pt x="7032" y="9450"/>
                    </a:cubicBezTo>
                    <a:cubicBezTo>
                      <a:pt x="9124" y="9450"/>
                      <a:pt x="14191" y="12345"/>
                      <a:pt x="11910" y="12345"/>
                    </a:cubicBezTo>
                    <a:cubicBezTo>
                      <a:pt x="10691" y="12345"/>
                      <a:pt x="7062" y="14685"/>
                      <a:pt x="12178" y="14685"/>
                    </a:cubicBezTo>
                    <a:cubicBezTo>
                      <a:pt x="12832" y="14685"/>
                      <a:pt x="15876" y="19960"/>
                      <a:pt x="13427" y="21220"/>
                    </a:cubicBezTo>
                    <a:cubicBezTo>
                      <a:pt x="11662" y="22122"/>
                      <a:pt x="8033" y="24422"/>
                      <a:pt x="14568" y="24422"/>
                    </a:cubicBezTo>
                    <a:cubicBezTo>
                      <a:pt x="20328" y="24422"/>
                      <a:pt x="5297" y="32226"/>
                      <a:pt x="21617" y="32226"/>
                    </a:cubicBezTo>
                    <a:lnTo>
                      <a:pt x="21617" y="41"/>
                    </a:lnTo>
                    <a:lnTo>
                      <a:pt x="20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7" name="Google Shape;4797;p31"/>
              <p:cNvSpPr/>
              <p:nvPr/>
            </p:nvSpPr>
            <p:spPr>
              <a:xfrm>
                <a:off x="8840541" y="-2330219"/>
                <a:ext cx="2093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4" extrusionOk="0">
                    <a:moveTo>
                      <a:pt x="24" y="0"/>
                    </a:moveTo>
                    <a:cubicBezTo>
                      <a:pt x="20" y="0"/>
                      <a:pt x="15" y="2"/>
                      <a:pt x="10" y="4"/>
                    </a:cubicBezTo>
                    <a:cubicBezTo>
                      <a:pt x="10" y="14"/>
                      <a:pt x="1" y="14"/>
                      <a:pt x="1" y="24"/>
                    </a:cubicBezTo>
                    <a:cubicBezTo>
                      <a:pt x="20" y="34"/>
                      <a:pt x="30" y="64"/>
                      <a:pt x="40" y="103"/>
                    </a:cubicBezTo>
                    <a:lnTo>
                      <a:pt x="50" y="103"/>
                    </a:lnTo>
                    <a:cubicBezTo>
                      <a:pt x="70" y="83"/>
                      <a:pt x="129" y="54"/>
                      <a:pt x="90" y="34"/>
                    </a:cubicBezTo>
                    <a:cubicBezTo>
                      <a:pt x="53" y="12"/>
                      <a:pt x="3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8" name="Google Shape;4798;p31"/>
              <p:cNvSpPr/>
              <p:nvPr/>
            </p:nvSpPr>
            <p:spPr>
              <a:xfrm>
                <a:off x="8802218" y="-2093354"/>
                <a:ext cx="30433" cy="22221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38" extrusionOk="0">
                    <a:moveTo>
                      <a:pt x="100" y="1"/>
                    </a:moveTo>
                    <a:cubicBezTo>
                      <a:pt x="100" y="1"/>
                      <a:pt x="100" y="10"/>
                      <a:pt x="90" y="10"/>
                    </a:cubicBezTo>
                    <a:lnTo>
                      <a:pt x="80" y="10"/>
                    </a:lnTo>
                    <a:cubicBezTo>
                      <a:pt x="50" y="20"/>
                      <a:pt x="20" y="50"/>
                      <a:pt x="1" y="100"/>
                    </a:cubicBezTo>
                    <a:cubicBezTo>
                      <a:pt x="5" y="95"/>
                      <a:pt x="10" y="90"/>
                      <a:pt x="15" y="90"/>
                    </a:cubicBezTo>
                    <a:cubicBezTo>
                      <a:pt x="20" y="90"/>
                      <a:pt x="25" y="95"/>
                      <a:pt x="30" y="110"/>
                    </a:cubicBezTo>
                    <a:cubicBezTo>
                      <a:pt x="36" y="127"/>
                      <a:pt x="42" y="138"/>
                      <a:pt x="48" y="138"/>
                    </a:cubicBezTo>
                    <a:cubicBezTo>
                      <a:pt x="52" y="138"/>
                      <a:pt x="56" y="132"/>
                      <a:pt x="60" y="120"/>
                    </a:cubicBezTo>
                    <a:cubicBezTo>
                      <a:pt x="80" y="100"/>
                      <a:pt x="90" y="110"/>
                      <a:pt x="100" y="100"/>
                    </a:cubicBezTo>
                    <a:cubicBezTo>
                      <a:pt x="110" y="90"/>
                      <a:pt x="60" y="70"/>
                      <a:pt x="90" y="50"/>
                    </a:cubicBezTo>
                    <a:cubicBezTo>
                      <a:pt x="102" y="42"/>
                      <a:pt x="110" y="39"/>
                      <a:pt x="116" y="39"/>
                    </a:cubicBezTo>
                    <a:cubicBezTo>
                      <a:pt x="125" y="39"/>
                      <a:pt x="132" y="44"/>
                      <a:pt x="149" y="50"/>
                    </a:cubicBezTo>
                    <a:lnTo>
                      <a:pt x="189" y="50"/>
                    </a:lnTo>
                    <a:cubicBezTo>
                      <a:pt x="159" y="30"/>
                      <a:pt x="139" y="10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99" name="Google Shape;4799;p31"/>
              <p:cNvSpPr/>
              <p:nvPr/>
            </p:nvSpPr>
            <p:spPr>
              <a:xfrm>
                <a:off x="8709630" y="-2065658"/>
                <a:ext cx="125276" cy="79384"/>
              </a:xfrm>
              <a:custGeom>
                <a:avLst/>
                <a:gdLst/>
                <a:ahLst/>
                <a:cxnLst/>
                <a:rect l="l" t="t" r="r" b="b"/>
                <a:pathLst>
                  <a:path w="778" h="493" extrusionOk="0">
                    <a:moveTo>
                      <a:pt x="276" y="0"/>
                    </a:moveTo>
                    <a:cubicBezTo>
                      <a:pt x="259" y="0"/>
                      <a:pt x="241" y="2"/>
                      <a:pt x="219" y="7"/>
                    </a:cubicBezTo>
                    <a:cubicBezTo>
                      <a:pt x="119" y="27"/>
                      <a:pt x="0" y="86"/>
                      <a:pt x="80" y="86"/>
                    </a:cubicBezTo>
                    <a:cubicBezTo>
                      <a:pt x="149" y="96"/>
                      <a:pt x="248" y="136"/>
                      <a:pt x="219" y="225"/>
                    </a:cubicBezTo>
                    <a:cubicBezTo>
                      <a:pt x="209" y="270"/>
                      <a:pt x="238" y="272"/>
                      <a:pt x="277" y="272"/>
                    </a:cubicBezTo>
                    <a:cubicBezTo>
                      <a:pt x="282" y="272"/>
                      <a:pt x="287" y="272"/>
                      <a:pt x="292" y="272"/>
                    </a:cubicBezTo>
                    <a:cubicBezTo>
                      <a:pt x="327" y="272"/>
                      <a:pt x="365" y="274"/>
                      <a:pt x="387" y="305"/>
                    </a:cubicBezTo>
                    <a:cubicBezTo>
                      <a:pt x="437" y="364"/>
                      <a:pt x="288" y="493"/>
                      <a:pt x="387" y="493"/>
                    </a:cubicBezTo>
                    <a:cubicBezTo>
                      <a:pt x="437" y="483"/>
                      <a:pt x="486" y="463"/>
                      <a:pt x="526" y="424"/>
                    </a:cubicBezTo>
                    <a:cubicBezTo>
                      <a:pt x="526" y="414"/>
                      <a:pt x="526" y="404"/>
                      <a:pt x="526" y="394"/>
                    </a:cubicBezTo>
                    <a:cubicBezTo>
                      <a:pt x="516" y="374"/>
                      <a:pt x="496" y="374"/>
                      <a:pt x="480" y="374"/>
                    </a:cubicBezTo>
                    <a:cubicBezTo>
                      <a:pt x="464" y="374"/>
                      <a:pt x="452" y="374"/>
                      <a:pt x="457" y="354"/>
                    </a:cubicBezTo>
                    <a:cubicBezTo>
                      <a:pt x="466" y="305"/>
                      <a:pt x="437" y="285"/>
                      <a:pt x="407" y="275"/>
                    </a:cubicBezTo>
                    <a:cubicBezTo>
                      <a:pt x="377" y="275"/>
                      <a:pt x="417" y="245"/>
                      <a:pt x="457" y="235"/>
                    </a:cubicBezTo>
                    <a:cubicBezTo>
                      <a:pt x="470" y="232"/>
                      <a:pt x="480" y="231"/>
                      <a:pt x="488" y="231"/>
                    </a:cubicBezTo>
                    <a:cubicBezTo>
                      <a:pt x="505" y="231"/>
                      <a:pt x="516" y="235"/>
                      <a:pt x="536" y="235"/>
                    </a:cubicBezTo>
                    <a:cubicBezTo>
                      <a:pt x="558" y="241"/>
                      <a:pt x="573" y="249"/>
                      <a:pt x="583" y="249"/>
                    </a:cubicBezTo>
                    <a:cubicBezTo>
                      <a:pt x="591" y="249"/>
                      <a:pt x="595" y="243"/>
                      <a:pt x="595" y="225"/>
                    </a:cubicBezTo>
                    <a:cubicBezTo>
                      <a:pt x="595" y="176"/>
                      <a:pt x="615" y="136"/>
                      <a:pt x="635" y="136"/>
                    </a:cubicBezTo>
                    <a:cubicBezTo>
                      <a:pt x="655" y="146"/>
                      <a:pt x="665" y="176"/>
                      <a:pt x="695" y="176"/>
                    </a:cubicBezTo>
                    <a:cubicBezTo>
                      <a:pt x="724" y="176"/>
                      <a:pt x="754" y="166"/>
                      <a:pt x="764" y="136"/>
                    </a:cubicBezTo>
                    <a:cubicBezTo>
                      <a:pt x="771" y="122"/>
                      <a:pt x="778" y="108"/>
                      <a:pt x="771" y="108"/>
                    </a:cubicBezTo>
                    <a:cubicBezTo>
                      <a:pt x="768" y="108"/>
                      <a:pt x="763" y="110"/>
                      <a:pt x="754" y="116"/>
                    </a:cubicBezTo>
                    <a:cubicBezTo>
                      <a:pt x="741" y="125"/>
                      <a:pt x="725" y="130"/>
                      <a:pt x="713" y="130"/>
                    </a:cubicBezTo>
                    <a:cubicBezTo>
                      <a:pt x="699" y="130"/>
                      <a:pt x="689" y="123"/>
                      <a:pt x="695" y="106"/>
                    </a:cubicBezTo>
                    <a:cubicBezTo>
                      <a:pt x="704" y="86"/>
                      <a:pt x="764" y="47"/>
                      <a:pt x="724" y="37"/>
                    </a:cubicBezTo>
                    <a:cubicBezTo>
                      <a:pt x="712" y="33"/>
                      <a:pt x="695" y="30"/>
                      <a:pt x="678" y="30"/>
                    </a:cubicBezTo>
                    <a:cubicBezTo>
                      <a:pt x="655" y="30"/>
                      <a:pt x="635" y="35"/>
                      <a:pt x="635" y="47"/>
                    </a:cubicBezTo>
                    <a:cubicBezTo>
                      <a:pt x="627" y="63"/>
                      <a:pt x="600" y="92"/>
                      <a:pt x="584" y="92"/>
                    </a:cubicBezTo>
                    <a:cubicBezTo>
                      <a:pt x="580" y="92"/>
                      <a:pt x="577" y="90"/>
                      <a:pt x="576" y="86"/>
                    </a:cubicBezTo>
                    <a:cubicBezTo>
                      <a:pt x="573" y="84"/>
                      <a:pt x="570" y="82"/>
                      <a:pt x="567" y="82"/>
                    </a:cubicBezTo>
                    <a:cubicBezTo>
                      <a:pt x="551" y="82"/>
                      <a:pt x="536" y="129"/>
                      <a:pt x="536" y="146"/>
                    </a:cubicBezTo>
                    <a:cubicBezTo>
                      <a:pt x="536" y="154"/>
                      <a:pt x="536" y="190"/>
                      <a:pt x="524" y="190"/>
                    </a:cubicBezTo>
                    <a:cubicBezTo>
                      <a:pt x="522" y="190"/>
                      <a:pt x="519" y="189"/>
                      <a:pt x="516" y="186"/>
                    </a:cubicBezTo>
                    <a:cubicBezTo>
                      <a:pt x="496" y="166"/>
                      <a:pt x="506" y="106"/>
                      <a:pt x="516" y="96"/>
                    </a:cubicBezTo>
                    <a:cubicBezTo>
                      <a:pt x="526" y="86"/>
                      <a:pt x="546" y="67"/>
                      <a:pt x="536" y="57"/>
                    </a:cubicBezTo>
                    <a:cubicBezTo>
                      <a:pt x="531" y="47"/>
                      <a:pt x="526" y="39"/>
                      <a:pt x="520" y="39"/>
                    </a:cubicBezTo>
                    <a:cubicBezTo>
                      <a:pt x="514" y="39"/>
                      <a:pt x="506" y="47"/>
                      <a:pt x="496" y="67"/>
                    </a:cubicBezTo>
                    <a:cubicBezTo>
                      <a:pt x="479" y="101"/>
                      <a:pt x="462" y="128"/>
                      <a:pt x="451" y="128"/>
                    </a:cubicBezTo>
                    <a:cubicBezTo>
                      <a:pt x="449" y="128"/>
                      <a:pt x="448" y="127"/>
                      <a:pt x="447" y="126"/>
                    </a:cubicBezTo>
                    <a:cubicBezTo>
                      <a:pt x="437" y="126"/>
                      <a:pt x="427" y="96"/>
                      <a:pt x="437" y="76"/>
                    </a:cubicBezTo>
                    <a:cubicBezTo>
                      <a:pt x="447" y="76"/>
                      <a:pt x="457" y="47"/>
                      <a:pt x="476" y="27"/>
                    </a:cubicBezTo>
                    <a:cubicBezTo>
                      <a:pt x="457" y="27"/>
                      <a:pt x="447" y="17"/>
                      <a:pt x="427" y="17"/>
                    </a:cubicBezTo>
                    <a:cubicBezTo>
                      <a:pt x="360" y="17"/>
                      <a:pt x="32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0" name="Google Shape;4800;p31"/>
              <p:cNvSpPr/>
              <p:nvPr/>
            </p:nvSpPr>
            <p:spPr>
              <a:xfrm>
                <a:off x="8819770" y="-2012520"/>
                <a:ext cx="9822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2" extrusionOk="0">
                    <a:moveTo>
                      <a:pt x="25" y="0"/>
                    </a:moveTo>
                    <a:cubicBezTo>
                      <a:pt x="22" y="0"/>
                      <a:pt x="20" y="1"/>
                      <a:pt x="20" y="4"/>
                    </a:cubicBezTo>
                    <a:cubicBezTo>
                      <a:pt x="11" y="14"/>
                      <a:pt x="11" y="24"/>
                      <a:pt x="1" y="34"/>
                    </a:cubicBezTo>
                    <a:cubicBezTo>
                      <a:pt x="1" y="34"/>
                      <a:pt x="11" y="34"/>
                      <a:pt x="11" y="44"/>
                    </a:cubicBezTo>
                    <a:cubicBezTo>
                      <a:pt x="11" y="49"/>
                      <a:pt x="12" y="52"/>
                      <a:pt x="15" y="52"/>
                    </a:cubicBezTo>
                    <a:cubicBezTo>
                      <a:pt x="22" y="52"/>
                      <a:pt x="39" y="36"/>
                      <a:pt x="60" y="14"/>
                    </a:cubicBezTo>
                    <a:cubicBezTo>
                      <a:pt x="46" y="7"/>
                      <a:pt x="32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1" name="Google Shape;4801;p31"/>
              <p:cNvSpPr/>
              <p:nvPr/>
            </p:nvSpPr>
            <p:spPr>
              <a:xfrm>
                <a:off x="8869204" y="-2438266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2" name="Google Shape;4802;p31"/>
              <p:cNvSpPr/>
              <p:nvPr/>
            </p:nvSpPr>
            <p:spPr>
              <a:xfrm>
                <a:off x="8926689" y="-2010588"/>
                <a:ext cx="3381" cy="2093"/>
              </a:xfrm>
              <a:custGeom>
                <a:avLst/>
                <a:gdLst/>
                <a:ahLst/>
                <a:cxnLst/>
                <a:rect l="l" t="t" r="r" b="b"/>
                <a:pathLst>
                  <a:path w="21" h="13" extrusionOk="0">
                    <a:moveTo>
                      <a:pt x="12" y="1"/>
                    </a:moveTo>
                    <a:cubicBezTo>
                      <a:pt x="9" y="1"/>
                      <a:pt x="7" y="6"/>
                      <a:pt x="1" y="12"/>
                    </a:cubicBezTo>
                    <a:lnTo>
                      <a:pt x="21" y="12"/>
                    </a:lnTo>
                    <a:cubicBezTo>
                      <a:pt x="17" y="4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3" name="Google Shape;4803;p31"/>
              <p:cNvSpPr/>
              <p:nvPr/>
            </p:nvSpPr>
            <p:spPr>
              <a:xfrm>
                <a:off x="9020887" y="-1906567"/>
                <a:ext cx="6602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1" y="1"/>
                    </a:moveTo>
                    <a:cubicBezTo>
                      <a:pt x="1" y="21"/>
                      <a:pt x="1" y="40"/>
                      <a:pt x="11" y="60"/>
                    </a:cubicBezTo>
                    <a:cubicBezTo>
                      <a:pt x="31" y="50"/>
                      <a:pt x="41" y="40"/>
                      <a:pt x="21" y="21"/>
                    </a:cubicBezTo>
                    <a:cubicBezTo>
                      <a:pt x="11" y="11"/>
                      <a:pt x="11" y="1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4" name="Google Shape;4804;p31"/>
              <p:cNvSpPr/>
              <p:nvPr/>
            </p:nvSpPr>
            <p:spPr>
              <a:xfrm>
                <a:off x="9000276" y="-1922508"/>
                <a:ext cx="12882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80" h="100" extrusionOk="0">
                    <a:moveTo>
                      <a:pt x="40" y="1"/>
                    </a:moveTo>
                    <a:cubicBezTo>
                      <a:pt x="40" y="10"/>
                      <a:pt x="30" y="20"/>
                      <a:pt x="20" y="20"/>
                    </a:cubicBezTo>
                    <a:cubicBezTo>
                      <a:pt x="0" y="40"/>
                      <a:pt x="30" y="90"/>
                      <a:pt x="50" y="100"/>
                    </a:cubicBezTo>
                    <a:cubicBezTo>
                      <a:pt x="60" y="100"/>
                      <a:pt x="69" y="80"/>
                      <a:pt x="79" y="60"/>
                    </a:cubicBezTo>
                    <a:cubicBezTo>
                      <a:pt x="60" y="3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5" name="Google Shape;4805;p31"/>
              <p:cNvSpPr/>
              <p:nvPr/>
            </p:nvSpPr>
            <p:spPr>
              <a:xfrm>
                <a:off x="9210895" y="-2130067"/>
                <a:ext cx="628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34" extrusionOk="0">
                    <a:moveTo>
                      <a:pt x="31" y="1"/>
                    </a:moveTo>
                    <a:cubicBezTo>
                      <a:pt x="21" y="10"/>
                      <a:pt x="21" y="10"/>
                      <a:pt x="11" y="20"/>
                    </a:cubicBezTo>
                    <a:cubicBezTo>
                      <a:pt x="11" y="20"/>
                      <a:pt x="11" y="20"/>
                      <a:pt x="1" y="30"/>
                    </a:cubicBezTo>
                    <a:cubicBezTo>
                      <a:pt x="8" y="33"/>
                      <a:pt x="14" y="34"/>
                      <a:pt x="19" y="34"/>
                    </a:cubicBezTo>
                    <a:cubicBezTo>
                      <a:pt x="34" y="34"/>
                      <a:pt x="38" y="23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6" name="Google Shape;4806;p31"/>
              <p:cNvSpPr/>
              <p:nvPr/>
            </p:nvSpPr>
            <p:spPr>
              <a:xfrm>
                <a:off x="9100594" y="-2153738"/>
                <a:ext cx="75198" cy="51044"/>
              </a:xfrm>
              <a:custGeom>
                <a:avLst/>
                <a:gdLst/>
                <a:ahLst/>
                <a:cxnLst/>
                <a:rect l="l" t="t" r="r" b="b"/>
                <a:pathLst>
                  <a:path w="467" h="317" extrusionOk="0">
                    <a:moveTo>
                      <a:pt x="335" y="0"/>
                    </a:moveTo>
                    <a:cubicBezTo>
                      <a:pt x="310" y="0"/>
                      <a:pt x="278" y="6"/>
                      <a:pt x="240" y="19"/>
                    </a:cubicBezTo>
                    <a:cubicBezTo>
                      <a:pt x="150" y="48"/>
                      <a:pt x="81" y="58"/>
                      <a:pt x="22" y="68"/>
                    </a:cubicBezTo>
                    <a:cubicBezTo>
                      <a:pt x="0" y="110"/>
                      <a:pt x="39" y="123"/>
                      <a:pt x="74" y="123"/>
                    </a:cubicBezTo>
                    <a:cubicBezTo>
                      <a:pt x="89" y="123"/>
                      <a:pt x="102" y="121"/>
                      <a:pt x="111" y="118"/>
                    </a:cubicBezTo>
                    <a:cubicBezTo>
                      <a:pt x="118" y="114"/>
                      <a:pt x="126" y="112"/>
                      <a:pt x="133" y="112"/>
                    </a:cubicBezTo>
                    <a:cubicBezTo>
                      <a:pt x="165" y="112"/>
                      <a:pt x="189" y="143"/>
                      <a:pt x="141" y="167"/>
                    </a:cubicBezTo>
                    <a:cubicBezTo>
                      <a:pt x="81" y="207"/>
                      <a:pt x="131" y="316"/>
                      <a:pt x="180" y="316"/>
                    </a:cubicBezTo>
                    <a:cubicBezTo>
                      <a:pt x="221" y="316"/>
                      <a:pt x="253" y="273"/>
                      <a:pt x="295" y="273"/>
                    </a:cubicBezTo>
                    <a:cubicBezTo>
                      <a:pt x="314" y="273"/>
                      <a:pt x="334" y="282"/>
                      <a:pt x="359" y="306"/>
                    </a:cubicBezTo>
                    <a:cubicBezTo>
                      <a:pt x="428" y="257"/>
                      <a:pt x="448" y="217"/>
                      <a:pt x="448" y="197"/>
                    </a:cubicBezTo>
                    <a:cubicBezTo>
                      <a:pt x="440" y="147"/>
                      <a:pt x="466" y="0"/>
                      <a:pt x="3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7" name="Google Shape;4807;p31"/>
              <p:cNvSpPr/>
              <p:nvPr/>
            </p:nvSpPr>
            <p:spPr>
              <a:xfrm>
                <a:off x="9239718" y="-2032648"/>
                <a:ext cx="16102" cy="595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7" extrusionOk="0">
                    <a:moveTo>
                      <a:pt x="90" y="0"/>
                    </a:moveTo>
                    <a:cubicBezTo>
                      <a:pt x="90" y="0"/>
                      <a:pt x="70" y="10"/>
                      <a:pt x="50" y="10"/>
                    </a:cubicBezTo>
                    <a:cubicBezTo>
                      <a:pt x="40" y="20"/>
                      <a:pt x="20" y="20"/>
                      <a:pt x="0" y="20"/>
                    </a:cubicBezTo>
                    <a:cubicBezTo>
                      <a:pt x="18" y="32"/>
                      <a:pt x="35" y="37"/>
                      <a:pt x="55" y="37"/>
                    </a:cubicBezTo>
                    <a:cubicBezTo>
                      <a:pt x="68" y="37"/>
                      <a:pt x="83" y="34"/>
                      <a:pt x="99" y="30"/>
                    </a:cubicBezTo>
                    <a:cubicBezTo>
                      <a:pt x="90" y="1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8" name="Google Shape;4808;p31"/>
              <p:cNvSpPr/>
              <p:nvPr/>
            </p:nvSpPr>
            <p:spPr>
              <a:xfrm>
                <a:off x="9126358" y="-1983858"/>
                <a:ext cx="966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5" extrusionOk="0">
                    <a:moveTo>
                      <a:pt x="20" y="1"/>
                    </a:moveTo>
                    <a:cubicBezTo>
                      <a:pt x="11" y="1"/>
                      <a:pt x="5" y="6"/>
                      <a:pt x="0" y="15"/>
                    </a:cubicBezTo>
                    <a:cubicBezTo>
                      <a:pt x="0" y="15"/>
                      <a:pt x="0" y="25"/>
                      <a:pt x="10" y="34"/>
                    </a:cubicBezTo>
                    <a:lnTo>
                      <a:pt x="60" y="34"/>
                    </a:lnTo>
                    <a:cubicBezTo>
                      <a:pt x="60" y="34"/>
                      <a:pt x="60" y="25"/>
                      <a:pt x="60" y="25"/>
                    </a:cubicBezTo>
                    <a:cubicBezTo>
                      <a:pt x="43" y="8"/>
                      <a:pt x="30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09" name="Google Shape;4809;p31"/>
              <p:cNvSpPr/>
              <p:nvPr/>
            </p:nvSpPr>
            <p:spPr>
              <a:xfrm>
                <a:off x="9008167" y="-1870337"/>
                <a:ext cx="16907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4" extrusionOk="0">
                    <a:moveTo>
                      <a:pt x="65" y="1"/>
                    </a:moveTo>
                    <a:cubicBezTo>
                      <a:pt x="61" y="1"/>
                      <a:pt x="56" y="2"/>
                      <a:pt x="50" y="4"/>
                    </a:cubicBezTo>
                    <a:cubicBezTo>
                      <a:pt x="30" y="14"/>
                      <a:pt x="11" y="33"/>
                      <a:pt x="1" y="43"/>
                    </a:cubicBezTo>
                    <a:cubicBezTo>
                      <a:pt x="11" y="53"/>
                      <a:pt x="11" y="73"/>
                      <a:pt x="11" y="93"/>
                    </a:cubicBezTo>
                    <a:cubicBezTo>
                      <a:pt x="3" y="128"/>
                      <a:pt x="22" y="133"/>
                      <a:pt x="43" y="133"/>
                    </a:cubicBezTo>
                    <a:cubicBezTo>
                      <a:pt x="52" y="133"/>
                      <a:pt x="62" y="133"/>
                      <a:pt x="70" y="133"/>
                    </a:cubicBezTo>
                    <a:cubicBezTo>
                      <a:pt x="79" y="79"/>
                      <a:pt x="10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0" name="Google Shape;4810;p31"/>
              <p:cNvSpPr/>
              <p:nvPr/>
            </p:nvSpPr>
            <p:spPr>
              <a:xfrm>
                <a:off x="9218946" y="-2140051"/>
                <a:ext cx="12882" cy="8534"/>
              </a:xfrm>
              <a:custGeom>
                <a:avLst/>
                <a:gdLst/>
                <a:ahLst/>
                <a:cxnLst/>
                <a:rect l="l" t="t" r="r" b="b"/>
                <a:pathLst>
                  <a:path w="80" h="53" extrusionOk="0">
                    <a:moveTo>
                      <a:pt x="68" y="0"/>
                    </a:moveTo>
                    <a:cubicBezTo>
                      <a:pt x="49" y="0"/>
                      <a:pt x="25" y="18"/>
                      <a:pt x="0" y="43"/>
                    </a:cubicBezTo>
                    <a:cubicBezTo>
                      <a:pt x="0" y="43"/>
                      <a:pt x="0" y="53"/>
                      <a:pt x="0" y="53"/>
                    </a:cubicBezTo>
                    <a:lnTo>
                      <a:pt x="50" y="53"/>
                    </a:lnTo>
                    <a:cubicBezTo>
                      <a:pt x="70" y="43"/>
                      <a:pt x="80" y="33"/>
                      <a:pt x="80" y="3"/>
                    </a:cubicBezTo>
                    <a:cubicBezTo>
                      <a:pt x="76" y="1"/>
                      <a:pt x="72" y="0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1" name="Google Shape;4811;p31"/>
              <p:cNvSpPr/>
              <p:nvPr/>
            </p:nvSpPr>
            <p:spPr>
              <a:xfrm>
                <a:off x="9073703" y="-2230707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lnTo>
                      <a:pt x="0" y="21"/>
                    </a:lnTo>
                    <a:cubicBezTo>
                      <a:pt x="0" y="11"/>
                      <a:pt x="0" y="1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2" name="Google Shape;4812;p31"/>
              <p:cNvSpPr/>
              <p:nvPr/>
            </p:nvSpPr>
            <p:spPr>
              <a:xfrm>
                <a:off x="9225387" y="-2046174"/>
                <a:ext cx="13687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85" h="75" extrusionOk="0">
                    <a:moveTo>
                      <a:pt x="72" y="1"/>
                    </a:moveTo>
                    <a:cubicBezTo>
                      <a:pt x="70" y="1"/>
                      <a:pt x="66" y="2"/>
                      <a:pt x="60" y="5"/>
                    </a:cubicBezTo>
                    <a:cubicBezTo>
                      <a:pt x="30" y="15"/>
                      <a:pt x="10" y="25"/>
                      <a:pt x="0" y="35"/>
                    </a:cubicBezTo>
                    <a:cubicBezTo>
                      <a:pt x="10" y="45"/>
                      <a:pt x="30" y="65"/>
                      <a:pt x="40" y="74"/>
                    </a:cubicBezTo>
                    <a:cubicBezTo>
                      <a:pt x="48" y="41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3" name="Google Shape;4813;p31"/>
              <p:cNvSpPr/>
              <p:nvPr/>
            </p:nvSpPr>
            <p:spPr>
              <a:xfrm>
                <a:off x="9121527" y="-1863413"/>
                <a:ext cx="9822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60" y="0"/>
                    </a:moveTo>
                    <a:lnTo>
                      <a:pt x="60" y="0"/>
                    </a:lnTo>
                    <a:cubicBezTo>
                      <a:pt x="20" y="10"/>
                      <a:pt x="1" y="80"/>
                      <a:pt x="1" y="109"/>
                    </a:cubicBezTo>
                    <a:cubicBezTo>
                      <a:pt x="1" y="119"/>
                      <a:pt x="11" y="129"/>
                      <a:pt x="20" y="139"/>
                    </a:cubicBezTo>
                    <a:cubicBezTo>
                      <a:pt x="30" y="90"/>
                      <a:pt x="50" y="4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4" name="Google Shape;4814;p31"/>
              <p:cNvSpPr/>
              <p:nvPr/>
            </p:nvSpPr>
            <p:spPr>
              <a:xfrm>
                <a:off x="9103975" y="-2122016"/>
                <a:ext cx="146853" cy="150234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33" extrusionOk="0">
                    <a:moveTo>
                      <a:pt x="754" y="0"/>
                    </a:moveTo>
                    <a:cubicBezTo>
                      <a:pt x="734" y="0"/>
                      <a:pt x="714" y="10"/>
                      <a:pt x="705" y="30"/>
                    </a:cubicBezTo>
                    <a:cubicBezTo>
                      <a:pt x="685" y="50"/>
                      <a:pt x="665" y="70"/>
                      <a:pt x="655" y="70"/>
                    </a:cubicBezTo>
                    <a:cubicBezTo>
                      <a:pt x="645" y="70"/>
                      <a:pt x="635" y="40"/>
                      <a:pt x="645" y="10"/>
                    </a:cubicBezTo>
                    <a:lnTo>
                      <a:pt x="645" y="10"/>
                    </a:lnTo>
                    <a:cubicBezTo>
                      <a:pt x="506" y="169"/>
                      <a:pt x="437" y="188"/>
                      <a:pt x="258" y="317"/>
                    </a:cubicBezTo>
                    <a:cubicBezTo>
                      <a:pt x="199" y="357"/>
                      <a:pt x="129" y="387"/>
                      <a:pt x="60" y="397"/>
                    </a:cubicBezTo>
                    <a:cubicBezTo>
                      <a:pt x="60" y="407"/>
                      <a:pt x="60" y="407"/>
                      <a:pt x="70" y="407"/>
                    </a:cubicBezTo>
                    <a:cubicBezTo>
                      <a:pt x="80" y="426"/>
                      <a:pt x="129" y="436"/>
                      <a:pt x="169" y="436"/>
                    </a:cubicBezTo>
                    <a:cubicBezTo>
                      <a:pt x="189" y="417"/>
                      <a:pt x="229" y="397"/>
                      <a:pt x="308" y="367"/>
                    </a:cubicBezTo>
                    <a:cubicBezTo>
                      <a:pt x="331" y="356"/>
                      <a:pt x="345" y="352"/>
                      <a:pt x="352" y="352"/>
                    </a:cubicBezTo>
                    <a:cubicBezTo>
                      <a:pt x="384" y="352"/>
                      <a:pt x="275" y="447"/>
                      <a:pt x="258" y="496"/>
                    </a:cubicBezTo>
                    <a:cubicBezTo>
                      <a:pt x="258" y="506"/>
                      <a:pt x="258" y="516"/>
                      <a:pt x="258" y="516"/>
                    </a:cubicBezTo>
                    <a:cubicBezTo>
                      <a:pt x="268" y="526"/>
                      <a:pt x="268" y="536"/>
                      <a:pt x="268" y="545"/>
                    </a:cubicBezTo>
                    <a:cubicBezTo>
                      <a:pt x="278" y="545"/>
                      <a:pt x="298" y="536"/>
                      <a:pt x="318" y="506"/>
                    </a:cubicBezTo>
                    <a:cubicBezTo>
                      <a:pt x="328" y="496"/>
                      <a:pt x="337" y="491"/>
                      <a:pt x="347" y="491"/>
                    </a:cubicBezTo>
                    <a:cubicBezTo>
                      <a:pt x="383" y="491"/>
                      <a:pt x="411" y="559"/>
                      <a:pt x="427" y="615"/>
                    </a:cubicBezTo>
                    <a:cubicBezTo>
                      <a:pt x="457" y="694"/>
                      <a:pt x="377" y="635"/>
                      <a:pt x="357" y="704"/>
                    </a:cubicBezTo>
                    <a:cubicBezTo>
                      <a:pt x="347" y="733"/>
                      <a:pt x="328" y="744"/>
                      <a:pt x="306" y="744"/>
                    </a:cubicBezTo>
                    <a:cubicBezTo>
                      <a:pt x="269" y="744"/>
                      <a:pt x="224" y="713"/>
                      <a:pt x="199" y="694"/>
                    </a:cubicBezTo>
                    <a:cubicBezTo>
                      <a:pt x="186" y="681"/>
                      <a:pt x="174" y="676"/>
                      <a:pt x="161" y="676"/>
                    </a:cubicBezTo>
                    <a:cubicBezTo>
                      <a:pt x="133" y="676"/>
                      <a:pt x="97" y="700"/>
                      <a:pt x="30" y="734"/>
                    </a:cubicBezTo>
                    <a:cubicBezTo>
                      <a:pt x="10" y="754"/>
                      <a:pt x="1" y="764"/>
                      <a:pt x="1" y="774"/>
                    </a:cubicBezTo>
                    <a:cubicBezTo>
                      <a:pt x="8" y="781"/>
                      <a:pt x="13" y="784"/>
                      <a:pt x="19" y="784"/>
                    </a:cubicBezTo>
                    <a:cubicBezTo>
                      <a:pt x="29" y="784"/>
                      <a:pt x="37" y="773"/>
                      <a:pt x="50" y="754"/>
                    </a:cubicBezTo>
                    <a:cubicBezTo>
                      <a:pt x="53" y="744"/>
                      <a:pt x="56" y="741"/>
                      <a:pt x="60" y="741"/>
                    </a:cubicBezTo>
                    <a:cubicBezTo>
                      <a:pt x="68" y="741"/>
                      <a:pt x="79" y="757"/>
                      <a:pt x="100" y="764"/>
                    </a:cubicBezTo>
                    <a:cubicBezTo>
                      <a:pt x="129" y="764"/>
                      <a:pt x="100" y="793"/>
                      <a:pt x="100" y="803"/>
                    </a:cubicBezTo>
                    <a:cubicBezTo>
                      <a:pt x="104" y="812"/>
                      <a:pt x="108" y="815"/>
                      <a:pt x="115" y="815"/>
                    </a:cubicBezTo>
                    <a:cubicBezTo>
                      <a:pt x="123" y="815"/>
                      <a:pt x="136" y="809"/>
                      <a:pt x="159" y="803"/>
                    </a:cubicBezTo>
                    <a:cubicBezTo>
                      <a:pt x="189" y="803"/>
                      <a:pt x="209" y="813"/>
                      <a:pt x="209" y="823"/>
                    </a:cubicBezTo>
                    <a:cubicBezTo>
                      <a:pt x="219" y="833"/>
                      <a:pt x="258" y="883"/>
                      <a:pt x="278" y="892"/>
                    </a:cubicBezTo>
                    <a:cubicBezTo>
                      <a:pt x="288" y="902"/>
                      <a:pt x="288" y="912"/>
                      <a:pt x="278" y="922"/>
                    </a:cubicBezTo>
                    <a:lnTo>
                      <a:pt x="288" y="922"/>
                    </a:lnTo>
                    <a:cubicBezTo>
                      <a:pt x="298" y="922"/>
                      <a:pt x="298" y="932"/>
                      <a:pt x="298" y="932"/>
                    </a:cubicBezTo>
                    <a:cubicBezTo>
                      <a:pt x="417" y="724"/>
                      <a:pt x="397" y="694"/>
                      <a:pt x="457" y="615"/>
                    </a:cubicBezTo>
                    <a:cubicBezTo>
                      <a:pt x="506" y="555"/>
                      <a:pt x="516" y="407"/>
                      <a:pt x="586" y="387"/>
                    </a:cubicBezTo>
                    <a:cubicBezTo>
                      <a:pt x="566" y="377"/>
                      <a:pt x="566" y="367"/>
                      <a:pt x="546" y="357"/>
                    </a:cubicBezTo>
                    <a:cubicBezTo>
                      <a:pt x="537" y="339"/>
                      <a:pt x="561" y="296"/>
                      <a:pt x="573" y="296"/>
                    </a:cubicBezTo>
                    <a:cubicBezTo>
                      <a:pt x="574" y="296"/>
                      <a:pt x="575" y="297"/>
                      <a:pt x="576" y="298"/>
                    </a:cubicBezTo>
                    <a:cubicBezTo>
                      <a:pt x="595" y="307"/>
                      <a:pt x="586" y="347"/>
                      <a:pt x="625" y="377"/>
                    </a:cubicBezTo>
                    <a:cubicBezTo>
                      <a:pt x="635" y="397"/>
                      <a:pt x="635" y="397"/>
                      <a:pt x="645" y="407"/>
                    </a:cubicBezTo>
                    <a:cubicBezTo>
                      <a:pt x="655" y="417"/>
                      <a:pt x="665" y="417"/>
                      <a:pt x="675" y="426"/>
                    </a:cubicBezTo>
                    <a:cubicBezTo>
                      <a:pt x="685" y="436"/>
                      <a:pt x="695" y="446"/>
                      <a:pt x="705" y="456"/>
                    </a:cubicBezTo>
                    <a:cubicBezTo>
                      <a:pt x="714" y="456"/>
                      <a:pt x="685" y="387"/>
                      <a:pt x="665" y="347"/>
                    </a:cubicBezTo>
                    <a:cubicBezTo>
                      <a:pt x="625" y="278"/>
                      <a:pt x="595" y="317"/>
                      <a:pt x="605" y="268"/>
                    </a:cubicBezTo>
                    <a:cubicBezTo>
                      <a:pt x="605" y="248"/>
                      <a:pt x="615" y="228"/>
                      <a:pt x="625" y="208"/>
                    </a:cubicBezTo>
                    <a:cubicBezTo>
                      <a:pt x="635" y="198"/>
                      <a:pt x="643" y="193"/>
                      <a:pt x="649" y="193"/>
                    </a:cubicBezTo>
                    <a:cubicBezTo>
                      <a:pt x="655" y="193"/>
                      <a:pt x="660" y="198"/>
                      <a:pt x="665" y="208"/>
                    </a:cubicBezTo>
                    <a:cubicBezTo>
                      <a:pt x="675" y="208"/>
                      <a:pt x="675" y="208"/>
                      <a:pt x="675" y="218"/>
                    </a:cubicBezTo>
                    <a:cubicBezTo>
                      <a:pt x="695" y="278"/>
                      <a:pt x="675" y="337"/>
                      <a:pt x="724" y="377"/>
                    </a:cubicBezTo>
                    <a:cubicBezTo>
                      <a:pt x="739" y="392"/>
                      <a:pt x="749" y="399"/>
                      <a:pt x="754" y="399"/>
                    </a:cubicBezTo>
                    <a:cubicBezTo>
                      <a:pt x="765" y="399"/>
                      <a:pt x="752" y="363"/>
                      <a:pt x="724" y="307"/>
                    </a:cubicBezTo>
                    <a:cubicBezTo>
                      <a:pt x="705" y="268"/>
                      <a:pt x="695" y="218"/>
                      <a:pt x="695" y="198"/>
                    </a:cubicBezTo>
                    <a:cubicBezTo>
                      <a:pt x="687" y="176"/>
                      <a:pt x="691" y="165"/>
                      <a:pt x="702" y="165"/>
                    </a:cubicBezTo>
                    <a:cubicBezTo>
                      <a:pt x="705" y="165"/>
                      <a:pt x="709" y="166"/>
                      <a:pt x="714" y="169"/>
                    </a:cubicBezTo>
                    <a:cubicBezTo>
                      <a:pt x="714" y="174"/>
                      <a:pt x="714" y="174"/>
                      <a:pt x="716" y="174"/>
                    </a:cubicBezTo>
                    <a:cubicBezTo>
                      <a:pt x="717" y="174"/>
                      <a:pt x="719" y="174"/>
                      <a:pt x="724" y="179"/>
                    </a:cubicBezTo>
                    <a:cubicBezTo>
                      <a:pt x="741" y="188"/>
                      <a:pt x="746" y="191"/>
                      <a:pt x="747" y="191"/>
                    </a:cubicBezTo>
                    <a:lnTo>
                      <a:pt x="747" y="191"/>
                    </a:lnTo>
                    <a:cubicBezTo>
                      <a:pt x="747" y="191"/>
                      <a:pt x="747" y="191"/>
                      <a:pt x="747" y="191"/>
                    </a:cubicBezTo>
                    <a:cubicBezTo>
                      <a:pt x="744" y="191"/>
                      <a:pt x="739" y="193"/>
                      <a:pt x="754" y="218"/>
                    </a:cubicBezTo>
                    <a:cubicBezTo>
                      <a:pt x="770" y="245"/>
                      <a:pt x="818" y="272"/>
                      <a:pt x="856" y="272"/>
                    </a:cubicBezTo>
                    <a:cubicBezTo>
                      <a:pt x="888" y="272"/>
                      <a:pt x="912" y="253"/>
                      <a:pt x="903" y="198"/>
                    </a:cubicBezTo>
                    <a:lnTo>
                      <a:pt x="903" y="198"/>
                    </a:lnTo>
                    <a:cubicBezTo>
                      <a:pt x="892" y="201"/>
                      <a:pt x="882" y="202"/>
                      <a:pt x="873" y="202"/>
                    </a:cubicBezTo>
                    <a:cubicBezTo>
                      <a:pt x="842" y="202"/>
                      <a:pt x="826" y="187"/>
                      <a:pt x="833" y="149"/>
                    </a:cubicBezTo>
                    <a:cubicBezTo>
                      <a:pt x="824" y="149"/>
                      <a:pt x="814" y="139"/>
                      <a:pt x="814" y="129"/>
                    </a:cubicBezTo>
                    <a:cubicBezTo>
                      <a:pt x="804" y="99"/>
                      <a:pt x="804" y="89"/>
                      <a:pt x="794" y="70"/>
                    </a:cubicBezTo>
                    <a:cubicBezTo>
                      <a:pt x="794" y="50"/>
                      <a:pt x="784" y="40"/>
                      <a:pt x="774" y="30"/>
                    </a:cubicBezTo>
                    <a:cubicBezTo>
                      <a:pt x="774" y="20"/>
                      <a:pt x="764" y="0"/>
                      <a:pt x="7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5" name="Google Shape;4815;p31"/>
              <p:cNvSpPr/>
              <p:nvPr/>
            </p:nvSpPr>
            <p:spPr>
              <a:xfrm>
                <a:off x="9182233" y="-1968883"/>
                <a:ext cx="33654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70" extrusionOk="0">
                    <a:moveTo>
                      <a:pt x="159" y="1"/>
                    </a:moveTo>
                    <a:cubicBezTo>
                      <a:pt x="149" y="11"/>
                      <a:pt x="129" y="21"/>
                      <a:pt x="109" y="31"/>
                    </a:cubicBezTo>
                    <a:cubicBezTo>
                      <a:pt x="109" y="41"/>
                      <a:pt x="100" y="41"/>
                      <a:pt x="90" y="51"/>
                    </a:cubicBezTo>
                    <a:lnTo>
                      <a:pt x="80" y="51"/>
                    </a:lnTo>
                    <a:cubicBezTo>
                      <a:pt x="60" y="70"/>
                      <a:pt x="30" y="90"/>
                      <a:pt x="0" y="110"/>
                    </a:cubicBezTo>
                    <a:cubicBezTo>
                      <a:pt x="20" y="120"/>
                      <a:pt x="40" y="150"/>
                      <a:pt x="60" y="170"/>
                    </a:cubicBezTo>
                    <a:cubicBezTo>
                      <a:pt x="119" y="120"/>
                      <a:pt x="169" y="70"/>
                      <a:pt x="209" y="41"/>
                    </a:cubicBezTo>
                    <a:cubicBezTo>
                      <a:pt x="209" y="31"/>
                      <a:pt x="199" y="11"/>
                      <a:pt x="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6" name="Google Shape;4816;p31"/>
              <p:cNvSpPr/>
              <p:nvPr/>
            </p:nvSpPr>
            <p:spPr>
              <a:xfrm>
                <a:off x="9127968" y="-2039089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7" name="Google Shape;4817;p31"/>
              <p:cNvSpPr/>
              <p:nvPr/>
            </p:nvSpPr>
            <p:spPr>
              <a:xfrm>
                <a:off x="9110416" y="-2039089"/>
                <a:ext cx="12882" cy="8856"/>
              </a:xfrm>
              <a:custGeom>
                <a:avLst/>
                <a:gdLst/>
                <a:ahLst/>
                <a:cxnLst/>
                <a:rect l="l" t="t" r="r" b="b"/>
                <a:pathLst>
                  <a:path w="80" h="55" extrusionOk="0">
                    <a:moveTo>
                      <a:pt x="30" y="1"/>
                    </a:moveTo>
                    <a:cubicBezTo>
                      <a:pt x="0" y="11"/>
                      <a:pt x="20" y="21"/>
                      <a:pt x="40" y="50"/>
                    </a:cubicBezTo>
                    <a:cubicBezTo>
                      <a:pt x="43" y="53"/>
                      <a:pt x="47" y="54"/>
                      <a:pt x="51" y="54"/>
                    </a:cubicBezTo>
                    <a:cubicBezTo>
                      <a:pt x="61" y="54"/>
                      <a:pt x="73" y="47"/>
                      <a:pt x="80" y="40"/>
                    </a:cubicBezTo>
                    <a:cubicBezTo>
                      <a:pt x="70" y="11"/>
                      <a:pt x="5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8" name="Google Shape;4818;p31"/>
              <p:cNvSpPr/>
              <p:nvPr/>
            </p:nvSpPr>
            <p:spPr>
              <a:xfrm>
                <a:off x="9056151" y="-2513303"/>
                <a:ext cx="185981" cy="333961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2074" extrusionOk="0">
                    <a:moveTo>
                      <a:pt x="497" y="1"/>
                    </a:moveTo>
                    <a:cubicBezTo>
                      <a:pt x="496" y="1"/>
                      <a:pt x="496" y="15"/>
                      <a:pt x="496" y="50"/>
                    </a:cubicBezTo>
                    <a:lnTo>
                      <a:pt x="496" y="159"/>
                    </a:lnTo>
                    <a:cubicBezTo>
                      <a:pt x="496" y="120"/>
                      <a:pt x="494" y="105"/>
                      <a:pt x="491" y="105"/>
                    </a:cubicBezTo>
                    <a:cubicBezTo>
                      <a:pt x="482" y="105"/>
                      <a:pt x="461" y="246"/>
                      <a:pt x="446" y="269"/>
                    </a:cubicBezTo>
                    <a:cubicBezTo>
                      <a:pt x="426" y="308"/>
                      <a:pt x="446" y="308"/>
                      <a:pt x="436" y="368"/>
                    </a:cubicBezTo>
                    <a:cubicBezTo>
                      <a:pt x="436" y="389"/>
                      <a:pt x="433" y="396"/>
                      <a:pt x="425" y="396"/>
                    </a:cubicBezTo>
                    <a:cubicBezTo>
                      <a:pt x="414" y="396"/>
                      <a:pt x="395" y="383"/>
                      <a:pt x="367" y="378"/>
                    </a:cubicBezTo>
                    <a:cubicBezTo>
                      <a:pt x="363" y="377"/>
                      <a:pt x="359" y="376"/>
                      <a:pt x="356" y="376"/>
                    </a:cubicBezTo>
                    <a:cubicBezTo>
                      <a:pt x="334" y="376"/>
                      <a:pt x="359" y="407"/>
                      <a:pt x="377" y="407"/>
                    </a:cubicBezTo>
                    <a:cubicBezTo>
                      <a:pt x="407" y="407"/>
                      <a:pt x="436" y="447"/>
                      <a:pt x="426" y="457"/>
                    </a:cubicBezTo>
                    <a:cubicBezTo>
                      <a:pt x="426" y="467"/>
                      <a:pt x="357" y="487"/>
                      <a:pt x="377" y="546"/>
                    </a:cubicBezTo>
                    <a:cubicBezTo>
                      <a:pt x="392" y="576"/>
                      <a:pt x="367" y="589"/>
                      <a:pt x="341" y="589"/>
                    </a:cubicBezTo>
                    <a:cubicBezTo>
                      <a:pt x="333" y="589"/>
                      <a:pt x="324" y="588"/>
                      <a:pt x="317" y="586"/>
                    </a:cubicBezTo>
                    <a:cubicBezTo>
                      <a:pt x="314" y="584"/>
                      <a:pt x="310" y="583"/>
                      <a:pt x="306" y="583"/>
                    </a:cubicBezTo>
                    <a:cubicBezTo>
                      <a:pt x="289" y="583"/>
                      <a:pt x="275" y="601"/>
                      <a:pt x="307" y="626"/>
                    </a:cubicBezTo>
                    <a:cubicBezTo>
                      <a:pt x="337" y="645"/>
                      <a:pt x="307" y="735"/>
                      <a:pt x="278" y="735"/>
                    </a:cubicBezTo>
                    <a:cubicBezTo>
                      <a:pt x="253" y="735"/>
                      <a:pt x="235" y="700"/>
                      <a:pt x="207" y="700"/>
                    </a:cubicBezTo>
                    <a:cubicBezTo>
                      <a:pt x="201" y="700"/>
                      <a:pt x="195" y="702"/>
                      <a:pt x="188" y="705"/>
                    </a:cubicBezTo>
                    <a:cubicBezTo>
                      <a:pt x="188" y="705"/>
                      <a:pt x="179" y="715"/>
                      <a:pt x="179" y="715"/>
                    </a:cubicBezTo>
                    <a:cubicBezTo>
                      <a:pt x="179" y="715"/>
                      <a:pt x="169" y="715"/>
                      <a:pt x="169" y="725"/>
                    </a:cubicBezTo>
                    <a:cubicBezTo>
                      <a:pt x="129" y="764"/>
                      <a:pt x="169" y="754"/>
                      <a:pt x="198" y="764"/>
                    </a:cubicBezTo>
                    <a:cubicBezTo>
                      <a:pt x="208" y="764"/>
                      <a:pt x="218" y="764"/>
                      <a:pt x="228" y="774"/>
                    </a:cubicBezTo>
                    <a:cubicBezTo>
                      <a:pt x="258" y="824"/>
                      <a:pt x="238" y="834"/>
                      <a:pt x="298" y="834"/>
                    </a:cubicBezTo>
                    <a:cubicBezTo>
                      <a:pt x="357" y="834"/>
                      <a:pt x="347" y="903"/>
                      <a:pt x="357" y="1002"/>
                    </a:cubicBezTo>
                    <a:cubicBezTo>
                      <a:pt x="361" y="1049"/>
                      <a:pt x="348" y="1064"/>
                      <a:pt x="331" y="1064"/>
                    </a:cubicBezTo>
                    <a:cubicBezTo>
                      <a:pt x="309" y="1064"/>
                      <a:pt x="282" y="1035"/>
                      <a:pt x="288" y="1012"/>
                    </a:cubicBezTo>
                    <a:cubicBezTo>
                      <a:pt x="298" y="973"/>
                      <a:pt x="268" y="953"/>
                      <a:pt x="188" y="913"/>
                    </a:cubicBezTo>
                    <a:cubicBezTo>
                      <a:pt x="173" y="906"/>
                      <a:pt x="163" y="903"/>
                      <a:pt x="158" y="903"/>
                    </a:cubicBezTo>
                    <a:cubicBezTo>
                      <a:pt x="131" y="903"/>
                      <a:pt x="202" y="971"/>
                      <a:pt x="218" y="1012"/>
                    </a:cubicBezTo>
                    <a:cubicBezTo>
                      <a:pt x="223" y="1037"/>
                      <a:pt x="221" y="1047"/>
                      <a:pt x="213" y="1047"/>
                    </a:cubicBezTo>
                    <a:cubicBezTo>
                      <a:pt x="206" y="1047"/>
                      <a:pt x="193" y="1037"/>
                      <a:pt x="179" y="1022"/>
                    </a:cubicBezTo>
                    <a:cubicBezTo>
                      <a:pt x="172" y="1013"/>
                      <a:pt x="165" y="1009"/>
                      <a:pt x="159" y="1009"/>
                    </a:cubicBezTo>
                    <a:cubicBezTo>
                      <a:pt x="136" y="1009"/>
                      <a:pt x="117" y="1055"/>
                      <a:pt x="109" y="1101"/>
                    </a:cubicBezTo>
                    <a:cubicBezTo>
                      <a:pt x="89" y="1161"/>
                      <a:pt x="139" y="1111"/>
                      <a:pt x="159" y="1171"/>
                    </a:cubicBezTo>
                    <a:cubicBezTo>
                      <a:pt x="162" y="1188"/>
                      <a:pt x="171" y="1194"/>
                      <a:pt x="183" y="1194"/>
                    </a:cubicBezTo>
                    <a:cubicBezTo>
                      <a:pt x="206" y="1194"/>
                      <a:pt x="238" y="1171"/>
                      <a:pt x="258" y="1151"/>
                    </a:cubicBezTo>
                    <a:cubicBezTo>
                      <a:pt x="263" y="1146"/>
                      <a:pt x="269" y="1143"/>
                      <a:pt x="275" y="1143"/>
                    </a:cubicBezTo>
                    <a:cubicBezTo>
                      <a:pt x="292" y="1143"/>
                      <a:pt x="316" y="1162"/>
                      <a:pt x="367" y="1191"/>
                    </a:cubicBezTo>
                    <a:cubicBezTo>
                      <a:pt x="426" y="1230"/>
                      <a:pt x="327" y="1270"/>
                      <a:pt x="307" y="1290"/>
                    </a:cubicBezTo>
                    <a:cubicBezTo>
                      <a:pt x="296" y="1301"/>
                      <a:pt x="285" y="1302"/>
                      <a:pt x="273" y="1302"/>
                    </a:cubicBezTo>
                    <a:cubicBezTo>
                      <a:pt x="269" y="1302"/>
                      <a:pt x="265" y="1302"/>
                      <a:pt x="260" y="1302"/>
                    </a:cubicBezTo>
                    <a:cubicBezTo>
                      <a:pt x="243" y="1302"/>
                      <a:pt x="223" y="1305"/>
                      <a:pt x="198" y="1330"/>
                    </a:cubicBezTo>
                    <a:cubicBezTo>
                      <a:pt x="152" y="1361"/>
                      <a:pt x="148" y="1398"/>
                      <a:pt x="139" y="1398"/>
                    </a:cubicBezTo>
                    <a:cubicBezTo>
                      <a:pt x="136" y="1398"/>
                      <a:pt x="133" y="1395"/>
                      <a:pt x="129" y="1389"/>
                    </a:cubicBezTo>
                    <a:lnTo>
                      <a:pt x="99" y="1389"/>
                    </a:lnTo>
                    <a:cubicBezTo>
                      <a:pt x="99" y="1399"/>
                      <a:pt x="99" y="1399"/>
                      <a:pt x="89" y="1399"/>
                    </a:cubicBezTo>
                    <a:cubicBezTo>
                      <a:pt x="99" y="1399"/>
                      <a:pt x="109" y="1399"/>
                      <a:pt x="109" y="1409"/>
                    </a:cubicBezTo>
                    <a:cubicBezTo>
                      <a:pt x="159" y="1448"/>
                      <a:pt x="79" y="1419"/>
                      <a:pt x="60" y="1448"/>
                    </a:cubicBezTo>
                    <a:cubicBezTo>
                      <a:pt x="50" y="1458"/>
                      <a:pt x="30" y="1478"/>
                      <a:pt x="20" y="1488"/>
                    </a:cubicBezTo>
                    <a:cubicBezTo>
                      <a:pt x="10" y="1508"/>
                      <a:pt x="10" y="1518"/>
                      <a:pt x="0" y="1528"/>
                    </a:cubicBezTo>
                    <a:cubicBezTo>
                      <a:pt x="0" y="1543"/>
                      <a:pt x="10" y="1550"/>
                      <a:pt x="22" y="1550"/>
                    </a:cubicBezTo>
                    <a:cubicBezTo>
                      <a:pt x="35" y="1550"/>
                      <a:pt x="50" y="1543"/>
                      <a:pt x="60" y="1528"/>
                    </a:cubicBezTo>
                    <a:cubicBezTo>
                      <a:pt x="63" y="1517"/>
                      <a:pt x="66" y="1513"/>
                      <a:pt x="67" y="1513"/>
                    </a:cubicBezTo>
                    <a:cubicBezTo>
                      <a:pt x="69" y="1513"/>
                      <a:pt x="69" y="1525"/>
                      <a:pt x="69" y="1538"/>
                    </a:cubicBezTo>
                    <a:cubicBezTo>
                      <a:pt x="79" y="1538"/>
                      <a:pt x="89" y="1538"/>
                      <a:pt x="99" y="1528"/>
                    </a:cubicBezTo>
                    <a:lnTo>
                      <a:pt x="119" y="1528"/>
                    </a:lnTo>
                    <a:cubicBezTo>
                      <a:pt x="129" y="1518"/>
                      <a:pt x="139" y="1508"/>
                      <a:pt x="149" y="1488"/>
                    </a:cubicBezTo>
                    <a:cubicBezTo>
                      <a:pt x="149" y="1478"/>
                      <a:pt x="159" y="1468"/>
                      <a:pt x="169" y="1448"/>
                    </a:cubicBezTo>
                    <a:cubicBezTo>
                      <a:pt x="169" y="1448"/>
                      <a:pt x="169" y="1439"/>
                      <a:pt x="179" y="1439"/>
                    </a:cubicBezTo>
                    <a:cubicBezTo>
                      <a:pt x="182" y="1428"/>
                      <a:pt x="185" y="1424"/>
                      <a:pt x="189" y="1424"/>
                    </a:cubicBezTo>
                    <a:cubicBezTo>
                      <a:pt x="194" y="1424"/>
                      <a:pt x="198" y="1439"/>
                      <a:pt x="198" y="1458"/>
                    </a:cubicBezTo>
                    <a:cubicBezTo>
                      <a:pt x="198" y="1478"/>
                      <a:pt x="198" y="1508"/>
                      <a:pt x="198" y="1508"/>
                    </a:cubicBezTo>
                    <a:cubicBezTo>
                      <a:pt x="198" y="1508"/>
                      <a:pt x="198" y="1518"/>
                      <a:pt x="208" y="1518"/>
                    </a:cubicBezTo>
                    <a:cubicBezTo>
                      <a:pt x="208" y="1538"/>
                      <a:pt x="228" y="1597"/>
                      <a:pt x="268" y="1627"/>
                    </a:cubicBezTo>
                    <a:cubicBezTo>
                      <a:pt x="307" y="1667"/>
                      <a:pt x="248" y="1686"/>
                      <a:pt x="218" y="1686"/>
                    </a:cubicBezTo>
                    <a:cubicBezTo>
                      <a:pt x="198" y="1696"/>
                      <a:pt x="179" y="1696"/>
                      <a:pt x="169" y="1716"/>
                    </a:cubicBezTo>
                    <a:cubicBezTo>
                      <a:pt x="159" y="1726"/>
                      <a:pt x="149" y="1736"/>
                      <a:pt x="139" y="1746"/>
                    </a:cubicBezTo>
                    <a:cubicBezTo>
                      <a:pt x="139" y="1766"/>
                      <a:pt x="149" y="1805"/>
                      <a:pt x="159" y="1835"/>
                    </a:cubicBezTo>
                    <a:cubicBezTo>
                      <a:pt x="169" y="1835"/>
                      <a:pt x="188" y="1845"/>
                      <a:pt x="208" y="1865"/>
                    </a:cubicBezTo>
                    <a:cubicBezTo>
                      <a:pt x="218" y="1845"/>
                      <a:pt x="218" y="1845"/>
                      <a:pt x="248" y="1825"/>
                    </a:cubicBezTo>
                    <a:cubicBezTo>
                      <a:pt x="253" y="1823"/>
                      <a:pt x="258" y="1822"/>
                      <a:pt x="263" y="1822"/>
                    </a:cubicBezTo>
                    <a:cubicBezTo>
                      <a:pt x="300" y="1822"/>
                      <a:pt x="307" y="1888"/>
                      <a:pt x="307" y="1915"/>
                    </a:cubicBezTo>
                    <a:cubicBezTo>
                      <a:pt x="307" y="1944"/>
                      <a:pt x="288" y="1944"/>
                      <a:pt x="228" y="1964"/>
                    </a:cubicBezTo>
                    <a:cubicBezTo>
                      <a:pt x="218" y="1964"/>
                      <a:pt x="208" y="1974"/>
                      <a:pt x="198" y="1984"/>
                    </a:cubicBezTo>
                    <a:cubicBezTo>
                      <a:pt x="198" y="1994"/>
                      <a:pt x="198" y="2014"/>
                      <a:pt x="208" y="2053"/>
                    </a:cubicBezTo>
                    <a:cubicBezTo>
                      <a:pt x="208" y="2063"/>
                      <a:pt x="208" y="2063"/>
                      <a:pt x="208" y="2073"/>
                    </a:cubicBezTo>
                    <a:cubicBezTo>
                      <a:pt x="228" y="2073"/>
                      <a:pt x="258" y="2063"/>
                      <a:pt x="278" y="2053"/>
                    </a:cubicBezTo>
                    <a:cubicBezTo>
                      <a:pt x="307" y="2053"/>
                      <a:pt x="337" y="2063"/>
                      <a:pt x="357" y="2073"/>
                    </a:cubicBezTo>
                    <a:cubicBezTo>
                      <a:pt x="458" y="2006"/>
                      <a:pt x="552" y="1960"/>
                      <a:pt x="664" y="1960"/>
                    </a:cubicBezTo>
                    <a:cubicBezTo>
                      <a:pt x="683" y="1960"/>
                      <a:pt x="703" y="1961"/>
                      <a:pt x="724" y="1964"/>
                    </a:cubicBezTo>
                    <a:cubicBezTo>
                      <a:pt x="714" y="1954"/>
                      <a:pt x="714" y="1934"/>
                      <a:pt x="714" y="1924"/>
                    </a:cubicBezTo>
                    <a:cubicBezTo>
                      <a:pt x="714" y="1898"/>
                      <a:pt x="683" y="1801"/>
                      <a:pt x="711" y="1801"/>
                    </a:cubicBezTo>
                    <a:cubicBezTo>
                      <a:pt x="714" y="1801"/>
                      <a:pt x="718" y="1802"/>
                      <a:pt x="724" y="1805"/>
                    </a:cubicBezTo>
                    <a:cubicBezTo>
                      <a:pt x="773" y="1825"/>
                      <a:pt x="754" y="1865"/>
                      <a:pt x="793" y="1924"/>
                    </a:cubicBezTo>
                    <a:cubicBezTo>
                      <a:pt x="815" y="1962"/>
                      <a:pt x="839" y="1979"/>
                      <a:pt x="855" y="1979"/>
                    </a:cubicBezTo>
                    <a:cubicBezTo>
                      <a:pt x="869" y="1979"/>
                      <a:pt x="877" y="1967"/>
                      <a:pt x="873" y="1944"/>
                    </a:cubicBezTo>
                    <a:cubicBezTo>
                      <a:pt x="863" y="1915"/>
                      <a:pt x="863" y="1897"/>
                      <a:pt x="871" y="1897"/>
                    </a:cubicBezTo>
                    <a:cubicBezTo>
                      <a:pt x="880" y="1897"/>
                      <a:pt x="897" y="1915"/>
                      <a:pt x="922" y="1954"/>
                    </a:cubicBezTo>
                    <a:cubicBezTo>
                      <a:pt x="942" y="1994"/>
                      <a:pt x="962" y="1996"/>
                      <a:pt x="983" y="1996"/>
                    </a:cubicBezTo>
                    <a:cubicBezTo>
                      <a:pt x="986" y="1996"/>
                      <a:pt x="989" y="1996"/>
                      <a:pt x="992" y="1996"/>
                    </a:cubicBezTo>
                    <a:cubicBezTo>
                      <a:pt x="1010" y="1996"/>
                      <a:pt x="1030" y="1998"/>
                      <a:pt x="1051" y="2024"/>
                    </a:cubicBezTo>
                    <a:cubicBezTo>
                      <a:pt x="1067" y="2036"/>
                      <a:pt x="1085" y="2042"/>
                      <a:pt x="1101" y="2042"/>
                    </a:cubicBezTo>
                    <a:cubicBezTo>
                      <a:pt x="1133" y="2042"/>
                      <a:pt x="1154" y="2017"/>
                      <a:pt x="1121" y="1984"/>
                    </a:cubicBezTo>
                    <a:cubicBezTo>
                      <a:pt x="1111" y="1984"/>
                      <a:pt x="1111" y="1974"/>
                      <a:pt x="1111" y="1974"/>
                    </a:cubicBezTo>
                    <a:cubicBezTo>
                      <a:pt x="1061" y="1934"/>
                      <a:pt x="1021" y="1924"/>
                      <a:pt x="1002" y="1915"/>
                    </a:cubicBezTo>
                    <a:cubicBezTo>
                      <a:pt x="992" y="1915"/>
                      <a:pt x="982" y="1905"/>
                      <a:pt x="982" y="1905"/>
                    </a:cubicBezTo>
                    <a:cubicBezTo>
                      <a:pt x="982" y="1888"/>
                      <a:pt x="961" y="1838"/>
                      <a:pt x="994" y="1838"/>
                    </a:cubicBezTo>
                    <a:cubicBezTo>
                      <a:pt x="1000" y="1838"/>
                      <a:pt x="1009" y="1840"/>
                      <a:pt x="1021" y="1845"/>
                    </a:cubicBezTo>
                    <a:cubicBezTo>
                      <a:pt x="1035" y="1852"/>
                      <a:pt x="1048" y="1855"/>
                      <a:pt x="1059" y="1855"/>
                    </a:cubicBezTo>
                    <a:cubicBezTo>
                      <a:pt x="1080" y="1855"/>
                      <a:pt x="1094" y="1844"/>
                      <a:pt x="1101" y="1825"/>
                    </a:cubicBezTo>
                    <a:cubicBezTo>
                      <a:pt x="1111" y="1815"/>
                      <a:pt x="1111" y="1786"/>
                      <a:pt x="1091" y="1766"/>
                    </a:cubicBezTo>
                    <a:cubicBezTo>
                      <a:pt x="1081" y="1756"/>
                      <a:pt x="1081" y="1746"/>
                      <a:pt x="1071" y="1746"/>
                    </a:cubicBezTo>
                    <a:cubicBezTo>
                      <a:pt x="1051" y="1720"/>
                      <a:pt x="1036" y="1711"/>
                      <a:pt x="1013" y="1711"/>
                    </a:cubicBezTo>
                    <a:cubicBezTo>
                      <a:pt x="1002" y="1711"/>
                      <a:pt x="988" y="1713"/>
                      <a:pt x="972" y="1716"/>
                    </a:cubicBezTo>
                    <a:cubicBezTo>
                      <a:pt x="930" y="1725"/>
                      <a:pt x="881" y="1782"/>
                      <a:pt x="849" y="1782"/>
                    </a:cubicBezTo>
                    <a:cubicBezTo>
                      <a:pt x="843" y="1782"/>
                      <a:pt x="838" y="1780"/>
                      <a:pt x="833" y="1776"/>
                    </a:cubicBezTo>
                    <a:cubicBezTo>
                      <a:pt x="803" y="1746"/>
                      <a:pt x="853" y="1706"/>
                      <a:pt x="823" y="1696"/>
                    </a:cubicBezTo>
                    <a:cubicBezTo>
                      <a:pt x="783" y="1696"/>
                      <a:pt x="654" y="1677"/>
                      <a:pt x="694" y="1647"/>
                    </a:cubicBezTo>
                    <a:cubicBezTo>
                      <a:pt x="734" y="1617"/>
                      <a:pt x="754" y="1567"/>
                      <a:pt x="754" y="1567"/>
                    </a:cubicBezTo>
                    <a:cubicBezTo>
                      <a:pt x="754" y="1567"/>
                      <a:pt x="773" y="1498"/>
                      <a:pt x="803" y="1488"/>
                    </a:cubicBezTo>
                    <a:cubicBezTo>
                      <a:pt x="773" y="1468"/>
                      <a:pt x="773" y="1429"/>
                      <a:pt x="833" y="1359"/>
                    </a:cubicBezTo>
                    <a:cubicBezTo>
                      <a:pt x="823" y="1349"/>
                      <a:pt x="813" y="1339"/>
                      <a:pt x="793" y="1320"/>
                    </a:cubicBezTo>
                    <a:cubicBezTo>
                      <a:pt x="773" y="1304"/>
                      <a:pt x="758" y="1301"/>
                      <a:pt x="746" y="1301"/>
                    </a:cubicBezTo>
                    <a:cubicBezTo>
                      <a:pt x="737" y="1301"/>
                      <a:pt x="729" y="1302"/>
                      <a:pt x="722" y="1302"/>
                    </a:cubicBezTo>
                    <a:cubicBezTo>
                      <a:pt x="713" y="1302"/>
                      <a:pt x="704" y="1300"/>
                      <a:pt x="694" y="1290"/>
                    </a:cubicBezTo>
                    <a:cubicBezTo>
                      <a:pt x="664" y="1270"/>
                      <a:pt x="565" y="1230"/>
                      <a:pt x="635" y="1191"/>
                    </a:cubicBezTo>
                    <a:cubicBezTo>
                      <a:pt x="678" y="1162"/>
                      <a:pt x="701" y="1143"/>
                      <a:pt x="721" y="1143"/>
                    </a:cubicBezTo>
                    <a:cubicBezTo>
                      <a:pt x="728" y="1143"/>
                      <a:pt x="736" y="1146"/>
                      <a:pt x="744" y="1151"/>
                    </a:cubicBezTo>
                    <a:cubicBezTo>
                      <a:pt x="751" y="1162"/>
                      <a:pt x="763" y="1167"/>
                      <a:pt x="777" y="1167"/>
                    </a:cubicBezTo>
                    <a:cubicBezTo>
                      <a:pt x="801" y="1167"/>
                      <a:pt x="830" y="1150"/>
                      <a:pt x="843" y="1111"/>
                    </a:cubicBezTo>
                    <a:cubicBezTo>
                      <a:pt x="847" y="1101"/>
                      <a:pt x="852" y="1097"/>
                      <a:pt x="858" y="1097"/>
                    </a:cubicBezTo>
                    <a:cubicBezTo>
                      <a:pt x="871" y="1097"/>
                      <a:pt x="885" y="1121"/>
                      <a:pt x="888" y="1121"/>
                    </a:cubicBezTo>
                    <a:cubicBezTo>
                      <a:pt x="889" y="1121"/>
                      <a:pt x="887" y="1116"/>
                      <a:pt x="883" y="1101"/>
                    </a:cubicBezTo>
                    <a:cubicBezTo>
                      <a:pt x="876" y="1063"/>
                      <a:pt x="861" y="1041"/>
                      <a:pt x="844" y="1041"/>
                    </a:cubicBezTo>
                    <a:cubicBezTo>
                      <a:pt x="834" y="1041"/>
                      <a:pt x="824" y="1048"/>
                      <a:pt x="813" y="1062"/>
                    </a:cubicBezTo>
                    <a:cubicBezTo>
                      <a:pt x="807" y="1068"/>
                      <a:pt x="800" y="1071"/>
                      <a:pt x="793" y="1071"/>
                    </a:cubicBezTo>
                    <a:cubicBezTo>
                      <a:pt x="765" y="1071"/>
                      <a:pt x="736" y="1032"/>
                      <a:pt x="744" y="992"/>
                    </a:cubicBezTo>
                    <a:cubicBezTo>
                      <a:pt x="758" y="957"/>
                      <a:pt x="802" y="927"/>
                      <a:pt x="798" y="927"/>
                    </a:cubicBezTo>
                    <a:cubicBezTo>
                      <a:pt x="796" y="927"/>
                      <a:pt x="786" y="931"/>
                      <a:pt x="764" y="943"/>
                    </a:cubicBezTo>
                    <a:cubicBezTo>
                      <a:pt x="674" y="982"/>
                      <a:pt x="694" y="973"/>
                      <a:pt x="714" y="1012"/>
                    </a:cubicBezTo>
                    <a:cubicBezTo>
                      <a:pt x="720" y="1035"/>
                      <a:pt x="693" y="1064"/>
                      <a:pt x="670" y="1064"/>
                    </a:cubicBezTo>
                    <a:cubicBezTo>
                      <a:pt x="654" y="1064"/>
                      <a:pt x="640" y="1049"/>
                      <a:pt x="645" y="1002"/>
                    </a:cubicBezTo>
                    <a:cubicBezTo>
                      <a:pt x="654" y="903"/>
                      <a:pt x="605" y="824"/>
                      <a:pt x="664" y="824"/>
                    </a:cubicBezTo>
                    <a:cubicBezTo>
                      <a:pt x="704" y="824"/>
                      <a:pt x="704" y="846"/>
                      <a:pt x="708" y="846"/>
                    </a:cubicBezTo>
                    <a:cubicBezTo>
                      <a:pt x="711" y="846"/>
                      <a:pt x="714" y="840"/>
                      <a:pt x="724" y="824"/>
                    </a:cubicBezTo>
                    <a:cubicBezTo>
                      <a:pt x="754" y="784"/>
                      <a:pt x="863" y="814"/>
                      <a:pt x="813" y="754"/>
                    </a:cubicBezTo>
                    <a:cubicBezTo>
                      <a:pt x="777" y="712"/>
                      <a:pt x="757" y="679"/>
                      <a:pt x="741" y="679"/>
                    </a:cubicBezTo>
                    <a:cubicBezTo>
                      <a:pt x="735" y="679"/>
                      <a:pt x="729" y="684"/>
                      <a:pt x="724" y="695"/>
                    </a:cubicBezTo>
                    <a:cubicBezTo>
                      <a:pt x="700" y="719"/>
                      <a:pt x="678" y="727"/>
                      <a:pt x="660" y="727"/>
                    </a:cubicBezTo>
                    <a:cubicBezTo>
                      <a:pt x="625" y="727"/>
                      <a:pt x="609" y="695"/>
                      <a:pt x="635" y="675"/>
                    </a:cubicBezTo>
                    <a:cubicBezTo>
                      <a:pt x="673" y="656"/>
                      <a:pt x="701" y="555"/>
                      <a:pt x="687" y="555"/>
                    </a:cubicBezTo>
                    <a:cubicBezTo>
                      <a:pt x="686" y="555"/>
                      <a:pt x="685" y="556"/>
                      <a:pt x="684" y="556"/>
                    </a:cubicBezTo>
                    <a:cubicBezTo>
                      <a:pt x="679" y="558"/>
                      <a:pt x="673" y="559"/>
                      <a:pt x="666" y="559"/>
                    </a:cubicBezTo>
                    <a:cubicBezTo>
                      <a:pt x="635" y="559"/>
                      <a:pt x="593" y="541"/>
                      <a:pt x="585" y="516"/>
                    </a:cubicBezTo>
                    <a:cubicBezTo>
                      <a:pt x="585" y="477"/>
                      <a:pt x="575" y="497"/>
                      <a:pt x="565" y="487"/>
                    </a:cubicBezTo>
                    <a:cubicBezTo>
                      <a:pt x="555" y="477"/>
                      <a:pt x="585" y="388"/>
                      <a:pt x="615" y="348"/>
                    </a:cubicBezTo>
                    <a:cubicBezTo>
                      <a:pt x="635" y="318"/>
                      <a:pt x="674" y="318"/>
                      <a:pt x="625" y="318"/>
                    </a:cubicBezTo>
                    <a:cubicBezTo>
                      <a:pt x="587" y="326"/>
                      <a:pt x="561" y="378"/>
                      <a:pt x="551" y="378"/>
                    </a:cubicBezTo>
                    <a:cubicBezTo>
                      <a:pt x="547" y="378"/>
                      <a:pt x="545" y="372"/>
                      <a:pt x="545" y="358"/>
                    </a:cubicBezTo>
                    <a:cubicBezTo>
                      <a:pt x="536" y="308"/>
                      <a:pt x="545" y="229"/>
                      <a:pt x="526" y="199"/>
                    </a:cubicBezTo>
                    <a:cubicBezTo>
                      <a:pt x="510" y="168"/>
                      <a:pt x="501" y="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19" name="Google Shape;4819;p31"/>
              <p:cNvSpPr/>
              <p:nvPr/>
            </p:nvSpPr>
            <p:spPr>
              <a:xfrm>
                <a:off x="9188673" y="-2280141"/>
                <a:ext cx="28662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24" extrusionOk="0">
                    <a:moveTo>
                      <a:pt x="119" y="0"/>
                    </a:moveTo>
                    <a:cubicBezTo>
                      <a:pt x="95" y="25"/>
                      <a:pt x="57" y="43"/>
                      <a:pt x="22" y="43"/>
                    </a:cubicBezTo>
                    <a:cubicBezTo>
                      <a:pt x="14" y="43"/>
                      <a:pt x="7" y="42"/>
                      <a:pt x="0" y="40"/>
                    </a:cubicBezTo>
                    <a:lnTo>
                      <a:pt x="0" y="40"/>
                    </a:lnTo>
                    <a:cubicBezTo>
                      <a:pt x="0" y="50"/>
                      <a:pt x="10" y="50"/>
                      <a:pt x="10" y="60"/>
                    </a:cubicBezTo>
                    <a:cubicBezTo>
                      <a:pt x="40" y="108"/>
                      <a:pt x="59" y="124"/>
                      <a:pt x="72" y="124"/>
                    </a:cubicBezTo>
                    <a:cubicBezTo>
                      <a:pt x="80" y="124"/>
                      <a:pt x="85" y="117"/>
                      <a:pt x="89" y="110"/>
                    </a:cubicBezTo>
                    <a:cubicBezTo>
                      <a:pt x="104" y="95"/>
                      <a:pt x="102" y="65"/>
                      <a:pt x="108" y="65"/>
                    </a:cubicBezTo>
                    <a:cubicBezTo>
                      <a:pt x="110" y="65"/>
                      <a:pt x="114" y="69"/>
                      <a:pt x="119" y="80"/>
                    </a:cubicBezTo>
                    <a:cubicBezTo>
                      <a:pt x="123" y="93"/>
                      <a:pt x="138" y="102"/>
                      <a:pt x="151" y="102"/>
                    </a:cubicBezTo>
                    <a:cubicBezTo>
                      <a:pt x="167" y="102"/>
                      <a:pt x="177" y="85"/>
                      <a:pt x="149" y="40"/>
                    </a:cubicBezTo>
                    <a:cubicBezTo>
                      <a:pt x="139" y="30"/>
                      <a:pt x="129" y="2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0" name="Google Shape;4820;p31"/>
              <p:cNvSpPr/>
              <p:nvPr/>
            </p:nvSpPr>
            <p:spPr>
              <a:xfrm>
                <a:off x="9091254" y="-2165171"/>
                <a:ext cx="338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21" h="31" extrusionOk="0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10" y="20"/>
                      <a:pt x="20" y="3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1" name="Google Shape;4821;p31"/>
              <p:cNvSpPr/>
              <p:nvPr/>
            </p:nvSpPr>
            <p:spPr>
              <a:xfrm>
                <a:off x="9052931" y="-2166781"/>
                <a:ext cx="3381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30"/>
                    </a:cubicBezTo>
                    <a:cubicBezTo>
                      <a:pt x="0" y="30"/>
                      <a:pt x="10" y="40"/>
                      <a:pt x="20" y="40"/>
                    </a:cubicBezTo>
                    <a:cubicBezTo>
                      <a:pt x="20" y="3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2" name="Google Shape;4822;p31"/>
              <p:cNvSpPr/>
              <p:nvPr/>
            </p:nvSpPr>
            <p:spPr>
              <a:xfrm>
                <a:off x="9043270" y="-2235377"/>
                <a:ext cx="25764" cy="1127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0" extrusionOk="0">
                    <a:moveTo>
                      <a:pt x="70" y="0"/>
                    </a:moveTo>
                    <a:cubicBezTo>
                      <a:pt x="40" y="0"/>
                      <a:pt x="21" y="0"/>
                      <a:pt x="1" y="20"/>
                    </a:cubicBezTo>
                    <a:cubicBezTo>
                      <a:pt x="21" y="30"/>
                      <a:pt x="50" y="40"/>
                      <a:pt x="70" y="50"/>
                    </a:cubicBezTo>
                    <a:cubicBezTo>
                      <a:pt x="80" y="60"/>
                      <a:pt x="90" y="60"/>
                      <a:pt x="102" y="60"/>
                    </a:cubicBezTo>
                    <a:cubicBezTo>
                      <a:pt x="115" y="60"/>
                      <a:pt x="130" y="60"/>
                      <a:pt x="149" y="70"/>
                    </a:cubicBezTo>
                    <a:cubicBezTo>
                      <a:pt x="149" y="60"/>
                      <a:pt x="159" y="40"/>
                      <a:pt x="159" y="30"/>
                    </a:cubicBezTo>
                    <a:cubicBezTo>
                      <a:pt x="149" y="30"/>
                      <a:pt x="140" y="20"/>
                      <a:pt x="120" y="20"/>
                    </a:cubicBezTo>
                    <a:cubicBezTo>
                      <a:pt x="110" y="10"/>
                      <a:pt x="9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3" name="Google Shape;4823;p31"/>
              <p:cNvSpPr/>
              <p:nvPr/>
            </p:nvSpPr>
            <p:spPr>
              <a:xfrm>
                <a:off x="8814939" y="-2208325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31" y="1"/>
                    </a:moveTo>
                    <a:cubicBezTo>
                      <a:pt x="1" y="1"/>
                      <a:pt x="1" y="1"/>
                      <a:pt x="21" y="11"/>
                    </a:cubicBezTo>
                    <a:cubicBezTo>
                      <a:pt x="21" y="1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4" name="Google Shape;4824;p31"/>
              <p:cNvSpPr/>
              <p:nvPr/>
            </p:nvSpPr>
            <p:spPr>
              <a:xfrm>
                <a:off x="8829431" y="-2294955"/>
                <a:ext cx="3220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4" extrusionOk="0">
                    <a:moveTo>
                      <a:pt x="11" y="1"/>
                    </a:moveTo>
                    <a:cubicBezTo>
                      <a:pt x="0" y="1"/>
                      <a:pt x="0" y="15"/>
                      <a:pt x="0" y="23"/>
                    </a:cubicBezTo>
                    <a:cubicBezTo>
                      <a:pt x="10" y="13"/>
                      <a:pt x="10" y="3"/>
                      <a:pt x="20" y="3"/>
                    </a:cubicBezTo>
                    <a:cubicBezTo>
                      <a:pt x="16" y="1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5" name="Google Shape;4825;p31"/>
              <p:cNvSpPr/>
              <p:nvPr/>
            </p:nvSpPr>
            <p:spPr>
              <a:xfrm>
                <a:off x="8807049" y="-2201884"/>
                <a:ext cx="499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1" extrusionOk="0">
                    <a:moveTo>
                      <a:pt x="20" y="0"/>
                    </a:moveTo>
                    <a:cubicBezTo>
                      <a:pt x="0" y="0"/>
                      <a:pt x="0" y="10"/>
                      <a:pt x="10" y="30"/>
                    </a:cubicBezTo>
                    <a:cubicBezTo>
                      <a:pt x="20" y="30"/>
                      <a:pt x="20" y="20"/>
                      <a:pt x="30" y="10"/>
                    </a:cubicBezTo>
                    <a:cubicBezTo>
                      <a:pt x="30" y="10"/>
                      <a:pt x="3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6" name="Google Shape;4826;p31"/>
              <p:cNvSpPr/>
              <p:nvPr/>
            </p:nvSpPr>
            <p:spPr>
              <a:xfrm>
                <a:off x="8816871" y="-2269031"/>
                <a:ext cx="22221" cy="2898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80" extrusionOk="0">
                    <a:moveTo>
                      <a:pt x="98" y="1"/>
                    </a:moveTo>
                    <a:cubicBezTo>
                      <a:pt x="88" y="11"/>
                      <a:pt x="88" y="21"/>
                      <a:pt x="78" y="31"/>
                    </a:cubicBezTo>
                    <a:lnTo>
                      <a:pt x="58" y="31"/>
                    </a:lnTo>
                    <a:cubicBezTo>
                      <a:pt x="58" y="41"/>
                      <a:pt x="58" y="41"/>
                      <a:pt x="58" y="50"/>
                    </a:cubicBezTo>
                    <a:cubicBezTo>
                      <a:pt x="48" y="80"/>
                      <a:pt x="68" y="80"/>
                      <a:pt x="98" y="120"/>
                    </a:cubicBezTo>
                    <a:cubicBezTo>
                      <a:pt x="105" y="134"/>
                      <a:pt x="106" y="139"/>
                      <a:pt x="102" y="139"/>
                    </a:cubicBezTo>
                    <a:cubicBezTo>
                      <a:pt x="96" y="139"/>
                      <a:pt x="77" y="123"/>
                      <a:pt x="58" y="110"/>
                    </a:cubicBezTo>
                    <a:cubicBezTo>
                      <a:pt x="29" y="100"/>
                      <a:pt x="38" y="70"/>
                      <a:pt x="29" y="60"/>
                    </a:cubicBezTo>
                    <a:cubicBezTo>
                      <a:pt x="27" y="59"/>
                      <a:pt x="26" y="58"/>
                      <a:pt x="24" y="58"/>
                    </a:cubicBezTo>
                    <a:cubicBezTo>
                      <a:pt x="14" y="58"/>
                      <a:pt x="0" y="83"/>
                      <a:pt x="9" y="100"/>
                    </a:cubicBezTo>
                    <a:cubicBezTo>
                      <a:pt x="19" y="110"/>
                      <a:pt x="19" y="110"/>
                      <a:pt x="29" y="120"/>
                    </a:cubicBezTo>
                    <a:cubicBezTo>
                      <a:pt x="37" y="111"/>
                      <a:pt x="43" y="108"/>
                      <a:pt x="48" y="108"/>
                    </a:cubicBezTo>
                    <a:cubicBezTo>
                      <a:pt x="58" y="108"/>
                      <a:pt x="58" y="129"/>
                      <a:pt x="58" y="150"/>
                    </a:cubicBezTo>
                    <a:cubicBezTo>
                      <a:pt x="58" y="160"/>
                      <a:pt x="68" y="169"/>
                      <a:pt x="78" y="179"/>
                    </a:cubicBezTo>
                    <a:cubicBezTo>
                      <a:pt x="88" y="169"/>
                      <a:pt x="98" y="160"/>
                      <a:pt x="108" y="150"/>
                    </a:cubicBezTo>
                    <a:cubicBezTo>
                      <a:pt x="128" y="110"/>
                      <a:pt x="128" y="100"/>
                      <a:pt x="138" y="90"/>
                    </a:cubicBezTo>
                    <a:cubicBezTo>
                      <a:pt x="138" y="90"/>
                      <a:pt x="128" y="90"/>
                      <a:pt x="128" y="80"/>
                    </a:cubicBezTo>
                    <a:cubicBezTo>
                      <a:pt x="88" y="60"/>
                      <a:pt x="118" y="41"/>
                      <a:pt x="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7" name="Google Shape;4827;p31"/>
              <p:cNvSpPr/>
              <p:nvPr/>
            </p:nvSpPr>
            <p:spPr>
              <a:xfrm>
                <a:off x="8786277" y="-2107685"/>
                <a:ext cx="11272" cy="16263"/>
              </a:xfrm>
              <a:custGeom>
                <a:avLst/>
                <a:gdLst/>
                <a:ahLst/>
                <a:cxnLst/>
                <a:rect l="l" t="t" r="r" b="b"/>
                <a:pathLst>
                  <a:path w="70" h="101" extrusionOk="0">
                    <a:moveTo>
                      <a:pt x="10" y="0"/>
                    </a:moveTo>
                    <a:cubicBezTo>
                      <a:pt x="10" y="10"/>
                      <a:pt x="20" y="10"/>
                      <a:pt x="20" y="10"/>
                    </a:cubicBezTo>
                    <a:cubicBezTo>
                      <a:pt x="50" y="30"/>
                      <a:pt x="0" y="30"/>
                      <a:pt x="0" y="80"/>
                    </a:cubicBezTo>
                    <a:cubicBezTo>
                      <a:pt x="0" y="95"/>
                      <a:pt x="2" y="101"/>
                      <a:pt x="5" y="101"/>
                    </a:cubicBezTo>
                    <a:cubicBezTo>
                      <a:pt x="13" y="101"/>
                      <a:pt x="26" y="71"/>
                      <a:pt x="40" y="50"/>
                    </a:cubicBezTo>
                    <a:cubicBezTo>
                      <a:pt x="50" y="40"/>
                      <a:pt x="60" y="20"/>
                      <a:pt x="60" y="10"/>
                    </a:cubicBezTo>
                    <a:cubicBezTo>
                      <a:pt x="60" y="0"/>
                      <a:pt x="70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8" name="Google Shape;4828;p31"/>
              <p:cNvSpPr/>
              <p:nvPr/>
            </p:nvSpPr>
            <p:spPr>
              <a:xfrm>
                <a:off x="8819770" y="-2152450"/>
                <a:ext cx="660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20" y="1"/>
                    </a:moveTo>
                    <a:cubicBezTo>
                      <a:pt x="11" y="1"/>
                      <a:pt x="11" y="1"/>
                      <a:pt x="11" y="11"/>
                    </a:cubicBezTo>
                    <a:cubicBezTo>
                      <a:pt x="1" y="11"/>
                      <a:pt x="1" y="21"/>
                      <a:pt x="1" y="30"/>
                    </a:cubicBezTo>
                    <a:cubicBezTo>
                      <a:pt x="1" y="30"/>
                      <a:pt x="1" y="30"/>
                      <a:pt x="11" y="40"/>
                    </a:cubicBezTo>
                    <a:cubicBezTo>
                      <a:pt x="11" y="30"/>
                      <a:pt x="20" y="30"/>
                      <a:pt x="20" y="21"/>
                    </a:cubicBezTo>
                    <a:cubicBezTo>
                      <a:pt x="30" y="21"/>
                      <a:pt x="40" y="1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29" name="Google Shape;4829;p31"/>
              <p:cNvSpPr/>
              <p:nvPr/>
            </p:nvSpPr>
            <p:spPr>
              <a:xfrm>
                <a:off x="8770335" y="-2455173"/>
                <a:ext cx="196447" cy="468898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912" extrusionOk="0">
                    <a:moveTo>
                      <a:pt x="615" y="1"/>
                    </a:moveTo>
                    <a:cubicBezTo>
                      <a:pt x="615" y="1"/>
                      <a:pt x="615" y="11"/>
                      <a:pt x="615" y="36"/>
                    </a:cubicBezTo>
                    <a:lnTo>
                      <a:pt x="615" y="106"/>
                    </a:lnTo>
                    <a:cubicBezTo>
                      <a:pt x="615" y="82"/>
                      <a:pt x="613" y="73"/>
                      <a:pt x="611" y="73"/>
                    </a:cubicBezTo>
                    <a:cubicBezTo>
                      <a:pt x="607" y="73"/>
                      <a:pt x="601" y="96"/>
                      <a:pt x="595" y="126"/>
                    </a:cubicBezTo>
                    <a:cubicBezTo>
                      <a:pt x="585" y="146"/>
                      <a:pt x="585" y="175"/>
                      <a:pt x="575" y="185"/>
                    </a:cubicBezTo>
                    <a:cubicBezTo>
                      <a:pt x="565" y="215"/>
                      <a:pt x="575" y="205"/>
                      <a:pt x="575" y="245"/>
                    </a:cubicBezTo>
                    <a:cubicBezTo>
                      <a:pt x="571" y="263"/>
                      <a:pt x="568" y="268"/>
                      <a:pt x="563" y="268"/>
                    </a:cubicBezTo>
                    <a:cubicBezTo>
                      <a:pt x="557" y="268"/>
                      <a:pt x="547" y="260"/>
                      <a:pt x="526" y="255"/>
                    </a:cubicBezTo>
                    <a:cubicBezTo>
                      <a:pt x="496" y="255"/>
                      <a:pt x="516" y="274"/>
                      <a:pt x="536" y="274"/>
                    </a:cubicBezTo>
                    <a:cubicBezTo>
                      <a:pt x="555" y="274"/>
                      <a:pt x="575" y="304"/>
                      <a:pt x="565" y="314"/>
                    </a:cubicBezTo>
                    <a:cubicBezTo>
                      <a:pt x="565" y="314"/>
                      <a:pt x="516" y="334"/>
                      <a:pt x="536" y="374"/>
                    </a:cubicBezTo>
                    <a:cubicBezTo>
                      <a:pt x="542" y="392"/>
                      <a:pt x="528" y="399"/>
                      <a:pt x="515" y="399"/>
                    </a:cubicBezTo>
                    <a:cubicBezTo>
                      <a:pt x="507" y="399"/>
                      <a:pt x="500" y="397"/>
                      <a:pt x="496" y="393"/>
                    </a:cubicBezTo>
                    <a:cubicBezTo>
                      <a:pt x="476" y="393"/>
                      <a:pt x="456" y="403"/>
                      <a:pt x="486" y="423"/>
                    </a:cubicBezTo>
                    <a:cubicBezTo>
                      <a:pt x="506" y="443"/>
                      <a:pt x="486" y="502"/>
                      <a:pt x="466" y="502"/>
                    </a:cubicBezTo>
                    <a:cubicBezTo>
                      <a:pt x="452" y="502"/>
                      <a:pt x="438" y="477"/>
                      <a:pt x="417" y="477"/>
                    </a:cubicBezTo>
                    <a:cubicBezTo>
                      <a:pt x="408" y="477"/>
                      <a:pt x="398" y="481"/>
                      <a:pt x="387" y="493"/>
                    </a:cubicBezTo>
                    <a:cubicBezTo>
                      <a:pt x="357" y="532"/>
                      <a:pt x="417" y="502"/>
                      <a:pt x="437" y="532"/>
                    </a:cubicBezTo>
                    <a:cubicBezTo>
                      <a:pt x="444" y="555"/>
                      <a:pt x="440" y="566"/>
                      <a:pt x="455" y="566"/>
                    </a:cubicBezTo>
                    <a:cubicBezTo>
                      <a:pt x="459" y="566"/>
                      <a:pt x="466" y="564"/>
                      <a:pt x="476" y="562"/>
                    </a:cubicBezTo>
                    <a:cubicBezTo>
                      <a:pt x="506" y="562"/>
                      <a:pt x="506" y="582"/>
                      <a:pt x="516" y="612"/>
                    </a:cubicBezTo>
                    <a:cubicBezTo>
                      <a:pt x="516" y="612"/>
                      <a:pt x="516" y="621"/>
                      <a:pt x="516" y="621"/>
                    </a:cubicBezTo>
                    <a:cubicBezTo>
                      <a:pt x="536" y="641"/>
                      <a:pt x="536" y="651"/>
                      <a:pt x="516" y="651"/>
                    </a:cubicBezTo>
                    <a:cubicBezTo>
                      <a:pt x="516" y="661"/>
                      <a:pt x="516" y="671"/>
                      <a:pt x="516" y="681"/>
                    </a:cubicBezTo>
                    <a:cubicBezTo>
                      <a:pt x="520" y="712"/>
                      <a:pt x="511" y="723"/>
                      <a:pt x="499" y="723"/>
                    </a:cubicBezTo>
                    <a:cubicBezTo>
                      <a:pt x="484" y="723"/>
                      <a:pt x="466" y="707"/>
                      <a:pt x="466" y="691"/>
                    </a:cubicBezTo>
                    <a:cubicBezTo>
                      <a:pt x="476" y="671"/>
                      <a:pt x="456" y="651"/>
                      <a:pt x="427" y="631"/>
                    </a:cubicBezTo>
                    <a:cubicBezTo>
                      <a:pt x="417" y="641"/>
                      <a:pt x="417" y="671"/>
                      <a:pt x="417" y="681"/>
                    </a:cubicBezTo>
                    <a:cubicBezTo>
                      <a:pt x="417" y="691"/>
                      <a:pt x="437" y="711"/>
                      <a:pt x="496" y="750"/>
                    </a:cubicBezTo>
                    <a:cubicBezTo>
                      <a:pt x="528" y="772"/>
                      <a:pt x="526" y="781"/>
                      <a:pt x="510" y="781"/>
                    </a:cubicBezTo>
                    <a:cubicBezTo>
                      <a:pt x="497" y="781"/>
                      <a:pt x="475" y="774"/>
                      <a:pt x="456" y="760"/>
                    </a:cubicBezTo>
                    <a:cubicBezTo>
                      <a:pt x="417" y="731"/>
                      <a:pt x="407" y="721"/>
                      <a:pt x="377" y="691"/>
                    </a:cubicBezTo>
                    <a:cubicBezTo>
                      <a:pt x="367" y="701"/>
                      <a:pt x="357" y="721"/>
                      <a:pt x="347" y="750"/>
                    </a:cubicBezTo>
                    <a:cubicBezTo>
                      <a:pt x="347" y="770"/>
                      <a:pt x="367" y="770"/>
                      <a:pt x="377" y="780"/>
                    </a:cubicBezTo>
                    <a:cubicBezTo>
                      <a:pt x="379" y="778"/>
                      <a:pt x="381" y="777"/>
                      <a:pt x="382" y="777"/>
                    </a:cubicBezTo>
                    <a:cubicBezTo>
                      <a:pt x="391" y="777"/>
                      <a:pt x="399" y="794"/>
                      <a:pt x="407" y="810"/>
                    </a:cubicBezTo>
                    <a:cubicBezTo>
                      <a:pt x="417" y="810"/>
                      <a:pt x="427" y="800"/>
                      <a:pt x="437" y="800"/>
                    </a:cubicBezTo>
                    <a:cubicBezTo>
                      <a:pt x="437" y="790"/>
                      <a:pt x="446" y="790"/>
                      <a:pt x="446" y="780"/>
                    </a:cubicBezTo>
                    <a:cubicBezTo>
                      <a:pt x="451" y="778"/>
                      <a:pt x="456" y="776"/>
                      <a:pt x="460" y="776"/>
                    </a:cubicBezTo>
                    <a:cubicBezTo>
                      <a:pt x="474" y="776"/>
                      <a:pt x="489" y="788"/>
                      <a:pt x="526" y="810"/>
                    </a:cubicBezTo>
                    <a:cubicBezTo>
                      <a:pt x="565" y="830"/>
                      <a:pt x="506" y="859"/>
                      <a:pt x="486" y="879"/>
                    </a:cubicBezTo>
                    <a:lnTo>
                      <a:pt x="476" y="879"/>
                    </a:lnTo>
                    <a:cubicBezTo>
                      <a:pt x="471" y="884"/>
                      <a:pt x="466" y="884"/>
                      <a:pt x="460" y="884"/>
                    </a:cubicBezTo>
                    <a:cubicBezTo>
                      <a:pt x="454" y="884"/>
                      <a:pt x="446" y="884"/>
                      <a:pt x="437" y="889"/>
                    </a:cubicBezTo>
                    <a:cubicBezTo>
                      <a:pt x="437" y="899"/>
                      <a:pt x="446" y="909"/>
                      <a:pt x="456" y="929"/>
                    </a:cubicBezTo>
                    <a:cubicBezTo>
                      <a:pt x="482" y="973"/>
                      <a:pt x="479" y="981"/>
                      <a:pt x="468" y="981"/>
                    </a:cubicBezTo>
                    <a:cubicBezTo>
                      <a:pt x="462" y="981"/>
                      <a:pt x="454" y="978"/>
                      <a:pt x="446" y="978"/>
                    </a:cubicBezTo>
                    <a:cubicBezTo>
                      <a:pt x="446" y="978"/>
                      <a:pt x="417" y="949"/>
                      <a:pt x="387" y="919"/>
                    </a:cubicBezTo>
                    <a:cubicBezTo>
                      <a:pt x="387" y="929"/>
                      <a:pt x="377" y="939"/>
                      <a:pt x="377" y="939"/>
                    </a:cubicBezTo>
                    <a:cubicBezTo>
                      <a:pt x="387" y="949"/>
                      <a:pt x="397" y="959"/>
                      <a:pt x="407" y="969"/>
                    </a:cubicBezTo>
                    <a:cubicBezTo>
                      <a:pt x="437" y="998"/>
                      <a:pt x="427" y="1008"/>
                      <a:pt x="417" y="1008"/>
                    </a:cubicBezTo>
                    <a:cubicBezTo>
                      <a:pt x="417" y="1018"/>
                      <a:pt x="417" y="1018"/>
                      <a:pt x="417" y="1018"/>
                    </a:cubicBezTo>
                    <a:lnTo>
                      <a:pt x="417" y="1028"/>
                    </a:lnTo>
                    <a:cubicBezTo>
                      <a:pt x="427" y="1018"/>
                      <a:pt x="437" y="1018"/>
                      <a:pt x="446" y="1018"/>
                    </a:cubicBezTo>
                    <a:cubicBezTo>
                      <a:pt x="476" y="1028"/>
                      <a:pt x="466" y="1078"/>
                      <a:pt x="486" y="1127"/>
                    </a:cubicBezTo>
                    <a:cubicBezTo>
                      <a:pt x="506" y="1177"/>
                      <a:pt x="516" y="1157"/>
                      <a:pt x="536" y="1226"/>
                    </a:cubicBezTo>
                    <a:cubicBezTo>
                      <a:pt x="541" y="1250"/>
                      <a:pt x="540" y="1258"/>
                      <a:pt x="536" y="1258"/>
                    </a:cubicBezTo>
                    <a:cubicBezTo>
                      <a:pt x="524" y="1258"/>
                      <a:pt x="490" y="1208"/>
                      <a:pt x="476" y="1187"/>
                    </a:cubicBezTo>
                    <a:cubicBezTo>
                      <a:pt x="456" y="1157"/>
                      <a:pt x="456" y="1157"/>
                      <a:pt x="437" y="1137"/>
                    </a:cubicBezTo>
                    <a:cubicBezTo>
                      <a:pt x="437" y="1147"/>
                      <a:pt x="427" y="1147"/>
                      <a:pt x="427" y="1147"/>
                    </a:cubicBezTo>
                    <a:lnTo>
                      <a:pt x="417" y="1147"/>
                    </a:lnTo>
                    <a:cubicBezTo>
                      <a:pt x="427" y="1167"/>
                      <a:pt x="437" y="1177"/>
                      <a:pt x="446" y="1206"/>
                    </a:cubicBezTo>
                    <a:cubicBezTo>
                      <a:pt x="456" y="1216"/>
                      <a:pt x="456" y="1226"/>
                      <a:pt x="456" y="1236"/>
                    </a:cubicBezTo>
                    <a:cubicBezTo>
                      <a:pt x="476" y="1236"/>
                      <a:pt x="486" y="1276"/>
                      <a:pt x="486" y="1296"/>
                    </a:cubicBezTo>
                    <a:cubicBezTo>
                      <a:pt x="486" y="1296"/>
                      <a:pt x="486" y="1306"/>
                      <a:pt x="476" y="1306"/>
                    </a:cubicBezTo>
                    <a:cubicBezTo>
                      <a:pt x="486" y="1306"/>
                      <a:pt x="476" y="1325"/>
                      <a:pt x="486" y="1345"/>
                    </a:cubicBezTo>
                    <a:cubicBezTo>
                      <a:pt x="496" y="1375"/>
                      <a:pt x="585" y="1385"/>
                      <a:pt x="585" y="1385"/>
                    </a:cubicBezTo>
                    <a:cubicBezTo>
                      <a:pt x="585" y="1385"/>
                      <a:pt x="595" y="1405"/>
                      <a:pt x="585" y="1405"/>
                    </a:cubicBezTo>
                    <a:cubicBezTo>
                      <a:pt x="575" y="1415"/>
                      <a:pt x="555" y="1425"/>
                      <a:pt x="546" y="1454"/>
                    </a:cubicBezTo>
                    <a:cubicBezTo>
                      <a:pt x="546" y="1464"/>
                      <a:pt x="549" y="1468"/>
                      <a:pt x="555" y="1468"/>
                    </a:cubicBezTo>
                    <a:cubicBezTo>
                      <a:pt x="567" y="1468"/>
                      <a:pt x="589" y="1454"/>
                      <a:pt x="615" y="1454"/>
                    </a:cubicBezTo>
                    <a:cubicBezTo>
                      <a:pt x="655" y="1454"/>
                      <a:pt x="645" y="1464"/>
                      <a:pt x="645" y="1494"/>
                    </a:cubicBezTo>
                    <a:cubicBezTo>
                      <a:pt x="648" y="1509"/>
                      <a:pt x="645" y="1512"/>
                      <a:pt x="638" y="1512"/>
                    </a:cubicBezTo>
                    <a:cubicBezTo>
                      <a:pt x="631" y="1512"/>
                      <a:pt x="619" y="1508"/>
                      <a:pt x="606" y="1508"/>
                    </a:cubicBezTo>
                    <a:cubicBezTo>
                      <a:pt x="599" y="1508"/>
                      <a:pt x="592" y="1509"/>
                      <a:pt x="585" y="1514"/>
                    </a:cubicBezTo>
                    <a:cubicBezTo>
                      <a:pt x="555" y="1534"/>
                      <a:pt x="605" y="1544"/>
                      <a:pt x="605" y="1583"/>
                    </a:cubicBezTo>
                    <a:cubicBezTo>
                      <a:pt x="605" y="1599"/>
                      <a:pt x="603" y="1605"/>
                      <a:pt x="600" y="1605"/>
                    </a:cubicBezTo>
                    <a:cubicBezTo>
                      <a:pt x="593" y="1605"/>
                      <a:pt x="579" y="1577"/>
                      <a:pt x="565" y="1563"/>
                    </a:cubicBezTo>
                    <a:cubicBezTo>
                      <a:pt x="546" y="1534"/>
                      <a:pt x="546" y="1524"/>
                      <a:pt x="526" y="1494"/>
                    </a:cubicBezTo>
                    <a:cubicBezTo>
                      <a:pt x="516" y="1474"/>
                      <a:pt x="506" y="1454"/>
                      <a:pt x="486" y="1454"/>
                    </a:cubicBezTo>
                    <a:cubicBezTo>
                      <a:pt x="456" y="1464"/>
                      <a:pt x="476" y="1474"/>
                      <a:pt x="496" y="1514"/>
                    </a:cubicBezTo>
                    <a:cubicBezTo>
                      <a:pt x="516" y="1563"/>
                      <a:pt x="506" y="1563"/>
                      <a:pt x="496" y="1593"/>
                    </a:cubicBezTo>
                    <a:cubicBezTo>
                      <a:pt x="493" y="1596"/>
                      <a:pt x="490" y="1597"/>
                      <a:pt x="488" y="1597"/>
                    </a:cubicBezTo>
                    <a:cubicBezTo>
                      <a:pt x="471" y="1597"/>
                      <a:pt x="456" y="1551"/>
                      <a:pt x="456" y="1534"/>
                    </a:cubicBezTo>
                    <a:cubicBezTo>
                      <a:pt x="446" y="1504"/>
                      <a:pt x="427" y="1494"/>
                      <a:pt x="407" y="1474"/>
                    </a:cubicBezTo>
                    <a:cubicBezTo>
                      <a:pt x="404" y="1473"/>
                      <a:pt x="402" y="1473"/>
                      <a:pt x="400" y="1473"/>
                    </a:cubicBezTo>
                    <a:cubicBezTo>
                      <a:pt x="379" y="1473"/>
                      <a:pt x="387" y="1516"/>
                      <a:pt x="387" y="1534"/>
                    </a:cubicBezTo>
                    <a:cubicBezTo>
                      <a:pt x="387" y="1563"/>
                      <a:pt x="397" y="1554"/>
                      <a:pt x="407" y="1593"/>
                    </a:cubicBezTo>
                    <a:cubicBezTo>
                      <a:pt x="410" y="1605"/>
                      <a:pt x="409" y="1609"/>
                      <a:pt x="407" y="1609"/>
                    </a:cubicBezTo>
                    <a:cubicBezTo>
                      <a:pt x="400" y="1609"/>
                      <a:pt x="381" y="1579"/>
                      <a:pt x="367" y="1544"/>
                    </a:cubicBezTo>
                    <a:cubicBezTo>
                      <a:pt x="357" y="1529"/>
                      <a:pt x="355" y="1524"/>
                      <a:pt x="351" y="1524"/>
                    </a:cubicBezTo>
                    <a:cubicBezTo>
                      <a:pt x="347" y="1524"/>
                      <a:pt x="342" y="1529"/>
                      <a:pt x="327" y="1534"/>
                    </a:cubicBezTo>
                    <a:cubicBezTo>
                      <a:pt x="318" y="1534"/>
                      <a:pt x="318" y="1544"/>
                      <a:pt x="308" y="1554"/>
                    </a:cubicBezTo>
                    <a:cubicBezTo>
                      <a:pt x="318" y="1563"/>
                      <a:pt x="327" y="1573"/>
                      <a:pt x="337" y="1583"/>
                    </a:cubicBezTo>
                    <a:cubicBezTo>
                      <a:pt x="356" y="1602"/>
                      <a:pt x="355" y="1609"/>
                      <a:pt x="344" y="1609"/>
                    </a:cubicBezTo>
                    <a:cubicBezTo>
                      <a:pt x="338" y="1609"/>
                      <a:pt x="328" y="1607"/>
                      <a:pt x="318" y="1603"/>
                    </a:cubicBezTo>
                    <a:cubicBezTo>
                      <a:pt x="298" y="1603"/>
                      <a:pt x="298" y="1593"/>
                      <a:pt x="278" y="1593"/>
                    </a:cubicBezTo>
                    <a:cubicBezTo>
                      <a:pt x="254" y="1623"/>
                      <a:pt x="259" y="1631"/>
                      <a:pt x="270" y="1631"/>
                    </a:cubicBezTo>
                    <a:cubicBezTo>
                      <a:pt x="278" y="1631"/>
                      <a:pt x="290" y="1627"/>
                      <a:pt x="298" y="1623"/>
                    </a:cubicBezTo>
                    <a:cubicBezTo>
                      <a:pt x="301" y="1621"/>
                      <a:pt x="305" y="1620"/>
                      <a:pt x="307" y="1620"/>
                    </a:cubicBezTo>
                    <a:cubicBezTo>
                      <a:pt x="317" y="1620"/>
                      <a:pt x="316" y="1635"/>
                      <a:pt x="308" y="1643"/>
                    </a:cubicBezTo>
                    <a:lnTo>
                      <a:pt x="327" y="1643"/>
                    </a:lnTo>
                    <a:cubicBezTo>
                      <a:pt x="342" y="1638"/>
                      <a:pt x="352" y="1635"/>
                      <a:pt x="362" y="1635"/>
                    </a:cubicBezTo>
                    <a:cubicBezTo>
                      <a:pt x="372" y="1635"/>
                      <a:pt x="382" y="1638"/>
                      <a:pt x="397" y="1643"/>
                    </a:cubicBezTo>
                    <a:cubicBezTo>
                      <a:pt x="437" y="1663"/>
                      <a:pt x="377" y="1672"/>
                      <a:pt x="387" y="1682"/>
                    </a:cubicBezTo>
                    <a:cubicBezTo>
                      <a:pt x="397" y="1692"/>
                      <a:pt x="407" y="1682"/>
                      <a:pt x="427" y="1712"/>
                    </a:cubicBezTo>
                    <a:cubicBezTo>
                      <a:pt x="434" y="1719"/>
                      <a:pt x="439" y="1722"/>
                      <a:pt x="444" y="1722"/>
                    </a:cubicBezTo>
                    <a:cubicBezTo>
                      <a:pt x="453" y="1722"/>
                      <a:pt x="460" y="1712"/>
                      <a:pt x="466" y="1692"/>
                    </a:cubicBezTo>
                    <a:cubicBezTo>
                      <a:pt x="469" y="1683"/>
                      <a:pt x="473" y="1679"/>
                      <a:pt x="476" y="1679"/>
                    </a:cubicBezTo>
                    <a:cubicBezTo>
                      <a:pt x="484" y="1679"/>
                      <a:pt x="496" y="1695"/>
                      <a:pt x="516" y="1702"/>
                    </a:cubicBezTo>
                    <a:cubicBezTo>
                      <a:pt x="536" y="1702"/>
                      <a:pt x="506" y="1732"/>
                      <a:pt x="516" y="1752"/>
                    </a:cubicBezTo>
                    <a:cubicBezTo>
                      <a:pt x="516" y="1755"/>
                      <a:pt x="517" y="1756"/>
                      <a:pt x="519" y="1756"/>
                    </a:cubicBezTo>
                    <a:cubicBezTo>
                      <a:pt x="523" y="1756"/>
                      <a:pt x="534" y="1749"/>
                      <a:pt x="555" y="1742"/>
                    </a:cubicBezTo>
                    <a:cubicBezTo>
                      <a:pt x="585" y="1742"/>
                      <a:pt x="595" y="1752"/>
                      <a:pt x="605" y="1762"/>
                    </a:cubicBezTo>
                    <a:cubicBezTo>
                      <a:pt x="605" y="1772"/>
                      <a:pt x="635" y="1821"/>
                      <a:pt x="655" y="1831"/>
                    </a:cubicBezTo>
                    <a:cubicBezTo>
                      <a:pt x="665" y="1851"/>
                      <a:pt x="645" y="1881"/>
                      <a:pt x="635" y="1881"/>
                    </a:cubicBezTo>
                    <a:cubicBezTo>
                      <a:pt x="634" y="1882"/>
                      <a:pt x="632" y="1883"/>
                      <a:pt x="631" y="1883"/>
                    </a:cubicBezTo>
                    <a:cubicBezTo>
                      <a:pt x="622" y="1883"/>
                      <a:pt x="611" y="1856"/>
                      <a:pt x="585" y="1821"/>
                    </a:cubicBezTo>
                    <a:cubicBezTo>
                      <a:pt x="575" y="1806"/>
                      <a:pt x="568" y="1801"/>
                      <a:pt x="562" y="1801"/>
                    </a:cubicBezTo>
                    <a:cubicBezTo>
                      <a:pt x="555" y="1801"/>
                      <a:pt x="551" y="1806"/>
                      <a:pt x="546" y="1811"/>
                    </a:cubicBezTo>
                    <a:cubicBezTo>
                      <a:pt x="536" y="1821"/>
                      <a:pt x="555" y="1841"/>
                      <a:pt x="565" y="1851"/>
                    </a:cubicBezTo>
                    <a:cubicBezTo>
                      <a:pt x="575" y="1861"/>
                      <a:pt x="585" y="1920"/>
                      <a:pt x="565" y="1940"/>
                    </a:cubicBezTo>
                    <a:cubicBezTo>
                      <a:pt x="563" y="1941"/>
                      <a:pt x="561" y="1942"/>
                      <a:pt x="560" y="1942"/>
                    </a:cubicBezTo>
                    <a:cubicBezTo>
                      <a:pt x="546" y="1942"/>
                      <a:pt x="546" y="1908"/>
                      <a:pt x="546" y="1891"/>
                    </a:cubicBezTo>
                    <a:cubicBezTo>
                      <a:pt x="546" y="1882"/>
                      <a:pt x="524" y="1837"/>
                      <a:pt x="511" y="1837"/>
                    </a:cubicBezTo>
                    <a:cubicBezTo>
                      <a:pt x="509" y="1837"/>
                      <a:pt x="507" y="1838"/>
                      <a:pt x="506" y="1841"/>
                    </a:cubicBezTo>
                    <a:cubicBezTo>
                      <a:pt x="502" y="1845"/>
                      <a:pt x="497" y="1846"/>
                      <a:pt x="492" y="1846"/>
                    </a:cubicBezTo>
                    <a:cubicBezTo>
                      <a:pt x="469" y="1846"/>
                      <a:pt x="437" y="1817"/>
                      <a:pt x="437" y="1801"/>
                    </a:cubicBezTo>
                    <a:cubicBezTo>
                      <a:pt x="431" y="1790"/>
                      <a:pt x="408" y="1785"/>
                      <a:pt x="382" y="1785"/>
                    </a:cubicBezTo>
                    <a:cubicBezTo>
                      <a:pt x="364" y="1785"/>
                      <a:pt x="344" y="1787"/>
                      <a:pt x="327" y="1791"/>
                    </a:cubicBezTo>
                    <a:cubicBezTo>
                      <a:pt x="327" y="1791"/>
                      <a:pt x="327" y="1791"/>
                      <a:pt x="318" y="1801"/>
                    </a:cubicBezTo>
                    <a:cubicBezTo>
                      <a:pt x="327" y="1811"/>
                      <a:pt x="327" y="1811"/>
                      <a:pt x="327" y="1821"/>
                    </a:cubicBezTo>
                    <a:cubicBezTo>
                      <a:pt x="337" y="1831"/>
                      <a:pt x="347" y="1841"/>
                      <a:pt x="357" y="1851"/>
                    </a:cubicBezTo>
                    <a:lnTo>
                      <a:pt x="367" y="1851"/>
                    </a:lnTo>
                    <a:cubicBezTo>
                      <a:pt x="377" y="1861"/>
                      <a:pt x="387" y="1881"/>
                      <a:pt x="377" y="1891"/>
                    </a:cubicBezTo>
                    <a:cubicBezTo>
                      <a:pt x="367" y="1901"/>
                      <a:pt x="367" y="1901"/>
                      <a:pt x="347" y="1920"/>
                    </a:cubicBezTo>
                    <a:cubicBezTo>
                      <a:pt x="347" y="1920"/>
                      <a:pt x="357" y="1930"/>
                      <a:pt x="367" y="1930"/>
                    </a:cubicBezTo>
                    <a:cubicBezTo>
                      <a:pt x="397" y="1920"/>
                      <a:pt x="407" y="1901"/>
                      <a:pt x="427" y="1891"/>
                    </a:cubicBezTo>
                    <a:cubicBezTo>
                      <a:pt x="446" y="1891"/>
                      <a:pt x="476" y="1930"/>
                      <a:pt x="476" y="1970"/>
                    </a:cubicBezTo>
                    <a:cubicBezTo>
                      <a:pt x="476" y="1990"/>
                      <a:pt x="484" y="1995"/>
                      <a:pt x="495" y="1995"/>
                    </a:cubicBezTo>
                    <a:cubicBezTo>
                      <a:pt x="506" y="1995"/>
                      <a:pt x="521" y="1990"/>
                      <a:pt x="536" y="1990"/>
                    </a:cubicBezTo>
                    <a:cubicBezTo>
                      <a:pt x="564" y="1983"/>
                      <a:pt x="577" y="1976"/>
                      <a:pt x="600" y="1976"/>
                    </a:cubicBezTo>
                    <a:cubicBezTo>
                      <a:pt x="609" y="1976"/>
                      <a:pt x="620" y="1977"/>
                      <a:pt x="635" y="1980"/>
                    </a:cubicBezTo>
                    <a:cubicBezTo>
                      <a:pt x="674" y="1990"/>
                      <a:pt x="724" y="2020"/>
                      <a:pt x="694" y="2020"/>
                    </a:cubicBezTo>
                    <a:cubicBezTo>
                      <a:pt x="655" y="2029"/>
                      <a:pt x="615" y="2049"/>
                      <a:pt x="625" y="2089"/>
                    </a:cubicBezTo>
                    <a:cubicBezTo>
                      <a:pt x="630" y="2114"/>
                      <a:pt x="617" y="2116"/>
                      <a:pt x="601" y="2116"/>
                    </a:cubicBezTo>
                    <a:cubicBezTo>
                      <a:pt x="597" y="2116"/>
                      <a:pt x="593" y="2116"/>
                      <a:pt x="589" y="2116"/>
                    </a:cubicBezTo>
                    <a:cubicBezTo>
                      <a:pt x="576" y="2116"/>
                      <a:pt x="563" y="2117"/>
                      <a:pt x="555" y="2129"/>
                    </a:cubicBezTo>
                    <a:cubicBezTo>
                      <a:pt x="536" y="2158"/>
                      <a:pt x="595" y="2228"/>
                      <a:pt x="555" y="2228"/>
                    </a:cubicBezTo>
                    <a:cubicBezTo>
                      <a:pt x="516" y="2228"/>
                      <a:pt x="476" y="2178"/>
                      <a:pt x="466" y="2139"/>
                    </a:cubicBezTo>
                    <a:cubicBezTo>
                      <a:pt x="460" y="2123"/>
                      <a:pt x="454" y="2117"/>
                      <a:pt x="449" y="2117"/>
                    </a:cubicBezTo>
                    <a:cubicBezTo>
                      <a:pt x="436" y="2117"/>
                      <a:pt x="427" y="2148"/>
                      <a:pt x="427" y="2168"/>
                    </a:cubicBezTo>
                    <a:cubicBezTo>
                      <a:pt x="427" y="2172"/>
                      <a:pt x="426" y="2174"/>
                      <a:pt x="424" y="2174"/>
                    </a:cubicBezTo>
                    <a:cubicBezTo>
                      <a:pt x="413" y="2174"/>
                      <a:pt x="374" y="2105"/>
                      <a:pt x="357" y="2079"/>
                    </a:cubicBezTo>
                    <a:cubicBezTo>
                      <a:pt x="355" y="2077"/>
                      <a:pt x="352" y="2076"/>
                      <a:pt x="348" y="2076"/>
                    </a:cubicBezTo>
                    <a:cubicBezTo>
                      <a:pt x="315" y="2076"/>
                      <a:pt x="218" y="2148"/>
                      <a:pt x="218" y="2148"/>
                    </a:cubicBezTo>
                    <a:lnTo>
                      <a:pt x="208" y="2148"/>
                    </a:lnTo>
                    <a:cubicBezTo>
                      <a:pt x="199" y="2158"/>
                      <a:pt x="199" y="2158"/>
                      <a:pt x="199" y="2168"/>
                    </a:cubicBezTo>
                    <a:cubicBezTo>
                      <a:pt x="179" y="2218"/>
                      <a:pt x="189" y="2218"/>
                      <a:pt x="199" y="2238"/>
                    </a:cubicBezTo>
                    <a:cubicBezTo>
                      <a:pt x="202" y="2243"/>
                      <a:pt x="206" y="2246"/>
                      <a:pt x="210" y="2246"/>
                    </a:cubicBezTo>
                    <a:cubicBezTo>
                      <a:pt x="225" y="2246"/>
                      <a:pt x="238" y="2202"/>
                      <a:pt x="238" y="2178"/>
                    </a:cubicBezTo>
                    <a:cubicBezTo>
                      <a:pt x="238" y="2158"/>
                      <a:pt x="258" y="2139"/>
                      <a:pt x="288" y="2129"/>
                    </a:cubicBezTo>
                    <a:cubicBezTo>
                      <a:pt x="291" y="2125"/>
                      <a:pt x="293" y="2124"/>
                      <a:pt x="295" y="2124"/>
                    </a:cubicBezTo>
                    <a:cubicBezTo>
                      <a:pt x="305" y="2124"/>
                      <a:pt x="298" y="2163"/>
                      <a:pt x="298" y="2188"/>
                    </a:cubicBezTo>
                    <a:cubicBezTo>
                      <a:pt x="298" y="2218"/>
                      <a:pt x="288" y="2198"/>
                      <a:pt x="278" y="2248"/>
                    </a:cubicBezTo>
                    <a:cubicBezTo>
                      <a:pt x="278" y="2257"/>
                      <a:pt x="278" y="2257"/>
                      <a:pt x="278" y="2257"/>
                    </a:cubicBezTo>
                    <a:lnTo>
                      <a:pt x="288" y="2257"/>
                    </a:lnTo>
                    <a:cubicBezTo>
                      <a:pt x="298" y="2248"/>
                      <a:pt x="308" y="2218"/>
                      <a:pt x="318" y="2198"/>
                    </a:cubicBezTo>
                    <a:cubicBezTo>
                      <a:pt x="326" y="2178"/>
                      <a:pt x="327" y="2172"/>
                      <a:pt x="329" y="2172"/>
                    </a:cubicBezTo>
                    <a:cubicBezTo>
                      <a:pt x="332" y="2172"/>
                      <a:pt x="336" y="2180"/>
                      <a:pt x="352" y="2180"/>
                    </a:cubicBezTo>
                    <a:cubicBezTo>
                      <a:pt x="356" y="2180"/>
                      <a:pt x="361" y="2179"/>
                      <a:pt x="367" y="2178"/>
                    </a:cubicBezTo>
                    <a:cubicBezTo>
                      <a:pt x="417" y="2178"/>
                      <a:pt x="377" y="2198"/>
                      <a:pt x="347" y="2228"/>
                    </a:cubicBezTo>
                    <a:cubicBezTo>
                      <a:pt x="327" y="2254"/>
                      <a:pt x="330" y="2263"/>
                      <a:pt x="339" y="2263"/>
                    </a:cubicBezTo>
                    <a:cubicBezTo>
                      <a:pt x="344" y="2263"/>
                      <a:pt x="351" y="2261"/>
                      <a:pt x="357" y="2257"/>
                    </a:cubicBezTo>
                    <a:cubicBezTo>
                      <a:pt x="387" y="2257"/>
                      <a:pt x="377" y="2238"/>
                      <a:pt x="417" y="2228"/>
                    </a:cubicBezTo>
                    <a:cubicBezTo>
                      <a:pt x="422" y="2226"/>
                      <a:pt x="425" y="2225"/>
                      <a:pt x="428" y="2225"/>
                    </a:cubicBezTo>
                    <a:cubicBezTo>
                      <a:pt x="455" y="2225"/>
                      <a:pt x="407" y="2297"/>
                      <a:pt x="407" y="2297"/>
                    </a:cubicBezTo>
                    <a:lnTo>
                      <a:pt x="347" y="2297"/>
                    </a:lnTo>
                    <a:cubicBezTo>
                      <a:pt x="332" y="2292"/>
                      <a:pt x="325" y="2290"/>
                      <a:pt x="318" y="2290"/>
                    </a:cubicBezTo>
                    <a:cubicBezTo>
                      <a:pt x="310" y="2290"/>
                      <a:pt x="303" y="2292"/>
                      <a:pt x="288" y="2297"/>
                    </a:cubicBezTo>
                    <a:cubicBezTo>
                      <a:pt x="258" y="2317"/>
                      <a:pt x="308" y="2337"/>
                      <a:pt x="298" y="2347"/>
                    </a:cubicBezTo>
                    <a:cubicBezTo>
                      <a:pt x="288" y="2357"/>
                      <a:pt x="278" y="2347"/>
                      <a:pt x="258" y="2367"/>
                    </a:cubicBezTo>
                    <a:cubicBezTo>
                      <a:pt x="254" y="2379"/>
                      <a:pt x="250" y="2385"/>
                      <a:pt x="246" y="2385"/>
                    </a:cubicBezTo>
                    <a:cubicBezTo>
                      <a:pt x="240" y="2385"/>
                      <a:pt x="234" y="2374"/>
                      <a:pt x="228" y="2357"/>
                    </a:cubicBezTo>
                    <a:cubicBezTo>
                      <a:pt x="223" y="2342"/>
                      <a:pt x="218" y="2337"/>
                      <a:pt x="213" y="2337"/>
                    </a:cubicBezTo>
                    <a:cubicBezTo>
                      <a:pt x="208" y="2337"/>
                      <a:pt x="203" y="2342"/>
                      <a:pt x="199" y="2347"/>
                    </a:cubicBezTo>
                    <a:cubicBezTo>
                      <a:pt x="199" y="2347"/>
                      <a:pt x="189" y="2357"/>
                      <a:pt x="189" y="2357"/>
                    </a:cubicBezTo>
                    <a:cubicBezTo>
                      <a:pt x="169" y="2367"/>
                      <a:pt x="189" y="2396"/>
                      <a:pt x="189" y="2406"/>
                    </a:cubicBezTo>
                    <a:cubicBezTo>
                      <a:pt x="185" y="2410"/>
                      <a:pt x="182" y="2411"/>
                      <a:pt x="178" y="2411"/>
                    </a:cubicBezTo>
                    <a:cubicBezTo>
                      <a:pt x="171" y="2411"/>
                      <a:pt x="162" y="2406"/>
                      <a:pt x="149" y="2406"/>
                    </a:cubicBezTo>
                    <a:cubicBezTo>
                      <a:pt x="144" y="2404"/>
                      <a:pt x="138" y="2402"/>
                      <a:pt x="133" y="2402"/>
                    </a:cubicBezTo>
                    <a:cubicBezTo>
                      <a:pt x="120" y="2402"/>
                      <a:pt x="109" y="2412"/>
                      <a:pt x="109" y="2426"/>
                    </a:cubicBezTo>
                    <a:cubicBezTo>
                      <a:pt x="109" y="2426"/>
                      <a:pt x="99" y="2436"/>
                      <a:pt x="99" y="2446"/>
                    </a:cubicBezTo>
                    <a:cubicBezTo>
                      <a:pt x="80" y="2466"/>
                      <a:pt x="70" y="2495"/>
                      <a:pt x="60" y="2495"/>
                    </a:cubicBezTo>
                    <a:cubicBezTo>
                      <a:pt x="50" y="2515"/>
                      <a:pt x="60" y="2545"/>
                      <a:pt x="70" y="2545"/>
                    </a:cubicBezTo>
                    <a:cubicBezTo>
                      <a:pt x="71" y="2546"/>
                      <a:pt x="72" y="2547"/>
                      <a:pt x="74" y="2547"/>
                    </a:cubicBezTo>
                    <a:cubicBezTo>
                      <a:pt x="85" y="2547"/>
                      <a:pt x="102" y="2520"/>
                      <a:pt x="119" y="2486"/>
                    </a:cubicBezTo>
                    <a:cubicBezTo>
                      <a:pt x="129" y="2466"/>
                      <a:pt x="137" y="2458"/>
                      <a:pt x="143" y="2458"/>
                    </a:cubicBezTo>
                    <a:cubicBezTo>
                      <a:pt x="149" y="2458"/>
                      <a:pt x="154" y="2466"/>
                      <a:pt x="159" y="2476"/>
                    </a:cubicBezTo>
                    <a:cubicBezTo>
                      <a:pt x="169" y="2486"/>
                      <a:pt x="149" y="2505"/>
                      <a:pt x="139" y="2515"/>
                    </a:cubicBezTo>
                    <a:cubicBezTo>
                      <a:pt x="129" y="2525"/>
                      <a:pt x="119" y="2585"/>
                      <a:pt x="139" y="2605"/>
                    </a:cubicBezTo>
                    <a:cubicBezTo>
                      <a:pt x="142" y="2608"/>
                      <a:pt x="145" y="2609"/>
                      <a:pt x="147" y="2609"/>
                    </a:cubicBezTo>
                    <a:cubicBezTo>
                      <a:pt x="159" y="2609"/>
                      <a:pt x="159" y="2573"/>
                      <a:pt x="159" y="2565"/>
                    </a:cubicBezTo>
                    <a:cubicBezTo>
                      <a:pt x="159" y="2548"/>
                      <a:pt x="174" y="2501"/>
                      <a:pt x="190" y="2501"/>
                    </a:cubicBezTo>
                    <a:cubicBezTo>
                      <a:pt x="193" y="2501"/>
                      <a:pt x="196" y="2503"/>
                      <a:pt x="199" y="2505"/>
                    </a:cubicBezTo>
                    <a:cubicBezTo>
                      <a:pt x="200" y="2509"/>
                      <a:pt x="203" y="2511"/>
                      <a:pt x="207" y="2511"/>
                    </a:cubicBezTo>
                    <a:cubicBezTo>
                      <a:pt x="223" y="2511"/>
                      <a:pt x="250" y="2482"/>
                      <a:pt x="258" y="2466"/>
                    </a:cubicBezTo>
                    <a:cubicBezTo>
                      <a:pt x="258" y="2454"/>
                      <a:pt x="278" y="2449"/>
                      <a:pt x="301" y="2449"/>
                    </a:cubicBezTo>
                    <a:cubicBezTo>
                      <a:pt x="318" y="2449"/>
                      <a:pt x="335" y="2452"/>
                      <a:pt x="347" y="2456"/>
                    </a:cubicBezTo>
                    <a:cubicBezTo>
                      <a:pt x="387" y="2466"/>
                      <a:pt x="327" y="2505"/>
                      <a:pt x="318" y="2525"/>
                    </a:cubicBezTo>
                    <a:cubicBezTo>
                      <a:pt x="312" y="2542"/>
                      <a:pt x="322" y="2549"/>
                      <a:pt x="336" y="2549"/>
                    </a:cubicBezTo>
                    <a:cubicBezTo>
                      <a:pt x="348" y="2549"/>
                      <a:pt x="364" y="2544"/>
                      <a:pt x="377" y="2535"/>
                    </a:cubicBezTo>
                    <a:cubicBezTo>
                      <a:pt x="386" y="2529"/>
                      <a:pt x="391" y="2527"/>
                      <a:pt x="394" y="2527"/>
                    </a:cubicBezTo>
                    <a:cubicBezTo>
                      <a:pt x="401" y="2527"/>
                      <a:pt x="394" y="2541"/>
                      <a:pt x="387" y="2555"/>
                    </a:cubicBezTo>
                    <a:cubicBezTo>
                      <a:pt x="377" y="2585"/>
                      <a:pt x="347" y="2595"/>
                      <a:pt x="318" y="2595"/>
                    </a:cubicBezTo>
                    <a:cubicBezTo>
                      <a:pt x="288" y="2595"/>
                      <a:pt x="278" y="2565"/>
                      <a:pt x="258" y="2555"/>
                    </a:cubicBezTo>
                    <a:cubicBezTo>
                      <a:pt x="238" y="2555"/>
                      <a:pt x="218" y="2595"/>
                      <a:pt x="218" y="2644"/>
                    </a:cubicBezTo>
                    <a:cubicBezTo>
                      <a:pt x="218" y="2662"/>
                      <a:pt x="214" y="2668"/>
                      <a:pt x="206" y="2668"/>
                    </a:cubicBezTo>
                    <a:cubicBezTo>
                      <a:pt x="196" y="2668"/>
                      <a:pt x="181" y="2660"/>
                      <a:pt x="159" y="2654"/>
                    </a:cubicBezTo>
                    <a:cubicBezTo>
                      <a:pt x="139" y="2654"/>
                      <a:pt x="128" y="2650"/>
                      <a:pt x="111" y="2650"/>
                    </a:cubicBezTo>
                    <a:cubicBezTo>
                      <a:pt x="103" y="2650"/>
                      <a:pt x="93" y="2651"/>
                      <a:pt x="80" y="2654"/>
                    </a:cubicBezTo>
                    <a:cubicBezTo>
                      <a:pt x="40" y="2664"/>
                      <a:pt x="0" y="2694"/>
                      <a:pt x="30" y="2694"/>
                    </a:cubicBezTo>
                    <a:cubicBezTo>
                      <a:pt x="60" y="2704"/>
                      <a:pt x="89" y="2724"/>
                      <a:pt x="80" y="2773"/>
                    </a:cubicBezTo>
                    <a:cubicBezTo>
                      <a:pt x="75" y="2793"/>
                      <a:pt x="87" y="2793"/>
                      <a:pt x="103" y="2793"/>
                    </a:cubicBezTo>
                    <a:cubicBezTo>
                      <a:pt x="119" y="2793"/>
                      <a:pt x="139" y="2793"/>
                      <a:pt x="149" y="2813"/>
                    </a:cubicBezTo>
                    <a:cubicBezTo>
                      <a:pt x="149" y="2823"/>
                      <a:pt x="149" y="2833"/>
                      <a:pt x="149" y="2843"/>
                    </a:cubicBezTo>
                    <a:cubicBezTo>
                      <a:pt x="139" y="2872"/>
                      <a:pt x="119" y="2912"/>
                      <a:pt x="149" y="2912"/>
                    </a:cubicBezTo>
                    <a:cubicBezTo>
                      <a:pt x="189" y="2902"/>
                      <a:pt x="218" y="2862"/>
                      <a:pt x="228" y="2813"/>
                    </a:cubicBezTo>
                    <a:cubicBezTo>
                      <a:pt x="234" y="2801"/>
                      <a:pt x="240" y="2796"/>
                      <a:pt x="246" y="2796"/>
                    </a:cubicBezTo>
                    <a:cubicBezTo>
                      <a:pt x="258" y="2796"/>
                      <a:pt x="268" y="2822"/>
                      <a:pt x="268" y="2843"/>
                    </a:cubicBezTo>
                    <a:cubicBezTo>
                      <a:pt x="268" y="2849"/>
                      <a:pt x="269" y="2852"/>
                      <a:pt x="272" y="2852"/>
                    </a:cubicBezTo>
                    <a:cubicBezTo>
                      <a:pt x="280" y="2852"/>
                      <a:pt x="300" y="2814"/>
                      <a:pt x="308" y="2783"/>
                    </a:cubicBezTo>
                    <a:cubicBezTo>
                      <a:pt x="318" y="2773"/>
                      <a:pt x="318" y="2763"/>
                      <a:pt x="327" y="2753"/>
                    </a:cubicBezTo>
                    <a:cubicBezTo>
                      <a:pt x="327" y="2750"/>
                      <a:pt x="329" y="2749"/>
                      <a:pt x="332" y="2749"/>
                    </a:cubicBezTo>
                    <a:cubicBezTo>
                      <a:pt x="339" y="2749"/>
                      <a:pt x="353" y="2756"/>
                      <a:pt x="367" y="2763"/>
                    </a:cubicBezTo>
                    <a:cubicBezTo>
                      <a:pt x="397" y="2783"/>
                      <a:pt x="446" y="2823"/>
                      <a:pt x="446" y="2823"/>
                    </a:cubicBezTo>
                    <a:lnTo>
                      <a:pt x="615" y="2852"/>
                    </a:lnTo>
                    <a:lnTo>
                      <a:pt x="803" y="2843"/>
                    </a:lnTo>
                    <a:cubicBezTo>
                      <a:pt x="803" y="2843"/>
                      <a:pt x="854" y="2799"/>
                      <a:pt x="881" y="2799"/>
                    </a:cubicBezTo>
                    <a:cubicBezTo>
                      <a:pt x="886" y="2799"/>
                      <a:pt x="890" y="2800"/>
                      <a:pt x="893" y="2803"/>
                    </a:cubicBezTo>
                    <a:cubicBezTo>
                      <a:pt x="903" y="2823"/>
                      <a:pt x="922" y="2862"/>
                      <a:pt x="942" y="2882"/>
                    </a:cubicBezTo>
                    <a:cubicBezTo>
                      <a:pt x="942" y="2882"/>
                      <a:pt x="952" y="2882"/>
                      <a:pt x="952" y="2872"/>
                    </a:cubicBezTo>
                    <a:cubicBezTo>
                      <a:pt x="952" y="2872"/>
                      <a:pt x="952" y="2862"/>
                      <a:pt x="952" y="2852"/>
                    </a:cubicBezTo>
                    <a:cubicBezTo>
                      <a:pt x="952" y="2843"/>
                      <a:pt x="952" y="2823"/>
                      <a:pt x="962" y="2803"/>
                    </a:cubicBezTo>
                    <a:cubicBezTo>
                      <a:pt x="962" y="2793"/>
                      <a:pt x="972" y="2783"/>
                      <a:pt x="972" y="2773"/>
                    </a:cubicBezTo>
                    <a:cubicBezTo>
                      <a:pt x="972" y="2767"/>
                      <a:pt x="975" y="2762"/>
                      <a:pt x="980" y="2762"/>
                    </a:cubicBezTo>
                    <a:cubicBezTo>
                      <a:pt x="983" y="2762"/>
                      <a:pt x="988" y="2765"/>
                      <a:pt x="992" y="2773"/>
                    </a:cubicBezTo>
                    <a:cubicBezTo>
                      <a:pt x="992" y="2783"/>
                      <a:pt x="992" y="2793"/>
                      <a:pt x="1002" y="2793"/>
                    </a:cubicBezTo>
                    <a:cubicBezTo>
                      <a:pt x="1012" y="2823"/>
                      <a:pt x="1022" y="2833"/>
                      <a:pt x="1051" y="2833"/>
                    </a:cubicBezTo>
                    <a:cubicBezTo>
                      <a:pt x="1061" y="2833"/>
                      <a:pt x="1061" y="2833"/>
                      <a:pt x="1071" y="2823"/>
                    </a:cubicBezTo>
                    <a:cubicBezTo>
                      <a:pt x="1071" y="2813"/>
                      <a:pt x="1071" y="2803"/>
                      <a:pt x="1071" y="2783"/>
                    </a:cubicBezTo>
                    <a:cubicBezTo>
                      <a:pt x="1081" y="2773"/>
                      <a:pt x="1081" y="2753"/>
                      <a:pt x="1081" y="2733"/>
                    </a:cubicBezTo>
                    <a:cubicBezTo>
                      <a:pt x="1084" y="2730"/>
                      <a:pt x="1088" y="2729"/>
                      <a:pt x="1091" y="2729"/>
                    </a:cubicBezTo>
                    <a:cubicBezTo>
                      <a:pt x="1107" y="2729"/>
                      <a:pt x="1122" y="2765"/>
                      <a:pt x="1131" y="2773"/>
                    </a:cubicBezTo>
                    <a:cubicBezTo>
                      <a:pt x="1133" y="2776"/>
                      <a:pt x="1136" y="2777"/>
                      <a:pt x="1137" y="2777"/>
                    </a:cubicBezTo>
                    <a:cubicBezTo>
                      <a:pt x="1140" y="2777"/>
                      <a:pt x="1138" y="2770"/>
                      <a:pt x="1131" y="2763"/>
                    </a:cubicBezTo>
                    <a:cubicBezTo>
                      <a:pt x="1131" y="2724"/>
                      <a:pt x="1170" y="2694"/>
                      <a:pt x="1200" y="2694"/>
                    </a:cubicBezTo>
                    <a:cubicBezTo>
                      <a:pt x="1220" y="2694"/>
                      <a:pt x="1210" y="2674"/>
                      <a:pt x="1200" y="2664"/>
                    </a:cubicBezTo>
                    <a:cubicBezTo>
                      <a:pt x="1190" y="2644"/>
                      <a:pt x="1170" y="2624"/>
                      <a:pt x="1150" y="2614"/>
                    </a:cubicBezTo>
                    <a:cubicBezTo>
                      <a:pt x="1150" y="2614"/>
                      <a:pt x="1140" y="2624"/>
                      <a:pt x="1140" y="2624"/>
                    </a:cubicBezTo>
                    <a:cubicBezTo>
                      <a:pt x="1135" y="2622"/>
                      <a:pt x="1129" y="2622"/>
                      <a:pt x="1124" y="2622"/>
                    </a:cubicBezTo>
                    <a:cubicBezTo>
                      <a:pt x="1103" y="2622"/>
                      <a:pt x="1085" y="2636"/>
                      <a:pt x="1061" y="2644"/>
                    </a:cubicBezTo>
                    <a:lnTo>
                      <a:pt x="1051" y="2644"/>
                    </a:lnTo>
                    <a:cubicBezTo>
                      <a:pt x="1041" y="2644"/>
                      <a:pt x="1031" y="2644"/>
                      <a:pt x="1022" y="2654"/>
                    </a:cubicBezTo>
                    <a:cubicBezTo>
                      <a:pt x="992" y="2654"/>
                      <a:pt x="982" y="2654"/>
                      <a:pt x="982" y="2634"/>
                    </a:cubicBezTo>
                    <a:cubicBezTo>
                      <a:pt x="982" y="2589"/>
                      <a:pt x="990" y="2544"/>
                      <a:pt x="976" y="2544"/>
                    </a:cubicBezTo>
                    <a:cubicBezTo>
                      <a:pt x="975" y="2544"/>
                      <a:pt x="974" y="2544"/>
                      <a:pt x="972" y="2545"/>
                    </a:cubicBezTo>
                    <a:cubicBezTo>
                      <a:pt x="952" y="2545"/>
                      <a:pt x="942" y="2595"/>
                      <a:pt x="912" y="2595"/>
                    </a:cubicBezTo>
                    <a:cubicBezTo>
                      <a:pt x="889" y="2595"/>
                      <a:pt x="865" y="2620"/>
                      <a:pt x="851" y="2620"/>
                    </a:cubicBezTo>
                    <a:cubicBezTo>
                      <a:pt x="848" y="2620"/>
                      <a:pt x="845" y="2618"/>
                      <a:pt x="843" y="2614"/>
                    </a:cubicBezTo>
                    <a:cubicBezTo>
                      <a:pt x="843" y="2605"/>
                      <a:pt x="833" y="2585"/>
                      <a:pt x="833" y="2575"/>
                    </a:cubicBezTo>
                    <a:cubicBezTo>
                      <a:pt x="833" y="2561"/>
                      <a:pt x="838" y="2547"/>
                      <a:pt x="844" y="2547"/>
                    </a:cubicBezTo>
                    <a:cubicBezTo>
                      <a:pt x="847" y="2547"/>
                      <a:pt x="850" y="2549"/>
                      <a:pt x="853" y="2555"/>
                    </a:cubicBezTo>
                    <a:cubicBezTo>
                      <a:pt x="859" y="2558"/>
                      <a:pt x="865" y="2559"/>
                      <a:pt x="870" y="2559"/>
                    </a:cubicBezTo>
                    <a:cubicBezTo>
                      <a:pt x="884" y="2559"/>
                      <a:pt x="896" y="2552"/>
                      <a:pt x="903" y="2545"/>
                    </a:cubicBezTo>
                    <a:cubicBezTo>
                      <a:pt x="912" y="2535"/>
                      <a:pt x="922" y="2525"/>
                      <a:pt x="922" y="2515"/>
                    </a:cubicBezTo>
                    <a:cubicBezTo>
                      <a:pt x="922" y="2515"/>
                      <a:pt x="922" y="2505"/>
                      <a:pt x="922" y="2505"/>
                    </a:cubicBezTo>
                    <a:cubicBezTo>
                      <a:pt x="903" y="2476"/>
                      <a:pt x="843" y="2436"/>
                      <a:pt x="873" y="2426"/>
                    </a:cubicBezTo>
                    <a:cubicBezTo>
                      <a:pt x="876" y="2425"/>
                      <a:pt x="880" y="2425"/>
                      <a:pt x="884" y="2425"/>
                    </a:cubicBezTo>
                    <a:cubicBezTo>
                      <a:pt x="921" y="2425"/>
                      <a:pt x="963" y="2467"/>
                      <a:pt x="972" y="2486"/>
                    </a:cubicBezTo>
                    <a:cubicBezTo>
                      <a:pt x="972" y="2495"/>
                      <a:pt x="982" y="2515"/>
                      <a:pt x="1002" y="2525"/>
                    </a:cubicBezTo>
                    <a:cubicBezTo>
                      <a:pt x="1007" y="2530"/>
                      <a:pt x="1012" y="2533"/>
                      <a:pt x="1017" y="2533"/>
                    </a:cubicBezTo>
                    <a:cubicBezTo>
                      <a:pt x="1022" y="2533"/>
                      <a:pt x="1026" y="2530"/>
                      <a:pt x="1031" y="2525"/>
                    </a:cubicBezTo>
                    <a:cubicBezTo>
                      <a:pt x="1033" y="2521"/>
                      <a:pt x="1036" y="2520"/>
                      <a:pt x="1039" y="2520"/>
                    </a:cubicBezTo>
                    <a:cubicBezTo>
                      <a:pt x="1052" y="2520"/>
                      <a:pt x="1071" y="2549"/>
                      <a:pt x="1071" y="2565"/>
                    </a:cubicBezTo>
                    <a:cubicBezTo>
                      <a:pt x="1071" y="2575"/>
                      <a:pt x="1074" y="2580"/>
                      <a:pt x="1079" y="2580"/>
                    </a:cubicBezTo>
                    <a:cubicBezTo>
                      <a:pt x="1083" y="2580"/>
                      <a:pt x="1091" y="2575"/>
                      <a:pt x="1101" y="2565"/>
                    </a:cubicBezTo>
                    <a:cubicBezTo>
                      <a:pt x="1121" y="2545"/>
                      <a:pt x="1101" y="2505"/>
                      <a:pt x="1091" y="2495"/>
                    </a:cubicBezTo>
                    <a:cubicBezTo>
                      <a:pt x="1091" y="2486"/>
                      <a:pt x="1081" y="2486"/>
                      <a:pt x="1081" y="2476"/>
                    </a:cubicBezTo>
                    <a:cubicBezTo>
                      <a:pt x="1071" y="2466"/>
                      <a:pt x="1061" y="2456"/>
                      <a:pt x="1061" y="2456"/>
                    </a:cubicBezTo>
                    <a:cubicBezTo>
                      <a:pt x="1066" y="2447"/>
                      <a:pt x="1070" y="2442"/>
                      <a:pt x="1075" y="2442"/>
                    </a:cubicBezTo>
                    <a:cubicBezTo>
                      <a:pt x="1082" y="2442"/>
                      <a:pt x="1090" y="2449"/>
                      <a:pt x="1101" y="2466"/>
                    </a:cubicBezTo>
                    <a:cubicBezTo>
                      <a:pt x="1101" y="2466"/>
                      <a:pt x="1101" y="2476"/>
                      <a:pt x="1101" y="2476"/>
                    </a:cubicBezTo>
                    <a:cubicBezTo>
                      <a:pt x="1121" y="2505"/>
                      <a:pt x="1131" y="2515"/>
                      <a:pt x="1140" y="2515"/>
                    </a:cubicBezTo>
                    <a:cubicBezTo>
                      <a:pt x="1150" y="2505"/>
                      <a:pt x="1180" y="2466"/>
                      <a:pt x="1160" y="2456"/>
                    </a:cubicBezTo>
                    <a:cubicBezTo>
                      <a:pt x="1160" y="2456"/>
                      <a:pt x="1160" y="2446"/>
                      <a:pt x="1160" y="2446"/>
                    </a:cubicBezTo>
                    <a:cubicBezTo>
                      <a:pt x="1150" y="2436"/>
                      <a:pt x="1150" y="2426"/>
                      <a:pt x="1150" y="2426"/>
                    </a:cubicBezTo>
                    <a:cubicBezTo>
                      <a:pt x="1150" y="2416"/>
                      <a:pt x="1140" y="2416"/>
                      <a:pt x="1140" y="2406"/>
                    </a:cubicBezTo>
                    <a:lnTo>
                      <a:pt x="1131" y="2406"/>
                    </a:lnTo>
                    <a:cubicBezTo>
                      <a:pt x="1124" y="2403"/>
                      <a:pt x="1118" y="2402"/>
                      <a:pt x="1113" y="2402"/>
                    </a:cubicBezTo>
                    <a:cubicBezTo>
                      <a:pt x="1103" y="2402"/>
                      <a:pt x="1094" y="2406"/>
                      <a:pt x="1081" y="2406"/>
                    </a:cubicBezTo>
                    <a:lnTo>
                      <a:pt x="1061" y="2406"/>
                    </a:lnTo>
                    <a:cubicBezTo>
                      <a:pt x="1061" y="2396"/>
                      <a:pt x="1061" y="2396"/>
                      <a:pt x="1071" y="2386"/>
                    </a:cubicBezTo>
                    <a:cubicBezTo>
                      <a:pt x="1081" y="2367"/>
                      <a:pt x="1101" y="2357"/>
                      <a:pt x="1091" y="2347"/>
                    </a:cubicBezTo>
                    <a:cubicBezTo>
                      <a:pt x="1076" y="2339"/>
                      <a:pt x="1046" y="2316"/>
                      <a:pt x="1026" y="2316"/>
                    </a:cubicBezTo>
                    <a:cubicBezTo>
                      <a:pt x="1020" y="2316"/>
                      <a:pt x="1014" y="2319"/>
                      <a:pt x="1012" y="2327"/>
                    </a:cubicBezTo>
                    <a:cubicBezTo>
                      <a:pt x="1006" y="2350"/>
                      <a:pt x="1003" y="2360"/>
                      <a:pt x="998" y="2360"/>
                    </a:cubicBezTo>
                    <a:cubicBezTo>
                      <a:pt x="995" y="2360"/>
                      <a:pt x="990" y="2355"/>
                      <a:pt x="982" y="2347"/>
                    </a:cubicBezTo>
                    <a:cubicBezTo>
                      <a:pt x="972" y="2332"/>
                      <a:pt x="967" y="2329"/>
                      <a:pt x="963" y="2329"/>
                    </a:cubicBezTo>
                    <a:cubicBezTo>
                      <a:pt x="961" y="2329"/>
                      <a:pt x="960" y="2330"/>
                      <a:pt x="958" y="2330"/>
                    </a:cubicBezTo>
                    <a:cubicBezTo>
                      <a:pt x="956" y="2330"/>
                      <a:pt x="955" y="2329"/>
                      <a:pt x="952" y="2327"/>
                    </a:cubicBezTo>
                    <a:cubicBezTo>
                      <a:pt x="952" y="2317"/>
                      <a:pt x="942" y="2307"/>
                      <a:pt x="932" y="2297"/>
                    </a:cubicBezTo>
                    <a:cubicBezTo>
                      <a:pt x="922" y="2297"/>
                      <a:pt x="922" y="2287"/>
                      <a:pt x="922" y="2287"/>
                    </a:cubicBezTo>
                    <a:cubicBezTo>
                      <a:pt x="917" y="2284"/>
                      <a:pt x="913" y="2283"/>
                      <a:pt x="910" y="2283"/>
                    </a:cubicBezTo>
                    <a:cubicBezTo>
                      <a:pt x="892" y="2283"/>
                      <a:pt x="888" y="2317"/>
                      <a:pt x="863" y="2317"/>
                    </a:cubicBezTo>
                    <a:cubicBezTo>
                      <a:pt x="859" y="2319"/>
                      <a:pt x="855" y="2320"/>
                      <a:pt x="850" y="2320"/>
                    </a:cubicBezTo>
                    <a:cubicBezTo>
                      <a:pt x="832" y="2320"/>
                      <a:pt x="813" y="2307"/>
                      <a:pt x="813" y="2307"/>
                    </a:cubicBezTo>
                    <a:cubicBezTo>
                      <a:pt x="813" y="2307"/>
                      <a:pt x="790" y="2244"/>
                      <a:pt x="812" y="2244"/>
                    </a:cubicBezTo>
                    <a:cubicBezTo>
                      <a:pt x="815" y="2244"/>
                      <a:pt x="819" y="2245"/>
                      <a:pt x="823" y="2248"/>
                    </a:cubicBezTo>
                    <a:cubicBezTo>
                      <a:pt x="863" y="2257"/>
                      <a:pt x="843" y="2257"/>
                      <a:pt x="873" y="2257"/>
                    </a:cubicBezTo>
                    <a:cubicBezTo>
                      <a:pt x="879" y="2261"/>
                      <a:pt x="886" y="2263"/>
                      <a:pt x="891" y="2263"/>
                    </a:cubicBezTo>
                    <a:cubicBezTo>
                      <a:pt x="900" y="2263"/>
                      <a:pt x="903" y="2254"/>
                      <a:pt x="883" y="2228"/>
                    </a:cubicBezTo>
                    <a:cubicBezTo>
                      <a:pt x="853" y="2198"/>
                      <a:pt x="813" y="2178"/>
                      <a:pt x="863" y="2178"/>
                    </a:cubicBezTo>
                    <a:cubicBezTo>
                      <a:pt x="869" y="2179"/>
                      <a:pt x="874" y="2180"/>
                      <a:pt x="878" y="2180"/>
                    </a:cubicBezTo>
                    <a:cubicBezTo>
                      <a:pt x="894" y="2180"/>
                      <a:pt x="898" y="2172"/>
                      <a:pt x="901" y="2172"/>
                    </a:cubicBezTo>
                    <a:cubicBezTo>
                      <a:pt x="903" y="2172"/>
                      <a:pt x="904" y="2178"/>
                      <a:pt x="912" y="2198"/>
                    </a:cubicBezTo>
                    <a:cubicBezTo>
                      <a:pt x="922" y="2218"/>
                      <a:pt x="932" y="2248"/>
                      <a:pt x="942" y="2257"/>
                    </a:cubicBezTo>
                    <a:cubicBezTo>
                      <a:pt x="946" y="2262"/>
                      <a:pt x="949" y="2264"/>
                      <a:pt x="950" y="2264"/>
                    </a:cubicBezTo>
                    <a:cubicBezTo>
                      <a:pt x="952" y="2264"/>
                      <a:pt x="952" y="2259"/>
                      <a:pt x="952" y="2248"/>
                    </a:cubicBezTo>
                    <a:cubicBezTo>
                      <a:pt x="942" y="2198"/>
                      <a:pt x="932" y="2218"/>
                      <a:pt x="932" y="2188"/>
                    </a:cubicBezTo>
                    <a:cubicBezTo>
                      <a:pt x="932" y="2161"/>
                      <a:pt x="924" y="2117"/>
                      <a:pt x="938" y="2117"/>
                    </a:cubicBezTo>
                    <a:cubicBezTo>
                      <a:pt x="939" y="2117"/>
                      <a:pt x="940" y="2118"/>
                      <a:pt x="942" y="2119"/>
                    </a:cubicBezTo>
                    <a:cubicBezTo>
                      <a:pt x="972" y="2139"/>
                      <a:pt x="992" y="2139"/>
                      <a:pt x="992" y="2158"/>
                    </a:cubicBezTo>
                    <a:cubicBezTo>
                      <a:pt x="1002" y="2178"/>
                      <a:pt x="1002" y="2208"/>
                      <a:pt x="1012" y="2228"/>
                    </a:cubicBezTo>
                    <a:cubicBezTo>
                      <a:pt x="1012" y="2228"/>
                      <a:pt x="1016" y="2232"/>
                      <a:pt x="1019" y="2232"/>
                    </a:cubicBezTo>
                    <a:cubicBezTo>
                      <a:pt x="1020" y="2232"/>
                      <a:pt x="1022" y="2231"/>
                      <a:pt x="1022" y="2228"/>
                    </a:cubicBezTo>
                    <a:cubicBezTo>
                      <a:pt x="1031" y="2208"/>
                      <a:pt x="1031" y="2208"/>
                      <a:pt x="1031" y="2188"/>
                    </a:cubicBezTo>
                    <a:cubicBezTo>
                      <a:pt x="1022" y="2178"/>
                      <a:pt x="1022" y="2178"/>
                      <a:pt x="1022" y="2168"/>
                    </a:cubicBezTo>
                    <a:cubicBezTo>
                      <a:pt x="1002" y="2119"/>
                      <a:pt x="1002" y="2109"/>
                      <a:pt x="1022" y="2099"/>
                    </a:cubicBezTo>
                    <a:cubicBezTo>
                      <a:pt x="1031" y="2099"/>
                      <a:pt x="1041" y="2119"/>
                      <a:pt x="1051" y="2148"/>
                    </a:cubicBezTo>
                    <a:cubicBezTo>
                      <a:pt x="1051" y="2158"/>
                      <a:pt x="1051" y="2158"/>
                      <a:pt x="1051" y="2158"/>
                    </a:cubicBezTo>
                    <a:cubicBezTo>
                      <a:pt x="1061" y="2178"/>
                      <a:pt x="1081" y="2188"/>
                      <a:pt x="1091" y="2208"/>
                    </a:cubicBezTo>
                    <a:cubicBezTo>
                      <a:pt x="1102" y="2225"/>
                      <a:pt x="1113" y="2238"/>
                      <a:pt x="1121" y="2238"/>
                    </a:cubicBezTo>
                    <a:cubicBezTo>
                      <a:pt x="1127" y="2238"/>
                      <a:pt x="1131" y="2230"/>
                      <a:pt x="1131" y="2208"/>
                    </a:cubicBezTo>
                    <a:cubicBezTo>
                      <a:pt x="1131" y="2198"/>
                      <a:pt x="1131" y="2188"/>
                      <a:pt x="1131" y="2178"/>
                    </a:cubicBezTo>
                    <a:cubicBezTo>
                      <a:pt x="1111" y="2158"/>
                      <a:pt x="1091" y="2158"/>
                      <a:pt x="1111" y="2148"/>
                    </a:cubicBezTo>
                    <a:cubicBezTo>
                      <a:pt x="1121" y="2139"/>
                      <a:pt x="1131" y="2136"/>
                      <a:pt x="1139" y="2136"/>
                    </a:cubicBezTo>
                    <a:cubicBezTo>
                      <a:pt x="1148" y="2136"/>
                      <a:pt x="1155" y="2139"/>
                      <a:pt x="1160" y="2139"/>
                    </a:cubicBezTo>
                    <a:cubicBezTo>
                      <a:pt x="1160" y="2139"/>
                      <a:pt x="1160" y="2139"/>
                      <a:pt x="1160" y="2129"/>
                    </a:cubicBezTo>
                    <a:cubicBezTo>
                      <a:pt x="1160" y="2099"/>
                      <a:pt x="1170" y="2089"/>
                      <a:pt x="1150" y="2089"/>
                    </a:cubicBezTo>
                    <a:lnTo>
                      <a:pt x="1101" y="2089"/>
                    </a:lnTo>
                    <a:cubicBezTo>
                      <a:pt x="1097" y="2093"/>
                      <a:pt x="1093" y="2095"/>
                      <a:pt x="1089" y="2095"/>
                    </a:cubicBezTo>
                    <a:cubicBezTo>
                      <a:pt x="1084" y="2095"/>
                      <a:pt x="1081" y="2091"/>
                      <a:pt x="1081" y="2079"/>
                    </a:cubicBezTo>
                    <a:cubicBezTo>
                      <a:pt x="1091" y="2049"/>
                      <a:pt x="1101" y="2049"/>
                      <a:pt x="1111" y="2049"/>
                    </a:cubicBezTo>
                    <a:cubicBezTo>
                      <a:pt x="1121" y="2049"/>
                      <a:pt x="1111" y="2020"/>
                      <a:pt x="1111" y="2020"/>
                    </a:cubicBezTo>
                    <a:cubicBezTo>
                      <a:pt x="1111" y="2020"/>
                      <a:pt x="1061" y="2039"/>
                      <a:pt x="1041" y="2039"/>
                    </a:cubicBezTo>
                    <a:cubicBezTo>
                      <a:pt x="1031" y="2039"/>
                      <a:pt x="1022" y="2029"/>
                      <a:pt x="1022" y="2029"/>
                    </a:cubicBezTo>
                    <a:cubicBezTo>
                      <a:pt x="1005" y="2004"/>
                      <a:pt x="1044" y="1965"/>
                      <a:pt x="1034" y="1965"/>
                    </a:cubicBezTo>
                    <a:cubicBezTo>
                      <a:pt x="1032" y="1965"/>
                      <a:pt x="1028" y="1967"/>
                      <a:pt x="1022" y="1970"/>
                    </a:cubicBezTo>
                    <a:cubicBezTo>
                      <a:pt x="1003" y="1976"/>
                      <a:pt x="988" y="1990"/>
                      <a:pt x="973" y="1990"/>
                    </a:cubicBezTo>
                    <a:cubicBezTo>
                      <a:pt x="963" y="1990"/>
                      <a:pt x="953" y="1985"/>
                      <a:pt x="942" y="1970"/>
                    </a:cubicBezTo>
                    <a:cubicBezTo>
                      <a:pt x="912" y="1930"/>
                      <a:pt x="903" y="1940"/>
                      <a:pt x="883" y="1920"/>
                    </a:cubicBezTo>
                    <a:cubicBezTo>
                      <a:pt x="863" y="1901"/>
                      <a:pt x="863" y="1901"/>
                      <a:pt x="853" y="1891"/>
                    </a:cubicBezTo>
                    <a:cubicBezTo>
                      <a:pt x="844" y="1874"/>
                      <a:pt x="858" y="1849"/>
                      <a:pt x="868" y="1849"/>
                    </a:cubicBezTo>
                    <a:cubicBezTo>
                      <a:pt x="870" y="1849"/>
                      <a:pt x="871" y="1850"/>
                      <a:pt x="873" y="1851"/>
                    </a:cubicBezTo>
                    <a:cubicBezTo>
                      <a:pt x="883" y="1861"/>
                      <a:pt x="873" y="1881"/>
                      <a:pt x="903" y="1901"/>
                    </a:cubicBezTo>
                    <a:cubicBezTo>
                      <a:pt x="935" y="1941"/>
                      <a:pt x="951" y="1955"/>
                      <a:pt x="956" y="1955"/>
                    </a:cubicBezTo>
                    <a:cubicBezTo>
                      <a:pt x="964" y="1955"/>
                      <a:pt x="941" y="1912"/>
                      <a:pt x="922" y="1881"/>
                    </a:cubicBezTo>
                    <a:cubicBezTo>
                      <a:pt x="903" y="1831"/>
                      <a:pt x="883" y="1861"/>
                      <a:pt x="883" y="1831"/>
                    </a:cubicBezTo>
                    <a:cubicBezTo>
                      <a:pt x="890" y="1803"/>
                      <a:pt x="907" y="1775"/>
                      <a:pt x="919" y="1775"/>
                    </a:cubicBezTo>
                    <a:cubicBezTo>
                      <a:pt x="925" y="1775"/>
                      <a:pt x="929" y="1780"/>
                      <a:pt x="932" y="1791"/>
                    </a:cubicBezTo>
                    <a:cubicBezTo>
                      <a:pt x="952" y="1831"/>
                      <a:pt x="932" y="1871"/>
                      <a:pt x="972" y="1901"/>
                    </a:cubicBezTo>
                    <a:cubicBezTo>
                      <a:pt x="982" y="1910"/>
                      <a:pt x="987" y="1915"/>
                      <a:pt x="988" y="1915"/>
                    </a:cubicBezTo>
                    <a:cubicBezTo>
                      <a:pt x="989" y="1915"/>
                      <a:pt x="987" y="1910"/>
                      <a:pt x="982" y="1901"/>
                    </a:cubicBezTo>
                    <a:cubicBezTo>
                      <a:pt x="982" y="1891"/>
                      <a:pt x="982" y="1891"/>
                      <a:pt x="982" y="1881"/>
                    </a:cubicBezTo>
                    <a:cubicBezTo>
                      <a:pt x="972" y="1871"/>
                      <a:pt x="972" y="1861"/>
                      <a:pt x="972" y="1851"/>
                    </a:cubicBezTo>
                    <a:cubicBezTo>
                      <a:pt x="955" y="1808"/>
                      <a:pt x="938" y="1758"/>
                      <a:pt x="953" y="1758"/>
                    </a:cubicBezTo>
                    <a:cubicBezTo>
                      <a:pt x="955" y="1758"/>
                      <a:pt x="958" y="1759"/>
                      <a:pt x="962" y="1762"/>
                    </a:cubicBezTo>
                    <a:cubicBezTo>
                      <a:pt x="982" y="1777"/>
                      <a:pt x="982" y="1777"/>
                      <a:pt x="979" y="1777"/>
                    </a:cubicBezTo>
                    <a:cubicBezTo>
                      <a:pt x="977" y="1777"/>
                      <a:pt x="972" y="1777"/>
                      <a:pt x="982" y="1791"/>
                    </a:cubicBezTo>
                    <a:cubicBezTo>
                      <a:pt x="993" y="1813"/>
                      <a:pt x="1026" y="1831"/>
                      <a:pt x="1054" y="1831"/>
                    </a:cubicBezTo>
                    <a:cubicBezTo>
                      <a:pt x="1077" y="1831"/>
                      <a:pt x="1095" y="1818"/>
                      <a:pt x="1091" y="1782"/>
                    </a:cubicBezTo>
                    <a:lnTo>
                      <a:pt x="1081" y="1782"/>
                    </a:lnTo>
                    <a:cubicBezTo>
                      <a:pt x="1077" y="1754"/>
                      <a:pt x="1070" y="1748"/>
                      <a:pt x="1062" y="1748"/>
                    </a:cubicBezTo>
                    <a:cubicBezTo>
                      <a:pt x="1057" y="1748"/>
                      <a:pt x="1051" y="1751"/>
                      <a:pt x="1046" y="1751"/>
                    </a:cubicBezTo>
                    <a:cubicBezTo>
                      <a:pt x="1040" y="1751"/>
                      <a:pt x="1035" y="1748"/>
                      <a:pt x="1031" y="1732"/>
                    </a:cubicBezTo>
                    <a:cubicBezTo>
                      <a:pt x="1031" y="1722"/>
                      <a:pt x="1022" y="1722"/>
                      <a:pt x="1022" y="1722"/>
                    </a:cubicBezTo>
                    <a:cubicBezTo>
                      <a:pt x="1012" y="1672"/>
                      <a:pt x="1002" y="1653"/>
                      <a:pt x="982" y="1643"/>
                    </a:cubicBezTo>
                    <a:cubicBezTo>
                      <a:pt x="962" y="1643"/>
                      <a:pt x="932" y="1692"/>
                      <a:pt x="922" y="1692"/>
                    </a:cubicBezTo>
                    <a:cubicBezTo>
                      <a:pt x="913" y="1692"/>
                      <a:pt x="904" y="1632"/>
                      <a:pt x="927" y="1632"/>
                    </a:cubicBezTo>
                    <a:cubicBezTo>
                      <a:pt x="928" y="1632"/>
                      <a:pt x="930" y="1632"/>
                      <a:pt x="932" y="1633"/>
                    </a:cubicBezTo>
                    <a:cubicBezTo>
                      <a:pt x="937" y="1635"/>
                      <a:pt x="941" y="1636"/>
                      <a:pt x="944" y="1636"/>
                    </a:cubicBezTo>
                    <a:cubicBezTo>
                      <a:pt x="954" y="1636"/>
                      <a:pt x="953" y="1622"/>
                      <a:pt x="922" y="1583"/>
                    </a:cubicBezTo>
                    <a:cubicBezTo>
                      <a:pt x="887" y="1539"/>
                      <a:pt x="899" y="1502"/>
                      <a:pt x="923" y="1502"/>
                    </a:cubicBezTo>
                    <a:cubicBezTo>
                      <a:pt x="926" y="1502"/>
                      <a:pt x="929" y="1503"/>
                      <a:pt x="932" y="1504"/>
                    </a:cubicBezTo>
                    <a:cubicBezTo>
                      <a:pt x="962" y="1514"/>
                      <a:pt x="952" y="1603"/>
                      <a:pt x="962" y="1603"/>
                    </a:cubicBezTo>
                    <a:cubicBezTo>
                      <a:pt x="965" y="1606"/>
                      <a:pt x="971" y="1608"/>
                      <a:pt x="979" y="1608"/>
                    </a:cubicBezTo>
                    <a:cubicBezTo>
                      <a:pt x="1001" y="1608"/>
                      <a:pt x="1034" y="1592"/>
                      <a:pt x="1012" y="1534"/>
                    </a:cubicBezTo>
                    <a:cubicBezTo>
                      <a:pt x="972" y="1464"/>
                      <a:pt x="962" y="1494"/>
                      <a:pt x="942" y="1474"/>
                    </a:cubicBezTo>
                    <a:cubicBezTo>
                      <a:pt x="934" y="1457"/>
                      <a:pt x="925" y="1379"/>
                      <a:pt x="910" y="1379"/>
                    </a:cubicBezTo>
                    <a:cubicBezTo>
                      <a:pt x="907" y="1379"/>
                      <a:pt x="905" y="1381"/>
                      <a:pt x="903" y="1385"/>
                    </a:cubicBezTo>
                    <a:cubicBezTo>
                      <a:pt x="881" y="1414"/>
                      <a:pt x="869" y="1449"/>
                      <a:pt x="857" y="1449"/>
                    </a:cubicBezTo>
                    <a:cubicBezTo>
                      <a:pt x="853" y="1449"/>
                      <a:pt x="848" y="1445"/>
                      <a:pt x="843" y="1435"/>
                    </a:cubicBezTo>
                    <a:cubicBezTo>
                      <a:pt x="813" y="1395"/>
                      <a:pt x="833" y="1355"/>
                      <a:pt x="793" y="1345"/>
                    </a:cubicBezTo>
                    <a:cubicBezTo>
                      <a:pt x="754" y="1335"/>
                      <a:pt x="764" y="1325"/>
                      <a:pt x="764" y="1306"/>
                    </a:cubicBezTo>
                    <a:cubicBezTo>
                      <a:pt x="764" y="1288"/>
                      <a:pt x="740" y="1223"/>
                      <a:pt x="756" y="1223"/>
                    </a:cubicBezTo>
                    <a:cubicBezTo>
                      <a:pt x="758" y="1223"/>
                      <a:pt x="760" y="1224"/>
                      <a:pt x="764" y="1226"/>
                    </a:cubicBezTo>
                    <a:cubicBezTo>
                      <a:pt x="803" y="1236"/>
                      <a:pt x="793" y="1266"/>
                      <a:pt x="813" y="1306"/>
                    </a:cubicBezTo>
                    <a:cubicBezTo>
                      <a:pt x="830" y="1328"/>
                      <a:pt x="847" y="1341"/>
                      <a:pt x="856" y="1341"/>
                    </a:cubicBezTo>
                    <a:cubicBezTo>
                      <a:pt x="864" y="1341"/>
                      <a:pt x="867" y="1333"/>
                      <a:pt x="863" y="1316"/>
                    </a:cubicBezTo>
                    <a:cubicBezTo>
                      <a:pt x="858" y="1297"/>
                      <a:pt x="860" y="1287"/>
                      <a:pt x="867" y="1287"/>
                    </a:cubicBezTo>
                    <a:cubicBezTo>
                      <a:pt x="874" y="1287"/>
                      <a:pt x="887" y="1299"/>
                      <a:pt x="903" y="1325"/>
                    </a:cubicBezTo>
                    <a:cubicBezTo>
                      <a:pt x="917" y="1350"/>
                      <a:pt x="930" y="1353"/>
                      <a:pt x="943" y="1353"/>
                    </a:cubicBezTo>
                    <a:cubicBezTo>
                      <a:pt x="947" y="1353"/>
                      <a:pt x="950" y="1353"/>
                      <a:pt x="954" y="1353"/>
                    </a:cubicBezTo>
                    <a:cubicBezTo>
                      <a:pt x="965" y="1353"/>
                      <a:pt x="977" y="1354"/>
                      <a:pt x="992" y="1365"/>
                    </a:cubicBezTo>
                    <a:cubicBezTo>
                      <a:pt x="1005" y="1378"/>
                      <a:pt x="1019" y="1384"/>
                      <a:pt x="1031" y="1384"/>
                    </a:cubicBezTo>
                    <a:cubicBezTo>
                      <a:pt x="1053" y="1384"/>
                      <a:pt x="1064" y="1362"/>
                      <a:pt x="1031" y="1335"/>
                    </a:cubicBezTo>
                    <a:cubicBezTo>
                      <a:pt x="972" y="1296"/>
                      <a:pt x="942" y="1306"/>
                      <a:pt x="942" y="1286"/>
                    </a:cubicBezTo>
                    <a:cubicBezTo>
                      <a:pt x="942" y="1278"/>
                      <a:pt x="929" y="1251"/>
                      <a:pt x="945" y="1251"/>
                    </a:cubicBezTo>
                    <a:cubicBezTo>
                      <a:pt x="949" y="1251"/>
                      <a:pt x="954" y="1252"/>
                      <a:pt x="962" y="1256"/>
                    </a:cubicBezTo>
                    <a:cubicBezTo>
                      <a:pt x="971" y="1260"/>
                      <a:pt x="980" y="1261"/>
                      <a:pt x="987" y="1261"/>
                    </a:cubicBezTo>
                    <a:cubicBezTo>
                      <a:pt x="1021" y="1261"/>
                      <a:pt x="1036" y="1229"/>
                      <a:pt x="1012" y="1197"/>
                    </a:cubicBezTo>
                    <a:cubicBezTo>
                      <a:pt x="992" y="1170"/>
                      <a:pt x="981" y="1161"/>
                      <a:pt x="964" y="1161"/>
                    </a:cubicBezTo>
                    <a:cubicBezTo>
                      <a:pt x="955" y="1161"/>
                      <a:pt x="945" y="1164"/>
                      <a:pt x="932" y="1167"/>
                    </a:cubicBezTo>
                    <a:cubicBezTo>
                      <a:pt x="908" y="1175"/>
                      <a:pt x="878" y="1202"/>
                      <a:pt x="857" y="1202"/>
                    </a:cubicBezTo>
                    <a:cubicBezTo>
                      <a:pt x="852" y="1202"/>
                      <a:pt x="847" y="1200"/>
                      <a:pt x="843" y="1197"/>
                    </a:cubicBezTo>
                    <a:cubicBezTo>
                      <a:pt x="823" y="1177"/>
                      <a:pt x="853" y="1157"/>
                      <a:pt x="833" y="1147"/>
                    </a:cubicBezTo>
                    <a:cubicBezTo>
                      <a:pt x="803" y="1147"/>
                      <a:pt x="724" y="1137"/>
                      <a:pt x="744" y="1117"/>
                    </a:cubicBezTo>
                    <a:cubicBezTo>
                      <a:pt x="774" y="1097"/>
                      <a:pt x="793" y="1058"/>
                      <a:pt x="793" y="1058"/>
                    </a:cubicBezTo>
                    <a:cubicBezTo>
                      <a:pt x="793" y="1058"/>
                      <a:pt x="806" y="1003"/>
                      <a:pt x="825" y="1003"/>
                    </a:cubicBezTo>
                    <a:cubicBezTo>
                      <a:pt x="831" y="1003"/>
                      <a:pt x="837" y="1007"/>
                      <a:pt x="843" y="1018"/>
                    </a:cubicBezTo>
                    <a:cubicBezTo>
                      <a:pt x="862" y="1055"/>
                      <a:pt x="872" y="1065"/>
                      <a:pt x="880" y="1065"/>
                    </a:cubicBezTo>
                    <a:cubicBezTo>
                      <a:pt x="885" y="1065"/>
                      <a:pt x="889" y="1061"/>
                      <a:pt x="893" y="1058"/>
                    </a:cubicBezTo>
                    <a:cubicBezTo>
                      <a:pt x="900" y="1043"/>
                      <a:pt x="902" y="1021"/>
                      <a:pt x="907" y="1021"/>
                    </a:cubicBezTo>
                    <a:cubicBezTo>
                      <a:pt x="908" y="1021"/>
                      <a:pt x="910" y="1023"/>
                      <a:pt x="912" y="1028"/>
                    </a:cubicBezTo>
                    <a:cubicBezTo>
                      <a:pt x="917" y="1041"/>
                      <a:pt x="929" y="1048"/>
                      <a:pt x="937" y="1048"/>
                    </a:cubicBezTo>
                    <a:cubicBezTo>
                      <a:pt x="949" y="1048"/>
                      <a:pt x="955" y="1036"/>
                      <a:pt x="932" y="1008"/>
                    </a:cubicBezTo>
                    <a:cubicBezTo>
                      <a:pt x="906" y="965"/>
                      <a:pt x="888" y="937"/>
                      <a:pt x="871" y="937"/>
                    </a:cubicBezTo>
                    <a:cubicBezTo>
                      <a:pt x="868" y="937"/>
                      <a:pt x="865" y="937"/>
                      <a:pt x="863" y="939"/>
                    </a:cubicBezTo>
                    <a:cubicBezTo>
                      <a:pt x="858" y="943"/>
                      <a:pt x="855" y="945"/>
                      <a:pt x="853" y="945"/>
                    </a:cubicBezTo>
                    <a:cubicBezTo>
                      <a:pt x="845" y="945"/>
                      <a:pt x="844" y="922"/>
                      <a:pt x="813" y="899"/>
                    </a:cubicBezTo>
                    <a:cubicBezTo>
                      <a:pt x="802" y="888"/>
                      <a:pt x="792" y="885"/>
                      <a:pt x="783" y="885"/>
                    </a:cubicBezTo>
                    <a:cubicBezTo>
                      <a:pt x="775" y="885"/>
                      <a:pt x="768" y="887"/>
                      <a:pt x="762" y="887"/>
                    </a:cubicBezTo>
                    <a:cubicBezTo>
                      <a:pt x="756" y="887"/>
                      <a:pt x="750" y="885"/>
                      <a:pt x="744" y="879"/>
                    </a:cubicBezTo>
                    <a:cubicBezTo>
                      <a:pt x="724" y="859"/>
                      <a:pt x="665" y="830"/>
                      <a:pt x="704" y="810"/>
                    </a:cubicBezTo>
                    <a:cubicBezTo>
                      <a:pt x="734" y="788"/>
                      <a:pt x="753" y="776"/>
                      <a:pt x="764" y="776"/>
                    </a:cubicBezTo>
                    <a:cubicBezTo>
                      <a:pt x="768" y="776"/>
                      <a:pt x="771" y="778"/>
                      <a:pt x="774" y="780"/>
                    </a:cubicBezTo>
                    <a:cubicBezTo>
                      <a:pt x="780" y="787"/>
                      <a:pt x="789" y="790"/>
                      <a:pt x="798" y="790"/>
                    </a:cubicBezTo>
                    <a:cubicBezTo>
                      <a:pt x="817" y="790"/>
                      <a:pt x="836" y="777"/>
                      <a:pt x="843" y="750"/>
                    </a:cubicBezTo>
                    <a:cubicBezTo>
                      <a:pt x="847" y="744"/>
                      <a:pt x="851" y="742"/>
                      <a:pt x="855" y="742"/>
                    </a:cubicBezTo>
                    <a:cubicBezTo>
                      <a:pt x="866" y="742"/>
                      <a:pt x="875" y="759"/>
                      <a:pt x="875" y="759"/>
                    </a:cubicBezTo>
                    <a:cubicBezTo>
                      <a:pt x="876" y="759"/>
                      <a:pt x="875" y="757"/>
                      <a:pt x="873" y="750"/>
                    </a:cubicBezTo>
                    <a:cubicBezTo>
                      <a:pt x="866" y="724"/>
                      <a:pt x="860" y="706"/>
                      <a:pt x="850" y="706"/>
                    </a:cubicBezTo>
                    <a:cubicBezTo>
                      <a:pt x="845" y="706"/>
                      <a:pt x="840" y="711"/>
                      <a:pt x="833" y="721"/>
                    </a:cubicBezTo>
                    <a:cubicBezTo>
                      <a:pt x="827" y="725"/>
                      <a:pt x="820" y="727"/>
                      <a:pt x="814" y="727"/>
                    </a:cubicBezTo>
                    <a:cubicBezTo>
                      <a:pt x="792" y="727"/>
                      <a:pt x="776" y="702"/>
                      <a:pt x="784" y="671"/>
                    </a:cubicBezTo>
                    <a:cubicBezTo>
                      <a:pt x="791" y="650"/>
                      <a:pt x="822" y="629"/>
                      <a:pt x="819" y="629"/>
                    </a:cubicBezTo>
                    <a:cubicBezTo>
                      <a:pt x="818" y="629"/>
                      <a:pt x="811" y="633"/>
                      <a:pt x="793" y="641"/>
                    </a:cubicBezTo>
                    <a:cubicBezTo>
                      <a:pt x="734" y="671"/>
                      <a:pt x="754" y="661"/>
                      <a:pt x="754" y="691"/>
                    </a:cubicBezTo>
                    <a:cubicBezTo>
                      <a:pt x="759" y="707"/>
                      <a:pt x="744" y="723"/>
                      <a:pt x="730" y="723"/>
                    </a:cubicBezTo>
                    <a:cubicBezTo>
                      <a:pt x="719" y="723"/>
                      <a:pt x="710" y="712"/>
                      <a:pt x="714" y="681"/>
                    </a:cubicBezTo>
                    <a:cubicBezTo>
                      <a:pt x="714" y="612"/>
                      <a:pt x="684" y="562"/>
                      <a:pt x="724" y="562"/>
                    </a:cubicBezTo>
                    <a:cubicBezTo>
                      <a:pt x="750" y="562"/>
                      <a:pt x="750" y="575"/>
                      <a:pt x="753" y="575"/>
                    </a:cubicBezTo>
                    <a:cubicBezTo>
                      <a:pt x="755" y="575"/>
                      <a:pt x="757" y="572"/>
                      <a:pt x="764" y="562"/>
                    </a:cubicBezTo>
                    <a:cubicBezTo>
                      <a:pt x="784" y="532"/>
                      <a:pt x="863" y="552"/>
                      <a:pt x="823" y="512"/>
                    </a:cubicBezTo>
                    <a:cubicBezTo>
                      <a:pt x="801" y="483"/>
                      <a:pt x="790" y="465"/>
                      <a:pt x="778" y="465"/>
                    </a:cubicBezTo>
                    <a:cubicBezTo>
                      <a:pt x="774" y="465"/>
                      <a:pt x="769" y="467"/>
                      <a:pt x="764" y="473"/>
                    </a:cubicBezTo>
                    <a:cubicBezTo>
                      <a:pt x="748" y="489"/>
                      <a:pt x="733" y="494"/>
                      <a:pt x="721" y="494"/>
                    </a:cubicBezTo>
                    <a:cubicBezTo>
                      <a:pt x="696" y="494"/>
                      <a:pt x="684" y="470"/>
                      <a:pt x="704" y="463"/>
                    </a:cubicBezTo>
                    <a:cubicBezTo>
                      <a:pt x="732" y="444"/>
                      <a:pt x="751" y="383"/>
                      <a:pt x="745" y="383"/>
                    </a:cubicBezTo>
                    <a:cubicBezTo>
                      <a:pt x="745" y="383"/>
                      <a:pt x="745" y="383"/>
                      <a:pt x="744" y="383"/>
                    </a:cubicBezTo>
                    <a:cubicBezTo>
                      <a:pt x="724" y="383"/>
                      <a:pt x="684" y="374"/>
                      <a:pt x="674" y="344"/>
                    </a:cubicBezTo>
                    <a:cubicBezTo>
                      <a:pt x="674" y="337"/>
                      <a:pt x="673" y="335"/>
                      <a:pt x="671" y="335"/>
                    </a:cubicBezTo>
                    <a:cubicBezTo>
                      <a:pt x="670" y="335"/>
                      <a:pt x="667" y="337"/>
                      <a:pt x="666" y="337"/>
                    </a:cubicBezTo>
                    <a:cubicBezTo>
                      <a:pt x="665" y="337"/>
                      <a:pt x="665" y="336"/>
                      <a:pt x="665" y="334"/>
                    </a:cubicBezTo>
                    <a:cubicBezTo>
                      <a:pt x="655" y="324"/>
                      <a:pt x="674" y="265"/>
                      <a:pt x="694" y="235"/>
                    </a:cubicBezTo>
                    <a:cubicBezTo>
                      <a:pt x="704" y="215"/>
                      <a:pt x="734" y="215"/>
                      <a:pt x="704" y="215"/>
                    </a:cubicBezTo>
                    <a:cubicBezTo>
                      <a:pt x="674" y="222"/>
                      <a:pt x="656" y="258"/>
                      <a:pt x="648" y="258"/>
                    </a:cubicBezTo>
                    <a:cubicBezTo>
                      <a:pt x="646" y="258"/>
                      <a:pt x="645" y="254"/>
                      <a:pt x="645" y="245"/>
                    </a:cubicBezTo>
                    <a:cubicBezTo>
                      <a:pt x="645" y="205"/>
                      <a:pt x="645" y="155"/>
                      <a:pt x="635" y="136"/>
                    </a:cubicBezTo>
                    <a:cubicBezTo>
                      <a:pt x="625" y="126"/>
                      <a:pt x="625" y="106"/>
                      <a:pt x="625" y="86"/>
                    </a:cubicBezTo>
                    <a:cubicBezTo>
                      <a:pt x="618" y="46"/>
                      <a:pt x="616" y="1"/>
                      <a:pt x="6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0" name="Google Shape;4830;p31"/>
              <p:cNvSpPr/>
              <p:nvPr/>
            </p:nvSpPr>
            <p:spPr>
              <a:xfrm>
                <a:off x="11401453" y="-2449377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1" name="Google Shape;4831;p31"/>
              <p:cNvSpPr/>
              <p:nvPr/>
            </p:nvSpPr>
            <p:spPr>
              <a:xfrm>
                <a:off x="11361519" y="-2300913"/>
                <a:ext cx="2898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40" extrusionOk="0">
                    <a:moveTo>
                      <a:pt x="46" y="1"/>
                    </a:moveTo>
                    <a:cubicBezTo>
                      <a:pt x="38" y="1"/>
                      <a:pt x="31" y="4"/>
                      <a:pt x="21" y="11"/>
                    </a:cubicBezTo>
                    <a:cubicBezTo>
                      <a:pt x="21" y="11"/>
                      <a:pt x="11" y="20"/>
                      <a:pt x="1" y="20"/>
                    </a:cubicBezTo>
                    <a:cubicBezTo>
                      <a:pt x="31" y="40"/>
                      <a:pt x="50" y="90"/>
                      <a:pt x="70" y="139"/>
                    </a:cubicBezTo>
                    <a:cubicBezTo>
                      <a:pt x="90" y="110"/>
                      <a:pt x="179" y="80"/>
                      <a:pt x="120" y="40"/>
                    </a:cubicBezTo>
                    <a:cubicBezTo>
                      <a:pt x="80" y="14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2" name="Google Shape;4832;p31"/>
              <p:cNvSpPr/>
              <p:nvPr/>
            </p:nvSpPr>
            <p:spPr>
              <a:xfrm>
                <a:off x="11834605" y="-1730891"/>
                <a:ext cx="41222" cy="28340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76" extrusionOk="0">
                    <a:moveTo>
                      <a:pt x="166" y="0"/>
                    </a:moveTo>
                    <a:cubicBezTo>
                      <a:pt x="145" y="29"/>
                      <a:pt x="114" y="52"/>
                      <a:pt x="83" y="52"/>
                    </a:cubicBezTo>
                    <a:cubicBezTo>
                      <a:pt x="71" y="52"/>
                      <a:pt x="59" y="48"/>
                      <a:pt x="47" y="40"/>
                    </a:cubicBezTo>
                    <a:cubicBezTo>
                      <a:pt x="40" y="34"/>
                      <a:pt x="34" y="32"/>
                      <a:pt x="29" y="32"/>
                    </a:cubicBezTo>
                    <a:cubicBezTo>
                      <a:pt x="1" y="32"/>
                      <a:pt x="11" y="117"/>
                      <a:pt x="28" y="159"/>
                    </a:cubicBezTo>
                    <a:cubicBezTo>
                      <a:pt x="32" y="171"/>
                      <a:pt x="40" y="175"/>
                      <a:pt x="49" y="175"/>
                    </a:cubicBezTo>
                    <a:cubicBezTo>
                      <a:pt x="79" y="175"/>
                      <a:pt x="129" y="129"/>
                      <a:pt x="166" y="129"/>
                    </a:cubicBezTo>
                    <a:cubicBezTo>
                      <a:pt x="206" y="119"/>
                      <a:pt x="226" y="80"/>
                      <a:pt x="256" y="40"/>
                    </a:cubicBezTo>
                    <a:cubicBezTo>
                      <a:pt x="216" y="40"/>
                      <a:pt x="186" y="20"/>
                      <a:pt x="1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3" name="Google Shape;4833;p31"/>
              <p:cNvSpPr/>
              <p:nvPr/>
            </p:nvSpPr>
            <p:spPr>
              <a:xfrm>
                <a:off x="11875666" y="-1750052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10" y="0"/>
                    </a:moveTo>
                    <a:lnTo>
                      <a:pt x="10" y="0"/>
                    </a:lnTo>
                    <a:cubicBezTo>
                      <a:pt x="1" y="20"/>
                      <a:pt x="10" y="30"/>
                      <a:pt x="30" y="40"/>
                    </a:cubicBezTo>
                    <a:cubicBezTo>
                      <a:pt x="30" y="40"/>
                      <a:pt x="30" y="30"/>
                      <a:pt x="30" y="30"/>
                    </a:cubicBezTo>
                    <a:cubicBezTo>
                      <a:pt x="30" y="20"/>
                      <a:pt x="2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4" name="Google Shape;4834;p31"/>
              <p:cNvSpPr/>
              <p:nvPr/>
            </p:nvSpPr>
            <p:spPr>
              <a:xfrm>
                <a:off x="11985806" y="-2685759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30" y="1"/>
                    </a:moveTo>
                    <a:cubicBezTo>
                      <a:pt x="1" y="11"/>
                      <a:pt x="11" y="21"/>
                      <a:pt x="30" y="41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5" name="Google Shape;4835;p31"/>
              <p:cNvSpPr/>
              <p:nvPr/>
            </p:nvSpPr>
            <p:spPr>
              <a:xfrm>
                <a:off x="11838953" y="-1644743"/>
                <a:ext cx="24153" cy="2705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168" extrusionOk="0">
                    <a:moveTo>
                      <a:pt x="76" y="0"/>
                    </a:moveTo>
                    <a:cubicBezTo>
                      <a:pt x="56" y="0"/>
                      <a:pt x="26" y="11"/>
                      <a:pt x="1" y="31"/>
                    </a:cubicBezTo>
                    <a:cubicBezTo>
                      <a:pt x="30" y="40"/>
                      <a:pt x="60" y="100"/>
                      <a:pt x="60" y="150"/>
                    </a:cubicBezTo>
                    <a:cubicBezTo>
                      <a:pt x="63" y="162"/>
                      <a:pt x="68" y="168"/>
                      <a:pt x="75" y="168"/>
                    </a:cubicBezTo>
                    <a:cubicBezTo>
                      <a:pt x="91" y="168"/>
                      <a:pt x="115" y="141"/>
                      <a:pt x="149" y="100"/>
                    </a:cubicBezTo>
                    <a:cubicBezTo>
                      <a:pt x="129" y="70"/>
                      <a:pt x="110" y="31"/>
                      <a:pt x="100" y="11"/>
                    </a:cubicBezTo>
                    <a:cubicBezTo>
                      <a:pt x="96" y="4"/>
                      <a:pt x="8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6" name="Google Shape;4836;p31"/>
              <p:cNvSpPr/>
              <p:nvPr/>
            </p:nvSpPr>
            <p:spPr>
              <a:xfrm>
                <a:off x="11889997" y="-1870176"/>
                <a:ext cx="1304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81" h="63" extrusionOk="0">
                    <a:moveTo>
                      <a:pt x="41" y="1"/>
                    </a:moveTo>
                    <a:cubicBezTo>
                      <a:pt x="38" y="1"/>
                      <a:pt x="35" y="1"/>
                      <a:pt x="31" y="3"/>
                    </a:cubicBezTo>
                    <a:cubicBezTo>
                      <a:pt x="11" y="3"/>
                      <a:pt x="1" y="23"/>
                      <a:pt x="11" y="62"/>
                    </a:cubicBezTo>
                    <a:cubicBezTo>
                      <a:pt x="31" y="62"/>
                      <a:pt x="50" y="52"/>
                      <a:pt x="80" y="52"/>
                    </a:cubicBezTo>
                    <a:cubicBezTo>
                      <a:pt x="72" y="27"/>
                      <a:pt x="63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7" name="Google Shape;4837;p31"/>
              <p:cNvSpPr/>
              <p:nvPr/>
            </p:nvSpPr>
            <p:spPr>
              <a:xfrm>
                <a:off x="11853606" y="-2064048"/>
                <a:ext cx="22221" cy="2673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6" extrusionOk="0">
                    <a:moveTo>
                      <a:pt x="67" y="1"/>
                    </a:moveTo>
                    <a:cubicBezTo>
                      <a:pt x="27" y="1"/>
                      <a:pt x="0" y="71"/>
                      <a:pt x="68" y="15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98" y="146"/>
                      <a:pt x="108" y="136"/>
                      <a:pt x="138" y="116"/>
                    </a:cubicBezTo>
                    <a:cubicBezTo>
                      <a:pt x="128" y="66"/>
                      <a:pt x="118" y="17"/>
                      <a:pt x="88" y="7"/>
                    </a:cubicBezTo>
                    <a:cubicBezTo>
                      <a:pt x="81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8" name="Google Shape;4838;p31"/>
              <p:cNvSpPr/>
              <p:nvPr/>
            </p:nvSpPr>
            <p:spPr>
              <a:xfrm>
                <a:off x="11704821" y="-1831530"/>
                <a:ext cx="255704" cy="214804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334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80" y="30"/>
                      <a:pt x="80" y="50"/>
                      <a:pt x="90" y="80"/>
                    </a:cubicBezTo>
                    <a:cubicBezTo>
                      <a:pt x="100" y="120"/>
                      <a:pt x="120" y="130"/>
                      <a:pt x="130" y="149"/>
                    </a:cubicBezTo>
                    <a:cubicBezTo>
                      <a:pt x="159" y="159"/>
                      <a:pt x="179" y="209"/>
                      <a:pt x="179" y="249"/>
                    </a:cubicBezTo>
                    <a:cubicBezTo>
                      <a:pt x="179" y="276"/>
                      <a:pt x="188" y="285"/>
                      <a:pt x="204" y="285"/>
                    </a:cubicBezTo>
                    <a:cubicBezTo>
                      <a:pt x="223" y="285"/>
                      <a:pt x="251" y="274"/>
                      <a:pt x="288" y="268"/>
                    </a:cubicBezTo>
                    <a:cubicBezTo>
                      <a:pt x="336" y="268"/>
                      <a:pt x="358" y="256"/>
                      <a:pt x="400" y="256"/>
                    </a:cubicBezTo>
                    <a:cubicBezTo>
                      <a:pt x="411" y="256"/>
                      <a:pt x="423" y="257"/>
                      <a:pt x="437" y="258"/>
                    </a:cubicBezTo>
                    <a:cubicBezTo>
                      <a:pt x="506" y="278"/>
                      <a:pt x="596" y="318"/>
                      <a:pt x="536" y="318"/>
                    </a:cubicBezTo>
                    <a:cubicBezTo>
                      <a:pt x="486" y="318"/>
                      <a:pt x="417" y="358"/>
                      <a:pt x="437" y="417"/>
                    </a:cubicBezTo>
                    <a:cubicBezTo>
                      <a:pt x="445" y="442"/>
                      <a:pt x="431" y="446"/>
                      <a:pt x="410" y="446"/>
                    </a:cubicBezTo>
                    <a:cubicBezTo>
                      <a:pt x="399" y="446"/>
                      <a:pt x="386" y="445"/>
                      <a:pt x="373" y="445"/>
                    </a:cubicBezTo>
                    <a:cubicBezTo>
                      <a:pt x="351" y="445"/>
                      <a:pt x="329" y="448"/>
                      <a:pt x="318" y="467"/>
                    </a:cubicBezTo>
                    <a:cubicBezTo>
                      <a:pt x="278" y="506"/>
                      <a:pt x="387" y="596"/>
                      <a:pt x="318" y="596"/>
                    </a:cubicBezTo>
                    <a:cubicBezTo>
                      <a:pt x="239" y="596"/>
                      <a:pt x="179" y="536"/>
                      <a:pt x="159" y="477"/>
                    </a:cubicBezTo>
                    <a:cubicBezTo>
                      <a:pt x="149" y="457"/>
                      <a:pt x="149" y="447"/>
                      <a:pt x="139" y="447"/>
                    </a:cubicBezTo>
                    <a:cubicBezTo>
                      <a:pt x="120" y="447"/>
                      <a:pt x="90" y="477"/>
                      <a:pt x="90" y="516"/>
                    </a:cubicBezTo>
                    <a:cubicBezTo>
                      <a:pt x="90" y="520"/>
                      <a:pt x="89" y="521"/>
                      <a:pt x="87" y="521"/>
                    </a:cubicBezTo>
                    <a:cubicBezTo>
                      <a:pt x="84" y="521"/>
                      <a:pt x="80" y="516"/>
                      <a:pt x="80" y="516"/>
                    </a:cubicBezTo>
                    <a:cubicBezTo>
                      <a:pt x="80" y="526"/>
                      <a:pt x="80" y="526"/>
                      <a:pt x="80" y="536"/>
                    </a:cubicBezTo>
                    <a:cubicBezTo>
                      <a:pt x="110" y="586"/>
                      <a:pt x="288" y="606"/>
                      <a:pt x="288" y="606"/>
                    </a:cubicBezTo>
                    <a:cubicBezTo>
                      <a:pt x="288" y="606"/>
                      <a:pt x="318" y="655"/>
                      <a:pt x="298" y="655"/>
                    </a:cubicBezTo>
                    <a:cubicBezTo>
                      <a:pt x="278" y="665"/>
                      <a:pt x="239" y="685"/>
                      <a:pt x="219" y="744"/>
                    </a:cubicBezTo>
                    <a:cubicBezTo>
                      <a:pt x="215" y="770"/>
                      <a:pt x="222" y="778"/>
                      <a:pt x="237" y="778"/>
                    </a:cubicBezTo>
                    <a:cubicBezTo>
                      <a:pt x="261" y="778"/>
                      <a:pt x="307" y="754"/>
                      <a:pt x="358" y="754"/>
                    </a:cubicBezTo>
                    <a:cubicBezTo>
                      <a:pt x="437" y="754"/>
                      <a:pt x="407" y="774"/>
                      <a:pt x="417" y="843"/>
                    </a:cubicBezTo>
                    <a:cubicBezTo>
                      <a:pt x="421" y="867"/>
                      <a:pt x="413" y="872"/>
                      <a:pt x="398" y="872"/>
                    </a:cubicBezTo>
                    <a:cubicBezTo>
                      <a:pt x="386" y="872"/>
                      <a:pt x="369" y="868"/>
                      <a:pt x="351" y="868"/>
                    </a:cubicBezTo>
                    <a:cubicBezTo>
                      <a:pt x="334" y="868"/>
                      <a:pt x="316" y="871"/>
                      <a:pt x="298" y="883"/>
                    </a:cubicBezTo>
                    <a:cubicBezTo>
                      <a:pt x="239" y="923"/>
                      <a:pt x="338" y="933"/>
                      <a:pt x="338" y="1022"/>
                    </a:cubicBezTo>
                    <a:cubicBezTo>
                      <a:pt x="338" y="1053"/>
                      <a:pt x="333" y="1064"/>
                      <a:pt x="325" y="1064"/>
                    </a:cubicBezTo>
                    <a:cubicBezTo>
                      <a:pt x="308" y="1064"/>
                      <a:pt x="276" y="1007"/>
                      <a:pt x="248" y="972"/>
                    </a:cubicBezTo>
                    <a:cubicBezTo>
                      <a:pt x="239" y="953"/>
                      <a:pt x="229" y="933"/>
                      <a:pt x="219" y="913"/>
                    </a:cubicBezTo>
                    <a:cubicBezTo>
                      <a:pt x="159" y="982"/>
                      <a:pt x="70" y="1062"/>
                      <a:pt x="40" y="1121"/>
                    </a:cubicBezTo>
                    <a:cubicBezTo>
                      <a:pt x="20" y="1181"/>
                      <a:pt x="30" y="1210"/>
                      <a:pt x="40" y="1220"/>
                    </a:cubicBezTo>
                    <a:lnTo>
                      <a:pt x="60" y="1220"/>
                    </a:lnTo>
                    <a:cubicBezTo>
                      <a:pt x="80" y="1210"/>
                      <a:pt x="120" y="1191"/>
                      <a:pt x="179" y="1141"/>
                    </a:cubicBezTo>
                    <a:cubicBezTo>
                      <a:pt x="202" y="1123"/>
                      <a:pt x="224" y="1115"/>
                      <a:pt x="244" y="1115"/>
                    </a:cubicBezTo>
                    <a:cubicBezTo>
                      <a:pt x="303" y="1115"/>
                      <a:pt x="351" y="1182"/>
                      <a:pt x="387" y="1270"/>
                    </a:cubicBezTo>
                    <a:lnTo>
                      <a:pt x="496" y="1260"/>
                    </a:lnTo>
                    <a:lnTo>
                      <a:pt x="754" y="1250"/>
                    </a:lnTo>
                    <a:cubicBezTo>
                      <a:pt x="754" y="1250"/>
                      <a:pt x="764" y="1240"/>
                      <a:pt x="774" y="1230"/>
                    </a:cubicBezTo>
                    <a:cubicBezTo>
                      <a:pt x="794" y="1220"/>
                      <a:pt x="814" y="1200"/>
                      <a:pt x="834" y="1191"/>
                    </a:cubicBezTo>
                    <a:cubicBezTo>
                      <a:pt x="859" y="1171"/>
                      <a:pt x="889" y="1160"/>
                      <a:pt x="909" y="1160"/>
                    </a:cubicBezTo>
                    <a:cubicBezTo>
                      <a:pt x="921" y="1160"/>
                      <a:pt x="929" y="1164"/>
                      <a:pt x="933" y="1171"/>
                    </a:cubicBezTo>
                    <a:cubicBezTo>
                      <a:pt x="943" y="1191"/>
                      <a:pt x="962" y="1230"/>
                      <a:pt x="982" y="1260"/>
                    </a:cubicBezTo>
                    <a:cubicBezTo>
                      <a:pt x="1004" y="1297"/>
                      <a:pt x="1027" y="1334"/>
                      <a:pt x="1036" y="1334"/>
                    </a:cubicBezTo>
                    <a:cubicBezTo>
                      <a:pt x="1040" y="1334"/>
                      <a:pt x="1042" y="1330"/>
                      <a:pt x="1042" y="1319"/>
                    </a:cubicBezTo>
                    <a:cubicBezTo>
                      <a:pt x="1052" y="1270"/>
                      <a:pt x="1071" y="1151"/>
                      <a:pt x="1091" y="1101"/>
                    </a:cubicBezTo>
                    <a:cubicBezTo>
                      <a:pt x="1101" y="1091"/>
                      <a:pt x="1101" y="1091"/>
                      <a:pt x="1101" y="1081"/>
                    </a:cubicBezTo>
                    <a:lnTo>
                      <a:pt x="1111" y="1081"/>
                    </a:lnTo>
                    <a:cubicBezTo>
                      <a:pt x="1121" y="1081"/>
                      <a:pt x="1121" y="1091"/>
                      <a:pt x="1121" y="1101"/>
                    </a:cubicBezTo>
                    <a:cubicBezTo>
                      <a:pt x="1151" y="1191"/>
                      <a:pt x="1171" y="1230"/>
                      <a:pt x="1240" y="1240"/>
                    </a:cubicBezTo>
                    <a:cubicBezTo>
                      <a:pt x="1290" y="1240"/>
                      <a:pt x="1300" y="1191"/>
                      <a:pt x="1300" y="1131"/>
                    </a:cubicBezTo>
                    <a:cubicBezTo>
                      <a:pt x="1309" y="1091"/>
                      <a:pt x="1309" y="1062"/>
                      <a:pt x="1319" y="1042"/>
                    </a:cubicBezTo>
                    <a:cubicBezTo>
                      <a:pt x="1325" y="1032"/>
                      <a:pt x="1331" y="1028"/>
                      <a:pt x="1338" y="1028"/>
                    </a:cubicBezTo>
                    <a:cubicBezTo>
                      <a:pt x="1371" y="1028"/>
                      <a:pt x="1413" y="1123"/>
                      <a:pt x="1421" y="1123"/>
                    </a:cubicBezTo>
                    <a:cubicBezTo>
                      <a:pt x="1422" y="1123"/>
                      <a:pt x="1422" y="1117"/>
                      <a:pt x="1419" y="1101"/>
                    </a:cubicBezTo>
                    <a:cubicBezTo>
                      <a:pt x="1399" y="1002"/>
                      <a:pt x="1498" y="962"/>
                      <a:pt x="1557" y="953"/>
                    </a:cubicBezTo>
                    <a:cubicBezTo>
                      <a:pt x="1587" y="953"/>
                      <a:pt x="1577" y="913"/>
                      <a:pt x="1557" y="873"/>
                    </a:cubicBezTo>
                    <a:cubicBezTo>
                      <a:pt x="1438" y="873"/>
                      <a:pt x="1369" y="853"/>
                      <a:pt x="1319" y="834"/>
                    </a:cubicBezTo>
                    <a:cubicBezTo>
                      <a:pt x="1309" y="834"/>
                      <a:pt x="1290" y="843"/>
                      <a:pt x="1270" y="843"/>
                    </a:cubicBezTo>
                    <a:cubicBezTo>
                      <a:pt x="1235" y="849"/>
                      <a:pt x="1187" y="872"/>
                      <a:pt x="1152" y="872"/>
                    </a:cubicBezTo>
                    <a:cubicBezTo>
                      <a:pt x="1128" y="872"/>
                      <a:pt x="1111" y="861"/>
                      <a:pt x="1111" y="824"/>
                    </a:cubicBezTo>
                    <a:cubicBezTo>
                      <a:pt x="1111" y="764"/>
                      <a:pt x="1121" y="705"/>
                      <a:pt x="1111" y="675"/>
                    </a:cubicBezTo>
                    <a:cubicBezTo>
                      <a:pt x="1111" y="655"/>
                      <a:pt x="1111" y="645"/>
                      <a:pt x="1091" y="645"/>
                    </a:cubicBezTo>
                    <a:cubicBezTo>
                      <a:pt x="1081" y="645"/>
                      <a:pt x="1071" y="655"/>
                      <a:pt x="1062" y="665"/>
                    </a:cubicBezTo>
                    <a:cubicBezTo>
                      <a:pt x="1032" y="705"/>
                      <a:pt x="1012" y="744"/>
                      <a:pt x="972" y="754"/>
                    </a:cubicBezTo>
                    <a:cubicBezTo>
                      <a:pt x="935" y="754"/>
                      <a:pt x="885" y="800"/>
                      <a:pt x="855" y="800"/>
                    </a:cubicBezTo>
                    <a:cubicBezTo>
                      <a:pt x="846" y="800"/>
                      <a:pt x="838" y="796"/>
                      <a:pt x="834" y="784"/>
                    </a:cubicBezTo>
                    <a:cubicBezTo>
                      <a:pt x="817" y="742"/>
                      <a:pt x="807" y="657"/>
                      <a:pt x="835" y="657"/>
                    </a:cubicBezTo>
                    <a:cubicBezTo>
                      <a:pt x="840" y="657"/>
                      <a:pt x="846" y="659"/>
                      <a:pt x="853" y="665"/>
                    </a:cubicBezTo>
                    <a:cubicBezTo>
                      <a:pt x="865" y="673"/>
                      <a:pt x="877" y="677"/>
                      <a:pt x="889" y="677"/>
                    </a:cubicBezTo>
                    <a:cubicBezTo>
                      <a:pt x="920" y="677"/>
                      <a:pt x="951" y="654"/>
                      <a:pt x="972" y="625"/>
                    </a:cubicBezTo>
                    <a:cubicBezTo>
                      <a:pt x="982" y="606"/>
                      <a:pt x="1002" y="586"/>
                      <a:pt x="992" y="566"/>
                    </a:cubicBezTo>
                    <a:cubicBezTo>
                      <a:pt x="962" y="516"/>
                      <a:pt x="834" y="437"/>
                      <a:pt x="903" y="417"/>
                    </a:cubicBezTo>
                    <a:cubicBezTo>
                      <a:pt x="909" y="415"/>
                      <a:pt x="915" y="414"/>
                      <a:pt x="922" y="414"/>
                    </a:cubicBezTo>
                    <a:cubicBezTo>
                      <a:pt x="973" y="414"/>
                      <a:pt x="1045" y="472"/>
                      <a:pt x="1071" y="506"/>
                    </a:cubicBezTo>
                    <a:cubicBezTo>
                      <a:pt x="1081" y="516"/>
                      <a:pt x="1091" y="526"/>
                      <a:pt x="1091" y="536"/>
                    </a:cubicBezTo>
                    <a:cubicBezTo>
                      <a:pt x="1091" y="536"/>
                      <a:pt x="1091" y="546"/>
                      <a:pt x="1091" y="546"/>
                    </a:cubicBezTo>
                    <a:cubicBezTo>
                      <a:pt x="1111" y="576"/>
                      <a:pt x="1141" y="606"/>
                      <a:pt x="1171" y="615"/>
                    </a:cubicBezTo>
                    <a:cubicBezTo>
                      <a:pt x="1131" y="556"/>
                      <a:pt x="1091" y="496"/>
                      <a:pt x="1032" y="427"/>
                    </a:cubicBezTo>
                    <a:cubicBezTo>
                      <a:pt x="754" y="100"/>
                      <a:pt x="1" y="377"/>
                      <a:pt x="258" y="80"/>
                    </a:cubicBezTo>
                    <a:cubicBezTo>
                      <a:pt x="253" y="75"/>
                      <a:pt x="248" y="73"/>
                      <a:pt x="244" y="73"/>
                    </a:cubicBezTo>
                    <a:cubicBezTo>
                      <a:pt x="239" y="73"/>
                      <a:pt x="234" y="75"/>
                      <a:pt x="229" y="80"/>
                    </a:cubicBezTo>
                    <a:cubicBezTo>
                      <a:pt x="224" y="83"/>
                      <a:pt x="218" y="85"/>
                      <a:pt x="211" y="85"/>
                    </a:cubicBezTo>
                    <a:cubicBezTo>
                      <a:pt x="175" y="85"/>
                      <a:pt x="118" y="46"/>
                      <a:pt x="110" y="21"/>
                    </a:cubicBezTo>
                    <a:cubicBezTo>
                      <a:pt x="100" y="11"/>
                      <a:pt x="90" y="1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39" name="Google Shape;4839;p31"/>
              <p:cNvSpPr/>
              <p:nvPr/>
            </p:nvSpPr>
            <p:spPr>
              <a:xfrm>
                <a:off x="11751195" y="-1828954"/>
                <a:ext cx="644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40" h="35" extrusionOk="0"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0" y="14"/>
                      <a:pt x="0" y="24"/>
                      <a:pt x="10" y="34"/>
                    </a:cubicBezTo>
                    <a:cubicBezTo>
                      <a:pt x="20" y="24"/>
                      <a:pt x="30" y="14"/>
                      <a:pt x="40" y="5"/>
                    </a:cubicBezTo>
                    <a:cubicBezTo>
                      <a:pt x="34" y="2"/>
                      <a:pt x="29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0" name="Google Shape;4840;p31"/>
              <p:cNvSpPr/>
              <p:nvPr/>
            </p:nvSpPr>
            <p:spPr>
              <a:xfrm>
                <a:off x="11696931" y="-1813979"/>
                <a:ext cx="161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" extrusionOk="0">
                    <a:moveTo>
                      <a:pt x="40" y="1"/>
                    </a:moveTo>
                    <a:cubicBezTo>
                      <a:pt x="40" y="11"/>
                      <a:pt x="30" y="21"/>
                      <a:pt x="10" y="21"/>
                    </a:cubicBezTo>
                    <a:cubicBezTo>
                      <a:pt x="10" y="21"/>
                      <a:pt x="10" y="31"/>
                      <a:pt x="0" y="31"/>
                    </a:cubicBezTo>
                    <a:cubicBezTo>
                      <a:pt x="10" y="40"/>
                      <a:pt x="20" y="60"/>
                      <a:pt x="30" y="80"/>
                    </a:cubicBezTo>
                    <a:lnTo>
                      <a:pt x="40" y="80"/>
                    </a:lnTo>
                    <a:cubicBezTo>
                      <a:pt x="69" y="80"/>
                      <a:pt x="79" y="70"/>
                      <a:pt x="99" y="60"/>
                    </a:cubicBezTo>
                    <a:cubicBezTo>
                      <a:pt x="79" y="31"/>
                      <a:pt x="79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1" name="Google Shape;4841;p31"/>
              <p:cNvSpPr/>
              <p:nvPr/>
            </p:nvSpPr>
            <p:spPr>
              <a:xfrm>
                <a:off x="11684049" y="-1805928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1" y="0"/>
                    </a:moveTo>
                    <a:cubicBezTo>
                      <a:pt x="11" y="0"/>
                      <a:pt x="21" y="10"/>
                      <a:pt x="30" y="10"/>
                    </a:cubicBezTo>
                    <a:cubicBezTo>
                      <a:pt x="21" y="1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2" name="Google Shape;4842;p31"/>
              <p:cNvSpPr/>
              <p:nvPr/>
            </p:nvSpPr>
            <p:spPr>
              <a:xfrm>
                <a:off x="11683888" y="-1703678"/>
                <a:ext cx="24314" cy="27213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9" extrusionOk="0">
                    <a:moveTo>
                      <a:pt x="29" y="1"/>
                    </a:moveTo>
                    <a:cubicBezTo>
                      <a:pt x="1" y="1"/>
                      <a:pt x="22" y="79"/>
                      <a:pt x="22" y="129"/>
                    </a:cubicBezTo>
                    <a:cubicBezTo>
                      <a:pt x="22" y="149"/>
                      <a:pt x="31" y="159"/>
                      <a:pt x="31" y="168"/>
                    </a:cubicBezTo>
                    <a:cubicBezTo>
                      <a:pt x="61" y="149"/>
                      <a:pt x="101" y="129"/>
                      <a:pt x="150" y="109"/>
                    </a:cubicBezTo>
                    <a:cubicBezTo>
                      <a:pt x="141" y="59"/>
                      <a:pt x="101" y="40"/>
                      <a:pt x="51" y="10"/>
                    </a:cubicBez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3" name="Google Shape;4843;p31"/>
              <p:cNvSpPr/>
              <p:nvPr/>
            </p:nvSpPr>
            <p:spPr>
              <a:xfrm>
                <a:off x="11646369" y="-1687736"/>
                <a:ext cx="36230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39" extrusionOk="0">
                    <a:moveTo>
                      <a:pt x="176" y="0"/>
                    </a:moveTo>
                    <a:cubicBezTo>
                      <a:pt x="165" y="0"/>
                      <a:pt x="148" y="20"/>
                      <a:pt x="86" y="20"/>
                    </a:cubicBezTo>
                    <a:cubicBezTo>
                      <a:pt x="73" y="19"/>
                      <a:pt x="62" y="18"/>
                      <a:pt x="55" y="18"/>
                    </a:cubicBezTo>
                    <a:cubicBezTo>
                      <a:pt x="1" y="18"/>
                      <a:pt x="83" y="49"/>
                      <a:pt x="136" y="119"/>
                    </a:cubicBezTo>
                    <a:cubicBezTo>
                      <a:pt x="145" y="129"/>
                      <a:pt x="155" y="129"/>
                      <a:pt x="155" y="139"/>
                    </a:cubicBezTo>
                    <a:cubicBezTo>
                      <a:pt x="165" y="119"/>
                      <a:pt x="195" y="99"/>
                      <a:pt x="225" y="89"/>
                    </a:cubicBezTo>
                    <a:cubicBezTo>
                      <a:pt x="215" y="69"/>
                      <a:pt x="215" y="60"/>
                      <a:pt x="205" y="50"/>
                    </a:cubicBezTo>
                    <a:cubicBezTo>
                      <a:pt x="188" y="11"/>
                      <a:pt x="184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4" name="Google Shape;4844;p31"/>
              <p:cNvSpPr/>
              <p:nvPr/>
            </p:nvSpPr>
            <p:spPr>
              <a:xfrm>
                <a:off x="11628657" y="-1670829"/>
                <a:ext cx="41222" cy="23509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46" extrusionOk="0">
                    <a:moveTo>
                      <a:pt x="57" y="0"/>
                    </a:moveTo>
                    <a:cubicBezTo>
                      <a:pt x="1" y="0"/>
                      <a:pt x="117" y="133"/>
                      <a:pt x="117" y="133"/>
                    </a:cubicBezTo>
                    <a:cubicBezTo>
                      <a:pt x="117" y="133"/>
                      <a:pt x="155" y="146"/>
                      <a:pt x="200" y="146"/>
                    </a:cubicBezTo>
                    <a:cubicBezTo>
                      <a:pt x="212" y="146"/>
                      <a:pt x="224" y="145"/>
                      <a:pt x="236" y="143"/>
                    </a:cubicBezTo>
                    <a:cubicBezTo>
                      <a:pt x="236" y="133"/>
                      <a:pt x="246" y="113"/>
                      <a:pt x="255" y="103"/>
                    </a:cubicBezTo>
                    <a:cubicBezTo>
                      <a:pt x="246" y="93"/>
                      <a:pt x="246" y="83"/>
                      <a:pt x="255" y="74"/>
                    </a:cubicBezTo>
                    <a:cubicBezTo>
                      <a:pt x="246" y="74"/>
                      <a:pt x="226" y="64"/>
                      <a:pt x="216" y="64"/>
                    </a:cubicBezTo>
                    <a:cubicBezTo>
                      <a:pt x="156" y="54"/>
                      <a:pt x="176" y="34"/>
                      <a:pt x="77" y="4"/>
                    </a:cubicBezTo>
                    <a:cubicBezTo>
                      <a:pt x="69" y="2"/>
                      <a:pt x="62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5" name="Google Shape;4845;p31"/>
              <p:cNvSpPr/>
              <p:nvPr/>
            </p:nvSpPr>
            <p:spPr>
              <a:xfrm>
                <a:off x="11645725" y="-2550016"/>
                <a:ext cx="297087" cy="72379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4495" extrusionOk="0">
                    <a:moveTo>
                      <a:pt x="737" y="0"/>
                    </a:moveTo>
                    <a:cubicBezTo>
                      <a:pt x="736" y="0"/>
                      <a:pt x="734" y="20"/>
                      <a:pt x="734" y="70"/>
                    </a:cubicBezTo>
                    <a:lnTo>
                      <a:pt x="734" y="209"/>
                    </a:lnTo>
                    <a:cubicBezTo>
                      <a:pt x="734" y="159"/>
                      <a:pt x="732" y="139"/>
                      <a:pt x="728" y="139"/>
                    </a:cubicBezTo>
                    <a:cubicBezTo>
                      <a:pt x="716" y="139"/>
                      <a:pt x="690" y="330"/>
                      <a:pt x="675" y="368"/>
                    </a:cubicBezTo>
                    <a:cubicBezTo>
                      <a:pt x="645" y="417"/>
                      <a:pt x="665" y="417"/>
                      <a:pt x="655" y="497"/>
                    </a:cubicBezTo>
                    <a:cubicBezTo>
                      <a:pt x="655" y="530"/>
                      <a:pt x="652" y="541"/>
                      <a:pt x="642" y="541"/>
                    </a:cubicBezTo>
                    <a:cubicBezTo>
                      <a:pt x="629" y="541"/>
                      <a:pt x="606" y="522"/>
                      <a:pt x="566" y="516"/>
                    </a:cubicBezTo>
                    <a:cubicBezTo>
                      <a:pt x="561" y="515"/>
                      <a:pt x="556" y="515"/>
                      <a:pt x="552" y="515"/>
                    </a:cubicBezTo>
                    <a:cubicBezTo>
                      <a:pt x="514" y="515"/>
                      <a:pt x="549" y="556"/>
                      <a:pt x="576" y="556"/>
                    </a:cubicBezTo>
                    <a:cubicBezTo>
                      <a:pt x="579" y="555"/>
                      <a:pt x="582" y="555"/>
                      <a:pt x="585" y="555"/>
                    </a:cubicBezTo>
                    <a:cubicBezTo>
                      <a:pt x="621" y="555"/>
                      <a:pt x="654" y="606"/>
                      <a:pt x="645" y="616"/>
                    </a:cubicBezTo>
                    <a:cubicBezTo>
                      <a:pt x="635" y="635"/>
                      <a:pt x="546" y="665"/>
                      <a:pt x="576" y="744"/>
                    </a:cubicBezTo>
                    <a:cubicBezTo>
                      <a:pt x="597" y="787"/>
                      <a:pt x="563" y="799"/>
                      <a:pt x="531" y="799"/>
                    </a:cubicBezTo>
                    <a:cubicBezTo>
                      <a:pt x="518" y="799"/>
                      <a:pt x="505" y="797"/>
                      <a:pt x="497" y="794"/>
                    </a:cubicBezTo>
                    <a:cubicBezTo>
                      <a:pt x="491" y="790"/>
                      <a:pt x="485" y="789"/>
                      <a:pt x="479" y="789"/>
                    </a:cubicBezTo>
                    <a:cubicBezTo>
                      <a:pt x="455" y="789"/>
                      <a:pt x="436" y="819"/>
                      <a:pt x="477" y="844"/>
                    </a:cubicBezTo>
                    <a:cubicBezTo>
                      <a:pt x="526" y="883"/>
                      <a:pt x="487" y="992"/>
                      <a:pt x="437" y="992"/>
                    </a:cubicBezTo>
                    <a:cubicBezTo>
                      <a:pt x="406" y="992"/>
                      <a:pt x="381" y="950"/>
                      <a:pt x="344" y="950"/>
                    </a:cubicBezTo>
                    <a:cubicBezTo>
                      <a:pt x="333" y="950"/>
                      <a:pt x="321" y="954"/>
                      <a:pt x="308" y="963"/>
                    </a:cubicBezTo>
                    <a:cubicBezTo>
                      <a:pt x="298" y="972"/>
                      <a:pt x="298" y="972"/>
                      <a:pt x="288" y="982"/>
                    </a:cubicBezTo>
                    <a:cubicBezTo>
                      <a:pt x="278" y="992"/>
                      <a:pt x="278" y="992"/>
                      <a:pt x="268" y="1002"/>
                    </a:cubicBezTo>
                    <a:cubicBezTo>
                      <a:pt x="268" y="1002"/>
                      <a:pt x="268" y="1012"/>
                      <a:pt x="268" y="1012"/>
                    </a:cubicBezTo>
                    <a:cubicBezTo>
                      <a:pt x="259" y="1032"/>
                      <a:pt x="298" y="1022"/>
                      <a:pt x="338" y="1032"/>
                    </a:cubicBezTo>
                    <a:cubicBezTo>
                      <a:pt x="348" y="1042"/>
                      <a:pt x="368" y="1042"/>
                      <a:pt x="378" y="1062"/>
                    </a:cubicBezTo>
                    <a:cubicBezTo>
                      <a:pt x="411" y="1112"/>
                      <a:pt x="395" y="1134"/>
                      <a:pt x="436" y="1134"/>
                    </a:cubicBezTo>
                    <a:cubicBezTo>
                      <a:pt x="444" y="1134"/>
                      <a:pt x="454" y="1133"/>
                      <a:pt x="467" y="1131"/>
                    </a:cubicBezTo>
                    <a:cubicBezTo>
                      <a:pt x="546" y="1131"/>
                      <a:pt x="526" y="1220"/>
                      <a:pt x="546" y="1369"/>
                    </a:cubicBezTo>
                    <a:cubicBezTo>
                      <a:pt x="550" y="1429"/>
                      <a:pt x="531" y="1450"/>
                      <a:pt x="508" y="1450"/>
                    </a:cubicBezTo>
                    <a:cubicBezTo>
                      <a:pt x="477" y="1450"/>
                      <a:pt x="441" y="1413"/>
                      <a:pt x="447" y="1379"/>
                    </a:cubicBezTo>
                    <a:cubicBezTo>
                      <a:pt x="467" y="1320"/>
                      <a:pt x="427" y="1300"/>
                      <a:pt x="318" y="1240"/>
                    </a:cubicBezTo>
                    <a:cubicBezTo>
                      <a:pt x="298" y="1232"/>
                      <a:pt x="286" y="1228"/>
                      <a:pt x="279" y="1228"/>
                    </a:cubicBezTo>
                    <a:cubicBezTo>
                      <a:pt x="242" y="1228"/>
                      <a:pt x="341" y="1321"/>
                      <a:pt x="358" y="1379"/>
                    </a:cubicBezTo>
                    <a:cubicBezTo>
                      <a:pt x="363" y="1410"/>
                      <a:pt x="360" y="1425"/>
                      <a:pt x="350" y="1425"/>
                    </a:cubicBezTo>
                    <a:cubicBezTo>
                      <a:pt x="341" y="1425"/>
                      <a:pt x="327" y="1413"/>
                      <a:pt x="308" y="1389"/>
                    </a:cubicBezTo>
                    <a:cubicBezTo>
                      <a:pt x="297" y="1378"/>
                      <a:pt x="288" y="1374"/>
                      <a:pt x="279" y="1374"/>
                    </a:cubicBezTo>
                    <a:cubicBezTo>
                      <a:pt x="246" y="1374"/>
                      <a:pt x="225" y="1436"/>
                      <a:pt x="209" y="1498"/>
                    </a:cubicBezTo>
                    <a:cubicBezTo>
                      <a:pt x="189" y="1577"/>
                      <a:pt x="249" y="1518"/>
                      <a:pt x="278" y="1587"/>
                    </a:cubicBezTo>
                    <a:cubicBezTo>
                      <a:pt x="286" y="1612"/>
                      <a:pt x="301" y="1622"/>
                      <a:pt x="318" y="1622"/>
                    </a:cubicBezTo>
                    <a:cubicBezTo>
                      <a:pt x="349" y="1622"/>
                      <a:pt x="388" y="1593"/>
                      <a:pt x="407" y="1567"/>
                    </a:cubicBezTo>
                    <a:cubicBezTo>
                      <a:pt x="420" y="1558"/>
                      <a:pt x="430" y="1554"/>
                      <a:pt x="441" y="1554"/>
                    </a:cubicBezTo>
                    <a:cubicBezTo>
                      <a:pt x="466" y="1554"/>
                      <a:pt x="494" y="1576"/>
                      <a:pt x="556" y="1617"/>
                    </a:cubicBezTo>
                    <a:cubicBezTo>
                      <a:pt x="635" y="1676"/>
                      <a:pt x="516" y="1716"/>
                      <a:pt x="477" y="1756"/>
                    </a:cubicBezTo>
                    <a:cubicBezTo>
                      <a:pt x="464" y="1768"/>
                      <a:pt x="453" y="1771"/>
                      <a:pt x="441" y="1771"/>
                    </a:cubicBezTo>
                    <a:cubicBezTo>
                      <a:pt x="431" y="1771"/>
                      <a:pt x="421" y="1769"/>
                      <a:pt x="409" y="1769"/>
                    </a:cubicBezTo>
                    <a:cubicBezTo>
                      <a:pt x="388" y="1769"/>
                      <a:pt x="363" y="1775"/>
                      <a:pt x="328" y="1805"/>
                    </a:cubicBezTo>
                    <a:cubicBezTo>
                      <a:pt x="271" y="1854"/>
                      <a:pt x="267" y="1903"/>
                      <a:pt x="252" y="1903"/>
                    </a:cubicBezTo>
                    <a:cubicBezTo>
                      <a:pt x="248" y="1903"/>
                      <a:pt x="244" y="1900"/>
                      <a:pt x="239" y="1895"/>
                    </a:cubicBezTo>
                    <a:cubicBezTo>
                      <a:pt x="234" y="1890"/>
                      <a:pt x="226" y="1887"/>
                      <a:pt x="219" y="1887"/>
                    </a:cubicBezTo>
                    <a:cubicBezTo>
                      <a:pt x="211" y="1887"/>
                      <a:pt x="204" y="1890"/>
                      <a:pt x="199" y="1895"/>
                    </a:cubicBezTo>
                    <a:cubicBezTo>
                      <a:pt x="199" y="1895"/>
                      <a:pt x="189" y="1895"/>
                      <a:pt x="189" y="1905"/>
                    </a:cubicBezTo>
                    <a:cubicBezTo>
                      <a:pt x="199" y="1905"/>
                      <a:pt x="209" y="1905"/>
                      <a:pt x="219" y="1914"/>
                    </a:cubicBezTo>
                    <a:cubicBezTo>
                      <a:pt x="288" y="1964"/>
                      <a:pt x="179" y="1924"/>
                      <a:pt x="140" y="1964"/>
                    </a:cubicBezTo>
                    <a:cubicBezTo>
                      <a:pt x="120" y="1984"/>
                      <a:pt x="110" y="2004"/>
                      <a:pt x="90" y="2033"/>
                    </a:cubicBezTo>
                    <a:cubicBezTo>
                      <a:pt x="80" y="2053"/>
                      <a:pt x="70" y="2063"/>
                      <a:pt x="70" y="2083"/>
                    </a:cubicBezTo>
                    <a:cubicBezTo>
                      <a:pt x="66" y="2100"/>
                      <a:pt x="75" y="2108"/>
                      <a:pt x="88" y="2108"/>
                    </a:cubicBezTo>
                    <a:cubicBezTo>
                      <a:pt x="105" y="2108"/>
                      <a:pt x="128" y="2095"/>
                      <a:pt x="140" y="2073"/>
                    </a:cubicBezTo>
                    <a:cubicBezTo>
                      <a:pt x="143" y="2059"/>
                      <a:pt x="145" y="2054"/>
                      <a:pt x="147" y="2054"/>
                    </a:cubicBezTo>
                    <a:cubicBezTo>
                      <a:pt x="151" y="2054"/>
                      <a:pt x="153" y="2073"/>
                      <a:pt x="159" y="2093"/>
                    </a:cubicBezTo>
                    <a:cubicBezTo>
                      <a:pt x="169" y="2093"/>
                      <a:pt x="179" y="2083"/>
                      <a:pt x="189" y="2083"/>
                    </a:cubicBezTo>
                    <a:cubicBezTo>
                      <a:pt x="209" y="2073"/>
                      <a:pt x="229" y="2073"/>
                      <a:pt x="229" y="2073"/>
                    </a:cubicBezTo>
                    <a:cubicBezTo>
                      <a:pt x="239" y="2063"/>
                      <a:pt x="249" y="2043"/>
                      <a:pt x="259" y="2033"/>
                    </a:cubicBezTo>
                    <a:cubicBezTo>
                      <a:pt x="268" y="2014"/>
                      <a:pt x="278" y="1994"/>
                      <a:pt x="288" y="1964"/>
                    </a:cubicBezTo>
                    <a:cubicBezTo>
                      <a:pt x="298" y="1964"/>
                      <a:pt x="298" y="1964"/>
                      <a:pt x="298" y="1954"/>
                    </a:cubicBezTo>
                    <a:cubicBezTo>
                      <a:pt x="308" y="1940"/>
                      <a:pt x="315" y="1935"/>
                      <a:pt x="320" y="1935"/>
                    </a:cubicBezTo>
                    <a:cubicBezTo>
                      <a:pt x="329" y="1935"/>
                      <a:pt x="331" y="1954"/>
                      <a:pt x="338" y="1974"/>
                    </a:cubicBezTo>
                    <a:cubicBezTo>
                      <a:pt x="338" y="2014"/>
                      <a:pt x="338" y="2053"/>
                      <a:pt x="338" y="2053"/>
                    </a:cubicBezTo>
                    <a:cubicBezTo>
                      <a:pt x="338" y="2053"/>
                      <a:pt x="338" y="2063"/>
                      <a:pt x="338" y="2063"/>
                    </a:cubicBezTo>
                    <a:cubicBezTo>
                      <a:pt x="348" y="2093"/>
                      <a:pt x="378" y="2172"/>
                      <a:pt x="427" y="2212"/>
                    </a:cubicBezTo>
                    <a:cubicBezTo>
                      <a:pt x="477" y="2261"/>
                      <a:pt x="407" y="2291"/>
                      <a:pt x="358" y="2301"/>
                    </a:cubicBezTo>
                    <a:cubicBezTo>
                      <a:pt x="328" y="2301"/>
                      <a:pt x="318" y="2311"/>
                      <a:pt x="298" y="2321"/>
                    </a:cubicBezTo>
                    <a:cubicBezTo>
                      <a:pt x="278" y="2341"/>
                      <a:pt x="259" y="2361"/>
                      <a:pt x="239" y="2380"/>
                    </a:cubicBezTo>
                    <a:cubicBezTo>
                      <a:pt x="231" y="2388"/>
                      <a:pt x="219" y="2391"/>
                      <a:pt x="205" y="2391"/>
                    </a:cubicBezTo>
                    <a:cubicBezTo>
                      <a:pt x="181" y="2391"/>
                      <a:pt x="150" y="2383"/>
                      <a:pt x="120" y="2371"/>
                    </a:cubicBezTo>
                    <a:cubicBezTo>
                      <a:pt x="100" y="2361"/>
                      <a:pt x="70" y="2361"/>
                      <a:pt x="50" y="2351"/>
                    </a:cubicBezTo>
                    <a:lnTo>
                      <a:pt x="30" y="2351"/>
                    </a:lnTo>
                    <a:cubicBezTo>
                      <a:pt x="21" y="2361"/>
                      <a:pt x="11" y="2380"/>
                      <a:pt x="1" y="2390"/>
                    </a:cubicBezTo>
                    <a:cubicBezTo>
                      <a:pt x="11" y="2400"/>
                      <a:pt x="30" y="2410"/>
                      <a:pt x="40" y="2420"/>
                    </a:cubicBezTo>
                    <a:cubicBezTo>
                      <a:pt x="49" y="2425"/>
                      <a:pt x="58" y="2426"/>
                      <a:pt x="66" y="2426"/>
                    </a:cubicBezTo>
                    <a:cubicBezTo>
                      <a:pt x="82" y="2426"/>
                      <a:pt x="97" y="2421"/>
                      <a:pt x="116" y="2421"/>
                    </a:cubicBezTo>
                    <a:cubicBezTo>
                      <a:pt x="133" y="2421"/>
                      <a:pt x="154" y="2425"/>
                      <a:pt x="179" y="2440"/>
                    </a:cubicBezTo>
                    <a:cubicBezTo>
                      <a:pt x="232" y="2478"/>
                      <a:pt x="239" y="2510"/>
                      <a:pt x="252" y="2510"/>
                    </a:cubicBezTo>
                    <a:cubicBezTo>
                      <a:pt x="257" y="2510"/>
                      <a:pt x="261" y="2507"/>
                      <a:pt x="268" y="2499"/>
                    </a:cubicBezTo>
                    <a:cubicBezTo>
                      <a:pt x="272" y="2498"/>
                      <a:pt x="276" y="2497"/>
                      <a:pt x="279" y="2497"/>
                    </a:cubicBezTo>
                    <a:cubicBezTo>
                      <a:pt x="296" y="2497"/>
                      <a:pt x="314" y="2513"/>
                      <a:pt x="338" y="2529"/>
                    </a:cubicBezTo>
                    <a:cubicBezTo>
                      <a:pt x="358" y="2519"/>
                      <a:pt x="368" y="2509"/>
                      <a:pt x="397" y="2490"/>
                    </a:cubicBezTo>
                    <a:cubicBezTo>
                      <a:pt x="407" y="2484"/>
                      <a:pt x="416" y="2482"/>
                      <a:pt x="424" y="2482"/>
                    </a:cubicBezTo>
                    <a:cubicBezTo>
                      <a:pt x="472" y="2482"/>
                      <a:pt x="487" y="2573"/>
                      <a:pt x="487" y="2599"/>
                    </a:cubicBezTo>
                    <a:cubicBezTo>
                      <a:pt x="487" y="2638"/>
                      <a:pt x="447" y="2648"/>
                      <a:pt x="378" y="2668"/>
                    </a:cubicBezTo>
                    <a:cubicBezTo>
                      <a:pt x="368" y="2668"/>
                      <a:pt x="368" y="2668"/>
                      <a:pt x="368" y="2678"/>
                    </a:cubicBezTo>
                    <a:cubicBezTo>
                      <a:pt x="338" y="2688"/>
                      <a:pt x="318" y="2718"/>
                      <a:pt x="308" y="2747"/>
                    </a:cubicBezTo>
                    <a:cubicBezTo>
                      <a:pt x="298" y="2767"/>
                      <a:pt x="288" y="2797"/>
                      <a:pt x="278" y="2817"/>
                    </a:cubicBezTo>
                    <a:cubicBezTo>
                      <a:pt x="288" y="2822"/>
                      <a:pt x="299" y="2823"/>
                      <a:pt x="310" y="2823"/>
                    </a:cubicBezTo>
                    <a:cubicBezTo>
                      <a:pt x="347" y="2823"/>
                      <a:pt x="394" y="2804"/>
                      <a:pt x="447" y="2797"/>
                    </a:cubicBezTo>
                    <a:cubicBezTo>
                      <a:pt x="456" y="2796"/>
                      <a:pt x="465" y="2795"/>
                      <a:pt x="473" y="2795"/>
                    </a:cubicBezTo>
                    <a:cubicBezTo>
                      <a:pt x="529" y="2795"/>
                      <a:pt x="572" y="2823"/>
                      <a:pt x="615" y="2866"/>
                    </a:cubicBezTo>
                    <a:cubicBezTo>
                      <a:pt x="652" y="2897"/>
                      <a:pt x="640" y="2908"/>
                      <a:pt x="605" y="2908"/>
                    </a:cubicBezTo>
                    <a:cubicBezTo>
                      <a:pt x="583" y="2908"/>
                      <a:pt x="551" y="2904"/>
                      <a:pt x="516" y="2896"/>
                    </a:cubicBezTo>
                    <a:cubicBezTo>
                      <a:pt x="503" y="2891"/>
                      <a:pt x="492" y="2889"/>
                      <a:pt x="483" y="2889"/>
                    </a:cubicBezTo>
                    <a:cubicBezTo>
                      <a:pt x="440" y="2889"/>
                      <a:pt x="447" y="2939"/>
                      <a:pt x="447" y="2956"/>
                    </a:cubicBezTo>
                    <a:cubicBezTo>
                      <a:pt x="447" y="2965"/>
                      <a:pt x="477" y="2995"/>
                      <a:pt x="586" y="3045"/>
                    </a:cubicBezTo>
                    <a:cubicBezTo>
                      <a:pt x="640" y="3072"/>
                      <a:pt x="632" y="3087"/>
                      <a:pt x="602" y="3087"/>
                    </a:cubicBezTo>
                    <a:cubicBezTo>
                      <a:pt x="577" y="3087"/>
                      <a:pt x="538" y="3077"/>
                      <a:pt x="506" y="3055"/>
                    </a:cubicBezTo>
                    <a:cubicBezTo>
                      <a:pt x="437" y="3015"/>
                      <a:pt x="417" y="3005"/>
                      <a:pt x="358" y="2946"/>
                    </a:cubicBezTo>
                    <a:cubicBezTo>
                      <a:pt x="339" y="2924"/>
                      <a:pt x="326" y="2916"/>
                      <a:pt x="316" y="2916"/>
                    </a:cubicBezTo>
                    <a:cubicBezTo>
                      <a:pt x="294" y="2916"/>
                      <a:pt x="291" y="2958"/>
                      <a:pt x="298" y="2985"/>
                    </a:cubicBezTo>
                    <a:cubicBezTo>
                      <a:pt x="307" y="3008"/>
                      <a:pt x="300" y="3018"/>
                      <a:pt x="285" y="3018"/>
                    </a:cubicBezTo>
                    <a:cubicBezTo>
                      <a:pt x="266" y="3018"/>
                      <a:pt x="236" y="3003"/>
                      <a:pt x="209" y="2975"/>
                    </a:cubicBezTo>
                    <a:cubicBezTo>
                      <a:pt x="159" y="2916"/>
                      <a:pt x="179" y="2906"/>
                      <a:pt x="120" y="2886"/>
                    </a:cubicBezTo>
                    <a:cubicBezTo>
                      <a:pt x="112" y="2884"/>
                      <a:pt x="105" y="2882"/>
                      <a:pt x="98" y="2882"/>
                    </a:cubicBezTo>
                    <a:cubicBezTo>
                      <a:pt x="79" y="2882"/>
                      <a:pt x="65" y="2891"/>
                      <a:pt x="50" y="2906"/>
                    </a:cubicBezTo>
                    <a:cubicBezTo>
                      <a:pt x="50" y="2916"/>
                      <a:pt x="50" y="2916"/>
                      <a:pt x="50" y="2916"/>
                    </a:cubicBezTo>
                    <a:cubicBezTo>
                      <a:pt x="64" y="2942"/>
                      <a:pt x="72" y="2956"/>
                      <a:pt x="83" y="2956"/>
                    </a:cubicBezTo>
                    <a:cubicBezTo>
                      <a:pt x="88" y="2956"/>
                      <a:pt x="93" y="2952"/>
                      <a:pt x="100" y="2946"/>
                    </a:cubicBezTo>
                    <a:cubicBezTo>
                      <a:pt x="105" y="2941"/>
                      <a:pt x="110" y="2939"/>
                      <a:pt x="116" y="2939"/>
                    </a:cubicBezTo>
                    <a:cubicBezTo>
                      <a:pt x="146" y="2939"/>
                      <a:pt x="193" y="3001"/>
                      <a:pt x="268" y="3084"/>
                    </a:cubicBezTo>
                    <a:cubicBezTo>
                      <a:pt x="288" y="3114"/>
                      <a:pt x="298" y="3134"/>
                      <a:pt x="288" y="3144"/>
                    </a:cubicBezTo>
                    <a:cubicBezTo>
                      <a:pt x="308" y="3144"/>
                      <a:pt x="328" y="3124"/>
                      <a:pt x="358" y="3094"/>
                    </a:cubicBezTo>
                    <a:cubicBezTo>
                      <a:pt x="371" y="3083"/>
                      <a:pt x="382" y="3078"/>
                      <a:pt x="390" y="3078"/>
                    </a:cubicBezTo>
                    <a:cubicBezTo>
                      <a:pt x="418" y="3078"/>
                      <a:pt x="422" y="3131"/>
                      <a:pt x="437" y="3154"/>
                    </a:cubicBezTo>
                    <a:cubicBezTo>
                      <a:pt x="457" y="3184"/>
                      <a:pt x="447" y="3194"/>
                      <a:pt x="506" y="3293"/>
                    </a:cubicBezTo>
                    <a:cubicBezTo>
                      <a:pt x="550" y="3355"/>
                      <a:pt x="547" y="3366"/>
                      <a:pt x="533" y="3366"/>
                    </a:cubicBezTo>
                    <a:cubicBezTo>
                      <a:pt x="525" y="3366"/>
                      <a:pt x="514" y="3362"/>
                      <a:pt x="506" y="3362"/>
                    </a:cubicBezTo>
                    <a:cubicBezTo>
                      <a:pt x="487" y="3352"/>
                      <a:pt x="397" y="3273"/>
                      <a:pt x="348" y="3263"/>
                    </a:cubicBezTo>
                    <a:cubicBezTo>
                      <a:pt x="339" y="3259"/>
                      <a:pt x="334" y="3258"/>
                      <a:pt x="331" y="3258"/>
                    </a:cubicBezTo>
                    <a:cubicBezTo>
                      <a:pt x="320" y="3258"/>
                      <a:pt x="372" y="3293"/>
                      <a:pt x="437" y="3342"/>
                    </a:cubicBezTo>
                    <a:cubicBezTo>
                      <a:pt x="476" y="3382"/>
                      <a:pt x="471" y="3392"/>
                      <a:pt x="450" y="3392"/>
                    </a:cubicBezTo>
                    <a:cubicBezTo>
                      <a:pt x="434" y="3392"/>
                      <a:pt x="409" y="3386"/>
                      <a:pt x="387" y="3382"/>
                    </a:cubicBezTo>
                    <a:cubicBezTo>
                      <a:pt x="382" y="3379"/>
                      <a:pt x="378" y="3378"/>
                      <a:pt x="375" y="3378"/>
                    </a:cubicBezTo>
                    <a:cubicBezTo>
                      <a:pt x="368" y="3378"/>
                      <a:pt x="368" y="3385"/>
                      <a:pt x="368" y="3392"/>
                    </a:cubicBezTo>
                    <a:cubicBezTo>
                      <a:pt x="387" y="3402"/>
                      <a:pt x="417" y="3412"/>
                      <a:pt x="437" y="3422"/>
                    </a:cubicBezTo>
                    <a:cubicBezTo>
                      <a:pt x="450" y="3422"/>
                      <a:pt x="463" y="3417"/>
                      <a:pt x="477" y="3417"/>
                    </a:cubicBezTo>
                    <a:cubicBezTo>
                      <a:pt x="483" y="3417"/>
                      <a:pt x="490" y="3418"/>
                      <a:pt x="497" y="3422"/>
                    </a:cubicBezTo>
                    <a:cubicBezTo>
                      <a:pt x="536" y="3422"/>
                      <a:pt x="536" y="3491"/>
                      <a:pt x="566" y="3560"/>
                    </a:cubicBezTo>
                    <a:cubicBezTo>
                      <a:pt x="596" y="3630"/>
                      <a:pt x="606" y="3600"/>
                      <a:pt x="645" y="3699"/>
                    </a:cubicBezTo>
                    <a:cubicBezTo>
                      <a:pt x="654" y="3730"/>
                      <a:pt x="652" y="3742"/>
                      <a:pt x="644" y="3742"/>
                    </a:cubicBezTo>
                    <a:cubicBezTo>
                      <a:pt x="624" y="3742"/>
                      <a:pt x="567" y="3668"/>
                      <a:pt x="546" y="3640"/>
                    </a:cubicBezTo>
                    <a:cubicBezTo>
                      <a:pt x="506" y="3590"/>
                      <a:pt x="526" y="3600"/>
                      <a:pt x="457" y="3570"/>
                    </a:cubicBezTo>
                    <a:cubicBezTo>
                      <a:pt x="443" y="3564"/>
                      <a:pt x="434" y="3562"/>
                      <a:pt x="430" y="3562"/>
                    </a:cubicBezTo>
                    <a:cubicBezTo>
                      <a:pt x="414" y="3562"/>
                      <a:pt x="465" y="3604"/>
                      <a:pt x="497" y="3660"/>
                    </a:cubicBezTo>
                    <a:cubicBezTo>
                      <a:pt x="524" y="3708"/>
                      <a:pt x="518" y="3737"/>
                      <a:pt x="489" y="3737"/>
                    </a:cubicBezTo>
                    <a:cubicBezTo>
                      <a:pt x="476" y="3737"/>
                      <a:pt x="458" y="3731"/>
                      <a:pt x="437" y="3719"/>
                    </a:cubicBezTo>
                    <a:cubicBezTo>
                      <a:pt x="378" y="3679"/>
                      <a:pt x="427" y="3660"/>
                      <a:pt x="397" y="3610"/>
                    </a:cubicBezTo>
                    <a:cubicBezTo>
                      <a:pt x="392" y="3595"/>
                      <a:pt x="385" y="3589"/>
                      <a:pt x="378" y="3589"/>
                    </a:cubicBezTo>
                    <a:cubicBezTo>
                      <a:pt x="361" y="3589"/>
                      <a:pt x="342" y="3624"/>
                      <a:pt x="328" y="3660"/>
                    </a:cubicBezTo>
                    <a:cubicBezTo>
                      <a:pt x="348" y="3679"/>
                      <a:pt x="397" y="3719"/>
                      <a:pt x="487" y="3769"/>
                    </a:cubicBezTo>
                    <a:cubicBezTo>
                      <a:pt x="506" y="3788"/>
                      <a:pt x="516" y="3798"/>
                      <a:pt x="526" y="3808"/>
                    </a:cubicBezTo>
                    <a:cubicBezTo>
                      <a:pt x="537" y="3805"/>
                      <a:pt x="545" y="3803"/>
                      <a:pt x="549" y="3803"/>
                    </a:cubicBezTo>
                    <a:cubicBezTo>
                      <a:pt x="570" y="3803"/>
                      <a:pt x="540" y="3834"/>
                      <a:pt x="556" y="3858"/>
                    </a:cubicBezTo>
                    <a:cubicBezTo>
                      <a:pt x="576" y="3898"/>
                      <a:pt x="725" y="3907"/>
                      <a:pt x="725" y="3907"/>
                    </a:cubicBezTo>
                    <a:cubicBezTo>
                      <a:pt x="725" y="3907"/>
                      <a:pt x="754" y="3947"/>
                      <a:pt x="734" y="3947"/>
                    </a:cubicBezTo>
                    <a:cubicBezTo>
                      <a:pt x="725" y="3947"/>
                      <a:pt x="685" y="3957"/>
                      <a:pt x="665" y="4007"/>
                    </a:cubicBezTo>
                    <a:cubicBezTo>
                      <a:pt x="662" y="4020"/>
                      <a:pt x="666" y="4024"/>
                      <a:pt x="676" y="4024"/>
                    </a:cubicBezTo>
                    <a:cubicBezTo>
                      <a:pt x="696" y="4024"/>
                      <a:pt x="738" y="4007"/>
                      <a:pt x="784" y="4007"/>
                    </a:cubicBezTo>
                    <a:cubicBezTo>
                      <a:pt x="844" y="4007"/>
                      <a:pt x="824" y="4026"/>
                      <a:pt x="834" y="4066"/>
                    </a:cubicBezTo>
                    <a:cubicBezTo>
                      <a:pt x="838" y="4082"/>
                      <a:pt x="830" y="4085"/>
                      <a:pt x="817" y="4085"/>
                    </a:cubicBezTo>
                    <a:cubicBezTo>
                      <a:pt x="809" y="4085"/>
                      <a:pt x="797" y="4084"/>
                      <a:pt x="784" y="4084"/>
                    </a:cubicBezTo>
                    <a:cubicBezTo>
                      <a:pt x="769" y="4084"/>
                      <a:pt x="751" y="4086"/>
                      <a:pt x="734" y="4096"/>
                    </a:cubicBezTo>
                    <a:cubicBezTo>
                      <a:pt x="685" y="4116"/>
                      <a:pt x="764" y="4126"/>
                      <a:pt x="764" y="4185"/>
                    </a:cubicBezTo>
                    <a:cubicBezTo>
                      <a:pt x="767" y="4204"/>
                      <a:pt x="765" y="4211"/>
                      <a:pt x="759" y="4211"/>
                    </a:cubicBezTo>
                    <a:cubicBezTo>
                      <a:pt x="745" y="4211"/>
                      <a:pt x="715" y="4176"/>
                      <a:pt x="695" y="4155"/>
                    </a:cubicBezTo>
                    <a:cubicBezTo>
                      <a:pt x="665" y="4116"/>
                      <a:pt x="655" y="4096"/>
                      <a:pt x="635" y="4066"/>
                    </a:cubicBezTo>
                    <a:cubicBezTo>
                      <a:pt x="615" y="4026"/>
                      <a:pt x="596" y="4007"/>
                      <a:pt x="556" y="4007"/>
                    </a:cubicBezTo>
                    <a:cubicBezTo>
                      <a:pt x="516" y="4017"/>
                      <a:pt x="546" y="4026"/>
                      <a:pt x="586" y="4096"/>
                    </a:cubicBezTo>
                    <a:cubicBezTo>
                      <a:pt x="615" y="4155"/>
                      <a:pt x="606" y="4155"/>
                      <a:pt x="576" y="4185"/>
                    </a:cubicBezTo>
                    <a:cubicBezTo>
                      <a:pt x="570" y="4193"/>
                      <a:pt x="564" y="4196"/>
                      <a:pt x="559" y="4196"/>
                    </a:cubicBezTo>
                    <a:cubicBezTo>
                      <a:pt x="535" y="4196"/>
                      <a:pt x="514" y="4140"/>
                      <a:pt x="506" y="4116"/>
                    </a:cubicBezTo>
                    <a:cubicBezTo>
                      <a:pt x="497" y="4076"/>
                      <a:pt x="467" y="4066"/>
                      <a:pt x="417" y="4036"/>
                    </a:cubicBezTo>
                    <a:cubicBezTo>
                      <a:pt x="412" y="4034"/>
                      <a:pt x="409" y="4033"/>
                      <a:pt x="406" y="4033"/>
                    </a:cubicBezTo>
                    <a:cubicBezTo>
                      <a:pt x="384" y="4033"/>
                      <a:pt x="407" y="4090"/>
                      <a:pt x="407" y="4116"/>
                    </a:cubicBezTo>
                    <a:cubicBezTo>
                      <a:pt x="407" y="4155"/>
                      <a:pt x="407" y="4135"/>
                      <a:pt x="427" y="4195"/>
                    </a:cubicBezTo>
                    <a:cubicBezTo>
                      <a:pt x="427" y="4205"/>
                      <a:pt x="427" y="4205"/>
                      <a:pt x="427" y="4205"/>
                    </a:cubicBezTo>
                    <a:cubicBezTo>
                      <a:pt x="438" y="4237"/>
                      <a:pt x="431" y="4246"/>
                      <a:pt x="420" y="4246"/>
                    </a:cubicBezTo>
                    <a:cubicBezTo>
                      <a:pt x="410" y="4246"/>
                      <a:pt x="397" y="4239"/>
                      <a:pt x="387" y="4235"/>
                    </a:cubicBezTo>
                    <a:cubicBezTo>
                      <a:pt x="368" y="4225"/>
                      <a:pt x="298" y="4155"/>
                      <a:pt x="239" y="4116"/>
                    </a:cubicBezTo>
                    <a:cubicBezTo>
                      <a:pt x="189" y="4116"/>
                      <a:pt x="259" y="4135"/>
                      <a:pt x="308" y="4175"/>
                    </a:cubicBezTo>
                    <a:cubicBezTo>
                      <a:pt x="348" y="4215"/>
                      <a:pt x="328" y="4215"/>
                      <a:pt x="298" y="4215"/>
                    </a:cubicBezTo>
                    <a:cubicBezTo>
                      <a:pt x="298" y="4215"/>
                      <a:pt x="298" y="4215"/>
                      <a:pt x="298" y="4225"/>
                    </a:cubicBezTo>
                    <a:cubicBezTo>
                      <a:pt x="318" y="4235"/>
                      <a:pt x="328" y="4245"/>
                      <a:pt x="328" y="4254"/>
                    </a:cubicBezTo>
                    <a:cubicBezTo>
                      <a:pt x="343" y="4254"/>
                      <a:pt x="355" y="4252"/>
                      <a:pt x="369" y="4252"/>
                    </a:cubicBezTo>
                    <a:cubicBezTo>
                      <a:pt x="382" y="4252"/>
                      <a:pt x="397" y="4254"/>
                      <a:pt x="417" y="4264"/>
                    </a:cubicBezTo>
                    <a:cubicBezTo>
                      <a:pt x="477" y="4284"/>
                      <a:pt x="387" y="4304"/>
                      <a:pt x="397" y="4324"/>
                    </a:cubicBezTo>
                    <a:cubicBezTo>
                      <a:pt x="417" y="4334"/>
                      <a:pt x="427" y="4324"/>
                      <a:pt x="457" y="4354"/>
                    </a:cubicBezTo>
                    <a:cubicBezTo>
                      <a:pt x="472" y="4369"/>
                      <a:pt x="483" y="4375"/>
                      <a:pt x="491" y="4375"/>
                    </a:cubicBezTo>
                    <a:cubicBezTo>
                      <a:pt x="506" y="4375"/>
                      <a:pt x="514" y="4358"/>
                      <a:pt x="526" y="4334"/>
                    </a:cubicBezTo>
                    <a:cubicBezTo>
                      <a:pt x="534" y="4319"/>
                      <a:pt x="541" y="4314"/>
                      <a:pt x="550" y="4314"/>
                    </a:cubicBezTo>
                    <a:cubicBezTo>
                      <a:pt x="564" y="4314"/>
                      <a:pt x="581" y="4328"/>
                      <a:pt x="606" y="4334"/>
                    </a:cubicBezTo>
                    <a:cubicBezTo>
                      <a:pt x="645" y="4354"/>
                      <a:pt x="596" y="4393"/>
                      <a:pt x="606" y="4403"/>
                    </a:cubicBezTo>
                    <a:cubicBezTo>
                      <a:pt x="610" y="4412"/>
                      <a:pt x="616" y="4415"/>
                      <a:pt x="624" y="4415"/>
                    </a:cubicBezTo>
                    <a:cubicBezTo>
                      <a:pt x="636" y="4415"/>
                      <a:pt x="652" y="4409"/>
                      <a:pt x="675" y="4403"/>
                    </a:cubicBezTo>
                    <a:cubicBezTo>
                      <a:pt x="684" y="4401"/>
                      <a:pt x="693" y="4400"/>
                      <a:pt x="700" y="4400"/>
                    </a:cubicBezTo>
                    <a:cubicBezTo>
                      <a:pt x="732" y="4400"/>
                      <a:pt x="746" y="4415"/>
                      <a:pt x="754" y="4423"/>
                    </a:cubicBezTo>
                    <a:cubicBezTo>
                      <a:pt x="909" y="4292"/>
                      <a:pt x="1043" y="4247"/>
                      <a:pt x="1161" y="4247"/>
                    </a:cubicBezTo>
                    <a:cubicBezTo>
                      <a:pt x="1240" y="4247"/>
                      <a:pt x="1312" y="4266"/>
                      <a:pt x="1379" y="4294"/>
                    </a:cubicBezTo>
                    <a:cubicBezTo>
                      <a:pt x="1379" y="4273"/>
                      <a:pt x="1379" y="4256"/>
                      <a:pt x="1390" y="4256"/>
                    </a:cubicBezTo>
                    <a:cubicBezTo>
                      <a:pt x="1394" y="4256"/>
                      <a:pt x="1400" y="4259"/>
                      <a:pt x="1409" y="4264"/>
                    </a:cubicBezTo>
                    <a:cubicBezTo>
                      <a:pt x="1458" y="4304"/>
                      <a:pt x="1498" y="4284"/>
                      <a:pt x="1508" y="4344"/>
                    </a:cubicBezTo>
                    <a:cubicBezTo>
                      <a:pt x="1508" y="4344"/>
                      <a:pt x="1508" y="4354"/>
                      <a:pt x="1508" y="4364"/>
                    </a:cubicBezTo>
                    <a:cubicBezTo>
                      <a:pt x="1528" y="4373"/>
                      <a:pt x="1548" y="4393"/>
                      <a:pt x="1577" y="4403"/>
                    </a:cubicBezTo>
                    <a:cubicBezTo>
                      <a:pt x="1567" y="4393"/>
                      <a:pt x="1567" y="4383"/>
                      <a:pt x="1567" y="4373"/>
                    </a:cubicBezTo>
                    <a:cubicBezTo>
                      <a:pt x="1557" y="4364"/>
                      <a:pt x="1557" y="4364"/>
                      <a:pt x="1557" y="4354"/>
                    </a:cubicBezTo>
                    <a:cubicBezTo>
                      <a:pt x="1548" y="4324"/>
                      <a:pt x="1538" y="4304"/>
                      <a:pt x="1528" y="4284"/>
                    </a:cubicBezTo>
                    <a:cubicBezTo>
                      <a:pt x="1518" y="4245"/>
                      <a:pt x="1528" y="4225"/>
                      <a:pt x="1548" y="4225"/>
                    </a:cubicBezTo>
                    <a:cubicBezTo>
                      <a:pt x="1552" y="4223"/>
                      <a:pt x="1555" y="4223"/>
                      <a:pt x="1558" y="4223"/>
                    </a:cubicBezTo>
                    <a:cubicBezTo>
                      <a:pt x="1580" y="4223"/>
                      <a:pt x="1589" y="4249"/>
                      <a:pt x="1597" y="4274"/>
                    </a:cubicBezTo>
                    <a:cubicBezTo>
                      <a:pt x="1607" y="4294"/>
                      <a:pt x="1607" y="4304"/>
                      <a:pt x="1617" y="4324"/>
                    </a:cubicBezTo>
                    <a:cubicBezTo>
                      <a:pt x="1627" y="4344"/>
                      <a:pt x="1637" y="4364"/>
                      <a:pt x="1647" y="4383"/>
                    </a:cubicBezTo>
                    <a:cubicBezTo>
                      <a:pt x="1667" y="4393"/>
                      <a:pt x="1686" y="4413"/>
                      <a:pt x="1696" y="4443"/>
                    </a:cubicBezTo>
                    <a:cubicBezTo>
                      <a:pt x="1718" y="4470"/>
                      <a:pt x="1743" y="4494"/>
                      <a:pt x="1761" y="4494"/>
                    </a:cubicBezTo>
                    <a:cubicBezTo>
                      <a:pt x="1775" y="4494"/>
                      <a:pt x="1786" y="4478"/>
                      <a:pt x="1786" y="4433"/>
                    </a:cubicBezTo>
                    <a:cubicBezTo>
                      <a:pt x="1786" y="4393"/>
                      <a:pt x="1766" y="4373"/>
                      <a:pt x="1746" y="4364"/>
                    </a:cubicBezTo>
                    <a:cubicBezTo>
                      <a:pt x="1726" y="4344"/>
                      <a:pt x="1716" y="4334"/>
                      <a:pt x="1746" y="4314"/>
                    </a:cubicBezTo>
                    <a:cubicBezTo>
                      <a:pt x="1766" y="4294"/>
                      <a:pt x="1786" y="4294"/>
                      <a:pt x="1805" y="4294"/>
                    </a:cubicBezTo>
                    <a:cubicBezTo>
                      <a:pt x="1815" y="4297"/>
                      <a:pt x="1823" y="4300"/>
                      <a:pt x="1829" y="4300"/>
                    </a:cubicBezTo>
                    <a:cubicBezTo>
                      <a:pt x="1841" y="4300"/>
                      <a:pt x="1845" y="4291"/>
                      <a:pt x="1845" y="4264"/>
                    </a:cubicBezTo>
                    <a:cubicBezTo>
                      <a:pt x="1845" y="4264"/>
                      <a:pt x="1845" y="4254"/>
                      <a:pt x="1845" y="4245"/>
                    </a:cubicBezTo>
                    <a:cubicBezTo>
                      <a:pt x="1845" y="4215"/>
                      <a:pt x="1845" y="4195"/>
                      <a:pt x="1815" y="4195"/>
                    </a:cubicBezTo>
                    <a:lnTo>
                      <a:pt x="1795" y="4195"/>
                    </a:lnTo>
                    <a:cubicBezTo>
                      <a:pt x="1755" y="4195"/>
                      <a:pt x="1717" y="4212"/>
                      <a:pt x="1697" y="4212"/>
                    </a:cubicBezTo>
                    <a:cubicBezTo>
                      <a:pt x="1683" y="4212"/>
                      <a:pt x="1678" y="4204"/>
                      <a:pt x="1686" y="4175"/>
                    </a:cubicBezTo>
                    <a:cubicBezTo>
                      <a:pt x="1694" y="4131"/>
                      <a:pt x="1712" y="4125"/>
                      <a:pt x="1730" y="4125"/>
                    </a:cubicBezTo>
                    <a:cubicBezTo>
                      <a:pt x="1735" y="4125"/>
                      <a:pt x="1741" y="4126"/>
                      <a:pt x="1746" y="4126"/>
                    </a:cubicBezTo>
                    <a:cubicBezTo>
                      <a:pt x="1756" y="4116"/>
                      <a:pt x="1736" y="4066"/>
                      <a:pt x="1736" y="4066"/>
                    </a:cubicBezTo>
                    <a:cubicBezTo>
                      <a:pt x="1736" y="4066"/>
                      <a:pt x="1706" y="4066"/>
                      <a:pt x="1686" y="4076"/>
                    </a:cubicBezTo>
                    <a:cubicBezTo>
                      <a:pt x="1659" y="4087"/>
                      <a:pt x="1626" y="4095"/>
                      <a:pt x="1598" y="4095"/>
                    </a:cubicBezTo>
                    <a:cubicBezTo>
                      <a:pt x="1576" y="4095"/>
                      <a:pt x="1556" y="4089"/>
                      <a:pt x="1548" y="4076"/>
                    </a:cubicBezTo>
                    <a:cubicBezTo>
                      <a:pt x="1530" y="4024"/>
                      <a:pt x="1619" y="3942"/>
                      <a:pt x="1589" y="3942"/>
                    </a:cubicBezTo>
                    <a:cubicBezTo>
                      <a:pt x="1584" y="3942"/>
                      <a:pt x="1577" y="3943"/>
                      <a:pt x="1567" y="3947"/>
                    </a:cubicBezTo>
                    <a:cubicBezTo>
                      <a:pt x="1520" y="3971"/>
                      <a:pt x="1493" y="3995"/>
                      <a:pt x="1465" y="3995"/>
                    </a:cubicBezTo>
                    <a:cubicBezTo>
                      <a:pt x="1446" y="3995"/>
                      <a:pt x="1426" y="3985"/>
                      <a:pt x="1399" y="3957"/>
                    </a:cubicBezTo>
                    <a:cubicBezTo>
                      <a:pt x="1389" y="3947"/>
                      <a:pt x="1379" y="3937"/>
                      <a:pt x="1369" y="3927"/>
                    </a:cubicBezTo>
                    <a:cubicBezTo>
                      <a:pt x="1329" y="3888"/>
                      <a:pt x="1310" y="3888"/>
                      <a:pt x="1280" y="3858"/>
                    </a:cubicBezTo>
                    <a:cubicBezTo>
                      <a:pt x="1240" y="3818"/>
                      <a:pt x="1240" y="3818"/>
                      <a:pt x="1220" y="3788"/>
                    </a:cubicBezTo>
                    <a:cubicBezTo>
                      <a:pt x="1195" y="3763"/>
                      <a:pt x="1221" y="3715"/>
                      <a:pt x="1241" y="3715"/>
                    </a:cubicBezTo>
                    <a:cubicBezTo>
                      <a:pt x="1244" y="3715"/>
                      <a:pt x="1247" y="3716"/>
                      <a:pt x="1250" y="3719"/>
                    </a:cubicBezTo>
                    <a:cubicBezTo>
                      <a:pt x="1270" y="3729"/>
                      <a:pt x="1270" y="3769"/>
                      <a:pt x="1310" y="3828"/>
                    </a:cubicBezTo>
                    <a:cubicBezTo>
                      <a:pt x="1375" y="3897"/>
                      <a:pt x="1408" y="3923"/>
                      <a:pt x="1422" y="3923"/>
                    </a:cubicBezTo>
                    <a:cubicBezTo>
                      <a:pt x="1446" y="3923"/>
                      <a:pt x="1401" y="3833"/>
                      <a:pt x="1369" y="3769"/>
                    </a:cubicBezTo>
                    <a:cubicBezTo>
                      <a:pt x="1319" y="3679"/>
                      <a:pt x="1270" y="3739"/>
                      <a:pt x="1290" y="3669"/>
                    </a:cubicBezTo>
                    <a:cubicBezTo>
                      <a:pt x="1290" y="3640"/>
                      <a:pt x="1300" y="3620"/>
                      <a:pt x="1319" y="3590"/>
                    </a:cubicBezTo>
                    <a:cubicBezTo>
                      <a:pt x="1330" y="3579"/>
                      <a:pt x="1341" y="3571"/>
                      <a:pt x="1352" y="3571"/>
                    </a:cubicBezTo>
                    <a:cubicBezTo>
                      <a:pt x="1361" y="3571"/>
                      <a:pt x="1370" y="3577"/>
                      <a:pt x="1379" y="3590"/>
                    </a:cubicBezTo>
                    <a:cubicBezTo>
                      <a:pt x="1379" y="3590"/>
                      <a:pt x="1379" y="3590"/>
                      <a:pt x="1379" y="3600"/>
                    </a:cubicBezTo>
                    <a:cubicBezTo>
                      <a:pt x="1409" y="3679"/>
                      <a:pt x="1389" y="3759"/>
                      <a:pt x="1448" y="3828"/>
                    </a:cubicBezTo>
                    <a:cubicBezTo>
                      <a:pt x="1467" y="3844"/>
                      <a:pt x="1480" y="3852"/>
                      <a:pt x="1487" y="3852"/>
                    </a:cubicBezTo>
                    <a:cubicBezTo>
                      <a:pt x="1505" y="3852"/>
                      <a:pt x="1487" y="3801"/>
                      <a:pt x="1458" y="3729"/>
                    </a:cubicBezTo>
                    <a:cubicBezTo>
                      <a:pt x="1429" y="3669"/>
                      <a:pt x="1409" y="3610"/>
                      <a:pt x="1409" y="3570"/>
                    </a:cubicBezTo>
                    <a:cubicBezTo>
                      <a:pt x="1402" y="3549"/>
                      <a:pt x="1405" y="3533"/>
                      <a:pt x="1418" y="3533"/>
                    </a:cubicBezTo>
                    <a:cubicBezTo>
                      <a:pt x="1423" y="3533"/>
                      <a:pt x="1430" y="3535"/>
                      <a:pt x="1438" y="3541"/>
                    </a:cubicBezTo>
                    <a:lnTo>
                      <a:pt x="1448" y="3541"/>
                    </a:lnTo>
                    <a:cubicBezTo>
                      <a:pt x="1477" y="3561"/>
                      <a:pt x="1482" y="3563"/>
                      <a:pt x="1481" y="3563"/>
                    </a:cubicBezTo>
                    <a:cubicBezTo>
                      <a:pt x="1481" y="3563"/>
                      <a:pt x="1480" y="3563"/>
                      <a:pt x="1479" y="3563"/>
                    </a:cubicBezTo>
                    <a:cubicBezTo>
                      <a:pt x="1476" y="3563"/>
                      <a:pt x="1468" y="3565"/>
                      <a:pt x="1488" y="3600"/>
                    </a:cubicBezTo>
                    <a:cubicBezTo>
                      <a:pt x="1510" y="3638"/>
                      <a:pt x="1580" y="3677"/>
                      <a:pt x="1632" y="3677"/>
                    </a:cubicBezTo>
                    <a:cubicBezTo>
                      <a:pt x="1674" y="3677"/>
                      <a:pt x="1704" y="3651"/>
                      <a:pt x="1686" y="3580"/>
                    </a:cubicBezTo>
                    <a:cubicBezTo>
                      <a:pt x="1675" y="3520"/>
                      <a:pt x="1661" y="3505"/>
                      <a:pt x="1646" y="3505"/>
                    </a:cubicBezTo>
                    <a:cubicBezTo>
                      <a:pt x="1632" y="3505"/>
                      <a:pt x="1619" y="3516"/>
                      <a:pt x="1606" y="3516"/>
                    </a:cubicBezTo>
                    <a:cubicBezTo>
                      <a:pt x="1595" y="3516"/>
                      <a:pt x="1586" y="3509"/>
                      <a:pt x="1577" y="3481"/>
                    </a:cubicBezTo>
                    <a:cubicBezTo>
                      <a:pt x="1567" y="3451"/>
                      <a:pt x="1557" y="3422"/>
                      <a:pt x="1548" y="3402"/>
                    </a:cubicBezTo>
                    <a:cubicBezTo>
                      <a:pt x="1538" y="3372"/>
                      <a:pt x="1538" y="3362"/>
                      <a:pt x="1528" y="3342"/>
                    </a:cubicBezTo>
                    <a:cubicBezTo>
                      <a:pt x="1518" y="3322"/>
                      <a:pt x="1508" y="3313"/>
                      <a:pt x="1488" y="3313"/>
                    </a:cubicBezTo>
                    <a:cubicBezTo>
                      <a:pt x="1485" y="3311"/>
                      <a:pt x="1481" y="3310"/>
                      <a:pt x="1477" y="3310"/>
                    </a:cubicBezTo>
                    <a:cubicBezTo>
                      <a:pt x="1458" y="3310"/>
                      <a:pt x="1435" y="3328"/>
                      <a:pt x="1419" y="3352"/>
                    </a:cubicBezTo>
                    <a:cubicBezTo>
                      <a:pt x="1399" y="3372"/>
                      <a:pt x="1369" y="3402"/>
                      <a:pt x="1359" y="3402"/>
                    </a:cubicBezTo>
                    <a:cubicBezTo>
                      <a:pt x="1341" y="3402"/>
                      <a:pt x="1322" y="3271"/>
                      <a:pt x="1361" y="3271"/>
                    </a:cubicBezTo>
                    <a:cubicBezTo>
                      <a:pt x="1363" y="3271"/>
                      <a:pt x="1366" y="3272"/>
                      <a:pt x="1369" y="3273"/>
                    </a:cubicBezTo>
                    <a:cubicBezTo>
                      <a:pt x="1385" y="3278"/>
                      <a:pt x="1398" y="3281"/>
                      <a:pt x="1407" y="3281"/>
                    </a:cubicBezTo>
                    <a:cubicBezTo>
                      <a:pt x="1432" y="3281"/>
                      <a:pt x="1427" y="3257"/>
                      <a:pt x="1369" y="3184"/>
                    </a:cubicBezTo>
                    <a:cubicBezTo>
                      <a:pt x="1369" y="3184"/>
                      <a:pt x="1369" y="3184"/>
                      <a:pt x="1359" y="3174"/>
                    </a:cubicBezTo>
                    <a:cubicBezTo>
                      <a:pt x="1291" y="3089"/>
                      <a:pt x="1318" y="3019"/>
                      <a:pt x="1358" y="3019"/>
                    </a:cubicBezTo>
                    <a:cubicBezTo>
                      <a:pt x="1365" y="3019"/>
                      <a:pt x="1372" y="3021"/>
                      <a:pt x="1379" y="3025"/>
                    </a:cubicBezTo>
                    <a:cubicBezTo>
                      <a:pt x="1409" y="3035"/>
                      <a:pt x="1419" y="3084"/>
                      <a:pt x="1429" y="3134"/>
                    </a:cubicBezTo>
                    <a:cubicBezTo>
                      <a:pt x="1429" y="3184"/>
                      <a:pt x="1438" y="3223"/>
                      <a:pt x="1448" y="3223"/>
                    </a:cubicBezTo>
                    <a:cubicBezTo>
                      <a:pt x="1448" y="3228"/>
                      <a:pt x="1456" y="3231"/>
                      <a:pt x="1466" y="3231"/>
                    </a:cubicBezTo>
                    <a:cubicBezTo>
                      <a:pt x="1476" y="3231"/>
                      <a:pt x="1488" y="3228"/>
                      <a:pt x="1498" y="3223"/>
                    </a:cubicBezTo>
                    <a:cubicBezTo>
                      <a:pt x="1538" y="3213"/>
                      <a:pt x="1577" y="3184"/>
                      <a:pt x="1538" y="3084"/>
                    </a:cubicBezTo>
                    <a:cubicBezTo>
                      <a:pt x="1538" y="3084"/>
                      <a:pt x="1528" y="3075"/>
                      <a:pt x="1528" y="3075"/>
                    </a:cubicBezTo>
                    <a:cubicBezTo>
                      <a:pt x="1468" y="2936"/>
                      <a:pt x="1429" y="2995"/>
                      <a:pt x="1409" y="2956"/>
                    </a:cubicBezTo>
                    <a:cubicBezTo>
                      <a:pt x="1383" y="2922"/>
                      <a:pt x="1372" y="2772"/>
                      <a:pt x="1333" y="2772"/>
                    </a:cubicBezTo>
                    <a:cubicBezTo>
                      <a:pt x="1326" y="2772"/>
                      <a:pt x="1318" y="2777"/>
                      <a:pt x="1310" y="2787"/>
                    </a:cubicBezTo>
                    <a:cubicBezTo>
                      <a:pt x="1273" y="2846"/>
                      <a:pt x="1258" y="2915"/>
                      <a:pt x="1232" y="2915"/>
                    </a:cubicBezTo>
                    <a:cubicBezTo>
                      <a:pt x="1224" y="2915"/>
                      <a:pt x="1213" y="2907"/>
                      <a:pt x="1201" y="2886"/>
                    </a:cubicBezTo>
                    <a:cubicBezTo>
                      <a:pt x="1151" y="2807"/>
                      <a:pt x="1171" y="2728"/>
                      <a:pt x="1101" y="2708"/>
                    </a:cubicBezTo>
                    <a:cubicBezTo>
                      <a:pt x="1022" y="2688"/>
                      <a:pt x="1032" y="2648"/>
                      <a:pt x="1032" y="2618"/>
                    </a:cubicBezTo>
                    <a:cubicBezTo>
                      <a:pt x="1032" y="2582"/>
                      <a:pt x="990" y="2446"/>
                      <a:pt x="1037" y="2446"/>
                    </a:cubicBezTo>
                    <a:cubicBezTo>
                      <a:pt x="1041" y="2446"/>
                      <a:pt x="1046" y="2447"/>
                      <a:pt x="1052" y="2450"/>
                    </a:cubicBezTo>
                    <a:cubicBezTo>
                      <a:pt x="1111" y="2490"/>
                      <a:pt x="1091" y="2539"/>
                      <a:pt x="1151" y="2618"/>
                    </a:cubicBezTo>
                    <a:cubicBezTo>
                      <a:pt x="1178" y="2667"/>
                      <a:pt x="1211" y="2692"/>
                      <a:pt x="1232" y="2692"/>
                    </a:cubicBezTo>
                    <a:cubicBezTo>
                      <a:pt x="1250" y="2692"/>
                      <a:pt x="1259" y="2674"/>
                      <a:pt x="1250" y="2638"/>
                    </a:cubicBezTo>
                    <a:cubicBezTo>
                      <a:pt x="1240" y="2605"/>
                      <a:pt x="1240" y="2585"/>
                      <a:pt x="1249" y="2585"/>
                    </a:cubicBezTo>
                    <a:cubicBezTo>
                      <a:pt x="1259" y="2585"/>
                      <a:pt x="1279" y="2607"/>
                      <a:pt x="1310" y="2658"/>
                    </a:cubicBezTo>
                    <a:cubicBezTo>
                      <a:pt x="1339" y="2713"/>
                      <a:pt x="1367" y="2718"/>
                      <a:pt x="1396" y="2718"/>
                    </a:cubicBezTo>
                    <a:cubicBezTo>
                      <a:pt x="1403" y="2718"/>
                      <a:pt x="1410" y="2717"/>
                      <a:pt x="1417" y="2717"/>
                    </a:cubicBezTo>
                    <a:cubicBezTo>
                      <a:pt x="1441" y="2717"/>
                      <a:pt x="1467" y="2720"/>
                      <a:pt x="1498" y="2747"/>
                    </a:cubicBezTo>
                    <a:cubicBezTo>
                      <a:pt x="1522" y="2771"/>
                      <a:pt x="1547" y="2781"/>
                      <a:pt x="1569" y="2781"/>
                    </a:cubicBezTo>
                    <a:cubicBezTo>
                      <a:pt x="1610" y="2781"/>
                      <a:pt x="1633" y="2744"/>
                      <a:pt x="1587" y="2698"/>
                    </a:cubicBezTo>
                    <a:cubicBezTo>
                      <a:pt x="1587" y="2698"/>
                      <a:pt x="1577" y="2688"/>
                      <a:pt x="1567" y="2678"/>
                    </a:cubicBezTo>
                    <a:cubicBezTo>
                      <a:pt x="1508" y="2638"/>
                      <a:pt x="1458" y="2618"/>
                      <a:pt x="1429" y="2609"/>
                    </a:cubicBezTo>
                    <a:cubicBezTo>
                      <a:pt x="1409" y="2599"/>
                      <a:pt x="1389" y="2599"/>
                      <a:pt x="1389" y="2589"/>
                    </a:cubicBezTo>
                    <a:cubicBezTo>
                      <a:pt x="1397" y="2565"/>
                      <a:pt x="1373" y="2508"/>
                      <a:pt x="1410" y="2508"/>
                    </a:cubicBezTo>
                    <a:cubicBezTo>
                      <a:pt x="1419" y="2508"/>
                      <a:pt x="1431" y="2512"/>
                      <a:pt x="1448" y="2519"/>
                    </a:cubicBezTo>
                    <a:cubicBezTo>
                      <a:pt x="1462" y="2525"/>
                      <a:pt x="1475" y="2527"/>
                      <a:pt x="1487" y="2527"/>
                    </a:cubicBezTo>
                    <a:cubicBezTo>
                      <a:pt x="1519" y="2527"/>
                      <a:pt x="1543" y="2511"/>
                      <a:pt x="1557" y="2490"/>
                    </a:cubicBezTo>
                    <a:cubicBezTo>
                      <a:pt x="1567" y="2460"/>
                      <a:pt x="1567" y="2430"/>
                      <a:pt x="1548" y="2400"/>
                    </a:cubicBezTo>
                    <a:cubicBezTo>
                      <a:pt x="1538" y="2380"/>
                      <a:pt x="1528" y="2380"/>
                      <a:pt x="1518" y="2371"/>
                    </a:cubicBezTo>
                    <a:cubicBezTo>
                      <a:pt x="1493" y="2340"/>
                      <a:pt x="1473" y="2328"/>
                      <a:pt x="1447" y="2328"/>
                    </a:cubicBezTo>
                    <a:cubicBezTo>
                      <a:pt x="1431" y="2328"/>
                      <a:pt x="1412" y="2333"/>
                      <a:pt x="1389" y="2341"/>
                    </a:cubicBezTo>
                    <a:cubicBezTo>
                      <a:pt x="1323" y="2349"/>
                      <a:pt x="1263" y="2420"/>
                      <a:pt x="1223" y="2420"/>
                    </a:cubicBezTo>
                    <a:cubicBezTo>
                      <a:pt x="1214" y="2420"/>
                      <a:pt x="1207" y="2417"/>
                      <a:pt x="1201" y="2410"/>
                    </a:cubicBezTo>
                    <a:cubicBezTo>
                      <a:pt x="1161" y="2371"/>
                      <a:pt x="1230" y="2321"/>
                      <a:pt x="1181" y="2311"/>
                    </a:cubicBezTo>
                    <a:cubicBezTo>
                      <a:pt x="1131" y="2301"/>
                      <a:pt x="953" y="2291"/>
                      <a:pt x="1002" y="2242"/>
                    </a:cubicBezTo>
                    <a:cubicBezTo>
                      <a:pt x="1062" y="2192"/>
                      <a:pt x="1091" y="2133"/>
                      <a:pt x="1091" y="2133"/>
                    </a:cubicBezTo>
                    <a:cubicBezTo>
                      <a:pt x="1091" y="2133"/>
                      <a:pt x="1121" y="2019"/>
                      <a:pt x="1162" y="2019"/>
                    </a:cubicBezTo>
                    <a:cubicBezTo>
                      <a:pt x="1174" y="2019"/>
                      <a:pt x="1187" y="2029"/>
                      <a:pt x="1201" y="2053"/>
                    </a:cubicBezTo>
                    <a:cubicBezTo>
                      <a:pt x="1237" y="2120"/>
                      <a:pt x="1262" y="2138"/>
                      <a:pt x="1280" y="2138"/>
                    </a:cubicBezTo>
                    <a:cubicBezTo>
                      <a:pt x="1292" y="2138"/>
                      <a:pt x="1302" y="2130"/>
                      <a:pt x="1310" y="2123"/>
                    </a:cubicBezTo>
                    <a:cubicBezTo>
                      <a:pt x="1324" y="2100"/>
                      <a:pt x="1323" y="2056"/>
                      <a:pt x="1329" y="2056"/>
                    </a:cubicBezTo>
                    <a:cubicBezTo>
                      <a:pt x="1331" y="2056"/>
                      <a:pt x="1334" y="2061"/>
                      <a:pt x="1339" y="2073"/>
                    </a:cubicBezTo>
                    <a:cubicBezTo>
                      <a:pt x="1348" y="2095"/>
                      <a:pt x="1372" y="2109"/>
                      <a:pt x="1390" y="2109"/>
                    </a:cubicBezTo>
                    <a:cubicBezTo>
                      <a:pt x="1414" y="2109"/>
                      <a:pt x="1428" y="2085"/>
                      <a:pt x="1389" y="2024"/>
                    </a:cubicBezTo>
                    <a:cubicBezTo>
                      <a:pt x="1333" y="1944"/>
                      <a:pt x="1290" y="1883"/>
                      <a:pt x="1260" y="1883"/>
                    </a:cubicBezTo>
                    <a:cubicBezTo>
                      <a:pt x="1253" y="1883"/>
                      <a:pt x="1246" y="1887"/>
                      <a:pt x="1240" y="1895"/>
                    </a:cubicBezTo>
                    <a:cubicBezTo>
                      <a:pt x="1235" y="1900"/>
                      <a:pt x="1231" y="1903"/>
                      <a:pt x="1227" y="1903"/>
                    </a:cubicBezTo>
                    <a:cubicBezTo>
                      <a:pt x="1211" y="1903"/>
                      <a:pt x="1208" y="1854"/>
                      <a:pt x="1151" y="1805"/>
                    </a:cubicBezTo>
                    <a:cubicBezTo>
                      <a:pt x="1116" y="1775"/>
                      <a:pt x="1090" y="1769"/>
                      <a:pt x="1070" y="1769"/>
                    </a:cubicBezTo>
                    <a:cubicBezTo>
                      <a:pt x="1058" y="1769"/>
                      <a:pt x="1048" y="1771"/>
                      <a:pt x="1038" y="1771"/>
                    </a:cubicBezTo>
                    <a:cubicBezTo>
                      <a:pt x="1026" y="1771"/>
                      <a:pt x="1015" y="1768"/>
                      <a:pt x="1002" y="1756"/>
                    </a:cubicBezTo>
                    <a:cubicBezTo>
                      <a:pt x="963" y="1716"/>
                      <a:pt x="834" y="1676"/>
                      <a:pt x="923" y="1617"/>
                    </a:cubicBezTo>
                    <a:cubicBezTo>
                      <a:pt x="984" y="1576"/>
                      <a:pt x="1013" y="1554"/>
                      <a:pt x="1038" y="1554"/>
                    </a:cubicBezTo>
                    <a:cubicBezTo>
                      <a:pt x="1049" y="1554"/>
                      <a:pt x="1059" y="1558"/>
                      <a:pt x="1072" y="1567"/>
                    </a:cubicBezTo>
                    <a:cubicBezTo>
                      <a:pt x="1082" y="1581"/>
                      <a:pt x="1099" y="1588"/>
                      <a:pt x="1118" y="1588"/>
                    </a:cubicBezTo>
                    <a:cubicBezTo>
                      <a:pt x="1154" y="1588"/>
                      <a:pt x="1197" y="1563"/>
                      <a:pt x="1210" y="1518"/>
                    </a:cubicBezTo>
                    <a:cubicBezTo>
                      <a:pt x="1215" y="1499"/>
                      <a:pt x="1222" y="1492"/>
                      <a:pt x="1230" y="1492"/>
                    </a:cubicBezTo>
                    <a:cubicBezTo>
                      <a:pt x="1247" y="1492"/>
                      <a:pt x="1266" y="1523"/>
                      <a:pt x="1272" y="1523"/>
                    </a:cubicBezTo>
                    <a:cubicBezTo>
                      <a:pt x="1275" y="1523"/>
                      <a:pt x="1275" y="1517"/>
                      <a:pt x="1270" y="1498"/>
                    </a:cubicBezTo>
                    <a:cubicBezTo>
                      <a:pt x="1257" y="1445"/>
                      <a:pt x="1235" y="1414"/>
                      <a:pt x="1210" y="1414"/>
                    </a:cubicBezTo>
                    <a:cubicBezTo>
                      <a:pt x="1197" y="1414"/>
                      <a:pt x="1184" y="1422"/>
                      <a:pt x="1171" y="1439"/>
                    </a:cubicBezTo>
                    <a:cubicBezTo>
                      <a:pt x="1161" y="1450"/>
                      <a:pt x="1150" y="1455"/>
                      <a:pt x="1139" y="1455"/>
                    </a:cubicBezTo>
                    <a:cubicBezTo>
                      <a:pt x="1103" y="1455"/>
                      <a:pt x="1066" y="1402"/>
                      <a:pt x="1082" y="1349"/>
                    </a:cubicBezTo>
                    <a:cubicBezTo>
                      <a:pt x="1096" y="1299"/>
                      <a:pt x="1156" y="1260"/>
                      <a:pt x="1148" y="1260"/>
                    </a:cubicBezTo>
                    <a:cubicBezTo>
                      <a:pt x="1145" y="1260"/>
                      <a:pt x="1132" y="1266"/>
                      <a:pt x="1101" y="1280"/>
                    </a:cubicBezTo>
                    <a:cubicBezTo>
                      <a:pt x="982" y="1339"/>
                      <a:pt x="1012" y="1320"/>
                      <a:pt x="1032" y="1379"/>
                    </a:cubicBezTo>
                    <a:cubicBezTo>
                      <a:pt x="1038" y="1413"/>
                      <a:pt x="1001" y="1450"/>
                      <a:pt x="971" y="1450"/>
                    </a:cubicBezTo>
                    <a:cubicBezTo>
                      <a:pt x="948" y="1450"/>
                      <a:pt x="929" y="1429"/>
                      <a:pt x="933" y="1369"/>
                    </a:cubicBezTo>
                    <a:cubicBezTo>
                      <a:pt x="953" y="1220"/>
                      <a:pt x="883" y="1121"/>
                      <a:pt x="963" y="1121"/>
                    </a:cubicBezTo>
                    <a:cubicBezTo>
                      <a:pt x="1022" y="1121"/>
                      <a:pt x="1020" y="1148"/>
                      <a:pt x="1026" y="1148"/>
                    </a:cubicBezTo>
                    <a:cubicBezTo>
                      <a:pt x="1030" y="1148"/>
                      <a:pt x="1035" y="1141"/>
                      <a:pt x="1052" y="1121"/>
                    </a:cubicBezTo>
                    <a:cubicBezTo>
                      <a:pt x="1091" y="1062"/>
                      <a:pt x="1240" y="1111"/>
                      <a:pt x="1171" y="1032"/>
                    </a:cubicBezTo>
                    <a:cubicBezTo>
                      <a:pt x="1119" y="973"/>
                      <a:pt x="1095" y="925"/>
                      <a:pt x="1069" y="925"/>
                    </a:cubicBezTo>
                    <a:cubicBezTo>
                      <a:pt x="1061" y="925"/>
                      <a:pt x="1052" y="930"/>
                      <a:pt x="1042" y="943"/>
                    </a:cubicBezTo>
                    <a:cubicBezTo>
                      <a:pt x="1008" y="976"/>
                      <a:pt x="978" y="988"/>
                      <a:pt x="955" y="988"/>
                    </a:cubicBezTo>
                    <a:cubicBezTo>
                      <a:pt x="909" y="988"/>
                      <a:pt x="890" y="943"/>
                      <a:pt x="923" y="923"/>
                    </a:cubicBezTo>
                    <a:cubicBezTo>
                      <a:pt x="971" y="885"/>
                      <a:pt x="1019" y="754"/>
                      <a:pt x="995" y="754"/>
                    </a:cubicBezTo>
                    <a:cubicBezTo>
                      <a:pt x="994" y="754"/>
                      <a:pt x="993" y="754"/>
                      <a:pt x="992" y="754"/>
                    </a:cubicBezTo>
                    <a:cubicBezTo>
                      <a:pt x="984" y="759"/>
                      <a:pt x="974" y="761"/>
                      <a:pt x="962" y="761"/>
                    </a:cubicBezTo>
                    <a:cubicBezTo>
                      <a:pt x="922" y="761"/>
                      <a:pt x="871" y="734"/>
                      <a:pt x="863" y="695"/>
                    </a:cubicBezTo>
                    <a:cubicBezTo>
                      <a:pt x="858" y="670"/>
                      <a:pt x="853" y="665"/>
                      <a:pt x="849" y="665"/>
                    </a:cubicBezTo>
                    <a:cubicBezTo>
                      <a:pt x="845" y="665"/>
                      <a:pt x="842" y="667"/>
                      <a:pt x="839" y="667"/>
                    </a:cubicBezTo>
                    <a:cubicBezTo>
                      <a:pt x="837" y="667"/>
                      <a:pt x="835" y="667"/>
                      <a:pt x="834" y="665"/>
                    </a:cubicBezTo>
                    <a:cubicBezTo>
                      <a:pt x="824" y="645"/>
                      <a:pt x="853" y="526"/>
                      <a:pt x="893" y="477"/>
                    </a:cubicBezTo>
                    <a:cubicBezTo>
                      <a:pt x="916" y="446"/>
                      <a:pt x="956" y="433"/>
                      <a:pt x="943" y="433"/>
                    </a:cubicBezTo>
                    <a:cubicBezTo>
                      <a:pt x="939" y="433"/>
                      <a:pt x="929" y="435"/>
                      <a:pt x="913" y="437"/>
                    </a:cubicBezTo>
                    <a:cubicBezTo>
                      <a:pt x="859" y="445"/>
                      <a:pt x="829" y="518"/>
                      <a:pt x="814" y="518"/>
                    </a:cubicBezTo>
                    <a:cubicBezTo>
                      <a:pt x="809" y="518"/>
                      <a:pt x="806" y="512"/>
                      <a:pt x="804" y="497"/>
                    </a:cubicBezTo>
                    <a:cubicBezTo>
                      <a:pt x="794" y="417"/>
                      <a:pt x="804" y="318"/>
                      <a:pt x="774" y="259"/>
                    </a:cubicBezTo>
                    <a:cubicBezTo>
                      <a:pt x="759" y="220"/>
                      <a:pt x="744" y="0"/>
                      <a:pt x="7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6" name="Google Shape;4846;p31"/>
              <p:cNvSpPr/>
              <p:nvPr/>
            </p:nvSpPr>
            <p:spPr>
              <a:xfrm>
                <a:off x="11684049" y="-1957611"/>
                <a:ext cx="38484" cy="3091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2" extrusionOk="0">
                    <a:moveTo>
                      <a:pt x="30" y="0"/>
                    </a:moveTo>
                    <a:cubicBezTo>
                      <a:pt x="11" y="10"/>
                      <a:pt x="1" y="20"/>
                      <a:pt x="1" y="40"/>
                    </a:cubicBezTo>
                    <a:cubicBezTo>
                      <a:pt x="11" y="40"/>
                      <a:pt x="21" y="50"/>
                      <a:pt x="30" y="70"/>
                    </a:cubicBezTo>
                    <a:cubicBezTo>
                      <a:pt x="40" y="70"/>
                      <a:pt x="50" y="80"/>
                      <a:pt x="60" y="90"/>
                    </a:cubicBezTo>
                    <a:cubicBezTo>
                      <a:pt x="100" y="119"/>
                      <a:pt x="80" y="129"/>
                      <a:pt x="140" y="179"/>
                    </a:cubicBezTo>
                    <a:cubicBezTo>
                      <a:pt x="154" y="188"/>
                      <a:pt x="166" y="191"/>
                      <a:pt x="176" y="191"/>
                    </a:cubicBezTo>
                    <a:cubicBezTo>
                      <a:pt x="202" y="191"/>
                      <a:pt x="218" y="170"/>
                      <a:pt x="239" y="149"/>
                    </a:cubicBezTo>
                    <a:cubicBezTo>
                      <a:pt x="219" y="139"/>
                      <a:pt x="189" y="129"/>
                      <a:pt x="159" y="109"/>
                    </a:cubicBezTo>
                    <a:cubicBezTo>
                      <a:pt x="149" y="100"/>
                      <a:pt x="120" y="80"/>
                      <a:pt x="90" y="70"/>
                    </a:cubicBezTo>
                    <a:cubicBezTo>
                      <a:pt x="70" y="60"/>
                      <a:pt x="60" y="40"/>
                      <a:pt x="50" y="30"/>
                    </a:cubicBezTo>
                    <a:cubicBezTo>
                      <a:pt x="40" y="20"/>
                      <a:pt x="4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7" name="Google Shape;4847;p31"/>
              <p:cNvSpPr/>
              <p:nvPr/>
            </p:nvSpPr>
            <p:spPr>
              <a:xfrm>
                <a:off x="11676159" y="-2142788"/>
                <a:ext cx="16102" cy="2608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62" extrusionOk="0">
                    <a:moveTo>
                      <a:pt x="0" y="0"/>
                    </a:moveTo>
                    <a:cubicBezTo>
                      <a:pt x="10" y="10"/>
                      <a:pt x="10" y="20"/>
                      <a:pt x="20" y="40"/>
                    </a:cubicBezTo>
                    <a:cubicBezTo>
                      <a:pt x="20" y="50"/>
                      <a:pt x="20" y="50"/>
                      <a:pt x="20" y="60"/>
                    </a:cubicBezTo>
                    <a:cubicBezTo>
                      <a:pt x="20" y="80"/>
                      <a:pt x="20" y="99"/>
                      <a:pt x="10" y="119"/>
                    </a:cubicBezTo>
                    <a:cubicBezTo>
                      <a:pt x="10" y="139"/>
                      <a:pt x="10" y="149"/>
                      <a:pt x="10" y="14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3" y="161"/>
                      <a:pt x="17" y="161"/>
                      <a:pt x="21" y="161"/>
                    </a:cubicBezTo>
                    <a:cubicBezTo>
                      <a:pt x="40" y="161"/>
                      <a:pt x="66" y="142"/>
                      <a:pt x="99" y="109"/>
                    </a:cubicBezTo>
                    <a:cubicBezTo>
                      <a:pt x="79" y="89"/>
                      <a:pt x="50" y="60"/>
                      <a:pt x="30" y="20"/>
                    </a:cubicBezTo>
                    <a:cubicBezTo>
                      <a:pt x="2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8" name="Google Shape;4848;p31"/>
              <p:cNvSpPr/>
              <p:nvPr/>
            </p:nvSpPr>
            <p:spPr>
              <a:xfrm>
                <a:off x="11711262" y="-1710441"/>
                <a:ext cx="23992" cy="19645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22" extrusionOk="0">
                    <a:moveTo>
                      <a:pt x="54" y="1"/>
                    </a:moveTo>
                    <a:cubicBezTo>
                      <a:pt x="50" y="1"/>
                      <a:pt x="45" y="1"/>
                      <a:pt x="40" y="2"/>
                    </a:cubicBezTo>
                    <a:cubicBezTo>
                      <a:pt x="0" y="12"/>
                      <a:pt x="30" y="32"/>
                      <a:pt x="70" y="121"/>
                    </a:cubicBezTo>
                    <a:cubicBezTo>
                      <a:pt x="80" y="121"/>
                      <a:pt x="90" y="111"/>
                      <a:pt x="109" y="111"/>
                    </a:cubicBezTo>
                    <a:cubicBezTo>
                      <a:pt x="119" y="101"/>
                      <a:pt x="129" y="101"/>
                      <a:pt x="149" y="101"/>
                    </a:cubicBezTo>
                    <a:cubicBezTo>
                      <a:pt x="139" y="91"/>
                      <a:pt x="139" y="91"/>
                      <a:pt x="139" y="91"/>
                    </a:cubicBezTo>
                    <a:cubicBezTo>
                      <a:pt x="112" y="38"/>
                      <a:pt x="9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49" name="Google Shape;4849;p31"/>
              <p:cNvSpPr/>
              <p:nvPr/>
            </p:nvSpPr>
            <p:spPr>
              <a:xfrm>
                <a:off x="11347188" y="-2253411"/>
                <a:ext cx="3381" cy="531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11" y="0"/>
                    </a:moveTo>
                    <a:cubicBezTo>
                      <a:pt x="1" y="0"/>
                      <a:pt x="1" y="17"/>
                      <a:pt x="1" y="33"/>
                    </a:cubicBezTo>
                    <a:cubicBezTo>
                      <a:pt x="10" y="23"/>
                      <a:pt x="20" y="13"/>
                      <a:pt x="20" y="3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0" name="Google Shape;4850;p31"/>
              <p:cNvSpPr/>
              <p:nvPr/>
            </p:nvSpPr>
            <p:spPr>
              <a:xfrm>
                <a:off x="11327544" y="-2135542"/>
                <a:ext cx="7085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5" extrusionOk="0">
                    <a:moveTo>
                      <a:pt x="14" y="1"/>
                    </a:moveTo>
                    <a:cubicBezTo>
                      <a:pt x="0" y="1"/>
                      <a:pt x="9" y="8"/>
                      <a:pt x="23" y="15"/>
                    </a:cubicBezTo>
                    <a:cubicBezTo>
                      <a:pt x="33" y="15"/>
                      <a:pt x="33" y="5"/>
                      <a:pt x="43" y="5"/>
                    </a:cubicBezTo>
                    <a:cubicBezTo>
                      <a:pt x="29" y="2"/>
                      <a:pt x="19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1" name="Google Shape;4851;p31"/>
              <p:cNvSpPr/>
              <p:nvPr/>
            </p:nvSpPr>
            <p:spPr>
              <a:xfrm>
                <a:off x="11316916" y="-2125720"/>
                <a:ext cx="6441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17" y="1"/>
                    </a:moveTo>
                    <a:cubicBezTo>
                      <a:pt x="1" y="1"/>
                      <a:pt x="4" y="17"/>
                      <a:pt x="20" y="33"/>
                    </a:cubicBezTo>
                    <a:cubicBezTo>
                      <a:pt x="20" y="33"/>
                      <a:pt x="30" y="23"/>
                      <a:pt x="40" y="3"/>
                    </a:cubicBezTo>
                    <a:lnTo>
                      <a:pt x="30" y="3"/>
                    </a:lnTo>
                    <a:cubicBezTo>
                      <a:pt x="24" y="1"/>
                      <a:pt x="20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2" name="Google Shape;4852;p31"/>
              <p:cNvSpPr/>
              <p:nvPr/>
            </p:nvSpPr>
            <p:spPr>
              <a:xfrm>
                <a:off x="11442997" y="-2333440"/>
                <a:ext cx="3059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5" extrusionOk="0">
                    <a:moveTo>
                      <a:pt x="13" y="0"/>
                    </a:moveTo>
                    <a:cubicBezTo>
                      <a:pt x="10" y="0"/>
                      <a:pt x="6" y="1"/>
                      <a:pt x="1" y="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5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3" name="Google Shape;4853;p31"/>
              <p:cNvSpPr/>
              <p:nvPr/>
            </p:nvSpPr>
            <p:spPr>
              <a:xfrm>
                <a:off x="11388732" y="-2152611"/>
                <a:ext cx="6602" cy="273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16" y="0"/>
                    </a:moveTo>
                    <a:cubicBezTo>
                      <a:pt x="7" y="0"/>
                      <a:pt x="0" y="6"/>
                      <a:pt x="0" y="12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8" y="16"/>
                      <a:pt x="27" y="12"/>
                      <a:pt x="40" y="12"/>
                    </a:cubicBezTo>
                    <a:cubicBezTo>
                      <a:pt x="32" y="3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4" name="Google Shape;4854;p31"/>
              <p:cNvSpPr/>
              <p:nvPr/>
            </p:nvSpPr>
            <p:spPr>
              <a:xfrm>
                <a:off x="11383902" y="-2076930"/>
                <a:ext cx="16102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7" extrusionOk="0">
                    <a:moveTo>
                      <a:pt x="33" y="0"/>
                    </a:moveTo>
                    <a:cubicBezTo>
                      <a:pt x="23" y="0"/>
                      <a:pt x="16" y="8"/>
                      <a:pt x="11" y="18"/>
                    </a:cubicBezTo>
                    <a:cubicBezTo>
                      <a:pt x="1" y="27"/>
                      <a:pt x="30" y="57"/>
                      <a:pt x="40" y="77"/>
                    </a:cubicBezTo>
                    <a:cubicBezTo>
                      <a:pt x="50" y="77"/>
                      <a:pt x="50" y="107"/>
                      <a:pt x="60" y="127"/>
                    </a:cubicBezTo>
                    <a:cubicBezTo>
                      <a:pt x="70" y="107"/>
                      <a:pt x="80" y="87"/>
                      <a:pt x="100" y="67"/>
                    </a:cubicBezTo>
                    <a:cubicBezTo>
                      <a:pt x="90" y="57"/>
                      <a:pt x="80" y="47"/>
                      <a:pt x="70" y="27"/>
                    </a:cubicBezTo>
                    <a:cubicBezTo>
                      <a:pt x="55" y="8"/>
                      <a:pt x="43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5" name="Google Shape;4855;p31"/>
              <p:cNvSpPr/>
              <p:nvPr/>
            </p:nvSpPr>
            <p:spPr>
              <a:xfrm>
                <a:off x="11359909" y="-2077413"/>
                <a:ext cx="27374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0"/>
                      <a:pt x="31" y="70"/>
                      <a:pt x="60" y="110"/>
                    </a:cubicBezTo>
                    <a:cubicBezTo>
                      <a:pt x="99" y="148"/>
                      <a:pt x="125" y="163"/>
                      <a:pt x="149" y="163"/>
                    </a:cubicBezTo>
                    <a:cubicBezTo>
                      <a:pt x="156" y="163"/>
                      <a:pt x="163" y="162"/>
                      <a:pt x="169" y="159"/>
                    </a:cubicBezTo>
                    <a:cubicBezTo>
                      <a:pt x="169" y="149"/>
                      <a:pt x="169" y="140"/>
                      <a:pt x="169" y="130"/>
                    </a:cubicBezTo>
                    <a:cubicBezTo>
                      <a:pt x="169" y="113"/>
                      <a:pt x="142" y="63"/>
                      <a:pt x="122" y="63"/>
                    </a:cubicBezTo>
                    <a:cubicBezTo>
                      <a:pt x="117" y="63"/>
                      <a:pt x="113" y="65"/>
                      <a:pt x="110" y="70"/>
                    </a:cubicBezTo>
                    <a:cubicBezTo>
                      <a:pt x="107" y="73"/>
                      <a:pt x="103" y="74"/>
                      <a:pt x="99" y="74"/>
                    </a:cubicBezTo>
                    <a:cubicBezTo>
                      <a:pt x="72" y="74"/>
                      <a:pt x="19" y="28"/>
                      <a:pt x="11" y="11"/>
                    </a:cubicBezTo>
                    <a:cubicBezTo>
                      <a:pt x="1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6" name="Google Shape;4856;p31"/>
              <p:cNvSpPr/>
              <p:nvPr/>
            </p:nvSpPr>
            <p:spPr>
              <a:xfrm>
                <a:off x="11364740" y="-2219435"/>
                <a:ext cx="11433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00" extrusionOk="0">
                    <a:moveTo>
                      <a:pt x="1" y="0"/>
                    </a:moveTo>
                    <a:cubicBezTo>
                      <a:pt x="1" y="30"/>
                      <a:pt x="1" y="60"/>
                      <a:pt x="30" y="80"/>
                    </a:cubicBezTo>
                    <a:cubicBezTo>
                      <a:pt x="40" y="90"/>
                      <a:pt x="60" y="90"/>
                      <a:pt x="70" y="99"/>
                    </a:cubicBezTo>
                    <a:cubicBezTo>
                      <a:pt x="60" y="80"/>
                      <a:pt x="50" y="60"/>
                      <a:pt x="40" y="50"/>
                    </a:cubicBezTo>
                    <a:cubicBezTo>
                      <a:pt x="20" y="20"/>
                      <a:pt x="2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7" name="Google Shape;4857;p31"/>
              <p:cNvSpPr/>
              <p:nvPr/>
            </p:nvSpPr>
            <p:spPr>
              <a:xfrm>
                <a:off x="11367477" y="-2470793"/>
                <a:ext cx="88401" cy="125437"/>
              </a:xfrm>
              <a:custGeom>
                <a:avLst/>
                <a:gdLst/>
                <a:ahLst/>
                <a:cxnLst/>
                <a:rect l="l" t="t" r="r" b="b"/>
                <a:pathLst>
                  <a:path w="549" h="779" extrusionOk="0">
                    <a:moveTo>
                      <a:pt x="212" y="0"/>
                    </a:moveTo>
                    <a:cubicBezTo>
                      <a:pt x="212" y="0"/>
                      <a:pt x="212" y="13"/>
                      <a:pt x="212" y="44"/>
                    </a:cubicBezTo>
                    <a:lnTo>
                      <a:pt x="212" y="133"/>
                    </a:lnTo>
                    <a:cubicBezTo>
                      <a:pt x="212" y="107"/>
                      <a:pt x="209" y="97"/>
                      <a:pt x="205" y="97"/>
                    </a:cubicBezTo>
                    <a:cubicBezTo>
                      <a:pt x="198" y="97"/>
                      <a:pt x="188" y="126"/>
                      <a:pt x="182" y="163"/>
                    </a:cubicBezTo>
                    <a:cubicBezTo>
                      <a:pt x="182" y="203"/>
                      <a:pt x="172" y="243"/>
                      <a:pt x="162" y="252"/>
                    </a:cubicBezTo>
                    <a:cubicBezTo>
                      <a:pt x="152" y="282"/>
                      <a:pt x="162" y="282"/>
                      <a:pt x="152" y="332"/>
                    </a:cubicBezTo>
                    <a:cubicBezTo>
                      <a:pt x="152" y="357"/>
                      <a:pt x="150" y="365"/>
                      <a:pt x="144" y="365"/>
                    </a:cubicBezTo>
                    <a:cubicBezTo>
                      <a:pt x="136" y="365"/>
                      <a:pt x="121" y="352"/>
                      <a:pt x="93" y="352"/>
                    </a:cubicBezTo>
                    <a:cubicBezTo>
                      <a:pt x="88" y="350"/>
                      <a:pt x="85" y="350"/>
                      <a:pt x="82" y="350"/>
                    </a:cubicBezTo>
                    <a:cubicBezTo>
                      <a:pt x="61" y="350"/>
                      <a:pt x="72" y="373"/>
                      <a:pt x="93" y="373"/>
                    </a:cubicBezTo>
                    <a:cubicBezTo>
                      <a:pt x="96" y="373"/>
                      <a:pt x="99" y="373"/>
                      <a:pt x="103" y="371"/>
                    </a:cubicBezTo>
                    <a:cubicBezTo>
                      <a:pt x="122" y="371"/>
                      <a:pt x="152" y="411"/>
                      <a:pt x="142" y="421"/>
                    </a:cubicBezTo>
                    <a:cubicBezTo>
                      <a:pt x="142" y="431"/>
                      <a:pt x="83" y="451"/>
                      <a:pt x="103" y="500"/>
                    </a:cubicBezTo>
                    <a:cubicBezTo>
                      <a:pt x="118" y="531"/>
                      <a:pt x="92" y="544"/>
                      <a:pt x="66" y="544"/>
                    </a:cubicBezTo>
                    <a:cubicBezTo>
                      <a:pt x="58" y="544"/>
                      <a:pt x="50" y="542"/>
                      <a:pt x="43" y="540"/>
                    </a:cubicBezTo>
                    <a:cubicBezTo>
                      <a:pt x="40" y="538"/>
                      <a:pt x="36" y="537"/>
                      <a:pt x="32" y="537"/>
                    </a:cubicBezTo>
                    <a:cubicBezTo>
                      <a:pt x="15" y="537"/>
                      <a:pt x="1" y="554"/>
                      <a:pt x="33" y="570"/>
                    </a:cubicBezTo>
                    <a:cubicBezTo>
                      <a:pt x="43" y="580"/>
                      <a:pt x="53" y="609"/>
                      <a:pt x="43" y="629"/>
                    </a:cubicBezTo>
                    <a:cubicBezTo>
                      <a:pt x="61" y="653"/>
                      <a:pt x="76" y="666"/>
                      <a:pt x="93" y="666"/>
                    </a:cubicBezTo>
                    <a:cubicBezTo>
                      <a:pt x="104" y="666"/>
                      <a:pt x="117" y="661"/>
                      <a:pt x="132" y="649"/>
                    </a:cubicBezTo>
                    <a:cubicBezTo>
                      <a:pt x="147" y="637"/>
                      <a:pt x="162" y="631"/>
                      <a:pt x="179" y="631"/>
                    </a:cubicBezTo>
                    <a:cubicBezTo>
                      <a:pt x="229" y="631"/>
                      <a:pt x="288" y="683"/>
                      <a:pt x="370" y="758"/>
                    </a:cubicBezTo>
                    <a:cubicBezTo>
                      <a:pt x="395" y="764"/>
                      <a:pt x="397" y="778"/>
                      <a:pt x="402" y="778"/>
                    </a:cubicBezTo>
                    <a:cubicBezTo>
                      <a:pt x="405" y="778"/>
                      <a:pt x="409" y="773"/>
                      <a:pt x="420" y="758"/>
                    </a:cubicBezTo>
                    <a:cubicBezTo>
                      <a:pt x="450" y="718"/>
                      <a:pt x="549" y="748"/>
                      <a:pt x="499" y="699"/>
                    </a:cubicBezTo>
                    <a:cubicBezTo>
                      <a:pt x="463" y="655"/>
                      <a:pt x="448" y="627"/>
                      <a:pt x="431" y="627"/>
                    </a:cubicBezTo>
                    <a:cubicBezTo>
                      <a:pt x="425" y="627"/>
                      <a:pt x="418" y="631"/>
                      <a:pt x="410" y="639"/>
                    </a:cubicBezTo>
                    <a:cubicBezTo>
                      <a:pt x="389" y="663"/>
                      <a:pt x="370" y="672"/>
                      <a:pt x="354" y="672"/>
                    </a:cubicBezTo>
                    <a:cubicBezTo>
                      <a:pt x="326" y="672"/>
                      <a:pt x="311" y="642"/>
                      <a:pt x="331" y="629"/>
                    </a:cubicBezTo>
                    <a:cubicBezTo>
                      <a:pt x="368" y="601"/>
                      <a:pt x="397" y="510"/>
                      <a:pt x="383" y="510"/>
                    </a:cubicBezTo>
                    <a:cubicBezTo>
                      <a:pt x="382" y="510"/>
                      <a:pt x="381" y="510"/>
                      <a:pt x="380" y="510"/>
                    </a:cubicBezTo>
                    <a:cubicBezTo>
                      <a:pt x="377" y="512"/>
                      <a:pt x="372" y="513"/>
                      <a:pt x="366" y="513"/>
                    </a:cubicBezTo>
                    <a:cubicBezTo>
                      <a:pt x="341" y="513"/>
                      <a:pt x="299" y="495"/>
                      <a:pt x="291" y="471"/>
                    </a:cubicBezTo>
                    <a:cubicBezTo>
                      <a:pt x="291" y="456"/>
                      <a:pt x="289" y="453"/>
                      <a:pt x="285" y="453"/>
                    </a:cubicBezTo>
                    <a:cubicBezTo>
                      <a:pt x="283" y="453"/>
                      <a:pt x="281" y="454"/>
                      <a:pt x="278" y="454"/>
                    </a:cubicBezTo>
                    <a:cubicBezTo>
                      <a:pt x="276" y="454"/>
                      <a:pt x="274" y="453"/>
                      <a:pt x="271" y="451"/>
                    </a:cubicBezTo>
                    <a:cubicBezTo>
                      <a:pt x="271" y="441"/>
                      <a:pt x="291" y="362"/>
                      <a:pt x="311" y="322"/>
                    </a:cubicBezTo>
                    <a:cubicBezTo>
                      <a:pt x="331" y="292"/>
                      <a:pt x="370" y="292"/>
                      <a:pt x="331" y="292"/>
                    </a:cubicBezTo>
                    <a:cubicBezTo>
                      <a:pt x="293" y="300"/>
                      <a:pt x="272" y="348"/>
                      <a:pt x="260" y="348"/>
                    </a:cubicBezTo>
                    <a:cubicBezTo>
                      <a:pt x="257" y="348"/>
                      <a:pt x="254" y="343"/>
                      <a:pt x="251" y="332"/>
                    </a:cubicBezTo>
                    <a:cubicBezTo>
                      <a:pt x="251" y="282"/>
                      <a:pt x="251" y="213"/>
                      <a:pt x="232" y="183"/>
                    </a:cubicBezTo>
                    <a:cubicBezTo>
                      <a:pt x="232" y="173"/>
                      <a:pt x="232" y="143"/>
                      <a:pt x="222" y="114"/>
                    </a:cubicBezTo>
                    <a:cubicBezTo>
                      <a:pt x="215" y="59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8" name="Google Shape;4858;p31"/>
              <p:cNvSpPr/>
              <p:nvPr/>
            </p:nvSpPr>
            <p:spPr>
              <a:xfrm>
                <a:off x="11479710" y="-2173222"/>
                <a:ext cx="16102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" extrusionOk="0">
                    <a:moveTo>
                      <a:pt x="1" y="1"/>
                    </a:moveTo>
                    <a:cubicBezTo>
                      <a:pt x="9" y="3"/>
                      <a:pt x="17" y="5"/>
                      <a:pt x="24" y="6"/>
                    </a:cubicBezTo>
                    <a:lnTo>
                      <a:pt x="24" y="6"/>
                    </a:lnTo>
                    <a:cubicBezTo>
                      <a:pt x="16" y="1"/>
                      <a:pt x="8" y="1"/>
                      <a:pt x="1" y="1"/>
                    </a:cubicBezTo>
                    <a:close/>
                    <a:moveTo>
                      <a:pt x="24" y="6"/>
                    </a:moveTo>
                    <a:lnTo>
                      <a:pt x="24" y="6"/>
                    </a:lnTo>
                    <a:cubicBezTo>
                      <a:pt x="26" y="7"/>
                      <a:pt x="28" y="9"/>
                      <a:pt x="30" y="11"/>
                    </a:cubicBezTo>
                    <a:cubicBezTo>
                      <a:pt x="45" y="26"/>
                      <a:pt x="63" y="33"/>
                      <a:pt x="76" y="33"/>
                    </a:cubicBezTo>
                    <a:cubicBezTo>
                      <a:pt x="90" y="33"/>
                      <a:pt x="100" y="26"/>
                      <a:pt x="100" y="11"/>
                    </a:cubicBezTo>
                    <a:cubicBezTo>
                      <a:pt x="76" y="11"/>
                      <a:pt x="53" y="11"/>
                      <a:pt x="24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59" name="Google Shape;4859;p31"/>
              <p:cNvSpPr/>
              <p:nvPr/>
            </p:nvSpPr>
            <p:spPr>
              <a:xfrm>
                <a:off x="11451048" y="-2168552"/>
                <a:ext cx="25603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1" extrusionOk="0">
                    <a:moveTo>
                      <a:pt x="96" y="0"/>
                    </a:moveTo>
                    <a:cubicBezTo>
                      <a:pt x="91" y="0"/>
                      <a:pt x="86" y="4"/>
                      <a:pt x="79" y="11"/>
                    </a:cubicBezTo>
                    <a:cubicBezTo>
                      <a:pt x="49" y="50"/>
                      <a:pt x="42" y="94"/>
                      <a:pt x="27" y="94"/>
                    </a:cubicBezTo>
                    <a:cubicBezTo>
                      <a:pt x="22" y="94"/>
                      <a:pt x="17" y="90"/>
                      <a:pt x="10" y="81"/>
                    </a:cubicBezTo>
                    <a:cubicBezTo>
                      <a:pt x="10" y="91"/>
                      <a:pt x="10" y="91"/>
                      <a:pt x="10" y="101"/>
                    </a:cubicBezTo>
                    <a:cubicBezTo>
                      <a:pt x="0" y="130"/>
                      <a:pt x="60" y="140"/>
                      <a:pt x="149" y="160"/>
                    </a:cubicBezTo>
                    <a:cubicBezTo>
                      <a:pt x="149" y="150"/>
                      <a:pt x="159" y="140"/>
                      <a:pt x="159" y="140"/>
                    </a:cubicBezTo>
                    <a:cubicBezTo>
                      <a:pt x="159" y="140"/>
                      <a:pt x="149" y="130"/>
                      <a:pt x="139" y="121"/>
                    </a:cubicBezTo>
                    <a:cubicBezTo>
                      <a:pt x="131" y="96"/>
                      <a:pt x="122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0" name="Google Shape;4860;p31"/>
              <p:cNvSpPr/>
              <p:nvPr/>
            </p:nvSpPr>
            <p:spPr>
              <a:xfrm>
                <a:off x="11323196" y="-2141178"/>
                <a:ext cx="171006" cy="86308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536" extrusionOk="0">
                    <a:moveTo>
                      <a:pt x="526" y="0"/>
                    </a:moveTo>
                    <a:cubicBezTo>
                      <a:pt x="523" y="6"/>
                      <a:pt x="518" y="8"/>
                      <a:pt x="511" y="8"/>
                    </a:cubicBezTo>
                    <a:cubicBezTo>
                      <a:pt x="503" y="8"/>
                      <a:pt x="494" y="6"/>
                      <a:pt x="484" y="6"/>
                    </a:cubicBezTo>
                    <a:cubicBezTo>
                      <a:pt x="472" y="6"/>
                      <a:pt x="459" y="8"/>
                      <a:pt x="447" y="20"/>
                    </a:cubicBezTo>
                    <a:cubicBezTo>
                      <a:pt x="407" y="40"/>
                      <a:pt x="477" y="50"/>
                      <a:pt x="477" y="109"/>
                    </a:cubicBezTo>
                    <a:cubicBezTo>
                      <a:pt x="477" y="130"/>
                      <a:pt x="473" y="137"/>
                      <a:pt x="468" y="137"/>
                    </a:cubicBezTo>
                    <a:cubicBezTo>
                      <a:pt x="458" y="137"/>
                      <a:pt x="440" y="109"/>
                      <a:pt x="427" y="89"/>
                    </a:cubicBezTo>
                    <a:cubicBezTo>
                      <a:pt x="427" y="120"/>
                      <a:pt x="408" y="136"/>
                      <a:pt x="376" y="136"/>
                    </a:cubicBezTo>
                    <a:cubicBezTo>
                      <a:pt x="357" y="136"/>
                      <a:pt x="334" y="130"/>
                      <a:pt x="308" y="119"/>
                    </a:cubicBezTo>
                    <a:lnTo>
                      <a:pt x="298" y="119"/>
                    </a:lnTo>
                    <a:cubicBezTo>
                      <a:pt x="269" y="99"/>
                      <a:pt x="219" y="70"/>
                      <a:pt x="179" y="20"/>
                    </a:cubicBezTo>
                    <a:cubicBezTo>
                      <a:pt x="179" y="30"/>
                      <a:pt x="179" y="40"/>
                      <a:pt x="179" y="40"/>
                    </a:cubicBezTo>
                    <a:cubicBezTo>
                      <a:pt x="179" y="79"/>
                      <a:pt x="189" y="60"/>
                      <a:pt x="199" y="119"/>
                    </a:cubicBezTo>
                    <a:cubicBezTo>
                      <a:pt x="202" y="137"/>
                      <a:pt x="202" y="144"/>
                      <a:pt x="199" y="144"/>
                    </a:cubicBezTo>
                    <a:cubicBezTo>
                      <a:pt x="192" y="144"/>
                      <a:pt x="171" y="102"/>
                      <a:pt x="150" y="60"/>
                    </a:cubicBezTo>
                    <a:cubicBezTo>
                      <a:pt x="133" y="32"/>
                      <a:pt x="129" y="26"/>
                      <a:pt x="121" y="26"/>
                    </a:cubicBezTo>
                    <a:cubicBezTo>
                      <a:pt x="116" y="26"/>
                      <a:pt x="108" y="30"/>
                      <a:pt x="90" y="30"/>
                    </a:cubicBezTo>
                    <a:cubicBezTo>
                      <a:pt x="90" y="40"/>
                      <a:pt x="80" y="50"/>
                      <a:pt x="70" y="70"/>
                    </a:cubicBezTo>
                    <a:cubicBezTo>
                      <a:pt x="80" y="79"/>
                      <a:pt x="90" y="89"/>
                      <a:pt x="100" y="99"/>
                    </a:cubicBezTo>
                    <a:cubicBezTo>
                      <a:pt x="128" y="135"/>
                      <a:pt x="126" y="140"/>
                      <a:pt x="108" y="140"/>
                    </a:cubicBezTo>
                    <a:cubicBezTo>
                      <a:pt x="101" y="140"/>
                      <a:pt x="92" y="139"/>
                      <a:pt x="80" y="139"/>
                    </a:cubicBezTo>
                    <a:cubicBezTo>
                      <a:pt x="50" y="129"/>
                      <a:pt x="50" y="129"/>
                      <a:pt x="31" y="109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" y="149"/>
                      <a:pt x="1" y="159"/>
                      <a:pt x="1" y="159"/>
                    </a:cubicBezTo>
                    <a:cubicBezTo>
                      <a:pt x="11" y="159"/>
                      <a:pt x="11" y="169"/>
                      <a:pt x="21" y="169"/>
                    </a:cubicBezTo>
                    <a:cubicBezTo>
                      <a:pt x="31" y="159"/>
                      <a:pt x="50" y="159"/>
                      <a:pt x="60" y="159"/>
                    </a:cubicBezTo>
                    <a:cubicBezTo>
                      <a:pt x="64" y="157"/>
                      <a:pt x="67" y="156"/>
                      <a:pt x="70" y="156"/>
                    </a:cubicBezTo>
                    <a:cubicBezTo>
                      <a:pt x="80" y="156"/>
                      <a:pt x="78" y="171"/>
                      <a:pt x="70" y="179"/>
                    </a:cubicBezTo>
                    <a:cubicBezTo>
                      <a:pt x="80" y="189"/>
                      <a:pt x="90" y="189"/>
                      <a:pt x="90" y="189"/>
                    </a:cubicBezTo>
                    <a:lnTo>
                      <a:pt x="100" y="189"/>
                    </a:lnTo>
                    <a:cubicBezTo>
                      <a:pt x="123" y="183"/>
                      <a:pt x="136" y="177"/>
                      <a:pt x="150" y="177"/>
                    </a:cubicBezTo>
                    <a:cubicBezTo>
                      <a:pt x="161" y="177"/>
                      <a:pt x="172" y="180"/>
                      <a:pt x="189" y="189"/>
                    </a:cubicBezTo>
                    <a:cubicBezTo>
                      <a:pt x="239" y="208"/>
                      <a:pt x="169" y="228"/>
                      <a:pt x="179" y="248"/>
                    </a:cubicBezTo>
                    <a:cubicBezTo>
                      <a:pt x="189" y="258"/>
                      <a:pt x="199" y="248"/>
                      <a:pt x="229" y="278"/>
                    </a:cubicBezTo>
                    <a:cubicBezTo>
                      <a:pt x="240" y="293"/>
                      <a:pt x="249" y="299"/>
                      <a:pt x="256" y="299"/>
                    </a:cubicBezTo>
                    <a:cubicBezTo>
                      <a:pt x="268" y="299"/>
                      <a:pt x="276" y="282"/>
                      <a:pt x="288" y="258"/>
                    </a:cubicBezTo>
                    <a:cubicBezTo>
                      <a:pt x="292" y="243"/>
                      <a:pt x="297" y="238"/>
                      <a:pt x="304" y="238"/>
                    </a:cubicBezTo>
                    <a:cubicBezTo>
                      <a:pt x="315" y="238"/>
                      <a:pt x="329" y="252"/>
                      <a:pt x="348" y="258"/>
                    </a:cubicBezTo>
                    <a:cubicBezTo>
                      <a:pt x="378" y="278"/>
                      <a:pt x="338" y="307"/>
                      <a:pt x="348" y="327"/>
                    </a:cubicBezTo>
                    <a:cubicBezTo>
                      <a:pt x="352" y="336"/>
                      <a:pt x="356" y="339"/>
                      <a:pt x="363" y="339"/>
                    </a:cubicBezTo>
                    <a:cubicBezTo>
                      <a:pt x="371" y="339"/>
                      <a:pt x="384" y="333"/>
                      <a:pt x="407" y="327"/>
                    </a:cubicBezTo>
                    <a:cubicBezTo>
                      <a:pt x="413" y="325"/>
                      <a:pt x="418" y="325"/>
                      <a:pt x="423" y="325"/>
                    </a:cubicBezTo>
                    <a:cubicBezTo>
                      <a:pt x="444" y="325"/>
                      <a:pt x="459" y="339"/>
                      <a:pt x="467" y="347"/>
                    </a:cubicBezTo>
                    <a:cubicBezTo>
                      <a:pt x="467" y="367"/>
                      <a:pt x="487" y="387"/>
                      <a:pt x="507" y="417"/>
                    </a:cubicBezTo>
                    <a:cubicBezTo>
                      <a:pt x="536" y="387"/>
                      <a:pt x="556" y="357"/>
                      <a:pt x="586" y="327"/>
                    </a:cubicBezTo>
                    <a:cubicBezTo>
                      <a:pt x="611" y="304"/>
                      <a:pt x="633" y="295"/>
                      <a:pt x="652" y="295"/>
                    </a:cubicBezTo>
                    <a:cubicBezTo>
                      <a:pt x="725" y="295"/>
                      <a:pt x="763" y="434"/>
                      <a:pt x="794" y="536"/>
                    </a:cubicBezTo>
                    <a:cubicBezTo>
                      <a:pt x="804" y="536"/>
                      <a:pt x="804" y="526"/>
                      <a:pt x="814" y="526"/>
                    </a:cubicBezTo>
                    <a:cubicBezTo>
                      <a:pt x="804" y="516"/>
                      <a:pt x="804" y="516"/>
                      <a:pt x="804" y="516"/>
                    </a:cubicBezTo>
                    <a:cubicBezTo>
                      <a:pt x="795" y="507"/>
                      <a:pt x="811" y="465"/>
                      <a:pt x="828" y="465"/>
                    </a:cubicBezTo>
                    <a:cubicBezTo>
                      <a:pt x="830" y="465"/>
                      <a:pt x="832" y="465"/>
                      <a:pt x="834" y="466"/>
                    </a:cubicBezTo>
                    <a:cubicBezTo>
                      <a:pt x="834" y="476"/>
                      <a:pt x="834" y="476"/>
                      <a:pt x="844" y="486"/>
                    </a:cubicBezTo>
                    <a:cubicBezTo>
                      <a:pt x="844" y="476"/>
                      <a:pt x="854" y="466"/>
                      <a:pt x="863" y="466"/>
                    </a:cubicBezTo>
                    <a:cubicBezTo>
                      <a:pt x="854" y="456"/>
                      <a:pt x="854" y="456"/>
                      <a:pt x="854" y="436"/>
                    </a:cubicBezTo>
                    <a:cubicBezTo>
                      <a:pt x="861" y="401"/>
                      <a:pt x="882" y="366"/>
                      <a:pt x="902" y="366"/>
                    </a:cubicBezTo>
                    <a:cubicBezTo>
                      <a:pt x="910" y="366"/>
                      <a:pt x="917" y="372"/>
                      <a:pt x="923" y="387"/>
                    </a:cubicBezTo>
                    <a:cubicBezTo>
                      <a:pt x="923" y="397"/>
                      <a:pt x="923" y="397"/>
                      <a:pt x="923" y="407"/>
                    </a:cubicBezTo>
                    <a:lnTo>
                      <a:pt x="943" y="407"/>
                    </a:lnTo>
                    <a:cubicBezTo>
                      <a:pt x="935" y="368"/>
                      <a:pt x="933" y="341"/>
                      <a:pt x="947" y="341"/>
                    </a:cubicBezTo>
                    <a:cubicBezTo>
                      <a:pt x="951" y="341"/>
                      <a:pt x="956" y="343"/>
                      <a:pt x="963" y="347"/>
                    </a:cubicBezTo>
                    <a:cubicBezTo>
                      <a:pt x="1012" y="387"/>
                      <a:pt x="963" y="347"/>
                      <a:pt x="992" y="397"/>
                    </a:cubicBezTo>
                    <a:cubicBezTo>
                      <a:pt x="1002" y="377"/>
                      <a:pt x="1022" y="357"/>
                      <a:pt x="1062" y="327"/>
                    </a:cubicBezTo>
                    <a:cubicBezTo>
                      <a:pt x="1052" y="327"/>
                      <a:pt x="1052" y="317"/>
                      <a:pt x="1052" y="307"/>
                    </a:cubicBezTo>
                    <a:cubicBezTo>
                      <a:pt x="1042" y="298"/>
                      <a:pt x="1042" y="298"/>
                      <a:pt x="1042" y="288"/>
                    </a:cubicBezTo>
                    <a:cubicBezTo>
                      <a:pt x="1032" y="248"/>
                      <a:pt x="1022" y="218"/>
                      <a:pt x="1002" y="208"/>
                    </a:cubicBezTo>
                    <a:cubicBezTo>
                      <a:pt x="992" y="198"/>
                      <a:pt x="982" y="198"/>
                      <a:pt x="973" y="198"/>
                    </a:cubicBezTo>
                    <a:cubicBezTo>
                      <a:pt x="953" y="208"/>
                      <a:pt x="923" y="258"/>
                      <a:pt x="903" y="258"/>
                    </a:cubicBezTo>
                    <a:cubicBezTo>
                      <a:pt x="893" y="258"/>
                      <a:pt x="883" y="208"/>
                      <a:pt x="893" y="179"/>
                    </a:cubicBezTo>
                    <a:cubicBezTo>
                      <a:pt x="868" y="179"/>
                      <a:pt x="843" y="180"/>
                      <a:pt x="819" y="180"/>
                    </a:cubicBezTo>
                    <a:cubicBezTo>
                      <a:pt x="741" y="180"/>
                      <a:pt x="669" y="168"/>
                      <a:pt x="586" y="70"/>
                    </a:cubicBezTo>
                    <a:cubicBezTo>
                      <a:pt x="566" y="40"/>
                      <a:pt x="546" y="2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1" name="Google Shape;4861;p31"/>
              <p:cNvSpPr/>
              <p:nvPr/>
            </p:nvSpPr>
            <p:spPr>
              <a:xfrm>
                <a:off x="11455718" y="-2049878"/>
                <a:ext cx="60867" cy="3832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238" extrusionOk="0">
                    <a:moveTo>
                      <a:pt x="378" y="226"/>
                    </a:moveTo>
                    <a:cubicBezTo>
                      <a:pt x="360" y="226"/>
                      <a:pt x="343" y="226"/>
                      <a:pt x="332" y="233"/>
                    </a:cubicBezTo>
                    <a:lnTo>
                      <a:pt x="332" y="233"/>
                    </a:lnTo>
                    <a:cubicBezTo>
                      <a:pt x="350" y="230"/>
                      <a:pt x="365" y="226"/>
                      <a:pt x="378" y="226"/>
                    </a:cubicBezTo>
                    <a:close/>
                    <a:moveTo>
                      <a:pt x="32" y="1"/>
                    </a:moveTo>
                    <a:cubicBezTo>
                      <a:pt x="29" y="1"/>
                      <a:pt x="26" y="6"/>
                      <a:pt x="21" y="18"/>
                    </a:cubicBezTo>
                    <a:cubicBezTo>
                      <a:pt x="21" y="28"/>
                      <a:pt x="11" y="38"/>
                      <a:pt x="1" y="38"/>
                    </a:cubicBezTo>
                    <a:cubicBezTo>
                      <a:pt x="11" y="48"/>
                      <a:pt x="11" y="68"/>
                      <a:pt x="21" y="78"/>
                    </a:cubicBezTo>
                    <a:cubicBezTo>
                      <a:pt x="80" y="147"/>
                      <a:pt x="159" y="58"/>
                      <a:pt x="298" y="236"/>
                    </a:cubicBezTo>
                    <a:cubicBezTo>
                      <a:pt x="300" y="236"/>
                      <a:pt x="301" y="236"/>
                      <a:pt x="303" y="236"/>
                    </a:cubicBezTo>
                    <a:lnTo>
                      <a:pt x="303" y="236"/>
                    </a:lnTo>
                    <a:cubicBezTo>
                      <a:pt x="300" y="234"/>
                      <a:pt x="298" y="228"/>
                      <a:pt x="298" y="216"/>
                    </a:cubicBezTo>
                    <a:cubicBezTo>
                      <a:pt x="305" y="181"/>
                      <a:pt x="318" y="176"/>
                      <a:pt x="327" y="176"/>
                    </a:cubicBezTo>
                    <a:cubicBezTo>
                      <a:pt x="331" y="176"/>
                      <a:pt x="335" y="177"/>
                      <a:pt x="338" y="177"/>
                    </a:cubicBezTo>
                    <a:cubicBezTo>
                      <a:pt x="358" y="177"/>
                      <a:pt x="338" y="137"/>
                      <a:pt x="338" y="137"/>
                    </a:cubicBezTo>
                    <a:cubicBezTo>
                      <a:pt x="338" y="137"/>
                      <a:pt x="278" y="157"/>
                      <a:pt x="239" y="157"/>
                    </a:cubicBezTo>
                    <a:cubicBezTo>
                      <a:pt x="229" y="157"/>
                      <a:pt x="219" y="157"/>
                      <a:pt x="209" y="147"/>
                    </a:cubicBezTo>
                    <a:cubicBezTo>
                      <a:pt x="192" y="112"/>
                      <a:pt x="258" y="54"/>
                      <a:pt x="234" y="54"/>
                    </a:cubicBezTo>
                    <a:cubicBezTo>
                      <a:pt x="231" y="54"/>
                      <a:pt x="226" y="55"/>
                      <a:pt x="219" y="58"/>
                    </a:cubicBezTo>
                    <a:cubicBezTo>
                      <a:pt x="194" y="70"/>
                      <a:pt x="176" y="87"/>
                      <a:pt x="157" y="87"/>
                    </a:cubicBezTo>
                    <a:cubicBezTo>
                      <a:pt x="146" y="87"/>
                      <a:pt x="134" y="82"/>
                      <a:pt x="120" y="68"/>
                    </a:cubicBezTo>
                    <a:cubicBezTo>
                      <a:pt x="107" y="76"/>
                      <a:pt x="96" y="79"/>
                      <a:pt x="87" y="79"/>
                    </a:cubicBezTo>
                    <a:cubicBezTo>
                      <a:pt x="75" y="79"/>
                      <a:pt x="66" y="73"/>
                      <a:pt x="60" y="68"/>
                    </a:cubicBezTo>
                    <a:cubicBezTo>
                      <a:pt x="45" y="45"/>
                      <a:pt x="42" y="1"/>
                      <a:pt x="32" y="1"/>
                    </a:cubicBezTo>
                    <a:close/>
                    <a:moveTo>
                      <a:pt x="332" y="233"/>
                    </a:moveTo>
                    <a:cubicBezTo>
                      <a:pt x="323" y="235"/>
                      <a:pt x="313" y="236"/>
                      <a:pt x="303" y="236"/>
                    </a:cubicBezTo>
                    <a:lnTo>
                      <a:pt x="303" y="236"/>
                    </a:lnTo>
                    <a:cubicBezTo>
                      <a:pt x="305" y="237"/>
                      <a:pt x="307" y="238"/>
                      <a:pt x="309" y="238"/>
                    </a:cubicBezTo>
                    <a:cubicBezTo>
                      <a:pt x="314" y="238"/>
                      <a:pt x="320" y="236"/>
                      <a:pt x="328" y="236"/>
                    </a:cubicBezTo>
                    <a:cubicBezTo>
                      <a:pt x="329" y="235"/>
                      <a:pt x="331" y="234"/>
                      <a:pt x="332" y="2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2" name="Google Shape;4862;p31"/>
              <p:cNvSpPr/>
              <p:nvPr/>
            </p:nvSpPr>
            <p:spPr>
              <a:xfrm>
                <a:off x="11342358" y="-2326516"/>
                <a:ext cx="133971" cy="12318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765" extrusionOk="0">
                    <a:moveTo>
                      <a:pt x="100" y="1"/>
                    </a:moveTo>
                    <a:cubicBezTo>
                      <a:pt x="100" y="11"/>
                      <a:pt x="100" y="21"/>
                      <a:pt x="100" y="31"/>
                    </a:cubicBezTo>
                    <a:cubicBezTo>
                      <a:pt x="100" y="31"/>
                      <a:pt x="100" y="31"/>
                      <a:pt x="100" y="41"/>
                    </a:cubicBezTo>
                    <a:lnTo>
                      <a:pt x="110" y="41"/>
                    </a:lnTo>
                    <a:cubicBezTo>
                      <a:pt x="120" y="60"/>
                      <a:pt x="150" y="90"/>
                      <a:pt x="209" y="120"/>
                    </a:cubicBezTo>
                    <a:cubicBezTo>
                      <a:pt x="253" y="147"/>
                      <a:pt x="245" y="162"/>
                      <a:pt x="222" y="162"/>
                    </a:cubicBezTo>
                    <a:cubicBezTo>
                      <a:pt x="202" y="162"/>
                      <a:pt x="172" y="152"/>
                      <a:pt x="150" y="130"/>
                    </a:cubicBezTo>
                    <a:cubicBezTo>
                      <a:pt x="100" y="90"/>
                      <a:pt x="80" y="80"/>
                      <a:pt x="40" y="41"/>
                    </a:cubicBezTo>
                    <a:cubicBezTo>
                      <a:pt x="31" y="51"/>
                      <a:pt x="21" y="80"/>
                      <a:pt x="11" y="120"/>
                    </a:cubicBezTo>
                    <a:cubicBezTo>
                      <a:pt x="11" y="120"/>
                      <a:pt x="11" y="120"/>
                      <a:pt x="11" y="130"/>
                    </a:cubicBezTo>
                    <a:cubicBezTo>
                      <a:pt x="1" y="160"/>
                      <a:pt x="21" y="150"/>
                      <a:pt x="40" y="160"/>
                    </a:cubicBezTo>
                    <a:cubicBezTo>
                      <a:pt x="44" y="158"/>
                      <a:pt x="47" y="157"/>
                      <a:pt x="50" y="157"/>
                    </a:cubicBezTo>
                    <a:cubicBezTo>
                      <a:pt x="64" y="157"/>
                      <a:pt x="72" y="175"/>
                      <a:pt x="80" y="199"/>
                    </a:cubicBezTo>
                    <a:cubicBezTo>
                      <a:pt x="90" y="199"/>
                      <a:pt x="110" y="189"/>
                      <a:pt x="120" y="179"/>
                    </a:cubicBezTo>
                    <a:cubicBezTo>
                      <a:pt x="130" y="179"/>
                      <a:pt x="140" y="170"/>
                      <a:pt x="140" y="170"/>
                    </a:cubicBezTo>
                    <a:cubicBezTo>
                      <a:pt x="150" y="163"/>
                      <a:pt x="157" y="160"/>
                      <a:pt x="165" y="160"/>
                    </a:cubicBezTo>
                    <a:cubicBezTo>
                      <a:pt x="182" y="160"/>
                      <a:pt x="199" y="173"/>
                      <a:pt x="239" y="199"/>
                    </a:cubicBezTo>
                    <a:cubicBezTo>
                      <a:pt x="298" y="239"/>
                      <a:pt x="209" y="269"/>
                      <a:pt x="189" y="298"/>
                    </a:cubicBezTo>
                    <a:cubicBezTo>
                      <a:pt x="179" y="303"/>
                      <a:pt x="169" y="303"/>
                      <a:pt x="158" y="303"/>
                    </a:cubicBezTo>
                    <a:cubicBezTo>
                      <a:pt x="147" y="303"/>
                      <a:pt x="135" y="303"/>
                      <a:pt x="120" y="308"/>
                    </a:cubicBezTo>
                    <a:cubicBezTo>
                      <a:pt x="130" y="318"/>
                      <a:pt x="140" y="338"/>
                      <a:pt x="150" y="368"/>
                    </a:cubicBezTo>
                    <a:cubicBezTo>
                      <a:pt x="181" y="430"/>
                      <a:pt x="177" y="441"/>
                      <a:pt x="165" y="441"/>
                    </a:cubicBezTo>
                    <a:cubicBezTo>
                      <a:pt x="157" y="441"/>
                      <a:pt x="147" y="437"/>
                      <a:pt x="140" y="437"/>
                    </a:cubicBezTo>
                    <a:cubicBezTo>
                      <a:pt x="130" y="427"/>
                      <a:pt x="90" y="388"/>
                      <a:pt x="60" y="358"/>
                    </a:cubicBezTo>
                    <a:cubicBezTo>
                      <a:pt x="50" y="368"/>
                      <a:pt x="50" y="378"/>
                      <a:pt x="50" y="378"/>
                    </a:cubicBezTo>
                    <a:cubicBezTo>
                      <a:pt x="60" y="388"/>
                      <a:pt x="70" y="398"/>
                      <a:pt x="80" y="417"/>
                    </a:cubicBezTo>
                    <a:lnTo>
                      <a:pt x="90" y="417"/>
                    </a:lnTo>
                    <a:cubicBezTo>
                      <a:pt x="90" y="427"/>
                      <a:pt x="90" y="427"/>
                      <a:pt x="90" y="427"/>
                    </a:cubicBezTo>
                    <a:cubicBezTo>
                      <a:pt x="130" y="467"/>
                      <a:pt x="120" y="467"/>
                      <a:pt x="90" y="467"/>
                    </a:cubicBezTo>
                    <a:cubicBezTo>
                      <a:pt x="90" y="487"/>
                      <a:pt x="90" y="497"/>
                      <a:pt x="90" y="497"/>
                    </a:cubicBezTo>
                    <a:cubicBezTo>
                      <a:pt x="103" y="497"/>
                      <a:pt x="112" y="492"/>
                      <a:pt x="122" y="492"/>
                    </a:cubicBezTo>
                    <a:cubicBezTo>
                      <a:pt x="128" y="492"/>
                      <a:pt x="133" y="493"/>
                      <a:pt x="140" y="497"/>
                    </a:cubicBezTo>
                    <a:cubicBezTo>
                      <a:pt x="169" y="497"/>
                      <a:pt x="169" y="566"/>
                      <a:pt x="189" y="636"/>
                    </a:cubicBezTo>
                    <a:cubicBezTo>
                      <a:pt x="219" y="695"/>
                      <a:pt x="229" y="685"/>
                      <a:pt x="249" y="764"/>
                    </a:cubicBezTo>
                    <a:cubicBezTo>
                      <a:pt x="328" y="755"/>
                      <a:pt x="437" y="685"/>
                      <a:pt x="546" y="645"/>
                    </a:cubicBezTo>
                    <a:cubicBezTo>
                      <a:pt x="536" y="636"/>
                      <a:pt x="536" y="626"/>
                      <a:pt x="546" y="626"/>
                    </a:cubicBezTo>
                    <a:cubicBezTo>
                      <a:pt x="586" y="586"/>
                      <a:pt x="606" y="546"/>
                      <a:pt x="606" y="546"/>
                    </a:cubicBezTo>
                    <a:cubicBezTo>
                      <a:pt x="606" y="546"/>
                      <a:pt x="623" y="471"/>
                      <a:pt x="649" y="471"/>
                    </a:cubicBezTo>
                    <a:cubicBezTo>
                      <a:pt x="657" y="471"/>
                      <a:pt x="666" y="478"/>
                      <a:pt x="675" y="497"/>
                    </a:cubicBezTo>
                    <a:cubicBezTo>
                      <a:pt x="698" y="538"/>
                      <a:pt x="715" y="551"/>
                      <a:pt x="729" y="551"/>
                    </a:cubicBezTo>
                    <a:cubicBezTo>
                      <a:pt x="738" y="551"/>
                      <a:pt x="746" y="545"/>
                      <a:pt x="754" y="536"/>
                    </a:cubicBezTo>
                    <a:cubicBezTo>
                      <a:pt x="762" y="522"/>
                      <a:pt x="758" y="496"/>
                      <a:pt x="764" y="496"/>
                    </a:cubicBezTo>
                    <a:cubicBezTo>
                      <a:pt x="766" y="496"/>
                      <a:pt x="769" y="499"/>
                      <a:pt x="774" y="507"/>
                    </a:cubicBezTo>
                    <a:cubicBezTo>
                      <a:pt x="779" y="520"/>
                      <a:pt x="795" y="529"/>
                      <a:pt x="807" y="529"/>
                    </a:cubicBezTo>
                    <a:cubicBezTo>
                      <a:pt x="822" y="529"/>
                      <a:pt x="831" y="515"/>
                      <a:pt x="804" y="477"/>
                    </a:cubicBezTo>
                    <a:cubicBezTo>
                      <a:pt x="764" y="422"/>
                      <a:pt x="738" y="379"/>
                      <a:pt x="718" y="379"/>
                    </a:cubicBezTo>
                    <a:cubicBezTo>
                      <a:pt x="713" y="379"/>
                      <a:pt x="709" y="382"/>
                      <a:pt x="705" y="388"/>
                    </a:cubicBezTo>
                    <a:cubicBezTo>
                      <a:pt x="701" y="391"/>
                      <a:pt x="699" y="393"/>
                      <a:pt x="696" y="393"/>
                    </a:cubicBezTo>
                    <a:cubicBezTo>
                      <a:pt x="687" y="393"/>
                      <a:pt x="686" y="361"/>
                      <a:pt x="645" y="328"/>
                    </a:cubicBezTo>
                    <a:cubicBezTo>
                      <a:pt x="624" y="306"/>
                      <a:pt x="606" y="302"/>
                      <a:pt x="591" y="302"/>
                    </a:cubicBezTo>
                    <a:cubicBezTo>
                      <a:pt x="580" y="302"/>
                      <a:pt x="570" y="304"/>
                      <a:pt x="562" y="304"/>
                    </a:cubicBezTo>
                    <a:cubicBezTo>
                      <a:pt x="556" y="304"/>
                      <a:pt x="551" y="303"/>
                      <a:pt x="546" y="298"/>
                    </a:cubicBezTo>
                    <a:cubicBezTo>
                      <a:pt x="516" y="269"/>
                      <a:pt x="437" y="239"/>
                      <a:pt x="487" y="199"/>
                    </a:cubicBezTo>
                    <a:cubicBezTo>
                      <a:pt x="526" y="173"/>
                      <a:pt x="548" y="155"/>
                      <a:pt x="565" y="155"/>
                    </a:cubicBezTo>
                    <a:cubicBezTo>
                      <a:pt x="573" y="155"/>
                      <a:pt x="579" y="160"/>
                      <a:pt x="586" y="170"/>
                    </a:cubicBezTo>
                    <a:cubicBezTo>
                      <a:pt x="594" y="174"/>
                      <a:pt x="602" y="176"/>
                      <a:pt x="611" y="176"/>
                    </a:cubicBezTo>
                    <a:cubicBezTo>
                      <a:pt x="624" y="176"/>
                      <a:pt x="638" y="171"/>
                      <a:pt x="655" y="160"/>
                    </a:cubicBezTo>
                    <a:cubicBezTo>
                      <a:pt x="606" y="160"/>
                      <a:pt x="566" y="130"/>
                      <a:pt x="546" y="100"/>
                    </a:cubicBezTo>
                    <a:cubicBezTo>
                      <a:pt x="546" y="90"/>
                      <a:pt x="536" y="90"/>
                      <a:pt x="536" y="80"/>
                    </a:cubicBezTo>
                    <a:cubicBezTo>
                      <a:pt x="530" y="80"/>
                      <a:pt x="523" y="85"/>
                      <a:pt x="516" y="85"/>
                    </a:cubicBezTo>
                    <a:cubicBezTo>
                      <a:pt x="513" y="85"/>
                      <a:pt x="510" y="84"/>
                      <a:pt x="507" y="80"/>
                    </a:cubicBezTo>
                    <a:cubicBezTo>
                      <a:pt x="497" y="100"/>
                      <a:pt x="487" y="160"/>
                      <a:pt x="457" y="189"/>
                    </a:cubicBezTo>
                    <a:cubicBezTo>
                      <a:pt x="437" y="209"/>
                      <a:pt x="413" y="224"/>
                      <a:pt x="383" y="224"/>
                    </a:cubicBezTo>
                    <a:cubicBezTo>
                      <a:pt x="336" y="224"/>
                      <a:pt x="273" y="188"/>
                      <a:pt x="189" y="80"/>
                    </a:cubicBezTo>
                    <a:cubicBezTo>
                      <a:pt x="179" y="70"/>
                      <a:pt x="179" y="60"/>
                      <a:pt x="169" y="51"/>
                    </a:cubicBezTo>
                    <a:cubicBezTo>
                      <a:pt x="150" y="21"/>
                      <a:pt x="120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3" name="Google Shape;4863;p31"/>
              <p:cNvSpPr/>
              <p:nvPr/>
            </p:nvSpPr>
            <p:spPr>
              <a:xfrm>
                <a:off x="10205696" y="-2436656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1"/>
                      <a:pt x="0" y="11"/>
                      <a:pt x="0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4" name="Google Shape;4864;p31"/>
              <p:cNvSpPr/>
              <p:nvPr/>
            </p:nvSpPr>
            <p:spPr>
              <a:xfrm>
                <a:off x="10943342" y="-1563587"/>
                <a:ext cx="19162" cy="14814"/>
              </a:xfrm>
              <a:custGeom>
                <a:avLst/>
                <a:gdLst/>
                <a:ahLst/>
                <a:cxnLst/>
                <a:rect l="l" t="t" r="r" b="b"/>
                <a:pathLst>
                  <a:path w="119" h="92" extrusionOk="0">
                    <a:moveTo>
                      <a:pt x="54" y="1"/>
                    </a:moveTo>
                    <a:cubicBezTo>
                      <a:pt x="49" y="1"/>
                      <a:pt x="45" y="1"/>
                      <a:pt x="40" y="2"/>
                    </a:cubicBezTo>
                    <a:cubicBezTo>
                      <a:pt x="0" y="12"/>
                      <a:pt x="0" y="32"/>
                      <a:pt x="20" y="92"/>
                    </a:cubicBezTo>
                    <a:cubicBezTo>
                      <a:pt x="40" y="92"/>
                      <a:pt x="69" y="82"/>
                      <a:pt x="109" y="82"/>
                    </a:cubicBezTo>
                    <a:lnTo>
                      <a:pt x="119" y="82"/>
                    </a:lnTo>
                    <a:cubicBezTo>
                      <a:pt x="102" y="30"/>
                      <a:pt x="8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5" name="Google Shape;4865;p31"/>
              <p:cNvSpPr/>
              <p:nvPr/>
            </p:nvSpPr>
            <p:spPr>
              <a:xfrm>
                <a:off x="10970394" y="-1398055"/>
                <a:ext cx="20933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95" extrusionOk="0">
                    <a:moveTo>
                      <a:pt x="119" y="84"/>
                    </a:moveTo>
                    <a:cubicBezTo>
                      <a:pt x="119" y="84"/>
                      <a:pt x="119" y="85"/>
                      <a:pt x="120" y="85"/>
                    </a:cubicBezTo>
                    <a:cubicBezTo>
                      <a:pt x="120" y="85"/>
                      <a:pt x="120" y="85"/>
                      <a:pt x="121" y="85"/>
                    </a:cubicBezTo>
                    <a:lnTo>
                      <a:pt x="121" y="85"/>
                    </a:lnTo>
                    <a:cubicBezTo>
                      <a:pt x="120" y="85"/>
                      <a:pt x="120" y="84"/>
                      <a:pt x="119" y="84"/>
                    </a:cubicBezTo>
                    <a:close/>
                    <a:moveTo>
                      <a:pt x="43" y="0"/>
                    </a:moveTo>
                    <a:cubicBezTo>
                      <a:pt x="29" y="0"/>
                      <a:pt x="20" y="17"/>
                      <a:pt x="10" y="35"/>
                    </a:cubicBezTo>
                    <a:cubicBezTo>
                      <a:pt x="1" y="55"/>
                      <a:pt x="20" y="75"/>
                      <a:pt x="40" y="95"/>
                    </a:cubicBezTo>
                    <a:cubicBezTo>
                      <a:pt x="65" y="85"/>
                      <a:pt x="85" y="80"/>
                      <a:pt x="100" y="80"/>
                    </a:cubicBezTo>
                    <a:cubicBezTo>
                      <a:pt x="108" y="80"/>
                      <a:pt x="114" y="81"/>
                      <a:pt x="119" y="84"/>
                    </a:cubicBezTo>
                    <a:lnTo>
                      <a:pt x="119" y="84"/>
                    </a:lnTo>
                    <a:cubicBezTo>
                      <a:pt x="82" y="21"/>
                      <a:pt x="60" y="0"/>
                      <a:pt x="43" y="0"/>
                    </a:cubicBezTo>
                    <a:close/>
                    <a:moveTo>
                      <a:pt x="121" y="85"/>
                    </a:moveTo>
                    <a:cubicBezTo>
                      <a:pt x="124" y="87"/>
                      <a:pt x="127" y="91"/>
                      <a:pt x="129" y="95"/>
                    </a:cubicBezTo>
                    <a:cubicBezTo>
                      <a:pt x="129" y="85"/>
                      <a:pt x="129" y="85"/>
                      <a:pt x="121" y="8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6" name="Google Shape;4866;p31"/>
              <p:cNvSpPr/>
              <p:nvPr/>
            </p:nvSpPr>
            <p:spPr>
              <a:xfrm>
                <a:off x="10858000" y="-1352486"/>
                <a:ext cx="61511" cy="40578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52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32" y="66"/>
                    </a:cubicBezTo>
                    <a:cubicBezTo>
                      <a:pt x="115" y="66"/>
                      <a:pt x="98" y="61"/>
                      <a:pt x="84" y="50"/>
                    </a:cubicBezTo>
                    <a:cubicBezTo>
                      <a:pt x="71" y="41"/>
                      <a:pt x="60" y="37"/>
                      <a:pt x="51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1" y="245"/>
                      <a:pt x="53" y="251"/>
                      <a:pt x="68" y="251"/>
                    </a:cubicBezTo>
                    <a:cubicBezTo>
                      <a:pt x="115" y="251"/>
                      <a:pt x="194" y="186"/>
                      <a:pt x="262" y="179"/>
                    </a:cubicBezTo>
                    <a:cubicBezTo>
                      <a:pt x="312" y="179"/>
                      <a:pt x="352" y="109"/>
                      <a:pt x="38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7" name="Google Shape;4867;p31"/>
              <p:cNvSpPr/>
              <p:nvPr/>
            </p:nvSpPr>
            <p:spPr>
              <a:xfrm>
                <a:off x="10865085" y="-1223506"/>
                <a:ext cx="35264" cy="41061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55" extrusionOk="0">
                    <a:moveTo>
                      <a:pt x="108" y="1"/>
                    </a:moveTo>
                    <a:cubicBezTo>
                      <a:pt x="77" y="1"/>
                      <a:pt x="37" y="18"/>
                      <a:pt x="0" y="42"/>
                    </a:cubicBezTo>
                    <a:cubicBezTo>
                      <a:pt x="50" y="62"/>
                      <a:pt x="89" y="151"/>
                      <a:pt x="89" y="230"/>
                    </a:cubicBezTo>
                    <a:cubicBezTo>
                      <a:pt x="92" y="247"/>
                      <a:pt x="99" y="254"/>
                      <a:pt x="108" y="254"/>
                    </a:cubicBezTo>
                    <a:cubicBezTo>
                      <a:pt x="133" y="254"/>
                      <a:pt x="175" y="206"/>
                      <a:pt x="218" y="141"/>
                    </a:cubicBezTo>
                    <a:cubicBezTo>
                      <a:pt x="198" y="102"/>
                      <a:pt x="169" y="52"/>
                      <a:pt x="149" y="22"/>
                    </a:cubicBezTo>
                    <a:cubicBezTo>
                      <a:pt x="141" y="7"/>
                      <a:pt x="126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8" name="Google Shape;4868;p31"/>
              <p:cNvSpPr/>
              <p:nvPr/>
            </p:nvSpPr>
            <p:spPr>
              <a:xfrm>
                <a:off x="10886501" y="-1856167"/>
                <a:ext cx="33010" cy="4073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53" extrusionOk="0">
                    <a:moveTo>
                      <a:pt x="112" y="0"/>
                    </a:moveTo>
                    <a:cubicBezTo>
                      <a:pt x="50" y="0"/>
                      <a:pt x="0" y="102"/>
                      <a:pt x="115" y="243"/>
                    </a:cubicBezTo>
                    <a:cubicBezTo>
                      <a:pt x="115" y="243"/>
                      <a:pt x="115" y="243"/>
                      <a:pt x="115" y="253"/>
                    </a:cubicBezTo>
                    <a:cubicBezTo>
                      <a:pt x="145" y="223"/>
                      <a:pt x="175" y="203"/>
                      <a:pt x="204" y="183"/>
                    </a:cubicBezTo>
                    <a:cubicBezTo>
                      <a:pt x="194" y="104"/>
                      <a:pt x="175" y="25"/>
                      <a:pt x="135" y="5"/>
                    </a:cubicBezTo>
                    <a:cubicBezTo>
                      <a:pt x="127" y="2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69" name="Google Shape;4869;p31"/>
              <p:cNvSpPr/>
              <p:nvPr/>
            </p:nvSpPr>
            <p:spPr>
              <a:xfrm>
                <a:off x="10848983" y="-1474058"/>
                <a:ext cx="99190" cy="72138"/>
              </a:xfrm>
              <a:custGeom>
                <a:avLst/>
                <a:gdLst/>
                <a:ahLst/>
                <a:cxnLst/>
                <a:rect l="l" t="t" r="r" b="b"/>
                <a:pathLst>
                  <a:path w="616" h="448" extrusionOk="0">
                    <a:moveTo>
                      <a:pt x="289" y="1"/>
                    </a:moveTo>
                    <a:cubicBezTo>
                      <a:pt x="247" y="1"/>
                      <a:pt x="236" y="64"/>
                      <a:pt x="189" y="101"/>
                    </a:cubicBezTo>
                    <a:cubicBezTo>
                      <a:pt x="189" y="121"/>
                      <a:pt x="170" y="141"/>
                      <a:pt x="130" y="160"/>
                    </a:cubicBezTo>
                    <a:cubicBezTo>
                      <a:pt x="1" y="220"/>
                      <a:pt x="80" y="398"/>
                      <a:pt x="179" y="448"/>
                    </a:cubicBezTo>
                    <a:cubicBezTo>
                      <a:pt x="189" y="438"/>
                      <a:pt x="189" y="438"/>
                      <a:pt x="199" y="438"/>
                    </a:cubicBezTo>
                    <a:cubicBezTo>
                      <a:pt x="214" y="433"/>
                      <a:pt x="227" y="431"/>
                      <a:pt x="239" y="431"/>
                    </a:cubicBezTo>
                    <a:cubicBezTo>
                      <a:pt x="251" y="431"/>
                      <a:pt x="264" y="433"/>
                      <a:pt x="279" y="438"/>
                    </a:cubicBezTo>
                    <a:cubicBezTo>
                      <a:pt x="344" y="413"/>
                      <a:pt x="403" y="361"/>
                      <a:pt x="484" y="361"/>
                    </a:cubicBezTo>
                    <a:cubicBezTo>
                      <a:pt x="500" y="361"/>
                      <a:pt x="518" y="364"/>
                      <a:pt x="536" y="369"/>
                    </a:cubicBezTo>
                    <a:cubicBezTo>
                      <a:pt x="586" y="319"/>
                      <a:pt x="616" y="269"/>
                      <a:pt x="606" y="250"/>
                    </a:cubicBezTo>
                    <a:cubicBezTo>
                      <a:pt x="606" y="230"/>
                      <a:pt x="606" y="190"/>
                      <a:pt x="606" y="150"/>
                    </a:cubicBezTo>
                    <a:cubicBezTo>
                      <a:pt x="589" y="197"/>
                      <a:pt x="578" y="223"/>
                      <a:pt x="562" y="223"/>
                    </a:cubicBezTo>
                    <a:cubicBezTo>
                      <a:pt x="551" y="223"/>
                      <a:pt x="537" y="209"/>
                      <a:pt x="517" y="180"/>
                    </a:cubicBezTo>
                    <a:cubicBezTo>
                      <a:pt x="492" y="136"/>
                      <a:pt x="479" y="128"/>
                      <a:pt x="469" y="128"/>
                    </a:cubicBezTo>
                    <a:cubicBezTo>
                      <a:pt x="465" y="128"/>
                      <a:pt x="460" y="130"/>
                      <a:pt x="455" y="130"/>
                    </a:cubicBezTo>
                    <a:cubicBezTo>
                      <a:pt x="450" y="130"/>
                      <a:pt x="445" y="128"/>
                      <a:pt x="437" y="121"/>
                    </a:cubicBezTo>
                    <a:cubicBezTo>
                      <a:pt x="437" y="111"/>
                      <a:pt x="427" y="111"/>
                      <a:pt x="427" y="101"/>
                    </a:cubicBezTo>
                    <a:cubicBezTo>
                      <a:pt x="375" y="123"/>
                      <a:pt x="327" y="136"/>
                      <a:pt x="292" y="136"/>
                    </a:cubicBezTo>
                    <a:cubicBezTo>
                      <a:pt x="236" y="136"/>
                      <a:pt x="217" y="102"/>
                      <a:pt x="279" y="22"/>
                    </a:cubicBezTo>
                    <a:cubicBezTo>
                      <a:pt x="289" y="12"/>
                      <a:pt x="298" y="12"/>
                      <a:pt x="298" y="2"/>
                    </a:cubicBezTo>
                    <a:cubicBezTo>
                      <a:pt x="295" y="1"/>
                      <a:pt x="292" y="1"/>
                      <a:pt x="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0" name="Google Shape;4870;p31"/>
              <p:cNvSpPr/>
              <p:nvPr/>
            </p:nvSpPr>
            <p:spPr>
              <a:xfrm>
                <a:off x="10959284" y="-1228015"/>
                <a:ext cx="1288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80" h="51" extrusionOk="0">
                    <a:moveTo>
                      <a:pt x="79" y="1"/>
                    </a:moveTo>
                    <a:cubicBezTo>
                      <a:pt x="50" y="1"/>
                      <a:pt x="20" y="11"/>
                      <a:pt x="0" y="40"/>
                    </a:cubicBezTo>
                    <a:cubicBezTo>
                      <a:pt x="10" y="50"/>
                      <a:pt x="20" y="50"/>
                      <a:pt x="30" y="50"/>
                    </a:cubicBezTo>
                    <a:cubicBezTo>
                      <a:pt x="50" y="50"/>
                      <a:pt x="70" y="30"/>
                      <a:pt x="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1" name="Google Shape;4871;p31"/>
              <p:cNvSpPr/>
              <p:nvPr/>
            </p:nvSpPr>
            <p:spPr>
              <a:xfrm>
                <a:off x="10710181" y="-1580817"/>
                <a:ext cx="19323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9" extrusionOk="0">
                    <a:moveTo>
                      <a:pt x="60" y="0"/>
                    </a:moveTo>
                    <a:cubicBezTo>
                      <a:pt x="60" y="20"/>
                      <a:pt x="40" y="30"/>
                      <a:pt x="20" y="60"/>
                    </a:cubicBezTo>
                    <a:lnTo>
                      <a:pt x="10" y="60"/>
                    </a:lnTo>
                    <a:cubicBezTo>
                      <a:pt x="0" y="80"/>
                      <a:pt x="0" y="100"/>
                      <a:pt x="0" y="119"/>
                    </a:cubicBezTo>
                    <a:cubicBezTo>
                      <a:pt x="20" y="139"/>
                      <a:pt x="50" y="159"/>
                      <a:pt x="60" y="169"/>
                    </a:cubicBezTo>
                    <a:cubicBezTo>
                      <a:pt x="70" y="169"/>
                      <a:pt x="80" y="169"/>
                      <a:pt x="90" y="179"/>
                    </a:cubicBezTo>
                    <a:cubicBezTo>
                      <a:pt x="100" y="169"/>
                      <a:pt x="109" y="159"/>
                      <a:pt x="119" y="129"/>
                    </a:cubicBezTo>
                    <a:cubicBezTo>
                      <a:pt x="119" y="90"/>
                      <a:pt x="119" y="60"/>
                      <a:pt x="119" y="20"/>
                    </a:cubicBezTo>
                    <a:cubicBezTo>
                      <a:pt x="119" y="10"/>
                      <a:pt x="109" y="1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2" name="Google Shape;4872;p31"/>
              <p:cNvSpPr/>
              <p:nvPr/>
            </p:nvSpPr>
            <p:spPr>
              <a:xfrm>
                <a:off x="10620813" y="-1973553"/>
                <a:ext cx="22382" cy="3784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35" extrusionOk="0">
                    <a:moveTo>
                      <a:pt x="0" y="0"/>
                    </a:moveTo>
                    <a:cubicBezTo>
                      <a:pt x="10" y="10"/>
                      <a:pt x="20" y="30"/>
                      <a:pt x="20" y="60"/>
                    </a:cubicBezTo>
                    <a:cubicBezTo>
                      <a:pt x="20" y="70"/>
                      <a:pt x="20" y="70"/>
                      <a:pt x="20" y="80"/>
                    </a:cubicBezTo>
                    <a:cubicBezTo>
                      <a:pt x="20" y="109"/>
                      <a:pt x="20" y="139"/>
                      <a:pt x="10" y="169"/>
                    </a:cubicBezTo>
                    <a:cubicBezTo>
                      <a:pt x="0" y="199"/>
                      <a:pt x="10" y="208"/>
                      <a:pt x="10" y="228"/>
                    </a:cubicBezTo>
                    <a:cubicBezTo>
                      <a:pt x="14" y="232"/>
                      <a:pt x="20" y="234"/>
                      <a:pt x="27" y="234"/>
                    </a:cubicBezTo>
                    <a:cubicBezTo>
                      <a:pt x="54" y="234"/>
                      <a:pt x="99" y="204"/>
                      <a:pt x="139" y="149"/>
                    </a:cubicBezTo>
                    <a:cubicBezTo>
                      <a:pt x="109" y="129"/>
                      <a:pt x="79" y="80"/>
                      <a:pt x="40" y="30"/>
                    </a:cubicBezTo>
                    <a:cubicBezTo>
                      <a:pt x="20" y="10"/>
                      <a:pt x="1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3" name="Google Shape;4873;p31"/>
              <p:cNvSpPr/>
              <p:nvPr/>
            </p:nvSpPr>
            <p:spPr>
              <a:xfrm>
                <a:off x="10734173" y="-1669058"/>
                <a:ext cx="12882" cy="276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72" extrusionOk="0">
                    <a:moveTo>
                      <a:pt x="36" y="0"/>
                    </a:moveTo>
                    <a:cubicBezTo>
                      <a:pt x="8" y="0"/>
                      <a:pt x="20" y="122"/>
                      <a:pt x="20" y="122"/>
                    </a:cubicBezTo>
                    <a:cubicBezTo>
                      <a:pt x="20" y="122"/>
                      <a:pt x="10" y="142"/>
                      <a:pt x="0" y="162"/>
                    </a:cubicBezTo>
                    <a:cubicBezTo>
                      <a:pt x="20" y="172"/>
                      <a:pt x="40" y="172"/>
                      <a:pt x="50" y="172"/>
                    </a:cubicBezTo>
                    <a:cubicBezTo>
                      <a:pt x="60" y="142"/>
                      <a:pt x="70" y="92"/>
                      <a:pt x="79" y="43"/>
                    </a:cubicBezTo>
                    <a:cubicBezTo>
                      <a:pt x="79" y="43"/>
                      <a:pt x="70" y="43"/>
                      <a:pt x="70" y="33"/>
                    </a:cubicBezTo>
                    <a:cubicBezTo>
                      <a:pt x="55" y="9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4" name="Google Shape;4874;p31"/>
              <p:cNvSpPr/>
              <p:nvPr/>
            </p:nvSpPr>
            <p:spPr>
              <a:xfrm>
                <a:off x="10682968" y="-1718170"/>
                <a:ext cx="3059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40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1" y="50"/>
                      <a:pt x="130" y="100"/>
                      <a:pt x="179" y="130"/>
                    </a:cubicBezTo>
                    <a:cubicBezTo>
                      <a:pt x="179" y="139"/>
                      <a:pt x="189" y="139"/>
                      <a:pt x="189" y="139"/>
                    </a:cubicBezTo>
                    <a:cubicBezTo>
                      <a:pt x="169" y="120"/>
                      <a:pt x="159" y="90"/>
                      <a:pt x="140" y="80"/>
                    </a:cubicBezTo>
                    <a:cubicBezTo>
                      <a:pt x="100" y="30"/>
                      <a:pt x="110" y="2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5" name="Google Shape;4875;p31"/>
              <p:cNvSpPr/>
              <p:nvPr/>
            </p:nvSpPr>
            <p:spPr>
              <a:xfrm>
                <a:off x="10922570" y="-1446685"/>
                <a:ext cx="105470" cy="99190"/>
              </a:xfrm>
              <a:custGeom>
                <a:avLst/>
                <a:gdLst/>
                <a:ahLst/>
                <a:cxnLst/>
                <a:rect l="l" t="t" r="r" b="b"/>
                <a:pathLst>
                  <a:path w="655" h="616" extrusionOk="0">
                    <a:moveTo>
                      <a:pt x="357" y="0"/>
                    </a:moveTo>
                    <a:cubicBezTo>
                      <a:pt x="347" y="10"/>
                      <a:pt x="337" y="30"/>
                      <a:pt x="317" y="50"/>
                    </a:cubicBezTo>
                    <a:cubicBezTo>
                      <a:pt x="258" y="159"/>
                      <a:pt x="218" y="209"/>
                      <a:pt x="169" y="248"/>
                    </a:cubicBezTo>
                    <a:cubicBezTo>
                      <a:pt x="307" y="367"/>
                      <a:pt x="179" y="327"/>
                      <a:pt x="60" y="347"/>
                    </a:cubicBezTo>
                    <a:cubicBezTo>
                      <a:pt x="50" y="357"/>
                      <a:pt x="50" y="367"/>
                      <a:pt x="40" y="367"/>
                    </a:cubicBezTo>
                    <a:cubicBezTo>
                      <a:pt x="30" y="377"/>
                      <a:pt x="10" y="387"/>
                      <a:pt x="0" y="397"/>
                    </a:cubicBezTo>
                    <a:cubicBezTo>
                      <a:pt x="10" y="417"/>
                      <a:pt x="20" y="427"/>
                      <a:pt x="30" y="437"/>
                    </a:cubicBezTo>
                    <a:cubicBezTo>
                      <a:pt x="30" y="446"/>
                      <a:pt x="30" y="446"/>
                      <a:pt x="30" y="456"/>
                    </a:cubicBezTo>
                    <a:cubicBezTo>
                      <a:pt x="56" y="510"/>
                      <a:pt x="130" y="578"/>
                      <a:pt x="181" y="578"/>
                    </a:cubicBezTo>
                    <a:cubicBezTo>
                      <a:pt x="187" y="578"/>
                      <a:pt x="193" y="577"/>
                      <a:pt x="198" y="575"/>
                    </a:cubicBezTo>
                    <a:cubicBezTo>
                      <a:pt x="213" y="512"/>
                      <a:pt x="227" y="433"/>
                      <a:pt x="263" y="433"/>
                    </a:cubicBezTo>
                    <a:cubicBezTo>
                      <a:pt x="277" y="433"/>
                      <a:pt x="295" y="445"/>
                      <a:pt x="317" y="476"/>
                    </a:cubicBezTo>
                    <a:cubicBezTo>
                      <a:pt x="377" y="546"/>
                      <a:pt x="407" y="595"/>
                      <a:pt x="446" y="615"/>
                    </a:cubicBezTo>
                    <a:cubicBezTo>
                      <a:pt x="446" y="565"/>
                      <a:pt x="426" y="516"/>
                      <a:pt x="407" y="476"/>
                    </a:cubicBezTo>
                    <a:cubicBezTo>
                      <a:pt x="407" y="466"/>
                      <a:pt x="397" y="456"/>
                      <a:pt x="397" y="456"/>
                    </a:cubicBezTo>
                    <a:cubicBezTo>
                      <a:pt x="387" y="437"/>
                      <a:pt x="357" y="417"/>
                      <a:pt x="337" y="397"/>
                    </a:cubicBezTo>
                    <a:cubicBezTo>
                      <a:pt x="317" y="377"/>
                      <a:pt x="298" y="357"/>
                      <a:pt x="307" y="337"/>
                    </a:cubicBezTo>
                    <a:cubicBezTo>
                      <a:pt x="317" y="319"/>
                      <a:pt x="326" y="302"/>
                      <a:pt x="340" y="302"/>
                    </a:cubicBezTo>
                    <a:cubicBezTo>
                      <a:pt x="357" y="302"/>
                      <a:pt x="380" y="324"/>
                      <a:pt x="417" y="387"/>
                    </a:cubicBezTo>
                    <a:cubicBezTo>
                      <a:pt x="426" y="387"/>
                      <a:pt x="426" y="387"/>
                      <a:pt x="426" y="397"/>
                    </a:cubicBezTo>
                    <a:cubicBezTo>
                      <a:pt x="479" y="484"/>
                      <a:pt x="500" y="518"/>
                      <a:pt x="525" y="518"/>
                    </a:cubicBezTo>
                    <a:cubicBezTo>
                      <a:pt x="529" y="518"/>
                      <a:pt x="532" y="517"/>
                      <a:pt x="536" y="516"/>
                    </a:cubicBezTo>
                    <a:cubicBezTo>
                      <a:pt x="565" y="496"/>
                      <a:pt x="655" y="377"/>
                      <a:pt x="615" y="347"/>
                    </a:cubicBezTo>
                    <a:cubicBezTo>
                      <a:pt x="575" y="308"/>
                      <a:pt x="555" y="248"/>
                      <a:pt x="545" y="209"/>
                    </a:cubicBezTo>
                    <a:cubicBezTo>
                      <a:pt x="513" y="246"/>
                      <a:pt x="480" y="266"/>
                      <a:pt x="458" y="266"/>
                    </a:cubicBezTo>
                    <a:cubicBezTo>
                      <a:pt x="433" y="266"/>
                      <a:pt x="421" y="241"/>
                      <a:pt x="436" y="189"/>
                    </a:cubicBezTo>
                    <a:cubicBezTo>
                      <a:pt x="436" y="189"/>
                      <a:pt x="436" y="179"/>
                      <a:pt x="436" y="179"/>
                    </a:cubicBezTo>
                    <a:cubicBezTo>
                      <a:pt x="407" y="189"/>
                      <a:pt x="387" y="189"/>
                      <a:pt x="367" y="189"/>
                    </a:cubicBezTo>
                    <a:cubicBezTo>
                      <a:pt x="332" y="199"/>
                      <a:pt x="317" y="206"/>
                      <a:pt x="310" y="206"/>
                    </a:cubicBezTo>
                    <a:cubicBezTo>
                      <a:pt x="303" y="206"/>
                      <a:pt x="303" y="199"/>
                      <a:pt x="298" y="179"/>
                    </a:cubicBezTo>
                    <a:cubicBezTo>
                      <a:pt x="278" y="139"/>
                      <a:pt x="456" y="40"/>
                      <a:pt x="387" y="20"/>
                    </a:cubicBezTo>
                    <a:cubicBezTo>
                      <a:pt x="377" y="10"/>
                      <a:pt x="367" y="1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6" name="Google Shape;4876;p31"/>
              <p:cNvSpPr/>
              <p:nvPr/>
            </p:nvSpPr>
            <p:spPr>
              <a:xfrm>
                <a:off x="10959284" y="-1298704"/>
                <a:ext cx="25764" cy="230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43" extrusionOk="0">
                    <a:moveTo>
                      <a:pt x="139" y="1"/>
                    </a:moveTo>
                    <a:cubicBezTo>
                      <a:pt x="134" y="1"/>
                      <a:pt x="124" y="5"/>
                      <a:pt x="109" y="13"/>
                    </a:cubicBezTo>
                    <a:cubicBezTo>
                      <a:pt x="79" y="23"/>
                      <a:pt x="40" y="63"/>
                      <a:pt x="0" y="103"/>
                    </a:cubicBezTo>
                    <a:cubicBezTo>
                      <a:pt x="10" y="112"/>
                      <a:pt x="30" y="122"/>
                      <a:pt x="50" y="142"/>
                    </a:cubicBezTo>
                    <a:cubicBezTo>
                      <a:pt x="120" y="56"/>
                      <a:pt x="16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7" name="Google Shape;4877;p31"/>
              <p:cNvSpPr/>
              <p:nvPr/>
            </p:nvSpPr>
            <p:spPr>
              <a:xfrm>
                <a:off x="10839483" y="-1366817"/>
                <a:ext cx="94359" cy="107080"/>
              </a:xfrm>
              <a:custGeom>
                <a:avLst/>
                <a:gdLst/>
                <a:ahLst/>
                <a:cxnLst/>
                <a:rect l="l" t="t" r="r" b="b"/>
                <a:pathLst>
                  <a:path w="586" h="665" extrusionOk="0">
                    <a:moveTo>
                      <a:pt x="397" y="0"/>
                    </a:moveTo>
                    <a:cubicBezTo>
                      <a:pt x="367" y="50"/>
                      <a:pt x="348" y="60"/>
                      <a:pt x="209" y="60"/>
                    </a:cubicBezTo>
                    <a:cubicBezTo>
                      <a:pt x="200" y="59"/>
                      <a:pt x="192" y="59"/>
                      <a:pt x="184" y="59"/>
                    </a:cubicBezTo>
                    <a:cubicBezTo>
                      <a:pt x="66" y="59"/>
                      <a:pt x="40" y="127"/>
                      <a:pt x="30" y="238"/>
                    </a:cubicBezTo>
                    <a:lnTo>
                      <a:pt x="50" y="238"/>
                    </a:lnTo>
                    <a:cubicBezTo>
                      <a:pt x="50" y="238"/>
                      <a:pt x="80" y="298"/>
                      <a:pt x="60" y="298"/>
                    </a:cubicBezTo>
                    <a:cubicBezTo>
                      <a:pt x="50" y="298"/>
                      <a:pt x="40" y="307"/>
                      <a:pt x="30" y="317"/>
                    </a:cubicBezTo>
                    <a:cubicBezTo>
                      <a:pt x="20" y="347"/>
                      <a:pt x="20" y="377"/>
                      <a:pt x="20" y="416"/>
                    </a:cubicBezTo>
                    <a:cubicBezTo>
                      <a:pt x="50" y="407"/>
                      <a:pt x="80" y="387"/>
                      <a:pt x="119" y="387"/>
                    </a:cubicBezTo>
                    <a:cubicBezTo>
                      <a:pt x="199" y="387"/>
                      <a:pt x="169" y="416"/>
                      <a:pt x="179" y="486"/>
                    </a:cubicBezTo>
                    <a:cubicBezTo>
                      <a:pt x="186" y="512"/>
                      <a:pt x="180" y="518"/>
                      <a:pt x="166" y="518"/>
                    </a:cubicBezTo>
                    <a:cubicBezTo>
                      <a:pt x="152" y="518"/>
                      <a:pt x="130" y="512"/>
                      <a:pt x="108" y="512"/>
                    </a:cubicBezTo>
                    <a:cubicBezTo>
                      <a:pt x="92" y="512"/>
                      <a:pt x="75" y="515"/>
                      <a:pt x="60" y="526"/>
                    </a:cubicBezTo>
                    <a:cubicBezTo>
                      <a:pt x="1" y="565"/>
                      <a:pt x="90" y="575"/>
                      <a:pt x="100" y="664"/>
                    </a:cubicBezTo>
                    <a:cubicBezTo>
                      <a:pt x="179" y="664"/>
                      <a:pt x="278" y="595"/>
                      <a:pt x="258" y="535"/>
                    </a:cubicBezTo>
                    <a:cubicBezTo>
                      <a:pt x="219" y="426"/>
                      <a:pt x="298" y="377"/>
                      <a:pt x="576" y="278"/>
                    </a:cubicBezTo>
                    <a:cubicBezTo>
                      <a:pt x="576" y="228"/>
                      <a:pt x="586" y="188"/>
                      <a:pt x="576" y="149"/>
                    </a:cubicBezTo>
                    <a:cubicBezTo>
                      <a:pt x="576" y="129"/>
                      <a:pt x="566" y="109"/>
                      <a:pt x="546" y="109"/>
                    </a:cubicBezTo>
                    <a:cubicBezTo>
                      <a:pt x="526" y="109"/>
                      <a:pt x="516" y="129"/>
                      <a:pt x="496" y="149"/>
                    </a:cubicBezTo>
                    <a:cubicBezTo>
                      <a:pt x="467" y="198"/>
                      <a:pt x="427" y="268"/>
                      <a:pt x="377" y="268"/>
                    </a:cubicBezTo>
                    <a:cubicBezTo>
                      <a:pt x="309" y="275"/>
                      <a:pt x="230" y="340"/>
                      <a:pt x="183" y="340"/>
                    </a:cubicBezTo>
                    <a:cubicBezTo>
                      <a:pt x="168" y="340"/>
                      <a:pt x="156" y="334"/>
                      <a:pt x="149" y="317"/>
                    </a:cubicBezTo>
                    <a:cubicBezTo>
                      <a:pt x="132" y="258"/>
                      <a:pt x="115" y="126"/>
                      <a:pt x="166" y="126"/>
                    </a:cubicBezTo>
                    <a:cubicBezTo>
                      <a:pt x="175" y="126"/>
                      <a:pt x="186" y="130"/>
                      <a:pt x="199" y="139"/>
                    </a:cubicBezTo>
                    <a:cubicBezTo>
                      <a:pt x="213" y="150"/>
                      <a:pt x="230" y="155"/>
                      <a:pt x="247" y="155"/>
                    </a:cubicBezTo>
                    <a:cubicBezTo>
                      <a:pt x="290" y="155"/>
                      <a:pt x="339" y="125"/>
                      <a:pt x="367" y="89"/>
                    </a:cubicBezTo>
                    <a:cubicBezTo>
                      <a:pt x="387" y="60"/>
                      <a:pt x="397" y="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8" name="Google Shape;4878;p31"/>
              <p:cNvSpPr/>
              <p:nvPr/>
            </p:nvSpPr>
            <p:spPr>
              <a:xfrm>
                <a:off x="10831431" y="-1225922"/>
                <a:ext cx="88079" cy="43154"/>
              </a:xfrm>
              <a:custGeom>
                <a:avLst/>
                <a:gdLst/>
                <a:ahLst/>
                <a:cxnLst/>
                <a:rect l="l" t="t" r="r" b="b"/>
                <a:pathLst>
                  <a:path w="547" h="268" extrusionOk="0">
                    <a:moveTo>
                      <a:pt x="328" y="0"/>
                    </a:moveTo>
                    <a:cubicBezTo>
                      <a:pt x="260" y="0"/>
                      <a:pt x="178" y="44"/>
                      <a:pt x="21" y="127"/>
                    </a:cubicBezTo>
                    <a:cubicBezTo>
                      <a:pt x="11" y="127"/>
                      <a:pt x="11" y="136"/>
                      <a:pt x="1" y="136"/>
                    </a:cubicBezTo>
                    <a:cubicBezTo>
                      <a:pt x="11" y="136"/>
                      <a:pt x="21" y="136"/>
                      <a:pt x="41" y="127"/>
                    </a:cubicBezTo>
                    <a:cubicBezTo>
                      <a:pt x="60" y="127"/>
                      <a:pt x="80" y="127"/>
                      <a:pt x="100" y="136"/>
                    </a:cubicBezTo>
                    <a:cubicBezTo>
                      <a:pt x="100" y="127"/>
                      <a:pt x="110" y="127"/>
                      <a:pt x="120" y="117"/>
                    </a:cubicBezTo>
                    <a:cubicBezTo>
                      <a:pt x="140" y="97"/>
                      <a:pt x="179" y="77"/>
                      <a:pt x="209" y="57"/>
                    </a:cubicBezTo>
                    <a:cubicBezTo>
                      <a:pt x="246" y="33"/>
                      <a:pt x="286" y="16"/>
                      <a:pt x="317" y="16"/>
                    </a:cubicBezTo>
                    <a:cubicBezTo>
                      <a:pt x="335" y="16"/>
                      <a:pt x="350" y="22"/>
                      <a:pt x="358" y="37"/>
                    </a:cubicBezTo>
                    <a:cubicBezTo>
                      <a:pt x="378" y="67"/>
                      <a:pt x="407" y="117"/>
                      <a:pt x="427" y="156"/>
                    </a:cubicBezTo>
                    <a:cubicBezTo>
                      <a:pt x="464" y="215"/>
                      <a:pt x="500" y="268"/>
                      <a:pt x="517" y="268"/>
                    </a:cubicBezTo>
                    <a:cubicBezTo>
                      <a:pt x="523" y="268"/>
                      <a:pt x="526" y="261"/>
                      <a:pt x="526" y="245"/>
                    </a:cubicBezTo>
                    <a:cubicBezTo>
                      <a:pt x="526" y="216"/>
                      <a:pt x="536" y="166"/>
                      <a:pt x="546" y="107"/>
                    </a:cubicBezTo>
                    <a:cubicBezTo>
                      <a:pt x="497" y="87"/>
                      <a:pt x="447" y="57"/>
                      <a:pt x="417" y="27"/>
                    </a:cubicBezTo>
                    <a:cubicBezTo>
                      <a:pt x="387" y="9"/>
                      <a:pt x="359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79" name="Google Shape;4879;p31"/>
              <p:cNvSpPr/>
              <p:nvPr/>
            </p:nvSpPr>
            <p:spPr>
              <a:xfrm>
                <a:off x="10919350" y="-1298221"/>
                <a:ext cx="14492" cy="30433"/>
              </a:xfrm>
              <a:custGeom>
                <a:avLst/>
                <a:gdLst/>
                <a:ahLst/>
                <a:cxnLst/>
                <a:rect l="l" t="t" r="r" b="b"/>
                <a:pathLst>
                  <a:path w="90" h="189" extrusionOk="0">
                    <a:moveTo>
                      <a:pt x="90" y="0"/>
                    </a:moveTo>
                    <a:cubicBezTo>
                      <a:pt x="60" y="40"/>
                      <a:pt x="30" y="70"/>
                      <a:pt x="20" y="100"/>
                    </a:cubicBezTo>
                    <a:cubicBezTo>
                      <a:pt x="0" y="149"/>
                      <a:pt x="0" y="169"/>
                      <a:pt x="10" y="189"/>
                    </a:cubicBezTo>
                    <a:cubicBezTo>
                      <a:pt x="20" y="159"/>
                      <a:pt x="30" y="129"/>
                      <a:pt x="50" y="100"/>
                    </a:cubicBezTo>
                    <a:cubicBezTo>
                      <a:pt x="70" y="60"/>
                      <a:pt x="80" y="3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0" name="Google Shape;4880;p31"/>
              <p:cNvSpPr/>
              <p:nvPr/>
            </p:nvSpPr>
            <p:spPr>
              <a:xfrm>
                <a:off x="10641585" y="-1927339"/>
                <a:ext cx="9661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150" extrusionOk="0">
                    <a:moveTo>
                      <a:pt x="59" y="1"/>
                    </a:moveTo>
                    <a:cubicBezTo>
                      <a:pt x="59" y="3"/>
                      <a:pt x="58" y="6"/>
                      <a:pt x="58" y="8"/>
                    </a:cubicBezTo>
                    <a:lnTo>
                      <a:pt x="58" y="8"/>
                    </a:lnTo>
                    <a:cubicBezTo>
                      <a:pt x="59" y="6"/>
                      <a:pt x="59" y="3"/>
                      <a:pt x="59" y="1"/>
                    </a:cubicBezTo>
                    <a:close/>
                    <a:moveTo>
                      <a:pt x="58" y="8"/>
                    </a:moveTo>
                    <a:cubicBezTo>
                      <a:pt x="54" y="16"/>
                      <a:pt x="47" y="26"/>
                      <a:pt x="40" y="40"/>
                    </a:cubicBezTo>
                    <a:cubicBezTo>
                      <a:pt x="30" y="70"/>
                      <a:pt x="20" y="110"/>
                      <a:pt x="0" y="150"/>
                    </a:cubicBezTo>
                    <a:lnTo>
                      <a:pt x="50" y="150"/>
                    </a:lnTo>
                    <a:cubicBezTo>
                      <a:pt x="50" y="103"/>
                      <a:pt x="50" y="48"/>
                      <a:pt x="58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1" name="Google Shape;4881;p31"/>
              <p:cNvSpPr/>
              <p:nvPr/>
            </p:nvSpPr>
            <p:spPr>
              <a:xfrm>
                <a:off x="10563328" y="-2588340"/>
                <a:ext cx="459397" cy="1124581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6984" extrusionOk="0">
                    <a:moveTo>
                      <a:pt x="1184" y="0"/>
                    </a:moveTo>
                    <a:cubicBezTo>
                      <a:pt x="1182" y="0"/>
                      <a:pt x="1180" y="29"/>
                      <a:pt x="1180" y="100"/>
                    </a:cubicBezTo>
                    <a:lnTo>
                      <a:pt x="1180" y="318"/>
                    </a:lnTo>
                    <a:cubicBezTo>
                      <a:pt x="1180" y="240"/>
                      <a:pt x="1176" y="210"/>
                      <a:pt x="1169" y="210"/>
                    </a:cubicBezTo>
                    <a:cubicBezTo>
                      <a:pt x="1148" y="210"/>
                      <a:pt x="1103" y="496"/>
                      <a:pt x="1081" y="556"/>
                    </a:cubicBezTo>
                    <a:cubicBezTo>
                      <a:pt x="1051" y="635"/>
                      <a:pt x="1071" y="625"/>
                      <a:pt x="1061" y="744"/>
                    </a:cubicBezTo>
                    <a:cubicBezTo>
                      <a:pt x="1057" y="796"/>
                      <a:pt x="1049" y="812"/>
                      <a:pt x="1033" y="812"/>
                    </a:cubicBezTo>
                    <a:cubicBezTo>
                      <a:pt x="1012" y="812"/>
                      <a:pt x="978" y="785"/>
                      <a:pt x="922" y="774"/>
                    </a:cubicBezTo>
                    <a:cubicBezTo>
                      <a:pt x="916" y="774"/>
                      <a:pt x="911" y="773"/>
                      <a:pt x="906" y="773"/>
                    </a:cubicBezTo>
                    <a:cubicBezTo>
                      <a:pt x="840" y="773"/>
                      <a:pt x="887" y="834"/>
                      <a:pt x="942" y="834"/>
                    </a:cubicBezTo>
                    <a:cubicBezTo>
                      <a:pt x="946" y="833"/>
                      <a:pt x="949" y="833"/>
                      <a:pt x="952" y="833"/>
                    </a:cubicBezTo>
                    <a:cubicBezTo>
                      <a:pt x="1008" y="833"/>
                      <a:pt x="1060" y="905"/>
                      <a:pt x="1041" y="933"/>
                    </a:cubicBezTo>
                    <a:cubicBezTo>
                      <a:pt x="1031" y="963"/>
                      <a:pt x="893" y="992"/>
                      <a:pt x="942" y="1111"/>
                    </a:cubicBezTo>
                    <a:cubicBezTo>
                      <a:pt x="970" y="1180"/>
                      <a:pt x="926" y="1201"/>
                      <a:pt x="880" y="1201"/>
                    </a:cubicBezTo>
                    <a:cubicBezTo>
                      <a:pt x="859" y="1201"/>
                      <a:pt x="838" y="1197"/>
                      <a:pt x="823" y="1191"/>
                    </a:cubicBezTo>
                    <a:cubicBezTo>
                      <a:pt x="815" y="1188"/>
                      <a:pt x="807" y="1187"/>
                      <a:pt x="800" y="1187"/>
                    </a:cubicBezTo>
                    <a:cubicBezTo>
                      <a:pt x="752" y="1187"/>
                      <a:pt x="723" y="1237"/>
                      <a:pt x="783" y="1280"/>
                    </a:cubicBezTo>
                    <a:cubicBezTo>
                      <a:pt x="863" y="1329"/>
                      <a:pt x="803" y="1508"/>
                      <a:pt x="734" y="1508"/>
                    </a:cubicBezTo>
                    <a:cubicBezTo>
                      <a:pt x="678" y="1508"/>
                      <a:pt x="642" y="1432"/>
                      <a:pt x="584" y="1432"/>
                    </a:cubicBezTo>
                    <a:cubicBezTo>
                      <a:pt x="569" y="1432"/>
                      <a:pt x="553" y="1437"/>
                      <a:pt x="536" y="1448"/>
                    </a:cubicBezTo>
                    <a:cubicBezTo>
                      <a:pt x="526" y="1458"/>
                      <a:pt x="516" y="1468"/>
                      <a:pt x="506" y="1478"/>
                    </a:cubicBezTo>
                    <a:cubicBezTo>
                      <a:pt x="496" y="1488"/>
                      <a:pt x="486" y="1498"/>
                      <a:pt x="476" y="1508"/>
                    </a:cubicBezTo>
                    <a:cubicBezTo>
                      <a:pt x="476" y="1518"/>
                      <a:pt x="476" y="1518"/>
                      <a:pt x="476" y="1518"/>
                    </a:cubicBezTo>
                    <a:cubicBezTo>
                      <a:pt x="456" y="1558"/>
                      <a:pt x="526" y="1538"/>
                      <a:pt x="585" y="1558"/>
                    </a:cubicBezTo>
                    <a:cubicBezTo>
                      <a:pt x="605" y="1567"/>
                      <a:pt x="615" y="1577"/>
                      <a:pt x="635" y="1597"/>
                    </a:cubicBezTo>
                    <a:cubicBezTo>
                      <a:pt x="687" y="1676"/>
                      <a:pt x="655" y="1708"/>
                      <a:pt x="734" y="1708"/>
                    </a:cubicBezTo>
                    <a:cubicBezTo>
                      <a:pt x="745" y="1708"/>
                      <a:pt x="758" y="1707"/>
                      <a:pt x="774" y="1706"/>
                    </a:cubicBezTo>
                    <a:cubicBezTo>
                      <a:pt x="902" y="1706"/>
                      <a:pt x="863" y="1845"/>
                      <a:pt x="883" y="2063"/>
                    </a:cubicBezTo>
                    <a:cubicBezTo>
                      <a:pt x="891" y="2152"/>
                      <a:pt x="863" y="2183"/>
                      <a:pt x="830" y="2183"/>
                    </a:cubicBezTo>
                    <a:cubicBezTo>
                      <a:pt x="786" y="2183"/>
                      <a:pt x="732" y="2128"/>
                      <a:pt x="744" y="2083"/>
                    </a:cubicBezTo>
                    <a:cubicBezTo>
                      <a:pt x="774" y="1994"/>
                      <a:pt x="724" y="1954"/>
                      <a:pt x="545" y="1875"/>
                    </a:cubicBezTo>
                    <a:cubicBezTo>
                      <a:pt x="515" y="1861"/>
                      <a:pt x="495" y="1855"/>
                      <a:pt x="485" y="1855"/>
                    </a:cubicBezTo>
                    <a:cubicBezTo>
                      <a:pt x="434" y="1855"/>
                      <a:pt x="580" y="1991"/>
                      <a:pt x="605" y="2073"/>
                    </a:cubicBezTo>
                    <a:cubicBezTo>
                      <a:pt x="615" y="2124"/>
                      <a:pt x="612" y="2146"/>
                      <a:pt x="598" y="2146"/>
                    </a:cubicBezTo>
                    <a:cubicBezTo>
                      <a:pt x="584" y="2146"/>
                      <a:pt x="559" y="2127"/>
                      <a:pt x="526" y="2093"/>
                    </a:cubicBezTo>
                    <a:cubicBezTo>
                      <a:pt x="513" y="2076"/>
                      <a:pt x="500" y="2068"/>
                      <a:pt x="489" y="2068"/>
                    </a:cubicBezTo>
                    <a:cubicBezTo>
                      <a:pt x="446" y="2068"/>
                      <a:pt x="410" y="2166"/>
                      <a:pt x="387" y="2252"/>
                    </a:cubicBezTo>
                    <a:cubicBezTo>
                      <a:pt x="357" y="2371"/>
                      <a:pt x="446" y="2281"/>
                      <a:pt x="486" y="2390"/>
                    </a:cubicBezTo>
                    <a:cubicBezTo>
                      <a:pt x="497" y="2431"/>
                      <a:pt x="520" y="2445"/>
                      <a:pt x="547" y="2445"/>
                    </a:cubicBezTo>
                    <a:cubicBezTo>
                      <a:pt x="594" y="2445"/>
                      <a:pt x="653" y="2402"/>
                      <a:pt x="684" y="2371"/>
                    </a:cubicBezTo>
                    <a:cubicBezTo>
                      <a:pt x="704" y="2351"/>
                      <a:pt x="720" y="2342"/>
                      <a:pt x="738" y="2342"/>
                    </a:cubicBezTo>
                    <a:cubicBezTo>
                      <a:pt x="774" y="2342"/>
                      <a:pt x="816" y="2380"/>
                      <a:pt x="902" y="2440"/>
                    </a:cubicBezTo>
                    <a:cubicBezTo>
                      <a:pt x="1031" y="2519"/>
                      <a:pt x="843" y="2589"/>
                      <a:pt x="783" y="2648"/>
                    </a:cubicBezTo>
                    <a:cubicBezTo>
                      <a:pt x="765" y="2666"/>
                      <a:pt x="748" y="2671"/>
                      <a:pt x="730" y="2671"/>
                    </a:cubicBezTo>
                    <a:cubicBezTo>
                      <a:pt x="713" y="2671"/>
                      <a:pt x="696" y="2667"/>
                      <a:pt x="677" y="2667"/>
                    </a:cubicBezTo>
                    <a:cubicBezTo>
                      <a:pt x="647" y="2667"/>
                      <a:pt x="612" y="2676"/>
                      <a:pt x="565" y="2718"/>
                    </a:cubicBezTo>
                    <a:cubicBezTo>
                      <a:pt x="479" y="2788"/>
                      <a:pt x="473" y="2865"/>
                      <a:pt x="451" y="2865"/>
                    </a:cubicBezTo>
                    <a:cubicBezTo>
                      <a:pt x="444" y="2865"/>
                      <a:pt x="437" y="2859"/>
                      <a:pt x="427" y="2847"/>
                    </a:cubicBezTo>
                    <a:cubicBezTo>
                      <a:pt x="418" y="2842"/>
                      <a:pt x="410" y="2840"/>
                      <a:pt x="403" y="2840"/>
                    </a:cubicBezTo>
                    <a:cubicBezTo>
                      <a:pt x="392" y="2840"/>
                      <a:pt x="383" y="2845"/>
                      <a:pt x="377" y="2856"/>
                    </a:cubicBezTo>
                    <a:cubicBezTo>
                      <a:pt x="367" y="2856"/>
                      <a:pt x="367" y="2856"/>
                      <a:pt x="357" y="2866"/>
                    </a:cubicBezTo>
                    <a:cubicBezTo>
                      <a:pt x="367" y="2866"/>
                      <a:pt x="387" y="2876"/>
                      <a:pt x="397" y="2886"/>
                    </a:cubicBezTo>
                    <a:cubicBezTo>
                      <a:pt x="496" y="2966"/>
                      <a:pt x="337" y="2906"/>
                      <a:pt x="278" y="2956"/>
                    </a:cubicBezTo>
                    <a:cubicBezTo>
                      <a:pt x="258" y="2985"/>
                      <a:pt x="228" y="3025"/>
                      <a:pt x="208" y="3055"/>
                    </a:cubicBezTo>
                    <a:cubicBezTo>
                      <a:pt x="179" y="3094"/>
                      <a:pt x="179" y="3114"/>
                      <a:pt x="169" y="3134"/>
                    </a:cubicBezTo>
                    <a:cubicBezTo>
                      <a:pt x="164" y="3165"/>
                      <a:pt x="181" y="3178"/>
                      <a:pt x="203" y="3178"/>
                    </a:cubicBezTo>
                    <a:cubicBezTo>
                      <a:pt x="231" y="3178"/>
                      <a:pt x="267" y="3157"/>
                      <a:pt x="278" y="3124"/>
                    </a:cubicBezTo>
                    <a:cubicBezTo>
                      <a:pt x="284" y="3104"/>
                      <a:pt x="289" y="3097"/>
                      <a:pt x="292" y="3097"/>
                    </a:cubicBezTo>
                    <a:cubicBezTo>
                      <a:pt x="299" y="3097"/>
                      <a:pt x="301" y="3127"/>
                      <a:pt x="308" y="3154"/>
                    </a:cubicBezTo>
                    <a:cubicBezTo>
                      <a:pt x="327" y="3154"/>
                      <a:pt x="337" y="3144"/>
                      <a:pt x="357" y="3144"/>
                    </a:cubicBezTo>
                    <a:cubicBezTo>
                      <a:pt x="387" y="3124"/>
                      <a:pt x="407" y="3124"/>
                      <a:pt x="417" y="3124"/>
                    </a:cubicBezTo>
                    <a:cubicBezTo>
                      <a:pt x="427" y="3104"/>
                      <a:pt x="446" y="3084"/>
                      <a:pt x="456" y="3055"/>
                    </a:cubicBezTo>
                    <a:cubicBezTo>
                      <a:pt x="476" y="3025"/>
                      <a:pt x="486" y="3005"/>
                      <a:pt x="506" y="2966"/>
                    </a:cubicBezTo>
                    <a:cubicBezTo>
                      <a:pt x="516" y="2956"/>
                      <a:pt x="516" y="2956"/>
                      <a:pt x="516" y="2946"/>
                    </a:cubicBezTo>
                    <a:cubicBezTo>
                      <a:pt x="530" y="2924"/>
                      <a:pt x="540" y="2916"/>
                      <a:pt x="548" y="2916"/>
                    </a:cubicBezTo>
                    <a:cubicBezTo>
                      <a:pt x="563" y="2916"/>
                      <a:pt x="569" y="2944"/>
                      <a:pt x="575" y="2975"/>
                    </a:cubicBezTo>
                    <a:cubicBezTo>
                      <a:pt x="575" y="3035"/>
                      <a:pt x="575" y="3094"/>
                      <a:pt x="575" y="3094"/>
                    </a:cubicBezTo>
                    <a:cubicBezTo>
                      <a:pt x="575" y="3094"/>
                      <a:pt x="575" y="3104"/>
                      <a:pt x="585" y="3114"/>
                    </a:cubicBezTo>
                    <a:cubicBezTo>
                      <a:pt x="595" y="3154"/>
                      <a:pt x="635" y="3273"/>
                      <a:pt x="704" y="3332"/>
                    </a:cubicBezTo>
                    <a:cubicBezTo>
                      <a:pt x="783" y="3402"/>
                      <a:pt x="674" y="3451"/>
                      <a:pt x="605" y="3461"/>
                    </a:cubicBezTo>
                    <a:cubicBezTo>
                      <a:pt x="565" y="3471"/>
                      <a:pt x="536" y="3481"/>
                      <a:pt x="516" y="3501"/>
                    </a:cubicBezTo>
                    <a:cubicBezTo>
                      <a:pt x="486" y="3521"/>
                      <a:pt x="456" y="3551"/>
                      <a:pt x="427" y="3580"/>
                    </a:cubicBezTo>
                    <a:cubicBezTo>
                      <a:pt x="410" y="3597"/>
                      <a:pt x="389" y="3603"/>
                      <a:pt x="366" y="3603"/>
                    </a:cubicBezTo>
                    <a:cubicBezTo>
                      <a:pt x="333" y="3603"/>
                      <a:pt x="294" y="3592"/>
                      <a:pt x="248" y="3580"/>
                    </a:cubicBezTo>
                    <a:cubicBezTo>
                      <a:pt x="218" y="3560"/>
                      <a:pt x="179" y="3551"/>
                      <a:pt x="139" y="3541"/>
                    </a:cubicBezTo>
                    <a:cubicBezTo>
                      <a:pt x="127" y="3538"/>
                      <a:pt x="114" y="3537"/>
                      <a:pt x="102" y="3537"/>
                    </a:cubicBezTo>
                    <a:cubicBezTo>
                      <a:pt x="65" y="3537"/>
                      <a:pt x="30" y="3548"/>
                      <a:pt x="0" y="3570"/>
                    </a:cubicBezTo>
                    <a:cubicBezTo>
                      <a:pt x="30" y="3600"/>
                      <a:pt x="99" y="3620"/>
                      <a:pt x="129" y="3640"/>
                    </a:cubicBezTo>
                    <a:cubicBezTo>
                      <a:pt x="147" y="3652"/>
                      <a:pt x="163" y="3655"/>
                      <a:pt x="179" y="3655"/>
                    </a:cubicBezTo>
                    <a:cubicBezTo>
                      <a:pt x="197" y="3655"/>
                      <a:pt x="215" y="3651"/>
                      <a:pt x="236" y="3651"/>
                    </a:cubicBezTo>
                    <a:cubicBezTo>
                      <a:pt x="263" y="3651"/>
                      <a:pt x="295" y="3656"/>
                      <a:pt x="337" y="3679"/>
                    </a:cubicBezTo>
                    <a:cubicBezTo>
                      <a:pt x="414" y="3733"/>
                      <a:pt x="426" y="3781"/>
                      <a:pt x="445" y="3781"/>
                    </a:cubicBezTo>
                    <a:cubicBezTo>
                      <a:pt x="451" y="3781"/>
                      <a:pt x="457" y="3777"/>
                      <a:pt x="466" y="3769"/>
                    </a:cubicBezTo>
                    <a:cubicBezTo>
                      <a:pt x="473" y="3764"/>
                      <a:pt x="480" y="3762"/>
                      <a:pt x="487" y="3762"/>
                    </a:cubicBezTo>
                    <a:cubicBezTo>
                      <a:pt x="514" y="3762"/>
                      <a:pt x="546" y="3787"/>
                      <a:pt x="585" y="3818"/>
                    </a:cubicBezTo>
                    <a:cubicBezTo>
                      <a:pt x="585" y="3808"/>
                      <a:pt x="595" y="3798"/>
                      <a:pt x="605" y="3788"/>
                    </a:cubicBezTo>
                    <a:cubicBezTo>
                      <a:pt x="625" y="3779"/>
                      <a:pt x="635" y="3769"/>
                      <a:pt x="664" y="3749"/>
                    </a:cubicBezTo>
                    <a:cubicBezTo>
                      <a:pt x="677" y="3743"/>
                      <a:pt x="688" y="3740"/>
                      <a:pt x="699" y="3740"/>
                    </a:cubicBezTo>
                    <a:cubicBezTo>
                      <a:pt x="771" y="3740"/>
                      <a:pt x="793" y="3874"/>
                      <a:pt x="793" y="3917"/>
                    </a:cubicBezTo>
                    <a:cubicBezTo>
                      <a:pt x="793" y="3977"/>
                      <a:pt x="744" y="3987"/>
                      <a:pt x="645" y="4017"/>
                    </a:cubicBezTo>
                    <a:cubicBezTo>
                      <a:pt x="664" y="4076"/>
                      <a:pt x="674" y="4136"/>
                      <a:pt x="684" y="4155"/>
                    </a:cubicBezTo>
                    <a:cubicBezTo>
                      <a:pt x="704" y="4185"/>
                      <a:pt x="704" y="4205"/>
                      <a:pt x="704" y="4225"/>
                    </a:cubicBezTo>
                    <a:cubicBezTo>
                      <a:pt x="714" y="4225"/>
                      <a:pt x="724" y="4225"/>
                      <a:pt x="734" y="4215"/>
                    </a:cubicBezTo>
                    <a:cubicBezTo>
                      <a:pt x="743" y="4214"/>
                      <a:pt x="752" y="4214"/>
                      <a:pt x="761" y="4214"/>
                    </a:cubicBezTo>
                    <a:cubicBezTo>
                      <a:pt x="855" y="4214"/>
                      <a:pt x="920" y="4260"/>
                      <a:pt x="1002" y="4324"/>
                    </a:cubicBezTo>
                    <a:cubicBezTo>
                      <a:pt x="1047" y="4369"/>
                      <a:pt x="1034" y="4385"/>
                      <a:pt x="991" y="4385"/>
                    </a:cubicBezTo>
                    <a:cubicBezTo>
                      <a:pt x="958" y="4385"/>
                      <a:pt x="908" y="4376"/>
                      <a:pt x="853" y="4364"/>
                    </a:cubicBezTo>
                    <a:cubicBezTo>
                      <a:pt x="830" y="4354"/>
                      <a:pt x="812" y="4350"/>
                      <a:pt x="797" y="4350"/>
                    </a:cubicBezTo>
                    <a:cubicBezTo>
                      <a:pt x="750" y="4350"/>
                      <a:pt x="744" y="4393"/>
                      <a:pt x="744" y="4423"/>
                    </a:cubicBezTo>
                    <a:cubicBezTo>
                      <a:pt x="774" y="4433"/>
                      <a:pt x="813" y="4463"/>
                      <a:pt x="793" y="4512"/>
                    </a:cubicBezTo>
                    <a:cubicBezTo>
                      <a:pt x="823" y="4532"/>
                      <a:pt x="853" y="4552"/>
                      <a:pt x="902" y="4572"/>
                    </a:cubicBezTo>
                    <a:cubicBezTo>
                      <a:pt x="922" y="4572"/>
                      <a:pt x="942" y="4582"/>
                      <a:pt x="942" y="4592"/>
                    </a:cubicBezTo>
                    <a:cubicBezTo>
                      <a:pt x="1024" y="4633"/>
                      <a:pt x="1017" y="4655"/>
                      <a:pt x="975" y="4655"/>
                    </a:cubicBezTo>
                    <a:cubicBezTo>
                      <a:pt x="956" y="4655"/>
                      <a:pt x="930" y="4650"/>
                      <a:pt x="902" y="4641"/>
                    </a:cubicBezTo>
                    <a:lnTo>
                      <a:pt x="902" y="4641"/>
                    </a:lnTo>
                    <a:cubicBezTo>
                      <a:pt x="863" y="4681"/>
                      <a:pt x="902" y="4780"/>
                      <a:pt x="962" y="4780"/>
                    </a:cubicBezTo>
                    <a:cubicBezTo>
                      <a:pt x="997" y="4780"/>
                      <a:pt x="1028" y="4729"/>
                      <a:pt x="1071" y="4729"/>
                    </a:cubicBezTo>
                    <a:cubicBezTo>
                      <a:pt x="1088" y="4729"/>
                      <a:pt x="1108" y="4738"/>
                      <a:pt x="1131" y="4760"/>
                    </a:cubicBezTo>
                    <a:cubicBezTo>
                      <a:pt x="1220" y="4840"/>
                      <a:pt x="1081" y="4780"/>
                      <a:pt x="1031" y="4840"/>
                    </a:cubicBezTo>
                    <a:cubicBezTo>
                      <a:pt x="992" y="4899"/>
                      <a:pt x="1021" y="4919"/>
                      <a:pt x="922" y="4919"/>
                    </a:cubicBezTo>
                    <a:cubicBezTo>
                      <a:pt x="873" y="4919"/>
                      <a:pt x="863" y="4939"/>
                      <a:pt x="853" y="4988"/>
                    </a:cubicBezTo>
                    <a:cubicBezTo>
                      <a:pt x="890" y="5055"/>
                      <a:pt x="883" y="5072"/>
                      <a:pt x="864" y="5072"/>
                    </a:cubicBezTo>
                    <a:cubicBezTo>
                      <a:pt x="858" y="5072"/>
                      <a:pt x="850" y="5070"/>
                      <a:pt x="843" y="5068"/>
                    </a:cubicBezTo>
                    <a:cubicBezTo>
                      <a:pt x="843" y="5087"/>
                      <a:pt x="843" y="5117"/>
                      <a:pt x="843" y="5147"/>
                    </a:cubicBezTo>
                    <a:cubicBezTo>
                      <a:pt x="843" y="5157"/>
                      <a:pt x="843" y="5157"/>
                      <a:pt x="843" y="5167"/>
                    </a:cubicBezTo>
                    <a:cubicBezTo>
                      <a:pt x="853" y="5177"/>
                      <a:pt x="863" y="5196"/>
                      <a:pt x="873" y="5226"/>
                    </a:cubicBezTo>
                    <a:cubicBezTo>
                      <a:pt x="877" y="5227"/>
                      <a:pt x="881" y="5228"/>
                      <a:pt x="886" y="5228"/>
                    </a:cubicBezTo>
                    <a:cubicBezTo>
                      <a:pt x="922" y="5228"/>
                      <a:pt x="960" y="5192"/>
                      <a:pt x="942" y="5157"/>
                    </a:cubicBezTo>
                    <a:cubicBezTo>
                      <a:pt x="932" y="5097"/>
                      <a:pt x="972" y="5077"/>
                      <a:pt x="1101" y="5018"/>
                    </a:cubicBezTo>
                    <a:cubicBezTo>
                      <a:pt x="1124" y="5010"/>
                      <a:pt x="1138" y="5006"/>
                      <a:pt x="1147" y="5006"/>
                    </a:cubicBezTo>
                    <a:cubicBezTo>
                      <a:pt x="1191" y="5006"/>
                      <a:pt x="1078" y="5099"/>
                      <a:pt x="1061" y="5157"/>
                    </a:cubicBezTo>
                    <a:cubicBezTo>
                      <a:pt x="1051" y="5192"/>
                      <a:pt x="1054" y="5206"/>
                      <a:pt x="1065" y="5206"/>
                    </a:cubicBezTo>
                    <a:cubicBezTo>
                      <a:pt x="1076" y="5206"/>
                      <a:pt x="1096" y="5192"/>
                      <a:pt x="1121" y="5167"/>
                    </a:cubicBezTo>
                    <a:cubicBezTo>
                      <a:pt x="1131" y="5156"/>
                      <a:pt x="1141" y="5151"/>
                      <a:pt x="1150" y="5151"/>
                    </a:cubicBezTo>
                    <a:cubicBezTo>
                      <a:pt x="1183" y="5151"/>
                      <a:pt x="1206" y="5214"/>
                      <a:pt x="1230" y="5276"/>
                    </a:cubicBezTo>
                    <a:cubicBezTo>
                      <a:pt x="1249" y="5355"/>
                      <a:pt x="1180" y="5296"/>
                      <a:pt x="1150" y="5365"/>
                    </a:cubicBezTo>
                    <a:cubicBezTo>
                      <a:pt x="1140" y="5390"/>
                      <a:pt x="1121" y="5400"/>
                      <a:pt x="1100" y="5400"/>
                    </a:cubicBezTo>
                    <a:cubicBezTo>
                      <a:pt x="1062" y="5400"/>
                      <a:pt x="1017" y="5370"/>
                      <a:pt x="992" y="5345"/>
                    </a:cubicBezTo>
                    <a:cubicBezTo>
                      <a:pt x="983" y="5337"/>
                      <a:pt x="973" y="5334"/>
                      <a:pt x="962" y="5334"/>
                    </a:cubicBezTo>
                    <a:cubicBezTo>
                      <a:pt x="947" y="5334"/>
                      <a:pt x="930" y="5339"/>
                      <a:pt x="912" y="5345"/>
                    </a:cubicBezTo>
                    <a:cubicBezTo>
                      <a:pt x="912" y="5355"/>
                      <a:pt x="912" y="5355"/>
                      <a:pt x="912" y="5365"/>
                    </a:cubicBezTo>
                    <a:cubicBezTo>
                      <a:pt x="962" y="5454"/>
                      <a:pt x="982" y="5434"/>
                      <a:pt x="1021" y="5553"/>
                    </a:cubicBezTo>
                    <a:cubicBezTo>
                      <a:pt x="1041" y="5553"/>
                      <a:pt x="1061" y="5563"/>
                      <a:pt x="1081" y="5573"/>
                    </a:cubicBezTo>
                    <a:cubicBezTo>
                      <a:pt x="1121" y="5603"/>
                      <a:pt x="1140" y="5633"/>
                      <a:pt x="1150" y="5653"/>
                    </a:cubicBezTo>
                    <a:cubicBezTo>
                      <a:pt x="1169" y="5533"/>
                      <a:pt x="1184" y="5426"/>
                      <a:pt x="1192" y="5426"/>
                    </a:cubicBezTo>
                    <a:cubicBezTo>
                      <a:pt x="1197" y="5426"/>
                      <a:pt x="1200" y="5462"/>
                      <a:pt x="1200" y="5553"/>
                    </a:cubicBezTo>
                    <a:lnTo>
                      <a:pt x="1200" y="5662"/>
                    </a:lnTo>
                    <a:cubicBezTo>
                      <a:pt x="1205" y="5660"/>
                      <a:pt x="1209" y="5659"/>
                      <a:pt x="1214" y="5659"/>
                    </a:cubicBezTo>
                    <a:cubicBezTo>
                      <a:pt x="1252" y="5659"/>
                      <a:pt x="1298" y="5722"/>
                      <a:pt x="1368" y="5801"/>
                    </a:cubicBezTo>
                    <a:cubicBezTo>
                      <a:pt x="1415" y="5859"/>
                      <a:pt x="1393" y="5883"/>
                      <a:pt x="1364" y="5883"/>
                    </a:cubicBezTo>
                    <a:cubicBezTo>
                      <a:pt x="1342" y="5883"/>
                      <a:pt x="1317" y="5871"/>
                      <a:pt x="1309" y="5851"/>
                    </a:cubicBezTo>
                    <a:cubicBezTo>
                      <a:pt x="1305" y="5835"/>
                      <a:pt x="1301" y="5829"/>
                      <a:pt x="1298" y="5829"/>
                    </a:cubicBezTo>
                    <a:cubicBezTo>
                      <a:pt x="1293" y="5829"/>
                      <a:pt x="1289" y="5843"/>
                      <a:pt x="1289" y="5861"/>
                    </a:cubicBezTo>
                    <a:cubicBezTo>
                      <a:pt x="1319" y="5960"/>
                      <a:pt x="1349" y="6089"/>
                      <a:pt x="1368" y="6138"/>
                    </a:cubicBezTo>
                    <a:cubicBezTo>
                      <a:pt x="1388" y="6129"/>
                      <a:pt x="1398" y="6129"/>
                      <a:pt x="1418" y="6129"/>
                    </a:cubicBezTo>
                    <a:cubicBezTo>
                      <a:pt x="1430" y="6126"/>
                      <a:pt x="1441" y="6124"/>
                      <a:pt x="1452" y="6124"/>
                    </a:cubicBezTo>
                    <a:cubicBezTo>
                      <a:pt x="1516" y="6124"/>
                      <a:pt x="1569" y="6170"/>
                      <a:pt x="1636" y="6238"/>
                    </a:cubicBezTo>
                    <a:cubicBezTo>
                      <a:pt x="1676" y="6277"/>
                      <a:pt x="1664" y="6294"/>
                      <a:pt x="1626" y="6294"/>
                    </a:cubicBezTo>
                    <a:cubicBezTo>
                      <a:pt x="1598" y="6294"/>
                      <a:pt x="1554" y="6284"/>
                      <a:pt x="1507" y="6267"/>
                    </a:cubicBezTo>
                    <a:cubicBezTo>
                      <a:pt x="1491" y="6261"/>
                      <a:pt x="1478" y="6258"/>
                      <a:pt x="1467" y="6258"/>
                    </a:cubicBezTo>
                    <a:cubicBezTo>
                      <a:pt x="1411" y="6258"/>
                      <a:pt x="1418" y="6332"/>
                      <a:pt x="1418" y="6357"/>
                    </a:cubicBezTo>
                    <a:cubicBezTo>
                      <a:pt x="1418" y="6376"/>
                      <a:pt x="1448" y="6416"/>
                      <a:pt x="1517" y="6466"/>
                    </a:cubicBezTo>
                    <a:cubicBezTo>
                      <a:pt x="1557" y="6456"/>
                      <a:pt x="1597" y="6436"/>
                      <a:pt x="1656" y="6426"/>
                    </a:cubicBezTo>
                    <a:cubicBezTo>
                      <a:pt x="1671" y="6424"/>
                      <a:pt x="1684" y="6423"/>
                      <a:pt x="1696" y="6423"/>
                    </a:cubicBezTo>
                    <a:cubicBezTo>
                      <a:pt x="1807" y="6423"/>
                      <a:pt x="1716" y="6505"/>
                      <a:pt x="1626" y="6505"/>
                    </a:cubicBezTo>
                    <a:lnTo>
                      <a:pt x="1587" y="6505"/>
                    </a:lnTo>
                    <a:cubicBezTo>
                      <a:pt x="1656" y="6546"/>
                      <a:pt x="1648" y="6566"/>
                      <a:pt x="1613" y="6566"/>
                    </a:cubicBezTo>
                    <a:cubicBezTo>
                      <a:pt x="1588" y="6566"/>
                      <a:pt x="1550" y="6556"/>
                      <a:pt x="1517" y="6535"/>
                    </a:cubicBezTo>
                    <a:cubicBezTo>
                      <a:pt x="1468" y="6565"/>
                      <a:pt x="1428" y="6614"/>
                      <a:pt x="1448" y="6634"/>
                    </a:cubicBezTo>
                    <a:cubicBezTo>
                      <a:pt x="1468" y="6664"/>
                      <a:pt x="1716" y="6714"/>
                      <a:pt x="1626" y="6872"/>
                    </a:cubicBezTo>
                    <a:cubicBezTo>
                      <a:pt x="1567" y="6957"/>
                      <a:pt x="1652" y="6984"/>
                      <a:pt x="1740" y="6984"/>
                    </a:cubicBezTo>
                    <a:cubicBezTo>
                      <a:pt x="1755" y="6984"/>
                      <a:pt x="1770" y="6983"/>
                      <a:pt x="1785" y="6981"/>
                    </a:cubicBezTo>
                    <a:cubicBezTo>
                      <a:pt x="1785" y="6981"/>
                      <a:pt x="1725" y="6842"/>
                      <a:pt x="1765" y="6803"/>
                    </a:cubicBezTo>
                    <a:cubicBezTo>
                      <a:pt x="1771" y="6791"/>
                      <a:pt x="1780" y="6786"/>
                      <a:pt x="1791" y="6786"/>
                    </a:cubicBezTo>
                    <a:cubicBezTo>
                      <a:pt x="1798" y="6786"/>
                      <a:pt x="1806" y="6789"/>
                      <a:pt x="1815" y="6793"/>
                    </a:cubicBezTo>
                    <a:cubicBezTo>
                      <a:pt x="1944" y="6832"/>
                      <a:pt x="1874" y="6823"/>
                      <a:pt x="1953" y="6842"/>
                    </a:cubicBezTo>
                    <a:lnTo>
                      <a:pt x="1983" y="6842"/>
                    </a:lnTo>
                    <a:cubicBezTo>
                      <a:pt x="1993" y="6845"/>
                      <a:pt x="2001" y="6846"/>
                      <a:pt x="2009" y="6846"/>
                    </a:cubicBezTo>
                    <a:cubicBezTo>
                      <a:pt x="2034" y="6846"/>
                      <a:pt x="2048" y="6833"/>
                      <a:pt x="2033" y="6803"/>
                    </a:cubicBezTo>
                    <a:cubicBezTo>
                      <a:pt x="2023" y="6793"/>
                      <a:pt x="2013" y="6773"/>
                      <a:pt x="1993" y="6753"/>
                    </a:cubicBezTo>
                    <a:cubicBezTo>
                      <a:pt x="1920" y="6653"/>
                      <a:pt x="1806" y="6603"/>
                      <a:pt x="1894" y="6603"/>
                    </a:cubicBezTo>
                    <a:cubicBezTo>
                      <a:pt x="1902" y="6603"/>
                      <a:pt x="1912" y="6604"/>
                      <a:pt x="1924" y="6604"/>
                    </a:cubicBezTo>
                    <a:cubicBezTo>
                      <a:pt x="1932" y="6605"/>
                      <a:pt x="1940" y="6605"/>
                      <a:pt x="1947" y="6605"/>
                    </a:cubicBezTo>
                    <a:cubicBezTo>
                      <a:pt x="2011" y="6605"/>
                      <a:pt x="2033" y="6580"/>
                      <a:pt x="2046" y="6580"/>
                    </a:cubicBezTo>
                    <a:cubicBezTo>
                      <a:pt x="2052" y="6580"/>
                      <a:pt x="2056" y="6586"/>
                      <a:pt x="2063" y="6604"/>
                    </a:cubicBezTo>
                    <a:cubicBezTo>
                      <a:pt x="2072" y="6614"/>
                      <a:pt x="2082" y="6634"/>
                      <a:pt x="2092" y="6654"/>
                    </a:cubicBezTo>
                    <a:cubicBezTo>
                      <a:pt x="2112" y="6714"/>
                      <a:pt x="2142" y="6783"/>
                      <a:pt x="2172" y="6823"/>
                    </a:cubicBezTo>
                    <a:cubicBezTo>
                      <a:pt x="2172" y="6813"/>
                      <a:pt x="2182" y="6813"/>
                      <a:pt x="2191" y="6803"/>
                    </a:cubicBezTo>
                    <a:cubicBezTo>
                      <a:pt x="2172" y="6664"/>
                      <a:pt x="2152" y="6704"/>
                      <a:pt x="2152" y="6614"/>
                    </a:cubicBezTo>
                    <a:cubicBezTo>
                      <a:pt x="2152" y="6604"/>
                      <a:pt x="2152" y="6585"/>
                      <a:pt x="2152" y="6575"/>
                    </a:cubicBezTo>
                    <a:cubicBezTo>
                      <a:pt x="2143" y="6499"/>
                      <a:pt x="2128" y="6417"/>
                      <a:pt x="2159" y="6417"/>
                    </a:cubicBezTo>
                    <a:cubicBezTo>
                      <a:pt x="2165" y="6417"/>
                      <a:pt x="2172" y="6420"/>
                      <a:pt x="2182" y="6426"/>
                    </a:cubicBezTo>
                    <a:cubicBezTo>
                      <a:pt x="2261" y="6485"/>
                      <a:pt x="2320" y="6466"/>
                      <a:pt x="2330" y="6545"/>
                    </a:cubicBezTo>
                    <a:cubicBezTo>
                      <a:pt x="2340" y="6555"/>
                      <a:pt x="2340" y="6565"/>
                      <a:pt x="2340" y="6575"/>
                    </a:cubicBezTo>
                    <a:cubicBezTo>
                      <a:pt x="2350" y="6634"/>
                      <a:pt x="2370" y="6714"/>
                      <a:pt x="2390" y="6743"/>
                    </a:cubicBezTo>
                    <a:cubicBezTo>
                      <a:pt x="2400" y="6753"/>
                      <a:pt x="2400" y="6753"/>
                      <a:pt x="2410" y="6753"/>
                    </a:cubicBezTo>
                    <a:cubicBezTo>
                      <a:pt x="2410" y="6753"/>
                      <a:pt x="2419" y="6743"/>
                      <a:pt x="2419" y="6743"/>
                    </a:cubicBezTo>
                    <a:cubicBezTo>
                      <a:pt x="2459" y="6664"/>
                      <a:pt x="2459" y="6704"/>
                      <a:pt x="2419" y="6595"/>
                    </a:cubicBezTo>
                    <a:cubicBezTo>
                      <a:pt x="2419" y="6585"/>
                      <a:pt x="2410" y="6575"/>
                      <a:pt x="2410" y="6565"/>
                    </a:cubicBezTo>
                    <a:cubicBezTo>
                      <a:pt x="2390" y="6515"/>
                      <a:pt x="2380" y="6485"/>
                      <a:pt x="2380" y="6456"/>
                    </a:cubicBezTo>
                    <a:cubicBezTo>
                      <a:pt x="2360" y="6396"/>
                      <a:pt x="2360" y="6376"/>
                      <a:pt x="2400" y="6366"/>
                    </a:cubicBezTo>
                    <a:cubicBezTo>
                      <a:pt x="2405" y="6365"/>
                      <a:pt x="2409" y="6365"/>
                      <a:pt x="2414" y="6365"/>
                    </a:cubicBezTo>
                    <a:cubicBezTo>
                      <a:pt x="2444" y="6365"/>
                      <a:pt x="2462" y="6394"/>
                      <a:pt x="2479" y="6446"/>
                    </a:cubicBezTo>
                    <a:cubicBezTo>
                      <a:pt x="2479" y="6466"/>
                      <a:pt x="2489" y="6485"/>
                      <a:pt x="2499" y="6515"/>
                    </a:cubicBezTo>
                    <a:cubicBezTo>
                      <a:pt x="2519" y="6555"/>
                      <a:pt x="2529" y="6575"/>
                      <a:pt x="2548" y="6604"/>
                    </a:cubicBezTo>
                    <a:cubicBezTo>
                      <a:pt x="2578" y="6624"/>
                      <a:pt x="2598" y="6654"/>
                      <a:pt x="2628" y="6694"/>
                    </a:cubicBezTo>
                    <a:cubicBezTo>
                      <a:pt x="2655" y="6737"/>
                      <a:pt x="2692" y="6775"/>
                      <a:pt x="2719" y="6775"/>
                    </a:cubicBezTo>
                    <a:cubicBezTo>
                      <a:pt x="2741" y="6775"/>
                      <a:pt x="2757" y="6750"/>
                      <a:pt x="2757" y="6684"/>
                    </a:cubicBezTo>
                    <a:cubicBezTo>
                      <a:pt x="2747" y="6624"/>
                      <a:pt x="2727" y="6595"/>
                      <a:pt x="2707" y="6575"/>
                    </a:cubicBezTo>
                    <a:cubicBezTo>
                      <a:pt x="2677" y="6545"/>
                      <a:pt x="2648" y="6525"/>
                      <a:pt x="2697" y="6495"/>
                    </a:cubicBezTo>
                    <a:cubicBezTo>
                      <a:pt x="2715" y="6478"/>
                      <a:pt x="2733" y="6474"/>
                      <a:pt x="2751" y="6474"/>
                    </a:cubicBezTo>
                    <a:cubicBezTo>
                      <a:pt x="2763" y="6474"/>
                      <a:pt x="2774" y="6476"/>
                      <a:pt x="2786" y="6476"/>
                    </a:cubicBezTo>
                    <a:cubicBezTo>
                      <a:pt x="2801" y="6479"/>
                      <a:pt x="2815" y="6483"/>
                      <a:pt x="2825" y="6483"/>
                    </a:cubicBezTo>
                    <a:cubicBezTo>
                      <a:pt x="2843" y="6483"/>
                      <a:pt x="2852" y="6473"/>
                      <a:pt x="2846" y="6436"/>
                    </a:cubicBezTo>
                    <a:cubicBezTo>
                      <a:pt x="2846" y="6426"/>
                      <a:pt x="2846" y="6416"/>
                      <a:pt x="2846" y="6406"/>
                    </a:cubicBezTo>
                    <a:cubicBezTo>
                      <a:pt x="2836" y="6347"/>
                      <a:pt x="2846" y="6327"/>
                      <a:pt x="2806" y="6317"/>
                    </a:cubicBezTo>
                    <a:lnTo>
                      <a:pt x="2767" y="6317"/>
                    </a:lnTo>
                    <a:cubicBezTo>
                      <a:pt x="2699" y="6317"/>
                      <a:pt x="2644" y="6347"/>
                      <a:pt x="2615" y="6347"/>
                    </a:cubicBezTo>
                    <a:cubicBezTo>
                      <a:pt x="2597" y="6347"/>
                      <a:pt x="2590" y="6335"/>
                      <a:pt x="2598" y="6297"/>
                    </a:cubicBezTo>
                    <a:cubicBezTo>
                      <a:pt x="2584" y="6262"/>
                      <a:pt x="2580" y="6218"/>
                      <a:pt x="2572" y="6218"/>
                    </a:cubicBezTo>
                    <a:cubicBezTo>
                      <a:pt x="2568" y="6218"/>
                      <a:pt x="2564" y="6227"/>
                      <a:pt x="2558" y="6247"/>
                    </a:cubicBezTo>
                    <a:cubicBezTo>
                      <a:pt x="2541" y="6287"/>
                      <a:pt x="2496" y="6313"/>
                      <a:pt x="2462" y="6313"/>
                    </a:cubicBezTo>
                    <a:cubicBezTo>
                      <a:pt x="2421" y="6313"/>
                      <a:pt x="2398" y="6273"/>
                      <a:pt x="2469" y="6168"/>
                    </a:cubicBezTo>
                    <a:cubicBezTo>
                      <a:pt x="2439" y="6168"/>
                      <a:pt x="2410" y="6158"/>
                      <a:pt x="2400" y="6138"/>
                    </a:cubicBezTo>
                    <a:cubicBezTo>
                      <a:pt x="2366" y="6071"/>
                      <a:pt x="2496" y="5947"/>
                      <a:pt x="2464" y="5947"/>
                    </a:cubicBezTo>
                    <a:cubicBezTo>
                      <a:pt x="2458" y="5947"/>
                      <a:pt x="2448" y="5951"/>
                      <a:pt x="2429" y="5960"/>
                    </a:cubicBezTo>
                    <a:cubicBezTo>
                      <a:pt x="2357" y="5990"/>
                      <a:pt x="2317" y="6028"/>
                      <a:pt x="2275" y="6028"/>
                    </a:cubicBezTo>
                    <a:cubicBezTo>
                      <a:pt x="2248" y="6028"/>
                      <a:pt x="2220" y="6012"/>
                      <a:pt x="2182" y="5970"/>
                    </a:cubicBezTo>
                    <a:cubicBezTo>
                      <a:pt x="2162" y="5950"/>
                      <a:pt x="2152" y="5930"/>
                      <a:pt x="2132" y="5920"/>
                    </a:cubicBezTo>
                    <a:cubicBezTo>
                      <a:pt x="2063" y="5861"/>
                      <a:pt x="2043" y="5861"/>
                      <a:pt x="1993" y="5811"/>
                    </a:cubicBezTo>
                    <a:cubicBezTo>
                      <a:pt x="1944" y="5752"/>
                      <a:pt x="1924" y="5752"/>
                      <a:pt x="1894" y="5712"/>
                    </a:cubicBezTo>
                    <a:cubicBezTo>
                      <a:pt x="1867" y="5676"/>
                      <a:pt x="1913" y="5600"/>
                      <a:pt x="1944" y="5600"/>
                    </a:cubicBezTo>
                    <a:cubicBezTo>
                      <a:pt x="1947" y="5600"/>
                      <a:pt x="1951" y="5601"/>
                      <a:pt x="1953" y="5603"/>
                    </a:cubicBezTo>
                    <a:cubicBezTo>
                      <a:pt x="1983" y="5623"/>
                      <a:pt x="1973" y="5692"/>
                      <a:pt x="2043" y="5762"/>
                    </a:cubicBezTo>
                    <a:cubicBezTo>
                      <a:pt x="2141" y="5871"/>
                      <a:pt x="2190" y="5911"/>
                      <a:pt x="2208" y="5911"/>
                    </a:cubicBezTo>
                    <a:cubicBezTo>
                      <a:pt x="2241" y="5911"/>
                      <a:pt x="2173" y="5778"/>
                      <a:pt x="2122" y="5682"/>
                    </a:cubicBezTo>
                    <a:cubicBezTo>
                      <a:pt x="2053" y="5553"/>
                      <a:pt x="1983" y="5633"/>
                      <a:pt x="2003" y="5534"/>
                    </a:cubicBezTo>
                    <a:cubicBezTo>
                      <a:pt x="2013" y="5494"/>
                      <a:pt x="2033" y="5444"/>
                      <a:pt x="2053" y="5415"/>
                    </a:cubicBezTo>
                    <a:cubicBezTo>
                      <a:pt x="2070" y="5392"/>
                      <a:pt x="2090" y="5375"/>
                      <a:pt x="2109" y="5375"/>
                    </a:cubicBezTo>
                    <a:cubicBezTo>
                      <a:pt x="2122" y="5375"/>
                      <a:pt x="2134" y="5384"/>
                      <a:pt x="2142" y="5405"/>
                    </a:cubicBezTo>
                    <a:cubicBezTo>
                      <a:pt x="2142" y="5415"/>
                      <a:pt x="2152" y="5415"/>
                      <a:pt x="2152" y="5425"/>
                    </a:cubicBezTo>
                    <a:cubicBezTo>
                      <a:pt x="2191" y="5543"/>
                      <a:pt x="2152" y="5672"/>
                      <a:pt x="2251" y="5762"/>
                    </a:cubicBezTo>
                    <a:cubicBezTo>
                      <a:pt x="2279" y="5787"/>
                      <a:pt x="2298" y="5799"/>
                      <a:pt x="2308" y="5799"/>
                    </a:cubicBezTo>
                    <a:cubicBezTo>
                      <a:pt x="2335" y="5799"/>
                      <a:pt x="2310" y="5726"/>
                      <a:pt x="2261" y="5613"/>
                    </a:cubicBezTo>
                    <a:cubicBezTo>
                      <a:pt x="2221" y="5534"/>
                      <a:pt x="2191" y="5444"/>
                      <a:pt x="2182" y="5385"/>
                    </a:cubicBezTo>
                    <a:cubicBezTo>
                      <a:pt x="2182" y="5349"/>
                      <a:pt x="2187" y="5323"/>
                      <a:pt x="2208" y="5323"/>
                    </a:cubicBezTo>
                    <a:cubicBezTo>
                      <a:pt x="2217" y="5323"/>
                      <a:pt x="2227" y="5327"/>
                      <a:pt x="2241" y="5335"/>
                    </a:cubicBezTo>
                    <a:cubicBezTo>
                      <a:pt x="2360" y="5415"/>
                      <a:pt x="2241" y="5325"/>
                      <a:pt x="2310" y="5434"/>
                    </a:cubicBezTo>
                    <a:cubicBezTo>
                      <a:pt x="2343" y="5488"/>
                      <a:pt x="2445" y="5542"/>
                      <a:pt x="2522" y="5542"/>
                    </a:cubicBezTo>
                    <a:cubicBezTo>
                      <a:pt x="2588" y="5542"/>
                      <a:pt x="2635" y="5504"/>
                      <a:pt x="2608" y="5395"/>
                    </a:cubicBezTo>
                    <a:cubicBezTo>
                      <a:pt x="2589" y="5302"/>
                      <a:pt x="2565" y="5282"/>
                      <a:pt x="2541" y="5282"/>
                    </a:cubicBezTo>
                    <a:cubicBezTo>
                      <a:pt x="2521" y="5282"/>
                      <a:pt x="2501" y="5295"/>
                      <a:pt x="2483" y="5295"/>
                    </a:cubicBezTo>
                    <a:cubicBezTo>
                      <a:pt x="2466" y="5295"/>
                      <a:pt x="2451" y="5283"/>
                      <a:pt x="2439" y="5236"/>
                    </a:cubicBezTo>
                    <a:cubicBezTo>
                      <a:pt x="2419" y="5196"/>
                      <a:pt x="2410" y="5157"/>
                      <a:pt x="2400" y="5127"/>
                    </a:cubicBezTo>
                    <a:cubicBezTo>
                      <a:pt x="2390" y="5087"/>
                      <a:pt x="2380" y="5058"/>
                      <a:pt x="2370" y="5038"/>
                    </a:cubicBezTo>
                    <a:cubicBezTo>
                      <a:pt x="2350" y="5008"/>
                      <a:pt x="2330" y="4988"/>
                      <a:pt x="2310" y="4988"/>
                    </a:cubicBezTo>
                    <a:cubicBezTo>
                      <a:pt x="2307" y="4987"/>
                      <a:pt x="2303" y="4987"/>
                      <a:pt x="2300" y="4987"/>
                    </a:cubicBezTo>
                    <a:cubicBezTo>
                      <a:pt x="2264" y="4987"/>
                      <a:pt x="2228" y="5031"/>
                      <a:pt x="2191" y="5068"/>
                    </a:cubicBezTo>
                    <a:cubicBezTo>
                      <a:pt x="2162" y="5097"/>
                      <a:pt x="2132" y="5127"/>
                      <a:pt x="2122" y="5127"/>
                    </a:cubicBezTo>
                    <a:cubicBezTo>
                      <a:pt x="2085" y="5127"/>
                      <a:pt x="2056" y="4926"/>
                      <a:pt x="2119" y="4926"/>
                    </a:cubicBezTo>
                    <a:cubicBezTo>
                      <a:pt x="2123" y="4926"/>
                      <a:pt x="2127" y="4927"/>
                      <a:pt x="2132" y="4929"/>
                    </a:cubicBezTo>
                    <a:cubicBezTo>
                      <a:pt x="2154" y="4937"/>
                      <a:pt x="2172" y="4942"/>
                      <a:pt x="2185" y="4942"/>
                    </a:cubicBezTo>
                    <a:cubicBezTo>
                      <a:pt x="2216" y="4942"/>
                      <a:pt x="2208" y="4907"/>
                      <a:pt x="2122" y="4800"/>
                    </a:cubicBezTo>
                    <a:cubicBezTo>
                      <a:pt x="2122" y="4790"/>
                      <a:pt x="2122" y="4790"/>
                      <a:pt x="2122" y="4790"/>
                    </a:cubicBezTo>
                    <a:cubicBezTo>
                      <a:pt x="2007" y="4649"/>
                      <a:pt x="2057" y="4547"/>
                      <a:pt x="2119" y="4547"/>
                    </a:cubicBezTo>
                    <a:cubicBezTo>
                      <a:pt x="2126" y="4547"/>
                      <a:pt x="2134" y="4549"/>
                      <a:pt x="2142" y="4552"/>
                    </a:cubicBezTo>
                    <a:cubicBezTo>
                      <a:pt x="2191" y="4572"/>
                      <a:pt x="2201" y="4651"/>
                      <a:pt x="2211" y="4730"/>
                    </a:cubicBezTo>
                    <a:cubicBezTo>
                      <a:pt x="2221" y="4790"/>
                      <a:pt x="2231" y="4859"/>
                      <a:pt x="2241" y="4859"/>
                    </a:cubicBezTo>
                    <a:cubicBezTo>
                      <a:pt x="2246" y="4864"/>
                      <a:pt x="2258" y="4867"/>
                      <a:pt x="2274" y="4867"/>
                    </a:cubicBezTo>
                    <a:cubicBezTo>
                      <a:pt x="2291" y="4867"/>
                      <a:pt x="2310" y="4864"/>
                      <a:pt x="2330" y="4859"/>
                    </a:cubicBezTo>
                    <a:cubicBezTo>
                      <a:pt x="2390" y="4840"/>
                      <a:pt x="2439" y="4790"/>
                      <a:pt x="2380" y="4651"/>
                    </a:cubicBezTo>
                    <a:cubicBezTo>
                      <a:pt x="2380" y="4641"/>
                      <a:pt x="2380" y="4641"/>
                      <a:pt x="2370" y="4631"/>
                    </a:cubicBezTo>
                    <a:cubicBezTo>
                      <a:pt x="2281" y="4433"/>
                      <a:pt x="2221" y="4522"/>
                      <a:pt x="2191" y="4453"/>
                    </a:cubicBezTo>
                    <a:cubicBezTo>
                      <a:pt x="2158" y="4402"/>
                      <a:pt x="2138" y="4181"/>
                      <a:pt x="2079" y="4181"/>
                    </a:cubicBezTo>
                    <a:cubicBezTo>
                      <a:pt x="2068" y="4181"/>
                      <a:pt x="2056" y="4188"/>
                      <a:pt x="2043" y="4205"/>
                    </a:cubicBezTo>
                    <a:cubicBezTo>
                      <a:pt x="1984" y="4285"/>
                      <a:pt x="1958" y="4392"/>
                      <a:pt x="1921" y="4392"/>
                    </a:cubicBezTo>
                    <a:cubicBezTo>
                      <a:pt x="1908" y="4392"/>
                      <a:pt x="1893" y="4378"/>
                      <a:pt x="1874" y="4344"/>
                    </a:cubicBezTo>
                    <a:cubicBezTo>
                      <a:pt x="1795" y="4225"/>
                      <a:pt x="1834" y="4116"/>
                      <a:pt x="1725" y="4086"/>
                    </a:cubicBezTo>
                    <a:cubicBezTo>
                      <a:pt x="1616" y="4056"/>
                      <a:pt x="1626" y="3997"/>
                      <a:pt x="1626" y="3937"/>
                    </a:cubicBezTo>
                    <a:cubicBezTo>
                      <a:pt x="1626" y="3892"/>
                      <a:pt x="1561" y="3692"/>
                      <a:pt x="1623" y="3692"/>
                    </a:cubicBezTo>
                    <a:cubicBezTo>
                      <a:pt x="1629" y="3692"/>
                      <a:pt x="1637" y="3695"/>
                      <a:pt x="1646" y="3699"/>
                    </a:cubicBezTo>
                    <a:cubicBezTo>
                      <a:pt x="1745" y="3749"/>
                      <a:pt x="1716" y="3818"/>
                      <a:pt x="1795" y="3947"/>
                    </a:cubicBezTo>
                    <a:cubicBezTo>
                      <a:pt x="1838" y="4023"/>
                      <a:pt x="1888" y="4061"/>
                      <a:pt x="1919" y="4061"/>
                    </a:cubicBezTo>
                    <a:cubicBezTo>
                      <a:pt x="1944" y="4061"/>
                      <a:pt x="1957" y="4036"/>
                      <a:pt x="1944" y="3987"/>
                    </a:cubicBezTo>
                    <a:cubicBezTo>
                      <a:pt x="1928" y="3931"/>
                      <a:pt x="1931" y="3896"/>
                      <a:pt x="1949" y="3896"/>
                    </a:cubicBezTo>
                    <a:cubicBezTo>
                      <a:pt x="1967" y="3896"/>
                      <a:pt x="1999" y="3929"/>
                      <a:pt x="2043" y="4007"/>
                    </a:cubicBezTo>
                    <a:cubicBezTo>
                      <a:pt x="2132" y="4165"/>
                      <a:pt x="2211" y="4036"/>
                      <a:pt x="2320" y="4145"/>
                    </a:cubicBezTo>
                    <a:cubicBezTo>
                      <a:pt x="2358" y="4179"/>
                      <a:pt x="2399" y="4194"/>
                      <a:pt x="2432" y="4194"/>
                    </a:cubicBezTo>
                    <a:cubicBezTo>
                      <a:pt x="2497" y="4194"/>
                      <a:pt x="2534" y="4141"/>
                      <a:pt x="2469" y="4076"/>
                    </a:cubicBezTo>
                    <a:cubicBezTo>
                      <a:pt x="2459" y="4066"/>
                      <a:pt x="2449" y="4056"/>
                      <a:pt x="2429" y="4046"/>
                    </a:cubicBezTo>
                    <a:cubicBezTo>
                      <a:pt x="2340" y="3977"/>
                      <a:pt x="2261" y="3957"/>
                      <a:pt x="2221" y="3937"/>
                    </a:cubicBezTo>
                    <a:cubicBezTo>
                      <a:pt x="2182" y="3927"/>
                      <a:pt x="2162" y="3917"/>
                      <a:pt x="2162" y="3898"/>
                    </a:cubicBezTo>
                    <a:cubicBezTo>
                      <a:pt x="2170" y="3865"/>
                      <a:pt x="2138" y="3773"/>
                      <a:pt x="2197" y="3773"/>
                    </a:cubicBezTo>
                    <a:cubicBezTo>
                      <a:pt x="2210" y="3773"/>
                      <a:pt x="2227" y="3778"/>
                      <a:pt x="2251" y="3788"/>
                    </a:cubicBezTo>
                    <a:cubicBezTo>
                      <a:pt x="2277" y="3802"/>
                      <a:pt x="2302" y="3807"/>
                      <a:pt x="2323" y="3807"/>
                    </a:cubicBezTo>
                    <a:cubicBezTo>
                      <a:pt x="2367" y="3807"/>
                      <a:pt x="2400" y="3785"/>
                      <a:pt x="2419" y="3759"/>
                    </a:cubicBezTo>
                    <a:cubicBezTo>
                      <a:pt x="2439" y="3719"/>
                      <a:pt x="2439" y="3660"/>
                      <a:pt x="2400" y="3610"/>
                    </a:cubicBezTo>
                    <a:cubicBezTo>
                      <a:pt x="2380" y="3590"/>
                      <a:pt x="2370" y="3580"/>
                      <a:pt x="2360" y="3570"/>
                    </a:cubicBezTo>
                    <a:cubicBezTo>
                      <a:pt x="2315" y="3525"/>
                      <a:pt x="2282" y="3509"/>
                      <a:pt x="2238" y="3509"/>
                    </a:cubicBezTo>
                    <a:cubicBezTo>
                      <a:pt x="2214" y="3509"/>
                      <a:pt x="2186" y="3514"/>
                      <a:pt x="2152" y="3521"/>
                    </a:cubicBezTo>
                    <a:cubicBezTo>
                      <a:pt x="2062" y="3545"/>
                      <a:pt x="1971" y="3645"/>
                      <a:pt x="1909" y="3645"/>
                    </a:cubicBezTo>
                    <a:cubicBezTo>
                      <a:pt x="1896" y="3645"/>
                      <a:pt x="1884" y="3640"/>
                      <a:pt x="1874" y="3630"/>
                    </a:cubicBezTo>
                    <a:cubicBezTo>
                      <a:pt x="1815" y="3570"/>
                      <a:pt x="1914" y="3491"/>
                      <a:pt x="1844" y="3481"/>
                    </a:cubicBezTo>
                    <a:cubicBezTo>
                      <a:pt x="1765" y="3471"/>
                      <a:pt x="1507" y="3451"/>
                      <a:pt x="1587" y="3372"/>
                    </a:cubicBezTo>
                    <a:cubicBezTo>
                      <a:pt x="1666" y="3303"/>
                      <a:pt x="1716" y="3213"/>
                      <a:pt x="1716" y="3213"/>
                    </a:cubicBezTo>
                    <a:cubicBezTo>
                      <a:pt x="1716" y="3213"/>
                      <a:pt x="1757" y="3041"/>
                      <a:pt x="1817" y="3041"/>
                    </a:cubicBezTo>
                    <a:cubicBezTo>
                      <a:pt x="1835" y="3041"/>
                      <a:pt x="1854" y="3056"/>
                      <a:pt x="1874" y="3094"/>
                    </a:cubicBezTo>
                    <a:cubicBezTo>
                      <a:pt x="1929" y="3191"/>
                      <a:pt x="1965" y="3222"/>
                      <a:pt x="1991" y="3222"/>
                    </a:cubicBezTo>
                    <a:cubicBezTo>
                      <a:pt x="2008" y="3222"/>
                      <a:pt x="2021" y="3209"/>
                      <a:pt x="2033" y="3194"/>
                    </a:cubicBezTo>
                    <a:cubicBezTo>
                      <a:pt x="2055" y="3164"/>
                      <a:pt x="2061" y="3096"/>
                      <a:pt x="2074" y="3096"/>
                    </a:cubicBezTo>
                    <a:cubicBezTo>
                      <a:pt x="2079" y="3096"/>
                      <a:pt x="2085" y="3104"/>
                      <a:pt x="2092" y="3124"/>
                    </a:cubicBezTo>
                    <a:cubicBezTo>
                      <a:pt x="2105" y="3159"/>
                      <a:pt x="2141" y="3180"/>
                      <a:pt x="2168" y="3180"/>
                    </a:cubicBezTo>
                    <a:cubicBezTo>
                      <a:pt x="2203" y="3180"/>
                      <a:pt x="2223" y="3144"/>
                      <a:pt x="2162" y="3055"/>
                    </a:cubicBezTo>
                    <a:cubicBezTo>
                      <a:pt x="2071" y="2931"/>
                      <a:pt x="2007" y="2834"/>
                      <a:pt x="1966" y="2834"/>
                    </a:cubicBezTo>
                    <a:cubicBezTo>
                      <a:pt x="1958" y="2834"/>
                      <a:pt x="1950" y="2838"/>
                      <a:pt x="1944" y="2847"/>
                    </a:cubicBezTo>
                    <a:cubicBezTo>
                      <a:pt x="1933" y="2859"/>
                      <a:pt x="1925" y="2865"/>
                      <a:pt x="1918" y="2865"/>
                    </a:cubicBezTo>
                    <a:cubicBezTo>
                      <a:pt x="1893" y="2865"/>
                      <a:pt x="1881" y="2788"/>
                      <a:pt x="1795" y="2718"/>
                    </a:cubicBezTo>
                    <a:cubicBezTo>
                      <a:pt x="1749" y="2676"/>
                      <a:pt x="1713" y="2667"/>
                      <a:pt x="1683" y="2667"/>
                    </a:cubicBezTo>
                    <a:cubicBezTo>
                      <a:pt x="1664" y="2667"/>
                      <a:pt x="1647" y="2671"/>
                      <a:pt x="1631" y="2671"/>
                    </a:cubicBezTo>
                    <a:cubicBezTo>
                      <a:pt x="1612" y="2671"/>
                      <a:pt x="1595" y="2666"/>
                      <a:pt x="1577" y="2648"/>
                    </a:cubicBezTo>
                    <a:cubicBezTo>
                      <a:pt x="1527" y="2589"/>
                      <a:pt x="1329" y="2519"/>
                      <a:pt x="1458" y="2440"/>
                    </a:cubicBezTo>
                    <a:cubicBezTo>
                      <a:pt x="1544" y="2380"/>
                      <a:pt x="1591" y="2342"/>
                      <a:pt x="1627" y="2342"/>
                    </a:cubicBezTo>
                    <a:cubicBezTo>
                      <a:pt x="1645" y="2342"/>
                      <a:pt x="1660" y="2351"/>
                      <a:pt x="1676" y="2371"/>
                    </a:cubicBezTo>
                    <a:cubicBezTo>
                      <a:pt x="1694" y="2386"/>
                      <a:pt x="1719" y="2394"/>
                      <a:pt x="1745" y="2394"/>
                    </a:cubicBezTo>
                    <a:cubicBezTo>
                      <a:pt x="1802" y="2394"/>
                      <a:pt x="1867" y="2356"/>
                      <a:pt x="1894" y="2281"/>
                    </a:cubicBezTo>
                    <a:cubicBezTo>
                      <a:pt x="1901" y="2256"/>
                      <a:pt x="1911" y="2247"/>
                      <a:pt x="1922" y="2247"/>
                    </a:cubicBezTo>
                    <a:cubicBezTo>
                      <a:pt x="1947" y="2247"/>
                      <a:pt x="1977" y="2291"/>
                      <a:pt x="1986" y="2291"/>
                    </a:cubicBezTo>
                    <a:cubicBezTo>
                      <a:pt x="1991" y="2291"/>
                      <a:pt x="1991" y="2281"/>
                      <a:pt x="1983" y="2252"/>
                    </a:cubicBezTo>
                    <a:cubicBezTo>
                      <a:pt x="1964" y="2179"/>
                      <a:pt x="1931" y="2133"/>
                      <a:pt x="1894" y="2133"/>
                    </a:cubicBezTo>
                    <a:cubicBezTo>
                      <a:pt x="1875" y="2133"/>
                      <a:pt x="1855" y="2145"/>
                      <a:pt x="1834" y="2172"/>
                    </a:cubicBezTo>
                    <a:cubicBezTo>
                      <a:pt x="1819" y="2188"/>
                      <a:pt x="1803" y="2194"/>
                      <a:pt x="1786" y="2194"/>
                    </a:cubicBezTo>
                    <a:cubicBezTo>
                      <a:pt x="1728" y="2194"/>
                      <a:pt x="1672" y="2111"/>
                      <a:pt x="1696" y="2033"/>
                    </a:cubicBezTo>
                    <a:cubicBezTo>
                      <a:pt x="1717" y="1963"/>
                      <a:pt x="1809" y="1902"/>
                      <a:pt x="1798" y="1902"/>
                    </a:cubicBezTo>
                    <a:cubicBezTo>
                      <a:pt x="1794" y="1902"/>
                      <a:pt x="1774" y="1912"/>
                      <a:pt x="1725" y="1934"/>
                    </a:cubicBezTo>
                    <a:cubicBezTo>
                      <a:pt x="1547" y="2014"/>
                      <a:pt x="1597" y="1994"/>
                      <a:pt x="1616" y="2083"/>
                    </a:cubicBezTo>
                    <a:cubicBezTo>
                      <a:pt x="1633" y="2128"/>
                      <a:pt x="1579" y="2183"/>
                      <a:pt x="1533" y="2183"/>
                    </a:cubicBezTo>
                    <a:cubicBezTo>
                      <a:pt x="1499" y="2183"/>
                      <a:pt x="1469" y="2152"/>
                      <a:pt x="1478" y="2063"/>
                    </a:cubicBezTo>
                    <a:cubicBezTo>
                      <a:pt x="1497" y="1845"/>
                      <a:pt x="1398" y="1686"/>
                      <a:pt x="1527" y="1686"/>
                    </a:cubicBezTo>
                    <a:cubicBezTo>
                      <a:pt x="1607" y="1693"/>
                      <a:pt x="1606" y="1736"/>
                      <a:pt x="1615" y="1736"/>
                    </a:cubicBezTo>
                    <a:cubicBezTo>
                      <a:pt x="1620" y="1736"/>
                      <a:pt x="1627" y="1726"/>
                      <a:pt x="1646" y="1696"/>
                    </a:cubicBezTo>
                    <a:cubicBezTo>
                      <a:pt x="1706" y="1607"/>
                      <a:pt x="1944" y="1677"/>
                      <a:pt x="1834" y="1548"/>
                    </a:cubicBezTo>
                    <a:cubicBezTo>
                      <a:pt x="1754" y="1459"/>
                      <a:pt x="1716" y="1393"/>
                      <a:pt x="1678" y="1393"/>
                    </a:cubicBezTo>
                    <a:cubicBezTo>
                      <a:pt x="1665" y="1393"/>
                      <a:pt x="1652" y="1401"/>
                      <a:pt x="1636" y="1419"/>
                    </a:cubicBezTo>
                    <a:cubicBezTo>
                      <a:pt x="1588" y="1470"/>
                      <a:pt x="1543" y="1488"/>
                      <a:pt x="1507" y="1488"/>
                    </a:cubicBezTo>
                    <a:cubicBezTo>
                      <a:pt x="1439" y="1488"/>
                      <a:pt x="1406" y="1422"/>
                      <a:pt x="1458" y="1389"/>
                    </a:cubicBezTo>
                    <a:cubicBezTo>
                      <a:pt x="1534" y="1342"/>
                      <a:pt x="1609" y="1140"/>
                      <a:pt x="1572" y="1140"/>
                    </a:cubicBezTo>
                    <a:cubicBezTo>
                      <a:pt x="1571" y="1140"/>
                      <a:pt x="1569" y="1140"/>
                      <a:pt x="1567" y="1141"/>
                    </a:cubicBezTo>
                    <a:cubicBezTo>
                      <a:pt x="1558" y="1145"/>
                      <a:pt x="1547" y="1146"/>
                      <a:pt x="1535" y="1146"/>
                    </a:cubicBezTo>
                    <a:cubicBezTo>
                      <a:pt x="1476" y="1146"/>
                      <a:pt x="1385" y="1109"/>
                      <a:pt x="1368" y="1052"/>
                    </a:cubicBezTo>
                    <a:cubicBezTo>
                      <a:pt x="1363" y="1013"/>
                      <a:pt x="1354" y="1008"/>
                      <a:pt x="1346" y="1008"/>
                    </a:cubicBezTo>
                    <a:cubicBezTo>
                      <a:pt x="1343" y="1008"/>
                      <a:pt x="1341" y="1009"/>
                      <a:pt x="1339" y="1009"/>
                    </a:cubicBezTo>
                    <a:cubicBezTo>
                      <a:pt x="1335" y="1009"/>
                      <a:pt x="1331" y="1008"/>
                      <a:pt x="1329" y="1002"/>
                    </a:cubicBezTo>
                    <a:cubicBezTo>
                      <a:pt x="1309" y="973"/>
                      <a:pt x="1359" y="804"/>
                      <a:pt x="1418" y="715"/>
                    </a:cubicBezTo>
                    <a:cubicBezTo>
                      <a:pt x="1446" y="673"/>
                      <a:pt x="1497" y="656"/>
                      <a:pt x="1493" y="656"/>
                    </a:cubicBezTo>
                    <a:cubicBezTo>
                      <a:pt x="1491" y="656"/>
                      <a:pt x="1478" y="659"/>
                      <a:pt x="1448" y="665"/>
                    </a:cubicBezTo>
                    <a:cubicBezTo>
                      <a:pt x="1372" y="673"/>
                      <a:pt x="1319" y="780"/>
                      <a:pt x="1294" y="780"/>
                    </a:cubicBezTo>
                    <a:cubicBezTo>
                      <a:pt x="1287" y="780"/>
                      <a:pt x="1282" y="770"/>
                      <a:pt x="1279" y="744"/>
                    </a:cubicBezTo>
                    <a:cubicBezTo>
                      <a:pt x="1269" y="625"/>
                      <a:pt x="1279" y="477"/>
                      <a:pt x="1240" y="397"/>
                    </a:cubicBezTo>
                    <a:cubicBezTo>
                      <a:pt x="1217" y="336"/>
                      <a:pt x="1193" y="0"/>
                      <a:pt x="1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2" name="Google Shape;4882;p31"/>
              <p:cNvSpPr/>
              <p:nvPr/>
            </p:nvSpPr>
            <p:spPr>
              <a:xfrm>
                <a:off x="10582490" y="-1888693"/>
                <a:ext cx="49595" cy="3236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01" extrusionOk="0">
                    <a:moveTo>
                      <a:pt x="88" y="1"/>
                    </a:moveTo>
                    <a:cubicBezTo>
                      <a:pt x="64" y="1"/>
                      <a:pt x="44" y="17"/>
                      <a:pt x="30" y="38"/>
                    </a:cubicBezTo>
                    <a:cubicBezTo>
                      <a:pt x="30" y="38"/>
                      <a:pt x="20" y="48"/>
                      <a:pt x="20" y="48"/>
                    </a:cubicBezTo>
                    <a:cubicBezTo>
                      <a:pt x="20" y="48"/>
                      <a:pt x="20" y="58"/>
                      <a:pt x="20" y="58"/>
                    </a:cubicBezTo>
                    <a:cubicBezTo>
                      <a:pt x="20" y="68"/>
                      <a:pt x="10" y="78"/>
                      <a:pt x="10" y="88"/>
                    </a:cubicBezTo>
                    <a:cubicBezTo>
                      <a:pt x="10" y="98"/>
                      <a:pt x="0" y="108"/>
                      <a:pt x="0" y="118"/>
                    </a:cubicBezTo>
                    <a:cubicBezTo>
                      <a:pt x="0" y="157"/>
                      <a:pt x="50" y="167"/>
                      <a:pt x="159" y="187"/>
                    </a:cubicBezTo>
                    <a:cubicBezTo>
                      <a:pt x="179" y="187"/>
                      <a:pt x="189" y="197"/>
                      <a:pt x="198" y="197"/>
                    </a:cubicBezTo>
                    <a:cubicBezTo>
                      <a:pt x="206" y="200"/>
                      <a:pt x="216" y="201"/>
                      <a:pt x="226" y="201"/>
                    </a:cubicBezTo>
                    <a:cubicBezTo>
                      <a:pt x="253" y="201"/>
                      <a:pt x="286" y="192"/>
                      <a:pt x="308" y="177"/>
                    </a:cubicBezTo>
                    <a:cubicBezTo>
                      <a:pt x="298" y="157"/>
                      <a:pt x="278" y="147"/>
                      <a:pt x="268" y="128"/>
                    </a:cubicBezTo>
                    <a:cubicBezTo>
                      <a:pt x="189" y="48"/>
                      <a:pt x="218" y="38"/>
                      <a:pt x="119" y="9"/>
                    </a:cubicBezTo>
                    <a:cubicBezTo>
                      <a:pt x="108" y="3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3" name="Google Shape;4883;p31"/>
              <p:cNvSpPr/>
              <p:nvPr/>
            </p:nvSpPr>
            <p:spPr>
              <a:xfrm>
                <a:off x="11459583" y="-1936839"/>
                <a:ext cx="23509" cy="1513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94" extrusionOk="0">
                    <a:moveTo>
                      <a:pt x="56" y="0"/>
                    </a:moveTo>
                    <a:cubicBezTo>
                      <a:pt x="46" y="10"/>
                      <a:pt x="46" y="20"/>
                      <a:pt x="36" y="20"/>
                    </a:cubicBezTo>
                    <a:cubicBezTo>
                      <a:pt x="36" y="20"/>
                      <a:pt x="36" y="30"/>
                      <a:pt x="26" y="30"/>
                    </a:cubicBezTo>
                    <a:cubicBezTo>
                      <a:pt x="1" y="47"/>
                      <a:pt x="19" y="94"/>
                      <a:pt x="56" y="94"/>
                    </a:cubicBezTo>
                    <a:cubicBezTo>
                      <a:pt x="63" y="94"/>
                      <a:pt x="69" y="92"/>
                      <a:pt x="76" y="90"/>
                    </a:cubicBezTo>
                    <a:cubicBezTo>
                      <a:pt x="96" y="90"/>
                      <a:pt x="126" y="80"/>
                      <a:pt x="145" y="50"/>
                    </a:cubicBezTo>
                    <a:lnTo>
                      <a:pt x="145" y="50"/>
                    </a:lnTo>
                    <a:cubicBezTo>
                      <a:pt x="135" y="60"/>
                      <a:pt x="126" y="60"/>
                      <a:pt x="116" y="60"/>
                    </a:cubicBezTo>
                    <a:cubicBezTo>
                      <a:pt x="116" y="40"/>
                      <a:pt x="86" y="2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4" name="Google Shape;4884;p31"/>
              <p:cNvSpPr/>
              <p:nvPr/>
            </p:nvSpPr>
            <p:spPr>
              <a:xfrm>
                <a:off x="11444607" y="-2005596"/>
                <a:ext cx="8051" cy="772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8" extrusionOk="0">
                    <a:moveTo>
                      <a:pt x="0" y="1"/>
                    </a:moveTo>
                    <a:cubicBezTo>
                      <a:pt x="0" y="1"/>
                      <a:pt x="0" y="11"/>
                      <a:pt x="0" y="21"/>
                    </a:cubicBezTo>
                    <a:cubicBezTo>
                      <a:pt x="4" y="40"/>
                      <a:pt x="8" y="47"/>
                      <a:pt x="13" y="47"/>
                    </a:cubicBezTo>
                    <a:cubicBezTo>
                      <a:pt x="21" y="47"/>
                      <a:pt x="32" y="29"/>
                      <a:pt x="50" y="11"/>
                    </a:cubicBezTo>
                    <a:cubicBezTo>
                      <a:pt x="50" y="1"/>
                      <a:pt x="40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5" name="Google Shape;4885;p31"/>
              <p:cNvSpPr/>
              <p:nvPr/>
            </p:nvSpPr>
            <p:spPr>
              <a:xfrm>
                <a:off x="11343968" y="-1327044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" y="1"/>
                    </a:moveTo>
                    <a:cubicBezTo>
                      <a:pt x="11" y="11"/>
                      <a:pt x="11" y="11"/>
                      <a:pt x="11" y="21"/>
                    </a:cubicBezTo>
                    <a:cubicBezTo>
                      <a:pt x="21" y="21"/>
                      <a:pt x="21" y="21"/>
                      <a:pt x="30" y="11"/>
                    </a:cubicBezTo>
                    <a:lnTo>
                      <a:pt x="11" y="11"/>
                    </a:lnTo>
                    <a:cubicBezTo>
                      <a:pt x="1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6" name="Google Shape;4886;p31"/>
              <p:cNvSpPr/>
              <p:nvPr/>
            </p:nvSpPr>
            <p:spPr>
              <a:xfrm>
                <a:off x="11338654" y="-1352486"/>
                <a:ext cx="15136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63" y="0"/>
                    </a:moveTo>
                    <a:cubicBezTo>
                      <a:pt x="54" y="10"/>
                      <a:pt x="54" y="20"/>
                      <a:pt x="44" y="30"/>
                    </a:cubicBezTo>
                    <a:cubicBezTo>
                      <a:pt x="0" y="80"/>
                      <a:pt x="10" y="94"/>
                      <a:pt x="37" y="94"/>
                    </a:cubicBezTo>
                    <a:cubicBezTo>
                      <a:pt x="47" y="94"/>
                      <a:pt x="60" y="92"/>
                      <a:pt x="73" y="90"/>
                    </a:cubicBezTo>
                    <a:cubicBezTo>
                      <a:pt x="83" y="90"/>
                      <a:pt x="83" y="80"/>
                      <a:pt x="93" y="80"/>
                    </a:cubicBezTo>
                    <a:cubicBezTo>
                      <a:pt x="83" y="50"/>
                      <a:pt x="63" y="2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7" name="Google Shape;4887;p31"/>
              <p:cNvSpPr/>
              <p:nvPr/>
            </p:nvSpPr>
            <p:spPr>
              <a:xfrm>
                <a:off x="11289703" y="-1614149"/>
                <a:ext cx="214160" cy="132522"/>
              </a:xfrm>
              <a:custGeom>
                <a:avLst/>
                <a:gdLst/>
                <a:ahLst/>
                <a:cxnLst/>
                <a:rect l="l" t="t" r="r" b="b"/>
                <a:pathLst>
                  <a:path w="1330" h="823" extrusionOk="0">
                    <a:moveTo>
                      <a:pt x="279" y="0"/>
                    </a:moveTo>
                    <a:cubicBezTo>
                      <a:pt x="261" y="0"/>
                      <a:pt x="243" y="10"/>
                      <a:pt x="229" y="19"/>
                    </a:cubicBezTo>
                    <a:cubicBezTo>
                      <a:pt x="249" y="49"/>
                      <a:pt x="278" y="88"/>
                      <a:pt x="298" y="128"/>
                    </a:cubicBezTo>
                    <a:cubicBezTo>
                      <a:pt x="371" y="225"/>
                      <a:pt x="345" y="263"/>
                      <a:pt x="306" y="263"/>
                    </a:cubicBezTo>
                    <a:cubicBezTo>
                      <a:pt x="297" y="263"/>
                      <a:pt x="287" y="261"/>
                      <a:pt x="278" y="257"/>
                    </a:cubicBezTo>
                    <a:cubicBezTo>
                      <a:pt x="258" y="277"/>
                      <a:pt x="239" y="307"/>
                      <a:pt x="209" y="346"/>
                    </a:cubicBezTo>
                    <a:cubicBezTo>
                      <a:pt x="162" y="403"/>
                      <a:pt x="162" y="419"/>
                      <a:pt x="180" y="419"/>
                    </a:cubicBezTo>
                    <a:cubicBezTo>
                      <a:pt x="197" y="419"/>
                      <a:pt x="230" y="405"/>
                      <a:pt x="258" y="396"/>
                    </a:cubicBezTo>
                    <a:cubicBezTo>
                      <a:pt x="263" y="394"/>
                      <a:pt x="267" y="393"/>
                      <a:pt x="270" y="393"/>
                    </a:cubicBezTo>
                    <a:cubicBezTo>
                      <a:pt x="303" y="393"/>
                      <a:pt x="276" y="475"/>
                      <a:pt x="249" y="475"/>
                    </a:cubicBezTo>
                    <a:cubicBezTo>
                      <a:pt x="232" y="475"/>
                      <a:pt x="193" y="453"/>
                      <a:pt x="157" y="453"/>
                    </a:cubicBezTo>
                    <a:cubicBezTo>
                      <a:pt x="151" y="453"/>
                      <a:pt x="145" y="454"/>
                      <a:pt x="139" y="455"/>
                    </a:cubicBezTo>
                    <a:cubicBezTo>
                      <a:pt x="90" y="465"/>
                      <a:pt x="100" y="574"/>
                      <a:pt x="60" y="683"/>
                    </a:cubicBezTo>
                    <a:cubicBezTo>
                      <a:pt x="40" y="763"/>
                      <a:pt x="20" y="753"/>
                      <a:pt x="1" y="822"/>
                    </a:cubicBezTo>
                    <a:cubicBezTo>
                      <a:pt x="30" y="822"/>
                      <a:pt x="60" y="802"/>
                      <a:pt x="100" y="782"/>
                    </a:cubicBezTo>
                    <a:cubicBezTo>
                      <a:pt x="120" y="743"/>
                      <a:pt x="110" y="743"/>
                      <a:pt x="179" y="693"/>
                    </a:cubicBezTo>
                    <a:cubicBezTo>
                      <a:pt x="192" y="687"/>
                      <a:pt x="201" y="683"/>
                      <a:pt x="206" y="683"/>
                    </a:cubicBezTo>
                    <a:cubicBezTo>
                      <a:pt x="217" y="683"/>
                      <a:pt x="212" y="697"/>
                      <a:pt x="199" y="723"/>
                    </a:cubicBezTo>
                    <a:cubicBezTo>
                      <a:pt x="229" y="703"/>
                      <a:pt x="268" y="683"/>
                      <a:pt x="298" y="673"/>
                    </a:cubicBezTo>
                    <a:cubicBezTo>
                      <a:pt x="348" y="664"/>
                      <a:pt x="387" y="664"/>
                      <a:pt x="417" y="664"/>
                    </a:cubicBezTo>
                    <a:cubicBezTo>
                      <a:pt x="447" y="644"/>
                      <a:pt x="467" y="624"/>
                      <a:pt x="496" y="604"/>
                    </a:cubicBezTo>
                    <a:cubicBezTo>
                      <a:pt x="578" y="555"/>
                      <a:pt x="641" y="545"/>
                      <a:pt x="695" y="545"/>
                    </a:cubicBezTo>
                    <a:cubicBezTo>
                      <a:pt x="733" y="545"/>
                      <a:pt x="766" y="550"/>
                      <a:pt x="796" y="550"/>
                    </a:cubicBezTo>
                    <a:cubicBezTo>
                      <a:pt x="826" y="550"/>
                      <a:pt x="854" y="545"/>
                      <a:pt x="883" y="525"/>
                    </a:cubicBezTo>
                    <a:cubicBezTo>
                      <a:pt x="982" y="445"/>
                      <a:pt x="1329" y="356"/>
                      <a:pt x="1101" y="247"/>
                    </a:cubicBezTo>
                    <a:cubicBezTo>
                      <a:pt x="945" y="173"/>
                      <a:pt x="864" y="126"/>
                      <a:pt x="799" y="126"/>
                    </a:cubicBezTo>
                    <a:cubicBezTo>
                      <a:pt x="769" y="126"/>
                      <a:pt x="743" y="136"/>
                      <a:pt x="715" y="158"/>
                    </a:cubicBezTo>
                    <a:cubicBezTo>
                      <a:pt x="683" y="177"/>
                      <a:pt x="637" y="187"/>
                      <a:pt x="589" y="187"/>
                    </a:cubicBezTo>
                    <a:cubicBezTo>
                      <a:pt x="486" y="187"/>
                      <a:pt x="368" y="143"/>
                      <a:pt x="328" y="49"/>
                    </a:cubicBezTo>
                    <a:cubicBezTo>
                      <a:pt x="317" y="12"/>
                      <a:pt x="299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8" name="Google Shape;4888;p31"/>
              <p:cNvSpPr/>
              <p:nvPr/>
            </p:nvSpPr>
            <p:spPr>
              <a:xfrm>
                <a:off x="11265711" y="-1449744"/>
                <a:ext cx="188557" cy="10530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654" extrusionOk="0">
                    <a:moveTo>
                      <a:pt x="612" y="1"/>
                    </a:moveTo>
                    <a:cubicBezTo>
                      <a:pt x="582" y="1"/>
                      <a:pt x="550" y="20"/>
                      <a:pt x="516" y="69"/>
                    </a:cubicBezTo>
                    <a:cubicBezTo>
                      <a:pt x="497" y="89"/>
                      <a:pt x="487" y="109"/>
                      <a:pt x="477" y="118"/>
                    </a:cubicBezTo>
                    <a:cubicBezTo>
                      <a:pt x="507" y="148"/>
                      <a:pt x="616" y="158"/>
                      <a:pt x="774" y="277"/>
                    </a:cubicBezTo>
                    <a:cubicBezTo>
                      <a:pt x="911" y="372"/>
                      <a:pt x="864" y="449"/>
                      <a:pt x="777" y="449"/>
                    </a:cubicBezTo>
                    <a:cubicBezTo>
                      <a:pt x="737" y="449"/>
                      <a:pt x="689" y="433"/>
                      <a:pt x="645" y="396"/>
                    </a:cubicBezTo>
                    <a:cubicBezTo>
                      <a:pt x="516" y="267"/>
                      <a:pt x="427" y="416"/>
                      <a:pt x="318" y="237"/>
                    </a:cubicBezTo>
                    <a:cubicBezTo>
                      <a:pt x="311" y="239"/>
                      <a:pt x="304" y="240"/>
                      <a:pt x="297" y="240"/>
                    </a:cubicBezTo>
                    <a:cubicBezTo>
                      <a:pt x="268" y="240"/>
                      <a:pt x="243" y="224"/>
                      <a:pt x="219" y="208"/>
                    </a:cubicBezTo>
                    <a:cubicBezTo>
                      <a:pt x="209" y="198"/>
                      <a:pt x="199" y="178"/>
                      <a:pt x="199" y="158"/>
                    </a:cubicBezTo>
                    <a:cubicBezTo>
                      <a:pt x="189" y="158"/>
                      <a:pt x="189" y="168"/>
                      <a:pt x="189" y="168"/>
                    </a:cubicBezTo>
                    <a:cubicBezTo>
                      <a:pt x="189" y="178"/>
                      <a:pt x="189" y="188"/>
                      <a:pt x="199" y="208"/>
                    </a:cubicBezTo>
                    <a:cubicBezTo>
                      <a:pt x="214" y="262"/>
                      <a:pt x="197" y="289"/>
                      <a:pt x="166" y="289"/>
                    </a:cubicBezTo>
                    <a:cubicBezTo>
                      <a:pt x="135" y="289"/>
                      <a:pt x="90" y="262"/>
                      <a:pt x="50" y="208"/>
                    </a:cubicBezTo>
                    <a:lnTo>
                      <a:pt x="41" y="208"/>
                    </a:lnTo>
                    <a:cubicBezTo>
                      <a:pt x="41" y="208"/>
                      <a:pt x="11" y="267"/>
                      <a:pt x="21" y="267"/>
                    </a:cubicBezTo>
                    <a:cubicBezTo>
                      <a:pt x="41" y="267"/>
                      <a:pt x="80" y="287"/>
                      <a:pt x="100" y="356"/>
                    </a:cubicBezTo>
                    <a:cubicBezTo>
                      <a:pt x="104" y="381"/>
                      <a:pt x="98" y="388"/>
                      <a:pt x="86" y="388"/>
                    </a:cubicBezTo>
                    <a:cubicBezTo>
                      <a:pt x="68" y="388"/>
                      <a:pt x="36" y="372"/>
                      <a:pt x="1" y="366"/>
                    </a:cubicBezTo>
                    <a:lnTo>
                      <a:pt x="1" y="366"/>
                    </a:lnTo>
                    <a:cubicBezTo>
                      <a:pt x="41" y="416"/>
                      <a:pt x="41" y="495"/>
                      <a:pt x="80" y="575"/>
                    </a:cubicBezTo>
                    <a:cubicBezTo>
                      <a:pt x="100" y="535"/>
                      <a:pt x="120" y="505"/>
                      <a:pt x="140" y="456"/>
                    </a:cubicBezTo>
                    <a:cubicBezTo>
                      <a:pt x="157" y="402"/>
                      <a:pt x="175" y="365"/>
                      <a:pt x="207" y="365"/>
                    </a:cubicBezTo>
                    <a:cubicBezTo>
                      <a:pt x="211" y="365"/>
                      <a:pt x="215" y="365"/>
                      <a:pt x="219" y="366"/>
                    </a:cubicBezTo>
                    <a:cubicBezTo>
                      <a:pt x="259" y="376"/>
                      <a:pt x="229" y="396"/>
                      <a:pt x="199" y="505"/>
                    </a:cubicBezTo>
                    <a:cubicBezTo>
                      <a:pt x="160" y="604"/>
                      <a:pt x="169" y="594"/>
                      <a:pt x="199" y="654"/>
                    </a:cubicBezTo>
                    <a:cubicBezTo>
                      <a:pt x="229" y="624"/>
                      <a:pt x="249" y="565"/>
                      <a:pt x="288" y="505"/>
                    </a:cubicBezTo>
                    <a:cubicBezTo>
                      <a:pt x="298" y="465"/>
                      <a:pt x="328" y="446"/>
                      <a:pt x="368" y="416"/>
                    </a:cubicBezTo>
                    <a:cubicBezTo>
                      <a:pt x="377" y="409"/>
                      <a:pt x="384" y="406"/>
                      <a:pt x="389" y="406"/>
                    </a:cubicBezTo>
                    <a:cubicBezTo>
                      <a:pt x="403" y="406"/>
                      <a:pt x="398" y="438"/>
                      <a:pt x="398" y="475"/>
                    </a:cubicBezTo>
                    <a:cubicBezTo>
                      <a:pt x="407" y="495"/>
                      <a:pt x="417" y="535"/>
                      <a:pt x="427" y="575"/>
                    </a:cubicBezTo>
                    <a:cubicBezTo>
                      <a:pt x="427" y="565"/>
                      <a:pt x="437" y="565"/>
                      <a:pt x="437" y="565"/>
                    </a:cubicBezTo>
                    <a:cubicBezTo>
                      <a:pt x="454" y="526"/>
                      <a:pt x="458" y="515"/>
                      <a:pt x="466" y="515"/>
                    </a:cubicBezTo>
                    <a:cubicBezTo>
                      <a:pt x="475" y="515"/>
                      <a:pt x="490" y="535"/>
                      <a:pt x="546" y="535"/>
                    </a:cubicBezTo>
                    <a:cubicBezTo>
                      <a:pt x="558" y="533"/>
                      <a:pt x="567" y="532"/>
                      <a:pt x="574" y="532"/>
                    </a:cubicBezTo>
                    <a:cubicBezTo>
                      <a:pt x="605" y="532"/>
                      <a:pt x="577" y="552"/>
                      <a:pt x="536" y="584"/>
                    </a:cubicBezTo>
                    <a:cubicBezTo>
                      <a:pt x="546" y="584"/>
                      <a:pt x="556" y="584"/>
                      <a:pt x="566" y="575"/>
                    </a:cubicBezTo>
                    <a:cubicBezTo>
                      <a:pt x="695" y="565"/>
                      <a:pt x="1171" y="535"/>
                      <a:pt x="1022" y="446"/>
                    </a:cubicBezTo>
                    <a:cubicBezTo>
                      <a:pt x="883" y="346"/>
                      <a:pt x="794" y="228"/>
                      <a:pt x="794" y="228"/>
                    </a:cubicBezTo>
                    <a:cubicBezTo>
                      <a:pt x="794" y="228"/>
                      <a:pt x="717" y="1"/>
                      <a:pt x="6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89" name="Google Shape;4889;p31"/>
              <p:cNvSpPr/>
              <p:nvPr/>
            </p:nvSpPr>
            <p:spPr>
              <a:xfrm>
                <a:off x="11320137" y="-1312713"/>
                <a:ext cx="115936" cy="113682"/>
              </a:xfrm>
              <a:custGeom>
                <a:avLst/>
                <a:gdLst/>
                <a:ahLst/>
                <a:cxnLst/>
                <a:rect l="l" t="t" r="r" b="b"/>
                <a:pathLst>
                  <a:path w="720" h="706" extrusionOk="0">
                    <a:moveTo>
                      <a:pt x="617" y="1"/>
                    </a:moveTo>
                    <a:cubicBezTo>
                      <a:pt x="606" y="1"/>
                      <a:pt x="592" y="4"/>
                      <a:pt x="575" y="11"/>
                    </a:cubicBezTo>
                    <a:cubicBezTo>
                      <a:pt x="456" y="51"/>
                      <a:pt x="436" y="110"/>
                      <a:pt x="397" y="199"/>
                    </a:cubicBezTo>
                    <a:cubicBezTo>
                      <a:pt x="446" y="358"/>
                      <a:pt x="327" y="398"/>
                      <a:pt x="258" y="398"/>
                    </a:cubicBezTo>
                    <a:cubicBezTo>
                      <a:pt x="258" y="418"/>
                      <a:pt x="258" y="437"/>
                      <a:pt x="248" y="457"/>
                    </a:cubicBezTo>
                    <a:cubicBezTo>
                      <a:pt x="231" y="500"/>
                      <a:pt x="168" y="529"/>
                      <a:pt x="120" y="529"/>
                    </a:cubicBezTo>
                    <a:cubicBezTo>
                      <a:pt x="112" y="529"/>
                      <a:pt x="106" y="528"/>
                      <a:pt x="99" y="527"/>
                    </a:cubicBezTo>
                    <a:cubicBezTo>
                      <a:pt x="69" y="527"/>
                      <a:pt x="50" y="507"/>
                      <a:pt x="40" y="497"/>
                    </a:cubicBezTo>
                    <a:lnTo>
                      <a:pt x="40" y="497"/>
                    </a:lnTo>
                    <a:cubicBezTo>
                      <a:pt x="0" y="547"/>
                      <a:pt x="30" y="705"/>
                      <a:pt x="60" y="705"/>
                    </a:cubicBezTo>
                    <a:cubicBezTo>
                      <a:pt x="106" y="705"/>
                      <a:pt x="207" y="545"/>
                      <a:pt x="276" y="545"/>
                    </a:cubicBezTo>
                    <a:cubicBezTo>
                      <a:pt x="280" y="545"/>
                      <a:pt x="284" y="545"/>
                      <a:pt x="288" y="547"/>
                    </a:cubicBezTo>
                    <a:cubicBezTo>
                      <a:pt x="307" y="547"/>
                      <a:pt x="317" y="556"/>
                      <a:pt x="327" y="566"/>
                    </a:cubicBezTo>
                    <a:cubicBezTo>
                      <a:pt x="357" y="537"/>
                      <a:pt x="387" y="517"/>
                      <a:pt x="436" y="507"/>
                    </a:cubicBezTo>
                    <a:cubicBezTo>
                      <a:pt x="635" y="467"/>
                      <a:pt x="605" y="398"/>
                      <a:pt x="615" y="328"/>
                    </a:cubicBezTo>
                    <a:cubicBezTo>
                      <a:pt x="615" y="257"/>
                      <a:pt x="719" y="1"/>
                      <a:pt x="6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0" name="Google Shape;4890;p31"/>
              <p:cNvSpPr/>
              <p:nvPr/>
            </p:nvSpPr>
            <p:spPr>
              <a:xfrm>
                <a:off x="11284067" y="-1742162"/>
                <a:ext cx="200634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725" extrusionOk="0">
                    <a:moveTo>
                      <a:pt x="627" y="414"/>
                    </a:moveTo>
                    <a:lnTo>
                      <a:pt x="627" y="414"/>
                    </a:lnTo>
                    <a:cubicBezTo>
                      <a:pt x="630" y="417"/>
                      <a:pt x="634" y="419"/>
                      <a:pt x="637" y="422"/>
                    </a:cubicBezTo>
                    <a:lnTo>
                      <a:pt x="637" y="422"/>
                    </a:lnTo>
                    <a:cubicBezTo>
                      <a:pt x="634" y="419"/>
                      <a:pt x="631" y="416"/>
                      <a:pt x="627" y="414"/>
                    </a:cubicBezTo>
                    <a:close/>
                    <a:moveTo>
                      <a:pt x="531" y="1"/>
                    </a:moveTo>
                    <a:lnTo>
                      <a:pt x="531" y="1"/>
                    </a:lnTo>
                    <a:cubicBezTo>
                      <a:pt x="541" y="41"/>
                      <a:pt x="571" y="100"/>
                      <a:pt x="611" y="140"/>
                    </a:cubicBezTo>
                    <a:cubicBezTo>
                      <a:pt x="631" y="150"/>
                      <a:pt x="631" y="170"/>
                      <a:pt x="621" y="179"/>
                    </a:cubicBezTo>
                    <a:cubicBezTo>
                      <a:pt x="611" y="199"/>
                      <a:pt x="571" y="219"/>
                      <a:pt x="541" y="219"/>
                    </a:cubicBezTo>
                    <a:cubicBezTo>
                      <a:pt x="531" y="219"/>
                      <a:pt x="521" y="229"/>
                      <a:pt x="512" y="229"/>
                    </a:cubicBezTo>
                    <a:cubicBezTo>
                      <a:pt x="482" y="249"/>
                      <a:pt x="452" y="269"/>
                      <a:pt x="422" y="308"/>
                    </a:cubicBezTo>
                    <a:cubicBezTo>
                      <a:pt x="413" y="318"/>
                      <a:pt x="401" y="322"/>
                      <a:pt x="387" y="322"/>
                    </a:cubicBezTo>
                    <a:cubicBezTo>
                      <a:pt x="344" y="322"/>
                      <a:pt x="286" y="286"/>
                      <a:pt x="234" y="279"/>
                    </a:cubicBezTo>
                    <a:cubicBezTo>
                      <a:pt x="222" y="276"/>
                      <a:pt x="211" y="274"/>
                      <a:pt x="200" y="274"/>
                    </a:cubicBezTo>
                    <a:cubicBezTo>
                      <a:pt x="139" y="274"/>
                      <a:pt x="95" y="320"/>
                      <a:pt x="36" y="388"/>
                    </a:cubicBezTo>
                    <a:cubicBezTo>
                      <a:pt x="1" y="434"/>
                      <a:pt x="14" y="453"/>
                      <a:pt x="48" y="453"/>
                    </a:cubicBezTo>
                    <a:cubicBezTo>
                      <a:pt x="72" y="453"/>
                      <a:pt x="108" y="444"/>
                      <a:pt x="145" y="427"/>
                    </a:cubicBezTo>
                    <a:cubicBezTo>
                      <a:pt x="161" y="418"/>
                      <a:pt x="174" y="415"/>
                      <a:pt x="184" y="415"/>
                    </a:cubicBezTo>
                    <a:cubicBezTo>
                      <a:pt x="231" y="415"/>
                      <a:pt x="224" y="492"/>
                      <a:pt x="224" y="517"/>
                    </a:cubicBezTo>
                    <a:cubicBezTo>
                      <a:pt x="224" y="546"/>
                      <a:pt x="194" y="586"/>
                      <a:pt x="75" y="665"/>
                    </a:cubicBezTo>
                    <a:cubicBezTo>
                      <a:pt x="75" y="665"/>
                      <a:pt x="75" y="675"/>
                      <a:pt x="75" y="675"/>
                    </a:cubicBezTo>
                    <a:cubicBezTo>
                      <a:pt x="84" y="663"/>
                      <a:pt x="94" y="657"/>
                      <a:pt x="105" y="657"/>
                    </a:cubicBezTo>
                    <a:cubicBezTo>
                      <a:pt x="120" y="657"/>
                      <a:pt x="137" y="668"/>
                      <a:pt x="155" y="685"/>
                    </a:cubicBezTo>
                    <a:lnTo>
                      <a:pt x="165" y="685"/>
                    </a:lnTo>
                    <a:cubicBezTo>
                      <a:pt x="234" y="616"/>
                      <a:pt x="264" y="606"/>
                      <a:pt x="323" y="507"/>
                    </a:cubicBezTo>
                    <a:cubicBezTo>
                      <a:pt x="341" y="473"/>
                      <a:pt x="356" y="460"/>
                      <a:pt x="367" y="460"/>
                    </a:cubicBezTo>
                    <a:cubicBezTo>
                      <a:pt x="391" y="460"/>
                      <a:pt x="396" y="528"/>
                      <a:pt x="383" y="576"/>
                    </a:cubicBezTo>
                    <a:cubicBezTo>
                      <a:pt x="374" y="610"/>
                      <a:pt x="382" y="626"/>
                      <a:pt x="398" y="626"/>
                    </a:cubicBezTo>
                    <a:cubicBezTo>
                      <a:pt x="419" y="626"/>
                      <a:pt x="453" y="597"/>
                      <a:pt x="482" y="546"/>
                    </a:cubicBezTo>
                    <a:cubicBezTo>
                      <a:pt x="531" y="457"/>
                      <a:pt x="521" y="447"/>
                      <a:pt x="581" y="417"/>
                    </a:cubicBezTo>
                    <a:cubicBezTo>
                      <a:pt x="592" y="412"/>
                      <a:pt x="602" y="409"/>
                      <a:pt x="610" y="409"/>
                    </a:cubicBezTo>
                    <a:cubicBezTo>
                      <a:pt x="616" y="409"/>
                      <a:pt x="622" y="411"/>
                      <a:pt x="627" y="414"/>
                    </a:cubicBezTo>
                    <a:lnTo>
                      <a:pt x="627" y="414"/>
                    </a:lnTo>
                    <a:cubicBezTo>
                      <a:pt x="575" y="371"/>
                      <a:pt x="521" y="343"/>
                      <a:pt x="532" y="343"/>
                    </a:cubicBezTo>
                    <a:cubicBezTo>
                      <a:pt x="540" y="343"/>
                      <a:pt x="579" y="356"/>
                      <a:pt x="670" y="388"/>
                    </a:cubicBezTo>
                    <a:cubicBezTo>
                      <a:pt x="978" y="487"/>
                      <a:pt x="898" y="467"/>
                      <a:pt x="849" y="576"/>
                    </a:cubicBezTo>
                    <a:cubicBezTo>
                      <a:pt x="826" y="638"/>
                      <a:pt x="921" y="709"/>
                      <a:pt x="1001" y="709"/>
                    </a:cubicBezTo>
                    <a:cubicBezTo>
                      <a:pt x="1062" y="709"/>
                      <a:pt x="1114" y="667"/>
                      <a:pt x="1097" y="546"/>
                    </a:cubicBezTo>
                    <a:cubicBezTo>
                      <a:pt x="1067" y="279"/>
                      <a:pt x="1245" y="70"/>
                      <a:pt x="1027" y="70"/>
                    </a:cubicBezTo>
                    <a:cubicBezTo>
                      <a:pt x="874" y="77"/>
                      <a:pt x="873" y="133"/>
                      <a:pt x="856" y="133"/>
                    </a:cubicBezTo>
                    <a:cubicBezTo>
                      <a:pt x="847" y="133"/>
                      <a:pt x="835" y="119"/>
                      <a:pt x="799" y="80"/>
                    </a:cubicBezTo>
                    <a:cubicBezTo>
                      <a:pt x="750" y="21"/>
                      <a:pt x="621" y="11"/>
                      <a:pt x="531" y="1"/>
                    </a:cubicBezTo>
                    <a:close/>
                    <a:moveTo>
                      <a:pt x="637" y="422"/>
                    </a:moveTo>
                    <a:lnTo>
                      <a:pt x="637" y="422"/>
                    </a:lnTo>
                    <a:cubicBezTo>
                      <a:pt x="643" y="429"/>
                      <a:pt x="647" y="437"/>
                      <a:pt x="650" y="447"/>
                    </a:cubicBezTo>
                    <a:cubicBezTo>
                      <a:pt x="660" y="477"/>
                      <a:pt x="670" y="517"/>
                      <a:pt x="670" y="536"/>
                    </a:cubicBezTo>
                    <a:cubicBezTo>
                      <a:pt x="670" y="566"/>
                      <a:pt x="640" y="576"/>
                      <a:pt x="561" y="596"/>
                    </a:cubicBezTo>
                    <a:cubicBezTo>
                      <a:pt x="512" y="616"/>
                      <a:pt x="502" y="655"/>
                      <a:pt x="482" y="705"/>
                    </a:cubicBezTo>
                    <a:cubicBezTo>
                      <a:pt x="505" y="718"/>
                      <a:pt x="529" y="724"/>
                      <a:pt x="554" y="724"/>
                    </a:cubicBezTo>
                    <a:cubicBezTo>
                      <a:pt x="654" y="724"/>
                      <a:pt x="750" y="620"/>
                      <a:pt x="710" y="517"/>
                    </a:cubicBezTo>
                    <a:cubicBezTo>
                      <a:pt x="699" y="483"/>
                      <a:pt x="670" y="450"/>
                      <a:pt x="637" y="42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1" name="Google Shape;4891;p31"/>
              <p:cNvSpPr/>
              <p:nvPr/>
            </p:nvSpPr>
            <p:spPr>
              <a:xfrm>
                <a:off x="11302907" y="-1587419"/>
                <a:ext cx="26891" cy="3317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06" extrusionOk="0">
                    <a:moveTo>
                      <a:pt x="115" y="1"/>
                    </a:moveTo>
                    <a:cubicBezTo>
                      <a:pt x="100" y="1"/>
                      <a:pt x="100" y="83"/>
                      <a:pt x="77" y="121"/>
                    </a:cubicBezTo>
                    <a:cubicBezTo>
                      <a:pt x="57" y="141"/>
                      <a:pt x="38" y="150"/>
                      <a:pt x="18" y="150"/>
                    </a:cubicBezTo>
                    <a:cubicBezTo>
                      <a:pt x="1" y="196"/>
                      <a:pt x="6" y="206"/>
                      <a:pt x="18" y="206"/>
                    </a:cubicBezTo>
                    <a:cubicBezTo>
                      <a:pt x="27" y="206"/>
                      <a:pt x="39" y="200"/>
                      <a:pt x="48" y="200"/>
                    </a:cubicBezTo>
                    <a:cubicBezTo>
                      <a:pt x="67" y="190"/>
                      <a:pt x="117" y="121"/>
                      <a:pt x="167" y="71"/>
                    </a:cubicBezTo>
                    <a:cubicBezTo>
                      <a:pt x="157" y="61"/>
                      <a:pt x="137" y="51"/>
                      <a:pt x="137" y="31"/>
                    </a:cubicBezTo>
                    <a:cubicBezTo>
                      <a:pt x="127" y="10"/>
                      <a:pt x="120" y="1"/>
                      <a:pt x="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2" name="Google Shape;4892;p31"/>
              <p:cNvSpPr/>
              <p:nvPr/>
            </p:nvSpPr>
            <p:spPr>
              <a:xfrm>
                <a:off x="11320942" y="-2083693"/>
                <a:ext cx="187752" cy="349097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2168" extrusionOk="0">
                    <a:moveTo>
                      <a:pt x="808" y="486"/>
                    </a:moveTo>
                    <a:cubicBezTo>
                      <a:pt x="808" y="486"/>
                      <a:pt x="818" y="486"/>
                      <a:pt x="818" y="496"/>
                    </a:cubicBezTo>
                    <a:cubicBezTo>
                      <a:pt x="800" y="514"/>
                      <a:pt x="789" y="532"/>
                      <a:pt x="781" y="532"/>
                    </a:cubicBezTo>
                    <a:cubicBezTo>
                      <a:pt x="776" y="532"/>
                      <a:pt x="772" y="525"/>
                      <a:pt x="768" y="506"/>
                    </a:cubicBezTo>
                    <a:cubicBezTo>
                      <a:pt x="768" y="496"/>
                      <a:pt x="768" y="486"/>
                      <a:pt x="768" y="486"/>
                    </a:cubicBezTo>
                    <a:close/>
                    <a:moveTo>
                      <a:pt x="702" y="1"/>
                    </a:moveTo>
                    <a:cubicBezTo>
                      <a:pt x="700" y="1"/>
                      <a:pt x="699" y="20"/>
                      <a:pt x="699" y="69"/>
                    </a:cubicBezTo>
                    <a:lnTo>
                      <a:pt x="699" y="218"/>
                    </a:lnTo>
                    <a:cubicBezTo>
                      <a:pt x="699" y="165"/>
                      <a:pt x="697" y="144"/>
                      <a:pt x="693" y="144"/>
                    </a:cubicBezTo>
                    <a:cubicBezTo>
                      <a:pt x="681" y="144"/>
                      <a:pt x="654" y="339"/>
                      <a:pt x="640" y="377"/>
                    </a:cubicBezTo>
                    <a:cubicBezTo>
                      <a:pt x="620" y="426"/>
                      <a:pt x="630" y="426"/>
                      <a:pt x="620" y="486"/>
                    </a:cubicBezTo>
                    <a:cubicBezTo>
                      <a:pt x="620" y="496"/>
                      <a:pt x="620" y="506"/>
                      <a:pt x="620" y="516"/>
                    </a:cubicBezTo>
                    <a:cubicBezTo>
                      <a:pt x="616" y="540"/>
                      <a:pt x="610" y="548"/>
                      <a:pt x="601" y="548"/>
                    </a:cubicBezTo>
                    <a:cubicBezTo>
                      <a:pt x="587" y="548"/>
                      <a:pt x="566" y="531"/>
                      <a:pt x="530" y="526"/>
                    </a:cubicBezTo>
                    <a:cubicBezTo>
                      <a:pt x="524" y="525"/>
                      <a:pt x="519" y="524"/>
                      <a:pt x="514" y="524"/>
                    </a:cubicBezTo>
                    <a:cubicBezTo>
                      <a:pt x="468" y="524"/>
                      <a:pt x="504" y="565"/>
                      <a:pt x="540" y="565"/>
                    </a:cubicBezTo>
                    <a:cubicBezTo>
                      <a:pt x="570" y="565"/>
                      <a:pt x="590" y="575"/>
                      <a:pt x="600" y="595"/>
                    </a:cubicBezTo>
                    <a:cubicBezTo>
                      <a:pt x="610" y="615"/>
                      <a:pt x="610" y="625"/>
                      <a:pt x="610" y="635"/>
                    </a:cubicBezTo>
                    <a:cubicBezTo>
                      <a:pt x="600" y="645"/>
                      <a:pt x="511" y="674"/>
                      <a:pt x="540" y="754"/>
                    </a:cubicBezTo>
                    <a:cubicBezTo>
                      <a:pt x="560" y="799"/>
                      <a:pt x="533" y="815"/>
                      <a:pt x="503" y="815"/>
                    </a:cubicBezTo>
                    <a:cubicBezTo>
                      <a:pt x="488" y="815"/>
                      <a:pt x="471" y="810"/>
                      <a:pt x="461" y="803"/>
                    </a:cubicBezTo>
                    <a:cubicBezTo>
                      <a:pt x="457" y="802"/>
                      <a:pt x="453" y="802"/>
                      <a:pt x="448" y="802"/>
                    </a:cubicBezTo>
                    <a:cubicBezTo>
                      <a:pt x="414" y="802"/>
                      <a:pt x="388" y="836"/>
                      <a:pt x="441" y="863"/>
                    </a:cubicBezTo>
                    <a:cubicBezTo>
                      <a:pt x="491" y="902"/>
                      <a:pt x="451" y="1021"/>
                      <a:pt x="402" y="1021"/>
                    </a:cubicBezTo>
                    <a:cubicBezTo>
                      <a:pt x="366" y="1021"/>
                      <a:pt x="341" y="971"/>
                      <a:pt x="300" y="971"/>
                    </a:cubicBezTo>
                    <a:cubicBezTo>
                      <a:pt x="284" y="971"/>
                      <a:pt x="266" y="979"/>
                      <a:pt x="243" y="1002"/>
                    </a:cubicBezTo>
                    <a:cubicBezTo>
                      <a:pt x="173" y="1081"/>
                      <a:pt x="292" y="1021"/>
                      <a:pt x="332" y="1081"/>
                    </a:cubicBezTo>
                    <a:cubicBezTo>
                      <a:pt x="372" y="1140"/>
                      <a:pt x="342" y="1160"/>
                      <a:pt x="431" y="1160"/>
                    </a:cubicBezTo>
                    <a:cubicBezTo>
                      <a:pt x="435" y="1160"/>
                      <a:pt x="438" y="1159"/>
                      <a:pt x="442" y="1159"/>
                    </a:cubicBezTo>
                    <a:cubicBezTo>
                      <a:pt x="509" y="1159"/>
                      <a:pt x="491" y="1256"/>
                      <a:pt x="501" y="1388"/>
                    </a:cubicBezTo>
                    <a:cubicBezTo>
                      <a:pt x="510" y="1454"/>
                      <a:pt x="489" y="1477"/>
                      <a:pt x="465" y="1477"/>
                    </a:cubicBezTo>
                    <a:cubicBezTo>
                      <a:pt x="435" y="1477"/>
                      <a:pt x="400" y="1441"/>
                      <a:pt x="411" y="1408"/>
                    </a:cubicBezTo>
                    <a:cubicBezTo>
                      <a:pt x="421" y="1349"/>
                      <a:pt x="392" y="1319"/>
                      <a:pt x="273" y="1269"/>
                    </a:cubicBezTo>
                    <a:cubicBezTo>
                      <a:pt x="251" y="1259"/>
                      <a:pt x="238" y="1254"/>
                      <a:pt x="231" y="1254"/>
                    </a:cubicBezTo>
                    <a:cubicBezTo>
                      <a:pt x="200" y="1254"/>
                      <a:pt x="296" y="1351"/>
                      <a:pt x="312" y="1408"/>
                    </a:cubicBezTo>
                    <a:cubicBezTo>
                      <a:pt x="323" y="1439"/>
                      <a:pt x="319" y="1454"/>
                      <a:pt x="308" y="1454"/>
                    </a:cubicBezTo>
                    <a:cubicBezTo>
                      <a:pt x="298" y="1454"/>
                      <a:pt x="282" y="1442"/>
                      <a:pt x="263" y="1418"/>
                    </a:cubicBezTo>
                    <a:cubicBezTo>
                      <a:pt x="251" y="1404"/>
                      <a:pt x="241" y="1399"/>
                      <a:pt x="232" y="1399"/>
                    </a:cubicBezTo>
                    <a:cubicBezTo>
                      <a:pt x="200" y="1399"/>
                      <a:pt x="179" y="1466"/>
                      <a:pt x="164" y="1527"/>
                    </a:cubicBezTo>
                    <a:cubicBezTo>
                      <a:pt x="144" y="1606"/>
                      <a:pt x="203" y="1547"/>
                      <a:pt x="233" y="1616"/>
                    </a:cubicBezTo>
                    <a:cubicBezTo>
                      <a:pt x="240" y="1645"/>
                      <a:pt x="255" y="1655"/>
                      <a:pt x="273" y="1655"/>
                    </a:cubicBezTo>
                    <a:cubicBezTo>
                      <a:pt x="305" y="1655"/>
                      <a:pt x="346" y="1622"/>
                      <a:pt x="372" y="1596"/>
                    </a:cubicBezTo>
                    <a:cubicBezTo>
                      <a:pt x="381" y="1587"/>
                      <a:pt x="390" y="1582"/>
                      <a:pt x="399" y="1582"/>
                    </a:cubicBezTo>
                    <a:cubicBezTo>
                      <a:pt x="419" y="1582"/>
                      <a:pt x="444" y="1602"/>
                      <a:pt x="491" y="1636"/>
                    </a:cubicBezTo>
                    <a:cubicBezTo>
                      <a:pt x="501" y="1636"/>
                      <a:pt x="511" y="1646"/>
                      <a:pt x="521" y="1646"/>
                    </a:cubicBezTo>
                    <a:cubicBezTo>
                      <a:pt x="580" y="1696"/>
                      <a:pt x="521" y="1735"/>
                      <a:pt x="471" y="1765"/>
                    </a:cubicBezTo>
                    <a:cubicBezTo>
                      <a:pt x="451" y="1775"/>
                      <a:pt x="441" y="1785"/>
                      <a:pt x="431" y="1795"/>
                    </a:cubicBezTo>
                    <a:cubicBezTo>
                      <a:pt x="421" y="1805"/>
                      <a:pt x="409" y="1807"/>
                      <a:pt x="394" y="1807"/>
                    </a:cubicBezTo>
                    <a:cubicBezTo>
                      <a:pt x="379" y="1807"/>
                      <a:pt x="362" y="1805"/>
                      <a:pt x="342" y="1805"/>
                    </a:cubicBezTo>
                    <a:cubicBezTo>
                      <a:pt x="332" y="1815"/>
                      <a:pt x="312" y="1815"/>
                      <a:pt x="292" y="1834"/>
                    </a:cubicBezTo>
                    <a:cubicBezTo>
                      <a:pt x="228" y="1891"/>
                      <a:pt x="222" y="1941"/>
                      <a:pt x="206" y="1941"/>
                    </a:cubicBezTo>
                    <a:cubicBezTo>
                      <a:pt x="203" y="1941"/>
                      <a:pt x="199" y="1939"/>
                      <a:pt x="193" y="1934"/>
                    </a:cubicBezTo>
                    <a:cubicBezTo>
                      <a:pt x="188" y="1926"/>
                      <a:pt x="181" y="1922"/>
                      <a:pt x="174" y="1922"/>
                    </a:cubicBezTo>
                    <a:cubicBezTo>
                      <a:pt x="144" y="1922"/>
                      <a:pt x="101" y="1984"/>
                      <a:pt x="45" y="2072"/>
                    </a:cubicBezTo>
                    <a:cubicBezTo>
                      <a:pt x="1" y="2127"/>
                      <a:pt x="14" y="2149"/>
                      <a:pt x="39" y="2149"/>
                    </a:cubicBezTo>
                    <a:cubicBezTo>
                      <a:pt x="58" y="2149"/>
                      <a:pt x="85" y="2134"/>
                      <a:pt x="94" y="2112"/>
                    </a:cubicBezTo>
                    <a:cubicBezTo>
                      <a:pt x="99" y="2100"/>
                      <a:pt x="102" y="2095"/>
                      <a:pt x="104" y="2095"/>
                    </a:cubicBezTo>
                    <a:cubicBezTo>
                      <a:pt x="111" y="2095"/>
                      <a:pt x="109" y="2139"/>
                      <a:pt x="124" y="2162"/>
                    </a:cubicBezTo>
                    <a:cubicBezTo>
                      <a:pt x="128" y="2166"/>
                      <a:pt x="132" y="2168"/>
                      <a:pt x="137" y="2168"/>
                    </a:cubicBezTo>
                    <a:cubicBezTo>
                      <a:pt x="153" y="2168"/>
                      <a:pt x="172" y="2139"/>
                      <a:pt x="203" y="2092"/>
                    </a:cubicBezTo>
                    <a:cubicBezTo>
                      <a:pt x="183" y="2082"/>
                      <a:pt x="193" y="2053"/>
                      <a:pt x="243" y="2013"/>
                    </a:cubicBezTo>
                    <a:cubicBezTo>
                      <a:pt x="243" y="2013"/>
                      <a:pt x="243" y="2013"/>
                      <a:pt x="243" y="2003"/>
                    </a:cubicBezTo>
                    <a:cubicBezTo>
                      <a:pt x="255" y="1984"/>
                      <a:pt x="264" y="1977"/>
                      <a:pt x="271" y="1977"/>
                    </a:cubicBezTo>
                    <a:cubicBezTo>
                      <a:pt x="275" y="1977"/>
                      <a:pt x="279" y="1980"/>
                      <a:pt x="283" y="1983"/>
                    </a:cubicBezTo>
                    <a:cubicBezTo>
                      <a:pt x="401" y="1879"/>
                      <a:pt x="459" y="1809"/>
                      <a:pt x="522" y="1809"/>
                    </a:cubicBezTo>
                    <a:cubicBezTo>
                      <a:pt x="543" y="1809"/>
                      <a:pt x="565" y="1817"/>
                      <a:pt x="590" y="1834"/>
                    </a:cubicBezTo>
                    <a:cubicBezTo>
                      <a:pt x="676" y="1907"/>
                      <a:pt x="758" y="1933"/>
                      <a:pt x="822" y="1933"/>
                    </a:cubicBezTo>
                    <a:cubicBezTo>
                      <a:pt x="941" y="1933"/>
                      <a:pt x="998" y="1843"/>
                      <a:pt x="907" y="1805"/>
                    </a:cubicBezTo>
                    <a:cubicBezTo>
                      <a:pt x="775" y="1739"/>
                      <a:pt x="644" y="1485"/>
                      <a:pt x="707" y="1485"/>
                    </a:cubicBezTo>
                    <a:cubicBezTo>
                      <a:pt x="710" y="1485"/>
                      <a:pt x="714" y="1486"/>
                      <a:pt x="719" y="1487"/>
                    </a:cubicBezTo>
                    <a:cubicBezTo>
                      <a:pt x="732" y="1490"/>
                      <a:pt x="748" y="1491"/>
                      <a:pt x="764" y="1491"/>
                    </a:cubicBezTo>
                    <a:cubicBezTo>
                      <a:pt x="810" y="1491"/>
                      <a:pt x="866" y="1482"/>
                      <a:pt x="917" y="1468"/>
                    </a:cubicBezTo>
                    <a:cubicBezTo>
                      <a:pt x="907" y="1458"/>
                      <a:pt x="897" y="1438"/>
                      <a:pt x="907" y="1388"/>
                    </a:cubicBezTo>
                    <a:cubicBezTo>
                      <a:pt x="917" y="1249"/>
                      <a:pt x="848" y="1140"/>
                      <a:pt x="937" y="1140"/>
                    </a:cubicBezTo>
                    <a:cubicBezTo>
                      <a:pt x="991" y="1147"/>
                      <a:pt x="990" y="1176"/>
                      <a:pt x="996" y="1176"/>
                    </a:cubicBezTo>
                    <a:cubicBezTo>
                      <a:pt x="999" y="1176"/>
                      <a:pt x="1003" y="1170"/>
                      <a:pt x="1016" y="1150"/>
                    </a:cubicBezTo>
                    <a:cubicBezTo>
                      <a:pt x="1036" y="1121"/>
                      <a:pt x="1066" y="1121"/>
                      <a:pt x="1096" y="1111"/>
                    </a:cubicBezTo>
                    <a:cubicBezTo>
                      <a:pt x="1076" y="1061"/>
                      <a:pt x="1046" y="1002"/>
                      <a:pt x="1006" y="962"/>
                    </a:cubicBezTo>
                    <a:cubicBezTo>
                      <a:pt x="987" y="992"/>
                      <a:pt x="957" y="1002"/>
                      <a:pt x="937" y="1002"/>
                    </a:cubicBezTo>
                    <a:cubicBezTo>
                      <a:pt x="930" y="1004"/>
                      <a:pt x="924" y="1006"/>
                      <a:pt x="917" y="1006"/>
                    </a:cubicBezTo>
                    <a:cubicBezTo>
                      <a:pt x="880" y="1006"/>
                      <a:pt x="862" y="959"/>
                      <a:pt x="887" y="942"/>
                    </a:cubicBezTo>
                    <a:cubicBezTo>
                      <a:pt x="897" y="942"/>
                      <a:pt x="897" y="932"/>
                      <a:pt x="897" y="932"/>
                    </a:cubicBezTo>
                    <a:cubicBezTo>
                      <a:pt x="907" y="932"/>
                      <a:pt x="907" y="922"/>
                      <a:pt x="917" y="912"/>
                    </a:cubicBezTo>
                    <a:cubicBezTo>
                      <a:pt x="947" y="932"/>
                      <a:pt x="977" y="952"/>
                      <a:pt x="977" y="972"/>
                    </a:cubicBezTo>
                    <a:cubicBezTo>
                      <a:pt x="987" y="972"/>
                      <a:pt x="996" y="962"/>
                      <a:pt x="1006" y="962"/>
                    </a:cubicBezTo>
                    <a:cubicBezTo>
                      <a:pt x="996" y="952"/>
                      <a:pt x="996" y="942"/>
                      <a:pt x="987" y="932"/>
                    </a:cubicBezTo>
                    <a:cubicBezTo>
                      <a:pt x="967" y="912"/>
                      <a:pt x="947" y="902"/>
                      <a:pt x="937" y="892"/>
                    </a:cubicBezTo>
                    <a:cubicBezTo>
                      <a:pt x="876" y="862"/>
                      <a:pt x="822" y="849"/>
                      <a:pt x="861" y="849"/>
                    </a:cubicBezTo>
                    <a:cubicBezTo>
                      <a:pt x="873" y="849"/>
                      <a:pt x="894" y="850"/>
                      <a:pt x="927" y="853"/>
                    </a:cubicBezTo>
                    <a:cubicBezTo>
                      <a:pt x="937" y="863"/>
                      <a:pt x="947" y="863"/>
                      <a:pt x="947" y="863"/>
                    </a:cubicBezTo>
                    <a:cubicBezTo>
                      <a:pt x="996" y="873"/>
                      <a:pt x="1026" y="892"/>
                      <a:pt x="1066" y="912"/>
                    </a:cubicBezTo>
                    <a:cubicBezTo>
                      <a:pt x="1076" y="892"/>
                      <a:pt x="1086" y="883"/>
                      <a:pt x="1106" y="863"/>
                    </a:cubicBezTo>
                    <a:cubicBezTo>
                      <a:pt x="1106" y="853"/>
                      <a:pt x="1106" y="853"/>
                      <a:pt x="1115" y="843"/>
                    </a:cubicBezTo>
                    <a:cubicBezTo>
                      <a:pt x="1135" y="823"/>
                      <a:pt x="1165" y="793"/>
                      <a:pt x="1145" y="783"/>
                    </a:cubicBezTo>
                    <a:lnTo>
                      <a:pt x="1145" y="783"/>
                    </a:lnTo>
                    <a:cubicBezTo>
                      <a:pt x="1106" y="793"/>
                      <a:pt x="1076" y="803"/>
                      <a:pt x="1046" y="803"/>
                    </a:cubicBezTo>
                    <a:cubicBezTo>
                      <a:pt x="1020" y="822"/>
                      <a:pt x="999" y="833"/>
                      <a:pt x="984" y="833"/>
                    </a:cubicBezTo>
                    <a:cubicBezTo>
                      <a:pt x="976" y="833"/>
                      <a:pt x="970" y="830"/>
                      <a:pt x="967" y="823"/>
                    </a:cubicBezTo>
                    <a:cubicBezTo>
                      <a:pt x="967" y="793"/>
                      <a:pt x="967" y="783"/>
                      <a:pt x="967" y="783"/>
                    </a:cubicBezTo>
                    <a:cubicBezTo>
                      <a:pt x="967" y="783"/>
                      <a:pt x="967" y="773"/>
                      <a:pt x="957" y="773"/>
                    </a:cubicBezTo>
                    <a:lnTo>
                      <a:pt x="937" y="773"/>
                    </a:lnTo>
                    <a:cubicBezTo>
                      <a:pt x="927" y="773"/>
                      <a:pt x="927" y="764"/>
                      <a:pt x="927" y="754"/>
                    </a:cubicBezTo>
                    <a:cubicBezTo>
                      <a:pt x="927" y="764"/>
                      <a:pt x="917" y="764"/>
                      <a:pt x="917" y="773"/>
                    </a:cubicBezTo>
                    <a:cubicBezTo>
                      <a:pt x="877" y="764"/>
                      <a:pt x="838" y="744"/>
                      <a:pt x="828" y="714"/>
                    </a:cubicBezTo>
                    <a:cubicBezTo>
                      <a:pt x="828" y="664"/>
                      <a:pt x="808" y="684"/>
                      <a:pt x="798" y="674"/>
                    </a:cubicBezTo>
                    <a:cubicBezTo>
                      <a:pt x="798" y="674"/>
                      <a:pt x="798" y="674"/>
                      <a:pt x="798" y="664"/>
                    </a:cubicBezTo>
                    <a:cubicBezTo>
                      <a:pt x="798" y="645"/>
                      <a:pt x="818" y="565"/>
                      <a:pt x="848" y="506"/>
                    </a:cubicBezTo>
                    <a:lnTo>
                      <a:pt x="868" y="506"/>
                    </a:lnTo>
                    <a:cubicBezTo>
                      <a:pt x="858" y="506"/>
                      <a:pt x="858" y="496"/>
                      <a:pt x="858" y="496"/>
                    </a:cubicBezTo>
                    <a:cubicBezTo>
                      <a:pt x="858" y="486"/>
                      <a:pt x="858" y="486"/>
                      <a:pt x="858" y="486"/>
                    </a:cubicBezTo>
                    <a:cubicBezTo>
                      <a:pt x="880" y="456"/>
                      <a:pt x="920" y="443"/>
                      <a:pt x="907" y="443"/>
                    </a:cubicBezTo>
                    <a:cubicBezTo>
                      <a:pt x="903" y="443"/>
                      <a:pt x="894" y="444"/>
                      <a:pt x="877" y="446"/>
                    </a:cubicBezTo>
                    <a:cubicBezTo>
                      <a:pt x="868" y="446"/>
                      <a:pt x="858" y="456"/>
                      <a:pt x="838" y="466"/>
                    </a:cubicBezTo>
                    <a:cubicBezTo>
                      <a:pt x="828" y="446"/>
                      <a:pt x="808" y="417"/>
                      <a:pt x="778" y="407"/>
                    </a:cubicBezTo>
                    <a:lnTo>
                      <a:pt x="768" y="407"/>
                    </a:lnTo>
                    <a:cubicBezTo>
                      <a:pt x="759" y="357"/>
                      <a:pt x="759" y="298"/>
                      <a:pt x="749" y="268"/>
                    </a:cubicBezTo>
                    <a:cubicBezTo>
                      <a:pt x="726" y="229"/>
                      <a:pt x="708" y="1"/>
                      <a:pt x="7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3" name="Google Shape;4893;p31"/>
              <p:cNvSpPr/>
              <p:nvPr/>
            </p:nvSpPr>
            <p:spPr>
              <a:xfrm>
                <a:off x="11473270" y="-1877261"/>
                <a:ext cx="28823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175" y="1"/>
                    </a:moveTo>
                    <a:cubicBezTo>
                      <a:pt x="172" y="1"/>
                      <a:pt x="157" y="8"/>
                      <a:pt x="120" y="27"/>
                    </a:cubicBezTo>
                    <a:cubicBezTo>
                      <a:pt x="1" y="76"/>
                      <a:pt x="41" y="67"/>
                      <a:pt x="50" y="126"/>
                    </a:cubicBezTo>
                    <a:cubicBezTo>
                      <a:pt x="50" y="136"/>
                      <a:pt x="50" y="146"/>
                      <a:pt x="50" y="156"/>
                    </a:cubicBezTo>
                    <a:cubicBezTo>
                      <a:pt x="70" y="136"/>
                      <a:pt x="90" y="126"/>
                      <a:pt x="110" y="106"/>
                    </a:cubicBezTo>
                    <a:cubicBezTo>
                      <a:pt x="110" y="96"/>
                      <a:pt x="100" y="96"/>
                      <a:pt x="110" y="96"/>
                    </a:cubicBezTo>
                    <a:cubicBezTo>
                      <a:pt x="110" y="76"/>
                      <a:pt x="120" y="57"/>
                      <a:pt x="130" y="47"/>
                    </a:cubicBezTo>
                    <a:cubicBezTo>
                      <a:pt x="140" y="37"/>
                      <a:pt x="140" y="37"/>
                      <a:pt x="150" y="27"/>
                    </a:cubicBezTo>
                    <a:cubicBezTo>
                      <a:pt x="166" y="11"/>
                      <a:pt x="179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4" name="Google Shape;4894;p31"/>
              <p:cNvSpPr/>
              <p:nvPr/>
            </p:nvSpPr>
            <p:spPr>
              <a:xfrm>
                <a:off x="10058681" y="-1673405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5" name="Google Shape;4895;p31"/>
              <p:cNvSpPr/>
              <p:nvPr/>
            </p:nvSpPr>
            <p:spPr>
              <a:xfrm>
                <a:off x="10133718" y="-2211545"/>
                <a:ext cx="1771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" extrusionOk="0">
                    <a:moveTo>
                      <a:pt x="1" y="1"/>
                    </a:moveTo>
                    <a:cubicBezTo>
                      <a:pt x="11" y="21"/>
                      <a:pt x="11" y="31"/>
                      <a:pt x="21" y="50"/>
                    </a:cubicBezTo>
                    <a:cubicBezTo>
                      <a:pt x="41" y="50"/>
                      <a:pt x="60" y="41"/>
                      <a:pt x="90" y="21"/>
                    </a:cubicBezTo>
                    <a:cubicBezTo>
                      <a:pt x="90" y="21"/>
                      <a:pt x="100" y="11"/>
                      <a:pt x="110" y="11"/>
                    </a:cubicBezTo>
                    <a:cubicBezTo>
                      <a:pt x="90" y="11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6" name="Google Shape;4896;p31"/>
              <p:cNvSpPr/>
              <p:nvPr/>
            </p:nvSpPr>
            <p:spPr>
              <a:xfrm>
                <a:off x="10061902" y="-1697398"/>
                <a:ext cx="11433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10" extrusionOk="0">
                    <a:moveTo>
                      <a:pt x="70" y="1"/>
                    </a:moveTo>
                    <a:cubicBezTo>
                      <a:pt x="60" y="1"/>
                      <a:pt x="50" y="10"/>
                      <a:pt x="40" y="20"/>
                    </a:cubicBezTo>
                    <a:cubicBezTo>
                      <a:pt x="40" y="20"/>
                      <a:pt x="30" y="20"/>
                      <a:pt x="30" y="30"/>
                    </a:cubicBezTo>
                    <a:cubicBezTo>
                      <a:pt x="21" y="40"/>
                      <a:pt x="11" y="50"/>
                      <a:pt x="1" y="70"/>
                    </a:cubicBezTo>
                    <a:cubicBezTo>
                      <a:pt x="1" y="80"/>
                      <a:pt x="11" y="100"/>
                      <a:pt x="11" y="110"/>
                    </a:cubicBezTo>
                    <a:cubicBezTo>
                      <a:pt x="30" y="70"/>
                      <a:pt x="50" y="30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7" name="Google Shape;4897;p31"/>
              <p:cNvSpPr/>
              <p:nvPr/>
            </p:nvSpPr>
            <p:spPr>
              <a:xfrm>
                <a:off x="10109887" y="-1784672"/>
                <a:ext cx="40095" cy="539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35" extrusionOk="0">
                    <a:moveTo>
                      <a:pt x="48" y="1"/>
                    </a:moveTo>
                    <a:cubicBezTo>
                      <a:pt x="35" y="1"/>
                      <a:pt x="18" y="5"/>
                      <a:pt x="0" y="17"/>
                    </a:cubicBezTo>
                    <a:cubicBezTo>
                      <a:pt x="0" y="27"/>
                      <a:pt x="10" y="37"/>
                      <a:pt x="10" y="47"/>
                    </a:cubicBezTo>
                    <a:cubicBezTo>
                      <a:pt x="40" y="136"/>
                      <a:pt x="50" y="176"/>
                      <a:pt x="50" y="215"/>
                    </a:cubicBezTo>
                    <a:lnTo>
                      <a:pt x="99" y="215"/>
                    </a:lnTo>
                    <a:cubicBezTo>
                      <a:pt x="108" y="214"/>
                      <a:pt x="116" y="214"/>
                      <a:pt x="121" y="214"/>
                    </a:cubicBezTo>
                    <a:cubicBezTo>
                      <a:pt x="171" y="214"/>
                      <a:pt x="94" y="252"/>
                      <a:pt x="50" y="315"/>
                    </a:cubicBezTo>
                    <a:cubicBezTo>
                      <a:pt x="40" y="324"/>
                      <a:pt x="40" y="334"/>
                      <a:pt x="40" y="334"/>
                    </a:cubicBezTo>
                    <a:cubicBezTo>
                      <a:pt x="169" y="305"/>
                      <a:pt x="238" y="285"/>
                      <a:pt x="248" y="225"/>
                    </a:cubicBezTo>
                    <a:cubicBezTo>
                      <a:pt x="238" y="225"/>
                      <a:pt x="238" y="215"/>
                      <a:pt x="228" y="205"/>
                    </a:cubicBezTo>
                    <a:cubicBezTo>
                      <a:pt x="218" y="196"/>
                      <a:pt x="218" y="176"/>
                      <a:pt x="208" y="166"/>
                    </a:cubicBezTo>
                    <a:cubicBezTo>
                      <a:pt x="208" y="176"/>
                      <a:pt x="208" y="176"/>
                      <a:pt x="208" y="186"/>
                    </a:cubicBezTo>
                    <a:cubicBezTo>
                      <a:pt x="207" y="196"/>
                      <a:pt x="203" y="201"/>
                      <a:pt x="198" y="201"/>
                    </a:cubicBezTo>
                    <a:cubicBezTo>
                      <a:pt x="170" y="201"/>
                      <a:pt x="95" y="58"/>
                      <a:pt x="70" y="7"/>
                    </a:cubicBezTo>
                    <a:cubicBezTo>
                      <a:pt x="65" y="3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8" name="Google Shape;4898;p31"/>
              <p:cNvSpPr/>
              <p:nvPr/>
            </p:nvSpPr>
            <p:spPr>
              <a:xfrm>
                <a:off x="10108277" y="-1879354"/>
                <a:ext cx="22543" cy="12882"/>
              </a:xfrm>
              <a:custGeom>
                <a:avLst/>
                <a:gdLst/>
                <a:ahLst/>
                <a:cxnLst/>
                <a:rect l="l" t="t" r="r" b="b"/>
                <a:pathLst>
                  <a:path w="140" h="80" extrusionOk="0">
                    <a:moveTo>
                      <a:pt x="20" y="0"/>
                    </a:moveTo>
                    <a:cubicBezTo>
                      <a:pt x="10" y="10"/>
                      <a:pt x="10" y="10"/>
                      <a:pt x="0" y="10"/>
                    </a:cubicBezTo>
                    <a:cubicBezTo>
                      <a:pt x="10" y="20"/>
                      <a:pt x="10" y="30"/>
                      <a:pt x="10" y="30"/>
                    </a:cubicBezTo>
                    <a:cubicBezTo>
                      <a:pt x="50" y="60"/>
                      <a:pt x="90" y="70"/>
                      <a:pt x="139" y="80"/>
                    </a:cubicBezTo>
                    <a:cubicBezTo>
                      <a:pt x="129" y="70"/>
                      <a:pt x="119" y="60"/>
                      <a:pt x="99" y="50"/>
                    </a:cubicBezTo>
                    <a:cubicBezTo>
                      <a:pt x="80" y="40"/>
                      <a:pt x="60" y="2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99" name="Google Shape;4899;p31"/>
              <p:cNvSpPr/>
              <p:nvPr/>
            </p:nvSpPr>
            <p:spPr>
              <a:xfrm>
                <a:off x="10095395" y="-1738942"/>
                <a:ext cx="66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1" extrusionOk="0">
                    <a:moveTo>
                      <a:pt x="21" y="1"/>
                    </a:moveTo>
                    <a:cubicBezTo>
                      <a:pt x="11" y="11"/>
                      <a:pt x="11" y="31"/>
                      <a:pt x="1" y="70"/>
                    </a:cubicBezTo>
                    <a:cubicBezTo>
                      <a:pt x="1" y="70"/>
                      <a:pt x="1" y="80"/>
                      <a:pt x="1" y="80"/>
                    </a:cubicBezTo>
                    <a:lnTo>
                      <a:pt x="21" y="80"/>
                    </a:lnTo>
                    <a:cubicBezTo>
                      <a:pt x="31" y="70"/>
                      <a:pt x="41" y="50"/>
                      <a:pt x="41" y="40"/>
                    </a:cubicBezTo>
                    <a:cubicBezTo>
                      <a:pt x="31" y="31"/>
                      <a:pt x="31" y="2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0" name="Google Shape;4900;p31"/>
              <p:cNvSpPr/>
              <p:nvPr/>
            </p:nvSpPr>
            <p:spPr>
              <a:xfrm>
                <a:off x="10065122" y="-1769214"/>
                <a:ext cx="25764" cy="4202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61" extrusionOk="0">
                    <a:moveTo>
                      <a:pt x="149" y="0"/>
                    </a:moveTo>
                    <a:cubicBezTo>
                      <a:pt x="120" y="30"/>
                      <a:pt x="100" y="80"/>
                      <a:pt x="40" y="149"/>
                    </a:cubicBezTo>
                    <a:cubicBezTo>
                      <a:pt x="20" y="169"/>
                      <a:pt x="10" y="179"/>
                      <a:pt x="1" y="189"/>
                    </a:cubicBezTo>
                    <a:cubicBezTo>
                      <a:pt x="1" y="209"/>
                      <a:pt x="10" y="219"/>
                      <a:pt x="30" y="248"/>
                    </a:cubicBezTo>
                    <a:cubicBezTo>
                      <a:pt x="35" y="256"/>
                      <a:pt x="40" y="260"/>
                      <a:pt x="45" y="260"/>
                    </a:cubicBezTo>
                    <a:cubicBezTo>
                      <a:pt x="69" y="260"/>
                      <a:pt x="91" y="169"/>
                      <a:pt x="100" y="119"/>
                    </a:cubicBezTo>
                    <a:cubicBezTo>
                      <a:pt x="110" y="80"/>
                      <a:pt x="129" y="60"/>
                      <a:pt x="159" y="40"/>
                    </a:cubicBezTo>
                    <a:cubicBezTo>
                      <a:pt x="149" y="20"/>
                      <a:pt x="149" y="1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1" name="Google Shape;4901;p31"/>
              <p:cNvSpPr/>
              <p:nvPr/>
            </p:nvSpPr>
            <p:spPr>
              <a:xfrm>
                <a:off x="10129049" y="-2187553"/>
                <a:ext cx="49595" cy="7519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67" extrusionOk="0">
                    <a:moveTo>
                      <a:pt x="268" y="1"/>
                    </a:moveTo>
                    <a:cubicBezTo>
                      <a:pt x="238" y="20"/>
                      <a:pt x="218" y="30"/>
                      <a:pt x="208" y="40"/>
                    </a:cubicBezTo>
                    <a:cubicBezTo>
                      <a:pt x="194" y="55"/>
                      <a:pt x="179" y="58"/>
                      <a:pt x="163" y="58"/>
                    </a:cubicBezTo>
                    <a:cubicBezTo>
                      <a:pt x="154" y="58"/>
                      <a:pt x="146" y="57"/>
                      <a:pt x="137" y="57"/>
                    </a:cubicBezTo>
                    <a:cubicBezTo>
                      <a:pt x="128" y="57"/>
                      <a:pt x="119" y="58"/>
                      <a:pt x="109" y="60"/>
                    </a:cubicBezTo>
                    <a:cubicBezTo>
                      <a:pt x="119" y="80"/>
                      <a:pt x="129" y="110"/>
                      <a:pt x="149" y="149"/>
                    </a:cubicBezTo>
                    <a:cubicBezTo>
                      <a:pt x="197" y="240"/>
                      <a:pt x="194" y="261"/>
                      <a:pt x="177" y="261"/>
                    </a:cubicBezTo>
                    <a:cubicBezTo>
                      <a:pt x="167" y="261"/>
                      <a:pt x="151" y="252"/>
                      <a:pt x="139" y="248"/>
                    </a:cubicBezTo>
                    <a:cubicBezTo>
                      <a:pt x="129" y="248"/>
                      <a:pt x="70" y="179"/>
                      <a:pt x="20" y="139"/>
                    </a:cubicBezTo>
                    <a:cubicBezTo>
                      <a:pt x="10" y="149"/>
                      <a:pt x="0" y="159"/>
                      <a:pt x="0" y="169"/>
                    </a:cubicBezTo>
                    <a:cubicBezTo>
                      <a:pt x="10" y="189"/>
                      <a:pt x="30" y="209"/>
                      <a:pt x="50" y="229"/>
                    </a:cubicBezTo>
                    <a:cubicBezTo>
                      <a:pt x="50" y="229"/>
                      <a:pt x="60" y="229"/>
                      <a:pt x="60" y="239"/>
                    </a:cubicBezTo>
                    <a:cubicBezTo>
                      <a:pt x="119" y="298"/>
                      <a:pt x="99" y="308"/>
                      <a:pt x="70" y="308"/>
                    </a:cubicBezTo>
                    <a:cubicBezTo>
                      <a:pt x="70" y="328"/>
                      <a:pt x="70" y="348"/>
                      <a:pt x="70" y="348"/>
                    </a:cubicBezTo>
                    <a:cubicBezTo>
                      <a:pt x="83" y="348"/>
                      <a:pt x="100" y="343"/>
                      <a:pt x="117" y="343"/>
                    </a:cubicBezTo>
                    <a:cubicBezTo>
                      <a:pt x="125" y="343"/>
                      <a:pt x="132" y="344"/>
                      <a:pt x="139" y="348"/>
                    </a:cubicBezTo>
                    <a:cubicBezTo>
                      <a:pt x="169" y="348"/>
                      <a:pt x="179" y="397"/>
                      <a:pt x="189" y="467"/>
                    </a:cubicBezTo>
                    <a:cubicBezTo>
                      <a:pt x="258" y="467"/>
                      <a:pt x="308" y="427"/>
                      <a:pt x="288" y="308"/>
                    </a:cubicBezTo>
                    <a:cubicBezTo>
                      <a:pt x="278" y="189"/>
                      <a:pt x="278" y="80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2" name="Google Shape;4902;p31"/>
              <p:cNvSpPr/>
              <p:nvPr/>
            </p:nvSpPr>
            <p:spPr>
              <a:xfrm>
                <a:off x="10194424" y="-2469021"/>
                <a:ext cx="22543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440" extrusionOk="0">
                    <a:moveTo>
                      <a:pt x="73" y="0"/>
                    </a:moveTo>
                    <a:cubicBezTo>
                      <a:pt x="71" y="0"/>
                      <a:pt x="70" y="18"/>
                      <a:pt x="70" y="63"/>
                    </a:cubicBezTo>
                    <a:lnTo>
                      <a:pt x="70" y="202"/>
                    </a:lnTo>
                    <a:cubicBezTo>
                      <a:pt x="70" y="162"/>
                      <a:pt x="67" y="146"/>
                      <a:pt x="63" y="146"/>
                    </a:cubicBezTo>
                    <a:cubicBezTo>
                      <a:pt x="56" y="146"/>
                      <a:pt x="43" y="195"/>
                      <a:pt x="30" y="251"/>
                    </a:cubicBezTo>
                    <a:cubicBezTo>
                      <a:pt x="21" y="301"/>
                      <a:pt x="11" y="360"/>
                      <a:pt x="1" y="380"/>
                    </a:cubicBezTo>
                    <a:cubicBezTo>
                      <a:pt x="1" y="390"/>
                      <a:pt x="1" y="390"/>
                      <a:pt x="1" y="400"/>
                    </a:cubicBezTo>
                    <a:cubicBezTo>
                      <a:pt x="60" y="410"/>
                      <a:pt x="110" y="430"/>
                      <a:pt x="140" y="440"/>
                    </a:cubicBezTo>
                    <a:cubicBezTo>
                      <a:pt x="130" y="370"/>
                      <a:pt x="130" y="311"/>
                      <a:pt x="110" y="271"/>
                    </a:cubicBezTo>
                    <a:cubicBezTo>
                      <a:pt x="110" y="251"/>
                      <a:pt x="100" y="212"/>
                      <a:pt x="100" y="172"/>
                    </a:cubicBezTo>
                    <a:cubicBezTo>
                      <a:pt x="86" y="96"/>
                      <a:pt x="77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3" name="Google Shape;4903;p31"/>
              <p:cNvSpPr/>
              <p:nvPr/>
            </p:nvSpPr>
            <p:spPr>
              <a:xfrm>
                <a:off x="10144990" y="-2260979"/>
                <a:ext cx="177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0" y="0"/>
                    </a:moveTo>
                    <a:cubicBezTo>
                      <a:pt x="0" y="0"/>
                      <a:pt x="0" y="10"/>
                      <a:pt x="0" y="10"/>
                    </a:cubicBezTo>
                    <a:cubicBezTo>
                      <a:pt x="0" y="10"/>
                      <a:pt x="1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4" name="Google Shape;4904;p31"/>
              <p:cNvSpPr/>
              <p:nvPr/>
            </p:nvSpPr>
            <p:spPr>
              <a:xfrm>
                <a:off x="10333387" y="-2059861"/>
                <a:ext cx="644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40" y="1"/>
                    </a:moveTo>
                    <a:lnTo>
                      <a:pt x="40" y="1"/>
                    </a:lnTo>
                    <a:cubicBezTo>
                      <a:pt x="20" y="11"/>
                      <a:pt x="10" y="21"/>
                      <a:pt x="0" y="31"/>
                    </a:cubicBezTo>
                    <a:cubicBezTo>
                      <a:pt x="20" y="31"/>
                      <a:pt x="30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5" name="Google Shape;4905;p31"/>
              <p:cNvSpPr/>
              <p:nvPr/>
            </p:nvSpPr>
            <p:spPr>
              <a:xfrm>
                <a:off x="10120997" y="-2312024"/>
                <a:ext cx="36874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79" extrusionOk="0">
                    <a:moveTo>
                      <a:pt x="100" y="0"/>
                    </a:moveTo>
                    <a:cubicBezTo>
                      <a:pt x="90" y="0"/>
                      <a:pt x="80" y="10"/>
                      <a:pt x="70" y="2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1" y="99"/>
                      <a:pt x="120" y="40"/>
                      <a:pt x="159" y="99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89" y="159"/>
                      <a:pt x="179" y="179"/>
                      <a:pt x="229" y="179"/>
                    </a:cubicBezTo>
                    <a:cubicBezTo>
                      <a:pt x="229" y="129"/>
                      <a:pt x="219" y="89"/>
                      <a:pt x="169" y="70"/>
                    </a:cubicBezTo>
                    <a:cubicBezTo>
                      <a:pt x="120" y="40"/>
                      <a:pt x="100" y="2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6" name="Google Shape;4906;p31"/>
              <p:cNvSpPr/>
              <p:nvPr/>
            </p:nvSpPr>
            <p:spPr>
              <a:xfrm>
                <a:off x="10155617" y="-2393663"/>
                <a:ext cx="69079" cy="77291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80" extrusionOk="0">
                    <a:moveTo>
                      <a:pt x="246" y="1"/>
                    </a:moveTo>
                    <a:cubicBezTo>
                      <a:pt x="241" y="1"/>
                      <a:pt x="236" y="1"/>
                      <a:pt x="232" y="1"/>
                    </a:cubicBezTo>
                    <a:cubicBezTo>
                      <a:pt x="232" y="11"/>
                      <a:pt x="232" y="21"/>
                      <a:pt x="232" y="31"/>
                    </a:cubicBezTo>
                    <a:cubicBezTo>
                      <a:pt x="227" y="69"/>
                      <a:pt x="220" y="80"/>
                      <a:pt x="208" y="80"/>
                    </a:cubicBezTo>
                    <a:cubicBezTo>
                      <a:pt x="194" y="80"/>
                      <a:pt x="174" y="66"/>
                      <a:pt x="143" y="61"/>
                    </a:cubicBezTo>
                    <a:cubicBezTo>
                      <a:pt x="136" y="60"/>
                      <a:pt x="131" y="60"/>
                      <a:pt x="126" y="60"/>
                    </a:cubicBezTo>
                    <a:cubicBezTo>
                      <a:pt x="85" y="60"/>
                      <a:pt x="110" y="92"/>
                      <a:pt x="142" y="92"/>
                    </a:cubicBezTo>
                    <a:cubicBezTo>
                      <a:pt x="145" y="92"/>
                      <a:pt x="149" y="92"/>
                      <a:pt x="152" y="91"/>
                    </a:cubicBezTo>
                    <a:cubicBezTo>
                      <a:pt x="192" y="91"/>
                      <a:pt x="232" y="150"/>
                      <a:pt x="222" y="160"/>
                    </a:cubicBezTo>
                    <a:cubicBezTo>
                      <a:pt x="212" y="180"/>
                      <a:pt x="113" y="210"/>
                      <a:pt x="152" y="289"/>
                    </a:cubicBezTo>
                    <a:cubicBezTo>
                      <a:pt x="174" y="331"/>
                      <a:pt x="140" y="344"/>
                      <a:pt x="104" y="344"/>
                    </a:cubicBezTo>
                    <a:cubicBezTo>
                      <a:pt x="90" y="344"/>
                      <a:pt x="75" y="341"/>
                      <a:pt x="63" y="339"/>
                    </a:cubicBezTo>
                    <a:cubicBezTo>
                      <a:pt x="59" y="337"/>
                      <a:pt x="55" y="337"/>
                      <a:pt x="51" y="337"/>
                    </a:cubicBezTo>
                    <a:cubicBezTo>
                      <a:pt x="25" y="337"/>
                      <a:pt x="0" y="364"/>
                      <a:pt x="43" y="398"/>
                    </a:cubicBezTo>
                    <a:cubicBezTo>
                      <a:pt x="73" y="408"/>
                      <a:pt x="73" y="448"/>
                      <a:pt x="63" y="477"/>
                    </a:cubicBezTo>
                    <a:cubicBezTo>
                      <a:pt x="78" y="479"/>
                      <a:pt x="93" y="480"/>
                      <a:pt x="109" y="480"/>
                    </a:cubicBezTo>
                    <a:cubicBezTo>
                      <a:pt x="196" y="480"/>
                      <a:pt x="282" y="453"/>
                      <a:pt x="232" y="368"/>
                    </a:cubicBezTo>
                    <a:cubicBezTo>
                      <a:pt x="133" y="210"/>
                      <a:pt x="381" y="160"/>
                      <a:pt x="400" y="130"/>
                    </a:cubicBezTo>
                    <a:cubicBezTo>
                      <a:pt x="429" y="93"/>
                      <a:pt x="340" y="1"/>
                      <a:pt x="2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7" name="Google Shape;4907;p31"/>
              <p:cNvSpPr/>
              <p:nvPr/>
            </p:nvSpPr>
            <p:spPr>
              <a:xfrm>
                <a:off x="10098615" y="-2078057"/>
                <a:ext cx="46536" cy="4879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03" extrusionOk="0">
                    <a:moveTo>
                      <a:pt x="195" y="1"/>
                    </a:moveTo>
                    <a:cubicBezTo>
                      <a:pt x="173" y="1"/>
                      <a:pt x="151" y="10"/>
                      <a:pt x="130" y="25"/>
                    </a:cubicBezTo>
                    <a:lnTo>
                      <a:pt x="120" y="25"/>
                    </a:lnTo>
                    <a:cubicBezTo>
                      <a:pt x="120" y="34"/>
                      <a:pt x="120" y="34"/>
                      <a:pt x="120" y="34"/>
                    </a:cubicBezTo>
                    <a:cubicBezTo>
                      <a:pt x="110" y="104"/>
                      <a:pt x="150" y="94"/>
                      <a:pt x="199" y="183"/>
                    </a:cubicBezTo>
                    <a:cubicBezTo>
                      <a:pt x="217" y="215"/>
                      <a:pt x="221" y="227"/>
                      <a:pt x="215" y="227"/>
                    </a:cubicBezTo>
                    <a:cubicBezTo>
                      <a:pt x="206" y="227"/>
                      <a:pt x="168" y="189"/>
                      <a:pt x="130" y="163"/>
                    </a:cubicBezTo>
                    <a:cubicBezTo>
                      <a:pt x="70" y="134"/>
                      <a:pt x="80" y="84"/>
                      <a:pt x="60" y="64"/>
                    </a:cubicBezTo>
                    <a:cubicBezTo>
                      <a:pt x="50" y="74"/>
                      <a:pt x="31" y="84"/>
                      <a:pt x="21" y="94"/>
                    </a:cubicBezTo>
                    <a:cubicBezTo>
                      <a:pt x="11" y="104"/>
                      <a:pt x="1" y="124"/>
                      <a:pt x="11" y="134"/>
                    </a:cubicBezTo>
                    <a:cubicBezTo>
                      <a:pt x="31" y="153"/>
                      <a:pt x="50" y="163"/>
                      <a:pt x="70" y="173"/>
                    </a:cubicBezTo>
                    <a:cubicBezTo>
                      <a:pt x="81" y="157"/>
                      <a:pt x="90" y="151"/>
                      <a:pt x="98" y="151"/>
                    </a:cubicBezTo>
                    <a:cubicBezTo>
                      <a:pt x="118" y="151"/>
                      <a:pt x="127" y="199"/>
                      <a:pt x="120" y="243"/>
                    </a:cubicBezTo>
                    <a:cubicBezTo>
                      <a:pt x="130" y="263"/>
                      <a:pt x="140" y="272"/>
                      <a:pt x="159" y="302"/>
                    </a:cubicBezTo>
                    <a:cubicBezTo>
                      <a:pt x="179" y="292"/>
                      <a:pt x="199" y="272"/>
                      <a:pt x="219" y="243"/>
                    </a:cubicBezTo>
                    <a:cubicBezTo>
                      <a:pt x="259" y="173"/>
                      <a:pt x="259" y="153"/>
                      <a:pt x="288" y="124"/>
                    </a:cubicBezTo>
                    <a:cubicBezTo>
                      <a:pt x="278" y="124"/>
                      <a:pt x="269" y="124"/>
                      <a:pt x="259" y="114"/>
                    </a:cubicBezTo>
                    <a:cubicBezTo>
                      <a:pt x="209" y="64"/>
                      <a:pt x="219" y="44"/>
                      <a:pt x="219" y="5"/>
                    </a:cubicBezTo>
                    <a:cubicBezTo>
                      <a:pt x="211" y="2"/>
                      <a:pt x="203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8" name="Google Shape;4908;p31"/>
              <p:cNvSpPr/>
              <p:nvPr/>
            </p:nvSpPr>
            <p:spPr>
              <a:xfrm>
                <a:off x="10149820" y="-2074192"/>
                <a:ext cx="59095" cy="5120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18" extrusionOk="0">
                    <a:moveTo>
                      <a:pt x="0" y="1"/>
                    </a:moveTo>
                    <a:cubicBezTo>
                      <a:pt x="0" y="1"/>
                      <a:pt x="10" y="10"/>
                      <a:pt x="10" y="10"/>
                    </a:cubicBezTo>
                    <a:cubicBezTo>
                      <a:pt x="20" y="40"/>
                      <a:pt x="30" y="70"/>
                      <a:pt x="30" y="80"/>
                    </a:cubicBezTo>
                    <a:cubicBezTo>
                      <a:pt x="69" y="90"/>
                      <a:pt x="89" y="169"/>
                      <a:pt x="89" y="199"/>
                    </a:cubicBezTo>
                    <a:cubicBezTo>
                      <a:pt x="89" y="209"/>
                      <a:pt x="79" y="209"/>
                      <a:pt x="79" y="219"/>
                    </a:cubicBezTo>
                    <a:cubicBezTo>
                      <a:pt x="89" y="219"/>
                      <a:pt x="60" y="268"/>
                      <a:pt x="79" y="308"/>
                    </a:cubicBezTo>
                    <a:cubicBezTo>
                      <a:pt x="79" y="308"/>
                      <a:pt x="79" y="308"/>
                      <a:pt x="79" y="318"/>
                    </a:cubicBezTo>
                    <a:cubicBezTo>
                      <a:pt x="218" y="248"/>
                      <a:pt x="367" y="179"/>
                      <a:pt x="198" y="90"/>
                    </a:cubicBezTo>
                    <a:lnTo>
                      <a:pt x="188" y="90"/>
                    </a:lnTo>
                    <a:cubicBezTo>
                      <a:pt x="192" y="116"/>
                      <a:pt x="190" y="127"/>
                      <a:pt x="184" y="127"/>
                    </a:cubicBezTo>
                    <a:cubicBezTo>
                      <a:pt x="175" y="127"/>
                      <a:pt x="154" y="97"/>
                      <a:pt x="129" y="60"/>
                    </a:cubicBezTo>
                    <a:cubicBezTo>
                      <a:pt x="79" y="40"/>
                      <a:pt x="40" y="2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09" name="Google Shape;4909;p31"/>
              <p:cNvSpPr/>
              <p:nvPr/>
            </p:nvSpPr>
            <p:spPr>
              <a:xfrm>
                <a:off x="10381211" y="-1780486"/>
                <a:ext cx="6602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41" h="111" extrusionOk="0">
                    <a:moveTo>
                      <a:pt x="1" y="1"/>
                    </a:moveTo>
                    <a:cubicBezTo>
                      <a:pt x="1" y="31"/>
                      <a:pt x="11" y="70"/>
                      <a:pt x="21" y="110"/>
                    </a:cubicBezTo>
                    <a:cubicBezTo>
                      <a:pt x="31" y="110"/>
                      <a:pt x="40" y="100"/>
                      <a:pt x="40" y="80"/>
                    </a:cubicBezTo>
                    <a:cubicBezTo>
                      <a:pt x="31" y="2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0" name="Google Shape;4910;p31"/>
              <p:cNvSpPr/>
              <p:nvPr/>
            </p:nvSpPr>
            <p:spPr>
              <a:xfrm>
                <a:off x="9389791" y="-1147825"/>
                <a:ext cx="8051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39" extrusionOk="0">
                    <a:moveTo>
                      <a:pt x="27" y="0"/>
                    </a:moveTo>
                    <a:cubicBezTo>
                      <a:pt x="20" y="0"/>
                      <a:pt x="12" y="11"/>
                      <a:pt x="0" y="28"/>
                    </a:cubicBezTo>
                    <a:lnTo>
                      <a:pt x="50" y="38"/>
                    </a:lnTo>
                    <a:cubicBezTo>
                      <a:pt x="40" y="28"/>
                      <a:pt x="40" y="28"/>
                      <a:pt x="40" y="18"/>
                    </a:cubicBezTo>
                    <a:cubicBezTo>
                      <a:pt x="36" y="6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1" name="Google Shape;4911;p31"/>
              <p:cNvSpPr/>
              <p:nvPr/>
            </p:nvSpPr>
            <p:spPr>
              <a:xfrm>
                <a:off x="9210895" y="-1816072"/>
                <a:ext cx="43315" cy="34298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3" extrusionOk="0">
                    <a:moveTo>
                      <a:pt x="60" y="0"/>
                    </a:moveTo>
                    <a:cubicBezTo>
                      <a:pt x="49" y="0"/>
                      <a:pt x="40" y="5"/>
                      <a:pt x="31" y="14"/>
                    </a:cubicBezTo>
                    <a:cubicBezTo>
                      <a:pt x="21" y="24"/>
                      <a:pt x="11" y="34"/>
                      <a:pt x="1" y="44"/>
                    </a:cubicBezTo>
                    <a:cubicBezTo>
                      <a:pt x="31" y="73"/>
                      <a:pt x="70" y="143"/>
                      <a:pt x="90" y="212"/>
                    </a:cubicBezTo>
                    <a:cubicBezTo>
                      <a:pt x="130" y="172"/>
                      <a:pt x="269" y="123"/>
                      <a:pt x="179" y="63"/>
                    </a:cubicBezTo>
                    <a:cubicBezTo>
                      <a:pt x="118" y="22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2" name="Google Shape;4912;p31"/>
              <p:cNvSpPr/>
              <p:nvPr/>
            </p:nvSpPr>
            <p:spPr>
              <a:xfrm>
                <a:off x="9129578" y="-1318993"/>
                <a:ext cx="63926" cy="4524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81" extrusionOk="0">
                    <a:moveTo>
                      <a:pt x="218" y="1"/>
                    </a:moveTo>
                    <a:cubicBezTo>
                      <a:pt x="218" y="1"/>
                      <a:pt x="208" y="1"/>
                      <a:pt x="198" y="10"/>
                    </a:cubicBezTo>
                    <a:cubicBezTo>
                      <a:pt x="189" y="20"/>
                      <a:pt x="184" y="25"/>
                      <a:pt x="181" y="25"/>
                    </a:cubicBezTo>
                    <a:cubicBezTo>
                      <a:pt x="179" y="25"/>
                      <a:pt x="179" y="20"/>
                      <a:pt x="179" y="10"/>
                    </a:cubicBezTo>
                    <a:cubicBezTo>
                      <a:pt x="109" y="30"/>
                      <a:pt x="40" y="110"/>
                      <a:pt x="0" y="209"/>
                    </a:cubicBezTo>
                    <a:cubicBezTo>
                      <a:pt x="16" y="198"/>
                      <a:pt x="29" y="188"/>
                      <a:pt x="41" y="188"/>
                    </a:cubicBezTo>
                    <a:cubicBezTo>
                      <a:pt x="51" y="188"/>
                      <a:pt x="60" y="196"/>
                      <a:pt x="70" y="219"/>
                    </a:cubicBezTo>
                    <a:cubicBezTo>
                      <a:pt x="82" y="255"/>
                      <a:pt x="90" y="281"/>
                      <a:pt x="104" y="281"/>
                    </a:cubicBezTo>
                    <a:cubicBezTo>
                      <a:pt x="113" y="281"/>
                      <a:pt x="124" y="271"/>
                      <a:pt x="139" y="248"/>
                    </a:cubicBezTo>
                    <a:cubicBezTo>
                      <a:pt x="179" y="189"/>
                      <a:pt x="189" y="219"/>
                      <a:pt x="208" y="189"/>
                    </a:cubicBezTo>
                    <a:cubicBezTo>
                      <a:pt x="228" y="169"/>
                      <a:pt x="129" y="139"/>
                      <a:pt x="189" y="100"/>
                    </a:cubicBezTo>
                    <a:cubicBezTo>
                      <a:pt x="215" y="86"/>
                      <a:pt x="232" y="81"/>
                      <a:pt x="248" y="81"/>
                    </a:cubicBezTo>
                    <a:cubicBezTo>
                      <a:pt x="267" y="81"/>
                      <a:pt x="285" y="89"/>
                      <a:pt x="317" y="100"/>
                    </a:cubicBezTo>
                    <a:cubicBezTo>
                      <a:pt x="332" y="105"/>
                      <a:pt x="347" y="107"/>
                      <a:pt x="361" y="107"/>
                    </a:cubicBezTo>
                    <a:cubicBezTo>
                      <a:pt x="374" y="107"/>
                      <a:pt x="387" y="105"/>
                      <a:pt x="397" y="100"/>
                    </a:cubicBezTo>
                    <a:cubicBezTo>
                      <a:pt x="337" y="60"/>
                      <a:pt x="288" y="10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3" name="Google Shape;4913;p31"/>
              <p:cNvSpPr/>
              <p:nvPr/>
            </p:nvSpPr>
            <p:spPr>
              <a:xfrm>
                <a:off x="9169512" y="-1149919"/>
                <a:ext cx="17712" cy="1739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8" extrusionOk="0">
                    <a:moveTo>
                      <a:pt x="43" y="1"/>
                    </a:moveTo>
                    <a:cubicBezTo>
                      <a:pt x="32" y="1"/>
                      <a:pt x="24" y="4"/>
                      <a:pt x="20" y="11"/>
                    </a:cubicBezTo>
                    <a:cubicBezTo>
                      <a:pt x="20" y="21"/>
                      <a:pt x="10" y="41"/>
                      <a:pt x="0" y="61"/>
                    </a:cubicBezTo>
                    <a:cubicBezTo>
                      <a:pt x="0" y="71"/>
                      <a:pt x="0" y="71"/>
                      <a:pt x="0" y="81"/>
                    </a:cubicBezTo>
                    <a:cubicBezTo>
                      <a:pt x="0" y="99"/>
                      <a:pt x="5" y="107"/>
                      <a:pt x="13" y="107"/>
                    </a:cubicBezTo>
                    <a:cubicBezTo>
                      <a:pt x="32" y="107"/>
                      <a:pt x="68" y="69"/>
                      <a:pt x="109" y="21"/>
                    </a:cubicBezTo>
                    <a:cubicBezTo>
                      <a:pt x="85" y="9"/>
                      <a:pt x="6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4" name="Google Shape;4914;p31"/>
              <p:cNvSpPr/>
              <p:nvPr/>
            </p:nvSpPr>
            <p:spPr>
              <a:xfrm>
                <a:off x="8937960" y="-1262152"/>
                <a:ext cx="260856" cy="165370"/>
              </a:xfrm>
              <a:custGeom>
                <a:avLst/>
                <a:gdLst/>
                <a:ahLst/>
                <a:cxnLst/>
                <a:rect l="l" t="t" r="r" b="b"/>
                <a:pathLst>
                  <a:path w="1620" h="1027" extrusionOk="0">
                    <a:moveTo>
                      <a:pt x="571" y="1"/>
                    </a:moveTo>
                    <a:cubicBezTo>
                      <a:pt x="535" y="1"/>
                      <a:pt x="495" y="5"/>
                      <a:pt x="447" y="14"/>
                    </a:cubicBezTo>
                    <a:cubicBezTo>
                      <a:pt x="238" y="54"/>
                      <a:pt x="0" y="173"/>
                      <a:pt x="159" y="193"/>
                    </a:cubicBezTo>
                    <a:cubicBezTo>
                      <a:pt x="308" y="203"/>
                      <a:pt x="506" y="292"/>
                      <a:pt x="456" y="480"/>
                    </a:cubicBezTo>
                    <a:cubicBezTo>
                      <a:pt x="433" y="563"/>
                      <a:pt x="485" y="573"/>
                      <a:pt x="558" y="573"/>
                    </a:cubicBezTo>
                    <a:cubicBezTo>
                      <a:pt x="581" y="573"/>
                      <a:pt x="606" y="572"/>
                      <a:pt x="631" y="572"/>
                    </a:cubicBezTo>
                    <a:cubicBezTo>
                      <a:pt x="697" y="572"/>
                      <a:pt x="765" y="579"/>
                      <a:pt x="803" y="629"/>
                    </a:cubicBezTo>
                    <a:cubicBezTo>
                      <a:pt x="891" y="765"/>
                      <a:pt x="606" y="1026"/>
                      <a:pt x="793" y="1026"/>
                    </a:cubicBezTo>
                    <a:cubicBezTo>
                      <a:pt x="796" y="1026"/>
                      <a:pt x="800" y="1026"/>
                      <a:pt x="803" y="1026"/>
                    </a:cubicBezTo>
                    <a:cubicBezTo>
                      <a:pt x="913" y="1016"/>
                      <a:pt x="1012" y="966"/>
                      <a:pt x="1091" y="887"/>
                    </a:cubicBezTo>
                    <a:cubicBezTo>
                      <a:pt x="1101" y="857"/>
                      <a:pt x="1101" y="837"/>
                      <a:pt x="1091" y="818"/>
                    </a:cubicBezTo>
                    <a:cubicBezTo>
                      <a:pt x="1074" y="787"/>
                      <a:pt x="1041" y="785"/>
                      <a:pt x="1012" y="785"/>
                    </a:cubicBezTo>
                    <a:cubicBezTo>
                      <a:pt x="1007" y="785"/>
                      <a:pt x="1003" y="785"/>
                      <a:pt x="999" y="785"/>
                    </a:cubicBezTo>
                    <a:cubicBezTo>
                      <a:pt x="967" y="785"/>
                      <a:pt x="942" y="783"/>
                      <a:pt x="952" y="738"/>
                    </a:cubicBezTo>
                    <a:cubicBezTo>
                      <a:pt x="972" y="639"/>
                      <a:pt x="893" y="589"/>
                      <a:pt x="833" y="580"/>
                    </a:cubicBezTo>
                    <a:cubicBezTo>
                      <a:pt x="774" y="570"/>
                      <a:pt x="873" y="510"/>
                      <a:pt x="952" y="490"/>
                    </a:cubicBezTo>
                    <a:cubicBezTo>
                      <a:pt x="972" y="485"/>
                      <a:pt x="988" y="483"/>
                      <a:pt x="1002" y="483"/>
                    </a:cubicBezTo>
                    <a:cubicBezTo>
                      <a:pt x="1045" y="483"/>
                      <a:pt x="1069" y="500"/>
                      <a:pt x="1121" y="500"/>
                    </a:cubicBezTo>
                    <a:cubicBezTo>
                      <a:pt x="1159" y="506"/>
                      <a:pt x="1188" y="523"/>
                      <a:pt x="1206" y="523"/>
                    </a:cubicBezTo>
                    <a:cubicBezTo>
                      <a:pt x="1222" y="523"/>
                      <a:pt x="1230" y="511"/>
                      <a:pt x="1230" y="470"/>
                    </a:cubicBezTo>
                    <a:cubicBezTo>
                      <a:pt x="1230" y="385"/>
                      <a:pt x="1275" y="291"/>
                      <a:pt x="1322" y="291"/>
                    </a:cubicBezTo>
                    <a:cubicBezTo>
                      <a:pt x="1324" y="291"/>
                      <a:pt x="1327" y="292"/>
                      <a:pt x="1329" y="292"/>
                    </a:cubicBezTo>
                    <a:cubicBezTo>
                      <a:pt x="1369" y="302"/>
                      <a:pt x="1388" y="361"/>
                      <a:pt x="1438" y="371"/>
                    </a:cubicBezTo>
                    <a:cubicBezTo>
                      <a:pt x="1444" y="372"/>
                      <a:pt x="1451" y="373"/>
                      <a:pt x="1457" y="373"/>
                    </a:cubicBezTo>
                    <a:cubicBezTo>
                      <a:pt x="1513" y="373"/>
                      <a:pt x="1579" y="336"/>
                      <a:pt x="1597" y="292"/>
                    </a:cubicBezTo>
                    <a:cubicBezTo>
                      <a:pt x="1611" y="257"/>
                      <a:pt x="1620" y="222"/>
                      <a:pt x="1603" y="222"/>
                    </a:cubicBezTo>
                    <a:cubicBezTo>
                      <a:pt x="1596" y="222"/>
                      <a:pt x="1584" y="228"/>
                      <a:pt x="1567" y="242"/>
                    </a:cubicBezTo>
                    <a:cubicBezTo>
                      <a:pt x="1539" y="261"/>
                      <a:pt x="1504" y="271"/>
                      <a:pt x="1477" y="271"/>
                    </a:cubicBezTo>
                    <a:cubicBezTo>
                      <a:pt x="1448" y="271"/>
                      <a:pt x="1428" y="259"/>
                      <a:pt x="1438" y="233"/>
                    </a:cubicBezTo>
                    <a:cubicBezTo>
                      <a:pt x="1468" y="183"/>
                      <a:pt x="1577" y="94"/>
                      <a:pt x="1507" y="74"/>
                    </a:cubicBezTo>
                    <a:cubicBezTo>
                      <a:pt x="1481" y="66"/>
                      <a:pt x="1448" y="61"/>
                      <a:pt x="1417" y="61"/>
                    </a:cubicBezTo>
                    <a:cubicBezTo>
                      <a:pt x="1368" y="61"/>
                      <a:pt x="1325" y="73"/>
                      <a:pt x="1319" y="104"/>
                    </a:cubicBezTo>
                    <a:cubicBezTo>
                      <a:pt x="1311" y="136"/>
                      <a:pt x="1242" y="203"/>
                      <a:pt x="1207" y="203"/>
                    </a:cubicBezTo>
                    <a:cubicBezTo>
                      <a:pt x="1200" y="203"/>
                      <a:pt x="1194" y="200"/>
                      <a:pt x="1190" y="193"/>
                    </a:cubicBezTo>
                    <a:cubicBezTo>
                      <a:pt x="1185" y="185"/>
                      <a:pt x="1179" y="181"/>
                      <a:pt x="1173" y="181"/>
                    </a:cubicBezTo>
                    <a:cubicBezTo>
                      <a:pt x="1142" y="181"/>
                      <a:pt x="1101" y="269"/>
                      <a:pt x="1101" y="302"/>
                    </a:cubicBezTo>
                    <a:cubicBezTo>
                      <a:pt x="1101" y="328"/>
                      <a:pt x="1108" y="397"/>
                      <a:pt x="1085" y="397"/>
                    </a:cubicBezTo>
                    <a:cubicBezTo>
                      <a:pt x="1081" y="397"/>
                      <a:pt x="1077" y="395"/>
                      <a:pt x="1071" y="391"/>
                    </a:cubicBezTo>
                    <a:cubicBezTo>
                      <a:pt x="1032" y="352"/>
                      <a:pt x="1051" y="233"/>
                      <a:pt x="1071" y="203"/>
                    </a:cubicBezTo>
                    <a:cubicBezTo>
                      <a:pt x="1081" y="183"/>
                      <a:pt x="1121" y="143"/>
                      <a:pt x="1111" y="114"/>
                    </a:cubicBezTo>
                    <a:cubicBezTo>
                      <a:pt x="1106" y="99"/>
                      <a:pt x="1097" y="87"/>
                      <a:pt x="1084" y="87"/>
                    </a:cubicBezTo>
                    <a:cubicBezTo>
                      <a:pt x="1070" y="87"/>
                      <a:pt x="1052" y="102"/>
                      <a:pt x="1032" y="143"/>
                    </a:cubicBezTo>
                    <a:cubicBezTo>
                      <a:pt x="985" y="208"/>
                      <a:pt x="956" y="273"/>
                      <a:pt x="936" y="273"/>
                    </a:cubicBezTo>
                    <a:cubicBezTo>
                      <a:pt x="935" y="273"/>
                      <a:pt x="934" y="273"/>
                      <a:pt x="932" y="272"/>
                    </a:cubicBezTo>
                    <a:cubicBezTo>
                      <a:pt x="913" y="262"/>
                      <a:pt x="873" y="193"/>
                      <a:pt x="903" y="173"/>
                    </a:cubicBezTo>
                    <a:cubicBezTo>
                      <a:pt x="922" y="153"/>
                      <a:pt x="952" y="104"/>
                      <a:pt x="982" y="54"/>
                    </a:cubicBezTo>
                    <a:cubicBezTo>
                      <a:pt x="952" y="54"/>
                      <a:pt x="922" y="44"/>
                      <a:pt x="883" y="44"/>
                    </a:cubicBezTo>
                    <a:cubicBezTo>
                      <a:pt x="748" y="37"/>
                      <a:pt x="681" y="1"/>
                      <a:pt x="5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5" name="Google Shape;4915;p31"/>
              <p:cNvSpPr/>
              <p:nvPr/>
            </p:nvSpPr>
            <p:spPr>
              <a:xfrm>
                <a:off x="9943872" y="-806295"/>
                <a:ext cx="36874" cy="42188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62" extrusionOk="0">
                    <a:moveTo>
                      <a:pt x="113" y="0"/>
                    </a:moveTo>
                    <a:cubicBezTo>
                      <a:pt x="82" y="0"/>
                      <a:pt x="39" y="20"/>
                      <a:pt x="0" y="39"/>
                    </a:cubicBezTo>
                    <a:cubicBezTo>
                      <a:pt x="50" y="69"/>
                      <a:pt x="89" y="158"/>
                      <a:pt x="89" y="237"/>
                    </a:cubicBezTo>
                    <a:cubicBezTo>
                      <a:pt x="92" y="254"/>
                      <a:pt x="99" y="261"/>
                      <a:pt x="108" y="261"/>
                    </a:cubicBezTo>
                    <a:cubicBezTo>
                      <a:pt x="133" y="261"/>
                      <a:pt x="178" y="212"/>
                      <a:pt x="228" y="148"/>
                    </a:cubicBezTo>
                    <a:cubicBezTo>
                      <a:pt x="198" y="98"/>
                      <a:pt x="169" y="49"/>
                      <a:pt x="149" y="19"/>
                    </a:cubicBezTo>
                    <a:cubicBezTo>
                      <a:pt x="142" y="5"/>
                      <a:pt x="129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6" name="Google Shape;4916;p31"/>
              <p:cNvSpPr/>
              <p:nvPr/>
            </p:nvSpPr>
            <p:spPr>
              <a:xfrm>
                <a:off x="9999747" y="-967801"/>
                <a:ext cx="8051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50" h="6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0" y="31"/>
                      <a:pt x="10" y="50"/>
                      <a:pt x="50" y="60"/>
                    </a:cubicBezTo>
                    <a:cubicBezTo>
                      <a:pt x="50" y="50"/>
                      <a:pt x="40" y="41"/>
                      <a:pt x="40" y="41"/>
                    </a:cubicBezTo>
                    <a:cubicBezTo>
                      <a:pt x="40" y="31"/>
                      <a:pt x="30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7" name="Google Shape;4917;p31"/>
              <p:cNvSpPr/>
              <p:nvPr/>
            </p:nvSpPr>
            <p:spPr>
              <a:xfrm>
                <a:off x="10023578" y="-1153139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52" y="0"/>
                    </a:moveTo>
                    <a:cubicBezTo>
                      <a:pt x="48" y="0"/>
                      <a:pt x="45" y="1"/>
                      <a:pt x="40" y="2"/>
                    </a:cubicBezTo>
                    <a:cubicBezTo>
                      <a:pt x="1" y="12"/>
                      <a:pt x="1" y="31"/>
                      <a:pt x="11" y="91"/>
                    </a:cubicBezTo>
                    <a:cubicBezTo>
                      <a:pt x="40" y="91"/>
                      <a:pt x="70" y="91"/>
                      <a:pt x="110" y="81"/>
                    </a:cubicBezTo>
                    <a:lnTo>
                      <a:pt x="120" y="81"/>
                    </a:lnTo>
                    <a:cubicBezTo>
                      <a:pt x="102" y="37"/>
                      <a:pt x="84" y="0"/>
                      <a:pt x="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8" name="Google Shape;4918;p31"/>
              <p:cNvSpPr/>
              <p:nvPr/>
            </p:nvSpPr>
            <p:spPr>
              <a:xfrm>
                <a:off x="9830351" y="-788904"/>
                <a:ext cx="99190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616" h="378" extrusionOk="0">
                    <a:moveTo>
                      <a:pt x="616" y="0"/>
                    </a:moveTo>
                    <a:cubicBezTo>
                      <a:pt x="609" y="0"/>
                      <a:pt x="607" y="0"/>
                      <a:pt x="606" y="4"/>
                    </a:cubicBezTo>
                    <a:lnTo>
                      <a:pt x="606" y="4"/>
                    </a:lnTo>
                    <a:cubicBezTo>
                      <a:pt x="609" y="3"/>
                      <a:pt x="612" y="2"/>
                      <a:pt x="616" y="0"/>
                    </a:cubicBezTo>
                    <a:close/>
                    <a:moveTo>
                      <a:pt x="606" y="4"/>
                    </a:moveTo>
                    <a:lnTo>
                      <a:pt x="606" y="4"/>
                    </a:lnTo>
                    <a:cubicBezTo>
                      <a:pt x="584" y="15"/>
                      <a:pt x="576" y="30"/>
                      <a:pt x="576" y="30"/>
                    </a:cubicBezTo>
                    <a:lnTo>
                      <a:pt x="179" y="50"/>
                    </a:lnTo>
                    <a:cubicBezTo>
                      <a:pt x="179" y="185"/>
                      <a:pt x="0" y="378"/>
                      <a:pt x="148" y="378"/>
                    </a:cubicBezTo>
                    <a:cubicBezTo>
                      <a:pt x="152" y="378"/>
                      <a:pt x="156" y="377"/>
                      <a:pt x="160" y="377"/>
                    </a:cubicBezTo>
                    <a:cubicBezTo>
                      <a:pt x="368" y="357"/>
                      <a:pt x="536" y="189"/>
                      <a:pt x="606" y="10"/>
                    </a:cubicBezTo>
                    <a:cubicBezTo>
                      <a:pt x="606" y="8"/>
                      <a:pt x="606" y="6"/>
                      <a:pt x="60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19" name="Google Shape;4919;p31"/>
              <p:cNvSpPr/>
              <p:nvPr/>
            </p:nvSpPr>
            <p:spPr>
              <a:xfrm>
                <a:off x="10050791" y="-984065"/>
                <a:ext cx="20933" cy="164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2" extrusionOk="0">
                    <a:moveTo>
                      <a:pt x="46" y="1"/>
                    </a:moveTo>
                    <a:cubicBezTo>
                      <a:pt x="30" y="1"/>
                      <a:pt x="19" y="15"/>
                      <a:pt x="10" y="32"/>
                    </a:cubicBezTo>
                    <a:cubicBezTo>
                      <a:pt x="0" y="52"/>
                      <a:pt x="20" y="82"/>
                      <a:pt x="50" y="102"/>
                    </a:cubicBezTo>
                    <a:cubicBezTo>
                      <a:pt x="77" y="86"/>
                      <a:pt x="98" y="78"/>
                      <a:pt x="112" y="78"/>
                    </a:cubicBezTo>
                    <a:cubicBezTo>
                      <a:pt x="123" y="78"/>
                      <a:pt x="129" y="83"/>
                      <a:pt x="129" y="92"/>
                    </a:cubicBezTo>
                    <a:cubicBezTo>
                      <a:pt x="129" y="92"/>
                      <a:pt x="129" y="92"/>
                      <a:pt x="129" y="82"/>
                    </a:cubicBezTo>
                    <a:cubicBezTo>
                      <a:pt x="91" y="22"/>
                      <a:pt x="65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0" name="Google Shape;4920;p31"/>
              <p:cNvSpPr/>
              <p:nvPr/>
            </p:nvSpPr>
            <p:spPr>
              <a:xfrm>
                <a:off x="9936787" y="-937368"/>
                <a:ext cx="63121" cy="4154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8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28" y="66"/>
                    </a:cubicBezTo>
                    <a:cubicBezTo>
                      <a:pt x="109" y="66"/>
                      <a:pt x="91" y="61"/>
                      <a:pt x="74" y="50"/>
                    </a:cubicBezTo>
                    <a:cubicBezTo>
                      <a:pt x="62" y="41"/>
                      <a:pt x="53" y="37"/>
                      <a:pt x="45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2" y="249"/>
                      <a:pt x="55" y="257"/>
                      <a:pt x="72" y="257"/>
                    </a:cubicBezTo>
                    <a:cubicBezTo>
                      <a:pt x="120" y="257"/>
                      <a:pt x="196" y="196"/>
                      <a:pt x="262" y="189"/>
                    </a:cubicBezTo>
                    <a:cubicBezTo>
                      <a:pt x="322" y="179"/>
                      <a:pt x="351" y="109"/>
                      <a:pt x="39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1" name="Google Shape;4921;p31"/>
              <p:cNvSpPr/>
              <p:nvPr/>
            </p:nvSpPr>
            <p:spPr>
              <a:xfrm>
                <a:off x="9965610" y="-1451193"/>
                <a:ext cx="34298" cy="4138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7" extrusionOk="0">
                    <a:moveTo>
                      <a:pt x="105" y="1"/>
                    </a:moveTo>
                    <a:cubicBezTo>
                      <a:pt x="46" y="1"/>
                      <a:pt x="1" y="109"/>
                      <a:pt x="113" y="246"/>
                    </a:cubicBezTo>
                    <a:cubicBezTo>
                      <a:pt x="113" y="246"/>
                      <a:pt x="113" y="246"/>
                      <a:pt x="113" y="256"/>
                    </a:cubicBezTo>
                    <a:cubicBezTo>
                      <a:pt x="143" y="227"/>
                      <a:pt x="172" y="207"/>
                      <a:pt x="212" y="177"/>
                    </a:cubicBezTo>
                    <a:cubicBezTo>
                      <a:pt x="192" y="108"/>
                      <a:pt x="182" y="28"/>
                      <a:pt x="133" y="8"/>
                    </a:cubicBezTo>
                    <a:cubicBezTo>
                      <a:pt x="124" y="3"/>
                      <a:pt x="114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2" name="Google Shape;4922;p31"/>
              <p:cNvSpPr/>
              <p:nvPr/>
            </p:nvSpPr>
            <p:spPr>
              <a:xfrm>
                <a:off x="9583019" y="-970861"/>
                <a:ext cx="67146" cy="7036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37" extrusionOk="0">
                    <a:moveTo>
                      <a:pt x="417" y="0"/>
                    </a:moveTo>
                    <a:lnTo>
                      <a:pt x="119" y="40"/>
                    </a:lnTo>
                    <a:cubicBezTo>
                      <a:pt x="119" y="79"/>
                      <a:pt x="79" y="119"/>
                      <a:pt x="60" y="159"/>
                    </a:cubicBezTo>
                    <a:cubicBezTo>
                      <a:pt x="40" y="188"/>
                      <a:pt x="0" y="367"/>
                      <a:pt x="70" y="426"/>
                    </a:cubicBezTo>
                    <a:cubicBezTo>
                      <a:pt x="78" y="434"/>
                      <a:pt x="85" y="437"/>
                      <a:pt x="91" y="437"/>
                    </a:cubicBezTo>
                    <a:cubicBezTo>
                      <a:pt x="124" y="437"/>
                      <a:pt x="109" y="330"/>
                      <a:pt x="109" y="288"/>
                    </a:cubicBezTo>
                    <a:cubicBezTo>
                      <a:pt x="109" y="245"/>
                      <a:pt x="167" y="116"/>
                      <a:pt x="209" y="116"/>
                    </a:cubicBezTo>
                    <a:cubicBezTo>
                      <a:pt x="216" y="116"/>
                      <a:pt x="222" y="120"/>
                      <a:pt x="228" y="129"/>
                    </a:cubicBezTo>
                    <a:cubicBezTo>
                      <a:pt x="236" y="140"/>
                      <a:pt x="246" y="145"/>
                      <a:pt x="259" y="145"/>
                    </a:cubicBezTo>
                    <a:cubicBezTo>
                      <a:pt x="313" y="145"/>
                      <a:pt x="401" y="56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3" name="Google Shape;4923;p31"/>
              <p:cNvSpPr/>
              <p:nvPr/>
            </p:nvSpPr>
            <p:spPr>
              <a:xfrm>
                <a:off x="9546306" y="-966191"/>
                <a:ext cx="38484" cy="35747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89" y="1"/>
                    </a:moveTo>
                    <a:cubicBezTo>
                      <a:pt x="69" y="31"/>
                      <a:pt x="60" y="60"/>
                      <a:pt x="40" y="70"/>
                    </a:cubicBezTo>
                    <a:cubicBezTo>
                      <a:pt x="0" y="100"/>
                      <a:pt x="60" y="209"/>
                      <a:pt x="89" y="219"/>
                    </a:cubicBezTo>
                    <a:cubicBezTo>
                      <a:pt x="92" y="221"/>
                      <a:pt x="95" y="221"/>
                      <a:pt x="97" y="221"/>
                    </a:cubicBezTo>
                    <a:cubicBezTo>
                      <a:pt x="126" y="221"/>
                      <a:pt x="165" y="130"/>
                      <a:pt x="228" y="31"/>
                    </a:cubicBezTo>
                    <a:cubicBezTo>
                      <a:pt x="228" y="21"/>
                      <a:pt x="238" y="21"/>
                      <a:pt x="238" y="11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4" name="Google Shape;4924;p31"/>
              <p:cNvSpPr/>
              <p:nvPr/>
            </p:nvSpPr>
            <p:spPr>
              <a:xfrm>
                <a:off x="9693159" y="-1571317"/>
                <a:ext cx="24153" cy="39451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45" extrusionOk="0">
                    <a:moveTo>
                      <a:pt x="0" y="1"/>
                    </a:moveTo>
                    <a:cubicBezTo>
                      <a:pt x="20" y="11"/>
                      <a:pt x="20" y="31"/>
                      <a:pt x="20" y="60"/>
                    </a:cubicBezTo>
                    <a:cubicBezTo>
                      <a:pt x="30" y="70"/>
                      <a:pt x="30" y="70"/>
                      <a:pt x="30" y="80"/>
                    </a:cubicBezTo>
                    <a:cubicBezTo>
                      <a:pt x="30" y="110"/>
                      <a:pt x="20" y="140"/>
                      <a:pt x="20" y="169"/>
                    </a:cubicBezTo>
                    <a:cubicBezTo>
                      <a:pt x="10" y="199"/>
                      <a:pt x="10" y="219"/>
                      <a:pt x="10" y="229"/>
                    </a:cubicBezTo>
                    <a:cubicBezTo>
                      <a:pt x="20" y="229"/>
                      <a:pt x="20" y="229"/>
                      <a:pt x="20" y="239"/>
                    </a:cubicBezTo>
                    <a:cubicBezTo>
                      <a:pt x="24" y="243"/>
                      <a:pt x="29" y="245"/>
                      <a:pt x="36" y="245"/>
                    </a:cubicBezTo>
                    <a:cubicBezTo>
                      <a:pt x="61" y="245"/>
                      <a:pt x="102" y="215"/>
                      <a:pt x="149" y="160"/>
                    </a:cubicBezTo>
                    <a:cubicBezTo>
                      <a:pt x="119" y="130"/>
                      <a:pt x="80" y="90"/>
                      <a:pt x="40" y="31"/>
                    </a:cubicBezTo>
                    <a:cubicBezTo>
                      <a:pt x="20" y="11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5" name="Google Shape;4925;p31"/>
              <p:cNvSpPr/>
              <p:nvPr/>
            </p:nvSpPr>
            <p:spPr>
              <a:xfrm>
                <a:off x="9522313" y="-2198502"/>
                <a:ext cx="614784" cy="1448075"/>
              </a:xfrm>
              <a:custGeom>
                <a:avLst/>
                <a:gdLst/>
                <a:ahLst/>
                <a:cxnLst/>
                <a:rect l="l" t="t" r="r" b="b"/>
                <a:pathLst>
                  <a:path w="3818" h="8993" extrusionOk="0">
                    <a:moveTo>
                      <a:pt x="1908" y="0"/>
                    </a:moveTo>
                    <a:cubicBezTo>
                      <a:pt x="1906" y="0"/>
                      <a:pt x="1904" y="28"/>
                      <a:pt x="1904" y="98"/>
                    </a:cubicBezTo>
                    <a:lnTo>
                      <a:pt x="1904" y="326"/>
                    </a:lnTo>
                    <a:cubicBezTo>
                      <a:pt x="1904" y="247"/>
                      <a:pt x="1900" y="216"/>
                      <a:pt x="1893" y="216"/>
                    </a:cubicBezTo>
                    <a:cubicBezTo>
                      <a:pt x="1873" y="216"/>
                      <a:pt x="1827" y="512"/>
                      <a:pt x="1805" y="564"/>
                    </a:cubicBezTo>
                    <a:cubicBezTo>
                      <a:pt x="1765" y="644"/>
                      <a:pt x="1795" y="644"/>
                      <a:pt x="1775" y="763"/>
                    </a:cubicBezTo>
                    <a:cubicBezTo>
                      <a:pt x="1771" y="814"/>
                      <a:pt x="1765" y="831"/>
                      <a:pt x="1751" y="831"/>
                    </a:cubicBezTo>
                    <a:cubicBezTo>
                      <a:pt x="1733" y="831"/>
                      <a:pt x="1702" y="804"/>
                      <a:pt x="1646" y="792"/>
                    </a:cubicBezTo>
                    <a:cubicBezTo>
                      <a:pt x="1635" y="790"/>
                      <a:pt x="1626" y="789"/>
                      <a:pt x="1619" y="789"/>
                    </a:cubicBezTo>
                    <a:cubicBezTo>
                      <a:pt x="1560" y="789"/>
                      <a:pt x="1612" y="852"/>
                      <a:pt x="1656" y="852"/>
                    </a:cubicBezTo>
                    <a:cubicBezTo>
                      <a:pt x="1660" y="851"/>
                      <a:pt x="1663" y="851"/>
                      <a:pt x="1667" y="851"/>
                    </a:cubicBezTo>
                    <a:cubicBezTo>
                      <a:pt x="1722" y="851"/>
                      <a:pt x="1775" y="923"/>
                      <a:pt x="1765" y="951"/>
                    </a:cubicBezTo>
                    <a:cubicBezTo>
                      <a:pt x="1745" y="981"/>
                      <a:pt x="1607" y="1020"/>
                      <a:pt x="1666" y="1139"/>
                    </a:cubicBezTo>
                    <a:cubicBezTo>
                      <a:pt x="1694" y="1208"/>
                      <a:pt x="1645" y="1229"/>
                      <a:pt x="1596" y="1229"/>
                    </a:cubicBezTo>
                    <a:cubicBezTo>
                      <a:pt x="1574" y="1229"/>
                      <a:pt x="1553" y="1225"/>
                      <a:pt x="1537" y="1219"/>
                    </a:cubicBezTo>
                    <a:cubicBezTo>
                      <a:pt x="1528" y="1216"/>
                      <a:pt x="1519" y="1214"/>
                      <a:pt x="1510" y="1214"/>
                    </a:cubicBezTo>
                    <a:cubicBezTo>
                      <a:pt x="1463" y="1214"/>
                      <a:pt x="1431" y="1256"/>
                      <a:pt x="1498" y="1298"/>
                    </a:cubicBezTo>
                    <a:cubicBezTo>
                      <a:pt x="1577" y="1358"/>
                      <a:pt x="1517" y="1536"/>
                      <a:pt x="1448" y="1536"/>
                    </a:cubicBezTo>
                    <a:cubicBezTo>
                      <a:pt x="1392" y="1536"/>
                      <a:pt x="1350" y="1460"/>
                      <a:pt x="1289" y="1460"/>
                    </a:cubicBezTo>
                    <a:cubicBezTo>
                      <a:pt x="1274" y="1460"/>
                      <a:pt x="1258" y="1465"/>
                      <a:pt x="1240" y="1477"/>
                    </a:cubicBezTo>
                    <a:cubicBezTo>
                      <a:pt x="1240" y="1477"/>
                      <a:pt x="1240" y="1486"/>
                      <a:pt x="1240" y="1486"/>
                    </a:cubicBezTo>
                    <a:cubicBezTo>
                      <a:pt x="1230" y="1486"/>
                      <a:pt x="1220" y="1496"/>
                      <a:pt x="1210" y="1506"/>
                    </a:cubicBezTo>
                    <a:cubicBezTo>
                      <a:pt x="1200" y="1526"/>
                      <a:pt x="1190" y="1536"/>
                      <a:pt x="1190" y="1546"/>
                    </a:cubicBezTo>
                    <a:cubicBezTo>
                      <a:pt x="1180" y="1546"/>
                      <a:pt x="1180" y="1546"/>
                      <a:pt x="1180" y="1556"/>
                    </a:cubicBezTo>
                    <a:cubicBezTo>
                      <a:pt x="1170" y="1586"/>
                      <a:pt x="1230" y="1576"/>
                      <a:pt x="1289" y="1586"/>
                    </a:cubicBezTo>
                    <a:cubicBezTo>
                      <a:pt x="1309" y="1596"/>
                      <a:pt x="1329" y="1605"/>
                      <a:pt x="1339" y="1625"/>
                    </a:cubicBezTo>
                    <a:cubicBezTo>
                      <a:pt x="1400" y="1713"/>
                      <a:pt x="1369" y="1746"/>
                      <a:pt x="1449" y="1746"/>
                    </a:cubicBezTo>
                    <a:cubicBezTo>
                      <a:pt x="1459" y="1746"/>
                      <a:pt x="1472" y="1745"/>
                      <a:pt x="1488" y="1744"/>
                    </a:cubicBezTo>
                    <a:cubicBezTo>
                      <a:pt x="1617" y="1744"/>
                      <a:pt x="1577" y="1883"/>
                      <a:pt x="1607" y="2101"/>
                    </a:cubicBezTo>
                    <a:cubicBezTo>
                      <a:pt x="1615" y="2196"/>
                      <a:pt x="1585" y="2229"/>
                      <a:pt x="1549" y="2229"/>
                    </a:cubicBezTo>
                    <a:cubicBezTo>
                      <a:pt x="1502" y="2229"/>
                      <a:pt x="1447" y="2172"/>
                      <a:pt x="1458" y="2121"/>
                    </a:cubicBezTo>
                    <a:cubicBezTo>
                      <a:pt x="1488" y="2032"/>
                      <a:pt x="1428" y="1992"/>
                      <a:pt x="1250" y="1913"/>
                    </a:cubicBezTo>
                    <a:cubicBezTo>
                      <a:pt x="1217" y="1897"/>
                      <a:pt x="1198" y="1890"/>
                      <a:pt x="1188" y="1890"/>
                    </a:cubicBezTo>
                    <a:cubicBezTo>
                      <a:pt x="1144" y="1890"/>
                      <a:pt x="1293" y="2032"/>
                      <a:pt x="1309" y="2121"/>
                    </a:cubicBezTo>
                    <a:cubicBezTo>
                      <a:pt x="1324" y="2171"/>
                      <a:pt x="1322" y="2193"/>
                      <a:pt x="1308" y="2193"/>
                    </a:cubicBezTo>
                    <a:cubicBezTo>
                      <a:pt x="1294" y="2193"/>
                      <a:pt x="1270" y="2171"/>
                      <a:pt x="1240" y="2131"/>
                    </a:cubicBezTo>
                    <a:cubicBezTo>
                      <a:pt x="1225" y="2114"/>
                      <a:pt x="1211" y="2107"/>
                      <a:pt x="1198" y="2107"/>
                    </a:cubicBezTo>
                    <a:cubicBezTo>
                      <a:pt x="1150" y="2107"/>
                      <a:pt x="1114" y="2206"/>
                      <a:pt x="1091" y="2300"/>
                    </a:cubicBezTo>
                    <a:cubicBezTo>
                      <a:pt x="1061" y="2419"/>
                      <a:pt x="1160" y="2329"/>
                      <a:pt x="1190" y="2438"/>
                    </a:cubicBezTo>
                    <a:cubicBezTo>
                      <a:pt x="1205" y="2482"/>
                      <a:pt x="1228" y="2497"/>
                      <a:pt x="1256" y="2497"/>
                    </a:cubicBezTo>
                    <a:cubicBezTo>
                      <a:pt x="1303" y="2497"/>
                      <a:pt x="1361" y="2450"/>
                      <a:pt x="1398" y="2419"/>
                    </a:cubicBezTo>
                    <a:cubicBezTo>
                      <a:pt x="1418" y="2399"/>
                      <a:pt x="1434" y="2390"/>
                      <a:pt x="1452" y="2390"/>
                    </a:cubicBezTo>
                    <a:cubicBezTo>
                      <a:pt x="1489" y="2390"/>
                      <a:pt x="1533" y="2428"/>
                      <a:pt x="1626" y="2488"/>
                    </a:cubicBezTo>
                    <a:cubicBezTo>
                      <a:pt x="1755" y="2577"/>
                      <a:pt x="1557" y="2647"/>
                      <a:pt x="1498" y="2706"/>
                    </a:cubicBezTo>
                    <a:cubicBezTo>
                      <a:pt x="1480" y="2721"/>
                      <a:pt x="1463" y="2724"/>
                      <a:pt x="1445" y="2724"/>
                    </a:cubicBezTo>
                    <a:cubicBezTo>
                      <a:pt x="1431" y="2724"/>
                      <a:pt x="1416" y="2722"/>
                      <a:pt x="1399" y="2722"/>
                    </a:cubicBezTo>
                    <a:cubicBezTo>
                      <a:pt x="1367" y="2722"/>
                      <a:pt x="1330" y="2730"/>
                      <a:pt x="1279" y="2775"/>
                    </a:cubicBezTo>
                    <a:cubicBezTo>
                      <a:pt x="1182" y="2848"/>
                      <a:pt x="1178" y="2928"/>
                      <a:pt x="1152" y="2928"/>
                    </a:cubicBezTo>
                    <a:cubicBezTo>
                      <a:pt x="1147" y="2928"/>
                      <a:pt x="1140" y="2923"/>
                      <a:pt x="1131" y="2914"/>
                    </a:cubicBezTo>
                    <a:cubicBezTo>
                      <a:pt x="1131" y="2909"/>
                      <a:pt x="1131" y="2909"/>
                      <a:pt x="1131" y="2909"/>
                    </a:cubicBezTo>
                    <a:cubicBezTo>
                      <a:pt x="1131" y="2909"/>
                      <a:pt x="1131" y="2909"/>
                      <a:pt x="1131" y="2904"/>
                    </a:cubicBezTo>
                    <a:cubicBezTo>
                      <a:pt x="1122" y="2900"/>
                      <a:pt x="1116" y="2898"/>
                      <a:pt x="1110" y="2898"/>
                    </a:cubicBezTo>
                    <a:cubicBezTo>
                      <a:pt x="1101" y="2898"/>
                      <a:pt x="1093" y="2903"/>
                      <a:pt x="1081" y="2914"/>
                    </a:cubicBezTo>
                    <a:cubicBezTo>
                      <a:pt x="1071" y="2914"/>
                      <a:pt x="1071" y="2914"/>
                      <a:pt x="1061" y="2924"/>
                    </a:cubicBezTo>
                    <a:cubicBezTo>
                      <a:pt x="1081" y="2924"/>
                      <a:pt x="1091" y="2934"/>
                      <a:pt x="1101" y="2944"/>
                    </a:cubicBezTo>
                    <a:cubicBezTo>
                      <a:pt x="1210" y="3023"/>
                      <a:pt x="1041" y="2964"/>
                      <a:pt x="982" y="3023"/>
                    </a:cubicBezTo>
                    <a:cubicBezTo>
                      <a:pt x="962" y="3053"/>
                      <a:pt x="932" y="3083"/>
                      <a:pt x="913" y="3122"/>
                    </a:cubicBezTo>
                    <a:cubicBezTo>
                      <a:pt x="883" y="3152"/>
                      <a:pt x="873" y="3182"/>
                      <a:pt x="873" y="3202"/>
                    </a:cubicBezTo>
                    <a:cubicBezTo>
                      <a:pt x="869" y="3233"/>
                      <a:pt x="886" y="3246"/>
                      <a:pt x="908" y="3246"/>
                    </a:cubicBezTo>
                    <a:cubicBezTo>
                      <a:pt x="935" y="3246"/>
                      <a:pt x="971" y="3225"/>
                      <a:pt x="982" y="3192"/>
                    </a:cubicBezTo>
                    <a:cubicBezTo>
                      <a:pt x="989" y="3171"/>
                      <a:pt x="994" y="3162"/>
                      <a:pt x="997" y="3162"/>
                    </a:cubicBezTo>
                    <a:cubicBezTo>
                      <a:pt x="1004" y="3162"/>
                      <a:pt x="1009" y="3190"/>
                      <a:pt x="1022" y="3222"/>
                    </a:cubicBezTo>
                    <a:cubicBezTo>
                      <a:pt x="1032" y="3212"/>
                      <a:pt x="1041" y="3212"/>
                      <a:pt x="1061" y="3202"/>
                    </a:cubicBezTo>
                    <a:cubicBezTo>
                      <a:pt x="1101" y="3192"/>
                      <a:pt x="1111" y="3192"/>
                      <a:pt x="1121" y="3192"/>
                    </a:cubicBezTo>
                    <a:cubicBezTo>
                      <a:pt x="1141" y="3172"/>
                      <a:pt x="1151" y="3152"/>
                      <a:pt x="1170" y="3122"/>
                    </a:cubicBezTo>
                    <a:cubicBezTo>
                      <a:pt x="1180" y="3093"/>
                      <a:pt x="1200" y="3063"/>
                      <a:pt x="1220" y="3023"/>
                    </a:cubicBezTo>
                    <a:cubicBezTo>
                      <a:pt x="1220" y="3023"/>
                      <a:pt x="1220" y="3013"/>
                      <a:pt x="1230" y="3013"/>
                    </a:cubicBezTo>
                    <a:cubicBezTo>
                      <a:pt x="1245" y="2991"/>
                      <a:pt x="1256" y="2981"/>
                      <a:pt x="1264" y="2981"/>
                    </a:cubicBezTo>
                    <a:cubicBezTo>
                      <a:pt x="1277" y="2981"/>
                      <a:pt x="1283" y="3006"/>
                      <a:pt x="1289" y="3043"/>
                    </a:cubicBezTo>
                    <a:cubicBezTo>
                      <a:pt x="1289" y="3093"/>
                      <a:pt x="1289" y="3152"/>
                      <a:pt x="1289" y="3152"/>
                    </a:cubicBezTo>
                    <a:cubicBezTo>
                      <a:pt x="1289" y="3152"/>
                      <a:pt x="1289" y="3162"/>
                      <a:pt x="1289" y="3172"/>
                    </a:cubicBezTo>
                    <a:cubicBezTo>
                      <a:pt x="1309" y="3222"/>
                      <a:pt x="1359" y="3351"/>
                      <a:pt x="1418" y="3400"/>
                    </a:cubicBezTo>
                    <a:cubicBezTo>
                      <a:pt x="1507" y="3479"/>
                      <a:pt x="1388" y="3519"/>
                      <a:pt x="1319" y="3529"/>
                    </a:cubicBezTo>
                    <a:cubicBezTo>
                      <a:pt x="1279" y="3539"/>
                      <a:pt x="1250" y="3549"/>
                      <a:pt x="1220" y="3579"/>
                    </a:cubicBezTo>
                    <a:cubicBezTo>
                      <a:pt x="1190" y="3598"/>
                      <a:pt x="1170" y="3628"/>
                      <a:pt x="1141" y="3658"/>
                    </a:cubicBezTo>
                    <a:cubicBezTo>
                      <a:pt x="1125" y="3674"/>
                      <a:pt x="1104" y="3680"/>
                      <a:pt x="1080" y="3680"/>
                    </a:cubicBezTo>
                    <a:cubicBezTo>
                      <a:pt x="1044" y="3680"/>
                      <a:pt x="1000" y="3666"/>
                      <a:pt x="952" y="3648"/>
                    </a:cubicBezTo>
                    <a:cubicBezTo>
                      <a:pt x="922" y="3638"/>
                      <a:pt x="883" y="3628"/>
                      <a:pt x="843" y="3618"/>
                    </a:cubicBezTo>
                    <a:cubicBezTo>
                      <a:pt x="829" y="3613"/>
                      <a:pt x="815" y="3610"/>
                      <a:pt x="802" y="3610"/>
                    </a:cubicBezTo>
                    <a:cubicBezTo>
                      <a:pt x="766" y="3610"/>
                      <a:pt x="730" y="3627"/>
                      <a:pt x="694" y="3648"/>
                    </a:cubicBezTo>
                    <a:cubicBezTo>
                      <a:pt x="734" y="3668"/>
                      <a:pt x="803" y="3698"/>
                      <a:pt x="833" y="3717"/>
                    </a:cubicBezTo>
                    <a:cubicBezTo>
                      <a:pt x="851" y="3729"/>
                      <a:pt x="867" y="3732"/>
                      <a:pt x="883" y="3732"/>
                    </a:cubicBezTo>
                    <a:cubicBezTo>
                      <a:pt x="901" y="3732"/>
                      <a:pt x="919" y="3729"/>
                      <a:pt x="941" y="3729"/>
                    </a:cubicBezTo>
                    <a:cubicBezTo>
                      <a:pt x="967" y="3729"/>
                      <a:pt x="999" y="3734"/>
                      <a:pt x="1041" y="3757"/>
                    </a:cubicBezTo>
                    <a:cubicBezTo>
                      <a:pt x="1126" y="3811"/>
                      <a:pt x="1133" y="3859"/>
                      <a:pt x="1155" y="3859"/>
                    </a:cubicBezTo>
                    <a:cubicBezTo>
                      <a:pt x="1162" y="3859"/>
                      <a:pt x="1169" y="3855"/>
                      <a:pt x="1180" y="3846"/>
                    </a:cubicBezTo>
                    <a:cubicBezTo>
                      <a:pt x="1187" y="3842"/>
                      <a:pt x="1194" y="3840"/>
                      <a:pt x="1201" y="3840"/>
                    </a:cubicBezTo>
                    <a:cubicBezTo>
                      <a:pt x="1228" y="3840"/>
                      <a:pt x="1261" y="3865"/>
                      <a:pt x="1299" y="3896"/>
                    </a:cubicBezTo>
                    <a:cubicBezTo>
                      <a:pt x="1309" y="3866"/>
                      <a:pt x="1329" y="3856"/>
                      <a:pt x="1379" y="3826"/>
                    </a:cubicBezTo>
                    <a:cubicBezTo>
                      <a:pt x="1392" y="3820"/>
                      <a:pt x="1405" y="3817"/>
                      <a:pt x="1416" y="3817"/>
                    </a:cubicBezTo>
                    <a:cubicBezTo>
                      <a:pt x="1492" y="3817"/>
                      <a:pt x="1507" y="3953"/>
                      <a:pt x="1507" y="4005"/>
                    </a:cubicBezTo>
                    <a:cubicBezTo>
                      <a:pt x="1507" y="4055"/>
                      <a:pt x="1458" y="4074"/>
                      <a:pt x="1349" y="4104"/>
                    </a:cubicBezTo>
                    <a:cubicBezTo>
                      <a:pt x="1339" y="4104"/>
                      <a:pt x="1339" y="4114"/>
                      <a:pt x="1329" y="4114"/>
                    </a:cubicBezTo>
                    <a:cubicBezTo>
                      <a:pt x="1279" y="4134"/>
                      <a:pt x="1260" y="4174"/>
                      <a:pt x="1240" y="4233"/>
                    </a:cubicBezTo>
                    <a:cubicBezTo>
                      <a:pt x="1230" y="4263"/>
                      <a:pt x="1220" y="4302"/>
                      <a:pt x="1200" y="4342"/>
                    </a:cubicBezTo>
                    <a:cubicBezTo>
                      <a:pt x="1211" y="4346"/>
                      <a:pt x="1224" y="4347"/>
                      <a:pt x="1238" y="4347"/>
                    </a:cubicBezTo>
                    <a:cubicBezTo>
                      <a:pt x="1297" y="4347"/>
                      <a:pt x="1376" y="4318"/>
                      <a:pt x="1448" y="4302"/>
                    </a:cubicBezTo>
                    <a:cubicBezTo>
                      <a:pt x="1457" y="4302"/>
                      <a:pt x="1466" y="4301"/>
                      <a:pt x="1475" y="4301"/>
                    </a:cubicBezTo>
                    <a:cubicBezTo>
                      <a:pt x="1571" y="4301"/>
                      <a:pt x="1643" y="4348"/>
                      <a:pt x="1716" y="4411"/>
                    </a:cubicBezTo>
                    <a:cubicBezTo>
                      <a:pt x="1768" y="4458"/>
                      <a:pt x="1752" y="4477"/>
                      <a:pt x="1704" y="4477"/>
                    </a:cubicBezTo>
                    <a:cubicBezTo>
                      <a:pt x="1670" y="4477"/>
                      <a:pt x="1620" y="4468"/>
                      <a:pt x="1567" y="4451"/>
                    </a:cubicBezTo>
                    <a:cubicBezTo>
                      <a:pt x="1546" y="4445"/>
                      <a:pt x="1529" y="4442"/>
                      <a:pt x="1515" y="4442"/>
                    </a:cubicBezTo>
                    <a:cubicBezTo>
                      <a:pt x="1444" y="4442"/>
                      <a:pt x="1458" y="4515"/>
                      <a:pt x="1458" y="4540"/>
                    </a:cubicBezTo>
                    <a:cubicBezTo>
                      <a:pt x="1458" y="4560"/>
                      <a:pt x="1507" y="4610"/>
                      <a:pt x="1666" y="4689"/>
                    </a:cubicBezTo>
                    <a:cubicBezTo>
                      <a:pt x="1748" y="4730"/>
                      <a:pt x="1743" y="4750"/>
                      <a:pt x="1703" y="4750"/>
                    </a:cubicBezTo>
                    <a:cubicBezTo>
                      <a:pt x="1666" y="4750"/>
                      <a:pt x="1600" y="4733"/>
                      <a:pt x="1547" y="4699"/>
                    </a:cubicBezTo>
                    <a:cubicBezTo>
                      <a:pt x="1438" y="4630"/>
                      <a:pt x="1408" y="4630"/>
                      <a:pt x="1319" y="4521"/>
                    </a:cubicBezTo>
                    <a:cubicBezTo>
                      <a:pt x="1295" y="4491"/>
                      <a:pt x="1276" y="4479"/>
                      <a:pt x="1261" y="4479"/>
                    </a:cubicBezTo>
                    <a:cubicBezTo>
                      <a:pt x="1226" y="4479"/>
                      <a:pt x="1216" y="4544"/>
                      <a:pt x="1230" y="4600"/>
                    </a:cubicBezTo>
                    <a:cubicBezTo>
                      <a:pt x="1243" y="4630"/>
                      <a:pt x="1233" y="4645"/>
                      <a:pt x="1211" y="4645"/>
                    </a:cubicBezTo>
                    <a:cubicBezTo>
                      <a:pt x="1183" y="4645"/>
                      <a:pt x="1136" y="4620"/>
                      <a:pt x="1091" y="4570"/>
                    </a:cubicBezTo>
                    <a:cubicBezTo>
                      <a:pt x="1022" y="4481"/>
                      <a:pt x="1041" y="4471"/>
                      <a:pt x="942" y="4441"/>
                    </a:cubicBezTo>
                    <a:cubicBezTo>
                      <a:pt x="931" y="4436"/>
                      <a:pt x="921" y="4433"/>
                      <a:pt x="911" y="4433"/>
                    </a:cubicBezTo>
                    <a:cubicBezTo>
                      <a:pt x="887" y="4433"/>
                      <a:pt x="867" y="4450"/>
                      <a:pt x="853" y="4471"/>
                    </a:cubicBezTo>
                    <a:cubicBezTo>
                      <a:pt x="853" y="4481"/>
                      <a:pt x="843" y="4481"/>
                      <a:pt x="843" y="4491"/>
                    </a:cubicBezTo>
                    <a:cubicBezTo>
                      <a:pt x="843" y="4501"/>
                      <a:pt x="833" y="4511"/>
                      <a:pt x="833" y="4530"/>
                    </a:cubicBezTo>
                    <a:cubicBezTo>
                      <a:pt x="833" y="4540"/>
                      <a:pt x="823" y="4550"/>
                      <a:pt x="823" y="4560"/>
                    </a:cubicBezTo>
                    <a:cubicBezTo>
                      <a:pt x="823" y="4590"/>
                      <a:pt x="873" y="4600"/>
                      <a:pt x="982" y="4620"/>
                    </a:cubicBezTo>
                    <a:cubicBezTo>
                      <a:pt x="1091" y="4640"/>
                      <a:pt x="1071" y="4719"/>
                      <a:pt x="1141" y="4798"/>
                    </a:cubicBezTo>
                    <a:cubicBezTo>
                      <a:pt x="1166" y="4827"/>
                      <a:pt x="1186" y="4839"/>
                      <a:pt x="1205" y="4839"/>
                    </a:cubicBezTo>
                    <a:cubicBezTo>
                      <a:pt x="1238" y="4839"/>
                      <a:pt x="1269" y="4803"/>
                      <a:pt x="1319" y="4759"/>
                    </a:cubicBezTo>
                    <a:cubicBezTo>
                      <a:pt x="1338" y="4744"/>
                      <a:pt x="1354" y="4737"/>
                      <a:pt x="1366" y="4737"/>
                    </a:cubicBezTo>
                    <a:cubicBezTo>
                      <a:pt x="1410" y="4737"/>
                      <a:pt x="1415" y="4819"/>
                      <a:pt x="1438" y="4858"/>
                    </a:cubicBezTo>
                    <a:cubicBezTo>
                      <a:pt x="1478" y="4897"/>
                      <a:pt x="1458" y="4907"/>
                      <a:pt x="1557" y="5056"/>
                    </a:cubicBezTo>
                    <a:cubicBezTo>
                      <a:pt x="1619" y="5155"/>
                      <a:pt x="1607" y="5177"/>
                      <a:pt x="1585" y="5177"/>
                    </a:cubicBezTo>
                    <a:cubicBezTo>
                      <a:pt x="1572" y="5177"/>
                      <a:pt x="1555" y="5169"/>
                      <a:pt x="1547" y="5165"/>
                    </a:cubicBezTo>
                    <a:cubicBezTo>
                      <a:pt x="1517" y="5155"/>
                      <a:pt x="1388" y="5036"/>
                      <a:pt x="1309" y="5006"/>
                    </a:cubicBezTo>
                    <a:cubicBezTo>
                      <a:pt x="1300" y="5004"/>
                      <a:pt x="1294" y="5003"/>
                      <a:pt x="1289" y="5003"/>
                    </a:cubicBezTo>
                    <a:cubicBezTo>
                      <a:pt x="1261" y="5003"/>
                      <a:pt x="1334" y="5059"/>
                      <a:pt x="1438" y="5145"/>
                    </a:cubicBezTo>
                    <a:cubicBezTo>
                      <a:pt x="1505" y="5207"/>
                      <a:pt x="1500" y="5224"/>
                      <a:pt x="1468" y="5224"/>
                    </a:cubicBezTo>
                    <a:cubicBezTo>
                      <a:pt x="1444" y="5224"/>
                      <a:pt x="1403" y="5213"/>
                      <a:pt x="1369" y="5205"/>
                    </a:cubicBezTo>
                    <a:cubicBezTo>
                      <a:pt x="1361" y="5203"/>
                      <a:pt x="1354" y="5202"/>
                      <a:pt x="1349" y="5202"/>
                    </a:cubicBezTo>
                    <a:cubicBezTo>
                      <a:pt x="1299" y="5202"/>
                      <a:pt x="1342" y="5274"/>
                      <a:pt x="1369" y="5274"/>
                    </a:cubicBezTo>
                    <a:cubicBezTo>
                      <a:pt x="1403" y="5274"/>
                      <a:pt x="1459" y="5252"/>
                      <a:pt x="1511" y="5252"/>
                    </a:cubicBezTo>
                    <a:cubicBezTo>
                      <a:pt x="1520" y="5252"/>
                      <a:pt x="1529" y="5253"/>
                      <a:pt x="1537" y="5254"/>
                    </a:cubicBezTo>
                    <a:cubicBezTo>
                      <a:pt x="1597" y="5264"/>
                      <a:pt x="1587" y="5373"/>
                      <a:pt x="1636" y="5472"/>
                    </a:cubicBezTo>
                    <a:cubicBezTo>
                      <a:pt x="1686" y="5581"/>
                      <a:pt x="1706" y="5532"/>
                      <a:pt x="1755" y="5691"/>
                    </a:cubicBezTo>
                    <a:cubicBezTo>
                      <a:pt x="1772" y="5735"/>
                      <a:pt x="1772" y="5752"/>
                      <a:pt x="1763" y="5752"/>
                    </a:cubicBezTo>
                    <a:cubicBezTo>
                      <a:pt x="1738" y="5752"/>
                      <a:pt x="1649" y="5641"/>
                      <a:pt x="1607" y="5591"/>
                    </a:cubicBezTo>
                    <a:cubicBezTo>
                      <a:pt x="1547" y="5532"/>
                      <a:pt x="1577" y="5542"/>
                      <a:pt x="1478" y="5492"/>
                    </a:cubicBezTo>
                    <a:cubicBezTo>
                      <a:pt x="1456" y="5483"/>
                      <a:pt x="1443" y="5478"/>
                      <a:pt x="1436" y="5478"/>
                    </a:cubicBezTo>
                    <a:cubicBezTo>
                      <a:pt x="1406" y="5478"/>
                      <a:pt x="1481" y="5551"/>
                      <a:pt x="1537" y="5631"/>
                    </a:cubicBezTo>
                    <a:cubicBezTo>
                      <a:pt x="1577" y="5703"/>
                      <a:pt x="1568" y="5741"/>
                      <a:pt x="1530" y="5741"/>
                    </a:cubicBezTo>
                    <a:cubicBezTo>
                      <a:pt x="1510" y="5741"/>
                      <a:pt x="1482" y="5731"/>
                      <a:pt x="1448" y="5710"/>
                    </a:cubicBezTo>
                    <a:cubicBezTo>
                      <a:pt x="1359" y="5651"/>
                      <a:pt x="1418" y="5631"/>
                      <a:pt x="1388" y="5552"/>
                    </a:cubicBezTo>
                    <a:cubicBezTo>
                      <a:pt x="1378" y="5528"/>
                      <a:pt x="1366" y="5518"/>
                      <a:pt x="1353" y="5518"/>
                    </a:cubicBezTo>
                    <a:cubicBezTo>
                      <a:pt x="1320" y="5518"/>
                      <a:pt x="1284" y="5590"/>
                      <a:pt x="1270" y="5641"/>
                    </a:cubicBezTo>
                    <a:cubicBezTo>
                      <a:pt x="1260" y="5710"/>
                      <a:pt x="1309" y="5700"/>
                      <a:pt x="1369" y="5790"/>
                    </a:cubicBezTo>
                    <a:cubicBezTo>
                      <a:pt x="1392" y="5820"/>
                      <a:pt x="1399" y="5831"/>
                      <a:pt x="1394" y="5831"/>
                    </a:cubicBezTo>
                    <a:cubicBezTo>
                      <a:pt x="1384" y="5831"/>
                      <a:pt x="1332" y="5790"/>
                      <a:pt x="1279" y="5770"/>
                    </a:cubicBezTo>
                    <a:cubicBezTo>
                      <a:pt x="1210" y="5740"/>
                      <a:pt x="1220" y="5681"/>
                      <a:pt x="1190" y="5661"/>
                    </a:cubicBezTo>
                    <a:cubicBezTo>
                      <a:pt x="1188" y="5660"/>
                      <a:pt x="1186" y="5659"/>
                      <a:pt x="1183" y="5659"/>
                    </a:cubicBezTo>
                    <a:cubicBezTo>
                      <a:pt x="1162" y="5659"/>
                      <a:pt x="1131" y="5694"/>
                      <a:pt x="1131" y="5720"/>
                    </a:cubicBezTo>
                    <a:cubicBezTo>
                      <a:pt x="1151" y="5720"/>
                      <a:pt x="1170" y="5740"/>
                      <a:pt x="1180" y="5760"/>
                    </a:cubicBezTo>
                    <a:cubicBezTo>
                      <a:pt x="1190" y="5770"/>
                      <a:pt x="1210" y="5780"/>
                      <a:pt x="1240" y="5800"/>
                    </a:cubicBezTo>
                    <a:cubicBezTo>
                      <a:pt x="1289" y="5839"/>
                      <a:pt x="1250" y="5849"/>
                      <a:pt x="1349" y="5929"/>
                    </a:cubicBezTo>
                    <a:cubicBezTo>
                      <a:pt x="1372" y="5945"/>
                      <a:pt x="1390" y="5951"/>
                      <a:pt x="1406" y="5951"/>
                    </a:cubicBezTo>
                    <a:cubicBezTo>
                      <a:pt x="1458" y="5951"/>
                      <a:pt x="1485" y="5880"/>
                      <a:pt x="1577" y="5849"/>
                    </a:cubicBezTo>
                    <a:cubicBezTo>
                      <a:pt x="1595" y="5844"/>
                      <a:pt x="1607" y="5842"/>
                      <a:pt x="1616" y="5842"/>
                    </a:cubicBezTo>
                    <a:cubicBezTo>
                      <a:pt x="1657" y="5842"/>
                      <a:pt x="1593" y="5897"/>
                      <a:pt x="1626" y="5938"/>
                    </a:cubicBezTo>
                    <a:cubicBezTo>
                      <a:pt x="1656" y="5988"/>
                      <a:pt x="1884" y="6008"/>
                      <a:pt x="1884" y="6008"/>
                    </a:cubicBezTo>
                    <a:cubicBezTo>
                      <a:pt x="1884" y="6008"/>
                      <a:pt x="1924" y="6067"/>
                      <a:pt x="1904" y="6067"/>
                    </a:cubicBezTo>
                    <a:cubicBezTo>
                      <a:pt x="1874" y="6067"/>
                      <a:pt x="1815" y="6087"/>
                      <a:pt x="1795" y="6157"/>
                    </a:cubicBezTo>
                    <a:cubicBezTo>
                      <a:pt x="1788" y="6180"/>
                      <a:pt x="1795" y="6187"/>
                      <a:pt x="1810" y="6187"/>
                    </a:cubicBezTo>
                    <a:cubicBezTo>
                      <a:pt x="1841" y="6187"/>
                      <a:pt x="1907" y="6157"/>
                      <a:pt x="1974" y="6157"/>
                    </a:cubicBezTo>
                    <a:cubicBezTo>
                      <a:pt x="2073" y="6157"/>
                      <a:pt x="2043" y="6186"/>
                      <a:pt x="2053" y="6256"/>
                    </a:cubicBezTo>
                    <a:cubicBezTo>
                      <a:pt x="2057" y="6279"/>
                      <a:pt x="2046" y="6284"/>
                      <a:pt x="2026" y="6284"/>
                    </a:cubicBezTo>
                    <a:cubicBezTo>
                      <a:pt x="2010" y="6284"/>
                      <a:pt x="1988" y="6281"/>
                      <a:pt x="1965" y="6281"/>
                    </a:cubicBezTo>
                    <a:cubicBezTo>
                      <a:pt x="1942" y="6281"/>
                      <a:pt x="1918" y="6284"/>
                      <a:pt x="1894" y="6295"/>
                    </a:cubicBezTo>
                    <a:cubicBezTo>
                      <a:pt x="1825" y="6335"/>
                      <a:pt x="1944" y="6345"/>
                      <a:pt x="1954" y="6434"/>
                    </a:cubicBezTo>
                    <a:cubicBezTo>
                      <a:pt x="1954" y="6465"/>
                      <a:pt x="1948" y="6477"/>
                      <a:pt x="1939" y="6477"/>
                    </a:cubicBezTo>
                    <a:cubicBezTo>
                      <a:pt x="1918" y="6477"/>
                      <a:pt x="1879" y="6419"/>
                      <a:pt x="1845" y="6385"/>
                    </a:cubicBezTo>
                    <a:cubicBezTo>
                      <a:pt x="1795" y="6335"/>
                      <a:pt x="1775" y="6305"/>
                      <a:pt x="1745" y="6246"/>
                    </a:cubicBezTo>
                    <a:cubicBezTo>
                      <a:pt x="1719" y="6201"/>
                      <a:pt x="1684" y="6165"/>
                      <a:pt x="1642" y="6165"/>
                    </a:cubicBezTo>
                    <a:cubicBezTo>
                      <a:pt x="1637" y="6165"/>
                      <a:pt x="1632" y="6165"/>
                      <a:pt x="1626" y="6167"/>
                    </a:cubicBezTo>
                    <a:cubicBezTo>
                      <a:pt x="1567" y="6176"/>
                      <a:pt x="1617" y="6196"/>
                      <a:pt x="1666" y="6295"/>
                    </a:cubicBezTo>
                    <a:cubicBezTo>
                      <a:pt x="1716" y="6395"/>
                      <a:pt x="1696" y="6385"/>
                      <a:pt x="1656" y="6444"/>
                    </a:cubicBezTo>
                    <a:cubicBezTo>
                      <a:pt x="1650" y="6452"/>
                      <a:pt x="1643" y="6456"/>
                      <a:pt x="1636" y="6456"/>
                    </a:cubicBezTo>
                    <a:cubicBezTo>
                      <a:pt x="1601" y="6456"/>
                      <a:pt x="1564" y="6366"/>
                      <a:pt x="1547" y="6325"/>
                    </a:cubicBezTo>
                    <a:cubicBezTo>
                      <a:pt x="1537" y="6266"/>
                      <a:pt x="1488" y="6246"/>
                      <a:pt x="1418" y="6206"/>
                    </a:cubicBezTo>
                    <a:cubicBezTo>
                      <a:pt x="1408" y="6202"/>
                      <a:pt x="1400" y="6201"/>
                      <a:pt x="1394" y="6201"/>
                    </a:cubicBezTo>
                    <a:cubicBezTo>
                      <a:pt x="1351" y="6201"/>
                      <a:pt x="1388" y="6283"/>
                      <a:pt x="1388" y="6335"/>
                    </a:cubicBezTo>
                    <a:cubicBezTo>
                      <a:pt x="1388" y="6385"/>
                      <a:pt x="1398" y="6365"/>
                      <a:pt x="1428" y="6454"/>
                    </a:cubicBezTo>
                    <a:cubicBezTo>
                      <a:pt x="1434" y="6479"/>
                      <a:pt x="1432" y="6489"/>
                      <a:pt x="1426" y="6489"/>
                    </a:cubicBezTo>
                    <a:cubicBezTo>
                      <a:pt x="1411" y="6489"/>
                      <a:pt x="1365" y="6419"/>
                      <a:pt x="1329" y="6355"/>
                    </a:cubicBezTo>
                    <a:cubicBezTo>
                      <a:pt x="1304" y="6317"/>
                      <a:pt x="1296" y="6306"/>
                      <a:pt x="1285" y="6306"/>
                    </a:cubicBezTo>
                    <a:cubicBezTo>
                      <a:pt x="1271" y="6306"/>
                      <a:pt x="1250" y="6325"/>
                      <a:pt x="1170" y="6325"/>
                    </a:cubicBezTo>
                    <a:cubicBezTo>
                      <a:pt x="1153" y="6324"/>
                      <a:pt x="1140" y="6323"/>
                      <a:pt x="1131" y="6323"/>
                    </a:cubicBezTo>
                    <a:cubicBezTo>
                      <a:pt x="1063" y="6323"/>
                      <a:pt x="1170" y="6355"/>
                      <a:pt x="1240" y="6424"/>
                    </a:cubicBezTo>
                    <a:cubicBezTo>
                      <a:pt x="1290" y="6475"/>
                      <a:pt x="1283" y="6488"/>
                      <a:pt x="1245" y="6488"/>
                    </a:cubicBezTo>
                    <a:cubicBezTo>
                      <a:pt x="1231" y="6488"/>
                      <a:pt x="1212" y="6487"/>
                      <a:pt x="1190" y="6484"/>
                    </a:cubicBezTo>
                    <a:cubicBezTo>
                      <a:pt x="1121" y="6474"/>
                      <a:pt x="1141" y="6444"/>
                      <a:pt x="1022" y="6414"/>
                    </a:cubicBezTo>
                    <a:cubicBezTo>
                      <a:pt x="1011" y="6412"/>
                      <a:pt x="1003" y="6411"/>
                      <a:pt x="996" y="6411"/>
                    </a:cubicBezTo>
                    <a:cubicBezTo>
                      <a:pt x="921" y="6411"/>
                      <a:pt x="1071" y="6553"/>
                      <a:pt x="1071" y="6553"/>
                    </a:cubicBezTo>
                    <a:cubicBezTo>
                      <a:pt x="1071" y="6553"/>
                      <a:pt x="1106" y="6562"/>
                      <a:pt x="1153" y="6562"/>
                    </a:cubicBezTo>
                    <a:cubicBezTo>
                      <a:pt x="1177" y="6562"/>
                      <a:pt x="1203" y="6560"/>
                      <a:pt x="1230" y="6553"/>
                    </a:cubicBezTo>
                    <a:cubicBezTo>
                      <a:pt x="1273" y="6548"/>
                      <a:pt x="1296" y="6539"/>
                      <a:pt x="1322" y="6539"/>
                    </a:cubicBezTo>
                    <a:cubicBezTo>
                      <a:pt x="1344" y="6539"/>
                      <a:pt x="1368" y="6545"/>
                      <a:pt x="1408" y="6563"/>
                    </a:cubicBezTo>
                    <a:cubicBezTo>
                      <a:pt x="1498" y="6593"/>
                      <a:pt x="1359" y="6623"/>
                      <a:pt x="1388" y="6642"/>
                    </a:cubicBezTo>
                    <a:cubicBezTo>
                      <a:pt x="1408" y="6662"/>
                      <a:pt x="1428" y="6642"/>
                      <a:pt x="1478" y="6702"/>
                    </a:cubicBezTo>
                    <a:cubicBezTo>
                      <a:pt x="1495" y="6719"/>
                      <a:pt x="1509" y="6727"/>
                      <a:pt x="1521" y="6727"/>
                    </a:cubicBezTo>
                    <a:cubicBezTo>
                      <a:pt x="1544" y="6727"/>
                      <a:pt x="1561" y="6701"/>
                      <a:pt x="1587" y="6662"/>
                    </a:cubicBezTo>
                    <a:cubicBezTo>
                      <a:pt x="1597" y="6641"/>
                      <a:pt x="1606" y="6634"/>
                      <a:pt x="1617" y="6634"/>
                    </a:cubicBezTo>
                    <a:cubicBezTo>
                      <a:pt x="1637" y="6634"/>
                      <a:pt x="1661" y="6659"/>
                      <a:pt x="1706" y="6672"/>
                    </a:cubicBezTo>
                    <a:cubicBezTo>
                      <a:pt x="1765" y="6692"/>
                      <a:pt x="1696" y="6752"/>
                      <a:pt x="1706" y="6771"/>
                    </a:cubicBezTo>
                    <a:cubicBezTo>
                      <a:pt x="1710" y="6783"/>
                      <a:pt x="1717" y="6787"/>
                      <a:pt x="1728" y="6787"/>
                    </a:cubicBezTo>
                    <a:cubicBezTo>
                      <a:pt x="1745" y="6787"/>
                      <a:pt x="1773" y="6777"/>
                      <a:pt x="1815" y="6771"/>
                    </a:cubicBezTo>
                    <a:cubicBezTo>
                      <a:pt x="1827" y="6770"/>
                      <a:pt x="1839" y="6769"/>
                      <a:pt x="1849" y="6769"/>
                    </a:cubicBezTo>
                    <a:cubicBezTo>
                      <a:pt x="1897" y="6769"/>
                      <a:pt x="1926" y="6787"/>
                      <a:pt x="1934" y="6811"/>
                    </a:cubicBezTo>
                    <a:cubicBezTo>
                      <a:pt x="1944" y="6831"/>
                      <a:pt x="2033" y="6930"/>
                      <a:pt x="2073" y="6960"/>
                    </a:cubicBezTo>
                    <a:cubicBezTo>
                      <a:pt x="2112" y="6980"/>
                      <a:pt x="2063" y="7049"/>
                      <a:pt x="2033" y="7059"/>
                    </a:cubicBezTo>
                    <a:cubicBezTo>
                      <a:pt x="2031" y="7060"/>
                      <a:pt x="2029" y="7060"/>
                      <a:pt x="2026" y="7060"/>
                    </a:cubicBezTo>
                    <a:cubicBezTo>
                      <a:pt x="1997" y="7060"/>
                      <a:pt x="1958" y="7003"/>
                      <a:pt x="1894" y="6930"/>
                    </a:cubicBezTo>
                    <a:cubicBezTo>
                      <a:pt x="1863" y="6893"/>
                      <a:pt x="1840" y="6882"/>
                      <a:pt x="1822" y="6882"/>
                    </a:cubicBezTo>
                    <a:cubicBezTo>
                      <a:pt x="1806" y="6882"/>
                      <a:pt x="1794" y="6891"/>
                      <a:pt x="1785" y="6900"/>
                    </a:cubicBezTo>
                    <a:cubicBezTo>
                      <a:pt x="1765" y="6930"/>
                      <a:pt x="1825" y="6970"/>
                      <a:pt x="1845" y="6999"/>
                    </a:cubicBezTo>
                    <a:cubicBezTo>
                      <a:pt x="1864" y="7019"/>
                      <a:pt x="1894" y="7138"/>
                      <a:pt x="1835" y="7168"/>
                    </a:cubicBezTo>
                    <a:cubicBezTo>
                      <a:pt x="1826" y="7172"/>
                      <a:pt x="1820" y="7174"/>
                      <a:pt x="1814" y="7174"/>
                    </a:cubicBezTo>
                    <a:cubicBezTo>
                      <a:pt x="1780" y="7174"/>
                      <a:pt x="1795" y="7104"/>
                      <a:pt x="1795" y="7079"/>
                    </a:cubicBezTo>
                    <a:cubicBezTo>
                      <a:pt x="1795" y="7053"/>
                      <a:pt x="1738" y="6971"/>
                      <a:pt x="1696" y="6971"/>
                    </a:cubicBezTo>
                    <a:cubicBezTo>
                      <a:pt x="1689" y="6971"/>
                      <a:pt x="1682" y="6974"/>
                      <a:pt x="1676" y="6980"/>
                    </a:cubicBezTo>
                    <a:cubicBezTo>
                      <a:pt x="1669" y="6987"/>
                      <a:pt x="1659" y="6989"/>
                      <a:pt x="1648" y="6989"/>
                    </a:cubicBezTo>
                    <a:cubicBezTo>
                      <a:pt x="1595" y="6989"/>
                      <a:pt x="1506" y="6923"/>
                      <a:pt x="1498" y="6890"/>
                    </a:cubicBezTo>
                    <a:cubicBezTo>
                      <a:pt x="1491" y="6864"/>
                      <a:pt x="1414" y="6851"/>
                      <a:pt x="1337" y="6851"/>
                    </a:cubicBezTo>
                    <a:cubicBezTo>
                      <a:pt x="1298" y="6851"/>
                      <a:pt x="1260" y="6854"/>
                      <a:pt x="1230" y="6861"/>
                    </a:cubicBezTo>
                    <a:cubicBezTo>
                      <a:pt x="1180" y="6870"/>
                      <a:pt x="1190" y="6900"/>
                      <a:pt x="1220" y="6930"/>
                    </a:cubicBezTo>
                    <a:cubicBezTo>
                      <a:pt x="1240" y="6910"/>
                      <a:pt x="1260" y="6900"/>
                      <a:pt x="1309" y="6880"/>
                    </a:cubicBezTo>
                    <a:cubicBezTo>
                      <a:pt x="1320" y="6876"/>
                      <a:pt x="1329" y="6874"/>
                      <a:pt x="1335" y="6874"/>
                    </a:cubicBezTo>
                    <a:cubicBezTo>
                      <a:pt x="1378" y="6874"/>
                      <a:pt x="1343" y="6948"/>
                      <a:pt x="1309" y="6999"/>
                    </a:cubicBezTo>
                    <a:cubicBezTo>
                      <a:pt x="1319" y="7009"/>
                      <a:pt x="1319" y="7009"/>
                      <a:pt x="1329" y="7019"/>
                    </a:cubicBezTo>
                    <a:cubicBezTo>
                      <a:pt x="1349" y="7039"/>
                      <a:pt x="1319" y="7049"/>
                      <a:pt x="1279" y="7059"/>
                    </a:cubicBezTo>
                    <a:cubicBezTo>
                      <a:pt x="1270" y="7069"/>
                      <a:pt x="1260" y="7089"/>
                      <a:pt x="1260" y="7089"/>
                    </a:cubicBezTo>
                    <a:cubicBezTo>
                      <a:pt x="1260" y="7089"/>
                      <a:pt x="1200" y="7108"/>
                      <a:pt x="1141" y="7108"/>
                    </a:cubicBezTo>
                    <a:cubicBezTo>
                      <a:pt x="1173" y="7133"/>
                      <a:pt x="1233" y="7151"/>
                      <a:pt x="1291" y="7151"/>
                    </a:cubicBezTo>
                    <a:cubicBezTo>
                      <a:pt x="1304" y="7151"/>
                      <a:pt x="1317" y="7150"/>
                      <a:pt x="1329" y="7148"/>
                    </a:cubicBezTo>
                    <a:cubicBezTo>
                      <a:pt x="1398" y="7148"/>
                      <a:pt x="1428" y="7089"/>
                      <a:pt x="1488" y="7079"/>
                    </a:cubicBezTo>
                    <a:cubicBezTo>
                      <a:pt x="1491" y="7078"/>
                      <a:pt x="1494" y="7078"/>
                      <a:pt x="1497" y="7078"/>
                    </a:cubicBezTo>
                    <a:cubicBezTo>
                      <a:pt x="1554" y="7078"/>
                      <a:pt x="1617" y="7163"/>
                      <a:pt x="1617" y="7247"/>
                    </a:cubicBezTo>
                    <a:cubicBezTo>
                      <a:pt x="1617" y="7285"/>
                      <a:pt x="1630" y="7296"/>
                      <a:pt x="1654" y="7296"/>
                    </a:cubicBezTo>
                    <a:cubicBezTo>
                      <a:pt x="1682" y="7296"/>
                      <a:pt x="1723" y="7282"/>
                      <a:pt x="1775" y="7277"/>
                    </a:cubicBezTo>
                    <a:cubicBezTo>
                      <a:pt x="1837" y="7270"/>
                      <a:pt x="1875" y="7259"/>
                      <a:pt x="1928" y="7259"/>
                    </a:cubicBezTo>
                    <a:cubicBezTo>
                      <a:pt x="1952" y="7259"/>
                      <a:pt x="1979" y="7261"/>
                      <a:pt x="2013" y="7267"/>
                    </a:cubicBezTo>
                    <a:cubicBezTo>
                      <a:pt x="2122" y="7287"/>
                      <a:pt x="2251" y="7346"/>
                      <a:pt x="2162" y="7346"/>
                    </a:cubicBezTo>
                    <a:cubicBezTo>
                      <a:pt x="2083" y="7356"/>
                      <a:pt x="1974" y="7406"/>
                      <a:pt x="2003" y="7495"/>
                    </a:cubicBezTo>
                    <a:cubicBezTo>
                      <a:pt x="2018" y="7545"/>
                      <a:pt x="1983" y="7550"/>
                      <a:pt x="1939" y="7550"/>
                    </a:cubicBezTo>
                    <a:cubicBezTo>
                      <a:pt x="1928" y="7550"/>
                      <a:pt x="1916" y="7549"/>
                      <a:pt x="1904" y="7549"/>
                    </a:cubicBezTo>
                    <a:cubicBezTo>
                      <a:pt x="1869" y="7549"/>
                      <a:pt x="1833" y="7552"/>
                      <a:pt x="1815" y="7574"/>
                    </a:cubicBezTo>
                    <a:cubicBezTo>
                      <a:pt x="1767" y="7642"/>
                      <a:pt x="1913" y="7773"/>
                      <a:pt x="1825" y="7773"/>
                    </a:cubicBezTo>
                    <a:cubicBezTo>
                      <a:pt x="1822" y="7773"/>
                      <a:pt x="1819" y="7773"/>
                      <a:pt x="1815" y="7773"/>
                    </a:cubicBezTo>
                    <a:cubicBezTo>
                      <a:pt x="1706" y="7773"/>
                      <a:pt x="1617" y="7684"/>
                      <a:pt x="1577" y="7594"/>
                    </a:cubicBezTo>
                    <a:cubicBezTo>
                      <a:pt x="1564" y="7563"/>
                      <a:pt x="1550" y="7550"/>
                      <a:pt x="1535" y="7550"/>
                    </a:cubicBezTo>
                    <a:cubicBezTo>
                      <a:pt x="1505" y="7550"/>
                      <a:pt x="1478" y="7607"/>
                      <a:pt x="1478" y="7654"/>
                    </a:cubicBezTo>
                    <a:cubicBezTo>
                      <a:pt x="1476" y="7662"/>
                      <a:pt x="1473" y="7665"/>
                      <a:pt x="1468" y="7665"/>
                    </a:cubicBezTo>
                    <a:cubicBezTo>
                      <a:pt x="1437" y="7665"/>
                      <a:pt x="1342" y="7518"/>
                      <a:pt x="1299" y="7475"/>
                    </a:cubicBezTo>
                    <a:cubicBezTo>
                      <a:pt x="1294" y="7468"/>
                      <a:pt x="1284" y="7465"/>
                      <a:pt x="1271" y="7465"/>
                    </a:cubicBezTo>
                    <a:cubicBezTo>
                      <a:pt x="1215" y="7465"/>
                      <a:pt x="1102" y="7524"/>
                      <a:pt x="1022" y="7565"/>
                    </a:cubicBezTo>
                    <a:cubicBezTo>
                      <a:pt x="1051" y="7565"/>
                      <a:pt x="1071" y="7574"/>
                      <a:pt x="1091" y="7574"/>
                    </a:cubicBezTo>
                    <a:cubicBezTo>
                      <a:pt x="1190" y="7604"/>
                      <a:pt x="1032" y="7743"/>
                      <a:pt x="982" y="7812"/>
                    </a:cubicBezTo>
                    <a:cubicBezTo>
                      <a:pt x="961" y="7848"/>
                      <a:pt x="992" y="7866"/>
                      <a:pt x="1036" y="7866"/>
                    </a:cubicBezTo>
                    <a:cubicBezTo>
                      <a:pt x="1078" y="7866"/>
                      <a:pt x="1132" y="7851"/>
                      <a:pt x="1170" y="7822"/>
                    </a:cubicBezTo>
                    <a:cubicBezTo>
                      <a:pt x="1194" y="7807"/>
                      <a:pt x="1210" y="7800"/>
                      <a:pt x="1220" y="7800"/>
                    </a:cubicBezTo>
                    <a:cubicBezTo>
                      <a:pt x="1248" y="7800"/>
                      <a:pt x="1232" y="7851"/>
                      <a:pt x="1210" y="7902"/>
                    </a:cubicBezTo>
                    <a:cubicBezTo>
                      <a:pt x="1192" y="7974"/>
                      <a:pt x="1091" y="8022"/>
                      <a:pt x="1005" y="8022"/>
                    </a:cubicBezTo>
                    <a:cubicBezTo>
                      <a:pt x="997" y="8022"/>
                      <a:pt x="990" y="8022"/>
                      <a:pt x="982" y="8021"/>
                    </a:cubicBezTo>
                    <a:cubicBezTo>
                      <a:pt x="903" y="8011"/>
                      <a:pt x="873" y="7922"/>
                      <a:pt x="813" y="7902"/>
                    </a:cubicBezTo>
                    <a:cubicBezTo>
                      <a:pt x="811" y="7901"/>
                      <a:pt x="809" y="7901"/>
                      <a:pt x="807" y="7901"/>
                    </a:cubicBezTo>
                    <a:cubicBezTo>
                      <a:pt x="749" y="7901"/>
                      <a:pt x="675" y="8035"/>
                      <a:pt x="675" y="8159"/>
                    </a:cubicBezTo>
                    <a:cubicBezTo>
                      <a:pt x="675" y="8227"/>
                      <a:pt x="661" y="8245"/>
                      <a:pt x="635" y="8245"/>
                    </a:cubicBezTo>
                    <a:cubicBezTo>
                      <a:pt x="608" y="8245"/>
                      <a:pt x="567" y="8224"/>
                      <a:pt x="516" y="8219"/>
                    </a:cubicBezTo>
                    <a:cubicBezTo>
                      <a:pt x="437" y="8212"/>
                      <a:pt x="400" y="8184"/>
                      <a:pt x="340" y="8184"/>
                    </a:cubicBezTo>
                    <a:cubicBezTo>
                      <a:pt x="317" y="8184"/>
                      <a:pt x="291" y="8188"/>
                      <a:pt x="258" y="8199"/>
                    </a:cubicBezTo>
                    <a:cubicBezTo>
                      <a:pt x="139" y="8229"/>
                      <a:pt x="0" y="8318"/>
                      <a:pt x="90" y="8328"/>
                    </a:cubicBezTo>
                    <a:cubicBezTo>
                      <a:pt x="179" y="8338"/>
                      <a:pt x="288" y="8407"/>
                      <a:pt x="268" y="8556"/>
                    </a:cubicBezTo>
                    <a:cubicBezTo>
                      <a:pt x="254" y="8625"/>
                      <a:pt x="283" y="8634"/>
                      <a:pt x="324" y="8634"/>
                    </a:cubicBezTo>
                    <a:cubicBezTo>
                      <a:pt x="339" y="8634"/>
                      <a:pt x="356" y="8633"/>
                      <a:pt x="372" y="8633"/>
                    </a:cubicBezTo>
                    <a:cubicBezTo>
                      <a:pt x="408" y="8633"/>
                      <a:pt x="445" y="8639"/>
                      <a:pt x="466" y="8675"/>
                    </a:cubicBezTo>
                    <a:cubicBezTo>
                      <a:pt x="515" y="8782"/>
                      <a:pt x="355" y="8993"/>
                      <a:pt x="459" y="8993"/>
                    </a:cubicBezTo>
                    <a:cubicBezTo>
                      <a:pt x="461" y="8993"/>
                      <a:pt x="464" y="8993"/>
                      <a:pt x="466" y="8992"/>
                    </a:cubicBezTo>
                    <a:cubicBezTo>
                      <a:pt x="585" y="8982"/>
                      <a:pt x="675" y="8844"/>
                      <a:pt x="714" y="8695"/>
                    </a:cubicBezTo>
                    <a:cubicBezTo>
                      <a:pt x="730" y="8652"/>
                      <a:pt x="746" y="8634"/>
                      <a:pt x="762" y="8634"/>
                    </a:cubicBezTo>
                    <a:cubicBezTo>
                      <a:pt x="796" y="8634"/>
                      <a:pt x="826" y="8719"/>
                      <a:pt x="833" y="8794"/>
                    </a:cubicBezTo>
                    <a:cubicBezTo>
                      <a:pt x="833" y="8808"/>
                      <a:pt x="836" y="8814"/>
                      <a:pt x="840" y="8814"/>
                    </a:cubicBezTo>
                    <a:cubicBezTo>
                      <a:pt x="868" y="8814"/>
                      <a:pt x="969" y="8585"/>
                      <a:pt x="1012" y="8516"/>
                    </a:cubicBezTo>
                    <a:cubicBezTo>
                      <a:pt x="1018" y="8505"/>
                      <a:pt x="1029" y="8500"/>
                      <a:pt x="1044" y="8500"/>
                    </a:cubicBezTo>
                    <a:cubicBezTo>
                      <a:pt x="1141" y="8500"/>
                      <a:pt x="1388" y="8725"/>
                      <a:pt x="1388" y="8725"/>
                    </a:cubicBezTo>
                    <a:lnTo>
                      <a:pt x="1914" y="8814"/>
                    </a:lnTo>
                    <a:lnTo>
                      <a:pt x="2092" y="8804"/>
                    </a:lnTo>
                    <a:lnTo>
                      <a:pt x="2489" y="8784"/>
                    </a:lnTo>
                    <a:cubicBezTo>
                      <a:pt x="2489" y="8784"/>
                      <a:pt x="2499" y="8764"/>
                      <a:pt x="2529" y="8754"/>
                    </a:cubicBezTo>
                    <a:cubicBezTo>
                      <a:pt x="2549" y="8735"/>
                      <a:pt x="2578" y="8705"/>
                      <a:pt x="2618" y="8685"/>
                    </a:cubicBezTo>
                    <a:cubicBezTo>
                      <a:pt x="2657" y="8666"/>
                      <a:pt x="2700" y="8646"/>
                      <a:pt x="2731" y="8646"/>
                    </a:cubicBezTo>
                    <a:cubicBezTo>
                      <a:pt x="2747" y="8646"/>
                      <a:pt x="2760" y="8651"/>
                      <a:pt x="2767" y="8665"/>
                    </a:cubicBezTo>
                    <a:cubicBezTo>
                      <a:pt x="2787" y="8695"/>
                      <a:pt x="2816" y="8744"/>
                      <a:pt x="2846" y="8794"/>
                    </a:cubicBezTo>
                    <a:cubicBezTo>
                      <a:pt x="2875" y="8852"/>
                      <a:pt x="2909" y="8910"/>
                      <a:pt x="2930" y="8910"/>
                    </a:cubicBezTo>
                    <a:cubicBezTo>
                      <a:pt x="2937" y="8910"/>
                      <a:pt x="2943" y="8902"/>
                      <a:pt x="2945" y="8883"/>
                    </a:cubicBezTo>
                    <a:cubicBezTo>
                      <a:pt x="2945" y="8814"/>
                      <a:pt x="2985" y="8626"/>
                      <a:pt x="3015" y="8556"/>
                    </a:cubicBezTo>
                    <a:cubicBezTo>
                      <a:pt x="3025" y="8546"/>
                      <a:pt x="3025" y="8536"/>
                      <a:pt x="3034" y="8526"/>
                    </a:cubicBezTo>
                    <a:lnTo>
                      <a:pt x="3044" y="8526"/>
                    </a:lnTo>
                    <a:cubicBezTo>
                      <a:pt x="3054" y="8526"/>
                      <a:pt x="3054" y="8536"/>
                      <a:pt x="3064" y="8556"/>
                    </a:cubicBezTo>
                    <a:cubicBezTo>
                      <a:pt x="3104" y="8695"/>
                      <a:pt x="3134" y="8754"/>
                      <a:pt x="3243" y="8764"/>
                    </a:cubicBezTo>
                    <a:cubicBezTo>
                      <a:pt x="3247" y="8765"/>
                      <a:pt x="3251" y="8765"/>
                      <a:pt x="3254" y="8765"/>
                    </a:cubicBezTo>
                    <a:cubicBezTo>
                      <a:pt x="3322" y="8765"/>
                      <a:pt x="3323" y="8680"/>
                      <a:pt x="3332" y="8596"/>
                    </a:cubicBezTo>
                    <a:cubicBezTo>
                      <a:pt x="3342" y="8546"/>
                      <a:pt x="3342" y="8497"/>
                      <a:pt x="3362" y="8457"/>
                    </a:cubicBezTo>
                    <a:cubicBezTo>
                      <a:pt x="3370" y="8444"/>
                      <a:pt x="3379" y="8438"/>
                      <a:pt x="3388" y="8438"/>
                    </a:cubicBezTo>
                    <a:cubicBezTo>
                      <a:pt x="3439" y="8438"/>
                      <a:pt x="3507" y="8585"/>
                      <a:pt x="3522" y="8585"/>
                    </a:cubicBezTo>
                    <a:cubicBezTo>
                      <a:pt x="3526" y="8585"/>
                      <a:pt x="3526" y="8574"/>
                      <a:pt x="3520" y="8546"/>
                    </a:cubicBezTo>
                    <a:cubicBezTo>
                      <a:pt x="3491" y="8407"/>
                      <a:pt x="3639" y="8338"/>
                      <a:pt x="3729" y="8328"/>
                    </a:cubicBezTo>
                    <a:cubicBezTo>
                      <a:pt x="3818" y="8318"/>
                      <a:pt x="3689" y="8120"/>
                      <a:pt x="3570" y="8090"/>
                    </a:cubicBezTo>
                    <a:cubicBezTo>
                      <a:pt x="3553" y="8086"/>
                      <a:pt x="3538" y="8084"/>
                      <a:pt x="3523" y="8084"/>
                    </a:cubicBezTo>
                    <a:cubicBezTo>
                      <a:pt x="3436" y="8084"/>
                      <a:pt x="3386" y="8151"/>
                      <a:pt x="3292" y="8159"/>
                    </a:cubicBezTo>
                    <a:cubicBezTo>
                      <a:pt x="3234" y="8165"/>
                      <a:pt x="3155" y="8199"/>
                      <a:pt x="3099" y="8199"/>
                    </a:cubicBezTo>
                    <a:cubicBezTo>
                      <a:pt x="3061" y="8199"/>
                      <a:pt x="3034" y="8183"/>
                      <a:pt x="3034" y="8130"/>
                    </a:cubicBezTo>
                    <a:cubicBezTo>
                      <a:pt x="3034" y="8040"/>
                      <a:pt x="3054" y="7951"/>
                      <a:pt x="3044" y="7892"/>
                    </a:cubicBezTo>
                    <a:cubicBezTo>
                      <a:pt x="3044" y="7872"/>
                      <a:pt x="3034" y="7852"/>
                      <a:pt x="3015" y="7852"/>
                    </a:cubicBezTo>
                    <a:cubicBezTo>
                      <a:pt x="2995" y="7852"/>
                      <a:pt x="2975" y="7872"/>
                      <a:pt x="2965" y="7892"/>
                    </a:cubicBezTo>
                    <a:cubicBezTo>
                      <a:pt x="2925" y="7941"/>
                      <a:pt x="2896" y="8011"/>
                      <a:pt x="2836" y="8021"/>
                    </a:cubicBezTo>
                    <a:cubicBezTo>
                      <a:pt x="2770" y="8028"/>
                      <a:pt x="2694" y="8089"/>
                      <a:pt x="2646" y="8089"/>
                    </a:cubicBezTo>
                    <a:cubicBezTo>
                      <a:pt x="2629" y="8089"/>
                      <a:pt x="2616" y="8081"/>
                      <a:pt x="2608" y="8060"/>
                    </a:cubicBezTo>
                    <a:cubicBezTo>
                      <a:pt x="2591" y="8001"/>
                      <a:pt x="2574" y="7869"/>
                      <a:pt x="2619" y="7869"/>
                    </a:cubicBezTo>
                    <a:cubicBezTo>
                      <a:pt x="2627" y="7869"/>
                      <a:pt x="2636" y="7873"/>
                      <a:pt x="2648" y="7882"/>
                    </a:cubicBezTo>
                    <a:cubicBezTo>
                      <a:pt x="2665" y="7893"/>
                      <a:pt x="2683" y="7898"/>
                      <a:pt x="2702" y="7898"/>
                    </a:cubicBezTo>
                    <a:cubicBezTo>
                      <a:pt x="2749" y="7898"/>
                      <a:pt x="2798" y="7868"/>
                      <a:pt x="2826" y="7832"/>
                    </a:cubicBezTo>
                    <a:cubicBezTo>
                      <a:pt x="2856" y="7803"/>
                      <a:pt x="2866" y="7763"/>
                      <a:pt x="2856" y="7733"/>
                    </a:cubicBezTo>
                    <a:cubicBezTo>
                      <a:pt x="2806" y="7664"/>
                      <a:pt x="2618" y="7535"/>
                      <a:pt x="2717" y="7505"/>
                    </a:cubicBezTo>
                    <a:cubicBezTo>
                      <a:pt x="2728" y="7501"/>
                      <a:pt x="2740" y="7500"/>
                      <a:pt x="2752" y="7500"/>
                    </a:cubicBezTo>
                    <a:cubicBezTo>
                      <a:pt x="2835" y="7500"/>
                      <a:pt x="2933" y="7583"/>
                      <a:pt x="2985" y="7644"/>
                    </a:cubicBezTo>
                    <a:cubicBezTo>
                      <a:pt x="2995" y="7654"/>
                      <a:pt x="3005" y="7674"/>
                      <a:pt x="3005" y="7684"/>
                    </a:cubicBezTo>
                    <a:cubicBezTo>
                      <a:pt x="3005" y="7684"/>
                      <a:pt x="3015" y="7693"/>
                      <a:pt x="3015" y="7703"/>
                    </a:cubicBezTo>
                    <a:cubicBezTo>
                      <a:pt x="3038" y="7750"/>
                      <a:pt x="3116" y="7821"/>
                      <a:pt x="3168" y="7821"/>
                    </a:cubicBezTo>
                    <a:cubicBezTo>
                      <a:pt x="3182" y="7821"/>
                      <a:pt x="3194" y="7815"/>
                      <a:pt x="3203" y="7803"/>
                    </a:cubicBezTo>
                    <a:cubicBezTo>
                      <a:pt x="3209" y="7794"/>
                      <a:pt x="3215" y="7790"/>
                      <a:pt x="3222" y="7790"/>
                    </a:cubicBezTo>
                    <a:cubicBezTo>
                      <a:pt x="3239" y="7790"/>
                      <a:pt x="3258" y="7811"/>
                      <a:pt x="3272" y="7832"/>
                    </a:cubicBezTo>
                    <a:cubicBezTo>
                      <a:pt x="3292" y="7872"/>
                      <a:pt x="3312" y="7902"/>
                      <a:pt x="3312" y="7922"/>
                    </a:cubicBezTo>
                    <a:cubicBezTo>
                      <a:pt x="3312" y="7946"/>
                      <a:pt x="3322" y="7959"/>
                      <a:pt x="3339" y="7959"/>
                    </a:cubicBezTo>
                    <a:cubicBezTo>
                      <a:pt x="3357" y="7959"/>
                      <a:pt x="3381" y="7946"/>
                      <a:pt x="3411" y="7922"/>
                    </a:cubicBezTo>
                    <a:cubicBezTo>
                      <a:pt x="3471" y="7872"/>
                      <a:pt x="3421" y="7773"/>
                      <a:pt x="3391" y="7723"/>
                    </a:cubicBezTo>
                    <a:cubicBezTo>
                      <a:pt x="3391" y="7713"/>
                      <a:pt x="3381" y="7703"/>
                      <a:pt x="3381" y="7693"/>
                    </a:cubicBezTo>
                    <a:cubicBezTo>
                      <a:pt x="3372" y="7684"/>
                      <a:pt x="3352" y="7664"/>
                      <a:pt x="3332" y="7644"/>
                    </a:cubicBezTo>
                    <a:cubicBezTo>
                      <a:pt x="3302" y="7624"/>
                      <a:pt x="3282" y="7594"/>
                      <a:pt x="3292" y="7574"/>
                    </a:cubicBezTo>
                    <a:cubicBezTo>
                      <a:pt x="3301" y="7557"/>
                      <a:pt x="3312" y="7543"/>
                      <a:pt x="3328" y="7543"/>
                    </a:cubicBezTo>
                    <a:cubicBezTo>
                      <a:pt x="3347" y="7543"/>
                      <a:pt x="3373" y="7564"/>
                      <a:pt x="3411" y="7624"/>
                    </a:cubicBezTo>
                    <a:cubicBezTo>
                      <a:pt x="3411" y="7634"/>
                      <a:pt x="3411" y="7634"/>
                      <a:pt x="3411" y="7634"/>
                    </a:cubicBezTo>
                    <a:cubicBezTo>
                      <a:pt x="3411" y="7634"/>
                      <a:pt x="3411" y="7634"/>
                      <a:pt x="3421" y="7644"/>
                    </a:cubicBezTo>
                    <a:cubicBezTo>
                      <a:pt x="3474" y="7731"/>
                      <a:pt x="3495" y="7765"/>
                      <a:pt x="3520" y="7765"/>
                    </a:cubicBezTo>
                    <a:cubicBezTo>
                      <a:pt x="3523" y="7765"/>
                      <a:pt x="3527" y="7764"/>
                      <a:pt x="3530" y="7763"/>
                    </a:cubicBezTo>
                    <a:cubicBezTo>
                      <a:pt x="3560" y="7743"/>
                      <a:pt x="3649" y="7624"/>
                      <a:pt x="3600" y="7584"/>
                    </a:cubicBezTo>
                    <a:cubicBezTo>
                      <a:pt x="3560" y="7545"/>
                      <a:pt x="3550" y="7485"/>
                      <a:pt x="3540" y="7446"/>
                    </a:cubicBezTo>
                    <a:cubicBezTo>
                      <a:pt x="3529" y="7424"/>
                      <a:pt x="3494" y="7417"/>
                      <a:pt x="3453" y="7417"/>
                    </a:cubicBezTo>
                    <a:cubicBezTo>
                      <a:pt x="3420" y="7417"/>
                      <a:pt x="3383" y="7421"/>
                      <a:pt x="3352" y="7426"/>
                    </a:cubicBezTo>
                    <a:cubicBezTo>
                      <a:pt x="3315" y="7436"/>
                      <a:pt x="3300" y="7447"/>
                      <a:pt x="3293" y="7447"/>
                    </a:cubicBezTo>
                    <a:cubicBezTo>
                      <a:pt x="3287" y="7447"/>
                      <a:pt x="3287" y="7439"/>
                      <a:pt x="3282" y="7416"/>
                    </a:cubicBezTo>
                    <a:cubicBezTo>
                      <a:pt x="3262" y="7376"/>
                      <a:pt x="3441" y="7277"/>
                      <a:pt x="3381" y="7247"/>
                    </a:cubicBezTo>
                    <a:cubicBezTo>
                      <a:pt x="3332" y="7233"/>
                      <a:pt x="3247" y="7169"/>
                      <a:pt x="3188" y="7169"/>
                    </a:cubicBezTo>
                    <a:cubicBezTo>
                      <a:pt x="3165" y="7169"/>
                      <a:pt x="3145" y="7179"/>
                      <a:pt x="3134" y="7208"/>
                    </a:cubicBezTo>
                    <a:cubicBezTo>
                      <a:pt x="3116" y="7259"/>
                      <a:pt x="3106" y="7291"/>
                      <a:pt x="3090" y="7291"/>
                    </a:cubicBezTo>
                    <a:cubicBezTo>
                      <a:pt x="3079" y="7291"/>
                      <a:pt x="3065" y="7275"/>
                      <a:pt x="3044" y="7237"/>
                    </a:cubicBezTo>
                    <a:cubicBezTo>
                      <a:pt x="3017" y="7201"/>
                      <a:pt x="3002" y="7194"/>
                      <a:pt x="2992" y="7194"/>
                    </a:cubicBezTo>
                    <a:cubicBezTo>
                      <a:pt x="2986" y="7194"/>
                      <a:pt x="2982" y="7197"/>
                      <a:pt x="2977" y="7197"/>
                    </a:cubicBezTo>
                    <a:cubicBezTo>
                      <a:pt x="2973" y="7197"/>
                      <a:pt x="2970" y="7195"/>
                      <a:pt x="2965" y="7188"/>
                    </a:cubicBezTo>
                    <a:cubicBezTo>
                      <a:pt x="2935" y="7148"/>
                      <a:pt x="2945" y="7118"/>
                      <a:pt x="2856" y="7069"/>
                    </a:cubicBezTo>
                    <a:cubicBezTo>
                      <a:pt x="2840" y="7061"/>
                      <a:pt x="2827" y="7058"/>
                      <a:pt x="2816" y="7058"/>
                    </a:cubicBezTo>
                    <a:cubicBezTo>
                      <a:pt x="2758" y="7058"/>
                      <a:pt x="2754" y="7153"/>
                      <a:pt x="2687" y="7178"/>
                    </a:cubicBezTo>
                    <a:cubicBezTo>
                      <a:pt x="2679" y="7180"/>
                      <a:pt x="2670" y="7181"/>
                      <a:pt x="2661" y="7181"/>
                    </a:cubicBezTo>
                    <a:cubicBezTo>
                      <a:pt x="2589" y="7181"/>
                      <a:pt x="2519" y="7118"/>
                      <a:pt x="2519" y="7118"/>
                    </a:cubicBezTo>
                    <a:cubicBezTo>
                      <a:pt x="2519" y="7118"/>
                      <a:pt x="2469" y="6980"/>
                      <a:pt x="2499" y="6940"/>
                    </a:cubicBezTo>
                    <a:cubicBezTo>
                      <a:pt x="2505" y="6928"/>
                      <a:pt x="2514" y="6923"/>
                      <a:pt x="2527" y="6923"/>
                    </a:cubicBezTo>
                    <a:cubicBezTo>
                      <a:pt x="2536" y="6923"/>
                      <a:pt x="2546" y="6926"/>
                      <a:pt x="2559" y="6930"/>
                    </a:cubicBezTo>
                    <a:cubicBezTo>
                      <a:pt x="2687" y="6980"/>
                      <a:pt x="2618" y="6960"/>
                      <a:pt x="2697" y="6980"/>
                    </a:cubicBezTo>
                    <a:lnTo>
                      <a:pt x="2727" y="6980"/>
                    </a:lnTo>
                    <a:cubicBezTo>
                      <a:pt x="2740" y="6983"/>
                      <a:pt x="2752" y="6985"/>
                      <a:pt x="2762" y="6985"/>
                    </a:cubicBezTo>
                    <a:cubicBezTo>
                      <a:pt x="2781" y="6985"/>
                      <a:pt x="2790" y="6976"/>
                      <a:pt x="2777" y="6950"/>
                    </a:cubicBezTo>
                    <a:cubicBezTo>
                      <a:pt x="2767" y="6930"/>
                      <a:pt x="2757" y="6910"/>
                      <a:pt x="2737" y="6890"/>
                    </a:cubicBezTo>
                    <a:cubicBezTo>
                      <a:pt x="2663" y="6789"/>
                      <a:pt x="2539" y="6731"/>
                      <a:pt x="2640" y="6731"/>
                    </a:cubicBezTo>
                    <a:cubicBezTo>
                      <a:pt x="2648" y="6731"/>
                      <a:pt x="2657" y="6731"/>
                      <a:pt x="2668" y="6732"/>
                    </a:cubicBezTo>
                    <a:cubicBezTo>
                      <a:pt x="2678" y="6732"/>
                      <a:pt x="2687" y="6733"/>
                      <a:pt x="2696" y="6733"/>
                    </a:cubicBezTo>
                    <a:cubicBezTo>
                      <a:pt x="2758" y="6733"/>
                      <a:pt x="2779" y="6715"/>
                      <a:pt x="2792" y="6715"/>
                    </a:cubicBezTo>
                    <a:cubicBezTo>
                      <a:pt x="2801" y="6715"/>
                      <a:pt x="2806" y="6721"/>
                      <a:pt x="2816" y="6742"/>
                    </a:cubicBezTo>
                    <a:cubicBezTo>
                      <a:pt x="2816" y="6752"/>
                      <a:pt x="2826" y="6761"/>
                      <a:pt x="2836" y="6791"/>
                    </a:cubicBezTo>
                    <a:cubicBezTo>
                      <a:pt x="2879" y="6891"/>
                      <a:pt x="2927" y="6991"/>
                      <a:pt x="2939" y="6991"/>
                    </a:cubicBezTo>
                    <a:cubicBezTo>
                      <a:pt x="2944" y="6991"/>
                      <a:pt x="2944" y="6976"/>
                      <a:pt x="2935" y="6940"/>
                    </a:cubicBezTo>
                    <a:cubicBezTo>
                      <a:pt x="2915" y="6801"/>
                      <a:pt x="2906" y="6841"/>
                      <a:pt x="2906" y="6752"/>
                    </a:cubicBezTo>
                    <a:cubicBezTo>
                      <a:pt x="2906" y="6742"/>
                      <a:pt x="2896" y="6722"/>
                      <a:pt x="2896" y="6712"/>
                    </a:cubicBezTo>
                    <a:cubicBezTo>
                      <a:pt x="2887" y="6638"/>
                      <a:pt x="2872" y="6551"/>
                      <a:pt x="2907" y="6551"/>
                    </a:cubicBezTo>
                    <a:cubicBezTo>
                      <a:pt x="2914" y="6551"/>
                      <a:pt x="2923" y="6555"/>
                      <a:pt x="2935" y="6563"/>
                    </a:cubicBezTo>
                    <a:cubicBezTo>
                      <a:pt x="3015" y="6613"/>
                      <a:pt x="3074" y="6593"/>
                      <a:pt x="3084" y="6672"/>
                    </a:cubicBezTo>
                    <a:cubicBezTo>
                      <a:pt x="3084" y="6682"/>
                      <a:pt x="3084" y="6702"/>
                      <a:pt x="3094" y="6712"/>
                    </a:cubicBezTo>
                    <a:cubicBezTo>
                      <a:pt x="3102" y="6785"/>
                      <a:pt x="3124" y="6898"/>
                      <a:pt x="3153" y="6898"/>
                    </a:cubicBezTo>
                    <a:cubicBezTo>
                      <a:pt x="3159" y="6898"/>
                      <a:pt x="3166" y="6893"/>
                      <a:pt x="3173" y="6880"/>
                    </a:cubicBezTo>
                    <a:cubicBezTo>
                      <a:pt x="3213" y="6801"/>
                      <a:pt x="3213" y="6841"/>
                      <a:pt x="3173" y="6732"/>
                    </a:cubicBezTo>
                    <a:cubicBezTo>
                      <a:pt x="3173" y="6722"/>
                      <a:pt x="3163" y="6712"/>
                      <a:pt x="3163" y="6692"/>
                    </a:cubicBezTo>
                    <a:cubicBezTo>
                      <a:pt x="3144" y="6642"/>
                      <a:pt x="3134" y="6613"/>
                      <a:pt x="3124" y="6583"/>
                    </a:cubicBezTo>
                    <a:cubicBezTo>
                      <a:pt x="3114" y="6523"/>
                      <a:pt x="3114" y="6504"/>
                      <a:pt x="3153" y="6494"/>
                    </a:cubicBezTo>
                    <a:cubicBezTo>
                      <a:pt x="3158" y="6493"/>
                      <a:pt x="3161" y="6492"/>
                      <a:pt x="3165" y="6492"/>
                    </a:cubicBezTo>
                    <a:cubicBezTo>
                      <a:pt x="3197" y="6492"/>
                      <a:pt x="3215" y="6529"/>
                      <a:pt x="3233" y="6573"/>
                    </a:cubicBezTo>
                    <a:cubicBezTo>
                      <a:pt x="3233" y="6593"/>
                      <a:pt x="3243" y="6623"/>
                      <a:pt x="3253" y="6642"/>
                    </a:cubicBezTo>
                    <a:cubicBezTo>
                      <a:pt x="3272" y="6682"/>
                      <a:pt x="3292" y="6712"/>
                      <a:pt x="3302" y="6732"/>
                    </a:cubicBezTo>
                    <a:cubicBezTo>
                      <a:pt x="3332" y="6761"/>
                      <a:pt x="3352" y="6791"/>
                      <a:pt x="3381" y="6831"/>
                    </a:cubicBezTo>
                    <a:cubicBezTo>
                      <a:pt x="3409" y="6875"/>
                      <a:pt x="3445" y="6912"/>
                      <a:pt x="3472" y="6912"/>
                    </a:cubicBezTo>
                    <a:cubicBezTo>
                      <a:pt x="3494" y="6912"/>
                      <a:pt x="3510" y="6888"/>
                      <a:pt x="3510" y="6821"/>
                    </a:cubicBezTo>
                    <a:cubicBezTo>
                      <a:pt x="3510" y="6761"/>
                      <a:pt x="3481" y="6732"/>
                      <a:pt x="3461" y="6702"/>
                    </a:cubicBezTo>
                    <a:cubicBezTo>
                      <a:pt x="3431" y="6672"/>
                      <a:pt x="3401" y="6662"/>
                      <a:pt x="3451" y="6623"/>
                    </a:cubicBezTo>
                    <a:cubicBezTo>
                      <a:pt x="3468" y="6611"/>
                      <a:pt x="3489" y="6606"/>
                      <a:pt x="3509" y="6606"/>
                    </a:cubicBezTo>
                    <a:cubicBezTo>
                      <a:pt x="3524" y="6606"/>
                      <a:pt x="3538" y="6609"/>
                      <a:pt x="3550" y="6613"/>
                    </a:cubicBezTo>
                    <a:cubicBezTo>
                      <a:pt x="3560" y="6613"/>
                      <a:pt x="3569" y="6613"/>
                      <a:pt x="3576" y="6613"/>
                    </a:cubicBezTo>
                    <a:cubicBezTo>
                      <a:pt x="3598" y="6613"/>
                      <a:pt x="3607" y="6608"/>
                      <a:pt x="3600" y="6563"/>
                    </a:cubicBezTo>
                    <a:cubicBezTo>
                      <a:pt x="3600" y="6553"/>
                      <a:pt x="3600" y="6543"/>
                      <a:pt x="3600" y="6533"/>
                    </a:cubicBezTo>
                    <a:cubicBezTo>
                      <a:pt x="3600" y="6474"/>
                      <a:pt x="3610" y="6454"/>
                      <a:pt x="3560" y="6444"/>
                    </a:cubicBezTo>
                    <a:lnTo>
                      <a:pt x="3520" y="6444"/>
                    </a:lnTo>
                    <a:cubicBezTo>
                      <a:pt x="3459" y="6444"/>
                      <a:pt x="3402" y="6474"/>
                      <a:pt x="3372" y="6474"/>
                    </a:cubicBezTo>
                    <a:cubicBezTo>
                      <a:pt x="3353" y="6474"/>
                      <a:pt x="3344" y="6462"/>
                      <a:pt x="3352" y="6424"/>
                    </a:cubicBezTo>
                    <a:cubicBezTo>
                      <a:pt x="3372" y="6325"/>
                      <a:pt x="3421" y="6345"/>
                      <a:pt x="3451" y="6335"/>
                    </a:cubicBezTo>
                    <a:cubicBezTo>
                      <a:pt x="3481" y="6335"/>
                      <a:pt x="3431" y="6246"/>
                      <a:pt x="3431" y="6246"/>
                    </a:cubicBezTo>
                    <a:cubicBezTo>
                      <a:pt x="3431" y="6246"/>
                      <a:pt x="3401" y="6256"/>
                      <a:pt x="3362" y="6266"/>
                    </a:cubicBezTo>
                    <a:cubicBezTo>
                      <a:pt x="3323" y="6282"/>
                      <a:pt x="3268" y="6296"/>
                      <a:pt x="3225" y="6296"/>
                    </a:cubicBezTo>
                    <a:cubicBezTo>
                      <a:pt x="3190" y="6296"/>
                      <a:pt x="3162" y="6287"/>
                      <a:pt x="3153" y="6266"/>
                    </a:cubicBezTo>
                    <a:cubicBezTo>
                      <a:pt x="3119" y="6189"/>
                      <a:pt x="3255" y="6067"/>
                      <a:pt x="3216" y="6067"/>
                    </a:cubicBezTo>
                    <a:cubicBezTo>
                      <a:pt x="3210" y="6067"/>
                      <a:pt x="3200" y="6070"/>
                      <a:pt x="3183" y="6077"/>
                    </a:cubicBezTo>
                    <a:cubicBezTo>
                      <a:pt x="3111" y="6108"/>
                      <a:pt x="3068" y="6145"/>
                      <a:pt x="3022" y="6145"/>
                    </a:cubicBezTo>
                    <a:cubicBezTo>
                      <a:pt x="2994" y="6145"/>
                      <a:pt x="2964" y="6130"/>
                      <a:pt x="2925" y="6087"/>
                    </a:cubicBezTo>
                    <a:cubicBezTo>
                      <a:pt x="2906" y="6067"/>
                      <a:pt x="2896" y="6057"/>
                      <a:pt x="2876" y="6038"/>
                    </a:cubicBezTo>
                    <a:cubicBezTo>
                      <a:pt x="2816" y="5978"/>
                      <a:pt x="2787" y="5978"/>
                      <a:pt x="2737" y="5929"/>
                    </a:cubicBezTo>
                    <a:cubicBezTo>
                      <a:pt x="2687" y="5869"/>
                      <a:pt x="2668" y="5869"/>
                      <a:pt x="2638" y="5829"/>
                    </a:cubicBezTo>
                    <a:cubicBezTo>
                      <a:pt x="2612" y="5795"/>
                      <a:pt x="2654" y="5715"/>
                      <a:pt x="2685" y="5715"/>
                    </a:cubicBezTo>
                    <a:cubicBezTo>
                      <a:pt x="2689" y="5715"/>
                      <a:pt x="2694" y="5717"/>
                      <a:pt x="2697" y="5720"/>
                    </a:cubicBezTo>
                    <a:cubicBezTo>
                      <a:pt x="2727" y="5740"/>
                      <a:pt x="2717" y="5800"/>
                      <a:pt x="2787" y="5879"/>
                    </a:cubicBezTo>
                    <a:cubicBezTo>
                      <a:pt x="2889" y="5991"/>
                      <a:pt x="2938" y="6033"/>
                      <a:pt x="2957" y="6033"/>
                    </a:cubicBezTo>
                    <a:cubicBezTo>
                      <a:pt x="2990" y="6033"/>
                      <a:pt x="2921" y="5896"/>
                      <a:pt x="2876" y="5800"/>
                    </a:cubicBezTo>
                    <a:cubicBezTo>
                      <a:pt x="2796" y="5661"/>
                      <a:pt x="2727" y="5750"/>
                      <a:pt x="2747" y="5641"/>
                    </a:cubicBezTo>
                    <a:cubicBezTo>
                      <a:pt x="2757" y="5601"/>
                      <a:pt x="2777" y="5562"/>
                      <a:pt x="2796" y="5532"/>
                    </a:cubicBezTo>
                    <a:cubicBezTo>
                      <a:pt x="2813" y="5504"/>
                      <a:pt x="2833" y="5485"/>
                      <a:pt x="2851" y="5485"/>
                    </a:cubicBezTo>
                    <a:cubicBezTo>
                      <a:pt x="2865" y="5485"/>
                      <a:pt x="2877" y="5496"/>
                      <a:pt x="2886" y="5522"/>
                    </a:cubicBezTo>
                    <a:cubicBezTo>
                      <a:pt x="2896" y="5522"/>
                      <a:pt x="2896" y="5532"/>
                      <a:pt x="2896" y="5532"/>
                    </a:cubicBezTo>
                    <a:cubicBezTo>
                      <a:pt x="2935" y="5661"/>
                      <a:pt x="2896" y="5790"/>
                      <a:pt x="2995" y="5879"/>
                    </a:cubicBezTo>
                    <a:cubicBezTo>
                      <a:pt x="3023" y="5905"/>
                      <a:pt x="3042" y="5916"/>
                      <a:pt x="3052" y="5916"/>
                    </a:cubicBezTo>
                    <a:cubicBezTo>
                      <a:pt x="3079" y="5916"/>
                      <a:pt x="3054" y="5843"/>
                      <a:pt x="3005" y="5730"/>
                    </a:cubicBezTo>
                    <a:cubicBezTo>
                      <a:pt x="2975" y="5641"/>
                      <a:pt x="2935" y="5552"/>
                      <a:pt x="2935" y="5492"/>
                    </a:cubicBezTo>
                    <a:cubicBezTo>
                      <a:pt x="2928" y="5456"/>
                      <a:pt x="2931" y="5431"/>
                      <a:pt x="2953" y="5431"/>
                    </a:cubicBezTo>
                    <a:cubicBezTo>
                      <a:pt x="2961" y="5431"/>
                      <a:pt x="2971" y="5434"/>
                      <a:pt x="2985" y="5443"/>
                    </a:cubicBezTo>
                    <a:lnTo>
                      <a:pt x="2995" y="5443"/>
                    </a:lnTo>
                    <a:cubicBezTo>
                      <a:pt x="3104" y="5522"/>
                      <a:pt x="2995" y="5433"/>
                      <a:pt x="3054" y="5542"/>
                    </a:cubicBezTo>
                    <a:cubicBezTo>
                      <a:pt x="3087" y="5596"/>
                      <a:pt x="3194" y="5653"/>
                      <a:pt x="3276" y="5653"/>
                    </a:cubicBezTo>
                    <a:cubicBezTo>
                      <a:pt x="3343" y="5653"/>
                      <a:pt x="3394" y="5614"/>
                      <a:pt x="3372" y="5502"/>
                    </a:cubicBezTo>
                    <a:cubicBezTo>
                      <a:pt x="3349" y="5407"/>
                      <a:pt x="3323" y="5385"/>
                      <a:pt x="3297" y="5385"/>
                    </a:cubicBezTo>
                    <a:cubicBezTo>
                      <a:pt x="3275" y="5385"/>
                      <a:pt x="3252" y="5401"/>
                      <a:pt x="3232" y="5401"/>
                    </a:cubicBezTo>
                    <a:cubicBezTo>
                      <a:pt x="3214" y="5401"/>
                      <a:pt x="3197" y="5389"/>
                      <a:pt x="3183" y="5344"/>
                    </a:cubicBezTo>
                    <a:cubicBezTo>
                      <a:pt x="3173" y="5304"/>
                      <a:pt x="3163" y="5264"/>
                      <a:pt x="3153" y="5234"/>
                    </a:cubicBezTo>
                    <a:cubicBezTo>
                      <a:pt x="3144" y="5195"/>
                      <a:pt x="3134" y="5165"/>
                      <a:pt x="3114" y="5135"/>
                    </a:cubicBezTo>
                    <a:cubicBezTo>
                      <a:pt x="3104" y="5115"/>
                      <a:pt x="3084" y="5096"/>
                      <a:pt x="3054" y="5086"/>
                    </a:cubicBezTo>
                    <a:cubicBezTo>
                      <a:pt x="3052" y="5085"/>
                      <a:pt x="3049" y="5084"/>
                      <a:pt x="3046" y="5084"/>
                    </a:cubicBezTo>
                    <a:cubicBezTo>
                      <a:pt x="3016" y="5084"/>
                      <a:pt x="2971" y="5129"/>
                      <a:pt x="2935" y="5165"/>
                    </a:cubicBezTo>
                    <a:cubicBezTo>
                      <a:pt x="2906" y="5195"/>
                      <a:pt x="2876" y="5225"/>
                      <a:pt x="2866" y="5225"/>
                    </a:cubicBezTo>
                    <a:cubicBezTo>
                      <a:pt x="2829" y="5225"/>
                      <a:pt x="2800" y="5033"/>
                      <a:pt x="2862" y="5033"/>
                    </a:cubicBezTo>
                    <a:cubicBezTo>
                      <a:pt x="2866" y="5033"/>
                      <a:pt x="2871" y="5034"/>
                      <a:pt x="2876" y="5036"/>
                    </a:cubicBezTo>
                    <a:cubicBezTo>
                      <a:pt x="2898" y="5044"/>
                      <a:pt x="2916" y="5048"/>
                      <a:pt x="2929" y="5048"/>
                    </a:cubicBezTo>
                    <a:cubicBezTo>
                      <a:pt x="2966" y="5048"/>
                      <a:pt x="2955" y="5009"/>
                      <a:pt x="2866" y="4897"/>
                    </a:cubicBezTo>
                    <a:cubicBezTo>
                      <a:pt x="2866" y="4887"/>
                      <a:pt x="2866" y="4887"/>
                      <a:pt x="2866" y="4887"/>
                    </a:cubicBezTo>
                    <a:cubicBezTo>
                      <a:pt x="2754" y="4750"/>
                      <a:pt x="2799" y="4642"/>
                      <a:pt x="2858" y="4642"/>
                    </a:cubicBezTo>
                    <a:cubicBezTo>
                      <a:pt x="2867" y="4642"/>
                      <a:pt x="2877" y="4644"/>
                      <a:pt x="2886" y="4649"/>
                    </a:cubicBezTo>
                    <a:cubicBezTo>
                      <a:pt x="2935" y="4669"/>
                      <a:pt x="2945" y="4749"/>
                      <a:pt x="2965" y="4818"/>
                    </a:cubicBezTo>
                    <a:cubicBezTo>
                      <a:pt x="2975" y="4887"/>
                      <a:pt x="2975" y="4957"/>
                      <a:pt x="2995" y="4957"/>
                    </a:cubicBezTo>
                    <a:cubicBezTo>
                      <a:pt x="3000" y="4962"/>
                      <a:pt x="3012" y="4964"/>
                      <a:pt x="3028" y="4964"/>
                    </a:cubicBezTo>
                    <a:cubicBezTo>
                      <a:pt x="3044" y="4964"/>
                      <a:pt x="3064" y="4962"/>
                      <a:pt x="3084" y="4957"/>
                    </a:cubicBezTo>
                    <a:cubicBezTo>
                      <a:pt x="3144" y="4937"/>
                      <a:pt x="3193" y="4887"/>
                      <a:pt x="3134" y="4749"/>
                    </a:cubicBezTo>
                    <a:cubicBezTo>
                      <a:pt x="3134" y="4739"/>
                      <a:pt x="3124" y="4729"/>
                      <a:pt x="3124" y="4729"/>
                    </a:cubicBezTo>
                    <a:cubicBezTo>
                      <a:pt x="3025" y="4521"/>
                      <a:pt x="2975" y="4610"/>
                      <a:pt x="2935" y="4550"/>
                    </a:cubicBezTo>
                    <a:cubicBezTo>
                      <a:pt x="2902" y="4492"/>
                      <a:pt x="2883" y="4265"/>
                      <a:pt x="2824" y="4265"/>
                    </a:cubicBezTo>
                    <a:cubicBezTo>
                      <a:pt x="2813" y="4265"/>
                      <a:pt x="2801" y="4274"/>
                      <a:pt x="2787" y="4293"/>
                    </a:cubicBezTo>
                    <a:cubicBezTo>
                      <a:pt x="2721" y="4373"/>
                      <a:pt x="2698" y="4479"/>
                      <a:pt x="2659" y="4479"/>
                    </a:cubicBezTo>
                    <a:cubicBezTo>
                      <a:pt x="2645" y="4479"/>
                      <a:pt x="2629" y="4466"/>
                      <a:pt x="2608" y="4431"/>
                    </a:cubicBezTo>
                    <a:cubicBezTo>
                      <a:pt x="2539" y="4312"/>
                      <a:pt x="2568" y="4203"/>
                      <a:pt x="2459" y="4164"/>
                    </a:cubicBezTo>
                    <a:cubicBezTo>
                      <a:pt x="2350" y="4134"/>
                      <a:pt x="2360" y="4074"/>
                      <a:pt x="2360" y="4025"/>
                    </a:cubicBezTo>
                    <a:cubicBezTo>
                      <a:pt x="2360" y="3971"/>
                      <a:pt x="2295" y="3770"/>
                      <a:pt x="2357" y="3770"/>
                    </a:cubicBezTo>
                    <a:cubicBezTo>
                      <a:pt x="2363" y="3770"/>
                      <a:pt x="2371" y="3772"/>
                      <a:pt x="2380" y="3777"/>
                    </a:cubicBezTo>
                    <a:cubicBezTo>
                      <a:pt x="2479" y="3826"/>
                      <a:pt x="2449" y="3896"/>
                      <a:pt x="2529" y="4035"/>
                    </a:cubicBezTo>
                    <a:cubicBezTo>
                      <a:pt x="2572" y="4105"/>
                      <a:pt x="2623" y="4139"/>
                      <a:pt x="2657" y="4139"/>
                    </a:cubicBezTo>
                    <a:cubicBezTo>
                      <a:pt x="2686" y="4139"/>
                      <a:pt x="2701" y="4114"/>
                      <a:pt x="2687" y="4064"/>
                    </a:cubicBezTo>
                    <a:cubicBezTo>
                      <a:pt x="2673" y="4011"/>
                      <a:pt x="2675" y="3979"/>
                      <a:pt x="2691" y="3979"/>
                    </a:cubicBezTo>
                    <a:cubicBezTo>
                      <a:pt x="2709" y="3979"/>
                      <a:pt x="2741" y="4013"/>
                      <a:pt x="2787" y="4094"/>
                    </a:cubicBezTo>
                    <a:cubicBezTo>
                      <a:pt x="2828" y="4168"/>
                      <a:pt x="2867" y="4177"/>
                      <a:pt x="2909" y="4177"/>
                    </a:cubicBezTo>
                    <a:cubicBezTo>
                      <a:pt x="2924" y="4177"/>
                      <a:pt x="2939" y="4176"/>
                      <a:pt x="2955" y="4176"/>
                    </a:cubicBezTo>
                    <a:cubicBezTo>
                      <a:pt x="2991" y="4176"/>
                      <a:pt x="3030" y="4182"/>
                      <a:pt x="3074" y="4223"/>
                    </a:cubicBezTo>
                    <a:cubicBezTo>
                      <a:pt x="3108" y="4257"/>
                      <a:pt x="3148" y="4271"/>
                      <a:pt x="3181" y="4271"/>
                    </a:cubicBezTo>
                    <a:cubicBezTo>
                      <a:pt x="3245" y="4271"/>
                      <a:pt x="3285" y="4219"/>
                      <a:pt x="3213" y="4154"/>
                    </a:cubicBezTo>
                    <a:cubicBezTo>
                      <a:pt x="3203" y="4144"/>
                      <a:pt x="3193" y="4134"/>
                      <a:pt x="3183" y="4124"/>
                    </a:cubicBezTo>
                    <a:cubicBezTo>
                      <a:pt x="3084" y="4055"/>
                      <a:pt x="3015" y="4035"/>
                      <a:pt x="2965" y="4015"/>
                    </a:cubicBezTo>
                    <a:cubicBezTo>
                      <a:pt x="2935" y="4005"/>
                      <a:pt x="2906" y="3995"/>
                      <a:pt x="2915" y="3975"/>
                    </a:cubicBezTo>
                    <a:cubicBezTo>
                      <a:pt x="2915" y="3943"/>
                      <a:pt x="2876" y="3851"/>
                      <a:pt x="2937" y="3851"/>
                    </a:cubicBezTo>
                    <a:cubicBezTo>
                      <a:pt x="2951" y="3851"/>
                      <a:pt x="2969" y="3855"/>
                      <a:pt x="2995" y="3866"/>
                    </a:cubicBezTo>
                    <a:cubicBezTo>
                      <a:pt x="3020" y="3879"/>
                      <a:pt x="3045" y="3885"/>
                      <a:pt x="3067" y="3885"/>
                    </a:cubicBezTo>
                    <a:cubicBezTo>
                      <a:pt x="3114" y="3885"/>
                      <a:pt x="3150" y="3860"/>
                      <a:pt x="3163" y="3826"/>
                    </a:cubicBezTo>
                    <a:cubicBezTo>
                      <a:pt x="3183" y="3787"/>
                      <a:pt x="3183" y="3737"/>
                      <a:pt x="3144" y="3688"/>
                    </a:cubicBezTo>
                    <a:cubicBezTo>
                      <a:pt x="3134" y="3668"/>
                      <a:pt x="3124" y="3658"/>
                      <a:pt x="3104" y="3648"/>
                    </a:cubicBezTo>
                    <a:cubicBezTo>
                      <a:pt x="3064" y="3595"/>
                      <a:pt x="3029" y="3577"/>
                      <a:pt x="2980" y="3577"/>
                    </a:cubicBezTo>
                    <a:cubicBezTo>
                      <a:pt x="2956" y="3577"/>
                      <a:pt x="2929" y="3582"/>
                      <a:pt x="2896" y="3589"/>
                    </a:cubicBezTo>
                    <a:cubicBezTo>
                      <a:pt x="2804" y="3613"/>
                      <a:pt x="2706" y="3721"/>
                      <a:pt x="2642" y="3721"/>
                    </a:cubicBezTo>
                    <a:cubicBezTo>
                      <a:pt x="2629" y="3721"/>
                      <a:pt x="2618" y="3717"/>
                      <a:pt x="2608" y="3708"/>
                    </a:cubicBezTo>
                    <a:cubicBezTo>
                      <a:pt x="2549" y="3648"/>
                      <a:pt x="2658" y="3559"/>
                      <a:pt x="2578" y="3549"/>
                    </a:cubicBezTo>
                    <a:cubicBezTo>
                      <a:pt x="2499" y="3539"/>
                      <a:pt x="2231" y="3519"/>
                      <a:pt x="2321" y="3440"/>
                    </a:cubicBezTo>
                    <a:cubicBezTo>
                      <a:pt x="2400" y="3370"/>
                      <a:pt x="2449" y="3271"/>
                      <a:pt x="2449" y="3271"/>
                    </a:cubicBezTo>
                    <a:cubicBezTo>
                      <a:pt x="2449" y="3271"/>
                      <a:pt x="2491" y="3099"/>
                      <a:pt x="2551" y="3099"/>
                    </a:cubicBezTo>
                    <a:cubicBezTo>
                      <a:pt x="2569" y="3099"/>
                      <a:pt x="2588" y="3114"/>
                      <a:pt x="2608" y="3152"/>
                    </a:cubicBezTo>
                    <a:cubicBezTo>
                      <a:pt x="2663" y="3256"/>
                      <a:pt x="2703" y="3289"/>
                      <a:pt x="2733" y="3289"/>
                    </a:cubicBezTo>
                    <a:cubicBezTo>
                      <a:pt x="2751" y="3289"/>
                      <a:pt x="2765" y="3276"/>
                      <a:pt x="2777" y="3261"/>
                    </a:cubicBezTo>
                    <a:cubicBezTo>
                      <a:pt x="2800" y="3231"/>
                      <a:pt x="2799" y="3159"/>
                      <a:pt x="2811" y="3159"/>
                    </a:cubicBezTo>
                    <a:cubicBezTo>
                      <a:pt x="2815" y="3159"/>
                      <a:pt x="2819" y="3166"/>
                      <a:pt x="2826" y="3182"/>
                    </a:cubicBezTo>
                    <a:cubicBezTo>
                      <a:pt x="2839" y="3217"/>
                      <a:pt x="2878" y="3239"/>
                      <a:pt x="2907" y="3239"/>
                    </a:cubicBezTo>
                    <a:cubicBezTo>
                      <a:pt x="2944" y="3239"/>
                      <a:pt x="2966" y="3205"/>
                      <a:pt x="2906" y="3122"/>
                    </a:cubicBezTo>
                    <a:cubicBezTo>
                      <a:pt x="2806" y="2990"/>
                      <a:pt x="2748" y="2892"/>
                      <a:pt x="2703" y="2892"/>
                    </a:cubicBezTo>
                    <a:cubicBezTo>
                      <a:pt x="2694" y="2892"/>
                      <a:pt x="2686" y="2896"/>
                      <a:pt x="2677" y="2904"/>
                    </a:cubicBezTo>
                    <a:cubicBezTo>
                      <a:pt x="2667" y="2917"/>
                      <a:pt x="2660" y="2922"/>
                      <a:pt x="2654" y="2922"/>
                    </a:cubicBezTo>
                    <a:cubicBezTo>
                      <a:pt x="2630" y="2922"/>
                      <a:pt x="2623" y="2844"/>
                      <a:pt x="2529" y="2766"/>
                    </a:cubicBezTo>
                    <a:cubicBezTo>
                      <a:pt x="2483" y="2728"/>
                      <a:pt x="2447" y="2720"/>
                      <a:pt x="2417" y="2720"/>
                    </a:cubicBezTo>
                    <a:cubicBezTo>
                      <a:pt x="2397" y="2720"/>
                      <a:pt x="2379" y="2724"/>
                      <a:pt x="2361" y="2724"/>
                    </a:cubicBezTo>
                    <a:cubicBezTo>
                      <a:pt x="2344" y="2724"/>
                      <a:pt x="2328" y="2720"/>
                      <a:pt x="2311" y="2706"/>
                    </a:cubicBezTo>
                    <a:cubicBezTo>
                      <a:pt x="2251" y="2647"/>
                      <a:pt x="2053" y="2577"/>
                      <a:pt x="2192" y="2488"/>
                    </a:cubicBezTo>
                    <a:cubicBezTo>
                      <a:pt x="2278" y="2428"/>
                      <a:pt x="2325" y="2390"/>
                      <a:pt x="2361" y="2390"/>
                    </a:cubicBezTo>
                    <a:cubicBezTo>
                      <a:pt x="2378" y="2390"/>
                      <a:pt x="2394" y="2399"/>
                      <a:pt x="2410" y="2419"/>
                    </a:cubicBezTo>
                    <a:cubicBezTo>
                      <a:pt x="2428" y="2434"/>
                      <a:pt x="2454" y="2442"/>
                      <a:pt x="2481" y="2442"/>
                    </a:cubicBezTo>
                    <a:cubicBezTo>
                      <a:pt x="2540" y="2442"/>
                      <a:pt x="2607" y="2404"/>
                      <a:pt x="2628" y="2329"/>
                    </a:cubicBezTo>
                    <a:cubicBezTo>
                      <a:pt x="2637" y="2304"/>
                      <a:pt x="2648" y="2295"/>
                      <a:pt x="2660" y="2295"/>
                    </a:cubicBezTo>
                    <a:cubicBezTo>
                      <a:pt x="2686" y="2295"/>
                      <a:pt x="2714" y="2339"/>
                      <a:pt x="2721" y="2339"/>
                    </a:cubicBezTo>
                    <a:cubicBezTo>
                      <a:pt x="2725" y="2339"/>
                      <a:pt x="2725" y="2329"/>
                      <a:pt x="2717" y="2300"/>
                    </a:cubicBezTo>
                    <a:cubicBezTo>
                      <a:pt x="2697" y="2220"/>
                      <a:pt x="2669" y="2172"/>
                      <a:pt x="2631" y="2172"/>
                    </a:cubicBezTo>
                    <a:cubicBezTo>
                      <a:pt x="2612" y="2172"/>
                      <a:pt x="2592" y="2184"/>
                      <a:pt x="2568" y="2210"/>
                    </a:cubicBezTo>
                    <a:cubicBezTo>
                      <a:pt x="2552" y="2229"/>
                      <a:pt x="2534" y="2237"/>
                      <a:pt x="2516" y="2237"/>
                    </a:cubicBezTo>
                    <a:cubicBezTo>
                      <a:pt x="2459" y="2237"/>
                      <a:pt x="2407" y="2154"/>
                      <a:pt x="2430" y="2071"/>
                    </a:cubicBezTo>
                    <a:cubicBezTo>
                      <a:pt x="2451" y="2001"/>
                      <a:pt x="2548" y="1940"/>
                      <a:pt x="2537" y="1940"/>
                    </a:cubicBezTo>
                    <a:cubicBezTo>
                      <a:pt x="2532" y="1940"/>
                      <a:pt x="2510" y="1950"/>
                      <a:pt x="2459" y="1972"/>
                    </a:cubicBezTo>
                    <a:cubicBezTo>
                      <a:pt x="2281" y="2052"/>
                      <a:pt x="2321" y="2032"/>
                      <a:pt x="2350" y="2121"/>
                    </a:cubicBezTo>
                    <a:cubicBezTo>
                      <a:pt x="2362" y="2172"/>
                      <a:pt x="2309" y="2229"/>
                      <a:pt x="2265" y="2229"/>
                    </a:cubicBezTo>
                    <a:cubicBezTo>
                      <a:pt x="2231" y="2229"/>
                      <a:pt x="2203" y="2196"/>
                      <a:pt x="2211" y="2101"/>
                    </a:cubicBezTo>
                    <a:cubicBezTo>
                      <a:pt x="2231" y="1883"/>
                      <a:pt x="2122" y="1724"/>
                      <a:pt x="2251" y="1724"/>
                    </a:cubicBezTo>
                    <a:cubicBezTo>
                      <a:pt x="2338" y="1731"/>
                      <a:pt x="2339" y="1774"/>
                      <a:pt x="2349" y="1774"/>
                    </a:cubicBezTo>
                    <a:cubicBezTo>
                      <a:pt x="2354" y="1774"/>
                      <a:pt x="2361" y="1764"/>
                      <a:pt x="2380" y="1734"/>
                    </a:cubicBezTo>
                    <a:cubicBezTo>
                      <a:pt x="2440" y="1635"/>
                      <a:pt x="2677" y="1705"/>
                      <a:pt x="2568" y="1586"/>
                    </a:cubicBezTo>
                    <a:cubicBezTo>
                      <a:pt x="2487" y="1490"/>
                      <a:pt x="2450" y="1421"/>
                      <a:pt x="2412" y="1421"/>
                    </a:cubicBezTo>
                    <a:cubicBezTo>
                      <a:pt x="2399" y="1421"/>
                      <a:pt x="2385" y="1429"/>
                      <a:pt x="2370" y="1447"/>
                    </a:cubicBezTo>
                    <a:cubicBezTo>
                      <a:pt x="2319" y="1501"/>
                      <a:pt x="2273" y="1521"/>
                      <a:pt x="2237" y="1521"/>
                    </a:cubicBezTo>
                    <a:cubicBezTo>
                      <a:pt x="2169" y="1521"/>
                      <a:pt x="2140" y="1450"/>
                      <a:pt x="2192" y="1417"/>
                    </a:cubicBezTo>
                    <a:cubicBezTo>
                      <a:pt x="2268" y="1370"/>
                      <a:pt x="2334" y="1168"/>
                      <a:pt x="2297" y="1168"/>
                    </a:cubicBezTo>
                    <a:cubicBezTo>
                      <a:pt x="2295" y="1168"/>
                      <a:pt x="2293" y="1168"/>
                      <a:pt x="2291" y="1169"/>
                    </a:cubicBezTo>
                    <a:cubicBezTo>
                      <a:pt x="2283" y="1172"/>
                      <a:pt x="2274" y="1174"/>
                      <a:pt x="2264" y="1174"/>
                    </a:cubicBezTo>
                    <a:cubicBezTo>
                      <a:pt x="2205" y="1174"/>
                      <a:pt x="2109" y="1129"/>
                      <a:pt x="2092" y="1070"/>
                    </a:cubicBezTo>
                    <a:cubicBezTo>
                      <a:pt x="2087" y="1031"/>
                      <a:pt x="2078" y="1026"/>
                      <a:pt x="2070" y="1026"/>
                    </a:cubicBezTo>
                    <a:cubicBezTo>
                      <a:pt x="2067" y="1026"/>
                      <a:pt x="2065" y="1027"/>
                      <a:pt x="2063" y="1027"/>
                    </a:cubicBezTo>
                    <a:cubicBezTo>
                      <a:pt x="2059" y="1027"/>
                      <a:pt x="2056" y="1026"/>
                      <a:pt x="2053" y="1020"/>
                    </a:cubicBezTo>
                    <a:cubicBezTo>
                      <a:pt x="2033" y="991"/>
                      <a:pt x="2083" y="812"/>
                      <a:pt x="2142" y="733"/>
                    </a:cubicBezTo>
                    <a:cubicBezTo>
                      <a:pt x="2172" y="688"/>
                      <a:pt x="2229" y="666"/>
                      <a:pt x="2215" y="666"/>
                    </a:cubicBezTo>
                    <a:cubicBezTo>
                      <a:pt x="2210" y="666"/>
                      <a:pt x="2197" y="668"/>
                      <a:pt x="2172" y="673"/>
                    </a:cubicBezTo>
                    <a:cubicBezTo>
                      <a:pt x="2097" y="688"/>
                      <a:pt x="2045" y="793"/>
                      <a:pt x="2019" y="793"/>
                    </a:cubicBezTo>
                    <a:cubicBezTo>
                      <a:pt x="2011" y="793"/>
                      <a:pt x="2006" y="782"/>
                      <a:pt x="2003" y="753"/>
                    </a:cubicBezTo>
                    <a:cubicBezTo>
                      <a:pt x="1993" y="634"/>
                      <a:pt x="2003" y="485"/>
                      <a:pt x="1964" y="406"/>
                    </a:cubicBezTo>
                    <a:cubicBezTo>
                      <a:pt x="1940" y="344"/>
                      <a:pt x="1917" y="0"/>
                      <a:pt x="19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6" name="Google Shape;4926;p31"/>
              <p:cNvSpPr/>
              <p:nvPr/>
            </p:nvSpPr>
            <p:spPr>
              <a:xfrm>
                <a:off x="10398762" y="-802430"/>
                <a:ext cx="72138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83" extrusionOk="0">
                    <a:moveTo>
                      <a:pt x="219" y="1"/>
                    </a:moveTo>
                    <a:cubicBezTo>
                      <a:pt x="175" y="1"/>
                      <a:pt x="140" y="114"/>
                      <a:pt x="140" y="114"/>
                    </a:cubicBezTo>
                    <a:cubicBezTo>
                      <a:pt x="140" y="114"/>
                      <a:pt x="100" y="174"/>
                      <a:pt x="41" y="223"/>
                    </a:cubicBezTo>
                    <a:cubicBezTo>
                      <a:pt x="1" y="253"/>
                      <a:pt x="70" y="273"/>
                      <a:pt x="150" y="283"/>
                    </a:cubicBezTo>
                    <a:cubicBezTo>
                      <a:pt x="288" y="94"/>
                      <a:pt x="368" y="184"/>
                      <a:pt x="427" y="114"/>
                    </a:cubicBezTo>
                    <a:cubicBezTo>
                      <a:pt x="437" y="104"/>
                      <a:pt x="447" y="84"/>
                      <a:pt x="447" y="74"/>
                    </a:cubicBezTo>
                    <a:cubicBezTo>
                      <a:pt x="437" y="74"/>
                      <a:pt x="437" y="65"/>
                      <a:pt x="427" y="55"/>
                    </a:cubicBezTo>
                    <a:cubicBezTo>
                      <a:pt x="422" y="42"/>
                      <a:pt x="419" y="37"/>
                      <a:pt x="415" y="37"/>
                    </a:cubicBezTo>
                    <a:cubicBezTo>
                      <a:pt x="406" y="37"/>
                      <a:pt x="402" y="82"/>
                      <a:pt x="388" y="104"/>
                    </a:cubicBezTo>
                    <a:cubicBezTo>
                      <a:pt x="380" y="112"/>
                      <a:pt x="369" y="120"/>
                      <a:pt x="354" y="120"/>
                    </a:cubicBezTo>
                    <a:cubicBezTo>
                      <a:pt x="332" y="120"/>
                      <a:pt x="301" y="101"/>
                      <a:pt x="259" y="35"/>
                    </a:cubicBezTo>
                    <a:cubicBezTo>
                      <a:pt x="245" y="10"/>
                      <a:pt x="232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7" name="Google Shape;4927;p31"/>
              <p:cNvSpPr/>
              <p:nvPr/>
            </p:nvSpPr>
            <p:spPr>
              <a:xfrm>
                <a:off x="10601651" y="-937368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60" y="0"/>
                    </a:moveTo>
                    <a:cubicBezTo>
                      <a:pt x="30" y="20"/>
                      <a:pt x="10" y="40"/>
                      <a:pt x="0" y="70"/>
                    </a:cubicBezTo>
                    <a:cubicBezTo>
                      <a:pt x="30" y="80"/>
                      <a:pt x="10" y="80"/>
                      <a:pt x="50" y="80"/>
                    </a:cubicBezTo>
                    <a:cubicBezTo>
                      <a:pt x="70" y="86"/>
                      <a:pt x="86" y="91"/>
                      <a:pt x="97" y="91"/>
                    </a:cubicBezTo>
                    <a:cubicBezTo>
                      <a:pt x="119" y="91"/>
                      <a:pt x="119" y="73"/>
                      <a:pt x="79" y="20"/>
                    </a:cubicBezTo>
                    <a:cubicBezTo>
                      <a:pt x="79" y="20"/>
                      <a:pt x="70" y="1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8" name="Google Shape;4928;p31"/>
              <p:cNvSpPr/>
              <p:nvPr/>
            </p:nvSpPr>
            <p:spPr>
              <a:xfrm>
                <a:off x="10625483" y="-943809"/>
                <a:ext cx="1143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71" h="130" extrusionOk="0">
                    <a:moveTo>
                      <a:pt x="1" y="1"/>
                    </a:moveTo>
                    <a:cubicBezTo>
                      <a:pt x="21" y="60"/>
                      <a:pt x="50" y="110"/>
                      <a:pt x="60" y="130"/>
                    </a:cubicBezTo>
                    <a:cubicBezTo>
                      <a:pt x="70" y="110"/>
                      <a:pt x="70" y="100"/>
                      <a:pt x="70" y="90"/>
                    </a:cubicBezTo>
                    <a:cubicBezTo>
                      <a:pt x="60" y="40"/>
                      <a:pt x="50" y="20"/>
                      <a:pt x="50" y="11"/>
                    </a:cubicBezTo>
                    <a:cubicBezTo>
                      <a:pt x="41" y="1"/>
                      <a:pt x="2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29" name="Google Shape;4929;p31"/>
              <p:cNvSpPr/>
              <p:nvPr/>
            </p:nvSpPr>
            <p:spPr>
              <a:xfrm>
                <a:off x="10371549" y="-1684355"/>
                <a:ext cx="292417" cy="731042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4540" extrusionOk="0">
                    <a:moveTo>
                      <a:pt x="946" y="1"/>
                    </a:moveTo>
                    <a:cubicBezTo>
                      <a:pt x="944" y="1"/>
                      <a:pt x="943" y="20"/>
                      <a:pt x="943" y="68"/>
                    </a:cubicBezTo>
                    <a:lnTo>
                      <a:pt x="943" y="227"/>
                    </a:lnTo>
                    <a:cubicBezTo>
                      <a:pt x="943" y="170"/>
                      <a:pt x="941" y="149"/>
                      <a:pt x="937" y="149"/>
                    </a:cubicBezTo>
                    <a:cubicBezTo>
                      <a:pt x="924" y="149"/>
                      <a:pt x="896" y="348"/>
                      <a:pt x="874" y="386"/>
                    </a:cubicBezTo>
                    <a:cubicBezTo>
                      <a:pt x="854" y="435"/>
                      <a:pt x="864" y="435"/>
                      <a:pt x="864" y="505"/>
                    </a:cubicBezTo>
                    <a:cubicBezTo>
                      <a:pt x="864" y="505"/>
                      <a:pt x="864" y="515"/>
                      <a:pt x="864" y="515"/>
                    </a:cubicBezTo>
                    <a:cubicBezTo>
                      <a:pt x="864" y="524"/>
                      <a:pt x="864" y="524"/>
                      <a:pt x="864" y="524"/>
                    </a:cubicBezTo>
                    <a:cubicBezTo>
                      <a:pt x="860" y="549"/>
                      <a:pt x="854" y="556"/>
                      <a:pt x="844" y="556"/>
                    </a:cubicBezTo>
                    <a:cubicBezTo>
                      <a:pt x="830" y="556"/>
                      <a:pt x="806" y="540"/>
                      <a:pt x="765" y="534"/>
                    </a:cubicBezTo>
                    <a:cubicBezTo>
                      <a:pt x="760" y="534"/>
                      <a:pt x="756" y="533"/>
                      <a:pt x="753" y="533"/>
                    </a:cubicBezTo>
                    <a:cubicBezTo>
                      <a:pt x="715" y="533"/>
                      <a:pt x="742" y="575"/>
                      <a:pt x="775" y="575"/>
                    </a:cubicBezTo>
                    <a:cubicBezTo>
                      <a:pt x="778" y="575"/>
                      <a:pt x="782" y="575"/>
                      <a:pt x="785" y="574"/>
                    </a:cubicBezTo>
                    <a:cubicBezTo>
                      <a:pt x="804" y="574"/>
                      <a:pt x="824" y="594"/>
                      <a:pt x="844" y="614"/>
                    </a:cubicBezTo>
                    <a:cubicBezTo>
                      <a:pt x="844" y="624"/>
                      <a:pt x="854" y="633"/>
                      <a:pt x="854" y="643"/>
                    </a:cubicBezTo>
                    <a:cubicBezTo>
                      <a:pt x="844" y="663"/>
                      <a:pt x="745" y="693"/>
                      <a:pt x="785" y="772"/>
                    </a:cubicBezTo>
                    <a:cubicBezTo>
                      <a:pt x="805" y="814"/>
                      <a:pt x="768" y="831"/>
                      <a:pt x="734" y="831"/>
                    </a:cubicBezTo>
                    <a:cubicBezTo>
                      <a:pt x="719" y="831"/>
                      <a:pt x="704" y="828"/>
                      <a:pt x="695" y="822"/>
                    </a:cubicBezTo>
                    <a:cubicBezTo>
                      <a:pt x="691" y="821"/>
                      <a:pt x="687" y="820"/>
                      <a:pt x="683" y="820"/>
                    </a:cubicBezTo>
                    <a:cubicBezTo>
                      <a:pt x="648" y="820"/>
                      <a:pt x="622" y="855"/>
                      <a:pt x="676" y="881"/>
                    </a:cubicBezTo>
                    <a:cubicBezTo>
                      <a:pt x="725" y="921"/>
                      <a:pt x="685" y="1040"/>
                      <a:pt x="636" y="1040"/>
                    </a:cubicBezTo>
                    <a:cubicBezTo>
                      <a:pt x="600" y="1040"/>
                      <a:pt x="575" y="989"/>
                      <a:pt x="535" y="989"/>
                    </a:cubicBezTo>
                    <a:cubicBezTo>
                      <a:pt x="519" y="989"/>
                      <a:pt x="500" y="998"/>
                      <a:pt x="477" y="1020"/>
                    </a:cubicBezTo>
                    <a:cubicBezTo>
                      <a:pt x="408" y="1109"/>
                      <a:pt x="527" y="1040"/>
                      <a:pt x="566" y="1100"/>
                    </a:cubicBezTo>
                    <a:cubicBezTo>
                      <a:pt x="600" y="1158"/>
                      <a:pt x="584" y="1181"/>
                      <a:pt x="631" y="1181"/>
                    </a:cubicBezTo>
                    <a:cubicBezTo>
                      <a:pt x="640" y="1181"/>
                      <a:pt x="652" y="1180"/>
                      <a:pt x="666" y="1179"/>
                    </a:cubicBezTo>
                    <a:cubicBezTo>
                      <a:pt x="755" y="1179"/>
                      <a:pt x="725" y="1278"/>
                      <a:pt x="745" y="1427"/>
                    </a:cubicBezTo>
                    <a:cubicBezTo>
                      <a:pt x="749" y="1486"/>
                      <a:pt x="728" y="1508"/>
                      <a:pt x="704" y="1508"/>
                    </a:cubicBezTo>
                    <a:cubicBezTo>
                      <a:pt x="671" y="1508"/>
                      <a:pt x="635" y="1471"/>
                      <a:pt x="646" y="1437"/>
                    </a:cubicBezTo>
                    <a:cubicBezTo>
                      <a:pt x="666" y="1377"/>
                      <a:pt x="626" y="1347"/>
                      <a:pt x="507" y="1298"/>
                    </a:cubicBezTo>
                    <a:cubicBezTo>
                      <a:pt x="486" y="1287"/>
                      <a:pt x="473" y="1283"/>
                      <a:pt x="466" y="1283"/>
                    </a:cubicBezTo>
                    <a:cubicBezTo>
                      <a:pt x="434" y="1283"/>
                      <a:pt x="530" y="1380"/>
                      <a:pt x="547" y="1437"/>
                    </a:cubicBezTo>
                    <a:cubicBezTo>
                      <a:pt x="557" y="1471"/>
                      <a:pt x="554" y="1486"/>
                      <a:pt x="544" y="1486"/>
                    </a:cubicBezTo>
                    <a:cubicBezTo>
                      <a:pt x="534" y="1486"/>
                      <a:pt x="517" y="1471"/>
                      <a:pt x="497" y="1447"/>
                    </a:cubicBezTo>
                    <a:cubicBezTo>
                      <a:pt x="486" y="1433"/>
                      <a:pt x="476" y="1427"/>
                      <a:pt x="466" y="1427"/>
                    </a:cubicBezTo>
                    <a:cubicBezTo>
                      <a:pt x="434" y="1427"/>
                      <a:pt x="413" y="1494"/>
                      <a:pt x="398" y="1556"/>
                    </a:cubicBezTo>
                    <a:cubicBezTo>
                      <a:pt x="378" y="1635"/>
                      <a:pt x="438" y="1575"/>
                      <a:pt x="467" y="1655"/>
                    </a:cubicBezTo>
                    <a:cubicBezTo>
                      <a:pt x="474" y="1683"/>
                      <a:pt x="489" y="1694"/>
                      <a:pt x="507" y="1694"/>
                    </a:cubicBezTo>
                    <a:cubicBezTo>
                      <a:pt x="539" y="1694"/>
                      <a:pt x="581" y="1660"/>
                      <a:pt x="606" y="1635"/>
                    </a:cubicBezTo>
                    <a:cubicBezTo>
                      <a:pt x="616" y="1625"/>
                      <a:pt x="626" y="1621"/>
                      <a:pt x="637" y="1621"/>
                    </a:cubicBezTo>
                    <a:cubicBezTo>
                      <a:pt x="660" y="1621"/>
                      <a:pt x="689" y="1638"/>
                      <a:pt x="735" y="1665"/>
                    </a:cubicBezTo>
                    <a:cubicBezTo>
                      <a:pt x="735" y="1675"/>
                      <a:pt x="745" y="1675"/>
                      <a:pt x="755" y="1685"/>
                    </a:cubicBezTo>
                    <a:cubicBezTo>
                      <a:pt x="824" y="1734"/>
                      <a:pt x="755" y="1774"/>
                      <a:pt x="705" y="1803"/>
                    </a:cubicBezTo>
                    <a:cubicBezTo>
                      <a:pt x="695" y="1813"/>
                      <a:pt x="676" y="1823"/>
                      <a:pt x="676" y="1833"/>
                    </a:cubicBezTo>
                    <a:cubicBezTo>
                      <a:pt x="665" y="1841"/>
                      <a:pt x="654" y="1842"/>
                      <a:pt x="642" y="1842"/>
                    </a:cubicBezTo>
                    <a:cubicBezTo>
                      <a:pt x="630" y="1842"/>
                      <a:pt x="616" y="1840"/>
                      <a:pt x="602" y="1840"/>
                    </a:cubicBezTo>
                    <a:cubicBezTo>
                      <a:pt x="594" y="1840"/>
                      <a:pt x="585" y="1841"/>
                      <a:pt x="576" y="1843"/>
                    </a:cubicBezTo>
                    <a:cubicBezTo>
                      <a:pt x="566" y="1853"/>
                      <a:pt x="547" y="1853"/>
                      <a:pt x="527" y="1873"/>
                    </a:cubicBezTo>
                    <a:cubicBezTo>
                      <a:pt x="462" y="1930"/>
                      <a:pt x="457" y="1980"/>
                      <a:pt x="441" y="1980"/>
                    </a:cubicBezTo>
                    <a:cubicBezTo>
                      <a:pt x="437" y="1980"/>
                      <a:pt x="433" y="1977"/>
                      <a:pt x="428" y="1972"/>
                    </a:cubicBezTo>
                    <a:cubicBezTo>
                      <a:pt x="421" y="1965"/>
                      <a:pt x="413" y="1962"/>
                      <a:pt x="406" y="1962"/>
                    </a:cubicBezTo>
                    <a:cubicBezTo>
                      <a:pt x="372" y="1962"/>
                      <a:pt x="334" y="2030"/>
                      <a:pt x="269" y="2111"/>
                    </a:cubicBezTo>
                    <a:cubicBezTo>
                      <a:pt x="230" y="2172"/>
                      <a:pt x="244" y="2196"/>
                      <a:pt x="268" y="2196"/>
                    </a:cubicBezTo>
                    <a:cubicBezTo>
                      <a:pt x="286" y="2196"/>
                      <a:pt x="310" y="2182"/>
                      <a:pt x="319" y="2160"/>
                    </a:cubicBezTo>
                    <a:cubicBezTo>
                      <a:pt x="324" y="2148"/>
                      <a:pt x="327" y="2143"/>
                      <a:pt x="330" y="2143"/>
                    </a:cubicBezTo>
                    <a:cubicBezTo>
                      <a:pt x="340" y="2143"/>
                      <a:pt x="343" y="2188"/>
                      <a:pt x="358" y="2210"/>
                    </a:cubicBezTo>
                    <a:cubicBezTo>
                      <a:pt x="361" y="2215"/>
                      <a:pt x="365" y="2217"/>
                      <a:pt x="369" y="2217"/>
                    </a:cubicBezTo>
                    <a:cubicBezTo>
                      <a:pt x="391" y="2217"/>
                      <a:pt x="427" y="2152"/>
                      <a:pt x="477" y="2051"/>
                    </a:cubicBezTo>
                    <a:cubicBezTo>
                      <a:pt x="490" y="2025"/>
                      <a:pt x="500" y="2015"/>
                      <a:pt x="507" y="2015"/>
                    </a:cubicBezTo>
                    <a:cubicBezTo>
                      <a:pt x="533" y="2015"/>
                      <a:pt x="527" y="2141"/>
                      <a:pt x="527" y="2141"/>
                    </a:cubicBezTo>
                    <a:cubicBezTo>
                      <a:pt x="527" y="2141"/>
                      <a:pt x="566" y="2260"/>
                      <a:pt x="616" y="2309"/>
                    </a:cubicBezTo>
                    <a:cubicBezTo>
                      <a:pt x="636" y="2319"/>
                      <a:pt x="636" y="2339"/>
                      <a:pt x="636" y="2349"/>
                    </a:cubicBezTo>
                    <a:cubicBezTo>
                      <a:pt x="626" y="2369"/>
                      <a:pt x="586" y="2388"/>
                      <a:pt x="547" y="2388"/>
                    </a:cubicBezTo>
                    <a:cubicBezTo>
                      <a:pt x="537" y="2388"/>
                      <a:pt x="527" y="2398"/>
                      <a:pt x="527" y="2408"/>
                    </a:cubicBezTo>
                    <a:cubicBezTo>
                      <a:pt x="487" y="2418"/>
                      <a:pt x="457" y="2438"/>
                      <a:pt x="428" y="2478"/>
                    </a:cubicBezTo>
                    <a:cubicBezTo>
                      <a:pt x="417" y="2488"/>
                      <a:pt x="403" y="2493"/>
                      <a:pt x="387" y="2493"/>
                    </a:cubicBezTo>
                    <a:cubicBezTo>
                      <a:pt x="345" y="2493"/>
                      <a:pt x="287" y="2462"/>
                      <a:pt x="229" y="2448"/>
                    </a:cubicBezTo>
                    <a:cubicBezTo>
                      <a:pt x="219" y="2445"/>
                      <a:pt x="209" y="2444"/>
                      <a:pt x="200" y="2444"/>
                    </a:cubicBezTo>
                    <a:cubicBezTo>
                      <a:pt x="137" y="2444"/>
                      <a:pt x="93" y="2498"/>
                      <a:pt x="41" y="2567"/>
                    </a:cubicBezTo>
                    <a:cubicBezTo>
                      <a:pt x="3" y="2610"/>
                      <a:pt x="9" y="2627"/>
                      <a:pt x="37" y="2627"/>
                    </a:cubicBezTo>
                    <a:cubicBezTo>
                      <a:pt x="61" y="2627"/>
                      <a:pt x="99" y="2615"/>
                      <a:pt x="140" y="2597"/>
                    </a:cubicBezTo>
                    <a:cubicBezTo>
                      <a:pt x="155" y="2591"/>
                      <a:pt x="167" y="2588"/>
                      <a:pt x="177" y="2588"/>
                    </a:cubicBezTo>
                    <a:cubicBezTo>
                      <a:pt x="234" y="2588"/>
                      <a:pt x="221" y="2671"/>
                      <a:pt x="229" y="2696"/>
                    </a:cubicBezTo>
                    <a:cubicBezTo>
                      <a:pt x="229" y="2716"/>
                      <a:pt x="190" y="2765"/>
                      <a:pt x="81" y="2845"/>
                    </a:cubicBezTo>
                    <a:cubicBezTo>
                      <a:pt x="17" y="2892"/>
                      <a:pt x="21" y="2914"/>
                      <a:pt x="51" y="2914"/>
                    </a:cubicBezTo>
                    <a:cubicBezTo>
                      <a:pt x="77" y="2914"/>
                      <a:pt x="123" y="2897"/>
                      <a:pt x="160" y="2864"/>
                    </a:cubicBezTo>
                    <a:cubicBezTo>
                      <a:pt x="239" y="2785"/>
                      <a:pt x="259" y="2785"/>
                      <a:pt x="319" y="2676"/>
                    </a:cubicBezTo>
                    <a:cubicBezTo>
                      <a:pt x="340" y="2643"/>
                      <a:pt x="356" y="2630"/>
                      <a:pt x="368" y="2630"/>
                    </a:cubicBezTo>
                    <a:cubicBezTo>
                      <a:pt x="396" y="2630"/>
                      <a:pt x="402" y="2700"/>
                      <a:pt x="388" y="2755"/>
                    </a:cubicBezTo>
                    <a:cubicBezTo>
                      <a:pt x="380" y="2789"/>
                      <a:pt x="387" y="2805"/>
                      <a:pt x="403" y="2805"/>
                    </a:cubicBezTo>
                    <a:cubicBezTo>
                      <a:pt x="424" y="2805"/>
                      <a:pt x="459" y="2777"/>
                      <a:pt x="487" y="2726"/>
                    </a:cubicBezTo>
                    <a:cubicBezTo>
                      <a:pt x="547" y="2636"/>
                      <a:pt x="527" y="2626"/>
                      <a:pt x="596" y="2587"/>
                    </a:cubicBezTo>
                    <a:cubicBezTo>
                      <a:pt x="602" y="2585"/>
                      <a:pt x="607" y="2584"/>
                      <a:pt x="612" y="2584"/>
                    </a:cubicBezTo>
                    <a:cubicBezTo>
                      <a:pt x="633" y="2584"/>
                      <a:pt x="649" y="2600"/>
                      <a:pt x="666" y="2617"/>
                    </a:cubicBezTo>
                    <a:cubicBezTo>
                      <a:pt x="676" y="2646"/>
                      <a:pt x="676" y="2686"/>
                      <a:pt x="676" y="2706"/>
                    </a:cubicBezTo>
                    <a:cubicBezTo>
                      <a:pt x="676" y="2745"/>
                      <a:pt x="646" y="2755"/>
                      <a:pt x="566" y="2775"/>
                    </a:cubicBezTo>
                    <a:cubicBezTo>
                      <a:pt x="487" y="2795"/>
                      <a:pt x="507" y="2884"/>
                      <a:pt x="457" y="2964"/>
                    </a:cubicBezTo>
                    <a:cubicBezTo>
                      <a:pt x="439" y="2997"/>
                      <a:pt x="423" y="3011"/>
                      <a:pt x="407" y="3011"/>
                    </a:cubicBezTo>
                    <a:cubicBezTo>
                      <a:pt x="381" y="3011"/>
                      <a:pt x="356" y="2973"/>
                      <a:pt x="319" y="2924"/>
                    </a:cubicBezTo>
                    <a:cubicBezTo>
                      <a:pt x="305" y="2906"/>
                      <a:pt x="295" y="2899"/>
                      <a:pt x="287" y="2899"/>
                    </a:cubicBezTo>
                    <a:cubicBezTo>
                      <a:pt x="258" y="2899"/>
                      <a:pt x="255" y="2985"/>
                      <a:pt x="239" y="3023"/>
                    </a:cubicBezTo>
                    <a:cubicBezTo>
                      <a:pt x="210" y="3073"/>
                      <a:pt x="229" y="3083"/>
                      <a:pt x="160" y="3241"/>
                    </a:cubicBezTo>
                    <a:cubicBezTo>
                      <a:pt x="117" y="3340"/>
                      <a:pt x="120" y="3362"/>
                      <a:pt x="135" y="3362"/>
                    </a:cubicBezTo>
                    <a:cubicBezTo>
                      <a:pt x="145" y="3362"/>
                      <a:pt x="159" y="3354"/>
                      <a:pt x="170" y="3350"/>
                    </a:cubicBezTo>
                    <a:cubicBezTo>
                      <a:pt x="190" y="3340"/>
                      <a:pt x="279" y="3211"/>
                      <a:pt x="329" y="3192"/>
                    </a:cubicBezTo>
                    <a:cubicBezTo>
                      <a:pt x="339" y="3186"/>
                      <a:pt x="346" y="3184"/>
                      <a:pt x="349" y="3184"/>
                    </a:cubicBezTo>
                    <a:cubicBezTo>
                      <a:pt x="366" y="3184"/>
                      <a:pt x="313" y="3240"/>
                      <a:pt x="239" y="3330"/>
                    </a:cubicBezTo>
                    <a:cubicBezTo>
                      <a:pt x="195" y="3392"/>
                      <a:pt x="200" y="3409"/>
                      <a:pt x="222" y="3409"/>
                    </a:cubicBezTo>
                    <a:cubicBezTo>
                      <a:pt x="240" y="3409"/>
                      <a:pt x="267" y="3399"/>
                      <a:pt x="289" y="3390"/>
                    </a:cubicBezTo>
                    <a:cubicBezTo>
                      <a:pt x="296" y="3386"/>
                      <a:pt x="302" y="3385"/>
                      <a:pt x="307" y="3385"/>
                    </a:cubicBezTo>
                    <a:cubicBezTo>
                      <a:pt x="341" y="3385"/>
                      <a:pt x="315" y="3469"/>
                      <a:pt x="289" y="3469"/>
                    </a:cubicBezTo>
                    <a:cubicBezTo>
                      <a:pt x="265" y="3469"/>
                      <a:pt x="229" y="3444"/>
                      <a:pt x="195" y="3444"/>
                    </a:cubicBezTo>
                    <a:cubicBezTo>
                      <a:pt x="186" y="3444"/>
                      <a:pt x="178" y="3445"/>
                      <a:pt x="170" y="3449"/>
                    </a:cubicBezTo>
                    <a:cubicBezTo>
                      <a:pt x="130" y="3459"/>
                      <a:pt x="130" y="3568"/>
                      <a:pt x="100" y="3668"/>
                    </a:cubicBezTo>
                    <a:cubicBezTo>
                      <a:pt x="61" y="3777"/>
                      <a:pt x="51" y="3737"/>
                      <a:pt x="11" y="3906"/>
                    </a:cubicBezTo>
                    <a:cubicBezTo>
                      <a:pt x="0" y="3952"/>
                      <a:pt x="1" y="3970"/>
                      <a:pt x="8" y="3970"/>
                    </a:cubicBezTo>
                    <a:cubicBezTo>
                      <a:pt x="26" y="3970"/>
                      <a:pt x="92" y="3847"/>
                      <a:pt x="120" y="3796"/>
                    </a:cubicBezTo>
                    <a:cubicBezTo>
                      <a:pt x="160" y="3727"/>
                      <a:pt x="140" y="3737"/>
                      <a:pt x="210" y="3687"/>
                    </a:cubicBezTo>
                    <a:cubicBezTo>
                      <a:pt x="225" y="3678"/>
                      <a:pt x="235" y="3673"/>
                      <a:pt x="240" y="3673"/>
                    </a:cubicBezTo>
                    <a:cubicBezTo>
                      <a:pt x="263" y="3673"/>
                      <a:pt x="210" y="3748"/>
                      <a:pt x="170" y="3836"/>
                    </a:cubicBezTo>
                    <a:cubicBezTo>
                      <a:pt x="143" y="3915"/>
                      <a:pt x="152" y="3955"/>
                      <a:pt x="179" y="3955"/>
                    </a:cubicBezTo>
                    <a:cubicBezTo>
                      <a:pt x="192" y="3955"/>
                      <a:pt x="210" y="3945"/>
                      <a:pt x="229" y="3925"/>
                    </a:cubicBezTo>
                    <a:cubicBezTo>
                      <a:pt x="299" y="3856"/>
                      <a:pt x="249" y="3836"/>
                      <a:pt x="279" y="3747"/>
                    </a:cubicBezTo>
                    <a:cubicBezTo>
                      <a:pt x="287" y="3726"/>
                      <a:pt x="295" y="3718"/>
                      <a:pt x="303" y="3718"/>
                    </a:cubicBezTo>
                    <a:cubicBezTo>
                      <a:pt x="327" y="3718"/>
                      <a:pt x="351" y="3787"/>
                      <a:pt x="358" y="3846"/>
                    </a:cubicBezTo>
                    <a:cubicBezTo>
                      <a:pt x="368" y="3915"/>
                      <a:pt x="338" y="3906"/>
                      <a:pt x="289" y="4005"/>
                    </a:cubicBezTo>
                    <a:cubicBezTo>
                      <a:pt x="272" y="4035"/>
                      <a:pt x="268" y="4046"/>
                      <a:pt x="272" y="4046"/>
                    </a:cubicBezTo>
                    <a:cubicBezTo>
                      <a:pt x="280" y="4046"/>
                      <a:pt x="319" y="4005"/>
                      <a:pt x="358" y="3985"/>
                    </a:cubicBezTo>
                    <a:cubicBezTo>
                      <a:pt x="408" y="3945"/>
                      <a:pt x="398" y="3886"/>
                      <a:pt x="418" y="3866"/>
                    </a:cubicBezTo>
                    <a:cubicBezTo>
                      <a:pt x="419" y="3865"/>
                      <a:pt x="421" y="3865"/>
                      <a:pt x="423" y="3865"/>
                    </a:cubicBezTo>
                    <a:cubicBezTo>
                      <a:pt x="443" y="3865"/>
                      <a:pt x="476" y="3918"/>
                      <a:pt x="457" y="3945"/>
                    </a:cubicBezTo>
                    <a:cubicBezTo>
                      <a:pt x="438" y="3975"/>
                      <a:pt x="428" y="3975"/>
                      <a:pt x="388" y="4015"/>
                    </a:cubicBezTo>
                    <a:cubicBezTo>
                      <a:pt x="348" y="4054"/>
                      <a:pt x="378" y="4064"/>
                      <a:pt x="309" y="4144"/>
                    </a:cubicBezTo>
                    <a:cubicBezTo>
                      <a:pt x="292" y="4163"/>
                      <a:pt x="278" y="4170"/>
                      <a:pt x="266" y="4170"/>
                    </a:cubicBezTo>
                    <a:cubicBezTo>
                      <a:pt x="226" y="4170"/>
                      <a:pt x="200" y="4094"/>
                      <a:pt x="140" y="4064"/>
                    </a:cubicBezTo>
                    <a:cubicBezTo>
                      <a:pt x="127" y="4059"/>
                      <a:pt x="118" y="4057"/>
                      <a:pt x="112" y="4057"/>
                    </a:cubicBezTo>
                    <a:cubicBezTo>
                      <a:pt x="81" y="4057"/>
                      <a:pt x="127" y="4114"/>
                      <a:pt x="110" y="4163"/>
                    </a:cubicBezTo>
                    <a:cubicBezTo>
                      <a:pt x="100" y="4173"/>
                      <a:pt x="81" y="4183"/>
                      <a:pt x="71" y="4193"/>
                    </a:cubicBezTo>
                    <a:cubicBezTo>
                      <a:pt x="93" y="4215"/>
                      <a:pt x="132" y="4227"/>
                      <a:pt x="163" y="4227"/>
                    </a:cubicBezTo>
                    <a:cubicBezTo>
                      <a:pt x="173" y="4227"/>
                      <a:pt x="182" y="4225"/>
                      <a:pt x="190" y="4223"/>
                    </a:cubicBezTo>
                    <a:cubicBezTo>
                      <a:pt x="191" y="4222"/>
                      <a:pt x="192" y="4222"/>
                      <a:pt x="193" y="4222"/>
                    </a:cubicBezTo>
                    <a:cubicBezTo>
                      <a:pt x="225" y="4222"/>
                      <a:pt x="168" y="4353"/>
                      <a:pt x="110" y="4391"/>
                    </a:cubicBezTo>
                    <a:cubicBezTo>
                      <a:pt x="110" y="4391"/>
                      <a:pt x="110" y="4391"/>
                      <a:pt x="100" y="4401"/>
                    </a:cubicBezTo>
                    <a:lnTo>
                      <a:pt x="110" y="4401"/>
                    </a:lnTo>
                    <a:cubicBezTo>
                      <a:pt x="130" y="4401"/>
                      <a:pt x="130" y="4411"/>
                      <a:pt x="110" y="4441"/>
                    </a:cubicBezTo>
                    <a:cubicBezTo>
                      <a:pt x="121" y="4448"/>
                      <a:pt x="135" y="4453"/>
                      <a:pt x="151" y="4453"/>
                    </a:cubicBezTo>
                    <a:cubicBezTo>
                      <a:pt x="178" y="4453"/>
                      <a:pt x="211" y="4439"/>
                      <a:pt x="249" y="4401"/>
                    </a:cubicBezTo>
                    <a:cubicBezTo>
                      <a:pt x="260" y="4394"/>
                      <a:pt x="269" y="4391"/>
                      <a:pt x="278" y="4391"/>
                    </a:cubicBezTo>
                    <a:cubicBezTo>
                      <a:pt x="294" y="4391"/>
                      <a:pt x="309" y="4402"/>
                      <a:pt x="329" y="4421"/>
                    </a:cubicBezTo>
                    <a:cubicBezTo>
                      <a:pt x="393" y="4376"/>
                      <a:pt x="449" y="4360"/>
                      <a:pt x="522" y="4360"/>
                    </a:cubicBezTo>
                    <a:cubicBezTo>
                      <a:pt x="561" y="4360"/>
                      <a:pt x="604" y="4365"/>
                      <a:pt x="656" y="4372"/>
                    </a:cubicBezTo>
                    <a:cubicBezTo>
                      <a:pt x="820" y="4404"/>
                      <a:pt x="991" y="4540"/>
                      <a:pt x="1102" y="4540"/>
                    </a:cubicBezTo>
                    <a:cubicBezTo>
                      <a:pt x="1124" y="4540"/>
                      <a:pt x="1144" y="4534"/>
                      <a:pt x="1161" y="4520"/>
                    </a:cubicBezTo>
                    <a:cubicBezTo>
                      <a:pt x="1261" y="4441"/>
                      <a:pt x="1082" y="4332"/>
                      <a:pt x="1221" y="4322"/>
                    </a:cubicBezTo>
                    <a:cubicBezTo>
                      <a:pt x="1350" y="4312"/>
                      <a:pt x="1816" y="4282"/>
                      <a:pt x="1677" y="4183"/>
                    </a:cubicBezTo>
                    <a:cubicBezTo>
                      <a:pt x="1528" y="4094"/>
                      <a:pt x="1439" y="3975"/>
                      <a:pt x="1439" y="3975"/>
                    </a:cubicBezTo>
                    <a:cubicBezTo>
                      <a:pt x="1439" y="3975"/>
                      <a:pt x="1367" y="3748"/>
                      <a:pt x="1261" y="3748"/>
                    </a:cubicBezTo>
                    <a:cubicBezTo>
                      <a:pt x="1231" y="3748"/>
                      <a:pt x="1197" y="3767"/>
                      <a:pt x="1161" y="3816"/>
                    </a:cubicBezTo>
                    <a:cubicBezTo>
                      <a:pt x="1064" y="3950"/>
                      <a:pt x="997" y="3991"/>
                      <a:pt x="948" y="3991"/>
                    </a:cubicBezTo>
                    <a:cubicBezTo>
                      <a:pt x="917" y="3991"/>
                      <a:pt x="893" y="3974"/>
                      <a:pt x="874" y="3955"/>
                    </a:cubicBezTo>
                    <a:cubicBezTo>
                      <a:pt x="829" y="3910"/>
                      <a:pt x="829" y="3821"/>
                      <a:pt x="811" y="3821"/>
                    </a:cubicBezTo>
                    <a:cubicBezTo>
                      <a:pt x="805" y="3821"/>
                      <a:pt x="797" y="3831"/>
                      <a:pt x="785" y="3856"/>
                    </a:cubicBezTo>
                    <a:cubicBezTo>
                      <a:pt x="759" y="3899"/>
                      <a:pt x="694" y="3926"/>
                      <a:pt x="646" y="3926"/>
                    </a:cubicBezTo>
                    <a:cubicBezTo>
                      <a:pt x="585" y="3926"/>
                      <a:pt x="550" y="3882"/>
                      <a:pt x="656" y="3777"/>
                    </a:cubicBezTo>
                    <a:cubicBezTo>
                      <a:pt x="811" y="3614"/>
                      <a:pt x="919" y="3491"/>
                      <a:pt x="996" y="3491"/>
                    </a:cubicBezTo>
                    <a:cubicBezTo>
                      <a:pt x="1013" y="3491"/>
                      <a:pt x="1028" y="3497"/>
                      <a:pt x="1042" y="3509"/>
                    </a:cubicBezTo>
                    <a:cubicBezTo>
                      <a:pt x="1059" y="3520"/>
                      <a:pt x="1071" y="3525"/>
                      <a:pt x="1082" y="3525"/>
                    </a:cubicBezTo>
                    <a:cubicBezTo>
                      <a:pt x="1128" y="3525"/>
                      <a:pt x="1138" y="3428"/>
                      <a:pt x="1300" y="3330"/>
                    </a:cubicBezTo>
                    <a:cubicBezTo>
                      <a:pt x="1386" y="3278"/>
                      <a:pt x="1450" y="3269"/>
                      <a:pt x="1504" y="3269"/>
                    </a:cubicBezTo>
                    <a:cubicBezTo>
                      <a:pt x="1530" y="3269"/>
                      <a:pt x="1555" y="3271"/>
                      <a:pt x="1578" y="3271"/>
                    </a:cubicBezTo>
                    <a:cubicBezTo>
                      <a:pt x="1537" y="3198"/>
                      <a:pt x="1557" y="3144"/>
                      <a:pt x="1593" y="3144"/>
                    </a:cubicBezTo>
                    <a:cubicBezTo>
                      <a:pt x="1600" y="3144"/>
                      <a:pt x="1609" y="3147"/>
                      <a:pt x="1618" y="3152"/>
                    </a:cubicBezTo>
                    <a:cubicBezTo>
                      <a:pt x="1637" y="3162"/>
                      <a:pt x="1647" y="3211"/>
                      <a:pt x="1657" y="3251"/>
                    </a:cubicBezTo>
                    <a:cubicBezTo>
                      <a:pt x="1667" y="3251"/>
                      <a:pt x="1677" y="3251"/>
                      <a:pt x="1677" y="3241"/>
                    </a:cubicBezTo>
                    <a:cubicBezTo>
                      <a:pt x="1707" y="3231"/>
                      <a:pt x="1736" y="3211"/>
                      <a:pt x="1766" y="3202"/>
                    </a:cubicBezTo>
                    <a:cubicBezTo>
                      <a:pt x="1707" y="3063"/>
                      <a:pt x="1667" y="3122"/>
                      <a:pt x="1647" y="3083"/>
                    </a:cubicBezTo>
                    <a:cubicBezTo>
                      <a:pt x="1622" y="3041"/>
                      <a:pt x="1604" y="2886"/>
                      <a:pt x="1569" y="2886"/>
                    </a:cubicBezTo>
                    <a:cubicBezTo>
                      <a:pt x="1563" y="2886"/>
                      <a:pt x="1556" y="2892"/>
                      <a:pt x="1548" y="2904"/>
                    </a:cubicBezTo>
                    <a:cubicBezTo>
                      <a:pt x="1504" y="2963"/>
                      <a:pt x="1487" y="3032"/>
                      <a:pt x="1461" y="3032"/>
                    </a:cubicBezTo>
                    <a:cubicBezTo>
                      <a:pt x="1452" y="3032"/>
                      <a:pt x="1442" y="3024"/>
                      <a:pt x="1429" y="3003"/>
                    </a:cubicBezTo>
                    <a:cubicBezTo>
                      <a:pt x="1399" y="2964"/>
                      <a:pt x="1399" y="2934"/>
                      <a:pt x="1389" y="2904"/>
                    </a:cubicBezTo>
                    <a:cubicBezTo>
                      <a:pt x="1290" y="2904"/>
                      <a:pt x="1171" y="2864"/>
                      <a:pt x="1132" y="2765"/>
                    </a:cubicBezTo>
                    <a:cubicBezTo>
                      <a:pt x="1118" y="2734"/>
                      <a:pt x="1100" y="2723"/>
                      <a:pt x="1081" y="2723"/>
                    </a:cubicBezTo>
                    <a:cubicBezTo>
                      <a:pt x="1035" y="2723"/>
                      <a:pt x="983" y="2783"/>
                      <a:pt x="968" y="2783"/>
                    </a:cubicBezTo>
                    <a:cubicBezTo>
                      <a:pt x="961" y="2783"/>
                      <a:pt x="961" y="2771"/>
                      <a:pt x="973" y="2736"/>
                    </a:cubicBezTo>
                    <a:cubicBezTo>
                      <a:pt x="1012" y="2637"/>
                      <a:pt x="1065" y="2578"/>
                      <a:pt x="1128" y="2578"/>
                    </a:cubicBezTo>
                    <a:cubicBezTo>
                      <a:pt x="1159" y="2578"/>
                      <a:pt x="1194" y="2593"/>
                      <a:pt x="1231" y="2626"/>
                    </a:cubicBezTo>
                    <a:lnTo>
                      <a:pt x="1241" y="2626"/>
                    </a:lnTo>
                    <a:cubicBezTo>
                      <a:pt x="1241" y="2607"/>
                      <a:pt x="1231" y="2587"/>
                      <a:pt x="1241" y="2577"/>
                    </a:cubicBezTo>
                    <a:cubicBezTo>
                      <a:pt x="1241" y="2562"/>
                      <a:pt x="1246" y="2553"/>
                      <a:pt x="1253" y="2553"/>
                    </a:cubicBezTo>
                    <a:cubicBezTo>
                      <a:pt x="1255" y="2553"/>
                      <a:pt x="1258" y="2554"/>
                      <a:pt x="1261" y="2557"/>
                    </a:cubicBezTo>
                    <a:lnTo>
                      <a:pt x="1270" y="2557"/>
                    </a:lnTo>
                    <a:cubicBezTo>
                      <a:pt x="1310" y="2577"/>
                      <a:pt x="1320" y="2607"/>
                      <a:pt x="1340" y="2646"/>
                    </a:cubicBezTo>
                    <a:cubicBezTo>
                      <a:pt x="1340" y="2656"/>
                      <a:pt x="1340" y="2656"/>
                      <a:pt x="1340" y="2656"/>
                    </a:cubicBezTo>
                    <a:cubicBezTo>
                      <a:pt x="1409" y="2646"/>
                      <a:pt x="1479" y="2577"/>
                      <a:pt x="1479" y="2507"/>
                    </a:cubicBezTo>
                    <a:lnTo>
                      <a:pt x="1479" y="2507"/>
                    </a:lnTo>
                    <a:cubicBezTo>
                      <a:pt x="1467" y="2513"/>
                      <a:pt x="1456" y="2519"/>
                      <a:pt x="1446" y="2519"/>
                    </a:cubicBezTo>
                    <a:cubicBezTo>
                      <a:pt x="1439" y="2519"/>
                      <a:pt x="1433" y="2516"/>
                      <a:pt x="1429" y="2507"/>
                    </a:cubicBezTo>
                    <a:cubicBezTo>
                      <a:pt x="1389" y="2468"/>
                      <a:pt x="1459" y="2408"/>
                      <a:pt x="1399" y="2408"/>
                    </a:cubicBezTo>
                    <a:cubicBezTo>
                      <a:pt x="1350" y="2398"/>
                      <a:pt x="1171" y="2379"/>
                      <a:pt x="1221" y="2329"/>
                    </a:cubicBezTo>
                    <a:cubicBezTo>
                      <a:pt x="1280" y="2279"/>
                      <a:pt x="1320" y="2220"/>
                      <a:pt x="1320" y="2220"/>
                    </a:cubicBezTo>
                    <a:cubicBezTo>
                      <a:pt x="1320" y="2220"/>
                      <a:pt x="1344" y="2098"/>
                      <a:pt x="1388" y="2098"/>
                    </a:cubicBezTo>
                    <a:cubicBezTo>
                      <a:pt x="1401" y="2098"/>
                      <a:pt x="1414" y="2107"/>
                      <a:pt x="1429" y="2131"/>
                    </a:cubicBezTo>
                    <a:cubicBezTo>
                      <a:pt x="1466" y="2205"/>
                      <a:pt x="1492" y="2225"/>
                      <a:pt x="1510" y="2225"/>
                    </a:cubicBezTo>
                    <a:cubicBezTo>
                      <a:pt x="1522" y="2225"/>
                      <a:pt x="1531" y="2218"/>
                      <a:pt x="1538" y="2210"/>
                    </a:cubicBezTo>
                    <a:cubicBezTo>
                      <a:pt x="1553" y="2188"/>
                      <a:pt x="1551" y="2139"/>
                      <a:pt x="1557" y="2139"/>
                    </a:cubicBezTo>
                    <a:cubicBezTo>
                      <a:pt x="1560" y="2139"/>
                      <a:pt x="1563" y="2145"/>
                      <a:pt x="1568" y="2160"/>
                    </a:cubicBezTo>
                    <a:cubicBezTo>
                      <a:pt x="1581" y="2182"/>
                      <a:pt x="1607" y="2196"/>
                      <a:pt x="1626" y="2196"/>
                    </a:cubicBezTo>
                    <a:cubicBezTo>
                      <a:pt x="1650" y="2196"/>
                      <a:pt x="1662" y="2172"/>
                      <a:pt x="1618" y="2111"/>
                    </a:cubicBezTo>
                    <a:cubicBezTo>
                      <a:pt x="1568" y="2041"/>
                      <a:pt x="1538" y="1992"/>
                      <a:pt x="1508" y="1972"/>
                    </a:cubicBezTo>
                    <a:cubicBezTo>
                      <a:pt x="1499" y="1972"/>
                      <a:pt x="1499" y="1962"/>
                      <a:pt x="1489" y="1962"/>
                    </a:cubicBezTo>
                    <a:cubicBezTo>
                      <a:pt x="1479" y="1962"/>
                      <a:pt x="1479" y="1962"/>
                      <a:pt x="1469" y="1972"/>
                    </a:cubicBezTo>
                    <a:cubicBezTo>
                      <a:pt x="1463" y="1978"/>
                      <a:pt x="1459" y="1980"/>
                      <a:pt x="1455" y="1980"/>
                    </a:cubicBezTo>
                    <a:cubicBezTo>
                      <a:pt x="1447" y="1980"/>
                      <a:pt x="1443" y="1966"/>
                      <a:pt x="1429" y="1952"/>
                    </a:cubicBezTo>
                    <a:cubicBezTo>
                      <a:pt x="1280" y="1922"/>
                      <a:pt x="1112" y="1932"/>
                      <a:pt x="1221" y="1833"/>
                    </a:cubicBezTo>
                    <a:cubicBezTo>
                      <a:pt x="1211" y="1813"/>
                      <a:pt x="1181" y="1803"/>
                      <a:pt x="1151" y="1784"/>
                    </a:cubicBezTo>
                    <a:cubicBezTo>
                      <a:pt x="1132" y="1764"/>
                      <a:pt x="1112" y="1744"/>
                      <a:pt x="1112" y="1724"/>
                    </a:cubicBezTo>
                    <a:cubicBezTo>
                      <a:pt x="1112" y="1714"/>
                      <a:pt x="1112" y="1704"/>
                      <a:pt x="1142" y="1685"/>
                    </a:cubicBezTo>
                    <a:cubicBezTo>
                      <a:pt x="1203" y="1644"/>
                      <a:pt x="1231" y="1617"/>
                      <a:pt x="1256" y="1617"/>
                    </a:cubicBezTo>
                    <a:cubicBezTo>
                      <a:pt x="1267" y="1617"/>
                      <a:pt x="1278" y="1622"/>
                      <a:pt x="1290" y="1635"/>
                    </a:cubicBezTo>
                    <a:cubicBezTo>
                      <a:pt x="1304" y="1648"/>
                      <a:pt x="1321" y="1655"/>
                      <a:pt x="1340" y="1655"/>
                    </a:cubicBezTo>
                    <a:cubicBezTo>
                      <a:pt x="1377" y="1655"/>
                      <a:pt x="1419" y="1628"/>
                      <a:pt x="1439" y="1575"/>
                    </a:cubicBezTo>
                    <a:cubicBezTo>
                      <a:pt x="1444" y="1556"/>
                      <a:pt x="1451" y="1550"/>
                      <a:pt x="1458" y="1550"/>
                    </a:cubicBezTo>
                    <a:cubicBezTo>
                      <a:pt x="1475" y="1550"/>
                      <a:pt x="1495" y="1581"/>
                      <a:pt x="1501" y="1581"/>
                    </a:cubicBezTo>
                    <a:cubicBezTo>
                      <a:pt x="1503" y="1581"/>
                      <a:pt x="1503" y="1575"/>
                      <a:pt x="1499" y="1556"/>
                    </a:cubicBezTo>
                    <a:cubicBezTo>
                      <a:pt x="1485" y="1503"/>
                      <a:pt x="1463" y="1472"/>
                      <a:pt x="1438" y="1472"/>
                    </a:cubicBezTo>
                    <a:cubicBezTo>
                      <a:pt x="1426" y="1472"/>
                      <a:pt x="1413" y="1480"/>
                      <a:pt x="1399" y="1496"/>
                    </a:cubicBezTo>
                    <a:cubicBezTo>
                      <a:pt x="1387" y="1511"/>
                      <a:pt x="1374" y="1517"/>
                      <a:pt x="1361" y="1517"/>
                    </a:cubicBezTo>
                    <a:cubicBezTo>
                      <a:pt x="1321" y="1517"/>
                      <a:pt x="1285" y="1459"/>
                      <a:pt x="1300" y="1407"/>
                    </a:cubicBezTo>
                    <a:cubicBezTo>
                      <a:pt x="1314" y="1357"/>
                      <a:pt x="1379" y="1313"/>
                      <a:pt x="1372" y="1313"/>
                    </a:cubicBezTo>
                    <a:cubicBezTo>
                      <a:pt x="1369" y="1313"/>
                      <a:pt x="1354" y="1320"/>
                      <a:pt x="1320" y="1337"/>
                    </a:cubicBezTo>
                    <a:cubicBezTo>
                      <a:pt x="1201" y="1387"/>
                      <a:pt x="1231" y="1377"/>
                      <a:pt x="1251" y="1437"/>
                    </a:cubicBezTo>
                    <a:cubicBezTo>
                      <a:pt x="1256" y="1471"/>
                      <a:pt x="1220" y="1508"/>
                      <a:pt x="1190" y="1508"/>
                    </a:cubicBezTo>
                    <a:cubicBezTo>
                      <a:pt x="1167" y="1508"/>
                      <a:pt x="1147" y="1486"/>
                      <a:pt x="1151" y="1427"/>
                    </a:cubicBezTo>
                    <a:cubicBezTo>
                      <a:pt x="1161" y="1278"/>
                      <a:pt x="1092" y="1169"/>
                      <a:pt x="1181" y="1169"/>
                    </a:cubicBezTo>
                    <a:cubicBezTo>
                      <a:pt x="1241" y="1169"/>
                      <a:pt x="1243" y="1200"/>
                      <a:pt x="1250" y="1200"/>
                    </a:cubicBezTo>
                    <a:cubicBezTo>
                      <a:pt x="1253" y="1200"/>
                      <a:pt x="1257" y="1192"/>
                      <a:pt x="1270" y="1169"/>
                    </a:cubicBezTo>
                    <a:cubicBezTo>
                      <a:pt x="1310" y="1109"/>
                      <a:pt x="1469" y="1159"/>
                      <a:pt x="1399" y="1070"/>
                    </a:cubicBezTo>
                    <a:cubicBezTo>
                      <a:pt x="1350" y="1020"/>
                      <a:pt x="1330" y="981"/>
                      <a:pt x="1300" y="971"/>
                    </a:cubicBezTo>
                    <a:cubicBezTo>
                      <a:pt x="1296" y="966"/>
                      <a:pt x="1292" y="964"/>
                      <a:pt x="1287" y="964"/>
                    </a:cubicBezTo>
                    <a:cubicBezTo>
                      <a:pt x="1280" y="964"/>
                      <a:pt x="1272" y="969"/>
                      <a:pt x="1261" y="981"/>
                    </a:cubicBezTo>
                    <a:lnTo>
                      <a:pt x="1251" y="981"/>
                    </a:lnTo>
                    <a:cubicBezTo>
                      <a:pt x="1231" y="1010"/>
                      <a:pt x="1211" y="1020"/>
                      <a:pt x="1191" y="1030"/>
                    </a:cubicBezTo>
                    <a:cubicBezTo>
                      <a:pt x="1186" y="1031"/>
                      <a:pt x="1181" y="1031"/>
                      <a:pt x="1176" y="1031"/>
                    </a:cubicBezTo>
                    <a:cubicBezTo>
                      <a:pt x="1127" y="1031"/>
                      <a:pt x="1105" y="988"/>
                      <a:pt x="1142" y="961"/>
                    </a:cubicBezTo>
                    <a:cubicBezTo>
                      <a:pt x="1142" y="961"/>
                      <a:pt x="1142" y="961"/>
                      <a:pt x="1142" y="951"/>
                    </a:cubicBezTo>
                    <a:cubicBezTo>
                      <a:pt x="1171" y="931"/>
                      <a:pt x="1201" y="881"/>
                      <a:pt x="1211" y="832"/>
                    </a:cubicBezTo>
                    <a:cubicBezTo>
                      <a:pt x="1221" y="812"/>
                      <a:pt x="1221" y="802"/>
                      <a:pt x="1211" y="792"/>
                    </a:cubicBezTo>
                    <a:lnTo>
                      <a:pt x="1161" y="792"/>
                    </a:lnTo>
                    <a:cubicBezTo>
                      <a:pt x="1122" y="782"/>
                      <a:pt x="1082" y="762"/>
                      <a:pt x="1072" y="723"/>
                    </a:cubicBezTo>
                    <a:cubicBezTo>
                      <a:pt x="1072" y="696"/>
                      <a:pt x="1063" y="696"/>
                      <a:pt x="1055" y="696"/>
                    </a:cubicBezTo>
                    <a:lnTo>
                      <a:pt x="1055" y="696"/>
                    </a:lnTo>
                    <a:cubicBezTo>
                      <a:pt x="1050" y="696"/>
                      <a:pt x="1046" y="696"/>
                      <a:pt x="1042" y="693"/>
                    </a:cubicBezTo>
                    <a:cubicBezTo>
                      <a:pt x="1042" y="693"/>
                      <a:pt x="1042" y="683"/>
                      <a:pt x="1042" y="683"/>
                    </a:cubicBezTo>
                    <a:cubicBezTo>
                      <a:pt x="1042" y="653"/>
                      <a:pt x="1062" y="574"/>
                      <a:pt x="1092" y="515"/>
                    </a:cubicBezTo>
                    <a:cubicBezTo>
                      <a:pt x="1102" y="515"/>
                      <a:pt x="1102" y="505"/>
                      <a:pt x="1102" y="505"/>
                    </a:cubicBezTo>
                    <a:cubicBezTo>
                      <a:pt x="1102" y="505"/>
                      <a:pt x="1102" y="495"/>
                      <a:pt x="1112" y="495"/>
                    </a:cubicBezTo>
                    <a:cubicBezTo>
                      <a:pt x="1127" y="464"/>
                      <a:pt x="1165" y="451"/>
                      <a:pt x="1156" y="451"/>
                    </a:cubicBezTo>
                    <a:cubicBezTo>
                      <a:pt x="1153" y="451"/>
                      <a:pt x="1146" y="453"/>
                      <a:pt x="1132" y="455"/>
                    </a:cubicBezTo>
                    <a:cubicBezTo>
                      <a:pt x="1112" y="455"/>
                      <a:pt x="1102" y="465"/>
                      <a:pt x="1082" y="475"/>
                    </a:cubicBezTo>
                    <a:cubicBezTo>
                      <a:pt x="1082" y="485"/>
                      <a:pt x="1072" y="495"/>
                      <a:pt x="1062" y="505"/>
                    </a:cubicBezTo>
                    <a:cubicBezTo>
                      <a:pt x="1044" y="523"/>
                      <a:pt x="1030" y="541"/>
                      <a:pt x="1021" y="541"/>
                    </a:cubicBezTo>
                    <a:cubicBezTo>
                      <a:pt x="1016" y="541"/>
                      <a:pt x="1013" y="534"/>
                      <a:pt x="1013" y="515"/>
                    </a:cubicBezTo>
                    <a:cubicBezTo>
                      <a:pt x="1013" y="505"/>
                      <a:pt x="1013" y="495"/>
                      <a:pt x="1013" y="495"/>
                    </a:cubicBezTo>
                    <a:cubicBezTo>
                      <a:pt x="1013" y="465"/>
                      <a:pt x="1013" y="445"/>
                      <a:pt x="1013" y="415"/>
                    </a:cubicBezTo>
                    <a:cubicBezTo>
                      <a:pt x="1003" y="366"/>
                      <a:pt x="1003" y="306"/>
                      <a:pt x="983" y="277"/>
                    </a:cubicBezTo>
                    <a:cubicBezTo>
                      <a:pt x="967" y="238"/>
                      <a:pt x="952" y="1"/>
                      <a:pt x="9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0" name="Google Shape;4930;p31"/>
              <p:cNvSpPr/>
              <p:nvPr/>
            </p:nvSpPr>
            <p:spPr>
              <a:xfrm>
                <a:off x="10411644" y="-924647"/>
                <a:ext cx="1771" cy="2898"/>
              </a:xfrm>
              <a:custGeom>
                <a:avLst/>
                <a:gdLst/>
                <a:ahLst/>
                <a:cxnLst/>
                <a:rect l="l" t="t" r="r" b="b"/>
                <a:pathLst>
                  <a:path w="11" h="18" extrusionOk="0">
                    <a:moveTo>
                      <a:pt x="0" y="1"/>
                    </a:moveTo>
                    <a:cubicBezTo>
                      <a:pt x="0" y="12"/>
                      <a:pt x="0" y="17"/>
                      <a:pt x="2" y="17"/>
                    </a:cubicBezTo>
                    <a:cubicBezTo>
                      <a:pt x="4" y="17"/>
                      <a:pt x="6" y="15"/>
                      <a:pt x="10" y="11"/>
                    </a:cubicBezTo>
                    <a:cubicBezTo>
                      <a:pt x="10" y="1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1" name="Google Shape;4931;p31"/>
              <p:cNvSpPr/>
              <p:nvPr/>
            </p:nvSpPr>
            <p:spPr>
              <a:xfrm>
                <a:off x="10417119" y="-926579"/>
                <a:ext cx="66502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21" extrusionOk="0">
                    <a:moveTo>
                      <a:pt x="310" y="1"/>
                    </a:moveTo>
                    <a:cubicBezTo>
                      <a:pt x="302" y="1"/>
                      <a:pt x="293" y="1"/>
                      <a:pt x="283" y="3"/>
                    </a:cubicBezTo>
                    <a:cubicBezTo>
                      <a:pt x="274" y="23"/>
                      <a:pt x="264" y="32"/>
                      <a:pt x="254" y="52"/>
                    </a:cubicBezTo>
                    <a:cubicBezTo>
                      <a:pt x="234" y="72"/>
                      <a:pt x="224" y="92"/>
                      <a:pt x="224" y="92"/>
                    </a:cubicBezTo>
                    <a:cubicBezTo>
                      <a:pt x="224" y="92"/>
                      <a:pt x="186" y="105"/>
                      <a:pt x="140" y="105"/>
                    </a:cubicBezTo>
                    <a:cubicBezTo>
                      <a:pt x="129" y="105"/>
                      <a:pt x="117" y="104"/>
                      <a:pt x="105" y="102"/>
                    </a:cubicBezTo>
                    <a:cubicBezTo>
                      <a:pt x="65" y="82"/>
                      <a:pt x="55" y="82"/>
                      <a:pt x="26" y="82"/>
                    </a:cubicBezTo>
                    <a:cubicBezTo>
                      <a:pt x="16" y="92"/>
                      <a:pt x="16" y="102"/>
                      <a:pt x="16" y="102"/>
                    </a:cubicBezTo>
                    <a:cubicBezTo>
                      <a:pt x="0" y="156"/>
                      <a:pt x="39" y="216"/>
                      <a:pt x="81" y="216"/>
                    </a:cubicBezTo>
                    <a:cubicBezTo>
                      <a:pt x="92" y="216"/>
                      <a:pt x="104" y="212"/>
                      <a:pt x="115" y="201"/>
                    </a:cubicBezTo>
                    <a:cubicBezTo>
                      <a:pt x="131" y="181"/>
                      <a:pt x="147" y="172"/>
                      <a:pt x="162" y="172"/>
                    </a:cubicBezTo>
                    <a:cubicBezTo>
                      <a:pt x="183" y="172"/>
                      <a:pt x="202" y="191"/>
                      <a:pt x="214" y="221"/>
                    </a:cubicBezTo>
                    <a:cubicBezTo>
                      <a:pt x="313" y="191"/>
                      <a:pt x="363" y="181"/>
                      <a:pt x="363" y="161"/>
                    </a:cubicBezTo>
                    <a:cubicBezTo>
                      <a:pt x="354" y="115"/>
                      <a:pt x="413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2" name="Google Shape;4932;p31"/>
              <p:cNvSpPr/>
              <p:nvPr/>
            </p:nvSpPr>
            <p:spPr>
              <a:xfrm>
                <a:off x="10427585" y="-915147"/>
                <a:ext cx="204499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25" extrusionOk="0">
                    <a:moveTo>
                      <a:pt x="1213" y="1"/>
                    </a:moveTo>
                    <a:cubicBezTo>
                      <a:pt x="1179" y="1"/>
                      <a:pt x="1171" y="64"/>
                      <a:pt x="1131" y="80"/>
                    </a:cubicBezTo>
                    <a:cubicBezTo>
                      <a:pt x="1124" y="82"/>
                      <a:pt x="1117" y="82"/>
                      <a:pt x="1111" y="82"/>
                    </a:cubicBezTo>
                    <a:cubicBezTo>
                      <a:pt x="1070" y="82"/>
                      <a:pt x="1039" y="59"/>
                      <a:pt x="1022" y="51"/>
                    </a:cubicBezTo>
                    <a:cubicBezTo>
                      <a:pt x="1002" y="80"/>
                      <a:pt x="982" y="120"/>
                      <a:pt x="952" y="160"/>
                    </a:cubicBezTo>
                    <a:cubicBezTo>
                      <a:pt x="877" y="251"/>
                      <a:pt x="788" y="296"/>
                      <a:pt x="731" y="296"/>
                    </a:cubicBezTo>
                    <a:cubicBezTo>
                      <a:pt x="682" y="296"/>
                      <a:pt x="657" y="263"/>
                      <a:pt x="685" y="199"/>
                    </a:cubicBezTo>
                    <a:cubicBezTo>
                      <a:pt x="709" y="126"/>
                      <a:pt x="707" y="84"/>
                      <a:pt x="680" y="84"/>
                    </a:cubicBezTo>
                    <a:cubicBezTo>
                      <a:pt x="651" y="84"/>
                      <a:pt x="596" y="129"/>
                      <a:pt x="516" y="229"/>
                    </a:cubicBezTo>
                    <a:cubicBezTo>
                      <a:pt x="367" y="418"/>
                      <a:pt x="238" y="299"/>
                      <a:pt x="70" y="378"/>
                    </a:cubicBezTo>
                    <a:cubicBezTo>
                      <a:pt x="70" y="398"/>
                      <a:pt x="30" y="437"/>
                      <a:pt x="0" y="477"/>
                    </a:cubicBezTo>
                    <a:cubicBezTo>
                      <a:pt x="10" y="477"/>
                      <a:pt x="20" y="477"/>
                      <a:pt x="20" y="487"/>
                    </a:cubicBezTo>
                    <a:cubicBezTo>
                      <a:pt x="50" y="507"/>
                      <a:pt x="60" y="517"/>
                      <a:pt x="80" y="537"/>
                    </a:cubicBezTo>
                    <a:cubicBezTo>
                      <a:pt x="80" y="527"/>
                      <a:pt x="100" y="527"/>
                      <a:pt x="100" y="517"/>
                    </a:cubicBezTo>
                    <a:cubicBezTo>
                      <a:pt x="115" y="507"/>
                      <a:pt x="125" y="502"/>
                      <a:pt x="132" y="502"/>
                    </a:cubicBezTo>
                    <a:cubicBezTo>
                      <a:pt x="153" y="502"/>
                      <a:pt x="144" y="539"/>
                      <a:pt x="129" y="576"/>
                    </a:cubicBezTo>
                    <a:lnTo>
                      <a:pt x="139" y="576"/>
                    </a:lnTo>
                    <a:cubicBezTo>
                      <a:pt x="144" y="571"/>
                      <a:pt x="150" y="568"/>
                      <a:pt x="157" y="568"/>
                    </a:cubicBezTo>
                    <a:cubicBezTo>
                      <a:pt x="187" y="568"/>
                      <a:pt x="232" y="623"/>
                      <a:pt x="298" y="705"/>
                    </a:cubicBezTo>
                    <a:cubicBezTo>
                      <a:pt x="337" y="595"/>
                      <a:pt x="376" y="454"/>
                      <a:pt x="445" y="454"/>
                    </a:cubicBezTo>
                    <a:cubicBezTo>
                      <a:pt x="463" y="454"/>
                      <a:pt x="483" y="464"/>
                      <a:pt x="506" y="487"/>
                    </a:cubicBezTo>
                    <a:cubicBezTo>
                      <a:pt x="623" y="589"/>
                      <a:pt x="665" y="724"/>
                      <a:pt x="730" y="724"/>
                    </a:cubicBezTo>
                    <a:cubicBezTo>
                      <a:pt x="753" y="724"/>
                      <a:pt x="780" y="707"/>
                      <a:pt x="813" y="665"/>
                    </a:cubicBezTo>
                    <a:cubicBezTo>
                      <a:pt x="942" y="517"/>
                      <a:pt x="883" y="368"/>
                      <a:pt x="1081" y="328"/>
                    </a:cubicBezTo>
                    <a:cubicBezTo>
                      <a:pt x="1101" y="328"/>
                      <a:pt x="1111" y="318"/>
                      <a:pt x="1131" y="318"/>
                    </a:cubicBezTo>
                    <a:cubicBezTo>
                      <a:pt x="1131" y="308"/>
                      <a:pt x="1141" y="308"/>
                      <a:pt x="1151" y="299"/>
                    </a:cubicBezTo>
                    <a:lnTo>
                      <a:pt x="1170" y="299"/>
                    </a:lnTo>
                    <a:cubicBezTo>
                      <a:pt x="1270" y="259"/>
                      <a:pt x="1250" y="199"/>
                      <a:pt x="1250" y="140"/>
                    </a:cubicBezTo>
                    <a:cubicBezTo>
                      <a:pt x="1250" y="120"/>
                      <a:pt x="1260" y="80"/>
                      <a:pt x="1270" y="31"/>
                    </a:cubicBezTo>
                    <a:cubicBezTo>
                      <a:pt x="1270" y="21"/>
                      <a:pt x="1260" y="21"/>
                      <a:pt x="1240" y="11"/>
                    </a:cubicBezTo>
                    <a:cubicBezTo>
                      <a:pt x="1229" y="4"/>
                      <a:pt x="1220" y="1"/>
                      <a:pt x="1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3" name="Google Shape;4933;p31"/>
              <p:cNvSpPr/>
              <p:nvPr/>
            </p:nvSpPr>
            <p:spPr>
              <a:xfrm>
                <a:off x="10384431" y="-876662"/>
                <a:ext cx="25764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90" extrusionOk="0">
                    <a:moveTo>
                      <a:pt x="159" y="0"/>
                    </a:moveTo>
                    <a:cubicBezTo>
                      <a:pt x="130" y="0"/>
                      <a:pt x="100" y="30"/>
                      <a:pt x="30" y="60"/>
                    </a:cubicBezTo>
                    <a:cubicBezTo>
                      <a:pt x="11" y="69"/>
                      <a:pt x="11" y="79"/>
                      <a:pt x="1" y="89"/>
                    </a:cubicBezTo>
                    <a:cubicBezTo>
                      <a:pt x="20" y="79"/>
                      <a:pt x="50" y="60"/>
                      <a:pt x="90" y="40"/>
                    </a:cubicBezTo>
                    <a:cubicBezTo>
                      <a:pt x="110" y="20"/>
                      <a:pt x="139" y="1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4" name="Google Shape;4934;p31"/>
              <p:cNvSpPr/>
              <p:nvPr/>
            </p:nvSpPr>
            <p:spPr>
              <a:xfrm>
                <a:off x="10387652" y="-945419"/>
                <a:ext cx="9661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60" h="100" extrusionOk="0">
                    <a:moveTo>
                      <a:pt x="60" y="1"/>
                    </a:moveTo>
                    <a:cubicBezTo>
                      <a:pt x="0" y="1"/>
                      <a:pt x="10" y="40"/>
                      <a:pt x="20" y="100"/>
                    </a:cubicBezTo>
                    <a:cubicBezTo>
                      <a:pt x="30" y="70"/>
                      <a:pt x="50" y="30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5" name="Google Shape;4935;p31"/>
              <p:cNvSpPr/>
              <p:nvPr/>
            </p:nvSpPr>
            <p:spPr>
              <a:xfrm>
                <a:off x="10628703" y="-1294034"/>
                <a:ext cx="38323" cy="32849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4" extrusionOk="0">
                    <a:moveTo>
                      <a:pt x="89" y="1"/>
                    </a:moveTo>
                    <a:cubicBezTo>
                      <a:pt x="80" y="1"/>
                      <a:pt x="70" y="2"/>
                      <a:pt x="60" y="4"/>
                    </a:cubicBezTo>
                    <a:cubicBezTo>
                      <a:pt x="50" y="14"/>
                      <a:pt x="30" y="44"/>
                      <a:pt x="21" y="83"/>
                    </a:cubicBezTo>
                    <a:cubicBezTo>
                      <a:pt x="1" y="123"/>
                      <a:pt x="40" y="173"/>
                      <a:pt x="100" y="193"/>
                    </a:cubicBezTo>
                    <a:cubicBezTo>
                      <a:pt x="116" y="200"/>
                      <a:pt x="132" y="203"/>
                      <a:pt x="145" y="203"/>
                    </a:cubicBezTo>
                    <a:cubicBezTo>
                      <a:pt x="207" y="203"/>
                      <a:pt x="238" y="138"/>
                      <a:pt x="189" y="74"/>
                    </a:cubicBezTo>
                    <a:cubicBezTo>
                      <a:pt x="150" y="19"/>
                      <a:pt x="123" y="1"/>
                      <a:pt x="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6" name="Google Shape;4936;p31"/>
              <p:cNvSpPr/>
              <p:nvPr/>
            </p:nvSpPr>
            <p:spPr>
              <a:xfrm>
                <a:off x="9156630" y="-1561655"/>
                <a:ext cx="11433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71" h="31" extrusionOk="0">
                    <a:moveTo>
                      <a:pt x="60" y="0"/>
                    </a:moveTo>
                    <a:cubicBezTo>
                      <a:pt x="1" y="0"/>
                      <a:pt x="11" y="10"/>
                      <a:pt x="40" y="30"/>
                    </a:cubicBezTo>
                    <a:cubicBezTo>
                      <a:pt x="50" y="20"/>
                      <a:pt x="6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7" name="Google Shape;4937;p31"/>
              <p:cNvSpPr/>
              <p:nvPr/>
            </p:nvSpPr>
            <p:spPr>
              <a:xfrm>
                <a:off x="9139883" y="-1546680"/>
                <a:ext cx="12077" cy="9178"/>
              </a:xfrm>
              <a:custGeom>
                <a:avLst/>
                <a:gdLst/>
                <a:ahLst/>
                <a:cxnLst/>
                <a:rect l="l" t="t" r="r" b="b"/>
                <a:pathLst>
                  <a:path w="75" h="57" extrusionOk="0">
                    <a:moveTo>
                      <a:pt x="21" y="0"/>
                    </a:moveTo>
                    <a:cubicBezTo>
                      <a:pt x="0" y="0"/>
                      <a:pt x="10" y="25"/>
                      <a:pt x="25" y="56"/>
                    </a:cubicBezTo>
                    <a:cubicBezTo>
                      <a:pt x="35" y="56"/>
                      <a:pt x="55" y="36"/>
                      <a:pt x="75" y="16"/>
                    </a:cubicBezTo>
                    <a:cubicBezTo>
                      <a:pt x="65" y="7"/>
                      <a:pt x="55" y="7"/>
                      <a:pt x="45" y="7"/>
                    </a:cubicBezTo>
                    <a:cubicBezTo>
                      <a:pt x="34" y="2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8" name="Google Shape;4938;p31"/>
              <p:cNvSpPr/>
              <p:nvPr/>
            </p:nvSpPr>
            <p:spPr>
              <a:xfrm>
                <a:off x="9185775" y="-1742323"/>
                <a:ext cx="6119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38" h="52" extrusionOk="0">
                    <a:moveTo>
                      <a:pt x="24" y="0"/>
                    </a:moveTo>
                    <a:cubicBezTo>
                      <a:pt x="1" y="0"/>
                      <a:pt x="9" y="26"/>
                      <a:pt x="18" y="52"/>
                    </a:cubicBezTo>
                    <a:cubicBezTo>
                      <a:pt x="28" y="42"/>
                      <a:pt x="38" y="22"/>
                      <a:pt x="38" y="2"/>
                    </a:cubicBezTo>
                    <a:cubicBezTo>
                      <a:pt x="33" y="1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39" name="Google Shape;4939;p31"/>
              <p:cNvSpPr/>
              <p:nvPr/>
            </p:nvSpPr>
            <p:spPr>
              <a:xfrm>
                <a:off x="9160172" y="-1686287"/>
                <a:ext cx="47824" cy="5764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58" extrusionOk="0">
                    <a:moveTo>
                      <a:pt x="106" y="210"/>
                    </a:moveTo>
                    <a:lnTo>
                      <a:pt x="106" y="210"/>
                    </a:lnTo>
                    <a:cubicBezTo>
                      <a:pt x="110" y="215"/>
                      <a:pt x="116" y="220"/>
                      <a:pt x="122" y="225"/>
                    </a:cubicBezTo>
                    <a:lnTo>
                      <a:pt x="122" y="225"/>
                    </a:lnTo>
                    <a:cubicBezTo>
                      <a:pt x="118" y="217"/>
                      <a:pt x="113" y="211"/>
                      <a:pt x="106" y="210"/>
                    </a:cubicBezTo>
                    <a:close/>
                    <a:moveTo>
                      <a:pt x="53" y="119"/>
                    </a:moveTo>
                    <a:cubicBezTo>
                      <a:pt x="33" y="119"/>
                      <a:pt x="0" y="171"/>
                      <a:pt x="18" y="189"/>
                    </a:cubicBezTo>
                    <a:cubicBezTo>
                      <a:pt x="38" y="209"/>
                      <a:pt x="48" y="219"/>
                      <a:pt x="68" y="239"/>
                    </a:cubicBezTo>
                    <a:cubicBezTo>
                      <a:pt x="83" y="219"/>
                      <a:pt x="94" y="210"/>
                      <a:pt x="104" y="210"/>
                    </a:cubicBezTo>
                    <a:cubicBezTo>
                      <a:pt x="105" y="210"/>
                      <a:pt x="105" y="210"/>
                      <a:pt x="106" y="210"/>
                    </a:cubicBezTo>
                    <a:lnTo>
                      <a:pt x="106" y="210"/>
                    </a:lnTo>
                    <a:cubicBezTo>
                      <a:pt x="73" y="173"/>
                      <a:pt x="83" y="128"/>
                      <a:pt x="58" y="120"/>
                    </a:cubicBezTo>
                    <a:cubicBezTo>
                      <a:pt x="57" y="119"/>
                      <a:pt x="55" y="119"/>
                      <a:pt x="53" y="119"/>
                    </a:cubicBezTo>
                    <a:close/>
                    <a:moveTo>
                      <a:pt x="217" y="1"/>
                    </a:moveTo>
                    <a:cubicBezTo>
                      <a:pt x="197" y="21"/>
                      <a:pt x="187" y="31"/>
                      <a:pt x="167" y="51"/>
                    </a:cubicBezTo>
                    <a:cubicBezTo>
                      <a:pt x="157" y="60"/>
                      <a:pt x="147" y="60"/>
                      <a:pt x="147" y="60"/>
                    </a:cubicBezTo>
                    <a:lnTo>
                      <a:pt x="137" y="60"/>
                    </a:lnTo>
                    <a:cubicBezTo>
                      <a:pt x="127" y="70"/>
                      <a:pt x="127" y="80"/>
                      <a:pt x="127" y="90"/>
                    </a:cubicBezTo>
                    <a:cubicBezTo>
                      <a:pt x="108" y="160"/>
                      <a:pt x="147" y="160"/>
                      <a:pt x="207" y="249"/>
                    </a:cubicBezTo>
                    <a:cubicBezTo>
                      <a:pt x="224" y="279"/>
                      <a:pt x="227" y="290"/>
                      <a:pt x="221" y="290"/>
                    </a:cubicBezTo>
                    <a:cubicBezTo>
                      <a:pt x="210" y="290"/>
                      <a:pt x="167" y="249"/>
                      <a:pt x="127" y="229"/>
                    </a:cubicBezTo>
                    <a:cubicBezTo>
                      <a:pt x="125" y="228"/>
                      <a:pt x="124" y="226"/>
                      <a:pt x="122" y="225"/>
                    </a:cubicBezTo>
                    <a:lnTo>
                      <a:pt x="122" y="225"/>
                    </a:lnTo>
                    <a:cubicBezTo>
                      <a:pt x="130" y="243"/>
                      <a:pt x="132" y="276"/>
                      <a:pt x="127" y="308"/>
                    </a:cubicBezTo>
                    <a:cubicBezTo>
                      <a:pt x="137" y="318"/>
                      <a:pt x="147" y="338"/>
                      <a:pt x="167" y="358"/>
                    </a:cubicBezTo>
                    <a:cubicBezTo>
                      <a:pt x="187" y="348"/>
                      <a:pt x="207" y="328"/>
                      <a:pt x="227" y="298"/>
                    </a:cubicBezTo>
                    <a:cubicBezTo>
                      <a:pt x="266" y="229"/>
                      <a:pt x="266" y="209"/>
                      <a:pt x="296" y="189"/>
                    </a:cubicBezTo>
                    <a:cubicBezTo>
                      <a:pt x="286" y="179"/>
                      <a:pt x="276" y="179"/>
                      <a:pt x="266" y="170"/>
                    </a:cubicBezTo>
                    <a:cubicBezTo>
                      <a:pt x="187" y="110"/>
                      <a:pt x="246" y="80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0" name="Google Shape;4940;p31"/>
              <p:cNvSpPr/>
              <p:nvPr/>
            </p:nvSpPr>
            <p:spPr>
              <a:xfrm>
                <a:off x="9097051" y="-1350876"/>
                <a:ext cx="23026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1" extrusionOk="0">
                    <a:moveTo>
                      <a:pt x="143" y="0"/>
                    </a:moveTo>
                    <a:lnTo>
                      <a:pt x="24" y="20"/>
                    </a:lnTo>
                    <a:lnTo>
                      <a:pt x="44" y="20"/>
                    </a:lnTo>
                    <a:cubicBezTo>
                      <a:pt x="93" y="60"/>
                      <a:pt x="4" y="80"/>
                      <a:pt x="4" y="179"/>
                    </a:cubicBezTo>
                    <a:cubicBezTo>
                      <a:pt x="1" y="209"/>
                      <a:pt x="3" y="221"/>
                      <a:pt x="10" y="221"/>
                    </a:cubicBezTo>
                    <a:cubicBezTo>
                      <a:pt x="23" y="221"/>
                      <a:pt x="56" y="160"/>
                      <a:pt x="83" y="119"/>
                    </a:cubicBezTo>
                    <a:cubicBezTo>
                      <a:pt x="103" y="80"/>
                      <a:pt x="113" y="50"/>
                      <a:pt x="133" y="20"/>
                    </a:cubicBezTo>
                    <a:cubicBezTo>
                      <a:pt x="133" y="20"/>
                      <a:pt x="133" y="1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1" name="Google Shape;4941;p31"/>
              <p:cNvSpPr/>
              <p:nvPr/>
            </p:nvSpPr>
            <p:spPr>
              <a:xfrm>
                <a:off x="9164681" y="-1445074"/>
                <a:ext cx="1610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0" extrusionOk="0">
                    <a:moveTo>
                      <a:pt x="50" y="0"/>
                    </a:moveTo>
                    <a:cubicBezTo>
                      <a:pt x="40" y="10"/>
                      <a:pt x="40" y="20"/>
                      <a:pt x="30" y="30"/>
                    </a:cubicBezTo>
                    <a:cubicBezTo>
                      <a:pt x="20" y="40"/>
                      <a:pt x="10" y="60"/>
                      <a:pt x="0" y="70"/>
                    </a:cubicBezTo>
                    <a:cubicBezTo>
                      <a:pt x="10" y="80"/>
                      <a:pt x="20" y="80"/>
                      <a:pt x="30" y="89"/>
                    </a:cubicBezTo>
                    <a:cubicBezTo>
                      <a:pt x="40" y="80"/>
                      <a:pt x="50" y="70"/>
                      <a:pt x="60" y="60"/>
                    </a:cubicBezTo>
                    <a:cubicBezTo>
                      <a:pt x="80" y="50"/>
                      <a:pt x="90" y="30"/>
                      <a:pt x="99" y="10"/>
                    </a:cubicBezTo>
                    <a:cubicBezTo>
                      <a:pt x="80" y="10"/>
                      <a:pt x="7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2" name="Google Shape;4942;p31"/>
              <p:cNvSpPr/>
              <p:nvPr/>
            </p:nvSpPr>
            <p:spPr>
              <a:xfrm>
                <a:off x="9062431" y="-2075803"/>
                <a:ext cx="412057" cy="979017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6080" extrusionOk="0">
                    <a:moveTo>
                      <a:pt x="1292" y="1"/>
                    </a:moveTo>
                    <a:cubicBezTo>
                      <a:pt x="1291" y="1"/>
                      <a:pt x="1290" y="20"/>
                      <a:pt x="1290" y="70"/>
                    </a:cubicBezTo>
                    <a:lnTo>
                      <a:pt x="1290" y="209"/>
                    </a:lnTo>
                    <a:cubicBezTo>
                      <a:pt x="1290" y="164"/>
                      <a:pt x="1287" y="146"/>
                      <a:pt x="1282" y="146"/>
                    </a:cubicBezTo>
                    <a:cubicBezTo>
                      <a:pt x="1275" y="146"/>
                      <a:pt x="1262" y="193"/>
                      <a:pt x="1250" y="249"/>
                    </a:cubicBezTo>
                    <a:cubicBezTo>
                      <a:pt x="1240" y="308"/>
                      <a:pt x="1230" y="358"/>
                      <a:pt x="1220" y="377"/>
                    </a:cubicBezTo>
                    <a:cubicBezTo>
                      <a:pt x="1200" y="437"/>
                      <a:pt x="1210" y="427"/>
                      <a:pt x="1210" y="516"/>
                    </a:cubicBezTo>
                    <a:cubicBezTo>
                      <a:pt x="1206" y="550"/>
                      <a:pt x="1200" y="560"/>
                      <a:pt x="1189" y="560"/>
                    </a:cubicBezTo>
                    <a:cubicBezTo>
                      <a:pt x="1175" y="560"/>
                      <a:pt x="1151" y="542"/>
                      <a:pt x="1111" y="536"/>
                    </a:cubicBezTo>
                    <a:cubicBezTo>
                      <a:pt x="1105" y="535"/>
                      <a:pt x="1099" y="535"/>
                      <a:pt x="1095" y="535"/>
                    </a:cubicBezTo>
                    <a:cubicBezTo>
                      <a:pt x="1054" y="535"/>
                      <a:pt x="1079" y="567"/>
                      <a:pt x="1110" y="567"/>
                    </a:cubicBezTo>
                    <a:cubicBezTo>
                      <a:pt x="1114" y="567"/>
                      <a:pt x="1118" y="567"/>
                      <a:pt x="1121" y="566"/>
                    </a:cubicBezTo>
                    <a:cubicBezTo>
                      <a:pt x="1161" y="566"/>
                      <a:pt x="1200" y="625"/>
                      <a:pt x="1191" y="645"/>
                    </a:cubicBezTo>
                    <a:cubicBezTo>
                      <a:pt x="1181" y="655"/>
                      <a:pt x="1091" y="685"/>
                      <a:pt x="1121" y="764"/>
                    </a:cubicBezTo>
                    <a:cubicBezTo>
                      <a:pt x="1143" y="814"/>
                      <a:pt x="1107" y="828"/>
                      <a:pt x="1074" y="828"/>
                    </a:cubicBezTo>
                    <a:cubicBezTo>
                      <a:pt x="1062" y="828"/>
                      <a:pt x="1050" y="826"/>
                      <a:pt x="1042" y="824"/>
                    </a:cubicBezTo>
                    <a:cubicBezTo>
                      <a:pt x="1034" y="820"/>
                      <a:pt x="1027" y="818"/>
                      <a:pt x="1020" y="818"/>
                    </a:cubicBezTo>
                    <a:cubicBezTo>
                      <a:pt x="991" y="818"/>
                      <a:pt x="974" y="849"/>
                      <a:pt x="1022" y="873"/>
                    </a:cubicBezTo>
                    <a:cubicBezTo>
                      <a:pt x="1072" y="913"/>
                      <a:pt x="1032" y="1032"/>
                      <a:pt x="982" y="1032"/>
                    </a:cubicBezTo>
                    <a:cubicBezTo>
                      <a:pt x="948" y="1032"/>
                      <a:pt x="919" y="985"/>
                      <a:pt x="881" y="985"/>
                    </a:cubicBezTo>
                    <a:cubicBezTo>
                      <a:pt x="864" y="985"/>
                      <a:pt x="845" y="994"/>
                      <a:pt x="824" y="1022"/>
                    </a:cubicBezTo>
                    <a:lnTo>
                      <a:pt x="814" y="1022"/>
                    </a:lnTo>
                    <a:cubicBezTo>
                      <a:pt x="757" y="1035"/>
                      <a:pt x="698" y="1050"/>
                      <a:pt x="663" y="1050"/>
                    </a:cubicBezTo>
                    <a:cubicBezTo>
                      <a:pt x="618" y="1050"/>
                      <a:pt x="612" y="1026"/>
                      <a:pt x="695" y="943"/>
                    </a:cubicBezTo>
                    <a:cubicBezTo>
                      <a:pt x="675" y="923"/>
                      <a:pt x="655" y="903"/>
                      <a:pt x="635" y="863"/>
                    </a:cubicBezTo>
                    <a:cubicBezTo>
                      <a:pt x="586" y="903"/>
                      <a:pt x="546" y="933"/>
                      <a:pt x="526" y="943"/>
                    </a:cubicBezTo>
                    <a:lnTo>
                      <a:pt x="516" y="943"/>
                    </a:lnTo>
                    <a:cubicBezTo>
                      <a:pt x="497" y="982"/>
                      <a:pt x="467" y="1022"/>
                      <a:pt x="437" y="1042"/>
                    </a:cubicBezTo>
                    <a:cubicBezTo>
                      <a:pt x="378" y="1091"/>
                      <a:pt x="457" y="1121"/>
                      <a:pt x="516" y="1131"/>
                    </a:cubicBezTo>
                    <a:lnTo>
                      <a:pt x="526" y="1131"/>
                    </a:lnTo>
                    <a:cubicBezTo>
                      <a:pt x="526" y="1131"/>
                      <a:pt x="536" y="1121"/>
                      <a:pt x="536" y="1121"/>
                    </a:cubicBezTo>
                    <a:cubicBezTo>
                      <a:pt x="553" y="1118"/>
                      <a:pt x="570" y="1117"/>
                      <a:pt x="588" y="1117"/>
                    </a:cubicBezTo>
                    <a:cubicBezTo>
                      <a:pt x="691" y="1117"/>
                      <a:pt x="793" y="1161"/>
                      <a:pt x="844" y="1161"/>
                    </a:cubicBezTo>
                    <a:cubicBezTo>
                      <a:pt x="863" y="1161"/>
                      <a:pt x="893" y="1141"/>
                      <a:pt x="913" y="1111"/>
                    </a:cubicBezTo>
                    <a:lnTo>
                      <a:pt x="903" y="1111"/>
                    </a:lnTo>
                    <a:cubicBezTo>
                      <a:pt x="872" y="1119"/>
                      <a:pt x="830" y="1150"/>
                      <a:pt x="807" y="1150"/>
                    </a:cubicBezTo>
                    <a:cubicBezTo>
                      <a:pt x="801" y="1150"/>
                      <a:pt x="796" y="1148"/>
                      <a:pt x="794" y="1141"/>
                    </a:cubicBezTo>
                    <a:cubicBezTo>
                      <a:pt x="784" y="1111"/>
                      <a:pt x="784" y="1052"/>
                      <a:pt x="804" y="1052"/>
                    </a:cubicBezTo>
                    <a:cubicBezTo>
                      <a:pt x="794" y="1081"/>
                      <a:pt x="873" y="1042"/>
                      <a:pt x="913" y="1101"/>
                    </a:cubicBezTo>
                    <a:cubicBezTo>
                      <a:pt x="953" y="1161"/>
                      <a:pt x="923" y="1181"/>
                      <a:pt x="1012" y="1181"/>
                    </a:cubicBezTo>
                    <a:cubicBezTo>
                      <a:pt x="1017" y="1180"/>
                      <a:pt x="1022" y="1179"/>
                      <a:pt x="1026" y="1179"/>
                    </a:cubicBezTo>
                    <a:cubicBezTo>
                      <a:pt x="1064" y="1179"/>
                      <a:pt x="1072" y="1216"/>
                      <a:pt x="1072" y="1270"/>
                    </a:cubicBezTo>
                    <a:cubicBezTo>
                      <a:pt x="1082" y="1280"/>
                      <a:pt x="1091" y="1280"/>
                      <a:pt x="1091" y="1290"/>
                    </a:cubicBezTo>
                    <a:cubicBezTo>
                      <a:pt x="1131" y="1329"/>
                      <a:pt x="1121" y="1349"/>
                      <a:pt x="1082" y="1349"/>
                    </a:cubicBezTo>
                    <a:cubicBezTo>
                      <a:pt x="1082" y="1369"/>
                      <a:pt x="1082" y="1389"/>
                      <a:pt x="1082" y="1419"/>
                    </a:cubicBezTo>
                    <a:cubicBezTo>
                      <a:pt x="1090" y="1482"/>
                      <a:pt x="1072" y="1504"/>
                      <a:pt x="1049" y="1504"/>
                    </a:cubicBezTo>
                    <a:cubicBezTo>
                      <a:pt x="1019" y="1504"/>
                      <a:pt x="981" y="1463"/>
                      <a:pt x="992" y="1428"/>
                    </a:cubicBezTo>
                    <a:cubicBezTo>
                      <a:pt x="1002" y="1389"/>
                      <a:pt x="982" y="1359"/>
                      <a:pt x="913" y="1319"/>
                    </a:cubicBezTo>
                    <a:cubicBezTo>
                      <a:pt x="873" y="1339"/>
                      <a:pt x="883" y="1389"/>
                      <a:pt x="883" y="1409"/>
                    </a:cubicBezTo>
                    <a:cubicBezTo>
                      <a:pt x="883" y="1419"/>
                      <a:pt x="883" y="1419"/>
                      <a:pt x="893" y="1428"/>
                    </a:cubicBezTo>
                    <a:cubicBezTo>
                      <a:pt x="893" y="1438"/>
                      <a:pt x="893" y="1438"/>
                      <a:pt x="893" y="1438"/>
                    </a:cubicBezTo>
                    <a:cubicBezTo>
                      <a:pt x="913" y="1468"/>
                      <a:pt x="953" y="1508"/>
                      <a:pt x="1052" y="1567"/>
                    </a:cubicBezTo>
                    <a:cubicBezTo>
                      <a:pt x="1121" y="1604"/>
                      <a:pt x="1113" y="1625"/>
                      <a:pt x="1077" y="1625"/>
                    </a:cubicBezTo>
                    <a:cubicBezTo>
                      <a:pt x="1046" y="1625"/>
                      <a:pt x="994" y="1609"/>
                      <a:pt x="953" y="1577"/>
                    </a:cubicBezTo>
                    <a:cubicBezTo>
                      <a:pt x="883" y="1518"/>
                      <a:pt x="844" y="1498"/>
                      <a:pt x="794" y="1428"/>
                    </a:cubicBezTo>
                    <a:cubicBezTo>
                      <a:pt x="774" y="1448"/>
                      <a:pt x="754" y="1498"/>
                      <a:pt x="744" y="1557"/>
                    </a:cubicBezTo>
                    <a:cubicBezTo>
                      <a:pt x="725" y="1617"/>
                      <a:pt x="764" y="1597"/>
                      <a:pt x="784" y="1617"/>
                    </a:cubicBezTo>
                    <a:cubicBezTo>
                      <a:pt x="791" y="1613"/>
                      <a:pt x="797" y="1612"/>
                      <a:pt x="803" y="1612"/>
                    </a:cubicBezTo>
                    <a:cubicBezTo>
                      <a:pt x="828" y="1612"/>
                      <a:pt x="837" y="1646"/>
                      <a:pt x="853" y="1686"/>
                    </a:cubicBezTo>
                    <a:cubicBezTo>
                      <a:pt x="873" y="1686"/>
                      <a:pt x="893" y="1666"/>
                      <a:pt x="923" y="1657"/>
                    </a:cubicBezTo>
                    <a:cubicBezTo>
                      <a:pt x="933" y="1647"/>
                      <a:pt x="943" y="1637"/>
                      <a:pt x="953" y="1627"/>
                    </a:cubicBezTo>
                    <a:cubicBezTo>
                      <a:pt x="962" y="1618"/>
                      <a:pt x="971" y="1613"/>
                      <a:pt x="982" y="1613"/>
                    </a:cubicBezTo>
                    <a:cubicBezTo>
                      <a:pt x="1006" y="1613"/>
                      <a:pt x="1040" y="1635"/>
                      <a:pt x="1101" y="1676"/>
                    </a:cubicBezTo>
                    <a:cubicBezTo>
                      <a:pt x="1191" y="1736"/>
                      <a:pt x="1052" y="1785"/>
                      <a:pt x="1012" y="1825"/>
                    </a:cubicBezTo>
                    <a:cubicBezTo>
                      <a:pt x="1001" y="1837"/>
                      <a:pt x="991" y="1839"/>
                      <a:pt x="980" y="1839"/>
                    </a:cubicBezTo>
                    <a:cubicBezTo>
                      <a:pt x="971" y="1839"/>
                      <a:pt x="961" y="1837"/>
                      <a:pt x="950" y="1837"/>
                    </a:cubicBezTo>
                    <a:cubicBezTo>
                      <a:pt x="940" y="1837"/>
                      <a:pt x="928" y="1839"/>
                      <a:pt x="913" y="1845"/>
                    </a:cubicBezTo>
                    <a:cubicBezTo>
                      <a:pt x="923" y="1865"/>
                      <a:pt x="943" y="1894"/>
                      <a:pt x="963" y="1934"/>
                    </a:cubicBezTo>
                    <a:cubicBezTo>
                      <a:pt x="1014" y="2032"/>
                      <a:pt x="1003" y="2052"/>
                      <a:pt x="983" y="2052"/>
                    </a:cubicBezTo>
                    <a:cubicBezTo>
                      <a:pt x="972" y="2052"/>
                      <a:pt x="959" y="2047"/>
                      <a:pt x="953" y="2043"/>
                    </a:cubicBezTo>
                    <a:cubicBezTo>
                      <a:pt x="933" y="2033"/>
                      <a:pt x="873" y="1964"/>
                      <a:pt x="824" y="1924"/>
                    </a:cubicBezTo>
                    <a:cubicBezTo>
                      <a:pt x="814" y="1934"/>
                      <a:pt x="804" y="1944"/>
                      <a:pt x="804" y="1954"/>
                    </a:cubicBezTo>
                    <a:cubicBezTo>
                      <a:pt x="814" y="1974"/>
                      <a:pt x="834" y="1994"/>
                      <a:pt x="853" y="2013"/>
                    </a:cubicBezTo>
                    <a:cubicBezTo>
                      <a:pt x="853" y="2013"/>
                      <a:pt x="863" y="2013"/>
                      <a:pt x="863" y="2023"/>
                    </a:cubicBezTo>
                    <a:cubicBezTo>
                      <a:pt x="911" y="2078"/>
                      <a:pt x="914" y="2096"/>
                      <a:pt x="894" y="2096"/>
                    </a:cubicBezTo>
                    <a:cubicBezTo>
                      <a:pt x="888" y="2096"/>
                      <a:pt x="882" y="2095"/>
                      <a:pt x="873" y="2093"/>
                    </a:cubicBezTo>
                    <a:cubicBezTo>
                      <a:pt x="873" y="2113"/>
                      <a:pt x="873" y="2132"/>
                      <a:pt x="873" y="2132"/>
                    </a:cubicBezTo>
                    <a:cubicBezTo>
                      <a:pt x="873" y="2132"/>
                      <a:pt x="873" y="2142"/>
                      <a:pt x="873" y="2142"/>
                    </a:cubicBezTo>
                    <a:cubicBezTo>
                      <a:pt x="887" y="2135"/>
                      <a:pt x="906" y="2128"/>
                      <a:pt x="923" y="2128"/>
                    </a:cubicBezTo>
                    <a:cubicBezTo>
                      <a:pt x="930" y="2128"/>
                      <a:pt x="937" y="2130"/>
                      <a:pt x="943" y="2132"/>
                    </a:cubicBezTo>
                    <a:cubicBezTo>
                      <a:pt x="992" y="2142"/>
                      <a:pt x="992" y="2242"/>
                      <a:pt x="1022" y="2351"/>
                    </a:cubicBezTo>
                    <a:cubicBezTo>
                      <a:pt x="1062" y="2450"/>
                      <a:pt x="1082" y="2410"/>
                      <a:pt x="1121" y="2569"/>
                    </a:cubicBezTo>
                    <a:cubicBezTo>
                      <a:pt x="1135" y="2613"/>
                      <a:pt x="1135" y="2631"/>
                      <a:pt x="1127" y="2631"/>
                    </a:cubicBezTo>
                    <a:cubicBezTo>
                      <a:pt x="1105" y="2631"/>
                      <a:pt x="1031" y="2519"/>
                      <a:pt x="1002" y="2470"/>
                    </a:cubicBezTo>
                    <a:cubicBezTo>
                      <a:pt x="963" y="2410"/>
                      <a:pt x="972" y="2410"/>
                      <a:pt x="923" y="2380"/>
                    </a:cubicBezTo>
                    <a:cubicBezTo>
                      <a:pt x="913" y="2380"/>
                      <a:pt x="903" y="2390"/>
                      <a:pt x="893" y="2390"/>
                    </a:cubicBezTo>
                    <a:lnTo>
                      <a:pt x="873" y="2390"/>
                    </a:lnTo>
                    <a:cubicBezTo>
                      <a:pt x="893" y="2420"/>
                      <a:pt x="923" y="2460"/>
                      <a:pt x="943" y="2509"/>
                    </a:cubicBezTo>
                    <a:cubicBezTo>
                      <a:pt x="963" y="2539"/>
                      <a:pt x="963" y="2569"/>
                      <a:pt x="963" y="2589"/>
                    </a:cubicBezTo>
                    <a:cubicBezTo>
                      <a:pt x="1012" y="2589"/>
                      <a:pt x="1022" y="2668"/>
                      <a:pt x="1022" y="2708"/>
                    </a:cubicBezTo>
                    <a:cubicBezTo>
                      <a:pt x="1022" y="2708"/>
                      <a:pt x="1012" y="2717"/>
                      <a:pt x="1012" y="2717"/>
                    </a:cubicBezTo>
                    <a:cubicBezTo>
                      <a:pt x="1032" y="2727"/>
                      <a:pt x="992" y="2777"/>
                      <a:pt x="1012" y="2817"/>
                    </a:cubicBezTo>
                    <a:cubicBezTo>
                      <a:pt x="1042" y="2866"/>
                      <a:pt x="1230" y="2876"/>
                      <a:pt x="1230" y="2876"/>
                    </a:cubicBezTo>
                    <a:cubicBezTo>
                      <a:pt x="1230" y="2876"/>
                      <a:pt x="1260" y="2936"/>
                      <a:pt x="1240" y="2936"/>
                    </a:cubicBezTo>
                    <a:cubicBezTo>
                      <a:pt x="1220" y="2946"/>
                      <a:pt x="1171" y="2965"/>
                      <a:pt x="1161" y="3035"/>
                    </a:cubicBezTo>
                    <a:cubicBezTo>
                      <a:pt x="1154" y="3055"/>
                      <a:pt x="1158" y="3061"/>
                      <a:pt x="1168" y="3061"/>
                    </a:cubicBezTo>
                    <a:cubicBezTo>
                      <a:pt x="1188" y="3061"/>
                      <a:pt x="1237" y="3035"/>
                      <a:pt x="1290" y="3035"/>
                    </a:cubicBezTo>
                    <a:cubicBezTo>
                      <a:pt x="1379" y="3035"/>
                      <a:pt x="1349" y="3064"/>
                      <a:pt x="1359" y="3124"/>
                    </a:cubicBezTo>
                    <a:cubicBezTo>
                      <a:pt x="1363" y="3150"/>
                      <a:pt x="1354" y="3157"/>
                      <a:pt x="1338" y="3157"/>
                    </a:cubicBezTo>
                    <a:cubicBezTo>
                      <a:pt x="1323" y="3157"/>
                      <a:pt x="1301" y="3150"/>
                      <a:pt x="1278" y="3150"/>
                    </a:cubicBezTo>
                    <a:cubicBezTo>
                      <a:pt x="1262" y="3150"/>
                      <a:pt x="1246" y="3153"/>
                      <a:pt x="1230" y="3164"/>
                    </a:cubicBezTo>
                    <a:cubicBezTo>
                      <a:pt x="1171" y="3203"/>
                      <a:pt x="1280" y="3223"/>
                      <a:pt x="1280" y="3312"/>
                    </a:cubicBezTo>
                    <a:cubicBezTo>
                      <a:pt x="1280" y="3340"/>
                      <a:pt x="1275" y="3350"/>
                      <a:pt x="1267" y="3350"/>
                    </a:cubicBezTo>
                    <a:cubicBezTo>
                      <a:pt x="1250" y="3350"/>
                      <a:pt x="1218" y="3297"/>
                      <a:pt x="1191" y="3263"/>
                    </a:cubicBezTo>
                    <a:cubicBezTo>
                      <a:pt x="1151" y="3203"/>
                      <a:pt x="1141" y="3183"/>
                      <a:pt x="1111" y="3124"/>
                    </a:cubicBezTo>
                    <a:cubicBezTo>
                      <a:pt x="1094" y="3072"/>
                      <a:pt x="1069" y="3043"/>
                      <a:pt x="1030" y="3043"/>
                    </a:cubicBezTo>
                    <a:cubicBezTo>
                      <a:pt x="1024" y="3043"/>
                      <a:pt x="1018" y="3043"/>
                      <a:pt x="1012" y="3045"/>
                    </a:cubicBezTo>
                    <a:cubicBezTo>
                      <a:pt x="972" y="3055"/>
                      <a:pt x="1012" y="3074"/>
                      <a:pt x="1042" y="3174"/>
                    </a:cubicBezTo>
                    <a:cubicBezTo>
                      <a:pt x="1082" y="3273"/>
                      <a:pt x="1072" y="3263"/>
                      <a:pt x="1042" y="3312"/>
                    </a:cubicBezTo>
                    <a:cubicBezTo>
                      <a:pt x="1036" y="3324"/>
                      <a:pt x="1030" y="3329"/>
                      <a:pt x="1023" y="3329"/>
                    </a:cubicBezTo>
                    <a:cubicBezTo>
                      <a:pt x="995" y="3329"/>
                      <a:pt x="961" y="3242"/>
                      <a:pt x="953" y="3193"/>
                    </a:cubicBezTo>
                    <a:cubicBezTo>
                      <a:pt x="943" y="3144"/>
                      <a:pt x="913" y="3124"/>
                      <a:pt x="844" y="3084"/>
                    </a:cubicBezTo>
                    <a:cubicBezTo>
                      <a:pt x="835" y="3078"/>
                      <a:pt x="828" y="3076"/>
                      <a:pt x="823" y="3076"/>
                    </a:cubicBezTo>
                    <a:cubicBezTo>
                      <a:pt x="795" y="3076"/>
                      <a:pt x="824" y="3161"/>
                      <a:pt x="824" y="3203"/>
                    </a:cubicBezTo>
                    <a:cubicBezTo>
                      <a:pt x="824" y="3263"/>
                      <a:pt x="834" y="3243"/>
                      <a:pt x="853" y="3322"/>
                    </a:cubicBezTo>
                    <a:cubicBezTo>
                      <a:pt x="859" y="3348"/>
                      <a:pt x="858" y="3359"/>
                      <a:pt x="853" y="3359"/>
                    </a:cubicBezTo>
                    <a:cubicBezTo>
                      <a:pt x="840" y="3359"/>
                      <a:pt x="802" y="3296"/>
                      <a:pt x="774" y="3233"/>
                    </a:cubicBezTo>
                    <a:cubicBezTo>
                      <a:pt x="753" y="3191"/>
                      <a:pt x="746" y="3180"/>
                      <a:pt x="735" y="3180"/>
                    </a:cubicBezTo>
                    <a:cubicBezTo>
                      <a:pt x="726" y="3180"/>
                      <a:pt x="713" y="3189"/>
                      <a:pt x="685" y="3193"/>
                    </a:cubicBezTo>
                    <a:cubicBezTo>
                      <a:pt x="685" y="3203"/>
                      <a:pt x="665" y="3223"/>
                      <a:pt x="645" y="3243"/>
                    </a:cubicBezTo>
                    <a:cubicBezTo>
                      <a:pt x="665" y="3263"/>
                      <a:pt x="685" y="3273"/>
                      <a:pt x="705" y="3293"/>
                    </a:cubicBezTo>
                    <a:cubicBezTo>
                      <a:pt x="744" y="3345"/>
                      <a:pt x="740" y="3359"/>
                      <a:pt x="715" y="3359"/>
                    </a:cubicBezTo>
                    <a:cubicBezTo>
                      <a:pt x="703" y="3359"/>
                      <a:pt x="685" y="3355"/>
                      <a:pt x="665" y="3352"/>
                    </a:cubicBezTo>
                    <a:cubicBezTo>
                      <a:pt x="625" y="3342"/>
                      <a:pt x="625" y="3332"/>
                      <a:pt x="596" y="3312"/>
                    </a:cubicBezTo>
                    <a:cubicBezTo>
                      <a:pt x="586" y="3322"/>
                      <a:pt x="586" y="3322"/>
                      <a:pt x="586" y="3322"/>
                    </a:cubicBezTo>
                    <a:cubicBezTo>
                      <a:pt x="536" y="3384"/>
                      <a:pt x="539" y="3401"/>
                      <a:pt x="562" y="3401"/>
                    </a:cubicBezTo>
                    <a:cubicBezTo>
                      <a:pt x="579" y="3401"/>
                      <a:pt x="609" y="3390"/>
                      <a:pt x="635" y="3382"/>
                    </a:cubicBezTo>
                    <a:cubicBezTo>
                      <a:pt x="642" y="3379"/>
                      <a:pt x="647" y="3377"/>
                      <a:pt x="651" y="3377"/>
                    </a:cubicBezTo>
                    <a:cubicBezTo>
                      <a:pt x="672" y="3377"/>
                      <a:pt x="663" y="3415"/>
                      <a:pt x="655" y="3431"/>
                    </a:cubicBezTo>
                    <a:lnTo>
                      <a:pt x="705" y="3431"/>
                    </a:lnTo>
                    <a:cubicBezTo>
                      <a:pt x="737" y="3420"/>
                      <a:pt x="755" y="3413"/>
                      <a:pt x="776" y="3413"/>
                    </a:cubicBezTo>
                    <a:cubicBezTo>
                      <a:pt x="793" y="3413"/>
                      <a:pt x="812" y="3418"/>
                      <a:pt x="844" y="3431"/>
                    </a:cubicBezTo>
                    <a:cubicBezTo>
                      <a:pt x="913" y="3471"/>
                      <a:pt x="804" y="3501"/>
                      <a:pt x="824" y="3521"/>
                    </a:cubicBezTo>
                    <a:cubicBezTo>
                      <a:pt x="844" y="3540"/>
                      <a:pt x="853" y="3521"/>
                      <a:pt x="903" y="3570"/>
                    </a:cubicBezTo>
                    <a:cubicBezTo>
                      <a:pt x="918" y="3593"/>
                      <a:pt x="929" y="3603"/>
                      <a:pt x="938" y="3603"/>
                    </a:cubicBezTo>
                    <a:cubicBezTo>
                      <a:pt x="953" y="3603"/>
                      <a:pt x="964" y="3577"/>
                      <a:pt x="982" y="3540"/>
                    </a:cubicBezTo>
                    <a:cubicBezTo>
                      <a:pt x="993" y="3520"/>
                      <a:pt x="1002" y="3512"/>
                      <a:pt x="1012" y="3512"/>
                    </a:cubicBezTo>
                    <a:cubicBezTo>
                      <a:pt x="1030" y="3512"/>
                      <a:pt x="1049" y="3537"/>
                      <a:pt x="1082" y="3550"/>
                    </a:cubicBezTo>
                    <a:cubicBezTo>
                      <a:pt x="1131" y="3560"/>
                      <a:pt x="1072" y="3620"/>
                      <a:pt x="1082" y="3649"/>
                    </a:cubicBezTo>
                    <a:cubicBezTo>
                      <a:pt x="1085" y="3661"/>
                      <a:pt x="1091" y="3665"/>
                      <a:pt x="1100" y="3665"/>
                    </a:cubicBezTo>
                    <a:cubicBezTo>
                      <a:pt x="1113" y="3665"/>
                      <a:pt x="1135" y="3656"/>
                      <a:pt x="1171" y="3649"/>
                    </a:cubicBezTo>
                    <a:cubicBezTo>
                      <a:pt x="1180" y="3648"/>
                      <a:pt x="1188" y="3647"/>
                      <a:pt x="1196" y="3647"/>
                    </a:cubicBezTo>
                    <a:cubicBezTo>
                      <a:pt x="1231" y="3647"/>
                      <a:pt x="1252" y="3663"/>
                      <a:pt x="1260" y="3679"/>
                    </a:cubicBezTo>
                    <a:cubicBezTo>
                      <a:pt x="1270" y="3709"/>
                      <a:pt x="1349" y="3808"/>
                      <a:pt x="1379" y="3828"/>
                    </a:cubicBezTo>
                    <a:cubicBezTo>
                      <a:pt x="1409" y="3858"/>
                      <a:pt x="1369" y="3927"/>
                      <a:pt x="1339" y="3937"/>
                    </a:cubicBezTo>
                    <a:cubicBezTo>
                      <a:pt x="1338" y="3938"/>
                      <a:pt x="1337" y="3938"/>
                      <a:pt x="1335" y="3938"/>
                    </a:cubicBezTo>
                    <a:cubicBezTo>
                      <a:pt x="1316" y="3938"/>
                      <a:pt x="1286" y="3873"/>
                      <a:pt x="1230" y="3808"/>
                    </a:cubicBezTo>
                    <a:cubicBezTo>
                      <a:pt x="1204" y="3767"/>
                      <a:pt x="1187" y="3752"/>
                      <a:pt x="1173" y="3752"/>
                    </a:cubicBezTo>
                    <a:cubicBezTo>
                      <a:pt x="1160" y="3752"/>
                      <a:pt x="1150" y="3764"/>
                      <a:pt x="1141" y="3778"/>
                    </a:cubicBezTo>
                    <a:cubicBezTo>
                      <a:pt x="1131" y="3808"/>
                      <a:pt x="1171" y="3848"/>
                      <a:pt x="1191" y="3868"/>
                    </a:cubicBezTo>
                    <a:cubicBezTo>
                      <a:pt x="1210" y="3897"/>
                      <a:pt x="1230" y="4006"/>
                      <a:pt x="1191" y="4046"/>
                    </a:cubicBezTo>
                    <a:cubicBezTo>
                      <a:pt x="1184" y="4050"/>
                      <a:pt x="1178" y="4052"/>
                      <a:pt x="1173" y="4052"/>
                    </a:cubicBezTo>
                    <a:cubicBezTo>
                      <a:pt x="1144" y="4052"/>
                      <a:pt x="1151" y="3982"/>
                      <a:pt x="1151" y="3957"/>
                    </a:cubicBezTo>
                    <a:cubicBezTo>
                      <a:pt x="1151" y="3931"/>
                      <a:pt x="1107" y="3840"/>
                      <a:pt x="1076" y="3840"/>
                    </a:cubicBezTo>
                    <a:cubicBezTo>
                      <a:pt x="1071" y="3840"/>
                      <a:pt x="1066" y="3842"/>
                      <a:pt x="1062" y="3848"/>
                    </a:cubicBezTo>
                    <a:cubicBezTo>
                      <a:pt x="1055" y="3858"/>
                      <a:pt x="1046" y="3862"/>
                      <a:pt x="1034" y="3862"/>
                    </a:cubicBezTo>
                    <a:cubicBezTo>
                      <a:pt x="991" y="3862"/>
                      <a:pt x="921" y="3800"/>
                      <a:pt x="913" y="3768"/>
                    </a:cubicBezTo>
                    <a:cubicBezTo>
                      <a:pt x="906" y="3742"/>
                      <a:pt x="847" y="3729"/>
                      <a:pt x="784" y="3729"/>
                    </a:cubicBezTo>
                    <a:cubicBezTo>
                      <a:pt x="753" y="3729"/>
                      <a:pt x="721" y="3732"/>
                      <a:pt x="695" y="3739"/>
                    </a:cubicBezTo>
                    <a:cubicBezTo>
                      <a:pt x="685" y="3739"/>
                      <a:pt x="685" y="3749"/>
                      <a:pt x="675" y="3749"/>
                    </a:cubicBezTo>
                    <a:cubicBezTo>
                      <a:pt x="685" y="3768"/>
                      <a:pt x="695" y="3788"/>
                      <a:pt x="695" y="3808"/>
                    </a:cubicBezTo>
                    <a:cubicBezTo>
                      <a:pt x="715" y="3828"/>
                      <a:pt x="734" y="3858"/>
                      <a:pt x="754" y="3868"/>
                    </a:cubicBezTo>
                    <a:lnTo>
                      <a:pt x="764" y="3868"/>
                    </a:lnTo>
                    <a:cubicBezTo>
                      <a:pt x="764" y="3865"/>
                      <a:pt x="765" y="3864"/>
                      <a:pt x="767" y="3864"/>
                    </a:cubicBezTo>
                    <a:cubicBezTo>
                      <a:pt x="770" y="3864"/>
                      <a:pt x="777" y="3871"/>
                      <a:pt x="784" y="3878"/>
                    </a:cubicBezTo>
                    <a:cubicBezTo>
                      <a:pt x="804" y="3887"/>
                      <a:pt x="814" y="3927"/>
                      <a:pt x="794" y="3937"/>
                    </a:cubicBezTo>
                    <a:cubicBezTo>
                      <a:pt x="774" y="3967"/>
                      <a:pt x="764" y="3967"/>
                      <a:pt x="734" y="4006"/>
                    </a:cubicBezTo>
                    <a:cubicBezTo>
                      <a:pt x="725" y="4016"/>
                      <a:pt x="725" y="4016"/>
                      <a:pt x="725" y="4026"/>
                    </a:cubicBezTo>
                    <a:lnTo>
                      <a:pt x="774" y="4026"/>
                    </a:lnTo>
                    <a:cubicBezTo>
                      <a:pt x="834" y="4016"/>
                      <a:pt x="853" y="3957"/>
                      <a:pt x="903" y="3957"/>
                    </a:cubicBezTo>
                    <a:cubicBezTo>
                      <a:pt x="906" y="3956"/>
                      <a:pt x="908" y="3956"/>
                      <a:pt x="911" y="3956"/>
                    </a:cubicBezTo>
                    <a:cubicBezTo>
                      <a:pt x="959" y="3956"/>
                      <a:pt x="1012" y="4040"/>
                      <a:pt x="1012" y="4116"/>
                    </a:cubicBezTo>
                    <a:cubicBezTo>
                      <a:pt x="1012" y="4158"/>
                      <a:pt x="1021" y="4169"/>
                      <a:pt x="1039" y="4169"/>
                    </a:cubicBezTo>
                    <a:cubicBezTo>
                      <a:pt x="1059" y="4169"/>
                      <a:pt x="1089" y="4155"/>
                      <a:pt x="1131" y="4155"/>
                    </a:cubicBezTo>
                    <a:cubicBezTo>
                      <a:pt x="1191" y="4148"/>
                      <a:pt x="1223" y="4129"/>
                      <a:pt x="1274" y="4129"/>
                    </a:cubicBezTo>
                    <a:cubicBezTo>
                      <a:pt x="1290" y="4129"/>
                      <a:pt x="1308" y="4131"/>
                      <a:pt x="1329" y="4135"/>
                    </a:cubicBezTo>
                    <a:cubicBezTo>
                      <a:pt x="1419" y="4155"/>
                      <a:pt x="1518" y="4215"/>
                      <a:pt x="1448" y="4225"/>
                    </a:cubicBezTo>
                    <a:cubicBezTo>
                      <a:pt x="1389" y="4234"/>
                      <a:pt x="1300" y="4274"/>
                      <a:pt x="1319" y="4373"/>
                    </a:cubicBezTo>
                    <a:cubicBezTo>
                      <a:pt x="1329" y="4418"/>
                      <a:pt x="1302" y="4420"/>
                      <a:pt x="1267" y="4420"/>
                    </a:cubicBezTo>
                    <a:cubicBezTo>
                      <a:pt x="1263" y="4420"/>
                      <a:pt x="1259" y="4420"/>
                      <a:pt x="1254" y="4420"/>
                    </a:cubicBezTo>
                    <a:cubicBezTo>
                      <a:pt x="1223" y="4420"/>
                      <a:pt x="1188" y="4422"/>
                      <a:pt x="1171" y="4453"/>
                    </a:cubicBezTo>
                    <a:cubicBezTo>
                      <a:pt x="1132" y="4520"/>
                      <a:pt x="1251" y="4651"/>
                      <a:pt x="1179" y="4651"/>
                    </a:cubicBezTo>
                    <a:cubicBezTo>
                      <a:pt x="1177" y="4651"/>
                      <a:pt x="1174" y="4651"/>
                      <a:pt x="1171" y="4651"/>
                    </a:cubicBezTo>
                    <a:cubicBezTo>
                      <a:pt x="1082" y="4641"/>
                      <a:pt x="1012" y="4562"/>
                      <a:pt x="972" y="4463"/>
                    </a:cubicBezTo>
                    <a:cubicBezTo>
                      <a:pt x="963" y="4435"/>
                      <a:pt x="953" y="4425"/>
                      <a:pt x="944" y="4425"/>
                    </a:cubicBezTo>
                    <a:cubicBezTo>
                      <a:pt x="921" y="4425"/>
                      <a:pt x="900" y="4481"/>
                      <a:pt x="893" y="4522"/>
                    </a:cubicBezTo>
                    <a:cubicBezTo>
                      <a:pt x="893" y="4533"/>
                      <a:pt x="891" y="4537"/>
                      <a:pt x="887" y="4537"/>
                    </a:cubicBezTo>
                    <a:cubicBezTo>
                      <a:pt x="864" y="4537"/>
                      <a:pt x="788" y="4394"/>
                      <a:pt x="754" y="4344"/>
                    </a:cubicBezTo>
                    <a:cubicBezTo>
                      <a:pt x="750" y="4338"/>
                      <a:pt x="742" y="4335"/>
                      <a:pt x="733" y="4335"/>
                    </a:cubicBezTo>
                    <a:cubicBezTo>
                      <a:pt x="663" y="4335"/>
                      <a:pt x="477" y="4482"/>
                      <a:pt x="477" y="4482"/>
                    </a:cubicBezTo>
                    <a:lnTo>
                      <a:pt x="437" y="4492"/>
                    </a:lnTo>
                    <a:cubicBezTo>
                      <a:pt x="427" y="4502"/>
                      <a:pt x="427" y="4512"/>
                      <a:pt x="427" y="4532"/>
                    </a:cubicBezTo>
                    <a:cubicBezTo>
                      <a:pt x="387" y="4631"/>
                      <a:pt x="397" y="4621"/>
                      <a:pt x="427" y="4681"/>
                    </a:cubicBezTo>
                    <a:cubicBezTo>
                      <a:pt x="432" y="4691"/>
                      <a:pt x="438" y="4696"/>
                      <a:pt x="444" y="4696"/>
                    </a:cubicBezTo>
                    <a:cubicBezTo>
                      <a:pt x="470" y="4696"/>
                      <a:pt x="498" y="4601"/>
                      <a:pt x="506" y="4552"/>
                    </a:cubicBezTo>
                    <a:cubicBezTo>
                      <a:pt x="516" y="4502"/>
                      <a:pt x="546" y="4472"/>
                      <a:pt x="596" y="4433"/>
                    </a:cubicBezTo>
                    <a:cubicBezTo>
                      <a:pt x="603" y="4429"/>
                      <a:pt x="609" y="4427"/>
                      <a:pt x="614" y="4427"/>
                    </a:cubicBezTo>
                    <a:cubicBezTo>
                      <a:pt x="648" y="4427"/>
                      <a:pt x="625" y="4510"/>
                      <a:pt x="625" y="4562"/>
                    </a:cubicBezTo>
                    <a:cubicBezTo>
                      <a:pt x="625" y="4621"/>
                      <a:pt x="615" y="4601"/>
                      <a:pt x="596" y="4691"/>
                    </a:cubicBezTo>
                    <a:cubicBezTo>
                      <a:pt x="596" y="4701"/>
                      <a:pt x="596" y="4701"/>
                      <a:pt x="596" y="4710"/>
                    </a:cubicBezTo>
                    <a:cubicBezTo>
                      <a:pt x="596" y="4720"/>
                      <a:pt x="596" y="4725"/>
                      <a:pt x="598" y="4725"/>
                    </a:cubicBezTo>
                    <a:cubicBezTo>
                      <a:pt x="601" y="4725"/>
                      <a:pt x="606" y="4720"/>
                      <a:pt x="615" y="4710"/>
                    </a:cubicBezTo>
                    <a:cubicBezTo>
                      <a:pt x="625" y="4681"/>
                      <a:pt x="645" y="4631"/>
                      <a:pt x="665" y="4591"/>
                    </a:cubicBezTo>
                    <a:cubicBezTo>
                      <a:pt x="682" y="4549"/>
                      <a:pt x="688" y="4537"/>
                      <a:pt x="697" y="4537"/>
                    </a:cubicBezTo>
                    <a:cubicBezTo>
                      <a:pt x="708" y="4537"/>
                      <a:pt x="723" y="4553"/>
                      <a:pt x="765" y="4553"/>
                    </a:cubicBezTo>
                    <a:cubicBezTo>
                      <a:pt x="771" y="4553"/>
                      <a:pt x="777" y="4552"/>
                      <a:pt x="784" y="4552"/>
                    </a:cubicBezTo>
                    <a:cubicBezTo>
                      <a:pt x="883" y="4552"/>
                      <a:pt x="784" y="4582"/>
                      <a:pt x="734" y="4661"/>
                    </a:cubicBezTo>
                    <a:cubicBezTo>
                      <a:pt x="695" y="4714"/>
                      <a:pt x="695" y="4727"/>
                      <a:pt x="717" y="4727"/>
                    </a:cubicBezTo>
                    <a:cubicBezTo>
                      <a:pt x="728" y="4727"/>
                      <a:pt x="744" y="4724"/>
                      <a:pt x="764" y="4720"/>
                    </a:cubicBezTo>
                    <a:cubicBezTo>
                      <a:pt x="814" y="4710"/>
                      <a:pt x="804" y="4681"/>
                      <a:pt x="883" y="4651"/>
                    </a:cubicBezTo>
                    <a:cubicBezTo>
                      <a:pt x="890" y="4649"/>
                      <a:pt x="896" y="4647"/>
                      <a:pt x="901" y="4647"/>
                    </a:cubicBezTo>
                    <a:cubicBezTo>
                      <a:pt x="954" y="4647"/>
                      <a:pt x="853" y="4790"/>
                      <a:pt x="853" y="4790"/>
                    </a:cubicBezTo>
                    <a:cubicBezTo>
                      <a:pt x="853" y="4790"/>
                      <a:pt x="834" y="4800"/>
                      <a:pt x="814" y="4800"/>
                    </a:cubicBezTo>
                    <a:cubicBezTo>
                      <a:pt x="804" y="4805"/>
                      <a:pt x="791" y="4807"/>
                      <a:pt x="778" y="4807"/>
                    </a:cubicBezTo>
                    <a:cubicBezTo>
                      <a:pt x="764" y="4807"/>
                      <a:pt x="749" y="4805"/>
                      <a:pt x="734" y="4800"/>
                    </a:cubicBezTo>
                    <a:cubicBezTo>
                      <a:pt x="702" y="4789"/>
                      <a:pt x="684" y="4781"/>
                      <a:pt x="665" y="4781"/>
                    </a:cubicBezTo>
                    <a:cubicBezTo>
                      <a:pt x="649" y="4781"/>
                      <a:pt x="632" y="4786"/>
                      <a:pt x="606" y="4800"/>
                    </a:cubicBezTo>
                    <a:cubicBezTo>
                      <a:pt x="546" y="4839"/>
                      <a:pt x="645" y="4869"/>
                      <a:pt x="625" y="4889"/>
                    </a:cubicBezTo>
                    <a:cubicBezTo>
                      <a:pt x="606" y="4919"/>
                      <a:pt x="596" y="4889"/>
                      <a:pt x="556" y="4948"/>
                    </a:cubicBezTo>
                    <a:cubicBezTo>
                      <a:pt x="541" y="4971"/>
                      <a:pt x="530" y="4981"/>
                      <a:pt x="521" y="4981"/>
                    </a:cubicBezTo>
                    <a:cubicBezTo>
                      <a:pt x="507" y="4981"/>
                      <a:pt x="499" y="4955"/>
                      <a:pt x="487" y="4919"/>
                    </a:cubicBezTo>
                    <a:cubicBezTo>
                      <a:pt x="477" y="4896"/>
                      <a:pt x="468" y="4888"/>
                      <a:pt x="458" y="4888"/>
                    </a:cubicBezTo>
                    <a:cubicBezTo>
                      <a:pt x="446" y="4888"/>
                      <a:pt x="433" y="4898"/>
                      <a:pt x="417" y="4909"/>
                    </a:cubicBezTo>
                    <a:cubicBezTo>
                      <a:pt x="417" y="4909"/>
                      <a:pt x="407" y="4919"/>
                      <a:pt x="397" y="4919"/>
                    </a:cubicBezTo>
                    <a:cubicBezTo>
                      <a:pt x="348" y="4938"/>
                      <a:pt x="407" y="4998"/>
                      <a:pt x="397" y="5028"/>
                    </a:cubicBezTo>
                    <a:cubicBezTo>
                      <a:pt x="393" y="5039"/>
                      <a:pt x="388" y="5043"/>
                      <a:pt x="380" y="5043"/>
                    </a:cubicBezTo>
                    <a:cubicBezTo>
                      <a:pt x="367" y="5043"/>
                      <a:pt x="348" y="5034"/>
                      <a:pt x="318" y="5028"/>
                    </a:cubicBezTo>
                    <a:cubicBezTo>
                      <a:pt x="309" y="5026"/>
                      <a:pt x="301" y="5025"/>
                      <a:pt x="294" y="5025"/>
                    </a:cubicBezTo>
                    <a:cubicBezTo>
                      <a:pt x="259" y="5025"/>
                      <a:pt x="237" y="5043"/>
                      <a:pt x="229" y="5067"/>
                    </a:cubicBezTo>
                    <a:cubicBezTo>
                      <a:pt x="229" y="5077"/>
                      <a:pt x="219" y="5087"/>
                      <a:pt x="209" y="5107"/>
                    </a:cubicBezTo>
                    <a:cubicBezTo>
                      <a:pt x="179" y="5157"/>
                      <a:pt x="149" y="5206"/>
                      <a:pt x="130" y="5226"/>
                    </a:cubicBezTo>
                    <a:cubicBezTo>
                      <a:pt x="100" y="5246"/>
                      <a:pt x="140" y="5315"/>
                      <a:pt x="159" y="5325"/>
                    </a:cubicBezTo>
                    <a:cubicBezTo>
                      <a:pt x="161" y="5326"/>
                      <a:pt x="162" y="5326"/>
                      <a:pt x="163" y="5326"/>
                    </a:cubicBezTo>
                    <a:cubicBezTo>
                      <a:pt x="183" y="5326"/>
                      <a:pt x="212" y="5261"/>
                      <a:pt x="259" y="5196"/>
                    </a:cubicBezTo>
                    <a:cubicBezTo>
                      <a:pt x="279" y="5155"/>
                      <a:pt x="297" y="5140"/>
                      <a:pt x="311" y="5140"/>
                    </a:cubicBezTo>
                    <a:cubicBezTo>
                      <a:pt x="324" y="5140"/>
                      <a:pt x="333" y="5152"/>
                      <a:pt x="338" y="5167"/>
                    </a:cubicBezTo>
                    <a:cubicBezTo>
                      <a:pt x="348" y="5196"/>
                      <a:pt x="308" y="5236"/>
                      <a:pt x="298" y="5256"/>
                    </a:cubicBezTo>
                    <a:cubicBezTo>
                      <a:pt x="278" y="5286"/>
                      <a:pt x="259" y="5405"/>
                      <a:pt x="298" y="5444"/>
                    </a:cubicBezTo>
                    <a:cubicBezTo>
                      <a:pt x="304" y="5448"/>
                      <a:pt x="308" y="5450"/>
                      <a:pt x="312" y="5450"/>
                    </a:cubicBezTo>
                    <a:cubicBezTo>
                      <a:pt x="335" y="5450"/>
                      <a:pt x="328" y="5381"/>
                      <a:pt x="328" y="5355"/>
                    </a:cubicBezTo>
                    <a:cubicBezTo>
                      <a:pt x="328" y="5322"/>
                      <a:pt x="369" y="5234"/>
                      <a:pt x="400" y="5234"/>
                    </a:cubicBezTo>
                    <a:cubicBezTo>
                      <a:pt x="406" y="5234"/>
                      <a:pt x="412" y="5238"/>
                      <a:pt x="417" y="5246"/>
                    </a:cubicBezTo>
                    <a:cubicBezTo>
                      <a:pt x="421" y="5253"/>
                      <a:pt x="427" y="5256"/>
                      <a:pt x="434" y="5256"/>
                    </a:cubicBezTo>
                    <a:cubicBezTo>
                      <a:pt x="469" y="5256"/>
                      <a:pt x="538" y="5189"/>
                      <a:pt x="546" y="5157"/>
                    </a:cubicBezTo>
                    <a:cubicBezTo>
                      <a:pt x="552" y="5126"/>
                      <a:pt x="595" y="5114"/>
                      <a:pt x="644" y="5114"/>
                    </a:cubicBezTo>
                    <a:cubicBezTo>
                      <a:pt x="675" y="5114"/>
                      <a:pt x="708" y="5119"/>
                      <a:pt x="734" y="5127"/>
                    </a:cubicBezTo>
                    <a:cubicBezTo>
                      <a:pt x="804" y="5147"/>
                      <a:pt x="695" y="5236"/>
                      <a:pt x="665" y="5286"/>
                    </a:cubicBezTo>
                    <a:cubicBezTo>
                      <a:pt x="649" y="5312"/>
                      <a:pt x="670" y="5324"/>
                      <a:pt x="701" y="5324"/>
                    </a:cubicBezTo>
                    <a:cubicBezTo>
                      <a:pt x="729" y="5324"/>
                      <a:pt x="766" y="5314"/>
                      <a:pt x="794" y="5295"/>
                    </a:cubicBezTo>
                    <a:cubicBezTo>
                      <a:pt x="811" y="5281"/>
                      <a:pt x="823" y="5275"/>
                      <a:pt x="830" y="5275"/>
                    </a:cubicBezTo>
                    <a:cubicBezTo>
                      <a:pt x="847" y="5275"/>
                      <a:pt x="838" y="5310"/>
                      <a:pt x="824" y="5345"/>
                    </a:cubicBezTo>
                    <a:cubicBezTo>
                      <a:pt x="806" y="5389"/>
                      <a:pt x="740" y="5426"/>
                      <a:pt x="684" y="5426"/>
                    </a:cubicBezTo>
                    <a:cubicBezTo>
                      <a:pt x="678" y="5426"/>
                      <a:pt x="671" y="5425"/>
                      <a:pt x="665" y="5424"/>
                    </a:cubicBezTo>
                    <a:cubicBezTo>
                      <a:pt x="615" y="5414"/>
                      <a:pt x="596" y="5355"/>
                      <a:pt x="556" y="5345"/>
                    </a:cubicBezTo>
                    <a:cubicBezTo>
                      <a:pt x="554" y="5345"/>
                      <a:pt x="551" y="5344"/>
                      <a:pt x="549" y="5344"/>
                    </a:cubicBezTo>
                    <a:cubicBezTo>
                      <a:pt x="502" y="5344"/>
                      <a:pt x="457" y="5438"/>
                      <a:pt x="457" y="5523"/>
                    </a:cubicBezTo>
                    <a:cubicBezTo>
                      <a:pt x="457" y="5564"/>
                      <a:pt x="449" y="5576"/>
                      <a:pt x="433" y="5576"/>
                    </a:cubicBezTo>
                    <a:cubicBezTo>
                      <a:pt x="415" y="5576"/>
                      <a:pt x="386" y="5559"/>
                      <a:pt x="348" y="5553"/>
                    </a:cubicBezTo>
                    <a:cubicBezTo>
                      <a:pt x="296" y="5553"/>
                      <a:pt x="272" y="5536"/>
                      <a:pt x="229" y="5536"/>
                    </a:cubicBezTo>
                    <a:cubicBezTo>
                      <a:pt x="215" y="5536"/>
                      <a:pt x="199" y="5538"/>
                      <a:pt x="179" y="5543"/>
                    </a:cubicBezTo>
                    <a:cubicBezTo>
                      <a:pt x="100" y="5563"/>
                      <a:pt x="1" y="5623"/>
                      <a:pt x="60" y="5633"/>
                    </a:cubicBezTo>
                    <a:cubicBezTo>
                      <a:pt x="120" y="5642"/>
                      <a:pt x="199" y="5692"/>
                      <a:pt x="179" y="5791"/>
                    </a:cubicBezTo>
                    <a:cubicBezTo>
                      <a:pt x="169" y="5836"/>
                      <a:pt x="194" y="5838"/>
                      <a:pt x="226" y="5838"/>
                    </a:cubicBezTo>
                    <a:cubicBezTo>
                      <a:pt x="230" y="5838"/>
                      <a:pt x="234" y="5838"/>
                      <a:pt x="239" y="5838"/>
                    </a:cubicBezTo>
                    <a:cubicBezTo>
                      <a:pt x="268" y="5838"/>
                      <a:pt x="301" y="5840"/>
                      <a:pt x="318" y="5871"/>
                    </a:cubicBezTo>
                    <a:cubicBezTo>
                      <a:pt x="328" y="5890"/>
                      <a:pt x="328" y="5910"/>
                      <a:pt x="318" y="5940"/>
                    </a:cubicBezTo>
                    <a:cubicBezTo>
                      <a:pt x="309" y="6005"/>
                      <a:pt x="264" y="6080"/>
                      <a:pt x="309" y="6080"/>
                    </a:cubicBezTo>
                    <a:cubicBezTo>
                      <a:pt x="312" y="6080"/>
                      <a:pt x="315" y="6079"/>
                      <a:pt x="318" y="6079"/>
                    </a:cubicBezTo>
                    <a:cubicBezTo>
                      <a:pt x="397" y="6069"/>
                      <a:pt x="457" y="5980"/>
                      <a:pt x="487" y="5880"/>
                    </a:cubicBezTo>
                    <a:cubicBezTo>
                      <a:pt x="496" y="5850"/>
                      <a:pt x="506" y="5839"/>
                      <a:pt x="515" y="5839"/>
                    </a:cubicBezTo>
                    <a:cubicBezTo>
                      <a:pt x="538" y="5839"/>
                      <a:pt x="559" y="5901"/>
                      <a:pt x="566" y="5950"/>
                    </a:cubicBezTo>
                    <a:cubicBezTo>
                      <a:pt x="566" y="5958"/>
                      <a:pt x="568" y="5962"/>
                      <a:pt x="571" y="5962"/>
                    </a:cubicBezTo>
                    <a:cubicBezTo>
                      <a:pt x="586" y="5962"/>
                      <a:pt x="632" y="5877"/>
                      <a:pt x="665" y="5811"/>
                    </a:cubicBezTo>
                    <a:cubicBezTo>
                      <a:pt x="675" y="5791"/>
                      <a:pt x="685" y="5771"/>
                      <a:pt x="685" y="5761"/>
                    </a:cubicBezTo>
                    <a:cubicBezTo>
                      <a:pt x="689" y="5754"/>
                      <a:pt x="697" y="5751"/>
                      <a:pt x="708" y="5751"/>
                    </a:cubicBezTo>
                    <a:cubicBezTo>
                      <a:pt x="725" y="5751"/>
                      <a:pt x="750" y="5759"/>
                      <a:pt x="774" y="5771"/>
                    </a:cubicBezTo>
                    <a:cubicBezTo>
                      <a:pt x="844" y="5821"/>
                      <a:pt x="943" y="5900"/>
                      <a:pt x="943" y="5900"/>
                    </a:cubicBezTo>
                    <a:lnTo>
                      <a:pt x="1300" y="5960"/>
                    </a:lnTo>
                    <a:lnTo>
                      <a:pt x="1686" y="5940"/>
                    </a:lnTo>
                    <a:cubicBezTo>
                      <a:pt x="1686" y="5940"/>
                      <a:pt x="1794" y="5846"/>
                      <a:pt x="1849" y="5846"/>
                    </a:cubicBezTo>
                    <a:cubicBezTo>
                      <a:pt x="1860" y="5846"/>
                      <a:pt x="1869" y="5850"/>
                      <a:pt x="1875" y="5861"/>
                    </a:cubicBezTo>
                    <a:cubicBezTo>
                      <a:pt x="1895" y="5900"/>
                      <a:pt x="1944" y="5990"/>
                      <a:pt x="1974" y="6009"/>
                    </a:cubicBezTo>
                    <a:cubicBezTo>
                      <a:pt x="1974" y="6021"/>
                      <a:pt x="1977" y="6026"/>
                      <a:pt x="1982" y="6026"/>
                    </a:cubicBezTo>
                    <a:cubicBezTo>
                      <a:pt x="1986" y="6026"/>
                      <a:pt x="1990" y="6023"/>
                      <a:pt x="1994" y="6019"/>
                    </a:cubicBezTo>
                    <a:cubicBezTo>
                      <a:pt x="1994" y="6019"/>
                      <a:pt x="1994" y="6009"/>
                      <a:pt x="1994" y="6009"/>
                    </a:cubicBezTo>
                    <a:cubicBezTo>
                      <a:pt x="1994" y="5999"/>
                      <a:pt x="1994" y="5990"/>
                      <a:pt x="1994" y="5970"/>
                    </a:cubicBezTo>
                    <a:cubicBezTo>
                      <a:pt x="2004" y="5940"/>
                      <a:pt x="2004" y="5900"/>
                      <a:pt x="2014" y="5871"/>
                    </a:cubicBezTo>
                    <a:cubicBezTo>
                      <a:pt x="2023" y="5841"/>
                      <a:pt x="2033" y="5811"/>
                      <a:pt x="2033" y="5801"/>
                    </a:cubicBezTo>
                    <a:cubicBezTo>
                      <a:pt x="2045" y="5777"/>
                      <a:pt x="2054" y="5764"/>
                      <a:pt x="2061" y="5764"/>
                    </a:cubicBezTo>
                    <a:cubicBezTo>
                      <a:pt x="2065" y="5764"/>
                      <a:pt x="2069" y="5770"/>
                      <a:pt x="2073" y="5781"/>
                    </a:cubicBezTo>
                    <a:cubicBezTo>
                      <a:pt x="2073" y="5791"/>
                      <a:pt x="2073" y="5791"/>
                      <a:pt x="2083" y="5801"/>
                    </a:cubicBezTo>
                    <a:cubicBezTo>
                      <a:pt x="2083" y="5821"/>
                      <a:pt x="2093" y="5831"/>
                      <a:pt x="2093" y="5851"/>
                    </a:cubicBezTo>
                    <a:cubicBezTo>
                      <a:pt x="2113" y="5900"/>
                      <a:pt x="2142" y="5920"/>
                      <a:pt x="2202" y="5930"/>
                    </a:cubicBezTo>
                    <a:cubicBezTo>
                      <a:pt x="2222" y="5930"/>
                      <a:pt x="2232" y="5920"/>
                      <a:pt x="2242" y="5900"/>
                    </a:cubicBezTo>
                    <a:cubicBezTo>
                      <a:pt x="2252" y="5880"/>
                      <a:pt x="2252" y="5851"/>
                      <a:pt x="2261" y="5821"/>
                    </a:cubicBezTo>
                    <a:cubicBezTo>
                      <a:pt x="2261" y="5781"/>
                      <a:pt x="2261" y="5752"/>
                      <a:pt x="2281" y="5722"/>
                    </a:cubicBezTo>
                    <a:cubicBezTo>
                      <a:pt x="2287" y="5713"/>
                      <a:pt x="2293" y="5709"/>
                      <a:pt x="2299" y="5709"/>
                    </a:cubicBezTo>
                    <a:cubicBezTo>
                      <a:pt x="2328" y="5709"/>
                      <a:pt x="2364" y="5785"/>
                      <a:pt x="2380" y="5801"/>
                    </a:cubicBezTo>
                    <a:cubicBezTo>
                      <a:pt x="2380" y="5791"/>
                      <a:pt x="2380" y="5791"/>
                      <a:pt x="2380" y="5781"/>
                    </a:cubicBezTo>
                    <a:cubicBezTo>
                      <a:pt x="2361" y="5682"/>
                      <a:pt x="2470" y="5642"/>
                      <a:pt x="2529" y="5633"/>
                    </a:cubicBezTo>
                    <a:cubicBezTo>
                      <a:pt x="2559" y="5623"/>
                      <a:pt x="2549" y="5593"/>
                      <a:pt x="2529" y="5553"/>
                    </a:cubicBezTo>
                    <a:cubicBezTo>
                      <a:pt x="2499" y="5523"/>
                      <a:pt x="2460" y="5484"/>
                      <a:pt x="2420" y="5474"/>
                    </a:cubicBezTo>
                    <a:cubicBezTo>
                      <a:pt x="2417" y="5471"/>
                      <a:pt x="2413" y="5470"/>
                      <a:pt x="2410" y="5470"/>
                    </a:cubicBezTo>
                    <a:cubicBezTo>
                      <a:pt x="2404" y="5470"/>
                      <a:pt x="2397" y="5474"/>
                      <a:pt x="2390" y="5474"/>
                    </a:cubicBezTo>
                    <a:cubicBezTo>
                      <a:pt x="2385" y="5473"/>
                      <a:pt x="2380" y="5473"/>
                      <a:pt x="2375" y="5473"/>
                    </a:cubicBezTo>
                    <a:cubicBezTo>
                      <a:pt x="2324" y="5473"/>
                      <a:pt x="2286" y="5514"/>
                      <a:pt x="2232" y="5523"/>
                    </a:cubicBezTo>
                    <a:lnTo>
                      <a:pt x="2212" y="5523"/>
                    </a:lnTo>
                    <a:cubicBezTo>
                      <a:pt x="2182" y="5533"/>
                      <a:pt x="2162" y="5533"/>
                      <a:pt x="2133" y="5543"/>
                    </a:cubicBezTo>
                    <a:cubicBezTo>
                      <a:pt x="2121" y="5546"/>
                      <a:pt x="2110" y="5548"/>
                      <a:pt x="2099" y="5548"/>
                    </a:cubicBezTo>
                    <a:cubicBezTo>
                      <a:pt x="2073" y="5548"/>
                      <a:pt x="2053" y="5536"/>
                      <a:pt x="2053" y="5494"/>
                    </a:cubicBezTo>
                    <a:cubicBezTo>
                      <a:pt x="2053" y="5409"/>
                      <a:pt x="2080" y="5315"/>
                      <a:pt x="2048" y="5315"/>
                    </a:cubicBezTo>
                    <a:cubicBezTo>
                      <a:pt x="2047" y="5315"/>
                      <a:pt x="2045" y="5315"/>
                      <a:pt x="2043" y="5315"/>
                    </a:cubicBezTo>
                    <a:cubicBezTo>
                      <a:pt x="2004" y="5315"/>
                      <a:pt x="1974" y="5414"/>
                      <a:pt x="1924" y="5424"/>
                    </a:cubicBezTo>
                    <a:cubicBezTo>
                      <a:pt x="1880" y="5432"/>
                      <a:pt x="1825" y="5472"/>
                      <a:pt x="1792" y="5472"/>
                    </a:cubicBezTo>
                    <a:cubicBezTo>
                      <a:pt x="1780" y="5472"/>
                      <a:pt x="1771" y="5467"/>
                      <a:pt x="1766" y="5454"/>
                    </a:cubicBezTo>
                    <a:cubicBezTo>
                      <a:pt x="1766" y="5434"/>
                      <a:pt x="1756" y="5405"/>
                      <a:pt x="1756" y="5375"/>
                    </a:cubicBezTo>
                    <a:cubicBezTo>
                      <a:pt x="1756" y="5346"/>
                      <a:pt x="1761" y="5323"/>
                      <a:pt x="1775" y="5323"/>
                    </a:cubicBezTo>
                    <a:cubicBezTo>
                      <a:pt x="1780" y="5323"/>
                      <a:pt x="1787" y="5327"/>
                      <a:pt x="1795" y="5335"/>
                    </a:cubicBezTo>
                    <a:cubicBezTo>
                      <a:pt x="1804" y="5341"/>
                      <a:pt x="1813" y="5343"/>
                      <a:pt x="1822" y="5343"/>
                    </a:cubicBezTo>
                    <a:cubicBezTo>
                      <a:pt x="1847" y="5343"/>
                      <a:pt x="1876" y="5327"/>
                      <a:pt x="1904" y="5305"/>
                    </a:cubicBezTo>
                    <a:cubicBezTo>
                      <a:pt x="1914" y="5295"/>
                      <a:pt x="1924" y="5276"/>
                      <a:pt x="1934" y="5256"/>
                    </a:cubicBezTo>
                    <a:cubicBezTo>
                      <a:pt x="1934" y="5246"/>
                      <a:pt x="1934" y="5236"/>
                      <a:pt x="1934" y="5226"/>
                    </a:cubicBezTo>
                    <a:cubicBezTo>
                      <a:pt x="1904" y="5186"/>
                      <a:pt x="1766" y="5097"/>
                      <a:pt x="1845" y="5077"/>
                    </a:cubicBezTo>
                    <a:cubicBezTo>
                      <a:pt x="1851" y="5076"/>
                      <a:pt x="1858" y="5075"/>
                      <a:pt x="1864" y="5075"/>
                    </a:cubicBezTo>
                    <a:cubicBezTo>
                      <a:pt x="1933" y="5075"/>
                      <a:pt x="2024" y="5160"/>
                      <a:pt x="2033" y="5196"/>
                    </a:cubicBezTo>
                    <a:cubicBezTo>
                      <a:pt x="2043" y="5216"/>
                      <a:pt x="2073" y="5256"/>
                      <a:pt x="2103" y="5276"/>
                    </a:cubicBezTo>
                    <a:cubicBezTo>
                      <a:pt x="2120" y="5281"/>
                      <a:pt x="2134" y="5287"/>
                      <a:pt x="2144" y="5287"/>
                    </a:cubicBezTo>
                    <a:cubicBezTo>
                      <a:pt x="2152" y="5287"/>
                      <a:pt x="2158" y="5284"/>
                      <a:pt x="2162" y="5276"/>
                    </a:cubicBezTo>
                    <a:cubicBezTo>
                      <a:pt x="2168" y="5269"/>
                      <a:pt x="2173" y="5266"/>
                      <a:pt x="2180" y="5266"/>
                    </a:cubicBezTo>
                    <a:cubicBezTo>
                      <a:pt x="2208" y="5266"/>
                      <a:pt x="2242" y="5330"/>
                      <a:pt x="2242" y="5355"/>
                    </a:cubicBezTo>
                    <a:cubicBezTo>
                      <a:pt x="2242" y="5375"/>
                      <a:pt x="2249" y="5385"/>
                      <a:pt x="2261" y="5385"/>
                    </a:cubicBezTo>
                    <a:cubicBezTo>
                      <a:pt x="2274" y="5385"/>
                      <a:pt x="2291" y="5375"/>
                      <a:pt x="2311" y="5355"/>
                    </a:cubicBezTo>
                    <a:cubicBezTo>
                      <a:pt x="2351" y="5325"/>
                      <a:pt x="2301" y="5226"/>
                      <a:pt x="2291" y="5206"/>
                    </a:cubicBezTo>
                    <a:cubicBezTo>
                      <a:pt x="2281" y="5196"/>
                      <a:pt x="2271" y="5186"/>
                      <a:pt x="2261" y="5176"/>
                    </a:cubicBezTo>
                    <a:cubicBezTo>
                      <a:pt x="2242" y="5157"/>
                      <a:pt x="2222" y="5137"/>
                      <a:pt x="2232" y="5127"/>
                    </a:cubicBezTo>
                    <a:cubicBezTo>
                      <a:pt x="2236" y="5113"/>
                      <a:pt x="2243" y="5101"/>
                      <a:pt x="2255" y="5101"/>
                    </a:cubicBezTo>
                    <a:cubicBezTo>
                      <a:pt x="2267" y="5101"/>
                      <a:pt x="2285" y="5115"/>
                      <a:pt x="2311" y="5157"/>
                    </a:cubicBezTo>
                    <a:cubicBezTo>
                      <a:pt x="2311" y="5157"/>
                      <a:pt x="2311" y="5167"/>
                      <a:pt x="2311" y="5167"/>
                    </a:cubicBezTo>
                    <a:cubicBezTo>
                      <a:pt x="2344" y="5225"/>
                      <a:pt x="2364" y="5248"/>
                      <a:pt x="2381" y="5248"/>
                    </a:cubicBezTo>
                    <a:cubicBezTo>
                      <a:pt x="2384" y="5248"/>
                      <a:pt x="2387" y="5247"/>
                      <a:pt x="2390" y="5246"/>
                    </a:cubicBezTo>
                    <a:cubicBezTo>
                      <a:pt x="2410" y="5236"/>
                      <a:pt x="2470" y="5157"/>
                      <a:pt x="2440" y="5127"/>
                    </a:cubicBezTo>
                    <a:cubicBezTo>
                      <a:pt x="2430" y="5117"/>
                      <a:pt x="2430" y="5107"/>
                      <a:pt x="2420" y="5097"/>
                    </a:cubicBezTo>
                    <a:cubicBezTo>
                      <a:pt x="2420" y="5087"/>
                      <a:pt x="2410" y="5077"/>
                      <a:pt x="2410" y="5067"/>
                    </a:cubicBezTo>
                    <a:cubicBezTo>
                      <a:pt x="2400" y="5057"/>
                      <a:pt x="2400" y="5048"/>
                      <a:pt x="2390" y="5038"/>
                    </a:cubicBezTo>
                    <a:cubicBezTo>
                      <a:pt x="2390" y="5028"/>
                      <a:pt x="2380" y="5018"/>
                      <a:pt x="2361" y="5018"/>
                    </a:cubicBezTo>
                    <a:cubicBezTo>
                      <a:pt x="2341" y="5018"/>
                      <a:pt x="2301" y="5018"/>
                      <a:pt x="2271" y="5028"/>
                    </a:cubicBezTo>
                    <a:lnTo>
                      <a:pt x="2242" y="5028"/>
                    </a:lnTo>
                    <a:cubicBezTo>
                      <a:pt x="2242" y="5028"/>
                      <a:pt x="2242" y="5038"/>
                      <a:pt x="2242" y="5038"/>
                    </a:cubicBezTo>
                    <a:cubicBezTo>
                      <a:pt x="2222" y="5038"/>
                      <a:pt x="2222" y="5038"/>
                      <a:pt x="2222" y="5018"/>
                    </a:cubicBezTo>
                    <a:cubicBezTo>
                      <a:pt x="2222" y="5008"/>
                      <a:pt x="2232" y="4998"/>
                      <a:pt x="2242" y="4988"/>
                    </a:cubicBezTo>
                    <a:cubicBezTo>
                      <a:pt x="2271" y="4948"/>
                      <a:pt x="2321" y="4919"/>
                      <a:pt x="2291" y="4899"/>
                    </a:cubicBezTo>
                    <a:lnTo>
                      <a:pt x="2281" y="4899"/>
                    </a:lnTo>
                    <a:cubicBezTo>
                      <a:pt x="2253" y="4885"/>
                      <a:pt x="2195" y="4845"/>
                      <a:pt x="2156" y="4845"/>
                    </a:cubicBezTo>
                    <a:cubicBezTo>
                      <a:pt x="2141" y="4845"/>
                      <a:pt x="2128" y="4852"/>
                      <a:pt x="2123" y="4869"/>
                    </a:cubicBezTo>
                    <a:cubicBezTo>
                      <a:pt x="2111" y="4910"/>
                      <a:pt x="2103" y="4930"/>
                      <a:pt x="2092" y="4930"/>
                    </a:cubicBezTo>
                    <a:cubicBezTo>
                      <a:pt x="2084" y="4930"/>
                      <a:pt x="2076" y="4919"/>
                      <a:pt x="2063" y="4899"/>
                    </a:cubicBezTo>
                    <a:cubicBezTo>
                      <a:pt x="2033" y="4849"/>
                      <a:pt x="2023" y="4869"/>
                      <a:pt x="2014" y="4859"/>
                    </a:cubicBezTo>
                    <a:lnTo>
                      <a:pt x="2004" y="4859"/>
                    </a:lnTo>
                    <a:cubicBezTo>
                      <a:pt x="1984" y="4839"/>
                      <a:pt x="1994" y="4819"/>
                      <a:pt x="1944" y="4790"/>
                    </a:cubicBezTo>
                    <a:cubicBezTo>
                      <a:pt x="1934" y="4790"/>
                      <a:pt x="1934" y="4780"/>
                      <a:pt x="1934" y="4780"/>
                    </a:cubicBezTo>
                    <a:cubicBezTo>
                      <a:pt x="1923" y="4775"/>
                      <a:pt x="1915" y="4773"/>
                      <a:pt x="1907" y="4773"/>
                    </a:cubicBezTo>
                    <a:cubicBezTo>
                      <a:pt x="1866" y="4773"/>
                      <a:pt x="1866" y="4832"/>
                      <a:pt x="1815" y="4849"/>
                    </a:cubicBezTo>
                    <a:cubicBezTo>
                      <a:pt x="1808" y="4852"/>
                      <a:pt x="1801" y="4853"/>
                      <a:pt x="1794" y="4853"/>
                    </a:cubicBezTo>
                    <a:cubicBezTo>
                      <a:pt x="1750" y="4853"/>
                      <a:pt x="1706" y="4810"/>
                      <a:pt x="1706" y="4810"/>
                    </a:cubicBezTo>
                    <a:cubicBezTo>
                      <a:pt x="1706" y="4810"/>
                      <a:pt x="1659" y="4684"/>
                      <a:pt x="1711" y="4684"/>
                    </a:cubicBezTo>
                    <a:cubicBezTo>
                      <a:pt x="1718" y="4684"/>
                      <a:pt x="1726" y="4686"/>
                      <a:pt x="1736" y="4691"/>
                    </a:cubicBezTo>
                    <a:cubicBezTo>
                      <a:pt x="1825" y="4720"/>
                      <a:pt x="1776" y="4710"/>
                      <a:pt x="1825" y="4720"/>
                    </a:cubicBezTo>
                    <a:cubicBezTo>
                      <a:pt x="1842" y="4724"/>
                      <a:pt x="1857" y="4727"/>
                      <a:pt x="1868" y="4727"/>
                    </a:cubicBezTo>
                    <a:cubicBezTo>
                      <a:pt x="1890" y="4727"/>
                      <a:pt x="1895" y="4714"/>
                      <a:pt x="1855" y="4661"/>
                    </a:cubicBezTo>
                    <a:cubicBezTo>
                      <a:pt x="1795" y="4582"/>
                      <a:pt x="1706" y="4552"/>
                      <a:pt x="1805" y="4552"/>
                    </a:cubicBezTo>
                    <a:cubicBezTo>
                      <a:pt x="1812" y="4552"/>
                      <a:pt x="1819" y="4553"/>
                      <a:pt x="1824" y="4553"/>
                    </a:cubicBezTo>
                    <a:cubicBezTo>
                      <a:pt x="1865" y="4553"/>
                      <a:pt x="1878" y="4537"/>
                      <a:pt x="1886" y="4537"/>
                    </a:cubicBezTo>
                    <a:cubicBezTo>
                      <a:pt x="1893" y="4537"/>
                      <a:pt x="1897" y="4549"/>
                      <a:pt x="1914" y="4591"/>
                    </a:cubicBezTo>
                    <a:cubicBezTo>
                      <a:pt x="1934" y="4631"/>
                      <a:pt x="1964" y="4681"/>
                      <a:pt x="1974" y="4710"/>
                    </a:cubicBezTo>
                    <a:cubicBezTo>
                      <a:pt x="1983" y="4719"/>
                      <a:pt x="1988" y="4724"/>
                      <a:pt x="1990" y="4724"/>
                    </a:cubicBezTo>
                    <a:cubicBezTo>
                      <a:pt x="1994" y="4724"/>
                      <a:pt x="1994" y="4717"/>
                      <a:pt x="1994" y="4701"/>
                    </a:cubicBezTo>
                    <a:cubicBezTo>
                      <a:pt x="1994" y="4691"/>
                      <a:pt x="1994" y="4691"/>
                      <a:pt x="1994" y="4691"/>
                    </a:cubicBezTo>
                    <a:cubicBezTo>
                      <a:pt x="1974" y="4601"/>
                      <a:pt x="1964" y="4621"/>
                      <a:pt x="1964" y="4562"/>
                    </a:cubicBezTo>
                    <a:cubicBezTo>
                      <a:pt x="1964" y="4511"/>
                      <a:pt x="1942" y="4424"/>
                      <a:pt x="1967" y="4424"/>
                    </a:cubicBezTo>
                    <a:cubicBezTo>
                      <a:pt x="1971" y="4424"/>
                      <a:pt x="1976" y="4427"/>
                      <a:pt x="1984" y="4433"/>
                    </a:cubicBezTo>
                    <a:cubicBezTo>
                      <a:pt x="2043" y="4472"/>
                      <a:pt x="2083" y="4463"/>
                      <a:pt x="2093" y="4512"/>
                    </a:cubicBezTo>
                    <a:cubicBezTo>
                      <a:pt x="2093" y="4552"/>
                      <a:pt x="2103" y="4611"/>
                      <a:pt x="2123" y="4651"/>
                    </a:cubicBezTo>
                    <a:cubicBezTo>
                      <a:pt x="2123" y="4657"/>
                      <a:pt x="2126" y="4662"/>
                      <a:pt x="2133" y="4662"/>
                    </a:cubicBezTo>
                    <a:cubicBezTo>
                      <a:pt x="2137" y="4662"/>
                      <a:pt x="2144" y="4659"/>
                      <a:pt x="2152" y="4651"/>
                    </a:cubicBezTo>
                    <a:cubicBezTo>
                      <a:pt x="2172" y="4601"/>
                      <a:pt x="2172" y="4621"/>
                      <a:pt x="2152" y="4562"/>
                    </a:cubicBezTo>
                    <a:cubicBezTo>
                      <a:pt x="2152" y="4552"/>
                      <a:pt x="2142" y="4542"/>
                      <a:pt x="2142" y="4532"/>
                    </a:cubicBezTo>
                    <a:cubicBezTo>
                      <a:pt x="2103" y="4423"/>
                      <a:pt x="2093" y="4403"/>
                      <a:pt x="2133" y="4393"/>
                    </a:cubicBezTo>
                    <a:cubicBezTo>
                      <a:pt x="2136" y="4392"/>
                      <a:pt x="2139" y="4392"/>
                      <a:pt x="2142" y="4392"/>
                    </a:cubicBezTo>
                    <a:cubicBezTo>
                      <a:pt x="2174" y="4392"/>
                      <a:pt x="2184" y="4438"/>
                      <a:pt x="2202" y="4492"/>
                    </a:cubicBezTo>
                    <a:cubicBezTo>
                      <a:pt x="2202" y="4502"/>
                      <a:pt x="2212" y="4502"/>
                      <a:pt x="2212" y="4502"/>
                    </a:cubicBezTo>
                    <a:cubicBezTo>
                      <a:pt x="2232" y="4552"/>
                      <a:pt x="2261" y="4572"/>
                      <a:pt x="2291" y="4621"/>
                    </a:cubicBezTo>
                    <a:cubicBezTo>
                      <a:pt x="2312" y="4653"/>
                      <a:pt x="2336" y="4676"/>
                      <a:pt x="2354" y="4676"/>
                    </a:cubicBezTo>
                    <a:cubicBezTo>
                      <a:pt x="2369" y="4676"/>
                      <a:pt x="2380" y="4658"/>
                      <a:pt x="2380" y="4611"/>
                    </a:cubicBezTo>
                    <a:cubicBezTo>
                      <a:pt x="2380" y="4591"/>
                      <a:pt x="2371" y="4572"/>
                      <a:pt x="2361" y="4562"/>
                    </a:cubicBezTo>
                    <a:cubicBezTo>
                      <a:pt x="2341" y="4512"/>
                      <a:pt x="2291" y="4512"/>
                      <a:pt x="2341" y="4482"/>
                    </a:cubicBezTo>
                    <a:cubicBezTo>
                      <a:pt x="2354" y="4470"/>
                      <a:pt x="2368" y="4466"/>
                      <a:pt x="2382" y="4466"/>
                    </a:cubicBezTo>
                    <a:cubicBezTo>
                      <a:pt x="2401" y="4466"/>
                      <a:pt x="2419" y="4472"/>
                      <a:pt x="2430" y="4472"/>
                    </a:cubicBezTo>
                    <a:cubicBezTo>
                      <a:pt x="2440" y="4472"/>
                      <a:pt x="2440" y="4463"/>
                      <a:pt x="2440" y="4443"/>
                    </a:cubicBezTo>
                    <a:cubicBezTo>
                      <a:pt x="2430" y="4383"/>
                      <a:pt x="2450" y="4363"/>
                      <a:pt x="2420" y="4363"/>
                    </a:cubicBezTo>
                    <a:lnTo>
                      <a:pt x="2390" y="4363"/>
                    </a:lnTo>
                    <a:cubicBezTo>
                      <a:pt x="2361" y="4363"/>
                      <a:pt x="2331" y="4363"/>
                      <a:pt x="2311" y="4373"/>
                    </a:cubicBezTo>
                    <a:cubicBezTo>
                      <a:pt x="2301" y="4377"/>
                      <a:pt x="2292" y="4379"/>
                      <a:pt x="2285" y="4379"/>
                    </a:cubicBezTo>
                    <a:cubicBezTo>
                      <a:pt x="2271" y="4379"/>
                      <a:pt x="2265" y="4370"/>
                      <a:pt x="2271" y="4344"/>
                    </a:cubicBezTo>
                    <a:cubicBezTo>
                      <a:pt x="2281" y="4274"/>
                      <a:pt x="2321" y="4294"/>
                      <a:pt x="2331" y="4284"/>
                    </a:cubicBezTo>
                    <a:lnTo>
                      <a:pt x="2341" y="4284"/>
                    </a:lnTo>
                    <a:cubicBezTo>
                      <a:pt x="2341" y="4284"/>
                      <a:pt x="2341" y="4274"/>
                      <a:pt x="2341" y="4274"/>
                    </a:cubicBezTo>
                    <a:cubicBezTo>
                      <a:pt x="2341" y="4254"/>
                      <a:pt x="2321" y="4225"/>
                      <a:pt x="2321" y="4225"/>
                    </a:cubicBezTo>
                    <a:cubicBezTo>
                      <a:pt x="2321" y="4225"/>
                      <a:pt x="2232" y="4254"/>
                      <a:pt x="2172" y="4254"/>
                    </a:cubicBezTo>
                    <a:cubicBezTo>
                      <a:pt x="2152" y="4254"/>
                      <a:pt x="2142" y="4244"/>
                      <a:pt x="2133" y="4234"/>
                    </a:cubicBezTo>
                    <a:cubicBezTo>
                      <a:pt x="2115" y="4182"/>
                      <a:pt x="2204" y="4100"/>
                      <a:pt x="2174" y="4100"/>
                    </a:cubicBezTo>
                    <a:cubicBezTo>
                      <a:pt x="2169" y="4100"/>
                      <a:pt x="2162" y="4102"/>
                      <a:pt x="2152" y="4106"/>
                    </a:cubicBezTo>
                    <a:cubicBezTo>
                      <a:pt x="2104" y="4130"/>
                      <a:pt x="2078" y="4158"/>
                      <a:pt x="2049" y="4158"/>
                    </a:cubicBezTo>
                    <a:cubicBezTo>
                      <a:pt x="2030" y="4158"/>
                      <a:pt x="2011" y="4146"/>
                      <a:pt x="1984" y="4116"/>
                    </a:cubicBezTo>
                    <a:cubicBezTo>
                      <a:pt x="1914" y="4036"/>
                      <a:pt x="1895" y="4046"/>
                      <a:pt x="1855" y="4006"/>
                    </a:cubicBezTo>
                    <a:cubicBezTo>
                      <a:pt x="1815" y="3967"/>
                      <a:pt x="1805" y="3967"/>
                      <a:pt x="1785" y="3937"/>
                    </a:cubicBezTo>
                    <a:cubicBezTo>
                      <a:pt x="1768" y="3920"/>
                      <a:pt x="1796" y="3864"/>
                      <a:pt x="1817" y="3864"/>
                    </a:cubicBezTo>
                    <a:cubicBezTo>
                      <a:pt x="1820" y="3864"/>
                      <a:pt x="1823" y="3865"/>
                      <a:pt x="1825" y="3868"/>
                    </a:cubicBezTo>
                    <a:cubicBezTo>
                      <a:pt x="1845" y="3878"/>
                      <a:pt x="1845" y="3927"/>
                      <a:pt x="1885" y="3977"/>
                    </a:cubicBezTo>
                    <a:cubicBezTo>
                      <a:pt x="1955" y="4051"/>
                      <a:pt x="1989" y="4078"/>
                      <a:pt x="2002" y="4078"/>
                    </a:cubicBezTo>
                    <a:cubicBezTo>
                      <a:pt x="2025" y="4078"/>
                      <a:pt x="1976" y="3987"/>
                      <a:pt x="1944" y="3917"/>
                    </a:cubicBezTo>
                    <a:cubicBezTo>
                      <a:pt x="1895" y="3828"/>
                      <a:pt x="1845" y="3887"/>
                      <a:pt x="1865" y="3818"/>
                    </a:cubicBezTo>
                    <a:cubicBezTo>
                      <a:pt x="1872" y="3762"/>
                      <a:pt x="1904" y="3706"/>
                      <a:pt x="1932" y="3706"/>
                    </a:cubicBezTo>
                    <a:cubicBezTo>
                      <a:pt x="1944" y="3706"/>
                      <a:pt x="1955" y="3715"/>
                      <a:pt x="1964" y="3739"/>
                    </a:cubicBezTo>
                    <a:cubicBezTo>
                      <a:pt x="1994" y="3828"/>
                      <a:pt x="1964" y="3917"/>
                      <a:pt x="2033" y="3977"/>
                    </a:cubicBezTo>
                    <a:cubicBezTo>
                      <a:pt x="2051" y="3994"/>
                      <a:pt x="2062" y="4002"/>
                      <a:pt x="2069" y="4002"/>
                    </a:cubicBezTo>
                    <a:cubicBezTo>
                      <a:pt x="2078" y="4002"/>
                      <a:pt x="2079" y="3989"/>
                      <a:pt x="2073" y="3967"/>
                    </a:cubicBezTo>
                    <a:cubicBezTo>
                      <a:pt x="2063" y="3957"/>
                      <a:pt x="2063" y="3937"/>
                      <a:pt x="2053" y="3917"/>
                    </a:cubicBezTo>
                    <a:cubicBezTo>
                      <a:pt x="2053" y="3907"/>
                      <a:pt x="2043" y="3887"/>
                      <a:pt x="2033" y="3878"/>
                    </a:cubicBezTo>
                    <a:cubicBezTo>
                      <a:pt x="2000" y="3777"/>
                      <a:pt x="1966" y="3668"/>
                      <a:pt x="1999" y="3668"/>
                    </a:cubicBezTo>
                    <a:cubicBezTo>
                      <a:pt x="2005" y="3668"/>
                      <a:pt x="2013" y="3672"/>
                      <a:pt x="2023" y="3679"/>
                    </a:cubicBezTo>
                    <a:cubicBezTo>
                      <a:pt x="2103" y="3739"/>
                      <a:pt x="2023" y="3679"/>
                      <a:pt x="2073" y="3749"/>
                    </a:cubicBezTo>
                    <a:cubicBezTo>
                      <a:pt x="2094" y="3786"/>
                      <a:pt x="2165" y="3824"/>
                      <a:pt x="2219" y="3824"/>
                    </a:cubicBezTo>
                    <a:cubicBezTo>
                      <a:pt x="2265" y="3824"/>
                      <a:pt x="2300" y="3796"/>
                      <a:pt x="2281" y="3719"/>
                    </a:cubicBezTo>
                    <a:cubicBezTo>
                      <a:pt x="2281" y="3719"/>
                      <a:pt x="2281" y="3719"/>
                      <a:pt x="2281" y="3709"/>
                    </a:cubicBezTo>
                    <a:cubicBezTo>
                      <a:pt x="2267" y="3654"/>
                      <a:pt x="2251" y="3641"/>
                      <a:pt x="2235" y="3641"/>
                    </a:cubicBezTo>
                    <a:cubicBezTo>
                      <a:pt x="2221" y="3641"/>
                      <a:pt x="2207" y="3651"/>
                      <a:pt x="2194" y="3651"/>
                    </a:cubicBezTo>
                    <a:cubicBezTo>
                      <a:pt x="2182" y="3651"/>
                      <a:pt x="2171" y="3643"/>
                      <a:pt x="2162" y="3610"/>
                    </a:cubicBezTo>
                    <a:cubicBezTo>
                      <a:pt x="2152" y="3610"/>
                      <a:pt x="2152" y="3600"/>
                      <a:pt x="2152" y="3590"/>
                    </a:cubicBezTo>
                    <a:cubicBezTo>
                      <a:pt x="2123" y="3501"/>
                      <a:pt x="2113" y="3451"/>
                      <a:pt x="2073" y="3441"/>
                    </a:cubicBezTo>
                    <a:cubicBezTo>
                      <a:pt x="2071" y="3441"/>
                      <a:pt x="2068" y="3441"/>
                      <a:pt x="2066" y="3441"/>
                    </a:cubicBezTo>
                    <a:cubicBezTo>
                      <a:pt x="2018" y="3441"/>
                      <a:pt x="1963" y="3531"/>
                      <a:pt x="1934" y="3531"/>
                    </a:cubicBezTo>
                    <a:cubicBezTo>
                      <a:pt x="1916" y="3531"/>
                      <a:pt x="1897" y="3400"/>
                      <a:pt x="1944" y="3400"/>
                    </a:cubicBezTo>
                    <a:cubicBezTo>
                      <a:pt x="1947" y="3400"/>
                      <a:pt x="1950" y="3400"/>
                      <a:pt x="1954" y="3402"/>
                    </a:cubicBezTo>
                    <a:cubicBezTo>
                      <a:pt x="1967" y="3407"/>
                      <a:pt x="1978" y="3410"/>
                      <a:pt x="1985" y="3410"/>
                    </a:cubicBezTo>
                    <a:cubicBezTo>
                      <a:pt x="2007" y="3410"/>
                      <a:pt x="2003" y="3384"/>
                      <a:pt x="1944" y="3302"/>
                    </a:cubicBezTo>
                    <a:cubicBezTo>
                      <a:pt x="1868" y="3209"/>
                      <a:pt x="1893" y="3138"/>
                      <a:pt x="1933" y="3138"/>
                    </a:cubicBezTo>
                    <a:cubicBezTo>
                      <a:pt x="1940" y="3138"/>
                      <a:pt x="1947" y="3140"/>
                      <a:pt x="1954" y="3144"/>
                    </a:cubicBezTo>
                    <a:cubicBezTo>
                      <a:pt x="2014" y="3164"/>
                      <a:pt x="2004" y="3342"/>
                      <a:pt x="2023" y="3352"/>
                    </a:cubicBezTo>
                    <a:cubicBezTo>
                      <a:pt x="2027" y="3354"/>
                      <a:pt x="2037" y="3356"/>
                      <a:pt x="2048" y="3356"/>
                    </a:cubicBezTo>
                    <a:cubicBezTo>
                      <a:pt x="2094" y="3356"/>
                      <a:pt x="2178" y="3330"/>
                      <a:pt x="2123" y="3203"/>
                    </a:cubicBezTo>
                    <a:cubicBezTo>
                      <a:pt x="2053" y="3055"/>
                      <a:pt x="2014" y="3114"/>
                      <a:pt x="1984" y="3074"/>
                    </a:cubicBezTo>
                    <a:cubicBezTo>
                      <a:pt x="1967" y="3032"/>
                      <a:pt x="1950" y="2881"/>
                      <a:pt x="1908" y="2881"/>
                    </a:cubicBezTo>
                    <a:cubicBezTo>
                      <a:pt x="1901" y="2881"/>
                      <a:pt x="1893" y="2886"/>
                      <a:pt x="1885" y="2896"/>
                    </a:cubicBezTo>
                    <a:cubicBezTo>
                      <a:pt x="1841" y="2954"/>
                      <a:pt x="1829" y="3028"/>
                      <a:pt x="1803" y="3028"/>
                    </a:cubicBezTo>
                    <a:cubicBezTo>
                      <a:pt x="1793" y="3028"/>
                      <a:pt x="1781" y="3019"/>
                      <a:pt x="1766" y="2995"/>
                    </a:cubicBezTo>
                    <a:cubicBezTo>
                      <a:pt x="1716" y="2916"/>
                      <a:pt x="1746" y="2836"/>
                      <a:pt x="1667" y="2817"/>
                    </a:cubicBezTo>
                    <a:cubicBezTo>
                      <a:pt x="1587" y="2797"/>
                      <a:pt x="1597" y="2757"/>
                      <a:pt x="1597" y="2717"/>
                    </a:cubicBezTo>
                    <a:cubicBezTo>
                      <a:pt x="1597" y="2681"/>
                      <a:pt x="1556" y="2545"/>
                      <a:pt x="1602" y="2545"/>
                    </a:cubicBezTo>
                    <a:cubicBezTo>
                      <a:pt x="1606" y="2545"/>
                      <a:pt x="1611" y="2546"/>
                      <a:pt x="1617" y="2549"/>
                    </a:cubicBezTo>
                    <a:cubicBezTo>
                      <a:pt x="1686" y="2589"/>
                      <a:pt x="1657" y="2638"/>
                      <a:pt x="1716" y="2727"/>
                    </a:cubicBezTo>
                    <a:cubicBezTo>
                      <a:pt x="1743" y="2776"/>
                      <a:pt x="1779" y="2801"/>
                      <a:pt x="1801" y="2801"/>
                    </a:cubicBezTo>
                    <a:cubicBezTo>
                      <a:pt x="1820" y="2801"/>
                      <a:pt x="1829" y="2783"/>
                      <a:pt x="1815" y="2747"/>
                    </a:cubicBezTo>
                    <a:cubicBezTo>
                      <a:pt x="1806" y="2709"/>
                      <a:pt x="1808" y="2686"/>
                      <a:pt x="1819" y="2686"/>
                    </a:cubicBezTo>
                    <a:cubicBezTo>
                      <a:pt x="1831" y="2686"/>
                      <a:pt x="1854" y="2711"/>
                      <a:pt x="1885" y="2767"/>
                    </a:cubicBezTo>
                    <a:cubicBezTo>
                      <a:pt x="1914" y="2822"/>
                      <a:pt x="1944" y="2827"/>
                      <a:pt x="1976" y="2827"/>
                    </a:cubicBezTo>
                    <a:cubicBezTo>
                      <a:pt x="1984" y="2827"/>
                      <a:pt x="1991" y="2826"/>
                      <a:pt x="1998" y="2826"/>
                    </a:cubicBezTo>
                    <a:cubicBezTo>
                      <a:pt x="2024" y="2826"/>
                      <a:pt x="2052" y="2829"/>
                      <a:pt x="2083" y="2856"/>
                    </a:cubicBezTo>
                    <a:cubicBezTo>
                      <a:pt x="2104" y="2878"/>
                      <a:pt x="2131" y="2887"/>
                      <a:pt x="2153" y="2887"/>
                    </a:cubicBezTo>
                    <a:cubicBezTo>
                      <a:pt x="2203" y="2887"/>
                      <a:pt x="2234" y="2842"/>
                      <a:pt x="2152" y="2787"/>
                    </a:cubicBezTo>
                    <a:cubicBezTo>
                      <a:pt x="2043" y="2708"/>
                      <a:pt x="1964" y="2717"/>
                      <a:pt x="1974" y="2688"/>
                    </a:cubicBezTo>
                    <a:cubicBezTo>
                      <a:pt x="1974" y="2664"/>
                      <a:pt x="1949" y="2604"/>
                      <a:pt x="1988" y="2604"/>
                    </a:cubicBezTo>
                    <a:cubicBezTo>
                      <a:pt x="1998" y="2604"/>
                      <a:pt x="2013" y="2608"/>
                      <a:pt x="2033" y="2618"/>
                    </a:cubicBezTo>
                    <a:cubicBezTo>
                      <a:pt x="2048" y="2625"/>
                      <a:pt x="2063" y="2628"/>
                      <a:pt x="2076" y="2628"/>
                    </a:cubicBezTo>
                    <a:cubicBezTo>
                      <a:pt x="2142" y="2628"/>
                      <a:pt x="2182" y="2555"/>
                      <a:pt x="2133" y="2489"/>
                    </a:cubicBezTo>
                    <a:cubicBezTo>
                      <a:pt x="2086" y="2437"/>
                      <a:pt x="2062" y="2419"/>
                      <a:pt x="2028" y="2419"/>
                    </a:cubicBezTo>
                    <a:cubicBezTo>
                      <a:pt x="2010" y="2419"/>
                      <a:pt x="1990" y="2423"/>
                      <a:pt x="1964" y="2430"/>
                    </a:cubicBezTo>
                    <a:cubicBezTo>
                      <a:pt x="1898" y="2446"/>
                      <a:pt x="1831" y="2519"/>
                      <a:pt x="1788" y="2519"/>
                    </a:cubicBezTo>
                    <a:cubicBezTo>
                      <a:pt x="1780" y="2519"/>
                      <a:pt x="1772" y="2516"/>
                      <a:pt x="1766" y="2509"/>
                    </a:cubicBezTo>
                    <a:cubicBezTo>
                      <a:pt x="1726" y="2460"/>
                      <a:pt x="1795" y="2410"/>
                      <a:pt x="1746" y="2400"/>
                    </a:cubicBezTo>
                    <a:cubicBezTo>
                      <a:pt x="1696" y="2390"/>
                      <a:pt x="1508" y="2380"/>
                      <a:pt x="1567" y="2331"/>
                    </a:cubicBezTo>
                    <a:cubicBezTo>
                      <a:pt x="1627" y="2281"/>
                      <a:pt x="1657" y="2212"/>
                      <a:pt x="1657" y="2212"/>
                    </a:cubicBezTo>
                    <a:cubicBezTo>
                      <a:pt x="1657" y="2212"/>
                      <a:pt x="1686" y="2094"/>
                      <a:pt x="1727" y="2094"/>
                    </a:cubicBezTo>
                    <a:cubicBezTo>
                      <a:pt x="1739" y="2094"/>
                      <a:pt x="1752" y="2105"/>
                      <a:pt x="1766" y="2132"/>
                    </a:cubicBezTo>
                    <a:cubicBezTo>
                      <a:pt x="1802" y="2200"/>
                      <a:pt x="1832" y="2222"/>
                      <a:pt x="1853" y="2222"/>
                    </a:cubicBezTo>
                    <a:cubicBezTo>
                      <a:pt x="1867" y="2222"/>
                      <a:pt x="1877" y="2213"/>
                      <a:pt x="1885" y="2202"/>
                    </a:cubicBezTo>
                    <a:cubicBezTo>
                      <a:pt x="1900" y="2180"/>
                      <a:pt x="1898" y="2135"/>
                      <a:pt x="1904" y="2135"/>
                    </a:cubicBezTo>
                    <a:cubicBezTo>
                      <a:pt x="1906" y="2135"/>
                      <a:pt x="1909" y="2140"/>
                      <a:pt x="1914" y="2152"/>
                    </a:cubicBezTo>
                    <a:cubicBezTo>
                      <a:pt x="1923" y="2174"/>
                      <a:pt x="1949" y="2188"/>
                      <a:pt x="1968" y="2188"/>
                    </a:cubicBezTo>
                    <a:cubicBezTo>
                      <a:pt x="1993" y="2188"/>
                      <a:pt x="2009" y="2164"/>
                      <a:pt x="1964" y="2103"/>
                    </a:cubicBezTo>
                    <a:cubicBezTo>
                      <a:pt x="1906" y="2019"/>
                      <a:pt x="1861" y="1957"/>
                      <a:pt x="1831" y="1957"/>
                    </a:cubicBezTo>
                    <a:cubicBezTo>
                      <a:pt x="1825" y="1957"/>
                      <a:pt x="1820" y="1959"/>
                      <a:pt x="1815" y="1964"/>
                    </a:cubicBezTo>
                    <a:cubicBezTo>
                      <a:pt x="1809" y="1972"/>
                      <a:pt x="1805" y="1976"/>
                      <a:pt x="1801" y="1976"/>
                    </a:cubicBezTo>
                    <a:cubicBezTo>
                      <a:pt x="1786" y="1976"/>
                      <a:pt x="1779" y="1922"/>
                      <a:pt x="1716" y="1875"/>
                    </a:cubicBezTo>
                    <a:cubicBezTo>
                      <a:pt x="1681" y="1844"/>
                      <a:pt x="1656" y="1838"/>
                      <a:pt x="1635" y="1838"/>
                    </a:cubicBezTo>
                    <a:cubicBezTo>
                      <a:pt x="1623" y="1838"/>
                      <a:pt x="1613" y="1840"/>
                      <a:pt x="1603" y="1840"/>
                    </a:cubicBezTo>
                    <a:cubicBezTo>
                      <a:pt x="1591" y="1840"/>
                      <a:pt x="1580" y="1837"/>
                      <a:pt x="1567" y="1825"/>
                    </a:cubicBezTo>
                    <a:cubicBezTo>
                      <a:pt x="1528" y="1785"/>
                      <a:pt x="1389" y="1736"/>
                      <a:pt x="1478" y="1676"/>
                    </a:cubicBezTo>
                    <a:cubicBezTo>
                      <a:pt x="1540" y="1635"/>
                      <a:pt x="1573" y="1613"/>
                      <a:pt x="1601" y="1613"/>
                    </a:cubicBezTo>
                    <a:cubicBezTo>
                      <a:pt x="1613" y="1613"/>
                      <a:pt x="1624" y="1618"/>
                      <a:pt x="1637" y="1627"/>
                    </a:cubicBezTo>
                    <a:cubicBezTo>
                      <a:pt x="1647" y="1640"/>
                      <a:pt x="1664" y="1647"/>
                      <a:pt x="1684" y="1647"/>
                    </a:cubicBezTo>
                    <a:cubicBezTo>
                      <a:pt x="1721" y="1647"/>
                      <a:pt x="1766" y="1623"/>
                      <a:pt x="1785" y="1577"/>
                    </a:cubicBezTo>
                    <a:cubicBezTo>
                      <a:pt x="1790" y="1558"/>
                      <a:pt x="1797" y="1552"/>
                      <a:pt x="1805" y="1552"/>
                    </a:cubicBezTo>
                    <a:cubicBezTo>
                      <a:pt x="1822" y="1552"/>
                      <a:pt x="1841" y="1583"/>
                      <a:pt x="1847" y="1583"/>
                    </a:cubicBezTo>
                    <a:cubicBezTo>
                      <a:pt x="1850" y="1583"/>
                      <a:pt x="1850" y="1576"/>
                      <a:pt x="1845" y="1557"/>
                    </a:cubicBezTo>
                    <a:cubicBezTo>
                      <a:pt x="1826" y="1500"/>
                      <a:pt x="1807" y="1467"/>
                      <a:pt x="1782" y="1467"/>
                    </a:cubicBezTo>
                    <a:cubicBezTo>
                      <a:pt x="1769" y="1467"/>
                      <a:pt x="1753" y="1477"/>
                      <a:pt x="1736" y="1498"/>
                    </a:cubicBezTo>
                    <a:cubicBezTo>
                      <a:pt x="1727" y="1509"/>
                      <a:pt x="1717" y="1513"/>
                      <a:pt x="1707" y="1513"/>
                    </a:cubicBezTo>
                    <a:cubicBezTo>
                      <a:pt x="1670" y="1513"/>
                      <a:pt x="1631" y="1453"/>
                      <a:pt x="1647" y="1399"/>
                    </a:cubicBezTo>
                    <a:cubicBezTo>
                      <a:pt x="1661" y="1349"/>
                      <a:pt x="1725" y="1305"/>
                      <a:pt x="1718" y="1305"/>
                    </a:cubicBezTo>
                    <a:cubicBezTo>
                      <a:pt x="1715" y="1305"/>
                      <a:pt x="1701" y="1312"/>
                      <a:pt x="1667" y="1329"/>
                    </a:cubicBezTo>
                    <a:cubicBezTo>
                      <a:pt x="1548" y="1389"/>
                      <a:pt x="1577" y="1369"/>
                      <a:pt x="1587" y="1428"/>
                    </a:cubicBezTo>
                    <a:cubicBezTo>
                      <a:pt x="1599" y="1463"/>
                      <a:pt x="1561" y="1504"/>
                      <a:pt x="1530" y="1504"/>
                    </a:cubicBezTo>
                    <a:cubicBezTo>
                      <a:pt x="1508" y="1504"/>
                      <a:pt x="1490" y="1482"/>
                      <a:pt x="1498" y="1419"/>
                    </a:cubicBezTo>
                    <a:cubicBezTo>
                      <a:pt x="1508" y="1270"/>
                      <a:pt x="1438" y="1161"/>
                      <a:pt x="1528" y="1161"/>
                    </a:cubicBezTo>
                    <a:cubicBezTo>
                      <a:pt x="1581" y="1167"/>
                      <a:pt x="1581" y="1197"/>
                      <a:pt x="1587" y="1197"/>
                    </a:cubicBezTo>
                    <a:cubicBezTo>
                      <a:pt x="1590" y="1197"/>
                      <a:pt x="1594" y="1190"/>
                      <a:pt x="1607" y="1171"/>
                    </a:cubicBezTo>
                    <a:cubicBezTo>
                      <a:pt x="1657" y="1101"/>
                      <a:pt x="1815" y="1151"/>
                      <a:pt x="1736" y="1072"/>
                    </a:cubicBezTo>
                    <a:cubicBezTo>
                      <a:pt x="1683" y="1004"/>
                      <a:pt x="1659" y="959"/>
                      <a:pt x="1633" y="959"/>
                    </a:cubicBezTo>
                    <a:cubicBezTo>
                      <a:pt x="1625" y="959"/>
                      <a:pt x="1616" y="963"/>
                      <a:pt x="1607" y="972"/>
                    </a:cubicBezTo>
                    <a:cubicBezTo>
                      <a:pt x="1572" y="1011"/>
                      <a:pt x="1540" y="1025"/>
                      <a:pt x="1514" y="1025"/>
                    </a:cubicBezTo>
                    <a:cubicBezTo>
                      <a:pt x="1468" y="1025"/>
                      <a:pt x="1446" y="978"/>
                      <a:pt x="1478" y="953"/>
                    </a:cubicBezTo>
                    <a:cubicBezTo>
                      <a:pt x="1536" y="924"/>
                      <a:pt x="1584" y="783"/>
                      <a:pt x="1560" y="783"/>
                    </a:cubicBezTo>
                    <a:cubicBezTo>
                      <a:pt x="1559" y="783"/>
                      <a:pt x="1558" y="784"/>
                      <a:pt x="1557" y="784"/>
                    </a:cubicBezTo>
                    <a:cubicBezTo>
                      <a:pt x="1549" y="788"/>
                      <a:pt x="1538" y="790"/>
                      <a:pt x="1526" y="790"/>
                    </a:cubicBezTo>
                    <a:cubicBezTo>
                      <a:pt x="1483" y="790"/>
                      <a:pt x="1426" y="763"/>
                      <a:pt x="1419" y="724"/>
                    </a:cubicBezTo>
                    <a:cubicBezTo>
                      <a:pt x="1409" y="675"/>
                      <a:pt x="1399" y="705"/>
                      <a:pt x="1389" y="685"/>
                    </a:cubicBezTo>
                    <a:cubicBezTo>
                      <a:pt x="1379" y="665"/>
                      <a:pt x="1409" y="546"/>
                      <a:pt x="1448" y="487"/>
                    </a:cubicBezTo>
                    <a:cubicBezTo>
                      <a:pt x="1468" y="460"/>
                      <a:pt x="1501" y="447"/>
                      <a:pt x="1501" y="447"/>
                    </a:cubicBezTo>
                    <a:lnTo>
                      <a:pt x="1501" y="447"/>
                    </a:lnTo>
                    <a:cubicBezTo>
                      <a:pt x="1500" y="447"/>
                      <a:pt x="1491" y="450"/>
                      <a:pt x="1468" y="457"/>
                    </a:cubicBezTo>
                    <a:cubicBezTo>
                      <a:pt x="1423" y="464"/>
                      <a:pt x="1384" y="533"/>
                      <a:pt x="1368" y="533"/>
                    </a:cubicBezTo>
                    <a:cubicBezTo>
                      <a:pt x="1362" y="533"/>
                      <a:pt x="1359" y="526"/>
                      <a:pt x="1359" y="506"/>
                    </a:cubicBezTo>
                    <a:cubicBezTo>
                      <a:pt x="1349" y="427"/>
                      <a:pt x="1359" y="328"/>
                      <a:pt x="1329" y="268"/>
                    </a:cubicBezTo>
                    <a:cubicBezTo>
                      <a:pt x="1329" y="258"/>
                      <a:pt x="1319" y="219"/>
                      <a:pt x="1310" y="169"/>
                    </a:cubicBezTo>
                    <a:cubicBezTo>
                      <a:pt x="1303" y="94"/>
                      <a:pt x="1296" y="1"/>
                      <a:pt x="12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3" name="Google Shape;4943;p31"/>
              <p:cNvSpPr/>
              <p:nvPr/>
            </p:nvSpPr>
            <p:spPr>
              <a:xfrm>
                <a:off x="11746365" y="-1189691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4" name="Google Shape;4944;p31"/>
              <p:cNvSpPr/>
              <p:nvPr/>
            </p:nvSpPr>
            <p:spPr>
              <a:xfrm>
                <a:off x="10443527" y="-677154"/>
                <a:ext cx="2512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72" extrusionOk="0">
                    <a:moveTo>
                      <a:pt x="110" y="0"/>
                    </a:moveTo>
                    <a:cubicBezTo>
                      <a:pt x="90" y="20"/>
                      <a:pt x="80" y="40"/>
                      <a:pt x="70" y="60"/>
                    </a:cubicBezTo>
                    <a:cubicBezTo>
                      <a:pt x="40" y="50"/>
                      <a:pt x="20" y="30"/>
                      <a:pt x="1" y="30"/>
                    </a:cubicBezTo>
                    <a:cubicBezTo>
                      <a:pt x="20" y="50"/>
                      <a:pt x="40" y="60"/>
                      <a:pt x="60" y="70"/>
                    </a:cubicBezTo>
                    <a:cubicBezTo>
                      <a:pt x="65" y="71"/>
                      <a:pt x="70" y="71"/>
                      <a:pt x="75" y="71"/>
                    </a:cubicBezTo>
                    <a:cubicBezTo>
                      <a:pt x="126" y="71"/>
                      <a:pt x="156" y="28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5" name="Google Shape;4945;p31"/>
              <p:cNvSpPr/>
              <p:nvPr/>
            </p:nvSpPr>
            <p:spPr>
              <a:xfrm>
                <a:off x="10220027" y="-60596"/>
                <a:ext cx="129462" cy="101927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33" extrusionOk="0">
                    <a:moveTo>
                      <a:pt x="517" y="1"/>
                    </a:moveTo>
                    <a:cubicBezTo>
                      <a:pt x="492" y="1"/>
                      <a:pt x="465" y="3"/>
                      <a:pt x="437" y="9"/>
                    </a:cubicBezTo>
                    <a:cubicBezTo>
                      <a:pt x="228" y="48"/>
                      <a:pt x="0" y="296"/>
                      <a:pt x="159" y="306"/>
                    </a:cubicBezTo>
                    <a:cubicBezTo>
                      <a:pt x="318" y="316"/>
                      <a:pt x="575" y="405"/>
                      <a:pt x="526" y="584"/>
                    </a:cubicBezTo>
                    <a:cubicBezTo>
                      <a:pt x="517" y="618"/>
                      <a:pt x="518" y="632"/>
                      <a:pt x="525" y="632"/>
                    </a:cubicBezTo>
                    <a:cubicBezTo>
                      <a:pt x="543" y="632"/>
                      <a:pt x="601" y="551"/>
                      <a:pt x="665" y="495"/>
                    </a:cubicBezTo>
                    <a:cubicBezTo>
                      <a:pt x="675" y="465"/>
                      <a:pt x="685" y="435"/>
                      <a:pt x="694" y="425"/>
                    </a:cubicBezTo>
                    <a:cubicBezTo>
                      <a:pt x="704" y="395"/>
                      <a:pt x="764" y="366"/>
                      <a:pt x="754" y="336"/>
                    </a:cubicBezTo>
                    <a:cubicBezTo>
                      <a:pt x="745" y="327"/>
                      <a:pt x="738" y="318"/>
                      <a:pt x="729" y="318"/>
                    </a:cubicBezTo>
                    <a:cubicBezTo>
                      <a:pt x="717" y="318"/>
                      <a:pt x="702" y="332"/>
                      <a:pt x="675" y="376"/>
                    </a:cubicBezTo>
                    <a:cubicBezTo>
                      <a:pt x="641" y="443"/>
                      <a:pt x="622" y="467"/>
                      <a:pt x="605" y="467"/>
                    </a:cubicBezTo>
                    <a:cubicBezTo>
                      <a:pt x="601" y="467"/>
                      <a:pt x="598" y="466"/>
                      <a:pt x="595" y="465"/>
                    </a:cubicBezTo>
                    <a:cubicBezTo>
                      <a:pt x="575" y="455"/>
                      <a:pt x="516" y="376"/>
                      <a:pt x="546" y="346"/>
                    </a:cubicBezTo>
                    <a:cubicBezTo>
                      <a:pt x="575" y="326"/>
                      <a:pt x="585" y="276"/>
                      <a:pt x="585" y="257"/>
                    </a:cubicBezTo>
                    <a:cubicBezTo>
                      <a:pt x="590" y="242"/>
                      <a:pt x="610" y="237"/>
                      <a:pt x="635" y="237"/>
                    </a:cubicBezTo>
                    <a:cubicBezTo>
                      <a:pt x="660" y="237"/>
                      <a:pt x="689" y="242"/>
                      <a:pt x="714" y="247"/>
                    </a:cubicBezTo>
                    <a:cubicBezTo>
                      <a:pt x="739" y="252"/>
                      <a:pt x="749" y="257"/>
                      <a:pt x="754" y="257"/>
                    </a:cubicBezTo>
                    <a:cubicBezTo>
                      <a:pt x="759" y="257"/>
                      <a:pt x="759" y="252"/>
                      <a:pt x="764" y="237"/>
                    </a:cubicBezTo>
                    <a:cubicBezTo>
                      <a:pt x="774" y="207"/>
                      <a:pt x="655" y="138"/>
                      <a:pt x="694" y="118"/>
                    </a:cubicBezTo>
                    <a:cubicBezTo>
                      <a:pt x="724" y="108"/>
                      <a:pt x="764" y="88"/>
                      <a:pt x="803" y="68"/>
                    </a:cubicBezTo>
                    <a:cubicBezTo>
                      <a:pt x="707" y="44"/>
                      <a:pt x="624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6" name="Google Shape;4946;p31"/>
              <p:cNvSpPr/>
              <p:nvPr/>
            </p:nvSpPr>
            <p:spPr>
              <a:xfrm>
                <a:off x="10360439" y="-111962"/>
                <a:ext cx="13043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0" extrusionOk="0">
                    <a:moveTo>
                      <a:pt x="80" y="0"/>
                    </a:moveTo>
                    <a:lnTo>
                      <a:pt x="80" y="0"/>
                    </a:lnTo>
                    <a:cubicBezTo>
                      <a:pt x="50" y="10"/>
                      <a:pt x="31" y="10"/>
                      <a:pt x="21" y="50"/>
                    </a:cubicBezTo>
                    <a:cubicBezTo>
                      <a:pt x="21" y="80"/>
                      <a:pt x="11" y="119"/>
                      <a:pt x="1" y="149"/>
                    </a:cubicBezTo>
                    <a:cubicBezTo>
                      <a:pt x="21" y="139"/>
                      <a:pt x="21" y="129"/>
                      <a:pt x="21" y="119"/>
                    </a:cubicBezTo>
                    <a:cubicBezTo>
                      <a:pt x="21" y="90"/>
                      <a:pt x="50" y="3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7" name="Google Shape;4947;p31"/>
              <p:cNvSpPr/>
              <p:nvPr/>
            </p:nvSpPr>
            <p:spPr>
              <a:xfrm>
                <a:off x="10336607" y="-123395"/>
                <a:ext cx="27213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1" extrusionOk="0">
                    <a:moveTo>
                      <a:pt x="119" y="1"/>
                    </a:moveTo>
                    <a:cubicBezTo>
                      <a:pt x="88" y="1"/>
                      <a:pt x="78" y="47"/>
                      <a:pt x="60" y="101"/>
                    </a:cubicBezTo>
                    <a:cubicBezTo>
                      <a:pt x="40" y="141"/>
                      <a:pt x="20" y="161"/>
                      <a:pt x="0" y="190"/>
                    </a:cubicBezTo>
                    <a:cubicBezTo>
                      <a:pt x="40" y="210"/>
                      <a:pt x="70" y="220"/>
                      <a:pt x="89" y="220"/>
                    </a:cubicBezTo>
                    <a:cubicBezTo>
                      <a:pt x="89" y="210"/>
                      <a:pt x="99" y="200"/>
                      <a:pt x="119" y="131"/>
                    </a:cubicBezTo>
                    <a:cubicBezTo>
                      <a:pt x="159" y="32"/>
                      <a:pt x="169" y="12"/>
                      <a:pt x="129" y="2"/>
                    </a:cubicBezTo>
                    <a:cubicBezTo>
                      <a:pt x="126" y="1"/>
                      <a:pt x="122" y="1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8" name="Google Shape;4948;p31"/>
              <p:cNvSpPr/>
              <p:nvPr/>
            </p:nvSpPr>
            <p:spPr>
              <a:xfrm>
                <a:off x="10269461" y="-233857"/>
                <a:ext cx="146691" cy="107241"/>
              </a:xfrm>
              <a:custGeom>
                <a:avLst/>
                <a:gdLst/>
                <a:ahLst/>
                <a:cxnLst/>
                <a:rect l="l" t="t" r="r" b="b"/>
                <a:pathLst>
                  <a:path w="911" h="666" extrusionOk="0">
                    <a:moveTo>
                      <a:pt x="746" y="1"/>
                    </a:moveTo>
                    <a:cubicBezTo>
                      <a:pt x="735" y="1"/>
                      <a:pt x="723" y="10"/>
                      <a:pt x="715" y="34"/>
                    </a:cubicBezTo>
                    <a:cubicBezTo>
                      <a:pt x="705" y="73"/>
                      <a:pt x="705" y="113"/>
                      <a:pt x="695" y="153"/>
                    </a:cubicBezTo>
                    <a:cubicBezTo>
                      <a:pt x="695" y="192"/>
                      <a:pt x="685" y="232"/>
                      <a:pt x="645" y="272"/>
                    </a:cubicBezTo>
                    <a:cubicBezTo>
                      <a:pt x="628" y="289"/>
                      <a:pt x="616" y="297"/>
                      <a:pt x="609" y="297"/>
                    </a:cubicBezTo>
                    <a:cubicBezTo>
                      <a:pt x="601" y="297"/>
                      <a:pt x="600" y="284"/>
                      <a:pt x="606" y="262"/>
                    </a:cubicBezTo>
                    <a:cubicBezTo>
                      <a:pt x="596" y="262"/>
                      <a:pt x="566" y="252"/>
                      <a:pt x="506" y="242"/>
                    </a:cubicBezTo>
                    <a:cubicBezTo>
                      <a:pt x="447" y="233"/>
                      <a:pt x="378" y="226"/>
                      <a:pt x="320" y="226"/>
                    </a:cubicBezTo>
                    <a:cubicBezTo>
                      <a:pt x="253" y="226"/>
                      <a:pt x="200" y="235"/>
                      <a:pt x="189" y="262"/>
                    </a:cubicBezTo>
                    <a:cubicBezTo>
                      <a:pt x="159" y="311"/>
                      <a:pt x="149" y="391"/>
                      <a:pt x="70" y="440"/>
                    </a:cubicBezTo>
                    <a:cubicBezTo>
                      <a:pt x="1" y="490"/>
                      <a:pt x="149" y="639"/>
                      <a:pt x="199" y="658"/>
                    </a:cubicBezTo>
                    <a:cubicBezTo>
                      <a:pt x="209" y="663"/>
                      <a:pt x="219" y="666"/>
                      <a:pt x="228" y="666"/>
                    </a:cubicBezTo>
                    <a:cubicBezTo>
                      <a:pt x="236" y="666"/>
                      <a:pt x="244" y="663"/>
                      <a:pt x="249" y="658"/>
                    </a:cubicBezTo>
                    <a:lnTo>
                      <a:pt x="259" y="658"/>
                    </a:lnTo>
                    <a:cubicBezTo>
                      <a:pt x="278" y="639"/>
                      <a:pt x="308" y="619"/>
                      <a:pt x="338" y="579"/>
                    </a:cubicBezTo>
                    <a:cubicBezTo>
                      <a:pt x="328" y="569"/>
                      <a:pt x="358" y="520"/>
                      <a:pt x="358" y="520"/>
                    </a:cubicBezTo>
                    <a:cubicBezTo>
                      <a:pt x="358" y="520"/>
                      <a:pt x="368" y="520"/>
                      <a:pt x="378" y="529"/>
                    </a:cubicBezTo>
                    <a:cubicBezTo>
                      <a:pt x="387" y="510"/>
                      <a:pt x="397" y="510"/>
                      <a:pt x="407" y="490"/>
                    </a:cubicBezTo>
                    <a:cubicBezTo>
                      <a:pt x="447" y="450"/>
                      <a:pt x="477" y="420"/>
                      <a:pt x="496" y="410"/>
                    </a:cubicBezTo>
                    <a:cubicBezTo>
                      <a:pt x="496" y="403"/>
                      <a:pt x="496" y="396"/>
                      <a:pt x="504" y="396"/>
                    </a:cubicBezTo>
                    <a:cubicBezTo>
                      <a:pt x="506" y="396"/>
                      <a:pt x="511" y="398"/>
                      <a:pt x="516" y="401"/>
                    </a:cubicBezTo>
                    <a:cubicBezTo>
                      <a:pt x="530" y="394"/>
                      <a:pt x="542" y="391"/>
                      <a:pt x="553" y="391"/>
                    </a:cubicBezTo>
                    <a:cubicBezTo>
                      <a:pt x="575" y="391"/>
                      <a:pt x="592" y="404"/>
                      <a:pt x="606" y="430"/>
                    </a:cubicBezTo>
                    <a:cubicBezTo>
                      <a:pt x="615" y="430"/>
                      <a:pt x="615" y="440"/>
                      <a:pt x="615" y="450"/>
                    </a:cubicBezTo>
                    <a:cubicBezTo>
                      <a:pt x="635" y="450"/>
                      <a:pt x="665" y="450"/>
                      <a:pt x="695" y="410"/>
                    </a:cubicBezTo>
                    <a:cubicBezTo>
                      <a:pt x="764" y="331"/>
                      <a:pt x="784" y="341"/>
                      <a:pt x="824" y="301"/>
                    </a:cubicBezTo>
                    <a:cubicBezTo>
                      <a:pt x="863" y="262"/>
                      <a:pt x="873" y="262"/>
                      <a:pt x="893" y="232"/>
                    </a:cubicBezTo>
                    <a:cubicBezTo>
                      <a:pt x="910" y="206"/>
                      <a:pt x="883" y="159"/>
                      <a:pt x="863" y="159"/>
                    </a:cubicBezTo>
                    <a:cubicBezTo>
                      <a:pt x="859" y="159"/>
                      <a:pt x="856" y="160"/>
                      <a:pt x="853" y="163"/>
                    </a:cubicBezTo>
                    <a:cubicBezTo>
                      <a:pt x="834" y="172"/>
                      <a:pt x="834" y="222"/>
                      <a:pt x="794" y="272"/>
                    </a:cubicBezTo>
                    <a:cubicBezTo>
                      <a:pt x="723" y="346"/>
                      <a:pt x="689" y="373"/>
                      <a:pt x="677" y="373"/>
                    </a:cubicBezTo>
                    <a:cubicBezTo>
                      <a:pt x="654" y="373"/>
                      <a:pt x="703" y="282"/>
                      <a:pt x="734" y="212"/>
                    </a:cubicBezTo>
                    <a:cubicBezTo>
                      <a:pt x="764" y="153"/>
                      <a:pt x="804" y="163"/>
                      <a:pt x="814" y="143"/>
                    </a:cubicBezTo>
                    <a:cubicBezTo>
                      <a:pt x="824" y="143"/>
                      <a:pt x="824" y="133"/>
                      <a:pt x="814" y="113"/>
                    </a:cubicBezTo>
                    <a:cubicBezTo>
                      <a:pt x="807" y="57"/>
                      <a:pt x="775" y="1"/>
                      <a:pt x="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49" name="Google Shape;4949;p31"/>
              <p:cNvSpPr/>
              <p:nvPr/>
            </p:nvSpPr>
            <p:spPr>
              <a:xfrm>
                <a:off x="10357379" y="-46426"/>
                <a:ext cx="12882" cy="9339"/>
              </a:xfrm>
              <a:custGeom>
                <a:avLst/>
                <a:gdLst/>
                <a:ahLst/>
                <a:cxnLst/>
                <a:rect l="l" t="t" r="r" b="b"/>
                <a:pathLst>
                  <a:path w="80" h="58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lnTo>
                      <a:pt x="10" y="1"/>
                    </a:lnTo>
                    <a:cubicBezTo>
                      <a:pt x="10" y="1"/>
                      <a:pt x="10" y="0"/>
                      <a:pt x="10" y="0"/>
                    </a:cubicBezTo>
                    <a:close/>
                    <a:moveTo>
                      <a:pt x="10" y="1"/>
                    </a:moveTo>
                    <a:lnTo>
                      <a:pt x="10" y="1"/>
                    </a:lnTo>
                    <a:cubicBezTo>
                      <a:pt x="22" y="37"/>
                      <a:pt x="31" y="58"/>
                      <a:pt x="42" y="58"/>
                    </a:cubicBezTo>
                    <a:cubicBezTo>
                      <a:pt x="49" y="58"/>
                      <a:pt x="58" y="49"/>
                      <a:pt x="69" y="30"/>
                    </a:cubicBezTo>
                    <a:cubicBezTo>
                      <a:pt x="79" y="20"/>
                      <a:pt x="79" y="20"/>
                      <a:pt x="79" y="10"/>
                    </a:cubicBezTo>
                    <a:lnTo>
                      <a:pt x="69" y="10"/>
                    </a:lnTo>
                    <a:cubicBezTo>
                      <a:pt x="45" y="10"/>
                      <a:pt x="27" y="3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0" name="Google Shape;4950;p31"/>
              <p:cNvSpPr/>
              <p:nvPr/>
            </p:nvSpPr>
            <p:spPr>
              <a:xfrm>
                <a:off x="10349328" y="-13738"/>
                <a:ext cx="70367" cy="76003"/>
              </a:xfrm>
              <a:custGeom>
                <a:avLst/>
                <a:gdLst/>
                <a:ahLst/>
                <a:cxnLst/>
                <a:rect l="l" t="t" r="r" b="b"/>
                <a:pathLst>
                  <a:path w="437" h="472" extrusionOk="0">
                    <a:moveTo>
                      <a:pt x="312" y="0"/>
                    </a:moveTo>
                    <a:cubicBezTo>
                      <a:pt x="244" y="0"/>
                      <a:pt x="158" y="89"/>
                      <a:pt x="149" y="124"/>
                    </a:cubicBezTo>
                    <a:cubicBezTo>
                      <a:pt x="141" y="156"/>
                      <a:pt x="75" y="214"/>
                      <a:pt x="34" y="214"/>
                    </a:cubicBezTo>
                    <a:cubicBezTo>
                      <a:pt x="24" y="214"/>
                      <a:pt x="16" y="211"/>
                      <a:pt x="10" y="204"/>
                    </a:cubicBezTo>
                    <a:cubicBezTo>
                      <a:pt x="10" y="194"/>
                      <a:pt x="1" y="194"/>
                      <a:pt x="0" y="194"/>
                    </a:cubicBezTo>
                    <a:lnTo>
                      <a:pt x="0" y="194"/>
                    </a:lnTo>
                    <a:cubicBezTo>
                      <a:pt x="40" y="273"/>
                      <a:pt x="40" y="392"/>
                      <a:pt x="60" y="471"/>
                    </a:cubicBezTo>
                    <a:cubicBezTo>
                      <a:pt x="100" y="471"/>
                      <a:pt x="129" y="471"/>
                      <a:pt x="129" y="422"/>
                    </a:cubicBezTo>
                    <a:cubicBezTo>
                      <a:pt x="129" y="332"/>
                      <a:pt x="100" y="233"/>
                      <a:pt x="139" y="233"/>
                    </a:cubicBezTo>
                    <a:cubicBezTo>
                      <a:pt x="179" y="243"/>
                      <a:pt x="209" y="342"/>
                      <a:pt x="258" y="352"/>
                    </a:cubicBezTo>
                    <a:cubicBezTo>
                      <a:pt x="304" y="352"/>
                      <a:pt x="360" y="398"/>
                      <a:pt x="394" y="398"/>
                    </a:cubicBezTo>
                    <a:cubicBezTo>
                      <a:pt x="404" y="398"/>
                      <a:pt x="412" y="394"/>
                      <a:pt x="417" y="382"/>
                    </a:cubicBezTo>
                    <a:cubicBezTo>
                      <a:pt x="433" y="341"/>
                      <a:pt x="436" y="251"/>
                      <a:pt x="408" y="251"/>
                    </a:cubicBezTo>
                    <a:cubicBezTo>
                      <a:pt x="402" y="251"/>
                      <a:pt x="395" y="255"/>
                      <a:pt x="387" y="263"/>
                    </a:cubicBezTo>
                    <a:cubicBezTo>
                      <a:pt x="378" y="269"/>
                      <a:pt x="367" y="272"/>
                      <a:pt x="356" y="272"/>
                    </a:cubicBezTo>
                    <a:cubicBezTo>
                      <a:pt x="296" y="272"/>
                      <a:pt x="223" y="196"/>
                      <a:pt x="248" y="154"/>
                    </a:cubicBezTo>
                    <a:cubicBezTo>
                      <a:pt x="278" y="104"/>
                      <a:pt x="407" y="25"/>
                      <a:pt x="338" y="5"/>
                    </a:cubicBezTo>
                    <a:cubicBezTo>
                      <a:pt x="329" y="2"/>
                      <a:pt x="321" y="0"/>
                      <a:pt x="3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1" name="Google Shape;4951;p31"/>
              <p:cNvSpPr/>
              <p:nvPr/>
            </p:nvSpPr>
            <p:spPr>
              <a:xfrm>
                <a:off x="10349328" y="-150286"/>
                <a:ext cx="821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51" h="31" extrusionOk="0">
                    <a:moveTo>
                      <a:pt x="50" y="1"/>
                    </a:moveTo>
                    <a:cubicBezTo>
                      <a:pt x="30" y="10"/>
                      <a:pt x="20" y="20"/>
                      <a:pt x="0" y="30"/>
                    </a:cubicBezTo>
                    <a:cubicBezTo>
                      <a:pt x="20" y="30"/>
                      <a:pt x="40" y="20"/>
                      <a:pt x="50" y="10"/>
                    </a:cubicBezTo>
                    <a:cubicBezTo>
                      <a:pt x="50" y="1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2" name="Google Shape;4952;p31"/>
              <p:cNvSpPr/>
              <p:nvPr/>
            </p:nvSpPr>
            <p:spPr>
              <a:xfrm>
                <a:off x="11018379" y="-598092"/>
                <a:ext cx="32849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4" extrusionOk="0">
                    <a:moveTo>
                      <a:pt x="95" y="0"/>
                    </a:moveTo>
                    <a:cubicBezTo>
                      <a:pt x="87" y="0"/>
                      <a:pt x="78" y="2"/>
                      <a:pt x="69" y="5"/>
                    </a:cubicBezTo>
                    <a:cubicBezTo>
                      <a:pt x="30" y="25"/>
                      <a:pt x="10" y="104"/>
                      <a:pt x="0" y="184"/>
                    </a:cubicBezTo>
                    <a:cubicBezTo>
                      <a:pt x="30" y="204"/>
                      <a:pt x="60" y="223"/>
                      <a:pt x="89" y="253"/>
                    </a:cubicBezTo>
                    <a:cubicBezTo>
                      <a:pt x="89" y="253"/>
                      <a:pt x="89" y="243"/>
                      <a:pt x="89" y="243"/>
                    </a:cubicBezTo>
                    <a:cubicBezTo>
                      <a:pt x="204" y="102"/>
                      <a:pt x="16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3" name="Google Shape;4953;p31"/>
              <p:cNvSpPr/>
              <p:nvPr/>
            </p:nvSpPr>
            <p:spPr>
              <a:xfrm>
                <a:off x="11047041" y="-295529"/>
                <a:ext cx="56358" cy="33332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" extrusionOk="0">
                    <a:moveTo>
                      <a:pt x="219" y="0"/>
                    </a:moveTo>
                    <a:cubicBezTo>
                      <a:pt x="90" y="50"/>
                      <a:pt x="70" y="80"/>
                      <a:pt x="0" y="179"/>
                    </a:cubicBezTo>
                    <a:cubicBezTo>
                      <a:pt x="46" y="199"/>
                      <a:pt x="89" y="207"/>
                      <a:pt x="126" y="207"/>
                    </a:cubicBezTo>
                    <a:cubicBezTo>
                      <a:pt x="277" y="207"/>
                      <a:pt x="350" y="74"/>
                      <a:pt x="238" y="10"/>
                    </a:cubicBezTo>
                    <a:cubicBezTo>
                      <a:pt x="229" y="10"/>
                      <a:pt x="21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4" name="Google Shape;4954;p31"/>
              <p:cNvSpPr/>
              <p:nvPr/>
            </p:nvSpPr>
            <p:spPr>
              <a:xfrm>
                <a:off x="11278593" y="-1110468"/>
                <a:ext cx="27213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4" extrusionOk="0">
                    <a:moveTo>
                      <a:pt x="41" y="1"/>
                    </a:moveTo>
                    <a:cubicBezTo>
                      <a:pt x="27" y="1"/>
                      <a:pt x="14" y="5"/>
                      <a:pt x="0" y="14"/>
                    </a:cubicBezTo>
                    <a:cubicBezTo>
                      <a:pt x="20" y="44"/>
                      <a:pt x="30" y="94"/>
                      <a:pt x="40" y="133"/>
                    </a:cubicBezTo>
                    <a:lnTo>
                      <a:pt x="50" y="133"/>
                    </a:lnTo>
                    <a:cubicBezTo>
                      <a:pt x="109" y="113"/>
                      <a:pt x="169" y="133"/>
                      <a:pt x="159" y="94"/>
                    </a:cubicBezTo>
                    <a:cubicBezTo>
                      <a:pt x="159" y="94"/>
                      <a:pt x="159" y="84"/>
                      <a:pt x="159" y="84"/>
                    </a:cubicBezTo>
                    <a:cubicBezTo>
                      <a:pt x="149" y="74"/>
                      <a:pt x="139" y="64"/>
                      <a:pt x="129" y="44"/>
                    </a:cubicBezTo>
                    <a:cubicBezTo>
                      <a:pt x="119" y="34"/>
                      <a:pt x="109" y="34"/>
                      <a:pt x="99" y="24"/>
                    </a:cubicBezTo>
                    <a:cubicBezTo>
                      <a:pt x="78" y="8"/>
                      <a:pt x="59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5" name="Google Shape;4955;p31"/>
              <p:cNvSpPr/>
              <p:nvPr/>
            </p:nvSpPr>
            <p:spPr>
              <a:xfrm>
                <a:off x="10992777" y="-527080"/>
                <a:ext cx="25764" cy="1417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8" extrusionOk="0">
                    <a:moveTo>
                      <a:pt x="60" y="1"/>
                    </a:moveTo>
                    <a:cubicBezTo>
                      <a:pt x="30" y="10"/>
                      <a:pt x="20" y="30"/>
                      <a:pt x="0" y="50"/>
                    </a:cubicBezTo>
                    <a:cubicBezTo>
                      <a:pt x="30" y="50"/>
                      <a:pt x="60" y="50"/>
                      <a:pt x="80" y="70"/>
                    </a:cubicBezTo>
                    <a:cubicBezTo>
                      <a:pt x="96" y="82"/>
                      <a:pt x="109" y="88"/>
                      <a:pt x="121" y="88"/>
                    </a:cubicBezTo>
                    <a:cubicBezTo>
                      <a:pt x="136" y="88"/>
                      <a:pt x="147" y="77"/>
                      <a:pt x="159" y="60"/>
                    </a:cubicBezTo>
                    <a:cubicBezTo>
                      <a:pt x="129" y="3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6" name="Google Shape;4956;p31"/>
              <p:cNvSpPr/>
              <p:nvPr/>
            </p:nvSpPr>
            <p:spPr>
              <a:xfrm>
                <a:off x="10952843" y="-456552"/>
                <a:ext cx="17712" cy="21094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1" extrusionOk="0">
                    <a:moveTo>
                      <a:pt x="54" y="1"/>
                    </a:moveTo>
                    <a:cubicBezTo>
                      <a:pt x="47" y="1"/>
                      <a:pt x="37" y="11"/>
                      <a:pt x="20" y="38"/>
                    </a:cubicBezTo>
                    <a:cubicBezTo>
                      <a:pt x="10" y="48"/>
                      <a:pt x="0" y="58"/>
                      <a:pt x="0" y="68"/>
                    </a:cubicBezTo>
                    <a:cubicBezTo>
                      <a:pt x="9" y="110"/>
                      <a:pt x="45" y="130"/>
                      <a:pt x="85" y="130"/>
                    </a:cubicBezTo>
                    <a:cubicBezTo>
                      <a:pt x="93" y="130"/>
                      <a:pt x="101" y="129"/>
                      <a:pt x="110" y="128"/>
                    </a:cubicBezTo>
                    <a:cubicBezTo>
                      <a:pt x="74" y="77"/>
                      <a:pt x="7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7" name="Google Shape;4957;p31"/>
              <p:cNvSpPr/>
              <p:nvPr/>
            </p:nvSpPr>
            <p:spPr>
              <a:xfrm>
                <a:off x="10882637" y="-35315"/>
                <a:ext cx="59256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88" extrusionOk="0">
                    <a:moveTo>
                      <a:pt x="149" y="0"/>
                    </a:moveTo>
                    <a:cubicBezTo>
                      <a:pt x="60" y="60"/>
                      <a:pt x="0" y="179"/>
                      <a:pt x="70" y="189"/>
                    </a:cubicBezTo>
                    <a:cubicBezTo>
                      <a:pt x="119" y="199"/>
                      <a:pt x="189" y="219"/>
                      <a:pt x="238" y="258"/>
                    </a:cubicBezTo>
                    <a:cubicBezTo>
                      <a:pt x="278" y="278"/>
                      <a:pt x="318" y="288"/>
                      <a:pt x="347" y="288"/>
                    </a:cubicBezTo>
                    <a:cubicBezTo>
                      <a:pt x="357" y="288"/>
                      <a:pt x="367" y="278"/>
                      <a:pt x="367" y="278"/>
                    </a:cubicBezTo>
                    <a:cubicBezTo>
                      <a:pt x="337" y="248"/>
                      <a:pt x="318" y="209"/>
                      <a:pt x="298" y="169"/>
                    </a:cubicBezTo>
                    <a:cubicBezTo>
                      <a:pt x="298" y="149"/>
                      <a:pt x="288" y="139"/>
                      <a:pt x="278" y="129"/>
                    </a:cubicBezTo>
                    <a:cubicBezTo>
                      <a:pt x="228" y="139"/>
                      <a:pt x="179" y="149"/>
                      <a:pt x="139" y="149"/>
                    </a:cubicBezTo>
                    <a:cubicBezTo>
                      <a:pt x="123" y="170"/>
                      <a:pt x="111" y="185"/>
                      <a:pt x="103" y="185"/>
                    </a:cubicBezTo>
                    <a:cubicBezTo>
                      <a:pt x="97" y="185"/>
                      <a:pt x="95" y="172"/>
                      <a:pt x="99" y="139"/>
                    </a:cubicBezTo>
                    <a:cubicBezTo>
                      <a:pt x="89" y="129"/>
                      <a:pt x="99" y="119"/>
                      <a:pt x="119" y="90"/>
                    </a:cubicBezTo>
                    <a:cubicBezTo>
                      <a:pt x="129" y="60"/>
                      <a:pt x="139" y="3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8" name="Google Shape;4958;p31"/>
              <p:cNvSpPr/>
              <p:nvPr/>
            </p:nvSpPr>
            <p:spPr>
              <a:xfrm>
                <a:off x="10930461" y="-281198"/>
                <a:ext cx="41705" cy="48629"/>
              </a:xfrm>
              <a:custGeom>
                <a:avLst/>
                <a:gdLst/>
                <a:ahLst/>
                <a:cxnLst/>
                <a:rect l="l" t="t" r="r" b="b"/>
                <a:pathLst>
                  <a:path w="259" h="302" extrusionOk="0">
                    <a:moveTo>
                      <a:pt x="258" y="0"/>
                    </a:moveTo>
                    <a:cubicBezTo>
                      <a:pt x="229" y="10"/>
                      <a:pt x="199" y="40"/>
                      <a:pt x="159" y="90"/>
                    </a:cubicBezTo>
                    <a:cubicBezTo>
                      <a:pt x="90" y="169"/>
                      <a:pt x="40" y="219"/>
                      <a:pt x="1" y="268"/>
                    </a:cubicBezTo>
                    <a:cubicBezTo>
                      <a:pt x="4" y="292"/>
                      <a:pt x="14" y="302"/>
                      <a:pt x="28" y="302"/>
                    </a:cubicBezTo>
                    <a:cubicBezTo>
                      <a:pt x="54" y="302"/>
                      <a:pt x="93" y="264"/>
                      <a:pt x="120" y="219"/>
                    </a:cubicBezTo>
                    <a:cubicBezTo>
                      <a:pt x="149" y="179"/>
                      <a:pt x="169" y="149"/>
                      <a:pt x="199" y="119"/>
                    </a:cubicBezTo>
                    <a:cubicBezTo>
                      <a:pt x="219" y="100"/>
                      <a:pt x="229" y="80"/>
                      <a:pt x="249" y="40"/>
                    </a:cubicBezTo>
                    <a:cubicBezTo>
                      <a:pt x="258" y="20"/>
                      <a:pt x="258" y="10"/>
                      <a:pt x="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59" name="Google Shape;4959;p31"/>
              <p:cNvSpPr/>
              <p:nvPr/>
            </p:nvSpPr>
            <p:spPr>
              <a:xfrm>
                <a:off x="10965564" y="-696316"/>
                <a:ext cx="43315" cy="3896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2" extrusionOk="0">
                    <a:moveTo>
                      <a:pt x="269" y="0"/>
                    </a:moveTo>
                    <a:cubicBezTo>
                      <a:pt x="229" y="20"/>
                      <a:pt x="169" y="50"/>
                      <a:pt x="100" y="90"/>
                    </a:cubicBezTo>
                    <a:cubicBezTo>
                      <a:pt x="90" y="100"/>
                      <a:pt x="80" y="110"/>
                      <a:pt x="70" y="119"/>
                    </a:cubicBezTo>
                    <a:cubicBezTo>
                      <a:pt x="0" y="189"/>
                      <a:pt x="40" y="241"/>
                      <a:pt x="103" y="241"/>
                    </a:cubicBezTo>
                    <a:cubicBezTo>
                      <a:pt x="121" y="241"/>
                      <a:pt x="140" y="237"/>
                      <a:pt x="159" y="229"/>
                    </a:cubicBezTo>
                    <a:cubicBezTo>
                      <a:pt x="159" y="229"/>
                      <a:pt x="159" y="219"/>
                      <a:pt x="159" y="219"/>
                    </a:cubicBezTo>
                    <a:cubicBezTo>
                      <a:pt x="189" y="139"/>
                      <a:pt x="229" y="6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0" name="Google Shape;4960;p31"/>
              <p:cNvSpPr/>
              <p:nvPr/>
            </p:nvSpPr>
            <p:spPr>
              <a:xfrm>
                <a:off x="10941732" y="-89902"/>
                <a:ext cx="28823" cy="2286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2" extrusionOk="0">
                    <a:moveTo>
                      <a:pt x="163" y="1"/>
                    </a:moveTo>
                    <a:cubicBezTo>
                      <a:pt x="154" y="1"/>
                      <a:pt x="140" y="4"/>
                      <a:pt x="119" y="12"/>
                    </a:cubicBezTo>
                    <a:cubicBezTo>
                      <a:pt x="79" y="22"/>
                      <a:pt x="40" y="52"/>
                      <a:pt x="0" y="72"/>
                    </a:cubicBezTo>
                    <a:cubicBezTo>
                      <a:pt x="0" y="92"/>
                      <a:pt x="10" y="111"/>
                      <a:pt x="20" y="121"/>
                    </a:cubicBezTo>
                    <a:cubicBezTo>
                      <a:pt x="30" y="131"/>
                      <a:pt x="40" y="131"/>
                      <a:pt x="50" y="141"/>
                    </a:cubicBezTo>
                    <a:cubicBezTo>
                      <a:pt x="99" y="101"/>
                      <a:pt x="139" y="62"/>
                      <a:pt x="159" y="42"/>
                    </a:cubicBezTo>
                    <a:cubicBezTo>
                      <a:pt x="159" y="32"/>
                      <a:pt x="169" y="22"/>
                      <a:pt x="179" y="12"/>
                    </a:cubicBezTo>
                    <a:cubicBezTo>
                      <a:pt x="179" y="7"/>
                      <a:pt x="175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1" name="Google Shape;4961;p31"/>
              <p:cNvSpPr/>
              <p:nvPr/>
            </p:nvSpPr>
            <p:spPr>
              <a:xfrm>
                <a:off x="10971199" y="-500834"/>
                <a:ext cx="136708" cy="167624"/>
              </a:xfrm>
              <a:custGeom>
                <a:avLst/>
                <a:gdLst/>
                <a:ahLst/>
                <a:cxnLst/>
                <a:rect l="l" t="t" r="r" b="b"/>
                <a:pathLst>
                  <a:path w="849" h="1041" extrusionOk="0">
                    <a:moveTo>
                      <a:pt x="470" y="1"/>
                    </a:moveTo>
                    <a:cubicBezTo>
                      <a:pt x="450" y="1"/>
                      <a:pt x="421" y="22"/>
                      <a:pt x="382" y="75"/>
                    </a:cubicBezTo>
                    <a:cubicBezTo>
                      <a:pt x="353" y="115"/>
                      <a:pt x="323" y="155"/>
                      <a:pt x="303" y="185"/>
                    </a:cubicBezTo>
                    <a:cubicBezTo>
                      <a:pt x="323" y="194"/>
                      <a:pt x="323" y="214"/>
                      <a:pt x="323" y="244"/>
                    </a:cubicBezTo>
                    <a:cubicBezTo>
                      <a:pt x="313" y="304"/>
                      <a:pt x="283" y="393"/>
                      <a:pt x="243" y="482"/>
                    </a:cubicBezTo>
                    <a:cubicBezTo>
                      <a:pt x="195" y="600"/>
                      <a:pt x="171" y="674"/>
                      <a:pt x="194" y="674"/>
                    </a:cubicBezTo>
                    <a:cubicBezTo>
                      <a:pt x="205" y="674"/>
                      <a:pt x="224" y="661"/>
                      <a:pt x="253" y="631"/>
                    </a:cubicBezTo>
                    <a:cubicBezTo>
                      <a:pt x="353" y="542"/>
                      <a:pt x="313" y="413"/>
                      <a:pt x="353" y="294"/>
                    </a:cubicBezTo>
                    <a:cubicBezTo>
                      <a:pt x="353" y="284"/>
                      <a:pt x="362" y="274"/>
                      <a:pt x="362" y="274"/>
                    </a:cubicBezTo>
                    <a:cubicBezTo>
                      <a:pt x="375" y="248"/>
                      <a:pt x="388" y="237"/>
                      <a:pt x="402" y="237"/>
                    </a:cubicBezTo>
                    <a:cubicBezTo>
                      <a:pt x="420" y="237"/>
                      <a:pt x="439" y="256"/>
                      <a:pt x="462" y="284"/>
                    </a:cubicBezTo>
                    <a:cubicBezTo>
                      <a:pt x="481" y="313"/>
                      <a:pt x="491" y="353"/>
                      <a:pt x="501" y="393"/>
                    </a:cubicBezTo>
                    <a:cubicBezTo>
                      <a:pt x="521" y="502"/>
                      <a:pt x="452" y="413"/>
                      <a:pt x="382" y="551"/>
                    </a:cubicBezTo>
                    <a:cubicBezTo>
                      <a:pt x="331" y="647"/>
                      <a:pt x="259" y="785"/>
                      <a:pt x="292" y="785"/>
                    </a:cubicBezTo>
                    <a:cubicBezTo>
                      <a:pt x="310" y="785"/>
                      <a:pt x="360" y="743"/>
                      <a:pt x="462" y="631"/>
                    </a:cubicBezTo>
                    <a:cubicBezTo>
                      <a:pt x="531" y="561"/>
                      <a:pt x="521" y="492"/>
                      <a:pt x="561" y="472"/>
                    </a:cubicBezTo>
                    <a:cubicBezTo>
                      <a:pt x="564" y="470"/>
                      <a:pt x="567" y="469"/>
                      <a:pt x="570" y="469"/>
                    </a:cubicBezTo>
                    <a:cubicBezTo>
                      <a:pt x="599" y="469"/>
                      <a:pt x="637" y="545"/>
                      <a:pt x="610" y="581"/>
                    </a:cubicBezTo>
                    <a:cubicBezTo>
                      <a:pt x="581" y="621"/>
                      <a:pt x="571" y="621"/>
                      <a:pt x="511" y="680"/>
                    </a:cubicBezTo>
                    <a:cubicBezTo>
                      <a:pt x="471" y="730"/>
                      <a:pt x="442" y="730"/>
                      <a:pt x="372" y="789"/>
                    </a:cubicBezTo>
                    <a:cubicBezTo>
                      <a:pt x="372" y="789"/>
                      <a:pt x="372" y="789"/>
                      <a:pt x="372" y="799"/>
                    </a:cubicBezTo>
                    <a:cubicBezTo>
                      <a:pt x="353" y="809"/>
                      <a:pt x="343" y="819"/>
                      <a:pt x="323" y="839"/>
                    </a:cubicBezTo>
                    <a:cubicBezTo>
                      <a:pt x="285" y="885"/>
                      <a:pt x="255" y="901"/>
                      <a:pt x="227" y="901"/>
                    </a:cubicBezTo>
                    <a:cubicBezTo>
                      <a:pt x="181" y="901"/>
                      <a:pt x="138" y="860"/>
                      <a:pt x="65" y="829"/>
                    </a:cubicBezTo>
                    <a:cubicBezTo>
                      <a:pt x="50" y="822"/>
                      <a:pt x="40" y="819"/>
                      <a:pt x="35" y="819"/>
                    </a:cubicBezTo>
                    <a:cubicBezTo>
                      <a:pt x="1" y="819"/>
                      <a:pt x="129" y="940"/>
                      <a:pt x="95" y="1017"/>
                    </a:cubicBezTo>
                    <a:cubicBezTo>
                      <a:pt x="95" y="1027"/>
                      <a:pt x="75" y="1037"/>
                      <a:pt x="55" y="1037"/>
                    </a:cubicBezTo>
                    <a:cubicBezTo>
                      <a:pt x="72" y="1040"/>
                      <a:pt x="89" y="1041"/>
                      <a:pt x="104" y="1041"/>
                    </a:cubicBezTo>
                    <a:cubicBezTo>
                      <a:pt x="149" y="1041"/>
                      <a:pt x="186" y="1030"/>
                      <a:pt x="224" y="1008"/>
                    </a:cubicBezTo>
                    <a:cubicBezTo>
                      <a:pt x="293" y="948"/>
                      <a:pt x="362" y="898"/>
                      <a:pt x="442" y="859"/>
                    </a:cubicBezTo>
                    <a:cubicBezTo>
                      <a:pt x="442" y="824"/>
                      <a:pt x="442" y="797"/>
                      <a:pt x="468" y="797"/>
                    </a:cubicBezTo>
                    <a:cubicBezTo>
                      <a:pt x="472" y="797"/>
                      <a:pt x="476" y="798"/>
                      <a:pt x="481" y="799"/>
                    </a:cubicBezTo>
                    <a:cubicBezTo>
                      <a:pt x="499" y="806"/>
                      <a:pt x="522" y="809"/>
                      <a:pt x="548" y="809"/>
                    </a:cubicBezTo>
                    <a:cubicBezTo>
                      <a:pt x="640" y="809"/>
                      <a:pt x="771" y="770"/>
                      <a:pt x="848" y="700"/>
                    </a:cubicBezTo>
                    <a:cubicBezTo>
                      <a:pt x="838" y="680"/>
                      <a:pt x="828" y="660"/>
                      <a:pt x="789" y="641"/>
                    </a:cubicBezTo>
                    <a:cubicBezTo>
                      <a:pt x="620" y="532"/>
                      <a:pt x="521" y="274"/>
                      <a:pt x="521" y="274"/>
                    </a:cubicBezTo>
                    <a:cubicBezTo>
                      <a:pt x="521" y="274"/>
                      <a:pt x="545" y="1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2" name="Google Shape;4962;p31"/>
              <p:cNvSpPr/>
              <p:nvPr/>
            </p:nvSpPr>
            <p:spPr>
              <a:xfrm>
                <a:off x="11334468" y="-621279"/>
                <a:ext cx="2721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0" extrusionOk="0">
                    <a:moveTo>
                      <a:pt x="149" y="1"/>
                    </a:moveTo>
                    <a:cubicBezTo>
                      <a:pt x="129" y="10"/>
                      <a:pt x="109" y="20"/>
                      <a:pt x="89" y="30"/>
                    </a:cubicBezTo>
                    <a:cubicBezTo>
                      <a:pt x="20" y="60"/>
                      <a:pt x="0" y="100"/>
                      <a:pt x="10" y="129"/>
                    </a:cubicBezTo>
                    <a:cubicBezTo>
                      <a:pt x="10" y="129"/>
                      <a:pt x="10" y="119"/>
                      <a:pt x="10" y="119"/>
                    </a:cubicBezTo>
                    <a:cubicBezTo>
                      <a:pt x="119" y="100"/>
                      <a:pt x="169" y="90"/>
                      <a:pt x="169" y="60"/>
                    </a:cubicBezTo>
                    <a:cubicBezTo>
                      <a:pt x="169" y="50"/>
                      <a:pt x="169" y="40"/>
                      <a:pt x="159" y="30"/>
                    </a:cubicBezTo>
                    <a:cubicBezTo>
                      <a:pt x="159" y="20"/>
                      <a:pt x="159" y="1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3" name="Google Shape;4963;p31"/>
              <p:cNvSpPr/>
              <p:nvPr/>
            </p:nvSpPr>
            <p:spPr>
              <a:xfrm>
                <a:off x="10980056" y="-639797"/>
                <a:ext cx="183727" cy="106758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663" extrusionOk="0">
                    <a:moveTo>
                      <a:pt x="794" y="0"/>
                    </a:moveTo>
                    <a:cubicBezTo>
                      <a:pt x="760" y="0"/>
                      <a:pt x="728" y="11"/>
                      <a:pt x="694" y="36"/>
                    </a:cubicBezTo>
                    <a:cubicBezTo>
                      <a:pt x="622" y="82"/>
                      <a:pt x="501" y="154"/>
                      <a:pt x="405" y="154"/>
                    </a:cubicBezTo>
                    <a:cubicBezTo>
                      <a:pt x="357" y="154"/>
                      <a:pt x="314" y="136"/>
                      <a:pt x="288" y="86"/>
                    </a:cubicBezTo>
                    <a:cubicBezTo>
                      <a:pt x="278" y="116"/>
                      <a:pt x="268" y="145"/>
                      <a:pt x="258" y="165"/>
                    </a:cubicBezTo>
                    <a:cubicBezTo>
                      <a:pt x="228" y="225"/>
                      <a:pt x="169" y="135"/>
                      <a:pt x="69" y="344"/>
                    </a:cubicBezTo>
                    <a:cubicBezTo>
                      <a:pt x="69" y="353"/>
                      <a:pt x="69" y="353"/>
                      <a:pt x="60" y="363"/>
                    </a:cubicBezTo>
                    <a:cubicBezTo>
                      <a:pt x="0" y="502"/>
                      <a:pt x="60" y="562"/>
                      <a:pt x="119" y="572"/>
                    </a:cubicBezTo>
                    <a:cubicBezTo>
                      <a:pt x="134" y="582"/>
                      <a:pt x="151" y="584"/>
                      <a:pt x="167" y="584"/>
                    </a:cubicBezTo>
                    <a:cubicBezTo>
                      <a:pt x="183" y="584"/>
                      <a:pt x="198" y="582"/>
                      <a:pt x="208" y="582"/>
                    </a:cubicBezTo>
                    <a:cubicBezTo>
                      <a:pt x="218" y="572"/>
                      <a:pt x="228" y="502"/>
                      <a:pt x="238" y="443"/>
                    </a:cubicBezTo>
                    <a:cubicBezTo>
                      <a:pt x="248" y="363"/>
                      <a:pt x="268" y="284"/>
                      <a:pt x="307" y="264"/>
                    </a:cubicBezTo>
                    <a:cubicBezTo>
                      <a:pt x="316" y="261"/>
                      <a:pt x="325" y="259"/>
                      <a:pt x="333" y="259"/>
                    </a:cubicBezTo>
                    <a:cubicBezTo>
                      <a:pt x="400" y="259"/>
                      <a:pt x="442" y="361"/>
                      <a:pt x="327" y="502"/>
                    </a:cubicBezTo>
                    <a:cubicBezTo>
                      <a:pt x="327" y="502"/>
                      <a:pt x="327" y="502"/>
                      <a:pt x="327" y="512"/>
                    </a:cubicBezTo>
                    <a:cubicBezTo>
                      <a:pt x="238" y="624"/>
                      <a:pt x="232" y="663"/>
                      <a:pt x="269" y="663"/>
                    </a:cubicBezTo>
                    <a:cubicBezTo>
                      <a:pt x="281" y="663"/>
                      <a:pt x="298" y="658"/>
                      <a:pt x="317" y="651"/>
                    </a:cubicBezTo>
                    <a:lnTo>
                      <a:pt x="337" y="651"/>
                    </a:lnTo>
                    <a:cubicBezTo>
                      <a:pt x="367" y="621"/>
                      <a:pt x="407" y="591"/>
                      <a:pt x="446" y="562"/>
                    </a:cubicBezTo>
                    <a:cubicBezTo>
                      <a:pt x="548" y="498"/>
                      <a:pt x="623" y="485"/>
                      <a:pt x="684" y="485"/>
                    </a:cubicBezTo>
                    <a:cubicBezTo>
                      <a:pt x="725" y="485"/>
                      <a:pt x="760" y="491"/>
                      <a:pt x="794" y="491"/>
                    </a:cubicBezTo>
                    <a:cubicBezTo>
                      <a:pt x="827" y="491"/>
                      <a:pt x="858" y="485"/>
                      <a:pt x="892" y="463"/>
                    </a:cubicBezTo>
                    <a:cubicBezTo>
                      <a:pt x="942" y="433"/>
                      <a:pt x="1011" y="403"/>
                      <a:pt x="1081" y="363"/>
                    </a:cubicBezTo>
                    <a:cubicBezTo>
                      <a:pt x="1091" y="294"/>
                      <a:pt x="1111" y="234"/>
                      <a:pt x="1130" y="185"/>
                    </a:cubicBezTo>
                    <a:cubicBezTo>
                      <a:pt x="1130" y="175"/>
                      <a:pt x="1140" y="155"/>
                      <a:pt x="1140" y="135"/>
                    </a:cubicBezTo>
                    <a:cubicBezTo>
                      <a:pt x="963" y="54"/>
                      <a:pt x="871" y="0"/>
                      <a:pt x="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4" name="Google Shape;4964;p31"/>
              <p:cNvSpPr/>
              <p:nvPr/>
            </p:nvSpPr>
            <p:spPr>
              <a:xfrm>
                <a:off x="11043821" y="-832059"/>
                <a:ext cx="24153" cy="15458"/>
              </a:xfrm>
              <a:custGeom>
                <a:avLst/>
                <a:gdLst/>
                <a:ahLst/>
                <a:cxnLst/>
                <a:rect l="l" t="t" r="r" b="b"/>
                <a:pathLst>
                  <a:path w="150" h="96" extrusionOk="0">
                    <a:moveTo>
                      <a:pt x="1" y="1"/>
                    </a:moveTo>
                    <a:cubicBezTo>
                      <a:pt x="1" y="21"/>
                      <a:pt x="11" y="50"/>
                      <a:pt x="20" y="70"/>
                    </a:cubicBezTo>
                    <a:cubicBezTo>
                      <a:pt x="34" y="84"/>
                      <a:pt x="48" y="95"/>
                      <a:pt x="65" y="95"/>
                    </a:cubicBezTo>
                    <a:cubicBezTo>
                      <a:pt x="86" y="95"/>
                      <a:pt x="112" y="79"/>
                      <a:pt x="149" y="30"/>
                    </a:cubicBezTo>
                    <a:cubicBezTo>
                      <a:pt x="100" y="11"/>
                      <a:pt x="50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5" name="Google Shape;4965;p31"/>
              <p:cNvSpPr/>
              <p:nvPr/>
            </p:nvSpPr>
            <p:spPr>
              <a:xfrm>
                <a:off x="11055415" y="-1345240"/>
                <a:ext cx="192905" cy="427998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2658" extrusionOk="0">
                    <a:moveTo>
                      <a:pt x="818" y="0"/>
                    </a:moveTo>
                    <a:cubicBezTo>
                      <a:pt x="811" y="0"/>
                      <a:pt x="792" y="340"/>
                      <a:pt x="762" y="401"/>
                    </a:cubicBezTo>
                    <a:cubicBezTo>
                      <a:pt x="732" y="481"/>
                      <a:pt x="732" y="639"/>
                      <a:pt x="722" y="758"/>
                    </a:cubicBezTo>
                    <a:cubicBezTo>
                      <a:pt x="720" y="787"/>
                      <a:pt x="714" y="798"/>
                      <a:pt x="707" y="798"/>
                    </a:cubicBezTo>
                    <a:cubicBezTo>
                      <a:pt x="682" y="798"/>
                      <a:pt x="629" y="684"/>
                      <a:pt x="553" y="669"/>
                    </a:cubicBezTo>
                    <a:cubicBezTo>
                      <a:pt x="532" y="667"/>
                      <a:pt x="519" y="666"/>
                      <a:pt x="513" y="666"/>
                    </a:cubicBezTo>
                    <a:cubicBezTo>
                      <a:pt x="490" y="666"/>
                      <a:pt x="552" y="682"/>
                      <a:pt x="583" y="729"/>
                    </a:cubicBezTo>
                    <a:cubicBezTo>
                      <a:pt x="643" y="818"/>
                      <a:pt x="692" y="986"/>
                      <a:pt x="672" y="1016"/>
                    </a:cubicBezTo>
                    <a:cubicBezTo>
                      <a:pt x="669" y="1025"/>
                      <a:pt x="665" y="1027"/>
                      <a:pt x="661" y="1027"/>
                    </a:cubicBezTo>
                    <a:cubicBezTo>
                      <a:pt x="658" y="1027"/>
                      <a:pt x="655" y="1026"/>
                      <a:pt x="652" y="1026"/>
                    </a:cubicBezTo>
                    <a:cubicBezTo>
                      <a:pt x="645" y="1026"/>
                      <a:pt x="638" y="1031"/>
                      <a:pt x="633" y="1066"/>
                    </a:cubicBezTo>
                    <a:cubicBezTo>
                      <a:pt x="616" y="1132"/>
                      <a:pt x="525" y="1170"/>
                      <a:pt x="466" y="1170"/>
                    </a:cubicBezTo>
                    <a:cubicBezTo>
                      <a:pt x="454" y="1170"/>
                      <a:pt x="443" y="1168"/>
                      <a:pt x="434" y="1165"/>
                    </a:cubicBezTo>
                    <a:cubicBezTo>
                      <a:pt x="432" y="1164"/>
                      <a:pt x="430" y="1164"/>
                      <a:pt x="429" y="1164"/>
                    </a:cubicBezTo>
                    <a:cubicBezTo>
                      <a:pt x="392" y="1164"/>
                      <a:pt x="468" y="1365"/>
                      <a:pt x="543" y="1413"/>
                    </a:cubicBezTo>
                    <a:cubicBezTo>
                      <a:pt x="596" y="1445"/>
                      <a:pt x="562" y="1516"/>
                      <a:pt x="491" y="1516"/>
                    </a:cubicBezTo>
                    <a:cubicBezTo>
                      <a:pt x="454" y="1516"/>
                      <a:pt x="406" y="1497"/>
                      <a:pt x="355" y="1443"/>
                    </a:cubicBezTo>
                    <a:cubicBezTo>
                      <a:pt x="341" y="1426"/>
                      <a:pt x="328" y="1418"/>
                      <a:pt x="315" y="1418"/>
                    </a:cubicBezTo>
                    <a:cubicBezTo>
                      <a:pt x="276" y="1418"/>
                      <a:pt x="239" y="1491"/>
                      <a:pt x="157" y="1581"/>
                    </a:cubicBezTo>
                    <a:cubicBezTo>
                      <a:pt x="48" y="1700"/>
                      <a:pt x="286" y="1631"/>
                      <a:pt x="345" y="1730"/>
                    </a:cubicBezTo>
                    <a:cubicBezTo>
                      <a:pt x="365" y="1759"/>
                      <a:pt x="371" y="1769"/>
                      <a:pt x="376" y="1769"/>
                    </a:cubicBezTo>
                    <a:cubicBezTo>
                      <a:pt x="386" y="1769"/>
                      <a:pt x="387" y="1727"/>
                      <a:pt x="474" y="1720"/>
                    </a:cubicBezTo>
                    <a:cubicBezTo>
                      <a:pt x="603" y="1720"/>
                      <a:pt x="494" y="1879"/>
                      <a:pt x="524" y="2097"/>
                    </a:cubicBezTo>
                    <a:cubicBezTo>
                      <a:pt x="532" y="2191"/>
                      <a:pt x="502" y="2224"/>
                      <a:pt x="466" y="2224"/>
                    </a:cubicBezTo>
                    <a:cubicBezTo>
                      <a:pt x="419" y="2224"/>
                      <a:pt x="364" y="2167"/>
                      <a:pt x="375" y="2117"/>
                    </a:cubicBezTo>
                    <a:cubicBezTo>
                      <a:pt x="405" y="2028"/>
                      <a:pt x="454" y="2047"/>
                      <a:pt x="266" y="1968"/>
                    </a:cubicBezTo>
                    <a:cubicBezTo>
                      <a:pt x="215" y="1945"/>
                      <a:pt x="193" y="1936"/>
                      <a:pt x="188" y="1936"/>
                    </a:cubicBezTo>
                    <a:cubicBezTo>
                      <a:pt x="177" y="1936"/>
                      <a:pt x="274" y="1996"/>
                      <a:pt x="296" y="2067"/>
                    </a:cubicBezTo>
                    <a:cubicBezTo>
                      <a:pt x="318" y="2150"/>
                      <a:pt x="266" y="2233"/>
                      <a:pt x="209" y="2233"/>
                    </a:cubicBezTo>
                    <a:cubicBezTo>
                      <a:pt x="192" y="2233"/>
                      <a:pt x="173" y="2225"/>
                      <a:pt x="157" y="2206"/>
                    </a:cubicBezTo>
                    <a:cubicBezTo>
                      <a:pt x="137" y="2183"/>
                      <a:pt x="117" y="2172"/>
                      <a:pt x="98" y="2172"/>
                    </a:cubicBezTo>
                    <a:cubicBezTo>
                      <a:pt x="61" y="2172"/>
                      <a:pt x="28" y="2216"/>
                      <a:pt x="8" y="2295"/>
                    </a:cubicBezTo>
                    <a:cubicBezTo>
                      <a:pt x="1" y="2325"/>
                      <a:pt x="1" y="2335"/>
                      <a:pt x="5" y="2335"/>
                    </a:cubicBezTo>
                    <a:cubicBezTo>
                      <a:pt x="15" y="2335"/>
                      <a:pt x="44" y="2291"/>
                      <a:pt x="69" y="2291"/>
                    </a:cubicBezTo>
                    <a:cubicBezTo>
                      <a:pt x="80" y="2291"/>
                      <a:pt x="90" y="2300"/>
                      <a:pt x="97" y="2325"/>
                    </a:cubicBezTo>
                    <a:cubicBezTo>
                      <a:pt x="117" y="2404"/>
                      <a:pt x="181" y="2440"/>
                      <a:pt x="239" y="2440"/>
                    </a:cubicBezTo>
                    <a:cubicBezTo>
                      <a:pt x="268" y="2440"/>
                      <a:pt x="296" y="2431"/>
                      <a:pt x="315" y="2414"/>
                    </a:cubicBezTo>
                    <a:cubicBezTo>
                      <a:pt x="335" y="2398"/>
                      <a:pt x="351" y="2390"/>
                      <a:pt x="369" y="2390"/>
                    </a:cubicBezTo>
                    <a:cubicBezTo>
                      <a:pt x="406" y="2390"/>
                      <a:pt x="450" y="2424"/>
                      <a:pt x="543" y="2484"/>
                    </a:cubicBezTo>
                    <a:cubicBezTo>
                      <a:pt x="633" y="2543"/>
                      <a:pt x="563" y="2593"/>
                      <a:pt x="494" y="2642"/>
                    </a:cubicBezTo>
                    <a:lnTo>
                      <a:pt x="504" y="2642"/>
                    </a:lnTo>
                    <a:cubicBezTo>
                      <a:pt x="534" y="2652"/>
                      <a:pt x="579" y="2658"/>
                      <a:pt x="624" y="2658"/>
                    </a:cubicBezTo>
                    <a:cubicBezTo>
                      <a:pt x="724" y="2658"/>
                      <a:pt x="823" y="2626"/>
                      <a:pt x="762" y="2523"/>
                    </a:cubicBezTo>
                    <a:cubicBezTo>
                      <a:pt x="652" y="2345"/>
                      <a:pt x="940" y="2285"/>
                      <a:pt x="970" y="2256"/>
                    </a:cubicBezTo>
                    <a:cubicBezTo>
                      <a:pt x="989" y="2217"/>
                      <a:pt x="888" y="2096"/>
                      <a:pt x="775" y="2096"/>
                    </a:cubicBezTo>
                    <a:cubicBezTo>
                      <a:pt x="770" y="2096"/>
                      <a:pt x="766" y="2097"/>
                      <a:pt x="762" y="2097"/>
                    </a:cubicBezTo>
                    <a:cubicBezTo>
                      <a:pt x="757" y="2097"/>
                      <a:pt x="752" y="2098"/>
                      <a:pt x="747" y="2098"/>
                    </a:cubicBezTo>
                    <a:cubicBezTo>
                      <a:pt x="647" y="2098"/>
                      <a:pt x="555" y="2013"/>
                      <a:pt x="667" y="2013"/>
                    </a:cubicBezTo>
                    <a:cubicBezTo>
                      <a:pt x="682" y="2013"/>
                      <a:pt x="700" y="2014"/>
                      <a:pt x="722" y="2018"/>
                    </a:cubicBezTo>
                    <a:cubicBezTo>
                      <a:pt x="840" y="2029"/>
                      <a:pt x="907" y="2069"/>
                      <a:pt x="946" y="2069"/>
                    </a:cubicBezTo>
                    <a:cubicBezTo>
                      <a:pt x="977" y="2069"/>
                      <a:pt x="991" y="2045"/>
                      <a:pt x="1000" y="1968"/>
                    </a:cubicBezTo>
                    <a:cubicBezTo>
                      <a:pt x="1019" y="1790"/>
                      <a:pt x="980" y="1800"/>
                      <a:pt x="1049" y="1681"/>
                    </a:cubicBezTo>
                    <a:cubicBezTo>
                      <a:pt x="1089" y="1611"/>
                      <a:pt x="1148" y="1334"/>
                      <a:pt x="1198" y="1215"/>
                    </a:cubicBezTo>
                    <a:lnTo>
                      <a:pt x="1198" y="1215"/>
                    </a:lnTo>
                    <a:cubicBezTo>
                      <a:pt x="1179" y="1221"/>
                      <a:pt x="1155" y="1225"/>
                      <a:pt x="1132" y="1225"/>
                    </a:cubicBezTo>
                    <a:cubicBezTo>
                      <a:pt x="1081" y="1225"/>
                      <a:pt x="1035" y="1204"/>
                      <a:pt x="1069" y="1135"/>
                    </a:cubicBezTo>
                    <a:cubicBezTo>
                      <a:pt x="1119" y="1016"/>
                      <a:pt x="980" y="977"/>
                      <a:pt x="960" y="947"/>
                    </a:cubicBezTo>
                    <a:cubicBezTo>
                      <a:pt x="950" y="928"/>
                      <a:pt x="1003" y="847"/>
                      <a:pt x="1060" y="847"/>
                    </a:cubicBezTo>
                    <a:cubicBezTo>
                      <a:pt x="1063" y="847"/>
                      <a:pt x="1066" y="847"/>
                      <a:pt x="1069" y="848"/>
                    </a:cubicBezTo>
                    <a:cubicBezTo>
                      <a:pt x="1124" y="848"/>
                      <a:pt x="1180" y="787"/>
                      <a:pt x="1107" y="787"/>
                    </a:cubicBezTo>
                    <a:cubicBezTo>
                      <a:pt x="1101" y="787"/>
                      <a:pt x="1095" y="788"/>
                      <a:pt x="1089" y="788"/>
                    </a:cubicBezTo>
                    <a:cubicBezTo>
                      <a:pt x="1027" y="799"/>
                      <a:pt x="994" y="826"/>
                      <a:pt x="975" y="826"/>
                    </a:cubicBezTo>
                    <a:cubicBezTo>
                      <a:pt x="960" y="826"/>
                      <a:pt x="954" y="810"/>
                      <a:pt x="950" y="758"/>
                    </a:cubicBezTo>
                    <a:cubicBezTo>
                      <a:pt x="940" y="639"/>
                      <a:pt x="960" y="639"/>
                      <a:pt x="930" y="570"/>
                    </a:cubicBezTo>
                    <a:cubicBezTo>
                      <a:pt x="900" y="510"/>
                      <a:pt x="853" y="216"/>
                      <a:pt x="832" y="216"/>
                    </a:cubicBezTo>
                    <a:cubicBezTo>
                      <a:pt x="825" y="216"/>
                      <a:pt x="821" y="246"/>
                      <a:pt x="821" y="322"/>
                    </a:cubicBezTo>
                    <a:lnTo>
                      <a:pt x="821" y="104"/>
                    </a:lnTo>
                    <a:cubicBezTo>
                      <a:pt x="821" y="30"/>
                      <a:pt x="820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6" name="Google Shape;4966;p31"/>
              <p:cNvSpPr/>
              <p:nvPr/>
            </p:nvSpPr>
            <p:spPr>
              <a:xfrm>
                <a:off x="11032710" y="-907901"/>
                <a:ext cx="118191" cy="63282"/>
              </a:xfrm>
              <a:custGeom>
                <a:avLst/>
                <a:gdLst/>
                <a:ahLst/>
                <a:cxnLst/>
                <a:rect l="l" t="t" r="r" b="b"/>
                <a:pathLst>
                  <a:path w="734" h="393" extrusionOk="0">
                    <a:moveTo>
                      <a:pt x="450" y="0"/>
                    </a:moveTo>
                    <a:cubicBezTo>
                      <a:pt x="418" y="0"/>
                      <a:pt x="383" y="10"/>
                      <a:pt x="337" y="55"/>
                    </a:cubicBezTo>
                    <a:cubicBezTo>
                      <a:pt x="240" y="128"/>
                      <a:pt x="236" y="207"/>
                      <a:pt x="210" y="207"/>
                    </a:cubicBezTo>
                    <a:cubicBezTo>
                      <a:pt x="205" y="207"/>
                      <a:pt x="198" y="203"/>
                      <a:pt x="189" y="194"/>
                    </a:cubicBezTo>
                    <a:cubicBezTo>
                      <a:pt x="181" y="184"/>
                      <a:pt x="172" y="179"/>
                      <a:pt x="162" y="179"/>
                    </a:cubicBezTo>
                    <a:cubicBezTo>
                      <a:pt x="123" y="179"/>
                      <a:pt x="71" y="250"/>
                      <a:pt x="0" y="353"/>
                    </a:cubicBezTo>
                    <a:cubicBezTo>
                      <a:pt x="63" y="304"/>
                      <a:pt x="116" y="287"/>
                      <a:pt x="163" y="287"/>
                    </a:cubicBezTo>
                    <a:cubicBezTo>
                      <a:pt x="280" y="287"/>
                      <a:pt x="360" y="392"/>
                      <a:pt x="466" y="392"/>
                    </a:cubicBezTo>
                    <a:cubicBezTo>
                      <a:pt x="615" y="392"/>
                      <a:pt x="734" y="125"/>
                      <a:pt x="575" y="55"/>
                    </a:cubicBezTo>
                    <a:cubicBezTo>
                      <a:pt x="546" y="35"/>
                      <a:pt x="526" y="16"/>
                      <a:pt x="516" y="6"/>
                    </a:cubicBezTo>
                    <a:cubicBezTo>
                      <a:pt x="495" y="6"/>
                      <a:pt x="473" y="0"/>
                      <a:pt x="4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7" name="Google Shape;4967;p31"/>
              <p:cNvSpPr/>
              <p:nvPr/>
            </p:nvSpPr>
            <p:spPr>
              <a:xfrm>
                <a:off x="11302424" y="-996463"/>
                <a:ext cx="19323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09" extrusionOk="0">
                    <a:moveTo>
                      <a:pt x="51" y="0"/>
                    </a:moveTo>
                    <a:cubicBezTo>
                      <a:pt x="21" y="90"/>
                      <a:pt x="1" y="159"/>
                      <a:pt x="11" y="179"/>
                    </a:cubicBezTo>
                    <a:cubicBezTo>
                      <a:pt x="31" y="209"/>
                      <a:pt x="51" y="189"/>
                      <a:pt x="70" y="209"/>
                    </a:cubicBezTo>
                    <a:cubicBezTo>
                      <a:pt x="100" y="199"/>
                      <a:pt x="120" y="189"/>
                      <a:pt x="100" y="129"/>
                    </a:cubicBezTo>
                    <a:cubicBezTo>
                      <a:pt x="90" y="90"/>
                      <a:pt x="70" y="40"/>
                      <a:pt x="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8" name="Google Shape;4968;p31"/>
              <p:cNvSpPr/>
              <p:nvPr/>
            </p:nvSpPr>
            <p:spPr>
              <a:xfrm>
                <a:off x="11352019" y="-763946"/>
                <a:ext cx="30433" cy="1835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14" extrusionOk="0">
                    <a:moveTo>
                      <a:pt x="81" y="0"/>
                    </a:moveTo>
                    <a:cubicBezTo>
                      <a:pt x="68" y="0"/>
                      <a:pt x="55" y="2"/>
                      <a:pt x="40" y="4"/>
                    </a:cubicBezTo>
                    <a:cubicBezTo>
                      <a:pt x="30" y="4"/>
                      <a:pt x="10" y="14"/>
                      <a:pt x="0" y="14"/>
                    </a:cubicBezTo>
                    <a:cubicBezTo>
                      <a:pt x="10" y="44"/>
                      <a:pt x="10" y="83"/>
                      <a:pt x="20" y="113"/>
                    </a:cubicBezTo>
                    <a:cubicBezTo>
                      <a:pt x="30" y="113"/>
                      <a:pt x="40" y="113"/>
                      <a:pt x="50" y="103"/>
                    </a:cubicBezTo>
                    <a:cubicBezTo>
                      <a:pt x="80" y="83"/>
                      <a:pt x="149" y="64"/>
                      <a:pt x="189" y="34"/>
                    </a:cubicBezTo>
                    <a:cubicBezTo>
                      <a:pt x="152" y="11"/>
                      <a:pt x="120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69" name="Google Shape;4969;p31"/>
              <p:cNvSpPr/>
              <p:nvPr/>
            </p:nvSpPr>
            <p:spPr>
              <a:xfrm>
                <a:off x="11256210" y="-1148147"/>
                <a:ext cx="16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" h="51" extrusionOk="0">
                    <a:moveTo>
                      <a:pt x="0" y="0"/>
                    </a:moveTo>
                    <a:cubicBezTo>
                      <a:pt x="0" y="10"/>
                      <a:pt x="0" y="3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0" name="Google Shape;4970;p31"/>
              <p:cNvSpPr/>
              <p:nvPr/>
            </p:nvSpPr>
            <p:spPr>
              <a:xfrm>
                <a:off x="11066203" y="-793735"/>
                <a:ext cx="95486" cy="11448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711" extrusionOk="0">
                    <a:moveTo>
                      <a:pt x="0" y="288"/>
                    </a:moveTo>
                    <a:lnTo>
                      <a:pt x="0" y="288"/>
                    </a:lnTo>
                    <a:cubicBezTo>
                      <a:pt x="3" y="289"/>
                      <a:pt x="5" y="290"/>
                      <a:pt x="7" y="291"/>
                    </a:cubicBezTo>
                    <a:lnTo>
                      <a:pt x="7" y="291"/>
                    </a:lnTo>
                    <a:cubicBezTo>
                      <a:pt x="5" y="290"/>
                      <a:pt x="3" y="289"/>
                      <a:pt x="0" y="288"/>
                    </a:cubicBezTo>
                    <a:close/>
                    <a:moveTo>
                      <a:pt x="354" y="0"/>
                    </a:moveTo>
                    <a:cubicBezTo>
                      <a:pt x="349" y="0"/>
                      <a:pt x="343" y="0"/>
                      <a:pt x="338" y="1"/>
                    </a:cubicBezTo>
                    <a:lnTo>
                      <a:pt x="328" y="1"/>
                    </a:lnTo>
                    <a:cubicBezTo>
                      <a:pt x="338" y="11"/>
                      <a:pt x="338" y="11"/>
                      <a:pt x="348" y="20"/>
                    </a:cubicBezTo>
                    <a:cubicBezTo>
                      <a:pt x="427" y="90"/>
                      <a:pt x="159" y="120"/>
                      <a:pt x="80" y="130"/>
                    </a:cubicBezTo>
                    <a:cubicBezTo>
                      <a:pt x="0" y="139"/>
                      <a:pt x="110" y="219"/>
                      <a:pt x="50" y="278"/>
                    </a:cubicBezTo>
                    <a:cubicBezTo>
                      <a:pt x="43" y="285"/>
                      <a:pt x="31" y="292"/>
                      <a:pt x="18" y="292"/>
                    </a:cubicBezTo>
                    <a:cubicBezTo>
                      <a:pt x="14" y="292"/>
                      <a:pt x="10" y="292"/>
                      <a:pt x="7" y="291"/>
                    </a:cubicBezTo>
                    <a:lnTo>
                      <a:pt x="7" y="291"/>
                    </a:lnTo>
                    <a:cubicBezTo>
                      <a:pt x="103" y="329"/>
                      <a:pt x="180" y="358"/>
                      <a:pt x="219" y="387"/>
                    </a:cubicBezTo>
                    <a:cubicBezTo>
                      <a:pt x="238" y="377"/>
                      <a:pt x="248" y="358"/>
                      <a:pt x="278" y="348"/>
                    </a:cubicBezTo>
                    <a:cubicBezTo>
                      <a:pt x="287" y="343"/>
                      <a:pt x="295" y="341"/>
                      <a:pt x="301" y="341"/>
                    </a:cubicBezTo>
                    <a:cubicBezTo>
                      <a:pt x="363" y="341"/>
                      <a:pt x="298" y="542"/>
                      <a:pt x="298" y="596"/>
                    </a:cubicBezTo>
                    <a:cubicBezTo>
                      <a:pt x="298" y="605"/>
                      <a:pt x="298" y="615"/>
                      <a:pt x="298" y="625"/>
                    </a:cubicBezTo>
                    <a:cubicBezTo>
                      <a:pt x="331" y="672"/>
                      <a:pt x="401" y="710"/>
                      <a:pt x="463" y="710"/>
                    </a:cubicBezTo>
                    <a:cubicBezTo>
                      <a:pt x="532" y="710"/>
                      <a:pt x="591" y="662"/>
                      <a:pt x="576" y="526"/>
                    </a:cubicBezTo>
                    <a:cubicBezTo>
                      <a:pt x="527" y="216"/>
                      <a:pt x="592" y="0"/>
                      <a:pt x="3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1" name="Google Shape;4971;p31"/>
              <p:cNvSpPr/>
              <p:nvPr/>
            </p:nvSpPr>
            <p:spPr>
              <a:xfrm>
                <a:off x="11288093" y="-1041389"/>
                <a:ext cx="20450" cy="19484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21" extrusionOk="0">
                    <a:moveTo>
                      <a:pt x="92" y="1"/>
                    </a:moveTo>
                    <a:cubicBezTo>
                      <a:pt x="82" y="1"/>
                      <a:pt x="62" y="7"/>
                      <a:pt x="30" y="22"/>
                    </a:cubicBezTo>
                    <a:cubicBezTo>
                      <a:pt x="21" y="22"/>
                      <a:pt x="11" y="32"/>
                      <a:pt x="1" y="32"/>
                    </a:cubicBezTo>
                    <a:cubicBezTo>
                      <a:pt x="11" y="51"/>
                      <a:pt x="11" y="61"/>
                      <a:pt x="11" y="71"/>
                    </a:cubicBezTo>
                    <a:cubicBezTo>
                      <a:pt x="11" y="101"/>
                      <a:pt x="21" y="121"/>
                      <a:pt x="30" y="121"/>
                    </a:cubicBezTo>
                    <a:cubicBezTo>
                      <a:pt x="75" y="61"/>
                      <a:pt x="126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2" name="Google Shape;4972;p31"/>
              <p:cNvSpPr/>
              <p:nvPr/>
            </p:nvSpPr>
            <p:spPr>
              <a:xfrm>
                <a:off x="10981505" y="-769098"/>
                <a:ext cx="86469" cy="8115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504" extrusionOk="0">
                    <a:moveTo>
                      <a:pt x="203" y="0"/>
                    </a:moveTo>
                    <a:cubicBezTo>
                      <a:pt x="158" y="0"/>
                      <a:pt x="126" y="20"/>
                      <a:pt x="80" y="66"/>
                    </a:cubicBezTo>
                    <a:cubicBezTo>
                      <a:pt x="70" y="76"/>
                      <a:pt x="60" y="86"/>
                      <a:pt x="41" y="105"/>
                    </a:cubicBezTo>
                    <a:cubicBezTo>
                      <a:pt x="1" y="155"/>
                      <a:pt x="1" y="215"/>
                      <a:pt x="21" y="254"/>
                    </a:cubicBezTo>
                    <a:cubicBezTo>
                      <a:pt x="41" y="281"/>
                      <a:pt x="74" y="303"/>
                      <a:pt x="117" y="303"/>
                    </a:cubicBezTo>
                    <a:cubicBezTo>
                      <a:pt x="139" y="303"/>
                      <a:pt x="163" y="297"/>
                      <a:pt x="189" y="284"/>
                    </a:cubicBezTo>
                    <a:cubicBezTo>
                      <a:pt x="214" y="274"/>
                      <a:pt x="232" y="270"/>
                      <a:pt x="246" y="270"/>
                    </a:cubicBezTo>
                    <a:cubicBezTo>
                      <a:pt x="305" y="270"/>
                      <a:pt x="279" y="343"/>
                      <a:pt x="279" y="383"/>
                    </a:cubicBezTo>
                    <a:cubicBezTo>
                      <a:pt x="298" y="383"/>
                      <a:pt x="328" y="393"/>
                      <a:pt x="358" y="423"/>
                    </a:cubicBezTo>
                    <a:cubicBezTo>
                      <a:pt x="388" y="443"/>
                      <a:pt x="407" y="452"/>
                      <a:pt x="427" y="472"/>
                    </a:cubicBezTo>
                    <a:cubicBezTo>
                      <a:pt x="459" y="418"/>
                      <a:pt x="482" y="395"/>
                      <a:pt x="496" y="395"/>
                    </a:cubicBezTo>
                    <a:cubicBezTo>
                      <a:pt x="511" y="395"/>
                      <a:pt x="513" y="428"/>
                      <a:pt x="497" y="482"/>
                    </a:cubicBezTo>
                    <a:cubicBezTo>
                      <a:pt x="497" y="492"/>
                      <a:pt x="497" y="502"/>
                      <a:pt x="497" y="502"/>
                    </a:cubicBezTo>
                    <a:cubicBezTo>
                      <a:pt x="501" y="503"/>
                      <a:pt x="504" y="504"/>
                      <a:pt x="508" y="504"/>
                    </a:cubicBezTo>
                    <a:cubicBezTo>
                      <a:pt x="536" y="504"/>
                      <a:pt x="533" y="464"/>
                      <a:pt x="507" y="393"/>
                    </a:cubicBezTo>
                    <a:cubicBezTo>
                      <a:pt x="466" y="271"/>
                      <a:pt x="172" y="62"/>
                      <a:pt x="264" y="62"/>
                    </a:cubicBezTo>
                    <a:cubicBezTo>
                      <a:pt x="285" y="62"/>
                      <a:pt x="323" y="72"/>
                      <a:pt x="388" y="96"/>
                    </a:cubicBezTo>
                    <a:cubicBezTo>
                      <a:pt x="427" y="105"/>
                      <a:pt x="457" y="115"/>
                      <a:pt x="487" y="125"/>
                    </a:cubicBezTo>
                    <a:cubicBezTo>
                      <a:pt x="427" y="96"/>
                      <a:pt x="358" y="26"/>
                      <a:pt x="289" y="16"/>
                    </a:cubicBezTo>
                    <a:cubicBezTo>
                      <a:pt x="254" y="6"/>
                      <a:pt x="227" y="0"/>
                      <a:pt x="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3" name="Google Shape;4973;p31"/>
              <p:cNvSpPr/>
              <p:nvPr/>
            </p:nvSpPr>
            <p:spPr>
              <a:xfrm>
                <a:off x="11019023" y="-835279"/>
                <a:ext cx="20128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1" extrusionOk="0">
                    <a:moveTo>
                      <a:pt x="26" y="1"/>
                    </a:moveTo>
                    <a:lnTo>
                      <a:pt x="26" y="1"/>
                    </a:lnTo>
                    <a:cubicBezTo>
                      <a:pt x="1" y="50"/>
                      <a:pt x="18" y="70"/>
                      <a:pt x="46" y="70"/>
                    </a:cubicBezTo>
                    <a:cubicBezTo>
                      <a:pt x="73" y="70"/>
                      <a:pt x="110" y="50"/>
                      <a:pt x="125" y="21"/>
                    </a:cubicBezTo>
                    <a:cubicBezTo>
                      <a:pt x="125" y="21"/>
                      <a:pt x="125" y="11"/>
                      <a:pt x="125" y="11"/>
                    </a:cubicBezTo>
                    <a:cubicBezTo>
                      <a:pt x="75" y="11"/>
                      <a:pt x="36" y="1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4" name="Google Shape;4974;p31"/>
              <p:cNvSpPr/>
              <p:nvPr/>
            </p:nvSpPr>
            <p:spPr>
              <a:xfrm>
                <a:off x="10473799" y="-752191"/>
                <a:ext cx="8212" cy="7568"/>
              </a:xfrm>
              <a:custGeom>
                <a:avLst/>
                <a:gdLst/>
                <a:ahLst/>
                <a:cxnLst/>
                <a:rect l="l" t="t" r="r" b="b"/>
                <a:pathLst>
                  <a:path w="51" h="47" extrusionOk="0">
                    <a:moveTo>
                      <a:pt x="50" y="0"/>
                    </a:moveTo>
                    <a:cubicBezTo>
                      <a:pt x="41" y="0"/>
                      <a:pt x="31" y="0"/>
                      <a:pt x="11" y="10"/>
                    </a:cubicBezTo>
                    <a:lnTo>
                      <a:pt x="1" y="10"/>
                    </a:lnTo>
                    <a:cubicBezTo>
                      <a:pt x="19" y="29"/>
                      <a:pt x="34" y="47"/>
                      <a:pt x="42" y="47"/>
                    </a:cubicBezTo>
                    <a:cubicBezTo>
                      <a:pt x="47" y="47"/>
                      <a:pt x="50" y="40"/>
                      <a:pt x="50" y="20"/>
                    </a:cubicBezTo>
                    <a:cubicBezTo>
                      <a:pt x="50" y="10"/>
                      <a:pt x="5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5" name="Google Shape;4975;p31"/>
              <p:cNvSpPr/>
              <p:nvPr/>
            </p:nvSpPr>
            <p:spPr>
              <a:xfrm>
                <a:off x="10647865" y="140361"/>
                <a:ext cx="6602" cy="8051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40"/>
                    </a:cubicBezTo>
                    <a:cubicBezTo>
                      <a:pt x="1" y="50"/>
                      <a:pt x="11" y="50"/>
                      <a:pt x="11" y="50"/>
                    </a:cubicBezTo>
                    <a:cubicBezTo>
                      <a:pt x="40" y="50"/>
                      <a:pt x="40" y="3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6" name="Google Shape;4976;p31"/>
              <p:cNvSpPr/>
              <p:nvPr/>
            </p:nvSpPr>
            <p:spPr>
              <a:xfrm>
                <a:off x="10283792" y="-831736"/>
                <a:ext cx="404166" cy="971771"/>
              </a:xfrm>
              <a:custGeom>
                <a:avLst/>
                <a:gdLst/>
                <a:ahLst/>
                <a:cxnLst/>
                <a:rect l="l" t="t" r="r" b="b"/>
                <a:pathLst>
                  <a:path w="2510" h="6035" extrusionOk="0">
                    <a:moveTo>
                      <a:pt x="1230" y="494"/>
                    </a:moveTo>
                    <a:cubicBezTo>
                      <a:pt x="1230" y="504"/>
                      <a:pt x="1230" y="504"/>
                      <a:pt x="1230" y="514"/>
                    </a:cubicBezTo>
                    <a:cubicBezTo>
                      <a:pt x="1230" y="534"/>
                      <a:pt x="1227" y="541"/>
                      <a:pt x="1222" y="541"/>
                    </a:cubicBezTo>
                    <a:cubicBezTo>
                      <a:pt x="1214" y="541"/>
                      <a:pt x="1199" y="523"/>
                      <a:pt x="1181" y="504"/>
                    </a:cubicBezTo>
                    <a:lnTo>
                      <a:pt x="1191" y="504"/>
                    </a:lnTo>
                    <a:cubicBezTo>
                      <a:pt x="1211" y="494"/>
                      <a:pt x="1221" y="494"/>
                      <a:pt x="1230" y="494"/>
                    </a:cubicBezTo>
                    <a:close/>
                    <a:moveTo>
                      <a:pt x="1297" y="1"/>
                    </a:moveTo>
                    <a:cubicBezTo>
                      <a:pt x="1291" y="1"/>
                      <a:pt x="1276" y="238"/>
                      <a:pt x="1260" y="276"/>
                    </a:cubicBezTo>
                    <a:cubicBezTo>
                      <a:pt x="1240" y="306"/>
                      <a:pt x="1240" y="366"/>
                      <a:pt x="1240" y="415"/>
                    </a:cubicBezTo>
                    <a:cubicBezTo>
                      <a:pt x="1230" y="425"/>
                      <a:pt x="1230" y="425"/>
                      <a:pt x="1221" y="425"/>
                    </a:cubicBezTo>
                    <a:cubicBezTo>
                      <a:pt x="1191" y="435"/>
                      <a:pt x="1171" y="455"/>
                      <a:pt x="1161" y="485"/>
                    </a:cubicBezTo>
                    <a:cubicBezTo>
                      <a:pt x="1141" y="465"/>
                      <a:pt x="1131" y="465"/>
                      <a:pt x="1121" y="455"/>
                    </a:cubicBezTo>
                    <a:cubicBezTo>
                      <a:pt x="1105" y="452"/>
                      <a:pt x="1096" y="451"/>
                      <a:pt x="1092" y="451"/>
                    </a:cubicBezTo>
                    <a:cubicBezTo>
                      <a:pt x="1078" y="451"/>
                      <a:pt x="1119" y="464"/>
                      <a:pt x="1141" y="494"/>
                    </a:cubicBezTo>
                    <a:cubicBezTo>
                      <a:pt x="1141" y="504"/>
                      <a:pt x="1141" y="504"/>
                      <a:pt x="1141" y="504"/>
                    </a:cubicBezTo>
                    <a:cubicBezTo>
                      <a:pt x="1141" y="514"/>
                      <a:pt x="1141" y="514"/>
                      <a:pt x="1131" y="524"/>
                    </a:cubicBezTo>
                    <a:cubicBezTo>
                      <a:pt x="1141" y="524"/>
                      <a:pt x="1141" y="514"/>
                      <a:pt x="1151" y="514"/>
                    </a:cubicBezTo>
                    <a:cubicBezTo>
                      <a:pt x="1181" y="574"/>
                      <a:pt x="1201" y="663"/>
                      <a:pt x="1201" y="683"/>
                    </a:cubicBezTo>
                    <a:cubicBezTo>
                      <a:pt x="1201" y="683"/>
                      <a:pt x="1201" y="693"/>
                      <a:pt x="1201" y="693"/>
                    </a:cubicBezTo>
                    <a:cubicBezTo>
                      <a:pt x="1191" y="703"/>
                      <a:pt x="1181" y="683"/>
                      <a:pt x="1171" y="732"/>
                    </a:cubicBezTo>
                    <a:cubicBezTo>
                      <a:pt x="1161" y="762"/>
                      <a:pt x="1121" y="782"/>
                      <a:pt x="1082" y="792"/>
                    </a:cubicBezTo>
                    <a:lnTo>
                      <a:pt x="1032" y="792"/>
                    </a:lnTo>
                    <a:cubicBezTo>
                      <a:pt x="1032" y="792"/>
                      <a:pt x="1032" y="802"/>
                      <a:pt x="1032" y="802"/>
                    </a:cubicBezTo>
                    <a:cubicBezTo>
                      <a:pt x="1022" y="802"/>
                      <a:pt x="1022" y="812"/>
                      <a:pt x="1032" y="841"/>
                    </a:cubicBezTo>
                    <a:cubicBezTo>
                      <a:pt x="1042" y="881"/>
                      <a:pt x="1072" y="931"/>
                      <a:pt x="1102" y="960"/>
                    </a:cubicBezTo>
                    <a:lnTo>
                      <a:pt x="1111" y="960"/>
                    </a:lnTo>
                    <a:cubicBezTo>
                      <a:pt x="1148" y="988"/>
                      <a:pt x="1118" y="1031"/>
                      <a:pt x="1067" y="1031"/>
                    </a:cubicBezTo>
                    <a:cubicBezTo>
                      <a:pt x="1062" y="1031"/>
                      <a:pt x="1057" y="1031"/>
                      <a:pt x="1052" y="1030"/>
                    </a:cubicBezTo>
                    <a:cubicBezTo>
                      <a:pt x="1032" y="1020"/>
                      <a:pt x="1012" y="1010"/>
                      <a:pt x="993" y="990"/>
                    </a:cubicBezTo>
                    <a:cubicBezTo>
                      <a:pt x="993" y="980"/>
                      <a:pt x="983" y="980"/>
                      <a:pt x="983" y="980"/>
                    </a:cubicBezTo>
                    <a:cubicBezTo>
                      <a:pt x="977" y="969"/>
                      <a:pt x="968" y="964"/>
                      <a:pt x="959" y="964"/>
                    </a:cubicBezTo>
                    <a:cubicBezTo>
                      <a:pt x="953" y="964"/>
                      <a:pt x="947" y="966"/>
                      <a:pt x="943" y="970"/>
                    </a:cubicBezTo>
                    <a:cubicBezTo>
                      <a:pt x="923" y="990"/>
                      <a:pt x="893" y="1020"/>
                      <a:pt x="854" y="1079"/>
                    </a:cubicBezTo>
                    <a:cubicBezTo>
                      <a:pt x="774" y="1159"/>
                      <a:pt x="933" y="1109"/>
                      <a:pt x="973" y="1169"/>
                    </a:cubicBezTo>
                    <a:cubicBezTo>
                      <a:pt x="989" y="1192"/>
                      <a:pt x="995" y="1200"/>
                      <a:pt x="998" y="1200"/>
                    </a:cubicBezTo>
                    <a:cubicBezTo>
                      <a:pt x="1005" y="1200"/>
                      <a:pt x="1002" y="1169"/>
                      <a:pt x="1062" y="1169"/>
                    </a:cubicBezTo>
                    <a:cubicBezTo>
                      <a:pt x="1151" y="1169"/>
                      <a:pt x="1082" y="1278"/>
                      <a:pt x="1092" y="1426"/>
                    </a:cubicBezTo>
                    <a:cubicBezTo>
                      <a:pt x="1100" y="1489"/>
                      <a:pt x="1082" y="1512"/>
                      <a:pt x="1059" y="1512"/>
                    </a:cubicBezTo>
                    <a:cubicBezTo>
                      <a:pt x="1029" y="1512"/>
                      <a:pt x="991" y="1471"/>
                      <a:pt x="1002" y="1436"/>
                    </a:cubicBezTo>
                    <a:cubicBezTo>
                      <a:pt x="1012" y="1377"/>
                      <a:pt x="1042" y="1397"/>
                      <a:pt x="923" y="1337"/>
                    </a:cubicBezTo>
                    <a:cubicBezTo>
                      <a:pt x="889" y="1320"/>
                      <a:pt x="874" y="1313"/>
                      <a:pt x="871" y="1313"/>
                    </a:cubicBezTo>
                    <a:cubicBezTo>
                      <a:pt x="864" y="1313"/>
                      <a:pt x="929" y="1357"/>
                      <a:pt x="943" y="1407"/>
                    </a:cubicBezTo>
                    <a:cubicBezTo>
                      <a:pt x="958" y="1459"/>
                      <a:pt x="922" y="1517"/>
                      <a:pt x="887" y="1517"/>
                    </a:cubicBezTo>
                    <a:cubicBezTo>
                      <a:pt x="875" y="1517"/>
                      <a:pt x="863" y="1511"/>
                      <a:pt x="854" y="1496"/>
                    </a:cubicBezTo>
                    <a:cubicBezTo>
                      <a:pt x="837" y="1479"/>
                      <a:pt x="822" y="1472"/>
                      <a:pt x="808" y="1472"/>
                    </a:cubicBezTo>
                    <a:cubicBezTo>
                      <a:pt x="780" y="1472"/>
                      <a:pt x="758" y="1503"/>
                      <a:pt x="745" y="1555"/>
                    </a:cubicBezTo>
                    <a:cubicBezTo>
                      <a:pt x="739" y="1579"/>
                      <a:pt x="740" y="1586"/>
                      <a:pt x="743" y="1586"/>
                    </a:cubicBezTo>
                    <a:cubicBezTo>
                      <a:pt x="750" y="1586"/>
                      <a:pt x="771" y="1555"/>
                      <a:pt x="787" y="1555"/>
                    </a:cubicBezTo>
                    <a:cubicBezTo>
                      <a:pt x="794" y="1555"/>
                      <a:pt x="800" y="1560"/>
                      <a:pt x="804" y="1575"/>
                    </a:cubicBezTo>
                    <a:cubicBezTo>
                      <a:pt x="824" y="1628"/>
                      <a:pt x="870" y="1655"/>
                      <a:pt x="908" y="1655"/>
                    </a:cubicBezTo>
                    <a:cubicBezTo>
                      <a:pt x="926" y="1655"/>
                      <a:pt x="943" y="1648"/>
                      <a:pt x="953" y="1635"/>
                    </a:cubicBezTo>
                    <a:cubicBezTo>
                      <a:pt x="965" y="1626"/>
                      <a:pt x="976" y="1621"/>
                      <a:pt x="989" y="1621"/>
                    </a:cubicBezTo>
                    <a:cubicBezTo>
                      <a:pt x="1017" y="1621"/>
                      <a:pt x="1050" y="1643"/>
                      <a:pt x="1111" y="1684"/>
                    </a:cubicBezTo>
                    <a:cubicBezTo>
                      <a:pt x="1131" y="1704"/>
                      <a:pt x="1141" y="1714"/>
                      <a:pt x="1131" y="1734"/>
                    </a:cubicBezTo>
                    <a:cubicBezTo>
                      <a:pt x="1131" y="1754"/>
                      <a:pt x="1111" y="1764"/>
                      <a:pt x="1092" y="1783"/>
                    </a:cubicBezTo>
                    <a:cubicBezTo>
                      <a:pt x="1072" y="1803"/>
                      <a:pt x="1042" y="1813"/>
                      <a:pt x="1022" y="1833"/>
                    </a:cubicBezTo>
                    <a:cubicBezTo>
                      <a:pt x="1010" y="1845"/>
                      <a:pt x="1000" y="1848"/>
                      <a:pt x="988" y="1848"/>
                    </a:cubicBezTo>
                    <a:cubicBezTo>
                      <a:pt x="976" y="1848"/>
                      <a:pt x="963" y="1844"/>
                      <a:pt x="947" y="1844"/>
                    </a:cubicBezTo>
                    <a:cubicBezTo>
                      <a:pt x="928" y="1844"/>
                      <a:pt x="904" y="1850"/>
                      <a:pt x="874" y="1873"/>
                    </a:cubicBezTo>
                    <a:cubicBezTo>
                      <a:pt x="809" y="1930"/>
                      <a:pt x="803" y="1980"/>
                      <a:pt x="787" y="1980"/>
                    </a:cubicBezTo>
                    <a:cubicBezTo>
                      <a:pt x="784" y="1980"/>
                      <a:pt x="780" y="1977"/>
                      <a:pt x="774" y="1972"/>
                    </a:cubicBezTo>
                    <a:cubicBezTo>
                      <a:pt x="769" y="1965"/>
                      <a:pt x="763" y="1961"/>
                      <a:pt x="756" y="1961"/>
                    </a:cubicBezTo>
                    <a:cubicBezTo>
                      <a:pt x="726" y="1961"/>
                      <a:pt x="683" y="2029"/>
                      <a:pt x="626" y="2111"/>
                    </a:cubicBezTo>
                    <a:cubicBezTo>
                      <a:pt x="581" y="2172"/>
                      <a:pt x="596" y="2196"/>
                      <a:pt x="621" y="2196"/>
                    </a:cubicBezTo>
                    <a:cubicBezTo>
                      <a:pt x="641" y="2196"/>
                      <a:pt x="667" y="2182"/>
                      <a:pt x="675" y="2160"/>
                    </a:cubicBezTo>
                    <a:cubicBezTo>
                      <a:pt x="680" y="2148"/>
                      <a:pt x="683" y="2143"/>
                      <a:pt x="685" y="2143"/>
                    </a:cubicBezTo>
                    <a:cubicBezTo>
                      <a:pt x="692" y="2143"/>
                      <a:pt x="690" y="2187"/>
                      <a:pt x="705" y="2210"/>
                    </a:cubicBezTo>
                    <a:cubicBezTo>
                      <a:pt x="713" y="2221"/>
                      <a:pt x="722" y="2230"/>
                      <a:pt x="734" y="2230"/>
                    </a:cubicBezTo>
                    <a:cubicBezTo>
                      <a:pt x="753" y="2230"/>
                      <a:pt x="781" y="2208"/>
                      <a:pt x="824" y="2140"/>
                    </a:cubicBezTo>
                    <a:cubicBezTo>
                      <a:pt x="838" y="2113"/>
                      <a:pt x="851" y="2102"/>
                      <a:pt x="863" y="2102"/>
                    </a:cubicBezTo>
                    <a:cubicBezTo>
                      <a:pt x="904" y="2102"/>
                      <a:pt x="933" y="2220"/>
                      <a:pt x="933" y="2220"/>
                    </a:cubicBezTo>
                    <a:cubicBezTo>
                      <a:pt x="933" y="2220"/>
                      <a:pt x="963" y="2289"/>
                      <a:pt x="1022" y="2339"/>
                    </a:cubicBezTo>
                    <a:cubicBezTo>
                      <a:pt x="1072" y="2378"/>
                      <a:pt x="893" y="2398"/>
                      <a:pt x="844" y="2408"/>
                    </a:cubicBezTo>
                    <a:cubicBezTo>
                      <a:pt x="794" y="2418"/>
                      <a:pt x="864" y="2468"/>
                      <a:pt x="824" y="2507"/>
                    </a:cubicBezTo>
                    <a:cubicBezTo>
                      <a:pt x="817" y="2516"/>
                      <a:pt x="808" y="2520"/>
                      <a:pt x="798" y="2520"/>
                    </a:cubicBezTo>
                    <a:cubicBezTo>
                      <a:pt x="755" y="2520"/>
                      <a:pt x="690" y="2446"/>
                      <a:pt x="626" y="2438"/>
                    </a:cubicBezTo>
                    <a:cubicBezTo>
                      <a:pt x="599" y="2431"/>
                      <a:pt x="579" y="2427"/>
                      <a:pt x="562" y="2427"/>
                    </a:cubicBezTo>
                    <a:cubicBezTo>
                      <a:pt x="528" y="2427"/>
                      <a:pt x="503" y="2444"/>
                      <a:pt x="457" y="2497"/>
                    </a:cubicBezTo>
                    <a:cubicBezTo>
                      <a:pt x="409" y="2561"/>
                      <a:pt x="444" y="2631"/>
                      <a:pt x="506" y="2631"/>
                    </a:cubicBezTo>
                    <a:cubicBezTo>
                      <a:pt x="521" y="2631"/>
                      <a:pt x="538" y="2626"/>
                      <a:pt x="556" y="2616"/>
                    </a:cubicBezTo>
                    <a:cubicBezTo>
                      <a:pt x="574" y="2609"/>
                      <a:pt x="587" y="2606"/>
                      <a:pt x="597" y="2606"/>
                    </a:cubicBezTo>
                    <a:cubicBezTo>
                      <a:pt x="643" y="2606"/>
                      <a:pt x="616" y="2671"/>
                      <a:pt x="616" y="2696"/>
                    </a:cubicBezTo>
                    <a:cubicBezTo>
                      <a:pt x="616" y="2725"/>
                      <a:pt x="546" y="2715"/>
                      <a:pt x="437" y="2795"/>
                    </a:cubicBezTo>
                    <a:cubicBezTo>
                      <a:pt x="355" y="2850"/>
                      <a:pt x="382" y="2895"/>
                      <a:pt x="432" y="2895"/>
                    </a:cubicBezTo>
                    <a:cubicBezTo>
                      <a:pt x="455" y="2895"/>
                      <a:pt x="482" y="2886"/>
                      <a:pt x="507" y="2864"/>
                    </a:cubicBezTo>
                    <a:cubicBezTo>
                      <a:pt x="537" y="2837"/>
                      <a:pt x="564" y="2834"/>
                      <a:pt x="589" y="2834"/>
                    </a:cubicBezTo>
                    <a:cubicBezTo>
                      <a:pt x="596" y="2834"/>
                      <a:pt x="603" y="2834"/>
                      <a:pt x="610" y="2834"/>
                    </a:cubicBezTo>
                    <a:cubicBezTo>
                      <a:pt x="641" y="2834"/>
                      <a:pt x="670" y="2830"/>
                      <a:pt x="705" y="2775"/>
                    </a:cubicBezTo>
                    <a:cubicBezTo>
                      <a:pt x="735" y="2719"/>
                      <a:pt x="758" y="2694"/>
                      <a:pt x="769" y="2694"/>
                    </a:cubicBezTo>
                    <a:cubicBezTo>
                      <a:pt x="779" y="2694"/>
                      <a:pt x="779" y="2717"/>
                      <a:pt x="764" y="2755"/>
                    </a:cubicBezTo>
                    <a:cubicBezTo>
                      <a:pt x="755" y="2791"/>
                      <a:pt x="767" y="2809"/>
                      <a:pt x="787" y="2809"/>
                    </a:cubicBezTo>
                    <a:cubicBezTo>
                      <a:pt x="811" y="2809"/>
                      <a:pt x="847" y="2784"/>
                      <a:pt x="874" y="2735"/>
                    </a:cubicBezTo>
                    <a:cubicBezTo>
                      <a:pt x="874" y="2725"/>
                      <a:pt x="883" y="2715"/>
                      <a:pt x="883" y="2715"/>
                    </a:cubicBezTo>
                    <a:cubicBezTo>
                      <a:pt x="893" y="2696"/>
                      <a:pt x="903" y="2666"/>
                      <a:pt x="913" y="2656"/>
                    </a:cubicBezTo>
                    <a:cubicBezTo>
                      <a:pt x="923" y="2606"/>
                      <a:pt x="933" y="2577"/>
                      <a:pt x="973" y="2557"/>
                    </a:cubicBezTo>
                    <a:lnTo>
                      <a:pt x="983" y="2557"/>
                    </a:lnTo>
                    <a:cubicBezTo>
                      <a:pt x="988" y="2554"/>
                      <a:pt x="992" y="2553"/>
                      <a:pt x="995" y="2553"/>
                    </a:cubicBezTo>
                    <a:cubicBezTo>
                      <a:pt x="1003" y="2553"/>
                      <a:pt x="1005" y="2562"/>
                      <a:pt x="1012" y="2577"/>
                    </a:cubicBezTo>
                    <a:cubicBezTo>
                      <a:pt x="1012" y="2597"/>
                      <a:pt x="1002" y="2646"/>
                      <a:pt x="993" y="2676"/>
                    </a:cubicBezTo>
                    <a:cubicBezTo>
                      <a:pt x="993" y="2696"/>
                      <a:pt x="993" y="2715"/>
                      <a:pt x="993" y="2725"/>
                    </a:cubicBezTo>
                    <a:cubicBezTo>
                      <a:pt x="993" y="2755"/>
                      <a:pt x="993" y="2785"/>
                      <a:pt x="963" y="2805"/>
                    </a:cubicBezTo>
                    <a:cubicBezTo>
                      <a:pt x="953" y="2815"/>
                      <a:pt x="943" y="2815"/>
                      <a:pt x="923" y="2825"/>
                    </a:cubicBezTo>
                    <a:cubicBezTo>
                      <a:pt x="844" y="2844"/>
                      <a:pt x="874" y="2924"/>
                      <a:pt x="824" y="3003"/>
                    </a:cubicBezTo>
                    <a:cubicBezTo>
                      <a:pt x="808" y="3027"/>
                      <a:pt x="797" y="3036"/>
                      <a:pt x="787" y="3036"/>
                    </a:cubicBezTo>
                    <a:cubicBezTo>
                      <a:pt x="760" y="3036"/>
                      <a:pt x="749" y="2962"/>
                      <a:pt x="705" y="2904"/>
                    </a:cubicBezTo>
                    <a:cubicBezTo>
                      <a:pt x="696" y="2894"/>
                      <a:pt x="688" y="2889"/>
                      <a:pt x="681" y="2889"/>
                    </a:cubicBezTo>
                    <a:cubicBezTo>
                      <a:pt x="640" y="2889"/>
                      <a:pt x="623" y="3040"/>
                      <a:pt x="606" y="3082"/>
                    </a:cubicBezTo>
                    <a:cubicBezTo>
                      <a:pt x="576" y="3122"/>
                      <a:pt x="536" y="3053"/>
                      <a:pt x="467" y="3211"/>
                    </a:cubicBezTo>
                    <a:cubicBezTo>
                      <a:pt x="411" y="3338"/>
                      <a:pt x="496" y="3364"/>
                      <a:pt x="542" y="3364"/>
                    </a:cubicBezTo>
                    <a:cubicBezTo>
                      <a:pt x="553" y="3364"/>
                      <a:pt x="562" y="3362"/>
                      <a:pt x="566" y="3360"/>
                    </a:cubicBezTo>
                    <a:cubicBezTo>
                      <a:pt x="586" y="3350"/>
                      <a:pt x="576" y="3172"/>
                      <a:pt x="636" y="3152"/>
                    </a:cubicBezTo>
                    <a:cubicBezTo>
                      <a:pt x="643" y="3147"/>
                      <a:pt x="650" y="3145"/>
                      <a:pt x="657" y="3145"/>
                    </a:cubicBezTo>
                    <a:cubicBezTo>
                      <a:pt x="697" y="3145"/>
                      <a:pt x="722" y="3217"/>
                      <a:pt x="645" y="3310"/>
                    </a:cubicBezTo>
                    <a:cubicBezTo>
                      <a:pt x="586" y="3391"/>
                      <a:pt x="582" y="3418"/>
                      <a:pt x="604" y="3418"/>
                    </a:cubicBezTo>
                    <a:cubicBezTo>
                      <a:pt x="612" y="3418"/>
                      <a:pt x="623" y="3415"/>
                      <a:pt x="636" y="3410"/>
                    </a:cubicBezTo>
                    <a:cubicBezTo>
                      <a:pt x="639" y="3408"/>
                      <a:pt x="643" y="3408"/>
                      <a:pt x="646" y="3408"/>
                    </a:cubicBezTo>
                    <a:cubicBezTo>
                      <a:pt x="693" y="3408"/>
                      <a:pt x="674" y="3538"/>
                      <a:pt x="655" y="3538"/>
                    </a:cubicBezTo>
                    <a:cubicBezTo>
                      <a:pt x="627" y="3538"/>
                      <a:pt x="572" y="3449"/>
                      <a:pt x="524" y="3449"/>
                    </a:cubicBezTo>
                    <a:cubicBezTo>
                      <a:pt x="521" y="3449"/>
                      <a:pt x="519" y="3449"/>
                      <a:pt x="517" y="3449"/>
                    </a:cubicBezTo>
                    <a:cubicBezTo>
                      <a:pt x="477" y="3459"/>
                      <a:pt x="467" y="3509"/>
                      <a:pt x="427" y="3618"/>
                    </a:cubicBezTo>
                    <a:cubicBezTo>
                      <a:pt x="419" y="3649"/>
                      <a:pt x="408" y="3658"/>
                      <a:pt x="397" y="3658"/>
                    </a:cubicBezTo>
                    <a:cubicBezTo>
                      <a:pt x="385" y="3658"/>
                      <a:pt x="371" y="3647"/>
                      <a:pt x="357" y="3647"/>
                    </a:cubicBezTo>
                    <a:cubicBezTo>
                      <a:pt x="340" y="3647"/>
                      <a:pt x="324" y="3662"/>
                      <a:pt x="308" y="3727"/>
                    </a:cubicBezTo>
                    <a:cubicBezTo>
                      <a:pt x="290" y="3804"/>
                      <a:pt x="324" y="3832"/>
                      <a:pt x="370" y="3832"/>
                    </a:cubicBezTo>
                    <a:cubicBezTo>
                      <a:pt x="425" y="3832"/>
                      <a:pt x="495" y="3794"/>
                      <a:pt x="517" y="3757"/>
                    </a:cubicBezTo>
                    <a:cubicBezTo>
                      <a:pt x="566" y="3687"/>
                      <a:pt x="487" y="3747"/>
                      <a:pt x="566" y="3687"/>
                    </a:cubicBezTo>
                    <a:cubicBezTo>
                      <a:pt x="577" y="3679"/>
                      <a:pt x="586" y="3676"/>
                      <a:pt x="592" y="3676"/>
                    </a:cubicBezTo>
                    <a:cubicBezTo>
                      <a:pt x="625" y="3676"/>
                      <a:pt x="598" y="3774"/>
                      <a:pt x="556" y="3866"/>
                    </a:cubicBezTo>
                    <a:cubicBezTo>
                      <a:pt x="556" y="3866"/>
                      <a:pt x="556" y="3876"/>
                      <a:pt x="556" y="3876"/>
                    </a:cubicBezTo>
                    <a:cubicBezTo>
                      <a:pt x="546" y="3895"/>
                      <a:pt x="546" y="3905"/>
                      <a:pt x="536" y="3915"/>
                    </a:cubicBezTo>
                    <a:cubicBezTo>
                      <a:pt x="526" y="3945"/>
                      <a:pt x="526" y="3965"/>
                      <a:pt x="517" y="3975"/>
                    </a:cubicBezTo>
                    <a:cubicBezTo>
                      <a:pt x="511" y="3997"/>
                      <a:pt x="512" y="4010"/>
                      <a:pt x="520" y="4010"/>
                    </a:cubicBezTo>
                    <a:cubicBezTo>
                      <a:pt x="527" y="4010"/>
                      <a:pt x="539" y="4002"/>
                      <a:pt x="556" y="3985"/>
                    </a:cubicBezTo>
                    <a:cubicBezTo>
                      <a:pt x="596" y="3945"/>
                      <a:pt x="606" y="3905"/>
                      <a:pt x="606" y="3866"/>
                    </a:cubicBezTo>
                    <a:cubicBezTo>
                      <a:pt x="616" y="3826"/>
                      <a:pt x="616" y="3786"/>
                      <a:pt x="626" y="3747"/>
                    </a:cubicBezTo>
                    <a:cubicBezTo>
                      <a:pt x="634" y="3723"/>
                      <a:pt x="646" y="3714"/>
                      <a:pt x="657" y="3714"/>
                    </a:cubicBezTo>
                    <a:cubicBezTo>
                      <a:pt x="686" y="3714"/>
                      <a:pt x="718" y="3770"/>
                      <a:pt x="725" y="3826"/>
                    </a:cubicBezTo>
                    <a:cubicBezTo>
                      <a:pt x="735" y="3846"/>
                      <a:pt x="735" y="3856"/>
                      <a:pt x="725" y="3856"/>
                    </a:cubicBezTo>
                    <a:cubicBezTo>
                      <a:pt x="715" y="3876"/>
                      <a:pt x="675" y="3866"/>
                      <a:pt x="645" y="3925"/>
                    </a:cubicBezTo>
                    <a:cubicBezTo>
                      <a:pt x="614" y="3995"/>
                      <a:pt x="565" y="4086"/>
                      <a:pt x="588" y="4086"/>
                    </a:cubicBezTo>
                    <a:cubicBezTo>
                      <a:pt x="600" y="4086"/>
                      <a:pt x="634" y="4059"/>
                      <a:pt x="705" y="3985"/>
                    </a:cubicBezTo>
                    <a:cubicBezTo>
                      <a:pt x="745" y="3935"/>
                      <a:pt x="745" y="3885"/>
                      <a:pt x="764" y="3876"/>
                    </a:cubicBezTo>
                    <a:cubicBezTo>
                      <a:pt x="767" y="3873"/>
                      <a:pt x="770" y="3872"/>
                      <a:pt x="774" y="3872"/>
                    </a:cubicBezTo>
                    <a:cubicBezTo>
                      <a:pt x="794" y="3872"/>
                      <a:pt x="821" y="3919"/>
                      <a:pt x="804" y="3945"/>
                    </a:cubicBezTo>
                    <a:cubicBezTo>
                      <a:pt x="784" y="3975"/>
                      <a:pt x="774" y="3975"/>
                      <a:pt x="735" y="4014"/>
                    </a:cubicBezTo>
                    <a:cubicBezTo>
                      <a:pt x="695" y="4054"/>
                      <a:pt x="675" y="4044"/>
                      <a:pt x="606" y="4123"/>
                    </a:cubicBezTo>
                    <a:cubicBezTo>
                      <a:pt x="576" y="4163"/>
                      <a:pt x="546" y="4163"/>
                      <a:pt x="526" y="4163"/>
                    </a:cubicBezTo>
                    <a:cubicBezTo>
                      <a:pt x="497" y="4153"/>
                      <a:pt x="477" y="4133"/>
                      <a:pt x="437" y="4114"/>
                    </a:cubicBezTo>
                    <a:lnTo>
                      <a:pt x="427" y="4114"/>
                    </a:lnTo>
                    <a:cubicBezTo>
                      <a:pt x="422" y="4111"/>
                      <a:pt x="417" y="4109"/>
                      <a:pt x="415" y="4109"/>
                    </a:cubicBezTo>
                    <a:cubicBezTo>
                      <a:pt x="407" y="4109"/>
                      <a:pt x="407" y="4116"/>
                      <a:pt x="407" y="4123"/>
                    </a:cubicBezTo>
                    <a:cubicBezTo>
                      <a:pt x="417" y="4143"/>
                      <a:pt x="467" y="4193"/>
                      <a:pt x="457" y="4233"/>
                    </a:cubicBezTo>
                    <a:cubicBezTo>
                      <a:pt x="457" y="4233"/>
                      <a:pt x="457" y="4233"/>
                      <a:pt x="457" y="4242"/>
                    </a:cubicBezTo>
                    <a:cubicBezTo>
                      <a:pt x="447" y="4252"/>
                      <a:pt x="427" y="4262"/>
                      <a:pt x="407" y="4262"/>
                    </a:cubicBezTo>
                    <a:cubicBezTo>
                      <a:pt x="368" y="4262"/>
                      <a:pt x="328" y="4252"/>
                      <a:pt x="289" y="4242"/>
                    </a:cubicBezTo>
                    <a:cubicBezTo>
                      <a:pt x="279" y="4233"/>
                      <a:pt x="269" y="4233"/>
                      <a:pt x="269" y="4233"/>
                    </a:cubicBezTo>
                    <a:cubicBezTo>
                      <a:pt x="269" y="4233"/>
                      <a:pt x="239" y="4282"/>
                      <a:pt x="249" y="4292"/>
                    </a:cubicBezTo>
                    <a:cubicBezTo>
                      <a:pt x="253" y="4292"/>
                      <a:pt x="258" y="4292"/>
                      <a:pt x="263" y="4292"/>
                    </a:cubicBezTo>
                    <a:cubicBezTo>
                      <a:pt x="281" y="4292"/>
                      <a:pt x="303" y="4298"/>
                      <a:pt x="318" y="4352"/>
                    </a:cubicBezTo>
                    <a:cubicBezTo>
                      <a:pt x="318" y="4361"/>
                      <a:pt x="318" y="4371"/>
                      <a:pt x="318" y="4371"/>
                    </a:cubicBezTo>
                    <a:cubicBezTo>
                      <a:pt x="318" y="4381"/>
                      <a:pt x="308" y="4381"/>
                      <a:pt x="308" y="4381"/>
                    </a:cubicBezTo>
                    <a:cubicBezTo>
                      <a:pt x="306" y="4383"/>
                      <a:pt x="302" y="4383"/>
                      <a:pt x="299" y="4383"/>
                    </a:cubicBezTo>
                    <a:cubicBezTo>
                      <a:pt x="277" y="4383"/>
                      <a:pt x="242" y="4361"/>
                      <a:pt x="199" y="4361"/>
                    </a:cubicBezTo>
                    <a:cubicBezTo>
                      <a:pt x="189" y="4361"/>
                      <a:pt x="179" y="4361"/>
                      <a:pt x="170" y="4371"/>
                    </a:cubicBezTo>
                    <a:lnTo>
                      <a:pt x="160" y="4371"/>
                    </a:lnTo>
                    <a:cubicBezTo>
                      <a:pt x="140" y="4371"/>
                      <a:pt x="160" y="4391"/>
                      <a:pt x="150" y="4451"/>
                    </a:cubicBezTo>
                    <a:cubicBezTo>
                      <a:pt x="146" y="4477"/>
                      <a:pt x="152" y="4483"/>
                      <a:pt x="164" y="4483"/>
                    </a:cubicBezTo>
                    <a:cubicBezTo>
                      <a:pt x="175" y="4483"/>
                      <a:pt x="192" y="4477"/>
                      <a:pt x="210" y="4477"/>
                    </a:cubicBezTo>
                    <a:cubicBezTo>
                      <a:pt x="223" y="4477"/>
                      <a:pt x="236" y="4480"/>
                      <a:pt x="249" y="4490"/>
                    </a:cubicBezTo>
                    <a:cubicBezTo>
                      <a:pt x="308" y="4530"/>
                      <a:pt x="209" y="4520"/>
                      <a:pt x="209" y="4619"/>
                    </a:cubicBezTo>
                    <a:cubicBezTo>
                      <a:pt x="209" y="4664"/>
                      <a:pt x="219" y="4681"/>
                      <a:pt x="234" y="4681"/>
                    </a:cubicBezTo>
                    <a:cubicBezTo>
                      <a:pt x="252" y="4681"/>
                      <a:pt x="277" y="4656"/>
                      <a:pt x="298" y="4629"/>
                    </a:cubicBezTo>
                    <a:cubicBezTo>
                      <a:pt x="308" y="4609"/>
                      <a:pt x="318" y="4599"/>
                      <a:pt x="328" y="4589"/>
                    </a:cubicBezTo>
                    <a:cubicBezTo>
                      <a:pt x="348" y="4560"/>
                      <a:pt x="368" y="4540"/>
                      <a:pt x="388" y="4500"/>
                    </a:cubicBezTo>
                    <a:cubicBezTo>
                      <a:pt x="406" y="4446"/>
                      <a:pt x="416" y="4400"/>
                      <a:pt x="447" y="4400"/>
                    </a:cubicBezTo>
                    <a:cubicBezTo>
                      <a:pt x="450" y="4400"/>
                      <a:pt x="454" y="4400"/>
                      <a:pt x="457" y="4401"/>
                    </a:cubicBezTo>
                    <a:cubicBezTo>
                      <a:pt x="497" y="4411"/>
                      <a:pt x="487" y="4431"/>
                      <a:pt x="447" y="4530"/>
                    </a:cubicBezTo>
                    <a:cubicBezTo>
                      <a:pt x="427" y="4599"/>
                      <a:pt x="417" y="4609"/>
                      <a:pt x="417" y="4619"/>
                    </a:cubicBezTo>
                    <a:cubicBezTo>
                      <a:pt x="427" y="4629"/>
                      <a:pt x="427" y="4639"/>
                      <a:pt x="437" y="4659"/>
                    </a:cubicBezTo>
                    <a:cubicBezTo>
                      <a:pt x="443" y="4667"/>
                      <a:pt x="448" y="4671"/>
                      <a:pt x="452" y="4671"/>
                    </a:cubicBezTo>
                    <a:cubicBezTo>
                      <a:pt x="463" y="4671"/>
                      <a:pt x="470" y="4648"/>
                      <a:pt x="477" y="4619"/>
                    </a:cubicBezTo>
                    <a:cubicBezTo>
                      <a:pt x="487" y="4589"/>
                      <a:pt x="497" y="4550"/>
                      <a:pt x="497" y="4520"/>
                    </a:cubicBezTo>
                    <a:cubicBezTo>
                      <a:pt x="507" y="4480"/>
                      <a:pt x="526" y="4480"/>
                      <a:pt x="556" y="4470"/>
                    </a:cubicBezTo>
                    <a:cubicBezTo>
                      <a:pt x="576" y="4461"/>
                      <a:pt x="586" y="4451"/>
                      <a:pt x="606" y="4441"/>
                    </a:cubicBezTo>
                    <a:cubicBezTo>
                      <a:pt x="613" y="4435"/>
                      <a:pt x="619" y="4432"/>
                      <a:pt x="623" y="4432"/>
                    </a:cubicBezTo>
                    <a:cubicBezTo>
                      <a:pt x="647" y="4432"/>
                      <a:pt x="626" y="4519"/>
                      <a:pt x="626" y="4570"/>
                    </a:cubicBezTo>
                    <a:cubicBezTo>
                      <a:pt x="626" y="4629"/>
                      <a:pt x="616" y="4609"/>
                      <a:pt x="596" y="4699"/>
                    </a:cubicBezTo>
                    <a:cubicBezTo>
                      <a:pt x="593" y="4723"/>
                      <a:pt x="595" y="4734"/>
                      <a:pt x="600" y="4734"/>
                    </a:cubicBezTo>
                    <a:cubicBezTo>
                      <a:pt x="613" y="4734"/>
                      <a:pt x="647" y="4664"/>
                      <a:pt x="675" y="4599"/>
                    </a:cubicBezTo>
                    <a:cubicBezTo>
                      <a:pt x="688" y="4557"/>
                      <a:pt x="692" y="4545"/>
                      <a:pt x="699" y="4545"/>
                    </a:cubicBezTo>
                    <a:cubicBezTo>
                      <a:pt x="709" y="4545"/>
                      <a:pt x="723" y="4561"/>
                      <a:pt x="765" y="4561"/>
                    </a:cubicBezTo>
                    <a:cubicBezTo>
                      <a:pt x="771" y="4561"/>
                      <a:pt x="777" y="4560"/>
                      <a:pt x="784" y="4560"/>
                    </a:cubicBezTo>
                    <a:cubicBezTo>
                      <a:pt x="794" y="4559"/>
                      <a:pt x="802" y="4558"/>
                      <a:pt x="809" y="4558"/>
                    </a:cubicBezTo>
                    <a:cubicBezTo>
                      <a:pt x="866" y="4558"/>
                      <a:pt x="788" y="4597"/>
                      <a:pt x="735" y="4669"/>
                    </a:cubicBezTo>
                    <a:cubicBezTo>
                      <a:pt x="692" y="4719"/>
                      <a:pt x="701" y="4733"/>
                      <a:pt x="728" y="4733"/>
                    </a:cubicBezTo>
                    <a:cubicBezTo>
                      <a:pt x="738" y="4733"/>
                      <a:pt x="751" y="4731"/>
                      <a:pt x="764" y="4728"/>
                    </a:cubicBezTo>
                    <a:cubicBezTo>
                      <a:pt x="814" y="4718"/>
                      <a:pt x="764" y="4728"/>
                      <a:pt x="854" y="4689"/>
                    </a:cubicBezTo>
                    <a:cubicBezTo>
                      <a:pt x="861" y="4686"/>
                      <a:pt x="868" y="4685"/>
                      <a:pt x="873" y="4685"/>
                    </a:cubicBezTo>
                    <a:cubicBezTo>
                      <a:pt x="933" y="4685"/>
                      <a:pt x="883" y="4818"/>
                      <a:pt x="883" y="4818"/>
                    </a:cubicBezTo>
                    <a:cubicBezTo>
                      <a:pt x="883" y="4818"/>
                      <a:pt x="840" y="4861"/>
                      <a:pt x="796" y="4861"/>
                    </a:cubicBezTo>
                    <a:cubicBezTo>
                      <a:pt x="789" y="4861"/>
                      <a:pt x="781" y="4860"/>
                      <a:pt x="774" y="4857"/>
                    </a:cubicBezTo>
                    <a:cubicBezTo>
                      <a:pt x="724" y="4840"/>
                      <a:pt x="723" y="4781"/>
                      <a:pt x="682" y="4781"/>
                    </a:cubicBezTo>
                    <a:cubicBezTo>
                      <a:pt x="675" y="4781"/>
                      <a:pt x="666" y="4783"/>
                      <a:pt x="655" y="4788"/>
                    </a:cubicBezTo>
                    <a:cubicBezTo>
                      <a:pt x="596" y="4827"/>
                      <a:pt x="606" y="4847"/>
                      <a:pt x="586" y="4867"/>
                    </a:cubicBezTo>
                    <a:cubicBezTo>
                      <a:pt x="580" y="4873"/>
                      <a:pt x="576" y="4875"/>
                      <a:pt x="572" y="4875"/>
                    </a:cubicBezTo>
                    <a:cubicBezTo>
                      <a:pt x="568" y="4875"/>
                      <a:pt x="565" y="4873"/>
                      <a:pt x="560" y="4873"/>
                    </a:cubicBezTo>
                    <a:cubicBezTo>
                      <a:pt x="555" y="4873"/>
                      <a:pt x="548" y="4875"/>
                      <a:pt x="536" y="4887"/>
                    </a:cubicBezTo>
                    <a:cubicBezTo>
                      <a:pt x="536" y="4897"/>
                      <a:pt x="536" y="4897"/>
                      <a:pt x="526" y="4907"/>
                    </a:cubicBezTo>
                    <a:cubicBezTo>
                      <a:pt x="515" y="4926"/>
                      <a:pt x="506" y="4935"/>
                      <a:pt x="499" y="4935"/>
                    </a:cubicBezTo>
                    <a:cubicBezTo>
                      <a:pt x="488" y="4935"/>
                      <a:pt x="479" y="4913"/>
                      <a:pt x="467" y="4877"/>
                    </a:cubicBezTo>
                    <a:lnTo>
                      <a:pt x="457" y="4877"/>
                    </a:lnTo>
                    <a:cubicBezTo>
                      <a:pt x="447" y="4857"/>
                      <a:pt x="427" y="4857"/>
                      <a:pt x="407" y="4857"/>
                    </a:cubicBezTo>
                    <a:cubicBezTo>
                      <a:pt x="368" y="4877"/>
                      <a:pt x="328" y="4897"/>
                      <a:pt x="298" y="4907"/>
                    </a:cubicBezTo>
                    <a:cubicBezTo>
                      <a:pt x="259" y="4927"/>
                      <a:pt x="378" y="4996"/>
                      <a:pt x="368" y="5026"/>
                    </a:cubicBezTo>
                    <a:cubicBezTo>
                      <a:pt x="363" y="5041"/>
                      <a:pt x="363" y="5046"/>
                      <a:pt x="358" y="5046"/>
                    </a:cubicBezTo>
                    <a:cubicBezTo>
                      <a:pt x="353" y="5046"/>
                      <a:pt x="343" y="5041"/>
                      <a:pt x="318" y="5036"/>
                    </a:cubicBezTo>
                    <a:cubicBezTo>
                      <a:pt x="293" y="5031"/>
                      <a:pt x="264" y="5026"/>
                      <a:pt x="239" y="5026"/>
                    </a:cubicBezTo>
                    <a:cubicBezTo>
                      <a:pt x="214" y="5026"/>
                      <a:pt x="194" y="5031"/>
                      <a:pt x="189" y="5046"/>
                    </a:cubicBezTo>
                    <a:cubicBezTo>
                      <a:pt x="189" y="5065"/>
                      <a:pt x="179" y="5115"/>
                      <a:pt x="150" y="5135"/>
                    </a:cubicBezTo>
                    <a:cubicBezTo>
                      <a:pt x="120" y="5165"/>
                      <a:pt x="179" y="5244"/>
                      <a:pt x="199" y="5254"/>
                    </a:cubicBezTo>
                    <a:cubicBezTo>
                      <a:pt x="202" y="5255"/>
                      <a:pt x="205" y="5256"/>
                      <a:pt x="209" y="5256"/>
                    </a:cubicBezTo>
                    <a:cubicBezTo>
                      <a:pt x="226" y="5256"/>
                      <a:pt x="245" y="5232"/>
                      <a:pt x="279" y="5165"/>
                    </a:cubicBezTo>
                    <a:cubicBezTo>
                      <a:pt x="306" y="5121"/>
                      <a:pt x="321" y="5107"/>
                      <a:pt x="333" y="5107"/>
                    </a:cubicBezTo>
                    <a:cubicBezTo>
                      <a:pt x="342" y="5107"/>
                      <a:pt x="349" y="5116"/>
                      <a:pt x="358" y="5125"/>
                    </a:cubicBezTo>
                    <a:cubicBezTo>
                      <a:pt x="368" y="5155"/>
                      <a:pt x="308" y="5184"/>
                      <a:pt x="298" y="5214"/>
                    </a:cubicBezTo>
                    <a:cubicBezTo>
                      <a:pt x="289" y="5224"/>
                      <a:pt x="279" y="5254"/>
                      <a:pt x="269" y="5284"/>
                    </a:cubicBezTo>
                    <a:cubicBezTo>
                      <a:pt x="259" y="5313"/>
                      <a:pt x="259" y="5343"/>
                      <a:pt x="279" y="5363"/>
                    </a:cubicBezTo>
                    <a:cubicBezTo>
                      <a:pt x="298" y="5378"/>
                      <a:pt x="316" y="5385"/>
                      <a:pt x="328" y="5385"/>
                    </a:cubicBezTo>
                    <a:cubicBezTo>
                      <a:pt x="341" y="5385"/>
                      <a:pt x="348" y="5378"/>
                      <a:pt x="348" y="5363"/>
                    </a:cubicBezTo>
                    <a:cubicBezTo>
                      <a:pt x="348" y="5343"/>
                      <a:pt x="378" y="5284"/>
                      <a:pt x="407" y="5274"/>
                    </a:cubicBezTo>
                    <a:cubicBezTo>
                      <a:pt x="407" y="5274"/>
                      <a:pt x="417" y="5274"/>
                      <a:pt x="417" y="5284"/>
                    </a:cubicBezTo>
                    <a:cubicBezTo>
                      <a:pt x="423" y="5291"/>
                      <a:pt x="431" y="5294"/>
                      <a:pt x="441" y="5294"/>
                    </a:cubicBezTo>
                    <a:cubicBezTo>
                      <a:pt x="482" y="5294"/>
                      <a:pt x="548" y="5236"/>
                      <a:pt x="556" y="5204"/>
                    </a:cubicBezTo>
                    <a:cubicBezTo>
                      <a:pt x="565" y="5169"/>
                      <a:pt x="651" y="5080"/>
                      <a:pt x="719" y="5080"/>
                    </a:cubicBezTo>
                    <a:cubicBezTo>
                      <a:pt x="728" y="5080"/>
                      <a:pt x="736" y="5082"/>
                      <a:pt x="745" y="5085"/>
                    </a:cubicBezTo>
                    <a:cubicBezTo>
                      <a:pt x="814" y="5105"/>
                      <a:pt x="685" y="5184"/>
                      <a:pt x="655" y="5234"/>
                    </a:cubicBezTo>
                    <a:cubicBezTo>
                      <a:pt x="630" y="5276"/>
                      <a:pt x="703" y="5352"/>
                      <a:pt x="763" y="5352"/>
                    </a:cubicBezTo>
                    <a:cubicBezTo>
                      <a:pt x="774" y="5352"/>
                      <a:pt x="785" y="5349"/>
                      <a:pt x="794" y="5343"/>
                    </a:cubicBezTo>
                    <a:cubicBezTo>
                      <a:pt x="804" y="5335"/>
                      <a:pt x="812" y="5331"/>
                      <a:pt x="818" y="5331"/>
                    </a:cubicBezTo>
                    <a:cubicBezTo>
                      <a:pt x="850" y="5331"/>
                      <a:pt x="840" y="5421"/>
                      <a:pt x="824" y="5462"/>
                    </a:cubicBezTo>
                    <a:cubicBezTo>
                      <a:pt x="819" y="5474"/>
                      <a:pt x="811" y="5478"/>
                      <a:pt x="801" y="5478"/>
                    </a:cubicBezTo>
                    <a:cubicBezTo>
                      <a:pt x="767" y="5478"/>
                      <a:pt x="711" y="5432"/>
                      <a:pt x="665" y="5432"/>
                    </a:cubicBezTo>
                    <a:cubicBezTo>
                      <a:pt x="616" y="5422"/>
                      <a:pt x="586" y="5323"/>
                      <a:pt x="546" y="5313"/>
                    </a:cubicBezTo>
                    <a:cubicBezTo>
                      <a:pt x="507" y="5313"/>
                      <a:pt x="536" y="5412"/>
                      <a:pt x="536" y="5502"/>
                    </a:cubicBezTo>
                    <a:cubicBezTo>
                      <a:pt x="536" y="5551"/>
                      <a:pt x="507" y="5551"/>
                      <a:pt x="467" y="5551"/>
                    </a:cubicBezTo>
                    <a:cubicBezTo>
                      <a:pt x="437" y="5541"/>
                      <a:pt x="398" y="5531"/>
                      <a:pt x="358" y="5531"/>
                    </a:cubicBezTo>
                    <a:cubicBezTo>
                      <a:pt x="301" y="5523"/>
                      <a:pt x="264" y="5475"/>
                      <a:pt x="208" y="5475"/>
                    </a:cubicBezTo>
                    <a:cubicBezTo>
                      <a:pt x="196" y="5475"/>
                      <a:pt x="183" y="5477"/>
                      <a:pt x="170" y="5482"/>
                    </a:cubicBezTo>
                    <a:cubicBezTo>
                      <a:pt x="90" y="5502"/>
                      <a:pt x="1" y="5631"/>
                      <a:pt x="60" y="5641"/>
                    </a:cubicBezTo>
                    <a:cubicBezTo>
                      <a:pt x="120" y="5641"/>
                      <a:pt x="229" y="5690"/>
                      <a:pt x="209" y="5789"/>
                    </a:cubicBezTo>
                    <a:cubicBezTo>
                      <a:pt x="206" y="5807"/>
                      <a:pt x="205" y="5815"/>
                      <a:pt x="207" y="5815"/>
                    </a:cubicBezTo>
                    <a:cubicBezTo>
                      <a:pt x="216" y="5815"/>
                      <a:pt x="258" y="5716"/>
                      <a:pt x="290" y="5716"/>
                    </a:cubicBezTo>
                    <a:cubicBezTo>
                      <a:pt x="297" y="5716"/>
                      <a:pt x="303" y="5720"/>
                      <a:pt x="308" y="5730"/>
                    </a:cubicBezTo>
                    <a:cubicBezTo>
                      <a:pt x="348" y="5799"/>
                      <a:pt x="308" y="5938"/>
                      <a:pt x="388" y="5938"/>
                    </a:cubicBezTo>
                    <a:cubicBezTo>
                      <a:pt x="467" y="5928"/>
                      <a:pt x="487" y="5888"/>
                      <a:pt x="517" y="5789"/>
                    </a:cubicBezTo>
                    <a:cubicBezTo>
                      <a:pt x="521" y="5774"/>
                      <a:pt x="526" y="5767"/>
                      <a:pt x="532" y="5767"/>
                    </a:cubicBezTo>
                    <a:cubicBezTo>
                      <a:pt x="561" y="5767"/>
                      <a:pt x="596" y="5959"/>
                      <a:pt x="596" y="6017"/>
                    </a:cubicBezTo>
                    <a:cubicBezTo>
                      <a:pt x="598" y="6029"/>
                      <a:pt x="601" y="6035"/>
                      <a:pt x="607" y="6035"/>
                    </a:cubicBezTo>
                    <a:cubicBezTo>
                      <a:pt x="632" y="6035"/>
                      <a:pt x="690" y="5918"/>
                      <a:pt x="715" y="5869"/>
                    </a:cubicBezTo>
                    <a:cubicBezTo>
                      <a:pt x="720" y="5858"/>
                      <a:pt x="729" y="5854"/>
                      <a:pt x="741" y="5854"/>
                    </a:cubicBezTo>
                    <a:cubicBezTo>
                      <a:pt x="796" y="5854"/>
                      <a:pt x="903" y="5948"/>
                      <a:pt x="903" y="5948"/>
                    </a:cubicBezTo>
                    <a:lnTo>
                      <a:pt x="1290" y="5968"/>
                    </a:lnTo>
                    <a:lnTo>
                      <a:pt x="1647" y="5908"/>
                    </a:lnTo>
                    <a:cubicBezTo>
                      <a:pt x="1647" y="5908"/>
                      <a:pt x="1812" y="5758"/>
                      <a:pt x="1881" y="5758"/>
                    </a:cubicBezTo>
                    <a:cubicBezTo>
                      <a:pt x="1891" y="5758"/>
                      <a:pt x="1900" y="5762"/>
                      <a:pt x="1905" y="5769"/>
                    </a:cubicBezTo>
                    <a:cubicBezTo>
                      <a:pt x="1930" y="5812"/>
                      <a:pt x="2000" y="5972"/>
                      <a:pt x="2019" y="5972"/>
                    </a:cubicBezTo>
                    <a:cubicBezTo>
                      <a:pt x="2022" y="5972"/>
                      <a:pt x="2024" y="5968"/>
                      <a:pt x="2024" y="5958"/>
                    </a:cubicBezTo>
                    <a:cubicBezTo>
                      <a:pt x="2031" y="5909"/>
                      <a:pt x="2052" y="5847"/>
                      <a:pt x="2074" y="5847"/>
                    </a:cubicBezTo>
                    <a:cubicBezTo>
                      <a:pt x="2084" y="5847"/>
                      <a:pt x="2094" y="5858"/>
                      <a:pt x="2103" y="5888"/>
                    </a:cubicBezTo>
                    <a:cubicBezTo>
                      <a:pt x="2113" y="5928"/>
                      <a:pt x="2133" y="5968"/>
                      <a:pt x="2163" y="6007"/>
                    </a:cubicBezTo>
                    <a:cubicBezTo>
                      <a:pt x="2202" y="5958"/>
                      <a:pt x="2242" y="5988"/>
                      <a:pt x="2262" y="5948"/>
                    </a:cubicBezTo>
                    <a:cubicBezTo>
                      <a:pt x="2262" y="5948"/>
                      <a:pt x="2272" y="5948"/>
                      <a:pt x="2272" y="5938"/>
                    </a:cubicBezTo>
                    <a:cubicBezTo>
                      <a:pt x="2262" y="5918"/>
                      <a:pt x="2262" y="5898"/>
                      <a:pt x="2272" y="5878"/>
                    </a:cubicBezTo>
                    <a:cubicBezTo>
                      <a:pt x="2281" y="5869"/>
                      <a:pt x="2291" y="5859"/>
                      <a:pt x="2291" y="5859"/>
                    </a:cubicBezTo>
                    <a:cubicBezTo>
                      <a:pt x="2314" y="5798"/>
                      <a:pt x="2331" y="5743"/>
                      <a:pt x="2360" y="5743"/>
                    </a:cubicBezTo>
                    <a:cubicBezTo>
                      <a:pt x="2369" y="5743"/>
                      <a:pt x="2379" y="5748"/>
                      <a:pt x="2391" y="5759"/>
                    </a:cubicBezTo>
                    <a:cubicBezTo>
                      <a:pt x="2400" y="5769"/>
                      <a:pt x="2400" y="5769"/>
                      <a:pt x="2410" y="5779"/>
                    </a:cubicBezTo>
                    <a:cubicBezTo>
                      <a:pt x="2410" y="5750"/>
                      <a:pt x="2410" y="5720"/>
                      <a:pt x="2430" y="5690"/>
                    </a:cubicBezTo>
                    <a:cubicBezTo>
                      <a:pt x="2450" y="5670"/>
                      <a:pt x="2480" y="5650"/>
                      <a:pt x="2510" y="5641"/>
                    </a:cubicBezTo>
                    <a:cubicBezTo>
                      <a:pt x="2480" y="5641"/>
                      <a:pt x="2470" y="5631"/>
                      <a:pt x="2480" y="5591"/>
                    </a:cubicBezTo>
                    <a:cubicBezTo>
                      <a:pt x="2480" y="5581"/>
                      <a:pt x="2480" y="5581"/>
                      <a:pt x="2480" y="5581"/>
                    </a:cubicBezTo>
                    <a:cubicBezTo>
                      <a:pt x="2470" y="5571"/>
                      <a:pt x="2450" y="5561"/>
                      <a:pt x="2440" y="5561"/>
                    </a:cubicBezTo>
                    <a:cubicBezTo>
                      <a:pt x="2420" y="5571"/>
                      <a:pt x="2410" y="5581"/>
                      <a:pt x="2391" y="5611"/>
                    </a:cubicBezTo>
                    <a:cubicBezTo>
                      <a:pt x="2351" y="5670"/>
                      <a:pt x="2314" y="5675"/>
                      <a:pt x="2274" y="5675"/>
                    </a:cubicBezTo>
                    <a:cubicBezTo>
                      <a:pt x="2266" y="5675"/>
                      <a:pt x="2258" y="5675"/>
                      <a:pt x="2250" y="5675"/>
                    </a:cubicBezTo>
                    <a:cubicBezTo>
                      <a:pt x="2217" y="5675"/>
                      <a:pt x="2182" y="5678"/>
                      <a:pt x="2143" y="5710"/>
                    </a:cubicBezTo>
                    <a:cubicBezTo>
                      <a:pt x="2110" y="5736"/>
                      <a:pt x="2072" y="5747"/>
                      <a:pt x="2041" y="5747"/>
                    </a:cubicBezTo>
                    <a:cubicBezTo>
                      <a:pt x="1978" y="5747"/>
                      <a:pt x="1944" y="5700"/>
                      <a:pt x="2044" y="5641"/>
                    </a:cubicBezTo>
                    <a:cubicBezTo>
                      <a:pt x="2083" y="5611"/>
                      <a:pt x="2123" y="5591"/>
                      <a:pt x="2153" y="5581"/>
                    </a:cubicBezTo>
                    <a:cubicBezTo>
                      <a:pt x="2143" y="5581"/>
                      <a:pt x="2133" y="5571"/>
                      <a:pt x="2133" y="5531"/>
                    </a:cubicBezTo>
                    <a:cubicBezTo>
                      <a:pt x="2133" y="5502"/>
                      <a:pt x="2123" y="5472"/>
                      <a:pt x="2113" y="5452"/>
                    </a:cubicBezTo>
                    <a:cubicBezTo>
                      <a:pt x="2073" y="5442"/>
                      <a:pt x="2044" y="5403"/>
                      <a:pt x="2053" y="5363"/>
                    </a:cubicBezTo>
                    <a:cubicBezTo>
                      <a:pt x="2044" y="5353"/>
                      <a:pt x="2044" y="5353"/>
                      <a:pt x="2034" y="5353"/>
                    </a:cubicBezTo>
                    <a:cubicBezTo>
                      <a:pt x="1994" y="5363"/>
                      <a:pt x="1974" y="5422"/>
                      <a:pt x="1925" y="5432"/>
                    </a:cubicBezTo>
                    <a:cubicBezTo>
                      <a:pt x="1865" y="5432"/>
                      <a:pt x="1786" y="5403"/>
                      <a:pt x="1766" y="5353"/>
                    </a:cubicBezTo>
                    <a:cubicBezTo>
                      <a:pt x="1751" y="5316"/>
                      <a:pt x="1742" y="5279"/>
                      <a:pt x="1763" y="5279"/>
                    </a:cubicBezTo>
                    <a:cubicBezTo>
                      <a:pt x="1770" y="5279"/>
                      <a:pt x="1780" y="5283"/>
                      <a:pt x="1796" y="5293"/>
                    </a:cubicBezTo>
                    <a:cubicBezTo>
                      <a:pt x="1820" y="5318"/>
                      <a:pt x="1858" y="5331"/>
                      <a:pt x="1886" y="5331"/>
                    </a:cubicBezTo>
                    <a:cubicBezTo>
                      <a:pt x="1915" y="5331"/>
                      <a:pt x="1934" y="5318"/>
                      <a:pt x="1925" y="5293"/>
                    </a:cubicBezTo>
                    <a:cubicBezTo>
                      <a:pt x="1895" y="5244"/>
                      <a:pt x="1776" y="5155"/>
                      <a:pt x="1845" y="5135"/>
                    </a:cubicBezTo>
                    <a:cubicBezTo>
                      <a:pt x="1877" y="5123"/>
                      <a:pt x="1912" y="5118"/>
                      <a:pt x="1945" y="5118"/>
                    </a:cubicBezTo>
                    <a:cubicBezTo>
                      <a:pt x="1995" y="5118"/>
                      <a:pt x="2038" y="5131"/>
                      <a:pt x="2044" y="5155"/>
                    </a:cubicBezTo>
                    <a:cubicBezTo>
                      <a:pt x="2053" y="5184"/>
                      <a:pt x="2093" y="5234"/>
                      <a:pt x="2133" y="5254"/>
                    </a:cubicBezTo>
                    <a:cubicBezTo>
                      <a:pt x="2158" y="5235"/>
                      <a:pt x="2183" y="5228"/>
                      <a:pt x="2213" y="5228"/>
                    </a:cubicBezTo>
                    <a:cubicBezTo>
                      <a:pt x="2231" y="5228"/>
                      <a:pt x="2250" y="5230"/>
                      <a:pt x="2272" y="5234"/>
                    </a:cubicBezTo>
                    <a:cubicBezTo>
                      <a:pt x="2252" y="5214"/>
                      <a:pt x="2242" y="5194"/>
                      <a:pt x="2252" y="5174"/>
                    </a:cubicBezTo>
                    <a:cubicBezTo>
                      <a:pt x="2256" y="5160"/>
                      <a:pt x="2263" y="5148"/>
                      <a:pt x="2275" y="5148"/>
                    </a:cubicBezTo>
                    <a:cubicBezTo>
                      <a:pt x="2287" y="5148"/>
                      <a:pt x="2305" y="5163"/>
                      <a:pt x="2331" y="5204"/>
                    </a:cubicBezTo>
                    <a:cubicBezTo>
                      <a:pt x="2351" y="5224"/>
                      <a:pt x="2361" y="5244"/>
                      <a:pt x="2371" y="5264"/>
                    </a:cubicBezTo>
                    <a:cubicBezTo>
                      <a:pt x="2400" y="5284"/>
                      <a:pt x="2420" y="5293"/>
                      <a:pt x="2450" y="5303"/>
                    </a:cubicBezTo>
                    <a:cubicBezTo>
                      <a:pt x="2470" y="5284"/>
                      <a:pt x="2480" y="5244"/>
                      <a:pt x="2460" y="5224"/>
                    </a:cubicBezTo>
                    <a:cubicBezTo>
                      <a:pt x="2430" y="5204"/>
                      <a:pt x="2371" y="5095"/>
                      <a:pt x="2361" y="5075"/>
                    </a:cubicBezTo>
                    <a:cubicBezTo>
                      <a:pt x="2353" y="5051"/>
                      <a:pt x="2331" y="5033"/>
                      <a:pt x="2296" y="5033"/>
                    </a:cubicBezTo>
                    <a:cubicBezTo>
                      <a:pt x="2289" y="5033"/>
                      <a:pt x="2280" y="5034"/>
                      <a:pt x="2272" y="5036"/>
                    </a:cubicBezTo>
                    <a:cubicBezTo>
                      <a:pt x="2241" y="5042"/>
                      <a:pt x="2222" y="5051"/>
                      <a:pt x="2210" y="5051"/>
                    </a:cubicBezTo>
                    <a:cubicBezTo>
                      <a:pt x="2202" y="5051"/>
                      <a:pt x="2196" y="5047"/>
                      <a:pt x="2192" y="5036"/>
                    </a:cubicBezTo>
                    <a:cubicBezTo>
                      <a:pt x="2182" y="5006"/>
                      <a:pt x="2242" y="4946"/>
                      <a:pt x="2192" y="4927"/>
                    </a:cubicBezTo>
                    <a:cubicBezTo>
                      <a:pt x="2167" y="4914"/>
                      <a:pt x="2149" y="4888"/>
                      <a:pt x="2132" y="4888"/>
                    </a:cubicBezTo>
                    <a:cubicBezTo>
                      <a:pt x="2123" y="4888"/>
                      <a:pt x="2113" y="4896"/>
                      <a:pt x="2103" y="4917"/>
                    </a:cubicBezTo>
                    <a:cubicBezTo>
                      <a:pt x="2091" y="4960"/>
                      <a:pt x="2082" y="4988"/>
                      <a:pt x="2068" y="4988"/>
                    </a:cubicBezTo>
                    <a:cubicBezTo>
                      <a:pt x="2059" y="4988"/>
                      <a:pt x="2048" y="4978"/>
                      <a:pt x="2034" y="4956"/>
                    </a:cubicBezTo>
                    <a:cubicBezTo>
                      <a:pt x="1994" y="4897"/>
                      <a:pt x="1984" y="4917"/>
                      <a:pt x="1964" y="4897"/>
                    </a:cubicBezTo>
                    <a:cubicBezTo>
                      <a:pt x="1944" y="4877"/>
                      <a:pt x="2044" y="4847"/>
                      <a:pt x="1984" y="4808"/>
                    </a:cubicBezTo>
                    <a:cubicBezTo>
                      <a:pt x="1957" y="4794"/>
                      <a:pt x="1940" y="4789"/>
                      <a:pt x="1925" y="4789"/>
                    </a:cubicBezTo>
                    <a:cubicBezTo>
                      <a:pt x="1905" y="4789"/>
                      <a:pt x="1888" y="4797"/>
                      <a:pt x="1855" y="4808"/>
                    </a:cubicBezTo>
                    <a:cubicBezTo>
                      <a:pt x="1840" y="4813"/>
                      <a:pt x="1825" y="4814"/>
                      <a:pt x="1811" y="4814"/>
                    </a:cubicBezTo>
                    <a:cubicBezTo>
                      <a:pt x="1770" y="4814"/>
                      <a:pt x="1736" y="4798"/>
                      <a:pt x="1736" y="4798"/>
                    </a:cubicBezTo>
                    <a:cubicBezTo>
                      <a:pt x="1736" y="4798"/>
                      <a:pt x="1726" y="4778"/>
                      <a:pt x="1706" y="4758"/>
                    </a:cubicBezTo>
                    <a:cubicBezTo>
                      <a:pt x="1680" y="4714"/>
                      <a:pt x="1646" y="4655"/>
                      <a:pt x="1679" y="4655"/>
                    </a:cubicBezTo>
                    <a:cubicBezTo>
                      <a:pt x="1684" y="4655"/>
                      <a:pt x="1689" y="4657"/>
                      <a:pt x="1696" y="4659"/>
                    </a:cubicBezTo>
                    <a:cubicBezTo>
                      <a:pt x="1716" y="4669"/>
                      <a:pt x="1726" y="4669"/>
                      <a:pt x="1736" y="4679"/>
                    </a:cubicBezTo>
                    <a:cubicBezTo>
                      <a:pt x="1786" y="4699"/>
                      <a:pt x="1786" y="4718"/>
                      <a:pt x="1825" y="4728"/>
                    </a:cubicBezTo>
                    <a:cubicBezTo>
                      <a:pt x="1845" y="4732"/>
                      <a:pt x="1862" y="4735"/>
                      <a:pt x="1873" y="4735"/>
                    </a:cubicBezTo>
                    <a:cubicBezTo>
                      <a:pt x="1895" y="4735"/>
                      <a:pt x="1895" y="4722"/>
                      <a:pt x="1855" y="4669"/>
                    </a:cubicBezTo>
                    <a:cubicBezTo>
                      <a:pt x="1806" y="4589"/>
                      <a:pt x="1706" y="4560"/>
                      <a:pt x="1806" y="4560"/>
                    </a:cubicBezTo>
                    <a:cubicBezTo>
                      <a:pt x="1813" y="4560"/>
                      <a:pt x="1819" y="4561"/>
                      <a:pt x="1825" y="4561"/>
                    </a:cubicBezTo>
                    <a:cubicBezTo>
                      <a:pt x="1866" y="4561"/>
                      <a:pt x="1881" y="4545"/>
                      <a:pt x="1892" y="4545"/>
                    </a:cubicBezTo>
                    <a:cubicBezTo>
                      <a:pt x="1901" y="4545"/>
                      <a:pt x="1907" y="4557"/>
                      <a:pt x="1925" y="4599"/>
                    </a:cubicBezTo>
                    <a:cubicBezTo>
                      <a:pt x="1953" y="4664"/>
                      <a:pt x="1987" y="4734"/>
                      <a:pt x="1996" y="4734"/>
                    </a:cubicBezTo>
                    <a:cubicBezTo>
                      <a:pt x="2000" y="4734"/>
                      <a:pt x="1999" y="4723"/>
                      <a:pt x="1994" y="4699"/>
                    </a:cubicBezTo>
                    <a:cubicBezTo>
                      <a:pt x="1974" y="4609"/>
                      <a:pt x="1964" y="4629"/>
                      <a:pt x="1964" y="4570"/>
                    </a:cubicBezTo>
                    <a:cubicBezTo>
                      <a:pt x="1964" y="4519"/>
                      <a:pt x="1943" y="4432"/>
                      <a:pt x="1967" y="4432"/>
                    </a:cubicBezTo>
                    <a:cubicBezTo>
                      <a:pt x="1971" y="4432"/>
                      <a:pt x="1977" y="4435"/>
                      <a:pt x="1984" y="4441"/>
                    </a:cubicBezTo>
                    <a:cubicBezTo>
                      <a:pt x="2044" y="4480"/>
                      <a:pt x="2073" y="4510"/>
                      <a:pt x="2083" y="4560"/>
                    </a:cubicBezTo>
                    <a:cubicBezTo>
                      <a:pt x="2091" y="4609"/>
                      <a:pt x="2119" y="4704"/>
                      <a:pt x="2146" y="4704"/>
                    </a:cubicBezTo>
                    <a:cubicBezTo>
                      <a:pt x="2151" y="4704"/>
                      <a:pt x="2157" y="4699"/>
                      <a:pt x="2163" y="4689"/>
                    </a:cubicBezTo>
                    <a:cubicBezTo>
                      <a:pt x="2192" y="4629"/>
                      <a:pt x="2202" y="4639"/>
                      <a:pt x="2163" y="4530"/>
                    </a:cubicBezTo>
                    <a:cubicBezTo>
                      <a:pt x="2133" y="4431"/>
                      <a:pt x="2093" y="4411"/>
                      <a:pt x="2133" y="4401"/>
                    </a:cubicBezTo>
                    <a:cubicBezTo>
                      <a:pt x="2137" y="4400"/>
                      <a:pt x="2141" y="4400"/>
                      <a:pt x="2145" y="4400"/>
                    </a:cubicBezTo>
                    <a:cubicBezTo>
                      <a:pt x="2178" y="4400"/>
                      <a:pt x="2204" y="4437"/>
                      <a:pt x="2222" y="4490"/>
                    </a:cubicBezTo>
                    <a:cubicBezTo>
                      <a:pt x="2252" y="4550"/>
                      <a:pt x="2262" y="4570"/>
                      <a:pt x="2291" y="4629"/>
                    </a:cubicBezTo>
                    <a:cubicBezTo>
                      <a:pt x="2319" y="4671"/>
                      <a:pt x="2347" y="4726"/>
                      <a:pt x="2361" y="4726"/>
                    </a:cubicBezTo>
                    <a:cubicBezTo>
                      <a:pt x="2367" y="4726"/>
                      <a:pt x="2371" y="4716"/>
                      <a:pt x="2371" y="4689"/>
                    </a:cubicBezTo>
                    <a:cubicBezTo>
                      <a:pt x="2371" y="4589"/>
                      <a:pt x="2281" y="4570"/>
                      <a:pt x="2331" y="4530"/>
                    </a:cubicBezTo>
                    <a:cubicBezTo>
                      <a:pt x="2346" y="4520"/>
                      <a:pt x="2362" y="4517"/>
                      <a:pt x="2376" y="4517"/>
                    </a:cubicBezTo>
                    <a:cubicBezTo>
                      <a:pt x="2396" y="4517"/>
                      <a:pt x="2415" y="4523"/>
                      <a:pt x="2428" y="4523"/>
                    </a:cubicBezTo>
                    <a:cubicBezTo>
                      <a:pt x="2442" y="4523"/>
                      <a:pt x="2450" y="4516"/>
                      <a:pt x="2450" y="4490"/>
                    </a:cubicBezTo>
                    <a:cubicBezTo>
                      <a:pt x="2440" y="4421"/>
                      <a:pt x="2460" y="4391"/>
                      <a:pt x="2391" y="4391"/>
                    </a:cubicBezTo>
                    <a:cubicBezTo>
                      <a:pt x="2338" y="4391"/>
                      <a:pt x="2294" y="4422"/>
                      <a:pt x="2273" y="4422"/>
                    </a:cubicBezTo>
                    <a:cubicBezTo>
                      <a:pt x="2263" y="4422"/>
                      <a:pt x="2258" y="4414"/>
                      <a:pt x="2262" y="4391"/>
                    </a:cubicBezTo>
                    <a:cubicBezTo>
                      <a:pt x="2281" y="4322"/>
                      <a:pt x="2321" y="4302"/>
                      <a:pt x="2341" y="4292"/>
                    </a:cubicBezTo>
                    <a:cubicBezTo>
                      <a:pt x="2361" y="4292"/>
                      <a:pt x="2331" y="4233"/>
                      <a:pt x="2331" y="4233"/>
                    </a:cubicBezTo>
                    <a:cubicBezTo>
                      <a:pt x="2331" y="4233"/>
                      <a:pt x="2163" y="4213"/>
                      <a:pt x="2133" y="4163"/>
                    </a:cubicBezTo>
                    <a:cubicBezTo>
                      <a:pt x="2117" y="4116"/>
                      <a:pt x="2158" y="4062"/>
                      <a:pt x="2135" y="4062"/>
                    </a:cubicBezTo>
                    <a:cubicBezTo>
                      <a:pt x="2129" y="4062"/>
                      <a:pt x="2119" y="4066"/>
                      <a:pt x="2103" y="4074"/>
                    </a:cubicBezTo>
                    <a:cubicBezTo>
                      <a:pt x="2043" y="4096"/>
                      <a:pt x="2023" y="4170"/>
                      <a:pt x="1986" y="4170"/>
                    </a:cubicBezTo>
                    <a:cubicBezTo>
                      <a:pt x="1975" y="4170"/>
                      <a:pt x="1961" y="4163"/>
                      <a:pt x="1944" y="4143"/>
                    </a:cubicBezTo>
                    <a:cubicBezTo>
                      <a:pt x="1865" y="4074"/>
                      <a:pt x="1895" y="4054"/>
                      <a:pt x="1855" y="4014"/>
                    </a:cubicBezTo>
                    <a:cubicBezTo>
                      <a:pt x="1825" y="3975"/>
                      <a:pt x="1815" y="3975"/>
                      <a:pt x="1786" y="3945"/>
                    </a:cubicBezTo>
                    <a:cubicBezTo>
                      <a:pt x="1768" y="3928"/>
                      <a:pt x="1797" y="3872"/>
                      <a:pt x="1817" y="3872"/>
                    </a:cubicBezTo>
                    <a:cubicBezTo>
                      <a:pt x="1820" y="3872"/>
                      <a:pt x="1823" y="3873"/>
                      <a:pt x="1825" y="3876"/>
                    </a:cubicBezTo>
                    <a:cubicBezTo>
                      <a:pt x="1845" y="3885"/>
                      <a:pt x="1835" y="3945"/>
                      <a:pt x="1895" y="3985"/>
                    </a:cubicBezTo>
                    <a:cubicBezTo>
                      <a:pt x="1928" y="4004"/>
                      <a:pt x="1965" y="4050"/>
                      <a:pt x="1972" y="4050"/>
                    </a:cubicBezTo>
                    <a:cubicBezTo>
                      <a:pt x="1975" y="4050"/>
                      <a:pt x="1971" y="4038"/>
                      <a:pt x="1954" y="4004"/>
                    </a:cubicBezTo>
                    <a:cubicBezTo>
                      <a:pt x="1905" y="3915"/>
                      <a:pt x="1875" y="3915"/>
                      <a:pt x="1885" y="3846"/>
                    </a:cubicBezTo>
                    <a:cubicBezTo>
                      <a:pt x="1900" y="3787"/>
                      <a:pt x="1920" y="3718"/>
                      <a:pt x="1941" y="3718"/>
                    </a:cubicBezTo>
                    <a:cubicBezTo>
                      <a:pt x="1949" y="3718"/>
                      <a:pt x="1956" y="3726"/>
                      <a:pt x="1964" y="3747"/>
                    </a:cubicBezTo>
                    <a:cubicBezTo>
                      <a:pt x="1994" y="3836"/>
                      <a:pt x="1944" y="3866"/>
                      <a:pt x="2014" y="3925"/>
                    </a:cubicBezTo>
                    <a:cubicBezTo>
                      <a:pt x="2037" y="3945"/>
                      <a:pt x="2058" y="3955"/>
                      <a:pt x="2072" y="3955"/>
                    </a:cubicBezTo>
                    <a:cubicBezTo>
                      <a:pt x="2100" y="3955"/>
                      <a:pt x="2106" y="3918"/>
                      <a:pt x="2073" y="3846"/>
                    </a:cubicBezTo>
                    <a:cubicBezTo>
                      <a:pt x="2033" y="3750"/>
                      <a:pt x="1980" y="3673"/>
                      <a:pt x="2003" y="3673"/>
                    </a:cubicBezTo>
                    <a:cubicBezTo>
                      <a:pt x="2009" y="3673"/>
                      <a:pt x="2018" y="3678"/>
                      <a:pt x="2034" y="3687"/>
                    </a:cubicBezTo>
                    <a:cubicBezTo>
                      <a:pt x="2103" y="3747"/>
                      <a:pt x="2083" y="3727"/>
                      <a:pt x="2123" y="3796"/>
                    </a:cubicBezTo>
                    <a:cubicBezTo>
                      <a:pt x="2152" y="3847"/>
                      <a:pt x="2217" y="3970"/>
                      <a:pt x="2235" y="3970"/>
                    </a:cubicBezTo>
                    <a:cubicBezTo>
                      <a:pt x="2242" y="3970"/>
                      <a:pt x="2243" y="3952"/>
                      <a:pt x="2232" y="3905"/>
                    </a:cubicBezTo>
                    <a:cubicBezTo>
                      <a:pt x="2202" y="3737"/>
                      <a:pt x="2182" y="3786"/>
                      <a:pt x="2143" y="3677"/>
                    </a:cubicBezTo>
                    <a:cubicBezTo>
                      <a:pt x="2113" y="3568"/>
                      <a:pt x="2123" y="3459"/>
                      <a:pt x="2073" y="3449"/>
                    </a:cubicBezTo>
                    <a:cubicBezTo>
                      <a:pt x="2068" y="3448"/>
                      <a:pt x="2062" y="3447"/>
                      <a:pt x="2056" y="3447"/>
                    </a:cubicBezTo>
                    <a:cubicBezTo>
                      <a:pt x="2020" y="3447"/>
                      <a:pt x="1980" y="3469"/>
                      <a:pt x="1954" y="3469"/>
                    </a:cubicBezTo>
                    <a:cubicBezTo>
                      <a:pt x="1936" y="3469"/>
                      <a:pt x="1902" y="3387"/>
                      <a:pt x="1940" y="3387"/>
                    </a:cubicBezTo>
                    <a:cubicBezTo>
                      <a:pt x="1944" y="3387"/>
                      <a:pt x="1949" y="3388"/>
                      <a:pt x="1954" y="3390"/>
                    </a:cubicBezTo>
                    <a:cubicBezTo>
                      <a:pt x="1980" y="3398"/>
                      <a:pt x="2010" y="3409"/>
                      <a:pt x="2028" y="3409"/>
                    </a:cubicBezTo>
                    <a:cubicBezTo>
                      <a:pt x="2051" y="3409"/>
                      <a:pt x="2054" y="3392"/>
                      <a:pt x="2004" y="3330"/>
                    </a:cubicBezTo>
                    <a:cubicBezTo>
                      <a:pt x="1930" y="3240"/>
                      <a:pt x="1877" y="3184"/>
                      <a:pt x="1894" y="3184"/>
                    </a:cubicBezTo>
                    <a:cubicBezTo>
                      <a:pt x="1898" y="3184"/>
                      <a:pt x="1904" y="3186"/>
                      <a:pt x="1915" y="3191"/>
                    </a:cubicBezTo>
                    <a:cubicBezTo>
                      <a:pt x="1964" y="3211"/>
                      <a:pt x="2063" y="3340"/>
                      <a:pt x="2083" y="3350"/>
                    </a:cubicBezTo>
                    <a:cubicBezTo>
                      <a:pt x="2091" y="3354"/>
                      <a:pt x="2104" y="3362"/>
                      <a:pt x="2113" y="3362"/>
                    </a:cubicBezTo>
                    <a:cubicBezTo>
                      <a:pt x="2130" y="3362"/>
                      <a:pt x="2136" y="3340"/>
                      <a:pt x="2093" y="3241"/>
                    </a:cubicBezTo>
                    <a:cubicBezTo>
                      <a:pt x="2024" y="3082"/>
                      <a:pt x="2034" y="3072"/>
                      <a:pt x="2004" y="3023"/>
                    </a:cubicBezTo>
                    <a:cubicBezTo>
                      <a:pt x="1988" y="2992"/>
                      <a:pt x="1985" y="2900"/>
                      <a:pt x="1956" y="2900"/>
                    </a:cubicBezTo>
                    <a:cubicBezTo>
                      <a:pt x="1947" y="2900"/>
                      <a:pt x="1937" y="2907"/>
                      <a:pt x="1925" y="2924"/>
                    </a:cubicBezTo>
                    <a:cubicBezTo>
                      <a:pt x="1886" y="2975"/>
                      <a:pt x="1864" y="3013"/>
                      <a:pt x="1838" y="3013"/>
                    </a:cubicBezTo>
                    <a:cubicBezTo>
                      <a:pt x="1823" y="3013"/>
                      <a:pt x="1807" y="3002"/>
                      <a:pt x="1786" y="2973"/>
                    </a:cubicBezTo>
                    <a:cubicBezTo>
                      <a:pt x="1736" y="2884"/>
                      <a:pt x="1756" y="2805"/>
                      <a:pt x="1677" y="2785"/>
                    </a:cubicBezTo>
                    <a:cubicBezTo>
                      <a:pt x="1597" y="2755"/>
                      <a:pt x="1568" y="2745"/>
                      <a:pt x="1568" y="2715"/>
                    </a:cubicBezTo>
                    <a:cubicBezTo>
                      <a:pt x="1568" y="2696"/>
                      <a:pt x="1568" y="2656"/>
                      <a:pt x="1587" y="2626"/>
                    </a:cubicBezTo>
                    <a:cubicBezTo>
                      <a:pt x="1595" y="2605"/>
                      <a:pt x="1607" y="2589"/>
                      <a:pt x="1624" y="2589"/>
                    </a:cubicBezTo>
                    <a:cubicBezTo>
                      <a:pt x="1631" y="2589"/>
                      <a:pt x="1639" y="2591"/>
                      <a:pt x="1647" y="2597"/>
                    </a:cubicBezTo>
                    <a:lnTo>
                      <a:pt x="1657" y="2597"/>
                    </a:lnTo>
                    <a:cubicBezTo>
                      <a:pt x="1716" y="2626"/>
                      <a:pt x="1706" y="2636"/>
                      <a:pt x="1756" y="2725"/>
                    </a:cubicBezTo>
                    <a:cubicBezTo>
                      <a:pt x="1784" y="2776"/>
                      <a:pt x="1823" y="2805"/>
                      <a:pt x="1844" y="2805"/>
                    </a:cubicBezTo>
                    <a:cubicBezTo>
                      <a:pt x="1861" y="2805"/>
                      <a:pt x="1868" y="2789"/>
                      <a:pt x="1855" y="2755"/>
                    </a:cubicBezTo>
                    <a:cubicBezTo>
                      <a:pt x="1841" y="2700"/>
                      <a:pt x="1852" y="2634"/>
                      <a:pt x="1880" y="2634"/>
                    </a:cubicBezTo>
                    <a:cubicBezTo>
                      <a:pt x="1892" y="2634"/>
                      <a:pt x="1907" y="2646"/>
                      <a:pt x="1925" y="2676"/>
                    </a:cubicBezTo>
                    <a:cubicBezTo>
                      <a:pt x="1984" y="2785"/>
                      <a:pt x="2004" y="2795"/>
                      <a:pt x="2083" y="2864"/>
                    </a:cubicBezTo>
                    <a:cubicBezTo>
                      <a:pt x="2122" y="2898"/>
                      <a:pt x="2169" y="2915"/>
                      <a:pt x="2196" y="2915"/>
                    </a:cubicBezTo>
                    <a:cubicBezTo>
                      <a:pt x="2224" y="2915"/>
                      <a:pt x="2229" y="2895"/>
                      <a:pt x="2172" y="2854"/>
                    </a:cubicBezTo>
                    <a:cubicBezTo>
                      <a:pt x="2053" y="2775"/>
                      <a:pt x="2014" y="2725"/>
                      <a:pt x="2024" y="2696"/>
                    </a:cubicBezTo>
                    <a:cubicBezTo>
                      <a:pt x="2024" y="2670"/>
                      <a:pt x="2009" y="2588"/>
                      <a:pt x="2066" y="2588"/>
                    </a:cubicBezTo>
                    <a:cubicBezTo>
                      <a:pt x="2076" y="2588"/>
                      <a:pt x="2088" y="2591"/>
                      <a:pt x="2103" y="2597"/>
                    </a:cubicBezTo>
                    <a:cubicBezTo>
                      <a:pt x="2142" y="2618"/>
                      <a:pt x="2180" y="2631"/>
                      <a:pt x="2204" y="2631"/>
                    </a:cubicBezTo>
                    <a:cubicBezTo>
                      <a:pt x="2235" y="2631"/>
                      <a:pt x="2245" y="2611"/>
                      <a:pt x="2212" y="2567"/>
                    </a:cubicBezTo>
                    <a:cubicBezTo>
                      <a:pt x="2152" y="2498"/>
                      <a:pt x="2106" y="2444"/>
                      <a:pt x="2044" y="2444"/>
                    </a:cubicBezTo>
                    <a:cubicBezTo>
                      <a:pt x="2034" y="2444"/>
                      <a:pt x="2024" y="2445"/>
                      <a:pt x="2014" y="2448"/>
                    </a:cubicBezTo>
                    <a:cubicBezTo>
                      <a:pt x="1956" y="2462"/>
                      <a:pt x="1898" y="2492"/>
                      <a:pt x="1856" y="2492"/>
                    </a:cubicBezTo>
                    <a:cubicBezTo>
                      <a:pt x="1840" y="2492"/>
                      <a:pt x="1826" y="2488"/>
                      <a:pt x="1815" y="2478"/>
                    </a:cubicBezTo>
                    <a:cubicBezTo>
                      <a:pt x="1786" y="2448"/>
                      <a:pt x="1756" y="2418"/>
                      <a:pt x="1726" y="2408"/>
                    </a:cubicBezTo>
                    <a:cubicBezTo>
                      <a:pt x="1716" y="2398"/>
                      <a:pt x="1706" y="2398"/>
                      <a:pt x="1696" y="2398"/>
                    </a:cubicBezTo>
                    <a:cubicBezTo>
                      <a:pt x="1667" y="2388"/>
                      <a:pt x="1627" y="2378"/>
                      <a:pt x="1617" y="2349"/>
                    </a:cubicBezTo>
                    <a:cubicBezTo>
                      <a:pt x="1607" y="2339"/>
                      <a:pt x="1607" y="2329"/>
                      <a:pt x="1627" y="2309"/>
                    </a:cubicBezTo>
                    <a:cubicBezTo>
                      <a:pt x="1687" y="2259"/>
                      <a:pt x="1716" y="2140"/>
                      <a:pt x="1716" y="2140"/>
                    </a:cubicBezTo>
                    <a:cubicBezTo>
                      <a:pt x="1716" y="2140"/>
                      <a:pt x="1710" y="2018"/>
                      <a:pt x="1736" y="2018"/>
                    </a:cubicBezTo>
                    <a:cubicBezTo>
                      <a:pt x="1743" y="2018"/>
                      <a:pt x="1753" y="2028"/>
                      <a:pt x="1766" y="2051"/>
                    </a:cubicBezTo>
                    <a:cubicBezTo>
                      <a:pt x="1816" y="2152"/>
                      <a:pt x="1852" y="2217"/>
                      <a:pt x="1874" y="2217"/>
                    </a:cubicBezTo>
                    <a:cubicBezTo>
                      <a:pt x="1878" y="2217"/>
                      <a:pt x="1882" y="2214"/>
                      <a:pt x="1885" y="2210"/>
                    </a:cubicBezTo>
                    <a:cubicBezTo>
                      <a:pt x="1900" y="2187"/>
                      <a:pt x="1903" y="2143"/>
                      <a:pt x="1913" y="2143"/>
                    </a:cubicBezTo>
                    <a:cubicBezTo>
                      <a:pt x="1916" y="2143"/>
                      <a:pt x="1920" y="2148"/>
                      <a:pt x="1925" y="2160"/>
                    </a:cubicBezTo>
                    <a:cubicBezTo>
                      <a:pt x="1933" y="2182"/>
                      <a:pt x="1957" y="2196"/>
                      <a:pt x="1975" y="2196"/>
                    </a:cubicBezTo>
                    <a:cubicBezTo>
                      <a:pt x="1999" y="2196"/>
                      <a:pt x="2013" y="2172"/>
                      <a:pt x="1974" y="2111"/>
                    </a:cubicBezTo>
                    <a:cubicBezTo>
                      <a:pt x="1907" y="2027"/>
                      <a:pt x="1869" y="1965"/>
                      <a:pt x="1835" y="1965"/>
                    </a:cubicBezTo>
                    <a:cubicBezTo>
                      <a:pt x="1828" y="1965"/>
                      <a:pt x="1822" y="1967"/>
                      <a:pt x="1815" y="1972"/>
                    </a:cubicBezTo>
                    <a:cubicBezTo>
                      <a:pt x="1809" y="1980"/>
                      <a:pt x="1805" y="1984"/>
                      <a:pt x="1801" y="1984"/>
                    </a:cubicBezTo>
                    <a:cubicBezTo>
                      <a:pt x="1786" y="1984"/>
                      <a:pt x="1781" y="1930"/>
                      <a:pt x="1726" y="1883"/>
                    </a:cubicBezTo>
                    <a:cubicBezTo>
                      <a:pt x="1696" y="1863"/>
                      <a:pt x="1677" y="1853"/>
                      <a:pt x="1667" y="1843"/>
                    </a:cubicBezTo>
                    <a:cubicBezTo>
                      <a:pt x="1644" y="1843"/>
                      <a:pt x="1625" y="1849"/>
                      <a:pt x="1608" y="1849"/>
                    </a:cubicBezTo>
                    <a:cubicBezTo>
                      <a:pt x="1596" y="1849"/>
                      <a:pt x="1586" y="1846"/>
                      <a:pt x="1578" y="1833"/>
                    </a:cubicBezTo>
                    <a:cubicBezTo>
                      <a:pt x="1568" y="1823"/>
                      <a:pt x="1548" y="1813"/>
                      <a:pt x="1538" y="1803"/>
                    </a:cubicBezTo>
                    <a:cubicBezTo>
                      <a:pt x="1488" y="1774"/>
                      <a:pt x="1419" y="1734"/>
                      <a:pt x="1488" y="1684"/>
                    </a:cubicBezTo>
                    <a:cubicBezTo>
                      <a:pt x="1498" y="1684"/>
                      <a:pt x="1508" y="1674"/>
                      <a:pt x="1518" y="1664"/>
                    </a:cubicBezTo>
                    <a:cubicBezTo>
                      <a:pt x="1558" y="1638"/>
                      <a:pt x="1584" y="1620"/>
                      <a:pt x="1606" y="1620"/>
                    </a:cubicBezTo>
                    <a:cubicBezTo>
                      <a:pt x="1617" y="1620"/>
                      <a:pt x="1627" y="1625"/>
                      <a:pt x="1637" y="1635"/>
                    </a:cubicBezTo>
                    <a:cubicBezTo>
                      <a:pt x="1662" y="1660"/>
                      <a:pt x="1704" y="1694"/>
                      <a:pt x="1739" y="1694"/>
                    </a:cubicBezTo>
                    <a:cubicBezTo>
                      <a:pt x="1758" y="1694"/>
                      <a:pt x="1775" y="1683"/>
                      <a:pt x="1786" y="1655"/>
                    </a:cubicBezTo>
                    <a:cubicBezTo>
                      <a:pt x="1806" y="1575"/>
                      <a:pt x="1865" y="1645"/>
                      <a:pt x="1845" y="1565"/>
                    </a:cubicBezTo>
                    <a:cubicBezTo>
                      <a:pt x="1830" y="1495"/>
                      <a:pt x="1808" y="1431"/>
                      <a:pt x="1775" y="1431"/>
                    </a:cubicBezTo>
                    <a:cubicBezTo>
                      <a:pt x="1766" y="1431"/>
                      <a:pt x="1757" y="1436"/>
                      <a:pt x="1746" y="1446"/>
                    </a:cubicBezTo>
                    <a:cubicBezTo>
                      <a:pt x="1726" y="1471"/>
                      <a:pt x="1709" y="1486"/>
                      <a:pt x="1699" y="1486"/>
                    </a:cubicBezTo>
                    <a:cubicBezTo>
                      <a:pt x="1689" y="1486"/>
                      <a:pt x="1687" y="1471"/>
                      <a:pt x="1696" y="1436"/>
                    </a:cubicBezTo>
                    <a:cubicBezTo>
                      <a:pt x="1713" y="1379"/>
                      <a:pt x="1816" y="1282"/>
                      <a:pt x="1781" y="1282"/>
                    </a:cubicBezTo>
                    <a:cubicBezTo>
                      <a:pt x="1773" y="1282"/>
                      <a:pt x="1759" y="1287"/>
                      <a:pt x="1736" y="1298"/>
                    </a:cubicBezTo>
                    <a:cubicBezTo>
                      <a:pt x="1617" y="1347"/>
                      <a:pt x="1587" y="1377"/>
                      <a:pt x="1597" y="1436"/>
                    </a:cubicBezTo>
                    <a:cubicBezTo>
                      <a:pt x="1609" y="1471"/>
                      <a:pt x="1571" y="1512"/>
                      <a:pt x="1540" y="1512"/>
                    </a:cubicBezTo>
                    <a:cubicBezTo>
                      <a:pt x="1518" y="1512"/>
                      <a:pt x="1500" y="1489"/>
                      <a:pt x="1508" y="1426"/>
                    </a:cubicBezTo>
                    <a:cubicBezTo>
                      <a:pt x="1518" y="1285"/>
                      <a:pt x="1500" y="1188"/>
                      <a:pt x="1567" y="1188"/>
                    </a:cubicBezTo>
                    <a:cubicBezTo>
                      <a:pt x="1570" y="1188"/>
                      <a:pt x="1574" y="1188"/>
                      <a:pt x="1578" y="1189"/>
                    </a:cubicBezTo>
                    <a:cubicBezTo>
                      <a:pt x="1667" y="1189"/>
                      <a:pt x="1637" y="1169"/>
                      <a:pt x="1677" y="1099"/>
                    </a:cubicBezTo>
                    <a:cubicBezTo>
                      <a:pt x="1716" y="1040"/>
                      <a:pt x="1845" y="1109"/>
                      <a:pt x="1766" y="1020"/>
                    </a:cubicBezTo>
                    <a:cubicBezTo>
                      <a:pt x="1746" y="997"/>
                      <a:pt x="1729" y="989"/>
                      <a:pt x="1713" y="989"/>
                    </a:cubicBezTo>
                    <a:cubicBezTo>
                      <a:pt x="1673" y="989"/>
                      <a:pt x="1643" y="1040"/>
                      <a:pt x="1607" y="1040"/>
                    </a:cubicBezTo>
                    <a:cubicBezTo>
                      <a:pt x="1558" y="1040"/>
                      <a:pt x="1518" y="921"/>
                      <a:pt x="1568" y="881"/>
                    </a:cubicBezTo>
                    <a:cubicBezTo>
                      <a:pt x="1621" y="855"/>
                      <a:pt x="1595" y="820"/>
                      <a:pt x="1560" y="820"/>
                    </a:cubicBezTo>
                    <a:cubicBezTo>
                      <a:pt x="1556" y="820"/>
                      <a:pt x="1552" y="821"/>
                      <a:pt x="1548" y="822"/>
                    </a:cubicBezTo>
                    <a:cubicBezTo>
                      <a:pt x="1537" y="829"/>
                      <a:pt x="1521" y="833"/>
                      <a:pt x="1505" y="833"/>
                    </a:cubicBezTo>
                    <a:cubicBezTo>
                      <a:pt x="1475" y="833"/>
                      <a:pt x="1446" y="817"/>
                      <a:pt x="1459" y="772"/>
                    </a:cubicBezTo>
                    <a:cubicBezTo>
                      <a:pt x="1498" y="693"/>
                      <a:pt x="1409" y="663"/>
                      <a:pt x="1399" y="643"/>
                    </a:cubicBezTo>
                    <a:cubicBezTo>
                      <a:pt x="1389" y="643"/>
                      <a:pt x="1399" y="623"/>
                      <a:pt x="1409" y="613"/>
                    </a:cubicBezTo>
                    <a:cubicBezTo>
                      <a:pt x="1419" y="594"/>
                      <a:pt x="1439" y="574"/>
                      <a:pt x="1468" y="574"/>
                    </a:cubicBezTo>
                    <a:cubicBezTo>
                      <a:pt x="1472" y="575"/>
                      <a:pt x="1475" y="575"/>
                      <a:pt x="1478" y="575"/>
                    </a:cubicBezTo>
                    <a:cubicBezTo>
                      <a:pt x="1508" y="575"/>
                      <a:pt x="1533" y="540"/>
                      <a:pt x="1502" y="540"/>
                    </a:cubicBezTo>
                    <a:cubicBezTo>
                      <a:pt x="1496" y="540"/>
                      <a:pt x="1488" y="541"/>
                      <a:pt x="1478" y="544"/>
                    </a:cubicBezTo>
                    <a:cubicBezTo>
                      <a:pt x="1436" y="544"/>
                      <a:pt x="1412" y="559"/>
                      <a:pt x="1400" y="559"/>
                    </a:cubicBezTo>
                    <a:cubicBezTo>
                      <a:pt x="1392" y="559"/>
                      <a:pt x="1389" y="553"/>
                      <a:pt x="1389" y="534"/>
                    </a:cubicBezTo>
                    <a:cubicBezTo>
                      <a:pt x="1389" y="524"/>
                      <a:pt x="1379" y="514"/>
                      <a:pt x="1379" y="504"/>
                    </a:cubicBezTo>
                    <a:cubicBezTo>
                      <a:pt x="1379" y="445"/>
                      <a:pt x="1389" y="435"/>
                      <a:pt x="1369" y="385"/>
                    </a:cubicBezTo>
                    <a:cubicBezTo>
                      <a:pt x="1354" y="348"/>
                      <a:pt x="1322" y="153"/>
                      <a:pt x="1308" y="153"/>
                    </a:cubicBezTo>
                    <a:cubicBezTo>
                      <a:pt x="1303" y="153"/>
                      <a:pt x="1300" y="173"/>
                      <a:pt x="1300" y="227"/>
                    </a:cubicBezTo>
                    <a:lnTo>
                      <a:pt x="1300" y="68"/>
                    </a:lnTo>
                    <a:cubicBezTo>
                      <a:pt x="1300" y="20"/>
                      <a:pt x="1299" y="1"/>
                      <a:pt x="1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7" name="Google Shape;4977;p31"/>
              <p:cNvSpPr/>
              <p:nvPr/>
            </p:nvSpPr>
            <p:spPr>
              <a:xfrm>
                <a:off x="10647865" y="42942"/>
                <a:ext cx="3381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1" h="24" extrusionOk="0">
                    <a:moveTo>
                      <a:pt x="1" y="0"/>
                    </a:moveTo>
                    <a:cubicBezTo>
                      <a:pt x="1" y="15"/>
                      <a:pt x="6" y="24"/>
                      <a:pt x="13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8" name="Google Shape;4978;p31"/>
              <p:cNvSpPr/>
              <p:nvPr/>
            </p:nvSpPr>
            <p:spPr>
              <a:xfrm>
                <a:off x="11835733" y="-591007"/>
                <a:ext cx="982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61" h="2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1"/>
                    </a:cubicBezTo>
                    <a:cubicBezTo>
                      <a:pt x="1" y="11"/>
                      <a:pt x="1" y="11"/>
                      <a:pt x="11" y="21"/>
                    </a:cubicBezTo>
                    <a:cubicBezTo>
                      <a:pt x="30" y="11"/>
                      <a:pt x="40" y="1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79" name="Google Shape;4979;p31"/>
              <p:cNvSpPr/>
              <p:nvPr/>
            </p:nvSpPr>
            <p:spPr>
              <a:xfrm>
                <a:off x="11818181" y="-727876"/>
                <a:ext cx="4992" cy="1449"/>
              </a:xfrm>
              <a:custGeom>
                <a:avLst/>
                <a:gdLst/>
                <a:ahLst/>
                <a:cxnLst/>
                <a:rect l="l" t="t" r="r" b="b"/>
                <a:pathLst>
                  <a:path w="31" h="9" extrusionOk="0">
                    <a:moveTo>
                      <a:pt x="15" y="1"/>
                    </a:moveTo>
                    <a:cubicBezTo>
                      <a:pt x="11" y="1"/>
                      <a:pt x="6" y="3"/>
                      <a:pt x="1" y="8"/>
                    </a:cubicBezTo>
                    <a:lnTo>
                      <a:pt x="30" y="8"/>
                    </a:lnTo>
                    <a:cubicBezTo>
                      <a:pt x="25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0" name="Google Shape;4980;p31"/>
              <p:cNvSpPr/>
              <p:nvPr/>
            </p:nvSpPr>
            <p:spPr>
              <a:xfrm>
                <a:off x="11799019" y="-839949"/>
                <a:ext cx="9822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30"/>
                    </a:cubicBezTo>
                    <a:cubicBezTo>
                      <a:pt x="20" y="30"/>
                      <a:pt x="40" y="20"/>
                      <a:pt x="60" y="10"/>
                    </a:cubicBezTo>
                    <a:cubicBezTo>
                      <a:pt x="60" y="0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1" name="Google Shape;4981;p31"/>
              <p:cNvSpPr/>
              <p:nvPr/>
            </p:nvSpPr>
            <p:spPr>
              <a:xfrm>
                <a:off x="11824622" y="-889544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2" name="Google Shape;4982;p31"/>
              <p:cNvSpPr/>
              <p:nvPr/>
            </p:nvSpPr>
            <p:spPr>
              <a:xfrm>
                <a:off x="11813350" y="-798083"/>
                <a:ext cx="22543" cy="2367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47" extrusionOk="0">
                    <a:moveTo>
                      <a:pt x="41" y="0"/>
                    </a:moveTo>
                    <a:cubicBezTo>
                      <a:pt x="28" y="0"/>
                      <a:pt x="16" y="3"/>
                      <a:pt x="1" y="8"/>
                    </a:cubicBezTo>
                    <a:cubicBezTo>
                      <a:pt x="11" y="18"/>
                      <a:pt x="21" y="47"/>
                      <a:pt x="41" y="77"/>
                    </a:cubicBezTo>
                    <a:cubicBezTo>
                      <a:pt x="60" y="107"/>
                      <a:pt x="80" y="127"/>
                      <a:pt x="100" y="147"/>
                    </a:cubicBezTo>
                    <a:cubicBezTo>
                      <a:pt x="120" y="117"/>
                      <a:pt x="140" y="97"/>
                      <a:pt x="140" y="87"/>
                    </a:cubicBezTo>
                    <a:cubicBezTo>
                      <a:pt x="140" y="77"/>
                      <a:pt x="140" y="67"/>
                      <a:pt x="140" y="57"/>
                    </a:cubicBezTo>
                    <a:cubicBezTo>
                      <a:pt x="130" y="47"/>
                      <a:pt x="120" y="38"/>
                      <a:pt x="110" y="28"/>
                    </a:cubicBezTo>
                    <a:cubicBezTo>
                      <a:pt x="81" y="45"/>
                      <a:pt x="55" y="66"/>
                      <a:pt x="47" y="66"/>
                    </a:cubicBezTo>
                    <a:cubicBezTo>
                      <a:pt x="41" y="66"/>
                      <a:pt x="44" y="56"/>
                      <a:pt x="60" y="28"/>
                    </a:cubicBezTo>
                    <a:cubicBezTo>
                      <a:pt x="70" y="18"/>
                      <a:pt x="70" y="18"/>
                      <a:pt x="80" y="8"/>
                    </a:cubicBezTo>
                    <a:cubicBezTo>
                      <a:pt x="65" y="3"/>
                      <a:pt x="53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3" name="Google Shape;4983;p31"/>
              <p:cNvSpPr/>
              <p:nvPr/>
            </p:nvSpPr>
            <p:spPr>
              <a:xfrm>
                <a:off x="11770357" y="-784074"/>
                <a:ext cx="23992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9" extrusionOk="0">
                    <a:moveTo>
                      <a:pt x="129" y="0"/>
                    </a:moveTo>
                    <a:lnTo>
                      <a:pt x="129" y="0"/>
                    </a:lnTo>
                    <a:cubicBezTo>
                      <a:pt x="109" y="10"/>
                      <a:pt x="89" y="20"/>
                      <a:pt x="70" y="40"/>
                    </a:cubicBezTo>
                    <a:cubicBezTo>
                      <a:pt x="10" y="79"/>
                      <a:pt x="0" y="109"/>
                      <a:pt x="10" y="139"/>
                    </a:cubicBezTo>
                    <a:cubicBezTo>
                      <a:pt x="60" y="129"/>
                      <a:pt x="109" y="119"/>
                      <a:pt x="129" y="89"/>
                    </a:cubicBezTo>
                    <a:cubicBezTo>
                      <a:pt x="149" y="50"/>
                      <a:pt x="119" y="1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4" name="Google Shape;4984;p31"/>
              <p:cNvSpPr/>
              <p:nvPr/>
            </p:nvSpPr>
            <p:spPr>
              <a:xfrm>
                <a:off x="11637835" y="-757022"/>
                <a:ext cx="1771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0" extrusionOk="0">
                    <a:moveTo>
                      <a:pt x="70" y="1"/>
                    </a:moveTo>
                    <a:cubicBezTo>
                      <a:pt x="50" y="1"/>
                      <a:pt x="40" y="11"/>
                      <a:pt x="30" y="11"/>
                    </a:cubicBezTo>
                    <a:cubicBezTo>
                      <a:pt x="20" y="40"/>
                      <a:pt x="10" y="90"/>
                      <a:pt x="0" y="130"/>
                    </a:cubicBezTo>
                    <a:cubicBezTo>
                      <a:pt x="30" y="100"/>
                      <a:pt x="70" y="80"/>
                      <a:pt x="109" y="50"/>
                    </a:cubicBezTo>
                    <a:cubicBezTo>
                      <a:pt x="99" y="40"/>
                      <a:pt x="89" y="21"/>
                      <a:pt x="79" y="11"/>
                    </a:cubicBezTo>
                    <a:cubicBezTo>
                      <a:pt x="70" y="1"/>
                      <a:pt x="7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5" name="Google Shape;4985;p31"/>
              <p:cNvSpPr/>
              <p:nvPr/>
            </p:nvSpPr>
            <p:spPr>
              <a:xfrm>
                <a:off x="11594198" y="-776183"/>
                <a:ext cx="24636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1" extrusionOk="0">
                    <a:moveTo>
                      <a:pt x="103" y="1"/>
                    </a:moveTo>
                    <a:cubicBezTo>
                      <a:pt x="103" y="1"/>
                      <a:pt x="93" y="11"/>
                      <a:pt x="83" y="11"/>
                    </a:cubicBezTo>
                    <a:cubicBezTo>
                      <a:pt x="1" y="65"/>
                      <a:pt x="32" y="111"/>
                      <a:pt x="82" y="111"/>
                    </a:cubicBezTo>
                    <a:cubicBezTo>
                      <a:pt x="104" y="111"/>
                      <a:pt x="131" y="102"/>
                      <a:pt x="152" y="80"/>
                    </a:cubicBezTo>
                    <a:cubicBezTo>
                      <a:pt x="132" y="60"/>
                      <a:pt x="122" y="30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6" name="Google Shape;4986;p31"/>
              <p:cNvSpPr/>
              <p:nvPr/>
            </p:nvSpPr>
            <p:spPr>
              <a:xfrm>
                <a:off x="11784688" y="-927867"/>
                <a:ext cx="38484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537" extrusionOk="0">
                    <a:moveTo>
                      <a:pt x="40" y="1"/>
                    </a:moveTo>
                    <a:cubicBezTo>
                      <a:pt x="10" y="80"/>
                      <a:pt x="20" y="229"/>
                      <a:pt x="10" y="407"/>
                    </a:cubicBezTo>
                    <a:cubicBezTo>
                      <a:pt x="0" y="467"/>
                      <a:pt x="10" y="506"/>
                      <a:pt x="20" y="536"/>
                    </a:cubicBezTo>
                    <a:cubicBezTo>
                      <a:pt x="20" y="526"/>
                      <a:pt x="30" y="526"/>
                      <a:pt x="30" y="516"/>
                    </a:cubicBezTo>
                    <a:cubicBezTo>
                      <a:pt x="70" y="417"/>
                      <a:pt x="60" y="308"/>
                      <a:pt x="109" y="298"/>
                    </a:cubicBezTo>
                    <a:cubicBezTo>
                      <a:pt x="129" y="298"/>
                      <a:pt x="159" y="298"/>
                      <a:pt x="179" y="308"/>
                    </a:cubicBezTo>
                    <a:cubicBezTo>
                      <a:pt x="179" y="298"/>
                      <a:pt x="179" y="298"/>
                      <a:pt x="179" y="298"/>
                    </a:cubicBezTo>
                    <a:cubicBezTo>
                      <a:pt x="179" y="298"/>
                      <a:pt x="179" y="278"/>
                      <a:pt x="179" y="259"/>
                    </a:cubicBezTo>
                    <a:cubicBezTo>
                      <a:pt x="173" y="261"/>
                      <a:pt x="167" y="262"/>
                      <a:pt x="162" y="262"/>
                    </a:cubicBezTo>
                    <a:cubicBezTo>
                      <a:pt x="144" y="262"/>
                      <a:pt x="142" y="244"/>
                      <a:pt x="189" y="189"/>
                    </a:cubicBezTo>
                    <a:cubicBezTo>
                      <a:pt x="199" y="189"/>
                      <a:pt x="199" y="179"/>
                      <a:pt x="199" y="179"/>
                    </a:cubicBezTo>
                    <a:cubicBezTo>
                      <a:pt x="209" y="169"/>
                      <a:pt x="219" y="159"/>
                      <a:pt x="238" y="149"/>
                    </a:cubicBezTo>
                    <a:cubicBezTo>
                      <a:pt x="228" y="130"/>
                      <a:pt x="228" y="110"/>
                      <a:pt x="228" y="100"/>
                    </a:cubicBezTo>
                    <a:cubicBezTo>
                      <a:pt x="169" y="140"/>
                      <a:pt x="119" y="199"/>
                      <a:pt x="109" y="209"/>
                    </a:cubicBezTo>
                    <a:cubicBezTo>
                      <a:pt x="99" y="212"/>
                      <a:pt x="85" y="218"/>
                      <a:pt x="75" y="218"/>
                    </a:cubicBezTo>
                    <a:cubicBezTo>
                      <a:pt x="54" y="218"/>
                      <a:pt x="44" y="197"/>
                      <a:pt x="90" y="100"/>
                    </a:cubicBezTo>
                    <a:cubicBezTo>
                      <a:pt x="119" y="60"/>
                      <a:pt x="129" y="31"/>
                      <a:pt x="139" y="11"/>
                    </a:cubicBezTo>
                    <a:cubicBezTo>
                      <a:pt x="130" y="8"/>
                      <a:pt x="122" y="8"/>
                      <a:pt x="114" y="8"/>
                    </a:cubicBezTo>
                    <a:cubicBezTo>
                      <a:pt x="100" y="8"/>
                      <a:pt x="87" y="10"/>
                      <a:pt x="76" y="10"/>
                    </a:cubicBezTo>
                    <a:cubicBezTo>
                      <a:pt x="66" y="10"/>
                      <a:pt x="57" y="8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7" name="Google Shape;4987;p31"/>
              <p:cNvSpPr/>
              <p:nvPr/>
            </p:nvSpPr>
            <p:spPr>
              <a:xfrm>
                <a:off x="11743144" y="-1223184"/>
                <a:ext cx="17712" cy="8324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7" extrusionOk="0">
                    <a:moveTo>
                      <a:pt x="18" y="1"/>
                    </a:moveTo>
                    <a:cubicBezTo>
                      <a:pt x="14" y="1"/>
                      <a:pt x="7" y="97"/>
                      <a:pt x="1" y="179"/>
                    </a:cubicBezTo>
                    <a:cubicBezTo>
                      <a:pt x="1" y="179"/>
                      <a:pt x="1" y="189"/>
                      <a:pt x="1" y="189"/>
                    </a:cubicBezTo>
                    <a:cubicBezTo>
                      <a:pt x="30" y="268"/>
                      <a:pt x="1" y="278"/>
                      <a:pt x="20" y="427"/>
                    </a:cubicBezTo>
                    <a:cubicBezTo>
                      <a:pt x="27" y="494"/>
                      <a:pt x="36" y="516"/>
                      <a:pt x="57" y="516"/>
                    </a:cubicBezTo>
                    <a:cubicBezTo>
                      <a:pt x="70" y="516"/>
                      <a:pt x="87" y="508"/>
                      <a:pt x="110" y="496"/>
                    </a:cubicBezTo>
                    <a:cubicBezTo>
                      <a:pt x="100" y="437"/>
                      <a:pt x="110" y="427"/>
                      <a:pt x="90" y="387"/>
                    </a:cubicBezTo>
                    <a:cubicBezTo>
                      <a:pt x="80" y="367"/>
                      <a:pt x="70" y="308"/>
                      <a:pt x="60" y="248"/>
                    </a:cubicBezTo>
                    <a:cubicBezTo>
                      <a:pt x="48" y="198"/>
                      <a:pt x="35" y="148"/>
                      <a:pt x="27" y="148"/>
                    </a:cubicBezTo>
                    <a:cubicBezTo>
                      <a:pt x="23" y="148"/>
                      <a:pt x="20" y="165"/>
                      <a:pt x="20" y="209"/>
                    </a:cubicBezTo>
                    <a:lnTo>
                      <a:pt x="20" y="70"/>
                    </a:lnTo>
                    <a:cubicBezTo>
                      <a:pt x="20" y="20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8" name="Google Shape;4988;p31"/>
              <p:cNvSpPr/>
              <p:nvPr/>
            </p:nvSpPr>
            <p:spPr>
              <a:xfrm>
                <a:off x="11601605" y="-562989"/>
                <a:ext cx="20450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75" extrusionOk="0">
                    <a:moveTo>
                      <a:pt x="18" y="0"/>
                    </a:moveTo>
                    <a:cubicBezTo>
                      <a:pt x="1" y="0"/>
                      <a:pt x="30" y="34"/>
                      <a:pt x="47" y="75"/>
                    </a:cubicBezTo>
                    <a:cubicBezTo>
                      <a:pt x="76" y="65"/>
                      <a:pt x="96" y="65"/>
                      <a:pt x="126" y="55"/>
                    </a:cubicBezTo>
                    <a:cubicBezTo>
                      <a:pt x="96" y="45"/>
                      <a:pt x="76" y="25"/>
                      <a:pt x="37" y="5"/>
                    </a:cubicBezTo>
                    <a:cubicBezTo>
                      <a:pt x="28" y="2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89" name="Google Shape;4989;p31"/>
              <p:cNvSpPr/>
              <p:nvPr/>
            </p:nvSpPr>
            <p:spPr>
              <a:xfrm>
                <a:off x="11866166" y="-413720"/>
                <a:ext cx="63926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78" extrusionOk="0">
                    <a:moveTo>
                      <a:pt x="278" y="1"/>
                    </a:moveTo>
                    <a:cubicBezTo>
                      <a:pt x="258" y="10"/>
                      <a:pt x="238" y="10"/>
                      <a:pt x="218" y="20"/>
                    </a:cubicBezTo>
                    <a:cubicBezTo>
                      <a:pt x="129" y="60"/>
                      <a:pt x="60" y="90"/>
                      <a:pt x="0" y="119"/>
                    </a:cubicBezTo>
                    <a:cubicBezTo>
                      <a:pt x="0" y="119"/>
                      <a:pt x="0" y="119"/>
                      <a:pt x="0" y="129"/>
                    </a:cubicBezTo>
                    <a:lnTo>
                      <a:pt x="10" y="129"/>
                    </a:lnTo>
                    <a:cubicBezTo>
                      <a:pt x="10" y="162"/>
                      <a:pt x="77" y="229"/>
                      <a:pt x="118" y="229"/>
                    </a:cubicBezTo>
                    <a:cubicBezTo>
                      <a:pt x="126" y="229"/>
                      <a:pt x="134" y="226"/>
                      <a:pt x="139" y="219"/>
                    </a:cubicBezTo>
                    <a:cubicBezTo>
                      <a:pt x="143" y="213"/>
                      <a:pt x="148" y="211"/>
                      <a:pt x="152" y="211"/>
                    </a:cubicBezTo>
                    <a:cubicBezTo>
                      <a:pt x="182" y="211"/>
                      <a:pt x="218" y="302"/>
                      <a:pt x="218" y="328"/>
                    </a:cubicBezTo>
                    <a:cubicBezTo>
                      <a:pt x="218" y="338"/>
                      <a:pt x="218" y="357"/>
                      <a:pt x="218" y="377"/>
                    </a:cubicBezTo>
                    <a:cubicBezTo>
                      <a:pt x="238" y="367"/>
                      <a:pt x="248" y="348"/>
                      <a:pt x="268" y="318"/>
                    </a:cubicBezTo>
                    <a:cubicBezTo>
                      <a:pt x="268" y="288"/>
                      <a:pt x="258" y="248"/>
                      <a:pt x="248" y="238"/>
                    </a:cubicBezTo>
                    <a:cubicBezTo>
                      <a:pt x="238" y="209"/>
                      <a:pt x="198" y="169"/>
                      <a:pt x="208" y="139"/>
                    </a:cubicBezTo>
                    <a:cubicBezTo>
                      <a:pt x="218" y="125"/>
                      <a:pt x="227" y="113"/>
                      <a:pt x="239" y="113"/>
                    </a:cubicBezTo>
                    <a:cubicBezTo>
                      <a:pt x="252" y="113"/>
                      <a:pt x="267" y="128"/>
                      <a:pt x="288" y="169"/>
                    </a:cubicBezTo>
                    <a:cubicBezTo>
                      <a:pt x="307" y="199"/>
                      <a:pt x="317" y="219"/>
                      <a:pt x="337" y="238"/>
                    </a:cubicBezTo>
                    <a:cubicBezTo>
                      <a:pt x="337" y="229"/>
                      <a:pt x="347" y="229"/>
                      <a:pt x="347" y="219"/>
                    </a:cubicBezTo>
                    <a:cubicBezTo>
                      <a:pt x="367" y="189"/>
                      <a:pt x="387" y="179"/>
                      <a:pt x="397" y="179"/>
                    </a:cubicBezTo>
                    <a:cubicBezTo>
                      <a:pt x="377" y="149"/>
                      <a:pt x="357" y="119"/>
                      <a:pt x="337" y="90"/>
                    </a:cubicBezTo>
                    <a:cubicBezTo>
                      <a:pt x="327" y="70"/>
                      <a:pt x="317" y="50"/>
                      <a:pt x="317" y="40"/>
                    </a:cubicBezTo>
                    <a:cubicBezTo>
                      <a:pt x="307" y="20"/>
                      <a:pt x="298" y="10"/>
                      <a:pt x="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0" name="Google Shape;4990;p31"/>
              <p:cNvSpPr/>
              <p:nvPr/>
            </p:nvSpPr>
            <p:spPr>
              <a:xfrm>
                <a:off x="11910447" y="-295207"/>
                <a:ext cx="14814" cy="12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8" extrusionOk="0">
                    <a:moveTo>
                      <a:pt x="21" y="1"/>
                    </a:moveTo>
                    <a:cubicBezTo>
                      <a:pt x="1" y="1"/>
                      <a:pt x="17" y="25"/>
                      <a:pt x="62" y="78"/>
                    </a:cubicBezTo>
                    <a:cubicBezTo>
                      <a:pt x="82" y="78"/>
                      <a:pt x="92" y="68"/>
                      <a:pt x="92" y="38"/>
                    </a:cubicBezTo>
                    <a:cubicBezTo>
                      <a:pt x="82" y="28"/>
                      <a:pt x="72" y="18"/>
                      <a:pt x="52" y="8"/>
                    </a:cubicBezTo>
                    <a:cubicBezTo>
                      <a:pt x="38" y="3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1" name="Google Shape;4991;p31"/>
              <p:cNvSpPr/>
              <p:nvPr/>
            </p:nvSpPr>
            <p:spPr>
              <a:xfrm>
                <a:off x="11747975" y="-1137037"/>
                <a:ext cx="71977" cy="8421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523" extrusionOk="0">
                    <a:moveTo>
                      <a:pt x="199" y="1"/>
                    </a:moveTo>
                    <a:lnTo>
                      <a:pt x="199" y="1"/>
                    </a:lnTo>
                    <a:cubicBezTo>
                      <a:pt x="189" y="11"/>
                      <a:pt x="169" y="11"/>
                      <a:pt x="149" y="11"/>
                    </a:cubicBezTo>
                    <a:cubicBezTo>
                      <a:pt x="139" y="11"/>
                      <a:pt x="119" y="11"/>
                      <a:pt x="99" y="21"/>
                    </a:cubicBezTo>
                    <a:cubicBezTo>
                      <a:pt x="40" y="50"/>
                      <a:pt x="0" y="120"/>
                      <a:pt x="10" y="150"/>
                    </a:cubicBezTo>
                    <a:cubicBezTo>
                      <a:pt x="30" y="189"/>
                      <a:pt x="228" y="239"/>
                      <a:pt x="149" y="397"/>
                    </a:cubicBezTo>
                    <a:cubicBezTo>
                      <a:pt x="108" y="492"/>
                      <a:pt x="174" y="522"/>
                      <a:pt x="242" y="522"/>
                    </a:cubicBezTo>
                    <a:cubicBezTo>
                      <a:pt x="274" y="522"/>
                      <a:pt x="306" y="516"/>
                      <a:pt x="328" y="507"/>
                    </a:cubicBezTo>
                    <a:cubicBezTo>
                      <a:pt x="333" y="504"/>
                      <a:pt x="340" y="502"/>
                      <a:pt x="347" y="502"/>
                    </a:cubicBezTo>
                    <a:cubicBezTo>
                      <a:pt x="364" y="502"/>
                      <a:pt x="383" y="509"/>
                      <a:pt x="397" y="516"/>
                    </a:cubicBezTo>
                    <a:cubicBezTo>
                      <a:pt x="407" y="497"/>
                      <a:pt x="417" y="487"/>
                      <a:pt x="437" y="477"/>
                    </a:cubicBezTo>
                    <a:lnTo>
                      <a:pt x="447" y="477"/>
                    </a:lnTo>
                    <a:cubicBezTo>
                      <a:pt x="430" y="461"/>
                      <a:pt x="416" y="455"/>
                      <a:pt x="402" y="455"/>
                    </a:cubicBezTo>
                    <a:cubicBezTo>
                      <a:pt x="365" y="455"/>
                      <a:pt x="334" y="497"/>
                      <a:pt x="298" y="497"/>
                    </a:cubicBezTo>
                    <a:cubicBezTo>
                      <a:pt x="258" y="497"/>
                      <a:pt x="209" y="378"/>
                      <a:pt x="268" y="348"/>
                    </a:cubicBezTo>
                    <a:cubicBezTo>
                      <a:pt x="309" y="316"/>
                      <a:pt x="290" y="283"/>
                      <a:pt x="265" y="283"/>
                    </a:cubicBezTo>
                    <a:cubicBezTo>
                      <a:pt x="259" y="283"/>
                      <a:pt x="254" y="285"/>
                      <a:pt x="248" y="288"/>
                    </a:cubicBezTo>
                    <a:cubicBezTo>
                      <a:pt x="237" y="291"/>
                      <a:pt x="223" y="293"/>
                      <a:pt x="210" y="293"/>
                    </a:cubicBezTo>
                    <a:cubicBezTo>
                      <a:pt x="173" y="293"/>
                      <a:pt x="137" y="279"/>
                      <a:pt x="159" y="229"/>
                    </a:cubicBezTo>
                    <a:cubicBezTo>
                      <a:pt x="189" y="150"/>
                      <a:pt x="99" y="130"/>
                      <a:pt x="90" y="110"/>
                    </a:cubicBezTo>
                    <a:cubicBezTo>
                      <a:pt x="80" y="92"/>
                      <a:pt x="114" y="39"/>
                      <a:pt x="150" y="39"/>
                    </a:cubicBezTo>
                    <a:cubicBezTo>
                      <a:pt x="153" y="39"/>
                      <a:pt x="156" y="40"/>
                      <a:pt x="159" y="41"/>
                    </a:cubicBezTo>
                    <a:cubicBezTo>
                      <a:pt x="189" y="41"/>
                      <a:pt x="218" y="11"/>
                      <a:pt x="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2" name="Google Shape;4992;p31"/>
              <p:cNvSpPr/>
              <p:nvPr/>
            </p:nvSpPr>
            <p:spPr>
              <a:xfrm>
                <a:off x="11561188" y="-520639"/>
                <a:ext cx="6441" cy="3220"/>
              </a:xfrm>
              <a:custGeom>
                <a:avLst/>
                <a:gdLst/>
                <a:ahLst/>
                <a:cxnLst/>
                <a:rect l="l" t="t" r="r" b="b"/>
                <a:pathLst>
                  <a:path w="40" h="20" extrusionOk="0">
                    <a:moveTo>
                      <a:pt x="20" y="0"/>
                    </a:moveTo>
                    <a:cubicBezTo>
                      <a:pt x="10" y="0"/>
                      <a:pt x="10" y="10"/>
                      <a:pt x="0" y="20"/>
                    </a:cubicBezTo>
                    <a:lnTo>
                      <a:pt x="30" y="20"/>
                    </a:lnTo>
                    <a:cubicBezTo>
                      <a:pt x="40" y="20"/>
                      <a:pt x="40" y="1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3" name="Google Shape;4993;p31"/>
              <p:cNvSpPr/>
              <p:nvPr/>
            </p:nvSpPr>
            <p:spPr>
              <a:xfrm>
                <a:off x="11585020" y="-630779"/>
                <a:ext cx="13043" cy="2399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9" extrusionOk="0">
                    <a:moveTo>
                      <a:pt x="31" y="0"/>
                    </a:moveTo>
                    <a:cubicBezTo>
                      <a:pt x="21" y="10"/>
                      <a:pt x="21" y="20"/>
                      <a:pt x="21" y="30"/>
                    </a:cubicBezTo>
                    <a:cubicBezTo>
                      <a:pt x="21" y="40"/>
                      <a:pt x="11" y="40"/>
                      <a:pt x="11" y="40"/>
                    </a:cubicBezTo>
                    <a:cubicBezTo>
                      <a:pt x="1" y="119"/>
                      <a:pt x="31" y="149"/>
                      <a:pt x="80" y="149"/>
                    </a:cubicBezTo>
                    <a:cubicBezTo>
                      <a:pt x="70" y="119"/>
                      <a:pt x="51" y="6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4" name="Google Shape;4994;p31"/>
              <p:cNvSpPr/>
              <p:nvPr/>
            </p:nvSpPr>
            <p:spPr>
              <a:xfrm>
                <a:off x="11023049" y="-169448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0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0"/>
                    </a:cubicBezTo>
                    <a:cubicBezTo>
                      <a:pt x="1" y="1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5" name="Google Shape;4995;p31"/>
              <p:cNvSpPr/>
              <p:nvPr/>
            </p:nvSpPr>
            <p:spPr>
              <a:xfrm>
                <a:off x="11743144" y="-110352"/>
                <a:ext cx="1771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1" h="209" extrusionOk="0">
                    <a:moveTo>
                      <a:pt x="10" y="0"/>
                    </a:moveTo>
                    <a:cubicBezTo>
                      <a:pt x="1" y="10"/>
                      <a:pt x="1" y="20"/>
                      <a:pt x="1" y="30"/>
                    </a:cubicBezTo>
                    <a:cubicBezTo>
                      <a:pt x="1" y="50"/>
                      <a:pt x="10" y="109"/>
                      <a:pt x="10" y="209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6" name="Google Shape;4996;p31"/>
              <p:cNvSpPr/>
              <p:nvPr/>
            </p:nvSpPr>
            <p:spPr>
              <a:xfrm>
                <a:off x="11719152" y="-92801"/>
                <a:ext cx="16102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70" extrusionOk="0">
                    <a:moveTo>
                      <a:pt x="100" y="0"/>
                    </a:moveTo>
                    <a:cubicBezTo>
                      <a:pt x="80" y="20"/>
                      <a:pt x="60" y="40"/>
                      <a:pt x="50" y="60"/>
                    </a:cubicBezTo>
                    <a:cubicBezTo>
                      <a:pt x="1" y="90"/>
                      <a:pt x="11" y="139"/>
                      <a:pt x="60" y="169"/>
                    </a:cubicBezTo>
                    <a:cubicBezTo>
                      <a:pt x="80" y="100"/>
                      <a:pt x="90" y="4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7" name="Google Shape;4997;p31"/>
              <p:cNvSpPr/>
              <p:nvPr/>
            </p:nvSpPr>
            <p:spPr>
              <a:xfrm>
                <a:off x="11511593" y="855627"/>
                <a:ext cx="1932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0" extrusionOk="0">
                    <a:moveTo>
                      <a:pt x="1" y="0"/>
                    </a:moveTo>
                    <a:cubicBezTo>
                      <a:pt x="21" y="30"/>
                      <a:pt x="50" y="60"/>
                      <a:pt x="70" y="60"/>
                    </a:cubicBezTo>
                    <a:cubicBezTo>
                      <a:pt x="90" y="60"/>
                      <a:pt x="100" y="50"/>
                      <a:pt x="120" y="50"/>
                    </a:cubicBezTo>
                    <a:cubicBezTo>
                      <a:pt x="90" y="30"/>
                      <a:pt x="7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8" name="Google Shape;4998;p31"/>
              <p:cNvSpPr/>
              <p:nvPr/>
            </p:nvSpPr>
            <p:spPr>
              <a:xfrm>
                <a:off x="11509983" y="160328"/>
                <a:ext cx="81638" cy="6634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12" extrusionOk="0">
                    <a:moveTo>
                      <a:pt x="416" y="0"/>
                    </a:moveTo>
                    <a:cubicBezTo>
                      <a:pt x="383" y="0"/>
                      <a:pt x="343" y="10"/>
                      <a:pt x="288" y="55"/>
                    </a:cubicBezTo>
                    <a:cubicBezTo>
                      <a:pt x="177" y="150"/>
                      <a:pt x="168" y="240"/>
                      <a:pt x="143" y="240"/>
                    </a:cubicBezTo>
                    <a:cubicBezTo>
                      <a:pt x="137" y="240"/>
                      <a:pt x="130" y="235"/>
                      <a:pt x="120" y="223"/>
                    </a:cubicBezTo>
                    <a:cubicBezTo>
                      <a:pt x="120" y="223"/>
                      <a:pt x="110" y="223"/>
                      <a:pt x="110" y="213"/>
                    </a:cubicBezTo>
                    <a:cubicBezTo>
                      <a:pt x="102" y="209"/>
                      <a:pt x="94" y="207"/>
                      <a:pt x="85" y="207"/>
                    </a:cubicBezTo>
                    <a:cubicBezTo>
                      <a:pt x="74" y="207"/>
                      <a:pt x="62" y="212"/>
                      <a:pt x="51" y="223"/>
                    </a:cubicBezTo>
                    <a:cubicBezTo>
                      <a:pt x="41" y="223"/>
                      <a:pt x="41" y="233"/>
                      <a:pt x="31" y="233"/>
                    </a:cubicBezTo>
                    <a:cubicBezTo>
                      <a:pt x="51" y="243"/>
                      <a:pt x="60" y="243"/>
                      <a:pt x="80" y="263"/>
                    </a:cubicBezTo>
                    <a:cubicBezTo>
                      <a:pt x="179" y="332"/>
                      <a:pt x="80" y="302"/>
                      <a:pt x="1" y="322"/>
                    </a:cubicBezTo>
                    <a:cubicBezTo>
                      <a:pt x="21" y="352"/>
                      <a:pt x="41" y="382"/>
                      <a:pt x="70" y="412"/>
                    </a:cubicBezTo>
                    <a:cubicBezTo>
                      <a:pt x="249" y="243"/>
                      <a:pt x="398" y="104"/>
                      <a:pt x="507" y="5"/>
                    </a:cubicBezTo>
                    <a:lnTo>
                      <a:pt x="507" y="5"/>
                    </a:lnTo>
                    <a:cubicBezTo>
                      <a:pt x="501" y="6"/>
                      <a:pt x="495" y="6"/>
                      <a:pt x="489" y="6"/>
                    </a:cubicBezTo>
                    <a:cubicBezTo>
                      <a:pt x="466" y="6"/>
                      <a:pt x="443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99" name="Google Shape;4999;p31"/>
              <p:cNvSpPr/>
              <p:nvPr/>
            </p:nvSpPr>
            <p:spPr>
              <a:xfrm>
                <a:off x="11514813" y="381413"/>
                <a:ext cx="338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1" y="0"/>
                    </a:moveTo>
                    <a:cubicBezTo>
                      <a:pt x="4" y="0"/>
                      <a:pt x="8" y="0"/>
                      <a:pt x="11" y="1"/>
                    </a:cubicBezTo>
                    <a:lnTo>
                      <a:pt x="11" y="1"/>
                    </a:lnTo>
                    <a:cubicBezTo>
                      <a:pt x="11" y="1"/>
                      <a:pt x="11" y="0"/>
                      <a:pt x="11" y="0"/>
                    </a:cubicBezTo>
                    <a:close/>
                    <a:moveTo>
                      <a:pt x="11" y="1"/>
                    </a:moveTo>
                    <a:cubicBezTo>
                      <a:pt x="13" y="3"/>
                      <a:pt x="21" y="10"/>
                      <a:pt x="21" y="10"/>
                    </a:cubicBezTo>
                    <a:cubicBezTo>
                      <a:pt x="21" y="4"/>
                      <a:pt x="17" y="2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0" name="Google Shape;5000;p31"/>
              <p:cNvSpPr/>
              <p:nvPr/>
            </p:nvSpPr>
            <p:spPr>
              <a:xfrm>
                <a:off x="10951233" y="137141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30" y="0"/>
                    </a:moveTo>
                    <a:cubicBezTo>
                      <a:pt x="20" y="0"/>
                      <a:pt x="10" y="0"/>
                      <a:pt x="1" y="10"/>
                    </a:cubicBezTo>
                    <a:cubicBezTo>
                      <a:pt x="10" y="10"/>
                      <a:pt x="10" y="10"/>
                      <a:pt x="10" y="20"/>
                    </a:cubicBezTo>
                    <a:cubicBezTo>
                      <a:pt x="20" y="10"/>
                      <a:pt x="2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1" name="Google Shape;5001;p31"/>
              <p:cNvSpPr/>
              <p:nvPr/>
            </p:nvSpPr>
            <p:spPr>
              <a:xfrm>
                <a:off x="10887306" y="606041"/>
                <a:ext cx="56036" cy="5845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63" extrusionOk="0">
                    <a:moveTo>
                      <a:pt x="183" y="0"/>
                    </a:moveTo>
                    <a:cubicBezTo>
                      <a:pt x="141" y="0"/>
                      <a:pt x="62" y="44"/>
                      <a:pt x="1" y="83"/>
                    </a:cubicBezTo>
                    <a:cubicBezTo>
                      <a:pt x="11" y="103"/>
                      <a:pt x="11" y="112"/>
                      <a:pt x="21" y="122"/>
                    </a:cubicBezTo>
                    <a:cubicBezTo>
                      <a:pt x="31" y="122"/>
                      <a:pt x="31" y="122"/>
                      <a:pt x="31" y="112"/>
                    </a:cubicBezTo>
                    <a:cubicBezTo>
                      <a:pt x="41" y="106"/>
                      <a:pt x="49" y="104"/>
                      <a:pt x="54" y="104"/>
                    </a:cubicBezTo>
                    <a:cubicBezTo>
                      <a:pt x="76" y="104"/>
                      <a:pt x="68" y="145"/>
                      <a:pt x="60" y="192"/>
                    </a:cubicBezTo>
                    <a:cubicBezTo>
                      <a:pt x="80" y="231"/>
                      <a:pt x="100" y="261"/>
                      <a:pt x="120" y="281"/>
                    </a:cubicBezTo>
                    <a:cubicBezTo>
                      <a:pt x="132" y="245"/>
                      <a:pt x="136" y="235"/>
                      <a:pt x="143" y="235"/>
                    </a:cubicBezTo>
                    <a:cubicBezTo>
                      <a:pt x="153" y="235"/>
                      <a:pt x="169" y="252"/>
                      <a:pt x="218" y="252"/>
                    </a:cubicBezTo>
                    <a:cubicBezTo>
                      <a:pt x="224" y="252"/>
                      <a:pt x="231" y="252"/>
                      <a:pt x="239" y="251"/>
                    </a:cubicBezTo>
                    <a:cubicBezTo>
                      <a:pt x="251" y="250"/>
                      <a:pt x="261" y="250"/>
                      <a:pt x="269" y="250"/>
                    </a:cubicBezTo>
                    <a:cubicBezTo>
                      <a:pt x="338" y="250"/>
                      <a:pt x="253" y="289"/>
                      <a:pt x="199" y="360"/>
                    </a:cubicBezTo>
                    <a:cubicBezTo>
                      <a:pt x="204" y="362"/>
                      <a:pt x="209" y="363"/>
                      <a:pt x="213" y="363"/>
                    </a:cubicBezTo>
                    <a:cubicBezTo>
                      <a:pt x="239" y="363"/>
                      <a:pt x="267" y="339"/>
                      <a:pt x="308" y="281"/>
                    </a:cubicBezTo>
                    <a:cubicBezTo>
                      <a:pt x="328" y="261"/>
                      <a:pt x="338" y="241"/>
                      <a:pt x="348" y="222"/>
                    </a:cubicBezTo>
                    <a:cubicBezTo>
                      <a:pt x="308" y="182"/>
                      <a:pt x="239" y="53"/>
                      <a:pt x="209" y="13"/>
                    </a:cubicBezTo>
                    <a:cubicBezTo>
                      <a:pt x="205" y="4"/>
                      <a:pt x="19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2" name="Google Shape;5002;p31"/>
              <p:cNvSpPr/>
              <p:nvPr/>
            </p:nvSpPr>
            <p:spPr>
              <a:xfrm>
                <a:off x="10901798" y="389786"/>
                <a:ext cx="3687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36" extrusionOk="0">
                    <a:moveTo>
                      <a:pt x="107" y="0"/>
                    </a:moveTo>
                    <a:cubicBezTo>
                      <a:pt x="97" y="0"/>
                      <a:pt x="84" y="13"/>
                      <a:pt x="50" y="18"/>
                    </a:cubicBezTo>
                    <a:cubicBezTo>
                      <a:pt x="40" y="28"/>
                      <a:pt x="20" y="47"/>
                      <a:pt x="0" y="77"/>
                    </a:cubicBezTo>
                    <a:cubicBezTo>
                      <a:pt x="20" y="87"/>
                      <a:pt x="40" y="107"/>
                      <a:pt x="60" y="127"/>
                    </a:cubicBezTo>
                    <a:cubicBezTo>
                      <a:pt x="114" y="188"/>
                      <a:pt x="113" y="202"/>
                      <a:pt x="84" y="202"/>
                    </a:cubicBezTo>
                    <a:cubicBezTo>
                      <a:pt x="71" y="202"/>
                      <a:pt x="52" y="199"/>
                      <a:pt x="30" y="196"/>
                    </a:cubicBezTo>
                    <a:lnTo>
                      <a:pt x="30" y="196"/>
                    </a:lnTo>
                    <a:cubicBezTo>
                      <a:pt x="76" y="219"/>
                      <a:pt x="119" y="236"/>
                      <a:pt x="156" y="236"/>
                    </a:cubicBezTo>
                    <a:cubicBezTo>
                      <a:pt x="183" y="236"/>
                      <a:pt x="207" y="227"/>
                      <a:pt x="228" y="206"/>
                    </a:cubicBezTo>
                    <a:cubicBezTo>
                      <a:pt x="228" y="206"/>
                      <a:pt x="228" y="196"/>
                      <a:pt x="228" y="196"/>
                    </a:cubicBezTo>
                    <a:cubicBezTo>
                      <a:pt x="208" y="176"/>
                      <a:pt x="179" y="117"/>
                      <a:pt x="149" y="57"/>
                    </a:cubicBezTo>
                    <a:cubicBezTo>
                      <a:pt x="124" y="13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3" name="Google Shape;5003;p31"/>
              <p:cNvSpPr/>
              <p:nvPr/>
            </p:nvSpPr>
            <p:spPr>
              <a:xfrm>
                <a:off x="10911299" y="507494"/>
                <a:ext cx="338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1"/>
                    </a:moveTo>
                    <a:cubicBezTo>
                      <a:pt x="1" y="1"/>
                      <a:pt x="11" y="11"/>
                      <a:pt x="21" y="20"/>
                    </a:cubicBezTo>
                    <a:cubicBezTo>
                      <a:pt x="2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4" name="Google Shape;5004;p31"/>
              <p:cNvSpPr/>
              <p:nvPr/>
            </p:nvSpPr>
            <p:spPr>
              <a:xfrm>
                <a:off x="10820321" y="636796"/>
                <a:ext cx="20933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54" extrusionOk="0">
                    <a:moveTo>
                      <a:pt x="129" y="1"/>
                    </a:moveTo>
                    <a:lnTo>
                      <a:pt x="20" y="21"/>
                    </a:lnTo>
                    <a:cubicBezTo>
                      <a:pt x="30" y="21"/>
                      <a:pt x="40" y="21"/>
                      <a:pt x="50" y="31"/>
                    </a:cubicBezTo>
                    <a:cubicBezTo>
                      <a:pt x="110" y="70"/>
                      <a:pt x="1" y="90"/>
                      <a:pt x="1" y="209"/>
                    </a:cubicBezTo>
                    <a:cubicBezTo>
                      <a:pt x="1" y="241"/>
                      <a:pt x="5" y="253"/>
                      <a:pt x="12" y="253"/>
                    </a:cubicBezTo>
                    <a:cubicBezTo>
                      <a:pt x="26" y="253"/>
                      <a:pt x="53" y="200"/>
                      <a:pt x="80" y="159"/>
                    </a:cubicBezTo>
                    <a:cubicBezTo>
                      <a:pt x="100" y="110"/>
                      <a:pt x="110" y="50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5" name="Google Shape;5005;p31"/>
              <p:cNvSpPr/>
              <p:nvPr/>
            </p:nvSpPr>
            <p:spPr>
              <a:xfrm>
                <a:off x="10890044" y="392041"/>
                <a:ext cx="13526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34" extrusionOk="0">
                    <a:moveTo>
                      <a:pt x="30" y="0"/>
                    </a:moveTo>
                    <a:cubicBezTo>
                      <a:pt x="1" y="0"/>
                      <a:pt x="14" y="11"/>
                      <a:pt x="43" y="33"/>
                    </a:cubicBezTo>
                    <a:cubicBezTo>
                      <a:pt x="53" y="24"/>
                      <a:pt x="73" y="14"/>
                      <a:pt x="83" y="4"/>
                    </a:cubicBezTo>
                    <a:lnTo>
                      <a:pt x="73" y="4"/>
                    </a:lnTo>
                    <a:cubicBezTo>
                      <a:pt x="53" y="1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6" name="Google Shape;5006;p31"/>
              <p:cNvSpPr/>
              <p:nvPr/>
            </p:nvSpPr>
            <p:spPr>
              <a:xfrm>
                <a:off x="10986336" y="441314"/>
                <a:ext cx="55231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72" extrusionOk="0">
                    <a:moveTo>
                      <a:pt x="243" y="0"/>
                    </a:moveTo>
                    <a:cubicBezTo>
                      <a:pt x="228" y="0"/>
                      <a:pt x="211" y="5"/>
                      <a:pt x="189" y="15"/>
                    </a:cubicBezTo>
                    <a:cubicBezTo>
                      <a:pt x="70" y="75"/>
                      <a:pt x="40" y="144"/>
                      <a:pt x="1" y="233"/>
                    </a:cubicBezTo>
                    <a:cubicBezTo>
                      <a:pt x="21" y="233"/>
                      <a:pt x="40" y="223"/>
                      <a:pt x="80" y="213"/>
                    </a:cubicBezTo>
                    <a:cubicBezTo>
                      <a:pt x="88" y="212"/>
                      <a:pt x="96" y="211"/>
                      <a:pt x="103" y="211"/>
                    </a:cubicBezTo>
                    <a:cubicBezTo>
                      <a:pt x="150" y="211"/>
                      <a:pt x="181" y="237"/>
                      <a:pt x="189" y="263"/>
                    </a:cubicBezTo>
                    <a:cubicBezTo>
                      <a:pt x="199" y="283"/>
                      <a:pt x="229" y="322"/>
                      <a:pt x="259" y="372"/>
                    </a:cubicBezTo>
                    <a:cubicBezTo>
                      <a:pt x="293" y="216"/>
                      <a:pt x="343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7" name="Google Shape;5007;p31"/>
              <p:cNvSpPr/>
              <p:nvPr/>
            </p:nvSpPr>
            <p:spPr>
              <a:xfrm>
                <a:off x="10900188" y="528266"/>
                <a:ext cx="1288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80" h="90" extrusionOk="0">
                    <a:moveTo>
                      <a:pt x="50" y="1"/>
                    </a:moveTo>
                    <a:cubicBezTo>
                      <a:pt x="40" y="1"/>
                      <a:pt x="40" y="10"/>
                      <a:pt x="30" y="20"/>
                    </a:cubicBezTo>
                    <a:cubicBezTo>
                      <a:pt x="20" y="40"/>
                      <a:pt x="10" y="60"/>
                      <a:pt x="0" y="80"/>
                    </a:cubicBezTo>
                    <a:cubicBezTo>
                      <a:pt x="10" y="80"/>
                      <a:pt x="20" y="90"/>
                      <a:pt x="30" y="90"/>
                    </a:cubicBezTo>
                    <a:cubicBezTo>
                      <a:pt x="40" y="80"/>
                      <a:pt x="50" y="70"/>
                      <a:pt x="70" y="60"/>
                    </a:cubicBezTo>
                    <a:cubicBezTo>
                      <a:pt x="70" y="50"/>
                      <a:pt x="70" y="50"/>
                      <a:pt x="70" y="40"/>
                    </a:cubicBezTo>
                    <a:cubicBezTo>
                      <a:pt x="80" y="30"/>
                      <a:pt x="80" y="10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8" name="Google Shape;5008;p31"/>
              <p:cNvSpPr/>
              <p:nvPr/>
            </p:nvSpPr>
            <p:spPr>
              <a:xfrm>
                <a:off x="10930461" y="153082"/>
                <a:ext cx="8212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60" extrusionOk="0">
                    <a:moveTo>
                      <a:pt x="21" y="0"/>
                    </a:moveTo>
                    <a:cubicBezTo>
                      <a:pt x="11" y="20"/>
                      <a:pt x="11" y="30"/>
                      <a:pt x="1" y="40"/>
                    </a:cubicBezTo>
                    <a:cubicBezTo>
                      <a:pt x="11" y="50"/>
                      <a:pt x="21" y="60"/>
                      <a:pt x="21" y="60"/>
                    </a:cubicBezTo>
                    <a:cubicBezTo>
                      <a:pt x="30" y="50"/>
                      <a:pt x="40" y="40"/>
                      <a:pt x="50" y="30"/>
                    </a:cubicBezTo>
                    <a:cubicBezTo>
                      <a:pt x="40" y="20"/>
                      <a:pt x="30" y="1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09" name="Google Shape;5009;p31"/>
              <p:cNvSpPr/>
              <p:nvPr/>
            </p:nvSpPr>
            <p:spPr>
              <a:xfrm>
                <a:off x="10965564" y="361768"/>
                <a:ext cx="1932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3" extrusionOk="0">
                    <a:moveTo>
                      <a:pt x="50" y="1"/>
                    </a:moveTo>
                    <a:cubicBezTo>
                      <a:pt x="44" y="1"/>
                      <a:pt x="37" y="2"/>
                      <a:pt x="31" y="3"/>
                    </a:cubicBezTo>
                    <a:cubicBezTo>
                      <a:pt x="1" y="13"/>
                      <a:pt x="1" y="33"/>
                      <a:pt x="21" y="63"/>
                    </a:cubicBezTo>
                    <a:cubicBezTo>
                      <a:pt x="50" y="63"/>
                      <a:pt x="90" y="53"/>
                      <a:pt x="120" y="53"/>
                    </a:cubicBezTo>
                    <a:cubicBezTo>
                      <a:pt x="103" y="20"/>
                      <a:pt x="8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0" name="Google Shape;5010;p31"/>
              <p:cNvSpPr/>
              <p:nvPr/>
            </p:nvSpPr>
            <p:spPr>
              <a:xfrm>
                <a:off x="10927240" y="369014"/>
                <a:ext cx="25764" cy="5088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16" extrusionOk="0">
                    <a:moveTo>
                      <a:pt x="54" y="0"/>
                    </a:moveTo>
                    <a:cubicBezTo>
                      <a:pt x="14" y="0"/>
                      <a:pt x="50" y="97"/>
                      <a:pt x="50" y="157"/>
                    </a:cubicBezTo>
                    <a:cubicBezTo>
                      <a:pt x="50" y="216"/>
                      <a:pt x="60" y="196"/>
                      <a:pt x="80" y="295"/>
                    </a:cubicBezTo>
                    <a:cubicBezTo>
                      <a:pt x="80" y="305"/>
                      <a:pt x="80" y="305"/>
                      <a:pt x="80" y="315"/>
                    </a:cubicBezTo>
                    <a:cubicBezTo>
                      <a:pt x="159" y="196"/>
                      <a:pt x="1" y="67"/>
                      <a:pt x="120" y="38"/>
                    </a:cubicBezTo>
                    <a:cubicBezTo>
                      <a:pt x="100" y="28"/>
                      <a:pt x="90" y="18"/>
                      <a:pt x="80" y="8"/>
                    </a:cubicBezTo>
                    <a:cubicBezTo>
                      <a:pt x="69" y="2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1" name="Google Shape;5011;p31"/>
              <p:cNvSpPr/>
              <p:nvPr/>
            </p:nvSpPr>
            <p:spPr>
              <a:xfrm>
                <a:off x="10780387" y="830024"/>
                <a:ext cx="91622" cy="68757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27" extrusionOk="0">
                    <a:moveTo>
                      <a:pt x="249" y="1"/>
                    </a:moveTo>
                    <a:cubicBezTo>
                      <a:pt x="239" y="1"/>
                      <a:pt x="219" y="10"/>
                      <a:pt x="199" y="10"/>
                    </a:cubicBezTo>
                    <a:cubicBezTo>
                      <a:pt x="110" y="40"/>
                      <a:pt x="1" y="110"/>
                      <a:pt x="70" y="120"/>
                    </a:cubicBezTo>
                    <a:cubicBezTo>
                      <a:pt x="130" y="120"/>
                      <a:pt x="189" y="169"/>
                      <a:pt x="199" y="239"/>
                    </a:cubicBezTo>
                    <a:cubicBezTo>
                      <a:pt x="298" y="318"/>
                      <a:pt x="387" y="427"/>
                      <a:pt x="437" y="427"/>
                    </a:cubicBezTo>
                    <a:cubicBezTo>
                      <a:pt x="511" y="427"/>
                      <a:pt x="568" y="45"/>
                      <a:pt x="429" y="45"/>
                    </a:cubicBezTo>
                    <a:cubicBezTo>
                      <a:pt x="419" y="45"/>
                      <a:pt x="409" y="46"/>
                      <a:pt x="397" y="50"/>
                    </a:cubicBezTo>
                    <a:cubicBezTo>
                      <a:pt x="354" y="66"/>
                      <a:pt x="316" y="76"/>
                      <a:pt x="289" y="76"/>
                    </a:cubicBezTo>
                    <a:cubicBezTo>
                      <a:pt x="249" y="76"/>
                      <a:pt x="231" y="54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2" name="Google Shape;5012;p31"/>
              <p:cNvSpPr/>
              <p:nvPr/>
            </p:nvSpPr>
            <p:spPr>
              <a:xfrm>
                <a:off x="10905019" y="252111"/>
                <a:ext cx="44764" cy="623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87" extrusionOk="0">
                    <a:moveTo>
                      <a:pt x="60" y="206"/>
                    </a:moveTo>
                    <a:lnTo>
                      <a:pt x="60" y="206"/>
                    </a:lnTo>
                    <a:cubicBezTo>
                      <a:pt x="64" y="210"/>
                      <a:pt x="67" y="214"/>
                      <a:pt x="71" y="217"/>
                    </a:cubicBezTo>
                    <a:lnTo>
                      <a:pt x="71" y="217"/>
                    </a:lnTo>
                    <a:cubicBezTo>
                      <a:pt x="68" y="212"/>
                      <a:pt x="65" y="208"/>
                      <a:pt x="60" y="206"/>
                    </a:cubicBezTo>
                    <a:close/>
                    <a:moveTo>
                      <a:pt x="50" y="189"/>
                    </a:moveTo>
                    <a:cubicBezTo>
                      <a:pt x="30" y="208"/>
                      <a:pt x="20" y="218"/>
                      <a:pt x="0" y="228"/>
                    </a:cubicBezTo>
                    <a:cubicBezTo>
                      <a:pt x="10" y="228"/>
                      <a:pt x="10" y="228"/>
                      <a:pt x="20" y="238"/>
                    </a:cubicBezTo>
                    <a:cubicBezTo>
                      <a:pt x="34" y="215"/>
                      <a:pt x="46" y="205"/>
                      <a:pt x="56" y="205"/>
                    </a:cubicBezTo>
                    <a:cubicBezTo>
                      <a:pt x="57" y="205"/>
                      <a:pt x="59" y="206"/>
                      <a:pt x="60" y="206"/>
                    </a:cubicBezTo>
                    <a:lnTo>
                      <a:pt x="60" y="206"/>
                    </a:lnTo>
                    <a:cubicBezTo>
                      <a:pt x="57" y="201"/>
                      <a:pt x="53" y="196"/>
                      <a:pt x="50" y="189"/>
                    </a:cubicBezTo>
                    <a:close/>
                    <a:moveTo>
                      <a:pt x="188" y="0"/>
                    </a:moveTo>
                    <a:lnTo>
                      <a:pt x="188" y="0"/>
                    </a:lnTo>
                    <a:cubicBezTo>
                      <a:pt x="159" y="60"/>
                      <a:pt x="119" y="109"/>
                      <a:pt x="89" y="139"/>
                    </a:cubicBezTo>
                    <a:cubicBezTo>
                      <a:pt x="109" y="169"/>
                      <a:pt x="139" y="189"/>
                      <a:pt x="169" y="248"/>
                    </a:cubicBezTo>
                    <a:cubicBezTo>
                      <a:pt x="190" y="287"/>
                      <a:pt x="195" y="300"/>
                      <a:pt x="189" y="300"/>
                    </a:cubicBezTo>
                    <a:cubicBezTo>
                      <a:pt x="179" y="300"/>
                      <a:pt x="134" y="254"/>
                      <a:pt x="89" y="228"/>
                    </a:cubicBezTo>
                    <a:cubicBezTo>
                      <a:pt x="82" y="225"/>
                      <a:pt x="76" y="221"/>
                      <a:pt x="71" y="217"/>
                    </a:cubicBezTo>
                    <a:lnTo>
                      <a:pt x="71" y="217"/>
                    </a:lnTo>
                    <a:cubicBezTo>
                      <a:pt x="82" y="236"/>
                      <a:pt x="84" y="277"/>
                      <a:pt x="79" y="317"/>
                    </a:cubicBezTo>
                    <a:cubicBezTo>
                      <a:pt x="89" y="337"/>
                      <a:pt x="99" y="357"/>
                      <a:pt x="129" y="387"/>
                    </a:cubicBezTo>
                    <a:cubicBezTo>
                      <a:pt x="149" y="367"/>
                      <a:pt x="169" y="347"/>
                      <a:pt x="198" y="308"/>
                    </a:cubicBezTo>
                    <a:cubicBezTo>
                      <a:pt x="248" y="228"/>
                      <a:pt x="248" y="208"/>
                      <a:pt x="278" y="179"/>
                    </a:cubicBezTo>
                    <a:cubicBezTo>
                      <a:pt x="268" y="179"/>
                      <a:pt x="258" y="169"/>
                      <a:pt x="248" y="159"/>
                    </a:cubicBezTo>
                    <a:cubicBezTo>
                      <a:pt x="169" y="99"/>
                      <a:pt x="198" y="7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3" name="Google Shape;5013;p31"/>
              <p:cNvSpPr/>
              <p:nvPr/>
            </p:nvSpPr>
            <p:spPr>
              <a:xfrm>
                <a:off x="10944792" y="239230"/>
                <a:ext cx="108851" cy="127208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90" extrusionOk="0">
                    <a:moveTo>
                      <a:pt x="50" y="1"/>
                    </a:moveTo>
                    <a:cubicBezTo>
                      <a:pt x="41" y="1"/>
                      <a:pt x="31" y="1"/>
                      <a:pt x="21" y="11"/>
                    </a:cubicBezTo>
                    <a:lnTo>
                      <a:pt x="1" y="11"/>
                    </a:lnTo>
                    <a:cubicBezTo>
                      <a:pt x="21" y="50"/>
                      <a:pt x="50" y="90"/>
                      <a:pt x="80" y="150"/>
                    </a:cubicBezTo>
                    <a:cubicBezTo>
                      <a:pt x="90" y="179"/>
                      <a:pt x="100" y="209"/>
                      <a:pt x="100" y="229"/>
                    </a:cubicBezTo>
                    <a:cubicBezTo>
                      <a:pt x="150" y="229"/>
                      <a:pt x="169" y="338"/>
                      <a:pt x="169" y="378"/>
                    </a:cubicBezTo>
                    <a:cubicBezTo>
                      <a:pt x="169" y="388"/>
                      <a:pt x="169" y="397"/>
                      <a:pt x="160" y="397"/>
                    </a:cubicBezTo>
                    <a:cubicBezTo>
                      <a:pt x="169" y="417"/>
                      <a:pt x="140" y="467"/>
                      <a:pt x="160" y="507"/>
                    </a:cubicBezTo>
                    <a:cubicBezTo>
                      <a:pt x="189" y="566"/>
                      <a:pt x="407" y="586"/>
                      <a:pt x="407" y="586"/>
                    </a:cubicBezTo>
                    <a:cubicBezTo>
                      <a:pt x="407" y="586"/>
                      <a:pt x="447" y="645"/>
                      <a:pt x="417" y="655"/>
                    </a:cubicBezTo>
                    <a:cubicBezTo>
                      <a:pt x="398" y="655"/>
                      <a:pt x="338" y="675"/>
                      <a:pt x="328" y="754"/>
                    </a:cubicBezTo>
                    <a:cubicBezTo>
                      <a:pt x="322" y="781"/>
                      <a:pt x="326" y="790"/>
                      <a:pt x="338" y="790"/>
                    </a:cubicBezTo>
                    <a:cubicBezTo>
                      <a:pt x="363" y="790"/>
                      <a:pt x="421" y="754"/>
                      <a:pt x="487" y="754"/>
                    </a:cubicBezTo>
                    <a:cubicBezTo>
                      <a:pt x="497" y="754"/>
                      <a:pt x="497" y="764"/>
                      <a:pt x="507" y="764"/>
                    </a:cubicBezTo>
                    <a:cubicBezTo>
                      <a:pt x="616" y="735"/>
                      <a:pt x="675" y="685"/>
                      <a:pt x="596" y="626"/>
                    </a:cubicBezTo>
                    <a:cubicBezTo>
                      <a:pt x="417" y="487"/>
                      <a:pt x="308" y="298"/>
                      <a:pt x="308" y="298"/>
                    </a:cubicBezTo>
                    <a:cubicBezTo>
                      <a:pt x="308" y="298"/>
                      <a:pt x="298" y="288"/>
                      <a:pt x="298" y="279"/>
                    </a:cubicBezTo>
                    <a:cubicBezTo>
                      <a:pt x="297" y="285"/>
                      <a:pt x="294" y="288"/>
                      <a:pt x="291" y="288"/>
                    </a:cubicBezTo>
                    <a:cubicBezTo>
                      <a:pt x="264" y="288"/>
                      <a:pt x="183" y="152"/>
                      <a:pt x="140" y="100"/>
                    </a:cubicBezTo>
                    <a:cubicBezTo>
                      <a:pt x="100" y="31"/>
                      <a:pt x="110" y="3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4" name="Google Shape;5014;p31"/>
              <p:cNvSpPr/>
              <p:nvPr/>
            </p:nvSpPr>
            <p:spPr>
              <a:xfrm>
                <a:off x="10962021" y="-84749"/>
                <a:ext cx="43637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88" extrusionOk="0">
                    <a:moveTo>
                      <a:pt x="241" y="0"/>
                    </a:moveTo>
                    <a:lnTo>
                      <a:pt x="241" y="0"/>
                    </a:lnTo>
                    <a:cubicBezTo>
                      <a:pt x="211" y="20"/>
                      <a:pt x="152" y="60"/>
                      <a:pt x="181" y="129"/>
                    </a:cubicBezTo>
                    <a:cubicBezTo>
                      <a:pt x="208" y="182"/>
                      <a:pt x="173" y="199"/>
                      <a:pt x="134" y="199"/>
                    </a:cubicBezTo>
                    <a:cubicBezTo>
                      <a:pt x="115" y="199"/>
                      <a:pt x="96" y="195"/>
                      <a:pt x="82" y="188"/>
                    </a:cubicBezTo>
                    <a:cubicBezTo>
                      <a:pt x="78" y="187"/>
                      <a:pt x="74" y="187"/>
                      <a:pt x="70" y="187"/>
                    </a:cubicBezTo>
                    <a:cubicBezTo>
                      <a:pt x="34" y="187"/>
                      <a:pt x="0" y="222"/>
                      <a:pt x="62" y="258"/>
                    </a:cubicBezTo>
                    <a:cubicBezTo>
                      <a:pt x="72" y="268"/>
                      <a:pt x="72" y="278"/>
                      <a:pt x="82" y="288"/>
                    </a:cubicBezTo>
                    <a:cubicBezTo>
                      <a:pt x="181" y="268"/>
                      <a:pt x="271" y="129"/>
                      <a:pt x="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5" name="Google Shape;5015;p31"/>
              <p:cNvSpPr/>
              <p:nvPr/>
            </p:nvSpPr>
            <p:spPr>
              <a:xfrm>
                <a:off x="10813880" y="716664"/>
                <a:ext cx="70528" cy="92749"/>
              </a:xfrm>
              <a:custGeom>
                <a:avLst/>
                <a:gdLst/>
                <a:ahLst/>
                <a:cxnLst/>
                <a:rect l="l" t="t" r="r" b="b"/>
                <a:pathLst>
                  <a:path w="438" h="576" extrusionOk="0">
                    <a:moveTo>
                      <a:pt x="249" y="1"/>
                    </a:moveTo>
                    <a:lnTo>
                      <a:pt x="249" y="1"/>
                    </a:lnTo>
                    <a:cubicBezTo>
                      <a:pt x="209" y="20"/>
                      <a:pt x="259" y="90"/>
                      <a:pt x="249" y="120"/>
                    </a:cubicBezTo>
                    <a:cubicBezTo>
                      <a:pt x="245" y="131"/>
                      <a:pt x="239" y="135"/>
                      <a:pt x="231" y="135"/>
                    </a:cubicBezTo>
                    <a:cubicBezTo>
                      <a:pt x="217" y="135"/>
                      <a:pt x="196" y="126"/>
                      <a:pt x="160" y="120"/>
                    </a:cubicBezTo>
                    <a:cubicBezTo>
                      <a:pt x="146" y="115"/>
                      <a:pt x="134" y="113"/>
                      <a:pt x="124" y="113"/>
                    </a:cubicBezTo>
                    <a:cubicBezTo>
                      <a:pt x="91" y="113"/>
                      <a:pt x="76" y="134"/>
                      <a:pt x="60" y="149"/>
                    </a:cubicBezTo>
                    <a:cubicBezTo>
                      <a:pt x="31" y="248"/>
                      <a:pt x="11" y="358"/>
                      <a:pt x="1" y="457"/>
                    </a:cubicBezTo>
                    <a:cubicBezTo>
                      <a:pt x="21" y="427"/>
                      <a:pt x="50" y="377"/>
                      <a:pt x="90" y="308"/>
                    </a:cubicBezTo>
                    <a:cubicBezTo>
                      <a:pt x="115" y="263"/>
                      <a:pt x="135" y="248"/>
                      <a:pt x="150" y="248"/>
                    </a:cubicBezTo>
                    <a:cubicBezTo>
                      <a:pt x="164" y="248"/>
                      <a:pt x="174" y="263"/>
                      <a:pt x="179" y="278"/>
                    </a:cubicBezTo>
                    <a:cubicBezTo>
                      <a:pt x="199" y="308"/>
                      <a:pt x="150" y="358"/>
                      <a:pt x="130" y="387"/>
                    </a:cubicBezTo>
                    <a:cubicBezTo>
                      <a:pt x="120" y="417"/>
                      <a:pt x="100" y="526"/>
                      <a:pt x="130" y="576"/>
                    </a:cubicBezTo>
                    <a:cubicBezTo>
                      <a:pt x="140" y="566"/>
                      <a:pt x="160" y="546"/>
                      <a:pt x="179" y="526"/>
                    </a:cubicBezTo>
                    <a:cubicBezTo>
                      <a:pt x="179" y="516"/>
                      <a:pt x="169" y="496"/>
                      <a:pt x="169" y="496"/>
                    </a:cubicBezTo>
                    <a:cubicBezTo>
                      <a:pt x="169" y="463"/>
                      <a:pt x="220" y="357"/>
                      <a:pt x="253" y="357"/>
                    </a:cubicBezTo>
                    <a:cubicBezTo>
                      <a:pt x="259" y="357"/>
                      <a:pt x="264" y="360"/>
                      <a:pt x="269" y="367"/>
                    </a:cubicBezTo>
                    <a:cubicBezTo>
                      <a:pt x="278" y="377"/>
                      <a:pt x="288" y="377"/>
                      <a:pt x="298" y="377"/>
                    </a:cubicBezTo>
                    <a:cubicBezTo>
                      <a:pt x="437" y="159"/>
                      <a:pt x="358" y="10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6" name="Google Shape;5016;p31"/>
              <p:cNvSpPr/>
              <p:nvPr/>
            </p:nvSpPr>
            <p:spPr>
              <a:xfrm>
                <a:off x="10956063" y="496867"/>
                <a:ext cx="71977" cy="7793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484" extrusionOk="0">
                    <a:moveTo>
                      <a:pt x="276" y="1"/>
                    </a:moveTo>
                    <a:cubicBezTo>
                      <a:pt x="259" y="1"/>
                      <a:pt x="248" y="13"/>
                      <a:pt x="238" y="27"/>
                    </a:cubicBezTo>
                    <a:cubicBezTo>
                      <a:pt x="218" y="57"/>
                      <a:pt x="278" y="106"/>
                      <a:pt x="298" y="136"/>
                    </a:cubicBezTo>
                    <a:cubicBezTo>
                      <a:pt x="308" y="156"/>
                      <a:pt x="347" y="295"/>
                      <a:pt x="288" y="334"/>
                    </a:cubicBezTo>
                    <a:cubicBezTo>
                      <a:pt x="280" y="340"/>
                      <a:pt x="274" y="343"/>
                      <a:pt x="269" y="343"/>
                    </a:cubicBezTo>
                    <a:cubicBezTo>
                      <a:pt x="241" y="343"/>
                      <a:pt x="248" y="260"/>
                      <a:pt x="248" y="235"/>
                    </a:cubicBezTo>
                    <a:cubicBezTo>
                      <a:pt x="248" y="202"/>
                      <a:pt x="199" y="105"/>
                      <a:pt x="160" y="105"/>
                    </a:cubicBezTo>
                    <a:cubicBezTo>
                      <a:pt x="152" y="105"/>
                      <a:pt x="145" y="108"/>
                      <a:pt x="139" y="116"/>
                    </a:cubicBezTo>
                    <a:cubicBezTo>
                      <a:pt x="134" y="121"/>
                      <a:pt x="127" y="124"/>
                      <a:pt x="118" y="124"/>
                    </a:cubicBezTo>
                    <a:cubicBezTo>
                      <a:pt x="109" y="124"/>
                      <a:pt x="99" y="121"/>
                      <a:pt x="90" y="116"/>
                    </a:cubicBezTo>
                    <a:cubicBezTo>
                      <a:pt x="80" y="136"/>
                      <a:pt x="70" y="156"/>
                      <a:pt x="60" y="176"/>
                    </a:cubicBezTo>
                    <a:cubicBezTo>
                      <a:pt x="40" y="196"/>
                      <a:pt x="20" y="225"/>
                      <a:pt x="0" y="245"/>
                    </a:cubicBezTo>
                    <a:cubicBezTo>
                      <a:pt x="40" y="275"/>
                      <a:pt x="80" y="344"/>
                      <a:pt x="80" y="424"/>
                    </a:cubicBezTo>
                    <a:cubicBezTo>
                      <a:pt x="80" y="473"/>
                      <a:pt x="99" y="483"/>
                      <a:pt x="119" y="483"/>
                    </a:cubicBezTo>
                    <a:cubicBezTo>
                      <a:pt x="139" y="463"/>
                      <a:pt x="179" y="443"/>
                      <a:pt x="218" y="434"/>
                    </a:cubicBezTo>
                    <a:cubicBezTo>
                      <a:pt x="447" y="384"/>
                      <a:pt x="437" y="285"/>
                      <a:pt x="427" y="176"/>
                    </a:cubicBezTo>
                    <a:cubicBezTo>
                      <a:pt x="407" y="156"/>
                      <a:pt x="377" y="106"/>
                      <a:pt x="347" y="57"/>
                    </a:cubicBezTo>
                    <a:cubicBezTo>
                      <a:pt x="316" y="15"/>
                      <a:pt x="293" y="1"/>
                      <a:pt x="2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7" name="Google Shape;5017;p31"/>
              <p:cNvSpPr/>
              <p:nvPr/>
            </p:nvSpPr>
            <p:spPr>
              <a:xfrm>
                <a:off x="10917740" y="11060"/>
                <a:ext cx="175837" cy="103860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645" extrusionOk="0">
                    <a:moveTo>
                      <a:pt x="665" y="1"/>
                    </a:moveTo>
                    <a:cubicBezTo>
                      <a:pt x="627" y="1"/>
                      <a:pt x="593" y="16"/>
                      <a:pt x="556" y="50"/>
                    </a:cubicBezTo>
                    <a:cubicBezTo>
                      <a:pt x="516" y="79"/>
                      <a:pt x="456" y="89"/>
                      <a:pt x="397" y="89"/>
                    </a:cubicBezTo>
                    <a:cubicBezTo>
                      <a:pt x="397" y="99"/>
                      <a:pt x="397" y="119"/>
                      <a:pt x="397" y="129"/>
                    </a:cubicBezTo>
                    <a:cubicBezTo>
                      <a:pt x="407" y="129"/>
                      <a:pt x="417" y="139"/>
                      <a:pt x="417" y="149"/>
                    </a:cubicBezTo>
                    <a:cubicBezTo>
                      <a:pt x="466" y="198"/>
                      <a:pt x="456" y="218"/>
                      <a:pt x="407" y="218"/>
                    </a:cubicBezTo>
                    <a:cubicBezTo>
                      <a:pt x="407" y="238"/>
                      <a:pt x="407" y="268"/>
                      <a:pt x="417" y="297"/>
                    </a:cubicBezTo>
                    <a:cubicBezTo>
                      <a:pt x="421" y="369"/>
                      <a:pt x="397" y="394"/>
                      <a:pt x="369" y="394"/>
                    </a:cubicBezTo>
                    <a:cubicBezTo>
                      <a:pt x="331" y="394"/>
                      <a:pt x="286" y="347"/>
                      <a:pt x="298" y="307"/>
                    </a:cubicBezTo>
                    <a:cubicBezTo>
                      <a:pt x="318" y="258"/>
                      <a:pt x="288" y="218"/>
                      <a:pt x="209" y="178"/>
                    </a:cubicBezTo>
                    <a:cubicBezTo>
                      <a:pt x="169" y="198"/>
                      <a:pt x="179" y="258"/>
                      <a:pt x="169" y="288"/>
                    </a:cubicBezTo>
                    <a:cubicBezTo>
                      <a:pt x="179" y="288"/>
                      <a:pt x="179" y="297"/>
                      <a:pt x="179" y="307"/>
                    </a:cubicBezTo>
                    <a:cubicBezTo>
                      <a:pt x="189" y="317"/>
                      <a:pt x="189" y="317"/>
                      <a:pt x="189" y="317"/>
                    </a:cubicBezTo>
                    <a:cubicBezTo>
                      <a:pt x="209" y="357"/>
                      <a:pt x="258" y="397"/>
                      <a:pt x="367" y="466"/>
                    </a:cubicBezTo>
                    <a:cubicBezTo>
                      <a:pt x="444" y="512"/>
                      <a:pt x="439" y="534"/>
                      <a:pt x="403" y="534"/>
                    </a:cubicBezTo>
                    <a:cubicBezTo>
                      <a:pt x="368" y="534"/>
                      <a:pt x="306" y="514"/>
                      <a:pt x="258" y="476"/>
                    </a:cubicBezTo>
                    <a:cubicBezTo>
                      <a:pt x="169" y="407"/>
                      <a:pt x="139" y="387"/>
                      <a:pt x="80" y="307"/>
                    </a:cubicBezTo>
                    <a:cubicBezTo>
                      <a:pt x="50" y="327"/>
                      <a:pt x="30" y="387"/>
                      <a:pt x="10" y="456"/>
                    </a:cubicBezTo>
                    <a:cubicBezTo>
                      <a:pt x="10" y="456"/>
                      <a:pt x="10" y="466"/>
                      <a:pt x="10" y="466"/>
                    </a:cubicBezTo>
                    <a:cubicBezTo>
                      <a:pt x="10" y="466"/>
                      <a:pt x="10" y="466"/>
                      <a:pt x="10" y="476"/>
                    </a:cubicBezTo>
                    <a:cubicBezTo>
                      <a:pt x="0" y="516"/>
                      <a:pt x="40" y="506"/>
                      <a:pt x="70" y="525"/>
                    </a:cubicBezTo>
                    <a:cubicBezTo>
                      <a:pt x="77" y="520"/>
                      <a:pt x="83" y="518"/>
                      <a:pt x="89" y="518"/>
                    </a:cubicBezTo>
                    <a:cubicBezTo>
                      <a:pt x="113" y="518"/>
                      <a:pt x="123" y="564"/>
                      <a:pt x="139" y="605"/>
                    </a:cubicBezTo>
                    <a:cubicBezTo>
                      <a:pt x="159" y="605"/>
                      <a:pt x="189" y="585"/>
                      <a:pt x="218" y="565"/>
                    </a:cubicBezTo>
                    <a:cubicBezTo>
                      <a:pt x="228" y="555"/>
                      <a:pt x="238" y="545"/>
                      <a:pt x="248" y="545"/>
                    </a:cubicBezTo>
                    <a:cubicBezTo>
                      <a:pt x="265" y="532"/>
                      <a:pt x="280" y="525"/>
                      <a:pt x="296" y="525"/>
                    </a:cubicBezTo>
                    <a:cubicBezTo>
                      <a:pt x="326" y="525"/>
                      <a:pt x="362" y="549"/>
                      <a:pt x="427" y="595"/>
                    </a:cubicBezTo>
                    <a:cubicBezTo>
                      <a:pt x="456" y="615"/>
                      <a:pt x="466" y="635"/>
                      <a:pt x="466" y="644"/>
                    </a:cubicBezTo>
                    <a:cubicBezTo>
                      <a:pt x="492" y="639"/>
                      <a:pt x="516" y="637"/>
                      <a:pt x="538" y="637"/>
                    </a:cubicBezTo>
                    <a:cubicBezTo>
                      <a:pt x="583" y="637"/>
                      <a:pt x="622" y="644"/>
                      <a:pt x="660" y="644"/>
                    </a:cubicBezTo>
                    <a:cubicBezTo>
                      <a:pt x="698" y="644"/>
                      <a:pt x="734" y="637"/>
                      <a:pt x="774" y="605"/>
                    </a:cubicBezTo>
                    <a:cubicBezTo>
                      <a:pt x="843" y="545"/>
                      <a:pt x="1022" y="466"/>
                      <a:pt x="1091" y="387"/>
                    </a:cubicBezTo>
                    <a:cubicBezTo>
                      <a:pt x="1071" y="357"/>
                      <a:pt x="1051" y="317"/>
                      <a:pt x="1061" y="278"/>
                    </a:cubicBezTo>
                    <a:cubicBezTo>
                      <a:pt x="1071" y="258"/>
                      <a:pt x="1081" y="238"/>
                      <a:pt x="1091" y="228"/>
                    </a:cubicBezTo>
                    <a:cubicBezTo>
                      <a:pt x="1081" y="218"/>
                      <a:pt x="1071" y="208"/>
                      <a:pt x="1061" y="198"/>
                    </a:cubicBezTo>
                    <a:cubicBezTo>
                      <a:pt x="952" y="258"/>
                      <a:pt x="982" y="248"/>
                      <a:pt x="1002" y="307"/>
                    </a:cubicBezTo>
                    <a:cubicBezTo>
                      <a:pt x="1013" y="347"/>
                      <a:pt x="969" y="394"/>
                      <a:pt x="933" y="394"/>
                    </a:cubicBezTo>
                    <a:cubicBezTo>
                      <a:pt x="906" y="394"/>
                      <a:pt x="884" y="369"/>
                      <a:pt x="893" y="297"/>
                    </a:cubicBezTo>
                    <a:cubicBezTo>
                      <a:pt x="903" y="208"/>
                      <a:pt x="883" y="139"/>
                      <a:pt x="873" y="89"/>
                    </a:cubicBezTo>
                    <a:cubicBezTo>
                      <a:pt x="780" y="31"/>
                      <a:pt x="718" y="1"/>
                      <a:pt x="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8" name="Google Shape;5018;p31"/>
              <p:cNvSpPr/>
              <p:nvPr/>
            </p:nvSpPr>
            <p:spPr>
              <a:xfrm>
                <a:off x="10978606" y="-107293"/>
                <a:ext cx="1594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99" h="51" extrusionOk="0">
                    <a:moveTo>
                      <a:pt x="45" y="0"/>
                    </a:moveTo>
                    <a:cubicBezTo>
                      <a:pt x="1" y="0"/>
                      <a:pt x="35" y="42"/>
                      <a:pt x="69" y="42"/>
                    </a:cubicBezTo>
                    <a:cubicBezTo>
                      <a:pt x="72" y="42"/>
                      <a:pt x="75" y="42"/>
                      <a:pt x="78" y="41"/>
                    </a:cubicBezTo>
                    <a:cubicBezTo>
                      <a:pt x="85" y="41"/>
                      <a:pt x="91" y="41"/>
                      <a:pt x="94" y="43"/>
                    </a:cubicBezTo>
                    <a:lnTo>
                      <a:pt x="94" y="43"/>
                    </a:lnTo>
                    <a:cubicBezTo>
                      <a:pt x="86" y="26"/>
                      <a:pt x="76" y="10"/>
                      <a:pt x="59" y="1"/>
                    </a:cubicBezTo>
                    <a:cubicBezTo>
                      <a:pt x="53" y="0"/>
                      <a:pt x="49" y="0"/>
                      <a:pt x="45" y="0"/>
                    </a:cubicBezTo>
                    <a:close/>
                    <a:moveTo>
                      <a:pt x="94" y="43"/>
                    </a:moveTo>
                    <a:cubicBezTo>
                      <a:pt x="96" y="46"/>
                      <a:pt x="97" y="48"/>
                      <a:pt x="98" y="51"/>
                    </a:cubicBezTo>
                    <a:cubicBezTo>
                      <a:pt x="98" y="47"/>
                      <a:pt x="97" y="45"/>
                      <a:pt x="94" y="4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19" name="Google Shape;5019;p31"/>
              <p:cNvSpPr/>
              <p:nvPr/>
            </p:nvSpPr>
            <p:spPr>
              <a:xfrm>
                <a:off x="10956063" y="-193440"/>
                <a:ext cx="119801" cy="152488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47" extrusionOk="0">
                    <a:moveTo>
                      <a:pt x="397" y="1"/>
                    </a:moveTo>
                    <a:cubicBezTo>
                      <a:pt x="397" y="11"/>
                      <a:pt x="387" y="21"/>
                      <a:pt x="387" y="31"/>
                    </a:cubicBezTo>
                    <a:cubicBezTo>
                      <a:pt x="380" y="38"/>
                      <a:pt x="374" y="40"/>
                      <a:pt x="370" y="40"/>
                    </a:cubicBezTo>
                    <a:cubicBezTo>
                      <a:pt x="364" y="40"/>
                      <a:pt x="359" y="37"/>
                      <a:pt x="352" y="37"/>
                    </a:cubicBezTo>
                    <a:cubicBezTo>
                      <a:pt x="343" y="37"/>
                      <a:pt x="330" y="44"/>
                      <a:pt x="308" y="80"/>
                    </a:cubicBezTo>
                    <a:cubicBezTo>
                      <a:pt x="283" y="118"/>
                      <a:pt x="268" y="134"/>
                      <a:pt x="257" y="134"/>
                    </a:cubicBezTo>
                    <a:cubicBezTo>
                      <a:pt x="241" y="134"/>
                      <a:pt x="232" y="102"/>
                      <a:pt x="209" y="50"/>
                    </a:cubicBezTo>
                    <a:cubicBezTo>
                      <a:pt x="199" y="24"/>
                      <a:pt x="180" y="14"/>
                      <a:pt x="157" y="14"/>
                    </a:cubicBezTo>
                    <a:cubicBezTo>
                      <a:pt x="110" y="14"/>
                      <a:pt x="47" y="54"/>
                      <a:pt x="0" y="80"/>
                    </a:cubicBezTo>
                    <a:cubicBezTo>
                      <a:pt x="108" y="188"/>
                      <a:pt x="179" y="268"/>
                      <a:pt x="254" y="268"/>
                    </a:cubicBezTo>
                    <a:cubicBezTo>
                      <a:pt x="290" y="268"/>
                      <a:pt x="326" y="250"/>
                      <a:pt x="367" y="209"/>
                    </a:cubicBezTo>
                    <a:lnTo>
                      <a:pt x="367" y="209"/>
                    </a:lnTo>
                    <a:cubicBezTo>
                      <a:pt x="357" y="269"/>
                      <a:pt x="337" y="338"/>
                      <a:pt x="328" y="358"/>
                    </a:cubicBezTo>
                    <a:cubicBezTo>
                      <a:pt x="308" y="417"/>
                      <a:pt x="318" y="417"/>
                      <a:pt x="318" y="497"/>
                    </a:cubicBezTo>
                    <a:cubicBezTo>
                      <a:pt x="585" y="606"/>
                      <a:pt x="496" y="596"/>
                      <a:pt x="447" y="744"/>
                    </a:cubicBezTo>
                    <a:cubicBezTo>
                      <a:pt x="424" y="843"/>
                      <a:pt x="534" y="947"/>
                      <a:pt x="631" y="947"/>
                    </a:cubicBezTo>
                    <a:cubicBezTo>
                      <a:pt x="661" y="947"/>
                      <a:pt x="691" y="937"/>
                      <a:pt x="714" y="913"/>
                    </a:cubicBezTo>
                    <a:cubicBezTo>
                      <a:pt x="734" y="863"/>
                      <a:pt x="744" y="824"/>
                      <a:pt x="724" y="824"/>
                    </a:cubicBezTo>
                    <a:cubicBezTo>
                      <a:pt x="714" y="828"/>
                      <a:pt x="701" y="830"/>
                      <a:pt x="688" y="830"/>
                    </a:cubicBezTo>
                    <a:cubicBezTo>
                      <a:pt x="637" y="830"/>
                      <a:pt x="573" y="801"/>
                      <a:pt x="565" y="754"/>
                    </a:cubicBezTo>
                    <a:cubicBezTo>
                      <a:pt x="561" y="725"/>
                      <a:pt x="553" y="720"/>
                      <a:pt x="546" y="720"/>
                    </a:cubicBezTo>
                    <a:cubicBezTo>
                      <a:pt x="542" y="720"/>
                      <a:pt x="538" y="721"/>
                      <a:pt x="535" y="721"/>
                    </a:cubicBezTo>
                    <a:cubicBezTo>
                      <a:pt x="531" y="721"/>
                      <a:pt x="528" y="720"/>
                      <a:pt x="526" y="715"/>
                    </a:cubicBezTo>
                    <a:cubicBezTo>
                      <a:pt x="516" y="695"/>
                      <a:pt x="556" y="556"/>
                      <a:pt x="605" y="487"/>
                    </a:cubicBezTo>
                    <a:cubicBezTo>
                      <a:pt x="628" y="448"/>
                      <a:pt x="675" y="434"/>
                      <a:pt x="658" y="434"/>
                    </a:cubicBezTo>
                    <a:cubicBezTo>
                      <a:pt x="653" y="434"/>
                      <a:pt x="643" y="435"/>
                      <a:pt x="625" y="437"/>
                    </a:cubicBezTo>
                    <a:cubicBezTo>
                      <a:pt x="564" y="445"/>
                      <a:pt x="520" y="535"/>
                      <a:pt x="504" y="535"/>
                    </a:cubicBezTo>
                    <a:cubicBezTo>
                      <a:pt x="499" y="535"/>
                      <a:pt x="496" y="527"/>
                      <a:pt x="496" y="506"/>
                    </a:cubicBezTo>
                    <a:cubicBezTo>
                      <a:pt x="486" y="407"/>
                      <a:pt x="486" y="288"/>
                      <a:pt x="466" y="229"/>
                    </a:cubicBezTo>
                    <a:cubicBezTo>
                      <a:pt x="456" y="209"/>
                      <a:pt x="447" y="169"/>
                      <a:pt x="437" y="110"/>
                    </a:cubicBezTo>
                    <a:cubicBezTo>
                      <a:pt x="456" y="90"/>
                      <a:pt x="476" y="60"/>
                      <a:pt x="486" y="31"/>
                    </a:cubicBezTo>
                    <a:lnTo>
                      <a:pt x="486" y="31"/>
                    </a:lnTo>
                    <a:cubicBezTo>
                      <a:pt x="467" y="50"/>
                      <a:pt x="460" y="65"/>
                      <a:pt x="452" y="65"/>
                    </a:cubicBezTo>
                    <a:cubicBezTo>
                      <a:pt x="448" y="65"/>
                      <a:pt x="444" y="61"/>
                      <a:pt x="437" y="50"/>
                    </a:cubicBezTo>
                    <a:cubicBezTo>
                      <a:pt x="427" y="40"/>
                      <a:pt x="417" y="31"/>
                      <a:pt x="417" y="21"/>
                    </a:cubicBezTo>
                    <a:cubicBezTo>
                      <a:pt x="407" y="21"/>
                      <a:pt x="407" y="1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0" name="Google Shape;5020;p31"/>
              <p:cNvSpPr/>
              <p:nvPr/>
            </p:nvSpPr>
            <p:spPr>
              <a:xfrm>
                <a:off x="11944262" y="2027393"/>
                <a:ext cx="46536" cy="3703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30" extrusionOk="0">
                    <a:moveTo>
                      <a:pt x="187" y="0"/>
                    </a:moveTo>
                    <a:cubicBezTo>
                      <a:pt x="1" y="0"/>
                      <a:pt x="149" y="71"/>
                      <a:pt x="288" y="229"/>
                    </a:cubicBezTo>
                    <a:lnTo>
                      <a:pt x="288" y="1"/>
                    </a:lnTo>
                    <a:cubicBezTo>
                      <a:pt x="275" y="1"/>
                      <a:pt x="262" y="5"/>
                      <a:pt x="249" y="5"/>
                    </a:cubicBezTo>
                    <a:cubicBezTo>
                      <a:pt x="242" y="5"/>
                      <a:pt x="236" y="4"/>
                      <a:pt x="229" y="1"/>
                    </a:cubicBezTo>
                    <a:cubicBezTo>
                      <a:pt x="214" y="0"/>
                      <a:pt x="200" y="0"/>
                      <a:pt x="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1" name="Google Shape;5021;p31"/>
              <p:cNvSpPr/>
              <p:nvPr/>
            </p:nvSpPr>
            <p:spPr>
              <a:xfrm>
                <a:off x="11955534" y="2400323"/>
                <a:ext cx="35264" cy="7197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447" extrusionOk="0">
                    <a:moveTo>
                      <a:pt x="69" y="1"/>
                    </a:moveTo>
                    <a:cubicBezTo>
                      <a:pt x="17" y="1"/>
                      <a:pt x="0" y="74"/>
                      <a:pt x="0" y="164"/>
                    </a:cubicBezTo>
                    <a:cubicBezTo>
                      <a:pt x="10" y="243"/>
                      <a:pt x="20" y="332"/>
                      <a:pt x="50" y="392"/>
                    </a:cubicBezTo>
                    <a:cubicBezTo>
                      <a:pt x="60" y="432"/>
                      <a:pt x="82" y="446"/>
                      <a:pt x="112" y="446"/>
                    </a:cubicBezTo>
                    <a:cubicBezTo>
                      <a:pt x="142" y="446"/>
                      <a:pt x="179" y="432"/>
                      <a:pt x="218" y="412"/>
                    </a:cubicBezTo>
                    <a:lnTo>
                      <a:pt x="218" y="164"/>
                    </a:lnTo>
                    <a:lnTo>
                      <a:pt x="218" y="55"/>
                    </a:lnTo>
                    <a:cubicBezTo>
                      <a:pt x="189" y="55"/>
                      <a:pt x="149" y="45"/>
                      <a:pt x="129" y="25"/>
                    </a:cubicBezTo>
                    <a:cubicBezTo>
                      <a:pt x="105" y="8"/>
                      <a:pt x="85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2" name="Google Shape;5022;p31"/>
              <p:cNvSpPr/>
              <p:nvPr/>
            </p:nvSpPr>
            <p:spPr>
              <a:xfrm>
                <a:off x="11985806" y="2282937"/>
                <a:ext cx="4992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0" extrusionOk="0">
                    <a:moveTo>
                      <a:pt x="30" y="0"/>
                    </a:moveTo>
                    <a:cubicBezTo>
                      <a:pt x="1" y="30"/>
                      <a:pt x="1" y="60"/>
                      <a:pt x="30" y="11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3" name="Google Shape;5023;p31"/>
              <p:cNvSpPr/>
              <p:nvPr/>
            </p:nvSpPr>
            <p:spPr>
              <a:xfrm>
                <a:off x="11342358" y="2099371"/>
                <a:ext cx="180667" cy="134293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34" extrusionOk="0">
                    <a:moveTo>
                      <a:pt x="626" y="0"/>
                    </a:moveTo>
                    <a:cubicBezTo>
                      <a:pt x="606" y="0"/>
                      <a:pt x="576" y="10"/>
                      <a:pt x="556" y="10"/>
                    </a:cubicBezTo>
                    <a:cubicBezTo>
                      <a:pt x="534" y="48"/>
                      <a:pt x="516" y="71"/>
                      <a:pt x="505" y="71"/>
                    </a:cubicBezTo>
                    <a:cubicBezTo>
                      <a:pt x="496" y="71"/>
                      <a:pt x="492" y="56"/>
                      <a:pt x="497" y="20"/>
                    </a:cubicBezTo>
                    <a:lnTo>
                      <a:pt x="497" y="20"/>
                    </a:lnTo>
                    <a:cubicBezTo>
                      <a:pt x="298" y="80"/>
                      <a:pt x="100" y="318"/>
                      <a:pt x="1" y="615"/>
                    </a:cubicBezTo>
                    <a:cubicBezTo>
                      <a:pt x="45" y="582"/>
                      <a:pt x="77" y="546"/>
                      <a:pt x="107" y="546"/>
                    </a:cubicBezTo>
                    <a:cubicBezTo>
                      <a:pt x="130" y="546"/>
                      <a:pt x="153" y="569"/>
                      <a:pt x="179" y="635"/>
                    </a:cubicBezTo>
                    <a:cubicBezTo>
                      <a:pt x="217" y="754"/>
                      <a:pt x="247" y="833"/>
                      <a:pt x="291" y="833"/>
                    </a:cubicBezTo>
                    <a:cubicBezTo>
                      <a:pt x="317" y="833"/>
                      <a:pt x="347" y="806"/>
                      <a:pt x="388" y="744"/>
                    </a:cubicBezTo>
                    <a:cubicBezTo>
                      <a:pt x="497" y="575"/>
                      <a:pt x="526" y="635"/>
                      <a:pt x="586" y="575"/>
                    </a:cubicBezTo>
                    <a:cubicBezTo>
                      <a:pt x="635" y="516"/>
                      <a:pt x="348" y="407"/>
                      <a:pt x="526" y="298"/>
                    </a:cubicBezTo>
                    <a:cubicBezTo>
                      <a:pt x="612" y="253"/>
                      <a:pt x="662" y="236"/>
                      <a:pt x="707" y="236"/>
                    </a:cubicBezTo>
                    <a:cubicBezTo>
                      <a:pt x="761" y="236"/>
                      <a:pt x="806" y="261"/>
                      <a:pt x="893" y="288"/>
                    </a:cubicBezTo>
                    <a:cubicBezTo>
                      <a:pt x="937" y="304"/>
                      <a:pt x="984" y="312"/>
                      <a:pt x="1027" y="312"/>
                    </a:cubicBezTo>
                    <a:cubicBezTo>
                      <a:pt x="1062" y="312"/>
                      <a:pt x="1095" y="307"/>
                      <a:pt x="1121" y="298"/>
                    </a:cubicBezTo>
                    <a:cubicBezTo>
                      <a:pt x="943" y="179"/>
                      <a:pt x="824" y="30"/>
                      <a:pt x="6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4" name="Google Shape;5024;p31"/>
              <p:cNvSpPr/>
              <p:nvPr/>
            </p:nvSpPr>
            <p:spPr>
              <a:xfrm>
                <a:off x="11452498" y="2605628"/>
                <a:ext cx="51366" cy="52654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7" extrusionOk="0">
                    <a:moveTo>
                      <a:pt x="133" y="0"/>
                    </a:moveTo>
                    <a:cubicBezTo>
                      <a:pt x="109" y="0"/>
                      <a:pt x="90" y="9"/>
                      <a:pt x="80" y="29"/>
                    </a:cubicBezTo>
                    <a:cubicBezTo>
                      <a:pt x="60" y="69"/>
                      <a:pt x="31" y="118"/>
                      <a:pt x="1" y="188"/>
                    </a:cubicBezTo>
                    <a:cubicBezTo>
                      <a:pt x="1" y="208"/>
                      <a:pt x="11" y="227"/>
                      <a:pt x="11" y="247"/>
                    </a:cubicBezTo>
                    <a:cubicBezTo>
                      <a:pt x="14" y="303"/>
                      <a:pt x="31" y="327"/>
                      <a:pt x="59" y="327"/>
                    </a:cubicBezTo>
                    <a:cubicBezTo>
                      <a:pt x="114" y="327"/>
                      <a:pt x="212" y="225"/>
                      <a:pt x="318" y="79"/>
                    </a:cubicBezTo>
                    <a:cubicBezTo>
                      <a:pt x="246" y="33"/>
                      <a:pt x="179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5" name="Google Shape;5025;p31"/>
              <p:cNvSpPr/>
              <p:nvPr/>
            </p:nvSpPr>
            <p:spPr>
              <a:xfrm>
                <a:off x="11962780" y="1692948"/>
                <a:ext cx="2801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53" extrusionOk="0">
                    <a:moveTo>
                      <a:pt x="146" y="0"/>
                    </a:moveTo>
                    <a:cubicBezTo>
                      <a:pt x="85" y="0"/>
                      <a:pt x="1" y="162"/>
                      <a:pt x="54" y="234"/>
                    </a:cubicBezTo>
                    <a:cubicBezTo>
                      <a:pt x="104" y="293"/>
                      <a:pt x="124" y="313"/>
                      <a:pt x="173" y="353"/>
                    </a:cubicBezTo>
                    <a:lnTo>
                      <a:pt x="173" y="26"/>
                    </a:lnTo>
                    <a:cubicBezTo>
                      <a:pt x="173" y="16"/>
                      <a:pt x="173" y="6"/>
                      <a:pt x="164" y="6"/>
                    </a:cubicBezTo>
                    <a:cubicBezTo>
                      <a:pt x="158" y="2"/>
                      <a:pt x="152" y="0"/>
                      <a:pt x="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6" name="Google Shape;5026;p31"/>
              <p:cNvSpPr/>
              <p:nvPr/>
            </p:nvSpPr>
            <p:spPr>
              <a:xfrm>
                <a:off x="11910769" y="2089548"/>
                <a:ext cx="8002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1" extrusionOk="0">
                    <a:moveTo>
                      <a:pt x="172" y="1"/>
                    </a:moveTo>
                    <a:cubicBezTo>
                      <a:pt x="0" y="1"/>
                      <a:pt x="149" y="398"/>
                      <a:pt x="149" y="398"/>
                    </a:cubicBezTo>
                    <a:cubicBezTo>
                      <a:pt x="149" y="398"/>
                      <a:pt x="264" y="520"/>
                      <a:pt x="396" y="520"/>
                    </a:cubicBezTo>
                    <a:cubicBezTo>
                      <a:pt x="419" y="520"/>
                      <a:pt x="443" y="516"/>
                      <a:pt x="467" y="507"/>
                    </a:cubicBezTo>
                    <a:cubicBezTo>
                      <a:pt x="477" y="507"/>
                      <a:pt x="487" y="497"/>
                      <a:pt x="496" y="497"/>
                    </a:cubicBezTo>
                    <a:lnTo>
                      <a:pt x="496" y="111"/>
                    </a:lnTo>
                    <a:lnTo>
                      <a:pt x="487" y="111"/>
                    </a:lnTo>
                    <a:cubicBezTo>
                      <a:pt x="338" y="81"/>
                      <a:pt x="477" y="111"/>
                      <a:pt x="229" y="12"/>
                    </a:cubicBezTo>
                    <a:cubicBezTo>
                      <a:pt x="207" y="4"/>
                      <a:pt x="188" y="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7" name="Google Shape;5027;p31"/>
              <p:cNvSpPr/>
              <p:nvPr/>
            </p:nvSpPr>
            <p:spPr>
              <a:xfrm>
                <a:off x="11847004" y="836465"/>
                <a:ext cx="143793" cy="204499"/>
              </a:xfrm>
              <a:custGeom>
                <a:avLst/>
                <a:gdLst/>
                <a:ahLst/>
                <a:cxnLst/>
                <a:rect l="l" t="t" r="r" b="b"/>
                <a:pathLst>
                  <a:path w="893" h="1270" extrusionOk="0">
                    <a:moveTo>
                      <a:pt x="620" y="1"/>
                    </a:moveTo>
                    <a:cubicBezTo>
                      <a:pt x="500" y="1"/>
                      <a:pt x="417" y="357"/>
                      <a:pt x="417" y="357"/>
                    </a:cubicBezTo>
                    <a:cubicBezTo>
                      <a:pt x="417" y="357"/>
                      <a:pt x="317" y="555"/>
                      <a:pt x="159" y="704"/>
                    </a:cubicBezTo>
                    <a:cubicBezTo>
                      <a:pt x="0" y="853"/>
                      <a:pt x="516" y="902"/>
                      <a:pt x="664" y="922"/>
                    </a:cubicBezTo>
                    <a:cubicBezTo>
                      <a:pt x="813" y="942"/>
                      <a:pt x="615" y="1111"/>
                      <a:pt x="724" y="1240"/>
                    </a:cubicBezTo>
                    <a:cubicBezTo>
                      <a:pt x="741" y="1260"/>
                      <a:pt x="761" y="1269"/>
                      <a:pt x="784" y="1269"/>
                    </a:cubicBezTo>
                    <a:cubicBezTo>
                      <a:pt x="815" y="1269"/>
                      <a:pt x="852" y="1253"/>
                      <a:pt x="892" y="1230"/>
                    </a:cubicBezTo>
                    <a:lnTo>
                      <a:pt x="892" y="357"/>
                    </a:lnTo>
                    <a:cubicBezTo>
                      <a:pt x="853" y="317"/>
                      <a:pt x="793" y="248"/>
                      <a:pt x="734" y="109"/>
                    </a:cubicBezTo>
                    <a:cubicBezTo>
                      <a:pt x="694" y="31"/>
                      <a:pt x="655" y="1"/>
                      <a:pt x="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8" name="Google Shape;5028;p31"/>
              <p:cNvSpPr/>
              <p:nvPr/>
            </p:nvSpPr>
            <p:spPr>
              <a:xfrm>
                <a:off x="11865844" y="1055779"/>
                <a:ext cx="126081" cy="23380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452" extrusionOk="0">
                    <a:moveTo>
                      <a:pt x="122" y="1"/>
                    </a:moveTo>
                    <a:cubicBezTo>
                      <a:pt x="0" y="1"/>
                      <a:pt x="121" y="414"/>
                      <a:pt x="121" y="512"/>
                    </a:cubicBezTo>
                    <a:cubicBezTo>
                      <a:pt x="121" y="631"/>
                      <a:pt x="91" y="750"/>
                      <a:pt x="319" y="810"/>
                    </a:cubicBezTo>
                    <a:cubicBezTo>
                      <a:pt x="537" y="879"/>
                      <a:pt x="468" y="1107"/>
                      <a:pt x="617" y="1355"/>
                    </a:cubicBezTo>
                    <a:cubicBezTo>
                      <a:pt x="652" y="1424"/>
                      <a:pt x="679" y="1452"/>
                      <a:pt x="704" y="1452"/>
                    </a:cubicBezTo>
                    <a:cubicBezTo>
                      <a:pt x="728" y="1452"/>
                      <a:pt x="751" y="1424"/>
                      <a:pt x="775" y="1385"/>
                    </a:cubicBezTo>
                    <a:lnTo>
                      <a:pt x="775" y="433"/>
                    </a:lnTo>
                    <a:cubicBezTo>
                      <a:pt x="769" y="428"/>
                      <a:pt x="764" y="426"/>
                      <a:pt x="759" y="426"/>
                    </a:cubicBezTo>
                    <a:cubicBezTo>
                      <a:pt x="734" y="426"/>
                      <a:pt x="730" y="492"/>
                      <a:pt x="756" y="601"/>
                    </a:cubicBezTo>
                    <a:cubicBezTo>
                      <a:pt x="783" y="709"/>
                      <a:pt x="755" y="762"/>
                      <a:pt x="702" y="762"/>
                    </a:cubicBezTo>
                    <a:cubicBezTo>
                      <a:pt x="639" y="762"/>
                      <a:pt x="540" y="684"/>
                      <a:pt x="458" y="532"/>
                    </a:cubicBezTo>
                    <a:cubicBezTo>
                      <a:pt x="300" y="264"/>
                      <a:pt x="359" y="116"/>
                      <a:pt x="171" y="16"/>
                    </a:cubicBezTo>
                    <a:cubicBezTo>
                      <a:pt x="151" y="6"/>
                      <a:pt x="135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29" name="Google Shape;5029;p31"/>
              <p:cNvSpPr/>
              <p:nvPr/>
            </p:nvSpPr>
            <p:spPr>
              <a:xfrm>
                <a:off x="11791129" y="572709"/>
                <a:ext cx="199668" cy="206592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1283" extrusionOk="0">
                    <a:moveTo>
                      <a:pt x="1169" y="1"/>
                    </a:moveTo>
                    <a:cubicBezTo>
                      <a:pt x="1146" y="1"/>
                      <a:pt x="1125" y="19"/>
                      <a:pt x="1111" y="72"/>
                    </a:cubicBezTo>
                    <a:cubicBezTo>
                      <a:pt x="1071" y="223"/>
                      <a:pt x="944" y="296"/>
                      <a:pt x="835" y="296"/>
                    </a:cubicBezTo>
                    <a:cubicBezTo>
                      <a:pt x="779" y="296"/>
                      <a:pt x="727" y="277"/>
                      <a:pt x="694" y="240"/>
                    </a:cubicBezTo>
                    <a:cubicBezTo>
                      <a:pt x="660" y="209"/>
                      <a:pt x="629" y="195"/>
                      <a:pt x="595" y="195"/>
                    </a:cubicBezTo>
                    <a:cubicBezTo>
                      <a:pt x="519" y="195"/>
                      <a:pt x="429" y="266"/>
                      <a:pt x="258" y="389"/>
                    </a:cubicBezTo>
                    <a:cubicBezTo>
                      <a:pt x="0" y="567"/>
                      <a:pt x="387" y="716"/>
                      <a:pt x="496" y="835"/>
                    </a:cubicBezTo>
                    <a:cubicBezTo>
                      <a:pt x="529" y="866"/>
                      <a:pt x="560" y="874"/>
                      <a:pt x="592" y="874"/>
                    </a:cubicBezTo>
                    <a:cubicBezTo>
                      <a:pt x="627" y="874"/>
                      <a:pt x="664" y="864"/>
                      <a:pt x="706" y="864"/>
                    </a:cubicBezTo>
                    <a:cubicBezTo>
                      <a:pt x="763" y="864"/>
                      <a:pt x="832" y="882"/>
                      <a:pt x="922" y="964"/>
                    </a:cubicBezTo>
                    <a:cubicBezTo>
                      <a:pt x="1097" y="1123"/>
                      <a:pt x="1113" y="1283"/>
                      <a:pt x="1158" y="1283"/>
                    </a:cubicBezTo>
                    <a:cubicBezTo>
                      <a:pt x="1169" y="1283"/>
                      <a:pt x="1182" y="1273"/>
                      <a:pt x="1200" y="1252"/>
                    </a:cubicBezTo>
                    <a:cubicBezTo>
                      <a:pt x="1220" y="1242"/>
                      <a:pt x="1230" y="1232"/>
                      <a:pt x="1239" y="1222"/>
                    </a:cubicBezTo>
                    <a:lnTo>
                      <a:pt x="1239" y="42"/>
                    </a:lnTo>
                    <a:cubicBezTo>
                      <a:pt x="1219" y="21"/>
                      <a:pt x="1193" y="1"/>
                      <a:pt x="1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0" name="Google Shape;5030;p31"/>
              <p:cNvSpPr/>
              <p:nvPr/>
            </p:nvSpPr>
            <p:spPr>
              <a:xfrm>
                <a:off x="11923651" y="2729938"/>
                <a:ext cx="67146" cy="10772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669" extrusionOk="0">
                    <a:moveTo>
                      <a:pt x="416" y="1"/>
                    </a:moveTo>
                    <a:cubicBezTo>
                      <a:pt x="357" y="11"/>
                      <a:pt x="307" y="21"/>
                      <a:pt x="288" y="60"/>
                    </a:cubicBezTo>
                    <a:cubicBezTo>
                      <a:pt x="248" y="140"/>
                      <a:pt x="228" y="259"/>
                      <a:pt x="109" y="328"/>
                    </a:cubicBezTo>
                    <a:cubicBezTo>
                      <a:pt x="0" y="397"/>
                      <a:pt x="228" y="635"/>
                      <a:pt x="307" y="665"/>
                    </a:cubicBezTo>
                    <a:cubicBezTo>
                      <a:pt x="317" y="668"/>
                      <a:pt x="327" y="669"/>
                      <a:pt x="336" y="669"/>
                    </a:cubicBezTo>
                    <a:cubicBezTo>
                      <a:pt x="363" y="669"/>
                      <a:pt x="387" y="658"/>
                      <a:pt x="416" y="635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1" name="Google Shape;5031;p31"/>
              <p:cNvSpPr/>
              <p:nvPr/>
            </p:nvSpPr>
            <p:spPr>
              <a:xfrm>
                <a:off x="11417717" y="1703092"/>
                <a:ext cx="950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1" y="0"/>
                    </a:moveTo>
                    <a:cubicBezTo>
                      <a:pt x="7" y="0"/>
                      <a:pt x="0" y="28"/>
                      <a:pt x="9" y="72"/>
                    </a:cubicBezTo>
                    <a:cubicBezTo>
                      <a:pt x="29" y="52"/>
                      <a:pt x="48" y="22"/>
                      <a:pt x="58" y="2"/>
                    </a:cubicBezTo>
                    <a:cubicBezTo>
                      <a:pt x="52" y="1"/>
                      <a:pt x="46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2" name="Google Shape;5032;p31"/>
              <p:cNvSpPr/>
              <p:nvPr/>
            </p:nvSpPr>
            <p:spPr>
              <a:xfrm>
                <a:off x="11372469" y="1413895"/>
                <a:ext cx="30755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63" extrusionOk="0">
                    <a:moveTo>
                      <a:pt x="65" y="0"/>
                    </a:moveTo>
                    <a:cubicBezTo>
                      <a:pt x="1" y="0"/>
                      <a:pt x="23" y="81"/>
                      <a:pt x="72" y="162"/>
                    </a:cubicBezTo>
                    <a:cubicBezTo>
                      <a:pt x="91" y="152"/>
                      <a:pt x="141" y="103"/>
                      <a:pt x="191" y="33"/>
                    </a:cubicBezTo>
                    <a:cubicBezTo>
                      <a:pt x="171" y="23"/>
                      <a:pt x="151" y="23"/>
                      <a:pt x="121" y="13"/>
                    </a:cubicBezTo>
                    <a:cubicBezTo>
                      <a:pt x="98" y="4"/>
                      <a:pt x="79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3" name="Google Shape;5033;p31"/>
              <p:cNvSpPr/>
              <p:nvPr/>
            </p:nvSpPr>
            <p:spPr>
              <a:xfrm>
                <a:off x="11419810" y="1370257"/>
                <a:ext cx="28179" cy="1400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7" extrusionOk="0">
                    <a:moveTo>
                      <a:pt x="85" y="1"/>
                    </a:moveTo>
                    <a:cubicBezTo>
                      <a:pt x="0" y="1"/>
                      <a:pt x="32" y="31"/>
                      <a:pt x="95" y="86"/>
                    </a:cubicBezTo>
                    <a:cubicBezTo>
                      <a:pt x="121" y="60"/>
                      <a:pt x="148" y="33"/>
                      <a:pt x="174" y="7"/>
                    </a:cubicBezTo>
                    <a:lnTo>
                      <a:pt x="174" y="7"/>
                    </a:lnTo>
                    <a:cubicBezTo>
                      <a:pt x="136" y="3"/>
                      <a:pt x="106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4" name="Google Shape;5034;p31"/>
              <p:cNvSpPr/>
              <p:nvPr/>
            </p:nvSpPr>
            <p:spPr>
              <a:xfrm>
                <a:off x="11503864" y="825515"/>
                <a:ext cx="19162" cy="25442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58" extrusionOk="0">
                    <a:moveTo>
                      <a:pt x="73" y="0"/>
                    </a:moveTo>
                    <a:cubicBezTo>
                      <a:pt x="0" y="0"/>
                      <a:pt x="5" y="90"/>
                      <a:pt x="39" y="157"/>
                    </a:cubicBezTo>
                    <a:cubicBezTo>
                      <a:pt x="59" y="118"/>
                      <a:pt x="89" y="68"/>
                      <a:pt x="118" y="9"/>
                    </a:cubicBezTo>
                    <a:cubicBezTo>
                      <a:pt x="101" y="3"/>
                      <a:pt x="86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5" name="Google Shape;5035;p31"/>
              <p:cNvSpPr/>
              <p:nvPr/>
            </p:nvSpPr>
            <p:spPr>
              <a:xfrm>
                <a:off x="11247676" y="2001952"/>
                <a:ext cx="64570" cy="105148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53" extrusionOk="0">
                    <a:moveTo>
                      <a:pt x="400" y="0"/>
                    </a:moveTo>
                    <a:lnTo>
                      <a:pt x="73" y="50"/>
                    </a:lnTo>
                    <a:cubicBezTo>
                      <a:pt x="93" y="50"/>
                      <a:pt x="103" y="60"/>
                      <a:pt x="113" y="70"/>
                    </a:cubicBezTo>
                    <a:cubicBezTo>
                      <a:pt x="272" y="199"/>
                      <a:pt x="14" y="238"/>
                      <a:pt x="4" y="526"/>
                    </a:cubicBezTo>
                    <a:cubicBezTo>
                      <a:pt x="1" y="618"/>
                      <a:pt x="12" y="653"/>
                      <a:pt x="32" y="653"/>
                    </a:cubicBezTo>
                    <a:cubicBezTo>
                      <a:pt x="76" y="653"/>
                      <a:pt x="163" y="477"/>
                      <a:pt x="232" y="367"/>
                    </a:cubicBezTo>
                    <a:cubicBezTo>
                      <a:pt x="301" y="248"/>
                      <a:pt x="331" y="169"/>
                      <a:pt x="371" y="80"/>
                    </a:cubicBezTo>
                    <a:cubicBezTo>
                      <a:pt x="381" y="50"/>
                      <a:pt x="391" y="3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6" name="Google Shape;5036;p31"/>
              <p:cNvSpPr/>
              <p:nvPr/>
            </p:nvSpPr>
            <p:spPr>
              <a:xfrm>
                <a:off x="11428183" y="1051109"/>
                <a:ext cx="5168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53" extrusionOk="0">
                    <a:moveTo>
                      <a:pt x="160" y="0"/>
                    </a:moveTo>
                    <a:cubicBezTo>
                      <a:pt x="91" y="0"/>
                      <a:pt x="0" y="152"/>
                      <a:pt x="63" y="224"/>
                    </a:cubicBezTo>
                    <a:cubicBezTo>
                      <a:pt x="112" y="283"/>
                      <a:pt x="142" y="293"/>
                      <a:pt x="211" y="353"/>
                    </a:cubicBezTo>
                    <a:cubicBezTo>
                      <a:pt x="253" y="294"/>
                      <a:pt x="288" y="271"/>
                      <a:pt x="310" y="271"/>
                    </a:cubicBezTo>
                    <a:cubicBezTo>
                      <a:pt x="314" y="271"/>
                      <a:pt x="317" y="272"/>
                      <a:pt x="321" y="273"/>
                    </a:cubicBezTo>
                    <a:cubicBezTo>
                      <a:pt x="221" y="174"/>
                      <a:pt x="241" y="36"/>
                      <a:pt x="182" y="6"/>
                    </a:cubicBezTo>
                    <a:cubicBezTo>
                      <a:pt x="175" y="2"/>
                      <a:pt x="168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7" name="Google Shape;5037;p31"/>
              <p:cNvSpPr/>
              <p:nvPr/>
            </p:nvSpPr>
            <p:spPr>
              <a:xfrm>
                <a:off x="11442997" y="1720966"/>
                <a:ext cx="44925" cy="4009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49" extrusionOk="0">
                    <a:moveTo>
                      <a:pt x="129" y="0"/>
                    </a:moveTo>
                    <a:cubicBezTo>
                      <a:pt x="110" y="20"/>
                      <a:pt x="100" y="40"/>
                      <a:pt x="90" y="60"/>
                    </a:cubicBezTo>
                    <a:cubicBezTo>
                      <a:pt x="60" y="99"/>
                      <a:pt x="30" y="149"/>
                      <a:pt x="1" y="209"/>
                    </a:cubicBezTo>
                    <a:cubicBezTo>
                      <a:pt x="20" y="228"/>
                      <a:pt x="40" y="238"/>
                      <a:pt x="70" y="248"/>
                    </a:cubicBezTo>
                    <a:cubicBezTo>
                      <a:pt x="100" y="218"/>
                      <a:pt x="139" y="189"/>
                      <a:pt x="169" y="169"/>
                    </a:cubicBezTo>
                    <a:cubicBezTo>
                      <a:pt x="229" y="129"/>
                      <a:pt x="258" y="80"/>
                      <a:pt x="278" y="20"/>
                    </a:cubicBezTo>
                    <a:cubicBezTo>
                      <a:pt x="238" y="20"/>
                      <a:pt x="179" y="2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8" name="Google Shape;5038;p31"/>
              <p:cNvSpPr/>
              <p:nvPr/>
            </p:nvSpPr>
            <p:spPr>
              <a:xfrm>
                <a:off x="11149291" y="-236433"/>
                <a:ext cx="842631" cy="3001942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18643" extrusionOk="0">
                    <a:moveTo>
                      <a:pt x="3698" y="783"/>
                    </a:moveTo>
                    <a:lnTo>
                      <a:pt x="3698" y="992"/>
                    </a:lnTo>
                    <a:cubicBezTo>
                      <a:pt x="3698" y="892"/>
                      <a:pt x="3689" y="833"/>
                      <a:pt x="3689" y="813"/>
                    </a:cubicBezTo>
                    <a:cubicBezTo>
                      <a:pt x="3689" y="803"/>
                      <a:pt x="3689" y="793"/>
                      <a:pt x="3698" y="783"/>
                    </a:cubicBezTo>
                    <a:close/>
                    <a:moveTo>
                      <a:pt x="3639" y="892"/>
                    </a:moveTo>
                    <a:lnTo>
                      <a:pt x="3639" y="892"/>
                    </a:lnTo>
                    <a:cubicBezTo>
                      <a:pt x="3629" y="932"/>
                      <a:pt x="3619" y="992"/>
                      <a:pt x="3599" y="1061"/>
                    </a:cubicBezTo>
                    <a:cubicBezTo>
                      <a:pt x="3550" y="1031"/>
                      <a:pt x="3540" y="982"/>
                      <a:pt x="3589" y="952"/>
                    </a:cubicBezTo>
                    <a:cubicBezTo>
                      <a:pt x="3599" y="932"/>
                      <a:pt x="3619" y="912"/>
                      <a:pt x="3639" y="892"/>
                    </a:cubicBezTo>
                    <a:close/>
                    <a:moveTo>
                      <a:pt x="3123" y="0"/>
                    </a:moveTo>
                    <a:cubicBezTo>
                      <a:pt x="3104" y="50"/>
                      <a:pt x="3123" y="70"/>
                      <a:pt x="3113" y="179"/>
                    </a:cubicBezTo>
                    <a:cubicBezTo>
                      <a:pt x="3109" y="240"/>
                      <a:pt x="3099" y="259"/>
                      <a:pt x="3079" y="259"/>
                    </a:cubicBezTo>
                    <a:cubicBezTo>
                      <a:pt x="3055" y="259"/>
                      <a:pt x="3016" y="229"/>
                      <a:pt x="2955" y="218"/>
                    </a:cubicBezTo>
                    <a:cubicBezTo>
                      <a:pt x="2943" y="216"/>
                      <a:pt x="2933" y="215"/>
                      <a:pt x="2925" y="215"/>
                    </a:cubicBezTo>
                    <a:cubicBezTo>
                      <a:pt x="2850" y="215"/>
                      <a:pt x="2912" y="288"/>
                      <a:pt x="2975" y="288"/>
                    </a:cubicBezTo>
                    <a:cubicBezTo>
                      <a:pt x="2978" y="287"/>
                      <a:pt x="2981" y="287"/>
                      <a:pt x="2984" y="287"/>
                    </a:cubicBezTo>
                    <a:cubicBezTo>
                      <a:pt x="3050" y="287"/>
                      <a:pt x="3103" y="378"/>
                      <a:pt x="3094" y="407"/>
                    </a:cubicBezTo>
                    <a:cubicBezTo>
                      <a:pt x="3074" y="436"/>
                      <a:pt x="2905" y="476"/>
                      <a:pt x="2975" y="625"/>
                    </a:cubicBezTo>
                    <a:cubicBezTo>
                      <a:pt x="3009" y="701"/>
                      <a:pt x="2952" y="724"/>
                      <a:pt x="2893" y="724"/>
                    </a:cubicBezTo>
                    <a:cubicBezTo>
                      <a:pt x="2869" y="724"/>
                      <a:pt x="2844" y="720"/>
                      <a:pt x="2826" y="714"/>
                    </a:cubicBezTo>
                    <a:cubicBezTo>
                      <a:pt x="2816" y="709"/>
                      <a:pt x="2806" y="707"/>
                      <a:pt x="2796" y="707"/>
                    </a:cubicBezTo>
                    <a:cubicBezTo>
                      <a:pt x="2748" y="707"/>
                      <a:pt x="2712" y="763"/>
                      <a:pt x="2786" y="813"/>
                    </a:cubicBezTo>
                    <a:cubicBezTo>
                      <a:pt x="2826" y="833"/>
                      <a:pt x="2836" y="892"/>
                      <a:pt x="2826" y="942"/>
                    </a:cubicBezTo>
                    <a:cubicBezTo>
                      <a:pt x="3022" y="1144"/>
                      <a:pt x="3161" y="1290"/>
                      <a:pt x="3311" y="1290"/>
                    </a:cubicBezTo>
                    <a:cubicBezTo>
                      <a:pt x="3396" y="1290"/>
                      <a:pt x="3485" y="1242"/>
                      <a:pt x="3589" y="1130"/>
                    </a:cubicBezTo>
                    <a:lnTo>
                      <a:pt x="3589" y="1130"/>
                    </a:lnTo>
                    <a:cubicBezTo>
                      <a:pt x="3560" y="1289"/>
                      <a:pt x="3520" y="1458"/>
                      <a:pt x="3500" y="1507"/>
                    </a:cubicBezTo>
                    <a:cubicBezTo>
                      <a:pt x="3431" y="1666"/>
                      <a:pt x="3480" y="1666"/>
                      <a:pt x="3461" y="1904"/>
                    </a:cubicBezTo>
                    <a:cubicBezTo>
                      <a:pt x="3452" y="2008"/>
                      <a:pt x="3436" y="2040"/>
                      <a:pt x="3405" y="2040"/>
                    </a:cubicBezTo>
                    <a:cubicBezTo>
                      <a:pt x="3364" y="2040"/>
                      <a:pt x="3299" y="1986"/>
                      <a:pt x="3193" y="1963"/>
                    </a:cubicBezTo>
                    <a:cubicBezTo>
                      <a:pt x="3176" y="1961"/>
                      <a:pt x="3161" y="1960"/>
                      <a:pt x="3149" y="1960"/>
                    </a:cubicBezTo>
                    <a:cubicBezTo>
                      <a:pt x="3019" y="1960"/>
                      <a:pt x="3116" y="2083"/>
                      <a:pt x="3213" y="2083"/>
                    </a:cubicBezTo>
                    <a:cubicBezTo>
                      <a:pt x="3216" y="2083"/>
                      <a:pt x="3219" y="2083"/>
                      <a:pt x="3223" y="2082"/>
                    </a:cubicBezTo>
                    <a:cubicBezTo>
                      <a:pt x="3226" y="2082"/>
                      <a:pt x="3229" y="2082"/>
                      <a:pt x="3233" y="2082"/>
                    </a:cubicBezTo>
                    <a:cubicBezTo>
                      <a:pt x="3348" y="2082"/>
                      <a:pt x="3450" y="2242"/>
                      <a:pt x="3421" y="2291"/>
                    </a:cubicBezTo>
                    <a:cubicBezTo>
                      <a:pt x="3401" y="2350"/>
                      <a:pt x="3123" y="2419"/>
                      <a:pt x="3223" y="2667"/>
                    </a:cubicBezTo>
                    <a:cubicBezTo>
                      <a:pt x="3286" y="2809"/>
                      <a:pt x="3183" y="2855"/>
                      <a:pt x="3083" y="2855"/>
                    </a:cubicBezTo>
                    <a:cubicBezTo>
                      <a:pt x="3043" y="2855"/>
                      <a:pt x="3003" y="2847"/>
                      <a:pt x="2975" y="2836"/>
                    </a:cubicBezTo>
                    <a:cubicBezTo>
                      <a:pt x="2959" y="2828"/>
                      <a:pt x="2942" y="2824"/>
                      <a:pt x="2927" y="2824"/>
                    </a:cubicBezTo>
                    <a:cubicBezTo>
                      <a:pt x="2847" y="2824"/>
                      <a:pt x="2791" y="2921"/>
                      <a:pt x="2915" y="3004"/>
                    </a:cubicBezTo>
                    <a:cubicBezTo>
                      <a:pt x="3074" y="3114"/>
                      <a:pt x="2945" y="3480"/>
                      <a:pt x="2806" y="3480"/>
                    </a:cubicBezTo>
                    <a:cubicBezTo>
                      <a:pt x="2707" y="3480"/>
                      <a:pt x="2628" y="3324"/>
                      <a:pt x="2516" y="3324"/>
                    </a:cubicBezTo>
                    <a:cubicBezTo>
                      <a:pt x="2471" y="3324"/>
                      <a:pt x="2420" y="3350"/>
                      <a:pt x="2360" y="3421"/>
                    </a:cubicBezTo>
                    <a:cubicBezTo>
                      <a:pt x="2350" y="3431"/>
                      <a:pt x="2350" y="3431"/>
                      <a:pt x="2350" y="3431"/>
                    </a:cubicBezTo>
                    <a:cubicBezTo>
                      <a:pt x="2350" y="3441"/>
                      <a:pt x="2350" y="3441"/>
                      <a:pt x="2340" y="3441"/>
                    </a:cubicBezTo>
                    <a:cubicBezTo>
                      <a:pt x="2271" y="3530"/>
                      <a:pt x="2281" y="3560"/>
                      <a:pt x="2330" y="3570"/>
                    </a:cubicBezTo>
                    <a:cubicBezTo>
                      <a:pt x="2319" y="3575"/>
                      <a:pt x="2304" y="3578"/>
                      <a:pt x="2288" y="3578"/>
                    </a:cubicBezTo>
                    <a:cubicBezTo>
                      <a:pt x="2249" y="3578"/>
                      <a:pt x="2198" y="3564"/>
                      <a:pt x="2142" y="3550"/>
                    </a:cubicBezTo>
                    <a:cubicBezTo>
                      <a:pt x="2112" y="3530"/>
                      <a:pt x="2072" y="3520"/>
                      <a:pt x="2043" y="3510"/>
                    </a:cubicBezTo>
                    <a:cubicBezTo>
                      <a:pt x="1973" y="3520"/>
                      <a:pt x="1924" y="3530"/>
                      <a:pt x="1884" y="3530"/>
                    </a:cubicBezTo>
                    <a:cubicBezTo>
                      <a:pt x="1874" y="3530"/>
                      <a:pt x="1854" y="3530"/>
                      <a:pt x="1844" y="3540"/>
                    </a:cubicBezTo>
                    <a:cubicBezTo>
                      <a:pt x="1884" y="3570"/>
                      <a:pt x="1973" y="3599"/>
                      <a:pt x="2013" y="3619"/>
                    </a:cubicBezTo>
                    <a:cubicBezTo>
                      <a:pt x="2033" y="3636"/>
                      <a:pt x="2051" y="3639"/>
                      <a:pt x="2072" y="3639"/>
                    </a:cubicBezTo>
                    <a:cubicBezTo>
                      <a:pt x="2086" y="3639"/>
                      <a:pt x="2101" y="3638"/>
                      <a:pt x="2118" y="3638"/>
                    </a:cubicBezTo>
                    <a:cubicBezTo>
                      <a:pt x="2152" y="3638"/>
                      <a:pt x="2194" y="3643"/>
                      <a:pt x="2251" y="3679"/>
                    </a:cubicBezTo>
                    <a:cubicBezTo>
                      <a:pt x="2346" y="3734"/>
                      <a:pt x="2359" y="3789"/>
                      <a:pt x="2385" y="3789"/>
                    </a:cubicBezTo>
                    <a:cubicBezTo>
                      <a:pt x="2392" y="3789"/>
                      <a:pt x="2399" y="3786"/>
                      <a:pt x="2410" y="3778"/>
                    </a:cubicBezTo>
                    <a:cubicBezTo>
                      <a:pt x="2417" y="3773"/>
                      <a:pt x="2425" y="3770"/>
                      <a:pt x="2434" y="3770"/>
                    </a:cubicBezTo>
                    <a:cubicBezTo>
                      <a:pt x="2457" y="3770"/>
                      <a:pt x="2482" y="3788"/>
                      <a:pt x="2519" y="3818"/>
                    </a:cubicBezTo>
                    <a:cubicBezTo>
                      <a:pt x="2558" y="3778"/>
                      <a:pt x="2598" y="3738"/>
                      <a:pt x="2618" y="3689"/>
                    </a:cubicBezTo>
                    <a:cubicBezTo>
                      <a:pt x="2710" y="3845"/>
                      <a:pt x="2656" y="3908"/>
                      <a:pt x="2840" y="3908"/>
                    </a:cubicBezTo>
                    <a:cubicBezTo>
                      <a:pt x="2854" y="3908"/>
                      <a:pt x="2869" y="3907"/>
                      <a:pt x="2885" y="3907"/>
                    </a:cubicBezTo>
                    <a:cubicBezTo>
                      <a:pt x="2892" y="3906"/>
                      <a:pt x="2899" y="3906"/>
                      <a:pt x="2905" y="3906"/>
                    </a:cubicBezTo>
                    <a:cubicBezTo>
                      <a:pt x="3047" y="3906"/>
                      <a:pt x="3074" y="4014"/>
                      <a:pt x="3084" y="4194"/>
                    </a:cubicBezTo>
                    <a:cubicBezTo>
                      <a:pt x="3104" y="4214"/>
                      <a:pt x="3113" y="4224"/>
                      <a:pt x="3133" y="4244"/>
                    </a:cubicBezTo>
                    <a:cubicBezTo>
                      <a:pt x="3243" y="4371"/>
                      <a:pt x="3218" y="4424"/>
                      <a:pt x="3121" y="4424"/>
                    </a:cubicBezTo>
                    <a:cubicBezTo>
                      <a:pt x="3113" y="4424"/>
                      <a:pt x="3103" y="4423"/>
                      <a:pt x="3094" y="4422"/>
                    </a:cubicBezTo>
                    <a:lnTo>
                      <a:pt x="3094" y="4422"/>
                    </a:lnTo>
                    <a:cubicBezTo>
                      <a:pt x="3104" y="4492"/>
                      <a:pt x="3104" y="4561"/>
                      <a:pt x="3113" y="4631"/>
                    </a:cubicBezTo>
                    <a:cubicBezTo>
                      <a:pt x="3131" y="4819"/>
                      <a:pt x="3072" y="4886"/>
                      <a:pt x="3003" y="4886"/>
                    </a:cubicBezTo>
                    <a:cubicBezTo>
                      <a:pt x="2914" y="4886"/>
                      <a:pt x="2808" y="4771"/>
                      <a:pt x="2836" y="4670"/>
                    </a:cubicBezTo>
                    <a:cubicBezTo>
                      <a:pt x="2876" y="4531"/>
                      <a:pt x="2816" y="4442"/>
                      <a:pt x="2608" y="4333"/>
                    </a:cubicBezTo>
                    <a:cubicBezTo>
                      <a:pt x="2519" y="4383"/>
                      <a:pt x="2528" y="4531"/>
                      <a:pt x="2528" y="4601"/>
                    </a:cubicBezTo>
                    <a:cubicBezTo>
                      <a:pt x="2538" y="4621"/>
                      <a:pt x="2548" y="4640"/>
                      <a:pt x="2548" y="4660"/>
                    </a:cubicBezTo>
                    <a:cubicBezTo>
                      <a:pt x="2558" y="4680"/>
                      <a:pt x="2558" y="4690"/>
                      <a:pt x="2558" y="4710"/>
                    </a:cubicBezTo>
                    <a:cubicBezTo>
                      <a:pt x="2618" y="4789"/>
                      <a:pt x="2747" y="4908"/>
                      <a:pt x="3004" y="5067"/>
                    </a:cubicBezTo>
                    <a:cubicBezTo>
                      <a:pt x="3200" y="5189"/>
                      <a:pt x="3181" y="5251"/>
                      <a:pt x="3083" y="5251"/>
                    </a:cubicBezTo>
                    <a:cubicBezTo>
                      <a:pt x="2998" y="5251"/>
                      <a:pt x="2852" y="5204"/>
                      <a:pt x="2737" y="5106"/>
                    </a:cubicBezTo>
                    <a:cubicBezTo>
                      <a:pt x="2519" y="4918"/>
                      <a:pt x="2429" y="4888"/>
                      <a:pt x="2281" y="4670"/>
                    </a:cubicBezTo>
                    <a:cubicBezTo>
                      <a:pt x="2211" y="4730"/>
                      <a:pt x="2162" y="4888"/>
                      <a:pt x="2122" y="5037"/>
                    </a:cubicBezTo>
                    <a:cubicBezTo>
                      <a:pt x="2122" y="5047"/>
                      <a:pt x="2122" y="5047"/>
                      <a:pt x="2122" y="5057"/>
                    </a:cubicBezTo>
                    <a:cubicBezTo>
                      <a:pt x="2112" y="5077"/>
                      <a:pt x="2112" y="5087"/>
                      <a:pt x="2112" y="5106"/>
                    </a:cubicBezTo>
                    <a:cubicBezTo>
                      <a:pt x="2102" y="5206"/>
                      <a:pt x="2191" y="5166"/>
                      <a:pt x="2261" y="5225"/>
                    </a:cubicBezTo>
                    <a:cubicBezTo>
                      <a:pt x="2278" y="5213"/>
                      <a:pt x="2294" y="5208"/>
                      <a:pt x="2308" y="5208"/>
                    </a:cubicBezTo>
                    <a:cubicBezTo>
                      <a:pt x="2374" y="5208"/>
                      <a:pt x="2407" y="5327"/>
                      <a:pt x="2439" y="5434"/>
                    </a:cubicBezTo>
                    <a:cubicBezTo>
                      <a:pt x="2479" y="5434"/>
                      <a:pt x="2528" y="5414"/>
                      <a:pt x="2578" y="5384"/>
                    </a:cubicBezTo>
                    <a:cubicBezTo>
                      <a:pt x="2578" y="5404"/>
                      <a:pt x="2608" y="5444"/>
                      <a:pt x="2628" y="5444"/>
                    </a:cubicBezTo>
                    <a:cubicBezTo>
                      <a:pt x="2647" y="5444"/>
                      <a:pt x="2677" y="5434"/>
                      <a:pt x="2707" y="5424"/>
                    </a:cubicBezTo>
                    <a:cubicBezTo>
                      <a:pt x="2697" y="5404"/>
                      <a:pt x="2677" y="5384"/>
                      <a:pt x="2657" y="5364"/>
                    </a:cubicBezTo>
                    <a:cubicBezTo>
                      <a:pt x="2647" y="5354"/>
                      <a:pt x="2638" y="5354"/>
                      <a:pt x="2628" y="5354"/>
                    </a:cubicBezTo>
                    <a:lnTo>
                      <a:pt x="2618" y="5354"/>
                    </a:lnTo>
                    <a:cubicBezTo>
                      <a:pt x="2628" y="5344"/>
                      <a:pt x="2628" y="5344"/>
                      <a:pt x="2638" y="5335"/>
                    </a:cubicBezTo>
                    <a:cubicBezTo>
                      <a:pt x="2667" y="5315"/>
                      <a:pt x="2697" y="5295"/>
                      <a:pt x="2717" y="5265"/>
                    </a:cubicBezTo>
                    <a:cubicBezTo>
                      <a:pt x="2751" y="5234"/>
                      <a:pt x="2781" y="5220"/>
                      <a:pt x="2814" y="5220"/>
                    </a:cubicBezTo>
                    <a:cubicBezTo>
                      <a:pt x="2887" y="5220"/>
                      <a:pt x="2976" y="5291"/>
                      <a:pt x="3153" y="5414"/>
                    </a:cubicBezTo>
                    <a:cubicBezTo>
                      <a:pt x="3401" y="5592"/>
                      <a:pt x="3024" y="5741"/>
                      <a:pt x="2905" y="5860"/>
                    </a:cubicBezTo>
                    <a:cubicBezTo>
                      <a:pt x="2895" y="5830"/>
                      <a:pt x="2885" y="5810"/>
                      <a:pt x="2876" y="5781"/>
                    </a:cubicBezTo>
                    <a:cubicBezTo>
                      <a:pt x="2846" y="5741"/>
                      <a:pt x="2856" y="5741"/>
                      <a:pt x="2747" y="5692"/>
                    </a:cubicBezTo>
                    <a:cubicBezTo>
                      <a:pt x="2722" y="5679"/>
                      <a:pt x="2708" y="5674"/>
                      <a:pt x="2701" y="5674"/>
                    </a:cubicBezTo>
                    <a:cubicBezTo>
                      <a:pt x="2674" y="5674"/>
                      <a:pt x="2761" y="5758"/>
                      <a:pt x="2816" y="5860"/>
                    </a:cubicBezTo>
                    <a:cubicBezTo>
                      <a:pt x="2826" y="5870"/>
                      <a:pt x="2826" y="5880"/>
                      <a:pt x="2836" y="5900"/>
                    </a:cubicBezTo>
                    <a:cubicBezTo>
                      <a:pt x="2803" y="5900"/>
                      <a:pt x="2770" y="5895"/>
                      <a:pt x="2731" y="5895"/>
                    </a:cubicBezTo>
                    <a:cubicBezTo>
                      <a:pt x="2711" y="5895"/>
                      <a:pt x="2690" y="5896"/>
                      <a:pt x="2667" y="5900"/>
                    </a:cubicBezTo>
                    <a:cubicBezTo>
                      <a:pt x="2647" y="5860"/>
                      <a:pt x="2677" y="5820"/>
                      <a:pt x="2647" y="5761"/>
                    </a:cubicBezTo>
                    <a:cubicBezTo>
                      <a:pt x="2633" y="5733"/>
                      <a:pt x="2619" y="5722"/>
                      <a:pt x="2606" y="5722"/>
                    </a:cubicBezTo>
                    <a:cubicBezTo>
                      <a:pt x="2592" y="5722"/>
                      <a:pt x="2579" y="5735"/>
                      <a:pt x="2568" y="5751"/>
                    </a:cubicBezTo>
                    <a:cubicBezTo>
                      <a:pt x="2578" y="5791"/>
                      <a:pt x="2598" y="5840"/>
                      <a:pt x="2618" y="5910"/>
                    </a:cubicBezTo>
                    <a:cubicBezTo>
                      <a:pt x="2647" y="5979"/>
                      <a:pt x="2687" y="6068"/>
                      <a:pt x="2747" y="6187"/>
                    </a:cubicBezTo>
                    <a:cubicBezTo>
                      <a:pt x="2889" y="6466"/>
                      <a:pt x="2869" y="6528"/>
                      <a:pt x="2817" y="6528"/>
                    </a:cubicBezTo>
                    <a:cubicBezTo>
                      <a:pt x="2786" y="6528"/>
                      <a:pt x="2743" y="6506"/>
                      <a:pt x="2717" y="6495"/>
                    </a:cubicBezTo>
                    <a:cubicBezTo>
                      <a:pt x="2667" y="6475"/>
                      <a:pt x="2499" y="6286"/>
                      <a:pt x="2350" y="6148"/>
                    </a:cubicBezTo>
                    <a:cubicBezTo>
                      <a:pt x="2330" y="6187"/>
                      <a:pt x="2310" y="6227"/>
                      <a:pt x="2291" y="6247"/>
                    </a:cubicBezTo>
                    <a:cubicBezTo>
                      <a:pt x="2340" y="6296"/>
                      <a:pt x="2390" y="6356"/>
                      <a:pt x="2439" y="6415"/>
                    </a:cubicBezTo>
                    <a:cubicBezTo>
                      <a:pt x="2443" y="6414"/>
                      <a:pt x="2446" y="6413"/>
                      <a:pt x="2449" y="6413"/>
                    </a:cubicBezTo>
                    <a:cubicBezTo>
                      <a:pt x="2465" y="6413"/>
                      <a:pt x="2479" y="6432"/>
                      <a:pt x="2479" y="6465"/>
                    </a:cubicBezTo>
                    <a:cubicBezTo>
                      <a:pt x="2619" y="6622"/>
                      <a:pt x="2608" y="6668"/>
                      <a:pt x="2544" y="6668"/>
                    </a:cubicBezTo>
                    <a:cubicBezTo>
                      <a:pt x="2531" y="6668"/>
                      <a:pt x="2515" y="6667"/>
                      <a:pt x="2499" y="6663"/>
                    </a:cubicBezTo>
                    <a:cubicBezTo>
                      <a:pt x="2489" y="6663"/>
                      <a:pt x="2479" y="6653"/>
                      <a:pt x="2479" y="6653"/>
                    </a:cubicBezTo>
                    <a:cubicBezTo>
                      <a:pt x="2459" y="6663"/>
                      <a:pt x="2429" y="6663"/>
                      <a:pt x="2390" y="6663"/>
                    </a:cubicBezTo>
                    <a:cubicBezTo>
                      <a:pt x="2374" y="6662"/>
                      <a:pt x="2361" y="6662"/>
                      <a:pt x="2351" y="6662"/>
                    </a:cubicBezTo>
                    <a:cubicBezTo>
                      <a:pt x="2260" y="6662"/>
                      <a:pt x="2389" y="6701"/>
                      <a:pt x="2469" y="6772"/>
                    </a:cubicBezTo>
                    <a:cubicBezTo>
                      <a:pt x="2479" y="6782"/>
                      <a:pt x="2479" y="6792"/>
                      <a:pt x="2489" y="6792"/>
                    </a:cubicBezTo>
                    <a:lnTo>
                      <a:pt x="2499" y="6792"/>
                    </a:lnTo>
                    <a:cubicBezTo>
                      <a:pt x="2550" y="6778"/>
                      <a:pt x="2600" y="6768"/>
                      <a:pt x="2651" y="6768"/>
                    </a:cubicBezTo>
                    <a:cubicBezTo>
                      <a:pt x="2670" y="6768"/>
                      <a:pt x="2688" y="6770"/>
                      <a:pt x="2707" y="6772"/>
                    </a:cubicBezTo>
                    <a:cubicBezTo>
                      <a:pt x="2846" y="6812"/>
                      <a:pt x="2826" y="7119"/>
                      <a:pt x="2935" y="7427"/>
                    </a:cubicBezTo>
                    <a:cubicBezTo>
                      <a:pt x="3044" y="7734"/>
                      <a:pt x="3104" y="7605"/>
                      <a:pt x="3223" y="8091"/>
                    </a:cubicBezTo>
                    <a:cubicBezTo>
                      <a:pt x="3256" y="8224"/>
                      <a:pt x="3253" y="8275"/>
                      <a:pt x="3228" y="8275"/>
                    </a:cubicBezTo>
                    <a:cubicBezTo>
                      <a:pt x="3164" y="8275"/>
                      <a:pt x="2956" y="7934"/>
                      <a:pt x="2856" y="7784"/>
                    </a:cubicBezTo>
                    <a:cubicBezTo>
                      <a:pt x="2747" y="7615"/>
                      <a:pt x="2786" y="7625"/>
                      <a:pt x="2638" y="7526"/>
                    </a:cubicBezTo>
                    <a:cubicBezTo>
                      <a:pt x="2628" y="7516"/>
                      <a:pt x="2598" y="7506"/>
                      <a:pt x="2578" y="7486"/>
                    </a:cubicBezTo>
                    <a:cubicBezTo>
                      <a:pt x="2578" y="7506"/>
                      <a:pt x="2558" y="7516"/>
                      <a:pt x="2519" y="7516"/>
                    </a:cubicBezTo>
                    <a:cubicBezTo>
                      <a:pt x="2509" y="7526"/>
                      <a:pt x="2499" y="7536"/>
                      <a:pt x="2499" y="7546"/>
                    </a:cubicBezTo>
                    <a:cubicBezTo>
                      <a:pt x="2499" y="7546"/>
                      <a:pt x="2499" y="7556"/>
                      <a:pt x="2509" y="7556"/>
                    </a:cubicBezTo>
                    <a:cubicBezTo>
                      <a:pt x="2558" y="7645"/>
                      <a:pt x="2628" y="7774"/>
                      <a:pt x="2697" y="7913"/>
                    </a:cubicBezTo>
                    <a:cubicBezTo>
                      <a:pt x="2737" y="8002"/>
                      <a:pt x="2757" y="8071"/>
                      <a:pt x="2757" y="8121"/>
                    </a:cubicBezTo>
                    <a:cubicBezTo>
                      <a:pt x="2885" y="8141"/>
                      <a:pt x="2925" y="8398"/>
                      <a:pt x="2925" y="8498"/>
                    </a:cubicBezTo>
                    <a:cubicBezTo>
                      <a:pt x="2925" y="8527"/>
                      <a:pt x="2925" y="8547"/>
                      <a:pt x="2915" y="8567"/>
                    </a:cubicBezTo>
                    <a:cubicBezTo>
                      <a:pt x="2925" y="8607"/>
                      <a:pt x="2856" y="8726"/>
                      <a:pt x="2905" y="8825"/>
                    </a:cubicBezTo>
                    <a:cubicBezTo>
                      <a:pt x="2985" y="8993"/>
                      <a:pt x="3510" y="9033"/>
                      <a:pt x="3510" y="9033"/>
                    </a:cubicBezTo>
                    <a:cubicBezTo>
                      <a:pt x="3510" y="9033"/>
                      <a:pt x="3609" y="9202"/>
                      <a:pt x="3550" y="9211"/>
                    </a:cubicBezTo>
                    <a:cubicBezTo>
                      <a:pt x="3490" y="9221"/>
                      <a:pt x="3351" y="9281"/>
                      <a:pt x="3312" y="9479"/>
                    </a:cubicBezTo>
                    <a:cubicBezTo>
                      <a:pt x="3295" y="9548"/>
                      <a:pt x="3308" y="9570"/>
                      <a:pt x="3343" y="9570"/>
                    </a:cubicBezTo>
                    <a:cubicBezTo>
                      <a:pt x="3408" y="9570"/>
                      <a:pt x="3549" y="9489"/>
                      <a:pt x="3698" y="9489"/>
                    </a:cubicBezTo>
                    <a:cubicBezTo>
                      <a:pt x="3936" y="9489"/>
                      <a:pt x="3857" y="9568"/>
                      <a:pt x="3887" y="9767"/>
                    </a:cubicBezTo>
                    <a:cubicBezTo>
                      <a:pt x="3898" y="9842"/>
                      <a:pt x="3874" y="9860"/>
                      <a:pt x="3830" y="9860"/>
                    </a:cubicBezTo>
                    <a:cubicBezTo>
                      <a:pt x="3789" y="9860"/>
                      <a:pt x="3732" y="9845"/>
                      <a:pt x="3671" y="9845"/>
                    </a:cubicBezTo>
                    <a:cubicBezTo>
                      <a:pt x="3624" y="9845"/>
                      <a:pt x="3575" y="9854"/>
                      <a:pt x="3530" y="9886"/>
                    </a:cubicBezTo>
                    <a:cubicBezTo>
                      <a:pt x="3361" y="10015"/>
                      <a:pt x="3649" y="10054"/>
                      <a:pt x="3659" y="10332"/>
                    </a:cubicBezTo>
                    <a:cubicBezTo>
                      <a:pt x="3662" y="10417"/>
                      <a:pt x="3650" y="10450"/>
                      <a:pt x="3628" y="10450"/>
                    </a:cubicBezTo>
                    <a:cubicBezTo>
                      <a:pt x="3580" y="10450"/>
                      <a:pt x="3483" y="10283"/>
                      <a:pt x="3401" y="10173"/>
                    </a:cubicBezTo>
                    <a:cubicBezTo>
                      <a:pt x="3292" y="10015"/>
                      <a:pt x="3262" y="9925"/>
                      <a:pt x="3193" y="9757"/>
                    </a:cubicBezTo>
                    <a:cubicBezTo>
                      <a:pt x="3122" y="9607"/>
                      <a:pt x="3052" y="9504"/>
                      <a:pt x="2946" y="9504"/>
                    </a:cubicBezTo>
                    <a:cubicBezTo>
                      <a:pt x="2933" y="9504"/>
                      <a:pt x="2920" y="9506"/>
                      <a:pt x="2905" y="9509"/>
                    </a:cubicBezTo>
                    <a:cubicBezTo>
                      <a:pt x="2776" y="9539"/>
                      <a:pt x="2885" y="9598"/>
                      <a:pt x="2995" y="9896"/>
                    </a:cubicBezTo>
                    <a:cubicBezTo>
                      <a:pt x="3104" y="10203"/>
                      <a:pt x="3074" y="10183"/>
                      <a:pt x="2985" y="10342"/>
                    </a:cubicBezTo>
                    <a:cubicBezTo>
                      <a:pt x="2967" y="10370"/>
                      <a:pt x="2949" y="10382"/>
                      <a:pt x="2931" y="10382"/>
                    </a:cubicBezTo>
                    <a:cubicBezTo>
                      <a:pt x="2847" y="10382"/>
                      <a:pt x="2761" y="10116"/>
                      <a:pt x="2737" y="9985"/>
                    </a:cubicBezTo>
                    <a:cubicBezTo>
                      <a:pt x="2707" y="9816"/>
                      <a:pt x="2598" y="9747"/>
                      <a:pt x="2429" y="9638"/>
                    </a:cubicBezTo>
                    <a:cubicBezTo>
                      <a:pt x="2405" y="9622"/>
                      <a:pt x="2386" y="9615"/>
                      <a:pt x="2372" y="9615"/>
                    </a:cubicBezTo>
                    <a:cubicBezTo>
                      <a:pt x="2287" y="9615"/>
                      <a:pt x="2360" y="9862"/>
                      <a:pt x="2360" y="10015"/>
                    </a:cubicBezTo>
                    <a:cubicBezTo>
                      <a:pt x="2360" y="10183"/>
                      <a:pt x="2390" y="10114"/>
                      <a:pt x="2439" y="10372"/>
                    </a:cubicBezTo>
                    <a:cubicBezTo>
                      <a:pt x="2456" y="10444"/>
                      <a:pt x="2455" y="10474"/>
                      <a:pt x="2443" y="10474"/>
                    </a:cubicBezTo>
                    <a:cubicBezTo>
                      <a:pt x="2412" y="10474"/>
                      <a:pt x="2304" y="10276"/>
                      <a:pt x="2211" y="10084"/>
                    </a:cubicBezTo>
                    <a:cubicBezTo>
                      <a:pt x="2157" y="9965"/>
                      <a:pt x="2142" y="9933"/>
                      <a:pt x="2118" y="9933"/>
                    </a:cubicBezTo>
                    <a:cubicBezTo>
                      <a:pt x="2095" y="9933"/>
                      <a:pt x="2062" y="9965"/>
                      <a:pt x="1973" y="9975"/>
                    </a:cubicBezTo>
                    <a:cubicBezTo>
                      <a:pt x="1943" y="10015"/>
                      <a:pt x="1904" y="10064"/>
                      <a:pt x="1854" y="10134"/>
                    </a:cubicBezTo>
                    <a:cubicBezTo>
                      <a:pt x="1904" y="10173"/>
                      <a:pt x="1963" y="10223"/>
                      <a:pt x="2013" y="10282"/>
                    </a:cubicBezTo>
                    <a:cubicBezTo>
                      <a:pt x="2134" y="10431"/>
                      <a:pt x="2123" y="10469"/>
                      <a:pt x="2050" y="10469"/>
                    </a:cubicBezTo>
                    <a:cubicBezTo>
                      <a:pt x="2016" y="10469"/>
                      <a:pt x="1968" y="10460"/>
                      <a:pt x="1914" y="10451"/>
                    </a:cubicBezTo>
                    <a:cubicBezTo>
                      <a:pt x="1795" y="10431"/>
                      <a:pt x="1785" y="10391"/>
                      <a:pt x="1696" y="10342"/>
                    </a:cubicBezTo>
                    <a:cubicBezTo>
                      <a:pt x="1686" y="10352"/>
                      <a:pt x="1686" y="10352"/>
                      <a:pt x="1676" y="10362"/>
                    </a:cubicBezTo>
                    <a:cubicBezTo>
                      <a:pt x="1539" y="10543"/>
                      <a:pt x="1547" y="10596"/>
                      <a:pt x="1609" y="10596"/>
                    </a:cubicBezTo>
                    <a:cubicBezTo>
                      <a:pt x="1659" y="10596"/>
                      <a:pt x="1744" y="10561"/>
                      <a:pt x="1815" y="10530"/>
                    </a:cubicBezTo>
                    <a:cubicBezTo>
                      <a:pt x="1829" y="10525"/>
                      <a:pt x="1842" y="10522"/>
                      <a:pt x="1853" y="10522"/>
                    </a:cubicBezTo>
                    <a:cubicBezTo>
                      <a:pt x="1920" y="10522"/>
                      <a:pt x="1908" y="10622"/>
                      <a:pt x="1874" y="10699"/>
                    </a:cubicBezTo>
                    <a:cubicBezTo>
                      <a:pt x="1914" y="10699"/>
                      <a:pt x="1963" y="10689"/>
                      <a:pt x="2003" y="10679"/>
                    </a:cubicBezTo>
                    <a:cubicBezTo>
                      <a:pt x="2101" y="10652"/>
                      <a:pt x="2154" y="10628"/>
                      <a:pt x="2215" y="10628"/>
                    </a:cubicBezTo>
                    <a:cubicBezTo>
                      <a:pt x="2265" y="10628"/>
                      <a:pt x="2320" y="10644"/>
                      <a:pt x="2410" y="10689"/>
                    </a:cubicBezTo>
                    <a:cubicBezTo>
                      <a:pt x="2618" y="10788"/>
                      <a:pt x="2291" y="10887"/>
                      <a:pt x="2350" y="10947"/>
                    </a:cubicBezTo>
                    <a:cubicBezTo>
                      <a:pt x="2410" y="11006"/>
                      <a:pt x="2449" y="10947"/>
                      <a:pt x="2568" y="11115"/>
                    </a:cubicBezTo>
                    <a:cubicBezTo>
                      <a:pt x="2612" y="11174"/>
                      <a:pt x="2647" y="11200"/>
                      <a:pt x="2676" y="11200"/>
                    </a:cubicBezTo>
                    <a:cubicBezTo>
                      <a:pt x="2727" y="11200"/>
                      <a:pt x="2762" y="11125"/>
                      <a:pt x="2806" y="11006"/>
                    </a:cubicBezTo>
                    <a:cubicBezTo>
                      <a:pt x="2834" y="10943"/>
                      <a:pt x="2859" y="10921"/>
                      <a:pt x="2887" y="10921"/>
                    </a:cubicBezTo>
                    <a:cubicBezTo>
                      <a:pt x="2937" y="10921"/>
                      <a:pt x="2994" y="10997"/>
                      <a:pt x="3084" y="11036"/>
                    </a:cubicBezTo>
                    <a:cubicBezTo>
                      <a:pt x="3223" y="11085"/>
                      <a:pt x="3064" y="11264"/>
                      <a:pt x="3094" y="11343"/>
                    </a:cubicBezTo>
                    <a:cubicBezTo>
                      <a:pt x="3105" y="11372"/>
                      <a:pt x="3120" y="11383"/>
                      <a:pt x="3142" y="11383"/>
                    </a:cubicBezTo>
                    <a:cubicBezTo>
                      <a:pt x="3181" y="11383"/>
                      <a:pt x="3241" y="11352"/>
                      <a:pt x="3342" y="11333"/>
                    </a:cubicBezTo>
                    <a:cubicBezTo>
                      <a:pt x="3368" y="11328"/>
                      <a:pt x="3393" y="11326"/>
                      <a:pt x="3416" y="11326"/>
                    </a:cubicBezTo>
                    <a:cubicBezTo>
                      <a:pt x="3520" y="11326"/>
                      <a:pt x="3585" y="11377"/>
                      <a:pt x="3609" y="11442"/>
                    </a:cubicBezTo>
                    <a:cubicBezTo>
                      <a:pt x="3639" y="11522"/>
                      <a:pt x="3847" y="11819"/>
                      <a:pt x="3936" y="11889"/>
                    </a:cubicBezTo>
                    <a:cubicBezTo>
                      <a:pt x="4026" y="11958"/>
                      <a:pt x="3907" y="12166"/>
                      <a:pt x="3837" y="12196"/>
                    </a:cubicBezTo>
                    <a:cubicBezTo>
                      <a:pt x="3833" y="12198"/>
                      <a:pt x="3828" y="12199"/>
                      <a:pt x="3823" y="12199"/>
                    </a:cubicBezTo>
                    <a:cubicBezTo>
                      <a:pt x="3756" y="12199"/>
                      <a:pt x="3669" y="12013"/>
                      <a:pt x="3530" y="11809"/>
                    </a:cubicBezTo>
                    <a:cubicBezTo>
                      <a:pt x="3453" y="11696"/>
                      <a:pt x="3397" y="11658"/>
                      <a:pt x="3356" y="11658"/>
                    </a:cubicBezTo>
                    <a:cubicBezTo>
                      <a:pt x="3317" y="11658"/>
                      <a:pt x="3291" y="11692"/>
                      <a:pt x="3272" y="11730"/>
                    </a:cubicBezTo>
                    <a:cubicBezTo>
                      <a:pt x="3223" y="11809"/>
                      <a:pt x="3361" y="11928"/>
                      <a:pt x="3401" y="11998"/>
                    </a:cubicBezTo>
                    <a:cubicBezTo>
                      <a:pt x="3451" y="12067"/>
                      <a:pt x="3520" y="12424"/>
                      <a:pt x="3391" y="12523"/>
                    </a:cubicBezTo>
                    <a:cubicBezTo>
                      <a:pt x="3370" y="12538"/>
                      <a:pt x="3353" y="12545"/>
                      <a:pt x="3339" y="12545"/>
                    </a:cubicBezTo>
                    <a:cubicBezTo>
                      <a:pt x="3263" y="12545"/>
                      <a:pt x="3292" y="12341"/>
                      <a:pt x="3292" y="12265"/>
                    </a:cubicBezTo>
                    <a:cubicBezTo>
                      <a:pt x="3292" y="12189"/>
                      <a:pt x="3168" y="11923"/>
                      <a:pt x="3077" y="11923"/>
                    </a:cubicBezTo>
                    <a:cubicBezTo>
                      <a:pt x="3061" y="11923"/>
                      <a:pt x="3047" y="11931"/>
                      <a:pt x="3034" y="11948"/>
                    </a:cubicBezTo>
                    <a:cubicBezTo>
                      <a:pt x="3018" y="11969"/>
                      <a:pt x="2995" y="11979"/>
                      <a:pt x="2968" y="11979"/>
                    </a:cubicBezTo>
                    <a:cubicBezTo>
                      <a:pt x="2846" y="11979"/>
                      <a:pt x="2642" y="11788"/>
                      <a:pt x="2618" y="11690"/>
                    </a:cubicBezTo>
                    <a:cubicBezTo>
                      <a:pt x="2599" y="11614"/>
                      <a:pt x="2437" y="11578"/>
                      <a:pt x="2263" y="11578"/>
                    </a:cubicBezTo>
                    <a:cubicBezTo>
                      <a:pt x="2166" y="11578"/>
                      <a:pt x="2065" y="11590"/>
                      <a:pt x="1983" y="11611"/>
                    </a:cubicBezTo>
                    <a:cubicBezTo>
                      <a:pt x="1963" y="11621"/>
                      <a:pt x="1943" y="11631"/>
                      <a:pt x="1934" y="11641"/>
                    </a:cubicBezTo>
                    <a:cubicBezTo>
                      <a:pt x="1953" y="11690"/>
                      <a:pt x="1973" y="11760"/>
                      <a:pt x="1993" y="11819"/>
                    </a:cubicBezTo>
                    <a:cubicBezTo>
                      <a:pt x="2043" y="11889"/>
                      <a:pt x="2112" y="11948"/>
                      <a:pt x="2162" y="12008"/>
                    </a:cubicBezTo>
                    <a:cubicBezTo>
                      <a:pt x="2162" y="11998"/>
                      <a:pt x="2172" y="11998"/>
                      <a:pt x="2172" y="11988"/>
                    </a:cubicBezTo>
                    <a:cubicBezTo>
                      <a:pt x="2177" y="11985"/>
                      <a:pt x="2183" y="11984"/>
                      <a:pt x="2189" y="11984"/>
                    </a:cubicBezTo>
                    <a:cubicBezTo>
                      <a:pt x="2207" y="11984"/>
                      <a:pt x="2226" y="11993"/>
                      <a:pt x="2241" y="12008"/>
                    </a:cubicBezTo>
                    <a:cubicBezTo>
                      <a:pt x="2291" y="12057"/>
                      <a:pt x="2320" y="12166"/>
                      <a:pt x="2281" y="12216"/>
                    </a:cubicBezTo>
                    <a:cubicBezTo>
                      <a:pt x="2221" y="12305"/>
                      <a:pt x="2191" y="12295"/>
                      <a:pt x="2092" y="12414"/>
                    </a:cubicBezTo>
                    <a:cubicBezTo>
                      <a:pt x="2072" y="12434"/>
                      <a:pt x="2062" y="12454"/>
                      <a:pt x="2053" y="12464"/>
                    </a:cubicBezTo>
                    <a:cubicBezTo>
                      <a:pt x="2112" y="12474"/>
                      <a:pt x="2162" y="12474"/>
                      <a:pt x="2211" y="12474"/>
                    </a:cubicBezTo>
                    <a:cubicBezTo>
                      <a:pt x="2390" y="12454"/>
                      <a:pt x="2449" y="12275"/>
                      <a:pt x="2588" y="12255"/>
                    </a:cubicBezTo>
                    <a:cubicBezTo>
                      <a:pt x="2593" y="12255"/>
                      <a:pt x="2597" y="12254"/>
                      <a:pt x="2602" y="12254"/>
                    </a:cubicBezTo>
                    <a:cubicBezTo>
                      <a:pt x="2729" y="12254"/>
                      <a:pt x="2885" y="12503"/>
                      <a:pt x="2885" y="12751"/>
                    </a:cubicBezTo>
                    <a:cubicBezTo>
                      <a:pt x="2885" y="12871"/>
                      <a:pt x="2913" y="12905"/>
                      <a:pt x="2967" y="12905"/>
                    </a:cubicBezTo>
                    <a:cubicBezTo>
                      <a:pt x="3027" y="12905"/>
                      <a:pt x="3121" y="12861"/>
                      <a:pt x="3242" y="12850"/>
                    </a:cubicBezTo>
                    <a:cubicBezTo>
                      <a:pt x="3403" y="12836"/>
                      <a:pt x="3488" y="12789"/>
                      <a:pt x="3625" y="12789"/>
                    </a:cubicBezTo>
                    <a:cubicBezTo>
                      <a:pt x="3674" y="12789"/>
                      <a:pt x="3730" y="12795"/>
                      <a:pt x="3798" y="12811"/>
                    </a:cubicBezTo>
                    <a:cubicBezTo>
                      <a:pt x="4046" y="12870"/>
                      <a:pt x="4343" y="13049"/>
                      <a:pt x="4155" y="13069"/>
                    </a:cubicBezTo>
                    <a:cubicBezTo>
                      <a:pt x="3956" y="13088"/>
                      <a:pt x="3718" y="13237"/>
                      <a:pt x="3778" y="13515"/>
                    </a:cubicBezTo>
                    <a:cubicBezTo>
                      <a:pt x="3808" y="13654"/>
                      <a:pt x="3728" y="13663"/>
                      <a:pt x="3627" y="13663"/>
                    </a:cubicBezTo>
                    <a:cubicBezTo>
                      <a:pt x="3610" y="13663"/>
                      <a:pt x="3592" y="13663"/>
                      <a:pt x="3574" y="13663"/>
                    </a:cubicBezTo>
                    <a:cubicBezTo>
                      <a:pt x="3485" y="13663"/>
                      <a:pt x="3391" y="13670"/>
                      <a:pt x="3342" y="13753"/>
                    </a:cubicBezTo>
                    <a:cubicBezTo>
                      <a:pt x="3225" y="13946"/>
                      <a:pt x="3583" y="14358"/>
                      <a:pt x="3358" y="14358"/>
                    </a:cubicBezTo>
                    <a:cubicBezTo>
                      <a:pt x="3353" y="14358"/>
                      <a:pt x="3347" y="14358"/>
                      <a:pt x="3342" y="14357"/>
                    </a:cubicBezTo>
                    <a:cubicBezTo>
                      <a:pt x="3094" y="14338"/>
                      <a:pt x="2885" y="14070"/>
                      <a:pt x="2796" y="13792"/>
                    </a:cubicBezTo>
                    <a:cubicBezTo>
                      <a:pt x="2768" y="13705"/>
                      <a:pt x="2735" y="13671"/>
                      <a:pt x="2703" y="13671"/>
                    </a:cubicBezTo>
                    <a:cubicBezTo>
                      <a:pt x="2632" y="13671"/>
                      <a:pt x="2565" y="13835"/>
                      <a:pt x="2558" y="13971"/>
                    </a:cubicBezTo>
                    <a:cubicBezTo>
                      <a:pt x="2555" y="13999"/>
                      <a:pt x="2547" y="14012"/>
                      <a:pt x="2535" y="14012"/>
                    </a:cubicBezTo>
                    <a:cubicBezTo>
                      <a:pt x="2462" y="14012"/>
                      <a:pt x="2245" y="13571"/>
                      <a:pt x="2152" y="13435"/>
                    </a:cubicBezTo>
                    <a:cubicBezTo>
                      <a:pt x="2138" y="13416"/>
                      <a:pt x="2117" y="13408"/>
                      <a:pt x="2089" y="13408"/>
                    </a:cubicBezTo>
                    <a:cubicBezTo>
                      <a:pt x="1885" y="13408"/>
                      <a:pt x="1349" y="13852"/>
                      <a:pt x="1349" y="13852"/>
                    </a:cubicBezTo>
                    <a:lnTo>
                      <a:pt x="1249" y="13862"/>
                    </a:lnTo>
                    <a:cubicBezTo>
                      <a:pt x="1249" y="13872"/>
                      <a:pt x="1239" y="13882"/>
                      <a:pt x="1239" y="13891"/>
                    </a:cubicBezTo>
                    <a:cubicBezTo>
                      <a:pt x="1230" y="13921"/>
                      <a:pt x="1220" y="13951"/>
                      <a:pt x="1210" y="13981"/>
                    </a:cubicBezTo>
                    <a:cubicBezTo>
                      <a:pt x="1111" y="14298"/>
                      <a:pt x="1130" y="14278"/>
                      <a:pt x="1220" y="14437"/>
                    </a:cubicBezTo>
                    <a:cubicBezTo>
                      <a:pt x="1235" y="14466"/>
                      <a:pt x="1252" y="14479"/>
                      <a:pt x="1268" y="14479"/>
                    </a:cubicBezTo>
                    <a:cubicBezTo>
                      <a:pt x="1345" y="14479"/>
                      <a:pt x="1421" y="14199"/>
                      <a:pt x="1438" y="14060"/>
                    </a:cubicBezTo>
                    <a:cubicBezTo>
                      <a:pt x="1468" y="13901"/>
                      <a:pt x="1567" y="13822"/>
                      <a:pt x="1715" y="13703"/>
                    </a:cubicBezTo>
                    <a:cubicBezTo>
                      <a:pt x="1736" y="13688"/>
                      <a:pt x="1752" y="13681"/>
                      <a:pt x="1764" y="13681"/>
                    </a:cubicBezTo>
                    <a:cubicBezTo>
                      <a:pt x="1841" y="13681"/>
                      <a:pt x="1775" y="13946"/>
                      <a:pt x="1775" y="14100"/>
                    </a:cubicBezTo>
                    <a:cubicBezTo>
                      <a:pt x="1775" y="14278"/>
                      <a:pt x="1745" y="14199"/>
                      <a:pt x="1706" y="14476"/>
                    </a:cubicBezTo>
                    <a:cubicBezTo>
                      <a:pt x="1696" y="14496"/>
                      <a:pt x="1696" y="14506"/>
                      <a:pt x="1696" y="14526"/>
                    </a:cubicBezTo>
                    <a:cubicBezTo>
                      <a:pt x="1691" y="14562"/>
                      <a:pt x="1695" y="14577"/>
                      <a:pt x="1704" y="14577"/>
                    </a:cubicBezTo>
                    <a:cubicBezTo>
                      <a:pt x="1715" y="14577"/>
                      <a:pt x="1733" y="14554"/>
                      <a:pt x="1755" y="14516"/>
                    </a:cubicBezTo>
                    <a:cubicBezTo>
                      <a:pt x="1795" y="14437"/>
                      <a:pt x="1854" y="14308"/>
                      <a:pt x="1904" y="14169"/>
                    </a:cubicBezTo>
                    <a:cubicBezTo>
                      <a:pt x="1954" y="14048"/>
                      <a:pt x="1969" y="14015"/>
                      <a:pt x="1991" y="14015"/>
                    </a:cubicBezTo>
                    <a:cubicBezTo>
                      <a:pt x="2017" y="14015"/>
                      <a:pt x="2054" y="14063"/>
                      <a:pt x="2176" y="14063"/>
                    </a:cubicBezTo>
                    <a:cubicBezTo>
                      <a:pt x="2193" y="14063"/>
                      <a:pt x="2211" y="14062"/>
                      <a:pt x="2231" y="14060"/>
                    </a:cubicBezTo>
                    <a:cubicBezTo>
                      <a:pt x="2253" y="14059"/>
                      <a:pt x="2272" y="14058"/>
                      <a:pt x="2288" y="14058"/>
                    </a:cubicBezTo>
                    <a:cubicBezTo>
                      <a:pt x="2478" y="14058"/>
                      <a:pt x="2239" y="14167"/>
                      <a:pt x="2092" y="14377"/>
                    </a:cubicBezTo>
                    <a:cubicBezTo>
                      <a:pt x="1983" y="14534"/>
                      <a:pt x="1991" y="14574"/>
                      <a:pt x="2055" y="14574"/>
                    </a:cubicBezTo>
                    <a:cubicBezTo>
                      <a:pt x="2084" y="14574"/>
                      <a:pt x="2125" y="14565"/>
                      <a:pt x="2172" y="14556"/>
                    </a:cubicBezTo>
                    <a:cubicBezTo>
                      <a:pt x="2330" y="14526"/>
                      <a:pt x="2281" y="14457"/>
                      <a:pt x="2538" y="14357"/>
                    </a:cubicBezTo>
                    <a:cubicBezTo>
                      <a:pt x="2559" y="14350"/>
                      <a:pt x="2575" y="14347"/>
                      <a:pt x="2587" y="14347"/>
                    </a:cubicBezTo>
                    <a:cubicBezTo>
                      <a:pt x="2731" y="14347"/>
                      <a:pt x="2429" y="14774"/>
                      <a:pt x="2429" y="14774"/>
                    </a:cubicBezTo>
                    <a:cubicBezTo>
                      <a:pt x="2429" y="14774"/>
                      <a:pt x="2380" y="14794"/>
                      <a:pt x="2320" y="14804"/>
                    </a:cubicBezTo>
                    <a:cubicBezTo>
                      <a:pt x="2294" y="14813"/>
                      <a:pt x="2261" y="14818"/>
                      <a:pt x="2226" y="14818"/>
                    </a:cubicBezTo>
                    <a:cubicBezTo>
                      <a:pt x="2183" y="14818"/>
                      <a:pt x="2136" y="14810"/>
                      <a:pt x="2092" y="14794"/>
                    </a:cubicBezTo>
                    <a:cubicBezTo>
                      <a:pt x="2005" y="14767"/>
                      <a:pt x="1960" y="14742"/>
                      <a:pt x="1906" y="14742"/>
                    </a:cubicBezTo>
                    <a:cubicBezTo>
                      <a:pt x="1861" y="14742"/>
                      <a:pt x="1811" y="14759"/>
                      <a:pt x="1725" y="14804"/>
                    </a:cubicBezTo>
                    <a:cubicBezTo>
                      <a:pt x="1547" y="14913"/>
                      <a:pt x="1834" y="15022"/>
                      <a:pt x="1785" y="15081"/>
                    </a:cubicBezTo>
                    <a:cubicBezTo>
                      <a:pt x="1725" y="15141"/>
                      <a:pt x="1696" y="15081"/>
                      <a:pt x="1587" y="15250"/>
                    </a:cubicBezTo>
                    <a:cubicBezTo>
                      <a:pt x="1546" y="15312"/>
                      <a:pt x="1516" y="15339"/>
                      <a:pt x="1490" y="15339"/>
                    </a:cubicBezTo>
                    <a:cubicBezTo>
                      <a:pt x="1446" y="15339"/>
                      <a:pt x="1416" y="15260"/>
                      <a:pt x="1378" y="15141"/>
                    </a:cubicBezTo>
                    <a:cubicBezTo>
                      <a:pt x="1352" y="15075"/>
                      <a:pt x="1329" y="15052"/>
                      <a:pt x="1306" y="15052"/>
                    </a:cubicBezTo>
                    <a:cubicBezTo>
                      <a:pt x="1276" y="15052"/>
                      <a:pt x="1244" y="15088"/>
                      <a:pt x="1200" y="15121"/>
                    </a:cubicBezTo>
                    <a:cubicBezTo>
                      <a:pt x="1180" y="15141"/>
                      <a:pt x="1160" y="15151"/>
                      <a:pt x="1130" y="15161"/>
                    </a:cubicBezTo>
                    <a:cubicBezTo>
                      <a:pt x="1002" y="15220"/>
                      <a:pt x="1150" y="15409"/>
                      <a:pt x="1121" y="15488"/>
                    </a:cubicBezTo>
                    <a:cubicBezTo>
                      <a:pt x="1110" y="15520"/>
                      <a:pt x="1096" y="15532"/>
                      <a:pt x="1077" y="15532"/>
                    </a:cubicBezTo>
                    <a:cubicBezTo>
                      <a:pt x="1043" y="15532"/>
                      <a:pt x="991" y="15497"/>
                      <a:pt x="902" y="15478"/>
                    </a:cubicBezTo>
                    <a:cubicBezTo>
                      <a:pt x="878" y="15473"/>
                      <a:pt x="855" y="15470"/>
                      <a:pt x="834" y="15470"/>
                    </a:cubicBezTo>
                    <a:cubicBezTo>
                      <a:pt x="737" y="15470"/>
                      <a:pt x="679" y="15523"/>
                      <a:pt x="654" y="15597"/>
                    </a:cubicBezTo>
                    <a:cubicBezTo>
                      <a:pt x="645" y="15627"/>
                      <a:pt x="625" y="15676"/>
                      <a:pt x="585" y="15736"/>
                    </a:cubicBezTo>
                    <a:cubicBezTo>
                      <a:pt x="526" y="15855"/>
                      <a:pt x="426" y="16013"/>
                      <a:pt x="367" y="16063"/>
                    </a:cubicBezTo>
                    <a:cubicBezTo>
                      <a:pt x="288" y="16142"/>
                      <a:pt x="397" y="16350"/>
                      <a:pt x="456" y="16380"/>
                    </a:cubicBezTo>
                    <a:cubicBezTo>
                      <a:pt x="460" y="16382"/>
                      <a:pt x="464" y="16383"/>
                      <a:pt x="468" y="16383"/>
                    </a:cubicBezTo>
                    <a:cubicBezTo>
                      <a:pt x="527" y="16383"/>
                      <a:pt x="604" y="16196"/>
                      <a:pt x="724" y="15984"/>
                    </a:cubicBezTo>
                    <a:cubicBezTo>
                      <a:pt x="797" y="15864"/>
                      <a:pt x="848" y="15823"/>
                      <a:pt x="885" y="15823"/>
                    </a:cubicBezTo>
                    <a:cubicBezTo>
                      <a:pt x="920" y="15823"/>
                      <a:pt x="943" y="15857"/>
                      <a:pt x="962" y="15894"/>
                    </a:cubicBezTo>
                    <a:cubicBezTo>
                      <a:pt x="1002" y="15984"/>
                      <a:pt x="883" y="16113"/>
                      <a:pt x="843" y="16182"/>
                    </a:cubicBezTo>
                    <a:cubicBezTo>
                      <a:pt x="803" y="16251"/>
                      <a:pt x="734" y="16618"/>
                      <a:pt x="853" y="16727"/>
                    </a:cubicBezTo>
                    <a:cubicBezTo>
                      <a:pt x="871" y="16744"/>
                      <a:pt x="886" y="16752"/>
                      <a:pt x="898" y="16752"/>
                    </a:cubicBezTo>
                    <a:cubicBezTo>
                      <a:pt x="963" y="16752"/>
                      <a:pt x="942" y="16533"/>
                      <a:pt x="942" y="16450"/>
                    </a:cubicBezTo>
                    <a:cubicBezTo>
                      <a:pt x="942" y="16374"/>
                      <a:pt x="1049" y="16105"/>
                      <a:pt x="1136" y="16105"/>
                    </a:cubicBezTo>
                    <a:cubicBezTo>
                      <a:pt x="1152" y="16105"/>
                      <a:pt x="1167" y="16113"/>
                      <a:pt x="1180" y="16132"/>
                    </a:cubicBezTo>
                    <a:cubicBezTo>
                      <a:pt x="1194" y="16153"/>
                      <a:pt x="1213" y="16162"/>
                      <a:pt x="1236" y="16162"/>
                    </a:cubicBezTo>
                    <a:cubicBezTo>
                      <a:pt x="1342" y="16162"/>
                      <a:pt x="1522" y="15961"/>
                      <a:pt x="1547" y="15855"/>
                    </a:cubicBezTo>
                    <a:cubicBezTo>
                      <a:pt x="1566" y="15778"/>
                      <a:pt x="1713" y="15739"/>
                      <a:pt x="1867" y="15739"/>
                    </a:cubicBezTo>
                    <a:cubicBezTo>
                      <a:pt x="1953" y="15739"/>
                      <a:pt x="2041" y="15751"/>
                      <a:pt x="2112" y="15775"/>
                    </a:cubicBezTo>
                    <a:cubicBezTo>
                      <a:pt x="2310" y="15835"/>
                      <a:pt x="1993" y="16113"/>
                      <a:pt x="1904" y="16251"/>
                    </a:cubicBezTo>
                    <a:cubicBezTo>
                      <a:pt x="1863" y="16328"/>
                      <a:pt x="1920" y="16365"/>
                      <a:pt x="2007" y="16365"/>
                    </a:cubicBezTo>
                    <a:cubicBezTo>
                      <a:pt x="2088" y="16365"/>
                      <a:pt x="2194" y="16333"/>
                      <a:pt x="2271" y="16271"/>
                    </a:cubicBezTo>
                    <a:cubicBezTo>
                      <a:pt x="2311" y="16241"/>
                      <a:pt x="2340" y="16228"/>
                      <a:pt x="2358" y="16228"/>
                    </a:cubicBezTo>
                    <a:cubicBezTo>
                      <a:pt x="2413" y="16228"/>
                      <a:pt x="2387" y="16336"/>
                      <a:pt x="2350" y="16440"/>
                    </a:cubicBezTo>
                    <a:cubicBezTo>
                      <a:pt x="2304" y="16577"/>
                      <a:pt x="2107" y="16680"/>
                      <a:pt x="1945" y="16680"/>
                    </a:cubicBezTo>
                    <a:cubicBezTo>
                      <a:pt x="1931" y="16680"/>
                      <a:pt x="1917" y="16679"/>
                      <a:pt x="1904" y="16678"/>
                    </a:cubicBezTo>
                    <a:cubicBezTo>
                      <a:pt x="1745" y="16658"/>
                      <a:pt x="1696" y="16469"/>
                      <a:pt x="1577" y="16440"/>
                    </a:cubicBezTo>
                    <a:cubicBezTo>
                      <a:pt x="1573" y="16439"/>
                      <a:pt x="1569" y="16439"/>
                      <a:pt x="1564" y="16439"/>
                    </a:cubicBezTo>
                    <a:cubicBezTo>
                      <a:pt x="1448" y="16439"/>
                      <a:pt x="1309" y="16707"/>
                      <a:pt x="1309" y="16965"/>
                    </a:cubicBezTo>
                    <a:cubicBezTo>
                      <a:pt x="1309" y="17095"/>
                      <a:pt x="1283" y="17132"/>
                      <a:pt x="1235" y="17132"/>
                    </a:cubicBezTo>
                    <a:cubicBezTo>
                      <a:pt x="1180" y="17132"/>
                      <a:pt x="1097" y="17085"/>
                      <a:pt x="992" y="17074"/>
                    </a:cubicBezTo>
                    <a:cubicBezTo>
                      <a:pt x="847" y="17060"/>
                      <a:pt x="771" y="17009"/>
                      <a:pt x="652" y="17009"/>
                    </a:cubicBezTo>
                    <a:cubicBezTo>
                      <a:pt x="608" y="17009"/>
                      <a:pt x="558" y="17016"/>
                      <a:pt x="496" y="17035"/>
                    </a:cubicBezTo>
                    <a:cubicBezTo>
                      <a:pt x="268" y="17094"/>
                      <a:pt x="0" y="17283"/>
                      <a:pt x="179" y="17302"/>
                    </a:cubicBezTo>
                    <a:cubicBezTo>
                      <a:pt x="347" y="17322"/>
                      <a:pt x="565" y="17471"/>
                      <a:pt x="506" y="17768"/>
                    </a:cubicBezTo>
                    <a:cubicBezTo>
                      <a:pt x="481" y="17912"/>
                      <a:pt x="553" y="17922"/>
                      <a:pt x="643" y="17922"/>
                    </a:cubicBezTo>
                    <a:cubicBezTo>
                      <a:pt x="658" y="17922"/>
                      <a:pt x="673" y="17922"/>
                      <a:pt x="688" y="17922"/>
                    </a:cubicBezTo>
                    <a:cubicBezTo>
                      <a:pt x="767" y="17922"/>
                      <a:pt x="851" y="17929"/>
                      <a:pt x="892" y="18016"/>
                    </a:cubicBezTo>
                    <a:cubicBezTo>
                      <a:pt x="922" y="18076"/>
                      <a:pt x="922" y="18155"/>
                      <a:pt x="902" y="18234"/>
                    </a:cubicBezTo>
                    <a:cubicBezTo>
                      <a:pt x="855" y="18425"/>
                      <a:pt x="743" y="18642"/>
                      <a:pt x="874" y="18642"/>
                    </a:cubicBezTo>
                    <a:cubicBezTo>
                      <a:pt x="880" y="18642"/>
                      <a:pt x="886" y="18642"/>
                      <a:pt x="892" y="18641"/>
                    </a:cubicBezTo>
                    <a:cubicBezTo>
                      <a:pt x="1121" y="18621"/>
                      <a:pt x="1309" y="18353"/>
                      <a:pt x="1388" y="18056"/>
                    </a:cubicBezTo>
                    <a:cubicBezTo>
                      <a:pt x="1413" y="17966"/>
                      <a:pt x="1442" y="17930"/>
                      <a:pt x="1470" y="17930"/>
                    </a:cubicBezTo>
                    <a:cubicBezTo>
                      <a:pt x="1532" y="17930"/>
                      <a:pt x="1593" y="18101"/>
                      <a:pt x="1606" y="18244"/>
                    </a:cubicBezTo>
                    <a:cubicBezTo>
                      <a:pt x="1608" y="18275"/>
                      <a:pt x="1615" y="18289"/>
                      <a:pt x="1626" y="18289"/>
                    </a:cubicBezTo>
                    <a:cubicBezTo>
                      <a:pt x="1673" y="18289"/>
                      <a:pt x="1795" y="18024"/>
                      <a:pt x="1884" y="17838"/>
                    </a:cubicBezTo>
                    <a:cubicBezTo>
                      <a:pt x="1914" y="17768"/>
                      <a:pt x="1943" y="17719"/>
                      <a:pt x="1963" y="17679"/>
                    </a:cubicBezTo>
                    <a:cubicBezTo>
                      <a:pt x="1973" y="17659"/>
                      <a:pt x="1992" y="17650"/>
                      <a:pt x="2016" y="17650"/>
                    </a:cubicBezTo>
                    <a:cubicBezTo>
                      <a:pt x="2062" y="17650"/>
                      <a:pt x="2129" y="17683"/>
                      <a:pt x="2201" y="17729"/>
                    </a:cubicBezTo>
                    <a:cubicBezTo>
                      <a:pt x="2419" y="17868"/>
                      <a:pt x="2677" y="18115"/>
                      <a:pt x="2677" y="18115"/>
                    </a:cubicBezTo>
                    <a:lnTo>
                      <a:pt x="3698" y="18294"/>
                    </a:lnTo>
                    <a:lnTo>
                      <a:pt x="4809" y="18224"/>
                    </a:lnTo>
                    <a:cubicBezTo>
                      <a:pt x="4809" y="18224"/>
                      <a:pt x="5057" y="18006"/>
                      <a:pt x="5225" y="17967"/>
                    </a:cubicBezTo>
                    <a:lnTo>
                      <a:pt x="5225" y="16787"/>
                    </a:lnTo>
                    <a:cubicBezTo>
                      <a:pt x="5186" y="16807"/>
                      <a:pt x="5149" y="16821"/>
                      <a:pt x="5119" y="16821"/>
                    </a:cubicBezTo>
                    <a:cubicBezTo>
                      <a:pt x="5089" y="16821"/>
                      <a:pt x="5067" y="16807"/>
                      <a:pt x="5057" y="16767"/>
                    </a:cubicBezTo>
                    <a:cubicBezTo>
                      <a:pt x="5027" y="16707"/>
                      <a:pt x="5017" y="16618"/>
                      <a:pt x="5007" y="16539"/>
                    </a:cubicBezTo>
                    <a:cubicBezTo>
                      <a:pt x="5007" y="16449"/>
                      <a:pt x="5024" y="16376"/>
                      <a:pt x="5076" y="16376"/>
                    </a:cubicBezTo>
                    <a:cubicBezTo>
                      <a:pt x="5092" y="16376"/>
                      <a:pt x="5112" y="16383"/>
                      <a:pt x="5136" y="16400"/>
                    </a:cubicBezTo>
                    <a:cubicBezTo>
                      <a:pt x="5156" y="16420"/>
                      <a:pt x="5196" y="16430"/>
                      <a:pt x="5225" y="16430"/>
                    </a:cubicBezTo>
                    <a:lnTo>
                      <a:pt x="5225" y="15756"/>
                    </a:lnTo>
                    <a:cubicBezTo>
                      <a:pt x="5196" y="15706"/>
                      <a:pt x="5196" y="15676"/>
                      <a:pt x="5225" y="15646"/>
                    </a:cubicBezTo>
                    <a:lnTo>
                      <a:pt x="5225" y="14942"/>
                    </a:lnTo>
                    <a:cubicBezTo>
                      <a:pt x="5216" y="14942"/>
                      <a:pt x="5206" y="14952"/>
                      <a:pt x="5196" y="14952"/>
                    </a:cubicBezTo>
                    <a:cubicBezTo>
                      <a:pt x="5172" y="14961"/>
                      <a:pt x="5148" y="14965"/>
                      <a:pt x="5125" y="14965"/>
                    </a:cubicBezTo>
                    <a:cubicBezTo>
                      <a:pt x="4993" y="14965"/>
                      <a:pt x="4878" y="14843"/>
                      <a:pt x="4878" y="14843"/>
                    </a:cubicBezTo>
                    <a:cubicBezTo>
                      <a:pt x="4878" y="14843"/>
                      <a:pt x="4729" y="14446"/>
                      <a:pt x="4901" y="14446"/>
                    </a:cubicBezTo>
                    <a:cubicBezTo>
                      <a:pt x="4917" y="14446"/>
                      <a:pt x="4936" y="14449"/>
                      <a:pt x="4958" y="14457"/>
                    </a:cubicBezTo>
                    <a:cubicBezTo>
                      <a:pt x="5206" y="14556"/>
                      <a:pt x="5067" y="14526"/>
                      <a:pt x="5216" y="14556"/>
                    </a:cubicBezTo>
                    <a:lnTo>
                      <a:pt x="5225" y="14556"/>
                    </a:lnTo>
                    <a:lnTo>
                      <a:pt x="5225" y="14288"/>
                    </a:lnTo>
                    <a:cubicBezTo>
                      <a:pt x="5086" y="14130"/>
                      <a:pt x="4938" y="14059"/>
                      <a:pt x="5124" y="14059"/>
                    </a:cubicBezTo>
                    <a:cubicBezTo>
                      <a:pt x="5137" y="14059"/>
                      <a:pt x="5151" y="14059"/>
                      <a:pt x="5166" y="14060"/>
                    </a:cubicBezTo>
                    <a:cubicBezTo>
                      <a:pt x="5173" y="14063"/>
                      <a:pt x="5179" y="14064"/>
                      <a:pt x="5186" y="14064"/>
                    </a:cubicBezTo>
                    <a:cubicBezTo>
                      <a:pt x="5199" y="14064"/>
                      <a:pt x="5212" y="14060"/>
                      <a:pt x="5225" y="14060"/>
                    </a:cubicBezTo>
                    <a:lnTo>
                      <a:pt x="5225" y="12335"/>
                    </a:lnTo>
                    <a:cubicBezTo>
                      <a:pt x="5176" y="12295"/>
                      <a:pt x="5156" y="12275"/>
                      <a:pt x="5106" y="12216"/>
                    </a:cubicBezTo>
                    <a:cubicBezTo>
                      <a:pt x="5053" y="12144"/>
                      <a:pt x="5137" y="11982"/>
                      <a:pt x="5198" y="11982"/>
                    </a:cubicBezTo>
                    <a:cubicBezTo>
                      <a:pt x="5204" y="11982"/>
                      <a:pt x="5210" y="11984"/>
                      <a:pt x="5216" y="11988"/>
                    </a:cubicBezTo>
                    <a:cubicBezTo>
                      <a:pt x="5225" y="11988"/>
                      <a:pt x="5225" y="11998"/>
                      <a:pt x="5225" y="12008"/>
                    </a:cubicBezTo>
                    <a:lnTo>
                      <a:pt x="5225" y="9410"/>
                    </a:lnTo>
                    <a:cubicBezTo>
                      <a:pt x="5201" y="9449"/>
                      <a:pt x="5178" y="9477"/>
                      <a:pt x="5154" y="9477"/>
                    </a:cubicBezTo>
                    <a:cubicBezTo>
                      <a:pt x="5129" y="9477"/>
                      <a:pt x="5102" y="9449"/>
                      <a:pt x="5067" y="9380"/>
                    </a:cubicBezTo>
                    <a:cubicBezTo>
                      <a:pt x="4918" y="9132"/>
                      <a:pt x="4987" y="8904"/>
                      <a:pt x="4769" y="8835"/>
                    </a:cubicBezTo>
                    <a:cubicBezTo>
                      <a:pt x="4541" y="8775"/>
                      <a:pt x="4571" y="8656"/>
                      <a:pt x="4571" y="8537"/>
                    </a:cubicBezTo>
                    <a:cubicBezTo>
                      <a:pt x="4571" y="8439"/>
                      <a:pt x="4450" y="8026"/>
                      <a:pt x="4572" y="8026"/>
                    </a:cubicBezTo>
                    <a:cubicBezTo>
                      <a:pt x="4585" y="8026"/>
                      <a:pt x="4601" y="8031"/>
                      <a:pt x="4621" y="8041"/>
                    </a:cubicBezTo>
                    <a:cubicBezTo>
                      <a:pt x="4809" y="8141"/>
                      <a:pt x="4750" y="8289"/>
                      <a:pt x="4908" y="8557"/>
                    </a:cubicBezTo>
                    <a:cubicBezTo>
                      <a:pt x="4990" y="8709"/>
                      <a:pt x="5089" y="8787"/>
                      <a:pt x="5152" y="8787"/>
                    </a:cubicBezTo>
                    <a:cubicBezTo>
                      <a:pt x="5205" y="8787"/>
                      <a:pt x="5233" y="8734"/>
                      <a:pt x="5206" y="8626"/>
                    </a:cubicBezTo>
                    <a:cubicBezTo>
                      <a:pt x="5180" y="8517"/>
                      <a:pt x="5184" y="8451"/>
                      <a:pt x="5209" y="8451"/>
                    </a:cubicBezTo>
                    <a:cubicBezTo>
                      <a:pt x="5214" y="8451"/>
                      <a:pt x="5219" y="8453"/>
                      <a:pt x="5225" y="8458"/>
                    </a:cubicBezTo>
                    <a:lnTo>
                      <a:pt x="5225" y="7893"/>
                    </a:lnTo>
                    <a:cubicBezTo>
                      <a:pt x="5185" y="7916"/>
                      <a:pt x="5148" y="7932"/>
                      <a:pt x="5117" y="7932"/>
                    </a:cubicBezTo>
                    <a:cubicBezTo>
                      <a:pt x="5094" y="7932"/>
                      <a:pt x="5074" y="7923"/>
                      <a:pt x="5057" y="7903"/>
                    </a:cubicBezTo>
                    <a:cubicBezTo>
                      <a:pt x="4948" y="7774"/>
                      <a:pt x="5146" y="7605"/>
                      <a:pt x="4997" y="7585"/>
                    </a:cubicBezTo>
                    <a:cubicBezTo>
                      <a:pt x="4849" y="7565"/>
                      <a:pt x="4333" y="7516"/>
                      <a:pt x="4492" y="7367"/>
                    </a:cubicBezTo>
                    <a:cubicBezTo>
                      <a:pt x="4650" y="7218"/>
                      <a:pt x="4750" y="7020"/>
                      <a:pt x="4750" y="7020"/>
                    </a:cubicBezTo>
                    <a:cubicBezTo>
                      <a:pt x="4750" y="7020"/>
                      <a:pt x="4833" y="6664"/>
                      <a:pt x="4953" y="6664"/>
                    </a:cubicBezTo>
                    <a:cubicBezTo>
                      <a:pt x="4988" y="6664"/>
                      <a:pt x="5027" y="6694"/>
                      <a:pt x="5067" y="6772"/>
                    </a:cubicBezTo>
                    <a:cubicBezTo>
                      <a:pt x="5126" y="6911"/>
                      <a:pt x="5186" y="6980"/>
                      <a:pt x="5225" y="7020"/>
                    </a:cubicBezTo>
                    <a:lnTo>
                      <a:pt x="5225" y="6247"/>
                    </a:lnTo>
                    <a:cubicBezTo>
                      <a:pt x="5216" y="6257"/>
                      <a:pt x="5206" y="6267"/>
                      <a:pt x="5186" y="6277"/>
                    </a:cubicBezTo>
                    <a:cubicBezTo>
                      <a:pt x="5168" y="6298"/>
                      <a:pt x="5155" y="6308"/>
                      <a:pt x="5144" y="6308"/>
                    </a:cubicBezTo>
                    <a:cubicBezTo>
                      <a:pt x="5099" y="6308"/>
                      <a:pt x="5083" y="6148"/>
                      <a:pt x="4908" y="5989"/>
                    </a:cubicBezTo>
                    <a:cubicBezTo>
                      <a:pt x="4818" y="5907"/>
                      <a:pt x="4749" y="5889"/>
                      <a:pt x="4692" y="5889"/>
                    </a:cubicBezTo>
                    <a:cubicBezTo>
                      <a:pt x="4650" y="5889"/>
                      <a:pt x="4613" y="5899"/>
                      <a:pt x="4578" y="5899"/>
                    </a:cubicBezTo>
                    <a:cubicBezTo>
                      <a:pt x="4546" y="5899"/>
                      <a:pt x="4515" y="5891"/>
                      <a:pt x="4482" y="5860"/>
                    </a:cubicBezTo>
                    <a:cubicBezTo>
                      <a:pt x="4373" y="5741"/>
                      <a:pt x="3986" y="5592"/>
                      <a:pt x="4244" y="5414"/>
                    </a:cubicBezTo>
                    <a:cubicBezTo>
                      <a:pt x="4415" y="5291"/>
                      <a:pt x="4505" y="5220"/>
                      <a:pt x="4581" y="5220"/>
                    </a:cubicBezTo>
                    <a:cubicBezTo>
                      <a:pt x="4615" y="5220"/>
                      <a:pt x="4646" y="5234"/>
                      <a:pt x="4680" y="5265"/>
                    </a:cubicBezTo>
                    <a:cubicBezTo>
                      <a:pt x="4713" y="5302"/>
                      <a:pt x="4765" y="5321"/>
                      <a:pt x="4821" y="5321"/>
                    </a:cubicBezTo>
                    <a:cubicBezTo>
                      <a:pt x="4930" y="5321"/>
                      <a:pt x="5057" y="5248"/>
                      <a:pt x="5097" y="5097"/>
                    </a:cubicBezTo>
                    <a:cubicBezTo>
                      <a:pt x="5111" y="5044"/>
                      <a:pt x="5132" y="5026"/>
                      <a:pt x="5155" y="5026"/>
                    </a:cubicBezTo>
                    <a:cubicBezTo>
                      <a:pt x="5179" y="5026"/>
                      <a:pt x="5205" y="5046"/>
                      <a:pt x="5225" y="5067"/>
                    </a:cubicBezTo>
                    <a:lnTo>
                      <a:pt x="5225" y="4908"/>
                    </a:lnTo>
                    <a:cubicBezTo>
                      <a:pt x="5191" y="4828"/>
                      <a:pt x="5150" y="4784"/>
                      <a:pt x="5101" y="4784"/>
                    </a:cubicBezTo>
                    <a:cubicBezTo>
                      <a:pt x="5065" y="4784"/>
                      <a:pt x="5024" y="4808"/>
                      <a:pt x="4978" y="4859"/>
                    </a:cubicBezTo>
                    <a:cubicBezTo>
                      <a:pt x="4950" y="4896"/>
                      <a:pt x="4918" y="4912"/>
                      <a:pt x="4885" y="4912"/>
                    </a:cubicBezTo>
                    <a:cubicBezTo>
                      <a:pt x="4779" y="4912"/>
                      <a:pt x="4672" y="4741"/>
                      <a:pt x="4710" y="4581"/>
                    </a:cubicBezTo>
                    <a:cubicBezTo>
                      <a:pt x="4752" y="4432"/>
                      <a:pt x="4936" y="4304"/>
                      <a:pt x="4915" y="4304"/>
                    </a:cubicBezTo>
                    <a:cubicBezTo>
                      <a:pt x="4907" y="4304"/>
                      <a:pt x="4866" y="4325"/>
                      <a:pt x="4769" y="4373"/>
                    </a:cubicBezTo>
                    <a:cubicBezTo>
                      <a:pt x="4422" y="4531"/>
                      <a:pt x="4512" y="4492"/>
                      <a:pt x="4561" y="4670"/>
                    </a:cubicBezTo>
                    <a:cubicBezTo>
                      <a:pt x="4584" y="4771"/>
                      <a:pt x="4478" y="4886"/>
                      <a:pt x="4390" y="4886"/>
                    </a:cubicBezTo>
                    <a:cubicBezTo>
                      <a:pt x="4323" y="4886"/>
                      <a:pt x="4266" y="4819"/>
                      <a:pt x="4284" y="4631"/>
                    </a:cubicBezTo>
                    <a:cubicBezTo>
                      <a:pt x="4323" y="4201"/>
                      <a:pt x="4131" y="3867"/>
                      <a:pt x="4362" y="3867"/>
                    </a:cubicBezTo>
                    <a:cubicBezTo>
                      <a:pt x="4366" y="3867"/>
                      <a:pt x="4369" y="3867"/>
                      <a:pt x="4373" y="3867"/>
                    </a:cubicBezTo>
                    <a:cubicBezTo>
                      <a:pt x="4532" y="3874"/>
                      <a:pt x="4531" y="3960"/>
                      <a:pt x="4549" y="3960"/>
                    </a:cubicBezTo>
                    <a:cubicBezTo>
                      <a:pt x="4558" y="3960"/>
                      <a:pt x="4571" y="3939"/>
                      <a:pt x="4611" y="3877"/>
                    </a:cubicBezTo>
                    <a:cubicBezTo>
                      <a:pt x="4740" y="3689"/>
                      <a:pt x="5196" y="3827"/>
                      <a:pt x="4978" y="3580"/>
                    </a:cubicBezTo>
                    <a:cubicBezTo>
                      <a:pt x="4819" y="3390"/>
                      <a:pt x="4746" y="3248"/>
                      <a:pt x="4673" y="3248"/>
                    </a:cubicBezTo>
                    <a:cubicBezTo>
                      <a:pt x="4650" y="3248"/>
                      <a:pt x="4627" y="3261"/>
                      <a:pt x="4601" y="3292"/>
                    </a:cubicBezTo>
                    <a:cubicBezTo>
                      <a:pt x="4500" y="3406"/>
                      <a:pt x="4408" y="3447"/>
                      <a:pt x="4337" y="3447"/>
                    </a:cubicBezTo>
                    <a:cubicBezTo>
                      <a:pt x="4206" y="3447"/>
                      <a:pt x="4147" y="3307"/>
                      <a:pt x="4244" y="3242"/>
                    </a:cubicBezTo>
                    <a:cubicBezTo>
                      <a:pt x="4386" y="3138"/>
                      <a:pt x="4538" y="2724"/>
                      <a:pt x="4463" y="2724"/>
                    </a:cubicBezTo>
                    <a:cubicBezTo>
                      <a:pt x="4460" y="2724"/>
                      <a:pt x="4456" y="2725"/>
                      <a:pt x="4452" y="2727"/>
                    </a:cubicBezTo>
                    <a:cubicBezTo>
                      <a:pt x="4433" y="2736"/>
                      <a:pt x="4409" y="2741"/>
                      <a:pt x="4382" y="2741"/>
                    </a:cubicBezTo>
                    <a:cubicBezTo>
                      <a:pt x="4264" y="2741"/>
                      <a:pt x="4089" y="2659"/>
                      <a:pt x="4065" y="2538"/>
                    </a:cubicBezTo>
                    <a:cubicBezTo>
                      <a:pt x="4054" y="2454"/>
                      <a:pt x="4036" y="2446"/>
                      <a:pt x="4018" y="2446"/>
                    </a:cubicBezTo>
                    <a:cubicBezTo>
                      <a:pt x="4014" y="2446"/>
                      <a:pt x="4009" y="2447"/>
                      <a:pt x="4005" y="2447"/>
                    </a:cubicBezTo>
                    <a:cubicBezTo>
                      <a:pt x="3995" y="2447"/>
                      <a:pt x="3985" y="2444"/>
                      <a:pt x="3976" y="2429"/>
                    </a:cubicBezTo>
                    <a:cubicBezTo>
                      <a:pt x="3956" y="2380"/>
                      <a:pt x="4046" y="2023"/>
                      <a:pt x="4155" y="1844"/>
                    </a:cubicBezTo>
                    <a:cubicBezTo>
                      <a:pt x="4221" y="1749"/>
                      <a:pt x="4330" y="1713"/>
                      <a:pt x="4302" y="1713"/>
                    </a:cubicBezTo>
                    <a:cubicBezTo>
                      <a:pt x="4292" y="1713"/>
                      <a:pt x="4266" y="1718"/>
                      <a:pt x="4214" y="1725"/>
                    </a:cubicBezTo>
                    <a:cubicBezTo>
                      <a:pt x="4071" y="1748"/>
                      <a:pt x="3968" y="1976"/>
                      <a:pt x="3918" y="1976"/>
                    </a:cubicBezTo>
                    <a:cubicBezTo>
                      <a:pt x="3902" y="1976"/>
                      <a:pt x="3892" y="1954"/>
                      <a:pt x="3887" y="1894"/>
                    </a:cubicBezTo>
                    <a:cubicBezTo>
                      <a:pt x="3867" y="1656"/>
                      <a:pt x="3887" y="1339"/>
                      <a:pt x="3817" y="1180"/>
                    </a:cubicBezTo>
                    <a:cubicBezTo>
                      <a:pt x="3798" y="1140"/>
                      <a:pt x="3778" y="1021"/>
                      <a:pt x="3768" y="892"/>
                    </a:cubicBezTo>
                    <a:cubicBezTo>
                      <a:pt x="3740" y="652"/>
                      <a:pt x="3718" y="360"/>
                      <a:pt x="3706" y="360"/>
                    </a:cubicBezTo>
                    <a:cubicBezTo>
                      <a:pt x="3701" y="360"/>
                      <a:pt x="3698" y="418"/>
                      <a:pt x="3698" y="565"/>
                    </a:cubicBezTo>
                    <a:lnTo>
                      <a:pt x="3698" y="655"/>
                    </a:lnTo>
                    <a:cubicBezTo>
                      <a:pt x="3688" y="657"/>
                      <a:pt x="3676" y="659"/>
                      <a:pt x="3663" y="659"/>
                    </a:cubicBezTo>
                    <a:cubicBezTo>
                      <a:pt x="3591" y="659"/>
                      <a:pt x="3489" y="613"/>
                      <a:pt x="3480" y="545"/>
                    </a:cubicBezTo>
                    <a:cubicBezTo>
                      <a:pt x="3470" y="501"/>
                      <a:pt x="3461" y="493"/>
                      <a:pt x="3451" y="493"/>
                    </a:cubicBezTo>
                    <a:cubicBezTo>
                      <a:pt x="3446" y="493"/>
                      <a:pt x="3441" y="495"/>
                      <a:pt x="3436" y="495"/>
                    </a:cubicBezTo>
                    <a:cubicBezTo>
                      <a:pt x="3431" y="495"/>
                      <a:pt x="3426" y="493"/>
                      <a:pt x="3421" y="486"/>
                    </a:cubicBezTo>
                    <a:cubicBezTo>
                      <a:pt x="3411" y="456"/>
                      <a:pt x="3461" y="248"/>
                      <a:pt x="3530" y="149"/>
                    </a:cubicBezTo>
                    <a:cubicBezTo>
                      <a:pt x="3567" y="96"/>
                      <a:pt x="3639" y="72"/>
                      <a:pt x="3620" y="72"/>
                    </a:cubicBezTo>
                    <a:cubicBezTo>
                      <a:pt x="3614" y="72"/>
                      <a:pt x="3598" y="75"/>
                      <a:pt x="3570" y="79"/>
                    </a:cubicBezTo>
                    <a:cubicBezTo>
                      <a:pt x="3479" y="95"/>
                      <a:pt x="3417" y="225"/>
                      <a:pt x="3388" y="225"/>
                    </a:cubicBezTo>
                    <a:cubicBezTo>
                      <a:pt x="3379" y="225"/>
                      <a:pt x="3374" y="212"/>
                      <a:pt x="3371" y="179"/>
                    </a:cubicBezTo>
                    <a:cubicBezTo>
                      <a:pt x="3371" y="149"/>
                      <a:pt x="3371" y="119"/>
                      <a:pt x="3371" y="89"/>
                    </a:cubicBezTo>
                    <a:cubicBezTo>
                      <a:pt x="3328" y="105"/>
                      <a:pt x="3288" y="113"/>
                      <a:pt x="3254" y="113"/>
                    </a:cubicBezTo>
                    <a:cubicBezTo>
                      <a:pt x="3179" y="113"/>
                      <a:pt x="3130" y="75"/>
                      <a:pt x="3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39" name="Google Shape;5039;p31"/>
              <p:cNvSpPr/>
              <p:nvPr/>
            </p:nvSpPr>
            <p:spPr>
              <a:xfrm>
                <a:off x="11543637" y="1166885"/>
                <a:ext cx="2399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0" extrusionOk="0">
                    <a:moveTo>
                      <a:pt x="149" y="1"/>
                    </a:moveTo>
                    <a:cubicBezTo>
                      <a:pt x="70" y="21"/>
                      <a:pt x="30" y="70"/>
                      <a:pt x="0" y="130"/>
                    </a:cubicBezTo>
                    <a:cubicBezTo>
                      <a:pt x="50" y="110"/>
                      <a:pt x="89" y="6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0" name="Google Shape;5040;p31"/>
              <p:cNvSpPr/>
              <p:nvPr/>
            </p:nvSpPr>
            <p:spPr>
              <a:xfrm>
                <a:off x="11479710" y="994429"/>
                <a:ext cx="86308" cy="175837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092" extrusionOk="0">
                    <a:moveTo>
                      <a:pt x="10" y="635"/>
                    </a:moveTo>
                    <a:cubicBezTo>
                      <a:pt x="14" y="639"/>
                      <a:pt x="18" y="643"/>
                      <a:pt x="21" y="646"/>
                    </a:cubicBezTo>
                    <a:lnTo>
                      <a:pt x="21" y="646"/>
                    </a:lnTo>
                    <a:cubicBezTo>
                      <a:pt x="18" y="642"/>
                      <a:pt x="14" y="638"/>
                      <a:pt x="10" y="635"/>
                    </a:cubicBezTo>
                    <a:close/>
                    <a:moveTo>
                      <a:pt x="298" y="1"/>
                    </a:moveTo>
                    <a:cubicBezTo>
                      <a:pt x="248" y="40"/>
                      <a:pt x="209" y="100"/>
                      <a:pt x="159" y="150"/>
                    </a:cubicBezTo>
                    <a:cubicBezTo>
                      <a:pt x="139" y="169"/>
                      <a:pt x="129" y="179"/>
                      <a:pt x="110" y="189"/>
                    </a:cubicBezTo>
                    <a:cubicBezTo>
                      <a:pt x="90" y="189"/>
                      <a:pt x="80" y="189"/>
                      <a:pt x="70" y="199"/>
                    </a:cubicBezTo>
                    <a:cubicBezTo>
                      <a:pt x="60" y="219"/>
                      <a:pt x="50" y="249"/>
                      <a:pt x="50" y="278"/>
                    </a:cubicBezTo>
                    <a:cubicBezTo>
                      <a:pt x="1" y="487"/>
                      <a:pt x="120" y="467"/>
                      <a:pt x="268" y="735"/>
                    </a:cubicBezTo>
                    <a:cubicBezTo>
                      <a:pt x="320" y="827"/>
                      <a:pt x="332" y="860"/>
                      <a:pt x="319" y="860"/>
                    </a:cubicBezTo>
                    <a:cubicBezTo>
                      <a:pt x="294" y="860"/>
                      <a:pt x="177" y="740"/>
                      <a:pt x="60" y="675"/>
                    </a:cubicBezTo>
                    <a:cubicBezTo>
                      <a:pt x="44" y="667"/>
                      <a:pt x="35" y="659"/>
                      <a:pt x="21" y="646"/>
                    </a:cubicBezTo>
                    <a:lnTo>
                      <a:pt x="21" y="646"/>
                    </a:lnTo>
                    <a:cubicBezTo>
                      <a:pt x="61" y="695"/>
                      <a:pt x="68" y="813"/>
                      <a:pt x="50" y="923"/>
                    </a:cubicBezTo>
                    <a:cubicBezTo>
                      <a:pt x="70" y="963"/>
                      <a:pt x="100" y="1012"/>
                      <a:pt x="169" y="1092"/>
                    </a:cubicBezTo>
                    <a:cubicBezTo>
                      <a:pt x="219" y="1052"/>
                      <a:pt x="278" y="992"/>
                      <a:pt x="328" y="893"/>
                    </a:cubicBezTo>
                    <a:cubicBezTo>
                      <a:pt x="447" y="685"/>
                      <a:pt x="447" y="625"/>
                      <a:pt x="536" y="556"/>
                    </a:cubicBezTo>
                    <a:cubicBezTo>
                      <a:pt x="506" y="546"/>
                      <a:pt x="476" y="526"/>
                      <a:pt x="447" y="507"/>
                    </a:cubicBezTo>
                    <a:cubicBezTo>
                      <a:pt x="239" y="328"/>
                      <a:pt x="387" y="249"/>
                      <a:pt x="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41" name="Google Shape;5041;p31"/>
            <p:cNvGrpSpPr/>
            <p:nvPr/>
          </p:nvGrpSpPr>
          <p:grpSpPr>
            <a:xfrm>
              <a:off x="6800350" y="1426546"/>
              <a:ext cx="2216146" cy="4110218"/>
              <a:chOff x="8664865" y="-3405050"/>
              <a:chExt cx="3327047" cy="6170572"/>
            </a:xfrm>
          </p:grpSpPr>
          <p:sp>
            <p:nvSpPr>
              <p:cNvPr id="5042" name="Google Shape;5042;p31"/>
              <p:cNvSpPr/>
              <p:nvPr/>
            </p:nvSpPr>
            <p:spPr>
              <a:xfrm>
                <a:off x="10791659" y="2271183"/>
                <a:ext cx="746178" cy="494339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070" extrusionOk="0">
                    <a:moveTo>
                      <a:pt x="1660" y="0"/>
                    </a:moveTo>
                    <a:cubicBezTo>
                      <a:pt x="1549" y="0"/>
                      <a:pt x="1424" y="12"/>
                      <a:pt x="1269" y="44"/>
                    </a:cubicBezTo>
                    <a:cubicBezTo>
                      <a:pt x="684" y="163"/>
                      <a:pt x="0" y="510"/>
                      <a:pt x="446" y="549"/>
                    </a:cubicBezTo>
                    <a:cubicBezTo>
                      <a:pt x="892" y="589"/>
                      <a:pt x="1438" y="867"/>
                      <a:pt x="1299" y="1422"/>
                    </a:cubicBezTo>
                    <a:cubicBezTo>
                      <a:pt x="1235" y="1695"/>
                      <a:pt x="1415" y="1714"/>
                      <a:pt x="1647" y="1714"/>
                    </a:cubicBezTo>
                    <a:cubicBezTo>
                      <a:pt x="1687" y="1714"/>
                      <a:pt x="1728" y="1714"/>
                      <a:pt x="1769" y="1714"/>
                    </a:cubicBezTo>
                    <a:cubicBezTo>
                      <a:pt x="1971" y="1714"/>
                      <a:pt x="2185" y="1728"/>
                      <a:pt x="2300" y="1888"/>
                    </a:cubicBezTo>
                    <a:cubicBezTo>
                      <a:pt x="2562" y="2275"/>
                      <a:pt x="1755" y="3069"/>
                      <a:pt x="2262" y="3069"/>
                    </a:cubicBezTo>
                    <a:cubicBezTo>
                      <a:pt x="2274" y="3069"/>
                      <a:pt x="2287" y="3069"/>
                      <a:pt x="2300" y="3068"/>
                    </a:cubicBezTo>
                    <a:cubicBezTo>
                      <a:pt x="2608" y="3048"/>
                      <a:pt x="2895" y="2889"/>
                      <a:pt x="3123" y="2661"/>
                    </a:cubicBezTo>
                    <a:cubicBezTo>
                      <a:pt x="3143" y="2582"/>
                      <a:pt x="3143" y="2503"/>
                      <a:pt x="3113" y="2443"/>
                    </a:cubicBezTo>
                    <a:cubicBezTo>
                      <a:pt x="3068" y="2356"/>
                      <a:pt x="2983" y="2349"/>
                      <a:pt x="2905" y="2349"/>
                    </a:cubicBezTo>
                    <a:cubicBezTo>
                      <a:pt x="2890" y="2349"/>
                      <a:pt x="2875" y="2349"/>
                      <a:pt x="2861" y="2349"/>
                    </a:cubicBezTo>
                    <a:cubicBezTo>
                      <a:pt x="2771" y="2349"/>
                      <a:pt x="2702" y="2339"/>
                      <a:pt x="2727" y="2195"/>
                    </a:cubicBezTo>
                    <a:cubicBezTo>
                      <a:pt x="2786" y="1898"/>
                      <a:pt x="2568" y="1749"/>
                      <a:pt x="2400" y="1729"/>
                    </a:cubicBezTo>
                    <a:cubicBezTo>
                      <a:pt x="2221" y="1710"/>
                      <a:pt x="2489" y="1521"/>
                      <a:pt x="2717" y="1462"/>
                    </a:cubicBezTo>
                    <a:cubicBezTo>
                      <a:pt x="2779" y="1443"/>
                      <a:pt x="2828" y="1436"/>
                      <a:pt x="2872" y="1436"/>
                    </a:cubicBezTo>
                    <a:cubicBezTo>
                      <a:pt x="2988" y="1436"/>
                      <a:pt x="3061" y="1487"/>
                      <a:pt x="3213" y="1501"/>
                    </a:cubicBezTo>
                    <a:cubicBezTo>
                      <a:pt x="3318" y="1512"/>
                      <a:pt x="3401" y="1559"/>
                      <a:pt x="3456" y="1559"/>
                    </a:cubicBezTo>
                    <a:cubicBezTo>
                      <a:pt x="3504" y="1559"/>
                      <a:pt x="3530" y="1522"/>
                      <a:pt x="3530" y="1392"/>
                    </a:cubicBezTo>
                    <a:cubicBezTo>
                      <a:pt x="3530" y="1134"/>
                      <a:pt x="3669" y="866"/>
                      <a:pt x="3785" y="866"/>
                    </a:cubicBezTo>
                    <a:cubicBezTo>
                      <a:pt x="3790" y="866"/>
                      <a:pt x="3794" y="866"/>
                      <a:pt x="3798" y="867"/>
                    </a:cubicBezTo>
                    <a:cubicBezTo>
                      <a:pt x="3917" y="896"/>
                      <a:pt x="3966" y="1085"/>
                      <a:pt x="4125" y="1105"/>
                    </a:cubicBezTo>
                    <a:cubicBezTo>
                      <a:pt x="4138" y="1106"/>
                      <a:pt x="4152" y="1107"/>
                      <a:pt x="4166" y="1107"/>
                    </a:cubicBezTo>
                    <a:cubicBezTo>
                      <a:pt x="4328" y="1107"/>
                      <a:pt x="4525" y="1004"/>
                      <a:pt x="4571" y="867"/>
                    </a:cubicBezTo>
                    <a:cubicBezTo>
                      <a:pt x="4608" y="763"/>
                      <a:pt x="4634" y="655"/>
                      <a:pt x="4579" y="655"/>
                    </a:cubicBezTo>
                    <a:cubicBezTo>
                      <a:pt x="4561" y="655"/>
                      <a:pt x="4532" y="668"/>
                      <a:pt x="4492" y="698"/>
                    </a:cubicBezTo>
                    <a:cubicBezTo>
                      <a:pt x="4415" y="760"/>
                      <a:pt x="4309" y="792"/>
                      <a:pt x="4228" y="792"/>
                    </a:cubicBezTo>
                    <a:cubicBezTo>
                      <a:pt x="4141" y="792"/>
                      <a:pt x="4084" y="755"/>
                      <a:pt x="4125" y="678"/>
                    </a:cubicBezTo>
                    <a:cubicBezTo>
                      <a:pt x="4214" y="540"/>
                      <a:pt x="4531" y="262"/>
                      <a:pt x="4333" y="202"/>
                    </a:cubicBezTo>
                    <a:cubicBezTo>
                      <a:pt x="4259" y="178"/>
                      <a:pt x="4170" y="166"/>
                      <a:pt x="4084" y="166"/>
                    </a:cubicBezTo>
                    <a:cubicBezTo>
                      <a:pt x="3929" y="166"/>
                      <a:pt x="3787" y="205"/>
                      <a:pt x="3768" y="282"/>
                    </a:cubicBezTo>
                    <a:cubicBezTo>
                      <a:pt x="3743" y="388"/>
                      <a:pt x="3563" y="589"/>
                      <a:pt x="3457" y="589"/>
                    </a:cubicBezTo>
                    <a:cubicBezTo>
                      <a:pt x="3434" y="589"/>
                      <a:pt x="3415" y="580"/>
                      <a:pt x="3401" y="559"/>
                    </a:cubicBezTo>
                    <a:cubicBezTo>
                      <a:pt x="3388" y="540"/>
                      <a:pt x="3373" y="532"/>
                      <a:pt x="3357" y="532"/>
                    </a:cubicBezTo>
                    <a:cubicBezTo>
                      <a:pt x="3270" y="532"/>
                      <a:pt x="3163" y="801"/>
                      <a:pt x="3163" y="877"/>
                    </a:cubicBezTo>
                    <a:cubicBezTo>
                      <a:pt x="3163" y="960"/>
                      <a:pt x="3184" y="1179"/>
                      <a:pt x="3119" y="1179"/>
                    </a:cubicBezTo>
                    <a:cubicBezTo>
                      <a:pt x="3107" y="1179"/>
                      <a:pt x="3092" y="1171"/>
                      <a:pt x="3074" y="1154"/>
                    </a:cubicBezTo>
                    <a:cubicBezTo>
                      <a:pt x="2955" y="1045"/>
                      <a:pt x="3024" y="678"/>
                      <a:pt x="3064" y="609"/>
                    </a:cubicBezTo>
                    <a:cubicBezTo>
                      <a:pt x="3104" y="540"/>
                      <a:pt x="3223" y="411"/>
                      <a:pt x="3183" y="321"/>
                    </a:cubicBezTo>
                    <a:cubicBezTo>
                      <a:pt x="3164" y="284"/>
                      <a:pt x="3141" y="250"/>
                      <a:pt x="3106" y="250"/>
                    </a:cubicBezTo>
                    <a:cubicBezTo>
                      <a:pt x="3069" y="250"/>
                      <a:pt x="3018" y="291"/>
                      <a:pt x="2945" y="411"/>
                    </a:cubicBezTo>
                    <a:cubicBezTo>
                      <a:pt x="2825" y="623"/>
                      <a:pt x="2748" y="810"/>
                      <a:pt x="2689" y="810"/>
                    </a:cubicBezTo>
                    <a:cubicBezTo>
                      <a:pt x="2685" y="810"/>
                      <a:pt x="2681" y="809"/>
                      <a:pt x="2677" y="807"/>
                    </a:cubicBezTo>
                    <a:cubicBezTo>
                      <a:pt x="2618" y="777"/>
                      <a:pt x="2509" y="569"/>
                      <a:pt x="2588" y="490"/>
                    </a:cubicBezTo>
                    <a:cubicBezTo>
                      <a:pt x="2647" y="440"/>
                      <a:pt x="2747" y="282"/>
                      <a:pt x="2806" y="163"/>
                    </a:cubicBezTo>
                    <a:cubicBezTo>
                      <a:pt x="2727" y="143"/>
                      <a:pt x="2638" y="123"/>
                      <a:pt x="2538" y="123"/>
                    </a:cubicBezTo>
                    <a:cubicBezTo>
                      <a:pt x="2159" y="94"/>
                      <a:pt x="1967" y="0"/>
                      <a:pt x="1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43" name="Google Shape;5043;p31"/>
              <p:cNvSpPr/>
              <p:nvPr/>
            </p:nvSpPr>
            <p:spPr>
              <a:xfrm>
                <a:off x="8664865" y="-3405050"/>
                <a:ext cx="3327047" cy="5597786"/>
              </a:xfrm>
              <a:custGeom>
                <a:avLst/>
                <a:gdLst/>
                <a:ahLst/>
                <a:cxnLst/>
                <a:rect l="l" t="t" r="r" b="b"/>
                <a:pathLst>
                  <a:path w="20662" h="34764" extrusionOk="0">
                    <a:moveTo>
                      <a:pt x="12079" y="3437"/>
                    </a:moveTo>
                    <a:cubicBezTo>
                      <a:pt x="12098" y="3437"/>
                      <a:pt x="12117" y="3447"/>
                      <a:pt x="12137" y="3457"/>
                    </a:cubicBezTo>
                    <a:cubicBezTo>
                      <a:pt x="12107" y="3486"/>
                      <a:pt x="12088" y="3526"/>
                      <a:pt x="12058" y="3556"/>
                    </a:cubicBezTo>
                    <a:cubicBezTo>
                      <a:pt x="11985" y="3657"/>
                      <a:pt x="12010" y="3698"/>
                      <a:pt x="12054" y="3698"/>
                    </a:cubicBezTo>
                    <a:cubicBezTo>
                      <a:pt x="12087" y="3698"/>
                      <a:pt x="12130" y="3674"/>
                      <a:pt x="12147" y="3635"/>
                    </a:cubicBezTo>
                    <a:cubicBezTo>
                      <a:pt x="12154" y="3613"/>
                      <a:pt x="12159" y="3604"/>
                      <a:pt x="12163" y="3604"/>
                    </a:cubicBezTo>
                    <a:cubicBezTo>
                      <a:pt x="12175" y="3604"/>
                      <a:pt x="12177" y="3685"/>
                      <a:pt x="12207" y="3714"/>
                    </a:cubicBezTo>
                    <a:cubicBezTo>
                      <a:pt x="12219" y="3734"/>
                      <a:pt x="12235" y="3751"/>
                      <a:pt x="12258" y="3751"/>
                    </a:cubicBezTo>
                    <a:cubicBezTo>
                      <a:pt x="12291" y="3751"/>
                      <a:pt x="12336" y="3714"/>
                      <a:pt x="12395" y="3595"/>
                    </a:cubicBezTo>
                    <a:cubicBezTo>
                      <a:pt x="12417" y="3553"/>
                      <a:pt x="12439" y="3537"/>
                      <a:pt x="12459" y="3537"/>
                    </a:cubicBezTo>
                    <a:cubicBezTo>
                      <a:pt x="12530" y="3537"/>
                      <a:pt x="12583" y="3734"/>
                      <a:pt x="12583" y="3734"/>
                    </a:cubicBezTo>
                    <a:cubicBezTo>
                      <a:pt x="12583" y="3734"/>
                      <a:pt x="12643" y="3843"/>
                      <a:pt x="12732" y="3933"/>
                    </a:cubicBezTo>
                    <a:cubicBezTo>
                      <a:pt x="12831" y="4012"/>
                      <a:pt x="12524" y="4042"/>
                      <a:pt x="12435" y="4052"/>
                    </a:cubicBezTo>
                    <a:cubicBezTo>
                      <a:pt x="12345" y="4061"/>
                      <a:pt x="12464" y="4161"/>
                      <a:pt x="12395" y="4230"/>
                    </a:cubicBezTo>
                    <a:cubicBezTo>
                      <a:pt x="12383" y="4242"/>
                      <a:pt x="12370" y="4247"/>
                      <a:pt x="12355" y="4247"/>
                    </a:cubicBezTo>
                    <a:cubicBezTo>
                      <a:pt x="12282" y="4247"/>
                      <a:pt x="12173" y="4126"/>
                      <a:pt x="12058" y="4101"/>
                    </a:cubicBezTo>
                    <a:cubicBezTo>
                      <a:pt x="12023" y="4094"/>
                      <a:pt x="11998" y="4087"/>
                      <a:pt x="11972" y="4087"/>
                    </a:cubicBezTo>
                    <a:cubicBezTo>
                      <a:pt x="11961" y="4087"/>
                      <a:pt x="11950" y="4088"/>
                      <a:pt x="11939" y="4091"/>
                    </a:cubicBezTo>
                    <a:cubicBezTo>
                      <a:pt x="11919" y="4071"/>
                      <a:pt x="11899" y="4052"/>
                      <a:pt x="11869" y="4032"/>
                    </a:cubicBezTo>
                    <a:cubicBezTo>
                      <a:pt x="11784" y="3981"/>
                      <a:pt x="11721" y="3972"/>
                      <a:pt x="11669" y="3972"/>
                    </a:cubicBezTo>
                    <a:cubicBezTo>
                      <a:pt x="11640" y="3972"/>
                      <a:pt x="11615" y="3974"/>
                      <a:pt x="11590" y="3974"/>
                    </a:cubicBezTo>
                    <a:cubicBezTo>
                      <a:pt x="11557" y="3974"/>
                      <a:pt x="11526" y="3969"/>
                      <a:pt x="11493" y="3942"/>
                    </a:cubicBezTo>
                    <a:cubicBezTo>
                      <a:pt x="11394" y="3873"/>
                      <a:pt x="11056" y="3784"/>
                      <a:pt x="11275" y="3675"/>
                    </a:cubicBezTo>
                    <a:cubicBezTo>
                      <a:pt x="11431" y="3600"/>
                      <a:pt x="11508" y="3558"/>
                      <a:pt x="11573" y="3558"/>
                    </a:cubicBezTo>
                    <a:cubicBezTo>
                      <a:pt x="11603" y="3558"/>
                      <a:pt x="11630" y="3567"/>
                      <a:pt x="11661" y="3586"/>
                    </a:cubicBezTo>
                    <a:cubicBezTo>
                      <a:pt x="11691" y="3609"/>
                      <a:pt x="11736" y="3621"/>
                      <a:pt x="11785" y="3621"/>
                    </a:cubicBezTo>
                    <a:cubicBezTo>
                      <a:pt x="11880" y="3621"/>
                      <a:pt x="11989" y="3575"/>
                      <a:pt x="12028" y="3476"/>
                    </a:cubicBezTo>
                    <a:cubicBezTo>
                      <a:pt x="12043" y="3447"/>
                      <a:pt x="12060" y="3437"/>
                      <a:pt x="12079" y="3437"/>
                    </a:cubicBezTo>
                    <a:close/>
                    <a:moveTo>
                      <a:pt x="18657" y="4223"/>
                    </a:moveTo>
                    <a:cubicBezTo>
                      <a:pt x="18669" y="4223"/>
                      <a:pt x="18681" y="4230"/>
                      <a:pt x="18691" y="4240"/>
                    </a:cubicBezTo>
                    <a:cubicBezTo>
                      <a:pt x="18681" y="4260"/>
                      <a:pt x="18661" y="4280"/>
                      <a:pt x="18642" y="4309"/>
                    </a:cubicBezTo>
                    <a:cubicBezTo>
                      <a:pt x="18596" y="4372"/>
                      <a:pt x="18613" y="4399"/>
                      <a:pt x="18641" y="4399"/>
                    </a:cubicBezTo>
                    <a:cubicBezTo>
                      <a:pt x="18662" y="4399"/>
                      <a:pt x="18689" y="4384"/>
                      <a:pt x="18701" y="4359"/>
                    </a:cubicBezTo>
                    <a:cubicBezTo>
                      <a:pt x="18706" y="4343"/>
                      <a:pt x="18709" y="4337"/>
                      <a:pt x="18712" y="4337"/>
                    </a:cubicBezTo>
                    <a:cubicBezTo>
                      <a:pt x="18718" y="4337"/>
                      <a:pt x="18719" y="4386"/>
                      <a:pt x="18741" y="4409"/>
                    </a:cubicBezTo>
                    <a:cubicBezTo>
                      <a:pt x="18749" y="4420"/>
                      <a:pt x="18760" y="4431"/>
                      <a:pt x="18774" y="4431"/>
                    </a:cubicBezTo>
                    <a:cubicBezTo>
                      <a:pt x="18797" y="4431"/>
                      <a:pt x="18828" y="4407"/>
                      <a:pt x="18870" y="4329"/>
                    </a:cubicBezTo>
                    <a:cubicBezTo>
                      <a:pt x="18883" y="4300"/>
                      <a:pt x="18897" y="4288"/>
                      <a:pt x="18910" y="4288"/>
                    </a:cubicBezTo>
                    <a:cubicBezTo>
                      <a:pt x="18953" y="4288"/>
                      <a:pt x="18989" y="4418"/>
                      <a:pt x="18989" y="4418"/>
                    </a:cubicBezTo>
                    <a:cubicBezTo>
                      <a:pt x="18989" y="4418"/>
                      <a:pt x="19028" y="4498"/>
                      <a:pt x="19088" y="4547"/>
                    </a:cubicBezTo>
                    <a:cubicBezTo>
                      <a:pt x="19157" y="4607"/>
                      <a:pt x="18949" y="4627"/>
                      <a:pt x="18890" y="4637"/>
                    </a:cubicBezTo>
                    <a:cubicBezTo>
                      <a:pt x="18830" y="4637"/>
                      <a:pt x="18909" y="4706"/>
                      <a:pt x="18870" y="4746"/>
                    </a:cubicBezTo>
                    <a:cubicBezTo>
                      <a:pt x="18861" y="4755"/>
                      <a:pt x="18850" y="4758"/>
                      <a:pt x="18839" y="4758"/>
                    </a:cubicBezTo>
                    <a:cubicBezTo>
                      <a:pt x="18788" y="4758"/>
                      <a:pt x="18715" y="4683"/>
                      <a:pt x="18642" y="4666"/>
                    </a:cubicBezTo>
                    <a:cubicBezTo>
                      <a:pt x="18612" y="4656"/>
                      <a:pt x="18582" y="4656"/>
                      <a:pt x="18562" y="4656"/>
                    </a:cubicBezTo>
                    <a:cubicBezTo>
                      <a:pt x="18552" y="4646"/>
                      <a:pt x="18533" y="4637"/>
                      <a:pt x="18513" y="4617"/>
                    </a:cubicBezTo>
                    <a:cubicBezTo>
                      <a:pt x="18459" y="4584"/>
                      <a:pt x="18419" y="4576"/>
                      <a:pt x="18385" y="4576"/>
                    </a:cubicBezTo>
                    <a:cubicBezTo>
                      <a:pt x="18360" y="4576"/>
                      <a:pt x="18338" y="4580"/>
                      <a:pt x="18318" y="4580"/>
                    </a:cubicBezTo>
                    <a:cubicBezTo>
                      <a:pt x="18300" y="4580"/>
                      <a:pt x="18283" y="4578"/>
                      <a:pt x="18265" y="4567"/>
                    </a:cubicBezTo>
                    <a:cubicBezTo>
                      <a:pt x="18195" y="4518"/>
                      <a:pt x="17977" y="4458"/>
                      <a:pt x="18126" y="4389"/>
                    </a:cubicBezTo>
                    <a:cubicBezTo>
                      <a:pt x="18225" y="4336"/>
                      <a:pt x="18276" y="4305"/>
                      <a:pt x="18316" y="4305"/>
                    </a:cubicBezTo>
                    <a:cubicBezTo>
                      <a:pt x="18336" y="4305"/>
                      <a:pt x="18354" y="4313"/>
                      <a:pt x="18374" y="4329"/>
                    </a:cubicBezTo>
                    <a:cubicBezTo>
                      <a:pt x="18396" y="4342"/>
                      <a:pt x="18425" y="4348"/>
                      <a:pt x="18455" y="4348"/>
                    </a:cubicBezTo>
                    <a:cubicBezTo>
                      <a:pt x="18521" y="4348"/>
                      <a:pt x="18595" y="4318"/>
                      <a:pt x="18622" y="4250"/>
                    </a:cubicBezTo>
                    <a:cubicBezTo>
                      <a:pt x="18632" y="4230"/>
                      <a:pt x="18644" y="4223"/>
                      <a:pt x="18657" y="4223"/>
                    </a:cubicBezTo>
                    <a:close/>
                    <a:moveTo>
                      <a:pt x="2493" y="4742"/>
                    </a:moveTo>
                    <a:cubicBezTo>
                      <a:pt x="2501" y="4742"/>
                      <a:pt x="2510" y="4747"/>
                      <a:pt x="2519" y="4756"/>
                    </a:cubicBezTo>
                    <a:cubicBezTo>
                      <a:pt x="2509" y="4765"/>
                      <a:pt x="2490" y="4785"/>
                      <a:pt x="2480" y="4805"/>
                    </a:cubicBezTo>
                    <a:cubicBezTo>
                      <a:pt x="2446" y="4849"/>
                      <a:pt x="2456" y="4869"/>
                      <a:pt x="2475" y="4869"/>
                    </a:cubicBezTo>
                    <a:cubicBezTo>
                      <a:pt x="2490" y="4869"/>
                      <a:pt x="2511" y="4857"/>
                      <a:pt x="2519" y="4835"/>
                    </a:cubicBezTo>
                    <a:cubicBezTo>
                      <a:pt x="2524" y="4825"/>
                      <a:pt x="2527" y="4822"/>
                      <a:pt x="2529" y="4822"/>
                    </a:cubicBezTo>
                    <a:cubicBezTo>
                      <a:pt x="2536" y="4822"/>
                      <a:pt x="2534" y="4859"/>
                      <a:pt x="2549" y="4875"/>
                    </a:cubicBezTo>
                    <a:cubicBezTo>
                      <a:pt x="2557" y="4886"/>
                      <a:pt x="2565" y="4895"/>
                      <a:pt x="2575" y="4895"/>
                    </a:cubicBezTo>
                    <a:cubicBezTo>
                      <a:pt x="2591" y="4895"/>
                      <a:pt x="2612" y="4875"/>
                      <a:pt x="2648" y="4815"/>
                    </a:cubicBezTo>
                    <a:cubicBezTo>
                      <a:pt x="2659" y="4795"/>
                      <a:pt x="2670" y="4788"/>
                      <a:pt x="2679" y="4788"/>
                    </a:cubicBezTo>
                    <a:cubicBezTo>
                      <a:pt x="2713" y="4788"/>
                      <a:pt x="2737" y="4884"/>
                      <a:pt x="2737" y="4884"/>
                    </a:cubicBezTo>
                    <a:cubicBezTo>
                      <a:pt x="2737" y="4884"/>
                      <a:pt x="2767" y="4944"/>
                      <a:pt x="2807" y="4984"/>
                    </a:cubicBezTo>
                    <a:cubicBezTo>
                      <a:pt x="2856" y="5023"/>
                      <a:pt x="2708" y="5033"/>
                      <a:pt x="2658" y="5043"/>
                    </a:cubicBezTo>
                    <a:cubicBezTo>
                      <a:pt x="2618" y="5043"/>
                      <a:pt x="2678" y="5093"/>
                      <a:pt x="2648" y="5132"/>
                    </a:cubicBezTo>
                    <a:cubicBezTo>
                      <a:pt x="2642" y="5137"/>
                      <a:pt x="2635" y="5139"/>
                      <a:pt x="2628" y="5139"/>
                    </a:cubicBezTo>
                    <a:cubicBezTo>
                      <a:pt x="2590" y="5139"/>
                      <a:pt x="2538" y="5080"/>
                      <a:pt x="2480" y="5063"/>
                    </a:cubicBezTo>
                    <a:cubicBezTo>
                      <a:pt x="2466" y="5063"/>
                      <a:pt x="2453" y="5059"/>
                      <a:pt x="2440" y="5059"/>
                    </a:cubicBezTo>
                    <a:cubicBezTo>
                      <a:pt x="2433" y="5059"/>
                      <a:pt x="2427" y="5060"/>
                      <a:pt x="2420" y="5063"/>
                    </a:cubicBezTo>
                    <a:cubicBezTo>
                      <a:pt x="2410" y="5053"/>
                      <a:pt x="2400" y="5043"/>
                      <a:pt x="2390" y="5033"/>
                    </a:cubicBezTo>
                    <a:cubicBezTo>
                      <a:pt x="2347" y="5007"/>
                      <a:pt x="2315" y="5002"/>
                      <a:pt x="2288" y="5002"/>
                    </a:cubicBezTo>
                    <a:cubicBezTo>
                      <a:pt x="2271" y="5002"/>
                      <a:pt x="2257" y="5004"/>
                      <a:pt x="2243" y="5004"/>
                    </a:cubicBezTo>
                    <a:cubicBezTo>
                      <a:pt x="2229" y="5004"/>
                      <a:pt x="2216" y="5002"/>
                      <a:pt x="2202" y="4994"/>
                    </a:cubicBezTo>
                    <a:cubicBezTo>
                      <a:pt x="2152" y="4954"/>
                      <a:pt x="1994" y="4914"/>
                      <a:pt x="2103" y="4855"/>
                    </a:cubicBezTo>
                    <a:cubicBezTo>
                      <a:pt x="2177" y="4821"/>
                      <a:pt x="2214" y="4801"/>
                      <a:pt x="2243" y="4801"/>
                    </a:cubicBezTo>
                    <a:cubicBezTo>
                      <a:pt x="2257" y="4801"/>
                      <a:pt x="2269" y="4805"/>
                      <a:pt x="2281" y="4815"/>
                    </a:cubicBezTo>
                    <a:cubicBezTo>
                      <a:pt x="2298" y="4825"/>
                      <a:pt x="2323" y="4831"/>
                      <a:pt x="2348" y="4831"/>
                    </a:cubicBezTo>
                    <a:cubicBezTo>
                      <a:pt x="2397" y="4831"/>
                      <a:pt x="2450" y="4811"/>
                      <a:pt x="2470" y="4765"/>
                    </a:cubicBezTo>
                    <a:cubicBezTo>
                      <a:pt x="2475" y="4749"/>
                      <a:pt x="2484" y="4742"/>
                      <a:pt x="2493" y="4742"/>
                    </a:cubicBezTo>
                    <a:close/>
                    <a:moveTo>
                      <a:pt x="8300" y="5162"/>
                    </a:moveTo>
                    <a:cubicBezTo>
                      <a:pt x="8300" y="5177"/>
                      <a:pt x="8300" y="5186"/>
                      <a:pt x="8296" y="5186"/>
                    </a:cubicBezTo>
                    <a:cubicBezTo>
                      <a:pt x="8295" y="5186"/>
                      <a:pt x="8293" y="5185"/>
                      <a:pt x="8290" y="5182"/>
                    </a:cubicBezTo>
                    <a:cubicBezTo>
                      <a:pt x="8300" y="5182"/>
                      <a:pt x="8300" y="5172"/>
                      <a:pt x="8300" y="5162"/>
                    </a:cubicBezTo>
                    <a:close/>
                    <a:moveTo>
                      <a:pt x="12689" y="4301"/>
                    </a:moveTo>
                    <a:cubicBezTo>
                      <a:pt x="12755" y="4301"/>
                      <a:pt x="12683" y="4524"/>
                      <a:pt x="12683" y="4587"/>
                    </a:cubicBezTo>
                    <a:cubicBezTo>
                      <a:pt x="12683" y="4656"/>
                      <a:pt x="12702" y="4716"/>
                      <a:pt x="12573" y="4756"/>
                    </a:cubicBezTo>
                    <a:cubicBezTo>
                      <a:pt x="12445" y="4785"/>
                      <a:pt x="12484" y="4914"/>
                      <a:pt x="12395" y="5063"/>
                    </a:cubicBezTo>
                    <a:cubicBezTo>
                      <a:pt x="12385" y="5073"/>
                      <a:pt x="12375" y="5083"/>
                      <a:pt x="12365" y="5093"/>
                    </a:cubicBezTo>
                    <a:cubicBezTo>
                      <a:pt x="12355" y="5103"/>
                      <a:pt x="12345" y="5103"/>
                      <a:pt x="12335" y="5112"/>
                    </a:cubicBezTo>
                    <a:cubicBezTo>
                      <a:pt x="12296" y="5093"/>
                      <a:pt x="12266" y="4984"/>
                      <a:pt x="12197" y="4894"/>
                    </a:cubicBezTo>
                    <a:cubicBezTo>
                      <a:pt x="12181" y="4874"/>
                      <a:pt x="12168" y="4866"/>
                      <a:pt x="12155" y="4866"/>
                    </a:cubicBezTo>
                    <a:cubicBezTo>
                      <a:pt x="12088" y="4866"/>
                      <a:pt x="12060" y="5123"/>
                      <a:pt x="12018" y="5182"/>
                    </a:cubicBezTo>
                    <a:cubicBezTo>
                      <a:pt x="12018" y="5192"/>
                      <a:pt x="12018" y="5202"/>
                      <a:pt x="12008" y="5202"/>
                    </a:cubicBezTo>
                    <a:lnTo>
                      <a:pt x="11998" y="5202"/>
                    </a:lnTo>
                    <a:cubicBezTo>
                      <a:pt x="11899" y="5122"/>
                      <a:pt x="12068" y="5013"/>
                      <a:pt x="11939" y="5003"/>
                    </a:cubicBezTo>
                    <a:cubicBezTo>
                      <a:pt x="11810" y="4994"/>
                      <a:pt x="11354" y="4964"/>
                      <a:pt x="11493" y="4875"/>
                    </a:cubicBezTo>
                    <a:cubicBezTo>
                      <a:pt x="11632" y="4785"/>
                      <a:pt x="11721" y="4656"/>
                      <a:pt x="11721" y="4656"/>
                    </a:cubicBezTo>
                    <a:cubicBezTo>
                      <a:pt x="11721" y="4656"/>
                      <a:pt x="11798" y="4442"/>
                      <a:pt x="11902" y="4442"/>
                    </a:cubicBezTo>
                    <a:cubicBezTo>
                      <a:pt x="11932" y="4442"/>
                      <a:pt x="11965" y="4461"/>
                      <a:pt x="11998" y="4508"/>
                    </a:cubicBezTo>
                    <a:cubicBezTo>
                      <a:pt x="12008" y="4527"/>
                      <a:pt x="12028" y="4537"/>
                      <a:pt x="12038" y="4557"/>
                    </a:cubicBezTo>
                    <a:cubicBezTo>
                      <a:pt x="12008" y="4587"/>
                      <a:pt x="11899" y="4597"/>
                      <a:pt x="11741" y="4706"/>
                    </a:cubicBezTo>
                    <a:cubicBezTo>
                      <a:pt x="11604" y="4801"/>
                      <a:pt x="11651" y="4878"/>
                      <a:pt x="11738" y="4878"/>
                    </a:cubicBezTo>
                    <a:cubicBezTo>
                      <a:pt x="11778" y="4878"/>
                      <a:pt x="11826" y="4862"/>
                      <a:pt x="11869" y="4825"/>
                    </a:cubicBezTo>
                    <a:cubicBezTo>
                      <a:pt x="11925" y="4769"/>
                      <a:pt x="11974" y="4765"/>
                      <a:pt x="12019" y="4765"/>
                    </a:cubicBezTo>
                    <a:cubicBezTo>
                      <a:pt x="12026" y="4765"/>
                      <a:pt x="12032" y="4765"/>
                      <a:pt x="12039" y="4765"/>
                    </a:cubicBezTo>
                    <a:cubicBezTo>
                      <a:pt x="12090" y="4765"/>
                      <a:pt x="12137" y="4760"/>
                      <a:pt x="12187" y="4676"/>
                    </a:cubicBezTo>
                    <a:cubicBezTo>
                      <a:pt x="12226" y="4676"/>
                      <a:pt x="12256" y="4666"/>
                      <a:pt x="12286" y="4637"/>
                    </a:cubicBezTo>
                    <a:cubicBezTo>
                      <a:pt x="12306" y="4617"/>
                      <a:pt x="12316" y="4587"/>
                      <a:pt x="12326" y="4557"/>
                    </a:cubicBezTo>
                    <a:lnTo>
                      <a:pt x="12326" y="4557"/>
                    </a:lnTo>
                    <a:cubicBezTo>
                      <a:pt x="12326" y="4577"/>
                      <a:pt x="12316" y="4607"/>
                      <a:pt x="12306" y="4637"/>
                    </a:cubicBezTo>
                    <a:cubicBezTo>
                      <a:pt x="12292" y="4696"/>
                      <a:pt x="12308" y="4724"/>
                      <a:pt x="12338" y="4724"/>
                    </a:cubicBezTo>
                    <a:cubicBezTo>
                      <a:pt x="12373" y="4724"/>
                      <a:pt x="12426" y="4686"/>
                      <a:pt x="12474" y="4617"/>
                    </a:cubicBezTo>
                    <a:cubicBezTo>
                      <a:pt x="12483" y="4618"/>
                      <a:pt x="12491" y="4619"/>
                      <a:pt x="12499" y="4619"/>
                    </a:cubicBezTo>
                    <a:cubicBezTo>
                      <a:pt x="12554" y="4619"/>
                      <a:pt x="12586" y="4586"/>
                      <a:pt x="12534" y="4508"/>
                    </a:cubicBezTo>
                    <a:cubicBezTo>
                      <a:pt x="12573" y="4409"/>
                      <a:pt x="12564" y="4349"/>
                      <a:pt x="12663" y="4309"/>
                    </a:cubicBezTo>
                    <a:cubicBezTo>
                      <a:pt x="12673" y="4303"/>
                      <a:pt x="12682" y="4301"/>
                      <a:pt x="12689" y="4301"/>
                    </a:cubicBezTo>
                    <a:close/>
                    <a:moveTo>
                      <a:pt x="8584" y="5215"/>
                    </a:moveTo>
                    <a:cubicBezTo>
                      <a:pt x="8556" y="5238"/>
                      <a:pt x="8527" y="5264"/>
                      <a:pt x="8498" y="5291"/>
                    </a:cubicBezTo>
                    <a:cubicBezTo>
                      <a:pt x="8498" y="5291"/>
                      <a:pt x="8498" y="5291"/>
                      <a:pt x="8498" y="5301"/>
                    </a:cubicBezTo>
                    <a:cubicBezTo>
                      <a:pt x="8488" y="5291"/>
                      <a:pt x="8488" y="5291"/>
                      <a:pt x="8478" y="5281"/>
                    </a:cubicBezTo>
                    <a:cubicBezTo>
                      <a:pt x="8469" y="5271"/>
                      <a:pt x="8518" y="5222"/>
                      <a:pt x="8558" y="5222"/>
                    </a:cubicBezTo>
                    <a:cubicBezTo>
                      <a:pt x="8567" y="5222"/>
                      <a:pt x="8576" y="5219"/>
                      <a:pt x="8584" y="5215"/>
                    </a:cubicBezTo>
                    <a:close/>
                    <a:moveTo>
                      <a:pt x="4453" y="5291"/>
                    </a:moveTo>
                    <a:cubicBezTo>
                      <a:pt x="4463" y="5311"/>
                      <a:pt x="4463" y="5341"/>
                      <a:pt x="4463" y="5360"/>
                    </a:cubicBezTo>
                    <a:cubicBezTo>
                      <a:pt x="4423" y="5350"/>
                      <a:pt x="4403" y="5321"/>
                      <a:pt x="4443" y="5301"/>
                    </a:cubicBezTo>
                    <a:cubicBezTo>
                      <a:pt x="4443" y="5301"/>
                      <a:pt x="4453" y="5291"/>
                      <a:pt x="4453" y="5291"/>
                    </a:cubicBezTo>
                    <a:close/>
                    <a:moveTo>
                      <a:pt x="19058" y="4799"/>
                    </a:moveTo>
                    <a:cubicBezTo>
                      <a:pt x="19106" y="4799"/>
                      <a:pt x="19058" y="4948"/>
                      <a:pt x="19058" y="4984"/>
                    </a:cubicBezTo>
                    <a:cubicBezTo>
                      <a:pt x="19058" y="5033"/>
                      <a:pt x="19068" y="5073"/>
                      <a:pt x="18979" y="5103"/>
                    </a:cubicBezTo>
                    <a:cubicBezTo>
                      <a:pt x="18899" y="5122"/>
                      <a:pt x="18919" y="5212"/>
                      <a:pt x="18870" y="5301"/>
                    </a:cubicBezTo>
                    <a:cubicBezTo>
                      <a:pt x="18860" y="5311"/>
                      <a:pt x="18850" y="5321"/>
                      <a:pt x="18850" y="5321"/>
                    </a:cubicBezTo>
                    <a:cubicBezTo>
                      <a:pt x="18840" y="5331"/>
                      <a:pt x="18830" y="5331"/>
                      <a:pt x="18820" y="5331"/>
                    </a:cubicBezTo>
                    <a:cubicBezTo>
                      <a:pt x="18800" y="5331"/>
                      <a:pt x="18780" y="5251"/>
                      <a:pt x="18731" y="5192"/>
                    </a:cubicBezTo>
                    <a:cubicBezTo>
                      <a:pt x="18720" y="5178"/>
                      <a:pt x="18710" y="5171"/>
                      <a:pt x="18702" y="5171"/>
                    </a:cubicBezTo>
                    <a:cubicBezTo>
                      <a:pt x="18658" y="5171"/>
                      <a:pt x="18647" y="5340"/>
                      <a:pt x="18622" y="5390"/>
                    </a:cubicBezTo>
                    <a:cubicBezTo>
                      <a:pt x="18612" y="5390"/>
                      <a:pt x="18612" y="5390"/>
                      <a:pt x="18612" y="5400"/>
                    </a:cubicBezTo>
                    <a:cubicBezTo>
                      <a:pt x="18612" y="5400"/>
                      <a:pt x="18602" y="5390"/>
                      <a:pt x="18602" y="5390"/>
                    </a:cubicBezTo>
                    <a:cubicBezTo>
                      <a:pt x="18533" y="5341"/>
                      <a:pt x="18652" y="5271"/>
                      <a:pt x="18562" y="5261"/>
                    </a:cubicBezTo>
                    <a:cubicBezTo>
                      <a:pt x="18483" y="5261"/>
                      <a:pt x="18176" y="5231"/>
                      <a:pt x="18265" y="5172"/>
                    </a:cubicBezTo>
                    <a:cubicBezTo>
                      <a:pt x="18364" y="5112"/>
                      <a:pt x="18424" y="5033"/>
                      <a:pt x="18424" y="5033"/>
                    </a:cubicBezTo>
                    <a:cubicBezTo>
                      <a:pt x="18424" y="5033"/>
                      <a:pt x="18471" y="4891"/>
                      <a:pt x="18539" y="4891"/>
                    </a:cubicBezTo>
                    <a:cubicBezTo>
                      <a:pt x="18558" y="4891"/>
                      <a:pt x="18580" y="4903"/>
                      <a:pt x="18602" y="4934"/>
                    </a:cubicBezTo>
                    <a:cubicBezTo>
                      <a:pt x="18612" y="4954"/>
                      <a:pt x="18622" y="4954"/>
                      <a:pt x="18632" y="4964"/>
                    </a:cubicBezTo>
                    <a:cubicBezTo>
                      <a:pt x="18612" y="4984"/>
                      <a:pt x="18542" y="4994"/>
                      <a:pt x="18433" y="5073"/>
                    </a:cubicBezTo>
                    <a:cubicBezTo>
                      <a:pt x="18347" y="5133"/>
                      <a:pt x="18372" y="5179"/>
                      <a:pt x="18425" y="5179"/>
                    </a:cubicBezTo>
                    <a:cubicBezTo>
                      <a:pt x="18451" y="5179"/>
                      <a:pt x="18483" y="5168"/>
                      <a:pt x="18513" y="5142"/>
                    </a:cubicBezTo>
                    <a:cubicBezTo>
                      <a:pt x="18548" y="5111"/>
                      <a:pt x="18579" y="5107"/>
                      <a:pt x="18608" y="5107"/>
                    </a:cubicBezTo>
                    <a:cubicBezTo>
                      <a:pt x="18615" y="5107"/>
                      <a:pt x="18622" y="5108"/>
                      <a:pt x="18629" y="5108"/>
                    </a:cubicBezTo>
                    <a:cubicBezTo>
                      <a:pt x="18664" y="5108"/>
                      <a:pt x="18696" y="5103"/>
                      <a:pt x="18731" y="5043"/>
                    </a:cubicBezTo>
                    <a:cubicBezTo>
                      <a:pt x="18751" y="5043"/>
                      <a:pt x="18771" y="5033"/>
                      <a:pt x="18790" y="5023"/>
                    </a:cubicBezTo>
                    <a:cubicBezTo>
                      <a:pt x="18800" y="5013"/>
                      <a:pt x="18810" y="4984"/>
                      <a:pt x="18820" y="4974"/>
                    </a:cubicBezTo>
                    <a:lnTo>
                      <a:pt x="18820" y="4974"/>
                    </a:lnTo>
                    <a:cubicBezTo>
                      <a:pt x="18820" y="4984"/>
                      <a:pt x="18810" y="4994"/>
                      <a:pt x="18810" y="5023"/>
                    </a:cubicBezTo>
                    <a:cubicBezTo>
                      <a:pt x="18801" y="5059"/>
                      <a:pt x="18811" y="5077"/>
                      <a:pt x="18829" y="5077"/>
                    </a:cubicBezTo>
                    <a:cubicBezTo>
                      <a:pt x="18852" y="5077"/>
                      <a:pt x="18887" y="5052"/>
                      <a:pt x="18919" y="5003"/>
                    </a:cubicBezTo>
                    <a:cubicBezTo>
                      <a:pt x="18926" y="5005"/>
                      <a:pt x="18932" y="5006"/>
                      <a:pt x="18938" y="5006"/>
                    </a:cubicBezTo>
                    <a:cubicBezTo>
                      <a:pt x="18970" y="5006"/>
                      <a:pt x="18992" y="4984"/>
                      <a:pt x="18959" y="4934"/>
                    </a:cubicBezTo>
                    <a:cubicBezTo>
                      <a:pt x="18979" y="4875"/>
                      <a:pt x="18979" y="4835"/>
                      <a:pt x="19038" y="4805"/>
                    </a:cubicBezTo>
                    <a:cubicBezTo>
                      <a:pt x="19046" y="4801"/>
                      <a:pt x="19053" y="4799"/>
                      <a:pt x="19058" y="4799"/>
                    </a:cubicBezTo>
                    <a:close/>
                    <a:moveTo>
                      <a:pt x="17076" y="4791"/>
                    </a:moveTo>
                    <a:cubicBezTo>
                      <a:pt x="17117" y="4791"/>
                      <a:pt x="17105" y="4934"/>
                      <a:pt x="17105" y="4934"/>
                    </a:cubicBezTo>
                    <a:cubicBezTo>
                      <a:pt x="17105" y="4934"/>
                      <a:pt x="17164" y="5083"/>
                      <a:pt x="17254" y="5142"/>
                    </a:cubicBezTo>
                    <a:cubicBezTo>
                      <a:pt x="17353" y="5202"/>
                      <a:pt x="17224" y="5241"/>
                      <a:pt x="17135" y="5251"/>
                    </a:cubicBezTo>
                    <a:cubicBezTo>
                      <a:pt x="17055" y="5261"/>
                      <a:pt x="17006" y="5301"/>
                      <a:pt x="16936" y="5350"/>
                    </a:cubicBezTo>
                    <a:cubicBezTo>
                      <a:pt x="16917" y="5364"/>
                      <a:pt x="16892" y="5370"/>
                      <a:pt x="16865" y="5370"/>
                    </a:cubicBezTo>
                    <a:cubicBezTo>
                      <a:pt x="16794" y="5370"/>
                      <a:pt x="16702" y="5335"/>
                      <a:pt x="16609" y="5321"/>
                    </a:cubicBezTo>
                    <a:lnTo>
                      <a:pt x="16569" y="5321"/>
                    </a:lnTo>
                    <a:cubicBezTo>
                      <a:pt x="16624" y="5272"/>
                      <a:pt x="16687" y="5238"/>
                      <a:pt x="16673" y="5238"/>
                    </a:cubicBezTo>
                    <a:cubicBezTo>
                      <a:pt x="16665" y="5238"/>
                      <a:pt x="16627" y="5251"/>
                      <a:pt x="16540" y="5281"/>
                    </a:cubicBezTo>
                    <a:cubicBezTo>
                      <a:pt x="16351" y="5350"/>
                      <a:pt x="16312" y="5360"/>
                      <a:pt x="16321" y="5390"/>
                    </a:cubicBezTo>
                    <a:cubicBezTo>
                      <a:pt x="16302" y="5395"/>
                      <a:pt x="16287" y="5403"/>
                      <a:pt x="16277" y="5403"/>
                    </a:cubicBezTo>
                    <a:cubicBezTo>
                      <a:pt x="16267" y="5403"/>
                      <a:pt x="16262" y="5395"/>
                      <a:pt x="16262" y="5370"/>
                    </a:cubicBezTo>
                    <a:cubicBezTo>
                      <a:pt x="16252" y="5321"/>
                      <a:pt x="16272" y="5321"/>
                      <a:pt x="16252" y="5291"/>
                    </a:cubicBezTo>
                    <a:cubicBezTo>
                      <a:pt x="16237" y="5269"/>
                      <a:pt x="16216" y="5145"/>
                      <a:pt x="16207" y="5145"/>
                    </a:cubicBezTo>
                    <a:cubicBezTo>
                      <a:pt x="16204" y="5145"/>
                      <a:pt x="16202" y="5158"/>
                      <a:pt x="16202" y="5192"/>
                    </a:cubicBezTo>
                    <a:lnTo>
                      <a:pt x="16202" y="5093"/>
                    </a:lnTo>
                    <a:cubicBezTo>
                      <a:pt x="16202" y="5065"/>
                      <a:pt x="16202" y="5053"/>
                      <a:pt x="16200" y="5053"/>
                    </a:cubicBezTo>
                    <a:cubicBezTo>
                      <a:pt x="16194" y="5053"/>
                      <a:pt x="16180" y="5198"/>
                      <a:pt x="16173" y="5222"/>
                    </a:cubicBezTo>
                    <a:cubicBezTo>
                      <a:pt x="16153" y="5261"/>
                      <a:pt x="16153" y="5321"/>
                      <a:pt x="16153" y="5370"/>
                    </a:cubicBezTo>
                    <a:cubicBezTo>
                      <a:pt x="16153" y="5384"/>
                      <a:pt x="16149" y="5389"/>
                      <a:pt x="16144" y="5389"/>
                    </a:cubicBezTo>
                    <a:cubicBezTo>
                      <a:pt x="16137" y="5389"/>
                      <a:pt x="16129" y="5381"/>
                      <a:pt x="16123" y="5370"/>
                    </a:cubicBezTo>
                    <a:cubicBezTo>
                      <a:pt x="16123" y="5142"/>
                      <a:pt x="15994" y="4974"/>
                      <a:pt x="16193" y="4974"/>
                    </a:cubicBezTo>
                    <a:cubicBezTo>
                      <a:pt x="16339" y="4980"/>
                      <a:pt x="16338" y="5032"/>
                      <a:pt x="16355" y="5032"/>
                    </a:cubicBezTo>
                    <a:cubicBezTo>
                      <a:pt x="16363" y="5032"/>
                      <a:pt x="16375" y="5019"/>
                      <a:pt x="16411" y="4984"/>
                    </a:cubicBezTo>
                    <a:cubicBezTo>
                      <a:pt x="16459" y="4926"/>
                      <a:pt x="16582" y="4915"/>
                      <a:pt x="16680" y="4905"/>
                    </a:cubicBezTo>
                    <a:lnTo>
                      <a:pt x="16680" y="4905"/>
                    </a:lnTo>
                    <a:cubicBezTo>
                      <a:pt x="16678" y="4906"/>
                      <a:pt x="16678" y="4909"/>
                      <a:pt x="16678" y="4914"/>
                    </a:cubicBezTo>
                    <a:cubicBezTo>
                      <a:pt x="16605" y="4982"/>
                      <a:pt x="16631" y="5011"/>
                      <a:pt x="16672" y="5011"/>
                    </a:cubicBezTo>
                    <a:cubicBezTo>
                      <a:pt x="16704" y="5011"/>
                      <a:pt x="16745" y="4994"/>
                      <a:pt x="16758" y="4964"/>
                    </a:cubicBezTo>
                    <a:cubicBezTo>
                      <a:pt x="16767" y="4949"/>
                      <a:pt x="16774" y="4944"/>
                      <a:pt x="16779" y="4944"/>
                    </a:cubicBezTo>
                    <a:cubicBezTo>
                      <a:pt x="16795" y="4944"/>
                      <a:pt x="16795" y="5001"/>
                      <a:pt x="16817" y="5023"/>
                    </a:cubicBezTo>
                    <a:cubicBezTo>
                      <a:pt x="16824" y="5030"/>
                      <a:pt x="16831" y="5033"/>
                      <a:pt x="16839" y="5033"/>
                    </a:cubicBezTo>
                    <a:cubicBezTo>
                      <a:pt x="16880" y="5033"/>
                      <a:pt x="16942" y="4951"/>
                      <a:pt x="17025" y="4835"/>
                    </a:cubicBezTo>
                    <a:cubicBezTo>
                      <a:pt x="17048" y="4804"/>
                      <a:pt x="17064" y="4791"/>
                      <a:pt x="17076" y="4791"/>
                    </a:cubicBezTo>
                    <a:close/>
                    <a:moveTo>
                      <a:pt x="16331" y="5410"/>
                    </a:moveTo>
                    <a:cubicBezTo>
                      <a:pt x="16331" y="5410"/>
                      <a:pt x="16331" y="5410"/>
                      <a:pt x="16331" y="5420"/>
                    </a:cubicBezTo>
                    <a:cubicBezTo>
                      <a:pt x="16312" y="5430"/>
                      <a:pt x="16302" y="5440"/>
                      <a:pt x="16282" y="5460"/>
                    </a:cubicBezTo>
                    <a:cubicBezTo>
                      <a:pt x="16272" y="5460"/>
                      <a:pt x="16272" y="5460"/>
                      <a:pt x="16272" y="5450"/>
                    </a:cubicBezTo>
                    <a:cubicBezTo>
                      <a:pt x="16262" y="5440"/>
                      <a:pt x="16292" y="5410"/>
                      <a:pt x="16321" y="5410"/>
                    </a:cubicBezTo>
                    <a:close/>
                    <a:moveTo>
                      <a:pt x="8009" y="5097"/>
                    </a:moveTo>
                    <a:cubicBezTo>
                      <a:pt x="8028" y="5097"/>
                      <a:pt x="8044" y="5105"/>
                      <a:pt x="8062" y="5122"/>
                    </a:cubicBezTo>
                    <a:cubicBezTo>
                      <a:pt x="8112" y="5162"/>
                      <a:pt x="8181" y="5222"/>
                      <a:pt x="8240" y="5222"/>
                    </a:cubicBezTo>
                    <a:cubicBezTo>
                      <a:pt x="8260" y="5271"/>
                      <a:pt x="8280" y="5321"/>
                      <a:pt x="8270" y="5331"/>
                    </a:cubicBezTo>
                    <a:cubicBezTo>
                      <a:pt x="8260" y="5341"/>
                      <a:pt x="8250" y="5321"/>
                      <a:pt x="8231" y="5360"/>
                    </a:cubicBezTo>
                    <a:cubicBezTo>
                      <a:pt x="8223" y="5399"/>
                      <a:pt x="8166" y="5426"/>
                      <a:pt x="8123" y="5426"/>
                    </a:cubicBezTo>
                    <a:cubicBezTo>
                      <a:pt x="8111" y="5426"/>
                      <a:pt x="8100" y="5424"/>
                      <a:pt x="8092" y="5420"/>
                    </a:cubicBezTo>
                    <a:cubicBezTo>
                      <a:pt x="8072" y="5420"/>
                      <a:pt x="8072" y="5450"/>
                      <a:pt x="8092" y="5489"/>
                    </a:cubicBezTo>
                    <a:lnTo>
                      <a:pt x="8092" y="5489"/>
                    </a:lnTo>
                    <a:cubicBezTo>
                      <a:pt x="8082" y="5488"/>
                      <a:pt x="8072" y="5487"/>
                      <a:pt x="8064" y="5487"/>
                    </a:cubicBezTo>
                    <a:cubicBezTo>
                      <a:pt x="8046" y="5487"/>
                      <a:pt x="8029" y="5489"/>
                      <a:pt x="8014" y="5489"/>
                    </a:cubicBezTo>
                    <a:cubicBezTo>
                      <a:pt x="7990" y="5489"/>
                      <a:pt x="7968" y="5484"/>
                      <a:pt x="7943" y="5460"/>
                    </a:cubicBezTo>
                    <a:cubicBezTo>
                      <a:pt x="7874" y="5400"/>
                      <a:pt x="7646" y="5311"/>
                      <a:pt x="7804" y="5212"/>
                    </a:cubicBezTo>
                    <a:cubicBezTo>
                      <a:pt x="7909" y="5142"/>
                      <a:pt x="7964" y="5097"/>
                      <a:pt x="8009" y="5097"/>
                    </a:cubicBezTo>
                    <a:close/>
                    <a:moveTo>
                      <a:pt x="14231" y="5362"/>
                    </a:moveTo>
                    <a:cubicBezTo>
                      <a:pt x="14236" y="5362"/>
                      <a:pt x="14246" y="5365"/>
                      <a:pt x="14259" y="5370"/>
                    </a:cubicBezTo>
                    <a:cubicBezTo>
                      <a:pt x="14289" y="5380"/>
                      <a:pt x="14328" y="5420"/>
                      <a:pt x="14368" y="5460"/>
                    </a:cubicBezTo>
                    <a:cubicBezTo>
                      <a:pt x="14348" y="5460"/>
                      <a:pt x="14328" y="5479"/>
                      <a:pt x="14319" y="5489"/>
                    </a:cubicBezTo>
                    <a:cubicBezTo>
                      <a:pt x="14247" y="5409"/>
                      <a:pt x="14207" y="5362"/>
                      <a:pt x="14231" y="5362"/>
                    </a:cubicBezTo>
                    <a:close/>
                    <a:moveTo>
                      <a:pt x="16113" y="5430"/>
                    </a:moveTo>
                    <a:cubicBezTo>
                      <a:pt x="16123" y="5450"/>
                      <a:pt x="16133" y="5479"/>
                      <a:pt x="16133" y="5479"/>
                    </a:cubicBezTo>
                    <a:cubicBezTo>
                      <a:pt x="16123" y="5489"/>
                      <a:pt x="16123" y="5489"/>
                      <a:pt x="16113" y="5489"/>
                    </a:cubicBezTo>
                    <a:cubicBezTo>
                      <a:pt x="16113" y="5469"/>
                      <a:pt x="16113" y="5460"/>
                      <a:pt x="16113" y="5440"/>
                    </a:cubicBezTo>
                    <a:cubicBezTo>
                      <a:pt x="16113" y="5440"/>
                      <a:pt x="16113" y="5430"/>
                      <a:pt x="16113" y="5430"/>
                    </a:cubicBezTo>
                    <a:close/>
                    <a:moveTo>
                      <a:pt x="14517" y="5360"/>
                    </a:moveTo>
                    <a:cubicBezTo>
                      <a:pt x="14547" y="5390"/>
                      <a:pt x="14576" y="5430"/>
                      <a:pt x="14586" y="5460"/>
                    </a:cubicBezTo>
                    <a:cubicBezTo>
                      <a:pt x="14606" y="5509"/>
                      <a:pt x="14606" y="5529"/>
                      <a:pt x="14596" y="5539"/>
                    </a:cubicBezTo>
                    <a:cubicBezTo>
                      <a:pt x="14586" y="5519"/>
                      <a:pt x="14576" y="5489"/>
                      <a:pt x="14557" y="5460"/>
                    </a:cubicBezTo>
                    <a:cubicBezTo>
                      <a:pt x="14547" y="5420"/>
                      <a:pt x="14527" y="5390"/>
                      <a:pt x="14517" y="5360"/>
                    </a:cubicBezTo>
                    <a:close/>
                    <a:moveTo>
                      <a:pt x="16341" y="5529"/>
                    </a:moveTo>
                    <a:cubicBezTo>
                      <a:pt x="16331" y="5539"/>
                      <a:pt x="16331" y="5549"/>
                      <a:pt x="16321" y="5559"/>
                    </a:cubicBezTo>
                    <a:cubicBezTo>
                      <a:pt x="16312" y="5549"/>
                      <a:pt x="16312" y="5549"/>
                      <a:pt x="16321" y="5539"/>
                    </a:cubicBezTo>
                    <a:cubicBezTo>
                      <a:pt x="16331" y="5539"/>
                      <a:pt x="16331" y="5529"/>
                      <a:pt x="16341" y="5529"/>
                    </a:cubicBezTo>
                    <a:close/>
                    <a:moveTo>
                      <a:pt x="12137" y="5529"/>
                    </a:moveTo>
                    <a:cubicBezTo>
                      <a:pt x="12127" y="5549"/>
                      <a:pt x="12117" y="5559"/>
                      <a:pt x="12107" y="5569"/>
                    </a:cubicBezTo>
                    <a:cubicBezTo>
                      <a:pt x="12107" y="5549"/>
                      <a:pt x="12117" y="5529"/>
                      <a:pt x="12137" y="5529"/>
                    </a:cubicBezTo>
                    <a:close/>
                    <a:moveTo>
                      <a:pt x="20082" y="5503"/>
                    </a:moveTo>
                    <a:cubicBezTo>
                      <a:pt x="20085" y="5503"/>
                      <a:pt x="20091" y="5505"/>
                      <a:pt x="20099" y="5509"/>
                    </a:cubicBezTo>
                    <a:cubicBezTo>
                      <a:pt x="20119" y="5519"/>
                      <a:pt x="20149" y="5539"/>
                      <a:pt x="20179" y="5569"/>
                    </a:cubicBezTo>
                    <a:cubicBezTo>
                      <a:pt x="20169" y="5569"/>
                      <a:pt x="20149" y="5579"/>
                      <a:pt x="20139" y="5588"/>
                    </a:cubicBezTo>
                    <a:cubicBezTo>
                      <a:pt x="20092" y="5533"/>
                      <a:pt x="20069" y="5503"/>
                      <a:pt x="20082" y="5503"/>
                    </a:cubicBezTo>
                    <a:close/>
                    <a:moveTo>
                      <a:pt x="20654" y="5549"/>
                    </a:move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56" y="5581"/>
                      <a:pt x="20656" y="5566"/>
                      <a:pt x="20654" y="5549"/>
                    </a:cubicBezTo>
                    <a:close/>
                    <a:moveTo>
                      <a:pt x="13776" y="4351"/>
                    </a:moveTo>
                    <a:cubicBezTo>
                      <a:pt x="13787" y="4351"/>
                      <a:pt x="13799" y="4353"/>
                      <a:pt x="13813" y="4359"/>
                    </a:cubicBezTo>
                    <a:cubicBezTo>
                      <a:pt x="13932" y="4418"/>
                      <a:pt x="13902" y="4438"/>
                      <a:pt x="13991" y="4587"/>
                    </a:cubicBezTo>
                    <a:cubicBezTo>
                      <a:pt x="14042" y="4672"/>
                      <a:pt x="14103" y="4718"/>
                      <a:pt x="14140" y="4718"/>
                    </a:cubicBezTo>
                    <a:cubicBezTo>
                      <a:pt x="14168" y="4718"/>
                      <a:pt x="14183" y="4692"/>
                      <a:pt x="14170" y="4637"/>
                    </a:cubicBezTo>
                    <a:cubicBezTo>
                      <a:pt x="14142" y="4547"/>
                      <a:pt x="14153" y="4432"/>
                      <a:pt x="14196" y="4432"/>
                    </a:cubicBezTo>
                    <a:cubicBezTo>
                      <a:pt x="14215" y="4432"/>
                      <a:pt x="14239" y="4454"/>
                      <a:pt x="14269" y="4508"/>
                    </a:cubicBezTo>
                    <a:cubicBezTo>
                      <a:pt x="14338" y="4617"/>
                      <a:pt x="14378" y="4656"/>
                      <a:pt x="14418" y="4706"/>
                    </a:cubicBezTo>
                    <a:cubicBezTo>
                      <a:pt x="14279" y="4815"/>
                      <a:pt x="14408" y="4785"/>
                      <a:pt x="14527" y="4805"/>
                    </a:cubicBezTo>
                    <a:cubicBezTo>
                      <a:pt x="14537" y="4805"/>
                      <a:pt x="14547" y="4815"/>
                      <a:pt x="14547" y="4825"/>
                    </a:cubicBezTo>
                    <a:cubicBezTo>
                      <a:pt x="14586" y="4855"/>
                      <a:pt x="14636" y="4884"/>
                      <a:pt x="14676" y="4894"/>
                    </a:cubicBezTo>
                    <a:cubicBezTo>
                      <a:pt x="14735" y="4974"/>
                      <a:pt x="14705" y="5003"/>
                      <a:pt x="14894" y="5003"/>
                    </a:cubicBezTo>
                    <a:cubicBezTo>
                      <a:pt x="14899" y="5003"/>
                      <a:pt x="14905" y="5003"/>
                      <a:pt x="14910" y="5003"/>
                    </a:cubicBezTo>
                    <a:cubicBezTo>
                      <a:pt x="15099" y="5003"/>
                      <a:pt x="15053" y="5179"/>
                      <a:pt x="15082" y="5440"/>
                    </a:cubicBezTo>
                    <a:cubicBezTo>
                      <a:pt x="15099" y="5557"/>
                      <a:pt x="15048" y="5598"/>
                      <a:pt x="14989" y="5598"/>
                    </a:cubicBezTo>
                    <a:cubicBezTo>
                      <a:pt x="14912" y="5598"/>
                      <a:pt x="14822" y="5531"/>
                      <a:pt x="14844" y="5469"/>
                    </a:cubicBezTo>
                    <a:cubicBezTo>
                      <a:pt x="14884" y="5360"/>
                      <a:pt x="14794" y="5311"/>
                      <a:pt x="14487" y="5202"/>
                    </a:cubicBezTo>
                    <a:cubicBezTo>
                      <a:pt x="14477" y="5202"/>
                      <a:pt x="14467" y="5202"/>
                      <a:pt x="14457" y="5192"/>
                    </a:cubicBezTo>
                    <a:cubicBezTo>
                      <a:pt x="14447" y="5152"/>
                      <a:pt x="14438" y="5132"/>
                      <a:pt x="14418" y="5093"/>
                    </a:cubicBezTo>
                    <a:cubicBezTo>
                      <a:pt x="14387" y="5031"/>
                      <a:pt x="14380" y="4884"/>
                      <a:pt x="14327" y="4884"/>
                    </a:cubicBezTo>
                    <a:cubicBezTo>
                      <a:pt x="14312" y="4884"/>
                      <a:pt x="14293" y="4896"/>
                      <a:pt x="14269" y="4924"/>
                    </a:cubicBezTo>
                    <a:cubicBezTo>
                      <a:pt x="14206" y="5005"/>
                      <a:pt x="14168" y="5071"/>
                      <a:pt x="14128" y="5071"/>
                    </a:cubicBezTo>
                    <a:cubicBezTo>
                      <a:pt x="14104" y="5071"/>
                      <a:pt x="14080" y="5048"/>
                      <a:pt x="14051" y="4994"/>
                    </a:cubicBezTo>
                    <a:cubicBezTo>
                      <a:pt x="13962" y="4855"/>
                      <a:pt x="13991" y="4716"/>
                      <a:pt x="13853" y="4676"/>
                    </a:cubicBezTo>
                    <a:cubicBezTo>
                      <a:pt x="13724" y="4646"/>
                      <a:pt x="13664" y="4627"/>
                      <a:pt x="13664" y="4567"/>
                    </a:cubicBezTo>
                    <a:cubicBezTo>
                      <a:pt x="13664" y="4506"/>
                      <a:pt x="13688" y="4351"/>
                      <a:pt x="13776" y="4351"/>
                    </a:cubicBezTo>
                    <a:close/>
                    <a:moveTo>
                      <a:pt x="2789" y="5158"/>
                    </a:moveTo>
                    <a:cubicBezTo>
                      <a:pt x="2819" y="5158"/>
                      <a:pt x="2787" y="5274"/>
                      <a:pt x="2787" y="5301"/>
                    </a:cubicBezTo>
                    <a:cubicBezTo>
                      <a:pt x="2787" y="5331"/>
                      <a:pt x="2797" y="5370"/>
                      <a:pt x="2728" y="5380"/>
                    </a:cubicBezTo>
                    <a:cubicBezTo>
                      <a:pt x="2668" y="5400"/>
                      <a:pt x="2688" y="5460"/>
                      <a:pt x="2648" y="5529"/>
                    </a:cubicBezTo>
                    <a:cubicBezTo>
                      <a:pt x="2638" y="5549"/>
                      <a:pt x="2628" y="5549"/>
                      <a:pt x="2628" y="5549"/>
                    </a:cubicBezTo>
                    <a:cubicBezTo>
                      <a:pt x="2618" y="5549"/>
                      <a:pt x="2618" y="5559"/>
                      <a:pt x="2618" y="5559"/>
                    </a:cubicBezTo>
                    <a:cubicBezTo>
                      <a:pt x="2599" y="5549"/>
                      <a:pt x="2579" y="5499"/>
                      <a:pt x="2549" y="5450"/>
                    </a:cubicBezTo>
                    <a:cubicBezTo>
                      <a:pt x="2542" y="5441"/>
                      <a:pt x="2535" y="5437"/>
                      <a:pt x="2529" y="5437"/>
                    </a:cubicBezTo>
                    <a:cubicBezTo>
                      <a:pt x="2494" y="5437"/>
                      <a:pt x="2477" y="5565"/>
                      <a:pt x="2460" y="5598"/>
                    </a:cubicBezTo>
                    <a:lnTo>
                      <a:pt x="2450" y="5598"/>
                    </a:lnTo>
                    <a:cubicBezTo>
                      <a:pt x="2400" y="5559"/>
                      <a:pt x="2490" y="5509"/>
                      <a:pt x="2420" y="5509"/>
                    </a:cubicBezTo>
                    <a:cubicBezTo>
                      <a:pt x="2361" y="5499"/>
                      <a:pt x="2133" y="5489"/>
                      <a:pt x="2202" y="5440"/>
                    </a:cubicBezTo>
                    <a:cubicBezTo>
                      <a:pt x="2271" y="5400"/>
                      <a:pt x="2321" y="5341"/>
                      <a:pt x="2321" y="5341"/>
                    </a:cubicBezTo>
                    <a:cubicBezTo>
                      <a:pt x="2321" y="5341"/>
                      <a:pt x="2357" y="5231"/>
                      <a:pt x="2407" y="5231"/>
                    </a:cubicBezTo>
                    <a:cubicBezTo>
                      <a:pt x="2420" y="5231"/>
                      <a:pt x="2435" y="5240"/>
                      <a:pt x="2450" y="5261"/>
                    </a:cubicBezTo>
                    <a:cubicBezTo>
                      <a:pt x="2460" y="5271"/>
                      <a:pt x="2460" y="5281"/>
                      <a:pt x="2470" y="5281"/>
                    </a:cubicBezTo>
                    <a:cubicBezTo>
                      <a:pt x="2460" y="5301"/>
                      <a:pt x="2400" y="5301"/>
                      <a:pt x="2321" y="5360"/>
                    </a:cubicBezTo>
                    <a:cubicBezTo>
                      <a:pt x="2260" y="5408"/>
                      <a:pt x="2283" y="5446"/>
                      <a:pt x="2326" y="5446"/>
                    </a:cubicBezTo>
                    <a:cubicBezTo>
                      <a:pt x="2345" y="5446"/>
                      <a:pt x="2369" y="5438"/>
                      <a:pt x="2390" y="5420"/>
                    </a:cubicBezTo>
                    <a:cubicBezTo>
                      <a:pt x="2450" y="5360"/>
                      <a:pt x="2490" y="5430"/>
                      <a:pt x="2549" y="5341"/>
                    </a:cubicBezTo>
                    <a:cubicBezTo>
                      <a:pt x="2552" y="5343"/>
                      <a:pt x="2556" y="5345"/>
                      <a:pt x="2560" y="5345"/>
                    </a:cubicBezTo>
                    <a:cubicBezTo>
                      <a:pt x="2570" y="5345"/>
                      <a:pt x="2582" y="5338"/>
                      <a:pt x="2589" y="5331"/>
                    </a:cubicBezTo>
                    <a:cubicBezTo>
                      <a:pt x="2599" y="5321"/>
                      <a:pt x="2609" y="5301"/>
                      <a:pt x="2609" y="5291"/>
                    </a:cubicBezTo>
                    <a:lnTo>
                      <a:pt x="2609" y="5291"/>
                    </a:lnTo>
                    <a:cubicBezTo>
                      <a:pt x="2609" y="5301"/>
                      <a:pt x="2609" y="5311"/>
                      <a:pt x="2599" y="5331"/>
                    </a:cubicBezTo>
                    <a:cubicBezTo>
                      <a:pt x="2594" y="5357"/>
                      <a:pt x="2602" y="5370"/>
                      <a:pt x="2615" y="5370"/>
                    </a:cubicBezTo>
                    <a:cubicBezTo>
                      <a:pt x="2633" y="5370"/>
                      <a:pt x="2660" y="5349"/>
                      <a:pt x="2688" y="5311"/>
                    </a:cubicBezTo>
                    <a:cubicBezTo>
                      <a:pt x="2695" y="5313"/>
                      <a:pt x="2701" y="5314"/>
                      <a:pt x="2706" y="5314"/>
                    </a:cubicBezTo>
                    <a:cubicBezTo>
                      <a:pt x="2724" y="5314"/>
                      <a:pt x="2731" y="5300"/>
                      <a:pt x="2708" y="5261"/>
                    </a:cubicBezTo>
                    <a:cubicBezTo>
                      <a:pt x="2728" y="5222"/>
                      <a:pt x="2728" y="5192"/>
                      <a:pt x="2777" y="5162"/>
                    </a:cubicBezTo>
                    <a:cubicBezTo>
                      <a:pt x="2782" y="5159"/>
                      <a:pt x="2786" y="5158"/>
                      <a:pt x="2789" y="5158"/>
                    </a:cubicBezTo>
                    <a:close/>
                    <a:moveTo>
                      <a:pt x="16527" y="5494"/>
                    </a:moveTo>
                    <a:cubicBezTo>
                      <a:pt x="16599" y="5494"/>
                      <a:pt x="16599" y="5574"/>
                      <a:pt x="16599" y="5608"/>
                    </a:cubicBezTo>
                    <a:cubicBezTo>
                      <a:pt x="16550" y="5588"/>
                      <a:pt x="16510" y="5549"/>
                      <a:pt x="16490" y="5499"/>
                    </a:cubicBezTo>
                    <a:cubicBezTo>
                      <a:pt x="16504" y="5495"/>
                      <a:pt x="16516" y="5494"/>
                      <a:pt x="16527" y="5494"/>
                    </a:cubicBezTo>
                    <a:close/>
                    <a:moveTo>
                      <a:pt x="20278" y="5499"/>
                    </a:moveTo>
                    <a:lnTo>
                      <a:pt x="20278" y="5499"/>
                    </a:lnTo>
                    <a:cubicBezTo>
                      <a:pt x="20298" y="5519"/>
                      <a:pt x="20317" y="5549"/>
                      <a:pt x="20327" y="5569"/>
                    </a:cubicBezTo>
                    <a:cubicBezTo>
                      <a:pt x="20337" y="5598"/>
                      <a:pt x="20337" y="5618"/>
                      <a:pt x="20327" y="5618"/>
                    </a:cubicBezTo>
                    <a:cubicBezTo>
                      <a:pt x="20317" y="5608"/>
                      <a:pt x="20317" y="5588"/>
                      <a:pt x="20298" y="5559"/>
                    </a:cubicBezTo>
                    <a:cubicBezTo>
                      <a:pt x="20288" y="5539"/>
                      <a:pt x="20288" y="5519"/>
                      <a:pt x="20278" y="5499"/>
                    </a:cubicBezTo>
                    <a:close/>
                    <a:moveTo>
                      <a:pt x="794" y="5607"/>
                    </a:moveTo>
                    <a:cubicBezTo>
                      <a:pt x="778" y="5619"/>
                      <a:pt x="761" y="5633"/>
                      <a:pt x="744" y="5648"/>
                    </a:cubicBezTo>
                    <a:lnTo>
                      <a:pt x="735" y="5648"/>
                    </a:lnTo>
                    <a:cubicBezTo>
                      <a:pt x="735" y="5638"/>
                      <a:pt x="754" y="5608"/>
                      <a:pt x="774" y="5608"/>
                    </a:cubicBezTo>
                    <a:cubicBezTo>
                      <a:pt x="777" y="5610"/>
                      <a:pt x="780" y="5610"/>
                      <a:pt x="783" y="5610"/>
                    </a:cubicBezTo>
                    <a:cubicBezTo>
                      <a:pt x="787" y="5610"/>
                      <a:pt x="791" y="5609"/>
                      <a:pt x="794" y="5607"/>
                    </a:cubicBezTo>
                    <a:close/>
                    <a:moveTo>
                      <a:pt x="8868" y="5342"/>
                    </a:moveTo>
                    <a:cubicBezTo>
                      <a:pt x="8995" y="5342"/>
                      <a:pt x="8974" y="5487"/>
                      <a:pt x="8974" y="5529"/>
                    </a:cubicBezTo>
                    <a:cubicBezTo>
                      <a:pt x="8984" y="5559"/>
                      <a:pt x="8954" y="5588"/>
                      <a:pt x="8895" y="5638"/>
                    </a:cubicBezTo>
                    <a:cubicBezTo>
                      <a:pt x="8869" y="5615"/>
                      <a:pt x="8849" y="5607"/>
                      <a:pt x="8831" y="5607"/>
                    </a:cubicBezTo>
                    <a:cubicBezTo>
                      <a:pt x="8786" y="5607"/>
                      <a:pt x="8759" y="5658"/>
                      <a:pt x="8716" y="5658"/>
                    </a:cubicBezTo>
                    <a:cubicBezTo>
                      <a:pt x="8667" y="5658"/>
                      <a:pt x="8617" y="5539"/>
                      <a:pt x="8677" y="5509"/>
                    </a:cubicBezTo>
                    <a:cubicBezTo>
                      <a:pt x="8730" y="5483"/>
                      <a:pt x="8696" y="5448"/>
                      <a:pt x="8667" y="5448"/>
                    </a:cubicBezTo>
                    <a:cubicBezTo>
                      <a:pt x="8663" y="5448"/>
                      <a:pt x="8660" y="5449"/>
                      <a:pt x="8657" y="5450"/>
                    </a:cubicBezTo>
                    <a:cubicBezTo>
                      <a:pt x="8644" y="5456"/>
                      <a:pt x="8628" y="5459"/>
                      <a:pt x="8612" y="5459"/>
                    </a:cubicBezTo>
                    <a:cubicBezTo>
                      <a:pt x="8577" y="5459"/>
                      <a:pt x="8544" y="5444"/>
                      <a:pt x="8558" y="5410"/>
                    </a:cubicBezTo>
                    <a:cubicBezTo>
                      <a:pt x="8617" y="5400"/>
                      <a:pt x="8687" y="5380"/>
                      <a:pt x="8776" y="5360"/>
                    </a:cubicBezTo>
                    <a:cubicBezTo>
                      <a:pt x="8813" y="5347"/>
                      <a:pt x="8844" y="5342"/>
                      <a:pt x="8868" y="5342"/>
                    </a:cubicBezTo>
                    <a:close/>
                    <a:moveTo>
                      <a:pt x="9967" y="5337"/>
                    </a:moveTo>
                    <a:cubicBezTo>
                      <a:pt x="10090" y="5337"/>
                      <a:pt x="10124" y="5503"/>
                      <a:pt x="10124" y="5559"/>
                    </a:cubicBezTo>
                    <a:cubicBezTo>
                      <a:pt x="10124" y="5608"/>
                      <a:pt x="10075" y="5638"/>
                      <a:pt x="9995" y="5658"/>
                    </a:cubicBezTo>
                    <a:cubicBezTo>
                      <a:pt x="9976" y="5579"/>
                      <a:pt x="9956" y="5440"/>
                      <a:pt x="9936" y="5341"/>
                    </a:cubicBezTo>
                    <a:cubicBezTo>
                      <a:pt x="9947" y="5338"/>
                      <a:pt x="9957" y="5337"/>
                      <a:pt x="9967" y="5337"/>
                    </a:cubicBezTo>
                    <a:close/>
                    <a:moveTo>
                      <a:pt x="3315" y="5186"/>
                    </a:moveTo>
                    <a:cubicBezTo>
                      <a:pt x="3320" y="5186"/>
                      <a:pt x="3326" y="5188"/>
                      <a:pt x="3332" y="5192"/>
                    </a:cubicBezTo>
                    <a:cubicBezTo>
                      <a:pt x="3392" y="5222"/>
                      <a:pt x="3382" y="5231"/>
                      <a:pt x="3422" y="5301"/>
                    </a:cubicBezTo>
                    <a:cubicBezTo>
                      <a:pt x="3450" y="5346"/>
                      <a:pt x="3478" y="5369"/>
                      <a:pt x="3495" y="5369"/>
                    </a:cubicBezTo>
                    <a:cubicBezTo>
                      <a:pt x="3508" y="5369"/>
                      <a:pt x="3515" y="5356"/>
                      <a:pt x="3511" y="5331"/>
                    </a:cubicBezTo>
                    <a:cubicBezTo>
                      <a:pt x="3497" y="5282"/>
                      <a:pt x="3503" y="5224"/>
                      <a:pt x="3524" y="5224"/>
                    </a:cubicBezTo>
                    <a:cubicBezTo>
                      <a:pt x="3533" y="5224"/>
                      <a:pt x="3546" y="5234"/>
                      <a:pt x="3560" y="5261"/>
                    </a:cubicBezTo>
                    <a:cubicBezTo>
                      <a:pt x="3590" y="5311"/>
                      <a:pt x="3610" y="5341"/>
                      <a:pt x="3630" y="5360"/>
                    </a:cubicBezTo>
                    <a:cubicBezTo>
                      <a:pt x="3560" y="5410"/>
                      <a:pt x="3630" y="5400"/>
                      <a:pt x="3679" y="5410"/>
                    </a:cubicBezTo>
                    <a:cubicBezTo>
                      <a:pt x="3689" y="5410"/>
                      <a:pt x="3689" y="5410"/>
                      <a:pt x="3699" y="5420"/>
                    </a:cubicBezTo>
                    <a:cubicBezTo>
                      <a:pt x="3719" y="5430"/>
                      <a:pt x="3739" y="5450"/>
                      <a:pt x="3759" y="5450"/>
                    </a:cubicBezTo>
                    <a:cubicBezTo>
                      <a:pt x="3775" y="5482"/>
                      <a:pt x="3771" y="5502"/>
                      <a:pt x="3820" y="5502"/>
                    </a:cubicBezTo>
                    <a:cubicBezTo>
                      <a:pt x="3830" y="5502"/>
                      <a:pt x="3843" y="5501"/>
                      <a:pt x="3858" y="5499"/>
                    </a:cubicBezTo>
                    <a:cubicBezTo>
                      <a:pt x="3957" y="5499"/>
                      <a:pt x="3947" y="5579"/>
                      <a:pt x="3957" y="5688"/>
                    </a:cubicBezTo>
                    <a:cubicBezTo>
                      <a:pt x="3927" y="5688"/>
                      <a:pt x="3888" y="5658"/>
                      <a:pt x="3848" y="5618"/>
                    </a:cubicBezTo>
                    <a:cubicBezTo>
                      <a:pt x="3825" y="5600"/>
                      <a:pt x="3802" y="5592"/>
                      <a:pt x="3780" y="5592"/>
                    </a:cubicBezTo>
                    <a:cubicBezTo>
                      <a:pt x="3754" y="5592"/>
                      <a:pt x="3730" y="5602"/>
                      <a:pt x="3709" y="5618"/>
                    </a:cubicBezTo>
                    <a:cubicBezTo>
                      <a:pt x="3699" y="5618"/>
                      <a:pt x="3689" y="5608"/>
                      <a:pt x="3669" y="5598"/>
                    </a:cubicBezTo>
                    <a:lnTo>
                      <a:pt x="3650" y="5598"/>
                    </a:lnTo>
                    <a:cubicBezTo>
                      <a:pt x="3650" y="5579"/>
                      <a:pt x="3640" y="5569"/>
                      <a:pt x="3630" y="5549"/>
                    </a:cubicBezTo>
                    <a:cubicBezTo>
                      <a:pt x="3615" y="5518"/>
                      <a:pt x="3611" y="5447"/>
                      <a:pt x="3588" y="5447"/>
                    </a:cubicBezTo>
                    <a:cubicBezTo>
                      <a:pt x="3581" y="5447"/>
                      <a:pt x="3572" y="5453"/>
                      <a:pt x="3560" y="5469"/>
                    </a:cubicBezTo>
                    <a:cubicBezTo>
                      <a:pt x="3529" y="5507"/>
                      <a:pt x="3510" y="5536"/>
                      <a:pt x="3490" y="5536"/>
                    </a:cubicBezTo>
                    <a:cubicBezTo>
                      <a:pt x="3478" y="5536"/>
                      <a:pt x="3466" y="5525"/>
                      <a:pt x="3451" y="5499"/>
                    </a:cubicBezTo>
                    <a:cubicBezTo>
                      <a:pt x="3412" y="5430"/>
                      <a:pt x="3422" y="5360"/>
                      <a:pt x="3352" y="5350"/>
                    </a:cubicBezTo>
                    <a:cubicBezTo>
                      <a:pt x="3293" y="5331"/>
                      <a:pt x="3263" y="5321"/>
                      <a:pt x="3263" y="5291"/>
                    </a:cubicBezTo>
                    <a:cubicBezTo>
                      <a:pt x="3263" y="5265"/>
                      <a:pt x="3278" y="5186"/>
                      <a:pt x="3315" y="5186"/>
                    </a:cubicBezTo>
                    <a:close/>
                    <a:moveTo>
                      <a:pt x="4473" y="5489"/>
                    </a:moveTo>
                    <a:cubicBezTo>
                      <a:pt x="4473" y="5519"/>
                      <a:pt x="4473" y="5549"/>
                      <a:pt x="4483" y="5579"/>
                    </a:cubicBezTo>
                    <a:cubicBezTo>
                      <a:pt x="4483" y="5638"/>
                      <a:pt x="4473" y="5668"/>
                      <a:pt x="4463" y="5697"/>
                    </a:cubicBezTo>
                    <a:cubicBezTo>
                      <a:pt x="4463" y="5588"/>
                      <a:pt x="4413" y="5509"/>
                      <a:pt x="4473" y="5489"/>
                    </a:cubicBezTo>
                    <a:close/>
                    <a:moveTo>
                      <a:pt x="3540" y="5675"/>
                    </a:moveTo>
                    <a:cubicBezTo>
                      <a:pt x="3542" y="5675"/>
                      <a:pt x="3546" y="5676"/>
                      <a:pt x="3551" y="5678"/>
                    </a:cubicBezTo>
                    <a:cubicBezTo>
                      <a:pt x="3570" y="5688"/>
                      <a:pt x="3590" y="5707"/>
                      <a:pt x="3610" y="5727"/>
                    </a:cubicBezTo>
                    <a:cubicBezTo>
                      <a:pt x="3600" y="5727"/>
                      <a:pt x="3590" y="5737"/>
                      <a:pt x="3580" y="5747"/>
                    </a:cubicBezTo>
                    <a:cubicBezTo>
                      <a:pt x="3547" y="5697"/>
                      <a:pt x="3528" y="5675"/>
                      <a:pt x="3540" y="5675"/>
                    </a:cubicBezTo>
                    <a:close/>
                    <a:moveTo>
                      <a:pt x="20129" y="5787"/>
                    </a:moveTo>
                    <a:cubicBezTo>
                      <a:pt x="20139" y="5787"/>
                      <a:pt x="20159" y="5797"/>
                      <a:pt x="20169" y="5816"/>
                    </a:cubicBezTo>
                    <a:lnTo>
                      <a:pt x="20149" y="5816"/>
                    </a:lnTo>
                    <a:cubicBezTo>
                      <a:pt x="20139" y="5816"/>
                      <a:pt x="20129" y="5797"/>
                      <a:pt x="20129" y="5787"/>
                    </a:cubicBezTo>
                    <a:close/>
                    <a:moveTo>
                      <a:pt x="921" y="5668"/>
                    </a:moveTo>
                    <a:cubicBezTo>
                      <a:pt x="987" y="5668"/>
                      <a:pt x="974" y="5742"/>
                      <a:pt x="982" y="5767"/>
                    </a:cubicBezTo>
                    <a:cubicBezTo>
                      <a:pt x="982" y="5777"/>
                      <a:pt x="973" y="5797"/>
                      <a:pt x="933" y="5816"/>
                    </a:cubicBezTo>
                    <a:cubicBezTo>
                      <a:pt x="922" y="5805"/>
                      <a:pt x="912" y="5801"/>
                      <a:pt x="903" y="5801"/>
                    </a:cubicBezTo>
                    <a:cubicBezTo>
                      <a:pt x="882" y="5801"/>
                      <a:pt x="868" y="5826"/>
                      <a:pt x="854" y="5826"/>
                    </a:cubicBezTo>
                    <a:cubicBezTo>
                      <a:pt x="824" y="5826"/>
                      <a:pt x="804" y="5767"/>
                      <a:pt x="834" y="5757"/>
                    </a:cubicBezTo>
                    <a:cubicBezTo>
                      <a:pt x="858" y="5741"/>
                      <a:pt x="843" y="5725"/>
                      <a:pt x="831" y="5725"/>
                    </a:cubicBezTo>
                    <a:cubicBezTo>
                      <a:pt x="828" y="5725"/>
                      <a:pt x="826" y="5725"/>
                      <a:pt x="824" y="5727"/>
                    </a:cubicBezTo>
                    <a:cubicBezTo>
                      <a:pt x="818" y="5730"/>
                      <a:pt x="811" y="5731"/>
                      <a:pt x="803" y="5731"/>
                    </a:cubicBezTo>
                    <a:cubicBezTo>
                      <a:pt x="782" y="5731"/>
                      <a:pt x="760" y="5722"/>
                      <a:pt x="774" y="5707"/>
                    </a:cubicBezTo>
                    <a:cubicBezTo>
                      <a:pt x="804" y="5697"/>
                      <a:pt x="834" y="5697"/>
                      <a:pt x="873" y="5678"/>
                    </a:cubicBezTo>
                    <a:cubicBezTo>
                      <a:pt x="893" y="5671"/>
                      <a:pt x="908" y="5668"/>
                      <a:pt x="921" y="5668"/>
                    </a:cubicBezTo>
                    <a:close/>
                    <a:moveTo>
                      <a:pt x="14289" y="5787"/>
                    </a:moveTo>
                    <a:cubicBezTo>
                      <a:pt x="14319" y="5797"/>
                      <a:pt x="14338" y="5807"/>
                      <a:pt x="14368" y="5836"/>
                    </a:cubicBezTo>
                    <a:lnTo>
                      <a:pt x="14328" y="5836"/>
                    </a:lnTo>
                    <a:cubicBezTo>
                      <a:pt x="14319" y="5836"/>
                      <a:pt x="14299" y="5816"/>
                      <a:pt x="14289" y="5787"/>
                    </a:cubicBezTo>
                    <a:close/>
                    <a:moveTo>
                      <a:pt x="18319" y="5444"/>
                    </a:moveTo>
                    <a:cubicBezTo>
                      <a:pt x="18326" y="5444"/>
                      <a:pt x="18334" y="5446"/>
                      <a:pt x="18344" y="5450"/>
                    </a:cubicBezTo>
                    <a:cubicBezTo>
                      <a:pt x="18424" y="5479"/>
                      <a:pt x="18433" y="5519"/>
                      <a:pt x="18453" y="5569"/>
                    </a:cubicBezTo>
                    <a:cubicBezTo>
                      <a:pt x="18424" y="5688"/>
                      <a:pt x="18513" y="5707"/>
                      <a:pt x="18562" y="5707"/>
                    </a:cubicBezTo>
                    <a:cubicBezTo>
                      <a:pt x="18582" y="5717"/>
                      <a:pt x="18592" y="5727"/>
                      <a:pt x="18612" y="5737"/>
                    </a:cubicBezTo>
                    <a:cubicBezTo>
                      <a:pt x="18606" y="5756"/>
                      <a:pt x="18611" y="5763"/>
                      <a:pt x="18626" y="5763"/>
                    </a:cubicBezTo>
                    <a:cubicBezTo>
                      <a:pt x="18635" y="5763"/>
                      <a:pt x="18647" y="5761"/>
                      <a:pt x="18661" y="5757"/>
                    </a:cubicBezTo>
                    <a:cubicBezTo>
                      <a:pt x="18666" y="5755"/>
                      <a:pt x="18671" y="5753"/>
                      <a:pt x="18674" y="5753"/>
                    </a:cubicBezTo>
                    <a:cubicBezTo>
                      <a:pt x="18718" y="5753"/>
                      <a:pt x="18700" y="5896"/>
                      <a:pt x="18681" y="5896"/>
                    </a:cubicBezTo>
                    <a:cubicBezTo>
                      <a:pt x="18653" y="5896"/>
                      <a:pt x="18579" y="5796"/>
                      <a:pt x="18529" y="5796"/>
                    </a:cubicBezTo>
                    <a:cubicBezTo>
                      <a:pt x="18527" y="5796"/>
                      <a:pt x="18525" y="5796"/>
                      <a:pt x="18523" y="5797"/>
                    </a:cubicBezTo>
                    <a:cubicBezTo>
                      <a:pt x="18513" y="5797"/>
                      <a:pt x="18513" y="5807"/>
                      <a:pt x="18503" y="5807"/>
                    </a:cubicBezTo>
                    <a:cubicBezTo>
                      <a:pt x="18483" y="5797"/>
                      <a:pt x="18463" y="5777"/>
                      <a:pt x="18433" y="5777"/>
                    </a:cubicBezTo>
                    <a:cubicBezTo>
                      <a:pt x="18305" y="5747"/>
                      <a:pt x="18314" y="5697"/>
                      <a:pt x="18314" y="5658"/>
                    </a:cubicBezTo>
                    <a:cubicBezTo>
                      <a:pt x="18314" y="5613"/>
                      <a:pt x="18249" y="5444"/>
                      <a:pt x="18319" y="5444"/>
                    </a:cubicBezTo>
                    <a:close/>
                    <a:moveTo>
                      <a:pt x="3570" y="5886"/>
                    </a:moveTo>
                    <a:cubicBezTo>
                      <a:pt x="3570" y="5886"/>
                      <a:pt x="3580" y="5886"/>
                      <a:pt x="3580" y="5896"/>
                    </a:cubicBezTo>
                    <a:cubicBezTo>
                      <a:pt x="3590" y="5896"/>
                      <a:pt x="3590" y="5906"/>
                      <a:pt x="3590" y="5906"/>
                    </a:cubicBezTo>
                    <a:cubicBezTo>
                      <a:pt x="3590" y="5916"/>
                      <a:pt x="3590" y="5916"/>
                      <a:pt x="3590" y="5916"/>
                    </a:cubicBezTo>
                    <a:cubicBezTo>
                      <a:pt x="3580" y="5916"/>
                      <a:pt x="3570" y="5896"/>
                      <a:pt x="3570" y="5886"/>
                    </a:cubicBezTo>
                    <a:close/>
                    <a:moveTo>
                      <a:pt x="11569" y="5271"/>
                    </a:moveTo>
                    <a:cubicBezTo>
                      <a:pt x="11581" y="5271"/>
                      <a:pt x="11595" y="5274"/>
                      <a:pt x="11612" y="5281"/>
                    </a:cubicBezTo>
                    <a:cubicBezTo>
                      <a:pt x="11731" y="5321"/>
                      <a:pt x="11741" y="5380"/>
                      <a:pt x="11780" y="5469"/>
                    </a:cubicBezTo>
                    <a:cubicBezTo>
                      <a:pt x="11731" y="5638"/>
                      <a:pt x="11860" y="5668"/>
                      <a:pt x="11919" y="5668"/>
                    </a:cubicBezTo>
                    <a:cubicBezTo>
                      <a:pt x="11949" y="5688"/>
                      <a:pt x="11979" y="5707"/>
                      <a:pt x="12008" y="5717"/>
                    </a:cubicBezTo>
                    <a:cubicBezTo>
                      <a:pt x="12003" y="5745"/>
                      <a:pt x="12010" y="5757"/>
                      <a:pt x="12028" y="5757"/>
                    </a:cubicBezTo>
                    <a:cubicBezTo>
                      <a:pt x="12041" y="5757"/>
                      <a:pt x="12062" y="5750"/>
                      <a:pt x="12088" y="5737"/>
                    </a:cubicBezTo>
                    <a:cubicBezTo>
                      <a:pt x="12093" y="5736"/>
                      <a:pt x="12098" y="5735"/>
                      <a:pt x="12103" y="5735"/>
                    </a:cubicBezTo>
                    <a:cubicBezTo>
                      <a:pt x="12182" y="5735"/>
                      <a:pt x="12145" y="5965"/>
                      <a:pt x="12107" y="5965"/>
                    </a:cubicBezTo>
                    <a:cubicBezTo>
                      <a:pt x="12070" y="5965"/>
                      <a:pt x="11970" y="5805"/>
                      <a:pt x="11892" y="5805"/>
                    </a:cubicBezTo>
                    <a:cubicBezTo>
                      <a:pt x="11888" y="5805"/>
                      <a:pt x="11884" y="5806"/>
                      <a:pt x="11879" y="5807"/>
                    </a:cubicBezTo>
                    <a:cubicBezTo>
                      <a:pt x="11869" y="5807"/>
                      <a:pt x="11860" y="5816"/>
                      <a:pt x="11850" y="5826"/>
                    </a:cubicBezTo>
                    <a:cubicBezTo>
                      <a:pt x="11820" y="5797"/>
                      <a:pt x="11790" y="5777"/>
                      <a:pt x="11741" y="5767"/>
                    </a:cubicBezTo>
                    <a:cubicBezTo>
                      <a:pt x="11542" y="5737"/>
                      <a:pt x="11572" y="5658"/>
                      <a:pt x="11572" y="5588"/>
                    </a:cubicBezTo>
                    <a:cubicBezTo>
                      <a:pt x="11572" y="5526"/>
                      <a:pt x="11468" y="5271"/>
                      <a:pt x="11569" y="5271"/>
                    </a:cubicBezTo>
                    <a:close/>
                    <a:moveTo>
                      <a:pt x="2243" y="5634"/>
                    </a:moveTo>
                    <a:cubicBezTo>
                      <a:pt x="2248" y="5634"/>
                      <a:pt x="2254" y="5635"/>
                      <a:pt x="2262" y="5638"/>
                    </a:cubicBezTo>
                    <a:cubicBezTo>
                      <a:pt x="2321" y="5658"/>
                      <a:pt x="2321" y="5688"/>
                      <a:pt x="2341" y="5727"/>
                    </a:cubicBezTo>
                    <a:cubicBezTo>
                      <a:pt x="2321" y="5816"/>
                      <a:pt x="2390" y="5826"/>
                      <a:pt x="2420" y="5826"/>
                    </a:cubicBezTo>
                    <a:cubicBezTo>
                      <a:pt x="2430" y="5836"/>
                      <a:pt x="2450" y="5846"/>
                      <a:pt x="2460" y="5856"/>
                    </a:cubicBezTo>
                    <a:cubicBezTo>
                      <a:pt x="2454" y="5868"/>
                      <a:pt x="2458" y="5873"/>
                      <a:pt x="2467" y="5873"/>
                    </a:cubicBezTo>
                    <a:cubicBezTo>
                      <a:pt x="2473" y="5873"/>
                      <a:pt x="2481" y="5870"/>
                      <a:pt x="2490" y="5866"/>
                    </a:cubicBezTo>
                    <a:cubicBezTo>
                      <a:pt x="2493" y="5865"/>
                      <a:pt x="2496" y="5864"/>
                      <a:pt x="2499" y="5864"/>
                    </a:cubicBezTo>
                    <a:cubicBezTo>
                      <a:pt x="2538" y="5864"/>
                      <a:pt x="2528" y="5975"/>
                      <a:pt x="2509" y="5975"/>
                    </a:cubicBezTo>
                    <a:cubicBezTo>
                      <a:pt x="2481" y="5975"/>
                      <a:pt x="2435" y="5895"/>
                      <a:pt x="2397" y="5895"/>
                    </a:cubicBezTo>
                    <a:cubicBezTo>
                      <a:pt x="2395" y="5895"/>
                      <a:pt x="2393" y="5895"/>
                      <a:pt x="2390" y="5896"/>
                    </a:cubicBezTo>
                    <a:cubicBezTo>
                      <a:pt x="2390" y="5896"/>
                      <a:pt x="2380" y="5906"/>
                      <a:pt x="2380" y="5906"/>
                    </a:cubicBezTo>
                    <a:cubicBezTo>
                      <a:pt x="2371" y="5896"/>
                      <a:pt x="2351" y="5886"/>
                      <a:pt x="2321" y="5876"/>
                    </a:cubicBezTo>
                    <a:cubicBezTo>
                      <a:pt x="2232" y="5866"/>
                      <a:pt x="2242" y="5826"/>
                      <a:pt x="2242" y="5787"/>
                    </a:cubicBezTo>
                    <a:cubicBezTo>
                      <a:pt x="2242" y="5760"/>
                      <a:pt x="2192" y="5634"/>
                      <a:pt x="2243" y="5634"/>
                    </a:cubicBezTo>
                    <a:close/>
                    <a:moveTo>
                      <a:pt x="16054" y="5945"/>
                    </a:moveTo>
                    <a:cubicBezTo>
                      <a:pt x="16054" y="5976"/>
                      <a:pt x="16042" y="5989"/>
                      <a:pt x="16028" y="5989"/>
                    </a:cubicBezTo>
                    <a:cubicBezTo>
                      <a:pt x="16023" y="5989"/>
                      <a:pt x="16019" y="5987"/>
                      <a:pt x="16014" y="5985"/>
                    </a:cubicBezTo>
                    <a:cubicBezTo>
                      <a:pt x="16014" y="5975"/>
                      <a:pt x="16034" y="5955"/>
                      <a:pt x="16054" y="5945"/>
                    </a:cubicBezTo>
                    <a:close/>
                    <a:moveTo>
                      <a:pt x="16470" y="5836"/>
                    </a:moveTo>
                    <a:cubicBezTo>
                      <a:pt x="16480" y="5846"/>
                      <a:pt x="16510" y="5846"/>
                      <a:pt x="16530" y="5856"/>
                    </a:cubicBezTo>
                    <a:lnTo>
                      <a:pt x="16520" y="5856"/>
                    </a:lnTo>
                    <a:cubicBezTo>
                      <a:pt x="16431" y="5896"/>
                      <a:pt x="16411" y="5906"/>
                      <a:pt x="16421" y="5945"/>
                    </a:cubicBezTo>
                    <a:cubicBezTo>
                      <a:pt x="16426" y="5967"/>
                      <a:pt x="16401" y="5989"/>
                      <a:pt x="16379" y="5989"/>
                    </a:cubicBezTo>
                    <a:cubicBezTo>
                      <a:pt x="16362" y="5989"/>
                      <a:pt x="16347" y="5975"/>
                      <a:pt x="16351" y="5935"/>
                    </a:cubicBezTo>
                    <a:cubicBezTo>
                      <a:pt x="16351" y="5916"/>
                      <a:pt x="16351" y="5896"/>
                      <a:pt x="16351" y="5886"/>
                    </a:cubicBezTo>
                    <a:cubicBezTo>
                      <a:pt x="16391" y="5876"/>
                      <a:pt x="16431" y="5856"/>
                      <a:pt x="16470" y="5836"/>
                    </a:cubicBezTo>
                    <a:close/>
                    <a:moveTo>
                      <a:pt x="8617" y="6084"/>
                    </a:moveTo>
                    <a:lnTo>
                      <a:pt x="8617" y="6084"/>
                    </a:lnTo>
                    <a:cubicBezTo>
                      <a:pt x="8628" y="6088"/>
                      <a:pt x="8639" y="6090"/>
                      <a:pt x="8648" y="6090"/>
                    </a:cubicBezTo>
                    <a:cubicBezTo>
                      <a:pt x="8654" y="6090"/>
                      <a:pt x="8660" y="6089"/>
                      <a:pt x="8665" y="6087"/>
                    </a:cubicBezTo>
                    <a:lnTo>
                      <a:pt x="8665" y="6087"/>
                    </a:lnTo>
                    <a:cubicBezTo>
                      <a:pt x="8657" y="6091"/>
                      <a:pt x="8649" y="6093"/>
                      <a:pt x="8641" y="6093"/>
                    </a:cubicBezTo>
                    <a:cubicBezTo>
                      <a:pt x="8632" y="6093"/>
                      <a:pt x="8624" y="6091"/>
                      <a:pt x="8617" y="6084"/>
                    </a:cubicBezTo>
                    <a:close/>
                    <a:moveTo>
                      <a:pt x="3719" y="5955"/>
                    </a:moveTo>
                    <a:lnTo>
                      <a:pt x="3719" y="5955"/>
                    </a:lnTo>
                    <a:cubicBezTo>
                      <a:pt x="3739" y="5965"/>
                      <a:pt x="3759" y="5985"/>
                      <a:pt x="3769" y="6015"/>
                    </a:cubicBezTo>
                    <a:cubicBezTo>
                      <a:pt x="3788" y="6064"/>
                      <a:pt x="3828" y="6084"/>
                      <a:pt x="3878" y="6084"/>
                    </a:cubicBezTo>
                    <a:lnTo>
                      <a:pt x="3868" y="6084"/>
                    </a:lnTo>
                    <a:cubicBezTo>
                      <a:pt x="3853" y="6094"/>
                      <a:pt x="3838" y="6097"/>
                      <a:pt x="3821" y="6097"/>
                    </a:cubicBezTo>
                    <a:cubicBezTo>
                      <a:pt x="3803" y="6097"/>
                      <a:pt x="3784" y="6094"/>
                      <a:pt x="3759" y="6094"/>
                    </a:cubicBezTo>
                    <a:cubicBezTo>
                      <a:pt x="3749" y="6094"/>
                      <a:pt x="3749" y="6084"/>
                      <a:pt x="3749" y="6084"/>
                    </a:cubicBezTo>
                    <a:cubicBezTo>
                      <a:pt x="3739" y="6035"/>
                      <a:pt x="3729" y="5995"/>
                      <a:pt x="3719" y="5955"/>
                    </a:cubicBezTo>
                    <a:close/>
                    <a:moveTo>
                      <a:pt x="20202" y="6049"/>
                    </a:moveTo>
                    <a:cubicBezTo>
                      <a:pt x="20208" y="6049"/>
                      <a:pt x="20219" y="6054"/>
                      <a:pt x="20238" y="6064"/>
                    </a:cubicBezTo>
                    <a:cubicBezTo>
                      <a:pt x="20268" y="6084"/>
                      <a:pt x="20278" y="6094"/>
                      <a:pt x="20288" y="6104"/>
                    </a:cubicBezTo>
                    <a:cubicBezTo>
                      <a:pt x="20268" y="6124"/>
                      <a:pt x="20258" y="6134"/>
                      <a:pt x="20238" y="6144"/>
                    </a:cubicBezTo>
                    <a:cubicBezTo>
                      <a:pt x="20209" y="6086"/>
                      <a:pt x="20185" y="6049"/>
                      <a:pt x="20202" y="6049"/>
                    </a:cubicBezTo>
                    <a:close/>
                    <a:moveTo>
                      <a:pt x="3625" y="6082"/>
                    </a:moveTo>
                    <a:cubicBezTo>
                      <a:pt x="3629" y="6082"/>
                      <a:pt x="3636" y="6086"/>
                      <a:pt x="3650" y="6094"/>
                    </a:cubicBezTo>
                    <a:cubicBezTo>
                      <a:pt x="3669" y="6104"/>
                      <a:pt x="3679" y="6114"/>
                      <a:pt x="3689" y="6124"/>
                    </a:cubicBezTo>
                    <a:cubicBezTo>
                      <a:pt x="3669" y="6134"/>
                      <a:pt x="3660" y="6144"/>
                      <a:pt x="3650" y="6154"/>
                    </a:cubicBezTo>
                    <a:cubicBezTo>
                      <a:pt x="3635" y="6110"/>
                      <a:pt x="3615" y="6082"/>
                      <a:pt x="3625" y="6082"/>
                    </a:cubicBezTo>
                    <a:close/>
                    <a:moveTo>
                      <a:pt x="981" y="6078"/>
                    </a:moveTo>
                    <a:lnTo>
                      <a:pt x="981" y="6078"/>
                    </a:lnTo>
                    <a:cubicBezTo>
                      <a:pt x="964" y="6103"/>
                      <a:pt x="963" y="6130"/>
                      <a:pt x="913" y="6213"/>
                    </a:cubicBezTo>
                    <a:cubicBezTo>
                      <a:pt x="913" y="6213"/>
                      <a:pt x="913" y="6203"/>
                      <a:pt x="913" y="6203"/>
                    </a:cubicBezTo>
                    <a:cubicBezTo>
                      <a:pt x="898" y="6192"/>
                      <a:pt x="885" y="6189"/>
                      <a:pt x="875" y="6189"/>
                    </a:cubicBezTo>
                    <a:cubicBezTo>
                      <a:pt x="866" y="6189"/>
                      <a:pt x="859" y="6191"/>
                      <a:pt x="852" y="6191"/>
                    </a:cubicBezTo>
                    <a:cubicBezTo>
                      <a:pt x="845" y="6191"/>
                      <a:pt x="840" y="6189"/>
                      <a:pt x="834" y="6183"/>
                    </a:cubicBezTo>
                    <a:cubicBezTo>
                      <a:pt x="814" y="6164"/>
                      <a:pt x="744" y="6144"/>
                      <a:pt x="784" y="6114"/>
                    </a:cubicBezTo>
                    <a:cubicBezTo>
                      <a:pt x="820" y="6099"/>
                      <a:pt x="841" y="6090"/>
                      <a:pt x="857" y="6090"/>
                    </a:cubicBezTo>
                    <a:cubicBezTo>
                      <a:pt x="863" y="6090"/>
                      <a:pt x="868" y="6091"/>
                      <a:pt x="873" y="6094"/>
                    </a:cubicBezTo>
                    <a:cubicBezTo>
                      <a:pt x="886" y="6107"/>
                      <a:pt x="907" y="6124"/>
                      <a:pt x="923" y="6124"/>
                    </a:cubicBezTo>
                    <a:cubicBezTo>
                      <a:pt x="932" y="6124"/>
                      <a:pt x="939" y="6118"/>
                      <a:pt x="943" y="6104"/>
                    </a:cubicBezTo>
                    <a:cubicBezTo>
                      <a:pt x="950" y="6076"/>
                      <a:pt x="972" y="6083"/>
                      <a:pt x="981" y="6078"/>
                    </a:cubicBezTo>
                    <a:close/>
                    <a:moveTo>
                      <a:pt x="3581" y="6119"/>
                    </a:moveTo>
                    <a:cubicBezTo>
                      <a:pt x="3588" y="6119"/>
                      <a:pt x="3594" y="6126"/>
                      <a:pt x="3600" y="6144"/>
                    </a:cubicBezTo>
                    <a:cubicBezTo>
                      <a:pt x="3610" y="6164"/>
                      <a:pt x="3610" y="6183"/>
                      <a:pt x="3610" y="6203"/>
                    </a:cubicBezTo>
                    <a:cubicBezTo>
                      <a:pt x="3598" y="6215"/>
                      <a:pt x="3594" y="6220"/>
                      <a:pt x="3588" y="6220"/>
                    </a:cubicBezTo>
                    <a:cubicBezTo>
                      <a:pt x="3583" y="6220"/>
                      <a:pt x="3579" y="6217"/>
                      <a:pt x="3570" y="6213"/>
                    </a:cubicBezTo>
                    <a:cubicBezTo>
                      <a:pt x="3560" y="6203"/>
                      <a:pt x="3551" y="6203"/>
                      <a:pt x="3541" y="6203"/>
                    </a:cubicBezTo>
                    <a:cubicBezTo>
                      <a:pt x="3548" y="6161"/>
                      <a:pt x="3565" y="6119"/>
                      <a:pt x="3581" y="6119"/>
                    </a:cubicBezTo>
                    <a:close/>
                    <a:moveTo>
                      <a:pt x="14824" y="5804"/>
                    </a:moveTo>
                    <a:cubicBezTo>
                      <a:pt x="14889" y="5804"/>
                      <a:pt x="14966" y="5851"/>
                      <a:pt x="15122" y="5926"/>
                    </a:cubicBezTo>
                    <a:cubicBezTo>
                      <a:pt x="15340" y="6035"/>
                      <a:pt x="15003" y="6124"/>
                      <a:pt x="14904" y="6193"/>
                    </a:cubicBezTo>
                    <a:cubicBezTo>
                      <a:pt x="14873" y="6215"/>
                      <a:pt x="14845" y="6220"/>
                      <a:pt x="14813" y="6220"/>
                    </a:cubicBezTo>
                    <a:cubicBezTo>
                      <a:pt x="14790" y="6220"/>
                      <a:pt x="14765" y="6217"/>
                      <a:pt x="14736" y="6217"/>
                    </a:cubicBezTo>
                    <a:cubicBezTo>
                      <a:pt x="14714" y="6217"/>
                      <a:pt x="14691" y="6218"/>
                      <a:pt x="14666" y="6223"/>
                    </a:cubicBezTo>
                    <a:cubicBezTo>
                      <a:pt x="14666" y="6213"/>
                      <a:pt x="14666" y="6203"/>
                      <a:pt x="14656" y="6183"/>
                    </a:cubicBezTo>
                    <a:cubicBezTo>
                      <a:pt x="14626" y="6084"/>
                      <a:pt x="14616" y="5985"/>
                      <a:pt x="14596" y="5906"/>
                    </a:cubicBezTo>
                    <a:cubicBezTo>
                      <a:pt x="14646" y="5886"/>
                      <a:pt x="14705" y="5856"/>
                      <a:pt x="14735" y="5836"/>
                    </a:cubicBezTo>
                    <a:cubicBezTo>
                      <a:pt x="14766" y="5814"/>
                      <a:pt x="14794" y="5804"/>
                      <a:pt x="14824" y="5804"/>
                    </a:cubicBezTo>
                    <a:close/>
                    <a:moveTo>
                      <a:pt x="16597" y="6052"/>
                    </a:moveTo>
                    <a:cubicBezTo>
                      <a:pt x="16579" y="6081"/>
                      <a:pt x="16572" y="6118"/>
                      <a:pt x="16520" y="6223"/>
                    </a:cubicBezTo>
                    <a:cubicBezTo>
                      <a:pt x="16520" y="6213"/>
                      <a:pt x="16510" y="6213"/>
                      <a:pt x="16510" y="6213"/>
                    </a:cubicBezTo>
                    <a:cubicBezTo>
                      <a:pt x="16488" y="6198"/>
                      <a:pt x="16471" y="6195"/>
                      <a:pt x="16458" y="6195"/>
                    </a:cubicBezTo>
                    <a:cubicBezTo>
                      <a:pt x="16443" y="6195"/>
                      <a:pt x="16431" y="6199"/>
                      <a:pt x="16420" y="6199"/>
                    </a:cubicBezTo>
                    <a:cubicBezTo>
                      <a:pt x="16414" y="6199"/>
                      <a:pt x="16408" y="6198"/>
                      <a:pt x="16401" y="6193"/>
                    </a:cubicBezTo>
                    <a:cubicBezTo>
                      <a:pt x="16371" y="6164"/>
                      <a:pt x="16272" y="6134"/>
                      <a:pt x="16341" y="6094"/>
                    </a:cubicBezTo>
                    <a:cubicBezTo>
                      <a:pt x="16384" y="6073"/>
                      <a:pt x="16406" y="6056"/>
                      <a:pt x="16427" y="6056"/>
                    </a:cubicBezTo>
                    <a:cubicBezTo>
                      <a:pt x="16435" y="6056"/>
                      <a:pt x="16442" y="6059"/>
                      <a:pt x="16450" y="6064"/>
                    </a:cubicBezTo>
                    <a:cubicBezTo>
                      <a:pt x="16469" y="6083"/>
                      <a:pt x="16498" y="6101"/>
                      <a:pt x="16520" y="6101"/>
                    </a:cubicBezTo>
                    <a:cubicBezTo>
                      <a:pt x="16534" y="6101"/>
                      <a:pt x="16546" y="6093"/>
                      <a:pt x="16550" y="6074"/>
                    </a:cubicBezTo>
                    <a:cubicBezTo>
                      <a:pt x="16562" y="6050"/>
                      <a:pt x="16586" y="6056"/>
                      <a:pt x="16597" y="6052"/>
                    </a:cubicBezTo>
                    <a:close/>
                    <a:moveTo>
                      <a:pt x="20137" y="6097"/>
                    </a:moveTo>
                    <a:cubicBezTo>
                      <a:pt x="20145" y="6097"/>
                      <a:pt x="20153" y="6107"/>
                      <a:pt x="20159" y="6134"/>
                    </a:cubicBezTo>
                    <a:cubicBezTo>
                      <a:pt x="20179" y="6164"/>
                      <a:pt x="20179" y="6193"/>
                      <a:pt x="20169" y="6213"/>
                    </a:cubicBezTo>
                    <a:cubicBezTo>
                      <a:pt x="20162" y="6225"/>
                      <a:pt x="20156" y="6234"/>
                      <a:pt x="20146" y="6234"/>
                    </a:cubicBezTo>
                    <a:cubicBezTo>
                      <a:pt x="20139" y="6234"/>
                      <a:pt x="20130" y="6231"/>
                      <a:pt x="20119" y="6223"/>
                    </a:cubicBezTo>
                    <a:cubicBezTo>
                      <a:pt x="20109" y="6213"/>
                      <a:pt x="20089" y="6213"/>
                      <a:pt x="20079" y="6213"/>
                    </a:cubicBezTo>
                    <a:cubicBezTo>
                      <a:pt x="20093" y="6157"/>
                      <a:pt x="20117" y="6097"/>
                      <a:pt x="20137" y="6097"/>
                    </a:cubicBezTo>
                    <a:close/>
                    <a:moveTo>
                      <a:pt x="9906" y="5341"/>
                    </a:moveTo>
                    <a:lnTo>
                      <a:pt x="9906" y="5618"/>
                    </a:lnTo>
                    <a:cubicBezTo>
                      <a:pt x="9906" y="5515"/>
                      <a:pt x="9899" y="5475"/>
                      <a:pt x="9888" y="5475"/>
                    </a:cubicBezTo>
                    <a:cubicBezTo>
                      <a:pt x="9869" y="5475"/>
                      <a:pt x="9838" y="5589"/>
                      <a:pt x="9807" y="5707"/>
                    </a:cubicBezTo>
                    <a:cubicBezTo>
                      <a:pt x="9668" y="5747"/>
                      <a:pt x="9678" y="5866"/>
                      <a:pt x="9599" y="5985"/>
                    </a:cubicBezTo>
                    <a:cubicBezTo>
                      <a:pt x="9599" y="6025"/>
                      <a:pt x="9609" y="6064"/>
                      <a:pt x="9609" y="6084"/>
                    </a:cubicBezTo>
                    <a:cubicBezTo>
                      <a:pt x="9629" y="6124"/>
                      <a:pt x="9629" y="6183"/>
                      <a:pt x="9639" y="6253"/>
                    </a:cubicBezTo>
                    <a:cubicBezTo>
                      <a:pt x="9609" y="6243"/>
                      <a:pt x="9559" y="6223"/>
                      <a:pt x="9500" y="6213"/>
                    </a:cubicBezTo>
                    <a:cubicBezTo>
                      <a:pt x="9500" y="6203"/>
                      <a:pt x="9500" y="6203"/>
                      <a:pt x="9500" y="6193"/>
                    </a:cubicBezTo>
                    <a:cubicBezTo>
                      <a:pt x="9510" y="6173"/>
                      <a:pt x="9520" y="6114"/>
                      <a:pt x="9529" y="6064"/>
                    </a:cubicBezTo>
                    <a:lnTo>
                      <a:pt x="9529" y="6064"/>
                    </a:lnTo>
                    <a:cubicBezTo>
                      <a:pt x="9495" y="6099"/>
                      <a:pt x="9466" y="6113"/>
                      <a:pt x="9437" y="6113"/>
                    </a:cubicBezTo>
                    <a:cubicBezTo>
                      <a:pt x="9375" y="6113"/>
                      <a:pt x="9317" y="6044"/>
                      <a:pt x="9222" y="5955"/>
                    </a:cubicBezTo>
                    <a:cubicBezTo>
                      <a:pt x="9190" y="5925"/>
                      <a:pt x="9165" y="5913"/>
                      <a:pt x="9144" y="5913"/>
                    </a:cubicBezTo>
                    <a:cubicBezTo>
                      <a:pt x="9070" y="5913"/>
                      <a:pt x="9058" y="6074"/>
                      <a:pt x="9004" y="6144"/>
                    </a:cubicBezTo>
                    <a:cubicBezTo>
                      <a:pt x="8998" y="6151"/>
                      <a:pt x="8992" y="6158"/>
                      <a:pt x="8988" y="6165"/>
                    </a:cubicBezTo>
                    <a:lnTo>
                      <a:pt x="8988" y="6165"/>
                    </a:lnTo>
                    <a:cubicBezTo>
                      <a:pt x="8988" y="6160"/>
                      <a:pt x="8987" y="6153"/>
                      <a:pt x="8984" y="6144"/>
                    </a:cubicBezTo>
                    <a:cubicBezTo>
                      <a:pt x="8961" y="6081"/>
                      <a:pt x="8937" y="6019"/>
                      <a:pt x="8905" y="6019"/>
                    </a:cubicBezTo>
                    <a:cubicBezTo>
                      <a:pt x="8895" y="6019"/>
                      <a:pt x="8886" y="6024"/>
                      <a:pt x="8875" y="6035"/>
                    </a:cubicBezTo>
                    <a:cubicBezTo>
                      <a:pt x="8851" y="6058"/>
                      <a:pt x="8832" y="6071"/>
                      <a:pt x="8821" y="6071"/>
                    </a:cubicBezTo>
                    <a:cubicBezTo>
                      <a:pt x="8808" y="6071"/>
                      <a:pt x="8805" y="6056"/>
                      <a:pt x="8816" y="6025"/>
                    </a:cubicBezTo>
                    <a:cubicBezTo>
                      <a:pt x="8832" y="5968"/>
                      <a:pt x="8939" y="5880"/>
                      <a:pt x="8910" y="5880"/>
                    </a:cubicBezTo>
                    <a:cubicBezTo>
                      <a:pt x="8904" y="5880"/>
                      <a:pt x="8890" y="5885"/>
                      <a:pt x="8865" y="5896"/>
                    </a:cubicBezTo>
                    <a:cubicBezTo>
                      <a:pt x="8726" y="5945"/>
                      <a:pt x="8687" y="5975"/>
                      <a:pt x="8706" y="6025"/>
                    </a:cubicBezTo>
                    <a:cubicBezTo>
                      <a:pt x="8712" y="6045"/>
                      <a:pt x="8695" y="6068"/>
                      <a:pt x="8675" y="6082"/>
                    </a:cubicBezTo>
                    <a:lnTo>
                      <a:pt x="8675" y="6082"/>
                    </a:lnTo>
                    <a:cubicBezTo>
                      <a:pt x="8694" y="6066"/>
                      <a:pt x="8692" y="6024"/>
                      <a:pt x="8637" y="5945"/>
                    </a:cubicBezTo>
                    <a:cubicBezTo>
                      <a:pt x="8637" y="5935"/>
                      <a:pt x="8627" y="5935"/>
                      <a:pt x="8627" y="5926"/>
                    </a:cubicBezTo>
                    <a:cubicBezTo>
                      <a:pt x="8687" y="5916"/>
                      <a:pt x="8756" y="5886"/>
                      <a:pt x="8816" y="5846"/>
                    </a:cubicBezTo>
                    <a:cubicBezTo>
                      <a:pt x="9004" y="5707"/>
                      <a:pt x="9063" y="5707"/>
                      <a:pt x="9222" y="5509"/>
                    </a:cubicBezTo>
                    <a:cubicBezTo>
                      <a:pt x="9270" y="5449"/>
                      <a:pt x="9308" y="5425"/>
                      <a:pt x="9336" y="5425"/>
                    </a:cubicBezTo>
                    <a:cubicBezTo>
                      <a:pt x="9402" y="5425"/>
                      <a:pt x="9415" y="5551"/>
                      <a:pt x="9381" y="5648"/>
                    </a:cubicBezTo>
                    <a:cubicBezTo>
                      <a:pt x="9360" y="5707"/>
                      <a:pt x="9380" y="5736"/>
                      <a:pt x="9421" y="5736"/>
                    </a:cubicBezTo>
                    <a:cubicBezTo>
                      <a:pt x="9475" y="5736"/>
                      <a:pt x="9565" y="5685"/>
                      <a:pt x="9639" y="5588"/>
                    </a:cubicBezTo>
                    <a:cubicBezTo>
                      <a:pt x="9777" y="5420"/>
                      <a:pt x="9738" y="5410"/>
                      <a:pt x="9906" y="5341"/>
                    </a:cubicBezTo>
                    <a:close/>
                    <a:moveTo>
                      <a:pt x="1126" y="6202"/>
                    </a:moveTo>
                    <a:cubicBezTo>
                      <a:pt x="1160" y="6202"/>
                      <a:pt x="1112" y="6240"/>
                      <a:pt x="1032" y="6302"/>
                    </a:cubicBezTo>
                    <a:cubicBezTo>
                      <a:pt x="1022" y="6292"/>
                      <a:pt x="1022" y="6282"/>
                      <a:pt x="1012" y="6273"/>
                    </a:cubicBezTo>
                    <a:cubicBezTo>
                      <a:pt x="1042" y="6243"/>
                      <a:pt x="1082" y="6213"/>
                      <a:pt x="1111" y="6203"/>
                    </a:cubicBezTo>
                    <a:cubicBezTo>
                      <a:pt x="1117" y="6202"/>
                      <a:pt x="1122" y="6202"/>
                      <a:pt x="1126" y="6202"/>
                    </a:cubicBezTo>
                    <a:close/>
                    <a:moveTo>
                      <a:pt x="16809" y="6213"/>
                    </a:moveTo>
                    <a:cubicBezTo>
                      <a:pt x="16827" y="6213"/>
                      <a:pt x="16787" y="6251"/>
                      <a:pt x="16718" y="6312"/>
                    </a:cubicBezTo>
                    <a:cubicBezTo>
                      <a:pt x="16708" y="6302"/>
                      <a:pt x="16688" y="6292"/>
                      <a:pt x="16678" y="6282"/>
                    </a:cubicBezTo>
                    <a:cubicBezTo>
                      <a:pt x="16708" y="6253"/>
                      <a:pt x="16748" y="6233"/>
                      <a:pt x="16778" y="6223"/>
                    </a:cubicBezTo>
                    <a:cubicBezTo>
                      <a:pt x="16793" y="6216"/>
                      <a:pt x="16803" y="6213"/>
                      <a:pt x="16809" y="6213"/>
                    </a:cubicBezTo>
                    <a:close/>
                    <a:moveTo>
                      <a:pt x="14411" y="6190"/>
                    </a:moveTo>
                    <a:cubicBezTo>
                      <a:pt x="14418" y="6190"/>
                      <a:pt x="14433" y="6197"/>
                      <a:pt x="14457" y="6213"/>
                    </a:cubicBezTo>
                    <a:cubicBezTo>
                      <a:pt x="14497" y="6243"/>
                      <a:pt x="14527" y="6263"/>
                      <a:pt x="14537" y="6273"/>
                    </a:cubicBezTo>
                    <a:lnTo>
                      <a:pt x="14527" y="6273"/>
                    </a:lnTo>
                    <a:cubicBezTo>
                      <a:pt x="14507" y="6292"/>
                      <a:pt x="14487" y="6312"/>
                      <a:pt x="14467" y="6322"/>
                    </a:cubicBezTo>
                    <a:cubicBezTo>
                      <a:pt x="14424" y="6243"/>
                      <a:pt x="14391" y="6190"/>
                      <a:pt x="14411" y="6190"/>
                    </a:cubicBezTo>
                    <a:close/>
                    <a:moveTo>
                      <a:pt x="8092" y="6213"/>
                    </a:moveTo>
                    <a:cubicBezTo>
                      <a:pt x="8112" y="6223"/>
                      <a:pt x="8131" y="6243"/>
                      <a:pt x="8171" y="6253"/>
                    </a:cubicBezTo>
                    <a:cubicBezTo>
                      <a:pt x="8270" y="6312"/>
                      <a:pt x="8121" y="6362"/>
                      <a:pt x="8072" y="6392"/>
                    </a:cubicBezTo>
                    <a:cubicBezTo>
                      <a:pt x="8072" y="6401"/>
                      <a:pt x="8072" y="6401"/>
                      <a:pt x="8062" y="6401"/>
                    </a:cubicBezTo>
                    <a:cubicBezTo>
                      <a:pt x="8012" y="6372"/>
                      <a:pt x="7973" y="6332"/>
                      <a:pt x="8042" y="6273"/>
                    </a:cubicBezTo>
                    <a:cubicBezTo>
                      <a:pt x="8062" y="6263"/>
                      <a:pt x="8072" y="6243"/>
                      <a:pt x="8092" y="6213"/>
                    </a:cubicBezTo>
                    <a:close/>
                    <a:moveTo>
                      <a:pt x="8978" y="6181"/>
                    </a:moveTo>
                    <a:cubicBezTo>
                      <a:pt x="8950" y="6231"/>
                      <a:pt x="8952" y="6282"/>
                      <a:pt x="8855" y="6451"/>
                    </a:cubicBezTo>
                    <a:cubicBezTo>
                      <a:pt x="8845" y="6441"/>
                      <a:pt x="8845" y="6441"/>
                      <a:pt x="8845" y="6441"/>
                    </a:cubicBezTo>
                    <a:cubicBezTo>
                      <a:pt x="8806" y="6410"/>
                      <a:pt x="8778" y="6405"/>
                      <a:pt x="8755" y="6405"/>
                    </a:cubicBezTo>
                    <a:cubicBezTo>
                      <a:pt x="8742" y="6405"/>
                      <a:pt x="8731" y="6407"/>
                      <a:pt x="8720" y="6407"/>
                    </a:cubicBezTo>
                    <a:cubicBezTo>
                      <a:pt x="8706" y="6407"/>
                      <a:pt x="8692" y="6404"/>
                      <a:pt x="8677" y="6392"/>
                    </a:cubicBezTo>
                    <a:cubicBezTo>
                      <a:pt x="8637" y="6362"/>
                      <a:pt x="8488" y="6312"/>
                      <a:pt x="8587" y="6253"/>
                    </a:cubicBezTo>
                    <a:cubicBezTo>
                      <a:pt x="8655" y="6219"/>
                      <a:pt x="8690" y="6199"/>
                      <a:pt x="8718" y="6199"/>
                    </a:cubicBezTo>
                    <a:cubicBezTo>
                      <a:pt x="8732" y="6199"/>
                      <a:pt x="8743" y="6204"/>
                      <a:pt x="8756" y="6213"/>
                    </a:cubicBezTo>
                    <a:cubicBezTo>
                      <a:pt x="8782" y="6233"/>
                      <a:pt x="8830" y="6265"/>
                      <a:pt x="8865" y="6265"/>
                    </a:cubicBezTo>
                    <a:cubicBezTo>
                      <a:pt x="8883" y="6265"/>
                      <a:pt x="8898" y="6257"/>
                      <a:pt x="8905" y="6233"/>
                    </a:cubicBezTo>
                    <a:cubicBezTo>
                      <a:pt x="8924" y="6181"/>
                      <a:pt x="8961" y="6189"/>
                      <a:pt x="8978" y="6181"/>
                    </a:cubicBezTo>
                    <a:close/>
                    <a:moveTo>
                      <a:pt x="14311" y="6260"/>
                    </a:moveTo>
                    <a:cubicBezTo>
                      <a:pt x="14324" y="6260"/>
                      <a:pt x="14337" y="6275"/>
                      <a:pt x="14348" y="6312"/>
                    </a:cubicBezTo>
                    <a:cubicBezTo>
                      <a:pt x="14368" y="6362"/>
                      <a:pt x="14368" y="6401"/>
                      <a:pt x="14368" y="6431"/>
                    </a:cubicBezTo>
                    <a:cubicBezTo>
                      <a:pt x="14350" y="6455"/>
                      <a:pt x="14339" y="6468"/>
                      <a:pt x="14325" y="6468"/>
                    </a:cubicBezTo>
                    <a:cubicBezTo>
                      <a:pt x="14315" y="6468"/>
                      <a:pt x="14304" y="6463"/>
                      <a:pt x="14289" y="6451"/>
                    </a:cubicBezTo>
                    <a:cubicBezTo>
                      <a:pt x="14269" y="6431"/>
                      <a:pt x="14249" y="6431"/>
                      <a:pt x="14219" y="6431"/>
                    </a:cubicBezTo>
                    <a:cubicBezTo>
                      <a:pt x="14241" y="6353"/>
                      <a:pt x="14277" y="6260"/>
                      <a:pt x="14311" y="6260"/>
                    </a:cubicBezTo>
                    <a:close/>
                    <a:moveTo>
                      <a:pt x="3640" y="6282"/>
                    </a:moveTo>
                    <a:cubicBezTo>
                      <a:pt x="3652" y="6301"/>
                      <a:pt x="3665" y="6308"/>
                      <a:pt x="3675" y="6308"/>
                    </a:cubicBezTo>
                    <a:cubicBezTo>
                      <a:pt x="3681" y="6308"/>
                      <a:pt x="3686" y="6306"/>
                      <a:pt x="3689" y="6302"/>
                    </a:cubicBezTo>
                    <a:cubicBezTo>
                      <a:pt x="3699" y="6332"/>
                      <a:pt x="3689" y="6362"/>
                      <a:pt x="3689" y="6362"/>
                    </a:cubicBezTo>
                    <a:cubicBezTo>
                      <a:pt x="3689" y="6362"/>
                      <a:pt x="3699" y="6382"/>
                      <a:pt x="3719" y="6401"/>
                    </a:cubicBezTo>
                    <a:cubicBezTo>
                      <a:pt x="3714" y="6406"/>
                      <a:pt x="3712" y="6406"/>
                      <a:pt x="3710" y="6406"/>
                    </a:cubicBezTo>
                    <a:cubicBezTo>
                      <a:pt x="3709" y="6406"/>
                      <a:pt x="3709" y="6406"/>
                      <a:pt x="3709" y="6411"/>
                    </a:cubicBezTo>
                    <a:cubicBezTo>
                      <a:pt x="3655" y="6427"/>
                      <a:pt x="3643" y="6490"/>
                      <a:pt x="3613" y="6490"/>
                    </a:cubicBezTo>
                    <a:cubicBezTo>
                      <a:pt x="3604" y="6490"/>
                      <a:pt x="3594" y="6484"/>
                      <a:pt x="3580" y="6471"/>
                    </a:cubicBezTo>
                    <a:cubicBezTo>
                      <a:pt x="3551" y="6441"/>
                      <a:pt x="3541" y="6421"/>
                      <a:pt x="3531" y="6401"/>
                    </a:cubicBezTo>
                    <a:cubicBezTo>
                      <a:pt x="3541" y="6392"/>
                      <a:pt x="3560" y="6382"/>
                      <a:pt x="3570" y="6362"/>
                    </a:cubicBezTo>
                    <a:cubicBezTo>
                      <a:pt x="3586" y="6378"/>
                      <a:pt x="3599" y="6390"/>
                      <a:pt x="3603" y="6390"/>
                    </a:cubicBezTo>
                    <a:cubicBezTo>
                      <a:pt x="3607" y="6390"/>
                      <a:pt x="3604" y="6380"/>
                      <a:pt x="3590" y="6352"/>
                    </a:cubicBezTo>
                    <a:cubicBezTo>
                      <a:pt x="3590" y="6352"/>
                      <a:pt x="3590" y="6352"/>
                      <a:pt x="3590" y="6342"/>
                    </a:cubicBezTo>
                    <a:cubicBezTo>
                      <a:pt x="3600" y="6332"/>
                      <a:pt x="3620" y="6302"/>
                      <a:pt x="3630" y="6282"/>
                    </a:cubicBezTo>
                    <a:close/>
                    <a:moveTo>
                      <a:pt x="3739" y="6441"/>
                    </a:moveTo>
                    <a:cubicBezTo>
                      <a:pt x="3759" y="6461"/>
                      <a:pt x="3779" y="6491"/>
                      <a:pt x="3808" y="6511"/>
                    </a:cubicBezTo>
                    <a:cubicBezTo>
                      <a:pt x="3808" y="6511"/>
                      <a:pt x="3808" y="6511"/>
                      <a:pt x="3808" y="6520"/>
                    </a:cubicBezTo>
                    <a:cubicBezTo>
                      <a:pt x="3779" y="6511"/>
                      <a:pt x="3749" y="6501"/>
                      <a:pt x="3739" y="6481"/>
                    </a:cubicBezTo>
                    <a:cubicBezTo>
                      <a:pt x="3739" y="6471"/>
                      <a:pt x="3739" y="6451"/>
                      <a:pt x="3739" y="6441"/>
                    </a:cubicBezTo>
                    <a:close/>
                    <a:moveTo>
                      <a:pt x="17250" y="5482"/>
                    </a:moveTo>
                    <a:cubicBezTo>
                      <a:pt x="17330" y="5482"/>
                      <a:pt x="17353" y="5594"/>
                      <a:pt x="17353" y="5638"/>
                    </a:cubicBezTo>
                    <a:cubicBezTo>
                      <a:pt x="17353" y="5688"/>
                      <a:pt x="17303" y="5697"/>
                      <a:pt x="17174" y="5717"/>
                    </a:cubicBezTo>
                    <a:cubicBezTo>
                      <a:pt x="17055" y="5747"/>
                      <a:pt x="17065" y="5826"/>
                      <a:pt x="17006" y="5916"/>
                    </a:cubicBezTo>
                    <a:cubicBezTo>
                      <a:pt x="17016" y="5945"/>
                      <a:pt x="17016" y="5975"/>
                      <a:pt x="17016" y="5985"/>
                    </a:cubicBezTo>
                    <a:cubicBezTo>
                      <a:pt x="17035" y="6015"/>
                      <a:pt x="17035" y="6084"/>
                      <a:pt x="17035" y="6134"/>
                    </a:cubicBezTo>
                    <a:cubicBezTo>
                      <a:pt x="17038" y="6145"/>
                      <a:pt x="17041" y="6150"/>
                      <a:pt x="17044" y="6150"/>
                    </a:cubicBezTo>
                    <a:cubicBezTo>
                      <a:pt x="17056" y="6150"/>
                      <a:pt x="17077" y="6102"/>
                      <a:pt x="17115" y="6094"/>
                    </a:cubicBezTo>
                    <a:cubicBezTo>
                      <a:pt x="17154" y="6094"/>
                      <a:pt x="17115" y="6094"/>
                      <a:pt x="17095" y="6124"/>
                    </a:cubicBezTo>
                    <a:cubicBezTo>
                      <a:pt x="17075" y="6164"/>
                      <a:pt x="17055" y="6243"/>
                      <a:pt x="17055" y="6253"/>
                    </a:cubicBezTo>
                    <a:cubicBezTo>
                      <a:pt x="17058" y="6255"/>
                      <a:pt x="17060" y="6256"/>
                      <a:pt x="17062" y="6256"/>
                    </a:cubicBezTo>
                    <a:cubicBezTo>
                      <a:pt x="17065" y="6256"/>
                      <a:pt x="17067" y="6255"/>
                      <a:pt x="17069" y="6255"/>
                    </a:cubicBezTo>
                    <a:cubicBezTo>
                      <a:pt x="17073" y="6255"/>
                      <a:pt x="17075" y="6258"/>
                      <a:pt x="17075" y="6273"/>
                    </a:cubicBezTo>
                    <a:cubicBezTo>
                      <a:pt x="17083" y="6297"/>
                      <a:pt x="17125" y="6315"/>
                      <a:pt x="17150" y="6315"/>
                    </a:cubicBezTo>
                    <a:cubicBezTo>
                      <a:pt x="17156" y="6315"/>
                      <a:pt x="17161" y="6314"/>
                      <a:pt x="17164" y="6312"/>
                    </a:cubicBezTo>
                    <a:cubicBezTo>
                      <a:pt x="17165" y="6312"/>
                      <a:pt x="17166" y="6312"/>
                      <a:pt x="17167" y="6312"/>
                    </a:cubicBezTo>
                    <a:cubicBezTo>
                      <a:pt x="17181" y="6312"/>
                      <a:pt x="17152" y="6403"/>
                      <a:pt x="17115" y="6431"/>
                    </a:cubicBezTo>
                    <a:cubicBezTo>
                      <a:pt x="17095" y="6444"/>
                      <a:pt x="17110" y="6474"/>
                      <a:pt x="17138" y="6474"/>
                    </a:cubicBezTo>
                    <a:cubicBezTo>
                      <a:pt x="17154" y="6474"/>
                      <a:pt x="17173" y="6465"/>
                      <a:pt x="17194" y="6441"/>
                    </a:cubicBezTo>
                    <a:cubicBezTo>
                      <a:pt x="17202" y="6433"/>
                      <a:pt x="17209" y="6429"/>
                      <a:pt x="17215" y="6429"/>
                    </a:cubicBezTo>
                    <a:cubicBezTo>
                      <a:pt x="17232" y="6429"/>
                      <a:pt x="17247" y="6457"/>
                      <a:pt x="17283" y="6501"/>
                    </a:cubicBezTo>
                    <a:cubicBezTo>
                      <a:pt x="17333" y="6550"/>
                      <a:pt x="17234" y="6520"/>
                      <a:pt x="17204" y="6560"/>
                    </a:cubicBezTo>
                    <a:cubicBezTo>
                      <a:pt x="17193" y="6575"/>
                      <a:pt x="17189" y="6580"/>
                      <a:pt x="17186" y="6580"/>
                    </a:cubicBezTo>
                    <a:cubicBezTo>
                      <a:pt x="17181" y="6580"/>
                      <a:pt x="17179" y="6566"/>
                      <a:pt x="17154" y="6560"/>
                    </a:cubicBezTo>
                    <a:cubicBezTo>
                      <a:pt x="17072" y="6485"/>
                      <a:pt x="17013" y="6433"/>
                      <a:pt x="16963" y="6433"/>
                    </a:cubicBezTo>
                    <a:cubicBezTo>
                      <a:pt x="16946" y="6433"/>
                      <a:pt x="16931" y="6439"/>
                      <a:pt x="16916" y="6451"/>
                    </a:cubicBezTo>
                    <a:cubicBezTo>
                      <a:pt x="16901" y="6463"/>
                      <a:pt x="16888" y="6468"/>
                      <a:pt x="16877" y="6468"/>
                    </a:cubicBezTo>
                    <a:cubicBezTo>
                      <a:pt x="16860" y="6468"/>
                      <a:pt x="16845" y="6455"/>
                      <a:pt x="16827" y="6431"/>
                    </a:cubicBezTo>
                    <a:cubicBezTo>
                      <a:pt x="16837" y="6411"/>
                      <a:pt x="16827" y="6382"/>
                      <a:pt x="16817" y="6372"/>
                    </a:cubicBezTo>
                    <a:cubicBezTo>
                      <a:pt x="16785" y="6356"/>
                      <a:pt x="16799" y="6339"/>
                      <a:pt x="16816" y="6339"/>
                    </a:cubicBezTo>
                    <a:cubicBezTo>
                      <a:pt x="16820" y="6339"/>
                      <a:pt x="16824" y="6340"/>
                      <a:pt x="16827" y="6342"/>
                    </a:cubicBezTo>
                    <a:cubicBezTo>
                      <a:pt x="16834" y="6344"/>
                      <a:pt x="16842" y="6346"/>
                      <a:pt x="16850" y="6346"/>
                    </a:cubicBezTo>
                    <a:cubicBezTo>
                      <a:pt x="16876" y="6346"/>
                      <a:pt x="16902" y="6333"/>
                      <a:pt x="16887" y="6302"/>
                    </a:cubicBezTo>
                    <a:cubicBezTo>
                      <a:pt x="16867" y="6253"/>
                      <a:pt x="16926" y="6233"/>
                      <a:pt x="16926" y="6223"/>
                    </a:cubicBezTo>
                    <a:cubicBezTo>
                      <a:pt x="16936" y="6213"/>
                      <a:pt x="16906" y="6173"/>
                      <a:pt x="16887" y="6173"/>
                    </a:cubicBezTo>
                    <a:cubicBezTo>
                      <a:pt x="16883" y="6175"/>
                      <a:pt x="16880" y="6175"/>
                      <a:pt x="16877" y="6175"/>
                    </a:cubicBezTo>
                    <a:cubicBezTo>
                      <a:pt x="16856" y="6175"/>
                      <a:pt x="16845" y="6152"/>
                      <a:pt x="16866" y="6152"/>
                    </a:cubicBezTo>
                    <a:cubicBezTo>
                      <a:pt x="16869" y="6152"/>
                      <a:pt x="16872" y="6152"/>
                      <a:pt x="16877" y="6154"/>
                    </a:cubicBezTo>
                    <a:cubicBezTo>
                      <a:pt x="16905" y="6154"/>
                      <a:pt x="16920" y="6167"/>
                      <a:pt x="16928" y="6167"/>
                    </a:cubicBezTo>
                    <a:cubicBezTo>
                      <a:pt x="16934" y="6167"/>
                      <a:pt x="16936" y="6159"/>
                      <a:pt x="16936" y="6134"/>
                    </a:cubicBezTo>
                    <a:cubicBezTo>
                      <a:pt x="16946" y="6084"/>
                      <a:pt x="16936" y="6084"/>
                      <a:pt x="16946" y="6054"/>
                    </a:cubicBezTo>
                    <a:cubicBezTo>
                      <a:pt x="16956" y="6045"/>
                      <a:pt x="16966" y="6005"/>
                      <a:pt x="16966" y="5965"/>
                    </a:cubicBezTo>
                    <a:lnTo>
                      <a:pt x="16966" y="5965"/>
                    </a:lnTo>
                    <a:cubicBezTo>
                      <a:pt x="16943" y="5991"/>
                      <a:pt x="16924" y="6002"/>
                      <a:pt x="16904" y="6002"/>
                    </a:cubicBezTo>
                    <a:cubicBezTo>
                      <a:pt x="16864" y="6002"/>
                      <a:pt x="16824" y="5956"/>
                      <a:pt x="16758" y="5896"/>
                    </a:cubicBezTo>
                    <a:cubicBezTo>
                      <a:pt x="16737" y="5877"/>
                      <a:pt x="16720" y="5869"/>
                      <a:pt x="16707" y="5869"/>
                    </a:cubicBezTo>
                    <a:cubicBezTo>
                      <a:pt x="16657" y="5869"/>
                      <a:pt x="16650" y="5978"/>
                      <a:pt x="16619" y="6025"/>
                    </a:cubicBezTo>
                    <a:cubicBezTo>
                      <a:pt x="16613" y="6031"/>
                      <a:pt x="16608" y="6036"/>
                      <a:pt x="16604" y="6042"/>
                    </a:cubicBezTo>
                    <a:lnTo>
                      <a:pt x="16604" y="6042"/>
                    </a:lnTo>
                    <a:cubicBezTo>
                      <a:pt x="16604" y="6038"/>
                      <a:pt x="16602" y="6032"/>
                      <a:pt x="16599" y="6025"/>
                    </a:cubicBezTo>
                    <a:cubicBezTo>
                      <a:pt x="16591" y="5984"/>
                      <a:pt x="16570" y="5937"/>
                      <a:pt x="16546" y="5937"/>
                    </a:cubicBezTo>
                    <a:cubicBezTo>
                      <a:pt x="16541" y="5937"/>
                      <a:pt x="16535" y="5940"/>
                      <a:pt x="16530" y="5945"/>
                    </a:cubicBezTo>
                    <a:cubicBezTo>
                      <a:pt x="16515" y="5965"/>
                      <a:pt x="16502" y="5975"/>
                      <a:pt x="16495" y="5975"/>
                    </a:cubicBezTo>
                    <a:cubicBezTo>
                      <a:pt x="16488" y="5975"/>
                      <a:pt x="16485" y="5965"/>
                      <a:pt x="16490" y="5945"/>
                    </a:cubicBezTo>
                    <a:cubicBezTo>
                      <a:pt x="16500" y="5916"/>
                      <a:pt x="16540" y="5886"/>
                      <a:pt x="16550" y="5866"/>
                    </a:cubicBezTo>
                    <a:cubicBezTo>
                      <a:pt x="16560" y="5867"/>
                      <a:pt x="16571" y="5868"/>
                      <a:pt x="16582" y="5868"/>
                    </a:cubicBezTo>
                    <a:cubicBezTo>
                      <a:pt x="16683" y="5868"/>
                      <a:pt x="16792" y="5826"/>
                      <a:pt x="16837" y="5727"/>
                    </a:cubicBezTo>
                    <a:cubicBezTo>
                      <a:pt x="16847" y="5707"/>
                      <a:pt x="16857" y="5697"/>
                      <a:pt x="16867" y="5688"/>
                    </a:cubicBezTo>
                    <a:lnTo>
                      <a:pt x="16867" y="5688"/>
                    </a:lnTo>
                    <a:cubicBezTo>
                      <a:pt x="16849" y="5728"/>
                      <a:pt x="16862" y="5748"/>
                      <a:pt x="16890" y="5748"/>
                    </a:cubicBezTo>
                    <a:cubicBezTo>
                      <a:pt x="16910" y="5748"/>
                      <a:pt x="16937" y="5738"/>
                      <a:pt x="16966" y="5717"/>
                    </a:cubicBezTo>
                    <a:cubicBezTo>
                      <a:pt x="16975" y="5730"/>
                      <a:pt x="16983" y="5738"/>
                      <a:pt x="16989" y="5738"/>
                    </a:cubicBezTo>
                    <a:cubicBezTo>
                      <a:pt x="16996" y="5738"/>
                      <a:pt x="16997" y="5725"/>
                      <a:pt x="16986" y="5697"/>
                    </a:cubicBezTo>
                    <a:cubicBezTo>
                      <a:pt x="17006" y="5688"/>
                      <a:pt x="17025" y="5678"/>
                      <a:pt x="17035" y="5658"/>
                    </a:cubicBezTo>
                    <a:cubicBezTo>
                      <a:pt x="17125" y="5539"/>
                      <a:pt x="17105" y="5539"/>
                      <a:pt x="17214" y="5489"/>
                    </a:cubicBezTo>
                    <a:cubicBezTo>
                      <a:pt x="17227" y="5484"/>
                      <a:pt x="17239" y="5482"/>
                      <a:pt x="17250" y="5482"/>
                    </a:cubicBezTo>
                    <a:close/>
                    <a:moveTo>
                      <a:pt x="854" y="6530"/>
                    </a:moveTo>
                    <a:cubicBezTo>
                      <a:pt x="854" y="6550"/>
                      <a:pt x="844" y="6570"/>
                      <a:pt x="834" y="6600"/>
                    </a:cubicBezTo>
                    <a:cubicBezTo>
                      <a:pt x="834" y="6590"/>
                      <a:pt x="834" y="6590"/>
                      <a:pt x="834" y="6590"/>
                    </a:cubicBezTo>
                    <a:cubicBezTo>
                      <a:pt x="834" y="6570"/>
                      <a:pt x="834" y="6540"/>
                      <a:pt x="854" y="6530"/>
                    </a:cubicBezTo>
                    <a:close/>
                    <a:moveTo>
                      <a:pt x="20208" y="6322"/>
                    </a:moveTo>
                    <a:cubicBezTo>
                      <a:pt x="20218" y="6322"/>
                      <a:pt x="20218" y="6322"/>
                      <a:pt x="20218" y="6332"/>
                    </a:cubicBezTo>
                    <a:cubicBezTo>
                      <a:pt x="20237" y="6351"/>
                      <a:pt x="20257" y="6362"/>
                      <a:pt x="20273" y="6362"/>
                    </a:cubicBezTo>
                    <a:cubicBezTo>
                      <a:pt x="20282" y="6362"/>
                      <a:pt x="20290" y="6359"/>
                      <a:pt x="20298" y="6352"/>
                    </a:cubicBezTo>
                    <a:cubicBezTo>
                      <a:pt x="20298" y="6392"/>
                      <a:pt x="20298" y="6431"/>
                      <a:pt x="20298" y="6431"/>
                    </a:cubicBezTo>
                    <a:cubicBezTo>
                      <a:pt x="20298" y="6431"/>
                      <a:pt x="20307" y="6451"/>
                      <a:pt x="20327" y="6491"/>
                    </a:cubicBezTo>
                    <a:lnTo>
                      <a:pt x="20317" y="6491"/>
                    </a:lnTo>
                    <a:cubicBezTo>
                      <a:pt x="20248" y="6521"/>
                      <a:pt x="20227" y="6605"/>
                      <a:pt x="20184" y="6605"/>
                    </a:cubicBezTo>
                    <a:cubicBezTo>
                      <a:pt x="20171" y="6605"/>
                      <a:pt x="20157" y="6598"/>
                      <a:pt x="20139" y="6580"/>
                    </a:cubicBezTo>
                    <a:cubicBezTo>
                      <a:pt x="20099" y="6540"/>
                      <a:pt x="20079" y="6511"/>
                      <a:pt x="20079" y="6491"/>
                    </a:cubicBezTo>
                    <a:cubicBezTo>
                      <a:pt x="20089" y="6481"/>
                      <a:pt x="20109" y="6461"/>
                      <a:pt x="20129" y="6431"/>
                    </a:cubicBezTo>
                    <a:cubicBezTo>
                      <a:pt x="20150" y="6452"/>
                      <a:pt x="20165" y="6467"/>
                      <a:pt x="20169" y="6467"/>
                    </a:cubicBezTo>
                    <a:cubicBezTo>
                      <a:pt x="20173" y="6467"/>
                      <a:pt x="20168" y="6454"/>
                      <a:pt x="20149" y="6421"/>
                    </a:cubicBezTo>
                    <a:cubicBezTo>
                      <a:pt x="20149" y="6411"/>
                      <a:pt x="20149" y="6411"/>
                      <a:pt x="20149" y="6411"/>
                    </a:cubicBezTo>
                    <a:cubicBezTo>
                      <a:pt x="20169" y="6382"/>
                      <a:pt x="20188" y="6352"/>
                      <a:pt x="20208" y="6322"/>
                    </a:cubicBezTo>
                    <a:close/>
                    <a:moveTo>
                      <a:pt x="9291" y="6431"/>
                    </a:moveTo>
                    <a:cubicBezTo>
                      <a:pt x="9327" y="6431"/>
                      <a:pt x="9241" y="6507"/>
                      <a:pt x="9093" y="6630"/>
                    </a:cubicBezTo>
                    <a:cubicBezTo>
                      <a:pt x="9073" y="6610"/>
                      <a:pt x="9054" y="6590"/>
                      <a:pt x="9044" y="6570"/>
                    </a:cubicBezTo>
                    <a:cubicBezTo>
                      <a:pt x="9113" y="6511"/>
                      <a:pt x="9192" y="6461"/>
                      <a:pt x="9252" y="6441"/>
                    </a:cubicBezTo>
                    <a:cubicBezTo>
                      <a:pt x="9271" y="6434"/>
                      <a:pt x="9284" y="6431"/>
                      <a:pt x="9291" y="6431"/>
                    </a:cubicBezTo>
                    <a:close/>
                    <a:moveTo>
                      <a:pt x="1004" y="6643"/>
                    </a:moveTo>
                    <a:cubicBezTo>
                      <a:pt x="1004" y="6645"/>
                      <a:pt x="1003" y="6647"/>
                      <a:pt x="1002" y="6649"/>
                    </a:cubicBezTo>
                    <a:cubicBezTo>
                      <a:pt x="1006" y="6646"/>
                      <a:pt x="1007" y="6643"/>
                      <a:pt x="1004" y="6643"/>
                    </a:cubicBezTo>
                    <a:close/>
                    <a:moveTo>
                      <a:pt x="20357" y="6540"/>
                    </a:moveTo>
                    <a:cubicBezTo>
                      <a:pt x="20377" y="6570"/>
                      <a:pt x="20407" y="6610"/>
                      <a:pt x="20446" y="6630"/>
                    </a:cubicBezTo>
                    <a:cubicBezTo>
                      <a:pt x="20456" y="6639"/>
                      <a:pt x="20466" y="6649"/>
                      <a:pt x="20466" y="6649"/>
                    </a:cubicBezTo>
                    <a:cubicBezTo>
                      <a:pt x="20426" y="6639"/>
                      <a:pt x="20377" y="6620"/>
                      <a:pt x="20357" y="6590"/>
                    </a:cubicBezTo>
                    <a:cubicBezTo>
                      <a:pt x="20347" y="6570"/>
                      <a:pt x="20347" y="6550"/>
                      <a:pt x="20357" y="6540"/>
                    </a:cubicBezTo>
                    <a:close/>
                    <a:moveTo>
                      <a:pt x="6317" y="5826"/>
                    </a:moveTo>
                    <a:cubicBezTo>
                      <a:pt x="6334" y="5826"/>
                      <a:pt x="6352" y="5836"/>
                      <a:pt x="6366" y="5846"/>
                    </a:cubicBezTo>
                    <a:cubicBezTo>
                      <a:pt x="6347" y="5876"/>
                      <a:pt x="6327" y="5916"/>
                      <a:pt x="6297" y="5945"/>
                    </a:cubicBezTo>
                    <a:cubicBezTo>
                      <a:pt x="6226" y="6050"/>
                      <a:pt x="6249" y="6090"/>
                      <a:pt x="6289" y="6090"/>
                    </a:cubicBezTo>
                    <a:cubicBezTo>
                      <a:pt x="6320" y="6090"/>
                      <a:pt x="6363" y="6064"/>
                      <a:pt x="6376" y="6025"/>
                    </a:cubicBezTo>
                    <a:cubicBezTo>
                      <a:pt x="6386" y="6003"/>
                      <a:pt x="6393" y="5994"/>
                      <a:pt x="6398" y="5994"/>
                    </a:cubicBezTo>
                    <a:cubicBezTo>
                      <a:pt x="6414" y="5994"/>
                      <a:pt x="6416" y="6077"/>
                      <a:pt x="6446" y="6114"/>
                    </a:cubicBezTo>
                    <a:cubicBezTo>
                      <a:pt x="6457" y="6133"/>
                      <a:pt x="6473" y="6147"/>
                      <a:pt x="6493" y="6147"/>
                    </a:cubicBezTo>
                    <a:cubicBezTo>
                      <a:pt x="6526" y="6147"/>
                      <a:pt x="6573" y="6108"/>
                      <a:pt x="6634" y="5985"/>
                    </a:cubicBezTo>
                    <a:cubicBezTo>
                      <a:pt x="6658" y="5941"/>
                      <a:pt x="6681" y="5924"/>
                      <a:pt x="6702" y="5924"/>
                    </a:cubicBezTo>
                    <a:cubicBezTo>
                      <a:pt x="6775" y="5924"/>
                      <a:pt x="6823" y="6134"/>
                      <a:pt x="6823" y="6134"/>
                    </a:cubicBezTo>
                    <a:cubicBezTo>
                      <a:pt x="6823" y="6134"/>
                      <a:pt x="6892" y="6243"/>
                      <a:pt x="6981" y="6322"/>
                    </a:cubicBezTo>
                    <a:cubicBezTo>
                      <a:pt x="7080" y="6411"/>
                      <a:pt x="6763" y="6441"/>
                      <a:pt x="6674" y="6451"/>
                    </a:cubicBezTo>
                    <a:cubicBezTo>
                      <a:pt x="6585" y="6461"/>
                      <a:pt x="6713" y="6560"/>
                      <a:pt x="6644" y="6630"/>
                    </a:cubicBezTo>
                    <a:cubicBezTo>
                      <a:pt x="6632" y="6644"/>
                      <a:pt x="6617" y="6650"/>
                      <a:pt x="6601" y="6650"/>
                    </a:cubicBezTo>
                    <a:cubicBezTo>
                      <a:pt x="6525" y="6650"/>
                      <a:pt x="6411" y="6525"/>
                      <a:pt x="6297" y="6501"/>
                    </a:cubicBezTo>
                    <a:cubicBezTo>
                      <a:pt x="6262" y="6494"/>
                      <a:pt x="6232" y="6487"/>
                      <a:pt x="6207" y="6487"/>
                    </a:cubicBezTo>
                    <a:cubicBezTo>
                      <a:pt x="6196" y="6487"/>
                      <a:pt x="6187" y="6488"/>
                      <a:pt x="6178" y="6491"/>
                    </a:cubicBezTo>
                    <a:cubicBezTo>
                      <a:pt x="6158" y="6471"/>
                      <a:pt x="6128" y="6451"/>
                      <a:pt x="6099" y="6431"/>
                    </a:cubicBezTo>
                    <a:cubicBezTo>
                      <a:pt x="6016" y="6378"/>
                      <a:pt x="5953" y="6367"/>
                      <a:pt x="5900" y="6367"/>
                    </a:cubicBezTo>
                    <a:cubicBezTo>
                      <a:pt x="5864" y="6367"/>
                      <a:pt x="5832" y="6372"/>
                      <a:pt x="5803" y="6372"/>
                    </a:cubicBezTo>
                    <a:cubicBezTo>
                      <a:pt x="5771" y="6372"/>
                      <a:pt x="5742" y="6366"/>
                      <a:pt x="5712" y="6342"/>
                    </a:cubicBezTo>
                    <a:cubicBezTo>
                      <a:pt x="5613" y="6273"/>
                      <a:pt x="5266" y="6183"/>
                      <a:pt x="5494" y="6074"/>
                    </a:cubicBezTo>
                    <a:cubicBezTo>
                      <a:pt x="5651" y="5992"/>
                      <a:pt x="5733" y="5948"/>
                      <a:pt x="5801" y="5948"/>
                    </a:cubicBezTo>
                    <a:cubicBezTo>
                      <a:pt x="5832" y="5948"/>
                      <a:pt x="5860" y="5957"/>
                      <a:pt x="5891" y="5975"/>
                    </a:cubicBezTo>
                    <a:cubicBezTo>
                      <a:pt x="5921" y="5999"/>
                      <a:pt x="5967" y="6011"/>
                      <a:pt x="6017" y="6011"/>
                    </a:cubicBezTo>
                    <a:cubicBezTo>
                      <a:pt x="6115" y="6011"/>
                      <a:pt x="6228" y="5964"/>
                      <a:pt x="6267" y="5866"/>
                    </a:cubicBezTo>
                    <a:cubicBezTo>
                      <a:pt x="6282" y="5836"/>
                      <a:pt x="6300" y="5826"/>
                      <a:pt x="6317" y="5826"/>
                    </a:cubicBezTo>
                    <a:close/>
                    <a:moveTo>
                      <a:pt x="17266" y="6655"/>
                    </a:moveTo>
                    <a:cubicBezTo>
                      <a:pt x="17272" y="6655"/>
                      <a:pt x="17268" y="6662"/>
                      <a:pt x="17254" y="6669"/>
                    </a:cubicBezTo>
                    <a:cubicBezTo>
                      <a:pt x="17254" y="6669"/>
                      <a:pt x="17254" y="6669"/>
                      <a:pt x="17254" y="6659"/>
                    </a:cubicBezTo>
                    <a:cubicBezTo>
                      <a:pt x="17259" y="6656"/>
                      <a:pt x="17263" y="6655"/>
                      <a:pt x="17266" y="6655"/>
                    </a:cubicBezTo>
                    <a:close/>
                    <a:moveTo>
                      <a:pt x="9504" y="6282"/>
                    </a:moveTo>
                    <a:cubicBezTo>
                      <a:pt x="9598" y="6282"/>
                      <a:pt x="9687" y="6374"/>
                      <a:pt x="9658" y="6411"/>
                    </a:cubicBezTo>
                    <a:cubicBezTo>
                      <a:pt x="9639" y="6441"/>
                      <a:pt x="9391" y="6491"/>
                      <a:pt x="9490" y="6649"/>
                    </a:cubicBezTo>
                    <a:cubicBezTo>
                      <a:pt x="9540" y="6734"/>
                      <a:pt x="9454" y="6761"/>
                      <a:pt x="9367" y="6761"/>
                    </a:cubicBezTo>
                    <a:cubicBezTo>
                      <a:pt x="9351" y="6761"/>
                      <a:pt x="9336" y="6760"/>
                      <a:pt x="9321" y="6758"/>
                    </a:cubicBezTo>
                    <a:cubicBezTo>
                      <a:pt x="9331" y="6729"/>
                      <a:pt x="9331" y="6689"/>
                      <a:pt x="9301" y="6679"/>
                    </a:cubicBezTo>
                    <a:cubicBezTo>
                      <a:pt x="9258" y="6645"/>
                      <a:pt x="9283" y="6618"/>
                      <a:pt x="9309" y="6618"/>
                    </a:cubicBezTo>
                    <a:cubicBezTo>
                      <a:pt x="9313" y="6618"/>
                      <a:pt x="9317" y="6618"/>
                      <a:pt x="9321" y="6620"/>
                    </a:cubicBezTo>
                    <a:cubicBezTo>
                      <a:pt x="9333" y="6622"/>
                      <a:pt x="9348" y="6625"/>
                      <a:pt x="9362" y="6625"/>
                    </a:cubicBezTo>
                    <a:cubicBezTo>
                      <a:pt x="9398" y="6625"/>
                      <a:pt x="9432" y="6612"/>
                      <a:pt x="9410" y="6570"/>
                    </a:cubicBezTo>
                    <a:cubicBezTo>
                      <a:pt x="9371" y="6491"/>
                      <a:pt x="9470" y="6461"/>
                      <a:pt x="9480" y="6441"/>
                    </a:cubicBezTo>
                    <a:cubicBezTo>
                      <a:pt x="9490" y="6431"/>
                      <a:pt x="9450" y="6372"/>
                      <a:pt x="9410" y="6372"/>
                    </a:cubicBezTo>
                    <a:cubicBezTo>
                      <a:pt x="9407" y="6373"/>
                      <a:pt x="9403" y="6373"/>
                      <a:pt x="9400" y="6373"/>
                    </a:cubicBezTo>
                    <a:cubicBezTo>
                      <a:pt x="9368" y="6373"/>
                      <a:pt x="9343" y="6341"/>
                      <a:pt x="9384" y="6341"/>
                    </a:cubicBezTo>
                    <a:cubicBezTo>
                      <a:pt x="9389" y="6341"/>
                      <a:pt x="9394" y="6341"/>
                      <a:pt x="9401" y="6342"/>
                    </a:cubicBezTo>
                    <a:cubicBezTo>
                      <a:pt x="9432" y="6347"/>
                      <a:pt x="9452" y="6361"/>
                      <a:pt x="9466" y="6361"/>
                    </a:cubicBezTo>
                    <a:cubicBezTo>
                      <a:pt x="9478" y="6361"/>
                      <a:pt x="9485" y="6350"/>
                      <a:pt x="9490" y="6312"/>
                    </a:cubicBezTo>
                    <a:cubicBezTo>
                      <a:pt x="9490" y="6302"/>
                      <a:pt x="9490" y="6292"/>
                      <a:pt x="9490" y="6282"/>
                    </a:cubicBezTo>
                    <a:cubicBezTo>
                      <a:pt x="9494" y="6282"/>
                      <a:pt x="9499" y="6282"/>
                      <a:pt x="9504" y="6282"/>
                    </a:cubicBezTo>
                    <a:close/>
                    <a:moveTo>
                      <a:pt x="2618" y="6808"/>
                    </a:moveTo>
                    <a:cubicBezTo>
                      <a:pt x="2668" y="6808"/>
                      <a:pt x="2658" y="6818"/>
                      <a:pt x="2628" y="6838"/>
                    </a:cubicBezTo>
                    <a:cubicBezTo>
                      <a:pt x="2599" y="6818"/>
                      <a:pt x="2569" y="6818"/>
                      <a:pt x="2559" y="6808"/>
                    </a:cubicBezTo>
                    <a:cubicBezTo>
                      <a:pt x="2566" y="6808"/>
                      <a:pt x="2577" y="6812"/>
                      <a:pt x="2592" y="6812"/>
                    </a:cubicBezTo>
                    <a:cubicBezTo>
                      <a:pt x="2600" y="6812"/>
                      <a:pt x="2609" y="6811"/>
                      <a:pt x="2618" y="6808"/>
                    </a:cubicBezTo>
                    <a:close/>
                    <a:moveTo>
                      <a:pt x="2480" y="6838"/>
                    </a:moveTo>
                    <a:cubicBezTo>
                      <a:pt x="2480" y="6858"/>
                      <a:pt x="2480" y="6858"/>
                      <a:pt x="2470" y="6887"/>
                    </a:cubicBezTo>
                    <a:cubicBezTo>
                      <a:pt x="2460" y="6868"/>
                      <a:pt x="2470" y="6848"/>
                      <a:pt x="2480" y="6838"/>
                    </a:cubicBezTo>
                    <a:close/>
                    <a:moveTo>
                      <a:pt x="7993" y="6778"/>
                    </a:moveTo>
                    <a:cubicBezTo>
                      <a:pt x="8012" y="6808"/>
                      <a:pt x="8042" y="6838"/>
                      <a:pt x="8072" y="6868"/>
                    </a:cubicBezTo>
                    <a:cubicBezTo>
                      <a:pt x="8121" y="6897"/>
                      <a:pt x="8012" y="6917"/>
                      <a:pt x="7943" y="6927"/>
                    </a:cubicBezTo>
                    <a:cubicBezTo>
                      <a:pt x="7943" y="6877"/>
                      <a:pt x="7963" y="6818"/>
                      <a:pt x="7993" y="6778"/>
                    </a:cubicBezTo>
                    <a:close/>
                    <a:moveTo>
                      <a:pt x="8796" y="6768"/>
                    </a:moveTo>
                    <a:cubicBezTo>
                      <a:pt x="8816" y="6768"/>
                      <a:pt x="8835" y="6768"/>
                      <a:pt x="8865" y="6778"/>
                    </a:cubicBezTo>
                    <a:cubicBezTo>
                      <a:pt x="8885" y="6788"/>
                      <a:pt x="8905" y="6798"/>
                      <a:pt x="8925" y="6808"/>
                    </a:cubicBezTo>
                    <a:cubicBezTo>
                      <a:pt x="8914" y="6835"/>
                      <a:pt x="8929" y="6844"/>
                      <a:pt x="8959" y="6844"/>
                    </a:cubicBezTo>
                    <a:cubicBezTo>
                      <a:pt x="8985" y="6844"/>
                      <a:pt x="9022" y="6837"/>
                      <a:pt x="9063" y="6828"/>
                    </a:cubicBezTo>
                    <a:cubicBezTo>
                      <a:pt x="9083" y="6828"/>
                      <a:pt x="9093" y="6818"/>
                      <a:pt x="9113" y="6818"/>
                    </a:cubicBezTo>
                    <a:cubicBezTo>
                      <a:pt x="9113" y="6818"/>
                      <a:pt x="9113" y="6818"/>
                      <a:pt x="9113" y="6808"/>
                    </a:cubicBezTo>
                    <a:cubicBezTo>
                      <a:pt x="9123" y="6798"/>
                      <a:pt x="9133" y="6788"/>
                      <a:pt x="9143" y="6788"/>
                    </a:cubicBezTo>
                    <a:cubicBezTo>
                      <a:pt x="9143" y="6808"/>
                      <a:pt x="9163" y="6828"/>
                      <a:pt x="9212" y="6858"/>
                    </a:cubicBezTo>
                    <a:cubicBezTo>
                      <a:pt x="9262" y="6877"/>
                      <a:pt x="9272" y="6917"/>
                      <a:pt x="9272" y="6967"/>
                    </a:cubicBezTo>
                    <a:cubicBezTo>
                      <a:pt x="9222" y="6967"/>
                      <a:pt x="9232" y="6947"/>
                      <a:pt x="9202" y="6897"/>
                    </a:cubicBezTo>
                    <a:cubicBezTo>
                      <a:pt x="9182" y="6927"/>
                      <a:pt x="9163" y="6957"/>
                      <a:pt x="9133" y="6957"/>
                    </a:cubicBezTo>
                    <a:cubicBezTo>
                      <a:pt x="9082" y="6957"/>
                      <a:pt x="8980" y="6913"/>
                      <a:pt x="8883" y="6913"/>
                    </a:cubicBezTo>
                    <a:cubicBezTo>
                      <a:pt x="8867" y="6913"/>
                      <a:pt x="8851" y="6914"/>
                      <a:pt x="8835" y="6917"/>
                    </a:cubicBezTo>
                    <a:cubicBezTo>
                      <a:pt x="8835" y="6917"/>
                      <a:pt x="8825" y="6917"/>
                      <a:pt x="8825" y="6927"/>
                    </a:cubicBezTo>
                    <a:cubicBezTo>
                      <a:pt x="8816" y="6917"/>
                      <a:pt x="8816" y="6917"/>
                      <a:pt x="8816" y="6917"/>
                    </a:cubicBezTo>
                    <a:cubicBezTo>
                      <a:pt x="8786" y="6917"/>
                      <a:pt x="8746" y="6907"/>
                      <a:pt x="8726" y="6887"/>
                    </a:cubicBezTo>
                    <a:cubicBezTo>
                      <a:pt x="8726" y="6877"/>
                      <a:pt x="8726" y="6858"/>
                      <a:pt x="8726" y="6848"/>
                    </a:cubicBezTo>
                    <a:cubicBezTo>
                      <a:pt x="8736" y="6848"/>
                      <a:pt x="8736" y="6848"/>
                      <a:pt x="8736" y="6838"/>
                    </a:cubicBezTo>
                    <a:cubicBezTo>
                      <a:pt x="8766" y="6818"/>
                      <a:pt x="8776" y="6798"/>
                      <a:pt x="8796" y="6768"/>
                    </a:cubicBezTo>
                    <a:close/>
                    <a:moveTo>
                      <a:pt x="3430" y="6931"/>
                    </a:moveTo>
                    <a:cubicBezTo>
                      <a:pt x="3445" y="6931"/>
                      <a:pt x="3451" y="6976"/>
                      <a:pt x="3471" y="7016"/>
                    </a:cubicBezTo>
                    <a:cubicBezTo>
                      <a:pt x="3432" y="7016"/>
                      <a:pt x="3412" y="7006"/>
                      <a:pt x="3412" y="7006"/>
                    </a:cubicBezTo>
                    <a:cubicBezTo>
                      <a:pt x="3412" y="7006"/>
                      <a:pt x="3402" y="6996"/>
                      <a:pt x="3392" y="6977"/>
                    </a:cubicBezTo>
                    <a:cubicBezTo>
                      <a:pt x="3392" y="6967"/>
                      <a:pt x="3402" y="6967"/>
                      <a:pt x="3402" y="6967"/>
                    </a:cubicBezTo>
                    <a:cubicBezTo>
                      <a:pt x="3415" y="6941"/>
                      <a:pt x="3423" y="6931"/>
                      <a:pt x="3430" y="6931"/>
                    </a:cubicBezTo>
                    <a:close/>
                    <a:moveTo>
                      <a:pt x="14418" y="6600"/>
                    </a:moveTo>
                    <a:cubicBezTo>
                      <a:pt x="14428" y="6600"/>
                      <a:pt x="14428" y="6610"/>
                      <a:pt x="14428" y="6610"/>
                    </a:cubicBezTo>
                    <a:cubicBezTo>
                      <a:pt x="14462" y="6644"/>
                      <a:pt x="14495" y="6659"/>
                      <a:pt x="14520" y="6659"/>
                    </a:cubicBezTo>
                    <a:cubicBezTo>
                      <a:pt x="14531" y="6659"/>
                      <a:pt x="14540" y="6656"/>
                      <a:pt x="14547" y="6649"/>
                    </a:cubicBezTo>
                    <a:cubicBezTo>
                      <a:pt x="14547" y="6699"/>
                      <a:pt x="14547" y="6758"/>
                      <a:pt x="14547" y="6758"/>
                    </a:cubicBezTo>
                    <a:cubicBezTo>
                      <a:pt x="14547" y="6758"/>
                      <a:pt x="14557" y="6798"/>
                      <a:pt x="14586" y="6848"/>
                    </a:cubicBezTo>
                    <a:cubicBezTo>
                      <a:pt x="14586" y="6848"/>
                      <a:pt x="14586" y="6848"/>
                      <a:pt x="14576" y="6858"/>
                    </a:cubicBezTo>
                    <a:cubicBezTo>
                      <a:pt x="14478" y="6903"/>
                      <a:pt x="14443" y="7029"/>
                      <a:pt x="14379" y="7029"/>
                    </a:cubicBezTo>
                    <a:cubicBezTo>
                      <a:pt x="14359" y="7029"/>
                      <a:pt x="14337" y="7017"/>
                      <a:pt x="14309" y="6986"/>
                    </a:cubicBezTo>
                    <a:cubicBezTo>
                      <a:pt x="14249" y="6917"/>
                      <a:pt x="14229" y="6887"/>
                      <a:pt x="14219" y="6858"/>
                    </a:cubicBezTo>
                    <a:cubicBezTo>
                      <a:pt x="14239" y="6828"/>
                      <a:pt x="14269" y="6808"/>
                      <a:pt x="14299" y="6768"/>
                    </a:cubicBezTo>
                    <a:cubicBezTo>
                      <a:pt x="14329" y="6794"/>
                      <a:pt x="14352" y="6817"/>
                      <a:pt x="14359" y="6817"/>
                    </a:cubicBezTo>
                    <a:cubicBezTo>
                      <a:pt x="14365" y="6817"/>
                      <a:pt x="14357" y="6796"/>
                      <a:pt x="14328" y="6739"/>
                    </a:cubicBezTo>
                    <a:cubicBezTo>
                      <a:pt x="14328" y="6739"/>
                      <a:pt x="14328" y="6739"/>
                      <a:pt x="14328" y="6729"/>
                    </a:cubicBezTo>
                    <a:cubicBezTo>
                      <a:pt x="14358" y="6689"/>
                      <a:pt x="14388" y="6649"/>
                      <a:pt x="14418" y="6600"/>
                    </a:cubicBezTo>
                    <a:close/>
                    <a:moveTo>
                      <a:pt x="18751" y="7036"/>
                    </a:moveTo>
                    <a:cubicBezTo>
                      <a:pt x="18771" y="7036"/>
                      <a:pt x="18790" y="7046"/>
                      <a:pt x="18830" y="7046"/>
                    </a:cubicBezTo>
                    <a:cubicBezTo>
                      <a:pt x="18847" y="7044"/>
                      <a:pt x="18859" y="7042"/>
                      <a:pt x="18867" y="7042"/>
                    </a:cubicBezTo>
                    <a:cubicBezTo>
                      <a:pt x="18889" y="7042"/>
                      <a:pt x="18872" y="7053"/>
                      <a:pt x="18850" y="7076"/>
                    </a:cubicBezTo>
                    <a:cubicBezTo>
                      <a:pt x="18810" y="7046"/>
                      <a:pt x="18771" y="7056"/>
                      <a:pt x="18751" y="7036"/>
                    </a:cubicBezTo>
                    <a:close/>
                    <a:moveTo>
                      <a:pt x="3816" y="6764"/>
                    </a:moveTo>
                    <a:cubicBezTo>
                      <a:pt x="3817" y="6764"/>
                      <a:pt x="3818" y="6765"/>
                      <a:pt x="3818" y="6768"/>
                    </a:cubicBezTo>
                    <a:cubicBezTo>
                      <a:pt x="3838" y="6798"/>
                      <a:pt x="3848" y="6828"/>
                      <a:pt x="3868" y="6868"/>
                    </a:cubicBezTo>
                    <a:cubicBezTo>
                      <a:pt x="3878" y="6868"/>
                      <a:pt x="3878" y="6868"/>
                      <a:pt x="3878" y="6877"/>
                    </a:cubicBezTo>
                    <a:cubicBezTo>
                      <a:pt x="3878" y="6907"/>
                      <a:pt x="3828" y="6917"/>
                      <a:pt x="3739" y="6937"/>
                    </a:cubicBezTo>
                    <a:cubicBezTo>
                      <a:pt x="3650" y="6957"/>
                      <a:pt x="3669" y="7026"/>
                      <a:pt x="3610" y="7096"/>
                    </a:cubicBezTo>
                    <a:cubicBezTo>
                      <a:pt x="3610" y="7096"/>
                      <a:pt x="3600" y="7096"/>
                      <a:pt x="3600" y="7086"/>
                    </a:cubicBezTo>
                    <a:cubicBezTo>
                      <a:pt x="3580" y="7076"/>
                      <a:pt x="3669" y="7046"/>
                      <a:pt x="3610" y="7016"/>
                    </a:cubicBezTo>
                    <a:cubicBezTo>
                      <a:pt x="3640" y="6977"/>
                      <a:pt x="3679" y="6937"/>
                      <a:pt x="3719" y="6887"/>
                    </a:cubicBezTo>
                    <a:cubicBezTo>
                      <a:pt x="3726" y="6909"/>
                      <a:pt x="3739" y="6925"/>
                      <a:pt x="3749" y="6925"/>
                    </a:cubicBezTo>
                    <a:cubicBezTo>
                      <a:pt x="3752" y="6925"/>
                      <a:pt x="3756" y="6923"/>
                      <a:pt x="3759" y="6917"/>
                    </a:cubicBezTo>
                    <a:cubicBezTo>
                      <a:pt x="3779" y="6877"/>
                      <a:pt x="3788" y="6868"/>
                      <a:pt x="3769" y="6808"/>
                    </a:cubicBezTo>
                    <a:cubicBezTo>
                      <a:pt x="3779" y="6798"/>
                      <a:pt x="3788" y="6778"/>
                      <a:pt x="3808" y="6768"/>
                    </a:cubicBezTo>
                    <a:cubicBezTo>
                      <a:pt x="3808" y="6768"/>
                      <a:pt x="3813" y="6764"/>
                      <a:pt x="3816" y="6764"/>
                    </a:cubicBezTo>
                    <a:close/>
                    <a:moveTo>
                      <a:pt x="14636" y="6927"/>
                    </a:moveTo>
                    <a:lnTo>
                      <a:pt x="14636" y="6927"/>
                    </a:lnTo>
                    <a:cubicBezTo>
                      <a:pt x="14676" y="6977"/>
                      <a:pt x="14715" y="7026"/>
                      <a:pt x="14775" y="7066"/>
                    </a:cubicBezTo>
                    <a:cubicBezTo>
                      <a:pt x="14794" y="7076"/>
                      <a:pt x="14804" y="7086"/>
                      <a:pt x="14814" y="7096"/>
                    </a:cubicBezTo>
                    <a:cubicBezTo>
                      <a:pt x="14735" y="7086"/>
                      <a:pt x="14666" y="7056"/>
                      <a:pt x="14646" y="7006"/>
                    </a:cubicBezTo>
                    <a:cubicBezTo>
                      <a:pt x="14626" y="6977"/>
                      <a:pt x="14626" y="6947"/>
                      <a:pt x="14636" y="6927"/>
                    </a:cubicBezTo>
                    <a:close/>
                    <a:moveTo>
                      <a:pt x="3372" y="6986"/>
                    </a:moveTo>
                    <a:cubicBezTo>
                      <a:pt x="3382" y="7006"/>
                      <a:pt x="3392" y="7016"/>
                      <a:pt x="3402" y="7026"/>
                    </a:cubicBezTo>
                    <a:cubicBezTo>
                      <a:pt x="3430" y="7071"/>
                      <a:pt x="3420" y="7088"/>
                      <a:pt x="3404" y="7088"/>
                    </a:cubicBezTo>
                    <a:cubicBezTo>
                      <a:pt x="3391" y="7088"/>
                      <a:pt x="3376" y="7079"/>
                      <a:pt x="3372" y="7066"/>
                    </a:cubicBezTo>
                    <a:cubicBezTo>
                      <a:pt x="3367" y="7055"/>
                      <a:pt x="3363" y="7051"/>
                      <a:pt x="3361" y="7051"/>
                    </a:cubicBezTo>
                    <a:cubicBezTo>
                      <a:pt x="3355" y="7051"/>
                      <a:pt x="3357" y="7081"/>
                      <a:pt x="3342" y="7096"/>
                    </a:cubicBezTo>
                    <a:cubicBezTo>
                      <a:pt x="3338" y="7103"/>
                      <a:pt x="3333" y="7110"/>
                      <a:pt x="3325" y="7110"/>
                    </a:cubicBezTo>
                    <a:cubicBezTo>
                      <a:pt x="3312" y="7110"/>
                      <a:pt x="3293" y="7094"/>
                      <a:pt x="3263" y="7046"/>
                    </a:cubicBezTo>
                    <a:cubicBezTo>
                      <a:pt x="3263" y="7036"/>
                      <a:pt x="3253" y="7036"/>
                      <a:pt x="3253" y="7026"/>
                    </a:cubicBezTo>
                    <a:lnTo>
                      <a:pt x="3253" y="7026"/>
                    </a:lnTo>
                    <a:cubicBezTo>
                      <a:pt x="3260" y="7028"/>
                      <a:pt x="3267" y="7029"/>
                      <a:pt x="3275" y="7029"/>
                    </a:cubicBezTo>
                    <a:cubicBezTo>
                      <a:pt x="3310" y="7029"/>
                      <a:pt x="3348" y="7011"/>
                      <a:pt x="3372" y="6986"/>
                    </a:cubicBezTo>
                    <a:close/>
                    <a:moveTo>
                      <a:pt x="9202" y="7105"/>
                    </a:moveTo>
                    <a:cubicBezTo>
                      <a:pt x="9202" y="7115"/>
                      <a:pt x="9192" y="7115"/>
                      <a:pt x="9192" y="7115"/>
                    </a:cubicBezTo>
                    <a:cubicBezTo>
                      <a:pt x="9192" y="7115"/>
                      <a:pt x="9192" y="7105"/>
                      <a:pt x="9202" y="7105"/>
                    </a:cubicBezTo>
                    <a:close/>
                    <a:moveTo>
                      <a:pt x="18652" y="7076"/>
                    </a:moveTo>
                    <a:lnTo>
                      <a:pt x="18652" y="7076"/>
                    </a:lnTo>
                    <a:cubicBezTo>
                      <a:pt x="18642" y="7105"/>
                      <a:pt x="18642" y="7105"/>
                      <a:pt x="18632" y="7145"/>
                    </a:cubicBezTo>
                    <a:cubicBezTo>
                      <a:pt x="18612" y="7125"/>
                      <a:pt x="18632" y="7096"/>
                      <a:pt x="18652" y="7076"/>
                    </a:cubicBezTo>
                    <a:close/>
                    <a:moveTo>
                      <a:pt x="20040" y="7036"/>
                    </a:moveTo>
                    <a:cubicBezTo>
                      <a:pt x="20069" y="7056"/>
                      <a:pt x="20079" y="7125"/>
                      <a:pt x="20060" y="7175"/>
                    </a:cubicBezTo>
                    <a:cubicBezTo>
                      <a:pt x="20050" y="7175"/>
                      <a:pt x="20050" y="7165"/>
                      <a:pt x="20040" y="7155"/>
                    </a:cubicBezTo>
                    <a:cubicBezTo>
                      <a:pt x="20020" y="7125"/>
                      <a:pt x="19980" y="7096"/>
                      <a:pt x="19960" y="7076"/>
                    </a:cubicBezTo>
                    <a:cubicBezTo>
                      <a:pt x="19970" y="7056"/>
                      <a:pt x="19990" y="7046"/>
                      <a:pt x="20000" y="7046"/>
                    </a:cubicBezTo>
                    <a:cubicBezTo>
                      <a:pt x="20020" y="7046"/>
                      <a:pt x="20030" y="7036"/>
                      <a:pt x="20040" y="7036"/>
                    </a:cubicBezTo>
                    <a:close/>
                    <a:moveTo>
                      <a:pt x="1031" y="7044"/>
                    </a:moveTo>
                    <a:cubicBezTo>
                      <a:pt x="1035" y="7044"/>
                      <a:pt x="1039" y="7047"/>
                      <a:pt x="1042" y="7056"/>
                    </a:cubicBezTo>
                    <a:cubicBezTo>
                      <a:pt x="1062" y="7096"/>
                      <a:pt x="1032" y="7115"/>
                      <a:pt x="1072" y="7135"/>
                    </a:cubicBezTo>
                    <a:cubicBezTo>
                      <a:pt x="1072" y="7145"/>
                      <a:pt x="1082" y="7145"/>
                      <a:pt x="1082" y="7145"/>
                    </a:cubicBezTo>
                    <a:cubicBezTo>
                      <a:pt x="1072" y="7155"/>
                      <a:pt x="1072" y="7165"/>
                      <a:pt x="1052" y="7205"/>
                    </a:cubicBezTo>
                    <a:cubicBezTo>
                      <a:pt x="1042" y="7215"/>
                      <a:pt x="1032" y="7224"/>
                      <a:pt x="1022" y="7234"/>
                    </a:cubicBezTo>
                    <a:cubicBezTo>
                      <a:pt x="1012" y="7224"/>
                      <a:pt x="1002" y="7215"/>
                      <a:pt x="1002" y="7205"/>
                    </a:cubicBezTo>
                    <a:cubicBezTo>
                      <a:pt x="1002" y="7184"/>
                      <a:pt x="1002" y="7163"/>
                      <a:pt x="992" y="7163"/>
                    </a:cubicBezTo>
                    <a:cubicBezTo>
                      <a:pt x="987" y="7163"/>
                      <a:pt x="981" y="7166"/>
                      <a:pt x="973" y="7175"/>
                    </a:cubicBezTo>
                    <a:cubicBezTo>
                      <a:pt x="963" y="7165"/>
                      <a:pt x="963" y="7165"/>
                      <a:pt x="953" y="7155"/>
                    </a:cubicBezTo>
                    <a:cubicBezTo>
                      <a:pt x="944" y="7138"/>
                      <a:pt x="958" y="7113"/>
                      <a:pt x="968" y="7113"/>
                    </a:cubicBezTo>
                    <a:cubicBezTo>
                      <a:pt x="970" y="7113"/>
                      <a:pt x="971" y="7114"/>
                      <a:pt x="973" y="7115"/>
                    </a:cubicBezTo>
                    <a:cubicBezTo>
                      <a:pt x="982" y="7125"/>
                      <a:pt x="973" y="7155"/>
                      <a:pt x="1002" y="7165"/>
                    </a:cubicBezTo>
                    <a:cubicBezTo>
                      <a:pt x="1021" y="7178"/>
                      <a:pt x="1040" y="7194"/>
                      <a:pt x="1046" y="7194"/>
                    </a:cubicBezTo>
                    <a:cubicBezTo>
                      <a:pt x="1050" y="7194"/>
                      <a:pt x="1049" y="7189"/>
                      <a:pt x="1042" y="7175"/>
                    </a:cubicBezTo>
                    <a:cubicBezTo>
                      <a:pt x="1012" y="7135"/>
                      <a:pt x="992" y="7135"/>
                      <a:pt x="1002" y="7105"/>
                    </a:cubicBezTo>
                    <a:cubicBezTo>
                      <a:pt x="1002" y="7096"/>
                      <a:pt x="1002" y="7096"/>
                      <a:pt x="1002" y="7086"/>
                    </a:cubicBezTo>
                    <a:cubicBezTo>
                      <a:pt x="1009" y="7065"/>
                      <a:pt x="1021" y="7044"/>
                      <a:pt x="1031" y="7044"/>
                    </a:cubicBezTo>
                    <a:close/>
                    <a:moveTo>
                      <a:pt x="8697" y="7205"/>
                    </a:moveTo>
                    <a:cubicBezTo>
                      <a:pt x="8697" y="7215"/>
                      <a:pt x="8687" y="7234"/>
                      <a:pt x="8687" y="7244"/>
                    </a:cubicBezTo>
                    <a:cubicBezTo>
                      <a:pt x="8677" y="7234"/>
                      <a:pt x="8677" y="7224"/>
                      <a:pt x="8677" y="7215"/>
                    </a:cubicBezTo>
                    <a:cubicBezTo>
                      <a:pt x="8677" y="7215"/>
                      <a:pt x="8677" y="7205"/>
                      <a:pt x="8677" y="7205"/>
                    </a:cubicBezTo>
                    <a:close/>
                    <a:moveTo>
                      <a:pt x="2420" y="7264"/>
                    </a:moveTo>
                    <a:cubicBezTo>
                      <a:pt x="2440" y="7274"/>
                      <a:pt x="2460" y="7274"/>
                      <a:pt x="2470" y="7284"/>
                    </a:cubicBezTo>
                    <a:cubicBezTo>
                      <a:pt x="2490" y="7284"/>
                      <a:pt x="2499" y="7294"/>
                      <a:pt x="2509" y="7294"/>
                    </a:cubicBezTo>
                    <a:cubicBezTo>
                      <a:pt x="2509" y="7304"/>
                      <a:pt x="2499" y="7324"/>
                      <a:pt x="2499" y="7334"/>
                    </a:cubicBezTo>
                    <a:cubicBezTo>
                      <a:pt x="2480" y="7324"/>
                      <a:pt x="2465" y="7324"/>
                      <a:pt x="2452" y="7324"/>
                    </a:cubicBezTo>
                    <a:cubicBezTo>
                      <a:pt x="2440" y="7324"/>
                      <a:pt x="2430" y="7324"/>
                      <a:pt x="2420" y="7314"/>
                    </a:cubicBezTo>
                    <a:cubicBezTo>
                      <a:pt x="2400" y="7304"/>
                      <a:pt x="2371" y="7294"/>
                      <a:pt x="2351" y="7284"/>
                    </a:cubicBezTo>
                    <a:cubicBezTo>
                      <a:pt x="2371" y="7264"/>
                      <a:pt x="2390" y="7264"/>
                      <a:pt x="2420" y="7264"/>
                    </a:cubicBezTo>
                    <a:close/>
                    <a:moveTo>
                      <a:pt x="20436" y="6969"/>
                    </a:moveTo>
                    <a:cubicBezTo>
                      <a:pt x="20446" y="6969"/>
                      <a:pt x="20456" y="6972"/>
                      <a:pt x="20466" y="6977"/>
                    </a:cubicBezTo>
                    <a:cubicBezTo>
                      <a:pt x="20486" y="7026"/>
                      <a:pt x="20506" y="7066"/>
                      <a:pt x="20535" y="7115"/>
                    </a:cubicBezTo>
                    <a:cubicBezTo>
                      <a:pt x="20535" y="7115"/>
                      <a:pt x="20545" y="7125"/>
                      <a:pt x="20545" y="7125"/>
                    </a:cubicBezTo>
                    <a:cubicBezTo>
                      <a:pt x="20535" y="7175"/>
                      <a:pt x="20486" y="7185"/>
                      <a:pt x="20357" y="7215"/>
                    </a:cubicBezTo>
                    <a:cubicBezTo>
                      <a:pt x="20238" y="7234"/>
                      <a:pt x="20258" y="7334"/>
                      <a:pt x="20179" y="7433"/>
                    </a:cubicBezTo>
                    <a:cubicBezTo>
                      <a:pt x="20179" y="7433"/>
                      <a:pt x="20169" y="7423"/>
                      <a:pt x="20169" y="7423"/>
                    </a:cubicBezTo>
                    <a:cubicBezTo>
                      <a:pt x="20139" y="7393"/>
                      <a:pt x="20258" y="7353"/>
                      <a:pt x="20188" y="7314"/>
                    </a:cubicBezTo>
                    <a:cubicBezTo>
                      <a:pt x="20157" y="7300"/>
                      <a:pt x="20136" y="7295"/>
                      <a:pt x="20117" y="7295"/>
                    </a:cubicBezTo>
                    <a:cubicBezTo>
                      <a:pt x="20093" y="7295"/>
                      <a:pt x="20072" y="7303"/>
                      <a:pt x="20040" y="7314"/>
                    </a:cubicBezTo>
                    <a:cubicBezTo>
                      <a:pt x="20025" y="7319"/>
                      <a:pt x="20009" y="7321"/>
                      <a:pt x="19994" y="7321"/>
                    </a:cubicBezTo>
                    <a:cubicBezTo>
                      <a:pt x="19950" y="7321"/>
                      <a:pt x="19911" y="7304"/>
                      <a:pt x="19911" y="7304"/>
                    </a:cubicBezTo>
                    <a:cubicBezTo>
                      <a:pt x="19911" y="7304"/>
                      <a:pt x="19861" y="7244"/>
                      <a:pt x="19841" y="7195"/>
                    </a:cubicBezTo>
                    <a:cubicBezTo>
                      <a:pt x="19861" y="7185"/>
                      <a:pt x="19871" y="7175"/>
                      <a:pt x="19891" y="7155"/>
                    </a:cubicBezTo>
                    <a:cubicBezTo>
                      <a:pt x="19960" y="7195"/>
                      <a:pt x="19950" y="7215"/>
                      <a:pt x="20010" y="7224"/>
                    </a:cubicBezTo>
                    <a:cubicBezTo>
                      <a:pt x="20030" y="7224"/>
                      <a:pt x="20050" y="7234"/>
                      <a:pt x="20060" y="7234"/>
                    </a:cubicBezTo>
                    <a:cubicBezTo>
                      <a:pt x="20064" y="7237"/>
                      <a:pt x="20070" y="7238"/>
                      <a:pt x="20077" y="7238"/>
                    </a:cubicBezTo>
                    <a:cubicBezTo>
                      <a:pt x="20099" y="7238"/>
                      <a:pt x="20131" y="7225"/>
                      <a:pt x="20169" y="7195"/>
                    </a:cubicBezTo>
                    <a:cubicBezTo>
                      <a:pt x="20179" y="7216"/>
                      <a:pt x="20190" y="7232"/>
                      <a:pt x="20196" y="7232"/>
                    </a:cubicBezTo>
                    <a:cubicBezTo>
                      <a:pt x="20201" y="7232"/>
                      <a:pt x="20203" y="7222"/>
                      <a:pt x="20198" y="7195"/>
                    </a:cubicBezTo>
                    <a:cubicBezTo>
                      <a:pt x="20198" y="7185"/>
                      <a:pt x="20188" y="7185"/>
                      <a:pt x="20188" y="7175"/>
                    </a:cubicBezTo>
                    <a:cubicBezTo>
                      <a:pt x="20208" y="7165"/>
                      <a:pt x="20218" y="7155"/>
                      <a:pt x="20228" y="7145"/>
                    </a:cubicBezTo>
                    <a:cubicBezTo>
                      <a:pt x="20268" y="7096"/>
                      <a:pt x="20288" y="7066"/>
                      <a:pt x="20298" y="7046"/>
                    </a:cubicBezTo>
                    <a:cubicBezTo>
                      <a:pt x="20306" y="7095"/>
                      <a:pt x="20334" y="7199"/>
                      <a:pt x="20367" y="7199"/>
                    </a:cubicBezTo>
                    <a:cubicBezTo>
                      <a:pt x="20373" y="7199"/>
                      <a:pt x="20380" y="7195"/>
                      <a:pt x="20387" y="7185"/>
                    </a:cubicBezTo>
                    <a:cubicBezTo>
                      <a:pt x="20416" y="7115"/>
                      <a:pt x="20426" y="7125"/>
                      <a:pt x="20387" y="7006"/>
                    </a:cubicBezTo>
                    <a:cubicBezTo>
                      <a:pt x="20387" y="6996"/>
                      <a:pt x="20387" y="6996"/>
                      <a:pt x="20387" y="6986"/>
                    </a:cubicBezTo>
                    <a:cubicBezTo>
                      <a:pt x="20387" y="6986"/>
                      <a:pt x="20397" y="6986"/>
                      <a:pt x="20407" y="6977"/>
                    </a:cubicBezTo>
                    <a:cubicBezTo>
                      <a:pt x="20416" y="6972"/>
                      <a:pt x="20426" y="6969"/>
                      <a:pt x="20436" y="6969"/>
                    </a:cubicBezTo>
                    <a:close/>
                    <a:moveTo>
                      <a:pt x="16768" y="7363"/>
                    </a:moveTo>
                    <a:lnTo>
                      <a:pt x="16768" y="7363"/>
                    </a:lnTo>
                    <a:cubicBezTo>
                      <a:pt x="16787" y="7373"/>
                      <a:pt x="16787" y="7383"/>
                      <a:pt x="16807" y="7413"/>
                    </a:cubicBezTo>
                    <a:cubicBezTo>
                      <a:pt x="16817" y="7423"/>
                      <a:pt x="16827" y="7443"/>
                      <a:pt x="16837" y="7462"/>
                    </a:cubicBezTo>
                    <a:cubicBezTo>
                      <a:pt x="16827" y="7453"/>
                      <a:pt x="16807" y="7453"/>
                      <a:pt x="16797" y="7443"/>
                    </a:cubicBezTo>
                    <a:cubicBezTo>
                      <a:pt x="16768" y="7423"/>
                      <a:pt x="16768" y="7393"/>
                      <a:pt x="16768" y="7363"/>
                    </a:cubicBezTo>
                    <a:close/>
                    <a:moveTo>
                      <a:pt x="16728" y="6699"/>
                    </a:moveTo>
                    <a:cubicBezTo>
                      <a:pt x="16748" y="6699"/>
                      <a:pt x="16778" y="6719"/>
                      <a:pt x="16797" y="6749"/>
                    </a:cubicBezTo>
                    <a:cubicBezTo>
                      <a:pt x="16807" y="6758"/>
                      <a:pt x="16807" y="6768"/>
                      <a:pt x="16817" y="6778"/>
                    </a:cubicBezTo>
                    <a:cubicBezTo>
                      <a:pt x="16901" y="6886"/>
                      <a:pt x="16964" y="6922"/>
                      <a:pt x="17011" y="6922"/>
                    </a:cubicBezTo>
                    <a:cubicBezTo>
                      <a:pt x="17041" y="6922"/>
                      <a:pt x="17065" y="6907"/>
                      <a:pt x="17085" y="6887"/>
                    </a:cubicBezTo>
                    <a:cubicBezTo>
                      <a:pt x="17115" y="6858"/>
                      <a:pt x="17125" y="6798"/>
                      <a:pt x="17135" y="6778"/>
                    </a:cubicBezTo>
                    <a:cubicBezTo>
                      <a:pt x="17138" y="6782"/>
                      <a:pt x="17141" y="6783"/>
                      <a:pt x="17144" y="6783"/>
                    </a:cubicBezTo>
                    <a:cubicBezTo>
                      <a:pt x="17151" y="6783"/>
                      <a:pt x="17158" y="6778"/>
                      <a:pt x="17164" y="6778"/>
                    </a:cubicBezTo>
                    <a:cubicBezTo>
                      <a:pt x="17164" y="6788"/>
                      <a:pt x="17174" y="6788"/>
                      <a:pt x="17174" y="6798"/>
                    </a:cubicBezTo>
                    <a:cubicBezTo>
                      <a:pt x="17194" y="6828"/>
                      <a:pt x="17234" y="6858"/>
                      <a:pt x="17283" y="6858"/>
                    </a:cubicBezTo>
                    <a:cubicBezTo>
                      <a:pt x="17266" y="6869"/>
                      <a:pt x="17252" y="6874"/>
                      <a:pt x="17239" y="6874"/>
                    </a:cubicBezTo>
                    <a:cubicBezTo>
                      <a:pt x="17230" y="6874"/>
                      <a:pt x="17222" y="6872"/>
                      <a:pt x="17214" y="6868"/>
                    </a:cubicBezTo>
                    <a:cubicBezTo>
                      <a:pt x="17207" y="6858"/>
                      <a:pt x="17201" y="6853"/>
                      <a:pt x="17193" y="6853"/>
                    </a:cubicBezTo>
                    <a:cubicBezTo>
                      <a:pt x="17176" y="6853"/>
                      <a:pt x="17154" y="6871"/>
                      <a:pt x="17115" y="6897"/>
                    </a:cubicBezTo>
                    <a:cubicBezTo>
                      <a:pt x="17055" y="6937"/>
                      <a:pt x="17144" y="6967"/>
                      <a:pt x="17174" y="6996"/>
                    </a:cubicBezTo>
                    <a:cubicBezTo>
                      <a:pt x="17179" y="7001"/>
                      <a:pt x="17184" y="7002"/>
                      <a:pt x="17190" y="7002"/>
                    </a:cubicBezTo>
                    <a:cubicBezTo>
                      <a:pt x="17198" y="7002"/>
                      <a:pt x="17208" y="7000"/>
                      <a:pt x="17219" y="7000"/>
                    </a:cubicBezTo>
                    <a:cubicBezTo>
                      <a:pt x="17234" y="7000"/>
                      <a:pt x="17252" y="7004"/>
                      <a:pt x="17273" y="7026"/>
                    </a:cubicBezTo>
                    <a:cubicBezTo>
                      <a:pt x="17314" y="7059"/>
                      <a:pt x="17315" y="7091"/>
                      <a:pt x="17324" y="7091"/>
                    </a:cubicBezTo>
                    <a:cubicBezTo>
                      <a:pt x="17327" y="7091"/>
                      <a:pt x="17329" y="7089"/>
                      <a:pt x="17333" y="7086"/>
                    </a:cubicBezTo>
                    <a:cubicBezTo>
                      <a:pt x="17337" y="7080"/>
                      <a:pt x="17341" y="7077"/>
                      <a:pt x="17346" y="7077"/>
                    </a:cubicBezTo>
                    <a:cubicBezTo>
                      <a:pt x="17366" y="7077"/>
                      <a:pt x="17392" y="7120"/>
                      <a:pt x="17432" y="7175"/>
                    </a:cubicBezTo>
                    <a:cubicBezTo>
                      <a:pt x="17459" y="7213"/>
                      <a:pt x="17450" y="7227"/>
                      <a:pt x="17435" y="7227"/>
                    </a:cubicBezTo>
                    <a:cubicBezTo>
                      <a:pt x="17423" y="7227"/>
                      <a:pt x="17407" y="7218"/>
                      <a:pt x="17402" y="7205"/>
                    </a:cubicBezTo>
                    <a:cubicBezTo>
                      <a:pt x="17397" y="7197"/>
                      <a:pt x="17394" y="7194"/>
                      <a:pt x="17392" y="7194"/>
                    </a:cubicBezTo>
                    <a:cubicBezTo>
                      <a:pt x="17386" y="7194"/>
                      <a:pt x="17387" y="7220"/>
                      <a:pt x="17372" y="7234"/>
                    </a:cubicBezTo>
                    <a:cubicBezTo>
                      <a:pt x="17368" y="7243"/>
                      <a:pt x="17363" y="7249"/>
                      <a:pt x="17355" y="7249"/>
                    </a:cubicBezTo>
                    <a:cubicBezTo>
                      <a:pt x="17343" y="7249"/>
                      <a:pt x="17326" y="7236"/>
                      <a:pt x="17303" y="7195"/>
                    </a:cubicBezTo>
                    <a:cubicBezTo>
                      <a:pt x="17294" y="7176"/>
                      <a:pt x="17285" y="7169"/>
                      <a:pt x="17277" y="7169"/>
                    </a:cubicBezTo>
                    <a:cubicBezTo>
                      <a:pt x="17251" y="7169"/>
                      <a:pt x="17234" y="7244"/>
                      <a:pt x="17234" y="7244"/>
                    </a:cubicBezTo>
                    <a:cubicBezTo>
                      <a:pt x="17234" y="7244"/>
                      <a:pt x="17214" y="7284"/>
                      <a:pt x="17174" y="7324"/>
                    </a:cubicBezTo>
                    <a:cubicBezTo>
                      <a:pt x="17164" y="7324"/>
                      <a:pt x="17164" y="7334"/>
                      <a:pt x="17174" y="7343"/>
                    </a:cubicBezTo>
                    <a:cubicBezTo>
                      <a:pt x="17065" y="7383"/>
                      <a:pt x="16956" y="7453"/>
                      <a:pt x="16877" y="7462"/>
                    </a:cubicBezTo>
                    <a:cubicBezTo>
                      <a:pt x="16857" y="7383"/>
                      <a:pt x="16847" y="7393"/>
                      <a:pt x="16817" y="7334"/>
                    </a:cubicBezTo>
                    <a:cubicBezTo>
                      <a:pt x="16797" y="7264"/>
                      <a:pt x="16797" y="7195"/>
                      <a:pt x="16768" y="7195"/>
                    </a:cubicBezTo>
                    <a:cubicBezTo>
                      <a:pt x="16761" y="7191"/>
                      <a:pt x="16756" y="7190"/>
                      <a:pt x="16750" y="7190"/>
                    </a:cubicBezTo>
                    <a:cubicBezTo>
                      <a:pt x="16740" y="7190"/>
                      <a:pt x="16731" y="7195"/>
                      <a:pt x="16718" y="7195"/>
                    </a:cubicBezTo>
                    <a:cubicBezTo>
                      <a:pt x="16708" y="7195"/>
                      <a:pt x="16688" y="7205"/>
                      <a:pt x="16678" y="7205"/>
                    </a:cubicBezTo>
                    <a:cubicBezTo>
                      <a:pt x="16678" y="7205"/>
                      <a:pt x="16668" y="7195"/>
                      <a:pt x="16659" y="7185"/>
                    </a:cubicBezTo>
                    <a:cubicBezTo>
                      <a:pt x="16659" y="7169"/>
                      <a:pt x="16659" y="7152"/>
                      <a:pt x="16669" y="7152"/>
                    </a:cubicBezTo>
                    <a:cubicBezTo>
                      <a:pt x="16672" y="7152"/>
                      <a:pt x="16675" y="7153"/>
                      <a:pt x="16678" y="7155"/>
                    </a:cubicBezTo>
                    <a:cubicBezTo>
                      <a:pt x="16698" y="7155"/>
                      <a:pt x="16708" y="7165"/>
                      <a:pt x="16718" y="7165"/>
                    </a:cubicBezTo>
                    <a:cubicBezTo>
                      <a:pt x="16748" y="7165"/>
                      <a:pt x="16758" y="7165"/>
                      <a:pt x="16718" y="7125"/>
                    </a:cubicBezTo>
                    <a:cubicBezTo>
                      <a:pt x="16718" y="7125"/>
                      <a:pt x="16718" y="7125"/>
                      <a:pt x="16718" y="7115"/>
                    </a:cubicBezTo>
                    <a:lnTo>
                      <a:pt x="16708" y="7115"/>
                    </a:lnTo>
                    <a:cubicBezTo>
                      <a:pt x="16698" y="7096"/>
                      <a:pt x="16688" y="7086"/>
                      <a:pt x="16678" y="7076"/>
                    </a:cubicBezTo>
                    <a:cubicBezTo>
                      <a:pt x="16668" y="7076"/>
                      <a:pt x="16668" y="7066"/>
                      <a:pt x="16668" y="7066"/>
                    </a:cubicBezTo>
                    <a:cubicBezTo>
                      <a:pt x="16668" y="7056"/>
                      <a:pt x="16668" y="7056"/>
                      <a:pt x="16668" y="7046"/>
                    </a:cubicBezTo>
                    <a:cubicBezTo>
                      <a:pt x="16678" y="7046"/>
                      <a:pt x="16678" y="7056"/>
                      <a:pt x="16688" y="7056"/>
                    </a:cubicBezTo>
                    <a:cubicBezTo>
                      <a:pt x="16718" y="7086"/>
                      <a:pt x="16758" y="7125"/>
                      <a:pt x="16768" y="7135"/>
                    </a:cubicBezTo>
                    <a:cubicBezTo>
                      <a:pt x="16775" y="7135"/>
                      <a:pt x="16785" y="7139"/>
                      <a:pt x="16793" y="7139"/>
                    </a:cubicBezTo>
                    <a:cubicBezTo>
                      <a:pt x="16805" y="7139"/>
                      <a:pt x="16809" y="7128"/>
                      <a:pt x="16778" y="7066"/>
                    </a:cubicBezTo>
                    <a:cubicBezTo>
                      <a:pt x="16768" y="7036"/>
                      <a:pt x="16758" y="7016"/>
                      <a:pt x="16748" y="7006"/>
                    </a:cubicBezTo>
                    <a:cubicBezTo>
                      <a:pt x="16728" y="6957"/>
                      <a:pt x="16728" y="6947"/>
                      <a:pt x="16718" y="6927"/>
                    </a:cubicBezTo>
                    <a:cubicBezTo>
                      <a:pt x="16718" y="6927"/>
                      <a:pt x="16708" y="6907"/>
                      <a:pt x="16708" y="6897"/>
                    </a:cubicBezTo>
                    <a:cubicBezTo>
                      <a:pt x="16700" y="6873"/>
                      <a:pt x="16692" y="6855"/>
                      <a:pt x="16678" y="6855"/>
                    </a:cubicBezTo>
                    <a:cubicBezTo>
                      <a:pt x="16675" y="6855"/>
                      <a:pt x="16672" y="6856"/>
                      <a:pt x="16668" y="6858"/>
                    </a:cubicBezTo>
                    <a:cubicBezTo>
                      <a:pt x="16649" y="6848"/>
                      <a:pt x="16629" y="6858"/>
                      <a:pt x="16639" y="6828"/>
                    </a:cubicBezTo>
                    <a:lnTo>
                      <a:pt x="16639" y="6828"/>
                    </a:lnTo>
                    <a:cubicBezTo>
                      <a:pt x="16629" y="6838"/>
                      <a:pt x="16609" y="6877"/>
                      <a:pt x="16579" y="6917"/>
                    </a:cubicBezTo>
                    <a:cubicBezTo>
                      <a:pt x="16569" y="6907"/>
                      <a:pt x="16569" y="6907"/>
                      <a:pt x="16559" y="6897"/>
                    </a:cubicBezTo>
                    <a:cubicBezTo>
                      <a:pt x="16550" y="6887"/>
                      <a:pt x="16550" y="6877"/>
                      <a:pt x="16540" y="6868"/>
                    </a:cubicBezTo>
                    <a:cubicBezTo>
                      <a:pt x="16550" y="6858"/>
                      <a:pt x="16550" y="6858"/>
                      <a:pt x="16550" y="6848"/>
                    </a:cubicBezTo>
                    <a:cubicBezTo>
                      <a:pt x="16559" y="6848"/>
                      <a:pt x="16569" y="6838"/>
                      <a:pt x="16579" y="6838"/>
                    </a:cubicBezTo>
                    <a:cubicBezTo>
                      <a:pt x="16607" y="6821"/>
                      <a:pt x="16622" y="6814"/>
                      <a:pt x="16630" y="6814"/>
                    </a:cubicBezTo>
                    <a:cubicBezTo>
                      <a:pt x="16637" y="6814"/>
                      <a:pt x="16639" y="6819"/>
                      <a:pt x="16639" y="6828"/>
                    </a:cubicBezTo>
                    <a:cubicBezTo>
                      <a:pt x="16639" y="6818"/>
                      <a:pt x="16639" y="6818"/>
                      <a:pt x="16639" y="6818"/>
                    </a:cubicBezTo>
                    <a:cubicBezTo>
                      <a:pt x="16649" y="6778"/>
                      <a:pt x="16659" y="6749"/>
                      <a:pt x="16668" y="6739"/>
                    </a:cubicBezTo>
                    <a:cubicBezTo>
                      <a:pt x="16708" y="6778"/>
                      <a:pt x="16728" y="6788"/>
                      <a:pt x="16778" y="6828"/>
                    </a:cubicBezTo>
                    <a:cubicBezTo>
                      <a:pt x="16800" y="6850"/>
                      <a:pt x="16830" y="6860"/>
                      <a:pt x="16850" y="6860"/>
                    </a:cubicBezTo>
                    <a:cubicBezTo>
                      <a:pt x="16873" y="6860"/>
                      <a:pt x="16881" y="6845"/>
                      <a:pt x="16837" y="6818"/>
                    </a:cubicBezTo>
                    <a:cubicBezTo>
                      <a:pt x="16778" y="6788"/>
                      <a:pt x="16748" y="6758"/>
                      <a:pt x="16738" y="6739"/>
                    </a:cubicBezTo>
                    <a:lnTo>
                      <a:pt x="16728" y="6739"/>
                    </a:lnTo>
                    <a:cubicBezTo>
                      <a:pt x="16728" y="6729"/>
                      <a:pt x="16728" y="6729"/>
                      <a:pt x="16728" y="6729"/>
                    </a:cubicBezTo>
                    <a:cubicBezTo>
                      <a:pt x="16728" y="6719"/>
                      <a:pt x="16728" y="6709"/>
                      <a:pt x="16728" y="6699"/>
                    </a:cubicBezTo>
                    <a:close/>
                    <a:moveTo>
                      <a:pt x="8994" y="7343"/>
                    </a:moveTo>
                    <a:cubicBezTo>
                      <a:pt x="8994" y="7363"/>
                      <a:pt x="9004" y="7373"/>
                      <a:pt x="9014" y="7383"/>
                    </a:cubicBezTo>
                    <a:cubicBezTo>
                      <a:pt x="8994" y="7413"/>
                      <a:pt x="8974" y="7443"/>
                      <a:pt x="8944" y="7482"/>
                    </a:cubicBezTo>
                    <a:cubicBezTo>
                      <a:pt x="8935" y="7482"/>
                      <a:pt x="8925" y="7472"/>
                      <a:pt x="8915" y="7462"/>
                    </a:cubicBezTo>
                    <a:cubicBezTo>
                      <a:pt x="8905" y="7433"/>
                      <a:pt x="8895" y="7413"/>
                      <a:pt x="8885" y="7393"/>
                    </a:cubicBezTo>
                    <a:cubicBezTo>
                      <a:pt x="8905" y="7383"/>
                      <a:pt x="8925" y="7373"/>
                      <a:pt x="8944" y="7363"/>
                    </a:cubicBezTo>
                    <a:cubicBezTo>
                      <a:pt x="8964" y="7353"/>
                      <a:pt x="8974" y="7353"/>
                      <a:pt x="8994" y="7343"/>
                    </a:cubicBezTo>
                    <a:close/>
                    <a:moveTo>
                      <a:pt x="2927" y="5539"/>
                    </a:moveTo>
                    <a:cubicBezTo>
                      <a:pt x="2931" y="5539"/>
                      <a:pt x="2940" y="5706"/>
                      <a:pt x="2956" y="5737"/>
                    </a:cubicBezTo>
                    <a:cubicBezTo>
                      <a:pt x="2975" y="5767"/>
                      <a:pt x="2966" y="5846"/>
                      <a:pt x="2975" y="5896"/>
                    </a:cubicBezTo>
                    <a:cubicBezTo>
                      <a:pt x="2975" y="5910"/>
                      <a:pt x="2977" y="5916"/>
                      <a:pt x="2981" y="5916"/>
                    </a:cubicBezTo>
                    <a:cubicBezTo>
                      <a:pt x="2991" y="5916"/>
                      <a:pt x="3017" y="5864"/>
                      <a:pt x="3055" y="5856"/>
                    </a:cubicBezTo>
                    <a:cubicBezTo>
                      <a:pt x="3104" y="5856"/>
                      <a:pt x="3065" y="5856"/>
                      <a:pt x="3045" y="5886"/>
                    </a:cubicBezTo>
                    <a:cubicBezTo>
                      <a:pt x="3015" y="5926"/>
                      <a:pt x="2985" y="6015"/>
                      <a:pt x="2995" y="6025"/>
                    </a:cubicBezTo>
                    <a:cubicBezTo>
                      <a:pt x="3005" y="6035"/>
                      <a:pt x="3015" y="6015"/>
                      <a:pt x="3015" y="6054"/>
                    </a:cubicBezTo>
                    <a:cubicBezTo>
                      <a:pt x="3023" y="6079"/>
                      <a:pt x="3065" y="6097"/>
                      <a:pt x="3096" y="6097"/>
                    </a:cubicBezTo>
                    <a:cubicBezTo>
                      <a:pt x="3103" y="6097"/>
                      <a:pt x="3109" y="6096"/>
                      <a:pt x="3114" y="6094"/>
                    </a:cubicBezTo>
                    <a:cubicBezTo>
                      <a:pt x="3115" y="6094"/>
                      <a:pt x="3116" y="6093"/>
                      <a:pt x="3117" y="6093"/>
                    </a:cubicBezTo>
                    <a:cubicBezTo>
                      <a:pt x="3131" y="6093"/>
                      <a:pt x="3103" y="6194"/>
                      <a:pt x="3065" y="6213"/>
                    </a:cubicBezTo>
                    <a:cubicBezTo>
                      <a:pt x="3039" y="6233"/>
                      <a:pt x="3055" y="6265"/>
                      <a:pt x="3090" y="6265"/>
                    </a:cubicBezTo>
                    <a:cubicBezTo>
                      <a:pt x="3108" y="6265"/>
                      <a:pt x="3130" y="6257"/>
                      <a:pt x="3154" y="6233"/>
                    </a:cubicBezTo>
                    <a:cubicBezTo>
                      <a:pt x="3159" y="6222"/>
                      <a:pt x="3165" y="6217"/>
                      <a:pt x="3171" y="6217"/>
                    </a:cubicBezTo>
                    <a:cubicBezTo>
                      <a:pt x="3187" y="6217"/>
                      <a:pt x="3207" y="6250"/>
                      <a:pt x="3243" y="6292"/>
                    </a:cubicBezTo>
                    <a:cubicBezTo>
                      <a:pt x="3293" y="6352"/>
                      <a:pt x="3184" y="6322"/>
                      <a:pt x="3154" y="6362"/>
                    </a:cubicBezTo>
                    <a:cubicBezTo>
                      <a:pt x="3144" y="6378"/>
                      <a:pt x="3141" y="6384"/>
                      <a:pt x="3138" y="6384"/>
                    </a:cubicBezTo>
                    <a:cubicBezTo>
                      <a:pt x="3134" y="6384"/>
                      <a:pt x="3134" y="6362"/>
                      <a:pt x="3094" y="6362"/>
                    </a:cubicBezTo>
                    <a:cubicBezTo>
                      <a:pt x="3035" y="6362"/>
                      <a:pt x="3084" y="6441"/>
                      <a:pt x="3075" y="6540"/>
                    </a:cubicBezTo>
                    <a:cubicBezTo>
                      <a:pt x="3070" y="6587"/>
                      <a:pt x="3084" y="6602"/>
                      <a:pt x="3100" y="6602"/>
                    </a:cubicBezTo>
                    <a:cubicBezTo>
                      <a:pt x="3123" y="6602"/>
                      <a:pt x="3150" y="6573"/>
                      <a:pt x="3144" y="6550"/>
                    </a:cubicBezTo>
                    <a:cubicBezTo>
                      <a:pt x="3124" y="6511"/>
                      <a:pt x="3104" y="6520"/>
                      <a:pt x="3194" y="6481"/>
                    </a:cubicBezTo>
                    <a:cubicBezTo>
                      <a:pt x="3216" y="6469"/>
                      <a:pt x="3226" y="6465"/>
                      <a:pt x="3228" y="6465"/>
                    </a:cubicBezTo>
                    <a:cubicBezTo>
                      <a:pt x="3232" y="6465"/>
                      <a:pt x="3188" y="6495"/>
                      <a:pt x="3174" y="6530"/>
                    </a:cubicBezTo>
                    <a:cubicBezTo>
                      <a:pt x="3166" y="6570"/>
                      <a:pt x="3195" y="6609"/>
                      <a:pt x="3223" y="6609"/>
                    </a:cubicBezTo>
                    <a:cubicBezTo>
                      <a:pt x="3230" y="6609"/>
                      <a:pt x="3237" y="6606"/>
                      <a:pt x="3243" y="6600"/>
                    </a:cubicBezTo>
                    <a:cubicBezTo>
                      <a:pt x="3254" y="6586"/>
                      <a:pt x="3264" y="6579"/>
                      <a:pt x="3274" y="6579"/>
                    </a:cubicBezTo>
                    <a:cubicBezTo>
                      <a:pt x="3291" y="6579"/>
                      <a:pt x="3306" y="6601"/>
                      <a:pt x="3313" y="6639"/>
                    </a:cubicBezTo>
                    <a:cubicBezTo>
                      <a:pt x="3317" y="6654"/>
                      <a:pt x="3319" y="6659"/>
                      <a:pt x="3318" y="6659"/>
                    </a:cubicBezTo>
                    <a:cubicBezTo>
                      <a:pt x="3315" y="6659"/>
                      <a:pt x="3301" y="6635"/>
                      <a:pt x="3288" y="6635"/>
                    </a:cubicBezTo>
                    <a:cubicBezTo>
                      <a:pt x="3282" y="6635"/>
                      <a:pt x="3277" y="6639"/>
                      <a:pt x="3273" y="6649"/>
                    </a:cubicBezTo>
                    <a:cubicBezTo>
                      <a:pt x="3260" y="6688"/>
                      <a:pt x="3231" y="6705"/>
                      <a:pt x="3207" y="6705"/>
                    </a:cubicBezTo>
                    <a:cubicBezTo>
                      <a:pt x="3193" y="6705"/>
                      <a:pt x="3181" y="6700"/>
                      <a:pt x="3174" y="6689"/>
                    </a:cubicBezTo>
                    <a:cubicBezTo>
                      <a:pt x="3166" y="6684"/>
                      <a:pt x="3158" y="6681"/>
                      <a:pt x="3151" y="6681"/>
                    </a:cubicBezTo>
                    <a:cubicBezTo>
                      <a:pt x="3131" y="6681"/>
                      <a:pt x="3108" y="6700"/>
                      <a:pt x="3065" y="6729"/>
                    </a:cubicBezTo>
                    <a:cubicBezTo>
                      <a:pt x="2995" y="6768"/>
                      <a:pt x="3094" y="6808"/>
                      <a:pt x="3124" y="6828"/>
                    </a:cubicBezTo>
                    <a:cubicBezTo>
                      <a:pt x="3134" y="6838"/>
                      <a:pt x="3143" y="6840"/>
                      <a:pt x="3152" y="6840"/>
                    </a:cubicBezTo>
                    <a:cubicBezTo>
                      <a:pt x="3159" y="6840"/>
                      <a:pt x="3167" y="6839"/>
                      <a:pt x="3176" y="6839"/>
                    </a:cubicBezTo>
                    <a:cubicBezTo>
                      <a:pt x="3188" y="6839"/>
                      <a:pt x="3203" y="6842"/>
                      <a:pt x="3223" y="6858"/>
                    </a:cubicBezTo>
                    <a:cubicBezTo>
                      <a:pt x="3243" y="6877"/>
                      <a:pt x="3253" y="6887"/>
                      <a:pt x="3263" y="6897"/>
                    </a:cubicBezTo>
                    <a:cubicBezTo>
                      <a:pt x="3203" y="6967"/>
                      <a:pt x="3203" y="7006"/>
                      <a:pt x="3233" y="7026"/>
                    </a:cubicBezTo>
                    <a:cubicBezTo>
                      <a:pt x="3203" y="7036"/>
                      <a:pt x="3184" y="7105"/>
                      <a:pt x="3184" y="7105"/>
                    </a:cubicBezTo>
                    <a:cubicBezTo>
                      <a:pt x="3184" y="7105"/>
                      <a:pt x="3164" y="7155"/>
                      <a:pt x="3124" y="7185"/>
                    </a:cubicBezTo>
                    <a:cubicBezTo>
                      <a:pt x="3084" y="7215"/>
                      <a:pt x="3213" y="7234"/>
                      <a:pt x="3253" y="7234"/>
                    </a:cubicBezTo>
                    <a:cubicBezTo>
                      <a:pt x="3283" y="7244"/>
                      <a:pt x="3233" y="7284"/>
                      <a:pt x="3263" y="7314"/>
                    </a:cubicBezTo>
                    <a:cubicBezTo>
                      <a:pt x="3268" y="7318"/>
                      <a:pt x="3273" y="7320"/>
                      <a:pt x="3279" y="7320"/>
                    </a:cubicBezTo>
                    <a:cubicBezTo>
                      <a:pt x="3311" y="7320"/>
                      <a:pt x="3360" y="7263"/>
                      <a:pt x="3402" y="7254"/>
                    </a:cubicBezTo>
                    <a:cubicBezTo>
                      <a:pt x="3418" y="7251"/>
                      <a:pt x="3432" y="7249"/>
                      <a:pt x="3443" y="7249"/>
                    </a:cubicBezTo>
                    <a:cubicBezTo>
                      <a:pt x="3466" y="7249"/>
                      <a:pt x="3481" y="7258"/>
                      <a:pt x="3501" y="7284"/>
                    </a:cubicBezTo>
                    <a:cubicBezTo>
                      <a:pt x="3511" y="7284"/>
                      <a:pt x="3511" y="7294"/>
                      <a:pt x="3521" y="7304"/>
                    </a:cubicBezTo>
                    <a:cubicBezTo>
                      <a:pt x="3541" y="7324"/>
                      <a:pt x="3541" y="7353"/>
                      <a:pt x="3531" y="7363"/>
                    </a:cubicBezTo>
                    <a:cubicBezTo>
                      <a:pt x="3524" y="7382"/>
                      <a:pt x="3510" y="7393"/>
                      <a:pt x="3489" y="7393"/>
                    </a:cubicBezTo>
                    <a:cubicBezTo>
                      <a:pt x="3478" y="7393"/>
                      <a:pt x="3465" y="7390"/>
                      <a:pt x="3451" y="7383"/>
                    </a:cubicBezTo>
                    <a:cubicBezTo>
                      <a:pt x="3439" y="7378"/>
                      <a:pt x="3430" y="7376"/>
                      <a:pt x="3424" y="7376"/>
                    </a:cubicBezTo>
                    <a:cubicBezTo>
                      <a:pt x="3391" y="7376"/>
                      <a:pt x="3412" y="7426"/>
                      <a:pt x="3412" y="7443"/>
                    </a:cubicBezTo>
                    <a:cubicBezTo>
                      <a:pt x="3412" y="7443"/>
                      <a:pt x="3422" y="7453"/>
                      <a:pt x="3432" y="7453"/>
                    </a:cubicBezTo>
                    <a:cubicBezTo>
                      <a:pt x="3451" y="7462"/>
                      <a:pt x="3491" y="7472"/>
                      <a:pt x="3541" y="7512"/>
                    </a:cubicBezTo>
                    <a:cubicBezTo>
                      <a:pt x="3541" y="7512"/>
                      <a:pt x="3541" y="7522"/>
                      <a:pt x="3551" y="7522"/>
                    </a:cubicBezTo>
                    <a:cubicBezTo>
                      <a:pt x="3584" y="7555"/>
                      <a:pt x="3563" y="7580"/>
                      <a:pt x="3531" y="7580"/>
                    </a:cubicBezTo>
                    <a:cubicBezTo>
                      <a:pt x="3515" y="7580"/>
                      <a:pt x="3497" y="7574"/>
                      <a:pt x="3481" y="7562"/>
                    </a:cubicBezTo>
                    <a:cubicBezTo>
                      <a:pt x="3460" y="7536"/>
                      <a:pt x="3440" y="7534"/>
                      <a:pt x="3422" y="7534"/>
                    </a:cubicBezTo>
                    <a:cubicBezTo>
                      <a:pt x="3419" y="7534"/>
                      <a:pt x="3416" y="7534"/>
                      <a:pt x="3413" y="7534"/>
                    </a:cubicBezTo>
                    <a:cubicBezTo>
                      <a:pt x="3392" y="7534"/>
                      <a:pt x="3372" y="7532"/>
                      <a:pt x="3352" y="7492"/>
                    </a:cubicBezTo>
                    <a:cubicBezTo>
                      <a:pt x="3327" y="7453"/>
                      <a:pt x="3310" y="7435"/>
                      <a:pt x="3301" y="7435"/>
                    </a:cubicBezTo>
                    <a:cubicBezTo>
                      <a:pt x="3293" y="7435"/>
                      <a:pt x="3293" y="7453"/>
                      <a:pt x="3303" y="7482"/>
                    </a:cubicBezTo>
                    <a:cubicBezTo>
                      <a:pt x="3307" y="7505"/>
                      <a:pt x="3299" y="7517"/>
                      <a:pt x="3285" y="7517"/>
                    </a:cubicBezTo>
                    <a:cubicBezTo>
                      <a:pt x="3269" y="7517"/>
                      <a:pt x="3245" y="7500"/>
                      <a:pt x="3223" y="7462"/>
                    </a:cubicBezTo>
                    <a:cubicBezTo>
                      <a:pt x="3184" y="7403"/>
                      <a:pt x="3203" y="7363"/>
                      <a:pt x="3154" y="7343"/>
                    </a:cubicBezTo>
                    <a:cubicBezTo>
                      <a:pt x="3148" y="7340"/>
                      <a:pt x="3144" y="7339"/>
                      <a:pt x="3141" y="7339"/>
                    </a:cubicBezTo>
                    <a:cubicBezTo>
                      <a:pt x="3113" y="7339"/>
                      <a:pt x="3144" y="7436"/>
                      <a:pt x="3144" y="7462"/>
                    </a:cubicBezTo>
                    <a:cubicBezTo>
                      <a:pt x="3144" y="7472"/>
                      <a:pt x="3144" y="7492"/>
                      <a:pt x="3154" y="7502"/>
                    </a:cubicBezTo>
                    <a:cubicBezTo>
                      <a:pt x="3133" y="7499"/>
                      <a:pt x="3113" y="7498"/>
                      <a:pt x="3094" y="7498"/>
                    </a:cubicBezTo>
                    <a:cubicBezTo>
                      <a:pt x="2982" y="7498"/>
                      <a:pt x="2888" y="7544"/>
                      <a:pt x="2787" y="7611"/>
                    </a:cubicBezTo>
                    <a:cubicBezTo>
                      <a:pt x="2767" y="7601"/>
                      <a:pt x="2737" y="7591"/>
                      <a:pt x="2708" y="7591"/>
                    </a:cubicBezTo>
                    <a:cubicBezTo>
                      <a:pt x="2688" y="7601"/>
                      <a:pt x="2658" y="7611"/>
                      <a:pt x="2638" y="7611"/>
                    </a:cubicBezTo>
                    <a:cubicBezTo>
                      <a:pt x="2638" y="7601"/>
                      <a:pt x="2638" y="7601"/>
                      <a:pt x="2638" y="7591"/>
                    </a:cubicBezTo>
                    <a:cubicBezTo>
                      <a:pt x="2628" y="7552"/>
                      <a:pt x="2628" y="7532"/>
                      <a:pt x="2628" y="7522"/>
                    </a:cubicBezTo>
                    <a:cubicBezTo>
                      <a:pt x="2628" y="7512"/>
                      <a:pt x="2628" y="7502"/>
                      <a:pt x="2628" y="7482"/>
                    </a:cubicBezTo>
                    <a:cubicBezTo>
                      <a:pt x="2628" y="7482"/>
                      <a:pt x="2628" y="7472"/>
                      <a:pt x="2638" y="7472"/>
                    </a:cubicBezTo>
                    <a:cubicBezTo>
                      <a:pt x="2638" y="7482"/>
                      <a:pt x="2648" y="7492"/>
                      <a:pt x="2658" y="7502"/>
                    </a:cubicBezTo>
                    <a:cubicBezTo>
                      <a:pt x="2718" y="7482"/>
                      <a:pt x="2737" y="7482"/>
                      <a:pt x="2737" y="7453"/>
                    </a:cubicBezTo>
                    <a:cubicBezTo>
                      <a:pt x="2737" y="7426"/>
                      <a:pt x="2730" y="7360"/>
                      <a:pt x="2693" y="7360"/>
                    </a:cubicBezTo>
                    <a:cubicBezTo>
                      <a:pt x="2688" y="7360"/>
                      <a:pt x="2683" y="7361"/>
                      <a:pt x="2678" y="7363"/>
                    </a:cubicBezTo>
                    <a:cubicBezTo>
                      <a:pt x="2648" y="7383"/>
                      <a:pt x="2648" y="7383"/>
                      <a:pt x="2638" y="7403"/>
                    </a:cubicBezTo>
                    <a:cubicBezTo>
                      <a:pt x="2618" y="7383"/>
                      <a:pt x="2599" y="7373"/>
                      <a:pt x="2589" y="7373"/>
                    </a:cubicBezTo>
                    <a:cubicBezTo>
                      <a:pt x="2579" y="7343"/>
                      <a:pt x="2569" y="7304"/>
                      <a:pt x="2569" y="7284"/>
                    </a:cubicBezTo>
                    <a:cubicBezTo>
                      <a:pt x="2579" y="7274"/>
                      <a:pt x="2589" y="7254"/>
                      <a:pt x="2599" y="7254"/>
                    </a:cubicBezTo>
                    <a:cubicBezTo>
                      <a:pt x="2609" y="7234"/>
                      <a:pt x="2628" y="7234"/>
                      <a:pt x="2648" y="7224"/>
                    </a:cubicBezTo>
                    <a:cubicBezTo>
                      <a:pt x="2678" y="7224"/>
                      <a:pt x="2737" y="7195"/>
                      <a:pt x="2698" y="7165"/>
                    </a:cubicBezTo>
                    <a:cubicBezTo>
                      <a:pt x="2658" y="7135"/>
                      <a:pt x="2638" y="7076"/>
                      <a:pt x="2638" y="7056"/>
                    </a:cubicBezTo>
                    <a:cubicBezTo>
                      <a:pt x="2628" y="7056"/>
                      <a:pt x="2628" y="7046"/>
                      <a:pt x="2628" y="7046"/>
                    </a:cubicBezTo>
                    <a:cubicBezTo>
                      <a:pt x="2628" y="7046"/>
                      <a:pt x="2628" y="7016"/>
                      <a:pt x="2628" y="6996"/>
                    </a:cubicBezTo>
                    <a:cubicBezTo>
                      <a:pt x="2618" y="6986"/>
                      <a:pt x="2609" y="6977"/>
                      <a:pt x="2609" y="6977"/>
                    </a:cubicBezTo>
                    <a:cubicBezTo>
                      <a:pt x="2599" y="6977"/>
                      <a:pt x="2599" y="6986"/>
                      <a:pt x="2599" y="6986"/>
                    </a:cubicBezTo>
                    <a:cubicBezTo>
                      <a:pt x="2589" y="7006"/>
                      <a:pt x="2579" y="7016"/>
                      <a:pt x="2579" y="7026"/>
                    </a:cubicBezTo>
                    <a:cubicBezTo>
                      <a:pt x="2569" y="7046"/>
                      <a:pt x="2559" y="7056"/>
                      <a:pt x="2549" y="7066"/>
                    </a:cubicBezTo>
                    <a:lnTo>
                      <a:pt x="2529" y="7066"/>
                    </a:lnTo>
                    <a:cubicBezTo>
                      <a:pt x="2519" y="7076"/>
                      <a:pt x="2509" y="7076"/>
                      <a:pt x="2499" y="7076"/>
                    </a:cubicBezTo>
                    <a:cubicBezTo>
                      <a:pt x="2499" y="7063"/>
                      <a:pt x="2499" y="7051"/>
                      <a:pt x="2497" y="7051"/>
                    </a:cubicBezTo>
                    <a:cubicBezTo>
                      <a:pt x="2496" y="7051"/>
                      <a:pt x="2493" y="7055"/>
                      <a:pt x="2490" y="7066"/>
                    </a:cubicBezTo>
                    <a:cubicBezTo>
                      <a:pt x="2480" y="7081"/>
                      <a:pt x="2465" y="7088"/>
                      <a:pt x="2452" y="7088"/>
                    </a:cubicBezTo>
                    <a:cubicBezTo>
                      <a:pt x="2440" y="7088"/>
                      <a:pt x="2430" y="7081"/>
                      <a:pt x="2430" y="7066"/>
                    </a:cubicBezTo>
                    <a:cubicBezTo>
                      <a:pt x="2440" y="7056"/>
                      <a:pt x="2440" y="7046"/>
                      <a:pt x="2450" y="7026"/>
                    </a:cubicBezTo>
                    <a:cubicBezTo>
                      <a:pt x="2460" y="7016"/>
                      <a:pt x="2480" y="6996"/>
                      <a:pt x="2490" y="6986"/>
                    </a:cubicBezTo>
                    <a:cubicBezTo>
                      <a:pt x="2509" y="6957"/>
                      <a:pt x="2589" y="6986"/>
                      <a:pt x="2539" y="6947"/>
                    </a:cubicBezTo>
                    <a:cubicBezTo>
                      <a:pt x="2539" y="6937"/>
                      <a:pt x="2529" y="6937"/>
                      <a:pt x="2519" y="6937"/>
                    </a:cubicBezTo>
                    <a:cubicBezTo>
                      <a:pt x="2529" y="6937"/>
                      <a:pt x="2529" y="6937"/>
                      <a:pt x="2529" y="6927"/>
                    </a:cubicBezTo>
                    <a:cubicBezTo>
                      <a:pt x="2519" y="6917"/>
                      <a:pt x="2499" y="6907"/>
                      <a:pt x="2490" y="6907"/>
                    </a:cubicBezTo>
                    <a:cubicBezTo>
                      <a:pt x="2499" y="6887"/>
                      <a:pt x="2509" y="6868"/>
                      <a:pt x="2519" y="6838"/>
                    </a:cubicBezTo>
                    <a:cubicBezTo>
                      <a:pt x="2529" y="6838"/>
                      <a:pt x="2529" y="6838"/>
                      <a:pt x="2529" y="6828"/>
                    </a:cubicBezTo>
                    <a:cubicBezTo>
                      <a:pt x="2539" y="6848"/>
                      <a:pt x="2549" y="6868"/>
                      <a:pt x="2579" y="6897"/>
                    </a:cubicBezTo>
                    <a:cubicBezTo>
                      <a:pt x="2569" y="6907"/>
                      <a:pt x="2559" y="6917"/>
                      <a:pt x="2559" y="6927"/>
                    </a:cubicBezTo>
                    <a:cubicBezTo>
                      <a:pt x="2563" y="6933"/>
                      <a:pt x="2566" y="6936"/>
                      <a:pt x="2568" y="6936"/>
                    </a:cubicBezTo>
                    <a:cubicBezTo>
                      <a:pt x="2578" y="6936"/>
                      <a:pt x="2581" y="6897"/>
                      <a:pt x="2628" y="6858"/>
                    </a:cubicBezTo>
                    <a:cubicBezTo>
                      <a:pt x="2648" y="6842"/>
                      <a:pt x="2665" y="6839"/>
                      <a:pt x="2680" y="6839"/>
                    </a:cubicBezTo>
                    <a:cubicBezTo>
                      <a:pt x="2689" y="6839"/>
                      <a:pt x="2698" y="6840"/>
                      <a:pt x="2707" y="6840"/>
                    </a:cubicBezTo>
                    <a:cubicBezTo>
                      <a:pt x="2718" y="6840"/>
                      <a:pt x="2728" y="6838"/>
                      <a:pt x="2737" y="6828"/>
                    </a:cubicBezTo>
                    <a:cubicBezTo>
                      <a:pt x="2757" y="6808"/>
                      <a:pt x="2856" y="6768"/>
                      <a:pt x="2797" y="6729"/>
                    </a:cubicBezTo>
                    <a:cubicBezTo>
                      <a:pt x="2746" y="6700"/>
                      <a:pt x="2722" y="6681"/>
                      <a:pt x="2705" y="6681"/>
                    </a:cubicBezTo>
                    <a:cubicBezTo>
                      <a:pt x="2699" y="6681"/>
                      <a:pt x="2693" y="6684"/>
                      <a:pt x="2688" y="6689"/>
                    </a:cubicBezTo>
                    <a:cubicBezTo>
                      <a:pt x="2668" y="6709"/>
                      <a:pt x="2636" y="6732"/>
                      <a:pt x="2613" y="6732"/>
                    </a:cubicBezTo>
                    <a:cubicBezTo>
                      <a:pt x="2601" y="6732"/>
                      <a:pt x="2592" y="6726"/>
                      <a:pt x="2589" y="6709"/>
                    </a:cubicBezTo>
                    <a:cubicBezTo>
                      <a:pt x="2569" y="6649"/>
                      <a:pt x="2519" y="6699"/>
                      <a:pt x="2539" y="6639"/>
                    </a:cubicBezTo>
                    <a:cubicBezTo>
                      <a:pt x="2547" y="6593"/>
                      <a:pt x="2566" y="6547"/>
                      <a:pt x="2589" y="6547"/>
                    </a:cubicBezTo>
                    <a:cubicBezTo>
                      <a:pt x="2595" y="6547"/>
                      <a:pt x="2602" y="6551"/>
                      <a:pt x="2609" y="6560"/>
                    </a:cubicBezTo>
                    <a:cubicBezTo>
                      <a:pt x="2623" y="6575"/>
                      <a:pt x="2636" y="6585"/>
                      <a:pt x="2643" y="6585"/>
                    </a:cubicBezTo>
                    <a:cubicBezTo>
                      <a:pt x="2651" y="6585"/>
                      <a:pt x="2653" y="6575"/>
                      <a:pt x="2648" y="6550"/>
                    </a:cubicBezTo>
                    <a:cubicBezTo>
                      <a:pt x="2632" y="6509"/>
                      <a:pt x="2561" y="6441"/>
                      <a:pt x="2588" y="6441"/>
                    </a:cubicBezTo>
                    <a:cubicBezTo>
                      <a:pt x="2593" y="6441"/>
                      <a:pt x="2603" y="6444"/>
                      <a:pt x="2618" y="6451"/>
                    </a:cubicBezTo>
                    <a:cubicBezTo>
                      <a:pt x="2698" y="6491"/>
                      <a:pt x="2728" y="6511"/>
                      <a:pt x="2718" y="6550"/>
                    </a:cubicBezTo>
                    <a:cubicBezTo>
                      <a:pt x="2712" y="6573"/>
                      <a:pt x="2739" y="6602"/>
                      <a:pt x="2761" y="6602"/>
                    </a:cubicBezTo>
                    <a:cubicBezTo>
                      <a:pt x="2778" y="6602"/>
                      <a:pt x="2791" y="6587"/>
                      <a:pt x="2787" y="6540"/>
                    </a:cubicBezTo>
                    <a:cubicBezTo>
                      <a:pt x="2767" y="6441"/>
                      <a:pt x="2787" y="6372"/>
                      <a:pt x="2728" y="6372"/>
                    </a:cubicBezTo>
                    <a:cubicBezTo>
                      <a:pt x="2668" y="6372"/>
                      <a:pt x="2688" y="6362"/>
                      <a:pt x="2658" y="6312"/>
                    </a:cubicBezTo>
                    <a:cubicBezTo>
                      <a:pt x="2648" y="6302"/>
                      <a:pt x="2638" y="6302"/>
                      <a:pt x="2628" y="6302"/>
                    </a:cubicBezTo>
                    <a:cubicBezTo>
                      <a:pt x="2599" y="6292"/>
                      <a:pt x="2559" y="6302"/>
                      <a:pt x="2599" y="6263"/>
                    </a:cubicBezTo>
                    <a:cubicBezTo>
                      <a:pt x="2599" y="6253"/>
                      <a:pt x="2609" y="6253"/>
                      <a:pt x="2609" y="6253"/>
                    </a:cubicBezTo>
                    <a:cubicBezTo>
                      <a:pt x="2609" y="6253"/>
                      <a:pt x="2609" y="6243"/>
                      <a:pt x="2609" y="6243"/>
                    </a:cubicBezTo>
                    <a:lnTo>
                      <a:pt x="2618" y="6243"/>
                    </a:lnTo>
                    <a:cubicBezTo>
                      <a:pt x="2625" y="6240"/>
                      <a:pt x="2631" y="6238"/>
                      <a:pt x="2637" y="6238"/>
                    </a:cubicBezTo>
                    <a:cubicBezTo>
                      <a:pt x="2665" y="6238"/>
                      <a:pt x="2683" y="6273"/>
                      <a:pt x="2708" y="6273"/>
                    </a:cubicBezTo>
                    <a:cubicBezTo>
                      <a:pt x="2737" y="6273"/>
                      <a:pt x="2767" y="6183"/>
                      <a:pt x="2737" y="6164"/>
                    </a:cubicBezTo>
                    <a:cubicBezTo>
                      <a:pt x="2705" y="6139"/>
                      <a:pt x="2719" y="6121"/>
                      <a:pt x="2736" y="6121"/>
                    </a:cubicBezTo>
                    <a:cubicBezTo>
                      <a:pt x="2740" y="6121"/>
                      <a:pt x="2744" y="6122"/>
                      <a:pt x="2747" y="6124"/>
                    </a:cubicBezTo>
                    <a:cubicBezTo>
                      <a:pt x="2754" y="6126"/>
                      <a:pt x="2763" y="6127"/>
                      <a:pt x="2771" y="6127"/>
                    </a:cubicBezTo>
                    <a:cubicBezTo>
                      <a:pt x="2797" y="6127"/>
                      <a:pt x="2822" y="6114"/>
                      <a:pt x="2807" y="6084"/>
                    </a:cubicBezTo>
                    <a:cubicBezTo>
                      <a:pt x="2787" y="6025"/>
                      <a:pt x="2856" y="6005"/>
                      <a:pt x="2856" y="5995"/>
                    </a:cubicBezTo>
                    <a:cubicBezTo>
                      <a:pt x="2866" y="5985"/>
                      <a:pt x="2837" y="5945"/>
                      <a:pt x="2807" y="5945"/>
                    </a:cubicBezTo>
                    <a:cubicBezTo>
                      <a:pt x="2789" y="5945"/>
                      <a:pt x="2764" y="5914"/>
                      <a:pt x="2786" y="5914"/>
                    </a:cubicBezTo>
                    <a:cubicBezTo>
                      <a:pt x="2789" y="5914"/>
                      <a:pt x="2793" y="5915"/>
                      <a:pt x="2797" y="5916"/>
                    </a:cubicBezTo>
                    <a:cubicBezTo>
                      <a:pt x="2825" y="5921"/>
                      <a:pt x="2844" y="5934"/>
                      <a:pt x="2855" y="5934"/>
                    </a:cubicBezTo>
                    <a:cubicBezTo>
                      <a:pt x="2863" y="5934"/>
                      <a:pt x="2866" y="5927"/>
                      <a:pt x="2866" y="5906"/>
                    </a:cubicBezTo>
                    <a:cubicBezTo>
                      <a:pt x="2876" y="5846"/>
                      <a:pt x="2856" y="5846"/>
                      <a:pt x="2876" y="5807"/>
                    </a:cubicBezTo>
                    <a:cubicBezTo>
                      <a:pt x="2891" y="5784"/>
                      <a:pt x="2912" y="5643"/>
                      <a:pt x="2921" y="5643"/>
                    </a:cubicBezTo>
                    <a:cubicBezTo>
                      <a:pt x="2924" y="5643"/>
                      <a:pt x="2926" y="5658"/>
                      <a:pt x="2926" y="5697"/>
                    </a:cubicBezTo>
                    <a:lnTo>
                      <a:pt x="2926" y="5588"/>
                    </a:lnTo>
                    <a:cubicBezTo>
                      <a:pt x="2926" y="5553"/>
                      <a:pt x="2926" y="5539"/>
                      <a:pt x="2927" y="5539"/>
                    </a:cubicBezTo>
                    <a:close/>
                    <a:moveTo>
                      <a:pt x="6938" y="6701"/>
                    </a:moveTo>
                    <a:cubicBezTo>
                      <a:pt x="7005" y="6701"/>
                      <a:pt x="6932" y="6934"/>
                      <a:pt x="6932" y="6996"/>
                    </a:cubicBezTo>
                    <a:cubicBezTo>
                      <a:pt x="6932" y="7066"/>
                      <a:pt x="6951" y="7135"/>
                      <a:pt x="6823" y="7165"/>
                    </a:cubicBezTo>
                    <a:cubicBezTo>
                      <a:pt x="6684" y="7205"/>
                      <a:pt x="6723" y="7334"/>
                      <a:pt x="6634" y="7482"/>
                    </a:cubicBezTo>
                    <a:cubicBezTo>
                      <a:pt x="6624" y="7492"/>
                      <a:pt x="6624" y="7502"/>
                      <a:pt x="6614" y="7512"/>
                    </a:cubicBezTo>
                    <a:cubicBezTo>
                      <a:pt x="6604" y="7522"/>
                      <a:pt x="6585" y="7522"/>
                      <a:pt x="6575" y="7532"/>
                    </a:cubicBezTo>
                    <a:cubicBezTo>
                      <a:pt x="6535" y="7522"/>
                      <a:pt x="6505" y="7403"/>
                      <a:pt x="6436" y="7314"/>
                    </a:cubicBezTo>
                    <a:cubicBezTo>
                      <a:pt x="6419" y="7294"/>
                      <a:pt x="6404" y="7285"/>
                      <a:pt x="6391" y="7285"/>
                    </a:cubicBezTo>
                    <a:cubicBezTo>
                      <a:pt x="6320" y="7285"/>
                      <a:pt x="6299" y="7544"/>
                      <a:pt x="6257" y="7611"/>
                    </a:cubicBezTo>
                    <a:cubicBezTo>
                      <a:pt x="6257" y="7621"/>
                      <a:pt x="6247" y="7621"/>
                      <a:pt x="6247" y="7631"/>
                    </a:cubicBezTo>
                    <a:cubicBezTo>
                      <a:pt x="6238" y="7621"/>
                      <a:pt x="6238" y="7621"/>
                      <a:pt x="6228" y="7621"/>
                    </a:cubicBezTo>
                    <a:cubicBezTo>
                      <a:pt x="6128" y="7542"/>
                      <a:pt x="6307" y="7443"/>
                      <a:pt x="6178" y="7423"/>
                    </a:cubicBezTo>
                    <a:cubicBezTo>
                      <a:pt x="6099" y="7413"/>
                      <a:pt x="5920" y="7403"/>
                      <a:pt x="5801" y="7373"/>
                    </a:cubicBezTo>
                    <a:lnTo>
                      <a:pt x="5831" y="7373"/>
                    </a:lnTo>
                    <a:cubicBezTo>
                      <a:pt x="5853" y="7382"/>
                      <a:pt x="5874" y="7387"/>
                      <a:pt x="5886" y="7387"/>
                    </a:cubicBezTo>
                    <a:cubicBezTo>
                      <a:pt x="5900" y="7387"/>
                      <a:pt x="5902" y="7380"/>
                      <a:pt x="5881" y="7363"/>
                    </a:cubicBezTo>
                    <a:cubicBezTo>
                      <a:pt x="5851" y="7324"/>
                      <a:pt x="5821" y="7304"/>
                      <a:pt x="5781" y="7304"/>
                    </a:cubicBezTo>
                    <a:cubicBezTo>
                      <a:pt x="5752" y="7314"/>
                      <a:pt x="5722" y="7324"/>
                      <a:pt x="5692" y="7324"/>
                    </a:cubicBezTo>
                    <a:cubicBezTo>
                      <a:pt x="5692" y="7314"/>
                      <a:pt x="5702" y="7304"/>
                      <a:pt x="5722" y="7284"/>
                    </a:cubicBezTo>
                    <a:cubicBezTo>
                      <a:pt x="5861" y="7195"/>
                      <a:pt x="5950" y="7076"/>
                      <a:pt x="5950" y="7076"/>
                    </a:cubicBezTo>
                    <a:cubicBezTo>
                      <a:pt x="5950" y="7076"/>
                      <a:pt x="6028" y="6849"/>
                      <a:pt x="6136" y="6849"/>
                    </a:cubicBezTo>
                    <a:cubicBezTo>
                      <a:pt x="6168" y="6849"/>
                      <a:pt x="6202" y="6868"/>
                      <a:pt x="6238" y="6917"/>
                    </a:cubicBezTo>
                    <a:cubicBezTo>
                      <a:pt x="6247" y="6937"/>
                      <a:pt x="6257" y="6947"/>
                      <a:pt x="6277" y="6967"/>
                    </a:cubicBezTo>
                    <a:cubicBezTo>
                      <a:pt x="6238" y="6996"/>
                      <a:pt x="6128" y="7006"/>
                      <a:pt x="5970" y="7125"/>
                    </a:cubicBezTo>
                    <a:cubicBezTo>
                      <a:pt x="5836" y="7219"/>
                      <a:pt x="5878" y="7294"/>
                      <a:pt x="5962" y="7294"/>
                    </a:cubicBezTo>
                    <a:cubicBezTo>
                      <a:pt x="6003" y="7294"/>
                      <a:pt x="6053" y="7276"/>
                      <a:pt x="6099" y="7234"/>
                    </a:cubicBezTo>
                    <a:cubicBezTo>
                      <a:pt x="6228" y="7115"/>
                      <a:pt x="6327" y="7254"/>
                      <a:pt x="6426" y="7086"/>
                    </a:cubicBezTo>
                    <a:cubicBezTo>
                      <a:pt x="6433" y="7087"/>
                      <a:pt x="6440" y="7088"/>
                      <a:pt x="6447" y="7088"/>
                    </a:cubicBezTo>
                    <a:cubicBezTo>
                      <a:pt x="6477" y="7088"/>
                      <a:pt x="6501" y="7072"/>
                      <a:pt x="6525" y="7056"/>
                    </a:cubicBezTo>
                    <a:cubicBezTo>
                      <a:pt x="6545" y="7026"/>
                      <a:pt x="6555" y="6996"/>
                      <a:pt x="6565" y="6967"/>
                    </a:cubicBezTo>
                    <a:lnTo>
                      <a:pt x="6565" y="6967"/>
                    </a:lnTo>
                    <a:cubicBezTo>
                      <a:pt x="6565" y="6986"/>
                      <a:pt x="6565" y="7016"/>
                      <a:pt x="6555" y="7046"/>
                    </a:cubicBezTo>
                    <a:cubicBezTo>
                      <a:pt x="6536" y="7107"/>
                      <a:pt x="6551" y="7137"/>
                      <a:pt x="6581" y="7137"/>
                    </a:cubicBezTo>
                    <a:cubicBezTo>
                      <a:pt x="6616" y="7137"/>
                      <a:pt x="6671" y="7099"/>
                      <a:pt x="6723" y="7026"/>
                    </a:cubicBezTo>
                    <a:cubicBezTo>
                      <a:pt x="6731" y="7027"/>
                      <a:pt x="6738" y="7028"/>
                      <a:pt x="6745" y="7028"/>
                    </a:cubicBezTo>
                    <a:cubicBezTo>
                      <a:pt x="6795" y="7028"/>
                      <a:pt x="6834" y="6995"/>
                      <a:pt x="6773" y="6917"/>
                    </a:cubicBezTo>
                    <a:cubicBezTo>
                      <a:pt x="6813" y="6818"/>
                      <a:pt x="6813" y="6758"/>
                      <a:pt x="6912" y="6709"/>
                    </a:cubicBezTo>
                    <a:cubicBezTo>
                      <a:pt x="6922" y="6703"/>
                      <a:pt x="6931" y="6701"/>
                      <a:pt x="6938" y="6701"/>
                    </a:cubicBezTo>
                    <a:close/>
                    <a:moveTo>
                      <a:pt x="17505" y="7656"/>
                    </a:moveTo>
                    <a:cubicBezTo>
                      <a:pt x="17534" y="7661"/>
                      <a:pt x="17557" y="7661"/>
                      <a:pt x="17581" y="7661"/>
                    </a:cubicBezTo>
                    <a:cubicBezTo>
                      <a:pt x="17581" y="7676"/>
                      <a:pt x="17571" y="7683"/>
                      <a:pt x="17557" y="7683"/>
                    </a:cubicBezTo>
                    <a:cubicBezTo>
                      <a:pt x="17544" y="7683"/>
                      <a:pt x="17526" y="7676"/>
                      <a:pt x="17511" y="7661"/>
                    </a:cubicBezTo>
                    <a:cubicBezTo>
                      <a:pt x="17509" y="7659"/>
                      <a:pt x="17507" y="7657"/>
                      <a:pt x="17505" y="7656"/>
                    </a:cubicBezTo>
                    <a:close/>
                    <a:moveTo>
                      <a:pt x="2420" y="7690"/>
                    </a:moveTo>
                    <a:cubicBezTo>
                      <a:pt x="2420" y="7710"/>
                      <a:pt x="2430" y="7720"/>
                      <a:pt x="2430" y="7730"/>
                    </a:cubicBezTo>
                    <a:cubicBezTo>
                      <a:pt x="2420" y="7730"/>
                      <a:pt x="2410" y="7720"/>
                      <a:pt x="2410" y="7720"/>
                    </a:cubicBezTo>
                    <a:cubicBezTo>
                      <a:pt x="2410" y="7710"/>
                      <a:pt x="2410" y="7710"/>
                      <a:pt x="2410" y="7700"/>
                    </a:cubicBezTo>
                    <a:cubicBezTo>
                      <a:pt x="2410" y="7700"/>
                      <a:pt x="2420" y="7690"/>
                      <a:pt x="2420" y="7690"/>
                    </a:cubicBezTo>
                    <a:close/>
                    <a:moveTo>
                      <a:pt x="2648" y="7700"/>
                    </a:moveTo>
                    <a:cubicBezTo>
                      <a:pt x="2658" y="7710"/>
                      <a:pt x="2658" y="7710"/>
                      <a:pt x="2668" y="7720"/>
                    </a:cubicBezTo>
                    <a:cubicBezTo>
                      <a:pt x="2668" y="7720"/>
                      <a:pt x="2668" y="7720"/>
                      <a:pt x="2658" y="7730"/>
                    </a:cubicBezTo>
                    <a:cubicBezTo>
                      <a:pt x="2658" y="7720"/>
                      <a:pt x="2648" y="7720"/>
                      <a:pt x="2648" y="7710"/>
                    </a:cubicBezTo>
                    <a:cubicBezTo>
                      <a:pt x="2648" y="7710"/>
                      <a:pt x="2648" y="7710"/>
                      <a:pt x="2648" y="7700"/>
                    </a:cubicBezTo>
                    <a:close/>
                    <a:moveTo>
                      <a:pt x="12226" y="7671"/>
                    </a:moveTo>
                    <a:cubicBezTo>
                      <a:pt x="12240" y="7678"/>
                      <a:pt x="12259" y="7685"/>
                      <a:pt x="12290" y="7685"/>
                    </a:cubicBezTo>
                    <a:cubicBezTo>
                      <a:pt x="12303" y="7685"/>
                      <a:pt x="12318" y="7683"/>
                      <a:pt x="12335" y="7681"/>
                    </a:cubicBezTo>
                    <a:cubicBezTo>
                      <a:pt x="12435" y="7681"/>
                      <a:pt x="12425" y="7690"/>
                      <a:pt x="12375" y="7740"/>
                    </a:cubicBezTo>
                    <a:cubicBezTo>
                      <a:pt x="12306" y="7690"/>
                      <a:pt x="12246" y="7700"/>
                      <a:pt x="12226" y="7671"/>
                    </a:cubicBezTo>
                    <a:close/>
                    <a:moveTo>
                      <a:pt x="16932" y="7778"/>
                    </a:moveTo>
                    <a:cubicBezTo>
                      <a:pt x="16939" y="7778"/>
                      <a:pt x="16948" y="7781"/>
                      <a:pt x="16956" y="7790"/>
                    </a:cubicBezTo>
                    <a:cubicBezTo>
                      <a:pt x="16943" y="7790"/>
                      <a:pt x="16934" y="7794"/>
                      <a:pt x="16927" y="7794"/>
                    </a:cubicBezTo>
                    <a:cubicBezTo>
                      <a:pt x="16923" y="7794"/>
                      <a:pt x="16920" y="7793"/>
                      <a:pt x="16916" y="7790"/>
                    </a:cubicBezTo>
                    <a:cubicBezTo>
                      <a:pt x="16916" y="7784"/>
                      <a:pt x="16923" y="7778"/>
                      <a:pt x="16932" y="7778"/>
                    </a:cubicBezTo>
                    <a:close/>
                    <a:moveTo>
                      <a:pt x="933" y="7760"/>
                    </a:moveTo>
                    <a:cubicBezTo>
                      <a:pt x="943" y="7760"/>
                      <a:pt x="943" y="7760"/>
                      <a:pt x="953" y="7770"/>
                    </a:cubicBezTo>
                    <a:cubicBezTo>
                      <a:pt x="963" y="7770"/>
                      <a:pt x="973" y="7770"/>
                      <a:pt x="982" y="7780"/>
                    </a:cubicBezTo>
                    <a:lnTo>
                      <a:pt x="1002" y="7780"/>
                    </a:lnTo>
                    <a:cubicBezTo>
                      <a:pt x="1002" y="7790"/>
                      <a:pt x="992" y="7800"/>
                      <a:pt x="982" y="7800"/>
                    </a:cubicBezTo>
                    <a:cubicBezTo>
                      <a:pt x="982" y="7809"/>
                      <a:pt x="973" y="7809"/>
                      <a:pt x="973" y="7819"/>
                    </a:cubicBezTo>
                    <a:cubicBezTo>
                      <a:pt x="963" y="7809"/>
                      <a:pt x="963" y="7809"/>
                      <a:pt x="963" y="7809"/>
                    </a:cubicBezTo>
                    <a:cubicBezTo>
                      <a:pt x="963" y="7800"/>
                      <a:pt x="963" y="7790"/>
                      <a:pt x="973" y="7790"/>
                    </a:cubicBezTo>
                    <a:lnTo>
                      <a:pt x="963" y="7790"/>
                    </a:lnTo>
                    <a:cubicBezTo>
                      <a:pt x="963" y="7800"/>
                      <a:pt x="953" y="7800"/>
                      <a:pt x="953" y="7800"/>
                    </a:cubicBezTo>
                    <a:cubicBezTo>
                      <a:pt x="953" y="7800"/>
                      <a:pt x="943" y="7800"/>
                      <a:pt x="943" y="7790"/>
                    </a:cubicBezTo>
                    <a:cubicBezTo>
                      <a:pt x="933" y="7780"/>
                      <a:pt x="933" y="7770"/>
                      <a:pt x="933" y="7770"/>
                    </a:cubicBezTo>
                    <a:cubicBezTo>
                      <a:pt x="933" y="7770"/>
                      <a:pt x="933" y="7770"/>
                      <a:pt x="933" y="7760"/>
                    </a:cubicBezTo>
                    <a:close/>
                    <a:moveTo>
                      <a:pt x="12068" y="7730"/>
                    </a:moveTo>
                    <a:lnTo>
                      <a:pt x="12068" y="7730"/>
                    </a:lnTo>
                    <a:cubicBezTo>
                      <a:pt x="12058" y="7780"/>
                      <a:pt x="12048" y="7780"/>
                      <a:pt x="12038" y="7829"/>
                    </a:cubicBezTo>
                    <a:cubicBezTo>
                      <a:pt x="12018" y="7800"/>
                      <a:pt x="12038" y="7760"/>
                      <a:pt x="12068" y="7730"/>
                    </a:cubicBezTo>
                    <a:close/>
                    <a:moveTo>
                      <a:pt x="17399" y="7679"/>
                    </a:moveTo>
                    <a:cubicBezTo>
                      <a:pt x="17425" y="7679"/>
                      <a:pt x="17434" y="7775"/>
                      <a:pt x="17442" y="7800"/>
                    </a:cubicBezTo>
                    <a:cubicBezTo>
                      <a:pt x="17452" y="7809"/>
                      <a:pt x="17462" y="7819"/>
                      <a:pt x="17462" y="7819"/>
                    </a:cubicBezTo>
                    <a:cubicBezTo>
                      <a:pt x="17462" y="7819"/>
                      <a:pt x="17452" y="7829"/>
                      <a:pt x="17452" y="7839"/>
                    </a:cubicBezTo>
                    <a:cubicBezTo>
                      <a:pt x="17363" y="7819"/>
                      <a:pt x="17303" y="7809"/>
                      <a:pt x="17313" y="7780"/>
                    </a:cubicBezTo>
                    <a:cubicBezTo>
                      <a:pt x="17313" y="7770"/>
                      <a:pt x="17313" y="7770"/>
                      <a:pt x="17313" y="7760"/>
                    </a:cubicBezTo>
                    <a:cubicBezTo>
                      <a:pt x="17320" y="7769"/>
                      <a:pt x="17325" y="7773"/>
                      <a:pt x="17330" y="7773"/>
                    </a:cubicBezTo>
                    <a:cubicBezTo>
                      <a:pt x="17345" y="7773"/>
                      <a:pt x="17352" y="7729"/>
                      <a:pt x="17382" y="7690"/>
                    </a:cubicBezTo>
                    <a:cubicBezTo>
                      <a:pt x="17389" y="7683"/>
                      <a:pt x="17394" y="7679"/>
                      <a:pt x="17399" y="7679"/>
                    </a:cubicBezTo>
                    <a:close/>
                    <a:moveTo>
                      <a:pt x="14160" y="7681"/>
                    </a:moveTo>
                    <a:cubicBezTo>
                      <a:pt x="14209" y="7700"/>
                      <a:pt x="14219" y="7809"/>
                      <a:pt x="14190" y="7889"/>
                    </a:cubicBezTo>
                    <a:cubicBezTo>
                      <a:pt x="14180" y="7879"/>
                      <a:pt x="14180" y="7869"/>
                      <a:pt x="14170" y="7859"/>
                    </a:cubicBezTo>
                    <a:cubicBezTo>
                      <a:pt x="14130" y="7809"/>
                      <a:pt x="14071" y="7760"/>
                      <a:pt x="14041" y="7730"/>
                    </a:cubicBezTo>
                    <a:cubicBezTo>
                      <a:pt x="14061" y="7710"/>
                      <a:pt x="14081" y="7690"/>
                      <a:pt x="14100" y="7681"/>
                    </a:cubicBezTo>
                    <a:close/>
                    <a:moveTo>
                      <a:pt x="3446" y="7980"/>
                    </a:moveTo>
                    <a:cubicBezTo>
                      <a:pt x="3440" y="7985"/>
                      <a:pt x="3435" y="7991"/>
                      <a:pt x="3432" y="7998"/>
                    </a:cubicBezTo>
                    <a:cubicBezTo>
                      <a:pt x="3436" y="7992"/>
                      <a:pt x="3441" y="7986"/>
                      <a:pt x="3446" y="7980"/>
                    </a:cubicBezTo>
                    <a:close/>
                    <a:moveTo>
                      <a:pt x="6366" y="7965"/>
                    </a:moveTo>
                    <a:cubicBezTo>
                      <a:pt x="6369" y="7965"/>
                      <a:pt x="6373" y="7966"/>
                      <a:pt x="6376" y="7968"/>
                    </a:cubicBezTo>
                    <a:cubicBezTo>
                      <a:pt x="6366" y="7978"/>
                      <a:pt x="6357" y="7988"/>
                      <a:pt x="6347" y="7998"/>
                    </a:cubicBezTo>
                    <a:cubicBezTo>
                      <a:pt x="6347" y="7982"/>
                      <a:pt x="6353" y="7965"/>
                      <a:pt x="6366" y="7965"/>
                    </a:cubicBezTo>
                    <a:close/>
                    <a:moveTo>
                      <a:pt x="9182" y="7413"/>
                    </a:moveTo>
                    <a:cubicBezTo>
                      <a:pt x="9202" y="7413"/>
                      <a:pt x="9212" y="7423"/>
                      <a:pt x="9232" y="7423"/>
                    </a:cubicBezTo>
                    <a:cubicBezTo>
                      <a:pt x="9222" y="7423"/>
                      <a:pt x="9212" y="7433"/>
                      <a:pt x="9212" y="7433"/>
                    </a:cubicBezTo>
                    <a:cubicBezTo>
                      <a:pt x="9242" y="7472"/>
                      <a:pt x="9282" y="7542"/>
                      <a:pt x="9301" y="7611"/>
                    </a:cubicBezTo>
                    <a:cubicBezTo>
                      <a:pt x="9301" y="7601"/>
                      <a:pt x="9301" y="7601"/>
                      <a:pt x="9301" y="7601"/>
                    </a:cubicBezTo>
                    <a:cubicBezTo>
                      <a:pt x="9311" y="7591"/>
                      <a:pt x="9331" y="7581"/>
                      <a:pt x="9361" y="7562"/>
                    </a:cubicBezTo>
                    <a:cubicBezTo>
                      <a:pt x="9371" y="7641"/>
                      <a:pt x="9371" y="7750"/>
                      <a:pt x="9381" y="7869"/>
                    </a:cubicBezTo>
                    <a:cubicBezTo>
                      <a:pt x="9401" y="7988"/>
                      <a:pt x="9351" y="8028"/>
                      <a:pt x="9282" y="8028"/>
                    </a:cubicBezTo>
                    <a:cubicBezTo>
                      <a:pt x="9272" y="7958"/>
                      <a:pt x="9262" y="7909"/>
                      <a:pt x="9232" y="7909"/>
                    </a:cubicBezTo>
                    <a:cubicBezTo>
                      <a:pt x="9225" y="7905"/>
                      <a:pt x="9218" y="7904"/>
                      <a:pt x="9210" y="7904"/>
                    </a:cubicBezTo>
                    <a:cubicBezTo>
                      <a:pt x="9193" y="7904"/>
                      <a:pt x="9176" y="7909"/>
                      <a:pt x="9163" y="7909"/>
                    </a:cubicBezTo>
                    <a:cubicBezTo>
                      <a:pt x="9153" y="7909"/>
                      <a:pt x="9143" y="7919"/>
                      <a:pt x="9133" y="7919"/>
                    </a:cubicBezTo>
                    <a:cubicBezTo>
                      <a:pt x="9133" y="7909"/>
                      <a:pt x="9133" y="7899"/>
                      <a:pt x="9133" y="7899"/>
                    </a:cubicBezTo>
                    <a:cubicBezTo>
                      <a:pt x="9143" y="7879"/>
                      <a:pt x="9143" y="7869"/>
                      <a:pt x="9143" y="7859"/>
                    </a:cubicBezTo>
                    <a:cubicBezTo>
                      <a:pt x="9153" y="7869"/>
                      <a:pt x="9153" y="7869"/>
                      <a:pt x="9163" y="7869"/>
                    </a:cubicBezTo>
                    <a:cubicBezTo>
                      <a:pt x="9192" y="7869"/>
                      <a:pt x="9212" y="7859"/>
                      <a:pt x="9153" y="7800"/>
                    </a:cubicBezTo>
                    <a:cubicBezTo>
                      <a:pt x="9153" y="7790"/>
                      <a:pt x="9143" y="7790"/>
                      <a:pt x="9143" y="7790"/>
                    </a:cubicBezTo>
                    <a:cubicBezTo>
                      <a:pt x="9123" y="7770"/>
                      <a:pt x="9103" y="7750"/>
                      <a:pt x="9093" y="7730"/>
                    </a:cubicBezTo>
                    <a:cubicBezTo>
                      <a:pt x="9083" y="7730"/>
                      <a:pt x="9083" y="7720"/>
                      <a:pt x="9073" y="7720"/>
                    </a:cubicBezTo>
                    <a:cubicBezTo>
                      <a:pt x="9083" y="7710"/>
                      <a:pt x="9083" y="7700"/>
                      <a:pt x="9083" y="7681"/>
                    </a:cubicBezTo>
                    <a:cubicBezTo>
                      <a:pt x="9093" y="7690"/>
                      <a:pt x="9103" y="7690"/>
                      <a:pt x="9113" y="7700"/>
                    </a:cubicBezTo>
                    <a:cubicBezTo>
                      <a:pt x="9163" y="7740"/>
                      <a:pt x="9222" y="7809"/>
                      <a:pt x="9232" y="7809"/>
                    </a:cubicBezTo>
                    <a:cubicBezTo>
                      <a:pt x="9244" y="7813"/>
                      <a:pt x="9260" y="7822"/>
                      <a:pt x="9270" y="7822"/>
                    </a:cubicBezTo>
                    <a:cubicBezTo>
                      <a:pt x="9287" y="7822"/>
                      <a:pt x="9290" y="7801"/>
                      <a:pt x="9242" y="7710"/>
                    </a:cubicBezTo>
                    <a:cubicBezTo>
                      <a:pt x="9222" y="7671"/>
                      <a:pt x="9212" y="7641"/>
                      <a:pt x="9202" y="7621"/>
                    </a:cubicBezTo>
                    <a:cubicBezTo>
                      <a:pt x="9173" y="7562"/>
                      <a:pt x="9182" y="7542"/>
                      <a:pt x="9153" y="7512"/>
                    </a:cubicBezTo>
                    <a:cubicBezTo>
                      <a:pt x="9153" y="7502"/>
                      <a:pt x="9143" y="7482"/>
                      <a:pt x="9143" y="7462"/>
                    </a:cubicBezTo>
                    <a:cubicBezTo>
                      <a:pt x="9133" y="7443"/>
                      <a:pt x="9133" y="7433"/>
                      <a:pt x="9123" y="7413"/>
                    </a:cubicBezTo>
                    <a:close/>
                    <a:moveTo>
                      <a:pt x="3041" y="7771"/>
                    </a:moveTo>
                    <a:cubicBezTo>
                      <a:pt x="3172" y="7771"/>
                      <a:pt x="3146" y="7918"/>
                      <a:pt x="3154" y="7968"/>
                    </a:cubicBezTo>
                    <a:cubicBezTo>
                      <a:pt x="3154" y="7988"/>
                      <a:pt x="3134" y="8028"/>
                      <a:pt x="3065" y="8077"/>
                    </a:cubicBezTo>
                    <a:cubicBezTo>
                      <a:pt x="3040" y="8053"/>
                      <a:pt x="3020" y="8044"/>
                      <a:pt x="3001" y="8044"/>
                    </a:cubicBezTo>
                    <a:cubicBezTo>
                      <a:pt x="2959" y="8044"/>
                      <a:pt x="2927" y="8087"/>
                      <a:pt x="2886" y="8087"/>
                    </a:cubicBezTo>
                    <a:cubicBezTo>
                      <a:pt x="2837" y="8087"/>
                      <a:pt x="2787" y="7978"/>
                      <a:pt x="2847" y="7938"/>
                    </a:cubicBezTo>
                    <a:cubicBezTo>
                      <a:pt x="2895" y="7914"/>
                      <a:pt x="2871" y="7883"/>
                      <a:pt x="2839" y="7883"/>
                    </a:cubicBezTo>
                    <a:cubicBezTo>
                      <a:pt x="2832" y="7883"/>
                      <a:pt x="2824" y="7885"/>
                      <a:pt x="2817" y="7889"/>
                    </a:cubicBezTo>
                    <a:cubicBezTo>
                      <a:pt x="2808" y="7892"/>
                      <a:pt x="2795" y="7894"/>
                      <a:pt x="2780" y="7894"/>
                    </a:cubicBezTo>
                    <a:cubicBezTo>
                      <a:pt x="2745" y="7894"/>
                      <a:pt x="2706" y="7881"/>
                      <a:pt x="2728" y="7839"/>
                    </a:cubicBezTo>
                    <a:cubicBezTo>
                      <a:pt x="2787" y="7829"/>
                      <a:pt x="2856" y="7819"/>
                      <a:pt x="2946" y="7790"/>
                    </a:cubicBezTo>
                    <a:cubicBezTo>
                      <a:pt x="2984" y="7777"/>
                      <a:pt x="3016" y="7771"/>
                      <a:pt x="3041" y="7771"/>
                    </a:cubicBezTo>
                    <a:close/>
                    <a:moveTo>
                      <a:pt x="3474" y="8159"/>
                    </a:moveTo>
                    <a:cubicBezTo>
                      <a:pt x="3475" y="8159"/>
                      <a:pt x="3475" y="8159"/>
                      <a:pt x="3475" y="8159"/>
                    </a:cubicBezTo>
                    <a:cubicBezTo>
                      <a:pt x="3475" y="8159"/>
                      <a:pt x="3475" y="8159"/>
                      <a:pt x="3474" y="8159"/>
                    </a:cubicBezTo>
                    <a:close/>
                    <a:moveTo>
                      <a:pt x="14751" y="7580"/>
                    </a:moveTo>
                    <a:cubicBezTo>
                      <a:pt x="14770" y="7580"/>
                      <a:pt x="14787" y="7586"/>
                      <a:pt x="14804" y="7591"/>
                    </a:cubicBezTo>
                    <a:cubicBezTo>
                      <a:pt x="14834" y="7661"/>
                      <a:pt x="14854" y="7710"/>
                      <a:pt x="14904" y="7790"/>
                    </a:cubicBezTo>
                    <a:cubicBezTo>
                      <a:pt x="14913" y="7800"/>
                      <a:pt x="14913" y="7809"/>
                      <a:pt x="14923" y="7819"/>
                    </a:cubicBezTo>
                    <a:cubicBezTo>
                      <a:pt x="14913" y="7879"/>
                      <a:pt x="14824" y="7899"/>
                      <a:pt x="14646" y="7938"/>
                    </a:cubicBezTo>
                    <a:cubicBezTo>
                      <a:pt x="14457" y="7978"/>
                      <a:pt x="14487" y="8117"/>
                      <a:pt x="14368" y="8266"/>
                    </a:cubicBezTo>
                    <a:cubicBezTo>
                      <a:pt x="14368" y="8266"/>
                      <a:pt x="14358" y="8266"/>
                      <a:pt x="14348" y="8256"/>
                    </a:cubicBezTo>
                    <a:cubicBezTo>
                      <a:pt x="14319" y="8216"/>
                      <a:pt x="14487" y="8156"/>
                      <a:pt x="14378" y="8097"/>
                    </a:cubicBezTo>
                    <a:cubicBezTo>
                      <a:pt x="14332" y="8072"/>
                      <a:pt x="14304" y="8063"/>
                      <a:pt x="14279" y="8063"/>
                    </a:cubicBezTo>
                    <a:cubicBezTo>
                      <a:pt x="14245" y="8063"/>
                      <a:pt x="14217" y="8080"/>
                      <a:pt x="14160" y="8097"/>
                    </a:cubicBezTo>
                    <a:cubicBezTo>
                      <a:pt x="14136" y="8105"/>
                      <a:pt x="14110" y="8108"/>
                      <a:pt x="14085" y="8108"/>
                    </a:cubicBezTo>
                    <a:cubicBezTo>
                      <a:pt x="14019" y="8108"/>
                      <a:pt x="13962" y="8087"/>
                      <a:pt x="13962" y="8087"/>
                    </a:cubicBezTo>
                    <a:cubicBezTo>
                      <a:pt x="13962" y="8087"/>
                      <a:pt x="13892" y="7988"/>
                      <a:pt x="13862" y="7919"/>
                    </a:cubicBezTo>
                    <a:cubicBezTo>
                      <a:pt x="13882" y="7909"/>
                      <a:pt x="13912" y="7879"/>
                      <a:pt x="13932" y="7859"/>
                    </a:cubicBezTo>
                    <a:cubicBezTo>
                      <a:pt x="14041" y="7909"/>
                      <a:pt x="14031" y="7938"/>
                      <a:pt x="14110" y="7958"/>
                    </a:cubicBezTo>
                    <a:cubicBezTo>
                      <a:pt x="14140" y="7968"/>
                      <a:pt x="14170" y="7968"/>
                      <a:pt x="14190" y="7968"/>
                    </a:cubicBezTo>
                    <a:cubicBezTo>
                      <a:pt x="14196" y="7977"/>
                      <a:pt x="14207" y="7982"/>
                      <a:pt x="14221" y="7982"/>
                    </a:cubicBezTo>
                    <a:cubicBezTo>
                      <a:pt x="14253" y="7982"/>
                      <a:pt x="14303" y="7960"/>
                      <a:pt x="14358" y="7919"/>
                    </a:cubicBezTo>
                    <a:cubicBezTo>
                      <a:pt x="14374" y="7949"/>
                      <a:pt x="14386" y="7969"/>
                      <a:pt x="14394" y="7969"/>
                    </a:cubicBezTo>
                    <a:cubicBezTo>
                      <a:pt x="14401" y="7969"/>
                      <a:pt x="14403" y="7952"/>
                      <a:pt x="14398" y="7909"/>
                    </a:cubicBezTo>
                    <a:cubicBezTo>
                      <a:pt x="14398" y="7899"/>
                      <a:pt x="14398" y="7899"/>
                      <a:pt x="14388" y="7889"/>
                    </a:cubicBezTo>
                    <a:cubicBezTo>
                      <a:pt x="14408" y="7869"/>
                      <a:pt x="14428" y="7859"/>
                      <a:pt x="14447" y="7839"/>
                    </a:cubicBezTo>
                    <a:cubicBezTo>
                      <a:pt x="14507" y="7760"/>
                      <a:pt x="14527" y="7720"/>
                      <a:pt x="14557" y="7690"/>
                    </a:cubicBezTo>
                    <a:cubicBezTo>
                      <a:pt x="14565" y="7765"/>
                      <a:pt x="14614" y="7920"/>
                      <a:pt x="14659" y="7920"/>
                    </a:cubicBezTo>
                    <a:cubicBezTo>
                      <a:pt x="14668" y="7920"/>
                      <a:pt x="14677" y="7914"/>
                      <a:pt x="14685" y="7899"/>
                    </a:cubicBezTo>
                    <a:cubicBezTo>
                      <a:pt x="14735" y="7800"/>
                      <a:pt x="14745" y="7809"/>
                      <a:pt x="14685" y="7631"/>
                    </a:cubicBezTo>
                    <a:cubicBezTo>
                      <a:pt x="14685" y="7621"/>
                      <a:pt x="14685" y="7611"/>
                      <a:pt x="14676" y="7601"/>
                    </a:cubicBezTo>
                    <a:cubicBezTo>
                      <a:pt x="14685" y="7601"/>
                      <a:pt x="14695" y="7591"/>
                      <a:pt x="14705" y="7591"/>
                    </a:cubicBezTo>
                    <a:cubicBezTo>
                      <a:pt x="14722" y="7583"/>
                      <a:pt x="14737" y="7580"/>
                      <a:pt x="14751" y="7580"/>
                    </a:cubicBezTo>
                    <a:close/>
                    <a:moveTo>
                      <a:pt x="16919" y="8248"/>
                    </a:moveTo>
                    <a:cubicBezTo>
                      <a:pt x="16929" y="8248"/>
                      <a:pt x="16941" y="8256"/>
                      <a:pt x="16956" y="8275"/>
                    </a:cubicBezTo>
                    <a:cubicBezTo>
                      <a:pt x="16966" y="8295"/>
                      <a:pt x="16976" y="8305"/>
                      <a:pt x="16986" y="8315"/>
                    </a:cubicBezTo>
                    <a:cubicBezTo>
                      <a:pt x="16966" y="8335"/>
                      <a:pt x="16956" y="8355"/>
                      <a:pt x="16946" y="8375"/>
                    </a:cubicBezTo>
                    <a:cubicBezTo>
                      <a:pt x="16936" y="8355"/>
                      <a:pt x="16936" y="8325"/>
                      <a:pt x="16926" y="8325"/>
                    </a:cubicBezTo>
                    <a:cubicBezTo>
                      <a:pt x="16916" y="8305"/>
                      <a:pt x="16887" y="8275"/>
                      <a:pt x="16897" y="8266"/>
                    </a:cubicBezTo>
                    <a:cubicBezTo>
                      <a:pt x="16902" y="8256"/>
                      <a:pt x="16909" y="8248"/>
                      <a:pt x="16919" y="8248"/>
                    </a:cubicBezTo>
                    <a:close/>
                    <a:moveTo>
                      <a:pt x="10402" y="8355"/>
                    </a:moveTo>
                    <a:lnTo>
                      <a:pt x="10402" y="8355"/>
                    </a:lnTo>
                    <a:cubicBezTo>
                      <a:pt x="10392" y="8375"/>
                      <a:pt x="10382" y="8385"/>
                      <a:pt x="10362" y="8385"/>
                    </a:cubicBezTo>
                    <a:cubicBezTo>
                      <a:pt x="10372" y="8375"/>
                      <a:pt x="10382" y="8365"/>
                      <a:pt x="10402" y="8355"/>
                    </a:cubicBezTo>
                    <a:close/>
                    <a:moveTo>
                      <a:pt x="17035" y="7849"/>
                    </a:moveTo>
                    <a:cubicBezTo>
                      <a:pt x="17055" y="7869"/>
                      <a:pt x="17075" y="7889"/>
                      <a:pt x="17095" y="7919"/>
                    </a:cubicBezTo>
                    <a:cubicBezTo>
                      <a:pt x="17178" y="8017"/>
                      <a:pt x="17250" y="8029"/>
                      <a:pt x="17328" y="8029"/>
                    </a:cubicBezTo>
                    <a:cubicBezTo>
                      <a:pt x="17352" y="8029"/>
                      <a:pt x="17377" y="8028"/>
                      <a:pt x="17402" y="8028"/>
                    </a:cubicBezTo>
                    <a:cubicBezTo>
                      <a:pt x="17392" y="8057"/>
                      <a:pt x="17402" y="8107"/>
                      <a:pt x="17412" y="8107"/>
                    </a:cubicBezTo>
                    <a:cubicBezTo>
                      <a:pt x="17432" y="8107"/>
                      <a:pt x="17462" y="8057"/>
                      <a:pt x="17482" y="8047"/>
                    </a:cubicBezTo>
                    <a:cubicBezTo>
                      <a:pt x="17491" y="8047"/>
                      <a:pt x="17501" y="8047"/>
                      <a:pt x="17511" y="8057"/>
                    </a:cubicBezTo>
                    <a:cubicBezTo>
                      <a:pt x="17531" y="8067"/>
                      <a:pt x="17541" y="8097"/>
                      <a:pt x="17551" y="8137"/>
                    </a:cubicBezTo>
                    <a:cubicBezTo>
                      <a:pt x="17551" y="8147"/>
                      <a:pt x="17551" y="8147"/>
                      <a:pt x="17561" y="8156"/>
                    </a:cubicBezTo>
                    <a:cubicBezTo>
                      <a:pt x="17561" y="8166"/>
                      <a:pt x="17561" y="8176"/>
                      <a:pt x="17571" y="8176"/>
                    </a:cubicBezTo>
                    <a:cubicBezTo>
                      <a:pt x="17531" y="8206"/>
                      <a:pt x="17511" y="8226"/>
                      <a:pt x="17501" y="8246"/>
                    </a:cubicBezTo>
                    <a:cubicBezTo>
                      <a:pt x="17472" y="8196"/>
                      <a:pt x="17521" y="8236"/>
                      <a:pt x="17472" y="8196"/>
                    </a:cubicBezTo>
                    <a:cubicBezTo>
                      <a:pt x="17465" y="8192"/>
                      <a:pt x="17460" y="8190"/>
                      <a:pt x="17456" y="8190"/>
                    </a:cubicBezTo>
                    <a:cubicBezTo>
                      <a:pt x="17442" y="8190"/>
                      <a:pt x="17444" y="8217"/>
                      <a:pt x="17452" y="8256"/>
                    </a:cubicBezTo>
                    <a:lnTo>
                      <a:pt x="17432" y="8256"/>
                    </a:lnTo>
                    <a:cubicBezTo>
                      <a:pt x="17432" y="8246"/>
                      <a:pt x="17432" y="8246"/>
                      <a:pt x="17432" y="8236"/>
                    </a:cubicBezTo>
                    <a:cubicBezTo>
                      <a:pt x="17426" y="8221"/>
                      <a:pt x="17419" y="8215"/>
                      <a:pt x="17411" y="8215"/>
                    </a:cubicBezTo>
                    <a:cubicBezTo>
                      <a:pt x="17391" y="8215"/>
                      <a:pt x="17370" y="8250"/>
                      <a:pt x="17363" y="8285"/>
                    </a:cubicBezTo>
                    <a:cubicBezTo>
                      <a:pt x="17363" y="8305"/>
                      <a:pt x="17363" y="8305"/>
                      <a:pt x="17372" y="8315"/>
                    </a:cubicBezTo>
                    <a:cubicBezTo>
                      <a:pt x="17363" y="8315"/>
                      <a:pt x="17353" y="8325"/>
                      <a:pt x="17353" y="8335"/>
                    </a:cubicBezTo>
                    <a:cubicBezTo>
                      <a:pt x="17343" y="8325"/>
                      <a:pt x="17343" y="8325"/>
                      <a:pt x="17343" y="8315"/>
                    </a:cubicBezTo>
                    <a:cubicBezTo>
                      <a:pt x="17341" y="8314"/>
                      <a:pt x="17339" y="8314"/>
                      <a:pt x="17337" y="8314"/>
                    </a:cubicBezTo>
                    <a:cubicBezTo>
                      <a:pt x="17320" y="8314"/>
                      <a:pt x="17304" y="8356"/>
                      <a:pt x="17313" y="8365"/>
                    </a:cubicBezTo>
                    <a:cubicBezTo>
                      <a:pt x="17313" y="8365"/>
                      <a:pt x="17313" y="8365"/>
                      <a:pt x="17323" y="8375"/>
                    </a:cubicBezTo>
                    <a:cubicBezTo>
                      <a:pt x="17313" y="8375"/>
                      <a:pt x="17313" y="8385"/>
                      <a:pt x="17303" y="8385"/>
                    </a:cubicBezTo>
                    <a:cubicBezTo>
                      <a:pt x="17272" y="8283"/>
                      <a:pt x="17234" y="8144"/>
                      <a:pt x="17161" y="8144"/>
                    </a:cubicBezTo>
                    <a:cubicBezTo>
                      <a:pt x="17142" y="8144"/>
                      <a:pt x="17120" y="8153"/>
                      <a:pt x="17095" y="8176"/>
                    </a:cubicBezTo>
                    <a:cubicBezTo>
                      <a:pt x="17065" y="8206"/>
                      <a:pt x="17045" y="8236"/>
                      <a:pt x="17016" y="8266"/>
                    </a:cubicBezTo>
                    <a:cubicBezTo>
                      <a:pt x="16996" y="8236"/>
                      <a:pt x="16976" y="8216"/>
                      <a:pt x="16976" y="8196"/>
                    </a:cubicBezTo>
                    <a:cubicBezTo>
                      <a:pt x="16968" y="8188"/>
                      <a:pt x="16953" y="8174"/>
                      <a:pt x="16932" y="8174"/>
                    </a:cubicBezTo>
                    <a:cubicBezTo>
                      <a:pt x="16927" y="8174"/>
                      <a:pt x="16922" y="8174"/>
                      <a:pt x="16916" y="8176"/>
                    </a:cubicBezTo>
                    <a:cubicBezTo>
                      <a:pt x="16893" y="8182"/>
                      <a:pt x="16880" y="8188"/>
                      <a:pt x="16872" y="8188"/>
                    </a:cubicBezTo>
                    <a:cubicBezTo>
                      <a:pt x="16865" y="8188"/>
                      <a:pt x="16861" y="8185"/>
                      <a:pt x="16857" y="8176"/>
                    </a:cubicBezTo>
                    <a:cubicBezTo>
                      <a:pt x="16847" y="8156"/>
                      <a:pt x="16887" y="8127"/>
                      <a:pt x="16857" y="8107"/>
                    </a:cubicBezTo>
                    <a:cubicBezTo>
                      <a:pt x="16838" y="8101"/>
                      <a:pt x="16824" y="8087"/>
                      <a:pt x="16813" y="8087"/>
                    </a:cubicBezTo>
                    <a:cubicBezTo>
                      <a:pt x="16806" y="8087"/>
                      <a:pt x="16801" y="8092"/>
                      <a:pt x="16797" y="8107"/>
                    </a:cubicBezTo>
                    <a:cubicBezTo>
                      <a:pt x="16785" y="8131"/>
                      <a:pt x="16777" y="8148"/>
                      <a:pt x="16765" y="8148"/>
                    </a:cubicBezTo>
                    <a:cubicBezTo>
                      <a:pt x="16758" y="8148"/>
                      <a:pt x="16749" y="8142"/>
                      <a:pt x="16738" y="8127"/>
                    </a:cubicBezTo>
                    <a:cubicBezTo>
                      <a:pt x="16708" y="8097"/>
                      <a:pt x="16698" y="8107"/>
                      <a:pt x="16688" y="8097"/>
                    </a:cubicBezTo>
                    <a:cubicBezTo>
                      <a:pt x="16678" y="8077"/>
                      <a:pt x="16748" y="8057"/>
                      <a:pt x="16698" y="8038"/>
                    </a:cubicBezTo>
                    <a:cubicBezTo>
                      <a:pt x="16681" y="8029"/>
                      <a:pt x="16670" y="8026"/>
                      <a:pt x="16659" y="8026"/>
                    </a:cubicBezTo>
                    <a:cubicBezTo>
                      <a:pt x="16645" y="8026"/>
                      <a:pt x="16632" y="8032"/>
                      <a:pt x="16609" y="8038"/>
                    </a:cubicBezTo>
                    <a:lnTo>
                      <a:pt x="16599" y="8038"/>
                    </a:lnTo>
                    <a:cubicBezTo>
                      <a:pt x="16599" y="8038"/>
                      <a:pt x="16589" y="8038"/>
                      <a:pt x="16579" y="8028"/>
                    </a:cubicBezTo>
                    <a:cubicBezTo>
                      <a:pt x="16569" y="8028"/>
                      <a:pt x="16559" y="8018"/>
                      <a:pt x="16540" y="8018"/>
                    </a:cubicBezTo>
                    <a:lnTo>
                      <a:pt x="16530" y="8018"/>
                    </a:lnTo>
                    <a:cubicBezTo>
                      <a:pt x="16520" y="8018"/>
                      <a:pt x="16520" y="8008"/>
                      <a:pt x="16510" y="8008"/>
                    </a:cubicBezTo>
                    <a:cubicBezTo>
                      <a:pt x="16500" y="7998"/>
                      <a:pt x="16490" y="7988"/>
                      <a:pt x="16490" y="7978"/>
                    </a:cubicBezTo>
                    <a:cubicBezTo>
                      <a:pt x="16474" y="7962"/>
                      <a:pt x="16471" y="7946"/>
                      <a:pt x="16487" y="7946"/>
                    </a:cubicBezTo>
                    <a:cubicBezTo>
                      <a:pt x="16490" y="7946"/>
                      <a:pt x="16494" y="7946"/>
                      <a:pt x="16500" y="7948"/>
                    </a:cubicBezTo>
                    <a:lnTo>
                      <a:pt x="16510" y="7948"/>
                    </a:lnTo>
                    <a:cubicBezTo>
                      <a:pt x="16520" y="7958"/>
                      <a:pt x="16530" y="7958"/>
                      <a:pt x="16540" y="7958"/>
                    </a:cubicBezTo>
                    <a:cubicBezTo>
                      <a:pt x="16559" y="7978"/>
                      <a:pt x="16559" y="7978"/>
                      <a:pt x="16589" y="7988"/>
                    </a:cubicBezTo>
                    <a:cubicBezTo>
                      <a:pt x="16601" y="7988"/>
                      <a:pt x="16610" y="7989"/>
                      <a:pt x="16617" y="7989"/>
                    </a:cubicBezTo>
                    <a:cubicBezTo>
                      <a:pt x="16635" y="7989"/>
                      <a:pt x="16637" y="7984"/>
                      <a:pt x="16609" y="7948"/>
                    </a:cubicBezTo>
                    <a:cubicBezTo>
                      <a:pt x="16599" y="7938"/>
                      <a:pt x="16589" y="7928"/>
                      <a:pt x="16579" y="7919"/>
                    </a:cubicBezTo>
                    <a:cubicBezTo>
                      <a:pt x="16569" y="7909"/>
                      <a:pt x="16559" y="7909"/>
                      <a:pt x="16559" y="7899"/>
                    </a:cubicBezTo>
                    <a:cubicBezTo>
                      <a:pt x="16545" y="7892"/>
                      <a:pt x="16536" y="7885"/>
                      <a:pt x="16550" y="7885"/>
                    </a:cubicBezTo>
                    <a:cubicBezTo>
                      <a:pt x="16555" y="7885"/>
                      <a:pt x="16565" y="7886"/>
                      <a:pt x="16579" y="7889"/>
                    </a:cubicBezTo>
                    <a:cubicBezTo>
                      <a:pt x="16589" y="7889"/>
                      <a:pt x="16599" y="7879"/>
                      <a:pt x="16599" y="7879"/>
                    </a:cubicBezTo>
                    <a:cubicBezTo>
                      <a:pt x="16617" y="7879"/>
                      <a:pt x="16625" y="7875"/>
                      <a:pt x="16630" y="7875"/>
                    </a:cubicBezTo>
                    <a:cubicBezTo>
                      <a:pt x="16638" y="7875"/>
                      <a:pt x="16642" y="7881"/>
                      <a:pt x="16659" y="7909"/>
                    </a:cubicBezTo>
                    <a:cubicBezTo>
                      <a:pt x="16680" y="7951"/>
                      <a:pt x="16701" y="7993"/>
                      <a:pt x="16708" y="7993"/>
                    </a:cubicBezTo>
                    <a:cubicBezTo>
                      <a:pt x="16711" y="7993"/>
                      <a:pt x="16711" y="7986"/>
                      <a:pt x="16708" y="7968"/>
                    </a:cubicBezTo>
                    <a:cubicBezTo>
                      <a:pt x="16698" y="7909"/>
                      <a:pt x="16688" y="7928"/>
                      <a:pt x="16688" y="7889"/>
                    </a:cubicBezTo>
                    <a:cubicBezTo>
                      <a:pt x="16688" y="7889"/>
                      <a:pt x="16688" y="7879"/>
                      <a:pt x="16688" y="7869"/>
                    </a:cubicBezTo>
                    <a:cubicBezTo>
                      <a:pt x="16728" y="7919"/>
                      <a:pt x="16778" y="7948"/>
                      <a:pt x="16807" y="7968"/>
                    </a:cubicBezTo>
                    <a:lnTo>
                      <a:pt x="16817" y="7968"/>
                    </a:lnTo>
                    <a:cubicBezTo>
                      <a:pt x="16843" y="7979"/>
                      <a:pt x="16866" y="7985"/>
                      <a:pt x="16885" y="7985"/>
                    </a:cubicBezTo>
                    <a:cubicBezTo>
                      <a:pt x="16917" y="7985"/>
                      <a:pt x="16936" y="7969"/>
                      <a:pt x="16936" y="7938"/>
                    </a:cubicBezTo>
                    <a:cubicBezTo>
                      <a:pt x="16949" y="7958"/>
                      <a:pt x="16967" y="7986"/>
                      <a:pt x="16977" y="7986"/>
                    </a:cubicBezTo>
                    <a:cubicBezTo>
                      <a:pt x="16982" y="7986"/>
                      <a:pt x="16986" y="7979"/>
                      <a:pt x="16986" y="7958"/>
                    </a:cubicBezTo>
                    <a:cubicBezTo>
                      <a:pt x="16986" y="7899"/>
                      <a:pt x="16916" y="7889"/>
                      <a:pt x="16956" y="7869"/>
                    </a:cubicBezTo>
                    <a:cubicBezTo>
                      <a:pt x="16968" y="7857"/>
                      <a:pt x="16981" y="7855"/>
                      <a:pt x="16993" y="7855"/>
                    </a:cubicBezTo>
                    <a:cubicBezTo>
                      <a:pt x="17003" y="7855"/>
                      <a:pt x="17012" y="7857"/>
                      <a:pt x="17020" y="7857"/>
                    </a:cubicBezTo>
                    <a:cubicBezTo>
                      <a:pt x="17027" y="7857"/>
                      <a:pt x="17032" y="7855"/>
                      <a:pt x="17035" y="7849"/>
                    </a:cubicBezTo>
                    <a:close/>
                    <a:moveTo>
                      <a:pt x="5791" y="7700"/>
                    </a:moveTo>
                    <a:cubicBezTo>
                      <a:pt x="5801" y="7710"/>
                      <a:pt x="5811" y="7720"/>
                      <a:pt x="5821" y="7720"/>
                    </a:cubicBezTo>
                    <a:cubicBezTo>
                      <a:pt x="5821" y="7720"/>
                      <a:pt x="5826" y="7723"/>
                      <a:pt x="5831" y="7723"/>
                    </a:cubicBezTo>
                    <a:cubicBezTo>
                      <a:pt x="5836" y="7723"/>
                      <a:pt x="5841" y="7720"/>
                      <a:pt x="5841" y="7710"/>
                    </a:cubicBezTo>
                    <a:cubicBezTo>
                      <a:pt x="5960" y="7750"/>
                      <a:pt x="5970" y="7809"/>
                      <a:pt x="6010" y="7899"/>
                    </a:cubicBezTo>
                    <a:cubicBezTo>
                      <a:pt x="5960" y="8067"/>
                      <a:pt x="6089" y="8097"/>
                      <a:pt x="6158" y="8097"/>
                    </a:cubicBezTo>
                    <a:cubicBezTo>
                      <a:pt x="6188" y="8127"/>
                      <a:pt x="6218" y="8147"/>
                      <a:pt x="6247" y="8156"/>
                    </a:cubicBezTo>
                    <a:cubicBezTo>
                      <a:pt x="6236" y="8180"/>
                      <a:pt x="6245" y="8189"/>
                      <a:pt x="6266" y="8189"/>
                    </a:cubicBezTo>
                    <a:cubicBezTo>
                      <a:pt x="6281" y="8189"/>
                      <a:pt x="6302" y="8185"/>
                      <a:pt x="6327" y="8176"/>
                    </a:cubicBezTo>
                    <a:cubicBezTo>
                      <a:pt x="6334" y="8174"/>
                      <a:pt x="6340" y="8172"/>
                      <a:pt x="6346" y="8172"/>
                    </a:cubicBezTo>
                    <a:cubicBezTo>
                      <a:pt x="6422" y="8172"/>
                      <a:pt x="6393" y="8404"/>
                      <a:pt x="6347" y="8404"/>
                    </a:cubicBezTo>
                    <a:cubicBezTo>
                      <a:pt x="6308" y="8404"/>
                      <a:pt x="6194" y="8235"/>
                      <a:pt x="6124" y="8235"/>
                    </a:cubicBezTo>
                    <a:cubicBezTo>
                      <a:pt x="6122" y="8235"/>
                      <a:pt x="6120" y="8236"/>
                      <a:pt x="6119" y="8236"/>
                    </a:cubicBezTo>
                    <a:cubicBezTo>
                      <a:pt x="6099" y="8246"/>
                      <a:pt x="6089" y="8256"/>
                      <a:pt x="6079" y="8256"/>
                    </a:cubicBezTo>
                    <a:cubicBezTo>
                      <a:pt x="6059" y="8246"/>
                      <a:pt x="6039" y="8236"/>
                      <a:pt x="6010" y="8216"/>
                    </a:cubicBezTo>
                    <a:cubicBezTo>
                      <a:pt x="6010" y="8206"/>
                      <a:pt x="6010" y="8196"/>
                      <a:pt x="5980" y="8196"/>
                    </a:cubicBezTo>
                    <a:cubicBezTo>
                      <a:pt x="5970" y="8196"/>
                      <a:pt x="5960" y="8196"/>
                      <a:pt x="5940" y="8206"/>
                    </a:cubicBezTo>
                    <a:cubicBezTo>
                      <a:pt x="5930" y="8196"/>
                      <a:pt x="5920" y="8196"/>
                      <a:pt x="5920" y="8196"/>
                    </a:cubicBezTo>
                    <a:cubicBezTo>
                      <a:pt x="5920" y="8156"/>
                      <a:pt x="5950" y="8147"/>
                      <a:pt x="5960" y="8147"/>
                    </a:cubicBezTo>
                    <a:cubicBezTo>
                      <a:pt x="5970" y="8147"/>
                      <a:pt x="5950" y="8117"/>
                      <a:pt x="5950" y="8117"/>
                    </a:cubicBezTo>
                    <a:cubicBezTo>
                      <a:pt x="5950" y="8117"/>
                      <a:pt x="5861" y="8117"/>
                      <a:pt x="5851" y="8087"/>
                    </a:cubicBezTo>
                    <a:cubicBezTo>
                      <a:pt x="5835" y="8071"/>
                      <a:pt x="5858" y="8042"/>
                      <a:pt x="5846" y="8042"/>
                    </a:cubicBezTo>
                    <a:cubicBezTo>
                      <a:pt x="5843" y="8042"/>
                      <a:pt x="5839" y="8044"/>
                      <a:pt x="5831" y="8047"/>
                    </a:cubicBezTo>
                    <a:cubicBezTo>
                      <a:pt x="5811" y="8057"/>
                      <a:pt x="5801" y="8057"/>
                      <a:pt x="5801" y="8067"/>
                    </a:cubicBezTo>
                    <a:cubicBezTo>
                      <a:pt x="5801" y="8057"/>
                      <a:pt x="5801" y="8038"/>
                      <a:pt x="5801" y="8018"/>
                    </a:cubicBezTo>
                    <a:cubicBezTo>
                      <a:pt x="5801" y="8018"/>
                      <a:pt x="5791" y="7998"/>
                      <a:pt x="5791" y="7988"/>
                    </a:cubicBezTo>
                    <a:lnTo>
                      <a:pt x="5791" y="7988"/>
                    </a:lnTo>
                    <a:cubicBezTo>
                      <a:pt x="5799" y="7993"/>
                      <a:pt x="5805" y="7996"/>
                      <a:pt x="5810" y="7996"/>
                    </a:cubicBezTo>
                    <a:cubicBezTo>
                      <a:pt x="5824" y="7996"/>
                      <a:pt x="5826" y="7975"/>
                      <a:pt x="5811" y="7938"/>
                    </a:cubicBezTo>
                    <a:cubicBezTo>
                      <a:pt x="5796" y="7901"/>
                      <a:pt x="5770" y="7869"/>
                      <a:pt x="5775" y="7869"/>
                    </a:cubicBezTo>
                    <a:cubicBezTo>
                      <a:pt x="5777" y="7869"/>
                      <a:pt x="5782" y="7872"/>
                      <a:pt x="5791" y="7879"/>
                    </a:cubicBezTo>
                    <a:cubicBezTo>
                      <a:pt x="5831" y="7899"/>
                      <a:pt x="5821" y="7889"/>
                      <a:pt x="5841" y="7928"/>
                    </a:cubicBezTo>
                    <a:cubicBezTo>
                      <a:pt x="5855" y="7949"/>
                      <a:pt x="5889" y="8000"/>
                      <a:pt x="5900" y="8000"/>
                    </a:cubicBezTo>
                    <a:cubicBezTo>
                      <a:pt x="5905" y="8000"/>
                      <a:pt x="5906" y="7991"/>
                      <a:pt x="5900" y="7968"/>
                    </a:cubicBezTo>
                    <a:cubicBezTo>
                      <a:pt x="5881" y="7899"/>
                      <a:pt x="5871" y="7919"/>
                      <a:pt x="5851" y="7869"/>
                    </a:cubicBezTo>
                    <a:cubicBezTo>
                      <a:pt x="5831" y="7819"/>
                      <a:pt x="5841" y="7770"/>
                      <a:pt x="5811" y="7760"/>
                    </a:cubicBezTo>
                    <a:cubicBezTo>
                      <a:pt x="5791" y="7760"/>
                      <a:pt x="5762" y="7770"/>
                      <a:pt x="5752" y="7770"/>
                    </a:cubicBezTo>
                    <a:cubicBezTo>
                      <a:pt x="5752" y="7760"/>
                      <a:pt x="5752" y="7750"/>
                      <a:pt x="5752" y="7740"/>
                    </a:cubicBezTo>
                    <a:cubicBezTo>
                      <a:pt x="5764" y="7744"/>
                      <a:pt x="5778" y="7748"/>
                      <a:pt x="5786" y="7748"/>
                    </a:cubicBezTo>
                    <a:cubicBezTo>
                      <a:pt x="5799" y="7748"/>
                      <a:pt x="5801" y="7740"/>
                      <a:pt x="5772" y="7710"/>
                    </a:cubicBezTo>
                    <a:cubicBezTo>
                      <a:pt x="5781" y="7700"/>
                      <a:pt x="5781" y="7700"/>
                      <a:pt x="5791" y="7700"/>
                    </a:cubicBezTo>
                    <a:close/>
                    <a:moveTo>
                      <a:pt x="16738" y="8246"/>
                    </a:moveTo>
                    <a:cubicBezTo>
                      <a:pt x="16738" y="8246"/>
                      <a:pt x="16748" y="8246"/>
                      <a:pt x="16748" y="8256"/>
                    </a:cubicBezTo>
                    <a:cubicBezTo>
                      <a:pt x="16756" y="8281"/>
                      <a:pt x="16807" y="8320"/>
                      <a:pt x="16834" y="8320"/>
                    </a:cubicBezTo>
                    <a:cubicBezTo>
                      <a:pt x="16839" y="8320"/>
                      <a:pt x="16844" y="8318"/>
                      <a:pt x="16847" y="8315"/>
                    </a:cubicBezTo>
                    <a:cubicBezTo>
                      <a:pt x="16850" y="8310"/>
                      <a:pt x="16854" y="8308"/>
                      <a:pt x="16859" y="8308"/>
                    </a:cubicBezTo>
                    <a:cubicBezTo>
                      <a:pt x="16879" y="8308"/>
                      <a:pt x="16906" y="8358"/>
                      <a:pt x="16906" y="8375"/>
                    </a:cubicBezTo>
                    <a:cubicBezTo>
                      <a:pt x="16906" y="8385"/>
                      <a:pt x="16906" y="8394"/>
                      <a:pt x="16906" y="8404"/>
                    </a:cubicBezTo>
                    <a:cubicBezTo>
                      <a:pt x="16900" y="8407"/>
                      <a:pt x="16893" y="8408"/>
                      <a:pt x="16886" y="8408"/>
                    </a:cubicBezTo>
                    <a:cubicBezTo>
                      <a:pt x="16862" y="8408"/>
                      <a:pt x="16836" y="8393"/>
                      <a:pt x="16797" y="8355"/>
                    </a:cubicBezTo>
                    <a:cubicBezTo>
                      <a:pt x="16768" y="8315"/>
                      <a:pt x="16748" y="8275"/>
                      <a:pt x="16738" y="8246"/>
                    </a:cubicBezTo>
                    <a:close/>
                    <a:moveTo>
                      <a:pt x="3553" y="8440"/>
                    </a:moveTo>
                    <a:cubicBezTo>
                      <a:pt x="3566" y="8440"/>
                      <a:pt x="3529" y="8480"/>
                      <a:pt x="3521" y="8513"/>
                    </a:cubicBezTo>
                    <a:cubicBezTo>
                      <a:pt x="3511" y="8504"/>
                      <a:pt x="3491" y="8484"/>
                      <a:pt x="3481" y="8474"/>
                    </a:cubicBezTo>
                    <a:cubicBezTo>
                      <a:pt x="3491" y="8464"/>
                      <a:pt x="3511" y="8454"/>
                      <a:pt x="3541" y="8444"/>
                    </a:cubicBezTo>
                    <a:cubicBezTo>
                      <a:pt x="3547" y="8441"/>
                      <a:pt x="3551" y="8440"/>
                      <a:pt x="3553" y="8440"/>
                    </a:cubicBezTo>
                    <a:close/>
                    <a:moveTo>
                      <a:pt x="2797" y="8484"/>
                    </a:moveTo>
                    <a:cubicBezTo>
                      <a:pt x="2817" y="8484"/>
                      <a:pt x="2837" y="8494"/>
                      <a:pt x="2847" y="8523"/>
                    </a:cubicBezTo>
                    <a:cubicBezTo>
                      <a:pt x="2840" y="8530"/>
                      <a:pt x="2828" y="8537"/>
                      <a:pt x="2818" y="8537"/>
                    </a:cubicBezTo>
                    <a:cubicBezTo>
                      <a:pt x="2814" y="8537"/>
                      <a:pt x="2810" y="8536"/>
                      <a:pt x="2807" y="8533"/>
                    </a:cubicBezTo>
                    <a:cubicBezTo>
                      <a:pt x="2787" y="8504"/>
                      <a:pt x="2767" y="8494"/>
                      <a:pt x="2797" y="8484"/>
                    </a:cubicBezTo>
                    <a:close/>
                    <a:moveTo>
                      <a:pt x="9099" y="8242"/>
                    </a:moveTo>
                    <a:cubicBezTo>
                      <a:pt x="9107" y="8242"/>
                      <a:pt x="9115" y="8243"/>
                      <a:pt x="9123" y="8246"/>
                    </a:cubicBezTo>
                    <a:cubicBezTo>
                      <a:pt x="9123" y="8285"/>
                      <a:pt x="9103" y="8305"/>
                      <a:pt x="9163" y="8355"/>
                    </a:cubicBezTo>
                    <a:cubicBezTo>
                      <a:pt x="9173" y="8365"/>
                      <a:pt x="9182" y="8365"/>
                      <a:pt x="9192" y="8365"/>
                    </a:cubicBezTo>
                    <a:cubicBezTo>
                      <a:pt x="9163" y="8394"/>
                      <a:pt x="9163" y="8414"/>
                      <a:pt x="9123" y="8484"/>
                    </a:cubicBezTo>
                    <a:cubicBezTo>
                      <a:pt x="9103" y="8513"/>
                      <a:pt x="9083" y="8533"/>
                      <a:pt x="9063" y="8543"/>
                    </a:cubicBezTo>
                    <a:cubicBezTo>
                      <a:pt x="9044" y="8513"/>
                      <a:pt x="9034" y="8504"/>
                      <a:pt x="9024" y="8484"/>
                    </a:cubicBezTo>
                    <a:cubicBezTo>
                      <a:pt x="9031" y="8440"/>
                      <a:pt x="9022" y="8392"/>
                      <a:pt x="9002" y="8392"/>
                    </a:cubicBezTo>
                    <a:cubicBezTo>
                      <a:pt x="8994" y="8392"/>
                      <a:pt x="8985" y="8398"/>
                      <a:pt x="8974" y="8414"/>
                    </a:cubicBezTo>
                    <a:cubicBezTo>
                      <a:pt x="8954" y="8404"/>
                      <a:pt x="8935" y="8394"/>
                      <a:pt x="8915" y="8375"/>
                    </a:cubicBezTo>
                    <a:cubicBezTo>
                      <a:pt x="8905" y="8365"/>
                      <a:pt x="8915" y="8345"/>
                      <a:pt x="8925" y="8335"/>
                    </a:cubicBezTo>
                    <a:cubicBezTo>
                      <a:pt x="8935" y="8325"/>
                      <a:pt x="8954" y="8315"/>
                      <a:pt x="8964" y="8305"/>
                    </a:cubicBezTo>
                    <a:cubicBezTo>
                      <a:pt x="8984" y="8325"/>
                      <a:pt x="8974" y="8375"/>
                      <a:pt x="9034" y="8404"/>
                    </a:cubicBezTo>
                    <a:cubicBezTo>
                      <a:pt x="9072" y="8430"/>
                      <a:pt x="9110" y="8468"/>
                      <a:pt x="9119" y="8468"/>
                    </a:cubicBezTo>
                    <a:cubicBezTo>
                      <a:pt x="9125" y="8468"/>
                      <a:pt x="9121" y="8456"/>
                      <a:pt x="9103" y="8424"/>
                    </a:cubicBezTo>
                    <a:cubicBezTo>
                      <a:pt x="9054" y="8335"/>
                      <a:pt x="9014" y="8345"/>
                      <a:pt x="9024" y="8275"/>
                    </a:cubicBezTo>
                    <a:cubicBezTo>
                      <a:pt x="9024" y="8275"/>
                      <a:pt x="9024" y="8275"/>
                      <a:pt x="9024" y="8266"/>
                    </a:cubicBezTo>
                    <a:lnTo>
                      <a:pt x="9034" y="8266"/>
                    </a:lnTo>
                    <a:cubicBezTo>
                      <a:pt x="9055" y="8251"/>
                      <a:pt x="9077" y="8242"/>
                      <a:pt x="9099" y="8242"/>
                    </a:cubicBezTo>
                    <a:close/>
                    <a:moveTo>
                      <a:pt x="3660" y="8523"/>
                    </a:moveTo>
                    <a:cubicBezTo>
                      <a:pt x="3660" y="8523"/>
                      <a:pt x="3660" y="8533"/>
                      <a:pt x="3669" y="8553"/>
                    </a:cubicBezTo>
                    <a:cubicBezTo>
                      <a:pt x="3653" y="8557"/>
                      <a:pt x="3638" y="8560"/>
                      <a:pt x="3625" y="8560"/>
                    </a:cubicBezTo>
                    <a:cubicBezTo>
                      <a:pt x="3605" y="8560"/>
                      <a:pt x="3588" y="8555"/>
                      <a:pt x="3570" y="8543"/>
                    </a:cubicBezTo>
                    <a:cubicBezTo>
                      <a:pt x="3560" y="8543"/>
                      <a:pt x="3551" y="8533"/>
                      <a:pt x="3551" y="8533"/>
                    </a:cubicBezTo>
                    <a:lnTo>
                      <a:pt x="3620" y="8533"/>
                    </a:lnTo>
                    <a:cubicBezTo>
                      <a:pt x="3640" y="8533"/>
                      <a:pt x="3660" y="8523"/>
                      <a:pt x="3660" y="8523"/>
                    </a:cubicBezTo>
                    <a:close/>
                    <a:moveTo>
                      <a:pt x="9222" y="8266"/>
                    </a:moveTo>
                    <a:cubicBezTo>
                      <a:pt x="9262" y="8285"/>
                      <a:pt x="9301" y="8305"/>
                      <a:pt x="9351" y="8325"/>
                    </a:cubicBezTo>
                    <a:cubicBezTo>
                      <a:pt x="9376" y="8362"/>
                      <a:pt x="9397" y="8392"/>
                      <a:pt x="9406" y="8392"/>
                    </a:cubicBezTo>
                    <a:cubicBezTo>
                      <a:pt x="9412" y="8392"/>
                      <a:pt x="9414" y="8381"/>
                      <a:pt x="9410" y="8355"/>
                    </a:cubicBezTo>
                    <a:lnTo>
                      <a:pt x="9420" y="8355"/>
                    </a:lnTo>
                    <a:cubicBezTo>
                      <a:pt x="9589" y="8444"/>
                      <a:pt x="9440" y="8513"/>
                      <a:pt x="9301" y="8583"/>
                    </a:cubicBezTo>
                    <a:cubicBezTo>
                      <a:pt x="9301" y="8573"/>
                      <a:pt x="9301" y="8573"/>
                      <a:pt x="9301" y="8573"/>
                    </a:cubicBezTo>
                    <a:cubicBezTo>
                      <a:pt x="9282" y="8533"/>
                      <a:pt x="9311" y="8484"/>
                      <a:pt x="9301" y="8484"/>
                    </a:cubicBezTo>
                    <a:cubicBezTo>
                      <a:pt x="9301" y="8474"/>
                      <a:pt x="9311" y="8474"/>
                      <a:pt x="9311" y="8464"/>
                    </a:cubicBezTo>
                    <a:cubicBezTo>
                      <a:pt x="9311" y="8434"/>
                      <a:pt x="9291" y="8355"/>
                      <a:pt x="9252" y="8345"/>
                    </a:cubicBezTo>
                    <a:cubicBezTo>
                      <a:pt x="9252" y="8335"/>
                      <a:pt x="9242" y="8305"/>
                      <a:pt x="9232" y="8275"/>
                    </a:cubicBezTo>
                    <a:cubicBezTo>
                      <a:pt x="9232" y="8275"/>
                      <a:pt x="9222" y="8266"/>
                      <a:pt x="9222" y="8266"/>
                    </a:cubicBezTo>
                    <a:close/>
                    <a:moveTo>
                      <a:pt x="17710" y="8642"/>
                    </a:moveTo>
                    <a:cubicBezTo>
                      <a:pt x="17697" y="8642"/>
                      <a:pt x="17682" y="8646"/>
                      <a:pt x="17664" y="8649"/>
                    </a:cubicBezTo>
                    <a:lnTo>
                      <a:pt x="17664" y="8649"/>
                    </a:lnTo>
                    <a:cubicBezTo>
                      <a:pt x="17675" y="8642"/>
                      <a:pt x="17692" y="8642"/>
                      <a:pt x="17710" y="8642"/>
                    </a:cubicBezTo>
                    <a:close/>
                    <a:moveTo>
                      <a:pt x="17364" y="8417"/>
                    </a:moveTo>
                    <a:cubicBezTo>
                      <a:pt x="17374" y="8417"/>
                      <a:pt x="17377" y="8461"/>
                      <a:pt x="17392" y="8484"/>
                    </a:cubicBezTo>
                    <a:cubicBezTo>
                      <a:pt x="17398" y="8489"/>
                      <a:pt x="17407" y="8495"/>
                      <a:pt x="17419" y="8495"/>
                    </a:cubicBezTo>
                    <a:cubicBezTo>
                      <a:pt x="17428" y="8495"/>
                      <a:pt x="17439" y="8492"/>
                      <a:pt x="17452" y="8484"/>
                    </a:cubicBezTo>
                    <a:cubicBezTo>
                      <a:pt x="17466" y="8498"/>
                      <a:pt x="17478" y="8503"/>
                      <a:pt x="17489" y="8503"/>
                    </a:cubicBezTo>
                    <a:cubicBezTo>
                      <a:pt x="17508" y="8503"/>
                      <a:pt x="17526" y="8486"/>
                      <a:pt x="17551" y="8474"/>
                    </a:cubicBezTo>
                    <a:cubicBezTo>
                      <a:pt x="17558" y="8471"/>
                      <a:pt x="17563" y="8470"/>
                      <a:pt x="17566" y="8470"/>
                    </a:cubicBezTo>
                    <a:cubicBezTo>
                      <a:pt x="17590" y="8470"/>
                      <a:pt x="17524" y="8528"/>
                      <a:pt x="17541" y="8563"/>
                    </a:cubicBezTo>
                    <a:cubicBezTo>
                      <a:pt x="17551" y="8573"/>
                      <a:pt x="17561" y="8573"/>
                      <a:pt x="17571" y="8573"/>
                    </a:cubicBezTo>
                    <a:cubicBezTo>
                      <a:pt x="17610" y="8573"/>
                      <a:pt x="17670" y="8553"/>
                      <a:pt x="17670" y="8553"/>
                    </a:cubicBezTo>
                    <a:cubicBezTo>
                      <a:pt x="17670" y="8553"/>
                      <a:pt x="17690" y="8593"/>
                      <a:pt x="17670" y="8593"/>
                    </a:cubicBezTo>
                    <a:cubicBezTo>
                      <a:pt x="17667" y="8593"/>
                      <a:pt x="17663" y="8592"/>
                      <a:pt x="17659" y="8592"/>
                    </a:cubicBezTo>
                    <a:cubicBezTo>
                      <a:pt x="17650" y="8592"/>
                      <a:pt x="17637" y="8597"/>
                      <a:pt x="17630" y="8632"/>
                    </a:cubicBezTo>
                    <a:cubicBezTo>
                      <a:pt x="17630" y="8644"/>
                      <a:pt x="17632" y="8650"/>
                      <a:pt x="17635" y="8652"/>
                    </a:cubicBezTo>
                    <a:lnTo>
                      <a:pt x="17635" y="8652"/>
                    </a:lnTo>
                    <a:cubicBezTo>
                      <a:pt x="17633" y="8652"/>
                      <a:pt x="17632" y="8652"/>
                      <a:pt x="17630" y="8652"/>
                    </a:cubicBezTo>
                    <a:cubicBezTo>
                      <a:pt x="17491" y="8474"/>
                      <a:pt x="17412" y="8563"/>
                      <a:pt x="17353" y="8494"/>
                    </a:cubicBezTo>
                    <a:cubicBezTo>
                      <a:pt x="17343" y="8484"/>
                      <a:pt x="17343" y="8464"/>
                      <a:pt x="17333" y="8454"/>
                    </a:cubicBezTo>
                    <a:cubicBezTo>
                      <a:pt x="17343" y="8454"/>
                      <a:pt x="17353" y="8444"/>
                      <a:pt x="17353" y="8434"/>
                    </a:cubicBezTo>
                    <a:cubicBezTo>
                      <a:pt x="17358" y="8422"/>
                      <a:pt x="17361" y="8417"/>
                      <a:pt x="17364" y="8417"/>
                    </a:cubicBezTo>
                    <a:close/>
                    <a:moveTo>
                      <a:pt x="19952" y="8637"/>
                    </a:moveTo>
                    <a:cubicBezTo>
                      <a:pt x="19944" y="8644"/>
                      <a:pt x="19937" y="8653"/>
                      <a:pt x="19931" y="8662"/>
                    </a:cubicBezTo>
                    <a:cubicBezTo>
                      <a:pt x="19938" y="8653"/>
                      <a:pt x="19945" y="8645"/>
                      <a:pt x="19952" y="8637"/>
                    </a:cubicBezTo>
                    <a:close/>
                    <a:moveTo>
                      <a:pt x="2886" y="8827"/>
                    </a:moveTo>
                    <a:cubicBezTo>
                      <a:pt x="2896" y="8827"/>
                      <a:pt x="2909" y="8834"/>
                      <a:pt x="2926" y="8851"/>
                    </a:cubicBezTo>
                    <a:cubicBezTo>
                      <a:pt x="2926" y="8851"/>
                      <a:pt x="2926" y="8860"/>
                      <a:pt x="2926" y="8860"/>
                    </a:cubicBezTo>
                    <a:lnTo>
                      <a:pt x="2876" y="8860"/>
                    </a:lnTo>
                    <a:cubicBezTo>
                      <a:pt x="2866" y="8851"/>
                      <a:pt x="2866" y="8841"/>
                      <a:pt x="2866" y="8841"/>
                    </a:cubicBezTo>
                    <a:cubicBezTo>
                      <a:pt x="2871" y="8832"/>
                      <a:pt x="2877" y="8827"/>
                      <a:pt x="2886" y="8827"/>
                    </a:cubicBezTo>
                    <a:close/>
                    <a:moveTo>
                      <a:pt x="3509" y="7856"/>
                    </a:moveTo>
                    <a:cubicBezTo>
                      <a:pt x="3513" y="7856"/>
                      <a:pt x="3517" y="7857"/>
                      <a:pt x="3521" y="7859"/>
                    </a:cubicBezTo>
                    <a:cubicBezTo>
                      <a:pt x="3521" y="7889"/>
                      <a:pt x="3511" y="7899"/>
                      <a:pt x="3491" y="7909"/>
                    </a:cubicBezTo>
                    <a:cubicBezTo>
                      <a:pt x="3491" y="7934"/>
                      <a:pt x="3470" y="7952"/>
                      <a:pt x="3446" y="7980"/>
                    </a:cubicBezTo>
                    <a:lnTo>
                      <a:pt x="3446" y="7980"/>
                    </a:lnTo>
                    <a:cubicBezTo>
                      <a:pt x="3456" y="7972"/>
                      <a:pt x="3468" y="7968"/>
                      <a:pt x="3481" y="7968"/>
                    </a:cubicBezTo>
                    <a:cubicBezTo>
                      <a:pt x="3491" y="7968"/>
                      <a:pt x="3501" y="7988"/>
                      <a:pt x="3501" y="7998"/>
                    </a:cubicBezTo>
                    <a:cubicBezTo>
                      <a:pt x="3541" y="7968"/>
                      <a:pt x="3531" y="7928"/>
                      <a:pt x="3560" y="7919"/>
                    </a:cubicBezTo>
                    <a:cubicBezTo>
                      <a:pt x="3560" y="7914"/>
                      <a:pt x="3563" y="7911"/>
                      <a:pt x="3567" y="7911"/>
                    </a:cubicBezTo>
                    <a:cubicBezTo>
                      <a:pt x="3570" y="7911"/>
                      <a:pt x="3575" y="7914"/>
                      <a:pt x="3580" y="7919"/>
                    </a:cubicBezTo>
                    <a:cubicBezTo>
                      <a:pt x="3580" y="7938"/>
                      <a:pt x="3580" y="7968"/>
                      <a:pt x="3580" y="7998"/>
                    </a:cubicBezTo>
                    <a:cubicBezTo>
                      <a:pt x="3570" y="8008"/>
                      <a:pt x="3551" y="8018"/>
                      <a:pt x="3521" y="8038"/>
                    </a:cubicBezTo>
                    <a:cubicBezTo>
                      <a:pt x="3531" y="8057"/>
                      <a:pt x="3531" y="8067"/>
                      <a:pt x="3541" y="8097"/>
                    </a:cubicBezTo>
                    <a:cubicBezTo>
                      <a:pt x="3541" y="8107"/>
                      <a:pt x="3551" y="8117"/>
                      <a:pt x="3560" y="8117"/>
                    </a:cubicBezTo>
                    <a:cubicBezTo>
                      <a:pt x="3553" y="8155"/>
                      <a:pt x="3569" y="8170"/>
                      <a:pt x="3600" y="8170"/>
                    </a:cubicBezTo>
                    <a:cubicBezTo>
                      <a:pt x="3609" y="8170"/>
                      <a:pt x="3619" y="8169"/>
                      <a:pt x="3630" y="8166"/>
                    </a:cubicBezTo>
                    <a:lnTo>
                      <a:pt x="3630" y="8166"/>
                    </a:lnTo>
                    <a:cubicBezTo>
                      <a:pt x="3639" y="8221"/>
                      <a:pt x="3615" y="8240"/>
                      <a:pt x="3583" y="8240"/>
                    </a:cubicBezTo>
                    <a:cubicBezTo>
                      <a:pt x="3545" y="8240"/>
                      <a:pt x="3497" y="8213"/>
                      <a:pt x="3481" y="8186"/>
                    </a:cubicBezTo>
                    <a:cubicBezTo>
                      <a:pt x="3466" y="8161"/>
                      <a:pt x="3471" y="8159"/>
                      <a:pt x="3474" y="8159"/>
                    </a:cubicBezTo>
                    <a:cubicBezTo>
                      <a:pt x="3474" y="8159"/>
                      <a:pt x="3474" y="8159"/>
                      <a:pt x="3474" y="8159"/>
                    </a:cubicBezTo>
                    <a:lnTo>
                      <a:pt x="3474" y="8159"/>
                    </a:lnTo>
                    <a:cubicBezTo>
                      <a:pt x="3473" y="8159"/>
                      <a:pt x="3468" y="8156"/>
                      <a:pt x="3451" y="8147"/>
                    </a:cubicBezTo>
                    <a:cubicBezTo>
                      <a:pt x="3446" y="8142"/>
                      <a:pt x="3444" y="8142"/>
                      <a:pt x="3443" y="8142"/>
                    </a:cubicBezTo>
                    <a:cubicBezTo>
                      <a:pt x="3441" y="8142"/>
                      <a:pt x="3441" y="8142"/>
                      <a:pt x="3441" y="8137"/>
                    </a:cubicBezTo>
                    <a:cubicBezTo>
                      <a:pt x="3432" y="8147"/>
                      <a:pt x="3432" y="8156"/>
                      <a:pt x="3422" y="8166"/>
                    </a:cubicBezTo>
                    <a:cubicBezTo>
                      <a:pt x="3422" y="8186"/>
                      <a:pt x="3432" y="8236"/>
                      <a:pt x="3451" y="8275"/>
                    </a:cubicBezTo>
                    <a:cubicBezTo>
                      <a:pt x="3479" y="8331"/>
                      <a:pt x="3492" y="8367"/>
                      <a:pt x="3481" y="8367"/>
                    </a:cubicBezTo>
                    <a:cubicBezTo>
                      <a:pt x="3476" y="8367"/>
                      <a:pt x="3466" y="8360"/>
                      <a:pt x="3451" y="8345"/>
                    </a:cubicBezTo>
                    <a:cubicBezTo>
                      <a:pt x="3402" y="8305"/>
                      <a:pt x="3422" y="8246"/>
                      <a:pt x="3402" y="8186"/>
                    </a:cubicBezTo>
                    <a:cubicBezTo>
                      <a:pt x="3402" y="8176"/>
                      <a:pt x="3402" y="8176"/>
                      <a:pt x="3392" y="8176"/>
                    </a:cubicBezTo>
                    <a:cubicBezTo>
                      <a:pt x="3387" y="8181"/>
                      <a:pt x="3379" y="8184"/>
                      <a:pt x="3372" y="8184"/>
                    </a:cubicBezTo>
                    <a:cubicBezTo>
                      <a:pt x="3365" y="8184"/>
                      <a:pt x="3357" y="8181"/>
                      <a:pt x="3352" y="8176"/>
                    </a:cubicBezTo>
                    <a:cubicBezTo>
                      <a:pt x="3342" y="8196"/>
                      <a:pt x="3332" y="8216"/>
                      <a:pt x="3332" y="8236"/>
                    </a:cubicBezTo>
                    <a:cubicBezTo>
                      <a:pt x="3322" y="8285"/>
                      <a:pt x="3352" y="8246"/>
                      <a:pt x="3392" y="8315"/>
                    </a:cubicBezTo>
                    <a:cubicBezTo>
                      <a:pt x="3412" y="8355"/>
                      <a:pt x="3441" y="8424"/>
                      <a:pt x="3432" y="8424"/>
                    </a:cubicBezTo>
                    <a:cubicBezTo>
                      <a:pt x="3422" y="8414"/>
                      <a:pt x="3412" y="8404"/>
                      <a:pt x="3402" y="8394"/>
                    </a:cubicBezTo>
                    <a:cubicBezTo>
                      <a:pt x="3392" y="8385"/>
                      <a:pt x="3382" y="8385"/>
                      <a:pt x="3372" y="8375"/>
                    </a:cubicBezTo>
                    <a:cubicBezTo>
                      <a:pt x="3362" y="8365"/>
                      <a:pt x="3362" y="8365"/>
                      <a:pt x="3352" y="8345"/>
                    </a:cubicBezTo>
                    <a:cubicBezTo>
                      <a:pt x="3313" y="8315"/>
                      <a:pt x="3322" y="8275"/>
                      <a:pt x="3303" y="8266"/>
                    </a:cubicBezTo>
                    <a:cubicBezTo>
                      <a:pt x="3302" y="8265"/>
                      <a:pt x="3301" y="8264"/>
                      <a:pt x="3300" y="8264"/>
                    </a:cubicBezTo>
                    <a:cubicBezTo>
                      <a:pt x="3288" y="8264"/>
                      <a:pt x="3264" y="8307"/>
                      <a:pt x="3273" y="8325"/>
                    </a:cubicBezTo>
                    <a:cubicBezTo>
                      <a:pt x="3293" y="8335"/>
                      <a:pt x="3293" y="8345"/>
                      <a:pt x="3313" y="8355"/>
                    </a:cubicBezTo>
                    <a:cubicBezTo>
                      <a:pt x="3243" y="8375"/>
                      <a:pt x="3233" y="8523"/>
                      <a:pt x="3184" y="8583"/>
                    </a:cubicBezTo>
                    <a:cubicBezTo>
                      <a:pt x="3124" y="8662"/>
                      <a:pt x="3144" y="8692"/>
                      <a:pt x="3025" y="8900"/>
                    </a:cubicBezTo>
                    <a:cubicBezTo>
                      <a:pt x="3025" y="8900"/>
                      <a:pt x="3025" y="8890"/>
                      <a:pt x="3015" y="8890"/>
                    </a:cubicBezTo>
                    <a:lnTo>
                      <a:pt x="3005" y="8890"/>
                    </a:lnTo>
                    <a:cubicBezTo>
                      <a:pt x="3015" y="8880"/>
                      <a:pt x="3015" y="8870"/>
                      <a:pt x="3005" y="8860"/>
                    </a:cubicBezTo>
                    <a:cubicBezTo>
                      <a:pt x="2985" y="8851"/>
                      <a:pt x="2946" y="8801"/>
                      <a:pt x="2936" y="8791"/>
                    </a:cubicBezTo>
                    <a:cubicBezTo>
                      <a:pt x="2936" y="8781"/>
                      <a:pt x="2916" y="8771"/>
                      <a:pt x="2886" y="8771"/>
                    </a:cubicBezTo>
                    <a:cubicBezTo>
                      <a:pt x="2858" y="8778"/>
                      <a:pt x="2845" y="8785"/>
                      <a:pt x="2836" y="8785"/>
                    </a:cubicBezTo>
                    <a:cubicBezTo>
                      <a:pt x="2832" y="8785"/>
                      <a:pt x="2830" y="8784"/>
                      <a:pt x="2827" y="8781"/>
                    </a:cubicBezTo>
                    <a:cubicBezTo>
                      <a:pt x="2827" y="8761"/>
                      <a:pt x="2856" y="8732"/>
                      <a:pt x="2827" y="8732"/>
                    </a:cubicBezTo>
                    <a:cubicBezTo>
                      <a:pt x="2806" y="8725"/>
                      <a:pt x="2795" y="8709"/>
                      <a:pt x="2787" y="8709"/>
                    </a:cubicBezTo>
                    <a:cubicBezTo>
                      <a:pt x="2783" y="8709"/>
                      <a:pt x="2780" y="8712"/>
                      <a:pt x="2777" y="8722"/>
                    </a:cubicBezTo>
                    <a:cubicBezTo>
                      <a:pt x="2764" y="8741"/>
                      <a:pt x="2756" y="8752"/>
                      <a:pt x="2746" y="8752"/>
                    </a:cubicBezTo>
                    <a:cubicBezTo>
                      <a:pt x="2740" y="8752"/>
                      <a:pt x="2735" y="8749"/>
                      <a:pt x="2728" y="8742"/>
                    </a:cubicBezTo>
                    <a:cubicBezTo>
                      <a:pt x="2728" y="8732"/>
                      <a:pt x="2737" y="8722"/>
                      <a:pt x="2757" y="8702"/>
                    </a:cubicBezTo>
                    <a:cubicBezTo>
                      <a:pt x="2824" y="8668"/>
                      <a:pt x="2860" y="8644"/>
                      <a:pt x="2888" y="8644"/>
                    </a:cubicBezTo>
                    <a:cubicBezTo>
                      <a:pt x="2901" y="8644"/>
                      <a:pt x="2913" y="8649"/>
                      <a:pt x="2926" y="8662"/>
                    </a:cubicBezTo>
                    <a:cubicBezTo>
                      <a:pt x="2951" y="8681"/>
                      <a:pt x="2996" y="8712"/>
                      <a:pt x="3033" y="8712"/>
                    </a:cubicBezTo>
                    <a:cubicBezTo>
                      <a:pt x="3055" y="8712"/>
                      <a:pt x="3074" y="8701"/>
                      <a:pt x="3084" y="8672"/>
                    </a:cubicBezTo>
                    <a:cubicBezTo>
                      <a:pt x="3104" y="8603"/>
                      <a:pt x="3184" y="8662"/>
                      <a:pt x="3154" y="8583"/>
                    </a:cubicBezTo>
                    <a:cubicBezTo>
                      <a:pt x="3138" y="8527"/>
                      <a:pt x="3110" y="8459"/>
                      <a:pt x="3074" y="8459"/>
                    </a:cubicBezTo>
                    <a:cubicBezTo>
                      <a:pt x="3064" y="8459"/>
                      <a:pt x="3055" y="8464"/>
                      <a:pt x="3045" y="8474"/>
                    </a:cubicBezTo>
                    <a:cubicBezTo>
                      <a:pt x="3025" y="8504"/>
                      <a:pt x="3005" y="8513"/>
                      <a:pt x="2995" y="8513"/>
                    </a:cubicBezTo>
                    <a:cubicBezTo>
                      <a:pt x="2995" y="8504"/>
                      <a:pt x="2995" y="8494"/>
                      <a:pt x="2985" y="8484"/>
                    </a:cubicBezTo>
                    <a:cubicBezTo>
                      <a:pt x="2985" y="8484"/>
                      <a:pt x="2985" y="8474"/>
                      <a:pt x="2985" y="8464"/>
                    </a:cubicBezTo>
                    <a:cubicBezTo>
                      <a:pt x="3002" y="8415"/>
                      <a:pt x="3111" y="8320"/>
                      <a:pt x="3079" y="8320"/>
                    </a:cubicBezTo>
                    <a:cubicBezTo>
                      <a:pt x="3072" y="8320"/>
                      <a:pt x="3058" y="8324"/>
                      <a:pt x="3035" y="8335"/>
                    </a:cubicBezTo>
                    <a:cubicBezTo>
                      <a:pt x="2956" y="8365"/>
                      <a:pt x="2916" y="8385"/>
                      <a:pt x="2896" y="8404"/>
                    </a:cubicBezTo>
                    <a:cubicBezTo>
                      <a:pt x="2856" y="8404"/>
                      <a:pt x="2807" y="8394"/>
                      <a:pt x="2797" y="8375"/>
                    </a:cubicBezTo>
                    <a:cubicBezTo>
                      <a:pt x="2787" y="8375"/>
                      <a:pt x="2787" y="8375"/>
                      <a:pt x="2787" y="8365"/>
                    </a:cubicBezTo>
                    <a:cubicBezTo>
                      <a:pt x="2856" y="8355"/>
                      <a:pt x="2926" y="8325"/>
                      <a:pt x="2985" y="8285"/>
                    </a:cubicBezTo>
                    <a:cubicBezTo>
                      <a:pt x="3164" y="8156"/>
                      <a:pt x="3233" y="8137"/>
                      <a:pt x="3372" y="7978"/>
                    </a:cubicBezTo>
                    <a:cubicBezTo>
                      <a:pt x="3382" y="7968"/>
                      <a:pt x="3382" y="7958"/>
                      <a:pt x="3392" y="7948"/>
                    </a:cubicBezTo>
                    <a:cubicBezTo>
                      <a:pt x="3402" y="7938"/>
                      <a:pt x="3402" y="7938"/>
                      <a:pt x="3402" y="7938"/>
                    </a:cubicBezTo>
                    <a:cubicBezTo>
                      <a:pt x="3412" y="7928"/>
                      <a:pt x="3412" y="7928"/>
                      <a:pt x="3422" y="7919"/>
                    </a:cubicBezTo>
                    <a:cubicBezTo>
                      <a:pt x="3422" y="7909"/>
                      <a:pt x="3432" y="7899"/>
                      <a:pt x="3441" y="7899"/>
                    </a:cubicBezTo>
                    <a:cubicBezTo>
                      <a:pt x="3466" y="7874"/>
                      <a:pt x="3490" y="7856"/>
                      <a:pt x="3509" y="7856"/>
                    </a:cubicBezTo>
                    <a:close/>
                    <a:moveTo>
                      <a:pt x="3382" y="8920"/>
                    </a:moveTo>
                    <a:cubicBezTo>
                      <a:pt x="3412" y="8930"/>
                      <a:pt x="3422" y="8950"/>
                      <a:pt x="3422" y="8960"/>
                    </a:cubicBezTo>
                    <a:cubicBezTo>
                      <a:pt x="3382" y="8989"/>
                      <a:pt x="3332" y="9039"/>
                      <a:pt x="3273" y="9089"/>
                    </a:cubicBezTo>
                    <a:cubicBezTo>
                      <a:pt x="3253" y="9069"/>
                      <a:pt x="3233" y="9039"/>
                      <a:pt x="3213" y="9029"/>
                    </a:cubicBezTo>
                    <a:cubicBezTo>
                      <a:pt x="3243" y="9009"/>
                      <a:pt x="3273" y="8989"/>
                      <a:pt x="3293" y="8970"/>
                    </a:cubicBezTo>
                    <a:lnTo>
                      <a:pt x="3303" y="8970"/>
                    </a:lnTo>
                    <a:cubicBezTo>
                      <a:pt x="3313" y="8960"/>
                      <a:pt x="3322" y="8960"/>
                      <a:pt x="3322" y="8950"/>
                    </a:cubicBezTo>
                    <a:cubicBezTo>
                      <a:pt x="3342" y="8940"/>
                      <a:pt x="3362" y="8930"/>
                      <a:pt x="3372" y="8920"/>
                    </a:cubicBezTo>
                    <a:close/>
                    <a:moveTo>
                      <a:pt x="8835" y="9098"/>
                    </a:moveTo>
                    <a:cubicBezTo>
                      <a:pt x="8835" y="9108"/>
                      <a:pt x="8835" y="9128"/>
                      <a:pt x="8835" y="9138"/>
                    </a:cubicBezTo>
                    <a:cubicBezTo>
                      <a:pt x="8825" y="9128"/>
                      <a:pt x="8825" y="9118"/>
                      <a:pt x="8816" y="9108"/>
                    </a:cubicBezTo>
                    <a:cubicBezTo>
                      <a:pt x="8825" y="9108"/>
                      <a:pt x="8825" y="9108"/>
                      <a:pt x="8835" y="9098"/>
                    </a:cubicBezTo>
                    <a:close/>
                    <a:moveTo>
                      <a:pt x="18780" y="8989"/>
                    </a:moveTo>
                    <a:cubicBezTo>
                      <a:pt x="18790" y="8999"/>
                      <a:pt x="18790" y="9009"/>
                      <a:pt x="18800" y="9019"/>
                    </a:cubicBezTo>
                    <a:cubicBezTo>
                      <a:pt x="18810" y="9029"/>
                      <a:pt x="18820" y="9049"/>
                      <a:pt x="18840" y="9059"/>
                    </a:cubicBezTo>
                    <a:cubicBezTo>
                      <a:pt x="18870" y="9069"/>
                      <a:pt x="18899" y="9089"/>
                      <a:pt x="18909" y="9098"/>
                    </a:cubicBezTo>
                    <a:cubicBezTo>
                      <a:pt x="18939" y="9118"/>
                      <a:pt x="18969" y="9128"/>
                      <a:pt x="18989" y="9138"/>
                    </a:cubicBezTo>
                    <a:cubicBezTo>
                      <a:pt x="18968" y="9159"/>
                      <a:pt x="18952" y="9180"/>
                      <a:pt x="18926" y="9180"/>
                    </a:cubicBezTo>
                    <a:cubicBezTo>
                      <a:pt x="18916" y="9180"/>
                      <a:pt x="18904" y="9177"/>
                      <a:pt x="18890" y="9168"/>
                    </a:cubicBezTo>
                    <a:cubicBezTo>
                      <a:pt x="18830" y="9118"/>
                      <a:pt x="18850" y="9108"/>
                      <a:pt x="18810" y="9079"/>
                    </a:cubicBezTo>
                    <a:cubicBezTo>
                      <a:pt x="18800" y="9069"/>
                      <a:pt x="18790" y="9059"/>
                      <a:pt x="18780" y="9059"/>
                    </a:cubicBezTo>
                    <a:cubicBezTo>
                      <a:pt x="18771" y="9039"/>
                      <a:pt x="18761" y="9029"/>
                      <a:pt x="18751" y="9029"/>
                    </a:cubicBezTo>
                    <a:cubicBezTo>
                      <a:pt x="18751" y="9009"/>
                      <a:pt x="18761" y="8999"/>
                      <a:pt x="18780" y="8989"/>
                    </a:cubicBezTo>
                    <a:close/>
                    <a:moveTo>
                      <a:pt x="12147" y="8890"/>
                    </a:moveTo>
                    <a:cubicBezTo>
                      <a:pt x="12157" y="8890"/>
                      <a:pt x="12167" y="8900"/>
                      <a:pt x="12187" y="8920"/>
                    </a:cubicBezTo>
                    <a:cubicBezTo>
                      <a:pt x="12226" y="8970"/>
                      <a:pt x="12256" y="9019"/>
                      <a:pt x="12286" y="9039"/>
                    </a:cubicBezTo>
                    <a:cubicBezTo>
                      <a:pt x="12308" y="9061"/>
                      <a:pt x="12325" y="9072"/>
                      <a:pt x="12340" y="9072"/>
                    </a:cubicBezTo>
                    <a:cubicBezTo>
                      <a:pt x="12345" y="9072"/>
                      <a:pt x="12350" y="9071"/>
                      <a:pt x="12355" y="9069"/>
                    </a:cubicBezTo>
                    <a:cubicBezTo>
                      <a:pt x="12365" y="9059"/>
                      <a:pt x="12365" y="9039"/>
                      <a:pt x="12365" y="9029"/>
                    </a:cubicBezTo>
                    <a:lnTo>
                      <a:pt x="12375" y="9029"/>
                    </a:lnTo>
                    <a:cubicBezTo>
                      <a:pt x="12375" y="9029"/>
                      <a:pt x="12375" y="9039"/>
                      <a:pt x="12375" y="9039"/>
                    </a:cubicBezTo>
                    <a:cubicBezTo>
                      <a:pt x="12365" y="9079"/>
                      <a:pt x="12355" y="9108"/>
                      <a:pt x="12355" y="9118"/>
                    </a:cubicBezTo>
                    <a:cubicBezTo>
                      <a:pt x="12345" y="9138"/>
                      <a:pt x="12345" y="9158"/>
                      <a:pt x="12335" y="9178"/>
                    </a:cubicBezTo>
                    <a:cubicBezTo>
                      <a:pt x="12326" y="9217"/>
                      <a:pt x="12326" y="9277"/>
                      <a:pt x="12326" y="9327"/>
                    </a:cubicBezTo>
                    <a:lnTo>
                      <a:pt x="12276" y="9327"/>
                    </a:lnTo>
                    <a:cubicBezTo>
                      <a:pt x="12296" y="9287"/>
                      <a:pt x="12306" y="9247"/>
                      <a:pt x="12316" y="9217"/>
                    </a:cubicBezTo>
                    <a:cubicBezTo>
                      <a:pt x="12286" y="9208"/>
                      <a:pt x="12256" y="9188"/>
                      <a:pt x="12217" y="9168"/>
                    </a:cubicBezTo>
                    <a:cubicBezTo>
                      <a:pt x="12217" y="9168"/>
                      <a:pt x="12217" y="9168"/>
                      <a:pt x="12207" y="9158"/>
                    </a:cubicBezTo>
                    <a:cubicBezTo>
                      <a:pt x="12197" y="9148"/>
                      <a:pt x="12177" y="9128"/>
                      <a:pt x="12167" y="9118"/>
                    </a:cubicBezTo>
                    <a:lnTo>
                      <a:pt x="12157" y="9118"/>
                    </a:lnTo>
                    <a:cubicBezTo>
                      <a:pt x="12137" y="9098"/>
                      <a:pt x="12107" y="9079"/>
                      <a:pt x="12088" y="9059"/>
                    </a:cubicBezTo>
                    <a:cubicBezTo>
                      <a:pt x="12107" y="9029"/>
                      <a:pt x="12117" y="8999"/>
                      <a:pt x="12117" y="8999"/>
                    </a:cubicBezTo>
                    <a:cubicBezTo>
                      <a:pt x="12117" y="8999"/>
                      <a:pt x="12117" y="8989"/>
                      <a:pt x="12117" y="8970"/>
                    </a:cubicBezTo>
                    <a:lnTo>
                      <a:pt x="12167" y="8970"/>
                    </a:lnTo>
                    <a:cubicBezTo>
                      <a:pt x="12167" y="8960"/>
                      <a:pt x="12167" y="8960"/>
                      <a:pt x="12167" y="8950"/>
                    </a:cubicBezTo>
                    <a:cubicBezTo>
                      <a:pt x="12167" y="8920"/>
                      <a:pt x="12157" y="8900"/>
                      <a:pt x="12147" y="8890"/>
                    </a:cubicBezTo>
                    <a:close/>
                    <a:moveTo>
                      <a:pt x="9004" y="9475"/>
                    </a:moveTo>
                    <a:cubicBezTo>
                      <a:pt x="9024" y="9495"/>
                      <a:pt x="9044" y="9515"/>
                      <a:pt x="9063" y="9525"/>
                    </a:cubicBezTo>
                    <a:cubicBezTo>
                      <a:pt x="9083" y="9535"/>
                      <a:pt x="9103" y="9545"/>
                      <a:pt x="9103" y="9555"/>
                    </a:cubicBezTo>
                    <a:cubicBezTo>
                      <a:pt x="9054" y="9545"/>
                      <a:pt x="9014" y="9535"/>
                      <a:pt x="8974" y="9505"/>
                    </a:cubicBezTo>
                    <a:cubicBezTo>
                      <a:pt x="8974" y="9505"/>
                      <a:pt x="8964" y="9505"/>
                      <a:pt x="8964" y="9495"/>
                    </a:cubicBezTo>
                    <a:cubicBezTo>
                      <a:pt x="8964" y="9495"/>
                      <a:pt x="8964" y="9495"/>
                      <a:pt x="8964" y="9485"/>
                    </a:cubicBezTo>
                    <a:cubicBezTo>
                      <a:pt x="8974" y="9485"/>
                      <a:pt x="8974" y="9485"/>
                      <a:pt x="8984" y="9475"/>
                    </a:cubicBezTo>
                    <a:close/>
                    <a:moveTo>
                      <a:pt x="11997" y="9418"/>
                    </a:moveTo>
                    <a:cubicBezTo>
                      <a:pt x="12007" y="9418"/>
                      <a:pt x="12017" y="9420"/>
                      <a:pt x="12028" y="9426"/>
                    </a:cubicBezTo>
                    <a:cubicBezTo>
                      <a:pt x="12127" y="9455"/>
                      <a:pt x="12098" y="9465"/>
                      <a:pt x="12177" y="9545"/>
                    </a:cubicBezTo>
                    <a:cubicBezTo>
                      <a:pt x="12187" y="9564"/>
                      <a:pt x="12207" y="9574"/>
                      <a:pt x="12217" y="9594"/>
                    </a:cubicBezTo>
                    <a:cubicBezTo>
                      <a:pt x="12195" y="9609"/>
                      <a:pt x="12162" y="9618"/>
                      <a:pt x="12135" y="9618"/>
                    </a:cubicBezTo>
                    <a:cubicBezTo>
                      <a:pt x="12125" y="9618"/>
                      <a:pt x="12115" y="9617"/>
                      <a:pt x="12107" y="9614"/>
                    </a:cubicBezTo>
                    <a:cubicBezTo>
                      <a:pt x="12098" y="9614"/>
                      <a:pt x="12088" y="9604"/>
                      <a:pt x="12068" y="9604"/>
                    </a:cubicBezTo>
                    <a:cubicBezTo>
                      <a:pt x="11959" y="9584"/>
                      <a:pt x="11909" y="9574"/>
                      <a:pt x="11909" y="9535"/>
                    </a:cubicBezTo>
                    <a:cubicBezTo>
                      <a:pt x="11909" y="9525"/>
                      <a:pt x="11919" y="9515"/>
                      <a:pt x="11919" y="9505"/>
                    </a:cubicBezTo>
                    <a:cubicBezTo>
                      <a:pt x="11919" y="9495"/>
                      <a:pt x="11929" y="9485"/>
                      <a:pt x="11929" y="9475"/>
                    </a:cubicBezTo>
                    <a:lnTo>
                      <a:pt x="11929" y="9465"/>
                    </a:lnTo>
                    <a:cubicBezTo>
                      <a:pt x="11929" y="9465"/>
                      <a:pt x="11939" y="9455"/>
                      <a:pt x="11939" y="9455"/>
                    </a:cubicBezTo>
                    <a:cubicBezTo>
                      <a:pt x="11953" y="9434"/>
                      <a:pt x="11973" y="9418"/>
                      <a:pt x="11997" y="9418"/>
                    </a:cubicBezTo>
                    <a:close/>
                    <a:moveTo>
                      <a:pt x="17616" y="9489"/>
                    </a:moveTo>
                    <a:cubicBezTo>
                      <a:pt x="17620" y="9489"/>
                      <a:pt x="17607" y="9499"/>
                      <a:pt x="17591" y="9515"/>
                    </a:cubicBezTo>
                    <a:cubicBezTo>
                      <a:pt x="17581" y="9525"/>
                      <a:pt x="17581" y="9525"/>
                      <a:pt x="17571" y="9535"/>
                    </a:cubicBezTo>
                    <a:cubicBezTo>
                      <a:pt x="17561" y="9545"/>
                      <a:pt x="17551" y="9564"/>
                      <a:pt x="17551" y="9584"/>
                    </a:cubicBezTo>
                    <a:cubicBezTo>
                      <a:pt x="17541" y="9584"/>
                      <a:pt x="17551" y="9584"/>
                      <a:pt x="17551" y="9594"/>
                    </a:cubicBezTo>
                    <a:cubicBezTo>
                      <a:pt x="17531" y="9614"/>
                      <a:pt x="17511" y="9624"/>
                      <a:pt x="17491" y="9644"/>
                    </a:cubicBezTo>
                    <a:cubicBezTo>
                      <a:pt x="17491" y="9634"/>
                      <a:pt x="17491" y="9624"/>
                      <a:pt x="17491" y="9614"/>
                    </a:cubicBezTo>
                    <a:cubicBezTo>
                      <a:pt x="17482" y="9555"/>
                      <a:pt x="17442" y="9564"/>
                      <a:pt x="17561" y="9515"/>
                    </a:cubicBezTo>
                    <a:cubicBezTo>
                      <a:pt x="17598" y="9496"/>
                      <a:pt x="17613" y="9489"/>
                      <a:pt x="17616" y="9489"/>
                    </a:cubicBezTo>
                    <a:close/>
                    <a:moveTo>
                      <a:pt x="2896" y="9574"/>
                    </a:moveTo>
                    <a:lnTo>
                      <a:pt x="2896" y="9574"/>
                    </a:lnTo>
                    <a:cubicBezTo>
                      <a:pt x="2886" y="9614"/>
                      <a:pt x="2866" y="9664"/>
                      <a:pt x="2856" y="9713"/>
                    </a:cubicBezTo>
                    <a:cubicBezTo>
                      <a:pt x="2847" y="9703"/>
                      <a:pt x="2837" y="9693"/>
                      <a:pt x="2837" y="9683"/>
                    </a:cubicBezTo>
                    <a:cubicBezTo>
                      <a:pt x="2837" y="9654"/>
                      <a:pt x="2856" y="9584"/>
                      <a:pt x="2896" y="9574"/>
                    </a:cubicBezTo>
                    <a:close/>
                    <a:moveTo>
                      <a:pt x="19249" y="5310"/>
                    </a:moveTo>
                    <a:cubicBezTo>
                      <a:pt x="19256" y="5310"/>
                      <a:pt x="19271" y="5530"/>
                      <a:pt x="19286" y="5569"/>
                    </a:cubicBezTo>
                    <a:cubicBezTo>
                      <a:pt x="19316" y="5628"/>
                      <a:pt x="19306" y="5727"/>
                      <a:pt x="19316" y="5807"/>
                    </a:cubicBezTo>
                    <a:cubicBezTo>
                      <a:pt x="19318" y="5822"/>
                      <a:pt x="19321" y="5828"/>
                      <a:pt x="19326" y="5828"/>
                    </a:cubicBezTo>
                    <a:cubicBezTo>
                      <a:pt x="19341" y="5828"/>
                      <a:pt x="19371" y="5755"/>
                      <a:pt x="19425" y="5747"/>
                    </a:cubicBezTo>
                    <a:cubicBezTo>
                      <a:pt x="19441" y="5745"/>
                      <a:pt x="19451" y="5743"/>
                      <a:pt x="19455" y="5743"/>
                    </a:cubicBezTo>
                    <a:cubicBezTo>
                      <a:pt x="19468" y="5743"/>
                      <a:pt x="19428" y="5756"/>
                      <a:pt x="19405" y="5787"/>
                    </a:cubicBezTo>
                    <a:cubicBezTo>
                      <a:pt x="19365" y="5836"/>
                      <a:pt x="19336" y="5955"/>
                      <a:pt x="19346" y="5975"/>
                    </a:cubicBezTo>
                    <a:cubicBezTo>
                      <a:pt x="19347" y="5977"/>
                      <a:pt x="19349" y="5977"/>
                      <a:pt x="19351" y="5977"/>
                    </a:cubicBezTo>
                    <a:cubicBezTo>
                      <a:pt x="19354" y="5977"/>
                      <a:pt x="19357" y="5975"/>
                      <a:pt x="19361" y="5975"/>
                    </a:cubicBezTo>
                    <a:cubicBezTo>
                      <a:pt x="19365" y="5975"/>
                      <a:pt x="19370" y="5980"/>
                      <a:pt x="19375" y="6005"/>
                    </a:cubicBezTo>
                    <a:cubicBezTo>
                      <a:pt x="19383" y="6044"/>
                      <a:pt x="19434" y="6071"/>
                      <a:pt x="19474" y="6071"/>
                    </a:cubicBezTo>
                    <a:cubicBezTo>
                      <a:pt x="19486" y="6071"/>
                      <a:pt x="19496" y="6069"/>
                      <a:pt x="19504" y="6064"/>
                    </a:cubicBezTo>
                    <a:cubicBezTo>
                      <a:pt x="19505" y="6064"/>
                      <a:pt x="19506" y="6064"/>
                      <a:pt x="19507" y="6064"/>
                    </a:cubicBezTo>
                    <a:cubicBezTo>
                      <a:pt x="19531" y="6064"/>
                      <a:pt x="19483" y="6195"/>
                      <a:pt x="19435" y="6233"/>
                    </a:cubicBezTo>
                    <a:cubicBezTo>
                      <a:pt x="19402" y="6253"/>
                      <a:pt x="19421" y="6298"/>
                      <a:pt x="19467" y="6298"/>
                    </a:cubicBezTo>
                    <a:cubicBezTo>
                      <a:pt x="19490" y="6298"/>
                      <a:pt x="19520" y="6286"/>
                      <a:pt x="19554" y="6253"/>
                    </a:cubicBezTo>
                    <a:cubicBezTo>
                      <a:pt x="19564" y="6240"/>
                      <a:pt x="19573" y="6235"/>
                      <a:pt x="19581" y="6235"/>
                    </a:cubicBezTo>
                    <a:cubicBezTo>
                      <a:pt x="19607" y="6235"/>
                      <a:pt x="19631" y="6283"/>
                      <a:pt x="19683" y="6342"/>
                    </a:cubicBezTo>
                    <a:cubicBezTo>
                      <a:pt x="19752" y="6421"/>
                      <a:pt x="19603" y="6372"/>
                      <a:pt x="19564" y="6431"/>
                    </a:cubicBezTo>
                    <a:cubicBezTo>
                      <a:pt x="19547" y="6451"/>
                      <a:pt x="19542" y="6458"/>
                      <a:pt x="19538" y="6458"/>
                    </a:cubicBezTo>
                    <a:cubicBezTo>
                      <a:pt x="19532" y="6458"/>
                      <a:pt x="19534" y="6431"/>
                      <a:pt x="19475" y="6431"/>
                    </a:cubicBezTo>
                    <a:cubicBezTo>
                      <a:pt x="19395" y="6431"/>
                      <a:pt x="19465" y="6530"/>
                      <a:pt x="19445" y="6679"/>
                    </a:cubicBezTo>
                    <a:cubicBezTo>
                      <a:pt x="19441" y="6739"/>
                      <a:pt x="19460" y="6760"/>
                      <a:pt x="19483" y="6760"/>
                    </a:cubicBezTo>
                    <a:cubicBezTo>
                      <a:pt x="19513" y="6760"/>
                      <a:pt x="19550" y="6723"/>
                      <a:pt x="19544" y="6689"/>
                    </a:cubicBezTo>
                    <a:cubicBezTo>
                      <a:pt x="19524" y="6630"/>
                      <a:pt x="19494" y="6649"/>
                      <a:pt x="19613" y="6590"/>
                    </a:cubicBezTo>
                    <a:cubicBezTo>
                      <a:pt x="19644" y="6576"/>
                      <a:pt x="19657" y="6570"/>
                      <a:pt x="19660" y="6570"/>
                    </a:cubicBezTo>
                    <a:cubicBezTo>
                      <a:pt x="19668" y="6570"/>
                      <a:pt x="19608" y="6609"/>
                      <a:pt x="19594" y="6659"/>
                    </a:cubicBezTo>
                    <a:cubicBezTo>
                      <a:pt x="19578" y="6712"/>
                      <a:pt x="19615" y="6765"/>
                      <a:pt x="19651" y="6765"/>
                    </a:cubicBezTo>
                    <a:cubicBezTo>
                      <a:pt x="19662" y="6765"/>
                      <a:pt x="19673" y="6760"/>
                      <a:pt x="19683" y="6749"/>
                    </a:cubicBezTo>
                    <a:cubicBezTo>
                      <a:pt x="19696" y="6732"/>
                      <a:pt x="19709" y="6724"/>
                      <a:pt x="19722" y="6724"/>
                    </a:cubicBezTo>
                    <a:cubicBezTo>
                      <a:pt x="19747" y="6724"/>
                      <a:pt x="19769" y="6755"/>
                      <a:pt x="19782" y="6808"/>
                    </a:cubicBezTo>
                    <a:cubicBezTo>
                      <a:pt x="19787" y="6827"/>
                      <a:pt x="19787" y="6833"/>
                      <a:pt x="19784" y="6833"/>
                    </a:cubicBezTo>
                    <a:cubicBezTo>
                      <a:pt x="19778" y="6833"/>
                      <a:pt x="19759" y="6802"/>
                      <a:pt x="19742" y="6802"/>
                    </a:cubicBezTo>
                    <a:cubicBezTo>
                      <a:pt x="19734" y="6802"/>
                      <a:pt x="19727" y="6809"/>
                      <a:pt x="19722" y="6828"/>
                    </a:cubicBezTo>
                    <a:cubicBezTo>
                      <a:pt x="19709" y="6873"/>
                      <a:pt x="19666" y="6898"/>
                      <a:pt x="19630" y="6898"/>
                    </a:cubicBezTo>
                    <a:cubicBezTo>
                      <a:pt x="19611" y="6898"/>
                      <a:pt x="19594" y="6891"/>
                      <a:pt x="19584" y="6877"/>
                    </a:cubicBezTo>
                    <a:cubicBezTo>
                      <a:pt x="19571" y="6868"/>
                      <a:pt x="19561" y="6864"/>
                      <a:pt x="19550" y="6864"/>
                    </a:cubicBezTo>
                    <a:cubicBezTo>
                      <a:pt x="19525" y="6864"/>
                      <a:pt x="19496" y="6886"/>
                      <a:pt x="19435" y="6927"/>
                    </a:cubicBezTo>
                    <a:cubicBezTo>
                      <a:pt x="19346" y="6986"/>
                      <a:pt x="19475" y="7026"/>
                      <a:pt x="19514" y="7066"/>
                    </a:cubicBezTo>
                    <a:cubicBezTo>
                      <a:pt x="19527" y="7078"/>
                      <a:pt x="19538" y="7081"/>
                      <a:pt x="19550" y="7081"/>
                    </a:cubicBezTo>
                    <a:cubicBezTo>
                      <a:pt x="19560" y="7081"/>
                      <a:pt x="19570" y="7079"/>
                      <a:pt x="19582" y="7079"/>
                    </a:cubicBezTo>
                    <a:cubicBezTo>
                      <a:pt x="19602" y="7079"/>
                      <a:pt x="19628" y="7085"/>
                      <a:pt x="19663" y="7115"/>
                    </a:cubicBezTo>
                    <a:cubicBezTo>
                      <a:pt x="19720" y="7164"/>
                      <a:pt x="19723" y="7213"/>
                      <a:pt x="19739" y="7213"/>
                    </a:cubicBezTo>
                    <a:cubicBezTo>
                      <a:pt x="19743" y="7213"/>
                      <a:pt x="19747" y="7210"/>
                      <a:pt x="19752" y="7205"/>
                    </a:cubicBezTo>
                    <a:cubicBezTo>
                      <a:pt x="19758" y="7197"/>
                      <a:pt x="19765" y="7193"/>
                      <a:pt x="19772" y="7193"/>
                    </a:cubicBezTo>
                    <a:cubicBezTo>
                      <a:pt x="19802" y="7193"/>
                      <a:pt x="19845" y="7254"/>
                      <a:pt x="19901" y="7334"/>
                    </a:cubicBezTo>
                    <a:cubicBezTo>
                      <a:pt x="19940" y="7395"/>
                      <a:pt x="19926" y="7419"/>
                      <a:pt x="19902" y="7419"/>
                    </a:cubicBezTo>
                    <a:cubicBezTo>
                      <a:pt x="19884" y="7419"/>
                      <a:pt x="19860" y="7405"/>
                      <a:pt x="19851" y="7383"/>
                    </a:cubicBezTo>
                    <a:cubicBezTo>
                      <a:pt x="19846" y="7371"/>
                      <a:pt x="19843" y="7366"/>
                      <a:pt x="19841" y="7366"/>
                    </a:cubicBezTo>
                    <a:cubicBezTo>
                      <a:pt x="19835" y="7366"/>
                      <a:pt x="19836" y="7410"/>
                      <a:pt x="19822" y="7433"/>
                    </a:cubicBezTo>
                    <a:cubicBezTo>
                      <a:pt x="19814" y="7440"/>
                      <a:pt x="19804" y="7448"/>
                      <a:pt x="19792" y="7448"/>
                    </a:cubicBezTo>
                    <a:cubicBezTo>
                      <a:pt x="19774" y="7448"/>
                      <a:pt x="19749" y="7430"/>
                      <a:pt x="19713" y="7363"/>
                    </a:cubicBezTo>
                    <a:cubicBezTo>
                      <a:pt x="19699" y="7339"/>
                      <a:pt x="19686" y="7329"/>
                      <a:pt x="19674" y="7329"/>
                    </a:cubicBezTo>
                    <a:cubicBezTo>
                      <a:pt x="19633" y="7329"/>
                      <a:pt x="19603" y="7443"/>
                      <a:pt x="19603" y="7443"/>
                    </a:cubicBezTo>
                    <a:cubicBezTo>
                      <a:pt x="19603" y="7443"/>
                      <a:pt x="19574" y="7502"/>
                      <a:pt x="19514" y="7552"/>
                    </a:cubicBezTo>
                    <a:cubicBezTo>
                      <a:pt x="19465" y="7601"/>
                      <a:pt x="19643" y="7611"/>
                      <a:pt x="19693" y="7621"/>
                    </a:cubicBezTo>
                    <a:cubicBezTo>
                      <a:pt x="19742" y="7631"/>
                      <a:pt x="19673" y="7681"/>
                      <a:pt x="19713" y="7720"/>
                    </a:cubicBezTo>
                    <a:cubicBezTo>
                      <a:pt x="19719" y="7727"/>
                      <a:pt x="19726" y="7730"/>
                      <a:pt x="19735" y="7730"/>
                    </a:cubicBezTo>
                    <a:cubicBezTo>
                      <a:pt x="19775" y="7730"/>
                      <a:pt x="19835" y="7659"/>
                      <a:pt x="19901" y="7651"/>
                    </a:cubicBezTo>
                    <a:cubicBezTo>
                      <a:pt x="19924" y="7643"/>
                      <a:pt x="19943" y="7638"/>
                      <a:pt x="19959" y="7638"/>
                    </a:cubicBezTo>
                    <a:cubicBezTo>
                      <a:pt x="19985" y="7638"/>
                      <a:pt x="20005" y="7650"/>
                      <a:pt x="20030" y="7681"/>
                    </a:cubicBezTo>
                    <a:cubicBezTo>
                      <a:pt x="20040" y="7690"/>
                      <a:pt x="20050" y="7690"/>
                      <a:pt x="20060" y="7710"/>
                    </a:cubicBezTo>
                    <a:cubicBezTo>
                      <a:pt x="20079" y="7740"/>
                      <a:pt x="20079" y="7770"/>
                      <a:pt x="20069" y="7800"/>
                    </a:cubicBezTo>
                    <a:cubicBezTo>
                      <a:pt x="20055" y="7821"/>
                      <a:pt x="20031" y="7837"/>
                      <a:pt x="19999" y="7837"/>
                    </a:cubicBezTo>
                    <a:cubicBezTo>
                      <a:pt x="19987" y="7837"/>
                      <a:pt x="19974" y="7835"/>
                      <a:pt x="19960" y="7829"/>
                    </a:cubicBezTo>
                    <a:cubicBezTo>
                      <a:pt x="19943" y="7822"/>
                      <a:pt x="19931" y="7818"/>
                      <a:pt x="19922" y="7818"/>
                    </a:cubicBezTo>
                    <a:cubicBezTo>
                      <a:pt x="19885" y="7818"/>
                      <a:pt x="19909" y="7875"/>
                      <a:pt x="19901" y="7899"/>
                    </a:cubicBezTo>
                    <a:cubicBezTo>
                      <a:pt x="19901" y="7909"/>
                      <a:pt x="19921" y="7909"/>
                      <a:pt x="19941" y="7919"/>
                    </a:cubicBezTo>
                    <a:cubicBezTo>
                      <a:pt x="19970" y="7928"/>
                      <a:pt x="20020" y="7948"/>
                      <a:pt x="20079" y="7988"/>
                    </a:cubicBezTo>
                    <a:cubicBezTo>
                      <a:pt x="20089" y="7998"/>
                      <a:pt x="20099" y="8008"/>
                      <a:pt x="20099" y="8008"/>
                    </a:cubicBezTo>
                    <a:cubicBezTo>
                      <a:pt x="20145" y="8054"/>
                      <a:pt x="20122" y="8091"/>
                      <a:pt x="20081" y="8091"/>
                    </a:cubicBezTo>
                    <a:cubicBezTo>
                      <a:pt x="20059" y="8091"/>
                      <a:pt x="20034" y="8081"/>
                      <a:pt x="20010" y="8057"/>
                    </a:cubicBezTo>
                    <a:cubicBezTo>
                      <a:pt x="19979" y="8030"/>
                      <a:pt x="19953" y="8027"/>
                      <a:pt x="19929" y="8027"/>
                    </a:cubicBezTo>
                    <a:cubicBezTo>
                      <a:pt x="19922" y="8027"/>
                      <a:pt x="19915" y="8028"/>
                      <a:pt x="19908" y="8028"/>
                    </a:cubicBezTo>
                    <a:cubicBezTo>
                      <a:pt x="19879" y="8028"/>
                      <a:pt x="19851" y="8023"/>
                      <a:pt x="19822" y="7968"/>
                    </a:cubicBezTo>
                    <a:cubicBezTo>
                      <a:pt x="19791" y="7917"/>
                      <a:pt x="19771" y="7895"/>
                      <a:pt x="19761" y="7895"/>
                    </a:cubicBezTo>
                    <a:cubicBezTo>
                      <a:pt x="19752" y="7895"/>
                      <a:pt x="19752" y="7915"/>
                      <a:pt x="19762" y="7948"/>
                    </a:cubicBezTo>
                    <a:cubicBezTo>
                      <a:pt x="19771" y="7984"/>
                      <a:pt x="19762" y="8002"/>
                      <a:pt x="19743" y="8002"/>
                    </a:cubicBezTo>
                    <a:cubicBezTo>
                      <a:pt x="19721" y="8002"/>
                      <a:pt x="19685" y="7977"/>
                      <a:pt x="19653" y="7928"/>
                    </a:cubicBezTo>
                    <a:cubicBezTo>
                      <a:pt x="19603" y="7849"/>
                      <a:pt x="19623" y="7800"/>
                      <a:pt x="19564" y="7760"/>
                    </a:cubicBezTo>
                    <a:cubicBezTo>
                      <a:pt x="19558" y="7757"/>
                      <a:pt x="19553" y="7756"/>
                      <a:pt x="19549" y="7756"/>
                    </a:cubicBezTo>
                    <a:cubicBezTo>
                      <a:pt x="19502" y="7756"/>
                      <a:pt x="19544" y="7892"/>
                      <a:pt x="19544" y="7928"/>
                    </a:cubicBezTo>
                    <a:cubicBezTo>
                      <a:pt x="19544" y="7958"/>
                      <a:pt x="19534" y="7998"/>
                      <a:pt x="19613" y="8018"/>
                    </a:cubicBezTo>
                    <a:cubicBezTo>
                      <a:pt x="19683" y="8038"/>
                      <a:pt x="19663" y="8117"/>
                      <a:pt x="19713" y="8196"/>
                    </a:cubicBezTo>
                    <a:cubicBezTo>
                      <a:pt x="19725" y="8217"/>
                      <a:pt x="19736" y="8225"/>
                      <a:pt x="19744" y="8225"/>
                    </a:cubicBezTo>
                    <a:cubicBezTo>
                      <a:pt x="19770" y="8225"/>
                      <a:pt x="19785" y="8156"/>
                      <a:pt x="19822" y="8097"/>
                    </a:cubicBezTo>
                    <a:cubicBezTo>
                      <a:pt x="19830" y="8087"/>
                      <a:pt x="19838" y="8082"/>
                      <a:pt x="19845" y="8082"/>
                    </a:cubicBezTo>
                    <a:cubicBezTo>
                      <a:pt x="19884" y="8082"/>
                      <a:pt x="19895" y="8232"/>
                      <a:pt x="19921" y="8266"/>
                    </a:cubicBezTo>
                    <a:cubicBezTo>
                      <a:pt x="19941" y="8305"/>
                      <a:pt x="19980" y="8246"/>
                      <a:pt x="20040" y="8385"/>
                    </a:cubicBezTo>
                    <a:cubicBezTo>
                      <a:pt x="20040" y="8385"/>
                      <a:pt x="20050" y="8394"/>
                      <a:pt x="20050" y="8394"/>
                    </a:cubicBezTo>
                    <a:cubicBezTo>
                      <a:pt x="20089" y="8494"/>
                      <a:pt x="20050" y="8523"/>
                      <a:pt x="20010" y="8533"/>
                    </a:cubicBezTo>
                    <a:cubicBezTo>
                      <a:pt x="20010" y="8575"/>
                      <a:pt x="19989" y="8596"/>
                      <a:pt x="19952" y="8637"/>
                    </a:cubicBezTo>
                    <a:lnTo>
                      <a:pt x="19952" y="8637"/>
                    </a:lnTo>
                    <a:cubicBezTo>
                      <a:pt x="19964" y="8627"/>
                      <a:pt x="19977" y="8620"/>
                      <a:pt x="19989" y="8620"/>
                    </a:cubicBezTo>
                    <a:cubicBezTo>
                      <a:pt x="19993" y="8620"/>
                      <a:pt x="19997" y="8621"/>
                      <a:pt x="20000" y="8623"/>
                    </a:cubicBezTo>
                    <a:cubicBezTo>
                      <a:pt x="20020" y="8623"/>
                      <a:pt x="20030" y="8632"/>
                      <a:pt x="20040" y="8652"/>
                    </a:cubicBezTo>
                    <a:cubicBezTo>
                      <a:pt x="20079" y="8613"/>
                      <a:pt x="20079" y="8553"/>
                      <a:pt x="20109" y="8543"/>
                    </a:cubicBezTo>
                    <a:cubicBezTo>
                      <a:pt x="20112" y="8541"/>
                      <a:pt x="20116" y="8540"/>
                      <a:pt x="20120" y="8540"/>
                    </a:cubicBezTo>
                    <a:cubicBezTo>
                      <a:pt x="20153" y="8540"/>
                      <a:pt x="20204" y="8606"/>
                      <a:pt x="20169" y="8632"/>
                    </a:cubicBezTo>
                    <a:cubicBezTo>
                      <a:pt x="20139" y="8672"/>
                      <a:pt x="20119" y="8672"/>
                      <a:pt x="20060" y="8712"/>
                    </a:cubicBezTo>
                    <a:cubicBezTo>
                      <a:pt x="20069" y="8732"/>
                      <a:pt x="20079" y="8761"/>
                      <a:pt x="20089" y="8791"/>
                    </a:cubicBezTo>
                    <a:cubicBezTo>
                      <a:pt x="20098" y="8819"/>
                      <a:pt x="20107" y="8826"/>
                      <a:pt x="20118" y="8826"/>
                    </a:cubicBezTo>
                    <a:cubicBezTo>
                      <a:pt x="20131" y="8826"/>
                      <a:pt x="20144" y="8815"/>
                      <a:pt x="20158" y="8815"/>
                    </a:cubicBezTo>
                    <a:cubicBezTo>
                      <a:pt x="20173" y="8815"/>
                      <a:pt x="20187" y="8830"/>
                      <a:pt x="20198" y="8890"/>
                    </a:cubicBezTo>
                    <a:cubicBezTo>
                      <a:pt x="20216" y="8961"/>
                      <a:pt x="20186" y="8987"/>
                      <a:pt x="20144" y="8987"/>
                    </a:cubicBezTo>
                    <a:cubicBezTo>
                      <a:pt x="20092" y="8987"/>
                      <a:pt x="20022" y="8948"/>
                      <a:pt x="20000" y="8910"/>
                    </a:cubicBezTo>
                    <a:cubicBezTo>
                      <a:pt x="19980" y="8875"/>
                      <a:pt x="19988" y="8873"/>
                      <a:pt x="19991" y="8873"/>
                    </a:cubicBezTo>
                    <a:cubicBezTo>
                      <a:pt x="19992" y="8873"/>
                      <a:pt x="19993" y="8873"/>
                      <a:pt x="19993" y="8873"/>
                    </a:cubicBezTo>
                    <a:cubicBezTo>
                      <a:pt x="19994" y="8873"/>
                      <a:pt x="19989" y="8871"/>
                      <a:pt x="19960" y="8851"/>
                    </a:cubicBezTo>
                    <a:lnTo>
                      <a:pt x="19950" y="8851"/>
                    </a:lnTo>
                    <a:cubicBezTo>
                      <a:pt x="19941" y="8860"/>
                      <a:pt x="19941" y="8870"/>
                      <a:pt x="19921" y="8880"/>
                    </a:cubicBezTo>
                    <a:cubicBezTo>
                      <a:pt x="19921" y="8920"/>
                      <a:pt x="19941" y="8979"/>
                      <a:pt x="19970" y="9039"/>
                    </a:cubicBezTo>
                    <a:cubicBezTo>
                      <a:pt x="19999" y="9111"/>
                      <a:pt x="20017" y="9162"/>
                      <a:pt x="19999" y="9162"/>
                    </a:cubicBezTo>
                    <a:cubicBezTo>
                      <a:pt x="19992" y="9162"/>
                      <a:pt x="19979" y="9154"/>
                      <a:pt x="19960" y="9138"/>
                    </a:cubicBezTo>
                    <a:cubicBezTo>
                      <a:pt x="19901" y="9069"/>
                      <a:pt x="19921" y="8989"/>
                      <a:pt x="19891" y="8910"/>
                    </a:cubicBezTo>
                    <a:cubicBezTo>
                      <a:pt x="19891" y="8900"/>
                      <a:pt x="19891" y="8900"/>
                      <a:pt x="19891" y="8900"/>
                    </a:cubicBezTo>
                    <a:cubicBezTo>
                      <a:pt x="19876" y="8905"/>
                      <a:pt x="19866" y="8908"/>
                      <a:pt x="19858" y="8908"/>
                    </a:cubicBezTo>
                    <a:cubicBezTo>
                      <a:pt x="19849" y="8908"/>
                      <a:pt x="19841" y="8905"/>
                      <a:pt x="19831" y="8900"/>
                    </a:cubicBezTo>
                    <a:cubicBezTo>
                      <a:pt x="19812" y="8930"/>
                      <a:pt x="19802" y="8950"/>
                      <a:pt x="19802" y="8979"/>
                    </a:cubicBezTo>
                    <a:cubicBezTo>
                      <a:pt x="19782" y="9049"/>
                      <a:pt x="19831" y="8989"/>
                      <a:pt x="19881" y="9079"/>
                    </a:cubicBezTo>
                    <a:cubicBezTo>
                      <a:pt x="19913" y="9143"/>
                      <a:pt x="19958" y="9233"/>
                      <a:pt x="19934" y="9233"/>
                    </a:cubicBezTo>
                    <a:cubicBezTo>
                      <a:pt x="19920" y="9233"/>
                      <a:pt x="19887" y="9207"/>
                      <a:pt x="19822" y="9138"/>
                    </a:cubicBezTo>
                    <a:cubicBezTo>
                      <a:pt x="19782" y="9089"/>
                      <a:pt x="19782" y="9039"/>
                      <a:pt x="19762" y="9029"/>
                    </a:cubicBezTo>
                    <a:cubicBezTo>
                      <a:pt x="19759" y="9026"/>
                      <a:pt x="19756" y="9025"/>
                      <a:pt x="19753" y="9025"/>
                    </a:cubicBezTo>
                    <a:cubicBezTo>
                      <a:pt x="19733" y="9025"/>
                      <a:pt x="19707" y="9073"/>
                      <a:pt x="19732" y="9098"/>
                    </a:cubicBezTo>
                    <a:cubicBezTo>
                      <a:pt x="19752" y="9128"/>
                      <a:pt x="19752" y="9128"/>
                      <a:pt x="19792" y="9168"/>
                    </a:cubicBezTo>
                    <a:cubicBezTo>
                      <a:pt x="19822" y="9198"/>
                      <a:pt x="19841" y="9198"/>
                      <a:pt x="19881" y="9237"/>
                    </a:cubicBezTo>
                    <a:cubicBezTo>
                      <a:pt x="19891" y="9247"/>
                      <a:pt x="19901" y="9257"/>
                      <a:pt x="19911" y="9267"/>
                    </a:cubicBezTo>
                    <a:cubicBezTo>
                      <a:pt x="19938" y="9295"/>
                      <a:pt x="19958" y="9305"/>
                      <a:pt x="19977" y="9305"/>
                    </a:cubicBezTo>
                    <a:cubicBezTo>
                      <a:pt x="20005" y="9305"/>
                      <a:pt x="20032" y="9281"/>
                      <a:pt x="20079" y="9257"/>
                    </a:cubicBezTo>
                    <a:cubicBezTo>
                      <a:pt x="20089" y="9253"/>
                      <a:pt x="20096" y="9252"/>
                      <a:pt x="20101" y="9252"/>
                    </a:cubicBezTo>
                    <a:cubicBezTo>
                      <a:pt x="20131" y="9252"/>
                      <a:pt x="20042" y="9334"/>
                      <a:pt x="20060" y="9386"/>
                    </a:cubicBezTo>
                    <a:lnTo>
                      <a:pt x="20198" y="9386"/>
                    </a:lnTo>
                    <a:cubicBezTo>
                      <a:pt x="20218" y="9376"/>
                      <a:pt x="20248" y="9376"/>
                      <a:pt x="20248" y="9376"/>
                    </a:cubicBezTo>
                    <a:cubicBezTo>
                      <a:pt x="20248" y="9376"/>
                      <a:pt x="20268" y="9426"/>
                      <a:pt x="20258" y="9436"/>
                    </a:cubicBezTo>
                    <a:cubicBezTo>
                      <a:pt x="20253" y="9436"/>
                      <a:pt x="20247" y="9435"/>
                      <a:pt x="20242" y="9435"/>
                    </a:cubicBezTo>
                    <a:cubicBezTo>
                      <a:pt x="20224" y="9435"/>
                      <a:pt x="20206" y="9441"/>
                      <a:pt x="20198" y="9485"/>
                    </a:cubicBezTo>
                    <a:cubicBezTo>
                      <a:pt x="20190" y="9514"/>
                      <a:pt x="20195" y="9522"/>
                      <a:pt x="20209" y="9522"/>
                    </a:cubicBezTo>
                    <a:cubicBezTo>
                      <a:pt x="20229" y="9522"/>
                      <a:pt x="20267" y="9505"/>
                      <a:pt x="20307" y="9505"/>
                    </a:cubicBezTo>
                    <a:lnTo>
                      <a:pt x="20327" y="9505"/>
                    </a:lnTo>
                    <a:cubicBezTo>
                      <a:pt x="20334" y="9504"/>
                      <a:pt x="20340" y="9503"/>
                      <a:pt x="20345" y="9503"/>
                    </a:cubicBezTo>
                    <a:cubicBezTo>
                      <a:pt x="20376" y="9503"/>
                      <a:pt x="20374" y="9529"/>
                      <a:pt x="20357" y="9555"/>
                    </a:cubicBezTo>
                    <a:cubicBezTo>
                      <a:pt x="20357" y="9564"/>
                      <a:pt x="20357" y="9574"/>
                      <a:pt x="20357" y="9574"/>
                    </a:cubicBezTo>
                    <a:cubicBezTo>
                      <a:pt x="20357" y="9601"/>
                      <a:pt x="20353" y="9610"/>
                      <a:pt x="20341" y="9610"/>
                    </a:cubicBezTo>
                    <a:cubicBezTo>
                      <a:pt x="20335" y="9610"/>
                      <a:pt x="20327" y="9607"/>
                      <a:pt x="20317" y="9604"/>
                    </a:cubicBezTo>
                    <a:cubicBezTo>
                      <a:pt x="20298" y="9634"/>
                      <a:pt x="20268" y="9664"/>
                      <a:pt x="20258" y="9674"/>
                    </a:cubicBezTo>
                    <a:cubicBezTo>
                      <a:pt x="20278" y="9683"/>
                      <a:pt x="20298" y="9703"/>
                      <a:pt x="20298" y="9743"/>
                    </a:cubicBezTo>
                    <a:cubicBezTo>
                      <a:pt x="20298" y="9788"/>
                      <a:pt x="20287" y="9804"/>
                      <a:pt x="20273" y="9804"/>
                    </a:cubicBezTo>
                    <a:cubicBezTo>
                      <a:pt x="20255" y="9804"/>
                      <a:pt x="20230" y="9780"/>
                      <a:pt x="20208" y="9753"/>
                    </a:cubicBezTo>
                    <a:cubicBezTo>
                      <a:pt x="20198" y="9723"/>
                      <a:pt x="20179" y="9703"/>
                      <a:pt x="20159" y="9693"/>
                    </a:cubicBezTo>
                    <a:cubicBezTo>
                      <a:pt x="20139" y="9693"/>
                      <a:pt x="20109" y="9693"/>
                      <a:pt x="20079" y="9683"/>
                    </a:cubicBezTo>
                    <a:lnTo>
                      <a:pt x="20079" y="9683"/>
                    </a:lnTo>
                    <a:cubicBezTo>
                      <a:pt x="20079" y="9693"/>
                      <a:pt x="20079" y="9703"/>
                      <a:pt x="20089" y="9713"/>
                    </a:cubicBezTo>
                    <a:cubicBezTo>
                      <a:pt x="20060" y="9703"/>
                      <a:pt x="20040" y="9683"/>
                      <a:pt x="20020" y="9674"/>
                    </a:cubicBezTo>
                    <a:cubicBezTo>
                      <a:pt x="19980" y="9644"/>
                      <a:pt x="19931" y="9624"/>
                      <a:pt x="19891" y="9604"/>
                    </a:cubicBezTo>
                    <a:cubicBezTo>
                      <a:pt x="19824" y="9576"/>
                      <a:pt x="19752" y="9557"/>
                      <a:pt x="19673" y="9557"/>
                    </a:cubicBezTo>
                    <a:cubicBezTo>
                      <a:pt x="19555" y="9557"/>
                      <a:pt x="19421" y="9602"/>
                      <a:pt x="19266" y="9733"/>
                    </a:cubicBezTo>
                    <a:cubicBezTo>
                      <a:pt x="19258" y="9725"/>
                      <a:pt x="19244" y="9710"/>
                      <a:pt x="19212" y="9710"/>
                    </a:cubicBezTo>
                    <a:cubicBezTo>
                      <a:pt x="19205" y="9710"/>
                      <a:pt x="19196" y="9711"/>
                      <a:pt x="19187" y="9713"/>
                    </a:cubicBezTo>
                    <a:cubicBezTo>
                      <a:pt x="19164" y="9719"/>
                      <a:pt x="19148" y="9725"/>
                      <a:pt x="19136" y="9725"/>
                    </a:cubicBezTo>
                    <a:cubicBezTo>
                      <a:pt x="19128" y="9725"/>
                      <a:pt x="19122" y="9722"/>
                      <a:pt x="19118" y="9713"/>
                    </a:cubicBezTo>
                    <a:cubicBezTo>
                      <a:pt x="19108" y="9703"/>
                      <a:pt x="19157" y="9664"/>
                      <a:pt x="19118" y="9644"/>
                    </a:cubicBezTo>
                    <a:cubicBezTo>
                      <a:pt x="19093" y="9638"/>
                      <a:pt x="19076" y="9624"/>
                      <a:pt x="19062" y="9624"/>
                    </a:cubicBezTo>
                    <a:cubicBezTo>
                      <a:pt x="19053" y="9624"/>
                      <a:pt x="19046" y="9629"/>
                      <a:pt x="19038" y="9644"/>
                    </a:cubicBezTo>
                    <a:cubicBezTo>
                      <a:pt x="19026" y="9668"/>
                      <a:pt x="19018" y="9685"/>
                      <a:pt x="19003" y="9685"/>
                    </a:cubicBezTo>
                    <a:cubicBezTo>
                      <a:pt x="18995" y="9685"/>
                      <a:pt x="18984" y="9679"/>
                      <a:pt x="18969" y="9664"/>
                    </a:cubicBezTo>
                    <a:cubicBezTo>
                      <a:pt x="18939" y="9634"/>
                      <a:pt x="18929" y="9644"/>
                      <a:pt x="18909" y="9634"/>
                    </a:cubicBezTo>
                    <a:cubicBezTo>
                      <a:pt x="18899" y="9614"/>
                      <a:pt x="18989" y="9594"/>
                      <a:pt x="18929" y="9574"/>
                    </a:cubicBezTo>
                    <a:cubicBezTo>
                      <a:pt x="18909" y="9564"/>
                      <a:pt x="18894" y="9562"/>
                      <a:pt x="18881" y="9562"/>
                    </a:cubicBezTo>
                    <a:cubicBezTo>
                      <a:pt x="18867" y="9562"/>
                      <a:pt x="18855" y="9564"/>
                      <a:pt x="18840" y="9564"/>
                    </a:cubicBezTo>
                    <a:cubicBezTo>
                      <a:pt x="18840" y="9555"/>
                      <a:pt x="18830" y="9545"/>
                      <a:pt x="18810" y="9535"/>
                    </a:cubicBezTo>
                    <a:cubicBezTo>
                      <a:pt x="18810" y="9525"/>
                      <a:pt x="18810" y="9525"/>
                      <a:pt x="18810" y="9525"/>
                    </a:cubicBezTo>
                    <a:cubicBezTo>
                      <a:pt x="18840" y="9525"/>
                      <a:pt x="18860" y="9525"/>
                      <a:pt x="18820" y="9485"/>
                    </a:cubicBezTo>
                    <a:cubicBezTo>
                      <a:pt x="18771" y="9445"/>
                      <a:pt x="18701" y="9426"/>
                      <a:pt x="18751" y="9426"/>
                    </a:cubicBezTo>
                    <a:cubicBezTo>
                      <a:pt x="18810" y="9465"/>
                      <a:pt x="18880" y="9535"/>
                      <a:pt x="18899" y="9545"/>
                    </a:cubicBezTo>
                    <a:cubicBezTo>
                      <a:pt x="18909" y="9549"/>
                      <a:pt x="18922" y="9556"/>
                      <a:pt x="18932" y="9556"/>
                    </a:cubicBezTo>
                    <a:cubicBezTo>
                      <a:pt x="18943" y="9556"/>
                      <a:pt x="18950" y="9547"/>
                      <a:pt x="18939" y="9515"/>
                    </a:cubicBezTo>
                    <a:cubicBezTo>
                      <a:pt x="18939" y="9515"/>
                      <a:pt x="18939" y="9515"/>
                      <a:pt x="18939" y="9505"/>
                    </a:cubicBezTo>
                    <a:cubicBezTo>
                      <a:pt x="18919" y="9445"/>
                      <a:pt x="18909" y="9465"/>
                      <a:pt x="18909" y="9426"/>
                    </a:cubicBezTo>
                    <a:cubicBezTo>
                      <a:pt x="18909" y="9400"/>
                      <a:pt x="18894" y="9343"/>
                      <a:pt x="18917" y="9343"/>
                    </a:cubicBezTo>
                    <a:cubicBezTo>
                      <a:pt x="18920" y="9343"/>
                      <a:pt x="18924" y="9344"/>
                      <a:pt x="18929" y="9346"/>
                    </a:cubicBezTo>
                    <a:cubicBezTo>
                      <a:pt x="18979" y="9376"/>
                      <a:pt x="19009" y="9386"/>
                      <a:pt x="19018" y="9426"/>
                    </a:cubicBezTo>
                    <a:cubicBezTo>
                      <a:pt x="19026" y="9450"/>
                      <a:pt x="19047" y="9506"/>
                      <a:pt x="19071" y="9506"/>
                    </a:cubicBezTo>
                    <a:cubicBezTo>
                      <a:pt x="19076" y="9506"/>
                      <a:pt x="19082" y="9503"/>
                      <a:pt x="19088" y="9495"/>
                    </a:cubicBezTo>
                    <a:cubicBezTo>
                      <a:pt x="19118" y="9465"/>
                      <a:pt x="19127" y="9465"/>
                      <a:pt x="19098" y="9406"/>
                    </a:cubicBezTo>
                    <a:cubicBezTo>
                      <a:pt x="19058" y="9336"/>
                      <a:pt x="19028" y="9327"/>
                      <a:pt x="19068" y="9317"/>
                    </a:cubicBezTo>
                    <a:cubicBezTo>
                      <a:pt x="19108" y="9317"/>
                      <a:pt x="19127" y="9336"/>
                      <a:pt x="19147" y="9376"/>
                    </a:cubicBezTo>
                    <a:cubicBezTo>
                      <a:pt x="19167" y="9406"/>
                      <a:pt x="19177" y="9426"/>
                      <a:pt x="19207" y="9465"/>
                    </a:cubicBezTo>
                    <a:cubicBezTo>
                      <a:pt x="19227" y="9486"/>
                      <a:pt x="19257" y="9521"/>
                      <a:pt x="19271" y="9521"/>
                    </a:cubicBezTo>
                    <a:cubicBezTo>
                      <a:pt x="19277" y="9521"/>
                      <a:pt x="19279" y="9514"/>
                      <a:pt x="19276" y="9495"/>
                    </a:cubicBezTo>
                    <a:cubicBezTo>
                      <a:pt x="19276" y="9436"/>
                      <a:pt x="19197" y="9426"/>
                      <a:pt x="19246" y="9406"/>
                    </a:cubicBezTo>
                    <a:cubicBezTo>
                      <a:pt x="19263" y="9396"/>
                      <a:pt x="19281" y="9394"/>
                      <a:pt x="19296" y="9394"/>
                    </a:cubicBezTo>
                    <a:cubicBezTo>
                      <a:pt x="19309" y="9394"/>
                      <a:pt x="19321" y="9395"/>
                      <a:pt x="19329" y="9395"/>
                    </a:cubicBezTo>
                    <a:cubicBezTo>
                      <a:pt x="19342" y="9395"/>
                      <a:pt x="19350" y="9392"/>
                      <a:pt x="19346" y="9376"/>
                    </a:cubicBezTo>
                    <a:cubicBezTo>
                      <a:pt x="19336" y="9336"/>
                      <a:pt x="19356" y="9317"/>
                      <a:pt x="19296" y="9317"/>
                    </a:cubicBezTo>
                    <a:cubicBezTo>
                      <a:pt x="19250" y="9317"/>
                      <a:pt x="19208" y="9334"/>
                      <a:pt x="19188" y="9334"/>
                    </a:cubicBezTo>
                    <a:cubicBezTo>
                      <a:pt x="19178" y="9334"/>
                      <a:pt x="19174" y="9330"/>
                      <a:pt x="19177" y="9317"/>
                    </a:cubicBezTo>
                    <a:cubicBezTo>
                      <a:pt x="19197" y="9267"/>
                      <a:pt x="19237" y="9257"/>
                      <a:pt x="19246" y="9257"/>
                    </a:cubicBezTo>
                    <a:cubicBezTo>
                      <a:pt x="19266" y="9257"/>
                      <a:pt x="19237" y="9217"/>
                      <a:pt x="19237" y="9217"/>
                    </a:cubicBezTo>
                    <a:cubicBezTo>
                      <a:pt x="19237" y="9217"/>
                      <a:pt x="19088" y="9208"/>
                      <a:pt x="19068" y="9168"/>
                    </a:cubicBezTo>
                    <a:cubicBezTo>
                      <a:pt x="19052" y="9144"/>
                      <a:pt x="19082" y="9113"/>
                      <a:pt x="19061" y="9113"/>
                    </a:cubicBezTo>
                    <a:cubicBezTo>
                      <a:pt x="19057" y="9113"/>
                      <a:pt x="19049" y="9115"/>
                      <a:pt x="19038" y="9118"/>
                    </a:cubicBezTo>
                    <a:cubicBezTo>
                      <a:pt x="19028" y="9108"/>
                      <a:pt x="19018" y="9098"/>
                      <a:pt x="18999" y="9079"/>
                    </a:cubicBezTo>
                    <a:cubicBezTo>
                      <a:pt x="18909" y="9029"/>
                      <a:pt x="18860" y="8989"/>
                      <a:pt x="18840" y="8970"/>
                    </a:cubicBezTo>
                    <a:cubicBezTo>
                      <a:pt x="18854" y="8934"/>
                      <a:pt x="18873" y="8899"/>
                      <a:pt x="18890" y="8899"/>
                    </a:cubicBezTo>
                    <a:cubicBezTo>
                      <a:pt x="18897" y="8899"/>
                      <a:pt x="18904" y="8905"/>
                      <a:pt x="18909" y="8920"/>
                    </a:cubicBezTo>
                    <a:cubicBezTo>
                      <a:pt x="18939" y="8970"/>
                      <a:pt x="18890" y="8989"/>
                      <a:pt x="18949" y="9029"/>
                    </a:cubicBezTo>
                    <a:cubicBezTo>
                      <a:pt x="18970" y="9041"/>
                      <a:pt x="18988" y="9047"/>
                      <a:pt x="19001" y="9047"/>
                    </a:cubicBezTo>
                    <a:cubicBezTo>
                      <a:pt x="19030" y="9047"/>
                      <a:pt x="19036" y="9018"/>
                      <a:pt x="19009" y="8970"/>
                    </a:cubicBezTo>
                    <a:cubicBezTo>
                      <a:pt x="18977" y="8914"/>
                      <a:pt x="18926" y="8872"/>
                      <a:pt x="18942" y="8872"/>
                    </a:cubicBezTo>
                    <a:cubicBezTo>
                      <a:pt x="18946" y="8872"/>
                      <a:pt x="18955" y="8874"/>
                      <a:pt x="18969" y="8880"/>
                    </a:cubicBezTo>
                    <a:cubicBezTo>
                      <a:pt x="19038" y="8910"/>
                      <a:pt x="19018" y="8900"/>
                      <a:pt x="19058" y="8950"/>
                    </a:cubicBezTo>
                    <a:cubicBezTo>
                      <a:pt x="19079" y="8978"/>
                      <a:pt x="19136" y="9052"/>
                      <a:pt x="19156" y="9052"/>
                    </a:cubicBezTo>
                    <a:cubicBezTo>
                      <a:pt x="19164" y="9052"/>
                      <a:pt x="19166" y="9040"/>
                      <a:pt x="19157" y="9009"/>
                    </a:cubicBezTo>
                    <a:cubicBezTo>
                      <a:pt x="19118" y="8910"/>
                      <a:pt x="19108" y="8940"/>
                      <a:pt x="19078" y="8870"/>
                    </a:cubicBezTo>
                    <a:cubicBezTo>
                      <a:pt x="19048" y="8801"/>
                      <a:pt x="19048" y="8732"/>
                      <a:pt x="19009" y="8732"/>
                    </a:cubicBezTo>
                    <a:cubicBezTo>
                      <a:pt x="19002" y="8728"/>
                      <a:pt x="18995" y="8727"/>
                      <a:pt x="18989" y="8727"/>
                    </a:cubicBezTo>
                    <a:cubicBezTo>
                      <a:pt x="18975" y="8727"/>
                      <a:pt x="18962" y="8732"/>
                      <a:pt x="18949" y="8732"/>
                    </a:cubicBezTo>
                    <a:cubicBezTo>
                      <a:pt x="18929" y="8722"/>
                      <a:pt x="18899" y="8712"/>
                      <a:pt x="18880" y="8702"/>
                    </a:cubicBezTo>
                    <a:cubicBezTo>
                      <a:pt x="18880" y="8695"/>
                      <a:pt x="18880" y="8688"/>
                      <a:pt x="18887" y="8688"/>
                    </a:cubicBezTo>
                    <a:cubicBezTo>
                      <a:pt x="18890" y="8688"/>
                      <a:pt x="18894" y="8689"/>
                      <a:pt x="18899" y="8692"/>
                    </a:cubicBezTo>
                    <a:cubicBezTo>
                      <a:pt x="18922" y="8697"/>
                      <a:pt x="18950" y="8703"/>
                      <a:pt x="18965" y="8703"/>
                    </a:cubicBezTo>
                    <a:cubicBezTo>
                      <a:pt x="18984" y="8703"/>
                      <a:pt x="18986" y="8694"/>
                      <a:pt x="18949" y="8662"/>
                    </a:cubicBezTo>
                    <a:cubicBezTo>
                      <a:pt x="18884" y="8605"/>
                      <a:pt x="18832" y="8568"/>
                      <a:pt x="18843" y="8568"/>
                    </a:cubicBezTo>
                    <a:cubicBezTo>
                      <a:pt x="18846" y="8568"/>
                      <a:pt x="18851" y="8569"/>
                      <a:pt x="18860" y="8573"/>
                    </a:cubicBezTo>
                    <a:cubicBezTo>
                      <a:pt x="18909" y="8583"/>
                      <a:pt x="18999" y="8662"/>
                      <a:pt x="19018" y="8672"/>
                    </a:cubicBezTo>
                    <a:cubicBezTo>
                      <a:pt x="19026" y="8672"/>
                      <a:pt x="19037" y="8676"/>
                      <a:pt x="19045" y="8676"/>
                    </a:cubicBezTo>
                    <a:cubicBezTo>
                      <a:pt x="19059" y="8676"/>
                      <a:pt x="19062" y="8665"/>
                      <a:pt x="19018" y="8603"/>
                    </a:cubicBezTo>
                    <a:cubicBezTo>
                      <a:pt x="18959" y="8504"/>
                      <a:pt x="18969" y="8494"/>
                      <a:pt x="18949" y="8464"/>
                    </a:cubicBezTo>
                    <a:cubicBezTo>
                      <a:pt x="18934" y="8441"/>
                      <a:pt x="18930" y="8388"/>
                      <a:pt x="18902" y="8388"/>
                    </a:cubicBezTo>
                    <a:cubicBezTo>
                      <a:pt x="18894" y="8388"/>
                      <a:pt x="18883" y="8393"/>
                      <a:pt x="18870" y="8404"/>
                    </a:cubicBezTo>
                    <a:cubicBezTo>
                      <a:pt x="18840" y="8434"/>
                      <a:pt x="18820" y="8454"/>
                      <a:pt x="18800" y="8454"/>
                    </a:cubicBezTo>
                    <a:cubicBezTo>
                      <a:pt x="18810" y="8444"/>
                      <a:pt x="18800" y="8424"/>
                      <a:pt x="18780" y="8394"/>
                    </a:cubicBezTo>
                    <a:cubicBezTo>
                      <a:pt x="18705" y="8311"/>
                      <a:pt x="18658" y="8249"/>
                      <a:pt x="18628" y="8249"/>
                    </a:cubicBezTo>
                    <a:cubicBezTo>
                      <a:pt x="18622" y="8249"/>
                      <a:pt x="18617" y="8251"/>
                      <a:pt x="18612" y="8256"/>
                    </a:cubicBezTo>
                    <a:cubicBezTo>
                      <a:pt x="18605" y="8262"/>
                      <a:pt x="18600" y="8266"/>
                      <a:pt x="18595" y="8266"/>
                    </a:cubicBezTo>
                    <a:cubicBezTo>
                      <a:pt x="18584" y="8266"/>
                      <a:pt x="18576" y="8252"/>
                      <a:pt x="18562" y="8226"/>
                    </a:cubicBezTo>
                    <a:cubicBezTo>
                      <a:pt x="18562" y="8226"/>
                      <a:pt x="18562" y="8226"/>
                      <a:pt x="18562" y="8216"/>
                    </a:cubicBezTo>
                    <a:cubicBezTo>
                      <a:pt x="18577" y="8201"/>
                      <a:pt x="18591" y="8192"/>
                      <a:pt x="18610" y="8192"/>
                    </a:cubicBezTo>
                    <a:cubicBezTo>
                      <a:pt x="18617" y="8192"/>
                      <a:pt x="18624" y="8194"/>
                      <a:pt x="18632" y="8196"/>
                    </a:cubicBezTo>
                    <a:cubicBezTo>
                      <a:pt x="18691" y="8216"/>
                      <a:pt x="18671" y="8226"/>
                      <a:pt x="18721" y="8285"/>
                    </a:cubicBezTo>
                    <a:cubicBezTo>
                      <a:pt x="18748" y="8313"/>
                      <a:pt x="18778" y="8328"/>
                      <a:pt x="18797" y="8328"/>
                    </a:cubicBezTo>
                    <a:cubicBezTo>
                      <a:pt x="18812" y="8328"/>
                      <a:pt x="18819" y="8318"/>
                      <a:pt x="18810" y="8295"/>
                    </a:cubicBezTo>
                    <a:cubicBezTo>
                      <a:pt x="18796" y="8268"/>
                      <a:pt x="18802" y="8226"/>
                      <a:pt x="18826" y="8226"/>
                    </a:cubicBezTo>
                    <a:cubicBezTo>
                      <a:pt x="18837" y="8226"/>
                      <a:pt x="18851" y="8234"/>
                      <a:pt x="18870" y="8256"/>
                    </a:cubicBezTo>
                    <a:cubicBezTo>
                      <a:pt x="18929" y="8315"/>
                      <a:pt x="18949" y="8325"/>
                      <a:pt x="19018" y="8365"/>
                    </a:cubicBezTo>
                    <a:cubicBezTo>
                      <a:pt x="19050" y="8387"/>
                      <a:pt x="19089" y="8397"/>
                      <a:pt x="19114" y="8397"/>
                    </a:cubicBezTo>
                    <a:cubicBezTo>
                      <a:pt x="19144" y="8397"/>
                      <a:pt x="19152" y="8382"/>
                      <a:pt x="19098" y="8355"/>
                    </a:cubicBezTo>
                    <a:cubicBezTo>
                      <a:pt x="18989" y="8305"/>
                      <a:pt x="18959" y="8275"/>
                      <a:pt x="18959" y="8266"/>
                    </a:cubicBezTo>
                    <a:cubicBezTo>
                      <a:pt x="18959" y="8249"/>
                      <a:pt x="18952" y="8199"/>
                      <a:pt x="18995" y="8199"/>
                    </a:cubicBezTo>
                    <a:cubicBezTo>
                      <a:pt x="19004" y="8199"/>
                      <a:pt x="19015" y="8201"/>
                      <a:pt x="19028" y="8206"/>
                    </a:cubicBezTo>
                    <a:cubicBezTo>
                      <a:pt x="19063" y="8214"/>
                      <a:pt x="19095" y="8218"/>
                      <a:pt x="19117" y="8218"/>
                    </a:cubicBezTo>
                    <a:cubicBezTo>
                      <a:pt x="19152" y="8218"/>
                      <a:pt x="19164" y="8207"/>
                      <a:pt x="19127" y="8176"/>
                    </a:cubicBezTo>
                    <a:cubicBezTo>
                      <a:pt x="19076" y="8133"/>
                      <a:pt x="19039" y="8105"/>
                      <a:pt x="18984" y="8105"/>
                    </a:cubicBezTo>
                    <a:cubicBezTo>
                      <a:pt x="18976" y="8105"/>
                      <a:pt x="18968" y="8106"/>
                      <a:pt x="18959" y="8107"/>
                    </a:cubicBezTo>
                    <a:cubicBezTo>
                      <a:pt x="18906" y="8114"/>
                      <a:pt x="18859" y="8133"/>
                      <a:pt x="18822" y="8133"/>
                    </a:cubicBezTo>
                    <a:cubicBezTo>
                      <a:pt x="18811" y="8133"/>
                      <a:pt x="18800" y="8132"/>
                      <a:pt x="18790" y="8127"/>
                    </a:cubicBezTo>
                    <a:cubicBezTo>
                      <a:pt x="18800" y="8107"/>
                      <a:pt x="18810" y="8077"/>
                      <a:pt x="18820" y="8057"/>
                    </a:cubicBezTo>
                    <a:cubicBezTo>
                      <a:pt x="18800" y="8047"/>
                      <a:pt x="18780" y="8038"/>
                      <a:pt x="18751" y="8028"/>
                    </a:cubicBezTo>
                    <a:cubicBezTo>
                      <a:pt x="18741" y="8018"/>
                      <a:pt x="18721" y="8008"/>
                      <a:pt x="18711" y="7998"/>
                    </a:cubicBezTo>
                    <a:cubicBezTo>
                      <a:pt x="18711" y="7998"/>
                      <a:pt x="18711" y="7998"/>
                      <a:pt x="18711" y="7988"/>
                    </a:cubicBezTo>
                    <a:cubicBezTo>
                      <a:pt x="18691" y="7978"/>
                      <a:pt x="18681" y="7968"/>
                      <a:pt x="18661" y="7958"/>
                    </a:cubicBezTo>
                    <a:cubicBezTo>
                      <a:pt x="18681" y="7938"/>
                      <a:pt x="18681" y="7919"/>
                      <a:pt x="18681" y="7919"/>
                    </a:cubicBezTo>
                    <a:cubicBezTo>
                      <a:pt x="18681" y="7919"/>
                      <a:pt x="18681" y="7909"/>
                      <a:pt x="18681" y="7899"/>
                    </a:cubicBezTo>
                    <a:lnTo>
                      <a:pt x="18721" y="7899"/>
                    </a:lnTo>
                    <a:cubicBezTo>
                      <a:pt x="18721" y="7889"/>
                      <a:pt x="18721" y="7889"/>
                      <a:pt x="18721" y="7879"/>
                    </a:cubicBezTo>
                    <a:cubicBezTo>
                      <a:pt x="18711" y="7859"/>
                      <a:pt x="18711" y="7849"/>
                      <a:pt x="18701" y="7839"/>
                    </a:cubicBezTo>
                    <a:lnTo>
                      <a:pt x="18701" y="7839"/>
                    </a:lnTo>
                    <a:cubicBezTo>
                      <a:pt x="18711" y="7849"/>
                      <a:pt x="18721" y="7849"/>
                      <a:pt x="18731" y="7859"/>
                    </a:cubicBezTo>
                    <a:cubicBezTo>
                      <a:pt x="18751" y="7899"/>
                      <a:pt x="18780" y="7928"/>
                      <a:pt x="18800" y="7948"/>
                    </a:cubicBezTo>
                    <a:cubicBezTo>
                      <a:pt x="18807" y="7955"/>
                      <a:pt x="18819" y="7962"/>
                      <a:pt x="18829" y="7962"/>
                    </a:cubicBezTo>
                    <a:cubicBezTo>
                      <a:pt x="18833" y="7962"/>
                      <a:pt x="18837" y="7961"/>
                      <a:pt x="18840" y="7958"/>
                    </a:cubicBezTo>
                    <a:cubicBezTo>
                      <a:pt x="18850" y="7958"/>
                      <a:pt x="18850" y="7948"/>
                      <a:pt x="18850" y="7938"/>
                    </a:cubicBezTo>
                    <a:cubicBezTo>
                      <a:pt x="18860" y="7958"/>
                      <a:pt x="18870" y="7968"/>
                      <a:pt x="18880" y="7988"/>
                    </a:cubicBezTo>
                    <a:cubicBezTo>
                      <a:pt x="18880" y="7978"/>
                      <a:pt x="18880" y="7978"/>
                      <a:pt x="18890" y="7978"/>
                    </a:cubicBezTo>
                    <a:cubicBezTo>
                      <a:pt x="18959" y="7958"/>
                      <a:pt x="18999" y="7948"/>
                      <a:pt x="18999" y="7909"/>
                    </a:cubicBezTo>
                    <a:cubicBezTo>
                      <a:pt x="18999" y="7883"/>
                      <a:pt x="18984" y="7792"/>
                      <a:pt x="18936" y="7792"/>
                    </a:cubicBezTo>
                    <a:cubicBezTo>
                      <a:pt x="18928" y="7792"/>
                      <a:pt x="18919" y="7794"/>
                      <a:pt x="18909" y="7800"/>
                    </a:cubicBezTo>
                    <a:cubicBezTo>
                      <a:pt x="18880" y="7819"/>
                      <a:pt x="18870" y="7829"/>
                      <a:pt x="18850" y="7849"/>
                    </a:cubicBezTo>
                    <a:cubicBezTo>
                      <a:pt x="18825" y="7825"/>
                      <a:pt x="18808" y="7807"/>
                      <a:pt x="18791" y="7807"/>
                    </a:cubicBezTo>
                    <a:cubicBezTo>
                      <a:pt x="18787" y="7807"/>
                      <a:pt x="18784" y="7808"/>
                      <a:pt x="18780" y="7809"/>
                    </a:cubicBezTo>
                    <a:cubicBezTo>
                      <a:pt x="18773" y="7817"/>
                      <a:pt x="18769" y="7820"/>
                      <a:pt x="18764" y="7820"/>
                    </a:cubicBezTo>
                    <a:cubicBezTo>
                      <a:pt x="18751" y="7820"/>
                      <a:pt x="18744" y="7788"/>
                      <a:pt x="18691" y="7750"/>
                    </a:cubicBezTo>
                    <a:cubicBezTo>
                      <a:pt x="18666" y="7735"/>
                      <a:pt x="18645" y="7731"/>
                      <a:pt x="18628" y="7731"/>
                    </a:cubicBezTo>
                    <a:cubicBezTo>
                      <a:pt x="18609" y="7731"/>
                      <a:pt x="18594" y="7736"/>
                      <a:pt x="18578" y="7736"/>
                    </a:cubicBezTo>
                    <a:cubicBezTo>
                      <a:pt x="18570" y="7736"/>
                      <a:pt x="18561" y="7735"/>
                      <a:pt x="18552" y="7730"/>
                    </a:cubicBezTo>
                    <a:cubicBezTo>
                      <a:pt x="18542" y="7720"/>
                      <a:pt x="18523" y="7710"/>
                      <a:pt x="18513" y="7700"/>
                    </a:cubicBezTo>
                    <a:cubicBezTo>
                      <a:pt x="18523" y="7690"/>
                      <a:pt x="18533" y="7671"/>
                      <a:pt x="18542" y="7661"/>
                    </a:cubicBezTo>
                    <a:lnTo>
                      <a:pt x="18562" y="7661"/>
                    </a:lnTo>
                    <a:cubicBezTo>
                      <a:pt x="18582" y="7671"/>
                      <a:pt x="18612" y="7671"/>
                      <a:pt x="18632" y="7681"/>
                    </a:cubicBezTo>
                    <a:cubicBezTo>
                      <a:pt x="18662" y="7693"/>
                      <a:pt x="18693" y="7701"/>
                      <a:pt x="18717" y="7701"/>
                    </a:cubicBezTo>
                    <a:cubicBezTo>
                      <a:pt x="18731" y="7701"/>
                      <a:pt x="18743" y="7698"/>
                      <a:pt x="18751" y="7690"/>
                    </a:cubicBezTo>
                    <a:cubicBezTo>
                      <a:pt x="18771" y="7671"/>
                      <a:pt x="18790" y="7651"/>
                      <a:pt x="18810" y="7631"/>
                    </a:cubicBezTo>
                    <a:cubicBezTo>
                      <a:pt x="18830" y="7621"/>
                      <a:pt x="18840" y="7611"/>
                      <a:pt x="18870" y="7611"/>
                    </a:cubicBezTo>
                    <a:cubicBezTo>
                      <a:pt x="18919" y="7601"/>
                      <a:pt x="18989" y="7571"/>
                      <a:pt x="18939" y="7522"/>
                    </a:cubicBezTo>
                    <a:cubicBezTo>
                      <a:pt x="18890" y="7482"/>
                      <a:pt x="18860" y="7403"/>
                      <a:pt x="18850" y="7373"/>
                    </a:cubicBezTo>
                    <a:cubicBezTo>
                      <a:pt x="18850" y="7373"/>
                      <a:pt x="18850" y="7363"/>
                      <a:pt x="18850" y="7363"/>
                    </a:cubicBezTo>
                    <a:cubicBezTo>
                      <a:pt x="18850" y="7363"/>
                      <a:pt x="18850" y="7324"/>
                      <a:pt x="18850" y="7284"/>
                    </a:cubicBezTo>
                    <a:cubicBezTo>
                      <a:pt x="18830" y="7284"/>
                      <a:pt x="18820" y="7274"/>
                      <a:pt x="18810" y="7264"/>
                    </a:cubicBezTo>
                    <a:cubicBezTo>
                      <a:pt x="18810" y="7274"/>
                      <a:pt x="18810" y="7274"/>
                      <a:pt x="18800" y="7274"/>
                    </a:cubicBezTo>
                    <a:cubicBezTo>
                      <a:pt x="18790" y="7304"/>
                      <a:pt x="18780" y="7324"/>
                      <a:pt x="18771" y="7343"/>
                    </a:cubicBezTo>
                    <a:cubicBezTo>
                      <a:pt x="18761" y="7353"/>
                      <a:pt x="18751" y="7373"/>
                      <a:pt x="18741" y="7383"/>
                    </a:cubicBezTo>
                    <a:cubicBezTo>
                      <a:pt x="18741" y="7383"/>
                      <a:pt x="18721" y="7383"/>
                      <a:pt x="18701" y="7393"/>
                    </a:cubicBezTo>
                    <a:cubicBezTo>
                      <a:pt x="18691" y="7393"/>
                      <a:pt x="18681" y="7403"/>
                      <a:pt x="18671" y="7403"/>
                    </a:cubicBezTo>
                    <a:cubicBezTo>
                      <a:pt x="18665" y="7383"/>
                      <a:pt x="18663" y="7364"/>
                      <a:pt x="18659" y="7364"/>
                    </a:cubicBezTo>
                    <a:cubicBezTo>
                      <a:pt x="18657" y="7364"/>
                      <a:pt x="18655" y="7369"/>
                      <a:pt x="18652" y="7383"/>
                    </a:cubicBezTo>
                    <a:cubicBezTo>
                      <a:pt x="18640" y="7405"/>
                      <a:pt x="18617" y="7418"/>
                      <a:pt x="18600" y="7418"/>
                    </a:cubicBezTo>
                    <a:cubicBezTo>
                      <a:pt x="18587" y="7418"/>
                      <a:pt x="18578" y="7410"/>
                      <a:pt x="18582" y="7393"/>
                    </a:cubicBezTo>
                    <a:cubicBezTo>
                      <a:pt x="18582" y="7373"/>
                      <a:pt x="18592" y="7363"/>
                      <a:pt x="18602" y="7343"/>
                    </a:cubicBezTo>
                    <a:cubicBezTo>
                      <a:pt x="18622" y="7314"/>
                      <a:pt x="18632" y="7294"/>
                      <a:pt x="18652" y="7274"/>
                    </a:cubicBezTo>
                    <a:cubicBezTo>
                      <a:pt x="18691" y="7234"/>
                      <a:pt x="18800" y="7274"/>
                      <a:pt x="18731" y="7224"/>
                    </a:cubicBezTo>
                    <a:cubicBezTo>
                      <a:pt x="18721" y="7215"/>
                      <a:pt x="18711" y="7215"/>
                      <a:pt x="18701" y="7215"/>
                    </a:cubicBezTo>
                    <a:cubicBezTo>
                      <a:pt x="18701" y="7205"/>
                      <a:pt x="18711" y="7205"/>
                      <a:pt x="18711" y="7205"/>
                    </a:cubicBezTo>
                    <a:cubicBezTo>
                      <a:pt x="18691" y="7185"/>
                      <a:pt x="18671" y="7175"/>
                      <a:pt x="18661" y="7165"/>
                    </a:cubicBezTo>
                    <a:cubicBezTo>
                      <a:pt x="18671" y="7145"/>
                      <a:pt x="18691" y="7115"/>
                      <a:pt x="18701" y="7086"/>
                    </a:cubicBezTo>
                    <a:cubicBezTo>
                      <a:pt x="18701" y="7076"/>
                      <a:pt x="18701" y="7066"/>
                      <a:pt x="18711" y="7066"/>
                    </a:cubicBezTo>
                    <a:cubicBezTo>
                      <a:pt x="18721" y="7086"/>
                      <a:pt x="18731" y="7115"/>
                      <a:pt x="18771" y="7155"/>
                    </a:cubicBezTo>
                    <a:cubicBezTo>
                      <a:pt x="18761" y="7175"/>
                      <a:pt x="18751" y="7195"/>
                      <a:pt x="18751" y="7205"/>
                    </a:cubicBezTo>
                    <a:cubicBezTo>
                      <a:pt x="18756" y="7210"/>
                      <a:pt x="18760" y="7213"/>
                      <a:pt x="18764" y="7213"/>
                    </a:cubicBezTo>
                    <a:cubicBezTo>
                      <a:pt x="18779" y="7213"/>
                      <a:pt x="18783" y="7164"/>
                      <a:pt x="18840" y="7115"/>
                    </a:cubicBezTo>
                    <a:cubicBezTo>
                      <a:pt x="18875" y="7085"/>
                      <a:pt x="18900" y="7079"/>
                      <a:pt x="18921" y="7079"/>
                    </a:cubicBezTo>
                    <a:cubicBezTo>
                      <a:pt x="18933" y="7079"/>
                      <a:pt x="18943" y="7081"/>
                      <a:pt x="18953" y="7081"/>
                    </a:cubicBezTo>
                    <a:cubicBezTo>
                      <a:pt x="18965" y="7081"/>
                      <a:pt x="18976" y="7078"/>
                      <a:pt x="18989" y="7066"/>
                    </a:cubicBezTo>
                    <a:cubicBezTo>
                      <a:pt x="19028" y="7026"/>
                      <a:pt x="19147" y="6986"/>
                      <a:pt x="19068" y="6927"/>
                    </a:cubicBezTo>
                    <a:cubicBezTo>
                      <a:pt x="19006" y="6886"/>
                      <a:pt x="18978" y="6864"/>
                      <a:pt x="18953" y="6864"/>
                    </a:cubicBezTo>
                    <a:cubicBezTo>
                      <a:pt x="18942" y="6864"/>
                      <a:pt x="18932" y="6868"/>
                      <a:pt x="18919" y="6877"/>
                    </a:cubicBezTo>
                    <a:cubicBezTo>
                      <a:pt x="18900" y="6903"/>
                      <a:pt x="18861" y="6932"/>
                      <a:pt x="18830" y="6932"/>
                    </a:cubicBezTo>
                    <a:cubicBezTo>
                      <a:pt x="18813" y="6932"/>
                      <a:pt x="18798" y="6922"/>
                      <a:pt x="18790" y="6897"/>
                    </a:cubicBezTo>
                    <a:cubicBezTo>
                      <a:pt x="18761" y="6828"/>
                      <a:pt x="18701" y="6887"/>
                      <a:pt x="18721" y="6808"/>
                    </a:cubicBezTo>
                    <a:cubicBezTo>
                      <a:pt x="18737" y="6746"/>
                      <a:pt x="18758" y="6684"/>
                      <a:pt x="18791" y="6684"/>
                    </a:cubicBezTo>
                    <a:cubicBezTo>
                      <a:pt x="18800" y="6684"/>
                      <a:pt x="18809" y="6688"/>
                      <a:pt x="18820" y="6699"/>
                    </a:cubicBezTo>
                    <a:cubicBezTo>
                      <a:pt x="18839" y="6723"/>
                      <a:pt x="18853" y="6735"/>
                      <a:pt x="18862" y="6735"/>
                    </a:cubicBezTo>
                    <a:cubicBezTo>
                      <a:pt x="18872" y="6735"/>
                      <a:pt x="18875" y="6720"/>
                      <a:pt x="18870" y="6689"/>
                    </a:cubicBezTo>
                    <a:cubicBezTo>
                      <a:pt x="18853" y="6631"/>
                      <a:pt x="18754" y="6538"/>
                      <a:pt x="18791" y="6538"/>
                    </a:cubicBezTo>
                    <a:cubicBezTo>
                      <a:pt x="18798" y="6538"/>
                      <a:pt x="18810" y="6542"/>
                      <a:pt x="18830" y="6550"/>
                    </a:cubicBezTo>
                    <a:cubicBezTo>
                      <a:pt x="18939" y="6610"/>
                      <a:pt x="18979" y="6630"/>
                      <a:pt x="18959" y="6689"/>
                    </a:cubicBezTo>
                    <a:cubicBezTo>
                      <a:pt x="18953" y="6723"/>
                      <a:pt x="18989" y="6760"/>
                      <a:pt x="19020" y="6760"/>
                    </a:cubicBezTo>
                    <a:cubicBezTo>
                      <a:pt x="19043" y="6760"/>
                      <a:pt x="19062" y="6739"/>
                      <a:pt x="19058" y="6679"/>
                    </a:cubicBezTo>
                    <a:cubicBezTo>
                      <a:pt x="19038" y="6530"/>
                      <a:pt x="19058" y="6441"/>
                      <a:pt x="18979" y="6441"/>
                    </a:cubicBezTo>
                    <a:cubicBezTo>
                      <a:pt x="18966" y="6443"/>
                      <a:pt x="18956" y="6444"/>
                      <a:pt x="18948" y="6444"/>
                    </a:cubicBezTo>
                    <a:cubicBezTo>
                      <a:pt x="18907" y="6444"/>
                      <a:pt x="18923" y="6422"/>
                      <a:pt x="18890" y="6372"/>
                    </a:cubicBezTo>
                    <a:cubicBezTo>
                      <a:pt x="18880" y="6352"/>
                      <a:pt x="18860" y="6352"/>
                      <a:pt x="18850" y="6342"/>
                    </a:cubicBezTo>
                    <a:cubicBezTo>
                      <a:pt x="18810" y="6332"/>
                      <a:pt x="18771" y="6342"/>
                      <a:pt x="18780" y="6322"/>
                    </a:cubicBezTo>
                    <a:cubicBezTo>
                      <a:pt x="18780" y="6322"/>
                      <a:pt x="18780" y="6312"/>
                      <a:pt x="18780" y="6312"/>
                    </a:cubicBezTo>
                    <a:cubicBezTo>
                      <a:pt x="18790" y="6302"/>
                      <a:pt x="18790" y="6302"/>
                      <a:pt x="18800" y="6292"/>
                    </a:cubicBezTo>
                    <a:cubicBezTo>
                      <a:pt x="18810" y="6282"/>
                      <a:pt x="18810" y="6282"/>
                      <a:pt x="18820" y="6273"/>
                    </a:cubicBezTo>
                    <a:cubicBezTo>
                      <a:pt x="18832" y="6265"/>
                      <a:pt x="18843" y="6261"/>
                      <a:pt x="18853" y="6261"/>
                    </a:cubicBezTo>
                    <a:cubicBezTo>
                      <a:pt x="18892" y="6261"/>
                      <a:pt x="18917" y="6312"/>
                      <a:pt x="18949" y="6312"/>
                    </a:cubicBezTo>
                    <a:cubicBezTo>
                      <a:pt x="18999" y="6302"/>
                      <a:pt x="19038" y="6193"/>
                      <a:pt x="18989" y="6154"/>
                    </a:cubicBezTo>
                    <a:cubicBezTo>
                      <a:pt x="18948" y="6129"/>
                      <a:pt x="18967" y="6099"/>
                      <a:pt x="18991" y="6099"/>
                    </a:cubicBezTo>
                    <a:cubicBezTo>
                      <a:pt x="18997" y="6099"/>
                      <a:pt x="19003" y="6100"/>
                      <a:pt x="19009" y="6104"/>
                    </a:cubicBezTo>
                    <a:cubicBezTo>
                      <a:pt x="19017" y="6107"/>
                      <a:pt x="19030" y="6109"/>
                      <a:pt x="19043" y="6109"/>
                    </a:cubicBezTo>
                    <a:cubicBezTo>
                      <a:pt x="19075" y="6109"/>
                      <a:pt x="19109" y="6097"/>
                      <a:pt x="19088" y="6054"/>
                    </a:cubicBezTo>
                    <a:cubicBezTo>
                      <a:pt x="19058" y="5975"/>
                      <a:pt x="19147" y="5945"/>
                      <a:pt x="19157" y="5926"/>
                    </a:cubicBezTo>
                    <a:cubicBezTo>
                      <a:pt x="19166" y="5916"/>
                      <a:pt x="19133" y="5865"/>
                      <a:pt x="19097" y="5865"/>
                    </a:cubicBezTo>
                    <a:cubicBezTo>
                      <a:pt x="19094" y="5865"/>
                      <a:pt x="19091" y="5865"/>
                      <a:pt x="19088" y="5866"/>
                    </a:cubicBezTo>
                    <a:cubicBezTo>
                      <a:pt x="19061" y="5866"/>
                      <a:pt x="19026" y="5825"/>
                      <a:pt x="19064" y="5825"/>
                    </a:cubicBezTo>
                    <a:cubicBezTo>
                      <a:pt x="19068" y="5825"/>
                      <a:pt x="19073" y="5825"/>
                      <a:pt x="19078" y="5826"/>
                    </a:cubicBezTo>
                    <a:cubicBezTo>
                      <a:pt x="19118" y="5832"/>
                      <a:pt x="19141" y="5851"/>
                      <a:pt x="19154" y="5851"/>
                    </a:cubicBezTo>
                    <a:cubicBezTo>
                      <a:pt x="19164" y="5851"/>
                      <a:pt x="19167" y="5840"/>
                      <a:pt x="19167" y="5807"/>
                    </a:cubicBezTo>
                    <a:cubicBezTo>
                      <a:pt x="19177" y="5727"/>
                      <a:pt x="19157" y="5727"/>
                      <a:pt x="19187" y="5678"/>
                    </a:cubicBezTo>
                    <a:cubicBezTo>
                      <a:pt x="19202" y="5640"/>
                      <a:pt x="19228" y="5449"/>
                      <a:pt x="19240" y="5449"/>
                    </a:cubicBezTo>
                    <a:cubicBezTo>
                      <a:pt x="19244" y="5449"/>
                      <a:pt x="19246" y="5469"/>
                      <a:pt x="19246" y="5519"/>
                    </a:cubicBezTo>
                    <a:lnTo>
                      <a:pt x="19246" y="5380"/>
                    </a:lnTo>
                    <a:cubicBezTo>
                      <a:pt x="19246" y="5330"/>
                      <a:pt x="19248" y="5310"/>
                      <a:pt x="19249" y="5310"/>
                    </a:cubicBezTo>
                    <a:close/>
                    <a:moveTo>
                      <a:pt x="19192" y="9788"/>
                    </a:moveTo>
                    <a:cubicBezTo>
                      <a:pt x="19196" y="9788"/>
                      <a:pt x="19201" y="9790"/>
                      <a:pt x="19207" y="9793"/>
                    </a:cubicBezTo>
                    <a:cubicBezTo>
                      <a:pt x="19197" y="9802"/>
                      <a:pt x="19187" y="9812"/>
                      <a:pt x="19177" y="9822"/>
                    </a:cubicBezTo>
                    <a:cubicBezTo>
                      <a:pt x="19167" y="9812"/>
                      <a:pt x="19167" y="9802"/>
                      <a:pt x="19167" y="9802"/>
                    </a:cubicBezTo>
                    <a:cubicBezTo>
                      <a:pt x="19174" y="9795"/>
                      <a:pt x="19181" y="9788"/>
                      <a:pt x="19192" y="9788"/>
                    </a:cubicBezTo>
                    <a:close/>
                    <a:moveTo>
                      <a:pt x="18745" y="9896"/>
                    </a:moveTo>
                    <a:cubicBezTo>
                      <a:pt x="18754" y="9896"/>
                      <a:pt x="18764" y="9903"/>
                      <a:pt x="18771" y="9921"/>
                    </a:cubicBezTo>
                    <a:cubicBezTo>
                      <a:pt x="18771" y="9921"/>
                      <a:pt x="18771" y="9931"/>
                      <a:pt x="18771" y="9931"/>
                    </a:cubicBezTo>
                    <a:cubicBezTo>
                      <a:pt x="18771" y="9931"/>
                      <a:pt x="18771" y="9941"/>
                      <a:pt x="18780" y="9941"/>
                    </a:cubicBezTo>
                    <a:cubicBezTo>
                      <a:pt x="18771" y="9941"/>
                      <a:pt x="18761" y="9931"/>
                      <a:pt x="18751" y="9931"/>
                    </a:cubicBezTo>
                    <a:cubicBezTo>
                      <a:pt x="18741" y="9921"/>
                      <a:pt x="18741" y="9921"/>
                      <a:pt x="18731" y="9912"/>
                    </a:cubicBezTo>
                    <a:cubicBezTo>
                      <a:pt x="18731" y="9912"/>
                      <a:pt x="18731" y="9912"/>
                      <a:pt x="18731" y="9902"/>
                    </a:cubicBezTo>
                    <a:cubicBezTo>
                      <a:pt x="18735" y="9898"/>
                      <a:pt x="18739" y="9896"/>
                      <a:pt x="18745" y="9896"/>
                    </a:cubicBezTo>
                    <a:close/>
                    <a:moveTo>
                      <a:pt x="3195" y="9811"/>
                    </a:moveTo>
                    <a:cubicBezTo>
                      <a:pt x="3230" y="9811"/>
                      <a:pt x="3180" y="9873"/>
                      <a:pt x="3124" y="9961"/>
                    </a:cubicBezTo>
                    <a:cubicBezTo>
                      <a:pt x="3114" y="9951"/>
                      <a:pt x="3104" y="9941"/>
                      <a:pt x="3094" y="9931"/>
                    </a:cubicBezTo>
                    <a:cubicBezTo>
                      <a:pt x="3084" y="9912"/>
                      <a:pt x="3075" y="9902"/>
                      <a:pt x="3065" y="9882"/>
                    </a:cubicBezTo>
                    <a:cubicBezTo>
                      <a:pt x="3104" y="9872"/>
                      <a:pt x="3134" y="9852"/>
                      <a:pt x="3154" y="9822"/>
                    </a:cubicBezTo>
                    <a:cubicBezTo>
                      <a:pt x="3173" y="9815"/>
                      <a:pt x="3186" y="9811"/>
                      <a:pt x="3195" y="9811"/>
                    </a:cubicBezTo>
                    <a:close/>
                    <a:moveTo>
                      <a:pt x="18870" y="9882"/>
                    </a:moveTo>
                    <a:cubicBezTo>
                      <a:pt x="18909" y="9902"/>
                      <a:pt x="18909" y="9912"/>
                      <a:pt x="18929" y="9941"/>
                    </a:cubicBezTo>
                    <a:cubicBezTo>
                      <a:pt x="18909" y="9951"/>
                      <a:pt x="18899" y="9961"/>
                      <a:pt x="18870" y="9961"/>
                    </a:cubicBezTo>
                    <a:lnTo>
                      <a:pt x="18860" y="9961"/>
                    </a:lnTo>
                    <a:cubicBezTo>
                      <a:pt x="18850" y="9941"/>
                      <a:pt x="18840" y="9921"/>
                      <a:pt x="18830" y="9912"/>
                    </a:cubicBezTo>
                    <a:cubicBezTo>
                      <a:pt x="18830" y="9902"/>
                      <a:pt x="18830" y="9902"/>
                      <a:pt x="18820" y="9892"/>
                    </a:cubicBezTo>
                    <a:cubicBezTo>
                      <a:pt x="18830" y="9892"/>
                      <a:pt x="18840" y="9902"/>
                      <a:pt x="18840" y="9902"/>
                    </a:cubicBezTo>
                    <a:cubicBezTo>
                      <a:pt x="18860" y="9902"/>
                      <a:pt x="18870" y="9892"/>
                      <a:pt x="18870" y="9882"/>
                    </a:cubicBezTo>
                    <a:close/>
                    <a:moveTo>
                      <a:pt x="10670" y="10090"/>
                    </a:moveTo>
                    <a:cubicBezTo>
                      <a:pt x="10699" y="10100"/>
                      <a:pt x="10690" y="10110"/>
                      <a:pt x="10699" y="10169"/>
                    </a:cubicBezTo>
                    <a:cubicBezTo>
                      <a:pt x="10699" y="10189"/>
                      <a:pt x="10690" y="10199"/>
                      <a:pt x="10680" y="10199"/>
                    </a:cubicBezTo>
                    <a:cubicBezTo>
                      <a:pt x="10670" y="10159"/>
                      <a:pt x="10660" y="10120"/>
                      <a:pt x="10660" y="10090"/>
                    </a:cubicBezTo>
                    <a:close/>
                    <a:moveTo>
                      <a:pt x="6466" y="10140"/>
                    </a:moveTo>
                    <a:lnTo>
                      <a:pt x="6466" y="10140"/>
                    </a:lnTo>
                    <a:cubicBezTo>
                      <a:pt x="6485" y="10149"/>
                      <a:pt x="6525" y="10159"/>
                      <a:pt x="6575" y="10159"/>
                    </a:cubicBezTo>
                    <a:cubicBezTo>
                      <a:pt x="6593" y="10158"/>
                      <a:pt x="6608" y="10157"/>
                      <a:pt x="6620" y="10157"/>
                    </a:cubicBezTo>
                    <a:cubicBezTo>
                      <a:pt x="6676" y="10157"/>
                      <a:pt x="6655" y="10176"/>
                      <a:pt x="6614" y="10209"/>
                    </a:cubicBezTo>
                    <a:cubicBezTo>
                      <a:pt x="6545" y="10159"/>
                      <a:pt x="6485" y="10169"/>
                      <a:pt x="6466" y="10140"/>
                    </a:cubicBezTo>
                    <a:close/>
                    <a:moveTo>
                      <a:pt x="6307" y="10199"/>
                    </a:moveTo>
                    <a:cubicBezTo>
                      <a:pt x="6297" y="10249"/>
                      <a:pt x="6287" y="10259"/>
                      <a:pt x="6277" y="10308"/>
                    </a:cubicBezTo>
                    <a:cubicBezTo>
                      <a:pt x="6257" y="10278"/>
                      <a:pt x="6277" y="10239"/>
                      <a:pt x="6307" y="10199"/>
                    </a:cubicBezTo>
                    <a:close/>
                    <a:moveTo>
                      <a:pt x="8488" y="10249"/>
                    </a:moveTo>
                    <a:cubicBezTo>
                      <a:pt x="8488" y="10288"/>
                      <a:pt x="8478" y="10328"/>
                      <a:pt x="8469" y="10368"/>
                    </a:cubicBezTo>
                    <a:cubicBezTo>
                      <a:pt x="8459" y="10358"/>
                      <a:pt x="8459" y="10348"/>
                      <a:pt x="8449" y="10338"/>
                    </a:cubicBezTo>
                    <a:cubicBezTo>
                      <a:pt x="8439" y="10328"/>
                      <a:pt x="8439" y="10318"/>
                      <a:pt x="8429" y="10308"/>
                    </a:cubicBezTo>
                    <a:cubicBezTo>
                      <a:pt x="8439" y="10288"/>
                      <a:pt x="8459" y="10268"/>
                      <a:pt x="8478" y="10249"/>
                    </a:cubicBezTo>
                    <a:close/>
                    <a:moveTo>
                      <a:pt x="17197" y="8207"/>
                    </a:moveTo>
                    <a:cubicBezTo>
                      <a:pt x="17203" y="8207"/>
                      <a:pt x="17221" y="8435"/>
                      <a:pt x="17244" y="8474"/>
                    </a:cubicBezTo>
                    <a:cubicBezTo>
                      <a:pt x="17254" y="8504"/>
                      <a:pt x="17254" y="8563"/>
                      <a:pt x="17263" y="8613"/>
                    </a:cubicBezTo>
                    <a:lnTo>
                      <a:pt x="17273" y="8613"/>
                    </a:lnTo>
                    <a:cubicBezTo>
                      <a:pt x="17303" y="8623"/>
                      <a:pt x="17323" y="8652"/>
                      <a:pt x="17333" y="8672"/>
                    </a:cubicBezTo>
                    <a:cubicBezTo>
                      <a:pt x="17353" y="8662"/>
                      <a:pt x="17363" y="8652"/>
                      <a:pt x="17372" y="8652"/>
                    </a:cubicBezTo>
                    <a:cubicBezTo>
                      <a:pt x="17389" y="8650"/>
                      <a:pt x="17398" y="8649"/>
                      <a:pt x="17402" y="8649"/>
                    </a:cubicBezTo>
                    <a:cubicBezTo>
                      <a:pt x="17415" y="8649"/>
                      <a:pt x="17375" y="8662"/>
                      <a:pt x="17353" y="8692"/>
                    </a:cubicBezTo>
                    <a:cubicBezTo>
                      <a:pt x="17353" y="8692"/>
                      <a:pt x="17353" y="8692"/>
                      <a:pt x="17353" y="8702"/>
                    </a:cubicBezTo>
                    <a:cubicBezTo>
                      <a:pt x="17353" y="8702"/>
                      <a:pt x="17353" y="8712"/>
                      <a:pt x="17363" y="8712"/>
                    </a:cubicBezTo>
                    <a:lnTo>
                      <a:pt x="17343" y="8712"/>
                    </a:lnTo>
                    <a:cubicBezTo>
                      <a:pt x="17313" y="8771"/>
                      <a:pt x="17293" y="8851"/>
                      <a:pt x="17293" y="8870"/>
                    </a:cubicBezTo>
                    <a:cubicBezTo>
                      <a:pt x="17293" y="8880"/>
                      <a:pt x="17293" y="8880"/>
                      <a:pt x="17293" y="8880"/>
                    </a:cubicBezTo>
                    <a:lnTo>
                      <a:pt x="17303" y="8880"/>
                    </a:lnTo>
                    <a:cubicBezTo>
                      <a:pt x="17303" y="8890"/>
                      <a:pt x="17323" y="8870"/>
                      <a:pt x="17323" y="8920"/>
                    </a:cubicBezTo>
                    <a:cubicBezTo>
                      <a:pt x="17333" y="8950"/>
                      <a:pt x="17372" y="8970"/>
                      <a:pt x="17412" y="8979"/>
                    </a:cubicBezTo>
                    <a:cubicBezTo>
                      <a:pt x="17412" y="8970"/>
                      <a:pt x="17422" y="8970"/>
                      <a:pt x="17422" y="8960"/>
                    </a:cubicBezTo>
                    <a:cubicBezTo>
                      <a:pt x="17422" y="8970"/>
                      <a:pt x="17422" y="8979"/>
                      <a:pt x="17432" y="8979"/>
                    </a:cubicBezTo>
                    <a:lnTo>
                      <a:pt x="17452" y="8979"/>
                    </a:lnTo>
                    <a:cubicBezTo>
                      <a:pt x="17462" y="8979"/>
                      <a:pt x="17462" y="8989"/>
                      <a:pt x="17462" y="8989"/>
                    </a:cubicBezTo>
                    <a:cubicBezTo>
                      <a:pt x="17462" y="8989"/>
                      <a:pt x="17462" y="8999"/>
                      <a:pt x="17462" y="9029"/>
                    </a:cubicBezTo>
                    <a:cubicBezTo>
                      <a:pt x="17465" y="9036"/>
                      <a:pt x="17471" y="9039"/>
                      <a:pt x="17479" y="9039"/>
                    </a:cubicBezTo>
                    <a:cubicBezTo>
                      <a:pt x="17494" y="9039"/>
                      <a:pt x="17515" y="9028"/>
                      <a:pt x="17541" y="9009"/>
                    </a:cubicBezTo>
                    <a:cubicBezTo>
                      <a:pt x="17571" y="9009"/>
                      <a:pt x="17601" y="8999"/>
                      <a:pt x="17640" y="8989"/>
                    </a:cubicBezTo>
                    <a:lnTo>
                      <a:pt x="17640" y="8989"/>
                    </a:lnTo>
                    <a:cubicBezTo>
                      <a:pt x="17660" y="8999"/>
                      <a:pt x="17630" y="9029"/>
                      <a:pt x="17610" y="9049"/>
                    </a:cubicBezTo>
                    <a:cubicBezTo>
                      <a:pt x="17601" y="9059"/>
                      <a:pt x="17601" y="9059"/>
                      <a:pt x="17601" y="9069"/>
                    </a:cubicBezTo>
                    <a:cubicBezTo>
                      <a:pt x="17581" y="9089"/>
                      <a:pt x="17571" y="9098"/>
                      <a:pt x="17561" y="9118"/>
                    </a:cubicBezTo>
                    <a:cubicBezTo>
                      <a:pt x="17521" y="9098"/>
                      <a:pt x="17491" y="9079"/>
                      <a:pt x="17442" y="9069"/>
                    </a:cubicBezTo>
                    <a:cubicBezTo>
                      <a:pt x="17442" y="9069"/>
                      <a:pt x="17432" y="9069"/>
                      <a:pt x="17422" y="9059"/>
                    </a:cubicBezTo>
                    <a:cubicBezTo>
                      <a:pt x="17389" y="9056"/>
                      <a:pt x="17368" y="9055"/>
                      <a:pt x="17356" y="9055"/>
                    </a:cubicBezTo>
                    <a:cubicBezTo>
                      <a:pt x="17317" y="9055"/>
                      <a:pt x="17371" y="9068"/>
                      <a:pt x="17432" y="9098"/>
                    </a:cubicBezTo>
                    <a:cubicBezTo>
                      <a:pt x="17442" y="9108"/>
                      <a:pt x="17462" y="9118"/>
                      <a:pt x="17482" y="9138"/>
                    </a:cubicBezTo>
                    <a:cubicBezTo>
                      <a:pt x="17491" y="9148"/>
                      <a:pt x="17491" y="9158"/>
                      <a:pt x="17501" y="9168"/>
                    </a:cubicBezTo>
                    <a:cubicBezTo>
                      <a:pt x="17541" y="9208"/>
                      <a:pt x="17571" y="9267"/>
                      <a:pt x="17591" y="9317"/>
                    </a:cubicBezTo>
                    <a:cubicBezTo>
                      <a:pt x="17561" y="9327"/>
                      <a:pt x="17531" y="9327"/>
                      <a:pt x="17511" y="9356"/>
                    </a:cubicBezTo>
                    <a:cubicBezTo>
                      <a:pt x="17498" y="9376"/>
                      <a:pt x="17494" y="9382"/>
                      <a:pt x="17491" y="9382"/>
                    </a:cubicBezTo>
                    <a:cubicBezTo>
                      <a:pt x="17485" y="9382"/>
                      <a:pt x="17486" y="9353"/>
                      <a:pt x="17432" y="9346"/>
                    </a:cubicBezTo>
                    <a:cubicBezTo>
                      <a:pt x="17343" y="9346"/>
                      <a:pt x="17412" y="9455"/>
                      <a:pt x="17402" y="9594"/>
                    </a:cubicBezTo>
                    <a:cubicBezTo>
                      <a:pt x="17392" y="9644"/>
                      <a:pt x="17402" y="9664"/>
                      <a:pt x="17412" y="9674"/>
                    </a:cubicBezTo>
                    <a:cubicBezTo>
                      <a:pt x="17361" y="9688"/>
                      <a:pt x="17305" y="9697"/>
                      <a:pt x="17259" y="9697"/>
                    </a:cubicBezTo>
                    <a:cubicBezTo>
                      <a:pt x="17243" y="9697"/>
                      <a:pt x="17227" y="9696"/>
                      <a:pt x="17214" y="9693"/>
                    </a:cubicBezTo>
                    <a:cubicBezTo>
                      <a:pt x="17209" y="9692"/>
                      <a:pt x="17205" y="9691"/>
                      <a:pt x="17202" y="9691"/>
                    </a:cubicBezTo>
                    <a:cubicBezTo>
                      <a:pt x="17139" y="9691"/>
                      <a:pt x="17270" y="9945"/>
                      <a:pt x="17402" y="10011"/>
                    </a:cubicBezTo>
                    <a:cubicBezTo>
                      <a:pt x="17493" y="10049"/>
                      <a:pt x="17436" y="10139"/>
                      <a:pt x="17317" y="10139"/>
                    </a:cubicBezTo>
                    <a:cubicBezTo>
                      <a:pt x="17253" y="10139"/>
                      <a:pt x="17171" y="10113"/>
                      <a:pt x="17085" y="10040"/>
                    </a:cubicBezTo>
                    <a:cubicBezTo>
                      <a:pt x="17060" y="10023"/>
                      <a:pt x="17038" y="10015"/>
                      <a:pt x="17017" y="10015"/>
                    </a:cubicBezTo>
                    <a:cubicBezTo>
                      <a:pt x="16954" y="10015"/>
                      <a:pt x="16896" y="10085"/>
                      <a:pt x="16778" y="10189"/>
                    </a:cubicBezTo>
                    <a:cubicBezTo>
                      <a:pt x="16774" y="10186"/>
                      <a:pt x="16770" y="10183"/>
                      <a:pt x="16766" y="10183"/>
                    </a:cubicBezTo>
                    <a:cubicBezTo>
                      <a:pt x="16759" y="10183"/>
                      <a:pt x="16750" y="10190"/>
                      <a:pt x="16738" y="10209"/>
                    </a:cubicBezTo>
                    <a:cubicBezTo>
                      <a:pt x="16738" y="10219"/>
                      <a:pt x="16738" y="10219"/>
                      <a:pt x="16738" y="10219"/>
                    </a:cubicBezTo>
                    <a:cubicBezTo>
                      <a:pt x="16688" y="10259"/>
                      <a:pt x="16678" y="10288"/>
                      <a:pt x="16698" y="10298"/>
                    </a:cubicBezTo>
                    <a:cubicBezTo>
                      <a:pt x="16667" y="10345"/>
                      <a:pt x="16648" y="10374"/>
                      <a:pt x="16632" y="10374"/>
                    </a:cubicBezTo>
                    <a:cubicBezTo>
                      <a:pt x="16627" y="10374"/>
                      <a:pt x="16623" y="10372"/>
                      <a:pt x="16619" y="10368"/>
                    </a:cubicBezTo>
                    <a:cubicBezTo>
                      <a:pt x="16604" y="10345"/>
                      <a:pt x="16606" y="10301"/>
                      <a:pt x="16599" y="10301"/>
                    </a:cubicBezTo>
                    <a:cubicBezTo>
                      <a:pt x="16597" y="10301"/>
                      <a:pt x="16594" y="10306"/>
                      <a:pt x="16589" y="10318"/>
                    </a:cubicBezTo>
                    <a:cubicBezTo>
                      <a:pt x="16580" y="10340"/>
                      <a:pt x="16555" y="10355"/>
                      <a:pt x="16537" y="10355"/>
                    </a:cubicBezTo>
                    <a:cubicBezTo>
                      <a:pt x="16514" y="10355"/>
                      <a:pt x="16501" y="10333"/>
                      <a:pt x="16540" y="10278"/>
                    </a:cubicBezTo>
                    <a:cubicBezTo>
                      <a:pt x="16596" y="10190"/>
                      <a:pt x="16639" y="10128"/>
                      <a:pt x="16669" y="10128"/>
                    </a:cubicBezTo>
                    <a:cubicBezTo>
                      <a:pt x="16676" y="10128"/>
                      <a:pt x="16683" y="10132"/>
                      <a:pt x="16688" y="10140"/>
                    </a:cubicBezTo>
                    <a:cubicBezTo>
                      <a:pt x="16694" y="10145"/>
                      <a:pt x="16698" y="10147"/>
                      <a:pt x="16701" y="10147"/>
                    </a:cubicBezTo>
                    <a:cubicBezTo>
                      <a:pt x="16717" y="10147"/>
                      <a:pt x="16723" y="10097"/>
                      <a:pt x="16787" y="10040"/>
                    </a:cubicBezTo>
                    <a:cubicBezTo>
                      <a:pt x="16807" y="10021"/>
                      <a:pt x="16827" y="10021"/>
                      <a:pt x="16837" y="10011"/>
                    </a:cubicBezTo>
                    <a:cubicBezTo>
                      <a:pt x="16855" y="9975"/>
                      <a:pt x="16896" y="9940"/>
                      <a:pt x="16926" y="9940"/>
                    </a:cubicBezTo>
                    <a:cubicBezTo>
                      <a:pt x="16930" y="9940"/>
                      <a:pt x="16933" y="9940"/>
                      <a:pt x="16936" y="9941"/>
                    </a:cubicBezTo>
                    <a:cubicBezTo>
                      <a:pt x="16946" y="9951"/>
                      <a:pt x="16956" y="9961"/>
                      <a:pt x="16956" y="9971"/>
                    </a:cubicBezTo>
                    <a:lnTo>
                      <a:pt x="16966" y="9971"/>
                    </a:lnTo>
                    <a:cubicBezTo>
                      <a:pt x="17016" y="9941"/>
                      <a:pt x="17075" y="9902"/>
                      <a:pt x="17016" y="9852"/>
                    </a:cubicBezTo>
                    <a:cubicBezTo>
                      <a:pt x="17006" y="9852"/>
                      <a:pt x="16996" y="9842"/>
                      <a:pt x="16986" y="9842"/>
                    </a:cubicBezTo>
                    <a:cubicBezTo>
                      <a:pt x="16945" y="9808"/>
                      <a:pt x="16919" y="9788"/>
                      <a:pt x="16896" y="9788"/>
                    </a:cubicBezTo>
                    <a:cubicBezTo>
                      <a:pt x="16886" y="9788"/>
                      <a:pt x="16876" y="9793"/>
                      <a:pt x="16867" y="9802"/>
                    </a:cubicBezTo>
                    <a:cubicBezTo>
                      <a:pt x="16841" y="9828"/>
                      <a:pt x="16800" y="9861"/>
                      <a:pt x="16768" y="9861"/>
                    </a:cubicBezTo>
                    <a:cubicBezTo>
                      <a:pt x="16750" y="9861"/>
                      <a:pt x="16735" y="9851"/>
                      <a:pt x="16728" y="9822"/>
                    </a:cubicBezTo>
                    <a:cubicBezTo>
                      <a:pt x="16698" y="9753"/>
                      <a:pt x="16639" y="9812"/>
                      <a:pt x="16659" y="9733"/>
                    </a:cubicBezTo>
                    <a:cubicBezTo>
                      <a:pt x="16674" y="9672"/>
                      <a:pt x="16695" y="9605"/>
                      <a:pt x="16727" y="9605"/>
                    </a:cubicBezTo>
                    <a:cubicBezTo>
                      <a:pt x="16736" y="9605"/>
                      <a:pt x="16746" y="9610"/>
                      <a:pt x="16758" y="9624"/>
                    </a:cubicBezTo>
                    <a:cubicBezTo>
                      <a:pt x="16777" y="9648"/>
                      <a:pt x="16793" y="9660"/>
                      <a:pt x="16803" y="9660"/>
                    </a:cubicBezTo>
                    <a:cubicBezTo>
                      <a:pt x="16814" y="9660"/>
                      <a:pt x="16818" y="9645"/>
                      <a:pt x="16807" y="9614"/>
                    </a:cubicBezTo>
                    <a:cubicBezTo>
                      <a:pt x="16791" y="9557"/>
                      <a:pt x="16695" y="9460"/>
                      <a:pt x="16726" y="9460"/>
                    </a:cubicBezTo>
                    <a:cubicBezTo>
                      <a:pt x="16733" y="9460"/>
                      <a:pt x="16746" y="9465"/>
                      <a:pt x="16768" y="9475"/>
                    </a:cubicBezTo>
                    <a:cubicBezTo>
                      <a:pt x="16887" y="9525"/>
                      <a:pt x="16916" y="9555"/>
                      <a:pt x="16906" y="9614"/>
                    </a:cubicBezTo>
                    <a:cubicBezTo>
                      <a:pt x="16895" y="9647"/>
                      <a:pt x="16930" y="9683"/>
                      <a:pt x="16960" y="9683"/>
                    </a:cubicBezTo>
                    <a:cubicBezTo>
                      <a:pt x="16984" y="9683"/>
                      <a:pt x="17005" y="9660"/>
                      <a:pt x="16996" y="9594"/>
                    </a:cubicBezTo>
                    <a:cubicBezTo>
                      <a:pt x="16986" y="9462"/>
                      <a:pt x="17004" y="9365"/>
                      <a:pt x="16937" y="9365"/>
                    </a:cubicBezTo>
                    <a:cubicBezTo>
                      <a:pt x="16933" y="9365"/>
                      <a:pt x="16930" y="9366"/>
                      <a:pt x="16926" y="9366"/>
                    </a:cubicBezTo>
                    <a:cubicBezTo>
                      <a:pt x="16837" y="9366"/>
                      <a:pt x="16867" y="9346"/>
                      <a:pt x="16827" y="9287"/>
                    </a:cubicBezTo>
                    <a:cubicBezTo>
                      <a:pt x="16787" y="9227"/>
                      <a:pt x="16668" y="9287"/>
                      <a:pt x="16738" y="9208"/>
                    </a:cubicBezTo>
                    <a:cubicBezTo>
                      <a:pt x="16761" y="9185"/>
                      <a:pt x="16779" y="9177"/>
                      <a:pt x="16795" y="9177"/>
                    </a:cubicBezTo>
                    <a:cubicBezTo>
                      <a:pt x="16836" y="9177"/>
                      <a:pt x="16861" y="9227"/>
                      <a:pt x="16897" y="9227"/>
                    </a:cubicBezTo>
                    <a:cubicBezTo>
                      <a:pt x="16946" y="9227"/>
                      <a:pt x="16986" y="9108"/>
                      <a:pt x="16936" y="9069"/>
                    </a:cubicBezTo>
                    <a:cubicBezTo>
                      <a:pt x="16883" y="9042"/>
                      <a:pt x="16909" y="9008"/>
                      <a:pt x="16943" y="9008"/>
                    </a:cubicBezTo>
                    <a:cubicBezTo>
                      <a:pt x="16948" y="9008"/>
                      <a:pt x="16952" y="9008"/>
                      <a:pt x="16956" y="9009"/>
                    </a:cubicBezTo>
                    <a:cubicBezTo>
                      <a:pt x="16966" y="9016"/>
                      <a:pt x="16983" y="9021"/>
                      <a:pt x="16998" y="9021"/>
                    </a:cubicBezTo>
                    <a:cubicBezTo>
                      <a:pt x="17028" y="9021"/>
                      <a:pt x="17055" y="9005"/>
                      <a:pt x="17035" y="8960"/>
                    </a:cubicBezTo>
                    <a:cubicBezTo>
                      <a:pt x="17006" y="8880"/>
                      <a:pt x="17095" y="8851"/>
                      <a:pt x="17105" y="8841"/>
                    </a:cubicBezTo>
                    <a:cubicBezTo>
                      <a:pt x="17105" y="8831"/>
                      <a:pt x="17105" y="8821"/>
                      <a:pt x="17095" y="8801"/>
                    </a:cubicBezTo>
                    <a:cubicBezTo>
                      <a:pt x="17085" y="8781"/>
                      <a:pt x="17065" y="8771"/>
                      <a:pt x="17035" y="8771"/>
                    </a:cubicBezTo>
                    <a:cubicBezTo>
                      <a:pt x="16999" y="8771"/>
                      <a:pt x="16963" y="8730"/>
                      <a:pt x="17009" y="8730"/>
                    </a:cubicBezTo>
                    <a:cubicBezTo>
                      <a:pt x="17014" y="8730"/>
                      <a:pt x="17019" y="8731"/>
                      <a:pt x="17025" y="8732"/>
                    </a:cubicBezTo>
                    <a:cubicBezTo>
                      <a:pt x="17061" y="8737"/>
                      <a:pt x="17082" y="8754"/>
                      <a:pt x="17096" y="8754"/>
                    </a:cubicBezTo>
                    <a:cubicBezTo>
                      <a:pt x="17105" y="8754"/>
                      <a:pt x="17111" y="8746"/>
                      <a:pt x="17115" y="8722"/>
                    </a:cubicBezTo>
                    <a:cubicBezTo>
                      <a:pt x="17115" y="8712"/>
                      <a:pt x="17115" y="8702"/>
                      <a:pt x="17115" y="8692"/>
                    </a:cubicBezTo>
                    <a:cubicBezTo>
                      <a:pt x="17125" y="8632"/>
                      <a:pt x="17115" y="8632"/>
                      <a:pt x="17135" y="8583"/>
                    </a:cubicBezTo>
                    <a:cubicBezTo>
                      <a:pt x="17149" y="8545"/>
                      <a:pt x="17176" y="8350"/>
                      <a:pt x="17188" y="8350"/>
                    </a:cubicBezTo>
                    <a:cubicBezTo>
                      <a:pt x="17192" y="8350"/>
                      <a:pt x="17194" y="8371"/>
                      <a:pt x="17194" y="8424"/>
                    </a:cubicBezTo>
                    <a:lnTo>
                      <a:pt x="17194" y="8275"/>
                    </a:lnTo>
                    <a:cubicBezTo>
                      <a:pt x="17194" y="8226"/>
                      <a:pt x="17195" y="8207"/>
                      <a:pt x="17197" y="8207"/>
                    </a:cubicBezTo>
                    <a:close/>
                    <a:moveTo>
                      <a:pt x="8211" y="10338"/>
                    </a:moveTo>
                    <a:cubicBezTo>
                      <a:pt x="8221" y="10348"/>
                      <a:pt x="8240" y="10348"/>
                      <a:pt x="8250" y="10358"/>
                    </a:cubicBezTo>
                    <a:cubicBezTo>
                      <a:pt x="8231" y="10427"/>
                      <a:pt x="8231" y="10516"/>
                      <a:pt x="8270" y="10576"/>
                    </a:cubicBezTo>
                    <a:cubicBezTo>
                      <a:pt x="8250" y="10566"/>
                      <a:pt x="8240" y="10566"/>
                      <a:pt x="8240" y="10566"/>
                    </a:cubicBezTo>
                    <a:cubicBezTo>
                      <a:pt x="8240" y="10566"/>
                      <a:pt x="8171" y="10467"/>
                      <a:pt x="8141" y="10397"/>
                    </a:cubicBezTo>
                    <a:cubicBezTo>
                      <a:pt x="8161" y="10378"/>
                      <a:pt x="8181" y="10358"/>
                      <a:pt x="8211" y="10338"/>
                    </a:cubicBezTo>
                    <a:close/>
                    <a:moveTo>
                      <a:pt x="12603" y="10477"/>
                    </a:moveTo>
                    <a:cubicBezTo>
                      <a:pt x="12643" y="10497"/>
                      <a:pt x="12633" y="10506"/>
                      <a:pt x="12673" y="10556"/>
                    </a:cubicBezTo>
                    <a:cubicBezTo>
                      <a:pt x="12692" y="10566"/>
                      <a:pt x="12702" y="10596"/>
                      <a:pt x="12722" y="10615"/>
                    </a:cubicBezTo>
                    <a:cubicBezTo>
                      <a:pt x="12722" y="10615"/>
                      <a:pt x="12712" y="10615"/>
                      <a:pt x="12712" y="10606"/>
                    </a:cubicBezTo>
                    <a:cubicBezTo>
                      <a:pt x="12663" y="10576"/>
                      <a:pt x="12534" y="10526"/>
                      <a:pt x="12603" y="10477"/>
                    </a:cubicBezTo>
                    <a:close/>
                    <a:moveTo>
                      <a:pt x="18973" y="10525"/>
                    </a:moveTo>
                    <a:cubicBezTo>
                      <a:pt x="19013" y="10525"/>
                      <a:pt x="19031" y="10562"/>
                      <a:pt x="19058" y="10615"/>
                    </a:cubicBezTo>
                    <a:cubicBezTo>
                      <a:pt x="19058" y="10615"/>
                      <a:pt x="19058" y="10615"/>
                      <a:pt x="19068" y="10625"/>
                    </a:cubicBezTo>
                    <a:cubicBezTo>
                      <a:pt x="19048" y="10625"/>
                      <a:pt x="19038" y="10625"/>
                      <a:pt x="19028" y="10635"/>
                    </a:cubicBezTo>
                    <a:cubicBezTo>
                      <a:pt x="19009" y="10635"/>
                      <a:pt x="18999" y="10645"/>
                      <a:pt x="18989" y="10645"/>
                    </a:cubicBezTo>
                    <a:cubicBezTo>
                      <a:pt x="18949" y="10556"/>
                      <a:pt x="18919" y="10536"/>
                      <a:pt x="18959" y="10526"/>
                    </a:cubicBezTo>
                    <a:cubicBezTo>
                      <a:pt x="18964" y="10525"/>
                      <a:pt x="18969" y="10525"/>
                      <a:pt x="18973" y="10525"/>
                    </a:cubicBezTo>
                    <a:close/>
                    <a:moveTo>
                      <a:pt x="18778" y="10567"/>
                    </a:moveTo>
                    <a:cubicBezTo>
                      <a:pt x="18784" y="10567"/>
                      <a:pt x="18791" y="10570"/>
                      <a:pt x="18800" y="10576"/>
                    </a:cubicBezTo>
                    <a:cubicBezTo>
                      <a:pt x="18850" y="10606"/>
                      <a:pt x="18890" y="10625"/>
                      <a:pt x="18899" y="10675"/>
                    </a:cubicBezTo>
                    <a:cubicBezTo>
                      <a:pt x="18850" y="10695"/>
                      <a:pt x="18810" y="10715"/>
                      <a:pt x="18780" y="10734"/>
                    </a:cubicBezTo>
                    <a:cubicBezTo>
                      <a:pt x="18780" y="10725"/>
                      <a:pt x="18771" y="10715"/>
                      <a:pt x="18771" y="10695"/>
                    </a:cubicBezTo>
                    <a:cubicBezTo>
                      <a:pt x="18771" y="10645"/>
                      <a:pt x="18750" y="10567"/>
                      <a:pt x="18778" y="10567"/>
                    </a:cubicBezTo>
                    <a:close/>
                    <a:moveTo>
                      <a:pt x="9022" y="10064"/>
                    </a:moveTo>
                    <a:cubicBezTo>
                      <a:pt x="9032" y="10064"/>
                      <a:pt x="9039" y="10066"/>
                      <a:pt x="9044" y="10070"/>
                    </a:cubicBezTo>
                    <a:cubicBezTo>
                      <a:pt x="9069" y="10121"/>
                      <a:pt x="9144" y="10264"/>
                      <a:pt x="9172" y="10264"/>
                    </a:cubicBezTo>
                    <a:cubicBezTo>
                      <a:pt x="9177" y="10264"/>
                      <a:pt x="9181" y="10259"/>
                      <a:pt x="9182" y="10249"/>
                    </a:cubicBezTo>
                    <a:cubicBezTo>
                      <a:pt x="9182" y="10239"/>
                      <a:pt x="9182" y="10239"/>
                      <a:pt x="9182" y="10229"/>
                    </a:cubicBezTo>
                    <a:cubicBezTo>
                      <a:pt x="9192" y="10239"/>
                      <a:pt x="9192" y="10259"/>
                      <a:pt x="9202" y="10268"/>
                    </a:cubicBezTo>
                    <a:cubicBezTo>
                      <a:pt x="9212" y="10278"/>
                      <a:pt x="9212" y="10288"/>
                      <a:pt x="9222" y="10288"/>
                    </a:cubicBezTo>
                    <a:cubicBezTo>
                      <a:pt x="9212" y="10348"/>
                      <a:pt x="9143" y="10368"/>
                      <a:pt x="9014" y="10397"/>
                    </a:cubicBezTo>
                    <a:cubicBezTo>
                      <a:pt x="8984" y="10407"/>
                      <a:pt x="8964" y="10407"/>
                      <a:pt x="8935" y="10417"/>
                    </a:cubicBezTo>
                    <a:cubicBezTo>
                      <a:pt x="8925" y="10417"/>
                      <a:pt x="8915" y="10417"/>
                      <a:pt x="8905" y="10427"/>
                    </a:cubicBezTo>
                    <a:lnTo>
                      <a:pt x="8885" y="10427"/>
                    </a:lnTo>
                    <a:cubicBezTo>
                      <a:pt x="8885" y="10427"/>
                      <a:pt x="8885" y="10437"/>
                      <a:pt x="8875" y="10437"/>
                    </a:cubicBezTo>
                    <a:lnTo>
                      <a:pt x="8865" y="10437"/>
                    </a:lnTo>
                    <a:cubicBezTo>
                      <a:pt x="8806" y="10467"/>
                      <a:pt x="8746" y="10536"/>
                      <a:pt x="8716" y="10625"/>
                    </a:cubicBezTo>
                    <a:cubicBezTo>
                      <a:pt x="8726" y="10615"/>
                      <a:pt x="8736" y="10606"/>
                      <a:pt x="8746" y="10606"/>
                    </a:cubicBezTo>
                    <a:cubicBezTo>
                      <a:pt x="8726" y="10635"/>
                      <a:pt x="8706" y="10675"/>
                      <a:pt x="8687" y="10715"/>
                    </a:cubicBezTo>
                    <a:cubicBezTo>
                      <a:pt x="8677" y="10725"/>
                      <a:pt x="8667" y="10744"/>
                      <a:pt x="8657" y="10754"/>
                    </a:cubicBezTo>
                    <a:cubicBezTo>
                      <a:pt x="8647" y="10754"/>
                      <a:pt x="8647" y="10744"/>
                      <a:pt x="8637" y="10734"/>
                    </a:cubicBezTo>
                    <a:cubicBezTo>
                      <a:pt x="8617" y="10725"/>
                      <a:pt x="8647" y="10695"/>
                      <a:pt x="8677" y="10675"/>
                    </a:cubicBezTo>
                    <a:cubicBezTo>
                      <a:pt x="8687" y="10655"/>
                      <a:pt x="8697" y="10645"/>
                      <a:pt x="8706" y="10635"/>
                    </a:cubicBezTo>
                    <a:cubicBezTo>
                      <a:pt x="8706" y="10615"/>
                      <a:pt x="8697" y="10596"/>
                      <a:pt x="8667" y="10586"/>
                    </a:cubicBezTo>
                    <a:cubicBezTo>
                      <a:pt x="8615" y="10558"/>
                      <a:pt x="8584" y="10547"/>
                      <a:pt x="8555" y="10547"/>
                    </a:cubicBezTo>
                    <a:cubicBezTo>
                      <a:pt x="8523" y="10547"/>
                      <a:pt x="8496" y="10560"/>
                      <a:pt x="8449" y="10576"/>
                    </a:cubicBezTo>
                    <a:cubicBezTo>
                      <a:pt x="8419" y="10586"/>
                      <a:pt x="8389" y="10586"/>
                      <a:pt x="8369" y="10586"/>
                    </a:cubicBezTo>
                    <a:cubicBezTo>
                      <a:pt x="8379" y="10546"/>
                      <a:pt x="8369" y="10467"/>
                      <a:pt x="8369" y="10427"/>
                    </a:cubicBezTo>
                    <a:lnTo>
                      <a:pt x="8369" y="10427"/>
                    </a:lnTo>
                    <a:cubicBezTo>
                      <a:pt x="8379" y="10437"/>
                      <a:pt x="8389" y="10437"/>
                      <a:pt x="8399" y="10437"/>
                    </a:cubicBezTo>
                    <a:cubicBezTo>
                      <a:pt x="8429" y="10447"/>
                      <a:pt x="8449" y="10447"/>
                      <a:pt x="8469" y="10447"/>
                    </a:cubicBezTo>
                    <a:cubicBezTo>
                      <a:pt x="8478" y="10456"/>
                      <a:pt x="8491" y="10461"/>
                      <a:pt x="8507" y="10461"/>
                    </a:cubicBezTo>
                    <a:cubicBezTo>
                      <a:pt x="8542" y="10461"/>
                      <a:pt x="8592" y="10438"/>
                      <a:pt x="8647" y="10397"/>
                    </a:cubicBezTo>
                    <a:cubicBezTo>
                      <a:pt x="8662" y="10428"/>
                      <a:pt x="8675" y="10448"/>
                      <a:pt x="8682" y="10448"/>
                    </a:cubicBezTo>
                    <a:cubicBezTo>
                      <a:pt x="8689" y="10448"/>
                      <a:pt x="8691" y="10431"/>
                      <a:pt x="8687" y="10387"/>
                    </a:cubicBezTo>
                    <a:cubicBezTo>
                      <a:pt x="8687" y="10378"/>
                      <a:pt x="8677" y="10378"/>
                      <a:pt x="8677" y="10368"/>
                    </a:cubicBezTo>
                    <a:cubicBezTo>
                      <a:pt x="8687" y="10358"/>
                      <a:pt x="8697" y="10358"/>
                      <a:pt x="8697" y="10348"/>
                    </a:cubicBezTo>
                    <a:cubicBezTo>
                      <a:pt x="8706" y="10338"/>
                      <a:pt x="8716" y="10328"/>
                      <a:pt x="8736" y="10308"/>
                    </a:cubicBezTo>
                    <a:cubicBezTo>
                      <a:pt x="8796" y="10239"/>
                      <a:pt x="8816" y="10189"/>
                      <a:pt x="8845" y="10159"/>
                    </a:cubicBezTo>
                    <a:cubicBezTo>
                      <a:pt x="8845" y="10169"/>
                      <a:pt x="8845" y="10189"/>
                      <a:pt x="8855" y="10199"/>
                    </a:cubicBezTo>
                    <a:cubicBezTo>
                      <a:pt x="8865" y="10249"/>
                      <a:pt x="8885" y="10308"/>
                      <a:pt x="8905" y="10348"/>
                    </a:cubicBezTo>
                    <a:cubicBezTo>
                      <a:pt x="8915" y="10368"/>
                      <a:pt x="8915" y="10378"/>
                      <a:pt x="8925" y="10387"/>
                    </a:cubicBezTo>
                    <a:cubicBezTo>
                      <a:pt x="8932" y="10391"/>
                      <a:pt x="8939" y="10393"/>
                      <a:pt x="8946" y="10393"/>
                    </a:cubicBezTo>
                    <a:cubicBezTo>
                      <a:pt x="8958" y="10393"/>
                      <a:pt x="8968" y="10386"/>
                      <a:pt x="8974" y="10368"/>
                    </a:cubicBezTo>
                    <a:cubicBezTo>
                      <a:pt x="9004" y="10328"/>
                      <a:pt x="9014" y="10308"/>
                      <a:pt x="9024" y="10278"/>
                    </a:cubicBezTo>
                    <a:cubicBezTo>
                      <a:pt x="9024" y="10239"/>
                      <a:pt x="9014" y="10199"/>
                      <a:pt x="8984" y="10110"/>
                    </a:cubicBezTo>
                    <a:cubicBezTo>
                      <a:pt x="8984" y="10100"/>
                      <a:pt x="8974" y="10090"/>
                      <a:pt x="8974" y="10080"/>
                    </a:cubicBezTo>
                    <a:cubicBezTo>
                      <a:pt x="8992" y="10068"/>
                      <a:pt x="9009" y="10064"/>
                      <a:pt x="9022" y="10064"/>
                    </a:cubicBezTo>
                    <a:close/>
                    <a:moveTo>
                      <a:pt x="18692" y="10665"/>
                    </a:moveTo>
                    <a:cubicBezTo>
                      <a:pt x="18700" y="10665"/>
                      <a:pt x="18704" y="10676"/>
                      <a:pt x="18721" y="10715"/>
                    </a:cubicBezTo>
                    <a:cubicBezTo>
                      <a:pt x="18731" y="10725"/>
                      <a:pt x="18731" y="10734"/>
                      <a:pt x="18741" y="10754"/>
                    </a:cubicBezTo>
                    <a:cubicBezTo>
                      <a:pt x="18711" y="10764"/>
                      <a:pt x="18681" y="10784"/>
                      <a:pt x="18671" y="10804"/>
                    </a:cubicBezTo>
                    <a:cubicBezTo>
                      <a:pt x="18671" y="10794"/>
                      <a:pt x="18661" y="10794"/>
                      <a:pt x="18652" y="10784"/>
                    </a:cubicBezTo>
                    <a:cubicBezTo>
                      <a:pt x="18599" y="10714"/>
                      <a:pt x="18517" y="10683"/>
                      <a:pt x="18571" y="10683"/>
                    </a:cubicBezTo>
                    <a:cubicBezTo>
                      <a:pt x="18578" y="10683"/>
                      <a:pt x="18589" y="10684"/>
                      <a:pt x="18602" y="10685"/>
                    </a:cubicBezTo>
                    <a:cubicBezTo>
                      <a:pt x="18664" y="10685"/>
                      <a:pt x="18681" y="10665"/>
                      <a:pt x="18692" y="10665"/>
                    </a:cubicBezTo>
                    <a:close/>
                    <a:moveTo>
                      <a:pt x="3129" y="10793"/>
                    </a:moveTo>
                    <a:cubicBezTo>
                      <a:pt x="3131" y="10793"/>
                      <a:pt x="3133" y="10793"/>
                      <a:pt x="3134" y="10794"/>
                    </a:cubicBezTo>
                    <a:cubicBezTo>
                      <a:pt x="3159" y="10802"/>
                      <a:pt x="3149" y="10847"/>
                      <a:pt x="3182" y="10884"/>
                    </a:cubicBezTo>
                    <a:lnTo>
                      <a:pt x="3182" y="10884"/>
                    </a:lnTo>
                    <a:cubicBezTo>
                      <a:pt x="3181" y="10884"/>
                      <a:pt x="3181" y="10884"/>
                      <a:pt x="3180" y="10884"/>
                    </a:cubicBezTo>
                    <a:cubicBezTo>
                      <a:pt x="3170" y="10884"/>
                      <a:pt x="3159" y="10893"/>
                      <a:pt x="3144" y="10913"/>
                    </a:cubicBezTo>
                    <a:cubicBezTo>
                      <a:pt x="3124" y="10893"/>
                      <a:pt x="3114" y="10883"/>
                      <a:pt x="3094" y="10863"/>
                    </a:cubicBezTo>
                    <a:cubicBezTo>
                      <a:pt x="3076" y="10845"/>
                      <a:pt x="3109" y="10793"/>
                      <a:pt x="3129" y="10793"/>
                    </a:cubicBezTo>
                    <a:close/>
                    <a:moveTo>
                      <a:pt x="18463" y="10770"/>
                    </a:moveTo>
                    <a:cubicBezTo>
                      <a:pt x="18468" y="10770"/>
                      <a:pt x="18475" y="10772"/>
                      <a:pt x="18483" y="10774"/>
                    </a:cubicBezTo>
                    <a:cubicBezTo>
                      <a:pt x="18582" y="10804"/>
                      <a:pt x="18562" y="10824"/>
                      <a:pt x="18622" y="10834"/>
                    </a:cubicBezTo>
                    <a:cubicBezTo>
                      <a:pt x="18632" y="10834"/>
                      <a:pt x="18652" y="10844"/>
                      <a:pt x="18661" y="10844"/>
                    </a:cubicBezTo>
                    <a:cubicBezTo>
                      <a:pt x="18652" y="10853"/>
                      <a:pt x="18652" y="10863"/>
                      <a:pt x="18661" y="10873"/>
                    </a:cubicBezTo>
                    <a:cubicBezTo>
                      <a:pt x="18661" y="10883"/>
                      <a:pt x="18661" y="10893"/>
                      <a:pt x="18661" y="10903"/>
                    </a:cubicBezTo>
                    <a:cubicBezTo>
                      <a:pt x="18661" y="10913"/>
                      <a:pt x="18661" y="10913"/>
                      <a:pt x="18652" y="10913"/>
                    </a:cubicBezTo>
                    <a:lnTo>
                      <a:pt x="18642" y="10913"/>
                    </a:lnTo>
                    <a:cubicBezTo>
                      <a:pt x="18630" y="10915"/>
                      <a:pt x="18618" y="10916"/>
                      <a:pt x="18606" y="10916"/>
                    </a:cubicBezTo>
                    <a:cubicBezTo>
                      <a:pt x="18561" y="10916"/>
                      <a:pt x="18523" y="10903"/>
                      <a:pt x="18523" y="10903"/>
                    </a:cubicBezTo>
                    <a:cubicBezTo>
                      <a:pt x="18523" y="10903"/>
                      <a:pt x="18407" y="10770"/>
                      <a:pt x="18463" y="10770"/>
                    </a:cubicBezTo>
                    <a:close/>
                    <a:moveTo>
                      <a:pt x="12887" y="10781"/>
                    </a:moveTo>
                    <a:cubicBezTo>
                      <a:pt x="12895" y="10781"/>
                      <a:pt x="12906" y="10790"/>
                      <a:pt x="12921" y="10814"/>
                    </a:cubicBezTo>
                    <a:cubicBezTo>
                      <a:pt x="12921" y="10824"/>
                      <a:pt x="12930" y="10824"/>
                      <a:pt x="12930" y="10824"/>
                    </a:cubicBezTo>
                    <a:cubicBezTo>
                      <a:pt x="12921" y="10873"/>
                      <a:pt x="12911" y="10923"/>
                      <a:pt x="12901" y="10953"/>
                    </a:cubicBezTo>
                    <a:cubicBezTo>
                      <a:pt x="12891" y="10953"/>
                      <a:pt x="12871" y="10953"/>
                      <a:pt x="12851" y="10943"/>
                    </a:cubicBezTo>
                    <a:cubicBezTo>
                      <a:pt x="12861" y="10923"/>
                      <a:pt x="12871" y="10903"/>
                      <a:pt x="12871" y="10903"/>
                    </a:cubicBezTo>
                    <a:cubicBezTo>
                      <a:pt x="12871" y="10903"/>
                      <a:pt x="12859" y="10781"/>
                      <a:pt x="12887" y="10781"/>
                    </a:cubicBezTo>
                    <a:close/>
                    <a:moveTo>
                      <a:pt x="16797" y="10328"/>
                    </a:moveTo>
                    <a:cubicBezTo>
                      <a:pt x="16887" y="10338"/>
                      <a:pt x="17016" y="10348"/>
                      <a:pt x="17065" y="10407"/>
                    </a:cubicBezTo>
                    <a:cubicBezTo>
                      <a:pt x="17101" y="10446"/>
                      <a:pt x="17113" y="10460"/>
                      <a:pt x="17122" y="10460"/>
                    </a:cubicBezTo>
                    <a:cubicBezTo>
                      <a:pt x="17139" y="10460"/>
                      <a:pt x="17140" y="10404"/>
                      <a:pt x="17293" y="10397"/>
                    </a:cubicBezTo>
                    <a:cubicBezTo>
                      <a:pt x="17511" y="10397"/>
                      <a:pt x="17333" y="10606"/>
                      <a:pt x="17363" y="10873"/>
                    </a:cubicBezTo>
                    <a:cubicBezTo>
                      <a:pt x="17380" y="10994"/>
                      <a:pt x="17328" y="11036"/>
                      <a:pt x="17267" y="11036"/>
                    </a:cubicBezTo>
                    <a:cubicBezTo>
                      <a:pt x="17187" y="11036"/>
                      <a:pt x="17092" y="10965"/>
                      <a:pt x="17115" y="10903"/>
                    </a:cubicBezTo>
                    <a:cubicBezTo>
                      <a:pt x="17164" y="10794"/>
                      <a:pt x="17244" y="10814"/>
                      <a:pt x="16936" y="10715"/>
                    </a:cubicBezTo>
                    <a:cubicBezTo>
                      <a:pt x="16845" y="10683"/>
                      <a:pt x="16806" y="10670"/>
                      <a:pt x="16798" y="10670"/>
                    </a:cubicBezTo>
                    <a:cubicBezTo>
                      <a:pt x="16787" y="10670"/>
                      <a:pt x="16841" y="10698"/>
                      <a:pt x="16893" y="10741"/>
                    </a:cubicBezTo>
                    <a:lnTo>
                      <a:pt x="16893" y="10741"/>
                    </a:lnTo>
                    <a:cubicBezTo>
                      <a:pt x="16888" y="10738"/>
                      <a:pt x="16882" y="10736"/>
                      <a:pt x="16876" y="10736"/>
                    </a:cubicBezTo>
                    <a:cubicBezTo>
                      <a:pt x="16868" y="10736"/>
                      <a:pt x="16858" y="10739"/>
                      <a:pt x="16847" y="10744"/>
                    </a:cubicBezTo>
                    <a:cubicBezTo>
                      <a:pt x="16787" y="10774"/>
                      <a:pt x="16797" y="10784"/>
                      <a:pt x="16748" y="10873"/>
                    </a:cubicBezTo>
                    <a:cubicBezTo>
                      <a:pt x="16719" y="10924"/>
                      <a:pt x="16685" y="10953"/>
                      <a:pt x="16664" y="10953"/>
                    </a:cubicBezTo>
                    <a:cubicBezTo>
                      <a:pt x="16648" y="10953"/>
                      <a:pt x="16640" y="10937"/>
                      <a:pt x="16649" y="10903"/>
                    </a:cubicBezTo>
                    <a:cubicBezTo>
                      <a:pt x="16662" y="10855"/>
                      <a:pt x="16657" y="10787"/>
                      <a:pt x="16633" y="10787"/>
                    </a:cubicBezTo>
                    <a:cubicBezTo>
                      <a:pt x="16622" y="10787"/>
                      <a:pt x="16607" y="10800"/>
                      <a:pt x="16589" y="10834"/>
                    </a:cubicBezTo>
                    <a:cubicBezTo>
                      <a:pt x="16530" y="10933"/>
                      <a:pt x="16500" y="10943"/>
                      <a:pt x="16431" y="11012"/>
                    </a:cubicBezTo>
                    <a:lnTo>
                      <a:pt x="16421" y="11012"/>
                    </a:lnTo>
                    <a:cubicBezTo>
                      <a:pt x="16403" y="10995"/>
                      <a:pt x="16386" y="10984"/>
                      <a:pt x="16371" y="10984"/>
                    </a:cubicBezTo>
                    <a:cubicBezTo>
                      <a:pt x="16360" y="10984"/>
                      <a:pt x="16350" y="10990"/>
                      <a:pt x="16341" y="11002"/>
                    </a:cubicBezTo>
                    <a:cubicBezTo>
                      <a:pt x="16341" y="11002"/>
                      <a:pt x="16341" y="10992"/>
                      <a:pt x="16341" y="10992"/>
                    </a:cubicBezTo>
                    <a:cubicBezTo>
                      <a:pt x="16460" y="10913"/>
                      <a:pt x="16490" y="10873"/>
                      <a:pt x="16490" y="10844"/>
                    </a:cubicBezTo>
                    <a:cubicBezTo>
                      <a:pt x="16490" y="10819"/>
                      <a:pt x="16497" y="10742"/>
                      <a:pt x="16450" y="10742"/>
                    </a:cubicBezTo>
                    <a:cubicBezTo>
                      <a:pt x="16440" y="10742"/>
                      <a:pt x="16427" y="10745"/>
                      <a:pt x="16411" y="10754"/>
                    </a:cubicBezTo>
                    <a:cubicBezTo>
                      <a:pt x="16374" y="10771"/>
                      <a:pt x="16338" y="10780"/>
                      <a:pt x="16314" y="10780"/>
                    </a:cubicBezTo>
                    <a:cubicBezTo>
                      <a:pt x="16280" y="10780"/>
                      <a:pt x="16267" y="10761"/>
                      <a:pt x="16302" y="10715"/>
                    </a:cubicBezTo>
                    <a:cubicBezTo>
                      <a:pt x="16361" y="10647"/>
                      <a:pt x="16405" y="10601"/>
                      <a:pt x="16466" y="10601"/>
                    </a:cubicBezTo>
                    <a:cubicBezTo>
                      <a:pt x="16477" y="10601"/>
                      <a:pt x="16488" y="10603"/>
                      <a:pt x="16500" y="10606"/>
                    </a:cubicBezTo>
                    <a:cubicBezTo>
                      <a:pt x="16552" y="10613"/>
                      <a:pt x="16610" y="10649"/>
                      <a:pt x="16653" y="10649"/>
                    </a:cubicBezTo>
                    <a:cubicBezTo>
                      <a:pt x="16667" y="10649"/>
                      <a:pt x="16679" y="10645"/>
                      <a:pt x="16688" y="10635"/>
                    </a:cubicBezTo>
                    <a:cubicBezTo>
                      <a:pt x="16718" y="10596"/>
                      <a:pt x="16748" y="10576"/>
                      <a:pt x="16778" y="10556"/>
                    </a:cubicBezTo>
                    <a:cubicBezTo>
                      <a:pt x="16787" y="10556"/>
                      <a:pt x="16797" y="10546"/>
                      <a:pt x="16807" y="10546"/>
                    </a:cubicBezTo>
                    <a:cubicBezTo>
                      <a:pt x="16837" y="10546"/>
                      <a:pt x="16877" y="10526"/>
                      <a:pt x="16887" y="10506"/>
                    </a:cubicBezTo>
                    <a:cubicBezTo>
                      <a:pt x="16897" y="10497"/>
                      <a:pt x="16897" y="10477"/>
                      <a:pt x="16877" y="10467"/>
                    </a:cubicBezTo>
                    <a:cubicBezTo>
                      <a:pt x="16837" y="10427"/>
                      <a:pt x="16807" y="10368"/>
                      <a:pt x="16797" y="10328"/>
                    </a:cubicBezTo>
                    <a:close/>
                    <a:moveTo>
                      <a:pt x="3265" y="10644"/>
                    </a:moveTo>
                    <a:cubicBezTo>
                      <a:pt x="3274" y="10644"/>
                      <a:pt x="3283" y="10653"/>
                      <a:pt x="3293" y="10675"/>
                    </a:cubicBezTo>
                    <a:cubicBezTo>
                      <a:pt x="3322" y="10754"/>
                      <a:pt x="3263" y="10784"/>
                      <a:pt x="3342" y="10844"/>
                    </a:cubicBezTo>
                    <a:cubicBezTo>
                      <a:pt x="3352" y="10853"/>
                      <a:pt x="3362" y="10853"/>
                      <a:pt x="3372" y="10863"/>
                    </a:cubicBezTo>
                    <a:cubicBezTo>
                      <a:pt x="3342" y="10883"/>
                      <a:pt x="3342" y="10903"/>
                      <a:pt x="3303" y="10972"/>
                    </a:cubicBezTo>
                    <a:cubicBezTo>
                      <a:pt x="3283" y="11002"/>
                      <a:pt x="3263" y="11022"/>
                      <a:pt x="3243" y="11042"/>
                    </a:cubicBezTo>
                    <a:cubicBezTo>
                      <a:pt x="3223" y="11012"/>
                      <a:pt x="3213" y="10992"/>
                      <a:pt x="3203" y="10982"/>
                    </a:cubicBezTo>
                    <a:cubicBezTo>
                      <a:pt x="3208" y="10950"/>
                      <a:pt x="3206" y="10917"/>
                      <a:pt x="3198" y="10899"/>
                    </a:cubicBezTo>
                    <a:lnTo>
                      <a:pt x="3198" y="10899"/>
                    </a:lnTo>
                    <a:cubicBezTo>
                      <a:pt x="3200" y="10900"/>
                      <a:pt x="3201" y="10902"/>
                      <a:pt x="3203" y="10903"/>
                    </a:cubicBezTo>
                    <a:cubicBezTo>
                      <a:pt x="3243" y="10923"/>
                      <a:pt x="3286" y="10964"/>
                      <a:pt x="3297" y="10964"/>
                    </a:cubicBezTo>
                    <a:cubicBezTo>
                      <a:pt x="3303" y="10964"/>
                      <a:pt x="3300" y="10953"/>
                      <a:pt x="3283" y="10923"/>
                    </a:cubicBezTo>
                    <a:cubicBezTo>
                      <a:pt x="3223" y="10834"/>
                      <a:pt x="3184" y="10834"/>
                      <a:pt x="3203" y="10764"/>
                    </a:cubicBezTo>
                    <a:cubicBezTo>
                      <a:pt x="3203" y="10754"/>
                      <a:pt x="3203" y="10744"/>
                      <a:pt x="3213" y="10734"/>
                    </a:cubicBezTo>
                    <a:cubicBezTo>
                      <a:pt x="3227" y="10687"/>
                      <a:pt x="3245" y="10644"/>
                      <a:pt x="3265" y="10644"/>
                    </a:cubicBezTo>
                    <a:close/>
                    <a:moveTo>
                      <a:pt x="16903" y="10749"/>
                    </a:moveTo>
                    <a:cubicBezTo>
                      <a:pt x="16936" y="10777"/>
                      <a:pt x="16965" y="10810"/>
                      <a:pt x="16976" y="10844"/>
                    </a:cubicBezTo>
                    <a:cubicBezTo>
                      <a:pt x="17016" y="10947"/>
                      <a:pt x="16920" y="11051"/>
                      <a:pt x="16820" y="11051"/>
                    </a:cubicBezTo>
                    <a:cubicBezTo>
                      <a:pt x="16795" y="11051"/>
                      <a:pt x="16771" y="11045"/>
                      <a:pt x="16748" y="11032"/>
                    </a:cubicBezTo>
                    <a:cubicBezTo>
                      <a:pt x="16768" y="10982"/>
                      <a:pt x="16778" y="10943"/>
                      <a:pt x="16827" y="10923"/>
                    </a:cubicBezTo>
                    <a:cubicBezTo>
                      <a:pt x="16906" y="10903"/>
                      <a:pt x="16936" y="10893"/>
                      <a:pt x="16936" y="10863"/>
                    </a:cubicBezTo>
                    <a:cubicBezTo>
                      <a:pt x="16936" y="10844"/>
                      <a:pt x="16926" y="10804"/>
                      <a:pt x="16916" y="10774"/>
                    </a:cubicBezTo>
                    <a:cubicBezTo>
                      <a:pt x="16913" y="10764"/>
                      <a:pt x="16909" y="10756"/>
                      <a:pt x="16903" y="10749"/>
                    </a:cubicBezTo>
                    <a:close/>
                    <a:moveTo>
                      <a:pt x="16498" y="11289"/>
                    </a:moveTo>
                    <a:cubicBezTo>
                      <a:pt x="16503" y="11289"/>
                      <a:pt x="16510" y="11298"/>
                      <a:pt x="16520" y="11319"/>
                    </a:cubicBezTo>
                    <a:cubicBezTo>
                      <a:pt x="16520" y="11339"/>
                      <a:pt x="16540" y="11349"/>
                      <a:pt x="16550" y="11359"/>
                    </a:cubicBezTo>
                    <a:cubicBezTo>
                      <a:pt x="16500" y="11409"/>
                      <a:pt x="16450" y="11478"/>
                      <a:pt x="16431" y="11488"/>
                    </a:cubicBezTo>
                    <a:cubicBezTo>
                      <a:pt x="16422" y="11488"/>
                      <a:pt x="16410" y="11494"/>
                      <a:pt x="16401" y="11494"/>
                    </a:cubicBezTo>
                    <a:cubicBezTo>
                      <a:pt x="16389" y="11494"/>
                      <a:pt x="16384" y="11484"/>
                      <a:pt x="16401" y="11438"/>
                    </a:cubicBezTo>
                    <a:cubicBezTo>
                      <a:pt x="16421" y="11438"/>
                      <a:pt x="16440" y="11429"/>
                      <a:pt x="16460" y="11409"/>
                    </a:cubicBezTo>
                    <a:cubicBezTo>
                      <a:pt x="16483" y="11371"/>
                      <a:pt x="16483" y="11289"/>
                      <a:pt x="16498" y="11289"/>
                    </a:cubicBezTo>
                    <a:close/>
                    <a:moveTo>
                      <a:pt x="12802" y="11329"/>
                    </a:moveTo>
                    <a:cubicBezTo>
                      <a:pt x="12811" y="11339"/>
                      <a:pt x="12821" y="11339"/>
                      <a:pt x="12821" y="11349"/>
                    </a:cubicBezTo>
                    <a:cubicBezTo>
                      <a:pt x="12821" y="11389"/>
                      <a:pt x="12821" y="11419"/>
                      <a:pt x="12821" y="11458"/>
                    </a:cubicBezTo>
                    <a:cubicBezTo>
                      <a:pt x="12811" y="11488"/>
                      <a:pt x="12802" y="11498"/>
                      <a:pt x="12792" y="11508"/>
                    </a:cubicBezTo>
                    <a:cubicBezTo>
                      <a:pt x="12782" y="11498"/>
                      <a:pt x="12772" y="11498"/>
                      <a:pt x="12762" y="11498"/>
                    </a:cubicBezTo>
                    <a:cubicBezTo>
                      <a:pt x="12752" y="11488"/>
                      <a:pt x="12722" y="11468"/>
                      <a:pt x="12702" y="11448"/>
                    </a:cubicBezTo>
                    <a:cubicBezTo>
                      <a:pt x="12702" y="11429"/>
                      <a:pt x="12702" y="11409"/>
                      <a:pt x="12712" y="11389"/>
                    </a:cubicBezTo>
                    <a:lnTo>
                      <a:pt x="12722" y="11389"/>
                    </a:lnTo>
                    <a:cubicBezTo>
                      <a:pt x="12742" y="11359"/>
                      <a:pt x="12762" y="11349"/>
                      <a:pt x="12762" y="11329"/>
                    </a:cubicBezTo>
                    <a:close/>
                    <a:moveTo>
                      <a:pt x="16580" y="11122"/>
                    </a:moveTo>
                    <a:cubicBezTo>
                      <a:pt x="16600" y="11122"/>
                      <a:pt x="16618" y="11134"/>
                      <a:pt x="16629" y="11171"/>
                    </a:cubicBezTo>
                    <a:cubicBezTo>
                      <a:pt x="16669" y="11265"/>
                      <a:pt x="16787" y="11309"/>
                      <a:pt x="16890" y="11309"/>
                    </a:cubicBezTo>
                    <a:cubicBezTo>
                      <a:pt x="16938" y="11309"/>
                      <a:pt x="16984" y="11299"/>
                      <a:pt x="17016" y="11280"/>
                    </a:cubicBezTo>
                    <a:cubicBezTo>
                      <a:pt x="17044" y="11258"/>
                      <a:pt x="17070" y="11248"/>
                      <a:pt x="17100" y="11248"/>
                    </a:cubicBezTo>
                    <a:cubicBezTo>
                      <a:pt x="17165" y="11248"/>
                      <a:pt x="17246" y="11295"/>
                      <a:pt x="17402" y="11369"/>
                    </a:cubicBezTo>
                    <a:cubicBezTo>
                      <a:pt x="17630" y="11478"/>
                      <a:pt x="17283" y="11567"/>
                      <a:pt x="17184" y="11647"/>
                    </a:cubicBezTo>
                    <a:cubicBezTo>
                      <a:pt x="17155" y="11667"/>
                      <a:pt x="17127" y="11672"/>
                      <a:pt x="17097" y="11672"/>
                    </a:cubicBezTo>
                    <a:cubicBezTo>
                      <a:pt x="17067" y="11672"/>
                      <a:pt x="17034" y="11667"/>
                      <a:pt x="16996" y="11667"/>
                    </a:cubicBezTo>
                    <a:cubicBezTo>
                      <a:pt x="16942" y="11667"/>
                      <a:pt x="16879" y="11677"/>
                      <a:pt x="16797" y="11726"/>
                    </a:cubicBezTo>
                    <a:cubicBezTo>
                      <a:pt x="16768" y="11746"/>
                      <a:pt x="16748" y="11766"/>
                      <a:pt x="16718" y="11786"/>
                    </a:cubicBezTo>
                    <a:cubicBezTo>
                      <a:pt x="16688" y="11786"/>
                      <a:pt x="16649" y="11786"/>
                      <a:pt x="16599" y="11795"/>
                    </a:cubicBezTo>
                    <a:cubicBezTo>
                      <a:pt x="16569" y="11805"/>
                      <a:pt x="16530" y="11825"/>
                      <a:pt x="16500" y="11845"/>
                    </a:cubicBezTo>
                    <a:cubicBezTo>
                      <a:pt x="16513" y="11819"/>
                      <a:pt x="16518" y="11805"/>
                      <a:pt x="16507" y="11805"/>
                    </a:cubicBezTo>
                    <a:cubicBezTo>
                      <a:pt x="16502" y="11805"/>
                      <a:pt x="16493" y="11809"/>
                      <a:pt x="16480" y="11815"/>
                    </a:cubicBezTo>
                    <a:cubicBezTo>
                      <a:pt x="16411" y="11865"/>
                      <a:pt x="16421" y="11865"/>
                      <a:pt x="16401" y="11904"/>
                    </a:cubicBezTo>
                    <a:cubicBezTo>
                      <a:pt x="16361" y="11924"/>
                      <a:pt x="16331" y="11944"/>
                      <a:pt x="16302" y="11944"/>
                    </a:cubicBezTo>
                    <a:cubicBezTo>
                      <a:pt x="16321" y="11875"/>
                      <a:pt x="16341" y="11885"/>
                      <a:pt x="16361" y="11805"/>
                    </a:cubicBezTo>
                    <a:cubicBezTo>
                      <a:pt x="16401" y="11696"/>
                      <a:pt x="16391" y="11587"/>
                      <a:pt x="16440" y="11577"/>
                    </a:cubicBezTo>
                    <a:cubicBezTo>
                      <a:pt x="16446" y="11576"/>
                      <a:pt x="16452" y="11575"/>
                      <a:pt x="16458" y="11575"/>
                    </a:cubicBezTo>
                    <a:cubicBezTo>
                      <a:pt x="16494" y="11575"/>
                      <a:pt x="16533" y="11597"/>
                      <a:pt x="16550" y="11597"/>
                    </a:cubicBezTo>
                    <a:cubicBezTo>
                      <a:pt x="16577" y="11597"/>
                      <a:pt x="16604" y="11515"/>
                      <a:pt x="16571" y="11515"/>
                    </a:cubicBezTo>
                    <a:cubicBezTo>
                      <a:pt x="16568" y="11515"/>
                      <a:pt x="16564" y="11516"/>
                      <a:pt x="16559" y="11518"/>
                    </a:cubicBezTo>
                    <a:cubicBezTo>
                      <a:pt x="16531" y="11527"/>
                      <a:pt x="16498" y="11541"/>
                      <a:pt x="16481" y="11541"/>
                    </a:cubicBezTo>
                    <a:cubicBezTo>
                      <a:pt x="16463" y="11541"/>
                      <a:pt x="16463" y="11525"/>
                      <a:pt x="16510" y="11468"/>
                    </a:cubicBezTo>
                    <a:cubicBezTo>
                      <a:pt x="16540" y="11429"/>
                      <a:pt x="16559" y="11399"/>
                      <a:pt x="16579" y="11379"/>
                    </a:cubicBezTo>
                    <a:cubicBezTo>
                      <a:pt x="16588" y="11383"/>
                      <a:pt x="16598" y="11385"/>
                      <a:pt x="16607" y="11385"/>
                    </a:cubicBezTo>
                    <a:cubicBezTo>
                      <a:pt x="16646" y="11385"/>
                      <a:pt x="16672" y="11347"/>
                      <a:pt x="16599" y="11250"/>
                    </a:cubicBezTo>
                    <a:cubicBezTo>
                      <a:pt x="16579" y="11210"/>
                      <a:pt x="16550" y="11171"/>
                      <a:pt x="16530" y="11141"/>
                    </a:cubicBezTo>
                    <a:cubicBezTo>
                      <a:pt x="16544" y="11132"/>
                      <a:pt x="16562" y="11122"/>
                      <a:pt x="16580" y="11122"/>
                    </a:cubicBezTo>
                    <a:close/>
                    <a:moveTo>
                      <a:pt x="12974" y="5072"/>
                    </a:moveTo>
                    <a:cubicBezTo>
                      <a:pt x="12983" y="5072"/>
                      <a:pt x="13007" y="5408"/>
                      <a:pt x="13030" y="5469"/>
                    </a:cubicBezTo>
                    <a:cubicBezTo>
                      <a:pt x="13069" y="5549"/>
                      <a:pt x="13059" y="5697"/>
                      <a:pt x="13069" y="5816"/>
                    </a:cubicBezTo>
                    <a:cubicBezTo>
                      <a:pt x="13072" y="5845"/>
                      <a:pt x="13077" y="5856"/>
                      <a:pt x="13085" y="5856"/>
                    </a:cubicBezTo>
                    <a:cubicBezTo>
                      <a:pt x="13110" y="5856"/>
                      <a:pt x="13162" y="5745"/>
                      <a:pt x="13238" y="5737"/>
                    </a:cubicBezTo>
                    <a:cubicBezTo>
                      <a:pt x="13268" y="5731"/>
                      <a:pt x="13281" y="5728"/>
                      <a:pt x="13283" y="5728"/>
                    </a:cubicBezTo>
                    <a:cubicBezTo>
                      <a:pt x="13287" y="5728"/>
                      <a:pt x="13236" y="5745"/>
                      <a:pt x="13208" y="5787"/>
                    </a:cubicBezTo>
                    <a:cubicBezTo>
                      <a:pt x="13149" y="5876"/>
                      <a:pt x="13099" y="6045"/>
                      <a:pt x="13119" y="6074"/>
                    </a:cubicBezTo>
                    <a:cubicBezTo>
                      <a:pt x="13121" y="6080"/>
                      <a:pt x="13125" y="6081"/>
                      <a:pt x="13129" y="6081"/>
                    </a:cubicBezTo>
                    <a:cubicBezTo>
                      <a:pt x="13131" y="6081"/>
                      <a:pt x="13133" y="6080"/>
                      <a:pt x="13136" y="6080"/>
                    </a:cubicBezTo>
                    <a:cubicBezTo>
                      <a:pt x="13144" y="6080"/>
                      <a:pt x="13153" y="6085"/>
                      <a:pt x="13158" y="6124"/>
                    </a:cubicBezTo>
                    <a:cubicBezTo>
                      <a:pt x="13175" y="6181"/>
                      <a:pt x="13266" y="6218"/>
                      <a:pt x="13325" y="6218"/>
                    </a:cubicBezTo>
                    <a:cubicBezTo>
                      <a:pt x="13337" y="6218"/>
                      <a:pt x="13348" y="6217"/>
                      <a:pt x="13357" y="6213"/>
                    </a:cubicBezTo>
                    <a:cubicBezTo>
                      <a:pt x="13359" y="6212"/>
                      <a:pt x="13361" y="6212"/>
                      <a:pt x="13362" y="6212"/>
                    </a:cubicBezTo>
                    <a:cubicBezTo>
                      <a:pt x="13399" y="6212"/>
                      <a:pt x="13324" y="6414"/>
                      <a:pt x="13248" y="6461"/>
                    </a:cubicBezTo>
                    <a:cubicBezTo>
                      <a:pt x="13196" y="6494"/>
                      <a:pt x="13229" y="6560"/>
                      <a:pt x="13297" y="6560"/>
                    </a:cubicBezTo>
                    <a:cubicBezTo>
                      <a:pt x="13333" y="6560"/>
                      <a:pt x="13378" y="6542"/>
                      <a:pt x="13426" y="6491"/>
                    </a:cubicBezTo>
                    <a:cubicBezTo>
                      <a:pt x="13442" y="6473"/>
                      <a:pt x="13455" y="6465"/>
                      <a:pt x="13468" y="6465"/>
                    </a:cubicBezTo>
                    <a:cubicBezTo>
                      <a:pt x="13506" y="6465"/>
                      <a:pt x="13544" y="6531"/>
                      <a:pt x="13624" y="6620"/>
                    </a:cubicBezTo>
                    <a:cubicBezTo>
                      <a:pt x="13734" y="6749"/>
                      <a:pt x="13496" y="6679"/>
                      <a:pt x="13436" y="6768"/>
                    </a:cubicBezTo>
                    <a:cubicBezTo>
                      <a:pt x="13417" y="6798"/>
                      <a:pt x="13410" y="6808"/>
                      <a:pt x="13405" y="6808"/>
                    </a:cubicBezTo>
                    <a:cubicBezTo>
                      <a:pt x="13396" y="6808"/>
                      <a:pt x="13397" y="6765"/>
                      <a:pt x="13317" y="6758"/>
                    </a:cubicBezTo>
                    <a:cubicBezTo>
                      <a:pt x="13188" y="6758"/>
                      <a:pt x="13287" y="6917"/>
                      <a:pt x="13268" y="7135"/>
                    </a:cubicBezTo>
                    <a:cubicBezTo>
                      <a:pt x="13259" y="7224"/>
                      <a:pt x="13289" y="7255"/>
                      <a:pt x="13323" y="7255"/>
                    </a:cubicBezTo>
                    <a:cubicBezTo>
                      <a:pt x="13369" y="7255"/>
                      <a:pt x="13423" y="7200"/>
                      <a:pt x="13406" y="7155"/>
                    </a:cubicBezTo>
                    <a:cubicBezTo>
                      <a:pt x="13387" y="7066"/>
                      <a:pt x="13337" y="7086"/>
                      <a:pt x="13515" y="7006"/>
                    </a:cubicBezTo>
                    <a:cubicBezTo>
                      <a:pt x="13564" y="6984"/>
                      <a:pt x="13584" y="6974"/>
                      <a:pt x="13588" y="6974"/>
                    </a:cubicBezTo>
                    <a:cubicBezTo>
                      <a:pt x="13599" y="6974"/>
                      <a:pt x="13507" y="7035"/>
                      <a:pt x="13486" y="7105"/>
                    </a:cubicBezTo>
                    <a:cubicBezTo>
                      <a:pt x="13462" y="7183"/>
                      <a:pt x="13518" y="7266"/>
                      <a:pt x="13576" y="7266"/>
                    </a:cubicBezTo>
                    <a:cubicBezTo>
                      <a:pt x="13593" y="7266"/>
                      <a:pt x="13609" y="7260"/>
                      <a:pt x="13624" y="7244"/>
                    </a:cubicBezTo>
                    <a:cubicBezTo>
                      <a:pt x="13645" y="7217"/>
                      <a:pt x="13665" y="7205"/>
                      <a:pt x="13684" y="7205"/>
                    </a:cubicBezTo>
                    <a:cubicBezTo>
                      <a:pt x="13721" y="7205"/>
                      <a:pt x="13754" y="7251"/>
                      <a:pt x="13773" y="7324"/>
                    </a:cubicBezTo>
                    <a:cubicBezTo>
                      <a:pt x="13781" y="7353"/>
                      <a:pt x="13781" y="7363"/>
                      <a:pt x="13776" y="7363"/>
                    </a:cubicBezTo>
                    <a:cubicBezTo>
                      <a:pt x="13767" y="7363"/>
                      <a:pt x="13737" y="7319"/>
                      <a:pt x="13712" y="7319"/>
                    </a:cubicBezTo>
                    <a:cubicBezTo>
                      <a:pt x="13701" y="7319"/>
                      <a:pt x="13691" y="7328"/>
                      <a:pt x="13684" y="7353"/>
                    </a:cubicBezTo>
                    <a:cubicBezTo>
                      <a:pt x="13657" y="7428"/>
                      <a:pt x="13592" y="7466"/>
                      <a:pt x="13535" y="7466"/>
                    </a:cubicBezTo>
                    <a:cubicBezTo>
                      <a:pt x="13509" y="7466"/>
                      <a:pt x="13484" y="7458"/>
                      <a:pt x="13466" y="7443"/>
                    </a:cubicBezTo>
                    <a:cubicBezTo>
                      <a:pt x="13450" y="7423"/>
                      <a:pt x="13435" y="7414"/>
                      <a:pt x="13417" y="7414"/>
                    </a:cubicBezTo>
                    <a:cubicBezTo>
                      <a:pt x="13381" y="7414"/>
                      <a:pt x="13334" y="7452"/>
                      <a:pt x="13248" y="7512"/>
                    </a:cubicBezTo>
                    <a:cubicBezTo>
                      <a:pt x="13119" y="7591"/>
                      <a:pt x="13317" y="7661"/>
                      <a:pt x="13367" y="7720"/>
                    </a:cubicBezTo>
                    <a:cubicBezTo>
                      <a:pt x="13385" y="7738"/>
                      <a:pt x="13402" y="7743"/>
                      <a:pt x="13421" y="7743"/>
                    </a:cubicBezTo>
                    <a:cubicBezTo>
                      <a:pt x="13437" y="7743"/>
                      <a:pt x="13454" y="7739"/>
                      <a:pt x="13473" y="7739"/>
                    </a:cubicBezTo>
                    <a:cubicBezTo>
                      <a:pt x="13503" y="7739"/>
                      <a:pt x="13539" y="7748"/>
                      <a:pt x="13585" y="7790"/>
                    </a:cubicBezTo>
                    <a:cubicBezTo>
                      <a:pt x="13671" y="7860"/>
                      <a:pt x="13683" y="7937"/>
                      <a:pt x="13704" y="7937"/>
                    </a:cubicBezTo>
                    <a:cubicBezTo>
                      <a:pt x="13709" y="7937"/>
                      <a:pt x="13715" y="7931"/>
                      <a:pt x="13724" y="7919"/>
                    </a:cubicBezTo>
                    <a:cubicBezTo>
                      <a:pt x="13732" y="7910"/>
                      <a:pt x="13741" y="7906"/>
                      <a:pt x="13750" y="7906"/>
                    </a:cubicBezTo>
                    <a:cubicBezTo>
                      <a:pt x="13797" y="7906"/>
                      <a:pt x="13861" y="8003"/>
                      <a:pt x="13952" y="8127"/>
                    </a:cubicBezTo>
                    <a:cubicBezTo>
                      <a:pt x="14013" y="8216"/>
                      <a:pt x="13993" y="8252"/>
                      <a:pt x="13958" y="8252"/>
                    </a:cubicBezTo>
                    <a:cubicBezTo>
                      <a:pt x="13931" y="8252"/>
                      <a:pt x="13895" y="8231"/>
                      <a:pt x="13882" y="8196"/>
                    </a:cubicBezTo>
                    <a:cubicBezTo>
                      <a:pt x="13875" y="8176"/>
                      <a:pt x="13869" y="8168"/>
                      <a:pt x="13864" y="8168"/>
                    </a:cubicBezTo>
                    <a:cubicBezTo>
                      <a:pt x="13851" y="8168"/>
                      <a:pt x="13845" y="8236"/>
                      <a:pt x="13823" y="8266"/>
                    </a:cubicBezTo>
                    <a:cubicBezTo>
                      <a:pt x="13811" y="8281"/>
                      <a:pt x="13798" y="8294"/>
                      <a:pt x="13781" y="8294"/>
                    </a:cubicBezTo>
                    <a:cubicBezTo>
                      <a:pt x="13755" y="8294"/>
                      <a:pt x="13719" y="8263"/>
                      <a:pt x="13664" y="8166"/>
                    </a:cubicBezTo>
                    <a:cubicBezTo>
                      <a:pt x="13644" y="8128"/>
                      <a:pt x="13625" y="8113"/>
                      <a:pt x="13607" y="8113"/>
                    </a:cubicBezTo>
                    <a:cubicBezTo>
                      <a:pt x="13547" y="8113"/>
                      <a:pt x="13506" y="8285"/>
                      <a:pt x="13506" y="8285"/>
                    </a:cubicBezTo>
                    <a:cubicBezTo>
                      <a:pt x="13506" y="8285"/>
                      <a:pt x="13456" y="8375"/>
                      <a:pt x="13377" y="8444"/>
                    </a:cubicBezTo>
                    <a:cubicBezTo>
                      <a:pt x="13297" y="8523"/>
                      <a:pt x="13555" y="8543"/>
                      <a:pt x="13634" y="8553"/>
                    </a:cubicBezTo>
                    <a:cubicBezTo>
                      <a:pt x="13704" y="8563"/>
                      <a:pt x="13605" y="8642"/>
                      <a:pt x="13664" y="8702"/>
                    </a:cubicBezTo>
                    <a:cubicBezTo>
                      <a:pt x="13674" y="8712"/>
                      <a:pt x="13686" y="8717"/>
                      <a:pt x="13699" y="8717"/>
                    </a:cubicBezTo>
                    <a:cubicBezTo>
                      <a:pt x="13761" y="8717"/>
                      <a:pt x="13852" y="8617"/>
                      <a:pt x="13942" y="8593"/>
                    </a:cubicBezTo>
                    <a:cubicBezTo>
                      <a:pt x="13976" y="8586"/>
                      <a:pt x="14004" y="8581"/>
                      <a:pt x="14028" y="8581"/>
                    </a:cubicBezTo>
                    <a:cubicBezTo>
                      <a:pt x="14072" y="8581"/>
                      <a:pt x="14105" y="8597"/>
                      <a:pt x="14150" y="8642"/>
                    </a:cubicBezTo>
                    <a:cubicBezTo>
                      <a:pt x="14160" y="8652"/>
                      <a:pt x="14170" y="8662"/>
                      <a:pt x="14190" y="8682"/>
                    </a:cubicBezTo>
                    <a:cubicBezTo>
                      <a:pt x="14229" y="8732"/>
                      <a:pt x="14229" y="8791"/>
                      <a:pt x="14209" y="8831"/>
                    </a:cubicBezTo>
                    <a:cubicBezTo>
                      <a:pt x="14190" y="8857"/>
                      <a:pt x="14157" y="8879"/>
                      <a:pt x="14113" y="8879"/>
                    </a:cubicBezTo>
                    <a:cubicBezTo>
                      <a:pt x="14092" y="8879"/>
                      <a:pt x="14067" y="8874"/>
                      <a:pt x="14041" y="8860"/>
                    </a:cubicBezTo>
                    <a:cubicBezTo>
                      <a:pt x="14016" y="8850"/>
                      <a:pt x="13997" y="8845"/>
                      <a:pt x="13983" y="8845"/>
                    </a:cubicBezTo>
                    <a:cubicBezTo>
                      <a:pt x="13922" y="8845"/>
                      <a:pt x="13960" y="8937"/>
                      <a:pt x="13952" y="8970"/>
                    </a:cubicBezTo>
                    <a:cubicBezTo>
                      <a:pt x="13952" y="8989"/>
                      <a:pt x="13972" y="8999"/>
                      <a:pt x="14011" y="9009"/>
                    </a:cubicBezTo>
                    <a:cubicBezTo>
                      <a:pt x="14051" y="9029"/>
                      <a:pt x="14130" y="9049"/>
                      <a:pt x="14219" y="9118"/>
                    </a:cubicBezTo>
                    <a:cubicBezTo>
                      <a:pt x="14239" y="9128"/>
                      <a:pt x="14249" y="9138"/>
                      <a:pt x="14259" y="9148"/>
                    </a:cubicBezTo>
                    <a:cubicBezTo>
                      <a:pt x="14324" y="9213"/>
                      <a:pt x="14287" y="9266"/>
                      <a:pt x="14222" y="9266"/>
                    </a:cubicBezTo>
                    <a:cubicBezTo>
                      <a:pt x="14189" y="9266"/>
                      <a:pt x="14148" y="9251"/>
                      <a:pt x="14110" y="9217"/>
                    </a:cubicBezTo>
                    <a:cubicBezTo>
                      <a:pt x="14001" y="9108"/>
                      <a:pt x="13922" y="9237"/>
                      <a:pt x="13833" y="9079"/>
                    </a:cubicBezTo>
                    <a:cubicBezTo>
                      <a:pt x="13789" y="9001"/>
                      <a:pt x="13757" y="8968"/>
                      <a:pt x="13739" y="8968"/>
                    </a:cubicBezTo>
                    <a:cubicBezTo>
                      <a:pt x="13721" y="8968"/>
                      <a:pt x="13718" y="9003"/>
                      <a:pt x="13734" y="9059"/>
                    </a:cubicBezTo>
                    <a:cubicBezTo>
                      <a:pt x="13747" y="9108"/>
                      <a:pt x="13734" y="9133"/>
                      <a:pt x="13709" y="9133"/>
                    </a:cubicBezTo>
                    <a:cubicBezTo>
                      <a:pt x="13678" y="9133"/>
                      <a:pt x="13628" y="9095"/>
                      <a:pt x="13585" y="9019"/>
                    </a:cubicBezTo>
                    <a:cubicBezTo>
                      <a:pt x="13506" y="8890"/>
                      <a:pt x="13535" y="8821"/>
                      <a:pt x="13436" y="8771"/>
                    </a:cubicBezTo>
                    <a:cubicBezTo>
                      <a:pt x="13427" y="8767"/>
                      <a:pt x="13419" y="8764"/>
                      <a:pt x="13413" y="8764"/>
                    </a:cubicBezTo>
                    <a:cubicBezTo>
                      <a:pt x="13351" y="8764"/>
                      <a:pt x="13416" y="8964"/>
                      <a:pt x="13416" y="9009"/>
                    </a:cubicBezTo>
                    <a:cubicBezTo>
                      <a:pt x="13416" y="9069"/>
                      <a:pt x="13406" y="9128"/>
                      <a:pt x="13515" y="9158"/>
                    </a:cubicBezTo>
                    <a:cubicBezTo>
                      <a:pt x="13624" y="9188"/>
                      <a:pt x="13585" y="9297"/>
                      <a:pt x="13664" y="9416"/>
                    </a:cubicBezTo>
                    <a:cubicBezTo>
                      <a:pt x="13683" y="9450"/>
                      <a:pt x="13698" y="9464"/>
                      <a:pt x="13711" y="9464"/>
                    </a:cubicBezTo>
                    <a:cubicBezTo>
                      <a:pt x="13748" y="9464"/>
                      <a:pt x="13774" y="9357"/>
                      <a:pt x="13833" y="9277"/>
                    </a:cubicBezTo>
                    <a:cubicBezTo>
                      <a:pt x="13846" y="9260"/>
                      <a:pt x="13858" y="9253"/>
                      <a:pt x="13869" y="9253"/>
                    </a:cubicBezTo>
                    <a:cubicBezTo>
                      <a:pt x="13928" y="9253"/>
                      <a:pt x="13948" y="9474"/>
                      <a:pt x="13981" y="9525"/>
                    </a:cubicBezTo>
                    <a:cubicBezTo>
                      <a:pt x="14011" y="9594"/>
                      <a:pt x="14071" y="9505"/>
                      <a:pt x="14160" y="9703"/>
                    </a:cubicBezTo>
                    <a:cubicBezTo>
                      <a:pt x="14170" y="9713"/>
                      <a:pt x="14170" y="9713"/>
                      <a:pt x="14170" y="9723"/>
                    </a:cubicBezTo>
                    <a:cubicBezTo>
                      <a:pt x="14229" y="9862"/>
                      <a:pt x="14180" y="9912"/>
                      <a:pt x="14120" y="9931"/>
                    </a:cubicBezTo>
                    <a:cubicBezTo>
                      <a:pt x="14130" y="10011"/>
                      <a:pt x="14061" y="10030"/>
                      <a:pt x="13981" y="10140"/>
                    </a:cubicBezTo>
                    <a:cubicBezTo>
                      <a:pt x="14018" y="10103"/>
                      <a:pt x="14054" y="10059"/>
                      <a:pt x="14090" y="10059"/>
                    </a:cubicBezTo>
                    <a:cubicBezTo>
                      <a:pt x="14093" y="10059"/>
                      <a:pt x="14097" y="10059"/>
                      <a:pt x="14100" y="10060"/>
                    </a:cubicBezTo>
                    <a:cubicBezTo>
                      <a:pt x="14120" y="10060"/>
                      <a:pt x="14140" y="10080"/>
                      <a:pt x="14160" y="10110"/>
                    </a:cubicBezTo>
                    <a:cubicBezTo>
                      <a:pt x="14229" y="10050"/>
                      <a:pt x="14219" y="9961"/>
                      <a:pt x="14259" y="9941"/>
                    </a:cubicBezTo>
                    <a:cubicBezTo>
                      <a:pt x="14264" y="9940"/>
                      <a:pt x="14269" y="9939"/>
                      <a:pt x="14274" y="9939"/>
                    </a:cubicBezTo>
                    <a:cubicBezTo>
                      <a:pt x="14332" y="9939"/>
                      <a:pt x="14404" y="10035"/>
                      <a:pt x="14358" y="10090"/>
                    </a:cubicBezTo>
                    <a:cubicBezTo>
                      <a:pt x="14309" y="10140"/>
                      <a:pt x="14279" y="10130"/>
                      <a:pt x="14190" y="10199"/>
                    </a:cubicBezTo>
                    <a:cubicBezTo>
                      <a:pt x="14200" y="10239"/>
                      <a:pt x="14209" y="10268"/>
                      <a:pt x="14229" y="10308"/>
                    </a:cubicBezTo>
                    <a:cubicBezTo>
                      <a:pt x="14241" y="10355"/>
                      <a:pt x="14256" y="10367"/>
                      <a:pt x="14273" y="10367"/>
                    </a:cubicBezTo>
                    <a:cubicBezTo>
                      <a:pt x="14291" y="10367"/>
                      <a:pt x="14311" y="10354"/>
                      <a:pt x="14331" y="10354"/>
                    </a:cubicBezTo>
                    <a:cubicBezTo>
                      <a:pt x="14355" y="10354"/>
                      <a:pt x="14379" y="10374"/>
                      <a:pt x="14398" y="10467"/>
                    </a:cubicBezTo>
                    <a:cubicBezTo>
                      <a:pt x="14425" y="10576"/>
                      <a:pt x="14378" y="10614"/>
                      <a:pt x="14312" y="10614"/>
                    </a:cubicBezTo>
                    <a:cubicBezTo>
                      <a:pt x="14235" y="10614"/>
                      <a:pt x="14133" y="10560"/>
                      <a:pt x="14100" y="10506"/>
                    </a:cubicBezTo>
                    <a:cubicBezTo>
                      <a:pt x="14031" y="10397"/>
                      <a:pt x="14150" y="10487"/>
                      <a:pt x="14031" y="10407"/>
                    </a:cubicBezTo>
                    <a:cubicBezTo>
                      <a:pt x="14011" y="10417"/>
                      <a:pt x="14001" y="10437"/>
                      <a:pt x="13981" y="10447"/>
                    </a:cubicBezTo>
                    <a:cubicBezTo>
                      <a:pt x="13981" y="10457"/>
                      <a:pt x="13981" y="10457"/>
                      <a:pt x="13972" y="10457"/>
                    </a:cubicBezTo>
                    <a:cubicBezTo>
                      <a:pt x="13981" y="10516"/>
                      <a:pt x="14011" y="10606"/>
                      <a:pt x="14051" y="10685"/>
                    </a:cubicBezTo>
                    <a:cubicBezTo>
                      <a:pt x="14100" y="10798"/>
                      <a:pt x="14125" y="10871"/>
                      <a:pt x="14098" y="10871"/>
                    </a:cubicBezTo>
                    <a:cubicBezTo>
                      <a:pt x="14088" y="10871"/>
                      <a:pt x="14069" y="10859"/>
                      <a:pt x="14041" y="10834"/>
                    </a:cubicBezTo>
                    <a:cubicBezTo>
                      <a:pt x="13942" y="10744"/>
                      <a:pt x="13981" y="10615"/>
                      <a:pt x="13942" y="10497"/>
                    </a:cubicBezTo>
                    <a:cubicBezTo>
                      <a:pt x="13942" y="10487"/>
                      <a:pt x="13932" y="10487"/>
                      <a:pt x="13932" y="10477"/>
                    </a:cubicBezTo>
                    <a:cubicBezTo>
                      <a:pt x="13909" y="10488"/>
                      <a:pt x="13889" y="10493"/>
                      <a:pt x="13872" y="10493"/>
                    </a:cubicBezTo>
                    <a:cubicBezTo>
                      <a:pt x="13861" y="10493"/>
                      <a:pt x="13851" y="10491"/>
                      <a:pt x="13843" y="10487"/>
                    </a:cubicBezTo>
                    <a:cubicBezTo>
                      <a:pt x="13823" y="10516"/>
                      <a:pt x="13803" y="10566"/>
                      <a:pt x="13793" y="10606"/>
                    </a:cubicBezTo>
                    <a:cubicBezTo>
                      <a:pt x="13773" y="10705"/>
                      <a:pt x="13843" y="10625"/>
                      <a:pt x="13912" y="10754"/>
                    </a:cubicBezTo>
                    <a:cubicBezTo>
                      <a:pt x="13963" y="10850"/>
                      <a:pt x="14031" y="10983"/>
                      <a:pt x="13998" y="10983"/>
                    </a:cubicBezTo>
                    <a:cubicBezTo>
                      <a:pt x="13980" y="10983"/>
                      <a:pt x="13931" y="10943"/>
                      <a:pt x="13833" y="10834"/>
                    </a:cubicBezTo>
                    <a:cubicBezTo>
                      <a:pt x="13763" y="10764"/>
                      <a:pt x="13773" y="10695"/>
                      <a:pt x="13743" y="10675"/>
                    </a:cubicBezTo>
                    <a:cubicBezTo>
                      <a:pt x="13741" y="10673"/>
                      <a:pt x="13737" y="10672"/>
                      <a:pt x="13734" y="10672"/>
                    </a:cubicBezTo>
                    <a:cubicBezTo>
                      <a:pt x="13703" y="10672"/>
                      <a:pt x="13657" y="10748"/>
                      <a:pt x="13684" y="10784"/>
                    </a:cubicBezTo>
                    <a:cubicBezTo>
                      <a:pt x="13714" y="10824"/>
                      <a:pt x="13734" y="10824"/>
                      <a:pt x="13783" y="10883"/>
                    </a:cubicBezTo>
                    <a:cubicBezTo>
                      <a:pt x="13833" y="10933"/>
                      <a:pt x="13853" y="10933"/>
                      <a:pt x="13922" y="10992"/>
                    </a:cubicBezTo>
                    <a:cubicBezTo>
                      <a:pt x="13942" y="11002"/>
                      <a:pt x="13952" y="11022"/>
                      <a:pt x="13972" y="11042"/>
                    </a:cubicBezTo>
                    <a:cubicBezTo>
                      <a:pt x="14010" y="11084"/>
                      <a:pt x="14038" y="11100"/>
                      <a:pt x="14065" y="11100"/>
                    </a:cubicBezTo>
                    <a:cubicBezTo>
                      <a:pt x="14107" y="11100"/>
                      <a:pt x="14147" y="11062"/>
                      <a:pt x="14219" y="11032"/>
                    </a:cubicBezTo>
                    <a:cubicBezTo>
                      <a:pt x="14238" y="11023"/>
                      <a:pt x="14248" y="11019"/>
                      <a:pt x="14254" y="11019"/>
                    </a:cubicBezTo>
                    <a:cubicBezTo>
                      <a:pt x="14286" y="11019"/>
                      <a:pt x="14156" y="11143"/>
                      <a:pt x="14190" y="11210"/>
                    </a:cubicBezTo>
                    <a:lnTo>
                      <a:pt x="14279" y="11210"/>
                    </a:lnTo>
                    <a:cubicBezTo>
                      <a:pt x="14269" y="11220"/>
                      <a:pt x="14269" y="11230"/>
                      <a:pt x="14259" y="11240"/>
                    </a:cubicBezTo>
                    <a:cubicBezTo>
                      <a:pt x="14188" y="11345"/>
                      <a:pt x="14211" y="11385"/>
                      <a:pt x="14252" y="11385"/>
                    </a:cubicBezTo>
                    <a:cubicBezTo>
                      <a:pt x="14286" y="11385"/>
                      <a:pt x="14331" y="11359"/>
                      <a:pt x="14348" y="11319"/>
                    </a:cubicBezTo>
                    <a:cubicBezTo>
                      <a:pt x="14354" y="11299"/>
                      <a:pt x="14358" y="11290"/>
                      <a:pt x="14362" y="11290"/>
                    </a:cubicBezTo>
                    <a:cubicBezTo>
                      <a:pt x="14370" y="11290"/>
                      <a:pt x="14374" y="11334"/>
                      <a:pt x="14388" y="11369"/>
                    </a:cubicBezTo>
                    <a:cubicBezTo>
                      <a:pt x="14380" y="11407"/>
                      <a:pt x="14387" y="11419"/>
                      <a:pt x="14405" y="11419"/>
                    </a:cubicBezTo>
                    <a:cubicBezTo>
                      <a:pt x="14434" y="11419"/>
                      <a:pt x="14489" y="11389"/>
                      <a:pt x="14557" y="11389"/>
                    </a:cubicBezTo>
                    <a:lnTo>
                      <a:pt x="14596" y="11389"/>
                    </a:lnTo>
                    <a:cubicBezTo>
                      <a:pt x="14603" y="11388"/>
                      <a:pt x="14610" y="11387"/>
                      <a:pt x="14616" y="11387"/>
                    </a:cubicBezTo>
                    <a:cubicBezTo>
                      <a:pt x="14665" y="11387"/>
                      <a:pt x="14663" y="11425"/>
                      <a:pt x="14636" y="11478"/>
                    </a:cubicBezTo>
                    <a:cubicBezTo>
                      <a:pt x="14636" y="11488"/>
                      <a:pt x="14636" y="11498"/>
                      <a:pt x="14636" y="11508"/>
                    </a:cubicBezTo>
                    <a:cubicBezTo>
                      <a:pt x="14642" y="11545"/>
                      <a:pt x="14633" y="11555"/>
                      <a:pt x="14615" y="11555"/>
                    </a:cubicBezTo>
                    <a:cubicBezTo>
                      <a:pt x="14605" y="11555"/>
                      <a:pt x="14591" y="11551"/>
                      <a:pt x="14576" y="11548"/>
                    </a:cubicBezTo>
                    <a:cubicBezTo>
                      <a:pt x="14537" y="11597"/>
                      <a:pt x="14507" y="11627"/>
                      <a:pt x="14497" y="11647"/>
                    </a:cubicBezTo>
                    <a:cubicBezTo>
                      <a:pt x="14517" y="11667"/>
                      <a:pt x="14537" y="11696"/>
                      <a:pt x="14547" y="11756"/>
                    </a:cubicBezTo>
                    <a:cubicBezTo>
                      <a:pt x="14547" y="11822"/>
                      <a:pt x="14531" y="11847"/>
                      <a:pt x="14509" y="11847"/>
                    </a:cubicBezTo>
                    <a:cubicBezTo>
                      <a:pt x="14482" y="11847"/>
                      <a:pt x="14445" y="11809"/>
                      <a:pt x="14418" y="11766"/>
                    </a:cubicBezTo>
                    <a:cubicBezTo>
                      <a:pt x="14388" y="11726"/>
                      <a:pt x="14368" y="11696"/>
                      <a:pt x="14338" y="11676"/>
                    </a:cubicBezTo>
                    <a:cubicBezTo>
                      <a:pt x="14299" y="11676"/>
                      <a:pt x="14259" y="11676"/>
                      <a:pt x="14209" y="11667"/>
                    </a:cubicBezTo>
                    <a:lnTo>
                      <a:pt x="14209" y="11667"/>
                    </a:lnTo>
                    <a:cubicBezTo>
                      <a:pt x="14249" y="11776"/>
                      <a:pt x="14249" y="11736"/>
                      <a:pt x="14209" y="11815"/>
                    </a:cubicBezTo>
                    <a:cubicBezTo>
                      <a:pt x="14209" y="11815"/>
                      <a:pt x="14200" y="11825"/>
                      <a:pt x="14200" y="11825"/>
                    </a:cubicBezTo>
                    <a:cubicBezTo>
                      <a:pt x="14190" y="11825"/>
                      <a:pt x="14190" y="11825"/>
                      <a:pt x="14180" y="11815"/>
                    </a:cubicBezTo>
                    <a:cubicBezTo>
                      <a:pt x="14160" y="11786"/>
                      <a:pt x="14140" y="11706"/>
                      <a:pt x="14130" y="11647"/>
                    </a:cubicBezTo>
                    <a:cubicBezTo>
                      <a:pt x="14095" y="11637"/>
                      <a:pt x="14066" y="11632"/>
                      <a:pt x="14036" y="11632"/>
                    </a:cubicBezTo>
                    <a:cubicBezTo>
                      <a:pt x="14006" y="11632"/>
                      <a:pt x="13976" y="11637"/>
                      <a:pt x="13942" y="11647"/>
                    </a:cubicBezTo>
                    <a:cubicBezTo>
                      <a:pt x="13942" y="11657"/>
                      <a:pt x="13942" y="11676"/>
                      <a:pt x="13942" y="11686"/>
                    </a:cubicBezTo>
                    <a:cubicBezTo>
                      <a:pt x="13942" y="11776"/>
                      <a:pt x="13962" y="11736"/>
                      <a:pt x="13981" y="11875"/>
                    </a:cubicBezTo>
                    <a:cubicBezTo>
                      <a:pt x="13972" y="11885"/>
                      <a:pt x="13962" y="11885"/>
                      <a:pt x="13962" y="11895"/>
                    </a:cubicBezTo>
                    <a:cubicBezTo>
                      <a:pt x="13932" y="11855"/>
                      <a:pt x="13902" y="11786"/>
                      <a:pt x="13882" y="11726"/>
                    </a:cubicBezTo>
                    <a:cubicBezTo>
                      <a:pt x="13872" y="11706"/>
                      <a:pt x="13862" y="11686"/>
                      <a:pt x="13853" y="11676"/>
                    </a:cubicBezTo>
                    <a:lnTo>
                      <a:pt x="13853" y="11676"/>
                    </a:lnTo>
                    <a:cubicBezTo>
                      <a:pt x="13724" y="11736"/>
                      <a:pt x="13962" y="11795"/>
                      <a:pt x="13912" y="11835"/>
                    </a:cubicBezTo>
                    <a:cubicBezTo>
                      <a:pt x="13882" y="11865"/>
                      <a:pt x="13862" y="11855"/>
                      <a:pt x="13823" y="11875"/>
                    </a:cubicBezTo>
                    <a:cubicBezTo>
                      <a:pt x="13836" y="11909"/>
                      <a:pt x="13827" y="11920"/>
                      <a:pt x="13806" y="11920"/>
                    </a:cubicBezTo>
                    <a:cubicBezTo>
                      <a:pt x="13797" y="11920"/>
                      <a:pt x="13785" y="11917"/>
                      <a:pt x="13773" y="11914"/>
                    </a:cubicBezTo>
                    <a:cubicBezTo>
                      <a:pt x="13763" y="11924"/>
                      <a:pt x="13753" y="11924"/>
                      <a:pt x="13743" y="11944"/>
                    </a:cubicBezTo>
                    <a:cubicBezTo>
                      <a:pt x="13710" y="11981"/>
                      <a:pt x="13684" y="11997"/>
                      <a:pt x="13661" y="11997"/>
                    </a:cubicBezTo>
                    <a:cubicBezTo>
                      <a:pt x="13622" y="11997"/>
                      <a:pt x="13593" y="11950"/>
                      <a:pt x="13555" y="11875"/>
                    </a:cubicBezTo>
                    <a:lnTo>
                      <a:pt x="13555" y="11875"/>
                    </a:lnTo>
                    <a:cubicBezTo>
                      <a:pt x="13515" y="11914"/>
                      <a:pt x="13575" y="12053"/>
                      <a:pt x="13575" y="12053"/>
                    </a:cubicBezTo>
                    <a:cubicBezTo>
                      <a:pt x="13560" y="12055"/>
                      <a:pt x="13545" y="12056"/>
                      <a:pt x="13530" y="12056"/>
                    </a:cubicBezTo>
                    <a:cubicBezTo>
                      <a:pt x="13442" y="12056"/>
                      <a:pt x="13356" y="12029"/>
                      <a:pt x="13406" y="11944"/>
                    </a:cubicBezTo>
                    <a:cubicBezTo>
                      <a:pt x="13506" y="11786"/>
                      <a:pt x="13258" y="11736"/>
                      <a:pt x="13238" y="11706"/>
                    </a:cubicBezTo>
                    <a:cubicBezTo>
                      <a:pt x="13218" y="11686"/>
                      <a:pt x="13258" y="11637"/>
                      <a:pt x="13307" y="11607"/>
                    </a:cubicBezTo>
                    <a:cubicBezTo>
                      <a:pt x="13340" y="11628"/>
                      <a:pt x="13378" y="11638"/>
                      <a:pt x="13403" y="11638"/>
                    </a:cubicBezTo>
                    <a:cubicBezTo>
                      <a:pt x="13438" y="11638"/>
                      <a:pt x="13446" y="11618"/>
                      <a:pt x="13377" y="11577"/>
                    </a:cubicBezTo>
                    <a:lnTo>
                      <a:pt x="13416" y="11577"/>
                    </a:lnTo>
                    <a:cubicBezTo>
                      <a:pt x="13506" y="11577"/>
                      <a:pt x="13597" y="11495"/>
                      <a:pt x="13486" y="11495"/>
                    </a:cubicBezTo>
                    <a:cubicBezTo>
                      <a:pt x="13474" y="11495"/>
                      <a:pt x="13461" y="11496"/>
                      <a:pt x="13446" y="11498"/>
                    </a:cubicBezTo>
                    <a:cubicBezTo>
                      <a:pt x="13387" y="11508"/>
                      <a:pt x="13337" y="11528"/>
                      <a:pt x="13307" y="11538"/>
                    </a:cubicBezTo>
                    <a:cubicBezTo>
                      <a:pt x="13238" y="11488"/>
                      <a:pt x="13208" y="11448"/>
                      <a:pt x="13208" y="11429"/>
                    </a:cubicBezTo>
                    <a:cubicBezTo>
                      <a:pt x="13208" y="11404"/>
                      <a:pt x="13201" y="11330"/>
                      <a:pt x="13257" y="11330"/>
                    </a:cubicBezTo>
                    <a:cubicBezTo>
                      <a:pt x="13268" y="11330"/>
                      <a:pt x="13281" y="11333"/>
                      <a:pt x="13297" y="11339"/>
                    </a:cubicBezTo>
                    <a:cubicBezTo>
                      <a:pt x="13344" y="11356"/>
                      <a:pt x="13388" y="11366"/>
                      <a:pt x="13416" y="11366"/>
                    </a:cubicBezTo>
                    <a:cubicBezTo>
                      <a:pt x="13454" y="11366"/>
                      <a:pt x="13466" y="11349"/>
                      <a:pt x="13426" y="11310"/>
                    </a:cubicBezTo>
                    <a:cubicBezTo>
                      <a:pt x="13359" y="11242"/>
                      <a:pt x="13306" y="11196"/>
                      <a:pt x="13242" y="11196"/>
                    </a:cubicBezTo>
                    <a:cubicBezTo>
                      <a:pt x="13231" y="11196"/>
                      <a:pt x="13220" y="11198"/>
                      <a:pt x="13208" y="11201"/>
                    </a:cubicBezTo>
                    <a:cubicBezTo>
                      <a:pt x="13188" y="11201"/>
                      <a:pt x="13178" y="11201"/>
                      <a:pt x="13158" y="11210"/>
                    </a:cubicBezTo>
                    <a:cubicBezTo>
                      <a:pt x="13139" y="11161"/>
                      <a:pt x="13109" y="11032"/>
                      <a:pt x="13079" y="10933"/>
                    </a:cubicBezTo>
                    <a:cubicBezTo>
                      <a:pt x="13079" y="10920"/>
                      <a:pt x="13083" y="10903"/>
                      <a:pt x="13089" y="10903"/>
                    </a:cubicBezTo>
                    <a:cubicBezTo>
                      <a:pt x="13092" y="10903"/>
                      <a:pt x="13095" y="10909"/>
                      <a:pt x="13099" y="10923"/>
                    </a:cubicBezTo>
                    <a:cubicBezTo>
                      <a:pt x="13107" y="10943"/>
                      <a:pt x="13132" y="10955"/>
                      <a:pt x="13154" y="10955"/>
                    </a:cubicBezTo>
                    <a:cubicBezTo>
                      <a:pt x="13183" y="10955"/>
                      <a:pt x="13205" y="10931"/>
                      <a:pt x="13158" y="10873"/>
                    </a:cubicBezTo>
                    <a:cubicBezTo>
                      <a:pt x="13088" y="10794"/>
                      <a:pt x="13042" y="10731"/>
                      <a:pt x="13004" y="10731"/>
                    </a:cubicBezTo>
                    <a:cubicBezTo>
                      <a:pt x="12999" y="10731"/>
                      <a:pt x="12995" y="10732"/>
                      <a:pt x="12990" y="10734"/>
                    </a:cubicBezTo>
                    <a:lnTo>
                      <a:pt x="12990" y="10625"/>
                    </a:lnTo>
                    <a:cubicBezTo>
                      <a:pt x="12990" y="10534"/>
                      <a:pt x="12987" y="10498"/>
                      <a:pt x="12982" y="10498"/>
                    </a:cubicBezTo>
                    <a:cubicBezTo>
                      <a:pt x="12974" y="10498"/>
                      <a:pt x="12959" y="10605"/>
                      <a:pt x="12940" y="10725"/>
                    </a:cubicBezTo>
                    <a:cubicBezTo>
                      <a:pt x="12930" y="10705"/>
                      <a:pt x="12911" y="10675"/>
                      <a:pt x="12871" y="10645"/>
                    </a:cubicBezTo>
                    <a:cubicBezTo>
                      <a:pt x="12851" y="10635"/>
                      <a:pt x="12831" y="10625"/>
                      <a:pt x="12811" y="10625"/>
                    </a:cubicBezTo>
                    <a:cubicBezTo>
                      <a:pt x="12772" y="10506"/>
                      <a:pt x="12752" y="10526"/>
                      <a:pt x="12702" y="10437"/>
                    </a:cubicBezTo>
                    <a:cubicBezTo>
                      <a:pt x="12702" y="10427"/>
                      <a:pt x="12702" y="10427"/>
                      <a:pt x="12702" y="10417"/>
                    </a:cubicBezTo>
                    <a:cubicBezTo>
                      <a:pt x="12720" y="10411"/>
                      <a:pt x="12737" y="10406"/>
                      <a:pt x="12752" y="10406"/>
                    </a:cubicBezTo>
                    <a:cubicBezTo>
                      <a:pt x="12763" y="10406"/>
                      <a:pt x="12773" y="10409"/>
                      <a:pt x="12782" y="10417"/>
                    </a:cubicBezTo>
                    <a:cubicBezTo>
                      <a:pt x="12807" y="10442"/>
                      <a:pt x="12852" y="10472"/>
                      <a:pt x="12890" y="10472"/>
                    </a:cubicBezTo>
                    <a:cubicBezTo>
                      <a:pt x="12911" y="10472"/>
                      <a:pt x="12930" y="10462"/>
                      <a:pt x="12940" y="10437"/>
                    </a:cubicBezTo>
                    <a:cubicBezTo>
                      <a:pt x="12970" y="10368"/>
                      <a:pt x="13039" y="10427"/>
                      <a:pt x="13020" y="10348"/>
                    </a:cubicBezTo>
                    <a:cubicBezTo>
                      <a:pt x="12996" y="10286"/>
                      <a:pt x="12973" y="10223"/>
                      <a:pt x="12940" y="10223"/>
                    </a:cubicBezTo>
                    <a:cubicBezTo>
                      <a:pt x="12931" y="10223"/>
                      <a:pt x="12921" y="10228"/>
                      <a:pt x="12911" y="10239"/>
                    </a:cubicBezTo>
                    <a:cubicBezTo>
                      <a:pt x="12886" y="10264"/>
                      <a:pt x="12866" y="10278"/>
                      <a:pt x="12855" y="10278"/>
                    </a:cubicBezTo>
                    <a:cubicBezTo>
                      <a:pt x="12844" y="10278"/>
                      <a:pt x="12841" y="10264"/>
                      <a:pt x="12851" y="10229"/>
                    </a:cubicBezTo>
                    <a:cubicBezTo>
                      <a:pt x="12868" y="10171"/>
                      <a:pt x="12981" y="10078"/>
                      <a:pt x="12937" y="10078"/>
                    </a:cubicBezTo>
                    <a:cubicBezTo>
                      <a:pt x="12928" y="10078"/>
                      <a:pt x="12914" y="10082"/>
                      <a:pt x="12891" y="10090"/>
                    </a:cubicBezTo>
                    <a:cubicBezTo>
                      <a:pt x="12762" y="10149"/>
                      <a:pt x="12722" y="10179"/>
                      <a:pt x="12732" y="10229"/>
                    </a:cubicBezTo>
                    <a:cubicBezTo>
                      <a:pt x="12750" y="10264"/>
                      <a:pt x="12712" y="10300"/>
                      <a:pt x="12676" y="10300"/>
                    </a:cubicBezTo>
                    <a:cubicBezTo>
                      <a:pt x="12671" y="10300"/>
                      <a:pt x="12667" y="10299"/>
                      <a:pt x="12663" y="10298"/>
                    </a:cubicBezTo>
                    <a:cubicBezTo>
                      <a:pt x="12653" y="10268"/>
                      <a:pt x="12643" y="10249"/>
                      <a:pt x="12633" y="10239"/>
                    </a:cubicBezTo>
                    <a:cubicBezTo>
                      <a:pt x="12633" y="10229"/>
                      <a:pt x="12633" y="10229"/>
                      <a:pt x="12633" y="10219"/>
                    </a:cubicBezTo>
                    <a:cubicBezTo>
                      <a:pt x="12633" y="10189"/>
                      <a:pt x="12633" y="10159"/>
                      <a:pt x="12633" y="10140"/>
                    </a:cubicBezTo>
                    <a:cubicBezTo>
                      <a:pt x="12640" y="10142"/>
                      <a:pt x="12648" y="10144"/>
                      <a:pt x="12654" y="10144"/>
                    </a:cubicBezTo>
                    <a:cubicBezTo>
                      <a:pt x="12673" y="10144"/>
                      <a:pt x="12680" y="10127"/>
                      <a:pt x="12643" y="10060"/>
                    </a:cubicBezTo>
                    <a:cubicBezTo>
                      <a:pt x="12653" y="10011"/>
                      <a:pt x="12663" y="9991"/>
                      <a:pt x="12712" y="9991"/>
                    </a:cubicBezTo>
                    <a:cubicBezTo>
                      <a:pt x="12811" y="9991"/>
                      <a:pt x="12782" y="9971"/>
                      <a:pt x="12821" y="9912"/>
                    </a:cubicBezTo>
                    <a:cubicBezTo>
                      <a:pt x="12871" y="9852"/>
                      <a:pt x="13010" y="9912"/>
                      <a:pt x="12921" y="9832"/>
                    </a:cubicBezTo>
                    <a:cubicBezTo>
                      <a:pt x="12898" y="9810"/>
                      <a:pt x="12878" y="9801"/>
                      <a:pt x="12861" y="9801"/>
                    </a:cubicBezTo>
                    <a:cubicBezTo>
                      <a:pt x="12818" y="9801"/>
                      <a:pt x="12787" y="9852"/>
                      <a:pt x="12752" y="9852"/>
                    </a:cubicBezTo>
                    <a:cubicBezTo>
                      <a:pt x="12692" y="9852"/>
                      <a:pt x="12653" y="9753"/>
                      <a:pt x="12692" y="9713"/>
                    </a:cubicBezTo>
                    <a:lnTo>
                      <a:pt x="12692" y="9713"/>
                    </a:lnTo>
                    <a:cubicBezTo>
                      <a:pt x="12720" y="9722"/>
                      <a:pt x="12746" y="9727"/>
                      <a:pt x="12765" y="9727"/>
                    </a:cubicBezTo>
                    <a:cubicBezTo>
                      <a:pt x="12807" y="9727"/>
                      <a:pt x="12814" y="9705"/>
                      <a:pt x="12732" y="9664"/>
                    </a:cubicBezTo>
                    <a:cubicBezTo>
                      <a:pt x="12732" y="9654"/>
                      <a:pt x="12712" y="9644"/>
                      <a:pt x="12692" y="9644"/>
                    </a:cubicBezTo>
                    <a:cubicBezTo>
                      <a:pt x="12643" y="9624"/>
                      <a:pt x="12613" y="9604"/>
                      <a:pt x="12583" y="9584"/>
                    </a:cubicBezTo>
                    <a:cubicBezTo>
                      <a:pt x="12603" y="9535"/>
                      <a:pt x="12564" y="9505"/>
                      <a:pt x="12534" y="9495"/>
                    </a:cubicBezTo>
                    <a:cubicBezTo>
                      <a:pt x="12534" y="9465"/>
                      <a:pt x="12540" y="9422"/>
                      <a:pt x="12587" y="9422"/>
                    </a:cubicBezTo>
                    <a:cubicBezTo>
                      <a:pt x="12602" y="9422"/>
                      <a:pt x="12620" y="9426"/>
                      <a:pt x="12643" y="9436"/>
                    </a:cubicBezTo>
                    <a:cubicBezTo>
                      <a:pt x="12696" y="9452"/>
                      <a:pt x="12745" y="9462"/>
                      <a:pt x="12777" y="9462"/>
                    </a:cubicBezTo>
                    <a:cubicBezTo>
                      <a:pt x="12823" y="9462"/>
                      <a:pt x="12838" y="9442"/>
                      <a:pt x="12792" y="9396"/>
                    </a:cubicBezTo>
                    <a:cubicBezTo>
                      <a:pt x="12710" y="9332"/>
                      <a:pt x="12645" y="9286"/>
                      <a:pt x="12551" y="9286"/>
                    </a:cubicBezTo>
                    <a:cubicBezTo>
                      <a:pt x="12542" y="9286"/>
                      <a:pt x="12533" y="9286"/>
                      <a:pt x="12524" y="9287"/>
                    </a:cubicBezTo>
                    <a:cubicBezTo>
                      <a:pt x="12514" y="9297"/>
                      <a:pt x="12504" y="9297"/>
                      <a:pt x="12494" y="9297"/>
                    </a:cubicBezTo>
                    <a:cubicBezTo>
                      <a:pt x="12494" y="9277"/>
                      <a:pt x="12494" y="9257"/>
                      <a:pt x="12474" y="9227"/>
                    </a:cubicBezTo>
                    <a:cubicBezTo>
                      <a:pt x="12464" y="9208"/>
                      <a:pt x="12454" y="9148"/>
                      <a:pt x="12435" y="9089"/>
                    </a:cubicBezTo>
                    <a:cubicBezTo>
                      <a:pt x="12534" y="9059"/>
                      <a:pt x="12583" y="9049"/>
                      <a:pt x="12583" y="8989"/>
                    </a:cubicBezTo>
                    <a:cubicBezTo>
                      <a:pt x="12583" y="8946"/>
                      <a:pt x="12561" y="8812"/>
                      <a:pt x="12489" y="8812"/>
                    </a:cubicBezTo>
                    <a:cubicBezTo>
                      <a:pt x="12478" y="8812"/>
                      <a:pt x="12467" y="8815"/>
                      <a:pt x="12454" y="8821"/>
                    </a:cubicBezTo>
                    <a:cubicBezTo>
                      <a:pt x="12425" y="8841"/>
                      <a:pt x="12415" y="8851"/>
                      <a:pt x="12395" y="8860"/>
                    </a:cubicBezTo>
                    <a:cubicBezTo>
                      <a:pt x="12395" y="8860"/>
                      <a:pt x="12395" y="8860"/>
                      <a:pt x="12395" y="8870"/>
                    </a:cubicBezTo>
                    <a:cubicBezTo>
                      <a:pt x="12385" y="8870"/>
                      <a:pt x="12375" y="8880"/>
                      <a:pt x="12375" y="8890"/>
                    </a:cubicBezTo>
                    <a:cubicBezTo>
                      <a:pt x="12336" y="8859"/>
                      <a:pt x="12304" y="8834"/>
                      <a:pt x="12277" y="8834"/>
                    </a:cubicBezTo>
                    <a:cubicBezTo>
                      <a:pt x="12270" y="8834"/>
                      <a:pt x="12263" y="8836"/>
                      <a:pt x="12256" y="8841"/>
                    </a:cubicBezTo>
                    <a:cubicBezTo>
                      <a:pt x="12247" y="8849"/>
                      <a:pt x="12241" y="8853"/>
                      <a:pt x="12235" y="8853"/>
                    </a:cubicBezTo>
                    <a:cubicBezTo>
                      <a:pt x="12216" y="8853"/>
                      <a:pt x="12204" y="8805"/>
                      <a:pt x="12127" y="8751"/>
                    </a:cubicBezTo>
                    <a:cubicBezTo>
                      <a:pt x="12085" y="8728"/>
                      <a:pt x="12053" y="8723"/>
                      <a:pt x="12026" y="8723"/>
                    </a:cubicBezTo>
                    <a:cubicBezTo>
                      <a:pt x="12005" y="8723"/>
                      <a:pt x="11987" y="8727"/>
                      <a:pt x="11969" y="8727"/>
                    </a:cubicBezTo>
                    <a:cubicBezTo>
                      <a:pt x="11953" y="8727"/>
                      <a:pt x="11937" y="8724"/>
                      <a:pt x="11919" y="8712"/>
                    </a:cubicBezTo>
                    <a:cubicBezTo>
                      <a:pt x="11889" y="8692"/>
                      <a:pt x="11820" y="8672"/>
                      <a:pt x="11790" y="8642"/>
                    </a:cubicBezTo>
                    <a:cubicBezTo>
                      <a:pt x="11820" y="8620"/>
                      <a:pt x="11855" y="8609"/>
                      <a:pt x="11892" y="8609"/>
                    </a:cubicBezTo>
                    <a:cubicBezTo>
                      <a:pt x="11904" y="8609"/>
                      <a:pt x="11917" y="8610"/>
                      <a:pt x="11929" y="8613"/>
                    </a:cubicBezTo>
                    <a:cubicBezTo>
                      <a:pt x="11969" y="8623"/>
                      <a:pt x="12008" y="8632"/>
                      <a:pt x="12038" y="8652"/>
                    </a:cubicBezTo>
                    <a:cubicBezTo>
                      <a:pt x="12084" y="8664"/>
                      <a:pt x="12123" y="8675"/>
                      <a:pt x="12156" y="8675"/>
                    </a:cubicBezTo>
                    <a:cubicBezTo>
                      <a:pt x="12179" y="8675"/>
                      <a:pt x="12200" y="8669"/>
                      <a:pt x="12217" y="8652"/>
                    </a:cubicBezTo>
                    <a:cubicBezTo>
                      <a:pt x="12246" y="8623"/>
                      <a:pt x="12276" y="8593"/>
                      <a:pt x="12306" y="8573"/>
                    </a:cubicBezTo>
                    <a:cubicBezTo>
                      <a:pt x="12326" y="8553"/>
                      <a:pt x="12355" y="8543"/>
                      <a:pt x="12395" y="8533"/>
                    </a:cubicBezTo>
                    <a:cubicBezTo>
                      <a:pt x="12464" y="8523"/>
                      <a:pt x="12573" y="8474"/>
                      <a:pt x="12494" y="8404"/>
                    </a:cubicBezTo>
                    <a:cubicBezTo>
                      <a:pt x="12425" y="8345"/>
                      <a:pt x="12385" y="8226"/>
                      <a:pt x="12375" y="8186"/>
                    </a:cubicBezTo>
                    <a:cubicBezTo>
                      <a:pt x="12365" y="8176"/>
                      <a:pt x="12365" y="8166"/>
                      <a:pt x="12365" y="8166"/>
                    </a:cubicBezTo>
                    <a:cubicBezTo>
                      <a:pt x="12365" y="8166"/>
                      <a:pt x="12365" y="8107"/>
                      <a:pt x="12365" y="8047"/>
                    </a:cubicBezTo>
                    <a:cubicBezTo>
                      <a:pt x="12345" y="8038"/>
                      <a:pt x="12326" y="8028"/>
                      <a:pt x="12306" y="8018"/>
                    </a:cubicBezTo>
                    <a:cubicBezTo>
                      <a:pt x="12306" y="8028"/>
                      <a:pt x="12306" y="8028"/>
                      <a:pt x="12296" y="8038"/>
                    </a:cubicBezTo>
                    <a:cubicBezTo>
                      <a:pt x="12276" y="8077"/>
                      <a:pt x="12266" y="8097"/>
                      <a:pt x="12246" y="8127"/>
                    </a:cubicBezTo>
                    <a:cubicBezTo>
                      <a:pt x="12236" y="8156"/>
                      <a:pt x="12217" y="8176"/>
                      <a:pt x="12207" y="8196"/>
                    </a:cubicBezTo>
                    <a:cubicBezTo>
                      <a:pt x="12197" y="8196"/>
                      <a:pt x="12177" y="8196"/>
                      <a:pt x="12147" y="8216"/>
                    </a:cubicBezTo>
                    <a:cubicBezTo>
                      <a:pt x="12127" y="8216"/>
                      <a:pt x="12117" y="8226"/>
                      <a:pt x="12098" y="8226"/>
                    </a:cubicBezTo>
                    <a:cubicBezTo>
                      <a:pt x="12091" y="8199"/>
                      <a:pt x="12089" y="8169"/>
                      <a:pt x="12082" y="8169"/>
                    </a:cubicBezTo>
                    <a:cubicBezTo>
                      <a:pt x="12079" y="8169"/>
                      <a:pt x="12074" y="8176"/>
                      <a:pt x="12068" y="8196"/>
                    </a:cubicBezTo>
                    <a:cubicBezTo>
                      <a:pt x="12057" y="8229"/>
                      <a:pt x="12021" y="8250"/>
                      <a:pt x="11993" y="8250"/>
                    </a:cubicBezTo>
                    <a:cubicBezTo>
                      <a:pt x="11971" y="8250"/>
                      <a:pt x="11954" y="8237"/>
                      <a:pt x="11959" y="8206"/>
                    </a:cubicBezTo>
                    <a:cubicBezTo>
                      <a:pt x="11969" y="8186"/>
                      <a:pt x="11969" y="8166"/>
                      <a:pt x="11998" y="8127"/>
                    </a:cubicBezTo>
                    <a:cubicBezTo>
                      <a:pt x="12018" y="8097"/>
                      <a:pt x="12048" y="8057"/>
                      <a:pt x="12068" y="8028"/>
                    </a:cubicBezTo>
                    <a:cubicBezTo>
                      <a:pt x="12127" y="7978"/>
                      <a:pt x="12286" y="8038"/>
                      <a:pt x="12187" y="7958"/>
                    </a:cubicBezTo>
                    <a:cubicBezTo>
                      <a:pt x="12177" y="7948"/>
                      <a:pt x="12157" y="7938"/>
                      <a:pt x="12147" y="7938"/>
                    </a:cubicBezTo>
                    <a:cubicBezTo>
                      <a:pt x="12157" y="7928"/>
                      <a:pt x="12157" y="7928"/>
                      <a:pt x="12167" y="7928"/>
                    </a:cubicBezTo>
                    <a:cubicBezTo>
                      <a:pt x="12127" y="7899"/>
                      <a:pt x="12107" y="7889"/>
                      <a:pt x="12088" y="7869"/>
                    </a:cubicBezTo>
                    <a:cubicBezTo>
                      <a:pt x="12098" y="7839"/>
                      <a:pt x="12127" y="7790"/>
                      <a:pt x="12147" y="7740"/>
                    </a:cubicBezTo>
                    <a:cubicBezTo>
                      <a:pt x="12147" y="7730"/>
                      <a:pt x="12147" y="7720"/>
                      <a:pt x="12157" y="7720"/>
                    </a:cubicBezTo>
                    <a:cubicBezTo>
                      <a:pt x="12177" y="7750"/>
                      <a:pt x="12197" y="7800"/>
                      <a:pt x="12246" y="7859"/>
                    </a:cubicBezTo>
                    <a:cubicBezTo>
                      <a:pt x="12226" y="7889"/>
                      <a:pt x="12217" y="7909"/>
                      <a:pt x="12217" y="7919"/>
                    </a:cubicBezTo>
                    <a:cubicBezTo>
                      <a:pt x="12227" y="7931"/>
                      <a:pt x="12234" y="7937"/>
                      <a:pt x="12241" y="7937"/>
                    </a:cubicBezTo>
                    <a:cubicBezTo>
                      <a:pt x="12263" y="7937"/>
                      <a:pt x="12269" y="7860"/>
                      <a:pt x="12355" y="7790"/>
                    </a:cubicBezTo>
                    <a:cubicBezTo>
                      <a:pt x="12402" y="7748"/>
                      <a:pt x="12437" y="7739"/>
                      <a:pt x="12467" y="7739"/>
                    </a:cubicBezTo>
                    <a:cubicBezTo>
                      <a:pt x="12486" y="7739"/>
                      <a:pt x="12503" y="7743"/>
                      <a:pt x="12520" y="7743"/>
                    </a:cubicBezTo>
                    <a:cubicBezTo>
                      <a:pt x="12538" y="7743"/>
                      <a:pt x="12555" y="7738"/>
                      <a:pt x="12573" y="7720"/>
                    </a:cubicBezTo>
                    <a:cubicBezTo>
                      <a:pt x="12633" y="7661"/>
                      <a:pt x="12821" y="7591"/>
                      <a:pt x="12692" y="7512"/>
                    </a:cubicBezTo>
                    <a:cubicBezTo>
                      <a:pt x="12606" y="7452"/>
                      <a:pt x="12564" y="7414"/>
                      <a:pt x="12528" y="7414"/>
                    </a:cubicBezTo>
                    <a:cubicBezTo>
                      <a:pt x="12510" y="7414"/>
                      <a:pt x="12494" y="7423"/>
                      <a:pt x="12474" y="7443"/>
                    </a:cubicBezTo>
                    <a:cubicBezTo>
                      <a:pt x="12443" y="7474"/>
                      <a:pt x="12384" y="7517"/>
                      <a:pt x="12337" y="7517"/>
                    </a:cubicBezTo>
                    <a:cubicBezTo>
                      <a:pt x="12310" y="7517"/>
                      <a:pt x="12287" y="7503"/>
                      <a:pt x="12276" y="7462"/>
                    </a:cubicBezTo>
                    <a:cubicBezTo>
                      <a:pt x="12236" y="7353"/>
                      <a:pt x="12147" y="7443"/>
                      <a:pt x="12177" y="7324"/>
                    </a:cubicBezTo>
                    <a:cubicBezTo>
                      <a:pt x="12200" y="7238"/>
                      <a:pt x="12236" y="7140"/>
                      <a:pt x="12279" y="7140"/>
                    </a:cubicBezTo>
                    <a:cubicBezTo>
                      <a:pt x="12290" y="7140"/>
                      <a:pt x="12303" y="7148"/>
                      <a:pt x="12316" y="7165"/>
                    </a:cubicBezTo>
                    <a:cubicBezTo>
                      <a:pt x="12349" y="7199"/>
                      <a:pt x="12374" y="7218"/>
                      <a:pt x="12388" y="7218"/>
                    </a:cubicBezTo>
                    <a:cubicBezTo>
                      <a:pt x="12402" y="7218"/>
                      <a:pt x="12405" y="7196"/>
                      <a:pt x="12395" y="7145"/>
                    </a:cubicBezTo>
                    <a:cubicBezTo>
                      <a:pt x="12370" y="7063"/>
                      <a:pt x="12224" y="6927"/>
                      <a:pt x="12275" y="6927"/>
                    </a:cubicBezTo>
                    <a:cubicBezTo>
                      <a:pt x="12285" y="6927"/>
                      <a:pt x="12305" y="6933"/>
                      <a:pt x="12335" y="6947"/>
                    </a:cubicBezTo>
                    <a:cubicBezTo>
                      <a:pt x="12514" y="7026"/>
                      <a:pt x="12564" y="7066"/>
                      <a:pt x="12534" y="7155"/>
                    </a:cubicBezTo>
                    <a:cubicBezTo>
                      <a:pt x="12522" y="7200"/>
                      <a:pt x="12576" y="7255"/>
                      <a:pt x="12620" y="7255"/>
                    </a:cubicBezTo>
                    <a:cubicBezTo>
                      <a:pt x="12653" y="7255"/>
                      <a:pt x="12681" y="7224"/>
                      <a:pt x="12673" y="7135"/>
                    </a:cubicBezTo>
                    <a:cubicBezTo>
                      <a:pt x="12653" y="6917"/>
                      <a:pt x="12692" y="6778"/>
                      <a:pt x="12564" y="6778"/>
                    </a:cubicBezTo>
                    <a:cubicBezTo>
                      <a:pt x="12548" y="6779"/>
                      <a:pt x="12535" y="6780"/>
                      <a:pt x="12524" y="6780"/>
                    </a:cubicBezTo>
                    <a:cubicBezTo>
                      <a:pt x="12445" y="6780"/>
                      <a:pt x="12477" y="6748"/>
                      <a:pt x="12425" y="6669"/>
                    </a:cubicBezTo>
                    <a:cubicBezTo>
                      <a:pt x="12405" y="6649"/>
                      <a:pt x="12395" y="6639"/>
                      <a:pt x="12375" y="6630"/>
                    </a:cubicBezTo>
                    <a:cubicBezTo>
                      <a:pt x="12316" y="6610"/>
                      <a:pt x="12246" y="6630"/>
                      <a:pt x="12266" y="6590"/>
                    </a:cubicBezTo>
                    <a:cubicBezTo>
                      <a:pt x="12266" y="6590"/>
                      <a:pt x="12266" y="6590"/>
                      <a:pt x="12266" y="6580"/>
                    </a:cubicBezTo>
                    <a:cubicBezTo>
                      <a:pt x="12276" y="6570"/>
                      <a:pt x="12286" y="6560"/>
                      <a:pt x="12296" y="6550"/>
                    </a:cubicBezTo>
                    <a:cubicBezTo>
                      <a:pt x="12306" y="6540"/>
                      <a:pt x="12316" y="6530"/>
                      <a:pt x="12326" y="6520"/>
                    </a:cubicBezTo>
                    <a:cubicBezTo>
                      <a:pt x="12343" y="6509"/>
                      <a:pt x="12359" y="6504"/>
                      <a:pt x="12374" y="6504"/>
                    </a:cubicBezTo>
                    <a:cubicBezTo>
                      <a:pt x="12432" y="6504"/>
                      <a:pt x="12468" y="6580"/>
                      <a:pt x="12524" y="6580"/>
                    </a:cubicBezTo>
                    <a:cubicBezTo>
                      <a:pt x="12593" y="6580"/>
                      <a:pt x="12653" y="6401"/>
                      <a:pt x="12573" y="6352"/>
                    </a:cubicBezTo>
                    <a:cubicBezTo>
                      <a:pt x="12513" y="6309"/>
                      <a:pt x="12542" y="6259"/>
                      <a:pt x="12590" y="6259"/>
                    </a:cubicBezTo>
                    <a:cubicBezTo>
                      <a:pt x="12597" y="6259"/>
                      <a:pt x="12605" y="6260"/>
                      <a:pt x="12613" y="6263"/>
                    </a:cubicBezTo>
                    <a:cubicBezTo>
                      <a:pt x="12628" y="6269"/>
                      <a:pt x="12649" y="6273"/>
                      <a:pt x="12670" y="6273"/>
                    </a:cubicBezTo>
                    <a:cubicBezTo>
                      <a:pt x="12716" y="6273"/>
                      <a:pt x="12760" y="6252"/>
                      <a:pt x="12732" y="6183"/>
                    </a:cubicBezTo>
                    <a:cubicBezTo>
                      <a:pt x="12683" y="6064"/>
                      <a:pt x="12821" y="6035"/>
                      <a:pt x="12831" y="6005"/>
                    </a:cubicBezTo>
                    <a:cubicBezTo>
                      <a:pt x="12850" y="5977"/>
                      <a:pt x="12798" y="5905"/>
                      <a:pt x="12742" y="5905"/>
                    </a:cubicBezTo>
                    <a:cubicBezTo>
                      <a:pt x="12739" y="5905"/>
                      <a:pt x="12736" y="5905"/>
                      <a:pt x="12732" y="5906"/>
                    </a:cubicBezTo>
                    <a:cubicBezTo>
                      <a:pt x="12677" y="5906"/>
                      <a:pt x="12630" y="5845"/>
                      <a:pt x="12696" y="5845"/>
                    </a:cubicBezTo>
                    <a:cubicBezTo>
                      <a:pt x="12701" y="5845"/>
                      <a:pt x="12706" y="5846"/>
                      <a:pt x="12712" y="5846"/>
                    </a:cubicBezTo>
                    <a:cubicBezTo>
                      <a:pt x="12768" y="5857"/>
                      <a:pt x="12802" y="5884"/>
                      <a:pt x="12823" y="5884"/>
                    </a:cubicBezTo>
                    <a:cubicBezTo>
                      <a:pt x="12839" y="5884"/>
                      <a:pt x="12847" y="5868"/>
                      <a:pt x="12851" y="5816"/>
                    </a:cubicBezTo>
                    <a:cubicBezTo>
                      <a:pt x="12861" y="5697"/>
                      <a:pt x="12841" y="5707"/>
                      <a:pt x="12871" y="5628"/>
                    </a:cubicBezTo>
                    <a:cubicBezTo>
                      <a:pt x="12893" y="5568"/>
                      <a:pt x="12938" y="5282"/>
                      <a:pt x="12959" y="5282"/>
                    </a:cubicBezTo>
                    <a:cubicBezTo>
                      <a:pt x="12966" y="5282"/>
                      <a:pt x="12970" y="5312"/>
                      <a:pt x="12970" y="5390"/>
                    </a:cubicBezTo>
                    <a:lnTo>
                      <a:pt x="12970" y="5172"/>
                    </a:lnTo>
                    <a:cubicBezTo>
                      <a:pt x="12970" y="5101"/>
                      <a:pt x="12972" y="5072"/>
                      <a:pt x="12974" y="5072"/>
                    </a:cubicBezTo>
                    <a:close/>
                    <a:moveTo>
                      <a:pt x="18979" y="12023"/>
                    </a:moveTo>
                    <a:cubicBezTo>
                      <a:pt x="18999" y="12053"/>
                      <a:pt x="19018" y="12073"/>
                      <a:pt x="19038" y="12083"/>
                    </a:cubicBezTo>
                    <a:cubicBezTo>
                      <a:pt x="19018" y="12103"/>
                      <a:pt x="18989" y="12123"/>
                      <a:pt x="18969" y="12152"/>
                    </a:cubicBezTo>
                    <a:cubicBezTo>
                      <a:pt x="18969" y="12113"/>
                      <a:pt x="18969" y="12063"/>
                      <a:pt x="18979" y="12023"/>
                    </a:cubicBezTo>
                    <a:close/>
                    <a:moveTo>
                      <a:pt x="3075" y="12142"/>
                    </a:moveTo>
                    <a:cubicBezTo>
                      <a:pt x="3075" y="12142"/>
                      <a:pt x="3084" y="12142"/>
                      <a:pt x="3104" y="12152"/>
                    </a:cubicBezTo>
                    <a:cubicBezTo>
                      <a:pt x="3114" y="12162"/>
                      <a:pt x="3134" y="12172"/>
                      <a:pt x="3154" y="12172"/>
                    </a:cubicBezTo>
                    <a:cubicBezTo>
                      <a:pt x="3174" y="12182"/>
                      <a:pt x="3184" y="12182"/>
                      <a:pt x="3203" y="12182"/>
                    </a:cubicBezTo>
                    <a:cubicBezTo>
                      <a:pt x="3194" y="12202"/>
                      <a:pt x="3184" y="12222"/>
                      <a:pt x="3164" y="12232"/>
                    </a:cubicBezTo>
                    <a:cubicBezTo>
                      <a:pt x="3154" y="12242"/>
                      <a:pt x="3144" y="12252"/>
                      <a:pt x="3134" y="12261"/>
                    </a:cubicBezTo>
                    <a:cubicBezTo>
                      <a:pt x="3124" y="12252"/>
                      <a:pt x="3114" y="12252"/>
                      <a:pt x="3104" y="12242"/>
                    </a:cubicBezTo>
                    <a:cubicBezTo>
                      <a:pt x="3114" y="12232"/>
                      <a:pt x="3124" y="12212"/>
                      <a:pt x="3134" y="12202"/>
                    </a:cubicBezTo>
                    <a:cubicBezTo>
                      <a:pt x="3124" y="12202"/>
                      <a:pt x="3124" y="12202"/>
                      <a:pt x="3114" y="12212"/>
                    </a:cubicBezTo>
                    <a:cubicBezTo>
                      <a:pt x="3104" y="12222"/>
                      <a:pt x="3104" y="12222"/>
                      <a:pt x="3094" y="12232"/>
                    </a:cubicBezTo>
                    <a:cubicBezTo>
                      <a:pt x="3084" y="12222"/>
                      <a:pt x="3075" y="12222"/>
                      <a:pt x="3075" y="12212"/>
                    </a:cubicBezTo>
                    <a:cubicBezTo>
                      <a:pt x="3065" y="12192"/>
                      <a:pt x="3055" y="12172"/>
                      <a:pt x="3055" y="12162"/>
                    </a:cubicBezTo>
                    <a:cubicBezTo>
                      <a:pt x="3065" y="12152"/>
                      <a:pt x="3065" y="12142"/>
                      <a:pt x="3075" y="12142"/>
                    </a:cubicBezTo>
                    <a:close/>
                    <a:moveTo>
                      <a:pt x="18690" y="11247"/>
                    </a:moveTo>
                    <a:cubicBezTo>
                      <a:pt x="18716" y="11247"/>
                      <a:pt x="18742" y="11257"/>
                      <a:pt x="18771" y="11280"/>
                    </a:cubicBezTo>
                    <a:cubicBezTo>
                      <a:pt x="18835" y="11320"/>
                      <a:pt x="18938" y="11380"/>
                      <a:pt x="19017" y="11380"/>
                    </a:cubicBezTo>
                    <a:cubicBezTo>
                      <a:pt x="19036" y="11380"/>
                      <a:pt x="19053" y="11377"/>
                      <a:pt x="19068" y="11369"/>
                    </a:cubicBezTo>
                    <a:cubicBezTo>
                      <a:pt x="19088" y="11389"/>
                      <a:pt x="19098" y="11419"/>
                      <a:pt x="19098" y="11429"/>
                    </a:cubicBezTo>
                    <a:cubicBezTo>
                      <a:pt x="19098" y="11453"/>
                      <a:pt x="19084" y="11518"/>
                      <a:pt x="19107" y="11518"/>
                    </a:cubicBezTo>
                    <a:cubicBezTo>
                      <a:pt x="19112" y="11518"/>
                      <a:pt x="19119" y="11515"/>
                      <a:pt x="19127" y="11508"/>
                    </a:cubicBezTo>
                    <a:cubicBezTo>
                      <a:pt x="19177" y="11478"/>
                      <a:pt x="19147" y="11369"/>
                      <a:pt x="19127" y="11339"/>
                    </a:cubicBezTo>
                    <a:cubicBezTo>
                      <a:pt x="19127" y="11339"/>
                      <a:pt x="19127" y="11329"/>
                      <a:pt x="19118" y="11329"/>
                    </a:cubicBezTo>
                    <a:cubicBezTo>
                      <a:pt x="19127" y="11319"/>
                      <a:pt x="19127" y="11319"/>
                      <a:pt x="19127" y="11310"/>
                    </a:cubicBezTo>
                    <a:cubicBezTo>
                      <a:pt x="19137" y="11310"/>
                      <a:pt x="19137" y="11300"/>
                      <a:pt x="19137" y="11300"/>
                    </a:cubicBezTo>
                    <a:cubicBezTo>
                      <a:pt x="19256" y="11468"/>
                      <a:pt x="19673" y="11825"/>
                      <a:pt x="19752" y="12063"/>
                    </a:cubicBezTo>
                    <a:cubicBezTo>
                      <a:pt x="19822" y="12264"/>
                      <a:pt x="19807" y="12351"/>
                      <a:pt x="19731" y="12351"/>
                    </a:cubicBezTo>
                    <a:cubicBezTo>
                      <a:pt x="19710" y="12351"/>
                      <a:pt x="19684" y="12344"/>
                      <a:pt x="19653" y="12331"/>
                    </a:cubicBezTo>
                    <a:cubicBezTo>
                      <a:pt x="19703" y="12321"/>
                      <a:pt x="19713" y="12271"/>
                      <a:pt x="19623" y="12172"/>
                    </a:cubicBezTo>
                    <a:cubicBezTo>
                      <a:pt x="19466" y="12007"/>
                      <a:pt x="19357" y="11890"/>
                      <a:pt x="19280" y="11890"/>
                    </a:cubicBezTo>
                    <a:cubicBezTo>
                      <a:pt x="19264" y="11890"/>
                      <a:pt x="19250" y="11895"/>
                      <a:pt x="19237" y="11904"/>
                    </a:cubicBezTo>
                    <a:cubicBezTo>
                      <a:pt x="19217" y="11916"/>
                      <a:pt x="19204" y="11922"/>
                      <a:pt x="19193" y="11922"/>
                    </a:cubicBezTo>
                    <a:cubicBezTo>
                      <a:pt x="19176" y="11922"/>
                      <a:pt x="19165" y="11909"/>
                      <a:pt x="19147" y="11885"/>
                    </a:cubicBezTo>
                    <a:cubicBezTo>
                      <a:pt x="19158" y="11883"/>
                      <a:pt x="19170" y="11882"/>
                      <a:pt x="19181" y="11882"/>
                    </a:cubicBezTo>
                    <a:cubicBezTo>
                      <a:pt x="19193" y="11882"/>
                      <a:pt x="19204" y="11883"/>
                      <a:pt x="19215" y="11883"/>
                    </a:cubicBezTo>
                    <a:cubicBezTo>
                      <a:pt x="19247" y="11883"/>
                      <a:pt x="19269" y="11878"/>
                      <a:pt x="19256" y="11835"/>
                    </a:cubicBezTo>
                    <a:cubicBezTo>
                      <a:pt x="19237" y="11746"/>
                      <a:pt x="19326" y="11696"/>
                      <a:pt x="19385" y="11686"/>
                    </a:cubicBezTo>
                    <a:cubicBezTo>
                      <a:pt x="19455" y="11686"/>
                      <a:pt x="19356" y="11627"/>
                      <a:pt x="19266" y="11607"/>
                    </a:cubicBezTo>
                    <a:cubicBezTo>
                      <a:pt x="19244" y="11602"/>
                      <a:pt x="19226" y="11600"/>
                      <a:pt x="19210" y="11600"/>
                    </a:cubicBezTo>
                    <a:cubicBezTo>
                      <a:pt x="19163" y="11600"/>
                      <a:pt x="19137" y="11617"/>
                      <a:pt x="19078" y="11617"/>
                    </a:cubicBezTo>
                    <a:cubicBezTo>
                      <a:pt x="19036" y="11622"/>
                      <a:pt x="19003" y="11636"/>
                      <a:pt x="18980" y="11636"/>
                    </a:cubicBezTo>
                    <a:cubicBezTo>
                      <a:pt x="18960" y="11636"/>
                      <a:pt x="18949" y="11625"/>
                      <a:pt x="18949" y="11587"/>
                    </a:cubicBezTo>
                    <a:cubicBezTo>
                      <a:pt x="18949" y="11498"/>
                      <a:pt x="18899" y="11419"/>
                      <a:pt x="18850" y="11419"/>
                    </a:cubicBezTo>
                    <a:cubicBezTo>
                      <a:pt x="18800" y="11429"/>
                      <a:pt x="18780" y="11488"/>
                      <a:pt x="18721" y="11498"/>
                    </a:cubicBezTo>
                    <a:cubicBezTo>
                      <a:pt x="18661" y="11498"/>
                      <a:pt x="18572" y="11468"/>
                      <a:pt x="18552" y="11419"/>
                    </a:cubicBezTo>
                    <a:cubicBezTo>
                      <a:pt x="18538" y="11389"/>
                      <a:pt x="18528" y="11354"/>
                      <a:pt x="18549" y="11354"/>
                    </a:cubicBezTo>
                    <a:cubicBezTo>
                      <a:pt x="18556" y="11354"/>
                      <a:pt x="18567" y="11359"/>
                      <a:pt x="18582" y="11369"/>
                    </a:cubicBezTo>
                    <a:cubicBezTo>
                      <a:pt x="18612" y="11389"/>
                      <a:pt x="18654" y="11399"/>
                      <a:pt x="18685" y="11399"/>
                    </a:cubicBezTo>
                    <a:cubicBezTo>
                      <a:pt x="18716" y="11399"/>
                      <a:pt x="18736" y="11389"/>
                      <a:pt x="18721" y="11369"/>
                    </a:cubicBezTo>
                    <a:cubicBezTo>
                      <a:pt x="18701" y="11339"/>
                      <a:pt x="18652" y="11290"/>
                      <a:pt x="18632" y="11260"/>
                    </a:cubicBezTo>
                    <a:cubicBezTo>
                      <a:pt x="18652" y="11252"/>
                      <a:pt x="18671" y="11247"/>
                      <a:pt x="18690" y="11247"/>
                    </a:cubicBezTo>
                    <a:close/>
                    <a:moveTo>
                      <a:pt x="13853" y="11993"/>
                    </a:moveTo>
                    <a:cubicBezTo>
                      <a:pt x="13856" y="11993"/>
                      <a:pt x="13859" y="11993"/>
                      <a:pt x="13862" y="11994"/>
                    </a:cubicBezTo>
                    <a:cubicBezTo>
                      <a:pt x="13862" y="12004"/>
                      <a:pt x="13853" y="12004"/>
                      <a:pt x="13843" y="12014"/>
                    </a:cubicBezTo>
                    <a:cubicBezTo>
                      <a:pt x="13781" y="12094"/>
                      <a:pt x="13800" y="12128"/>
                      <a:pt x="13856" y="12128"/>
                    </a:cubicBezTo>
                    <a:cubicBezTo>
                      <a:pt x="13891" y="12128"/>
                      <a:pt x="13939" y="12115"/>
                      <a:pt x="13991" y="12093"/>
                    </a:cubicBezTo>
                    <a:cubicBezTo>
                      <a:pt x="13991" y="12103"/>
                      <a:pt x="14001" y="12103"/>
                      <a:pt x="14001" y="12113"/>
                    </a:cubicBezTo>
                    <a:cubicBezTo>
                      <a:pt x="14009" y="12120"/>
                      <a:pt x="14014" y="12122"/>
                      <a:pt x="14019" y="12122"/>
                    </a:cubicBezTo>
                    <a:cubicBezTo>
                      <a:pt x="14024" y="12122"/>
                      <a:pt x="14029" y="12120"/>
                      <a:pt x="14033" y="12120"/>
                    </a:cubicBezTo>
                    <a:cubicBezTo>
                      <a:pt x="14043" y="12120"/>
                      <a:pt x="14056" y="12128"/>
                      <a:pt x="14081" y="12172"/>
                    </a:cubicBezTo>
                    <a:cubicBezTo>
                      <a:pt x="14101" y="12201"/>
                      <a:pt x="14115" y="12215"/>
                      <a:pt x="14126" y="12215"/>
                    </a:cubicBezTo>
                    <a:cubicBezTo>
                      <a:pt x="14142" y="12215"/>
                      <a:pt x="14153" y="12189"/>
                      <a:pt x="14170" y="12142"/>
                    </a:cubicBezTo>
                    <a:cubicBezTo>
                      <a:pt x="14170" y="12182"/>
                      <a:pt x="14170" y="12222"/>
                      <a:pt x="14170" y="12242"/>
                    </a:cubicBezTo>
                    <a:cubicBezTo>
                      <a:pt x="14180" y="12261"/>
                      <a:pt x="14150" y="12311"/>
                      <a:pt x="14100" y="12361"/>
                    </a:cubicBezTo>
                    <a:cubicBezTo>
                      <a:pt x="14082" y="12356"/>
                      <a:pt x="14064" y="12353"/>
                      <a:pt x="14048" y="12353"/>
                    </a:cubicBezTo>
                    <a:cubicBezTo>
                      <a:pt x="13967" y="12353"/>
                      <a:pt x="13908" y="12405"/>
                      <a:pt x="13843" y="12430"/>
                    </a:cubicBezTo>
                    <a:cubicBezTo>
                      <a:pt x="13823" y="12440"/>
                      <a:pt x="13803" y="12450"/>
                      <a:pt x="13783" y="12450"/>
                    </a:cubicBezTo>
                    <a:cubicBezTo>
                      <a:pt x="13773" y="12450"/>
                      <a:pt x="13763" y="12440"/>
                      <a:pt x="13743" y="12440"/>
                    </a:cubicBezTo>
                    <a:cubicBezTo>
                      <a:pt x="13644" y="12390"/>
                      <a:pt x="13565" y="12212"/>
                      <a:pt x="13694" y="12152"/>
                    </a:cubicBezTo>
                    <a:cubicBezTo>
                      <a:pt x="13734" y="12133"/>
                      <a:pt x="13753" y="12113"/>
                      <a:pt x="13753" y="12093"/>
                    </a:cubicBezTo>
                    <a:cubicBezTo>
                      <a:pt x="13800" y="12056"/>
                      <a:pt x="13811" y="11993"/>
                      <a:pt x="13853" y="11993"/>
                    </a:cubicBezTo>
                    <a:close/>
                    <a:moveTo>
                      <a:pt x="18751" y="12519"/>
                    </a:moveTo>
                    <a:lnTo>
                      <a:pt x="18751" y="12519"/>
                    </a:lnTo>
                    <a:cubicBezTo>
                      <a:pt x="18741" y="12559"/>
                      <a:pt x="18721" y="12599"/>
                      <a:pt x="18711" y="12638"/>
                    </a:cubicBezTo>
                    <a:cubicBezTo>
                      <a:pt x="18671" y="12608"/>
                      <a:pt x="18671" y="12579"/>
                      <a:pt x="18731" y="12529"/>
                    </a:cubicBezTo>
                    <a:cubicBezTo>
                      <a:pt x="18741" y="12529"/>
                      <a:pt x="18751" y="12519"/>
                      <a:pt x="18751" y="12519"/>
                    </a:cubicBezTo>
                    <a:close/>
                    <a:moveTo>
                      <a:pt x="16764" y="12144"/>
                    </a:moveTo>
                    <a:cubicBezTo>
                      <a:pt x="16869" y="12144"/>
                      <a:pt x="16946" y="12371"/>
                      <a:pt x="16946" y="12371"/>
                    </a:cubicBezTo>
                    <a:cubicBezTo>
                      <a:pt x="16946" y="12371"/>
                      <a:pt x="17035" y="12489"/>
                      <a:pt x="17174" y="12589"/>
                    </a:cubicBezTo>
                    <a:cubicBezTo>
                      <a:pt x="17323" y="12678"/>
                      <a:pt x="16847" y="12708"/>
                      <a:pt x="16718" y="12718"/>
                    </a:cubicBezTo>
                    <a:cubicBezTo>
                      <a:pt x="16708" y="12727"/>
                      <a:pt x="16698" y="12727"/>
                      <a:pt x="16688" y="12727"/>
                    </a:cubicBezTo>
                    <a:cubicBezTo>
                      <a:pt x="16729" y="12695"/>
                      <a:pt x="16757" y="12675"/>
                      <a:pt x="16726" y="12675"/>
                    </a:cubicBezTo>
                    <a:cubicBezTo>
                      <a:pt x="16719" y="12675"/>
                      <a:pt x="16710" y="12676"/>
                      <a:pt x="16698" y="12678"/>
                    </a:cubicBezTo>
                    <a:cubicBezTo>
                      <a:pt x="16642" y="12678"/>
                      <a:pt x="16627" y="12658"/>
                      <a:pt x="16618" y="12658"/>
                    </a:cubicBezTo>
                    <a:cubicBezTo>
                      <a:pt x="16610" y="12658"/>
                      <a:pt x="16606" y="12669"/>
                      <a:pt x="16589" y="12708"/>
                    </a:cubicBezTo>
                    <a:cubicBezTo>
                      <a:pt x="16589" y="12708"/>
                      <a:pt x="16579" y="12708"/>
                      <a:pt x="16579" y="12718"/>
                    </a:cubicBezTo>
                    <a:cubicBezTo>
                      <a:pt x="16569" y="12678"/>
                      <a:pt x="16559" y="12638"/>
                      <a:pt x="16550" y="12618"/>
                    </a:cubicBezTo>
                    <a:cubicBezTo>
                      <a:pt x="16550" y="12581"/>
                      <a:pt x="16555" y="12549"/>
                      <a:pt x="16541" y="12549"/>
                    </a:cubicBezTo>
                    <a:cubicBezTo>
                      <a:pt x="16536" y="12549"/>
                      <a:pt x="16529" y="12552"/>
                      <a:pt x="16520" y="12559"/>
                    </a:cubicBezTo>
                    <a:cubicBezTo>
                      <a:pt x="16480" y="12589"/>
                      <a:pt x="16450" y="12608"/>
                      <a:pt x="16440" y="12648"/>
                    </a:cubicBezTo>
                    <a:cubicBezTo>
                      <a:pt x="16401" y="12708"/>
                      <a:pt x="16381" y="12767"/>
                      <a:pt x="16351" y="12797"/>
                    </a:cubicBezTo>
                    <a:cubicBezTo>
                      <a:pt x="16321" y="12737"/>
                      <a:pt x="16312" y="12747"/>
                      <a:pt x="16351" y="12648"/>
                    </a:cubicBezTo>
                    <a:cubicBezTo>
                      <a:pt x="16381" y="12539"/>
                      <a:pt x="16411" y="12519"/>
                      <a:pt x="16371" y="12509"/>
                    </a:cubicBezTo>
                    <a:cubicBezTo>
                      <a:pt x="16367" y="12508"/>
                      <a:pt x="16363" y="12508"/>
                      <a:pt x="16359" y="12508"/>
                    </a:cubicBezTo>
                    <a:cubicBezTo>
                      <a:pt x="16327" y="12508"/>
                      <a:pt x="16309" y="12545"/>
                      <a:pt x="16292" y="12599"/>
                    </a:cubicBezTo>
                    <a:cubicBezTo>
                      <a:pt x="16272" y="12648"/>
                      <a:pt x="16252" y="12678"/>
                      <a:pt x="16232" y="12718"/>
                    </a:cubicBezTo>
                    <a:cubicBezTo>
                      <a:pt x="16193" y="12638"/>
                      <a:pt x="16193" y="12559"/>
                      <a:pt x="16153" y="12509"/>
                    </a:cubicBezTo>
                    <a:lnTo>
                      <a:pt x="16153" y="12509"/>
                    </a:lnTo>
                    <a:cubicBezTo>
                      <a:pt x="16188" y="12515"/>
                      <a:pt x="16220" y="12531"/>
                      <a:pt x="16238" y="12531"/>
                    </a:cubicBezTo>
                    <a:cubicBezTo>
                      <a:pt x="16250" y="12531"/>
                      <a:pt x="16256" y="12524"/>
                      <a:pt x="16252" y="12499"/>
                    </a:cubicBezTo>
                    <a:cubicBezTo>
                      <a:pt x="16232" y="12430"/>
                      <a:pt x="16193" y="12410"/>
                      <a:pt x="16173" y="12410"/>
                    </a:cubicBezTo>
                    <a:cubicBezTo>
                      <a:pt x="16163" y="12410"/>
                      <a:pt x="16193" y="12351"/>
                      <a:pt x="16193" y="12351"/>
                    </a:cubicBezTo>
                    <a:lnTo>
                      <a:pt x="16202" y="12351"/>
                    </a:lnTo>
                    <a:cubicBezTo>
                      <a:pt x="16242" y="12405"/>
                      <a:pt x="16287" y="12432"/>
                      <a:pt x="16318" y="12432"/>
                    </a:cubicBezTo>
                    <a:cubicBezTo>
                      <a:pt x="16349" y="12432"/>
                      <a:pt x="16366" y="12405"/>
                      <a:pt x="16351" y="12351"/>
                    </a:cubicBezTo>
                    <a:cubicBezTo>
                      <a:pt x="16341" y="12331"/>
                      <a:pt x="16341" y="12321"/>
                      <a:pt x="16341" y="12311"/>
                    </a:cubicBezTo>
                    <a:cubicBezTo>
                      <a:pt x="16341" y="12311"/>
                      <a:pt x="16341" y="12301"/>
                      <a:pt x="16351" y="12301"/>
                    </a:cubicBezTo>
                    <a:cubicBezTo>
                      <a:pt x="16351" y="12321"/>
                      <a:pt x="16361" y="12341"/>
                      <a:pt x="16371" y="12351"/>
                    </a:cubicBezTo>
                    <a:cubicBezTo>
                      <a:pt x="16395" y="12367"/>
                      <a:pt x="16420" y="12383"/>
                      <a:pt x="16449" y="12383"/>
                    </a:cubicBezTo>
                    <a:cubicBezTo>
                      <a:pt x="16456" y="12383"/>
                      <a:pt x="16463" y="12382"/>
                      <a:pt x="16470" y="12380"/>
                    </a:cubicBezTo>
                    <a:cubicBezTo>
                      <a:pt x="16579" y="12559"/>
                      <a:pt x="16668" y="12410"/>
                      <a:pt x="16797" y="12539"/>
                    </a:cubicBezTo>
                    <a:cubicBezTo>
                      <a:pt x="16841" y="12576"/>
                      <a:pt x="16889" y="12592"/>
                      <a:pt x="16929" y="12592"/>
                    </a:cubicBezTo>
                    <a:cubicBezTo>
                      <a:pt x="17016" y="12592"/>
                      <a:pt x="17063" y="12515"/>
                      <a:pt x="16926" y="12420"/>
                    </a:cubicBezTo>
                    <a:cubicBezTo>
                      <a:pt x="16768" y="12301"/>
                      <a:pt x="16659" y="12291"/>
                      <a:pt x="16629" y="12261"/>
                    </a:cubicBezTo>
                    <a:cubicBezTo>
                      <a:pt x="16639" y="12252"/>
                      <a:pt x="16649" y="12232"/>
                      <a:pt x="16668" y="12212"/>
                    </a:cubicBezTo>
                    <a:cubicBezTo>
                      <a:pt x="16702" y="12163"/>
                      <a:pt x="16734" y="12144"/>
                      <a:pt x="16764" y="12144"/>
                    </a:cubicBezTo>
                    <a:close/>
                    <a:moveTo>
                      <a:pt x="16668" y="12747"/>
                    </a:moveTo>
                    <a:cubicBezTo>
                      <a:pt x="16668" y="12767"/>
                      <a:pt x="16688" y="12797"/>
                      <a:pt x="16698" y="12827"/>
                    </a:cubicBezTo>
                    <a:cubicBezTo>
                      <a:pt x="16688" y="12827"/>
                      <a:pt x="16688" y="12837"/>
                      <a:pt x="16678" y="12837"/>
                    </a:cubicBezTo>
                    <a:cubicBezTo>
                      <a:pt x="16665" y="12839"/>
                      <a:pt x="16652" y="12841"/>
                      <a:pt x="16642" y="12841"/>
                    </a:cubicBezTo>
                    <a:cubicBezTo>
                      <a:pt x="16615" y="12841"/>
                      <a:pt x="16605" y="12827"/>
                      <a:pt x="16649" y="12777"/>
                    </a:cubicBezTo>
                    <a:cubicBezTo>
                      <a:pt x="16659" y="12767"/>
                      <a:pt x="16659" y="12757"/>
                      <a:pt x="16668" y="12747"/>
                    </a:cubicBezTo>
                    <a:close/>
                    <a:moveTo>
                      <a:pt x="16639" y="12906"/>
                    </a:moveTo>
                    <a:cubicBezTo>
                      <a:pt x="16649" y="12906"/>
                      <a:pt x="16649" y="12916"/>
                      <a:pt x="16649" y="12916"/>
                    </a:cubicBezTo>
                    <a:lnTo>
                      <a:pt x="16668" y="12916"/>
                    </a:lnTo>
                    <a:cubicBezTo>
                      <a:pt x="16659" y="12926"/>
                      <a:pt x="16659" y="12926"/>
                      <a:pt x="16649" y="12926"/>
                    </a:cubicBezTo>
                    <a:cubicBezTo>
                      <a:pt x="16649" y="12916"/>
                      <a:pt x="16649" y="12916"/>
                      <a:pt x="16639" y="12906"/>
                    </a:cubicBezTo>
                    <a:close/>
                    <a:moveTo>
                      <a:pt x="14388" y="13082"/>
                    </a:moveTo>
                    <a:cubicBezTo>
                      <a:pt x="14409" y="13082"/>
                      <a:pt x="14369" y="13137"/>
                      <a:pt x="14299" y="13223"/>
                    </a:cubicBezTo>
                    <a:cubicBezTo>
                      <a:pt x="14279" y="13203"/>
                      <a:pt x="14259" y="13193"/>
                      <a:pt x="14249" y="13184"/>
                    </a:cubicBezTo>
                    <a:cubicBezTo>
                      <a:pt x="14289" y="13144"/>
                      <a:pt x="14328" y="13104"/>
                      <a:pt x="14358" y="13094"/>
                    </a:cubicBezTo>
                    <a:cubicBezTo>
                      <a:pt x="14373" y="13086"/>
                      <a:pt x="14383" y="13082"/>
                      <a:pt x="14388" y="13082"/>
                    </a:cubicBezTo>
                    <a:close/>
                    <a:moveTo>
                      <a:pt x="14091" y="13084"/>
                    </a:moveTo>
                    <a:lnTo>
                      <a:pt x="14091" y="13084"/>
                    </a:lnTo>
                    <a:cubicBezTo>
                      <a:pt x="14081" y="13114"/>
                      <a:pt x="14071" y="13144"/>
                      <a:pt x="14051" y="13184"/>
                    </a:cubicBezTo>
                    <a:cubicBezTo>
                      <a:pt x="14031" y="13213"/>
                      <a:pt x="14021" y="13243"/>
                      <a:pt x="14011" y="13273"/>
                    </a:cubicBezTo>
                    <a:cubicBezTo>
                      <a:pt x="14001" y="13253"/>
                      <a:pt x="14001" y="13233"/>
                      <a:pt x="14021" y="13184"/>
                    </a:cubicBezTo>
                    <a:cubicBezTo>
                      <a:pt x="14031" y="13154"/>
                      <a:pt x="14061" y="13124"/>
                      <a:pt x="14091" y="13084"/>
                    </a:cubicBezTo>
                    <a:close/>
                    <a:moveTo>
                      <a:pt x="12285" y="13111"/>
                    </a:moveTo>
                    <a:cubicBezTo>
                      <a:pt x="12319" y="13111"/>
                      <a:pt x="12346" y="13129"/>
                      <a:pt x="12385" y="13184"/>
                    </a:cubicBezTo>
                    <a:cubicBezTo>
                      <a:pt x="12434" y="13248"/>
                      <a:pt x="12403" y="13313"/>
                      <a:pt x="12341" y="13313"/>
                    </a:cubicBezTo>
                    <a:cubicBezTo>
                      <a:pt x="12328" y="13313"/>
                      <a:pt x="12312" y="13310"/>
                      <a:pt x="12296" y="13303"/>
                    </a:cubicBezTo>
                    <a:cubicBezTo>
                      <a:pt x="12236" y="13283"/>
                      <a:pt x="12197" y="13233"/>
                      <a:pt x="12217" y="13193"/>
                    </a:cubicBezTo>
                    <a:cubicBezTo>
                      <a:pt x="12226" y="13154"/>
                      <a:pt x="12246" y="13134"/>
                      <a:pt x="12256" y="13114"/>
                    </a:cubicBezTo>
                    <a:cubicBezTo>
                      <a:pt x="12266" y="13112"/>
                      <a:pt x="12276" y="13111"/>
                      <a:pt x="12285" y="13111"/>
                    </a:cubicBezTo>
                    <a:close/>
                    <a:moveTo>
                      <a:pt x="14378" y="12162"/>
                    </a:moveTo>
                    <a:cubicBezTo>
                      <a:pt x="14388" y="12172"/>
                      <a:pt x="14398" y="12172"/>
                      <a:pt x="14408" y="12182"/>
                    </a:cubicBezTo>
                    <a:cubicBezTo>
                      <a:pt x="14477" y="12202"/>
                      <a:pt x="14299" y="12301"/>
                      <a:pt x="14319" y="12341"/>
                    </a:cubicBezTo>
                    <a:cubicBezTo>
                      <a:pt x="14324" y="12361"/>
                      <a:pt x="14324" y="12368"/>
                      <a:pt x="14331" y="12368"/>
                    </a:cubicBezTo>
                    <a:cubicBezTo>
                      <a:pt x="14338" y="12368"/>
                      <a:pt x="14353" y="12361"/>
                      <a:pt x="14388" y="12351"/>
                    </a:cubicBezTo>
                    <a:cubicBezTo>
                      <a:pt x="14408" y="12351"/>
                      <a:pt x="14428" y="12351"/>
                      <a:pt x="14457" y="12341"/>
                    </a:cubicBezTo>
                    <a:cubicBezTo>
                      <a:pt x="14457" y="12341"/>
                      <a:pt x="14457" y="12351"/>
                      <a:pt x="14457" y="12351"/>
                    </a:cubicBezTo>
                    <a:cubicBezTo>
                      <a:pt x="14442" y="12403"/>
                      <a:pt x="14454" y="12428"/>
                      <a:pt x="14479" y="12428"/>
                    </a:cubicBezTo>
                    <a:cubicBezTo>
                      <a:pt x="14501" y="12428"/>
                      <a:pt x="14534" y="12408"/>
                      <a:pt x="14566" y="12371"/>
                    </a:cubicBezTo>
                    <a:cubicBezTo>
                      <a:pt x="14576" y="12410"/>
                      <a:pt x="14596" y="12470"/>
                      <a:pt x="14636" y="12509"/>
                    </a:cubicBezTo>
                    <a:cubicBezTo>
                      <a:pt x="14676" y="12539"/>
                      <a:pt x="14586" y="12658"/>
                      <a:pt x="14557" y="12678"/>
                    </a:cubicBezTo>
                    <a:cubicBezTo>
                      <a:pt x="14553" y="12679"/>
                      <a:pt x="14550" y="12680"/>
                      <a:pt x="14546" y="12680"/>
                    </a:cubicBezTo>
                    <a:cubicBezTo>
                      <a:pt x="14521" y="12680"/>
                      <a:pt x="14500" y="12646"/>
                      <a:pt x="14447" y="12559"/>
                    </a:cubicBezTo>
                    <a:cubicBezTo>
                      <a:pt x="14447" y="12579"/>
                      <a:pt x="14438" y="12608"/>
                      <a:pt x="14428" y="12638"/>
                    </a:cubicBezTo>
                    <a:cubicBezTo>
                      <a:pt x="14447" y="12678"/>
                      <a:pt x="14467" y="12727"/>
                      <a:pt x="14467" y="12777"/>
                    </a:cubicBezTo>
                    <a:cubicBezTo>
                      <a:pt x="14428" y="12757"/>
                      <a:pt x="14398" y="12708"/>
                      <a:pt x="14338" y="12638"/>
                    </a:cubicBezTo>
                    <a:cubicBezTo>
                      <a:pt x="14316" y="12607"/>
                      <a:pt x="14298" y="12595"/>
                      <a:pt x="14284" y="12595"/>
                    </a:cubicBezTo>
                    <a:cubicBezTo>
                      <a:pt x="14248" y="12595"/>
                      <a:pt x="14234" y="12674"/>
                      <a:pt x="14219" y="12737"/>
                    </a:cubicBezTo>
                    <a:cubicBezTo>
                      <a:pt x="14209" y="12757"/>
                      <a:pt x="14209" y="12777"/>
                      <a:pt x="14200" y="12797"/>
                    </a:cubicBezTo>
                    <a:cubicBezTo>
                      <a:pt x="14160" y="12807"/>
                      <a:pt x="14120" y="12807"/>
                      <a:pt x="14081" y="12807"/>
                    </a:cubicBezTo>
                    <a:cubicBezTo>
                      <a:pt x="14091" y="12846"/>
                      <a:pt x="14081" y="12886"/>
                      <a:pt x="14081" y="12936"/>
                    </a:cubicBezTo>
                    <a:cubicBezTo>
                      <a:pt x="13803" y="13035"/>
                      <a:pt x="13724" y="13084"/>
                      <a:pt x="13763" y="13193"/>
                    </a:cubicBezTo>
                    <a:cubicBezTo>
                      <a:pt x="13783" y="13253"/>
                      <a:pt x="13684" y="13322"/>
                      <a:pt x="13605" y="13322"/>
                    </a:cubicBezTo>
                    <a:cubicBezTo>
                      <a:pt x="13595" y="13233"/>
                      <a:pt x="13506" y="13223"/>
                      <a:pt x="13565" y="13184"/>
                    </a:cubicBezTo>
                    <a:cubicBezTo>
                      <a:pt x="13580" y="13173"/>
                      <a:pt x="13597" y="13170"/>
                      <a:pt x="13613" y="13170"/>
                    </a:cubicBezTo>
                    <a:cubicBezTo>
                      <a:pt x="13635" y="13170"/>
                      <a:pt x="13657" y="13176"/>
                      <a:pt x="13671" y="13176"/>
                    </a:cubicBezTo>
                    <a:cubicBezTo>
                      <a:pt x="13685" y="13176"/>
                      <a:pt x="13691" y="13170"/>
                      <a:pt x="13684" y="13144"/>
                    </a:cubicBezTo>
                    <a:cubicBezTo>
                      <a:pt x="13674" y="13074"/>
                      <a:pt x="13704" y="13045"/>
                      <a:pt x="13624" y="13045"/>
                    </a:cubicBezTo>
                    <a:cubicBezTo>
                      <a:pt x="13585" y="13045"/>
                      <a:pt x="13555" y="13065"/>
                      <a:pt x="13525" y="13074"/>
                    </a:cubicBezTo>
                    <a:cubicBezTo>
                      <a:pt x="13525" y="13035"/>
                      <a:pt x="13525" y="13005"/>
                      <a:pt x="13535" y="12975"/>
                    </a:cubicBezTo>
                    <a:cubicBezTo>
                      <a:pt x="13545" y="12965"/>
                      <a:pt x="13555" y="12956"/>
                      <a:pt x="13565" y="12956"/>
                    </a:cubicBezTo>
                    <a:cubicBezTo>
                      <a:pt x="13585" y="12956"/>
                      <a:pt x="13555" y="12896"/>
                      <a:pt x="13555" y="12896"/>
                    </a:cubicBezTo>
                    <a:lnTo>
                      <a:pt x="13535" y="12896"/>
                    </a:lnTo>
                    <a:cubicBezTo>
                      <a:pt x="13545" y="12785"/>
                      <a:pt x="13571" y="12717"/>
                      <a:pt x="13689" y="12717"/>
                    </a:cubicBezTo>
                    <a:cubicBezTo>
                      <a:pt x="13697" y="12717"/>
                      <a:pt x="13705" y="12717"/>
                      <a:pt x="13714" y="12718"/>
                    </a:cubicBezTo>
                    <a:cubicBezTo>
                      <a:pt x="13853" y="12718"/>
                      <a:pt x="13872" y="12708"/>
                      <a:pt x="13902" y="12658"/>
                    </a:cubicBezTo>
                    <a:cubicBezTo>
                      <a:pt x="13902" y="12648"/>
                      <a:pt x="13912" y="12628"/>
                      <a:pt x="13932" y="12608"/>
                    </a:cubicBezTo>
                    <a:cubicBezTo>
                      <a:pt x="13962" y="12599"/>
                      <a:pt x="13991" y="12579"/>
                      <a:pt x="14021" y="12559"/>
                    </a:cubicBezTo>
                    <a:lnTo>
                      <a:pt x="14021" y="12559"/>
                    </a:lnTo>
                    <a:cubicBezTo>
                      <a:pt x="14001" y="12589"/>
                      <a:pt x="14021" y="12608"/>
                      <a:pt x="14051" y="12618"/>
                    </a:cubicBezTo>
                    <a:cubicBezTo>
                      <a:pt x="14051" y="12608"/>
                      <a:pt x="14051" y="12608"/>
                      <a:pt x="14051" y="12599"/>
                    </a:cubicBezTo>
                    <a:cubicBezTo>
                      <a:pt x="14041" y="12589"/>
                      <a:pt x="14031" y="12579"/>
                      <a:pt x="14021" y="12559"/>
                    </a:cubicBezTo>
                    <a:lnTo>
                      <a:pt x="14021" y="12559"/>
                    </a:lnTo>
                    <a:cubicBezTo>
                      <a:pt x="14021" y="12559"/>
                      <a:pt x="14021" y="12559"/>
                      <a:pt x="14021" y="12559"/>
                    </a:cubicBezTo>
                    <a:cubicBezTo>
                      <a:pt x="14031" y="12549"/>
                      <a:pt x="14051" y="12539"/>
                      <a:pt x="14061" y="12529"/>
                    </a:cubicBezTo>
                    <a:cubicBezTo>
                      <a:pt x="14071" y="12529"/>
                      <a:pt x="14071" y="12519"/>
                      <a:pt x="14081" y="12509"/>
                    </a:cubicBezTo>
                    <a:cubicBezTo>
                      <a:pt x="14200" y="12489"/>
                      <a:pt x="14328" y="12529"/>
                      <a:pt x="14190" y="12410"/>
                    </a:cubicBezTo>
                    <a:cubicBezTo>
                      <a:pt x="14239" y="12371"/>
                      <a:pt x="14279" y="12321"/>
                      <a:pt x="14338" y="12212"/>
                    </a:cubicBezTo>
                    <a:cubicBezTo>
                      <a:pt x="14358" y="12192"/>
                      <a:pt x="14368" y="12172"/>
                      <a:pt x="14378" y="12162"/>
                    </a:cubicBezTo>
                    <a:close/>
                    <a:moveTo>
                      <a:pt x="20079" y="13273"/>
                    </a:moveTo>
                    <a:lnTo>
                      <a:pt x="20079" y="13273"/>
                    </a:lnTo>
                    <a:cubicBezTo>
                      <a:pt x="20089" y="13322"/>
                      <a:pt x="20050" y="13392"/>
                      <a:pt x="20010" y="13392"/>
                    </a:cubicBezTo>
                    <a:cubicBezTo>
                      <a:pt x="19990" y="13392"/>
                      <a:pt x="19970" y="13372"/>
                      <a:pt x="19941" y="13352"/>
                    </a:cubicBezTo>
                    <a:cubicBezTo>
                      <a:pt x="19990" y="13332"/>
                      <a:pt x="20040" y="13303"/>
                      <a:pt x="20079" y="13273"/>
                    </a:cubicBezTo>
                    <a:close/>
                    <a:moveTo>
                      <a:pt x="18739" y="13058"/>
                    </a:moveTo>
                    <a:cubicBezTo>
                      <a:pt x="18757" y="13058"/>
                      <a:pt x="18777" y="13063"/>
                      <a:pt x="18800" y="13074"/>
                    </a:cubicBezTo>
                    <a:cubicBezTo>
                      <a:pt x="18870" y="13094"/>
                      <a:pt x="18909" y="13114"/>
                      <a:pt x="18939" y="13144"/>
                    </a:cubicBezTo>
                    <a:cubicBezTo>
                      <a:pt x="18919" y="13243"/>
                      <a:pt x="18909" y="13362"/>
                      <a:pt x="18899" y="13431"/>
                    </a:cubicBezTo>
                    <a:cubicBezTo>
                      <a:pt x="18890" y="13431"/>
                      <a:pt x="18880" y="13422"/>
                      <a:pt x="18870" y="13422"/>
                    </a:cubicBezTo>
                    <a:cubicBezTo>
                      <a:pt x="18671" y="13382"/>
                      <a:pt x="18582" y="13362"/>
                      <a:pt x="18582" y="13293"/>
                    </a:cubicBezTo>
                    <a:cubicBezTo>
                      <a:pt x="18582" y="13273"/>
                      <a:pt x="18582" y="13243"/>
                      <a:pt x="18592" y="13213"/>
                    </a:cubicBezTo>
                    <a:cubicBezTo>
                      <a:pt x="18632" y="13203"/>
                      <a:pt x="18661" y="13203"/>
                      <a:pt x="18701" y="13193"/>
                    </a:cubicBezTo>
                    <a:cubicBezTo>
                      <a:pt x="18771" y="13193"/>
                      <a:pt x="18761" y="13134"/>
                      <a:pt x="18701" y="13065"/>
                    </a:cubicBezTo>
                    <a:cubicBezTo>
                      <a:pt x="18713" y="13060"/>
                      <a:pt x="18726" y="13058"/>
                      <a:pt x="18739" y="13058"/>
                    </a:cubicBezTo>
                    <a:close/>
                    <a:moveTo>
                      <a:pt x="14328" y="13521"/>
                    </a:moveTo>
                    <a:cubicBezTo>
                      <a:pt x="14319" y="13550"/>
                      <a:pt x="14299" y="13570"/>
                      <a:pt x="14279" y="13570"/>
                    </a:cubicBezTo>
                    <a:cubicBezTo>
                      <a:pt x="14269" y="13570"/>
                      <a:pt x="14259" y="13570"/>
                      <a:pt x="14249" y="13560"/>
                    </a:cubicBezTo>
                    <a:cubicBezTo>
                      <a:pt x="14269" y="13541"/>
                      <a:pt x="14299" y="13521"/>
                      <a:pt x="14328" y="13521"/>
                    </a:cubicBezTo>
                    <a:close/>
                    <a:moveTo>
                      <a:pt x="17107" y="12995"/>
                    </a:moveTo>
                    <a:cubicBezTo>
                      <a:pt x="17209" y="12995"/>
                      <a:pt x="17105" y="13251"/>
                      <a:pt x="17105" y="13322"/>
                    </a:cubicBezTo>
                    <a:cubicBezTo>
                      <a:pt x="17105" y="13392"/>
                      <a:pt x="17125" y="13461"/>
                      <a:pt x="16926" y="13501"/>
                    </a:cubicBezTo>
                    <a:cubicBezTo>
                      <a:pt x="16877" y="13511"/>
                      <a:pt x="16847" y="13531"/>
                      <a:pt x="16817" y="13560"/>
                    </a:cubicBezTo>
                    <a:cubicBezTo>
                      <a:pt x="16807" y="13550"/>
                      <a:pt x="16797" y="13541"/>
                      <a:pt x="16787" y="13541"/>
                    </a:cubicBezTo>
                    <a:cubicBezTo>
                      <a:pt x="16783" y="13539"/>
                      <a:pt x="16779" y="13539"/>
                      <a:pt x="16775" y="13539"/>
                    </a:cubicBezTo>
                    <a:cubicBezTo>
                      <a:pt x="16697" y="13539"/>
                      <a:pt x="16596" y="13699"/>
                      <a:pt x="16550" y="13699"/>
                    </a:cubicBezTo>
                    <a:cubicBezTo>
                      <a:pt x="16520" y="13699"/>
                      <a:pt x="16490" y="13541"/>
                      <a:pt x="16530" y="13491"/>
                    </a:cubicBezTo>
                    <a:lnTo>
                      <a:pt x="16530" y="13491"/>
                    </a:lnTo>
                    <a:cubicBezTo>
                      <a:pt x="16540" y="13501"/>
                      <a:pt x="16559" y="13521"/>
                      <a:pt x="16589" y="13521"/>
                    </a:cubicBezTo>
                    <a:cubicBezTo>
                      <a:pt x="16596" y="13522"/>
                      <a:pt x="16602" y="13523"/>
                      <a:pt x="16610" y="13523"/>
                    </a:cubicBezTo>
                    <a:cubicBezTo>
                      <a:pt x="16658" y="13523"/>
                      <a:pt x="16721" y="13494"/>
                      <a:pt x="16738" y="13451"/>
                    </a:cubicBezTo>
                    <a:cubicBezTo>
                      <a:pt x="16748" y="13431"/>
                      <a:pt x="16748" y="13412"/>
                      <a:pt x="16748" y="13392"/>
                    </a:cubicBezTo>
                    <a:cubicBezTo>
                      <a:pt x="16817" y="13392"/>
                      <a:pt x="16936" y="13352"/>
                      <a:pt x="16887" y="13193"/>
                    </a:cubicBezTo>
                    <a:cubicBezTo>
                      <a:pt x="16926" y="13104"/>
                      <a:pt x="16946" y="13045"/>
                      <a:pt x="17065" y="13005"/>
                    </a:cubicBezTo>
                    <a:cubicBezTo>
                      <a:pt x="17082" y="12998"/>
                      <a:pt x="17096" y="12995"/>
                      <a:pt x="17107" y="12995"/>
                    </a:cubicBezTo>
                    <a:close/>
                    <a:moveTo>
                      <a:pt x="13506" y="13769"/>
                    </a:moveTo>
                    <a:cubicBezTo>
                      <a:pt x="13525" y="13778"/>
                      <a:pt x="13535" y="13788"/>
                      <a:pt x="13565" y="13818"/>
                    </a:cubicBezTo>
                    <a:cubicBezTo>
                      <a:pt x="13585" y="13848"/>
                      <a:pt x="13595" y="13868"/>
                      <a:pt x="13605" y="13888"/>
                    </a:cubicBezTo>
                    <a:cubicBezTo>
                      <a:pt x="13565" y="13858"/>
                      <a:pt x="13515" y="13838"/>
                      <a:pt x="13476" y="13818"/>
                    </a:cubicBezTo>
                    <a:cubicBezTo>
                      <a:pt x="13486" y="13798"/>
                      <a:pt x="13496" y="13788"/>
                      <a:pt x="13506" y="13769"/>
                    </a:cubicBezTo>
                    <a:close/>
                    <a:moveTo>
                      <a:pt x="13783" y="13533"/>
                    </a:moveTo>
                    <a:cubicBezTo>
                      <a:pt x="13814" y="13533"/>
                      <a:pt x="13842" y="13542"/>
                      <a:pt x="13872" y="13560"/>
                    </a:cubicBezTo>
                    <a:cubicBezTo>
                      <a:pt x="13902" y="13590"/>
                      <a:pt x="13952" y="13620"/>
                      <a:pt x="14001" y="13640"/>
                    </a:cubicBezTo>
                    <a:lnTo>
                      <a:pt x="14011" y="13640"/>
                    </a:lnTo>
                    <a:cubicBezTo>
                      <a:pt x="14001" y="13679"/>
                      <a:pt x="13991" y="13729"/>
                      <a:pt x="13981" y="13778"/>
                    </a:cubicBezTo>
                    <a:cubicBezTo>
                      <a:pt x="13972" y="13828"/>
                      <a:pt x="13962" y="13878"/>
                      <a:pt x="13952" y="13927"/>
                    </a:cubicBezTo>
                    <a:cubicBezTo>
                      <a:pt x="13942" y="13937"/>
                      <a:pt x="13942" y="13947"/>
                      <a:pt x="13932" y="13957"/>
                    </a:cubicBezTo>
                    <a:cubicBezTo>
                      <a:pt x="13913" y="13953"/>
                      <a:pt x="13896" y="13952"/>
                      <a:pt x="13879" y="13952"/>
                    </a:cubicBezTo>
                    <a:cubicBezTo>
                      <a:pt x="13843" y="13952"/>
                      <a:pt x="13811" y="13958"/>
                      <a:pt x="13781" y="13958"/>
                    </a:cubicBezTo>
                    <a:cubicBezTo>
                      <a:pt x="13751" y="13958"/>
                      <a:pt x="13722" y="13952"/>
                      <a:pt x="13694" y="13927"/>
                    </a:cubicBezTo>
                    <a:cubicBezTo>
                      <a:pt x="13714" y="13907"/>
                      <a:pt x="13724" y="13868"/>
                      <a:pt x="13704" y="13848"/>
                    </a:cubicBezTo>
                    <a:cubicBezTo>
                      <a:pt x="13674" y="13828"/>
                      <a:pt x="13605" y="13729"/>
                      <a:pt x="13595" y="13699"/>
                    </a:cubicBezTo>
                    <a:cubicBezTo>
                      <a:pt x="13585" y="13689"/>
                      <a:pt x="13575" y="13679"/>
                      <a:pt x="13565" y="13669"/>
                    </a:cubicBezTo>
                    <a:cubicBezTo>
                      <a:pt x="13565" y="13669"/>
                      <a:pt x="13565" y="13660"/>
                      <a:pt x="13565" y="13660"/>
                    </a:cubicBezTo>
                    <a:cubicBezTo>
                      <a:pt x="13574" y="13651"/>
                      <a:pt x="13575" y="13650"/>
                      <a:pt x="13575" y="13650"/>
                    </a:cubicBezTo>
                    <a:lnTo>
                      <a:pt x="13575" y="13650"/>
                    </a:lnTo>
                    <a:cubicBezTo>
                      <a:pt x="13565" y="13660"/>
                      <a:pt x="13555" y="13660"/>
                      <a:pt x="13555" y="13669"/>
                    </a:cubicBezTo>
                    <a:cubicBezTo>
                      <a:pt x="13535" y="13660"/>
                      <a:pt x="13515" y="13660"/>
                      <a:pt x="13496" y="13660"/>
                    </a:cubicBezTo>
                    <a:cubicBezTo>
                      <a:pt x="13476" y="13669"/>
                      <a:pt x="13466" y="13669"/>
                      <a:pt x="13456" y="13669"/>
                    </a:cubicBezTo>
                    <a:cubicBezTo>
                      <a:pt x="13466" y="13669"/>
                      <a:pt x="13466" y="13660"/>
                      <a:pt x="13476" y="13660"/>
                    </a:cubicBezTo>
                    <a:cubicBezTo>
                      <a:pt x="13633" y="13577"/>
                      <a:pt x="13715" y="13533"/>
                      <a:pt x="13783" y="13533"/>
                    </a:cubicBezTo>
                    <a:close/>
                    <a:moveTo>
                      <a:pt x="14203" y="13929"/>
                    </a:moveTo>
                    <a:cubicBezTo>
                      <a:pt x="14226" y="13929"/>
                      <a:pt x="14193" y="13987"/>
                      <a:pt x="14150" y="14066"/>
                    </a:cubicBezTo>
                    <a:cubicBezTo>
                      <a:pt x="14130" y="14046"/>
                      <a:pt x="14110" y="14036"/>
                      <a:pt x="14081" y="14016"/>
                    </a:cubicBezTo>
                    <a:lnTo>
                      <a:pt x="14071" y="14016"/>
                    </a:lnTo>
                    <a:cubicBezTo>
                      <a:pt x="14091" y="13997"/>
                      <a:pt x="14110" y="13987"/>
                      <a:pt x="14150" y="13957"/>
                    </a:cubicBezTo>
                    <a:cubicBezTo>
                      <a:pt x="14178" y="13938"/>
                      <a:pt x="14194" y="13929"/>
                      <a:pt x="14203" y="13929"/>
                    </a:cubicBezTo>
                    <a:close/>
                    <a:moveTo>
                      <a:pt x="18969" y="13174"/>
                    </a:moveTo>
                    <a:cubicBezTo>
                      <a:pt x="18989" y="13203"/>
                      <a:pt x="19018" y="13253"/>
                      <a:pt x="19068" y="13322"/>
                    </a:cubicBezTo>
                    <a:cubicBezTo>
                      <a:pt x="19147" y="13412"/>
                      <a:pt x="19227" y="13461"/>
                      <a:pt x="19286" y="13471"/>
                    </a:cubicBezTo>
                    <a:cubicBezTo>
                      <a:pt x="19339" y="13502"/>
                      <a:pt x="19399" y="13515"/>
                      <a:pt x="19465" y="13515"/>
                    </a:cubicBezTo>
                    <a:cubicBezTo>
                      <a:pt x="19548" y="13515"/>
                      <a:pt x="19639" y="13494"/>
                      <a:pt x="19732" y="13461"/>
                    </a:cubicBezTo>
                    <a:cubicBezTo>
                      <a:pt x="19782" y="13491"/>
                      <a:pt x="19831" y="13531"/>
                      <a:pt x="19911" y="13580"/>
                    </a:cubicBezTo>
                    <a:cubicBezTo>
                      <a:pt x="19980" y="13630"/>
                      <a:pt x="20060" y="13660"/>
                      <a:pt x="20119" y="13669"/>
                    </a:cubicBezTo>
                    <a:cubicBezTo>
                      <a:pt x="20119" y="13699"/>
                      <a:pt x="20129" y="13719"/>
                      <a:pt x="20129" y="13759"/>
                    </a:cubicBezTo>
                    <a:cubicBezTo>
                      <a:pt x="20137" y="13818"/>
                      <a:pt x="20115" y="13840"/>
                      <a:pt x="20088" y="13840"/>
                    </a:cubicBezTo>
                    <a:cubicBezTo>
                      <a:pt x="20052" y="13840"/>
                      <a:pt x="20009" y="13802"/>
                      <a:pt x="20020" y="13769"/>
                    </a:cubicBezTo>
                    <a:cubicBezTo>
                      <a:pt x="20040" y="13709"/>
                      <a:pt x="20000" y="13679"/>
                      <a:pt x="19861" y="13630"/>
                    </a:cubicBezTo>
                    <a:cubicBezTo>
                      <a:pt x="19840" y="13622"/>
                      <a:pt x="19826" y="13618"/>
                      <a:pt x="19819" y="13618"/>
                    </a:cubicBezTo>
                    <a:cubicBezTo>
                      <a:pt x="19781" y="13618"/>
                      <a:pt x="19894" y="13709"/>
                      <a:pt x="19911" y="13759"/>
                    </a:cubicBezTo>
                    <a:cubicBezTo>
                      <a:pt x="19921" y="13795"/>
                      <a:pt x="19918" y="13812"/>
                      <a:pt x="19906" y="13812"/>
                    </a:cubicBezTo>
                    <a:cubicBezTo>
                      <a:pt x="19894" y="13812"/>
                      <a:pt x="19875" y="13797"/>
                      <a:pt x="19851" y="13769"/>
                    </a:cubicBezTo>
                    <a:cubicBezTo>
                      <a:pt x="19841" y="13759"/>
                      <a:pt x="19832" y="13754"/>
                      <a:pt x="19823" y="13754"/>
                    </a:cubicBezTo>
                    <a:cubicBezTo>
                      <a:pt x="19787" y="13754"/>
                      <a:pt x="19758" y="13824"/>
                      <a:pt x="19742" y="13888"/>
                    </a:cubicBezTo>
                    <a:cubicBezTo>
                      <a:pt x="19722" y="13957"/>
                      <a:pt x="19792" y="13897"/>
                      <a:pt x="19822" y="13977"/>
                    </a:cubicBezTo>
                    <a:cubicBezTo>
                      <a:pt x="19828" y="14000"/>
                      <a:pt x="19843" y="14009"/>
                      <a:pt x="19861" y="14009"/>
                    </a:cubicBezTo>
                    <a:cubicBezTo>
                      <a:pt x="19896" y="14009"/>
                      <a:pt x="19944" y="13977"/>
                      <a:pt x="19970" y="13957"/>
                    </a:cubicBezTo>
                    <a:cubicBezTo>
                      <a:pt x="19986" y="13948"/>
                      <a:pt x="19999" y="13943"/>
                      <a:pt x="20013" y="13943"/>
                    </a:cubicBezTo>
                    <a:cubicBezTo>
                      <a:pt x="20045" y="13943"/>
                      <a:pt x="20080" y="13965"/>
                      <a:pt x="20149" y="14007"/>
                    </a:cubicBezTo>
                    <a:cubicBezTo>
                      <a:pt x="20238" y="14056"/>
                      <a:pt x="20089" y="14106"/>
                      <a:pt x="20050" y="14145"/>
                    </a:cubicBezTo>
                    <a:cubicBezTo>
                      <a:pt x="20038" y="14154"/>
                      <a:pt x="20027" y="14156"/>
                      <a:pt x="20015" y="14156"/>
                    </a:cubicBezTo>
                    <a:cubicBezTo>
                      <a:pt x="20003" y="14156"/>
                      <a:pt x="19990" y="14154"/>
                      <a:pt x="19974" y="14154"/>
                    </a:cubicBezTo>
                    <a:cubicBezTo>
                      <a:pt x="19950" y="14154"/>
                      <a:pt x="19920" y="14159"/>
                      <a:pt x="19881" y="14185"/>
                    </a:cubicBezTo>
                    <a:cubicBezTo>
                      <a:pt x="19881" y="14185"/>
                      <a:pt x="19871" y="14195"/>
                      <a:pt x="19871" y="14195"/>
                    </a:cubicBezTo>
                    <a:cubicBezTo>
                      <a:pt x="19752" y="13987"/>
                      <a:pt x="19772" y="13957"/>
                      <a:pt x="19713" y="13888"/>
                    </a:cubicBezTo>
                    <a:cubicBezTo>
                      <a:pt x="19666" y="13817"/>
                      <a:pt x="19649" y="13648"/>
                      <a:pt x="19572" y="13648"/>
                    </a:cubicBezTo>
                    <a:cubicBezTo>
                      <a:pt x="19551" y="13648"/>
                      <a:pt x="19526" y="13660"/>
                      <a:pt x="19494" y="13689"/>
                    </a:cubicBezTo>
                    <a:cubicBezTo>
                      <a:pt x="19401" y="13783"/>
                      <a:pt x="19343" y="13854"/>
                      <a:pt x="19279" y="13854"/>
                    </a:cubicBezTo>
                    <a:cubicBezTo>
                      <a:pt x="19248" y="13854"/>
                      <a:pt x="19216" y="13837"/>
                      <a:pt x="19177" y="13798"/>
                    </a:cubicBezTo>
                    <a:lnTo>
                      <a:pt x="19177" y="13798"/>
                    </a:lnTo>
                    <a:cubicBezTo>
                      <a:pt x="19187" y="13858"/>
                      <a:pt x="19197" y="13917"/>
                      <a:pt x="19207" y="13937"/>
                    </a:cubicBezTo>
                    <a:cubicBezTo>
                      <a:pt x="19227" y="13977"/>
                      <a:pt x="19217" y="13987"/>
                      <a:pt x="19227" y="14046"/>
                    </a:cubicBezTo>
                    <a:cubicBezTo>
                      <a:pt x="19204" y="14058"/>
                      <a:pt x="19187" y="14066"/>
                      <a:pt x="19174" y="14066"/>
                    </a:cubicBezTo>
                    <a:cubicBezTo>
                      <a:pt x="19153" y="14066"/>
                      <a:pt x="19144" y="14044"/>
                      <a:pt x="19137" y="13977"/>
                    </a:cubicBezTo>
                    <a:cubicBezTo>
                      <a:pt x="19118" y="13828"/>
                      <a:pt x="19147" y="13818"/>
                      <a:pt x="19118" y="13739"/>
                    </a:cubicBezTo>
                    <a:cubicBezTo>
                      <a:pt x="19118" y="13739"/>
                      <a:pt x="19118" y="13729"/>
                      <a:pt x="19118" y="13729"/>
                    </a:cubicBezTo>
                    <a:cubicBezTo>
                      <a:pt x="19108" y="13719"/>
                      <a:pt x="19108" y="13709"/>
                      <a:pt x="19098" y="13699"/>
                    </a:cubicBezTo>
                    <a:cubicBezTo>
                      <a:pt x="19061" y="13589"/>
                      <a:pt x="19008" y="13243"/>
                      <a:pt x="18983" y="13243"/>
                    </a:cubicBezTo>
                    <a:cubicBezTo>
                      <a:pt x="18974" y="13243"/>
                      <a:pt x="18969" y="13285"/>
                      <a:pt x="18969" y="13392"/>
                    </a:cubicBezTo>
                    <a:lnTo>
                      <a:pt x="18969" y="13174"/>
                    </a:lnTo>
                    <a:close/>
                    <a:moveTo>
                      <a:pt x="14308" y="14003"/>
                    </a:moveTo>
                    <a:cubicBezTo>
                      <a:pt x="14341" y="14003"/>
                      <a:pt x="14377" y="14094"/>
                      <a:pt x="14398" y="14185"/>
                    </a:cubicBezTo>
                    <a:cubicBezTo>
                      <a:pt x="14386" y="14181"/>
                      <a:pt x="14375" y="14179"/>
                      <a:pt x="14365" y="14179"/>
                    </a:cubicBezTo>
                    <a:cubicBezTo>
                      <a:pt x="14352" y="14179"/>
                      <a:pt x="14340" y="14183"/>
                      <a:pt x="14328" y="14195"/>
                    </a:cubicBezTo>
                    <a:cubicBezTo>
                      <a:pt x="14313" y="14207"/>
                      <a:pt x="14302" y="14212"/>
                      <a:pt x="14292" y="14212"/>
                    </a:cubicBezTo>
                    <a:cubicBezTo>
                      <a:pt x="14278" y="14212"/>
                      <a:pt x="14267" y="14199"/>
                      <a:pt x="14249" y="14175"/>
                    </a:cubicBezTo>
                    <a:cubicBezTo>
                      <a:pt x="14249" y="14145"/>
                      <a:pt x="14249" y="14106"/>
                      <a:pt x="14269" y="14056"/>
                    </a:cubicBezTo>
                    <a:cubicBezTo>
                      <a:pt x="14281" y="14018"/>
                      <a:pt x="14294" y="14003"/>
                      <a:pt x="14308" y="14003"/>
                    </a:cubicBezTo>
                    <a:close/>
                    <a:moveTo>
                      <a:pt x="8141" y="14235"/>
                    </a:moveTo>
                    <a:cubicBezTo>
                      <a:pt x="8027" y="14284"/>
                      <a:pt x="8169" y="14333"/>
                      <a:pt x="8200" y="14371"/>
                    </a:cubicBezTo>
                    <a:lnTo>
                      <a:pt x="8200" y="14371"/>
                    </a:lnTo>
                    <a:cubicBezTo>
                      <a:pt x="8187" y="14344"/>
                      <a:pt x="8174" y="14314"/>
                      <a:pt x="8161" y="14284"/>
                    </a:cubicBezTo>
                    <a:cubicBezTo>
                      <a:pt x="8151" y="14254"/>
                      <a:pt x="8141" y="14245"/>
                      <a:pt x="8141" y="14235"/>
                    </a:cubicBezTo>
                    <a:close/>
                    <a:moveTo>
                      <a:pt x="8200" y="14371"/>
                    </a:moveTo>
                    <a:lnTo>
                      <a:pt x="8200" y="14371"/>
                    </a:lnTo>
                    <a:cubicBezTo>
                      <a:pt x="8202" y="14375"/>
                      <a:pt x="8203" y="14379"/>
                      <a:pt x="8205" y="14383"/>
                    </a:cubicBezTo>
                    <a:lnTo>
                      <a:pt x="8205" y="14383"/>
                    </a:lnTo>
                    <a:cubicBezTo>
                      <a:pt x="8205" y="14379"/>
                      <a:pt x="8203" y="14375"/>
                      <a:pt x="8200" y="14371"/>
                    </a:cubicBezTo>
                    <a:close/>
                    <a:moveTo>
                      <a:pt x="16273" y="14251"/>
                    </a:moveTo>
                    <a:cubicBezTo>
                      <a:pt x="16291" y="14251"/>
                      <a:pt x="16310" y="14258"/>
                      <a:pt x="16331" y="14274"/>
                    </a:cubicBezTo>
                    <a:cubicBezTo>
                      <a:pt x="16341" y="14284"/>
                      <a:pt x="16351" y="14284"/>
                      <a:pt x="16361" y="14294"/>
                    </a:cubicBezTo>
                    <a:cubicBezTo>
                      <a:pt x="16371" y="14314"/>
                      <a:pt x="16381" y="14324"/>
                      <a:pt x="16391" y="14334"/>
                    </a:cubicBezTo>
                    <a:cubicBezTo>
                      <a:pt x="16391" y="14334"/>
                      <a:pt x="16391" y="14344"/>
                      <a:pt x="16391" y="14344"/>
                    </a:cubicBezTo>
                    <a:cubicBezTo>
                      <a:pt x="16401" y="14383"/>
                      <a:pt x="16341" y="14363"/>
                      <a:pt x="16282" y="14383"/>
                    </a:cubicBezTo>
                    <a:lnTo>
                      <a:pt x="16272" y="14383"/>
                    </a:lnTo>
                    <a:cubicBezTo>
                      <a:pt x="16262" y="14344"/>
                      <a:pt x="16252" y="14294"/>
                      <a:pt x="16232" y="14264"/>
                    </a:cubicBezTo>
                    <a:cubicBezTo>
                      <a:pt x="16246" y="14255"/>
                      <a:pt x="16259" y="14251"/>
                      <a:pt x="16273" y="14251"/>
                    </a:cubicBezTo>
                    <a:close/>
                    <a:moveTo>
                      <a:pt x="19427" y="14185"/>
                    </a:moveTo>
                    <a:cubicBezTo>
                      <a:pt x="19437" y="14185"/>
                      <a:pt x="19452" y="14188"/>
                      <a:pt x="19475" y="14195"/>
                    </a:cubicBezTo>
                    <a:cubicBezTo>
                      <a:pt x="19534" y="14215"/>
                      <a:pt x="19603" y="14264"/>
                      <a:pt x="19683" y="14324"/>
                    </a:cubicBezTo>
                    <a:cubicBezTo>
                      <a:pt x="19663" y="14344"/>
                      <a:pt x="19643" y="14363"/>
                      <a:pt x="19623" y="14383"/>
                    </a:cubicBezTo>
                    <a:cubicBezTo>
                      <a:pt x="19476" y="14260"/>
                      <a:pt x="19382" y="14185"/>
                      <a:pt x="19427" y="14185"/>
                    </a:cubicBezTo>
                    <a:close/>
                    <a:moveTo>
                      <a:pt x="19792" y="14413"/>
                    </a:moveTo>
                    <a:cubicBezTo>
                      <a:pt x="19802" y="14423"/>
                      <a:pt x="19812" y="14433"/>
                      <a:pt x="19822" y="14433"/>
                    </a:cubicBezTo>
                    <a:cubicBezTo>
                      <a:pt x="19802" y="14443"/>
                      <a:pt x="19782" y="14453"/>
                      <a:pt x="19762" y="14463"/>
                    </a:cubicBezTo>
                    <a:cubicBezTo>
                      <a:pt x="19772" y="14453"/>
                      <a:pt x="19782" y="14433"/>
                      <a:pt x="19792" y="14413"/>
                    </a:cubicBezTo>
                    <a:close/>
                    <a:moveTo>
                      <a:pt x="19346" y="14086"/>
                    </a:moveTo>
                    <a:lnTo>
                      <a:pt x="19346" y="14086"/>
                    </a:lnTo>
                    <a:cubicBezTo>
                      <a:pt x="19365" y="14096"/>
                      <a:pt x="19336" y="14126"/>
                      <a:pt x="19306" y="14126"/>
                    </a:cubicBezTo>
                    <a:cubicBezTo>
                      <a:pt x="19303" y="14125"/>
                      <a:pt x="19300" y="14124"/>
                      <a:pt x="19297" y="14124"/>
                    </a:cubicBezTo>
                    <a:cubicBezTo>
                      <a:pt x="19261" y="14124"/>
                      <a:pt x="19227" y="14177"/>
                      <a:pt x="19237" y="14195"/>
                    </a:cubicBezTo>
                    <a:cubicBezTo>
                      <a:pt x="19246" y="14205"/>
                      <a:pt x="19336" y="14235"/>
                      <a:pt x="19306" y="14314"/>
                    </a:cubicBezTo>
                    <a:cubicBezTo>
                      <a:pt x="19284" y="14364"/>
                      <a:pt x="19320" y="14378"/>
                      <a:pt x="19357" y="14378"/>
                    </a:cubicBezTo>
                    <a:cubicBezTo>
                      <a:pt x="19370" y="14378"/>
                      <a:pt x="19384" y="14376"/>
                      <a:pt x="19395" y="14373"/>
                    </a:cubicBezTo>
                    <a:cubicBezTo>
                      <a:pt x="19401" y="14370"/>
                      <a:pt x="19406" y="14368"/>
                      <a:pt x="19412" y="14368"/>
                    </a:cubicBezTo>
                    <a:cubicBezTo>
                      <a:pt x="19437" y="14368"/>
                      <a:pt x="19456" y="14401"/>
                      <a:pt x="19415" y="14433"/>
                    </a:cubicBezTo>
                    <a:cubicBezTo>
                      <a:pt x="19356" y="14463"/>
                      <a:pt x="19405" y="14582"/>
                      <a:pt x="19445" y="14582"/>
                    </a:cubicBezTo>
                    <a:cubicBezTo>
                      <a:pt x="19481" y="14582"/>
                      <a:pt x="19512" y="14540"/>
                      <a:pt x="19549" y="14540"/>
                    </a:cubicBezTo>
                    <a:cubicBezTo>
                      <a:pt x="19563" y="14540"/>
                      <a:pt x="19577" y="14546"/>
                      <a:pt x="19594" y="14562"/>
                    </a:cubicBezTo>
                    <a:lnTo>
                      <a:pt x="19584" y="14562"/>
                    </a:lnTo>
                    <a:cubicBezTo>
                      <a:pt x="19564" y="14572"/>
                      <a:pt x="19554" y="14582"/>
                      <a:pt x="19544" y="14601"/>
                    </a:cubicBezTo>
                    <a:cubicBezTo>
                      <a:pt x="19530" y="14594"/>
                      <a:pt x="19511" y="14587"/>
                      <a:pt x="19494" y="14587"/>
                    </a:cubicBezTo>
                    <a:cubicBezTo>
                      <a:pt x="19487" y="14587"/>
                      <a:pt x="19480" y="14589"/>
                      <a:pt x="19475" y="14592"/>
                    </a:cubicBezTo>
                    <a:cubicBezTo>
                      <a:pt x="19453" y="14601"/>
                      <a:pt x="19421" y="14607"/>
                      <a:pt x="19389" y="14607"/>
                    </a:cubicBezTo>
                    <a:cubicBezTo>
                      <a:pt x="19321" y="14607"/>
                      <a:pt x="19255" y="14577"/>
                      <a:pt x="19296" y="14482"/>
                    </a:cubicBezTo>
                    <a:cubicBezTo>
                      <a:pt x="19375" y="14324"/>
                      <a:pt x="19177" y="14274"/>
                      <a:pt x="19157" y="14235"/>
                    </a:cubicBezTo>
                    <a:cubicBezTo>
                      <a:pt x="19147" y="14205"/>
                      <a:pt x="19187" y="14135"/>
                      <a:pt x="19246" y="14106"/>
                    </a:cubicBezTo>
                    <a:cubicBezTo>
                      <a:pt x="19266" y="14096"/>
                      <a:pt x="19286" y="14096"/>
                      <a:pt x="19296" y="14096"/>
                    </a:cubicBezTo>
                    <a:cubicBezTo>
                      <a:pt x="19316" y="14096"/>
                      <a:pt x="19336" y="14096"/>
                      <a:pt x="19346" y="14086"/>
                    </a:cubicBezTo>
                    <a:close/>
                    <a:moveTo>
                      <a:pt x="14190" y="14354"/>
                    </a:moveTo>
                    <a:cubicBezTo>
                      <a:pt x="14219" y="14393"/>
                      <a:pt x="14259" y="14443"/>
                      <a:pt x="14289" y="14482"/>
                    </a:cubicBezTo>
                    <a:cubicBezTo>
                      <a:pt x="14289" y="14482"/>
                      <a:pt x="14279" y="14492"/>
                      <a:pt x="14279" y="14492"/>
                    </a:cubicBezTo>
                    <a:cubicBezTo>
                      <a:pt x="14250" y="14550"/>
                      <a:pt x="14245" y="14571"/>
                      <a:pt x="14253" y="14571"/>
                    </a:cubicBezTo>
                    <a:cubicBezTo>
                      <a:pt x="14263" y="14571"/>
                      <a:pt x="14288" y="14548"/>
                      <a:pt x="14319" y="14522"/>
                    </a:cubicBezTo>
                    <a:cubicBezTo>
                      <a:pt x="14348" y="14552"/>
                      <a:pt x="14378" y="14582"/>
                      <a:pt x="14398" y="14611"/>
                    </a:cubicBezTo>
                    <a:cubicBezTo>
                      <a:pt x="14388" y="14641"/>
                      <a:pt x="14368" y="14671"/>
                      <a:pt x="14309" y="14740"/>
                    </a:cubicBezTo>
                    <a:cubicBezTo>
                      <a:pt x="14280" y="14771"/>
                      <a:pt x="14258" y="14783"/>
                      <a:pt x="14238" y="14783"/>
                    </a:cubicBezTo>
                    <a:cubicBezTo>
                      <a:pt x="14174" y="14783"/>
                      <a:pt x="14137" y="14657"/>
                      <a:pt x="14031" y="14611"/>
                    </a:cubicBezTo>
                    <a:cubicBezTo>
                      <a:pt x="14021" y="14601"/>
                      <a:pt x="14021" y="14601"/>
                      <a:pt x="14021" y="14601"/>
                    </a:cubicBezTo>
                    <a:cubicBezTo>
                      <a:pt x="14051" y="14552"/>
                      <a:pt x="14061" y="14512"/>
                      <a:pt x="14061" y="14512"/>
                    </a:cubicBezTo>
                    <a:cubicBezTo>
                      <a:pt x="14061" y="14512"/>
                      <a:pt x="14061" y="14453"/>
                      <a:pt x="14061" y="14393"/>
                    </a:cubicBezTo>
                    <a:cubicBezTo>
                      <a:pt x="14070" y="14400"/>
                      <a:pt x="14081" y="14403"/>
                      <a:pt x="14092" y="14403"/>
                    </a:cubicBezTo>
                    <a:cubicBezTo>
                      <a:pt x="14117" y="14403"/>
                      <a:pt x="14146" y="14387"/>
                      <a:pt x="14180" y="14354"/>
                    </a:cubicBezTo>
                    <a:close/>
                    <a:moveTo>
                      <a:pt x="16383" y="14680"/>
                    </a:moveTo>
                    <a:cubicBezTo>
                      <a:pt x="16417" y="14680"/>
                      <a:pt x="16366" y="14740"/>
                      <a:pt x="16321" y="14800"/>
                    </a:cubicBezTo>
                    <a:cubicBezTo>
                      <a:pt x="16312" y="14800"/>
                      <a:pt x="16302" y="14780"/>
                      <a:pt x="16302" y="14750"/>
                    </a:cubicBezTo>
                    <a:cubicBezTo>
                      <a:pt x="16302" y="14740"/>
                      <a:pt x="16302" y="14730"/>
                      <a:pt x="16292" y="14711"/>
                    </a:cubicBezTo>
                    <a:cubicBezTo>
                      <a:pt x="16302" y="14711"/>
                      <a:pt x="16312" y="14701"/>
                      <a:pt x="16321" y="14701"/>
                    </a:cubicBezTo>
                    <a:cubicBezTo>
                      <a:pt x="16353" y="14686"/>
                      <a:pt x="16373" y="14680"/>
                      <a:pt x="16383" y="14680"/>
                    </a:cubicBezTo>
                    <a:close/>
                    <a:moveTo>
                      <a:pt x="13972" y="14681"/>
                    </a:moveTo>
                    <a:cubicBezTo>
                      <a:pt x="13972" y="14701"/>
                      <a:pt x="13981" y="14730"/>
                      <a:pt x="13962" y="14760"/>
                    </a:cubicBezTo>
                    <a:cubicBezTo>
                      <a:pt x="13942" y="14810"/>
                      <a:pt x="13862" y="14839"/>
                      <a:pt x="13793" y="14859"/>
                    </a:cubicBezTo>
                    <a:cubicBezTo>
                      <a:pt x="13803" y="14849"/>
                      <a:pt x="13813" y="14830"/>
                      <a:pt x="13833" y="14820"/>
                    </a:cubicBezTo>
                    <a:cubicBezTo>
                      <a:pt x="13882" y="14790"/>
                      <a:pt x="13932" y="14730"/>
                      <a:pt x="13972" y="14681"/>
                    </a:cubicBezTo>
                    <a:close/>
                    <a:moveTo>
                      <a:pt x="16431" y="14958"/>
                    </a:moveTo>
                    <a:cubicBezTo>
                      <a:pt x="16450" y="14998"/>
                      <a:pt x="16470" y="15048"/>
                      <a:pt x="16480" y="15087"/>
                    </a:cubicBezTo>
                    <a:cubicBezTo>
                      <a:pt x="16500" y="15147"/>
                      <a:pt x="16480" y="15157"/>
                      <a:pt x="16450" y="15167"/>
                    </a:cubicBezTo>
                    <a:cubicBezTo>
                      <a:pt x="16431" y="15147"/>
                      <a:pt x="16411" y="15167"/>
                      <a:pt x="16391" y="15137"/>
                    </a:cubicBezTo>
                    <a:cubicBezTo>
                      <a:pt x="16381" y="15117"/>
                      <a:pt x="16401" y="15048"/>
                      <a:pt x="16431" y="14958"/>
                    </a:cubicBezTo>
                    <a:close/>
                    <a:moveTo>
                      <a:pt x="11545" y="10687"/>
                    </a:moveTo>
                    <a:cubicBezTo>
                      <a:pt x="11551" y="10687"/>
                      <a:pt x="11566" y="10924"/>
                      <a:pt x="11582" y="10963"/>
                    </a:cubicBezTo>
                    <a:cubicBezTo>
                      <a:pt x="11602" y="10992"/>
                      <a:pt x="11602" y="11052"/>
                      <a:pt x="11612" y="11101"/>
                    </a:cubicBezTo>
                    <a:cubicBezTo>
                      <a:pt x="11612" y="11131"/>
                      <a:pt x="11612" y="11151"/>
                      <a:pt x="11612" y="11181"/>
                    </a:cubicBezTo>
                    <a:cubicBezTo>
                      <a:pt x="11612" y="11181"/>
                      <a:pt x="11612" y="11191"/>
                      <a:pt x="11612" y="11201"/>
                    </a:cubicBezTo>
                    <a:cubicBezTo>
                      <a:pt x="11612" y="11220"/>
                      <a:pt x="11615" y="11227"/>
                      <a:pt x="11620" y="11227"/>
                    </a:cubicBezTo>
                    <a:cubicBezTo>
                      <a:pt x="11629" y="11227"/>
                      <a:pt x="11643" y="11209"/>
                      <a:pt x="11661" y="11191"/>
                    </a:cubicBezTo>
                    <a:cubicBezTo>
                      <a:pt x="11671" y="11181"/>
                      <a:pt x="11681" y="11171"/>
                      <a:pt x="11681" y="11161"/>
                    </a:cubicBezTo>
                    <a:cubicBezTo>
                      <a:pt x="11701" y="11151"/>
                      <a:pt x="11711" y="11141"/>
                      <a:pt x="11731" y="11141"/>
                    </a:cubicBezTo>
                    <a:cubicBezTo>
                      <a:pt x="11745" y="11139"/>
                      <a:pt x="11752" y="11137"/>
                      <a:pt x="11755" y="11137"/>
                    </a:cubicBezTo>
                    <a:cubicBezTo>
                      <a:pt x="11764" y="11137"/>
                      <a:pt x="11726" y="11150"/>
                      <a:pt x="11711" y="11181"/>
                    </a:cubicBezTo>
                    <a:cubicBezTo>
                      <a:pt x="11701" y="11181"/>
                      <a:pt x="11701" y="11191"/>
                      <a:pt x="11701" y="11191"/>
                    </a:cubicBezTo>
                    <a:cubicBezTo>
                      <a:pt x="11701" y="11191"/>
                      <a:pt x="11701" y="11201"/>
                      <a:pt x="11691" y="11201"/>
                    </a:cubicBezTo>
                    <a:cubicBezTo>
                      <a:pt x="11661" y="11260"/>
                      <a:pt x="11641" y="11339"/>
                      <a:pt x="11641" y="11369"/>
                    </a:cubicBezTo>
                    <a:cubicBezTo>
                      <a:pt x="11641" y="11369"/>
                      <a:pt x="11641" y="11379"/>
                      <a:pt x="11641" y="11379"/>
                    </a:cubicBezTo>
                    <a:cubicBezTo>
                      <a:pt x="11645" y="11382"/>
                      <a:pt x="11649" y="11382"/>
                      <a:pt x="11654" y="11382"/>
                    </a:cubicBezTo>
                    <a:lnTo>
                      <a:pt x="11654" y="11382"/>
                    </a:lnTo>
                    <a:cubicBezTo>
                      <a:pt x="11662" y="11382"/>
                      <a:pt x="11671" y="11382"/>
                      <a:pt x="11671" y="11409"/>
                    </a:cubicBezTo>
                    <a:cubicBezTo>
                      <a:pt x="11681" y="11448"/>
                      <a:pt x="11721" y="11468"/>
                      <a:pt x="11760" y="11478"/>
                    </a:cubicBezTo>
                    <a:lnTo>
                      <a:pt x="11810" y="11478"/>
                    </a:lnTo>
                    <a:cubicBezTo>
                      <a:pt x="11820" y="11488"/>
                      <a:pt x="11820" y="11498"/>
                      <a:pt x="11810" y="11518"/>
                    </a:cubicBezTo>
                    <a:cubicBezTo>
                      <a:pt x="11800" y="11567"/>
                      <a:pt x="11770" y="11617"/>
                      <a:pt x="11741" y="11637"/>
                    </a:cubicBezTo>
                    <a:cubicBezTo>
                      <a:pt x="11741" y="11647"/>
                      <a:pt x="11741" y="11647"/>
                      <a:pt x="11741" y="11647"/>
                    </a:cubicBezTo>
                    <a:cubicBezTo>
                      <a:pt x="11704" y="11674"/>
                      <a:pt x="11726" y="11717"/>
                      <a:pt x="11775" y="11717"/>
                    </a:cubicBezTo>
                    <a:cubicBezTo>
                      <a:pt x="11780" y="11717"/>
                      <a:pt x="11785" y="11717"/>
                      <a:pt x="11790" y="11716"/>
                    </a:cubicBezTo>
                    <a:cubicBezTo>
                      <a:pt x="11810" y="11706"/>
                      <a:pt x="11830" y="11696"/>
                      <a:pt x="11850" y="11667"/>
                    </a:cubicBezTo>
                    <a:lnTo>
                      <a:pt x="11860" y="11667"/>
                    </a:lnTo>
                    <a:cubicBezTo>
                      <a:pt x="11871" y="11655"/>
                      <a:pt x="11879" y="11650"/>
                      <a:pt x="11886" y="11650"/>
                    </a:cubicBezTo>
                    <a:cubicBezTo>
                      <a:pt x="11891" y="11650"/>
                      <a:pt x="11895" y="11652"/>
                      <a:pt x="11899" y="11657"/>
                    </a:cubicBezTo>
                    <a:cubicBezTo>
                      <a:pt x="11919" y="11667"/>
                      <a:pt x="11949" y="11706"/>
                      <a:pt x="11998" y="11756"/>
                    </a:cubicBezTo>
                    <a:cubicBezTo>
                      <a:pt x="12068" y="11845"/>
                      <a:pt x="11909" y="11795"/>
                      <a:pt x="11869" y="11855"/>
                    </a:cubicBezTo>
                    <a:cubicBezTo>
                      <a:pt x="11856" y="11878"/>
                      <a:pt x="11852" y="11886"/>
                      <a:pt x="11849" y="11886"/>
                    </a:cubicBezTo>
                    <a:cubicBezTo>
                      <a:pt x="11842" y="11886"/>
                      <a:pt x="11840" y="11855"/>
                      <a:pt x="11780" y="11855"/>
                    </a:cubicBezTo>
                    <a:cubicBezTo>
                      <a:pt x="11691" y="11855"/>
                      <a:pt x="11760" y="11964"/>
                      <a:pt x="11750" y="12113"/>
                    </a:cubicBezTo>
                    <a:cubicBezTo>
                      <a:pt x="11746" y="12172"/>
                      <a:pt x="11766" y="12194"/>
                      <a:pt x="11789" y="12194"/>
                    </a:cubicBezTo>
                    <a:cubicBezTo>
                      <a:pt x="11819" y="12194"/>
                      <a:pt x="11855" y="12157"/>
                      <a:pt x="11850" y="12123"/>
                    </a:cubicBezTo>
                    <a:cubicBezTo>
                      <a:pt x="11830" y="12063"/>
                      <a:pt x="11800" y="12073"/>
                      <a:pt x="11919" y="12023"/>
                    </a:cubicBezTo>
                    <a:cubicBezTo>
                      <a:pt x="11953" y="12006"/>
                      <a:pt x="11968" y="11999"/>
                      <a:pt x="11971" y="11999"/>
                    </a:cubicBezTo>
                    <a:cubicBezTo>
                      <a:pt x="11978" y="11999"/>
                      <a:pt x="11913" y="12043"/>
                      <a:pt x="11899" y="12093"/>
                    </a:cubicBezTo>
                    <a:cubicBezTo>
                      <a:pt x="11884" y="12145"/>
                      <a:pt x="11920" y="12203"/>
                      <a:pt x="11960" y="12203"/>
                    </a:cubicBezTo>
                    <a:cubicBezTo>
                      <a:pt x="11973" y="12203"/>
                      <a:pt x="11986" y="12197"/>
                      <a:pt x="11998" y="12182"/>
                    </a:cubicBezTo>
                    <a:cubicBezTo>
                      <a:pt x="12012" y="12166"/>
                      <a:pt x="12025" y="12158"/>
                      <a:pt x="12037" y="12158"/>
                    </a:cubicBezTo>
                    <a:cubicBezTo>
                      <a:pt x="12062" y="12158"/>
                      <a:pt x="12084" y="12189"/>
                      <a:pt x="12098" y="12242"/>
                    </a:cubicBezTo>
                    <a:cubicBezTo>
                      <a:pt x="12102" y="12261"/>
                      <a:pt x="12102" y="12267"/>
                      <a:pt x="12100" y="12267"/>
                    </a:cubicBezTo>
                    <a:cubicBezTo>
                      <a:pt x="12094" y="12267"/>
                      <a:pt x="12074" y="12236"/>
                      <a:pt x="12057" y="12236"/>
                    </a:cubicBezTo>
                    <a:cubicBezTo>
                      <a:pt x="12050" y="12236"/>
                      <a:pt x="12043" y="12242"/>
                      <a:pt x="12038" y="12261"/>
                    </a:cubicBezTo>
                    <a:cubicBezTo>
                      <a:pt x="12018" y="12314"/>
                      <a:pt x="11976" y="12341"/>
                      <a:pt x="11939" y="12341"/>
                    </a:cubicBezTo>
                    <a:cubicBezTo>
                      <a:pt x="11920" y="12341"/>
                      <a:pt x="11903" y="12334"/>
                      <a:pt x="11889" y="12321"/>
                    </a:cubicBezTo>
                    <a:cubicBezTo>
                      <a:pt x="11877" y="12308"/>
                      <a:pt x="11866" y="12303"/>
                      <a:pt x="11855" y="12303"/>
                    </a:cubicBezTo>
                    <a:cubicBezTo>
                      <a:pt x="11830" y="12303"/>
                      <a:pt x="11802" y="12330"/>
                      <a:pt x="11741" y="12371"/>
                    </a:cubicBezTo>
                    <a:cubicBezTo>
                      <a:pt x="11711" y="12390"/>
                      <a:pt x="11711" y="12400"/>
                      <a:pt x="11711" y="12410"/>
                    </a:cubicBezTo>
                    <a:cubicBezTo>
                      <a:pt x="11711" y="12430"/>
                      <a:pt x="11731" y="12450"/>
                      <a:pt x="11750" y="12470"/>
                    </a:cubicBezTo>
                    <a:cubicBezTo>
                      <a:pt x="11780" y="12489"/>
                      <a:pt x="11810" y="12499"/>
                      <a:pt x="11820" y="12519"/>
                    </a:cubicBezTo>
                    <a:cubicBezTo>
                      <a:pt x="11711" y="12618"/>
                      <a:pt x="11879" y="12608"/>
                      <a:pt x="12028" y="12638"/>
                    </a:cubicBezTo>
                    <a:cubicBezTo>
                      <a:pt x="12042" y="12652"/>
                      <a:pt x="12046" y="12666"/>
                      <a:pt x="12054" y="12666"/>
                    </a:cubicBezTo>
                    <a:cubicBezTo>
                      <a:pt x="12058" y="12666"/>
                      <a:pt x="12062" y="12664"/>
                      <a:pt x="12068" y="12658"/>
                    </a:cubicBezTo>
                    <a:cubicBezTo>
                      <a:pt x="12078" y="12648"/>
                      <a:pt x="12078" y="12648"/>
                      <a:pt x="12088" y="12648"/>
                    </a:cubicBezTo>
                    <a:cubicBezTo>
                      <a:pt x="12098" y="12648"/>
                      <a:pt x="12098" y="12658"/>
                      <a:pt x="12107" y="12658"/>
                    </a:cubicBezTo>
                    <a:cubicBezTo>
                      <a:pt x="12137" y="12678"/>
                      <a:pt x="12167" y="12727"/>
                      <a:pt x="12217" y="12797"/>
                    </a:cubicBezTo>
                    <a:cubicBezTo>
                      <a:pt x="12261" y="12858"/>
                      <a:pt x="12249" y="12882"/>
                      <a:pt x="12225" y="12882"/>
                    </a:cubicBezTo>
                    <a:cubicBezTo>
                      <a:pt x="12206" y="12882"/>
                      <a:pt x="12180" y="12868"/>
                      <a:pt x="12167" y="12846"/>
                    </a:cubicBezTo>
                    <a:cubicBezTo>
                      <a:pt x="12162" y="12831"/>
                      <a:pt x="12159" y="12825"/>
                      <a:pt x="12156" y="12825"/>
                    </a:cubicBezTo>
                    <a:cubicBezTo>
                      <a:pt x="12150" y="12825"/>
                      <a:pt x="12152" y="12874"/>
                      <a:pt x="12137" y="12896"/>
                    </a:cubicBezTo>
                    <a:cubicBezTo>
                      <a:pt x="12130" y="12904"/>
                      <a:pt x="12121" y="12911"/>
                      <a:pt x="12109" y="12911"/>
                    </a:cubicBezTo>
                    <a:cubicBezTo>
                      <a:pt x="12091" y="12911"/>
                      <a:pt x="12065" y="12891"/>
                      <a:pt x="12028" y="12817"/>
                    </a:cubicBezTo>
                    <a:cubicBezTo>
                      <a:pt x="12013" y="12793"/>
                      <a:pt x="12000" y="12784"/>
                      <a:pt x="11987" y="12784"/>
                    </a:cubicBezTo>
                    <a:cubicBezTo>
                      <a:pt x="11943" y="12784"/>
                      <a:pt x="11919" y="12906"/>
                      <a:pt x="11919" y="12906"/>
                    </a:cubicBezTo>
                    <a:cubicBezTo>
                      <a:pt x="11919" y="12906"/>
                      <a:pt x="11879" y="12965"/>
                      <a:pt x="11820" y="13015"/>
                    </a:cubicBezTo>
                    <a:cubicBezTo>
                      <a:pt x="11770" y="13065"/>
                      <a:pt x="11949" y="13084"/>
                      <a:pt x="11998" y="13094"/>
                    </a:cubicBezTo>
                    <a:cubicBezTo>
                      <a:pt x="12058" y="13094"/>
                      <a:pt x="11988" y="13154"/>
                      <a:pt x="12028" y="13193"/>
                    </a:cubicBezTo>
                    <a:cubicBezTo>
                      <a:pt x="12032" y="13202"/>
                      <a:pt x="12038" y="13205"/>
                      <a:pt x="12045" y="13205"/>
                    </a:cubicBezTo>
                    <a:cubicBezTo>
                      <a:pt x="12055" y="13205"/>
                      <a:pt x="12066" y="13199"/>
                      <a:pt x="12078" y="13193"/>
                    </a:cubicBezTo>
                    <a:lnTo>
                      <a:pt x="12078" y="13193"/>
                    </a:lnTo>
                    <a:cubicBezTo>
                      <a:pt x="12078" y="13263"/>
                      <a:pt x="12008" y="13332"/>
                      <a:pt x="11939" y="13342"/>
                    </a:cubicBezTo>
                    <a:cubicBezTo>
                      <a:pt x="11939" y="13342"/>
                      <a:pt x="11939" y="13342"/>
                      <a:pt x="11939" y="13332"/>
                    </a:cubicBezTo>
                    <a:cubicBezTo>
                      <a:pt x="11919" y="13293"/>
                      <a:pt x="11909" y="13263"/>
                      <a:pt x="11869" y="13243"/>
                    </a:cubicBezTo>
                    <a:lnTo>
                      <a:pt x="11860" y="13243"/>
                    </a:lnTo>
                    <a:cubicBezTo>
                      <a:pt x="11857" y="13240"/>
                      <a:pt x="11854" y="13239"/>
                      <a:pt x="11852" y="13239"/>
                    </a:cubicBezTo>
                    <a:cubicBezTo>
                      <a:pt x="11845" y="13239"/>
                      <a:pt x="11840" y="13248"/>
                      <a:pt x="11840" y="13263"/>
                    </a:cubicBezTo>
                    <a:cubicBezTo>
                      <a:pt x="11830" y="13273"/>
                      <a:pt x="11840" y="13293"/>
                      <a:pt x="11840" y="13312"/>
                    </a:cubicBezTo>
                    <a:lnTo>
                      <a:pt x="11830" y="13312"/>
                    </a:lnTo>
                    <a:cubicBezTo>
                      <a:pt x="11793" y="13279"/>
                      <a:pt x="11758" y="13264"/>
                      <a:pt x="11727" y="13264"/>
                    </a:cubicBezTo>
                    <a:cubicBezTo>
                      <a:pt x="11664" y="13264"/>
                      <a:pt x="11611" y="13323"/>
                      <a:pt x="11572" y="13422"/>
                    </a:cubicBezTo>
                    <a:cubicBezTo>
                      <a:pt x="11560" y="13457"/>
                      <a:pt x="11560" y="13469"/>
                      <a:pt x="11567" y="13469"/>
                    </a:cubicBezTo>
                    <a:cubicBezTo>
                      <a:pt x="11582" y="13469"/>
                      <a:pt x="11634" y="13409"/>
                      <a:pt x="11680" y="13409"/>
                    </a:cubicBezTo>
                    <a:cubicBezTo>
                      <a:pt x="11699" y="13409"/>
                      <a:pt x="11717" y="13420"/>
                      <a:pt x="11731" y="13451"/>
                    </a:cubicBezTo>
                    <a:cubicBezTo>
                      <a:pt x="11770" y="13550"/>
                      <a:pt x="11889" y="13590"/>
                      <a:pt x="11988" y="13590"/>
                    </a:cubicBezTo>
                    <a:cubicBezTo>
                      <a:pt x="11998" y="13620"/>
                      <a:pt x="11998" y="13650"/>
                      <a:pt x="12028" y="13689"/>
                    </a:cubicBezTo>
                    <a:cubicBezTo>
                      <a:pt x="12041" y="13710"/>
                      <a:pt x="12051" y="13718"/>
                      <a:pt x="12060" y="13718"/>
                    </a:cubicBezTo>
                    <a:cubicBezTo>
                      <a:pt x="12086" y="13718"/>
                      <a:pt x="12103" y="13649"/>
                      <a:pt x="12147" y="13590"/>
                    </a:cubicBezTo>
                    <a:cubicBezTo>
                      <a:pt x="12155" y="13578"/>
                      <a:pt x="12162" y="13572"/>
                      <a:pt x="12168" y="13572"/>
                    </a:cubicBezTo>
                    <a:cubicBezTo>
                      <a:pt x="12203" y="13572"/>
                      <a:pt x="12221" y="13727"/>
                      <a:pt x="12246" y="13769"/>
                    </a:cubicBezTo>
                    <a:cubicBezTo>
                      <a:pt x="12266" y="13808"/>
                      <a:pt x="12306" y="13749"/>
                      <a:pt x="12365" y="13888"/>
                    </a:cubicBezTo>
                    <a:cubicBezTo>
                      <a:pt x="12335" y="13897"/>
                      <a:pt x="12306" y="13917"/>
                      <a:pt x="12276" y="13927"/>
                    </a:cubicBezTo>
                    <a:cubicBezTo>
                      <a:pt x="12276" y="13937"/>
                      <a:pt x="12266" y="13937"/>
                      <a:pt x="12256" y="13937"/>
                    </a:cubicBezTo>
                    <a:cubicBezTo>
                      <a:pt x="12246" y="13897"/>
                      <a:pt x="12236" y="13848"/>
                      <a:pt x="12217" y="13838"/>
                    </a:cubicBezTo>
                    <a:cubicBezTo>
                      <a:pt x="12208" y="13833"/>
                      <a:pt x="12199" y="13830"/>
                      <a:pt x="12192" y="13830"/>
                    </a:cubicBezTo>
                    <a:cubicBezTo>
                      <a:pt x="12156" y="13830"/>
                      <a:pt x="12136" y="13884"/>
                      <a:pt x="12177" y="13957"/>
                    </a:cubicBezTo>
                    <a:cubicBezTo>
                      <a:pt x="12154" y="13957"/>
                      <a:pt x="12129" y="13955"/>
                      <a:pt x="12103" y="13955"/>
                    </a:cubicBezTo>
                    <a:cubicBezTo>
                      <a:pt x="12049" y="13955"/>
                      <a:pt x="11985" y="13964"/>
                      <a:pt x="11899" y="14016"/>
                    </a:cubicBezTo>
                    <a:cubicBezTo>
                      <a:pt x="11737" y="14114"/>
                      <a:pt x="11727" y="14211"/>
                      <a:pt x="11681" y="14211"/>
                    </a:cubicBezTo>
                    <a:cubicBezTo>
                      <a:pt x="11670" y="14211"/>
                      <a:pt x="11658" y="14206"/>
                      <a:pt x="11641" y="14195"/>
                    </a:cubicBezTo>
                    <a:cubicBezTo>
                      <a:pt x="11627" y="14183"/>
                      <a:pt x="11612" y="14177"/>
                      <a:pt x="11595" y="14177"/>
                    </a:cubicBezTo>
                    <a:cubicBezTo>
                      <a:pt x="11518" y="14177"/>
                      <a:pt x="11410" y="14300"/>
                      <a:pt x="11255" y="14463"/>
                    </a:cubicBezTo>
                    <a:cubicBezTo>
                      <a:pt x="11149" y="14568"/>
                      <a:pt x="11184" y="14612"/>
                      <a:pt x="11245" y="14612"/>
                    </a:cubicBezTo>
                    <a:cubicBezTo>
                      <a:pt x="11293" y="14612"/>
                      <a:pt x="11358" y="14585"/>
                      <a:pt x="11384" y="14542"/>
                    </a:cubicBezTo>
                    <a:cubicBezTo>
                      <a:pt x="11396" y="14517"/>
                      <a:pt x="11404" y="14507"/>
                      <a:pt x="11410" y="14507"/>
                    </a:cubicBezTo>
                    <a:cubicBezTo>
                      <a:pt x="11428" y="14507"/>
                      <a:pt x="11428" y="14594"/>
                      <a:pt x="11473" y="14631"/>
                    </a:cubicBezTo>
                    <a:cubicBezTo>
                      <a:pt x="11493" y="14655"/>
                      <a:pt x="11518" y="14674"/>
                      <a:pt x="11551" y="14674"/>
                    </a:cubicBezTo>
                    <a:cubicBezTo>
                      <a:pt x="11599" y="14674"/>
                      <a:pt x="11666" y="14632"/>
                      <a:pt x="11760" y="14502"/>
                    </a:cubicBezTo>
                    <a:cubicBezTo>
                      <a:pt x="11796" y="14453"/>
                      <a:pt x="11830" y="14434"/>
                      <a:pt x="11860" y="14434"/>
                    </a:cubicBezTo>
                    <a:cubicBezTo>
                      <a:pt x="11966" y="14434"/>
                      <a:pt x="12038" y="14661"/>
                      <a:pt x="12038" y="14661"/>
                    </a:cubicBezTo>
                    <a:cubicBezTo>
                      <a:pt x="12038" y="14661"/>
                      <a:pt x="12127" y="14780"/>
                      <a:pt x="12276" y="14869"/>
                    </a:cubicBezTo>
                    <a:cubicBezTo>
                      <a:pt x="12415" y="14968"/>
                      <a:pt x="11949" y="14998"/>
                      <a:pt x="11820" y="15008"/>
                    </a:cubicBezTo>
                    <a:cubicBezTo>
                      <a:pt x="11681" y="15018"/>
                      <a:pt x="11860" y="15127"/>
                      <a:pt x="11760" y="15206"/>
                    </a:cubicBezTo>
                    <a:cubicBezTo>
                      <a:pt x="11743" y="15220"/>
                      <a:pt x="11723" y="15226"/>
                      <a:pt x="11701" y="15226"/>
                    </a:cubicBezTo>
                    <a:cubicBezTo>
                      <a:pt x="11590" y="15226"/>
                      <a:pt x="11419" y="15090"/>
                      <a:pt x="11255" y="15058"/>
                    </a:cubicBezTo>
                    <a:cubicBezTo>
                      <a:pt x="11203" y="15051"/>
                      <a:pt x="11160" y="15046"/>
                      <a:pt x="11121" y="15046"/>
                    </a:cubicBezTo>
                    <a:cubicBezTo>
                      <a:pt x="11048" y="15046"/>
                      <a:pt x="10992" y="15062"/>
                      <a:pt x="10928" y="15107"/>
                    </a:cubicBezTo>
                    <a:cubicBezTo>
                      <a:pt x="10908" y="15088"/>
                      <a:pt x="10893" y="15077"/>
                      <a:pt x="10877" y="15077"/>
                    </a:cubicBezTo>
                    <a:cubicBezTo>
                      <a:pt x="10868" y="15077"/>
                      <a:pt x="10859" y="15080"/>
                      <a:pt x="10848" y="15087"/>
                    </a:cubicBezTo>
                    <a:cubicBezTo>
                      <a:pt x="10810" y="15125"/>
                      <a:pt x="10777" y="15139"/>
                      <a:pt x="10750" y="15139"/>
                    </a:cubicBezTo>
                    <a:cubicBezTo>
                      <a:pt x="10734" y="15139"/>
                      <a:pt x="10720" y="15134"/>
                      <a:pt x="10709" y="15127"/>
                    </a:cubicBezTo>
                    <a:cubicBezTo>
                      <a:pt x="10729" y="15097"/>
                      <a:pt x="10729" y="15087"/>
                      <a:pt x="10709" y="15087"/>
                    </a:cubicBezTo>
                    <a:lnTo>
                      <a:pt x="10699" y="15087"/>
                    </a:lnTo>
                    <a:cubicBezTo>
                      <a:pt x="10709" y="15077"/>
                      <a:pt x="10709" y="15077"/>
                      <a:pt x="10709" y="15077"/>
                    </a:cubicBezTo>
                    <a:cubicBezTo>
                      <a:pt x="10767" y="15039"/>
                      <a:pt x="10824" y="14908"/>
                      <a:pt x="10792" y="14908"/>
                    </a:cubicBezTo>
                    <a:cubicBezTo>
                      <a:pt x="10791" y="14908"/>
                      <a:pt x="10790" y="14908"/>
                      <a:pt x="10789" y="14909"/>
                    </a:cubicBezTo>
                    <a:cubicBezTo>
                      <a:pt x="10781" y="14911"/>
                      <a:pt x="10772" y="14913"/>
                      <a:pt x="10762" y="14913"/>
                    </a:cubicBezTo>
                    <a:cubicBezTo>
                      <a:pt x="10731" y="14913"/>
                      <a:pt x="10692" y="14901"/>
                      <a:pt x="10670" y="14879"/>
                    </a:cubicBezTo>
                    <a:cubicBezTo>
                      <a:pt x="10680" y="14869"/>
                      <a:pt x="10699" y="14859"/>
                      <a:pt x="10709" y="14849"/>
                    </a:cubicBezTo>
                    <a:cubicBezTo>
                      <a:pt x="10726" y="14800"/>
                      <a:pt x="10680" y="14743"/>
                      <a:pt x="10711" y="14743"/>
                    </a:cubicBezTo>
                    <a:cubicBezTo>
                      <a:pt x="10717" y="14743"/>
                      <a:pt x="10726" y="14745"/>
                      <a:pt x="10739" y="14750"/>
                    </a:cubicBezTo>
                    <a:cubicBezTo>
                      <a:pt x="10799" y="14780"/>
                      <a:pt x="10825" y="14856"/>
                      <a:pt x="10865" y="14856"/>
                    </a:cubicBezTo>
                    <a:cubicBezTo>
                      <a:pt x="10877" y="14856"/>
                      <a:pt x="10891" y="14849"/>
                      <a:pt x="10908" y="14830"/>
                    </a:cubicBezTo>
                    <a:cubicBezTo>
                      <a:pt x="10977" y="14750"/>
                      <a:pt x="10947" y="14740"/>
                      <a:pt x="10987" y="14701"/>
                    </a:cubicBezTo>
                    <a:cubicBezTo>
                      <a:pt x="11027" y="14661"/>
                      <a:pt x="11037" y="14661"/>
                      <a:pt x="11056" y="14631"/>
                    </a:cubicBezTo>
                    <a:cubicBezTo>
                      <a:pt x="11075" y="14604"/>
                      <a:pt x="11042" y="14551"/>
                      <a:pt x="11022" y="14551"/>
                    </a:cubicBezTo>
                    <a:cubicBezTo>
                      <a:pt x="11020" y="14551"/>
                      <a:pt x="11018" y="14551"/>
                      <a:pt x="11017" y="14552"/>
                    </a:cubicBezTo>
                    <a:cubicBezTo>
                      <a:pt x="10997" y="14572"/>
                      <a:pt x="11007" y="14631"/>
                      <a:pt x="10957" y="14671"/>
                    </a:cubicBezTo>
                    <a:cubicBezTo>
                      <a:pt x="10918" y="14691"/>
                      <a:pt x="10879" y="14732"/>
                      <a:pt x="10871" y="14732"/>
                    </a:cubicBezTo>
                    <a:cubicBezTo>
                      <a:pt x="10867" y="14732"/>
                      <a:pt x="10871" y="14721"/>
                      <a:pt x="10888" y="14691"/>
                    </a:cubicBezTo>
                    <a:cubicBezTo>
                      <a:pt x="10937" y="14592"/>
                      <a:pt x="10967" y="14601"/>
                      <a:pt x="10957" y="14532"/>
                    </a:cubicBezTo>
                    <a:cubicBezTo>
                      <a:pt x="10950" y="14473"/>
                      <a:pt x="10926" y="14404"/>
                      <a:pt x="10902" y="14404"/>
                    </a:cubicBezTo>
                    <a:cubicBezTo>
                      <a:pt x="10894" y="14404"/>
                      <a:pt x="10886" y="14412"/>
                      <a:pt x="10878" y="14433"/>
                    </a:cubicBezTo>
                    <a:cubicBezTo>
                      <a:pt x="10848" y="14522"/>
                      <a:pt x="10898" y="14542"/>
                      <a:pt x="10828" y="14611"/>
                    </a:cubicBezTo>
                    <a:cubicBezTo>
                      <a:pt x="10809" y="14631"/>
                      <a:pt x="10791" y="14641"/>
                      <a:pt x="10778" y="14641"/>
                    </a:cubicBezTo>
                    <a:cubicBezTo>
                      <a:pt x="10751" y="14641"/>
                      <a:pt x="10742" y="14601"/>
                      <a:pt x="10769" y="14522"/>
                    </a:cubicBezTo>
                    <a:cubicBezTo>
                      <a:pt x="10809" y="14434"/>
                      <a:pt x="10862" y="14359"/>
                      <a:pt x="10839" y="14359"/>
                    </a:cubicBezTo>
                    <a:cubicBezTo>
                      <a:pt x="10834" y="14359"/>
                      <a:pt x="10824" y="14364"/>
                      <a:pt x="10809" y="14373"/>
                    </a:cubicBezTo>
                    <a:cubicBezTo>
                      <a:pt x="10739" y="14423"/>
                      <a:pt x="10759" y="14413"/>
                      <a:pt x="10719" y="14482"/>
                    </a:cubicBezTo>
                    <a:cubicBezTo>
                      <a:pt x="10691" y="14533"/>
                      <a:pt x="10625" y="14656"/>
                      <a:pt x="10607" y="14656"/>
                    </a:cubicBezTo>
                    <a:cubicBezTo>
                      <a:pt x="10600" y="14656"/>
                      <a:pt x="10599" y="14638"/>
                      <a:pt x="10610" y="14592"/>
                    </a:cubicBezTo>
                    <a:cubicBezTo>
                      <a:pt x="10650" y="14423"/>
                      <a:pt x="10660" y="14463"/>
                      <a:pt x="10699" y="14354"/>
                    </a:cubicBezTo>
                    <a:cubicBezTo>
                      <a:pt x="10729" y="14254"/>
                      <a:pt x="10729" y="14145"/>
                      <a:pt x="10769" y="14135"/>
                    </a:cubicBezTo>
                    <a:cubicBezTo>
                      <a:pt x="10777" y="14131"/>
                      <a:pt x="10785" y="14130"/>
                      <a:pt x="10794" y="14130"/>
                    </a:cubicBezTo>
                    <a:cubicBezTo>
                      <a:pt x="10828" y="14130"/>
                      <a:pt x="10864" y="14155"/>
                      <a:pt x="10888" y="14155"/>
                    </a:cubicBezTo>
                    <a:cubicBezTo>
                      <a:pt x="10914" y="14155"/>
                      <a:pt x="10940" y="14071"/>
                      <a:pt x="10906" y="14071"/>
                    </a:cubicBezTo>
                    <a:cubicBezTo>
                      <a:pt x="10901" y="14071"/>
                      <a:pt x="10895" y="14072"/>
                      <a:pt x="10888" y="14076"/>
                    </a:cubicBezTo>
                    <a:cubicBezTo>
                      <a:pt x="10866" y="14085"/>
                      <a:pt x="10839" y="14095"/>
                      <a:pt x="10821" y="14095"/>
                    </a:cubicBezTo>
                    <a:cubicBezTo>
                      <a:pt x="10799" y="14095"/>
                      <a:pt x="10794" y="14078"/>
                      <a:pt x="10838" y="14016"/>
                    </a:cubicBezTo>
                    <a:cubicBezTo>
                      <a:pt x="10912" y="13926"/>
                      <a:pt x="10965" y="13870"/>
                      <a:pt x="10948" y="13870"/>
                    </a:cubicBezTo>
                    <a:cubicBezTo>
                      <a:pt x="10945" y="13870"/>
                      <a:pt x="10938" y="13872"/>
                      <a:pt x="10928" y="13878"/>
                    </a:cubicBezTo>
                    <a:cubicBezTo>
                      <a:pt x="10878" y="13897"/>
                      <a:pt x="10789" y="14026"/>
                      <a:pt x="10769" y="14036"/>
                    </a:cubicBezTo>
                    <a:cubicBezTo>
                      <a:pt x="10758" y="14040"/>
                      <a:pt x="10744" y="14048"/>
                      <a:pt x="10734" y="14048"/>
                    </a:cubicBezTo>
                    <a:cubicBezTo>
                      <a:pt x="10719" y="14048"/>
                      <a:pt x="10716" y="14026"/>
                      <a:pt x="10759" y="13927"/>
                    </a:cubicBezTo>
                    <a:cubicBezTo>
                      <a:pt x="10828" y="13769"/>
                      <a:pt x="10809" y="13759"/>
                      <a:pt x="10838" y="13709"/>
                    </a:cubicBezTo>
                    <a:cubicBezTo>
                      <a:pt x="10854" y="13671"/>
                      <a:pt x="10857" y="13585"/>
                      <a:pt x="10886" y="13585"/>
                    </a:cubicBezTo>
                    <a:cubicBezTo>
                      <a:pt x="10894" y="13585"/>
                      <a:pt x="10904" y="13592"/>
                      <a:pt x="10918" y="13610"/>
                    </a:cubicBezTo>
                    <a:cubicBezTo>
                      <a:pt x="10955" y="13659"/>
                      <a:pt x="10980" y="13697"/>
                      <a:pt x="11006" y="13697"/>
                    </a:cubicBezTo>
                    <a:cubicBezTo>
                      <a:pt x="11022" y="13697"/>
                      <a:pt x="11038" y="13683"/>
                      <a:pt x="11056" y="13650"/>
                    </a:cubicBezTo>
                    <a:cubicBezTo>
                      <a:pt x="11106" y="13570"/>
                      <a:pt x="11086" y="13481"/>
                      <a:pt x="11165" y="13461"/>
                    </a:cubicBezTo>
                    <a:cubicBezTo>
                      <a:pt x="11245" y="13441"/>
                      <a:pt x="11275" y="13431"/>
                      <a:pt x="11275" y="13392"/>
                    </a:cubicBezTo>
                    <a:cubicBezTo>
                      <a:pt x="11275" y="13372"/>
                      <a:pt x="11275" y="13332"/>
                      <a:pt x="11265" y="13303"/>
                    </a:cubicBezTo>
                    <a:cubicBezTo>
                      <a:pt x="11248" y="13286"/>
                      <a:pt x="11232" y="13270"/>
                      <a:pt x="11211" y="13270"/>
                    </a:cubicBezTo>
                    <a:cubicBezTo>
                      <a:pt x="11206" y="13270"/>
                      <a:pt x="11201" y="13271"/>
                      <a:pt x="11195" y="13273"/>
                    </a:cubicBezTo>
                    <a:cubicBezTo>
                      <a:pt x="11126" y="13312"/>
                      <a:pt x="11146" y="13322"/>
                      <a:pt x="11086" y="13412"/>
                    </a:cubicBezTo>
                    <a:cubicBezTo>
                      <a:pt x="11058" y="13463"/>
                      <a:pt x="11023" y="13491"/>
                      <a:pt x="11002" y="13491"/>
                    </a:cubicBezTo>
                    <a:cubicBezTo>
                      <a:pt x="10986" y="13491"/>
                      <a:pt x="10979" y="13475"/>
                      <a:pt x="10987" y="13441"/>
                    </a:cubicBezTo>
                    <a:cubicBezTo>
                      <a:pt x="11001" y="13386"/>
                      <a:pt x="10995" y="13316"/>
                      <a:pt x="10967" y="13316"/>
                    </a:cubicBezTo>
                    <a:cubicBezTo>
                      <a:pt x="10955" y="13316"/>
                      <a:pt x="10939" y="13329"/>
                      <a:pt x="10918" y="13362"/>
                    </a:cubicBezTo>
                    <a:cubicBezTo>
                      <a:pt x="10858" y="13471"/>
                      <a:pt x="10838" y="13471"/>
                      <a:pt x="10759" y="13550"/>
                    </a:cubicBezTo>
                    <a:cubicBezTo>
                      <a:pt x="10722" y="13583"/>
                      <a:pt x="10676" y="13600"/>
                      <a:pt x="10650" y="13600"/>
                    </a:cubicBezTo>
                    <a:cubicBezTo>
                      <a:pt x="10620" y="13600"/>
                      <a:pt x="10616" y="13578"/>
                      <a:pt x="10680" y="13531"/>
                    </a:cubicBezTo>
                    <a:cubicBezTo>
                      <a:pt x="10789" y="13451"/>
                      <a:pt x="10828" y="13402"/>
                      <a:pt x="10828" y="13382"/>
                    </a:cubicBezTo>
                    <a:cubicBezTo>
                      <a:pt x="10820" y="13357"/>
                      <a:pt x="10833" y="13274"/>
                      <a:pt x="10776" y="13274"/>
                    </a:cubicBezTo>
                    <a:cubicBezTo>
                      <a:pt x="10766" y="13274"/>
                      <a:pt x="10754" y="13277"/>
                      <a:pt x="10739" y="13283"/>
                    </a:cubicBezTo>
                    <a:cubicBezTo>
                      <a:pt x="10698" y="13301"/>
                      <a:pt x="10660" y="13313"/>
                      <a:pt x="10636" y="13313"/>
                    </a:cubicBezTo>
                    <a:cubicBezTo>
                      <a:pt x="10608" y="13313"/>
                      <a:pt x="10602" y="13296"/>
                      <a:pt x="10640" y="13253"/>
                    </a:cubicBezTo>
                    <a:cubicBezTo>
                      <a:pt x="10692" y="13184"/>
                      <a:pt x="10736" y="13130"/>
                      <a:pt x="10799" y="13130"/>
                    </a:cubicBezTo>
                    <a:cubicBezTo>
                      <a:pt x="10808" y="13130"/>
                      <a:pt x="10818" y="13131"/>
                      <a:pt x="10828" y="13134"/>
                    </a:cubicBezTo>
                    <a:cubicBezTo>
                      <a:pt x="10886" y="13148"/>
                      <a:pt x="10944" y="13179"/>
                      <a:pt x="10986" y="13179"/>
                    </a:cubicBezTo>
                    <a:cubicBezTo>
                      <a:pt x="11002" y="13179"/>
                      <a:pt x="11016" y="13174"/>
                      <a:pt x="11027" y="13164"/>
                    </a:cubicBezTo>
                    <a:cubicBezTo>
                      <a:pt x="11056" y="13124"/>
                      <a:pt x="11086" y="13104"/>
                      <a:pt x="11126" y="13094"/>
                    </a:cubicBezTo>
                    <a:cubicBezTo>
                      <a:pt x="11126" y="13084"/>
                      <a:pt x="11136" y="13074"/>
                      <a:pt x="11146" y="13074"/>
                    </a:cubicBezTo>
                    <a:cubicBezTo>
                      <a:pt x="11185" y="13074"/>
                      <a:pt x="11225" y="13055"/>
                      <a:pt x="11235" y="13035"/>
                    </a:cubicBezTo>
                    <a:cubicBezTo>
                      <a:pt x="11235" y="13025"/>
                      <a:pt x="11235" y="13005"/>
                      <a:pt x="11215" y="12995"/>
                    </a:cubicBezTo>
                    <a:cubicBezTo>
                      <a:pt x="11165" y="12946"/>
                      <a:pt x="11126" y="12827"/>
                      <a:pt x="11126" y="12827"/>
                    </a:cubicBezTo>
                    <a:cubicBezTo>
                      <a:pt x="11126" y="12827"/>
                      <a:pt x="11132" y="12701"/>
                      <a:pt x="11106" y="12701"/>
                    </a:cubicBezTo>
                    <a:cubicBezTo>
                      <a:pt x="11099" y="12701"/>
                      <a:pt x="11089" y="12711"/>
                      <a:pt x="11076" y="12737"/>
                    </a:cubicBezTo>
                    <a:cubicBezTo>
                      <a:pt x="11026" y="12838"/>
                      <a:pt x="10990" y="12903"/>
                      <a:pt x="10968" y="12903"/>
                    </a:cubicBezTo>
                    <a:cubicBezTo>
                      <a:pt x="10964" y="12903"/>
                      <a:pt x="10960" y="12901"/>
                      <a:pt x="10957" y="12896"/>
                    </a:cubicBezTo>
                    <a:cubicBezTo>
                      <a:pt x="10942" y="12874"/>
                      <a:pt x="10939" y="12829"/>
                      <a:pt x="10929" y="12829"/>
                    </a:cubicBezTo>
                    <a:cubicBezTo>
                      <a:pt x="10926" y="12829"/>
                      <a:pt x="10923" y="12834"/>
                      <a:pt x="10918" y="12846"/>
                    </a:cubicBezTo>
                    <a:cubicBezTo>
                      <a:pt x="10909" y="12868"/>
                      <a:pt x="10885" y="12882"/>
                      <a:pt x="10867" y="12882"/>
                    </a:cubicBezTo>
                    <a:cubicBezTo>
                      <a:pt x="10843" y="12882"/>
                      <a:pt x="10829" y="12858"/>
                      <a:pt x="10868" y="12797"/>
                    </a:cubicBezTo>
                    <a:cubicBezTo>
                      <a:pt x="10933" y="12716"/>
                      <a:pt x="10971" y="12648"/>
                      <a:pt x="11005" y="12648"/>
                    </a:cubicBezTo>
                    <a:cubicBezTo>
                      <a:pt x="11012" y="12648"/>
                      <a:pt x="11020" y="12651"/>
                      <a:pt x="11027" y="12658"/>
                    </a:cubicBezTo>
                    <a:cubicBezTo>
                      <a:pt x="11032" y="12663"/>
                      <a:pt x="11036" y="12666"/>
                      <a:pt x="11040" y="12666"/>
                    </a:cubicBezTo>
                    <a:cubicBezTo>
                      <a:pt x="11056" y="12666"/>
                      <a:pt x="11061" y="12616"/>
                      <a:pt x="11126" y="12559"/>
                    </a:cubicBezTo>
                    <a:cubicBezTo>
                      <a:pt x="11146" y="12539"/>
                      <a:pt x="11165" y="12539"/>
                      <a:pt x="11175" y="12529"/>
                    </a:cubicBezTo>
                    <a:cubicBezTo>
                      <a:pt x="11184" y="12527"/>
                      <a:pt x="11193" y="12526"/>
                      <a:pt x="11201" y="12526"/>
                    </a:cubicBezTo>
                    <a:cubicBezTo>
                      <a:pt x="11215" y="12526"/>
                      <a:pt x="11229" y="12528"/>
                      <a:pt x="11241" y="12528"/>
                    </a:cubicBezTo>
                    <a:cubicBezTo>
                      <a:pt x="11253" y="12528"/>
                      <a:pt x="11264" y="12527"/>
                      <a:pt x="11275" y="12519"/>
                    </a:cubicBezTo>
                    <a:cubicBezTo>
                      <a:pt x="11275" y="12509"/>
                      <a:pt x="11294" y="12499"/>
                      <a:pt x="11304" y="12489"/>
                    </a:cubicBezTo>
                    <a:cubicBezTo>
                      <a:pt x="11354" y="12460"/>
                      <a:pt x="11423" y="12420"/>
                      <a:pt x="11354" y="12371"/>
                    </a:cubicBezTo>
                    <a:cubicBezTo>
                      <a:pt x="11344" y="12361"/>
                      <a:pt x="11334" y="12361"/>
                      <a:pt x="11334" y="12351"/>
                    </a:cubicBezTo>
                    <a:cubicBezTo>
                      <a:pt x="11288" y="12324"/>
                      <a:pt x="11259" y="12307"/>
                      <a:pt x="11236" y="12307"/>
                    </a:cubicBezTo>
                    <a:cubicBezTo>
                      <a:pt x="11225" y="12307"/>
                      <a:pt x="11215" y="12311"/>
                      <a:pt x="11205" y="12321"/>
                    </a:cubicBezTo>
                    <a:cubicBezTo>
                      <a:pt x="11180" y="12346"/>
                      <a:pt x="11138" y="12380"/>
                      <a:pt x="11106" y="12380"/>
                    </a:cubicBezTo>
                    <a:cubicBezTo>
                      <a:pt x="11088" y="12380"/>
                      <a:pt x="11073" y="12369"/>
                      <a:pt x="11066" y="12341"/>
                    </a:cubicBezTo>
                    <a:cubicBezTo>
                      <a:pt x="11037" y="12261"/>
                      <a:pt x="10977" y="12321"/>
                      <a:pt x="10997" y="12242"/>
                    </a:cubicBezTo>
                    <a:cubicBezTo>
                      <a:pt x="11012" y="12180"/>
                      <a:pt x="11033" y="12113"/>
                      <a:pt x="11065" y="12113"/>
                    </a:cubicBezTo>
                    <a:cubicBezTo>
                      <a:pt x="11075" y="12113"/>
                      <a:pt x="11085" y="12119"/>
                      <a:pt x="11096" y="12133"/>
                    </a:cubicBezTo>
                    <a:cubicBezTo>
                      <a:pt x="11116" y="12157"/>
                      <a:pt x="11133" y="12172"/>
                      <a:pt x="11143" y="12172"/>
                    </a:cubicBezTo>
                    <a:cubicBezTo>
                      <a:pt x="11153" y="12172"/>
                      <a:pt x="11156" y="12157"/>
                      <a:pt x="11146" y="12123"/>
                    </a:cubicBezTo>
                    <a:cubicBezTo>
                      <a:pt x="11129" y="12066"/>
                      <a:pt x="11033" y="11969"/>
                      <a:pt x="11065" y="11969"/>
                    </a:cubicBezTo>
                    <a:cubicBezTo>
                      <a:pt x="11072" y="11969"/>
                      <a:pt x="11085" y="11973"/>
                      <a:pt x="11106" y="11984"/>
                    </a:cubicBezTo>
                    <a:cubicBezTo>
                      <a:pt x="11225" y="12033"/>
                      <a:pt x="11265" y="12063"/>
                      <a:pt x="11245" y="12123"/>
                    </a:cubicBezTo>
                    <a:cubicBezTo>
                      <a:pt x="11234" y="12157"/>
                      <a:pt x="11270" y="12194"/>
                      <a:pt x="11303" y="12194"/>
                    </a:cubicBezTo>
                    <a:cubicBezTo>
                      <a:pt x="11327" y="12194"/>
                      <a:pt x="11348" y="12172"/>
                      <a:pt x="11344" y="12113"/>
                    </a:cubicBezTo>
                    <a:cubicBezTo>
                      <a:pt x="11324" y="11964"/>
                      <a:pt x="11354" y="11865"/>
                      <a:pt x="11265" y="11865"/>
                    </a:cubicBezTo>
                    <a:cubicBezTo>
                      <a:pt x="11251" y="11866"/>
                      <a:pt x="11239" y="11867"/>
                      <a:pt x="11230" y="11867"/>
                    </a:cubicBezTo>
                    <a:cubicBezTo>
                      <a:pt x="11183" y="11867"/>
                      <a:pt x="11199" y="11844"/>
                      <a:pt x="11165" y="11786"/>
                    </a:cubicBezTo>
                    <a:cubicBezTo>
                      <a:pt x="11126" y="11726"/>
                      <a:pt x="11007" y="11795"/>
                      <a:pt x="11076" y="11706"/>
                    </a:cubicBezTo>
                    <a:cubicBezTo>
                      <a:pt x="11099" y="11684"/>
                      <a:pt x="11118" y="11675"/>
                      <a:pt x="11134" y="11675"/>
                    </a:cubicBezTo>
                    <a:cubicBezTo>
                      <a:pt x="11174" y="11675"/>
                      <a:pt x="11199" y="11726"/>
                      <a:pt x="11235" y="11726"/>
                    </a:cubicBezTo>
                    <a:cubicBezTo>
                      <a:pt x="11284" y="11726"/>
                      <a:pt x="11324" y="11607"/>
                      <a:pt x="11275" y="11567"/>
                    </a:cubicBezTo>
                    <a:cubicBezTo>
                      <a:pt x="11221" y="11541"/>
                      <a:pt x="11247" y="11506"/>
                      <a:pt x="11282" y="11506"/>
                    </a:cubicBezTo>
                    <a:cubicBezTo>
                      <a:pt x="11286" y="11506"/>
                      <a:pt x="11290" y="11507"/>
                      <a:pt x="11294" y="11508"/>
                    </a:cubicBezTo>
                    <a:cubicBezTo>
                      <a:pt x="11303" y="11514"/>
                      <a:pt x="11318" y="11517"/>
                      <a:pt x="11333" y="11517"/>
                    </a:cubicBezTo>
                    <a:cubicBezTo>
                      <a:pt x="11367" y="11517"/>
                      <a:pt x="11404" y="11500"/>
                      <a:pt x="11384" y="11458"/>
                    </a:cubicBezTo>
                    <a:cubicBezTo>
                      <a:pt x="11344" y="11379"/>
                      <a:pt x="11443" y="11349"/>
                      <a:pt x="11453" y="11329"/>
                    </a:cubicBezTo>
                    <a:cubicBezTo>
                      <a:pt x="11453" y="11319"/>
                      <a:pt x="11443" y="11310"/>
                      <a:pt x="11443" y="11300"/>
                    </a:cubicBezTo>
                    <a:cubicBezTo>
                      <a:pt x="11423" y="11280"/>
                      <a:pt x="11403" y="11260"/>
                      <a:pt x="11384" y="11260"/>
                    </a:cubicBezTo>
                    <a:cubicBezTo>
                      <a:pt x="11381" y="11261"/>
                      <a:pt x="11377" y="11261"/>
                      <a:pt x="11374" y="11261"/>
                    </a:cubicBezTo>
                    <a:cubicBezTo>
                      <a:pt x="11341" y="11261"/>
                      <a:pt x="11314" y="11219"/>
                      <a:pt x="11352" y="11219"/>
                    </a:cubicBezTo>
                    <a:cubicBezTo>
                      <a:pt x="11355" y="11219"/>
                      <a:pt x="11359" y="11220"/>
                      <a:pt x="11364" y="11220"/>
                    </a:cubicBezTo>
                    <a:cubicBezTo>
                      <a:pt x="11405" y="11226"/>
                      <a:pt x="11429" y="11242"/>
                      <a:pt x="11443" y="11242"/>
                    </a:cubicBezTo>
                    <a:cubicBezTo>
                      <a:pt x="11453" y="11242"/>
                      <a:pt x="11459" y="11235"/>
                      <a:pt x="11463" y="11210"/>
                    </a:cubicBezTo>
                    <a:cubicBezTo>
                      <a:pt x="11463" y="11210"/>
                      <a:pt x="11463" y="11210"/>
                      <a:pt x="11463" y="11201"/>
                    </a:cubicBezTo>
                    <a:cubicBezTo>
                      <a:pt x="11463" y="11201"/>
                      <a:pt x="11463" y="11191"/>
                      <a:pt x="11463" y="11191"/>
                    </a:cubicBezTo>
                    <a:cubicBezTo>
                      <a:pt x="11463" y="11121"/>
                      <a:pt x="11453" y="11121"/>
                      <a:pt x="11473" y="11072"/>
                    </a:cubicBezTo>
                    <a:cubicBezTo>
                      <a:pt x="11495" y="11034"/>
                      <a:pt x="11523" y="10835"/>
                      <a:pt x="11536" y="10835"/>
                    </a:cubicBezTo>
                    <a:cubicBezTo>
                      <a:pt x="11540" y="10835"/>
                      <a:pt x="11542" y="10856"/>
                      <a:pt x="11542" y="10913"/>
                    </a:cubicBezTo>
                    <a:lnTo>
                      <a:pt x="11542" y="10754"/>
                    </a:lnTo>
                    <a:cubicBezTo>
                      <a:pt x="11542" y="10706"/>
                      <a:pt x="11543" y="10687"/>
                      <a:pt x="11545" y="10687"/>
                    </a:cubicBezTo>
                    <a:close/>
                    <a:moveTo>
                      <a:pt x="10759" y="15276"/>
                    </a:moveTo>
                    <a:cubicBezTo>
                      <a:pt x="10749" y="15305"/>
                      <a:pt x="10729" y="15345"/>
                      <a:pt x="10719" y="15375"/>
                    </a:cubicBezTo>
                    <a:cubicBezTo>
                      <a:pt x="10709" y="15315"/>
                      <a:pt x="10699" y="15276"/>
                      <a:pt x="10759" y="15276"/>
                    </a:cubicBezTo>
                    <a:close/>
                    <a:moveTo>
                      <a:pt x="10848" y="15405"/>
                    </a:moveTo>
                    <a:cubicBezTo>
                      <a:pt x="10848" y="15405"/>
                      <a:pt x="10858" y="15415"/>
                      <a:pt x="10858" y="15415"/>
                    </a:cubicBezTo>
                    <a:cubicBezTo>
                      <a:pt x="10854" y="15419"/>
                      <a:pt x="10852" y="15421"/>
                      <a:pt x="10850" y="15421"/>
                    </a:cubicBezTo>
                    <a:cubicBezTo>
                      <a:pt x="10848" y="15421"/>
                      <a:pt x="10848" y="15416"/>
                      <a:pt x="10848" y="15405"/>
                    </a:cubicBezTo>
                    <a:close/>
                    <a:moveTo>
                      <a:pt x="15663" y="12792"/>
                    </a:moveTo>
                    <a:cubicBezTo>
                      <a:pt x="15666" y="12792"/>
                      <a:pt x="15667" y="12822"/>
                      <a:pt x="15667" y="12896"/>
                    </a:cubicBezTo>
                    <a:lnTo>
                      <a:pt x="15667" y="13114"/>
                    </a:lnTo>
                    <a:cubicBezTo>
                      <a:pt x="15667" y="13038"/>
                      <a:pt x="15671" y="13008"/>
                      <a:pt x="15678" y="13008"/>
                    </a:cubicBezTo>
                    <a:cubicBezTo>
                      <a:pt x="15699" y="13008"/>
                      <a:pt x="15746" y="13302"/>
                      <a:pt x="15776" y="13362"/>
                    </a:cubicBezTo>
                    <a:cubicBezTo>
                      <a:pt x="15806" y="13431"/>
                      <a:pt x="15786" y="13431"/>
                      <a:pt x="15796" y="13550"/>
                    </a:cubicBezTo>
                    <a:cubicBezTo>
                      <a:pt x="15800" y="13602"/>
                      <a:pt x="15806" y="13618"/>
                      <a:pt x="15821" y="13618"/>
                    </a:cubicBezTo>
                    <a:cubicBezTo>
                      <a:pt x="15840" y="13618"/>
                      <a:pt x="15873" y="13591"/>
                      <a:pt x="15935" y="13580"/>
                    </a:cubicBezTo>
                    <a:cubicBezTo>
                      <a:pt x="15941" y="13580"/>
                      <a:pt x="15947" y="13579"/>
                      <a:pt x="15953" y="13579"/>
                    </a:cubicBezTo>
                    <a:cubicBezTo>
                      <a:pt x="16026" y="13579"/>
                      <a:pt x="15970" y="13640"/>
                      <a:pt x="15915" y="13640"/>
                    </a:cubicBezTo>
                    <a:cubicBezTo>
                      <a:pt x="15912" y="13639"/>
                      <a:pt x="15909" y="13639"/>
                      <a:pt x="15906" y="13639"/>
                    </a:cubicBezTo>
                    <a:cubicBezTo>
                      <a:pt x="15849" y="13639"/>
                      <a:pt x="15796" y="13720"/>
                      <a:pt x="15806" y="13739"/>
                    </a:cubicBezTo>
                    <a:cubicBezTo>
                      <a:pt x="15826" y="13769"/>
                      <a:pt x="15965" y="13808"/>
                      <a:pt x="15915" y="13927"/>
                    </a:cubicBezTo>
                    <a:cubicBezTo>
                      <a:pt x="15881" y="13996"/>
                      <a:pt x="15927" y="14017"/>
                      <a:pt x="15978" y="14017"/>
                    </a:cubicBezTo>
                    <a:cubicBezTo>
                      <a:pt x="16001" y="14017"/>
                      <a:pt x="16025" y="14013"/>
                      <a:pt x="16044" y="14007"/>
                    </a:cubicBezTo>
                    <a:lnTo>
                      <a:pt x="16044" y="14007"/>
                    </a:lnTo>
                    <a:cubicBezTo>
                      <a:pt x="15994" y="14126"/>
                      <a:pt x="15935" y="14403"/>
                      <a:pt x="15895" y="14473"/>
                    </a:cubicBezTo>
                    <a:cubicBezTo>
                      <a:pt x="15826" y="14592"/>
                      <a:pt x="15865" y="14582"/>
                      <a:pt x="15846" y="14760"/>
                    </a:cubicBezTo>
                    <a:cubicBezTo>
                      <a:pt x="15837" y="14837"/>
                      <a:pt x="15823" y="14861"/>
                      <a:pt x="15792" y="14861"/>
                    </a:cubicBezTo>
                    <a:cubicBezTo>
                      <a:pt x="15753" y="14861"/>
                      <a:pt x="15686" y="14821"/>
                      <a:pt x="15568" y="14810"/>
                    </a:cubicBezTo>
                    <a:cubicBezTo>
                      <a:pt x="15546" y="14806"/>
                      <a:pt x="15528" y="14805"/>
                      <a:pt x="15513" y="14805"/>
                    </a:cubicBezTo>
                    <a:cubicBezTo>
                      <a:pt x="15401" y="14805"/>
                      <a:pt x="15493" y="14890"/>
                      <a:pt x="15593" y="14890"/>
                    </a:cubicBezTo>
                    <a:cubicBezTo>
                      <a:pt x="15598" y="14890"/>
                      <a:pt x="15603" y="14889"/>
                      <a:pt x="15608" y="14889"/>
                    </a:cubicBezTo>
                    <a:cubicBezTo>
                      <a:pt x="15612" y="14889"/>
                      <a:pt x="15616" y="14888"/>
                      <a:pt x="15621" y="14888"/>
                    </a:cubicBezTo>
                    <a:cubicBezTo>
                      <a:pt x="15734" y="14888"/>
                      <a:pt x="15835" y="15009"/>
                      <a:pt x="15816" y="15048"/>
                    </a:cubicBezTo>
                    <a:cubicBezTo>
                      <a:pt x="15786" y="15077"/>
                      <a:pt x="15498" y="15137"/>
                      <a:pt x="15608" y="15315"/>
                    </a:cubicBezTo>
                    <a:cubicBezTo>
                      <a:pt x="15669" y="15418"/>
                      <a:pt x="15570" y="15450"/>
                      <a:pt x="15470" y="15450"/>
                    </a:cubicBezTo>
                    <a:cubicBezTo>
                      <a:pt x="15425" y="15450"/>
                      <a:pt x="15380" y="15444"/>
                      <a:pt x="15350" y="15434"/>
                    </a:cubicBezTo>
                    <a:lnTo>
                      <a:pt x="15340" y="15434"/>
                    </a:lnTo>
                    <a:cubicBezTo>
                      <a:pt x="15409" y="15385"/>
                      <a:pt x="15479" y="15335"/>
                      <a:pt x="15389" y="15276"/>
                    </a:cubicBezTo>
                    <a:cubicBezTo>
                      <a:pt x="15296" y="15216"/>
                      <a:pt x="15252" y="15182"/>
                      <a:pt x="15215" y="15182"/>
                    </a:cubicBezTo>
                    <a:cubicBezTo>
                      <a:pt x="15197" y="15182"/>
                      <a:pt x="15181" y="15190"/>
                      <a:pt x="15161" y="15206"/>
                    </a:cubicBezTo>
                    <a:cubicBezTo>
                      <a:pt x="15142" y="15223"/>
                      <a:pt x="15114" y="15232"/>
                      <a:pt x="15085" y="15232"/>
                    </a:cubicBezTo>
                    <a:cubicBezTo>
                      <a:pt x="15027" y="15232"/>
                      <a:pt x="14963" y="15196"/>
                      <a:pt x="14943" y="15117"/>
                    </a:cubicBezTo>
                    <a:cubicBezTo>
                      <a:pt x="14936" y="15092"/>
                      <a:pt x="14926" y="15083"/>
                      <a:pt x="14915" y="15083"/>
                    </a:cubicBezTo>
                    <a:cubicBezTo>
                      <a:pt x="14890" y="15083"/>
                      <a:pt x="14861" y="15127"/>
                      <a:pt x="14851" y="15127"/>
                    </a:cubicBezTo>
                    <a:cubicBezTo>
                      <a:pt x="14847" y="15127"/>
                      <a:pt x="14847" y="15117"/>
                      <a:pt x="14854" y="15087"/>
                    </a:cubicBezTo>
                    <a:cubicBezTo>
                      <a:pt x="14874" y="15008"/>
                      <a:pt x="14907" y="14964"/>
                      <a:pt x="14944" y="14964"/>
                    </a:cubicBezTo>
                    <a:cubicBezTo>
                      <a:pt x="14963" y="14964"/>
                      <a:pt x="14983" y="14975"/>
                      <a:pt x="15003" y="14998"/>
                    </a:cubicBezTo>
                    <a:cubicBezTo>
                      <a:pt x="15019" y="15017"/>
                      <a:pt x="15038" y="15025"/>
                      <a:pt x="15055" y="15025"/>
                    </a:cubicBezTo>
                    <a:cubicBezTo>
                      <a:pt x="15112" y="15025"/>
                      <a:pt x="15164" y="14942"/>
                      <a:pt x="15142" y="14859"/>
                    </a:cubicBezTo>
                    <a:cubicBezTo>
                      <a:pt x="15120" y="14788"/>
                      <a:pt x="15023" y="14728"/>
                      <a:pt x="15034" y="14728"/>
                    </a:cubicBezTo>
                    <a:cubicBezTo>
                      <a:pt x="15039" y="14728"/>
                      <a:pt x="15061" y="14737"/>
                      <a:pt x="15112" y="14760"/>
                    </a:cubicBezTo>
                    <a:cubicBezTo>
                      <a:pt x="15300" y="14839"/>
                      <a:pt x="15251" y="14820"/>
                      <a:pt x="15221" y="14909"/>
                    </a:cubicBezTo>
                    <a:cubicBezTo>
                      <a:pt x="15210" y="14959"/>
                      <a:pt x="15265" y="15016"/>
                      <a:pt x="15312" y="15016"/>
                    </a:cubicBezTo>
                    <a:cubicBezTo>
                      <a:pt x="15348" y="15016"/>
                      <a:pt x="15378" y="14983"/>
                      <a:pt x="15370" y="14889"/>
                    </a:cubicBezTo>
                    <a:cubicBezTo>
                      <a:pt x="15340" y="14671"/>
                      <a:pt x="15449" y="14512"/>
                      <a:pt x="15320" y="14512"/>
                    </a:cubicBezTo>
                    <a:cubicBezTo>
                      <a:pt x="15233" y="14519"/>
                      <a:pt x="15232" y="14561"/>
                      <a:pt x="15222" y="14561"/>
                    </a:cubicBezTo>
                    <a:cubicBezTo>
                      <a:pt x="15217" y="14561"/>
                      <a:pt x="15211" y="14551"/>
                      <a:pt x="15191" y="14522"/>
                    </a:cubicBezTo>
                    <a:cubicBezTo>
                      <a:pt x="15132" y="14423"/>
                      <a:pt x="14894" y="14492"/>
                      <a:pt x="15003" y="14373"/>
                    </a:cubicBezTo>
                    <a:cubicBezTo>
                      <a:pt x="15085" y="14283"/>
                      <a:pt x="15122" y="14210"/>
                      <a:pt x="15161" y="14210"/>
                    </a:cubicBezTo>
                    <a:cubicBezTo>
                      <a:pt x="15174" y="14210"/>
                      <a:pt x="15187" y="14218"/>
                      <a:pt x="15201" y="14235"/>
                    </a:cubicBezTo>
                    <a:cubicBezTo>
                      <a:pt x="15252" y="14289"/>
                      <a:pt x="15300" y="14308"/>
                      <a:pt x="15337" y="14308"/>
                    </a:cubicBezTo>
                    <a:cubicBezTo>
                      <a:pt x="15408" y="14308"/>
                      <a:pt x="15442" y="14237"/>
                      <a:pt x="15389" y="14205"/>
                    </a:cubicBezTo>
                    <a:cubicBezTo>
                      <a:pt x="15314" y="14157"/>
                      <a:pt x="15238" y="13956"/>
                      <a:pt x="15275" y="13956"/>
                    </a:cubicBezTo>
                    <a:cubicBezTo>
                      <a:pt x="15276" y="13956"/>
                      <a:pt x="15278" y="13956"/>
                      <a:pt x="15280" y="13957"/>
                    </a:cubicBezTo>
                    <a:cubicBezTo>
                      <a:pt x="15289" y="13960"/>
                      <a:pt x="15300" y="13962"/>
                      <a:pt x="15312" y="13962"/>
                    </a:cubicBezTo>
                    <a:cubicBezTo>
                      <a:pt x="15371" y="13962"/>
                      <a:pt x="15462" y="13924"/>
                      <a:pt x="15479" y="13858"/>
                    </a:cubicBezTo>
                    <a:cubicBezTo>
                      <a:pt x="15484" y="13823"/>
                      <a:pt x="15491" y="13818"/>
                      <a:pt x="15498" y="13818"/>
                    </a:cubicBezTo>
                    <a:cubicBezTo>
                      <a:pt x="15501" y="13818"/>
                      <a:pt x="15504" y="13819"/>
                      <a:pt x="15507" y="13819"/>
                    </a:cubicBezTo>
                    <a:cubicBezTo>
                      <a:pt x="15511" y="13819"/>
                      <a:pt x="15515" y="13817"/>
                      <a:pt x="15518" y="13808"/>
                    </a:cubicBezTo>
                    <a:cubicBezTo>
                      <a:pt x="15538" y="13778"/>
                      <a:pt x="15489" y="13610"/>
                      <a:pt x="15429" y="13521"/>
                    </a:cubicBezTo>
                    <a:cubicBezTo>
                      <a:pt x="15398" y="13474"/>
                      <a:pt x="15336" y="13458"/>
                      <a:pt x="15359" y="13458"/>
                    </a:cubicBezTo>
                    <a:cubicBezTo>
                      <a:pt x="15365" y="13458"/>
                      <a:pt x="15378" y="13459"/>
                      <a:pt x="15399" y="13461"/>
                    </a:cubicBezTo>
                    <a:cubicBezTo>
                      <a:pt x="15475" y="13476"/>
                      <a:pt x="15528" y="13590"/>
                      <a:pt x="15553" y="13590"/>
                    </a:cubicBezTo>
                    <a:cubicBezTo>
                      <a:pt x="15560" y="13590"/>
                      <a:pt x="15566" y="13579"/>
                      <a:pt x="15568" y="13550"/>
                    </a:cubicBezTo>
                    <a:cubicBezTo>
                      <a:pt x="15578" y="13431"/>
                      <a:pt x="15578" y="13273"/>
                      <a:pt x="15608" y="13193"/>
                    </a:cubicBezTo>
                    <a:cubicBezTo>
                      <a:pt x="15631" y="13132"/>
                      <a:pt x="15654" y="12792"/>
                      <a:pt x="15663" y="12792"/>
                    </a:cubicBezTo>
                    <a:close/>
                    <a:moveTo>
                      <a:pt x="11192" y="15393"/>
                    </a:moveTo>
                    <a:cubicBezTo>
                      <a:pt x="11295" y="15393"/>
                      <a:pt x="11236" y="15507"/>
                      <a:pt x="11245" y="15553"/>
                    </a:cubicBezTo>
                    <a:cubicBezTo>
                      <a:pt x="11245" y="15573"/>
                      <a:pt x="11195" y="15583"/>
                      <a:pt x="11096" y="15613"/>
                    </a:cubicBezTo>
                    <a:cubicBezTo>
                      <a:pt x="11084" y="15583"/>
                      <a:pt x="11065" y="15564"/>
                      <a:pt x="11044" y="15564"/>
                    </a:cubicBezTo>
                    <a:cubicBezTo>
                      <a:pt x="11029" y="15564"/>
                      <a:pt x="11013" y="15573"/>
                      <a:pt x="10997" y="15593"/>
                    </a:cubicBezTo>
                    <a:cubicBezTo>
                      <a:pt x="10986" y="15604"/>
                      <a:pt x="10974" y="15608"/>
                      <a:pt x="10963" y="15608"/>
                    </a:cubicBezTo>
                    <a:cubicBezTo>
                      <a:pt x="10921" y="15608"/>
                      <a:pt x="10882" y="15548"/>
                      <a:pt x="10898" y="15494"/>
                    </a:cubicBezTo>
                    <a:cubicBezTo>
                      <a:pt x="10898" y="15494"/>
                      <a:pt x="10898" y="15484"/>
                      <a:pt x="10908" y="15474"/>
                    </a:cubicBezTo>
                    <a:cubicBezTo>
                      <a:pt x="10937" y="15474"/>
                      <a:pt x="10947" y="15474"/>
                      <a:pt x="10987" y="15494"/>
                    </a:cubicBezTo>
                    <a:cubicBezTo>
                      <a:pt x="10999" y="15496"/>
                      <a:pt x="11011" y="15497"/>
                      <a:pt x="11022" y="15497"/>
                    </a:cubicBezTo>
                    <a:cubicBezTo>
                      <a:pt x="11068" y="15497"/>
                      <a:pt x="11106" y="15484"/>
                      <a:pt x="11106" y="15484"/>
                    </a:cubicBezTo>
                    <a:cubicBezTo>
                      <a:pt x="11106" y="15484"/>
                      <a:pt x="11116" y="15464"/>
                      <a:pt x="11136" y="15444"/>
                    </a:cubicBezTo>
                    <a:cubicBezTo>
                      <a:pt x="11126" y="15434"/>
                      <a:pt x="11126" y="15415"/>
                      <a:pt x="11116" y="15405"/>
                    </a:cubicBezTo>
                    <a:cubicBezTo>
                      <a:pt x="11136" y="15405"/>
                      <a:pt x="11146" y="15395"/>
                      <a:pt x="11165" y="15395"/>
                    </a:cubicBezTo>
                    <a:cubicBezTo>
                      <a:pt x="11175" y="15393"/>
                      <a:pt x="11184" y="15393"/>
                      <a:pt x="11192" y="15393"/>
                    </a:cubicBezTo>
                    <a:close/>
                    <a:moveTo>
                      <a:pt x="14447" y="15444"/>
                    </a:moveTo>
                    <a:cubicBezTo>
                      <a:pt x="14467" y="15454"/>
                      <a:pt x="14487" y="15454"/>
                      <a:pt x="14517" y="15454"/>
                    </a:cubicBezTo>
                    <a:cubicBezTo>
                      <a:pt x="14537" y="15464"/>
                      <a:pt x="14557" y="15484"/>
                      <a:pt x="14576" y="15504"/>
                    </a:cubicBezTo>
                    <a:cubicBezTo>
                      <a:pt x="14547" y="15533"/>
                      <a:pt x="14487" y="15573"/>
                      <a:pt x="14447" y="15633"/>
                    </a:cubicBezTo>
                    <a:cubicBezTo>
                      <a:pt x="14438" y="15643"/>
                      <a:pt x="14438" y="15652"/>
                      <a:pt x="14428" y="15662"/>
                    </a:cubicBezTo>
                    <a:cubicBezTo>
                      <a:pt x="14398" y="15583"/>
                      <a:pt x="14408" y="15474"/>
                      <a:pt x="14447" y="15444"/>
                    </a:cubicBezTo>
                    <a:close/>
                    <a:moveTo>
                      <a:pt x="10838" y="15702"/>
                    </a:moveTo>
                    <a:cubicBezTo>
                      <a:pt x="10818" y="15712"/>
                      <a:pt x="10789" y="15722"/>
                      <a:pt x="10769" y="15742"/>
                    </a:cubicBezTo>
                    <a:cubicBezTo>
                      <a:pt x="10729" y="15762"/>
                      <a:pt x="10699" y="15781"/>
                      <a:pt x="10680" y="15791"/>
                    </a:cubicBezTo>
                    <a:cubicBezTo>
                      <a:pt x="10690" y="15781"/>
                      <a:pt x="10690" y="15771"/>
                      <a:pt x="10709" y="15762"/>
                    </a:cubicBezTo>
                    <a:cubicBezTo>
                      <a:pt x="10779" y="15732"/>
                      <a:pt x="10809" y="15702"/>
                      <a:pt x="10838" y="15702"/>
                    </a:cubicBezTo>
                    <a:close/>
                    <a:moveTo>
                      <a:pt x="15155" y="15508"/>
                    </a:moveTo>
                    <a:cubicBezTo>
                      <a:pt x="15178" y="15508"/>
                      <a:pt x="15200" y="15514"/>
                      <a:pt x="15221" y="15514"/>
                    </a:cubicBezTo>
                    <a:cubicBezTo>
                      <a:pt x="15231" y="15533"/>
                      <a:pt x="15251" y="15543"/>
                      <a:pt x="15280" y="15563"/>
                    </a:cubicBezTo>
                    <a:cubicBezTo>
                      <a:pt x="15439" y="15643"/>
                      <a:pt x="15320" y="15900"/>
                      <a:pt x="15171" y="15900"/>
                    </a:cubicBezTo>
                    <a:cubicBezTo>
                      <a:pt x="15065" y="15900"/>
                      <a:pt x="14985" y="15795"/>
                      <a:pt x="14868" y="15795"/>
                    </a:cubicBezTo>
                    <a:cubicBezTo>
                      <a:pt x="14821" y="15795"/>
                      <a:pt x="14768" y="15812"/>
                      <a:pt x="14705" y="15861"/>
                    </a:cubicBezTo>
                    <a:cubicBezTo>
                      <a:pt x="14776" y="15758"/>
                      <a:pt x="14828" y="15687"/>
                      <a:pt x="14867" y="15687"/>
                    </a:cubicBezTo>
                    <a:cubicBezTo>
                      <a:pt x="14877" y="15687"/>
                      <a:pt x="14886" y="15692"/>
                      <a:pt x="14894" y="15702"/>
                    </a:cubicBezTo>
                    <a:cubicBezTo>
                      <a:pt x="14903" y="15711"/>
                      <a:pt x="14910" y="15715"/>
                      <a:pt x="14915" y="15715"/>
                    </a:cubicBezTo>
                    <a:cubicBezTo>
                      <a:pt x="14941" y="15715"/>
                      <a:pt x="14945" y="15636"/>
                      <a:pt x="15042" y="15563"/>
                    </a:cubicBezTo>
                    <a:cubicBezTo>
                      <a:pt x="15088" y="15518"/>
                      <a:pt x="15123" y="15508"/>
                      <a:pt x="15155" y="15508"/>
                    </a:cubicBezTo>
                    <a:close/>
                    <a:moveTo>
                      <a:pt x="19498" y="15350"/>
                    </a:moveTo>
                    <a:cubicBezTo>
                      <a:pt x="19509" y="15350"/>
                      <a:pt x="19518" y="15352"/>
                      <a:pt x="19524" y="15355"/>
                    </a:cubicBezTo>
                    <a:cubicBezTo>
                      <a:pt x="19524" y="15365"/>
                      <a:pt x="19524" y="15385"/>
                      <a:pt x="19514" y="15395"/>
                    </a:cubicBezTo>
                    <a:cubicBezTo>
                      <a:pt x="19504" y="15415"/>
                      <a:pt x="19494" y="15444"/>
                      <a:pt x="19465" y="15484"/>
                    </a:cubicBezTo>
                    <a:cubicBezTo>
                      <a:pt x="19419" y="15581"/>
                      <a:pt x="19429" y="15602"/>
                      <a:pt x="19450" y="15602"/>
                    </a:cubicBezTo>
                    <a:cubicBezTo>
                      <a:pt x="19460" y="15602"/>
                      <a:pt x="19474" y="15596"/>
                      <a:pt x="19484" y="15593"/>
                    </a:cubicBezTo>
                    <a:cubicBezTo>
                      <a:pt x="19494" y="15583"/>
                      <a:pt x="19544" y="15524"/>
                      <a:pt x="19603" y="15484"/>
                    </a:cubicBezTo>
                    <a:cubicBezTo>
                      <a:pt x="19603" y="15494"/>
                      <a:pt x="19603" y="15514"/>
                      <a:pt x="19613" y="15533"/>
                    </a:cubicBezTo>
                    <a:cubicBezTo>
                      <a:pt x="19594" y="15543"/>
                      <a:pt x="19584" y="15553"/>
                      <a:pt x="19574" y="15563"/>
                    </a:cubicBezTo>
                    <a:cubicBezTo>
                      <a:pt x="19574" y="15563"/>
                      <a:pt x="19574" y="15573"/>
                      <a:pt x="19564" y="15573"/>
                    </a:cubicBezTo>
                    <a:cubicBezTo>
                      <a:pt x="19564" y="15573"/>
                      <a:pt x="19564" y="15573"/>
                      <a:pt x="19564" y="15583"/>
                    </a:cubicBezTo>
                    <a:cubicBezTo>
                      <a:pt x="19517" y="15630"/>
                      <a:pt x="19519" y="15646"/>
                      <a:pt x="19537" y="15646"/>
                    </a:cubicBezTo>
                    <a:cubicBezTo>
                      <a:pt x="19542" y="15646"/>
                      <a:pt x="19547" y="15645"/>
                      <a:pt x="19554" y="15643"/>
                    </a:cubicBezTo>
                    <a:cubicBezTo>
                      <a:pt x="19574" y="15643"/>
                      <a:pt x="19603" y="15633"/>
                      <a:pt x="19623" y="15623"/>
                    </a:cubicBezTo>
                    <a:cubicBezTo>
                      <a:pt x="19623" y="15633"/>
                      <a:pt x="19623" y="15633"/>
                      <a:pt x="19623" y="15633"/>
                    </a:cubicBezTo>
                    <a:cubicBezTo>
                      <a:pt x="19623" y="15643"/>
                      <a:pt x="19623" y="15652"/>
                      <a:pt x="19623" y="15662"/>
                    </a:cubicBezTo>
                    <a:cubicBezTo>
                      <a:pt x="19613" y="15672"/>
                      <a:pt x="19603" y="15682"/>
                      <a:pt x="19594" y="15702"/>
                    </a:cubicBezTo>
                    <a:cubicBezTo>
                      <a:pt x="19584" y="15692"/>
                      <a:pt x="19574" y="15692"/>
                      <a:pt x="19554" y="15692"/>
                    </a:cubicBezTo>
                    <a:cubicBezTo>
                      <a:pt x="19534" y="15682"/>
                      <a:pt x="19504" y="15682"/>
                      <a:pt x="19484" y="15682"/>
                    </a:cubicBezTo>
                    <a:cubicBezTo>
                      <a:pt x="19435" y="15692"/>
                      <a:pt x="19445" y="15801"/>
                      <a:pt x="19405" y="15900"/>
                    </a:cubicBezTo>
                    <a:cubicBezTo>
                      <a:pt x="19405" y="15910"/>
                      <a:pt x="19395" y="15910"/>
                      <a:pt x="19395" y="15920"/>
                    </a:cubicBezTo>
                    <a:cubicBezTo>
                      <a:pt x="19385" y="15890"/>
                      <a:pt x="19375" y="15851"/>
                      <a:pt x="19385" y="15791"/>
                    </a:cubicBezTo>
                    <a:cubicBezTo>
                      <a:pt x="19395" y="15613"/>
                      <a:pt x="19385" y="15464"/>
                      <a:pt x="19415" y="15385"/>
                    </a:cubicBezTo>
                    <a:lnTo>
                      <a:pt x="19425" y="15385"/>
                    </a:lnTo>
                    <a:cubicBezTo>
                      <a:pt x="19451" y="15358"/>
                      <a:pt x="19478" y="15350"/>
                      <a:pt x="19498" y="15350"/>
                    </a:cubicBezTo>
                    <a:close/>
                    <a:moveTo>
                      <a:pt x="19554" y="15910"/>
                    </a:moveTo>
                    <a:cubicBezTo>
                      <a:pt x="19544" y="15920"/>
                      <a:pt x="19534" y="15930"/>
                      <a:pt x="19524" y="15940"/>
                    </a:cubicBezTo>
                    <a:cubicBezTo>
                      <a:pt x="19504" y="15950"/>
                      <a:pt x="19484" y="15960"/>
                      <a:pt x="19465" y="15960"/>
                    </a:cubicBezTo>
                    <a:cubicBezTo>
                      <a:pt x="19475" y="15950"/>
                      <a:pt x="19484" y="15940"/>
                      <a:pt x="19504" y="15930"/>
                    </a:cubicBezTo>
                    <a:cubicBezTo>
                      <a:pt x="19514" y="15930"/>
                      <a:pt x="19524" y="15920"/>
                      <a:pt x="19534" y="15920"/>
                    </a:cubicBezTo>
                    <a:cubicBezTo>
                      <a:pt x="19544" y="15910"/>
                      <a:pt x="19544" y="15910"/>
                      <a:pt x="19554" y="15910"/>
                    </a:cubicBezTo>
                    <a:close/>
                    <a:moveTo>
                      <a:pt x="14646" y="15960"/>
                    </a:moveTo>
                    <a:cubicBezTo>
                      <a:pt x="14656" y="15970"/>
                      <a:pt x="14695" y="15970"/>
                      <a:pt x="14745" y="15970"/>
                    </a:cubicBezTo>
                    <a:cubicBezTo>
                      <a:pt x="14745" y="15970"/>
                      <a:pt x="14745" y="15980"/>
                      <a:pt x="14745" y="15980"/>
                    </a:cubicBezTo>
                    <a:cubicBezTo>
                      <a:pt x="14730" y="16009"/>
                      <a:pt x="14693" y="16029"/>
                      <a:pt x="14666" y="16029"/>
                    </a:cubicBezTo>
                    <a:cubicBezTo>
                      <a:pt x="14638" y="16029"/>
                      <a:pt x="14621" y="16009"/>
                      <a:pt x="14646" y="15960"/>
                    </a:cubicBezTo>
                    <a:close/>
                    <a:moveTo>
                      <a:pt x="13839" y="15348"/>
                    </a:moveTo>
                    <a:cubicBezTo>
                      <a:pt x="13855" y="15348"/>
                      <a:pt x="13872" y="15350"/>
                      <a:pt x="13892" y="15355"/>
                    </a:cubicBezTo>
                    <a:cubicBezTo>
                      <a:pt x="13912" y="15365"/>
                      <a:pt x="13922" y="15365"/>
                      <a:pt x="13932" y="15375"/>
                    </a:cubicBezTo>
                    <a:cubicBezTo>
                      <a:pt x="13922" y="15385"/>
                      <a:pt x="13922" y="15395"/>
                      <a:pt x="13912" y="15405"/>
                    </a:cubicBezTo>
                    <a:cubicBezTo>
                      <a:pt x="13853" y="15583"/>
                      <a:pt x="13872" y="15573"/>
                      <a:pt x="13922" y="15672"/>
                    </a:cubicBezTo>
                    <a:cubicBezTo>
                      <a:pt x="13930" y="15687"/>
                      <a:pt x="13939" y="15694"/>
                      <a:pt x="13949" y="15694"/>
                    </a:cubicBezTo>
                    <a:cubicBezTo>
                      <a:pt x="13993" y="15694"/>
                      <a:pt x="14043" y="15537"/>
                      <a:pt x="14051" y="15454"/>
                    </a:cubicBezTo>
                    <a:cubicBezTo>
                      <a:pt x="14081" y="15494"/>
                      <a:pt x="14110" y="15533"/>
                      <a:pt x="14170" y="15603"/>
                    </a:cubicBezTo>
                    <a:cubicBezTo>
                      <a:pt x="14180" y="15633"/>
                      <a:pt x="14200" y="15643"/>
                      <a:pt x="14219" y="15662"/>
                    </a:cubicBezTo>
                    <a:cubicBezTo>
                      <a:pt x="14219" y="15672"/>
                      <a:pt x="14219" y="15682"/>
                      <a:pt x="14219" y="15682"/>
                    </a:cubicBezTo>
                    <a:cubicBezTo>
                      <a:pt x="14210" y="15730"/>
                      <a:pt x="14210" y="15750"/>
                      <a:pt x="14216" y="15750"/>
                    </a:cubicBezTo>
                    <a:cubicBezTo>
                      <a:pt x="14224" y="15750"/>
                      <a:pt x="14239" y="15728"/>
                      <a:pt x="14259" y="15692"/>
                    </a:cubicBezTo>
                    <a:cubicBezTo>
                      <a:pt x="14307" y="15733"/>
                      <a:pt x="14355" y="15755"/>
                      <a:pt x="14390" y="15755"/>
                    </a:cubicBezTo>
                    <a:cubicBezTo>
                      <a:pt x="14405" y="15755"/>
                      <a:pt x="14418" y="15751"/>
                      <a:pt x="14428" y="15742"/>
                    </a:cubicBezTo>
                    <a:cubicBezTo>
                      <a:pt x="14447" y="15742"/>
                      <a:pt x="14467" y="15742"/>
                      <a:pt x="14507" y="15732"/>
                    </a:cubicBezTo>
                    <a:cubicBezTo>
                      <a:pt x="14586" y="15722"/>
                      <a:pt x="14576" y="15682"/>
                      <a:pt x="14685" y="15633"/>
                    </a:cubicBezTo>
                    <a:cubicBezTo>
                      <a:pt x="14715" y="15662"/>
                      <a:pt x="14735" y="15682"/>
                      <a:pt x="14755" y="15692"/>
                    </a:cubicBezTo>
                    <a:cubicBezTo>
                      <a:pt x="14725" y="15771"/>
                      <a:pt x="14656" y="15861"/>
                      <a:pt x="14656" y="15861"/>
                    </a:cubicBezTo>
                    <a:cubicBezTo>
                      <a:pt x="14656" y="15861"/>
                      <a:pt x="14598" y="15882"/>
                      <a:pt x="14532" y="15882"/>
                    </a:cubicBezTo>
                    <a:cubicBezTo>
                      <a:pt x="14508" y="15882"/>
                      <a:pt x="14482" y="15879"/>
                      <a:pt x="14457" y="15871"/>
                    </a:cubicBezTo>
                    <a:cubicBezTo>
                      <a:pt x="14405" y="15855"/>
                      <a:pt x="14375" y="15842"/>
                      <a:pt x="14342" y="15842"/>
                    </a:cubicBezTo>
                    <a:cubicBezTo>
                      <a:pt x="14313" y="15842"/>
                      <a:pt x="14281" y="15852"/>
                      <a:pt x="14229" y="15881"/>
                    </a:cubicBezTo>
                    <a:cubicBezTo>
                      <a:pt x="14120" y="15940"/>
                      <a:pt x="14299" y="16000"/>
                      <a:pt x="14259" y="16029"/>
                    </a:cubicBezTo>
                    <a:cubicBezTo>
                      <a:pt x="14259" y="16039"/>
                      <a:pt x="14249" y="16049"/>
                      <a:pt x="14239" y="16049"/>
                    </a:cubicBezTo>
                    <a:cubicBezTo>
                      <a:pt x="14120" y="15900"/>
                      <a:pt x="14150" y="15752"/>
                      <a:pt x="13962" y="15712"/>
                    </a:cubicBezTo>
                    <a:cubicBezTo>
                      <a:pt x="13773" y="15672"/>
                      <a:pt x="13684" y="15652"/>
                      <a:pt x="13674" y="15593"/>
                    </a:cubicBezTo>
                    <a:cubicBezTo>
                      <a:pt x="13684" y="15583"/>
                      <a:pt x="13684" y="15573"/>
                      <a:pt x="13694" y="15563"/>
                    </a:cubicBezTo>
                    <a:cubicBezTo>
                      <a:pt x="13743" y="15484"/>
                      <a:pt x="13763" y="15434"/>
                      <a:pt x="13793" y="15355"/>
                    </a:cubicBezTo>
                    <a:cubicBezTo>
                      <a:pt x="13808" y="15350"/>
                      <a:pt x="13823" y="15348"/>
                      <a:pt x="13839" y="15348"/>
                    </a:cubicBezTo>
                    <a:close/>
                    <a:moveTo>
                      <a:pt x="14775" y="15980"/>
                    </a:moveTo>
                    <a:cubicBezTo>
                      <a:pt x="14824" y="15980"/>
                      <a:pt x="14874" y="15990"/>
                      <a:pt x="14923" y="16009"/>
                    </a:cubicBezTo>
                    <a:cubicBezTo>
                      <a:pt x="14886" y="16058"/>
                      <a:pt x="14860" y="16074"/>
                      <a:pt x="14839" y="16074"/>
                    </a:cubicBezTo>
                    <a:cubicBezTo>
                      <a:pt x="14822" y="16074"/>
                      <a:pt x="14808" y="16063"/>
                      <a:pt x="14794" y="16049"/>
                    </a:cubicBezTo>
                    <a:cubicBezTo>
                      <a:pt x="14785" y="16029"/>
                      <a:pt x="14775" y="16000"/>
                      <a:pt x="14775" y="15980"/>
                    </a:cubicBezTo>
                    <a:close/>
                    <a:moveTo>
                      <a:pt x="12177" y="15286"/>
                    </a:moveTo>
                    <a:cubicBezTo>
                      <a:pt x="12197" y="15286"/>
                      <a:pt x="12217" y="15286"/>
                      <a:pt x="12226" y="15296"/>
                    </a:cubicBezTo>
                    <a:cubicBezTo>
                      <a:pt x="12246" y="15305"/>
                      <a:pt x="12246" y="15335"/>
                      <a:pt x="12246" y="15375"/>
                    </a:cubicBezTo>
                    <a:cubicBezTo>
                      <a:pt x="12246" y="15385"/>
                      <a:pt x="12246" y="15395"/>
                      <a:pt x="12236" y="15415"/>
                    </a:cubicBezTo>
                    <a:cubicBezTo>
                      <a:pt x="12236" y="15434"/>
                      <a:pt x="12226" y="15464"/>
                      <a:pt x="12217" y="15494"/>
                    </a:cubicBezTo>
                    <a:cubicBezTo>
                      <a:pt x="12207" y="15543"/>
                      <a:pt x="12197" y="15583"/>
                      <a:pt x="12197" y="15603"/>
                    </a:cubicBezTo>
                    <a:cubicBezTo>
                      <a:pt x="12197" y="15662"/>
                      <a:pt x="12217" y="15722"/>
                      <a:pt x="12117" y="15762"/>
                    </a:cubicBezTo>
                    <a:lnTo>
                      <a:pt x="12098" y="15762"/>
                    </a:lnTo>
                    <a:cubicBezTo>
                      <a:pt x="12088" y="15771"/>
                      <a:pt x="12078" y="15771"/>
                      <a:pt x="12078" y="15781"/>
                    </a:cubicBezTo>
                    <a:cubicBezTo>
                      <a:pt x="12058" y="15781"/>
                      <a:pt x="12048" y="15791"/>
                      <a:pt x="12028" y="15791"/>
                    </a:cubicBezTo>
                    <a:cubicBezTo>
                      <a:pt x="11830" y="15831"/>
                      <a:pt x="11889" y="15980"/>
                      <a:pt x="11760" y="16128"/>
                    </a:cubicBezTo>
                    <a:cubicBezTo>
                      <a:pt x="11727" y="16170"/>
                      <a:pt x="11700" y="16187"/>
                      <a:pt x="11675" y="16187"/>
                    </a:cubicBezTo>
                    <a:cubicBezTo>
                      <a:pt x="11608" y="16187"/>
                      <a:pt x="11563" y="16052"/>
                      <a:pt x="11453" y="15950"/>
                    </a:cubicBezTo>
                    <a:cubicBezTo>
                      <a:pt x="11430" y="15927"/>
                      <a:pt x="11410" y="15917"/>
                      <a:pt x="11392" y="15917"/>
                    </a:cubicBezTo>
                    <a:cubicBezTo>
                      <a:pt x="11323" y="15917"/>
                      <a:pt x="11284" y="16058"/>
                      <a:pt x="11245" y="16168"/>
                    </a:cubicBezTo>
                    <a:cubicBezTo>
                      <a:pt x="11179" y="16086"/>
                      <a:pt x="11134" y="16031"/>
                      <a:pt x="11104" y="16031"/>
                    </a:cubicBezTo>
                    <a:cubicBezTo>
                      <a:pt x="11097" y="16031"/>
                      <a:pt x="11091" y="16034"/>
                      <a:pt x="11086" y="16039"/>
                    </a:cubicBezTo>
                    <a:lnTo>
                      <a:pt x="11076" y="16039"/>
                    </a:lnTo>
                    <a:cubicBezTo>
                      <a:pt x="11091" y="16002"/>
                      <a:pt x="11100" y="15965"/>
                      <a:pt x="11079" y="15965"/>
                    </a:cubicBezTo>
                    <a:cubicBezTo>
                      <a:pt x="11072" y="15965"/>
                      <a:pt x="11062" y="15970"/>
                      <a:pt x="11047" y="15980"/>
                    </a:cubicBezTo>
                    <a:cubicBezTo>
                      <a:pt x="11047" y="15990"/>
                      <a:pt x="11027" y="15990"/>
                      <a:pt x="11027" y="16000"/>
                    </a:cubicBezTo>
                    <a:cubicBezTo>
                      <a:pt x="11007" y="15980"/>
                      <a:pt x="10997" y="15970"/>
                      <a:pt x="10967" y="15950"/>
                    </a:cubicBezTo>
                    <a:cubicBezTo>
                      <a:pt x="10967" y="15940"/>
                      <a:pt x="10957" y="15940"/>
                      <a:pt x="10947" y="15940"/>
                    </a:cubicBezTo>
                    <a:cubicBezTo>
                      <a:pt x="10977" y="15900"/>
                      <a:pt x="11017" y="15861"/>
                      <a:pt x="11017" y="15841"/>
                    </a:cubicBezTo>
                    <a:cubicBezTo>
                      <a:pt x="11185" y="15762"/>
                      <a:pt x="11314" y="15881"/>
                      <a:pt x="11463" y="15692"/>
                    </a:cubicBezTo>
                    <a:cubicBezTo>
                      <a:pt x="11543" y="15592"/>
                      <a:pt x="11598" y="15547"/>
                      <a:pt x="11627" y="15547"/>
                    </a:cubicBezTo>
                    <a:cubicBezTo>
                      <a:pt x="11654" y="15547"/>
                      <a:pt x="11656" y="15589"/>
                      <a:pt x="11632" y="15662"/>
                    </a:cubicBezTo>
                    <a:cubicBezTo>
                      <a:pt x="11604" y="15726"/>
                      <a:pt x="11629" y="15759"/>
                      <a:pt x="11678" y="15759"/>
                    </a:cubicBezTo>
                    <a:cubicBezTo>
                      <a:pt x="11735" y="15759"/>
                      <a:pt x="11824" y="15714"/>
                      <a:pt x="11899" y="15623"/>
                    </a:cubicBezTo>
                    <a:cubicBezTo>
                      <a:pt x="11929" y="15583"/>
                      <a:pt x="11949" y="15543"/>
                      <a:pt x="11969" y="15514"/>
                    </a:cubicBezTo>
                    <a:cubicBezTo>
                      <a:pt x="11998" y="15464"/>
                      <a:pt x="12008" y="15424"/>
                      <a:pt x="12028" y="15395"/>
                    </a:cubicBezTo>
                    <a:cubicBezTo>
                      <a:pt x="12038" y="15365"/>
                      <a:pt x="12058" y="15345"/>
                      <a:pt x="12088" y="15325"/>
                    </a:cubicBezTo>
                    <a:cubicBezTo>
                      <a:pt x="12107" y="15315"/>
                      <a:pt x="12127" y="15305"/>
                      <a:pt x="12157" y="15296"/>
                    </a:cubicBezTo>
                    <a:cubicBezTo>
                      <a:pt x="12167" y="15286"/>
                      <a:pt x="12167" y="15286"/>
                      <a:pt x="12177" y="15286"/>
                    </a:cubicBezTo>
                    <a:close/>
                    <a:moveTo>
                      <a:pt x="19594" y="16190"/>
                    </a:moveTo>
                    <a:cubicBezTo>
                      <a:pt x="19606" y="16190"/>
                      <a:pt x="19618" y="16193"/>
                      <a:pt x="19633" y="16198"/>
                    </a:cubicBezTo>
                    <a:cubicBezTo>
                      <a:pt x="19623" y="16208"/>
                      <a:pt x="19623" y="16208"/>
                      <a:pt x="19613" y="16218"/>
                    </a:cubicBezTo>
                    <a:cubicBezTo>
                      <a:pt x="19597" y="16246"/>
                      <a:pt x="19594" y="16256"/>
                      <a:pt x="19600" y="16256"/>
                    </a:cubicBezTo>
                    <a:cubicBezTo>
                      <a:pt x="19608" y="16256"/>
                      <a:pt x="19634" y="16235"/>
                      <a:pt x="19663" y="16218"/>
                    </a:cubicBezTo>
                    <a:cubicBezTo>
                      <a:pt x="19673" y="16228"/>
                      <a:pt x="19683" y="16237"/>
                      <a:pt x="19693" y="16247"/>
                    </a:cubicBezTo>
                    <a:cubicBezTo>
                      <a:pt x="19693" y="16257"/>
                      <a:pt x="19693" y="16267"/>
                      <a:pt x="19693" y="16277"/>
                    </a:cubicBezTo>
                    <a:cubicBezTo>
                      <a:pt x="19693" y="16287"/>
                      <a:pt x="19673" y="16307"/>
                      <a:pt x="19653" y="16337"/>
                    </a:cubicBezTo>
                    <a:cubicBezTo>
                      <a:pt x="19633" y="16317"/>
                      <a:pt x="19613" y="16297"/>
                      <a:pt x="19594" y="16267"/>
                    </a:cubicBezTo>
                    <a:cubicBezTo>
                      <a:pt x="19574" y="16237"/>
                      <a:pt x="19564" y="16208"/>
                      <a:pt x="19554" y="16198"/>
                    </a:cubicBezTo>
                    <a:cubicBezTo>
                      <a:pt x="19569" y="16193"/>
                      <a:pt x="19581" y="16190"/>
                      <a:pt x="19594" y="16190"/>
                    </a:cubicBezTo>
                    <a:close/>
                    <a:moveTo>
                      <a:pt x="19415" y="16277"/>
                    </a:moveTo>
                    <a:cubicBezTo>
                      <a:pt x="19405" y="16287"/>
                      <a:pt x="19435" y="16327"/>
                      <a:pt x="19415" y="16366"/>
                    </a:cubicBezTo>
                    <a:cubicBezTo>
                      <a:pt x="19395" y="16396"/>
                      <a:pt x="19346" y="16406"/>
                      <a:pt x="19296" y="16416"/>
                    </a:cubicBezTo>
                    <a:cubicBezTo>
                      <a:pt x="19286" y="16386"/>
                      <a:pt x="19296" y="16356"/>
                      <a:pt x="19356" y="16317"/>
                    </a:cubicBezTo>
                    <a:cubicBezTo>
                      <a:pt x="19375" y="16297"/>
                      <a:pt x="19395" y="16287"/>
                      <a:pt x="19415" y="16277"/>
                    </a:cubicBezTo>
                    <a:close/>
                    <a:moveTo>
                      <a:pt x="18295" y="16327"/>
                    </a:moveTo>
                    <a:cubicBezTo>
                      <a:pt x="18314" y="16356"/>
                      <a:pt x="18324" y="16386"/>
                      <a:pt x="18344" y="16406"/>
                    </a:cubicBezTo>
                    <a:cubicBezTo>
                      <a:pt x="18323" y="16428"/>
                      <a:pt x="18297" y="16437"/>
                      <a:pt x="18276" y="16437"/>
                    </a:cubicBezTo>
                    <a:cubicBezTo>
                      <a:pt x="18228" y="16437"/>
                      <a:pt x="18200" y="16391"/>
                      <a:pt x="18275" y="16337"/>
                    </a:cubicBezTo>
                    <a:cubicBezTo>
                      <a:pt x="18285" y="16337"/>
                      <a:pt x="18295" y="16327"/>
                      <a:pt x="18295" y="16327"/>
                    </a:cubicBezTo>
                    <a:close/>
                    <a:moveTo>
                      <a:pt x="10987" y="16164"/>
                    </a:moveTo>
                    <a:cubicBezTo>
                      <a:pt x="11000" y="16164"/>
                      <a:pt x="11013" y="16173"/>
                      <a:pt x="11027" y="16198"/>
                    </a:cubicBezTo>
                    <a:cubicBezTo>
                      <a:pt x="11069" y="16264"/>
                      <a:pt x="11100" y="16283"/>
                      <a:pt x="11122" y="16283"/>
                    </a:cubicBezTo>
                    <a:cubicBezTo>
                      <a:pt x="11137" y="16283"/>
                      <a:pt x="11148" y="16275"/>
                      <a:pt x="11156" y="16267"/>
                    </a:cubicBezTo>
                    <a:cubicBezTo>
                      <a:pt x="11170" y="16245"/>
                      <a:pt x="11174" y="16200"/>
                      <a:pt x="11183" y="16200"/>
                    </a:cubicBezTo>
                    <a:cubicBezTo>
                      <a:pt x="11187" y="16200"/>
                      <a:pt x="11190" y="16205"/>
                      <a:pt x="11195" y="16218"/>
                    </a:cubicBezTo>
                    <a:cubicBezTo>
                      <a:pt x="11205" y="16228"/>
                      <a:pt x="11205" y="16237"/>
                      <a:pt x="11215" y="16237"/>
                    </a:cubicBezTo>
                    <a:cubicBezTo>
                      <a:pt x="11215" y="16247"/>
                      <a:pt x="11205" y="16267"/>
                      <a:pt x="11195" y="16277"/>
                    </a:cubicBezTo>
                    <a:cubicBezTo>
                      <a:pt x="11136" y="16347"/>
                      <a:pt x="11056" y="16257"/>
                      <a:pt x="10918" y="16446"/>
                    </a:cubicBezTo>
                    <a:cubicBezTo>
                      <a:pt x="10838" y="16436"/>
                      <a:pt x="10769" y="16416"/>
                      <a:pt x="10809" y="16386"/>
                    </a:cubicBezTo>
                    <a:cubicBezTo>
                      <a:pt x="10868" y="16337"/>
                      <a:pt x="10908" y="16277"/>
                      <a:pt x="10908" y="16277"/>
                    </a:cubicBezTo>
                    <a:cubicBezTo>
                      <a:pt x="10908" y="16277"/>
                      <a:pt x="10943" y="16164"/>
                      <a:pt x="10987" y="16164"/>
                    </a:cubicBezTo>
                    <a:close/>
                    <a:moveTo>
                      <a:pt x="16769" y="16402"/>
                    </a:moveTo>
                    <a:cubicBezTo>
                      <a:pt x="16808" y="16402"/>
                      <a:pt x="16840" y="16413"/>
                      <a:pt x="16877" y="16436"/>
                    </a:cubicBezTo>
                    <a:cubicBezTo>
                      <a:pt x="16837" y="16466"/>
                      <a:pt x="16768" y="16485"/>
                      <a:pt x="16738" y="16505"/>
                    </a:cubicBezTo>
                    <a:cubicBezTo>
                      <a:pt x="16728" y="16515"/>
                      <a:pt x="16718" y="16515"/>
                      <a:pt x="16708" y="16515"/>
                    </a:cubicBezTo>
                    <a:cubicBezTo>
                      <a:pt x="16698" y="16485"/>
                      <a:pt x="16698" y="16446"/>
                      <a:pt x="16688" y="16416"/>
                    </a:cubicBezTo>
                    <a:cubicBezTo>
                      <a:pt x="16698" y="16416"/>
                      <a:pt x="16718" y="16406"/>
                      <a:pt x="16728" y="16406"/>
                    </a:cubicBezTo>
                    <a:cubicBezTo>
                      <a:pt x="16743" y="16404"/>
                      <a:pt x="16756" y="16402"/>
                      <a:pt x="16769" y="16402"/>
                    </a:cubicBezTo>
                    <a:close/>
                    <a:moveTo>
                      <a:pt x="18533" y="16446"/>
                    </a:moveTo>
                    <a:cubicBezTo>
                      <a:pt x="18533" y="16446"/>
                      <a:pt x="18533" y="16446"/>
                      <a:pt x="18542" y="16456"/>
                    </a:cubicBezTo>
                    <a:cubicBezTo>
                      <a:pt x="18552" y="16466"/>
                      <a:pt x="18562" y="16485"/>
                      <a:pt x="18572" y="16495"/>
                    </a:cubicBezTo>
                    <a:cubicBezTo>
                      <a:pt x="18533" y="16525"/>
                      <a:pt x="18493" y="16545"/>
                      <a:pt x="18463" y="16575"/>
                    </a:cubicBezTo>
                    <a:cubicBezTo>
                      <a:pt x="18473" y="16535"/>
                      <a:pt x="18483" y="16485"/>
                      <a:pt x="18493" y="16456"/>
                    </a:cubicBezTo>
                    <a:cubicBezTo>
                      <a:pt x="18503" y="16456"/>
                      <a:pt x="18513" y="16446"/>
                      <a:pt x="18533" y="16446"/>
                    </a:cubicBezTo>
                    <a:close/>
                    <a:moveTo>
                      <a:pt x="19598" y="16627"/>
                    </a:moveTo>
                    <a:cubicBezTo>
                      <a:pt x="19603" y="16627"/>
                      <a:pt x="19608" y="16629"/>
                      <a:pt x="19613" y="16634"/>
                    </a:cubicBezTo>
                    <a:lnTo>
                      <a:pt x="19584" y="16634"/>
                    </a:lnTo>
                    <a:cubicBezTo>
                      <a:pt x="19589" y="16629"/>
                      <a:pt x="19594" y="16627"/>
                      <a:pt x="19598" y="16627"/>
                    </a:cubicBezTo>
                    <a:close/>
                    <a:moveTo>
                      <a:pt x="14590" y="16370"/>
                    </a:moveTo>
                    <a:cubicBezTo>
                      <a:pt x="14614" y="16370"/>
                      <a:pt x="14641" y="16376"/>
                      <a:pt x="14676" y="16386"/>
                    </a:cubicBezTo>
                    <a:cubicBezTo>
                      <a:pt x="14745" y="16396"/>
                      <a:pt x="14814" y="16466"/>
                      <a:pt x="14874" y="16495"/>
                    </a:cubicBezTo>
                    <a:cubicBezTo>
                      <a:pt x="14844" y="16485"/>
                      <a:pt x="14814" y="16475"/>
                      <a:pt x="14775" y="16466"/>
                    </a:cubicBezTo>
                    <a:cubicBezTo>
                      <a:pt x="14710" y="16442"/>
                      <a:pt x="14672" y="16432"/>
                      <a:pt x="14651" y="16432"/>
                    </a:cubicBezTo>
                    <a:cubicBezTo>
                      <a:pt x="14559" y="16432"/>
                      <a:pt x="14853" y="16641"/>
                      <a:pt x="14894" y="16763"/>
                    </a:cubicBezTo>
                    <a:cubicBezTo>
                      <a:pt x="14920" y="16834"/>
                      <a:pt x="14923" y="16874"/>
                      <a:pt x="14895" y="16874"/>
                    </a:cubicBezTo>
                    <a:cubicBezTo>
                      <a:pt x="14891" y="16874"/>
                      <a:pt x="14888" y="16873"/>
                      <a:pt x="14884" y="16872"/>
                    </a:cubicBezTo>
                    <a:cubicBezTo>
                      <a:pt x="14884" y="16872"/>
                      <a:pt x="14884" y="16862"/>
                      <a:pt x="14884" y="16852"/>
                    </a:cubicBezTo>
                    <a:cubicBezTo>
                      <a:pt x="14900" y="16798"/>
                      <a:pt x="14898" y="16765"/>
                      <a:pt x="14883" y="16765"/>
                    </a:cubicBezTo>
                    <a:cubicBezTo>
                      <a:pt x="14869" y="16765"/>
                      <a:pt x="14846" y="16788"/>
                      <a:pt x="14814" y="16842"/>
                    </a:cubicBezTo>
                    <a:cubicBezTo>
                      <a:pt x="14794" y="16822"/>
                      <a:pt x="14775" y="16813"/>
                      <a:pt x="14745" y="16793"/>
                    </a:cubicBezTo>
                    <a:cubicBezTo>
                      <a:pt x="14715" y="16763"/>
                      <a:pt x="14685" y="16753"/>
                      <a:pt x="14666" y="16753"/>
                    </a:cubicBezTo>
                    <a:cubicBezTo>
                      <a:pt x="14666" y="16713"/>
                      <a:pt x="14692" y="16640"/>
                      <a:pt x="14633" y="16640"/>
                    </a:cubicBezTo>
                    <a:cubicBezTo>
                      <a:pt x="14619" y="16640"/>
                      <a:pt x="14601" y="16644"/>
                      <a:pt x="14576" y="16654"/>
                    </a:cubicBezTo>
                    <a:cubicBezTo>
                      <a:pt x="14551" y="16667"/>
                      <a:pt x="14527" y="16672"/>
                      <a:pt x="14506" y="16672"/>
                    </a:cubicBezTo>
                    <a:cubicBezTo>
                      <a:pt x="14462" y="16672"/>
                      <a:pt x="14428" y="16648"/>
                      <a:pt x="14408" y="16614"/>
                    </a:cubicBezTo>
                    <a:cubicBezTo>
                      <a:pt x="14388" y="16585"/>
                      <a:pt x="14388" y="16525"/>
                      <a:pt x="14428" y="16475"/>
                    </a:cubicBezTo>
                    <a:cubicBezTo>
                      <a:pt x="14447" y="16456"/>
                      <a:pt x="14457" y="16446"/>
                      <a:pt x="14467" y="16436"/>
                    </a:cubicBezTo>
                    <a:cubicBezTo>
                      <a:pt x="14513" y="16390"/>
                      <a:pt x="14545" y="16370"/>
                      <a:pt x="14590" y="16370"/>
                    </a:cubicBezTo>
                    <a:close/>
                    <a:moveTo>
                      <a:pt x="15267" y="16217"/>
                    </a:moveTo>
                    <a:cubicBezTo>
                      <a:pt x="15505" y="16217"/>
                      <a:pt x="15440" y="16433"/>
                      <a:pt x="15489" y="16743"/>
                    </a:cubicBezTo>
                    <a:cubicBezTo>
                      <a:pt x="15504" y="16879"/>
                      <a:pt x="15445" y="16927"/>
                      <a:pt x="15376" y="16927"/>
                    </a:cubicBezTo>
                    <a:cubicBezTo>
                      <a:pt x="15314" y="16927"/>
                      <a:pt x="15244" y="16889"/>
                      <a:pt x="15211" y="16842"/>
                    </a:cubicBezTo>
                    <a:cubicBezTo>
                      <a:pt x="15211" y="16832"/>
                      <a:pt x="15211" y="16822"/>
                      <a:pt x="15211" y="16813"/>
                    </a:cubicBezTo>
                    <a:cubicBezTo>
                      <a:pt x="15211" y="16759"/>
                      <a:pt x="15276" y="16558"/>
                      <a:pt x="15214" y="16558"/>
                    </a:cubicBezTo>
                    <a:cubicBezTo>
                      <a:pt x="15208" y="16558"/>
                      <a:pt x="15200" y="16560"/>
                      <a:pt x="15191" y="16565"/>
                    </a:cubicBezTo>
                    <a:cubicBezTo>
                      <a:pt x="15161" y="16575"/>
                      <a:pt x="15151" y="16594"/>
                      <a:pt x="15132" y="16604"/>
                    </a:cubicBezTo>
                    <a:cubicBezTo>
                      <a:pt x="15093" y="16575"/>
                      <a:pt x="15016" y="16546"/>
                      <a:pt x="14920" y="16508"/>
                    </a:cubicBezTo>
                    <a:lnTo>
                      <a:pt x="14920" y="16508"/>
                    </a:lnTo>
                    <a:cubicBezTo>
                      <a:pt x="14923" y="16509"/>
                      <a:pt x="14927" y="16509"/>
                      <a:pt x="14931" y="16509"/>
                    </a:cubicBezTo>
                    <a:cubicBezTo>
                      <a:pt x="14944" y="16509"/>
                      <a:pt x="14956" y="16502"/>
                      <a:pt x="14963" y="16495"/>
                    </a:cubicBezTo>
                    <a:cubicBezTo>
                      <a:pt x="15023" y="16436"/>
                      <a:pt x="14913" y="16356"/>
                      <a:pt x="14993" y="16347"/>
                    </a:cubicBezTo>
                    <a:cubicBezTo>
                      <a:pt x="15072" y="16337"/>
                      <a:pt x="15340" y="16307"/>
                      <a:pt x="15261" y="16237"/>
                    </a:cubicBezTo>
                    <a:cubicBezTo>
                      <a:pt x="15251" y="16228"/>
                      <a:pt x="15251" y="16228"/>
                      <a:pt x="15241" y="16218"/>
                    </a:cubicBezTo>
                    <a:lnTo>
                      <a:pt x="15251" y="16218"/>
                    </a:lnTo>
                    <a:cubicBezTo>
                      <a:pt x="15256" y="16217"/>
                      <a:pt x="15262" y="16217"/>
                      <a:pt x="15267" y="16217"/>
                    </a:cubicBezTo>
                    <a:close/>
                    <a:moveTo>
                      <a:pt x="14557" y="16822"/>
                    </a:moveTo>
                    <a:cubicBezTo>
                      <a:pt x="14517" y="16882"/>
                      <a:pt x="14477" y="16961"/>
                      <a:pt x="14447" y="17041"/>
                    </a:cubicBezTo>
                    <a:cubicBezTo>
                      <a:pt x="14447" y="17041"/>
                      <a:pt x="14447" y="17051"/>
                      <a:pt x="14447" y="17051"/>
                    </a:cubicBezTo>
                    <a:cubicBezTo>
                      <a:pt x="14428" y="17059"/>
                      <a:pt x="14409" y="17063"/>
                      <a:pt x="14391" y="17063"/>
                    </a:cubicBezTo>
                    <a:cubicBezTo>
                      <a:pt x="14328" y="17063"/>
                      <a:pt x="14288" y="17011"/>
                      <a:pt x="14358" y="16941"/>
                    </a:cubicBezTo>
                    <a:cubicBezTo>
                      <a:pt x="14368" y="16932"/>
                      <a:pt x="14378" y="16922"/>
                      <a:pt x="14388" y="16912"/>
                    </a:cubicBezTo>
                    <a:cubicBezTo>
                      <a:pt x="14457" y="16872"/>
                      <a:pt x="14517" y="16842"/>
                      <a:pt x="14557" y="16822"/>
                    </a:cubicBezTo>
                    <a:close/>
                    <a:moveTo>
                      <a:pt x="18166" y="17229"/>
                    </a:moveTo>
                    <a:cubicBezTo>
                      <a:pt x="18186" y="17289"/>
                      <a:pt x="18205" y="17348"/>
                      <a:pt x="18215" y="17378"/>
                    </a:cubicBezTo>
                    <a:cubicBezTo>
                      <a:pt x="18166" y="17378"/>
                      <a:pt x="18136" y="17348"/>
                      <a:pt x="18146" y="17269"/>
                    </a:cubicBezTo>
                    <a:lnTo>
                      <a:pt x="18156" y="17269"/>
                    </a:lnTo>
                    <a:cubicBezTo>
                      <a:pt x="18156" y="17249"/>
                      <a:pt x="18156" y="17239"/>
                      <a:pt x="18166" y="17229"/>
                    </a:cubicBezTo>
                    <a:close/>
                    <a:moveTo>
                      <a:pt x="16728" y="17289"/>
                    </a:moveTo>
                    <a:cubicBezTo>
                      <a:pt x="16738" y="17298"/>
                      <a:pt x="16738" y="17308"/>
                      <a:pt x="16738" y="17318"/>
                    </a:cubicBezTo>
                    <a:cubicBezTo>
                      <a:pt x="16748" y="17328"/>
                      <a:pt x="16748" y="17338"/>
                      <a:pt x="16748" y="17348"/>
                    </a:cubicBezTo>
                    <a:cubicBezTo>
                      <a:pt x="16748" y="17378"/>
                      <a:pt x="16698" y="17388"/>
                      <a:pt x="16589" y="17407"/>
                    </a:cubicBezTo>
                    <a:cubicBezTo>
                      <a:pt x="16589" y="17417"/>
                      <a:pt x="16589" y="17417"/>
                      <a:pt x="16589" y="17417"/>
                    </a:cubicBezTo>
                    <a:cubicBezTo>
                      <a:pt x="16579" y="17388"/>
                      <a:pt x="16599" y="17348"/>
                      <a:pt x="16668" y="17318"/>
                    </a:cubicBezTo>
                    <a:cubicBezTo>
                      <a:pt x="16688" y="17308"/>
                      <a:pt x="16708" y="17298"/>
                      <a:pt x="16728" y="17289"/>
                    </a:cubicBezTo>
                    <a:close/>
                    <a:moveTo>
                      <a:pt x="19831" y="17437"/>
                    </a:moveTo>
                    <a:cubicBezTo>
                      <a:pt x="19831" y="17447"/>
                      <a:pt x="19841" y="17447"/>
                      <a:pt x="19841" y="17457"/>
                    </a:cubicBezTo>
                    <a:cubicBezTo>
                      <a:pt x="19841" y="17457"/>
                      <a:pt x="19841" y="17467"/>
                      <a:pt x="19841" y="17467"/>
                    </a:cubicBezTo>
                    <a:cubicBezTo>
                      <a:pt x="19822" y="17477"/>
                      <a:pt x="19792" y="17477"/>
                      <a:pt x="19772" y="17477"/>
                    </a:cubicBezTo>
                    <a:lnTo>
                      <a:pt x="19752" y="17477"/>
                    </a:lnTo>
                    <a:cubicBezTo>
                      <a:pt x="19732" y="17487"/>
                      <a:pt x="19722" y="17487"/>
                      <a:pt x="19703" y="17497"/>
                    </a:cubicBezTo>
                    <a:cubicBezTo>
                      <a:pt x="19693" y="17487"/>
                      <a:pt x="19693" y="17487"/>
                      <a:pt x="19693" y="17487"/>
                    </a:cubicBezTo>
                    <a:cubicBezTo>
                      <a:pt x="19693" y="17487"/>
                      <a:pt x="19693" y="17477"/>
                      <a:pt x="19693" y="17477"/>
                    </a:cubicBezTo>
                    <a:lnTo>
                      <a:pt x="19742" y="17477"/>
                    </a:lnTo>
                    <a:cubicBezTo>
                      <a:pt x="19762" y="17467"/>
                      <a:pt x="19782" y="17457"/>
                      <a:pt x="19792" y="17447"/>
                    </a:cubicBezTo>
                    <a:cubicBezTo>
                      <a:pt x="19812" y="17447"/>
                      <a:pt x="19822" y="17437"/>
                      <a:pt x="19831" y="17437"/>
                    </a:cubicBezTo>
                    <a:close/>
                    <a:moveTo>
                      <a:pt x="18256" y="17650"/>
                    </a:moveTo>
                    <a:cubicBezTo>
                      <a:pt x="18260" y="17650"/>
                      <a:pt x="18266" y="17652"/>
                      <a:pt x="18275" y="17655"/>
                    </a:cubicBezTo>
                    <a:cubicBezTo>
                      <a:pt x="18314" y="17675"/>
                      <a:pt x="18334" y="17695"/>
                      <a:pt x="18364" y="17705"/>
                    </a:cubicBezTo>
                    <a:cubicBezTo>
                      <a:pt x="18334" y="17715"/>
                      <a:pt x="18314" y="17715"/>
                      <a:pt x="18285" y="17725"/>
                    </a:cubicBezTo>
                    <a:cubicBezTo>
                      <a:pt x="18268" y="17684"/>
                      <a:pt x="18239" y="17650"/>
                      <a:pt x="18256" y="17650"/>
                    </a:cubicBezTo>
                    <a:close/>
                    <a:moveTo>
                      <a:pt x="18027" y="17913"/>
                    </a:moveTo>
                    <a:cubicBezTo>
                      <a:pt x="18027" y="17923"/>
                      <a:pt x="18027" y="17933"/>
                      <a:pt x="18017" y="17933"/>
                    </a:cubicBezTo>
                    <a:lnTo>
                      <a:pt x="17987" y="17933"/>
                    </a:lnTo>
                    <a:cubicBezTo>
                      <a:pt x="17997" y="17923"/>
                      <a:pt x="17997" y="17913"/>
                      <a:pt x="18007" y="17913"/>
                    </a:cubicBezTo>
                    <a:close/>
                    <a:moveTo>
                      <a:pt x="15171" y="17173"/>
                    </a:moveTo>
                    <a:cubicBezTo>
                      <a:pt x="15247" y="17173"/>
                      <a:pt x="15340" y="17229"/>
                      <a:pt x="15518" y="17318"/>
                    </a:cubicBezTo>
                    <a:cubicBezTo>
                      <a:pt x="15518" y="17328"/>
                      <a:pt x="15508" y="17348"/>
                      <a:pt x="15508" y="17358"/>
                    </a:cubicBezTo>
                    <a:cubicBezTo>
                      <a:pt x="15489" y="17407"/>
                      <a:pt x="15469" y="17467"/>
                      <a:pt x="15459" y="17536"/>
                    </a:cubicBezTo>
                    <a:cubicBezTo>
                      <a:pt x="15389" y="17576"/>
                      <a:pt x="15320" y="17606"/>
                      <a:pt x="15270" y="17636"/>
                    </a:cubicBezTo>
                    <a:cubicBezTo>
                      <a:pt x="15236" y="17658"/>
                      <a:pt x="15205" y="17664"/>
                      <a:pt x="15172" y="17664"/>
                    </a:cubicBezTo>
                    <a:cubicBezTo>
                      <a:pt x="15138" y="17664"/>
                      <a:pt x="15103" y="17658"/>
                      <a:pt x="15062" y="17658"/>
                    </a:cubicBezTo>
                    <a:cubicBezTo>
                      <a:pt x="15001" y="17658"/>
                      <a:pt x="14926" y="17671"/>
                      <a:pt x="14824" y="17735"/>
                    </a:cubicBezTo>
                    <a:cubicBezTo>
                      <a:pt x="14785" y="17764"/>
                      <a:pt x="14745" y="17794"/>
                      <a:pt x="14715" y="17824"/>
                    </a:cubicBezTo>
                    <a:cubicBezTo>
                      <a:pt x="14666" y="17874"/>
                      <a:pt x="14636" y="17913"/>
                      <a:pt x="14616" y="17933"/>
                    </a:cubicBezTo>
                    <a:cubicBezTo>
                      <a:pt x="14604" y="17950"/>
                      <a:pt x="14593" y="17961"/>
                      <a:pt x="14578" y="17961"/>
                    </a:cubicBezTo>
                    <a:cubicBezTo>
                      <a:pt x="14566" y="17961"/>
                      <a:pt x="14553" y="17955"/>
                      <a:pt x="14537" y="17943"/>
                    </a:cubicBezTo>
                    <a:cubicBezTo>
                      <a:pt x="14517" y="17923"/>
                      <a:pt x="14487" y="17923"/>
                      <a:pt x="14457" y="17923"/>
                    </a:cubicBezTo>
                    <a:cubicBezTo>
                      <a:pt x="14477" y="17903"/>
                      <a:pt x="14487" y="17883"/>
                      <a:pt x="14517" y="17874"/>
                    </a:cubicBezTo>
                    <a:cubicBezTo>
                      <a:pt x="14547" y="17874"/>
                      <a:pt x="14586" y="17903"/>
                      <a:pt x="14616" y="17933"/>
                    </a:cubicBezTo>
                    <a:cubicBezTo>
                      <a:pt x="14547" y="17844"/>
                      <a:pt x="14487" y="17824"/>
                      <a:pt x="14497" y="17745"/>
                    </a:cubicBezTo>
                    <a:cubicBezTo>
                      <a:pt x="14438" y="17735"/>
                      <a:pt x="14378" y="17675"/>
                      <a:pt x="14438" y="17536"/>
                    </a:cubicBezTo>
                    <a:cubicBezTo>
                      <a:pt x="14447" y="17526"/>
                      <a:pt x="14447" y="17526"/>
                      <a:pt x="14447" y="17517"/>
                    </a:cubicBezTo>
                    <a:cubicBezTo>
                      <a:pt x="14547" y="17308"/>
                      <a:pt x="14606" y="17398"/>
                      <a:pt x="14636" y="17338"/>
                    </a:cubicBezTo>
                    <a:cubicBezTo>
                      <a:pt x="14646" y="17318"/>
                      <a:pt x="14656" y="17289"/>
                      <a:pt x="14666" y="17259"/>
                    </a:cubicBezTo>
                    <a:cubicBezTo>
                      <a:pt x="14692" y="17309"/>
                      <a:pt x="14735" y="17327"/>
                      <a:pt x="14783" y="17327"/>
                    </a:cubicBezTo>
                    <a:cubicBezTo>
                      <a:pt x="14879" y="17327"/>
                      <a:pt x="15000" y="17255"/>
                      <a:pt x="15072" y="17209"/>
                    </a:cubicBezTo>
                    <a:cubicBezTo>
                      <a:pt x="15106" y="17185"/>
                      <a:pt x="15137" y="17173"/>
                      <a:pt x="15171" y="17173"/>
                    </a:cubicBezTo>
                    <a:close/>
                    <a:moveTo>
                      <a:pt x="14331" y="17760"/>
                    </a:moveTo>
                    <a:cubicBezTo>
                      <a:pt x="14337" y="17760"/>
                      <a:pt x="14343" y="17761"/>
                      <a:pt x="14348" y="17764"/>
                    </a:cubicBezTo>
                    <a:cubicBezTo>
                      <a:pt x="14398" y="17784"/>
                      <a:pt x="14388" y="17864"/>
                      <a:pt x="14447" y="17923"/>
                    </a:cubicBezTo>
                    <a:cubicBezTo>
                      <a:pt x="14428" y="17933"/>
                      <a:pt x="14398" y="17953"/>
                      <a:pt x="14358" y="17983"/>
                    </a:cubicBezTo>
                    <a:cubicBezTo>
                      <a:pt x="14319" y="17953"/>
                      <a:pt x="14289" y="17943"/>
                      <a:pt x="14259" y="17903"/>
                    </a:cubicBezTo>
                    <a:cubicBezTo>
                      <a:pt x="14206" y="17859"/>
                      <a:pt x="14279" y="17760"/>
                      <a:pt x="14331" y="17760"/>
                    </a:cubicBezTo>
                    <a:close/>
                    <a:moveTo>
                      <a:pt x="14263" y="18312"/>
                    </a:moveTo>
                    <a:cubicBezTo>
                      <a:pt x="14283" y="18312"/>
                      <a:pt x="14283" y="18388"/>
                      <a:pt x="14319" y="18439"/>
                    </a:cubicBezTo>
                    <a:cubicBezTo>
                      <a:pt x="14310" y="18440"/>
                      <a:pt x="14302" y="18441"/>
                      <a:pt x="14294" y="18441"/>
                    </a:cubicBezTo>
                    <a:cubicBezTo>
                      <a:pt x="14254" y="18441"/>
                      <a:pt x="14218" y="18421"/>
                      <a:pt x="14209" y="18379"/>
                    </a:cubicBezTo>
                    <a:cubicBezTo>
                      <a:pt x="14209" y="18369"/>
                      <a:pt x="14219" y="18359"/>
                      <a:pt x="14229" y="18349"/>
                    </a:cubicBezTo>
                    <a:cubicBezTo>
                      <a:pt x="14246" y="18322"/>
                      <a:pt x="14256" y="18312"/>
                      <a:pt x="14263" y="18312"/>
                    </a:cubicBezTo>
                    <a:close/>
                    <a:moveTo>
                      <a:pt x="20263" y="18563"/>
                    </a:moveTo>
                    <a:cubicBezTo>
                      <a:pt x="20298" y="18563"/>
                      <a:pt x="20332" y="18568"/>
                      <a:pt x="20367" y="18578"/>
                    </a:cubicBezTo>
                    <a:cubicBezTo>
                      <a:pt x="20317" y="18627"/>
                      <a:pt x="20337" y="18637"/>
                      <a:pt x="20387" y="18637"/>
                    </a:cubicBezTo>
                    <a:cubicBezTo>
                      <a:pt x="20367" y="18647"/>
                      <a:pt x="20347" y="18647"/>
                      <a:pt x="20317" y="18647"/>
                    </a:cubicBezTo>
                    <a:cubicBezTo>
                      <a:pt x="20278" y="18647"/>
                      <a:pt x="20248" y="18657"/>
                      <a:pt x="20218" y="18667"/>
                    </a:cubicBezTo>
                    <a:cubicBezTo>
                      <a:pt x="20238" y="18696"/>
                      <a:pt x="20258" y="18726"/>
                      <a:pt x="20278" y="18756"/>
                    </a:cubicBezTo>
                    <a:cubicBezTo>
                      <a:pt x="20268" y="18756"/>
                      <a:pt x="20248" y="18766"/>
                      <a:pt x="20228" y="18796"/>
                    </a:cubicBezTo>
                    <a:cubicBezTo>
                      <a:pt x="20228" y="18806"/>
                      <a:pt x="20218" y="18806"/>
                      <a:pt x="20218" y="18815"/>
                    </a:cubicBezTo>
                    <a:cubicBezTo>
                      <a:pt x="20198" y="18796"/>
                      <a:pt x="20188" y="18776"/>
                      <a:pt x="20169" y="18746"/>
                    </a:cubicBezTo>
                    <a:cubicBezTo>
                      <a:pt x="20148" y="18705"/>
                      <a:pt x="20133" y="18690"/>
                      <a:pt x="20120" y="18690"/>
                    </a:cubicBezTo>
                    <a:cubicBezTo>
                      <a:pt x="20108" y="18690"/>
                      <a:pt x="20099" y="18702"/>
                      <a:pt x="20089" y="18716"/>
                    </a:cubicBezTo>
                    <a:cubicBezTo>
                      <a:pt x="20079" y="18746"/>
                      <a:pt x="20119" y="18786"/>
                      <a:pt x="20129" y="18815"/>
                    </a:cubicBezTo>
                    <a:cubicBezTo>
                      <a:pt x="20139" y="18825"/>
                      <a:pt x="20149" y="18865"/>
                      <a:pt x="20149" y="18895"/>
                    </a:cubicBezTo>
                    <a:cubicBezTo>
                      <a:pt x="20129" y="18925"/>
                      <a:pt x="20119" y="18944"/>
                      <a:pt x="20099" y="18954"/>
                    </a:cubicBezTo>
                    <a:cubicBezTo>
                      <a:pt x="20099" y="18934"/>
                      <a:pt x="20099" y="18915"/>
                      <a:pt x="20099" y="18905"/>
                    </a:cubicBezTo>
                    <a:cubicBezTo>
                      <a:pt x="20099" y="18879"/>
                      <a:pt x="20063" y="18788"/>
                      <a:pt x="20033" y="18788"/>
                    </a:cubicBezTo>
                    <a:cubicBezTo>
                      <a:pt x="20029" y="18788"/>
                      <a:pt x="20024" y="18790"/>
                      <a:pt x="20020" y="18796"/>
                    </a:cubicBezTo>
                    <a:cubicBezTo>
                      <a:pt x="20015" y="18803"/>
                      <a:pt x="20007" y="18806"/>
                      <a:pt x="19999" y="18806"/>
                    </a:cubicBezTo>
                    <a:cubicBezTo>
                      <a:pt x="19958" y="18806"/>
                      <a:pt x="19891" y="18739"/>
                      <a:pt x="19891" y="18706"/>
                    </a:cubicBezTo>
                    <a:lnTo>
                      <a:pt x="19881" y="18706"/>
                    </a:lnTo>
                    <a:cubicBezTo>
                      <a:pt x="19881" y="18696"/>
                      <a:pt x="19881" y="18696"/>
                      <a:pt x="19881" y="18696"/>
                    </a:cubicBezTo>
                    <a:cubicBezTo>
                      <a:pt x="19941" y="18667"/>
                      <a:pt x="20010" y="18637"/>
                      <a:pt x="20099" y="18597"/>
                    </a:cubicBezTo>
                    <a:cubicBezTo>
                      <a:pt x="20119" y="18587"/>
                      <a:pt x="20139" y="18587"/>
                      <a:pt x="20159" y="18578"/>
                    </a:cubicBezTo>
                    <a:cubicBezTo>
                      <a:pt x="20193" y="18568"/>
                      <a:pt x="20228" y="18563"/>
                      <a:pt x="20263" y="18563"/>
                    </a:cubicBezTo>
                    <a:close/>
                    <a:moveTo>
                      <a:pt x="14793" y="18037"/>
                    </a:moveTo>
                    <a:cubicBezTo>
                      <a:pt x="14868" y="18037"/>
                      <a:pt x="14844" y="18310"/>
                      <a:pt x="14844" y="18310"/>
                    </a:cubicBezTo>
                    <a:cubicBezTo>
                      <a:pt x="14844" y="18310"/>
                      <a:pt x="14943" y="18568"/>
                      <a:pt x="15112" y="18677"/>
                    </a:cubicBezTo>
                    <a:cubicBezTo>
                      <a:pt x="15151" y="18696"/>
                      <a:pt x="15161" y="18716"/>
                      <a:pt x="15171" y="18736"/>
                    </a:cubicBezTo>
                    <a:cubicBezTo>
                      <a:pt x="15094" y="18806"/>
                      <a:pt x="14963" y="18845"/>
                      <a:pt x="14871" y="18845"/>
                    </a:cubicBezTo>
                    <a:cubicBezTo>
                      <a:pt x="14845" y="18845"/>
                      <a:pt x="14822" y="18842"/>
                      <a:pt x="14804" y="18835"/>
                    </a:cubicBezTo>
                    <a:cubicBezTo>
                      <a:pt x="14799" y="18834"/>
                      <a:pt x="14795" y="18833"/>
                      <a:pt x="14791" y="18833"/>
                    </a:cubicBezTo>
                    <a:cubicBezTo>
                      <a:pt x="14765" y="18833"/>
                      <a:pt x="14765" y="18860"/>
                      <a:pt x="14765" y="18895"/>
                    </a:cubicBezTo>
                    <a:cubicBezTo>
                      <a:pt x="14685" y="18934"/>
                      <a:pt x="14616" y="18984"/>
                      <a:pt x="14547" y="19044"/>
                    </a:cubicBezTo>
                    <a:cubicBezTo>
                      <a:pt x="14509" y="19066"/>
                      <a:pt x="14472" y="19077"/>
                      <a:pt x="14427" y="19077"/>
                    </a:cubicBezTo>
                    <a:cubicBezTo>
                      <a:pt x="14412" y="19077"/>
                      <a:pt x="14395" y="19076"/>
                      <a:pt x="14378" y="19073"/>
                    </a:cubicBezTo>
                    <a:cubicBezTo>
                      <a:pt x="14338" y="19073"/>
                      <a:pt x="14299" y="19063"/>
                      <a:pt x="14259" y="19053"/>
                    </a:cubicBezTo>
                    <a:lnTo>
                      <a:pt x="14299" y="19053"/>
                    </a:lnTo>
                    <a:cubicBezTo>
                      <a:pt x="14319" y="19057"/>
                      <a:pt x="14335" y="19058"/>
                      <a:pt x="14349" y="19058"/>
                    </a:cubicBezTo>
                    <a:cubicBezTo>
                      <a:pt x="14378" y="19058"/>
                      <a:pt x="14398" y="19053"/>
                      <a:pt x="14418" y="19053"/>
                    </a:cubicBezTo>
                    <a:cubicBezTo>
                      <a:pt x="14452" y="18976"/>
                      <a:pt x="14324" y="18855"/>
                      <a:pt x="14358" y="18855"/>
                    </a:cubicBezTo>
                    <a:cubicBezTo>
                      <a:pt x="14363" y="18855"/>
                      <a:pt x="14373" y="18858"/>
                      <a:pt x="14388" y="18865"/>
                    </a:cubicBezTo>
                    <a:cubicBezTo>
                      <a:pt x="14461" y="18896"/>
                      <a:pt x="14504" y="18937"/>
                      <a:pt x="14550" y="18937"/>
                    </a:cubicBezTo>
                    <a:cubicBezTo>
                      <a:pt x="14578" y="18937"/>
                      <a:pt x="14608" y="18921"/>
                      <a:pt x="14646" y="18875"/>
                    </a:cubicBezTo>
                    <a:cubicBezTo>
                      <a:pt x="14666" y="18855"/>
                      <a:pt x="14676" y="18845"/>
                      <a:pt x="14695" y="18835"/>
                    </a:cubicBezTo>
                    <a:cubicBezTo>
                      <a:pt x="14695" y="18825"/>
                      <a:pt x="14695" y="18825"/>
                      <a:pt x="14695" y="18825"/>
                    </a:cubicBezTo>
                    <a:cubicBezTo>
                      <a:pt x="14765" y="18766"/>
                      <a:pt x="14794" y="18766"/>
                      <a:pt x="14834" y="18716"/>
                    </a:cubicBezTo>
                    <a:cubicBezTo>
                      <a:pt x="14894" y="18657"/>
                      <a:pt x="14904" y="18657"/>
                      <a:pt x="14933" y="18617"/>
                    </a:cubicBezTo>
                    <a:cubicBezTo>
                      <a:pt x="14960" y="18581"/>
                      <a:pt x="14922" y="18505"/>
                      <a:pt x="14893" y="18505"/>
                    </a:cubicBezTo>
                    <a:cubicBezTo>
                      <a:pt x="14890" y="18505"/>
                      <a:pt x="14887" y="18506"/>
                      <a:pt x="14884" y="18508"/>
                    </a:cubicBezTo>
                    <a:cubicBezTo>
                      <a:pt x="14844" y="18528"/>
                      <a:pt x="14854" y="18597"/>
                      <a:pt x="14785" y="18667"/>
                    </a:cubicBezTo>
                    <a:cubicBezTo>
                      <a:pt x="14683" y="18779"/>
                      <a:pt x="14633" y="18821"/>
                      <a:pt x="14615" y="18821"/>
                    </a:cubicBezTo>
                    <a:cubicBezTo>
                      <a:pt x="14582" y="18821"/>
                      <a:pt x="14654" y="18683"/>
                      <a:pt x="14705" y="18587"/>
                    </a:cubicBezTo>
                    <a:cubicBezTo>
                      <a:pt x="14775" y="18449"/>
                      <a:pt x="14844" y="18538"/>
                      <a:pt x="14824" y="18429"/>
                    </a:cubicBezTo>
                    <a:cubicBezTo>
                      <a:pt x="14814" y="18389"/>
                      <a:pt x="14804" y="18349"/>
                      <a:pt x="14785" y="18320"/>
                    </a:cubicBezTo>
                    <a:cubicBezTo>
                      <a:pt x="14772" y="18324"/>
                      <a:pt x="14760" y="18326"/>
                      <a:pt x="14747" y="18326"/>
                    </a:cubicBezTo>
                    <a:cubicBezTo>
                      <a:pt x="14728" y="18326"/>
                      <a:pt x="14709" y="18321"/>
                      <a:pt x="14685" y="18310"/>
                    </a:cubicBezTo>
                    <a:cubicBezTo>
                      <a:pt x="14685" y="18310"/>
                      <a:pt x="14676" y="18320"/>
                      <a:pt x="14676" y="18330"/>
                    </a:cubicBezTo>
                    <a:cubicBezTo>
                      <a:pt x="14636" y="18449"/>
                      <a:pt x="14676" y="18578"/>
                      <a:pt x="14576" y="18667"/>
                    </a:cubicBezTo>
                    <a:cubicBezTo>
                      <a:pt x="14547" y="18697"/>
                      <a:pt x="14528" y="18710"/>
                      <a:pt x="14517" y="18710"/>
                    </a:cubicBezTo>
                    <a:cubicBezTo>
                      <a:pt x="14494" y="18710"/>
                      <a:pt x="14518" y="18636"/>
                      <a:pt x="14566" y="18518"/>
                    </a:cubicBezTo>
                    <a:cubicBezTo>
                      <a:pt x="14606" y="18429"/>
                      <a:pt x="14636" y="18340"/>
                      <a:pt x="14646" y="18280"/>
                    </a:cubicBezTo>
                    <a:lnTo>
                      <a:pt x="14636" y="18280"/>
                    </a:lnTo>
                    <a:cubicBezTo>
                      <a:pt x="14626" y="18270"/>
                      <a:pt x="14616" y="18260"/>
                      <a:pt x="14606" y="18250"/>
                    </a:cubicBezTo>
                    <a:cubicBezTo>
                      <a:pt x="14606" y="18240"/>
                      <a:pt x="14616" y="18230"/>
                      <a:pt x="14626" y="18221"/>
                    </a:cubicBezTo>
                    <a:cubicBezTo>
                      <a:pt x="14646" y="18191"/>
                      <a:pt x="14676" y="18151"/>
                      <a:pt x="14705" y="18111"/>
                    </a:cubicBezTo>
                    <a:cubicBezTo>
                      <a:pt x="14744" y="18058"/>
                      <a:pt x="14773" y="18037"/>
                      <a:pt x="14793" y="18037"/>
                    </a:cubicBezTo>
                    <a:close/>
                    <a:moveTo>
                      <a:pt x="20177" y="19314"/>
                    </a:moveTo>
                    <a:cubicBezTo>
                      <a:pt x="20183" y="19314"/>
                      <a:pt x="20194" y="19316"/>
                      <a:pt x="20208" y="19321"/>
                    </a:cubicBezTo>
                    <a:cubicBezTo>
                      <a:pt x="20228" y="19331"/>
                      <a:pt x="20238" y="19341"/>
                      <a:pt x="20248" y="19351"/>
                    </a:cubicBezTo>
                    <a:cubicBezTo>
                      <a:pt x="20248" y="19381"/>
                      <a:pt x="20238" y="19391"/>
                      <a:pt x="20218" y="19391"/>
                    </a:cubicBezTo>
                    <a:cubicBezTo>
                      <a:pt x="20173" y="19338"/>
                      <a:pt x="20157" y="19314"/>
                      <a:pt x="20177" y="19314"/>
                    </a:cubicBezTo>
                    <a:close/>
                    <a:moveTo>
                      <a:pt x="20516" y="19311"/>
                    </a:moveTo>
                    <a:lnTo>
                      <a:pt x="20516" y="19311"/>
                    </a:lnTo>
                    <a:cubicBezTo>
                      <a:pt x="20555" y="19361"/>
                      <a:pt x="20595" y="19400"/>
                      <a:pt x="20605" y="19440"/>
                    </a:cubicBezTo>
                    <a:cubicBezTo>
                      <a:pt x="20615" y="19450"/>
                      <a:pt x="20615" y="19450"/>
                      <a:pt x="20615" y="19460"/>
                    </a:cubicBezTo>
                    <a:cubicBezTo>
                      <a:pt x="20605" y="19470"/>
                      <a:pt x="20595" y="19470"/>
                      <a:pt x="20585" y="19470"/>
                    </a:cubicBezTo>
                    <a:cubicBezTo>
                      <a:pt x="20585" y="19460"/>
                      <a:pt x="20575" y="19450"/>
                      <a:pt x="20575" y="19430"/>
                    </a:cubicBezTo>
                    <a:cubicBezTo>
                      <a:pt x="20555" y="19381"/>
                      <a:pt x="20535" y="19351"/>
                      <a:pt x="20516" y="19311"/>
                    </a:cubicBezTo>
                    <a:close/>
                    <a:moveTo>
                      <a:pt x="15013" y="19311"/>
                    </a:moveTo>
                    <a:cubicBezTo>
                      <a:pt x="15013" y="19311"/>
                      <a:pt x="15023" y="19321"/>
                      <a:pt x="15032" y="19321"/>
                    </a:cubicBezTo>
                    <a:cubicBezTo>
                      <a:pt x="15144" y="19385"/>
                      <a:pt x="15071" y="19518"/>
                      <a:pt x="14920" y="19518"/>
                    </a:cubicBezTo>
                    <a:cubicBezTo>
                      <a:pt x="14883" y="19518"/>
                      <a:pt x="14840" y="19510"/>
                      <a:pt x="14794" y="19490"/>
                    </a:cubicBezTo>
                    <a:cubicBezTo>
                      <a:pt x="14864" y="19391"/>
                      <a:pt x="14884" y="19361"/>
                      <a:pt x="15013" y="19311"/>
                    </a:cubicBezTo>
                    <a:close/>
                    <a:moveTo>
                      <a:pt x="14367" y="19390"/>
                    </a:moveTo>
                    <a:cubicBezTo>
                      <a:pt x="14388" y="19390"/>
                      <a:pt x="14405" y="19401"/>
                      <a:pt x="14418" y="19420"/>
                    </a:cubicBezTo>
                    <a:cubicBezTo>
                      <a:pt x="14388" y="19450"/>
                      <a:pt x="14348" y="19490"/>
                      <a:pt x="14319" y="19529"/>
                    </a:cubicBezTo>
                    <a:cubicBezTo>
                      <a:pt x="14299" y="19529"/>
                      <a:pt x="14279" y="19529"/>
                      <a:pt x="14269" y="19519"/>
                    </a:cubicBezTo>
                    <a:cubicBezTo>
                      <a:pt x="14239" y="19549"/>
                      <a:pt x="14219" y="19579"/>
                      <a:pt x="14190" y="19619"/>
                    </a:cubicBezTo>
                    <a:cubicBezTo>
                      <a:pt x="14163" y="19664"/>
                      <a:pt x="14124" y="19702"/>
                      <a:pt x="14098" y="19702"/>
                    </a:cubicBezTo>
                    <a:cubicBezTo>
                      <a:pt x="14084" y="19702"/>
                      <a:pt x="14074" y="19692"/>
                      <a:pt x="14071" y="19668"/>
                    </a:cubicBezTo>
                    <a:cubicBezTo>
                      <a:pt x="14110" y="19619"/>
                      <a:pt x="14160" y="19569"/>
                      <a:pt x="14229" y="19490"/>
                    </a:cubicBezTo>
                    <a:cubicBezTo>
                      <a:pt x="14269" y="19440"/>
                      <a:pt x="14299" y="19410"/>
                      <a:pt x="14328" y="19400"/>
                    </a:cubicBezTo>
                    <a:cubicBezTo>
                      <a:pt x="14343" y="19393"/>
                      <a:pt x="14355" y="19390"/>
                      <a:pt x="14367" y="19390"/>
                    </a:cubicBezTo>
                    <a:close/>
                    <a:moveTo>
                      <a:pt x="14414" y="20480"/>
                    </a:moveTo>
                    <a:cubicBezTo>
                      <a:pt x="14418" y="20480"/>
                      <a:pt x="14422" y="20480"/>
                      <a:pt x="14428" y="20481"/>
                    </a:cubicBezTo>
                    <a:cubicBezTo>
                      <a:pt x="14445" y="20490"/>
                      <a:pt x="14455" y="20506"/>
                      <a:pt x="14463" y="20523"/>
                    </a:cubicBezTo>
                    <a:lnTo>
                      <a:pt x="14463" y="20523"/>
                    </a:lnTo>
                    <a:cubicBezTo>
                      <a:pt x="14460" y="20521"/>
                      <a:pt x="14454" y="20521"/>
                      <a:pt x="14447" y="20521"/>
                    </a:cubicBezTo>
                    <a:cubicBezTo>
                      <a:pt x="14444" y="20522"/>
                      <a:pt x="14441" y="20522"/>
                      <a:pt x="14438" y="20522"/>
                    </a:cubicBezTo>
                    <a:cubicBezTo>
                      <a:pt x="14404" y="20522"/>
                      <a:pt x="14370" y="20480"/>
                      <a:pt x="14414" y="20480"/>
                    </a:cubicBezTo>
                    <a:close/>
                    <a:moveTo>
                      <a:pt x="14303" y="20589"/>
                    </a:moveTo>
                    <a:cubicBezTo>
                      <a:pt x="14315" y="20589"/>
                      <a:pt x="14319" y="20595"/>
                      <a:pt x="14319" y="20600"/>
                    </a:cubicBezTo>
                    <a:cubicBezTo>
                      <a:pt x="14309" y="20610"/>
                      <a:pt x="14309" y="20620"/>
                      <a:pt x="14299" y="20630"/>
                    </a:cubicBezTo>
                    <a:cubicBezTo>
                      <a:pt x="14279" y="20650"/>
                      <a:pt x="14239" y="20689"/>
                      <a:pt x="14190" y="20729"/>
                    </a:cubicBezTo>
                    <a:cubicBezTo>
                      <a:pt x="14180" y="20719"/>
                      <a:pt x="14170" y="20719"/>
                      <a:pt x="14160" y="20709"/>
                    </a:cubicBezTo>
                    <a:cubicBezTo>
                      <a:pt x="14150" y="20699"/>
                      <a:pt x="14140" y="20680"/>
                      <a:pt x="14140" y="20660"/>
                    </a:cubicBezTo>
                    <a:cubicBezTo>
                      <a:pt x="14180" y="20640"/>
                      <a:pt x="14219" y="20610"/>
                      <a:pt x="14259" y="20600"/>
                    </a:cubicBezTo>
                    <a:cubicBezTo>
                      <a:pt x="14280" y="20592"/>
                      <a:pt x="14294" y="20589"/>
                      <a:pt x="14303" y="20589"/>
                    </a:cubicBezTo>
                    <a:close/>
                    <a:moveTo>
                      <a:pt x="14626" y="19946"/>
                    </a:moveTo>
                    <a:cubicBezTo>
                      <a:pt x="14636" y="19956"/>
                      <a:pt x="14636" y="19966"/>
                      <a:pt x="14646" y="19966"/>
                    </a:cubicBezTo>
                    <a:cubicBezTo>
                      <a:pt x="14646" y="19976"/>
                      <a:pt x="14656" y="19985"/>
                      <a:pt x="14666" y="19995"/>
                    </a:cubicBezTo>
                    <a:cubicBezTo>
                      <a:pt x="14673" y="20006"/>
                      <a:pt x="14677" y="20010"/>
                      <a:pt x="14681" y="20010"/>
                    </a:cubicBezTo>
                    <a:cubicBezTo>
                      <a:pt x="14689" y="20010"/>
                      <a:pt x="14696" y="19995"/>
                      <a:pt x="14715" y="19976"/>
                    </a:cubicBezTo>
                    <a:lnTo>
                      <a:pt x="14715" y="19976"/>
                    </a:lnTo>
                    <a:cubicBezTo>
                      <a:pt x="14705" y="20005"/>
                      <a:pt x="14685" y="20035"/>
                      <a:pt x="14666" y="20055"/>
                    </a:cubicBezTo>
                    <a:cubicBezTo>
                      <a:pt x="14676" y="20114"/>
                      <a:pt x="14685" y="20154"/>
                      <a:pt x="14695" y="20174"/>
                    </a:cubicBezTo>
                    <a:cubicBezTo>
                      <a:pt x="14715" y="20233"/>
                      <a:pt x="14715" y="20352"/>
                      <a:pt x="14715" y="20451"/>
                    </a:cubicBezTo>
                    <a:cubicBezTo>
                      <a:pt x="14717" y="20472"/>
                      <a:pt x="14722" y="20480"/>
                      <a:pt x="14728" y="20480"/>
                    </a:cubicBezTo>
                    <a:cubicBezTo>
                      <a:pt x="14749" y="20480"/>
                      <a:pt x="14793" y="20390"/>
                      <a:pt x="14854" y="20382"/>
                    </a:cubicBezTo>
                    <a:cubicBezTo>
                      <a:pt x="14872" y="20380"/>
                      <a:pt x="14882" y="20379"/>
                      <a:pt x="14887" y="20379"/>
                    </a:cubicBezTo>
                    <a:cubicBezTo>
                      <a:pt x="14904" y="20379"/>
                      <a:pt x="14857" y="20393"/>
                      <a:pt x="14834" y="20432"/>
                    </a:cubicBezTo>
                    <a:cubicBezTo>
                      <a:pt x="14785" y="20501"/>
                      <a:pt x="14745" y="20640"/>
                      <a:pt x="14755" y="20660"/>
                    </a:cubicBezTo>
                    <a:cubicBezTo>
                      <a:pt x="14757" y="20665"/>
                      <a:pt x="14760" y="20666"/>
                      <a:pt x="14764" y="20666"/>
                    </a:cubicBezTo>
                    <a:cubicBezTo>
                      <a:pt x="14767" y="20666"/>
                      <a:pt x="14771" y="20665"/>
                      <a:pt x="14775" y="20665"/>
                    </a:cubicBezTo>
                    <a:cubicBezTo>
                      <a:pt x="14782" y="20665"/>
                      <a:pt x="14790" y="20670"/>
                      <a:pt x="14794" y="20699"/>
                    </a:cubicBezTo>
                    <a:cubicBezTo>
                      <a:pt x="14802" y="20746"/>
                      <a:pt x="14866" y="20775"/>
                      <a:pt x="14917" y="20775"/>
                    </a:cubicBezTo>
                    <a:cubicBezTo>
                      <a:pt x="14930" y="20775"/>
                      <a:pt x="14943" y="20773"/>
                      <a:pt x="14953" y="20769"/>
                    </a:cubicBezTo>
                    <a:cubicBezTo>
                      <a:pt x="14973" y="20769"/>
                      <a:pt x="14963" y="20808"/>
                      <a:pt x="14943" y="20858"/>
                    </a:cubicBezTo>
                    <a:cubicBezTo>
                      <a:pt x="14920" y="20882"/>
                      <a:pt x="14890" y="20892"/>
                      <a:pt x="14860" y="20892"/>
                    </a:cubicBezTo>
                    <a:cubicBezTo>
                      <a:pt x="14763" y="20892"/>
                      <a:pt x="14653" y="20788"/>
                      <a:pt x="14676" y="20689"/>
                    </a:cubicBezTo>
                    <a:cubicBezTo>
                      <a:pt x="14725" y="20541"/>
                      <a:pt x="14814" y="20551"/>
                      <a:pt x="14547" y="20442"/>
                    </a:cubicBezTo>
                    <a:cubicBezTo>
                      <a:pt x="14547" y="20362"/>
                      <a:pt x="14537" y="20362"/>
                      <a:pt x="14557" y="20303"/>
                    </a:cubicBezTo>
                    <a:cubicBezTo>
                      <a:pt x="14566" y="20283"/>
                      <a:pt x="14586" y="20214"/>
                      <a:pt x="14596" y="20154"/>
                    </a:cubicBezTo>
                    <a:lnTo>
                      <a:pt x="14596" y="20154"/>
                    </a:lnTo>
                    <a:cubicBezTo>
                      <a:pt x="14555" y="20195"/>
                      <a:pt x="14519" y="20213"/>
                      <a:pt x="14483" y="20213"/>
                    </a:cubicBezTo>
                    <a:cubicBezTo>
                      <a:pt x="14408" y="20213"/>
                      <a:pt x="14337" y="20133"/>
                      <a:pt x="14229" y="20025"/>
                    </a:cubicBezTo>
                    <a:cubicBezTo>
                      <a:pt x="14276" y="19999"/>
                      <a:pt x="14339" y="19959"/>
                      <a:pt x="14386" y="19959"/>
                    </a:cubicBezTo>
                    <a:cubicBezTo>
                      <a:pt x="14409" y="19959"/>
                      <a:pt x="14428" y="19969"/>
                      <a:pt x="14438" y="19995"/>
                    </a:cubicBezTo>
                    <a:cubicBezTo>
                      <a:pt x="14461" y="20047"/>
                      <a:pt x="14470" y="20079"/>
                      <a:pt x="14486" y="20079"/>
                    </a:cubicBezTo>
                    <a:cubicBezTo>
                      <a:pt x="14497" y="20079"/>
                      <a:pt x="14512" y="20063"/>
                      <a:pt x="14537" y="20025"/>
                    </a:cubicBezTo>
                    <a:cubicBezTo>
                      <a:pt x="14559" y="19989"/>
                      <a:pt x="14572" y="19982"/>
                      <a:pt x="14581" y="19982"/>
                    </a:cubicBezTo>
                    <a:cubicBezTo>
                      <a:pt x="14588" y="19982"/>
                      <a:pt x="14593" y="19985"/>
                      <a:pt x="14599" y="19985"/>
                    </a:cubicBezTo>
                    <a:cubicBezTo>
                      <a:pt x="14603" y="19985"/>
                      <a:pt x="14609" y="19983"/>
                      <a:pt x="14616" y="19976"/>
                    </a:cubicBezTo>
                    <a:cubicBezTo>
                      <a:pt x="14616" y="19966"/>
                      <a:pt x="14626" y="19956"/>
                      <a:pt x="14626" y="19946"/>
                    </a:cubicBezTo>
                    <a:close/>
                    <a:moveTo>
                      <a:pt x="14507" y="20620"/>
                    </a:moveTo>
                    <a:cubicBezTo>
                      <a:pt x="14537" y="20749"/>
                      <a:pt x="14447" y="20888"/>
                      <a:pt x="14348" y="20908"/>
                    </a:cubicBezTo>
                    <a:cubicBezTo>
                      <a:pt x="14338" y="20898"/>
                      <a:pt x="14338" y="20888"/>
                      <a:pt x="14328" y="20878"/>
                    </a:cubicBezTo>
                    <a:cubicBezTo>
                      <a:pt x="14266" y="20842"/>
                      <a:pt x="14300" y="20807"/>
                      <a:pt x="14336" y="20807"/>
                    </a:cubicBezTo>
                    <a:cubicBezTo>
                      <a:pt x="14340" y="20807"/>
                      <a:pt x="14344" y="20807"/>
                      <a:pt x="14348" y="20808"/>
                    </a:cubicBezTo>
                    <a:cubicBezTo>
                      <a:pt x="14362" y="20815"/>
                      <a:pt x="14381" y="20819"/>
                      <a:pt x="14400" y="20819"/>
                    </a:cubicBezTo>
                    <a:cubicBezTo>
                      <a:pt x="14439" y="20819"/>
                      <a:pt x="14474" y="20802"/>
                      <a:pt x="14447" y="20749"/>
                    </a:cubicBezTo>
                    <a:cubicBezTo>
                      <a:pt x="14418" y="20680"/>
                      <a:pt x="14477" y="20640"/>
                      <a:pt x="14507" y="20620"/>
                    </a:cubicBezTo>
                    <a:close/>
                    <a:moveTo>
                      <a:pt x="13922" y="20927"/>
                    </a:moveTo>
                    <a:lnTo>
                      <a:pt x="13922" y="20927"/>
                    </a:lnTo>
                    <a:cubicBezTo>
                      <a:pt x="13912" y="20957"/>
                      <a:pt x="13902" y="20987"/>
                      <a:pt x="13892" y="21017"/>
                    </a:cubicBezTo>
                    <a:cubicBezTo>
                      <a:pt x="13872" y="21046"/>
                      <a:pt x="13862" y="21056"/>
                      <a:pt x="13872" y="21066"/>
                    </a:cubicBezTo>
                    <a:cubicBezTo>
                      <a:pt x="13868" y="21099"/>
                      <a:pt x="13870" y="21112"/>
                      <a:pt x="13876" y="21112"/>
                    </a:cubicBezTo>
                    <a:cubicBezTo>
                      <a:pt x="13884" y="21112"/>
                      <a:pt x="13896" y="21097"/>
                      <a:pt x="13912" y="21076"/>
                    </a:cubicBezTo>
                    <a:cubicBezTo>
                      <a:pt x="13952" y="21076"/>
                      <a:pt x="14001" y="21066"/>
                      <a:pt x="14051" y="21056"/>
                    </a:cubicBezTo>
                    <a:cubicBezTo>
                      <a:pt x="14061" y="21066"/>
                      <a:pt x="14071" y="21076"/>
                      <a:pt x="14071" y="21096"/>
                    </a:cubicBezTo>
                    <a:cubicBezTo>
                      <a:pt x="14091" y="21136"/>
                      <a:pt x="14110" y="21175"/>
                      <a:pt x="14140" y="21205"/>
                    </a:cubicBezTo>
                    <a:cubicBezTo>
                      <a:pt x="14140" y="21205"/>
                      <a:pt x="14130" y="21215"/>
                      <a:pt x="14120" y="21215"/>
                    </a:cubicBezTo>
                    <a:cubicBezTo>
                      <a:pt x="14091" y="21215"/>
                      <a:pt x="14051" y="21205"/>
                      <a:pt x="14011" y="21185"/>
                    </a:cubicBezTo>
                    <a:cubicBezTo>
                      <a:pt x="13962" y="21146"/>
                      <a:pt x="13892" y="21126"/>
                      <a:pt x="13843" y="21116"/>
                    </a:cubicBezTo>
                    <a:cubicBezTo>
                      <a:pt x="13773" y="21106"/>
                      <a:pt x="13833" y="20987"/>
                      <a:pt x="13922" y="20927"/>
                    </a:cubicBezTo>
                    <a:close/>
                    <a:moveTo>
                      <a:pt x="12316" y="21413"/>
                    </a:moveTo>
                    <a:cubicBezTo>
                      <a:pt x="12326" y="21413"/>
                      <a:pt x="12335" y="21423"/>
                      <a:pt x="12335" y="21433"/>
                    </a:cubicBezTo>
                    <a:cubicBezTo>
                      <a:pt x="12333" y="21436"/>
                      <a:pt x="12330" y="21437"/>
                      <a:pt x="12328" y="21437"/>
                    </a:cubicBezTo>
                    <a:cubicBezTo>
                      <a:pt x="12321" y="21437"/>
                      <a:pt x="12316" y="21428"/>
                      <a:pt x="12316" y="21413"/>
                    </a:cubicBezTo>
                    <a:close/>
                    <a:moveTo>
                      <a:pt x="14656" y="21216"/>
                    </a:moveTo>
                    <a:cubicBezTo>
                      <a:pt x="14709" y="21216"/>
                      <a:pt x="14771" y="21246"/>
                      <a:pt x="14864" y="21304"/>
                    </a:cubicBezTo>
                    <a:cubicBezTo>
                      <a:pt x="14874" y="21354"/>
                      <a:pt x="14894" y="21423"/>
                      <a:pt x="14884" y="21512"/>
                    </a:cubicBezTo>
                    <a:cubicBezTo>
                      <a:pt x="14875" y="21584"/>
                      <a:pt x="14897" y="21609"/>
                      <a:pt x="14924" y="21609"/>
                    </a:cubicBezTo>
                    <a:cubicBezTo>
                      <a:pt x="14960" y="21609"/>
                      <a:pt x="15004" y="21562"/>
                      <a:pt x="14993" y="21522"/>
                    </a:cubicBezTo>
                    <a:cubicBezTo>
                      <a:pt x="14973" y="21463"/>
                      <a:pt x="14943" y="21473"/>
                      <a:pt x="15052" y="21413"/>
                    </a:cubicBezTo>
                    <a:cubicBezTo>
                      <a:pt x="15062" y="21423"/>
                      <a:pt x="15072" y="21433"/>
                      <a:pt x="15082" y="21443"/>
                    </a:cubicBezTo>
                    <a:cubicBezTo>
                      <a:pt x="15072" y="21453"/>
                      <a:pt x="15062" y="21473"/>
                      <a:pt x="15052" y="21493"/>
                    </a:cubicBezTo>
                    <a:cubicBezTo>
                      <a:pt x="15042" y="21532"/>
                      <a:pt x="15062" y="21572"/>
                      <a:pt x="15082" y="21602"/>
                    </a:cubicBezTo>
                    <a:cubicBezTo>
                      <a:pt x="15013" y="21681"/>
                      <a:pt x="14834" y="21760"/>
                      <a:pt x="14765" y="21820"/>
                    </a:cubicBezTo>
                    <a:cubicBezTo>
                      <a:pt x="14725" y="21852"/>
                      <a:pt x="14689" y="21859"/>
                      <a:pt x="14651" y="21859"/>
                    </a:cubicBezTo>
                    <a:cubicBezTo>
                      <a:pt x="14613" y="21859"/>
                      <a:pt x="14574" y="21852"/>
                      <a:pt x="14529" y="21852"/>
                    </a:cubicBezTo>
                    <a:cubicBezTo>
                      <a:pt x="14507" y="21852"/>
                      <a:pt x="14483" y="21854"/>
                      <a:pt x="14457" y="21859"/>
                    </a:cubicBezTo>
                    <a:cubicBezTo>
                      <a:pt x="14457" y="21850"/>
                      <a:pt x="14447" y="21830"/>
                      <a:pt x="14418" y="21810"/>
                    </a:cubicBezTo>
                    <a:cubicBezTo>
                      <a:pt x="14353" y="21764"/>
                      <a:pt x="14317" y="21740"/>
                      <a:pt x="14287" y="21740"/>
                    </a:cubicBezTo>
                    <a:cubicBezTo>
                      <a:pt x="14271" y="21740"/>
                      <a:pt x="14256" y="21747"/>
                      <a:pt x="14239" y="21760"/>
                    </a:cubicBezTo>
                    <a:cubicBezTo>
                      <a:pt x="14229" y="21760"/>
                      <a:pt x="14219" y="21770"/>
                      <a:pt x="14209" y="21780"/>
                    </a:cubicBezTo>
                    <a:cubicBezTo>
                      <a:pt x="14239" y="21810"/>
                      <a:pt x="14279" y="21879"/>
                      <a:pt x="14299" y="21939"/>
                    </a:cubicBezTo>
                    <a:cubicBezTo>
                      <a:pt x="14299" y="21949"/>
                      <a:pt x="14289" y="21949"/>
                      <a:pt x="14289" y="21949"/>
                    </a:cubicBezTo>
                    <a:cubicBezTo>
                      <a:pt x="14259" y="21969"/>
                      <a:pt x="14249" y="21988"/>
                      <a:pt x="14229" y="21998"/>
                    </a:cubicBezTo>
                    <a:cubicBezTo>
                      <a:pt x="14219" y="22008"/>
                      <a:pt x="14219" y="22008"/>
                      <a:pt x="14209" y="22018"/>
                    </a:cubicBezTo>
                    <a:cubicBezTo>
                      <a:pt x="14209" y="22008"/>
                      <a:pt x="14209" y="22008"/>
                      <a:pt x="14200" y="22008"/>
                    </a:cubicBezTo>
                    <a:cubicBezTo>
                      <a:pt x="14170" y="21929"/>
                      <a:pt x="14170" y="21909"/>
                      <a:pt x="14150" y="21869"/>
                    </a:cubicBezTo>
                    <a:cubicBezTo>
                      <a:pt x="14140" y="21859"/>
                      <a:pt x="14130" y="21840"/>
                      <a:pt x="14130" y="21820"/>
                    </a:cubicBezTo>
                    <a:cubicBezTo>
                      <a:pt x="14114" y="21779"/>
                      <a:pt x="14104" y="21733"/>
                      <a:pt x="14080" y="21733"/>
                    </a:cubicBezTo>
                    <a:cubicBezTo>
                      <a:pt x="14074" y="21733"/>
                      <a:pt x="14068" y="21735"/>
                      <a:pt x="14061" y="21740"/>
                    </a:cubicBezTo>
                    <a:cubicBezTo>
                      <a:pt x="14031" y="21721"/>
                      <a:pt x="13991" y="21731"/>
                      <a:pt x="14001" y="21691"/>
                    </a:cubicBezTo>
                    <a:lnTo>
                      <a:pt x="14001" y="21691"/>
                    </a:lnTo>
                    <a:cubicBezTo>
                      <a:pt x="13991" y="21711"/>
                      <a:pt x="13952" y="21770"/>
                      <a:pt x="13892" y="21840"/>
                    </a:cubicBezTo>
                    <a:cubicBezTo>
                      <a:pt x="13882" y="21830"/>
                      <a:pt x="13872" y="21830"/>
                      <a:pt x="13862" y="21810"/>
                    </a:cubicBezTo>
                    <a:cubicBezTo>
                      <a:pt x="13843" y="21780"/>
                      <a:pt x="13833" y="21760"/>
                      <a:pt x="13823" y="21740"/>
                    </a:cubicBezTo>
                    <a:cubicBezTo>
                      <a:pt x="13843" y="21731"/>
                      <a:pt x="13872" y="21711"/>
                      <a:pt x="13902" y="21701"/>
                    </a:cubicBezTo>
                    <a:cubicBezTo>
                      <a:pt x="13949" y="21678"/>
                      <a:pt x="13975" y="21668"/>
                      <a:pt x="13988" y="21668"/>
                    </a:cubicBezTo>
                    <a:cubicBezTo>
                      <a:pt x="13998" y="21668"/>
                      <a:pt x="14001" y="21673"/>
                      <a:pt x="14001" y="21681"/>
                    </a:cubicBezTo>
                    <a:cubicBezTo>
                      <a:pt x="14001" y="21681"/>
                      <a:pt x="14001" y="21671"/>
                      <a:pt x="14001" y="21671"/>
                    </a:cubicBezTo>
                    <a:cubicBezTo>
                      <a:pt x="14021" y="21602"/>
                      <a:pt x="14041" y="21542"/>
                      <a:pt x="14071" y="21522"/>
                    </a:cubicBezTo>
                    <a:cubicBezTo>
                      <a:pt x="14130" y="21602"/>
                      <a:pt x="14160" y="21622"/>
                      <a:pt x="14249" y="21691"/>
                    </a:cubicBezTo>
                    <a:cubicBezTo>
                      <a:pt x="14297" y="21729"/>
                      <a:pt x="14359" y="21749"/>
                      <a:pt x="14394" y="21749"/>
                    </a:cubicBezTo>
                    <a:cubicBezTo>
                      <a:pt x="14430" y="21749"/>
                      <a:pt x="14435" y="21727"/>
                      <a:pt x="14358" y="21681"/>
                    </a:cubicBezTo>
                    <a:cubicBezTo>
                      <a:pt x="14249" y="21612"/>
                      <a:pt x="14200" y="21572"/>
                      <a:pt x="14180" y="21532"/>
                    </a:cubicBezTo>
                    <a:cubicBezTo>
                      <a:pt x="14180" y="21532"/>
                      <a:pt x="14180" y="21532"/>
                      <a:pt x="14170" y="21522"/>
                    </a:cubicBezTo>
                    <a:cubicBezTo>
                      <a:pt x="14170" y="21512"/>
                      <a:pt x="14170" y="21503"/>
                      <a:pt x="14160" y="21503"/>
                    </a:cubicBezTo>
                    <a:cubicBezTo>
                      <a:pt x="14170" y="21473"/>
                      <a:pt x="14160" y="21413"/>
                      <a:pt x="14200" y="21393"/>
                    </a:cubicBezTo>
                    <a:cubicBezTo>
                      <a:pt x="14279" y="21433"/>
                      <a:pt x="14309" y="21473"/>
                      <a:pt x="14289" y="21522"/>
                    </a:cubicBezTo>
                    <a:cubicBezTo>
                      <a:pt x="14277" y="21562"/>
                      <a:pt x="14322" y="21609"/>
                      <a:pt x="14358" y="21609"/>
                    </a:cubicBezTo>
                    <a:cubicBezTo>
                      <a:pt x="14384" y="21609"/>
                      <a:pt x="14406" y="21584"/>
                      <a:pt x="14398" y="21512"/>
                    </a:cubicBezTo>
                    <a:cubicBezTo>
                      <a:pt x="14398" y="21483"/>
                      <a:pt x="14398" y="21453"/>
                      <a:pt x="14398" y="21433"/>
                    </a:cubicBezTo>
                    <a:cubicBezTo>
                      <a:pt x="14447" y="21433"/>
                      <a:pt x="14457" y="21413"/>
                      <a:pt x="14408" y="21364"/>
                    </a:cubicBezTo>
                    <a:cubicBezTo>
                      <a:pt x="14408" y="21354"/>
                      <a:pt x="14398" y="21344"/>
                      <a:pt x="14388" y="21344"/>
                    </a:cubicBezTo>
                    <a:cubicBezTo>
                      <a:pt x="14388" y="21334"/>
                      <a:pt x="14388" y="21314"/>
                      <a:pt x="14388" y="21304"/>
                    </a:cubicBezTo>
                    <a:cubicBezTo>
                      <a:pt x="14447" y="21304"/>
                      <a:pt x="14507" y="21294"/>
                      <a:pt x="14547" y="21265"/>
                    </a:cubicBezTo>
                    <a:cubicBezTo>
                      <a:pt x="14584" y="21231"/>
                      <a:pt x="14618" y="21216"/>
                      <a:pt x="14656" y="21216"/>
                    </a:cubicBezTo>
                    <a:close/>
                    <a:moveTo>
                      <a:pt x="17967" y="22078"/>
                    </a:moveTo>
                    <a:cubicBezTo>
                      <a:pt x="18037" y="22078"/>
                      <a:pt x="18017" y="22097"/>
                      <a:pt x="17967" y="22137"/>
                    </a:cubicBezTo>
                    <a:cubicBezTo>
                      <a:pt x="17948" y="22127"/>
                      <a:pt x="17928" y="22117"/>
                      <a:pt x="17918" y="22107"/>
                    </a:cubicBezTo>
                    <a:cubicBezTo>
                      <a:pt x="17928" y="22097"/>
                      <a:pt x="17948" y="22088"/>
                      <a:pt x="17967" y="22078"/>
                    </a:cubicBezTo>
                    <a:close/>
                    <a:moveTo>
                      <a:pt x="14071" y="22078"/>
                    </a:moveTo>
                    <a:cubicBezTo>
                      <a:pt x="14071" y="22088"/>
                      <a:pt x="14081" y="22088"/>
                      <a:pt x="14091" y="22097"/>
                    </a:cubicBezTo>
                    <a:cubicBezTo>
                      <a:pt x="14100" y="22107"/>
                      <a:pt x="14110" y="22117"/>
                      <a:pt x="14120" y="22127"/>
                    </a:cubicBezTo>
                    <a:cubicBezTo>
                      <a:pt x="14110" y="22137"/>
                      <a:pt x="14100" y="22147"/>
                      <a:pt x="14091" y="22157"/>
                    </a:cubicBezTo>
                    <a:cubicBezTo>
                      <a:pt x="14091" y="22157"/>
                      <a:pt x="14081" y="22147"/>
                      <a:pt x="14071" y="22137"/>
                    </a:cubicBezTo>
                    <a:cubicBezTo>
                      <a:pt x="14061" y="22127"/>
                      <a:pt x="14061" y="22127"/>
                      <a:pt x="14051" y="22117"/>
                    </a:cubicBezTo>
                    <a:cubicBezTo>
                      <a:pt x="14061" y="22107"/>
                      <a:pt x="14061" y="22088"/>
                      <a:pt x="14071" y="22078"/>
                    </a:cubicBezTo>
                    <a:close/>
                    <a:moveTo>
                      <a:pt x="18085" y="22142"/>
                    </a:moveTo>
                    <a:cubicBezTo>
                      <a:pt x="18112" y="22142"/>
                      <a:pt x="18135" y="22148"/>
                      <a:pt x="18158" y="22148"/>
                    </a:cubicBezTo>
                    <a:cubicBezTo>
                      <a:pt x="18164" y="22148"/>
                      <a:pt x="18170" y="22148"/>
                      <a:pt x="18176" y="22147"/>
                    </a:cubicBezTo>
                    <a:lnTo>
                      <a:pt x="18176" y="22147"/>
                    </a:lnTo>
                    <a:cubicBezTo>
                      <a:pt x="18067" y="22246"/>
                      <a:pt x="17918" y="22385"/>
                      <a:pt x="17739" y="22554"/>
                    </a:cubicBezTo>
                    <a:cubicBezTo>
                      <a:pt x="17710" y="22524"/>
                      <a:pt x="17690" y="22494"/>
                      <a:pt x="17670" y="22464"/>
                    </a:cubicBezTo>
                    <a:cubicBezTo>
                      <a:pt x="17749" y="22444"/>
                      <a:pt x="17848" y="22474"/>
                      <a:pt x="17749" y="22405"/>
                    </a:cubicBezTo>
                    <a:cubicBezTo>
                      <a:pt x="17729" y="22385"/>
                      <a:pt x="17720" y="22385"/>
                      <a:pt x="17700" y="22375"/>
                    </a:cubicBezTo>
                    <a:cubicBezTo>
                      <a:pt x="17710" y="22375"/>
                      <a:pt x="17710" y="22365"/>
                      <a:pt x="17720" y="22365"/>
                    </a:cubicBezTo>
                    <a:cubicBezTo>
                      <a:pt x="17690" y="22335"/>
                      <a:pt x="17660" y="22325"/>
                      <a:pt x="17640" y="22306"/>
                    </a:cubicBezTo>
                    <a:cubicBezTo>
                      <a:pt x="17680" y="22276"/>
                      <a:pt x="17729" y="22246"/>
                      <a:pt x="17769" y="22207"/>
                    </a:cubicBezTo>
                    <a:cubicBezTo>
                      <a:pt x="17779" y="22236"/>
                      <a:pt x="17799" y="22256"/>
                      <a:pt x="17829" y="22286"/>
                    </a:cubicBezTo>
                    <a:cubicBezTo>
                      <a:pt x="17799" y="22316"/>
                      <a:pt x="17789" y="22345"/>
                      <a:pt x="17779" y="22355"/>
                    </a:cubicBezTo>
                    <a:cubicBezTo>
                      <a:pt x="17779" y="22365"/>
                      <a:pt x="17779" y="22365"/>
                      <a:pt x="17789" y="22365"/>
                    </a:cubicBezTo>
                    <a:cubicBezTo>
                      <a:pt x="17799" y="22377"/>
                      <a:pt x="17806" y="22382"/>
                      <a:pt x="17812" y="22382"/>
                    </a:cubicBezTo>
                    <a:cubicBezTo>
                      <a:pt x="17837" y="22382"/>
                      <a:pt x="17846" y="22292"/>
                      <a:pt x="17957" y="22197"/>
                    </a:cubicBezTo>
                    <a:cubicBezTo>
                      <a:pt x="18012" y="22152"/>
                      <a:pt x="18052" y="22142"/>
                      <a:pt x="18085" y="22142"/>
                    </a:cubicBezTo>
                    <a:close/>
                    <a:moveTo>
                      <a:pt x="14100" y="22712"/>
                    </a:moveTo>
                    <a:cubicBezTo>
                      <a:pt x="14110" y="22782"/>
                      <a:pt x="14081" y="22811"/>
                      <a:pt x="14160" y="22871"/>
                    </a:cubicBezTo>
                    <a:cubicBezTo>
                      <a:pt x="14170" y="22881"/>
                      <a:pt x="14180" y="22891"/>
                      <a:pt x="14190" y="22891"/>
                    </a:cubicBezTo>
                    <a:cubicBezTo>
                      <a:pt x="14160" y="22920"/>
                      <a:pt x="14160" y="22940"/>
                      <a:pt x="14110" y="23020"/>
                    </a:cubicBezTo>
                    <a:cubicBezTo>
                      <a:pt x="14081" y="23059"/>
                      <a:pt x="14061" y="23079"/>
                      <a:pt x="14041" y="23099"/>
                    </a:cubicBezTo>
                    <a:cubicBezTo>
                      <a:pt x="14011" y="23069"/>
                      <a:pt x="14001" y="23049"/>
                      <a:pt x="13991" y="23029"/>
                    </a:cubicBezTo>
                    <a:cubicBezTo>
                      <a:pt x="13999" y="22979"/>
                      <a:pt x="13990" y="22919"/>
                      <a:pt x="13966" y="22919"/>
                    </a:cubicBezTo>
                    <a:cubicBezTo>
                      <a:pt x="13957" y="22919"/>
                      <a:pt x="13946" y="22928"/>
                      <a:pt x="13932" y="22950"/>
                    </a:cubicBezTo>
                    <a:cubicBezTo>
                      <a:pt x="13922" y="22940"/>
                      <a:pt x="13922" y="22940"/>
                      <a:pt x="13912" y="22940"/>
                    </a:cubicBezTo>
                    <a:cubicBezTo>
                      <a:pt x="13932" y="22930"/>
                      <a:pt x="13942" y="22920"/>
                      <a:pt x="13962" y="22901"/>
                    </a:cubicBezTo>
                    <a:cubicBezTo>
                      <a:pt x="13972" y="22920"/>
                      <a:pt x="13981" y="22930"/>
                      <a:pt x="14001" y="22940"/>
                    </a:cubicBezTo>
                    <a:cubicBezTo>
                      <a:pt x="14046" y="22966"/>
                      <a:pt x="14091" y="23012"/>
                      <a:pt x="14101" y="23012"/>
                    </a:cubicBezTo>
                    <a:cubicBezTo>
                      <a:pt x="14107" y="23012"/>
                      <a:pt x="14102" y="22999"/>
                      <a:pt x="14081" y="22960"/>
                    </a:cubicBezTo>
                    <a:cubicBezTo>
                      <a:pt x="14051" y="22901"/>
                      <a:pt x="14021" y="22881"/>
                      <a:pt x="14001" y="22851"/>
                    </a:cubicBezTo>
                    <a:cubicBezTo>
                      <a:pt x="14031" y="22821"/>
                      <a:pt x="14071" y="22772"/>
                      <a:pt x="14100" y="22712"/>
                    </a:cubicBezTo>
                    <a:close/>
                    <a:moveTo>
                      <a:pt x="14180" y="22613"/>
                    </a:moveTo>
                    <a:cubicBezTo>
                      <a:pt x="14200" y="22623"/>
                      <a:pt x="14200" y="22623"/>
                      <a:pt x="14209" y="22633"/>
                    </a:cubicBezTo>
                    <a:cubicBezTo>
                      <a:pt x="14269" y="22663"/>
                      <a:pt x="14259" y="22663"/>
                      <a:pt x="14299" y="22732"/>
                    </a:cubicBezTo>
                    <a:cubicBezTo>
                      <a:pt x="14342" y="22784"/>
                      <a:pt x="14423" y="22920"/>
                      <a:pt x="14450" y="22920"/>
                    </a:cubicBezTo>
                    <a:cubicBezTo>
                      <a:pt x="14453" y="22920"/>
                      <a:pt x="14456" y="22917"/>
                      <a:pt x="14457" y="22911"/>
                    </a:cubicBezTo>
                    <a:cubicBezTo>
                      <a:pt x="14457" y="22920"/>
                      <a:pt x="14467" y="22930"/>
                      <a:pt x="14467" y="22930"/>
                    </a:cubicBezTo>
                    <a:cubicBezTo>
                      <a:pt x="14467" y="22930"/>
                      <a:pt x="14576" y="23119"/>
                      <a:pt x="14755" y="23258"/>
                    </a:cubicBezTo>
                    <a:cubicBezTo>
                      <a:pt x="14824" y="23317"/>
                      <a:pt x="14775" y="23367"/>
                      <a:pt x="14666" y="23396"/>
                    </a:cubicBezTo>
                    <a:cubicBezTo>
                      <a:pt x="14656" y="23396"/>
                      <a:pt x="14656" y="23386"/>
                      <a:pt x="14646" y="23386"/>
                    </a:cubicBezTo>
                    <a:cubicBezTo>
                      <a:pt x="14580" y="23386"/>
                      <a:pt x="14522" y="23422"/>
                      <a:pt x="14497" y="23422"/>
                    </a:cubicBezTo>
                    <a:cubicBezTo>
                      <a:pt x="14485" y="23422"/>
                      <a:pt x="14481" y="23413"/>
                      <a:pt x="14487" y="23386"/>
                    </a:cubicBezTo>
                    <a:cubicBezTo>
                      <a:pt x="14497" y="23307"/>
                      <a:pt x="14557" y="23287"/>
                      <a:pt x="14576" y="23287"/>
                    </a:cubicBezTo>
                    <a:cubicBezTo>
                      <a:pt x="14606" y="23277"/>
                      <a:pt x="14566" y="23218"/>
                      <a:pt x="14566" y="23218"/>
                    </a:cubicBezTo>
                    <a:cubicBezTo>
                      <a:pt x="14566" y="23218"/>
                      <a:pt x="14348" y="23198"/>
                      <a:pt x="14319" y="23139"/>
                    </a:cubicBezTo>
                    <a:cubicBezTo>
                      <a:pt x="14299" y="23099"/>
                      <a:pt x="14328" y="23049"/>
                      <a:pt x="14319" y="23029"/>
                    </a:cubicBezTo>
                    <a:cubicBezTo>
                      <a:pt x="14328" y="23029"/>
                      <a:pt x="14328" y="23020"/>
                      <a:pt x="14328" y="23010"/>
                    </a:cubicBezTo>
                    <a:cubicBezTo>
                      <a:pt x="14328" y="22970"/>
                      <a:pt x="14309" y="22861"/>
                      <a:pt x="14259" y="22861"/>
                    </a:cubicBezTo>
                    <a:cubicBezTo>
                      <a:pt x="14259" y="22841"/>
                      <a:pt x="14249" y="22811"/>
                      <a:pt x="14239" y="22782"/>
                    </a:cubicBezTo>
                    <a:cubicBezTo>
                      <a:pt x="14209" y="22722"/>
                      <a:pt x="14180" y="22682"/>
                      <a:pt x="14160" y="22643"/>
                    </a:cubicBezTo>
                    <a:lnTo>
                      <a:pt x="14150" y="22643"/>
                    </a:lnTo>
                    <a:cubicBezTo>
                      <a:pt x="14160" y="22633"/>
                      <a:pt x="14170" y="22623"/>
                      <a:pt x="14180" y="22613"/>
                    </a:cubicBezTo>
                    <a:close/>
                    <a:moveTo>
                      <a:pt x="14338" y="23394"/>
                    </a:moveTo>
                    <a:cubicBezTo>
                      <a:pt x="14368" y="23394"/>
                      <a:pt x="14391" y="23413"/>
                      <a:pt x="14408" y="23446"/>
                    </a:cubicBezTo>
                    <a:cubicBezTo>
                      <a:pt x="14378" y="23446"/>
                      <a:pt x="14338" y="23456"/>
                      <a:pt x="14309" y="23456"/>
                    </a:cubicBezTo>
                    <a:cubicBezTo>
                      <a:pt x="14289" y="23426"/>
                      <a:pt x="14289" y="23406"/>
                      <a:pt x="14319" y="23396"/>
                    </a:cubicBezTo>
                    <a:cubicBezTo>
                      <a:pt x="14325" y="23395"/>
                      <a:pt x="14332" y="23394"/>
                      <a:pt x="14338" y="23394"/>
                    </a:cubicBezTo>
                    <a:close/>
                    <a:moveTo>
                      <a:pt x="17710" y="23516"/>
                    </a:moveTo>
                    <a:lnTo>
                      <a:pt x="17710" y="23516"/>
                    </a:lnTo>
                    <a:cubicBezTo>
                      <a:pt x="17716" y="23517"/>
                      <a:pt x="17720" y="23519"/>
                      <a:pt x="17720" y="23525"/>
                    </a:cubicBezTo>
                    <a:cubicBezTo>
                      <a:pt x="17720" y="23525"/>
                      <a:pt x="17712" y="23518"/>
                      <a:pt x="17710" y="23516"/>
                    </a:cubicBezTo>
                    <a:close/>
                    <a:moveTo>
                      <a:pt x="14104" y="23438"/>
                    </a:moveTo>
                    <a:cubicBezTo>
                      <a:pt x="14111" y="23438"/>
                      <a:pt x="14119" y="23440"/>
                      <a:pt x="14130" y="23446"/>
                    </a:cubicBezTo>
                    <a:cubicBezTo>
                      <a:pt x="14140" y="23456"/>
                      <a:pt x="14150" y="23466"/>
                      <a:pt x="14170" y="23476"/>
                    </a:cubicBezTo>
                    <a:cubicBezTo>
                      <a:pt x="14051" y="23505"/>
                      <a:pt x="14209" y="23634"/>
                      <a:pt x="14130" y="23753"/>
                    </a:cubicBezTo>
                    <a:cubicBezTo>
                      <a:pt x="14130" y="23743"/>
                      <a:pt x="14130" y="23743"/>
                      <a:pt x="14130" y="23733"/>
                    </a:cubicBezTo>
                    <a:cubicBezTo>
                      <a:pt x="14110" y="23634"/>
                      <a:pt x="14100" y="23654"/>
                      <a:pt x="14100" y="23595"/>
                    </a:cubicBezTo>
                    <a:cubicBezTo>
                      <a:pt x="14100" y="23535"/>
                      <a:pt x="14064" y="23438"/>
                      <a:pt x="14104" y="23438"/>
                    </a:cubicBezTo>
                    <a:close/>
                    <a:moveTo>
                      <a:pt x="13999" y="23567"/>
                    </a:moveTo>
                    <a:cubicBezTo>
                      <a:pt x="14009" y="23567"/>
                      <a:pt x="14016" y="23580"/>
                      <a:pt x="14041" y="23624"/>
                    </a:cubicBezTo>
                    <a:cubicBezTo>
                      <a:pt x="14071" y="23684"/>
                      <a:pt x="14100" y="23743"/>
                      <a:pt x="14120" y="23763"/>
                    </a:cubicBezTo>
                    <a:cubicBezTo>
                      <a:pt x="14120" y="23763"/>
                      <a:pt x="14120" y="23773"/>
                      <a:pt x="14120" y="23773"/>
                    </a:cubicBezTo>
                    <a:cubicBezTo>
                      <a:pt x="14099" y="23794"/>
                      <a:pt x="14075" y="23803"/>
                      <a:pt x="14048" y="23803"/>
                    </a:cubicBezTo>
                    <a:cubicBezTo>
                      <a:pt x="14011" y="23803"/>
                      <a:pt x="13968" y="23786"/>
                      <a:pt x="13922" y="23763"/>
                    </a:cubicBezTo>
                    <a:lnTo>
                      <a:pt x="13922" y="23763"/>
                    </a:lnTo>
                    <a:cubicBezTo>
                      <a:pt x="13944" y="23766"/>
                      <a:pt x="13963" y="23769"/>
                      <a:pt x="13976" y="23769"/>
                    </a:cubicBezTo>
                    <a:cubicBezTo>
                      <a:pt x="14005" y="23769"/>
                      <a:pt x="14006" y="23755"/>
                      <a:pt x="13952" y="23694"/>
                    </a:cubicBezTo>
                    <a:cubicBezTo>
                      <a:pt x="13932" y="23674"/>
                      <a:pt x="13912" y="23654"/>
                      <a:pt x="13892" y="23644"/>
                    </a:cubicBezTo>
                    <a:cubicBezTo>
                      <a:pt x="13882" y="23634"/>
                      <a:pt x="13872" y="23624"/>
                      <a:pt x="13862" y="23614"/>
                    </a:cubicBezTo>
                    <a:cubicBezTo>
                      <a:pt x="13833" y="23592"/>
                      <a:pt x="13820" y="23581"/>
                      <a:pt x="13849" y="23581"/>
                    </a:cubicBezTo>
                    <a:cubicBezTo>
                      <a:pt x="13858" y="23581"/>
                      <a:pt x="13872" y="23582"/>
                      <a:pt x="13892" y="23585"/>
                    </a:cubicBezTo>
                    <a:lnTo>
                      <a:pt x="13942" y="23585"/>
                    </a:lnTo>
                    <a:cubicBezTo>
                      <a:pt x="13976" y="23580"/>
                      <a:pt x="13989" y="23567"/>
                      <a:pt x="13999" y="23567"/>
                    </a:cubicBezTo>
                    <a:close/>
                    <a:moveTo>
                      <a:pt x="14660" y="23887"/>
                    </a:moveTo>
                    <a:cubicBezTo>
                      <a:pt x="14760" y="23887"/>
                      <a:pt x="14710" y="24103"/>
                      <a:pt x="14676" y="24259"/>
                    </a:cubicBezTo>
                    <a:cubicBezTo>
                      <a:pt x="14646" y="24209"/>
                      <a:pt x="14616" y="24170"/>
                      <a:pt x="14606" y="24150"/>
                    </a:cubicBezTo>
                    <a:cubicBezTo>
                      <a:pt x="14598" y="24124"/>
                      <a:pt x="14567" y="24098"/>
                      <a:pt x="14520" y="24098"/>
                    </a:cubicBezTo>
                    <a:cubicBezTo>
                      <a:pt x="14513" y="24098"/>
                      <a:pt x="14505" y="24099"/>
                      <a:pt x="14497" y="24100"/>
                    </a:cubicBezTo>
                    <a:cubicBezTo>
                      <a:pt x="14457" y="24110"/>
                      <a:pt x="14438" y="24120"/>
                      <a:pt x="14418" y="24120"/>
                    </a:cubicBezTo>
                    <a:cubicBezTo>
                      <a:pt x="14457" y="24031"/>
                      <a:pt x="14487" y="23962"/>
                      <a:pt x="14606" y="23902"/>
                    </a:cubicBezTo>
                    <a:cubicBezTo>
                      <a:pt x="14628" y="23892"/>
                      <a:pt x="14645" y="23887"/>
                      <a:pt x="14660" y="23887"/>
                    </a:cubicBezTo>
                    <a:close/>
                    <a:moveTo>
                      <a:pt x="13952" y="24299"/>
                    </a:moveTo>
                    <a:cubicBezTo>
                      <a:pt x="13962" y="24299"/>
                      <a:pt x="13972" y="24309"/>
                      <a:pt x="13972" y="24318"/>
                    </a:cubicBezTo>
                    <a:cubicBezTo>
                      <a:pt x="13962" y="24309"/>
                      <a:pt x="13952" y="24299"/>
                      <a:pt x="13952" y="24299"/>
                    </a:cubicBezTo>
                    <a:close/>
                    <a:moveTo>
                      <a:pt x="13843" y="24388"/>
                    </a:moveTo>
                    <a:cubicBezTo>
                      <a:pt x="13843" y="24388"/>
                      <a:pt x="13853" y="24388"/>
                      <a:pt x="13872" y="24398"/>
                    </a:cubicBezTo>
                    <a:cubicBezTo>
                      <a:pt x="13892" y="24408"/>
                      <a:pt x="13912" y="24418"/>
                      <a:pt x="13932" y="24428"/>
                    </a:cubicBezTo>
                    <a:lnTo>
                      <a:pt x="13962" y="24428"/>
                    </a:lnTo>
                    <a:cubicBezTo>
                      <a:pt x="13962" y="24437"/>
                      <a:pt x="13962" y="24457"/>
                      <a:pt x="13952" y="24467"/>
                    </a:cubicBezTo>
                    <a:cubicBezTo>
                      <a:pt x="13952" y="24477"/>
                      <a:pt x="13952" y="24477"/>
                      <a:pt x="13952" y="24487"/>
                    </a:cubicBezTo>
                    <a:cubicBezTo>
                      <a:pt x="13932" y="24497"/>
                      <a:pt x="13922" y="24507"/>
                      <a:pt x="13912" y="24517"/>
                    </a:cubicBezTo>
                    <a:cubicBezTo>
                      <a:pt x="13902" y="24517"/>
                      <a:pt x="13892" y="24507"/>
                      <a:pt x="13882" y="24507"/>
                    </a:cubicBezTo>
                    <a:cubicBezTo>
                      <a:pt x="13892" y="24487"/>
                      <a:pt x="13902" y="24467"/>
                      <a:pt x="13912" y="24447"/>
                    </a:cubicBezTo>
                    <a:lnTo>
                      <a:pt x="13912" y="24447"/>
                    </a:lnTo>
                    <a:cubicBezTo>
                      <a:pt x="13902" y="24457"/>
                      <a:pt x="13902" y="24457"/>
                      <a:pt x="13892" y="24467"/>
                    </a:cubicBezTo>
                    <a:cubicBezTo>
                      <a:pt x="13882" y="24477"/>
                      <a:pt x="13872" y="24487"/>
                      <a:pt x="13862" y="24497"/>
                    </a:cubicBezTo>
                    <a:cubicBezTo>
                      <a:pt x="13853" y="24487"/>
                      <a:pt x="13843" y="24477"/>
                      <a:pt x="13833" y="24457"/>
                    </a:cubicBezTo>
                    <a:cubicBezTo>
                      <a:pt x="13823" y="24437"/>
                      <a:pt x="13823" y="24418"/>
                      <a:pt x="13823" y="24408"/>
                    </a:cubicBezTo>
                    <a:cubicBezTo>
                      <a:pt x="13823" y="24398"/>
                      <a:pt x="13833" y="24388"/>
                      <a:pt x="13843" y="24388"/>
                    </a:cubicBezTo>
                    <a:close/>
                    <a:moveTo>
                      <a:pt x="14505" y="24233"/>
                    </a:moveTo>
                    <a:cubicBezTo>
                      <a:pt x="14522" y="24233"/>
                      <a:pt x="14545" y="24247"/>
                      <a:pt x="14576" y="24289"/>
                    </a:cubicBezTo>
                    <a:cubicBezTo>
                      <a:pt x="14606" y="24338"/>
                      <a:pt x="14636" y="24388"/>
                      <a:pt x="14656" y="24408"/>
                    </a:cubicBezTo>
                    <a:cubicBezTo>
                      <a:pt x="14666" y="24517"/>
                      <a:pt x="14676" y="24616"/>
                      <a:pt x="14447" y="24666"/>
                    </a:cubicBezTo>
                    <a:cubicBezTo>
                      <a:pt x="14408" y="24675"/>
                      <a:pt x="14368" y="24695"/>
                      <a:pt x="14348" y="24715"/>
                    </a:cubicBezTo>
                    <a:cubicBezTo>
                      <a:pt x="14328" y="24715"/>
                      <a:pt x="14309" y="24705"/>
                      <a:pt x="14309" y="24656"/>
                    </a:cubicBezTo>
                    <a:cubicBezTo>
                      <a:pt x="14309" y="24576"/>
                      <a:pt x="14269" y="24507"/>
                      <a:pt x="14229" y="24477"/>
                    </a:cubicBezTo>
                    <a:cubicBezTo>
                      <a:pt x="14249" y="24457"/>
                      <a:pt x="14269" y="24428"/>
                      <a:pt x="14289" y="24408"/>
                    </a:cubicBezTo>
                    <a:cubicBezTo>
                      <a:pt x="14299" y="24388"/>
                      <a:pt x="14309" y="24368"/>
                      <a:pt x="14319" y="24348"/>
                    </a:cubicBezTo>
                    <a:cubicBezTo>
                      <a:pt x="14328" y="24353"/>
                      <a:pt x="14338" y="24356"/>
                      <a:pt x="14347" y="24356"/>
                    </a:cubicBezTo>
                    <a:cubicBezTo>
                      <a:pt x="14356" y="24356"/>
                      <a:pt x="14363" y="24353"/>
                      <a:pt x="14368" y="24348"/>
                    </a:cubicBezTo>
                    <a:cubicBezTo>
                      <a:pt x="14374" y="24340"/>
                      <a:pt x="14381" y="24337"/>
                      <a:pt x="14389" y="24337"/>
                    </a:cubicBezTo>
                    <a:cubicBezTo>
                      <a:pt x="14428" y="24337"/>
                      <a:pt x="14477" y="24434"/>
                      <a:pt x="14477" y="24467"/>
                    </a:cubicBezTo>
                    <a:cubicBezTo>
                      <a:pt x="14477" y="24492"/>
                      <a:pt x="14470" y="24575"/>
                      <a:pt x="14498" y="24575"/>
                    </a:cubicBezTo>
                    <a:cubicBezTo>
                      <a:pt x="14503" y="24575"/>
                      <a:pt x="14509" y="24572"/>
                      <a:pt x="14517" y="24566"/>
                    </a:cubicBezTo>
                    <a:cubicBezTo>
                      <a:pt x="14576" y="24527"/>
                      <a:pt x="14537" y="24388"/>
                      <a:pt x="14527" y="24368"/>
                    </a:cubicBezTo>
                    <a:cubicBezTo>
                      <a:pt x="14507" y="24338"/>
                      <a:pt x="14447" y="24289"/>
                      <a:pt x="14467" y="24259"/>
                    </a:cubicBezTo>
                    <a:cubicBezTo>
                      <a:pt x="14477" y="24245"/>
                      <a:pt x="14488" y="24233"/>
                      <a:pt x="14505" y="24233"/>
                    </a:cubicBezTo>
                    <a:close/>
                    <a:moveTo>
                      <a:pt x="13985" y="24910"/>
                    </a:moveTo>
                    <a:cubicBezTo>
                      <a:pt x="13997" y="24910"/>
                      <a:pt x="14007" y="24914"/>
                      <a:pt x="14011" y="24923"/>
                    </a:cubicBezTo>
                    <a:cubicBezTo>
                      <a:pt x="14041" y="24963"/>
                      <a:pt x="14110" y="25092"/>
                      <a:pt x="14150" y="25132"/>
                    </a:cubicBezTo>
                    <a:cubicBezTo>
                      <a:pt x="14140" y="25151"/>
                      <a:pt x="14130" y="25171"/>
                      <a:pt x="14110" y="25191"/>
                    </a:cubicBezTo>
                    <a:cubicBezTo>
                      <a:pt x="14069" y="25249"/>
                      <a:pt x="14041" y="25273"/>
                      <a:pt x="14015" y="25273"/>
                    </a:cubicBezTo>
                    <a:cubicBezTo>
                      <a:pt x="14011" y="25273"/>
                      <a:pt x="14006" y="25272"/>
                      <a:pt x="14001" y="25270"/>
                    </a:cubicBezTo>
                    <a:cubicBezTo>
                      <a:pt x="13972" y="25270"/>
                      <a:pt x="13942" y="25241"/>
                      <a:pt x="13922" y="25191"/>
                    </a:cubicBezTo>
                    <a:cubicBezTo>
                      <a:pt x="13902" y="25171"/>
                      <a:pt x="13882" y="25141"/>
                      <a:pt x="13862" y="25102"/>
                    </a:cubicBezTo>
                    <a:cubicBezTo>
                      <a:pt x="13853" y="25082"/>
                      <a:pt x="13843" y="25062"/>
                      <a:pt x="13823" y="25032"/>
                    </a:cubicBezTo>
                    <a:cubicBezTo>
                      <a:pt x="13813" y="25022"/>
                      <a:pt x="13813" y="25013"/>
                      <a:pt x="13803" y="24993"/>
                    </a:cubicBezTo>
                    <a:cubicBezTo>
                      <a:pt x="13864" y="24954"/>
                      <a:pt x="13943" y="24910"/>
                      <a:pt x="13985" y="24910"/>
                    </a:cubicBezTo>
                    <a:close/>
                    <a:moveTo>
                      <a:pt x="13515" y="25102"/>
                    </a:moveTo>
                    <a:lnTo>
                      <a:pt x="13515" y="25102"/>
                    </a:lnTo>
                    <a:cubicBezTo>
                      <a:pt x="13496" y="25151"/>
                      <a:pt x="13486" y="25211"/>
                      <a:pt x="13466" y="25260"/>
                    </a:cubicBezTo>
                    <a:cubicBezTo>
                      <a:pt x="13456" y="25320"/>
                      <a:pt x="13436" y="25370"/>
                      <a:pt x="13416" y="25399"/>
                    </a:cubicBezTo>
                    <a:cubicBezTo>
                      <a:pt x="13367" y="25479"/>
                      <a:pt x="13307" y="25449"/>
                      <a:pt x="13218" y="25498"/>
                    </a:cubicBezTo>
                    <a:cubicBezTo>
                      <a:pt x="13228" y="25449"/>
                      <a:pt x="13218" y="25379"/>
                      <a:pt x="13218" y="25340"/>
                    </a:cubicBezTo>
                    <a:cubicBezTo>
                      <a:pt x="13218" y="25300"/>
                      <a:pt x="13277" y="25191"/>
                      <a:pt x="13347" y="25132"/>
                    </a:cubicBezTo>
                    <a:lnTo>
                      <a:pt x="13406" y="25122"/>
                    </a:lnTo>
                    <a:lnTo>
                      <a:pt x="13515" y="25102"/>
                    </a:lnTo>
                    <a:close/>
                    <a:moveTo>
                      <a:pt x="13571" y="25593"/>
                    </a:moveTo>
                    <a:cubicBezTo>
                      <a:pt x="13578" y="25593"/>
                      <a:pt x="13586" y="25595"/>
                      <a:pt x="13595" y="25598"/>
                    </a:cubicBezTo>
                    <a:cubicBezTo>
                      <a:pt x="13704" y="25607"/>
                      <a:pt x="13783" y="25756"/>
                      <a:pt x="13644" y="25974"/>
                    </a:cubicBezTo>
                    <a:cubicBezTo>
                      <a:pt x="13634" y="25974"/>
                      <a:pt x="13624" y="25974"/>
                      <a:pt x="13615" y="25964"/>
                    </a:cubicBezTo>
                    <a:cubicBezTo>
                      <a:pt x="13610" y="25957"/>
                      <a:pt x="13605" y="25954"/>
                      <a:pt x="13599" y="25954"/>
                    </a:cubicBezTo>
                    <a:cubicBezTo>
                      <a:pt x="13566" y="25954"/>
                      <a:pt x="13515" y="26060"/>
                      <a:pt x="13515" y="26093"/>
                    </a:cubicBezTo>
                    <a:cubicBezTo>
                      <a:pt x="13515" y="26093"/>
                      <a:pt x="13525" y="26113"/>
                      <a:pt x="13525" y="26123"/>
                    </a:cubicBezTo>
                    <a:cubicBezTo>
                      <a:pt x="13506" y="26143"/>
                      <a:pt x="13486" y="26163"/>
                      <a:pt x="13476" y="26173"/>
                    </a:cubicBezTo>
                    <a:cubicBezTo>
                      <a:pt x="13446" y="26123"/>
                      <a:pt x="13466" y="26014"/>
                      <a:pt x="13476" y="25984"/>
                    </a:cubicBezTo>
                    <a:cubicBezTo>
                      <a:pt x="13496" y="25955"/>
                      <a:pt x="13545" y="25905"/>
                      <a:pt x="13525" y="25875"/>
                    </a:cubicBezTo>
                    <a:cubicBezTo>
                      <a:pt x="13520" y="25860"/>
                      <a:pt x="13510" y="25845"/>
                      <a:pt x="13496" y="25845"/>
                    </a:cubicBezTo>
                    <a:cubicBezTo>
                      <a:pt x="13481" y="25845"/>
                      <a:pt x="13461" y="25860"/>
                      <a:pt x="13436" y="25905"/>
                    </a:cubicBezTo>
                    <a:cubicBezTo>
                      <a:pt x="13396" y="25974"/>
                      <a:pt x="13367" y="26024"/>
                      <a:pt x="13347" y="26054"/>
                    </a:cubicBezTo>
                    <a:cubicBezTo>
                      <a:pt x="13357" y="25955"/>
                      <a:pt x="13377" y="25845"/>
                      <a:pt x="13406" y="25746"/>
                    </a:cubicBezTo>
                    <a:cubicBezTo>
                      <a:pt x="13436" y="25677"/>
                      <a:pt x="13466" y="25627"/>
                      <a:pt x="13515" y="25607"/>
                    </a:cubicBezTo>
                    <a:cubicBezTo>
                      <a:pt x="13536" y="25600"/>
                      <a:pt x="13553" y="25593"/>
                      <a:pt x="13571" y="25593"/>
                    </a:cubicBezTo>
                    <a:close/>
                    <a:moveTo>
                      <a:pt x="17704" y="26273"/>
                    </a:moveTo>
                    <a:cubicBezTo>
                      <a:pt x="17717" y="26273"/>
                      <a:pt x="17732" y="26276"/>
                      <a:pt x="17749" y="26282"/>
                    </a:cubicBezTo>
                    <a:cubicBezTo>
                      <a:pt x="17720" y="26341"/>
                      <a:pt x="17690" y="26391"/>
                      <a:pt x="17670" y="26430"/>
                    </a:cubicBezTo>
                    <a:cubicBezTo>
                      <a:pt x="17636" y="26363"/>
                      <a:pt x="17631" y="26273"/>
                      <a:pt x="17704" y="26273"/>
                    </a:cubicBezTo>
                    <a:close/>
                    <a:moveTo>
                      <a:pt x="17680" y="26460"/>
                    </a:moveTo>
                    <a:cubicBezTo>
                      <a:pt x="17749" y="26480"/>
                      <a:pt x="17769" y="26490"/>
                      <a:pt x="17799" y="26510"/>
                    </a:cubicBezTo>
                    <a:cubicBezTo>
                      <a:pt x="17779" y="26510"/>
                      <a:pt x="17769" y="26520"/>
                      <a:pt x="17749" y="26520"/>
                    </a:cubicBezTo>
                    <a:cubicBezTo>
                      <a:pt x="17729" y="26520"/>
                      <a:pt x="17700" y="26490"/>
                      <a:pt x="17680" y="26460"/>
                    </a:cubicBezTo>
                    <a:close/>
                    <a:moveTo>
                      <a:pt x="13387" y="26302"/>
                    </a:moveTo>
                    <a:cubicBezTo>
                      <a:pt x="13369" y="26355"/>
                      <a:pt x="13387" y="26377"/>
                      <a:pt x="13427" y="26377"/>
                    </a:cubicBezTo>
                    <a:cubicBezTo>
                      <a:pt x="13454" y="26377"/>
                      <a:pt x="13492" y="26367"/>
                      <a:pt x="13535" y="26351"/>
                    </a:cubicBezTo>
                    <a:cubicBezTo>
                      <a:pt x="13547" y="26347"/>
                      <a:pt x="13557" y="26346"/>
                      <a:pt x="13567" y="26346"/>
                    </a:cubicBezTo>
                    <a:cubicBezTo>
                      <a:pt x="13706" y="26346"/>
                      <a:pt x="13649" y="26728"/>
                      <a:pt x="13575" y="26728"/>
                    </a:cubicBezTo>
                    <a:cubicBezTo>
                      <a:pt x="13525" y="26728"/>
                      <a:pt x="13436" y="26619"/>
                      <a:pt x="13337" y="26540"/>
                    </a:cubicBezTo>
                    <a:cubicBezTo>
                      <a:pt x="13327" y="26470"/>
                      <a:pt x="13268" y="26421"/>
                      <a:pt x="13208" y="26421"/>
                    </a:cubicBezTo>
                    <a:cubicBezTo>
                      <a:pt x="13139" y="26411"/>
                      <a:pt x="13248" y="26341"/>
                      <a:pt x="13337" y="26311"/>
                    </a:cubicBezTo>
                    <a:cubicBezTo>
                      <a:pt x="13357" y="26311"/>
                      <a:pt x="13377" y="26302"/>
                      <a:pt x="13387" y="26302"/>
                    </a:cubicBezTo>
                    <a:close/>
                    <a:moveTo>
                      <a:pt x="17321" y="27674"/>
                    </a:moveTo>
                    <a:cubicBezTo>
                      <a:pt x="17329" y="27674"/>
                      <a:pt x="17336" y="27676"/>
                      <a:pt x="17343" y="27680"/>
                    </a:cubicBezTo>
                    <a:cubicBezTo>
                      <a:pt x="17402" y="27710"/>
                      <a:pt x="17382" y="27848"/>
                      <a:pt x="17482" y="27947"/>
                    </a:cubicBezTo>
                    <a:cubicBezTo>
                      <a:pt x="17478" y="27946"/>
                      <a:pt x="17475" y="27945"/>
                      <a:pt x="17471" y="27945"/>
                    </a:cubicBezTo>
                    <a:cubicBezTo>
                      <a:pt x="17449" y="27945"/>
                      <a:pt x="17414" y="27968"/>
                      <a:pt x="17372" y="28027"/>
                    </a:cubicBezTo>
                    <a:cubicBezTo>
                      <a:pt x="17303" y="27967"/>
                      <a:pt x="17273" y="27957"/>
                      <a:pt x="17224" y="27898"/>
                    </a:cubicBezTo>
                    <a:cubicBezTo>
                      <a:pt x="17161" y="27826"/>
                      <a:pt x="17252" y="27674"/>
                      <a:pt x="17321" y="27674"/>
                    </a:cubicBezTo>
                    <a:close/>
                    <a:moveTo>
                      <a:pt x="17779" y="27323"/>
                    </a:moveTo>
                    <a:lnTo>
                      <a:pt x="17779" y="27323"/>
                    </a:lnTo>
                    <a:cubicBezTo>
                      <a:pt x="17868" y="27571"/>
                      <a:pt x="17720" y="27650"/>
                      <a:pt x="17928" y="27829"/>
                    </a:cubicBezTo>
                    <a:cubicBezTo>
                      <a:pt x="17957" y="27848"/>
                      <a:pt x="17987" y="27868"/>
                      <a:pt x="18007" y="27878"/>
                    </a:cubicBezTo>
                    <a:cubicBezTo>
                      <a:pt x="17928" y="27947"/>
                      <a:pt x="17928" y="28007"/>
                      <a:pt x="17809" y="28215"/>
                    </a:cubicBezTo>
                    <a:cubicBezTo>
                      <a:pt x="17759" y="28314"/>
                      <a:pt x="17700" y="28374"/>
                      <a:pt x="17650" y="28414"/>
                    </a:cubicBezTo>
                    <a:cubicBezTo>
                      <a:pt x="17581" y="28334"/>
                      <a:pt x="17551" y="28285"/>
                      <a:pt x="17531" y="28245"/>
                    </a:cubicBezTo>
                    <a:cubicBezTo>
                      <a:pt x="17549" y="28135"/>
                      <a:pt x="17542" y="28017"/>
                      <a:pt x="17502" y="27968"/>
                    </a:cubicBezTo>
                    <a:lnTo>
                      <a:pt x="17502" y="27968"/>
                    </a:lnTo>
                    <a:cubicBezTo>
                      <a:pt x="17516" y="27981"/>
                      <a:pt x="17525" y="27989"/>
                      <a:pt x="17541" y="27997"/>
                    </a:cubicBezTo>
                    <a:cubicBezTo>
                      <a:pt x="17658" y="28062"/>
                      <a:pt x="17775" y="28182"/>
                      <a:pt x="17800" y="28182"/>
                    </a:cubicBezTo>
                    <a:cubicBezTo>
                      <a:pt x="17813" y="28182"/>
                      <a:pt x="17801" y="28149"/>
                      <a:pt x="17749" y="28057"/>
                    </a:cubicBezTo>
                    <a:cubicBezTo>
                      <a:pt x="17601" y="27789"/>
                      <a:pt x="17482" y="27809"/>
                      <a:pt x="17531" y="27600"/>
                    </a:cubicBezTo>
                    <a:cubicBezTo>
                      <a:pt x="17531" y="27571"/>
                      <a:pt x="17541" y="27541"/>
                      <a:pt x="17551" y="27521"/>
                    </a:cubicBezTo>
                    <a:cubicBezTo>
                      <a:pt x="17561" y="27511"/>
                      <a:pt x="17571" y="27511"/>
                      <a:pt x="17591" y="27511"/>
                    </a:cubicBezTo>
                    <a:cubicBezTo>
                      <a:pt x="17610" y="27501"/>
                      <a:pt x="17620" y="27491"/>
                      <a:pt x="17640" y="27472"/>
                    </a:cubicBezTo>
                    <a:cubicBezTo>
                      <a:pt x="17690" y="27422"/>
                      <a:pt x="17729" y="27362"/>
                      <a:pt x="17779" y="27323"/>
                    </a:cubicBezTo>
                    <a:close/>
                    <a:moveTo>
                      <a:pt x="18027" y="28394"/>
                    </a:moveTo>
                    <a:lnTo>
                      <a:pt x="18027" y="28394"/>
                    </a:lnTo>
                    <a:cubicBezTo>
                      <a:pt x="17967" y="28453"/>
                      <a:pt x="17928" y="28503"/>
                      <a:pt x="17878" y="28523"/>
                    </a:cubicBezTo>
                    <a:cubicBezTo>
                      <a:pt x="17908" y="28463"/>
                      <a:pt x="17948" y="28414"/>
                      <a:pt x="18027" y="28394"/>
                    </a:cubicBezTo>
                    <a:close/>
                    <a:moveTo>
                      <a:pt x="17137" y="31723"/>
                    </a:moveTo>
                    <a:cubicBezTo>
                      <a:pt x="17142" y="31723"/>
                      <a:pt x="17148" y="31724"/>
                      <a:pt x="17154" y="31725"/>
                    </a:cubicBezTo>
                    <a:cubicBezTo>
                      <a:pt x="17174" y="31735"/>
                      <a:pt x="17204" y="31745"/>
                      <a:pt x="17234" y="31775"/>
                    </a:cubicBezTo>
                    <a:cubicBezTo>
                      <a:pt x="17283" y="31795"/>
                      <a:pt x="17333" y="31814"/>
                      <a:pt x="17382" y="31834"/>
                    </a:cubicBezTo>
                    <a:cubicBezTo>
                      <a:pt x="17432" y="31854"/>
                      <a:pt x="17491" y="31854"/>
                      <a:pt x="17531" y="31854"/>
                    </a:cubicBezTo>
                    <a:cubicBezTo>
                      <a:pt x="17511" y="31914"/>
                      <a:pt x="17482" y="31963"/>
                      <a:pt x="17422" y="32003"/>
                    </a:cubicBezTo>
                    <a:cubicBezTo>
                      <a:pt x="17392" y="32023"/>
                      <a:pt x="17353" y="32052"/>
                      <a:pt x="17323" y="32082"/>
                    </a:cubicBezTo>
                    <a:cubicBezTo>
                      <a:pt x="17293" y="32072"/>
                      <a:pt x="17273" y="32062"/>
                      <a:pt x="17254" y="32043"/>
                    </a:cubicBezTo>
                    <a:cubicBezTo>
                      <a:pt x="17283" y="31983"/>
                      <a:pt x="17313" y="31933"/>
                      <a:pt x="17343" y="31894"/>
                    </a:cubicBezTo>
                    <a:lnTo>
                      <a:pt x="17343" y="31894"/>
                    </a:lnTo>
                    <a:cubicBezTo>
                      <a:pt x="17323" y="31904"/>
                      <a:pt x="17303" y="31924"/>
                      <a:pt x="17283" y="31943"/>
                    </a:cubicBezTo>
                    <a:cubicBezTo>
                      <a:pt x="17263" y="31973"/>
                      <a:pt x="17234" y="31993"/>
                      <a:pt x="17214" y="32013"/>
                    </a:cubicBezTo>
                    <a:cubicBezTo>
                      <a:pt x="17184" y="31993"/>
                      <a:pt x="17164" y="31963"/>
                      <a:pt x="17144" y="31933"/>
                    </a:cubicBezTo>
                    <a:cubicBezTo>
                      <a:pt x="17125" y="31884"/>
                      <a:pt x="17115" y="31834"/>
                      <a:pt x="17105" y="31795"/>
                    </a:cubicBezTo>
                    <a:cubicBezTo>
                      <a:pt x="17096" y="31751"/>
                      <a:pt x="17103" y="31723"/>
                      <a:pt x="17137" y="31723"/>
                    </a:cubicBezTo>
                    <a:close/>
                    <a:moveTo>
                      <a:pt x="13204" y="1"/>
                    </a:moveTo>
                    <a:cubicBezTo>
                      <a:pt x="13194" y="1"/>
                      <a:pt x="13169" y="393"/>
                      <a:pt x="13139" y="462"/>
                    </a:cubicBezTo>
                    <a:cubicBezTo>
                      <a:pt x="13099" y="551"/>
                      <a:pt x="13109" y="730"/>
                      <a:pt x="13089" y="869"/>
                    </a:cubicBezTo>
                    <a:cubicBezTo>
                      <a:pt x="13087" y="899"/>
                      <a:pt x="13081" y="911"/>
                      <a:pt x="13073" y="911"/>
                    </a:cubicBezTo>
                    <a:cubicBezTo>
                      <a:pt x="13045" y="911"/>
                      <a:pt x="12984" y="785"/>
                      <a:pt x="12901" y="770"/>
                    </a:cubicBezTo>
                    <a:cubicBezTo>
                      <a:pt x="12866" y="764"/>
                      <a:pt x="12850" y="761"/>
                      <a:pt x="12846" y="761"/>
                    </a:cubicBezTo>
                    <a:cubicBezTo>
                      <a:pt x="12835" y="761"/>
                      <a:pt x="12895" y="780"/>
                      <a:pt x="12930" y="829"/>
                    </a:cubicBezTo>
                    <a:cubicBezTo>
                      <a:pt x="13000" y="928"/>
                      <a:pt x="13059" y="1136"/>
                      <a:pt x="13039" y="1166"/>
                    </a:cubicBezTo>
                    <a:cubicBezTo>
                      <a:pt x="13035" y="1170"/>
                      <a:pt x="13031" y="1171"/>
                      <a:pt x="13027" y="1171"/>
                    </a:cubicBezTo>
                    <a:cubicBezTo>
                      <a:pt x="13022" y="1171"/>
                      <a:pt x="13018" y="1170"/>
                      <a:pt x="13013" y="1170"/>
                    </a:cubicBezTo>
                    <a:cubicBezTo>
                      <a:pt x="13004" y="1170"/>
                      <a:pt x="12995" y="1177"/>
                      <a:pt x="12990" y="1226"/>
                    </a:cubicBezTo>
                    <a:cubicBezTo>
                      <a:pt x="12973" y="1293"/>
                      <a:pt x="12863" y="1339"/>
                      <a:pt x="12794" y="1339"/>
                    </a:cubicBezTo>
                    <a:cubicBezTo>
                      <a:pt x="12782" y="1339"/>
                      <a:pt x="12771" y="1338"/>
                      <a:pt x="12762" y="1335"/>
                    </a:cubicBezTo>
                    <a:cubicBezTo>
                      <a:pt x="12759" y="1333"/>
                      <a:pt x="12756" y="1332"/>
                      <a:pt x="12753" y="1332"/>
                    </a:cubicBezTo>
                    <a:cubicBezTo>
                      <a:pt x="12712" y="1332"/>
                      <a:pt x="12796" y="1566"/>
                      <a:pt x="12881" y="1622"/>
                    </a:cubicBezTo>
                    <a:cubicBezTo>
                      <a:pt x="12940" y="1655"/>
                      <a:pt x="12904" y="1735"/>
                      <a:pt x="12825" y="1735"/>
                    </a:cubicBezTo>
                    <a:cubicBezTo>
                      <a:pt x="12783" y="1735"/>
                      <a:pt x="12730" y="1713"/>
                      <a:pt x="12673" y="1652"/>
                    </a:cubicBezTo>
                    <a:cubicBezTo>
                      <a:pt x="12655" y="1632"/>
                      <a:pt x="12640" y="1622"/>
                      <a:pt x="12625" y="1622"/>
                    </a:cubicBezTo>
                    <a:cubicBezTo>
                      <a:pt x="12581" y="1622"/>
                      <a:pt x="12540" y="1700"/>
                      <a:pt x="12445" y="1811"/>
                    </a:cubicBezTo>
                    <a:cubicBezTo>
                      <a:pt x="12316" y="1950"/>
                      <a:pt x="12593" y="1870"/>
                      <a:pt x="12663" y="1969"/>
                    </a:cubicBezTo>
                    <a:cubicBezTo>
                      <a:pt x="12686" y="2006"/>
                      <a:pt x="12694" y="2018"/>
                      <a:pt x="12699" y="2018"/>
                    </a:cubicBezTo>
                    <a:cubicBezTo>
                      <a:pt x="12710" y="2018"/>
                      <a:pt x="12712" y="1969"/>
                      <a:pt x="12811" y="1969"/>
                    </a:cubicBezTo>
                    <a:cubicBezTo>
                      <a:pt x="12815" y="1969"/>
                      <a:pt x="12818" y="1969"/>
                      <a:pt x="12821" y="1969"/>
                    </a:cubicBezTo>
                    <a:cubicBezTo>
                      <a:pt x="12944" y="1969"/>
                      <a:pt x="12832" y="2154"/>
                      <a:pt x="12861" y="2396"/>
                    </a:cubicBezTo>
                    <a:cubicBezTo>
                      <a:pt x="12869" y="2502"/>
                      <a:pt x="12836" y="2539"/>
                      <a:pt x="12797" y="2539"/>
                    </a:cubicBezTo>
                    <a:cubicBezTo>
                      <a:pt x="12744" y="2539"/>
                      <a:pt x="12681" y="2472"/>
                      <a:pt x="12692" y="2416"/>
                    </a:cubicBezTo>
                    <a:cubicBezTo>
                      <a:pt x="12722" y="2316"/>
                      <a:pt x="12782" y="2346"/>
                      <a:pt x="12573" y="2247"/>
                    </a:cubicBezTo>
                    <a:cubicBezTo>
                      <a:pt x="12514" y="2222"/>
                      <a:pt x="12489" y="2211"/>
                      <a:pt x="12483" y="2211"/>
                    </a:cubicBezTo>
                    <a:cubicBezTo>
                      <a:pt x="12469" y="2211"/>
                      <a:pt x="12582" y="2281"/>
                      <a:pt x="12603" y="2366"/>
                    </a:cubicBezTo>
                    <a:cubicBezTo>
                      <a:pt x="12626" y="2457"/>
                      <a:pt x="12561" y="2554"/>
                      <a:pt x="12499" y="2554"/>
                    </a:cubicBezTo>
                    <a:cubicBezTo>
                      <a:pt x="12480" y="2554"/>
                      <a:pt x="12461" y="2545"/>
                      <a:pt x="12445" y="2525"/>
                    </a:cubicBezTo>
                    <a:cubicBezTo>
                      <a:pt x="12417" y="2494"/>
                      <a:pt x="12393" y="2480"/>
                      <a:pt x="12370" y="2480"/>
                    </a:cubicBezTo>
                    <a:cubicBezTo>
                      <a:pt x="12327" y="2480"/>
                      <a:pt x="12292" y="2532"/>
                      <a:pt x="12266" y="2624"/>
                    </a:cubicBezTo>
                    <a:cubicBezTo>
                      <a:pt x="12259" y="2657"/>
                      <a:pt x="12259" y="2669"/>
                      <a:pt x="12264" y="2669"/>
                    </a:cubicBezTo>
                    <a:cubicBezTo>
                      <a:pt x="12276" y="2669"/>
                      <a:pt x="12311" y="2614"/>
                      <a:pt x="12341" y="2614"/>
                    </a:cubicBezTo>
                    <a:cubicBezTo>
                      <a:pt x="12354" y="2614"/>
                      <a:pt x="12366" y="2624"/>
                      <a:pt x="12375" y="2653"/>
                    </a:cubicBezTo>
                    <a:cubicBezTo>
                      <a:pt x="12402" y="2740"/>
                      <a:pt x="12478" y="2782"/>
                      <a:pt x="12543" y="2782"/>
                    </a:cubicBezTo>
                    <a:cubicBezTo>
                      <a:pt x="12575" y="2782"/>
                      <a:pt x="12604" y="2772"/>
                      <a:pt x="12623" y="2753"/>
                    </a:cubicBezTo>
                    <a:cubicBezTo>
                      <a:pt x="12645" y="2734"/>
                      <a:pt x="12664" y="2725"/>
                      <a:pt x="12685" y="2725"/>
                    </a:cubicBezTo>
                    <a:cubicBezTo>
                      <a:pt x="12729" y="2725"/>
                      <a:pt x="12780" y="2765"/>
                      <a:pt x="12881" y="2832"/>
                    </a:cubicBezTo>
                    <a:cubicBezTo>
                      <a:pt x="13030" y="2941"/>
                      <a:pt x="12811" y="3020"/>
                      <a:pt x="12742" y="3080"/>
                    </a:cubicBezTo>
                    <a:cubicBezTo>
                      <a:pt x="12720" y="3102"/>
                      <a:pt x="12698" y="3107"/>
                      <a:pt x="12676" y="3107"/>
                    </a:cubicBezTo>
                    <a:cubicBezTo>
                      <a:pt x="12658" y="3107"/>
                      <a:pt x="12639" y="3104"/>
                      <a:pt x="12617" y="3104"/>
                    </a:cubicBezTo>
                    <a:cubicBezTo>
                      <a:pt x="12582" y="3104"/>
                      <a:pt x="12539" y="3113"/>
                      <a:pt x="12484" y="3159"/>
                    </a:cubicBezTo>
                    <a:cubicBezTo>
                      <a:pt x="12381" y="3247"/>
                      <a:pt x="12373" y="3335"/>
                      <a:pt x="12343" y="3335"/>
                    </a:cubicBezTo>
                    <a:cubicBezTo>
                      <a:pt x="12336" y="3335"/>
                      <a:pt x="12327" y="3329"/>
                      <a:pt x="12316" y="3318"/>
                    </a:cubicBezTo>
                    <a:cubicBezTo>
                      <a:pt x="12306" y="3308"/>
                      <a:pt x="12297" y="3304"/>
                      <a:pt x="12287" y="3304"/>
                    </a:cubicBezTo>
                    <a:cubicBezTo>
                      <a:pt x="12255" y="3304"/>
                      <a:pt x="12220" y="3349"/>
                      <a:pt x="12167" y="3417"/>
                    </a:cubicBezTo>
                    <a:cubicBezTo>
                      <a:pt x="12128" y="3340"/>
                      <a:pt x="12082" y="3292"/>
                      <a:pt x="12026" y="3292"/>
                    </a:cubicBezTo>
                    <a:cubicBezTo>
                      <a:pt x="11996" y="3292"/>
                      <a:pt x="11964" y="3306"/>
                      <a:pt x="11929" y="3338"/>
                    </a:cubicBezTo>
                    <a:cubicBezTo>
                      <a:pt x="11904" y="3360"/>
                      <a:pt x="11876" y="3370"/>
                      <a:pt x="11847" y="3370"/>
                    </a:cubicBezTo>
                    <a:cubicBezTo>
                      <a:pt x="11750" y="3370"/>
                      <a:pt x="11653" y="3259"/>
                      <a:pt x="11691" y="3159"/>
                    </a:cubicBezTo>
                    <a:cubicBezTo>
                      <a:pt x="11726" y="3075"/>
                      <a:pt x="11886" y="2995"/>
                      <a:pt x="11870" y="2995"/>
                    </a:cubicBezTo>
                    <a:cubicBezTo>
                      <a:pt x="11863" y="2995"/>
                      <a:pt x="11827" y="3009"/>
                      <a:pt x="11741" y="3040"/>
                    </a:cubicBezTo>
                    <a:cubicBezTo>
                      <a:pt x="11433" y="3139"/>
                      <a:pt x="11513" y="3110"/>
                      <a:pt x="11552" y="3219"/>
                    </a:cubicBezTo>
                    <a:cubicBezTo>
                      <a:pt x="11575" y="3281"/>
                      <a:pt x="11481" y="3353"/>
                      <a:pt x="11403" y="3353"/>
                    </a:cubicBezTo>
                    <a:cubicBezTo>
                      <a:pt x="11345" y="3353"/>
                      <a:pt x="11297" y="3313"/>
                      <a:pt x="11314" y="3199"/>
                    </a:cubicBezTo>
                    <a:cubicBezTo>
                      <a:pt x="11343" y="2937"/>
                      <a:pt x="11183" y="2732"/>
                      <a:pt x="11379" y="2732"/>
                    </a:cubicBezTo>
                    <a:cubicBezTo>
                      <a:pt x="11384" y="2732"/>
                      <a:pt x="11389" y="2733"/>
                      <a:pt x="11394" y="2733"/>
                    </a:cubicBezTo>
                    <a:cubicBezTo>
                      <a:pt x="11532" y="2733"/>
                      <a:pt x="11535" y="2786"/>
                      <a:pt x="11550" y="2786"/>
                    </a:cubicBezTo>
                    <a:cubicBezTo>
                      <a:pt x="11558" y="2786"/>
                      <a:pt x="11569" y="2772"/>
                      <a:pt x="11602" y="2733"/>
                    </a:cubicBezTo>
                    <a:cubicBezTo>
                      <a:pt x="11711" y="2624"/>
                      <a:pt x="12117" y="2703"/>
                      <a:pt x="11929" y="2554"/>
                    </a:cubicBezTo>
                    <a:cubicBezTo>
                      <a:pt x="11786" y="2434"/>
                      <a:pt x="11723" y="2348"/>
                      <a:pt x="11658" y="2348"/>
                    </a:cubicBezTo>
                    <a:cubicBezTo>
                      <a:pt x="11637" y="2348"/>
                      <a:pt x="11616" y="2357"/>
                      <a:pt x="11592" y="2376"/>
                    </a:cubicBezTo>
                    <a:cubicBezTo>
                      <a:pt x="11505" y="2445"/>
                      <a:pt x="11425" y="2470"/>
                      <a:pt x="11362" y="2470"/>
                    </a:cubicBezTo>
                    <a:cubicBezTo>
                      <a:pt x="11245" y="2470"/>
                      <a:pt x="11191" y="2385"/>
                      <a:pt x="11275" y="2346"/>
                    </a:cubicBezTo>
                    <a:cubicBezTo>
                      <a:pt x="11409" y="2289"/>
                      <a:pt x="11533" y="2028"/>
                      <a:pt x="11470" y="2028"/>
                    </a:cubicBezTo>
                    <a:cubicBezTo>
                      <a:pt x="11468" y="2028"/>
                      <a:pt x="11466" y="2028"/>
                      <a:pt x="11463" y="2029"/>
                    </a:cubicBezTo>
                    <a:cubicBezTo>
                      <a:pt x="11445" y="2035"/>
                      <a:pt x="11422" y="2037"/>
                      <a:pt x="11397" y="2037"/>
                    </a:cubicBezTo>
                    <a:cubicBezTo>
                      <a:pt x="11292" y="2037"/>
                      <a:pt x="11142" y="1991"/>
                      <a:pt x="11126" y="1920"/>
                    </a:cubicBezTo>
                    <a:cubicBezTo>
                      <a:pt x="11106" y="1831"/>
                      <a:pt x="11066" y="1880"/>
                      <a:pt x="11047" y="1850"/>
                    </a:cubicBezTo>
                    <a:cubicBezTo>
                      <a:pt x="11017" y="1821"/>
                      <a:pt x="11106" y="1593"/>
                      <a:pt x="11205" y="1493"/>
                    </a:cubicBezTo>
                    <a:cubicBezTo>
                      <a:pt x="11255" y="1436"/>
                      <a:pt x="11346" y="1415"/>
                      <a:pt x="11330" y="1415"/>
                    </a:cubicBezTo>
                    <a:cubicBezTo>
                      <a:pt x="11324" y="1415"/>
                      <a:pt x="11302" y="1418"/>
                      <a:pt x="11255" y="1424"/>
                    </a:cubicBezTo>
                    <a:cubicBezTo>
                      <a:pt x="11126" y="1432"/>
                      <a:pt x="11038" y="1572"/>
                      <a:pt x="10995" y="1572"/>
                    </a:cubicBezTo>
                    <a:cubicBezTo>
                      <a:pt x="10981" y="1572"/>
                      <a:pt x="10972" y="1558"/>
                      <a:pt x="10967" y="1523"/>
                    </a:cubicBezTo>
                    <a:cubicBezTo>
                      <a:pt x="10947" y="1374"/>
                      <a:pt x="10957" y="1186"/>
                      <a:pt x="10898" y="1087"/>
                    </a:cubicBezTo>
                    <a:cubicBezTo>
                      <a:pt x="10859" y="1010"/>
                      <a:pt x="10821" y="582"/>
                      <a:pt x="10806" y="582"/>
                    </a:cubicBezTo>
                    <a:cubicBezTo>
                      <a:pt x="10801" y="582"/>
                      <a:pt x="10799" y="618"/>
                      <a:pt x="10799" y="710"/>
                    </a:cubicBezTo>
                    <a:lnTo>
                      <a:pt x="10799" y="988"/>
                    </a:lnTo>
                    <a:cubicBezTo>
                      <a:pt x="10799" y="888"/>
                      <a:pt x="10792" y="850"/>
                      <a:pt x="10780" y="850"/>
                    </a:cubicBezTo>
                    <a:cubicBezTo>
                      <a:pt x="10744" y="850"/>
                      <a:pt x="10665" y="1218"/>
                      <a:pt x="10620" y="1285"/>
                    </a:cubicBezTo>
                    <a:cubicBezTo>
                      <a:pt x="10561" y="1384"/>
                      <a:pt x="10600" y="1384"/>
                      <a:pt x="10580" y="1533"/>
                    </a:cubicBezTo>
                    <a:cubicBezTo>
                      <a:pt x="10576" y="1591"/>
                      <a:pt x="10565" y="1609"/>
                      <a:pt x="10541" y="1609"/>
                    </a:cubicBezTo>
                    <a:cubicBezTo>
                      <a:pt x="10508" y="1609"/>
                      <a:pt x="10450" y="1574"/>
                      <a:pt x="10352" y="1563"/>
                    </a:cubicBezTo>
                    <a:cubicBezTo>
                      <a:pt x="10337" y="1561"/>
                      <a:pt x="10324" y="1560"/>
                      <a:pt x="10313" y="1560"/>
                    </a:cubicBezTo>
                    <a:cubicBezTo>
                      <a:pt x="10202" y="1560"/>
                      <a:pt x="10292" y="1642"/>
                      <a:pt x="10382" y="1642"/>
                    </a:cubicBezTo>
                    <a:cubicBezTo>
                      <a:pt x="10387" y="1642"/>
                      <a:pt x="10392" y="1641"/>
                      <a:pt x="10396" y="1641"/>
                    </a:cubicBezTo>
                    <a:cubicBezTo>
                      <a:pt x="10490" y="1641"/>
                      <a:pt x="10580" y="1733"/>
                      <a:pt x="10561" y="1761"/>
                    </a:cubicBezTo>
                    <a:cubicBezTo>
                      <a:pt x="10531" y="1801"/>
                      <a:pt x="10293" y="1850"/>
                      <a:pt x="10382" y="1999"/>
                    </a:cubicBezTo>
                    <a:cubicBezTo>
                      <a:pt x="10431" y="2084"/>
                      <a:pt x="10346" y="2108"/>
                      <a:pt x="10260" y="2108"/>
                    </a:cubicBezTo>
                    <a:cubicBezTo>
                      <a:pt x="10225" y="2108"/>
                      <a:pt x="10190" y="2104"/>
                      <a:pt x="10164" y="2098"/>
                    </a:cubicBezTo>
                    <a:cubicBezTo>
                      <a:pt x="10149" y="2093"/>
                      <a:pt x="10134" y="2091"/>
                      <a:pt x="10120" y="2091"/>
                    </a:cubicBezTo>
                    <a:cubicBezTo>
                      <a:pt x="10049" y="2091"/>
                      <a:pt x="9999" y="2148"/>
                      <a:pt x="10114" y="2197"/>
                    </a:cubicBezTo>
                    <a:cubicBezTo>
                      <a:pt x="10243" y="2267"/>
                      <a:pt x="10134" y="2495"/>
                      <a:pt x="10015" y="2495"/>
                    </a:cubicBezTo>
                    <a:cubicBezTo>
                      <a:pt x="9930" y="2495"/>
                      <a:pt x="9860" y="2398"/>
                      <a:pt x="9758" y="2398"/>
                    </a:cubicBezTo>
                    <a:cubicBezTo>
                      <a:pt x="9717" y="2398"/>
                      <a:pt x="9672" y="2413"/>
                      <a:pt x="9619" y="2455"/>
                    </a:cubicBezTo>
                    <a:cubicBezTo>
                      <a:pt x="9430" y="2614"/>
                      <a:pt x="9738" y="2495"/>
                      <a:pt x="9837" y="2604"/>
                    </a:cubicBezTo>
                    <a:cubicBezTo>
                      <a:pt x="9935" y="2711"/>
                      <a:pt x="9880" y="2754"/>
                      <a:pt x="10029" y="2754"/>
                    </a:cubicBezTo>
                    <a:cubicBezTo>
                      <a:pt x="10045" y="2754"/>
                      <a:pt x="10064" y="2754"/>
                      <a:pt x="10085" y="2753"/>
                    </a:cubicBezTo>
                    <a:cubicBezTo>
                      <a:pt x="10090" y="2752"/>
                      <a:pt x="10096" y="2752"/>
                      <a:pt x="10101" y="2752"/>
                    </a:cubicBezTo>
                    <a:cubicBezTo>
                      <a:pt x="10300" y="2752"/>
                      <a:pt x="10244" y="2938"/>
                      <a:pt x="10283" y="3199"/>
                    </a:cubicBezTo>
                    <a:cubicBezTo>
                      <a:pt x="10296" y="3313"/>
                      <a:pt x="10245" y="3353"/>
                      <a:pt x="10186" y="3353"/>
                    </a:cubicBezTo>
                    <a:cubicBezTo>
                      <a:pt x="10107" y="3353"/>
                      <a:pt x="10012" y="3281"/>
                      <a:pt x="10035" y="3219"/>
                    </a:cubicBezTo>
                    <a:cubicBezTo>
                      <a:pt x="10085" y="3110"/>
                      <a:pt x="9995" y="3060"/>
                      <a:pt x="9688" y="2961"/>
                    </a:cubicBezTo>
                    <a:cubicBezTo>
                      <a:pt x="9633" y="2941"/>
                      <a:pt x="9600" y="2933"/>
                      <a:pt x="9582" y="2933"/>
                    </a:cubicBezTo>
                    <a:cubicBezTo>
                      <a:pt x="9498" y="2933"/>
                      <a:pt x="9747" y="3113"/>
                      <a:pt x="9787" y="3219"/>
                    </a:cubicBezTo>
                    <a:cubicBezTo>
                      <a:pt x="9812" y="3283"/>
                      <a:pt x="9807" y="3310"/>
                      <a:pt x="9782" y="3310"/>
                    </a:cubicBezTo>
                    <a:cubicBezTo>
                      <a:pt x="9758" y="3310"/>
                      <a:pt x="9713" y="3283"/>
                      <a:pt x="9658" y="3238"/>
                    </a:cubicBezTo>
                    <a:cubicBezTo>
                      <a:pt x="9635" y="3217"/>
                      <a:pt x="9612" y="3208"/>
                      <a:pt x="9590" y="3208"/>
                    </a:cubicBezTo>
                    <a:cubicBezTo>
                      <a:pt x="9512" y="3208"/>
                      <a:pt x="9449" y="3330"/>
                      <a:pt x="9410" y="3447"/>
                    </a:cubicBezTo>
                    <a:cubicBezTo>
                      <a:pt x="9361" y="3595"/>
                      <a:pt x="9520" y="3476"/>
                      <a:pt x="9579" y="3615"/>
                    </a:cubicBezTo>
                    <a:cubicBezTo>
                      <a:pt x="9601" y="3670"/>
                      <a:pt x="9641" y="3690"/>
                      <a:pt x="9688" y="3690"/>
                    </a:cubicBezTo>
                    <a:cubicBezTo>
                      <a:pt x="9770" y="3690"/>
                      <a:pt x="9873" y="3630"/>
                      <a:pt x="9936" y="3586"/>
                    </a:cubicBezTo>
                    <a:cubicBezTo>
                      <a:pt x="9964" y="3567"/>
                      <a:pt x="9990" y="3558"/>
                      <a:pt x="10020" y="3558"/>
                    </a:cubicBezTo>
                    <a:cubicBezTo>
                      <a:pt x="10084" y="3558"/>
                      <a:pt x="10163" y="3600"/>
                      <a:pt x="10313" y="3675"/>
                    </a:cubicBezTo>
                    <a:cubicBezTo>
                      <a:pt x="10541" y="3784"/>
                      <a:pt x="10204" y="3873"/>
                      <a:pt x="10105" y="3942"/>
                    </a:cubicBezTo>
                    <a:cubicBezTo>
                      <a:pt x="10071" y="3969"/>
                      <a:pt x="10041" y="3974"/>
                      <a:pt x="10007" y="3974"/>
                    </a:cubicBezTo>
                    <a:cubicBezTo>
                      <a:pt x="9983" y="3974"/>
                      <a:pt x="9957" y="3972"/>
                      <a:pt x="9928" y="3972"/>
                    </a:cubicBezTo>
                    <a:cubicBezTo>
                      <a:pt x="9876" y="3972"/>
                      <a:pt x="9813" y="3981"/>
                      <a:pt x="9728" y="4032"/>
                    </a:cubicBezTo>
                    <a:cubicBezTo>
                      <a:pt x="9578" y="4126"/>
                      <a:pt x="9560" y="4221"/>
                      <a:pt x="9519" y="4221"/>
                    </a:cubicBezTo>
                    <a:cubicBezTo>
                      <a:pt x="9508" y="4221"/>
                      <a:pt x="9496" y="4215"/>
                      <a:pt x="9480" y="4200"/>
                    </a:cubicBezTo>
                    <a:cubicBezTo>
                      <a:pt x="9467" y="4190"/>
                      <a:pt x="9453" y="4186"/>
                      <a:pt x="9438" y="4186"/>
                    </a:cubicBezTo>
                    <a:cubicBezTo>
                      <a:pt x="9362" y="4186"/>
                      <a:pt x="9260" y="4303"/>
                      <a:pt x="9103" y="4468"/>
                    </a:cubicBezTo>
                    <a:cubicBezTo>
                      <a:pt x="8997" y="4574"/>
                      <a:pt x="9032" y="4617"/>
                      <a:pt x="9092" y="4617"/>
                    </a:cubicBezTo>
                    <a:cubicBezTo>
                      <a:pt x="9139" y="4617"/>
                      <a:pt x="9200" y="4591"/>
                      <a:pt x="9222" y="4547"/>
                    </a:cubicBezTo>
                    <a:cubicBezTo>
                      <a:pt x="9234" y="4525"/>
                      <a:pt x="9243" y="4517"/>
                      <a:pt x="9250" y="4517"/>
                    </a:cubicBezTo>
                    <a:cubicBezTo>
                      <a:pt x="9270" y="4517"/>
                      <a:pt x="9274" y="4599"/>
                      <a:pt x="9311" y="4637"/>
                    </a:cubicBezTo>
                    <a:cubicBezTo>
                      <a:pt x="9319" y="4644"/>
                      <a:pt x="9328" y="4648"/>
                      <a:pt x="9338" y="4648"/>
                    </a:cubicBezTo>
                    <a:cubicBezTo>
                      <a:pt x="9395" y="4648"/>
                      <a:pt x="9493" y="4534"/>
                      <a:pt x="9619" y="4349"/>
                    </a:cubicBezTo>
                    <a:cubicBezTo>
                      <a:pt x="9654" y="4303"/>
                      <a:pt x="9679" y="4285"/>
                      <a:pt x="9697" y="4285"/>
                    </a:cubicBezTo>
                    <a:cubicBezTo>
                      <a:pt x="9762" y="4285"/>
                      <a:pt x="9738" y="4508"/>
                      <a:pt x="9738" y="4508"/>
                    </a:cubicBezTo>
                    <a:cubicBezTo>
                      <a:pt x="9738" y="4508"/>
                      <a:pt x="9827" y="4726"/>
                      <a:pt x="9966" y="4815"/>
                    </a:cubicBezTo>
                    <a:cubicBezTo>
                      <a:pt x="10114" y="4904"/>
                      <a:pt x="9926" y="4964"/>
                      <a:pt x="9797" y="4984"/>
                    </a:cubicBezTo>
                    <a:cubicBezTo>
                      <a:pt x="9668" y="4994"/>
                      <a:pt x="9589" y="5053"/>
                      <a:pt x="9490" y="5132"/>
                    </a:cubicBezTo>
                    <a:cubicBezTo>
                      <a:pt x="9463" y="5154"/>
                      <a:pt x="9427" y="5162"/>
                      <a:pt x="9386" y="5162"/>
                    </a:cubicBezTo>
                    <a:cubicBezTo>
                      <a:pt x="9277" y="5162"/>
                      <a:pt x="9128" y="5104"/>
                      <a:pt x="8984" y="5083"/>
                    </a:cubicBezTo>
                    <a:cubicBezTo>
                      <a:pt x="8960" y="5079"/>
                      <a:pt x="8936" y="5077"/>
                      <a:pt x="8913" y="5077"/>
                    </a:cubicBezTo>
                    <a:cubicBezTo>
                      <a:pt x="8801" y="5077"/>
                      <a:pt x="8706" y="5122"/>
                      <a:pt x="8608" y="5196"/>
                    </a:cubicBezTo>
                    <a:lnTo>
                      <a:pt x="8608" y="5196"/>
                    </a:lnTo>
                    <a:cubicBezTo>
                      <a:pt x="8613" y="5188"/>
                      <a:pt x="8608" y="5181"/>
                      <a:pt x="8586" y="5181"/>
                    </a:cubicBezTo>
                    <a:cubicBezTo>
                      <a:pt x="8581" y="5181"/>
                      <a:pt x="8575" y="5181"/>
                      <a:pt x="8568" y="5182"/>
                    </a:cubicBezTo>
                    <a:cubicBezTo>
                      <a:pt x="8528" y="5188"/>
                      <a:pt x="8504" y="5206"/>
                      <a:pt x="8490" y="5206"/>
                    </a:cubicBezTo>
                    <a:cubicBezTo>
                      <a:pt x="8479" y="5206"/>
                      <a:pt x="8473" y="5196"/>
                      <a:pt x="8469" y="5162"/>
                    </a:cubicBezTo>
                    <a:cubicBezTo>
                      <a:pt x="8459" y="5093"/>
                      <a:pt x="8478" y="5093"/>
                      <a:pt x="8459" y="5043"/>
                    </a:cubicBezTo>
                    <a:cubicBezTo>
                      <a:pt x="8435" y="5003"/>
                      <a:pt x="8404" y="4829"/>
                      <a:pt x="8388" y="4829"/>
                    </a:cubicBezTo>
                    <a:cubicBezTo>
                      <a:pt x="8384" y="4829"/>
                      <a:pt x="8381" y="4839"/>
                      <a:pt x="8379" y="4865"/>
                    </a:cubicBezTo>
                    <a:cubicBezTo>
                      <a:pt x="8379" y="4855"/>
                      <a:pt x="8379" y="4855"/>
                      <a:pt x="8379" y="4855"/>
                    </a:cubicBezTo>
                    <a:lnTo>
                      <a:pt x="8379" y="4746"/>
                    </a:lnTo>
                    <a:cubicBezTo>
                      <a:pt x="8379" y="4702"/>
                      <a:pt x="8378" y="4684"/>
                      <a:pt x="8376" y="4684"/>
                    </a:cubicBezTo>
                    <a:cubicBezTo>
                      <a:pt x="8373" y="4684"/>
                      <a:pt x="8366" y="4750"/>
                      <a:pt x="8359" y="4815"/>
                    </a:cubicBezTo>
                    <a:cubicBezTo>
                      <a:pt x="8342" y="4785"/>
                      <a:pt x="8320" y="4766"/>
                      <a:pt x="8298" y="4766"/>
                    </a:cubicBezTo>
                    <a:cubicBezTo>
                      <a:pt x="8282" y="4766"/>
                      <a:pt x="8266" y="4775"/>
                      <a:pt x="8250" y="4795"/>
                    </a:cubicBezTo>
                    <a:cubicBezTo>
                      <a:pt x="8217" y="4839"/>
                      <a:pt x="8187" y="4863"/>
                      <a:pt x="8170" y="4863"/>
                    </a:cubicBezTo>
                    <a:cubicBezTo>
                      <a:pt x="8151" y="4863"/>
                      <a:pt x="8146" y="4836"/>
                      <a:pt x="8161" y="4775"/>
                    </a:cubicBezTo>
                    <a:cubicBezTo>
                      <a:pt x="8194" y="4677"/>
                      <a:pt x="8361" y="4512"/>
                      <a:pt x="8303" y="4512"/>
                    </a:cubicBezTo>
                    <a:cubicBezTo>
                      <a:pt x="8290" y="4512"/>
                      <a:pt x="8267" y="4520"/>
                      <a:pt x="8231" y="4537"/>
                    </a:cubicBezTo>
                    <a:cubicBezTo>
                      <a:pt x="8022" y="4637"/>
                      <a:pt x="7963" y="4686"/>
                      <a:pt x="7993" y="4785"/>
                    </a:cubicBezTo>
                    <a:cubicBezTo>
                      <a:pt x="8010" y="4842"/>
                      <a:pt x="7942" y="4909"/>
                      <a:pt x="7887" y="4909"/>
                    </a:cubicBezTo>
                    <a:cubicBezTo>
                      <a:pt x="7846" y="4909"/>
                      <a:pt x="7811" y="4871"/>
                      <a:pt x="7824" y="4765"/>
                    </a:cubicBezTo>
                    <a:cubicBezTo>
                      <a:pt x="7843" y="4515"/>
                      <a:pt x="7806" y="4349"/>
                      <a:pt x="7941" y="4349"/>
                    </a:cubicBezTo>
                    <a:cubicBezTo>
                      <a:pt x="7945" y="4349"/>
                      <a:pt x="7949" y="4349"/>
                      <a:pt x="7953" y="4349"/>
                    </a:cubicBezTo>
                    <a:cubicBezTo>
                      <a:pt x="8112" y="4349"/>
                      <a:pt x="8052" y="4319"/>
                      <a:pt x="8131" y="4210"/>
                    </a:cubicBezTo>
                    <a:cubicBezTo>
                      <a:pt x="8201" y="4101"/>
                      <a:pt x="8409" y="4210"/>
                      <a:pt x="8280" y="4071"/>
                    </a:cubicBezTo>
                    <a:cubicBezTo>
                      <a:pt x="8242" y="4028"/>
                      <a:pt x="8210" y="4012"/>
                      <a:pt x="8182" y="4012"/>
                    </a:cubicBezTo>
                    <a:cubicBezTo>
                      <a:pt x="8114" y="4012"/>
                      <a:pt x="8065" y="4101"/>
                      <a:pt x="8002" y="4101"/>
                    </a:cubicBezTo>
                    <a:cubicBezTo>
                      <a:pt x="7923" y="4101"/>
                      <a:pt x="7844" y="3893"/>
                      <a:pt x="7943" y="3833"/>
                    </a:cubicBezTo>
                    <a:cubicBezTo>
                      <a:pt x="8018" y="3784"/>
                      <a:pt x="7981" y="3727"/>
                      <a:pt x="7933" y="3727"/>
                    </a:cubicBezTo>
                    <a:cubicBezTo>
                      <a:pt x="7923" y="3727"/>
                      <a:pt x="7913" y="3729"/>
                      <a:pt x="7903" y="3734"/>
                    </a:cubicBezTo>
                    <a:cubicBezTo>
                      <a:pt x="7886" y="3740"/>
                      <a:pt x="7861" y="3744"/>
                      <a:pt x="7836" y="3744"/>
                    </a:cubicBezTo>
                    <a:cubicBezTo>
                      <a:pt x="7778" y="3744"/>
                      <a:pt x="7720" y="3721"/>
                      <a:pt x="7755" y="3645"/>
                    </a:cubicBezTo>
                    <a:cubicBezTo>
                      <a:pt x="7814" y="3496"/>
                      <a:pt x="7646" y="3457"/>
                      <a:pt x="7636" y="3427"/>
                    </a:cubicBezTo>
                    <a:cubicBezTo>
                      <a:pt x="7617" y="3399"/>
                      <a:pt x="7679" y="3307"/>
                      <a:pt x="7745" y="3307"/>
                    </a:cubicBezTo>
                    <a:cubicBezTo>
                      <a:pt x="7748" y="3307"/>
                      <a:pt x="7751" y="3307"/>
                      <a:pt x="7755" y="3308"/>
                    </a:cubicBezTo>
                    <a:cubicBezTo>
                      <a:pt x="7817" y="3308"/>
                      <a:pt x="7880" y="3236"/>
                      <a:pt x="7805" y="3236"/>
                    </a:cubicBezTo>
                    <a:cubicBezTo>
                      <a:pt x="7796" y="3236"/>
                      <a:pt x="7786" y="3237"/>
                      <a:pt x="7774" y="3238"/>
                    </a:cubicBezTo>
                    <a:cubicBezTo>
                      <a:pt x="7708" y="3250"/>
                      <a:pt x="7670" y="3279"/>
                      <a:pt x="7647" y="3279"/>
                    </a:cubicBezTo>
                    <a:cubicBezTo>
                      <a:pt x="7628" y="3279"/>
                      <a:pt x="7620" y="3260"/>
                      <a:pt x="7616" y="3199"/>
                    </a:cubicBezTo>
                    <a:cubicBezTo>
                      <a:pt x="7596" y="3060"/>
                      <a:pt x="7626" y="3070"/>
                      <a:pt x="7586" y="2981"/>
                    </a:cubicBezTo>
                    <a:cubicBezTo>
                      <a:pt x="7556" y="2913"/>
                      <a:pt x="7504" y="2571"/>
                      <a:pt x="7480" y="2571"/>
                    </a:cubicBezTo>
                    <a:cubicBezTo>
                      <a:pt x="7472" y="2571"/>
                      <a:pt x="7467" y="2608"/>
                      <a:pt x="7467" y="2703"/>
                    </a:cubicBezTo>
                    <a:lnTo>
                      <a:pt x="7467" y="2435"/>
                    </a:lnTo>
                    <a:cubicBezTo>
                      <a:pt x="7467" y="2351"/>
                      <a:pt x="7465" y="2318"/>
                      <a:pt x="7462" y="2318"/>
                    </a:cubicBezTo>
                    <a:cubicBezTo>
                      <a:pt x="7449" y="2318"/>
                      <a:pt x="7419" y="2723"/>
                      <a:pt x="7388" y="2792"/>
                    </a:cubicBezTo>
                    <a:cubicBezTo>
                      <a:pt x="7348" y="2882"/>
                      <a:pt x="7358" y="3060"/>
                      <a:pt x="7348" y="3199"/>
                    </a:cubicBezTo>
                    <a:cubicBezTo>
                      <a:pt x="7346" y="3232"/>
                      <a:pt x="7340" y="3245"/>
                      <a:pt x="7331" y="3245"/>
                    </a:cubicBezTo>
                    <a:cubicBezTo>
                      <a:pt x="7302" y="3245"/>
                      <a:pt x="7240" y="3115"/>
                      <a:pt x="7150" y="3100"/>
                    </a:cubicBezTo>
                    <a:cubicBezTo>
                      <a:pt x="7121" y="3095"/>
                      <a:pt x="7105" y="3092"/>
                      <a:pt x="7098" y="3092"/>
                    </a:cubicBezTo>
                    <a:cubicBezTo>
                      <a:pt x="7076" y="3092"/>
                      <a:pt x="7142" y="3117"/>
                      <a:pt x="7180" y="3169"/>
                    </a:cubicBezTo>
                    <a:cubicBezTo>
                      <a:pt x="7259" y="3268"/>
                      <a:pt x="7308" y="3476"/>
                      <a:pt x="7299" y="3506"/>
                    </a:cubicBezTo>
                    <a:cubicBezTo>
                      <a:pt x="7294" y="3514"/>
                      <a:pt x="7289" y="3516"/>
                      <a:pt x="7284" y="3516"/>
                    </a:cubicBezTo>
                    <a:cubicBezTo>
                      <a:pt x="7279" y="3516"/>
                      <a:pt x="7274" y="3514"/>
                      <a:pt x="7269" y="3514"/>
                    </a:cubicBezTo>
                    <a:cubicBezTo>
                      <a:pt x="7259" y="3514"/>
                      <a:pt x="7249" y="3521"/>
                      <a:pt x="7239" y="3566"/>
                    </a:cubicBezTo>
                    <a:cubicBezTo>
                      <a:pt x="7222" y="3633"/>
                      <a:pt x="7112" y="3679"/>
                      <a:pt x="7043" y="3679"/>
                    </a:cubicBezTo>
                    <a:cubicBezTo>
                      <a:pt x="7031" y="3679"/>
                      <a:pt x="7020" y="3678"/>
                      <a:pt x="7011" y="3675"/>
                    </a:cubicBezTo>
                    <a:cubicBezTo>
                      <a:pt x="7009" y="3674"/>
                      <a:pt x="7007" y="3674"/>
                      <a:pt x="7005" y="3674"/>
                    </a:cubicBezTo>
                    <a:cubicBezTo>
                      <a:pt x="6958" y="3674"/>
                      <a:pt x="7044" y="3905"/>
                      <a:pt x="7130" y="3962"/>
                    </a:cubicBezTo>
                    <a:cubicBezTo>
                      <a:pt x="7195" y="4008"/>
                      <a:pt x="7158" y="4087"/>
                      <a:pt x="7078" y="4087"/>
                    </a:cubicBezTo>
                    <a:cubicBezTo>
                      <a:pt x="7035" y="4087"/>
                      <a:pt x="6980" y="4064"/>
                      <a:pt x="6922" y="4002"/>
                    </a:cubicBezTo>
                    <a:cubicBezTo>
                      <a:pt x="6905" y="3982"/>
                      <a:pt x="6889" y="3974"/>
                      <a:pt x="6874" y="3974"/>
                    </a:cubicBezTo>
                    <a:cubicBezTo>
                      <a:pt x="6827" y="3974"/>
                      <a:pt x="6781" y="4056"/>
                      <a:pt x="6684" y="4161"/>
                    </a:cubicBezTo>
                    <a:cubicBezTo>
                      <a:pt x="6555" y="4309"/>
                      <a:pt x="6832" y="4220"/>
                      <a:pt x="6912" y="4329"/>
                    </a:cubicBezTo>
                    <a:cubicBezTo>
                      <a:pt x="6935" y="4366"/>
                      <a:pt x="6943" y="4378"/>
                      <a:pt x="6948" y="4378"/>
                    </a:cubicBezTo>
                    <a:cubicBezTo>
                      <a:pt x="6959" y="4378"/>
                      <a:pt x="6961" y="4329"/>
                      <a:pt x="7061" y="4329"/>
                    </a:cubicBezTo>
                    <a:cubicBezTo>
                      <a:pt x="7064" y="4329"/>
                      <a:pt x="7068" y="4329"/>
                      <a:pt x="7071" y="4329"/>
                    </a:cubicBezTo>
                    <a:cubicBezTo>
                      <a:pt x="7203" y="4329"/>
                      <a:pt x="7081" y="4514"/>
                      <a:pt x="7110" y="4765"/>
                    </a:cubicBezTo>
                    <a:cubicBezTo>
                      <a:pt x="7119" y="4871"/>
                      <a:pt x="7084" y="4909"/>
                      <a:pt x="7043" y="4909"/>
                    </a:cubicBezTo>
                    <a:cubicBezTo>
                      <a:pt x="6989" y="4909"/>
                      <a:pt x="6925" y="4842"/>
                      <a:pt x="6942" y="4785"/>
                    </a:cubicBezTo>
                    <a:cubicBezTo>
                      <a:pt x="6971" y="4686"/>
                      <a:pt x="7031" y="4706"/>
                      <a:pt x="6813" y="4617"/>
                    </a:cubicBezTo>
                    <a:cubicBezTo>
                      <a:pt x="6753" y="4588"/>
                      <a:pt x="6727" y="4576"/>
                      <a:pt x="6722" y="4576"/>
                    </a:cubicBezTo>
                    <a:cubicBezTo>
                      <a:pt x="6710" y="4576"/>
                      <a:pt x="6824" y="4651"/>
                      <a:pt x="6852" y="4736"/>
                    </a:cubicBezTo>
                    <a:cubicBezTo>
                      <a:pt x="6875" y="4827"/>
                      <a:pt x="6810" y="4924"/>
                      <a:pt x="6743" y="4924"/>
                    </a:cubicBezTo>
                    <a:cubicBezTo>
                      <a:pt x="6723" y="4924"/>
                      <a:pt x="6702" y="4915"/>
                      <a:pt x="6684" y="4894"/>
                    </a:cubicBezTo>
                    <a:cubicBezTo>
                      <a:pt x="6657" y="4864"/>
                      <a:pt x="6632" y="4850"/>
                      <a:pt x="6609" y="4850"/>
                    </a:cubicBezTo>
                    <a:cubicBezTo>
                      <a:pt x="6566" y="4850"/>
                      <a:pt x="6531" y="4902"/>
                      <a:pt x="6505" y="4994"/>
                    </a:cubicBezTo>
                    <a:cubicBezTo>
                      <a:pt x="6498" y="5027"/>
                      <a:pt x="6498" y="5039"/>
                      <a:pt x="6504" y="5039"/>
                    </a:cubicBezTo>
                    <a:cubicBezTo>
                      <a:pt x="6515" y="5039"/>
                      <a:pt x="6548" y="4988"/>
                      <a:pt x="6578" y="4988"/>
                    </a:cubicBezTo>
                    <a:cubicBezTo>
                      <a:pt x="6592" y="4988"/>
                      <a:pt x="6605" y="4999"/>
                      <a:pt x="6614" y="5033"/>
                    </a:cubicBezTo>
                    <a:cubicBezTo>
                      <a:pt x="6641" y="5120"/>
                      <a:pt x="6717" y="5162"/>
                      <a:pt x="6785" y="5162"/>
                    </a:cubicBezTo>
                    <a:cubicBezTo>
                      <a:pt x="6818" y="5162"/>
                      <a:pt x="6849" y="5152"/>
                      <a:pt x="6872" y="5132"/>
                    </a:cubicBezTo>
                    <a:cubicBezTo>
                      <a:pt x="6891" y="5110"/>
                      <a:pt x="6909" y="5100"/>
                      <a:pt x="6930" y="5100"/>
                    </a:cubicBezTo>
                    <a:cubicBezTo>
                      <a:pt x="6974" y="5100"/>
                      <a:pt x="7029" y="5144"/>
                      <a:pt x="7130" y="5212"/>
                    </a:cubicBezTo>
                    <a:cubicBezTo>
                      <a:pt x="7289" y="5311"/>
                      <a:pt x="7061" y="5400"/>
                      <a:pt x="6991" y="5460"/>
                    </a:cubicBezTo>
                    <a:cubicBezTo>
                      <a:pt x="6969" y="5482"/>
                      <a:pt x="6948" y="5487"/>
                      <a:pt x="6925" y="5487"/>
                    </a:cubicBezTo>
                    <a:cubicBezTo>
                      <a:pt x="6907" y="5487"/>
                      <a:pt x="6888" y="5484"/>
                      <a:pt x="6867" y="5484"/>
                    </a:cubicBezTo>
                    <a:cubicBezTo>
                      <a:pt x="6831" y="5484"/>
                      <a:pt x="6788" y="5492"/>
                      <a:pt x="6733" y="5539"/>
                    </a:cubicBezTo>
                    <a:cubicBezTo>
                      <a:pt x="6621" y="5635"/>
                      <a:pt x="6613" y="5724"/>
                      <a:pt x="6582" y="5724"/>
                    </a:cubicBezTo>
                    <a:cubicBezTo>
                      <a:pt x="6575" y="5724"/>
                      <a:pt x="6566" y="5719"/>
                      <a:pt x="6555" y="5707"/>
                    </a:cubicBezTo>
                    <a:cubicBezTo>
                      <a:pt x="6547" y="5694"/>
                      <a:pt x="6537" y="5688"/>
                      <a:pt x="6526" y="5688"/>
                    </a:cubicBezTo>
                    <a:cubicBezTo>
                      <a:pt x="6497" y="5688"/>
                      <a:pt x="6457" y="5732"/>
                      <a:pt x="6406" y="5797"/>
                    </a:cubicBezTo>
                    <a:cubicBezTo>
                      <a:pt x="6369" y="5722"/>
                      <a:pt x="6324" y="5679"/>
                      <a:pt x="6268" y="5679"/>
                    </a:cubicBezTo>
                    <a:cubicBezTo>
                      <a:pt x="6235" y="5679"/>
                      <a:pt x="6199" y="5694"/>
                      <a:pt x="6158" y="5727"/>
                    </a:cubicBezTo>
                    <a:cubicBezTo>
                      <a:pt x="6134" y="5747"/>
                      <a:pt x="6107" y="5756"/>
                      <a:pt x="6079" y="5756"/>
                    </a:cubicBezTo>
                    <a:cubicBezTo>
                      <a:pt x="5981" y="5756"/>
                      <a:pt x="5882" y="5649"/>
                      <a:pt x="5920" y="5549"/>
                    </a:cubicBezTo>
                    <a:cubicBezTo>
                      <a:pt x="5956" y="5457"/>
                      <a:pt x="6122" y="5375"/>
                      <a:pt x="6103" y="5375"/>
                    </a:cubicBezTo>
                    <a:cubicBezTo>
                      <a:pt x="6096" y="5375"/>
                      <a:pt x="6058" y="5388"/>
                      <a:pt x="5970" y="5420"/>
                    </a:cubicBezTo>
                    <a:cubicBezTo>
                      <a:pt x="5653" y="5519"/>
                      <a:pt x="5742" y="5499"/>
                      <a:pt x="5781" y="5608"/>
                    </a:cubicBezTo>
                    <a:cubicBezTo>
                      <a:pt x="5804" y="5670"/>
                      <a:pt x="5709" y="5741"/>
                      <a:pt x="5629" y="5741"/>
                    </a:cubicBezTo>
                    <a:cubicBezTo>
                      <a:pt x="5568" y="5741"/>
                      <a:pt x="5516" y="5699"/>
                      <a:pt x="5534" y="5579"/>
                    </a:cubicBezTo>
                    <a:cubicBezTo>
                      <a:pt x="5572" y="5307"/>
                      <a:pt x="5393" y="5102"/>
                      <a:pt x="5598" y="5102"/>
                    </a:cubicBezTo>
                    <a:cubicBezTo>
                      <a:pt x="5603" y="5102"/>
                      <a:pt x="5608" y="5102"/>
                      <a:pt x="5613" y="5103"/>
                    </a:cubicBezTo>
                    <a:cubicBezTo>
                      <a:pt x="5759" y="5109"/>
                      <a:pt x="5758" y="5165"/>
                      <a:pt x="5775" y="5165"/>
                    </a:cubicBezTo>
                    <a:cubicBezTo>
                      <a:pt x="5783" y="5165"/>
                      <a:pt x="5795" y="5152"/>
                      <a:pt x="5831" y="5112"/>
                    </a:cubicBezTo>
                    <a:cubicBezTo>
                      <a:pt x="5940" y="4994"/>
                      <a:pt x="6357" y="5083"/>
                      <a:pt x="6158" y="4924"/>
                    </a:cubicBezTo>
                    <a:cubicBezTo>
                      <a:pt x="6015" y="4804"/>
                      <a:pt x="5952" y="4718"/>
                      <a:pt x="5883" y="4718"/>
                    </a:cubicBezTo>
                    <a:cubicBezTo>
                      <a:pt x="5860" y="4718"/>
                      <a:pt x="5838" y="4726"/>
                      <a:pt x="5811" y="4746"/>
                    </a:cubicBezTo>
                    <a:cubicBezTo>
                      <a:pt x="5725" y="4815"/>
                      <a:pt x="5643" y="4839"/>
                      <a:pt x="5579" y="4839"/>
                    </a:cubicBezTo>
                    <a:cubicBezTo>
                      <a:pt x="5460" y="4839"/>
                      <a:pt x="5404" y="4755"/>
                      <a:pt x="5494" y="4716"/>
                    </a:cubicBezTo>
                    <a:cubicBezTo>
                      <a:pt x="5628" y="4649"/>
                      <a:pt x="5762" y="4388"/>
                      <a:pt x="5691" y="4388"/>
                    </a:cubicBezTo>
                    <a:cubicBezTo>
                      <a:pt x="5688" y="4388"/>
                      <a:pt x="5685" y="4388"/>
                      <a:pt x="5682" y="4389"/>
                    </a:cubicBezTo>
                    <a:cubicBezTo>
                      <a:pt x="5665" y="4394"/>
                      <a:pt x="5642" y="4397"/>
                      <a:pt x="5617" y="4397"/>
                    </a:cubicBezTo>
                    <a:cubicBezTo>
                      <a:pt x="5512" y="4397"/>
                      <a:pt x="5359" y="4350"/>
                      <a:pt x="5335" y="4270"/>
                    </a:cubicBezTo>
                    <a:cubicBezTo>
                      <a:pt x="5323" y="4216"/>
                      <a:pt x="5308" y="4216"/>
                      <a:pt x="5291" y="4216"/>
                    </a:cubicBezTo>
                    <a:lnTo>
                      <a:pt x="5291" y="4216"/>
                    </a:lnTo>
                    <a:cubicBezTo>
                      <a:pt x="5280" y="4216"/>
                      <a:pt x="5268" y="4216"/>
                      <a:pt x="5256" y="4200"/>
                    </a:cubicBezTo>
                    <a:cubicBezTo>
                      <a:pt x="5236" y="4171"/>
                      <a:pt x="5315" y="3952"/>
                      <a:pt x="5425" y="3843"/>
                    </a:cubicBezTo>
                    <a:cubicBezTo>
                      <a:pt x="5478" y="3783"/>
                      <a:pt x="5577" y="3757"/>
                      <a:pt x="5546" y="3757"/>
                    </a:cubicBezTo>
                    <a:cubicBezTo>
                      <a:pt x="5536" y="3757"/>
                      <a:pt x="5514" y="3759"/>
                      <a:pt x="5474" y="3764"/>
                    </a:cubicBezTo>
                    <a:cubicBezTo>
                      <a:pt x="5338" y="3779"/>
                      <a:pt x="5248" y="3922"/>
                      <a:pt x="5204" y="3922"/>
                    </a:cubicBezTo>
                    <a:cubicBezTo>
                      <a:pt x="5190" y="3922"/>
                      <a:pt x="5181" y="3908"/>
                      <a:pt x="5177" y="3873"/>
                    </a:cubicBezTo>
                    <a:cubicBezTo>
                      <a:pt x="5157" y="3724"/>
                      <a:pt x="5177" y="3526"/>
                      <a:pt x="5107" y="3427"/>
                    </a:cubicBezTo>
                    <a:cubicBezTo>
                      <a:pt x="5061" y="3350"/>
                      <a:pt x="5027" y="2910"/>
                      <a:pt x="5014" y="2910"/>
                    </a:cubicBezTo>
                    <a:cubicBezTo>
                      <a:pt x="5010" y="2910"/>
                      <a:pt x="5008" y="2947"/>
                      <a:pt x="5008" y="3040"/>
                    </a:cubicBezTo>
                    <a:lnTo>
                      <a:pt x="5008" y="3328"/>
                    </a:lnTo>
                    <a:cubicBezTo>
                      <a:pt x="5008" y="3226"/>
                      <a:pt x="5001" y="3186"/>
                      <a:pt x="4989" y="3186"/>
                    </a:cubicBezTo>
                    <a:cubicBezTo>
                      <a:pt x="4953" y="3186"/>
                      <a:pt x="4874" y="3560"/>
                      <a:pt x="4830" y="3635"/>
                    </a:cubicBezTo>
                    <a:cubicBezTo>
                      <a:pt x="4770" y="3734"/>
                      <a:pt x="4810" y="3724"/>
                      <a:pt x="4790" y="3883"/>
                    </a:cubicBezTo>
                    <a:cubicBezTo>
                      <a:pt x="4782" y="3945"/>
                      <a:pt x="4768" y="3964"/>
                      <a:pt x="4743" y="3964"/>
                    </a:cubicBezTo>
                    <a:cubicBezTo>
                      <a:pt x="4707" y="3964"/>
                      <a:pt x="4650" y="3928"/>
                      <a:pt x="4552" y="3923"/>
                    </a:cubicBezTo>
                    <a:cubicBezTo>
                      <a:pt x="4534" y="3921"/>
                      <a:pt x="4519" y="3920"/>
                      <a:pt x="4507" y="3920"/>
                    </a:cubicBezTo>
                    <a:cubicBezTo>
                      <a:pt x="4395" y="3920"/>
                      <a:pt x="4492" y="3992"/>
                      <a:pt x="4582" y="3992"/>
                    </a:cubicBezTo>
                    <a:cubicBezTo>
                      <a:pt x="4586" y="3992"/>
                      <a:pt x="4590" y="3991"/>
                      <a:pt x="4595" y="3991"/>
                    </a:cubicBezTo>
                    <a:cubicBezTo>
                      <a:pt x="4689" y="3991"/>
                      <a:pt x="4779" y="4092"/>
                      <a:pt x="4760" y="4121"/>
                    </a:cubicBezTo>
                    <a:cubicBezTo>
                      <a:pt x="4730" y="4151"/>
                      <a:pt x="4492" y="4200"/>
                      <a:pt x="4582" y="4359"/>
                    </a:cubicBezTo>
                    <a:cubicBezTo>
                      <a:pt x="4637" y="4443"/>
                      <a:pt x="4551" y="4472"/>
                      <a:pt x="4464" y="4472"/>
                    </a:cubicBezTo>
                    <a:cubicBezTo>
                      <a:pt x="4427" y="4472"/>
                      <a:pt x="4390" y="4467"/>
                      <a:pt x="4364" y="4458"/>
                    </a:cubicBezTo>
                    <a:cubicBezTo>
                      <a:pt x="4349" y="4453"/>
                      <a:pt x="4334" y="4451"/>
                      <a:pt x="4319" y="4451"/>
                    </a:cubicBezTo>
                    <a:cubicBezTo>
                      <a:pt x="4245" y="4451"/>
                      <a:pt x="4188" y="4509"/>
                      <a:pt x="4304" y="4567"/>
                    </a:cubicBezTo>
                    <a:cubicBezTo>
                      <a:pt x="4413" y="4617"/>
                      <a:pt x="4364" y="4765"/>
                      <a:pt x="4284" y="4835"/>
                    </a:cubicBezTo>
                    <a:cubicBezTo>
                      <a:pt x="4284" y="4775"/>
                      <a:pt x="4274" y="4726"/>
                      <a:pt x="4254" y="4686"/>
                    </a:cubicBezTo>
                    <a:cubicBezTo>
                      <a:pt x="4231" y="4655"/>
                      <a:pt x="4214" y="4446"/>
                      <a:pt x="4208" y="4446"/>
                    </a:cubicBezTo>
                    <a:cubicBezTo>
                      <a:pt x="4206" y="4446"/>
                      <a:pt x="4205" y="4463"/>
                      <a:pt x="4205" y="4508"/>
                    </a:cubicBezTo>
                    <a:lnTo>
                      <a:pt x="4205" y="4646"/>
                    </a:lnTo>
                    <a:cubicBezTo>
                      <a:pt x="4205" y="4597"/>
                      <a:pt x="4201" y="4578"/>
                      <a:pt x="4195" y="4578"/>
                    </a:cubicBezTo>
                    <a:cubicBezTo>
                      <a:pt x="4178" y="4578"/>
                      <a:pt x="4140" y="4748"/>
                      <a:pt x="4126" y="4785"/>
                    </a:cubicBezTo>
                    <a:cubicBezTo>
                      <a:pt x="4106" y="4805"/>
                      <a:pt x="4106" y="4815"/>
                      <a:pt x="4106" y="4825"/>
                    </a:cubicBezTo>
                    <a:cubicBezTo>
                      <a:pt x="4058" y="4801"/>
                      <a:pt x="4007" y="4766"/>
                      <a:pt x="3943" y="4766"/>
                    </a:cubicBezTo>
                    <a:cubicBezTo>
                      <a:pt x="3901" y="4766"/>
                      <a:pt x="3854" y="4782"/>
                      <a:pt x="3798" y="4825"/>
                    </a:cubicBezTo>
                    <a:cubicBezTo>
                      <a:pt x="3650" y="4954"/>
                      <a:pt x="3818" y="4904"/>
                      <a:pt x="3947" y="4934"/>
                    </a:cubicBezTo>
                    <a:cubicBezTo>
                      <a:pt x="3957" y="4944"/>
                      <a:pt x="3977" y="4954"/>
                      <a:pt x="3997" y="4954"/>
                    </a:cubicBezTo>
                    <a:cubicBezTo>
                      <a:pt x="4007" y="4964"/>
                      <a:pt x="4017" y="4974"/>
                      <a:pt x="4026" y="4984"/>
                    </a:cubicBezTo>
                    <a:cubicBezTo>
                      <a:pt x="4046" y="5003"/>
                      <a:pt x="4056" y="5013"/>
                      <a:pt x="4066" y="5033"/>
                    </a:cubicBezTo>
                    <a:cubicBezTo>
                      <a:pt x="4036" y="5043"/>
                      <a:pt x="3967" y="5073"/>
                      <a:pt x="4007" y="5132"/>
                    </a:cubicBezTo>
                    <a:cubicBezTo>
                      <a:pt x="4028" y="5175"/>
                      <a:pt x="3984" y="5187"/>
                      <a:pt x="3942" y="5187"/>
                    </a:cubicBezTo>
                    <a:cubicBezTo>
                      <a:pt x="3926" y="5187"/>
                      <a:pt x="3909" y="5185"/>
                      <a:pt x="3898" y="5182"/>
                    </a:cubicBezTo>
                    <a:cubicBezTo>
                      <a:pt x="3892" y="5181"/>
                      <a:pt x="3887" y="5180"/>
                      <a:pt x="3881" y="5180"/>
                    </a:cubicBezTo>
                    <a:cubicBezTo>
                      <a:pt x="3847" y="5180"/>
                      <a:pt x="3816" y="5206"/>
                      <a:pt x="3868" y="5231"/>
                    </a:cubicBezTo>
                    <a:cubicBezTo>
                      <a:pt x="3917" y="5251"/>
                      <a:pt x="3907" y="5301"/>
                      <a:pt x="3878" y="5341"/>
                    </a:cubicBezTo>
                    <a:cubicBezTo>
                      <a:pt x="3821" y="5323"/>
                      <a:pt x="3788" y="5315"/>
                      <a:pt x="3770" y="5315"/>
                    </a:cubicBezTo>
                    <a:cubicBezTo>
                      <a:pt x="3748" y="5315"/>
                      <a:pt x="3752" y="5328"/>
                      <a:pt x="3769" y="5350"/>
                    </a:cubicBezTo>
                    <a:cubicBezTo>
                      <a:pt x="3739" y="5341"/>
                      <a:pt x="3709" y="5331"/>
                      <a:pt x="3679" y="5331"/>
                    </a:cubicBezTo>
                    <a:cubicBezTo>
                      <a:pt x="3650" y="5311"/>
                      <a:pt x="3640" y="5291"/>
                      <a:pt x="3640" y="5271"/>
                    </a:cubicBezTo>
                    <a:cubicBezTo>
                      <a:pt x="3640" y="5255"/>
                      <a:pt x="3633" y="5192"/>
                      <a:pt x="3675" y="5192"/>
                    </a:cubicBezTo>
                    <a:cubicBezTo>
                      <a:pt x="3684" y="5192"/>
                      <a:pt x="3695" y="5195"/>
                      <a:pt x="3709" y="5202"/>
                    </a:cubicBezTo>
                    <a:cubicBezTo>
                      <a:pt x="3742" y="5214"/>
                      <a:pt x="3771" y="5221"/>
                      <a:pt x="3791" y="5221"/>
                    </a:cubicBezTo>
                    <a:cubicBezTo>
                      <a:pt x="3819" y="5221"/>
                      <a:pt x="3827" y="5207"/>
                      <a:pt x="3798" y="5172"/>
                    </a:cubicBezTo>
                    <a:cubicBezTo>
                      <a:pt x="3754" y="5110"/>
                      <a:pt x="3709" y="5071"/>
                      <a:pt x="3658" y="5071"/>
                    </a:cubicBezTo>
                    <a:cubicBezTo>
                      <a:pt x="3652" y="5071"/>
                      <a:pt x="3646" y="5072"/>
                      <a:pt x="3640" y="5073"/>
                    </a:cubicBezTo>
                    <a:cubicBezTo>
                      <a:pt x="3588" y="5088"/>
                      <a:pt x="3537" y="5113"/>
                      <a:pt x="3501" y="5113"/>
                    </a:cubicBezTo>
                    <a:cubicBezTo>
                      <a:pt x="3489" y="5113"/>
                      <a:pt x="3479" y="5110"/>
                      <a:pt x="3471" y="5103"/>
                    </a:cubicBezTo>
                    <a:cubicBezTo>
                      <a:pt x="3441" y="5063"/>
                      <a:pt x="3412" y="5033"/>
                      <a:pt x="3372" y="5033"/>
                    </a:cubicBezTo>
                    <a:cubicBezTo>
                      <a:pt x="3332" y="5023"/>
                      <a:pt x="3263" y="4994"/>
                      <a:pt x="3313" y="4954"/>
                    </a:cubicBezTo>
                    <a:cubicBezTo>
                      <a:pt x="3362" y="4914"/>
                      <a:pt x="3392" y="4825"/>
                      <a:pt x="3392" y="4825"/>
                    </a:cubicBezTo>
                    <a:cubicBezTo>
                      <a:pt x="3392" y="4825"/>
                      <a:pt x="3386" y="4720"/>
                      <a:pt x="3408" y="4720"/>
                    </a:cubicBezTo>
                    <a:cubicBezTo>
                      <a:pt x="3413" y="4720"/>
                      <a:pt x="3421" y="4727"/>
                      <a:pt x="3432" y="4746"/>
                    </a:cubicBezTo>
                    <a:cubicBezTo>
                      <a:pt x="3472" y="4827"/>
                      <a:pt x="3500" y="4882"/>
                      <a:pt x="3519" y="4882"/>
                    </a:cubicBezTo>
                    <a:cubicBezTo>
                      <a:pt x="3523" y="4882"/>
                      <a:pt x="3527" y="4880"/>
                      <a:pt x="3531" y="4875"/>
                    </a:cubicBezTo>
                    <a:cubicBezTo>
                      <a:pt x="3546" y="4859"/>
                      <a:pt x="3544" y="4822"/>
                      <a:pt x="3550" y="4822"/>
                    </a:cubicBezTo>
                    <a:cubicBezTo>
                      <a:pt x="3553" y="4822"/>
                      <a:pt x="3556" y="4825"/>
                      <a:pt x="3560" y="4835"/>
                    </a:cubicBezTo>
                    <a:cubicBezTo>
                      <a:pt x="3569" y="4856"/>
                      <a:pt x="3588" y="4868"/>
                      <a:pt x="3603" y="4868"/>
                    </a:cubicBezTo>
                    <a:cubicBezTo>
                      <a:pt x="3623" y="4868"/>
                      <a:pt x="3634" y="4846"/>
                      <a:pt x="3600" y="4795"/>
                    </a:cubicBezTo>
                    <a:cubicBezTo>
                      <a:pt x="3551" y="4730"/>
                      <a:pt x="3516" y="4678"/>
                      <a:pt x="3488" y="4678"/>
                    </a:cubicBezTo>
                    <a:cubicBezTo>
                      <a:pt x="3482" y="4678"/>
                      <a:pt x="3477" y="4681"/>
                      <a:pt x="3471" y="4686"/>
                    </a:cubicBezTo>
                    <a:cubicBezTo>
                      <a:pt x="3467" y="4692"/>
                      <a:pt x="3465" y="4694"/>
                      <a:pt x="3463" y="4694"/>
                    </a:cubicBezTo>
                    <a:cubicBezTo>
                      <a:pt x="3452" y="4694"/>
                      <a:pt x="3448" y="4647"/>
                      <a:pt x="3392" y="4607"/>
                    </a:cubicBezTo>
                    <a:cubicBezTo>
                      <a:pt x="3366" y="4581"/>
                      <a:pt x="3345" y="4576"/>
                      <a:pt x="3328" y="4576"/>
                    </a:cubicBezTo>
                    <a:cubicBezTo>
                      <a:pt x="3317" y="4576"/>
                      <a:pt x="3308" y="4578"/>
                      <a:pt x="3299" y="4578"/>
                    </a:cubicBezTo>
                    <a:cubicBezTo>
                      <a:pt x="3290" y="4578"/>
                      <a:pt x="3281" y="4576"/>
                      <a:pt x="3273" y="4567"/>
                    </a:cubicBezTo>
                    <a:cubicBezTo>
                      <a:pt x="3233" y="4537"/>
                      <a:pt x="3124" y="4498"/>
                      <a:pt x="3203" y="4448"/>
                    </a:cubicBezTo>
                    <a:cubicBezTo>
                      <a:pt x="3251" y="4414"/>
                      <a:pt x="3275" y="4395"/>
                      <a:pt x="3295" y="4395"/>
                    </a:cubicBezTo>
                    <a:cubicBezTo>
                      <a:pt x="3304" y="4395"/>
                      <a:pt x="3313" y="4399"/>
                      <a:pt x="3322" y="4409"/>
                    </a:cubicBezTo>
                    <a:cubicBezTo>
                      <a:pt x="3341" y="4427"/>
                      <a:pt x="3375" y="4454"/>
                      <a:pt x="3403" y="4454"/>
                    </a:cubicBezTo>
                    <a:cubicBezTo>
                      <a:pt x="3420" y="4454"/>
                      <a:pt x="3434" y="4444"/>
                      <a:pt x="3441" y="4418"/>
                    </a:cubicBezTo>
                    <a:cubicBezTo>
                      <a:pt x="3461" y="4359"/>
                      <a:pt x="3511" y="4409"/>
                      <a:pt x="3501" y="4349"/>
                    </a:cubicBezTo>
                    <a:cubicBezTo>
                      <a:pt x="3485" y="4294"/>
                      <a:pt x="3463" y="4238"/>
                      <a:pt x="3435" y="4238"/>
                    </a:cubicBezTo>
                    <a:cubicBezTo>
                      <a:pt x="3427" y="4238"/>
                      <a:pt x="3420" y="4242"/>
                      <a:pt x="3412" y="4250"/>
                    </a:cubicBezTo>
                    <a:cubicBezTo>
                      <a:pt x="3397" y="4270"/>
                      <a:pt x="3384" y="4282"/>
                      <a:pt x="3377" y="4282"/>
                    </a:cubicBezTo>
                    <a:cubicBezTo>
                      <a:pt x="3370" y="4282"/>
                      <a:pt x="3367" y="4270"/>
                      <a:pt x="3372" y="4240"/>
                    </a:cubicBezTo>
                    <a:cubicBezTo>
                      <a:pt x="3388" y="4192"/>
                      <a:pt x="3469" y="4117"/>
                      <a:pt x="3441" y="4117"/>
                    </a:cubicBezTo>
                    <a:cubicBezTo>
                      <a:pt x="3435" y="4117"/>
                      <a:pt x="3422" y="4121"/>
                      <a:pt x="3402" y="4131"/>
                    </a:cubicBezTo>
                    <a:cubicBezTo>
                      <a:pt x="3303" y="4171"/>
                      <a:pt x="3273" y="4200"/>
                      <a:pt x="3293" y="4240"/>
                    </a:cubicBezTo>
                    <a:cubicBezTo>
                      <a:pt x="3298" y="4268"/>
                      <a:pt x="3269" y="4299"/>
                      <a:pt x="3244" y="4299"/>
                    </a:cubicBezTo>
                    <a:cubicBezTo>
                      <a:pt x="3225" y="4299"/>
                      <a:pt x="3209" y="4281"/>
                      <a:pt x="3213" y="4230"/>
                    </a:cubicBezTo>
                    <a:cubicBezTo>
                      <a:pt x="3223" y="4111"/>
                      <a:pt x="3203" y="4032"/>
                      <a:pt x="3273" y="4032"/>
                    </a:cubicBezTo>
                    <a:cubicBezTo>
                      <a:pt x="3284" y="4033"/>
                      <a:pt x="3294" y="4034"/>
                      <a:pt x="3301" y="4034"/>
                    </a:cubicBezTo>
                    <a:cubicBezTo>
                      <a:pt x="3337" y="4034"/>
                      <a:pt x="3327" y="4014"/>
                      <a:pt x="3352" y="3972"/>
                    </a:cubicBezTo>
                    <a:cubicBezTo>
                      <a:pt x="3392" y="3923"/>
                      <a:pt x="3491" y="3972"/>
                      <a:pt x="3432" y="3903"/>
                    </a:cubicBezTo>
                    <a:cubicBezTo>
                      <a:pt x="3412" y="3883"/>
                      <a:pt x="3397" y="3876"/>
                      <a:pt x="3383" y="3876"/>
                    </a:cubicBezTo>
                    <a:cubicBezTo>
                      <a:pt x="3349" y="3876"/>
                      <a:pt x="3328" y="3923"/>
                      <a:pt x="3293" y="3923"/>
                    </a:cubicBezTo>
                    <a:cubicBezTo>
                      <a:pt x="3253" y="3923"/>
                      <a:pt x="3223" y="3814"/>
                      <a:pt x="3263" y="3794"/>
                    </a:cubicBezTo>
                    <a:cubicBezTo>
                      <a:pt x="3306" y="3768"/>
                      <a:pt x="3282" y="3742"/>
                      <a:pt x="3255" y="3742"/>
                    </a:cubicBezTo>
                    <a:cubicBezTo>
                      <a:pt x="3251" y="3742"/>
                      <a:pt x="3247" y="3743"/>
                      <a:pt x="3243" y="3744"/>
                    </a:cubicBezTo>
                    <a:cubicBezTo>
                      <a:pt x="3237" y="3747"/>
                      <a:pt x="3227" y="3749"/>
                      <a:pt x="3217" y="3749"/>
                    </a:cubicBezTo>
                    <a:cubicBezTo>
                      <a:pt x="3191" y="3749"/>
                      <a:pt x="3160" y="3737"/>
                      <a:pt x="3174" y="3695"/>
                    </a:cubicBezTo>
                    <a:cubicBezTo>
                      <a:pt x="3203" y="3625"/>
                      <a:pt x="3124" y="3605"/>
                      <a:pt x="3114" y="3595"/>
                    </a:cubicBezTo>
                    <a:cubicBezTo>
                      <a:pt x="3114" y="3576"/>
                      <a:pt x="3144" y="3536"/>
                      <a:pt x="3174" y="3536"/>
                    </a:cubicBezTo>
                    <a:cubicBezTo>
                      <a:pt x="3209" y="3536"/>
                      <a:pt x="3236" y="3505"/>
                      <a:pt x="3200" y="3505"/>
                    </a:cubicBezTo>
                    <a:cubicBezTo>
                      <a:pt x="3196" y="3505"/>
                      <a:pt x="3190" y="3505"/>
                      <a:pt x="3184" y="3506"/>
                    </a:cubicBezTo>
                    <a:cubicBezTo>
                      <a:pt x="3156" y="3512"/>
                      <a:pt x="3138" y="3526"/>
                      <a:pt x="3125" y="3526"/>
                    </a:cubicBezTo>
                    <a:cubicBezTo>
                      <a:pt x="3115" y="3526"/>
                      <a:pt x="3109" y="3517"/>
                      <a:pt x="3104" y="3486"/>
                    </a:cubicBezTo>
                    <a:cubicBezTo>
                      <a:pt x="3104" y="3427"/>
                      <a:pt x="3114" y="3427"/>
                      <a:pt x="3094" y="3377"/>
                    </a:cubicBezTo>
                    <a:cubicBezTo>
                      <a:pt x="3079" y="3347"/>
                      <a:pt x="3053" y="3188"/>
                      <a:pt x="3041" y="3188"/>
                    </a:cubicBezTo>
                    <a:cubicBezTo>
                      <a:pt x="3037" y="3188"/>
                      <a:pt x="3035" y="3205"/>
                      <a:pt x="3035" y="3248"/>
                    </a:cubicBezTo>
                    <a:lnTo>
                      <a:pt x="3035" y="3120"/>
                    </a:lnTo>
                    <a:cubicBezTo>
                      <a:pt x="3035" y="3080"/>
                      <a:pt x="3034" y="3064"/>
                      <a:pt x="3033" y="3064"/>
                    </a:cubicBezTo>
                    <a:cubicBezTo>
                      <a:pt x="3030" y="3064"/>
                      <a:pt x="3021" y="3257"/>
                      <a:pt x="3005" y="3288"/>
                    </a:cubicBezTo>
                    <a:cubicBezTo>
                      <a:pt x="2985" y="3338"/>
                      <a:pt x="2985" y="3417"/>
                      <a:pt x="2985" y="3486"/>
                    </a:cubicBezTo>
                    <a:cubicBezTo>
                      <a:pt x="2983" y="3503"/>
                      <a:pt x="2979" y="3509"/>
                      <a:pt x="2975" y="3509"/>
                    </a:cubicBezTo>
                    <a:cubicBezTo>
                      <a:pt x="2960" y="3509"/>
                      <a:pt x="2931" y="3444"/>
                      <a:pt x="2886" y="3437"/>
                    </a:cubicBezTo>
                    <a:cubicBezTo>
                      <a:pt x="2874" y="3434"/>
                      <a:pt x="2867" y="3433"/>
                      <a:pt x="2864" y="3433"/>
                    </a:cubicBezTo>
                    <a:cubicBezTo>
                      <a:pt x="2856" y="3433"/>
                      <a:pt x="2884" y="3444"/>
                      <a:pt x="2906" y="3467"/>
                    </a:cubicBezTo>
                    <a:cubicBezTo>
                      <a:pt x="2936" y="3516"/>
                      <a:pt x="2966" y="3615"/>
                      <a:pt x="2956" y="3635"/>
                    </a:cubicBezTo>
                    <a:cubicBezTo>
                      <a:pt x="2952" y="3638"/>
                      <a:pt x="2949" y="3638"/>
                      <a:pt x="2946" y="3638"/>
                    </a:cubicBezTo>
                    <a:lnTo>
                      <a:pt x="2946" y="3638"/>
                    </a:lnTo>
                    <a:cubicBezTo>
                      <a:pt x="2940" y="3638"/>
                      <a:pt x="2936" y="3638"/>
                      <a:pt x="2936" y="3665"/>
                    </a:cubicBezTo>
                    <a:cubicBezTo>
                      <a:pt x="2928" y="3698"/>
                      <a:pt x="2872" y="3717"/>
                      <a:pt x="2836" y="3717"/>
                    </a:cubicBezTo>
                    <a:cubicBezTo>
                      <a:pt x="2828" y="3717"/>
                      <a:pt x="2822" y="3716"/>
                      <a:pt x="2817" y="3714"/>
                    </a:cubicBezTo>
                    <a:cubicBezTo>
                      <a:pt x="2816" y="3714"/>
                      <a:pt x="2815" y="3714"/>
                      <a:pt x="2814" y="3714"/>
                    </a:cubicBezTo>
                    <a:cubicBezTo>
                      <a:pt x="2791" y="3714"/>
                      <a:pt x="2838" y="3825"/>
                      <a:pt x="2876" y="3853"/>
                    </a:cubicBezTo>
                    <a:cubicBezTo>
                      <a:pt x="2909" y="3873"/>
                      <a:pt x="2890" y="3910"/>
                      <a:pt x="2850" y="3910"/>
                    </a:cubicBezTo>
                    <a:cubicBezTo>
                      <a:pt x="2830" y="3910"/>
                      <a:pt x="2804" y="3900"/>
                      <a:pt x="2777" y="3873"/>
                    </a:cubicBezTo>
                    <a:cubicBezTo>
                      <a:pt x="2769" y="3862"/>
                      <a:pt x="2762" y="3857"/>
                      <a:pt x="2754" y="3857"/>
                    </a:cubicBezTo>
                    <a:cubicBezTo>
                      <a:pt x="2734" y="3857"/>
                      <a:pt x="2711" y="3892"/>
                      <a:pt x="2668" y="3942"/>
                    </a:cubicBezTo>
                    <a:cubicBezTo>
                      <a:pt x="2609" y="4012"/>
                      <a:pt x="2737" y="3972"/>
                      <a:pt x="2777" y="4032"/>
                    </a:cubicBezTo>
                    <a:cubicBezTo>
                      <a:pt x="2787" y="4048"/>
                      <a:pt x="2790" y="4053"/>
                      <a:pt x="2793" y="4053"/>
                    </a:cubicBezTo>
                    <a:cubicBezTo>
                      <a:pt x="2798" y="4053"/>
                      <a:pt x="2800" y="4029"/>
                      <a:pt x="2847" y="4022"/>
                    </a:cubicBezTo>
                    <a:cubicBezTo>
                      <a:pt x="2916" y="4022"/>
                      <a:pt x="2856" y="4111"/>
                      <a:pt x="2866" y="4230"/>
                    </a:cubicBezTo>
                    <a:cubicBezTo>
                      <a:pt x="2875" y="4283"/>
                      <a:pt x="2859" y="4300"/>
                      <a:pt x="2839" y="4300"/>
                    </a:cubicBezTo>
                    <a:cubicBezTo>
                      <a:pt x="2813" y="4300"/>
                      <a:pt x="2781" y="4272"/>
                      <a:pt x="2787" y="4250"/>
                    </a:cubicBezTo>
                    <a:cubicBezTo>
                      <a:pt x="2807" y="4200"/>
                      <a:pt x="2827" y="4210"/>
                      <a:pt x="2728" y="4161"/>
                    </a:cubicBezTo>
                    <a:cubicBezTo>
                      <a:pt x="2700" y="4150"/>
                      <a:pt x="2688" y="4145"/>
                      <a:pt x="2685" y="4145"/>
                    </a:cubicBezTo>
                    <a:cubicBezTo>
                      <a:pt x="2678" y="4145"/>
                      <a:pt x="2733" y="4177"/>
                      <a:pt x="2747" y="4220"/>
                    </a:cubicBezTo>
                    <a:cubicBezTo>
                      <a:pt x="2755" y="4266"/>
                      <a:pt x="2727" y="4312"/>
                      <a:pt x="2696" y="4312"/>
                    </a:cubicBezTo>
                    <a:cubicBezTo>
                      <a:pt x="2686" y="4312"/>
                      <a:pt x="2677" y="4308"/>
                      <a:pt x="2668" y="4299"/>
                    </a:cubicBezTo>
                    <a:cubicBezTo>
                      <a:pt x="2654" y="4282"/>
                      <a:pt x="2642" y="4275"/>
                      <a:pt x="2631" y="4275"/>
                    </a:cubicBezTo>
                    <a:cubicBezTo>
                      <a:pt x="2609" y="4275"/>
                      <a:pt x="2592" y="4303"/>
                      <a:pt x="2579" y="4349"/>
                    </a:cubicBezTo>
                    <a:cubicBezTo>
                      <a:pt x="2577" y="4363"/>
                      <a:pt x="2577" y="4367"/>
                      <a:pt x="2579" y="4367"/>
                    </a:cubicBezTo>
                    <a:cubicBezTo>
                      <a:pt x="2584" y="4367"/>
                      <a:pt x="2599" y="4341"/>
                      <a:pt x="2612" y="4341"/>
                    </a:cubicBezTo>
                    <a:cubicBezTo>
                      <a:pt x="2618" y="4341"/>
                      <a:pt x="2624" y="4345"/>
                      <a:pt x="2628" y="4359"/>
                    </a:cubicBezTo>
                    <a:cubicBezTo>
                      <a:pt x="2641" y="4404"/>
                      <a:pt x="2680" y="4424"/>
                      <a:pt x="2713" y="4424"/>
                    </a:cubicBezTo>
                    <a:cubicBezTo>
                      <a:pt x="2731" y="4424"/>
                      <a:pt x="2747" y="4419"/>
                      <a:pt x="2757" y="4409"/>
                    </a:cubicBezTo>
                    <a:cubicBezTo>
                      <a:pt x="2767" y="4399"/>
                      <a:pt x="2775" y="4395"/>
                      <a:pt x="2785" y="4395"/>
                    </a:cubicBezTo>
                    <a:cubicBezTo>
                      <a:pt x="2806" y="4395"/>
                      <a:pt x="2832" y="4414"/>
                      <a:pt x="2886" y="4448"/>
                    </a:cubicBezTo>
                    <a:cubicBezTo>
                      <a:pt x="2956" y="4498"/>
                      <a:pt x="2847" y="4537"/>
                      <a:pt x="2807" y="4567"/>
                    </a:cubicBezTo>
                    <a:cubicBezTo>
                      <a:pt x="2798" y="4576"/>
                      <a:pt x="2790" y="4578"/>
                      <a:pt x="2781" y="4578"/>
                    </a:cubicBezTo>
                    <a:cubicBezTo>
                      <a:pt x="2772" y="4578"/>
                      <a:pt x="2763" y="4576"/>
                      <a:pt x="2752" y="4576"/>
                    </a:cubicBezTo>
                    <a:cubicBezTo>
                      <a:pt x="2734" y="4576"/>
                      <a:pt x="2714" y="4581"/>
                      <a:pt x="2688" y="4607"/>
                    </a:cubicBezTo>
                    <a:cubicBezTo>
                      <a:pt x="2639" y="4647"/>
                      <a:pt x="2637" y="4694"/>
                      <a:pt x="2622" y="4694"/>
                    </a:cubicBezTo>
                    <a:cubicBezTo>
                      <a:pt x="2618" y="4694"/>
                      <a:pt x="2614" y="4692"/>
                      <a:pt x="2609" y="4686"/>
                    </a:cubicBezTo>
                    <a:cubicBezTo>
                      <a:pt x="2603" y="4681"/>
                      <a:pt x="2598" y="4678"/>
                      <a:pt x="2592" y="4678"/>
                    </a:cubicBezTo>
                    <a:cubicBezTo>
                      <a:pt x="2577" y="4678"/>
                      <a:pt x="2558" y="4697"/>
                      <a:pt x="2529" y="4726"/>
                    </a:cubicBezTo>
                    <a:cubicBezTo>
                      <a:pt x="2517" y="4694"/>
                      <a:pt x="2496" y="4671"/>
                      <a:pt x="2470" y="4671"/>
                    </a:cubicBezTo>
                    <a:cubicBezTo>
                      <a:pt x="2455" y="4671"/>
                      <a:pt x="2438" y="4678"/>
                      <a:pt x="2420" y="4696"/>
                    </a:cubicBezTo>
                    <a:cubicBezTo>
                      <a:pt x="2408" y="4704"/>
                      <a:pt x="2395" y="4708"/>
                      <a:pt x="2382" y="4708"/>
                    </a:cubicBezTo>
                    <a:cubicBezTo>
                      <a:pt x="2332" y="4708"/>
                      <a:pt x="2285" y="4654"/>
                      <a:pt x="2301" y="4607"/>
                    </a:cubicBezTo>
                    <a:cubicBezTo>
                      <a:pt x="2315" y="4564"/>
                      <a:pt x="2395" y="4527"/>
                      <a:pt x="2386" y="4527"/>
                    </a:cubicBezTo>
                    <a:cubicBezTo>
                      <a:pt x="2382" y="4527"/>
                      <a:pt x="2364" y="4533"/>
                      <a:pt x="2321" y="4547"/>
                    </a:cubicBezTo>
                    <a:cubicBezTo>
                      <a:pt x="2172" y="4597"/>
                      <a:pt x="2212" y="4587"/>
                      <a:pt x="2232" y="4637"/>
                    </a:cubicBezTo>
                    <a:cubicBezTo>
                      <a:pt x="2243" y="4665"/>
                      <a:pt x="2199" y="4700"/>
                      <a:pt x="2161" y="4700"/>
                    </a:cubicBezTo>
                    <a:cubicBezTo>
                      <a:pt x="2133" y="4700"/>
                      <a:pt x="2109" y="4681"/>
                      <a:pt x="2113" y="4627"/>
                    </a:cubicBezTo>
                    <a:cubicBezTo>
                      <a:pt x="2132" y="4503"/>
                      <a:pt x="2051" y="4398"/>
                      <a:pt x="2140" y="4398"/>
                    </a:cubicBezTo>
                    <a:cubicBezTo>
                      <a:pt x="2144" y="4398"/>
                      <a:pt x="2148" y="4398"/>
                      <a:pt x="2152" y="4399"/>
                    </a:cubicBezTo>
                    <a:cubicBezTo>
                      <a:pt x="2225" y="4399"/>
                      <a:pt x="2227" y="4425"/>
                      <a:pt x="2235" y="4425"/>
                    </a:cubicBezTo>
                    <a:cubicBezTo>
                      <a:pt x="2239" y="4425"/>
                      <a:pt x="2245" y="4418"/>
                      <a:pt x="2262" y="4399"/>
                    </a:cubicBezTo>
                    <a:cubicBezTo>
                      <a:pt x="2311" y="4339"/>
                      <a:pt x="2509" y="4389"/>
                      <a:pt x="2420" y="4309"/>
                    </a:cubicBezTo>
                    <a:cubicBezTo>
                      <a:pt x="2345" y="4257"/>
                      <a:pt x="2316" y="4216"/>
                      <a:pt x="2284" y="4216"/>
                    </a:cubicBezTo>
                    <a:cubicBezTo>
                      <a:pt x="2274" y="4216"/>
                      <a:pt x="2264" y="4220"/>
                      <a:pt x="2252" y="4230"/>
                    </a:cubicBezTo>
                    <a:cubicBezTo>
                      <a:pt x="2211" y="4260"/>
                      <a:pt x="2173" y="4271"/>
                      <a:pt x="2143" y="4271"/>
                    </a:cubicBezTo>
                    <a:cubicBezTo>
                      <a:pt x="2085" y="4271"/>
                      <a:pt x="2057" y="4230"/>
                      <a:pt x="2103" y="4210"/>
                    </a:cubicBezTo>
                    <a:cubicBezTo>
                      <a:pt x="2158" y="4182"/>
                      <a:pt x="2223" y="4060"/>
                      <a:pt x="2191" y="4060"/>
                    </a:cubicBezTo>
                    <a:cubicBezTo>
                      <a:pt x="2188" y="4060"/>
                      <a:pt x="2185" y="4060"/>
                      <a:pt x="2182" y="4061"/>
                    </a:cubicBezTo>
                    <a:cubicBezTo>
                      <a:pt x="2177" y="4063"/>
                      <a:pt x="2171" y="4063"/>
                      <a:pt x="2163" y="4063"/>
                    </a:cubicBezTo>
                    <a:cubicBezTo>
                      <a:pt x="2116" y="4063"/>
                      <a:pt x="2032" y="4036"/>
                      <a:pt x="2024" y="4002"/>
                    </a:cubicBezTo>
                    <a:cubicBezTo>
                      <a:pt x="2014" y="3952"/>
                      <a:pt x="1994" y="3982"/>
                      <a:pt x="1984" y="3962"/>
                    </a:cubicBezTo>
                    <a:cubicBezTo>
                      <a:pt x="1974" y="3952"/>
                      <a:pt x="2014" y="3843"/>
                      <a:pt x="2063" y="3794"/>
                    </a:cubicBezTo>
                    <a:cubicBezTo>
                      <a:pt x="2086" y="3763"/>
                      <a:pt x="2138" y="3751"/>
                      <a:pt x="2121" y="3751"/>
                    </a:cubicBezTo>
                    <a:cubicBezTo>
                      <a:pt x="2116" y="3751"/>
                      <a:pt x="2104" y="3752"/>
                      <a:pt x="2083" y="3754"/>
                    </a:cubicBezTo>
                    <a:cubicBezTo>
                      <a:pt x="2021" y="3762"/>
                      <a:pt x="1978" y="3835"/>
                      <a:pt x="1957" y="3835"/>
                    </a:cubicBezTo>
                    <a:cubicBezTo>
                      <a:pt x="1951" y="3835"/>
                      <a:pt x="1946" y="3829"/>
                      <a:pt x="1944" y="3814"/>
                    </a:cubicBezTo>
                    <a:cubicBezTo>
                      <a:pt x="1934" y="3734"/>
                      <a:pt x="1944" y="3645"/>
                      <a:pt x="1914" y="3595"/>
                    </a:cubicBezTo>
                    <a:cubicBezTo>
                      <a:pt x="1891" y="3557"/>
                      <a:pt x="1874" y="3349"/>
                      <a:pt x="1868" y="3349"/>
                    </a:cubicBezTo>
                    <a:cubicBezTo>
                      <a:pt x="1866" y="3349"/>
                      <a:pt x="1865" y="3366"/>
                      <a:pt x="1865" y="3407"/>
                    </a:cubicBezTo>
                    <a:lnTo>
                      <a:pt x="1865" y="3546"/>
                    </a:lnTo>
                    <a:cubicBezTo>
                      <a:pt x="1865" y="3497"/>
                      <a:pt x="1861" y="3478"/>
                      <a:pt x="1855" y="3478"/>
                    </a:cubicBezTo>
                    <a:cubicBezTo>
                      <a:pt x="1838" y="3478"/>
                      <a:pt x="1798" y="3657"/>
                      <a:pt x="1776" y="3695"/>
                    </a:cubicBezTo>
                    <a:cubicBezTo>
                      <a:pt x="1746" y="3744"/>
                      <a:pt x="1766" y="3744"/>
                      <a:pt x="1756" y="3814"/>
                    </a:cubicBezTo>
                    <a:cubicBezTo>
                      <a:pt x="1756" y="3844"/>
                      <a:pt x="1750" y="3854"/>
                      <a:pt x="1737" y="3854"/>
                    </a:cubicBezTo>
                    <a:cubicBezTo>
                      <a:pt x="1720" y="3854"/>
                      <a:pt x="1691" y="3839"/>
                      <a:pt x="1647" y="3833"/>
                    </a:cubicBezTo>
                    <a:cubicBezTo>
                      <a:pt x="1638" y="3832"/>
                      <a:pt x="1631" y="3832"/>
                      <a:pt x="1625" y="3832"/>
                    </a:cubicBezTo>
                    <a:cubicBezTo>
                      <a:pt x="1578" y="3832"/>
                      <a:pt x="1621" y="3863"/>
                      <a:pt x="1657" y="3863"/>
                    </a:cubicBezTo>
                    <a:cubicBezTo>
                      <a:pt x="1706" y="3863"/>
                      <a:pt x="1756" y="3913"/>
                      <a:pt x="1746" y="3923"/>
                    </a:cubicBezTo>
                    <a:cubicBezTo>
                      <a:pt x="1736" y="3942"/>
                      <a:pt x="1617" y="3962"/>
                      <a:pt x="1667" y="4042"/>
                    </a:cubicBezTo>
                    <a:cubicBezTo>
                      <a:pt x="1688" y="4084"/>
                      <a:pt x="1644" y="4096"/>
                      <a:pt x="1602" y="4096"/>
                    </a:cubicBezTo>
                    <a:cubicBezTo>
                      <a:pt x="1586" y="4096"/>
                      <a:pt x="1569" y="4094"/>
                      <a:pt x="1558" y="4091"/>
                    </a:cubicBezTo>
                    <a:cubicBezTo>
                      <a:pt x="1548" y="4088"/>
                      <a:pt x="1539" y="4086"/>
                      <a:pt x="1530" y="4086"/>
                    </a:cubicBezTo>
                    <a:cubicBezTo>
                      <a:pt x="1494" y="4086"/>
                      <a:pt x="1471" y="4117"/>
                      <a:pt x="1528" y="4141"/>
                    </a:cubicBezTo>
                    <a:cubicBezTo>
                      <a:pt x="1597" y="4171"/>
                      <a:pt x="1548" y="4280"/>
                      <a:pt x="1478" y="4280"/>
                    </a:cubicBezTo>
                    <a:cubicBezTo>
                      <a:pt x="1437" y="4280"/>
                      <a:pt x="1405" y="4237"/>
                      <a:pt x="1360" y="4237"/>
                    </a:cubicBezTo>
                    <a:cubicBezTo>
                      <a:pt x="1340" y="4237"/>
                      <a:pt x="1317" y="4245"/>
                      <a:pt x="1290" y="4270"/>
                    </a:cubicBezTo>
                    <a:cubicBezTo>
                      <a:pt x="1201" y="4339"/>
                      <a:pt x="1349" y="4280"/>
                      <a:pt x="1399" y="4339"/>
                    </a:cubicBezTo>
                    <a:cubicBezTo>
                      <a:pt x="1448" y="4389"/>
                      <a:pt x="1409" y="4409"/>
                      <a:pt x="1518" y="4409"/>
                    </a:cubicBezTo>
                    <a:cubicBezTo>
                      <a:pt x="1627" y="4409"/>
                      <a:pt x="1597" y="4498"/>
                      <a:pt x="1617" y="4627"/>
                    </a:cubicBezTo>
                    <a:cubicBezTo>
                      <a:pt x="1621" y="4681"/>
                      <a:pt x="1597" y="4700"/>
                      <a:pt x="1569" y="4700"/>
                    </a:cubicBezTo>
                    <a:cubicBezTo>
                      <a:pt x="1531" y="4700"/>
                      <a:pt x="1487" y="4665"/>
                      <a:pt x="1498" y="4637"/>
                    </a:cubicBezTo>
                    <a:cubicBezTo>
                      <a:pt x="1518" y="4587"/>
                      <a:pt x="1468" y="4557"/>
                      <a:pt x="1320" y="4508"/>
                    </a:cubicBezTo>
                    <a:cubicBezTo>
                      <a:pt x="1293" y="4499"/>
                      <a:pt x="1277" y="4495"/>
                      <a:pt x="1269" y="4495"/>
                    </a:cubicBezTo>
                    <a:cubicBezTo>
                      <a:pt x="1229" y="4495"/>
                      <a:pt x="1353" y="4579"/>
                      <a:pt x="1369" y="4637"/>
                    </a:cubicBezTo>
                    <a:cubicBezTo>
                      <a:pt x="1384" y="4666"/>
                      <a:pt x="1382" y="4679"/>
                      <a:pt x="1369" y="4679"/>
                    </a:cubicBezTo>
                    <a:cubicBezTo>
                      <a:pt x="1357" y="4679"/>
                      <a:pt x="1334" y="4666"/>
                      <a:pt x="1310" y="4646"/>
                    </a:cubicBezTo>
                    <a:cubicBezTo>
                      <a:pt x="1297" y="4636"/>
                      <a:pt x="1285" y="4631"/>
                      <a:pt x="1274" y="4631"/>
                    </a:cubicBezTo>
                    <a:cubicBezTo>
                      <a:pt x="1234" y="4631"/>
                      <a:pt x="1206" y="4691"/>
                      <a:pt x="1191" y="4746"/>
                    </a:cubicBezTo>
                    <a:cubicBezTo>
                      <a:pt x="1161" y="4815"/>
                      <a:pt x="1240" y="4765"/>
                      <a:pt x="1270" y="4835"/>
                    </a:cubicBezTo>
                    <a:cubicBezTo>
                      <a:pt x="1280" y="4859"/>
                      <a:pt x="1298" y="4867"/>
                      <a:pt x="1319" y="4867"/>
                    </a:cubicBezTo>
                    <a:cubicBezTo>
                      <a:pt x="1360" y="4867"/>
                      <a:pt x="1412" y="4835"/>
                      <a:pt x="1439" y="4815"/>
                    </a:cubicBezTo>
                    <a:cubicBezTo>
                      <a:pt x="1454" y="4805"/>
                      <a:pt x="1468" y="4801"/>
                      <a:pt x="1483" y="4801"/>
                    </a:cubicBezTo>
                    <a:cubicBezTo>
                      <a:pt x="1515" y="4801"/>
                      <a:pt x="1553" y="4821"/>
                      <a:pt x="1627" y="4855"/>
                    </a:cubicBezTo>
                    <a:cubicBezTo>
                      <a:pt x="1736" y="4914"/>
                      <a:pt x="1577" y="4954"/>
                      <a:pt x="1528" y="4994"/>
                    </a:cubicBezTo>
                    <a:cubicBezTo>
                      <a:pt x="1514" y="5002"/>
                      <a:pt x="1501" y="5004"/>
                      <a:pt x="1487" y="5004"/>
                    </a:cubicBezTo>
                    <a:cubicBezTo>
                      <a:pt x="1473" y="5004"/>
                      <a:pt x="1458" y="5002"/>
                      <a:pt x="1442" y="5002"/>
                    </a:cubicBezTo>
                    <a:cubicBezTo>
                      <a:pt x="1415" y="5002"/>
                      <a:pt x="1383" y="5007"/>
                      <a:pt x="1339" y="5033"/>
                    </a:cubicBezTo>
                    <a:cubicBezTo>
                      <a:pt x="1270" y="5079"/>
                      <a:pt x="1261" y="5125"/>
                      <a:pt x="1241" y="5125"/>
                    </a:cubicBezTo>
                    <a:cubicBezTo>
                      <a:pt x="1236" y="5125"/>
                      <a:pt x="1229" y="5121"/>
                      <a:pt x="1220" y="5112"/>
                    </a:cubicBezTo>
                    <a:cubicBezTo>
                      <a:pt x="1214" y="5108"/>
                      <a:pt x="1207" y="5106"/>
                      <a:pt x="1200" y="5106"/>
                    </a:cubicBezTo>
                    <a:cubicBezTo>
                      <a:pt x="1164" y="5106"/>
                      <a:pt x="1117" y="5166"/>
                      <a:pt x="1042" y="5241"/>
                    </a:cubicBezTo>
                    <a:cubicBezTo>
                      <a:pt x="987" y="5296"/>
                      <a:pt x="1002" y="5318"/>
                      <a:pt x="1031" y="5318"/>
                    </a:cubicBezTo>
                    <a:cubicBezTo>
                      <a:pt x="1055" y="5318"/>
                      <a:pt x="1088" y="5303"/>
                      <a:pt x="1101" y="5281"/>
                    </a:cubicBezTo>
                    <a:cubicBezTo>
                      <a:pt x="1106" y="5272"/>
                      <a:pt x="1109" y="5268"/>
                      <a:pt x="1111" y="5268"/>
                    </a:cubicBezTo>
                    <a:cubicBezTo>
                      <a:pt x="1119" y="5268"/>
                      <a:pt x="1118" y="5308"/>
                      <a:pt x="1141" y="5331"/>
                    </a:cubicBezTo>
                    <a:cubicBezTo>
                      <a:pt x="1145" y="5333"/>
                      <a:pt x="1149" y="5334"/>
                      <a:pt x="1154" y="5334"/>
                    </a:cubicBezTo>
                    <a:cubicBezTo>
                      <a:pt x="1184" y="5334"/>
                      <a:pt x="1229" y="5278"/>
                      <a:pt x="1290" y="5192"/>
                    </a:cubicBezTo>
                    <a:cubicBezTo>
                      <a:pt x="1308" y="5167"/>
                      <a:pt x="1320" y="5158"/>
                      <a:pt x="1330" y="5158"/>
                    </a:cubicBezTo>
                    <a:cubicBezTo>
                      <a:pt x="1361" y="5158"/>
                      <a:pt x="1349" y="5271"/>
                      <a:pt x="1349" y="5271"/>
                    </a:cubicBezTo>
                    <a:cubicBezTo>
                      <a:pt x="1349" y="5271"/>
                      <a:pt x="1389" y="5370"/>
                      <a:pt x="1458" y="5420"/>
                    </a:cubicBezTo>
                    <a:cubicBezTo>
                      <a:pt x="1528" y="5460"/>
                      <a:pt x="1439" y="5489"/>
                      <a:pt x="1379" y="5499"/>
                    </a:cubicBezTo>
                    <a:cubicBezTo>
                      <a:pt x="1310" y="5499"/>
                      <a:pt x="1280" y="5529"/>
                      <a:pt x="1230" y="5569"/>
                    </a:cubicBezTo>
                    <a:cubicBezTo>
                      <a:pt x="1217" y="5580"/>
                      <a:pt x="1199" y="5584"/>
                      <a:pt x="1179" y="5584"/>
                    </a:cubicBezTo>
                    <a:cubicBezTo>
                      <a:pt x="1126" y="5584"/>
                      <a:pt x="1054" y="5556"/>
                      <a:pt x="982" y="5549"/>
                    </a:cubicBezTo>
                    <a:cubicBezTo>
                      <a:pt x="969" y="5546"/>
                      <a:pt x="956" y="5544"/>
                      <a:pt x="943" y="5544"/>
                    </a:cubicBezTo>
                    <a:cubicBezTo>
                      <a:pt x="890" y="5544"/>
                      <a:pt x="844" y="5569"/>
                      <a:pt x="795" y="5606"/>
                    </a:cubicBezTo>
                    <a:lnTo>
                      <a:pt x="795" y="5606"/>
                    </a:lnTo>
                    <a:cubicBezTo>
                      <a:pt x="800" y="5602"/>
                      <a:pt x="801" y="5596"/>
                      <a:pt x="794" y="5596"/>
                    </a:cubicBezTo>
                    <a:cubicBezTo>
                      <a:pt x="792" y="5596"/>
                      <a:pt x="788" y="5597"/>
                      <a:pt x="784" y="5598"/>
                    </a:cubicBezTo>
                    <a:cubicBezTo>
                      <a:pt x="761" y="5598"/>
                      <a:pt x="749" y="5605"/>
                      <a:pt x="742" y="5605"/>
                    </a:cubicBezTo>
                    <a:cubicBezTo>
                      <a:pt x="736" y="5605"/>
                      <a:pt x="735" y="5601"/>
                      <a:pt x="735" y="5588"/>
                    </a:cubicBezTo>
                    <a:cubicBezTo>
                      <a:pt x="725" y="5549"/>
                      <a:pt x="735" y="5549"/>
                      <a:pt x="725" y="5529"/>
                    </a:cubicBezTo>
                    <a:cubicBezTo>
                      <a:pt x="717" y="5506"/>
                      <a:pt x="698" y="5416"/>
                      <a:pt x="690" y="5416"/>
                    </a:cubicBezTo>
                    <a:cubicBezTo>
                      <a:pt x="687" y="5416"/>
                      <a:pt x="685" y="5425"/>
                      <a:pt x="685" y="5450"/>
                    </a:cubicBezTo>
                    <a:lnTo>
                      <a:pt x="685" y="5380"/>
                    </a:lnTo>
                    <a:cubicBezTo>
                      <a:pt x="685" y="5358"/>
                      <a:pt x="684" y="5349"/>
                      <a:pt x="684" y="5349"/>
                    </a:cubicBezTo>
                    <a:cubicBezTo>
                      <a:pt x="681" y="5349"/>
                      <a:pt x="673" y="5456"/>
                      <a:pt x="665" y="5479"/>
                    </a:cubicBezTo>
                    <a:cubicBezTo>
                      <a:pt x="655" y="5499"/>
                      <a:pt x="655" y="5549"/>
                      <a:pt x="645" y="5588"/>
                    </a:cubicBezTo>
                    <a:cubicBezTo>
                      <a:pt x="645" y="5594"/>
                      <a:pt x="645" y="5597"/>
                      <a:pt x="643" y="5597"/>
                    </a:cubicBezTo>
                    <a:cubicBezTo>
                      <a:pt x="637" y="5597"/>
                      <a:pt x="618" y="5559"/>
                      <a:pt x="586" y="5559"/>
                    </a:cubicBezTo>
                    <a:cubicBezTo>
                      <a:pt x="556" y="5559"/>
                      <a:pt x="586" y="5559"/>
                      <a:pt x="596" y="5579"/>
                    </a:cubicBezTo>
                    <a:cubicBezTo>
                      <a:pt x="625" y="5598"/>
                      <a:pt x="635" y="5658"/>
                      <a:pt x="635" y="5668"/>
                    </a:cubicBezTo>
                    <a:cubicBezTo>
                      <a:pt x="633" y="5670"/>
                      <a:pt x="631" y="5671"/>
                      <a:pt x="630" y="5671"/>
                    </a:cubicBezTo>
                    <a:cubicBezTo>
                      <a:pt x="627" y="5671"/>
                      <a:pt x="626" y="5668"/>
                      <a:pt x="623" y="5668"/>
                    </a:cubicBezTo>
                    <a:cubicBezTo>
                      <a:pt x="622" y="5668"/>
                      <a:pt x="619" y="5670"/>
                      <a:pt x="616" y="5678"/>
                    </a:cubicBezTo>
                    <a:cubicBezTo>
                      <a:pt x="616" y="5700"/>
                      <a:pt x="588" y="5711"/>
                      <a:pt x="565" y="5711"/>
                    </a:cubicBezTo>
                    <a:cubicBezTo>
                      <a:pt x="558" y="5711"/>
                      <a:pt x="551" y="5710"/>
                      <a:pt x="546" y="5707"/>
                    </a:cubicBezTo>
                    <a:cubicBezTo>
                      <a:pt x="526" y="5707"/>
                      <a:pt x="556" y="5777"/>
                      <a:pt x="586" y="5787"/>
                    </a:cubicBezTo>
                    <a:cubicBezTo>
                      <a:pt x="605" y="5800"/>
                      <a:pt x="591" y="5821"/>
                      <a:pt x="566" y="5821"/>
                    </a:cubicBezTo>
                    <a:cubicBezTo>
                      <a:pt x="552" y="5821"/>
                      <a:pt x="534" y="5814"/>
                      <a:pt x="516" y="5797"/>
                    </a:cubicBezTo>
                    <a:cubicBezTo>
                      <a:pt x="512" y="5792"/>
                      <a:pt x="508" y="5790"/>
                      <a:pt x="504" y="5790"/>
                    </a:cubicBezTo>
                    <a:cubicBezTo>
                      <a:pt x="491" y="5790"/>
                      <a:pt x="478" y="5813"/>
                      <a:pt x="447" y="5836"/>
                    </a:cubicBezTo>
                    <a:cubicBezTo>
                      <a:pt x="407" y="5876"/>
                      <a:pt x="487" y="5856"/>
                      <a:pt x="516" y="5886"/>
                    </a:cubicBezTo>
                    <a:cubicBezTo>
                      <a:pt x="523" y="5896"/>
                      <a:pt x="525" y="5899"/>
                      <a:pt x="527" y="5899"/>
                    </a:cubicBezTo>
                    <a:cubicBezTo>
                      <a:pt x="530" y="5899"/>
                      <a:pt x="530" y="5886"/>
                      <a:pt x="556" y="5886"/>
                    </a:cubicBezTo>
                    <a:cubicBezTo>
                      <a:pt x="606" y="5886"/>
                      <a:pt x="566" y="5935"/>
                      <a:pt x="576" y="5995"/>
                    </a:cubicBezTo>
                    <a:cubicBezTo>
                      <a:pt x="580" y="6026"/>
                      <a:pt x="569" y="6037"/>
                      <a:pt x="555" y="6037"/>
                    </a:cubicBezTo>
                    <a:cubicBezTo>
                      <a:pt x="539" y="6037"/>
                      <a:pt x="521" y="6021"/>
                      <a:pt x="526" y="6005"/>
                    </a:cubicBezTo>
                    <a:cubicBezTo>
                      <a:pt x="536" y="5975"/>
                      <a:pt x="546" y="5985"/>
                      <a:pt x="487" y="5955"/>
                    </a:cubicBezTo>
                    <a:cubicBezTo>
                      <a:pt x="468" y="5950"/>
                      <a:pt x="459" y="5948"/>
                      <a:pt x="457" y="5948"/>
                    </a:cubicBezTo>
                    <a:cubicBezTo>
                      <a:pt x="450" y="5948"/>
                      <a:pt x="489" y="5966"/>
                      <a:pt x="497" y="5995"/>
                    </a:cubicBezTo>
                    <a:cubicBezTo>
                      <a:pt x="504" y="6018"/>
                      <a:pt x="482" y="6041"/>
                      <a:pt x="463" y="6041"/>
                    </a:cubicBezTo>
                    <a:cubicBezTo>
                      <a:pt x="457" y="6041"/>
                      <a:pt x="451" y="6039"/>
                      <a:pt x="447" y="6035"/>
                    </a:cubicBezTo>
                    <a:cubicBezTo>
                      <a:pt x="437" y="6028"/>
                      <a:pt x="429" y="6025"/>
                      <a:pt x="423" y="6025"/>
                    </a:cubicBezTo>
                    <a:cubicBezTo>
                      <a:pt x="410" y="6025"/>
                      <a:pt x="401" y="6038"/>
                      <a:pt x="388" y="6064"/>
                    </a:cubicBezTo>
                    <a:cubicBezTo>
                      <a:pt x="385" y="6071"/>
                      <a:pt x="385" y="6073"/>
                      <a:pt x="386" y="6073"/>
                    </a:cubicBezTo>
                    <a:cubicBezTo>
                      <a:pt x="389" y="6073"/>
                      <a:pt x="399" y="6060"/>
                      <a:pt x="410" y="6060"/>
                    </a:cubicBezTo>
                    <a:cubicBezTo>
                      <a:pt x="416" y="6060"/>
                      <a:pt x="422" y="6064"/>
                      <a:pt x="427" y="6074"/>
                    </a:cubicBezTo>
                    <a:cubicBezTo>
                      <a:pt x="434" y="6093"/>
                      <a:pt x="457" y="6104"/>
                      <a:pt x="477" y="6104"/>
                    </a:cubicBezTo>
                    <a:cubicBezTo>
                      <a:pt x="489" y="6104"/>
                      <a:pt x="499" y="6101"/>
                      <a:pt x="507" y="6094"/>
                    </a:cubicBezTo>
                    <a:cubicBezTo>
                      <a:pt x="512" y="6091"/>
                      <a:pt x="516" y="6090"/>
                      <a:pt x="521" y="6090"/>
                    </a:cubicBezTo>
                    <a:cubicBezTo>
                      <a:pt x="534" y="6090"/>
                      <a:pt x="550" y="6099"/>
                      <a:pt x="586" y="6114"/>
                    </a:cubicBezTo>
                    <a:cubicBezTo>
                      <a:pt x="635" y="6144"/>
                      <a:pt x="556" y="6164"/>
                      <a:pt x="536" y="6183"/>
                    </a:cubicBezTo>
                    <a:cubicBezTo>
                      <a:pt x="530" y="6189"/>
                      <a:pt x="524" y="6191"/>
                      <a:pt x="518" y="6191"/>
                    </a:cubicBezTo>
                    <a:cubicBezTo>
                      <a:pt x="511" y="6191"/>
                      <a:pt x="504" y="6189"/>
                      <a:pt x="495" y="6189"/>
                    </a:cubicBezTo>
                    <a:cubicBezTo>
                      <a:pt x="485" y="6189"/>
                      <a:pt x="472" y="6192"/>
                      <a:pt x="457" y="6203"/>
                    </a:cubicBezTo>
                    <a:cubicBezTo>
                      <a:pt x="423" y="6229"/>
                      <a:pt x="425" y="6255"/>
                      <a:pt x="414" y="6255"/>
                    </a:cubicBezTo>
                    <a:cubicBezTo>
                      <a:pt x="412" y="6255"/>
                      <a:pt x="410" y="6254"/>
                      <a:pt x="407" y="6253"/>
                    </a:cubicBezTo>
                    <a:cubicBezTo>
                      <a:pt x="403" y="6249"/>
                      <a:pt x="399" y="6247"/>
                      <a:pt x="394" y="6247"/>
                    </a:cubicBezTo>
                    <a:cubicBezTo>
                      <a:pt x="378" y="6247"/>
                      <a:pt x="359" y="6273"/>
                      <a:pt x="328" y="6312"/>
                    </a:cubicBezTo>
                    <a:cubicBezTo>
                      <a:pt x="306" y="6340"/>
                      <a:pt x="312" y="6352"/>
                      <a:pt x="323" y="6352"/>
                    </a:cubicBezTo>
                    <a:cubicBezTo>
                      <a:pt x="332" y="6352"/>
                      <a:pt x="344" y="6345"/>
                      <a:pt x="348" y="6332"/>
                    </a:cubicBezTo>
                    <a:cubicBezTo>
                      <a:pt x="352" y="6327"/>
                      <a:pt x="355" y="6326"/>
                      <a:pt x="357" y="6326"/>
                    </a:cubicBezTo>
                    <a:cubicBezTo>
                      <a:pt x="364" y="6326"/>
                      <a:pt x="360" y="6347"/>
                      <a:pt x="368" y="6362"/>
                    </a:cubicBezTo>
                    <a:cubicBezTo>
                      <a:pt x="371" y="6366"/>
                      <a:pt x="377" y="6369"/>
                      <a:pt x="383" y="6369"/>
                    </a:cubicBezTo>
                    <a:cubicBezTo>
                      <a:pt x="394" y="6369"/>
                      <a:pt x="409" y="6359"/>
                      <a:pt x="427" y="6322"/>
                    </a:cubicBezTo>
                    <a:cubicBezTo>
                      <a:pt x="436" y="6311"/>
                      <a:pt x="443" y="6307"/>
                      <a:pt x="450" y="6307"/>
                    </a:cubicBezTo>
                    <a:cubicBezTo>
                      <a:pt x="475" y="6307"/>
                      <a:pt x="487" y="6362"/>
                      <a:pt x="487" y="6362"/>
                    </a:cubicBezTo>
                    <a:cubicBezTo>
                      <a:pt x="487" y="6362"/>
                      <a:pt x="507" y="6392"/>
                      <a:pt x="536" y="6411"/>
                    </a:cubicBezTo>
                    <a:cubicBezTo>
                      <a:pt x="566" y="6441"/>
                      <a:pt x="467" y="6441"/>
                      <a:pt x="447" y="6451"/>
                    </a:cubicBezTo>
                    <a:cubicBezTo>
                      <a:pt x="417" y="6451"/>
                      <a:pt x="457" y="6481"/>
                      <a:pt x="427" y="6501"/>
                    </a:cubicBezTo>
                    <a:cubicBezTo>
                      <a:pt x="425" y="6502"/>
                      <a:pt x="423" y="6502"/>
                      <a:pt x="420" y="6502"/>
                    </a:cubicBezTo>
                    <a:cubicBezTo>
                      <a:pt x="399" y="6502"/>
                      <a:pt x="363" y="6470"/>
                      <a:pt x="328" y="6461"/>
                    </a:cubicBezTo>
                    <a:cubicBezTo>
                      <a:pt x="315" y="6458"/>
                      <a:pt x="304" y="6455"/>
                      <a:pt x="294" y="6455"/>
                    </a:cubicBezTo>
                    <a:cubicBezTo>
                      <a:pt x="274" y="6455"/>
                      <a:pt x="259" y="6464"/>
                      <a:pt x="239" y="6491"/>
                    </a:cubicBezTo>
                    <a:cubicBezTo>
                      <a:pt x="214" y="6523"/>
                      <a:pt x="230" y="6555"/>
                      <a:pt x="263" y="6555"/>
                    </a:cubicBezTo>
                    <a:cubicBezTo>
                      <a:pt x="271" y="6555"/>
                      <a:pt x="279" y="6554"/>
                      <a:pt x="288" y="6550"/>
                    </a:cubicBezTo>
                    <a:cubicBezTo>
                      <a:pt x="298" y="6546"/>
                      <a:pt x="305" y="6545"/>
                      <a:pt x="310" y="6545"/>
                    </a:cubicBezTo>
                    <a:cubicBezTo>
                      <a:pt x="331" y="6545"/>
                      <a:pt x="320" y="6572"/>
                      <a:pt x="328" y="6580"/>
                    </a:cubicBezTo>
                    <a:cubicBezTo>
                      <a:pt x="328" y="6590"/>
                      <a:pt x="288" y="6590"/>
                      <a:pt x="229" y="6630"/>
                    </a:cubicBezTo>
                    <a:cubicBezTo>
                      <a:pt x="180" y="6651"/>
                      <a:pt x="200" y="6672"/>
                      <a:pt x="230" y="6672"/>
                    </a:cubicBezTo>
                    <a:cubicBezTo>
                      <a:pt x="243" y="6672"/>
                      <a:pt x="257" y="6668"/>
                      <a:pt x="269" y="6659"/>
                    </a:cubicBezTo>
                    <a:cubicBezTo>
                      <a:pt x="308" y="6620"/>
                      <a:pt x="338" y="6659"/>
                      <a:pt x="368" y="6610"/>
                    </a:cubicBezTo>
                    <a:cubicBezTo>
                      <a:pt x="383" y="6590"/>
                      <a:pt x="395" y="6580"/>
                      <a:pt x="402" y="6580"/>
                    </a:cubicBezTo>
                    <a:cubicBezTo>
                      <a:pt x="410" y="6580"/>
                      <a:pt x="412" y="6590"/>
                      <a:pt x="407" y="6610"/>
                    </a:cubicBezTo>
                    <a:cubicBezTo>
                      <a:pt x="403" y="6624"/>
                      <a:pt x="407" y="6631"/>
                      <a:pt x="415" y="6631"/>
                    </a:cubicBezTo>
                    <a:cubicBezTo>
                      <a:pt x="425" y="6631"/>
                      <a:pt x="441" y="6621"/>
                      <a:pt x="457" y="6600"/>
                    </a:cubicBezTo>
                    <a:cubicBezTo>
                      <a:pt x="487" y="6550"/>
                      <a:pt x="477" y="6530"/>
                      <a:pt x="516" y="6520"/>
                    </a:cubicBezTo>
                    <a:cubicBezTo>
                      <a:pt x="520" y="6518"/>
                      <a:pt x="522" y="6517"/>
                      <a:pt x="525" y="6517"/>
                    </a:cubicBezTo>
                    <a:cubicBezTo>
                      <a:pt x="542" y="6517"/>
                      <a:pt x="526" y="6581"/>
                      <a:pt x="526" y="6590"/>
                    </a:cubicBezTo>
                    <a:cubicBezTo>
                      <a:pt x="526" y="6610"/>
                      <a:pt x="526" y="6630"/>
                      <a:pt x="487" y="6639"/>
                    </a:cubicBezTo>
                    <a:cubicBezTo>
                      <a:pt x="447" y="6649"/>
                      <a:pt x="457" y="6679"/>
                      <a:pt x="427" y="6719"/>
                    </a:cubicBezTo>
                    <a:cubicBezTo>
                      <a:pt x="422" y="6729"/>
                      <a:pt x="417" y="6734"/>
                      <a:pt x="413" y="6734"/>
                    </a:cubicBezTo>
                    <a:cubicBezTo>
                      <a:pt x="401" y="6734"/>
                      <a:pt x="390" y="6701"/>
                      <a:pt x="368" y="6679"/>
                    </a:cubicBezTo>
                    <a:cubicBezTo>
                      <a:pt x="363" y="6673"/>
                      <a:pt x="358" y="6670"/>
                      <a:pt x="355" y="6670"/>
                    </a:cubicBezTo>
                    <a:cubicBezTo>
                      <a:pt x="335" y="6670"/>
                      <a:pt x="326" y="6742"/>
                      <a:pt x="318" y="6758"/>
                    </a:cubicBezTo>
                    <a:cubicBezTo>
                      <a:pt x="298" y="6778"/>
                      <a:pt x="278" y="6749"/>
                      <a:pt x="249" y="6818"/>
                    </a:cubicBezTo>
                    <a:cubicBezTo>
                      <a:pt x="209" y="6887"/>
                      <a:pt x="288" y="6887"/>
                      <a:pt x="298" y="6887"/>
                    </a:cubicBezTo>
                    <a:cubicBezTo>
                      <a:pt x="308" y="6877"/>
                      <a:pt x="298" y="6798"/>
                      <a:pt x="328" y="6788"/>
                    </a:cubicBezTo>
                    <a:cubicBezTo>
                      <a:pt x="332" y="6787"/>
                      <a:pt x="336" y="6786"/>
                      <a:pt x="339" y="6786"/>
                    </a:cubicBezTo>
                    <a:cubicBezTo>
                      <a:pt x="364" y="6786"/>
                      <a:pt x="381" y="6814"/>
                      <a:pt x="338" y="6858"/>
                    </a:cubicBezTo>
                    <a:cubicBezTo>
                      <a:pt x="307" y="6896"/>
                      <a:pt x="306" y="6911"/>
                      <a:pt x="321" y="6911"/>
                    </a:cubicBezTo>
                    <a:cubicBezTo>
                      <a:pt x="326" y="6911"/>
                      <a:pt x="331" y="6909"/>
                      <a:pt x="338" y="6907"/>
                    </a:cubicBezTo>
                    <a:cubicBezTo>
                      <a:pt x="340" y="6907"/>
                      <a:pt x="342" y="6906"/>
                      <a:pt x="343" y="6906"/>
                    </a:cubicBezTo>
                    <a:cubicBezTo>
                      <a:pt x="366" y="6906"/>
                      <a:pt x="356" y="6967"/>
                      <a:pt x="338" y="6967"/>
                    </a:cubicBezTo>
                    <a:cubicBezTo>
                      <a:pt x="329" y="6967"/>
                      <a:pt x="304" y="6926"/>
                      <a:pt x="277" y="6926"/>
                    </a:cubicBezTo>
                    <a:cubicBezTo>
                      <a:pt x="274" y="6926"/>
                      <a:pt x="271" y="6926"/>
                      <a:pt x="269" y="6927"/>
                    </a:cubicBezTo>
                    <a:cubicBezTo>
                      <a:pt x="249" y="6927"/>
                      <a:pt x="239" y="6957"/>
                      <a:pt x="229" y="7006"/>
                    </a:cubicBezTo>
                    <a:cubicBezTo>
                      <a:pt x="223" y="7020"/>
                      <a:pt x="217" y="7024"/>
                      <a:pt x="210" y="7024"/>
                    </a:cubicBezTo>
                    <a:cubicBezTo>
                      <a:pt x="202" y="7024"/>
                      <a:pt x="194" y="7018"/>
                      <a:pt x="185" y="7018"/>
                    </a:cubicBezTo>
                    <a:cubicBezTo>
                      <a:pt x="176" y="7018"/>
                      <a:pt x="167" y="7026"/>
                      <a:pt x="159" y="7056"/>
                    </a:cubicBezTo>
                    <a:cubicBezTo>
                      <a:pt x="150" y="7087"/>
                      <a:pt x="168" y="7098"/>
                      <a:pt x="191" y="7098"/>
                    </a:cubicBezTo>
                    <a:cubicBezTo>
                      <a:pt x="220" y="7098"/>
                      <a:pt x="258" y="7082"/>
                      <a:pt x="269" y="7066"/>
                    </a:cubicBezTo>
                    <a:cubicBezTo>
                      <a:pt x="282" y="7048"/>
                      <a:pt x="279" y="7044"/>
                      <a:pt x="277" y="7044"/>
                    </a:cubicBezTo>
                    <a:lnTo>
                      <a:pt x="277" y="7044"/>
                    </a:lnTo>
                    <a:cubicBezTo>
                      <a:pt x="279" y="7043"/>
                      <a:pt x="285" y="7041"/>
                      <a:pt x="298" y="7036"/>
                    </a:cubicBezTo>
                    <a:cubicBezTo>
                      <a:pt x="306" y="7031"/>
                      <a:pt x="311" y="7028"/>
                      <a:pt x="315" y="7028"/>
                    </a:cubicBezTo>
                    <a:cubicBezTo>
                      <a:pt x="330" y="7028"/>
                      <a:pt x="313" y="7075"/>
                      <a:pt x="288" y="7115"/>
                    </a:cubicBezTo>
                    <a:cubicBezTo>
                      <a:pt x="275" y="7156"/>
                      <a:pt x="266" y="7179"/>
                      <a:pt x="271" y="7179"/>
                    </a:cubicBezTo>
                    <a:cubicBezTo>
                      <a:pt x="274" y="7179"/>
                      <a:pt x="279" y="7174"/>
                      <a:pt x="288" y="7165"/>
                    </a:cubicBezTo>
                    <a:cubicBezTo>
                      <a:pt x="328" y="7135"/>
                      <a:pt x="318" y="7096"/>
                      <a:pt x="328" y="7056"/>
                    </a:cubicBezTo>
                    <a:cubicBezTo>
                      <a:pt x="334" y="7047"/>
                      <a:pt x="340" y="7044"/>
                      <a:pt x="347" y="7044"/>
                    </a:cubicBezTo>
                    <a:cubicBezTo>
                      <a:pt x="363" y="7044"/>
                      <a:pt x="380" y="7067"/>
                      <a:pt x="388" y="7096"/>
                    </a:cubicBezTo>
                    <a:cubicBezTo>
                      <a:pt x="388" y="7125"/>
                      <a:pt x="368" y="7096"/>
                      <a:pt x="338" y="7145"/>
                    </a:cubicBezTo>
                    <a:cubicBezTo>
                      <a:pt x="319" y="7171"/>
                      <a:pt x="295" y="7213"/>
                      <a:pt x="308" y="7213"/>
                    </a:cubicBezTo>
                    <a:cubicBezTo>
                      <a:pt x="315" y="7213"/>
                      <a:pt x="333" y="7200"/>
                      <a:pt x="368" y="7165"/>
                    </a:cubicBezTo>
                    <a:cubicBezTo>
                      <a:pt x="397" y="7145"/>
                      <a:pt x="388" y="7125"/>
                      <a:pt x="407" y="7115"/>
                    </a:cubicBezTo>
                    <a:cubicBezTo>
                      <a:pt x="409" y="7114"/>
                      <a:pt x="410" y="7113"/>
                      <a:pt x="412" y="7113"/>
                    </a:cubicBezTo>
                    <a:cubicBezTo>
                      <a:pt x="422" y="7113"/>
                      <a:pt x="436" y="7138"/>
                      <a:pt x="427" y="7155"/>
                    </a:cubicBezTo>
                    <a:cubicBezTo>
                      <a:pt x="407" y="7165"/>
                      <a:pt x="407" y="7165"/>
                      <a:pt x="388" y="7185"/>
                    </a:cubicBezTo>
                    <a:cubicBezTo>
                      <a:pt x="368" y="7205"/>
                      <a:pt x="358" y="7195"/>
                      <a:pt x="318" y="7234"/>
                    </a:cubicBezTo>
                    <a:cubicBezTo>
                      <a:pt x="304" y="7245"/>
                      <a:pt x="293" y="7250"/>
                      <a:pt x="283" y="7250"/>
                    </a:cubicBezTo>
                    <a:cubicBezTo>
                      <a:pt x="267" y="7250"/>
                      <a:pt x="254" y="7237"/>
                      <a:pt x="229" y="7224"/>
                    </a:cubicBezTo>
                    <a:cubicBezTo>
                      <a:pt x="224" y="7224"/>
                      <a:pt x="221" y="7223"/>
                      <a:pt x="218" y="7223"/>
                    </a:cubicBezTo>
                    <a:cubicBezTo>
                      <a:pt x="191" y="7223"/>
                      <a:pt x="248" y="7266"/>
                      <a:pt x="239" y="7284"/>
                    </a:cubicBezTo>
                    <a:cubicBezTo>
                      <a:pt x="232" y="7294"/>
                      <a:pt x="219" y="7297"/>
                      <a:pt x="204" y="7297"/>
                    </a:cubicBezTo>
                    <a:cubicBezTo>
                      <a:pt x="175" y="7297"/>
                      <a:pt x="140" y="7284"/>
                      <a:pt x="140" y="7284"/>
                    </a:cubicBezTo>
                    <a:cubicBezTo>
                      <a:pt x="140" y="7284"/>
                      <a:pt x="120" y="7304"/>
                      <a:pt x="130" y="7314"/>
                    </a:cubicBezTo>
                    <a:cubicBezTo>
                      <a:pt x="134" y="7314"/>
                      <a:pt x="139" y="7312"/>
                      <a:pt x="144" y="7312"/>
                    </a:cubicBezTo>
                    <a:cubicBezTo>
                      <a:pt x="152" y="7312"/>
                      <a:pt x="159" y="7316"/>
                      <a:pt x="159" y="7334"/>
                    </a:cubicBezTo>
                    <a:cubicBezTo>
                      <a:pt x="164" y="7346"/>
                      <a:pt x="161" y="7350"/>
                      <a:pt x="153" y="7350"/>
                    </a:cubicBezTo>
                    <a:cubicBezTo>
                      <a:pt x="142" y="7350"/>
                      <a:pt x="123" y="7343"/>
                      <a:pt x="100" y="7343"/>
                    </a:cubicBezTo>
                    <a:cubicBezTo>
                      <a:pt x="60" y="7343"/>
                      <a:pt x="80" y="7343"/>
                      <a:pt x="70" y="7383"/>
                    </a:cubicBezTo>
                    <a:cubicBezTo>
                      <a:pt x="70" y="7395"/>
                      <a:pt x="75" y="7397"/>
                      <a:pt x="82" y="7397"/>
                    </a:cubicBezTo>
                    <a:cubicBezTo>
                      <a:pt x="88" y="7397"/>
                      <a:pt x="95" y="7396"/>
                      <a:pt x="104" y="7396"/>
                    </a:cubicBezTo>
                    <a:cubicBezTo>
                      <a:pt x="112" y="7396"/>
                      <a:pt x="121" y="7397"/>
                      <a:pt x="130" y="7403"/>
                    </a:cubicBezTo>
                    <a:cubicBezTo>
                      <a:pt x="159" y="7413"/>
                      <a:pt x="110" y="7413"/>
                      <a:pt x="110" y="7462"/>
                    </a:cubicBezTo>
                    <a:cubicBezTo>
                      <a:pt x="110" y="7479"/>
                      <a:pt x="115" y="7485"/>
                      <a:pt x="122" y="7485"/>
                    </a:cubicBezTo>
                    <a:cubicBezTo>
                      <a:pt x="131" y="7485"/>
                      <a:pt x="144" y="7474"/>
                      <a:pt x="150" y="7462"/>
                    </a:cubicBezTo>
                    <a:cubicBezTo>
                      <a:pt x="169" y="7433"/>
                      <a:pt x="189" y="7433"/>
                      <a:pt x="199" y="7403"/>
                    </a:cubicBezTo>
                    <a:cubicBezTo>
                      <a:pt x="209" y="7373"/>
                      <a:pt x="219" y="7353"/>
                      <a:pt x="239" y="7353"/>
                    </a:cubicBezTo>
                    <a:cubicBezTo>
                      <a:pt x="259" y="7363"/>
                      <a:pt x="249" y="7373"/>
                      <a:pt x="239" y="7423"/>
                    </a:cubicBezTo>
                    <a:cubicBezTo>
                      <a:pt x="219" y="7462"/>
                      <a:pt x="209" y="7453"/>
                      <a:pt x="229" y="7472"/>
                    </a:cubicBezTo>
                    <a:cubicBezTo>
                      <a:pt x="233" y="7478"/>
                      <a:pt x="236" y="7480"/>
                      <a:pt x="239" y="7480"/>
                    </a:cubicBezTo>
                    <a:cubicBezTo>
                      <a:pt x="252" y="7480"/>
                      <a:pt x="259" y="7437"/>
                      <a:pt x="259" y="7413"/>
                    </a:cubicBezTo>
                    <a:cubicBezTo>
                      <a:pt x="269" y="7383"/>
                      <a:pt x="288" y="7393"/>
                      <a:pt x="318" y="7373"/>
                    </a:cubicBezTo>
                    <a:cubicBezTo>
                      <a:pt x="321" y="7372"/>
                      <a:pt x="323" y="7372"/>
                      <a:pt x="325" y="7372"/>
                    </a:cubicBezTo>
                    <a:cubicBezTo>
                      <a:pt x="344" y="7372"/>
                      <a:pt x="328" y="7415"/>
                      <a:pt x="328" y="7433"/>
                    </a:cubicBezTo>
                    <a:cubicBezTo>
                      <a:pt x="328" y="7462"/>
                      <a:pt x="328" y="7453"/>
                      <a:pt x="318" y="7492"/>
                    </a:cubicBezTo>
                    <a:cubicBezTo>
                      <a:pt x="315" y="7504"/>
                      <a:pt x="315" y="7508"/>
                      <a:pt x="316" y="7508"/>
                    </a:cubicBezTo>
                    <a:cubicBezTo>
                      <a:pt x="320" y="7508"/>
                      <a:pt x="337" y="7478"/>
                      <a:pt x="358" y="7443"/>
                    </a:cubicBezTo>
                    <a:cubicBezTo>
                      <a:pt x="366" y="7427"/>
                      <a:pt x="367" y="7422"/>
                      <a:pt x="370" y="7422"/>
                    </a:cubicBezTo>
                    <a:cubicBezTo>
                      <a:pt x="374" y="7422"/>
                      <a:pt x="382" y="7433"/>
                      <a:pt x="417" y="7433"/>
                    </a:cubicBezTo>
                    <a:cubicBezTo>
                      <a:pt x="467" y="7433"/>
                      <a:pt x="417" y="7443"/>
                      <a:pt x="388" y="7482"/>
                    </a:cubicBezTo>
                    <a:cubicBezTo>
                      <a:pt x="369" y="7501"/>
                      <a:pt x="370" y="7508"/>
                      <a:pt x="381" y="7508"/>
                    </a:cubicBezTo>
                    <a:cubicBezTo>
                      <a:pt x="387" y="7508"/>
                      <a:pt x="396" y="7506"/>
                      <a:pt x="407" y="7502"/>
                    </a:cubicBezTo>
                    <a:cubicBezTo>
                      <a:pt x="427" y="7502"/>
                      <a:pt x="407" y="7502"/>
                      <a:pt x="457" y="7492"/>
                    </a:cubicBezTo>
                    <a:cubicBezTo>
                      <a:pt x="461" y="7490"/>
                      <a:pt x="465" y="7489"/>
                      <a:pt x="468" y="7489"/>
                    </a:cubicBezTo>
                    <a:cubicBezTo>
                      <a:pt x="490" y="7489"/>
                      <a:pt x="467" y="7552"/>
                      <a:pt x="467" y="7552"/>
                    </a:cubicBezTo>
                    <a:cubicBezTo>
                      <a:pt x="467" y="7552"/>
                      <a:pt x="448" y="7564"/>
                      <a:pt x="425" y="7564"/>
                    </a:cubicBezTo>
                    <a:cubicBezTo>
                      <a:pt x="419" y="7564"/>
                      <a:pt x="413" y="7564"/>
                      <a:pt x="407" y="7562"/>
                    </a:cubicBezTo>
                    <a:cubicBezTo>
                      <a:pt x="381" y="7562"/>
                      <a:pt x="378" y="7530"/>
                      <a:pt x="357" y="7530"/>
                    </a:cubicBezTo>
                    <a:cubicBezTo>
                      <a:pt x="354" y="7530"/>
                      <a:pt x="351" y="7531"/>
                      <a:pt x="348" y="7532"/>
                    </a:cubicBezTo>
                    <a:cubicBezTo>
                      <a:pt x="308" y="7552"/>
                      <a:pt x="318" y="7562"/>
                      <a:pt x="308" y="7571"/>
                    </a:cubicBezTo>
                    <a:cubicBezTo>
                      <a:pt x="306" y="7574"/>
                      <a:pt x="304" y="7575"/>
                      <a:pt x="302" y="7575"/>
                    </a:cubicBezTo>
                    <a:cubicBezTo>
                      <a:pt x="300" y="7575"/>
                      <a:pt x="299" y="7574"/>
                      <a:pt x="297" y="7574"/>
                    </a:cubicBezTo>
                    <a:cubicBezTo>
                      <a:pt x="293" y="7574"/>
                      <a:pt x="288" y="7576"/>
                      <a:pt x="278" y="7591"/>
                    </a:cubicBezTo>
                    <a:cubicBezTo>
                      <a:pt x="271" y="7598"/>
                      <a:pt x="267" y="7602"/>
                      <a:pt x="264" y="7602"/>
                    </a:cubicBezTo>
                    <a:cubicBezTo>
                      <a:pt x="257" y="7602"/>
                      <a:pt x="255" y="7591"/>
                      <a:pt x="249" y="7571"/>
                    </a:cubicBezTo>
                    <a:cubicBezTo>
                      <a:pt x="244" y="7567"/>
                      <a:pt x="237" y="7565"/>
                      <a:pt x="230" y="7565"/>
                    </a:cubicBezTo>
                    <a:cubicBezTo>
                      <a:pt x="207" y="7565"/>
                      <a:pt x="175" y="7584"/>
                      <a:pt x="159" y="7591"/>
                    </a:cubicBezTo>
                    <a:cubicBezTo>
                      <a:pt x="130" y="7601"/>
                      <a:pt x="199" y="7631"/>
                      <a:pt x="189" y="7641"/>
                    </a:cubicBezTo>
                    <a:cubicBezTo>
                      <a:pt x="189" y="7651"/>
                      <a:pt x="189" y="7651"/>
                      <a:pt x="169" y="7651"/>
                    </a:cubicBezTo>
                    <a:cubicBezTo>
                      <a:pt x="155" y="7646"/>
                      <a:pt x="137" y="7643"/>
                      <a:pt x="124" y="7643"/>
                    </a:cubicBezTo>
                    <a:cubicBezTo>
                      <a:pt x="110" y="7643"/>
                      <a:pt x="100" y="7646"/>
                      <a:pt x="100" y="7651"/>
                    </a:cubicBezTo>
                    <a:cubicBezTo>
                      <a:pt x="90" y="7661"/>
                      <a:pt x="90" y="7681"/>
                      <a:pt x="70" y="7690"/>
                    </a:cubicBezTo>
                    <a:cubicBezTo>
                      <a:pt x="60" y="7700"/>
                      <a:pt x="90" y="7740"/>
                      <a:pt x="100" y="7750"/>
                    </a:cubicBezTo>
                    <a:cubicBezTo>
                      <a:pt x="110" y="7750"/>
                      <a:pt x="120" y="7740"/>
                      <a:pt x="150" y="7710"/>
                    </a:cubicBezTo>
                    <a:cubicBezTo>
                      <a:pt x="161" y="7688"/>
                      <a:pt x="168" y="7682"/>
                      <a:pt x="175" y="7682"/>
                    </a:cubicBezTo>
                    <a:cubicBezTo>
                      <a:pt x="180" y="7682"/>
                      <a:pt x="185" y="7686"/>
                      <a:pt x="189" y="7690"/>
                    </a:cubicBezTo>
                    <a:cubicBezTo>
                      <a:pt x="189" y="7700"/>
                      <a:pt x="159" y="7720"/>
                      <a:pt x="159" y="7730"/>
                    </a:cubicBezTo>
                    <a:cubicBezTo>
                      <a:pt x="150" y="7740"/>
                      <a:pt x="120" y="7780"/>
                      <a:pt x="140" y="7800"/>
                    </a:cubicBezTo>
                    <a:cubicBezTo>
                      <a:pt x="155" y="7805"/>
                      <a:pt x="164" y="7807"/>
                      <a:pt x="171" y="7807"/>
                    </a:cubicBezTo>
                    <a:cubicBezTo>
                      <a:pt x="177" y="7807"/>
                      <a:pt x="179" y="7805"/>
                      <a:pt x="179" y="7800"/>
                    </a:cubicBezTo>
                    <a:cubicBezTo>
                      <a:pt x="179" y="7784"/>
                      <a:pt x="199" y="7754"/>
                      <a:pt x="211" y="7754"/>
                    </a:cubicBezTo>
                    <a:cubicBezTo>
                      <a:pt x="214" y="7754"/>
                      <a:pt x="217" y="7756"/>
                      <a:pt x="219" y="7760"/>
                    </a:cubicBezTo>
                    <a:cubicBezTo>
                      <a:pt x="223" y="7764"/>
                      <a:pt x="228" y="7765"/>
                      <a:pt x="233" y="7765"/>
                    </a:cubicBezTo>
                    <a:cubicBezTo>
                      <a:pt x="256" y="7765"/>
                      <a:pt x="288" y="7736"/>
                      <a:pt x="288" y="7720"/>
                    </a:cubicBezTo>
                    <a:cubicBezTo>
                      <a:pt x="297" y="7703"/>
                      <a:pt x="345" y="7669"/>
                      <a:pt x="384" y="7669"/>
                    </a:cubicBezTo>
                    <a:cubicBezTo>
                      <a:pt x="389" y="7669"/>
                      <a:pt x="393" y="7670"/>
                      <a:pt x="397" y="7671"/>
                    </a:cubicBezTo>
                    <a:cubicBezTo>
                      <a:pt x="437" y="7681"/>
                      <a:pt x="358" y="7720"/>
                      <a:pt x="348" y="7740"/>
                    </a:cubicBezTo>
                    <a:cubicBezTo>
                      <a:pt x="331" y="7757"/>
                      <a:pt x="370" y="7794"/>
                      <a:pt x="401" y="7794"/>
                    </a:cubicBezTo>
                    <a:cubicBezTo>
                      <a:pt x="407" y="7794"/>
                      <a:pt x="412" y="7793"/>
                      <a:pt x="417" y="7790"/>
                    </a:cubicBezTo>
                    <a:cubicBezTo>
                      <a:pt x="422" y="7786"/>
                      <a:pt x="426" y="7785"/>
                      <a:pt x="429" y="7785"/>
                    </a:cubicBezTo>
                    <a:cubicBezTo>
                      <a:pt x="447" y="7785"/>
                      <a:pt x="445" y="7823"/>
                      <a:pt x="437" y="7839"/>
                    </a:cubicBezTo>
                    <a:cubicBezTo>
                      <a:pt x="435" y="7844"/>
                      <a:pt x="430" y="7846"/>
                      <a:pt x="425" y="7846"/>
                    </a:cubicBezTo>
                    <a:cubicBezTo>
                      <a:pt x="408" y="7846"/>
                      <a:pt x="380" y="7829"/>
                      <a:pt x="358" y="7829"/>
                    </a:cubicBezTo>
                    <a:cubicBezTo>
                      <a:pt x="328" y="7819"/>
                      <a:pt x="308" y="7780"/>
                      <a:pt x="288" y="7780"/>
                    </a:cubicBezTo>
                    <a:cubicBezTo>
                      <a:pt x="287" y="7779"/>
                      <a:pt x="285" y="7778"/>
                      <a:pt x="284" y="7778"/>
                    </a:cubicBezTo>
                    <a:cubicBezTo>
                      <a:pt x="270" y="7778"/>
                      <a:pt x="278" y="7823"/>
                      <a:pt x="278" y="7859"/>
                    </a:cubicBezTo>
                    <a:cubicBezTo>
                      <a:pt x="278" y="7877"/>
                      <a:pt x="268" y="7883"/>
                      <a:pt x="253" y="7883"/>
                    </a:cubicBezTo>
                    <a:cubicBezTo>
                      <a:pt x="236" y="7883"/>
                      <a:pt x="211" y="7874"/>
                      <a:pt x="189" y="7869"/>
                    </a:cubicBezTo>
                    <a:cubicBezTo>
                      <a:pt x="155" y="7869"/>
                      <a:pt x="136" y="7847"/>
                      <a:pt x="106" y="7847"/>
                    </a:cubicBezTo>
                    <a:cubicBezTo>
                      <a:pt x="101" y="7847"/>
                      <a:pt x="96" y="7848"/>
                      <a:pt x="90" y="7849"/>
                    </a:cubicBezTo>
                    <a:cubicBezTo>
                      <a:pt x="40" y="7859"/>
                      <a:pt x="1" y="7919"/>
                      <a:pt x="31" y="7919"/>
                    </a:cubicBezTo>
                    <a:cubicBezTo>
                      <a:pt x="60" y="7928"/>
                      <a:pt x="120" y="7948"/>
                      <a:pt x="110" y="7988"/>
                    </a:cubicBezTo>
                    <a:cubicBezTo>
                      <a:pt x="108" y="7997"/>
                      <a:pt x="108" y="8001"/>
                      <a:pt x="109" y="8001"/>
                    </a:cubicBezTo>
                    <a:cubicBezTo>
                      <a:pt x="113" y="8001"/>
                      <a:pt x="133" y="7959"/>
                      <a:pt x="149" y="7959"/>
                    </a:cubicBezTo>
                    <a:cubicBezTo>
                      <a:pt x="153" y="7959"/>
                      <a:pt x="156" y="7962"/>
                      <a:pt x="159" y="7968"/>
                    </a:cubicBezTo>
                    <a:cubicBezTo>
                      <a:pt x="179" y="7998"/>
                      <a:pt x="159" y="8057"/>
                      <a:pt x="209" y="8057"/>
                    </a:cubicBezTo>
                    <a:cubicBezTo>
                      <a:pt x="249" y="8057"/>
                      <a:pt x="259" y="8038"/>
                      <a:pt x="269" y="7988"/>
                    </a:cubicBezTo>
                    <a:cubicBezTo>
                      <a:pt x="271" y="7982"/>
                      <a:pt x="274" y="7980"/>
                      <a:pt x="277" y="7980"/>
                    </a:cubicBezTo>
                    <a:cubicBezTo>
                      <a:pt x="294" y="7980"/>
                      <a:pt x="310" y="8071"/>
                      <a:pt x="318" y="8097"/>
                    </a:cubicBezTo>
                    <a:cubicBezTo>
                      <a:pt x="318" y="8102"/>
                      <a:pt x="319" y="8104"/>
                      <a:pt x="321" y="8104"/>
                    </a:cubicBezTo>
                    <a:cubicBezTo>
                      <a:pt x="331" y="8104"/>
                      <a:pt x="361" y="8052"/>
                      <a:pt x="378" y="8028"/>
                    </a:cubicBezTo>
                    <a:cubicBezTo>
                      <a:pt x="381" y="8025"/>
                      <a:pt x="385" y="8023"/>
                      <a:pt x="391" y="8023"/>
                    </a:cubicBezTo>
                    <a:cubicBezTo>
                      <a:pt x="404" y="8023"/>
                      <a:pt x="423" y="8031"/>
                      <a:pt x="437" y="8038"/>
                    </a:cubicBezTo>
                    <a:cubicBezTo>
                      <a:pt x="407" y="8057"/>
                      <a:pt x="447" y="8127"/>
                      <a:pt x="477" y="8137"/>
                    </a:cubicBezTo>
                    <a:cubicBezTo>
                      <a:pt x="497" y="8137"/>
                      <a:pt x="516" y="8107"/>
                      <a:pt x="556" y="8067"/>
                    </a:cubicBezTo>
                    <a:lnTo>
                      <a:pt x="645" y="8067"/>
                    </a:lnTo>
                    <a:cubicBezTo>
                      <a:pt x="645" y="8067"/>
                      <a:pt x="645" y="8067"/>
                      <a:pt x="645" y="8077"/>
                    </a:cubicBezTo>
                    <a:cubicBezTo>
                      <a:pt x="625" y="8097"/>
                      <a:pt x="596" y="8206"/>
                      <a:pt x="645" y="8236"/>
                    </a:cubicBezTo>
                    <a:cubicBezTo>
                      <a:pt x="653" y="8240"/>
                      <a:pt x="659" y="8242"/>
                      <a:pt x="664" y="8242"/>
                    </a:cubicBezTo>
                    <a:cubicBezTo>
                      <a:pt x="692" y="8242"/>
                      <a:pt x="685" y="8182"/>
                      <a:pt x="685" y="8156"/>
                    </a:cubicBezTo>
                    <a:cubicBezTo>
                      <a:pt x="685" y="8137"/>
                      <a:pt x="715" y="8087"/>
                      <a:pt x="744" y="8067"/>
                    </a:cubicBezTo>
                    <a:lnTo>
                      <a:pt x="764" y="8057"/>
                    </a:lnTo>
                    <a:lnTo>
                      <a:pt x="824" y="8057"/>
                    </a:lnTo>
                    <a:cubicBezTo>
                      <a:pt x="824" y="8057"/>
                      <a:pt x="814" y="8057"/>
                      <a:pt x="814" y="8067"/>
                    </a:cubicBezTo>
                    <a:cubicBezTo>
                      <a:pt x="834" y="8067"/>
                      <a:pt x="844" y="8057"/>
                      <a:pt x="863" y="8047"/>
                    </a:cubicBezTo>
                    <a:lnTo>
                      <a:pt x="873" y="8047"/>
                    </a:lnTo>
                    <a:cubicBezTo>
                      <a:pt x="873" y="8047"/>
                      <a:pt x="970" y="7975"/>
                      <a:pt x="1003" y="7975"/>
                    </a:cubicBezTo>
                    <a:cubicBezTo>
                      <a:pt x="1007" y="7975"/>
                      <a:pt x="1010" y="7976"/>
                      <a:pt x="1012" y="7978"/>
                    </a:cubicBezTo>
                    <a:cubicBezTo>
                      <a:pt x="1029" y="8004"/>
                      <a:pt x="1068" y="8073"/>
                      <a:pt x="1079" y="8073"/>
                    </a:cubicBezTo>
                    <a:cubicBezTo>
                      <a:pt x="1081" y="8073"/>
                      <a:pt x="1082" y="8071"/>
                      <a:pt x="1082" y="8067"/>
                    </a:cubicBezTo>
                    <a:cubicBezTo>
                      <a:pt x="1082" y="8047"/>
                      <a:pt x="1091" y="8016"/>
                      <a:pt x="1104" y="8016"/>
                    </a:cubicBezTo>
                    <a:cubicBezTo>
                      <a:pt x="1109" y="8016"/>
                      <a:pt x="1115" y="8022"/>
                      <a:pt x="1121" y="8038"/>
                    </a:cubicBezTo>
                    <a:cubicBezTo>
                      <a:pt x="1131" y="8077"/>
                      <a:pt x="1171" y="8127"/>
                      <a:pt x="1210" y="8127"/>
                    </a:cubicBezTo>
                    <a:cubicBezTo>
                      <a:pt x="1250" y="8127"/>
                      <a:pt x="1191" y="8057"/>
                      <a:pt x="1210" y="8028"/>
                    </a:cubicBezTo>
                    <a:cubicBezTo>
                      <a:pt x="1218" y="8016"/>
                      <a:pt x="1231" y="8015"/>
                      <a:pt x="1244" y="8015"/>
                    </a:cubicBezTo>
                    <a:cubicBezTo>
                      <a:pt x="1248" y="8015"/>
                      <a:pt x="1252" y="8015"/>
                      <a:pt x="1256" y="8015"/>
                    </a:cubicBezTo>
                    <a:cubicBezTo>
                      <a:pt x="1272" y="8015"/>
                      <a:pt x="1285" y="8013"/>
                      <a:pt x="1280" y="7988"/>
                    </a:cubicBezTo>
                    <a:cubicBezTo>
                      <a:pt x="1270" y="7948"/>
                      <a:pt x="1310" y="7928"/>
                      <a:pt x="1349" y="7919"/>
                    </a:cubicBezTo>
                    <a:cubicBezTo>
                      <a:pt x="1379" y="7919"/>
                      <a:pt x="1329" y="7889"/>
                      <a:pt x="1290" y="7879"/>
                    </a:cubicBezTo>
                    <a:cubicBezTo>
                      <a:pt x="1275" y="7876"/>
                      <a:pt x="1264" y="7875"/>
                      <a:pt x="1255" y="7875"/>
                    </a:cubicBezTo>
                    <a:cubicBezTo>
                      <a:pt x="1232" y="7875"/>
                      <a:pt x="1219" y="7882"/>
                      <a:pt x="1191" y="7889"/>
                    </a:cubicBezTo>
                    <a:cubicBezTo>
                      <a:pt x="1176" y="7889"/>
                      <a:pt x="1161" y="7894"/>
                      <a:pt x="1150" y="7894"/>
                    </a:cubicBezTo>
                    <a:cubicBezTo>
                      <a:pt x="1139" y="7894"/>
                      <a:pt x="1131" y="7889"/>
                      <a:pt x="1131" y="7869"/>
                    </a:cubicBezTo>
                    <a:cubicBezTo>
                      <a:pt x="1131" y="7829"/>
                      <a:pt x="1101" y="7790"/>
                      <a:pt x="1082" y="7790"/>
                    </a:cubicBezTo>
                    <a:cubicBezTo>
                      <a:pt x="1062" y="7800"/>
                      <a:pt x="1052" y="7819"/>
                      <a:pt x="1022" y="7829"/>
                    </a:cubicBezTo>
                    <a:cubicBezTo>
                      <a:pt x="1012" y="7829"/>
                      <a:pt x="1002" y="7819"/>
                      <a:pt x="1002" y="7819"/>
                    </a:cubicBezTo>
                    <a:cubicBezTo>
                      <a:pt x="1022" y="7800"/>
                      <a:pt x="1022" y="7800"/>
                      <a:pt x="1032" y="7790"/>
                    </a:cubicBezTo>
                    <a:cubicBezTo>
                      <a:pt x="1042" y="7780"/>
                      <a:pt x="1032" y="7760"/>
                      <a:pt x="1022" y="7750"/>
                    </a:cubicBezTo>
                    <a:cubicBezTo>
                      <a:pt x="1022" y="7760"/>
                      <a:pt x="1022" y="7760"/>
                      <a:pt x="1012" y="7760"/>
                    </a:cubicBezTo>
                    <a:cubicBezTo>
                      <a:pt x="1012" y="7760"/>
                      <a:pt x="1012" y="7750"/>
                      <a:pt x="1012" y="7750"/>
                    </a:cubicBezTo>
                    <a:cubicBezTo>
                      <a:pt x="1002" y="7740"/>
                      <a:pt x="992" y="7730"/>
                      <a:pt x="982" y="7720"/>
                    </a:cubicBezTo>
                    <a:cubicBezTo>
                      <a:pt x="982" y="7710"/>
                      <a:pt x="982" y="7710"/>
                      <a:pt x="973" y="7700"/>
                    </a:cubicBezTo>
                    <a:cubicBezTo>
                      <a:pt x="982" y="7690"/>
                      <a:pt x="982" y="7690"/>
                      <a:pt x="982" y="7690"/>
                    </a:cubicBezTo>
                    <a:cubicBezTo>
                      <a:pt x="999" y="7686"/>
                      <a:pt x="1019" y="7684"/>
                      <a:pt x="1037" y="7684"/>
                    </a:cubicBezTo>
                    <a:cubicBezTo>
                      <a:pt x="1063" y="7684"/>
                      <a:pt x="1086" y="7689"/>
                      <a:pt x="1092" y="7700"/>
                    </a:cubicBezTo>
                    <a:cubicBezTo>
                      <a:pt x="1092" y="7716"/>
                      <a:pt x="1124" y="7745"/>
                      <a:pt x="1147" y="7745"/>
                    </a:cubicBezTo>
                    <a:cubicBezTo>
                      <a:pt x="1152" y="7745"/>
                      <a:pt x="1157" y="7744"/>
                      <a:pt x="1161" y="7740"/>
                    </a:cubicBezTo>
                    <a:cubicBezTo>
                      <a:pt x="1162" y="7737"/>
                      <a:pt x="1164" y="7736"/>
                      <a:pt x="1166" y="7736"/>
                    </a:cubicBezTo>
                    <a:cubicBezTo>
                      <a:pt x="1179" y="7736"/>
                      <a:pt x="1201" y="7781"/>
                      <a:pt x="1201" y="7790"/>
                    </a:cubicBezTo>
                    <a:cubicBezTo>
                      <a:pt x="1201" y="7807"/>
                      <a:pt x="1201" y="7841"/>
                      <a:pt x="1215" y="7841"/>
                    </a:cubicBezTo>
                    <a:cubicBezTo>
                      <a:pt x="1216" y="7841"/>
                      <a:pt x="1218" y="7840"/>
                      <a:pt x="1220" y="7839"/>
                    </a:cubicBezTo>
                    <a:cubicBezTo>
                      <a:pt x="1240" y="7819"/>
                      <a:pt x="1230" y="7760"/>
                      <a:pt x="1220" y="7750"/>
                    </a:cubicBezTo>
                    <a:cubicBezTo>
                      <a:pt x="1210" y="7740"/>
                      <a:pt x="1191" y="7720"/>
                      <a:pt x="1201" y="7710"/>
                    </a:cubicBezTo>
                    <a:cubicBezTo>
                      <a:pt x="1206" y="7705"/>
                      <a:pt x="1210" y="7700"/>
                      <a:pt x="1217" y="7700"/>
                    </a:cubicBezTo>
                    <a:cubicBezTo>
                      <a:pt x="1223" y="7700"/>
                      <a:pt x="1230" y="7705"/>
                      <a:pt x="1240" y="7720"/>
                    </a:cubicBezTo>
                    <a:cubicBezTo>
                      <a:pt x="1266" y="7755"/>
                      <a:pt x="1277" y="7782"/>
                      <a:pt x="1286" y="7782"/>
                    </a:cubicBezTo>
                    <a:cubicBezTo>
                      <a:pt x="1287" y="7782"/>
                      <a:pt x="1289" y="7781"/>
                      <a:pt x="1290" y="7780"/>
                    </a:cubicBezTo>
                    <a:cubicBezTo>
                      <a:pt x="1300" y="7780"/>
                      <a:pt x="1320" y="7750"/>
                      <a:pt x="1310" y="7730"/>
                    </a:cubicBezTo>
                    <a:cubicBezTo>
                      <a:pt x="1290" y="7720"/>
                      <a:pt x="1260" y="7671"/>
                      <a:pt x="1260" y="7661"/>
                    </a:cubicBezTo>
                    <a:cubicBezTo>
                      <a:pt x="1250" y="7651"/>
                      <a:pt x="1240" y="7641"/>
                      <a:pt x="1210" y="7641"/>
                    </a:cubicBezTo>
                    <a:cubicBezTo>
                      <a:pt x="1189" y="7648"/>
                      <a:pt x="1178" y="7655"/>
                      <a:pt x="1174" y="7655"/>
                    </a:cubicBezTo>
                    <a:cubicBezTo>
                      <a:pt x="1172" y="7655"/>
                      <a:pt x="1171" y="7654"/>
                      <a:pt x="1171" y="7651"/>
                    </a:cubicBezTo>
                    <a:cubicBezTo>
                      <a:pt x="1161" y="7631"/>
                      <a:pt x="1191" y="7601"/>
                      <a:pt x="1171" y="7601"/>
                    </a:cubicBezTo>
                    <a:cubicBezTo>
                      <a:pt x="1151" y="7594"/>
                      <a:pt x="1139" y="7578"/>
                      <a:pt x="1131" y="7578"/>
                    </a:cubicBezTo>
                    <a:cubicBezTo>
                      <a:pt x="1128" y="7578"/>
                      <a:pt x="1124" y="7582"/>
                      <a:pt x="1121" y="7591"/>
                    </a:cubicBezTo>
                    <a:cubicBezTo>
                      <a:pt x="1115" y="7611"/>
                      <a:pt x="1108" y="7621"/>
                      <a:pt x="1099" y="7621"/>
                    </a:cubicBezTo>
                    <a:cubicBezTo>
                      <a:pt x="1094" y="7621"/>
                      <a:pt x="1089" y="7618"/>
                      <a:pt x="1082" y="7611"/>
                    </a:cubicBezTo>
                    <a:cubicBezTo>
                      <a:pt x="1062" y="7581"/>
                      <a:pt x="1052" y="7591"/>
                      <a:pt x="1042" y="7581"/>
                    </a:cubicBezTo>
                    <a:cubicBezTo>
                      <a:pt x="1032" y="7571"/>
                      <a:pt x="1092" y="7562"/>
                      <a:pt x="1052" y="7542"/>
                    </a:cubicBezTo>
                    <a:cubicBezTo>
                      <a:pt x="1037" y="7537"/>
                      <a:pt x="1027" y="7534"/>
                      <a:pt x="1017" y="7534"/>
                    </a:cubicBezTo>
                    <a:cubicBezTo>
                      <a:pt x="1007" y="7534"/>
                      <a:pt x="997" y="7537"/>
                      <a:pt x="982" y="7542"/>
                    </a:cubicBezTo>
                    <a:lnTo>
                      <a:pt x="923" y="7542"/>
                    </a:lnTo>
                    <a:cubicBezTo>
                      <a:pt x="923" y="7542"/>
                      <a:pt x="903" y="7522"/>
                      <a:pt x="893" y="7502"/>
                    </a:cubicBezTo>
                    <a:cubicBezTo>
                      <a:pt x="883" y="7482"/>
                      <a:pt x="883" y="7472"/>
                      <a:pt x="903" y="7472"/>
                    </a:cubicBezTo>
                    <a:cubicBezTo>
                      <a:pt x="913" y="7472"/>
                      <a:pt x="913" y="7482"/>
                      <a:pt x="913" y="7482"/>
                    </a:cubicBezTo>
                    <a:cubicBezTo>
                      <a:pt x="923" y="7482"/>
                      <a:pt x="933" y="7482"/>
                      <a:pt x="933" y="7492"/>
                    </a:cubicBezTo>
                    <a:cubicBezTo>
                      <a:pt x="953" y="7492"/>
                      <a:pt x="953" y="7502"/>
                      <a:pt x="973" y="7502"/>
                    </a:cubicBezTo>
                    <a:cubicBezTo>
                      <a:pt x="983" y="7506"/>
                      <a:pt x="993" y="7508"/>
                      <a:pt x="999" y="7508"/>
                    </a:cubicBezTo>
                    <a:cubicBezTo>
                      <a:pt x="1010" y="7508"/>
                      <a:pt x="1011" y="7501"/>
                      <a:pt x="992" y="7482"/>
                    </a:cubicBezTo>
                    <a:cubicBezTo>
                      <a:pt x="982" y="7472"/>
                      <a:pt x="973" y="7462"/>
                      <a:pt x="963" y="7453"/>
                    </a:cubicBezTo>
                    <a:cubicBezTo>
                      <a:pt x="953" y="7453"/>
                      <a:pt x="953" y="7443"/>
                      <a:pt x="953" y="7443"/>
                    </a:cubicBezTo>
                    <a:cubicBezTo>
                      <a:pt x="933" y="7433"/>
                      <a:pt x="933" y="7433"/>
                      <a:pt x="963" y="7433"/>
                    </a:cubicBezTo>
                    <a:lnTo>
                      <a:pt x="982" y="7433"/>
                    </a:lnTo>
                    <a:cubicBezTo>
                      <a:pt x="997" y="7428"/>
                      <a:pt x="1002" y="7423"/>
                      <a:pt x="1006" y="7423"/>
                    </a:cubicBezTo>
                    <a:cubicBezTo>
                      <a:pt x="1010" y="7423"/>
                      <a:pt x="1012" y="7428"/>
                      <a:pt x="1022" y="7443"/>
                    </a:cubicBezTo>
                    <a:cubicBezTo>
                      <a:pt x="1036" y="7478"/>
                      <a:pt x="1055" y="7508"/>
                      <a:pt x="1062" y="7508"/>
                    </a:cubicBezTo>
                    <a:cubicBezTo>
                      <a:pt x="1064" y="7508"/>
                      <a:pt x="1065" y="7504"/>
                      <a:pt x="1062" y="7492"/>
                    </a:cubicBezTo>
                    <a:cubicBezTo>
                      <a:pt x="1052" y="7453"/>
                      <a:pt x="1042" y="7462"/>
                      <a:pt x="1042" y="7433"/>
                    </a:cubicBezTo>
                    <a:cubicBezTo>
                      <a:pt x="1042" y="7415"/>
                      <a:pt x="1034" y="7372"/>
                      <a:pt x="1055" y="7372"/>
                    </a:cubicBezTo>
                    <a:cubicBezTo>
                      <a:pt x="1057" y="7372"/>
                      <a:pt x="1059" y="7372"/>
                      <a:pt x="1062" y="7373"/>
                    </a:cubicBezTo>
                    <a:cubicBezTo>
                      <a:pt x="1082" y="7393"/>
                      <a:pt x="1101" y="7403"/>
                      <a:pt x="1111" y="7433"/>
                    </a:cubicBezTo>
                    <a:cubicBezTo>
                      <a:pt x="1111" y="7450"/>
                      <a:pt x="1126" y="7496"/>
                      <a:pt x="1143" y="7496"/>
                    </a:cubicBezTo>
                    <a:cubicBezTo>
                      <a:pt x="1145" y="7496"/>
                      <a:pt x="1148" y="7495"/>
                      <a:pt x="1151" y="7492"/>
                    </a:cubicBezTo>
                    <a:cubicBezTo>
                      <a:pt x="1161" y="7462"/>
                      <a:pt x="1171" y="7462"/>
                      <a:pt x="1151" y="7413"/>
                    </a:cubicBezTo>
                    <a:cubicBezTo>
                      <a:pt x="1131" y="7373"/>
                      <a:pt x="1111" y="7363"/>
                      <a:pt x="1141" y="7353"/>
                    </a:cubicBezTo>
                    <a:cubicBezTo>
                      <a:pt x="1161" y="7353"/>
                      <a:pt x="1171" y="7373"/>
                      <a:pt x="1181" y="7393"/>
                    </a:cubicBezTo>
                    <a:cubicBezTo>
                      <a:pt x="1201" y="7423"/>
                      <a:pt x="1201" y="7433"/>
                      <a:pt x="1220" y="7462"/>
                    </a:cubicBezTo>
                    <a:cubicBezTo>
                      <a:pt x="1234" y="7476"/>
                      <a:pt x="1248" y="7504"/>
                      <a:pt x="1255" y="7504"/>
                    </a:cubicBezTo>
                    <a:cubicBezTo>
                      <a:pt x="1258" y="7504"/>
                      <a:pt x="1260" y="7498"/>
                      <a:pt x="1260" y="7482"/>
                    </a:cubicBezTo>
                    <a:cubicBezTo>
                      <a:pt x="1260" y="7443"/>
                      <a:pt x="1210" y="7433"/>
                      <a:pt x="1240" y="7413"/>
                    </a:cubicBezTo>
                    <a:cubicBezTo>
                      <a:pt x="1247" y="7408"/>
                      <a:pt x="1254" y="7407"/>
                      <a:pt x="1261" y="7407"/>
                    </a:cubicBezTo>
                    <a:cubicBezTo>
                      <a:pt x="1274" y="7407"/>
                      <a:pt x="1286" y="7411"/>
                      <a:pt x="1293" y="7411"/>
                    </a:cubicBezTo>
                    <a:cubicBezTo>
                      <a:pt x="1300" y="7411"/>
                      <a:pt x="1303" y="7408"/>
                      <a:pt x="1300" y="7393"/>
                    </a:cubicBezTo>
                    <a:cubicBezTo>
                      <a:pt x="1300" y="7363"/>
                      <a:pt x="1310" y="7353"/>
                      <a:pt x="1270" y="7353"/>
                    </a:cubicBezTo>
                    <a:cubicBezTo>
                      <a:pt x="1244" y="7353"/>
                      <a:pt x="1222" y="7367"/>
                      <a:pt x="1210" y="7367"/>
                    </a:cubicBezTo>
                    <a:cubicBezTo>
                      <a:pt x="1204" y="7367"/>
                      <a:pt x="1201" y="7363"/>
                      <a:pt x="1201" y="7353"/>
                    </a:cubicBezTo>
                    <a:cubicBezTo>
                      <a:pt x="1210" y="7324"/>
                      <a:pt x="1230" y="7314"/>
                      <a:pt x="1240" y="7304"/>
                    </a:cubicBezTo>
                    <a:cubicBezTo>
                      <a:pt x="1250" y="7304"/>
                      <a:pt x="1240" y="7284"/>
                      <a:pt x="1240" y="7284"/>
                    </a:cubicBezTo>
                    <a:cubicBezTo>
                      <a:pt x="1240" y="7284"/>
                      <a:pt x="1151" y="7274"/>
                      <a:pt x="1141" y="7244"/>
                    </a:cubicBezTo>
                    <a:cubicBezTo>
                      <a:pt x="1131" y="7224"/>
                      <a:pt x="1141" y="7205"/>
                      <a:pt x="1131" y="7205"/>
                    </a:cubicBezTo>
                    <a:cubicBezTo>
                      <a:pt x="1141" y="7205"/>
                      <a:pt x="1141" y="7195"/>
                      <a:pt x="1141" y="7195"/>
                    </a:cubicBezTo>
                    <a:cubicBezTo>
                      <a:pt x="1141" y="7175"/>
                      <a:pt x="1131" y="7135"/>
                      <a:pt x="1111" y="7135"/>
                    </a:cubicBezTo>
                    <a:cubicBezTo>
                      <a:pt x="1111" y="7125"/>
                      <a:pt x="1111" y="7115"/>
                      <a:pt x="1101" y="7105"/>
                    </a:cubicBezTo>
                    <a:cubicBezTo>
                      <a:pt x="1092" y="7076"/>
                      <a:pt x="1082" y="7066"/>
                      <a:pt x="1072" y="7046"/>
                    </a:cubicBezTo>
                    <a:cubicBezTo>
                      <a:pt x="1066" y="7034"/>
                      <a:pt x="1059" y="7025"/>
                      <a:pt x="1063" y="7025"/>
                    </a:cubicBezTo>
                    <a:cubicBezTo>
                      <a:pt x="1065" y="7025"/>
                      <a:pt x="1070" y="7028"/>
                      <a:pt x="1082" y="7036"/>
                    </a:cubicBezTo>
                    <a:lnTo>
                      <a:pt x="1092" y="7036"/>
                    </a:lnTo>
                    <a:cubicBezTo>
                      <a:pt x="1111" y="7056"/>
                      <a:pt x="1111" y="7056"/>
                      <a:pt x="1131" y="7086"/>
                    </a:cubicBezTo>
                    <a:cubicBezTo>
                      <a:pt x="1145" y="7107"/>
                      <a:pt x="1179" y="7157"/>
                      <a:pt x="1191" y="7157"/>
                    </a:cubicBezTo>
                    <a:cubicBezTo>
                      <a:pt x="1195" y="7157"/>
                      <a:pt x="1196" y="7149"/>
                      <a:pt x="1191" y="7125"/>
                    </a:cubicBezTo>
                    <a:cubicBezTo>
                      <a:pt x="1171" y="7056"/>
                      <a:pt x="1161" y="7076"/>
                      <a:pt x="1141" y="7026"/>
                    </a:cubicBezTo>
                    <a:cubicBezTo>
                      <a:pt x="1121" y="6977"/>
                      <a:pt x="1131" y="6927"/>
                      <a:pt x="1101" y="6917"/>
                    </a:cubicBezTo>
                    <a:cubicBezTo>
                      <a:pt x="1092" y="6917"/>
                      <a:pt x="1082" y="6917"/>
                      <a:pt x="1072" y="6927"/>
                    </a:cubicBezTo>
                    <a:lnTo>
                      <a:pt x="1042" y="6927"/>
                    </a:lnTo>
                    <a:cubicBezTo>
                      <a:pt x="1032" y="6927"/>
                      <a:pt x="1032" y="6927"/>
                      <a:pt x="1022" y="6917"/>
                    </a:cubicBezTo>
                    <a:cubicBezTo>
                      <a:pt x="1022" y="6909"/>
                      <a:pt x="1022" y="6895"/>
                      <a:pt x="1033" y="6895"/>
                    </a:cubicBezTo>
                    <a:cubicBezTo>
                      <a:pt x="1035" y="6895"/>
                      <a:pt x="1038" y="6895"/>
                      <a:pt x="1042" y="6897"/>
                    </a:cubicBezTo>
                    <a:cubicBezTo>
                      <a:pt x="1052" y="6897"/>
                      <a:pt x="1062" y="6897"/>
                      <a:pt x="1072" y="6907"/>
                    </a:cubicBezTo>
                    <a:cubicBezTo>
                      <a:pt x="1082" y="6907"/>
                      <a:pt x="1092" y="6897"/>
                      <a:pt x="1062" y="6868"/>
                    </a:cubicBezTo>
                    <a:cubicBezTo>
                      <a:pt x="1052" y="6858"/>
                      <a:pt x="1042" y="6848"/>
                      <a:pt x="1032" y="6838"/>
                    </a:cubicBezTo>
                    <a:cubicBezTo>
                      <a:pt x="1032" y="6838"/>
                      <a:pt x="1032" y="6828"/>
                      <a:pt x="1022" y="6828"/>
                    </a:cubicBezTo>
                    <a:cubicBezTo>
                      <a:pt x="1032" y="6828"/>
                      <a:pt x="1032" y="6818"/>
                      <a:pt x="1032" y="6818"/>
                    </a:cubicBezTo>
                    <a:lnTo>
                      <a:pt x="1042" y="6818"/>
                    </a:lnTo>
                    <a:cubicBezTo>
                      <a:pt x="1072" y="6848"/>
                      <a:pt x="1101" y="6877"/>
                      <a:pt x="1101" y="6877"/>
                    </a:cubicBezTo>
                    <a:cubicBezTo>
                      <a:pt x="1109" y="6877"/>
                      <a:pt x="1117" y="6880"/>
                      <a:pt x="1123" y="6880"/>
                    </a:cubicBezTo>
                    <a:cubicBezTo>
                      <a:pt x="1134" y="6880"/>
                      <a:pt x="1137" y="6872"/>
                      <a:pt x="1111" y="6828"/>
                    </a:cubicBezTo>
                    <a:cubicBezTo>
                      <a:pt x="1101" y="6808"/>
                      <a:pt x="1092" y="6798"/>
                      <a:pt x="1092" y="6788"/>
                    </a:cubicBezTo>
                    <a:cubicBezTo>
                      <a:pt x="1072" y="6749"/>
                      <a:pt x="1082" y="6749"/>
                      <a:pt x="1062" y="6729"/>
                    </a:cubicBezTo>
                    <a:cubicBezTo>
                      <a:pt x="1062" y="6719"/>
                      <a:pt x="1062" y="6719"/>
                      <a:pt x="1062" y="6709"/>
                    </a:cubicBezTo>
                    <a:cubicBezTo>
                      <a:pt x="1054" y="6693"/>
                      <a:pt x="1046" y="6676"/>
                      <a:pt x="1037" y="6676"/>
                    </a:cubicBezTo>
                    <a:cubicBezTo>
                      <a:pt x="1036" y="6676"/>
                      <a:pt x="1034" y="6677"/>
                      <a:pt x="1032" y="6679"/>
                    </a:cubicBezTo>
                    <a:cubicBezTo>
                      <a:pt x="1022" y="6669"/>
                      <a:pt x="1002" y="6669"/>
                      <a:pt x="1002" y="6649"/>
                    </a:cubicBezTo>
                    <a:cubicBezTo>
                      <a:pt x="1002" y="6669"/>
                      <a:pt x="982" y="6689"/>
                      <a:pt x="963" y="6719"/>
                    </a:cubicBezTo>
                    <a:cubicBezTo>
                      <a:pt x="963" y="6709"/>
                      <a:pt x="953" y="6709"/>
                      <a:pt x="953" y="6699"/>
                    </a:cubicBezTo>
                    <a:cubicBezTo>
                      <a:pt x="943" y="6689"/>
                      <a:pt x="933" y="6679"/>
                      <a:pt x="933" y="6679"/>
                    </a:cubicBezTo>
                    <a:cubicBezTo>
                      <a:pt x="943" y="6669"/>
                      <a:pt x="953" y="6669"/>
                      <a:pt x="963" y="6659"/>
                    </a:cubicBezTo>
                    <a:cubicBezTo>
                      <a:pt x="986" y="6648"/>
                      <a:pt x="999" y="6643"/>
                      <a:pt x="1004" y="6643"/>
                    </a:cubicBezTo>
                    <a:cubicBezTo>
                      <a:pt x="1004" y="6643"/>
                      <a:pt x="1004" y="6643"/>
                      <a:pt x="1004" y="6643"/>
                    </a:cubicBezTo>
                    <a:lnTo>
                      <a:pt x="1004" y="6643"/>
                    </a:lnTo>
                    <a:cubicBezTo>
                      <a:pt x="1014" y="6617"/>
                      <a:pt x="1023" y="6599"/>
                      <a:pt x="1032" y="6590"/>
                    </a:cubicBezTo>
                    <a:cubicBezTo>
                      <a:pt x="1062" y="6620"/>
                      <a:pt x="1072" y="6630"/>
                      <a:pt x="1111" y="6659"/>
                    </a:cubicBezTo>
                    <a:cubicBezTo>
                      <a:pt x="1130" y="6673"/>
                      <a:pt x="1152" y="6680"/>
                      <a:pt x="1165" y="6680"/>
                    </a:cubicBezTo>
                    <a:cubicBezTo>
                      <a:pt x="1181" y="6680"/>
                      <a:pt x="1183" y="6671"/>
                      <a:pt x="1151" y="6649"/>
                    </a:cubicBezTo>
                    <a:cubicBezTo>
                      <a:pt x="1092" y="6610"/>
                      <a:pt x="1072" y="6590"/>
                      <a:pt x="1072" y="6580"/>
                    </a:cubicBezTo>
                    <a:cubicBezTo>
                      <a:pt x="1072" y="6570"/>
                      <a:pt x="1072" y="6540"/>
                      <a:pt x="1082" y="6530"/>
                    </a:cubicBezTo>
                    <a:cubicBezTo>
                      <a:pt x="1111" y="6550"/>
                      <a:pt x="1131" y="6570"/>
                      <a:pt x="1121" y="6590"/>
                    </a:cubicBezTo>
                    <a:cubicBezTo>
                      <a:pt x="1121" y="6606"/>
                      <a:pt x="1139" y="6622"/>
                      <a:pt x="1154" y="6622"/>
                    </a:cubicBezTo>
                    <a:cubicBezTo>
                      <a:pt x="1166" y="6622"/>
                      <a:pt x="1175" y="6611"/>
                      <a:pt x="1171" y="6580"/>
                    </a:cubicBezTo>
                    <a:cubicBezTo>
                      <a:pt x="1171" y="6570"/>
                      <a:pt x="1171" y="6560"/>
                      <a:pt x="1171" y="6550"/>
                    </a:cubicBezTo>
                    <a:cubicBezTo>
                      <a:pt x="1191" y="6550"/>
                      <a:pt x="1191" y="6540"/>
                      <a:pt x="1171" y="6520"/>
                    </a:cubicBezTo>
                    <a:cubicBezTo>
                      <a:pt x="1171" y="6520"/>
                      <a:pt x="1171" y="6511"/>
                      <a:pt x="1171" y="6511"/>
                    </a:cubicBezTo>
                    <a:cubicBezTo>
                      <a:pt x="1161" y="6481"/>
                      <a:pt x="1161" y="6461"/>
                      <a:pt x="1131" y="6461"/>
                    </a:cubicBezTo>
                    <a:cubicBezTo>
                      <a:pt x="1121" y="6463"/>
                      <a:pt x="1114" y="6465"/>
                      <a:pt x="1110" y="6465"/>
                    </a:cubicBezTo>
                    <a:cubicBezTo>
                      <a:pt x="1095" y="6465"/>
                      <a:pt x="1099" y="6454"/>
                      <a:pt x="1092" y="6431"/>
                    </a:cubicBezTo>
                    <a:cubicBezTo>
                      <a:pt x="1082" y="6441"/>
                      <a:pt x="1072" y="6461"/>
                      <a:pt x="1052" y="6461"/>
                    </a:cubicBezTo>
                    <a:cubicBezTo>
                      <a:pt x="1026" y="6461"/>
                      <a:pt x="979" y="6439"/>
                      <a:pt x="935" y="6439"/>
                    </a:cubicBezTo>
                    <a:cubicBezTo>
                      <a:pt x="927" y="6439"/>
                      <a:pt x="920" y="6440"/>
                      <a:pt x="913" y="6441"/>
                    </a:cubicBezTo>
                    <a:lnTo>
                      <a:pt x="903" y="6441"/>
                    </a:lnTo>
                    <a:cubicBezTo>
                      <a:pt x="873" y="6441"/>
                      <a:pt x="834" y="6421"/>
                      <a:pt x="863" y="6401"/>
                    </a:cubicBezTo>
                    <a:cubicBezTo>
                      <a:pt x="873" y="6392"/>
                      <a:pt x="893" y="6372"/>
                      <a:pt x="893" y="6352"/>
                    </a:cubicBezTo>
                    <a:lnTo>
                      <a:pt x="903" y="6352"/>
                    </a:lnTo>
                    <a:cubicBezTo>
                      <a:pt x="913" y="6352"/>
                      <a:pt x="933" y="6332"/>
                      <a:pt x="953" y="6312"/>
                    </a:cubicBezTo>
                    <a:cubicBezTo>
                      <a:pt x="963" y="6332"/>
                      <a:pt x="973" y="6342"/>
                      <a:pt x="982" y="6352"/>
                    </a:cubicBezTo>
                    <a:cubicBezTo>
                      <a:pt x="942" y="6393"/>
                      <a:pt x="949" y="6406"/>
                      <a:pt x="974" y="6406"/>
                    </a:cubicBezTo>
                    <a:cubicBezTo>
                      <a:pt x="991" y="6406"/>
                      <a:pt x="1018" y="6400"/>
                      <a:pt x="1042" y="6392"/>
                    </a:cubicBezTo>
                    <a:cubicBezTo>
                      <a:pt x="1053" y="6380"/>
                      <a:pt x="1063" y="6376"/>
                      <a:pt x="1072" y="6376"/>
                    </a:cubicBezTo>
                    <a:cubicBezTo>
                      <a:pt x="1093" y="6376"/>
                      <a:pt x="1107" y="6401"/>
                      <a:pt x="1121" y="6401"/>
                    </a:cubicBezTo>
                    <a:cubicBezTo>
                      <a:pt x="1141" y="6401"/>
                      <a:pt x="1161" y="6342"/>
                      <a:pt x="1141" y="6322"/>
                    </a:cubicBezTo>
                    <a:cubicBezTo>
                      <a:pt x="1111" y="6302"/>
                      <a:pt x="1131" y="6292"/>
                      <a:pt x="1151" y="6292"/>
                    </a:cubicBezTo>
                    <a:cubicBezTo>
                      <a:pt x="1155" y="6296"/>
                      <a:pt x="1162" y="6298"/>
                      <a:pt x="1170" y="6298"/>
                    </a:cubicBezTo>
                    <a:cubicBezTo>
                      <a:pt x="1183" y="6298"/>
                      <a:pt x="1197" y="6291"/>
                      <a:pt x="1191" y="6273"/>
                    </a:cubicBezTo>
                    <a:cubicBezTo>
                      <a:pt x="1171" y="6233"/>
                      <a:pt x="1220" y="6213"/>
                      <a:pt x="1220" y="6213"/>
                    </a:cubicBezTo>
                    <a:cubicBezTo>
                      <a:pt x="1230" y="6203"/>
                      <a:pt x="1210" y="6173"/>
                      <a:pt x="1191" y="6173"/>
                    </a:cubicBezTo>
                    <a:cubicBezTo>
                      <a:pt x="1171" y="6173"/>
                      <a:pt x="1151" y="6154"/>
                      <a:pt x="1181" y="6154"/>
                    </a:cubicBezTo>
                    <a:cubicBezTo>
                      <a:pt x="1202" y="6159"/>
                      <a:pt x="1212" y="6167"/>
                      <a:pt x="1218" y="6167"/>
                    </a:cubicBezTo>
                    <a:cubicBezTo>
                      <a:pt x="1223" y="6167"/>
                      <a:pt x="1226" y="6162"/>
                      <a:pt x="1230" y="6144"/>
                    </a:cubicBezTo>
                    <a:cubicBezTo>
                      <a:pt x="1230" y="6104"/>
                      <a:pt x="1220" y="6114"/>
                      <a:pt x="1230" y="6084"/>
                    </a:cubicBezTo>
                    <a:cubicBezTo>
                      <a:pt x="1240" y="6074"/>
                      <a:pt x="1240" y="6045"/>
                      <a:pt x="1250" y="6025"/>
                    </a:cubicBezTo>
                    <a:lnTo>
                      <a:pt x="1250" y="6025"/>
                    </a:lnTo>
                    <a:cubicBezTo>
                      <a:pt x="1231" y="6040"/>
                      <a:pt x="1215" y="6047"/>
                      <a:pt x="1201" y="6047"/>
                    </a:cubicBezTo>
                    <a:cubicBezTo>
                      <a:pt x="1169" y="6047"/>
                      <a:pt x="1142" y="6016"/>
                      <a:pt x="1101" y="5975"/>
                    </a:cubicBezTo>
                    <a:cubicBezTo>
                      <a:pt x="1084" y="5960"/>
                      <a:pt x="1071" y="5954"/>
                      <a:pt x="1060" y="5954"/>
                    </a:cubicBezTo>
                    <a:cubicBezTo>
                      <a:pt x="1021" y="5954"/>
                      <a:pt x="1016" y="6033"/>
                      <a:pt x="992" y="6064"/>
                    </a:cubicBezTo>
                    <a:cubicBezTo>
                      <a:pt x="989" y="6068"/>
                      <a:pt x="986" y="6071"/>
                      <a:pt x="984" y="6074"/>
                    </a:cubicBezTo>
                    <a:lnTo>
                      <a:pt x="984" y="6074"/>
                    </a:lnTo>
                    <a:cubicBezTo>
                      <a:pt x="984" y="6072"/>
                      <a:pt x="984" y="6069"/>
                      <a:pt x="982" y="6064"/>
                    </a:cubicBezTo>
                    <a:cubicBezTo>
                      <a:pt x="974" y="6032"/>
                      <a:pt x="960" y="6000"/>
                      <a:pt x="938" y="6000"/>
                    </a:cubicBezTo>
                    <a:cubicBezTo>
                      <a:pt x="934" y="6000"/>
                      <a:pt x="928" y="6001"/>
                      <a:pt x="923" y="6005"/>
                    </a:cubicBezTo>
                    <a:cubicBezTo>
                      <a:pt x="913" y="6020"/>
                      <a:pt x="906" y="6027"/>
                      <a:pt x="902" y="6027"/>
                    </a:cubicBezTo>
                    <a:cubicBezTo>
                      <a:pt x="898" y="6027"/>
                      <a:pt x="898" y="6020"/>
                      <a:pt x="903" y="6005"/>
                    </a:cubicBezTo>
                    <a:cubicBezTo>
                      <a:pt x="912" y="5979"/>
                      <a:pt x="964" y="5931"/>
                      <a:pt x="941" y="5931"/>
                    </a:cubicBezTo>
                    <a:cubicBezTo>
                      <a:pt x="937" y="5931"/>
                      <a:pt x="931" y="5933"/>
                      <a:pt x="923" y="5935"/>
                    </a:cubicBezTo>
                    <a:cubicBezTo>
                      <a:pt x="854" y="5965"/>
                      <a:pt x="834" y="5975"/>
                      <a:pt x="844" y="6005"/>
                    </a:cubicBezTo>
                    <a:cubicBezTo>
                      <a:pt x="849" y="6021"/>
                      <a:pt x="831" y="6037"/>
                      <a:pt x="815" y="6037"/>
                    </a:cubicBezTo>
                    <a:cubicBezTo>
                      <a:pt x="801" y="6037"/>
                      <a:pt x="790" y="6026"/>
                      <a:pt x="794" y="5995"/>
                    </a:cubicBezTo>
                    <a:cubicBezTo>
                      <a:pt x="794" y="5985"/>
                      <a:pt x="794" y="5975"/>
                      <a:pt x="794" y="5955"/>
                    </a:cubicBezTo>
                    <a:cubicBezTo>
                      <a:pt x="834" y="5955"/>
                      <a:pt x="863" y="5935"/>
                      <a:pt x="893" y="5916"/>
                    </a:cubicBezTo>
                    <a:cubicBezTo>
                      <a:pt x="992" y="5856"/>
                      <a:pt x="1022" y="5846"/>
                      <a:pt x="1101" y="5747"/>
                    </a:cubicBezTo>
                    <a:cubicBezTo>
                      <a:pt x="1122" y="5720"/>
                      <a:pt x="1139" y="5710"/>
                      <a:pt x="1153" y="5710"/>
                    </a:cubicBezTo>
                    <a:cubicBezTo>
                      <a:pt x="1183" y="5710"/>
                      <a:pt x="1192" y="5768"/>
                      <a:pt x="1171" y="5816"/>
                    </a:cubicBezTo>
                    <a:cubicBezTo>
                      <a:pt x="1162" y="5848"/>
                      <a:pt x="1175" y="5863"/>
                      <a:pt x="1198" y="5863"/>
                    </a:cubicBezTo>
                    <a:cubicBezTo>
                      <a:pt x="1225" y="5863"/>
                      <a:pt x="1267" y="5840"/>
                      <a:pt x="1300" y="5797"/>
                    </a:cubicBezTo>
                    <a:cubicBezTo>
                      <a:pt x="1369" y="5707"/>
                      <a:pt x="1349" y="5707"/>
                      <a:pt x="1429" y="5678"/>
                    </a:cubicBezTo>
                    <a:cubicBezTo>
                      <a:pt x="1442" y="5672"/>
                      <a:pt x="1454" y="5669"/>
                      <a:pt x="1464" y="5669"/>
                    </a:cubicBezTo>
                    <a:cubicBezTo>
                      <a:pt x="1523" y="5669"/>
                      <a:pt x="1538" y="5752"/>
                      <a:pt x="1538" y="5777"/>
                    </a:cubicBezTo>
                    <a:cubicBezTo>
                      <a:pt x="1538" y="5816"/>
                      <a:pt x="1498" y="5826"/>
                      <a:pt x="1399" y="5846"/>
                    </a:cubicBezTo>
                    <a:cubicBezTo>
                      <a:pt x="1320" y="5856"/>
                      <a:pt x="1320" y="5916"/>
                      <a:pt x="1280" y="5985"/>
                    </a:cubicBezTo>
                    <a:cubicBezTo>
                      <a:pt x="1280" y="6005"/>
                      <a:pt x="1280" y="6025"/>
                      <a:pt x="1290" y="6035"/>
                    </a:cubicBezTo>
                    <a:cubicBezTo>
                      <a:pt x="1300" y="6054"/>
                      <a:pt x="1300" y="6104"/>
                      <a:pt x="1300" y="6144"/>
                    </a:cubicBezTo>
                    <a:cubicBezTo>
                      <a:pt x="1300" y="6153"/>
                      <a:pt x="1301" y="6157"/>
                      <a:pt x="1303" y="6157"/>
                    </a:cubicBezTo>
                    <a:cubicBezTo>
                      <a:pt x="1311" y="6157"/>
                      <a:pt x="1329" y="6121"/>
                      <a:pt x="1359" y="6114"/>
                    </a:cubicBezTo>
                    <a:cubicBezTo>
                      <a:pt x="1389" y="6114"/>
                      <a:pt x="1359" y="6114"/>
                      <a:pt x="1349" y="6134"/>
                    </a:cubicBezTo>
                    <a:cubicBezTo>
                      <a:pt x="1329" y="6164"/>
                      <a:pt x="1310" y="6223"/>
                      <a:pt x="1320" y="6233"/>
                    </a:cubicBezTo>
                    <a:cubicBezTo>
                      <a:pt x="1320" y="6235"/>
                      <a:pt x="1320" y="6236"/>
                      <a:pt x="1321" y="6236"/>
                    </a:cubicBezTo>
                    <a:cubicBezTo>
                      <a:pt x="1322" y="6236"/>
                      <a:pt x="1325" y="6234"/>
                      <a:pt x="1326" y="6234"/>
                    </a:cubicBezTo>
                    <a:cubicBezTo>
                      <a:pt x="1328" y="6234"/>
                      <a:pt x="1329" y="6236"/>
                      <a:pt x="1329" y="6243"/>
                    </a:cubicBezTo>
                    <a:cubicBezTo>
                      <a:pt x="1339" y="6273"/>
                      <a:pt x="1379" y="6282"/>
                      <a:pt x="1399" y="6282"/>
                    </a:cubicBezTo>
                    <a:cubicBezTo>
                      <a:pt x="1400" y="6282"/>
                      <a:pt x="1400" y="6282"/>
                      <a:pt x="1400" y="6282"/>
                    </a:cubicBezTo>
                    <a:cubicBezTo>
                      <a:pt x="1406" y="6282"/>
                      <a:pt x="1387" y="6343"/>
                      <a:pt x="1359" y="6362"/>
                    </a:cubicBezTo>
                    <a:cubicBezTo>
                      <a:pt x="1339" y="6369"/>
                      <a:pt x="1351" y="6393"/>
                      <a:pt x="1376" y="6393"/>
                    </a:cubicBezTo>
                    <a:cubicBezTo>
                      <a:pt x="1388" y="6393"/>
                      <a:pt x="1403" y="6388"/>
                      <a:pt x="1419" y="6372"/>
                    </a:cubicBezTo>
                    <a:cubicBezTo>
                      <a:pt x="1424" y="6366"/>
                      <a:pt x="1429" y="6364"/>
                      <a:pt x="1433" y="6364"/>
                    </a:cubicBezTo>
                    <a:cubicBezTo>
                      <a:pt x="1445" y="6364"/>
                      <a:pt x="1456" y="6382"/>
                      <a:pt x="1478" y="6411"/>
                    </a:cubicBezTo>
                    <a:cubicBezTo>
                      <a:pt x="1518" y="6451"/>
                      <a:pt x="1439" y="6431"/>
                      <a:pt x="1419" y="6461"/>
                    </a:cubicBezTo>
                    <a:cubicBezTo>
                      <a:pt x="1412" y="6471"/>
                      <a:pt x="1410" y="6474"/>
                      <a:pt x="1408" y="6474"/>
                    </a:cubicBezTo>
                    <a:cubicBezTo>
                      <a:pt x="1405" y="6474"/>
                      <a:pt x="1405" y="6461"/>
                      <a:pt x="1379" y="6461"/>
                    </a:cubicBezTo>
                    <a:cubicBezTo>
                      <a:pt x="1339" y="6461"/>
                      <a:pt x="1369" y="6511"/>
                      <a:pt x="1369" y="6580"/>
                    </a:cubicBezTo>
                    <a:cubicBezTo>
                      <a:pt x="1365" y="6611"/>
                      <a:pt x="1374" y="6622"/>
                      <a:pt x="1385" y="6622"/>
                    </a:cubicBezTo>
                    <a:cubicBezTo>
                      <a:pt x="1399" y="6622"/>
                      <a:pt x="1414" y="6606"/>
                      <a:pt x="1409" y="6590"/>
                    </a:cubicBezTo>
                    <a:cubicBezTo>
                      <a:pt x="1409" y="6560"/>
                      <a:pt x="1389" y="6570"/>
                      <a:pt x="1448" y="6540"/>
                    </a:cubicBezTo>
                    <a:cubicBezTo>
                      <a:pt x="1466" y="6532"/>
                      <a:pt x="1473" y="6528"/>
                      <a:pt x="1474" y="6528"/>
                    </a:cubicBezTo>
                    <a:cubicBezTo>
                      <a:pt x="1477" y="6528"/>
                      <a:pt x="1446" y="6549"/>
                      <a:pt x="1439" y="6570"/>
                    </a:cubicBezTo>
                    <a:cubicBezTo>
                      <a:pt x="1431" y="6601"/>
                      <a:pt x="1447" y="6626"/>
                      <a:pt x="1469" y="6626"/>
                    </a:cubicBezTo>
                    <a:cubicBezTo>
                      <a:pt x="1475" y="6626"/>
                      <a:pt x="1482" y="6624"/>
                      <a:pt x="1488" y="6620"/>
                    </a:cubicBezTo>
                    <a:cubicBezTo>
                      <a:pt x="1495" y="6610"/>
                      <a:pt x="1500" y="6605"/>
                      <a:pt x="1505" y="6605"/>
                    </a:cubicBezTo>
                    <a:cubicBezTo>
                      <a:pt x="1515" y="6605"/>
                      <a:pt x="1521" y="6623"/>
                      <a:pt x="1528" y="6649"/>
                    </a:cubicBezTo>
                    <a:cubicBezTo>
                      <a:pt x="1530" y="6656"/>
                      <a:pt x="1531" y="6658"/>
                      <a:pt x="1530" y="6658"/>
                    </a:cubicBezTo>
                    <a:cubicBezTo>
                      <a:pt x="1530" y="6658"/>
                      <a:pt x="1521" y="6641"/>
                      <a:pt x="1510" y="6641"/>
                    </a:cubicBezTo>
                    <a:cubicBezTo>
                      <a:pt x="1506" y="6641"/>
                      <a:pt x="1502" y="6643"/>
                      <a:pt x="1498" y="6649"/>
                    </a:cubicBezTo>
                    <a:cubicBezTo>
                      <a:pt x="1491" y="6676"/>
                      <a:pt x="1472" y="6689"/>
                      <a:pt x="1453" y="6689"/>
                    </a:cubicBezTo>
                    <a:cubicBezTo>
                      <a:pt x="1444" y="6689"/>
                      <a:pt x="1435" y="6686"/>
                      <a:pt x="1429" y="6679"/>
                    </a:cubicBezTo>
                    <a:cubicBezTo>
                      <a:pt x="1426" y="6677"/>
                      <a:pt x="1423" y="6675"/>
                      <a:pt x="1419" y="6675"/>
                    </a:cubicBezTo>
                    <a:cubicBezTo>
                      <a:pt x="1408" y="6675"/>
                      <a:pt x="1389" y="6687"/>
                      <a:pt x="1359" y="6709"/>
                    </a:cubicBezTo>
                    <a:cubicBezTo>
                      <a:pt x="1320" y="6729"/>
                      <a:pt x="1379" y="6758"/>
                      <a:pt x="1399" y="6778"/>
                    </a:cubicBezTo>
                    <a:cubicBezTo>
                      <a:pt x="1405" y="6784"/>
                      <a:pt x="1411" y="6786"/>
                      <a:pt x="1417" y="6786"/>
                    </a:cubicBezTo>
                    <a:cubicBezTo>
                      <a:pt x="1423" y="6786"/>
                      <a:pt x="1430" y="6784"/>
                      <a:pt x="1438" y="6784"/>
                    </a:cubicBezTo>
                    <a:cubicBezTo>
                      <a:pt x="1447" y="6784"/>
                      <a:pt x="1457" y="6787"/>
                      <a:pt x="1468" y="6798"/>
                    </a:cubicBezTo>
                    <a:cubicBezTo>
                      <a:pt x="1499" y="6821"/>
                      <a:pt x="1500" y="6844"/>
                      <a:pt x="1508" y="6844"/>
                    </a:cubicBezTo>
                    <a:cubicBezTo>
                      <a:pt x="1510" y="6844"/>
                      <a:pt x="1513" y="6842"/>
                      <a:pt x="1518" y="6838"/>
                    </a:cubicBezTo>
                    <a:cubicBezTo>
                      <a:pt x="1520" y="6836"/>
                      <a:pt x="1523" y="6836"/>
                      <a:pt x="1526" y="6836"/>
                    </a:cubicBezTo>
                    <a:cubicBezTo>
                      <a:pt x="1543" y="6836"/>
                      <a:pt x="1561" y="6864"/>
                      <a:pt x="1587" y="6907"/>
                    </a:cubicBezTo>
                    <a:cubicBezTo>
                      <a:pt x="1610" y="6935"/>
                      <a:pt x="1604" y="6947"/>
                      <a:pt x="1592" y="6947"/>
                    </a:cubicBezTo>
                    <a:cubicBezTo>
                      <a:pt x="1584" y="6947"/>
                      <a:pt x="1572" y="6940"/>
                      <a:pt x="1567" y="6927"/>
                    </a:cubicBezTo>
                    <a:cubicBezTo>
                      <a:pt x="1565" y="6922"/>
                      <a:pt x="1563" y="6920"/>
                      <a:pt x="1562" y="6920"/>
                    </a:cubicBezTo>
                    <a:cubicBezTo>
                      <a:pt x="1557" y="6920"/>
                      <a:pt x="1555" y="6942"/>
                      <a:pt x="1548" y="6957"/>
                    </a:cubicBezTo>
                    <a:cubicBezTo>
                      <a:pt x="1544" y="6960"/>
                      <a:pt x="1540" y="6964"/>
                      <a:pt x="1535" y="6964"/>
                    </a:cubicBezTo>
                    <a:cubicBezTo>
                      <a:pt x="1527" y="6964"/>
                      <a:pt x="1517" y="6954"/>
                      <a:pt x="1498" y="6917"/>
                    </a:cubicBezTo>
                    <a:cubicBezTo>
                      <a:pt x="1492" y="6906"/>
                      <a:pt x="1486" y="6902"/>
                      <a:pt x="1480" y="6902"/>
                    </a:cubicBezTo>
                    <a:cubicBezTo>
                      <a:pt x="1461" y="6902"/>
                      <a:pt x="1448" y="6957"/>
                      <a:pt x="1448" y="6957"/>
                    </a:cubicBezTo>
                    <a:cubicBezTo>
                      <a:pt x="1448" y="6957"/>
                      <a:pt x="1429" y="6996"/>
                      <a:pt x="1399" y="7016"/>
                    </a:cubicBezTo>
                    <a:cubicBezTo>
                      <a:pt x="1379" y="7036"/>
                      <a:pt x="1458" y="7046"/>
                      <a:pt x="1488" y="7046"/>
                    </a:cubicBezTo>
                    <a:cubicBezTo>
                      <a:pt x="1508" y="7056"/>
                      <a:pt x="1478" y="7076"/>
                      <a:pt x="1498" y="7096"/>
                    </a:cubicBezTo>
                    <a:cubicBezTo>
                      <a:pt x="1502" y="7099"/>
                      <a:pt x="1507" y="7101"/>
                      <a:pt x="1512" y="7101"/>
                    </a:cubicBezTo>
                    <a:cubicBezTo>
                      <a:pt x="1533" y="7101"/>
                      <a:pt x="1563" y="7074"/>
                      <a:pt x="1587" y="7066"/>
                    </a:cubicBezTo>
                    <a:cubicBezTo>
                      <a:pt x="1600" y="7063"/>
                      <a:pt x="1610" y="7060"/>
                      <a:pt x="1619" y="7060"/>
                    </a:cubicBezTo>
                    <a:cubicBezTo>
                      <a:pt x="1636" y="7060"/>
                      <a:pt x="1647" y="7069"/>
                      <a:pt x="1667" y="7096"/>
                    </a:cubicBezTo>
                    <a:cubicBezTo>
                      <a:pt x="1691" y="7128"/>
                      <a:pt x="1676" y="7160"/>
                      <a:pt x="1642" y="7160"/>
                    </a:cubicBezTo>
                    <a:cubicBezTo>
                      <a:pt x="1635" y="7160"/>
                      <a:pt x="1626" y="7159"/>
                      <a:pt x="1617" y="7155"/>
                    </a:cubicBezTo>
                    <a:cubicBezTo>
                      <a:pt x="1609" y="7151"/>
                      <a:pt x="1604" y="7150"/>
                      <a:pt x="1600" y="7150"/>
                    </a:cubicBezTo>
                    <a:cubicBezTo>
                      <a:pt x="1584" y="7150"/>
                      <a:pt x="1597" y="7177"/>
                      <a:pt x="1597" y="7185"/>
                    </a:cubicBezTo>
                    <a:cubicBezTo>
                      <a:pt x="1597" y="7205"/>
                      <a:pt x="1627" y="7195"/>
                      <a:pt x="1686" y="7234"/>
                    </a:cubicBezTo>
                    <a:cubicBezTo>
                      <a:pt x="1719" y="7261"/>
                      <a:pt x="1708" y="7283"/>
                      <a:pt x="1686" y="7283"/>
                    </a:cubicBezTo>
                    <a:cubicBezTo>
                      <a:pt x="1674" y="7283"/>
                      <a:pt x="1660" y="7277"/>
                      <a:pt x="1647" y="7264"/>
                    </a:cubicBezTo>
                    <a:cubicBezTo>
                      <a:pt x="1632" y="7253"/>
                      <a:pt x="1620" y="7252"/>
                      <a:pt x="1609" y="7252"/>
                    </a:cubicBezTo>
                    <a:cubicBezTo>
                      <a:pt x="1605" y="7252"/>
                      <a:pt x="1602" y="7252"/>
                      <a:pt x="1598" y="7252"/>
                    </a:cubicBezTo>
                    <a:cubicBezTo>
                      <a:pt x="1585" y="7252"/>
                      <a:pt x="1572" y="7249"/>
                      <a:pt x="1558" y="7224"/>
                    </a:cubicBezTo>
                    <a:cubicBezTo>
                      <a:pt x="1542" y="7198"/>
                      <a:pt x="1529" y="7186"/>
                      <a:pt x="1522" y="7186"/>
                    </a:cubicBezTo>
                    <a:cubicBezTo>
                      <a:pt x="1515" y="7186"/>
                      <a:pt x="1513" y="7196"/>
                      <a:pt x="1518" y="7215"/>
                    </a:cubicBezTo>
                    <a:cubicBezTo>
                      <a:pt x="1522" y="7232"/>
                      <a:pt x="1519" y="7240"/>
                      <a:pt x="1511" y="7240"/>
                    </a:cubicBezTo>
                    <a:cubicBezTo>
                      <a:pt x="1502" y="7240"/>
                      <a:pt x="1485" y="7227"/>
                      <a:pt x="1468" y="7205"/>
                    </a:cubicBezTo>
                    <a:cubicBezTo>
                      <a:pt x="1448" y="7165"/>
                      <a:pt x="1458" y="7135"/>
                      <a:pt x="1419" y="7125"/>
                    </a:cubicBezTo>
                    <a:cubicBezTo>
                      <a:pt x="1415" y="7123"/>
                      <a:pt x="1413" y="7122"/>
                      <a:pt x="1411" y="7122"/>
                    </a:cubicBezTo>
                    <a:cubicBezTo>
                      <a:pt x="1395" y="7122"/>
                      <a:pt x="1419" y="7187"/>
                      <a:pt x="1419" y="7205"/>
                    </a:cubicBezTo>
                    <a:cubicBezTo>
                      <a:pt x="1419" y="7224"/>
                      <a:pt x="1409" y="7234"/>
                      <a:pt x="1448" y="7244"/>
                    </a:cubicBezTo>
                    <a:cubicBezTo>
                      <a:pt x="1488" y="7254"/>
                      <a:pt x="1468" y="7294"/>
                      <a:pt x="1498" y="7334"/>
                    </a:cubicBezTo>
                    <a:cubicBezTo>
                      <a:pt x="1503" y="7344"/>
                      <a:pt x="1508" y="7348"/>
                      <a:pt x="1512" y="7348"/>
                    </a:cubicBezTo>
                    <a:cubicBezTo>
                      <a:pt x="1524" y="7348"/>
                      <a:pt x="1536" y="7313"/>
                      <a:pt x="1558" y="7284"/>
                    </a:cubicBezTo>
                    <a:cubicBezTo>
                      <a:pt x="1560" y="7280"/>
                      <a:pt x="1562" y="7278"/>
                      <a:pt x="1565" y="7278"/>
                    </a:cubicBezTo>
                    <a:cubicBezTo>
                      <a:pt x="1580" y="7278"/>
                      <a:pt x="1589" y="7356"/>
                      <a:pt x="1597" y="7373"/>
                    </a:cubicBezTo>
                    <a:cubicBezTo>
                      <a:pt x="1617" y="7393"/>
                      <a:pt x="1627" y="7363"/>
                      <a:pt x="1667" y="7433"/>
                    </a:cubicBezTo>
                    <a:cubicBezTo>
                      <a:pt x="1689" y="7491"/>
                      <a:pt x="1656" y="7507"/>
                      <a:pt x="1634" y="7507"/>
                    </a:cubicBezTo>
                    <a:cubicBezTo>
                      <a:pt x="1626" y="7507"/>
                      <a:pt x="1620" y="7505"/>
                      <a:pt x="1617" y="7502"/>
                    </a:cubicBezTo>
                    <a:cubicBezTo>
                      <a:pt x="1607" y="7502"/>
                      <a:pt x="1617" y="7413"/>
                      <a:pt x="1587" y="7403"/>
                    </a:cubicBezTo>
                    <a:cubicBezTo>
                      <a:pt x="1584" y="7402"/>
                      <a:pt x="1581" y="7401"/>
                      <a:pt x="1578" y="7401"/>
                    </a:cubicBezTo>
                    <a:cubicBezTo>
                      <a:pt x="1554" y="7401"/>
                      <a:pt x="1542" y="7438"/>
                      <a:pt x="1577" y="7482"/>
                    </a:cubicBezTo>
                    <a:cubicBezTo>
                      <a:pt x="1608" y="7521"/>
                      <a:pt x="1609" y="7535"/>
                      <a:pt x="1599" y="7535"/>
                    </a:cubicBezTo>
                    <a:cubicBezTo>
                      <a:pt x="1596" y="7535"/>
                      <a:pt x="1592" y="7534"/>
                      <a:pt x="1587" y="7532"/>
                    </a:cubicBezTo>
                    <a:cubicBezTo>
                      <a:pt x="1585" y="7531"/>
                      <a:pt x="1583" y="7531"/>
                      <a:pt x="1582" y="7531"/>
                    </a:cubicBezTo>
                    <a:cubicBezTo>
                      <a:pt x="1559" y="7531"/>
                      <a:pt x="1568" y="7591"/>
                      <a:pt x="1577" y="7591"/>
                    </a:cubicBezTo>
                    <a:cubicBezTo>
                      <a:pt x="1587" y="7591"/>
                      <a:pt x="1617" y="7542"/>
                      <a:pt x="1637" y="7542"/>
                    </a:cubicBezTo>
                    <a:cubicBezTo>
                      <a:pt x="1657" y="7552"/>
                      <a:pt x="1667" y="7571"/>
                      <a:pt x="1677" y="7621"/>
                    </a:cubicBezTo>
                    <a:cubicBezTo>
                      <a:pt x="1677" y="7621"/>
                      <a:pt x="1686" y="7621"/>
                      <a:pt x="1686" y="7631"/>
                    </a:cubicBezTo>
                    <a:cubicBezTo>
                      <a:pt x="1690" y="7647"/>
                      <a:pt x="1695" y="7650"/>
                      <a:pt x="1701" y="7650"/>
                    </a:cubicBezTo>
                    <a:cubicBezTo>
                      <a:pt x="1706" y="7650"/>
                      <a:pt x="1712" y="7647"/>
                      <a:pt x="1717" y="7647"/>
                    </a:cubicBezTo>
                    <a:cubicBezTo>
                      <a:pt x="1725" y="7647"/>
                      <a:pt x="1732" y="7653"/>
                      <a:pt x="1736" y="7681"/>
                    </a:cubicBezTo>
                    <a:lnTo>
                      <a:pt x="1746" y="7681"/>
                    </a:lnTo>
                    <a:cubicBezTo>
                      <a:pt x="1750" y="7717"/>
                      <a:pt x="1732" y="7730"/>
                      <a:pt x="1709" y="7730"/>
                    </a:cubicBezTo>
                    <a:cubicBezTo>
                      <a:pt x="1681" y="7730"/>
                      <a:pt x="1648" y="7712"/>
                      <a:pt x="1637" y="7690"/>
                    </a:cubicBezTo>
                    <a:cubicBezTo>
                      <a:pt x="1627" y="7676"/>
                      <a:pt x="1632" y="7676"/>
                      <a:pt x="1634" y="7676"/>
                    </a:cubicBezTo>
                    <a:cubicBezTo>
                      <a:pt x="1637" y="7676"/>
                      <a:pt x="1637" y="7676"/>
                      <a:pt x="1617" y="7661"/>
                    </a:cubicBezTo>
                    <a:cubicBezTo>
                      <a:pt x="1613" y="7658"/>
                      <a:pt x="1610" y="7657"/>
                      <a:pt x="1608" y="7657"/>
                    </a:cubicBezTo>
                    <a:cubicBezTo>
                      <a:pt x="1593" y="7657"/>
                      <a:pt x="1610" y="7707"/>
                      <a:pt x="1627" y="7750"/>
                    </a:cubicBezTo>
                    <a:cubicBezTo>
                      <a:pt x="1627" y="7760"/>
                      <a:pt x="1627" y="7770"/>
                      <a:pt x="1637" y="7780"/>
                    </a:cubicBezTo>
                    <a:cubicBezTo>
                      <a:pt x="1637" y="7790"/>
                      <a:pt x="1637" y="7790"/>
                      <a:pt x="1637" y="7800"/>
                    </a:cubicBezTo>
                    <a:cubicBezTo>
                      <a:pt x="1642" y="7809"/>
                      <a:pt x="1644" y="7814"/>
                      <a:pt x="1643" y="7814"/>
                    </a:cubicBezTo>
                    <a:cubicBezTo>
                      <a:pt x="1642" y="7814"/>
                      <a:pt x="1637" y="7809"/>
                      <a:pt x="1627" y="7800"/>
                    </a:cubicBezTo>
                    <a:cubicBezTo>
                      <a:pt x="1587" y="7770"/>
                      <a:pt x="1607" y="7730"/>
                      <a:pt x="1587" y="7690"/>
                    </a:cubicBezTo>
                    <a:cubicBezTo>
                      <a:pt x="1584" y="7679"/>
                      <a:pt x="1580" y="7674"/>
                      <a:pt x="1574" y="7674"/>
                    </a:cubicBezTo>
                    <a:cubicBezTo>
                      <a:pt x="1562" y="7674"/>
                      <a:pt x="1545" y="7702"/>
                      <a:pt x="1538" y="7730"/>
                    </a:cubicBezTo>
                    <a:cubicBezTo>
                      <a:pt x="1538" y="7760"/>
                      <a:pt x="1558" y="7730"/>
                      <a:pt x="1577" y="7780"/>
                    </a:cubicBezTo>
                    <a:cubicBezTo>
                      <a:pt x="1596" y="7811"/>
                      <a:pt x="1619" y="7854"/>
                      <a:pt x="1611" y="7854"/>
                    </a:cubicBezTo>
                    <a:cubicBezTo>
                      <a:pt x="1606" y="7854"/>
                      <a:pt x="1590" y="7840"/>
                      <a:pt x="1558" y="7800"/>
                    </a:cubicBezTo>
                    <a:cubicBezTo>
                      <a:pt x="1528" y="7780"/>
                      <a:pt x="1538" y="7760"/>
                      <a:pt x="1528" y="7750"/>
                    </a:cubicBezTo>
                    <a:cubicBezTo>
                      <a:pt x="1526" y="7749"/>
                      <a:pt x="1525" y="7748"/>
                      <a:pt x="1523" y="7748"/>
                    </a:cubicBezTo>
                    <a:cubicBezTo>
                      <a:pt x="1513" y="7748"/>
                      <a:pt x="1499" y="7773"/>
                      <a:pt x="1508" y="7790"/>
                    </a:cubicBezTo>
                    <a:cubicBezTo>
                      <a:pt x="1518" y="7800"/>
                      <a:pt x="1518" y="7800"/>
                      <a:pt x="1538" y="7819"/>
                    </a:cubicBezTo>
                    <a:cubicBezTo>
                      <a:pt x="1558" y="7839"/>
                      <a:pt x="1567" y="7829"/>
                      <a:pt x="1597" y="7869"/>
                    </a:cubicBezTo>
                    <a:cubicBezTo>
                      <a:pt x="1608" y="7884"/>
                      <a:pt x="1618" y="7889"/>
                      <a:pt x="1628" y="7889"/>
                    </a:cubicBezTo>
                    <a:cubicBezTo>
                      <a:pt x="1643" y="7889"/>
                      <a:pt x="1658" y="7875"/>
                      <a:pt x="1677" y="7869"/>
                    </a:cubicBezTo>
                    <a:cubicBezTo>
                      <a:pt x="1683" y="7866"/>
                      <a:pt x="1687" y="7864"/>
                      <a:pt x="1689" y="7864"/>
                    </a:cubicBezTo>
                    <a:cubicBezTo>
                      <a:pt x="1699" y="7864"/>
                      <a:pt x="1660" y="7903"/>
                      <a:pt x="1677" y="7928"/>
                    </a:cubicBezTo>
                    <a:cubicBezTo>
                      <a:pt x="1677" y="7928"/>
                      <a:pt x="1686" y="7938"/>
                      <a:pt x="1696" y="7938"/>
                    </a:cubicBezTo>
                    <a:cubicBezTo>
                      <a:pt x="1716" y="7938"/>
                      <a:pt x="1766" y="7919"/>
                      <a:pt x="1766" y="7919"/>
                    </a:cubicBezTo>
                    <a:cubicBezTo>
                      <a:pt x="1766" y="7919"/>
                      <a:pt x="1776" y="7948"/>
                      <a:pt x="1766" y="7948"/>
                    </a:cubicBezTo>
                    <a:cubicBezTo>
                      <a:pt x="1756" y="7948"/>
                      <a:pt x="1746" y="7948"/>
                      <a:pt x="1736" y="7978"/>
                    </a:cubicBezTo>
                    <a:cubicBezTo>
                      <a:pt x="1736" y="7990"/>
                      <a:pt x="1739" y="7994"/>
                      <a:pt x="1744" y="7994"/>
                    </a:cubicBezTo>
                    <a:cubicBezTo>
                      <a:pt x="1748" y="7994"/>
                      <a:pt x="1752" y="7992"/>
                      <a:pt x="1756" y="7988"/>
                    </a:cubicBezTo>
                    <a:lnTo>
                      <a:pt x="1805" y="7988"/>
                    </a:lnTo>
                    <a:cubicBezTo>
                      <a:pt x="1825" y="7988"/>
                      <a:pt x="1815" y="7998"/>
                      <a:pt x="1815" y="8028"/>
                    </a:cubicBezTo>
                    <a:cubicBezTo>
                      <a:pt x="1815" y="8038"/>
                      <a:pt x="1815" y="8038"/>
                      <a:pt x="1815" y="8038"/>
                    </a:cubicBezTo>
                    <a:cubicBezTo>
                      <a:pt x="1810" y="8038"/>
                      <a:pt x="1803" y="8035"/>
                      <a:pt x="1794" y="8035"/>
                    </a:cubicBezTo>
                    <a:cubicBezTo>
                      <a:pt x="1786" y="8035"/>
                      <a:pt x="1776" y="8038"/>
                      <a:pt x="1766" y="8047"/>
                    </a:cubicBezTo>
                    <a:cubicBezTo>
                      <a:pt x="1746" y="8057"/>
                      <a:pt x="1766" y="8057"/>
                      <a:pt x="1786" y="8077"/>
                    </a:cubicBezTo>
                    <a:cubicBezTo>
                      <a:pt x="1786" y="8087"/>
                      <a:pt x="1786" y="8097"/>
                      <a:pt x="1786" y="8107"/>
                    </a:cubicBezTo>
                    <a:cubicBezTo>
                      <a:pt x="1786" y="8129"/>
                      <a:pt x="1782" y="8137"/>
                      <a:pt x="1776" y="8137"/>
                    </a:cubicBezTo>
                    <a:cubicBezTo>
                      <a:pt x="1768" y="8137"/>
                      <a:pt x="1757" y="8124"/>
                      <a:pt x="1746" y="8107"/>
                    </a:cubicBezTo>
                    <a:cubicBezTo>
                      <a:pt x="1736" y="8087"/>
                      <a:pt x="1716" y="8077"/>
                      <a:pt x="1706" y="8057"/>
                    </a:cubicBezTo>
                    <a:cubicBezTo>
                      <a:pt x="1706" y="8057"/>
                      <a:pt x="1706" y="8057"/>
                      <a:pt x="1706" y="8047"/>
                    </a:cubicBezTo>
                    <a:cubicBezTo>
                      <a:pt x="1696" y="8018"/>
                      <a:pt x="1686" y="7998"/>
                      <a:pt x="1677" y="7998"/>
                    </a:cubicBezTo>
                    <a:cubicBezTo>
                      <a:pt x="1657" y="8008"/>
                      <a:pt x="1657" y="8018"/>
                      <a:pt x="1677" y="8067"/>
                    </a:cubicBezTo>
                    <a:cubicBezTo>
                      <a:pt x="1677" y="8077"/>
                      <a:pt x="1677" y="8077"/>
                      <a:pt x="1686" y="8087"/>
                    </a:cubicBezTo>
                    <a:cubicBezTo>
                      <a:pt x="1686" y="8107"/>
                      <a:pt x="1686" y="8107"/>
                      <a:pt x="1677" y="8127"/>
                    </a:cubicBezTo>
                    <a:cubicBezTo>
                      <a:pt x="1677" y="8130"/>
                      <a:pt x="1675" y="8131"/>
                      <a:pt x="1674" y="8131"/>
                    </a:cubicBezTo>
                    <a:cubicBezTo>
                      <a:pt x="1671" y="8131"/>
                      <a:pt x="1667" y="8127"/>
                      <a:pt x="1667" y="8127"/>
                    </a:cubicBezTo>
                    <a:cubicBezTo>
                      <a:pt x="1657" y="8107"/>
                      <a:pt x="1657" y="8077"/>
                      <a:pt x="1647" y="8057"/>
                    </a:cubicBezTo>
                    <a:cubicBezTo>
                      <a:pt x="1647" y="8038"/>
                      <a:pt x="1627" y="8038"/>
                      <a:pt x="1597" y="8018"/>
                    </a:cubicBezTo>
                    <a:cubicBezTo>
                      <a:pt x="1595" y="8017"/>
                      <a:pt x="1594" y="8016"/>
                      <a:pt x="1593" y="8016"/>
                    </a:cubicBezTo>
                    <a:cubicBezTo>
                      <a:pt x="1579" y="8016"/>
                      <a:pt x="1587" y="8060"/>
                      <a:pt x="1587" y="8087"/>
                    </a:cubicBezTo>
                    <a:cubicBezTo>
                      <a:pt x="1587" y="8117"/>
                      <a:pt x="1597" y="8097"/>
                      <a:pt x="1607" y="8147"/>
                    </a:cubicBezTo>
                    <a:cubicBezTo>
                      <a:pt x="1607" y="8158"/>
                      <a:pt x="1607" y="8163"/>
                      <a:pt x="1605" y="8163"/>
                    </a:cubicBezTo>
                    <a:cubicBezTo>
                      <a:pt x="1604" y="8163"/>
                      <a:pt x="1601" y="8161"/>
                      <a:pt x="1597" y="8156"/>
                    </a:cubicBezTo>
                    <a:cubicBezTo>
                      <a:pt x="1587" y="8147"/>
                      <a:pt x="1577" y="8117"/>
                      <a:pt x="1567" y="8097"/>
                    </a:cubicBezTo>
                    <a:cubicBezTo>
                      <a:pt x="1559" y="8077"/>
                      <a:pt x="1558" y="8071"/>
                      <a:pt x="1556" y="8071"/>
                    </a:cubicBezTo>
                    <a:cubicBezTo>
                      <a:pt x="1553" y="8071"/>
                      <a:pt x="1549" y="8079"/>
                      <a:pt x="1533" y="8079"/>
                    </a:cubicBezTo>
                    <a:cubicBezTo>
                      <a:pt x="1529" y="8079"/>
                      <a:pt x="1524" y="8078"/>
                      <a:pt x="1518" y="8077"/>
                    </a:cubicBezTo>
                    <a:cubicBezTo>
                      <a:pt x="1468" y="8077"/>
                      <a:pt x="1508" y="8097"/>
                      <a:pt x="1538" y="8127"/>
                    </a:cubicBezTo>
                    <a:cubicBezTo>
                      <a:pt x="1558" y="8153"/>
                      <a:pt x="1555" y="8162"/>
                      <a:pt x="1546" y="8162"/>
                    </a:cubicBezTo>
                    <a:cubicBezTo>
                      <a:pt x="1541" y="8162"/>
                      <a:pt x="1534" y="8160"/>
                      <a:pt x="1528" y="8156"/>
                    </a:cubicBezTo>
                    <a:cubicBezTo>
                      <a:pt x="1498" y="8156"/>
                      <a:pt x="1518" y="8156"/>
                      <a:pt x="1478" y="8147"/>
                    </a:cubicBezTo>
                    <a:cubicBezTo>
                      <a:pt x="1474" y="8144"/>
                      <a:pt x="1470" y="8143"/>
                      <a:pt x="1467" y="8143"/>
                    </a:cubicBezTo>
                    <a:cubicBezTo>
                      <a:pt x="1445" y="8143"/>
                      <a:pt x="1468" y="8206"/>
                      <a:pt x="1468" y="8206"/>
                    </a:cubicBezTo>
                    <a:cubicBezTo>
                      <a:pt x="1468" y="8206"/>
                      <a:pt x="1487" y="8219"/>
                      <a:pt x="1505" y="8219"/>
                    </a:cubicBezTo>
                    <a:cubicBezTo>
                      <a:pt x="1510" y="8219"/>
                      <a:pt x="1514" y="8218"/>
                      <a:pt x="1518" y="8216"/>
                    </a:cubicBezTo>
                    <a:cubicBezTo>
                      <a:pt x="1543" y="8216"/>
                      <a:pt x="1547" y="8182"/>
                      <a:pt x="1565" y="8182"/>
                    </a:cubicBezTo>
                    <a:cubicBezTo>
                      <a:pt x="1568" y="8182"/>
                      <a:pt x="1572" y="8183"/>
                      <a:pt x="1577" y="8186"/>
                    </a:cubicBezTo>
                    <a:cubicBezTo>
                      <a:pt x="1577" y="8186"/>
                      <a:pt x="1577" y="8196"/>
                      <a:pt x="1587" y="8196"/>
                    </a:cubicBezTo>
                    <a:cubicBezTo>
                      <a:pt x="1597" y="8206"/>
                      <a:pt x="1607" y="8216"/>
                      <a:pt x="1607" y="8226"/>
                    </a:cubicBezTo>
                    <a:cubicBezTo>
                      <a:pt x="1610" y="8228"/>
                      <a:pt x="1611" y="8229"/>
                      <a:pt x="1613" y="8229"/>
                    </a:cubicBezTo>
                    <a:cubicBezTo>
                      <a:pt x="1615" y="8229"/>
                      <a:pt x="1616" y="8228"/>
                      <a:pt x="1618" y="8228"/>
                    </a:cubicBezTo>
                    <a:cubicBezTo>
                      <a:pt x="1622" y="8228"/>
                      <a:pt x="1627" y="8231"/>
                      <a:pt x="1637" y="8246"/>
                    </a:cubicBezTo>
                    <a:cubicBezTo>
                      <a:pt x="1645" y="8254"/>
                      <a:pt x="1650" y="8259"/>
                      <a:pt x="1653" y="8259"/>
                    </a:cubicBezTo>
                    <a:cubicBezTo>
                      <a:pt x="1658" y="8259"/>
                      <a:pt x="1661" y="8249"/>
                      <a:pt x="1667" y="8226"/>
                    </a:cubicBezTo>
                    <a:cubicBezTo>
                      <a:pt x="1669" y="8218"/>
                      <a:pt x="1675" y="8215"/>
                      <a:pt x="1681" y="8215"/>
                    </a:cubicBezTo>
                    <a:cubicBezTo>
                      <a:pt x="1701" y="8215"/>
                      <a:pt x="1731" y="8238"/>
                      <a:pt x="1746" y="8246"/>
                    </a:cubicBezTo>
                    <a:cubicBezTo>
                      <a:pt x="1756" y="8256"/>
                      <a:pt x="1736" y="8266"/>
                      <a:pt x="1726" y="8285"/>
                    </a:cubicBezTo>
                    <a:cubicBezTo>
                      <a:pt x="1716" y="8295"/>
                      <a:pt x="1716" y="8295"/>
                      <a:pt x="1716" y="8305"/>
                    </a:cubicBezTo>
                    <a:lnTo>
                      <a:pt x="1736" y="8305"/>
                    </a:lnTo>
                    <a:cubicBezTo>
                      <a:pt x="1749" y="8305"/>
                      <a:pt x="1758" y="8301"/>
                      <a:pt x="1768" y="8301"/>
                    </a:cubicBezTo>
                    <a:cubicBezTo>
                      <a:pt x="1773" y="8301"/>
                      <a:pt x="1779" y="8302"/>
                      <a:pt x="1786" y="8305"/>
                    </a:cubicBezTo>
                    <a:lnTo>
                      <a:pt x="1795" y="8305"/>
                    </a:lnTo>
                    <a:cubicBezTo>
                      <a:pt x="1795" y="8315"/>
                      <a:pt x="1805" y="8315"/>
                      <a:pt x="1805" y="8325"/>
                    </a:cubicBezTo>
                    <a:cubicBezTo>
                      <a:pt x="1805" y="8325"/>
                      <a:pt x="1805" y="8335"/>
                      <a:pt x="1815" y="8345"/>
                    </a:cubicBezTo>
                    <a:cubicBezTo>
                      <a:pt x="1815" y="8345"/>
                      <a:pt x="1815" y="8355"/>
                      <a:pt x="1815" y="8355"/>
                    </a:cubicBezTo>
                    <a:cubicBezTo>
                      <a:pt x="1835" y="8365"/>
                      <a:pt x="1805" y="8404"/>
                      <a:pt x="1795" y="8414"/>
                    </a:cubicBezTo>
                    <a:cubicBezTo>
                      <a:pt x="1786" y="8414"/>
                      <a:pt x="1776" y="8404"/>
                      <a:pt x="1756" y="8375"/>
                    </a:cubicBezTo>
                    <a:cubicBezTo>
                      <a:pt x="1756" y="8375"/>
                      <a:pt x="1756" y="8365"/>
                      <a:pt x="1756" y="8365"/>
                    </a:cubicBezTo>
                    <a:cubicBezTo>
                      <a:pt x="1745" y="8348"/>
                      <a:pt x="1737" y="8341"/>
                      <a:pt x="1730" y="8341"/>
                    </a:cubicBezTo>
                    <a:cubicBezTo>
                      <a:pt x="1725" y="8341"/>
                      <a:pt x="1721" y="8346"/>
                      <a:pt x="1716" y="8355"/>
                    </a:cubicBezTo>
                    <a:cubicBezTo>
                      <a:pt x="1716" y="8355"/>
                      <a:pt x="1726" y="8365"/>
                      <a:pt x="1736" y="8375"/>
                    </a:cubicBezTo>
                    <a:cubicBezTo>
                      <a:pt x="1736" y="8385"/>
                      <a:pt x="1746" y="8385"/>
                      <a:pt x="1746" y="8394"/>
                    </a:cubicBezTo>
                    <a:cubicBezTo>
                      <a:pt x="1756" y="8404"/>
                      <a:pt x="1776" y="8444"/>
                      <a:pt x="1756" y="8464"/>
                    </a:cubicBezTo>
                    <a:cubicBezTo>
                      <a:pt x="1746" y="8474"/>
                      <a:pt x="1738" y="8479"/>
                      <a:pt x="1734" y="8479"/>
                    </a:cubicBezTo>
                    <a:cubicBezTo>
                      <a:pt x="1729" y="8479"/>
                      <a:pt x="1726" y="8474"/>
                      <a:pt x="1726" y="8464"/>
                    </a:cubicBezTo>
                    <a:cubicBezTo>
                      <a:pt x="1726" y="8448"/>
                      <a:pt x="1707" y="8419"/>
                      <a:pt x="1694" y="8419"/>
                    </a:cubicBezTo>
                    <a:cubicBezTo>
                      <a:pt x="1691" y="8419"/>
                      <a:pt x="1688" y="8420"/>
                      <a:pt x="1686" y="8424"/>
                    </a:cubicBezTo>
                    <a:cubicBezTo>
                      <a:pt x="1681" y="8429"/>
                      <a:pt x="1677" y="8432"/>
                      <a:pt x="1672" y="8432"/>
                    </a:cubicBezTo>
                    <a:cubicBezTo>
                      <a:pt x="1667" y="8432"/>
                      <a:pt x="1662" y="8429"/>
                      <a:pt x="1657" y="8424"/>
                    </a:cubicBezTo>
                    <a:cubicBezTo>
                      <a:pt x="1637" y="8414"/>
                      <a:pt x="1627" y="8394"/>
                      <a:pt x="1627" y="8385"/>
                    </a:cubicBezTo>
                    <a:cubicBezTo>
                      <a:pt x="1618" y="8366"/>
                      <a:pt x="1576" y="8324"/>
                      <a:pt x="1539" y="8324"/>
                    </a:cubicBezTo>
                    <a:cubicBezTo>
                      <a:pt x="1535" y="8324"/>
                      <a:pt x="1531" y="8324"/>
                      <a:pt x="1528" y="8325"/>
                    </a:cubicBezTo>
                    <a:cubicBezTo>
                      <a:pt x="1498" y="8335"/>
                      <a:pt x="1558" y="8375"/>
                      <a:pt x="1577" y="8404"/>
                    </a:cubicBezTo>
                    <a:cubicBezTo>
                      <a:pt x="1577" y="8404"/>
                      <a:pt x="1577" y="8414"/>
                      <a:pt x="1577" y="8414"/>
                    </a:cubicBezTo>
                    <a:cubicBezTo>
                      <a:pt x="1577" y="8424"/>
                      <a:pt x="1567" y="8434"/>
                      <a:pt x="1558" y="8444"/>
                    </a:cubicBezTo>
                    <a:cubicBezTo>
                      <a:pt x="1551" y="8451"/>
                      <a:pt x="1539" y="8458"/>
                      <a:pt x="1525" y="8458"/>
                    </a:cubicBezTo>
                    <a:cubicBezTo>
                      <a:pt x="1520" y="8458"/>
                      <a:pt x="1514" y="8457"/>
                      <a:pt x="1508" y="8454"/>
                    </a:cubicBezTo>
                    <a:cubicBezTo>
                      <a:pt x="1505" y="8448"/>
                      <a:pt x="1502" y="8446"/>
                      <a:pt x="1499" y="8446"/>
                    </a:cubicBezTo>
                    <a:cubicBezTo>
                      <a:pt x="1493" y="8446"/>
                      <a:pt x="1488" y="8460"/>
                      <a:pt x="1488" y="8474"/>
                    </a:cubicBezTo>
                    <a:cubicBezTo>
                      <a:pt x="1488" y="8484"/>
                      <a:pt x="1498" y="8504"/>
                      <a:pt x="1498" y="8513"/>
                    </a:cubicBezTo>
                    <a:cubicBezTo>
                      <a:pt x="1500" y="8517"/>
                      <a:pt x="1503" y="8519"/>
                      <a:pt x="1506" y="8519"/>
                    </a:cubicBezTo>
                    <a:cubicBezTo>
                      <a:pt x="1520" y="8519"/>
                      <a:pt x="1544" y="8494"/>
                      <a:pt x="1567" y="8494"/>
                    </a:cubicBezTo>
                    <a:cubicBezTo>
                      <a:pt x="1597" y="8494"/>
                      <a:pt x="1607" y="8444"/>
                      <a:pt x="1627" y="8444"/>
                    </a:cubicBezTo>
                    <a:cubicBezTo>
                      <a:pt x="1629" y="8443"/>
                      <a:pt x="1630" y="8443"/>
                      <a:pt x="1631" y="8443"/>
                    </a:cubicBezTo>
                    <a:cubicBezTo>
                      <a:pt x="1645" y="8443"/>
                      <a:pt x="1637" y="8488"/>
                      <a:pt x="1637" y="8533"/>
                    </a:cubicBezTo>
                    <a:cubicBezTo>
                      <a:pt x="1637" y="8553"/>
                      <a:pt x="1647" y="8553"/>
                      <a:pt x="1677" y="8553"/>
                    </a:cubicBezTo>
                    <a:cubicBezTo>
                      <a:pt x="1686" y="8543"/>
                      <a:pt x="1696" y="8543"/>
                      <a:pt x="1706" y="8543"/>
                    </a:cubicBezTo>
                    <a:lnTo>
                      <a:pt x="1716" y="8543"/>
                    </a:lnTo>
                    <a:cubicBezTo>
                      <a:pt x="1740" y="8535"/>
                      <a:pt x="1758" y="8521"/>
                      <a:pt x="1779" y="8521"/>
                    </a:cubicBezTo>
                    <a:cubicBezTo>
                      <a:pt x="1784" y="8521"/>
                      <a:pt x="1790" y="8521"/>
                      <a:pt x="1795" y="8523"/>
                    </a:cubicBezTo>
                    <a:cubicBezTo>
                      <a:pt x="1795" y="8523"/>
                      <a:pt x="1805" y="8513"/>
                      <a:pt x="1805" y="8513"/>
                    </a:cubicBezTo>
                    <a:cubicBezTo>
                      <a:pt x="1825" y="8523"/>
                      <a:pt x="1845" y="8543"/>
                      <a:pt x="1855" y="8563"/>
                    </a:cubicBezTo>
                    <a:cubicBezTo>
                      <a:pt x="1865" y="8573"/>
                      <a:pt x="1875" y="8593"/>
                      <a:pt x="1855" y="8593"/>
                    </a:cubicBezTo>
                    <a:cubicBezTo>
                      <a:pt x="1825" y="8593"/>
                      <a:pt x="1786" y="8623"/>
                      <a:pt x="1786" y="8662"/>
                    </a:cubicBezTo>
                    <a:cubicBezTo>
                      <a:pt x="1793" y="8669"/>
                      <a:pt x="1795" y="8676"/>
                      <a:pt x="1792" y="8676"/>
                    </a:cubicBezTo>
                    <a:cubicBezTo>
                      <a:pt x="1791" y="8676"/>
                      <a:pt x="1788" y="8675"/>
                      <a:pt x="1786" y="8672"/>
                    </a:cubicBezTo>
                    <a:cubicBezTo>
                      <a:pt x="1777" y="8664"/>
                      <a:pt x="1762" y="8628"/>
                      <a:pt x="1746" y="8628"/>
                    </a:cubicBezTo>
                    <a:cubicBezTo>
                      <a:pt x="1743" y="8628"/>
                      <a:pt x="1739" y="8629"/>
                      <a:pt x="1736" y="8632"/>
                    </a:cubicBezTo>
                    <a:cubicBezTo>
                      <a:pt x="1736" y="8652"/>
                      <a:pt x="1736" y="8672"/>
                      <a:pt x="1726" y="8682"/>
                    </a:cubicBezTo>
                    <a:lnTo>
                      <a:pt x="1776" y="8692"/>
                    </a:lnTo>
                    <a:cubicBezTo>
                      <a:pt x="1766" y="8692"/>
                      <a:pt x="1766" y="8692"/>
                      <a:pt x="1766" y="8702"/>
                    </a:cubicBezTo>
                    <a:cubicBezTo>
                      <a:pt x="1761" y="8704"/>
                      <a:pt x="1758" y="8705"/>
                      <a:pt x="1755" y="8705"/>
                    </a:cubicBezTo>
                    <a:cubicBezTo>
                      <a:pt x="1753" y="8705"/>
                      <a:pt x="1751" y="8704"/>
                      <a:pt x="1750" y="8704"/>
                    </a:cubicBezTo>
                    <a:cubicBezTo>
                      <a:pt x="1746" y="8704"/>
                      <a:pt x="1741" y="8707"/>
                      <a:pt x="1726" y="8722"/>
                    </a:cubicBezTo>
                    <a:cubicBezTo>
                      <a:pt x="1716" y="8732"/>
                      <a:pt x="1716" y="8732"/>
                      <a:pt x="1706" y="8732"/>
                    </a:cubicBezTo>
                    <a:cubicBezTo>
                      <a:pt x="1677" y="8732"/>
                      <a:pt x="1667" y="8722"/>
                      <a:pt x="1657" y="8692"/>
                    </a:cubicBezTo>
                    <a:cubicBezTo>
                      <a:pt x="1647" y="8702"/>
                      <a:pt x="1627" y="8702"/>
                      <a:pt x="1617" y="8702"/>
                    </a:cubicBezTo>
                    <a:cubicBezTo>
                      <a:pt x="1607" y="8722"/>
                      <a:pt x="1607" y="8742"/>
                      <a:pt x="1607" y="8751"/>
                    </a:cubicBezTo>
                    <a:cubicBezTo>
                      <a:pt x="1617" y="8761"/>
                      <a:pt x="1627" y="8771"/>
                      <a:pt x="1617" y="8771"/>
                    </a:cubicBezTo>
                    <a:cubicBezTo>
                      <a:pt x="1617" y="8781"/>
                      <a:pt x="1617" y="8781"/>
                      <a:pt x="1597" y="8781"/>
                    </a:cubicBezTo>
                    <a:cubicBezTo>
                      <a:pt x="1587" y="8781"/>
                      <a:pt x="1587" y="8781"/>
                      <a:pt x="1587" y="8771"/>
                    </a:cubicBezTo>
                    <a:cubicBezTo>
                      <a:pt x="1558" y="8771"/>
                      <a:pt x="1508" y="8771"/>
                      <a:pt x="1508" y="8781"/>
                    </a:cubicBezTo>
                    <a:cubicBezTo>
                      <a:pt x="1498" y="8791"/>
                      <a:pt x="1498" y="8811"/>
                      <a:pt x="1478" y="8821"/>
                    </a:cubicBezTo>
                    <a:cubicBezTo>
                      <a:pt x="1458" y="8831"/>
                      <a:pt x="1498" y="8870"/>
                      <a:pt x="1508" y="8880"/>
                    </a:cubicBezTo>
                    <a:cubicBezTo>
                      <a:pt x="1518" y="8880"/>
                      <a:pt x="1528" y="8870"/>
                      <a:pt x="1567" y="8841"/>
                    </a:cubicBezTo>
                    <a:cubicBezTo>
                      <a:pt x="1584" y="8819"/>
                      <a:pt x="1594" y="8812"/>
                      <a:pt x="1602" y="8812"/>
                    </a:cubicBezTo>
                    <a:cubicBezTo>
                      <a:pt x="1608" y="8812"/>
                      <a:pt x="1613" y="8816"/>
                      <a:pt x="1617" y="8821"/>
                    </a:cubicBezTo>
                    <a:cubicBezTo>
                      <a:pt x="1627" y="8831"/>
                      <a:pt x="1587" y="8851"/>
                      <a:pt x="1577" y="8860"/>
                    </a:cubicBezTo>
                    <a:cubicBezTo>
                      <a:pt x="1567" y="8870"/>
                      <a:pt x="1538" y="8910"/>
                      <a:pt x="1558" y="8930"/>
                    </a:cubicBezTo>
                    <a:cubicBezTo>
                      <a:pt x="1572" y="8935"/>
                      <a:pt x="1585" y="8937"/>
                      <a:pt x="1593" y="8937"/>
                    </a:cubicBezTo>
                    <a:cubicBezTo>
                      <a:pt x="1602" y="8937"/>
                      <a:pt x="1607" y="8935"/>
                      <a:pt x="1607" y="8930"/>
                    </a:cubicBezTo>
                    <a:cubicBezTo>
                      <a:pt x="1607" y="8914"/>
                      <a:pt x="1627" y="8885"/>
                      <a:pt x="1645" y="8885"/>
                    </a:cubicBezTo>
                    <a:cubicBezTo>
                      <a:pt x="1649" y="8885"/>
                      <a:pt x="1653" y="8886"/>
                      <a:pt x="1657" y="8890"/>
                    </a:cubicBezTo>
                    <a:cubicBezTo>
                      <a:pt x="1660" y="8894"/>
                      <a:pt x="1666" y="8896"/>
                      <a:pt x="1672" y="8896"/>
                    </a:cubicBezTo>
                    <a:cubicBezTo>
                      <a:pt x="1697" y="8896"/>
                      <a:pt x="1738" y="8867"/>
                      <a:pt x="1746" y="8851"/>
                    </a:cubicBezTo>
                    <a:cubicBezTo>
                      <a:pt x="1746" y="8833"/>
                      <a:pt x="1809" y="8799"/>
                      <a:pt x="1858" y="8799"/>
                    </a:cubicBezTo>
                    <a:cubicBezTo>
                      <a:pt x="1864" y="8799"/>
                      <a:pt x="1869" y="8800"/>
                      <a:pt x="1875" y="8801"/>
                    </a:cubicBezTo>
                    <a:cubicBezTo>
                      <a:pt x="1914" y="8811"/>
                      <a:pt x="1835" y="8851"/>
                      <a:pt x="1815" y="8870"/>
                    </a:cubicBezTo>
                    <a:cubicBezTo>
                      <a:pt x="1798" y="8888"/>
                      <a:pt x="1851" y="8922"/>
                      <a:pt x="1891" y="8922"/>
                    </a:cubicBezTo>
                    <a:cubicBezTo>
                      <a:pt x="1896" y="8922"/>
                      <a:pt x="1900" y="8921"/>
                      <a:pt x="1905" y="8920"/>
                    </a:cubicBezTo>
                    <a:cubicBezTo>
                      <a:pt x="1909" y="8917"/>
                      <a:pt x="1913" y="8915"/>
                      <a:pt x="1917" y="8915"/>
                    </a:cubicBezTo>
                    <a:cubicBezTo>
                      <a:pt x="1934" y="8915"/>
                      <a:pt x="1933" y="8953"/>
                      <a:pt x="1924" y="8970"/>
                    </a:cubicBezTo>
                    <a:cubicBezTo>
                      <a:pt x="1919" y="8975"/>
                      <a:pt x="1913" y="8976"/>
                      <a:pt x="1905" y="8976"/>
                    </a:cubicBezTo>
                    <a:cubicBezTo>
                      <a:pt x="1881" y="8976"/>
                      <a:pt x="1848" y="8960"/>
                      <a:pt x="1825" y="8960"/>
                    </a:cubicBezTo>
                    <a:cubicBezTo>
                      <a:pt x="1786" y="8950"/>
                      <a:pt x="1766" y="8910"/>
                      <a:pt x="1736" y="8910"/>
                    </a:cubicBezTo>
                    <a:cubicBezTo>
                      <a:pt x="1734" y="8909"/>
                      <a:pt x="1733" y="8909"/>
                      <a:pt x="1731" y="8909"/>
                    </a:cubicBezTo>
                    <a:cubicBezTo>
                      <a:pt x="1718" y="8909"/>
                      <a:pt x="1726" y="8953"/>
                      <a:pt x="1726" y="8989"/>
                    </a:cubicBezTo>
                    <a:cubicBezTo>
                      <a:pt x="1726" y="9007"/>
                      <a:pt x="1712" y="9013"/>
                      <a:pt x="1693" y="9013"/>
                    </a:cubicBezTo>
                    <a:cubicBezTo>
                      <a:pt x="1669" y="9013"/>
                      <a:pt x="1639" y="9005"/>
                      <a:pt x="1617" y="8999"/>
                    </a:cubicBezTo>
                    <a:cubicBezTo>
                      <a:pt x="1575" y="8999"/>
                      <a:pt x="1547" y="8977"/>
                      <a:pt x="1508" y="8977"/>
                    </a:cubicBezTo>
                    <a:cubicBezTo>
                      <a:pt x="1502" y="8977"/>
                      <a:pt x="1495" y="8978"/>
                      <a:pt x="1488" y="8979"/>
                    </a:cubicBezTo>
                    <a:cubicBezTo>
                      <a:pt x="1439" y="8989"/>
                      <a:pt x="1379" y="9049"/>
                      <a:pt x="1419" y="9049"/>
                    </a:cubicBezTo>
                    <a:cubicBezTo>
                      <a:pt x="1458" y="9059"/>
                      <a:pt x="1528" y="9079"/>
                      <a:pt x="1518" y="9118"/>
                    </a:cubicBezTo>
                    <a:cubicBezTo>
                      <a:pt x="1514" y="9128"/>
                      <a:pt x="1513" y="9131"/>
                      <a:pt x="1514" y="9131"/>
                    </a:cubicBezTo>
                    <a:cubicBezTo>
                      <a:pt x="1518" y="9131"/>
                      <a:pt x="1546" y="9090"/>
                      <a:pt x="1565" y="9090"/>
                    </a:cubicBezTo>
                    <a:cubicBezTo>
                      <a:pt x="1570" y="9090"/>
                      <a:pt x="1574" y="9092"/>
                      <a:pt x="1577" y="9098"/>
                    </a:cubicBezTo>
                    <a:cubicBezTo>
                      <a:pt x="1607" y="9128"/>
                      <a:pt x="1587" y="9188"/>
                      <a:pt x="1637" y="9188"/>
                    </a:cubicBezTo>
                    <a:cubicBezTo>
                      <a:pt x="1686" y="9188"/>
                      <a:pt x="1696" y="9168"/>
                      <a:pt x="1716" y="9118"/>
                    </a:cubicBezTo>
                    <a:cubicBezTo>
                      <a:pt x="1718" y="9114"/>
                      <a:pt x="1721" y="9112"/>
                      <a:pt x="1724" y="9112"/>
                    </a:cubicBezTo>
                    <a:cubicBezTo>
                      <a:pt x="1734" y="9112"/>
                      <a:pt x="1748" y="9137"/>
                      <a:pt x="1756" y="9168"/>
                    </a:cubicBezTo>
                    <a:cubicBezTo>
                      <a:pt x="1756" y="9178"/>
                      <a:pt x="1756" y="9188"/>
                      <a:pt x="1766" y="9188"/>
                    </a:cubicBezTo>
                    <a:cubicBezTo>
                      <a:pt x="1766" y="9208"/>
                      <a:pt x="1776" y="9217"/>
                      <a:pt x="1776" y="9227"/>
                    </a:cubicBezTo>
                    <a:cubicBezTo>
                      <a:pt x="1776" y="9232"/>
                      <a:pt x="1777" y="9234"/>
                      <a:pt x="1779" y="9234"/>
                    </a:cubicBezTo>
                    <a:cubicBezTo>
                      <a:pt x="1790" y="9234"/>
                      <a:pt x="1828" y="9175"/>
                      <a:pt x="1845" y="9158"/>
                    </a:cubicBezTo>
                    <a:lnTo>
                      <a:pt x="1865" y="9158"/>
                    </a:lnTo>
                    <a:cubicBezTo>
                      <a:pt x="1865" y="9168"/>
                      <a:pt x="1865" y="9198"/>
                      <a:pt x="1885" y="9208"/>
                    </a:cubicBezTo>
                    <a:cubicBezTo>
                      <a:pt x="1894" y="9217"/>
                      <a:pt x="1903" y="9224"/>
                      <a:pt x="1915" y="9224"/>
                    </a:cubicBezTo>
                    <a:cubicBezTo>
                      <a:pt x="1929" y="9224"/>
                      <a:pt x="1947" y="9214"/>
                      <a:pt x="1974" y="9188"/>
                    </a:cubicBezTo>
                    <a:lnTo>
                      <a:pt x="2123" y="9198"/>
                    </a:lnTo>
                    <a:cubicBezTo>
                      <a:pt x="2123" y="9198"/>
                      <a:pt x="2123" y="9208"/>
                      <a:pt x="2123" y="9208"/>
                    </a:cubicBezTo>
                    <a:cubicBezTo>
                      <a:pt x="2133" y="9217"/>
                      <a:pt x="2133" y="9217"/>
                      <a:pt x="2133" y="9217"/>
                    </a:cubicBezTo>
                    <a:cubicBezTo>
                      <a:pt x="2133" y="9217"/>
                      <a:pt x="2143" y="9237"/>
                      <a:pt x="2162" y="9267"/>
                    </a:cubicBezTo>
                    <a:cubicBezTo>
                      <a:pt x="2182" y="9277"/>
                      <a:pt x="2192" y="9297"/>
                      <a:pt x="2212" y="9307"/>
                    </a:cubicBezTo>
                    <a:cubicBezTo>
                      <a:pt x="2222" y="9317"/>
                      <a:pt x="2222" y="9317"/>
                      <a:pt x="2232" y="9327"/>
                    </a:cubicBezTo>
                    <a:cubicBezTo>
                      <a:pt x="2252" y="9346"/>
                      <a:pt x="2242" y="9356"/>
                      <a:pt x="2222" y="9366"/>
                    </a:cubicBezTo>
                    <a:cubicBezTo>
                      <a:pt x="2172" y="9386"/>
                      <a:pt x="2073" y="9396"/>
                      <a:pt x="2033" y="9396"/>
                    </a:cubicBezTo>
                    <a:cubicBezTo>
                      <a:pt x="1974" y="9406"/>
                      <a:pt x="2053" y="9455"/>
                      <a:pt x="2004" y="9495"/>
                    </a:cubicBezTo>
                    <a:cubicBezTo>
                      <a:pt x="1997" y="9502"/>
                      <a:pt x="1989" y="9504"/>
                      <a:pt x="1980" y="9504"/>
                    </a:cubicBezTo>
                    <a:cubicBezTo>
                      <a:pt x="1935" y="9504"/>
                      <a:pt x="1860" y="9434"/>
                      <a:pt x="1786" y="9426"/>
                    </a:cubicBezTo>
                    <a:cubicBezTo>
                      <a:pt x="1759" y="9419"/>
                      <a:pt x="1738" y="9415"/>
                      <a:pt x="1719" y="9415"/>
                    </a:cubicBezTo>
                    <a:cubicBezTo>
                      <a:pt x="1682" y="9415"/>
                      <a:pt x="1653" y="9432"/>
                      <a:pt x="1607" y="9485"/>
                    </a:cubicBezTo>
                    <a:cubicBezTo>
                      <a:pt x="1550" y="9550"/>
                      <a:pt x="1586" y="9615"/>
                      <a:pt x="1661" y="9615"/>
                    </a:cubicBezTo>
                    <a:cubicBezTo>
                      <a:pt x="1677" y="9615"/>
                      <a:pt x="1696" y="9611"/>
                      <a:pt x="1716" y="9604"/>
                    </a:cubicBezTo>
                    <a:cubicBezTo>
                      <a:pt x="1735" y="9596"/>
                      <a:pt x="1749" y="9593"/>
                      <a:pt x="1759" y="9593"/>
                    </a:cubicBezTo>
                    <a:cubicBezTo>
                      <a:pt x="1802" y="9593"/>
                      <a:pt x="1778" y="9650"/>
                      <a:pt x="1786" y="9674"/>
                    </a:cubicBezTo>
                    <a:cubicBezTo>
                      <a:pt x="1786" y="9693"/>
                      <a:pt x="1706" y="9693"/>
                      <a:pt x="1577" y="9773"/>
                    </a:cubicBezTo>
                    <a:cubicBezTo>
                      <a:pt x="1489" y="9820"/>
                      <a:pt x="1522" y="9863"/>
                      <a:pt x="1577" y="9863"/>
                    </a:cubicBezTo>
                    <a:cubicBezTo>
                      <a:pt x="1602" y="9863"/>
                      <a:pt x="1632" y="9854"/>
                      <a:pt x="1657" y="9832"/>
                    </a:cubicBezTo>
                    <a:cubicBezTo>
                      <a:pt x="1691" y="9805"/>
                      <a:pt x="1722" y="9802"/>
                      <a:pt x="1750" y="9802"/>
                    </a:cubicBezTo>
                    <a:cubicBezTo>
                      <a:pt x="1758" y="9802"/>
                      <a:pt x="1765" y="9802"/>
                      <a:pt x="1773" y="9802"/>
                    </a:cubicBezTo>
                    <a:cubicBezTo>
                      <a:pt x="1808" y="9802"/>
                      <a:pt x="1840" y="9797"/>
                      <a:pt x="1875" y="9743"/>
                    </a:cubicBezTo>
                    <a:cubicBezTo>
                      <a:pt x="1911" y="9692"/>
                      <a:pt x="1936" y="9670"/>
                      <a:pt x="1949" y="9670"/>
                    </a:cubicBezTo>
                    <a:cubicBezTo>
                      <a:pt x="1962" y="9670"/>
                      <a:pt x="1964" y="9689"/>
                      <a:pt x="1954" y="9723"/>
                    </a:cubicBezTo>
                    <a:cubicBezTo>
                      <a:pt x="1941" y="9759"/>
                      <a:pt x="1950" y="9777"/>
                      <a:pt x="1970" y="9777"/>
                    </a:cubicBezTo>
                    <a:cubicBezTo>
                      <a:pt x="1995" y="9777"/>
                      <a:pt x="2035" y="9752"/>
                      <a:pt x="2073" y="9703"/>
                    </a:cubicBezTo>
                    <a:cubicBezTo>
                      <a:pt x="2113" y="9644"/>
                      <a:pt x="2113" y="9604"/>
                      <a:pt x="2133" y="9574"/>
                    </a:cubicBezTo>
                    <a:cubicBezTo>
                      <a:pt x="2143" y="9564"/>
                      <a:pt x="2162" y="9545"/>
                      <a:pt x="2182" y="9535"/>
                    </a:cubicBezTo>
                    <a:cubicBezTo>
                      <a:pt x="2188" y="9533"/>
                      <a:pt x="2193" y="9532"/>
                      <a:pt x="2197" y="9532"/>
                    </a:cubicBezTo>
                    <a:cubicBezTo>
                      <a:pt x="2236" y="9532"/>
                      <a:pt x="2211" y="9610"/>
                      <a:pt x="2202" y="9664"/>
                    </a:cubicBezTo>
                    <a:cubicBezTo>
                      <a:pt x="2202" y="9683"/>
                      <a:pt x="2202" y="9693"/>
                      <a:pt x="2202" y="9703"/>
                    </a:cubicBezTo>
                    <a:cubicBezTo>
                      <a:pt x="2202" y="9733"/>
                      <a:pt x="2212" y="9773"/>
                      <a:pt x="2123" y="9793"/>
                    </a:cubicBezTo>
                    <a:cubicBezTo>
                      <a:pt x="2033" y="9812"/>
                      <a:pt x="2063" y="9892"/>
                      <a:pt x="2004" y="9971"/>
                    </a:cubicBezTo>
                    <a:cubicBezTo>
                      <a:pt x="1991" y="9992"/>
                      <a:pt x="1981" y="10000"/>
                      <a:pt x="1971" y="10000"/>
                    </a:cubicBezTo>
                    <a:cubicBezTo>
                      <a:pt x="1945" y="10000"/>
                      <a:pt x="1926" y="9931"/>
                      <a:pt x="1875" y="9872"/>
                    </a:cubicBezTo>
                    <a:cubicBezTo>
                      <a:pt x="1864" y="9861"/>
                      <a:pt x="1855" y="9857"/>
                      <a:pt x="1847" y="9857"/>
                    </a:cubicBezTo>
                    <a:cubicBezTo>
                      <a:pt x="1802" y="9857"/>
                      <a:pt x="1791" y="9998"/>
                      <a:pt x="1766" y="10040"/>
                    </a:cubicBezTo>
                    <a:cubicBezTo>
                      <a:pt x="1736" y="10080"/>
                      <a:pt x="1696" y="10021"/>
                      <a:pt x="1617" y="10169"/>
                    </a:cubicBezTo>
                    <a:cubicBezTo>
                      <a:pt x="1554" y="10288"/>
                      <a:pt x="1641" y="10312"/>
                      <a:pt x="1695" y="10312"/>
                    </a:cubicBezTo>
                    <a:cubicBezTo>
                      <a:pt x="1708" y="10312"/>
                      <a:pt x="1720" y="10310"/>
                      <a:pt x="1726" y="10308"/>
                    </a:cubicBezTo>
                    <a:cubicBezTo>
                      <a:pt x="1746" y="10298"/>
                      <a:pt x="1736" y="10130"/>
                      <a:pt x="1795" y="10110"/>
                    </a:cubicBezTo>
                    <a:cubicBezTo>
                      <a:pt x="1804" y="10106"/>
                      <a:pt x="1813" y="10103"/>
                      <a:pt x="1821" y="10103"/>
                    </a:cubicBezTo>
                    <a:cubicBezTo>
                      <a:pt x="1869" y="10103"/>
                      <a:pt x="1900" y="10174"/>
                      <a:pt x="1815" y="10259"/>
                    </a:cubicBezTo>
                    <a:cubicBezTo>
                      <a:pt x="1738" y="10335"/>
                      <a:pt x="1739" y="10365"/>
                      <a:pt x="1771" y="10365"/>
                    </a:cubicBezTo>
                    <a:cubicBezTo>
                      <a:pt x="1780" y="10365"/>
                      <a:pt x="1792" y="10362"/>
                      <a:pt x="1805" y="10358"/>
                    </a:cubicBezTo>
                    <a:cubicBezTo>
                      <a:pt x="1809" y="10356"/>
                      <a:pt x="1813" y="10356"/>
                      <a:pt x="1816" y="10356"/>
                    </a:cubicBezTo>
                    <a:cubicBezTo>
                      <a:pt x="1862" y="10356"/>
                      <a:pt x="1843" y="10477"/>
                      <a:pt x="1815" y="10477"/>
                    </a:cubicBezTo>
                    <a:cubicBezTo>
                      <a:pt x="1796" y="10477"/>
                      <a:pt x="1724" y="10387"/>
                      <a:pt x="1674" y="10387"/>
                    </a:cubicBezTo>
                    <a:cubicBezTo>
                      <a:pt x="1671" y="10387"/>
                      <a:pt x="1669" y="10387"/>
                      <a:pt x="1667" y="10387"/>
                    </a:cubicBezTo>
                    <a:cubicBezTo>
                      <a:pt x="1617" y="10397"/>
                      <a:pt x="1607" y="10457"/>
                      <a:pt x="1577" y="10556"/>
                    </a:cubicBezTo>
                    <a:cubicBezTo>
                      <a:pt x="1566" y="10584"/>
                      <a:pt x="1554" y="10591"/>
                      <a:pt x="1540" y="10591"/>
                    </a:cubicBezTo>
                    <a:cubicBezTo>
                      <a:pt x="1524" y="10591"/>
                      <a:pt x="1507" y="10580"/>
                      <a:pt x="1491" y="10580"/>
                    </a:cubicBezTo>
                    <a:cubicBezTo>
                      <a:pt x="1472" y="10580"/>
                      <a:pt x="1454" y="10594"/>
                      <a:pt x="1439" y="10655"/>
                    </a:cubicBezTo>
                    <a:cubicBezTo>
                      <a:pt x="1420" y="10728"/>
                      <a:pt x="1458" y="10752"/>
                      <a:pt x="1509" y="10752"/>
                    </a:cubicBezTo>
                    <a:cubicBezTo>
                      <a:pt x="1570" y="10752"/>
                      <a:pt x="1650" y="10717"/>
                      <a:pt x="1677" y="10685"/>
                    </a:cubicBezTo>
                    <a:cubicBezTo>
                      <a:pt x="1696" y="10650"/>
                      <a:pt x="1686" y="10648"/>
                      <a:pt x="1681" y="10648"/>
                    </a:cubicBezTo>
                    <a:cubicBezTo>
                      <a:pt x="1681" y="10648"/>
                      <a:pt x="1680" y="10648"/>
                      <a:pt x="1680" y="10648"/>
                    </a:cubicBezTo>
                    <a:cubicBezTo>
                      <a:pt x="1678" y="10648"/>
                      <a:pt x="1683" y="10646"/>
                      <a:pt x="1716" y="10625"/>
                    </a:cubicBezTo>
                    <a:cubicBezTo>
                      <a:pt x="1731" y="10617"/>
                      <a:pt x="1742" y="10614"/>
                      <a:pt x="1750" y="10614"/>
                    </a:cubicBezTo>
                    <a:cubicBezTo>
                      <a:pt x="1792" y="10614"/>
                      <a:pt x="1756" y="10712"/>
                      <a:pt x="1706" y="10804"/>
                    </a:cubicBezTo>
                    <a:cubicBezTo>
                      <a:pt x="1671" y="10881"/>
                      <a:pt x="1656" y="10928"/>
                      <a:pt x="1675" y="10928"/>
                    </a:cubicBezTo>
                    <a:cubicBezTo>
                      <a:pt x="1682" y="10928"/>
                      <a:pt x="1696" y="10920"/>
                      <a:pt x="1716" y="10903"/>
                    </a:cubicBezTo>
                    <a:cubicBezTo>
                      <a:pt x="1795" y="10844"/>
                      <a:pt x="1766" y="10754"/>
                      <a:pt x="1795" y="10675"/>
                    </a:cubicBezTo>
                    <a:cubicBezTo>
                      <a:pt x="1804" y="10651"/>
                      <a:pt x="1817" y="10642"/>
                      <a:pt x="1830" y="10642"/>
                    </a:cubicBezTo>
                    <a:cubicBezTo>
                      <a:pt x="1861" y="10642"/>
                      <a:pt x="1898" y="10696"/>
                      <a:pt x="1905" y="10744"/>
                    </a:cubicBezTo>
                    <a:cubicBezTo>
                      <a:pt x="1924" y="10814"/>
                      <a:pt x="1865" y="10764"/>
                      <a:pt x="1815" y="10853"/>
                    </a:cubicBezTo>
                    <a:cubicBezTo>
                      <a:pt x="1777" y="10911"/>
                      <a:pt x="1726" y="10998"/>
                      <a:pt x="1751" y="10998"/>
                    </a:cubicBezTo>
                    <a:cubicBezTo>
                      <a:pt x="1765" y="10998"/>
                      <a:pt x="1802" y="10973"/>
                      <a:pt x="1875" y="10903"/>
                    </a:cubicBezTo>
                    <a:cubicBezTo>
                      <a:pt x="1934" y="10853"/>
                      <a:pt x="1924" y="10804"/>
                      <a:pt x="1944" y="10794"/>
                    </a:cubicBezTo>
                    <a:cubicBezTo>
                      <a:pt x="1946" y="10793"/>
                      <a:pt x="1949" y="10793"/>
                      <a:pt x="1951" y="10793"/>
                    </a:cubicBezTo>
                    <a:cubicBezTo>
                      <a:pt x="1980" y="10793"/>
                      <a:pt x="2012" y="10845"/>
                      <a:pt x="1994" y="10863"/>
                    </a:cubicBezTo>
                    <a:cubicBezTo>
                      <a:pt x="1964" y="10893"/>
                      <a:pt x="1954" y="10893"/>
                      <a:pt x="1914" y="10933"/>
                    </a:cubicBezTo>
                    <a:cubicBezTo>
                      <a:pt x="1875" y="10972"/>
                      <a:pt x="1855" y="10963"/>
                      <a:pt x="1776" y="11032"/>
                    </a:cubicBezTo>
                    <a:cubicBezTo>
                      <a:pt x="1744" y="11064"/>
                      <a:pt x="1720" y="11075"/>
                      <a:pt x="1697" y="11075"/>
                    </a:cubicBezTo>
                    <a:cubicBezTo>
                      <a:pt x="1663" y="11075"/>
                      <a:pt x="1631" y="11050"/>
                      <a:pt x="1577" y="11032"/>
                    </a:cubicBezTo>
                    <a:cubicBezTo>
                      <a:pt x="1563" y="11026"/>
                      <a:pt x="1555" y="11023"/>
                      <a:pt x="1550" y="11023"/>
                    </a:cubicBezTo>
                    <a:cubicBezTo>
                      <a:pt x="1528" y="11023"/>
                      <a:pt x="1622" y="11101"/>
                      <a:pt x="1597" y="11151"/>
                    </a:cubicBezTo>
                    <a:cubicBezTo>
                      <a:pt x="1591" y="11166"/>
                      <a:pt x="1571" y="11171"/>
                      <a:pt x="1545" y="11171"/>
                    </a:cubicBezTo>
                    <a:cubicBezTo>
                      <a:pt x="1483" y="11171"/>
                      <a:pt x="1389" y="11141"/>
                      <a:pt x="1389" y="11141"/>
                    </a:cubicBezTo>
                    <a:cubicBezTo>
                      <a:pt x="1389" y="11141"/>
                      <a:pt x="1359" y="11191"/>
                      <a:pt x="1379" y="11201"/>
                    </a:cubicBezTo>
                    <a:cubicBezTo>
                      <a:pt x="1384" y="11201"/>
                      <a:pt x="1390" y="11200"/>
                      <a:pt x="1395" y="11200"/>
                    </a:cubicBezTo>
                    <a:cubicBezTo>
                      <a:pt x="1413" y="11200"/>
                      <a:pt x="1434" y="11205"/>
                      <a:pt x="1448" y="11250"/>
                    </a:cubicBezTo>
                    <a:cubicBezTo>
                      <a:pt x="1457" y="11279"/>
                      <a:pt x="1450" y="11287"/>
                      <a:pt x="1433" y="11287"/>
                    </a:cubicBezTo>
                    <a:cubicBezTo>
                      <a:pt x="1409" y="11287"/>
                      <a:pt x="1366" y="11270"/>
                      <a:pt x="1320" y="11270"/>
                    </a:cubicBezTo>
                    <a:cubicBezTo>
                      <a:pt x="1240" y="11270"/>
                      <a:pt x="1270" y="11280"/>
                      <a:pt x="1260" y="11339"/>
                    </a:cubicBezTo>
                    <a:cubicBezTo>
                      <a:pt x="1256" y="11367"/>
                      <a:pt x="1265" y="11372"/>
                      <a:pt x="1280" y="11372"/>
                    </a:cubicBezTo>
                    <a:cubicBezTo>
                      <a:pt x="1291" y="11372"/>
                      <a:pt x="1306" y="11369"/>
                      <a:pt x="1322" y="11369"/>
                    </a:cubicBezTo>
                    <a:cubicBezTo>
                      <a:pt x="1340" y="11369"/>
                      <a:pt x="1360" y="11373"/>
                      <a:pt x="1379" y="11389"/>
                    </a:cubicBezTo>
                    <a:cubicBezTo>
                      <a:pt x="1439" y="11429"/>
                      <a:pt x="1329" y="11419"/>
                      <a:pt x="1329" y="11508"/>
                    </a:cubicBezTo>
                    <a:cubicBezTo>
                      <a:pt x="1329" y="11553"/>
                      <a:pt x="1342" y="11569"/>
                      <a:pt x="1359" y="11569"/>
                    </a:cubicBezTo>
                    <a:cubicBezTo>
                      <a:pt x="1379" y="11569"/>
                      <a:pt x="1407" y="11545"/>
                      <a:pt x="1429" y="11518"/>
                    </a:cubicBezTo>
                    <a:cubicBezTo>
                      <a:pt x="1468" y="11468"/>
                      <a:pt x="1498" y="11458"/>
                      <a:pt x="1528" y="11399"/>
                    </a:cubicBezTo>
                    <a:cubicBezTo>
                      <a:pt x="1546" y="11344"/>
                      <a:pt x="1556" y="11298"/>
                      <a:pt x="1588" y="11298"/>
                    </a:cubicBezTo>
                    <a:cubicBezTo>
                      <a:pt x="1591" y="11298"/>
                      <a:pt x="1594" y="11299"/>
                      <a:pt x="1597" y="11300"/>
                    </a:cubicBezTo>
                    <a:cubicBezTo>
                      <a:pt x="1647" y="11310"/>
                      <a:pt x="1637" y="11329"/>
                      <a:pt x="1597" y="11429"/>
                    </a:cubicBezTo>
                    <a:cubicBezTo>
                      <a:pt x="1558" y="11528"/>
                      <a:pt x="1558" y="11488"/>
                      <a:pt x="1587" y="11548"/>
                    </a:cubicBezTo>
                    <a:cubicBezTo>
                      <a:pt x="1592" y="11555"/>
                      <a:pt x="1597" y="11559"/>
                      <a:pt x="1601" y="11559"/>
                    </a:cubicBezTo>
                    <a:cubicBezTo>
                      <a:pt x="1626" y="11559"/>
                      <a:pt x="1648" y="11460"/>
                      <a:pt x="1657" y="11419"/>
                    </a:cubicBezTo>
                    <a:cubicBezTo>
                      <a:pt x="1667" y="11359"/>
                      <a:pt x="1706" y="11379"/>
                      <a:pt x="1766" y="11339"/>
                    </a:cubicBezTo>
                    <a:cubicBezTo>
                      <a:pt x="1775" y="11333"/>
                      <a:pt x="1781" y="11331"/>
                      <a:pt x="1787" y="11331"/>
                    </a:cubicBezTo>
                    <a:cubicBezTo>
                      <a:pt x="1817" y="11331"/>
                      <a:pt x="1795" y="11418"/>
                      <a:pt x="1795" y="11468"/>
                    </a:cubicBezTo>
                    <a:cubicBezTo>
                      <a:pt x="1795" y="11518"/>
                      <a:pt x="1786" y="11498"/>
                      <a:pt x="1766" y="11587"/>
                    </a:cubicBezTo>
                    <a:cubicBezTo>
                      <a:pt x="1760" y="11609"/>
                      <a:pt x="1760" y="11618"/>
                      <a:pt x="1764" y="11618"/>
                    </a:cubicBezTo>
                    <a:cubicBezTo>
                      <a:pt x="1773" y="11618"/>
                      <a:pt x="1809" y="11553"/>
                      <a:pt x="1845" y="11488"/>
                    </a:cubicBezTo>
                    <a:cubicBezTo>
                      <a:pt x="1863" y="11448"/>
                      <a:pt x="1867" y="11438"/>
                      <a:pt x="1876" y="11438"/>
                    </a:cubicBezTo>
                    <a:cubicBezTo>
                      <a:pt x="1886" y="11438"/>
                      <a:pt x="1902" y="11450"/>
                      <a:pt x="1948" y="11450"/>
                    </a:cubicBezTo>
                    <a:cubicBezTo>
                      <a:pt x="1955" y="11450"/>
                      <a:pt x="1964" y="11449"/>
                      <a:pt x="1974" y="11448"/>
                    </a:cubicBezTo>
                    <a:cubicBezTo>
                      <a:pt x="2083" y="11448"/>
                      <a:pt x="1974" y="11478"/>
                      <a:pt x="1914" y="11557"/>
                    </a:cubicBezTo>
                    <a:cubicBezTo>
                      <a:pt x="1876" y="11602"/>
                      <a:pt x="1875" y="11614"/>
                      <a:pt x="1895" y="11614"/>
                    </a:cubicBezTo>
                    <a:cubicBezTo>
                      <a:pt x="1906" y="11614"/>
                      <a:pt x="1923" y="11611"/>
                      <a:pt x="1944" y="11607"/>
                    </a:cubicBezTo>
                    <a:cubicBezTo>
                      <a:pt x="2004" y="11597"/>
                      <a:pt x="1954" y="11607"/>
                      <a:pt x="2053" y="11577"/>
                    </a:cubicBezTo>
                    <a:cubicBezTo>
                      <a:pt x="2062" y="11575"/>
                      <a:pt x="2070" y="11573"/>
                      <a:pt x="2076" y="11573"/>
                    </a:cubicBezTo>
                    <a:cubicBezTo>
                      <a:pt x="2140" y="11573"/>
                      <a:pt x="2083" y="11696"/>
                      <a:pt x="2083" y="11696"/>
                    </a:cubicBezTo>
                    <a:cubicBezTo>
                      <a:pt x="2083" y="11696"/>
                      <a:pt x="2032" y="11740"/>
                      <a:pt x="1980" y="11740"/>
                    </a:cubicBezTo>
                    <a:cubicBezTo>
                      <a:pt x="1971" y="11740"/>
                      <a:pt x="1963" y="11739"/>
                      <a:pt x="1954" y="11736"/>
                    </a:cubicBezTo>
                    <a:cubicBezTo>
                      <a:pt x="1904" y="11719"/>
                      <a:pt x="1896" y="11660"/>
                      <a:pt x="1853" y="11660"/>
                    </a:cubicBezTo>
                    <a:cubicBezTo>
                      <a:pt x="1845" y="11660"/>
                      <a:pt x="1836" y="11662"/>
                      <a:pt x="1825" y="11667"/>
                    </a:cubicBezTo>
                    <a:cubicBezTo>
                      <a:pt x="1756" y="11706"/>
                      <a:pt x="1766" y="11726"/>
                      <a:pt x="1746" y="11746"/>
                    </a:cubicBezTo>
                    <a:cubicBezTo>
                      <a:pt x="1741" y="11751"/>
                      <a:pt x="1738" y="11752"/>
                      <a:pt x="1734" y="11752"/>
                    </a:cubicBezTo>
                    <a:cubicBezTo>
                      <a:pt x="1730" y="11752"/>
                      <a:pt x="1726" y="11749"/>
                      <a:pt x="1721" y="11749"/>
                    </a:cubicBezTo>
                    <a:cubicBezTo>
                      <a:pt x="1714" y="11749"/>
                      <a:pt x="1704" y="11754"/>
                      <a:pt x="1686" y="11776"/>
                    </a:cubicBezTo>
                    <a:cubicBezTo>
                      <a:pt x="1670" y="11801"/>
                      <a:pt x="1660" y="11812"/>
                      <a:pt x="1652" y="11812"/>
                    </a:cubicBezTo>
                    <a:cubicBezTo>
                      <a:pt x="1642" y="11812"/>
                      <a:pt x="1634" y="11790"/>
                      <a:pt x="1617" y="11756"/>
                    </a:cubicBezTo>
                    <a:cubicBezTo>
                      <a:pt x="1608" y="11739"/>
                      <a:pt x="1593" y="11732"/>
                      <a:pt x="1575" y="11732"/>
                    </a:cubicBezTo>
                    <a:cubicBezTo>
                      <a:pt x="1529" y="11732"/>
                      <a:pt x="1464" y="11771"/>
                      <a:pt x="1429" y="11786"/>
                    </a:cubicBezTo>
                    <a:cubicBezTo>
                      <a:pt x="1379" y="11805"/>
                      <a:pt x="1518" y="11865"/>
                      <a:pt x="1508" y="11895"/>
                    </a:cubicBezTo>
                    <a:cubicBezTo>
                      <a:pt x="1503" y="11909"/>
                      <a:pt x="1503" y="11914"/>
                      <a:pt x="1497" y="11914"/>
                    </a:cubicBezTo>
                    <a:cubicBezTo>
                      <a:pt x="1491" y="11914"/>
                      <a:pt x="1478" y="11909"/>
                      <a:pt x="1448" y="11904"/>
                    </a:cubicBezTo>
                    <a:cubicBezTo>
                      <a:pt x="1424" y="11900"/>
                      <a:pt x="1391" y="11895"/>
                      <a:pt x="1364" y="11895"/>
                    </a:cubicBezTo>
                    <a:cubicBezTo>
                      <a:pt x="1337" y="11895"/>
                      <a:pt x="1315" y="11900"/>
                      <a:pt x="1310" y="11914"/>
                    </a:cubicBezTo>
                    <a:cubicBezTo>
                      <a:pt x="1300" y="11944"/>
                      <a:pt x="1290" y="11984"/>
                      <a:pt x="1260" y="12004"/>
                    </a:cubicBezTo>
                    <a:cubicBezTo>
                      <a:pt x="1230" y="12023"/>
                      <a:pt x="1290" y="12103"/>
                      <a:pt x="1320" y="12113"/>
                    </a:cubicBezTo>
                    <a:cubicBezTo>
                      <a:pt x="1323" y="12114"/>
                      <a:pt x="1326" y="12115"/>
                      <a:pt x="1329" y="12115"/>
                    </a:cubicBezTo>
                    <a:cubicBezTo>
                      <a:pt x="1346" y="12115"/>
                      <a:pt x="1367" y="12092"/>
                      <a:pt x="1409" y="12033"/>
                    </a:cubicBezTo>
                    <a:cubicBezTo>
                      <a:pt x="1436" y="11990"/>
                      <a:pt x="1455" y="11976"/>
                      <a:pt x="1469" y="11976"/>
                    </a:cubicBezTo>
                    <a:cubicBezTo>
                      <a:pt x="1480" y="11976"/>
                      <a:pt x="1489" y="11985"/>
                      <a:pt x="1498" y="11994"/>
                    </a:cubicBezTo>
                    <a:cubicBezTo>
                      <a:pt x="1508" y="12023"/>
                      <a:pt x="1448" y="12053"/>
                      <a:pt x="1429" y="12073"/>
                    </a:cubicBezTo>
                    <a:cubicBezTo>
                      <a:pt x="1409" y="12103"/>
                      <a:pt x="1359" y="12182"/>
                      <a:pt x="1409" y="12222"/>
                    </a:cubicBezTo>
                    <a:cubicBezTo>
                      <a:pt x="1429" y="12237"/>
                      <a:pt x="1448" y="12244"/>
                      <a:pt x="1463" y="12244"/>
                    </a:cubicBezTo>
                    <a:cubicBezTo>
                      <a:pt x="1478" y="12244"/>
                      <a:pt x="1488" y="12237"/>
                      <a:pt x="1488" y="12222"/>
                    </a:cubicBezTo>
                    <a:cubicBezTo>
                      <a:pt x="1488" y="12197"/>
                      <a:pt x="1522" y="12132"/>
                      <a:pt x="1550" y="12132"/>
                    </a:cubicBezTo>
                    <a:cubicBezTo>
                      <a:pt x="1556" y="12132"/>
                      <a:pt x="1562" y="12135"/>
                      <a:pt x="1567" y="12142"/>
                    </a:cubicBezTo>
                    <a:cubicBezTo>
                      <a:pt x="1573" y="12150"/>
                      <a:pt x="1582" y="12153"/>
                      <a:pt x="1592" y="12153"/>
                    </a:cubicBezTo>
                    <a:cubicBezTo>
                      <a:pt x="1635" y="12153"/>
                      <a:pt x="1708" y="12095"/>
                      <a:pt x="1716" y="12063"/>
                    </a:cubicBezTo>
                    <a:cubicBezTo>
                      <a:pt x="1725" y="12027"/>
                      <a:pt x="1831" y="11951"/>
                      <a:pt x="1910" y="11951"/>
                    </a:cubicBezTo>
                    <a:cubicBezTo>
                      <a:pt x="1918" y="11951"/>
                      <a:pt x="1927" y="11952"/>
                      <a:pt x="1934" y="11954"/>
                    </a:cubicBezTo>
                    <a:cubicBezTo>
                      <a:pt x="2014" y="11974"/>
                      <a:pt x="1865" y="12053"/>
                      <a:pt x="1835" y="12103"/>
                    </a:cubicBezTo>
                    <a:cubicBezTo>
                      <a:pt x="1802" y="12136"/>
                      <a:pt x="1878" y="12202"/>
                      <a:pt x="1944" y="12202"/>
                    </a:cubicBezTo>
                    <a:cubicBezTo>
                      <a:pt x="1958" y="12202"/>
                      <a:pt x="1972" y="12199"/>
                      <a:pt x="1984" y="12192"/>
                    </a:cubicBezTo>
                    <a:cubicBezTo>
                      <a:pt x="1993" y="12186"/>
                      <a:pt x="2000" y="12184"/>
                      <a:pt x="2006" y="12184"/>
                    </a:cubicBezTo>
                    <a:cubicBezTo>
                      <a:pt x="2040" y="12184"/>
                      <a:pt x="2031" y="12269"/>
                      <a:pt x="2014" y="12311"/>
                    </a:cubicBezTo>
                    <a:cubicBezTo>
                      <a:pt x="2009" y="12324"/>
                      <a:pt x="1999" y="12329"/>
                      <a:pt x="1986" y="12329"/>
                    </a:cubicBezTo>
                    <a:cubicBezTo>
                      <a:pt x="1950" y="12329"/>
                      <a:pt x="1889" y="12289"/>
                      <a:pt x="1845" y="12281"/>
                    </a:cubicBezTo>
                    <a:cubicBezTo>
                      <a:pt x="1786" y="12271"/>
                      <a:pt x="1756" y="12182"/>
                      <a:pt x="1706" y="12172"/>
                    </a:cubicBezTo>
                    <a:cubicBezTo>
                      <a:pt x="1657" y="12172"/>
                      <a:pt x="1696" y="12261"/>
                      <a:pt x="1696" y="12351"/>
                    </a:cubicBezTo>
                    <a:cubicBezTo>
                      <a:pt x="1696" y="12389"/>
                      <a:pt x="1674" y="12400"/>
                      <a:pt x="1643" y="12400"/>
                    </a:cubicBezTo>
                    <a:cubicBezTo>
                      <a:pt x="1602" y="12400"/>
                      <a:pt x="1543" y="12380"/>
                      <a:pt x="1498" y="12380"/>
                    </a:cubicBezTo>
                    <a:cubicBezTo>
                      <a:pt x="1430" y="12372"/>
                      <a:pt x="1391" y="12327"/>
                      <a:pt x="1325" y="12327"/>
                    </a:cubicBezTo>
                    <a:cubicBezTo>
                      <a:pt x="1314" y="12327"/>
                      <a:pt x="1302" y="12328"/>
                      <a:pt x="1290" y="12331"/>
                    </a:cubicBezTo>
                    <a:cubicBezTo>
                      <a:pt x="1201" y="12351"/>
                      <a:pt x="1101" y="12480"/>
                      <a:pt x="1171" y="12480"/>
                    </a:cubicBezTo>
                    <a:cubicBezTo>
                      <a:pt x="1230" y="12489"/>
                      <a:pt x="1349" y="12529"/>
                      <a:pt x="1329" y="12628"/>
                    </a:cubicBezTo>
                    <a:cubicBezTo>
                      <a:pt x="1326" y="12644"/>
                      <a:pt x="1326" y="12650"/>
                      <a:pt x="1328" y="12650"/>
                    </a:cubicBezTo>
                    <a:cubicBezTo>
                      <a:pt x="1337" y="12650"/>
                      <a:pt x="1385" y="12555"/>
                      <a:pt x="1419" y="12555"/>
                    </a:cubicBezTo>
                    <a:cubicBezTo>
                      <a:pt x="1426" y="12555"/>
                      <a:pt x="1433" y="12559"/>
                      <a:pt x="1439" y="12569"/>
                    </a:cubicBezTo>
                    <a:cubicBezTo>
                      <a:pt x="1488" y="12638"/>
                      <a:pt x="1448" y="12767"/>
                      <a:pt x="1538" y="12767"/>
                    </a:cubicBezTo>
                    <a:cubicBezTo>
                      <a:pt x="1627" y="12757"/>
                      <a:pt x="1647" y="12718"/>
                      <a:pt x="1677" y="12628"/>
                    </a:cubicBezTo>
                    <a:cubicBezTo>
                      <a:pt x="1681" y="12615"/>
                      <a:pt x="1686" y="12609"/>
                      <a:pt x="1691" y="12609"/>
                    </a:cubicBezTo>
                    <a:cubicBezTo>
                      <a:pt x="1721" y="12609"/>
                      <a:pt x="1757" y="12788"/>
                      <a:pt x="1766" y="12846"/>
                    </a:cubicBezTo>
                    <a:cubicBezTo>
                      <a:pt x="1766" y="12856"/>
                      <a:pt x="1768" y="12860"/>
                      <a:pt x="1772" y="12860"/>
                    </a:cubicBezTo>
                    <a:cubicBezTo>
                      <a:pt x="1793" y="12860"/>
                      <a:pt x="1861" y="12748"/>
                      <a:pt x="1895" y="12698"/>
                    </a:cubicBezTo>
                    <a:cubicBezTo>
                      <a:pt x="1900" y="12692"/>
                      <a:pt x="1909" y="12690"/>
                      <a:pt x="1919" y="12690"/>
                    </a:cubicBezTo>
                    <a:cubicBezTo>
                      <a:pt x="1947" y="12690"/>
                      <a:pt x="1988" y="12706"/>
                      <a:pt x="2024" y="12727"/>
                    </a:cubicBezTo>
                    <a:cubicBezTo>
                      <a:pt x="1954" y="12767"/>
                      <a:pt x="2043" y="12906"/>
                      <a:pt x="2103" y="12916"/>
                    </a:cubicBezTo>
                    <a:cubicBezTo>
                      <a:pt x="2108" y="12918"/>
                      <a:pt x="2113" y="12920"/>
                      <a:pt x="2119" y="12920"/>
                    </a:cubicBezTo>
                    <a:cubicBezTo>
                      <a:pt x="2156" y="12920"/>
                      <a:pt x="2201" y="12863"/>
                      <a:pt x="2262" y="12777"/>
                    </a:cubicBezTo>
                    <a:lnTo>
                      <a:pt x="2450" y="12787"/>
                    </a:lnTo>
                    <a:cubicBezTo>
                      <a:pt x="2450" y="12797"/>
                      <a:pt x="2450" y="12797"/>
                      <a:pt x="2450" y="12797"/>
                    </a:cubicBezTo>
                    <a:cubicBezTo>
                      <a:pt x="2410" y="12846"/>
                      <a:pt x="2351" y="13074"/>
                      <a:pt x="2460" y="13134"/>
                    </a:cubicBezTo>
                    <a:cubicBezTo>
                      <a:pt x="2477" y="13145"/>
                      <a:pt x="2491" y="13150"/>
                      <a:pt x="2502" y="13150"/>
                    </a:cubicBezTo>
                    <a:cubicBezTo>
                      <a:pt x="2560" y="13150"/>
                      <a:pt x="2539" y="13015"/>
                      <a:pt x="2539" y="12965"/>
                    </a:cubicBezTo>
                    <a:cubicBezTo>
                      <a:pt x="2539" y="12926"/>
                      <a:pt x="2589" y="12837"/>
                      <a:pt x="2648" y="12777"/>
                    </a:cubicBezTo>
                    <a:lnTo>
                      <a:pt x="2708" y="12777"/>
                    </a:lnTo>
                    <a:lnTo>
                      <a:pt x="2827" y="12757"/>
                    </a:lnTo>
                    <a:lnTo>
                      <a:pt x="2827" y="12757"/>
                    </a:lnTo>
                    <a:cubicBezTo>
                      <a:pt x="2817" y="12767"/>
                      <a:pt x="2817" y="12777"/>
                      <a:pt x="2817" y="12777"/>
                    </a:cubicBezTo>
                    <a:cubicBezTo>
                      <a:pt x="2837" y="12777"/>
                      <a:pt x="2876" y="12767"/>
                      <a:pt x="2906" y="12747"/>
                    </a:cubicBezTo>
                    <a:lnTo>
                      <a:pt x="2946" y="12737"/>
                    </a:lnTo>
                    <a:cubicBezTo>
                      <a:pt x="2946" y="12737"/>
                      <a:pt x="3132" y="12590"/>
                      <a:pt x="3202" y="12590"/>
                    </a:cubicBezTo>
                    <a:cubicBezTo>
                      <a:pt x="3211" y="12590"/>
                      <a:pt x="3219" y="12593"/>
                      <a:pt x="3223" y="12599"/>
                    </a:cubicBezTo>
                    <a:cubicBezTo>
                      <a:pt x="3257" y="12649"/>
                      <a:pt x="3333" y="12792"/>
                      <a:pt x="3356" y="12792"/>
                    </a:cubicBezTo>
                    <a:cubicBezTo>
                      <a:pt x="3360" y="12792"/>
                      <a:pt x="3362" y="12788"/>
                      <a:pt x="3362" y="12777"/>
                    </a:cubicBezTo>
                    <a:cubicBezTo>
                      <a:pt x="3369" y="12736"/>
                      <a:pt x="3390" y="12680"/>
                      <a:pt x="3416" y="12680"/>
                    </a:cubicBezTo>
                    <a:cubicBezTo>
                      <a:pt x="3427" y="12680"/>
                      <a:pt x="3439" y="12690"/>
                      <a:pt x="3451" y="12718"/>
                    </a:cubicBezTo>
                    <a:cubicBezTo>
                      <a:pt x="3481" y="12817"/>
                      <a:pt x="3551" y="12896"/>
                      <a:pt x="3640" y="12906"/>
                    </a:cubicBezTo>
                    <a:cubicBezTo>
                      <a:pt x="3643" y="12906"/>
                      <a:pt x="3646" y="12906"/>
                      <a:pt x="3648" y="12906"/>
                    </a:cubicBezTo>
                    <a:cubicBezTo>
                      <a:pt x="3720" y="12906"/>
                      <a:pt x="3601" y="12775"/>
                      <a:pt x="3640" y="12708"/>
                    </a:cubicBezTo>
                    <a:cubicBezTo>
                      <a:pt x="3657" y="12677"/>
                      <a:pt x="3692" y="12675"/>
                      <a:pt x="3723" y="12675"/>
                    </a:cubicBezTo>
                    <a:cubicBezTo>
                      <a:pt x="3728" y="12675"/>
                      <a:pt x="3732" y="12675"/>
                      <a:pt x="3736" y="12675"/>
                    </a:cubicBezTo>
                    <a:cubicBezTo>
                      <a:pt x="3771" y="12675"/>
                      <a:pt x="3798" y="12673"/>
                      <a:pt x="3788" y="12628"/>
                    </a:cubicBezTo>
                    <a:cubicBezTo>
                      <a:pt x="3769" y="12529"/>
                      <a:pt x="3858" y="12489"/>
                      <a:pt x="3917" y="12480"/>
                    </a:cubicBezTo>
                    <a:cubicBezTo>
                      <a:pt x="3987" y="12470"/>
                      <a:pt x="3888" y="12410"/>
                      <a:pt x="3798" y="12390"/>
                    </a:cubicBezTo>
                    <a:cubicBezTo>
                      <a:pt x="3777" y="12386"/>
                      <a:pt x="3759" y="12384"/>
                      <a:pt x="3743" y="12384"/>
                    </a:cubicBezTo>
                    <a:cubicBezTo>
                      <a:pt x="3692" y="12384"/>
                      <a:pt x="3660" y="12403"/>
                      <a:pt x="3600" y="12410"/>
                    </a:cubicBezTo>
                    <a:cubicBezTo>
                      <a:pt x="3558" y="12410"/>
                      <a:pt x="3528" y="12424"/>
                      <a:pt x="3508" y="12424"/>
                    </a:cubicBezTo>
                    <a:cubicBezTo>
                      <a:pt x="3490" y="12424"/>
                      <a:pt x="3481" y="12413"/>
                      <a:pt x="3481" y="12371"/>
                    </a:cubicBezTo>
                    <a:cubicBezTo>
                      <a:pt x="3481" y="12295"/>
                      <a:pt x="3428" y="12211"/>
                      <a:pt x="3380" y="12211"/>
                    </a:cubicBezTo>
                    <a:cubicBezTo>
                      <a:pt x="3377" y="12211"/>
                      <a:pt x="3375" y="12211"/>
                      <a:pt x="3372" y="12212"/>
                    </a:cubicBezTo>
                    <a:cubicBezTo>
                      <a:pt x="3322" y="12212"/>
                      <a:pt x="3303" y="12271"/>
                      <a:pt x="3243" y="12281"/>
                    </a:cubicBezTo>
                    <a:lnTo>
                      <a:pt x="3194" y="12281"/>
                    </a:lnTo>
                    <a:cubicBezTo>
                      <a:pt x="3194" y="12271"/>
                      <a:pt x="3194" y="12271"/>
                      <a:pt x="3203" y="12261"/>
                    </a:cubicBezTo>
                    <a:cubicBezTo>
                      <a:pt x="3233" y="12222"/>
                      <a:pt x="3243" y="12222"/>
                      <a:pt x="3263" y="12192"/>
                    </a:cubicBezTo>
                    <a:cubicBezTo>
                      <a:pt x="3283" y="12182"/>
                      <a:pt x="3273" y="12142"/>
                      <a:pt x="3253" y="12133"/>
                    </a:cubicBezTo>
                    <a:lnTo>
                      <a:pt x="3233" y="12133"/>
                    </a:lnTo>
                    <a:cubicBezTo>
                      <a:pt x="3233" y="12133"/>
                      <a:pt x="3223" y="12133"/>
                      <a:pt x="3223" y="12123"/>
                    </a:cubicBezTo>
                    <a:cubicBezTo>
                      <a:pt x="3203" y="12113"/>
                      <a:pt x="3184" y="12083"/>
                      <a:pt x="3164" y="12063"/>
                    </a:cubicBezTo>
                    <a:cubicBezTo>
                      <a:pt x="3144" y="12043"/>
                      <a:pt x="3134" y="12014"/>
                      <a:pt x="3144" y="12004"/>
                    </a:cubicBezTo>
                    <a:cubicBezTo>
                      <a:pt x="3154" y="12004"/>
                      <a:pt x="3154" y="11994"/>
                      <a:pt x="3164" y="11994"/>
                    </a:cubicBezTo>
                    <a:cubicBezTo>
                      <a:pt x="3190" y="11987"/>
                      <a:pt x="3222" y="11984"/>
                      <a:pt x="3253" y="11984"/>
                    </a:cubicBezTo>
                    <a:cubicBezTo>
                      <a:pt x="3316" y="11984"/>
                      <a:pt x="3375" y="11997"/>
                      <a:pt x="3382" y="12023"/>
                    </a:cubicBezTo>
                    <a:cubicBezTo>
                      <a:pt x="3390" y="12055"/>
                      <a:pt x="3460" y="12117"/>
                      <a:pt x="3503" y="12117"/>
                    </a:cubicBezTo>
                    <a:cubicBezTo>
                      <a:pt x="3515" y="12117"/>
                      <a:pt x="3524" y="12113"/>
                      <a:pt x="3531" y="12103"/>
                    </a:cubicBezTo>
                    <a:cubicBezTo>
                      <a:pt x="3535" y="12097"/>
                      <a:pt x="3540" y="12095"/>
                      <a:pt x="3545" y="12095"/>
                    </a:cubicBezTo>
                    <a:cubicBezTo>
                      <a:pt x="3576" y="12095"/>
                      <a:pt x="3620" y="12186"/>
                      <a:pt x="3620" y="12212"/>
                    </a:cubicBezTo>
                    <a:cubicBezTo>
                      <a:pt x="3620" y="12237"/>
                      <a:pt x="3613" y="12307"/>
                      <a:pt x="3642" y="12307"/>
                    </a:cubicBezTo>
                    <a:cubicBezTo>
                      <a:pt x="3647" y="12307"/>
                      <a:pt x="3653" y="12305"/>
                      <a:pt x="3660" y="12301"/>
                    </a:cubicBezTo>
                    <a:cubicBezTo>
                      <a:pt x="3699" y="12261"/>
                      <a:pt x="3679" y="12152"/>
                      <a:pt x="3660" y="12123"/>
                    </a:cubicBezTo>
                    <a:cubicBezTo>
                      <a:pt x="3640" y="12103"/>
                      <a:pt x="3600" y="12063"/>
                      <a:pt x="3610" y="12033"/>
                    </a:cubicBezTo>
                    <a:cubicBezTo>
                      <a:pt x="3619" y="12019"/>
                      <a:pt x="3629" y="12007"/>
                      <a:pt x="3642" y="12007"/>
                    </a:cubicBezTo>
                    <a:cubicBezTo>
                      <a:pt x="3656" y="12007"/>
                      <a:pt x="3673" y="12022"/>
                      <a:pt x="3699" y="12063"/>
                    </a:cubicBezTo>
                    <a:cubicBezTo>
                      <a:pt x="3755" y="12128"/>
                      <a:pt x="3785" y="12193"/>
                      <a:pt x="3804" y="12193"/>
                    </a:cubicBezTo>
                    <a:cubicBezTo>
                      <a:pt x="3806" y="12193"/>
                      <a:pt x="3807" y="12193"/>
                      <a:pt x="3808" y="12192"/>
                    </a:cubicBezTo>
                    <a:cubicBezTo>
                      <a:pt x="3838" y="12182"/>
                      <a:pt x="3878" y="12113"/>
                      <a:pt x="3848" y="12083"/>
                    </a:cubicBezTo>
                    <a:cubicBezTo>
                      <a:pt x="3818" y="12063"/>
                      <a:pt x="3739" y="11964"/>
                      <a:pt x="3729" y="11934"/>
                    </a:cubicBezTo>
                    <a:cubicBezTo>
                      <a:pt x="3721" y="11918"/>
                      <a:pt x="3700" y="11902"/>
                      <a:pt x="3665" y="11902"/>
                    </a:cubicBezTo>
                    <a:cubicBezTo>
                      <a:pt x="3657" y="11902"/>
                      <a:pt x="3649" y="11903"/>
                      <a:pt x="3640" y="11904"/>
                    </a:cubicBezTo>
                    <a:cubicBezTo>
                      <a:pt x="3604" y="11911"/>
                      <a:pt x="3582" y="11920"/>
                      <a:pt x="3569" y="11920"/>
                    </a:cubicBezTo>
                    <a:cubicBezTo>
                      <a:pt x="3560" y="11920"/>
                      <a:pt x="3554" y="11916"/>
                      <a:pt x="3551" y="11904"/>
                    </a:cubicBezTo>
                    <a:cubicBezTo>
                      <a:pt x="3541" y="11875"/>
                      <a:pt x="3600" y="11815"/>
                      <a:pt x="3551" y="11805"/>
                    </a:cubicBezTo>
                    <a:cubicBezTo>
                      <a:pt x="3518" y="11792"/>
                      <a:pt x="3499" y="11767"/>
                      <a:pt x="3481" y="11767"/>
                    </a:cubicBezTo>
                    <a:cubicBezTo>
                      <a:pt x="3471" y="11767"/>
                      <a:pt x="3462" y="11775"/>
                      <a:pt x="3451" y="11795"/>
                    </a:cubicBezTo>
                    <a:cubicBezTo>
                      <a:pt x="3433" y="11832"/>
                      <a:pt x="3422" y="11858"/>
                      <a:pt x="3407" y="11858"/>
                    </a:cubicBezTo>
                    <a:cubicBezTo>
                      <a:pt x="3398" y="11858"/>
                      <a:pt x="3387" y="11848"/>
                      <a:pt x="3372" y="11825"/>
                    </a:cubicBezTo>
                    <a:cubicBezTo>
                      <a:pt x="3322" y="11776"/>
                      <a:pt x="3313" y="11795"/>
                      <a:pt x="3293" y="11776"/>
                    </a:cubicBezTo>
                    <a:cubicBezTo>
                      <a:pt x="3273" y="11756"/>
                      <a:pt x="3382" y="11726"/>
                      <a:pt x="3313" y="11686"/>
                    </a:cubicBezTo>
                    <a:cubicBezTo>
                      <a:pt x="3281" y="11673"/>
                      <a:pt x="3262" y="11668"/>
                      <a:pt x="3245" y="11668"/>
                    </a:cubicBezTo>
                    <a:cubicBezTo>
                      <a:pt x="3224" y="11668"/>
                      <a:pt x="3206" y="11675"/>
                      <a:pt x="3174" y="11686"/>
                    </a:cubicBezTo>
                    <a:lnTo>
                      <a:pt x="3124" y="11686"/>
                    </a:lnTo>
                    <a:cubicBezTo>
                      <a:pt x="3114" y="11688"/>
                      <a:pt x="3105" y="11689"/>
                      <a:pt x="3096" y="11689"/>
                    </a:cubicBezTo>
                    <a:cubicBezTo>
                      <a:pt x="3060" y="11689"/>
                      <a:pt x="3035" y="11676"/>
                      <a:pt x="3035" y="11676"/>
                    </a:cubicBezTo>
                    <a:cubicBezTo>
                      <a:pt x="3035" y="11676"/>
                      <a:pt x="3005" y="11637"/>
                      <a:pt x="2975" y="11597"/>
                    </a:cubicBezTo>
                    <a:cubicBezTo>
                      <a:pt x="2960" y="11566"/>
                      <a:pt x="2950" y="11541"/>
                      <a:pt x="2971" y="11541"/>
                    </a:cubicBezTo>
                    <a:cubicBezTo>
                      <a:pt x="2976" y="11541"/>
                      <a:pt x="2984" y="11543"/>
                      <a:pt x="2995" y="11548"/>
                    </a:cubicBezTo>
                    <a:cubicBezTo>
                      <a:pt x="3005" y="11548"/>
                      <a:pt x="3015" y="11548"/>
                      <a:pt x="3025" y="11557"/>
                    </a:cubicBezTo>
                    <a:cubicBezTo>
                      <a:pt x="3035" y="11557"/>
                      <a:pt x="3055" y="11567"/>
                      <a:pt x="3065" y="11567"/>
                    </a:cubicBezTo>
                    <a:cubicBezTo>
                      <a:pt x="3094" y="11587"/>
                      <a:pt x="3094" y="11597"/>
                      <a:pt x="3134" y="11607"/>
                    </a:cubicBezTo>
                    <a:cubicBezTo>
                      <a:pt x="3154" y="11610"/>
                      <a:pt x="3172" y="11614"/>
                      <a:pt x="3184" y="11614"/>
                    </a:cubicBezTo>
                    <a:cubicBezTo>
                      <a:pt x="3209" y="11614"/>
                      <a:pt x="3213" y="11600"/>
                      <a:pt x="3174" y="11548"/>
                    </a:cubicBezTo>
                    <a:cubicBezTo>
                      <a:pt x="3154" y="11528"/>
                      <a:pt x="3134" y="11518"/>
                      <a:pt x="3114" y="11498"/>
                    </a:cubicBezTo>
                    <a:cubicBezTo>
                      <a:pt x="3104" y="11498"/>
                      <a:pt x="3094" y="11488"/>
                      <a:pt x="3094" y="11478"/>
                    </a:cubicBezTo>
                    <a:cubicBezTo>
                      <a:pt x="3065" y="11458"/>
                      <a:pt x="3055" y="11448"/>
                      <a:pt x="3114" y="11448"/>
                    </a:cubicBezTo>
                    <a:lnTo>
                      <a:pt x="3154" y="11448"/>
                    </a:lnTo>
                    <a:cubicBezTo>
                      <a:pt x="3182" y="11444"/>
                      <a:pt x="3195" y="11435"/>
                      <a:pt x="3204" y="11435"/>
                    </a:cubicBezTo>
                    <a:cubicBezTo>
                      <a:pt x="3215" y="11435"/>
                      <a:pt x="3222" y="11446"/>
                      <a:pt x="3243" y="11488"/>
                    </a:cubicBezTo>
                    <a:cubicBezTo>
                      <a:pt x="3271" y="11551"/>
                      <a:pt x="3309" y="11614"/>
                      <a:pt x="3322" y="11614"/>
                    </a:cubicBezTo>
                    <a:cubicBezTo>
                      <a:pt x="3327" y="11614"/>
                      <a:pt x="3328" y="11603"/>
                      <a:pt x="3322" y="11577"/>
                    </a:cubicBezTo>
                    <a:cubicBezTo>
                      <a:pt x="3303" y="11498"/>
                      <a:pt x="3293" y="11518"/>
                      <a:pt x="3293" y="11458"/>
                    </a:cubicBezTo>
                    <a:cubicBezTo>
                      <a:pt x="3293" y="11416"/>
                      <a:pt x="3264" y="11331"/>
                      <a:pt x="3292" y="11331"/>
                    </a:cubicBezTo>
                    <a:cubicBezTo>
                      <a:pt x="3297" y="11331"/>
                      <a:pt x="3304" y="11333"/>
                      <a:pt x="3313" y="11339"/>
                    </a:cubicBezTo>
                    <a:cubicBezTo>
                      <a:pt x="3382" y="11379"/>
                      <a:pt x="3412" y="11399"/>
                      <a:pt x="3422" y="11448"/>
                    </a:cubicBezTo>
                    <a:cubicBezTo>
                      <a:pt x="3430" y="11497"/>
                      <a:pt x="3464" y="11584"/>
                      <a:pt x="3492" y="11584"/>
                    </a:cubicBezTo>
                    <a:cubicBezTo>
                      <a:pt x="3499" y="11584"/>
                      <a:pt x="3505" y="11579"/>
                      <a:pt x="3511" y="11567"/>
                    </a:cubicBezTo>
                    <a:cubicBezTo>
                      <a:pt x="3541" y="11518"/>
                      <a:pt x="3551" y="11528"/>
                      <a:pt x="3511" y="11429"/>
                    </a:cubicBezTo>
                    <a:cubicBezTo>
                      <a:pt x="3481" y="11329"/>
                      <a:pt x="3441" y="11310"/>
                      <a:pt x="3481" y="11300"/>
                    </a:cubicBezTo>
                    <a:cubicBezTo>
                      <a:pt x="3487" y="11298"/>
                      <a:pt x="3493" y="11298"/>
                      <a:pt x="3499" y="11298"/>
                    </a:cubicBezTo>
                    <a:cubicBezTo>
                      <a:pt x="3538" y="11298"/>
                      <a:pt x="3563" y="11327"/>
                      <a:pt x="3580" y="11379"/>
                    </a:cubicBezTo>
                    <a:cubicBezTo>
                      <a:pt x="3610" y="11438"/>
                      <a:pt x="3620" y="11458"/>
                      <a:pt x="3660" y="11518"/>
                    </a:cubicBezTo>
                    <a:cubicBezTo>
                      <a:pt x="3687" y="11552"/>
                      <a:pt x="3719" y="11605"/>
                      <a:pt x="3736" y="11605"/>
                    </a:cubicBezTo>
                    <a:cubicBezTo>
                      <a:pt x="3744" y="11605"/>
                      <a:pt x="3749" y="11595"/>
                      <a:pt x="3749" y="11567"/>
                    </a:cubicBezTo>
                    <a:cubicBezTo>
                      <a:pt x="3749" y="11478"/>
                      <a:pt x="3640" y="11458"/>
                      <a:pt x="3699" y="11419"/>
                    </a:cubicBezTo>
                    <a:cubicBezTo>
                      <a:pt x="3715" y="11408"/>
                      <a:pt x="3731" y="11405"/>
                      <a:pt x="3747" y="11405"/>
                    </a:cubicBezTo>
                    <a:cubicBezTo>
                      <a:pt x="3770" y="11405"/>
                      <a:pt x="3792" y="11412"/>
                      <a:pt x="3807" y="11412"/>
                    </a:cubicBezTo>
                    <a:cubicBezTo>
                      <a:pt x="3823" y="11412"/>
                      <a:pt x="3832" y="11405"/>
                      <a:pt x="3828" y="11379"/>
                    </a:cubicBezTo>
                    <a:cubicBezTo>
                      <a:pt x="3818" y="11319"/>
                      <a:pt x="3848" y="11290"/>
                      <a:pt x="3759" y="11290"/>
                    </a:cubicBezTo>
                    <a:cubicBezTo>
                      <a:pt x="3706" y="11290"/>
                      <a:pt x="3657" y="11316"/>
                      <a:pt x="3637" y="11316"/>
                    </a:cubicBezTo>
                    <a:cubicBezTo>
                      <a:pt x="3627" y="11316"/>
                      <a:pt x="3623" y="11310"/>
                      <a:pt x="3630" y="11290"/>
                    </a:cubicBezTo>
                    <a:cubicBezTo>
                      <a:pt x="3640" y="11220"/>
                      <a:pt x="3689" y="11201"/>
                      <a:pt x="3709" y="11191"/>
                    </a:cubicBezTo>
                    <a:cubicBezTo>
                      <a:pt x="3729" y="11191"/>
                      <a:pt x="3699" y="11131"/>
                      <a:pt x="3699" y="11131"/>
                    </a:cubicBezTo>
                    <a:cubicBezTo>
                      <a:pt x="3699" y="11131"/>
                      <a:pt x="3511" y="11121"/>
                      <a:pt x="3481" y="11072"/>
                    </a:cubicBezTo>
                    <a:cubicBezTo>
                      <a:pt x="3461" y="11032"/>
                      <a:pt x="3501" y="10982"/>
                      <a:pt x="3481" y="10972"/>
                    </a:cubicBezTo>
                    <a:cubicBezTo>
                      <a:pt x="3481" y="10972"/>
                      <a:pt x="3491" y="10963"/>
                      <a:pt x="3491" y="10963"/>
                    </a:cubicBezTo>
                    <a:cubicBezTo>
                      <a:pt x="3491" y="10923"/>
                      <a:pt x="3481" y="10844"/>
                      <a:pt x="3432" y="10844"/>
                    </a:cubicBezTo>
                    <a:cubicBezTo>
                      <a:pt x="3432" y="10824"/>
                      <a:pt x="3432" y="10794"/>
                      <a:pt x="3412" y="10764"/>
                    </a:cubicBezTo>
                    <a:cubicBezTo>
                      <a:pt x="3392" y="10715"/>
                      <a:pt x="3362" y="10675"/>
                      <a:pt x="3342" y="10645"/>
                    </a:cubicBezTo>
                    <a:cubicBezTo>
                      <a:pt x="3329" y="10619"/>
                      <a:pt x="3320" y="10606"/>
                      <a:pt x="3331" y="10606"/>
                    </a:cubicBezTo>
                    <a:cubicBezTo>
                      <a:pt x="3336" y="10606"/>
                      <a:pt x="3346" y="10609"/>
                      <a:pt x="3362" y="10615"/>
                    </a:cubicBezTo>
                    <a:cubicBezTo>
                      <a:pt x="3372" y="10625"/>
                      <a:pt x="3382" y="10635"/>
                      <a:pt x="3392" y="10635"/>
                    </a:cubicBezTo>
                    <a:cubicBezTo>
                      <a:pt x="3441" y="10665"/>
                      <a:pt x="3432" y="10665"/>
                      <a:pt x="3471" y="10725"/>
                    </a:cubicBezTo>
                    <a:cubicBezTo>
                      <a:pt x="3500" y="10774"/>
                      <a:pt x="3574" y="10886"/>
                      <a:pt x="3596" y="10886"/>
                    </a:cubicBezTo>
                    <a:cubicBezTo>
                      <a:pt x="3604" y="10886"/>
                      <a:pt x="3604" y="10868"/>
                      <a:pt x="3590" y="10824"/>
                    </a:cubicBezTo>
                    <a:cubicBezTo>
                      <a:pt x="3551" y="10665"/>
                      <a:pt x="3531" y="10705"/>
                      <a:pt x="3491" y="10606"/>
                    </a:cubicBezTo>
                    <a:cubicBezTo>
                      <a:pt x="3461" y="10497"/>
                      <a:pt x="3461" y="10397"/>
                      <a:pt x="3412" y="10387"/>
                    </a:cubicBezTo>
                    <a:cubicBezTo>
                      <a:pt x="3406" y="10385"/>
                      <a:pt x="3399" y="10383"/>
                      <a:pt x="3392" y="10383"/>
                    </a:cubicBezTo>
                    <a:cubicBezTo>
                      <a:pt x="3375" y="10383"/>
                      <a:pt x="3356" y="10390"/>
                      <a:pt x="3342" y="10397"/>
                    </a:cubicBezTo>
                    <a:cubicBezTo>
                      <a:pt x="3313" y="10397"/>
                      <a:pt x="3293" y="10407"/>
                      <a:pt x="3283" y="10407"/>
                    </a:cubicBezTo>
                    <a:cubicBezTo>
                      <a:pt x="3273" y="10407"/>
                      <a:pt x="3263" y="10397"/>
                      <a:pt x="3253" y="10378"/>
                    </a:cubicBezTo>
                    <a:cubicBezTo>
                      <a:pt x="3244" y="10352"/>
                      <a:pt x="3236" y="10326"/>
                      <a:pt x="3259" y="10326"/>
                    </a:cubicBezTo>
                    <a:cubicBezTo>
                      <a:pt x="3263" y="10326"/>
                      <a:pt x="3268" y="10327"/>
                      <a:pt x="3273" y="10328"/>
                    </a:cubicBezTo>
                    <a:cubicBezTo>
                      <a:pt x="3303" y="10338"/>
                      <a:pt x="3322" y="10348"/>
                      <a:pt x="3342" y="10348"/>
                    </a:cubicBezTo>
                    <a:cubicBezTo>
                      <a:pt x="3351" y="10350"/>
                      <a:pt x="3357" y="10351"/>
                      <a:pt x="3363" y="10351"/>
                    </a:cubicBezTo>
                    <a:cubicBezTo>
                      <a:pt x="3383" y="10351"/>
                      <a:pt x="3380" y="10333"/>
                      <a:pt x="3332" y="10278"/>
                    </a:cubicBezTo>
                    <a:cubicBezTo>
                      <a:pt x="3332" y="10268"/>
                      <a:pt x="3322" y="10268"/>
                      <a:pt x="3322" y="10268"/>
                    </a:cubicBezTo>
                    <a:cubicBezTo>
                      <a:pt x="3303" y="10249"/>
                      <a:pt x="3283" y="10229"/>
                      <a:pt x="3273" y="10209"/>
                    </a:cubicBezTo>
                    <a:cubicBezTo>
                      <a:pt x="3263" y="10209"/>
                      <a:pt x="3263" y="10199"/>
                      <a:pt x="3253" y="10199"/>
                    </a:cubicBezTo>
                    <a:cubicBezTo>
                      <a:pt x="3263" y="10179"/>
                      <a:pt x="3263" y="10169"/>
                      <a:pt x="3263" y="10159"/>
                    </a:cubicBezTo>
                    <a:cubicBezTo>
                      <a:pt x="3273" y="10169"/>
                      <a:pt x="3283" y="10169"/>
                      <a:pt x="3293" y="10179"/>
                    </a:cubicBezTo>
                    <a:cubicBezTo>
                      <a:pt x="3342" y="10219"/>
                      <a:pt x="3402" y="10288"/>
                      <a:pt x="3422" y="10298"/>
                    </a:cubicBezTo>
                    <a:cubicBezTo>
                      <a:pt x="3428" y="10302"/>
                      <a:pt x="3441" y="10307"/>
                      <a:pt x="3452" y="10307"/>
                    </a:cubicBezTo>
                    <a:cubicBezTo>
                      <a:pt x="3472" y="10307"/>
                      <a:pt x="3483" y="10287"/>
                      <a:pt x="3432" y="10189"/>
                    </a:cubicBezTo>
                    <a:cubicBezTo>
                      <a:pt x="3412" y="10149"/>
                      <a:pt x="3392" y="10120"/>
                      <a:pt x="3382" y="10100"/>
                    </a:cubicBezTo>
                    <a:cubicBezTo>
                      <a:pt x="3352" y="10030"/>
                      <a:pt x="3362" y="10021"/>
                      <a:pt x="3332" y="9981"/>
                    </a:cubicBezTo>
                    <a:cubicBezTo>
                      <a:pt x="3332" y="9971"/>
                      <a:pt x="3322" y="9951"/>
                      <a:pt x="3322" y="9941"/>
                    </a:cubicBezTo>
                    <a:cubicBezTo>
                      <a:pt x="3306" y="9901"/>
                      <a:pt x="3297" y="9867"/>
                      <a:pt x="3272" y="9867"/>
                    </a:cubicBezTo>
                    <a:cubicBezTo>
                      <a:pt x="3266" y="9867"/>
                      <a:pt x="3260" y="9868"/>
                      <a:pt x="3253" y="9872"/>
                    </a:cubicBezTo>
                    <a:cubicBezTo>
                      <a:pt x="3233" y="9852"/>
                      <a:pt x="3194" y="9872"/>
                      <a:pt x="3213" y="9812"/>
                    </a:cubicBezTo>
                    <a:cubicBezTo>
                      <a:pt x="3223" y="9753"/>
                      <a:pt x="3243" y="9703"/>
                      <a:pt x="3263" y="9683"/>
                    </a:cubicBezTo>
                    <a:cubicBezTo>
                      <a:pt x="3313" y="9753"/>
                      <a:pt x="3352" y="9773"/>
                      <a:pt x="3422" y="9832"/>
                    </a:cubicBezTo>
                    <a:cubicBezTo>
                      <a:pt x="3463" y="9864"/>
                      <a:pt x="3515" y="9880"/>
                      <a:pt x="3546" y="9880"/>
                    </a:cubicBezTo>
                    <a:cubicBezTo>
                      <a:pt x="3582" y="9880"/>
                      <a:pt x="3590" y="9859"/>
                      <a:pt x="3521" y="9822"/>
                    </a:cubicBezTo>
                    <a:cubicBezTo>
                      <a:pt x="3422" y="9763"/>
                      <a:pt x="3382" y="9723"/>
                      <a:pt x="3362" y="9693"/>
                    </a:cubicBezTo>
                    <a:cubicBezTo>
                      <a:pt x="3362" y="9693"/>
                      <a:pt x="3362" y="9693"/>
                      <a:pt x="3362" y="9683"/>
                    </a:cubicBezTo>
                    <a:cubicBezTo>
                      <a:pt x="3352" y="9674"/>
                      <a:pt x="3352" y="9674"/>
                      <a:pt x="3352" y="9664"/>
                    </a:cubicBezTo>
                    <a:cubicBezTo>
                      <a:pt x="3352" y="9644"/>
                      <a:pt x="3342" y="9594"/>
                      <a:pt x="3382" y="9574"/>
                    </a:cubicBezTo>
                    <a:cubicBezTo>
                      <a:pt x="3451" y="9614"/>
                      <a:pt x="3471" y="9644"/>
                      <a:pt x="3461" y="9683"/>
                    </a:cubicBezTo>
                    <a:cubicBezTo>
                      <a:pt x="3450" y="9718"/>
                      <a:pt x="3488" y="9759"/>
                      <a:pt x="3518" y="9759"/>
                    </a:cubicBezTo>
                    <a:cubicBezTo>
                      <a:pt x="3541" y="9759"/>
                      <a:pt x="3559" y="9737"/>
                      <a:pt x="3551" y="9674"/>
                    </a:cubicBezTo>
                    <a:cubicBezTo>
                      <a:pt x="3551" y="9644"/>
                      <a:pt x="3551" y="9624"/>
                      <a:pt x="3551" y="9604"/>
                    </a:cubicBezTo>
                    <a:cubicBezTo>
                      <a:pt x="3590" y="9604"/>
                      <a:pt x="3600" y="9584"/>
                      <a:pt x="3560" y="9545"/>
                    </a:cubicBezTo>
                    <a:cubicBezTo>
                      <a:pt x="3560" y="9535"/>
                      <a:pt x="3551" y="9535"/>
                      <a:pt x="3541" y="9525"/>
                    </a:cubicBezTo>
                    <a:cubicBezTo>
                      <a:pt x="3541" y="9471"/>
                      <a:pt x="3533" y="9434"/>
                      <a:pt x="3495" y="9434"/>
                    </a:cubicBezTo>
                    <a:cubicBezTo>
                      <a:pt x="3491" y="9434"/>
                      <a:pt x="3486" y="9435"/>
                      <a:pt x="3481" y="9436"/>
                    </a:cubicBezTo>
                    <a:cubicBezTo>
                      <a:pt x="3392" y="9436"/>
                      <a:pt x="3422" y="9416"/>
                      <a:pt x="3382" y="9356"/>
                    </a:cubicBezTo>
                    <a:cubicBezTo>
                      <a:pt x="3342" y="9297"/>
                      <a:pt x="3263" y="9336"/>
                      <a:pt x="3273" y="9307"/>
                    </a:cubicBezTo>
                    <a:cubicBezTo>
                      <a:pt x="3253" y="9307"/>
                      <a:pt x="3253" y="9366"/>
                      <a:pt x="3263" y="9396"/>
                    </a:cubicBezTo>
                    <a:cubicBezTo>
                      <a:pt x="3265" y="9403"/>
                      <a:pt x="3270" y="9405"/>
                      <a:pt x="3276" y="9405"/>
                    </a:cubicBezTo>
                    <a:cubicBezTo>
                      <a:pt x="3299" y="9405"/>
                      <a:pt x="3341" y="9374"/>
                      <a:pt x="3372" y="9366"/>
                    </a:cubicBezTo>
                    <a:lnTo>
                      <a:pt x="3382" y="9366"/>
                    </a:lnTo>
                    <a:cubicBezTo>
                      <a:pt x="3362" y="9396"/>
                      <a:pt x="3332" y="9416"/>
                      <a:pt x="3313" y="9416"/>
                    </a:cubicBezTo>
                    <a:cubicBezTo>
                      <a:pt x="3262" y="9416"/>
                      <a:pt x="3160" y="9372"/>
                      <a:pt x="3057" y="9372"/>
                    </a:cubicBezTo>
                    <a:cubicBezTo>
                      <a:pt x="3039" y="9372"/>
                      <a:pt x="3022" y="9373"/>
                      <a:pt x="3005" y="9376"/>
                    </a:cubicBezTo>
                    <a:cubicBezTo>
                      <a:pt x="3005" y="9376"/>
                      <a:pt x="2995" y="9386"/>
                      <a:pt x="2995" y="9386"/>
                    </a:cubicBezTo>
                    <a:lnTo>
                      <a:pt x="2985" y="9386"/>
                    </a:lnTo>
                    <a:cubicBezTo>
                      <a:pt x="2926" y="9376"/>
                      <a:pt x="2847" y="9346"/>
                      <a:pt x="2906" y="9297"/>
                    </a:cubicBezTo>
                    <a:cubicBezTo>
                      <a:pt x="2936" y="9277"/>
                      <a:pt x="2966" y="9237"/>
                      <a:pt x="2985" y="9198"/>
                    </a:cubicBezTo>
                    <a:lnTo>
                      <a:pt x="2995" y="9198"/>
                    </a:lnTo>
                    <a:cubicBezTo>
                      <a:pt x="3015" y="9188"/>
                      <a:pt x="3055" y="9158"/>
                      <a:pt x="3104" y="9118"/>
                    </a:cubicBezTo>
                    <a:cubicBezTo>
                      <a:pt x="3124" y="9158"/>
                      <a:pt x="3144" y="9178"/>
                      <a:pt x="3164" y="9198"/>
                    </a:cubicBezTo>
                    <a:cubicBezTo>
                      <a:pt x="3081" y="9281"/>
                      <a:pt x="3087" y="9305"/>
                      <a:pt x="3132" y="9305"/>
                    </a:cubicBezTo>
                    <a:cubicBezTo>
                      <a:pt x="3167" y="9305"/>
                      <a:pt x="3226" y="9290"/>
                      <a:pt x="3283" y="9277"/>
                    </a:cubicBezTo>
                    <a:lnTo>
                      <a:pt x="3293" y="9277"/>
                    </a:lnTo>
                    <a:cubicBezTo>
                      <a:pt x="3314" y="9249"/>
                      <a:pt x="3333" y="9240"/>
                      <a:pt x="3350" y="9240"/>
                    </a:cubicBezTo>
                    <a:cubicBezTo>
                      <a:pt x="3388" y="9240"/>
                      <a:pt x="3417" y="9287"/>
                      <a:pt x="3451" y="9287"/>
                    </a:cubicBezTo>
                    <a:cubicBezTo>
                      <a:pt x="3501" y="9287"/>
                      <a:pt x="3541" y="9168"/>
                      <a:pt x="3491" y="9128"/>
                    </a:cubicBezTo>
                    <a:cubicBezTo>
                      <a:pt x="3443" y="9104"/>
                      <a:pt x="3460" y="9073"/>
                      <a:pt x="3489" y="9073"/>
                    </a:cubicBezTo>
                    <a:cubicBezTo>
                      <a:pt x="3496" y="9073"/>
                      <a:pt x="3503" y="9075"/>
                      <a:pt x="3511" y="9079"/>
                    </a:cubicBezTo>
                    <a:cubicBezTo>
                      <a:pt x="3519" y="9081"/>
                      <a:pt x="3531" y="9083"/>
                      <a:pt x="3543" y="9083"/>
                    </a:cubicBezTo>
                    <a:cubicBezTo>
                      <a:pt x="3576" y="9083"/>
                      <a:pt x="3612" y="9069"/>
                      <a:pt x="3590" y="9019"/>
                    </a:cubicBezTo>
                    <a:cubicBezTo>
                      <a:pt x="3560" y="8940"/>
                      <a:pt x="3650" y="8910"/>
                      <a:pt x="3660" y="8900"/>
                    </a:cubicBezTo>
                    <a:cubicBezTo>
                      <a:pt x="3669" y="8880"/>
                      <a:pt x="3630" y="8821"/>
                      <a:pt x="3590" y="8821"/>
                    </a:cubicBezTo>
                    <a:cubicBezTo>
                      <a:pt x="3587" y="8822"/>
                      <a:pt x="3583" y="8822"/>
                      <a:pt x="3579" y="8822"/>
                    </a:cubicBezTo>
                    <a:cubicBezTo>
                      <a:pt x="3548" y="8822"/>
                      <a:pt x="3523" y="8790"/>
                      <a:pt x="3564" y="8790"/>
                    </a:cubicBezTo>
                    <a:cubicBezTo>
                      <a:pt x="3568" y="8790"/>
                      <a:pt x="3574" y="8790"/>
                      <a:pt x="3580" y="8791"/>
                    </a:cubicBezTo>
                    <a:cubicBezTo>
                      <a:pt x="3620" y="8797"/>
                      <a:pt x="3644" y="8815"/>
                      <a:pt x="3658" y="8815"/>
                    </a:cubicBezTo>
                    <a:cubicBezTo>
                      <a:pt x="3669" y="8815"/>
                      <a:pt x="3675" y="8805"/>
                      <a:pt x="3679" y="8771"/>
                    </a:cubicBezTo>
                    <a:cubicBezTo>
                      <a:pt x="3679" y="8682"/>
                      <a:pt x="3669" y="8692"/>
                      <a:pt x="3689" y="8632"/>
                    </a:cubicBezTo>
                    <a:cubicBezTo>
                      <a:pt x="3699" y="8613"/>
                      <a:pt x="3709" y="8563"/>
                      <a:pt x="3719" y="8504"/>
                    </a:cubicBezTo>
                    <a:cubicBezTo>
                      <a:pt x="3731" y="8448"/>
                      <a:pt x="3744" y="8401"/>
                      <a:pt x="3751" y="8401"/>
                    </a:cubicBezTo>
                    <a:cubicBezTo>
                      <a:pt x="3756" y="8401"/>
                      <a:pt x="3759" y="8419"/>
                      <a:pt x="3759" y="8464"/>
                    </a:cubicBezTo>
                    <a:lnTo>
                      <a:pt x="3759" y="8325"/>
                    </a:lnTo>
                    <a:cubicBezTo>
                      <a:pt x="3759" y="8275"/>
                      <a:pt x="3760" y="8256"/>
                      <a:pt x="3761" y="8256"/>
                    </a:cubicBezTo>
                    <a:cubicBezTo>
                      <a:pt x="3765" y="8256"/>
                      <a:pt x="3772" y="8349"/>
                      <a:pt x="3779" y="8424"/>
                    </a:cubicBezTo>
                    <a:cubicBezTo>
                      <a:pt x="3788" y="8474"/>
                      <a:pt x="3798" y="8513"/>
                      <a:pt x="3798" y="8523"/>
                    </a:cubicBezTo>
                    <a:cubicBezTo>
                      <a:pt x="3828" y="8583"/>
                      <a:pt x="3818" y="8682"/>
                      <a:pt x="3828" y="8761"/>
                    </a:cubicBezTo>
                    <a:cubicBezTo>
                      <a:pt x="3828" y="8781"/>
                      <a:pt x="3831" y="8788"/>
                      <a:pt x="3837" y="8788"/>
                    </a:cubicBezTo>
                    <a:cubicBezTo>
                      <a:pt x="3853" y="8788"/>
                      <a:pt x="3892" y="8719"/>
                      <a:pt x="3937" y="8712"/>
                    </a:cubicBezTo>
                    <a:cubicBezTo>
                      <a:pt x="3960" y="8705"/>
                      <a:pt x="3969" y="8702"/>
                      <a:pt x="3970" y="8702"/>
                    </a:cubicBezTo>
                    <a:lnTo>
                      <a:pt x="3970" y="8702"/>
                    </a:lnTo>
                    <a:cubicBezTo>
                      <a:pt x="3970" y="8702"/>
                      <a:pt x="3937" y="8715"/>
                      <a:pt x="3917" y="8742"/>
                    </a:cubicBezTo>
                    <a:cubicBezTo>
                      <a:pt x="3878" y="8801"/>
                      <a:pt x="3848" y="8920"/>
                      <a:pt x="3858" y="8940"/>
                    </a:cubicBezTo>
                    <a:cubicBezTo>
                      <a:pt x="3868" y="8960"/>
                      <a:pt x="3878" y="8930"/>
                      <a:pt x="3888" y="8979"/>
                    </a:cubicBezTo>
                    <a:cubicBezTo>
                      <a:pt x="3895" y="9018"/>
                      <a:pt x="3952" y="9045"/>
                      <a:pt x="3995" y="9045"/>
                    </a:cubicBezTo>
                    <a:cubicBezTo>
                      <a:pt x="4007" y="9045"/>
                      <a:pt x="4018" y="9043"/>
                      <a:pt x="4026" y="9039"/>
                    </a:cubicBezTo>
                    <a:cubicBezTo>
                      <a:pt x="4027" y="9039"/>
                      <a:pt x="4028" y="9038"/>
                      <a:pt x="4029" y="9038"/>
                    </a:cubicBezTo>
                    <a:cubicBezTo>
                      <a:pt x="4053" y="9038"/>
                      <a:pt x="4005" y="9179"/>
                      <a:pt x="3947" y="9208"/>
                    </a:cubicBezTo>
                    <a:cubicBezTo>
                      <a:pt x="3915" y="9233"/>
                      <a:pt x="3937" y="9280"/>
                      <a:pt x="3983" y="9280"/>
                    </a:cubicBezTo>
                    <a:cubicBezTo>
                      <a:pt x="4009" y="9280"/>
                      <a:pt x="4041" y="9266"/>
                      <a:pt x="4076" y="9227"/>
                    </a:cubicBezTo>
                    <a:cubicBezTo>
                      <a:pt x="4085" y="9218"/>
                      <a:pt x="4094" y="9214"/>
                      <a:pt x="4102" y="9214"/>
                    </a:cubicBezTo>
                    <a:cubicBezTo>
                      <a:pt x="4128" y="9214"/>
                      <a:pt x="4152" y="9259"/>
                      <a:pt x="4205" y="9327"/>
                    </a:cubicBezTo>
                    <a:cubicBezTo>
                      <a:pt x="4284" y="9406"/>
                      <a:pt x="4126" y="9356"/>
                      <a:pt x="4076" y="9426"/>
                    </a:cubicBezTo>
                    <a:cubicBezTo>
                      <a:pt x="4063" y="9445"/>
                      <a:pt x="4059" y="9452"/>
                      <a:pt x="4056" y="9452"/>
                    </a:cubicBezTo>
                    <a:cubicBezTo>
                      <a:pt x="4050" y="9452"/>
                      <a:pt x="4050" y="9422"/>
                      <a:pt x="3997" y="9416"/>
                    </a:cubicBezTo>
                    <a:cubicBezTo>
                      <a:pt x="3907" y="9416"/>
                      <a:pt x="3977" y="9525"/>
                      <a:pt x="3967" y="9674"/>
                    </a:cubicBezTo>
                    <a:cubicBezTo>
                      <a:pt x="3959" y="9737"/>
                      <a:pt x="3977" y="9759"/>
                      <a:pt x="3999" y="9759"/>
                    </a:cubicBezTo>
                    <a:cubicBezTo>
                      <a:pt x="4030" y="9759"/>
                      <a:pt x="4068" y="9718"/>
                      <a:pt x="4056" y="9683"/>
                    </a:cubicBezTo>
                    <a:cubicBezTo>
                      <a:pt x="4046" y="9624"/>
                      <a:pt x="4017" y="9644"/>
                      <a:pt x="4136" y="9584"/>
                    </a:cubicBezTo>
                    <a:cubicBezTo>
                      <a:pt x="4170" y="9567"/>
                      <a:pt x="4184" y="9560"/>
                      <a:pt x="4187" y="9560"/>
                    </a:cubicBezTo>
                    <a:cubicBezTo>
                      <a:pt x="4194" y="9560"/>
                      <a:pt x="4130" y="9604"/>
                      <a:pt x="4116" y="9654"/>
                    </a:cubicBezTo>
                    <a:cubicBezTo>
                      <a:pt x="4100" y="9708"/>
                      <a:pt x="4139" y="9768"/>
                      <a:pt x="4176" y="9768"/>
                    </a:cubicBezTo>
                    <a:cubicBezTo>
                      <a:pt x="4186" y="9768"/>
                      <a:pt x="4196" y="9764"/>
                      <a:pt x="4205" y="9753"/>
                    </a:cubicBezTo>
                    <a:cubicBezTo>
                      <a:pt x="4222" y="9732"/>
                      <a:pt x="4238" y="9722"/>
                      <a:pt x="4251" y="9722"/>
                    </a:cubicBezTo>
                    <a:cubicBezTo>
                      <a:pt x="4276" y="9722"/>
                      <a:pt x="4295" y="9755"/>
                      <a:pt x="4314" y="9812"/>
                    </a:cubicBezTo>
                    <a:cubicBezTo>
                      <a:pt x="4319" y="9831"/>
                      <a:pt x="4319" y="9838"/>
                      <a:pt x="4316" y="9838"/>
                    </a:cubicBezTo>
                    <a:cubicBezTo>
                      <a:pt x="4310" y="9838"/>
                      <a:pt x="4291" y="9807"/>
                      <a:pt x="4274" y="9807"/>
                    </a:cubicBezTo>
                    <a:cubicBezTo>
                      <a:pt x="4266" y="9807"/>
                      <a:pt x="4259" y="9813"/>
                      <a:pt x="4254" y="9832"/>
                    </a:cubicBezTo>
                    <a:cubicBezTo>
                      <a:pt x="4235" y="9878"/>
                      <a:pt x="4190" y="9902"/>
                      <a:pt x="4153" y="9902"/>
                    </a:cubicBezTo>
                    <a:cubicBezTo>
                      <a:pt x="4133" y="9902"/>
                      <a:pt x="4116" y="9895"/>
                      <a:pt x="4106" y="9882"/>
                    </a:cubicBezTo>
                    <a:cubicBezTo>
                      <a:pt x="4093" y="9873"/>
                      <a:pt x="4082" y="9868"/>
                      <a:pt x="4070" y="9868"/>
                    </a:cubicBezTo>
                    <a:cubicBezTo>
                      <a:pt x="4042" y="9868"/>
                      <a:pt x="4009" y="9890"/>
                      <a:pt x="3947" y="9931"/>
                    </a:cubicBezTo>
                    <a:cubicBezTo>
                      <a:pt x="3858" y="9991"/>
                      <a:pt x="3997" y="10040"/>
                      <a:pt x="4036" y="10080"/>
                    </a:cubicBezTo>
                    <a:cubicBezTo>
                      <a:pt x="4049" y="10092"/>
                      <a:pt x="4060" y="10095"/>
                      <a:pt x="4072" y="10095"/>
                    </a:cubicBezTo>
                    <a:cubicBezTo>
                      <a:pt x="4082" y="10095"/>
                      <a:pt x="4092" y="10093"/>
                      <a:pt x="4104" y="10093"/>
                    </a:cubicBezTo>
                    <a:cubicBezTo>
                      <a:pt x="4125" y="10093"/>
                      <a:pt x="4150" y="10099"/>
                      <a:pt x="4185" y="10130"/>
                    </a:cubicBezTo>
                    <a:cubicBezTo>
                      <a:pt x="4248" y="10177"/>
                      <a:pt x="4255" y="10231"/>
                      <a:pt x="4270" y="10231"/>
                    </a:cubicBezTo>
                    <a:cubicBezTo>
                      <a:pt x="4274" y="10231"/>
                      <a:pt x="4278" y="10227"/>
                      <a:pt x="4284" y="10219"/>
                    </a:cubicBezTo>
                    <a:cubicBezTo>
                      <a:pt x="4289" y="10214"/>
                      <a:pt x="4294" y="10212"/>
                      <a:pt x="4300" y="10212"/>
                    </a:cubicBezTo>
                    <a:cubicBezTo>
                      <a:pt x="4330" y="10212"/>
                      <a:pt x="4375" y="10274"/>
                      <a:pt x="4433" y="10358"/>
                    </a:cubicBezTo>
                    <a:cubicBezTo>
                      <a:pt x="4478" y="10419"/>
                      <a:pt x="4462" y="10443"/>
                      <a:pt x="4437" y="10443"/>
                    </a:cubicBezTo>
                    <a:cubicBezTo>
                      <a:pt x="4418" y="10443"/>
                      <a:pt x="4392" y="10429"/>
                      <a:pt x="4383" y="10407"/>
                    </a:cubicBezTo>
                    <a:cubicBezTo>
                      <a:pt x="4378" y="10395"/>
                      <a:pt x="4375" y="10390"/>
                      <a:pt x="4373" y="10390"/>
                    </a:cubicBezTo>
                    <a:cubicBezTo>
                      <a:pt x="4367" y="10390"/>
                      <a:pt x="4369" y="10435"/>
                      <a:pt x="4354" y="10457"/>
                    </a:cubicBezTo>
                    <a:cubicBezTo>
                      <a:pt x="4346" y="10468"/>
                      <a:pt x="4336" y="10477"/>
                      <a:pt x="4322" y="10477"/>
                    </a:cubicBezTo>
                    <a:cubicBezTo>
                      <a:pt x="4301" y="10477"/>
                      <a:pt x="4271" y="10455"/>
                      <a:pt x="4235" y="10387"/>
                    </a:cubicBezTo>
                    <a:cubicBezTo>
                      <a:pt x="4221" y="10360"/>
                      <a:pt x="4208" y="10349"/>
                      <a:pt x="4196" y="10349"/>
                    </a:cubicBezTo>
                    <a:cubicBezTo>
                      <a:pt x="4155" y="10349"/>
                      <a:pt x="4126" y="10467"/>
                      <a:pt x="4126" y="10467"/>
                    </a:cubicBezTo>
                    <a:cubicBezTo>
                      <a:pt x="4126" y="10467"/>
                      <a:pt x="4096" y="10536"/>
                      <a:pt x="4036" y="10586"/>
                    </a:cubicBezTo>
                    <a:cubicBezTo>
                      <a:pt x="3977" y="10635"/>
                      <a:pt x="4165" y="10645"/>
                      <a:pt x="4215" y="10655"/>
                    </a:cubicBezTo>
                    <a:cubicBezTo>
                      <a:pt x="4264" y="10665"/>
                      <a:pt x="4195" y="10715"/>
                      <a:pt x="4235" y="10764"/>
                    </a:cubicBezTo>
                    <a:cubicBezTo>
                      <a:pt x="4241" y="10771"/>
                      <a:pt x="4249" y="10774"/>
                      <a:pt x="4257" y="10774"/>
                    </a:cubicBezTo>
                    <a:cubicBezTo>
                      <a:pt x="4300" y="10774"/>
                      <a:pt x="4367" y="10701"/>
                      <a:pt x="4433" y="10685"/>
                    </a:cubicBezTo>
                    <a:cubicBezTo>
                      <a:pt x="4459" y="10678"/>
                      <a:pt x="4479" y="10674"/>
                      <a:pt x="4497" y="10674"/>
                    </a:cubicBezTo>
                    <a:cubicBezTo>
                      <a:pt x="4531" y="10674"/>
                      <a:pt x="4555" y="10692"/>
                      <a:pt x="4602" y="10744"/>
                    </a:cubicBezTo>
                    <a:cubicBezTo>
                      <a:pt x="4651" y="10810"/>
                      <a:pt x="4611" y="10883"/>
                      <a:pt x="4545" y="10883"/>
                    </a:cubicBezTo>
                    <a:cubicBezTo>
                      <a:pt x="4532" y="10883"/>
                      <a:pt x="4517" y="10880"/>
                      <a:pt x="4502" y="10873"/>
                    </a:cubicBezTo>
                    <a:cubicBezTo>
                      <a:pt x="4482" y="10863"/>
                      <a:pt x="4467" y="10859"/>
                      <a:pt x="4457" y="10859"/>
                    </a:cubicBezTo>
                    <a:cubicBezTo>
                      <a:pt x="4418" y="10859"/>
                      <a:pt x="4443" y="10919"/>
                      <a:pt x="4443" y="10943"/>
                    </a:cubicBezTo>
                    <a:cubicBezTo>
                      <a:pt x="4433" y="10972"/>
                      <a:pt x="4512" y="10963"/>
                      <a:pt x="4621" y="11042"/>
                    </a:cubicBezTo>
                    <a:cubicBezTo>
                      <a:pt x="4703" y="11097"/>
                      <a:pt x="4672" y="11142"/>
                      <a:pt x="4622" y="11142"/>
                    </a:cubicBezTo>
                    <a:cubicBezTo>
                      <a:pt x="4600" y="11142"/>
                      <a:pt x="4573" y="11133"/>
                      <a:pt x="4552" y="11111"/>
                    </a:cubicBezTo>
                    <a:cubicBezTo>
                      <a:pt x="4521" y="11084"/>
                      <a:pt x="4493" y="11081"/>
                      <a:pt x="4467" y="11081"/>
                    </a:cubicBezTo>
                    <a:cubicBezTo>
                      <a:pt x="4460" y="11081"/>
                      <a:pt x="4453" y="11082"/>
                      <a:pt x="4445" y="11082"/>
                    </a:cubicBezTo>
                    <a:cubicBezTo>
                      <a:pt x="4413" y="11082"/>
                      <a:pt x="4383" y="11077"/>
                      <a:pt x="4354" y="11022"/>
                    </a:cubicBezTo>
                    <a:cubicBezTo>
                      <a:pt x="4323" y="10966"/>
                      <a:pt x="4300" y="10941"/>
                      <a:pt x="4288" y="10941"/>
                    </a:cubicBezTo>
                    <a:cubicBezTo>
                      <a:pt x="4277" y="10941"/>
                      <a:pt x="4275" y="10964"/>
                      <a:pt x="4284" y="11002"/>
                    </a:cubicBezTo>
                    <a:cubicBezTo>
                      <a:pt x="4298" y="11038"/>
                      <a:pt x="4289" y="11056"/>
                      <a:pt x="4270" y="11056"/>
                    </a:cubicBezTo>
                    <a:cubicBezTo>
                      <a:pt x="4248" y="11056"/>
                      <a:pt x="4212" y="11031"/>
                      <a:pt x="4185" y="10982"/>
                    </a:cubicBezTo>
                    <a:cubicBezTo>
                      <a:pt x="4126" y="10893"/>
                      <a:pt x="4155" y="10844"/>
                      <a:pt x="4086" y="10804"/>
                    </a:cubicBezTo>
                    <a:cubicBezTo>
                      <a:pt x="4080" y="10801"/>
                      <a:pt x="4075" y="10800"/>
                      <a:pt x="4071" y="10800"/>
                    </a:cubicBezTo>
                    <a:cubicBezTo>
                      <a:pt x="4025" y="10800"/>
                      <a:pt x="4066" y="10936"/>
                      <a:pt x="4066" y="10972"/>
                    </a:cubicBezTo>
                    <a:cubicBezTo>
                      <a:pt x="4066" y="11012"/>
                      <a:pt x="4056" y="11052"/>
                      <a:pt x="4136" y="11072"/>
                    </a:cubicBezTo>
                    <a:cubicBezTo>
                      <a:pt x="4215" y="11091"/>
                      <a:pt x="4185" y="11171"/>
                      <a:pt x="4235" y="11250"/>
                    </a:cubicBezTo>
                    <a:cubicBezTo>
                      <a:pt x="4250" y="11274"/>
                      <a:pt x="4262" y="11283"/>
                      <a:pt x="4272" y="11283"/>
                    </a:cubicBezTo>
                    <a:cubicBezTo>
                      <a:pt x="4298" y="11283"/>
                      <a:pt x="4310" y="11209"/>
                      <a:pt x="4354" y="11151"/>
                    </a:cubicBezTo>
                    <a:cubicBezTo>
                      <a:pt x="4362" y="11141"/>
                      <a:pt x="4370" y="11136"/>
                      <a:pt x="4377" y="11136"/>
                    </a:cubicBezTo>
                    <a:cubicBezTo>
                      <a:pt x="4419" y="11136"/>
                      <a:pt x="4436" y="11287"/>
                      <a:pt x="4453" y="11329"/>
                    </a:cubicBezTo>
                    <a:cubicBezTo>
                      <a:pt x="4483" y="11369"/>
                      <a:pt x="4522" y="11310"/>
                      <a:pt x="4592" y="11458"/>
                    </a:cubicBezTo>
                    <a:cubicBezTo>
                      <a:pt x="4647" y="11585"/>
                      <a:pt x="4563" y="11611"/>
                      <a:pt x="4517" y="11611"/>
                    </a:cubicBezTo>
                    <a:cubicBezTo>
                      <a:pt x="4506" y="11611"/>
                      <a:pt x="4496" y="11609"/>
                      <a:pt x="4492" y="11607"/>
                    </a:cubicBezTo>
                    <a:cubicBezTo>
                      <a:pt x="4473" y="11597"/>
                      <a:pt x="4483" y="11419"/>
                      <a:pt x="4423" y="11399"/>
                    </a:cubicBezTo>
                    <a:cubicBezTo>
                      <a:pt x="4416" y="11395"/>
                      <a:pt x="4409" y="11393"/>
                      <a:pt x="4402" y="11393"/>
                    </a:cubicBezTo>
                    <a:cubicBezTo>
                      <a:pt x="4362" y="11393"/>
                      <a:pt x="4337" y="11464"/>
                      <a:pt x="4413" y="11557"/>
                    </a:cubicBezTo>
                    <a:cubicBezTo>
                      <a:pt x="4472" y="11639"/>
                      <a:pt x="4476" y="11665"/>
                      <a:pt x="4454" y="11665"/>
                    </a:cubicBezTo>
                    <a:cubicBezTo>
                      <a:pt x="4447" y="11665"/>
                      <a:pt x="4436" y="11662"/>
                      <a:pt x="4423" y="11657"/>
                    </a:cubicBezTo>
                    <a:cubicBezTo>
                      <a:pt x="4419" y="11655"/>
                      <a:pt x="4416" y="11655"/>
                      <a:pt x="4413" y="11655"/>
                    </a:cubicBezTo>
                    <a:cubicBezTo>
                      <a:pt x="4366" y="11655"/>
                      <a:pt x="4385" y="11786"/>
                      <a:pt x="4403" y="11786"/>
                    </a:cubicBezTo>
                    <a:cubicBezTo>
                      <a:pt x="4432" y="11786"/>
                      <a:pt x="4487" y="11696"/>
                      <a:pt x="4535" y="11696"/>
                    </a:cubicBezTo>
                    <a:cubicBezTo>
                      <a:pt x="4537" y="11696"/>
                      <a:pt x="4540" y="11696"/>
                      <a:pt x="4542" y="11696"/>
                    </a:cubicBezTo>
                    <a:cubicBezTo>
                      <a:pt x="4582" y="11706"/>
                      <a:pt x="4592" y="11756"/>
                      <a:pt x="4621" y="11845"/>
                    </a:cubicBezTo>
                    <a:cubicBezTo>
                      <a:pt x="4621" y="11855"/>
                      <a:pt x="4621" y="11865"/>
                      <a:pt x="4631" y="11865"/>
                    </a:cubicBezTo>
                    <a:cubicBezTo>
                      <a:pt x="4640" y="11898"/>
                      <a:pt x="4651" y="11906"/>
                      <a:pt x="4663" y="11906"/>
                    </a:cubicBezTo>
                    <a:cubicBezTo>
                      <a:pt x="4676" y="11906"/>
                      <a:pt x="4690" y="11896"/>
                      <a:pt x="4704" y="11896"/>
                    </a:cubicBezTo>
                    <a:cubicBezTo>
                      <a:pt x="4720" y="11896"/>
                      <a:pt x="4736" y="11909"/>
                      <a:pt x="4750" y="11964"/>
                    </a:cubicBezTo>
                    <a:cubicBezTo>
                      <a:pt x="4750" y="11974"/>
                      <a:pt x="4750" y="11974"/>
                      <a:pt x="4750" y="11974"/>
                    </a:cubicBezTo>
                    <a:cubicBezTo>
                      <a:pt x="4769" y="12051"/>
                      <a:pt x="4734" y="12079"/>
                      <a:pt x="4688" y="12079"/>
                    </a:cubicBezTo>
                    <a:cubicBezTo>
                      <a:pt x="4634" y="12079"/>
                      <a:pt x="4563" y="12041"/>
                      <a:pt x="4542" y="12004"/>
                    </a:cubicBezTo>
                    <a:cubicBezTo>
                      <a:pt x="4492" y="11934"/>
                      <a:pt x="4572" y="11994"/>
                      <a:pt x="4492" y="11934"/>
                    </a:cubicBezTo>
                    <a:cubicBezTo>
                      <a:pt x="4482" y="11927"/>
                      <a:pt x="4474" y="11923"/>
                      <a:pt x="4468" y="11923"/>
                    </a:cubicBezTo>
                    <a:cubicBezTo>
                      <a:pt x="4435" y="11923"/>
                      <a:pt x="4469" y="12032"/>
                      <a:pt x="4502" y="12133"/>
                    </a:cubicBezTo>
                    <a:cubicBezTo>
                      <a:pt x="4512" y="12142"/>
                      <a:pt x="4522" y="12162"/>
                      <a:pt x="4522" y="12172"/>
                    </a:cubicBezTo>
                    <a:cubicBezTo>
                      <a:pt x="4532" y="12192"/>
                      <a:pt x="4532" y="12212"/>
                      <a:pt x="4542" y="12222"/>
                    </a:cubicBezTo>
                    <a:cubicBezTo>
                      <a:pt x="4548" y="12244"/>
                      <a:pt x="4547" y="12257"/>
                      <a:pt x="4538" y="12257"/>
                    </a:cubicBezTo>
                    <a:cubicBezTo>
                      <a:pt x="4531" y="12257"/>
                      <a:pt x="4520" y="12249"/>
                      <a:pt x="4502" y="12232"/>
                    </a:cubicBezTo>
                    <a:cubicBezTo>
                      <a:pt x="4433" y="12172"/>
                      <a:pt x="4463" y="12083"/>
                      <a:pt x="4433" y="11994"/>
                    </a:cubicBezTo>
                    <a:cubicBezTo>
                      <a:pt x="4424" y="11970"/>
                      <a:pt x="4413" y="11961"/>
                      <a:pt x="4401" y="11961"/>
                    </a:cubicBezTo>
                    <a:cubicBezTo>
                      <a:pt x="4373" y="11961"/>
                      <a:pt x="4341" y="12017"/>
                      <a:pt x="4334" y="12073"/>
                    </a:cubicBezTo>
                    <a:cubicBezTo>
                      <a:pt x="4314" y="12142"/>
                      <a:pt x="4364" y="12083"/>
                      <a:pt x="4413" y="12172"/>
                    </a:cubicBezTo>
                    <a:cubicBezTo>
                      <a:pt x="4445" y="12242"/>
                      <a:pt x="4494" y="12333"/>
                      <a:pt x="4471" y="12333"/>
                    </a:cubicBezTo>
                    <a:cubicBezTo>
                      <a:pt x="4458" y="12333"/>
                      <a:pt x="4424" y="12306"/>
                      <a:pt x="4354" y="12232"/>
                    </a:cubicBezTo>
                    <a:cubicBezTo>
                      <a:pt x="4314" y="12182"/>
                      <a:pt x="4314" y="12133"/>
                      <a:pt x="4294" y="12123"/>
                    </a:cubicBezTo>
                    <a:cubicBezTo>
                      <a:pt x="4292" y="12120"/>
                      <a:pt x="4289" y="12119"/>
                      <a:pt x="4286" y="12119"/>
                    </a:cubicBezTo>
                    <a:cubicBezTo>
                      <a:pt x="4265" y="12119"/>
                      <a:pt x="4237" y="12175"/>
                      <a:pt x="4254" y="12192"/>
                    </a:cubicBezTo>
                    <a:cubicBezTo>
                      <a:pt x="4274" y="12222"/>
                      <a:pt x="4284" y="12222"/>
                      <a:pt x="4324" y="12261"/>
                    </a:cubicBezTo>
                    <a:cubicBezTo>
                      <a:pt x="4364" y="12301"/>
                      <a:pt x="4383" y="12291"/>
                      <a:pt x="4453" y="12371"/>
                    </a:cubicBezTo>
                    <a:cubicBezTo>
                      <a:pt x="4480" y="12401"/>
                      <a:pt x="4499" y="12413"/>
                      <a:pt x="4518" y="12413"/>
                    </a:cubicBezTo>
                    <a:cubicBezTo>
                      <a:pt x="4547" y="12413"/>
                      <a:pt x="4573" y="12385"/>
                      <a:pt x="4621" y="12361"/>
                    </a:cubicBezTo>
                    <a:cubicBezTo>
                      <a:pt x="4631" y="12357"/>
                      <a:pt x="4638" y="12355"/>
                      <a:pt x="4643" y="12355"/>
                    </a:cubicBezTo>
                    <a:cubicBezTo>
                      <a:pt x="4673" y="12355"/>
                      <a:pt x="4584" y="12437"/>
                      <a:pt x="4602" y="12489"/>
                    </a:cubicBezTo>
                    <a:cubicBezTo>
                      <a:pt x="4611" y="12499"/>
                      <a:pt x="4621" y="12509"/>
                      <a:pt x="4641" y="12509"/>
                    </a:cubicBezTo>
                    <a:cubicBezTo>
                      <a:pt x="4701" y="12509"/>
                      <a:pt x="4790" y="12480"/>
                      <a:pt x="4790" y="12480"/>
                    </a:cubicBezTo>
                    <a:cubicBezTo>
                      <a:pt x="4790" y="12480"/>
                      <a:pt x="4810" y="12509"/>
                      <a:pt x="4810" y="12529"/>
                    </a:cubicBezTo>
                    <a:cubicBezTo>
                      <a:pt x="4810" y="12529"/>
                      <a:pt x="4810" y="12539"/>
                      <a:pt x="4810" y="12539"/>
                    </a:cubicBezTo>
                    <a:lnTo>
                      <a:pt x="4800" y="12539"/>
                    </a:lnTo>
                    <a:cubicBezTo>
                      <a:pt x="4790" y="12549"/>
                      <a:pt x="4750" y="12529"/>
                      <a:pt x="4740" y="12599"/>
                    </a:cubicBezTo>
                    <a:cubicBezTo>
                      <a:pt x="4734" y="12625"/>
                      <a:pt x="4740" y="12634"/>
                      <a:pt x="4754" y="12634"/>
                    </a:cubicBezTo>
                    <a:cubicBezTo>
                      <a:pt x="4761" y="12634"/>
                      <a:pt x="4770" y="12632"/>
                      <a:pt x="4780" y="12628"/>
                    </a:cubicBezTo>
                    <a:cubicBezTo>
                      <a:pt x="4800" y="12618"/>
                      <a:pt x="4830" y="12618"/>
                      <a:pt x="4859" y="12618"/>
                    </a:cubicBezTo>
                    <a:lnTo>
                      <a:pt x="4889" y="12618"/>
                    </a:lnTo>
                    <a:cubicBezTo>
                      <a:pt x="4919" y="12618"/>
                      <a:pt x="4899" y="12638"/>
                      <a:pt x="4909" y="12698"/>
                    </a:cubicBezTo>
                    <a:cubicBezTo>
                      <a:pt x="4909" y="12718"/>
                      <a:pt x="4909" y="12727"/>
                      <a:pt x="4899" y="12727"/>
                    </a:cubicBezTo>
                    <a:cubicBezTo>
                      <a:pt x="4888" y="12727"/>
                      <a:pt x="4870" y="12721"/>
                      <a:pt x="4851" y="12721"/>
                    </a:cubicBezTo>
                    <a:cubicBezTo>
                      <a:pt x="4837" y="12721"/>
                      <a:pt x="4823" y="12725"/>
                      <a:pt x="4810" y="12737"/>
                    </a:cubicBezTo>
                    <a:cubicBezTo>
                      <a:pt x="4760" y="12767"/>
                      <a:pt x="4810" y="12767"/>
                      <a:pt x="4830" y="12817"/>
                    </a:cubicBezTo>
                    <a:cubicBezTo>
                      <a:pt x="4840" y="12827"/>
                      <a:pt x="4849" y="12846"/>
                      <a:pt x="4849" y="12866"/>
                    </a:cubicBezTo>
                    <a:cubicBezTo>
                      <a:pt x="4849" y="12913"/>
                      <a:pt x="4838" y="12931"/>
                      <a:pt x="4823" y="12931"/>
                    </a:cubicBezTo>
                    <a:cubicBezTo>
                      <a:pt x="4805" y="12931"/>
                      <a:pt x="4781" y="12908"/>
                      <a:pt x="4760" y="12876"/>
                    </a:cubicBezTo>
                    <a:cubicBezTo>
                      <a:pt x="4730" y="12827"/>
                      <a:pt x="4701" y="12807"/>
                      <a:pt x="4681" y="12757"/>
                    </a:cubicBezTo>
                    <a:cubicBezTo>
                      <a:pt x="4681" y="12757"/>
                      <a:pt x="4671" y="12757"/>
                      <a:pt x="4671" y="12747"/>
                    </a:cubicBezTo>
                    <a:cubicBezTo>
                      <a:pt x="4653" y="12693"/>
                      <a:pt x="4643" y="12647"/>
                      <a:pt x="4611" y="12647"/>
                    </a:cubicBezTo>
                    <a:cubicBezTo>
                      <a:pt x="4608" y="12647"/>
                      <a:pt x="4605" y="12647"/>
                      <a:pt x="4602" y="12648"/>
                    </a:cubicBezTo>
                    <a:cubicBezTo>
                      <a:pt x="4562" y="12658"/>
                      <a:pt x="4572" y="12678"/>
                      <a:pt x="4611" y="12787"/>
                    </a:cubicBezTo>
                    <a:cubicBezTo>
                      <a:pt x="4611" y="12797"/>
                      <a:pt x="4621" y="12807"/>
                      <a:pt x="4621" y="12817"/>
                    </a:cubicBezTo>
                    <a:cubicBezTo>
                      <a:pt x="4641" y="12876"/>
                      <a:pt x="4641" y="12856"/>
                      <a:pt x="4621" y="12906"/>
                    </a:cubicBezTo>
                    <a:cubicBezTo>
                      <a:pt x="4613" y="12914"/>
                      <a:pt x="4606" y="12917"/>
                      <a:pt x="4602" y="12917"/>
                    </a:cubicBezTo>
                    <a:cubicBezTo>
                      <a:pt x="4595" y="12917"/>
                      <a:pt x="4592" y="12912"/>
                      <a:pt x="4592" y="12906"/>
                    </a:cubicBezTo>
                    <a:cubicBezTo>
                      <a:pt x="4572" y="12866"/>
                      <a:pt x="4562" y="12807"/>
                      <a:pt x="4562" y="12767"/>
                    </a:cubicBezTo>
                    <a:cubicBezTo>
                      <a:pt x="4552" y="12718"/>
                      <a:pt x="4512" y="12727"/>
                      <a:pt x="4453" y="12688"/>
                    </a:cubicBezTo>
                    <a:cubicBezTo>
                      <a:pt x="4445" y="12682"/>
                      <a:pt x="4440" y="12679"/>
                      <a:pt x="4436" y="12679"/>
                    </a:cubicBezTo>
                    <a:cubicBezTo>
                      <a:pt x="4411" y="12679"/>
                      <a:pt x="4433" y="12766"/>
                      <a:pt x="4433" y="12817"/>
                    </a:cubicBezTo>
                    <a:cubicBezTo>
                      <a:pt x="4433" y="12876"/>
                      <a:pt x="4443" y="12856"/>
                      <a:pt x="4463" y="12946"/>
                    </a:cubicBezTo>
                    <a:cubicBezTo>
                      <a:pt x="4463" y="12946"/>
                      <a:pt x="4463" y="12946"/>
                      <a:pt x="4463" y="12956"/>
                    </a:cubicBezTo>
                    <a:cubicBezTo>
                      <a:pt x="4463" y="12972"/>
                      <a:pt x="4463" y="12979"/>
                      <a:pt x="4459" y="12979"/>
                    </a:cubicBezTo>
                    <a:cubicBezTo>
                      <a:pt x="4457" y="12979"/>
                      <a:pt x="4452" y="12974"/>
                      <a:pt x="4443" y="12965"/>
                    </a:cubicBezTo>
                    <a:cubicBezTo>
                      <a:pt x="4433" y="12936"/>
                      <a:pt x="4403" y="12886"/>
                      <a:pt x="4383" y="12846"/>
                    </a:cubicBezTo>
                    <a:cubicBezTo>
                      <a:pt x="4366" y="12804"/>
                      <a:pt x="4362" y="12792"/>
                      <a:pt x="4355" y="12792"/>
                    </a:cubicBezTo>
                    <a:cubicBezTo>
                      <a:pt x="4347" y="12792"/>
                      <a:pt x="4334" y="12808"/>
                      <a:pt x="4293" y="12808"/>
                    </a:cubicBezTo>
                    <a:cubicBezTo>
                      <a:pt x="4288" y="12808"/>
                      <a:pt x="4281" y="12807"/>
                      <a:pt x="4274" y="12807"/>
                    </a:cubicBezTo>
                    <a:cubicBezTo>
                      <a:pt x="4175" y="12807"/>
                      <a:pt x="4264" y="12837"/>
                      <a:pt x="4324" y="12916"/>
                    </a:cubicBezTo>
                    <a:cubicBezTo>
                      <a:pt x="4364" y="12969"/>
                      <a:pt x="4359" y="12982"/>
                      <a:pt x="4337" y="12982"/>
                    </a:cubicBezTo>
                    <a:cubicBezTo>
                      <a:pt x="4326" y="12982"/>
                      <a:pt x="4311" y="12979"/>
                      <a:pt x="4294" y="12975"/>
                    </a:cubicBezTo>
                    <a:cubicBezTo>
                      <a:pt x="4245" y="12965"/>
                      <a:pt x="4294" y="12975"/>
                      <a:pt x="4205" y="12946"/>
                    </a:cubicBezTo>
                    <a:cubicBezTo>
                      <a:pt x="4195" y="12941"/>
                      <a:pt x="4187" y="12939"/>
                      <a:pt x="4180" y="12939"/>
                    </a:cubicBezTo>
                    <a:cubicBezTo>
                      <a:pt x="4128" y="12939"/>
                      <a:pt x="4175" y="13065"/>
                      <a:pt x="4175" y="13065"/>
                    </a:cubicBezTo>
                    <a:cubicBezTo>
                      <a:pt x="4175" y="13065"/>
                      <a:pt x="4219" y="13108"/>
                      <a:pt x="4263" y="13108"/>
                    </a:cubicBezTo>
                    <a:cubicBezTo>
                      <a:pt x="4270" y="13108"/>
                      <a:pt x="4277" y="13107"/>
                      <a:pt x="4284" y="13104"/>
                    </a:cubicBezTo>
                    <a:cubicBezTo>
                      <a:pt x="4335" y="13087"/>
                      <a:pt x="4335" y="13028"/>
                      <a:pt x="4376" y="13028"/>
                    </a:cubicBezTo>
                    <a:cubicBezTo>
                      <a:pt x="4384" y="13028"/>
                      <a:pt x="4392" y="13030"/>
                      <a:pt x="4403" y="13035"/>
                    </a:cubicBezTo>
                    <a:cubicBezTo>
                      <a:pt x="4403" y="13035"/>
                      <a:pt x="4403" y="13045"/>
                      <a:pt x="4413" y="13045"/>
                    </a:cubicBezTo>
                    <a:cubicBezTo>
                      <a:pt x="4463" y="13074"/>
                      <a:pt x="4453" y="13094"/>
                      <a:pt x="4473" y="13114"/>
                    </a:cubicBezTo>
                    <a:lnTo>
                      <a:pt x="4483" y="13114"/>
                    </a:lnTo>
                    <a:cubicBezTo>
                      <a:pt x="4492" y="13124"/>
                      <a:pt x="4502" y="13104"/>
                      <a:pt x="4532" y="13154"/>
                    </a:cubicBezTo>
                    <a:cubicBezTo>
                      <a:pt x="4545" y="13174"/>
                      <a:pt x="4553" y="13185"/>
                      <a:pt x="4561" y="13185"/>
                    </a:cubicBezTo>
                    <a:cubicBezTo>
                      <a:pt x="4572" y="13185"/>
                      <a:pt x="4580" y="13165"/>
                      <a:pt x="4592" y="13124"/>
                    </a:cubicBezTo>
                    <a:cubicBezTo>
                      <a:pt x="4597" y="13107"/>
                      <a:pt x="4610" y="13100"/>
                      <a:pt x="4625" y="13100"/>
                    </a:cubicBezTo>
                    <a:cubicBezTo>
                      <a:pt x="4664" y="13100"/>
                      <a:pt x="4722" y="13140"/>
                      <a:pt x="4750" y="13154"/>
                    </a:cubicBezTo>
                    <a:lnTo>
                      <a:pt x="4760" y="13154"/>
                    </a:lnTo>
                    <a:cubicBezTo>
                      <a:pt x="4790" y="13174"/>
                      <a:pt x="4740" y="13203"/>
                      <a:pt x="4711" y="13243"/>
                    </a:cubicBezTo>
                    <a:cubicBezTo>
                      <a:pt x="4701" y="13253"/>
                      <a:pt x="4691" y="13263"/>
                      <a:pt x="4691" y="13273"/>
                    </a:cubicBezTo>
                    <a:cubicBezTo>
                      <a:pt x="4691" y="13293"/>
                      <a:pt x="4691" y="13293"/>
                      <a:pt x="4711" y="13293"/>
                    </a:cubicBezTo>
                    <a:cubicBezTo>
                      <a:pt x="4711" y="13293"/>
                      <a:pt x="4711" y="13283"/>
                      <a:pt x="4711" y="13283"/>
                    </a:cubicBezTo>
                    <a:lnTo>
                      <a:pt x="4740" y="13283"/>
                    </a:lnTo>
                    <a:cubicBezTo>
                      <a:pt x="4770" y="13273"/>
                      <a:pt x="4810" y="13273"/>
                      <a:pt x="4830" y="13273"/>
                    </a:cubicBezTo>
                    <a:cubicBezTo>
                      <a:pt x="4849" y="13273"/>
                      <a:pt x="4859" y="13283"/>
                      <a:pt x="4859" y="13293"/>
                    </a:cubicBezTo>
                    <a:cubicBezTo>
                      <a:pt x="4869" y="13303"/>
                      <a:pt x="4869" y="13312"/>
                      <a:pt x="4879" y="13322"/>
                    </a:cubicBezTo>
                    <a:cubicBezTo>
                      <a:pt x="4879" y="13332"/>
                      <a:pt x="4889" y="13342"/>
                      <a:pt x="4889" y="13352"/>
                    </a:cubicBezTo>
                    <a:cubicBezTo>
                      <a:pt x="4899" y="13362"/>
                      <a:pt x="4899" y="13372"/>
                      <a:pt x="4909" y="13382"/>
                    </a:cubicBezTo>
                    <a:cubicBezTo>
                      <a:pt x="4939" y="13412"/>
                      <a:pt x="4879" y="13491"/>
                      <a:pt x="4859" y="13501"/>
                    </a:cubicBezTo>
                    <a:cubicBezTo>
                      <a:pt x="4856" y="13502"/>
                      <a:pt x="4853" y="13503"/>
                      <a:pt x="4850" y="13503"/>
                    </a:cubicBezTo>
                    <a:cubicBezTo>
                      <a:pt x="4833" y="13503"/>
                      <a:pt x="4813" y="13480"/>
                      <a:pt x="4780" y="13422"/>
                    </a:cubicBezTo>
                    <a:cubicBezTo>
                      <a:pt x="4780" y="13422"/>
                      <a:pt x="4780" y="13412"/>
                      <a:pt x="4780" y="13412"/>
                    </a:cubicBezTo>
                    <a:cubicBezTo>
                      <a:pt x="4754" y="13370"/>
                      <a:pt x="4736" y="13356"/>
                      <a:pt x="4724" y="13356"/>
                    </a:cubicBezTo>
                    <a:cubicBezTo>
                      <a:pt x="4712" y="13356"/>
                      <a:pt x="4705" y="13368"/>
                      <a:pt x="4701" y="13382"/>
                    </a:cubicBezTo>
                    <a:cubicBezTo>
                      <a:pt x="4691" y="13392"/>
                      <a:pt x="4711" y="13412"/>
                      <a:pt x="4730" y="13431"/>
                    </a:cubicBezTo>
                    <a:cubicBezTo>
                      <a:pt x="4740" y="13441"/>
                      <a:pt x="4750" y="13451"/>
                      <a:pt x="4760" y="13461"/>
                    </a:cubicBezTo>
                    <a:cubicBezTo>
                      <a:pt x="4770" y="13481"/>
                      <a:pt x="4820" y="13580"/>
                      <a:pt x="4780" y="13610"/>
                    </a:cubicBezTo>
                    <a:cubicBezTo>
                      <a:pt x="4760" y="13630"/>
                      <a:pt x="4743" y="13640"/>
                      <a:pt x="4730" y="13640"/>
                    </a:cubicBezTo>
                    <a:cubicBezTo>
                      <a:pt x="4718" y="13640"/>
                      <a:pt x="4711" y="13630"/>
                      <a:pt x="4711" y="13610"/>
                    </a:cubicBezTo>
                    <a:cubicBezTo>
                      <a:pt x="4711" y="13585"/>
                      <a:pt x="4677" y="13521"/>
                      <a:pt x="4649" y="13521"/>
                    </a:cubicBezTo>
                    <a:cubicBezTo>
                      <a:pt x="4642" y="13521"/>
                      <a:pt x="4637" y="13524"/>
                      <a:pt x="4631" y="13531"/>
                    </a:cubicBezTo>
                    <a:cubicBezTo>
                      <a:pt x="4627" y="13539"/>
                      <a:pt x="4621" y="13542"/>
                      <a:pt x="4613" y="13542"/>
                    </a:cubicBezTo>
                    <a:cubicBezTo>
                      <a:pt x="4603" y="13542"/>
                      <a:pt x="4589" y="13536"/>
                      <a:pt x="4572" y="13531"/>
                    </a:cubicBezTo>
                    <a:cubicBezTo>
                      <a:pt x="4542" y="13511"/>
                      <a:pt x="4512" y="13471"/>
                      <a:pt x="4502" y="13451"/>
                    </a:cubicBezTo>
                    <a:cubicBezTo>
                      <a:pt x="4493" y="13415"/>
                      <a:pt x="4402" y="13330"/>
                      <a:pt x="4333" y="13330"/>
                    </a:cubicBezTo>
                    <a:cubicBezTo>
                      <a:pt x="4327" y="13330"/>
                      <a:pt x="4320" y="13331"/>
                      <a:pt x="4314" y="13332"/>
                    </a:cubicBezTo>
                    <a:cubicBezTo>
                      <a:pt x="4235" y="13352"/>
                      <a:pt x="4373" y="13441"/>
                      <a:pt x="4403" y="13481"/>
                    </a:cubicBezTo>
                    <a:cubicBezTo>
                      <a:pt x="4403" y="13491"/>
                      <a:pt x="4403" y="13501"/>
                      <a:pt x="4403" y="13511"/>
                    </a:cubicBezTo>
                    <a:cubicBezTo>
                      <a:pt x="4393" y="13531"/>
                      <a:pt x="4383" y="13550"/>
                      <a:pt x="4373" y="13560"/>
                    </a:cubicBezTo>
                    <a:cubicBezTo>
                      <a:pt x="4345" y="13582"/>
                      <a:pt x="4316" y="13598"/>
                      <a:pt x="4291" y="13598"/>
                    </a:cubicBezTo>
                    <a:cubicBezTo>
                      <a:pt x="4282" y="13598"/>
                      <a:pt x="4273" y="13596"/>
                      <a:pt x="4264" y="13590"/>
                    </a:cubicBezTo>
                    <a:cubicBezTo>
                      <a:pt x="4256" y="13582"/>
                      <a:pt x="4249" y="13578"/>
                      <a:pt x="4244" y="13578"/>
                    </a:cubicBezTo>
                    <a:cubicBezTo>
                      <a:pt x="4230" y="13578"/>
                      <a:pt x="4225" y="13601"/>
                      <a:pt x="4225" y="13630"/>
                    </a:cubicBezTo>
                    <a:cubicBezTo>
                      <a:pt x="4225" y="13660"/>
                      <a:pt x="4235" y="13689"/>
                      <a:pt x="4235" y="13709"/>
                    </a:cubicBezTo>
                    <a:cubicBezTo>
                      <a:pt x="4240" y="13722"/>
                      <a:pt x="4249" y="13727"/>
                      <a:pt x="4261" y="13727"/>
                    </a:cubicBezTo>
                    <a:cubicBezTo>
                      <a:pt x="4294" y="13727"/>
                      <a:pt x="4349" y="13687"/>
                      <a:pt x="4393" y="13679"/>
                    </a:cubicBezTo>
                    <a:cubicBezTo>
                      <a:pt x="4443" y="13669"/>
                      <a:pt x="4473" y="13570"/>
                      <a:pt x="4512" y="13570"/>
                    </a:cubicBezTo>
                    <a:cubicBezTo>
                      <a:pt x="4514" y="13570"/>
                      <a:pt x="4516" y="13570"/>
                      <a:pt x="4517" y="13570"/>
                    </a:cubicBezTo>
                    <a:cubicBezTo>
                      <a:pt x="4549" y="13570"/>
                      <a:pt x="4522" y="13664"/>
                      <a:pt x="4522" y="13749"/>
                    </a:cubicBezTo>
                    <a:cubicBezTo>
                      <a:pt x="4522" y="13791"/>
                      <a:pt x="4542" y="13803"/>
                      <a:pt x="4568" y="13803"/>
                    </a:cubicBezTo>
                    <a:cubicBezTo>
                      <a:pt x="4579" y="13803"/>
                      <a:pt x="4590" y="13801"/>
                      <a:pt x="4602" y="13798"/>
                    </a:cubicBezTo>
                    <a:cubicBezTo>
                      <a:pt x="4631" y="13788"/>
                      <a:pt x="4651" y="13788"/>
                      <a:pt x="4681" y="13778"/>
                    </a:cubicBezTo>
                    <a:lnTo>
                      <a:pt x="4701" y="13778"/>
                    </a:lnTo>
                    <a:cubicBezTo>
                      <a:pt x="4755" y="13769"/>
                      <a:pt x="4793" y="13728"/>
                      <a:pt x="4844" y="13728"/>
                    </a:cubicBezTo>
                    <a:cubicBezTo>
                      <a:pt x="4849" y="13728"/>
                      <a:pt x="4854" y="13728"/>
                      <a:pt x="4859" y="13729"/>
                    </a:cubicBezTo>
                    <a:cubicBezTo>
                      <a:pt x="4866" y="13729"/>
                      <a:pt x="4873" y="13725"/>
                      <a:pt x="4879" y="13725"/>
                    </a:cubicBezTo>
                    <a:cubicBezTo>
                      <a:pt x="4882" y="13725"/>
                      <a:pt x="4886" y="13726"/>
                      <a:pt x="4889" y="13729"/>
                    </a:cubicBezTo>
                    <a:cubicBezTo>
                      <a:pt x="4929" y="13739"/>
                      <a:pt x="4968" y="13778"/>
                      <a:pt x="4998" y="13808"/>
                    </a:cubicBezTo>
                    <a:cubicBezTo>
                      <a:pt x="5018" y="13848"/>
                      <a:pt x="5028" y="13878"/>
                      <a:pt x="4998" y="13888"/>
                    </a:cubicBezTo>
                    <a:cubicBezTo>
                      <a:pt x="4939" y="13897"/>
                      <a:pt x="4830" y="13937"/>
                      <a:pt x="4849" y="14036"/>
                    </a:cubicBezTo>
                    <a:cubicBezTo>
                      <a:pt x="4849" y="14046"/>
                      <a:pt x="4849" y="14046"/>
                      <a:pt x="4849" y="14056"/>
                    </a:cubicBezTo>
                    <a:cubicBezTo>
                      <a:pt x="4833" y="14040"/>
                      <a:pt x="4797" y="13964"/>
                      <a:pt x="4768" y="13964"/>
                    </a:cubicBezTo>
                    <a:cubicBezTo>
                      <a:pt x="4762" y="13964"/>
                      <a:pt x="4756" y="13968"/>
                      <a:pt x="4750" y="13977"/>
                    </a:cubicBezTo>
                    <a:cubicBezTo>
                      <a:pt x="4730" y="14007"/>
                      <a:pt x="4730" y="14036"/>
                      <a:pt x="4730" y="14076"/>
                    </a:cubicBezTo>
                    <a:lnTo>
                      <a:pt x="4810" y="14086"/>
                    </a:lnTo>
                    <a:cubicBezTo>
                      <a:pt x="4810" y="14096"/>
                      <a:pt x="4800" y="14096"/>
                      <a:pt x="4790" y="14106"/>
                    </a:cubicBezTo>
                    <a:cubicBezTo>
                      <a:pt x="4785" y="14111"/>
                      <a:pt x="4781" y="14112"/>
                      <a:pt x="4778" y="14112"/>
                    </a:cubicBezTo>
                    <a:cubicBezTo>
                      <a:pt x="4774" y="14112"/>
                      <a:pt x="4771" y="14111"/>
                      <a:pt x="4766" y="14111"/>
                    </a:cubicBezTo>
                    <a:cubicBezTo>
                      <a:pt x="4758" y="14111"/>
                      <a:pt x="4745" y="14116"/>
                      <a:pt x="4721" y="14145"/>
                    </a:cubicBezTo>
                    <a:cubicBezTo>
                      <a:pt x="4721" y="14145"/>
                      <a:pt x="4711" y="14145"/>
                      <a:pt x="4711" y="14155"/>
                    </a:cubicBezTo>
                    <a:cubicBezTo>
                      <a:pt x="4701" y="14175"/>
                      <a:pt x="4691" y="14185"/>
                      <a:pt x="4671" y="14185"/>
                    </a:cubicBezTo>
                    <a:cubicBezTo>
                      <a:pt x="4611" y="14175"/>
                      <a:pt x="4582" y="14155"/>
                      <a:pt x="4562" y="14106"/>
                    </a:cubicBezTo>
                    <a:cubicBezTo>
                      <a:pt x="4542" y="14106"/>
                      <a:pt x="4512" y="14116"/>
                      <a:pt x="4483" y="14126"/>
                    </a:cubicBezTo>
                    <a:cubicBezTo>
                      <a:pt x="4473" y="14155"/>
                      <a:pt x="4473" y="14195"/>
                      <a:pt x="4463" y="14225"/>
                    </a:cubicBezTo>
                    <a:cubicBezTo>
                      <a:pt x="4483" y="14235"/>
                      <a:pt x="4502" y="14254"/>
                      <a:pt x="4492" y="14264"/>
                    </a:cubicBezTo>
                    <a:cubicBezTo>
                      <a:pt x="4487" y="14276"/>
                      <a:pt x="4488" y="14281"/>
                      <a:pt x="4483" y="14281"/>
                    </a:cubicBezTo>
                    <a:cubicBezTo>
                      <a:pt x="4481" y="14281"/>
                      <a:pt x="4475" y="14278"/>
                      <a:pt x="4463" y="14274"/>
                    </a:cubicBezTo>
                    <a:cubicBezTo>
                      <a:pt x="4459" y="14278"/>
                      <a:pt x="4455" y="14281"/>
                      <a:pt x="4451" y="14281"/>
                    </a:cubicBezTo>
                    <a:cubicBezTo>
                      <a:pt x="4446" y="14281"/>
                      <a:pt x="4443" y="14276"/>
                      <a:pt x="4443" y="14264"/>
                    </a:cubicBezTo>
                    <a:lnTo>
                      <a:pt x="4423" y="14264"/>
                    </a:lnTo>
                    <a:cubicBezTo>
                      <a:pt x="4394" y="14260"/>
                      <a:pt x="4362" y="14258"/>
                      <a:pt x="4334" y="14258"/>
                    </a:cubicBezTo>
                    <a:cubicBezTo>
                      <a:pt x="4293" y="14258"/>
                      <a:pt x="4260" y="14263"/>
                      <a:pt x="4254" y="14274"/>
                    </a:cubicBezTo>
                    <a:cubicBezTo>
                      <a:pt x="4245" y="14304"/>
                      <a:pt x="4235" y="14344"/>
                      <a:pt x="4195" y="14363"/>
                    </a:cubicBezTo>
                    <a:cubicBezTo>
                      <a:pt x="4155" y="14393"/>
                      <a:pt x="4235" y="14473"/>
                      <a:pt x="4264" y="14482"/>
                    </a:cubicBezTo>
                    <a:cubicBezTo>
                      <a:pt x="4268" y="14484"/>
                      <a:pt x="4272" y="14484"/>
                      <a:pt x="4275" y="14484"/>
                    </a:cubicBezTo>
                    <a:cubicBezTo>
                      <a:pt x="4300" y="14484"/>
                      <a:pt x="4321" y="14454"/>
                      <a:pt x="4373" y="14393"/>
                    </a:cubicBezTo>
                    <a:cubicBezTo>
                      <a:pt x="4412" y="14355"/>
                      <a:pt x="4435" y="14341"/>
                      <a:pt x="4451" y="14341"/>
                    </a:cubicBezTo>
                    <a:cubicBezTo>
                      <a:pt x="4465" y="14341"/>
                      <a:pt x="4474" y="14350"/>
                      <a:pt x="4483" y="14363"/>
                    </a:cubicBezTo>
                    <a:cubicBezTo>
                      <a:pt x="4502" y="14383"/>
                      <a:pt x="4423" y="14413"/>
                      <a:pt x="4403" y="14443"/>
                    </a:cubicBezTo>
                    <a:cubicBezTo>
                      <a:pt x="4383" y="14463"/>
                      <a:pt x="4314" y="14552"/>
                      <a:pt x="4373" y="14582"/>
                    </a:cubicBezTo>
                    <a:cubicBezTo>
                      <a:pt x="4405" y="14603"/>
                      <a:pt x="4432" y="14613"/>
                      <a:pt x="4449" y="14613"/>
                    </a:cubicBezTo>
                    <a:cubicBezTo>
                      <a:pt x="4464" y="14613"/>
                      <a:pt x="4473" y="14605"/>
                      <a:pt x="4473" y="14592"/>
                    </a:cubicBezTo>
                    <a:cubicBezTo>
                      <a:pt x="4473" y="14559"/>
                      <a:pt x="4512" y="14501"/>
                      <a:pt x="4547" y="14501"/>
                    </a:cubicBezTo>
                    <a:cubicBezTo>
                      <a:pt x="4556" y="14501"/>
                      <a:pt x="4564" y="14505"/>
                      <a:pt x="4572" y="14512"/>
                    </a:cubicBezTo>
                    <a:cubicBezTo>
                      <a:pt x="4579" y="14520"/>
                      <a:pt x="4590" y="14523"/>
                      <a:pt x="4603" y="14523"/>
                    </a:cubicBezTo>
                    <a:cubicBezTo>
                      <a:pt x="4656" y="14523"/>
                      <a:pt x="4742" y="14465"/>
                      <a:pt x="4750" y="14433"/>
                    </a:cubicBezTo>
                    <a:cubicBezTo>
                      <a:pt x="4759" y="14397"/>
                      <a:pt x="4900" y="14311"/>
                      <a:pt x="5000" y="14311"/>
                    </a:cubicBezTo>
                    <a:cubicBezTo>
                      <a:pt x="5010" y="14311"/>
                      <a:pt x="5019" y="14312"/>
                      <a:pt x="5028" y="14314"/>
                    </a:cubicBezTo>
                    <a:cubicBezTo>
                      <a:pt x="5117" y="14334"/>
                      <a:pt x="4939" y="14413"/>
                      <a:pt x="4899" y="14463"/>
                    </a:cubicBezTo>
                    <a:cubicBezTo>
                      <a:pt x="4866" y="14504"/>
                      <a:pt x="4962" y="14572"/>
                      <a:pt x="5041" y="14572"/>
                    </a:cubicBezTo>
                    <a:cubicBezTo>
                      <a:pt x="5058" y="14572"/>
                      <a:pt x="5074" y="14569"/>
                      <a:pt x="5087" y="14562"/>
                    </a:cubicBezTo>
                    <a:cubicBezTo>
                      <a:pt x="5099" y="14556"/>
                      <a:pt x="5109" y="14553"/>
                      <a:pt x="5117" y="14553"/>
                    </a:cubicBezTo>
                    <a:cubicBezTo>
                      <a:pt x="5161" y="14553"/>
                      <a:pt x="5144" y="14639"/>
                      <a:pt x="5127" y="14681"/>
                    </a:cubicBezTo>
                    <a:cubicBezTo>
                      <a:pt x="5120" y="14690"/>
                      <a:pt x="5110" y="14693"/>
                      <a:pt x="5097" y="14693"/>
                    </a:cubicBezTo>
                    <a:cubicBezTo>
                      <a:pt x="5051" y="14693"/>
                      <a:pt x="4973" y="14651"/>
                      <a:pt x="4919" y="14651"/>
                    </a:cubicBezTo>
                    <a:cubicBezTo>
                      <a:pt x="4840" y="14641"/>
                      <a:pt x="4800" y="14542"/>
                      <a:pt x="4750" y="14542"/>
                    </a:cubicBezTo>
                    <a:cubicBezTo>
                      <a:pt x="4747" y="14542"/>
                      <a:pt x="4745" y="14541"/>
                      <a:pt x="4743" y="14541"/>
                    </a:cubicBezTo>
                    <a:cubicBezTo>
                      <a:pt x="4694" y="14541"/>
                      <a:pt x="4730" y="14635"/>
                      <a:pt x="4730" y="14720"/>
                    </a:cubicBezTo>
                    <a:cubicBezTo>
                      <a:pt x="4730" y="14754"/>
                      <a:pt x="4703" y="14765"/>
                      <a:pt x="4665" y="14765"/>
                    </a:cubicBezTo>
                    <a:cubicBezTo>
                      <a:pt x="4613" y="14765"/>
                      <a:pt x="4539" y="14746"/>
                      <a:pt x="4483" y="14740"/>
                    </a:cubicBezTo>
                    <a:cubicBezTo>
                      <a:pt x="4397" y="14732"/>
                      <a:pt x="4349" y="14687"/>
                      <a:pt x="4268" y="14687"/>
                    </a:cubicBezTo>
                    <a:cubicBezTo>
                      <a:pt x="4254" y="14687"/>
                      <a:pt x="4240" y="14688"/>
                      <a:pt x="4225" y="14691"/>
                    </a:cubicBezTo>
                    <a:cubicBezTo>
                      <a:pt x="4116" y="14711"/>
                      <a:pt x="3987" y="14839"/>
                      <a:pt x="4076" y="14849"/>
                    </a:cubicBezTo>
                    <a:cubicBezTo>
                      <a:pt x="4155" y="14849"/>
                      <a:pt x="4304" y="14899"/>
                      <a:pt x="4274" y="14988"/>
                    </a:cubicBezTo>
                    <a:cubicBezTo>
                      <a:pt x="4269" y="15007"/>
                      <a:pt x="4268" y="15014"/>
                      <a:pt x="4272" y="15014"/>
                    </a:cubicBezTo>
                    <a:cubicBezTo>
                      <a:pt x="4285" y="15014"/>
                      <a:pt x="4349" y="14918"/>
                      <a:pt x="4392" y="14918"/>
                    </a:cubicBezTo>
                    <a:cubicBezTo>
                      <a:pt x="4400" y="14918"/>
                      <a:pt x="4407" y="14921"/>
                      <a:pt x="4413" y="14929"/>
                    </a:cubicBezTo>
                    <a:cubicBezTo>
                      <a:pt x="4471" y="14996"/>
                      <a:pt x="4426" y="15127"/>
                      <a:pt x="4521" y="15127"/>
                    </a:cubicBezTo>
                    <a:cubicBezTo>
                      <a:pt x="4525" y="15127"/>
                      <a:pt x="4528" y="15127"/>
                      <a:pt x="4532" y="15127"/>
                    </a:cubicBezTo>
                    <a:cubicBezTo>
                      <a:pt x="4641" y="15127"/>
                      <a:pt x="4661" y="15087"/>
                      <a:pt x="4701" y="14988"/>
                    </a:cubicBezTo>
                    <a:cubicBezTo>
                      <a:pt x="4707" y="14974"/>
                      <a:pt x="4714" y="14968"/>
                      <a:pt x="4721" y="14968"/>
                    </a:cubicBezTo>
                    <a:cubicBezTo>
                      <a:pt x="4760" y="14968"/>
                      <a:pt x="4810" y="15148"/>
                      <a:pt x="4810" y="15206"/>
                    </a:cubicBezTo>
                    <a:cubicBezTo>
                      <a:pt x="4811" y="15218"/>
                      <a:pt x="4816" y="15224"/>
                      <a:pt x="4823" y="15224"/>
                    </a:cubicBezTo>
                    <a:cubicBezTo>
                      <a:pt x="4856" y="15224"/>
                      <a:pt x="4937" y="15108"/>
                      <a:pt x="4978" y="15067"/>
                    </a:cubicBezTo>
                    <a:cubicBezTo>
                      <a:pt x="4986" y="15056"/>
                      <a:pt x="5000" y="15052"/>
                      <a:pt x="5018" y="15052"/>
                    </a:cubicBezTo>
                    <a:cubicBezTo>
                      <a:pt x="5095" y="15052"/>
                      <a:pt x="5246" y="15137"/>
                      <a:pt x="5246" y="15137"/>
                    </a:cubicBezTo>
                    <a:lnTo>
                      <a:pt x="5563" y="15147"/>
                    </a:lnTo>
                    <a:lnTo>
                      <a:pt x="5712" y="15157"/>
                    </a:lnTo>
                    <a:lnTo>
                      <a:pt x="5821" y="15157"/>
                    </a:lnTo>
                    <a:lnTo>
                      <a:pt x="6119" y="15117"/>
                    </a:lnTo>
                    <a:lnTo>
                      <a:pt x="6277" y="15107"/>
                    </a:lnTo>
                    <a:cubicBezTo>
                      <a:pt x="6277" y="15107"/>
                      <a:pt x="6307" y="15087"/>
                      <a:pt x="6347" y="15058"/>
                    </a:cubicBezTo>
                    <a:cubicBezTo>
                      <a:pt x="6427" y="15017"/>
                      <a:pt x="6540" y="14958"/>
                      <a:pt x="6596" y="14958"/>
                    </a:cubicBezTo>
                    <a:cubicBezTo>
                      <a:pt x="6609" y="14958"/>
                      <a:pt x="6619" y="14961"/>
                      <a:pt x="6624" y="14968"/>
                    </a:cubicBezTo>
                    <a:cubicBezTo>
                      <a:pt x="6667" y="15011"/>
                      <a:pt x="6762" y="15158"/>
                      <a:pt x="6793" y="15158"/>
                    </a:cubicBezTo>
                    <a:cubicBezTo>
                      <a:pt x="6798" y="15158"/>
                      <a:pt x="6801" y="15155"/>
                      <a:pt x="6803" y="15147"/>
                    </a:cubicBezTo>
                    <a:cubicBezTo>
                      <a:pt x="6803" y="15100"/>
                      <a:pt x="6830" y="15043"/>
                      <a:pt x="6860" y="15043"/>
                    </a:cubicBezTo>
                    <a:cubicBezTo>
                      <a:pt x="6875" y="15043"/>
                      <a:pt x="6889" y="15056"/>
                      <a:pt x="6902" y="15087"/>
                    </a:cubicBezTo>
                    <a:cubicBezTo>
                      <a:pt x="6942" y="15177"/>
                      <a:pt x="7031" y="15266"/>
                      <a:pt x="7140" y="15266"/>
                    </a:cubicBezTo>
                    <a:cubicBezTo>
                      <a:pt x="7144" y="15266"/>
                      <a:pt x="7147" y="15266"/>
                      <a:pt x="7150" y="15266"/>
                    </a:cubicBezTo>
                    <a:cubicBezTo>
                      <a:pt x="7238" y="15266"/>
                      <a:pt x="7092" y="15135"/>
                      <a:pt x="7140" y="15067"/>
                    </a:cubicBezTo>
                    <a:cubicBezTo>
                      <a:pt x="7158" y="15045"/>
                      <a:pt x="7194" y="15042"/>
                      <a:pt x="7229" y="15042"/>
                    </a:cubicBezTo>
                    <a:cubicBezTo>
                      <a:pt x="7241" y="15042"/>
                      <a:pt x="7253" y="15043"/>
                      <a:pt x="7264" y="15043"/>
                    </a:cubicBezTo>
                    <a:cubicBezTo>
                      <a:pt x="7308" y="15043"/>
                      <a:pt x="7343" y="15038"/>
                      <a:pt x="7328" y="14988"/>
                    </a:cubicBezTo>
                    <a:cubicBezTo>
                      <a:pt x="7299" y="14899"/>
                      <a:pt x="7408" y="14849"/>
                      <a:pt x="7487" y="14839"/>
                    </a:cubicBezTo>
                    <a:cubicBezTo>
                      <a:pt x="7576" y="14839"/>
                      <a:pt x="7447" y="14780"/>
                      <a:pt x="7338" y="14760"/>
                    </a:cubicBezTo>
                    <a:cubicBezTo>
                      <a:pt x="7304" y="14754"/>
                      <a:pt x="7277" y="14752"/>
                      <a:pt x="7253" y="14752"/>
                    </a:cubicBezTo>
                    <a:cubicBezTo>
                      <a:pt x="7200" y="14752"/>
                      <a:pt x="7162" y="14763"/>
                      <a:pt x="7100" y="14770"/>
                    </a:cubicBezTo>
                    <a:cubicBezTo>
                      <a:pt x="7048" y="14775"/>
                      <a:pt x="7007" y="14789"/>
                      <a:pt x="6979" y="14789"/>
                    </a:cubicBezTo>
                    <a:cubicBezTo>
                      <a:pt x="6955" y="14789"/>
                      <a:pt x="6942" y="14778"/>
                      <a:pt x="6942" y="14740"/>
                    </a:cubicBezTo>
                    <a:cubicBezTo>
                      <a:pt x="6942" y="14656"/>
                      <a:pt x="6879" y="14571"/>
                      <a:pt x="6822" y="14571"/>
                    </a:cubicBezTo>
                    <a:cubicBezTo>
                      <a:pt x="6819" y="14571"/>
                      <a:pt x="6816" y="14571"/>
                      <a:pt x="6813" y="14572"/>
                    </a:cubicBezTo>
                    <a:cubicBezTo>
                      <a:pt x="6753" y="14582"/>
                      <a:pt x="6723" y="14641"/>
                      <a:pt x="6654" y="14641"/>
                    </a:cubicBezTo>
                    <a:cubicBezTo>
                      <a:pt x="6642" y="14643"/>
                      <a:pt x="6629" y="14644"/>
                      <a:pt x="6616" y="14644"/>
                    </a:cubicBezTo>
                    <a:cubicBezTo>
                      <a:pt x="6558" y="14644"/>
                      <a:pt x="6498" y="14626"/>
                      <a:pt x="6466" y="14601"/>
                    </a:cubicBezTo>
                    <a:cubicBezTo>
                      <a:pt x="6456" y="14592"/>
                      <a:pt x="6446" y="14582"/>
                      <a:pt x="6436" y="14572"/>
                    </a:cubicBezTo>
                    <a:cubicBezTo>
                      <a:pt x="6415" y="14536"/>
                      <a:pt x="6403" y="14506"/>
                      <a:pt x="6428" y="14506"/>
                    </a:cubicBezTo>
                    <a:cubicBezTo>
                      <a:pt x="6437" y="14506"/>
                      <a:pt x="6453" y="14511"/>
                      <a:pt x="6476" y="14522"/>
                    </a:cubicBezTo>
                    <a:cubicBezTo>
                      <a:pt x="6515" y="14542"/>
                      <a:pt x="6565" y="14552"/>
                      <a:pt x="6604" y="14552"/>
                    </a:cubicBezTo>
                    <a:cubicBezTo>
                      <a:pt x="6644" y="14542"/>
                      <a:pt x="6674" y="14532"/>
                      <a:pt x="6654" y="14512"/>
                    </a:cubicBezTo>
                    <a:cubicBezTo>
                      <a:pt x="6644" y="14502"/>
                      <a:pt x="6644" y="14502"/>
                      <a:pt x="6634" y="14492"/>
                    </a:cubicBezTo>
                    <a:cubicBezTo>
                      <a:pt x="6614" y="14473"/>
                      <a:pt x="6575" y="14443"/>
                      <a:pt x="6545" y="14423"/>
                    </a:cubicBezTo>
                    <a:cubicBezTo>
                      <a:pt x="6515" y="14393"/>
                      <a:pt x="6505" y="14363"/>
                      <a:pt x="6555" y="14354"/>
                    </a:cubicBezTo>
                    <a:cubicBezTo>
                      <a:pt x="6585" y="14347"/>
                      <a:pt x="6623" y="14344"/>
                      <a:pt x="6662" y="14344"/>
                    </a:cubicBezTo>
                    <a:cubicBezTo>
                      <a:pt x="6739" y="14344"/>
                      <a:pt x="6816" y="14357"/>
                      <a:pt x="6823" y="14383"/>
                    </a:cubicBezTo>
                    <a:cubicBezTo>
                      <a:pt x="6831" y="14416"/>
                      <a:pt x="6920" y="14482"/>
                      <a:pt x="6973" y="14482"/>
                    </a:cubicBezTo>
                    <a:cubicBezTo>
                      <a:pt x="6984" y="14482"/>
                      <a:pt x="6994" y="14480"/>
                      <a:pt x="7001" y="14473"/>
                    </a:cubicBezTo>
                    <a:cubicBezTo>
                      <a:pt x="7007" y="14467"/>
                      <a:pt x="7014" y="14464"/>
                      <a:pt x="7021" y="14464"/>
                    </a:cubicBezTo>
                    <a:cubicBezTo>
                      <a:pt x="7063" y="14464"/>
                      <a:pt x="7120" y="14546"/>
                      <a:pt x="7120" y="14572"/>
                    </a:cubicBezTo>
                    <a:cubicBezTo>
                      <a:pt x="7120" y="14597"/>
                      <a:pt x="7105" y="14667"/>
                      <a:pt x="7139" y="14667"/>
                    </a:cubicBezTo>
                    <a:cubicBezTo>
                      <a:pt x="7145" y="14667"/>
                      <a:pt x="7151" y="14665"/>
                      <a:pt x="7160" y="14661"/>
                    </a:cubicBezTo>
                    <a:cubicBezTo>
                      <a:pt x="7219" y="14631"/>
                      <a:pt x="7189" y="14512"/>
                      <a:pt x="7170" y="14492"/>
                    </a:cubicBezTo>
                    <a:cubicBezTo>
                      <a:pt x="7150" y="14463"/>
                      <a:pt x="7090" y="14423"/>
                      <a:pt x="7110" y="14393"/>
                    </a:cubicBezTo>
                    <a:cubicBezTo>
                      <a:pt x="7119" y="14384"/>
                      <a:pt x="7131" y="14375"/>
                      <a:pt x="7147" y="14375"/>
                    </a:cubicBezTo>
                    <a:cubicBezTo>
                      <a:pt x="7165" y="14375"/>
                      <a:pt x="7188" y="14386"/>
                      <a:pt x="7219" y="14423"/>
                    </a:cubicBezTo>
                    <a:cubicBezTo>
                      <a:pt x="7283" y="14496"/>
                      <a:pt x="7322" y="14553"/>
                      <a:pt x="7351" y="14553"/>
                    </a:cubicBezTo>
                    <a:cubicBezTo>
                      <a:pt x="7354" y="14553"/>
                      <a:pt x="7356" y="14553"/>
                      <a:pt x="7358" y="14552"/>
                    </a:cubicBezTo>
                    <a:cubicBezTo>
                      <a:pt x="7388" y="14542"/>
                      <a:pt x="7437" y="14473"/>
                      <a:pt x="7398" y="14453"/>
                    </a:cubicBezTo>
                    <a:cubicBezTo>
                      <a:pt x="7358" y="14423"/>
                      <a:pt x="7269" y="14324"/>
                      <a:pt x="7259" y="14304"/>
                    </a:cubicBezTo>
                    <a:cubicBezTo>
                      <a:pt x="7251" y="14280"/>
                      <a:pt x="7222" y="14262"/>
                      <a:pt x="7174" y="14262"/>
                    </a:cubicBezTo>
                    <a:cubicBezTo>
                      <a:pt x="7164" y="14262"/>
                      <a:pt x="7152" y="14263"/>
                      <a:pt x="7140" y="14264"/>
                    </a:cubicBezTo>
                    <a:cubicBezTo>
                      <a:pt x="7098" y="14270"/>
                      <a:pt x="7070" y="14280"/>
                      <a:pt x="7053" y="14280"/>
                    </a:cubicBezTo>
                    <a:cubicBezTo>
                      <a:pt x="7042" y="14280"/>
                      <a:pt x="7035" y="14276"/>
                      <a:pt x="7031" y="14264"/>
                    </a:cubicBezTo>
                    <a:cubicBezTo>
                      <a:pt x="7021" y="14245"/>
                      <a:pt x="7090" y="14185"/>
                      <a:pt x="7031" y="14165"/>
                    </a:cubicBezTo>
                    <a:cubicBezTo>
                      <a:pt x="6986" y="14152"/>
                      <a:pt x="6962" y="14127"/>
                      <a:pt x="6942" y="14127"/>
                    </a:cubicBezTo>
                    <a:cubicBezTo>
                      <a:pt x="6931" y="14127"/>
                      <a:pt x="6922" y="14134"/>
                      <a:pt x="6912" y="14155"/>
                    </a:cubicBezTo>
                    <a:cubicBezTo>
                      <a:pt x="6886" y="14194"/>
                      <a:pt x="6869" y="14220"/>
                      <a:pt x="6846" y="14220"/>
                    </a:cubicBezTo>
                    <a:cubicBezTo>
                      <a:pt x="6834" y="14220"/>
                      <a:pt x="6820" y="14212"/>
                      <a:pt x="6803" y="14195"/>
                    </a:cubicBezTo>
                    <a:cubicBezTo>
                      <a:pt x="6753" y="14135"/>
                      <a:pt x="6733" y="14155"/>
                      <a:pt x="6713" y="14135"/>
                    </a:cubicBezTo>
                    <a:cubicBezTo>
                      <a:pt x="6684" y="14116"/>
                      <a:pt x="6823" y="14086"/>
                      <a:pt x="6733" y="14056"/>
                    </a:cubicBezTo>
                    <a:cubicBezTo>
                      <a:pt x="6693" y="14038"/>
                      <a:pt x="6669" y="14032"/>
                      <a:pt x="6647" y="14032"/>
                    </a:cubicBezTo>
                    <a:cubicBezTo>
                      <a:pt x="6621" y="14032"/>
                      <a:pt x="6598" y="14041"/>
                      <a:pt x="6555" y="14046"/>
                    </a:cubicBezTo>
                    <a:cubicBezTo>
                      <a:pt x="6528" y="14053"/>
                      <a:pt x="6502" y="14055"/>
                      <a:pt x="6478" y="14055"/>
                    </a:cubicBezTo>
                    <a:cubicBezTo>
                      <a:pt x="6431" y="14055"/>
                      <a:pt x="6396" y="14046"/>
                      <a:pt x="6396" y="14046"/>
                    </a:cubicBezTo>
                    <a:cubicBezTo>
                      <a:pt x="6396" y="14046"/>
                      <a:pt x="6246" y="13904"/>
                      <a:pt x="6321" y="13904"/>
                    </a:cubicBezTo>
                    <a:cubicBezTo>
                      <a:pt x="6328" y="13904"/>
                      <a:pt x="6336" y="13905"/>
                      <a:pt x="6347" y="13907"/>
                    </a:cubicBezTo>
                    <a:cubicBezTo>
                      <a:pt x="6466" y="13937"/>
                      <a:pt x="6446" y="13967"/>
                      <a:pt x="6515" y="13977"/>
                    </a:cubicBezTo>
                    <a:cubicBezTo>
                      <a:pt x="6537" y="13980"/>
                      <a:pt x="6556" y="13981"/>
                      <a:pt x="6570" y="13981"/>
                    </a:cubicBezTo>
                    <a:cubicBezTo>
                      <a:pt x="6608" y="13981"/>
                      <a:pt x="6615" y="13968"/>
                      <a:pt x="6565" y="13917"/>
                    </a:cubicBezTo>
                    <a:cubicBezTo>
                      <a:pt x="6495" y="13848"/>
                      <a:pt x="6388" y="13816"/>
                      <a:pt x="6456" y="13816"/>
                    </a:cubicBezTo>
                    <a:cubicBezTo>
                      <a:pt x="6465" y="13816"/>
                      <a:pt x="6478" y="13817"/>
                      <a:pt x="6495" y="13818"/>
                    </a:cubicBezTo>
                    <a:cubicBezTo>
                      <a:pt x="6575" y="13818"/>
                      <a:pt x="6596" y="13799"/>
                      <a:pt x="6608" y="13799"/>
                    </a:cubicBezTo>
                    <a:cubicBezTo>
                      <a:pt x="6618" y="13799"/>
                      <a:pt x="6623" y="13810"/>
                      <a:pt x="6644" y="13848"/>
                    </a:cubicBezTo>
                    <a:cubicBezTo>
                      <a:pt x="6687" y="13912"/>
                      <a:pt x="6735" y="13982"/>
                      <a:pt x="6751" y="13982"/>
                    </a:cubicBezTo>
                    <a:cubicBezTo>
                      <a:pt x="6757" y="13982"/>
                      <a:pt x="6759" y="13972"/>
                      <a:pt x="6753" y="13947"/>
                    </a:cubicBezTo>
                    <a:cubicBezTo>
                      <a:pt x="6723" y="13858"/>
                      <a:pt x="6713" y="13878"/>
                      <a:pt x="6713" y="13828"/>
                    </a:cubicBezTo>
                    <a:cubicBezTo>
                      <a:pt x="6713" y="13776"/>
                      <a:pt x="6676" y="13694"/>
                      <a:pt x="6719" y="13694"/>
                    </a:cubicBezTo>
                    <a:cubicBezTo>
                      <a:pt x="6725" y="13694"/>
                      <a:pt x="6733" y="13695"/>
                      <a:pt x="6743" y="13699"/>
                    </a:cubicBezTo>
                    <a:cubicBezTo>
                      <a:pt x="6813" y="13739"/>
                      <a:pt x="6862" y="13759"/>
                      <a:pt x="6872" y="13818"/>
                    </a:cubicBezTo>
                    <a:cubicBezTo>
                      <a:pt x="6889" y="13859"/>
                      <a:pt x="6926" y="13949"/>
                      <a:pt x="6961" y="13949"/>
                    </a:cubicBezTo>
                    <a:cubicBezTo>
                      <a:pt x="6968" y="13949"/>
                      <a:pt x="6975" y="13945"/>
                      <a:pt x="6981" y="13937"/>
                    </a:cubicBezTo>
                    <a:cubicBezTo>
                      <a:pt x="7021" y="13878"/>
                      <a:pt x="7041" y="13888"/>
                      <a:pt x="6991" y="13788"/>
                    </a:cubicBezTo>
                    <a:cubicBezTo>
                      <a:pt x="6942" y="13689"/>
                      <a:pt x="6892" y="13669"/>
                      <a:pt x="6951" y="13660"/>
                    </a:cubicBezTo>
                    <a:cubicBezTo>
                      <a:pt x="6957" y="13658"/>
                      <a:pt x="6962" y="13658"/>
                      <a:pt x="6967" y="13658"/>
                    </a:cubicBezTo>
                    <a:cubicBezTo>
                      <a:pt x="7009" y="13658"/>
                      <a:pt x="7044" y="13694"/>
                      <a:pt x="7070" y="13739"/>
                    </a:cubicBezTo>
                    <a:cubicBezTo>
                      <a:pt x="7100" y="13798"/>
                      <a:pt x="7120" y="13828"/>
                      <a:pt x="7170" y="13878"/>
                    </a:cubicBezTo>
                    <a:cubicBezTo>
                      <a:pt x="7204" y="13912"/>
                      <a:pt x="7243" y="13970"/>
                      <a:pt x="7264" y="13970"/>
                    </a:cubicBezTo>
                    <a:cubicBezTo>
                      <a:pt x="7273" y="13970"/>
                      <a:pt x="7279" y="13958"/>
                      <a:pt x="7279" y="13927"/>
                    </a:cubicBezTo>
                    <a:cubicBezTo>
                      <a:pt x="7269" y="13838"/>
                      <a:pt x="7150" y="13828"/>
                      <a:pt x="7219" y="13788"/>
                    </a:cubicBezTo>
                    <a:cubicBezTo>
                      <a:pt x="7243" y="13777"/>
                      <a:pt x="7267" y="13774"/>
                      <a:pt x="7290" y="13774"/>
                    </a:cubicBezTo>
                    <a:cubicBezTo>
                      <a:pt x="7313" y="13774"/>
                      <a:pt x="7335" y="13777"/>
                      <a:pt x="7351" y="13777"/>
                    </a:cubicBezTo>
                    <a:cubicBezTo>
                      <a:pt x="7371" y="13777"/>
                      <a:pt x="7382" y="13772"/>
                      <a:pt x="7378" y="13749"/>
                    </a:cubicBezTo>
                    <a:cubicBezTo>
                      <a:pt x="7368" y="13679"/>
                      <a:pt x="7398" y="13650"/>
                      <a:pt x="7299" y="13650"/>
                    </a:cubicBezTo>
                    <a:cubicBezTo>
                      <a:pt x="7232" y="13650"/>
                      <a:pt x="7166" y="13680"/>
                      <a:pt x="7135" y="13680"/>
                    </a:cubicBezTo>
                    <a:cubicBezTo>
                      <a:pt x="7120" y="13680"/>
                      <a:pt x="7113" y="13673"/>
                      <a:pt x="7120" y="13650"/>
                    </a:cubicBezTo>
                    <a:cubicBezTo>
                      <a:pt x="7140" y="13580"/>
                      <a:pt x="7199" y="13560"/>
                      <a:pt x="7229" y="13560"/>
                    </a:cubicBezTo>
                    <a:cubicBezTo>
                      <a:pt x="7249" y="13560"/>
                      <a:pt x="7209" y="13501"/>
                      <a:pt x="7209" y="13501"/>
                    </a:cubicBezTo>
                    <a:cubicBezTo>
                      <a:pt x="7209" y="13501"/>
                      <a:pt x="6981" y="13481"/>
                      <a:pt x="6951" y="13431"/>
                    </a:cubicBezTo>
                    <a:cubicBezTo>
                      <a:pt x="6918" y="13390"/>
                      <a:pt x="6982" y="13335"/>
                      <a:pt x="6941" y="13335"/>
                    </a:cubicBezTo>
                    <a:cubicBezTo>
                      <a:pt x="6932" y="13335"/>
                      <a:pt x="6920" y="13337"/>
                      <a:pt x="6902" y="13342"/>
                    </a:cubicBezTo>
                    <a:cubicBezTo>
                      <a:pt x="6810" y="13373"/>
                      <a:pt x="6783" y="13444"/>
                      <a:pt x="6731" y="13444"/>
                    </a:cubicBezTo>
                    <a:cubicBezTo>
                      <a:pt x="6715" y="13444"/>
                      <a:pt x="6697" y="13438"/>
                      <a:pt x="6674" y="13422"/>
                    </a:cubicBezTo>
                    <a:cubicBezTo>
                      <a:pt x="6575" y="13342"/>
                      <a:pt x="6614" y="13332"/>
                      <a:pt x="6565" y="13293"/>
                    </a:cubicBezTo>
                    <a:cubicBezTo>
                      <a:pt x="6535" y="13273"/>
                      <a:pt x="6515" y="13263"/>
                      <a:pt x="6505" y="13253"/>
                    </a:cubicBezTo>
                    <a:cubicBezTo>
                      <a:pt x="6495" y="13233"/>
                      <a:pt x="6476" y="13213"/>
                      <a:pt x="6456" y="13213"/>
                    </a:cubicBezTo>
                    <a:cubicBezTo>
                      <a:pt x="6456" y="13187"/>
                      <a:pt x="6487" y="13152"/>
                      <a:pt x="6508" y="13152"/>
                    </a:cubicBezTo>
                    <a:cubicBezTo>
                      <a:pt x="6511" y="13152"/>
                      <a:pt x="6513" y="13153"/>
                      <a:pt x="6515" y="13154"/>
                    </a:cubicBezTo>
                    <a:cubicBezTo>
                      <a:pt x="6545" y="13174"/>
                      <a:pt x="6535" y="13233"/>
                      <a:pt x="6604" y="13263"/>
                    </a:cubicBezTo>
                    <a:cubicBezTo>
                      <a:pt x="6657" y="13283"/>
                      <a:pt x="6709" y="13324"/>
                      <a:pt x="6719" y="13324"/>
                    </a:cubicBezTo>
                    <a:cubicBezTo>
                      <a:pt x="6724" y="13324"/>
                      <a:pt x="6717" y="13313"/>
                      <a:pt x="6694" y="13283"/>
                    </a:cubicBezTo>
                    <a:cubicBezTo>
                      <a:pt x="6634" y="13193"/>
                      <a:pt x="6585" y="13203"/>
                      <a:pt x="6595" y="13134"/>
                    </a:cubicBezTo>
                    <a:cubicBezTo>
                      <a:pt x="6609" y="13083"/>
                      <a:pt x="6645" y="13011"/>
                      <a:pt x="6678" y="13011"/>
                    </a:cubicBezTo>
                    <a:cubicBezTo>
                      <a:pt x="6691" y="13011"/>
                      <a:pt x="6703" y="13021"/>
                      <a:pt x="6713" y="13045"/>
                    </a:cubicBezTo>
                    <a:cubicBezTo>
                      <a:pt x="6743" y="13124"/>
                      <a:pt x="6684" y="13144"/>
                      <a:pt x="6773" y="13203"/>
                    </a:cubicBezTo>
                    <a:cubicBezTo>
                      <a:pt x="6807" y="13224"/>
                      <a:pt x="6835" y="13234"/>
                      <a:pt x="6855" y="13234"/>
                    </a:cubicBezTo>
                    <a:cubicBezTo>
                      <a:pt x="6893" y="13234"/>
                      <a:pt x="6902" y="13196"/>
                      <a:pt x="6862" y="13124"/>
                    </a:cubicBezTo>
                    <a:cubicBezTo>
                      <a:pt x="6806" y="13044"/>
                      <a:pt x="6731" y="12971"/>
                      <a:pt x="6761" y="12971"/>
                    </a:cubicBezTo>
                    <a:cubicBezTo>
                      <a:pt x="6768" y="12971"/>
                      <a:pt x="6781" y="12976"/>
                      <a:pt x="6803" y="12985"/>
                    </a:cubicBezTo>
                    <a:cubicBezTo>
                      <a:pt x="6902" y="13035"/>
                      <a:pt x="6872" y="13025"/>
                      <a:pt x="6932" y="13084"/>
                    </a:cubicBezTo>
                    <a:cubicBezTo>
                      <a:pt x="6974" y="13134"/>
                      <a:pt x="7063" y="13245"/>
                      <a:pt x="7088" y="13245"/>
                    </a:cubicBezTo>
                    <a:cubicBezTo>
                      <a:pt x="7097" y="13245"/>
                      <a:pt x="7097" y="13228"/>
                      <a:pt x="7080" y="13184"/>
                    </a:cubicBezTo>
                    <a:cubicBezTo>
                      <a:pt x="7031" y="13025"/>
                      <a:pt x="7011" y="13074"/>
                      <a:pt x="6961" y="12965"/>
                    </a:cubicBezTo>
                    <a:cubicBezTo>
                      <a:pt x="6912" y="12866"/>
                      <a:pt x="6922" y="12757"/>
                      <a:pt x="6862" y="12747"/>
                    </a:cubicBezTo>
                    <a:cubicBezTo>
                      <a:pt x="6854" y="12746"/>
                      <a:pt x="6845" y="12745"/>
                      <a:pt x="6836" y="12745"/>
                    </a:cubicBezTo>
                    <a:cubicBezTo>
                      <a:pt x="6784" y="12745"/>
                      <a:pt x="6728" y="12767"/>
                      <a:pt x="6694" y="12767"/>
                    </a:cubicBezTo>
                    <a:cubicBezTo>
                      <a:pt x="6667" y="12767"/>
                      <a:pt x="6624" y="12695"/>
                      <a:pt x="6674" y="12695"/>
                    </a:cubicBezTo>
                    <a:cubicBezTo>
                      <a:pt x="6679" y="12695"/>
                      <a:pt x="6686" y="12696"/>
                      <a:pt x="6694" y="12698"/>
                    </a:cubicBezTo>
                    <a:cubicBezTo>
                      <a:pt x="6728" y="12706"/>
                      <a:pt x="6769" y="12717"/>
                      <a:pt x="6793" y="12717"/>
                    </a:cubicBezTo>
                    <a:cubicBezTo>
                      <a:pt x="6825" y="12717"/>
                      <a:pt x="6830" y="12700"/>
                      <a:pt x="6763" y="12638"/>
                    </a:cubicBezTo>
                    <a:cubicBezTo>
                      <a:pt x="6659" y="12552"/>
                      <a:pt x="6578" y="12496"/>
                      <a:pt x="6612" y="12496"/>
                    </a:cubicBezTo>
                    <a:cubicBezTo>
                      <a:pt x="6616" y="12496"/>
                      <a:pt x="6624" y="12497"/>
                      <a:pt x="6634" y="12499"/>
                    </a:cubicBezTo>
                    <a:cubicBezTo>
                      <a:pt x="6713" y="12529"/>
                      <a:pt x="6842" y="12648"/>
                      <a:pt x="6872" y="12658"/>
                    </a:cubicBezTo>
                    <a:cubicBezTo>
                      <a:pt x="6880" y="12662"/>
                      <a:pt x="6897" y="12670"/>
                      <a:pt x="6910" y="12670"/>
                    </a:cubicBezTo>
                    <a:cubicBezTo>
                      <a:pt x="6932" y="12670"/>
                      <a:pt x="6944" y="12648"/>
                      <a:pt x="6882" y="12549"/>
                    </a:cubicBezTo>
                    <a:cubicBezTo>
                      <a:pt x="6783" y="12400"/>
                      <a:pt x="6803" y="12390"/>
                      <a:pt x="6763" y="12351"/>
                    </a:cubicBezTo>
                    <a:cubicBezTo>
                      <a:pt x="6740" y="12312"/>
                      <a:pt x="6735" y="12230"/>
                      <a:pt x="6691" y="12230"/>
                    </a:cubicBezTo>
                    <a:cubicBezTo>
                      <a:pt x="6679" y="12230"/>
                      <a:pt x="6663" y="12237"/>
                      <a:pt x="6644" y="12252"/>
                    </a:cubicBezTo>
                    <a:cubicBezTo>
                      <a:pt x="6594" y="12296"/>
                      <a:pt x="6563" y="12332"/>
                      <a:pt x="6530" y="12332"/>
                    </a:cubicBezTo>
                    <a:cubicBezTo>
                      <a:pt x="6511" y="12332"/>
                      <a:pt x="6491" y="12320"/>
                      <a:pt x="6466" y="12291"/>
                    </a:cubicBezTo>
                    <a:cubicBezTo>
                      <a:pt x="6396" y="12212"/>
                      <a:pt x="6416" y="12133"/>
                      <a:pt x="6307" y="12113"/>
                    </a:cubicBezTo>
                    <a:cubicBezTo>
                      <a:pt x="6198" y="12093"/>
                      <a:pt x="6148" y="12083"/>
                      <a:pt x="6148" y="12053"/>
                    </a:cubicBezTo>
                    <a:cubicBezTo>
                      <a:pt x="6148" y="12043"/>
                      <a:pt x="6158" y="12033"/>
                      <a:pt x="6158" y="12023"/>
                    </a:cubicBezTo>
                    <a:cubicBezTo>
                      <a:pt x="6158" y="12004"/>
                      <a:pt x="6168" y="11994"/>
                      <a:pt x="6168" y="11984"/>
                    </a:cubicBezTo>
                    <a:cubicBezTo>
                      <a:pt x="6168" y="11974"/>
                      <a:pt x="6178" y="11974"/>
                      <a:pt x="6178" y="11964"/>
                    </a:cubicBezTo>
                    <a:cubicBezTo>
                      <a:pt x="6192" y="11943"/>
                      <a:pt x="6212" y="11926"/>
                      <a:pt x="6236" y="11926"/>
                    </a:cubicBezTo>
                    <a:cubicBezTo>
                      <a:pt x="6246" y="11926"/>
                      <a:pt x="6256" y="11929"/>
                      <a:pt x="6267" y="11934"/>
                    </a:cubicBezTo>
                    <a:cubicBezTo>
                      <a:pt x="6366" y="11964"/>
                      <a:pt x="6347" y="11974"/>
                      <a:pt x="6416" y="12063"/>
                    </a:cubicBezTo>
                    <a:cubicBezTo>
                      <a:pt x="6461" y="12113"/>
                      <a:pt x="6508" y="12138"/>
                      <a:pt x="6536" y="12138"/>
                    </a:cubicBezTo>
                    <a:cubicBezTo>
                      <a:pt x="6558" y="12138"/>
                      <a:pt x="6568" y="12123"/>
                      <a:pt x="6555" y="12093"/>
                    </a:cubicBezTo>
                    <a:cubicBezTo>
                      <a:pt x="6541" y="12037"/>
                      <a:pt x="6551" y="11972"/>
                      <a:pt x="6586" y="11972"/>
                    </a:cubicBezTo>
                    <a:cubicBezTo>
                      <a:pt x="6601" y="11972"/>
                      <a:pt x="6620" y="11984"/>
                      <a:pt x="6644" y="12014"/>
                    </a:cubicBezTo>
                    <a:cubicBezTo>
                      <a:pt x="6733" y="12123"/>
                      <a:pt x="6763" y="12123"/>
                      <a:pt x="6872" y="12192"/>
                    </a:cubicBezTo>
                    <a:cubicBezTo>
                      <a:pt x="6925" y="12226"/>
                      <a:pt x="6991" y="12243"/>
                      <a:pt x="7028" y="12243"/>
                    </a:cubicBezTo>
                    <a:cubicBezTo>
                      <a:pt x="7068" y="12243"/>
                      <a:pt x="7073" y="12223"/>
                      <a:pt x="6991" y="12182"/>
                    </a:cubicBezTo>
                    <a:cubicBezTo>
                      <a:pt x="6832" y="12103"/>
                      <a:pt x="6783" y="12053"/>
                      <a:pt x="6783" y="12033"/>
                    </a:cubicBezTo>
                    <a:cubicBezTo>
                      <a:pt x="6783" y="12008"/>
                      <a:pt x="6769" y="11935"/>
                      <a:pt x="6840" y="11935"/>
                    </a:cubicBezTo>
                    <a:cubicBezTo>
                      <a:pt x="6854" y="11935"/>
                      <a:pt x="6871" y="11938"/>
                      <a:pt x="6892" y="11944"/>
                    </a:cubicBezTo>
                    <a:cubicBezTo>
                      <a:pt x="6945" y="11961"/>
                      <a:pt x="6995" y="11970"/>
                      <a:pt x="7029" y="11970"/>
                    </a:cubicBezTo>
                    <a:cubicBezTo>
                      <a:pt x="7077" y="11970"/>
                      <a:pt x="7093" y="11951"/>
                      <a:pt x="7041" y="11904"/>
                    </a:cubicBezTo>
                    <a:cubicBezTo>
                      <a:pt x="6968" y="11841"/>
                      <a:pt x="6896" y="11794"/>
                      <a:pt x="6800" y="11794"/>
                    </a:cubicBezTo>
                    <a:cubicBezTo>
                      <a:pt x="6791" y="11794"/>
                      <a:pt x="6782" y="11795"/>
                      <a:pt x="6773" y="11795"/>
                    </a:cubicBezTo>
                    <a:cubicBezTo>
                      <a:pt x="6701" y="11811"/>
                      <a:pt x="6622" y="11840"/>
                      <a:pt x="6563" y="11840"/>
                    </a:cubicBezTo>
                    <a:cubicBezTo>
                      <a:pt x="6549" y="11840"/>
                      <a:pt x="6536" y="11839"/>
                      <a:pt x="6525" y="11835"/>
                    </a:cubicBezTo>
                    <a:cubicBezTo>
                      <a:pt x="6545" y="11795"/>
                      <a:pt x="6555" y="11756"/>
                      <a:pt x="6565" y="11726"/>
                    </a:cubicBezTo>
                    <a:cubicBezTo>
                      <a:pt x="6535" y="11716"/>
                      <a:pt x="6505" y="11696"/>
                      <a:pt x="6466" y="11676"/>
                    </a:cubicBezTo>
                    <a:cubicBezTo>
                      <a:pt x="6466" y="11676"/>
                      <a:pt x="6456" y="11667"/>
                      <a:pt x="6456" y="11667"/>
                    </a:cubicBezTo>
                    <a:cubicBezTo>
                      <a:pt x="6436" y="11647"/>
                      <a:pt x="6426" y="11637"/>
                      <a:pt x="6406" y="11627"/>
                    </a:cubicBezTo>
                    <a:cubicBezTo>
                      <a:pt x="6406" y="11617"/>
                      <a:pt x="6406" y="11617"/>
                      <a:pt x="6396" y="11617"/>
                    </a:cubicBezTo>
                    <a:cubicBezTo>
                      <a:pt x="6376" y="11597"/>
                      <a:pt x="6347" y="11577"/>
                      <a:pt x="6327" y="11567"/>
                    </a:cubicBezTo>
                    <a:cubicBezTo>
                      <a:pt x="6347" y="11528"/>
                      <a:pt x="6366" y="11498"/>
                      <a:pt x="6366" y="11498"/>
                    </a:cubicBezTo>
                    <a:cubicBezTo>
                      <a:pt x="6366" y="11498"/>
                      <a:pt x="6357" y="11488"/>
                      <a:pt x="6357" y="11468"/>
                    </a:cubicBezTo>
                    <a:lnTo>
                      <a:pt x="6416" y="11468"/>
                    </a:lnTo>
                    <a:cubicBezTo>
                      <a:pt x="6416" y="11458"/>
                      <a:pt x="6416" y="11458"/>
                      <a:pt x="6406" y="11448"/>
                    </a:cubicBezTo>
                    <a:cubicBezTo>
                      <a:pt x="6406" y="11419"/>
                      <a:pt x="6406" y="11399"/>
                      <a:pt x="6386" y="11389"/>
                    </a:cubicBezTo>
                    <a:cubicBezTo>
                      <a:pt x="6396" y="11389"/>
                      <a:pt x="6406" y="11399"/>
                      <a:pt x="6426" y="11419"/>
                    </a:cubicBezTo>
                    <a:cubicBezTo>
                      <a:pt x="6466" y="11478"/>
                      <a:pt x="6505" y="11518"/>
                      <a:pt x="6535" y="11548"/>
                    </a:cubicBezTo>
                    <a:cubicBezTo>
                      <a:pt x="6556" y="11562"/>
                      <a:pt x="6572" y="11576"/>
                      <a:pt x="6583" y="11576"/>
                    </a:cubicBezTo>
                    <a:cubicBezTo>
                      <a:pt x="6588" y="11576"/>
                      <a:pt x="6592" y="11573"/>
                      <a:pt x="6595" y="11567"/>
                    </a:cubicBezTo>
                    <a:cubicBezTo>
                      <a:pt x="6604" y="11557"/>
                      <a:pt x="6614" y="11548"/>
                      <a:pt x="6614" y="11538"/>
                    </a:cubicBezTo>
                    <a:cubicBezTo>
                      <a:pt x="6634" y="11557"/>
                      <a:pt x="6644" y="11577"/>
                      <a:pt x="6654" y="11607"/>
                    </a:cubicBezTo>
                    <a:cubicBezTo>
                      <a:pt x="6664" y="11607"/>
                      <a:pt x="6664" y="11597"/>
                      <a:pt x="6674" y="11597"/>
                    </a:cubicBezTo>
                    <a:cubicBezTo>
                      <a:pt x="6783" y="11567"/>
                      <a:pt x="6832" y="11548"/>
                      <a:pt x="6832" y="11498"/>
                    </a:cubicBezTo>
                    <a:cubicBezTo>
                      <a:pt x="6832" y="11446"/>
                      <a:pt x="6817" y="11310"/>
                      <a:pt x="6741" y="11310"/>
                    </a:cubicBezTo>
                    <a:cubicBezTo>
                      <a:pt x="6730" y="11310"/>
                      <a:pt x="6717" y="11313"/>
                      <a:pt x="6704" y="11319"/>
                    </a:cubicBezTo>
                    <a:cubicBezTo>
                      <a:pt x="6654" y="11349"/>
                      <a:pt x="6634" y="11359"/>
                      <a:pt x="6624" y="11389"/>
                    </a:cubicBezTo>
                    <a:cubicBezTo>
                      <a:pt x="6586" y="11358"/>
                      <a:pt x="6553" y="11333"/>
                      <a:pt x="6526" y="11333"/>
                    </a:cubicBezTo>
                    <a:cubicBezTo>
                      <a:pt x="6519" y="11333"/>
                      <a:pt x="6512" y="11335"/>
                      <a:pt x="6505" y="11339"/>
                    </a:cubicBezTo>
                    <a:cubicBezTo>
                      <a:pt x="6494" y="11348"/>
                      <a:pt x="6487" y="11352"/>
                      <a:pt x="6480" y="11352"/>
                    </a:cubicBezTo>
                    <a:cubicBezTo>
                      <a:pt x="6458" y="11352"/>
                      <a:pt x="6451" y="11304"/>
                      <a:pt x="6366" y="11250"/>
                    </a:cubicBezTo>
                    <a:cubicBezTo>
                      <a:pt x="6324" y="11227"/>
                      <a:pt x="6292" y="11222"/>
                      <a:pt x="6266" y="11222"/>
                    </a:cubicBezTo>
                    <a:cubicBezTo>
                      <a:pt x="6244" y="11222"/>
                      <a:pt x="6226" y="11225"/>
                      <a:pt x="6208" y="11225"/>
                    </a:cubicBezTo>
                    <a:cubicBezTo>
                      <a:pt x="6192" y="11225"/>
                      <a:pt x="6176" y="11222"/>
                      <a:pt x="6158" y="11210"/>
                    </a:cubicBezTo>
                    <a:cubicBezTo>
                      <a:pt x="6128" y="11191"/>
                      <a:pt x="6059" y="11161"/>
                      <a:pt x="6019" y="11141"/>
                    </a:cubicBezTo>
                    <a:cubicBezTo>
                      <a:pt x="6055" y="11120"/>
                      <a:pt x="6091" y="11103"/>
                      <a:pt x="6127" y="11103"/>
                    </a:cubicBezTo>
                    <a:cubicBezTo>
                      <a:pt x="6140" y="11103"/>
                      <a:pt x="6154" y="11106"/>
                      <a:pt x="6168" y="11111"/>
                    </a:cubicBezTo>
                    <a:cubicBezTo>
                      <a:pt x="6208" y="11121"/>
                      <a:pt x="6247" y="11131"/>
                      <a:pt x="6277" y="11141"/>
                    </a:cubicBezTo>
                    <a:cubicBezTo>
                      <a:pt x="6325" y="11159"/>
                      <a:pt x="6369" y="11173"/>
                      <a:pt x="6405" y="11173"/>
                    </a:cubicBezTo>
                    <a:cubicBezTo>
                      <a:pt x="6429" y="11173"/>
                      <a:pt x="6450" y="11167"/>
                      <a:pt x="6466" y="11151"/>
                    </a:cubicBezTo>
                    <a:cubicBezTo>
                      <a:pt x="6495" y="11121"/>
                      <a:pt x="6515" y="11091"/>
                      <a:pt x="6545" y="11072"/>
                    </a:cubicBezTo>
                    <a:cubicBezTo>
                      <a:pt x="6575" y="11042"/>
                      <a:pt x="6604" y="11032"/>
                      <a:pt x="6644" y="11022"/>
                    </a:cubicBezTo>
                    <a:cubicBezTo>
                      <a:pt x="6713" y="11012"/>
                      <a:pt x="6832" y="10972"/>
                      <a:pt x="6743" y="10893"/>
                    </a:cubicBezTo>
                    <a:cubicBezTo>
                      <a:pt x="6684" y="10844"/>
                      <a:pt x="6634" y="10715"/>
                      <a:pt x="6614" y="10665"/>
                    </a:cubicBezTo>
                    <a:cubicBezTo>
                      <a:pt x="6614" y="10655"/>
                      <a:pt x="6614" y="10645"/>
                      <a:pt x="6614" y="10645"/>
                    </a:cubicBezTo>
                    <a:cubicBezTo>
                      <a:pt x="6614" y="10645"/>
                      <a:pt x="6614" y="10586"/>
                      <a:pt x="6614" y="10536"/>
                    </a:cubicBezTo>
                    <a:cubicBezTo>
                      <a:pt x="6595" y="10526"/>
                      <a:pt x="6575" y="10516"/>
                      <a:pt x="6555" y="10506"/>
                    </a:cubicBezTo>
                    <a:cubicBezTo>
                      <a:pt x="6545" y="10506"/>
                      <a:pt x="6545" y="10516"/>
                      <a:pt x="6545" y="10516"/>
                    </a:cubicBezTo>
                    <a:cubicBezTo>
                      <a:pt x="6525" y="10556"/>
                      <a:pt x="6505" y="10586"/>
                      <a:pt x="6495" y="10615"/>
                    </a:cubicBezTo>
                    <a:cubicBezTo>
                      <a:pt x="6476" y="10645"/>
                      <a:pt x="6466" y="10665"/>
                      <a:pt x="6446" y="10685"/>
                    </a:cubicBezTo>
                    <a:cubicBezTo>
                      <a:pt x="6436" y="10685"/>
                      <a:pt x="6426" y="10685"/>
                      <a:pt x="6386" y="10695"/>
                    </a:cubicBezTo>
                    <a:cubicBezTo>
                      <a:pt x="6366" y="10705"/>
                      <a:pt x="6357" y="10705"/>
                      <a:pt x="6347" y="10715"/>
                    </a:cubicBezTo>
                    <a:cubicBezTo>
                      <a:pt x="6334" y="10683"/>
                      <a:pt x="6329" y="10655"/>
                      <a:pt x="6322" y="10655"/>
                    </a:cubicBezTo>
                    <a:cubicBezTo>
                      <a:pt x="6319" y="10655"/>
                      <a:pt x="6314" y="10664"/>
                      <a:pt x="6307" y="10685"/>
                    </a:cubicBezTo>
                    <a:cubicBezTo>
                      <a:pt x="6296" y="10718"/>
                      <a:pt x="6260" y="10739"/>
                      <a:pt x="6233" y="10739"/>
                    </a:cubicBezTo>
                    <a:cubicBezTo>
                      <a:pt x="6211" y="10739"/>
                      <a:pt x="6194" y="10726"/>
                      <a:pt x="6198" y="10695"/>
                    </a:cubicBezTo>
                    <a:cubicBezTo>
                      <a:pt x="6198" y="10675"/>
                      <a:pt x="6208" y="10645"/>
                      <a:pt x="6238" y="10615"/>
                    </a:cubicBezTo>
                    <a:cubicBezTo>
                      <a:pt x="6257" y="10576"/>
                      <a:pt x="6287" y="10546"/>
                      <a:pt x="6307" y="10516"/>
                    </a:cubicBezTo>
                    <a:cubicBezTo>
                      <a:pt x="6366" y="10457"/>
                      <a:pt x="6535" y="10516"/>
                      <a:pt x="6426" y="10437"/>
                    </a:cubicBezTo>
                    <a:cubicBezTo>
                      <a:pt x="6416" y="10427"/>
                      <a:pt x="6406" y="10417"/>
                      <a:pt x="6386" y="10417"/>
                    </a:cubicBezTo>
                    <a:cubicBezTo>
                      <a:pt x="6396" y="10407"/>
                      <a:pt x="6396" y="10407"/>
                      <a:pt x="6406" y="10407"/>
                    </a:cubicBezTo>
                    <a:cubicBezTo>
                      <a:pt x="6366" y="10378"/>
                      <a:pt x="6347" y="10368"/>
                      <a:pt x="6327" y="10348"/>
                    </a:cubicBezTo>
                    <a:cubicBezTo>
                      <a:pt x="6347" y="10308"/>
                      <a:pt x="6366" y="10268"/>
                      <a:pt x="6386" y="10219"/>
                    </a:cubicBezTo>
                    <a:cubicBezTo>
                      <a:pt x="6386" y="10209"/>
                      <a:pt x="6396" y="10199"/>
                      <a:pt x="6396" y="10189"/>
                    </a:cubicBezTo>
                    <a:cubicBezTo>
                      <a:pt x="6426" y="10219"/>
                      <a:pt x="6436" y="10278"/>
                      <a:pt x="6495" y="10338"/>
                    </a:cubicBezTo>
                    <a:cubicBezTo>
                      <a:pt x="6476" y="10368"/>
                      <a:pt x="6466" y="10387"/>
                      <a:pt x="6456" y="10397"/>
                    </a:cubicBezTo>
                    <a:cubicBezTo>
                      <a:pt x="6456" y="10402"/>
                      <a:pt x="6456" y="10402"/>
                      <a:pt x="6456" y="10402"/>
                    </a:cubicBezTo>
                    <a:cubicBezTo>
                      <a:pt x="6456" y="10402"/>
                      <a:pt x="6456" y="10402"/>
                      <a:pt x="6456" y="10407"/>
                    </a:cubicBezTo>
                    <a:cubicBezTo>
                      <a:pt x="6465" y="10416"/>
                      <a:pt x="6472" y="10421"/>
                      <a:pt x="6477" y="10421"/>
                    </a:cubicBezTo>
                    <a:cubicBezTo>
                      <a:pt x="6503" y="10421"/>
                      <a:pt x="6507" y="10341"/>
                      <a:pt x="6604" y="10268"/>
                    </a:cubicBezTo>
                    <a:cubicBezTo>
                      <a:pt x="6655" y="10223"/>
                      <a:pt x="6692" y="10215"/>
                      <a:pt x="6724" y="10215"/>
                    </a:cubicBezTo>
                    <a:cubicBezTo>
                      <a:pt x="6741" y="10215"/>
                      <a:pt x="6756" y="10217"/>
                      <a:pt x="6770" y="10217"/>
                    </a:cubicBezTo>
                    <a:cubicBezTo>
                      <a:pt x="6788" y="10217"/>
                      <a:pt x="6805" y="10214"/>
                      <a:pt x="6823" y="10199"/>
                    </a:cubicBezTo>
                    <a:cubicBezTo>
                      <a:pt x="6882" y="10140"/>
                      <a:pt x="7080" y="10070"/>
                      <a:pt x="6951" y="9981"/>
                    </a:cubicBezTo>
                    <a:cubicBezTo>
                      <a:pt x="6858" y="9921"/>
                      <a:pt x="6814" y="9883"/>
                      <a:pt x="6777" y="9883"/>
                    </a:cubicBezTo>
                    <a:cubicBezTo>
                      <a:pt x="6759" y="9883"/>
                      <a:pt x="6743" y="9892"/>
                      <a:pt x="6723" y="9912"/>
                    </a:cubicBezTo>
                    <a:cubicBezTo>
                      <a:pt x="6686" y="9943"/>
                      <a:pt x="6628" y="9990"/>
                      <a:pt x="6581" y="9990"/>
                    </a:cubicBezTo>
                    <a:cubicBezTo>
                      <a:pt x="6553" y="9990"/>
                      <a:pt x="6530" y="9975"/>
                      <a:pt x="6515" y="9931"/>
                    </a:cubicBezTo>
                    <a:cubicBezTo>
                      <a:pt x="6485" y="9822"/>
                      <a:pt x="6386" y="9912"/>
                      <a:pt x="6416" y="9793"/>
                    </a:cubicBezTo>
                    <a:cubicBezTo>
                      <a:pt x="6439" y="9699"/>
                      <a:pt x="6475" y="9600"/>
                      <a:pt x="6523" y="9600"/>
                    </a:cubicBezTo>
                    <a:cubicBezTo>
                      <a:pt x="6536" y="9600"/>
                      <a:pt x="6550" y="9607"/>
                      <a:pt x="6565" y="9624"/>
                    </a:cubicBezTo>
                    <a:cubicBezTo>
                      <a:pt x="6595" y="9664"/>
                      <a:pt x="6619" y="9686"/>
                      <a:pt x="6633" y="9686"/>
                    </a:cubicBezTo>
                    <a:cubicBezTo>
                      <a:pt x="6647" y="9686"/>
                      <a:pt x="6649" y="9664"/>
                      <a:pt x="6634" y="9614"/>
                    </a:cubicBezTo>
                    <a:cubicBezTo>
                      <a:pt x="6618" y="9525"/>
                      <a:pt x="6469" y="9383"/>
                      <a:pt x="6513" y="9383"/>
                    </a:cubicBezTo>
                    <a:cubicBezTo>
                      <a:pt x="6523" y="9383"/>
                      <a:pt x="6542" y="9390"/>
                      <a:pt x="6575" y="9406"/>
                    </a:cubicBezTo>
                    <a:cubicBezTo>
                      <a:pt x="6753" y="9485"/>
                      <a:pt x="6813" y="9525"/>
                      <a:pt x="6783" y="9614"/>
                    </a:cubicBezTo>
                    <a:cubicBezTo>
                      <a:pt x="6772" y="9665"/>
                      <a:pt x="6827" y="9722"/>
                      <a:pt x="6874" y="9722"/>
                    </a:cubicBezTo>
                    <a:cubicBezTo>
                      <a:pt x="6910" y="9722"/>
                      <a:pt x="6940" y="9689"/>
                      <a:pt x="6932" y="9594"/>
                    </a:cubicBezTo>
                    <a:cubicBezTo>
                      <a:pt x="6902" y="9376"/>
                      <a:pt x="6942" y="9237"/>
                      <a:pt x="6813" y="9237"/>
                    </a:cubicBezTo>
                    <a:cubicBezTo>
                      <a:pt x="6797" y="9238"/>
                      <a:pt x="6784" y="9239"/>
                      <a:pt x="6774" y="9239"/>
                    </a:cubicBezTo>
                    <a:cubicBezTo>
                      <a:pt x="6694" y="9239"/>
                      <a:pt x="6725" y="9206"/>
                      <a:pt x="6664" y="9118"/>
                    </a:cubicBezTo>
                    <a:cubicBezTo>
                      <a:pt x="6654" y="9098"/>
                      <a:pt x="6634" y="9089"/>
                      <a:pt x="6614" y="9079"/>
                    </a:cubicBezTo>
                    <a:cubicBezTo>
                      <a:pt x="6555" y="9069"/>
                      <a:pt x="6495" y="9079"/>
                      <a:pt x="6505" y="9049"/>
                    </a:cubicBezTo>
                    <a:cubicBezTo>
                      <a:pt x="6505" y="9039"/>
                      <a:pt x="6505" y="9039"/>
                      <a:pt x="6515" y="9039"/>
                    </a:cubicBezTo>
                    <a:cubicBezTo>
                      <a:pt x="6515" y="9029"/>
                      <a:pt x="6525" y="9019"/>
                      <a:pt x="6535" y="8999"/>
                    </a:cubicBezTo>
                    <a:cubicBezTo>
                      <a:pt x="6545" y="8989"/>
                      <a:pt x="6555" y="8979"/>
                      <a:pt x="6565" y="8979"/>
                    </a:cubicBezTo>
                    <a:cubicBezTo>
                      <a:pt x="6565" y="8970"/>
                      <a:pt x="6565" y="8970"/>
                      <a:pt x="6565" y="8970"/>
                    </a:cubicBezTo>
                    <a:cubicBezTo>
                      <a:pt x="6583" y="8958"/>
                      <a:pt x="6599" y="8953"/>
                      <a:pt x="6614" y="8953"/>
                    </a:cubicBezTo>
                    <a:cubicBezTo>
                      <a:pt x="6675" y="8953"/>
                      <a:pt x="6717" y="9029"/>
                      <a:pt x="6773" y="9029"/>
                    </a:cubicBezTo>
                    <a:cubicBezTo>
                      <a:pt x="6842" y="9029"/>
                      <a:pt x="6902" y="8851"/>
                      <a:pt x="6823" y="8791"/>
                    </a:cubicBezTo>
                    <a:cubicBezTo>
                      <a:pt x="6756" y="8749"/>
                      <a:pt x="6788" y="8707"/>
                      <a:pt x="6835" y="8707"/>
                    </a:cubicBezTo>
                    <a:cubicBezTo>
                      <a:pt x="6844" y="8707"/>
                      <a:pt x="6853" y="8709"/>
                      <a:pt x="6862" y="8712"/>
                    </a:cubicBezTo>
                    <a:cubicBezTo>
                      <a:pt x="6878" y="8718"/>
                      <a:pt x="6899" y="8722"/>
                      <a:pt x="6921" y="8722"/>
                    </a:cubicBezTo>
                    <a:cubicBezTo>
                      <a:pt x="6970" y="8722"/>
                      <a:pt x="7019" y="8701"/>
                      <a:pt x="6991" y="8632"/>
                    </a:cubicBezTo>
                    <a:cubicBezTo>
                      <a:pt x="6932" y="8513"/>
                      <a:pt x="7070" y="8474"/>
                      <a:pt x="7090" y="8444"/>
                    </a:cubicBezTo>
                    <a:cubicBezTo>
                      <a:pt x="7100" y="8416"/>
                      <a:pt x="7047" y="8344"/>
                      <a:pt x="6992" y="8344"/>
                    </a:cubicBezTo>
                    <a:cubicBezTo>
                      <a:pt x="6988" y="8344"/>
                      <a:pt x="6985" y="8344"/>
                      <a:pt x="6981" y="8345"/>
                    </a:cubicBezTo>
                    <a:cubicBezTo>
                      <a:pt x="6937" y="8345"/>
                      <a:pt x="6885" y="8282"/>
                      <a:pt x="6944" y="8282"/>
                    </a:cubicBezTo>
                    <a:cubicBezTo>
                      <a:pt x="6951" y="8282"/>
                      <a:pt x="6960" y="8283"/>
                      <a:pt x="6971" y="8285"/>
                    </a:cubicBezTo>
                    <a:cubicBezTo>
                      <a:pt x="7027" y="8297"/>
                      <a:pt x="7058" y="8324"/>
                      <a:pt x="7076" y="8324"/>
                    </a:cubicBezTo>
                    <a:cubicBezTo>
                      <a:pt x="7090" y="8324"/>
                      <a:pt x="7096" y="8307"/>
                      <a:pt x="7100" y="8256"/>
                    </a:cubicBezTo>
                    <a:cubicBezTo>
                      <a:pt x="7120" y="8137"/>
                      <a:pt x="7090" y="8137"/>
                      <a:pt x="7130" y="8057"/>
                    </a:cubicBezTo>
                    <a:cubicBezTo>
                      <a:pt x="7152" y="8005"/>
                      <a:pt x="7198" y="7709"/>
                      <a:pt x="7218" y="7709"/>
                    </a:cubicBezTo>
                    <a:cubicBezTo>
                      <a:pt x="7225" y="7709"/>
                      <a:pt x="7229" y="7740"/>
                      <a:pt x="7229" y="7819"/>
                    </a:cubicBezTo>
                    <a:lnTo>
                      <a:pt x="7229" y="7591"/>
                    </a:lnTo>
                    <a:cubicBezTo>
                      <a:pt x="7229" y="7521"/>
                      <a:pt x="7231" y="7493"/>
                      <a:pt x="7233" y="7493"/>
                    </a:cubicBezTo>
                    <a:cubicBezTo>
                      <a:pt x="7242" y="7493"/>
                      <a:pt x="7265" y="7837"/>
                      <a:pt x="7289" y="7899"/>
                    </a:cubicBezTo>
                    <a:cubicBezTo>
                      <a:pt x="7328" y="7978"/>
                      <a:pt x="7318" y="8127"/>
                      <a:pt x="7328" y="8246"/>
                    </a:cubicBezTo>
                    <a:cubicBezTo>
                      <a:pt x="7331" y="8275"/>
                      <a:pt x="7336" y="8286"/>
                      <a:pt x="7344" y="8286"/>
                    </a:cubicBezTo>
                    <a:cubicBezTo>
                      <a:pt x="7370" y="8286"/>
                      <a:pt x="7422" y="8181"/>
                      <a:pt x="7497" y="8166"/>
                    </a:cubicBezTo>
                    <a:cubicBezTo>
                      <a:pt x="7522" y="8161"/>
                      <a:pt x="7535" y="8159"/>
                      <a:pt x="7540" y="8159"/>
                    </a:cubicBezTo>
                    <a:cubicBezTo>
                      <a:pt x="7554" y="8159"/>
                      <a:pt x="7497" y="8181"/>
                      <a:pt x="7467" y="8226"/>
                    </a:cubicBezTo>
                    <a:cubicBezTo>
                      <a:pt x="7408" y="8305"/>
                      <a:pt x="7358" y="8484"/>
                      <a:pt x="7378" y="8513"/>
                    </a:cubicBezTo>
                    <a:cubicBezTo>
                      <a:pt x="7381" y="8519"/>
                      <a:pt x="7384" y="8520"/>
                      <a:pt x="7388" y="8520"/>
                    </a:cubicBezTo>
                    <a:cubicBezTo>
                      <a:pt x="7390" y="8520"/>
                      <a:pt x="7392" y="8519"/>
                      <a:pt x="7395" y="8519"/>
                    </a:cubicBezTo>
                    <a:cubicBezTo>
                      <a:pt x="7403" y="8519"/>
                      <a:pt x="7412" y="8524"/>
                      <a:pt x="7417" y="8563"/>
                    </a:cubicBezTo>
                    <a:cubicBezTo>
                      <a:pt x="7434" y="8622"/>
                      <a:pt x="7530" y="8667"/>
                      <a:pt x="7589" y="8667"/>
                    </a:cubicBezTo>
                    <a:cubicBezTo>
                      <a:pt x="7599" y="8667"/>
                      <a:pt x="7608" y="8665"/>
                      <a:pt x="7616" y="8662"/>
                    </a:cubicBezTo>
                    <a:cubicBezTo>
                      <a:pt x="7618" y="8661"/>
                      <a:pt x="7620" y="8661"/>
                      <a:pt x="7622" y="8661"/>
                    </a:cubicBezTo>
                    <a:cubicBezTo>
                      <a:pt x="7659" y="8661"/>
                      <a:pt x="7593" y="8863"/>
                      <a:pt x="7517" y="8910"/>
                    </a:cubicBezTo>
                    <a:cubicBezTo>
                      <a:pt x="7465" y="8943"/>
                      <a:pt x="7494" y="9014"/>
                      <a:pt x="7562" y="9014"/>
                    </a:cubicBezTo>
                    <a:cubicBezTo>
                      <a:pt x="7598" y="9014"/>
                      <a:pt x="7644" y="8994"/>
                      <a:pt x="7695" y="8940"/>
                    </a:cubicBezTo>
                    <a:cubicBezTo>
                      <a:pt x="7710" y="8922"/>
                      <a:pt x="7724" y="8914"/>
                      <a:pt x="7737" y="8914"/>
                    </a:cubicBezTo>
                    <a:cubicBezTo>
                      <a:pt x="7775" y="8914"/>
                      <a:pt x="7812" y="8983"/>
                      <a:pt x="7893" y="9079"/>
                    </a:cubicBezTo>
                    <a:cubicBezTo>
                      <a:pt x="8002" y="9198"/>
                      <a:pt x="7765" y="9128"/>
                      <a:pt x="7705" y="9227"/>
                    </a:cubicBezTo>
                    <a:cubicBezTo>
                      <a:pt x="7686" y="9257"/>
                      <a:pt x="7679" y="9267"/>
                      <a:pt x="7674" y="9267"/>
                    </a:cubicBezTo>
                    <a:cubicBezTo>
                      <a:pt x="7664" y="9267"/>
                      <a:pt x="7663" y="9224"/>
                      <a:pt x="7576" y="9217"/>
                    </a:cubicBezTo>
                    <a:cubicBezTo>
                      <a:pt x="7447" y="9217"/>
                      <a:pt x="7556" y="9376"/>
                      <a:pt x="7536" y="9594"/>
                    </a:cubicBezTo>
                    <a:cubicBezTo>
                      <a:pt x="7528" y="9689"/>
                      <a:pt x="7556" y="9722"/>
                      <a:pt x="7590" y="9722"/>
                    </a:cubicBezTo>
                    <a:cubicBezTo>
                      <a:pt x="7634" y="9722"/>
                      <a:pt x="7687" y="9665"/>
                      <a:pt x="7675" y="9614"/>
                    </a:cubicBezTo>
                    <a:cubicBezTo>
                      <a:pt x="7646" y="9525"/>
                      <a:pt x="7606" y="9545"/>
                      <a:pt x="7784" y="9465"/>
                    </a:cubicBezTo>
                    <a:cubicBezTo>
                      <a:pt x="7835" y="9443"/>
                      <a:pt x="7857" y="9433"/>
                      <a:pt x="7862" y="9433"/>
                    </a:cubicBezTo>
                    <a:cubicBezTo>
                      <a:pt x="7873" y="9433"/>
                      <a:pt x="7776" y="9494"/>
                      <a:pt x="7755" y="9564"/>
                    </a:cubicBezTo>
                    <a:cubicBezTo>
                      <a:pt x="7732" y="9647"/>
                      <a:pt x="7784" y="9730"/>
                      <a:pt x="7841" y="9730"/>
                    </a:cubicBezTo>
                    <a:cubicBezTo>
                      <a:pt x="7859" y="9730"/>
                      <a:pt x="7877" y="9722"/>
                      <a:pt x="7893" y="9703"/>
                    </a:cubicBezTo>
                    <a:cubicBezTo>
                      <a:pt x="7917" y="9677"/>
                      <a:pt x="7937" y="9665"/>
                      <a:pt x="7956" y="9665"/>
                    </a:cubicBezTo>
                    <a:cubicBezTo>
                      <a:pt x="7994" y="9665"/>
                      <a:pt x="8022" y="9713"/>
                      <a:pt x="8042" y="9793"/>
                    </a:cubicBezTo>
                    <a:cubicBezTo>
                      <a:pt x="8050" y="9822"/>
                      <a:pt x="8050" y="9832"/>
                      <a:pt x="8046" y="9832"/>
                    </a:cubicBezTo>
                    <a:cubicBezTo>
                      <a:pt x="8039" y="9832"/>
                      <a:pt x="8011" y="9788"/>
                      <a:pt x="7985" y="9788"/>
                    </a:cubicBezTo>
                    <a:cubicBezTo>
                      <a:pt x="7973" y="9788"/>
                      <a:pt x="7962" y="9797"/>
                      <a:pt x="7953" y="9822"/>
                    </a:cubicBezTo>
                    <a:cubicBezTo>
                      <a:pt x="7932" y="9897"/>
                      <a:pt x="7865" y="9935"/>
                      <a:pt x="7806" y="9935"/>
                    </a:cubicBezTo>
                    <a:cubicBezTo>
                      <a:pt x="7779" y="9935"/>
                      <a:pt x="7753" y="9927"/>
                      <a:pt x="7735" y="9912"/>
                    </a:cubicBezTo>
                    <a:cubicBezTo>
                      <a:pt x="7719" y="9892"/>
                      <a:pt x="7703" y="9883"/>
                      <a:pt x="7686" y="9883"/>
                    </a:cubicBezTo>
                    <a:cubicBezTo>
                      <a:pt x="7650" y="9883"/>
                      <a:pt x="7603" y="9921"/>
                      <a:pt x="7517" y="9981"/>
                    </a:cubicBezTo>
                    <a:cubicBezTo>
                      <a:pt x="7378" y="10070"/>
                      <a:pt x="7576" y="10140"/>
                      <a:pt x="7636" y="10199"/>
                    </a:cubicBezTo>
                    <a:cubicBezTo>
                      <a:pt x="7653" y="10213"/>
                      <a:pt x="7669" y="10217"/>
                      <a:pt x="7686" y="10217"/>
                    </a:cubicBezTo>
                    <a:cubicBezTo>
                      <a:pt x="7704" y="10217"/>
                      <a:pt x="7722" y="10213"/>
                      <a:pt x="7742" y="10213"/>
                    </a:cubicBezTo>
                    <a:cubicBezTo>
                      <a:pt x="7772" y="10213"/>
                      <a:pt x="7808" y="10221"/>
                      <a:pt x="7854" y="10259"/>
                    </a:cubicBezTo>
                    <a:cubicBezTo>
                      <a:pt x="7948" y="10337"/>
                      <a:pt x="7955" y="10415"/>
                      <a:pt x="7979" y="10415"/>
                    </a:cubicBezTo>
                    <a:cubicBezTo>
                      <a:pt x="7985" y="10415"/>
                      <a:pt x="7992" y="10410"/>
                      <a:pt x="8002" y="10397"/>
                    </a:cubicBezTo>
                    <a:cubicBezTo>
                      <a:pt x="8011" y="10389"/>
                      <a:pt x="8019" y="10385"/>
                      <a:pt x="8028" y="10385"/>
                    </a:cubicBezTo>
                    <a:cubicBezTo>
                      <a:pt x="8073" y="10385"/>
                      <a:pt x="8131" y="10483"/>
                      <a:pt x="8231" y="10615"/>
                    </a:cubicBezTo>
                    <a:cubicBezTo>
                      <a:pt x="8291" y="10698"/>
                      <a:pt x="8269" y="10732"/>
                      <a:pt x="8232" y="10732"/>
                    </a:cubicBezTo>
                    <a:cubicBezTo>
                      <a:pt x="8203" y="10732"/>
                      <a:pt x="8164" y="10710"/>
                      <a:pt x="8151" y="10675"/>
                    </a:cubicBezTo>
                    <a:cubicBezTo>
                      <a:pt x="8144" y="10659"/>
                      <a:pt x="8140" y="10652"/>
                      <a:pt x="8136" y="10652"/>
                    </a:cubicBezTo>
                    <a:cubicBezTo>
                      <a:pt x="8124" y="10652"/>
                      <a:pt x="8125" y="10724"/>
                      <a:pt x="8102" y="10754"/>
                    </a:cubicBezTo>
                    <a:cubicBezTo>
                      <a:pt x="8090" y="10769"/>
                      <a:pt x="8076" y="10782"/>
                      <a:pt x="8058" y="10782"/>
                    </a:cubicBezTo>
                    <a:cubicBezTo>
                      <a:pt x="8028" y="10782"/>
                      <a:pt x="7988" y="10749"/>
                      <a:pt x="7933" y="10645"/>
                    </a:cubicBezTo>
                    <a:cubicBezTo>
                      <a:pt x="7913" y="10607"/>
                      <a:pt x="7894" y="10592"/>
                      <a:pt x="7876" y="10592"/>
                    </a:cubicBezTo>
                    <a:cubicBezTo>
                      <a:pt x="7816" y="10592"/>
                      <a:pt x="7774" y="10764"/>
                      <a:pt x="7774" y="10764"/>
                    </a:cubicBezTo>
                    <a:cubicBezTo>
                      <a:pt x="7774" y="10764"/>
                      <a:pt x="7725" y="10863"/>
                      <a:pt x="7646" y="10933"/>
                    </a:cubicBezTo>
                    <a:cubicBezTo>
                      <a:pt x="7556" y="11012"/>
                      <a:pt x="7824" y="11032"/>
                      <a:pt x="7903" y="11042"/>
                    </a:cubicBezTo>
                    <a:cubicBezTo>
                      <a:pt x="7983" y="11052"/>
                      <a:pt x="7874" y="11141"/>
                      <a:pt x="7933" y="11201"/>
                    </a:cubicBezTo>
                    <a:cubicBezTo>
                      <a:pt x="7943" y="11210"/>
                      <a:pt x="7954" y="11214"/>
                      <a:pt x="7967" y="11214"/>
                    </a:cubicBezTo>
                    <a:cubicBezTo>
                      <a:pt x="8031" y="11214"/>
                      <a:pt x="8129" y="11106"/>
                      <a:pt x="8221" y="11082"/>
                    </a:cubicBezTo>
                    <a:cubicBezTo>
                      <a:pt x="8254" y="11075"/>
                      <a:pt x="8281" y="11070"/>
                      <a:pt x="8305" y="11070"/>
                    </a:cubicBezTo>
                    <a:cubicBezTo>
                      <a:pt x="8354" y="11070"/>
                      <a:pt x="8389" y="11088"/>
                      <a:pt x="8429" y="11141"/>
                    </a:cubicBezTo>
                    <a:cubicBezTo>
                      <a:pt x="8449" y="11151"/>
                      <a:pt x="8459" y="11161"/>
                      <a:pt x="8469" y="11181"/>
                    </a:cubicBezTo>
                    <a:cubicBezTo>
                      <a:pt x="8508" y="11230"/>
                      <a:pt x="8508" y="11280"/>
                      <a:pt x="8488" y="11319"/>
                    </a:cubicBezTo>
                    <a:cubicBezTo>
                      <a:pt x="8475" y="11353"/>
                      <a:pt x="8439" y="11378"/>
                      <a:pt x="8392" y="11378"/>
                    </a:cubicBezTo>
                    <a:cubicBezTo>
                      <a:pt x="8370" y="11378"/>
                      <a:pt x="8345" y="11372"/>
                      <a:pt x="8320" y="11359"/>
                    </a:cubicBezTo>
                    <a:cubicBezTo>
                      <a:pt x="8294" y="11348"/>
                      <a:pt x="8276" y="11344"/>
                      <a:pt x="8262" y="11344"/>
                    </a:cubicBezTo>
                    <a:cubicBezTo>
                      <a:pt x="8201" y="11344"/>
                      <a:pt x="8240" y="11436"/>
                      <a:pt x="8240" y="11468"/>
                    </a:cubicBezTo>
                    <a:cubicBezTo>
                      <a:pt x="8231" y="11488"/>
                      <a:pt x="8260" y="11498"/>
                      <a:pt x="8290" y="11508"/>
                    </a:cubicBezTo>
                    <a:cubicBezTo>
                      <a:pt x="8340" y="11528"/>
                      <a:pt x="8409" y="11548"/>
                      <a:pt x="8508" y="11617"/>
                    </a:cubicBezTo>
                    <a:cubicBezTo>
                      <a:pt x="8518" y="11627"/>
                      <a:pt x="8528" y="11637"/>
                      <a:pt x="8538" y="11647"/>
                    </a:cubicBezTo>
                    <a:cubicBezTo>
                      <a:pt x="8610" y="11712"/>
                      <a:pt x="8570" y="11764"/>
                      <a:pt x="8506" y="11764"/>
                    </a:cubicBezTo>
                    <a:cubicBezTo>
                      <a:pt x="8473" y="11764"/>
                      <a:pt x="8433" y="11750"/>
                      <a:pt x="8399" y="11716"/>
                    </a:cubicBezTo>
                    <a:cubicBezTo>
                      <a:pt x="8355" y="11675"/>
                      <a:pt x="8316" y="11669"/>
                      <a:pt x="8280" y="11669"/>
                    </a:cubicBezTo>
                    <a:cubicBezTo>
                      <a:pt x="8264" y="11669"/>
                      <a:pt x="8249" y="11670"/>
                      <a:pt x="8234" y="11670"/>
                    </a:cubicBezTo>
                    <a:cubicBezTo>
                      <a:pt x="8192" y="11670"/>
                      <a:pt x="8153" y="11661"/>
                      <a:pt x="8112" y="11587"/>
                    </a:cubicBezTo>
                    <a:cubicBezTo>
                      <a:pt x="8066" y="11506"/>
                      <a:pt x="8034" y="11472"/>
                      <a:pt x="8016" y="11472"/>
                    </a:cubicBezTo>
                    <a:cubicBezTo>
                      <a:pt x="8000" y="11472"/>
                      <a:pt x="7998" y="11504"/>
                      <a:pt x="8012" y="11557"/>
                    </a:cubicBezTo>
                    <a:cubicBezTo>
                      <a:pt x="8026" y="11607"/>
                      <a:pt x="8011" y="11632"/>
                      <a:pt x="7982" y="11632"/>
                    </a:cubicBezTo>
                    <a:cubicBezTo>
                      <a:pt x="7948" y="11632"/>
                      <a:pt x="7897" y="11598"/>
                      <a:pt x="7854" y="11528"/>
                    </a:cubicBezTo>
                    <a:cubicBezTo>
                      <a:pt x="7774" y="11389"/>
                      <a:pt x="7804" y="11319"/>
                      <a:pt x="7705" y="11270"/>
                    </a:cubicBezTo>
                    <a:cubicBezTo>
                      <a:pt x="7696" y="11265"/>
                      <a:pt x="7688" y="11263"/>
                      <a:pt x="7682" y="11263"/>
                    </a:cubicBezTo>
                    <a:cubicBezTo>
                      <a:pt x="7620" y="11263"/>
                      <a:pt x="7685" y="11464"/>
                      <a:pt x="7685" y="11518"/>
                    </a:cubicBezTo>
                    <a:cubicBezTo>
                      <a:pt x="7685" y="11567"/>
                      <a:pt x="7675" y="11627"/>
                      <a:pt x="7784" y="11657"/>
                    </a:cubicBezTo>
                    <a:cubicBezTo>
                      <a:pt x="7893" y="11696"/>
                      <a:pt x="7864" y="11805"/>
                      <a:pt x="7933" y="11924"/>
                    </a:cubicBezTo>
                    <a:cubicBezTo>
                      <a:pt x="7954" y="11959"/>
                      <a:pt x="7970" y="11972"/>
                      <a:pt x="7984" y="11972"/>
                    </a:cubicBezTo>
                    <a:cubicBezTo>
                      <a:pt x="8023" y="11972"/>
                      <a:pt x="8046" y="11866"/>
                      <a:pt x="8112" y="11786"/>
                    </a:cubicBezTo>
                    <a:cubicBezTo>
                      <a:pt x="8126" y="11767"/>
                      <a:pt x="8138" y="11758"/>
                      <a:pt x="8149" y="11758"/>
                    </a:cubicBezTo>
                    <a:cubicBezTo>
                      <a:pt x="8208" y="11758"/>
                      <a:pt x="8227" y="11985"/>
                      <a:pt x="8260" y="12043"/>
                    </a:cubicBezTo>
                    <a:cubicBezTo>
                      <a:pt x="8300" y="12103"/>
                      <a:pt x="8350" y="12014"/>
                      <a:pt x="8449" y="12222"/>
                    </a:cubicBezTo>
                    <a:cubicBezTo>
                      <a:pt x="8449" y="12222"/>
                      <a:pt x="8449" y="12232"/>
                      <a:pt x="8459" y="12242"/>
                    </a:cubicBezTo>
                    <a:cubicBezTo>
                      <a:pt x="8518" y="12380"/>
                      <a:pt x="8469" y="12430"/>
                      <a:pt x="8409" y="12450"/>
                    </a:cubicBezTo>
                    <a:cubicBezTo>
                      <a:pt x="8409" y="12539"/>
                      <a:pt x="8350" y="12549"/>
                      <a:pt x="8260" y="12658"/>
                    </a:cubicBezTo>
                    <a:cubicBezTo>
                      <a:pt x="8296" y="12622"/>
                      <a:pt x="8341" y="12577"/>
                      <a:pt x="8371" y="12577"/>
                    </a:cubicBezTo>
                    <a:cubicBezTo>
                      <a:pt x="8374" y="12577"/>
                      <a:pt x="8377" y="12578"/>
                      <a:pt x="8379" y="12579"/>
                    </a:cubicBezTo>
                    <a:cubicBezTo>
                      <a:pt x="8409" y="12589"/>
                      <a:pt x="8429" y="12608"/>
                      <a:pt x="8439" y="12628"/>
                    </a:cubicBezTo>
                    <a:cubicBezTo>
                      <a:pt x="8508" y="12569"/>
                      <a:pt x="8508" y="12489"/>
                      <a:pt x="8548" y="12460"/>
                    </a:cubicBezTo>
                    <a:cubicBezTo>
                      <a:pt x="8552" y="12458"/>
                      <a:pt x="8556" y="12458"/>
                      <a:pt x="8560" y="12458"/>
                    </a:cubicBezTo>
                    <a:cubicBezTo>
                      <a:pt x="8612" y="12458"/>
                      <a:pt x="8693" y="12563"/>
                      <a:pt x="8647" y="12608"/>
                    </a:cubicBezTo>
                    <a:cubicBezTo>
                      <a:pt x="8587" y="12658"/>
                      <a:pt x="8568" y="12658"/>
                      <a:pt x="8478" y="12727"/>
                    </a:cubicBezTo>
                    <a:cubicBezTo>
                      <a:pt x="8488" y="12757"/>
                      <a:pt x="8498" y="12797"/>
                      <a:pt x="8508" y="12837"/>
                    </a:cubicBezTo>
                    <a:cubicBezTo>
                      <a:pt x="8522" y="12882"/>
                      <a:pt x="8539" y="12894"/>
                      <a:pt x="8557" y="12894"/>
                    </a:cubicBezTo>
                    <a:cubicBezTo>
                      <a:pt x="8577" y="12894"/>
                      <a:pt x="8600" y="12878"/>
                      <a:pt x="8622" y="12878"/>
                    </a:cubicBezTo>
                    <a:cubicBezTo>
                      <a:pt x="8648" y="12878"/>
                      <a:pt x="8674" y="12900"/>
                      <a:pt x="8697" y="12995"/>
                    </a:cubicBezTo>
                    <a:cubicBezTo>
                      <a:pt x="8719" y="13107"/>
                      <a:pt x="8668" y="13146"/>
                      <a:pt x="8601" y="13146"/>
                    </a:cubicBezTo>
                    <a:cubicBezTo>
                      <a:pt x="8519" y="13146"/>
                      <a:pt x="8412" y="13089"/>
                      <a:pt x="8379" y="13035"/>
                    </a:cubicBezTo>
                    <a:cubicBezTo>
                      <a:pt x="8320" y="12926"/>
                      <a:pt x="8429" y="13015"/>
                      <a:pt x="8320" y="12936"/>
                    </a:cubicBezTo>
                    <a:lnTo>
                      <a:pt x="8310" y="12936"/>
                    </a:lnTo>
                    <a:cubicBezTo>
                      <a:pt x="8300" y="12956"/>
                      <a:pt x="8280" y="12965"/>
                      <a:pt x="8260" y="12985"/>
                    </a:cubicBezTo>
                    <a:cubicBezTo>
                      <a:pt x="8260" y="13045"/>
                      <a:pt x="8300" y="13134"/>
                      <a:pt x="8330" y="13223"/>
                    </a:cubicBezTo>
                    <a:cubicBezTo>
                      <a:pt x="8379" y="13336"/>
                      <a:pt x="8404" y="13409"/>
                      <a:pt x="8377" y="13409"/>
                    </a:cubicBezTo>
                    <a:cubicBezTo>
                      <a:pt x="8367" y="13409"/>
                      <a:pt x="8348" y="13398"/>
                      <a:pt x="8320" y="13372"/>
                    </a:cubicBezTo>
                    <a:cubicBezTo>
                      <a:pt x="8221" y="13283"/>
                      <a:pt x="8260" y="13154"/>
                      <a:pt x="8221" y="13025"/>
                    </a:cubicBezTo>
                    <a:cubicBezTo>
                      <a:pt x="8221" y="13025"/>
                      <a:pt x="8221" y="13015"/>
                      <a:pt x="8211" y="13015"/>
                    </a:cubicBezTo>
                    <a:cubicBezTo>
                      <a:pt x="8190" y="13022"/>
                      <a:pt x="8164" y="13029"/>
                      <a:pt x="8143" y="13029"/>
                    </a:cubicBezTo>
                    <a:cubicBezTo>
                      <a:pt x="8135" y="13029"/>
                      <a:pt x="8127" y="13028"/>
                      <a:pt x="8121" y="13025"/>
                    </a:cubicBezTo>
                    <a:cubicBezTo>
                      <a:pt x="8102" y="13055"/>
                      <a:pt x="8082" y="13094"/>
                      <a:pt x="8072" y="13134"/>
                    </a:cubicBezTo>
                    <a:cubicBezTo>
                      <a:pt x="8052" y="13243"/>
                      <a:pt x="8121" y="13154"/>
                      <a:pt x="8201" y="13293"/>
                    </a:cubicBezTo>
                    <a:cubicBezTo>
                      <a:pt x="8246" y="13389"/>
                      <a:pt x="8315" y="13526"/>
                      <a:pt x="8282" y="13526"/>
                    </a:cubicBezTo>
                    <a:cubicBezTo>
                      <a:pt x="8263" y="13526"/>
                      <a:pt x="8214" y="13484"/>
                      <a:pt x="8112" y="13372"/>
                    </a:cubicBezTo>
                    <a:cubicBezTo>
                      <a:pt x="8042" y="13293"/>
                      <a:pt x="8052" y="13233"/>
                      <a:pt x="8022" y="13213"/>
                    </a:cubicBezTo>
                    <a:cubicBezTo>
                      <a:pt x="8019" y="13210"/>
                      <a:pt x="8014" y="13208"/>
                      <a:pt x="8010" y="13208"/>
                    </a:cubicBezTo>
                    <a:cubicBezTo>
                      <a:pt x="7979" y="13208"/>
                      <a:pt x="7937" y="13288"/>
                      <a:pt x="7963" y="13322"/>
                    </a:cubicBezTo>
                    <a:cubicBezTo>
                      <a:pt x="7993" y="13362"/>
                      <a:pt x="8012" y="13362"/>
                      <a:pt x="8062" y="13422"/>
                    </a:cubicBezTo>
                    <a:cubicBezTo>
                      <a:pt x="8112" y="13471"/>
                      <a:pt x="8131" y="13471"/>
                      <a:pt x="8201" y="13531"/>
                    </a:cubicBezTo>
                    <a:cubicBezTo>
                      <a:pt x="8221" y="13550"/>
                      <a:pt x="8231" y="13560"/>
                      <a:pt x="8250" y="13580"/>
                    </a:cubicBezTo>
                    <a:cubicBezTo>
                      <a:pt x="8289" y="13623"/>
                      <a:pt x="8319" y="13638"/>
                      <a:pt x="8347" y="13638"/>
                    </a:cubicBezTo>
                    <a:cubicBezTo>
                      <a:pt x="8393" y="13638"/>
                      <a:pt x="8436" y="13601"/>
                      <a:pt x="8508" y="13570"/>
                    </a:cubicBezTo>
                    <a:cubicBezTo>
                      <a:pt x="8525" y="13563"/>
                      <a:pt x="8535" y="13560"/>
                      <a:pt x="8541" y="13560"/>
                    </a:cubicBezTo>
                    <a:cubicBezTo>
                      <a:pt x="8580" y="13560"/>
                      <a:pt x="8444" y="13682"/>
                      <a:pt x="8478" y="13759"/>
                    </a:cubicBezTo>
                    <a:lnTo>
                      <a:pt x="8687" y="13759"/>
                    </a:lnTo>
                    <a:cubicBezTo>
                      <a:pt x="8726" y="13749"/>
                      <a:pt x="8756" y="13739"/>
                      <a:pt x="8756" y="13739"/>
                    </a:cubicBezTo>
                    <a:cubicBezTo>
                      <a:pt x="8756" y="13739"/>
                      <a:pt x="8806" y="13828"/>
                      <a:pt x="8776" y="13828"/>
                    </a:cubicBezTo>
                    <a:cubicBezTo>
                      <a:pt x="8746" y="13838"/>
                      <a:pt x="8697" y="13818"/>
                      <a:pt x="8677" y="13917"/>
                    </a:cubicBezTo>
                    <a:cubicBezTo>
                      <a:pt x="8669" y="13955"/>
                      <a:pt x="8678" y="13967"/>
                      <a:pt x="8697" y="13967"/>
                    </a:cubicBezTo>
                    <a:cubicBezTo>
                      <a:pt x="8727" y="13967"/>
                      <a:pt x="8784" y="13937"/>
                      <a:pt x="8845" y="13937"/>
                    </a:cubicBezTo>
                    <a:lnTo>
                      <a:pt x="8885" y="13937"/>
                    </a:lnTo>
                    <a:cubicBezTo>
                      <a:pt x="8893" y="13936"/>
                      <a:pt x="8900" y="13936"/>
                      <a:pt x="8907" y="13936"/>
                    </a:cubicBezTo>
                    <a:cubicBezTo>
                      <a:pt x="8964" y="13936"/>
                      <a:pt x="8960" y="13973"/>
                      <a:pt x="8925" y="14026"/>
                    </a:cubicBezTo>
                    <a:cubicBezTo>
                      <a:pt x="8925" y="14036"/>
                      <a:pt x="8925" y="14046"/>
                      <a:pt x="8925" y="14056"/>
                    </a:cubicBezTo>
                    <a:cubicBezTo>
                      <a:pt x="8932" y="14101"/>
                      <a:pt x="8923" y="14106"/>
                      <a:pt x="8901" y="14106"/>
                    </a:cubicBezTo>
                    <a:cubicBezTo>
                      <a:pt x="8894" y="14106"/>
                      <a:pt x="8885" y="14106"/>
                      <a:pt x="8875" y="14106"/>
                    </a:cubicBezTo>
                    <a:cubicBezTo>
                      <a:pt x="8835" y="14145"/>
                      <a:pt x="8796" y="14185"/>
                      <a:pt x="8786" y="14195"/>
                    </a:cubicBezTo>
                    <a:cubicBezTo>
                      <a:pt x="8806" y="14225"/>
                      <a:pt x="8835" y="14254"/>
                      <a:pt x="8835" y="14314"/>
                    </a:cubicBezTo>
                    <a:cubicBezTo>
                      <a:pt x="8835" y="14381"/>
                      <a:pt x="8819" y="14405"/>
                      <a:pt x="8797" y="14405"/>
                    </a:cubicBezTo>
                    <a:cubicBezTo>
                      <a:pt x="8770" y="14405"/>
                      <a:pt x="8734" y="14368"/>
                      <a:pt x="8706" y="14324"/>
                    </a:cubicBezTo>
                    <a:cubicBezTo>
                      <a:pt x="8677" y="14284"/>
                      <a:pt x="8657" y="14254"/>
                      <a:pt x="8627" y="14225"/>
                    </a:cubicBezTo>
                    <a:cubicBezTo>
                      <a:pt x="8614" y="14228"/>
                      <a:pt x="8601" y="14229"/>
                      <a:pt x="8587" y="14229"/>
                    </a:cubicBezTo>
                    <a:cubicBezTo>
                      <a:pt x="8560" y="14229"/>
                      <a:pt x="8531" y="14225"/>
                      <a:pt x="8498" y="14225"/>
                    </a:cubicBezTo>
                    <a:cubicBezTo>
                      <a:pt x="8538" y="14334"/>
                      <a:pt x="8538" y="14294"/>
                      <a:pt x="8498" y="14373"/>
                    </a:cubicBezTo>
                    <a:cubicBezTo>
                      <a:pt x="8491" y="14386"/>
                      <a:pt x="8484" y="14391"/>
                      <a:pt x="8478" y="14391"/>
                    </a:cubicBezTo>
                    <a:cubicBezTo>
                      <a:pt x="8449" y="14391"/>
                      <a:pt x="8427" y="14278"/>
                      <a:pt x="8419" y="14205"/>
                    </a:cubicBezTo>
                    <a:cubicBezTo>
                      <a:pt x="8381" y="14194"/>
                      <a:pt x="8349" y="14186"/>
                      <a:pt x="8314" y="14186"/>
                    </a:cubicBezTo>
                    <a:cubicBezTo>
                      <a:pt x="8286" y="14186"/>
                      <a:pt x="8256" y="14191"/>
                      <a:pt x="8221" y="14205"/>
                    </a:cubicBezTo>
                    <a:cubicBezTo>
                      <a:pt x="8221" y="14215"/>
                      <a:pt x="8231" y="14235"/>
                      <a:pt x="8231" y="14245"/>
                    </a:cubicBezTo>
                    <a:cubicBezTo>
                      <a:pt x="8231" y="14334"/>
                      <a:pt x="8240" y="14294"/>
                      <a:pt x="8260" y="14433"/>
                    </a:cubicBezTo>
                    <a:cubicBezTo>
                      <a:pt x="8269" y="14469"/>
                      <a:pt x="8269" y="14484"/>
                      <a:pt x="8264" y="14484"/>
                    </a:cubicBezTo>
                    <a:cubicBezTo>
                      <a:pt x="8256" y="14484"/>
                      <a:pt x="8233" y="14441"/>
                      <a:pt x="8205" y="14383"/>
                    </a:cubicBezTo>
                    <a:lnTo>
                      <a:pt x="8205" y="14383"/>
                    </a:lnTo>
                    <a:cubicBezTo>
                      <a:pt x="8206" y="14386"/>
                      <a:pt x="8204" y="14390"/>
                      <a:pt x="8201" y="14393"/>
                    </a:cubicBezTo>
                    <a:cubicBezTo>
                      <a:pt x="8161" y="14423"/>
                      <a:pt x="8141" y="14413"/>
                      <a:pt x="8102" y="14443"/>
                    </a:cubicBezTo>
                    <a:cubicBezTo>
                      <a:pt x="8115" y="14469"/>
                      <a:pt x="8106" y="14478"/>
                      <a:pt x="8087" y="14478"/>
                    </a:cubicBezTo>
                    <a:cubicBezTo>
                      <a:pt x="8077" y="14478"/>
                      <a:pt x="8065" y="14476"/>
                      <a:pt x="8052" y="14473"/>
                    </a:cubicBezTo>
                    <a:cubicBezTo>
                      <a:pt x="8042" y="14482"/>
                      <a:pt x="8032" y="14492"/>
                      <a:pt x="8022" y="14502"/>
                    </a:cubicBezTo>
                    <a:cubicBezTo>
                      <a:pt x="7986" y="14539"/>
                      <a:pt x="7958" y="14555"/>
                      <a:pt x="7936" y="14555"/>
                    </a:cubicBezTo>
                    <a:cubicBezTo>
                      <a:pt x="7897" y="14555"/>
                      <a:pt x="7871" y="14508"/>
                      <a:pt x="7834" y="14433"/>
                    </a:cubicBezTo>
                    <a:lnTo>
                      <a:pt x="7824" y="14433"/>
                    </a:lnTo>
                    <a:cubicBezTo>
                      <a:pt x="7794" y="14473"/>
                      <a:pt x="7844" y="14611"/>
                      <a:pt x="7844" y="14611"/>
                    </a:cubicBezTo>
                    <a:cubicBezTo>
                      <a:pt x="7844" y="14611"/>
                      <a:pt x="7914" y="14674"/>
                      <a:pt x="7986" y="14674"/>
                    </a:cubicBezTo>
                    <a:cubicBezTo>
                      <a:pt x="7995" y="14674"/>
                      <a:pt x="8004" y="14673"/>
                      <a:pt x="8012" y="14671"/>
                    </a:cubicBezTo>
                    <a:cubicBezTo>
                      <a:pt x="8079" y="14646"/>
                      <a:pt x="8083" y="14551"/>
                      <a:pt x="8141" y="14551"/>
                    </a:cubicBezTo>
                    <a:cubicBezTo>
                      <a:pt x="8152" y="14551"/>
                      <a:pt x="8165" y="14554"/>
                      <a:pt x="8181" y="14562"/>
                    </a:cubicBezTo>
                    <a:cubicBezTo>
                      <a:pt x="8270" y="14611"/>
                      <a:pt x="8260" y="14641"/>
                      <a:pt x="8290" y="14681"/>
                    </a:cubicBezTo>
                    <a:cubicBezTo>
                      <a:pt x="8295" y="14688"/>
                      <a:pt x="8298" y="14690"/>
                      <a:pt x="8302" y="14690"/>
                    </a:cubicBezTo>
                    <a:cubicBezTo>
                      <a:pt x="8307" y="14690"/>
                      <a:pt x="8311" y="14687"/>
                      <a:pt x="8317" y="14687"/>
                    </a:cubicBezTo>
                    <a:cubicBezTo>
                      <a:pt x="8327" y="14687"/>
                      <a:pt x="8342" y="14694"/>
                      <a:pt x="8369" y="14730"/>
                    </a:cubicBezTo>
                    <a:cubicBezTo>
                      <a:pt x="8390" y="14768"/>
                      <a:pt x="8404" y="14784"/>
                      <a:pt x="8415" y="14784"/>
                    </a:cubicBezTo>
                    <a:cubicBezTo>
                      <a:pt x="8431" y="14784"/>
                      <a:pt x="8441" y="14752"/>
                      <a:pt x="8459" y="14701"/>
                    </a:cubicBezTo>
                    <a:cubicBezTo>
                      <a:pt x="8470" y="14672"/>
                      <a:pt x="8490" y="14662"/>
                      <a:pt x="8513" y="14662"/>
                    </a:cubicBezTo>
                    <a:cubicBezTo>
                      <a:pt x="8572" y="14662"/>
                      <a:pt x="8657" y="14726"/>
                      <a:pt x="8706" y="14740"/>
                    </a:cubicBezTo>
                    <a:cubicBezTo>
                      <a:pt x="8766" y="14770"/>
                      <a:pt x="8587" y="14869"/>
                      <a:pt x="8607" y="14909"/>
                    </a:cubicBezTo>
                    <a:cubicBezTo>
                      <a:pt x="8612" y="14932"/>
                      <a:pt x="8612" y="14940"/>
                      <a:pt x="8618" y="14940"/>
                    </a:cubicBezTo>
                    <a:cubicBezTo>
                      <a:pt x="8625" y="14940"/>
                      <a:pt x="8640" y="14929"/>
                      <a:pt x="8677" y="14919"/>
                    </a:cubicBezTo>
                    <a:cubicBezTo>
                      <a:pt x="8708" y="14914"/>
                      <a:pt x="8745" y="14910"/>
                      <a:pt x="8778" y="14910"/>
                    </a:cubicBezTo>
                    <a:cubicBezTo>
                      <a:pt x="8819" y="14910"/>
                      <a:pt x="8854" y="14917"/>
                      <a:pt x="8865" y="14939"/>
                    </a:cubicBezTo>
                    <a:cubicBezTo>
                      <a:pt x="8875" y="14978"/>
                      <a:pt x="8885" y="15038"/>
                      <a:pt x="8925" y="15077"/>
                    </a:cubicBezTo>
                    <a:cubicBezTo>
                      <a:pt x="8974" y="15117"/>
                      <a:pt x="8885" y="15236"/>
                      <a:pt x="8855" y="15256"/>
                    </a:cubicBezTo>
                    <a:cubicBezTo>
                      <a:pt x="8852" y="15257"/>
                      <a:pt x="8848" y="15258"/>
                      <a:pt x="8845" y="15258"/>
                    </a:cubicBezTo>
                    <a:cubicBezTo>
                      <a:pt x="8820" y="15258"/>
                      <a:pt x="8799" y="15224"/>
                      <a:pt x="8746" y="15137"/>
                    </a:cubicBezTo>
                    <a:cubicBezTo>
                      <a:pt x="8746" y="15147"/>
                      <a:pt x="8736" y="15186"/>
                      <a:pt x="8716" y="15216"/>
                    </a:cubicBezTo>
                    <a:cubicBezTo>
                      <a:pt x="8746" y="15266"/>
                      <a:pt x="8796" y="15365"/>
                      <a:pt x="8736" y="15415"/>
                    </a:cubicBezTo>
                    <a:cubicBezTo>
                      <a:pt x="8706" y="15439"/>
                      <a:pt x="8679" y="15452"/>
                      <a:pt x="8659" y="15452"/>
                    </a:cubicBezTo>
                    <a:cubicBezTo>
                      <a:pt x="8640" y="15452"/>
                      <a:pt x="8627" y="15439"/>
                      <a:pt x="8627" y="15415"/>
                    </a:cubicBezTo>
                    <a:cubicBezTo>
                      <a:pt x="8627" y="15395"/>
                      <a:pt x="8617" y="15365"/>
                      <a:pt x="8597" y="15325"/>
                    </a:cubicBezTo>
                    <a:cubicBezTo>
                      <a:pt x="8538" y="15365"/>
                      <a:pt x="8449" y="15385"/>
                      <a:pt x="8369" y="15385"/>
                    </a:cubicBezTo>
                    <a:cubicBezTo>
                      <a:pt x="8379" y="15444"/>
                      <a:pt x="8359" y="15533"/>
                      <a:pt x="8359" y="15623"/>
                    </a:cubicBezTo>
                    <a:cubicBezTo>
                      <a:pt x="8359" y="15676"/>
                      <a:pt x="8386" y="15692"/>
                      <a:pt x="8424" y="15692"/>
                    </a:cubicBezTo>
                    <a:cubicBezTo>
                      <a:pt x="8480" y="15692"/>
                      <a:pt x="8559" y="15658"/>
                      <a:pt x="8617" y="15652"/>
                    </a:cubicBezTo>
                    <a:cubicBezTo>
                      <a:pt x="8711" y="15644"/>
                      <a:pt x="8761" y="15577"/>
                      <a:pt x="8848" y="15577"/>
                    </a:cubicBezTo>
                    <a:cubicBezTo>
                      <a:pt x="8863" y="15577"/>
                      <a:pt x="8878" y="15579"/>
                      <a:pt x="8895" y="15583"/>
                    </a:cubicBezTo>
                    <a:cubicBezTo>
                      <a:pt x="9014" y="15613"/>
                      <a:pt x="9143" y="15811"/>
                      <a:pt x="9054" y="15821"/>
                    </a:cubicBezTo>
                    <a:cubicBezTo>
                      <a:pt x="8964" y="15831"/>
                      <a:pt x="8816" y="15900"/>
                      <a:pt x="8845" y="16039"/>
                    </a:cubicBezTo>
                    <a:cubicBezTo>
                      <a:pt x="8851" y="16067"/>
                      <a:pt x="8851" y="16078"/>
                      <a:pt x="8847" y="16078"/>
                    </a:cubicBezTo>
                    <a:cubicBezTo>
                      <a:pt x="8832" y="16078"/>
                      <a:pt x="8764" y="15931"/>
                      <a:pt x="8713" y="15931"/>
                    </a:cubicBezTo>
                    <a:cubicBezTo>
                      <a:pt x="8704" y="15931"/>
                      <a:pt x="8695" y="15937"/>
                      <a:pt x="8687" y="15950"/>
                    </a:cubicBezTo>
                    <a:cubicBezTo>
                      <a:pt x="8667" y="15990"/>
                      <a:pt x="8667" y="16039"/>
                      <a:pt x="8657" y="16089"/>
                    </a:cubicBezTo>
                    <a:cubicBezTo>
                      <a:pt x="8825" y="16178"/>
                      <a:pt x="9004" y="16297"/>
                      <a:pt x="9004" y="16297"/>
                    </a:cubicBezTo>
                    <a:lnTo>
                      <a:pt x="9916" y="16396"/>
                    </a:lnTo>
                    <a:lnTo>
                      <a:pt x="10154" y="16386"/>
                    </a:lnTo>
                    <a:lnTo>
                      <a:pt x="10154" y="16386"/>
                    </a:lnTo>
                    <a:cubicBezTo>
                      <a:pt x="10154" y="16416"/>
                      <a:pt x="10095" y="16436"/>
                      <a:pt x="10055" y="16436"/>
                    </a:cubicBezTo>
                    <a:cubicBezTo>
                      <a:pt x="9995" y="16446"/>
                      <a:pt x="9956" y="16475"/>
                      <a:pt x="9916" y="16515"/>
                    </a:cubicBezTo>
                    <a:cubicBezTo>
                      <a:pt x="9902" y="16526"/>
                      <a:pt x="9886" y="16530"/>
                      <a:pt x="9867" y="16530"/>
                    </a:cubicBezTo>
                    <a:cubicBezTo>
                      <a:pt x="9818" y="16530"/>
                      <a:pt x="9755" y="16502"/>
                      <a:pt x="9698" y="16495"/>
                    </a:cubicBezTo>
                    <a:cubicBezTo>
                      <a:pt x="9685" y="16492"/>
                      <a:pt x="9672" y="16491"/>
                      <a:pt x="9660" y="16491"/>
                    </a:cubicBezTo>
                    <a:cubicBezTo>
                      <a:pt x="9591" y="16491"/>
                      <a:pt x="9539" y="16537"/>
                      <a:pt x="9480" y="16604"/>
                    </a:cubicBezTo>
                    <a:cubicBezTo>
                      <a:pt x="9442" y="16647"/>
                      <a:pt x="9448" y="16664"/>
                      <a:pt x="9479" y="16664"/>
                    </a:cubicBezTo>
                    <a:cubicBezTo>
                      <a:pt x="9505" y="16664"/>
                      <a:pt x="9549" y="16652"/>
                      <a:pt x="9599" y="16634"/>
                    </a:cubicBezTo>
                    <a:cubicBezTo>
                      <a:pt x="9614" y="16628"/>
                      <a:pt x="9626" y="16625"/>
                      <a:pt x="9637" y="16625"/>
                    </a:cubicBezTo>
                    <a:cubicBezTo>
                      <a:pt x="9695" y="16625"/>
                      <a:pt x="9688" y="16707"/>
                      <a:pt x="9688" y="16723"/>
                    </a:cubicBezTo>
                    <a:cubicBezTo>
                      <a:pt x="9688" y="16753"/>
                      <a:pt x="9648" y="16803"/>
                      <a:pt x="9520" y="16872"/>
                    </a:cubicBezTo>
                    <a:cubicBezTo>
                      <a:pt x="9449" y="16916"/>
                      <a:pt x="9459" y="16938"/>
                      <a:pt x="9497" y="16938"/>
                    </a:cubicBezTo>
                    <a:cubicBezTo>
                      <a:pt x="9528" y="16938"/>
                      <a:pt x="9579" y="16923"/>
                      <a:pt x="9619" y="16892"/>
                    </a:cubicBezTo>
                    <a:cubicBezTo>
                      <a:pt x="9698" y="16822"/>
                      <a:pt x="9728" y="16813"/>
                      <a:pt x="9797" y="16713"/>
                    </a:cubicBezTo>
                    <a:cubicBezTo>
                      <a:pt x="9818" y="16680"/>
                      <a:pt x="9836" y="16667"/>
                      <a:pt x="9849" y="16667"/>
                    </a:cubicBezTo>
                    <a:cubicBezTo>
                      <a:pt x="9879" y="16667"/>
                      <a:pt x="9887" y="16735"/>
                      <a:pt x="9867" y="16783"/>
                    </a:cubicBezTo>
                    <a:cubicBezTo>
                      <a:pt x="9858" y="16817"/>
                      <a:pt x="9868" y="16833"/>
                      <a:pt x="9886" y="16833"/>
                    </a:cubicBezTo>
                    <a:cubicBezTo>
                      <a:pt x="9911" y="16833"/>
                      <a:pt x="9951" y="16804"/>
                      <a:pt x="9986" y="16753"/>
                    </a:cubicBezTo>
                    <a:cubicBezTo>
                      <a:pt x="10045" y="16674"/>
                      <a:pt x="10025" y="16664"/>
                      <a:pt x="10105" y="16634"/>
                    </a:cubicBezTo>
                    <a:cubicBezTo>
                      <a:pt x="10115" y="16628"/>
                      <a:pt x="10124" y="16626"/>
                      <a:pt x="10132" y="16626"/>
                    </a:cubicBezTo>
                    <a:cubicBezTo>
                      <a:pt x="10179" y="16626"/>
                      <a:pt x="10194" y="16709"/>
                      <a:pt x="10194" y="16743"/>
                    </a:cubicBezTo>
                    <a:cubicBezTo>
                      <a:pt x="10194" y="16783"/>
                      <a:pt x="10154" y="16793"/>
                      <a:pt x="10075" y="16813"/>
                    </a:cubicBezTo>
                    <a:cubicBezTo>
                      <a:pt x="9986" y="16832"/>
                      <a:pt x="10005" y="16912"/>
                      <a:pt x="9946" y="16991"/>
                    </a:cubicBezTo>
                    <a:cubicBezTo>
                      <a:pt x="9925" y="17019"/>
                      <a:pt x="9909" y="17031"/>
                      <a:pt x="9893" y="17031"/>
                    </a:cubicBezTo>
                    <a:cubicBezTo>
                      <a:pt x="9866" y="17031"/>
                      <a:pt x="9842" y="16993"/>
                      <a:pt x="9797" y="16941"/>
                    </a:cubicBezTo>
                    <a:cubicBezTo>
                      <a:pt x="9783" y="16927"/>
                      <a:pt x="9772" y="16921"/>
                      <a:pt x="9762" y="16921"/>
                    </a:cubicBezTo>
                    <a:cubicBezTo>
                      <a:pt x="9727" y="16921"/>
                      <a:pt x="9722" y="17009"/>
                      <a:pt x="9698" y="17041"/>
                    </a:cubicBezTo>
                    <a:cubicBezTo>
                      <a:pt x="9668" y="17080"/>
                      <a:pt x="9688" y="17100"/>
                      <a:pt x="9609" y="17249"/>
                    </a:cubicBezTo>
                    <a:cubicBezTo>
                      <a:pt x="9560" y="17340"/>
                      <a:pt x="9567" y="17360"/>
                      <a:pt x="9585" y="17360"/>
                    </a:cubicBezTo>
                    <a:cubicBezTo>
                      <a:pt x="9596" y="17360"/>
                      <a:pt x="9611" y="17352"/>
                      <a:pt x="9619" y="17348"/>
                    </a:cubicBezTo>
                    <a:cubicBezTo>
                      <a:pt x="9639" y="17338"/>
                      <a:pt x="9748" y="17219"/>
                      <a:pt x="9807" y="17199"/>
                    </a:cubicBezTo>
                    <a:cubicBezTo>
                      <a:pt x="9816" y="17196"/>
                      <a:pt x="9822" y="17195"/>
                      <a:pt x="9826" y="17195"/>
                    </a:cubicBezTo>
                    <a:cubicBezTo>
                      <a:pt x="9849" y="17195"/>
                      <a:pt x="9793" y="17245"/>
                      <a:pt x="9708" y="17338"/>
                    </a:cubicBezTo>
                    <a:cubicBezTo>
                      <a:pt x="9654" y="17392"/>
                      <a:pt x="9656" y="17408"/>
                      <a:pt x="9678" y="17408"/>
                    </a:cubicBezTo>
                    <a:cubicBezTo>
                      <a:pt x="9697" y="17408"/>
                      <a:pt x="9730" y="17397"/>
                      <a:pt x="9758" y="17388"/>
                    </a:cubicBezTo>
                    <a:cubicBezTo>
                      <a:pt x="9764" y="17386"/>
                      <a:pt x="9769" y="17385"/>
                      <a:pt x="9774" y="17385"/>
                    </a:cubicBezTo>
                    <a:cubicBezTo>
                      <a:pt x="9820" y="17385"/>
                      <a:pt x="9785" y="17467"/>
                      <a:pt x="9758" y="17467"/>
                    </a:cubicBezTo>
                    <a:cubicBezTo>
                      <a:pt x="9732" y="17467"/>
                      <a:pt x="9692" y="17445"/>
                      <a:pt x="9650" y="17445"/>
                    </a:cubicBezTo>
                    <a:cubicBezTo>
                      <a:pt x="9643" y="17445"/>
                      <a:pt x="9636" y="17446"/>
                      <a:pt x="9629" y="17447"/>
                    </a:cubicBezTo>
                    <a:cubicBezTo>
                      <a:pt x="9579" y="17457"/>
                      <a:pt x="9579" y="17556"/>
                      <a:pt x="9539" y="17665"/>
                    </a:cubicBezTo>
                    <a:cubicBezTo>
                      <a:pt x="9510" y="17764"/>
                      <a:pt x="9490" y="17725"/>
                      <a:pt x="9440" y="17883"/>
                    </a:cubicBezTo>
                    <a:cubicBezTo>
                      <a:pt x="9429" y="17927"/>
                      <a:pt x="9430" y="17944"/>
                      <a:pt x="9439" y="17944"/>
                    </a:cubicBezTo>
                    <a:cubicBezTo>
                      <a:pt x="9461" y="17944"/>
                      <a:pt x="9533" y="17827"/>
                      <a:pt x="9569" y="17784"/>
                    </a:cubicBezTo>
                    <a:cubicBezTo>
                      <a:pt x="9619" y="17715"/>
                      <a:pt x="9589" y="17725"/>
                      <a:pt x="9678" y="17675"/>
                    </a:cubicBezTo>
                    <a:cubicBezTo>
                      <a:pt x="9694" y="17666"/>
                      <a:pt x="9703" y="17661"/>
                      <a:pt x="9708" y="17661"/>
                    </a:cubicBezTo>
                    <a:cubicBezTo>
                      <a:pt x="9728" y="17661"/>
                      <a:pt x="9669" y="17736"/>
                      <a:pt x="9629" y="17824"/>
                    </a:cubicBezTo>
                    <a:cubicBezTo>
                      <a:pt x="9595" y="17891"/>
                      <a:pt x="9602" y="17931"/>
                      <a:pt x="9636" y="17931"/>
                    </a:cubicBezTo>
                    <a:cubicBezTo>
                      <a:pt x="9651" y="17931"/>
                      <a:pt x="9673" y="17922"/>
                      <a:pt x="9698" y="17903"/>
                    </a:cubicBezTo>
                    <a:cubicBezTo>
                      <a:pt x="9767" y="17844"/>
                      <a:pt x="9718" y="17814"/>
                      <a:pt x="9748" y="17735"/>
                    </a:cubicBezTo>
                    <a:cubicBezTo>
                      <a:pt x="9755" y="17714"/>
                      <a:pt x="9764" y="17705"/>
                      <a:pt x="9773" y="17705"/>
                    </a:cubicBezTo>
                    <a:cubicBezTo>
                      <a:pt x="9797" y="17705"/>
                      <a:pt x="9822" y="17773"/>
                      <a:pt x="9837" y="17824"/>
                    </a:cubicBezTo>
                    <a:cubicBezTo>
                      <a:pt x="9847" y="17893"/>
                      <a:pt x="9807" y="17883"/>
                      <a:pt x="9758" y="17973"/>
                    </a:cubicBezTo>
                    <a:cubicBezTo>
                      <a:pt x="9740" y="18008"/>
                      <a:pt x="9736" y="18021"/>
                      <a:pt x="9741" y="18021"/>
                    </a:cubicBezTo>
                    <a:cubicBezTo>
                      <a:pt x="9750" y="18021"/>
                      <a:pt x="9789" y="17978"/>
                      <a:pt x="9827" y="17953"/>
                    </a:cubicBezTo>
                    <a:cubicBezTo>
                      <a:pt x="9886" y="17923"/>
                      <a:pt x="9876" y="17864"/>
                      <a:pt x="9896" y="17854"/>
                    </a:cubicBezTo>
                    <a:cubicBezTo>
                      <a:pt x="9900" y="17851"/>
                      <a:pt x="9905" y="17850"/>
                      <a:pt x="9909" y="17850"/>
                    </a:cubicBezTo>
                    <a:cubicBezTo>
                      <a:pt x="9936" y="17850"/>
                      <a:pt x="9963" y="17897"/>
                      <a:pt x="9946" y="17923"/>
                    </a:cubicBezTo>
                    <a:cubicBezTo>
                      <a:pt x="9916" y="17953"/>
                      <a:pt x="9906" y="17943"/>
                      <a:pt x="9867" y="17983"/>
                    </a:cubicBezTo>
                    <a:cubicBezTo>
                      <a:pt x="9827" y="18032"/>
                      <a:pt x="9857" y="18042"/>
                      <a:pt x="9777" y="18111"/>
                    </a:cubicBezTo>
                    <a:cubicBezTo>
                      <a:pt x="9758" y="18131"/>
                      <a:pt x="9743" y="18138"/>
                      <a:pt x="9730" y="18138"/>
                    </a:cubicBezTo>
                    <a:cubicBezTo>
                      <a:pt x="9689" y="18138"/>
                      <a:pt x="9666" y="18065"/>
                      <a:pt x="9599" y="18042"/>
                    </a:cubicBezTo>
                    <a:cubicBezTo>
                      <a:pt x="9581" y="18034"/>
                      <a:pt x="9569" y="18030"/>
                      <a:pt x="9562" y="18030"/>
                    </a:cubicBezTo>
                    <a:cubicBezTo>
                      <a:pt x="9534" y="18030"/>
                      <a:pt x="9573" y="18084"/>
                      <a:pt x="9549" y="18131"/>
                    </a:cubicBezTo>
                    <a:cubicBezTo>
                      <a:pt x="9529" y="18181"/>
                      <a:pt x="9341" y="18191"/>
                      <a:pt x="9341" y="18191"/>
                    </a:cubicBezTo>
                    <a:cubicBezTo>
                      <a:pt x="9341" y="18191"/>
                      <a:pt x="9311" y="18250"/>
                      <a:pt x="9331" y="18250"/>
                    </a:cubicBezTo>
                    <a:cubicBezTo>
                      <a:pt x="9351" y="18260"/>
                      <a:pt x="9401" y="18280"/>
                      <a:pt x="9410" y="18340"/>
                    </a:cubicBezTo>
                    <a:cubicBezTo>
                      <a:pt x="9418" y="18365"/>
                      <a:pt x="9412" y="18373"/>
                      <a:pt x="9397" y="18373"/>
                    </a:cubicBezTo>
                    <a:cubicBezTo>
                      <a:pt x="9372" y="18373"/>
                      <a:pt x="9322" y="18349"/>
                      <a:pt x="9272" y="18349"/>
                    </a:cubicBezTo>
                    <a:cubicBezTo>
                      <a:pt x="9192" y="18349"/>
                      <a:pt x="9222" y="18369"/>
                      <a:pt x="9212" y="18439"/>
                    </a:cubicBezTo>
                    <a:cubicBezTo>
                      <a:pt x="9208" y="18465"/>
                      <a:pt x="9216" y="18471"/>
                      <a:pt x="9230" y="18471"/>
                    </a:cubicBezTo>
                    <a:cubicBezTo>
                      <a:pt x="9244" y="18471"/>
                      <a:pt x="9263" y="18465"/>
                      <a:pt x="9285" y="18465"/>
                    </a:cubicBezTo>
                    <a:cubicBezTo>
                      <a:pt x="9300" y="18465"/>
                      <a:pt x="9316" y="18468"/>
                      <a:pt x="9331" y="18478"/>
                    </a:cubicBezTo>
                    <a:cubicBezTo>
                      <a:pt x="9391" y="18518"/>
                      <a:pt x="9291" y="18528"/>
                      <a:pt x="9291" y="18627"/>
                    </a:cubicBezTo>
                    <a:cubicBezTo>
                      <a:pt x="9291" y="18655"/>
                      <a:pt x="9296" y="18665"/>
                      <a:pt x="9304" y="18665"/>
                    </a:cubicBezTo>
                    <a:cubicBezTo>
                      <a:pt x="9321" y="18665"/>
                      <a:pt x="9353" y="18612"/>
                      <a:pt x="9381" y="18578"/>
                    </a:cubicBezTo>
                    <a:cubicBezTo>
                      <a:pt x="9420" y="18518"/>
                      <a:pt x="9430" y="18488"/>
                      <a:pt x="9450" y="18439"/>
                    </a:cubicBezTo>
                    <a:cubicBezTo>
                      <a:pt x="9477" y="18385"/>
                      <a:pt x="9503" y="18348"/>
                      <a:pt x="9537" y="18348"/>
                    </a:cubicBezTo>
                    <a:cubicBezTo>
                      <a:pt x="9541" y="18348"/>
                      <a:pt x="9545" y="18348"/>
                      <a:pt x="9549" y="18349"/>
                    </a:cubicBezTo>
                    <a:cubicBezTo>
                      <a:pt x="9599" y="18359"/>
                      <a:pt x="9559" y="18379"/>
                      <a:pt x="9520" y="18478"/>
                    </a:cubicBezTo>
                    <a:cubicBezTo>
                      <a:pt x="9480" y="18587"/>
                      <a:pt x="9490" y="18578"/>
                      <a:pt x="9529" y="18627"/>
                    </a:cubicBezTo>
                    <a:cubicBezTo>
                      <a:pt x="9535" y="18638"/>
                      <a:pt x="9541" y="18643"/>
                      <a:pt x="9547" y="18643"/>
                    </a:cubicBezTo>
                    <a:cubicBezTo>
                      <a:pt x="9573" y="18643"/>
                      <a:pt x="9601" y="18556"/>
                      <a:pt x="9609" y="18508"/>
                    </a:cubicBezTo>
                    <a:cubicBezTo>
                      <a:pt x="9629" y="18459"/>
                      <a:pt x="9658" y="18429"/>
                      <a:pt x="9718" y="18399"/>
                    </a:cubicBezTo>
                    <a:cubicBezTo>
                      <a:pt x="9727" y="18393"/>
                      <a:pt x="9735" y="18390"/>
                      <a:pt x="9740" y="18390"/>
                    </a:cubicBezTo>
                    <a:cubicBezTo>
                      <a:pt x="9769" y="18390"/>
                      <a:pt x="9748" y="18468"/>
                      <a:pt x="9748" y="18518"/>
                    </a:cubicBezTo>
                    <a:cubicBezTo>
                      <a:pt x="9748" y="18578"/>
                      <a:pt x="9738" y="18558"/>
                      <a:pt x="9718" y="18637"/>
                    </a:cubicBezTo>
                    <a:cubicBezTo>
                      <a:pt x="9712" y="18663"/>
                      <a:pt x="9712" y="18674"/>
                      <a:pt x="9717" y="18674"/>
                    </a:cubicBezTo>
                    <a:cubicBezTo>
                      <a:pt x="9727" y="18674"/>
                      <a:pt x="9762" y="18611"/>
                      <a:pt x="9797" y="18548"/>
                    </a:cubicBezTo>
                    <a:cubicBezTo>
                      <a:pt x="9814" y="18505"/>
                      <a:pt x="9818" y="18494"/>
                      <a:pt x="9827" y="18494"/>
                    </a:cubicBezTo>
                    <a:cubicBezTo>
                      <a:pt x="9837" y="18494"/>
                      <a:pt x="9854" y="18509"/>
                      <a:pt x="9903" y="18509"/>
                    </a:cubicBezTo>
                    <a:cubicBezTo>
                      <a:pt x="9910" y="18509"/>
                      <a:pt x="9918" y="18509"/>
                      <a:pt x="9926" y="18508"/>
                    </a:cubicBezTo>
                    <a:cubicBezTo>
                      <a:pt x="10035" y="18508"/>
                      <a:pt x="9926" y="18538"/>
                      <a:pt x="9867" y="18607"/>
                    </a:cubicBezTo>
                    <a:cubicBezTo>
                      <a:pt x="9827" y="18660"/>
                      <a:pt x="9827" y="18673"/>
                      <a:pt x="9849" y="18673"/>
                    </a:cubicBezTo>
                    <a:cubicBezTo>
                      <a:pt x="9860" y="18673"/>
                      <a:pt x="9876" y="18670"/>
                      <a:pt x="9896" y="18667"/>
                    </a:cubicBezTo>
                    <a:cubicBezTo>
                      <a:pt x="9956" y="18657"/>
                      <a:pt x="9946" y="18637"/>
                      <a:pt x="10045" y="18607"/>
                    </a:cubicBezTo>
                    <a:cubicBezTo>
                      <a:pt x="10054" y="18605"/>
                      <a:pt x="10060" y="18604"/>
                      <a:pt x="10065" y="18604"/>
                    </a:cubicBezTo>
                    <a:cubicBezTo>
                      <a:pt x="10120" y="18604"/>
                      <a:pt x="9995" y="18736"/>
                      <a:pt x="9995" y="18736"/>
                    </a:cubicBezTo>
                    <a:cubicBezTo>
                      <a:pt x="9995" y="18736"/>
                      <a:pt x="9957" y="18749"/>
                      <a:pt x="9907" y="18749"/>
                    </a:cubicBezTo>
                    <a:cubicBezTo>
                      <a:pt x="9894" y="18749"/>
                      <a:pt x="9880" y="18748"/>
                      <a:pt x="9867" y="18746"/>
                    </a:cubicBezTo>
                    <a:cubicBezTo>
                      <a:pt x="9834" y="18735"/>
                      <a:pt x="9816" y="18727"/>
                      <a:pt x="9795" y="18727"/>
                    </a:cubicBezTo>
                    <a:cubicBezTo>
                      <a:pt x="9778" y="18727"/>
                      <a:pt x="9759" y="18733"/>
                      <a:pt x="9728" y="18746"/>
                    </a:cubicBezTo>
                    <a:cubicBezTo>
                      <a:pt x="9658" y="18776"/>
                      <a:pt x="9767" y="18815"/>
                      <a:pt x="9748" y="18835"/>
                    </a:cubicBezTo>
                    <a:cubicBezTo>
                      <a:pt x="9728" y="18855"/>
                      <a:pt x="9708" y="18835"/>
                      <a:pt x="9668" y="18885"/>
                    </a:cubicBezTo>
                    <a:cubicBezTo>
                      <a:pt x="9653" y="18904"/>
                      <a:pt x="9640" y="18913"/>
                      <a:pt x="9630" y="18913"/>
                    </a:cubicBezTo>
                    <a:cubicBezTo>
                      <a:pt x="9613" y="18913"/>
                      <a:pt x="9601" y="18891"/>
                      <a:pt x="9589" y="18855"/>
                    </a:cubicBezTo>
                    <a:cubicBezTo>
                      <a:pt x="9578" y="18834"/>
                      <a:pt x="9569" y="18826"/>
                      <a:pt x="9559" y="18826"/>
                    </a:cubicBezTo>
                    <a:cubicBezTo>
                      <a:pt x="9541" y="18826"/>
                      <a:pt x="9521" y="18849"/>
                      <a:pt x="9490" y="18855"/>
                    </a:cubicBezTo>
                    <a:cubicBezTo>
                      <a:pt x="9440" y="18875"/>
                      <a:pt x="9500" y="18934"/>
                      <a:pt x="9490" y="18964"/>
                    </a:cubicBezTo>
                    <a:cubicBezTo>
                      <a:pt x="9487" y="18970"/>
                      <a:pt x="9483" y="18973"/>
                      <a:pt x="9477" y="18973"/>
                    </a:cubicBezTo>
                    <a:cubicBezTo>
                      <a:pt x="9464" y="18973"/>
                      <a:pt x="9442" y="18961"/>
                      <a:pt x="9401" y="18954"/>
                    </a:cubicBezTo>
                    <a:cubicBezTo>
                      <a:pt x="9392" y="18953"/>
                      <a:pt x="9383" y="18952"/>
                      <a:pt x="9375" y="18952"/>
                    </a:cubicBezTo>
                    <a:cubicBezTo>
                      <a:pt x="9338" y="18952"/>
                      <a:pt x="9310" y="18969"/>
                      <a:pt x="9301" y="18994"/>
                    </a:cubicBezTo>
                    <a:cubicBezTo>
                      <a:pt x="9291" y="19024"/>
                      <a:pt x="9222" y="19123"/>
                      <a:pt x="9192" y="19143"/>
                    </a:cubicBezTo>
                    <a:cubicBezTo>
                      <a:pt x="9163" y="19172"/>
                      <a:pt x="9202" y="19232"/>
                      <a:pt x="9222" y="19242"/>
                    </a:cubicBezTo>
                    <a:cubicBezTo>
                      <a:pt x="9224" y="19243"/>
                      <a:pt x="9226" y="19243"/>
                      <a:pt x="9229" y="19243"/>
                    </a:cubicBezTo>
                    <a:cubicBezTo>
                      <a:pt x="9256" y="19243"/>
                      <a:pt x="9285" y="19187"/>
                      <a:pt x="9331" y="19123"/>
                    </a:cubicBezTo>
                    <a:cubicBezTo>
                      <a:pt x="9362" y="19081"/>
                      <a:pt x="9383" y="19067"/>
                      <a:pt x="9396" y="19067"/>
                    </a:cubicBezTo>
                    <a:cubicBezTo>
                      <a:pt x="9409" y="19067"/>
                      <a:pt x="9416" y="19079"/>
                      <a:pt x="9420" y="19093"/>
                    </a:cubicBezTo>
                    <a:cubicBezTo>
                      <a:pt x="9440" y="19123"/>
                      <a:pt x="9391" y="19163"/>
                      <a:pt x="9381" y="19182"/>
                    </a:cubicBezTo>
                    <a:cubicBezTo>
                      <a:pt x="9361" y="19202"/>
                      <a:pt x="9341" y="19321"/>
                      <a:pt x="9381" y="19351"/>
                    </a:cubicBezTo>
                    <a:cubicBezTo>
                      <a:pt x="9389" y="19358"/>
                      <a:pt x="9396" y="19361"/>
                      <a:pt x="9402" y="19361"/>
                    </a:cubicBezTo>
                    <a:cubicBezTo>
                      <a:pt x="9427" y="19361"/>
                      <a:pt x="9420" y="19296"/>
                      <a:pt x="9420" y="19272"/>
                    </a:cubicBezTo>
                    <a:cubicBezTo>
                      <a:pt x="9420" y="19246"/>
                      <a:pt x="9464" y="19154"/>
                      <a:pt x="9496" y="19154"/>
                    </a:cubicBezTo>
                    <a:cubicBezTo>
                      <a:pt x="9501" y="19154"/>
                      <a:pt x="9505" y="19157"/>
                      <a:pt x="9510" y="19163"/>
                    </a:cubicBezTo>
                    <a:cubicBezTo>
                      <a:pt x="9515" y="19170"/>
                      <a:pt x="9524" y="19173"/>
                      <a:pt x="9534" y="19173"/>
                    </a:cubicBezTo>
                    <a:cubicBezTo>
                      <a:pt x="9577" y="19173"/>
                      <a:pt x="9650" y="19115"/>
                      <a:pt x="9658" y="19083"/>
                    </a:cubicBezTo>
                    <a:cubicBezTo>
                      <a:pt x="9665" y="19057"/>
                      <a:pt x="9724" y="19044"/>
                      <a:pt x="9787" y="19044"/>
                    </a:cubicBezTo>
                    <a:cubicBezTo>
                      <a:pt x="9818" y="19044"/>
                      <a:pt x="9850" y="19047"/>
                      <a:pt x="9876" y="19053"/>
                    </a:cubicBezTo>
                    <a:cubicBezTo>
                      <a:pt x="9956" y="19073"/>
                      <a:pt x="9827" y="19163"/>
                      <a:pt x="9797" y="19202"/>
                    </a:cubicBezTo>
                    <a:cubicBezTo>
                      <a:pt x="9781" y="19228"/>
                      <a:pt x="9804" y="19241"/>
                      <a:pt x="9838" y="19241"/>
                    </a:cubicBezTo>
                    <a:cubicBezTo>
                      <a:pt x="9869" y="19241"/>
                      <a:pt x="9908" y="19231"/>
                      <a:pt x="9936" y="19212"/>
                    </a:cubicBezTo>
                    <a:cubicBezTo>
                      <a:pt x="9951" y="19202"/>
                      <a:pt x="9962" y="19198"/>
                      <a:pt x="9969" y="19198"/>
                    </a:cubicBezTo>
                    <a:cubicBezTo>
                      <a:pt x="9990" y="19198"/>
                      <a:pt x="9980" y="19232"/>
                      <a:pt x="9966" y="19262"/>
                    </a:cubicBezTo>
                    <a:cubicBezTo>
                      <a:pt x="9946" y="19311"/>
                      <a:pt x="9857" y="19341"/>
                      <a:pt x="9797" y="19341"/>
                    </a:cubicBezTo>
                    <a:cubicBezTo>
                      <a:pt x="9728" y="19331"/>
                      <a:pt x="9708" y="19272"/>
                      <a:pt x="9668" y="19262"/>
                    </a:cubicBezTo>
                    <a:cubicBezTo>
                      <a:pt x="9619" y="19262"/>
                      <a:pt x="9559" y="19341"/>
                      <a:pt x="9559" y="19430"/>
                    </a:cubicBezTo>
                    <a:cubicBezTo>
                      <a:pt x="9559" y="19471"/>
                      <a:pt x="9549" y="19483"/>
                      <a:pt x="9531" y="19483"/>
                    </a:cubicBezTo>
                    <a:cubicBezTo>
                      <a:pt x="9510" y="19483"/>
                      <a:pt x="9478" y="19465"/>
                      <a:pt x="9440" y="19460"/>
                    </a:cubicBezTo>
                    <a:cubicBezTo>
                      <a:pt x="9381" y="19460"/>
                      <a:pt x="9349" y="19443"/>
                      <a:pt x="9299" y="19443"/>
                    </a:cubicBezTo>
                    <a:cubicBezTo>
                      <a:pt x="9283" y="19443"/>
                      <a:pt x="9264" y="19445"/>
                      <a:pt x="9242" y="19450"/>
                    </a:cubicBezTo>
                    <a:cubicBezTo>
                      <a:pt x="9153" y="19470"/>
                      <a:pt x="9054" y="19529"/>
                      <a:pt x="9113" y="19539"/>
                    </a:cubicBezTo>
                    <a:cubicBezTo>
                      <a:pt x="9182" y="19549"/>
                      <a:pt x="9272" y="19589"/>
                      <a:pt x="9252" y="19688"/>
                    </a:cubicBezTo>
                    <a:cubicBezTo>
                      <a:pt x="9237" y="19733"/>
                      <a:pt x="9264" y="19735"/>
                      <a:pt x="9300" y="19735"/>
                    </a:cubicBezTo>
                    <a:cubicBezTo>
                      <a:pt x="9305" y="19735"/>
                      <a:pt x="9309" y="19735"/>
                      <a:pt x="9314" y="19735"/>
                    </a:cubicBezTo>
                    <a:cubicBezTo>
                      <a:pt x="9347" y="19735"/>
                      <a:pt x="9383" y="19737"/>
                      <a:pt x="9401" y="19767"/>
                    </a:cubicBezTo>
                    <a:cubicBezTo>
                      <a:pt x="9439" y="19825"/>
                      <a:pt x="9319" y="19966"/>
                      <a:pt x="9393" y="19966"/>
                    </a:cubicBezTo>
                    <a:cubicBezTo>
                      <a:pt x="9395" y="19966"/>
                      <a:pt x="9398" y="19966"/>
                      <a:pt x="9401" y="19966"/>
                    </a:cubicBezTo>
                    <a:cubicBezTo>
                      <a:pt x="9490" y="19956"/>
                      <a:pt x="9559" y="19866"/>
                      <a:pt x="9589" y="19777"/>
                    </a:cubicBezTo>
                    <a:cubicBezTo>
                      <a:pt x="9598" y="19749"/>
                      <a:pt x="9610" y="19738"/>
                      <a:pt x="9621" y="19738"/>
                    </a:cubicBezTo>
                    <a:cubicBezTo>
                      <a:pt x="9646" y="19738"/>
                      <a:pt x="9671" y="19789"/>
                      <a:pt x="9678" y="19837"/>
                    </a:cubicBezTo>
                    <a:cubicBezTo>
                      <a:pt x="9678" y="19847"/>
                      <a:pt x="9680" y="19851"/>
                      <a:pt x="9684" y="19851"/>
                    </a:cubicBezTo>
                    <a:cubicBezTo>
                      <a:pt x="9706" y="19851"/>
                      <a:pt x="9783" y="19701"/>
                      <a:pt x="9817" y="19658"/>
                    </a:cubicBezTo>
                    <a:cubicBezTo>
                      <a:pt x="9822" y="19653"/>
                      <a:pt x="9829" y="19650"/>
                      <a:pt x="9838" y="19650"/>
                    </a:cubicBezTo>
                    <a:cubicBezTo>
                      <a:pt x="9909" y="19650"/>
                      <a:pt x="10095" y="19797"/>
                      <a:pt x="10095" y="19797"/>
                    </a:cubicBezTo>
                    <a:lnTo>
                      <a:pt x="10491" y="19857"/>
                    </a:lnTo>
                    <a:lnTo>
                      <a:pt x="10541" y="19847"/>
                    </a:lnTo>
                    <a:cubicBezTo>
                      <a:pt x="10561" y="19866"/>
                      <a:pt x="10580" y="19886"/>
                      <a:pt x="10590" y="19896"/>
                    </a:cubicBezTo>
                    <a:cubicBezTo>
                      <a:pt x="10600" y="19886"/>
                      <a:pt x="10600" y="19876"/>
                      <a:pt x="10610" y="19857"/>
                    </a:cubicBezTo>
                    <a:cubicBezTo>
                      <a:pt x="10610" y="19857"/>
                      <a:pt x="10610" y="19847"/>
                      <a:pt x="10610" y="19847"/>
                    </a:cubicBezTo>
                    <a:cubicBezTo>
                      <a:pt x="10652" y="19755"/>
                      <a:pt x="10679" y="19657"/>
                      <a:pt x="10646" y="19657"/>
                    </a:cubicBezTo>
                    <a:cubicBezTo>
                      <a:pt x="10640" y="19657"/>
                      <a:pt x="10631" y="19660"/>
                      <a:pt x="10620" y="19668"/>
                    </a:cubicBezTo>
                    <a:cubicBezTo>
                      <a:pt x="10541" y="19728"/>
                      <a:pt x="10620" y="19668"/>
                      <a:pt x="10571" y="19738"/>
                    </a:cubicBezTo>
                    <a:cubicBezTo>
                      <a:pt x="10549" y="19775"/>
                      <a:pt x="10479" y="19813"/>
                      <a:pt x="10424" y="19813"/>
                    </a:cubicBezTo>
                    <a:cubicBezTo>
                      <a:pt x="10378" y="19813"/>
                      <a:pt x="10344" y="19785"/>
                      <a:pt x="10362" y="19708"/>
                    </a:cubicBezTo>
                    <a:cubicBezTo>
                      <a:pt x="10378" y="19643"/>
                      <a:pt x="10394" y="19628"/>
                      <a:pt x="10411" y="19628"/>
                    </a:cubicBezTo>
                    <a:cubicBezTo>
                      <a:pt x="10425" y="19628"/>
                      <a:pt x="10439" y="19639"/>
                      <a:pt x="10451" y="19639"/>
                    </a:cubicBezTo>
                    <a:cubicBezTo>
                      <a:pt x="10462" y="19639"/>
                      <a:pt x="10473" y="19630"/>
                      <a:pt x="10481" y="19599"/>
                    </a:cubicBezTo>
                    <a:cubicBezTo>
                      <a:pt x="10521" y="19490"/>
                      <a:pt x="10531" y="19440"/>
                      <a:pt x="10571" y="19430"/>
                    </a:cubicBezTo>
                    <a:cubicBezTo>
                      <a:pt x="10573" y="19430"/>
                      <a:pt x="10575" y="19430"/>
                      <a:pt x="10578" y="19430"/>
                    </a:cubicBezTo>
                    <a:cubicBezTo>
                      <a:pt x="10626" y="19430"/>
                      <a:pt x="10681" y="19519"/>
                      <a:pt x="10709" y="19519"/>
                    </a:cubicBezTo>
                    <a:cubicBezTo>
                      <a:pt x="10728" y="19519"/>
                      <a:pt x="10747" y="19389"/>
                      <a:pt x="10700" y="19389"/>
                    </a:cubicBezTo>
                    <a:cubicBezTo>
                      <a:pt x="10697" y="19389"/>
                      <a:pt x="10693" y="19389"/>
                      <a:pt x="10690" y="19391"/>
                    </a:cubicBezTo>
                    <a:cubicBezTo>
                      <a:pt x="10677" y="19396"/>
                      <a:pt x="10666" y="19399"/>
                      <a:pt x="10658" y="19399"/>
                    </a:cubicBezTo>
                    <a:cubicBezTo>
                      <a:pt x="10636" y="19399"/>
                      <a:pt x="10640" y="19372"/>
                      <a:pt x="10699" y="19291"/>
                    </a:cubicBezTo>
                    <a:cubicBezTo>
                      <a:pt x="10776" y="19198"/>
                      <a:pt x="10751" y="19126"/>
                      <a:pt x="10711" y="19126"/>
                    </a:cubicBezTo>
                    <a:cubicBezTo>
                      <a:pt x="10704" y="19126"/>
                      <a:pt x="10697" y="19128"/>
                      <a:pt x="10690" y="19133"/>
                    </a:cubicBezTo>
                    <a:cubicBezTo>
                      <a:pt x="10630" y="19153"/>
                      <a:pt x="10640" y="19331"/>
                      <a:pt x="10620" y="19341"/>
                    </a:cubicBezTo>
                    <a:cubicBezTo>
                      <a:pt x="10616" y="19343"/>
                      <a:pt x="10607" y="19345"/>
                      <a:pt x="10596" y="19345"/>
                    </a:cubicBezTo>
                    <a:cubicBezTo>
                      <a:pt x="10550" y="19345"/>
                      <a:pt x="10465" y="19319"/>
                      <a:pt x="10521" y="19192"/>
                    </a:cubicBezTo>
                    <a:cubicBezTo>
                      <a:pt x="10590" y="19034"/>
                      <a:pt x="10630" y="19103"/>
                      <a:pt x="10660" y="19063"/>
                    </a:cubicBezTo>
                    <a:cubicBezTo>
                      <a:pt x="10677" y="19021"/>
                      <a:pt x="10694" y="18870"/>
                      <a:pt x="10735" y="18870"/>
                    </a:cubicBezTo>
                    <a:cubicBezTo>
                      <a:pt x="10742" y="18870"/>
                      <a:pt x="10750" y="18875"/>
                      <a:pt x="10759" y="18885"/>
                    </a:cubicBezTo>
                    <a:cubicBezTo>
                      <a:pt x="10803" y="18943"/>
                      <a:pt x="10814" y="19017"/>
                      <a:pt x="10841" y="19017"/>
                    </a:cubicBezTo>
                    <a:cubicBezTo>
                      <a:pt x="10851" y="19017"/>
                      <a:pt x="10862" y="19008"/>
                      <a:pt x="10878" y="18984"/>
                    </a:cubicBezTo>
                    <a:cubicBezTo>
                      <a:pt x="10928" y="18905"/>
                      <a:pt x="10898" y="18825"/>
                      <a:pt x="10977" y="18806"/>
                    </a:cubicBezTo>
                    <a:cubicBezTo>
                      <a:pt x="10997" y="18796"/>
                      <a:pt x="11007" y="18796"/>
                      <a:pt x="11017" y="18786"/>
                    </a:cubicBezTo>
                    <a:cubicBezTo>
                      <a:pt x="11047" y="18766"/>
                      <a:pt x="11047" y="18736"/>
                      <a:pt x="11047" y="18706"/>
                    </a:cubicBezTo>
                    <a:cubicBezTo>
                      <a:pt x="11047" y="18696"/>
                      <a:pt x="11047" y="18677"/>
                      <a:pt x="11047" y="18657"/>
                    </a:cubicBezTo>
                    <a:cubicBezTo>
                      <a:pt x="11056" y="18627"/>
                      <a:pt x="11066" y="18578"/>
                      <a:pt x="11066" y="18558"/>
                    </a:cubicBezTo>
                    <a:cubicBezTo>
                      <a:pt x="11059" y="18543"/>
                      <a:pt x="11057" y="18534"/>
                      <a:pt x="11049" y="18534"/>
                    </a:cubicBezTo>
                    <a:cubicBezTo>
                      <a:pt x="11046" y="18534"/>
                      <a:pt x="11042" y="18535"/>
                      <a:pt x="11037" y="18538"/>
                    </a:cubicBezTo>
                    <a:lnTo>
                      <a:pt x="11027" y="18538"/>
                    </a:lnTo>
                    <a:cubicBezTo>
                      <a:pt x="10987" y="18558"/>
                      <a:pt x="10977" y="18587"/>
                      <a:pt x="10967" y="18637"/>
                    </a:cubicBezTo>
                    <a:cubicBezTo>
                      <a:pt x="10957" y="18647"/>
                      <a:pt x="10947" y="18677"/>
                      <a:pt x="10937" y="18696"/>
                    </a:cubicBezTo>
                    <a:cubicBezTo>
                      <a:pt x="10937" y="18696"/>
                      <a:pt x="10928" y="18706"/>
                      <a:pt x="10928" y="18716"/>
                    </a:cubicBezTo>
                    <a:cubicBezTo>
                      <a:pt x="10901" y="18765"/>
                      <a:pt x="10865" y="18790"/>
                      <a:pt x="10841" y="18790"/>
                    </a:cubicBezTo>
                    <a:cubicBezTo>
                      <a:pt x="10821" y="18790"/>
                      <a:pt x="10809" y="18772"/>
                      <a:pt x="10818" y="18736"/>
                    </a:cubicBezTo>
                    <a:cubicBezTo>
                      <a:pt x="10833" y="18698"/>
                      <a:pt x="10833" y="18675"/>
                      <a:pt x="10823" y="18675"/>
                    </a:cubicBezTo>
                    <a:cubicBezTo>
                      <a:pt x="10812" y="18675"/>
                      <a:pt x="10789" y="18700"/>
                      <a:pt x="10759" y="18756"/>
                    </a:cubicBezTo>
                    <a:cubicBezTo>
                      <a:pt x="10724" y="18811"/>
                      <a:pt x="10695" y="18815"/>
                      <a:pt x="10664" y="18815"/>
                    </a:cubicBezTo>
                    <a:cubicBezTo>
                      <a:pt x="10657" y="18815"/>
                      <a:pt x="10650" y="18815"/>
                      <a:pt x="10643" y="18815"/>
                    </a:cubicBezTo>
                    <a:cubicBezTo>
                      <a:pt x="10618" y="18815"/>
                      <a:pt x="10591" y="18818"/>
                      <a:pt x="10561" y="18845"/>
                    </a:cubicBezTo>
                    <a:cubicBezTo>
                      <a:pt x="10536" y="18867"/>
                      <a:pt x="10509" y="18876"/>
                      <a:pt x="10486" y="18876"/>
                    </a:cubicBezTo>
                    <a:cubicBezTo>
                      <a:pt x="10436" y="18876"/>
                      <a:pt x="10409" y="18831"/>
                      <a:pt x="10491" y="18776"/>
                    </a:cubicBezTo>
                    <a:cubicBezTo>
                      <a:pt x="10600" y="18696"/>
                      <a:pt x="10670" y="18706"/>
                      <a:pt x="10670" y="18677"/>
                    </a:cubicBezTo>
                    <a:cubicBezTo>
                      <a:pt x="10670" y="18652"/>
                      <a:pt x="10697" y="18587"/>
                      <a:pt x="10651" y="18587"/>
                    </a:cubicBezTo>
                    <a:cubicBezTo>
                      <a:pt x="10641" y="18587"/>
                      <a:pt x="10628" y="18590"/>
                      <a:pt x="10610" y="18597"/>
                    </a:cubicBezTo>
                    <a:cubicBezTo>
                      <a:pt x="10592" y="18607"/>
                      <a:pt x="10575" y="18612"/>
                      <a:pt x="10560" y="18612"/>
                    </a:cubicBezTo>
                    <a:cubicBezTo>
                      <a:pt x="10498" y="18612"/>
                      <a:pt x="10463" y="18542"/>
                      <a:pt x="10511" y="18478"/>
                    </a:cubicBezTo>
                    <a:cubicBezTo>
                      <a:pt x="10557" y="18425"/>
                      <a:pt x="10582" y="18408"/>
                      <a:pt x="10616" y="18408"/>
                    </a:cubicBezTo>
                    <a:cubicBezTo>
                      <a:pt x="10633" y="18408"/>
                      <a:pt x="10653" y="18412"/>
                      <a:pt x="10680" y="18419"/>
                    </a:cubicBezTo>
                    <a:cubicBezTo>
                      <a:pt x="10744" y="18427"/>
                      <a:pt x="10809" y="18501"/>
                      <a:pt x="10852" y="18501"/>
                    </a:cubicBezTo>
                    <a:cubicBezTo>
                      <a:pt x="10862" y="18501"/>
                      <a:pt x="10871" y="18497"/>
                      <a:pt x="10878" y="18488"/>
                    </a:cubicBezTo>
                    <a:cubicBezTo>
                      <a:pt x="10918" y="18449"/>
                      <a:pt x="10848" y="18399"/>
                      <a:pt x="10898" y="18389"/>
                    </a:cubicBezTo>
                    <a:cubicBezTo>
                      <a:pt x="10947" y="18379"/>
                      <a:pt x="11126" y="18359"/>
                      <a:pt x="11076" y="18320"/>
                    </a:cubicBezTo>
                    <a:cubicBezTo>
                      <a:pt x="11017" y="18270"/>
                      <a:pt x="10987" y="18201"/>
                      <a:pt x="10987" y="18201"/>
                    </a:cubicBezTo>
                    <a:cubicBezTo>
                      <a:pt x="10987" y="18201"/>
                      <a:pt x="10958" y="18083"/>
                      <a:pt x="10917" y="18083"/>
                    </a:cubicBezTo>
                    <a:cubicBezTo>
                      <a:pt x="10905" y="18083"/>
                      <a:pt x="10892" y="18094"/>
                      <a:pt x="10878" y="18121"/>
                    </a:cubicBezTo>
                    <a:cubicBezTo>
                      <a:pt x="10835" y="18189"/>
                      <a:pt x="10807" y="18211"/>
                      <a:pt x="10788" y="18211"/>
                    </a:cubicBezTo>
                    <a:cubicBezTo>
                      <a:pt x="10776" y="18211"/>
                      <a:pt x="10767" y="18202"/>
                      <a:pt x="10759" y="18191"/>
                    </a:cubicBezTo>
                    <a:cubicBezTo>
                      <a:pt x="10744" y="18168"/>
                      <a:pt x="10746" y="18124"/>
                      <a:pt x="10739" y="18124"/>
                    </a:cubicBezTo>
                    <a:cubicBezTo>
                      <a:pt x="10737" y="18124"/>
                      <a:pt x="10734" y="18129"/>
                      <a:pt x="10729" y="18141"/>
                    </a:cubicBezTo>
                    <a:cubicBezTo>
                      <a:pt x="10721" y="18163"/>
                      <a:pt x="10695" y="18177"/>
                      <a:pt x="10675" y="18177"/>
                    </a:cubicBezTo>
                    <a:cubicBezTo>
                      <a:pt x="10650" y="18177"/>
                      <a:pt x="10635" y="18153"/>
                      <a:pt x="10680" y="18092"/>
                    </a:cubicBezTo>
                    <a:cubicBezTo>
                      <a:pt x="10737" y="18010"/>
                      <a:pt x="10780" y="17942"/>
                      <a:pt x="10810" y="17942"/>
                    </a:cubicBezTo>
                    <a:cubicBezTo>
                      <a:pt x="10817" y="17942"/>
                      <a:pt x="10823" y="17946"/>
                      <a:pt x="10828" y="17953"/>
                    </a:cubicBezTo>
                    <a:cubicBezTo>
                      <a:pt x="10834" y="17958"/>
                      <a:pt x="10838" y="17961"/>
                      <a:pt x="10841" y="17961"/>
                    </a:cubicBezTo>
                    <a:cubicBezTo>
                      <a:pt x="10857" y="17961"/>
                      <a:pt x="10863" y="17911"/>
                      <a:pt x="10928" y="17854"/>
                    </a:cubicBezTo>
                    <a:cubicBezTo>
                      <a:pt x="10958" y="17831"/>
                      <a:pt x="10982" y="17825"/>
                      <a:pt x="11001" y="17825"/>
                    </a:cubicBezTo>
                    <a:cubicBezTo>
                      <a:pt x="11017" y="17825"/>
                      <a:pt x="11030" y="17829"/>
                      <a:pt x="11042" y="17829"/>
                    </a:cubicBezTo>
                    <a:cubicBezTo>
                      <a:pt x="11054" y="17829"/>
                      <a:pt x="11064" y="17826"/>
                      <a:pt x="11076" y="17814"/>
                    </a:cubicBezTo>
                    <a:cubicBezTo>
                      <a:pt x="11096" y="17794"/>
                      <a:pt x="11126" y="17784"/>
                      <a:pt x="11146" y="17764"/>
                    </a:cubicBezTo>
                    <a:cubicBezTo>
                      <a:pt x="11165" y="17745"/>
                      <a:pt x="11185" y="17735"/>
                      <a:pt x="11185" y="17715"/>
                    </a:cubicBezTo>
                    <a:cubicBezTo>
                      <a:pt x="11195" y="17695"/>
                      <a:pt x="11185" y="17685"/>
                      <a:pt x="11165" y="17665"/>
                    </a:cubicBezTo>
                    <a:cubicBezTo>
                      <a:pt x="11104" y="17624"/>
                      <a:pt x="11071" y="17602"/>
                      <a:pt x="11043" y="17602"/>
                    </a:cubicBezTo>
                    <a:cubicBezTo>
                      <a:pt x="11030" y="17602"/>
                      <a:pt x="11019" y="17607"/>
                      <a:pt x="11007" y="17616"/>
                    </a:cubicBezTo>
                    <a:cubicBezTo>
                      <a:pt x="10997" y="17629"/>
                      <a:pt x="10980" y="17636"/>
                      <a:pt x="10962" y="17636"/>
                    </a:cubicBezTo>
                    <a:cubicBezTo>
                      <a:pt x="10924" y="17636"/>
                      <a:pt x="10878" y="17609"/>
                      <a:pt x="10858" y="17556"/>
                    </a:cubicBezTo>
                    <a:cubicBezTo>
                      <a:pt x="10854" y="17541"/>
                      <a:pt x="10848" y="17536"/>
                      <a:pt x="10841" y="17536"/>
                    </a:cubicBezTo>
                    <a:cubicBezTo>
                      <a:pt x="10825" y="17536"/>
                      <a:pt x="10804" y="17567"/>
                      <a:pt x="10797" y="17567"/>
                    </a:cubicBezTo>
                    <a:cubicBezTo>
                      <a:pt x="10794" y="17567"/>
                      <a:pt x="10793" y="17560"/>
                      <a:pt x="10799" y="17536"/>
                    </a:cubicBezTo>
                    <a:cubicBezTo>
                      <a:pt x="10812" y="17484"/>
                      <a:pt x="10834" y="17453"/>
                      <a:pt x="10862" y="17453"/>
                    </a:cubicBezTo>
                    <a:cubicBezTo>
                      <a:pt x="10876" y="17453"/>
                      <a:pt x="10891" y="17460"/>
                      <a:pt x="10908" y="17477"/>
                    </a:cubicBezTo>
                    <a:cubicBezTo>
                      <a:pt x="10917" y="17492"/>
                      <a:pt x="10929" y="17498"/>
                      <a:pt x="10941" y="17498"/>
                    </a:cubicBezTo>
                    <a:cubicBezTo>
                      <a:pt x="10976" y="17498"/>
                      <a:pt x="11012" y="17440"/>
                      <a:pt x="10997" y="17388"/>
                    </a:cubicBezTo>
                    <a:cubicBezTo>
                      <a:pt x="10983" y="17338"/>
                      <a:pt x="10918" y="17294"/>
                      <a:pt x="10925" y="17294"/>
                    </a:cubicBezTo>
                    <a:cubicBezTo>
                      <a:pt x="10928" y="17294"/>
                      <a:pt x="10943" y="17301"/>
                      <a:pt x="10977" y="17318"/>
                    </a:cubicBezTo>
                    <a:cubicBezTo>
                      <a:pt x="11096" y="17378"/>
                      <a:pt x="11066" y="17358"/>
                      <a:pt x="11056" y="17417"/>
                    </a:cubicBezTo>
                    <a:cubicBezTo>
                      <a:pt x="11045" y="17452"/>
                      <a:pt x="11083" y="17493"/>
                      <a:pt x="11113" y="17493"/>
                    </a:cubicBezTo>
                    <a:cubicBezTo>
                      <a:pt x="11136" y="17493"/>
                      <a:pt x="11154" y="17470"/>
                      <a:pt x="11146" y="17407"/>
                    </a:cubicBezTo>
                    <a:cubicBezTo>
                      <a:pt x="11136" y="17259"/>
                      <a:pt x="11205" y="17150"/>
                      <a:pt x="11116" y="17150"/>
                    </a:cubicBezTo>
                    <a:cubicBezTo>
                      <a:pt x="11056" y="17150"/>
                      <a:pt x="11059" y="17181"/>
                      <a:pt x="11052" y="17181"/>
                    </a:cubicBezTo>
                    <a:cubicBezTo>
                      <a:pt x="11049" y="17181"/>
                      <a:pt x="11043" y="17173"/>
                      <a:pt x="11027" y="17150"/>
                    </a:cubicBezTo>
                    <a:cubicBezTo>
                      <a:pt x="10987" y="17090"/>
                      <a:pt x="10828" y="17140"/>
                      <a:pt x="10908" y="17060"/>
                    </a:cubicBezTo>
                    <a:cubicBezTo>
                      <a:pt x="10947" y="17001"/>
                      <a:pt x="10977" y="16971"/>
                      <a:pt x="10997" y="16951"/>
                    </a:cubicBezTo>
                    <a:cubicBezTo>
                      <a:pt x="10977" y="16902"/>
                      <a:pt x="10977" y="16862"/>
                      <a:pt x="10918" y="16852"/>
                    </a:cubicBezTo>
                    <a:cubicBezTo>
                      <a:pt x="10828" y="16832"/>
                      <a:pt x="10838" y="16793"/>
                      <a:pt x="10838" y="16753"/>
                    </a:cubicBezTo>
                    <a:cubicBezTo>
                      <a:pt x="10838" y="16753"/>
                      <a:pt x="10838" y="16743"/>
                      <a:pt x="10838" y="16743"/>
                    </a:cubicBezTo>
                    <a:cubicBezTo>
                      <a:pt x="10878" y="16783"/>
                      <a:pt x="10947" y="16803"/>
                      <a:pt x="11007" y="16803"/>
                    </a:cubicBezTo>
                    <a:cubicBezTo>
                      <a:pt x="11032" y="16822"/>
                      <a:pt x="11054" y="16833"/>
                      <a:pt x="11069" y="16833"/>
                    </a:cubicBezTo>
                    <a:cubicBezTo>
                      <a:pt x="11077" y="16833"/>
                      <a:pt x="11083" y="16830"/>
                      <a:pt x="11086" y="16822"/>
                    </a:cubicBezTo>
                    <a:cubicBezTo>
                      <a:pt x="11076" y="16793"/>
                      <a:pt x="11076" y="16783"/>
                      <a:pt x="11086" y="16783"/>
                    </a:cubicBezTo>
                    <a:cubicBezTo>
                      <a:pt x="11086" y="16783"/>
                      <a:pt x="11086" y="16773"/>
                      <a:pt x="11086" y="16773"/>
                    </a:cubicBezTo>
                    <a:lnTo>
                      <a:pt x="11116" y="16773"/>
                    </a:lnTo>
                    <a:cubicBezTo>
                      <a:pt x="11126" y="16773"/>
                      <a:pt x="11126" y="16763"/>
                      <a:pt x="11126" y="16753"/>
                    </a:cubicBezTo>
                    <a:cubicBezTo>
                      <a:pt x="11126" y="16763"/>
                      <a:pt x="11136" y="16763"/>
                      <a:pt x="11136" y="16773"/>
                    </a:cubicBezTo>
                    <a:cubicBezTo>
                      <a:pt x="11175" y="16763"/>
                      <a:pt x="11215" y="16743"/>
                      <a:pt x="11225" y="16713"/>
                    </a:cubicBezTo>
                    <a:cubicBezTo>
                      <a:pt x="11235" y="16664"/>
                      <a:pt x="11245" y="16684"/>
                      <a:pt x="11255" y="16674"/>
                    </a:cubicBezTo>
                    <a:cubicBezTo>
                      <a:pt x="11255" y="16674"/>
                      <a:pt x="11255" y="16664"/>
                      <a:pt x="11255" y="16664"/>
                    </a:cubicBezTo>
                    <a:cubicBezTo>
                      <a:pt x="11255" y="16644"/>
                      <a:pt x="11235" y="16555"/>
                      <a:pt x="11205" y="16495"/>
                    </a:cubicBezTo>
                    <a:cubicBezTo>
                      <a:pt x="11195" y="16495"/>
                      <a:pt x="11195" y="16505"/>
                      <a:pt x="11185" y="16505"/>
                    </a:cubicBezTo>
                    <a:cubicBezTo>
                      <a:pt x="11195" y="16495"/>
                      <a:pt x="11195" y="16495"/>
                      <a:pt x="11195" y="16485"/>
                    </a:cubicBezTo>
                    <a:cubicBezTo>
                      <a:pt x="11195" y="16485"/>
                      <a:pt x="11195" y="16485"/>
                      <a:pt x="11195" y="16475"/>
                    </a:cubicBezTo>
                    <a:cubicBezTo>
                      <a:pt x="11173" y="16445"/>
                      <a:pt x="11132" y="16432"/>
                      <a:pt x="11146" y="16432"/>
                    </a:cubicBezTo>
                    <a:cubicBezTo>
                      <a:pt x="11150" y="16432"/>
                      <a:pt x="11159" y="16433"/>
                      <a:pt x="11175" y="16436"/>
                    </a:cubicBezTo>
                    <a:cubicBezTo>
                      <a:pt x="11185" y="16446"/>
                      <a:pt x="11195" y="16446"/>
                      <a:pt x="11215" y="16466"/>
                    </a:cubicBezTo>
                    <a:cubicBezTo>
                      <a:pt x="11225" y="16436"/>
                      <a:pt x="11245" y="16416"/>
                      <a:pt x="11275" y="16406"/>
                    </a:cubicBezTo>
                    <a:cubicBezTo>
                      <a:pt x="11284" y="16406"/>
                      <a:pt x="11284" y="16406"/>
                      <a:pt x="11294" y="16396"/>
                    </a:cubicBezTo>
                    <a:cubicBezTo>
                      <a:pt x="11294" y="16347"/>
                      <a:pt x="11294" y="16287"/>
                      <a:pt x="11314" y="16257"/>
                    </a:cubicBezTo>
                    <a:cubicBezTo>
                      <a:pt x="11330" y="16219"/>
                      <a:pt x="11345" y="15982"/>
                      <a:pt x="11351" y="15982"/>
                    </a:cubicBezTo>
                    <a:cubicBezTo>
                      <a:pt x="11353" y="15982"/>
                      <a:pt x="11354" y="16001"/>
                      <a:pt x="11354" y="16049"/>
                    </a:cubicBezTo>
                    <a:lnTo>
                      <a:pt x="11354" y="16208"/>
                    </a:lnTo>
                    <a:cubicBezTo>
                      <a:pt x="11354" y="16154"/>
                      <a:pt x="11357" y="16134"/>
                      <a:pt x="11362" y="16134"/>
                    </a:cubicBezTo>
                    <a:cubicBezTo>
                      <a:pt x="11376" y="16134"/>
                      <a:pt x="11408" y="16329"/>
                      <a:pt x="11423" y="16366"/>
                    </a:cubicBezTo>
                    <a:cubicBezTo>
                      <a:pt x="11443" y="16416"/>
                      <a:pt x="11433" y="16426"/>
                      <a:pt x="11433" y="16485"/>
                    </a:cubicBezTo>
                    <a:cubicBezTo>
                      <a:pt x="11433" y="16495"/>
                      <a:pt x="11443" y="16505"/>
                      <a:pt x="11443" y="16515"/>
                    </a:cubicBezTo>
                    <a:cubicBezTo>
                      <a:pt x="11443" y="16534"/>
                      <a:pt x="11446" y="16540"/>
                      <a:pt x="11454" y="16540"/>
                    </a:cubicBezTo>
                    <a:cubicBezTo>
                      <a:pt x="11466" y="16540"/>
                      <a:pt x="11490" y="16525"/>
                      <a:pt x="11532" y="16525"/>
                    </a:cubicBezTo>
                    <a:cubicBezTo>
                      <a:pt x="11542" y="16522"/>
                      <a:pt x="11550" y="16521"/>
                      <a:pt x="11556" y="16521"/>
                    </a:cubicBezTo>
                    <a:cubicBezTo>
                      <a:pt x="11587" y="16521"/>
                      <a:pt x="11562" y="16556"/>
                      <a:pt x="11532" y="16556"/>
                    </a:cubicBezTo>
                    <a:cubicBezTo>
                      <a:pt x="11529" y="16556"/>
                      <a:pt x="11526" y="16556"/>
                      <a:pt x="11522" y="16555"/>
                    </a:cubicBezTo>
                    <a:cubicBezTo>
                      <a:pt x="11493" y="16555"/>
                      <a:pt x="11473" y="16575"/>
                      <a:pt x="11463" y="16594"/>
                    </a:cubicBezTo>
                    <a:cubicBezTo>
                      <a:pt x="11453" y="16604"/>
                      <a:pt x="11443" y="16624"/>
                      <a:pt x="11453" y="16624"/>
                    </a:cubicBezTo>
                    <a:cubicBezTo>
                      <a:pt x="11463" y="16644"/>
                      <a:pt x="11552" y="16674"/>
                      <a:pt x="11513" y="16753"/>
                    </a:cubicBezTo>
                    <a:cubicBezTo>
                      <a:pt x="11500" y="16798"/>
                      <a:pt x="11529" y="16814"/>
                      <a:pt x="11559" y="16814"/>
                    </a:cubicBezTo>
                    <a:cubicBezTo>
                      <a:pt x="11575" y="16814"/>
                      <a:pt x="11591" y="16810"/>
                      <a:pt x="11602" y="16803"/>
                    </a:cubicBezTo>
                    <a:cubicBezTo>
                      <a:pt x="11606" y="16802"/>
                      <a:pt x="11610" y="16801"/>
                      <a:pt x="11614" y="16801"/>
                    </a:cubicBezTo>
                    <a:cubicBezTo>
                      <a:pt x="11649" y="16801"/>
                      <a:pt x="11675" y="16836"/>
                      <a:pt x="11622" y="16862"/>
                    </a:cubicBezTo>
                    <a:cubicBezTo>
                      <a:pt x="11572" y="16902"/>
                      <a:pt x="11612" y="17021"/>
                      <a:pt x="11661" y="17021"/>
                    </a:cubicBezTo>
                    <a:cubicBezTo>
                      <a:pt x="11697" y="17021"/>
                      <a:pt x="11727" y="16970"/>
                      <a:pt x="11767" y="16970"/>
                    </a:cubicBezTo>
                    <a:cubicBezTo>
                      <a:pt x="11783" y="16970"/>
                      <a:pt x="11800" y="16978"/>
                      <a:pt x="11820" y="17001"/>
                    </a:cubicBezTo>
                    <a:cubicBezTo>
                      <a:pt x="11899" y="17090"/>
                      <a:pt x="11770" y="17021"/>
                      <a:pt x="11731" y="17080"/>
                    </a:cubicBezTo>
                    <a:cubicBezTo>
                      <a:pt x="11691" y="17150"/>
                      <a:pt x="11721" y="17170"/>
                      <a:pt x="11632" y="17170"/>
                    </a:cubicBezTo>
                    <a:cubicBezTo>
                      <a:pt x="11628" y="17169"/>
                      <a:pt x="11624" y="17169"/>
                      <a:pt x="11621" y="17169"/>
                    </a:cubicBezTo>
                    <a:cubicBezTo>
                      <a:pt x="11554" y="17169"/>
                      <a:pt x="11572" y="17266"/>
                      <a:pt x="11562" y="17407"/>
                    </a:cubicBezTo>
                    <a:cubicBezTo>
                      <a:pt x="11554" y="17470"/>
                      <a:pt x="11572" y="17493"/>
                      <a:pt x="11594" y="17493"/>
                    </a:cubicBezTo>
                    <a:cubicBezTo>
                      <a:pt x="11625" y="17493"/>
                      <a:pt x="11663" y="17452"/>
                      <a:pt x="11651" y="17417"/>
                    </a:cubicBezTo>
                    <a:cubicBezTo>
                      <a:pt x="11641" y="17358"/>
                      <a:pt x="11671" y="17328"/>
                      <a:pt x="11790" y="17279"/>
                    </a:cubicBezTo>
                    <a:cubicBezTo>
                      <a:pt x="11813" y="17268"/>
                      <a:pt x="11827" y="17263"/>
                      <a:pt x="11835" y="17263"/>
                    </a:cubicBezTo>
                    <a:cubicBezTo>
                      <a:pt x="11870" y="17263"/>
                      <a:pt x="11767" y="17360"/>
                      <a:pt x="11750" y="17417"/>
                    </a:cubicBezTo>
                    <a:cubicBezTo>
                      <a:pt x="11741" y="17452"/>
                      <a:pt x="11743" y="17467"/>
                      <a:pt x="11753" y="17467"/>
                    </a:cubicBezTo>
                    <a:cubicBezTo>
                      <a:pt x="11763" y="17467"/>
                      <a:pt x="11780" y="17452"/>
                      <a:pt x="11800" y="17427"/>
                    </a:cubicBezTo>
                    <a:cubicBezTo>
                      <a:pt x="11811" y="17417"/>
                      <a:pt x="11820" y="17412"/>
                      <a:pt x="11829" y="17412"/>
                    </a:cubicBezTo>
                    <a:cubicBezTo>
                      <a:pt x="11862" y="17412"/>
                      <a:pt x="11884" y="17476"/>
                      <a:pt x="11899" y="17546"/>
                    </a:cubicBezTo>
                    <a:cubicBezTo>
                      <a:pt x="11919" y="17626"/>
                      <a:pt x="11860" y="17556"/>
                      <a:pt x="11840" y="17636"/>
                    </a:cubicBezTo>
                    <a:cubicBezTo>
                      <a:pt x="11829" y="17664"/>
                      <a:pt x="11812" y="17675"/>
                      <a:pt x="11793" y="17675"/>
                    </a:cubicBezTo>
                    <a:cubicBezTo>
                      <a:pt x="11758" y="17675"/>
                      <a:pt x="11716" y="17641"/>
                      <a:pt x="11691" y="17616"/>
                    </a:cubicBezTo>
                    <a:cubicBezTo>
                      <a:pt x="11681" y="17606"/>
                      <a:pt x="11671" y="17601"/>
                      <a:pt x="11660" y="17601"/>
                    </a:cubicBezTo>
                    <a:cubicBezTo>
                      <a:pt x="11638" y="17601"/>
                      <a:pt x="11612" y="17619"/>
                      <a:pt x="11572" y="17645"/>
                    </a:cubicBezTo>
                    <a:cubicBezTo>
                      <a:pt x="11562" y="17655"/>
                      <a:pt x="11552" y="17665"/>
                      <a:pt x="11542" y="17665"/>
                    </a:cubicBezTo>
                    <a:cubicBezTo>
                      <a:pt x="11473" y="17715"/>
                      <a:pt x="11542" y="17755"/>
                      <a:pt x="11592" y="17784"/>
                    </a:cubicBezTo>
                    <a:cubicBezTo>
                      <a:pt x="11602" y="17774"/>
                      <a:pt x="11612" y="17764"/>
                      <a:pt x="11622" y="17755"/>
                    </a:cubicBezTo>
                    <a:cubicBezTo>
                      <a:pt x="11625" y="17753"/>
                      <a:pt x="11628" y="17753"/>
                      <a:pt x="11632" y="17753"/>
                    </a:cubicBezTo>
                    <a:cubicBezTo>
                      <a:pt x="11661" y="17753"/>
                      <a:pt x="11703" y="17788"/>
                      <a:pt x="11721" y="17824"/>
                    </a:cubicBezTo>
                    <a:cubicBezTo>
                      <a:pt x="11731" y="17834"/>
                      <a:pt x="11750" y="17844"/>
                      <a:pt x="11780" y="17864"/>
                    </a:cubicBezTo>
                    <a:cubicBezTo>
                      <a:pt x="11835" y="17911"/>
                      <a:pt x="11840" y="17965"/>
                      <a:pt x="11855" y="17965"/>
                    </a:cubicBezTo>
                    <a:cubicBezTo>
                      <a:pt x="11859" y="17965"/>
                      <a:pt x="11863" y="17961"/>
                      <a:pt x="11869" y="17953"/>
                    </a:cubicBezTo>
                    <a:cubicBezTo>
                      <a:pt x="11876" y="17948"/>
                      <a:pt x="11882" y="17946"/>
                      <a:pt x="11889" y="17946"/>
                    </a:cubicBezTo>
                    <a:cubicBezTo>
                      <a:pt x="11923" y="17946"/>
                      <a:pt x="11961" y="18008"/>
                      <a:pt x="12028" y="18092"/>
                    </a:cubicBezTo>
                    <a:cubicBezTo>
                      <a:pt x="12067" y="18153"/>
                      <a:pt x="12053" y="18177"/>
                      <a:pt x="12029" y="18177"/>
                    </a:cubicBezTo>
                    <a:cubicBezTo>
                      <a:pt x="12011" y="18177"/>
                      <a:pt x="11987" y="18163"/>
                      <a:pt x="11979" y="18141"/>
                    </a:cubicBezTo>
                    <a:cubicBezTo>
                      <a:pt x="11974" y="18129"/>
                      <a:pt x="11970" y="18124"/>
                      <a:pt x="11967" y="18124"/>
                    </a:cubicBezTo>
                    <a:cubicBezTo>
                      <a:pt x="11957" y="18124"/>
                      <a:pt x="11954" y="18168"/>
                      <a:pt x="11939" y="18191"/>
                    </a:cubicBezTo>
                    <a:cubicBezTo>
                      <a:pt x="11936" y="18195"/>
                      <a:pt x="11932" y="18198"/>
                      <a:pt x="11928" y="18198"/>
                    </a:cubicBezTo>
                    <a:cubicBezTo>
                      <a:pt x="11906" y="18198"/>
                      <a:pt x="11870" y="18133"/>
                      <a:pt x="11820" y="18032"/>
                    </a:cubicBezTo>
                    <a:cubicBezTo>
                      <a:pt x="11807" y="18009"/>
                      <a:pt x="11797" y="17999"/>
                      <a:pt x="11790" y="17999"/>
                    </a:cubicBezTo>
                    <a:cubicBezTo>
                      <a:pt x="11764" y="17999"/>
                      <a:pt x="11770" y="18121"/>
                      <a:pt x="11770" y="18121"/>
                    </a:cubicBezTo>
                    <a:cubicBezTo>
                      <a:pt x="11770" y="18121"/>
                      <a:pt x="11741" y="18240"/>
                      <a:pt x="11681" y="18290"/>
                    </a:cubicBezTo>
                    <a:cubicBezTo>
                      <a:pt x="11661" y="18310"/>
                      <a:pt x="11661" y="18320"/>
                      <a:pt x="11671" y="18330"/>
                    </a:cubicBezTo>
                    <a:cubicBezTo>
                      <a:pt x="11681" y="18359"/>
                      <a:pt x="11721" y="18369"/>
                      <a:pt x="11750" y="18379"/>
                    </a:cubicBezTo>
                    <a:cubicBezTo>
                      <a:pt x="11760" y="18379"/>
                      <a:pt x="11770" y="18379"/>
                      <a:pt x="11780" y="18389"/>
                    </a:cubicBezTo>
                    <a:cubicBezTo>
                      <a:pt x="11810" y="18399"/>
                      <a:pt x="11840" y="18429"/>
                      <a:pt x="11869" y="18459"/>
                    </a:cubicBezTo>
                    <a:cubicBezTo>
                      <a:pt x="11880" y="18469"/>
                      <a:pt x="11894" y="18473"/>
                      <a:pt x="11910" y="18473"/>
                    </a:cubicBezTo>
                    <a:cubicBezTo>
                      <a:pt x="11952" y="18473"/>
                      <a:pt x="12010" y="18443"/>
                      <a:pt x="12068" y="18429"/>
                    </a:cubicBezTo>
                    <a:cubicBezTo>
                      <a:pt x="12078" y="18426"/>
                      <a:pt x="12088" y="18425"/>
                      <a:pt x="12098" y="18425"/>
                    </a:cubicBezTo>
                    <a:cubicBezTo>
                      <a:pt x="12160" y="18425"/>
                      <a:pt x="12206" y="18479"/>
                      <a:pt x="12266" y="18548"/>
                    </a:cubicBezTo>
                    <a:cubicBezTo>
                      <a:pt x="12299" y="18592"/>
                      <a:pt x="12289" y="18612"/>
                      <a:pt x="12258" y="18612"/>
                    </a:cubicBezTo>
                    <a:cubicBezTo>
                      <a:pt x="12234" y="18612"/>
                      <a:pt x="12196" y="18599"/>
                      <a:pt x="12157" y="18578"/>
                    </a:cubicBezTo>
                    <a:cubicBezTo>
                      <a:pt x="12142" y="18572"/>
                      <a:pt x="12130" y="18569"/>
                      <a:pt x="12120" y="18569"/>
                    </a:cubicBezTo>
                    <a:cubicBezTo>
                      <a:pt x="12063" y="18569"/>
                      <a:pt x="12078" y="18651"/>
                      <a:pt x="12078" y="18677"/>
                    </a:cubicBezTo>
                    <a:cubicBezTo>
                      <a:pt x="12068" y="18706"/>
                      <a:pt x="12107" y="18756"/>
                      <a:pt x="12226" y="18835"/>
                    </a:cubicBezTo>
                    <a:cubicBezTo>
                      <a:pt x="12283" y="18876"/>
                      <a:pt x="12278" y="18896"/>
                      <a:pt x="12250" y="18896"/>
                    </a:cubicBezTo>
                    <a:cubicBezTo>
                      <a:pt x="12223" y="18896"/>
                      <a:pt x="12176" y="18879"/>
                      <a:pt x="12137" y="18845"/>
                    </a:cubicBezTo>
                    <a:cubicBezTo>
                      <a:pt x="12058" y="18776"/>
                      <a:pt x="12038" y="18766"/>
                      <a:pt x="11979" y="18657"/>
                    </a:cubicBezTo>
                    <a:cubicBezTo>
                      <a:pt x="11961" y="18627"/>
                      <a:pt x="11946" y="18615"/>
                      <a:pt x="11934" y="18615"/>
                    </a:cubicBezTo>
                    <a:cubicBezTo>
                      <a:pt x="11906" y="18615"/>
                      <a:pt x="11895" y="18681"/>
                      <a:pt x="11909" y="18736"/>
                    </a:cubicBezTo>
                    <a:cubicBezTo>
                      <a:pt x="11922" y="18770"/>
                      <a:pt x="11915" y="18786"/>
                      <a:pt x="11898" y="18786"/>
                    </a:cubicBezTo>
                    <a:cubicBezTo>
                      <a:pt x="11877" y="18786"/>
                      <a:pt x="11838" y="18757"/>
                      <a:pt x="11810" y="18706"/>
                    </a:cubicBezTo>
                    <a:cubicBezTo>
                      <a:pt x="11760" y="18617"/>
                      <a:pt x="11770" y="18607"/>
                      <a:pt x="11711" y="18578"/>
                    </a:cubicBezTo>
                    <a:lnTo>
                      <a:pt x="11701" y="18578"/>
                    </a:lnTo>
                    <a:cubicBezTo>
                      <a:pt x="11693" y="18572"/>
                      <a:pt x="11685" y="18570"/>
                      <a:pt x="11678" y="18570"/>
                    </a:cubicBezTo>
                    <a:cubicBezTo>
                      <a:pt x="11661" y="18570"/>
                      <a:pt x="11649" y="18586"/>
                      <a:pt x="11641" y="18607"/>
                    </a:cubicBezTo>
                    <a:cubicBezTo>
                      <a:pt x="11622" y="18637"/>
                      <a:pt x="11622" y="18677"/>
                      <a:pt x="11622" y="18696"/>
                    </a:cubicBezTo>
                    <a:cubicBezTo>
                      <a:pt x="11622" y="18726"/>
                      <a:pt x="11651" y="18736"/>
                      <a:pt x="11731" y="18766"/>
                    </a:cubicBezTo>
                    <a:cubicBezTo>
                      <a:pt x="11810" y="18786"/>
                      <a:pt x="11790" y="18865"/>
                      <a:pt x="11840" y="18954"/>
                    </a:cubicBezTo>
                    <a:cubicBezTo>
                      <a:pt x="11861" y="18983"/>
                      <a:pt x="11877" y="18994"/>
                      <a:pt x="11892" y="18994"/>
                    </a:cubicBezTo>
                    <a:cubicBezTo>
                      <a:pt x="11918" y="18994"/>
                      <a:pt x="11940" y="18956"/>
                      <a:pt x="11979" y="18905"/>
                    </a:cubicBezTo>
                    <a:cubicBezTo>
                      <a:pt x="11991" y="18888"/>
                      <a:pt x="12001" y="18881"/>
                      <a:pt x="12010" y="18881"/>
                    </a:cubicBezTo>
                    <a:cubicBezTo>
                      <a:pt x="12039" y="18881"/>
                      <a:pt x="12042" y="18973"/>
                      <a:pt x="12058" y="19004"/>
                    </a:cubicBezTo>
                    <a:cubicBezTo>
                      <a:pt x="12088" y="19053"/>
                      <a:pt x="12078" y="19063"/>
                      <a:pt x="12147" y="19222"/>
                    </a:cubicBezTo>
                    <a:cubicBezTo>
                      <a:pt x="12190" y="19321"/>
                      <a:pt x="12184" y="19343"/>
                      <a:pt x="12167" y="19343"/>
                    </a:cubicBezTo>
                    <a:cubicBezTo>
                      <a:pt x="12158" y="19343"/>
                      <a:pt x="12145" y="19335"/>
                      <a:pt x="12137" y="19331"/>
                    </a:cubicBezTo>
                    <a:cubicBezTo>
                      <a:pt x="12117" y="19321"/>
                      <a:pt x="12018" y="19192"/>
                      <a:pt x="11969" y="19172"/>
                    </a:cubicBezTo>
                    <a:cubicBezTo>
                      <a:pt x="11958" y="19167"/>
                      <a:pt x="11952" y="19165"/>
                      <a:pt x="11948" y="19165"/>
                    </a:cubicBezTo>
                    <a:cubicBezTo>
                      <a:pt x="11931" y="19165"/>
                      <a:pt x="11984" y="19221"/>
                      <a:pt x="12058" y="19311"/>
                    </a:cubicBezTo>
                    <a:cubicBezTo>
                      <a:pt x="12108" y="19373"/>
                      <a:pt x="12105" y="19390"/>
                      <a:pt x="12082" y="19390"/>
                    </a:cubicBezTo>
                    <a:cubicBezTo>
                      <a:pt x="12064" y="19390"/>
                      <a:pt x="12034" y="19379"/>
                      <a:pt x="12008" y="19371"/>
                    </a:cubicBezTo>
                    <a:cubicBezTo>
                      <a:pt x="12003" y="19369"/>
                      <a:pt x="11998" y="19368"/>
                      <a:pt x="11994" y="19368"/>
                    </a:cubicBezTo>
                    <a:cubicBezTo>
                      <a:pt x="11956" y="19368"/>
                      <a:pt x="11990" y="19450"/>
                      <a:pt x="12008" y="19450"/>
                    </a:cubicBezTo>
                    <a:cubicBezTo>
                      <a:pt x="12034" y="19450"/>
                      <a:pt x="12074" y="19428"/>
                      <a:pt x="12110" y="19428"/>
                    </a:cubicBezTo>
                    <a:cubicBezTo>
                      <a:pt x="12116" y="19428"/>
                      <a:pt x="12122" y="19429"/>
                      <a:pt x="12127" y="19430"/>
                    </a:cubicBezTo>
                    <a:cubicBezTo>
                      <a:pt x="12177" y="19440"/>
                      <a:pt x="12167" y="19549"/>
                      <a:pt x="12197" y="19658"/>
                    </a:cubicBezTo>
                    <a:cubicBezTo>
                      <a:pt x="12236" y="19767"/>
                      <a:pt x="12256" y="19718"/>
                      <a:pt x="12286" y="19886"/>
                    </a:cubicBezTo>
                    <a:cubicBezTo>
                      <a:pt x="12297" y="19933"/>
                      <a:pt x="12296" y="19951"/>
                      <a:pt x="12289" y="19951"/>
                    </a:cubicBezTo>
                    <a:cubicBezTo>
                      <a:pt x="12271" y="19951"/>
                      <a:pt x="12206" y="19828"/>
                      <a:pt x="12177" y="19777"/>
                    </a:cubicBezTo>
                    <a:cubicBezTo>
                      <a:pt x="12137" y="19708"/>
                      <a:pt x="12157" y="19728"/>
                      <a:pt x="12088" y="19668"/>
                    </a:cubicBezTo>
                    <a:cubicBezTo>
                      <a:pt x="12072" y="19659"/>
                      <a:pt x="12062" y="19654"/>
                      <a:pt x="12057" y="19654"/>
                    </a:cubicBezTo>
                    <a:cubicBezTo>
                      <a:pt x="12035" y="19654"/>
                      <a:pt x="12087" y="19729"/>
                      <a:pt x="12127" y="19817"/>
                    </a:cubicBezTo>
                    <a:cubicBezTo>
                      <a:pt x="12160" y="19896"/>
                      <a:pt x="12154" y="19936"/>
                      <a:pt x="12125" y="19936"/>
                    </a:cubicBezTo>
                    <a:cubicBezTo>
                      <a:pt x="12111" y="19936"/>
                      <a:pt x="12091" y="19926"/>
                      <a:pt x="12068" y="19906"/>
                    </a:cubicBezTo>
                    <a:cubicBezTo>
                      <a:pt x="11998" y="19847"/>
                      <a:pt x="12048" y="19817"/>
                      <a:pt x="12018" y="19728"/>
                    </a:cubicBezTo>
                    <a:cubicBezTo>
                      <a:pt x="12010" y="19707"/>
                      <a:pt x="12003" y="19699"/>
                      <a:pt x="11995" y="19699"/>
                    </a:cubicBezTo>
                    <a:cubicBezTo>
                      <a:pt x="11974" y="19699"/>
                      <a:pt x="11954" y="19768"/>
                      <a:pt x="11939" y="19827"/>
                    </a:cubicBezTo>
                    <a:cubicBezTo>
                      <a:pt x="11929" y="19896"/>
                      <a:pt x="11959" y="19896"/>
                      <a:pt x="12008" y="19985"/>
                    </a:cubicBezTo>
                    <a:cubicBezTo>
                      <a:pt x="12025" y="20019"/>
                      <a:pt x="12029" y="20031"/>
                      <a:pt x="12026" y="20031"/>
                    </a:cubicBezTo>
                    <a:cubicBezTo>
                      <a:pt x="12019" y="20031"/>
                      <a:pt x="11982" y="19985"/>
                      <a:pt x="11949" y="19966"/>
                    </a:cubicBezTo>
                    <a:cubicBezTo>
                      <a:pt x="11889" y="19926"/>
                      <a:pt x="11899" y="19866"/>
                      <a:pt x="11879" y="19857"/>
                    </a:cubicBezTo>
                    <a:cubicBezTo>
                      <a:pt x="11877" y="19854"/>
                      <a:pt x="11874" y="19853"/>
                      <a:pt x="11871" y="19853"/>
                    </a:cubicBezTo>
                    <a:cubicBezTo>
                      <a:pt x="11851" y="19853"/>
                      <a:pt x="11822" y="19909"/>
                      <a:pt x="11840" y="19926"/>
                    </a:cubicBezTo>
                    <a:cubicBezTo>
                      <a:pt x="11869" y="19956"/>
                      <a:pt x="11879" y="19956"/>
                      <a:pt x="11909" y="19995"/>
                    </a:cubicBezTo>
                    <a:cubicBezTo>
                      <a:pt x="11949" y="20035"/>
                      <a:pt x="11919" y="20055"/>
                      <a:pt x="11998" y="20124"/>
                    </a:cubicBezTo>
                    <a:cubicBezTo>
                      <a:pt x="12015" y="20144"/>
                      <a:pt x="12029" y="20151"/>
                      <a:pt x="12040" y="20151"/>
                    </a:cubicBezTo>
                    <a:cubicBezTo>
                      <a:pt x="12077" y="20151"/>
                      <a:pt x="12097" y="20077"/>
                      <a:pt x="12157" y="20055"/>
                    </a:cubicBezTo>
                    <a:cubicBezTo>
                      <a:pt x="12173" y="20047"/>
                      <a:pt x="12183" y="20043"/>
                      <a:pt x="12189" y="20043"/>
                    </a:cubicBezTo>
                    <a:cubicBezTo>
                      <a:pt x="12212" y="20043"/>
                      <a:pt x="12171" y="20097"/>
                      <a:pt x="12187" y="20144"/>
                    </a:cubicBezTo>
                    <a:cubicBezTo>
                      <a:pt x="12217" y="20194"/>
                      <a:pt x="12385" y="20214"/>
                      <a:pt x="12385" y="20214"/>
                    </a:cubicBezTo>
                    <a:cubicBezTo>
                      <a:pt x="12385" y="20214"/>
                      <a:pt x="12415" y="20273"/>
                      <a:pt x="12395" y="20273"/>
                    </a:cubicBezTo>
                    <a:cubicBezTo>
                      <a:pt x="12375" y="20283"/>
                      <a:pt x="12335" y="20303"/>
                      <a:pt x="12316" y="20372"/>
                    </a:cubicBezTo>
                    <a:cubicBezTo>
                      <a:pt x="12312" y="20395"/>
                      <a:pt x="12317" y="20403"/>
                      <a:pt x="12327" y="20403"/>
                    </a:cubicBezTo>
                    <a:cubicBezTo>
                      <a:pt x="12348" y="20403"/>
                      <a:pt x="12392" y="20372"/>
                      <a:pt x="12445" y="20372"/>
                    </a:cubicBezTo>
                    <a:cubicBezTo>
                      <a:pt x="12514" y="20372"/>
                      <a:pt x="12494" y="20402"/>
                      <a:pt x="12504" y="20471"/>
                    </a:cubicBezTo>
                    <a:cubicBezTo>
                      <a:pt x="12504" y="20497"/>
                      <a:pt x="12496" y="20504"/>
                      <a:pt x="12482" y="20504"/>
                    </a:cubicBezTo>
                    <a:cubicBezTo>
                      <a:pt x="12469" y="20504"/>
                      <a:pt x="12450" y="20498"/>
                      <a:pt x="12430" y="20498"/>
                    </a:cubicBezTo>
                    <a:cubicBezTo>
                      <a:pt x="12416" y="20498"/>
                      <a:pt x="12400" y="20501"/>
                      <a:pt x="12385" y="20511"/>
                    </a:cubicBezTo>
                    <a:cubicBezTo>
                      <a:pt x="12335" y="20551"/>
                      <a:pt x="12425" y="20570"/>
                      <a:pt x="12425" y="20670"/>
                    </a:cubicBezTo>
                    <a:cubicBezTo>
                      <a:pt x="12425" y="20697"/>
                      <a:pt x="12421" y="20707"/>
                      <a:pt x="12415" y="20707"/>
                    </a:cubicBezTo>
                    <a:cubicBezTo>
                      <a:pt x="12401" y="20707"/>
                      <a:pt x="12373" y="20652"/>
                      <a:pt x="12345" y="20610"/>
                    </a:cubicBezTo>
                    <a:cubicBezTo>
                      <a:pt x="12316" y="20551"/>
                      <a:pt x="12306" y="20531"/>
                      <a:pt x="12276" y="20471"/>
                    </a:cubicBezTo>
                    <a:cubicBezTo>
                      <a:pt x="12258" y="20418"/>
                      <a:pt x="12232" y="20381"/>
                      <a:pt x="12199" y="20381"/>
                    </a:cubicBezTo>
                    <a:cubicBezTo>
                      <a:pt x="12195" y="20381"/>
                      <a:pt x="12191" y="20381"/>
                      <a:pt x="12187" y="20382"/>
                    </a:cubicBezTo>
                    <a:cubicBezTo>
                      <a:pt x="12147" y="20392"/>
                      <a:pt x="12187" y="20412"/>
                      <a:pt x="12217" y="20511"/>
                    </a:cubicBezTo>
                    <a:cubicBezTo>
                      <a:pt x="12256" y="20620"/>
                      <a:pt x="12246" y="20610"/>
                      <a:pt x="12217" y="20670"/>
                    </a:cubicBezTo>
                    <a:cubicBezTo>
                      <a:pt x="12211" y="20680"/>
                      <a:pt x="12205" y="20685"/>
                      <a:pt x="12200" y="20685"/>
                    </a:cubicBezTo>
                    <a:cubicBezTo>
                      <a:pt x="12173" y="20685"/>
                      <a:pt x="12145" y="20590"/>
                      <a:pt x="12137" y="20541"/>
                    </a:cubicBezTo>
                    <a:cubicBezTo>
                      <a:pt x="12127" y="20491"/>
                      <a:pt x="12098" y="20461"/>
                      <a:pt x="12038" y="20422"/>
                    </a:cubicBezTo>
                    <a:cubicBezTo>
                      <a:pt x="12031" y="20416"/>
                      <a:pt x="12025" y="20413"/>
                      <a:pt x="12021" y="20413"/>
                    </a:cubicBezTo>
                    <a:cubicBezTo>
                      <a:pt x="11997" y="20413"/>
                      <a:pt x="12018" y="20500"/>
                      <a:pt x="12018" y="20551"/>
                    </a:cubicBezTo>
                    <a:cubicBezTo>
                      <a:pt x="12018" y="20610"/>
                      <a:pt x="12028" y="20590"/>
                      <a:pt x="12048" y="20680"/>
                    </a:cubicBezTo>
                    <a:cubicBezTo>
                      <a:pt x="12053" y="20704"/>
                      <a:pt x="12054" y="20715"/>
                      <a:pt x="12050" y="20715"/>
                    </a:cubicBezTo>
                    <a:cubicBezTo>
                      <a:pt x="12041" y="20715"/>
                      <a:pt x="12007" y="20645"/>
                      <a:pt x="11979" y="20580"/>
                    </a:cubicBezTo>
                    <a:cubicBezTo>
                      <a:pt x="11961" y="20538"/>
                      <a:pt x="11955" y="20526"/>
                      <a:pt x="11946" y="20526"/>
                    </a:cubicBezTo>
                    <a:cubicBezTo>
                      <a:pt x="11935" y="20526"/>
                      <a:pt x="11920" y="20542"/>
                      <a:pt x="11879" y="20542"/>
                    </a:cubicBezTo>
                    <a:cubicBezTo>
                      <a:pt x="11873" y="20542"/>
                      <a:pt x="11867" y="20541"/>
                      <a:pt x="11860" y="20541"/>
                    </a:cubicBezTo>
                    <a:cubicBezTo>
                      <a:pt x="11760" y="20541"/>
                      <a:pt x="11860" y="20570"/>
                      <a:pt x="11909" y="20650"/>
                    </a:cubicBezTo>
                    <a:cubicBezTo>
                      <a:pt x="11949" y="20703"/>
                      <a:pt x="11949" y="20716"/>
                      <a:pt x="11927" y="20716"/>
                    </a:cubicBezTo>
                    <a:cubicBezTo>
                      <a:pt x="11916" y="20716"/>
                      <a:pt x="11899" y="20713"/>
                      <a:pt x="11879" y="20709"/>
                    </a:cubicBezTo>
                    <a:cubicBezTo>
                      <a:pt x="11840" y="20699"/>
                      <a:pt x="11840" y="20680"/>
                      <a:pt x="11790" y="20660"/>
                    </a:cubicBezTo>
                    <a:cubicBezTo>
                      <a:pt x="11790" y="20689"/>
                      <a:pt x="11780" y="20719"/>
                      <a:pt x="11760" y="20739"/>
                    </a:cubicBezTo>
                    <a:cubicBezTo>
                      <a:pt x="11780" y="20759"/>
                      <a:pt x="11790" y="20779"/>
                      <a:pt x="11790" y="20779"/>
                    </a:cubicBezTo>
                    <a:cubicBezTo>
                      <a:pt x="11790" y="20779"/>
                      <a:pt x="11824" y="20795"/>
                      <a:pt x="11865" y="20795"/>
                    </a:cubicBezTo>
                    <a:cubicBezTo>
                      <a:pt x="11879" y="20795"/>
                      <a:pt x="11894" y="20794"/>
                      <a:pt x="11909" y="20789"/>
                    </a:cubicBezTo>
                    <a:cubicBezTo>
                      <a:pt x="11942" y="20778"/>
                      <a:pt x="11959" y="20770"/>
                      <a:pt x="11979" y="20770"/>
                    </a:cubicBezTo>
                    <a:cubicBezTo>
                      <a:pt x="11994" y="20770"/>
                      <a:pt x="12011" y="20775"/>
                      <a:pt x="12038" y="20789"/>
                    </a:cubicBezTo>
                    <a:cubicBezTo>
                      <a:pt x="12098" y="20828"/>
                      <a:pt x="11998" y="20858"/>
                      <a:pt x="12018" y="20878"/>
                    </a:cubicBezTo>
                    <a:cubicBezTo>
                      <a:pt x="12038" y="20898"/>
                      <a:pt x="12048" y="20878"/>
                      <a:pt x="12088" y="20937"/>
                    </a:cubicBezTo>
                    <a:cubicBezTo>
                      <a:pt x="12102" y="20959"/>
                      <a:pt x="12113" y="20969"/>
                      <a:pt x="12122" y="20969"/>
                    </a:cubicBezTo>
                    <a:cubicBezTo>
                      <a:pt x="12136" y="20969"/>
                      <a:pt x="12145" y="20941"/>
                      <a:pt x="12157" y="20898"/>
                    </a:cubicBezTo>
                    <a:cubicBezTo>
                      <a:pt x="12167" y="20877"/>
                      <a:pt x="12177" y="20869"/>
                      <a:pt x="12186" y="20869"/>
                    </a:cubicBezTo>
                    <a:cubicBezTo>
                      <a:pt x="12203" y="20869"/>
                      <a:pt x="12221" y="20895"/>
                      <a:pt x="12246" y="20908"/>
                    </a:cubicBezTo>
                    <a:cubicBezTo>
                      <a:pt x="12296" y="20927"/>
                      <a:pt x="12236" y="20987"/>
                      <a:pt x="12246" y="21017"/>
                    </a:cubicBezTo>
                    <a:cubicBezTo>
                      <a:pt x="12250" y="21028"/>
                      <a:pt x="12256" y="21032"/>
                      <a:pt x="12264" y="21032"/>
                    </a:cubicBezTo>
                    <a:cubicBezTo>
                      <a:pt x="12276" y="21032"/>
                      <a:pt x="12295" y="21023"/>
                      <a:pt x="12326" y="21017"/>
                    </a:cubicBezTo>
                    <a:cubicBezTo>
                      <a:pt x="12334" y="21015"/>
                      <a:pt x="12343" y="21014"/>
                      <a:pt x="12350" y="21014"/>
                    </a:cubicBezTo>
                    <a:cubicBezTo>
                      <a:pt x="12385" y="21014"/>
                      <a:pt x="12407" y="21032"/>
                      <a:pt x="12415" y="21056"/>
                    </a:cubicBezTo>
                    <a:cubicBezTo>
                      <a:pt x="12425" y="21076"/>
                      <a:pt x="12484" y="21185"/>
                      <a:pt x="12514" y="21205"/>
                    </a:cubicBezTo>
                    <a:cubicBezTo>
                      <a:pt x="12534" y="21225"/>
                      <a:pt x="12524" y="21265"/>
                      <a:pt x="12504" y="21284"/>
                    </a:cubicBezTo>
                    <a:cubicBezTo>
                      <a:pt x="12474" y="21274"/>
                      <a:pt x="12454" y="21265"/>
                      <a:pt x="12425" y="21245"/>
                    </a:cubicBezTo>
                    <a:cubicBezTo>
                      <a:pt x="12415" y="21225"/>
                      <a:pt x="12405" y="21205"/>
                      <a:pt x="12385" y="21185"/>
                    </a:cubicBezTo>
                    <a:cubicBezTo>
                      <a:pt x="12359" y="21144"/>
                      <a:pt x="12341" y="21129"/>
                      <a:pt x="12329" y="21129"/>
                    </a:cubicBezTo>
                    <a:cubicBezTo>
                      <a:pt x="12317" y="21129"/>
                      <a:pt x="12310" y="21141"/>
                      <a:pt x="12306" y="21155"/>
                    </a:cubicBezTo>
                    <a:cubicBezTo>
                      <a:pt x="12296" y="21175"/>
                      <a:pt x="12306" y="21195"/>
                      <a:pt x="12326" y="21215"/>
                    </a:cubicBezTo>
                    <a:cubicBezTo>
                      <a:pt x="12304" y="21211"/>
                      <a:pt x="12285" y="21209"/>
                      <a:pt x="12267" y="21209"/>
                    </a:cubicBezTo>
                    <a:cubicBezTo>
                      <a:pt x="12237" y="21209"/>
                      <a:pt x="12212" y="21216"/>
                      <a:pt x="12187" y="21235"/>
                    </a:cubicBezTo>
                    <a:cubicBezTo>
                      <a:pt x="12147" y="21215"/>
                      <a:pt x="12107" y="21165"/>
                      <a:pt x="12098" y="21136"/>
                    </a:cubicBezTo>
                    <a:cubicBezTo>
                      <a:pt x="12092" y="21112"/>
                      <a:pt x="12049" y="21099"/>
                      <a:pt x="11999" y="21099"/>
                    </a:cubicBezTo>
                    <a:cubicBezTo>
                      <a:pt x="11966" y="21099"/>
                      <a:pt x="11931" y="21104"/>
                      <a:pt x="11899" y="21116"/>
                    </a:cubicBezTo>
                    <a:cubicBezTo>
                      <a:pt x="11830" y="21136"/>
                      <a:pt x="11949" y="21225"/>
                      <a:pt x="11979" y="21274"/>
                    </a:cubicBezTo>
                    <a:cubicBezTo>
                      <a:pt x="11988" y="21299"/>
                      <a:pt x="11969" y="21312"/>
                      <a:pt x="11940" y="21312"/>
                    </a:cubicBezTo>
                    <a:cubicBezTo>
                      <a:pt x="11912" y="21312"/>
                      <a:pt x="11874" y="21299"/>
                      <a:pt x="11850" y="21274"/>
                    </a:cubicBezTo>
                    <a:cubicBezTo>
                      <a:pt x="11834" y="21264"/>
                      <a:pt x="11824" y="21260"/>
                      <a:pt x="11817" y="21260"/>
                    </a:cubicBezTo>
                    <a:cubicBezTo>
                      <a:pt x="11796" y="21260"/>
                      <a:pt x="11805" y="21297"/>
                      <a:pt x="11820" y="21334"/>
                    </a:cubicBezTo>
                    <a:cubicBezTo>
                      <a:pt x="11840" y="21384"/>
                      <a:pt x="11919" y="21413"/>
                      <a:pt x="11979" y="21413"/>
                    </a:cubicBezTo>
                    <a:cubicBezTo>
                      <a:pt x="12028" y="21403"/>
                      <a:pt x="12048" y="21344"/>
                      <a:pt x="12088" y="21334"/>
                    </a:cubicBezTo>
                    <a:cubicBezTo>
                      <a:pt x="12098" y="21334"/>
                      <a:pt x="12098" y="21334"/>
                      <a:pt x="12107" y="21344"/>
                    </a:cubicBezTo>
                    <a:cubicBezTo>
                      <a:pt x="12098" y="21384"/>
                      <a:pt x="12127" y="21423"/>
                      <a:pt x="12167" y="21433"/>
                    </a:cubicBezTo>
                    <a:cubicBezTo>
                      <a:pt x="12177" y="21453"/>
                      <a:pt x="12187" y="21483"/>
                      <a:pt x="12187" y="21512"/>
                    </a:cubicBezTo>
                    <a:cubicBezTo>
                      <a:pt x="12187" y="21552"/>
                      <a:pt x="12197" y="21562"/>
                      <a:pt x="12207" y="21562"/>
                    </a:cubicBezTo>
                    <a:cubicBezTo>
                      <a:pt x="12177" y="21572"/>
                      <a:pt x="12137" y="21592"/>
                      <a:pt x="12098" y="21622"/>
                    </a:cubicBezTo>
                    <a:cubicBezTo>
                      <a:pt x="11998" y="21681"/>
                      <a:pt x="12032" y="21728"/>
                      <a:pt x="12095" y="21728"/>
                    </a:cubicBezTo>
                    <a:cubicBezTo>
                      <a:pt x="12126" y="21728"/>
                      <a:pt x="12164" y="21717"/>
                      <a:pt x="12197" y="21691"/>
                    </a:cubicBezTo>
                    <a:cubicBezTo>
                      <a:pt x="12236" y="21659"/>
                      <a:pt x="12271" y="21656"/>
                      <a:pt x="12304" y="21656"/>
                    </a:cubicBezTo>
                    <a:cubicBezTo>
                      <a:pt x="12312" y="21656"/>
                      <a:pt x="12320" y="21656"/>
                      <a:pt x="12328" y="21656"/>
                    </a:cubicBezTo>
                    <a:cubicBezTo>
                      <a:pt x="12368" y="21656"/>
                      <a:pt x="12405" y="21651"/>
                      <a:pt x="12445" y="21592"/>
                    </a:cubicBezTo>
                    <a:cubicBezTo>
                      <a:pt x="12464" y="21562"/>
                      <a:pt x="12474" y="21552"/>
                      <a:pt x="12494" y="21542"/>
                    </a:cubicBezTo>
                    <a:cubicBezTo>
                      <a:pt x="12504" y="21542"/>
                      <a:pt x="12524" y="21552"/>
                      <a:pt x="12534" y="21562"/>
                    </a:cubicBezTo>
                    <a:cubicBezTo>
                      <a:pt x="12534" y="21562"/>
                      <a:pt x="12534" y="21562"/>
                      <a:pt x="12534" y="21572"/>
                    </a:cubicBezTo>
                    <a:cubicBezTo>
                      <a:pt x="12524" y="21612"/>
                      <a:pt x="12534" y="21622"/>
                      <a:pt x="12564" y="21622"/>
                    </a:cubicBezTo>
                    <a:cubicBezTo>
                      <a:pt x="12534" y="21631"/>
                      <a:pt x="12504" y="21651"/>
                      <a:pt x="12484" y="21671"/>
                    </a:cubicBezTo>
                    <a:lnTo>
                      <a:pt x="12683" y="21681"/>
                    </a:lnTo>
                    <a:cubicBezTo>
                      <a:pt x="12643" y="21721"/>
                      <a:pt x="12653" y="21780"/>
                      <a:pt x="12603" y="21850"/>
                    </a:cubicBezTo>
                    <a:cubicBezTo>
                      <a:pt x="12587" y="21875"/>
                      <a:pt x="12573" y="21885"/>
                      <a:pt x="12561" y="21885"/>
                    </a:cubicBezTo>
                    <a:cubicBezTo>
                      <a:pt x="12529" y="21885"/>
                      <a:pt x="12507" y="21817"/>
                      <a:pt x="12464" y="21760"/>
                    </a:cubicBezTo>
                    <a:cubicBezTo>
                      <a:pt x="12454" y="21750"/>
                      <a:pt x="12454" y="21750"/>
                      <a:pt x="12445" y="21740"/>
                    </a:cubicBezTo>
                    <a:cubicBezTo>
                      <a:pt x="12433" y="21729"/>
                      <a:pt x="12423" y="21724"/>
                      <a:pt x="12414" y="21724"/>
                    </a:cubicBezTo>
                    <a:cubicBezTo>
                      <a:pt x="12385" y="21724"/>
                      <a:pt x="12368" y="21779"/>
                      <a:pt x="12345" y="21840"/>
                    </a:cubicBezTo>
                    <a:cubicBezTo>
                      <a:pt x="12345" y="21869"/>
                      <a:pt x="12335" y="21899"/>
                      <a:pt x="12326" y="21919"/>
                    </a:cubicBezTo>
                    <a:cubicBezTo>
                      <a:pt x="12326" y="21929"/>
                      <a:pt x="12316" y="21929"/>
                      <a:pt x="12316" y="21929"/>
                    </a:cubicBezTo>
                    <a:cubicBezTo>
                      <a:pt x="12296" y="21969"/>
                      <a:pt x="12256" y="21939"/>
                      <a:pt x="12217" y="21988"/>
                    </a:cubicBezTo>
                    <a:cubicBezTo>
                      <a:pt x="12197" y="22008"/>
                      <a:pt x="12167" y="22028"/>
                      <a:pt x="12147" y="22088"/>
                    </a:cubicBezTo>
                    <a:cubicBezTo>
                      <a:pt x="12067" y="22223"/>
                      <a:pt x="12174" y="22250"/>
                      <a:pt x="12234" y="22250"/>
                    </a:cubicBezTo>
                    <a:cubicBezTo>
                      <a:pt x="12248" y="22250"/>
                      <a:pt x="12260" y="22248"/>
                      <a:pt x="12266" y="22246"/>
                    </a:cubicBezTo>
                    <a:cubicBezTo>
                      <a:pt x="12286" y="22236"/>
                      <a:pt x="12286" y="22127"/>
                      <a:pt x="12316" y="22058"/>
                    </a:cubicBezTo>
                    <a:cubicBezTo>
                      <a:pt x="12326" y="22038"/>
                      <a:pt x="12335" y="22028"/>
                      <a:pt x="12355" y="22018"/>
                    </a:cubicBezTo>
                    <a:cubicBezTo>
                      <a:pt x="12355" y="22018"/>
                      <a:pt x="12355" y="22008"/>
                      <a:pt x="12355" y="22008"/>
                    </a:cubicBezTo>
                    <a:cubicBezTo>
                      <a:pt x="12362" y="22006"/>
                      <a:pt x="12370" y="22005"/>
                      <a:pt x="12377" y="22005"/>
                    </a:cubicBezTo>
                    <a:cubicBezTo>
                      <a:pt x="12437" y="22005"/>
                      <a:pt x="12482" y="22080"/>
                      <a:pt x="12375" y="22187"/>
                    </a:cubicBezTo>
                    <a:cubicBezTo>
                      <a:pt x="12295" y="22274"/>
                      <a:pt x="12290" y="22308"/>
                      <a:pt x="12320" y="22308"/>
                    </a:cubicBezTo>
                    <a:cubicBezTo>
                      <a:pt x="12331" y="22308"/>
                      <a:pt x="12347" y="22304"/>
                      <a:pt x="12365" y="22296"/>
                    </a:cubicBezTo>
                    <a:cubicBezTo>
                      <a:pt x="12369" y="22295"/>
                      <a:pt x="12373" y="22294"/>
                      <a:pt x="12376" y="22294"/>
                    </a:cubicBezTo>
                    <a:cubicBezTo>
                      <a:pt x="12432" y="22294"/>
                      <a:pt x="12413" y="22444"/>
                      <a:pt x="12385" y="22444"/>
                    </a:cubicBezTo>
                    <a:cubicBezTo>
                      <a:pt x="12348" y="22444"/>
                      <a:pt x="12278" y="22343"/>
                      <a:pt x="12221" y="22343"/>
                    </a:cubicBezTo>
                    <a:cubicBezTo>
                      <a:pt x="12216" y="22343"/>
                      <a:pt x="12211" y="22344"/>
                      <a:pt x="12207" y="22345"/>
                    </a:cubicBezTo>
                    <a:cubicBezTo>
                      <a:pt x="12147" y="22355"/>
                      <a:pt x="12137" y="22415"/>
                      <a:pt x="12098" y="22534"/>
                    </a:cubicBezTo>
                    <a:cubicBezTo>
                      <a:pt x="12084" y="22567"/>
                      <a:pt x="12069" y="22576"/>
                      <a:pt x="12054" y="22576"/>
                    </a:cubicBezTo>
                    <a:cubicBezTo>
                      <a:pt x="12036" y="22576"/>
                      <a:pt x="12017" y="22564"/>
                      <a:pt x="11999" y="22564"/>
                    </a:cubicBezTo>
                    <a:cubicBezTo>
                      <a:pt x="11978" y="22564"/>
                      <a:pt x="11958" y="22580"/>
                      <a:pt x="11939" y="22653"/>
                    </a:cubicBezTo>
                    <a:cubicBezTo>
                      <a:pt x="11916" y="22739"/>
                      <a:pt x="11960" y="22769"/>
                      <a:pt x="12019" y="22769"/>
                    </a:cubicBezTo>
                    <a:cubicBezTo>
                      <a:pt x="12090" y="22769"/>
                      <a:pt x="12184" y="22726"/>
                      <a:pt x="12217" y="22682"/>
                    </a:cubicBezTo>
                    <a:cubicBezTo>
                      <a:pt x="12241" y="22643"/>
                      <a:pt x="12229" y="22640"/>
                      <a:pt x="12223" y="22640"/>
                    </a:cubicBezTo>
                    <a:cubicBezTo>
                      <a:pt x="12222" y="22640"/>
                      <a:pt x="12221" y="22640"/>
                      <a:pt x="12221" y="22640"/>
                    </a:cubicBezTo>
                    <a:cubicBezTo>
                      <a:pt x="12218" y="22640"/>
                      <a:pt x="12224" y="22639"/>
                      <a:pt x="12266" y="22613"/>
                    </a:cubicBezTo>
                    <a:cubicBezTo>
                      <a:pt x="12282" y="22604"/>
                      <a:pt x="12294" y="22599"/>
                      <a:pt x="12302" y="22599"/>
                    </a:cubicBezTo>
                    <a:cubicBezTo>
                      <a:pt x="12349" y="22599"/>
                      <a:pt x="12306" y="22721"/>
                      <a:pt x="12256" y="22821"/>
                    </a:cubicBezTo>
                    <a:cubicBezTo>
                      <a:pt x="12214" y="22913"/>
                      <a:pt x="12192" y="22970"/>
                      <a:pt x="12214" y="22970"/>
                    </a:cubicBezTo>
                    <a:cubicBezTo>
                      <a:pt x="12224" y="22970"/>
                      <a:pt x="12240" y="22960"/>
                      <a:pt x="12266" y="22940"/>
                    </a:cubicBezTo>
                    <a:cubicBezTo>
                      <a:pt x="12345" y="22871"/>
                      <a:pt x="12316" y="22772"/>
                      <a:pt x="12355" y="22682"/>
                    </a:cubicBezTo>
                    <a:cubicBezTo>
                      <a:pt x="12364" y="22653"/>
                      <a:pt x="12378" y="22641"/>
                      <a:pt x="12392" y="22641"/>
                    </a:cubicBezTo>
                    <a:cubicBezTo>
                      <a:pt x="12427" y="22641"/>
                      <a:pt x="12470" y="22706"/>
                      <a:pt x="12484" y="22762"/>
                    </a:cubicBezTo>
                    <a:cubicBezTo>
                      <a:pt x="12504" y="22841"/>
                      <a:pt x="12435" y="22772"/>
                      <a:pt x="12375" y="22881"/>
                    </a:cubicBezTo>
                    <a:cubicBezTo>
                      <a:pt x="12330" y="22951"/>
                      <a:pt x="12269" y="23055"/>
                      <a:pt x="12298" y="23055"/>
                    </a:cubicBezTo>
                    <a:cubicBezTo>
                      <a:pt x="12314" y="23055"/>
                      <a:pt x="12357" y="23024"/>
                      <a:pt x="12445" y="22940"/>
                    </a:cubicBezTo>
                    <a:cubicBezTo>
                      <a:pt x="12514" y="22881"/>
                      <a:pt x="12504" y="22831"/>
                      <a:pt x="12534" y="22811"/>
                    </a:cubicBezTo>
                    <a:cubicBezTo>
                      <a:pt x="12535" y="22811"/>
                      <a:pt x="12537" y="22810"/>
                      <a:pt x="12538" y="22810"/>
                    </a:cubicBezTo>
                    <a:cubicBezTo>
                      <a:pt x="12560" y="22810"/>
                      <a:pt x="12602" y="22873"/>
                      <a:pt x="12583" y="22901"/>
                    </a:cubicBezTo>
                    <a:cubicBezTo>
                      <a:pt x="12554" y="22930"/>
                      <a:pt x="12544" y="22930"/>
                      <a:pt x="12494" y="22970"/>
                    </a:cubicBezTo>
                    <a:cubicBezTo>
                      <a:pt x="12445" y="23020"/>
                      <a:pt x="12415" y="23010"/>
                      <a:pt x="12326" y="23089"/>
                    </a:cubicBezTo>
                    <a:cubicBezTo>
                      <a:pt x="12289" y="23126"/>
                      <a:pt x="12262" y="23139"/>
                      <a:pt x="12236" y="23139"/>
                    </a:cubicBezTo>
                    <a:cubicBezTo>
                      <a:pt x="12198" y="23139"/>
                      <a:pt x="12162" y="23112"/>
                      <a:pt x="12098" y="23089"/>
                    </a:cubicBezTo>
                    <a:cubicBezTo>
                      <a:pt x="12083" y="23083"/>
                      <a:pt x="12074" y="23081"/>
                      <a:pt x="12069" y="23081"/>
                    </a:cubicBezTo>
                    <a:cubicBezTo>
                      <a:pt x="12041" y="23081"/>
                      <a:pt x="12153" y="23169"/>
                      <a:pt x="12127" y="23228"/>
                    </a:cubicBezTo>
                    <a:cubicBezTo>
                      <a:pt x="12118" y="23246"/>
                      <a:pt x="12092" y="23252"/>
                      <a:pt x="12061" y="23252"/>
                    </a:cubicBezTo>
                    <a:cubicBezTo>
                      <a:pt x="11986" y="23252"/>
                      <a:pt x="11879" y="23218"/>
                      <a:pt x="11879" y="23218"/>
                    </a:cubicBezTo>
                    <a:cubicBezTo>
                      <a:pt x="11879" y="23218"/>
                      <a:pt x="11840" y="23277"/>
                      <a:pt x="11869" y="23287"/>
                    </a:cubicBezTo>
                    <a:cubicBezTo>
                      <a:pt x="11876" y="23287"/>
                      <a:pt x="11885" y="23285"/>
                      <a:pt x="11894" y="23285"/>
                    </a:cubicBezTo>
                    <a:cubicBezTo>
                      <a:pt x="11914" y="23285"/>
                      <a:pt x="11936" y="23294"/>
                      <a:pt x="11949" y="23347"/>
                    </a:cubicBezTo>
                    <a:cubicBezTo>
                      <a:pt x="11957" y="23379"/>
                      <a:pt x="11949" y="23388"/>
                      <a:pt x="11931" y="23388"/>
                    </a:cubicBezTo>
                    <a:cubicBezTo>
                      <a:pt x="11904" y="23388"/>
                      <a:pt x="11854" y="23367"/>
                      <a:pt x="11800" y="23367"/>
                    </a:cubicBezTo>
                    <a:cubicBezTo>
                      <a:pt x="11701" y="23367"/>
                      <a:pt x="11741" y="23377"/>
                      <a:pt x="11731" y="23456"/>
                    </a:cubicBezTo>
                    <a:cubicBezTo>
                      <a:pt x="11727" y="23485"/>
                      <a:pt x="11734" y="23493"/>
                      <a:pt x="11748" y="23493"/>
                    </a:cubicBezTo>
                    <a:cubicBezTo>
                      <a:pt x="11763" y="23493"/>
                      <a:pt x="11787" y="23484"/>
                      <a:pt x="11813" y="23484"/>
                    </a:cubicBezTo>
                    <a:cubicBezTo>
                      <a:pt x="11828" y="23484"/>
                      <a:pt x="11844" y="23487"/>
                      <a:pt x="11860" y="23496"/>
                    </a:cubicBezTo>
                    <a:cubicBezTo>
                      <a:pt x="11939" y="23545"/>
                      <a:pt x="11810" y="23535"/>
                      <a:pt x="11810" y="23644"/>
                    </a:cubicBezTo>
                    <a:cubicBezTo>
                      <a:pt x="11810" y="23694"/>
                      <a:pt x="11824" y="23713"/>
                      <a:pt x="11844" y="23713"/>
                    </a:cubicBezTo>
                    <a:cubicBezTo>
                      <a:pt x="11867" y="23713"/>
                      <a:pt x="11898" y="23686"/>
                      <a:pt x="11919" y="23654"/>
                    </a:cubicBezTo>
                    <a:cubicBezTo>
                      <a:pt x="11969" y="23595"/>
                      <a:pt x="12008" y="23585"/>
                      <a:pt x="12038" y="23515"/>
                    </a:cubicBezTo>
                    <a:cubicBezTo>
                      <a:pt x="12066" y="23451"/>
                      <a:pt x="12076" y="23395"/>
                      <a:pt x="12117" y="23395"/>
                    </a:cubicBezTo>
                    <a:cubicBezTo>
                      <a:pt x="12120" y="23395"/>
                      <a:pt x="12124" y="23396"/>
                      <a:pt x="12127" y="23396"/>
                    </a:cubicBezTo>
                    <a:cubicBezTo>
                      <a:pt x="12177" y="23406"/>
                      <a:pt x="12167" y="23436"/>
                      <a:pt x="12117" y="23555"/>
                    </a:cubicBezTo>
                    <a:cubicBezTo>
                      <a:pt x="12078" y="23664"/>
                      <a:pt x="12068" y="23624"/>
                      <a:pt x="12107" y="23684"/>
                    </a:cubicBezTo>
                    <a:cubicBezTo>
                      <a:pt x="12114" y="23696"/>
                      <a:pt x="12121" y="23701"/>
                      <a:pt x="12127" y="23701"/>
                    </a:cubicBezTo>
                    <a:cubicBezTo>
                      <a:pt x="12157" y="23701"/>
                      <a:pt x="12179" y="23584"/>
                      <a:pt x="12187" y="23535"/>
                    </a:cubicBezTo>
                    <a:cubicBezTo>
                      <a:pt x="12197" y="23476"/>
                      <a:pt x="12246" y="23496"/>
                      <a:pt x="12326" y="23446"/>
                    </a:cubicBezTo>
                    <a:cubicBezTo>
                      <a:pt x="12335" y="23440"/>
                      <a:pt x="12342" y="23438"/>
                      <a:pt x="12348" y="23438"/>
                    </a:cubicBezTo>
                    <a:cubicBezTo>
                      <a:pt x="12382" y="23438"/>
                      <a:pt x="12345" y="23535"/>
                      <a:pt x="12345" y="23595"/>
                    </a:cubicBezTo>
                    <a:cubicBezTo>
                      <a:pt x="12345" y="23654"/>
                      <a:pt x="12335" y="23634"/>
                      <a:pt x="12316" y="23733"/>
                    </a:cubicBezTo>
                    <a:cubicBezTo>
                      <a:pt x="12310" y="23761"/>
                      <a:pt x="12311" y="23773"/>
                      <a:pt x="12316" y="23773"/>
                    </a:cubicBezTo>
                    <a:cubicBezTo>
                      <a:pt x="12328" y="23773"/>
                      <a:pt x="12369" y="23696"/>
                      <a:pt x="12405" y="23624"/>
                    </a:cubicBezTo>
                    <a:cubicBezTo>
                      <a:pt x="12431" y="23576"/>
                      <a:pt x="12438" y="23563"/>
                      <a:pt x="12449" y="23563"/>
                    </a:cubicBezTo>
                    <a:cubicBezTo>
                      <a:pt x="12462" y="23563"/>
                      <a:pt x="12481" y="23585"/>
                      <a:pt x="12554" y="23585"/>
                    </a:cubicBezTo>
                    <a:cubicBezTo>
                      <a:pt x="12567" y="23584"/>
                      <a:pt x="12577" y="23583"/>
                      <a:pt x="12585" y="23583"/>
                    </a:cubicBezTo>
                    <a:cubicBezTo>
                      <a:pt x="12659" y="23583"/>
                      <a:pt x="12557" y="23623"/>
                      <a:pt x="12494" y="23694"/>
                    </a:cubicBezTo>
                    <a:cubicBezTo>
                      <a:pt x="12440" y="23755"/>
                      <a:pt x="12446" y="23769"/>
                      <a:pt x="12477" y="23769"/>
                    </a:cubicBezTo>
                    <a:cubicBezTo>
                      <a:pt x="12492" y="23769"/>
                      <a:pt x="12512" y="23766"/>
                      <a:pt x="12534" y="23763"/>
                    </a:cubicBezTo>
                    <a:cubicBezTo>
                      <a:pt x="12603" y="23753"/>
                      <a:pt x="12534" y="23763"/>
                      <a:pt x="12653" y="23724"/>
                    </a:cubicBezTo>
                    <a:cubicBezTo>
                      <a:pt x="12661" y="23721"/>
                      <a:pt x="12668" y="23720"/>
                      <a:pt x="12675" y="23720"/>
                    </a:cubicBezTo>
                    <a:cubicBezTo>
                      <a:pt x="12750" y="23720"/>
                      <a:pt x="12683" y="23872"/>
                      <a:pt x="12683" y="23872"/>
                    </a:cubicBezTo>
                    <a:cubicBezTo>
                      <a:pt x="12683" y="23872"/>
                      <a:pt x="12632" y="23916"/>
                      <a:pt x="12567" y="23916"/>
                    </a:cubicBezTo>
                    <a:cubicBezTo>
                      <a:pt x="12556" y="23916"/>
                      <a:pt x="12545" y="23915"/>
                      <a:pt x="12534" y="23912"/>
                    </a:cubicBezTo>
                    <a:cubicBezTo>
                      <a:pt x="12476" y="23895"/>
                      <a:pt x="12473" y="23823"/>
                      <a:pt x="12428" y="23823"/>
                    </a:cubicBezTo>
                    <a:cubicBezTo>
                      <a:pt x="12419" y="23823"/>
                      <a:pt x="12408" y="23826"/>
                      <a:pt x="12395" y="23833"/>
                    </a:cubicBezTo>
                    <a:cubicBezTo>
                      <a:pt x="12306" y="23872"/>
                      <a:pt x="12316" y="23892"/>
                      <a:pt x="12296" y="23922"/>
                    </a:cubicBezTo>
                    <a:cubicBezTo>
                      <a:pt x="12291" y="23927"/>
                      <a:pt x="12287" y="23928"/>
                      <a:pt x="12284" y="23928"/>
                    </a:cubicBezTo>
                    <a:cubicBezTo>
                      <a:pt x="12280" y="23928"/>
                      <a:pt x="12277" y="23927"/>
                      <a:pt x="12272" y="23927"/>
                    </a:cubicBezTo>
                    <a:cubicBezTo>
                      <a:pt x="12264" y="23927"/>
                      <a:pt x="12251" y="23932"/>
                      <a:pt x="12226" y="23962"/>
                    </a:cubicBezTo>
                    <a:cubicBezTo>
                      <a:pt x="12206" y="23986"/>
                      <a:pt x="12194" y="23997"/>
                      <a:pt x="12185" y="23997"/>
                    </a:cubicBezTo>
                    <a:cubicBezTo>
                      <a:pt x="12172" y="23997"/>
                      <a:pt x="12165" y="23973"/>
                      <a:pt x="12147" y="23932"/>
                    </a:cubicBezTo>
                    <a:cubicBezTo>
                      <a:pt x="12139" y="23913"/>
                      <a:pt x="12124" y="23906"/>
                      <a:pt x="12104" y="23906"/>
                    </a:cubicBezTo>
                    <a:cubicBezTo>
                      <a:pt x="12052" y="23906"/>
                      <a:pt x="11972" y="23957"/>
                      <a:pt x="11929" y="23971"/>
                    </a:cubicBezTo>
                    <a:cubicBezTo>
                      <a:pt x="11869" y="23991"/>
                      <a:pt x="12028" y="24071"/>
                      <a:pt x="12018" y="24100"/>
                    </a:cubicBezTo>
                    <a:cubicBezTo>
                      <a:pt x="12014" y="24114"/>
                      <a:pt x="12013" y="24119"/>
                      <a:pt x="12008" y="24119"/>
                    </a:cubicBezTo>
                    <a:cubicBezTo>
                      <a:pt x="12001" y="24119"/>
                      <a:pt x="11987" y="24111"/>
                      <a:pt x="11949" y="24100"/>
                    </a:cubicBezTo>
                    <a:cubicBezTo>
                      <a:pt x="11922" y="24096"/>
                      <a:pt x="11890" y="24091"/>
                      <a:pt x="11861" y="24091"/>
                    </a:cubicBezTo>
                    <a:cubicBezTo>
                      <a:pt x="11825" y="24091"/>
                      <a:pt x="11796" y="24098"/>
                      <a:pt x="11790" y="24120"/>
                    </a:cubicBezTo>
                    <a:cubicBezTo>
                      <a:pt x="11780" y="24150"/>
                      <a:pt x="11770" y="24190"/>
                      <a:pt x="11731" y="24219"/>
                    </a:cubicBezTo>
                    <a:cubicBezTo>
                      <a:pt x="11691" y="24249"/>
                      <a:pt x="11770" y="24338"/>
                      <a:pt x="11790" y="24348"/>
                    </a:cubicBezTo>
                    <a:cubicBezTo>
                      <a:pt x="11796" y="24352"/>
                      <a:pt x="11801" y="24354"/>
                      <a:pt x="11807" y="24354"/>
                    </a:cubicBezTo>
                    <a:cubicBezTo>
                      <a:pt x="11829" y="24354"/>
                      <a:pt x="11851" y="24321"/>
                      <a:pt x="11899" y="24249"/>
                    </a:cubicBezTo>
                    <a:cubicBezTo>
                      <a:pt x="11933" y="24204"/>
                      <a:pt x="11954" y="24188"/>
                      <a:pt x="11970" y="24188"/>
                    </a:cubicBezTo>
                    <a:cubicBezTo>
                      <a:pt x="11981" y="24188"/>
                      <a:pt x="11990" y="24197"/>
                      <a:pt x="11998" y="24209"/>
                    </a:cubicBezTo>
                    <a:cubicBezTo>
                      <a:pt x="12018" y="24249"/>
                      <a:pt x="11939" y="24279"/>
                      <a:pt x="11929" y="24309"/>
                    </a:cubicBezTo>
                    <a:cubicBezTo>
                      <a:pt x="11909" y="24338"/>
                      <a:pt x="11840" y="24437"/>
                      <a:pt x="11899" y="24477"/>
                    </a:cubicBezTo>
                    <a:cubicBezTo>
                      <a:pt x="11924" y="24497"/>
                      <a:pt x="11946" y="24507"/>
                      <a:pt x="11962" y="24507"/>
                    </a:cubicBezTo>
                    <a:cubicBezTo>
                      <a:pt x="11979" y="24507"/>
                      <a:pt x="11988" y="24497"/>
                      <a:pt x="11988" y="24477"/>
                    </a:cubicBezTo>
                    <a:cubicBezTo>
                      <a:pt x="11988" y="24445"/>
                      <a:pt x="12027" y="24374"/>
                      <a:pt x="12063" y="24374"/>
                    </a:cubicBezTo>
                    <a:cubicBezTo>
                      <a:pt x="12072" y="24374"/>
                      <a:pt x="12080" y="24378"/>
                      <a:pt x="12088" y="24388"/>
                    </a:cubicBezTo>
                    <a:cubicBezTo>
                      <a:pt x="12095" y="24397"/>
                      <a:pt x="12106" y="24401"/>
                      <a:pt x="12118" y="24401"/>
                    </a:cubicBezTo>
                    <a:cubicBezTo>
                      <a:pt x="12169" y="24401"/>
                      <a:pt x="12248" y="24331"/>
                      <a:pt x="12256" y="24299"/>
                    </a:cubicBezTo>
                    <a:cubicBezTo>
                      <a:pt x="12265" y="24253"/>
                      <a:pt x="12400" y="24157"/>
                      <a:pt x="12491" y="24157"/>
                    </a:cubicBezTo>
                    <a:cubicBezTo>
                      <a:pt x="12499" y="24157"/>
                      <a:pt x="12507" y="24158"/>
                      <a:pt x="12514" y="24160"/>
                    </a:cubicBezTo>
                    <a:cubicBezTo>
                      <a:pt x="12603" y="24180"/>
                      <a:pt x="12425" y="24279"/>
                      <a:pt x="12395" y="24338"/>
                    </a:cubicBezTo>
                    <a:cubicBezTo>
                      <a:pt x="12362" y="24379"/>
                      <a:pt x="12450" y="24460"/>
                      <a:pt x="12527" y="24460"/>
                    </a:cubicBezTo>
                    <a:cubicBezTo>
                      <a:pt x="12543" y="24460"/>
                      <a:pt x="12559" y="24456"/>
                      <a:pt x="12573" y="24447"/>
                    </a:cubicBezTo>
                    <a:cubicBezTo>
                      <a:pt x="12584" y="24440"/>
                      <a:pt x="12593" y="24436"/>
                      <a:pt x="12600" y="24436"/>
                    </a:cubicBezTo>
                    <a:cubicBezTo>
                      <a:pt x="12639" y="24436"/>
                      <a:pt x="12628" y="24536"/>
                      <a:pt x="12603" y="24586"/>
                    </a:cubicBezTo>
                    <a:cubicBezTo>
                      <a:pt x="12599" y="24598"/>
                      <a:pt x="12590" y="24602"/>
                      <a:pt x="12577" y="24602"/>
                    </a:cubicBezTo>
                    <a:cubicBezTo>
                      <a:pt x="12538" y="24602"/>
                      <a:pt x="12466" y="24554"/>
                      <a:pt x="12405" y="24547"/>
                    </a:cubicBezTo>
                    <a:cubicBezTo>
                      <a:pt x="12335" y="24537"/>
                      <a:pt x="12306" y="24428"/>
                      <a:pt x="12246" y="24428"/>
                    </a:cubicBezTo>
                    <a:cubicBezTo>
                      <a:pt x="12244" y="24427"/>
                      <a:pt x="12242" y="24427"/>
                      <a:pt x="12240" y="24427"/>
                    </a:cubicBezTo>
                    <a:cubicBezTo>
                      <a:pt x="12200" y="24427"/>
                      <a:pt x="12236" y="24531"/>
                      <a:pt x="12236" y="24626"/>
                    </a:cubicBezTo>
                    <a:cubicBezTo>
                      <a:pt x="12236" y="24669"/>
                      <a:pt x="12210" y="24682"/>
                      <a:pt x="12172" y="24682"/>
                    </a:cubicBezTo>
                    <a:cubicBezTo>
                      <a:pt x="12124" y="24682"/>
                      <a:pt x="12058" y="24661"/>
                      <a:pt x="12008" y="24656"/>
                    </a:cubicBezTo>
                    <a:cubicBezTo>
                      <a:pt x="11926" y="24647"/>
                      <a:pt x="11878" y="24599"/>
                      <a:pt x="11808" y="24599"/>
                    </a:cubicBezTo>
                    <a:cubicBezTo>
                      <a:pt x="11793" y="24599"/>
                      <a:pt x="11778" y="24601"/>
                      <a:pt x="11760" y="24606"/>
                    </a:cubicBezTo>
                    <a:cubicBezTo>
                      <a:pt x="11651" y="24626"/>
                      <a:pt x="11542" y="24775"/>
                      <a:pt x="11622" y="24775"/>
                    </a:cubicBezTo>
                    <a:cubicBezTo>
                      <a:pt x="11701" y="24784"/>
                      <a:pt x="11830" y="24834"/>
                      <a:pt x="11810" y="24943"/>
                    </a:cubicBezTo>
                    <a:cubicBezTo>
                      <a:pt x="11804" y="24963"/>
                      <a:pt x="11804" y="24971"/>
                      <a:pt x="11807" y="24971"/>
                    </a:cubicBezTo>
                    <a:cubicBezTo>
                      <a:pt x="11817" y="24971"/>
                      <a:pt x="11873" y="24868"/>
                      <a:pt x="11915" y="24868"/>
                    </a:cubicBezTo>
                    <a:cubicBezTo>
                      <a:pt x="11924" y="24868"/>
                      <a:pt x="11932" y="24872"/>
                      <a:pt x="11939" y="24884"/>
                    </a:cubicBezTo>
                    <a:cubicBezTo>
                      <a:pt x="11987" y="24951"/>
                      <a:pt x="11942" y="25112"/>
                      <a:pt x="12039" y="25112"/>
                    </a:cubicBezTo>
                    <a:cubicBezTo>
                      <a:pt x="12042" y="25112"/>
                      <a:pt x="12045" y="25112"/>
                      <a:pt x="12048" y="25112"/>
                    </a:cubicBezTo>
                    <a:cubicBezTo>
                      <a:pt x="12147" y="25102"/>
                      <a:pt x="12177" y="25062"/>
                      <a:pt x="12207" y="24953"/>
                    </a:cubicBezTo>
                    <a:cubicBezTo>
                      <a:pt x="12213" y="24936"/>
                      <a:pt x="12220" y="24928"/>
                      <a:pt x="12227" y="24928"/>
                    </a:cubicBezTo>
                    <a:cubicBezTo>
                      <a:pt x="12264" y="24928"/>
                      <a:pt x="12307" y="25134"/>
                      <a:pt x="12316" y="25201"/>
                    </a:cubicBezTo>
                    <a:cubicBezTo>
                      <a:pt x="12316" y="25215"/>
                      <a:pt x="12319" y="25221"/>
                      <a:pt x="12325" y="25221"/>
                    </a:cubicBezTo>
                    <a:cubicBezTo>
                      <a:pt x="12352" y="25221"/>
                      <a:pt x="12432" y="25090"/>
                      <a:pt x="12464" y="25032"/>
                    </a:cubicBezTo>
                    <a:cubicBezTo>
                      <a:pt x="12470" y="25024"/>
                      <a:pt x="12480" y="25020"/>
                      <a:pt x="12493" y="25020"/>
                    </a:cubicBezTo>
                    <a:cubicBezTo>
                      <a:pt x="12524" y="25020"/>
                      <a:pt x="12571" y="25041"/>
                      <a:pt x="12613" y="25062"/>
                    </a:cubicBezTo>
                    <a:cubicBezTo>
                      <a:pt x="12534" y="25112"/>
                      <a:pt x="12643" y="25270"/>
                      <a:pt x="12702" y="25290"/>
                    </a:cubicBezTo>
                    <a:cubicBezTo>
                      <a:pt x="12708" y="25292"/>
                      <a:pt x="12713" y="25293"/>
                      <a:pt x="12718" y="25293"/>
                    </a:cubicBezTo>
                    <a:cubicBezTo>
                      <a:pt x="12765" y="25293"/>
                      <a:pt x="12820" y="25220"/>
                      <a:pt x="12891" y="25132"/>
                    </a:cubicBezTo>
                    <a:lnTo>
                      <a:pt x="13119" y="25141"/>
                    </a:lnTo>
                    <a:lnTo>
                      <a:pt x="13109" y="25141"/>
                    </a:lnTo>
                    <a:cubicBezTo>
                      <a:pt x="13069" y="25201"/>
                      <a:pt x="13000" y="25469"/>
                      <a:pt x="13129" y="25538"/>
                    </a:cubicBezTo>
                    <a:cubicBezTo>
                      <a:pt x="13139" y="25548"/>
                      <a:pt x="13139" y="25548"/>
                      <a:pt x="13149" y="25548"/>
                    </a:cubicBezTo>
                    <a:cubicBezTo>
                      <a:pt x="13109" y="25588"/>
                      <a:pt x="13059" y="25657"/>
                      <a:pt x="13010" y="25756"/>
                    </a:cubicBezTo>
                    <a:cubicBezTo>
                      <a:pt x="12975" y="25751"/>
                      <a:pt x="12938" y="25746"/>
                      <a:pt x="12896" y="25746"/>
                    </a:cubicBezTo>
                    <a:cubicBezTo>
                      <a:pt x="12854" y="25746"/>
                      <a:pt x="12806" y="25751"/>
                      <a:pt x="12752" y="25766"/>
                    </a:cubicBezTo>
                    <a:cubicBezTo>
                      <a:pt x="12514" y="25806"/>
                      <a:pt x="12236" y="25945"/>
                      <a:pt x="12415" y="25964"/>
                    </a:cubicBezTo>
                    <a:cubicBezTo>
                      <a:pt x="12593" y="25974"/>
                      <a:pt x="12821" y="26083"/>
                      <a:pt x="12762" y="26302"/>
                    </a:cubicBezTo>
                    <a:cubicBezTo>
                      <a:pt x="12735" y="26408"/>
                      <a:pt x="12809" y="26414"/>
                      <a:pt x="12902" y="26414"/>
                    </a:cubicBezTo>
                    <a:cubicBezTo>
                      <a:pt x="12915" y="26414"/>
                      <a:pt x="12928" y="26414"/>
                      <a:pt x="12942" y="26414"/>
                    </a:cubicBezTo>
                    <a:cubicBezTo>
                      <a:pt x="13013" y="26414"/>
                      <a:pt x="13088" y="26418"/>
                      <a:pt x="13139" y="26460"/>
                    </a:cubicBezTo>
                    <a:cubicBezTo>
                      <a:pt x="13010" y="26490"/>
                      <a:pt x="12970" y="26658"/>
                      <a:pt x="12871" y="26956"/>
                    </a:cubicBezTo>
                    <a:cubicBezTo>
                      <a:pt x="12842" y="27048"/>
                      <a:pt x="12808" y="27072"/>
                      <a:pt x="12770" y="27072"/>
                    </a:cubicBezTo>
                    <a:cubicBezTo>
                      <a:pt x="12727" y="27072"/>
                      <a:pt x="12681" y="27041"/>
                      <a:pt x="12635" y="27041"/>
                    </a:cubicBezTo>
                    <a:cubicBezTo>
                      <a:pt x="12582" y="27041"/>
                      <a:pt x="12529" y="27083"/>
                      <a:pt x="12484" y="27263"/>
                    </a:cubicBezTo>
                    <a:cubicBezTo>
                      <a:pt x="12430" y="27483"/>
                      <a:pt x="12535" y="27561"/>
                      <a:pt x="12678" y="27561"/>
                    </a:cubicBezTo>
                    <a:cubicBezTo>
                      <a:pt x="12852" y="27561"/>
                      <a:pt x="13082" y="27447"/>
                      <a:pt x="13158" y="27333"/>
                    </a:cubicBezTo>
                    <a:cubicBezTo>
                      <a:pt x="13297" y="27134"/>
                      <a:pt x="13049" y="27303"/>
                      <a:pt x="13287" y="27154"/>
                    </a:cubicBezTo>
                    <a:cubicBezTo>
                      <a:pt x="13326" y="27131"/>
                      <a:pt x="13355" y="27121"/>
                      <a:pt x="13377" y="27121"/>
                    </a:cubicBezTo>
                    <a:cubicBezTo>
                      <a:pt x="13498" y="27121"/>
                      <a:pt x="13393" y="27431"/>
                      <a:pt x="13268" y="27700"/>
                    </a:cubicBezTo>
                    <a:cubicBezTo>
                      <a:pt x="13161" y="27926"/>
                      <a:pt x="13106" y="28072"/>
                      <a:pt x="13158" y="28072"/>
                    </a:cubicBezTo>
                    <a:cubicBezTo>
                      <a:pt x="13179" y="28072"/>
                      <a:pt x="13218" y="28048"/>
                      <a:pt x="13277" y="27997"/>
                    </a:cubicBezTo>
                    <a:cubicBezTo>
                      <a:pt x="13496" y="27819"/>
                      <a:pt x="13406" y="27571"/>
                      <a:pt x="13506" y="27323"/>
                    </a:cubicBezTo>
                    <a:cubicBezTo>
                      <a:pt x="13532" y="27253"/>
                      <a:pt x="13567" y="27224"/>
                      <a:pt x="13604" y="27224"/>
                    </a:cubicBezTo>
                    <a:cubicBezTo>
                      <a:pt x="13693" y="27224"/>
                      <a:pt x="13795" y="27387"/>
                      <a:pt x="13823" y="27541"/>
                    </a:cubicBezTo>
                    <a:cubicBezTo>
                      <a:pt x="13872" y="27749"/>
                      <a:pt x="13714" y="27571"/>
                      <a:pt x="13555" y="27838"/>
                    </a:cubicBezTo>
                    <a:cubicBezTo>
                      <a:pt x="13446" y="28030"/>
                      <a:pt x="13301" y="28296"/>
                      <a:pt x="13376" y="28296"/>
                    </a:cubicBezTo>
                    <a:cubicBezTo>
                      <a:pt x="13417" y="28296"/>
                      <a:pt x="13525" y="28215"/>
                      <a:pt x="13743" y="27997"/>
                    </a:cubicBezTo>
                    <a:cubicBezTo>
                      <a:pt x="13892" y="27848"/>
                      <a:pt x="13872" y="27719"/>
                      <a:pt x="13942" y="27680"/>
                    </a:cubicBezTo>
                    <a:cubicBezTo>
                      <a:pt x="13949" y="27676"/>
                      <a:pt x="13956" y="27674"/>
                      <a:pt x="13963" y="27674"/>
                    </a:cubicBezTo>
                    <a:cubicBezTo>
                      <a:pt x="14033" y="27674"/>
                      <a:pt x="14123" y="27826"/>
                      <a:pt x="14061" y="27898"/>
                    </a:cubicBezTo>
                    <a:cubicBezTo>
                      <a:pt x="13991" y="27977"/>
                      <a:pt x="13962" y="27967"/>
                      <a:pt x="13843" y="28086"/>
                    </a:cubicBezTo>
                    <a:cubicBezTo>
                      <a:pt x="13724" y="28205"/>
                      <a:pt x="13664" y="28176"/>
                      <a:pt x="13446" y="28394"/>
                    </a:cubicBezTo>
                    <a:cubicBezTo>
                      <a:pt x="13358" y="28482"/>
                      <a:pt x="13292" y="28514"/>
                      <a:pt x="13229" y="28514"/>
                    </a:cubicBezTo>
                    <a:cubicBezTo>
                      <a:pt x="13131" y="28514"/>
                      <a:pt x="13043" y="28435"/>
                      <a:pt x="12891" y="28374"/>
                    </a:cubicBezTo>
                    <a:cubicBezTo>
                      <a:pt x="12855" y="28360"/>
                      <a:pt x="12832" y="28354"/>
                      <a:pt x="12819" y="28354"/>
                    </a:cubicBezTo>
                    <a:cubicBezTo>
                      <a:pt x="12733" y="28354"/>
                      <a:pt x="13019" y="28595"/>
                      <a:pt x="12950" y="28741"/>
                    </a:cubicBezTo>
                    <a:cubicBezTo>
                      <a:pt x="12927" y="28788"/>
                      <a:pt x="12864" y="28804"/>
                      <a:pt x="12787" y="28804"/>
                    </a:cubicBezTo>
                    <a:cubicBezTo>
                      <a:pt x="12606" y="28804"/>
                      <a:pt x="12345" y="28711"/>
                      <a:pt x="12345" y="28711"/>
                    </a:cubicBezTo>
                    <a:cubicBezTo>
                      <a:pt x="12345" y="28711"/>
                      <a:pt x="12246" y="28880"/>
                      <a:pt x="12306" y="28889"/>
                    </a:cubicBezTo>
                    <a:cubicBezTo>
                      <a:pt x="12365" y="28899"/>
                      <a:pt x="12464" y="28860"/>
                      <a:pt x="12514" y="29058"/>
                    </a:cubicBezTo>
                    <a:cubicBezTo>
                      <a:pt x="12529" y="29134"/>
                      <a:pt x="12512" y="29158"/>
                      <a:pt x="12473" y="29158"/>
                    </a:cubicBezTo>
                    <a:cubicBezTo>
                      <a:pt x="12409" y="29158"/>
                      <a:pt x="12287" y="29098"/>
                      <a:pt x="12147" y="29098"/>
                    </a:cubicBezTo>
                    <a:cubicBezTo>
                      <a:pt x="11909" y="29098"/>
                      <a:pt x="11998" y="29127"/>
                      <a:pt x="11969" y="29326"/>
                    </a:cubicBezTo>
                    <a:cubicBezTo>
                      <a:pt x="11957" y="29401"/>
                      <a:pt x="11979" y="29419"/>
                      <a:pt x="12019" y="29419"/>
                    </a:cubicBezTo>
                    <a:cubicBezTo>
                      <a:pt x="12057" y="29419"/>
                      <a:pt x="12110" y="29404"/>
                      <a:pt x="12168" y="29404"/>
                    </a:cubicBezTo>
                    <a:cubicBezTo>
                      <a:pt x="12213" y="29404"/>
                      <a:pt x="12260" y="29413"/>
                      <a:pt x="12306" y="29445"/>
                    </a:cubicBezTo>
                    <a:cubicBezTo>
                      <a:pt x="12474" y="29564"/>
                      <a:pt x="12177" y="29544"/>
                      <a:pt x="12177" y="29831"/>
                    </a:cubicBezTo>
                    <a:cubicBezTo>
                      <a:pt x="12172" y="29958"/>
                      <a:pt x="12205" y="30006"/>
                      <a:pt x="12252" y="30006"/>
                    </a:cubicBezTo>
                    <a:cubicBezTo>
                      <a:pt x="12308" y="30006"/>
                      <a:pt x="12385" y="29938"/>
                      <a:pt x="12445" y="29851"/>
                    </a:cubicBezTo>
                    <a:cubicBezTo>
                      <a:pt x="12564" y="29693"/>
                      <a:pt x="12653" y="29663"/>
                      <a:pt x="12732" y="29484"/>
                    </a:cubicBezTo>
                    <a:cubicBezTo>
                      <a:pt x="12796" y="29330"/>
                      <a:pt x="12818" y="29183"/>
                      <a:pt x="12921" y="29183"/>
                    </a:cubicBezTo>
                    <a:cubicBezTo>
                      <a:pt x="12930" y="29183"/>
                      <a:pt x="12940" y="29184"/>
                      <a:pt x="12950" y="29187"/>
                    </a:cubicBezTo>
                    <a:cubicBezTo>
                      <a:pt x="13079" y="29217"/>
                      <a:pt x="13039" y="29286"/>
                      <a:pt x="12930" y="29584"/>
                    </a:cubicBezTo>
                    <a:cubicBezTo>
                      <a:pt x="12821" y="29881"/>
                      <a:pt x="12811" y="29772"/>
                      <a:pt x="12911" y="29931"/>
                    </a:cubicBezTo>
                    <a:cubicBezTo>
                      <a:pt x="12926" y="29959"/>
                      <a:pt x="12940" y="29971"/>
                      <a:pt x="12954" y="29971"/>
                    </a:cubicBezTo>
                    <a:cubicBezTo>
                      <a:pt x="13022" y="29971"/>
                      <a:pt x="13074" y="29676"/>
                      <a:pt x="13099" y="29544"/>
                    </a:cubicBezTo>
                    <a:cubicBezTo>
                      <a:pt x="13129" y="29385"/>
                      <a:pt x="13258" y="29425"/>
                      <a:pt x="13426" y="29316"/>
                    </a:cubicBezTo>
                    <a:cubicBezTo>
                      <a:pt x="13451" y="29300"/>
                      <a:pt x="13469" y="29293"/>
                      <a:pt x="13484" y="29293"/>
                    </a:cubicBezTo>
                    <a:cubicBezTo>
                      <a:pt x="13568" y="29293"/>
                      <a:pt x="13496" y="29540"/>
                      <a:pt x="13496" y="29693"/>
                    </a:cubicBezTo>
                    <a:cubicBezTo>
                      <a:pt x="13496" y="29861"/>
                      <a:pt x="13466" y="29792"/>
                      <a:pt x="13406" y="30050"/>
                    </a:cubicBezTo>
                    <a:cubicBezTo>
                      <a:pt x="13392" y="30122"/>
                      <a:pt x="13395" y="30152"/>
                      <a:pt x="13409" y="30152"/>
                    </a:cubicBezTo>
                    <a:cubicBezTo>
                      <a:pt x="13444" y="30152"/>
                      <a:pt x="13552" y="29954"/>
                      <a:pt x="13644" y="29762"/>
                    </a:cubicBezTo>
                    <a:cubicBezTo>
                      <a:pt x="13694" y="29645"/>
                      <a:pt x="13709" y="29613"/>
                      <a:pt x="13734" y="29613"/>
                    </a:cubicBezTo>
                    <a:cubicBezTo>
                      <a:pt x="13764" y="29613"/>
                      <a:pt x="13809" y="29664"/>
                      <a:pt x="13957" y="29664"/>
                    </a:cubicBezTo>
                    <a:cubicBezTo>
                      <a:pt x="13971" y="29664"/>
                      <a:pt x="13986" y="29664"/>
                      <a:pt x="14001" y="29663"/>
                    </a:cubicBezTo>
                    <a:cubicBezTo>
                      <a:pt x="14036" y="29660"/>
                      <a:pt x="14063" y="29658"/>
                      <a:pt x="14084" y="29658"/>
                    </a:cubicBezTo>
                    <a:cubicBezTo>
                      <a:pt x="14255" y="29658"/>
                      <a:pt x="14002" y="29766"/>
                      <a:pt x="13843" y="29960"/>
                    </a:cubicBezTo>
                    <a:cubicBezTo>
                      <a:pt x="13721" y="30109"/>
                      <a:pt x="13733" y="30147"/>
                      <a:pt x="13806" y="30147"/>
                    </a:cubicBezTo>
                    <a:cubicBezTo>
                      <a:pt x="13840" y="30147"/>
                      <a:pt x="13888" y="30138"/>
                      <a:pt x="13942" y="30129"/>
                    </a:cubicBezTo>
                    <a:cubicBezTo>
                      <a:pt x="14110" y="30099"/>
                      <a:pt x="13952" y="30129"/>
                      <a:pt x="14239" y="30040"/>
                    </a:cubicBezTo>
                    <a:cubicBezTo>
                      <a:pt x="14264" y="30032"/>
                      <a:pt x="14285" y="30028"/>
                      <a:pt x="14303" y="30028"/>
                    </a:cubicBezTo>
                    <a:cubicBezTo>
                      <a:pt x="14483" y="30028"/>
                      <a:pt x="14319" y="30406"/>
                      <a:pt x="14319" y="30406"/>
                    </a:cubicBezTo>
                    <a:cubicBezTo>
                      <a:pt x="14319" y="30406"/>
                      <a:pt x="14187" y="30516"/>
                      <a:pt x="14038" y="30516"/>
                    </a:cubicBezTo>
                    <a:cubicBezTo>
                      <a:pt x="14013" y="30516"/>
                      <a:pt x="13987" y="30513"/>
                      <a:pt x="13962" y="30506"/>
                    </a:cubicBezTo>
                    <a:cubicBezTo>
                      <a:pt x="13812" y="30464"/>
                      <a:pt x="13802" y="30284"/>
                      <a:pt x="13681" y="30284"/>
                    </a:cubicBezTo>
                    <a:cubicBezTo>
                      <a:pt x="13657" y="30284"/>
                      <a:pt x="13629" y="30291"/>
                      <a:pt x="13595" y="30307"/>
                    </a:cubicBezTo>
                    <a:cubicBezTo>
                      <a:pt x="13396" y="30406"/>
                      <a:pt x="13426" y="30466"/>
                      <a:pt x="13367" y="30525"/>
                    </a:cubicBezTo>
                    <a:cubicBezTo>
                      <a:pt x="13350" y="30542"/>
                      <a:pt x="13339" y="30545"/>
                      <a:pt x="13328" y="30545"/>
                    </a:cubicBezTo>
                    <a:cubicBezTo>
                      <a:pt x="13319" y="30545"/>
                      <a:pt x="13310" y="30543"/>
                      <a:pt x="13300" y="30543"/>
                    </a:cubicBezTo>
                    <a:cubicBezTo>
                      <a:pt x="13277" y="30543"/>
                      <a:pt x="13248" y="30555"/>
                      <a:pt x="13188" y="30635"/>
                    </a:cubicBezTo>
                    <a:cubicBezTo>
                      <a:pt x="13138" y="30705"/>
                      <a:pt x="13110" y="30737"/>
                      <a:pt x="13087" y="30737"/>
                    </a:cubicBezTo>
                    <a:cubicBezTo>
                      <a:pt x="13055" y="30737"/>
                      <a:pt x="13036" y="30675"/>
                      <a:pt x="12990" y="30565"/>
                    </a:cubicBezTo>
                    <a:cubicBezTo>
                      <a:pt x="12970" y="30515"/>
                      <a:pt x="12931" y="30496"/>
                      <a:pt x="12882" y="30496"/>
                    </a:cubicBezTo>
                    <a:cubicBezTo>
                      <a:pt x="12756" y="30496"/>
                      <a:pt x="12564" y="30619"/>
                      <a:pt x="12464" y="30654"/>
                    </a:cubicBezTo>
                    <a:cubicBezTo>
                      <a:pt x="12316" y="30714"/>
                      <a:pt x="12712" y="30912"/>
                      <a:pt x="12683" y="30991"/>
                    </a:cubicBezTo>
                    <a:cubicBezTo>
                      <a:pt x="12664" y="31029"/>
                      <a:pt x="12660" y="31042"/>
                      <a:pt x="12645" y="31042"/>
                    </a:cubicBezTo>
                    <a:cubicBezTo>
                      <a:pt x="12628" y="31042"/>
                      <a:pt x="12597" y="31027"/>
                      <a:pt x="12514" y="31011"/>
                    </a:cubicBezTo>
                    <a:cubicBezTo>
                      <a:pt x="12438" y="30997"/>
                      <a:pt x="12351" y="30985"/>
                      <a:pt x="12278" y="30985"/>
                    </a:cubicBezTo>
                    <a:cubicBezTo>
                      <a:pt x="12197" y="30985"/>
                      <a:pt x="12133" y="31000"/>
                      <a:pt x="12117" y="31041"/>
                    </a:cubicBezTo>
                    <a:cubicBezTo>
                      <a:pt x="12088" y="31120"/>
                      <a:pt x="12068" y="31239"/>
                      <a:pt x="11979" y="31309"/>
                    </a:cubicBezTo>
                    <a:cubicBezTo>
                      <a:pt x="11889" y="31378"/>
                      <a:pt x="12068" y="31616"/>
                      <a:pt x="12137" y="31646"/>
                    </a:cubicBezTo>
                    <a:cubicBezTo>
                      <a:pt x="12146" y="31650"/>
                      <a:pt x="12154" y="31652"/>
                      <a:pt x="12163" y="31652"/>
                    </a:cubicBezTo>
                    <a:cubicBezTo>
                      <a:pt x="12213" y="31652"/>
                      <a:pt x="12268" y="31575"/>
                      <a:pt x="12395" y="31388"/>
                    </a:cubicBezTo>
                    <a:cubicBezTo>
                      <a:pt x="12477" y="31268"/>
                      <a:pt x="12529" y="31226"/>
                      <a:pt x="12567" y="31226"/>
                    </a:cubicBezTo>
                    <a:cubicBezTo>
                      <a:pt x="12598" y="31226"/>
                      <a:pt x="12621" y="31253"/>
                      <a:pt x="12643" y="31289"/>
                    </a:cubicBezTo>
                    <a:cubicBezTo>
                      <a:pt x="12683" y="31368"/>
                      <a:pt x="12494" y="31458"/>
                      <a:pt x="12454" y="31527"/>
                    </a:cubicBezTo>
                    <a:cubicBezTo>
                      <a:pt x="12405" y="31596"/>
                      <a:pt x="12256" y="31864"/>
                      <a:pt x="12385" y="31963"/>
                    </a:cubicBezTo>
                    <a:cubicBezTo>
                      <a:pt x="12456" y="32014"/>
                      <a:pt x="12517" y="32039"/>
                      <a:pt x="12559" y="32039"/>
                    </a:cubicBezTo>
                    <a:cubicBezTo>
                      <a:pt x="12600" y="32039"/>
                      <a:pt x="12623" y="32017"/>
                      <a:pt x="12623" y="31973"/>
                    </a:cubicBezTo>
                    <a:cubicBezTo>
                      <a:pt x="12623" y="31900"/>
                      <a:pt x="12717" y="31705"/>
                      <a:pt x="12800" y="31705"/>
                    </a:cubicBezTo>
                    <a:cubicBezTo>
                      <a:pt x="12818" y="31705"/>
                      <a:pt x="12835" y="31714"/>
                      <a:pt x="12851" y="31735"/>
                    </a:cubicBezTo>
                    <a:cubicBezTo>
                      <a:pt x="12869" y="31761"/>
                      <a:pt x="12894" y="31771"/>
                      <a:pt x="12924" y="31771"/>
                    </a:cubicBezTo>
                    <a:cubicBezTo>
                      <a:pt x="13047" y="31771"/>
                      <a:pt x="13244" y="31593"/>
                      <a:pt x="13268" y="31497"/>
                    </a:cubicBezTo>
                    <a:cubicBezTo>
                      <a:pt x="13295" y="31389"/>
                      <a:pt x="13608" y="31142"/>
                      <a:pt x="13828" y="31142"/>
                    </a:cubicBezTo>
                    <a:cubicBezTo>
                      <a:pt x="13851" y="31142"/>
                      <a:pt x="13872" y="31145"/>
                      <a:pt x="13892" y="31150"/>
                    </a:cubicBezTo>
                    <a:cubicBezTo>
                      <a:pt x="14120" y="31210"/>
                      <a:pt x="13694" y="31458"/>
                      <a:pt x="13605" y="31596"/>
                    </a:cubicBezTo>
                    <a:cubicBezTo>
                      <a:pt x="13531" y="31712"/>
                      <a:pt x="13751" y="31923"/>
                      <a:pt x="13930" y="31923"/>
                    </a:cubicBezTo>
                    <a:cubicBezTo>
                      <a:pt x="13966" y="31923"/>
                      <a:pt x="14001" y="31914"/>
                      <a:pt x="14031" y="31894"/>
                    </a:cubicBezTo>
                    <a:cubicBezTo>
                      <a:pt x="14058" y="31876"/>
                      <a:pt x="14080" y="31868"/>
                      <a:pt x="14098" y="31868"/>
                    </a:cubicBezTo>
                    <a:cubicBezTo>
                      <a:pt x="14200" y="31868"/>
                      <a:pt x="14171" y="32123"/>
                      <a:pt x="14120" y="32241"/>
                    </a:cubicBezTo>
                    <a:cubicBezTo>
                      <a:pt x="14106" y="32275"/>
                      <a:pt x="14080" y="32288"/>
                      <a:pt x="14047" y="32288"/>
                    </a:cubicBezTo>
                    <a:cubicBezTo>
                      <a:pt x="13947" y="32288"/>
                      <a:pt x="13779" y="32167"/>
                      <a:pt x="13644" y="32152"/>
                    </a:cubicBezTo>
                    <a:cubicBezTo>
                      <a:pt x="13456" y="32132"/>
                      <a:pt x="13387" y="31854"/>
                      <a:pt x="13248" y="31834"/>
                    </a:cubicBezTo>
                    <a:cubicBezTo>
                      <a:pt x="13243" y="31834"/>
                      <a:pt x="13239" y="31833"/>
                      <a:pt x="13236" y="31833"/>
                    </a:cubicBezTo>
                    <a:cubicBezTo>
                      <a:pt x="13125" y="31833"/>
                      <a:pt x="13208" y="32110"/>
                      <a:pt x="13208" y="32360"/>
                    </a:cubicBezTo>
                    <a:cubicBezTo>
                      <a:pt x="13208" y="32469"/>
                      <a:pt x="13148" y="32502"/>
                      <a:pt x="13061" y="32502"/>
                    </a:cubicBezTo>
                    <a:cubicBezTo>
                      <a:pt x="12942" y="32502"/>
                      <a:pt x="12774" y="32441"/>
                      <a:pt x="12643" y="32429"/>
                    </a:cubicBezTo>
                    <a:cubicBezTo>
                      <a:pt x="12456" y="32412"/>
                      <a:pt x="12334" y="32278"/>
                      <a:pt x="12147" y="32278"/>
                    </a:cubicBezTo>
                    <a:cubicBezTo>
                      <a:pt x="12116" y="32278"/>
                      <a:pt x="12083" y="32282"/>
                      <a:pt x="12048" y="32290"/>
                    </a:cubicBezTo>
                    <a:cubicBezTo>
                      <a:pt x="11790" y="32350"/>
                      <a:pt x="11513" y="32727"/>
                      <a:pt x="11701" y="32747"/>
                    </a:cubicBezTo>
                    <a:cubicBezTo>
                      <a:pt x="11899" y="32766"/>
                      <a:pt x="12226" y="32905"/>
                      <a:pt x="12167" y="33183"/>
                    </a:cubicBezTo>
                    <a:cubicBezTo>
                      <a:pt x="12156" y="33233"/>
                      <a:pt x="12156" y="33253"/>
                      <a:pt x="12164" y="33253"/>
                    </a:cubicBezTo>
                    <a:cubicBezTo>
                      <a:pt x="12193" y="33253"/>
                      <a:pt x="12333" y="32973"/>
                      <a:pt x="12436" y="32973"/>
                    </a:cubicBezTo>
                    <a:cubicBezTo>
                      <a:pt x="12457" y="32973"/>
                      <a:pt x="12477" y="32985"/>
                      <a:pt x="12494" y="33014"/>
                    </a:cubicBezTo>
                    <a:cubicBezTo>
                      <a:pt x="12610" y="33208"/>
                      <a:pt x="12500" y="33600"/>
                      <a:pt x="12734" y="33600"/>
                    </a:cubicBezTo>
                    <a:cubicBezTo>
                      <a:pt x="12740" y="33600"/>
                      <a:pt x="12746" y="33600"/>
                      <a:pt x="12752" y="33599"/>
                    </a:cubicBezTo>
                    <a:cubicBezTo>
                      <a:pt x="13010" y="33579"/>
                      <a:pt x="13059" y="33470"/>
                      <a:pt x="13149" y="33193"/>
                    </a:cubicBezTo>
                    <a:cubicBezTo>
                      <a:pt x="13163" y="33148"/>
                      <a:pt x="13179" y="33129"/>
                      <a:pt x="13196" y="33129"/>
                    </a:cubicBezTo>
                    <a:cubicBezTo>
                      <a:pt x="13285" y="33129"/>
                      <a:pt x="13398" y="33661"/>
                      <a:pt x="13406" y="33827"/>
                    </a:cubicBezTo>
                    <a:cubicBezTo>
                      <a:pt x="13410" y="33864"/>
                      <a:pt x="13421" y="33880"/>
                      <a:pt x="13436" y="33880"/>
                    </a:cubicBezTo>
                    <a:cubicBezTo>
                      <a:pt x="13510" y="33880"/>
                      <a:pt x="13693" y="33541"/>
                      <a:pt x="13783" y="33411"/>
                    </a:cubicBezTo>
                    <a:cubicBezTo>
                      <a:pt x="13799" y="33382"/>
                      <a:pt x="13830" y="33369"/>
                      <a:pt x="13868" y="33369"/>
                    </a:cubicBezTo>
                    <a:cubicBezTo>
                      <a:pt x="13946" y="33369"/>
                      <a:pt x="14057" y="33420"/>
                      <a:pt x="14150" y="33480"/>
                    </a:cubicBezTo>
                    <a:cubicBezTo>
                      <a:pt x="13942" y="33619"/>
                      <a:pt x="14219" y="34016"/>
                      <a:pt x="14378" y="34075"/>
                    </a:cubicBezTo>
                    <a:cubicBezTo>
                      <a:pt x="14388" y="34079"/>
                      <a:pt x="14398" y="34080"/>
                      <a:pt x="14408" y="34080"/>
                    </a:cubicBezTo>
                    <a:cubicBezTo>
                      <a:pt x="14512" y="34080"/>
                      <a:pt x="14644" y="33902"/>
                      <a:pt x="14824" y="33649"/>
                    </a:cubicBezTo>
                    <a:lnTo>
                      <a:pt x="15380" y="33679"/>
                    </a:lnTo>
                    <a:cubicBezTo>
                      <a:pt x="15380" y="33688"/>
                      <a:pt x="15370" y="33688"/>
                      <a:pt x="15370" y="33698"/>
                    </a:cubicBezTo>
                    <a:cubicBezTo>
                      <a:pt x="15261" y="33837"/>
                      <a:pt x="15092" y="34521"/>
                      <a:pt x="15399" y="34720"/>
                    </a:cubicBezTo>
                    <a:cubicBezTo>
                      <a:pt x="15446" y="34750"/>
                      <a:pt x="15484" y="34763"/>
                      <a:pt x="15515" y="34763"/>
                    </a:cubicBezTo>
                    <a:cubicBezTo>
                      <a:pt x="15684" y="34763"/>
                      <a:pt x="15627" y="34355"/>
                      <a:pt x="15627" y="34204"/>
                    </a:cubicBezTo>
                    <a:cubicBezTo>
                      <a:pt x="15627" y="34105"/>
                      <a:pt x="15776" y="33807"/>
                      <a:pt x="15935" y="33649"/>
                    </a:cubicBezTo>
                    <a:lnTo>
                      <a:pt x="16113" y="33629"/>
                    </a:lnTo>
                    <a:lnTo>
                      <a:pt x="16440" y="33579"/>
                    </a:lnTo>
                    <a:lnTo>
                      <a:pt x="16440" y="33579"/>
                    </a:lnTo>
                    <a:cubicBezTo>
                      <a:pt x="16431" y="33609"/>
                      <a:pt x="16421" y="33629"/>
                      <a:pt x="16411" y="33659"/>
                    </a:cubicBezTo>
                    <a:cubicBezTo>
                      <a:pt x="16490" y="33649"/>
                      <a:pt x="16579" y="33619"/>
                      <a:pt x="16668" y="33569"/>
                    </a:cubicBezTo>
                    <a:cubicBezTo>
                      <a:pt x="16668" y="33560"/>
                      <a:pt x="16678" y="33550"/>
                      <a:pt x="16678" y="33540"/>
                    </a:cubicBezTo>
                    <a:lnTo>
                      <a:pt x="16778" y="33530"/>
                    </a:lnTo>
                    <a:cubicBezTo>
                      <a:pt x="16778" y="33530"/>
                      <a:pt x="17314" y="33086"/>
                      <a:pt x="17518" y="33086"/>
                    </a:cubicBezTo>
                    <a:cubicBezTo>
                      <a:pt x="17546" y="33086"/>
                      <a:pt x="17567" y="33094"/>
                      <a:pt x="17581" y="33113"/>
                    </a:cubicBezTo>
                    <a:cubicBezTo>
                      <a:pt x="17674" y="33249"/>
                      <a:pt x="17891" y="33690"/>
                      <a:pt x="17964" y="33690"/>
                    </a:cubicBezTo>
                    <a:cubicBezTo>
                      <a:pt x="17976" y="33690"/>
                      <a:pt x="17984" y="33677"/>
                      <a:pt x="17987" y="33649"/>
                    </a:cubicBezTo>
                    <a:cubicBezTo>
                      <a:pt x="17994" y="33513"/>
                      <a:pt x="18061" y="33349"/>
                      <a:pt x="18132" y="33349"/>
                    </a:cubicBezTo>
                    <a:cubicBezTo>
                      <a:pt x="18164" y="33349"/>
                      <a:pt x="18197" y="33383"/>
                      <a:pt x="18225" y="33470"/>
                    </a:cubicBezTo>
                    <a:cubicBezTo>
                      <a:pt x="18314" y="33748"/>
                      <a:pt x="18523" y="34016"/>
                      <a:pt x="18771" y="34035"/>
                    </a:cubicBezTo>
                    <a:cubicBezTo>
                      <a:pt x="18776" y="34036"/>
                      <a:pt x="18782" y="34036"/>
                      <a:pt x="18787" y="34036"/>
                    </a:cubicBezTo>
                    <a:cubicBezTo>
                      <a:pt x="19012" y="34036"/>
                      <a:pt x="18654" y="33624"/>
                      <a:pt x="18771" y="33431"/>
                    </a:cubicBezTo>
                    <a:cubicBezTo>
                      <a:pt x="18820" y="33348"/>
                      <a:pt x="18914" y="33341"/>
                      <a:pt x="19003" y="33341"/>
                    </a:cubicBezTo>
                    <a:cubicBezTo>
                      <a:pt x="19021" y="33341"/>
                      <a:pt x="19039" y="33341"/>
                      <a:pt x="19056" y="33341"/>
                    </a:cubicBezTo>
                    <a:cubicBezTo>
                      <a:pt x="19157" y="33341"/>
                      <a:pt x="19237" y="33332"/>
                      <a:pt x="19207" y="33193"/>
                    </a:cubicBezTo>
                    <a:cubicBezTo>
                      <a:pt x="19147" y="32915"/>
                      <a:pt x="19385" y="32766"/>
                      <a:pt x="19584" y="32747"/>
                    </a:cubicBezTo>
                    <a:cubicBezTo>
                      <a:pt x="19772" y="32727"/>
                      <a:pt x="19475" y="32548"/>
                      <a:pt x="19217" y="32489"/>
                    </a:cubicBezTo>
                    <a:cubicBezTo>
                      <a:pt x="19151" y="32473"/>
                      <a:pt x="19098" y="32467"/>
                      <a:pt x="19050" y="32467"/>
                    </a:cubicBezTo>
                    <a:cubicBezTo>
                      <a:pt x="18917" y="32467"/>
                      <a:pt x="18832" y="32514"/>
                      <a:pt x="18671" y="32528"/>
                    </a:cubicBezTo>
                    <a:cubicBezTo>
                      <a:pt x="18550" y="32539"/>
                      <a:pt x="18456" y="32583"/>
                      <a:pt x="18396" y="32583"/>
                    </a:cubicBezTo>
                    <a:cubicBezTo>
                      <a:pt x="18342" y="32583"/>
                      <a:pt x="18314" y="32549"/>
                      <a:pt x="18314" y="32429"/>
                    </a:cubicBezTo>
                    <a:cubicBezTo>
                      <a:pt x="18314" y="32181"/>
                      <a:pt x="18158" y="31932"/>
                      <a:pt x="18031" y="31932"/>
                    </a:cubicBezTo>
                    <a:cubicBezTo>
                      <a:pt x="18026" y="31932"/>
                      <a:pt x="18022" y="31933"/>
                      <a:pt x="18017" y="31933"/>
                    </a:cubicBezTo>
                    <a:cubicBezTo>
                      <a:pt x="17878" y="31953"/>
                      <a:pt x="17819" y="32132"/>
                      <a:pt x="17640" y="32152"/>
                    </a:cubicBezTo>
                    <a:cubicBezTo>
                      <a:pt x="17591" y="32152"/>
                      <a:pt x="17541" y="32152"/>
                      <a:pt x="17482" y="32142"/>
                    </a:cubicBezTo>
                    <a:cubicBezTo>
                      <a:pt x="17491" y="32132"/>
                      <a:pt x="17501" y="32112"/>
                      <a:pt x="17521" y="32092"/>
                    </a:cubicBezTo>
                    <a:cubicBezTo>
                      <a:pt x="17620" y="31973"/>
                      <a:pt x="17650" y="31983"/>
                      <a:pt x="17710" y="31894"/>
                    </a:cubicBezTo>
                    <a:cubicBezTo>
                      <a:pt x="17749" y="31844"/>
                      <a:pt x="17720" y="31735"/>
                      <a:pt x="17670" y="31686"/>
                    </a:cubicBezTo>
                    <a:cubicBezTo>
                      <a:pt x="17650" y="31695"/>
                      <a:pt x="17630" y="31705"/>
                      <a:pt x="17610" y="31705"/>
                    </a:cubicBezTo>
                    <a:cubicBezTo>
                      <a:pt x="17601" y="31695"/>
                      <a:pt x="17601" y="31695"/>
                      <a:pt x="17591" y="31686"/>
                    </a:cubicBezTo>
                    <a:cubicBezTo>
                      <a:pt x="17541" y="31626"/>
                      <a:pt x="17472" y="31567"/>
                      <a:pt x="17422" y="31497"/>
                    </a:cubicBezTo>
                    <a:cubicBezTo>
                      <a:pt x="17363" y="31428"/>
                      <a:pt x="17323" y="31358"/>
                      <a:pt x="17363" y="31319"/>
                    </a:cubicBezTo>
                    <a:cubicBezTo>
                      <a:pt x="17372" y="31309"/>
                      <a:pt x="17392" y="31299"/>
                      <a:pt x="17412" y="31289"/>
                    </a:cubicBezTo>
                    <a:cubicBezTo>
                      <a:pt x="17494" y="31268"/>
                      <a:pt x="17595" y="31256"/>
                      <a:pt x="17692" y="31256"/>
                    </a:cubicBezTo>
                    <a:cubicBezTo>
                      <a:pt x="17866" y="31256"/>
                      <a:pt x="18028" y="31292"/>
                      <a:pt x="18047" y="31368"/>
                    </a:cubicBezTo>
                    <a:cubicBezTo>
                      <a:pt x="18071" y="31466"/>
                      <a:pt x="18275" y="31657"/>
                      <a:pt x="18397" y="31657"/>
                    </a:cubicBezTo>
                    <a:cubicBezTo>
                      <a:pt x="18424" y="31657"/>
                      <a:pt x="18447" y="31647"/>
                      <a:pt x="18463" y="31626"/>
                    </a:cubicBezTo>
                    <a:cubicBezTo>
                      <a:pt x="18476" y="31609"/>
                      <a:pt x="18490" y="31601"/>
                      <a:pt x="18506" y="31601"/>
                    </a:cubicBezTo>
                    <a:cubicBezTo>
                      <a:pt x="18597" y="31601"/>
                      <a:pt x="18721" y="31867"/>
                      <a:pt x="18721" y="31943"/>
                    </a:cubicBezTo>
                    <a:cubicBezTo>
                      <a:pt x="18721" y="32019"/>
                      <a:pt x="18692" y="32223"/>
                      <a:pt x="18768" y="32223"/>
                    </a:cubicBezTo>
                    <a:cubicBezTo>
                      <a:pt x="18782" y="32223"/>
                      <a:pt x="18799" y="32216"/>
                      <a:pt x="18820" y="32201"/>
                    </a:cubicBezTo>
                    <a:cubicBezTo>
                      <a:pt x="18949" y="32102"/>
                      <a:pt x="18880" y="31745"/>
                      <a:pt x="18830" y="31676"/>
                    </a:cubicBezTo>
                    <a:cubicBezTo>
                      <a:pt x="18790" y="31606"/>
                      <a:pt x="18652" y="31487"/>
                      <a:pt x="18701" y="31408"/>
                    </a:cubicBezTo>
                    <a:cubicBezTo>
                      <a:pt x="18720" y="31370"/>
                      <a:pt x="18746" y="31336"/>
                      <a:pt x="18785" y="31336"/>
                    </a:cubicBezTo>
                    <a:cubicBezTo>
                      <a:pt x="18826" y="31336"/>
                      <a:pt x="18882" y="31374"/>
                      <a:pt x="18959" y="31487"/>
                    </a:cubicBezTo>
                    <a:cubicBezTo>
                      <a:pt x="19098" y="31691"/>
                      <a:pt x="19185" y="31877"/>
                      <a:pt x="19252" y="31877"/>
                    </a:cubicBezTo>
                    <a:cubicBezTo>
                      <a:pt x="19257" y="31877"/>
                      <a:pt x="19262" y="31876"/>
                      <a:pt x="19266" y="31874"/>
                    </a:cubicBezTo>
                    <a:cubicBezTo>
                      <a:pt x="19336" y="31844"/>
                      <a:pt x="19455" y="31636"/>
                      <a:pt x="19365" y="31567"/>
                    </a:cubicBezTo>
                    <a:cubicBezTo>
                      <a:pt x="19276" y="31497"/>
                      <a:pt x="19068" y="31200"/>
                      <a:pt x="19038" y="31120"/>
                    </a:cubicBezTo>
                    <a:cubicBezTo>
                      <a:pt x="19014" y="31055"/>
                      <a:pt x="18949" y="31004"/>
                      <a:pt x="18845" y="31004"/>
                    </a:cubicBezTo>
                    <a:cubicBezTo>
                      <a:pt x="18822" y="31004"/>
                      <a:pt x="18797" y="31006"/>
                      <a:pt x="18771" y="31011"/>
                    </a:cubicBezTo>
                    <a:cubicBezTo>
                      <a:pt x="18670" y="31030"/>
                      <a:pt x="18610" y="31061"/>
                      <a:pt x="18571" y="31061"/>
                    </a:cubicBezTo>
                    <a:cubicBezTo>
                      <a:pt x="18549" y="31061"/>
                      <a:pt x="18534" y="31050"/>
                      <a:pt x="18523" y="31021"/>
                    </a:cubicBezTo>
                    <a:cubicBezTo>
                      <a:pt x="18493" y="30942"/>
                      <a:pt x="18652" y="30763"/>
                      <a:pt x="18513" y="30714"/>
                    </a:cubicBezTo>
                    <a:cubicBezTo>
                      <a:pt x="18423" y="30675"/>
                      <a:pt x="18366" y="30599"/>
                      <a:pt x="18316" y="30599"/>
                    </a:cubicBezTo>
                    <a:cubicBezTo>
                      <a:pt x="18288" y="30599"/>
                      <a:pt x="18263" y="30621"/>
                      <a:pt x="18235" y="30684"/>
                    </a:cubicBezTo>
                    <a:cubicBezTo>
                      <a:pt x="18191" y="30803"/>
                      <a:pt x="18156" y="30878"/>
                      <a:pt x="18105" y="30878"/>
                    </a:cubicBezTo>
                    <a:cubicBezTo>
                      <a:pt x="18076" y="30878"/>
                      <a:pt x="18041" y="30852"/>
                      <a:pt x="17997" y="30793"/>
                    </a:cubicBezTo>
                    <a:cubicBezTo>
                      <a:pt x="17878" y="30625"/>
                      <a:pt x="17839" y="30684"/>
                      <a:pt x="17779" y="30625"/>
                    </a:cubicBezTo>
                    <a:cubicBezTo>
                      <a:pt x="17720" y="30565"/>
                      <a:pt x="18047" y="30466"/>
                      <a:pt x="17839" y="30367"/>
                    </a:cubicBezTo>
                    <a:cubicBezTo>
                      <a:pt x="17749" y="30322"/>
                      <a:pt x="17694" y="30306"/>
                      <a:pt x="17644" y="30306"/>
                    </a:cubicBezTo>
                    <a:cubicBezTo>
                      <a:pt x="17583" y="30306"/>
                      <a:pt x="17530" y="30330"/>
                      <a:pt x="17432" y="30357"/>
                    </a:cubicBezTo>
                    <a:cubicBezTo>
                      <a:pt x="17392" y="30367"/>
                      <a:pt x="17343" y="30377"/>
                      <a:pt x="17303" y="30377"/>
                    </a:cubicBezTo>
                    <a:cubicBezTo>
                      <a:pt x="17174" y="30377"/>
                      <a:pt x="17055" y="30337"/>
                      <a:pt x="17055" y="30337"/>
                    </a:cubicBezTo>
                    <a:cubicBezTo>
                      <a:pt x="17055" y="30337"/>
                      <a:pt x="16956" y="30208"/>
                      <a:pt x="16887" y="30089"/>
                    </a:cubicBezTo>
                    <a:cubicBezTo>
                      <a:pt x="16838" y="30008"/>
                      <a:pt x="16816" y="29927"/>
                      <a:pt x="16880" y="29927"/>
                    </a:cubicBezTo>
                    <a:cubicBezTo>
                      <a:pt x="16894" y="29927"/>
                      <a:pt x="16913" y="29931"/>
                      <a:pt x="16936" y="29940"/>
                    </a:cubicBezTo>
                    <a:cubicBezTo>
                      <a:pt x="16966" y="29950"/>
                      <a:pt x="16986" y="29950"/>
                      <a:pt x="17006" y="29960"/>
                    </a:cubicBezTo>
                    <a:cubicBezTo>
                      <a:pt x="17055" y="29980"/>
                      <a:pt x="17095" y="30000"/>
                      <a:pt x="17125" y="30020"/>
                    </a:cubicBezTo>
                    <a:cubicBezTo>
                      <a:pt x="17214" y="30069"/>
                      <a:pt x="17224" y="30109"/>
                      <a:pt x="17343" y="30129"/>
                    </a:cubicBezTo>
                    <a:cubicBezTo>
                      <a:pt x="17397" y="30138"/>
                      <a:pt x="17445" y="30147"/>
                      <a:pt x="17479" y="30147"/>
                    </a:cubicBezTo>
                    <a:cubicBezTo>
                      <a:pt x="17552" y="30147"/>
                      <a:pt x="17563" y="30109"/>
                      <a:pt x="17442" y="29960"/>
                    </a:cubicBezTo>
                    <a:cubicBezTo>
                      <a:pt x="17392" y="29901"/>
                      <a:pt x="17333" y="29851"/>
                      <a:pt x="17283" y="29812"/>
                    </a:cubicBezTo>
                    <a:cubicBezTo>
                      <a:pt x="17254" y="29782"/>
                      <a:pt x="17224" y="29762"/>
                      <a:pt x="17204" y="29742"/>
                    </a:cubicBezTo>
                    <a:cubicBezTo>
                      <a:pt x="17141" y="29687"/>
                      <a:pt x="17109" y="29657"/>
                      <a:pt x="17194" y="29657"/>
                    </a:cubicBezTo>
                    <a:cubicBezTo>
                      <a:pt x="17215" y="29657"/>
                      <a:pt x="17245" y="29659"/>
                      <a:pt x="17283" y="29663"/>
                    </a:cubicBezTo>
                    <a:cubicBezTo>
                      <a:pt x="17283" y="29663"/>
                      <a:pt x="17293" y="29653"/>
                      <a:pt x="17293" y="29653"/>
                    </a:cubicBezTo>
                    <a:cubicBezTo>
                      <a:pt x="17313" y="29658"/>
                      <a:pt x="17333" y="29660"/>
                      <a:pt x="17351" y="29660"/>
                    </a:cubicBezTo>
                    <a:cubicBezTo>
                      <a:pt x="17370" y="29660"/>
                      <a:pt x="17387" y="29658"/>
                      <a:pt x="17402" y="29653"/>
                    </a:cubicBezTo>
                    <a:cubicBezTo>
                      <a:pt x="17491" y="29643"/>
                      <a:pt x="17524" y="29611"/>
                      <a:pt x="17547" y="29611"/>
                    </a:cubicBezTo>
                    <a:cubicBezTo>
                      <a:pt x="17571" y="29611"/>
                      <a:pt x="17586" y="29643"/>
                      <a:pt x="17640" y="29762"/>
                    </a:cubicBezTo>
                    <a:cubicBezTo>
                      <a:pt x="17733" y="29954"/>
                      <a:pt x="17841" y="30152"/>
                      <a:pt x="17872" y="30152"/>
                    </a:cubicBezTo>
                    <a:cubicBezTo>
                      <a:pt x="17884" y="30152"/>
                      <a:pt x="17885" y="30122"/>
                      <a:pt x="17868" y="30050"/>
                    </a:cubicBezTo>
                    <a:cubicBezTo>
                      <a:pt x="17819" y="29792"/>
                      <a:pt x="17789" y="29861"/>
                      <a:pt x="17789" y="29693"/>
                    </a:cubicBezTo>
                    <a:cubicBezTo>
                      <a:pt x="17789" y="29540"/>
                      <a:pt x="17716" y="29293"/>
                      <a:pt x="17801" y="29293"/>
                    </a:cubicBezTo>
                    <a:cubicBezTo>
                      <a:pt x="17815" y="29293"/>
                      <a:pt x="17834" y="29300"/>
                      <a:pt x="17858" y="29316"/>
                    </a:cubicBezTo>
                    <a:cubicBezTo>
                      <a:pt x="18027" y="29425"/>
                      <a:pt x="18136" y="29494"/>
                      <a:pt x="18166" y="29663"/>
                    </a:cubicBezTo>
                    <a:cubicBezTo>
                      <a:pt x="18190" y="29794"/>
                      <a:pt x="18276" y="30060"/>
                      <a:pt x="18360" y="30060"/>
                    </a:cubicBezTo>
                    <a:cubicBezTo>
                      <a:pt x="18378" y="30060"/>
                      <a:pt x="18396" y="30048"/>
                      <a:pt x="18414" y="30020"/>
                    </a:cubicBezTo>
                    <a:cubicBezTo>
                      <a:pt x="18503" y="29861"/>
                      <a:pt x="18533" y="29881"/>
                      <a:pt x="18424" y="29574"/>
                    </a:cubicBezTo>
                    <a:cubicBezTo>
                      <a:pt x="18314" y="29276"/>
                      <a:pt x="18205" y="29217"/>
                      <a:pt x="18334" y="29187"/>
                    </a:cubicBezTo>
                    <a:cubicBezTo>
                      <a:pt x="18349" y="29184"/>
                      <a:pt x="18362" y="29182"/>
                      <a:pt x="18375" y="29182"/>
                    </a:cubicBezTo>
                    <a:cubicBezTo>
                      <a:pt x="18481" y="29182"/>
                      <a:pt x="18551" y="29285"/>
                      <a:pt x="18622" y="29435"/>
                    </a:cubicBezTo>
                    <a:cubicBezTo>
                      <a:pt x="18691" y="29603"/>
                      <a:pt x="18721" y="29693"/>
                      <a:pt x="18830" y="29851"/>
                    </a:cubicBezTo>
                    <a:cubicBezTo>
                      <a:pt x="18912" y="29961"/>
                      <a:pt x="19009" y="30128"/>
                      <a:pt x="19057" y="30128"/>
                    </a:cubicBezTo>
                    <a:cubicBezTo>
                      <a:pt x="19079" y="30128"/>
                      <a:pt x="19091" y="30095"/>
                      <a:pt x="19088" y="30010"/>
                    </a:cubicBezTo>
                    <a:cubicBezTo>
                      <a:pt x="19078" y="29732"/>
                      <a:pt x="18790" y="29693"/>
                      <a:pt x="18959" y="29564"/>
                    </a:cubicBezTo>
                    <a:cubicBezTo>
                      <a:pt x="19002" y="29533"/>
                      <a:pt x="19049" y="29524"/>
                      <a:pt x="19094" y="29524"/>
                    </a:cubicBezTo>
                    <a:cubicBezTo>
                      <a:pt x="19157" y="29524"/>
                      <a:pt x="19218" y="29542"/>
                      <a:pt x="19260" y="29542"/>
                    </a:cubicBezTo>
                    <a:cubicBezTo>
                      <a:pt x="19303" y="29542"/>
                      <a:pt x="19327" y="29523"/>
                      <a:pt x="19316" y="29445"/>
                    </a:cubicBezTo>
                    <a:cubicBezTo>
                      <a:pt x="19286" y="29246"/>
                      <a:pt x="19365" y="29167"/>
                      <a:pt x="19127" y="29167"/>
                    </a:cubicBezTo>
                    <a:cubicBezTo>
                      <a:pt x="18978" y="29167"/>
                      <a:pt x="18837" y="29248"/>
                      <a:pt x="18772" y="29248"/>
                    </a:cubicBezTo>
                    <a:cubicBezTo>
                      <a:pt x="18737" y="29248"/>
                      <a:pt x="18724" y="29226"/>
                      <a:pt x="18741" y="29157"/>
                    </a:cubicBezTo>
                    <a:cubicBezTo>
                      <a:pt x="18780" y="28959"/>
                      <a:pt x="18919" y="28899"/>
                      <a:pt x="18979" y="28889"/>
                    </a:cubicBezTo>
                    <a:cubicBezTo>
                      <a:pt x="19038" y="28880"/>
                      <a:pt x="18939" y="28711"/>
                      <a:pt x="18939" y="28711"/>
                    </a:cubicBezTo>
                    <a:cubicBezTo>
                      <a:pt x="18939" y="28711"/>
                      <a:pt x="18414" y="28671"/>
                      <a:pt x="18334" y="28503"/>
                    </a:cubicBezTo>
                    <a:cubicBezTo>
                      <a:pt x="18285" y="28404"/>
                      <a:pt x="18354" y="28285"/>
                      <a:pt x="18344" y="28245"/>
                    </a:cubicBezTo>
                    <a:cubicBezTo>
                      <a:pt x="18354" y="28225"/>
                      <a:pt x="18354" y="28205"/>
                      <a:pt x="18354" y="28176"/>
                    </a:cubicBezTo>
                    <a:cubicBezTo>
                      <a:pt x="18354" y="28076"/>
                      <a:pt x="18314" y="27819"/>
                      <a:pt x="18186" y="27799"/>
                    </a:cubicBezTo>
                    <a:cubicBezTo>
                      <a:pt x="18186" y="27749"/>
                      <a:pt x="18166" y="27680"/>
                      <a:pt x="18126" y="27591"/>
                    </a:cubicBezTo>
                    <a:cubicBezTo>
                      <a:pt x="18057" y="27452"/>
                      <a:pt x="17987" y="27323"/>
                      <a:pt x="17938" y="27234"/>
                    </a:cubicBezTo>
                    <a:cubicBezTo>
                      <a:pt x="17928" y="27234"/>
                      <a:pt x="17928" y="27224"/>
                      <a:pt x="17928" y="27224"/>
                    </a:cubicBezTo>
                    <a:cubicBezTo>
                      <a:pt x="17918" y="27214"/>
                      <a:pt x="17908" y="27194"/>
                      <a:pt x="17908" y="27184"/>
                    </a:cubicBezTo>
                    <a:cubicBezTo>
                      <a:pt x="17918" y="27184"/>
                      <a:pt x="17938" y="27194"/>
                      <a:pt x="17948" y="27194"/>
                    </a:cubicBezTo>
                    <a:cubicBezTo>
                      <a:pt x="17987" y="27194"/>
                      <a:pt x="18007" y="27184"/>
                      <a:pt x="18007" y="27164"/>
                    </a:cubicBezTo>
                    <a:cubicBezTo>
                      <a:pt x="18027" y="27184"/>
                      <a:pt x="18057" y="27194"/>
                      <a:pt x="18067" y="27204"/>
                    </a:cubicBezTo>
                    <a:cubicBezTo>
                      <a:pt x="18215" y="27303"/>
                      <a:pt x="18176" y="27293"/>
                      <a:pt x="18285" y="27462"/>
                    </a:cubicBezTo>
                    <a:cubicBezTo>
                      <a:pt x="18385" y="27612"/>
                      <a:pt x="18593" y="27953"/>
                      <a:pt x="18657" y="27953"/>
                    </a:cubicBezTo>
                    <a:cubicBezTo>
                      <a:pt x="18682" y="27953"/>
                      <a:pt x="18685" y="27902"/>
                      <a:pt x="18652" y="27769"/>
                    </a:cubicBezTo>
                    <a:cubicBezTo>
                      <a:pt x="18533" y="27283"/>
                      <a:pt x="18473" y="27412"/>
                      <a:pt x="18364" y="27105"/>
                    </a:cubicBezTo>
                    <a:cubicBezTo>
                      <a:pt x="18255" y="26797"/>
                      <a:pt x="18275" y="26490"/>
                      <a:pt x="18136" y="26450"/>
                    </a:cubicBezTo>
                    <a:cubicBezTo>
                      <a:pt x="18117" y="26448"/>
                      <a:pt x="18099" y="26446"/>
                      <a:pt x="18080" y="26446"/>
                    </a:cubicBezTo>
                    <a:cubicBezTo>
                      <a:pt x="18029" y="26446"/>
                      <a:pt x="17979" y="26456"/>
                      <a:pt x="17928" y="26470"/>
                    </a:cubicBezTo>
                    <a:lnTo>
                      <a:pt x="17918" y="26470"/>
                    </a:lnTo>
                    <a:cubicBezTo>
                      <a:pt x="17908" y="26470"/>
                      <a:pt x="17908" y="26460"/>
                      <a:pt x="17898" y="26450"/>
                    </a:cubicBezTo>
                    <a:cubicBezTo>
                      <a:pt x="17818" y="26379"/>
                      <a:pt x="17689" y="26340"/>
                      <a:pt x="17780" y="26340"/>
                    </a:cubicBezTo>
                    <a:cubicBezTo>
                      <a:pt x="17790" y="26340"/>
                      <a:pt x="17803" y="26340"/>
                      <a:pt x="17819" y="26341"/>
                    </a:cubicBezTo>
                    <a:cubicBezTo>
                      <a:pt x="17858" y="26341"/>
                      <a:pt x="17888" y="26341"/>
                      <a:pt x="17908" y="26331"/>
                    </a:cubicBezTo>
                    <a:cubicBezTo>
                      <a:pt x="17908" y="26331"/>
                      <a:pt x="17918" y="26341"/>
                      <a:pt x="17928" y="26341"/>
                    </a:cubicBezTo>
                    <a:cubicBezTo>
                      <a:pt x="17944" y="26345"/>
                      <a:pt x="17960" y="26346"/>
                      <a:pt x="17973" y="26346"/>
                    </a:cubicBezTo>
                    <a:cubicBezTo>
                      <a:pt x="18037" y="26346"/>
                      <a:pt x="18048" y="26300"/>
                      <a:pt x="17908" y="26143"/>
                    </a:cubicBezTo>
                    <a:cubicBezTo>
                      <a:pt x="17908" y="26110"/>
                      <a:pt x="17894" y="26091"/>
                      <a:pt x="17878" y="26091"/>
                    </a:cubicBezTo>
                    <a:cubicBezTo>
                      <a:pt x="17875" y="26091"/>
                      <a:pt x="17872" y="26092"/>
                      <a:pt x="17868" y="26093"/>
                    </a:cubicBezTo>
                    <a:cubicBezTo>
                      <a:pt x="17819" y="26034"/>
                      <a:pt x="17769" y="25974"/>
                      <a:pt x="17720" y="25925"/>
                    </a:cubicBezTo>
                    <a:cubicBezTo>
                      <a:pt x="17739" y="25905"/>
                      <a:pt x="17759" y="25865"/>
                      <a:pt x="17779" y="25826"/>
                    </a:cubicBezTo>
                    <a:cubicBezTo>
                      <a:pt x="17928" y="25964"/>
                      <a:pt x="18096" y="26153"/>
                      <a:pt x="18146" y="26173"/>
                    </a:cubicBezTo>
                    <a:cubicBezTo>
                      <a:pt x="18172" y="26184"/>
                      <a:pt x="18215" y="26206"/>
                      <a:pt x="18246" y="26206"/>
                    </a:cubicBezTo>
                    <a:cubicBezTo>
                      <a:pt x="18298" y="26206"/>
                      <a:pt x="18318" y="26144"/>
                      <a:pt x="18176" y="25865"/>
                    </a:cubicBezTo>
                    <a:cubicBezTo>
                      <a:pt x="18116" y="25746"/>
                      <a:pt x="18076" y="25657"/>
                      <a:pt x="18047" y="25588"/>
                    </a:cubicBezTo>
                    <a:cubicBezTo>
                      <a:pt x="18027" y="25518"/>
                      <a:pt x="18007" y="25469"/>
                      <a:pt x="17997" y="25429"/>
                    </a:cubicBezTo>
                    <a:cubicBezTo>
                      <a:pt x="18008" y="25413"/>
                      <a:pt x="18021" y="25400"/>
                      <a:pt x="18035" y="25400"/>
                    </a:cubicBezTo>
                    <a:cubicBezTo>
                      <a:pt x="18048" y="25400"/>
                      <a:pt x="18062" y="25411"/>
                      <a:pt x="18076" y="25439"/>
                    </a:cubicBezTo>
                    <a:cubicBezTo>
                      <a:pt x="18106" y="25498"/>
                      <a:pt x="18076" y="25538"/>
                      <a:pt x="18096" y="25578"/>
                    </a:cubicBezTo>
                    <a:cubicBezTo>
                      <a:pt x="18119" y="25574"/>
                      <a:pt x="18140" y="25573"/>
                      <a:pt x="18160" y="25573"/>
                    </a:cubicBezTo>
                    <a:cubicBezTo>
                      <a:pt x="18199" y="25573"/>
                      <a:pt x="18232" y="25578"/>
                      <a:pt x="18265" y="25578"/>
                    </a:cubicBezTo>
                    <a:cubicBezTo>
                      <a:pt x="18255" y="25558"/>
                      <a:pt x="18255" y="25548"/>
                      <a:pt x="18245" y="25538"/>
                    </a:cubicBezTo>
                    <a:cubicBezTo>
                      <a:pt x="18190" y="25436"/>
                      <a:pt x="18103" y="25352"/>
                      <a:pt x="18130" y="25352"/>
                    </a:cubicBezTo>
                    <a:cubicBezTo>
                      <a:pt x="18137" y="25352"/>
                      <a:pt x="18151" y="25357"/>
                      <a:pt x="18176" y="25370"/>
                    </a:cubicBezTo>
                    <a:cubicBezTo>
                      <a:pt x="18285" y="25419"/>
                      <a:pt x="18275" y="25419"/>
                      <a:pt x="18305" y="25459"/>
                    </a:cubicBezTo>
                    <a:cubicBezTo>
                      <a:pt x="18314" y="25488"/>
                      <a:pt x="18324" y="25508"/>
                      <a:pt x="18334" y="25538"/>
                    </a:cubicBezTo>
                    <a:cubicBezTo>
                      <a:pt x="18453" y="25419"/>
                      <a:pt x="18830" y="25270"/>
                      <a:pt x="18582" y="25092"/>
                    </a:cubicBezTo>
                    <a:cubicBezTo>
                      <a:pt x="18405" y="24969"/>
                      <a:pt x="18316" y="24898"/>
                      <a:pt x="18243" y="24898"/>
                    </a:cubicBezTo>
                    <a:cubicBezTo>
                      <a:pt x="18210" y="24898"/>
                      <a:pt x="18180" y="24912"/>
                      <a:pt x="18146" y="24943"/>
                    </a:cubicBezTo>
                    <a:cubicBezTo>
                      <a:pt x="18126" y="24973"/>
                      <a:pt x="18096" y="24993"/>
                      <a:pt x="18067" y="25013"/>
                    </a:cubicBezTo>
                    <a:cubicBezTo>
                      <a:pt x="18057" y="25022"/>
                      <a:pt x="18057" y="25022"/>
                      <a:pt x="18047" y="25032"/>
                    </a:cubicBezTo>
                    <a:lnTo>
                      <a:pt x="18057" y="25032"/>
                    </a:lnTo>
                    <a:cubicBezTo>
                      <a:pt x="18067" y="25032"/>
                      <a:pt x="18076" y="25032"/>
                      <a:pt x="18086" y="25042"/>
                    </a:cubicBezTo>
                    <a:cubicBezTo>
                      <a:pt x="18106" y="25062"/>
                      <a:pt x="18126" y="25082"/>
                      <a:pt x="18136" y="25102"/>
                    </a:cubicBezTo>
                    <a:cubicBezTo>
                      <a:pt x="18106" y="25112"/>
                      <a:pt x="18076" y="25122"/>
                      <a:pt x="18057" y="25122"/>
                    </a:cubicBezTo>
                    <a:cubicBezTo>
                      <a:pt x="18037" y="25122"/>
                      <a:pt x="18007" y="25082"/>
                      <a:pt x="18007" y="25062"/>
                    </a:cubicBezTo>
                    <a:cubicBezTo>
                      <a:pt x="17957" y="25092"/>
                      <a:pt x="17908" y="25112"/>
                      <a:pt x="17868" y="25112"/>
                    </a:cubicBezTo>
                    <a:cubicBezTo>
                      <a:pt x="17836" y="25005"/>
                      <a:pt x="17803" y="24886"/>
                      <a:pt x="17737" y="24886"/>
                    </a:cubicBezTo>
                    <a:cubicBezTo>
                      <a:pt x="17723" y="24886"/>
                      <a:pt x="17707" y="24891"/>
                      <a:pt x="17690" y="24903"/>
                    </a:cubicBezTo>
                    <a:cubicBezTo>
                      <a:pt x="17620" y="24844"/>
                      <a:pt x="17531" y="24894"/>
                      <a:pt x="17541" y="24784"/>
                    </a:cubicBezTo>
                    <a:cubicBezTo>
                      <a:pt x="17541" y="24765"/>
                      <a:pt x="17541" y="24755"/>
                      <a:pt x="17551" y="24735"/>
                    </a:cubicBezTo>
                    <a:cubicBezTo>
                      <a:pt x="17551" y="24725"/>
                      <a:pt x="17551" y="24725"/>
                      <a:pt x="17551" y="24715"/>
                    </a:cubicBezTo>
                    <a:cubicBezTo>
                      <a:pt x="17591" y="24566"/>
                      <a:pt x="17640" y="24408"/>
                      <a:pt x="17710" y="24348"/>
                    </a:cubicBezTo>
                    <a:cubicBezTo>
                      <a:pt x="17858" y="24566"/>
                      <a:pt x="17948" y="24596"/>
                      <a:pt x="18166" y="24784"/>
                    </a:cubicBezTo>
                    <a:cubicBezTo>
                      <a:pt x="18281" y="24882"/>
                      <a:pt x="18427" y="24929"/>
                      <a:pt x="18512" y="24929"/>
                    </a:cubicBezTo>
                    <a:cubicBezTo>
                      <a:pt x="18610" y="24929"/>
                      <a:pt x="18629" y="24867"/>
                      <a:pt x="18433" y="24745"/>
                    </a:cubicBezTo>
                    <a:cubicBezTo>
                      <a:pt x="18176" y="24586"/>
                      <a:pt x="18047" y="24467"/>
                      <a:pt x="17987" y="24388"/>
                    </a:cubicBezTo>
                    <a:cubicBezTo>
                      <a:pt x="17987" y="24368"/>
                      <a:pt x="17987" y="24358"/>
                      <a:pt x="17977" y="24338"/>
                    </a:cubicBezTo>
                    <a:cubicBezTo>
                      <a:pt x="17977" y="24318"/>
                      <a:pt x="17967" y="24299"/>
                      <a:pt x="17957" y="24279"/>
                    </a:cubicBezTo>
                    <a:cubicBezTo>
                      <a:pt x="17957" y="24209"/>
                      <a:pt x="17948" y="24061"/>
                      <a:pt x="18037" y="24011"/>
                    </a:cubicBezTo>
                    <a:cubicBezTo>
                      <a:pt x="18245" y="24120"/>
                      <a:pt x="18305" y="24209"/>
                      <a:pt x="18265" y="24348"/>
                    </a:cubicBezTo>
                    <a:cubicBezTo>
                      <a:pt x="18237" y="24449"/>
                      <a:pt x="18343" y="24564"/>
                      <a:pt x="18432" y="24564"/>
                    </a:cubicBezTo>
                    <a:cubicBezTo>
                      <a:pt x="18501" y="24564"/>
                      <a:pt x="18560" y="24497"/>
                      <a:pt x="18542" y="24309"/>
                    </a:cubicBezTo>
                    <a:cubicBezTo>
                      <a:pt x="18533" y="24239"/>
                      <a:pt x="18533" y="24170"/>
                      <a:pt x="18523" y="24100"/>
                    </a:cubicBezTo>
                    <a:lnTo>
                      <a:pt x="18523" y="24100"/>
                    </a:lnTo>
                    <a:cubicBezTo>
                      <a:pt x="18532" y="24101"/>
                      <a:pt x="18542" y="24102"/>
                      <a:pt x="18550" y="24102"/>
                    </a:cubicBezTo>
                    <a:cubicBezTo>
                      <a:pt x="18647" y="24102"/>
                      <a:pt x="18672" y="24049"/>
                      <a:pt x="18562" y="23922"/>
                    </a:cubicBezTo>
                    <a:cubicBezTo>
                      <a:pt x="18542" y="23902"/>
                      <a:pt x="18533" y="23892"/>
                      <a:pt x="18513" y="23872"/>
                    </a:cubicBezTo>
                    <a:cubicBezTo>
                      <a:pt x="18503" y="23692"/>
                      <a:pt x="18476" y="23584"/>
                      <a:pt x="18334" y="23584"/>
                    </a:cubicBezTo>
                    <a:cubicBezTo>
                      <a:pt x="18328" y="23584"/>
                      <a:pt x="18321" y="23584"/>
                      <a:pt x="18314" y="23585"/>
                    </a:cubicBezTo>
                    <a:cubicBezTo>
                      <a:pt x="18298" y="23585"/>
                      <a:pt x="18283" y="23586"/>
                      <a:pt x="18269" y="23586"/>
                    </a:cubicBezTo>
                    <a:cubicBezTo>
                      <a:pt x="18085" y="23586"/>
                      <a:pt x="18139" y="23523"/>
                      <a:pt x="18047" y="23367"/>
                    </a:cubicBezTo>
                    <a:cubicBezTo>
                      <a:pt x="18027" y="23416"/>
                      <a:pt x="17987" y="23456"/>
                      <a:pt x="17948" y="23496"/>
                    </a:cubicBezTo>
                    <a:cubicBezTo>
                      <a:pt x="17911" y="23466"/>
                      <a:pt x="17886" y="23448"/>
                      <a:pt x="17863" y="23448"/>
                    </a:cubicBezTo>
                    <a:cubicBezTo>
                      <a:pt x="17854" y="23448"/>
                      <a:pt x="17846" y="23451"/>
                      <a:pt x="17839" y="23456"/>
                    </a:cubicBezTo>
                    <a:cubicBezTo>
                      <a:pt x="17826" y="23464"/>
                      <a:pt x="17818" y="23467"/>
                      <a:pt x="17810" y="23467"/>
                    </a:cubicBezTo>
                    <a:cubicBezTo>
                      <a:pt x="17781" y="23467"/>
                      <a:pt x="17775" y="23412"/>
                      <a:pt x="17680" y="23357"/>
                    </a:cubicBezTo>
                    <a:cubicBezTo>
                      <a:pt x="17626" y="23324"/>
                      <a:pt x="17586" y="23316"/>
                      <a:pt x="17553" y="23316"/>
                    </a:cubicBezTo>
                    <a:cubicBezTo>
                      <a:pt x="17528" y="23316"/>
                      <a:pt x="17508" y="23320"/>
                      <a:pt x="17489" y="23320"/>
                    </a:cubicBezTo>
                    <a:cubicBezTo>
                      <a:pt x="17473" y="23320"/>
                      <a:pt x="17458" y="23318"/>
                      <a:pt x="17442" y="23307"/>
                    </a:cubicBezTo>
                    <a:cubicBezTo>
                      <a:pt x="17402" y="23277"/>
                      <a:pt x="17313" y="23248"/>
                      <a:pt x="17273" y="23218"/>
                    </a:cubicBezTo>
                    <a:cubicBezTo>
                      <a:pt x="17283" y="23208"/>
                      <a:pt x="17303" y="23208"/>
                      <a:pt x="17313" y="23208"/>
                    </a:cubicBezTo>
                    <a:cubicBezTo>
                      <a:pt x="17353" y="23208"/>
                      <a:pt x="17402" y="23198"/>
                      <a:pt x="17472" y="23188"/>
                    </a:cubicBezTo>
                    <a:cubicBezTo>
                      <a:pt x="17501" y="23198"/>
                      <a:pt x="17541" y="23208"/>
                      <a:pt x="17571" y="23228"/>
                    </a:cubicBezTo>
                    <a:cubicBezTo>
                      <a:pt x="17627" y="23242"/>
                      <a:pt x="17678" y="23256"/>
                      <a:pt x="17717" y="23256"/>
                    </a:cubicBezTo>
                    <a:cubicBezTo>
                      <a:pt x="17733" y="23256"/>
                      <a:pt x="17748" y="23253"/>
                      <a:pt x="17759" y="23248"/>
                    </a:cubicBezTo>
                    <a:cubicBezTo>
                      <a:pt x="17710" y="23238"/>
                      <a:pt x="17700" y="23208"/>
                      <a:pt x="17769" y="23119"/>
                    </a:cubicBezTo>
                    <a:cubicBezTo>
                      <a:pt x="17779" y="23119"/>
                      <a:pt x="17779" y="23119"/>
                      <a:pt x="17779" y="23109"/>
                    </a:cubicBezTo>
                    <a:cubicBezTo>
                      <a:pt x="17779" y="23109"/>
                      <a:pt x="17779" y="23109"/>
                      <a:pt x="17789" y="23099"/>
                    </a:cubicBezTo>
                    <a:cubicBezTo>
                      <a:pt x="17849" y="23028"/>
                      <a:pt x="17900" y="23002"/>
                      <a:pt x="17945" y="23002"/>
                    </a:cubicBezTo>
                    <a:cubicBezTo>
                      <a:pt x="18057" y="23002"/>
                      <a:pt x="18136" y="23158"/>
                      <a:pt x="18235" y="23158"/>
                    </a:cubicBezTo>
                    <a:cubicBezTo>
                      <a:pt x="18374" y="23158"/>
                      <a:pt x="18503" y="22792"/>
                      <a:pt x="18344" y="22682"/>
                    </a:cubicBezTo>
                    <a:cubicBezTo>
                      <a:pt x="18220" y="22599"/>
                      <a:pt x="18276" y="22502"/>
                      <a:pt x="18356" y="22502"/>
                    </a:cubicBezTo>
                    <a:cubicBezTo>
                      <a:pt x="18371" y="22502"/>
                      <a:pt x="18388" y="22506"/>
                      <a:pt x="18404" y="22514"/>
                    </a:cubicBezTo>
                    <a:cubicBezTo>
                      <a:pt x="18432" y="22525"/>
                      <a:pt x="18472" y="22533"/>
                      <a:pt x="18512" y="22533"/>
                    </a:cubicBezTo>
                    <a:cubicBezTo>
                      <a:pt x="18612" y="22533"/>
                      <a:pt x="18715" y="22487"/>
                      <a:pt x="18652" y="22345"/>
                    </a:cubicBezTo>
                    <a:cubicBezTo>
                      <a:pt x="18552" y="22097"/>
                      <a:pt x="18820" y="22028"/>
                      <a:pt x="18850" y="21969"/>
                    </a:cubicBezTo>
                    <a:cubicBezTo>
                      <a:pt x="18879" y="21920"/>
                      <a:pt x="18777" y="21760"/>
                      <a:pt x="18662" y="21760"/>
                    </a:cubicBezTo>
                    <a:cubicBezTo>
                      <a:pt x="18658" y="21760"/>
                      <a:pt x="18655" y="21760"/>
                      <a:pt x="18652" y="21760"/>
                    </a:cubicBezTo>
                    <a:cubicBezTo>
                      <a:pt x="18648" y="21761"/>
                      <a:pt x="18645" y="21761"/>
                      <a:pt x="18642" y="21761"/>
                    </a:cubicBezTo>
                    <a:cubicBezTo>
                      <a:pt x="18545" y="21761"/>
                      <a:pt x="18448" y="21638"/>
                      <a:pt x="18578" y="21638"/>
                    </a:cubicBezTo>
                    <a:cubicBezTo>
                      <a:pt x="18590" y="21638"/>
                      <a:pt x="18605" y="21639"/>
                      <a:pt x="18622" y="21641"/>
                    </a:cubicBezTo>
                    <a:cubicBezTo>
                      <a:pt x="18728" y="21664"/>
                      <a:pt x="18793" y="21718"/>
                      <a:pt x="18834" y="21718"/>
                    </a:cubicBezTo>
                    <a:cubicBezTo>
                      <a:pt x="18865" y="21718"/>
                      <a:pt x="18881" y="21686"/>
                      <a:pt x="18890" y="21582"/>
                    </a:cubicBezTo>
                    <a:cubicBezTo>
                      <a:pt x="18909" y="21344"/>
                      <a:pt x="18860" y="21344"/>
                      <a:pt x="18929" y="21185"/>
                    </a:cubicBezTo>
                    <a:cubicBezTo>
                      <a:pt x="18949" y="21136"/>
                      <a:pt x="18989" y="20967"/>
                      <a:pt x="19018" y="20808"/>
                    </a:cubicBezTo>
                    <a:lnTo>
                      <a:pt x="19018" y="20808"/>
                    </a:lnTo>
                    <a:cubicBezTo>
                      <a:pt x="18914" y="20920"/>
                      <a:pt x="18825" y="20968"/>
                      <a:pt x="18740" y="20968"/>
                    </a:cubicBezTo>
                    <a:cubicBezTo>
                      <a:pt x="18590" y="20968"/>
                      <a:pt x="18451" y="20822"/>
                      <a:pt x="18255" y="20620"/>
                    </a:cubicBezTo>
                    <a:cubicBezTo>
                      <a:pt x="18265" y="20570"/>
                      <a:pt x="18255" y="20511"/>
                      <a:pt x="18215" y="20491"/>
                    </a:cubicBezTo>
                    <a:cubicBezTo>
                      <a:pt x="18141" y="20441"/>
                      <a:pt x="18177" y="20385"/>
                      <a:pt x="18225" y="20385"/>
                    </a:cubicBezTo>
                    <a:cubicBezTo>
                      <a:pt x="18235" y="20385"/>
                      <a:pt x="18245" y="20387"/>
                      <a:pt x="18255" y="20392"/>
                    </a:cubicBezTo>
                    <a:cubicBezTo>
                      <a:pt x="18273" y="20398"/>
                      <a:pt x="18298" y="20402"/>
                      <a:pt x="18322" y="20402"/>
                    </a:cubicBezTo>
                    <a:cubicBezTo>
                      <a:pt x="18381" y="20402"/>
                      <a:pt x="18438" y="20379"/>
                      <a:pt x="18404" y="20303"/>
                    </a:cubicBezTo>
                    <a:cubicBezTo>
                      <a:pt x="18334" y="20154"/>
                      <a:pt x="18503" y="20114"/>
                      <a:pt x="18523" y="20085"/>
                    </a:cubicBezTo>
                    <a:cubicBezTo>
                      <a:pt x="18532" y="20056"/>
                      <a:pt x="18479" y="19965"/>
                      <a:pt x="18413" y="19965"/>
                    </a:cubicBezTo>
                    <a:cubicBezTo>
                      <a:pt x="18410" y="19965"/>
                      <a:pt x="18407" y="19965"/>
                      <a:pt x="18404" y="19966"/>
                    </a:cubicBezTo>
                    <a:cubicBezTo>
                      <a:pt x="18341" y="19966"/>
                      <a:pt x="18279" y="19893"/>
                      <a:pt x="18354" y="19893"/>
                    </a:cubicBezTo>
                    <a:cubicBezTo>
                      <a:pt x="18362" y="19893"/>
                      <a:pt x="18372" y="19894"/>
                      <a:pt x="18384" y="19896"/>
                    </a:cubicBezTo>
                    <a:cubicBezTo>
                      <a:pt x="18445" y="19907"/>
                      <a:pt x="18484" y="19937"/>
                      <a:pt x="18508" y="19937"/>
                    </a:cubicBezTo>
                    <a:cubicBezTo>
                      <a:pt x="18528" y="19937"/>
                      <a:pt x="18538" y="19918"/>
                      <a:pt x="18542" y="19857"/>
                    </a:cubicBezTo>
                    <a:cubicBezTo>
                      <a:pt x="18552" y="19748"/>
                      <a:pt x="18533" y="19728"/>
                      <a:pt x="18552" y="19678"/>
                    </a:cubicBezTo>
                    <a:cubicBezTo>
                      <a:pt x="18559" y="19753"/>
                      <a:pt x="18608" y="19791"/>
                      <a:pt x="18683" y="19791"/>
                    </a:cubicBezTo>
                    <a:cubicBezTo>
                      <a:pt x="18717" y="19791"/>
                      <a:pt x="18757" y="19783"/>
                      <a:pt x="18800" y="19767"/>
                    </a:cubicBezTo>
                    <a:cubicBezTo>
                      <a:pt x="18800" y="19797"/>
                      <a:pt x="18800" y="19827"/>
                      <a:pt x="18800" y="19857"/>
                    </a:cubicBezTo>
                    <a:cubicBezTo>
                      <a:pt x="18803" y="19890"/>
                      <a:pt x="18808" y="19903"/>
                      <a:pt x="18817" y="19903"/>
                    </a:cubicBezTo>
                    <a:cubicBezTo>
                      <a:pt x="18846" y="19903"/>
                      <a:pt x="18908" y="19773"/>
                      <a:pt x="18999" y="19757"/>
                    </a:cubicBezTo>
                    <a:cubicBezTo>
                      <a:pt x="19027" y="19753"/>
                      <a:pt x="19043" y="19750"/>
                      <a:pt x="19049" y="19750"/>
                    </a:cubicBezTo>
                    <a:cubicBezTo>
                      <a:pt x="19068" y="19750"/>
                      <a:pt x="18996" y="19774"/>
                      <a:pt x="18959" y="19827"/>
                    </a:cubicBezTo>
                    <a:cubicBezTo>
                      <a:pt x="18890" y="19926"/>
                      <a:pt x="18840" y="20134"/>
                      <a:pt x="18850" y="20164"/>
                    </a:cubicBezTo>
                    <a:cubicBezTo>
                      <a:pt x="18855" y="20171"/>
                      <a:pt x="18860" y="20173"/>
                      <a:pt x="18865" y="20173"/>
                    </a:cubicBezTo>
                    <a:cubicBezTo>
                      <a:pt x="18870" y="20173"/>
                      <a:pt x="18875" y="20171"/>
                      <a:pt x="18880" y="20171"/>
                    </a:cubicBezTo>
                    <a:cubicBezTo>
                      <a:pt x="18890" y="20171"/>
                      <a:pt x="18899" y="20179"/>
                      <a:pt x="18909" y="20223"/>
                    </a:cubicBezTo>
                    <a:cubicBezTo>
                      <a:pt x="18918" y="20291"/>
                      <a:pt x="19020" y="20337"/>
                      <a:pt x="19092" y="20337"/>
                    </a:cubicBezTo>
                    <a:cubicBezTo>
                      <a:pt x="19105" y="20337"/>
                      <a:pt x="19117" y="20335"/>
                      <a:pt x="19127" y="20333"/>
                    </a:cubicBezTo>
                    <a:lnTo>
                      <a:pt x="19127" y="20243"/>
                    </a:lnTo>
                    <a:cubicBezTo>
                      <a:pt x="19127" y="20096"/>
                      <a:pt x="19130" y="20038"/>
                      <a:pt x="19135" y="20038"/>
                    </a:cubicBezTo>
                    <a:cubicBezTo>
                      <a:pt x="19147" y="20038"/>
                      <a:pt x="19169" y="20330"/>
                      <a:pt x="19197" y="20570"/>
                    </a:cubicBezTo>
                    <a:cubicBezTo>
                      <a:pt x="19207" y="20699"/>
                      <a:pt x="19227" y="20818"/>
                      <a:pt x="19246" y="20858"/>
                    </a:cubicBezTo>
                    <a:cubicBezTo>
                      <a:pt x="19316" y="21017"/>
                      <a:pt x="19296" y="21334"/>
                      <a:pt x="19316" y="21572"/>
                    </a:cubicBezTo>
                    <a:cubicBezTo>
                      <a:pt x="19321" y="21632"/>
                      <a:pt x="19331" y="21654"/>
                      <a:pt x="19347" y="21654"/>
                    </a:cubicBezTo>
                    <a:cubicBezTo>
                      <a:pt x="19397" y="21654"/>
                      <a:pt x="19500" y="21426"/>
                      <a:pt x="19643" y="21403"/>
                    </a:cubicBezTo>
                    <a:cubicBezTo>
                      <a:pt x="19695" y="21396"/>
                      <a:pt x="19721" y="21391"/>
                      <a:pt x="19731" y="21391"/>
                    </a:cubicBezTo>
                    <a:cubicBezTo>
                      <a:pt x="19759" y="21391"/>
                      <a:pt x="19650" y="21427"/>
                      <a:pt x="19584" y="21522"/>
                    </a:cubicBezTo>
                    <a:cubicBezTo>
                      <a:pt x="19475" y="21701"/>
                      <a:pt x="19385" y="22058"/>
                      <a:pt x="19405" y="22107"/>
                    </a:cubicBezTo>
                    <a:cubicBezTo>
                      <a:pt x="19414" y="22122"/>
                      <a:pt x="19424" y="22125"/>
                      <a:pt x="19434" y="22125"/>
                    </a:cubicBezTo>
                    <a:cubicBezTo>
                      <a:pt x="19438" y="22125"/>
                      <a:pt x="19443" y="22124"/>
                      <a:pt x="19447" y="22124"/>
                    </a:cubicBezTo>
                    <a:cubicBezTo>
                      <a:pt x="19465" y="22124"/>
                      <a:pt x="19483" y="22132"/>
                      <a:pt x="19494" y="22216"/>
                    </a:cubicBezTo>
                    <a:cubicBezTo>
                      <a:pt x="19518" y="22337"/>
                      <a:pt x="19693" y="22419"/>
                      <a:pt x="19811" y="22419"/>
                    </a:cubicBezTo>
                    <a:cubicBezTo>
                      <a:pt x="19838" y="22419"/>
                      <a:pt x="19862" y="22414"/>
                      <a:pt x="19881" y="22405"/>
                    </a:cubicBezTo>
                    <a:cubicBezTo>
                      <a:pt x="19885" y="22403"/>
                      <a:pt x="19889" y="22402"/>
                      <a:pt x="19892" y="22402"/>
                    </a:cubicBezTo>
                    <a:cubicBezTo>
                      <a:pt x="19967" y="22402"/>
                      <a:pt x="19815" y="22816"/>
                      <a:pt x="19673" y="22920"/>
                    </a:cubicBezTo>
                    <a:cubicBezTo>
                      <a:pt x="19576" y="22985"/>
                      <a:pt x="19635" y="23125"/>
                      <a:pt x="19766" y="23125"/>
                    </a:cubicBezTo>
                    <a:cubicBezTo>
                      <a:pt x="19837" y="23125"/>
                      <a:pt x="19929" y="23084"/>
                      <a:pt x="20030" y="22970"/>
                    </a:cubicBezTo>
                    <a:cubicBezTo>
                      <a:pt x="20056" y="22939"/>
                      <a:pt x="20079" y="22926"/>
                      <a:pt x="20102" y="22926"/>
                    </a:cubicBezTo>
                    <a:cubicBezTo>
                      <a:pt x="20175" y="22926"/>
                      <a:pt x="20248" y="23068"/>
                      <a:pt x="20407" y="23258"/>
                    </a:cubicBezTo>
                    <a:cubicBezTo>
                      <a:pt x="20625" y="23505"/>
                      <a:pt x="20169" y="23367"/>
                      <a:pt x="20040" y="23555"/>
                    </a:cubicBezTo>
                    <a:cubicBezTo>
                      <a:pt x="20000" y="23617"/>
                      <a:pt x="19987" y="23638"/>
                      <a:pt x="19978" y="23638"/>
                    </a:cubicBezTo>
                    <a:cubicBezTo>
                      <a:pt x="19960" y="23638"/>
                      <a:pt x="19961" y="23552"/>
                      <a:pt x="19802" y="23545"/>
                    </a:cubicBezTo>
                    <a:cubicBezTo>
                      <a:pt x="19798" y="23545"/>
                      <a:pt x="19795" y="23545"/>
                      <a:pt x="19791" y="23545"/>
                    </a:cubicBezTo>
                    <a:cubicBezTo>
                      <a:pt x="19560" y="23545"/>
                      <a:pt x="19752" y="23879"/>
                      <a:pt x="19713" y="24309"/>
                    </a:cubicBezTo>
                    <a:cubicBezTo>
                      <a:pt x="19695" y="24497"/>
                      <a:pt x="19752" y="24564"/>
                      <a:pt x="19819" y="24564"/>
                    </a:cubicBezTo>
                    <a:cubicBezTo>
                      <a:pt x="19907" y="24564"/>
                      <a:pt x="20013" y="24449"/>
                      <a:pt x="19990" y="24348"/>
                    </a:cubicBezTo>
                    <a:cubicBezTo>
                      <a:pt x="19941" y="24170"/>
                      <a:pt x="19851" y="24209"/>
                      <a:pt x="20198" y="24051"/>
                    </a:cubicBezTo>
                    <a:cubicBezTo>
                      <a:pt x="20295" y="24003"/>
                      <a:pt x="20336" y="23982"/>
                      <a:pt x="20344" y="23982"/>
                    </a:cubicBezTo>
                    <a:cubicBezTo>
                      <a:pt x="20365" y="23982"/>
                      <a:pt x="20181" y="24110"/>
                      <a:pt x="20139" y="24259"/>
                    </a:cubicBezTo>
                    <a:cubicBezTo>
                      <a:pt x="20101" y="24419"/>
                      <a:pt x="20208" y="24590"/>
                      <a:pt x="20314" y="24590"/>
                    </a:cubicBezTo>
                    <a:cubicBezTo>
                      <a:pt x="20347" y="24590"/>
                      <a:pt x="20379" y="24574"/>
                      <a:pt x="20407" y="24537"/>
                    </a:cubicBezTo>
                    <a:cubicBezTo>
                      <a:pt x="20453" y="24486"/>
                      <a:pt x="20494" y="24462"/>
                      <a:pt x="20530" y="24462"/>
                    </a:cubicBezTo>
                    <a:cubicBezTo>
                      <a:pt x="20579" y="24462"/>
                      <a:pt x="20620" y="24506"/>
                      <a:pt x="20654" y="24586"/>
                    </a:cubicBezTo>
                    <a:lnTo>
                      <a:pt x="20654" y="19430"/>
                    </a:lnTo>
                    <a:lnTo>
                      <a:pt x="20654" y="19192"/>
                    </a:lnTo>
                    <a:cubicBezTo>
                      <a:pt x="20645" y="19182"/>
                      <a:pt x="20635" y="19182"/>
                      <a:pt x="20625" y="19182"/>
                    </a:cubicBezTo>
                    <a:lnTo>
                      <a:pt x="20654" y="19182"/>
                    </a:lnTo>
                    <a:lnTo>
                      <a:pt x="20654" y="18895"/>
                    </a:lnTo>
                    <a:lnTo>
                      <a:pt x="20654" y="14324"/>
                    </a:lnTo>
                    <a:lnTo>
                      <a:pt x="20654" y="14135"/>
                    </a:lnTo>
                    <a:cubicBezTo>
                      <a:pt x="20605" y="14106"/>
                      <a:pt x="20476" y="14056"/>
                      <a:pt x="20575" y="14007"/>
                    </a:cubicBezTo>
                    <a:cubicBezTo>
                      <a:pt x="20605" y="13987"/>
                      <a:pt x="20635" y="13967"/>
                      <a:pt x="20654" y="13957"/>
                    </a:cubicBezTo>
                    <a:lnTo>
                      <a:pt x="20654" y="13828"/>
                    </a:lnTo>
                    <a:cubicBezTo>
                      <a:pt x="20646" y="13834"/>
                      <a:pt x="20636" y="13837"/>
                      <a:pt x="20626" y="13837"/>
                    </a:cubicBezTo>
                    <a:cubicBezTo>
                      <a:pt x="20602" y="13837"/>
                      <a:pt x="20578" y="13816"/>
                      <a:pt x="20585" y="13759"/>
                    </a:cubicBezTo>
                    <a:cubicBezTo>
                      <a:pt x="20605" y="13610"/>
                      <a:pt x="20526" y="13511"/>
                      <a:pt x="20625" y="13511"/>
                    </a:cubicBezTo>
                    <a:cubicBezTo>
                      <a:pt x="20635" y="13511"/>
                      <a:pt x="20645" y="13521"/>
                      <a:pt x="20654" y="13521"/>
                    </a:cubicBezTo>
                    <a:lnTo>
                      <a:pt x="20654" y="13362"/>
                    </a:lnTo>
                    <a:cubicBezTo>
                      <a:pt x="20636" y="13371"/>
                      <a:pt x="20619" y="13375"/>
                      <a:pt x="20604" y="13375"/>
                    </a:cubicBezTo>
                    <a:cubicBezTo>
                      <a:pt x="20557" y="13375"/>
                      <a:pt x="20537" y="13335"/>
                      <a:pt x="20575" y="13312"/>
                    </a:cubicBezTo>
                    <a:cubicBezTo>
                      <a:pt x="20605" y="13293"/>
                      <a:pt x="20645" y="13233"/>
                      <a:pt x="20654" y="13193"/>
                    </a:cubicBezTo>
                    <a:lnTo>
                      <a:pt x="20654" y="13164"/>
                    </a:lnTo>
                    <a:lnTo>
                      <a:pt x="20654" y="12400"/>
                    </a:lnTo>
                    <a:cubicBezTo>
                      <a:pt x="20535" y="12321"/>
                      <a:pt x="20446" y="12202"/>
                      <a:pt x="20496" y="12083"/>
                    </a:cubicBezTo>
                    <a:cubicBezTo>
                      <a:pt x="20615" y="11746"/>
                      <a:pt x="20357" y="11587"/>
                      <a:pt x="19465" y="11280"/>
                    </a:cubicBezTo>
                    <a:cubicBezTo>
                      <a:pt x="19425" y="11260"/>
                      <a:pt x="19395" y="11250"/>
                      <a:pt x="19365" y="11250"/>
                    </a:cubicBezTo>
                    <a:cubicBezTo>
                      <a:pt x="19494" y="11230"/>
                      <a:pt x="19603" y="11121"/>
                      <a:pt x="19653" y="11012"/>
                    </a:cubicBezTo>
                    <a:cubicBezTo>
                      <a:pt x="19653" y="11002"/>
                      <a:pt x="19653" y="11002"/>
                      <a:pt x="19653" y="11002"/>
                    </a:cubicBezTo>
                    <a:cubicBezTo>
                      <a:pt x="19643" y="11012"/>
                      <a:pt x="19633" y="11022"/>
                      <a:pt x="19633" y="11022"/>
                    </a:cubicBezTo>
                    <a:lnTo>
                      <a:pt x="19375" y="11032"/>
                    </a:lnTo>
                    <a:cubicBezTo>
                      <a:pt x="19375" y="11101"/>
                      <a:pt x="19306" y="11191"/>
                      <a:pt x="19316" y="11230"/>
                    </a:cubicBezTo>
                    <a:cubicBezTo>
                      <a:pt x="19306" y="11220"/>
                      <a:pt x="19296" y="11220"/>
                      <a:pt x="19276" y="11220"/>
                    </a:cubicBezTo>
                    <a:cubicBezTo>
                      <a:pt x="19306" y="11210"/>
                      <a:pt x="19326" y="11201"/>
                      <a:pt x="19306" y="11131"/>
                    </a:cubicBezTo>
                    <a:cubicBezTo>
                      <a:pt x="19296" y="11101"/>
                      <a:pt x="19286" y="11072"/>
                      <a:pt x="19266" y="11042"/>
                    </a:cubicBezTo>
                    <a:cubicBezTo>
                      <a:pt x="19230" y="10954"/>
                      <a:pt x="19182" y="10887"/>
                      <a:pt x="19123" y="10887"/>
                    </a:cubicBezTo>
                    <a:cubicBezTo>
                      <a:pt x="19103" y="10887"/>
                      <a:pt x="19081" y="10895"/>
                      <a:pt x="19058" y="10913"/>
                    </a:cubicBezTo>
                    <a:cubicBezTo>
                      <a:pt x="18999" y="10963"/>
                      <a:pt x="18959" y="10982"/>
                      <a:pt x="18939" y="10992"/>
                    </a:cubicBezTo>
                    <a:lnTo>
                      <a:pt x="18919" y="10992"/>
                    </a:lnTo>
                    <a:cubicBezTo>
                      <a:pt x="18909" y="10982"/>
                      <a:pt x="18899" y="10953"/>
                      <a:pt x="18919" y="10893"/>
                    </a:cubicBezTo>
                    <a:cubicBezTo>
                      <a:pt x="18949" y="10834"/>
                      <a:pt x="19038" y="10754"/>
                      <a:pt x="19098" y="10695"/>
                    </a:cubicBezTo>
                    <a:cubicBezTo>
                      <a:pt x="19108" y="10705"/>
                      <a:pt x="19118" y="10725"/>
                      <a:pt x="19127" y="10744"/>
                    </a:cubicBezTo>
                    <a:cubicBezTo>
                      <a:pt x="19155" y="10779"/>
                      <a:pt x="19187" y="10836"/>
                      <a:pt x="19204" y="10836"/>
                    </a:cubicBezTo>
                    <a:cubicBezTo>
                      <a:pt x="19212" y="10836"/>
                      <a:pt x="19217" y="10825"/>
                      <a:pt x="19217" y="10794"/>
                    </a:cubicBezTo>
                    <a:cubicBezTo>
                      <a:pt x="19217" y="10705"/>
                      <a:pt x="19118" y="10695"/>
                      <a:pt x="19177" y="10655"/>
                    </a:cubicBezTo>
                    <a:cubicBezTo>
                      <a:pt x="19195" y="10643"/>
                      <a:pt x="19213" y="10640"/>
                      <a:pt x="19230" y="10640"/>
                    </a:cubicBezTo>
                    <a:cubicBezTo>
                      <a:pt x="19248" y="10640"/>
                      <a:pt x="19265" y="10644"/>
                      <a:pt x="19277" y="10644"/>
                    </a:cubicBezTo>
                    <a:cubicBezTo>
                      <a:pt x="19292" y="10644"/>
                      <a:pt x="19300" y="10639"/>
                      <a:pt x="19296" y="10615"/>
                    </a:cubicBezTo>
                    <a:cubicBezTo>
                      <a:pt x="19286" y="10546"/>
                      <a:pt x="19316" y="10526"/>
                      <a:pt x="19237" y="10526"/>
                    </a:cubicBezTo>
                    <a:cubicBezTo>
                      <a:pt x="19186" y="10526"/>
                      <a:pt x="19140" y="10550"/>
                      <a:pt x="19116" y="10550"/>
                    </a:cubicBezTo>
                    <a:cubicBezTo>
                      <a:pt x="19101" y="10550"/>
                      <a:pt x="19094" y="10542"/>
                      <a:pt x="19098" y="10516"/>
                    </a:cubicBezTo>
                    <a:cubicBezTo>
                      <a:pt x="19118" y="10457"/>
                      <a:pt x="19157" y="10437"/>
                      <a:pt x="19177" y="10427"/>
                    </a:cubicBezTo>
                    <a:cubicBezTo>
                      <a:pt x="19197" y="10427"/>
                      <a:pt x="19167" y="10378"/>
                      <a:pt x="19167" y="10378"/>
                    </a:cubicBezTo>
                    <a:cubicBezTo>
                      <a:pt x="19167" y="10378"/>
                      <a:pt x="18989" y="10358"/>
                      <a:pt x="18959" y="10308"/>
                    </a:cubicBezTo>
                    <a:cubicBezTo>
                      <a:pt x="18959" y="10298"/>
                      <a:pt x="18959" y="10298"/>
                      <a:pt x="18959" y="10288"/>
                    </a:cubicBezTo>
                    <a:cubicBezTo>
                      <a:pt x="18959" y="10288"/>
                      <a:pt x="18963" y="10293"/>
                      <a:pt x="18966" y="10293"/>
                    </a:cubicBezTo>
                    <a:cubicBezTo>
                      <a:pt x="18968" y="10293"/>
                      <a:pt x="18969" y="10292"/>
                      <a:pt x="18969" y="10288"/>
                    </a:cubicBezTo>
                    <a:cubicBezTo>
                      <a:pt x="18969" y="10249"/>
                      <a:pt x="18999" y="10219"/>
                      <a:pt x="19018" y="10219"/>
                    </a:cubicBezTo>
                    <a:cubicBezTo>
                      <a:pt x="19028" y="10219"/>
                      <a:pt x="19028" y="10229"/>
                      <a:pt x="19038" y="10249"/>
                    </a:cubicBezTo>
                    <a:cubicBezTo>
                      <a:pt x="19058" y="10308"/>
                      <a:pt x="19118" y="10368"/>
                      <a:pt x="19197" y="10368"/>
                    </a:cubicBezTo>
                    <a:cubicBezTo>
                      <a:pt x="19266" y="10368"/>
                      <a:pt x="19157" y="10278"/>
                      <a:pt x="19197" y="10239"/>
                    </a:cubicBezTo>
                    <a:cubicBezTo>
                      <a:pt x="19208" y="10220"/>
                      <a:pt x="19230" y="10217"/>
                      <a:pt x="19252" y="10217"/>
                    </a:cubicBezTo>
                    <a:cubicBezTo>
                      <a:pt x="19265" y="10217"/>
                      <a:pt x="19278" y="10218"/>
                      <a:pt x="19289" y="10218"/>
                    </a:cubicBezTo>
                    <a:cubicBezTo>
                      <a:pt x="19310" y="10218"/>
                      <a:pt x="19324" y="10214"/>
                      <a:pt x="19316" y="10189"/>
                    </a:cubicBezTo>
                    <a:cubicBezTo>
                      <a:pt x="19296" y="10130"/>
                      <a:pt x="19365" y="10090"/>
                      <a:pt x="19415" y="10090"/>
                    </a:cubicBezTo>
                    <a:cubicBezTo>
                      <a:pt x="19475" y="10090"/>
                      <a:pt x="19385" y="10050"/>
                      <a:pt x="19316" y="10030"/>
                    </a:cubicBezTo>
                    <a:cubicBezTo>
                      <a:pt x="19302" y="10029"/>
                      <a:pt x="19290" y="10028"/>
                      <a:pt x="19279" y="10028"/>
                    </a:cubicBezTo>
                    <a:cubicBezTo>
                      <a:pt x="19237" y="10028"/>
                      <a:pt x="19215" y="10040"/>
                      <a:pt x="19167" y="10040"/>
                    </a:cubicBezTo>
                    <a:cubicBezTo>
                      <a:pt x="19130" y="10046"/>
                      <a:pt x="19102" y="10057"/>
                      <a:pt x="19083" y="10057"/>
                    </a:cubicBezTo>
                    <a:cubicBezTo>
                      <a:pt x="19067" y="10057"/>
                      <a:pt x="19058" y="10048"/>
                      <a:pt x="19058" y="10021"/>
                    </a:cubicBezTo>
                    <a:cubicBezTo>
                      <a:pt x="19058" y="9981"/>
                      <a:pt x="19038" y="9931"/>
                      <a:pt x="19009" y="9921"/>
                    </a:cubicBezTo>
                    <a:cubicBezTo>
                      <a:pt x="18999" y="9902"/>
                      <a:pt x="18979" y="9892"/>
                      <a:pt x="18969" y="9852"/>
                    </a:cubicBezTo>
                    <a:cubicBezTo>
                      <a:pt x="18959" y="9822"/>
                      <a:pt x="18959" y="9802"/>
                      <a:pt x="18949" y="9773"/>
                    </a:cubicBezTo>
                    <a:lnTo>
                      <a:pt x="18949" y="9773"/>
                    </a:lnTo>
                    <a:cubicBezTo>
                      <a:pt x="18969" y="9783"/>
                      <a:pt x="18979" y="9783"/>
                      <a:pt x="18989" y="9793"/>
                    </a:cubicBezTo>
                    <a:cubicBezTo>
                      <a:pt x="18997" y="9818"/>
                      <a:pt x="19054" y="9857"/>
                      <a:pt x="19090" y="9857"/>
                    </a:cubicBezTo>
                    <a:cubicBezTo>
                      <a:pt x="19097" y="9857"/>
                      <a:pt x="19103" y="9855"/>
                      <a:pt x="19108" y="9852"/>
                    </a:cubicBezTo>
                    <a:cubicBezTo>
                      <a:pt x="19113" y="9847"/>
                      <a:pt x="19118" y="9845"/>
                      <a:pt x="19123" y="9845"/>
                    </a:cubicBezTo>
                    <a:cubicBezTo>
                      <a:pt x="19127" y="9845"/>
                      <a:pt x="19132" y="9847"/>
                      <a:pt x="19137" y="9852"/>
                    </a:cubicBezTo>
                    <a:cubicBezTo>
                      <a:pt x="18880" y="10149"/>
                      <a:pt x="19633" y="9872"/>
                      <a:pt x="19911" y="10199"/>
                    </a:cubicBezTo>
                    <a:cubicBezTo>
                      <a:pt x="19970" y="10268"/>
                      <a:pt x="20010" y="10328"/>
                      <a:pt x="20050" y="10387"/>
                    </a:cubicBezTo>
                    <a:cubicBezTo>
                      <a:pt x="20050" y="10407"/>
                      <a:pt x="20060" y="10417"/>
                      <a:pt x="20069" y="10437"/>
                    </a:cubicBezTo>
                    <a:cubicBezTo>
                      <a:pt x="20040" y="10437"/>
                      <a:pt x="20020" y="10447"/>
                      <a:pt x="19990" y="10447"/>
                    </a:cubicBezTo>
                    <a:cubicBezTo>
                      <a:pt x="20000" y="10477"/>
                      <a:pt x="19990" y="10536"/>
                      <a:pt x="19990" y="10596"/>
                    </a:cubicBezTo>
                    <a:cubicBezTo>
                      <a:pt x="19990" y="10633"/>
                      <a:pt x="20007" y="10644"/>
                      <a:pt x="20031" y="10644"/>
                    </a:cubicBezTo>
                    <a:cubicBezTo>
                      <a:pt x="20066" y="10644"/>
                      <a:pt x="20114" y="10621"/>
                      <a:pt x="20149" y="10615"/>
                    </a:cubicBezTo>
                    <a:cubicBezTo>
                      <a:pt x="20169" y="10615"/>
                      <a:pt x="20188" y="10606"/>
                      <a:pt x="20198" y="10606"/>
                    </a:cubicBezTo>
                    <a:cubicBezTo>
                      <a:pt x="20248" y="10625"/>
                      <a:pt x="20317" y="10645"/>
                      <a:pt x="20436" y="10645"/>
                    </a:cubicBezTo>
                    <a:cubicBezTo>
                      <a:pt x="20456" y="10685"/>
                      <a:pt x="20466" y="10725"/>
                      <a:pt x="20436" y="10725"/>
                    </a:cubicBezTo>
                    <a:cubicBezTo>
                      <a:pt x="20377" y="10734"/>
                      <a:pt x="20278" y="10774"/>
                      <a:pt x="20298" y="10873"/>
                    </a:cubicBezTo>
                    <a:cubicBezTo>
                      <a:pt x="20301" y="10889"/>
                      <a:pt x="20301" y="10895"/>
                      <a:pt x="20300" y="10895"/>
                    </a:cubicBezTo>
                    <a:cubicBezTo>
                      <a:pt x="20292" y="10895"/>
                      <a:pt x="20250" y="10800"/>
                      <a:pt x="20217" y="10800"/>
                    </a:cubicBezTo>
                    <a:cubicBezTo>
                      <a:pt x="20210" y="10800"/>
                      <a:pt x="20204" y="10804"/>
                      <a:pt x="20198" y="10814"/>
                    </a:cubicBezTo>
                    <a:cubicBezTo>
                      <a:pt x="20188" y="10834"/>
                      <a:pt x="20188" y="10863"/>
                      <a:pt x="20179" y="10903"/>
                    </a:cubicBezTo>
                    <a:cubicBezTo>
                      <a:pt x="20288" y="10953"/>
                      <a:pt x="20407" y="11032"/>
                      <a:pt x="20407" y="11032"/>
                    </a:cubicBezTo>
                    <a:lnTo>
                      <a:pt x="20654" y="11062"/>
                    </a:lnTo>
                    <a:lnTo>
                      <a:pt x="20654" y="10645"/>
                    </a:lnTo>
                    <a:lnTo>
                      <a:pt x="20654" y="9743"/>
                    </a:lnTo>
                    <a:lnTo>
                      <a:pt x="20654" y="8930"/>
                    </a:lnTo>
                    <a:lnTo>
                      <a:pt x="20654" y="8623"/>
                    </a:lnTo>
                    <a:lnTo>
                      <a:pt x="20654" y="8464"/>
                    </a:lnTo>
                    <a:lnTo>
                      <a:pt x="20654" y="8137"/>
                    </a:lnTo>
                    <a:lnTo>
                      <a:pt x="20654" y="7879"/>
                    </a:lnTo>
                    <a:lnTo>
                      <a:pt x="20654" y="7690"/>
                    </a:lnTo>
                    <a:lnTo>
                      <a:pt x="20654" y="6996"/>
                    </a:lnTo>
                    <a:lnTo>
                      <a:pt x="20654" y="6848"/>
                    </a:lnTo>
                    <a:lnTo>
                      <a:pt x="20654" y="5985"/>
                    </a:lnTo>
                    <a:cubicBezTo>
                      <a:pt x="20615" y="6015"/>
                      <a:pt x="20565" y="6035"/>
                      <a:pt x="20535" y="6054"/>
                    </a:cubicBezTo>
                    <a:cubicBezTo>
                      <a:pt x="20516" y="6066"/>
                      <a:pt x="20498" y="6069"/>
                      <a:pt x="20480" y="6069"/>
                    </a:cubicBezTo>
                    <a:cubicBezTo>
                      <a:pt x="20465" y="6069"/>
                      <a:pt x="20449" y="6067"/>
                      <a:pt x="20432" y="6067"/>
                    </a:cubicBezTo>
                    <a:cubicBezTo>
                      <a:pt x="20415" y="6067"/>
                      <a:pt x="20397" y="6068"/>
                      <a:pt x="20377" y="6074"/>
                    </a:cubicBezTo>
                    <a:cubicBezTo>
                      <a:pt x="20377" y="6064"/>
                      <a:pt x="20367" y="6054"/>
                      <a:pt x="20367" y="6045"/>
                    </a:cubicBezTo>
                    <a:cubicBezTo>
                      <a:pt x="20347" y="5975"/>
                      <a:pt x="20337" y="5916"/>
                      <a:pt x="20327" y="5866"/>
                    </a:cubicBezTo>
                    <a:cubicBezTo>
                      <a:pt x="20367" y="5846"/>
                      <a:pt x="20397" y="5826"/>
                      <a:pt x="20416" y="5816"/>
                    </a:cubicBezTo>
                    <a:cubicBezTo>
                      <a:pt x="20437" y="5803"/>
                      <a:pt x="20456" y="5796"/>
                      <a:pt x="20478" y="5796"/>
                    </a:cubicBezTo>
                    <a:cubicBezTo>
                      <a:pt x="20519" y="5796"/>
                      <a:pt x="20570" y="5820"/>
                      <a:pt x="20654" y="5866"/>
                    </a:cubicBez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48" y="5643"/>
                      <a:pt x="20619" y="5661"/>
                      <a:pt x="20587" y="5661"/>
                    </a:cubicBezTo>
                    <a:cubicBezTo>
                      <a:pt x="20535" y="5661"/>
                      <a:pt x="20475" y="5613"/>
                      <a:pt x="20486" y="5569"/>
                    </a:cubicBezTo>
                    <a:cubicBezTo>
                      <a:pt x="20516" y="5499"/>
                      <a:pt x="20456" y="5460"/>
                      <a:pt x="20258" y="5400"/>
                    </a:cubicBezTo>
                    <a:cubicBezTo>
                      <a:pt x="20248" y="5390"/>
                      <a:pt x="20248" y="5390"/>
                      <a:pt x="20238" y="5390"/>
                    </a:cubicBezTo>
                    <a:cubicBezTo>
                      <a:pt x="20228" y="5360"/>
                      <a:pt x="20228" y="5341"/>
                      <a:pt x="20208" y="5321"/>
                    </a:cubicBezTo>
                    <a:cubicBezTo>
                      <a:pt x="20185" y="5282"/>
                      <a:pt x="20180" y="5184"/>
                      <a:pt x="20146" y="5184"/>
                    </a:cubicBezTo>
                    <a:cubicBezTo>
                      <a:pt x="20137" y="5184"/>
                      <a:pt x="20125" y="5192"/>
                      <a:pt x="20109" y="5212"/>
                    </a:cubicBezTo>
                    <a:cubicBezTo>
                      <a:pt x="20071" y="5263"/>
                      <a:pt x="20045" y="5306"/>
                      <a:pt x="20015" y="5306"/>
                    </a:cubicBezTo>
                    <a:cubicBezTo>
                      <a:pt x="19999" y="5306"/>
                      <a:pt x="19981" y="5293"/>
                      <a:pt x="19960" y="5261"/>
                    </a:cubicBezTo>
                    <a:cubicBezTo>
                      <a:pt x="19901" y="5162"/>
                      <a:pt x="19921" y="5073"/>
                      <a:pt x="19831" y="5053"/>
                    </a:cubicBezTo>
                    <a:cubicBezTo>
                      <a:pt x="19752" y="5023"/>
                      <a:pt x="19713" y="5013"/>
                      <a:pt x="19713" y="4974"/>
                    </a:cubicBezTo>
                    <a:cubicBezTo>
                      <a:pt x="19713" y="4931"/>
                      <a:pt x="19728" y="4827"/>
                      <a:pt x="19777" y="4827"/>
                    </a:cubicBezTo>
                    <a:cubicBezTo>
                      <a:pt x="19785" y="4827"/>
                      <a:pt x="19793" y="4830"/>
                      <a:pt x="19802" y="4835"/>
                    </a:cubicBezTo>
                    <a:cubicBezTo>
                      <a:pt x="19881" y="4875"/>
                      <a:pt x="19861" y="4884"/>
                      <a:pt x="19921" y="4984"/>
                    </a:cubicBezTo>
                    <a:cubicBezTo>
                      <a:pt x="19960" y="5045"/>
                      <a:pt x="20002" y="5075"/>
                      <a:pt x="20027" y="5075"/>
                    </a:cubicBezTo>
                    <a:cubicBezTo>
                      <a:pt x="20045" y="5075"/>
                      <a:pt x="20053" y="5058"/>
                      <a:pt x="20040" y="5023"/>
                    </a:cubicBezTo>
                    <a:cubicBezTo>
                      <a:pt x="20026" y="4961"/>
                      <a:pt x="20031" y="4884"/>
                      <a:pt x="20060" y="4884"/>
                    </a:cubicBezTo>
                    <a:cubicBezTo>
                      <a:pt x="20072" y="4884"/>
                      <a:pt x="20088" y="4898"/>
                      <a:pt x="20109" y="4934"/>
                    </a:cubicBezTo>
                    <a:cubicBezTo>
                      <a:pt x="20149" y="5003"/>
                      <a:pt x="20179" y="5033"/>
                      <a:pt x="20208" y="5063"/>
                    </a:cubicBezTo>
                    <a:cubicBezTo>
                      <a:pt x="20119" y="5142"/>
                      <a:pt x="20198" y="5112"/>
                      <a:pt x="20278" y="5132"/>
                    </a:cubicBezTo>
                    <a:cubicBezTo>
                      <a:pt x="20288" y="5132"/>
                      <a:pt x="20288" y="5132"/>
                      <a:pt x="20298" y="5142"/>
                    </a:cubicBezTo>
                    <a:cubicBezTo>
                      <a:pt x="20327" y="5172"/>
                      <a:pt x="20357" y="5182"/>
                      <a:pt x="20377" y="5192"/>
                    </a:cubicBezTo>
                    <a:cubicBezTo>
                      <a:pt x="20416" y="5241"/>
                      <a:pt x="20397" y="5261"/>
                      <a:pt x="20526" y="5261"/>
                    </a:cubicBezTo>
                    <a:cubicBezTo>
                      <a:pt x="20531" y="5261"/>
                      <a:pt x="20536" y="5261"/>
                      <a:pt x="20541" y="5261"/>
                    </a:cubicBezTo>
                    <a:cubicBezTo>
                      <a:pt x="20661" y="5261"/>
                      <a:pt x="20626" y="5377"/>
                      <a:pt x="20654" y="5549"/>
                    </a:cubicBezTo>
                    <a:lnTo>
                      <a:pt x="20654" y="4835"/>
                    </a:lnTo>
                    <a:cubicBezTo>
                      <a:pt x="20625" y="4835"/>
                      <a:pt x="20595" y="4825"/>
                      <a:pt x="20575" y="4825"/>
                    </a:cubicBezTo>
                    <a:cubicBezTo>
                      <a:pt x="20566" y="4822"/>
                      <a:pt x="20556" y="4820"/>
                      <a:pt x="20547" y="4820"/>
                    </a:cubicBezTo>
                    <a:cubicBezTo>
                      <a:pt x="20498" y="4820"/>
                      <a:pt x="20460" y="4861"/>
                      <a:pt x="20535" y="4894"/>
                    </a:cubicBezTo>
                    <a:cubicBezTo>
                      <a:pt x="20625" y="4934"/>
                      <a:pt x="20555" y="5083"/>
                      <a:pt x="20476" y="5083"/>
                    </a:cubicBezTo>
                    <a:cubicBezTo>
                      <a:pt x="20418" y="5083"/>
                      <a:pt x="20373" y="5026"/>
                      <a:pt x="20307" y="5026"/>
                    </a:cubicBezTo>
                    <a:cubicBezTo>
                      <a:pt x="20295" y="5026"/>
                      <a:pt x="20282" y="5028"/>
                      <a:pt x="20268" y="5033"/>
                    </a:cubicBezTo>
                    <a:cubicBezTo>
                      <a:pt x="20238" y="4994"/>
                      <a:pt x="20218" y="4974"/>
                      <a:pt x="20218" y="4954"/>
                    </a:cubicBezTo>
                    <a:cubicBezTo>
                      <a:pt x="20227" y="4929"/>
                      <a:pt x="20214" y="4834"/>
                      <a:pt x="20275" y="4834"/>
                    </a:cubicBezTo>
                    <a:cubicBezTo>
                      <a:pt x="20286" y="4834"/>
                      <a:pt x="20300" y="4837"/>
                      <a:pt x="20317" y="4845"/>
                    </a:cubicBezTo>
                    <a:cubicBezTo>
                      <a:pt x="20360" y="4866"/>
                      <a:pt x="20400" y="4878"/>
                      <a:pt x="20427" y="4878"/>
                    </a:cubicBezTo>
                    <a:cubicBezTo>
                      <a:pt x="20464" y="4878"/>
                      <a:pt x="20476" y="4856"/>
                      <a:pt x="20436" y="4805"/>
                    </a:cubicBezTo>
                    <a:cubicBezTo>
                      <a:pt x="20376" y="4728"/>
                      <a:pt x="20323" y="4672"/>
                      <a:pt x="20252" y="4672"/>
                    </a:cubicBezTo>
                    <a:cubicBezTo>
                      <a:pt x="20241" y="4672"/>
                      <a:pt x="20230" y="4674"/>
                      <a:pt x="20218" y="4676"/>
                    </a:cubicBezTo>
                    <a:cubicBezTo>
                      <a:pt x="20154" y="4690"/>
                      <a:pt x="20090" y="4725"/>
                      <a:pt x="20040" y="4725"/>
                    </a:cubicBezTo>
                    <a:cubicBezTo>
                      <a:pt x="20021" y="4725"/>
                      <a:pt x="20004" y="4720"/>
                      <a:pt x="19990" y="4706"/>
                    </a:cubicBezTo>
                    <a:cubicBezTo>
                      <a:pt x="19950" y="4666"/>
                      <a:pt x="19911" y="4627"/>
                      <a:pt x="19851" y="4617"/>
                    </a:cubicBezTo>
                    <a:cubicBezTo>
                      <a:pt x="19802" y="4607"/>
                      <a:pt x="19713" y="4577"/>
                      <a:pt x="19772" y="4518"/>
                    </a:cubicBezTo>
                    <a:cubicBezTo>
                      <a:pt x="19841" y="4468"/>
                      <a:pt x="19881" y="4329"/>
                      <a:pt x="19881" y="4329"/>
                    </a:cubicBezTo>
                    <a:cubicBezTo>
                      <a:pt x="19881" y="4329"/>
                      <a:pt x="19869" y="4191"/>
                      <a:pt x="19897" y="4191"/>
                    </a:cubicBezTo>
                    <a:cubicBezTo>
                      <a:pt x="19904" y="4191"/>
                      <a:pt x="19915" y="4202"/>
                      <a:pt x="19931" y="4230"/>
                    </a:cubicBezTo>
                    <a:cubicBezTo>
                      <a:pt x="19990" y="4341"/>
                      <a:pt x="20035" y="4415"/>
                      <a:pt x="20059" y="4415"/>
                    </a:cubicBezTo>
                    <a:cubicBezTo>
                      <a:pt x="20063" y="4415"/>
                      <a:pt x="20067" y="4413"/>
                      <a:pt x="20069" y="4409"/>
                    </a:cubicBezTo>
                    <a:cubicBezTo>
                      <a:pt x="20091" y="4386"/>
                      <a:pt x="20092" y="4337"/>
                      <a:pt x="20098" y="4337"/>
                    </a:cubicBezTo>
                    <a:cubicBezTo>
                      <a:pt x="20101" y="4337"/>
                      <a:pt x="20104" y="4343"/>
                      <a:pt x="20109" y="4359"/>
                    </a:cubicBezTo>
                    <a:cubicBezTo>
                      <a:pt x="20121" y="4384"/>
                      <a:pt x="20147" y="4398"/>
                      <a:pt x="20168" y="4398"/>
                    </a:cubicBezTo>
                    <a:cubicBezTo>
                      <a:pt x="20197" y="4398"/>
                      <a:pt x="20215" y="4369"/>
                      <a:pt x="20169" y="4299"/>
                    </a:cubicBezTo>
                    <a:cubicBezTo>
                      <a:pt x="20094" y="4208"/>
                      <a:pt x="20047" y="4131"/>
                      <a:pt x="20017" y="4131"/>
                    </a:cubicBezTo>
                    <a:cubicBezTo>
                      <a:pt x="20010" y="4131"/>
                      <a:pt x="20005" y="4134"/>
                      <a:pt x="20000" y="4141"/>
                    </a:cubicBezTo>
                    <a:cubicBezTo>
                      <a:pt x="19992" y="4149"/>
                      <a:pt x="19986" y="4152"/>
                      <a:pt x="19981" y="4152"/>
                    </a:cubicBezTo>
                    <a:cubicBezTo>
                      <a:pt x="19960" y="4152"/>
                      <a:pt x="19952" y="4097"/>
                      <a:pt x="19881" y="4042"/>
                    </a:cubicBezTo>
                    <a:cubicBezTo>
                      <a:pt x="19848" y="4008"/>
                      <a:pt x="19822" y="4001"/>
                      <a:pt x="19799" y="4001"/>
                    </a:cubicBezTo>
                    <a:cubicBezTo>
                      <a:pt x="19781" y="4001"/>
                      <a:pt x="19766" y="4005"/>
                      <a:pt x="19751" y="4005"/>
                    </a:cubicBezTo>
                    <a:cubicBezTo>
                      <a:pt x="19738" y="4005"/>
                      <a:pt x="19726" y="4003"/>
                      <a:pt x="19713" y="3992"/>
                    </a:cubicBezTo>
                    <a:cubicBezTo>
                      <a:pt x="19673" y="3942"/>
                      <a:pt x="19524" y="3893"/>
                      <a:pt x="19623" y="3823"/>
                    </a:cubicBezTo>
                    <a:cubicBezTo>
                      <a:pt x="19688" y="3778"/>
                      <a:pt x="19724" y="3754"/>
                      <a:pt x="19751" y="3754"/>
                    </a:cubicBezTo>
                    <a:cubicBezTo>
                      <a:pt x="19766" y="3754"/>
                      <a:pt x="19778" y="3760"/>
                      <a:pt x="19792" y="3774"/>
                    </a:cubicBezTo>
                    <a:cubicBezTo>
                      <a:pt x="19817" y="3799"/>
                      <a:pt x="19863" y="3833"/>
                      <a:pt x="19900" y="3833"/>
                    </a:cubicBezTo>
                    <a:cubicBezTo>
                      <a:pt x="19921" y="3833"/>
                      <a:pt x="19940" y="3822"/>
                      <a:pt x="19950" y="3794"/>
                    </a:cubicBezTo>
                    <a:cubicBezTo>
                      <a:pt x="19980" y="3705"/>
                      <a:pt x="20050" y="3774"/>
                      <a:pt x="20030" y="3685"/>
                    </a:cubicBezTo>
                    <a:cubicBezTo>
                      <a:pt x="20006" y="3614"/>
                      <a:pt x="19983" y="3538"/>
                      <a:pt x="19945" y="3538"/>
                    </a:cubicBezTo>
                    <a:cubicBezTo>
                      <a:pt x="19935" y="3538"/>
                      <a:pt x="19923" y="3543"/>
                      <a:pt x="19911" y="3556"/>
                    </a:cubicBezTo>
                    <a:cubicBezTo>
                      <a:pt x="19886" y="3586"/>
                      <a:pt x="19869" y="3603"/>
                      <a:pt x="19860" y="3603"/>
                    </a:cubicBezTo>
                    <a:cubicBezTo>
                      <a:pt x="19851" y="3603"/>
                      <a:pt x="19851" y="3586"/>
                      <a:pt x="19861" y="3546"/>
                    </a:cubicBezTo>
                    <a:cubicBezTo>
                      <a:pt x="19878" y="3480"/>
                      <a:pt x="19990" y="3373"/>
                      <a:pt x="19948" y="3373"/>
                    </a:cubicBezTo>
                    <a:cubicBezTo>
                      <a:pt x="19939" y="3373"/>
                      <a:pt x="19924" y="3377"/>
                      <a:pt x="19901" y="3387"/>
                    </a:cubicBezTo>
                    <a:cubicBezTo>
                      <a:pt x="19762" y="3447"/>
                      <a:pt x="19722" y="3486"/>
                      <a:pt x="19742" y="3546"/>
                    </a:cubicBezTo>
                    <a:cubicBezTo>
                      <a:pt x="19754" y="3585"/>
                      <a:pt x="19713" y="3628"/>
                      <a:pt x="19678" y="3628"/>
                    </a:cubicBezTo>
                    <a:cubicBezTo>
                      <a:pt x="19652" y="3628"/>
                      <a:pt x="19629" y="3604"/>
                      <a:pt x="19633" y="3536"/>
                    </a:cubicBezTo>
                    <a:cubicBezTo>
                      <a:pt x="19652" y="3374"/>
                      <a:pt x="19626" y="3268"/>
                      <a:pt x="19711" y="3268"/>
                    </a:cubicBezTo>
                    <a:cubicBezTo>
                      <a:pt x="19714" y="3268"/>
                      <a:pt x="19718" y="3268"/>
                      <a:pt x="19722" y="3268"/>
                    </a:cubicBezTo>
                    <a:cubicBezTo>
                      <a:pt x="19822" y="3268"/>
                      <a:pt x="19782" y="3248"/>
                      <a:pt x="19831" y="3169"/>
                    </a:cubicBezTo>
                    <a:cubicBezTo>
                      <a:pt x="19881" y="3100"/>
                      <a:pt x="20020" y="3179"/>
                      <a:pt x="19931" y="3080"/>
                    </a:cubicBezTo>
                    <a:cubicBezTo>
                      <a:pt x="19908" y="3054"/>
                      <a:pt x="19888" y="3045"/>
                      <a:pt x="19870" y="3045"/>
                    </a:cubicBezTo>
                    <a:cubicBezTo>
                      <a:pt x="19827" y="3045"/>
                      <a:pt x="19794" y="3100"/>
                      <a:pt x="19752" y="3100"/>
                    </a:cubicBezTo>
                    <a:cubicBezTo>
                      <a:pt x="19703" y="3100"/>
                      <a:pt x="19653" y="2971"/>
                      <a:pt x="19713" y="2931"/>
                    </a:cubicBezTo>
                    <a:cubicBezTo>
                      <a:pt x="19766" y="2896"/>
                      <a:pt x="19732" y="2860"/>
                      <a:pt x="19696" y="2860"/>
                    </a:cubicBezTo>
                    <a:cubicBezTo>
                      <a:pt x="19691" y="2860"/>
                      <a:pt x="19687" y="2861"/>
                      <a:pt x="19683" y="2862"/>
                    </a:cubicBezTo>
                    <a:cubicBezTo>
                      <a:pt x="19670" y="2868"/>
                      <a:pt x="19651" y="2873"/>
                      <a:pt x="19633" y="2873"/>
                    </a:cubicBezTo>
                    <a:cubicBezTo>
                      <a:pt x="19598" y="2873"/>
                      <a:pt x="19567" y="2855"/>
                      <a:pt x="19594" y="2802"/>
                    </a:cubicBezTo>
                    <a:cubicBezTo>
                      <a:pt x="19633" y="2713"/>
                      <a:pt x="19524" y="2683"/>
                      <a:pt x="19514" y="2663"/>
                    </a:cubicBezTo>
                    <a:cubicBezTo>
                      <a:pt x="19504" y="2644"/>
                      <a:pt x="19544" y="2584"/>
                      <a:pt x="19594" y="2584"/>
                    </a:cubicBezTo>
                    <a:cubicBezTo>
                      <a:pt x="19597" y="2585"/>
                      <a:pt x="19600" y="2585"/>
                      <a:pt x="19603" y="2585"/>
                    </a:cubicBezTo>
                    <a:cubicBezTo>
                      <a:pt x="19637" y="2585"/>
                      <a:pt x="19670" y="2543"/>
                      <a:pt x="19620" y="2543"/>
                    </a:cubicBezTo>
                    <a:cubicBezTo>
                      <a:pt x="19615" y="2543"/>
                      <a:pt x="19610" y="2544"/>
                      <a:pt x="19603" y="2544"/>
                    </a:cubicBezTo>
                    <a:cubicBezTo>
                      <a:pt x="19560" y="2550"/>
                      <a:pt x="19535" y="2567"/>
                      <a:pt x="19519" y="2567"/>
                    </a:cubicBezTo>
                    <a:cubicBezTo>
                      <a:pt x="19505" y="2567"/>
                      <a:pt x="19499" y="2555"/>
                      <a:pt x="19494" y="2515"/>
                    </a:cubicBezTo>
                    <a:cubicBezTo>
                      <a:pt x="19494" y="2425"/>
                      <a:pt x="19504" y="2435"/>
                      <a:pt x="19484" y="2376"/>
                    </a:cubicBezTo>
                    <a:cubicBezTo>
                      <a:pt x="19462" y="2331"/>
                      <a:pt x="19428" y="2108"/>
                      <a:pt x="19413" y="2108"/>
                    </a:cubicBezTo>
                    <a:cubicBezTo>
                      <a:pt x="19408" y="2108"/>
                      <a:pt x="19405" y="2130"/>
                      <a:pt x="19405" y="2187"/>
                    </a:cubicBezTo>
                    <a:lnTo>
                      <a:pt x="19405" y="2019"/>
                    </a:lnTo>
                    <a:cubicBezTo>
                      <a:pt x="19405" y="1963"/>
                      <a:pt x="19404" y="1941"/>
                      <a:pt x="19402" y="1941"/>
                    </a:cubicBezTo>
                    <a:cubicBezTo>
                      <a:pt x="19396" y="1941"/>
                      <a:pt x="19379" y="2201"/>
                      <a:pt x="19356" y="2247"/>
                    </a:cubicBezTo>
                    <a:cubicBezTo>
                      <a:pt x="19326" y="2306"/>
                      <a:pt x="19336" y="2425"/>
                      <a:pt x="19326" y="2515"/>
                    </a:cubicBezTo>
                    <a:cubicBezTo>
                      <a:pt x="19323" y="2536"/>
                      <a:pt x="19319" y="2544"/>
                      <a:pt x="19313" y="2544"/>
                    </a:cubicBezTo>
                    <a:cubicBezTo>
                      <a:pt x="19294" y="2544"/>
                      <a:pt x="19257" y="2463"/>
                      <a:pt x="19197" y="2455"/>
                    </a:cubicBezTo>
                    <a:cubicBezTo>
                      <a:pt x="19172" y="2452"/>
                      <a:pt x="19162" y="2450"/>
                      <a:pt x="19160" y="2450"/>
                    </a:cubicBezTo>
                    <a:cubicBezTo>
                      <a:pt x="19157" y="2450"/>
                      <a:pt x="19196" y="2461"/>
                      <a:pt x="19217" y="2495"/>
                    </a:cubicBezTo>
                    <a:cubicBezTo>
                      <a:pt x="19266" y="2564"/>
                      <a:pt x="19306" y="2693"/>
                      <a:pt x="19296" y="2713"/>
                    </a:cubicBezTo>
                    <a:cubicBezTo>
                      <a:pt x="19286" y="2733"/>
                      <a:pt x="19266" y="2703"/>
                      <a:pt x="19256" y="2753"/>
                    </a:cubicBezTo>
                    <a:cubicBezTo>
                      <a:pt x="19249" y="2800"/>
                      <a:pt x="19185" y="2828"/>
                      <a:pt x="19139" y="2828"/>
                    </a:cubicBezTo>
                    <a:cubicBezTo>
                      <a:pt x="19127" y="2828"/>
                      <a:pt x="19116" y="2826"/>
                      <a:pt x="19108" y="2822"/>
                    </a:cubicBezTo>
                    <a:cubicBezTo>
                      <a:pt x="19107" y="2822"/>
                      <a:pt x="19105" y="2822"/>
                      <a:pt x="19105" y="2822"/>
                    </a:cubicBezTo>
                    <a:cubicBezTo>
                      <a:pt x="19071" y="2822"/>
                      <a:pt x="19129" y="2982"/>
                      <a:pt x="19187" y="3020"/>
                    </a:cubicBezTo>
                    <a:cubicBezTo>
                      <a:pt x="19226" y="3046"/>
                      <a:pt x="19202" y="3097"/>
                      <a:pt x="19150" y="3097"/>
                    </a:cubicBezTo>
                    <a:cubicBezTo>
                      <a:pt x="19122" y="3097"/>
                      <a:pt x="19086" y="3082"/>
                      <a:pt x="19048" y="3040"/>
                    </a:cubicBezTo>
                    <a:cubicBezTo>
                      <a:pt x="19036" y="3028"/>
                      <a:pt x="19025" y="3022"/>
                      <a:pt x="19015" y="3022"/>
                    </a:cubicBezTo>
                    <a:cubicBezTo>
                      <a:pt x="18985" y="3022"/>
                      <a:pt x="18959" y="3072"/>
                      <a:pt x="18899" y="3139"/>
                    </a:cubicBezTo>
                    <a:cubicBezTo>
                      <a:pt x="18810" y="3238"/>
                      <a:pt x="18989" y="3179"/>
                      <a:pt x="19038" y="3248"/>
                    </a:cubicBezTo>
                    <a:cubicBezTo>
                      <a:pt x="19055" y="3275"/>
                      <a:pt x="19060" y="3284"/>
                      <a:pt x="19064" y="3284"/>
                    </a:cubicBezTo>
                    <a:cubicBezTo>
                      <a:pt x="19071" y="3284"/>
                      <a:pt x="19071" y="3248"/>
                      <a:pt x="19137" y="3248"/>
                    </a:cubicBezTo>
                    <a:cubicBezTo>
                      <a:pt x="19237" y="3248"/>
                      <a:pt x="19157" y="3367"/>
                      <a:pt x="19177" y="3536"/>
                    </a:cubicBezTo>
                    <a:cubicBezTo>
                      <a:pt x="19181" y="3604"/>
                      <a:pt x="19158" y="3628"/>
                      <a:pt x="19132" y="3628"/>
                    </a:cubicBezTo>
                    <a:cubicBezTo>
                      <a:pt x="19097" y="3628"/>
                      <a:pt x="19057" y="3585"/>
                      <a:pt x="19068" y="3546"/>
                    </a:cubicBezTo>
                    <a:cubicBezTo>
                      <a:pt x="19078" y="3486"/>
                      <a:pt x="19118" y="3496"/>
                      <a:pt x="18979" y="3437"/>
                    </a:cubicBezTo>
                    <a:cubicBezTo>
                      <a:pt x="18939" y="3420"/>
                      <a:pt x="18922" y="3413"/>
                      <a:pt x="18919" y="3413"/>
                    </a:cubicBezTo>
                    <a:cubicBezTo>
                      <a:pt x="18909" y="3413"/>
                      <a:pt x="18984" y="3459"/>
                      <a:pt x="18999" y="3516"/>
                    </a:cubicBezTo>
                    <a:cubicBezTo>
                      <a:pt x="19021" y="3576"/>
                      <a:pt x="18981" y="3636"/>
                      <a:pt x="18939" y="3636"/>
                    </a:cubicBezTo>
                    <a:cubicBezTo>
                      <a:pt x="18925" y="3636"/>
                      <a:pt x="18912" y="3630"/>
                      <a:pt x="18899" y="3615"/>
                    </a:cubicBezTo>
                    <a:cubicBezTo>
                      <a:pt x="18883" y="3599"/>
                      <a:pt x="18868" y="3591"/>
                      <a:pt x="18854" y="3591"/>
                    </a:cubicBezTo>
                    <a:cubicBezTo>
                      <a:pt x="18825" y="3591"/>
                      <a:pt x="18801" y="3625"/>
                      <a:pt x="18780" y="3685"/>
                    </a:cubicBezTo>
                    <a:cubicBezTo>
                      <a:pt x="18776" y="3707"/>
                      <a:pt x="18776" y="3714"/>
                      <a:pt x="18779" y="3714"/>
                    </a:cubicBezTo>
                    <a:cubicBezTo>
                      <a:pt x="18785" y="3714"/>
                      <a:pt x="18807" y="3680"/>
                      <a:pt x="18826" y="3680"/>
                    </a:cubicBezTo>
                    <a:cubicBezTo>
                      <a:pt x="18835" y="3680"/>
                      <a:pt x="18843" y="3687"/>
                      <a:pt x="18850" y="3705"/>
                    </a:cubicBezTo>
                    <a:cubicBezTo>
                      <a:pt x="18870" y="3765"/>
                      <a:pt x="18922" y="3793"/>
                      <a:pt x="18965" y="3793"/>
                    </a:cubicBezTo>
                    <a:cubicBezTo>
                      <a:pt x="18986" y="3793"/>
                      <a:pt x="19006" y="3787"/>
                      <a:pt x="19018" y="3774"/>
                    </a:cubicBezTo>
                    <a:cubicBezTo>
                      <a:pt x="19031" y="3761"/>
                      <a:pt x="19042" y="3756"/>
                      <a:pt x="19055" y="3756"/>
                    </a:cubicBezTo>
                    <a:cubicBezTo>
                      <a:pt x="19084" y="3756"/>
                      <a:pt x="19119" y="3783"/>
                      <a:pt x="19187" y="3823"/>
                    </a:cubicBezTo>
                    <a:cubicBezTo>
                      <a:pt x="19286" y="3893"/>
                      <a:pt x="19137" y="3942"/>
                      <a:pt x="19098" y="3992"/>
                    </a:cubicBezTo>
                    <a:cubicBezTo>
                      <a:pt x="19085" y="4003"/>
                      <a:pt x="19072" y="4005"/>
                      <a:pt x="19060" y="4005"/>
                    </a:cubicBezTo>
                    <a:cubicBezTo>
                      <a:pt x="19044" y="4005"/>
                      <a:pt x="19029" y="4001"/>
                      <a:pt x="19012" y="4001"/>
                    </a:cubicBezTo>
                    <a:cubicBezTo>
                      <a:pt x="18989" y="4001"/>
                      <a:pt x="18962" y="4008"/>
                      <a:pt x="18929" y="4042"/>
                    </a:cubicBezTo>
                    <a:cubicBezTo>
                      <a:pt x="18858" y="4097"/>
                      <a:pt x="18850" y="4152"/>
                      <a:pt x="18829" y="4152"/>
                    </a:cubicBezTo>
                    <a:cubicBezTo>
                      <a:pt x="18824" y="4152"/>
                      <a:pt x="18818" y="4149"/>
                      <a:pt x="18810" y="4141"/>
                    </a:cubicBezTo>
                    <a:cubicBezTo>
                      <a:pt x="18806" y="4137"/>
                      <a:pt x="18801" y="4135"/>
                      <a:pt x="18796" y="4135"/>
                    </a:cubicBezTo>
                    <a:cubicBezTo>
                      <a:pt x="18777" y="4135"/>
                      <a:pt x="18750" y="4163"/>
                      <a:pt x="18711" y="4210"/>
                    </a:cubicBezTo>
                    <a:cubicBezTo>
                      <a:pt x="18692" y="4160"/>
                      <a:pt x="18661" y="4129"/>
                      <a:pt x="18623" y="4129"/>
                    </a:cubicBezTo>
                    <a:cubicBezTo>
                      <a:pt x="18601" y="4129"/>
                      <a:pt x="18578" y="4139"/>
                      <a:pt x="18552" y="4161"/>
                    </a:cubicBezTo>
                    <a:cubicBezTo>
                      <a:pt x="18537" y="4174"/>
                      <a:pt x="18519" y="4180"/>
                      <a:pt x="18500" y="4180"/>
                    </a:cubicBezTo>
                    <a:cubicBezTo>
                      <a:pt x="18437" y="4180"/>
                      <a:pt x="18371" y="4111"/>
                      <a:pt x="18394" y="4042"/>
                    </a:cubicBezTo>
                    <a:cubicBezTo>
                      <a:pt x="18415" y="3985"/>
                      <a:pt x="18526" y="3934"/>
                      <a:pt x="18514" y="3934"/>
                    </a:cubicBezTo>
                    <a:cubicBezTo>
                      <a:pt x="18509" y="3934"/>
                      <a:pt x="18484" y="3942"/>
                      <a:pt x="18424" y="3962"/>
                    </a:cubicBezTo>
                    <a:cubicBezTo>
                      <a:pt x="18225" y="4032"/>
                      <a:pt x="18275" y="4012"/>
                      <a:pt x="18305" y="4081"/>
                    </a:cubicBezTo>
                    <a:cubicBezTo>
                      <a:pt x="18321" y="4121"/>
                      <a:pt x="18262" y="4166"/>
                      <a:pt x="18211" y="4166"/>
                    </a:cubicBezTo>
                    <a:cubicBezTo>
                      <a:pt x="18172" y="4166"/>
                      <a:pt x="18137" y="4139"/>
                      <a:pt x="18146" y="4061"/>
                    </a:cubicBezTo>
                    <a:cubicBezTo>
                      <a:pt x="18166" y="3883"/>
                      <a:pt x="18057" y="3754"/>
                      <a:pt x="18195" y="3754"/>
                    </a:cubicBezTo>
                    <a:cubicBezTo>
                      <a:pt x="18295" y="3754"/>
                      <a:pt x="18297" y="3789"/>
                      <a:pt x="18308" y="3789"/>
                    </a:cubicBezTo>
                    <a:cubicBezTo>
                      <a:pt x="18313" y="3789"/>
                      <a:pt x="18321" y="3781"/>
                      <a:pt x="18344" y="3754"/>
                    </a:cubicBezTo>
                    <a:cubicBezTo>
                      <a:pt x="18414" y="3685"/>
                      <a:pt x="18681" y="3744"/>
                      <a:pt x="18552" y="3635"/>
                    </a:cubicBezTo>
                    <a:cubicBezTo>
                      <a:pt x="18464" y="3561"/>
                      <a:pt x="18419" y="3504"/>
                      <a:pt x="18378" y="3504"/>
                    </a:cubicBezTo>
                    <a:cubicBezTo>
                      <a:pt x="18363" y="3504"/>
                      <a:pt x="18350" y="3511"/>
                      <a:pt x="18334" y="3526"/>
                    </a:cubicBezTo>
                    <a:cubicBezTo>
                      <a:pt x="18276" y="3571"/>
                      <a:pt x="18223" y="3587"/>
                      <a:pt x="18181" y="3587"/>
                    </a:cubicBezTo>
                    <a:cubicBezTo>
                      <a:pt x="18103" y="3587"/>
                      <a:pt x="18068" y="3529"/>
                      <a:pt x="18126" y="3496"/>
                    </a:cubicBezTo>
                    <a:cubicBezTo>
                      <a:pt x="18211" y="3459"/>
                      <a:pt x="18295" y="3296"/>
                      <a:pt x="18253" y="3296"/>
                    </a:cubicBezTo>
                    <a:cubicBezTo>
                      <a:pt x="18251" y="3296"/>
                      <a:pt x="18248" y="3297"/>
                      <a:pt x="18245" y="3298"/>
                    </a:cubicBezTo>
                    <a:cubicBezTo>
                      <a:pt x="18237" y="3299"/>
                      <a:pt x="18228" y="3300"/>
                      <a:pt x="18218" y="3300"/>
                    </a:cubicBezTo>
                    <a:cubicBezTo>
                      <a:pt x="18150" y="3300"/>
                      <a:pt x="18034" y="3271"/>
                      <a:pt x="18017" y="3219"/>
                    </a:cubicBezTo>
                    <a:cubicBezTo>
                      <a:pt x="18007" y="3159"/>
                      <a:pt x="17987" y="3189"/>
                      <a:pt x="17967" y="3169"/>
                    </a:cubicBezTo>
                    <a:cubicBezTo>
                      <a:pt x="17957" y="3149"/>
                      <a:pt x="18007" y="3001"/>
                      <a:pt x="18076" y="2931"/>
                    </a:cubicBezTo>
                    <a:cubicBezTo>
                      <a:pt x="18107" y="2893"/>
                      <a:pt x="18174" y="2878"/>
                      <a:pt x="18151" y="2878"/>
                    </a:cubicBezTo>
                    <a:cubicBezTo>
                      <a:pt x="18145" y="2878"/>
                      <a:pt x="18131" y="2879"/>
                      <a:pt x="18106" y="2882"/>
                    </a:cubicBezTo>
                    <a:cubicBezTo>
                      <a:pt x="18024" y="2896"/>
                      <a:pt x="17964" y="2985"/>
                      <a:pt x="17936" y="2985"/>
                    </a:cubicBezTo>
                    <a:cubicBezTo>
                      <a:pt x="17926" y="2985"/>
                      <a:pt x="17920" y="2975"/>
                      <a:pt x="17918" y="2951"/>
                    </a:cubicBezTo>
                    <a:cubicBezTo>
                      <a:pt x="17908" y="2862"/>
                      <a:pt x="17908" y="2733"/>
                      <a:pt x="17868" y="2663"/>
                    </a:cubicBezTo>
                    <a:cubicBezTo>
                      <a:pt x="17845" y="2617"/>
                      <a:pt x="17816" y="2332"/>
                      <a:pt x="17804" y="2332"/>
                    </a:cubicBezTo>
                    <a:cubicBezTo>
                      <a:pt x="17801" y="2332"/>
                      <a:pt x="17799" y="2356"/>
                      <a:pt x="17799" y="2416"/>
                    </a:cubicBezTo>
                    <a:lnTo>
                      <a:pt x="17799" y="2604"/>
                    </a:lnTo>
                    <a:cubicBezTo>
                      <a:pt x="17799" y="2538"/>
                      <a:pt x="17795" y="2512"/>
                      <a:pt x="17788" y="2512"/>
                    </a:cubicBezTo>
                    <a:cubicBezTo>
                      <a:pt x="17766" y="2512"/>
                      <a:pt x="17720" y="2750"/>
                      <a:pt x="17690" y="2802"/>
                    </a:cubicBezTo>
                    <a:cubicBezTo>
                      <a:pt x="17650" y="2862"/>
                      <a:pt x="17670" y="2862"/>
                      <a:pt x="17660" y="2961"/>
                    </a:cubicBezTo>
                    <a:cubicBezTo>
                      <a:pt x="17656" y="3003"/>
                      <a:pt x="17648" y="3017"/>
                      <a:pt x="17632" y="3017"/>
                    </a:cubicBezTo>
                    <a:cubicBezTo>
                      <a:pt x="17610" y="3017"/>
                      <a:pt x="17574" y="2992"/>
                      <a:pt x="17511" y="2981"/>
                    </a:cubicBezTo>
                    <a:cubicBezTo>
                      <a:pt x="17503" y="2980"/>
                      <a:pt x="17496" y="2980"/>
                      <a:pt x="17490" y="2980"/>
                    </a:cubicBezTo>
                    <a:cubicBezTo>
                      <a:pt x="17408" y="2980"/>
                      <a:pt x="17458" y="3031"/>
                      <a:pt x="17517" y="3031"/>
                    </a:cubicBezTo>
                    <a:cubicBezTo>
                      <a:pt x="17522" y="3031"/>
                      <a:pt x="17526" y="3031"/>
                      <a:pt x="17531" y="3030"/>
                    </a:cubicBezTo>
                    <a:cubicBezTo>
                      <a:pt x="17591" y="3030"/>
                      <a:pt x="17660" y="3100"/>
                      <a:pt x="17640" y="3120"/>
                    </a:cubicBezTo>
                    <a:cubicBezTo>
                      <a:pt x="17630" y="3139"/>
                      <a:pt x="17472" y="3169"/>
                      <a:pt x="17531" y="3268"/>
                    </a:cubicBezTo>
                    <a:cubicBezTo>
                      <a:pt x="17568" y="3327"/>
                      <a:pt x="17502" y="3342"/>
                      <a:pt x="17440" y="3342"/>
                    </a:cubicBezTo>
                    <a:cubicBezTo>
                      <a:pt x="17419" y="3342"/>
                      <a:pt x="17398" y="3340"/>
                      <a:pt x="17382" y="3338"/>
                    </a:cubicBezTo>
                    <a:cubicBezTo>
                      <a:pt x="17373" y="3335"/>
                      <a:pt x="17363" y="3333"/>
                      <a:pt x="17354" y="3333"/>
                    </a:cubicBezTo>
                    <a:cubicBezTo>
                      <a:pt x="17305" y="3333"/>
                      <a:pt x="17269" y="3374"/>
                      <a:pt x="17353" y="3407"/>
                    </a:cubicBezTo>
                    <a:cubicBezTo>
                      <a:pt x="17442" y="3447"/>
                      <a:pt x="17363" y="3595"/>
                      <a:pt x="17283" y="3595"/>
                    </a:cubicBezTo>
                    <a:cubicBezTo>
                      <a:pt x="17227" y="3595"/>
                      <a:pt x="17181" y="3536"/>
                      <a:pt x="17117" y="3536"/>
                    </a:cubicBezTo>
                    <a:cubicBezTo>
                      <a:pt x="17090" y="3536"/>
                      <a:pt x="17060" y="3546"/>
                      <a:pt x="17025" y="3576"/>
                    </a:cubicBezTo>
                    <a:cubicBezTo>
                      <a:pt x="16897" y="3675"/>
                      <a:pt x="17095" y="3595"/>
                      <a:pt x="17164" y="3675"/>
                    </a:cubicBezTo>
                    <a:cubicBezTo>
                      <a:pt x="17244" y="3754"/>
                      <a:pt x="17184" y="3774"/>
                      <a:pt x="17333" y="3774"/>
                    </a:cubicBezTo>
                    <a:cubicBezTo>
                      <a:pt x="17338" y="3774"/>
                      <a:pt x="17343" y="3773"/>
                      <a:pt x="17348" y="3773"/>
                    </a:cubicBezTo>
                    <a:cubicBezTo>
                      <a:pt x="17469" y="3773"/>
                      <a:pt x="17443" y="3890"/>
                      <a:pt x="17462" y="4061"/>
                    </a:cubicBezTo>
                    <a:cubicBezTo>
                      <a:pt x="17470" y="4139"/>
                      <a:pt x="17436" y="4166"/>
                      <a:pt x="17397" y="4166"/>
                    </a:cubicBezTo>
                    <a:cubicBezTo>
                      <a:pt x="17345" y="4166"/>
                      <a:pt x="17286" y="4121"/>
                      <a:pt x="17303" y="4081"/>
                    </a:cubicBezTo>
                    <a:cubicBezTo>
                      <a:pt x="17333" y="4012"/>
                      <a:pt x="17273" y="3972"/>
                      <a:pt x="17065" y="3913"/>
                    </a:cubicBezTo>
                    <a:cubicBezTo>
                      <a:pt x="17029" y="3900"/>
                      <a:pt x="17008" y="3895"/>
                      <a:pt x="16997" y="3895"/>
                    </a:cubicBezTo>
                    <a:cubicBezTo>
                      <a:pt x="16946" y="3895"/>
                      <a:pt x="17110" y="4008"/>
                      <a:pt x="17135" y="4081"/>
                    </a:cubicBezTo>
                    <a:cubicBezTo>
                      <a:pt x="17149" y="4121"/>
                      <a:pt x="17147" y="4138"/>
                      <a:pt x="17131" y="4138"/>
                    </a:cubicBezTo>
                    <a:cubicBezTo>
                      <a:pt x="17115" y="4138"/>
                      <a:pt x="17085" y="4121"/>
                      <a:pt x="17045" y="4091"/>
                    </a:cubicBezTo>
                    <a:cubicBezTo>
                      <a:pt x="17031" y="4079"/>
                      <a:pt x="17017" y="4073"/>
                      <a:pt x="17003" y="4073"/>
                    </a:cubicBezTo>
                    <a:cubicBezTo>
                      <a:pt x="16952" y="4073"/>
                      <a:pt x="16910" y="4152"/>
                      <a:pt x="16887" y="4230"/>
                    </a:cubicBezTo>
                    <a:cubicBezTo>
                      <a:pt x="16847" y="4329"/>
                      <a:pt x="16956" y="4250"/>
                      <a:pt x="16996" y="4349"/>
                    </a:cubicBezTo>
                    <a:cubicBezTo>
                      <a:pt x="17010" y="4381"/>
                      <a:pt x="17037" y="4392"/>
                      <a:pt x="17068" y="4392"/>
                    </a:cubicBezTo>
                    <a:cubicBezTo>
                      <a:pt x="17124" y="4392"/>
                      <a:pt x="17195" y="4355"/>
                      <a:pt x="17234" y="4329"/>
                    </a:cubicBezTo>
                    <a:cubicBezTo>
                      <a:pt x="17254" y="4313"/>
                      <a:pt x="17271" y="4305"/>
                      <a:pt x="17291" y="4305"/>
                    </a:cubicBezTo>
                    <a:cubicBezTo>
                      <a:pt x="17332" y="4305"/>
                      <a:pt x="17382" y="4336"/>
                      <a:pt x="17482" y="4389"/>
                    </a:cubicBezTo>
                    <a:cubicBezTo>
                      <a:pt x="17630" y="4458"/>
                      <a:pt x="17412" y="4518"/>
                      <a:pt x="17343" y="4567"/>
                    </a:cubicBezTo>
                    <a:cubicBezTo>
                      <a:pt x="17327" y="4578"/>
                      <a:pt x="17311" y="4580"/>
                      <a:pt x="17294" y="4580"/>
                    </a:cubicBezTo>
                    <a:cubicBezTo>
                      <a:pt x="17274" y="4580"/>
                      <a:pt x="17252" y="4576"/>
                      <a:pt x="17225" y="4576"/>
                    </a:cubicBezTo>
                    <a:cubicBezTo>
                      <a:pt x="17191" y="4576"/>
                      <a:pt x="17149" y="4584"/>
                      <a:pt x="17095" y="4617"/>
                    </a:cubicBezTo>
                    <a:cubicBezTo>
                      <a:pt x="16990" y="4681"/>
                      <a:pt x="16984" y="4746"/>
                      <a:pt x="16958" y="4746"/>
                    </a:cubicBezTo>
                    <a:cubicBezTo>
                      <a:pt x="16952" y="4746"/>
                      <a:pt x="16945" y="4743"/>
                      <a:pt x="16936" y="4736"/>
                    </a:cubicBezTo>
                    <a:cubicBezTo>
                      <a:pt x="16925" y="4729"/>
                      <a:pt x="16914" y="4726"/>
                      <a:pt x="16902" y="4726"/>
                    </a:cubicBezTo>
                    <a:cubicBezTo>
                      <a:pt x="16863" y="4726"/>
                      <a:pt x="16819" y="4763"/>
                      <a:pt x="16758" y="4825"/>
                    </a:cubicBezTo>
                    <a:cubicBezTo>
                      <a:pt x="16748" y="4815"/>
                      <a:pt x="16748" y="4815"/>
                      <a:pt x="16728" y="4795"/>
                    </a:cubicBezTo>
                    <a:cubicBezTo>
                      <a:pt x="16586" y="4683"/>
                      <a:pt x="16522" y="4599"/>
                      <a:pt x="16457" y="4599"/>
                    </a:cubicBezTo>
                    <a:cubicBezTo>
                      <a:pt x="16436" y="4599"/>
                      <a:pt x="16415" y="4607"/>
                      <a:pt x="16391" y="4627"/>
                    </a:cubicBezTo>
                    <a:cubicBezTo>
                      <a:pt x="16304" y="4696"/>
                      <a:pt x="16224" y="4720"/>
                      <a:pt x="16161" y="4720"/>
                    </a:cubicBezTo>
                    <a:cubicBezTo>
                      <a:pt x="16046" y="4720"/>
                      <a:pt x="15993" y="4636"/>
                      <a:pt x="16083" y="4597"/>
                    </a:cubicBezTo>
                    <a:cubicBezTo>
                      <a:pt x="16206" y="4531"/>
                      <a:pt x="16337" y="4277"/>
                      <a:pt x="16274" y="4277"/>
                    </a:cubicBezTo>
                    <a:cubicBezTo>
                      <a:pt x="16270" y="4277"/>
                      <a:pt x="16266" y="4278"/>
                      <a:pt x="16262" y="4280"/>
                    </a:cubicBezTo>
                    <a:cubicBezTo>
                      <a:pt x="16246" y="4285"/>
                      <a:pt x="16226" y="4287"/>
                      <a:pt x="16204" y="4287"/>
                    </a:cubicBezTo>
                    <a:cubicBezTo>
                      <a:pt x="16101" y="4287"/>
                      <a:pt x="15949" y="4234"/>
                      <a:pt x="15925" y="4161"/>
                    </a:cubicBezTo>
                    <a:cubicBezTo>
                      <a:pt x="15905" y="4071"/>
                      <a:pt x="15875" y="4131"/>
                      <a:pt x="15846" y="4091"/>
                    </a:cubicBezTo>
                    <a:cubicBezTo>
                      <a:pt x="15826" y="4061"/>
                      <a:pt x="15905" y="3843"/>
                      <a:pt x="16004" y="3734"/>
                    </a:cubicBezTo>
                    <a:cubicBezTo>
                      <a:pt x="16064" y="3682"/>
                      <a:pt x="16164" y="3658"/>
                      <a:pt x="16132" y="3658"/>
                    </a:cubicBezTo>
                    <a:cubicBezTo>
                      <a:pt x="16121" y="3658"/>
                      <a:pt x="16097" y="3660"/>
                      <a:pt x="16054" y="3665"/>
                    </a:cubicBezTo>
                    <a:cubicBezTo>
                      <a:pt x="15924" y="3680"/>
                      <a:pt x="15836" y="3818"/>
                      <a:pt x="15793" y="3818"/>
                    </a:cubicBezTo>
                    <a:cubicBezTo>
                      <a:pt x="15780" y="3818"/>
                      <a:pt x="15771" y="3806"/>
                      <a:pt x="15766" y="3774"/>
                    </a:cubicBezTo>
                    <a:cubicBezTo>
                      <a:pt x="15746" y="3625"/>
                      <a:pt x="15766" y="3427"/>
                      <a:pt x="15707" y="3328"/>
                    </a:cubicBezTo>
                    <a:cubicBezTo>
                      <a:pt x="15660" y="3258"/>
                      <a:pt x="15620" y="2828"/>
                      <a:pt x="15605" y="2828"/>
                    </a:cubicBezTo>
                    <a:cubicBezTo>
                      <a:pt x="15600" y="2828"/>
                      <a:pt x="15598" y="2863"/>
                      <a:pt x="15598" y="2951"/>
                    </a:cubicBezTo>
                    <a:lnTo>
                      <a:pt x="15598" y="3238"/>
                    </a:lnTo>
                    <a:cubicBezTo>
                      <a:pt x="15598" y="3138"/>
                      <a:pt x="15590" y="3100"/>
                      <a:pt x="15579" y="3100"/>
                    </a:cubicBezTo>
                    <a:cubicBezTo>
                      <a:pt x="15543" y="3100"/>
                      <a:pt x="15466" y="3461"/>
                      <a:pt x="15429" y="3536"/>
                    </a:cubicBezTo>
                    <a:cubicBezTo>
                      <a:pt x="15370" y="3625"/>
                      <a:pt x="15409" y="3625"/>
                      <a:pt x="15389" y="3774"/>
                    </a:cubicBezTo>
                    <a:cubicBezTo>
                      <a:pt x="15381" y="3839"/>
                      <a:pt x="15368" y="3858"/>
                      <a:pt x="15343" y="3858"/>
                    </a:cubicBezTo>
                    <a:cubicBezTo>
                      <a:pt x="15309" y="3858"/>
                      <a:pt x="15252" y="3825"/>
                      <a:pt x="15151" y="3814"/>
                    </a:cubicBezTo>
                    <a:cubicBezTo>
                      <a:pt x="15136" y="3812"/>
                      <a:pt x="15123" y="3811"/>
                      <a:pt x="15112" y="3811"/>
                    </a:cubicBezTo>
                    <a:cubicBezTo>
                      <a:pt x="15007" y="3811"/>
                      <a:pt x="15082" y="3884"/>
                      <a:pt x="15167" y="3884"/>
                    </a:cubicBezTo>
                    <a:cubicBezTo>
                      <a:pt x="15172" y="3884"/>
                      <a:pt x="15176" y="3883"/>
                      <a:pt x="15181" y="3883"/>
                    </a:cubicBezTo>
                    <a:cubicBezTo>
                      <a:pt x="15185" y="3883"/>
                      <a:pt x="15190" y="3882"/>
                      <a:pt x="15194" y="3882"/>
                    </a:cubicBezTo>
                    <a:cubicBezTo>
                      <a:pt x="15289" y="3882"/>
                      <a:pt x="15379" y="3983"/>
                      <a:pt x="15360" y="4012"/>
                    </a:cubicBezTo>
                    <a:cubicBezTo>
                      <a:pt x="15340" y="4042"/>
                      <a:pt x="15092" y="4091"/>
                      <a:pt x="15191" y="4240"/>
                    </a:cubicBezTo>
                    <a:cubicBezTo>
                      <a:pt x="15240" y="4324"/>
                      <a:pt x="15152" y="4353"/>
                      <a:pt x="15064" y="4353"/>
                    </a:cubicBezTo>
                    <a:cubicBezTo>
                      <a:pt x="15027" y="4353"/>
                      <a:pt x="14990" y="4348"/>
                      <a:pt x="14963" y="4339"/>
                    </a:cubicBezTo>
                    <a:cubicBezTo>
                      <a:pt x="14954" y="4337"/>
                      <a:pt x="14944" y="4336"/>
                      <a:pt x="14934" y="4336"/>
                    </a:cubicBezTo>
                    <a:cubicBezTo>
                      <a:pt x="14861" y="4336"/>
                      <a:pt x="14791" y="4396"/>
                      <a:pt x="14913" y="4448"/>
                    </a:cubicBezTo>
                    <a:cubicBezTo>
                      <a:pt x="15052" y="4508"/>
                      <a:pt x="14943" y="4736"/>
                      <a:pt x="14814" y="4736"/>
                    </a:cubicBezTo>
                    <a:cubicBezTo>
                      <a:pt x="14729" y="4736"/>
                      <a:pt x="14659" y="4648"/>
                      <a:pt x="14566" y="4648"/>
                    </a:cubicBezTo>
                    <a:cubicBezTo>
                      <a:pt x="14550" y="4648"/>
                      <a:pt x="14534" y="4651"/>
                      <a:pt x="14517" y="4656"/>
                    </a:cubicBezTo>
                    <a:cubicBezTo>
                      <a:pt x="14457" y="4597"/>
                      <a:pt x="14438" y="4557"/>
                      <a:pt x="14438" y="4537"/>
                    </a:cubicBezTo>
                    <a:cubicBezTo>
                      <a:pt x="14446" y="4496"/>
                      <a:pt x="14426" y="4363"/>
                      <a:pt x="14514" y="4363"/>
                    </a:cubicBezTo>
                    <a:cubicBezTo>
                      <a:pt x="14531" y="4363"/>
                      <a:pt x="14551" y="4368"/>
                      <a:pt x="14576" y="4379"/>
                    </a:cubicBezTo>
                    <a:cubicBezTo>
                      <a:pt x="14644" y="4408"/>
                      <a:pt x="14705" y="4425"/>
                      <a:pt x="14747" y="4425"/>
                    </a:cubicBezTo>
                    <a:cubicBezTo>
                      <a:pt x="14803" y="4425"/>
                      <a:pt x="14822" y="4394"/>
                      <a:pt x="14765" y="4319"/>
                    </a:cubicBezTo>
                    <a:cubicBezTo>
                      <a:pt x="14670" y="4198"/>
                      <a:pt x="14590" y="4115"/>
                      <a:pt x="14479" y="4115"/>
                    </a:cubicBezTo>
                    <a:cubicBezTo>
                      <a:pt x="14463" y="4115"/>
                      <a:pt x="14446" y="4117"/>
                      <a:pt x="14428" y="4121"/>
                    </a:cubicBezTo>
                    <a:cubicBezTo>
                      <a:pt x="14333" y="4143"/>
                      <a:pt x="14234" y="4196"/>
                      <a:pt x="14160" y="4196"/>
                    </a:cubicBezTo>
                    <a:cubicBezTo>
                      <a:pt x="14133" y="4196"/>
                      <a:pt x="14109" y="4189"/>
                      <a:pt x="14091" y="4171"/>
                    </a:cubicBezTo>
                    <a:cubicBezTo>
                      <a:pt x="14031" y="4101"/>
                      <a:pt x="13972" y="4042"/>
                      <a:pt x="13892" y="4032"/>
                    </a:cubicBezTo>
                    <a:cubicBezTo>
                      <a:pt x="13803" y="4022"/>
                      <a:pt x="13674" y="3962"/>
                      <a:pt x="13773" y="3883"/>
                    </a:cubicBezTo>
                    <a:cubicBezTo>
                      <a:pt x="13862" y="3804"/>
                      <a:pt x="13922" y="3595"/>
                      <a:pt x="13922" y="3595"/>
                    </a:cubicBezTo>
                    <a:cubicBezTo>
                      <a:pt x="13922" y="3595"/>
                      <a:pt x="13910" y="3394"/>
                      <a:pt x="13950" y="3394"/>
                    </a:cubicBezTo>
                    <a:cubicBezTo>
                      <a:pt x="13962" y="3394"/>
                      <a:pt x="13979" y="3412"/>
                      <a:pt x="14001" y="3457"/>
                    </a:cubicBezTo>
                    <a:cubicBezTo>
                      <a:pt x="14094" y="3616"/>
                      <a:pt x="14157" y="3726"/>
                      <a:pt x="14193" y="3726"/>
                    </a:cubicBezTo>
                    <a:cubicBezTo>
                      <a:pt x="14199" y="3726"/>
                      <a:pt x="14205" y="3722"/>
                      <a:pt x="14209" y="3714"/>
                    </a:cubicBezTo>
                    <a:cubicBezTo>
                      <a:pt x="14239" y="3685"/>
                      <a:pt x="14241" y="3604"/>
                      <a:pt x="14253" y="3604"/>
                    </a:cubicBezTo>
                    <a:cubicBezTo>
                      <a:pt x="14257" y="3604"/>
                      <a:pt x="14262" y="3613"/>
                      <a:pt x="14269" y="3635"/>
                    </a:cubicBezTo>
                    <a:cubicBezTo>
                      <a:pt x="14286" y="3674"/>
                      <a:pt x="14329" y="3698"/>
                      <a:pt x="14362" y="3698"/>
                    </a:cubicBezTo>
                    <a:cubicBezTo>
                      <a:pt x="14406" y="3698"/>
                      <a:pt x="14431" y="3657"/>
                      <a:pt x="14358" y="3556"/>
                    </a:cubicBezTo>
                    <a:cubicBezTo>
                      <a:pt x="14251" y="3416"/>
                      <a:pt x="14178" y="3303"/>
                      <a:pt x="14128" y="3303"/>
                    </a:cubicBezTo>
                    <a:cubicBezTo>
                      <a:pt x="14118" y="3303"/>
                      <a:pt x="14109" y="3308"/>
                      <a:pt x="14100" y="3318"/>
                    </a:cubicBezTo>
                    <a:cubicBezTo>
                      <a:pt x="14089" y="3329"/>
                      <a:pt x="14080" y="3335"/>
                      <a:pt x="14073" y="3335"/>
                    </a:cubicBezTo>
                    <a:cubicBezTo>
                      <a:pt x="14043" y="3335"/>
                      <a:pt x="14036" y="3247"/>
                      <a:pt x="13932" y="3159"/>
                    </a:cubicBezTo>
                    <a:cubicBezTo>
                      <a:pt x="13877" y="3113"/>
                      <a:pt x="13835" y="3104"/>
                      <a:pt x="13799" y="3104"/>
                    </a:cubicBezTo>
                    <a:cubicBezTo>
                      <a:pt x="13777" y="3104"/>
                      <a:pt x="13758" y="3107"/>
                      <a:pt x="13740" y="3107"/>
                    </a:cubicBezTo>
                    <a:cubicBezTo>
                      <a:pt x="13718" y="3107"/>
                      <a:pt x="13696" y="3102"/>
                      <a:pt x="13674" y="3080"/>
                    </a:cubicBezTo>
                    <a:cubicBezTo>
                      <a:pt x="13605" y="3020"/>
                      <a:pt x="13387" y="2941"/>
                      <a:pt x="13535" y="2832"/>
                    </a:cubicBezTo>
                    <a:cubicBezTo>
                      <a:pt x="13636" y="2765"/>
                      <a:pt x="13687" y="2725"/>
                      <a:pt x="13731" y="2725"/>
                    </a:cubicBezTo>
                    <a:cubicBezTo>
                      <a:pt x="13752" y="2725"/>
                      <a:pt x="13771" y="2734"/>
                      <a:pt x="13793" y="2753"/>
                    </a:cubicBezTo>
                    <a:cubicBezTo>
                      <a:pt x="13831" y="2791"/>
                      <a:pt x="13902" y="2845"/>
                      <a:pt x="13959" y="2845"/>
                    </a:cubicBezTo>
                    <a:cubicBezTo>
                      <a:pt x="13990" y="2845"/>
                      <a:pt x="14017" y="2828"/>
                      <a:pt x="14031" y="2782"/>
                    </a:cubicBezTo>
                    <a:cubicBezTo>
                      <a:pt x="14071" y="2653"/>
                      <a:pt x="14180" y="2763"/>
                      <a:pt x="14150" y="2624"/>
                    </a:cubicBezTo>
                    <a:cubicBezTo>
                      <a:pt x="14119" y="2515"/>
                      <a:pt x="14076" y="2407"/>
                      <a:pt x="14026" y="2407"/>
                    </a:cubicBezTo>
                    <a:cubicBezTo>
                      <a:pt x="14011" y="2407"/>
                      <a:pt x="13997" y="2416"/>
                      <a:pt x="13981" y="2435"/>
                    </a:cubicBezTo>
                    <a:cubicBezTo>
                      <a:pt x="13942" y="2475"/>
                      <a:pt x="13912" y="2500"/>
                      <a:pt x="13896" y="2500"/>
                    </a:cubicBezTo>
                    <a:cubicBezTo>
                      <a:pt x="13880" y="2500"/>
                      <a:pt x="13877" y="2475"/>
                      <a:pt x="13892" y="2416"/>
                    </a:cubicBezTo>
                    <a:cubicBezTo>
                      <a:pt x="13917" y="2317"/>
                      <a:pt x="14093" y="2156"/>
                      <a:pt x="14031" y="2156"/>
                    </a:cubicBezTo>
                    <a:cubicBezTo>
                      <a:pt x="14019" y="2156"/>
                      <a:pt x="13997" y="2163"/>
                      <a:pt x="13962" y="2178"/>
                    </a:cubicBezTo>
                    <a:cubicBezTo>
                      <a:pt x="13753" y="2277"/>
                      <a:pt x="13694" y="2316"/>
                      <a:pt x="13724" y="2416"/>
                    </a:cubicBezTo>
                    <a:cubicBezTo>
                      <a:pt x="13735" y="2472"/>
                      <a:pt x="13672" y="2539"/>
                      <a:pt x="13619" y="2539"/>
                    </a:cubicBezTo>
                    <a:cubicBezTo>
                      <a:pt x="13580" y="2539"/>
                      <a:pt x="13547" y="2502"/>
                      <a:pt x="13555" y="2396"/>
                    </a:cubicBezTo>
                    <a:cubicBezTo>
                      <a:pt x="13585" y="2148"/>
                      <a:pt x="13545" y="1989"/>
                      <a:pt x="13684" y="1989"/>
                    </a:cubicBezTo>
                    <a:cubicBezTo>
                      <a:pt x="13699" y="1990"/>
                      <a:pt x="13711" y="1991"/>
                      <a:pt x="13723" y="1991"/>
                    </a:cubicBezTo>
                    <a:cubicBezTo>
                      <a:pt x="13824" y="1991"/>
                      <a:pt x="13790" y="1950"/>
                      <a:pt x="13853" y="1860"/>
                    </a:cubicBezTo>
                    <a:cubicBezTo>
                      <a:pt x="13932" y="1751"/>
                      <a:pt x="14130" y="1860"/>
                      <a:pt x="14011" y="1721"/>
                    </a:cubicBezTo>
                    <a:cubicBezTo>
                      <a:pt x="13974" y="1681"/>
                      <a:pt x="13942" y="1667"/>
                      <a:pt x="13914" y="1667"/>
                    </a:cubicBezTo>
                    <a:cubicBezTo>
                      <a:pt x="13845" y="1667"/>
                      <a:pt x="13797" y="1751"/>
                      <a:pt x="13734" y="1751"/>
                    </a:cubicBezTo>
                    <a:cubicBezTo>
                      <a:pt x="13654" y="1751"/>
                      <a:pt x="13585" y="1543"/>
                      <a:pt x="13674" y="1483"/>
                    </a:cubicBezTo>
                    <a:cubicBezTo>
                      <a:pt x="13751" y="1432"/>
                      <a:pt x="13710" y="1380"/>
                      <a:pt x="13658" y="1380"/>
                    </a:cubicBezTo>
                    <a:cubicBezTo>
                      <a:pt x="13651" y="1380"/>
                      <a:pt x="13642" y="1382"/>
                      <a:pt x="13634" y="1384"/>
                    </a:cubicBezTo>
                    <a:cubicBezTo>
                      <a:pt x="13616" y="1393"/>
                      <a:pt x="13591" y="1399"/>
                      <a:pt x="13565" y="1399"/>
                    </a:cubicBezTo>
                    <a:cubicBezTo>
                      <a:pt x="13508" y="1399"/>
                      <a:pt x="13451" y="1371"/>
                      <a:pt x="13486" y="1295"/>
                    </a:cubicBezTo>
                    <a:cubicBezTo>
                      <a:pt x="13555" y="1156"/>
                      <a:pt x="13387" y="1117"/>
                      <a:pt x="13367" y="1087"/>
                    </a:cubicBezTo>
                    <a:cubicBezTo>
                      <a:pt x="13357" y="1059"/>
                      <a:pt x="13420" y="967"/>
                      <a:pt x="13477" y="967"/>
                    </a:cubicBezTo>
                    <a:cubicBezTo>
                      <a:pt x="13480" y="967"/>
                      <a:pt x="13483" y="967"/>
                      <a:pt x="13486" y="968"/>
                    </a:cubicBezTo>
                    <a:cubicBezTo>
                      <a:pt x="13489" y="968"/>
                      <a:pt x="13493" y="969"/>
                      <a:pt x="13497" y="969"/>
                    </a:cubicBezTo>
                    <a:cubicBezTo>
                      <a:pt x="13555" y="969"/>
                      <a:pt x="13606" y="906"/>
                      <a:pt x="13536" y="906"/>
                    </a:cubicBezTo>
                    <a:cubicBezTo>
                      <a:pt x="13528" y="906"/>
                      <a:pt x="13517" y="906"/>
                      <a:pt x="13506" y="908"/>
                    </a:cubicBezTo>
                    <a:cubicBezTo>
                      <a:pt x="13443" y="914"/>
                      <a:pt x="13407" y="946"/>
                      <a:pt x="13383" y="946"/>
                    </a:cubicBezTo>
                    <a:cubicBezTo>
                      <a:pt x="13366" y="946"/>
                      <a:pt x="13355" y="928"/>
                      <a:pt x="13347" y="869"/>
                    </a:cubicBezTo>
                    <a:cubicBezTo>
                      <a:pt x="13337" y="730"/>
                      <a:pt x="13367" y="740"/>
                      <a:pt x="13327" y="651"/>
                    </a:cubicBezTo>
                    <a:cubicBezTo>
                      <a:pt x="13297" y="583"/>
                      <a:pt x="13244" y="249"/>
                      <a:pt x="13220" y="249"/>
                    </a:cubicBezTo>
                    <a:cubicBezTo>
                      <a:pt x="13213" y="249"/>
                      <a:pt x="13208" y="284"/>
                      <a:pt x="13208" y="373"/>
                    </a:cubicBezTo>
                    <a:lnTo>
                      <a:pt x="13208" y="115"/>
                    </a:lnTo>
                    <a:cubicBezTo>
                      <a:pt x="13208" y="33"/>
                      <a:pt x="13207" y="1"/>
                      <a:pt x="132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5044" name="Google Shape;5044;p31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 flipH="1">
            <a:off x="3471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045" name="Google Shape;5045;p31"/>
          <p:cNvGrpSpPr/>
          <p:nvPr/>
        </p:nvGrpSpPr>
        <p:grpSpPr>
          <a:xfrm flipH="1">
            <a:off x="3471" y="0"/>
            <a:ext cx="9143950" cy="5143525"/>
            <a:chOff x="0" y="0"/>
            <a:chExt cx="9143950" cy="5143525"/>
          </a:xfrm>
        </p:grpSpPr>
        <p:sp>
          <p:nvSpPr>
            <p:cNvPr id="5046" name="Google Shape;5046;p31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7" name="Google Shape;5047;p31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8" name="Google Shape;5048;p31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9" name="Google Shape;5049;p31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28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81" name="Google Shape;281;p3"/>
          <p:cNvSpPr/>
          <p:nvPr/>
        </p:nvSpPr>
        <p:spPr>
          <a:xfrm rot="10800000" flipH="1">
            <a:off x="0" y="2543050"/>
            <a:ext cx="9144000" cy="25431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82" name="Google Shape;282;p3"/>
          <p:cNvGrpSpPr/>
          <p:nvPr/>
        </p:nvGrpSpPr>
        <p:grpSpPr>
          <a:xfrm rot="533661">
            <a:off x="-3686857" y="3418982"/>
            <a:ext cx="9550457" cy="2826228"/>
            <a:chOff x="88325" y="3903529"/>
            <a:chExt cx="6106798" cy="1807160"/>
          </a:xfrm>
        </p:grpSpPr>
        <p:sp>
          <p:nvSpPr>
            <p:cNvPr id="283" name="Google Shape;283;p3"/>
            <p:cNvSpPr/>
            <p:nvPr/>
          </p:nvSpPr>
          <p:spPr>
            <a:xfrm>
              <a:off x="4017980" y="4682839"/>
              <a:ext cx="29888" cy="487621"/>
            </a:xfrm>
            <a:custGeom>
              <a:avLst/>
              <a:gdLst/>
              <a:ahLst/>
              <a:cxnLst/>
              <a:rect l="l" t="t" r="r" b="b"/>
              <a:pathLst>
                <a:path w="358" h="5841" extrusionOk="0">
                  <a:moveTo>
                    <a:pt x="288" y="0"/>
                  </a:moveTo>
                  <a:cubicBezTo>
                    <a:pt x="30" y="2509"/>
                    <a:pt x="1" y="4423"/>
                    <a:pt x="60" y="5841"/>
                  </a:cubicBezTo>
                  <a:cubicBezTo>
                    <a:pt x="70" y="5731"/>
                    <a:pt x="80" y="5632"/>
                    <a:pt x="90" y="5523"/>
                  </a:cubicBezTo>
                  <a:cubicBezTo>
                    <a:pt x="110" y="5186"/>
                    <a:pt x="129" y="4819"/>
                    <a:pt x="149" y="4433"/>
                  </a:cubicBezTo>
                  <a:cubicBezTo>
                    <a:pt x="169" y="4234"/>
                    <a:pt x="179" y="4036"/>
                    <a:pt x="189" y="3838"/>
                  </a:cubicBezTo>
                  <a:cubicBezTo>
                    <a:pt x="199" y="3629"/>
                    <a:pt x="209" y="3421"/>
                    <a:pt x="229" y="3213"/>
                  </a:cubicBezTo>
                  <a:cubicBezTo>
                    <a:pt x="238" y="2995"/>
                    <a:pt x="248" y="2787"/>
                    <a:pt x="258" y="2569"/>
                  </a:cubicBezTo>
                  <a:cubicBezTo>
                    <a:pt x="258" y="2459"/>
                    <a:pt x="268" y="2350"/>
                    <a:pt x="278" y="2241"/>
                  </a:cubicBezTo>
                  <a:cubicBezTo>
                    <a:pt x="278" y="2182"/>
                    <a:pt x="278" y="2132"/>
                    <a:pt x="288" y="2073"/>
                  </a:cubicBezTo>
                  <a:cubicBezTo>
                    <a:pt x="288" y="2023"/>
                    <a:pt x="288" y="1964"/>
                    <a:pt x="288" y="1904"/>
                  </a:cubicBezTo>
                  <a:cubicBezTo>
                    <a:pt x="308" y="1468"/>
                    <a:pt x="328" y="1012"/>
                    <a:pt x="348" y="566"/>
                  </a:cubicBezTo>
                  <a:cubicBezTo>
                    <a:pt x="348" y="387"/>
                    <a:pt x="357" y="219"/>
                    <a:pt x="357" y="50"/>
                  </a:cubicBezTo>
                  <a:cubicBezTo>
                    <a:pt x="328" y="40"/>
                    <a:pt x="308" y="20"/>
                    <a:pt x="28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3"/>
            <p:cNvSpPr/>
            <p:nvPr/>
          </p:nvSpPr>
          <p:spPr>
            <a:xfrm>
              <a:off x="4035345" y="5147175"/>
              <a:ext cx="16697" cy="236005"/>
            </a:xfrm>
            <a:custGeom>
              <a:avLst/>
              <a:gdLst/>
              <a:ahLst/>
              <a:cxnLst/>
              <a:rect l="l" t="t" r="r" b="b"/>
              <a:pathLst>
                <a:path w="200" h="2827" extrusionOk="0">
                  <a:moveTo>
                    <a:pt x="120" y="1"/>
                  </a:moveTo>
                  <a:cubicBezTo>
                    <a:pt x="110" y="169"/>
                    <a:pt x="100" y="328"/>
                    <a:pt x="90" y="477"/>
                  </a:cubicBezTo>
                  <a:cubicBezTo>
                    <a:pt x="80" y="626"/>
                    <a:pt x="70" y="774"/>
                    <a:pt x="70" y="913"/>
                  </a:cubicBezTo>
                  <a:cubicBezTo>
                    <a:pt x="50" y="1191"/>
                    <a:pt x="30" y="1429"/>
                    <a:pt x="21" y="1627"/>
                  </a:cubicBezTo>
                  <a:cubicBezTo>
                    <a:pt x="11" y="1736"/>
                    <a:pt x="11" y="1825"/>
                    <a:pt x="1" y="1915"/>
                  </a:cubicBezTo>
                  <a:cubicBezTo>
                    <a:pt x="50" y="2272"/>
                    <a:pt x="110" y="2569"/>
                    <a:pt x="159" y="2827"/>
                  </a:cubicBezTo>
                  <a:cubicBezTo>
                    <a:pt x="179" y="2678"/>
                    <a:pt x="189" y="2529"/>
                    <a:pt x="199" y="2371"/>
                  </a:cubicBezTo>
                  <a:cubicBezTo>
                    <a:pt x="159" y="1518"/>
                    <a:pt x="130" y="735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3"/>
            <p:cNvSpPr/>
            <p:nvPr/>
          </p:nvSpPr>
          <p:spPr>
            <a:xfrm>
              <a:off x="4063479" y="4687013"/>
              <a:ext cx="83" cy="1670"/>
            </a:xfrm>
            <a:custGeom>
              <a:avLst/>
              <a:gdLst/>
              <a:ahLst/>
              <a:cxnLst/>
              <a:rect l="l" t="t" r="r" b="b"/>
              <a:pathLst>
                <a:path w="1" h="20" extrusionOk="0">
                  <a:moveTo>
                    <a:pt x="1" y="20"/>
                  </a:moveTo>
                  <a:cubicBezTo>
                    <a:pt x="1" y="10"/>
                    <a:pt x="1" y="0"/>
                    <a:pt x="1" y="0"/>
                  </a:cubicBezTo>
                  <a:cubicBezTo>
                    <a:pt x="1" y="0"/>
                    <a:pt x="1" y="0"/>
                    <a:pt x="1" y="0"/>
                  </a:cubicBezTo>
                  <a:cubicBezTo>
                    <a:pt x="1" y="0"/>
                    <a:pt x="1" y="10"/>
                    <a:pt x="1" y="2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3"/>
            <p:cNvSpPr/>
            <p:nvPr/>
          </p:nvSpPr>
          <p:spPr>
            <a:xfrm>
              <a:off x="3595801" y="4638927"/>
              <a:ext cx="39822" cy="673871"/>
            </a:xfrm>
            <a:custGeom>
              <a:avLst/>
              <a:gdLst/>
              <a:ahLst/>
              <a:cxnLst/>
              <a:rect l="l" t="t" r="r" b="b"/>
              <a:pathLst>
                <a:path w="477" h="8072" extrusionOk="0">
                  <a:moveTo>
                    <a:pt x="100" y="1"/>
                  </a:moveTo>
                  <a:cubicBezTo>
                    <a:pt x="80" y="130"/>
                    <a:pt x="60" y="249"/>
                    <a:pt x="40" y="368"/>
                  </a:cubicBezTo>
                  <a:cubicBezTo>
                    <a:pt x="40" y="417"/>
                    <a:pt x="30" y="467"/>
                    <a:pt x="21" y="517"/>
                  </a:cubicBezTo>
                  <a:lnTo>
                    <a:pt x="1" y="596"/>
                  </a:lnTo>
                  <a:cubicBezTo>
                    <a:pt x="169" y="2480"/>
                    <a:pt x="268" y="4929"/>
                    <a:pt x="189" y="8072"/>
                  </a:cubicBezTo>
                  <a:cubicBezTo>
                    <a:pt x="387" y="6545"/>
                    <a:pt x="477" y="4126"/>
                    <a:pt x="10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3"/>
            <p:cNvSpPr/>
            <p:nvPr/>
          </p:nvSpPr>
          <p:spPr>
            <a:xfrm>
              <a:off x="3525424" y="4902151"/>
              <a:ext cx="32392" cy="326250"/>
            </a:xfrm>
            <a:custGeom>
              <a:avLst/>
              <a:gdLst/>
              <a:ahLst/>
              <a:cxnLst/>
              <a:rect l="l" t="t" r="r" b="b"/>
              <a:pathLst>
                <a:path w="388" h="3908" extrusionOk="0">
                  <a:moveTo>
                    <a:pt x="388" y="1"/>
                  </a:moveTo>
                  <a:lnTo>
                    <a:pt x="388" y="1"/>
                  </a:lnTo>
                  <a:cubicBezTo>
                    <a:pt x="368" y="90"/>
                    <a:pt x="348" y="179"/>
                    <a:pt x="338" y="259"/>
                  </a:cubicBezTo>
                  <a:cubicBezTo>
                    <a:pt x="308" y="398"/>
                    <a:pt x="279" y="536"/>
                    <a:pt x="259" y="665"/>
                  </a:cubicBezTo>
                  <a:cubicBezTo>
                    <a:pt x="229" y="794"/>
                    <a:pt x="209" y="913"/>
                    <a:pt x="179" y="1032"/>
                  </a:cubicBezTo>
                  <a:cubicBezTo>
                    <a:pt x="140" y="1260"/>
                    <a:pt x="100" y="1459"/>
                    <a:pt x="60" y="1627"/>
                  </a:cubicBezTo>
                  <a:cubicBezTo>
                    <a:pt x="41" y="1736"/>
                    <a:pt x="21" y="1835"/>
                    <a:pt x="1" y="1915"/>
                  </a:cubicBezTo>
                  <a:cubicBezTo>
                    <a:pt x="60" y="2589"/>
                    <a:pt x="130" y="3263"/>
                    <a:pt x="209" y="3908"/>
                  </a:cubicBezTo>
                  <a:cubicBezTo>
                    <a:pt x="288" y="2757"/>
                    <a:pt x="348" y="1409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3"/>
            <p:cNvSpPr/>
            <p:nvPr/>
          </p:nvSpPr>
          <p:spPr>
            <a:xfrm>
              <a:off x="4096622" y="4538830"/>
              <a:ext cx="78726" cy="844342"/>
            </a:xfrm>
            <a:custGeom>
              <a:avLst/>
              <a:gdLst/>
              <a:ahLst/>
              <a:cxnLst/>
              <a:rect l="l" t="t" r="r" b="b"/>
              <a:pathLst>
                <a:path w="943" h="10114" extrusionOk="0">
                  <a:moveTo>
                    <a:pt x="100" y="0"/>
                  </a:moveTo>
                  <a:cubicBezTo>
                    <a:pt x="50" y="397"/>
                    <a:pt x="20" y="823"/>
                    <a:pt x="0" y="1269"/>
                  </a:cubicBezTo>
                  <a:cubicBezTo>
                    <a:pt x="278" y="3074"/>
                    <a:pt x="486" y="5781"/>
                    <a:pt x="367" y="9678"/>
                  </a:cubicBezTo>
                  <a:cubicBezTo>
                    <a:pt x="387" y="9836"/>
                    <a:pt x="397" y="9975"/>
                    <a:pt x="417" y="10114"/>
                  </a:cubicBezTo>
                  <a:cubicBezTo>
                    <a:pt x="704" y="8716"/>
                    <a:pt x="942" y="5890"/>
                    <a:pt x="10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3"/>
            <p:cNvSpPr/>
            <p:nvPr/>
          </p:nvSpPr>
          <p:spPr>
            <a:xfrm>
              <a:off x="3623935" y="4418781"/>
              <a:ext cx="58022" cy="694574"/>
            </a:xfrm>
            <a:custGeom>
              <a:avLst/>
              <a:gdLst/>
              <a:ahLst/>
              <a:cxnLst/>
              <a:rect l="l" t="t" r="r" b="b"/>
              <a:pathLst>
                <a:path w="695" h="8320" extrusionOk="0">
                  <a:moveTo>
                    <a:pt x="378" y="0"/>
                  </a:moveTo>
                  <a:cubicBezTo>
                    <a:pt x="328" y="367"/>
                    <a:pt x="269" y="744"/>
                    <a:pt x="199" y="1111"/>
                  </a:cubicBezTo>
                  <a:cubicBezTo>
                    <a:pt x="169" y="1260"/>
                    <a:pt x="100" y="1369"/>
                    <a:pt x="1" y="1408"/>
                  </a:cubicBezTo>
                  <a:cubicBezTo>
                    <a:pt x="269" y="3074"/>
                    <a:pt x="506" y="5375"/>
                    <a:pt x="506" y="8319"/>
                  </a:cubicBezTo>
                  <a:cubicBezTo>
                    <a:pt x="635" y="5672"/>
                    <a:pt x="695" y="2430"/>
                    <a:pt x="3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0" name="Google Shape;290;p3"/>
            <p:cNvSpPr/>
            <p:nvPr/>
          </p:nvSpPr>
          <p:spPr>
            <a:xfrm>
              <a:off x="6003816" y="4553690"/>
              <a:ext cx="58022" cy="289768"/>
            </a:xfrm>
            <a:custGeom>
              <a:avLst/>
              <a:gdLst/>
              <a:ahLst/>
              <a:cxnLst/>
              <a:rect l="l" t="t" r="r" b="b"/>
              <a:pathLst>
                <a:path w="695" h="3471" extrusionOk="0">
                  <a:moveTo>
                    <a:pt x="694" y="1"/>
                  </a:moveTo>
                  <a:cubicBezTo>
                    <a:pt x="675" y="1"/>
                    <a:pt x="655" y="11"/>
                    <a:pt x="635" y="11"/>
                  </a:cubicBezTo>
                  <a:cubicBezTo>
                    <a:pt x="595" y="130"/>
                    <a:pt x="556" y="239"/>
                    <a:pt x="516" y="358"/>
                  </a:cubicBezTo>
                  <a:cubicBezTo>
                    <a:pt x="407" y="665"/>
                    <a:pt x="298" y="972"/>
                    <a:pt x="189" y="1270"/>
                  </a:cubicBezTo>
                  <a:cubicBezTo>
                    <a:pt x="179" y="1309"/>
                    <a:pt x="169" y="1339"/>
                    <a:pt x="149" y="1379"/>
                  </a:cubicBezTo>
                  <a:cubicBezTo>
                    <a:pt x="139" y="1419"/>
                    <a:pt x="119" y="1458"/>
                    <a:pt x="109" y="1488"/>
                  </a:cubicBezTo>
                  <a:cubicBezTo>
                    <a:pt x="80" y="1567"/>
                    <a:pt x="60" y="1637"/>
                    <a:pt x="30" y="1706"/>
                  </a:cubicBezTo>
                  <a:cubicBezTo>
                    <a:pt x="20" y="1736"/>
                    <a:pt x="10" y="1766"/>
                    <a:pt x="0" y="1795"/>
                  </a:cubicBezTo>
                  <a:cubicBezTo>
                    <a:pt x="30" y="2390"/>
                    <a:pt x="60" y="2945"/>
                    <a:pt x="90" y="3471"/>
                  </a:cubicBezTo>
                  <a:cubicBezTo>
                    <a:pt x="209" y="2053"/>
                    <a:pt x="447" y="883"/>
                    <a:pt x="6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1" name="Google Shape;291;p3"/>
            <p:cNvSpPr/>
            <p:nvPr/>
          </p:nvSpPr>
          <p:spPr>
            <a:xfrm>
              <a:off x="5945043" y="4775506"/>
              <a:ext cx="31557" cy="436363"/>
            </a:xfrm>
            <a:custGeom>
              <a:avLst/>
              <a:gdLst/>
              <a:ahLst/>
              <a:cxnLst/>
              <a:rect l="l" t="t" r="r" b="b"/>
              <a:pathLst>
                <a:path w="378" h="5227" extrusionOk="0">
                  <a:moveTo>
                    <a:pt x="377" y="1"/>
                  </a:moveTo>
                  <a:cubicBezTo>
                    <a:pt x="338" y="100"/>
                    <a:pt x="308" y="199"/>
                    <a:pt x="268" y="298"/>
                  </a:cubicBezTo>
                  <a:cubicBezTo>
                    <a:pt x="189" y="487"/>
                    <a:pt x="119" y="665"/>
                    <a:pt x="60" y="834"/>
                  </a:cubicBezTo>
                  <a:cubicBezTo>
                    <a:pt x="80" y="2480"/>
                    <a:pt x="50" y="4007"/>
                    <a:pt x="0" y="5226"/>
                  </a:cubicBezTo>
                  <a:cubicBezTo>
                    <a:pt x="219" y="3511"/>
                    <a:pt x="328" y="1637"/>
                    <a:pt x="3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3"/>
            <p:cNvSpPr/>
            <p:nvPr/>
          </p:nvSpPr>
          <p:spPr>
            <a:xfrm>
              <a:off x="4755562" y="4744116"/>
              <a:ext cx="31474" cy="490877"/>
            </a:xfrm>
            <a:custGeom>
              <a:avLst/>
              <a:gdLst/>
              <a:ahLst/>
              <a:cxnLst/>
              <a:rect l="l" t="t" r="r" b="b"/>
              <a:pathLst>
                <a:path w="377" h="5880" extrusionOk="0">
                  <a:moveTo>
                    <a:pt x="99" y="0"/>
                  </a:moveTo>
                  <a:cubicBezTo>
                    <a:pt x="50" y="466"/>
                    <a:pt x="20" y="922"/>
                    <a:pt x="0" y="1378"/>
                  </a:cubicBezTo>
                  <a:cubicBezTo>
                    <a:pt x="109" y="2489"/>
                    <a:pt x="169" y="3827"/>
                    <a:pt x="159" y="5454"/>
                  </a:cubicBezTo>
                  <a:cubicBezTo>
                    <a:pt x="179" y="5602"/>
                    <a:pt x="198" y="5741"/>
                    <a:pt x="218" y="5880"/>
                  </a:cubicBezTo>
                  <a:cubicBezTo>
                    <a:pt x="258" y="4720"/>
                    <a:pt x="317" y="3679"/>
                    <a:pt x="377" y="2757"/>
                  </a:cubicBezTo>
                  <a:cubicBezTo>
                    <a:pt x="327" y="1944"/>
                    <a:pt x="238" y="1031"/>
                    <a:pt x="9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3"/>
            <p:cNvSpPr/>
            <p:nvPr/>
          </p:nvSpPr>
          <p:spPr>
            <a:xfrm>
              <a:off x="5949134" y="4624067"/>
              <a:ext cx="30722" cy="178068"/>
            </a:xfrm>
            <a:custGeom>
              <a:avLst/>
              <a:gdLst/>
              <a:ahLst/>
              <a:cxnLst/>
              <a:rect l="l" t="t" r="r" b="b"/>
              <a:pathLst>
                <a:path w="368" h="2133" extrusionOk="0">
                  <a:moveTo>
                    <a:pt x="368" y="0"/>
                  </a:moveTo>
                  <a:lnTo>
                    <a:pt x="368" y="0"/>
                  </a:lnTo>
                  <a:cubicBezTo>
                    <a:pt x="348" y="119"/>
                    <a:pt x="328" y="258"/>
                    <a:pt x="298" y="377"/>
                  </a:cubicBezTo>
                  <a:cubicBezTo>
                    <a:pt x="269" y="536"/>
                    <a:pt x="249" y="685"/>
                    <a:pt x="219" y="833"/>
                  </a:cubicBezTo>
                  <a:cubicBezTo>
                    <a:pt x="189" y="982"/>
                    <a:pt x="160" y="1131"/>
                    <a:pt x="140" y="1270"/>
                  </a:cubicBezTo>
                  <a:cubicBezTo>
                    <a:pt x="90" y="1527"/>
                    <a:pt x="41" y="1775"/>
                    <a:pt x="1" y="2003"/>
                  </a:cubicBezTo>
                  <a:cubicBezTo>
                    <a:pt x="1" y="2043"/>
                    <a:pt x="1" y="2093"/>
                    <a:pt x="1" y="2132"/>
                  </a:cubicBezTo>
                  <a:cubicBezTo>
                    <a:pt x="21" y="2083"/>
                    <a:pt x="41" y="2033"/>
                    <a:pt x="60" y="1974"/>
                  </a:cubicBezTo>
                  <a:cubicBezTo>
                    <a:pt x="110" y="1845"/>
                    <a:pt x="170" y="1716"/>
                    <a:pt x="219" y="1587"/>
                  </a:cubicBezTo>
                  <a:cubicBezTo>
                    <a:pt x="259" y="1478"/>
                    <a:pt x="308" y="1369"/>
                    <a:pt x="348" y="1250"/>
                  </a:cubicBezTo>
                  <a:cubicBezTo>
                    <a:pt x="358" y="804"/>
                    <a:pt x="368" y="387"/>
                    <a:pt x="3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3"/>
            <p:cNvSpPr/>
            <p:nvPr/>
          </p:nvSpPr>
          <p:spPr>
            <a:xfrm>
              <a:off x="4774596" y="4502348"/>
              <a:ext cx="48922" cy="289016"/>
            </a:xfrm>
            <a:custGeom>
              <a:avLst/>
              <a:gdLst/>
              <a:ahLst/>
              <a:cxnLst/>
              <a:rect l="l" t="t" r="r" b="b"/>
              <a:pathLst>
                <a:path w="586" h="3462" extrusionOk="0">
                  <a:moveTo>
                    <a:pt x="377" y="1"/>
                  </a:moveTo>
                  <a:cubicBezTo>
                    <a:pt x="218" y="635"/>
                    <a:pt x="89" y="1270"/>
                    <a:pt x="0" y="1895"/>
                  </a:cubicBezTo>
                  <a:cubicBezTo>
                    <a:pt x="109" y="2321"/>
                    <a:pt x="228" y="2847"/>
                    <a:pt x="327" y="3461"/>
                  </a:cubicBezTo>
                  <a:cubicBezTo>
                    <a:pt x="417" y="2509"/>
                    <a:pt x="506" y="1756"/>
                    <a:pt x="585" y="1191"/>
                  </a:cubicBezTo>
                  <a:cubicBezTo>
                    <a:pt x="536" y="764"/>
                    <a:pt x="466" y="368"/>
                    <a:pt x="37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3"/>
            <p:cNvSpPr/>
            <p:nvPr/>
          </p:nvSpPr>
          <p:spPr>
            <a:xfrm>
              <a:off x="4843303" y="4499927"/>
              <a:ext cx="70378" cy="691235"/>
            </a:xfrm>
            <a:custGeom>
              <a:avLst/>
              <a:gdLst/>
              <a:ahLst/>
              <a:cxnLst/>
              <a:rect l="l" t="t" r="r" b="b"/>
              <a:pathLst>
                <a:path w="843" h="8280" extrusionOk="0">
                  <a:moveTo>
                    <a:pt x="0" y="0"/>
                  </a:moveTo>
                  <a:lnTo>
                    <a:pt x="0" y="0"/>
                  </a:lnTo>
                  <a:cubicBezTo>
                    <a:pt x="60" y="655"/>
                    <a:pt x="109" y="1309"/>
                    <a:pt x="149" y="1963"/>
                  </a:cubicBezTo>
                  <a:cubicBezTo>
                    <a:pt x="407" y="3342"/>
                    <a:pt x="625" y="5374"/>
                    <a:pt x="605" y="8279"/>
                  </a:cubicBezTo>
                  <a:cubicBezTo>
                    <a:pt x="823" y="6108"/>
                    <a:pt x="843" y="3123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3"/>
            <p:cNvSpPr/>
            <p:nvPr/>
          </p:nvSpPr>
          <p:spPr>
            <a:xfrm rot="340689">
              <a:off x="3290752" y="4203352"/>
              <a:ext cx="2843570" cy="1370025"/>
            </a:xfrm>
            <a:custGeom>
              <a:avLst/>
              <a:gdLst/>
              <a:ahLst/>
              <a:cxnLst/>
              <a:rect l="l" t="t" r="r" b="b"/>
              <a:pathLst>
                <a:path w="34061" h="16411" extrusionOk="0">
                  <a:moveTo>
                    <a:pt x="754" y="1686"/>
                  </a:moveTo>
                  <a:cubicBezTo>
                    <a:pt x="754" y="1686"/>
                    <a:pt x="754" y="1686"/>
                    <a:pt x="754" y="1686"/>
                  </a:cubicBezTo>
                  <a:lnTo>
                    <a:pt x="754" y="1686"/>
                  </a:lnTo>
                  <a:cubicBezTo>
                    <a:pt x="754" y="1686"/>
                    <a:pt x="754" y="1686"/>
                    <a:pt x="754" y="1686"/>
                  </a:cubicBezTo>
                  <a:close/>
                  <a:moveTo>
                    <a:pt x="2668" y="2330"/>
                  </a:moveTo>
                  <a:cubicBezTo>
                    <a:pt x="2668" y="2331"/>
                    <a:pt x="2669" y="2334"/>
                    <a:pt x="2670" y="2338"/>
                  </a:cubicBezTo>
                  <a:lnTo>
                    <a:pt x="2670" y="2338"/>
                  </a:lnTo>
                  <a:cubicBezTo>
                    <a:pt x="2669" y="2335"/>
                    <a:pt x="2669" y="2333"/>
                    <a:pt x="2668" y="2330"/>
                  </a:cubicBezTo>
                  <a:close/>
                  <a:moveTo>
                    <a:pt x="3223" y="2509"/>
                  </a:moveTo>
                  <a:cubicBezTo>
                    <a:pt x="3223" y="2509"/>
                    <a:pt x="3223" y="2510"/>
                    <a:pt x="3224" y="2510"/>
                  </a:cubicBezTo>
                  <a:lnTo>
                    <a:pt x="3224" y="2510"/>
                  </a:lnTo>
                  <a:cubicBezTo>
                    <a:pt x="3223" y="2510"/>
                    <a:pt x="3223" y="2509"/>
                    <a:pt x="3223" y="2509"/>
                  </a:cubicBezTo>
                  <a:close/>
                  <a:moveTo>
                    <a:pt x="10293" y="3808"/>
                  </a:moveTo>
                  <a:cubicBezTo>
                    <a:pt x="10293" y="3808"/>
                    <a:pt x="10293" y="3809"/>
                    <a:pt x="10293" y="3810"/>
                  </a:cubicBezTo>
                  <a:lnTo>
                    <a:pt x="10293" y="3810"/>
                  </a:lnTo>
                  <a:cubicBezTo>
                    <a:pt x="10293" y="3809"/>
                    <a:pt x="10293" y="3808"/>
                    <a:pt x="10293" y="3808"/>
                  </a:cubicBezTo>
                  <a:close/>
                  <a:moveTo>
                    <a:pt x="12593" y="4680"/>
                  </a:moveTo>
                  <a:lnTo>
                    <a:pt x="12593" y="4680"/>
                  </a:lnTo>
                  <a:cubicBezTo>
                    <a:pt x="12593" y="4680"/>
                    <a:pt x="12593" y="4680"/>
                    <a:pt x="12593" y="4680"/>
                  </a:cubicBezTo>
                  <a:lnTo>
                    <a:pt x="12593" y="4680"/>
                  </a:lnTo>
                  <a:cubicBezTo>
                    <a:pt x="12593" y="4680"/>
                    <a:pt x="12593" y="4680"/>
                    <a:pt x="12593" y="4680"/>
                  </a:cubicBezTo>
                  <a:cubicBezTo>
                    <a:pt x="12593" y="4680"/>
                    <a:pt x="12593" y="4680"/>
                    <a:pt x="12593" y="4680"/>
                  </a:cubicBezTo>
                  <a:close/>
                  <a:moveTo>
                    <a:pt x="14874" y="4978"/>
                  </a:moveTo>
                  <a:lnTo>
                    <a:pt x="14874" y="4978"/>
                  </a:lnTo>
                  <a:cubicBezTo>
                    <a:pt x="14874" y="4978"/>
                    <a:pt x="14874" y="4978"/>
                    <a:pt x="14874" y="4978"/>
                  </a:cubicBezTo>
                  <a:lnTo>
                    <a:pt x="14874" y="4978"/>
                  </a:lnTo>
                  <a:cubicBezTo>
                    <a:pt x="14874" y="4978"/>
                    <a:pt x="14874" y="4978"/>
                    <a:pt x="14874" y="4978"/>
                  </a:cubicBezTo>
                  <a:close/>
                  <a:moveTo>
                    <a:pt x="16510" y="5146"/>
                  </a:moveTo>
                  <a:cubicBezTo>
                    <a:pt x="16510" y="5147"/>
                    <a:pt x="16510" y="5147"/>
                    <a:pt x="16510" y="5148"/>
                  </a:cubicBezTo>
                  <a:lnTo>
                    <a:pt x="16510" y="5148"/>
                  </a:lnTo>
                  <a:cubicBezTo>
                    <a:pt x="16510" y="5147"/>
                    <a:pt x="16510" y="5147"/>
                    <a:pt x="16510" y="5146"/>
                  </a:cubicBezTo>
                  <a:close/>
                  <a:moveTo>
                    <a:pt x="23946" y="5295"/>
                  </a:moveTo>
                  <a:cubicBezTo>
                    <a:pt x="23946" y="5295"/>
                    <a:pt x="23946" y="5295"/>
                    <a:pt x="23946" y="5296"/>
                  </a:cubicBezTo>
                  <a:lnTo>
                    <a:pt x="23946" y="5296"/>
                  </a:lnTo>
                  <a:cubicBezTo>
                    <a:pt x="23946" y="5295"/>
                    <a:pt x="23946" y="5295"/>
                    <a:pt x="23946" y="5295"/>
                  </a:cubicBezTo>
                  <a:close/>
                  <a:moveTo>
                    <a:pt x="23381" y="5315"/>
                  </a:moveTo>
                  <a:cubicBezTo>
                    <a:pt x="23381" y="5315"/>
                    <a:pt x="23381" y="5315"/>
                    <a:pt x="23381" y="5315"/>
                  </a:cubicBezTo>
                  <a:lnTo>
                    <a:pt x="23381" y="5315"/>
                  </a:lnTo>
                  <a:cubicBezTo>
                    <a:pt x="23381" y="5315"/>
                    <a:pt x="23381" y="5315"/>
                    <a:pt x="23381" y="5315"/>
                  </a:cubicBezTo>
                  <a:close/>
                  <a:moveTo>
                    <a:pt x="22558" y="5335"/>
                  </a:moveTo>
                  <a:lnTo>
                    <a:pt x="22558" y="5335"/>
                  </a:lnTo>
                  <a:cubicBezTo>
                    <a:pt x="22558" y="5335"/>
                    <a:pt x="22558" y="5335"/>
                    <a:pt x="22558" y="5335"/>
                  </a:cubicBezTo>
                  <a:lnTo>
                    <a:pt x="22558" y="5335"/>
                  </a:lnTo>
                  <a:cubicBezTo>
                    <a:pt x="22558" y="5335"/>
                    <a:pt x="22558" y="5335"/>
                    <a:pt x="22558" y="5335"/>
                  </a:cubicBezTo>
                  <a:close/>
                  <a:moveTo>
                    <a:pt x="18146" y="5444"/>
                  </a:moveTo>
                  <a:cubicBezTo>
                    <a:pt x="18235" y="5811"/>
                    <a:pt x="18305" y="6207"/>
                    <a:pt x="18354" y="6634"/>
                  </a:cubicBezTo>
                  <a:cubicBezTo>
                    <a:pt x="18275" y="7199"/>
                    <a:pt x="18186" y="7952"/>
                    <a:pt x="18096" y="8904"/>
                  </a:cubicBezTo>
                  <a:cubicBezTo>
                    <a:pt x="17997" y="8290"/>
                    <a:pt x="17878" y="7764"/>
                    <a:pt x="17769" y="7338"/>
                  </a:cubicBezTo>
                  <a:cubicBezTo>
                    <a:pt x="17858" y="6713"/>
                    <a:pt x="17987" y="6078"/>
                    <a:pt x="18146" y="5444"/>
                  </a:cubicBezTo>
                  <a:close/>
                  <a:moveTo>
                    <a:pt x="32206" y="6901"/>
                  </a:moveTo>
                  <a:cubicBezTo>
                    <a:pt x="32206" y="7288"/>
                    <a:pt x="32196" y="7705"/>
                    <a:pt x="32186" y="8151"/>
                  </a:cubicBezTo>
                  <a:cubicBezTo>
                    <a:pt x="32146" y="8260"/>
                    <a:pt x="32097" y="8379"/>
                    <a:pt x="32057" y="8488"/>
                  </a:cubicBezTo>
                  <a:cubicBezTo>
                    <a:pt x="32008" y="8617"/>
                    <a:pt x="31948" y="8746"/>
                    <a:pt x="31898" y="8875"/>
                  </a:cubicBezTo>
                  <a:cubicBezTo>
                    <a:pt x="31879" y="8934"/>
                    <a:pt x="31859" y="8984"/>
                    <a:pt x="31839" y="9033"/>
                  </a:cubicBezTo>
                  <a:cubicBezTo>
                    <a:pt x="31839" y="8994"/>
                    <a:pt x="31839" y="8944"/>
                    <a:pt x="31839" y="8904"/>
                  </a:cubicBezTo>
                  <a:cubicBezTo>
                    <a:pt x="31879" y="8676"/>
                    <a:pt x="31928" y="8428"/>
                    <a:pt x="31978" y="8171"/>
                  </a:cubicBezTo>
                  <a:cubicBezTo>
                    <a:pt x="31998" y="8032"/>
                    <a:pt x="32027" y="7883"/>
                    <a:pt x="32057" y="7734"/>
                  </a:cubicBezTo>
                  <a:cubicBezTo>
                    <a:pt x="32087" y="7586"/>
                    <a:pt x="32117" y="7437"/>
                    <a:pt x="32136" y="7278"/>
                  </a:cubicBezTo>
                  <a:cubicBezTo>
                    <a:pt x="32166" y="7159"/>
                    <a:pt x="32186" y="7020"/>
                    <a:pt x="32206" y="6901"/>
                  </a:cubicBezTo>
                  <a:close/>
                  <a:moveTo>
                    <a:pt x="33187" y="6059"/>
                  </a:moveTo>
                  <a:cubicBezTo>
                    <a:pt x="32940" y="6941"/>
                    <a:pt x="32702" y="8111"/>
                    <a:pt x="32583" y="9529"/>
                  </a:cubicBezTo>
                  <a:cubicBezTo>
                    <a:pt x="32553" y="9003"/>
                    <a:pt x="32523" y="8448"/>
                    <a:pt x="32493" y="7853"/>
                  </a:cubicBezTo>
                  <a:cubicBezTo>
                    <a:pt x="32503" y="7824"/>
                    <a:pt x="32513" y="7794"/>
                    <a:pt x="32523" y="7764"/>
                  </a:cubicBezTo>
                  <a:cubicBezTo>
                    <a:pt x="32553" y="7695"/>
                    <a:pt x="32573" y="7625"/>
                    <a:pt x="32602" y="7546"/>
                  </a:cubicBezTo>
                  <a:cubicBezTo>
                    <a:pt x="32612" y="7516"/>
                    <a:pt x="32632" y="7477"/>
                    <a:pt x="32642" y="7437"/>
                  </a:cubicBezTo>
                  <a:cubicBezTo>
                    <a:pt x="32662" y="7397"/>
                    <a:pt x="32672" y="7367"/>
                    <a:pt x="32682" y="7328"/>
                  </a:cubicBezTo>
                  <a:cubicBezTo>
                    <a:pt x="32791" y="7030"/>
                    <a:pt x="32900" y="6723"/>
                    <a:pt x="33009" y="6416"/>
                  </a:cubicBezTo>
                  <a:cubicBezTo>
                    <a:pt x="33049" y="6297"/>
                    <a:pt x="33088" y="6188"/>
                    <a:pt x="33128" y="6069"/>
                  </a:cubicBezTo>
                  <a:cubicBezTo>
                    <a:pt x="33148" y="6069"/>
                    <a:pt x="33168" y="6059"/>
                    <a:pt x="33187" y="6059"/>
                  </a:cubicBezTo>
                  <a:close/>
                  <a:moveTo>
                    <a:pt x="4364" y="4442"/>
                  </a:moveTo>
                  <a:cubicBezTo>
                    <a:pt x="4681" y="6872"/>
                    <a:pt x="4621" y="10114"/>
                    <a:pt x="4492" y="12761"/>
                  </a:cubicBezTo>
                  <a:cubicBezTo>
                    <a:pt x="4492" y="9817"/>
                    <a:pt x="4255" y="7516"/>
                    <a:pt x="3987" y="5850"/>
                  </a:cubicBezTo>
                  <a:cubicBezTo>
                    <a:pt x="4086" y="5811"/>
                    <a:pt x="4155" y="5702"/>
                    <a:pt x="4185" y="5553"/>
                  </a:cubicBezTo>
                  <a:cubicBezTo>
                    <a:pt x="4255" y="5186"/>
                    <a:pt x="4314" y="4809"/>
                    <a:pt x="4364" y="4442"/>
                  </a:cubicBezTo>
                  <a:close/>
                  <a:moveTo>
                    <a:pt x="8994" y="7605"/>
                  </a:moveTo>
                  <a:cubicBezTo>
                    <a:pt x="9014" y="7625"/>
                    <a:pt x="9044" y="7645"/>
                    <a:pt x="9063" y="7655"/>
                  </a:cubicBezTo>
                  <a:cubicBezTo>
                    <a:pt x="9063" y="7824"/>
                    <a:pt x="9054" y="7992"/>
                    <a:pt x="9054" y="8171"/>
                  </a:cubicBezTo>
                  <a:cubicBezTo>
                    <a:pt x="9034" y="8617"/>
                    <a:pt x="9014" y="9073"/>
                    <a:pt x="8994" y="9509"/>
                  </a:cubicBezTo>
                  <a:cubicBezTo>
                    <a:pt x="8994" y="9569"/>
                    <a:pt x="8994" y="9628"/>
                    <a:pt x="8994" y="9678"/>
                  </a:cubicBezTo>
                  <a:cubicBezTo>
                    <a:pt x="8984" y="9737"/>
                    <a:pt x="8984" y="9787"/>
                    <a:pt x="8984" y="9846"/>
                  </a:cubicBezTo>
                  <a:cubicBezTo>
                    <a:pt x="8974" y="9955"/>
                    <a:pt x="8974" y="10064"/>
                    <a:pt x="8964" y="10174"/>
                  </a:cubicBezTo>
                  <a:cubicBezTo>
                    <a:pt x="8954" y="10392"/>
                    <a:pt x="8944" y="10600"/>
                    <a:pt x="8935" y="10818"/>
                  </a:cubicBezTo>
                  <a:cubicBezTo>
                    <a:pt x="8915" y="11026"/>
                    <a:pt x="8905" y="11234"/>
                    <a:pt x="8895" y="11443"/>
                  </a:cubicBezTo>
                  <a:cubicBezTo>
                    <a:pt x="8885" y="11641"/>
                    <a:pt x="8875" y="11839"/>
                    <a:pt x="8855" y="12038"/>
                  </a:cubicBezTo>
                  <a:cubicBezTo>
                    <a:pt x="8835" y="12424"/>
                    <a:pt x="8816" y="12791"/>
                    <a:pt x="8796" y="13128"/>
                  </a:cubicBezTo>
                  <a:cubicBezTo>
                    <a:pt x="8786" y="13237"/>
                    <a:pt x="8776" y="13336"/>
                    <a:pt x="8766" y="13446"/>
                  </a:cubicBezTo>
                  <a:cubicBezTo>
                    <a:pt x="8707" y="12028"/>
                    <a:pt x="8736" y="10114"/>
                    <a:pt x="8994" y="7605"/>
                  </a:cubicBezTo>
                  <a:close/>
                  <a:moveTo>
                    <a:pt x="18592" y="5414"/>
                  </a:moveTo>
                  <a:lnTo>
                    <a:pt x="18592" y="5414"/>
                  </a:lnTo>
                  <a:cubicBezTo>
                    <a:pt x="19435" y="8537"/>
                    <a:pt x="19415" y="11522"/>
                    <a:pt x="19197" y="13693"/>
                  </a:cubicBezTo>
                  <a:cubicBezTo>
                    <a:pt x="19217" y="10788"/>
                    <a:pt x="18999" y="8756"/>
                    <a:pt x="18741" y="7377"/>
                  </a:cubicBezTo>
                  <a:cubicBezTo>
                    <a:pt x="18701" y="6723"/>
                    <a:pt x="18652" y="6069"/>
                    <a:pt x="18592" y="5414"/>
                  </a:cubicBezTo>
                  <a:close/>
                  <a:moveTo>
                    <a:pt x="32166" y="8716"/>
                  </a:moveTo>
                  <a:lnTo>
                    <a:pt x="32166" y="8716"/>
                  </a:lnTo>
                  <a:cubicBezTo>
                    <a:pt x="32117" y="10352"/>
                    <a:pt x="32008" y="12226"/>
                    <a:pt x="31789" y="13941"/>
                  </a:cubicBezTo>
                  <a:cubicBezTo>
                    <a:pt x="31839" y="12722"/>
                    <a:pt x="31869" y="11195"/>
                    <a:pt x="31849" y="9549"/>
                  </a:cubicBezTo>
                  <a:cubicBezTo>
                    <a:pt x="31908" y="9380"/>
                    <a:pt x="31978" y="9202"/>
                    <a:pt x="32057" y="9013"/>
                  </a:cubicBezTo>
                  <a:cubicBezTo>
                    <a:pt x="32097" y="8914"/>
                    <a:pt x="32127" y="8815"/>
                    <a:pt x="32166" y="8716"/>
                  </a:cubicBezTo>
                  <a:close/>
                  <a:moveTo>
                    <a:pt x="3194" y="10233"/>
                  </a:moveTo>
                  <a:cubicBezTo>
                    <a:pt x="3154" y="11641"/>
                    <a:pt x="3094" y="12989"/>
                    <a:pt x="3015" y="14140"/>
                  </a:cubicBezTo>
                  <a:cubicBezTo>
                    <a:pt x="2936" y="13495"/>
                    <a:pt x="2866" y="12821"/>
                    <a:pt x="2807" y="12147"/>
                  </a:cubicBezTo>
                  <a:cubicBezTo>
                    <a:pt x="2827" y="12067"/>
                    <a:pt x="2847" y="11968"/>
                    <a:pt x="2866" y="11859"/>
                  </a:cubicBezTo>
                  <a:cubicBezTo>
                    <a:pt x="2906" y="11691"/>
                    <a:pt x="2946" y="11492"/>
                    <a:pt x="2985" y="11264"/>
                  </a:cubicBezTo>
                  <a:cubicBezTo>
                    <a:pt x="3015" y="11145"/>
                    <a:pt x="3035" y="11026"/>
                    <a:pt x="3065" y="10897"/>
                  </a:cubicBezTo>
                  <a:cubicBezTo>
                    <a:pt x="3085" y="10768"/>
                    <a:pt x="3114" y="10630"/>
                    <a:pt x="3144" y="10491"/>
                  </a:cubicBezTo>
                  <a:cubicBezTo>
                    <a:pt x="3154" y="10411"/>
                    <a:pt x="3174" y="10322"/>
                    <a:pt x="3194" y="10233"/>
                  </a:cubicBezTo>
                  <a:close/>
                  <a:moveTo>
                    <a:pt x="17640" y="8339"/>
                  </a:moveTo>
                  <a:cubicBezTo>
                    <a:pt x="17779" y="9370"/>
                    <a:pt x="17868" y="10283"/>
                    <a:pt x="17918" y="11096"/>
                  </a:cubicBezTo>
                  <a:cubicBezTo>
                    <a:pt x="17858" y="12018"/>
                    <a:pt x="17799" y="13059"/>
                    <a:pt x="17759" y="14219"/>
                  </a:cubicBezTo>
                  <a:cubicBezTo>
                    <a:pt x="17739" y="14080"/>
                    <a:pt x="17720" y="13941"/>
                    <a:pt x="17700" y="13793"/>
                  </a:cubicBezTo>
                  <a:cubicBezTo>
                    <a:pt x="17710" y="12166"/>
                    <a:pt x="17650" y="10828"/>
                    <a:pt x="17541" y="9717"/>
                  </a:cubicBezTo>
                  <a:cubicBezTo>
                    <a:pt x="17561" y="9261"/>
                    <a:pt x="17591" y="8805"/>
                    <a:pt x="17640" y="8339"/>
                  </a:cubicBezTo>
                  <a:close/>
                  <a:moveTo>
                    <a:pt x="3749" y="7080"/>
                  </a:moveTo>
                  <a:cubicBezTo>
                    <a:pt x="4136" y="11205"/>
                    <a:pt x="4036" y="13624"/>
                    <a:pt x="3838" y="15151"/>
                  </a:cubicBezTo>
                  <a:cubicBezTo>
                    <a:pt x="3917" y="12008"/>
                    <a:pt x="3818" y="9559"/>
                    <a:pt x="3650" y="7675"/>
                  </a:cubicBezTo>
                  <a:lnTo>
                    <a:pt x="3670" y="7596"/>
                  </a:lnTo>
                  <a:cubicBezTo>
                    <a:pt x="3679" y="7546"/>
                    <a:pt x="3689" y="7496"/>
                    <a:pt x="3689" y="7447"/>
                  </a:cubicBezTo>
                  <a:cubicBezTo>
                    <a:pt x="3709" y="7328"/>
                    <a:pt x="3729" y="7209"/>
                    <a:pt x="3749" y="7080"/>
                  </a:cubicBezTo>
                  <a:close/>
                  <a:moveTo>
                    <a:pt x="9034" y="13168"/>
                  </a:moveTo>
                  <a:cubicBezTo>
                    <a:pt x="9044" y="13902"/>
                    <a:pt x="9073" y="14685"/>
                    <a:pt x="9113" y="15538"/>
                  </a:cubicBezTo>
                  <a:cubicBezTo>
                    <a:pt x="9103" y="15696"/>
                    <a:pt x="9093" y="15845"/>
                    <a:pt x="9073" y="15994"/>
                  </a:cubicBezTo>
                  <a:cubicBezTo>
                    <a:pt x="9024" y="15736"/>
                    <a:pt x="8964" y="15439"/>
                    <a:pt x="8915" y="15082"/>
                  </a:cubicBezTo>
                  <a:cubicBezTo>
                    <a:pt x="8925" y="14992"/>
                    <a:pt x="8925" y="14903"/>
                    <a:pt x="8935" y="14794"/>
                  </a:cubicBezTo>
                  <a:cubicBezTo>
                    <a:pt x="8944" y="14596"/>
                    <a:pt x="8964" y="14358"/>
                    <a:pt x="8984" y="14080"/>
                  </a:cubicBezTo>
                  <a:cubicBezTo>
                    <a:pt x="8984" y="13941"/>
                    <a:pt x="8994" y="13793"/>
                    <a:pt x="9004" y="13644"/>
                  </a:cubicBezTo>
                  <a:cubicBezTo>
                    <a:pt x="9014" y="13495"/>
                    <a:pt x="9024" y="13336"/>
                    <a:pt x="9034" y="13168"/>
                  </a:cubicBezTo>
                  <a:close/>
                  <a:moveTo>
                    <a:pt x="9748" y="5880"/>
                  </a:moveTo>
                  <a:cubicBezTo>
                    <a:pt x="10590" y="11770"/>
                    <a:pt x="10352" y="14596"/>
                    <a:pt x="10065" y="15994"/>
                  </a:cubicBezTo>
                  <a:cubicBezTo>
                    <a:pt x="10045" y="15855"/>
                    <a:pt x="10035" y="15716"/>
                    <a:pt x="10015" y="15558"/>
                  </a:cubicBezTo>
                  <a:cubicBezTo>
                    <a:pt x="10134" y="11661"/>
                    <a:pt x="9926" y="8954"/>
                    <a:pt x="9648" y="7149"/>
                  </a:cubicBezTo>
                  <a:cubicBezTo>
                    <a:pt x="9668" y="6703"/>
                    <a:pt x="9698" y="6277"/>
                    <a:pt x="9748" y="5880"/>
                  </a:cubicBezTo>
                  <a:close/>
                  <a:moveTo>
                    <a:pt x="33297" y="0"/>
                  </a:moveTo>
                  <a:cubicBezTo>
                    <a:pt x="33297" y="0"/>
                    <a:pt x="33287" y="50"/>
                    <a:pt x="33277" y="119"/>
                  </a:cubicBezTo>
                  <a:cubicBezTo>
                    <a:pt x="33267" y="159"/>
                    <a:pt x="33257" y="209"/>
                    <a:pt x="33257" y="268"/>
                  </a:cubicBezTo>
                  <a:cubicBezTo>
                    <a:pt x="33247" y="328"/>
                    <a:pt x="33227" y="387"/>
                    <a:pt x="33217" y="456"/>
                  </a:cubicBezTo>
                  <a:cubicBezTo>
                    <a:pt x="33197" y="605"/>
                    <a:pt x="33168" y="784"/>
                    <a:pt x="33138" y="982"/>
                  </a:cubicBezTo>
                  <a:cubicBezTo>
                    <a:pt x="33019" y="982"/>
                    <a:pt x="32910" y="1101"/>
                    <a:pt x="32890" y="1270"/>
                  </a:cubicBezTo>
                  <a:cubicBezTo>
                    <a:pt x="32731" y="2380"/>
                    <a:pt x="32543" y="3471"/>
                    <a:pt x="32325" y="4561"/>
                  </a:cubicBezTo>
                  <a:cubicBezTo>
                    <a:pt x="32295" y="4720"/>
                    <a:pt x="32345" y="4889"/>
                    <a:pt x="32444" y="4978"/>
                  </a:cubicBezTo>
                  <a:cubicBezTo>
                    <a:pt x="32424" y="5077"/>
                    <a:pt x="32404" y="5186"/>
                    <a:pt x="32374" y="5295"/>
                  </a:cubicBezTo>
                  <a:cubicBezTo>
                    <a:pt x="32355" y="5404"/>
                    <a:pt x="32335" y="5503"/>
                    <a:pt x="32315" y="5612"/>
                  </a:cubicBezTo>
                  <a:cubicBezTo>
                    <a:pt x="32285" y="5206"/>
                    <a:pt x="32246" y="4789"/>
                    <a:pt x="32206" y="4363"/>
                  </a:cubicBezTo>
                  <a:lnTo>
                    <a:pt x="32206" y="4363"/>
                  </a:lnTo>
                  <a:cubicBezTo>
                    <a:pt x="32206" y="4363"/>
                    <a:pt x="32216" y="5057"/>
                    <a:pt x="32216" y="6148"/>
                  </a:cubicBezTo>
                  <a:cubicBezTo>
                    <a:pt x="32206" y="6197"/>
                    <a:pt x="32196" y="6237"/>
                    <a:pt x="32196" y="6277"/>
                  </a:cubicBezTo>
                  <a:cubicBezTo>
                    <a:pt x="32127" y="6594"/>
                    <a:pt x="32067" y="6911"/>
                    <a:pt x="32008" y="7219"/>
                  </a:cubicBezTo>
                  <a:cubicBezTo>
                    <a:pt x="31978" y="7377"/>
                    <a:pt x="31948" y="7526"/>
                    <a:pt x="31918" y="7675"/>
                  </a:cubicBezTo>
                  <a:cubicBezTo>
                    <a:pt x="31889" y="7824"/>
                    <a:pt x="31859" y="7972"/>
                    <a:pt x="31839" y="8111"/>
                  </a:cubicBezTo>
                  <a:cubicBezTo>
                    <a:pt x="31829" y="8141"/>
                    <a:pt x="31819" y="8171"/>
                    <a:pt x="31819" y="8200"/>
                  </a:cubicBezTo>
                  <a:cubicBezTo>
                    <a:pt x="31779" y="6971"/>
                    <a:pt x="31710" y="5702"/>
                    <a:pt x="31591" y="4472"/>
                  </a:cubicBezTo>
                  <a:cubicBezTo>
                    <a:pt x="31591" y="4472"/>
                    <a:pt x="31254" y="6227"/>
                    <a:pt x="30986" y="9777"/>
                  </a:cubicBezTo>
                  <a:cubicBezTo>
                    <a:pt x="30699" y="5841"/>
                    <a:pt x="29925" y="4740"/>
                    <a:pt x="29925" y="4740"/>
                  </a:cubicBezTo>
                  <a:lnTo>
                    <a:pt x="29925" y="4740"/>
                  </a:lnTo>
                  <a:cubicBezTo>
                    <a:pt x="30580" y="6495"/>
                    <a:pt x="30500" y="10223"/>
                    <a:pt x="30322" y="13049"/>
                  </a:cubicBezTo>
                  <a:cubicBezTo>
                    <a:pt x="30352" y="7169"/>
                    <a:pt x="29102" y="4849"/>
                    <a:pt x="29102" y="4849"/>
                  </a:cubicBezTo>
                  <a:lnTo>
                    <a:pt x="29102" y="4849"/>
                  </a:lnTo>
                  <a:cubicBezTo>
                    <a:pt x="30024" y="10283"/>
                    <a:pt x="29925" y="13455"/>
                    <a:pt x="29658" y="15111"/>
                  </a:cubicBezTo>
                  <a:cubicBezTo>
                    <a:pt x="29944" y="6990"/>
                    <a:pt x="28544" y="4918"/>
                    <a:pt x="28537" y="4918"/>
                  </a:cubicBezTo>
                  <a:cubicBezTo>
                    <a:pt x="28537" y="4918"/>
                    <a:pt x="28537" y="4918"/>
                    <a:pt x="28537" y="4918"/>
                  </a:cubicBezTo>
                  <a:cubicBezTo>
                    <a:pt x="29291" y="6941"/>
                    <a:pt x="29073" y="11512"/>
                    <a:pt x="28845" y="14338"/>
                  </a:cubicBezTo>
                  <a:cubicBezTo>
                    <a:pt x="28220" y="10223"/>
                    <a:pt x="28309" y="4958"/>
                    <a:pt x="28309" y="4948"/>
                  </a:cubicBezTo>
                  <a:lnTo>
                    <a:pt x="28309" y="4948"/>
                  </a:lnTo>
                  <a:cubicBezTo>
                    <a:pt x="28131" y="6832"/>
                    <a:pt x="28031" y="8428"/>
                    <a:pt x="27982" y="9787"/>
                  </a:cubicBezTo>
                  <a:cubicBezTo>
                    <a:pt x="27625" y="6584"/>
                    <a:pt x="26614" y="5127"/>
                    <a:pt x="26614" y="5127"/>
                  </a:cubicBezTo>
                  <a:lnTo>
                    <a:pt x="26614" y="5127"/>
                  </a:lnTo>
                  <a:cubicBezTo>
                    <a:pt x="27556" y="8448"/>
                    <a:pt x="27446" y="11829"/>
                    <a:pt x="27179" y="14070"/>
                  </a:cubicBezTo>
                  <a:cubicBezTo>
                    <a:pt x="26911" y="8825"/>
                    <a:pt x="26405" y="6019"/>
                    <a:pt x="26267" y="5325"/>
                  </a:cubicBezTo>
                  <a:cubicBezTo>
                    <a:pt x="26267" y="5265"/>
                    <a:pt x="26257" y="5206"/>
                    <a:pt x="26257" y="5156"/>
                  </a:cubicBezTo>
                  <a:cubicBezTo>
                    <a:pt x="26257" y="5156"/>
                    <a:pt x="26247" y="5166"/>
                    <a:pt x="26247" y="5196"/>
                  </a:cubicBezTo>
                  <a:cubicBezTo>
                    <a:pt x="26237" y="5166"/>
                    <a:pt x="26237" y="5156"/>
                    <a:pt x="26237" y="5156"/>
                  </a:cubicBezTo>
                  <a:cubicBezTo>
                    <a:pt x="26227" y="5216"/>
                    <a:pt x="26227" y="5275"/>
                    <a:pt x="26217" y="5335"/>
                  </a:cubicBezTo>
                  <a:cubicBezTo>
                    <a:pt x="26088" y="6049"/>
                    <a:pt x="25622" y="8924"/>
                    <a:pt x="25414" y="14130"/>
                  </a:cubicBezTo>
                  <a:cubicBezTo>
                    <a:pt x="25116" y="11919"/>
                    <a:pt x="24968" y="8637"/>
                    <a:pt x="25870" y="5186"/>
                  </a:cubicBezTo>
                  <a:lnTo>
                    <a:pt x="25870" y="5186"/>
                  </a:lnTo>
                  <a:cubicBezTo>
                    <a:pt x="25870" y="5186"/>
                    <a:pt x="24878" y="6802"/>
                    <a:pt x="24561" y="9975"/>
                  </a:cubicBezTo>
                  <a:cubicBezTo>
                    <a:pt x="24492" y="8647"/>
                    <a:pt x="24373" y="7100"/>
                    <a:pt x="24184" y="5285"/>
                  </a:cubicBezTo>
                  <a:lnTo>
                    <a:pt x="24184" y="5285"/>
                  </a:lnTo>
                  <a:cubicBezTo>
                    <a:pt x="24184" y="5286"/>
                    <a:pt x="24323" y="10451"/>
                    <a:pt x="23748" y="14487"/>
                  </a:cubicBezTo>
                  <a:cubicBezTo>
                    <a:pt x="23490" y="11750"/>
                    <a:pt x="23223" y="7388"/>
                    <a:pt x="23946" y="5296"/>
                  </a:cubicBezTo>
                  <a:lnTo>
                    <a:pt x="23946" y="5296"/>
                  </a:lnTo>
                  <a:cubicBezTo>
                    <a:pt x="23931" y="5330"/>
                    <a:pt x="22570" y="7540"/>
                    <a:pt x="22935" y="15270"/>
                  </a:cubicBezTo>
                  <a:cubicBezTo>
                    <a:pt x="22657" y="13684"/>
                    <a:pt x="22519" y="10699"/>
                    <a:pt x="23381" y="5315"/>
                  </a:cubicBezTo>
                  <a:lnTo>
                    <a:pt x="23381" y="5315"/>
                  </a:lnTo>
                  <a:cubicBezTo>
                    <a:pt x="23377" y="5334"/>
                    <a:pt x="22152" y="7765"/>
                    <a:pt x="22261" y="13336"/>
                  </a:cubicBezTo>
                  <a:cubicBezTo>
                    <a:pt x="22043" y="10650"/>
                    <a:pt x="21924" y="7130"/>
                    <a:pt x="22558" y="5335"/>
                  </a:cubicBezTo>
                  <a:lnTo>
                    <a:pt x="22558" y="5335"/>
                  </a:lnTo>
                  <a:cubicBezTo>
                    <a:pt x="22543" y="5369"/>
                    <a:pt x="21792" y="6563"/>
                    <a:pt x="21557" y="10283"/>
                  </a:cubicBezTo>
                  <a:cubicBezTo>
                    <a:pt x="21239" y="6951"/>
                    <a:pt x="20883" y="5345"/>
                    <a:pt x="20883" y="5345"/>
                  </a:cubicBezTo>
                  <a:cubicBezTo>
                    <a:pt x="20605" y="8567"/>
                    <a:pt x="20684" y="11998"/>
                    <a:pt x="20793" y="14278"/>
                  </a:cubicBezTo>
                  <a:cubicBezTo>
                    <a:pt x="20208" y="10293"/>
                    <a:pt x="20268" y="5336"/>
                    <a:pt x="20268" y="5335"/>
                  </a:cubicBezTo>
                  <a:lnTo>
                    <a:pt x="20268" y="5335"/>
                  </a:lnTo>
                  <a:cubicBezTo>
                    <a:pt x="20099" y="7239"/>
                    <a:pt x="20000" y="8845"/>
                    <a:pt x="19950" y="10203"/>
                  </a:cubicBezTo>
                  <a:cubicBezTo>
                    <a:pt x="19643" y="7229"/>
                    <a:pt x="18741" y="5603"/>
                    <a:pt x="18582" y="5325"/>
                  </a:cubicBezTo>
                  <a:cubicBezTo>
                    <a:pt x="18582" y="5305"/>
                    <a:pt x="18582" y="5295"/>
                    <a:pt x="18572" y="5275"/>
                  </a:cubicBezTo>
                  <a:cubicBezTo>
                    <a:pt x="18572" y="5275"/>
                    <a:pt x="18572" y="5285"/>
                    <a:pt x="18572" y="5305"/>
                  </a:cubicBezTo>
                  <a:cubicBezTo>
                    <a:pt x="18562" y="5295"/>
                    <a:pt x="18553" y="5276"/>
                    <a:pt x="18552" y="5275"/>
                  </a:cubicBezTo>
                  <a:lnTo>
                    <a:pt x="18552" y="5275"/>
                  </a:lnTo>
                  <a:cubicBezTo>
                    <a:pt x="18562" y="5295"/>
                    <a:pt x="18562" y="5315"/>
                    <a:pt x="18562" y="5325"/>
                  </a:cubicBezTo>
                  <a:cubicBezTo>
                    <a:pt x="18543" y="5424"/>
                    <a:pt x="18503" y="5672"/>
                    <a:pt x="18443" y="6059"/>
                  </a:cubicBezTo>
                  <a:cubicBezTo>
                    <a:pt x="18354" y="5741"/>
                    <a:pt x="18265" y="5484"/>
                    <a:pt x="18186" y="5295"/>
                  </a:cubicBezTo>
                  <a:cubicBezTo>
                    <a:pt x="18195" y="5285"/>
                    <a:pt x="18195" y="5275"/>
                    <a:pt x="18195" y="5256"/>
                  </a:cubicBezTo>
                  <a:lnTo>
                    <a:pt x="18195" y="5256"/>
                  </a:lnTo>
                  <a:cubicBezTo>
                    <a:pt x="18195" y="5256"/>
                    <a:pt x="18195" y="5266"/>
                    <a:pt x="18186" y="5285"/>
                  </a:cubicBezTo>
                  <a:cubicBezTo>
                    <a:pt x="18057" y="4948"/>
                    <a:pt x="17967" y="4809"/>
                    <a:pt x="17967" y="4809"/>
                  </a:cubicBezTo>
                  <a:lnTo>
                    <a:pt x="17967" y="4809"/>
                  </a:lnTo>
                  <a:cubicBezTo>
                    <a:pt x="18027" y="4978"/>
                    <a:pt x="18076" y="5166"/>
                    <a:pt x="18126" y="5374"/>
                  </a:cubicBezTo>
                  <a:cubicBezTo>
                    <a:pt x="18027" y="5553"/>
                    <a:pt x="17809" y="5979"/>
                    <a:pt x="17571" y="6654"/>
                  </a:cubicBezTo>
                  <a:cubicBezTo>
                    <a:pt x="17392" y="6079"/>
                    <a:pt x="17254" y="5801"/>
                    <a:pt x="17254" y="5801"/>
                  </a:cubicBezTo>
                  <a:lnTo>
                    <a:pt x="17254" y="5801"/>
                  </a:lnTo>
                  <a:cubicBezTo>
                    <a:pt x="17323" y="6227"/>
                    <a:pt x="17392" y="6634"/>
                    <a:pt x="17452" y="7030"/>
                  </a:cubicBezTo>
                  <a:cubicBezTo>
                    <a:pt x="17392" y="7229"/>
                    <a:pt x="17333" y="7457"/>
                    <a:pt x="17273" y="7705"/>
                  </a:cubicBezTo>
                  <a:cubicBezTo>
                    <a:pt x="16933" y="5869"/>
                    <a:pt x="16527" y="5184"/>
                    <a:pt x="16510" y="5148"/>
                  </a:cubicBezTo>
                  <a:lnTo>
                    <a:pt x="16510" y="5148"/>
                  </a:lnTo>
                  <a:cubicBezTo>
                    <a:pt x="16837" y="6060"/>
                    <a:pt x="16986" y="7408"/>
                    <a:pt x="17035" y="8865"/>
                  </a:cubicBezTo>
                  <a:cubicBezTo>
                    <a:pt x="16976" y="9202"/>
                    <a:pt x="16926" y="9569"/>
                    <a:pt x="16897" y="9965"/>
                  </a:cubicBezTo>
                  <a:cubicBezTo>
                    <a:pt x="16827" y="8607"/>
                    <a:pt x="16698" y="7020"/>
                    <a:pt x="16500" y="5146"/>
                  </a:cubicBezTo>
                  <a:lnTo>
                    <a:pt x="16500" y="5146"/>
                  </a:lnTo>
                  <a:cubicBezTo>
                    <a:pt x="16500" y="5147"/>
                    <a:pt x="16659" y="10412"/>
                    <a:pt x="16093" y="14536"/>
                  </a:cubicBezTo>
                  <a:cubicBezTo>
                    <a:pt x="15826" y="11720"/>
                    <a:pt x="15548" y="7169"/>
                    <a:pt x="16272" y="5127"/>
                  </a:cubicBezTo>
                  <a:cubicBezTo>
                    <a:pt x="16272" y="5127"/>
                    <a:pt x="16272" y="5127"/>
                    <a:pt x="16272" y="5127"/>
                  </a:cubicBezTo>
                  <a:cubicBezTo>
                    <a:pt x="16265" y="5127"/>
                    <a:pt x="14895" y="7228"/>
                    <a:pt x="15290" y="15329"/>
                  </a:cubicBezTo>
                  <a:cubicBezTo>
                    <a:pt x="15003" y="13693"/>
                    <a:pt x="14854" y="10521"/>
                    <a:pt x="15707" y="5067"/>
                  </a:cubicBezTo>
                  <a:lnTo>
                    <a:pt x="15707" y="5067"/>
                  </a:lnTo>
                  <a:cubicBezTo>
                    <a:pt x="15707" y="5067"/>
                    <a:pt x="14487" y="7427"/>
                    <a:pt x="14596" y="13297"/>
                  </a:cubicBezTo>
                  <a:cubicBezTo>
                    <a:pt x="14378" y="10481"/>
                    <a:pt x="14249" y="6763"/>
                    <a:pt x="14874" y="4978"/>
                  </a:cubicBezTo>
                  <a:lnTo>
                    <a:pt x="14874" y="4978"/>
                  </a:lnTo>
                  <a:cubicBezTo>
                    <a:pt x="14859" y="5010"/>
                    <a:pt x="14118" y="6146"/>
                    <a:pt x="13892" y="10055"/>
                  </a:cubicBezTo>
                  <a:cubicBezTo>
                    <a:pt x="13565" y="6515"/>
                    <a:pt x="13208" y="4770"/>
                    <a:pt x="13208" y="4770"/>
                  </a:cubicBezTo>
                  <a:cubicBezTo>
                    <a:pt x="12930" y="8151"/>
                    <a:pt x="13020" y="11810"/>
                    <a:pt x="13139" y="14229"/>
                  </a:cubicBezTo>
                  <a:cubicBezTo>
                    <a:pt x="12545" y="9984"/>
                    <a:pt x="12593" y="4693"/>
                    <a:pt x="12593" y="4680"/>
                  </a:cubicBezTo>
                  <a:lnTo>
                    <a:pt x="12593" y="4680"/>
                  </a:lnTo>
                  <a:cubicBezTo>
                    <a:pt x="12425" y="6683"/>
                    <a:pt x="12336" y="8399"/>
                    <a:pt x="12296" y="9846"/>
                  </a:cubicBezTo>
                  <a:cubicBezTo>
                    <a:pt x="11939" y="6327"/>
                    <a:pt x="10878" y="4403"/>
                    <a:pt x="10878" y="4403"/>
                  </a:cubicBezTo>
                  <a:lnTo>
                    <a:pt x="10878" y="4403"/>
                  </a:lnTo>
                  <a:cubicBezTo>
                    <a:pt x="11770" y="7943"/>
                    <a:pt x="11760" y="11175"/>
                    <a:pt x="11542" y="13545"/>
                  </a:cubicBezTo>
                  <a:cubicBezTo>
                    <a:pt x="11572" y="6263"/>
                    <a:pt x="10323" y="3883"/>
                    <a:pt x="10293" y="3810"/>
                  </a:cubicBezTo>
                  <a:lnTo>
                    <a:pt x="10293" y="3810"/>
                  </a:lnTo>
                  <a:cubicBezTo>
                    <a:pt x="10937" y="5862"/>
                    <a:pt x="10927" y="9480"/>
                    <a:pt x="10779" y="12464"/>
                  </a:cubicBezTo>
                  <a:cubicBezTo>
                    <a:pt x="10699" y="8775"/>
                    <a:pt x="10124" y="6465"/>
                    <a:pt x="9807" y="5434"/>
                  </a:cubicBezTo>
                  <a:cubicBezTo>
                    <a:pt x="9867" y="4988"/>
                    <a:pt x="9956" y="4581"/>
                    <a:pt x="10065" y="4244"/>
                  </a:cubicBezTo>
                  <a:cubicBezTo>
                    <a:pt x="10065" y="4244"/>
                    <a:pt x="10065" y="4244"/>
                    <a:pt x="10065" y="4244"/>
                  </a:cubicBezTo>
                  <a:cubicBezTo>
                    <a:pt x="10059" y="4244"/>
                    <a:pt x="9903" y="4495"/>
                    <a:pt x="9718" y="5166"/>
                  </a:cubicBezTo>
                  <a:cubicBezTo>
                    <a:pt x="9639" y="4938"/>
                    <a:pt x="9579" y="4809"/>
                    <a:pt x="9579" y="4809"/>
                  </a:cubicBezTo>
                  <a:lnTo>
                    <a:pt x="9579" y="4809"/>
                  </a:lnTo>
                  <a:cubicBezTo>
                    <a:pt x="9609" y="4988"/>
                    <a:pt x="9639" y="5166"/>
                    <a:pt x="9668" y="5345"/>
                  </a:cubicBezTo>
                  <a:cubicBezTo>
                    <a:pt x="9619" y="5523"/>
                    <a:pt x="9569" y="5731"/>
                    <a:pt x="9520" y="5969"/>
                  </a:cubicBezTo>
                  <a:cubicBezTo>
                    <a:pt x="9539" y="4839"/>
                    <a:pt x="9510" y="3709"/>
                    <a:pt x="9450" y="2588"/>
                  </a:cubicBezTo>
                  <a:cubicBezTo>
                    <a:pt x="9430" y="2321"/>
                    <a:pt x="9292" y="2132"/>
                    <a:pt x="9123" y="2132"/>
                  </a:cubicBezTo>
                  <a:cubicBezTo>
                    <a:pt x="9123" y="2112"/>
                    <a:pt x="9113" y="2083"/>
                    <a:pt x="9113" y="2063"/>
                  </a:cubicBezTo>
                  <a:cubicBezTo>
                    <a:pt x="9113" y="2033"/>
                    <a:pt x="9113" y="2003"/>
                    <a:pt x="9103" y="1974"/>
                  </a:cubicBezTo>
                  <a:cubicBezTo>
                    <a:pt x="9103" y="1954"/>
                    <a:pt x="9103" y="1934"/>
                    <a:pt x="9103" y="1924"/>
                  </a:cubicBezTo>
                  <a:cubicBezTo>
                    <a:pt x="9103" y="1904"/>
                    <a:pt x="9093" y="1894"/>
                    <a:pt x="9093" y="1874"/>
                  </a:cubicBezTo>
                  <a:cubicBezTo>
                    <a:pt x="9083" y="1755"/>
                    <a:pt x="9063" y="1646"/>
                    <a:pt x="9054" y="1557"/>
                  </a:cubicBezTo>
                  <a:cubicBezTo>
                    <a:pt x="9034" y="1458"/>
                    <a:pt x="9024" y="1369"/>
                    <a:pt x="9004" y="1299"/>
                  </a:cubicBezTo>
                  <a:cubicBezTo>
                    <a:pt x="8994" y="1220"/>
                    <a:pt x="8974" y="1160"/>
                    <a:pt x="8964" y="1111"/>
                  </a:cubicBezTo>
                  <a:cubicBezTo>
                    <a:pt x="8954" y="1061"/>
                    <a:pt x="8935" y="1022"/>
                    <a:pt x="8935" y="992"/>
                  </a:cubicBezTo>
                  <a:cubicBezTo>
                    <a:pt x="8925" y="982"/>
                    <a:pt x="8925" y="972"/>
                    <a:pt x="8925" y="972"/>
                  </a:cubicBezTo>
                  <a:cubicBezTo>
                    <a:pt x="8925" y="962"/>
                    <a:pt x="8915" y="962"/>
                    <a:pt x="8915" y="962"/>
                  </a:cubicBezTo>
                  <a:lnTo>
                    <a:pt x="8915" y="962"/>
                  </a:lnTo>
                  <a:cubicBezTo>
                    <a:pt x="8915" y="962"/>
                    <a:pt x="8925" y="972"/>
                    <a:pt x="8925" y="1002"/>
                  </a:cubicBezTo>
                  <a:cubicBezTo>
                    <a:pt x="8925" y="1032"/>
                    <a:pt x="8935" y="1071"/>
                    <a:pt x="8935" y="1121"/>
                  </a:cubicBezTo>
                  <a:cubicBezTo>
                    <a:pt x="8944" y="1170"/>
                    <a:pt x="8944" y="1240"/>
                    <a:pt x="8954" y="1309"/>
                  </a:cubicBezTo>
                  <a:cubicBezTo>
                    <a:pt x="8964" y="1389"/>
                    <a:pt x="8964" y="1478"/>
                    <a:pt x="8974" y="1577"/>
                  </a:cubicBezTo>
                  <a:cubicBezTo>
                    <a:pt x="8984" y="1676"/>
                    <a:pt x="8994" y="1775"/>
                    <a:pt x="9004" y="1894"/>
                  </a:cubicBezTo>
                  <a:cubicBezTo>
                    <a:pt x="9014" y="1954"/>
                    <a:pt x="9014" y="2013"/>
                    <a:pt x="9014" y="2083"/>
                  </a:cubicBezTo>
                  <a:cubicBezTo>
                    <a:pt x="9024" y="2102"/>
                    <a:pt x="9024" y="2132"/>
                    <a:pt x="9024" y="2152"/>
                  </a:cubicBezTo>
                  <a:cubicBezTo>
                    <a:pt x="8875" y="2221"/>
                    <a:pt x="8776" y="2440"/>
                    <a:pt x="8796" y="2668"/>
                  </a:cubicBezTo>
                  <a:cubicBezTo>
                    <a:pt x="8816" y="3114"/>
                    <a:pt x="8835" y="3560"/>
                    <a:pt x="8845" y="4016"/>
                  </a:cubicBezTo>
                  <a:cubicBezTo>
                    <a:pt x="8875" y="4799"/>
                    <a:pt x="8875" y="5573"/>
                    <a:pt x="8845" y="6356"/>
                  </a:cubicBezTo>
                  <a:cubicBezTo>
                    <a:pt x="8578" y="7556"/>
                    <a:pt x="8300" y="9479"/>
                    <a:pt x="8290" y="12305"/>
                  </a:cubicBezTo>
                  <a:cubicBezTo>
                    <a:pt x="8082" y="9182"/>
                    <a:pt x="8003" y="5285"/>
                    <a:pt x="8607" y="3451"/>
                  </a:cubicBezTo>
                  <a:cubicBezTo>
                    <a:pt x="8607" y="3451"/>
                    <a:pt x="8607" y="3451"/>
                    <a:pt x="8607" y="3451"/>
                  </a:cubicBezTo>
                  <a:cubicBezTo>
                    <a:pt x="8601" y="3451"/>
                    <a:pt x="7368" y="5395"/>
                    <a:pt x="7546" y="13366"/>
                  </a:cubicBezTo>
                  <a:cubicBezTo>
                    <a:pt x="7289" y="10828"/>
                    <a:pt x="7209" y="7199"/>
                    <a:pt x="8032" y="3818"/>
                  </a:cubicBezTo>
                  <a:lnTo>
                    <a:pt x="8032" y="3818"/>
                  </a:lnTo>
                  <a:cubicBezTo>
                    <a:pt x="8032" y="3818"/>
                    <a:pt x="7368" y="4839"/>
                    <a:pt x="6971" y="7229"/>
                  </a:cubicBezTo>
                  <a:cubicBezTo>
                    <a:pt x="6961" y="7229"/>
                    <a:pt x="6961" y="7219"/>
                    <a:pt x="6961" y="7219"/>
                  </a:cubicBezTo>
                  <a:cubicBezTo>
                    <a:pt x="6961" y="7139"/>
                    <a:pt x="6951" y="7060"/>
                    <a:pt x="6942" y="6971"/>
                  </a:cubicBezTo>
                  <a:cubicBezTo>
                    <a:pt x="6942" y="6931"/>
                    <a:pt x="6942" y="6892"/>
                    <a:pt x="6932" y="6852"/>
                  </a:cubicBezTo>
                  <a:cubicBezTo>
                    <a:pt x="6932" y="6812"/>
                    <a:pt x="6932" y="6763"/>
                    <a:pt x="6922" y="6723"/>
                  </a:cubicBezTo>
                  <a:cubicBezTo>
                    <a:pt x="6902" y="6386"/>
                    <a:pt x="6872" y="6049"/>
                    <a:pt x="6852" y="5712"/>
                  </a:cubicBezTo>
                  <a:cubicBezTo>
                    <a:pt x="6842" y="5533"/>
                    <a:pt x="6823" y="5345"/>
                    <a:pt x="6813" y="5166"/>
                  </a:cubicBezTo>
                  <a:cubicBezTo>
                    <a:pt x="6912" y="5117"/>
                    <a:pt x="6981" y="4978"/>
                    <a:pt x="6981" y="4809"/>
                  </a:cubicBezTo>
                  <a:cubicBezTo>
                    <a:pt x="6942" y="3679"/>
                    <a:pt x="6932" y="2549"/>
                    <a:pt x="6961" y="1418"/>
                  </a:cubicBezTo>
                  <a:cubicBezTo>
                    <a:pt x="6961" y="1230"/>
                    <a:pt x="6872" y="1081"/>
                    <a:pt x="6753" y="1051"/>
                  </a:cubicBezTo>
                  <a:cubicBezTo>
                    <a:pt x="6753" y="1022"/>
                    <a:pt x="6753" y="992"/>
                    <a:pt x="6753" y="972"/>
                  </a:cubicBezTo>
                  <a:cubicBezTo>
                    <a:pt x="6763" y="883"/>
                    <a:pt x="6763" y="794"/>
                    <a:pt x="6773" y="724"/>
                  </a:cubicBezTo>
                  <a:cubicBezTo>
                    <a:pt x="6773" y="645"/>
                    <a:pt x="6783" y="585"/>
                    <a:pt x="6783" y="526"/>
                  </a:cubicBezTo>
                  <a:cubicBezTo>
                    <a:pt x="6783" y="466"/>
                    <a:pt x="6793" y="417"/>
                    <a:pt x="6793" y="377"/>
                  </a:cubicBezTo>
                  <a:cubicBezTo>
                    <a:pt x="6793" y="337"/>
                    <a:pt x="6803" y="308"/>
                    <a:pt x="6803" y="288"/>
                  </a:cubicBezTo>
                  <a:cubicBezTo>
                    <a:pt x="6803" y="268"/>
                    <a:pt x="6803" y="258"/>
                    <a:pt x="6803" y="258"/>
                  </a:cubicBezTo>
                  <a:cubicBezTo>
                    <a:pt x="6803" y="268"/>
                    <a:pt x="6803" y="278"/>
                    <a:pt x="6793" y="288"/>
                  </a:cubicBezTo>
                  <a:cubicBezTo>
                    <a:pt x="6793" y="298"/>
                    <a:pt x="6783" y="328"/>
                    <a:pt x="6773" y="367"/>
                  </a:cubicBezTo>
                  <a:cubicBezTo>
                    <a:pt x="6763" y="407"/>
                    <a:pt x="6753" y="456"/>
                    <a:pt x="6743" y="516"/>
                  </a:cubicBezTo>
                  <a:cubicBezTo>
                    <a:pt x="6733" y="566"/>
                    <a:pt x="6723" y="635"/>
                    <a:pt x="6714" y="704"/>
                  </a:cubicBezTo>
                  <a:cubicBezTo>
                    <a:pt x="6704" y="784"/>
                    <a:pt x="6694" y="863"/>
                    <a:pt x="6684" y="952"/>
                  </a:cubicBezTo>
                  <a:cubicBezTo>
                    <a:pt x="6684" y="982"/>
                    <a:pt x="6674" y="1002"/>
                    <a:pt x="6674" y="1022"/>
                  </a:cubicBezTo>
                  <a:cubicBezTo>
                    <a:pt x="6674" y="1032"/>
                    <a:pt x="6674" y="1041"/>
                    <a:pt x="6674" y="1051"/>
                  </a:cubicBezTo>
                  <a:cubicBezTo>
                    <a:pt x="6555" y="1071"/>
                    <a:pt x="6466" y="1210"/>
                    <a:pt x="6456" y="1398"/>
                  </a:cubicBezTo>
                  <a:cubicBezTo>
                    <a:pt x="6436" y="2549"/>
                    <a:pt x="6446" y="3699"/>
                    <a:pt x="6485" y="4849"/>
                  </a:cubicBezTo>
                  <a:cubicBezTo>
                    <a:pt x="6485" y="5018"/>
                    <a:pt x="6575" y="5146"/>
                    <a:pt x="6674" y="5186"/>
                  </a:cubicBezTo>
                  <a:cubicBezTo>
                    <a:pt x="6684" y="5365"/>
                    <a:pt x="6694" y="5543"/>
                    <a:pt x="6704" y="5731"/>
                  </a:cubicBezTo>
                  <a:cubicBezTo>
                    <a:pt x="6723" y="6069"/>
                    <a:pt x="6743" y="6416"/>
                    <a:pt x="6763" y="6753"/>
                  </a:cubicBezTo>
                  <a:cubicBezTo>
                    <a:pt x="6773" y="6792"/>
                    <a:pt x="6773" y="6832"/>
                    <a:pt x="6773" y="6872"/>
                  </a:cubicBezTo>
                  <a:cubicBezTo>
                    <a:pt x="6783" y="6921"/>
                    <a:pt x="6783" y="6961"/>
                    <a:pt x="6783" y="7001"/>
                  </a:cubicBezTo>
                  <a:cubicBezTo>
                    <a:pt x="6793" y="7080"/>
                    <a:pt x="6793" y="7169"/>
                    <a:pt x="6803" y="7248"/>
                  </a:cubicBezTo>
                  <a:cubicBezTo>
                    <a:pt x="6813" y="7417"/>
                    <a:pt x="6833" y="7576"/>
                    <a:pt x="6842" y="7734"/>
                  </a:cubicBezTo>
                  <a:cubicBezTo>
                    <a:pt x="6842" y="7814"/>
                    <a:pt x="6852" y="7883"/>
                    <a:pt x="6862" y="7952"/>
                  </a:cubicBezTo>
                  <a:cubicBezTo>
                    <a:pt x="6803" y="8349"/>
                    <a:pt x="6763" y="8766"/>
                    <a:pt x="6723" y="9222"/>
                  </a:cubicBezTo>
                  <a:cubicBezTo>
                    <a:pt x="6654" y="7615"/>
                    <a:pt x="6525" y="5702"/>
                    <a:pt x="6317" y="3401"/>
                  </a:cubicBezTo>
                  <a:lnTo>
                    <a:pt x="6317" y="3401"/>
                  </a:lnTo>
                  <a:cubicBezTo>
                    <a:pt x="6317" y="3411"/>
                    <a:pt x="6476" y="9251"/>
                    <a:pt x="5970" y="13981"/>
                  </a:cubicBezTo>
                  <a:cubicBezTo>
                    <a:pt x="6039" y="11244"/>
                    <a:pt x="6049" y="7189"/>
                    <a:pt x="5712" y="3233"/>
                  </a:cubicBezTo>
                  <a:cubicBezTo>
                    <a:pt x="5712" y="3243"/>
                    <a:pt x="5662" y="3500"/>
                    <a:pt x="5593" y="4056"/>
                  </a:cubicBezTo>
                  <a:cubicBezTo>
                    <a:pt x="5583" y="3491"/>
                    <a:pt x="5563" y="2915"/>
                    <a:pt x="5534" y="2350"/>
                  </a:cubicBezTo>
                  <a:cubicBezTo>
                    <a:pt x="5524" y="2162"/>
                    <a:pt x="5415" y="2013"/>
                    <a:pt x="5286" y="2013"/>
                  </a:cubicBezTo>
                  <a:cubicBezTo>
                    <a:pt x="5286" y="1993"/>
                    <a:pt x="5286" y="1974"/>
                    <a:pt x="5286" y="1964"/>
                  </a:cubicBezTo>
                  <a:cubicBezTo>
                    <a:pt x="5276" y="1934"/>
                    <a:pt x="5276" y="1914"/>
                    <a:pt x="5276" y="1884"/>
                  </a:cubicBezTo>
                  <a:cubicBezTo>
                    <a:pt x="5276" y="1874"/>
                    <a:pt x="5276" y="1864"/>
                    <a:pt x="5276" y="1855"/>
                  </a:cubicBezTo>
                  <a:cubicBezTo>
                    <a:pt x="5266" y="1845"/>
                    <a:pt x="5266" y="1835"/>
                    <a:pt x="5266" y="1815"/>
                  </a:cubicBezTo>
                  <a:cubicBezTo>
                    <a:pt x="5256" y="1726"/>
                    <a:pt x="5246" y="1646"/>
                    <a:pt x="5236" y="1577"/>
                  </a:cubicBezTo>
                  <a:cubicBezTo>
                    <a:pt x="5226" y="1498"/>
                    <a:pt x="5206" y="1438"/>
                    <a:pt x="5196" y="1379"/>
                  </a:cubicBezTo>
                  <a:cubicBezTo>
                    <a:pt x="5187" y="1319"/>
                    <a:pt x="5177" y="1279"/>
                    <a:pt x="5167" y="1240"/>
                  </a:cubicBezTo>
                  <a:cubicBezTo>
                    <a:pt x="5157" y="1200"/>
                    <a:pt x="5147" y="1170"/>
                    <a:pt x="5147" y="1151"/>
                  </a:cubicBezTo>
                  <a:cubicBezTo>
                    <a:pt x="5137" y="1141"/>
                    <a:pt x="5137" y="1131"/>
                    <a:pt x="5137" y="1131"/>
                  </a:cubicBezTo>
                  <a:cubicBezTo>
                    <a:pt x="5137" y="1136"/>
                    <a:pt x="5137" y="1142"/>
                    <a:pt x="5137" y="1151"/>
                  </a:cubicBezTo>
                  <a:cubicBezTo>
                    <a:pt x="5137" y="1170"/>
                    <a:pt x="5147" y="1200"/>
                    <a:pt x="5147" y="1250"/>
                  </a:cubicBezTo>
                  <a:cubicBezTo>
                    <a:pt x="5147" y="1279"/>
                    <a:pt x="5157" y="1329"/>
                    <a:pt x="5157" y="1389"/>
                  </a:cubicBezTo>
                  <a:cubicBezTo>
                    <a:pt x="5167" y="1448"/>
                    <a:pt x="5167" y="1517"/>
                    <a:pt x="5177" y="1587"/>
                  </a:cubicBezTo>
                  <a:cubicBezTo>
                    <a:pt x="5187" y="1666"/>
                    <a:pt x="5187" y="1745"/>
                    <a:pt x="5196" y="1835"/>
                  </a:cubicBezTo>
                  <a:cubicBezTo>
                    <a:pt x="5206" y="1874"/>
                    <a:pt x="5206" y="1924"/>
                    <a:pt x="5206" y="1974"/>
                  </a:cubicBezTo>
                  <a:cubicBezTo>
                    <a:pt x="5206" y="1993"/>
                    <a:pt x="5216" y="2013"/>
                    <a:pt x="5216" y="2033"/>
                  </a:cubicBezTo>
                  <a:cubicBezTo>
                    <a:pt x="5107" y="2093"/>
                    <a:pt x="5028" y="2241"/>
                    <a:pt x="5038" y="2420"/>
                  </a:cubicBezTo>
                  <a:cubicBezTo>
                    <a:pt x="5107" y="3550"/>
                    <a:pt x="5117" y="4680"/>
                    <a:pt x="5058" y="5811"/>
                  </a:cubicBezTo>
                  <a:cubicBezTo>
                    <a:pt x="5058" y="5989"/>
                    <a:pt x="5137" y="6138"/>
                    <a:pt x="5246" y="6188"/>
                  </a:cubicBezTo>
                  <a:cubicBezTo>
                    <a:pt x="5246" y="6316"/>
                    <a:pt x="5236" y="6445"/>
                    <a:pt x="5236" y="6574"/>
                  </a:cubicBezTo>
                  <a:cubicBezTo>
                    <a:pt x="5216" y="6921"/>
                    <a:pt x="5206" y="7258"/>
                    <a:pt x="5196" y="7596"/>
                  </a:cubicBezTo>
                  <a:cubicBezTo>
                    <a:pt x="5187" y="7645"/>
                    <a:pt x="5187" y="7685"/>
                    <a:pt x="5187" y="7724"/>
                  </a:cubicBezTo>
                  <a:cubicBezTo>
                    <a:pt x="5187" y="7764"/>
                    <a:pt x="5187" y="7804"/>
                    <a:pt x="5177" y="7853"/>
                  </a:cubicBezTo>
                  <a:cubicBezTo>
                    <a:pt x="5177" y="7933"/>
                    <a:pt x="5177" y="8012"/>
                    <a:pt x="5167" y="8101"/>
                  </a:cubicBezTo>
                  <a:cubicBezTo>
                    <a:pt x="5157" y="8260"/>
                    <a:pt x="5147" y="8428"/>
                    <a:pt x="5147" y="8587"/>
                  </a:cubicBezTo>
                  <a:cubicBezTo>
                    <a:pt x="5137" y="8706"/>
                    <a:pt x="5127" y="8835"/>
                    <a:pt x="5127" y="8954"/>
                  </a:cubicBezTo>
                  <a:cubicBezTo>
                    <a:pt x="4959" y="6564"/>
                    <a:pt x="4661" y="4968"/>
                    <a:pt x="4433" y="3996"/>
                  </a:cubicBezTo>
                  <a:cubicBezTo>
                    <a:pt x="4532" y="3203"/>
                    <a:pt x="4621" y="2410"/>
                    <a:pt x="4681" y="1607"/>
                  </a:cubicBezTo>
                  <a:cubicBezTo>
                    <a:pt x="4701" y="1379"/>
                    <a:pt x="4592" y="1180"/>
                    <a:pt x="4453" y="1141"/>
                  </a:cubicBezTo>
                  <a:cubicBezTo>
                    <a:pt x="4453" y="1121"/>
                    <a:pt x="4453" y="1101"/>
                    <a:pt x="4453" y="1081"/>
                  </a:cubicBezTo>
                  <a:cubicBezTo>
                    <a:pt x="4453" y="1051"/>
                    <a:pt x="4463" y="1022"/>
                    <a:pt x="4463" y="1002"/>
                  </a:cubicBezTo>
                  <a:cubicBezTo>
                    <a:pt x="4463" y="982"/>
                    <a:pt x="4463" y="972"/>
                    <a:pt x="4463" y="962"/>
                  </a:cubicBezTo>
                  <a:cubicBezTo>
                    <a:pt x="4463" y="942"/>
                    <a:pt x="4463" y="932"/>
                    <a:pt x="4463" y="923"/>
                  </a:cubicBezTo>
                  <a:cubicBezTo>
                    <a:pt x="4463" y="813"/>
                    <a:pt x="4463" y="724"/>
                    <a:pt x="4463" y="635"/>
                  </a:cubicBezTo>
                  <a:cubicBezTo>
                    <a:pt x="4463" y="546"/>
                    <a:pt x="4453" y="466"/>
                    <a:pt x="4453" y="407"/>
                  </a:cubicBezTo>
                  <a:cubicBezTo>
                    <a:pt x="4443" y="337"/>
                    <a:pt x="4443" y="278"/>
                    <a:pt x="4433" y="228"/>
                  </a:cubicBezTo>
                  <a:cubicBezTo>
                    <a:pt x="4433" y="189"/>
                    <a:pt x="4423" y="149"/>
                    <a:pt x="4423" y="129"/>
                  </a:cubicBezTo>
                  <a:cubicBezTo>
                    <a:pt x="4423" y="119"/>
                    <a:pt x="4413" y="109"/>
                    <a:pt x="4413" y="100"/>
                  </a:cubicBezTo>
                  <a:cubicBezTo>
                    <a:pt x="4413" y="107"/>
                    <a:pt x="4413" y="118"/>
                    <a:pt x="4413" y="129"/>
                  </a:cubicBezTo>
                  <a:cubicBezTo>
                    <a:pt x="4413" y="159"/>
                    <a:pt x="4413" y="189"/>
                    <a:pt x="4413" y="238"/>
                  </a:cubicBezTo>
                  <a:cubicBezTo>
                    <a:pt x="4413" y="278"/>
                    <a:pt x="4413" y="337"/>
                    <a:pt x="4403" y="407"/>
                  </a:cubicBezTo>
                  <a:cubicBezTo>
                    <a:pt x="4403" y="466"/>
                    <a:pt x="4403" y="546"/>
                    <a:pt x="4393" y="635"/>
                  </a:cubicBezTo>
                  <a:cubicBezTo>
                    <a:pt x="4393" y="714"/>
                    <a:pt x="4383" y="813"/>
                    <a:pt x="4383" y="913"/>
                  </a:cubicBezTo>
                  <a:cubicBezTo>
                    <a:pt x="4383" y="962"/>
                    <a:pt x="4374" y="1022"/>
                    <a:pt x="4374" y="1071"/>
                  </a:cubicBezTo>
                  <a:cubicBezTo>
                    <a:pt x="4374" y="1091"/>
                    <a:pt x="4374" y="1121"/>
                    <a:pt x="4364" y="1141"/>
                  </a:cubicBezTo>
                  <a:cubicBezTo>
                    <a:pt x="4235" y="1160"/>
                    <a:pt x="4126" y="1319"/>
                    <a:pt x="4116" y="1517"/>
                  </a:cubicBezTo>
                  <a:cubicBezTo>
                    <a:pt x="4046" y="2549"/>
                    <a:pt x="3917" y="3580"/>
                    <a:pt x="3759" y="4591"/>
                  </a:cubicBezTo>
                  <a:cubicBezTo>
                    <a:pt x="3486" y="3236"/>
                    <a:pt x="3232" y="2551"/>
                    <a:pt x="3224" y="2510"/>
                  </a:cubicBezTo>
                  <a:lnTo>
                    <a:pt x="3224" y="2510"/>
                  </a:lnTo>
                  <a:cubicBezTo>
                    <a:pt x="3422" y="3957"/>
                    <a:pt x="3570" y="5246"/>
                    <a:pt x="3689" y="6416"/>
                  </a:cubicBezTo>
                  <a:cubicBezTo>
                    <a:pt x="3650" y="6604"/>
                    <a:pt x="3620" y="6792"/>
                    <a:pt x="3590" y="6991"/>
                  </a:cubicBezTo>
                  <a:cubicBezTo>
                    <a:pt x="3245" y="3732"/>
                    <a:pt x="2706" y="2447"/>
                    <a:pt x="2670" y="2338"/>
                  </a:cubicBezTo>
                  <a:lnTo>
                    <a:pt x="2670" y="2338"/>
                  </a:lnTo>
                  <a:cubicBezTo>
                    <a:pt x="3105" y="4003"/>
                    <a:pt x="3223" y="6528"/>
                    <a:pt x="3213" y="9033"/>
                  </a:cubicBezTo>
                  <a:cubicBezTo>
                    <a:pt x="3174" y="9192"/>
                    <a:pt x="3144" y="9341"/>
                    <a:pt x="3114" y="9489"/>
                  </a:cubicBezTo>
                  <a:cubicBezTo>
                    <a:pt x="3055" y="9817"/>
                    <a:pt x="2995" y="10124"/>
                    <a:pt x="2936" y="10402"/>
                  </a:cubicBezTo>
                  <a:cubicBezTo>
                    <a:pt x="2916" y="10540"/>
                    <a:pt x="2886" y="10679"/>
                    <a:pt x="2856" y="10808"/>
                  </a:cubicBezTo>
                  <a:cubicBezTo>
                    <a:pt x="2827" y="10937"/>
                    <a:pt x="2807" y="11056"/>
                    <a:pt x="2777" y="11175"/>
                  </a:cubicBezTo>
                  <a:cubicBezTo>
                    <a:pt x="2767" y="11234"/>
                    <a:pt x="2757" y="11284"/>
                    <a:pt x="2747" y="11344"/>
                  </a:cubicBezTo>
                  <a:cubicBezTo>
                    <a:pt x="2401" y="6832"/>
                    <a:pt x="2440" y="2261"/>
                    <a:pt x="2430" y="2261"/>
                  </a:cubicBezTo>
                  <a:lnTo>
                    <a:pt x="2430" y="2261"/>
                  </a:lnTo>
                  <a:cubicBezTo>
                    <a:pt x="2430" y="2261"/>
                    <a:pt x="2430" y="2261"/>
                    <a:pt x="2430" y="2261"/>
                  </a:cubicBezTo>
                  <a:cubicBezTo>
                    <a:pt x="2271" y="4552"/>
                    <a:pt x="2182" y="6544"/>
                    <a:pt x="2143" y="8260"/>
                  </a:cubicBezTo>
                  <a:cubicBezTo>
                    <a:pt x="1767" y="4120"/>
                    <a:pt x="762" y="1713"/>
                    <a:pt x="754" y="1686"/>
                  </a:cubicBezTo>
                  <a:lnTo>
                    <a:pt x="754" y="1686"/>
                  </a:lnTo>
                  <a:cubicBezTo>
                    <a:pt x="1706" y="6515"/>
                    <a:pt x="1617" y="10689"/>
                    <a:pt x="1359" y="13624"/>
                  </a:cubicBezTo>
                  <a:cubicBezTo>
                    <a:pt x="1012" y="5622"/>
                    <a:pt x="378" y="1557"/>
                    <a:pt x="378" y="1547"/>
                  </a:cubicBezTo>
                  <a:lnTo>
                    <a:pt x="378" y="1547"/>
                  </a:lnTo>
                  <a:cubicBezTo>
                    <a:pt x="1" y="7477"/>
                    <a:pt x="308" y="14120"/>
                    <a:pt x="437" y="16410"/>
                  </a:cubicBezTo>
                  <a:lnTo>
                    <a:pt x="34060" y="16410"/>
                  </a:lnTo>
                  <a:lnTo>
                    <a:pt x="34060" y="10907"/>
                  </a:lnTo>
                  <a:cubicBezTo>
                    <a:pt x="33991" y="9341"/>
                    <a:pt x="33961" y="7675"/>
                    <a:pt x="34060" y="6207"/>
                  </a:cubicBezTo>
                  <a:lnTo>
                    <a:pt x="34060" y="4750"/>
                  </a:lnTo>
                  <a:cubicBezTo>
                    <a:pt x="33713" y="6148"/>
                    <a:pt x="33297" y="8785"/>
                    <a:pt x="33376" y="13208"/>
                  </a:cubicBezTo>
                  <a:cubicBezTo>
                    <a:pt x="33148" y="11026"/>
                    <a:pt x="33088" y="8111"/>
                    <a:pt x="33733" y="4869"/>
                  </a:cubicBezTo>
                  <a:cubicBezTo>
                    <a:pt x="33852" y="4522"/>
                    <a:pt x="33961" y="4165"/>
                    <a:pt x="34060" y="3808"/>
                  </a:cubicBezTo>
                  <a:lnTo>
                    <a:pt x="34060" y="2995"/>
                  </a:lnTo>
                  <a:lnTo>
                    <a:pt x="34060" y="2638"/>
                  </a:lnTo>
                  <a:lnTo>
                    <a:pt x="34060" y="2211"/>
                  </a:lnTo>
                  <a:cubicBezTo>
                    <a:pt x="33991" y="2251"/>
                    <a:pt x="33931" y="2321"/>
                    <a:pt x="33901" y="2430"/>
                  </a:cubicBezTo>
                  <a:cubicBezTo>
                    <a:pt x="33634" y="3500"/>
                    <a:pt x="33316" y="4532"/>
                    <a:pt x="32949" y="5513"/>
                  </a:cubicBezTo>
                  <a:cubicBezTo>
                    <a:pt x="32890" y="5672"/>
                    <a:pt x="32910" y="5860"/>
                    <a:pt x="32999" y="5969"/>
                  </a:cubicBezTo>
                  <a:cubicBezTo>
                    <a:pt x="32959" y="6088"/>
                    <a:pt x="32920" y="6207"/>
                    <a:pt x="32880" y="6316"/>
                  </a:cubicBezTo>
                  <a:cubicBezTo>
                    <a:pt x="32771" y="6624"/>
                    <a:pt x="32652" y="6921"/>
                    <a:pt x="32543" y="7219"/>
                  </a:cubicBezTo>
                  <a:cubicBezTo>
                    <a:pt x="32533" y="7248"/>
                    <a:pt x="32523" y="7288"/>
                    <a:pt x="32503" y="7328"/>
                  </a:cubicBezTo>
                  <a:cubicBezTo>
                    <a:pt x="32493" y="7367"/>
                    <a:pt x="32474" y="7397"/>
                    <a:pt x="32464" y="7437"/>
                  </a:cubicBezTo>
                  <a:cubicBezTo>
                    <a:pt x="32434" y="7001"/>
                    <a:pt x="32394" y="6554"/>
                    <a:pt x="32355" y="6078"/>
                  </a:cubicBezTo>
                  <a:cubicBezTo>
                    <a:pt x="32404" y="5831"/>
                    <a:pt x="32444" y="5593"/>
                    <a:pt x="32493" y="5335"/>
                  </a:cubicBezTo>
                  <a:cubicBezTo>
                    <a:pt x="32513" y="5236"/>
                    <a:pt x="32533" y="5127"/>
                    <a:pt x="32553" y="5027"/>
                  </a:cubicBezTo>
                  <a:cubicBezTo>
                    <a:pt x="32558" y="5028"/>
                    <a:pt x="32563" y="5028"/>
                    <a:pt x="32568" y="5028"/>
                  </a:cubicBezTo>
                  <a:cubicBezTo>
                    <a:pt x="32672" y="5028"/>
                    <a:pt x="32772" y="4930"/>
                    <a:pt x="32801" y="4770"/>
                  </a:cubicBezTo>
                  <a:cubicBezTo>
                    <a:pt x="33019" y="3659"/>
                    <a:pt x="33217" y="2549"/>
                    <a:pt x="33376" y="1428"/>
                  </a:cubicBezTo>
                  <a:cubicBezTo>
                    <a:pt x="33406" y="1230"/>
                    <a:pt x="33326" y="1051"/>
                    <a:pt x="33197" y="992"/>
                  </a:cubicBezTo>
                  <a:cubicBezTo>
                    <a:pt x="33217" y="893"/>
                    <a:pt x="33227" y="804"/>
                    <a:pt x="33237" y="714"/>
                  </a:cubicBezTo>
                  <a:cubicBezTo>
                    <a:pt x="33247" y="625"/>
                    <a:pt x="33257" y="546"/>
                    <a:pt x="33267" y="476"/>
                  </a:cubicBezTo>
                  <a:cubicBezTo>
                    <a:pt x="33277" y="397"/>
                    <a:pt x="33277" y="337"/>
                    <a:pt x="33287" y="278"/>
                  </a:cubicBezTo>
                  <a:cubicBezTo>
                    <a:pt x="33287" y="219"/>
                    <a:pt x="33287" y="169"/>
                    <a:pt x="33297" y="129"/>
                  </a:cubicBezTo>
                  <a:cubicBezTo>
                    <a:pt x="33297" y="90"/>
                    <a:pt x="33297" y="60"/>
                    <a:pt x="33297" y="40"/>
                  </a:cubicBezTo>
                  <a:cubicBezTo>
                    <a:pt x="33297" y="10"/>
                    <a:pt x="33297" y="0"/>
                    <a:pt x="332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3"/>
            <p:cNvSpPr/>
            <p:nvPr/>
          </p:nvSpPr>
          <p:spPr>
            <a:xfrm>
              <a:off x="797081" y="4795375"/>
              <a:ext cx="83" cy="1753"/>
            </a:xfrm>
            <a:custGeom>
              <a:avLst/>
              <a:gdLst/>
              <a:ahLst/>
              <a:cxnLst/>
              <a:rect l="l" t="t" r="r" b="b"/>
              <a:pathLst>
                <a:path w="1" h="21" extrusionOk="0">
                  <a:moveTo>
                    <a:pt x="1" y="21"/>
                  </a:moveTo>
                  <a:cubicBezTo>
                    <a:pt x="1" y="11"/>
                    <a:pt x="1" y="1"/>
                    <a:pt x="1" y="1"/>
                  </a:cubicBezTo>
                  <a:cubicBezTo>
                    <a:pt x="1" y="1"/>
                    <a:pt x="1" y="1"/>
                    <a:pt x="1" y="1"/>
                  </a:cubicBezTo>
                  <a:cubicBezTo>
                    <a:pt x="1" y="1"/>
                    <a:pt x="1" y="11"/>
                    <a:pt x="1" y="2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3"/>
            <p:cNvSpPr/>
            <p:nvPr/>
          </p:nvSpPr>
          <p:spPr>
            <a:xfrm>
              <a:off x="764856" y="5200187"/>
              <a:ext cx="15779" cy="207037"/>
            </a:xfrm>
            <a:custGeom>
              <a:avLst/>
              <a:gdLst/>
              <a:ahLst/>
              <a:cxnLst/>
              <a:rect l="l" t="t" r="r" b="b"/>
              <a:pathLst>
                <a:path w="189" h="2480" extrusionOk="0">
                  <a:moveTo>
                    <a:pt x="129" y="1"/>
                  </a:moveTo>
                  <a:cubicBezTo>
                    <a:pt x="119" y="149"/>
                    <a:pt x="109" y="288"/>
                    <a:pt x="99" y="417"/>
                  </a:cubicBezTo>
                  <a:cubicBezTo>
                    <a:pt x="89" y="556"/>
                    <a:pt x="80" y="685"/>
                    <a:pt x="70" y="804"/>
                  </a:cubicBezTo>
                  <a:cubicBezTo>
                    <a:pt x="50" y="1042"/>
                    <a:pt x="30" y="1250"/>
                    <a:pt x="20" y="1428"/>
                  </a:cubicBezTo>
                  <a:cubicBezTo>
                    <a:pt x="10" y="1527"/>
                    <a:pt x="0" y="1607"/>
                    <a:pt x="0" y="1676"/>
                  </a:cubicBezTo>
                  <a:cubicBezTo>
                    <a:pt x="40" y="1993"/>
                    <a:pt x="99" y="2261"/>
                    <a:pt x="149" y="2479"/>
                  </a:cubicBezTo>
                  <a:cubicBezTo>
                    <a:pt x="169" y="2360"/>
                    <a:pt x="179" y="2222"/>
                    <a:pt x="189" y="2083"/>
                  </a:cubicBezTo>
                  <a:cubicBezTo>
                    <a:pt x="159" y="1339"/>
                    <a:pt x="139" y="645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9" name="Google Shape;299;p3"/>
            <p:cNvSpPr/>
            <p:nvPr/>
          </p:nvSpPr>
          <p:spPr>
            <a:xfrm>
              <a:off x="830224" y="4665475"/>
              <a:ext cx="76222" cy="743412"/>
            </a:xfrm>
            <a:custGeom>
              <a:avLst/>
              <a:gdLst/>
              <a:ahLst/>
              <a:cxnLst/>
              <a:rect l="l" t="t" r="r" b="b"/>
              <a:pathLst>
                <a:path w="913" h="8905" extrusionOk="0">
                  <a:moveTo>
                    <a:pt x="110" y="0"/>
                  </a:moveTo>
                  <a:cubicBezTo>
                    <a:pt x="60" y="357"/>
                    <a:pt x="20" y="724"/>
                    <a:pt x="1" y="1121"/>
                  </a:cubicBezTo>
                  <a:cubicBezTo>
                    <a:pt x="268" y="2707"/>
                    <a:pt x="457" y="5087"/>
                    <a:pt x="318" y="8517"/>
                  </a:cubicBezTo>
                  <a:cubicBezTo>
                    <a:pt x="328" y="8656"/>
                    <a:pt x="338" y="8785"/>
                    <a:pt x="358" y="8904"/>
                  </a:cubicBezTo>
                  <a:cubicBezTo>
                    <a:pt x="655" y="7675"/>
                    <a:pt x="913" y="5196"/>
                    <a:pt x="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0" name="Google Shape;300;p3"/>
            <p:cNvSpPr/>
            <p:nvPr/>
          </p:nvSpPr>
          <p:spPr>
            <a:xfrm>
              <a:off x="1577740" y="4641431"/>
              <a:ext cx="68792" cy="608504"/>
            </a:xfrm>
            <a:custGeom>
              <a:avLst/>
              <a:gdLst/>
              <a:ahLst/>
              <a:cxnLst/>
              <a:rect l="l" t="t" r="r" b="b"/>
              <a:pathLst>
                <a:path w="824" h="7289" extrusionOk="0">
                  <a:moveTo>
                    <a:pt x="0" y="1"/>
                  </a:moveTo>
                  <a:lnTo>
                    <a:pt x="0" y="1"/>
                  </a:lnTo>
                  <a:cubicBezTo>
                    <a:pt x="60" y="576"/>
                    <a:pt x="109" y="1151"/>
                    <a:pt x="139" y="1726"/>
                  </a:cubicBezTo>
                  <a:cubicBezTo>
                    <a:pt x="387" y="2946"/>
                    <a:pt x="595" y="4740"/>
                    <a:pt x="555" y="7288"/>
                  </a:cubicBezTo>
                  <a:cubicBezTo>
                    <a:pt x="783" y="5385"/>
                    <a:pt x="823" y="2757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1" name="Google Shape;301;p3"/>
            <p:cNvSpPr/>
            <p:nvPr/>
          </p:nvSpPr>
          <p:spPr>
            <a:xfrm>
              <a:off x="1487494" y="4854982"/>
              <a:ext cx="31557" cy="432189"/>
            </a:xfrm>
            <a:custGeom>
              <a:avLst/>
              <a:gdLst/>
              <a:ahLst/>
              <a:cxnLst/>
              <a:rect l="l" t="t" r="r" b="b"/>
              <a:pathLst>
                <a:path w="378" h="5177" extrusionOk="0">
                  <a:moveTo>
                    <a:pt x="109" y="1"/>
                  </a:moveTo>
                  <a:cubicBezTo>
                    <a:pt x="60" y="407"/>
                    <a:pt x="30" y="814"/>
                    <a:pt x="0" y="1210"/>
                  </a:cubicBezTo>
                  <a:cubicBezTo>
                    <a:pt x="99" y="2182"/>
                    <a:pt x="159" y="3372"/>
                    <a:pt x="139" y="4800"/>
                  </a:cubicBezTo>
                  <a:cubicBezTo>
                    <a:pt x="159" y="4929"/>
                    <a:pt x="169" y="5058"/>
                    <a:pt x="189" y="5177"/>
                  </a:cubicBezTo>
                  <a:cubicBezTo>
                    <a:pt x="238" y="4155"/>
                    <a:pt x="308" y="3243"/>
                    <a:pt x="377" y="2430"/>
                  </a:cubicBezTo>
                  <a:cubicBezTo>
                    <a:pt x="328" y="1716"/>
                    <a:pt x="238" y="913"/>
                    <a:pt x="1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2" name="Google Shape;302;p3"/>
            <p:cNvSpPr/>
            <p:nvPr/>
          </p:nvSpPr>
          <p:spPr>
            <a:xfrm>
              <a:off x="1508198" y="4643101"/>
              <a:ext cx="49757" cy="254204"/>
            </a:xfrm>
            <a:custGeom>
              <a:avLst/>
              <a:gdLst/>
              <a:ahLst/>
              <a:cxnLst/>
              <a:rect l="l" t="t" r="r" b="b"/>
              <a:pathLst>
                <a:path w="596" h="3045" extrusionOk="0">
                  <a:moveTo>
                    <a:pt x="397" y="0"/>
                  </a:moveTo>
                  <a:cubicBezTo>
                    <a:pt x="228" y="556"/>
                    <a:pt x="99" y="1111"/>
                    <a:pt x="0" y="1656"/>
                  </a:cubicBezTo>
                  <a:cubicBezTo>
                    <a:pt x="109" y="2033"/>
                    <a:pt x="218" y="2499"/>
                    <a:pt x="318" y="3045"/>
                  </a:cubicBezTo>
                  <a:cubicBezTo>
                    <a:pt x="417" y="2212"/>
                    <a:pt x="516" y="1547"/>
                    <a:pt x="595" y="1042"/>
                  </a:cubicBezTo>
                  <a:cubicBezTo>
                    <a:pt x="546" y="665"/>
                    <a:pt x="476" y="318"/>
                    <a:pt x="3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3" name="Google Shape;303;p3"/>
            <p:cNvSpPr/>
            <p:nvPr/>
          </p:nvSpPr>
          <p:spPr>
            <a:xfrm>
              <a:off x="256605" y="4978371"/>
              <a:ext cx="33144" cy="286428"/>
            </a:xfrm>
            <a:custGeom>
              <a:avLst/>
              <a:gdLst/>
              <a:ahLst/>
              <a:cxnLst/>
              <a:rect l="l" t="t" r="r" b="b"/>
              <a:pathLst>
                <a:path w="397" h="3431" extrusionOk="0">
                  <a:moveTo>
                    <a:pt x="397" y="0"/>
                  </a:moveTo>
                  <a:cubicBezTo>
                    <a:pt x="377" y="70"/>
                    <a:pt x="357" y="149"/>
                    <a:pt x="347" y="218"/>
                  </a:cubicBezTo>
                  <a:cubicBezTo>
                    <a:pt x="318" y="347"/>
                    <a:pt x="288" y="466"/>
                    <a:pt x="258" y="575"/>
                  </a:cubicBezTo>
                  <a:cubicBezTo>
                    <a:pt x="238" y="694"/>
                    <a:pt x="208" y="793"/>
                    <a:pt x="189" y="902"/>
                  </a:cubicBezTo>
                  <a:cubicBezTo>
                    <a:pt x="139" y="1101"/>
                    <a:pt x="99" y="1279"/>
                    <a:pt x="60" y="1418"/>
                  </a:cubicBezTo>
                  <a:cubicBezTo>
                    <a:pt x="40" y="1527"/>
                    <a:pt x="20" y="1606"/>
                    <a:pt x="0" y="1676"/>
                  </a:cubicBezTo>
                  <a:cubicBezTo>
                    <a:pt x="60" y="2271"/>
                    <a:pt x="119" y="2856"/>
                    <a:pt x="199" y="3431"/>
                  </a:cubicBezTo>
                  <a:cubicBezTo>
                    <a:pt x="278" y="2420"/>
                    <a:pt x="347" y="1230"/>
                    <a:pt x="39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4" name="Google Shape;304;p3"/>
            <p:cNvSpPr/>
            <p:nvPr/>
          </p:nvSpPr>
          <p:spPr>
            <a:xfrm>
              <a:off x="748242" y="4791284"/>
              <a:ext cx="33227" cy="428850"/>
            </a:xfrm>
            <a:custGeom>
              <a:avLst/>
              <a:gdLst/>
              <a:ahLst/>
              <a:cxnLst/>
              <a:rect l="l" t="t" r="r" b="b"/>
              <a:pathLst>
                <a:path w="398" h="5137" extrusionOk="0">
                  <a:moveTo>
                    <a:pt x="318" y="0"/>
                  </a:moveTo>
                  <a:cubicBezTo>
                    <a:pt x="51" y="2211"/>
                    <a:pt x="1" y="3887"/>
                    <a:pt x="60" y="5136"/>
                  </a:cubicBezTo>
                  <a:cubicBezTo>
                    <a:pt x="70" y="5047"/>
                    <a:pt x="80" y="4958"/>
                    <a:pt x="90" y="4859"/>
                  </a:cubicBezTo>
                  <a:cubicBezTo>
                    <a:pt x="110" y="4561"/>
                    <a:pt x="130" y="4234"/>
                    <a:pt x="160" y="3897"/>
                  </a:cubicBezTo>
                  <a:cubicBezTo>
                    <a:pt x="169" y="3729"/>
                    <a:pt x="189" y="3550"/>
                    <a:pt x="199" y="3372"/>
                  </a:cubicBezTo>
                  <a:cubicBezTo>
                    <a:pt x="219" y="3193"/>
                    <a:pt x="229" y="3015"/>
                    <a:pt x="239" y="2826"/>
                  </a:cubicBezTo>
                  <a:cubicBezTo>
                    <a:pt x="249" y="2638"/>
                    <a:pt x="269" y="2449"/>
                    <a:pt x="279" y="2261"/>
                  </a:cubicBezTo>
                  <a:cubicBezTo>
                    <a:pt x="288" y="2162"/>
                    <a:pt x="288" y="2073"/>
                    <a:pt x="298" y="1973"/>
                  </a:cubicBezTo>
                  <a:cubicBezTo>
                    <a:pt x="298" y="1924"/>
                    <a:pt x="308" y="1874"/>
                    <a:pt x="308" y="1825"/>
                  </a:cubicBezTo>
                  <a:cubicBezTo>
                    <a:pt x="308" y="1775"/>
                    <a:pt x="308" y="1726"/>
                    <a:pt x="318" y="1676"/>
                  </a:cubicBezTo>
                  <a:cubicBezTo>
                    <a:pt x="338" y="1289"/>
                    <a:pt x="358" y="893"/>
                    <a:pt x="378" y="496"/>
                  </a:cubicBezTo>
                  <a:cubicBezTo>
                    <a:pt x="388" y="347"/>
                    <a:pt x="388" y="199"/>
                    <a:pt x="398" y="50"/>
                  </a:cubicBezTo>
                  <a:cubicBezTo>
                    <a:pt x="368" y="40"/>
                    <a:pt x="348" y="20"/>
                    <a:pt x="31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5" name="Google Shape;305;p3"/>
            <p:cNvSpPr/>
            <p:nvPr/>
          </p:nvSpPr>
          <p:spPr>
            <a:xfrm>
              <a:off x="2681149" y="4765571"/>
              <a:ext cx="33144" cy="156530"/>
            </a:xfrm>
            <a:custGeom>
              <a:avLst/>
              <a:gdLst/>
              <a:ahLst/>
              <a:cxnLst/>
              <a:rect l="l" t="t" r="r" b="b"/>
              <a:pathLst>
                <a:path w="397" h="1875" extrusionOk="0">
                  <a:moveTo>
                    <a:pt x="397" y="1"/>
                  </a:moveTo>
                  <a:lnTo>
                    <a:pt x="397" y="1"/>
                  </a:lnTo>
                  <a:cubicBezTo>
                    <a:pt x="367" y="110"/>
                    <a:pt x="347" y="219"/>
                    <a:pt x="318" y="328"/>
                  </a:cubicBezTo>
                  <a:cubicBezTo>
                    <a:pt x="288" y="467"/>
                    <a:pt x="258" y="596"/>
                    <a:pt x="238" y="735"/>
                  </a:cubicBezTo>
                  <a:cubicBezTo>
                    <a:pt x="208" y="864"/>
                    <a:pt x="179" y="992"/>
                    <a:pt x="149" y="1111"/>
                  </a:cubicBezTo>
                  <a:cubicBezTo>
                    <a:pt x="99" y="1340"/>
                    <a:pt x="50" y="1558"/>
                    <a:pt x="0" y="1756"/>
                  </a:cubicBezTo>
                  <a:cubicBezTo>
                    <a:pt x="0" y="1796"/>
                    <a:pt x="0" y="1835"/>
                    <a:pt x="10" y="1875"/>
                  </a:cubicBezTo>
                  <a:cubicBezTo>
                    <a:pt x="30" y="1825"/>
                    <a:pt x="50" y="1786"/>
                    <a:pt x="70" y="1736"/>
                  </a:cubicBezTo>
                  <a:cubicBezTo>
                    <a:pt x="119" y="1627"/>
                    <a:pt x="179" y="1508"/>
                    <a:pt x="228" y="1399"/>
                  </a:cubicBezTo>
                  <a:cubicBezTo>
                    <a:pt x="268" y="1300"/>
                    <a:pt x="318" y="1201"/>
                    <a:pt x="357" y="1102"/>
                  </a:cubicBezTo>
                  <a:cubicBezTo>
                    <a:pt x="377" y="715"/>
                    <a:pt x="387" y="338"/>
                    <a:pt x="39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6" name="Google Shape;306;p3"/>
            <p:cNvSpPr/>
            <p:nvPr/>
          </p:nvSpPr>
          <p:spPr>
            <a:xfrm>
              <a:off x="329403" y="4747372"/>
              <a:ext cx="38153" cy="592809"/>
            </a:xfrm>
            <a:custGeom>
              <a:avLst/>
              <a:gdLst/>
              <a:ahLst/>
              <a:cxnLst/>
              <a:rect l="l" t="t" r="r" b="b"/>
              <a:pathLst>
                <a:path w="457" h="7101" extrusionOk="0">
                  <a:moveTo>
                    <a:pt x="110" y="1"/>
                  </a:moveTo>
                  <a:cubicBezTo>
                    <a:pt x="80" y="100"/>
                    <a:pt x="60" y="209"/>
                    <a:pt x="40" y="318"/>
                  </a:cubicBezTo>
                  <a:cubicBezTo>
                    <a:pt x="31" y="358"/>
                    <a:pt x="31" y="407"/>
                    <a:pt x="21" y="447"/>
                  </a:cubicBezTo>
                  <a:cubicBezTo>
                    <a:pt x="11" y="467"/>
                    <a:pt x="11" y="497"/>
                    <a:pt x="1" y="516"/>
                  </a:cubicBezTo>
                  <a:cubicBezTo>
                    <a:pt x="159" y="2172"/>
                    <a:pt x="239" y="4334"/>
                    <a:pt x="140" y="7100"/>
                  </a:cubicBezTo>
                  <a:cubicBezTo>
                    <a:pt x="348" y="5752"/>
                    <a:pt x="457" y="3630"/>
                    <a:pt x="1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7" name="Google Shape;307;p3"/>
            <p:cNvSpPr/>
            <p:nvPr/>
          </p:nvSpPr>
          <p:spPr>
            <a:xfrm>
              <a:off x="358372" y="4553690"/>
              <a:ext cx="57187" cy="611843"/>
            </a:xfrm>
            <a:custGeom>
              <a:avLst/>
              <a:gdLst/>
              <a:ahLst/>
              <a:cxnLst/>
              <a:rect l="l" t="t" r="r" b="b"/>
              <a:pathLst>
                <a:path w="685" h="7329" extrusionOk="0">
                  <a:moveTo>
                    <a:pt x="388" y="1"/>
                  </a:moveTo>
                  <a:cubicBezTo>
                    <a:pt x="338" y="328"/>
                    <a:pt x="269" y="655"/>
                    <a:pt x="199" y="972"/>
                  </a:cubicBezTo>
                  <a:cubicBezTo>
                    <a:pt x="179" y="1111"/>
                    <a:pt x="100" y="1200"/>
                    <a:pt x="1" y="1240"/>
                  </a:cubicBezTo>
                  <a:cubicBezTo>
                    <a:pt x="259" y="2708"/>
                    <a:pt x="477" y="4740"/>
                    <a:pt x="457" y="7328"/>
                  </a:cubicBezTo>
                  <a:cubicBezTo>
                    <a:pt x="606" y="4998"/>
                    <a:pt x="685" y="2142"/>
                    <a:pt x="38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8" name="Google Shape;308;p3"/>
            <p:cNvSpPr/>
            <p:nvPr/>
          </p:nvSpPr>
          <p:spPr>
            <a:xfrm>
              <a:off x="2902966" y="5016440"/>
              <a:ext cx="19953" cy="341109"/>
            </a:xfrm>
            <a:custGeom>
              <a:avLst/>
              <a:gdLst/>
              <a:ahLst/>
              <a:cxnLst/>
              <a:rect l="l" t="t" r="r" b="b"/>
              <a:pathLst>
                <a:path w="239" h="4086" extrusionOk="0">
                  <a:moveTo>
                    <a:pt x="120" y="0"/>
                  </a:moveTo>
                  <a:lnTo>
                    <a:pt x="120" y="0"/>
                  </a:lnTo>
                  <a:cubicBezTo>
                    <a:pt x="1" y="1934"/>
                    <a:pt x="90" y="3223"/>
                    <a:pt x="239" y="4085"/>
                  </a:cubicBezTo>
                  <a:cubicBezTo>
                    <a:pt x="179" y="3074"/>
                    <a:pt x="129" y="1636"/>
                    <a:pt x="1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9" name="Google Shape;309;p3"/>
            <p:cNvSpPr/>
            <p:nvPr/>
          </p:nvSpPr>
          <p:spPr>
            <a:xfrm>
              <a:off x="2674471" y="4898895"/>
              <a:ext cx="34897" cy="383352"/>
            </a:xfrm>
            <a:custGeom>
              <a:avLst/>
              <a:gdLst/>
              <a:ahLst/>
              <a:cxnLst/>
              <a:rect l="l" t="t" r="r" b="b"/>
              <a:pathLst>
                <a:path w="418" h="4592" extrusionOk="0">
                  <a:moveTo>
                    <a:pt x="417" y="0"/>
                  </a:moveTo>
                  <a:lnTo>
                    <a:pt x="417" y="0"/>
                  </a:lnTo>
                  <a:cubicBezTo>
                    <a:pt x="378" y="90"/>
                    <a:pt x="338" y="169"/>
                    <a:pt x="308" y="258"/>
                  </a:cubicBezTo>
                  <a:cubicBezTo>
                    <a:pt x="229" y="427"/>
                    <a:pt x="160" y="575"/>
                    <a:pt x="90" y="734"/>
                  </a:cubicBezTo>
                  <a:cubicBezTo>
                    <a:pt x="100" y="2182"/>
                    <a:pt x="60" y="3520"/>
                    <a:pt x="1" y="4591"/>
                  </a:cubicBezTo>
                  <a:cubicBezTo>
                    <a:pt x="229" y="3084"/>
                    <a:pt x="358" y="1438"/>
                    <a:pt x="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0" name="Google Shape;310;p3"/>
            <p:cNvSpPr/>
            <p:nvPr/>
          </p:nvSpPr>
          <p:spPr>
            <a:xfrm>
              <a:off x="3391348" y="4618306"/>
              <a:ext cx="27383" cy="629959"/>
            </a:xfrm>
            <a:custGeom>
              <a:avLst/>
              <a:gdLst/>
              <a:ahLst/>
              <a:cxnLst/>
              <a:rect l="l" t="t" r="r" b="b"/>
              <a:pathLst>
                <a:path w="328" h="7546" extrusionOk="0">
                  <a:moveTo>
                    <a:pt x="1" y="0"/>
                  </a:moveTo>
                  <a:cubicBezTo>
                    <a:pt x="129" y="2786"/>
                    <a:pt x="80" y="5572"/>
                    <a:pt x="1" y="7546"/>
                  </a:cubicBezTo>
                  <a:cubicBezTo>
                    <a:pt x="149" y="6336"/>
                    <a:pt x="258" y="5037"/>
                    <a:pt x="328" y="3798"/>
                  </a:cubicBezTo>
                  <a:cubicBezTo>
                    <a:pt x="308" y="3599"/>
                    <a:pt x="288" y="3401"/>
                    <a:pt x="268" y="3183"/>
                  </a:cubicBezTo>
                  <a:cubicBezTo>
                    <a:pt x="258" y="3044"/>
                    <a:pt x="248" y="2895"/>
                    <a:pt x="229" y="2747"/>
                  </a:cubicBezTo>
                  <a:cubicBezTo>
                    <a:pt x="219" y="2588"/>
                    <a:pt x="209" y="2439"/>
                    <a:pt x="189" y="2281"/>
                  </a:cubicBezTo>
                  <a:cubicBezTo>
                    <a:pt x="179" y="2122"/>
                    <a:pt x="169" y="1963"/>
                    <a:pt x="149" y="1805"/>
                  </a:cubicBezTo>
                  <a:cubicBezTo>
                    <a:pt x="149" y="1725"/>
                    <a:pt x="139" y="1646"/>
                    <a:pt x="129" y="1567"/>
                  </a:cubicBezTo>
                  <a:cubicBezTo>
                    <a:pt x="129" y="1517"/>
                    <a:pt x="129" y="1477"/>
                    <a:pt x="120" y="1438"/>
                  </a:cubicBezTo>
                  <a:cubicBezTo>
                    <a:pt x="120" y="1398"/>
                    <a:pt x="120" y="1358"/>
                    <a:pt x="120" y="1319"/>
                  </a:cubicBezTo>
                  <a:cubicBezTo>
                    <a:pt x="90" y="992"/>
                    <a:pt x="70" y="654"/>
                    <a:pt x="50" y="317"/>
                  </a:cubicBezTo>
                  <a:cubicBezTo>
                    <a:pt x="40" y="218"/>
                    <a:pt x="40" y="109"/>
                    <a:pt x="30" y="10"/>
                  </a:cubicBezTo>
                  <a:cubicBezTo>
                    <a:pt x="20" y="10"/>
                    <a:pt x="1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1" name="Google Shape;311;p3"/>
            <p:cNvSpPr/>
            <p:nvPr/>
          </p:nvSpPr>
          <p:spPr>
            <a:xfrm>
              <a:off x="2954309" y="4615802"/>
              <a:ext cx="8349" cy="108527"/>
            </a:xfrm>
            <a:custGeom>
              <a:avLst/>
              <a:gdLst/>
              <a:ahLst/>
              <a:cxnLst/>
              <a:rect l="l" t="t" r="r" b="b"/>
              <a:pathLst>
                <a:path w="100" h="1300" extrusionOk="0">
                  <a:moveTo>
                    <a:pt x="90" y="0"/>
                  </a:moveTo>
                  <a:cubicBezTo>
                    <a:pt x="60" y="179"/>
                    <a:pt x="30" y="357"/>
                    <a:pt x="0" y="526"/>
                  </a:cubicBezTo>
                  <a:cubicBezTo>
                    <a:pt x="30" y="754"/>
                    <a:pt x="70" y="1012"/>
                    <a:pt x="99" y="1299"/>
                  </a:cubicBezTo>
                  <a:cubicBezTo>
                    <a:pt x="80" y="863"/>
                    <a:pt x="80" y="427"/>
                    <a:pt x="9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2" name="Google Shape;312;p3"/>
            <p:cNvSpPr/>
            <p:nvPr/>
          </p:nvSpPr>
          <p:spPr>
            <a:xfrm>
              <a:off x="3109924" y="4640597"/>
              <a:ext cx="67122" cy="643233"/>
            </a:xfrm>
            <a:custGeom>
              <a:avLst/>
              <a:gdLst/>
              <a:ahLst/>
              <a:cxnLst/>
              <a:rect l="l" t="t" r="r" b="b"/>
              <a:pathLst>
                <a:path w="804" h="7705" extrusionOk="0">
                  <a:moveTo>
                    <a:pt x="536" y="1"/>
                  </a:moveTo>
                  <a:lnTo>
                    <a:pt x="536" y="1"/>
                  </a:lnTo>
                  <a:cubicBezTo>
                    <a:pt x="427" y="844"/>
                    <a:pt x="288" y="1667"/>
                    <a:pt x="109" y="2489"/>
                  </a:cubicBezTo>
                  <a:cubicBezTo>
                    <a:pt x="100" y="2579"/>
                    <a:pt x="60" y="2658"/>
                    <a:pt x="0" y="2708"/>
                  </a:cubicBezTo>
                  <a:cubicBezTo>
                    <a:pt x="60" y="4284"/>
                    <a:pt x="189" y="6089"/>
                    <a:pt x="417" y="7705"/>
                  </a:cubicBezTo>
                  <a:cubicBezTo>
                    <a:pt x="615" y="5524"/>
                    <a:pt x="804" y="2261"/>
                    <a:pt x="53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3"/>
            <p:cNvSpPr/>
            <p:nvPr/>
          </p:nvSpPr>
          <p:spPr>
            <a:xfrm>
              <a:off x="2736583" y="4705213"/>
              <a:ext cx="58857" cy="254204"/>
            </a:xfrm>
            <a:custGeom>
              <a:avLst/>
              <a:gdLst/>
              <a:ahLst/>
              <a:cxnLst/>
              <a:rect l="l" t="t" r="r" b="b"/>
              <a:pathLst>
                <a:path w="705" h="3045" extrusionOk="0">
                  <a:moveTo>
                    <a:pt x="655" y="0"/>
                  </a:moveTo>
                  <a:cubicBezTo>
                    <a:pt x="615" y="99"/>
                    <a:pt x="566" y="208"/>
                    <a:pt x="526" y="308"/>
                  </a:cubicBezTo>
                  <a:cubicBezTo>
                    <a:pt x="417" y="575"/>
                    <a:pt x="308" y="843"/>
                    <a:pt x="199" y="1101"/>
                  </a:cubicBezTo>
                  <a:cubicBezTo>
                    <a:pt x="189" y="1140"/>
                    <a:pt x="169" y="1170"/>
                    <a:pt x="159" y="1200"/>
                  </a:cubicBezTo>
                  <a:cubicBezTo>
                    <a:pt x="149" y="1240"/>
                    <a:pt x="129" y="1269"/>
                    <a:pt x="120" y="1299"/>
                  </a:cubicBezTo>
                  <a:cubicBezTo>
                    <a:pt x="90" y="1368"/>
                    <a:pt x="60" y="1428"/>
                    <a:pt x="30" y="1487"/>
                  </a:cubicBezTo>
                  <a:cubicBezTo>
                    <a:pt x="20" y="1517"/>
                    <a:pt x="10" y="1547"/>
                    <a:pt x="1" y="1567"/>
                  </a:cubicBezTo>
                  <a:cubicBezTo>
                    <a:pt x="40" y="2092"/>
                    <a:pt x="60" y="2578"/>
                    <a:pt x="80" y="3044"/>
                  </a:cubicBezTo>
                  <a:cubicBezTo>
                    <a:pt x="209" y="1795"/>
                    <a:pt x="457" y="774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3"/>
            <p:cNvSpPr/>
            <p:nvPr/>
          </p:nvSpPr>
          <p:spPr>
            <a:xfrm>
              <a:off x="3068515" y="4850057"/>
              <a:ext cx="10018" cy="52177"/>
            </a:xfrm>
            <a:custGeom>
              <a:avLst/>
              <a:gdLst/>
              <a:ahLst/>
              <a:cxnLst/>
              <a:rect l="l" t="t" r="r" b="b"/>
              <a:pathLst>
                <a:path w="120" h="625" extrusionOk="0">
                  <a:moveTo>
                    <a:pt x="1" y="0"/>
                  </a:moveTo>
                  <a:lnTo>
                    <a:pt x="1" y="0"/>
                  </a:lnTo>
                  <a:cubicBezTo>
                    <a:pt x="30" y="199"/>
                    <a:pt x="60" y="407"/>
                    <a:pt x="80" y="625"/>
                  </a:cubicBezTo>
                  <a:cubicBezTo>
                    <a:pt x="90" y="595"/>
                    <a:pt x="100" y="556"/>
                    <a:pt x="100" y="526"/>
                  </a:cubicBezTo>
                  <a:cubicBezTo>
                    <a:pt x="110" y="417"/>
                    <a:pt x="110" y="318"/>
                    <a:pt x="120" y="209"/>
                  </a:cubicBezTo>
                  <a:cubicBezTo>
                    <a:pt x="60" y="159"/>
                    <a:pt x="20" y="8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3"/>
            <p:cNvSpPr/>
            <p:nvPr/>
          </p:nvSpPr>
          <p:spPr>
            <a:xfrm>
              <a:off x="2984948" y="4852561"/>
              <a:ext cx="32309" cy="372499"/>
            </a:xfrm>
            <a:custGeom>
              <a:avLst/>
              <a:gdLst/>
              <a:ahLst/>
              <a:cxnLst/>
              <a:rect l="l" t="t" r="r" b="b"/>
              <a:pathLst>
                <a:path w="387" h="4462" extrusionOk="0">
                  <a:moveTo>
                    <a:pt x="10" y="0"/>
                  </a:moveTo>
                  <a:cubicBezTo>
                    <a:pt x="0" y="327"/>
                    <a:pt x="0" y="654"/>
                    <a:pt x="0" y="982"/>
                  </a:cubicBezTo>
                  <a:cubicBezTo>
                    <a:pt x="89" y="1973"/>
                    <a:pt x="169" y="3133"/>
                    <a:pt x="228" y="4462"/>
                  </a:cubicBezTo>
                  <a:cubicBezTo>
                    <a:pt x="278" y="4274"/>
                    <a:pt x="317" y="4075"/>
                    <a:pt x="367" y="3867"/>
                  </a:cubicBezTo>
                  <a:cubicBezTo>
                    <a:pt x="377" y="3788"/>
                    <a:pt x="387" y="3698"/>
                    <a:pt x="387" y="3619"/>
                  </a:cubicBezTo>
                  <a:cubicBezTo>
                    <a:pt x="327" y="3223"/>
                    <a:pt x="278" y="2885"/>
                    <a:pt x="268" y="2806"/>
                  </a:cubicBezTo>
                  <a:cubicBezTo>
                    <a:pt x="258" y="2697"/>
                    <a:pt x="248" y="2568"/>
                    <a:pt x="228" y="2419"/>
                  </a:cubicBezTo>
                  <a:cubicBezTo>
                    <a:pt x="218" y="2350"/>
                    <a:pt x="208" y="2271"/>
                    <a:pt x="198" y="2181"/>
                  </a:cubicBezTo>
                  <a:cubicBezTo>
                    <a:pt x="198" y="2102"/>
                    <a:pt x="189" y="2013"/>
                    <a:pt x="179" y="1924"/>
                  </a:cubicBezTo>
                  <a:cubicBezTo>
                    <a:pt x="159" y="1735"/>
                    <a:pt x="139" y="1537"/>
                    <a:pt x="119" y="1329"/>
                  </a:cubicBezTo>
                  <a:cubicBezTo>
                    <a:pt x="109" y="1230"/>
                    <a:pt x="99" y="1121"/>
                    <a:pt x="89" y="1011"/>
                  </a:cubicBezTo>
                  <a:cubicBezTo>
                    <a:pt x="79" y="902"/>
                    <a:pt x="70" y="783"/>
                    <a:pt x="60" y="674"/>
                  </a:cubicBezTo>
                  <a:cubicBezTo>
                    <a:pt x="50" y="555"/>
                    <a:pt x="40" y="436"/>
                    <a:pt x="30" y="317"/>
                  </a:cubicBezTo>
                  <a:cubicBezTo>
                    <a:pt x="30" y="258"/>
                    <a:pt x="20" y="198"/>
                    <a:pt x="20" y="139"/>
                  </a:cubicBezTo>
                  <a:cubicBezTo>
                    <a:pt x="20" y="109"/>
                    <a:pt x="10" y="79"/>
                    <a:pt x="10" y="50"/>
                  </a:cubicBezTo>
                  <a:cubicBezTo>
                    <a:pt x="10" y="40"/>
                    <a:pt x="10" y="2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3"/>
            <p:cNvSpPr/>
            <p:nvPr/>
          </p:nvSpPr>
          <p:spPr>
            <a:xfrm>
              <a:off x="2989873" y="4671235"/>
              <a:ext cx="38153" cy="420585"/>
            </a:xfrm>
            <a:custGeom>
              <a:avLst/>
              <a:gdLst/>
              <a:ahLst/>
              <a:cxnLst/>
              <a:rect l="l" t="t" r="r" b="b"/>
              <a:pathLst>
                <a:path w="457" h="5038" extrusionOk="0">
                  <a:moveTo>
                    <a:pt x="90" y="1"/>
                  </a:moveTo>
                  <a:cubicBezTo>
                    <a:pt x="80" y="50"/>
                    <a:pt x="70" y="110"/>
                    <a:pt x="70" y="169"/>
                  </a:cubicBezTo>
                  <a:cubicBezTo>
                    <a:pt x="70" y="407"/>
                    <a:pt x="80" y="645"/>
                    <a:pt x="90" y="893"/>
                  </a:cubicBezTo>
                  <a:cubicBezTo>
                    <a:pt x="100" y="992"/>
                    <a:pt x="60" y="1081"/>
                    <a:pt x="1" y="1141"/>
                  </a:cubicBezTo>
                  <a:cubicBezTo>
                    <a:pt x="1" y="1220"/>
                    <a:pt x="11" y="1309"/>
                    <a:pt x="11" y="1389"/>
                  </a:cubicBezTo>
                  <a:cubicBezTo>
                    <a:pt x="30" y="1637"/>
                    <a:pt x="50" y="1875"/>
                    <a:pt x="70" y="2122"/>
                  </a:cubicBezTo>
                  <a:cubicBezTo>
                    <a:pt x="80" y="2152"/>
                    <a:pt x="80" y="2182"/>
                    <a:pt x="80" y="2212"/>
                  </a:cubicBezTo>
                  <a:cubicBezTo>
                    <a:pt x="80" y="2241"/>
                    <a:pt x="90" y="2271"/>
                    <a:pt x="90" y="2301"/>
                  </a:cubicBezTo>
                  <a:cubicBezTo>
                    <a:pt x="90" y="2360"/>
                    <a:pt x="100" y="2420"/>
                    <a:pt x="110" y="2479"/>
                  </a:cubicBezTo>
                  <a:cubicBezTo>
                    <a:pt x="120" y="2589"/>
                    <a:pt x="130" y="2708"/>
                    <a:pt x="139" y="2826"/>
                  </a:cubicBezTo>
                  <a:cubicBezTo>
                    <a:pt x="149" y="2936"/>
                    <a:pt x="159" y="3045"/>
                    <a:pt x="169" y="3154"/>
                  </a:cubicBezTo>
                  <a:cubicBezTo>
                    <a:pt x="179" y="3273"/>
                    <a:pt x="189" y="3372"/>
                    <a:pt x="209" y="3481"/>
                  </a:cubicBezTo>
                  <a:cubicBezTo>
                    <a:pt x="229" y="3689"/>
                    <a:pt x="249" y="3887"/>
                    <a:pt x="268" y="4066"/>
                  </a:cubicBezTo>
                  <a:cubicBezTo>
                    <a:pt x="278" y="4155"/>
                    <a:pt x="288" y="4244"/>
                    <a:pt x="298" y="4334"/>
                  </a:cubicBezTo>
                  <a:cubicBezTo>
                    <a:pt x="308" y="4413"/>
                    <a:pt x="318" y="4492"/>
                    <a:pt x="328" y="4562"/>
                  </a:cubicBezTo>
                  <a:cubicBezTo>
                    <a:pt x="338" y="4710"/>
                    <a:pt x="358" y="4839"/>
                    <a:pt x="368" y="4948"/>
                  </a:cubicBezTo>
                  <a:cubicBezTo>
                    <a:pt x="368" y="4968"/>
                    <a:pt x="377" y="4998"/>
                    <a:pt x="377" y="5038"/>
                  </a:cubicBezTo>
                  <a:cubicBezTo>
                    <a:pt x="457" y="3521"/>
                    <a:pt x="407" y="1766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3"/>
            <p:cNvSpPr/>
            <p:nvPr/>
          </p:nvSpPr>
          <p:spPr>
            <a:xfrm rot="340689">
              <a:off x="139951" y="4075975"/>
              <a:ext cx="3546344" cy="1219424"/>
            </a:xfrm>
            <a:custGeom>
              <a:avLst/>
              <a:gdLst/>
              <a:ahLst/>
              <a:cxnLst/>
              <a:rect l="l" t="t" r="r" b="b"/>
              <a:pathLst>
                <a:path w="42479" h="14607" extrusionOk="0">
                  <a:moveTo>
                    <a:pt x="41764" y="1548"/>
                  </a:moveTo>
                  <a:cubicBezTo>
                    <a:pt x="41764" y="1549"/>
                    <a:pt x="41763" y="1550"/>
                    <a:pt x="41763" y="1551"/>
                  </a:cubicBezTo>
                  <a:lnTo>
                    <a:pt x="41763" y="1551"/>
                  </a:lnTo>
                  <a:cubicBezTo>
                    <a:pt x="41764" y="1549"/>
                    <a:pt x="41764" y="1548"/>
                    <a:pt x="41764" y="1548"/>
                  </a:cubicBezTo>
                  <a:close/>
                  <a:moveTo>
                    <a:pt x="41189" y="2232"/>
                  </a:moveTo>
                  <a:lnTo>
                    <a:pt x="41189" y="2232"/>
                  </a:lnTo>
                  <a:cubicBezTo>
                    <a:pt x="41189" y="2232"/>
                    <a:pt x="41189" y="2232"/>
                    <a:pt x="41189" y="2232"/>
                  </a:cubicBezTo>
                  <a:lnTo>
                    <a:pt x="41189" y="2232"/>
                  </a:lnTo>
                  <a:cubicBezTo>
                    <a:pt x="41189" y="2232"/>
                    <a:pt x="41189" y="2232"/>
                    <a:pt x="41189" y="2232"/>
                  </a:cubicBezTo>
                  <a:close/>
                  <a:moveTo>
                    <a:pt x="1161" y="2311"/>
                  </a:moveTo>
                  <a:cubicBezTo>
                    <a:pt x="1161" y="2311"/>
                    <a:pt x="1161" y="2311"/>
                    <a:pt x="1161" y="2311"/>
                  </a:cubicBezTo>
                  <a:lnTo>
                    <a:pt x="1161" y="2311"/>
                  </a:lnTo>
                  <a:cubicBezTo>
                    <a:pt x="1161" y="2311"/>
                    <a:pt x="1161" y="2311"/>
                    <a:pt x="1161" y="2311"/>
                  </a:cubicBezTo>
                  <a:cubicBezTo>
                    <a:pt x="1161" y="2311"/>
                    <a:pt x="1161" y="2311"/>
                    <a:pt x="1161" y="2311"/>
                  </a:cubicBezTo>
                  <a:close/>
                  <a:moveTo>
                    <a:pt x="1389" y="2381"/>
                  </a:moveTo>
                  <a:cubicBezTo>
                    <a:pt x="1389" y="2381"/>
                    <a:pt x="1389" y="2382"/>
                    <a:pt x="1390" y="2385"/>
                  </a:cubicBezTo>
                  <a:lnTo>
                    <a:pt x="1390" y="2385"/>
                  </a:lnTo>
                  <a:cubicBezTo>
                    <a:pt x="1390" y="2383"/>
                    <a:pt x="1389" y="2382"/>
                    <a:pt x="1389" y="2381"/>
                  </a:cubicBezTo>
                  <a:close/>
                  <a:moveTo>
                    <a:pt x="42478" y="2519"/>
                  </a:moveTo>
                  <a:lnTo>
                    <a:pt x="42478" y="2519"/>
                  </a:lnTo>
                  <a:cubicBezTo>
                    <a:pt x="42478" y="2519"/>
                    <a:pt x="42478" y="2520"/>
                    <a:pt x="42478" y="2520"/>
                  </a:cubicBezTo>
                  <a:lnTo>
                    <a:pt x="42478" y="2520"/>
                  </a:lnTo>
                  <a:cubicBezTo>
                    <a:pt x="42478" y="2520"/>
                    <a:pt x="42478" y="2519"/>
                    <a:pt x="42478" y="2519"/>
                  </a:cubicBezTo>
                  <a:close/>
                  <a:moveTo>
                    <a:pt x="1954" y="2539"/>
                  </a:moveTo>
                  <a:cubicBezTo>
                    <a:pt x="1954" y="2540"/>
                    <a:pt x="1954" y="2540"/>
                    <a:pt x="1954" y="2541"/>
                  </a:cubicBezTo>
                  <a:lnTo>
                    <a:pt x="1954" y="2541"/>
                  </a:lnTo>
                  <a:cubicBezTo>
                    <a:pt x="1954" y="2540"/>
                    <a:pt x="1954" y="2540"/>
                    <a:pt x="1954" y="2539"/>
                  </a:cubicBezTo>
                  <a:close/>
                  <a:moveTo>
                    <a:pt x="39484" y="2728"/>
                  </a:moveTo>
                  <a:cubicBezTo>
                    <a:pt x="39484" y="2728"/>
                    <a:pt x="39484" y="2728"/>
                    <a:pt x="39484" y="2728"/>
                  </a:cubicBezTo>
                  <a:cubicBezTo>
                    <a:pt x="39484" y="2728"/>
                    <a:pt x="39484" y="2728"/>
                    <a:pt x="39484" y="2728"/>
                  </a:cubicBezTo>
                  <a:lnTo>
                    <a:pt x="39484" y="2728"/>
                  </a:lnTo>
                  <a:cubicBezTo>
                    <a:pt x="39484" y="2728"/>
                    <a:pt x="39484" y="2728"/>
                    <a:pt x="39484" y="2728"/>
                  </a:cubicBezTo>
                  <a:close/>
                  <a:moveTo>
                    <a:pt x="33207" y="3759"/>
                  </a:moveTo>
                  <a:lnTo>
                    <a:pt x="33207" y="3759"/>
                  </a:lnTo>
                  <a:cubicBezTo>
                    <a:pt x="33207" y="3759"/>
                    <a:pt x="33207" y="3759"/>
                    <a:pt x="33207" y="3759"/>
                  </a:cubicBezTo>
                  <a:lnTo>
                    <a:pt x="33207" y="3759"/>
                  </a:lnTo>
                  <a:cubicBezTo>
                    <a:pt x="33207" y="3759"/>
                    <a:pt x="33207" y="3759"/>
                    <a:pt x="33207" y="3759"/>
                  </a:cubicBezTo>
                  <a:close/>
                  <a:moveTo>
                    <a:pt x="9004" y="3779"/>
                  </a:moveTo>
                  <a:cubicBezTo>
                    <a:pt x="9004" y="3779"/>
                    <a:pt x="9004" y="3780"/>
                    <a:pt x="9005" y="3781"/>
                  </a:cubicBezTo>
                  <a:lnTo>
                    <a:pt x="9005" y="3781"/>
                  </a:lnTo>
                  <a:cubicBezTo>
                    <a:pt x="9004" y="3780"/>
                    <a:pt x="9004" y="3779"/>
                    <a:pt x="9004" y="3779"/>
                  </a:cubicBezTo>
                  <a:close/>
                  <a:moveTo>
                    <a:pt x="34665" y="3898"/>
                  </a:moveTo>
                  <a:lnTo>
                    <a:pt x="34665" y="3898"/>
                  </a:lnTo>
                  <a:cubicBezTo>
                    <a:pt x="34664" y="3899"/>
                    <a:pt x="34664" y="3901"/>
                    <a:pt x="34663" y="3902"/>
                  </a:cubicBezTo>
                  <a:lnTo>
                    <a:pt x="34663" y="3902"/>
                  </a:lnTo>
                  <a:cubicBezTo>
                    <a:pt x="34664" y="3900"/>
                    <a:pt x="34665" y="3898"/>
                    <a:pt x="34665" y="3898"/>
                  </a:cubicBezTo>
                  <a:close/>
                  <a:moveTo>
                    <a:pt x="9589" y="4304"/>
                  </a:moveTo>
                  <a:cubicBezTo>
                    <a:pt x="9589" y="4304"/>
                    <a:pt x="9589" y="4304"/>
                    <a:pt x="9589" y="4304"/>
                  </a:cubicBezTo>
                  <a:lnTo>
                    <a:pt x="9589" y="4304"/>
                  </a:lnTo>
                  <a:cubicBezTo>
                    <a:pt x="9589" y="4304"/>
                    <a:pt x="9589" y="4304"/>
                    <a:pt x="9589" y="4304"/>
                  </a:cubicBezTo>
                  <a:close/>
                  <a:moveTo>
                    <a:pt x="30917" y="4562"/>
                  </a:moveTo>
                  <a:cubicBezTo>
                    <a:pt x="30917" y="4562"/>
                    <a:pt x="30917" y="4562"/>
                    <a:pt x="30917" y="4562"/>
                  </a:cubicBezTo>
                  <a:cubicBezTo>
                    <a:pt x="30917" y="4562"/>
                    <a:pt x="30917" y="4562"/>
                    <a:pt x="30917" y="4562"/>
                  </a:cubicBezTo>
                  <a:lnTo>
                    <a:pt x="30917" y="4562"/>
                  </a:lnTo>
                  <a:cubicBezTo>
                    <a:pt x="30917" y="4562"/>
                    <a:pt x="30917" y="4562"/>
                    <a:pt x="30917" y="4562"/>
                  </a:cubicBezTo>
                  <a:close/>
                  <a:moveTo>
                    <a:pt x="11304" y="4582"/>
                  </a:moveTo>
                  <a:lnTo>
                    <a:pt x="11304" y="4582"/>
                  </a:lnTo>
                  <a:cubicBezTo>
                    <a:pt x="11304" y="4582"/>
                    <a:pt x="11304" y="4582"/>
                    <a:pt x="11304" y="4582"/>
                  </a:cubicBezTo>
                  <a:lnTo>
                    <a:pt x="11304" y="4582"/>
                  </a:lnTo>
                  <a:cubicBezTo>
                    <a:pt x="11304" y="4582"/>
                    <a:pt x="11304" y="4582"/>
                    <a:pt x="11304" y="4582"/>
                  </a:cubicBezTo>
                  <a:cubicBezTo>
                    <a:pt x="11304" y="4582"/>
                    <a:pt x="11304" y="4582"/>
                    <a:pt x="11304" y="4582"/>
                  </a:cubicBezTo>
                  <a:close/>
                  <a:moveTo>
                    <a:pt x="15221" y="5038"/>
                  </a:moveTo>
                  <a:cubicBezTo>
                    <a:pt x="15221" y="5038"/>
                    <a:pt x="15221" y="5039"/>
                    <a:pt x="15221" y="5039"/>
                  </a:cubicBezTo>
                  <a:lnTo>
                    <a:pt x="15221" y="5039"/>
                  </a:lnTo>
                  <a:cubicBezTo>
                    <a:pt x="15221" y="5039"/>
                    <a:pt x="15221" y="5038"/>
                    <a:pt x="15221" y="5038"/>
                  </a:cubicBezTo>
                  <a:close/>
                  <a:moveTo>
                    <a:pt x="22657" y="5266"/>
                  </a:moveTo>
                  <a:cubicBezTo>
                    <a:pt x="22657" y="5266"/>
                    <a:pt x="22657" y="5266"/>
                    <a:pt x="22657" y="5266"/>
                  </a:cubicBezTo>
                  <a:lnTo>
                    <a:pt x="22657" y="5266"/>
                  </a:lnTo>
                  <a:cubicBezTo>
                    <a:pt x="22657" y="5266"/>
                    <a:pt x="22657" y="5266"/>
                    <a:pt x="22657" y="5266"/>
                  </a:cubicBezTo>
                  <a:close/>
                  <a:moveTo>
                    <a:pt x="21259" y="5286"/>
                  </a:moveTo>
                  <a:cubicBezTo>
                    <a:pt x="21259" y="5286"/>
                    <a:pt x="21259" y="5286"/>
                    <a:pt x="21259" y="5287"/>
                  </a:cubicBezTo>
                  <a:lnTo>
                    <a:pt x="21259" y="5287"/>
                  </a:lnTo>
                  <a:cubicBezTo>
                    <a:pt x="21259" y="5286"/>
                    <a:pt x="21259" y="5286"/>
                    <a:pt x="21259" y="5286"/>
                  </a:cubicBezTo>
                  <a:close/>
                  <a:moveTo>
                    <a:pt x="33872" y="4988"/>
                  </a:moveTo>
                  <a:lnTo>
                    <a:pt x="33872" y="4988"/>
                  </a:lnTo>
                  <a:cubicBezTo>
                    <a:pt x="33862" y="5425"/>
                    <a:pt x="33862" y="5861"/>
                    <a:pt x="33881" y="6297"/>
                  </a:cubicBezTo>
                  <a:cubicBezTo>
                    <a:pt x="33852" y="6010"/>
                    <a:pt x="33812" y="5752"/>
                    <a:pt x="33782" y="5524"/>
                  </a:cubicBezTo>
                  <a:cubicBezTo>
                    <a:pt x="33812" y="5355"/>
                    <a:pt x="33842" y="5177"/>
                    <a:pt x="33872" y="4988"/>
                  </a:cubicBezTo>
                  <a:close/>
                  <a:moveTo>
                    <a:pt x="16857" y="5325"/>
                  </a:moveTo>
                  <a:cubicBezTo>
                    <a:pt x="16936" y="5643"/>
                    <a:pt x="17006" y="5990"/>
                    <a:pt x="17055" y="6367"/>
                  </a:cubicBezTo>
                  <a:cubicBezTo>
                    <a:pt x="16976" y="6872"/>
                    <a:pt x="16877" y="7537"/>
                    <a:pt x="16778" y="8370"/>
                  </a:cubicBezTo>
                  <a:cubicBezTo>
                    <a:pt x="16678" y="7824"/>
                    <a:pt x="16569" y="7358"/>
                    <a:pt x="16460" y="6981"/>
                  </a:cubicBezTo>
                  <a:cubicBezTo>
                    <a:pt x="16559" y="6436"/>
                    <a:pt x="16688" y="5881"/>
                    <a:pt x="16857" y="5325"/>
                  </a:cubicBezTo>
                  <a:close/>
                  <a:moveTo>
                    <a:pt x="35151" y="7804"/>
                  </a:moveTo>
                  <a:lnTo>
                    <a:pt x="35151" y="7804"/>
                  </a:lnTo>
                  <a:cubicBezTo>
                    <a:pt x="35170" y="7884"/>
                    <a:pt x="35210" y="7963"/>
                    <a:pt x="35270" y="8013"/>
                  </a:cubicBezTo>
                  <a:cubicBezTo>
                    <a:pt x="35260" y="8122"/>
                    <a:pt x="35260" y="8221"/>
                    <a:pt x="35250" y="8330"/>
                  </a:cubicBezTo>
                  <a:cubicBezTo>
                    <a:pt x="35250" y="8360"/>
                    <a:pt x="35240" y="8399"/>
                    <a:pt x="35230" y="8429"/>
                  </a:cubicBezTo>
                  <a:cubicBezTo>
                    <a:pt x="35210" y="8211"/>
                    <a:pt x="35180" y="8003"/>
                    <a:pt x="35151" y="7804"/>
                  </a:cubicBezTo>
                  <a:close/>
                  <a:moveTo>
                    <a:pt x="30907" y="6793"/>
                  </a:moveTo>
                  <a:lnTo>
                    <a:pt x="30907" y="6793"/>
                  </a:lnTo>
                  <a:cubicBezTo>
                    <a:pt x="30897" y="7130"/>
                    <a:pt x="30887" y="7507"/>
                    <a:pt x="30867" y="7894"/>
                  </a:cubicBezTo>
                  <a:cubicBezTo>
                    <a:pt x="30828" y="7993"/>
                    <a:pt x="30778" y="8092"/>
                    <a:pt x="30738" y="8191"/>
                  </a:cubicBezTo>
                  <a:cubicBezTo>
                    <a:pt x="30689" y="8300"/>
                    <a:pt x="30629" y="8419"/>
                    <a:pt x="30580" y="8528"/>
                  </a:cubicBezTo>
                  <a:cubicBezTo>
                    <a:pt x="30560" y="8578"/>
                    <a:pt x="30540" y="8617"/>
                    <a:pt x="30510" y="8667"/>
                  </a:cubicBezTo>
                  <a:cubicBezTo>
                    <a:pt x="30510" y="8627"/>
                    <a:pt x="30510" y="8588"/>
                    <a:pt x="30510" y="8548"/>
                  </a:cubicBezTo>
                  <a:cubicBezTo>
                    <a:pt x="30560" y="8350"/>
                    <a:pt x="30609" y="8132"/>
                    <a:pt x="30659" y="7903"/>
                  </a:cubicBezTo>
                  <a:cubicBezTo>
                    <a:pt x="30689" y="7784"/>
                    <a:pt x="30718" y="7656"/>
                    <a:pt x="30748" y="7527"/>
                  </a:cubicBezTo>
                  <a:cubicBezTo>
                    <a:pt x="30768" y="7388"/>
                    <a:pt x="30798" y="7259"/>
                    <a:pt x="30828" y="7120"/>
                  </a:cubicBezTo>
                  <a:cubicBezTo>
                    <a:pt x="30857" y="7011"/>
                    <a:pt x="30877" y="6902"/>
                    <a:pt x="30907" y="6793"/>
                  </a:cubicBezTo>
                  <a:close/>
                  <a:moveTo>
                    <a:pt x="31879" y="6069"/>
                  </a:moveTo>
                  <a:cubicBezTo>
                    <a:pt x="31631" y="6843"/>
                    <a:pt x="31383" y="7864"/>
                    <a:pt x="31254" y="9113"/>
                  </a:cubicBezTo>
                  <a:cubicBezTo>
                    <a:pt x="31234" y="8647"/>
                    <a:pt x="31214" y="8161"/>
                    <a:pt x="31175" y="7636"/>
                  </a:cubicBezTo>
                  <a:cubicBezTo>
                    <a:pt x="31184" y="7616"/>
                    <a:pt x="31194" y="7586"/>
                    <a:pt x="31204" y="7556"/>
                  </a:cubicBezTo>
                  <a:cubicBezTo>
                    <a:pt x="31234" y="7497"/>
                    <a:pt x="31264" y="7437"/>
                    <a:pt x="31294" y="7368"/>
                  </a:cubicBezTo>
                  <a:cubicBezTo>
                    <a:pt x="31303" y="7338"/>
                    <a:pt x="31323" y="7309"/>
                    <a:pt x="31333" y="7269"/>
                  </a:cubicBezTo>
                  <a:cubicBezTo>
                    <a:pt x="31343" y="7239"/>
                    <a:pt x="31363" y="7209"/>
                    <a:pt x="31373" y="7170"/>
                  </a:cubicBezTo>
                  <a:cubicBezTo>
                    <a:pt x="31482" y="6912"/>
                    <a:pt x="31591" y="6644"/>
                    <a:pt x="31700" y="6377"/>
                  </a:cubicBezTo>
                  <a:cubicBezTo>
                    <a:pt x="31740" y="6277"/>
                    <a:pt x="31789" y="6168"/>
                    <a:pt x="31829" y="6069"/>
                  </a:cubicBezTo>
                  <a:close/>
                  <a:moveTo>
                    <a:pt x="34298" y="5663"/>
                  </a:moveTo>
                  <a:cubicBezTo>
                    <a:pt x="34615" y="7428"/>
                    <a:pt x="34665" y="9183"/>
                    <a:pt x="34585" y="10700"/>
                  </a:cubicBezTo>
                  <a:cubicBezTo>
                    <a:pt x="34585" y="10660"/>
                    <a:pt x="34576" y="10630"/>
                    <a:pt x="34576" y="10610"/>
                  </a:cubicBezTo>
                  <a:cubicBezTo>
                    <a:pt x="34566" y="10501"/>
                    <a:pt x="34546" y="10372"/>
                    <a:pt x="34536" y="10224"/>
                  </a:cubicBezTo>
                  <a:cubicBezTo>
                    <a:pt x="34526" y="10154"/>
                    <a:pt x="34516" y="10075"/>
                    <a:pt x="34506" y="9996"/>
                  </a:cubicBezTo>
                  <a:cubicBezTo>
                    <a:pt x="34496" y="9906"/>
                    <a:pt x="34486" y="9817"/>
                    <a:pt x="34476" y="9728"/>
                  </a:cubicBezTo>
                  <a:cubicBezTo>
                    <a:pt x="34457" y="9549"/>
                    <a:pt x="34437" y="9351"/>
                    <a:pt x="34417" y="9143"/>
                  </a:cubicBezTo>
                  <a:cubicBezTo>
                    <a:pt x="34397" y="9034"/>
                    <a:pt x="34387" y="8935"/>
                    <a:pt x="34377" y="8816"/>
                  </a:cubicBezTo>
                  <a:cubicBezTo>
                    <a:pt x="34367" y="8707"/>
                    <a:pt x="34357" y="8598"/>
                    <a:pt x="34347" y="8488"/>
                  </a:cubicBezTo>
                  <a:cubicBezTo>
                    <a:pt x="34338" y="8370"/>
                    <a:pt x="34328" y="8251"/>
                    <a:pt x="34318" y="8141"/>
                  </a:cubicBezTo>
                  <a:cubicBezTo>
                    <a:pt x="34308" y="8082"/>
                    <a:pt x="34298" y="8022"/>
                    <a:pt x="34298" y="7963"/>
                  </a:cubicBezTo>
                  <a:lnTo>
                    <a:pt x="34288" y="7874"/>
                  </a:lnTo>
                  <a:cubicBezTo>
                    <a:pt x="34288" y="7844"/>
                    <a:pt x="34288" y="7814"/>
                    <a:pt x="34278" y="7784"/>
                  </a:cubicBezTo>
                  <a:cubicBezTo>
                    <a:pt x="34258" y="7537"/>
                    <a:pt x="34238" y="7299"/>
                    <a:pt x="34219" y="7051"/>
                  </a:cubicBezTo>
                  <a:cubicBezTo>
                    <a:pt x="34219" y="6971"/>
                    <a:pt x="34209" y="6882"/>
                    <a:pt x="34209" y="6803"/>
                  </a:cubicBezTo>
                  <a:cubicBezTo>
                    <a:pt x="34268" y="6743"/>
                    <a:pt x="34308" y="6654"/>
                    <a:pt x="34298" y="6555"/>
                  </a:cubicBezTo>
                  <a:cubicBezTo>
                    <a:pt x="34288" y="6307"/>
                    <a:pt x="34278" y="6069"/>
                    <a:pt x="34278" y="5831"/>
                  </a:cubicBezTo>
                  <a:cubicBezTo>
                    <a:pt x="34278" y="5772"/>
                    <a:pt x="34288" y="5712"/>
                    <a:pt x="34298" y="5663"/>
                  </a:cubicBezTo>
                  <a:close/>
                  <a:moveTo>
                    <a:pt x="3075" y="4255"/>
                  </a:moveTo>
                  <a:cubicBezTo>
                    <a:pt x="3372" y="6396"/>
                    <a:pt x="3293" y="9252"/>
                    <a:pt x="3144" y="11582"/>
                  </a:cubicBezTo>
                  <a:cubicBezTo>
                    <a:pt x="3164" y="8994"/>
                    <a:pt x="2946" y="6962"/>
                    <a:pt x="2688" y="5494"/>
                  </a:cubicBezTo>
                  <a:cubicBezTo>
                    <a:pt x="2787" y="5454"/>
                    <a:pt x="2866" y="5365"/>
                    <a:pt x="2886" y="5226"/>
                  </a:cubicBezTo>
                  <a:cubicBezTo>
                    <a:pt x="2956" y="4909"/>
                    <a:pt x="3025" y="4582"/>
                    <a:pt x="3075" y="4255"/>
                  </a:cubicBezTo>
                  <a:close/>
                  <a:moveTo>
                    <a:pt x="7675" y="7100"/>
                  </a:moveTo>
                  <a:cubicBezTo>
                    <a:pt x="7705" y="7120"/>
                    <a:pt x="7725" y="7140"/>
                    <a:pt x="7755" y="7150"/>
                  </a:cubicBezTo>
                  <a:cubicBezTo>
                    <a:pt x="7745" y="7299"/>
                    <a:pt x="7745" y="7447"/>
                    <a:pt x="7735" y="7596"/>
                  </a:cubicBezTo>
                  <a:cubicBezTo>
                    <a:pt x="7715" y="7993"/>
                    <a:pt x="7695" y="8389"/>
                    <a:pt x="7675" y="8776"/>
                  </a:cubicBezTo>
                  <a:cubicBezTo>
                    <a:pt x="7665" y="8826"/>
                    <a:pt x="7665" y="8875"/>
                    <a:pt x="7665" y="8925"/>
                  </a:cubicBezTo>
                  <a:cubicBezTo>
                    <a:pt x="7665" y="8974"/>
                    <a:pt x="7655" y="9024"/>
                    <a:pt x="7655" y="9073"/>
                  </a:cubicBezTo>
                  <a:cubicBezTo>
                    <a:pt x="7645" y="9173"/>
                    <a:pt x="7645" y="9262"/>
                    <a:pt x="7636" y="9361"/>
                  </a:cubicBezTo>
                  <a:cubicBezTo>
                    <a:pt x="7626" y="9549"/>
                    <a:pt x="7606" y="9738"/>
                    <a:pt x="7596" y="9926"/>
                  </a:cubicBezTo>
                  <a:cubicBezTo>
                    <a:pt x="7586" y="10115"/>
                    <a:pt x="7576" y="10293"/>
                    <a:pt x="7556" y="10472"/>
                  </a:cubicBezTo>
                  <a:cubicBezTo>
                    <a:pt x="7546" y="10650"/>
                    <a:pt x="7526" y="10829"/>
                    <a:pt x="7517" y="10997"/>
                  </a:cubicBezTo>
                  <a:cubicBezTo>
                    <a:pt x="7487" y="11334"/>
                    <a:pt x="7467" y="11661"/>
                    <a:pt x="7447" y="11959"/>
                  </a:cubicBezTo>
                  <a:cubicBezTo>
                    <a:pt x="7437" y="12058"/>
                    <a:pt x="7427" y="12147"/>
                    <a:pt x="7417" y="12236"/>
                  </a:cubicBezTo>
                  <a:cubicBezTo>
                    <a:pt x="7358" y="10987"/>
                    <a:pt x="7408" y="9311"/>
                    <a:pt x="7675" y="7100"/>
                  </a:cubicBezTo>
                  <a:close/>
                  <a:moveTo>
                    <a:pt x="34159" y="7834"/>
                  </a:moveTo>
                  <a:cubicBezTo>
                    <a:pt x="34159" y="7854"/>
                    <a:pt x="34159" y="7874"/>
                    <a:pt x="34159" y="7884"/>
                  </a:cubicBezTo>
                  <a:cubicBezTo>
                    <a:pt x="34159" y="7913"/>
                    <a:pt x="34169" y="7943"/>
                    <a:pt x="34169" y="7973"/>
                  </a:cubicBezTo>
                  <a:cubicBezTo>
                    <a:pt x="34169" y="8032"/>
                    <a:pt x="34179" y="8092"/>
                    <a:pt x="34179" y="8151"/>
                  </a:cubicBezTo>
                  <a:cubicBezTo>
                    <a:pt x="34189" y="8270"/>
                    <a:pt x="34199" y="8389"/>
                    <a:pt x="34209" y="8508"/>
                  </a:cubicBezTo>
                  <a:cubicBezTo>
                    <a:pt x="34219" y="8617"/>
                    <a:pt x="34228" y="8736"/>
                    <a:pt x="34238" y="8845"/>
                  </a:cubicBezTo>
                  <a:cubicBezTo>
                    <a:pt x="34248" y="8955"/>
                    <a:pt x="34258" y="9064"/>
                    <a:pt x="34268" y="9163"/>
                  </a:cubicBezTo>
                  <a:cubicBezTo>
                    <a:pt x="34288" y="9371"/>
                    <a:pt x="34308" y="9569"/>
                    <a:pt x="34328" y="9758"/>
                  </a:cubicBezTo>
                  <a:cubicBezTo>
                    <a:pt x="34338" y="9847"/>
                    <a:pt x="34347" y="9936"/>
                    <a:pt x="34347" y="10015"/>
                  </a:cubicBezTo>
                  <a:cubicBezTo>
                    <a:pt x="34357" y="10105"/>
                    <a:pt x="34367" y="10184"/>
                    <a:pt x="34377" y="10253"/>
                  </a:cubicBezTo>
                  <a:cubicBezTo>
                    <a:pt x="34397" y="10402"/>
                    <a:pt x="34407" y="10531"/>
                    <a:pt x="34417" y="10640"/>
                  </a:cubicBezTo>
                  <a:cubicBezTo>
                    <a:pt x="34427" y="10719"/>
                    <a:pt x="34476" y="11057"/>
                    <a:pt x="34536" y="11453"/>
                  </a:cubicBezTo>
                  <a:cubicBezTo>
                    <a:pt x="34536" y="11532"/>
                    <a:pt x="34526" y="11622"/>
                    <a:pt x="34516" y="11701"/>
                  </a:cubicBezTo>
                  <a:cubicBezTo>
                    <a:pt x="34466" y="11909"/>
                    <a:pt x="34427" y="12108"/>
                    <a:pt x="34377" y="12296"/>
                  </a:cubicBezTo>
                  <a:cubicBezTo>
                    <a:pt x="34318" y="10967"/>
                    <a:pt x="34238" y="9807"/>
                    <a:pt x="34149" y="8816"/>
                  </a:cubicBezTo>
                  <a:cubicBezTo>
                    <a:pt x="34149" y="8488"/>
                    <a:pt x="34149" y="8161"/>
                    <a:pt x="34159" y="7834"/>
                  </a:cubicBezTo>
                  <a:close/>
                  <a:moveTo>
                    <a:pt x="39018" y="5028"/>
                  </a:moveTo>
                  <a:cubicBezTo>
                    <a:pt x="39028" y="5028"/>
                    <a:pt x="39037" y="5038"/>
                    <a:pt x="39047" y="5038"/>
                  </a:cubicBezTo>
                  <a:cubicBezTo>
                    <a:pt x="39057" y="5137"/>
                    <a:pt x="39057" y="5246"/>
                    <a:pt x="39067" y="5345"/>
                  </a:cubicBezTo>
                  <a:cubicBezTo>
                    <a:pt x="39087" y="5682"/>
                    <a:pt x="39107" y="6020"/>
                    <a:pt x="39137" y="6347"/>
                  </a:cubicBezTo>
                  <a:cubicBezTo>
                    <a:pt x="39137" y="6386"/>
                    <a:pt x="39137" y="6426"/>
                    <a:pt x="39137" y="6466"/>
                  </a:cubicBezTo>
                  <a:cubicBezTo>
                    <a:pt x="39146" y="6505"/>
                    <a:pt x="39146" y="6545"/>
                    <a:pt x="39146" y="6595"/>
                  </a:cubicBezTo>
                  <a:cubicBezTo>
                    <a:pt x="39156" y="6674"/>
                    <a:pt x="39166" y="6753"/>
                    <a:pt x="39166" y="6833"/>
                  </a:cubicBezTo>
                  <a:cubicBezTo>
                    <a:pt x="39186" y="6991"/>
                    <a:pt x="39196" y="7150"/>
                    <a:pt x="39206" y="7309"/>
                  </a:cubicBezTo>
                  <a:cubicBezTo>
                    <a:pt x="39226" y="7467"/>
                    <a:pt x="39236" y="7616"/>
                    <a:pt x="39246" y="7775"/>
                  </a:cubicBezTo>
                  <a:cubicBezTo>
                    <a:pt x="39265" y="7923"/>
                    <a:pt x="39275" y="8072"/>
                    <a:pt x="39285" y="8211"/>
                  </a:cubicBezTo>
                  <a:cubicBezTo>
                    <a:pt x="39305" y="8429"/>
                    <a:pt x="39325" y="8627"/>
                    <a:pt x="39345" y="8826"/>
                  </a:cubicBezTo>
                  <a:cubicBezTo>
                    <a:pt x="39275" y="10065"/>
                    <a:pt x="39166" y="11364"/>
                    <a:pt x="39018" y="12574"/>
                  </a:cubicBezTo>
                  <a:cubicBezTo>
                    <a:pt x="39097" y="10600"/>
                    <a:pt x="39146" y="7814"/>
                    <a:pt x="39018" y="5028"/>
                  </a:cubicBezTo>
                  <a:close/>
                  <a:moveTo>
                    <a:pt x="17293" y="5306"/>
                  </a:moveTo>
                  <a:cubicBezTo>
                    <a:pt x="18116" y="8062"/>
                    <a:pt x="18076" y="10690"/>
                    <a:pt x="17848" y="12593"/>
                  </a:cubicBezTo>
                  <a:cubicBezTo>
                    <a:pt x="17888" y="10045"/>
                    <a:pt x="17680" y="8251"/>
                    <a:pt x="17432" y="7031"/>
                  </a:cubicBezTo>
                  <a:cubicBezTo>
                    <a:pt x="17402" y="6456"/>
                    <a:pt x="17353" y="5881"/>
                    <a:pt x="17293" y="5306"/>
                  </a:cubicBezTo>
                  <a:close/>
                  <a:moveTo>
                    <a:pt x="1865" y="9341"/>
                  </a:moveTo>
                  <a:cubicBezTo>
                    <a:pt x="1815" y="10571"/>
                    <a:pt x="1746" y="11761"/>
                    <a:pt x="1667" y="12772"/>
                  </a:cubicBezTo>
                  <a:cubicBezTo>
                    <a:pt x="1587" y="12197"/>
                    <a:pt x="1528" y="11612"/>
                    <a:pt x="1468" y="11017"/>
                  </a:cubicBezTo>
                  <a:cubicBezTo>
                    <a:pt x="1488" y="10947"/>
                    <a:pt x="1508" y="10868"/>
                    <a:pt x="1528" y="10759"/>
                  </a:cubicBezTo>
                  <a:cubicBezTo>
                    <a:pt x="1567" y="10620"/>
                    <a:pt x="1607" y="10442"/>
                    <a:pt x="1657" y="10243"/>
                  </a:cubicBezTo>
                  <a:cubicBezTo>
                    <a:pt x="1676" y="10134"/>
                    <a:pt x="1706" y="10035"/>
                    <a:pt x="1726" y="9916"/>
                  </a:cubicBezTo>
                  <a:cubicBezTo>
                    <a:pt x="1756" y="9807"/>
                    <a:pt x="1786" y="9688"/>
                    <a:pt x="1815" y="9559"/>
                  </a:cubicBezTo>
                  <a:cubicBezTo>
                    <a:pt x="1825" y="9490"/>
                    <a:pt x="1845" y="9411"/>
                    <a:pt x="1865" y="9341"/>
                  </a:cubicBezTo>
                  <a:close/>
                  <a:moveTo>
                    <a:pt x="30847" y="8389"/>
                  </a:moveTo>
                  <a:cubicBezTo>
                    <a:pt x="30788" y="9827"/>
                    <a:pt x="30659" y="11473"/>
                    <a:pt x="30431" y="12980"/>
                  </a:cubicBezTo>
                  <a:cubicBezTo>
                    <a:pt x="30490" y="11909"/>
                    <a:pt x="30530" y="10571"/>
                    <a:pt x="30520" y="9123"/>
                  </a:cubicBezTo>
                  <a:cubicBezTo>
                    <a:pt x="30590" y="8964"/>
                    <a:pt x="30659" y="8816"/>
                    <a:pt x="30738" y="8647"/>
                  </a:cubicBezTo>
                  <a:cubicBezTo>
                    <a:pt x="30768" y="8558"/>
                    <a:pt x="30808" y="8479"/>
                    <a:pt x="30847" y="8389"/>
                  </a:cubicBezTo>
                  <a:close/>
                  <a:moveTo>
                    <a:pt x="36182" y="5296"/>
                  </a:moveTo>
                  <a:lnTo>
                    <a:pt x="36182" y="5296"/>
                  </a:lnTo>
                  <a:cubicBezTo>
                    <a:pt x="36450" y="7556"/>
                    <a:pt x="36261" y="10819"/>
                    <a:pt x="36063" y="13000"/>
                  </a:cubicBezTo>
                  <a:cubicBezTo>
                    <a:pt x="35835" y="11384"/>
                    <a:pt x="35706" y="9579"/>
                    <a:pt x="35646" y="8003"/>
                  </a:cubicBezTo>
                  <a:cubicBezTo>
                    <a:pt x="35706" y="7953"/>
                    <a:pt x="35746" y="7874"/>
                    <a:pt x="35755" y="7784"/>
                  </a:cubicBezTo>
                  <a:cubicBezTo>
                    <a:pt x="35934" y="6962"/>
                    <a:pt x="36073" y="6139"/>
                    <a:pt x="36182" y="5296"/>
                  </a:cubicBezTo>
                  <a:close/>
                  <a:moveTo>
                    <a:pt x="16321" y="7864"/>
                  </a:moveTo>
                  <a:cubicBezTo>
                    <a:pt x="16450" y="8776"/>
                    <a:pt x="16540" y="9579"/>
                    <a:pt x="16589" y="10293"/>
                  </a:cubicBezTo>
                  <a:cubicBezTo>
                    <a:pt x="16520" y="11106"/>
                    <a:pt x="16450" y="12018"/>
                    <a:pt x="16401" y="13040"/>
                  </a:cubicBezTo>
                  <a:cubicBezTo>
                    <a:pt x="16381" y="12921"/>
                    <a:pt x="16371" y="12792"/>
                    <a:pt x="16351" y="12663"/>
                  </a:cubicBezTo>
                  <a:cubicBezTo>
                    <a:pt x="16371" y="11235"/>
                    <a:pt x="16311" y="10045"/>
                    <a:pt x="16212" y="9073"/>
                  </a:cubicBezTo>
                  <a:cubicBezTo>
                    <a:pt x="16242" y="8677"/>
                    <a:pt x="16272" y="8270"/>
                    <a:pt x="16321" y="7864"/>
                  </a:cubicBezTo>
                  <a:close/>
                  <a:moveTo>
                    <a:pt x="2450" y="6575"/>
                  </a:moveTo>
                  <a:cubicBezTo>
                    <a:pt x="2797" y="10204"/>
                    <a:pt x="2688" y="12326"/>
                    <a:pt x="2480" y="13674"/>
                  </a:cubicBezTo>
                  <a:cubicBezTo>
                    <a:pt x="2579" y="10908"/>
                    <a:pt x="2499" y="8746"/>
                    <a:pt x="2341" y="7090"/>
                  </a:cubicBezTo>
                  <a:cubicBezTo>
                    <a:pt x="2351" y="7071"/>
                    <a:pt x="2351" y="7041"/>
                    <a:pt x="2361" y="7021"/>
                  </a:cubicBezTo>
                  <a:cubicBezTo>
                    <a:pt x="2371" y="6981"/>
                    <a:pt x="2371" y="6932"/>
                    <a:pt x="2380" y="6892"/>
                  </a:cubicBezTo>
                  <a:cubicBezTo>
                    <a:pt x="2400" y="6783"/>
                    <a:pt x="2420" y="6674"/>
                    <a:pt x="2450" y="6575"/>
                  </a:cubicBezTo>
                  <a:close/>
                  <a:moveTo>
                    <a:pt x="33287" y="9797"/>
                  </a:moveTo>
                  <a:lnTo>
                    <a:pt x="33287" y="9797"/>
                  </a:lnTo>
                  <a:cubicBezTo>
                    <a:pt x="33296" y="11433"/>
                    <a:pt x="33346" y="12871"/>
                    <a:pt x="33406" y="13882"/>
                  </a:cubicBezTo>
                  <a:cubicBezTo>
                    <a:pt x="33257" y="13020"/>
                    <a:pt x="33168" y="11731"/>
                    <a:pt x="33287" y="9797"/>
                  </a:cubicBezTo>
                  <a:close/>
                  <a:moveTo>
                    <a:pt x="7685" y="11999"/>
                  </a:moveTo>
                  <a:cubicBezTo>
                    <a:pt x="7695" y="12643"/>
                    <a:pt x="7715" y="13337"/>
                    <a:pt x="7745" y="14081"/>
                  </a:cubicBezTo>
                  <a:cubicBezTo>
                    <a:pt x="7735" y="14220"/>
                    <a:pt x="7725" y="14358"/>
                    <a:pt x="7705" y="14477"/>
                  </a:cubicBezTo>
                  <a:cubicBezTo>
                    <a:pt x="7655" y="14259"/>
                    <a:pt x="7596" y="13991"/>
                    <a:pt x="7556" y="13674"/>
                  </a:cubicBezTo>
                  <a:cubicBezTo>
                    <a:pt x="7556" y="13605"/>
                    <a:pt x="7566" y="13525"/>
                    <a:pt x="7576" y="13426"/>
                  </a:cubicBezTo>
                  <a:cubicBezTo>
                    <a:pt x="7586" y="13248"/>
                    <a:pt x="7606" y="13040"/>
                    <a:pt x="7626" y="12802"/>
                  </a:cubicBezTo>
                  <a:cubicBezTo>
                    <a:pt x="7636" y="12683"/>
                    <a:pt x="7645" y="12554"/>
                    <a:pt x="7655" y="12415"/>
                  </a:cubicBezTo>
                  <a:cubicBezTo>
                    <a:pt x="7665" y="12286"/>
                    <a:pt x="7675" y="12137"/>
                    <a:pt x="7685" y="11999"/>
                  </a:cubicBezTo>
                  <a:close/>
                  <a:moveTo>
                    <a:pt x="8449" y="5593"/>
                  </a:moveTo>
                  <a:cubicBezTo>
                    <a:pt x="9252" y="10789"/>
                    <a:pt x="8994" y="13268"/>
                    <a:pt x="8697" y="14497"/>
                  </a:cubicBezTo>
                  <a:cubicBezTo>
                    <a:pt x="8677" y="14378"/>
                    <a:pt x="8667" y="14249"/>
                    <a:pt x="8657" y="14110"/>
                  </a:cubicBezTo>
                  <a:cubicBezTo>
                    <a:pt x="8796" y="10680"/>
                    <a:pt x="8607" y="8300"/>
                    <a:pt x="8340" y="6714"/>
                  </a:cubicBezTo>
                  <a:cubicBezTo>
                    <a:pt x="8359" y="6317"/>
                    <a:pt x="8399" y="5950"/>
                    <a:pt x="8449" y="5593"/>
                  </a:cubicBezTo>
                  <a:close/>
                  <a:moveTo>
                    <a:pt x="39146" y="1"/>
                  </a:moveTo>
                  <a:cubicBezTo>
                    <a:pt x="39146" y="11"/>
                    <a:pt x="39146" y="21"/>
                    <a:pt x="39137" y="21"/>
                  </a:cubicBezTo>
                  <a:cubicBezTo>
                    <a:pt x="39137" y="41"/>
                    <a:pt x="39127" y="70"/>
                    <a:pt x="39117" y="110"/>
                  </a:cubicBezTo>
                  <a:cubicBezTo>
                    <a:pt x="39107" y="150"/>
                    <a:pt x="39097" y="199"/>
                    <a:pt x="39087" y="249"/>
                  </a:cubicBezTo>
                  <a:cubicBezTo>
                    <a:pt x="39077" y="308"/>
                    <a:pt x="39067" y="368"/>
                    <a:pt x="39057" y="447"/>
                  </a:cubicBezTo>
                  <a:cubicBezTo>
                    <a:pt x="39047" y="517"/>
                    <a:pt x="39037" y="596"/>
                    <a:pt x="39028" y="685"/>
                  </a:cubicBezTo>
                  <a:cubicBezTo>
                    <a:pt x="39028" y="695"/>
                    <a:pt x="39028" y="705"/>
                    <a:pt x="39028" y="715"/>
                  </a:cubicBezTo>
                  <a:cubicBezTo>
                    <a:pt x="39018" y="735"/>
                    <a:pt x="39018" y="745"/>
                    <a:pt x="39018" y="755"/>
                  </a:cubicBezTo>
                  <a:cubicBezTo>
                    <a:pt x="39018" y="774"/>
                    <a:pt x="39018" y="804"/>
                    <a:pt x="39018" y="824"/>
                  </a:cubicBezTo>
                  <a:cubicBezTo>
                    <a:pt x="39008" y="864"/>
                    <a:pt x="39008" y="913"/>
                    <a:pt x="39008" y="953"/>
                  </a:cubicBezTo>
                  <a:cubicBezTo>
                    <a:pt x="38889" y="983"/>
                    <a:pt x="38799" y="1111"/>
                    <a:pt x="38790" y="1280"/>
                  </a:cubicBezTo>
                  <a:cubicBezTo>
                    <a:pt x="38740" y="2093"/>
                    <a:pt x="38720" y="2906"/>
                    <a:pt x="38750" y="3719"/>
                  </a:cubicBezTo>
                  <a:cubicBezTo>
                    <a:pt x="38621" y="4582"/>
                    <a:pt x="38413" y="6129"/>
                    <a:pt x="38234" y="8350"/>
                  </a:cubicBezTo>
                  <a:cubicBezTo>
                    <a:pt x="37977" y="4354"/>
                    <a:pt x="37223" y="3323"/>
                    <a:pt x="37223" y="3323"/>
                  </a:cubicBezTo>
                  <a:lnTo>
                    <a:pt x="37223" y="3323"/>
                  </a:lnTo>
                  <a:cubicBezTo>
                    <a:pt x="37858" y="5038"/>
                    <a:pt x="37758" y="8836"/>
                    <a:pt x="37550" y="11691"/>
                  </a:cubicBezTo>
                  <a:cubicBezTo>
                    <a:pt x="37629" y="5758"/>
                    <a:pt x="36401" y="3521"/>
                    <a:pt x="36390" y="3521"/>
                  </a:cubicBezTo>
                  <a:cubicBezTo>
                    <a:pt x="36390" y="3521"/>
                    <a:pt x="36390" y="3521"/>
                    <a:pt x="36390" y="3521"/>
                  </a:cubicBezTo>
                  <a:cubicBezTo>
                    <a:pt x="37282" y="8875"/>
                    <a:pt x="37154" y="12127"/>
                    <a:pt x="36876" y="13773"/>
                  </a:cubicBezTo>
                  <a:cubicBezTo>
                    <a:pt x="37084" y="8667"/>
                    <a:pt x="36638" y="5990"/>
                    <a:pt x="36261" y="4701"/>
                  </a:cubicBezTo>
                  <a:cubicBezTo>
                    <a:pt x="36291" y="4423"/>
                    <a:pt x="36321" y="4155"/>
                    <a:pt x="36350" y="3878"/>
                  </a:cubicBezTo>
                  <a:cubicBezTo>
                    <a:pt x="36370" y="3650"/>
                    <a:pt x="36251" y="3451"/>
                    <a:pt x="36093" y="3412"/>
                  </a:cubicBezTo>
                  <a:cubicBezTo>
                    <a:pt x="36102" y="3392"/>
                    <a:pt x="36102" y="3372"/>
                    <a:pt x="36102" y="3352"/>
                  </a:cubicBezTo>
                  <a:cubicBezTo>
                    <a:pt x="36102" y="3323"/>
                    <a:pt x="36102" y="3293"/>
                    <a:pt x="36102" y="3273"/>
                  </a:cubicBezTo>
                  <a:cubicBezTo>
                    <a:pt x="36102" y="3253"/>
                    <a:pt x="36102" y="3243"/>
                    <a:pt x="36102" y="3233"/>
                  </a:cubicBezTo>
                  <a:cubicBezTo>
                    <a:pt x="36102" y="3214"/>
                    <a:pt x="36102" y="3204"/>
                    <a:pt x="36102" y="3194"/>
                  </a:cubicBezTo>
                  <a:cubicBezTo>
                    <a:pt x="36112" y="3085"/>
                    <a:pt x="36112" y="2995"/>
                    <a:pt x="36112" y="2906"/>
                  </a:cubicBezTo>
                  <a:cubicBezTo>
                    <a:pt x="36102" y="2817"/>
                    <a:pt x="36102" y="2748"/>
                    <a:pt x="36102" y="2678"/>
                  </a:cubicBezTo>
                  <a:cubicBezTo>
                    <a:pt x="36093" y="2609"/>
                    <a:pt x="36093" y="2559"/>
                    <a:pt x="36083" y="2510"/>
                  </a:cubicBezTo>
                  <a:cubicBezTo>
                    <a:pt x="36083" y="2460"/>
                    <a:pt x="36073" y="2430"/>
                    <a:pt x="36073" y="2400"/>
                  </a:cubicBezTo>
                  <a:cubicBezTo>
                    <a:pt x="36063" y="2391"/>
                    <a:pt x="36063" y="2381"/>
                    <a:pt x="36063" y="2381"/>
                  </a:cubicBezTo>
                  <a:cubicBezTo>
                    <a:pt x="36063" y="2387"/>
                    <a:pt x="36063" y="2396"/>
                    <a:pt x="36063" y="2410"/>
                  </a:cubicBezTo>
                  <a:cubicBezTo>
                    <a:pt x="36063" y="2430"/>
                    <a:pt x="36063" y="2470"/>
                    <a:pt x="36053" y="2510"/>
                  </a:cubicBezTo>
                  <a:cubicBezTo>
                    <a:pt x="36053" y="2559"/>
                    <a:pt x="36053" y="2609"/>
                    <a:pt x="36053" y="2678"/>
                  </a:cubicBezTo>
                  <a:cubicBezTo>
                    <a:pt x="36043" y="2748"/>
                    <a:pt x="36043" y="2817"/>
                    <a:pt x="36033" y="2906"/>
                  </a:cubicBezTo>
                  <a:cubicBezTo>
                    <a:pt x="36033" y="2985"/>
                    <a:pt x="36023" y="3085"/>
                    <a:pt x="36013" y="3184"/>
                  </a:cubicBezTo>
                  <a:cubicBezTo>
                    <a:pt x="36013" y="3233"/>
                    <a:pt x="36003" y="3283"/>
                    <a:pt x="36003" y="3342"/>
                  </a:cubicBezTo>
                  <a:cubicBezTo>
                    <a:pt x="36003" y="3362"/>
                    <a:pt x="36003" y="3382"/>
                    <a:pt x="36003" y="3402"/>
                  </a:cubicBezTo>
                  <a:cubicBezTo>
                    <a:pt x="35855" y="3422"/>
                    <a:pt x="35726" y="3580"/>
                    <a:pt x="35716" y="3779"/>
                  </a:cubicBezTo>
                  <a:cubicBezTo>
                    <a:pt x="35676" y="4146"/>
                    <a:pt x="35636" y="4512"/>
                    <a:pt x="35587" y="4879"/>
                  </a:cubicBezTo>
                  <a:cubicBezTo>
                    <a:pt x="35597" y="4146"/>
                    <a:pt x="35607" y="3700"/>
                    <a:pt x="35607" y="3699"/>
                  </a:cubicBezTo>
                  <a:lnTo>
                    <a:pt x="35607" y="3699"/>
                  </a:lnTo>
                  <a:cubicBezTo>
                    <a:pt x="35508" y="4651"/>
                    <a:pt x="35428" y="5534"/>
                    <a:pt x="35369" y="6347"/>
                  </a:cubicBezTo>
                  <a:cubicBezTo>
                    <a:pt x="35299" y="6753"/>
                    <a:pt x="35230" y="7160"/>
                    <a:pt x="35141" y="7556"/>
                  </a:cubicBezTo>
                  <a:cubicBezTo>
                    <a:pt x="35131" y="7606"/>
                    <a:pt x="35131" y="7646"/>
                    <a:pt x="35131" y="7695"/>
                  </a:cubicBezTo>
                  <a:cubicBezTo>
                    <a:pt x="34942" y="6446"/>
                    <a:pt x="34645" y="5544"/>
                    <a:pt x="34397" y="4959"/>
                  </a:cubicBezTo>
                  <a:cubicBezTo>
                    <a:pt x="34466" y="4564"/>
                    <a:pt x="34555" y="4209"/>
                    <a:pt x="34663" y="3902"/>
                  </a:cubicBezTo>
                  <a:lnTo>
                    <a:pt x="34663" y="3902"/>
                  </a:lnTo>
                  <a:cubicBezTo>
                    <a:pt x="34647" y="3940"/>
                    <a:pt x="34504" y="4203"/>
                    <a:pt x="34318" y="4780"/>
                  </a:cubicBezTo>
                  <a:cubicBezTo>
                    <a:pt x="34308" y="4750"/>
                    <a:pt x="34288" y="4721"/>
                    <a:pt x="34278" y="4691"/>
                  </a:cubicBezTo>
                  <a:cubicBezTo>
                    <a:pt x="34288" y="4503"/>
                    <a:pt x="34288" y="4314"/>
                    <a:pt x="34298" y="4126"/>
                  </a:cubicBezTo>
                  <a:cubicBezTo>
                    <a:pt x="34308" y="3977"/>
                    <a:pt x="34228" y="3858"/>
                    <a:pt x="34119" y="3838"/>
                  </a:cubicBezTo>
                  <a:cubicBezTo>
                    <a:pt x="34129" y="3808"/>
                    <a:pt x="34129" y="3779"/>
                    <a:pt x="34129" y="3749"/>
                  </a:cubicBezTo>
                  <a:cubicBezTo>
                    <a:pt x="34129" y="3719"/>
                    <a:pt x="34129" y="3689"/>
                    <a:pt x="34129" y="3650"/>
                  </a:cubicBezTo>
                  <a:cubicBezTo>
                    <a:pt x="34139" y="3590"/>
                    <a:pt x="34139" y="3531"/>
                    <a:pt x="34139" y="3481"/>
                  </a:cubicBezTo>
                  <a:cubicBezTo>
                    <a:pt x="34149" y="3422"/>
                    <a:pt x="34149" y="3372"/>
                    <a:pt x="34149" y="3333"/>
                  </a:cubicBezTo>
                  <a:cubicBezTo>
                    <a:pt x="34159" y="3293"/>
                    <a:pt x="34159" y="3253"/>
                    <a:pt x="34159" y="3233"/>
                  </a:cubicBezTo>
                  <a:cubicBezTo>
                    <a:pt x="34159" y="3204"/>
                    <a:pt x="34169" y="3174"/>
                    <a:pt x="34169" y="3164"/>
                  </a:cubicBezTo>
                  <a:cubicBezTo>
                    <a:pt x="34169" y="3144"/>
                    <a:pt x="34169" y="3144"/>
                    <a:pt x="34169" y="3144"/>
                  </a:cubicBezTo>
                  <a:cubicBezTo>
                    <a:pt x="34169" y="3154"/>
                    <a:pt x="34159" y="3154"/>
                    <a:pt x="34159" y="3164"/>
                  </a:cubicBezTo>
                  <a:cubicBezTo>
                    <a:pt x="34159" y="3174"/>
                    <a:pt x="34149" y="3194"/>
                    <a:pt x="34139" y="3223"/>
                  </a:cubicBezTo>
                  <a:cubicBezTo>
                    <a:pt x="34139" y="3253"/>
                    <a:pt x="34129" y="3283"/>
                    <a:pt x="34119" y="3323"/>
                  </a:cubicBezTo>
                  <a:cubicBezTo>
                    <a:pt x="34110" y="3372"/>
                    <a:pt x="34110" y="3412"/>
                    <a:pt x="34100" y="3471"/>
                  </a:cubicBezTo>
                  <a:cubicBezTo>
                    <a:pt x="34090" y="3521"/>
                    <a:pt x="34080" y="3580"/>
                    <a:pt x="34080" y="3650"/>
                  </a:cubicBezTo>
                  <a:cubicBezTo>
                    <a:pt x="34080" y="3650"/>
                    <a:pt x="34070" y="3660"/>
                    <a:pt x="34070" y="3670"/>
                  </a:cubicBezTo>
                  <a:cubicBezTo>
                    <a:pt x="34070" y="3680"/>
                    <a:pt x="34070" y="3689"/>
                    <a:pt x="34070" y="3699"/>
                  </a:cubicBezTo>
                  <a:cubicBezTo>
                    <a:pt x="34070" y="3709"/>
                    <a:pt x="34070" y="3729"/>
                    <a:pt x="34070" y="3749"/>
                  </a:cubicBezTo>
                  <a:cubicBezTo>
                    <a:pt x="34070" y="3779"/>
                    <a:pt x="34060" y="3808"/>
                    <a:pt x="34060" y="3838"/>
                  </a:cubicBezTo>
                  <a:cubicBezTo>
                    <a:pt x="33981" y="3868"/>
                    <a:pt x="33911" y="3957"/>
                    <a:pt x="33901" y="4076"/>
                  </a:cubicBezTo>
                  <a:cubicBezTo>
                    <a:pt x="33881" y="4304"/>
                    <a:pt x="33881" y="4532"/>
                    <a:pt x="33872" y="4760"/>
                  </a:cubicBezTo>
                  <a:cubicBezTo>
                    <a:pt x="33832" y="4850"/>
                    <a:pt x="33782" y="4978"/>
                    <a:pt x="33723" y="5147"/>
                  </a:cubicBezTo>
                  <a:cubicBezTo>
                    <a:pt x="33614" y="4453"/>
                    <a:pt x="33534" y="4116"/>
                    <a:pt x="33534" y="4116"/>
                  </a:cubicBezTo>
                  <a:cubicBezTo>
                    <a:pt x="33465" y="4859"/>
                    <a:pt x="33415" y="5613"/>
                    <a:pt x="33376" y="6357"/>
                  </a:cubicBezTo>
                  <a:cubicBezTo>
                    <a:pt x="33098" y="7477"/>
                    <a:pt x="32821" y="9143"/>
                    <a:pt x="32791" y="11394"/>
                  </a:cubicBezTo>
                  <a:cubicBezTo>
                    <a:pt x="32612" y="8766"/>
                    <a:pt x="32583" y="5574"/>
                    <a:pt x="33207" y="3759"/>
                  </a:cubicBezTo>
                  <a:lnTo>
                    <a:pt x="33207" y="3759"/>
                  </a:lnTo>
                  <a:cubicBezTo>
                    <a:pt x="33191" y="3796"/>
                    <a:pt x="31948" y="5902"/>
                    <a:pt x="32027" y="12355"/>
                  </a:cubicBezTo>
                  <a:cubicBezTo>
                    <a:pt x="31819" y="10432"/>
                    <a:pt x="31769" y="7874"/>
                    <a:pt x="32444" y="5018"/>
                  </a:cubicBezTo>
                  <a:cubicBezTo>
                    <a:pt x="32682" y="4403"/>
                    <a:pt x="32900" y="3769"/>
                    <a:pt x="33088" y="3114"/>
                  </a:cubicBezTo>
                  <a:cubicBezTo>
                    <a:pt x="33138" y="2956"/>
                    <a:pt x="33078" y="2777"/>
                    <a:pt x="32969" y="2708"/>
                  </a:cubicBezTo>
                  <a:cubicBezTo>
                    <a:pt x="32969" y="2688"/>
                    <a:pt x="32979" y="2678"/>
                    <a:pt x="32979" y="2658"/>
                  </a:cubicBezTo>
                  <a:cubicBezTo>
                    <a:pt x="32989" y="2638"/>
                    <a:pt x="32989" y="2619"/>
                    <a:pt x="32999" y="2599"/>
                  </a:cubicBezTo>
                  <a:cubicBezTo>
                    <a:pt x="32999" y="2589"/>
                    <a:pt x="32999" y="2579"/>
                    <a:pt x="33009" y="2569"/>
                  </a:cubicBezTo>
                  <a:cubicBezTo>
                    <a:pt x="33009" y="2559"/>
                    <a:pt x="33009" y="2549"/>
                    <a:pt x="33009" y="2539"/>
                  </a:cubicBezTo>
                  <a:cubicBezTo>
                    <a:pt x="33029" y="2460"/>
                    <a:pt x="33039" y="2391"/>
                    <a:pt x="33058" y="2331"/>
                  </a:cubicBezTo>
                  <a:cubicBezTo>
                    <a:pt x="33068" y="2262"/>
                    <a:pt x="33068" y="2202"/>
                    <a:pt x="33078" y="2153"/>
                  </a:cubicBezTo>
                  <a:cubicBezTo>
                    <a:pt x="33088" y="2103"/>
                    <a:pt x="33088" y="2063"/>
                    <a:pt x="33088" y="2024"/>
                  </a:cubicBezTo>
                  <a:cubicBezTo>
                    <a:pt x="33098" y="1984"/>
                    <a:pt x="33098" y="1964"/>
                    <a:pt x="33098" y="1944"/>
                  </a:cubicBezTo>
                  <a:cubicBezTo>
                    <a:pt x="33098" y="1934"/>
                    <a:pt x="33098" y="1925"/>
                    <a:pt x="33098" y="1925"/>
                  </a:cubicBezTo>
                  <a:cubicBezTo>
                    <a:pt x="33098" y="1915"/>
                    <a:pt x="33098" y="1915"/>
                    <a:pt x="33098" y="1915"/>
                  </a:cubicBezTo>
                  <a:cubicBezTo>
                    <a:pt x="33098" y="1915"/>
                    <a:pt x="33098" y="1925"/>
                    <a:pt x="33088" y="1944"/>
                  </a:cubicBezTo>
                  <a:cubicBezTo>
                    <a:pt x="33088" y="1954"/>
                    <a:pt x="33078" y="1984"/>
                    <a:pt x="33068" y="2014"/>
                  </a:cubicBezTo>
                  <a:cubicBezTo>
                    <a:pt x="33068" y="2053"/>
                    <a:pt x="33058" y="2093"/>
                    <a:pt x="33039" y="2143"/>
                  </a:cubicBezTo>
                  <a:cubicBezTo>
                    <a:pt x="33029" y="2192"/>
                    <a:pt x="33019" y="2242"/>
                    <a:pt x="32999" y="2311"/>
                  </a:cubicBezTo>
                  <a:cubicBezTo>
                    <a:pt x="32979" y="2371"/>
                    <a:pt x="32959" y="2440"/>
                    <a:pt x="32939" y="2510"/>
                  </a:cubicBezTo>
                  <a:cubicBezTo>
                    <a:pt x="32939" y="2549"/>
                    <a:pt x="32920" y="2589"/>
                    <a:pt x="32910" y="2629"/>
                  </a:cubicBezTo>
                  <a:cubicBezTo>
                    <a:pt x="32910" y="2648"/>
                    <a:pt x="32900" y="2668"/>
                    <a:pt x="32900" y="2678"/>
                  </a:cubicBezTo>
                  <a:cubicBezTo>
                    <a:pt x="32888" y="2676"/>
                    <a:pt x="32876" y="2675"/>
                    <a:pt x="32864" y="2675"/>
                  </a:cubicBezTo>
                  <a:cubicBezTo>
                    <a:pt x="32759" y="2675"/>
                    <a:pt x="32668" y="2753"/>
                    <a:pt x="32632" y="2886"/>
                  </a:cubicBezTo>
                  <a:cubicBezTo>
                    <a:pt x="32354" y="3818"/>
                    <a:pt x="32027" y="4721"/>
                    <a:pt x="31651" y="5583"/>
                  </a:cubicBezTo>
                  <a:cubicBezTo>
                    <a:pt x="31591" y="5722"/>
                    <a:pt x="31611" y="5891"/>
                    <a:pt x="31700" y="5990"/>
                  </a:cubicBezTo>
                  <a:cubicBezTo>
                    <a:pt x="31660" y="6089"/>
                    <a:pt x="31621" y="6188"/>
                    <a:pt x="31571" y="6287"/>
                  </a:cubicBezTo>
                  <a:cubicBezTo>
                    <a:pt x="31462" y="6555"/>
                    <a:pt x="31353" y="6813"/>
                    <a:pt x="31234" y="7071"/>
                  </a:cubicBezTo>
                  <a:lnTo>
                    <a:pt x="31194" y="7170"/>
                  </a:lnTo>
                  <a:cubicBezTo>
                    <a:pt x="31184" y="7199"/>
                    <a:pt x="31165" y="7239"/>
                    <a:pt x="31155" y="7269"/>
                  </a:cubicBezTo>
                  <a:cubicBezTo>
                    <a:pt x="31125" y="6882"/>
                    <a:pt x="31095" y="6486"/>
                    <a:pt x="31056" y="6069"/>
                  </a:cubicBezTo>
                  <a:cubicBezTo>
                    <a:pt x="31105" y="5861"/>
                    <a:pt x="31155" y="5643"/>
                    <a:pt x="31194" y="5425"/>
                  </a:cubicBezTo>
                  <a:cubicBezTo>
                    <a:pt x="31214" y="5325"/>
                    <a:pt x="31234" y="5236"/>
                    <a:pt x="31254" y="5147"/>
                  </a:cubicBezTo>
                  <a:cubicBezTo>
                    <a:pt x="31259" y="5148"/>
                    <a:pt x="31265" y="5148"/>
                    <a:pt x="31270" y="5148"/>
                  </a:cubicBezTo>
                  <a:cubicBezTo>
                    <a:pt x="31374" y="5148"/>
                    <a:pt x="31474" y="5060"/>
                    <a:pt x="31512" y="4919"/>
                  </a:cubicBezTo>
                  <a:cubicBezTo>
                    <a:pt x="31740" y="3957"/>
                    <a:pt x="31938" y="2976"/>
                    <a:pt x="32107" y="1984"/>
                  </a:cubicBezTo>
                  <a:cubicBezTo>
                    <a:pt x="32136" y="1815"/>
                    <a:pt x="32057" y="1657"/>
                    <a:pt x="31938" y="1607"/>
                  </a:cubicBezTo>
                  <a:cubicBezTo>
                    <a:pt x="31948" y="1528"/>
                    <a:pt x="31958" y="1439"/>
                    <a:pt x="31978" y="1369"/>
                  </a:cubicBezTo>
                  <a:cubicBezTo>
                    <a:pt x="31988" y="1290"/>
                    <a:pt x="31998" y="1221"/>
                    <a:pt x="32007" y="1151"/>
                  </a:cubicBezTo>
                  <a:cubicBezTo>
                    <a:pt x="32007" y="1082"/>
                    <a:pt x="32017" y="1032"/>
                    <a:pt x="32027" y="973"/>
                  </a:cubicBezTo>
                  <a:cubicBezTo>
                    <a:pt x="32027" y="923"/>
                    <a:pt x="32027" y="883"/>
                    <a:pt x="32037" y="844"/>
                  </a:cubicBezTo>
                  <a:cubicBezTo>
                    <a:pt x="32037" y="814"/>
                    <a:pt x="32037" y="784"/>
                    <a:pt x="32037" y="764"/>
                  </a:cubicBezTo>
                  <a:cubicBezTo>
                    <a:pt x="32037" y="745"/>
                    <a:pt x="32037" y="735"/>
                    <a:pt x="32037" y="735"/>
                  </a:cubicBezTo>
                  <a:cubicBezTo>
                    <a:pt x="32037" y="735"/>
                    <a:pt x="32027" y="774"/>
                    <a:pt x="32017" y="844"/>
                  </a:cubicBezTo>
                  <a:cubicBezTo>
                    <a:pt x="32007" y="874"/>
                    <a:pt x="31998" y="923"/>
                    <a:pt x="31988" y="973"/>
                  </a:cubicBezTo>
                  <a:cubicBezTo>
                    <a:pt x="31978" y="1022"/>
                    <a:pt x="31968" y="1072"/>
                    <a:pt x="31958" y="1141"/>
                  </a:cubicBezTo>
                  <a:cubicBezTo>
                    <a:pt x="31928" y="1270"/>
                    <a:pt x="31908" y="1419"/>
                    <a:pt x="31869" y="1597"/>
                  </a:cubicBezTo>
                  <a:cubicBezTo>
                    <a:pt x="31760" y="1597"/>
                    <a:pt x="31651" y="1696"/>
                    <a:pt x="31621" y="1845"/>
                  </a:cubicBezTo>
                  <a:cubicBezTo>
                    <a:pt x="31452" y="2817"/>
                    <a:pt x="31264" y="3779"/>
                    <a:pt x="31036" y="4731"/>
                  </a:cubicBezTo>
                  <a:cubicBezTo>
                    <a:pt x="31006" y="4879"/>
                    <a:pt x="31056" y="5028"/>
                    <a:pt x="31145" y="5097"/>
                  </a:cubicBezTo>
                  <a:cubicBezTo>
                    <a:pt x="31125" y="5197"/>
                    <a:pt x="31105" y="5286"/>
                    <a:pt x="31085" y="5385"/>
                  </a:cubicBezTo>
                  <a:cubicBezTo>
                    <a:pt x="31065" y="5474"/>
                    <a:pt x="31046" y="5563"/>
                    <a:pt x="31026" y="5663"/>
                  </a:cubicBezTo>
                  <a:cubicBezTo>
                    <a:pt x="30986" y="5306"/>
                    <a:pt x="30956" y="4939"/>
                    <a:pt x="30917" y="4562"/>
                  </a:cubicBezTo>
                  <a:lnTo>
                    <a:pt x="30917" y="4562"/>
                  </a:lnTo>
                  <a:cubicBezTo>
                    <a:pt x="30917" y="4575"/>
                    <a:pt x="30926" y="5185"/>
                    <a:pt x="30917" y="6139"/>
                  </a:cubicBezTo>
                  <a:cubicBezTo>
                    <a:pt x="30907" y="6168"/>
                    <a:pt x="30897" y="6208"/>
                    <a:pt x="30887" y="6238"/>
                  </a:cubicBezTo>
                  <a:cubicBezTo>
                    <a:pt x="30828" y="6525"/>
                    <a:pt x="30758" y="6803"/>
                    <a:pt x="30699" y="7071"/>
                  </a:cubicBezTo>
                  <a:cubicBezTo>
                    <a:pt x="30669" y="7209"/>
                    <a:pt x="30639" y="7338"/>
                    <a:pt x="30609" y="7467"/>
                  </a:cubicBezTo>
                  <a:cubicBezTo>
                    <a:pt x="30580" y="7606"/>
                    <a:pt x="30550" y="7725"/>
                    <a:pt x="30520" y="7854"/>
                  </a:cubicBezTo>
                  <a:cubicBezTo>
                    <a:pt x="30510" y="7884"/>
                    <a:pt x="30510" y="7903"/>
                    <a:pt x="30500" y="7933"/>
                  </a:cubicBezTo>
                  <a:cubicBezTo>
                    <a:pt x="30471" y="6843"/>
                    <a:pt x="30411" y="5732"/>
                    <a:pt x="30302" y="4651"/>
                  </a:cubicBezTo>
                  <a:cubicBezTo>
                    <a:pt x="30302" y="4651"/>
                    <a:pt x="30302" y="4651"/>
                    <a:pt x="30302" y="4651"/>
                  </a:cubicBezTo>
                  <a:cubicBezTo>
                    <a:pt x="30300" y="4651"/>
                    <a:pt x="29954" y="6198"/>
                    <a:pt x="29658" y="9311"/>
                  </a:cubicBezTo>
                  <a:cubicBezTo>
                    <a:pt x="29400" y="5841"/>
                    <a:pt x="28636" y="4860"/>
                    <a:pt x="28636" y="4859"/>
                  </a:cubicBezTo>
                  <a:lnTo>
                    <a:pt x="28636" y="4859"/>
                  </a:lnTo>
                  <a:cubicBezTo>
                    <a:pt x="29271" y="6416"/>
                    <a:pt x="29172" y="9698"/>
                    <a:pt x="28973" y="12177"/>
                  </a:cubicBezTo>
                  <a:cubicBezTo>
                    <a:pt x="29043" y="7023"/>
                    <a:pt x="27809" y="4949"/>
                    <a:pt x="27803" y="4949"/>
                  </a:cubicBezTo>
                  <a:cubicBezTo>
                    <a:pt x="27803" y="4949"/>
                    <a:pt x="27803" y="4949"/>
                    <a:pt x="27803" y="4949"/>
                  </a:cubicBezTo>
                  <a:cubicBezTo>
                    <a:pt x="28696" y="9738"/>
                    <a:pt x="28577" y="12534"/>
                    <a:pt x="28299" y="13982"/>
                  </a:cubicBezTo>
                  <a:cubicBezTo>
                    <a:pt x="28636" y="6823"/>
                    <a:pt x="27248" y="4998"/>
                    <a:pt x="27248" y="4998"/>
                  </a:cubicBezTo>
                  <a:lnTo>
                    <a:pt x="27248" y="4998"/>
                  </a:lnTo>
                  <a:cubicBezTo>
                    <a:pt x="27982" y="6793"/>
                    <a:pt x="27734" y="10809"/>
                    <a:pt x="27486" y="13288"/>
                  </a:cubicBezTo>
                  <a:cubicBezTo>
                    <a:pt x="26891" y="9668"/>
                    <a:pt x="27010" y="5028"/>
                    <a:pt x="27010" y="5018"/>
                  </a:cubicBezTo>
                  <a:lnTo>
                    <a:pt x="27010" y="5018"/>
                  </a:lnTo>
                  <a:cubicBezTo>
                    <a:pt x="26832" y="6674"/>
                    <a:pt x="26713" y="8082"/>
                    <a:pt x="26653" y="9272"/>
                  </a:cubicBezTo>
                  <a:cubicBezTo>
                    <a:pt x="26326" y="6446"/>
                    <a:pt x="25315" y="5157"/>
                    <a:pt x="25315" y="5157"/>
                  </a:cubicBezTo>
                  <a:lnTo>
                    <a:pt x="25315" y="5157"/>
                  </a:lnTo>
                  <a:cubicBezTo>
                    <a:pt x="26247" y="8092"/>
                    <a:pt x="26108" y="11066"/>
                    <a:pt x="25820" y="13040"/>
                  </a:cubicBezTo>
                  <a:cubicBezTo>
                    <a:pt x="25592" y="8419"/>
                    <a:pt x="25106" y="5940"/>
                    <a:pt x="24977" y="5325"/>
                  </a:cubicBezTo>
                  <a:cubicBezTo>
                    <a:pt x="24968" y="5276"/>
                    <a:pt x="24968" y="5226"/>
                    <a:pt x="24958" y="5177"/>
                  </a:cubicBezTo>
                  <a:cubicBezTo>
                    <a:pt x="24958" y="5177"/>
                    <a:pt x="24958" y="5187"/>
                    <a:pt x="24948" y="5216"/>
                  </a:cubicBezTo>
                  <a:cubicBezTo>
                    <a:pt x="24948" y="5187"/>
                    <a:pt x="24938" y="5177"/>
                    <a:pt x="24938" y="5177"/>
                  </a:cubicBezTo>
                  <a:cubicBezTo>
                    <a:pt x="24938" y="5226"/>
                    <a:pt x="24928" y="5276"/>
                    <a:pt x="24928" y="5335"/>
                  </a:cubicBezTo>
                  <a:cubicBezTo>
                    <a:pt x="24789" y="5960"/>
                    <a:pt x="24303" y="8488"/>
                    <a:pt x="24055" y="13059"/>
                  </a:cubicBezTo>
                  <a:cubicBezTo>
                    <a:pt x="23778" y="11106"/>
                    <a:pt x="23649" y="8231"/>
                    <a:pt x="24581" y="5197"/>
                  </a:cubicBezTo>
                  <a:lnTo>
                    <a:pt x="24581" y="5197"/>
                  </a:lnTo>
                  <a:cubicBezTo>
                    <a:pt x="24581" y="5197"/>
                    <a:pt x="23569" y="6605"/>
                    <a:pt x="23232" y="9391"/>
                  </a:cubicBezTo>
                  <a:cubicBezTo>
                    <a:pt x="23173" y="8231"/>
                    <a:pt x="23064" y="6862"/>
                    <a:pt x="22885" y="5266"/>
                  </a:cubicBezTo>
                  <a:lnTo>
                    <a:pt x="22885" y="5266"/>
                  </a:lnTo>
                  <a:cubicBezTo>
                    <a:pt x="22885" y="5266"/>
                    <a:pt x="22994" y="9807"/>
                    <a:pt x="22390" y="13357"/>
                  </a:cubicBezTo>
                  <a:cubicBezTo>
                    <a:pt x="22142" y="10938"/>
                    <a:pt x="21914" y="7101"/>
                    <a:pt x="22657" y="5266"/>
                  </a:cubicBezTo>
                  <a:lnTo>
                    <a:pt x="22657" y="5266"/>
                  </a:lnTo>
                  <a:cubicBezTo>
                    <a:pt x="22639" y="5300"/>
                    <a:pt x="21251" y="7223"/>
                    <a:pt x="21577" y="14031"/>
                  </a:cubicBezTo>
                  <a:lnTo>
                    <a:pt x="21577" y="14031"/>
                  </a:lnTo>
                  <a:cubicBezTo>
                    <a:pt x="21299" y="12633"/>
                    <a:pt x="21180" y="10006"/>
                    <a:pt x="22092" y="5286"/>
                  </a:cubicBezTo>
                  <a:lnTo>
                    <a:pt x="22092" y="5286"/>
                  </a:lnTo>
                  <a:cubicBezTo>
                    <a:pt x="22092" y="5286"/>
                    <a:pt x="20843" y="7408"/>
                    <a:pt x="20902" y="12326"/>
                  </a:cubicBezTo>
                  <a:cubicBezTo>
                    <a:pt x="20704" y="9956"/>
                    <a:pt x="20615" y="6854"/>
                    <a:pt x="21259" y="5287"/>
                  </a:cubicBezTo>
                  <a:lnTo>
                    <a:pt x="21259" y="5287"/>
                  </a:lnTo>
                  <a:cubicBezTo>
                    <a:pt x="21241" y="5321"/>
                    <a:pt x="20493" y="6357"/>
                    <a:pt x="20228" y="9629"/>
                  </a:cubicBezTo>
                  <a:cubicBezTo>
                    <a:pt x="19931" y="6684"/>
                    <a:pt x="19584" y="5276"/>
                    <a:pt x="19584" y="5276"/>
                  </a:cubicBezTo>
                  <a:cubicBezTo>
                    <a:pt x="19286" y="8102"/>
                    <a:pt x="19336" y="11126"/>
                    <a:pt x="19435" y="13129"/>
                  </a:cubicBezTo>
                  <a:cubicBezTo>
                    <a:pt x="18880" y="9619"/>
                    <a:pt x="18979" y="5257"/>
                    <a:pt x="18979" y="5256"/>
                  </a:cubicBezTo>
                  <a:lnTo>
                    <a:pt x="18979" y="5256"/>
                  </a:lnTo>
                  <a:cubicBezTo>
                    <a:pt x="18790" y="6922"/>
                    <a:pt x="18681" y="8340"/>
                    <a:pt x="18622" y="9540"/>
                  </a:cubicBezTo>
                  <a:cubicBezTo>
                    <a:pt x="18334" y="6912"/>
                    <a:pt x="17442" y="5464"/>
                    <a:pt x="17283" y="5226"/>
                  </a:cubicBezTo>
                  <a:cubicBezTo>
                    <a:pt x="17283" y="5207"/>
                    <a:pt x="17283" y="5197"/>
                    <a:pt x="17283" y="5187"/>
                  </a:cubicBezTo>
                  <a:cubicBezTo>
                    <a:pt x="17283" y="5187"/>
                    <a:pt x="17283" y="5197"/>
                    <a:pt x="17273" y="5207"/>
                  </a:cubicBezTo>
                  <a:cubicBezTo>
                    <a:pt x="17263" y="5197"/>
                    <a:pt x="17254" y="5187"/>
                    <a:pt x="17253" y="5187"/>
                  </a:cubicBezTo>
                  <a:lnTo>
                    <a:pt x="17253" y="5187"/>
                  </a:lnTo>
                  <a:cubicBezTo>
                    <a:pt x="17263" y="5197"/>
                    <a:pt x="17263" y="5216"/>
                    <a:pt x="17273" y="5226"/>
                  </a:cubicBezTo>
                  <a:cubicBezTo>
                    <a:pt x="17253" y="5316"/>
                    <a:pt x="17204" y="5524"/>
                    <a:pt x="17144" y="5871"/>
                  </a:cubicBezTo>
                  <a:cubicBezTo>
                    <a:pt x="17055" y="5583"/>
                    <a:pt x="16966" y="5365"/>
                    <a:pt x="16896" y="5197"/>
                  </a:cubicBezTo>
                  <a:cubicBezTo>
                    <a:pt x="16896" y="5187"/>
                    <a:pt x="16896" y="5167"/>
                    <a:pt x="16906" y="5157"/>
                  </a:cubicBezTo>
                  <a:lnTo>
                    <a:pt x="16906" y="5157"/>
                  </a:lnTo>
                  <a:cubicBezTo>
                    <a:pt x="16906" y="5157"/>
                    <a:pt x="16896" y="5167"/>
                    <a:pt x="16887" y="5177"/>
                  </a:cubicBezTo>
                  <a:cubicBezTo>
                    <a:pt x="16758" y="4889"/>
                    <a:pt x="16678" y="4760"/>
                    <a:pt x="16678" y="4760"/>
                  </a:cubicBezTo>
                  <a:lnTo>
                    <a:pt x="16678" y="4760"/>
                  </a:lnTo>
                  <a:cubicBezTo>
                    <a:pt x="16738" y="4909"/>
                    <a:pt x="16787" y="5078"/>
                    <a:pt x="16837" y="5256"/>
                  </a:cubicBezTo>
                  <a:cubicBezTo>
                    <a:pt x="16728" y="5415"/>
                    <a:pt x="16510" y="5792"/>
                    <a:pt x="16272" y="6377"/>
                  </a:cubicBezTo>
                  <a:cubicBezTo>
                    <a:pt x="16093" y="5871"/>
                    <a:pt x="15955" y="5623"/>
                    <a:pt x="15955" y="5623"/>
                  </a:cubicBezTo>
                  <a:lnTo>
                    <a:pt x="15955" y="5623"/>
                  </a:lnTo>
                  <a:cubicBezTo>
                    <a:pt x="16024" y="6000"/>
                    <a:pt x="16083" y="6357"/>
                    <a:pt x="16143" y="6704"/>
                  </a:cubicBezTo>
                  <a:cubicBezTo>
                    <a:pt x="16083" y="6882"/>
                    <a:pt x="16024" y="7081"/>
                    <a:pt x="15955" y="7299"/>
                  </a:cubicBezTo>
                  <a:cubicBezTo>
                    <a:pt x="15635" y="5680"/>
                    <a:pt x="15239" y="5075"/>
                    <a:pt x="15221" y="5039"/>
                  </a:cubicBezTo>
                  <a:lnTo>
                    <a:pt x="15221" y="5039"/>
                  </a:lnTo>
                  <a:cubicBezTo>
                    <a:pt x="15538" y="5852"/>
                    <a:pt x="15677" y="7032"/>
                    <a:pt x="15717" y="8310"/>
                  </a:cubicBezTo>
                  <a:cubicBezTo>
                    <a:pt x="15657" y="8617"/>
                    <a:pt x="15607" y="8935"/>
                    <a:pt x="15568" y="9282"/>
                  </a:cubicBezTo>
                  <a:cubicBezTo>
                    <a:pt x="15508" y="8092"/>
                    <a:pt x="15389" y="6684"/>
                    <a:pt x="15211" y="5038"/>
                  </a:cubicBezTo>
                  <a:lnTo>
                    <a:pt x="15211" y="5038"/>
                  </a:lnTo>
                  <a:cubicBezTo>
                    <a:pt x="15211" y="5038"/>
                    <a:pt x="15330" y="9669"/>
                    <a:pt x="14735" y="13297"/>
                  </a:cubicBezTo>
                  <a:cubicBezTo>
                    <a:pt x="14487" y="10809"/>
                    <a:pt x="14239" y="6803"/>
                    <a:pt x="14973" y="5018"/>
                  </a:cubicBezTo>
                  <a:cubicBezTo>
                    <a:pt x="14973" y="5018"/>
                    <a:pt x="14973" y="5018"/>
                    <a:pt x="14973" y="5018"/>
                  </a:cubicBezTo>
                  <a:cubicBezTo>
                    <a:pt x="14965" y="5018"/>
                    <a:pt x="13586" y="6852"/>
                    <a:pt x="13922" y="13982"/>
                  </a:cubicBezTo>
                  <a:cubicBezTo>
                    <a:pt x="13644" y="12534"/>
                    <a:pt x="13525" y="9748"/>
                    <a:pt x="14418" y="4959"/>
                  </a:cubicBezTo>
                  <a:lnTo>
                    <a:pt x="14418" y="4959"/>
                  </a:lnTo>
                  <a:cubicBezTo>
                    <a:pt x="14418" y="4959"/>
                    <a:pt x="13178" y="7021"/>
                    <a:pt x="13248" y="12187"/>
                  </a:cubicBezTo>
                  <a:cubicBezTo>
                    <a:pt x="13049" y="9708"/>
                    <a:pt x="12940" y="6436"/>
                    <a:pt x="13585" y="4869"/>
                  </a:cubicBezTo>
                  <a:lnTo>
                    <a:pt x="13585" y="4869"/>
                  </a:lnTo>
                  <a:cubicBezTo>
                    <a:pt x="13585" y="4869"/>
                    <a:pt x="12821" y="5851"/>
                    <a:pt x="12563" y="9321"/>
                  </a:cubicBezTo>
                  <a:cubicBezTo>
                    <a:pt x="12266" y="6208"/>
                    <a:pt x="11919" y="4661"/>
                    <a:pt x="11919" y="4661"/>
                  </a:cubicBezTo>
                  <a:cubicBezTo>
                    <a:pt x="11622" y="7636"/>
                    <a:pt x="11681" y="10858"/>
                    <a:pt x="11780" y="12990"/>
                  </a:cubicBezTo>
                  <a:cubicBezTo>
                    <a:pt x="11216" y="9242"/>
                    <a:pt x="11304" y="4596"/>
                    <a:pt x="11304" y="4582"/>
                  </a:cubicBezTo>
                  <a:lnTo>
                    <a:pt x="11304" y="4582"/>
                  </a:lnTo>
                  <a:cubicBezTo>
                    <a:pt x="11126" y="6337"/>
                    <a:pt x="11017" y="7844"/>
                    <a:pt x="10967" y="9123"/>
                  </a:cubicBezTo>
                  <a:cubicBezTo>
                    <a:pt x="10641" y="6025"/>
                    <a:pt x="9599" y="4330"/>
                    <a:pt x="9589" y="4304"/>
                  </a:cubicBezTo>
                  <a:lnTo>
                    <a:pt x="9589" y="4304"/>
                  </a:lnTo>
                  <a:cubicBezTo>
                    <a:pt x="10461" y="7438"/>
                    <a:pt x="10422" y="10283"/>
                    <a:pt x="10194" y="12365"/>
                  </a:cubicBezTo>
                  <a:cubicBezTo>
                    <a:pt x="10272" y="5965"/>
                    <a:pt x="9037" y="3853"/>
                    <a:pt x="9005" y="3781"/>
                  </a:cubicBezTo>
                  <a:lnTo>
                    <a:pt x="9005" y="3781"/>
                  </a:lnTo>
                  <a:cubicBezTo>
                    <a:pt x="9638" y="5595"/>
                    <a:pt x="9599" y="8777"/>
                    <a:pt x="9430" y="11404"/>
                  </a:cubicBezTo>
                  <a:cubicBezTo>
                    <a:pt x="9381" y="8151"/>
                    <a:pt x="8825" y="6109"/>
                    <a:pt x="8508" y="5207"/>
                  </a:cubicBezTo>
                  <a:cubicBezTo>
                    <a:pt x="8578" y="4810"/>
                    <a:pt x="8667" y="4453"/>
                    <a:pt x="8776" y="4165"/>
                  </a:cubicBezTo>
                  <a:cubicBezTo>
                    <a:pt x="8776" y="4165"/>
                    <a:pt x="8776" y="4165"/>
                    <a:pt x="8776" y="4165"/>
                  </a:cubicBezTo>
                  <a:cubicBezTo>
                    <a:pt x="8769" y="4165"/>
                    <a:pt x="8613" y="4386"/>
                    <a:pt x="8419" y="4959"/>
                  </a:cubicBezTo>
                  <a:cubicBezTo>
                    <a:pt x="8340" y="4760"/>
                    <a:pt x="8290" y="4651"/>
                    <a:pt x="8290" y="4651"/>
                  </a:cubicBezTo>
                  <a:lnTo>
                    <a:pt x="8290" y="4651"/>
                  </a:lnTo>
                  <a:cubicBezTo>
                    <a:pt x="8320" y="4810"/>
                    <a:pt x="8349" y="4969"/>
                    <a:pt x="8369" y="5117"/>
                  </a:cubicBezTo>
                  <a:cubicBezTo>
                    <a:pt x="8320" y="5276"/>
                    <a:pt x="8270" y="5464"/>
                    <a:pt x="8221" y="5673"/>
                  </a:cubicBezTo>
                  <a:cubicBezTo>
                    <a:pt x="8240" y="4681"/>
                    <a:pt x="8230" y="3680"/>
                    <a:pt x="8171" y="2688"/>
                  </a:cubicBezTo>
                  <a:cubicBezTo>
                    <a:pt x="8161" y="2460"/>
                    <a:pt x="8012" y="2291"/>
                    <a:pt x="7844" y="2291"/>
                  </a:cubicBezTo>
                  <a:cubicBezTo>
                    <a:pt x="7844" y="2272"/>
                    <a:pt x="7844" y="2252"/>
                    <a:pt x="7844" y="2222"/>
                  </a:cubicBezTo>
                  <a:cubicBezTo>
                    <a:pt x="7844" y="2202"/>
                    <a:pt x="7834" y="2172"/>
                    <a:pt x="7834" y="2143"/>
                  </a:cubicBezTo>
                  <a:cubicBezTo>
                    <a:pt x="7834" y="2133"/>
                    <a:pt x="7834" y="2113"/>
                    <a:pt x="7834" y="2103"/>
                  </a:cubicBezTo>
                  <a:cubicBezTo>
                    <a:pt x="7824" y="2093"/>
                    <a:pt x="7824" y="2073"/>
                    <a:pt x="7824" y="2063"/>
                  </a:cubicBezTo>
                  <a:cubicBezTo>
                    <a:pt x="7814" y="1954"/>
                    <a:pt x="7794" y="1865"/>
                    <a:pt x="7784" y="1776"/>
                  </a:cubicBezTo>
                  <a:cubicBezTo>
                    <a:pt x="7764" y="1696"/>
                    <a:pt x="7755" y="1617"/>
                    <a:pt x="7735" y="1548"/>
                  </a:cubicBezTo>
                  <a:cubicBezTo>
                    <a:pt x="7725" y="1488"/>
                    <a:pt x="7705" y="1429"/>
                    <a:pt x="7695" y="1389"/>
                  </a:cubicBezTo>
                  <a:cubicBezTo>
                    <a:pt x="7685" y="1340"/>
                    <a:pt x="7675" y="1310"/>
                    <a:pt x="7665" y="1280"/>
                  </a:cubicBezTo>
                  <a:cubicBezTo>
                    <a:pt x="7665" y="1270"/>
                    <a:pt x="7655" y="1270"/>
                    <a:pt x="7655" y="1260"/>
                  </a:cubicBezTo>
                  <a:cubicBezTo>
                    <a:pt x="7655" y="1266"/>
                    <a:pt x="7655" y="1276"/>
                    <a:pt x="7655" y="1290"/>
                  </a:cubicBezTo>
                  <a:cubicBezTo>
                    <a:pt x="7665" y="1310"/>
                    <a:pt x="7665" y="1349"/>
                    <a:pt x="7675" y="1389"/>
                  </a:cubicBezTo>
                  <a:cubicBezTo>
                    <a:pt x="7675" y="1439"/>
                    <a:pt x="7685" y="1498"/>
                    <a:pt x="7685" y="1568"/>
                  </a:cubicBezTo>
                  <a:cubicBezTo>
                    <a:pt x="7695" y="1627"/>
                    <a:pt x="7705" y="1706"/>
                    <a:pt x="7705" y="1796"/>
                  </a:cubicBezTo>
                  <a:cubicBezTo>
                    <a:pt x="7715" y="1885"/>
                    <a:pt x="7725" y="1974"/>
                    <a:pt x="7735" y="2083"/>
                  </a:cubicBezTo>
                  <a:cubicBezTo>
                    <a:pt x="7735" y="2133"/>
                    <a:pt x="7745" y="2182"/>
                    <a:pt x="7745" y="2242"/>
                  </a:cubicBezTo>
                  <a:cubicBezTo>
                    <a:pt x="7745" y="2262"/>
                    <a:pt x="7745" y="2281"/>
                    <a:pt x="7755" y="2311"/>
                  </a:cubicBezTo>
                  <a:cubicBezTo>
                    <a:pt x="7606" y="2361"/>
                    <a:pt x="7507" y="2549"/>
                    <a:pt x="7517" y="2757"/>
                  </a:cubicBezTo>
                  <a:cubicBezTo>
                    <a:pt x="7536" y="3144"/>
                    <a:pt x="7556" y="3541"/>
                    <a:pt x="7566" y="3937"/>
                  </a:cubicBezTo>
                  <a:cubicBezTo>
                    <a:pt x="7557" y="3928"/>
                    <a:pt x="7556" y="3927"/>
                    <a:pt x="7556" y="3927"/>
                  </a:cubicBezTo>
                  <a:lnTo>
                    <a:pt x="7556" y="3927"/>
                  </a:lnTo>
                  <a:cubicBezTo>
                    <a:pt x="7556" y="3928"/>
                    <a:pt x="7566" y="3937"/>
                    <a:pt x="7566" y="3947"/>
                  </a:cubicBezTo>
                  <a:cubicBezTo>
                    <a:pt x="7576" y="4631"/>
                    <a:pt x="7576" y="5316"/>
                    <a:pt x="7546" y="6000"/>
                  </a:cubicBezTo>
                  <a:cubicBezTo>
                    <a:pt x="7269" y="7051"/>
                    <a:pt x="6971" y="8736"/>
                    <a:pt x="6951" y="11225"/>
                  </a:cubicBezTo>
                  <a:cubicBezTo>
                    <a:pt x="6763" y="8479"/>
                    <a:pt x="6704" y="5048"/>
                    <a:pt x="7328" y="3442"/>
                  </a:cubicBezTo>
                  <a:cubicBezTo>
                    <a:pt x="7328" y="3442"/>
                    <a:pt x="7328" y="3442"/>
                    <a:pt x="7328" y="3442"/>
                  </a:cubicBezTo>
                  <a:cubicBezTo>
                    <a:pt x="7321" y="3442"/>
                    <a:pt x="6079" y="5138"/>
                    <a:pt x="6198" y="12147"/>
                  </a:cubicBezTo>
                  <a:cubicBezTo>
                    <a:pt x="5960" y="9916"/>
                    <a:pt x="5900" y="6724"/>
                    <a:pt x="6743" y="3759"/>
                  </a:cubicBezTo>
                  <a:cubicBezTo>
                    <a:pt x="6743" y="3759"/>
                    <a:pt x="6743" y="3759"/>
                    <a:pt x="6743" y="3759"/>
                  </a:cubicBezTo>
                  <a:cubicBezTo>
                    <a:pt x="6736" y="3759"/>
                    <a:pt x="6077" y="4653"/>
                    <a:pt x="5662" y="6743"/>
                  </a:cubicBezTo>
                  <a:cubicBezTo>
                    <a:pt x="5662" y="6743"/>
                    <a:pt x="5662" y="6733"/>
                    <a:pt x="5662" y="6733"/>
                  </a:cubicBezTo>
                  <a:cubicBezTo>
                    <a:pt x="5652" y="6664"/>
                    <a:pt x="5643" y="6595"/>
                    <a:pt x="5643" y="6515"/>
                  </a:cubicBezTo>
                  <a:cubicBezTo>
                    <a:pt x="5633" y="6486"/>
                    <a:pt x="5633" y="6446"/>
                    <a:pt x="5633" y="6406"/>
                  </a:cubicBezTo>
                  <a:cubicBezTo>
                    <a:pt x="5623" y="6377"/>
                    <a:pt x="5623" y="6337"/>
                    <a:pt x="5623" y="6297"/>
                  </a:cubicBezTo>
                  <a:cubicBezTo>
                    <a:pt x="5593" y="6000"/>
                    <a:pt x="5573" y="5702"/>
                    <a:pt x="5553" y="5405"/>
                  </a:cubicBezTo>
                  <a:cubicBezTo>
                    <a:pt x="5543" y="5246"/>
                    <a:pt x="5534" y="5088"/>
                    <a:pt x="5524" y="4929"/>
                  </a:cubicBezTo>
                  <a:cubicBezTo>
                    <a:pt x="5623" y="4879"/>
                    <a:pt x="5692" y="4760"/>
                    <a:pt x="5692" y="4612"/>
                  </a:cubicBezTo>
                  <a:cubicBezTo>
                    <a:pt x="5662" y="3620"/>
                    <a:pt x="5662" y="2629"/>
                    <a:pt x="5692" y="1627"/>
                  </a:cubicBezTo>
                  <a:cubicBezTo>
                    <a:pt x="5692" y="1468"/>
                    <a:pt x="5603" y="1330"/>
                    <a:pt x="5484" y="1300"/>
                  </a:cubicBezTo>
                  <a:cubicBezTo>
                    <a:pt x="5484" y="1280"/>
                    <a:pt x="5484" y="1250"/>
                    <a:pt x="5494" y="1230"/>
                  </a:cubicBezTo>
                  <a:cubicBezTo>
                    <a:pt x="5494" y="1151"/>
                    <a:pt x="5504" y="1082"/>
                    <a:pt x="5504" y="1012"/>
                  </a:cubicBezTo>
                  <a:cubicBezTo>
                    <a:pt x="5514" y="953"/>
                    <a:pt x="5514" y="893"/>
                    <a:pt x="5524" y="844"/>
                  </a:cubicBezTo>
                  <a:cubicBezTo>
                    <a:pt x="5524" y="794"/>
                    <a:pt x="5534" y="745"/>
                    <a:pt x="5534" y="715"/>
                  </a:cubicBezTo>
                  <a:cubicBezTo>
                    <a:pt x="5534" y="675"/>
                    <a:pt x="5543" y="655"/>
                    <a:pt x="5543" y="636"/>
                  </a:cubicBezTo>
                  <a:cubicBezTo>
                    <a:pt x="5543" y="616"/>
                    <a:pt x="5543" y="606"/>
                    <a:pt x="5543" y="606"/>
                  </a:cubicBezTo>
                  <a:cubicBezTo>
                    <a:pt x="5543" y="616"/>
                    <a:pt x="5543" y="626"/>
                    <a:pt x="5534" y="626"/>
                  </a:cubicBezTo>
                  <a:cubicBezTo>
                    <a:pt x="5534" y="645"/>
                    <a:pt x="5524" y="675"/>
                    <a:pt x="5514" y="705"/>
                  </a:cubicBezTo>
                  <a:cubicBezTo>
                    <a:pt x="5504" y="735"/>
                    <a:pt x="5494" y="784"/>
                    <a:pt x="5484" y="834"/>
                  </a:cubicBezTo>
                  <a:cubicBezTo>
                    <a:pt x="5474" y="883"/>
                    <a:pt x="5464" y="933"/>
                    <a:pt x="5444" y="1002"/>
                  </a:cubicBezTo>
                  <a:cubicBezTo>
                    <a:pt x="5444" y="1072"/>
                    <a:pt x="5424" y="1141"/>
                    <a:pt x="5415" y="1221"/>
                  </a:cubicBezTo>
                  <a:cubicBezTo>
                    <a:pt x="5415" y="1240"/>
                    <a:pt x="5415" y="1260"/>
                    <a:pt x="5415" y="1280"/>
                  </a:cubicBezTo>
                  <a:cubicBezTo>
                    <a:pt x="5415" y="1290"/>
                    <a:pt x="5415" y="1290"/>
                    <a:pt x="5415" y="1300"/>
                  </a:cubicBezTo>
                  <a:cubicBezTo>
                    <a:pt x="5296" y="1320"/>
                    <a:pt x="5196" y="1449"/>
                    <a:pt x="5196" y="1607"/>
                  </a:cubicBezTo>
                  <a:cubicBezTo>
                    <a:pt x="5167" y="2619"/>
                    <a:pt x="5167" y="3630"/>
                    <a:pt x="5196" y="4641"/>
                  </a:cubicBezTo>
                  <a:cubicBezTo>
                    <a:pt x="5196" y="4790"/>
                    <a:pt x="5276" y="4909"/>
                    <a:pt x="5385" y="4939"/>
                  </a:cubicBezTo>
                  <a:cubicBezTo>
                    <a:pt x="5395" y="5097"/>
                    <a:pt x="5395" y="5256"/>
                    <a:pt x="5405" y="5415"/>
                  </a:cubicBezTo>
                  <a:cubicBezTo>
                    <a:pt x="5424" y="5722"/>
                    <a:pt x="5444" y="6020"/>
                    <a:pt x="5464" y="6317"/>
                  </a:cubicBezTo>
                  <a:lnTo>
                    <a:pt x="5474" y="6426"/>
                  </a:lnTo>
                  <a:cubicBezTo>
                    <a:pt x="5474" y="6466"/>
                    <a:pt x="5474" y="6505"/>
                    <a:pt x="5474" y="6535"/>
                  </a:cubicBezTo>
                  <a:cubicBezTo>
                    <a:pt x="5484" y="6614"/>
                    <a:pt x="5494" y="6684"/>
                    <a:pt x="5494" y="6763"/>
                  </a:cubicBezTo>
                  <a:cubicBezTo>
                    <a:pt x="5504" y="6902"/>
                    <a:pt x="5514" y="7051"/>
                    <a:pt x="5534" y="7190"/>
                  </a:cubicBezTo>
                  <a:cubicBezTo>
                    <a:pt x="5534" y="7249"/>
                    <a:pt x="5543" y="7318"/>
                    <a:pt x="5543" y="7378"/>
                  </a:cubicBezTo>
                  <a:cubicBezTo>
                    <a:pt x="5494" y="7725"/>
                    <a:pt x="5444" y="8092"/>
                    <a:pt x="5405" y="8498"/>
                  </a:cubicBezTo>
                  <a:cubicBezTo>
                    <a:pt x="5345" y="7081"/>
                    <a:pt x="5236" y="5395"/>
                    <a:pt x="5038" y="3362"/>
                  </a:cubicBezTo>
                  <a:lnTo>
                    <a:pt x="5038" y="3362"/>
                  </a:lnTo>
                  <a:cubicBezTo>
                    <a:pt x="5038" y="3382"/>
                    <a:pt x="5157" y="8508"/>
                    <a:pt x="4611" y="12673"/>
                  </a:cubicBezTo>
                  <a:cubicBezTo>
                    <a:pt x="4701" y="10263"/>
                    <a:pt x="4740" y="6694"/>
                    <a:pt x="4433" y="3214"/>
                  </a:cubicBezTo>
                  <a:cubicBezTo>
                    <a:pt x="4433" y="3214"/>
                    <a:pt x="4383" y="3451"/>
                    <a:pt x="4304" y="3927"/>
                  </a:cubicBezTo>
                  <a:cubicBezTo>
                    <a:pt x="4304" y="3432"/>
                    <a:pt x="4294" y="2936"/>
                    <a:pt x="4264" y="2430"/>
                  </a:cubicBezTo>
                  <a:cubicBezTo>
                    <a:pt x="4245" y="2262"/>
                    <a:pt x="4145" y="2133"/>
                    <a:pt x="4016" y="2133"/>
                  </a:cubicBezTo>
                  <a:cubicBezTo>
                    <a:pt x="4016" y="2123"/>
                    <a:pt x="4016" y="2103"/>
                    <a:pt x="4007" y="2083"/>
                  </a:cubicBezTo>
                  <a:cubicBezTo>
                    <a:pt x="4007" y="2063"/>
                    <a:pt x="4007" y="2044"/>
                    <a:pt x="4007" y="2024"/>
                  </a:cubicBezTo>
                  <a:cubicBezTo>
                    <a:pt x="4007" y="2014"/>
                    <a:pt x="4007" y="2004"/>
                    <a:pt x="4007" y="1994"/>
                  </a:cubicBezTo>
                  <a:cubicBezTo>
                    <a:pt x="3997" y="1984"/>
                    <a:pt x="3997" y="1974"/>
                    <a:pt x="3997" y="1964"/>
                  </a:cubicBezTo>
                  <a:cubicBezTo>
                    <a:pt x="3987" y="1885"/>
                    <a:pt x="3977" y="1806"/>
                    <a:pt x="3967" y="1746"/>
                  </a:cubicBezTo>
                  <a:cubicBezTo>
                    <a:pt x="3957" y="1677"/>
                    <a:pt x="3947" y="1617"/>
                    <a:pt x="3937" y="1568"/>
                  </a:cubicBezTo>
                  <a:cubicBezTo>
                    <a:pt x="3927" y="1518"/>
                    <a:pt x="3907" y="1478"/>
                    <a:pt x="3897" y="1449"/>
                  </a:cubicBezTo>
                  <a:cubicBezTo>
                    <a:pt x="3897" y="1409"/>
                    <a:pt x="3888" y="1389"/>
                    <a:pt x="3878" y="1369"/>
                  </a:cubicBezTo>
                  <a:cubicBezTo>
                    <a:pt x="3878" y="1359"/>
                    <a:pt x="3878" y="1359"/>
                    <a:pt x="3868" y="1349"/>
                  </a:cubicBezTo>
                  <a:cubicBezTo>
                    <a:pt x="3868" y="1349"/>
                    <a:pt x="3868" y="1359"/>
                    <a:pt x="3868" y="1369"/>
                  </a:cubicBezTo>
                  <a:cubicBezTo>
                    <a:pt x="3878" y="1389"/>
                    <a:pt x="3878" y="1419"/>
                    <a:pt x="3878" y="1449"/>
                  </a:cubicBezTo>
                  <a:cubicBezTo>
                    <a:pt x="3888" y="1488"/>
                    <a:pt x="3888" y="1528"/>
                    <a:pt x="3897" y="1578"/>
                  </a:cubicBezTo>
                  <a:cubicBezTo>
                    <a:pt x="3897" y="1637"/>
                    <a:pt x="3907" y="1687"/>
                    <a:pt x="3907" y="1756"/>
                  </a:cubicBezTo>
                  <a:cubicBezTo>
                    <a:pt x="3917" y="1825"/>
                    <a:pt x="3917" y="1895"/>
                    <a:pt x="3927" y="1974"/>
                  </a:cubicBezTo>
                  <a:cubicBezTo>
                    <a:pt x="3927" y="2014"/>
                    <a:pt x="3937" y="2053"/>
                    <a:pt x="3937" y="2093"/>
                  </a:cubicBezTo>
                  <a:cubicBezTo>
                    <a:pt x="3937" y="2113"/>
                    <a:pt x="3937" y="2133"/>
                    <a:pt x="3937" y="2153"/>
                  </a:cubicBezTo>
                  <a:cubicBezTo>
                    <a:pt x="3828" y="2192"/>
                    <a:pt x="3759" y="2331"/>
                    <a:pt x="3769" y="2480"/>
                  </a:cubicBezTo>
                  <a:cubicBezTo>
                    <a:pt x="3828" y="3481"/>
                    <a:pt x="3828" y="4473"/>
                    <a:pt x="3769" y="5464"/>
                  </a:cubicBezTo>
                  <a:cubicBezTo>
                    <a:pt x="3759" y="5623"/>
                    <a:pt x="3838" y="5762"/>
                    <a:pt x="3947" y="5801"/>
                  </a:cubicBezTo>
                  <a:cubicBezTo>
                    <a:pt x="3937" y="5920"/>
                    <a:pt x="3937" y="6029"/>
                    <a:pt x="3927" y="6148"/>
                  </a:cubicBezTo>
                  <a:cubicBezTo>
                    <a:pt x="3917" y="6446"/>
                    <a:pt x="3897" y="6753"/>
                    <a:pt x="3878" y="7041"/>
                  </a:cubicBezTo>
                  <a:cubicBezTo>
                    <a:pt x="3878" y="7081"/>
                    <a:pt x="3878" y="7120"/>
                    <a:pt x="3878" y="7160"/>
                  </a:cubicBezTo>
                  <a:cubicBezTo>
                    <a:pt x="3878" y="7190"/>
                    <a:pt x="3868" y="7229"/>
                    <a:pt x="3868" y="7269"/>
                  </a:cubicBezTo>
                  <a:cubicBezTo>
                    <a:pt x="3868" y="7338"/>
                    <a:pt x="3858" y="7408"/>
                    <a:pt x="3858" y="7487"/>
                  </a:cubicBezTo>
                  <a:cubicBezTo>
                    <a:pt x="3848" y="7626"/>
                    <a:pt x="3838" y="7775"/>
                    <a:pt x="3828" y="7913"/>
                  </a:cubicBezTo>
                  <a:cubicBezTo>
                    <a:pt x="3818" y="8022"/>
                    <a:pt x="3808" y="8132"/>
                    <a:pt x="3798" y="8241"/>
                  </a:cubicBezTo>
                  <a:cubicBezTo>
                    <a:pt x="3650" y="6129"/>
                    <a:pt x="3372" y="4721"/>
                    <a:pt x="3144" y="3868"/>
                  </a:cubicBezTo>
                  <a:cubicBezTo>
                    <a:pt x="3253" y="3174"/>
                    <a:pt x="3352" y="2470"/>
                    <a:pt x="3412" y="1766"/>
                  </a:cubicBezTo>
                  <a:cubicBezTo>
                    <a:pt x="3431" y="1568"/>
                    <a:pt x="3332" y="1399"/>
                    <a:pt x="3193" y="1359"/>
                  </a:cubicBezTo>
                  <a:cubicBezTo>
                    <a:pt x="3193" y="1340"/>
                    <a:pt x="3193" y="1320"/>
                    <a:pt x="3193" y="1300"/>
                  </a:cubicBezTo>
                  <a:cubicBezTo>
                    <a:pt x="3193" y="1280"/>
                    <a:pt x="3193" y="1250"/>
                    <a:pt x="3193" y="1230"/>
                  </a:cubicBezTo>
                  <a:cubicBezTo>
                    <a:pt x="3193" y="1221"/>
                    <a:pt x="3193" y="1201"/>
                    <a:pt x="3193" y="1191"/>
                  </a:cubicBezTo>
                  <a:cubicBezTo>
                    <a:pt x="3193" y="1181"/>
                    <a:pt x="3193" y="1171"/>
                    <a:pt x="3193" y="1161"/>
                  </a:cubicBezTo>
                  <a:cubicBezTo>
                    <a:pt x="3203" y="1062"/>
                    <a:pt x="3203" y="983"/>
                    <a:pt x="3203" y="903"/>
                  </a:cubicBezTo>
                  <a:cubicBezTo>
                    <a:pt x="3193" y="834"/>
                    <a:pt x="3193" y="764"/>
                    <a:pt x="3193" y="705"/>
                  </a:cubicBezTo>
                  <a:cubicBezTo>
                    <a:pt x="3184" y="645"/>
                    <a:pt x="3184" y="596"/>
                    <a:pt x="3174" y="556"/>
                  </a:cubicBezTo>
                  <a:cubicBezTo>
                    <a:pt x="3174" y="517"/>
                    <a:pt x="3164" y="487"/>
                    <a:pt x="3164" y="457"/>
                  </a:cubicBezTo>
                  <a:cubicBezTo>
                    <a:pt x="3164" y="447"/>
                    <a:pt x="3164" y="447"/>
                    <a:pt x="3164" y="437"/>
                  </a:cubicBezTo>
                  <a:lnTo>
                    <a:pt x="3154" y="427"/>
                  </a:lnTo>
                  <a:cubicBezTo>
                    <a:pt x="3154" y="427"/>
                    <a:pt x="3154" y="437"/>
                    <a:pt x="3154" y="467"/>
                  </a:cubicBezTo>
                  <a:cubicBezTo>
                    <a:pt x="3154" y="487"/>
                    <a:pt x="3154" y="517"/>
                    <a:pt x="3154" y="556"/>
                  </a:cubicBezTo>
                  <a:cubicBezTo>
                    <a:pt x="3154" y="596"/>
                    <a:pt x="3144" y="645"/>
                    <a:pt x="3144" y="705"/>
                  </a:cubicBezTo>
                  <a:cubicBezTo>
                    <a:pt x="3144" y="764"/>
                    <a:pt x="3134" y="824"/>
                    <a:pt x="3134" y="903"/>
                  </a:cubicBezTo>
                  <a:cubicBezTo>
                    <a:pt x="3124" y="983"/>
                    <a:pt x="3124" y="1062"/>
                    <a:pt x="3114" y="1151"/>
                  </a:cubicBezTo>
                  <a:cubicBezTo>
                    <a:pt x="3114" y="1201"/>
                    <a:pt x="3114" y="1240"/>
                    <a:pt x="3104" y="1290"/>
                  </a:cubicBezTo>
                  <a:cubicBezTo>
                    <a:pt x="3104" y="1310"/>
                    <a:pt x="3104" y="1340"/>
                    <a:pt x="3104" y="1359"/>
                  </a:cubicBezTo>
                  <a:cubicBezTo>
                    <a:pt x="2975" y="1379"/>
                    <a:pt x="2866" y="1508"/>
                    <a:pt x="2846" y="1677"/>
                  </a:cubicBezTo>
                  <a:cubicBezTo>
                    <a:pt x="2767" y="2589"/>
                    <a:pt x="2638" y="3491"/>
                    <a:pt x="2470" y="4384"/>
                  </a:cubicBezTo>
                  <a:cubicBezTo>
                    <a:pt x="2207" y="3185"/>
                    <a:pt x="1962" y="2580"/>
                    <a:pt x="1954" y="2541"/>
                  </a:cubicBezTo>
                  <a:lnTo>
                    <a:pt x="1954" y="2541"/>
                  </a:lnTo>
                  <a:cubicBezTo>
                    <a:pt x="2133" y="3809"/>
                    <a:pt x="2281" y="4949"/>
                    <a:pt x="2390" y="5980"/>
                  </a:cubicBezTo>
                  <a:cubicBezTo>
                    <a:pt x="2351" y="6148"/>
                    <a:pt x="2321" y="6317"/>
                    <a:pt x="2281" y="6486"/>
                  </a:cubicBezTo>
                  <a:cubicBezTo>
                    <a:pt x="1953" y="3600"/>
                    <a:pt x="1419" y="2462"/>
                    <a:pt x="1390" y="2385"/>
                  </a:cubicBezTo>
                  <a:lnTo>
                    <a:pt x="1390" y="2385"/>
                  </a:lnTo>
                  <a:cubicBezTo>
                    <a:pt x="1825" y="3852"/>
                    <a:pt x="1924" y="6071"/>
                    <a:pt x="1885" y="8280"/>
                  </a:cubicBezTo>
                  <a:cubicBezTo>
                    <a:pt x="1855" y="8419"/>
                    <a:pt x="1825" y="8558"/>
                    <a:pt x="1795" y="8687"/>
                  </a:cubicBezTo>
                  <a:cubicBezTo>
                    <a:pt x="1726" y="8964"/>
                    <a:pt x="1667" y="9232"/>
                    <a:pt x="1607" y="9480"/>
                  </a:cubicBezTo>
                  <a:cubicBezTo>
                    <a:pt x="1577" y="9609"/>
                    <a:pt x="1548" y="9728"/>
                    <a:pt x="1528" y="9837"/>
                  </a:cubicBezTo>
                  <a:cubicBezTo>
                    <a:pt x="1498" y="9946"/>
                    <a:pt x="1468" y="10055"/>
                    <a:pt x="1448" y="10154"/>
                  </a:cubicBezTo>
                  <a:cubicBezTo>
                    <a:pt x="1429" y="10204"/>
                    <a:pt x="1419" y="10253"/>
                    <a:pt x="1409" y="10303"/>
                  </a:cubicBezTo>
                  <a:cubicBezTo>
                    <a:pt x="1093" y="6341"/>
                    <a:pt x="1160" y="2340"/>
                    <a:pt x="1161" y="2311"/>
                  </a:cubicBezTo>
                  <a:lnTo>
                    <a:pt x="1161" y="2311"/>
                  </a:lnTo>
                  <a:cubicBezTo>
                    <a:pt x="982" y="4324"/>
                    <a:pt x="883" y="6079"/>
                    <a:pt x="824" y="7586"/>
                  </a:cubicBezTo>
                  <a:cubicBezTo>
                    <a:pt x="645" y="5692"/>
                    <a:pt x="298" y="4215"/>
                    <a:pt x="1" y="3223"/>
                  </a:cubicBezTo>
                  <a:lnTo>
                    <a:pt x="1" y="4899"/>
                  </a:lnTo>
                  <a:cubicBezTo>
                    <a:pt x="338" y="7834"/>
                    <a:pt x="209" y="10372"/>
                    <a:pt x="1" y="12296"/>
                  </a:cubicBezTo>
                  <a:lnTo>
                    <a:pt x="1" y="14606"/>
                  </a:lnTo>
                  <a:lnTo>
                    <a:pt x="42171" y="14606"/>
                  </a:lnTo>
                  <a:cubicBezTo>
                    <a:pt x="41824" y="13178"/>
                    <a:pt x="41437" y="10065"/>
                    <a:pt x="42478" y="2520"/>
                  </a:cubicBezTo>
                  <a:lnTo>
                    <a:pt x="42478" y="2520"/>
                  </a:lnTo>
                  <a:cubicBezTo>
                    <a:pt x="42474" y="2540"/>
                    <a:pt x="41427" y="5247"/>
                    <a:pt x="41358" y="10640"/>
                  </a:cubicBezTo>
                  <a:cubicBezTo>
                    <a:pt x="41179" y="7538"/>
                    <a:pt x="41140" y="3773"/>
                    <a:pt x="41763" y="1551"/>
                  </a:cubicBezTo>
                  <a:lnTo>
                    <a:pt x="41763" y="1551"/>
                  </a:lnTo>
                  <a:cubicBezTo>
                    <a:pt x="41724" y="1664"/>
                    <a:pt x="40516" y="4300"/>
                    <a:pt x="40604" y="11810"/>
                  </a:cubicBezTo>
                  <a:cubicBezTo>
                    <a:pt x="40366" y="9341"/>
                    <a:pt x="40336" y="6030"/>
                    <a:pt x="41189" y="2232"/>
                  </a:cubicBezTo>
                  <a:lnTo>
                    <a:pt x="41189" y="2232"/>
                  </a:lnTo>
                  <a:cubicBezTo>
                    <a:pt x="41181" y="2259"/>
                    <a:pt x="40147" y="4378"/>
                    <a:pt x="39831" y="8022"/>
                  </a:cubicBezTo>
                  <a:cubicBezTo>
                    <a:pt x="39771" y="6525"/>
                    <a:pt x="39672" y="4760"/>
                    <a:pt x="39484" y="2728"/>
                  </a:cubicBezTo>
                  <a:lnTo>
                    <a:pt x="39484" y="2728"/>
                  </a:lnTo>
                  <a:cubicBezTo>
                    <a:pt x="39484" y="2743"/>
                    <a:pt x="39523" y="4835"/>
                    <a:pt x="39414" y="7467"/>
                  </a:cubicBezTo>
                  <a:cubicBezTo>
                    <a:pt x="39404" y="7408"/>
                    <a:pt x="39404" y="7348"/>
                    <a:pt x="39394" y="7279"/>
                  </a:cubicBezTo>
                  <a:cubicBezTo>
                    <a:pt x="39384" y="7130"/>
                    <a:pt x="39365" y="6971"/>
                    <a:pt x="39355" y="6803"/>
                  </a:cubicBezTo>
                  <a:cubicBezTo>
                    <a:pt x="39345" y="6724"/>
                    <a:pt x="39335" y="6644"/>
                    <a:pt x="39325" y="6565"/>
                  </a:cubicBezTo>
                  <a:cubicBezTo>
                    <a:pt x="39325" y="6525"/>
                    <a:pt x="39315" y="6486"/>
                    <a:pt x="39315" y="6446"/>
                  </a:cubicBezTo>
                  <a:cubicBezTo>
                    <a:pt x="39315" y="6406"/>
                    <a:pt x="39305" y="6367"/>
                    <a:pt x="39305" y="6317"/>
                  </a:cubicBezTo>
                  <a:cubicBezTo>
                    <a:pt x="39275" y="5990"/>
                    <a:pt x="39256" y="5663"/>
                    <a:pt x="39226" y="5325"/>
                  </a:cubicBezTo>
                  <a:cubicBezTo>
                    <a:pt x="39216" y="5216"/>
                    <a:pt x="39206" y="5097"/>
                    <a:pt x="39206" y="4988"/>
                  </a:cubicBezTo>
                  <a:cubicBezTo>
                    <a:pt x="39285" y="4919"/>
                    <a:pt x="39345" y="4790"/>
                    <a:pt x="39335" y="4651"/>
                  </a:cubicBezTo>
                  <a:cubicBezTo>
                    <a:pt x="39265" y="3541"/>
                    <a:pt x="39265" y="2440"/>
                    <a:pt x="39335" y="1330"/>
                  </a:cubicBezTo>
                  <a:cubicBezTo>
                    <a:pt x="39345" y="1141"/>
                    <a:pt x="39236" y="973"/>
                    <a:pt x="39087" y="943"/>
                  </a:cubicBezTo>
                  <a:cubicBezTo>
                    <a:pt x="39097" y="903"/>
                    <a:pt x="39097" y="874"/>
                    <a:pt x="39097" y="834"/>
                  </a:cubicBezTo>
                  <a:cubicBezTo>
                    <a:pt x="39097" y="784"/>
                    <a:pt x="39097" y="735"/>
                    <a:pt x="39107" y="695"/>
                  </a:cubicBezTo>
                  <a:cubicBezTo>
                    <a:pt x="39107" y="606"/>
                    <a:pt x="39117" y="526"/>
                    <a:pt x="39117" y="457"/>
                  </a:cubicBezTo>
                  <a:cubicBezTo>
                    <a:pt x="39127" y="378"/>
                    <a:pt x="39127" y="318"/>
                    <a:pt x="39127" y="259"/>
                  </a:cubicBezTo>
                  <a:cubicBezTo>
                    <a:pt x="39137" y="199"/>
                    <a:pt x="39137" y="160"/>
                    <a:pt x="39137" y="120"/>
                  </a:cubicBezTo>
                  <a:cubicBezTo>
                    <a:pt x="39146" y="80"/>
                    <a:pt x="39146" y="51"/>
                    <a:pt x="39146" y="31"/>
                  </a:cubicBezTo>
                  <a:cubicBezTo>
                    <a:pt x="39146" y="11"/>
                    <a:pt x="39146" y="1"/>
                    <a:pt x="3914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3"/>
            <p:cNvSpPr/>
            <p:nvPr/>
          </p:nvSpPr>
          <p:spPr>
            <a:xfrm>
              <a:off x="3617590" y="4330205"/>
              <a:ext cx="123140" cy="1087777"/>
            </a:xfrm>
            <a:custGeom>
              <a:avLst/>
              <a:gdLst/>
              <a:ahLst/>
              <a:cxnLst/>
              <a:rect l="l" t="t" r="r" b="b"/>
              <a:pathLst>
                <a:path w="1475" h="13030" extrusionOk="0">
                  <a:moveTo>
                    <a:pt x="1475" y="1"/>
                  </a:moveTo>
                  <a:lnTo>
                    <a:pt x="1475" y="1"/>
                  </a:lnTo>
                  <a:cubicBezTo>
                    <a:pt x="1474" y="4"/>
                    <a:pt x="1473" y="8"/>
                    <a:pt x="1472" y="12"/>
                  </a:cubicBezTo>
                  <a:lnTo>
                    <a:pt x="1472" y="12"/>
                  </a:lnTo>
                  <a:cubicBezTo>
                    <a:pt x="1474" y="6"/>
                    <a:pt x="1475" y="2"/>
                    <a:pt x="1475" y="1"/>
                  </a:cubicBezTo>
                  <a:close/>
                  <a:moveTo>
                    <a:pt x="1472" y="12"/>
                  </a:moveTo>
                  <a:cubicBezTo>
                    <a:pt x="1395" y="237"/>
                    <a:pt x="0" y="3454"/>
                    <a:pt x="444" y="13029"/>
                  </a:cubicBezTo>
                  <a:lnTo>
                    <a:pt x="1396" y="13029"/>
                  </a:lnTo>
                  <a:cubicBezTo>
                    <a:pt x="1158" y="10553"/>
                    <a:pt x="554" y="3339"/>
                    <a:pt x="1472" y="12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19" name="Google Shape;319;p3"/>
          <p:cNvSpPr/>
          <p:nvPr/>
        </p:nvSpPr>
        <p:spPr>
          <a:xfrm>
            <a:off x="13" y="0"/>
            <a:ext cx="9144000" cy="25431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320" name="Google Shape;320;p3"/>
          <p:cNvSpPr/>
          <p:nvPr/>
        </p:nvSpPr>
        <p:spPr>
          <a:xfrm>
            <a:off x="-900" y="0"/>
            <a:ext cx="9145800" cy="5143500"/>
          </a:xfrm>
          <a:prstGeom prst="rect">
            <a:avLst/>
          </a:prstGeom>
          <a:gradFill>
            <a:gsLst>
              <a:gs pos="0">
                <a:srgbClr val="3F6E7E">
                  <a:alpha val="66666"/>
                </a:srgbClr>
              </a:gs>
              <a:gs pos="38000">
                <a:srgbClr val="65838B">
                  <a:alpha val="36470"/>
                </a:srgbClr>
              </a:gs>
              <a:gs pos="80000">
                <a:srgbClr val="FFFFFF">
                  <a:alpha val="0"/>
                </a:srgbClr>
              </a:gs>
              <a:gs pos="100000">
                <a:srgbClr val="FFFFFF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21" name="Google Shape;321;p3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12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22" name="Google Shape;322;p3"/>
          <p:cNvGrpSpPr/>
          <p:nvPr/>
        </p:nvGrpSpPr>
        <p:grpSpPr>
          <a:xfrm>
            <a:off x="13" y="0"/>
            <a:ext cx="9143950" cy="5143525"/>
            <a:chOff x="0" y="0"/>
            <a:chExt cx="9143950" cy="5143525"/>
          </a:xfrm>
        </p:grpSpPr>
        <p:sp>
          <p:nvSpPr>
            <p:cNvPr id="323" name="Google Shape;323;p3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3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3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3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7" name="Google Shape;327;p3"/>
          <p:cNvSpPr txBox="1">
            <a:spLocks noGrp="1"/>
          </p:cNvSpPr>
          <p:nvPr>
            <p:ph type="title" hasCustomPrompt="1"/>
          </p:nvPr>
        </p:nvSpPr>
        <p:spPr>
          <a:xfrm>
            <a:off x="3737850" y="708500"/>
            <a:ext cx="1668300" cy="943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/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328" name="Google Shape;328;p3"/>
          <p:cNvSpPr txBox="1">
            <a:spLocks noGrp="1"/>
          </p:cNvSpPr>
          <p:nvPr>
            <p:ph type="ctrTitle" idx="2"/>
          </p:nvPr>
        </p:nvSpPr>
        <p:spPr>
          <a:xfrm>
            <a:off x="1309950" y="1718647"/>
            <a:ext cx="6524100" cy="1758900"/>
          </a:xfrm>
          <a:prstGeom prst="rect">
            <a:avLst/>
          </a:prstGeom>
          <a:effectLst>
            <a:outerShdw dist="142875" dir="4200000" algn="bl" rotWithShape="0">
              <a:schemeClr val="dk1"/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800">
                <a:solidFill>
                  <a:schemeClr val="lt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329" name="Google Shape;329;p3"/>
          <p:cNvSpPr txBox="1">
            <a:spLocks noGrp="1"/>
          </p:cNvSpPr>
          <p:nvPr>
            <p:ph type="subTitle" idx="1"/>
          </p:nvPr>
        </p:nvSpPr>
        <p:spPr>
          <a:xfrm>
            <a:off x="3438600" y="3650200"/>
            <a:ext cx="22668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" type="titleOnly">
  <p:cSld name="TITLE_ONLY">
    <p:spTree>
      <p:nvGrpSpPr>
        <p:cNvPr id="1" name="Shape 35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4" name="Google Shape;354;p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pic>
        <p:nvPicPr>
          <p:cNvPr id="355" name="Google Shape;355;p6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56" name="Google Shape;356;p6"/>
          <p:cNvGrpSpPr/>
          <p:nvPr/>
        </p:nvGrpSpPr>
        <p:grpSpPr>
          <a:xfrm>
            <a:off x="0" y="0"/>
            <a:ext cx="9143950" cy="5143525"/>
            <a:chOff x="0" y="0"/>
            <a:chExt cx="9143950" cy="5143525"/>
          </a:xfrm>
        </p:grpSpPr>
        <p:sp>
          <p:nvSpPr>
            <p:cNvPr id="357" name="Google Shape;357;p6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8" name="Google Shape;358;p6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9" name="Google Shape;359;p6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0" name="Google Shape;360;p6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61" name="Google Shape;361;p6"/>
          <p:cNvSpPr txBox="1">
            <a:spLocks noGrp="1"/>
          </p:cNvSpPr>
          <p:nvPr>
            <p:ph type="ctrTitle"/>
          </p:nvPr>
        </p:nvSpPr>
        <p:spPr>
          <a:xfrm>
            <a:off x="1670350" y="539500"/>
            <a:ext cx="5803200" cy="112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3800"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62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23" name="Google Shape;623;p8"/>
          <p:cNvSpPr/>
          <p:nvPr/>
        </p:nvSpPr>
        <p:spPr>
          <a:xfrm>
            <a:off x="-25" y="0"/>
            <a:ext cx="9144000" cy="11031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4" name="Google Shape;624;p8"/>
          <p:cNvSpPr/>
          <p:nvPr/>
        </p:nvSpPr>
        <p:spPr>
          <a:xfrm rot="10800000">
            <a:off x="-25" y="1103200"/>
            <a:ext cx="9144000" cy="40257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25" name="Google Shape;625;p8"/>
          <p:cNvSpPr/>
          <p:nvPr/>
        </p:nvSpPr>
        <p:spPr>
          <a:xfrm>
            <a:off x="-900" y="0"/>
            <a:ext cx="9145800" cy="5143500"/>
          </a:xfrm>
          <a:prstGeom prst="rect">
            <a:avLst/>
          </a:prstGeom>
          <a:gradFill>
            <a:gsLst>
              <a:gs pos="0">
                <a:srgbClr val="3F6E7E">
                  <a:alpha val="66666"/>
                </a:srgbClr>
              </a:gs>
              <a:gs pos="38000">
                <a:srgbClr val="65838B">
                  <a:alpha val="36470"/>
                </a:srgbClr>
              </a:gs>
              <a:gs pos="80000">
                <a:srgbClr val="FFFFFF">
                  <a:alpha val="0"/>
                </a:srgbClr>
              </a:gs>
              <a:gs pos="100000">
                <a:srgbClr val="FFFFFF">
                  <a:alpha val="0"/>
                </a:srgbClr>
              </a:gs>
            </a:gsLst>
            <a:path path="circle">
              <a:fillToRect l="50000" t="50000" r="50000" b="50000"/>
            </a:path>
            <a:tileRect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626" name="Google Shape;626;p8"/>
          <p:cNvGrpSpPr/>
          <p:nvPr/>
        </p:nvGrpSpPr>
        <p:grpSpPr>
          <a:xfrm>
            <a:off x="182700" y="279113"/>
            <a:ext cx="8778554" cy="1046945"/>
            <a:chOff x="182700" y="3325525"/>
            <a:chExt cx="10572750" cy="1278478"/>
          </a:xfrm>
        </p:grpSpPr>
        <p:sp>
          <p:nvSpPr>
            <p:cNvPr id="627" name="Google Shape;627;p8"/>
            <p:cNvSpPr/>
            <p:nvPr/>
          </p:nvSpPr>
          <p:spPr>
            <a:xfrm>
              <a:off x="182700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8" name="Google Shape;628;p8"/>
            <p:cNvSpPr/>
            <p:nvPr/>
          </p:nvSpPr>
          <p:spPr>
            <a:xfrm flipH="1">
              <a:off x="5412949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9" name="Google Shape;629;p8"/>
            <p:cNvSpPr/>
            <p:nvPr/>
          </p:nvSpPr>
          <p:spPr>
            <a:xfrm>
              <a:off x="182700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0" name="Google Shape;630;p8"/>
            <p:cNvSpPr/>
            <p:nvPr/>
          </p:nvSpPr>
          <p:spPr>
            <a:xfrm flipH="1">
              <a:off x="5469003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31" name="Google Shape;631;p8"/>
          <p:cNvGrpSpPr/>
          <p:nvPr/>
        </p:nvGrpSpPr>
        <p:grpSpPr>
          <a:xfrm>
            <a:off x="6392941" y="-277718"/>
            <a:ext cx="3441590" cy="6270440"/>
            <a:chOff x="6697061" y="1426546"/>
            <a:chExt cx="2319443" cy="4225933"/>
          </a:xfrm>
        </p:grpSpPr>
        <p:grpSp>
          <p:nvGrpSpPr>
            <p:cNvPr id="632" name="Google Shape;632;p8"/>
            <p:cNvGrpSpPr/>
            <p:nvPr/>
          </p:nvGrpSpPr>
          <p:grpSpPr>
            <a:xfrm>
              <a:off x="6697061" y="1905665"/>
              <a:ext cx="2319443" cy="3746813"/>
              <a:chOff x="8509800" y="-2685759"/>
              <a:chExt cx="3482125" cy="5625001"/>
            </a:xfrm>
          </p:grpSpPr>
          <p:sp>
            <p:nvSpPr>
              <p:cNvPr id="633" name="Google Shape;633;p8"/>
              <p:cNvSpPr/>
              <p:nvPr/>
            </p:nvSpPr>
            <p:spPr>
              <a:xfrm>
                <a:off x="8509800" y="-2249869"/>
                <a:ext cx="3480984" cy="5189111"/>
              </a:xfrm>
              <a:custGeom>
                <a:avLst/>
                <a:gdLst/>
                <a:ahLst/>
                <a:cxnLst/>
                <a:rect l="l" t="t" r="r" b="b"/>
                <a:pathLst>
                  <a:path w="21618" h="32226" extrusionOk="0">
                    <a:moveTo>
                      <a:pt x="2035" y="1"/>
                    </a:moveTo>
                    <a:cubicBezTo>
                      <a:pt x="2035" y="1"/>
                      <a:pt x="379" y="1478"/>
                      <a:pt x="1866" y="1796"/>
                    </a:cubicBezTo>
                    <a:cubicBezTo>
                      <a:pt x="3730" y="2192"/>
                      <a:pt x="6457" y="4264"/>
                      <a:pt x="3998" y="4502"/>
                    </a:cubicBezTo>
                    <a:cubicBezTo>
                      <a:pt x="2234" y="4680"/>
                      <a:pt x="1" y="6208"/>
                      <a:pt x="1869" y="6208"/>
                    </a:cubicBezTo>
                    <a:cubicBezTo>
                      <a:pt x="1881" y="6208"/>
                      <a:pt x="1893" y="6208"/>
                      <a:pt x="1906" y="6208"/>
                    </a:cubicBezTo>
                    <a:cubicBezTo>
                      <a:pt x="1975" y="6207"/>
                      <a:pt x="2043" y="6207"/>
                      <a:pt x="2110" y="6207"/>
                    </a:cubicBezTo>
                    <a:cubicBezTo>
                      <a:pt x="8496" y="6207"/>
                      <a:pt x="3657" y="9450"/>
                      <a:pt x="7032" y="9450"/>
                    </a:cubicBezTo>
                    <a:cubicBezTo>
                      <a:pt x="9124" y="9450"/>
                      <a:pt x="14191" y="12345"/>
                      <a:pt x="11910" y="12345"/>
                    </a:cubicBezTo>
                    <a:cubicBezTo>
                      <a:pt x="10691" y="12345"/>
                      <a:pt x="7062" y="14685"/>
                      <a:pt x="12178" y="14685"/>
                    </a:cubicBezTo>
                    <a:cubicBezTo>
                      <a:pt x="12832" y="14685"/>
                      <a:pt x="15876" y="19960"/>
                      <a:pt x="13427" y="21220"/>
                    </a:cubicBezTo>
                    <a:cubicBezTo>
                      <a:pt x="11662" y="22122"/>
                      <a:pt x="8033" y="24422"/>
                      <a:pt x="14568" y="24422"/>
                    </a:cubicBezTo>
                    <a:cubicBezTo>
                      <a:pt x="20328" y="24422"/>
                      <a:pt x="5297" y="32226"/>
                      <a:pt x="21617" y="32226"/>
                    </a:cubicBezTo>
                    <a:lnTo>
                      <a:pt x="21617" y="41"/>
                    </a:lnTo>
                    <a:lnTo>
                      <a:pt x="20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" name="Google Shape;634;p8"/>
              <p:cNvSpPr/>
              <p:nvPr/>
            </p:nvSpPr>
            <p:spPr>
              <a:xfrm>
                <a:off x="8840541" y="-2330219"/>
                <a:ext cx="2093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4" extrusionOk="0">
                    <a:moveTo>
                      <a:pt x="24" y="0"/>
                    </a:moveTo>
                    <a:cubicBezTo>
                      <a:pt x="20" y="0"/>
                      <a:pt x="15" y="2"/>
                      <a:pt x="10" y="4"/>
                    </a:cubicBezTo>
                    <a:cubicBezTo>
                      <a:pt x="10" y="14"/>
                      <a:pt x="1" y="14"/>
                      <a:pt x="1" y="24"/>
                    </a:cubicBezTo>
                    <a:cubicBezTo>
                      <a:pt x="20" y="34"/>
                      <a:pt x="30" y="64"/>
                      <a:pt x="40" y="103"/>
                    </a:cubicBezTo>
                    <a:lnTo>
                      <a:pt x="50" y="103"/>
                    </a:lnTo>
                    <a:cubicBezTo>
                      <a:pt x="70" y="83"/>
                      <a:pt x="129" y="54"/>
                      <a:pt x="90" y="34"/>
                    </a:cubicBezTo>
                    <a:cubicBezTo>
                      <a:pt x="53" y="12"/>
                      <a:pt x="3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5" name="Google Shape;635;p8"/>
              <p:cNvSpPr/>
              <p:nvPr/>
            </p:nvSpPr>
            <p:spPr>
              <a:xfrm>
                <a:off x="8802218" y="-2093354"/>
                <a:ext cx="30433" cy="22221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38" extrusionOk="0">
                    <a:moveTo>
                      <a:pt x="100" y="1"/>
                    </a:moveTo>
                    <a:cubicBezTo>
                      <a:pt x="100" y="1"/>
                      <a:pt x="100" y="10"/>
                      <a:pt x="90" y="10"/>
                    </a:cubicBezTo>
                    <a:lnTo>
                      <a:pt x="80" y="10"/>
                    </a:lnTo>
                    <a:cubicBezTo>
                      <a:pt x="50" y="20"/>
                      <a:pt x="20" y="50"/>
                      <a:pt x="1" y="100"/>
                    </a:cubicBezTo>
                    <a:cubicBezTo>
                      <a:pt x="5" y="95"/>
                      <a:pt x="10" y="90"/>
                      <a:pt x="15" y="90"/>
                    </a:cubicBezTo>
                    <a:cubicBezTo>
                      <a:pt x="20" y="90"/>
                      <a:pt x="25" y="95"/>
                      <a:pt x="30" y="110"/>
                    </a:cubicBezTo>
                    <a:cubicBezTo>
                      <a:pt x="36" y="127"/>
                      <a:pt x="42" y="138"/>
                      <a:pt x="48" y="138"/>
                    </a:cubicBezTo>
                    <a:cubicBezTo>
                      <a:pt x="52" y="138"/>
                      <a:pt x="56" y="132"/>
                      <a:pt x="60" y="120"/>
                    </a:cubicBezTo>
                    <a:cubicBezTo>
                      <a:pt x="80" y="100"/>
                      <a:pt x="90" y="110"/>
                      <a:pt x="100" y="100"/>
                    </a:cubicBezTo>
                    <a:cubicBezTo>
                      <a:pt x="110" y="90"/>
                      <a:pt x="60" y="70"/>
                      <a:pt x="90" y="50"/>
                    </a:cubicBezTo>
                    <a:cubicBezTo>
                      <a:pt x="102" y="42"/>
                      <a:pt x="110" y="39"/>
                      <a:pt x="116" y="39"/>
                    </a:cubicBezTo>
                    <a:cubicBezTo>
                      <a:pt x="125" y="39"/>
                      <a:pt x="132" y="44"/>
                      <a:pt x="149" y="50"/>
                    </a:cubicBezTo>
                    <a:lnTo>
                      <a:pt x="189" y="50"/>
                    </a:lnTo>
                    <a:cubicBezTo>
                      <a:pt x="159" y="30"/>
                      <a:pt x="139" y="10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6" name="Google Shape;636;p8"/>
              <p:cNvSpPr/>
              <p:nvPr/>
            </p:nvSpPr>
            <p:spPr>
              <a:xfrm>
                <a:off x="8709630" y="-2065658"/>
                <a:ext cx="125276" cy="79384"/>
              </a:xfrm>
              <a:custGeom>
                <a:avLst/>
                <a:gdLst/>
                <a:ahLst/>
                <a:cxnLst/>
                <a:rect l="l" t="t" r="r" b="b"/>
                <a:pathLst>
                  <a:path w="778" h="493" extrusionOk="0">
                    <a:moveTo>
                      <a:pt x="276" y="0"/>
                    </a:moveTo>
                    <a:cubicBezTo>
                      <a:pt x="259" y="0"/>
                      <a:pt x="241" y="2"/>
                      <a:pt x="219" y="7"/>
                    </a:cubicBezTo>
                    <a:cubicBezTo>
                      <a:pt x="119" y="27"/>
                      <a:pt x="0" y="86"/>
                      <a:pt x="80" y="86"/>
                    </a:cubicBezTo>
                    <a:cubicBezTo>
                      <a:pt x="149" y="96"/>
                      <a:pt x="248" y="136"/>
                      <a:pt x="219" y="225"/>
                    </a:cubicBezTo>
                    <a:cubicBezTo>
                      <a:pt x="209" y="270"/>
                      <a:pt x="238" y="272"/>
                      <a:pt x="277" y="272"/>
                    </a:cubicBezTo>
                    <a:cubicBezTo>
                      <a:pt x="282" y="272"/>
                      <a:pt x="287" y="272"/>
                      <a:pt x="292" y="272"/>
                    </a:cubicBezTo>
                    <a:cubicBezTo>
                      <a:pt x="327" y="272"/>
                      <a:pt x="365" y="274"/>
                      <a:pt x="387" y="305"/>
                    </a:cubicBezTo>
                    <a:cubicBezTo>
                      <a:pt x="437" y="364"/>
                      <a:pt x="288" y="493"/>
                      <a:pt x="387" y="493"/>
                    </a:cubicBezTo>
                    <a:cubicBezTo>
                      <a:pt x="437" y="483"/>
                      <a:pt x="486" y="463"/>
                      <a:pt x="526" y="424"/>
                    </a:cubicBezTo>
                    <a:cubicBezTo>
                      <a:pt x="526" y="414"/>
                      <a:pt x="526" y="404"/>
                      <a:pt x="526" y="394"/>
                    </a:cubicBezTo>
                    <a:cubicBezTo>
                      <a:pt x="516" y="374"/>
                      <a:pt x="496" y="374"/>
                      <a:pt x="480" y="374"/>
                    </a:cubicBezTo>
                    <a:cubicBezTo>
                      <a:pt x="464" y="374"/>
                      <a:pt x="452" y="374"/>
                      <a:pt x="457" y="354"/>
                    </a:cubicBezTo>
                    <a:cubicBezTo>
                      <a:pt x="466" y="305"/>
                      <a:pt x="437" y="285"/>
                      <a:pt x="407" y="275"/>
                    </a:cubicBezTo>
                    <a:cubicBezTo>
                      <a:pt x="377" y="275"/>
                      <a:pt x="417" y="245"/>
                      <a:pt x="457" y="235"/>
                    </a:cubicBezTo>
                    <a:cubicBezTo>
                      <a:pt x="470" y="232"/>
                      <a:pt x="480" y="231"/>
                      <a:pt x="488" y="231"/>
                    </a:cubicBezTo>
                    <a:cubicBezTo>
                      <a:pt x="505" y="231"/>
                      <a:pt x="516" y="235"/>
                      <a:pt x="536" y="235"/>
                    </a:cubicBezTo>
                    <a:cubicBezTo>
                      <a:pt x="558" y="241"/>
                      <a:pt x="573" y="249"/>
                      <a:pt x="583" y="249"/>
                    </a:cubicBezTo>
                    <a:cubicBezTo>
                      <a:pt x="591" y="249"/>
                      <a:pt x="595" y="243"/>
                      <a:pt x="595" y="225"/>
                    </a:cubicBezTo>
                    <a:cubicBezTo>
                      <a:pt x="595" y="176"/>
                      <a:pt x="615" y="136"/>
                      <a:pt x="635" y="136"/>
                    </a:cubicBezTo>
                    <a:cubicBezTo>
                      <a:pt x="655" y="146"/>
                      <a:pt x="665" y="176"/>
                      <a:pt x="695" y="176"/>
                    </a:cubicBezTo>
                    <a:cubicBezTo>
                      <a:pt x="724" y="176"/>
                      <a:pt x="754" y="166"/>
                      <a:pt x="764" y="136"/>
                    </a:cubicBezTo>
                    <a:cubicBezTo>
                      <a:pt x="771" y="122"/>
                      <a:pt x="778" y="108"/>
                      <a:pt x="771" y="108"/>
                    </a:cubicBezTo>
                    <a:cubicBezTo>
                      <a:pt x="768" y="108"/>
                      <a:pt x="763" y="110"/>
                      <a:pt x="754" y="116"/>
                    </a:cubicBezTo>
                    <a:cubicBezTo>
                      <a:pt x="741" y="125"/>
                      <a:pt x="725" y="130"/>
                      <a:pt x="713" y="130"/>
                    </a:cubicBezTo>
                    <a:cubicBezTo>
                      <a:pt x="699" y="130"/>
                      <a:pt x="689" y="123"/>
                      <a:pt x="695" y="106"/>
                    </a:cubicBezTo>
                    <a:cubicBezTo>
                      <a:pt x="704" y="86"/>
                      <a:pt x="764" y="47"/>
                      <a:pt x="724" y="37"/>
                    </a:cubicBezTo>
                    <a:cubicBezTo>
                      <a:pt x="712" y="33"/>
                      <a:pt x="695" y="30"/>
                      <a:pt x="678" y="30"/>
                    </a:cubicBezTo>
                    <a:cubicBezTo>
                      <a:pt x="655" y="30"/>
                      <a:pt x="635" y="35"/>
                      <a:pt x="635" y="47"/>
                    </a:cubicBezTo>
                    <a:cubicBezTo>
                      <a:pt x="627" y="63"/>
                      <a:pt x="600" y="92"/>
                      <a:pt x="584" y="92"/>
                    </a:cubicBezTo>
                    <a:cubicBezTo>
                      <a:pt x="580" y="92"/>
                      <a:pt x="577" y="90"/>
                      <a:pt x="576" y="86"/>
                    </a:cubicBezTo>
                    <a:cubicBezTo>
                      <a:pt x="573" y="84"/>
                      <a:pt x="570" y="82"/>
                      <a:pt x="567" y="82"/>
                    </a:cubicBezTo>
                    <a:cubicBezTo>
                      <a:pt x="551" y="82"/>
                      <a:pt x="536" y="129"/>
                      <a:pt x="536" y="146"/>
                    </a:cubicBezTo>
                    <a:cubicBezTo>
                      <a:pt x="536" y="154"/>
                      <a:pt x="536" y="190"/>
                      <a:pt x="524" y="190"/>
                    </a:cubicBezTo>
                    <a:cubicBezTo>
                      <a:pt x="522" y="190"/>
                      <a:pt x="519" y="189"/>
                      <a:pt x="516" y="186"/>
                    </a:cubicBezTo>
                    <a:cubicBezTo>
                      <a:pt x="496" y="166"/>
                      <a:pt x="506" y="106"/>
                      <a:pt x="516" y="96"/>
                    </a:cubicBezTo>
                    <a:cubicBezTo>
                      <a:pt x="526" y="86"/>
                      <a:pt x="546" y="67"/>
                      <a:pt x="536" y="57"/>
                    </a:cubicBezTo>
                    <a:cubicBezTo>
                      <a:pt x="531" y="47"/>
                      <a:pt x="526" y="39"/>
                      <a:pt x="520" y="39"/>
                    </a:cubicBezTo>
                    <a:cubicBezTo>
                      <a:pt x="514" y="39"/>
                      <a:pt x="506" y="47"/>
                      <a:pt x="496" y="67"/>
                    </a:cubicBezTo>
                    <a:cubicBezTo>
                      <a:pt x="479" y="101"/>
                      <a:pt x="462" y="128"/>
                      <a:pt x="451" y="128"/>
                    </a:cubicBezTo>
                    <a:cubicBezTo>
                      <a:pt x="449" y="128"/>
                      <a:pt x="448" y="127"/>
                      <a:pt x="447" y="126"/>
                    </a:cubicBezTo>
                    <a:cubicBezTo>
                      <a:pt x="437" y="126"/>
                      <a:pt x="427" y="96"/>
                      <a:pt x="437" y="76"/>
                    </a:cubicBezTo>
                    <a:cubicBezTo>
                      <a:pt x="447" y="76"/>
                      <a:pt x="457" y="47"/>
                      <a:pt x="476" y="27"/>
                    </a:cubicBezTo>
                    <a:cubicBezTo>
                      <a:pt x="457" y="27"/>
                      <a:pt x="447" y="17"/>
                      <a:pt x="427" y="17"/>
                    </a:cubicBezTo>
                    <a:cubicBezTo>
                      <a:pt x="360" y="17"/>
                      <a:pt x="32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7" name="Google Shape;637;p8"/>
              <p:cNvSpPr/>
              <p:nvPr/>
            </p:nvSpPr>
            <p:spPr>
              <a:xfrm>
                <a:off x="8819770" y="-2012520"/>
                <a:ext cx="9822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2" extrusionOk="0">
                    <a:moveTo>
                      <a:pt x="25" y="0"/>
                    </a:moveTo>
                    <a:cubicBezTo>
                      <a:pt x="22" y="0"/>
                      <a:pt x="20" y="1"/>
                      <a:pt x="20" y="4"/>
                    </a:cubicBezTo>
                    <a:cubicBezTo>
                      <a:pt x="11" y="14"/>
                      <a:pt x="11" y="24"/>
                      <a:pt x="1" y="34"/>
                    </a:cubicBezTo>
                    <a:cubicBezTo>
                      <a:pt x="1" y="34"/>
                      <a:pt x="11" y="34"/>
                      <a:pt x="11" y="44"/>
                    </a:cubicBezTo>
                    <a:cubicBezTo>
                      <a:pt x="11" y="49"/>
                      <a:pt x="12" y="52"/>
                      <a:pt x="15" y="52"/>
                    </a:cubicBezTo>
                    <a:cubicBezTo>
                      <a:pt x="22" y="52"/>
                      <a:pt x="39" y="36"/>
                      <a:pt x="60" y="14"/>
                    </a:cubicBezTo>
                    <a:cubicBezTo>
                      <a:pt x="46" y="7"/>
                      <a:pt x="32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" name="Google Shape;638;p8"/>
              <p:cNvSpPr/>
              <p:nvPr/>
            </p:nvSpPr>
            <p:spPr>
              <a:xfrm>
                <a:off x="8869204" y="-2438266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" name="Google Shape;639;p8"/>
              <p:cNvSpPr/>
              <p:nvPr/>
            </p:nvSpPr>
            <p:spPr>
              <a:xfrm>
                <a:off x="8926689" y="-2010588"/>
                <a:ext cx="3381" cy="2093"/>
              </a:xfrm>
              <a:custGeom>
                <a:avLst/>
                <a:gdLst/>
                <a:ahLst/>
                <a:cxnLst/>
                <a:rect l="l" t="t" r="r" b="b"/>
                <a:pathLst>
                  <a:path w="21" h="13" extrusionOk="0">
                    <a:moveTo>
                      <a:pt x="12" y="1"/>
                    </a:moveTo>
                    <a:cubicBezTo>
                      <a:pt x="9" y="1"/>
                      <a:pt x="7" y="6"/>
                      <a:pt x="1" y="12"/>
                    </a:cubicBezTo>
                    <a:lnTo>
                      <a:pt x="21" y="12"/>
                    </a:lnTo>
                    <a:cubicBezTo>
                      <a:pt x="17" y="4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" name="Google Shape;640;p8"/>
              <p:cNvSpPr/>
              <p:nvPr/>
            </p:nvSpPr>
            <p:spPr>
              <a:xfrm>
                <a:off x="9020887" y="-1906567"/>
                <a:ext cx="6602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1" y="1"/>
                    </a:moveTo>
                    <a:cubicBezTo>
                      <a:pt x="1" y="21"/>
                      <a:pt x="1" y="40"/>
                      <a:pt x="11" y="60"/>
                    </a:cubicBezTo>
                    <a:cubicBezTo>
                      <a:pt x="31" y="50"/>
                      <a:pt x="41" y="40"/>
                      <a:pt x="21" y="21"/>
                    </a:cubicBezTo>
                    <a:cubicBezTo>
                      <a:pt x="11" y="11"/>
                      <a:pt x="11" y="1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" name="Google Shape;641;p8"/>
              <p:cNvSpPr/>
              <p:nvPr/>
            </p:nvSpPr>
            <p:spPr>
              <a:xfrm>
                <a:off x="9000276" y="-1922508"/>
                <a:ext cx="12882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80" h="100" extrusionOk="0">
                    <a:moveTo>
                      <a:pt x="40" y="1"/>
                    </a:moveTo>
                    <a:cubicBezTo>
                      <a:pt x="40" y="10"/>
                      <a:pt x="30" y="20"/>
                      <a:pt x="20" y="20"/>
                    </a:cubicBezTo>
                    <a:cubicBezTo>
                      <a:pt x="0" y="40"/>
                      <a:pt x="30" y="90"/>
                      <a:pt x="50" y="100"/>
                    </a:cubicBezTo>
                    <a:cubicBezTo>
                      <a:pt x="60" y="100"/>
                      <a:pt x="69" y="80"/>
                      <a:pt x="79" y="60"/>
                    </a:cubicBezTo>
                    <a:cubicBezTo>
                      <a:pt x="60" y="3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" name="Google Shape;642;p8"/>
              <p:cNvSpPr/>
              <p:nvPr/>
            </p:nvSpPr>
            <p:spPr>
              <a:xfrm>
                <a:off x="9210895" y="-2130067"/>
                <a:ext cx="628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34" extrusionOk="0">
                    <a:moveTo>
                      <a:pt x="31" y="1"/>
                    </a:moveTo>
                    <a:cubicBezTo>
                      <a:pt x="21" y="10"/>
                      <a:pt x="21" y="10"/>
                      <a:pt x="11" y="20"/>
                    </a:cubicBezTo>
                    <a:cubicBezTo>
                      <a:pt x="11" y="20"/>
                      <a:pt x="11" y="20"/>
                      <a:pt x="1" y="30"/>
                    </a:cubicBezTo>
                    <a:cubicBezTo>
                      <a:pt x="8" y="33"/>
                      <a:pt x="14" y="34"/>
                      <a:pt x="19" y="34"/>
                    </a:cubicBezTo>
                    <a:cubicBezTo>
                      <a:pt x="34" y="34"/>
                      <a:pt x="38" y="23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" name="Google Shape;643;p8"/>
              <p:cNvSpPr/>
              <p:nvPr/>
            </p:nvSpPr>
            <p:spPr>
              <a:xfrm>
                <a:off x="9100594" y="-2153738"/>
                <a:ext cx="75198" cy="51044"/>
              </a:xfrm>
              <a:custGeom>
                <a:avLst/>
                <a:gdLst/>
                <a:ahLst/>
                <a:cxnLst/>
                <a:rect l="l" t="t" r="r" b="b"/>
                <a:pathLst>
                  <a:path w="467" h="317" extrusionOk="0">
                    <a:moveTo>
                      <a:pt x="335" y="0"/>
                    </a:moveTo>
                    <a:cubicBezTo>
                      <a:pt x="310" y="0"/>
                      <a:pt x="278" y="6"/>
                      <a:pt x="240" y="19"/>
                    </a:cubicBezTo>
                    <a:cubicBezTo>
                      <a:pt x="150" y="48"/>
                      <a:pt x="81" y="58"/>
                      <a:pt x="22" y="68"/>
                    </a:cubicBezTo>
                    <a:cubicBezTo>
                      <a:pt x="0" y="110"/>
                      <a:pt x="39" y="123"/>
                      <a:pt x="74" y="123"/>
                    </a:cubicBezTo>
                    <a:cubicBezTo>
                      <a:pt x="89" y="123"/>
                      <a:pt x="102" y="121"/>
                      <a:pt x="111" y="118"/>
                    </a:cubicBezTo>
                    <a:cubicBezTo>
                      <a:pt x="118" y="114"/>
                      <a:pt x="126" y="112"/>
                      <a:pt x="133" y="112"/>
                    </a:cubicBezTo>
                    <a:cubicBezTo>
                      <a:pt x="165" y="112"/>
                      <a:pt x="189" y="143"/>
                      <a:pt x="141" y="167"/>
                    </a:cubicBezTo>
                    <a:cubicBezTo>
                      <a:pt x="81" y="207"/>
                      <a:pt x="131" y="316"/>
                      <a:pt x="180" y="316"/>
                    </a:cubicBezTo>
                    <a:cubicBezTo>
                      <a:pt x="221" y="316"/>
                      <a:pt x="253" y="273"/>
                      <a:pt x="295" y="273"/>
                    </a:cubicBezTo>
                    <a:cubicBezTo>
                      <a:pt x="314" y="273"/>
                      <a:pt x="334" y="282"/>
                      <a:pt x="359" y="306"/>
                    </a:cubicBezTo>
                    <a:cubicBezTo>
                      <a:pt x="428" y="257"/>
                      <a:pt x="448" y="217"/>
                      <a:pt x="448" y="197"/>
                    </a:cubicBezTo>
                    <a:cubicBezTo>
                      <a:pt x="440" y="147"/>
                      <a:pt x="466" y="0"/>
                      <a:pt x="3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" name="Google Shape;644;p8"/>
              <p:cNvSpPr/>
              <p:nvPr/>
            </p:nvSpPr>
            <p:spPr>
              <a:xfrm>
                <a:off x="9239718" y="-2032648"/>
                <a:ext cx="16102" cy="595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7" extrusionOk="0">
                    <a:moveTo>
                      <a:pt x="90" y="0"/>
                    </a:moveTo>
                    <a:cubicBezTo>
                      <a:pt x="90" y="0"/>
                      <a:pt x="70" y="10"/>
                      <a:pt x="50" y="10"/>
                    </a:cubicBezTo>
                    <a:cubicBezTo>
                      <a:pt x="40" y="20"/>
                      <a:pt x="20" y="20"/>
                      <a:pt x="0" y="20"/>
                    </a:cubicBezTo>
                    <a:cubicBezTo>
                      <a:pt x="18" y="32"/>
                      <a:pt x="35" y="37"/>
                      <a:pt x="55" y="37"/>
                    </a:cubicBezTo>
                    <a:cubicBezTo>
                      <a:pt x="68" y="37"/>
                      <a:pt x="83" y="34"/>
                      <a:pt x="99" y="30"/>
                    </a:cubicBezTo>
                    <a:cubicBezTo>
                      <a:pt x="90" y="1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" name="Google Shape;645;p8"/>
              <p:cNvSpPr/>
              <p:nvPr/>
            </p:nvSpPr>
            <p:spPr>
              <a:xfrm>
                <a:off x="9126358" y="-1983858"/>
                <a:ext cx="966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5" extrusionOk="0">
                    <a:moveTo>
                      <a:pt x="20" y="1"/>
                    </a:moveTo>
                    <a:cubicBezTo>
                      <a:pt x="11" y="1"/>
                      <a:pt x="5" y="6"/>
                      <a:pt x="0" y="15"/>
                    </a:cubicBezTo>
                    <a:cubicBezTo>
                      <a:pt x="0" y="15"/>
                      <a:pt x="0" y="25"/>
                      <a:pt x="10" y="34"/>
                    </a:cubicBezTo>
                    <a:lnTo>
                      <a:pt x="60" y="34"/>
                    </a:lnTo>
                    <a:cubicBezTo>
                      <a:pt x="60" y="34"/>
                      <a:pt x="60" y="25"/>
                      <a:pt x="60" y="25"/>
                    </a:cubicBezTo>
                    <a:cubicBezTo>
                      <a:pt x="43" y="8"/>
                      <a:pt x="30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" name="Google Shape;646;p8"/>
              <p:cNvSpPr/>
              <p:nvPr/>
            </p:nvSpPr>
            <p:spPr>
              <a:xfrm>
                <a:off x="9008167" y="-1870337"/>
                <a:ext cx="16907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4" extrusionOk="0">
                    <a:moveTo>
                      <a:pt x="65" y="1"/>
                    </a:moveTo>
                    <a:cubicBezTo>
                      <a:pt x="61" y="1"/>
                      <a:pt x="56" y="2"/>
                      <a:pt x="50" y="4"/>
                    </a:cubicBezTo>
                    <a:cubicBezTo>
                      <a:pt x="30" y="14"/>
                      <a:pt x="11" y="33"/>
                      <a:pt x="1" y="43"/>
                    </a:cubicBezTo>
                    <a:cubicBezTo>
                      <a:pt x="11" y="53"/>
                      <a:pt x="11" y="73"/>
                      <a:pt x="11" y="93"/>
                    </a:cubicBezTo>
                    <a:cubicBezTo>
                      <a:pt x="3" y="128"/>
                      <a:pt x="22" y="133"/>
                      <a:pt x="43" y="133"/>
                    </a:cubicBezTo>
                    <a:cubicBezTo>
                      <a:pt x="52" y="133"/>
                      <a:pt x="62" y="133"/>
                      <a:pt x="70" y="133"/>
                    </a:cubicBezTo>
                    <a:cubicBezTo>
                      <a:pt x="79" y="79"/>
                      <a:pt x="10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" name="Google Shape;647;p8"/>
              <p:cNvSpPr/>
              <p:nvPr/>
            </p:nvSpPr>
            <p:spPr>
              <a:xfrm>
                <a:off x="9218946" y="-2140051"/>
                <a:ext cx="12882" cy="8534"/>
              </a:xfrm>
              <a:custGeom>
                <a:avLst/>
                <a:gdLst/>
                <a:ahLst/>
                <a:cxnLst/>
                <a:rect l="l" t="t" r="r" b="b"/>
                <a:pathLst>
                  <a:path w="80" h="53" extrusionOk="0">
                    <a:moveTo>
                      <a:pt x="68" y="0"/>
                    </a:moveTo>
                    <a:cubicBezTo>
                      <a:pt x="49" y="0"/>
                      <a:pt x="25" y="18"/>
                      <a:pt x="0" y="43"/>
                    </a:cubicBezTo>
                    <a:cubicBezTo>
                      <a:pt x="0" y="43"/>
                      <a:pt x="0" y="53"/>
                      <a:pt x="0" y="53"/>
                    </a:cubicBezTo>
                    <a:lnTo>
                      <a:pt x="50" y="53"/>
                    </a:lnTo>
                    <a:cubicBezTo>
                      <a:pt x="70" y="43"/>
                      <a:pt x="80" y="33"/>
                      <a:pt x="80" y="3"/>
                    </a:cubicBezTo>
                    <a:cubicBezTo>
                      <a:pt x="76" y="1"/>
                      <a:pt x="72" y="0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" name="Google Shape;648;p8"/>
              <p:cNvSpPr/>
              <p:nvPr/>
            </p:nvSpPr>
            <p:spPr>
              <a:xfrm>
                <a:off x="9073703" y="-2230707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lnTo>
                      <a:pt x="0" y="21"/>
                    </a:lnTo>
                    <a:cubicBezTo>
                      <a:pt x="0" y="11"/>
                      <a:pt x="0" y="1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" name="Google Shape;649;p8"/>
              <p:cNvSpPr/>
              <p:nvPr/>
            </p:nvSpPr>
            <p:spPr>
              <a:xfrm>
                <a:off x="9225387" y="-2046174"/>
                <a:ext cx="13687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85" h="75" extrusionOk="0">
                    <a:moveTo>
                      <a:pt x="72" y="1"/>
                    </a:moveTo>
                    <a:cubicBezTo>
                      <a:pt x="70" y="1"/>
                      <a:pt x="66" y="2"/>
                      <a:pt x="60" y="5"/>
                    </a:cubicBezTo>
                    <a:cubicBezTo>
                      <a:pt x="30" y="15"/>
                      <a:pt x="10" y="25"/>
                      <a:pt x="0" y="35"/>
                    </a:cubicBezTo>
                    <a:cubicBezTo>
                      <a:pt x="10" y="45"/>
                      <a:pt x="30" y="65"/>
                      <a:pt x="40" y="74"/>
                    </a:cubicBezTo>
                    <a:cubicBezTo>
                      <a:pt x="48" y="41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" name="Google Shape;650;p8"/>
              <p:cNvSpPr/>
              <p:nvPr/>
            </p:nvSpPr>
            <p:spPr>
              <a:xfrm>
                <a:off x="9121527" y="-1863413"/>
                <a:ext cx="9822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60" y="0"/>
                    </a:moveTo>
                    <a:lnTo>
                      <a:pt x="60" y="0"/>
                    </a:lnTo>
                    <a:cubicBezTo>
                      <a:pt x="20" y="10"/>
                      <a:pt x="1" y="80"/>
                      <a:pt x="1" y="109"/>
                    </a:cubicBezTo>
                    <a:cubicBezTo>
                      <a:pt x="1" y="119"/>
                      <a:pt x="11" y="129"/>
                      <a:pt x="20" y="139"/>
                    </a:cubicBezTo>
                    <a:cubicBezTo>
                      <a:pt x="30" y="90"/>
                      <a:pt x="50" y="4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" name="Google Shape;651;p8"/>
              <p:cNvSpPr/>
              <p:nvPr/>
            </p:nvSpPr>
            <p:spPr>
              <a:xfrm>
                <a:off x="9103975" y="-2122016"/>
                <a:ext cx="146853" cy="150234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33" extrusionOk="0">
                    <a:moveTo>
                      <a:pt x="754" y="0"/>
                    </a:moveTo>
                    <a:cubicBezTo>
                      <a:pt x="734" y="0"/>
                      <a:pt x="714" y="10"/>
                      <a:pt x="705" y="30"/>
                    </a:cubicBezTo>
                    <a:cubicBezTo>
                      <a:pt x="685" y="50"/>
                      <a:pt x="665" y="70"/>
                      <a:pt x="655" y="70"/>
                    </a:cubicBezTo>
                    <a:cubicBezTo>
                      <a:pt x="645" y="70"/>
                      <a:pt x="635" y="40"/>
                      <a:pt x="645" y="10"/>
                    </a:cubicBezTo>
                    <a:lnTo>
                      <a:pt x="645" y="10"/>
                    </a:lnTo>
                    <a:cubicBezTo>
                      <a:pt x="506" y="169"/>
                      <a:pt x="437" y="188"/>
                      <a:pt x="258" y="317"/>
                    </a:cubicBezTo>
                    <a:cubicBezTo>
                      <a:pt x="199" y="357"/>
                      <a:pt x="129" y="387"/>
                      <a:pt x="60" y="397"/>
                    </a:cubicBezTo>
                    <a:cubicBezTo>
                      <a:pt x="60" y="407"/>
                      <a:pt x="60" y="407"/>
                      <a:pt x="70" y="407"/>
                    </a:cubicBezTo>
                    <a:cubicBezTo>
                      <a:pt x="80" y="426"/>
                      <a:pt x="129" y="436"/>
                      <a:pt x="169" y="436"/>
                    </a:cubicBezTo>
                    <a:cubicBezTo>
                      <a:pt x="189" y="417"/>
                      <a:pt x="229" y="397"/>
                      <a:pt x="308" y="367"/>
                    </a:cubicBezTo>
                    <a:cubicBezTo>
                      <a:pt x="331" y="356"/>
                      <a:pt x="345" y="352"/>
                      <a:pt x="352" y="352"/>
                    </a:cubicBezTo>
                    <a:cubicBezTo>
                      <a:pt x="384" y="352"/>
                      <a:pt x="275" y="447"/>
                      <a:pt x="258" y="496"/>
                    </a:cubicBezTo>
                    <a:cubicBezTo>
                      <a:pt x="258" y="506"/>
                      <a:pt x="258" y="516"/>
                      <a:pt x="258" y="516"/>
                    </a:cubicBezTo>
                    <a:cubicBezTo>
                      <a:pt x="268" y="526"/>
                      <a:pt x="268" y="536"/>
                      <a:pt x="268" y="545"/>
                    </a:cubicBezTo>
                    <a:cubicBezTo>
                      <a:pt x="278" y="545"/>
                      <a:pt x="298" y="536"/>
                      <a:pt x="318" y="506"/>
                    </a:cubicBezTo>
                    <a:cubicBezTo>
                      <a:pt x="328" y="496"/>
                      <a:pt x="337" y="491"/>
                      <a:pt x="347" y="491"/>
                    </a:cubicBezTo>
                    <a:cubicBezTo>
                      <a:pt x="383" y="491"/>
                      <a:pt x="411" y="559"/>
                      <a:pt x="427" y="615"/>
                    </a:cubicBezTo>
                    <a:cubicBezTo>
                      <a:pt x="457" y="694"/>
                      <a:pt x="377" y="635"/>
                      <a:pt x="357" y="704"/>
                    </a:cubicBezTo>
                    <a:cubicBezTo>
                      <a:pt x="347" y="733"/>
                      <a:pt x="328" y="744"/>
                      <a:pt x="306" y="744"/>
                    </a:cubicBezTo>
                    <a:cubicBezTo>
                      <a:pt x="269" y="744"/>
                      <a:pt x="224" y="713"/>
                      <a:pt x="199" y="694"/>
                    </a:cubicBezTo>
                    <a:cubicBezTo>
                      <a:pt x="186" y="681"/>
                      <a:pt x="174" y="676"/>
                      <a:pt x="161" y="676"/>
                    </a:cubicBezTo>
                    <a:cubicBezTo>
                      <a:pt x="133" y="676"/>
                      <a:pt x="97" y="700"/>
                      <a:pt x="30" y="734"/>
                    </a:cubicBezTo>
                    <a:cubicBezTo>
                      <a:pt x="10" y="754"/>
                      <a:pt x="1" y="764"/>
                      <a:pt x="1" y="774"/>
                    </a:cubicBezTo>
                    <a:cubicBezTo>
                      <a:pt x="8" y="781"/>
                      <a:pt x="13" y="784"/>
                      <a:pt x="19" y="784"/>
                    </a:cubicBezTo>
                    <a:cubicBezTo>
                      <a:pt x="29" y="784"/>
                      <a:pt x="37" y="773"/>
                      <a:pt x="50" y="754"/>
                    </a:cubicBezTo>
                    <a:cubicBezTo>
                      <a:pt x="53" y="744"/>
                      <a:pt x="56" y="741"/>
                      <a:pt x="60" y="741"/>
                    </a:cubicBezTo>
                    <a:cubicBezTo>
                      <a:pt x="68" y="741"/>
                      <a:pt x="79" y="757"/>
                      <a:pt x="100" y="764"/>
                    </a:cubicBezTo>
                    <a:cubicBezTo>
                      <a:pt x="129" y="764"/>
                      <a:pt x="100" y="793"/>
                      <a:pt x="100" y="803"/>
                    </a:cubicBezTo>
                    <a:cubicBezTo>
                      <a:pt x="104" y="812"/>
                      <a:pt x="108" y="815"/>
                      <a:pt x="115" y="815"/>
                    </a:cubicBezTo>
                    <a:cubicBezTo>
                      <a:pt x="123" y="815"/>
                      <a:pt x="136" y="809"/>
                      <a:pt x="159" y="803"/>
                    </a:cubicBezTo>
                    <a:cubicBezTo>
                      <a:pt x="189" y="803"/>
                      <a:pt x="209" y="813"/>
                      <a:pt x="209" y="823"/>
                    </a:cubicBezTo>
                    <a:cubicBezTo>
                      <a:pt x="219" y="833"/>
                      <a:pt x="258" y="883"/>
                      <a:pt x="278" y="892"/>
                    </a:cubicBezTo>
                    <a:cubicBezTo>
                      <a:pt x="288" y="902"/>
                      <a:pt x="288" y="912"/>
                      <a:pt x="278" y="922"/>
                    </a:cubicBezTo>
                    <a:lnTo>
                      <a:pt x="288" y="922"/>
                    </a:lnTo>
                    <a:cubicBezTo>
                      <a:pt x="298" y="922"/>
                      <a:pt x="298" y="932"/>
                      <a:pt x="298" y="932"/>
                    </a:cubicBezTo>
                    <a:cubicBezTo>
                      <a:pt x="417" y="724"/>
                      <a:pt x="397" y="694"/>
                      <a:pt x="457" y="615"/>
                    </a:cubicBezTo>
                    <a:cubicBezTo>
                      <a:pt x="506" y="555"/>
                      <a:pt x="516" y="407"/>
                      <a:pt x="586" y="387"/>
                    </a:cubicBezTo>
                    <a:cubicBezTo>
                      <a:pt x="566" y="377"/>
                      <a:pt x="566" y="367"/>
                      <a:pt x="546" y="357"/>
                    </a:cubicBezTo>
                    <a:cubicBezTo>
                      <a:pt x="537" y="339"/>
                      <a:pt x="561" y="296"/>
                      <a:pt x="573" y="296"/>
                    </a:cubicBezTo>
                    <a:cubicBezTo>
                      <a:pt x="574" y="296"/>
                      <a:pt x="575" y="297"/>
                      <a:pt x="576" y="298"/>
                    </a:cubicBezTo>
                    <a:cubicBezTo>
                      <a:pt x="595" y="307"/>
                      <a:pt x="586" y="347"/>
                      <a:pt x="625" y="377"/>
                    </a:cubicBezTo>
                    <a:cubicBezTo>
                      <a:pt x="635" y="397"/>
                      <a:pt x="635" y="397"/>
                      <a:pt x="645" y="407"/>
                    </a:cubicBezTo>
                    <a:cubicBezTo>
                      <a:pt x="655" y="417"/>
                      <a:pt x="665" y="417"/>
                      <a:pt x="675" y="426"/>
                    </a:cubicBezTo>
                    <a:cubicBezTo>
                      <a:pt x="685" y="436"/>
                      <a:pt x="695" y="446"/>
                      <a:pt x="705" y="456"/>
                    </a:cubicBezTo>
                    <a:cubicBezTo>
                      <a:pt x="714" y="456"/>
                      <a:pt x="685" y="387"/>
                      <a:pt x="665" y="347"/>
                    </a:cubicBezTo>
                    <a:cubicBezTo>
                      <a:pt x="625" y="278"/>
                      <a:pt x="595" y="317"/>
                      <a:pt x="605" y="268"/>
                    </a:cubicBezTo>
                    <a:cubicBezTo>
                      <a:pt x="605" y="248"/>
                      <a:pt x="615" y="228"/>
                      <a:pt x="625" y="208"/>
                    </a:cubicBezTo>
                    <a:cubicBezTo>
                      <a:pt x="635" y="198"/>
                      <a:pt x="643" y="193"/>
                      <a:pt x="649" y="193"/>
                    </a:cubicBezTo>
                    <a:cubicBezTo>
                      <a:pt x="655" y="193"/>
                      <a:pt x="660" y="198"/>
                      <a:pt x="665" y="208"/>
                    </a:cubicBezTo>
                    <a:cubicBezTo>
                      <a:pt x="675" y="208"/>
                      <a:pt x="675" y="208"/>
                      <a:pt x="675" y="218"/>
                    </a:cubicBezTo>
                    <a:cubicBezTo>
                      <a:pt x="695" y="278"/>
                      <a:pt x="675" y="337"/>
                      <a:pt x="724" y="377"/>
                    </a:cubicBezTo>
                    <a:cubicBezTo>
                      <a:pt x="739" y="392"/>
                      <a:pt x="749" y="399"/>
                      <a:pt x="754" y="399"/>
                    </a:cubicBezTo>
                    <a:cubicBezTo>
                      <a:pt x="765" y="399"/>
                      <a:pt x="752" y="363"/>
                      <a:pt x="724" y="307"/>
                    </a:cubicBezTo>
                    <a:cubicBezTo>
                      <a:pt x="705" y="268"/>
                      <a:pt x="695" y="218"/>
                      <a:pt x="695" y="198"/>
                    </a:cubicBezTo>
                    <a:cubicBezTo>
                      <a:pt x="687" y="176"/>
                      <a:pt x="691" y="165"/>
                      <a:pt x="702" y="165"/>
                    </a:cubicBezTo>
                    <a:cubicBezTo>
                      <a:pt x="705" y="165"/>
                      <a:pt x="709" y="166"/>
                      <a:pt x="714" y="169"/>
                    </a:cubicBezTo>
                    <a:cubicBezTo>
                      <a:pt x="714" y="174"/>
                      <a:pt x="714" y="174"/>
                      <a:pt x="716" y="174"/>
                    </a:cubicBezTo>
                    <a:cubicBezTo>
                      <a:pt x="717" y="174"/>
                      <a:pt x="719" y="174"/>
                      <a:pt x="724" y="179"/>
                    </a:cubicBezTo>
                    <a:cubicBezTo>
                      <a:pt x="741" y="188"/>
                      <a:pt x="746" y="191"/>
                      <a:pt x="747" y="191"/>
                    </a:cubicBezTo>
                    <a:lnTo>
                      <a:pt x="747" y="191"/>
                    </a:lnTo>
                    <a:cubicBezTo>
                      <a:pt x="747" y="191"/>
                      <a:pt x="747" y="191"/>
                      <a:pt x="747" y="191"/>
                    </a:cubicBezTo>
                    <a:cubicBezTo>
                      <a:pt x="744" y="191"/>
                      <a:pt x="739" y="193"/>
                      <a:pt x="754" y="218"/>
                    </a:cubicBezTo>
                    <a:cubicBezTo>
                      <a:pt x="770" y="245"/>
                      <a:pt x="818" y="272"/>
                      <a:pt x="856" y="272"/>
                    </a:cubicBezTo>
                    <a:cubicBezTo>
                      <a:pt x="888" y="272"/>
                      <a:pt x="912" y="253"/>
                      <a:pt x="903" y="198"/>
                    </a:cubicBezTo>
                    <a:lnTo>
                      <a:pt x="903" y="198"/>
                    </a:lnTo>
                    <a:cubicBezTo>
                      <a:pt x="892" y="201"/>
                      <a:pt x="882" y="202"/>
                      <a:pt x="873" y="202"/>
                    </a:cubicBezTo>
                    <a:cubicBezTo>
                      <a:pt x="842" y="202"/>
                      <a:pt x="826" y="187"/>
                      <a:pt x="833" y="149"/>
                    </a:cubicBezTo>
                    <a:cubicBezTo>
                      <a:pt x="824" y="149"/>
                      <a:pt x="814" y="139"/>
                      <a:pt x="814" y="129"/>
                    </a:cubicBezTo>
                    <a:cubicBezTo>
                      <a:pt x="804" y="99"/>
                      <a:pt x="804" y="89"/>
                      <a:pt x="794" y="70"/>
                    </a:cubicBezTo>
                    <a:cubicBezTo>
                      <a:pt x="794" y="50"/>
                      <a:pt x="784" y="40"/>
                      <a:pt x="774" y="30"/>
                    </a:cubicBezTo>
                    <a:cubicBezTo>
                      <a:pt x="774" y="20"/>
                      <a:pt x="764" y="0"/>
                      <a:pt x="7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" name="Google Shape;652;p8"/>
              <p:cNvSpPr/>
              <p:nvPr/>
            </p:nvSpPr>
            <p:spPr>
              <a:xfrm>
                <a:off x="9182233" y="-1968883"/>
                <a:ext cx="33654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70" extrusionOk="0">
                    <a:moveTo>
                      <a:pt x="159" y="1"/>
                    </a:moveTo>
                    <a:cubicBezTo>
                      <a:pt x="149" y="11"/>
                      <a:pt x="129" y="21"/>
                      <a:pt x="109" y="31"/>
                    </a:cubicBezTo>
                    <a:cubicBezTo>
                      <a:pt x="109" y="41"/>
                      <a:pt x="100" y="41"/>
                      <a:pt x="90" y="51"/>
                    </a:cubicBezTo>
                    <a:lnTo>
                      <a:pt x="80" y="51"/>
                    </a:lnTo>
                    <a:cubicBezTo>
                      <a:pt x="60" y="70"/>
                      <a:pt x="30" y="90"/>
                      <a:pt x="0" y="110"/>
                    </a:cubicBezTo>
                    <a:cubicBezTo>
                      <a:pt x="20" y="120"/>
                      <a:pt x="40" y="150"/>
                      <a:pt x="60" y="170"/>
                    </a:cubicBezTo>
                    <a:cubicBezTo>
                      <a:pt x="119" y="120"/>
                      <a:pt x="169" y="70"/>
                      <a:pt x="209" y="41"/>
                    </a:cubicBezTo>
                    <a:cubicBezTo>
                      <a:pt x="209" y="31"/>
                      <a:pt x="199" y="11"/>
                      <a:pt x="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" name="Google Shape;653;p8"/>
              <p:cNvSpPr/>
              <p:nvPr/>
            </p:nvSpPr>
            <p:spPr>
              <a:xfrm>
                <a:off x="9127968" y="-2039089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4" name="Google Shape;654;p8"/>
              <p:cNvSpPr/>
              <p:nvPr/>
            </p:nvSpPr>
            <p:spPr>
              <a:xfrm>
                <a:off x="9110416" y="-2039089"/>
                <a:ext cx="12882" cy="8856"/>
              </a:xfrm>
              <a:custGeom>
                <a:avLst/>
                <a:gdLst/>
                <a:ahLst/>
                <a:cxnLst/>
                <a:rect l="l" t="t" r="r" b="b"/>
                <a:pathLst>
                  <a:path w="80" h="55" extrusionOk="0">
                    <a:moveTo>
                      <a:pt x="30" y="1"/>
                    </a:moveTo>
                    <a:cubicBezTo>
                      <a:pt x="0" y="11"/>
                      <a:pt x="20" y="21"/>
                      <a:pt x="40" y="50"/>
                    </a:cubicBezTo>
                    <a:cubicBezTo>
                      <a:pt x="43" y="53"/>
                      <a:pt x="47" y="54"/>
                      <a:pt x="51" y="54"/>
                    </a:cubicBezTo>
                    <a:cubicBezTo>
                      <a:pt x="61" y="54"/>
                      <a:pt x="73" y="47"/>
                      <a:pt x="80" y="40"/>
                    </a:cubicBezTo>
                    <a:cubicBezTo>
                      <a:pt x="70" y="11"/>
                      <a:pt x="5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5" name="Google Shape;655;p8"/>
              <p:cNvSpPr/>
              <p:nvPr/>
            </p:nvSpPr>
            <p:spPr>
              <a:xfrm>
                <a:off x="9056151" y="-2513303"/>
                <a:ext cx="185981" cy="333961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2074" extrusionOk="0">
                    <a:moveTo>
                      <a:pt x="497" y="1"/>
                    </a:moveTo>
                    <a:cubicBezTo>
                      <a:pt x="496" y="1"/>
                      <a:pt x="496" y="15"/>
                      <a:pt x="496" y="50"/>
                    </a:cubicBezTo>
                    <a:lnTo>
                      <a:pt x="496" y="159"/>
                    </a:lnTo>
                    <a:cubicBezTo>
                      <a:pt x="496" y="120"/>
                      <a:pt x="494" y="105"/>
                      <a:pt x="491" y="105"/>
                    </a:cubicBezTo>
                    <a:cubicBezTo>
                      <a:pt x="482" y="105"/>
                      <a:pt x="461" y="246"/>
                      <a:pt x="446" y="269"/>
                    </a:cubicBezTo>
                    <a:cubicBezTo>
                      <a:pt x="426" y="308"/>
                      <a:pt x="446" y="308"/>
                      <a:pt x="436" y="368"/>
                    </a:cubicBezTo>
                    <a:cubicBezTo>
                      <a:pt x="436" y="389"/>
                      <a:pt x="433" y="396"/>
                      <a:pt x="425" y="396"/>
                    </a:cubicBezTo>
                    <a:cubicBezTo>
                      <a:pt x="414" y="396"/>
                      <a:pt x="395" y="383"/>
                      <a:pt x="367" y="378"/>
                    </a:cubicBezTo>
                    <a:cubicBezTo>
                      <a:pt x="363" y="377"/>
                      <a:pt x="359" y="376"/>
                      <a:pt x="356" y="376"/>
                    </a:cubicBezTo>
                    <a:cubicBezTo>
                      <a:pt x="334" y="376"/>
                      <a:pt x="359" y="407"/>
                      <a:pt x="377" y="407"/>
                    </a:cubicBezTo>
                    <a:cubicBezTo>
                      <a:pt x="407" y="407"/>
                      <a:pt x="436" y="447"/>
                      <a:pt x="426" y="457"/>
                    </a:cubicBezTo>
                    <a:cubicBezTo>
                      <a:pt x="426" y="467"/>
                      <a:pt x="357" y="487"/>
                      <a:pt x="377" y="546"/>
                    </a:cubicBezTo>
                    <a:cubicBezTo>
                      <a:pt x="392" y="576"/>
                      <a:pt x="367" y="589"/>
                      <a:pt x="341" y="589"/>
                    </a:cubicBezTo>
                    <a:cubicBezTo>
                      <a:pt x="333" y="589"/>
                      <a:pt x="324" y="588"/>
                      <a:pt x="317" y="586"/>
                    </a:cubicBezTo>
                    <a:cubicBezTo>
                      <a:pt x="314" y="584"/>
                      <a:pt x="310" y="583"/>
                      <a:pt x="306" y="583"/>
                    </a:cubicBezTo>
                    <a:cubicBezTo>
                      <a:pt x="289" y="583"/>
                      <a:pt x="275" y="601"/>
                      <a:pt x="307" y="626"/>
                    </a:cubicBezTo>
                    <a:cubicBezTo>
                      <a:pt x="337" y="645"/>
                      <a:pt x="307" y="735"/>
                      <a:pt x="278" y="735"/>
                    </a:cubicBezTo>
                    <a:cubicBezTo>
                      <a:pt x="253" y="735"/>
                      <a:pt x="235" y="700"/>
                      <a:pt x="207" y="700"/>
                    </a:cubicBezTo>
                    <a:cubicBezTo>
                      <a:pt x="201" y="700"/>
                      <a:pt x="195" y="702"/>
                      <a:pt x="188" y="705"/>
                    </a:cubicBezTo>
                    <a:cubicBezTo>
                      <a:pt x="188" y="705"/>
                      <a:pt x="179" y="715"/>
                      <a:pt x="179" y="715"/>
                    </a:cubicBezTo>
                    <a:cubicBezTo>
                      <a:pt x="179" y="715"/>
                      <a:pt x="169" y="715"/>
                      <a:pt x="169" y="725"/>
                    </a:cubicBezTo>
                    <a:cubicBezTo>
                      <a:pt x="129" y="764"/>
                      <a:pt x="169" y="754"/>
                      <a:pt x="198" y="764"/>
                    </a:cubicBezTo>
                    <a:cubicBezTo>
                      <a:pt x="208" y="764"/>
                      <a:pt x="218" y="764"/>
                      <a:pt x="228" y="774"/>
                    </a:cubicBezTo>
                    <a:cubicBezTo>
                      <a:pt x="258" y="824"/>
                      <a:pt x="238" y="834"/>
                      <a:pt x="298" y="834"/>
                    </a:cubicBezTo>
                    <a:cubicBezTo>
                      <a:pt x="357" y="834"/>
                      <a:pt x="347" y="903"/>
                      <a:pt x="357" y="1002"/>
                    </a:cubicBezTo>
                    <a:cubicBezTo>
                      <a:pt x="361" y="1049"/>
                      <a:pt x="348" y="1064"/>
                      <a:pt x="331" y="1064"/>
                    </a:cubicBezTo>
                    <a:cubicBezTo>
                      <a:pt x="309" y="1064"/>
                      <a:pt x="282" y="1035"/>
                      <a:pt x="288" y="1012"/>
                    </a:cubicBezTo>
                    <a:cubicBezTo>
                      <a:pt x="298" y="973"/>
                      <a:pt x="268" y="953"/>
                      <a:pt x="188" y="913"/>
                    </a:cubicBezTo>
                    <a:cubicBezTo>
                      <a:pt x="173" y="906"/>
                      <a:pt x="163" y="903"/>
                      <a:pt x="158" y="903"/>
                    </a:cubicBezTo>
                    <a:cubicBezTo>
                      <a:pt x="131" y="903"/>
                      <a:pt x="202" y="971"/>
                      <a:pt x="218" y="1012"/>
                    </a:cubicBezTo>
                    <a:cubicBezTo>
                      <a:pt x="223" y="1037"/>
                      <a:pt x="221" y="1047"/>
                      <a:pt x="213" y="1047"/>
                    </a:cubicBezTo>
                    <a:cubicBezTo>
                      <a:pt x="206" y="1047"/>
                      <a:pt x="193" y="1037"/>
                      <a:pt x="179" y="1022"/>
                    </a:cubicBezTo>
                    <a:cubicBezTo>
                      <a:pt x="172" y="1013"/>
                      <a:pt x="165" y="1009"/>
                      <a:pt x="159" y="1009"/>
                    </a:cubicBezTo>
                    <a:cubicBezTo>
                      <a:pt x="136" y="1009"/>
                      <a:pt x="117" y="1055"/>
                      <a:pt x="109" y="1101"/>
                    </a:cubicBezTo>
                    <a:cubicBezTo>
                      <a:pt x="89" y="1161"/>
                      <a:pt x="139" y="1111"/>
                      <a:pt x="159" y="1171"/>
                    </a:cubicBezTo>
                    <a:cubicBezTo>
                      <a:pt x="162" y="1188"/>
                      <a:pt x="171" y="1194"/>
                      <a:pt x="183" y="1194"/>
                    </a:cubicBezTo>
                    <a:cubicBezTo>
                      <a:pt x="206" y="1194"/>
                      <a:pt x="238" y="1171"/>
                      <a:pt x="258" y="1151"/>
                    </a:cubicBezTo>
                    <a:cubicBezTo>
                      <a:pt x="263" y="1146"/>
                      <a:pt x="269" y="1143"/>
                      <a:pt x="275" y="1143"/>
                    </a:cubicBezTo>
                    <a:cubicBezTo>
                      <a:pt x="292" y="1143"/>
                      <a:pt x="316" y="1162"/>
                      <a:pt x="367" y="1191"/>
                    </a:cubicBezTo>
                    <a:cubicBezTo>
                      <a:pt x="426" y="1230"/>
                      <a:pt x="327" y="1270"/>
                      <a:pt x="307" y="1290"/>
                    </a:cubicBezTo>
                    <a:cubicBezTo>
                      <a:pt x="296" y="1301"/>
                      <a:pt x="285" y="1302"/>
                      <a:pt x="273" y="1302"/>
                    </a:cubicBezTo>
                    <a:cubicBezTo>
                      <a:pt x="269" y="1302"/>
                      <a:pt x="265" y="1302"/>
                      <a:pt x="260" y="1302"/>
                    </a:cubicBezTo>
                    <a:cubicBezTo>
                      <a:pt x="243" y="1302"/>
                      <a:pt x="223" y="1305"/>
                      <a:pt x="198" y="1330"/>
                    </a:cubicBezTo>
                    <a:cubicBezTo>
                      <a:pt x="152" y="1361"/>
                      <a:pt x="148" y="1398"/>
                      <a:pt x="139" y="1398"/>
                    </a:cubicBezTo>
                    <a:cubicBezTo>
                      <a:pt x="136" y="1398"/>
                      <a:pt x="133" y="1395"/>
                      <a:pt x="129" y="1389"/>
                    </a:cubicBezTo>
                    <a:lnTo>
                      <a:pt x="99" y="1389"/>
                    </a:lnTo>
                    <a:cubicBezTo>
                      <a:pt x="99" y="1399"/>
                      <a:pt x="99" y="1399"/>
                      <a:pt x="89" y="1399"/>
                    </a:cubicBezTo>
                    <a:cubicBezTo>
                      <a:pt x="99" y="1399"/>
                      <a:pt x="109" y="1399"/>
                      <a:pt x="109" y="1409"/>
                    </a:cubicBezTo>
                    <a:cubicBezTo>
                      <a:pt x="159" y="1448"/>
                      <a:pt x="79" y="1419"/>
                      <a:pt x="60" y="1448"/>
                    </a:cubicBezTo>
                    <a:cubicBezTo>
                      <a:pt x="50" y="1458"/>
                      <a:pt x="30" y="1478"/>
                      <a:pt x="20" y="1488"/>
                    </a:cubicBezTo>
                    <a:cubicBezTo>
                      <a:pt x="10" y="1508"/>
                      <a:pt x="10" y="1518"/>
                      <a:pt x="0" y="1528"/>
                    </a:cubicBezTo>
                    <a:cubicBezTo>
                      <a:pt x="0" y="1543"/>
                      <a:pt x="10" y="1550"/>
                      <a:pt x="22" y="1550"/>
                    </a:cubicBezTo>
                    <a:cubicBezTo>
                      <a:pt x="35" y="1550"/>
                      <a:pt x="50" y="1543"/>
                      <a:pt x="60" y="1528"/>
                    </a:cubicBezTo>
                    <a:cubicBezTo>
                      <a:pt x="63" y="1517"/>
                      <a:pt x="66" y="1513"/>
                      <a:pt x="67" y="1513"/>
                    </a:cubicBezTo>
                    <a:cubicBezTo>
                      <a:pt x="69" y="1513"/>
                      <a:pt x="69" y="1525"/>
                      <a:pt x="69" y="1538"/>
                    </a:cubicBezTo>
                    <a:cubicBezTo>
                      <a:pt x="79" y="1538"/>
                      <a:pt x="89" y="1538"/>
                      <a:pt x="99" y="1528"/>
                    </a:cubicBezTo>
                    <a:lnTo>
                      <a:pt x="119" y="1528"/>
                    </a:lnTo>
                    <a:cubicBezTo>
                      <a:pt x="129" y="1518"/>
                      <a:pt x="139" y="1508"/>
                      <a:pt x="149" y="1488"/>
                    </a:cubicBezTo>
                    <a:cubicBezTo>
                      <a:pt x="149" y="1478"/>
                      <a:pt x="159" y="1468"/>
                      <a:pt x="169" y="1448"/>
                    </a:cubicBezTo>
                    <a:cubicBezTo>
                      <a:pt x="169" y="1448"/>
                      <a:pt x="169" y="1439"/>
                      <a:pt x="179" y="1439"/>
                    </a:cubicBezTo>
                    <a:cubicBezTo>
                      <a:pt x="182" y="1428"/>
                      <a:pt x="185" y="1424"/>
                      <a:pt x="189" y="1424"/>
                    </a:cubicBezTo>
                    <a:cubicBezTo>
                      <a:pt x="194" y="1424"/>
                      <a:pt x="198" y="1439"/>
                      <a:pt x="198" y="1458"/>
                    </a:cubicBezTo>
                    <a:cubicBezTo>
                      <a:pt x="198" y="1478"/>
                      <a:pt x="198" y="1508"/>
                      <a:pt x="198" y="1508"/>
                    </a:cubicBezTo>
                    <a:cubicBezTo>
                      <a:pt x="198" y="1508"/>
                      <a:pt x="198" y="1518"/>
                      <a:pt x="208" y="1518"/>
                    </a:cubicBezTo>
                    <a:cubicBezTo>
                      <a:pt x="208" y="1538"/>
                      <a:pt x="228" y="1597"/>
                      <a:pt x="268" y="1627"/>
                    </a:cubicBezTo>
                    <a:cubicBezTo>
                      <a:pt x="307" y="1667"/>
                      <a:pt x="248" y="1686"/>
                      <a:pt x="218" y="1686"/>
                    </a:cubicBezTo>
                    <a:cubicBezTo>
                      <a:pt x="198" y="1696"/>
                      <a:pt x="179" y="1696"/>
                      <a:pt x="169" y="1716"/>
                    </a:cubicBezTo>
                    <a:cubicBezTo>
                      <a:pt x="159" y="1726"/>
                      <a:pt x="149" y="1736"/>
                      <a:pt x="139" y="1746"/>
                    </a:cubicBezTo>
                    <a:cubicBezTo>
                      <a:pt x="139" y="1766"/>
                      <a:pt x="149" y="1805"/>
                      <a:pt x="159" y="1835"/>
                    </a:cubicBezTo>
                    <a:cubicBezTo>
                      <a:pt x="169" y="1835"/>
                      <a:pt x="188" y="1845"/>
                      <a:pt x="208" y="1865"/>
                    </a:cubicBezTo>
                    <a:cubicBezTo>
                      <a:pt x="218" y="1845"/>
                      <a:pt x="218" y="1845"/>
                      <a:pt x="248" y="1825"/>
                    </a:cubicBezTo>
                    <a:cubicBezTo>
                      <a:pt x="253" y="1823"/>
                      <a:pt x="258" y="1822"/>
                      <a:pt x="263" y="1822"/>
                    </a:cubicBezTo>
                    <a:cubicBezTo>
                      <a:pt x="300" y="1822"/>
                      <a:pt x="307" y="1888"/>
                      <a:pt x="307" y="1915"/>
                    </a:cubicBezTo>
                    <a:cubicBezTo>
                      <a:pt x="307" y="1944"/>
                      <a:pt x="288" y="1944"/>
                      <a:pt x="228" y="1964"/>
                    </a:cubicBezTo>
                    <a:cubicBezTo>
                      <a:pt x="218" y="1964"/>
                      <a:pt x="208" y="1974"/>
                      <a:pt x="198" y="1984"/>
                    </a:cubicBezTo>
                    <a:cubicBezTo>
                      <a:pt x="198" y="1994"/>
                      <a:pt x="198" y="2014"/>
                      <a:pt x="208" y="2053"/>
                    </a:cubicBezTo>
                    <a:cubicBezTo>
                      <a:pt x="208" y="2063"/>
                      <a:pt x="208" y="2063"/>
                      <a:pt x="208" y="2073"/>
                    </a:cubicBezTo>
                    <a:cubicBezTo>
                      <a:pt x="228" y="2073"/>
                      <a:pt x="258" y="2063"/>
                      <a:pt x="278" y="2053"/>
                    </a:cubicBezTo>
                    <a:cubicBezTo>
                      <a:pt x="307" y="2053"/>
                      <a:pt x="337" y="2063"/>
                      <a:pt x="357" y="2073"/>
                    </a:cubicBezTo>
                    <a:cubicBezTo>
                      <a:pt x="458" y="2006"/>
                      <a:pt x="552" y="1960"/>
                      <a:pt x="664" y="1960"/>
                    </a:cubicBezTo>
                    <a:cubicBezTo>
                      <a:pt x="683" y="1960"/>
                      <a:pt x="703" y="1961"/>
                      <a:pt x="724" y="1964"/>
                    </a:cubicBezTo>
                    <a:cubicBezTo>
                      <a:pt x="714" y="1954"/>
                      <a:pt x="714" y="1934"/>
                      <a:pt x="714" y="1924"/>
                    </a:cubicBezTo>
                    <a:cubicBezTo>
                      <a:pt x="714" y="1898"/>
                      <a:pt x="683" y="1801"/>
                      <a:pt x="711" y="1801"/>
                    </a:cubicBezTo>
                    <a:cubicBezTo>
                      <a:pt x="714" y="1801"/>
                      <a:pt x="718" y="1802"/>
                      <a:pt x="724" y="1805"/>
                    </a:cubicBezTo>
                    <a:cubicBezTo>
                      <a:pt x="773" y="1825"/>
                      <a:pt x="754" y="1865"/>
                      <a:pt x="793" y="1924"/>
                    </a:cubicBezTo>
                    <a:cubicBezTo>
                      <a:pt x="815" y="1962"/>
                      <a:pt x="839" y="1979"/>
                      <a:pt x="855" y="1979"/>
                    </a:cubicBezTo>
                    <a:cubicBezTo>
                      <a:pt x="869" y="1979"/>
                      <a:pt x="877" y="1967"/>
                      <a:pt x="873" y="1944"/>
                    </a:cubicBezTo>
                    <a:cubicBezTo>
                      <a:pt x="863" y="1915"/>
                      <a:pt x="863" y="1897"/>
                      <a:pt x="871" y="1897"/>
                    </a:cubicBezTo>
                    <a:cubicBezTo>
                      <a:pt x="880" y="1897"/>
                      <a:pt x="897" y="1915"/>
                      <a:pt x="922" y="1954"/>
                    </a:cubicBezTo>
                    <a:cubicBezTo>
                      <a:pt x="942" y="1994"/>
                      <a:pt x="962" y="1996"/>
                      <a:pt x="983" y="1996"/>
                    </a:cubicBezTo>
                    <a:cubicBezTo>
                      <a:pt x="986" y="1996"/>
                      <a:pt x="989" y="1996"/>
                      <a:pt x="992" y="1996"/>
                    </a:cubicBezTo>
                    <a:cubicBezTo>
                      <a:pt x="1010" y="1996"/>
                      <a:pt x="1030" y="1998"/>
                      <a:pt x="1051" y="2024"/>
                    </a:cubicBezTo>
                    <a:cubicBezTo>
                      <a:pt x="1067" y="2036"/>
                      <a:pt x="1085" y="2042"/>
                      <a:pt x="1101" y="2042"/>
                    </a:cubicBezTo>
                    <a:cubicBezTo>
                      <a:pt x="1133" y="2042"/>
                      <a:pt x="1154" y="2017"/>
                      <a:pt x="1121" y="1984"/>
                    </a:cubicBezTo>
                    <a:cubicBezTo>
                      <a:pt x="1111" y="1984"/>
                      <a:pt x="1111" y="1974"/>
                      <a:pt x="1111" y="1974"/>
                    </a:cubicBezTo>
                    <a:cubicBezTo>
                      <a:pt x="1061" y="1934"/>
                      <a:pt x="1021" y="1924"/>
                      <a:pt x="1002" y="1915"/>
                    </a:cubicBezTo>
                    <a:cubicBezTo>
                      <a:pt x="992" y="1915"/>
                      <a:pt x="982" y="1905"/>
                      <a:pt x="982" y="1905"/>
                    </a:cubicBezTo>
                    <a:cubicBezTo>
                      <a:pt x="982" y="1888"/>
                      <a:pt x="961" y="1838"/>
                      <a:pt x="994" y="1838"/>
                    </a:cubicBezTo>
                    <a:cubicBezTo>
                      <a:pt x="1000" y="1838"/>
                      <a:pt x="1009" y="1840"/>
                      <a:pt x="1021" y="1845"/>
                    </a:cubicBezTo>
                    <a:cubicBezTo>
                      <a:pt x="1035" y="1852"/>
                      <a:pt x="1048" y="1855"/>
                      <a:pt x="1059" y="1855"/>
                    </a:cubicBezTo>
                    <a:cubicBezTo>
                      <a:pt x="1080" y="1855"/>
                      <a:pt x="1094" y="1844"/>
                      <a:pt x="1101" y="1825"/>
                    </a:cubicBezTo>
                    <a:cubicBezTo>
                      <a:pt x="1111" y="1815"/>
                      <a:pt x="1111" y="1786"/>
                      <a:pt x="1091" y="1766"/>
                    </a:cubicBezTo>
                    <a:cubicBezTo>
                      <a:pt x="1081" y="1756"/>
                      <a:pt x="1081" y="1746"/>
                      <a:pt x="1071" y="1746"/>
                    </a:cubicBezTo>
                    <a:cubicBezTo>
                      <a:pt x="1051" y="1720"/>
                      <a:pt x="1036" y="1711"/>
                      <a:pt x="1013" y="1711"/>
                    </a:cubicBezTo>
                    <a:cubicBezTo>
                      <a:pt x="1002" y="1711"/>
                      <a:pt x="988" y="1713"/>
                      <a:pt x="972" y="1716"/>
                    </a:cubicBezTo>
                    <a:cubicBezTo>
                      <a:pt x="930" y="1725"/>
                      <a:pt x="881" y="1782"/>
                      <a:pt x="849" y="1782"/>
                    </a:cubicBezTo>
                    <a:cubicBezTo>
                      <a:pt x="843" y="1782"/>
                      <a:pt x="838" y="1780"/>
                      <a:pt x="833" y="1776"/>
                    </a:cubicBezTo>
                    <a:cubicBezTo>
                      <a:pt x="803" y="1746"/>
                      <a:pt x="853" y="1706"/>
                      <a:pt x="823" y="1696"/>
                    </a:cubicBezTo>
                    <a:cubicBezTo>
                      <a:pt x="783" y="1696"/>
                      <a:pt x="654" y="1677"/>
                      <a:pt x="694" y="1647"/>
                    </a:cubicBezTo>
                    <a:cubicBezTo>
                      <a:pt x="734" y="1617"/>
                      <a:pt x="754" y="1567"/>
                      <a:pt x="754" y="1567"/>
                    </a:cubicBezTo>
                    <a:cubicBezTo>
                      <a:pt x="754" y="1567"/>
                      <a:pt x="773" y="1498"/>
                      <a:pt x="803" y="1488"/>
                    </a:cubicBezTo>
                    <a:cubicBezTo>
                      <a:pt x="773" y="1468"/>
                      <a:pt x="773" y="1429"/>
                      <a:pt x="833" y="1359"/>
                    </a:cubicBezTo>
                    <a:cubicBezTo>
                      <a:pt x="823" y="1349"/>
                      <a:pt x="813" y="1339"/>
                      <a:pt x="793" y="1320"/>
                    </a:cubicBezTo>
                    <a:cubicBezTo>
                      <a:pt x="773" y="1304"/>
                      <a:pt x="758" y="1301"/>
                      <a:pt x="746" y="1301"/>
                    </a:cubicBezTo>
                    <a:cubicBezTo>
                      <a:pt x="737" y="1301"/>
                      <a:pt x="729" y="1302"/>
                      <a:pt x="722" y="1302"/>
                    </a:cubicBezTo>
                    <a:cubicBezTo>
                      <a:pt x="713" y="1302"/>
                      <a:pt x="704" y="1300"/>
                      <a:pt x="694" y="1290"/>
                    </a:cubicBezTo>
                    <a:cubicBezTo>
                      <a:pt x="664" y="1270"/>
                      <a:pt x="565" y="1230"/>
                      <a:pt x="635" y="1191"/>
                    </a:cubicBezTo>
                    <a:cubicBezTo>
                      <a:pt x="678" y="1162"/>
                      <a:pt x="701" y="1143"/>
                      <a:pt x="721" y="1143"/>
                    </a:cubicBezTo>
                    <a:cubicBezTo>
                      <a:pt x="728" y="1143"/>
                      <a:pt x="736" y="1146"/>
                      <a:pt x="744" y="1151"/>
                    </a:cubicBezTo>
                    <a:cubicBezTo>
                      <a:pt x="751" y="1162"/>
                      <a:pt x="763" y="1167"/>
                      <a:pt x="777" y="1167"/>
                    </a:cubicBezTo>
                    <a:cubicBezTo>
                      <a:pt x="801" y="1167"/>
                      <a:pt x="830" y="1150"/>
                      <a:pt x="843" y="1111"/>
                    </a:cubicBezTo>
                    <a:cubicBezTo>
                      <a:pt x="847" y="1101"/>
                      <a:pt x="852" y="1097"/>
                      <a:pt x="858" y="1097"/>
                    </a:cubicBezTo>
                    <a:cubicBezTo>
                      <a:pt x="871" y="1097"/>
                      <a:pt x="885" y="1121"/>
                      <a:pt x="888" y="1121"/>
                    </a:cubicBezTo>
                    <a:cubicBezTo>
                      <a:pt x="889" y="1121"/>
                      <a:pt x="887" y="1116"/>
                      <a:pt x="883" y="1101"/>
                    </a:cubicBezTo>
                    <a:cubicBezTo>
                      <a:pt x="876" y="1063"/>
                      <a:pt x="861" y="1041"/>
                      <a:pt x="844" y="1041"/>
                    </a:cubicBezTo>
                    <a:cubicBezTo>
                      <a:pt x="834" y="1041"/>
                      <a:pt x="824" y="1048"/>
                      <a:pt x="813" y="1062"/>
                    </a:cubicBezTo>
                    <a:cubicBezTo>
                      <a:pt x="807" y="1068"/>
                      <a:pt x="800" y="1071"/>
                      <a:pt x="793" y="1071"/>
                    </a:cubicBezTo>
                    <a:cubicBezTo>
                      <a:pt x="765" y="1071"/>
                      <a:pt x="736" y="1032"/>
                      <a:pt x="744" y="992"/>
                    </a:cubicBezTo>
                    <a:cubicBezTo>
                      <a:pt x="758" y="957"/>
                      <a:pt x="802" y="927"/>
                      <a:pt x="798" y="927"/>
                    </a:cubicBezTo>
                    <a:cubicBezTo>
                      <a:pt x="796" y="927"/>
                      <a:pt x="786" y="931"/>
                      <a:pt x="764" y="943"/>
                    </a:cubicBezTo>
                    <a:cubicBezTo>
                      <a:pt x="674" y="982"/>
                      <a:pt x="694" y="973"/>
                      <a:pt x="714" y="1012"/>
                    </a:cubicBezTo>
                    <a:cubicBezTo>
                      <a:pt x="720" y="1035"/>
                      <a:pt x="693" y="1064"/>
                      <a:pt x="670" y="1064"/>
                    </a:cubicBezTo>
                    <a:cubicBezTo>
                      <a:pt x="654" y="1064"/>
                      <a:pt x="640" y="1049"/>
                      <a:pt x="645" y="1002"/>
                    </a:cubicBezTo>
                    <a:cubicBezTo>
                      <a:pt x="654" y="903"/>
                      <a:pt x="605" y="824"/>
                      <a:pt x="664" y="824"/>
                    </a:cubicBezTo>
                    <a:cubicBezTo>
                      <a:pt x="704" y="824"/>
                      <a:pt x="704" y="846"/>
                      <a:pt x="708" y="846"/>
                    </a:cubicBezTo>
                    <a:cubicBezTo>
                      <a:pt x="711" y="846"/>
                      <a:pt x="714" y="840"/>
                      <a:pt x="724" y="824"/>
                    </a:cubicBezTo>
                    <a:cubicBezTo>
                      <a:pt x="754" y="784"/>
                      <a:pt x="863" y="814"/>
                      <a:pt x="813" y="754"/>
                    </a:cubicBezTo>
                    <a:cubicBezTo>
                      <a:pt x="777" y="712"/>
                      <a:pt x="757" y="679"/>
                      <a:pt x="741" y="679"/>
                    </a:cubicBezTo>
                    <a:cubicBezTo>
                      <a:pt x="735" y="679"/>
                      <a:pt x="729" y="684"/>
                      <a:pt x="724" y="695"/>
                    </a:cubicBezTo>
                    <a:cubicBezTo>
                      <a:pt x="700" y="719"/>
                      <a:pt x="678" y="727"/>
                      <a:pt x="660" y="727"/>
                    </a:cubicBezTo>
                    <a:cubicBezTo>
                      <a:pt x="625" y="727"/>
                      <a:pt x="609" y="695"/>
                      <a:pt x="635" y="675"/>
                    </a:cubicBezTo>
                    <a:cubicBezTo>
                      <a:pt x="673" y="656"/>
                      <a:pt x="701" y="555"/>
                      <a:pt x="687" y="555"/>
                    </a:cubicBezTo>
                    <a:cubicBezTo>
                      <a:pt x="686" y="555"/>
                      <a:pt x="685" y="556"/>
                      <a:pt x="684" y="556"/>
                    </a:cubicBezTo>
                    <a:cubicBezTo>
                      <a:pt x="679" y="558"/>
                      <a:pt x="673" y="559"/>
                      <a:pt x="666" y="559"/>
                    </a:cubicBezTo>
                    <a:cubicBezTo>
                      <a:pt x="635" y="559"/>
                      <a:pt x="593" y="541"/>
                      <a:pt x="585" y="516"/>
                    </a:cubicBezTo>
                    <a:cubicBezTo>
                      <a:pt x="585" y="477"/>
                      <a:pt x="575" y="497"/>
                      <a:pt x="565" y="487"/>
                    </a:cubicBezTo>
                    <a:cubicBezTo>
                      <a:pt x="555" y="477"/>
                      <a:pt x="585" y="388"/>
                      <a:pt x="615" y="348"/>
                    </a:cubicBezTo>
                    <a:cubicBezTo>
                      <a:pt x="635" y="318"/>
                      <a:pt x="674" y="318"/>
                      <a:pt x="625" y="318"/>
                    </a:cubicBezTo>
                    <a:cubicBezTo>
                      <a:pt x="587" y="326"/>
                      <a:pt x="561" y="378"/>
                      <a:pt x="551" y="378"/>
                    </a:cubicBezTo>
                    <a:cubicBezTo>
                      <a:pt x="547" y="378"/>
                      <a:pt x="545" y="372"/>
                      <a:pt x="545" y="358"/>
                    </a:cubicBezTo>
                    <a:cubicBezTo>
                      <a:pt x="536" y="308"/>
                      <a:pt x="545" y="229"/>
                      <a:pt x="526" y="199"/>
                    </a:cubicBezTo>
                    <a:cubicBezTo>
                      <a:pt x="510" y="168"/>
                      <a:pt x="501" y="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6" name="Google Shape;656;p8"/>
              <p:cNvSpPr/>
              <p:nvPr/>
            </p:nvSpPr>
            <p:spPr>
              <a:xfrm>
                <a:off x="9188673" y="-2280141"/>
                <a:ext cx="28662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24" extrusionOk="0">
                    <a:moveTo>
                      <a:pt x="119" y="0"/>
                    </a:moveTo>
                    <a:cubicBezTo>
                      <a:pt x="95" y="25"/>
                      <a:pt x="57" y="43"/>
                      <a:pt x="22" y="43"/>
                    </a:cubicBezTo>
                    <a:cubicBezTo>
                      <a:pt x="14" y="43"/>
                      <a:pt x="7" y="42"/>
                      <a:pt x="0" y="40"/>
                    </a:cubicBezTo>
                    <a:lnTo>
                      <a:pt x="0" y="40"/>
                    </a:lnTo>
                    <a:cubicBezTo>
                      <a:pt x="0" y="50"/>
                      <a:pt x="10" y="50"/>
                      <a:pt x="10" y="60"/>
                    </a:cubicBezTo>
                    <a:cubicBezTo>
                      <a:pt x="40" y="108"/>
                      <a:pt x="59" y="124"/>
                      <a:pt x="72" y="124"/>
                    </a:cubicBezTo>
                    <a:cubicBezTo>
                      <a:pt x="80" y="124"/>
                      <a:pt x="85" y="117"/>
                      <a:pt x="89" y="110"/>
                    </a:cubicBezTo>
                    <a:cubicBezTo>
                      <a:pt x="104" y="95"/>
                      <a:pt x="102" y="65"/>
                      <a:pt x="108" y="65"/>
                    </a:cubicBezTo>
                    <a:cubicBezTo>
                      <a:pt x="110" y="65"/>
                      <a:pt x="114" y="69"/>
                      <a:pt x="119" y="80"/>
                    </a:cubicBezTo>
                    <a:cubicBezTo>
                      <a:pt x="123" y="93"/>
                      <a:pt x="138" y="102"/>
                      <a:pt x="151" y="102"/>
                    </a:cubicBezTo>
                    <a:cubicBezTo>
                      <a:pt x="167" y="102"/>
                      <a:pt x="177" y="85"/>
                      <a:pt x="149" y="40"/>
                    </a:cubicBezTo>
                    <a:cubicBezTo>
                      <a:pt x="139" y="30"/>
                      <a:pt x="129" y="2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7" name="Google Shape;657;p8"/>
              <p:cNvSpPr/>
              <p:nvPr/>
            </p:nvSpPr>
            <p:spPr>
              <a:xfrm>
                <a:off x="9091254" y="-2165171"/>
                <a:ext cx="338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21" h="31" extrusionOk="0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10" y="20"/>
                      <a:pt x="20" y="3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8" name="Google Shape;658;p8"/>
              <p:cNvSpPr/>
              <p:nvPr/>
            </p:nvSpPr>
            <p:spPr>
              <a:xfrm>
                <a:off x="9052931" y="-2166781"/>
                <a:ext cx="3381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30"/>
                    </a:cubicBezTo>
                    <a:cubicBezTo>
                      <a:pt x="0" y="30"/>
                      <a:pt x="10" y="40"/>
                      <a:pt x="20" y="40"/>
                    </a:cubicBezTo>
                    <a:cubicBezTo>
                      <a:pt x="20" y="3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9" name="Google Shape;659;p8"/>
              <p:cNvSpPr/>
              <p:nvPr/>
            </p:nvSpPr>
            <p:spPr>
              <a:xfrm>
                <a:off x="9043270" y="-2235377"/>
                <a:ext cx="25764" cy="1127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0" extrusionOk="0">
                    <a:moveTo>
                      <a:pt x="70" y="0"/>
                    </a:moveTo>
                    <a:cubicBezTo>
                      <a:pt x="40" y="0"/>
                      <a:pt x="21" y="0"/>
                      <a:pt x="1" y="20"/>
                    </a:cubicBezTo>
                    <a:cubicBezTo>
                      <a:pt x="21" y="30"/>
                      <a:pt x="50" y="40"/>
                      <a:pt x="70" y="50"/>
                    </a:cubicBezTo>
                    <a:cubicBezTo>
                      <a:pt x="80" y="60"/>
                      <a:pt x="90" y="60"/>
                      <a:pt x="102" y="60"/>
                    </a:cubicBezTo>
                    <a:cubicBezTo>
                      <a:pt x="115" y="60"/>
                      <a:pt x="130" y="60"/>
                      <a:pt x="149" y="70"/>
                    </a:cubicBezTo>
                    <a:cubicBezTo>
                      <a:pt x="149" y="60"/>
                      <a:pt x="159" y="40"/>
                      <a:pt x="159" y="30"/>
                    </a:cubicBezTo>
                    <a:cubicBezTo>
                      <a:pt x="149" y="30"/>
                      <a:pt x="140" y="20"/>
                      <a:pt x="120" y="20"/>
                    </a:cubicBezTo>
                    <a:cubicBezTo>
                      <a:pt x="110" y="10"/>
                      <a:pt x="9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0" name="Google Shape;660;p8"/>
              <p:cNvSpPr/>
              <p:nvPr/>
            </p:nvSpPr>
            <p:spPr>
              <a:xfrm>
                <a:off x="8814939" y="-2208325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31" y="1"/>
                    </a:moveTo>
                    <a:cubicBezTo>
                      <a:pt x="1" y="1"/>
                      <a:pt x="1" y="1"/>
                      <a:pt x="21" y="11"/>
                    </a:cubicBezTo>
                    <a:cubicBezTo>
                      <a:pt x="21" y="1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1" name="Google Shape;661;p8"/>
              <p:cNvSpPr/>
              <p:nvPr/>
            </p:nvSpPr>
            <p:spPr>
              <a:xfrm>
                <a:off x="8829431" y="-2294955"/>
                <a:ext cx="3220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4" extrusionOk="0">
                    <a:moveTo>
                      <a:pt x="11" y="1"/>
                    </a:moveTo>
                    <a:cubicBezTo>
                      <a:pt x="0" y="1"/>
                      <a:pt x="0" y="15"/>
                      <a:pt x="0" y="23"/>
                    </a:cubicBezTo>
                    <a:cubicBezTo>
                      <a:pt x="10" y="13"/>
                      <a:pt x="10" y="3"/>
                      <a:pt x="20" y="3"/>
                    </a:cubicBezTo>
                    <a:cubicBezTo>
                      <a:pt x="16" y="1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2" name="Google Shape;662;p8"/>
              <p:cNvSpPr/>
              <p:nvPr/>
            </p:nvSpPr>
            <p:spPr>
              <a:xfrm>
                <a:off x="8807049" y="-2201884"/>
                <a:ext cx="499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1" extrusionOk="0">
                    <a:moveTo>
                      <a:pt x="20" y="0"/>
                    </a:moveTo>
                    <a:cubicBezTo>
                      <a:pt x="0" y="0"/>
                      <a:pt x="0" y="10"/>
                      <a:pt x="10" y="30"/>
                    </a:cubicBezTo>
                    <a:cubicBezTo>
                      <a:pt x="20" y="30"/>
                      <a:pt x="20" y="20"/>
                      <a:pt x="30" y="10"/>
                    </a:cubicBezTo>
                    <a:cubicBezTo>
                      <a:pt x="30" y="10"/>
                      <a:pt x="3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3" name="Google Shape;663;p8"/>
              <p:cNvSpPr/>
              <p:nvPr/>
            </p:nvSpPr>
            <p:spPr>
              <a:xfrm>
                <a:off x="8816871" y="-2269031"/>
                <a:ext cx="22221" cy="2898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80" extrusionOk="0">
                    <a:moveTo>
                      <a:pt x="98" y="1"/>
                    </a:moveTo>
                    <a:cubicBezTo>
                      <a:pt x="88" y="11"/>
                      <a:pt x="88" y="21"/>
                      <a:pt x="78" y="31"/>
                    </a:cubicBezTo>
                    <a:lnTo>
                      <a:pt x="58" y="31"/>
                    </a:lnTo>
                    <a:cubicBezTo>
                      <a:pt x="58" y="41"/>
                      <a:pt x="58" y="41"/>
                      <a:pt x="58" y="50"/>
                    </a:cubicBezTo>
                    <a:cubicBezTo>
                      <a:pt x="48" y="80"/>
                      <a:pt x="68" y="80"/>
                      <a:pt x="98" y="120"/>
                    </a:cubicBezTo>
                    <a:cubicBezTo>
                      <a:pt x="105" y="134"/>
                      <a:pt x="106" y="139"/>
                      <a:pt x="102" y="139"/>
                    </a:cubicBezTo>
                    <a:cubicBezTo>
                      <a:pt x="96" y="139"/>
                      <a:pt x="77" y="123"/>
                      <a:pt x="58" y="110"/>
                    </a:cubicBezTo>
                    <a:cubicBezTo>
                      <a:pt x="29" y="100"/>
                      <a:pt x="38" y="70"/>
                      <a:pt x="29" y="60"/>
                    </a:cubicBezTo>
                    <a:cubicBezTo>
                      <a:pt x="27" y="59"/>
                      <a:pt x="26" y="58"/>
                      <a:pt x="24" y="58"/>
                    </a:cubicBezTo>
                    <a:cubicBezTo>
                      <a:pt x="14" y="58"/>
                      <a:pt x="0" y="83"/>
                      <a:pt x="9" y="100"/>
                    </a:cubicBezTo>
                    <a:cubicBezTo>
                      <a:pt x="19" y="110"/>
                      <a:pt x="19" y="110"/>
                      <a:pt x="29" y="120"/>
                    </a:cubicBezTo>
                    <a:cubicBezTo>
                      <a:pt x="37" y="111"/>
                      <a:pt x="43" y="108"/>
                      <a:pt x="48" y="108"/>
                    </a:cubicBezTo>
                    <a:cubicBezTo>
                      <a:pt x="58" y="108"/>
                      <a:pt x="58" y="129"/>
                      <a:pt x="58" y="150"/>
                    </a:cubicBezTo>
                    <a:cubicBezTo>
                      <a:pt x="58" y="160"/>
                      <a:pt x="68" y="169"/>
                      <a:pt x="78" y="179"/>
                    </a:cubicBezTo>
                    <a:cubicBezTo>
                      <a:pt x="88" y="169"/>
                      <a:pt x="98" y="160"/>
                      <a:pt x="108" y="150"/>
                    </a:cubicBezTo>
                    <a:cubicBezTo>
                      <a:pt x="128" y="110"/>
                      <a:pt x="128" y="100"/>
                      <a:pt x="138" y="90"/>
                    </a:cubicBezTo>
                    <a:cubicBezTo>
                      <a:pt x="138" y="90"/>
                      <a:pt x="128" y="90"/>
                      <a:pt x="128" y="80"/>
                    </a:cubicBezTo>
                    <a:cubicBezTo>
                      <a:pt x="88" y="60"/>
                      <a:pt x="118" y="41"/>
                      <a:pt x="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4" name="Google Shape;664;p8"/>
              <p:cNvSpPr/>
              <p:nvPr/>
            </p:nvSpPr>
            <p:spPr>
              <a:xfrm>
                <a:off x="8786277" y="-2107685"/>
                <a:ext cx="11272" cy="16263"/>
              </a:xfrm>
              <a:custGeom>
                <a:avLst/>
                <a:gdLst/>
                <a:ahLst/>
                <a:cxnLst/>
                <a:rect l="l" t="t" r="r" b="b"/>
                <a:pathLst>
                  <a:path w="70" h="101" extrusionOk="0">
                    <a:moveTo>
                      <a:pt x="10" y="0"/>
                    </a:moveTo>
                    <a:cubicBezTo>
                      <a:pt x="10" y="10"/>
                      <a:pt x="20" y="10"/>
                      <a:pt x="20" y="10"/>
                    </a:cubicBezTo>
                    <a:cubicBezTo>
                      <a:pt x="50" y="30"/>
                      <a:pt x="0" y="30"/>
                      <a:pt x="0" y="80"/>
                    </a:cubicBezTo>
                    <a:cubicBezTo>
                      <a:pt x="0" y="95"/>
                      <a:pt x="2" y="101"/>
                      <a:pt x="5" y="101"/>
                    </a:cubicBezTo>
                    <a:cubicBezTo>
                      <a:pt x="13" y="101"/>
                      <a:pt x="26" y="71"/>
                      <a:pt x="40" y="50"/>
                    </a:cubicBezTo>
                    <a:cubicBezTo>
                      <a:pt x="50" y="40"/>
                      <a:pt x="60" y="20"/>
                      <a:pt x="60" y="10"/>
                    </a:cubicBezTo>
                    <a:cubicBezTo>
                      <a:pt x="60" y="0"/>
                      <a:pt x="70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5" name="Google Shape;665;p8"/>
              <p:cNvSpPr/>
              <p:nvPr/>
            </p:nvSpPr>
            <p:spPr>
              <a:xfrm>
                <a:off x="8819770" y="-2152450"/>
                <a:ext cx="660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20" y="1"/>
                    </a:moveTo>
                    <a:cubicBezTo>
                      <a:pt x="11" y="1"/>
                      <a:pt x="11" y="1"/>
                      <a:pt x="11" y="11"/>
                    </a:cubicBezTo>
                    <a:cubicBezTo>
                      <a:pt x="1" y="11"/>
                      <a:pt x="1" y="21"/>
                      <a:pt x="1" y="30"/>
                    </a:cubicBezTo>
                    <a:cubicBezTo>
                      <a:pt x="1" y="30"/>
                      <a:pt x="1" y="30"/>
                      <a:pt x="11" y="40"/>
                    </a:cubicBezTo>
                    <a:cubicBezTo>
                      <a:pt x="11" y="30"/>
                      <a:pt x="20" y="30"/>
                      <a:pt x="20" y="21"/>
                    </a:cubicBezTo>
                    <a:cubicBezTo>
                      <a:pt x="30" y="21"/>
                      <a:pt x="40" y="1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6" name="Google Shape;666;p8"/>
              <p:cNvSpPr/>
              <p:nvPr/>
            </p:nvSpPr>
            <p:spPr>
              <a:xfrm>
                <a:off x="8770335" y="-2455173"/>
                <a:ext cx="196447" cy="468898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912" extrusionOk="0">
                    <a:moveTo>
                      <a:pt x="615" y="1"/>
                    </a:moveTo>
                    <a:cubicBezTo>
                      <a:pt x="615" y="1"/>
                      <a:pt x="615" y="11"/>
                      <a:pt x="615" y="36"/>
                    </a:cubicBezTo>
                    <a:lnTo>
                      <a:pt x="615" y="106"/>
                    </a:lnTo>
                    <a:cubicBezTo>
                      <a:pt x="615" y="82"/>
                      <a:pt x="613" y="73"/>
                      <a:pt x="611" y="73"/>
                    </a:cubicBezTo>
                    <a:cubicBezTo>
                      <a:pt x="607" y="73"/>
                      <a:pt x="601" y="96"/>
                      <a:pt x="595" y="126"/>
                    </a:cubicBezTo>
                    <a:cubicBezTo>
                      <a:pt x="585" y="146"/>
                      <a:pt x="585" y="175"/>
                      <a:pt x="575" y="185"/>
                    </a:cubicBezTo>
                    <a:cubicBezTo>
                      <a:pt x="565" y="215"/>
                      <a:pt x="575" y="205"/>
                      <a:pt x="575" y="245"/>
                    </a:cubicBezTo>
                    <a:cubicBezTo>
                      <a:pt x="571" y="263"/>
                      <a:pt x="568" y="268"/>
                      <a:pt x="563" y="268"/>
                    </a:cubicBezTo>
                    <a:cubicBezTo>
                      <a:pt x="557" y="268"/>
                      <a:pt x="547" y="260"/>
                      <a:pt x="526" y="255"/>
                    </a:cubicBezTo>
                    <a:cubicBezTo>
                      <a:pt x="496" y="255"/>
                      <a:pt x="516" y="274"/>
                      <a:pt x="536" y="274"/>
                    </a:cubicBezTo>
                    <a:cubicBezTo>
                      <a:pt x="555" y="274"/>
                      <a:pt x="575" y="304"/>
                      <a:pt x="565" y="314"/>
                    </a:cubicBezTo>
                    <a:cubicBezTo>
                      <a:pt x="565" y="314"/>
                      <a:pt x="516" y="334"/>
                      <a:pt x="536" y="374"/>
                    </a:cubicBezTo>
                    <a:cubicBezTo>
                      <a:pt x="542" y="392"/>
                      <a:pt x="528" y="399"/>
                      <a:pt x="515" y="399"/>
                    </a:cubicBezTo>
                    <a:cubicBezTo>
                      <a:pt x="507" y="399"/>
                      <a:pt x="500" y="397"/>
                      <a:pt x="496" y="393"/>
                    </a:cubicBezTo>
                    <a:cubicBezTo>
                      <a:pt x="476" y="393"/>
                      <a:pt x="456" y="403"/>
                      <a:pt x="486" y="423"/>
                    </a:cubicBezTo>
                    <a:cubicBezTo>
                      <a:pt x="506" y="443"/>
                      <a:pt x="486" y="502"/>
                      <a:pt x="466" y="502"/>
                    </a:cubicBezTo>
                    <a:cubicBezTo>
                      <a:pt x="452" y="502"/>
                      <a:pt x="438" y="477"/>
                      <a:pt x="417" y="477"/>
                    </a:cubicBezTo>
                    <a:cubicBezTo>
                      <a:pt x="408" y="477"/>
                      <a:pt x="398" y="481"/>
                      <a:pt x="387" y="493"/>
                    </a:cubicBezTo>
                    <a:cubicBezTo>
                      <a:pt x="357" y="532"/>
                      <a:pt x="417" y="502"/>
                      <a:pt x="437" y="532"/>
                    </a:cubicBezTo>
                    <a:cubicBezTo>
                      <a:pt x="444" y="555"/>
                      <a:pt x="440" y="566"/>
                      <a:pt x="455" y="566"/>
                    </a:cubicBezTo>
                    <a:cubicBezTo>
                      <a:pt x="459" y="566"/>
                      <a:pt x="466" y="564"/>
                      <a:pt x="476" y="562"/>
                    </a:cubicBezTo>
                    <a:cubicBezTo>
                      <a:pt x="506" y="562"/>
                      <a:pt x="506" y="582"/>
                      <a:pt x="516" y="612"/>
                    </a:cubicBezTo>
                    <a:cubicBezTo>
                      <a:pt x="516" y="612"/>
                      <a:pt x="516" y="621"/>
                      <a:pt x="516" y="621"/>
                    </a:cubicBezTo>
                    <a:cubicBezTo>
                      <a:pt x="536" y="641"/>
                      <a:pt x="536" y="651"/>
                      <a:pt x="516" y="651"/>
                    </a:cubicBezTo>
                    <a:cubicBezTo>
                      <a:pt x="516" y="661"/>
                      <a:pt x="516" y="671"/>
                      <a:pt x="516" y="681"/>
                    </a:cubicBezTo>
                    <a:cubicBezTo>
                      <a:pt x="520" y="712"/>
                      <a:pt x="511" y="723"/>
                      <a:pt x="499" y="723"/>
                    </a:cubicBezTo>
                    <a:cubicBezTo>
                      <a:pt x="484" y="723"/>
                      <a:pt x="466" y="707"/>
                      <a:pt x="466" y="691"/>
                    </a:cubicBezTo>
                    <a:cubicBezTo>
                      <a:pt x="476" y="671"/>
                      <a:pt x="456" y="651"/>
                      <a:pt x="427" y="631"/>
                    </a:cubicBezTo>
                    <a:cubicBezTo>
                      <a:pt x="417" y="641"/>
                      <a:pt x="417" y="671"/>
                      <a:pt x="417" y="681"/>
                    </a:cubicBezTo>
                    <a:cubicBezTo>
                      <a:pt x="417" y="691"/>
                      <a:pt x="437" y="711"/>
                      <a:pt x="496" y="750"/>
                    </a:cubicBezTo>
                    <a:cubicBezTo>
                      <a:pt x="528" y="772"/>
                      <a:pt x="526" y="781"/>
                      <a:pt x="510" y="781"/>
                    </a:cubicBezTo>
                    <a:cubicBezTo>
                      <a:pt x="497" y="781"/>
                      <a:pt x="475" y="774"/>
                      <a:pt x="456" y="760"/>
                    </a:cubicBezTo>
                    <a:cubicBezTo>
                      <a:pt x="417" y="731"/>
                      <a:pt x="407" y="721"/>
                      <a:pt x="377" y="691"/>
                    </a:cubicBezTo>
                    <a:cubicBezTo>
                      <a:pt x="367" y="701"/>
                      <a:pt x="357" y="721"/>
                      <a:pt x="347" y="750"/>
                    </a:cubicBezTo>
                    <a:cubicBezTo>
                      <a:pt x="347" y="770"/>
                      <a:pt x="367" y="770"/>
                      <a:pt x="377" y="780"/>
                    </a:cubicBezTo>
                    <a:cubicBezTo>
                      <a:pt x="379" y="778"/>
                      <a:pt x="381" y="777"/>
                      <a:pt x="382" y="777"/>
                    </a:cubicBezTo>
                    <a:cubicBezTo>
                      <a:pt x="391" y="777"/>
                      <a:pt x="399" y="794"/>
                      <a:pt x="407" y="810"/>
                    </a:cubicBezTo>
                    <a:cubicBezTo>
                      <a:pt x="417" y="810"/>
                      <a:pt x="427" y="800"/>
                      <a:pt x="437" y="800"/>
                    </a:cubicBezTo>
                    <a:cubicBezTo>
                      <a:pt x="437" y="790"/>
                      <a:pt x="446" y="790"/>
                      <a:pt x="446" y="780"/>
                    </a:cubicBezTo>
                    <a:cubicBezTo>
                      <a:pt x="451" y="778"/>
                      <a:pt x="456" y="776"/>
                      <a:pt x="460" y="776"/>
                    </a:cubicBezTo>
                    <a:cubicBezTo>
                      <a:pt x="474" y="776"/>
                      <a:pt x="489" y="788"/>
                      <a:pt x="526" y="810"/>
                    </a:cubicBezTo>
                    <a:cubicBezTo>
                      <a:pt x="565" y="830"/>
                      <a:pt x="506" y="859"/>
                      <a:pt x="486" y="879"/>
                    </a:cubicBezTo>
                    <a:lnTo>
                      <a:pt x="476" y="879"/>
                    </a:lnTo>
                    <a:cubicBezTo>
                      <a:pt x="471" y="884"/>
                      <a:pt x="466" y="884"/>
                      <a:pt x="460" y="884"/>
                    </a:cubicBezTo>
                    <a:cubicBezTo>
                      <a:pt x="454" y="884"/>
                      <a:pt x="446" y="884"/>
                      <a:pt x="437" y="889"/>
                    </a:cubicBezTo>
                    <a:cubicBezTo>
                      <a:pt x="437" y="899"/>
                      <a:pt x="446" y="909"/>
                      <a:pt x="456" y="929"/>
                    </a:cubicBezTo>
                    <a:cubicBezTo>
                      <a:pt x="482" y="973"/>
                      <a:pt x="479" y="981"/>
                      <a:pt x="468" y="981"/>
                    </a:cubicBezTo>
                    <a:cubicBezTo>
                      <a:pt x="462" y="981"/>
                      <a:pt x="454" y="978"/>
                      <a:pt x="446" y="978"/>
                    </a:cubicBezTo>
                    <a:cubicBezTo>
                      <a:pt x="446" y="978"/>
                      <a:pt x="417" y="949"/>
                      <a:pt x="387" y="919"/>
                    </a:cubicBezTo>
                    <a:cubicBezTo>
                      <a:pt x="387" y="929"/>
                      <a:pt x="377" y="939"/>
                      <a:pt x="377" y="939"/>
                    </a:cubicBezTo>
                    <a:cubicBezTo>
                      <a:pt x="387" y="949"/>
                      <a:pt x="397" y="959"/>
                      <a:pt x="407" y="969"/>
                    </a:cubicBezTo>
                    <a:cubicBezTo>
                      <a:pt x="437" y="998"/>
                      <a:pt x="427" y="1008"/>
                      <a:pt x="417" y="1008"/>
                    </a:cubicBezTo>
                    <a:cubicBezTo>
                      <a:pt x="417" y="1018"/>
                      <a:pt x="417" y="1018"/>
                      <a:pt x="417" y="1018"/>
                    </a:cubicBezTo>
                    <a:lnTo>
                      <a:pt x="417" y="1028"/>
                    </a:lnTo>
                    <a:cubicBezTo>
                      <a:pt x="427" y="1018"/>
                      <a:pt x="437" y="1018"/>
                      <a:pt x="446" y="1018"/>
                    </a:cubicBezTo>
                    <a:cubicBezTo>
                      <a:pt x="476" y="1028"/>
                      <a:pt x="466" y="1078"/>
                      <a:pt x="486" y="1127"/>
                    </a:cubicBezTo>
                    <a:cubicBezTo>
                      <a:pt x="506" y="1177"/>
                      <a:pt x="516" y="1157"/>
                      <a:pt x="536" y="1226"/>
                    </a:cubicBezTo>
                    <a:cubicBezTo>
                      <a:pt x="541" y="1250"/>
                      <a:pt x="540" y="1258"/>
                      <a:pt x="536" y="1258"/>
                    </a:cubicBezTo>
                    <a:cubicBezTo>
                      <a:pt x="524" y="1258"/>
                      <a:pt x="490" y="1208"/>
                      <a:pt x="476" y="1187"/>
                    </a:cubicBezTo>
                    <a:cubicBezTo>
                      <a:pt x="456" y="1157"/>
                      <a:pt x="456" y="1157"/>
                      <a:pt x="437" y="1137"/>
                    </a:cubicBezTo>
                    <a:cubicBezTo>
                      <a:pt x="437" y="1147"/>
                      <a:pt x="427" y="1147"/>
                      <a:pt x="427" y="1147"/>
                    </a:cubicBezTo>
                    <a:lnTo>
                      <a:pt x="417" y="1147"/>
                    </a:lnTo>
                    <a:cubicBezTo>
                      <a:pt x="427" y="1167"/>
                      <a:pt x="437" y="1177"/>
                      <a:pt x="446" y="1206"/>
                    </a:cubicBezTo>
                    <a:cubicBezTo>
                      <a:pt x="456" y="1216"/>
                      <a:pt x="456" y="1226"/>
                      <a:pt x="456" y="1236"/>
                    </a:cubicBezTo>
                    <a:cubicBezTo>
                      <a:pt x="476" y="1236"/>
                      <a:pt x="486" y="1276"/>
                      <a:pt x="486" y="1296"/>
                    </a:cubicBezTo>
                    <a:cubicBezTo>
                      <a:pt x="486" y="1296"/>
                      <a:pt x="486" y="1306"/>
                      <a:pt x="476" y="1306"/>
                    </a:cubicBezTo>
                    <a:cubicBezTo>
                      <a:pt x="486" y="1306"/>
                      <a:pt x="476" y="1325"/>
                      <a:pt x="486" y="1345"/>
                    </a:cubicBezTo>
                    <a:cubicBezTo>
                      <a:pt x="496" y="1375"/>
                      <a:pt x="585" y="1385"/>
                      <a:pt x="585" y="1385"/>
                    </a:cubicBezTo>
                    <a:cubicBezTo>
                      <a:pt x="585" y="1385"/>
                      <a:pt x="595" y="1405"/>
                      <a:pt x="585" y="1405"/>
                    </a:cubicBezTo>
                    <a:cubicBezTo>
                      <a:pt x="575" y="1415"/>
                      <a:pt x="555" y="1425"/>
                      <a:pt x="546" y="1454"/>
                    </a:cubicBezTo>
                    <a:cubicBezTo>
                      <a:pt x="546" y="1464"/>
                      <a:pt x="549" y="1468"/>
                      <a:pt x="555" y="1468"/>
                    </a:cubicBezTo>
                    <a:cubicBezTo>
                      <a:pt x="567" y="1468"/>
                      <a:pt x="589" y="1454"/>
                      <a:pt x="615" y="1454"/>
                    </a:cubicBezTo>
                    <a:cubicBezTo>
                      <a:pt x="655" y="1454"/>
                      <a:pt x="645" y="1464"/>
                      <a:pt x="645" y="1494"/>
                    </a:cubicBezTo>
                    <a:cubicBezTo>
                      <a:pt x="648" y="1509"/>
                      <a:pt x="645" y="1512"/>
                      <a:pt x="638" y="1512"/>
                    </a:cubicBezTo>
                    <a:cubicBezTo>
                      <a:pt x="631" y="1512"/>
                      <a:pt x="619" y="1508"/>
                      <a:pt x="606" y="1508"/>
                    </a:cubicBezTo>
                    <a:cubicBezTo>
                      <a:pt x="599" y="1508"/>
                      <a:pt x="592" y="1509"/>
                      <a:pt x="585" y="1514"/>
                    </a:cubicBezTo>
                    <a:cubicBezTo>
                      <a:pt x="555" y="1534"/>
                      <a:pt x="605" y="1544"/>
                      <a:pt x="605" y="1583"/>
                    </a:cubicBezTo>
                    <a:cubicBezTo>
                      <a:pt x="605" y="1599"/>
                      <a:pt x="603" y="1605"/>
                      <a:pt x="600" y="1605"/>
                    </a:cubicBezTo>
                    <a:cubicBezTo>
                      <a:pt x="593" y="1605"/>
                      <a:pt x="579" y="1577"/>
                      <a:pt x="565" y="1563"/>
                    </a:cubicBezTo>
                    <a:cubicBezTo>
                      <a:pt x="546" y="1534"/>
                      <a:pt x="546" y="1524"/>
                      <a:pt x="526" y="1494"/>
                    </a:cubicBezTo>
                    <a:cubicBezTo>
                      <a:pt x="516" y="1474"/>
                      <a:pt x="506" y="1454"/>
                      <a:pt x="486" y="1454"/>
                    </a:cubicBezTo>
                    <a:cubicBezTo>
                      <a:pt x="456" y="1464"/>
                      <a:pt x="476" y="1474"/>
                      <a:pt x="496" y="1514"/>
                    </a:cubicBezTo>
                    <a:cubicBezTo>
                      <a:pt x="516" y="1563"/>
                      <a:pt x="506" y="1563"/>
                      <a:pt x="496" y="1593"/>
                    </a:cubicBezTo>
                    <a:cubicBezTo>
                      <a:pt x="493" y="1596"/>
                      <a:pt x="490" y="1597"/>
                      <a:pt x="488" y="1597"/>
                    </a:cubicBezTo>
                    <a:cubicBezTo>
                      <a:pt x="471" y="1597"/>
                      <a:pt x="456" y="1551"/>
                      <a:pt x="456" y="1534"/>
                    </a:cubicBezTo>
                    <a:cubicBezTo>
                      <a:pt x="446" y="1504"/>
                      <a:pt x="427" y="1494"/>
                      <a:pt x="407" y="1474"/>
                    </a:cubicBezTo>
                    <a:cubicBezTo>
                      <a:pt x="404" y="1473"/>
                      <a:pt x="402" y="1473"/>
                      <a:pt x="400" y="1473"/>
                    </a:cubicBezTo>
                    <a:cubicBezTo>
                      <a:pt x="379" y="1473"/>
                      <a:pt x="387" y="1516"/>
                      <a:pt x="387" y="1534"/>
                    </a:cubicBezTo>
                    <a:cubicBezTo>
                      <a:pt x="387" y="1563"/>
                      <a:pt x="397" y="1554"/>
                      <a:pt x="407" y="1593"/>
                    </a:cubicBezTo>
                    <a:cubicBezTo>
                      <a:pt x="410" y="1605"/>
                      <a:pt x="409" y="1609"/>
                      <a:pt x="407" y="1609"/>
                    </a:cubicBezTo>
                    <a:cubicBezTo>
                      <a:pt x="400" y="1609"/>
                      <a:pt x="381" y="1579"/>
                      <a:pt x="367" y="1544"/>
                    </a:cubicBezTo>
                    <a:cubicBezTo>
                      <a:pt x="357" y="1529"/>
                      <a:pt x="355" y="1524"/>
                      <a:pt x="351" y="1524"/>
                    </a:cubicBezTo>
                    <a:cubicBezTo>
                      <a:pt x="347" y="1524"/>
                      <a:pt x="342" y="1529"/>
                      <a:pt x="327" y="1534"/>
                    </a:cubicBezTo>
                    <a:cubicBezTo>
                      <a:pt x="318" y="1534"/>
                      <a:pt x="318" y="1544"/>
                      <a:pt x="308" y="1554"/>
                    </a:cubicBezTo>
                    <a:cubicBezTo>
                      <a:pt x="318" y="1563"/>
                      <a:pt x="327" y="1573"/>
                      <a:pt x="337" y="1583"/>
                    </a:cubicBezTo>
                    <a:cubicBezTo>
                      <a:pt x="356" y="1602"/>
                      <a:pt x="355" y="1609"/>
                      <a:pt x="344" y="1609"/>
                    </a:cubicBezTo>
                    <a:cubicBezTo>
                      <a:pt x="338" y="1609"/>
                      <a:pt x="328" y="1607"/>
                      <a:pt x="318" y="1603"/>
                    </a:cubicBezTo>
                    <a:cubicBezTo>
                      <a:pt x="298" y="1603"/>
                      <a:pt x="298" y="1593"/>
                      <a:pt x="278" y="1593"/>
                    </a:cubicBezTo>
                    <a:cubicBezTo>
                      <a:pt x="254" y="1623"/>
                      <a:pt x="259" y="1631"/>
                      <a:pt x="270" y="1631"/>
                    </a:cubicBezTo>
                    <a:cubicBezTo>
                      <a:pt x="278" y="1631"/>
                      <a:pt x="290" y="1627"/>
                      <a:pt x="298" y="1623"/>
                    </a:cubicBezTo>
                    <a:cubicBezTo>
                      <a:pt x="301" y="1621"/>
                      <a:pt x="305" y="1620"/>
                      <a:pt x="307" y="1620"/>
                    </a:cubicBezTo>
                    <a:cubicBezTo>
                      <a:pt x="317" y="1620"/>
                      <a:pt x="316" y="1635"/>
                      <a:pt x="308" y="1643"/>
                    </a:cubicBezTo>
                    <a:lnTo>
                      <a:pt x="327" y="1643"/>
                    </a:lnTo>
                    <a:cubicBezTo>
                      <a:pt x="342" y="1638"/>
                      <a:pt x="352" y="1635"/>
                      <a:pt x="362" y="1635"/>
                    </a:cubicBezTo>
                    <a:cubicBezTo>
                      <a:pt x="372" y="1635"/>
                      <a:pt x="382" y="1638"/>
                      <a:pt x="397" y="1643"/>
                    </a:cubicBezTo>
                    <a:cubicBezTo>
                      <a:pt x="437" y="1663"/>
                      <a:pt x="377" y="1672"/>
                      <a:pt x="387" y="1682"/>
                    </a:cubicBezTo>
                    <a:cubicBezTo>
                      <a:pt x="397" y="1692"/>
                      <a:pt x="407" y="1682"/>
                      <a:pt x="427" y="1712"/>
                    </a:cubicBezTo>
                    <a:cubicBezTo>
                      <a:pt x="434" y="1719"/>
                      <a:pt x="439" y="1722"/>
                      <a:pt x="444" y="1722"/>
                    </a:cubicBezTo>
                    <a:cubicBezTo>
                      <a:pt x="453" y="1722"/>
                      <a:pt x="460" y="1712"/>
                      <a:pt x="466" y="1692"/>
                    </a:cubicBezTo>
                    <a:cubicBezTo>
                      <a:pt x="469" y="1683"/>
                      <a:pt x="473" y="1679"/>
                      <a:pt x="476" y="1679"/>
                    </a:cubicBezTo>
                    <a:cubicBezTo>
                      <a:pt x="484" y="1679"/>
                      <a:pt x="496" y="1695"/>
                      <a:pt x="516" y="1702"/>
                    </a:cubicBezTo>
                    <a:cubicBezTo>
                      <a:pt x="536" y="1702"/>
                      <a:pt x="506" y="1732"/>
                      <a:pt x="516" y="1752"/>
                    </a:cubicBezTo>
                    <a:cubicBezTo>
                      <a:pt x="516" y="1755"/>
                      <a:pt x="517" y="1756"/>
                      <a:pt x="519" y="1756"/>
                    </a:cubicBezTo>
                    <a:cubicBezTo>
                      <a:pt x="523" y="1756"/>
                      <a:pt x="534" y="1749"/>
                      <a:pt x="555" y="1742"/>
                    </a:cubicBezTo>
                    <a:cubicBezTo>
                      <a:pt x="585" y="1742"/>
                      <a:pt x="595" y="1752"/>
                      <a:pt x="605" y="1762"/>
                    </a:cubicBezTo>
                    <a:cubicBezTo>
                      <a:pt x="605" y="1772"/>
                      <a:pt x="635" y="1821"/>
                      <a:pt x="655" y="1831"/>
                    </a:cubicBezTo>
                    <a:cubicBezTo>
                      <a:pt x="665" y="1851"/>
                      <a:pt x="645" y="1881"/>
                      <a:pt x="635" y="1881"/>
                    </a:cubicBezTo>
                    <a:cubicBezTo>
                      <a:pt x="634" y="1882"/>
                      <a:pt x="632" y="1883"/>
                      <a:pt x="631" y="1883"/>
                    </a:cubicBezTo>
                    <a:cubicBezTo>
                      <a:pt x="622" y="1883"/>
                      <a:pt x="611" y="1856"/>
                      <a:pt x="585" y="1821"/>
                    </a:cubicBezTo>
                    <a:cubicBezTo>
                      <a:pt x="575" y="1806"/>
                      <a:pt x="568" y="1801"/>
                      <a:pt x="562" y="1801"/>
                    </a:cubicBezTo>
                    <a:cubicBezTo>
                      <a:pt x="555" y="1801"/>
                      <a:pt x="551" y="1806"/>
                      <a:pt x="546" y="1811"/>
                    </a:cubicBezTo>
                    <a:cubicBezTo>
                      <a:pt x="536" y="1821"/>
                      <a:pt x="555" y="1841"/>
                      <a:pt x="565" y="1851"/>
                    </a:cubicBezTo>
                    <a:cubicBezTo>
                      <a:pt x="575" y="1861"/>
                      <a:pt x="585" y="1920"/>
                      <a:pt x="565" y="1940"/>
                    </a:cubicBezTo>
                    <a:cubicBezTo>
                      <a:pt x="563" y="1941"/>
                      <a:pt x="561" y="1942"/>
                      <a:pt x="560" y="1942"/>
                    </a:cubicBezTo>
                    <a:cubicBezTo>
                      <a:pt x="546" y="1942"/>
                      <a:pt x="546" y="1908"/>
                      <a:pt x="546" y="1891"/>
                    </a:cubicBezTo>
                    <a:cubicBezTo>
                      <a:pt x="546" y="1882"/>
                      <a:pt x="524" y="1837"/>
                      <a:pt x="511" y="1837"/>
                    </a:cubicBezTo>
                    <a:cubicBezTo>
                      <a:pt x="509" y="1837"/>
                      <a:pt x="507" y="1838"/>
                      <a:pt x="506" y="1841"/>
                    </a:cubicBezTo>
                    <a:cubicBezTo>
                      <a:pt x="502" y="1845"/>
                      <a:pt x="497" y="1846"/>
                      <a:pt x="492" y="1846"/>
                    </a:cubicBezTo>
                    <a:cubicBezTo>
                      <a:pt x="469" y="1846"/>
                      <a:pt x="437" y="1817"/>
                      <a:pt x="437" y="1801"/>
                    </a:cubicBezTo>
                    <a:cubicBezTo>
                      <a:pt x="431" y="1790"/>
                      <a:pt x="408" y="1785"/>
                      <a:pt x="382" y="1785"/>
                    </a:cubicBezTo>
                    <a:cubicBezTo>
                      <a:pt x="364" y="1785"/>
                      <a:pt x="344" y="1787"/>
                      <a:pt x="327" y="1791"/>
                    </a:cubicBezTo>
                    <a:cubicBezTo>
                      <a:pt x="327" y="1791"/>
                      <a:pt x="327" y="1791"/>
                      <a:pt x="318" y="1801"/>
                    </a:cubicBezTo>
                    <a:cubicBezTo>
                      <a:pt x="327" y="1811"/>
                      <a:pt x="327" y="1811"/>
                      <a:pt x="327" y="1821"/>
                    </a:cubicBezTo>
                    <a:cubicBezTo>
                      <a:pt x="337" y="1831"/>
                      <a:pt x="347" y="1841"/>
                      <a:pt x="357" y="1851"/>
                    </a:cubicBezTo>
                    <a:lnTo>
                      <a:pt x="367" y="1851"/>
                    </a:lnTo>
                    <a:cubicBezTo>
                      <a:pt x="377" y="1861"/>
                      <a:pt x="387" y="1881"/>
                      <a:pt x="377" y="1891"/>
                    </a:cubicBezTo>
                    <a:cubicBezTo>
                      <a:pt x="367" y="1901"/>
                      <a:pt x="367" y="1901"/>
                      <a:pt x="347" y="1920"/>
                    </a:cubicBezTo>
                    <a:cubicBezTo>
                      <a:pt x="347" y="1920"/>
                      <a:pt x="357" y="1930"/>
                      <a:pt x="367" y="1930"/>
                    </a:cubicBezTo>
                    <a:cubicBezTo>
                      <a:pt x="397" y="1920"/>
                      <a:pt x="407" y="1901"/>
                      <a:pt x="427" y="1891"/>
                    </a:cubicBezTo>
                    <a:cubicBezTo>
                      <a:pt x="446" y="1891"/>
                      <a:pt x="476" y="1930"/>
                      <a:pt x="476" y="1970"/>
                    </a:cubicBezTo>
                    <a:cubicBezTo>
                      <a:pt x="476" y="1990"/>
                      <a:pt x="484" y="1995"/>
                      <a:pt x="495" y="1995"/>
                    </a:cubicBezTo>
                    <a:cubicBezTo>
                      <a:pt x="506" y="1995"/>
                      <a:pt x="521" y="1990"/>
                      <a:pt x="536" y="1990"/>
                    </a:cubicBezTo>
                    <a:cubicBezTo>
                      <a:pt x="564" y="1983"/>
                      <a:pt x="577" y="1976"/>
                      <a:pt x="600" y="1976"/>
                    </a:cubicBezTo>
                    <a:cubicBezTo>
                      <a:pt x="609" y="1976"/>
                      <a:pt x="620" y="1977"/>
                      <a:pt x="635" y="1980"/>
                    </a:cubicBezTo>
                    <a:cubicBezTo>
                      <a:pt x="674" y="1990"/>
                      <a:pt x="724" y="2020"/>
                      <a:pt x="694" y="2020"/>
                    </a:cubicBezTo>
                    <a:cubicBezTo>
                      <a:pt x="655" y="2029"/>
                      <a:pt x="615" y="2049"/>
                      <a:pt x="625" y="2089"/>
                    </a:cubicBezTo>
                    <a:cubicBezTo>
                      <a:pt x="630" y="2114"/>
                      <a:pt x="617" y="2116"/>
                      <a:pt x="601" y="2116"/>
                    </a:cubicBezTo>
                    <a:cubicBezTo>
                      <a:pt x="597" y="2116"/>
                      <a:pt x="593" y="2116"/>
                      <a:pt x="589" y="2116"/>
                    </a:cubicBezTo>
                    <a:cubicBezTo>
                      <a:pt x="576" y="2116"/>
                      <a:pt x="563" y="2117"/>
                      <a:pt x="555" y="2129"/>
                    </a:cubicBezTo>
                    <a:cubicBezTo>
                      <a:pt x="536" y="2158"/>
                      <a:pt x="595" y="2228"/>
                      <a:pt x="555" y="2228"/>
                    </a:cubicBezTo>
                    <a:cubicBezTo>
                      <a:pt x="516" y="2228"/>
                      <a:pt x="476" y="2178"/>
                      <a:pt x="466" y="2139"/>
                    </a:cubicBezTo>
                    <a:cubicBezTo>
                      <a:pt x="460" y="2123"/>
                      <a:pt x="454" y="2117"/>
                      <a:pt x="449" y="2117"/>
                    </a:cubicBezTo>
                    <a:cubicBezTo>
                      <a:pt x="436" y="2117"/>
                      <a:pt x="427" y="2148"/>
                      <a:pt x="427" y="2168"/>
                    </a:cubicBezTo>
                    <a:cubicBezTo>
                      <a:pt x="427" y="2172"/>
                      <a:pt x="426" y="2174"/>
                      <a:pt x="424" y="2174"/>
                    </a:cubicBezTo>
                    <a:cubicBezTo>
                      <a:pt x="413" y="2174"/>
                      <a:pt x="374" y="2105"/>
                      <a:pt x="357" y="2079"/>
                    </a:cubicBezTo>
                    <a:cubicBezTo>
                      <a:pt x="355" y="2077"/>
                      <a:pt x="352" y="2076"/>
                      <a:pt x="348" y="2076"/>
                    </a:cubicBezTo>
                    <a:cubicBezTo>
                      <a:pt x="315" y="2076"/>
                      <a:pt x="218" y="2148"/>
                      <a:pt x="218" y="2148"/>
                    </a:cubicBezTo>
                    <a:lnTo>
                      <a:pt x="208" y="2148"/>
                    </a:lnTo>
                    <a:cubicBezTo>
                      <a:pt x="199" y="2158"/>
                      <a:pt x="199" y="2158"/>
                      <a:pt x="199" y="2168"/>
                    </a:cubicBezTo>
                    <a:cubicBezTo>
                      <a:pt x="179" y="2218"/>
                      <a:pt x="189" y="2218"/>
                      <a:pt x="199" y="2238"/>
                    </a:cubicBezTo>
                    <a:cubicBezTo>
                      <a:pt x="202" y="2243"/>
                      <a:pt x="206" y="2246"/>
                      <a:pt x="210" y="2246"/>
                    </a:cubicBezTo>
                    <a:cubicBezTo>
                      <a:pt x="225" y="2246"/>
                      <a:pt x="238" y="2202"/>
                      <a:pt x="238" y="2178"/>
                    </a:cubicBezTo>
                    <a:cubicBezTo>
                      <a:pt x="238" y="2158"/>
                      <a:pt x="258" y="2139"/>
                      <a:pt x="288" y="2129"/>
                    </a:cubicBezTo>
                    <a:cubicBezTo>
                      <a:pt x="291" y="2125"/>
                      <a:pt x="293" y="2124"/>
                      <a:pt x="295" y="2124"/>
                    </a:cubicBezTo>
                    <a:cubicBezTo>
                      <a:pt x="305" y="2124"/>
                      <a:pt x="298" y="2163"/>
                      <a:pt x="298" y="2188"/>
                    </a:cubicBezTo>
                    <a:cubicBezTo>
                      <a:pt x="298" y="2218"/>
                      <a:pt x="288" y="2198"/>
                      <a:pt x="278" y="2248"/>
                    </a:cubicBezTo>
                    <a:cubicBezTo>
                      <a:pt x="278" y="2257"/>
                      <a:pt x="278" y="2257"/>
                      <a:pt x="278" y="2257"/>
                    </a:cubicBezTo>
                    <a:lnTo>
                      <a:pt x="288" y="2257"/>
                    </a:lnTo>
                    <a:cubicBezTo>
                      <a:pt x="298" y="2248"/>
                      <a:pt x="308" y="2218"/>
                      <a:pt x="318" y="2198"/>
                    </a:cubicBezTo>
                    <a:cubicBezTo>
                      <a:pt x="326" y="2178"/>
                      <a:pt x="327" y="2172"/>
                      <a:pt x="329" y="2172"/>
                    </a:cubicBezTo>
                    <a:cubicBezTo>
                      <a:pt x="332" y="2172"/>
                      <a:pt x="336" y="2180"/>
                      <a:pt x="352" y="2180"/>
                    </a:cubicBezTo>
                    <a:cubicBezTo>
                      <a:pt x="356" y="2180"/>
                      <a:pt x="361" y="2179"/>
                      <a:pt x="367" y="2178"/>
                    </a:cubicBezTo>
                    <a:cubicBezTo>
                      <a:pt x="417" y="2178"/>
                      <a:pt x="377" y="2198"/>
                      <a:pt x="347" y="2228"/>
                    </a:cubicBezTo>
                    <a:cubicBezTo>
                      <a:pt x="327" y="2254"/>
                      <a:pt x="330" y="2263"/>
                      <a:pt x="339" y="2263"/>
                    </a:cubicBezTo>
                    <a:cubicBezTo>
                      <a:pt x="344" y="2263"/>
                      <a:pt x="351" y="2261"/>
                      <a:pt x="357" y="2257"/>
                    </a:cubicBezTo>
                    <a:cubicBezTo>
                      <a:pt x="387" y="2257"/>
                      <a:pt x="377" y="2238"/>
                      <a:pt x="417" y="2228"/>
                    </a:cubicBezTo>
                    <a:cubicBezTo>
                      <a:pt x="422" y="2226"/>
                      <a:pt x="425" y="2225"/>
                      <a:pt x="428" y="2225"/>
                    </a:cubicBezTo>
                    <a:cubicBezTo>
                      <a:pt x="455" y="2225"/>
                      <a:pt x="407" y="2297"/>
                      <a:pt x="407" y="2297"/>
                    </a:cubicBezTo>
                    <a:lnTo>
                      <a:pt x="347" y="2297"/>
                    </a:lnTo>
                    <a:cubicBezTo>
                      <a:pt x="332" y="2292"/>
                      <a:pt x="325" y="2290"/>
                      <a:pt x="318" y="2290"/>
                    </a:cubicBezTo>
                    <a:cubicBezTo>
                      <a:pt x="310" y="2290"/>
                      <a:pt x="303" y="2292"/>
                      <a:pt x="288" y="2297"/>
                    </a:cubicBezTo>
                    <a:cubicBezTo>
                      <a:pt x="258" y="2317"/>
                      <a:pt x="308" y="2337"/>
                      <a:pt x="298" y="2347"/>
                    </a:cubicBezTo>
                    <a:cubicBezTo>
                      <a:pt x="288" y="2357"/>
                      <a:pt x="278" y="2347"/>
                      <a:pt x="258" y="2367"/>
                    </a:cubicBezTo>
                    <a:cubicBezTo>
                      <a:pt x="254" y="2379"/>
                      <a:pt x="250" y="2385"/>
                      <a:pt x="246" y="2385"/>
                    </a:cubicBezTo>
                    <a:cubicBezTo>
                      <a:pt x="240" y="2385"/>
                      <a:pt x="234" y="2374"/>
                      <a:pt x="228" y="2357"/>
                    </a:cubicBezTo>
                    <a:cubicBezTo>
                      <a:pt x="223" y="2342"/>
                      <a:pt x="218" y="2337"/>
                      <a:pt x="213" y="2337"/>
                    </a:cubicBezTo>
                    <a:cubicBezTo>
                      <a:pt x="208" y="2337"/>
                      <a:pt x="203" y="2342"/>
                      <a:pt x="199" y="2347"/>
                    </a:cubicBezTo>
                    <a:cubicBezTo>
                      <a:pt x="199" y="2347"/>
                      <a:pt x="189" y="2357"/>
                      <a:pt x="189" y="2357"/>
                    </a:cubicBezTo>
                    <a:cubicBezTo>
                      <a:pt x="169" y="2367"/>
                      <a:pt x="189" y="2396"/>
                      <a:pt x="189" y="2406"/>
                    </a:cubicBezTo>
                    <a:cubicBezTo>
                      <a:pt x="185" y="2410"/>
                      <a:pt x="182" y="2411"/>
                      <a:pt x="178" y="2411"/>
                    </a:cubicBezTo>
                    <a:cubicBezTo>
                      <a:pt x="171" y="2411"/>
                      <a:pt x="162" y="2406"/>
                      <a:pt x="149" y="2406"/>
                    </a:cubicBezTo>
                    <a:cubicBezTo>
                      <a:pt x="144" y="2404"/>
                      <a:pt x="138" y="2402"/>
                      <a:pt x="133" y="2402"/>
                    </a:cubicBezTo>
                    <a:cubicBezTo>
                      <a:pt x="120" y="2402"/>
                      <a:pt x="109" y="2412"/>
                      <a:pt x="109" y="2426"/>
                    </a:cubicBezTo>
                    <a:cubicBezTo>
                      <a:pt x="109" y="2426"/>
                      <a:pt x="99" y="2436"/>
                      <a:pt x="99" y="2446"/>
                    </a:cubicBezTo>
                    <a:cubicBezTo>
                      <a:pt x="80" y="2466"/>
                      <a:pt x="70" y="2495"/>
                      <a:pt x="60" y="2495"/>
                    </a:cubicBezTo>
                    <a:cubicBezTo>
                      <a:pt x="50" y="2515"/>
                      <a:pt x="60" y="2545"/>
                      <a:pt x="70" y="2545"/>
                    </a:cubicBezTo>
                    <a:cubicBezTo>
                      <a:pt x="71" y="2546"/>
                      <a:pt x="72" y="2547"/>
                      <a:pt x="74" y="2547"/>
                    </a:cubicBezTo>
                    <a:cubicBezTo>
                      <a:pt x="85" y="2547"/>
                      <a:pt x="102" y="2520"/>
                      <a:pt x="119" y="2486"/>
                    </a:cubicBezTo>
                    <a:cubicBezTo>
                      <a:pt x="129" y="2466"/>
                      <a:pt x="137" y="2458"/>
                      <a:pt x="143" y="2458"/>
                    </a:cubicBezTo>
                    <a:cubicBezTo>
                      <a:pt x="149" y="2458"/>
                      <a:pt x="154" y="2466"/>
                      <a:pt x="159" y="2476"/>
                    </a:cubicBezTo>
                    <a:cubicBezTo>
                      <a:pt x="169" y="2486"/>
                      <a:pt x="149" y="2505"/>
                      <a:pt x="139" y="2515"/>
                    </a:cubicBezTo>
                    <a:cubicBezTo>
                      <a:pt x="129" y="2525"/>
                      <a:pt x="119" y="2585"/>
                      <a:pt x="139" y="2605"/>
                    </a:cubicBezTo>
                    <a:cubicBezTo>
                      <a:pt x="142" y="2608"/>
                      <a:pt x="145" y="2609"/>
                      <a:pt x="147" y="2609"/>
                    </a:cubicBezTo>
                    <a:cubicBezTo>
                      <a:pt x="159" y="2609"/>
                      <a:pt x="159" y="2573"/>
                      <a:pt x="159" y="2565"/>
                    </a:cubicBezTo>
                    <a:cubicBezTo>
                      <a:pt x="159" y="2548"/>
                      <a:pt x="174" y="2501"/>
                      <a:pt x="190" y="2501"/>
                    </a:cubicBezTo>
                    <a:cubicBezTo>
                      <a:pt x="193" y="2501"/>
                      <a:pt x="196" y="2503"/>
                      <a:pt x="199" y="2505"/>
                    </a:cubicBezTo>
                    <a:cubicBezTo>
                      <a:pt x="200" y="2509"/>
                      <a:pt x="203" y="2511"/>
                      <a:pt x="207" y="2511"/>
                    </a:cubicBezTo>
                    <a:cubicBezTo>
                      <a:pt x="223" y="2511"/>
                      <a:pt x="250" y="2482"/>
                      <a:pt x="258" y="2466"/>
                    </a:cubicBezTo>
                    <a:cubicBezTo>
                      <a:pt x="258" y="2454"/>
                      <a:pt x="278" y="2449"/>
                      <a:pt x="301" y="2449"/>
                    </a:cubicBezTo>
                    <a:cubicBezTo>
                      <a:pt x="318" y="2449"/>
                      <a:pt x="335" y="2452"/>
                      <a:pt x="347" y="2456"/>
                    </a:cubicBezTo>
                    <a:cubicBezTo>
                      <a:pt x="387" y="2466"/>
                      <a:pt x="327" y="2505"/>
                      <a:pt x="318" y="2525"/>
                    </a:cubicBezTo>
                    <a:cubicBezTo>
                      <a:pt x="312" y="2542"/>
                      <a:pt x="322" y="2549"/>
                      <a:pt x="336" y="2549"/>
                    </a:cubicBezTo>
                    <a:cubicBezTo>
                      <a:pt x="348" y="2549"/>
                      <a:pt x="364" y="2544"/>
                      <a:pt x="377" y="2535"/>
                    </a:cubicBezTo>
                    <a:cubicBezTo>
                      <a:pt x="386" y="2529"/>
                      <a:pt x="391" y="2527"/>
                      <a:pt x="394" y="2527"/>
                    </a:cubicBezTo>
                    <a:cubicBezTo>
                      <a:pt x="401" y="2527"/>
                      <a:pt x="394" y="2541"/>
                      <a:pt x="387" y="2555"/>
                    </a:cubicBezTo>
                    <a:cubicBezTo>
                      <a:pt x="377" y="2585"/>
                      <a:pt x="347" y="2595"/>
                      <a:pt x="318" y="2595"/>
                    </a:cubicBezTo>
                    <a:cubicBezTo>
                      <a:pt x="288" y="2595"/>
                      <a:pt x="278" y="2565"/>
                      <a:pt x="258" y="2555"/>
                    </a:cubicBezTo>
                    <a:cubicBezTo>
                      <a:pt x="238" y="2555"/>
                      <a:pt x="218" y="2595"/>
                      <a:pt x="218" y="2644"/>
                    </a:cubicBezTo>
                    <a:cubicBezTo>
                      <a:pt x="218" y="2662"/>
                      <a:pt x="214" y="2668"/>
                      <a:pt x="206" y="2668"/>
                    </a:cubicBezTo>
                    <a:cubicBezTo>
                      <a:pt x="196" y="2668"/>
                      <a:pt x="181" y="2660"/>
                      <a:pt x="159" y="2654"/>
                    </a:cubicBezTo>
                    <a:cubicBezTo>
                      <a:pt x="139" y="2654"/>
                      <a:pt x="128" y="2650"/>
                      <a:pt x="111" y="2650"/>
                    </a:cubicBezTo>
                    <a:cubicBezTo>
                      <a:pt x="103" y="2650"/>
                      <a:pt x="93" y="2651"/>
                      <a:pt x="80" y="2654"/>
                    </a:cubicBezTo>
                    <a:cubicBezTo>
                      <a:pt x="40" y="2664"/>
                      <a:pt x="0" y="2694"/>
                      <a:pt x="30" y="2694"/>
                    </a:cubicBezTo>
                    <a:cubicBezTo>
                      <a:pt x="60" y="2704"/>
                      <a:pt x="89" y="2724"/>
                      <a:pt x="80" y="2773"/>
                    </a:cubicBezTo>
                    <a:cubicBezTo>
                      <a:pt x="75" y="2793"/>
                      <a:pt x="87" y="2793"/>
                      <a:pt x="103" y="2793"/>
                    </a:cubicBezTo>
                    <a:cubicBezTo>
                      <a:pt x="119" y="2793"/>
                      <a:pt x="139" y="2793"/>
                      <a:pt x="149" y="2813"/>
                    </a:cubicBezTo>
                    <a:cubicBezTo>
                      <a:pt x="149" y="2823"/>
                      <a:pt x="149" y="2833"/>
                      <a:pt x="149" y="2843"/>
                    </a:cubicBezTo>
                    <a:cubicBezTo>
                      <a:pt x="139" y="2872"/>
                      <a:pt x="119" y="2912"/>
                      <a:pt x="149" y="2912"/>
                    </a:cubicBezTo>
                    <a:cubicBezTo>
                      <a:pt x="189" y="2902"/>
                      <a:pt x="218" y="2862"/>
                      <a:pt x="228" y="2813"/>
                    </a:cubicBezTo>
                    <a:cubicBezTo>
                      <a:pt x="234" y="2801"/>
                      <a:pt x="240" y="2796"/>
                      <a:pt x="246" y="2796"/>
                    </a:cubicBezTo>
                    <a:cubicBezTo>
                      <a:pt x="258" y="2796"/>
                      <a:pt x="268" y="2822"/>
                      <a:pt x="268" y="2843"/>
                    </a:cubicBezTo>
                    <a:cubicBezTo>
                      <a:pt x="268" y="2849"/>
                      <a:pt x="269" y="2852"/>
                      <a:pt x="272" y="2852"/>
                    </a:cubicBezTo>
                    <a:cubicBezTo>
                      <a:pt x="280" y="2852"/>
                      <a:pt x="300" y="2814"/>
                      <a:pt x="308" y="2783"/>
                    </a:cubicBezTo>
                    <a:cubicBezTo>
                      <a:pt x="318" y="2773"/>
                      <a:pt x="318" y="2763"/>
                      <a:pt x="327" y="2753"/>
                    </a:cubicBezTo>
                    <a:cubicBezTo>
                      <a:pt x="327" y="2750"/>
                      <a:pt x="329" y="2749"/>
                      <a:pt x="332" y="2749"/>
                    </a:cubicBezTo>
                    <a:cubicBezTo>
                      <a:pt x="339" y="2749"/>
                      <a:pt x="353" y="2756"/>
                      <a:pt x="367" y="2763"/>
                    </a:cubicBezTo>
                    <a:cubicBezTo>
                      <a:pt x="397" y="2783"/>
                      <a:pt x="446" y="2823"/>
                      <a:pt x="446" y="2823"/>
                    </a:cubicBezTo>
                    <a:lnTo>
                      <a:pt x="615" y="2852"/>
                    </a:lnTo>
                    <a:lnTo>
                      <a:pt x="803" y="2843"/>
                    </a:lnTo>
                    <a:cubicBezTo>
                      <a:pt x="803" y="2843"/>
                      <a:pt x="854" y="2799"/>
                      <a:pt x="881" y="2799"/>
                    </a:cubicBezTo>
                    <a:cubicBezTo>
                      <a:pt x="886" y="2799"/>
                      <a:pt x="890" y="2800"/>
                      <a:pt x="893" y="2803"/>
                    </a:cubicBezTo>
                    <a:cubicBezTo>
                      <a:pt x="903" y="2823"/>
                      <a:pt x="922" y="2862"/>
                      <a:pt x="942" y="2882"/>
                    </a:cubicBezTo>
                    <a:cubicBezTo>
                      <a:pt x="942" y="2882"/>
                      <a:pt x="952" y="2882"/>
                      <a:pt x="952" y="2872"/>
                    </a:cubicBezTo>
                    <a:cubicBezTo>
                      <a:pt x="952" y="2872"/>
                      <a:pt x="952" y="2862"/>
                      <a:pt x="952" y="2852"/>
                    </a:cubicBezTo>
                    <a:cubicBezTo>
                      <a:pt x="952" y="2843"/>
                      <a:pt x="952" y="2823"/>
                      <a:pt x="962" y="2803"/>
                    </a:cubicBezTo>
                    <a:cubicBezTo>
                      <a:pt x="962" y="2793"/>
                      <a:pt x="972" y="2783"/>
                      <a:pt x="972" y="2773"/>
                    </a:cubicBezTo>
                    <a:cubicBezTo>
                      <a:pt x="972" y="2767"/>
                      <a:pt x="975" y="2762"/>
                      <a:pt x="980" y="2762"/>
                    </a:cubicBezTo>
                    <a:cubicBezTo>
                      <a:pt x="983" y="2762"/>
                      <a:pt x="988" y="2765"/>
                      <a:pt x="992" y="2773"/>
                    </a:cubicBezTo>
                    <a:cubicBezTo>
                      <a:pt x="992" y="2783"/>
                      <a:pt x="992" y="2793"/>
                      <a:pt x="1002" y="2793"/>
                    </a:cubicBezTo>
                    <a:cubicBezTo>
                      <a:pt x="1012" y="2823"/>
                      <a:pt x="1022" y="2833"/>
                      <a:pt x="1051" y="2833"/>
                    </a:cubicBezTo>
                    <a:cubicBezTo>
                      <a:pt x="1061" y="2833"/>
                      <a:pt x="1061" y="2833"/>
                      <a:pt x="1071" y="2823"/>
                    </a:cubicBezTo>
                    <a:cubicBezTo>
                      <a:pt x="1071" y="2813"/>
                      <a:pt x="1071" y="2803"/>
                      <a:pt x="1071" y="2783"/>
                    </a:cubicBezTo>
                    <a:cubicBezTo>
                      <a:pt x="1081" y="2773"/>
                      <a:pt x="1081" y="2753"/>
                      <a:pt x="1081" y="2733"/>
                    </a:cubicBezTo>
                    <a:cubicBezTo>
                      <a:pt x="1084" y="2730"/>
                      <a:pt x="1088" y="2729"/>
                      <a:pt x="1091" y="2729"/>
                    </a:cubicBezTo>
                    <a:cubicBezTo>
                      <a:pt x="1107" y="2729"/>
                      <a:pt x="1122" y="2765"/>
                      <a:pt x="1131" y="2773"/>
                    </a:cubicBezTo>
                    <a:cubicBezTo>
                      <a:pt x="1133" y="2776"/>
                      <a:pt x="1136" y="2777"/>
                      <a:pt x="1137" y="2777"/>
                    </a:cubicBezTo>
                    <a:cubicBezTo>
                      <a:pt x="1140" y="2777"/>
                      <a:pt x="1138" y="2770"/>
                      <a:pt x="1131" y="2763"/>
                    </a:cubicBezTo>
                    <a:cubicBezTo>
                      <a:pt x="1131" y="2724"/>
                      <a:pt x="1170" y="2694"/>
                      <a:pt x="1200" y="2694"/>
                    </a:cubicBezTo>
                    <a:cubicBezTo>
                      <a:pt x="1220" y="2694"/>
                      <a:pt x="1210" y="2674"/>
                      <a:pt x="1200" y="2664"/>
                    </a:cubicBezTo>
                    <a:cubicBezTo>
                      <a:pt x="1190" y="2644"/>
                      <a:pt x="1170" y="2624"/>
                      <a:pt x="1150" y="2614"/>
                    </a:cubicBezTo>
                    <a:cubicBezTo>
                      <a:pt x="1150" y="2614"/>
                      <a:pt x="1140" y="2624"/>
                      <a:pt x="1140" y="2624"/>
                    </a:cubicBezTo>
                    <a:cubicBezTo>
                      <a:pt x="1135" y="2622"/>
                      <a:pt x="1129" y="2622"/>
                      <a:pt x="1124" y="2622"/>
                    </a:cubicBezTo>
                    <a:cubicBezTo>
                      <a:pt x="1103" y="2622"/>
                      <a:pt x="1085" y="2636"/>
                      <a:pt x="1061" y="2644"/>
                    </a:cubicBezTo>
                    <a:lnTo>
                      <a:pt x="1051" y="2644"/>
                    </a:lnTo>
                    <a:cubicBezTo>
                      <a:pt x="1041" y="2644"/>
                      <a:pt x="1031" y="2644"/>
                      <a:pt x="1022" y="2654"/>
                    </a:cubicBezTo>
                    <a:cubicBezTo>
                      <a:pt x="992" y="2654"/>
                      <a:pt x="982" y="2654"/>
                      <a:pt x="982" y="2634"/>
                    </a:cubicBezTo>
                    <a:cubicBezTo>
                      <a:pt x="982" y="2589"/>
                      <a:pt x="990" y="2544"/>
                      <a:pt x="976" y="2544"/>
                    </a:cubicBezTo>
                    <a:cubicBezTo>
                      <a:pt x="975" y="2544"/>
                      <a:pt x="974" y="2544"/>
                      <a:pt x="972" y="2545"/>
                    </a:cubicBezTo>
                    <a:cubicBezTo>
                      <a:pt x="952" y="2545"/>
                      <a:pt x="942" y="2595"/>
                      <a:pt x="912" y="2595"/>
                    </a:cubicBezTo>
                    <a:cubicBezTo>
                      <a:pt x="889" y="2595"/>
                      <a:pt x="865" y="2620"/>
                      <a:pt x="851" y="2620"/>
                    </a:cubicBezTo>
                    <a:cubicBezTo>
                      <a:pt x="848" y="2620"/>
                      <a:pt x="845" y="2618"/>
                      <a:pt x="843" y="2614"/>
                    </a:cubicBezTo>
                    <a:cubicBezTo>
                      <a:pt x="843" y="2605"/>
                      <a:pt x="833" y="2585"/>
                      <a:pt x="833" y="2575"/>
                    </a:cubicBezTo>
                    <a:cubicBezTo>
                      <a:pt x="833" y="2561"/>
                      <a:pt x="838" y="2547"/>
                      <a:pt x="844" y="2547"/>
                    </a:cubicBezTo>
                    <a:cubicBezTo>
                      <a:pt x="847" y="2547"/>
                      <a:pt x="850" y="2549"/>
                      <a:pt x="853" y="2555"/>
                    </a:cubicBezTo>
                    <a:cubicBezTo>
                      <a:pt x="859" y="2558"/>
                      <a:pt x="865" y="2559"/>
                      <a:pt x="870" y="2559"/>
                    </a:cubicBezTo>
                    <a:cubicBezTo>
                      <a:pt x="884" y="2559"/>
                      <a:pt x="896" y="2552"/>
                      <a:pt x="903" y="2545"/>
                    </a:cubicBezTo>
                    <a:cubicBezTo>
                      <a:pt x="912" y="2535"/>
                      <a:pt x="922" y="2525"/>
                      <a:pt x="922" y="2515"/>
                    </a:cubicBezTo>
                    <a:cubicBezTo>
                      <a:pt x="922" y="2515"/>
                      <a:pt x="922" y="2505"/>
                      <a:pt x="922" y="2505"/>
                    </a:cubicBezTo>
                    <a:cubicBezTo>
                      <a:pt x="903" y="2476"/>
                      <a:pt x="843" y="2436"/>
                      <a:pt x="873" y="2426"/>
                    </a:cubicBezTo>
                    <a:cubicBezTo>
                      <a:pt x="876" y="2425"/>
                      <a:pt x="880" y="2425"/>
                      <a:pt x="884" y="2425"/>
                    </a:cubicBezTo>
                    <a:cubicBezTo>
                      <a:pt x="921" y="2425"/>
                      <a:pt x="963" y="2467"/>
                      <a:pt x="972" y="2486"/>
                    </a:cubicBezTo>
                    <a:cubicBezTo>
                      <a:pt x="972" y="2495"/>
                      <a:pt x="982" y="2515"/>
                      <a:pt x="1002" y="2525"/>
                    </a:cubicBezTo>
                    <a:cubicBezTo>
                      <a:pt x="1007" y="2530"/>
                      <a:pt x="1012" y="2533"/>
                      <a:pt x="1017" y="2533"/>
                    </a:cubicBezTo>
                    <a:cubicBezTo>
                      <a:pt x="1022" y="2533"/>
                      <a:pt x="1026" y="2530"/>
                      <a:pt x="1031" y="2525"/>
                    </a:cubicBezTo>
                    <a:cubicBezTo>
                      <a:pt x="1033" y="2521"/>
                      <a:pt x="1036" y="2520"/>
                      <a:pt x="1039" y="2520"/>
                    </a:cubicBezTo>
                    <a:cubicBezTo>
                      <a:pt x="1052" y="2520"/>
                      <a:pt x="1071" y="2549"/>
                      <a:pt x="1071" y="2565"/>
                    </a:cubicBezTo>
                    <a:cubicBezTo>
                      <a:pt x="1071" y="2575"/>
                      <a:pt x="1074" y="2580"/>
                      <a:pt x="1079" y="2580"/>
                    </a:cubicBezTo>
                    <a:cubicBezTo>
                      <a:pt x="1083" y="2580"/>
                      <a:pt x="1091" y="2575"/>
                      <a:pt x="1101" y="2565"/>
                    </a:cubicBezTo>
                    <a:cubicBezTo>
                      <a:pt x="1121" y="2545"/>
                      <a:pt x="1101" y="2505"/>
                      <a:pt x="1091" y="2495"/>
                    </a:cubicBezTo>
                    <a:cubicBezTo>
                      <a:pt x="1091" y="2486"/>
                      <a:pt x="1081" y="2486"/>
                      <a:pt x="1081" y="2476"/>
                    </a:cubicBezTo>
                    <a:cubicBezTo>
                      <a:pt x="1071" y="2466"/>
                      <a:pt x="1061" y="2456"/>
                      <a:pt x="1061" y="2456"/>
                    </a:cubicBezTo>
                    <a:cubicBezTo>
                      <a:pt x="1066" y="2447"/>
                      <a:pt x="1070" y="2442"/>
                      <a:pt x="1075" y="2442"/>
                    </a:cubicBezTo>
                    <a:cubicBezTo>
                      <a:pt x="1082" y="2442"/>
                      <a:pt x="1090" y="2449"/>
                      <a:pt x="1101" y="2466"/>
                    </a:cubicBezTo>
                    <a:cubicBezTo>
                      <a:pt x="1101" y="2466"/>
                      <a:pt x="1101" y="2476"/>
                      <a:pt x="1101" y="2476"/>
                    </a:cubicBezTo>
                    <a:cubicBezTo>
                      <a:pt x="1121" y="2505"/>
                      <a:pt x="1131" y="2515"/>
                      <a:pt x="1140" y="2515"/>
                    </a:cubicBezTo>
                    <a:cubicBezTo>
                      <a:pt x="1150" y="2505"/>
                      <a:pt x="1180" y="2466"/>
                      <a:pt x="1160" y="2456"/>
                    </a:cubicBezTo>
                    <a:cubicBezTo>
                      <a:pt x="1160" y="2456"/>
                      <a:pt x="1160" y="2446"/>
                      <a:pt x="1160" y="2446"/>
                    </a:cubicBezTo>
                    <a:cubicBezTo>
                      <a:pt x="1150" y="2436"/>
                      <a:pt x="1150" y="2426"/>
                      <a:pt x="1150" y="2426"/>
                    </a:cubicBezTo>
                    <a:cubicBezTo>
                      <a:pt x="1150" y="2416"/>
                      <a:pt x="1140" y="2416"/>
                      <a:pt x="1140" y="2406"/>
                    </a:cubicBezTo>
                    <a:lnTo>
                      <a:pt x="1131" y="2406"/>
                    </a:lnTo>
                    <a:cubicBezTo>
                      <a:pt x="1124" y="2403"/>
                      <a:pt x="1118" y="2402"/>
                      <a:pt x="1113" y="2402"/>
                    </a:cubicBezTo>
                    <a:cubicBezTo>
                      <a:pt x="1103" y="2402"/>
                      <a:pt x="1094" y="2406"/>
                      <a:pt x="1081" y="2406"/>
                    </a:cubicBezTo>
                    <a:lnTo>
                      <a:pt x="1061" y="2406"/>
                    </a:lnTo>
                    <a:cubicBezTo>
                      <a:pt x="1061" y="2396"/>
                      <a:pt x="1061" y="2396"/>
                      <a:pt x="1071" y="2386"/>
                    </a:cubicBezTo>
                    <a:cubicBezTo>
                      <a:pt x="1081" y="2367"/>
                      <a:pt x="1101" y="2357"/>
                      <a:pt x="1091" y="2347"/>
                    </a:cubicBezTo>
                    <a:cubicBezTo>
                      <a:pt x="1076" y="2339"/>
                      <a:pt x="1046" y="2316"/>
                      <a:pt x="1026" y="2316"/>
                    </a:cubicBezTo>
                    <a:cubicBezTo>
                      <a:pt x="1020" y="2316"/>
                      <a:pt x="1014" y="2319"/>
                      <a:pt x="1012" y="2327"/>
                    </a:cubicBezTo>
                    <a:cubicBezTo>
                      <a:pt x="1006" y="2350"/>
                      <a:pt x="1003" y="2360"/>
                      <a:pt x="998" y="2360"/>
                    </a:cubicBezTo>
                    <a:cubicBezTo>
                      <a:pt x="995" y="2360"/>
                      <a:pt x="990" y="2355"/>
                      <a:pt x="982" y="2347"/>
                    </a:cubicBezTo>
                    <a:cubicBezTo>
                      <a:pt x="972" y="2332"/>
                      <a:pt x="967" y="2329"/>
                      <a:pt x="963" y="2329"/>
                    </a:cubicBezTo>
                    <a:cubicBezTo>
                      <a:pt x="961" y="2329"/>
                      <a:pt x="960" y="2330"/>
                      <a:pt x="958" y="2330"/>
                    </a:cubicBezTo>
                    <a:cubicBezTo>
                      <a:pt x="956" y="2330"/>
                      <a:pt x="955" y="2329"/>
                      <a:pt x="952" y="2327"/>
                    </a:cubicBezTo>
                    <a:cubicBezTo>
                      <a:pt x="952" y="2317"/>
                      <a:pt x="942" y="2307"/>
                      <a:pt x="932" y="2297"/>
                    </a:cubicBezTo>
                    <a:cubicBezTo>
                      <a:pt x="922" y="2297"/>
                      <a:pt x="922" y="2287"/>
                      <a:pt x="922" y="2287"/>
                    </a:cubicBezTo>
                    <a:cubicBezTo>
                      <a:pt x="917" y="2284"/>
                      <a:pt x="913" y="2283"/>
                      <a:pt x="910" y="2283"/>
                    </a:cubicBezTo>
                    <a:cubicBezTo>
                      <a:pt x="892" y="2283"/>
                      <a:pt x="888" y="2317"/>
                      <a:pt x="863" y="2317"/>
                    </a:cubicBezTo>
                    <a:cubicBezTo>
                      <a:pt x="859" y="2319"/>
                      <a:pt x="855" y="2320"/>
                      <a:pt x="850" y="2320"/>
                    </a:cubicBezTo>
                    <a:cubicBezTo>
                      <a:pt x="832" y="2320"/>
                      <a:pt x="813" y="2307"/>
                      <a:pt x="813" y="2307"/>
                    </a:cubicBezTo>
                    <a:cubicBezTo>
                      <a:pt x="813" y="2307"/>
                      <a:pt x="790" y="2244"/>
                      <a:pt x="812" y="2244"/>
                    </a:cubicBezTo>
                    <a:cubicBezTo>
                      <a:pt x="815" y="2244"/>
                      <a:pt x="819" y="2245"/>
                      <a:pt x="823" y="2248"/>
                    </a:cubicBezTo>
                    <a:cubicBezTo>
                      <a:pt x="863" y="2257"/>
                      <a:pt x="843" y="2257"/>
                      <a:pt x="873" y="2257"/>
                    </a:cubicBezTo>
                    <a:cubicBezTo>
                      <a:pt x="879" y="2261"/>
                      <a:pt x="886" y="2263"/>
                      <a:pt x="891" y="2263"/>
                    </a:cubicBezTo>
                    <a:cubicBezTo>
                      <a:pt x="900" y="2263"/>
                      <a:pt x="903" y="2254"/>
                      <a:pt x="883" y="2228"/>
                    </a:cubicBezTo>
                    <a:cubicBezTo>
                      <a:pt x="853" y="2198"/>
                      <a:pt x="813" y="2178"/>
                      <a:pt x="863" y="2178"/>
                    </a:cubicBezTo>
                    <a:cubicBezTo>
                      <a:pt x="869" y="2179"/>
                      <a:pt x="874" y="2180"/>
                      <a:pt x="878" y="2180"/>
                    </a:cubicBezTo>
                    <a:cubicBezTo>
                      <a:pt x="894" y="2180"/>
                      <a:pt x="898" y="2172"/>
                      <a:pt x="901" y="2172"/>
                    </a:cubicBezTo>
                    <a:cubicBezTo>
                      <a:pt x="903" y="2172"/>
                      <a:pt x="904" y="2178"/>
                      <a:pt x="912" y="2198"/>
                    </a:cubicBezTo>
                    <a:cubicBezTo>
                      <a:pt x="922" y="2218"/>
                      <a:pt x="932" y="2248"/>
                      <a:pt x="942" y="2257"/>
                    </a:cubicBezTo>
                    <a:cubicBezTo>
                      <a:pt x="946" y="2262"/>
                      <a:pt x="949" y="2264"/>
                      <a:pt x="950" y="2264"/>
                    </a:cubicBezTo>
                    <a:cubicBezTo>
                      <a:pt x="952" y="2264"/>
                      <a:pt x="952" y="2259"/>
                      <a:pt x="952" y="2248"/>
                    </a:cubicBezTo>
                    <a:cubicBezTo>
                      <a:pt x="942" y="2198"/>
                      <a:pt x="932" y="2218"/>
                      <a:pt x="932" y="2188"/>
                    </a:cubicBezTo>
                    <a:cubicBezTo>
                      <a:pt x="932" y="2161"/>
                      <a:pt x="924" y="2117"/>
                      <a:pt x="938" y="2117"/>
                    </a:cubicBezTo>
                    <a:cubicBezTo>
                      <a:pt x="939" y="2117"/>
                      <a:pt x="940" y="2118"/>
                      <a:pt x="942" y="2119"/>
                    </a:cubicBezTo>
                    <a:cubicBezTo>
                      <a:pt x="972" y="2139"/>
                      <a:pt x="992" y="2139"/>
                      <a:pt x="992" y="2158"/>
                    </a:cubicBezTo>
                    <a:cubicBezTo>
                      <a:pt x="1002" y="2178"/>
                      <a:pt x="1002" y="2208"/>
                      <a:pt x="1012" y="2228"/>
                    </a:cubicBezTo>
                    <a:cubicBezTo>
                      <a:pt x="1012" y="2228"/>
                      <a:pt x="1016" y="2232"/>
                      <a:pt x="1019" y="2232"/>
                    </a:cubicBezTo>
                    <a:cubicBezTo>
                      <a:pt x="1020" y="2232"/>
                      <a:pt x="1022" y="2231"/>
                      <a:pt x="1022" y="2228"/>
                    </a:cubicBezTo>
                    <a:cubicBezTo>
                      <a:pt x="1031" y="2208"/>
                      <a:pt x="1031" y="2208"/>
                      <a:pt x="1031" y="2188"/>
                    </a:cubicBezTo>
                    <a:cubicBezTo>
                      <a:pt x="1022" y="2178"/>
                      <a:pt x="1022" y="2178"/>
                      <a:pt x="1022" y="2168"/>
                    </a:cubicBezTo>
                    <a:cubicBezTo>
                      <a:pt x="1002" y="2119"/>
                      <a:pt x="1002" y="2109"/>
                      <a:pt x="1022" y="2099"/>
                    </a:cubicBezTo>
                    <a:cubicBezTo>
                      <a:pt x="1031" y="2099"/>
                      <a:pt x="1041" y="2119"/>
                      <a:pt x="1051" y="2148"/>
                    </a:cubicBezTo>
                    <a:cubicBezTo>
                      <a:pt x="1051" y="2158"/>
                      <a:pt x="1051" y="2158"/>
                      <a:pt x="1051" y="2158"/>
                    </a:cubicBezTo>
                    <a:cubicBezTo>
                      <a:pt x="1061" y="2178"/>
                      <a:pt x="1081" y="2188"/>
                      <a:pt x="1091" y="2208"/>
                    </a:cubicBezTo>
                    <a:cubicBezTo>
                      <a:pt x="1102" y="2225"/>
                      <a:pt x="1113" y="2238"/>
                      <a:pt x="1121" y="2238"/>
                    </a:cubicBezTo>
                    <a:cubicBezTo>
                      <a:pt x="1127" y="2238"/>
                      <a:pt x="1131" y="2230"/>
                      <a:pt x="1131" y="2208"/>
                    </a:cubicBezTo>
                    <a:cubicBezTo>
                      <a:pt x="1131" y="2198"/>
                      <a:pt x="1131" y="2188"/>
                      <a:pt x="1131" y="2178"/>
                    </a:cubicBezTo>
                    <a:cubicBezTo>
                      <a:pt x="1111" y="2158"/>
                      <a:pt x="1091" y="2158"/>
                      <a:pt x="1111" y="2148"/>
                    </a:cubicBezTo>
                    <a:cubicBezTo>
                      <a:pt x="1121" y="2139"/>
                      <a:pt x="1131" y="2136"/>
                      <a:pt x="1139" y="2136"/>
                    </a:cubicBezTo>
                    <a:cubicBezTo>
                      <a:pt x="1148" y="2136"/>
                      <a:pt x="1155" y="2139"/>
                      <a:pt x="1160" y="2139"/>
                    </a:cubicBezTo>
                    <a:cubicBezTo>
                      <a:pt x="1160" y="2139"/>
                      <a:pt x="1160" y="2139"/>
                      <a:pt x="1160" y="2129"/>
                    </a:cubicBezTo>
                    <a:cubicBezTo>
                      <a:pt x="1160" y="2099"/>
                      <a:pt x="1170" y="2089"/>
                      <a:pt x="1150" y="2089"/>
                    </a:cubicBezTo>
                    <a:lnTo>
                      <a:pt x="1101" y="2089"/>
                    </a:lnTo>
                    <a:cubicBezTo>
                      <a:pt x="1097" y="2093"/>
                      <a:pt x="1093" y="2095"/>
                      <a:pt x="1089" y="2095"/>
                    </a:cubicBezTo>
                    <a:cubicBezTo>
                      <a:pt x="1084" y="2095"/>
                      <a:pt x="1081" y="2091"/>
                      <a:pt x="1081" y="2079"/>
                    </a:cubicBezTo>
                    <a:cubicBezTo>
                      <a:pt x="1091" y="2049"/>
                      <a:pt x="1101" y="2049"/>
                      <a:pt x="1111" y="2049"/>
                    </a:cubicBezTo>
                    <a:cubicBezTo>
                      <a:pt x="1121" y="2049"/>
                      <a:pt x="1111" y="2020"/>
                      <a:pt x="1111" y="2020"/>
                    </a:cubicBezTo>
                    <a:cubicBezTo>
                      <a:pt x="1111" y="2020"/>
                      <a:pt x="1061" y="2039"/>
                      <a:pt x="1041" y="2039"/>
                    </a:cubicBezTo>
                    <a:cubicBezTo>
                      <a:pt x="1031" y="2039"/>
                      <a:pt x="1022" y="2029"/>
                      <a:pt x="1022" y="2029"/>
                    </a:cubicBezTo>
                    <a:cubicBezTo>
                      <a:pt x="1005" y="2004"/>
                      <a:pt x="1044" y="1965"/>
                      <a:pt x="1034" y="1965"/>
                    </a:cubicBezTo>
                    <a:cubicBezTo>
                      <a:pt x="1032" y="1965"/>
                      <a:pt x="1028" y="1967"/>
                      <a:pt x="1022" y="1970"/>
                    </a:cubicBezTo>
                    <a:cubicBezTo>
                      <a:pt x="1003" y="1976"/>
                      <a:pt x="988" y="1990"/>
                      <a:pt x="973" y="1990"/>
                    </a:cubicBezTo>
                    <a:cubicBezTo>
                      <a:pt x="963" y="1990"/>
                      <a:pt x="953" y="1985"/>
                      <a:pt x="942" y="1970"/>
                    </a:cubicBezTo>
                    <a:cubicBezTo>
                      <a:pt x="912" y="1930"/>
                      <a:pt x="903" y="1940"/>
                      <a:pt x="883" y="1920"/>
                    </a:cubicBezTo>
                    <a:cubicBezTo>
                      <a:pt x="863" y="1901"/>
                      <a:pt x="863" y="1901"/>
                      <a:pt x="853" y="1891"/>
                    </a:cubicBezTo>
                    <a:cubicBezTo>
                      <a:pt x="844" y="1874"/>
                      <a:pt x="858" y="1849"/>
                      <a:pt x="868" y="1849"/>
                    </a:cubicBezTo>
                    <a:cubicBezTo>
                      <a:pt x="870" y="1849"/>
                      <a:pt x="871" y="1850"/>
                      <a:pt x="873" y="1851"/>
                    </a:cubicBezTo>
                    <a:cubicBezTo>
                      <a:pt x="883" y="1861"/>
                      <a:pt x="873" y="1881"/>
                      <a:pt x="903" y="1901"/>
                    </a:cubicBezTo>
                    <a:cubicBezTo>
                      <a:pt x="935" y="1941"/>
                      <a:pt x="951" y="1955"/>
                      <a:pt x="956" y="1955"/>
                    </a:cubicBezTo>
                    <a:cubicBezTo>
                      <a:pt x="964" y="1955"/>
                      <a:pt x="941" y="1912"/>
                      <a:pt x="922" y="1881"/>
                    </a:cubicBezTo>
                    <a:cubicBezTo>
                      <a:pt x="903" y="1831"/>
                      <a:pt x="883" y="1861"/>
                      <a:pt x="883" y="1831"/>
                    </a:cubicBezTo>
                    <a:cubicBezTo>
                      <a:pt x="890" y="1803"/>
                      <a:pt x="907" y="1775"/>
                      <a:pt x="919" y="1775"/>
                    </a:cubicBezTo>
                    <a:cubicBezTo>
                      <a:pt x="925" y="1775"/>
                      <a:pt x="929" y="1780"/>
                      <a:pt x="932" y="1791"/>
                    </a:cubicBezTo>
                    <a:cubicBezTo>
                      <a:pt x="952" y="1831"/>
                      <a:pt x="932" y="1871"/>
                      <a:pt x="972" y="1901"/>
                    </a:cubicBezTo>
                    <a:cubicBezTo>
                      <a:pt x="982" y="1910"/>
                      <a:pt x="987" y="1915"/>
                      <a:pt x="988" y="1915"/>
                    </a:cubicBezTo>
                    <a:cubicBezTo>
                      <a:pt x="989" y="1915"/>
                      <a:pt x="987" y="1910"/>
                      <a:pt x="982" y="1901"/>
                    </a:cubicBezTo>
                    <a:cubicBezTo>
                      <a:pt x="982" y="1891"/>
                      <a:pt x="982" y="1891"/>
                      <a:pt x="982" y="1881"/>
                    </a:cubicBezTo>
                    <a:cubicBezTo>
                      <a:pt x="972" y="1871"/>
                      <a:pt x="972" y="1861"/>
                      <a:pt x="972" y="1851"/>
                    </a:cubicBezTo>
                    <a:cubicBezTo>
                      <a:pt x="955" y="1808"/>
                      <a:pt x="938" y="1758"/>
                      <a:pt x="953" y="1758"/>
                    </a:cubicBezTo>
                    <a:cubicBezTo>
                      <a:pt x="955" y="1758"/>
                      <a:pt x="958" y="1759"/>
                      <a:pt x="962" y="1762"/>
                    </a:cubicBezTo>
                    <a:cubicBezTo>
                      <a:pt x="982" y="1777"/>
                      <a:pt x="982" y="1777"/>
                      <a:pt x="979" y="1777"/>
                    </a:cubicBezTo>
                    <a:cubicBezTo>
                      <a:pt x="977" y="1777"/>
                      <a:pt x="972" y="1777"/>
                      <a:pt x="982" y="1791"/>
                    </a:cubicBezTo>
                    <a:cubicBezTo>
                      <a:pt x="993" y="1813"/>
                      <a:pt x="1026" y="1831"/>
                      <a:pt x="1054" y="1831"/>
                    </a:cubicBezTo>
                    <a:cubicBezTo>
                      <a:pt x="1077" y="1831"/>
                      <a:pt x="1095" y="1818"/>
                      <a:pt x="1091" y="1782"/>
                    </a:cubicBezTo>
                    <a:lnTo>
                      <a:pt x="1081" y="1782"/>
                    </a:lnTo>
                    <a:cubicBezTo>
                      <a:pt x="1077" y="1754"/>
                      <a:pt x="1070" y="1748"/>
                      <a:pt x="1062" y="1748"/>
                    </a:cubicBezTo>
                    <a:cubicBezTo>
                      <a:pt x="1057" y="1748"/>
                      <a:pt x="1051" y="1751"/>
                      <a:pt x="1046" y="1751"/>
                    </a:cubicBezTo>
                    <a:cubicBezTo>
                      <a:pt x="1040" y="1751"/>
                      <a:pt x="1035" y="1748"/>
                      <a:pt x="1031" y="1732"/>
                    </a:cubicBezTo>
                    <a:cubicBezTo>
                      <a:pt x="1031" y="1722"/>
                      <a:pt x="1022" y="1722"/>
                      <a:pt x="1022" y="1722"/>
                    </a:cubicBezTo>
                    <a:cubicBezTo>
                      <a:pt x="1012" y="1672"/>
                      <a:pt x="1002" y="1653"/>
                      <a:pt x="982" y="1643"/>
                    </a:cubicBezTo>
                    <a:cubicBezTo>
                      <a:pt x="962" y="1643"/>
                      <a:pt x="932" y="1692"/>
                      <a:pt x="922" y="1692"/>
                    </a:cubicBezTo>
                    <a:cubicBezTo>
                      <a:pt x="913" y="1692"/>
                      <a:pt x="904" y="1632"/>
                      <a:pt x="927" y="1632"/>
                    </a:cubicBezTo>
                    <a:cubicBezTo>
                      <a:pt x="928" y="1632"/>
                      <a:pt x="930" y="1632"/>
                      <a:pt x="932" y="1633"/>
                    </a:cubicBezTo>
                    <a:cubicBezTo>
                      <a:pt x="937" y="1635"/>
                      <a:pt x="941" y="1636"/>
                      <a:pt x="944" y="1636"/>
                    </a:cubicBezTo>
                    <a:cubicBezTo>
                      <a:pt x="954" y="1636"/>
                      <a:pt x="953" y="1622"/>
                      <a:pt x="922" y="1583"/>
                    </a:cubicBezTo>
                    <a:cubicBezTo>
                      <a:pt x="887" y="1539"/>
                      <a:pt x="899" y="1502"/>
                      <a:pt x="923" y="1502"/>
                    </a:cubicBezTo>
                    <a:cubicBezTo>
                      <a:pt x="926" y="1502"/>
                      <a:pt x="929" y="1503"/>
                      <a:pt x="932" y="1504"/>
                    </a:cubicBezTo>
                    <a:cubicBezTo>
                      <a:pt x="962" y="1514"/>
                      <a:pt x="952" y="1603"/>
                      <a:pt x="962" y="1603"/>
                    </a:cubicBezTo>
                    <a:cubicBezTo>
                      <a:pt x="965" y="1606"/>
                      <a:pt x="971" y="1608"/>
                      <a:pt x="979" y="1608"/>
                    </a:cubicBezTo>
                    <a:cubicBezTo>
                      <a:pt x="1001" y="1608"/>
                      <a:pt x="1034" y="1592"/>
                      <a:pt x="1012" y="1534"/>
                    </a:cubicBezTo>
                    <a:cubicBezTo>
                      <a:pt x="972" y="1464"/>
                      <a:pt x="962" y="1494"/>
                      <a:pt x="942" y="1474"/>
                    </a:cubicBezTo>
                    <a:cubicBezTo>
                      <a:pt x="934" y="1457"/>
                      <a:pt x="925" y="1379"/>
                      <a:pt x="910" y="1379"/>
                    </a:cubicBezTo>
                    <a:cubicBezTo>
                      <a:pt x="907" y="1379"/>
                      <a:pt x="905" y="1381"/>
                      <a:pt x="903" y="1385"/>
                    </a:cubicBezTo>
                    <a:cubicBezTo>
                      <a:pt x="881" y="1414"/>
                      <a:pt x="869" y="1449"/>
                      <a:pt x="857" y="1449"/>
                    </a:cubicBezTo>
                    <a:cubicBezTo>
                      <a:pt x="853" y="1449"/>
                      <a:pt x="848" y="1445"/>
                      <a:pt x="843" y="1435"/>
                    </a:cubicBezTo>
                    <a:cubicBezTo>
                      <a:pt x="813" y="1395"/>
                      <a:pt x="833" y="1355"/>
                      <a:pt x="793" y="1345"/>
                    </a:cubicBezTo>
                    <a:cubicBezTo>
                      <a:pt x="754" y="1335"/>
                      <a:pt x="764" y="1325"/>
                      <a:pt x="764" y="1306"/>
                    </a:cubicBezTo>
                    <a:cubicBezTo>
                      <a:pt x="764" y="1288"/>
                      <a:pt x="740" y="1223"/>
                      <a:pt x="756" y="1223"/>
                    </a:cubicBezTo>
                    <a:cubicBezTo>
                      <a:pt x="758" y="1223"/>
                      <a:pt x="760" y="1224"/>
                      <a:pt x="764" y="1226"/>
                    </a:cubicBezTo>
                    <a:cubicBezTo>
                      <a:pt x="803" y="1236"/>
                      <a:pt x="793" y="1266"/>
                      <a:pt x="813" y="1306"/>
                    </a:cubicBezTo>
                    <a:cubicBezTo>
                      <a:pt x="830" y="1328"/>
                      <a:pt x="847" y="1341"/>
                      <a:pt x="856" y="1341"/>
                    </a:cubicBezTo>
                    <a:cubicBezTo>
                      <a:pt x="864" y="1341"/>
                      <a:pt x="867" y="1333"/>
                      <a:pt x="863" y="1316"/>
                    </a:cubicBezTo>
                    <a:cubicBezTo>
                      <a:pt x="858" y="1297"/>
                      <a:pt x="860" y="1287"/>
                      <a:pt x="867" y="1287"/>
                    </a:cubicBezTo>
                    <a:cubicBezTo>
                      <a:pt x="874" y="1287"/>
                      <a:pt x="887" y="1299"/>
                      <a:pt x="903" y="1325"/>
                    </a:cubicBezTo>
                    <a:cubicBezTo>
                      <a:pt x="917" y="1350"/>
                      <a:pt x="930" y="1353"/>
                      <a:pt x="943" y="1353"/>
                    </a:cubicBezTo>
                    <a:cubicBezTo>
                      <a:pt x="947" y="1353"/>
                      <a:pt x="950" y="1353"/>
                      <a:pt x="954" y="1353"/>
                    </a:cubicBezTo>
                    <a:cubicBezTo>
                      <a:pt x="965" y="1353"/>
                      <a:pt x="977" y="1354"/>
                      <a:pt x="992" y="1365"/>
                    </a:cubicBezTo>
                    <a:cubicBezTo>
                      <a:pt x="1005" y="1378"/>
                      <a:pt x="1019" y="1384"/>
                      <a:pt x="1031" y="1384"/>
                    </a:cubicBezTo>
                    <a:cubicBezTo>
                      <a:pt x="1053" y="1384"/>
                      <a:pt x="1064" y="1362"/>
                      <a:pt x="1031" y="1335"/>
                    </a:cubicBezTo>
                    <a:cubicBezTo>
                      <a:pt x="972" y="1296"/>
                      <a:pt x="942" y="1306"/>
                      <a:pt x="942" y="1286"/>
                    </a:cubicBezTo>
                    <a:cubicBezTo>
                      <a:pt x="942" y="1278"/>
                      <a:pt x="929" y="1251"/>
                      <a:pt x="945" y="1251"/>
                    </a:cubicBezTo>
                    <a:cubicBezTo>
                      <a:pt x="949" y="1251"/>
                      <a:pt x="954" y="1252"/>
                      <a:pt x="962" y="1256"/>
                    </a:cubicBezTo>
                    <a:cubicBezTo>
                      <a:pt x="971" y="1260"/>
                      <a:pt x="980" y="1261"/>
                      <a:pt x="987" y="1261"/>
                    </a:cubicBezTo>
                    <a:cubicBezTo>
                      <a:pt x="1021" y="1261"/>
                      <a:pt x="1036" y="1229"/>
                      <a:pt x="1012" y="1197"/>
                    </a:cubicBezTo>
                    <a:cubicBezTo>
                      <a:pt x="992" y="1170"/>
                      <a:pt x="981" y="1161"/>
                      <a:pt x="964" y="1161"/>
                    </a:cubicBezTo>
                    <a:cubicBezTo>
                      <a:pt x="955" y="1161"/>
                      <a:pt x="945" y="1164"/>
                      <a:pt x="932" y="1167"/>
                    </a:cubicBezTo>
                    <a:cubicBezTo>
                      <a:pt x="908" y="1175"/>
                      <a:pt x="878" y="1202"/>
                      <a:pt x="857" y="1202"/>
                    </a:cubicBezTo>
                    <a:cubicBezTo>
                      <a:pt x="852" y="1202"/>
                      <a:pt x="847" y="1200"/>
                      <a:pt x="843" y="1197"/>
                    </a:cubicBezTo>
                    <a:cubicBezTo>
                      <a:pt x="823" y="1177"/>
                      <a:pt x="853" y="1157"/>
                      <a:pt x="833" y="1147"/>
                    </a:cubicBezTo>
                    <a:cubicBezTo>
                      <a:pt x="803" y="1147"/>
                      <a:pt x="724" y="1137"/>
                      <a:pt x="744" y="1117"/>
                    </a:cubicBezTo>
                    <a:cubicBezTo>
                      <a:pt x="774" y="1097"/>
                      <a:pt x="793" y="1058"/>
                      <a:pt x="793" y="1058"/>
                    </a:cubicBezTo>
                    <a:cubicBezTo>
                      <a:pt x="793" y="1058"/>
                      <a:pt x="806" y="1003"/>
                      <a:pt x="825" y="1003"/>
                    </a:cubicBezTo>
                    <a:cubicBezTo>
                      <a:pt x="831" y="1003"/>
                      <a:pt x="837" y="1007"/>
                      <a:pt x="843" y="1018"/>
                    </a:cubicBezTo>
                    <a:cubicBezTo>
                      <a:pt x="862" y="1055"/>
                      <a:pt x="872" y="1065"/>
                      <a:pt x="880" y="1065"/>
                    </a:cubicBezTo>
                    <a:cubicBezTo>
                      <a:pt x="885" y="1065"/>
                      <a:pt x="889" y="1061"/>
                      <a:pt x="893" y="1058"/>
                    </a:cubicBezTo>
                    <a:cubicBezTo>
                      <a:pt x="900" y="1043"/>
                      <a:pt x="902" y="1021"/>
                      <a:pt x="907" y="1021"/>
                    </a:cubicBezTo>
                    <a:cubicBezTo>
                      <a:pt x="908" y="1021"/>
                      <a:pt x="910" y="1023"/>
                      <a:pt x="912" y="1028"/>
                    </a:cubicBezTo>
                    <a:cubicBezTo>
                      <a:pt x="917" y="1041"/>
                      <a:pt x="929" y="1048"/>
                      <a:pt x="937" y="1048"/>
                    </a:cubicBezTo>
                    <a:cubicBezTo>
                      <a:pt x="949" y="1048"/>
                      <a:pt x="955" y="1036"/>
                      <a:pt x="932" y="1008"/>
                    </a:cubicBezTo>
                    <a:cubicBezTo>
                      <a:pt x="906" y="965"/>
                      <a:pt x="888" y="937"/>
                      <a:pt x="871" y="937"/>
                    </a:cubicBezTo>
                    <a:cubicBezTo>
                      <a:pt x="868" y="937"/>
                      <a:pt x="865" y="937"/>
                      <a:pt x="863" y="939"/>
                    </a:cubicBezTo>
                    <a:cubicBezTo>
                      <a:pt x="858" y="943"/>
                      <a:pt x="855" y="945"/>
                      <a:pt x="853" y="945"/>
                    </a:cubicBezTo>
                    <a:cubicBezTo>
                      <a:pt x="845" y="945"/>
                      <a:pt x="844" y="922"/>
                      <a:pt x="813" y="899"/>
                    </a:cubicBezTo>
                    <a:cubicBezTo>
                      <a:pt x="802" y="888"/>
                      <a:pt x="792" y="885"/>
                      <a:pt x="783" y="885"/>
                    </a:cubicBezTo>
                    <a:cubicBezTo>
                      <a:pt x="775" y="885"/>
                      <a:pt x="768" y="887"/>
                      <a:pt x="762" y="887"/>
                    </a:cubicBezTo>
                    <a:cubicBezTo>
                      <a:pt x="756" y="887"/>
                      <a:pt x="750" y="885"/>
                      <a:pt x="744" y="879"/>
                    </a:cubicBezTo>
                    <a:cubicBezTo>
                      <a:pt x="724" y="859"/>
                      <a:pt x="665" y="830"/>
                      <a:pt x="704" y="810"/>
                    </a:cubicBezTo>
                    <a:cubicBezTo>
                      <a:pt x="734" y="788"/>
                      <a:pt x="753" y="776"/>
                      <a:pt x="764" y="776"/>
                    </a:cubicBezTo>
                    <a:cubicBezTo>
                      <a:pt x="768" y="776"/>
                      <a:pt x="771" y="778"/>
                      <a:pt x="774" y="780"/>
                    </a:cubicBezTo>
                    <a:cubicBezTo>
                      <a:pt x="780" y="787"/>
                      <a:pt x="789" y="790"/>
                      <a:pt x="798" y="790"/>
                    </a:cubicBezTo>
                    <a:cubicBezTo>
                      <a:pt x="817" y="790"/>
                      <a:pt x="836" y="777"/>
                      <a:pt x="843" y="750"/>
                    </a:cubicBezTo>
                    <a:cubicBezTo>
                      <a:pt x="847" y="744"/>
                      <a:pt x="851" y="742"/>
                      <a:pt x="855" y="742"/>
                    </a:cubicBezTo>
                    <a:cubicBezTo>
                      <a:pt x="866" y="742"/>
                      <a:pt x="875" y="759"/>
                      <a:pt x="875" y="759"/>
                    </a:cubicBezTo>
                    <a:cubicBezTo>
                      <a:pt x="876" y="759"/>
                      <a:pt x="875" y="757"/>
                      <a:pt x="873" y="750"/>
                    </a:cubicBezTo>
                    <a:cubicBezTo>
                      <a:pt x="866" y="724"/>
                      <a:pt x="860" y="706"/>
                      <a:pt x="850" y="706"/>
                    </a:cubicBezTo>
                    <a:cubicBezTo>
                      <a:pt x="845" y="706"/>
                      <a:pt x="840" y="711"/>
                      <a:pt x="833" y="721"/>
                    </a:cubicBezTo>
                    <a:cubicBezTo>
                      <a:pt x="827" y="725"/>
                      <a:pt x="820" y="727"/>
                      <a:pt x="814" y="727"/>
                    </a:cubicBezTo>
                    <a:cubicBezTo>
                      <a:pt x="792" y="727"/>
                      <a:pt x="776" y="702"/>
                      <a:pt x="784" y="671"/>
                    </a:cubicBezTo>
                    <a:cubicBezTo>
                      <a:pt x="791" y="650"/>
                      <a:pt x="822" y="629"/>
                      <a:pt x="819" y="629"/>
                    </a:cubicBezTo>
                    <a:cubicBezTo>
                      <a:pt x="818" y="629"/>
                      <a:pt x="811" y="633"/>
                      <a:pt x="793" y="641"/>
                    </a:cubicBezTo>
                    <a:cubicBezTo>
                      <a:pt x="734" y="671"/>
                      <a:pt x="754" y="661"/>
                      <a:pt x="754" y="691"/>
                    </a:cubicBezTo>
                    <a:cubicBezTo>
                      <a:pt x="759" y="707"/>
                      <a:pt x="744" y="723"/>
                      <a:pt x="730" y="723"/>
                    </a:cubicBezTo>
                    <a:cubicBezTo>
                      <a:pt x="719" y="723"/>
                      <a:pt x="710" y="712"/>
                      <a:pt x="714" y="681"/>
                    </a:cubicBezTo>
                    <a:cubicBezTo>
                      <a:pt x="714" y="612"/>
                      <a:pt x="684" y="562"/>
                      <a:pt x="724" y="562"/>
                    </a:cubicBezTo>
                    <a:cubicBezTo>
                      <a:pt x="750" y="562"/>
                      <a:pt x="750" y="575"/>
                      <a:pt x="753" y="575"/>
                    </a:cubicBezTo>
                    <a:cubicBezTo>
                      <a:pt x="755" y="575"/>
                      <a:pt x="757" y="572"/>
                      <a:pt x="764" y="562"/>
                    </a:cubicBezTo>
                    <a:cubicBezTo>
                      <a:pt x="784" y="532"/>
                      <a:pt x="863" y="552"/>
                      <a:pt x="823" y="512"/>
                    </a:cubicBezTo>
                    <a:cubicBezTo>
                      <a:pt x="801" y="483"/>
                      <a:pt x="790" y="465"/>
                      <a:pt x="778" y="465"/>
                    </a:cubicBezTo>
                    <a:cubicBezTo>
                      <a:pt x="774" y="465"/>
                      <a:pt x="769" y="467"/>
                      <a:pt x="764" y="473"/>
                    </a:cubicBezTo>
                    <a:cubicBezTo>
                      <a:pt x="748" y="489"/>
                      <a:pt x="733" y="494"/>
                      <a:pt x="721" y="494"/>
                    </a:cubicBezTo>
                    <a:cubicBezTo>
                      <a:pt x="696" y="494"/>
                      <a:pt x="684" y="470"/>
                      <a:pt x="704" y="463"/>
                    </a:cubicBezTo>
                    <a:cubicBezTo>
                      <a:pt x="732" y="444"/>
                      <a:pt x="751" y="383"/>
                      <a:pt x="745" y="383"/>
                    </a:cubicBezTo>
                    <a:cubicBezTo>
                      <a:pt x="745" y="383"/>
                      <a:pt x="745" y="383"/>
                      <a:pt x="744" y="383"/>
                    </a:cubicBezTo>
                    <a:cubicBezTo>
                      <a:pt x="724" y="383"/>
                      <a:pt x="684" y="374"/>
                      <a:pt x="674" y="344"/>
                    </a:cubicBezTo>
                    <a:cubicBezTo>
                      <a:pt x="674" y="337"/>
                      <a:pt x="673" y="335"/>
                      <a:pt x="671" y="335"/>
                    </a:cubicBezTo>
                    <a:cubicBezTo>
                      <a:pt x="670" y="335"/>
                      <a:pt x="667" y="337"/>
                      <a:pt x="666" y="337"/>
                    </a:cubicBezTo>
                    <a:cubicBezTo>
                      <a:pt x="665" y="337"/>
                      <a:pt x="665" y="336"/>
                      <a:pt x="665" y="334"/>
                    </a:cubicBezTo>
                    <a:cubicBezTo>
                      <a:pt x="655" y="324"/>
                      <a:pt x="674" y="265"/>
                      <a:pt x="694" y="235"/>
                    </a:cubicBezTo>
                    <a:cubicBezTo>
                      <a:pt x="704" y="215"/>
                      <a:pt x="734" y="215"/>
                      <a:pt x="704" y="215"/>
                    </a:cubicBezTo>
                    <a:cubicBezTo>
                      <a:pt x="674" y="222"/>
                      <a:pt x="656" y="258"/>
                      <a:pt x="648" y="258"/>
                    </a:cubicBezTo>
                    <a:cubicBezTo>
                      <a:pt x="646" y="258"/>
                      <a:pt x="645" y="254"/>
                      <a:pt x="645" y="245"/>
                    </a:cubicBezTo>
                    <a:cubicBezTo>
                      <a:pt x="645" y="205"/>
                      <a:pt x="645" y="155"/>
                      <a:pt x="635" y="136"/>
                    </a:cubicBezTo>
                    <a:cubicBezTo>
                      <a:pt x="625" y="126"/>
                      <a:pt x="625" y="106"/>
                      <a:pt x="625" y="86"/>
                    </a:cubicBezTo>
                    <a:cubicBezTo>
                      <a:pt x="618" y="46"/>
                      <a:pt x="616" y="1"/>
                      <a:pt x="6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7" name="Google Shape;667;p8"/>
              <p:cNvSpPr/>
              <p:nvPr/>
            </p:nvSpPr>
            <p:spPr>
              <a:xfrm>
                <a:off x="11401453" y="-2449377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8" name="Google Shape;668;p8"/>
              <p:cNvSpPr/>
              <p:nvPr/>
            </p:nvSpPr>
            <p:spPr>
              <a:xfrm>
                <a:off x="11361519" y="-2300913"/>
                <a:ext cx="2898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40" extrusionOk="0">
                    <a:moveTo>
                      <a:pt x="46" y="1"/>
                    </a:moveTo>
                    <a:cubicBezTo>
                      <a:pt x="38" y="1"/>
                      <a:pt x="31" y="4"/>
                      <a:pt x="21" y="11"/>
                    </a:cubicBezTo>
                    <a:cubicBezTo>
                      <a:pt x="21" y="11"/>
                      <a:pt x="11" y="20"/>
                      <a:pt x="1" y="20"/>
                    </a:cubicBezTo>
                    <a:cubicBezTo>
                      <a:pt x="31" y="40"/>
                      <a:pt x="50" y="90"/>
                      <a:pt x="70" y="139"/>
                    </a:cubicBezTo>
                    <a:cubicBezTo>
                      <a:pt x="90" y="110"/>
                      <a:pt x="179" y="80"/>
                      <a:pt x="120" y="40"/>
                    </a:cubicBezTo>
                    <a:cubicBezTo>
                      <a:pt x="80" y="14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69" name="Google Shape;669;p8"/>
              <p:cNvSpPr/>
              <p:nvPr/>
            </p:nvSpPr>
            <p:spPr>
              <a:xfrm>
                <a:off x="11834605" y="-1730891"/>
                <a:ext cx="41222" cy="28340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76" extrusionOk="0">
                    <a:moveTo>
                      <a:pt x="166" y="0"/>
                    </a:moveTo>
                    <a:cubicBezTo>
                      <a:pt x="145" y="29"/>
                      <a:pt x="114" y="52"/>
                      <a:pt x="83" y="52"/>
                    </a:cubicBezTo>
                    <a:cubicBezTo>
                      <a:pt x="71" y="52"/>
                      <a:pt x="59" y="48"/>
                      <a:pt x="47" y="40"/>
                    </a:cubicBezTo>
                    <a:cubicBezTo>
                      <a:pt x="40" y="34"/>
                      <a:pt x="34" y="32"/>
                      <a:pt x="29" y="32"/>
                    </a:cubicBezTo>
                    <a:cubicBezTo>
                      <a:pt x="1" y="32"/>
                      <a:pt x="11" y="117"/>
                      <a:pt x="28" y="159"/>
                    </a:cubicBezTo>
                    <a:cubicBezTo>
                      <a:pt x="32" y="171"/>
                      <a:pt x="40" y="175"/>
                      <a:pt x="49" y="175"/>
                    </a:cubicBezTo>
                    <a:cubicBezTo>
                      <a:pt x="79" y="175"/>
                      <a:pt x="129" y="129"/>
                      <a:pt x="166" y="129"/>
                    </a:cubicBezTo>
                    <a:cubicBezTo>
                      <a:pt x="206" y="119"/>
                      <a:pt x="226" y="80"/>
                      <a:pt x="256" y="40"/>
                    </a:cubicBezTo>
                    <a:cubicBezTo>
                      <a:pt x="216" y="40"/>
                      <a:pt x="186" y="20"/>
                      <a:pt x="1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0" name="Google Shape;670;p8"/>
              <p:cNvSpPr/>
              <p:nvPr/>
            </p:nvSpPr>
            <p:spPr>
              <a:xfrm>
                <a:off x="11875666" y="-1750052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10" y="0"/>
                    </a:moveTo>
                    <a:lnTo>
                      <a:pt x="10" y="0"/>
                    </a:lnTo>
                    <a:cubicBezTo>
                      <a:pt x="1" y="20"/>
                      <a:pt x="10" y="30"/>
                      <a:pt x="30" y="40"/>
                    </a:cubicBezTo>
                    <a:cubicBezTo>
                      <a:pt x="30" y="40"/>
                      <a:pt x="30" y="30"/>
                      <a:pt x="30" y="30"/>
                    </a:cubicBezTo>
                    <a:cubicBezTo>
                      <a:pt x="30" y="20"/>
                      <a:pt x="2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1" name="Google Shape;671;p8"/>
              <p:cNvSpPr/>
              <p:nvPr/>
            </p:nvSpPr>
            <p:spPr>
              <a:xfrm>
                <a:off x="11985806" y="-2685759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30" y="1"/>
                    </a:moveTo>
                    <a:cubicBezTo>
                      <a:pt x="1" y="11"/>
                      <a:pt x="11" y="21"/>
                      <a:pt x="30" y="41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2" name="Google Shape;672;p8"/>
              <p:cNvSpPr/>
              <p:nvPr/>
            </p:nvSpPr>
            <p:spPr>
              <a:xfrm>
                <a:off x="11838953" y="-1644743"/>
                <a:ext cx="24153" cy="2705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168" extrusionOk="0">
                    <a:moveTo>
                      <a:pt x="76" y="0"/>
                    </a:moveTo>
                    <a:cubicBezTo>
                      <a:pt x="56" y="0"/>
                      <a:pt x="26" y="11"/>
                      <a:pt x="1" y="31"/>
                    </a:cubicBezTo>
                    <a:cubicBezTo>
                      <a:pt x="30" y="40"/>
                      <a:pt x="60" y="100"/>
                      <a:pt x="60" y="150"/>
                    </a:cubicBezTo>
                    <a:cubicBezTo>
                      <a:pt x="63" y="162"/>
                      <a:pt x="68" y="168"/>
                      <a:pt x="75" y="168"/>
                    </a:cubicBezTo>
                    <a:cubicBezTo>
                      <a:pt x="91" y="168"/>
                      <a:pt x="115" y="141"/>
                      <a:pt x="149" y="100"/>
                    </a:cubicBezTo>
                    <a:cubicBezTo>
                      <a:pt x="129" y="70"/>
                      <a:pt x="110" y="31"/>
                      <a:pt x="100" y="11"/>
                    </a:cubicBezTo>
                    <a:cubicBezTo>
                      <a:pt x="96" y="4"/>
                      <a:pt x="8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3" name="Google Shape;673;p8"/>
              <p:cNvSpPr/>
              <p:nvPr/>
            </p:nvSpPr>
            <p:spPr>
              <a:xfrm>
                <a:off x="11889997" y="-1870176"/>
                <a:ext cx="1304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81" h="63" extrusionOk="0">
                    <a:moveTo>
                      <a:pt x="41" y="1"/>
                    </a:moveTo>
                    <a:cubicBezTo>
                      <a:pt x="38" y="1"/>
                      <a:pt x="35" y="1"/>
                      <a:pt x="31" y="3"/>
                    </a:cubicBezTo>
                    <a:cubicBezTo>
                      <a:pt x="11" y="3"/>
                      <a:pt x="1" y="23"/>
                      <a:pt x="11" y="62"/>
                    </a:cubicBezTo>
                    <a:cubicBezTo>
                      <a:pt x="31" y="62"/>
                      <a:pt x="50" y="52"/>
                      <a:pt x="80" y="52"/>
                    </a:cubicBezTo>
                    <a:cubicBezTo>
                      <a:pt x="72" y="27"/>
                      <a:pt x="63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4" name="Google Shape;674;p8"/>
              <p:cNvSpPr/>
              <p:nvPr/>
            </p:nvSpPr>
            <p:spPr>
              <a:xfrm>
                <a:off x="11853606" y="-2064048"/>
                <a:ext cx="22221" cy="2673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6" extrusionOk="0">
                    <a:moveTo>
                      <a:pt x="67" y="1"/>
                    </a:moveTo>
                    <a:cubicBezTo>
                      <a:pt x="27" y="1"/>
                      <a:pt x="0" y="71"/>
                      <a:pt x="68" y="15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98" y="146"/>
                      <a:pt x="108" y="136"/>
                      <a:pt x="138" y="116"/>
                    </a:cubicBezTo>
                    <a:cubicBezTo>
                      <a:pt x="128" y="66"/>
                      <a:pt x="118" y="17"/>
                      <a:pt x="88" y="7"/>
                    </a:cubicBezTo>
                    <a:cubicBezTo>
                      <a:pt x="81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5" name="Google Shape;675;p8"/>
              <p:cNvSpPr/>
              <p:nvPr/>
            </p:nvSpPr>
            <p:spPr>
              <a:xfrm>
                <a:off x="11704821" y="-1831530"/>
                <a:ext cx="255704" cy="214804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334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80" y="30"/>
                      <a:pt x="80" y="50"/>
                      <a:pt x="90" y="80"/>
                    </a:cubicBezTo>
                    <a:cubicBezTo>
                      <a:pt x="100" y="120"/>
                      <a:pt x="120" y="130"/>
                      <a:pt x="130" y="149"/>
                    </a:cubicBezTo>
                    <a:cubicBezTo>
                      <a:pt x="159" y="159"/>
                      <a:pt x="179" y="209"/>
                      <a:pt x="179" y="249"/>
                    </a:cubicBezTo>
                    <a:cubicBezTo>
                      <a:pt x="179" y="276"/>
                      <a:pt x="188" y="285"/>
                      <a:pt x="204" y="285"/>
                    </a:cubicBezTo>
                    <a:cubicBezTo>
                      <a:pt x="223" y="285"/>
                      <a:pt x="251" y="274"/>
                      <a:pt x="288" y="268"/>
                    </a:cubicBezTo>
                    <a:cubicBezTo>
                      <a:pt x="336" y="268"/>
                      <a:pt x="358" y="256"/>
                      <a:pt x="400" y="256"/>
                    </a:cubicBezTo>
                    <a:cubicBezTo>
                      <a:pt x="411" y="256"/>
                      <a:pt x="423" y="257"/>
                      <a:pt x="437" y="258"/>
                    </a:cubicBezTo>
                    <a:cubicBezTo>
                      <a:pt x="506" y="278"/>
                      <a:pt x="596" y="318"/>
                      <a:pt x="536" y="318"/>
                    </a:cubicBezTo>
                    <a:cubicBezTo>
                      <a:pt x="486" y="318"/>
                      <a:pt x="417" y="358"/>
                      <a:pt x="437" y="417"/>
                    </a:cubicBezTo>
                    <a:cubicBezTo>
                      <a:pt x="445" y="442"/>
                      <a:pt x="431" y="446"/>
                      <a:pt x="410" y="446"/>
                    </a:cubicBezTo>
                    <a:cubicBezTo>
                      <a:pt x="399" y="446"/>
                      <a:pt x="386" y="445"/>
                      <a:pt x="373" y="445"/>
                    </a:cubicBezTo>
                    <a:cubicBezTo>
                      <a:pt x="351" y="445"/>
                      <a:pt x="329" y="448"/>
                      <a:pt x="318" y="467"/>
                    </a:cubicBezTo>
                    <a:cubicBezTo>
                      <a:pt x="278" y="506"/>
                      <a:pt x="387" y="596"/>
                      <a:pt x="318" y="596"/>
                    </a:cubicBezTo>
                    <a:cubicBezTo>
                      <a:pt x="239" y="596"/>
                      <a:pt x="179" y="536"/>
                      <a:pt x="159" y="477"/>
                    </a:cubicBezTo>
                    <a:cubicBezTo>
                      <a:pt x="149" y="457"/>
                      <a:pt x="149" y="447"/>
                      <a:pt x="139" y="447"/>
                    </a:cubicBezTo>
                    <a:cubicBezTo>
                      <a:pt x="120" y="447"/>
                      <a:pt x="90" y="477"/>
                      <a:pt x="90" y="516"/>
                    </a:cubicBezTo>
                    <a:cubicBezTo>
                      <a:pt x="90" y="520"/>
                      <a:pt x="89" y="521"/>
                      <a:pt x="87" y="521"/>
                    </a:cubicBezTo>
                    <a:cubicBezTo>
                      <a:pt x="84" y="521"/>
                      <a:pt x="80" y="516"/>
                      <a:pt x="80" y="516"/>
                    </a:cubicBezTo>
                    <a:cubicBezTo>
                      <a:pt x="80" y="526"/>
                      <a:pt x="80" y="526"/>
                      <a:pt x="80" y="536"/>
                    </a:cubicBezTo>
                    <a:cubicBezTo>
                      <a:pt x="110" y="586"/>
                      <a:pt x="288" y="606"/>
                      <a:pt x="288" y="606"/>
                    </a:cubicBezTo>
                    <a:cubicBezTo>
                      <a:pt x="288" y="606"/>
                      <a:pt x="318" y="655"/>
                      <a:pt x="298" y="655"/>
                    </a:cubicBezTo>
                    <a:cubicBezTo>
                      <a:pt x="278" y="665"/>
                      <a:pt x="239" y="685"/>
                      <a:pt x="219" y="744"/>
                    </a:cubicBezTo>
                    <a:cubicBezTo>
                      <a:pt x="215" y="770"/>
                      <a:pt x="222" y="778"/>
                      <a:pt x="237" y="778"/>
                    </a:cubicBezTo>
                    <a:cubicBezTo>
                      <a:pt x="261" y="778"/>
                      <a:pt x="307" y="754"/>
                      <a:pt x="358" y="754"/>
                    </a:cubicBezTo>
                    <a:cubicBezTo>
                      <a:pt x="437" y="754"/>
                      <a:pt x="407" y="774"/>
                      <a:pt x="417" y="843"/>
                    </a:cubicBezTo>
                    <a:cubicBezTo>
                      <a:pt x="421" y="867"/>
                      <a:pt x="413" y="872"/>
                      <a:pt x="398" y="872"/>
                    </a:cubicBezTo>
                    <a:cubicBezTo>
                      <a:pt x="386" y="872"/>
                      <a:pt x="369" y="868"/>
                      <a:pt x="351" y="868"/>
                    </a:cubicBezTo>
                    <a:cubicBezTo>
                      <a:pt x="334" y="868"/>
                      <a:pt x="316" y="871"/>
                      <a:pt x="298" y="883"/>
                    </a:cubicBezTo>
                    <a:cubicBezTo>
                      <a:pt x="239" y="923"/>
                      <a:pt x="338" y="933"/>
                      <a:pt x="338" y="1022"/>
                    </a:cubicBezTo>
                    <a:cubicBezTo>
                      <a:pt x="338" y="1053"/>
                      <a:pt x="333" y="1064"/>
                      <a:pt x="325" y="1064"/>
                    </a:cubicBezTo>
                    <a:cubicBezTo>
                      <a:pt x="308" y="1064"/>
                      <a:pt x="276" y="1007"/>
                      <a:pt x="248" y="972"/>
                    </a:cubicBezTo>
                    <a:cubicBezTo>
                      <a:pt x="239" y="953"/>
                      <a:pt x="229" y="933"/>
                      <a:pt x="219" y="913"/>
                    </a:cubicBezTo>
                    <a:cubicBezTo>
                      <a:pt x="159" y="982"/>
                      <a:pt x="70" y="1062"/>
                      <a:pt x="40" y="1121"/>
                    </a:cubicBezTo>
                    <a:cubicBezTo>
                      <a:pt x="20" y="1181"/>
                      <a:pt x="30" y="1210"/>
                      <a:pt x="40" y="1220"/>
                    </a:cubicBezTo>
                    <a:lnTo>
                      <a:pt x="60" y="1220"/>
                    </a:lnTo>
                    <a:cubicBezTo>
                      <a:pt x="80" y="1210"/>
                      <a:pt x="120" y="1191"/>
                      <a:pt x="179" y="1141"/>
                    </a:cubicBezTo>
                    <a:cubicBezTo>
                      <a:pt x="202" y="1123"/>
                      <a:pt x="224" y="1115"/>
                      <a:pt x="244" y="1115"/>
                    </a:cubicBezTo>
                    <a:cubicBezTo>
                      <a:pt x="303" y="1115"/>
                      <a:pt x="351" y="1182"/>
                      <a:pt x="387" y="1270"/>
                    </a:cubicBezTo>
                    <a:lnTo>
                      <a:pt x="496" y="1260"/>
                    </a:lnTo>
                    <a:lnTo>
                      <a:pt x="754" y="1250"/>
                    </a:lnTo>
                    <a:cubicBezTo>
                      <a:pt x="754" y="1250"/>
                      <a:pt x="764" y="1240"/>
                      <a:pt x="774" y="1230"/>
                    </a:cubicBezTo>
                    <a:cubicBezTo>
                      <a:pt x="794" y="1220"/>
                      <a:pt x="814" y="1200"/>
                      <a:pt x="834" y="1191"/>
                    </a:cubicBezTo>
                    <a:cubicBezTo>
                      <a:pt x="859" y="1171"/>
                      <a:pt x="889" y="1160"/>
                      <a:pt x="909" y="1160"/>
                    </a:cubicBezTo>
                    <a:cubicBezTo>
                      <a:pt x="921" y="1160"/>
                      <a:pt x="929" y="1164"/>
                      <a:pt x="933" y="1171"/>
                    </a:cubicBezTo>
                    <a:cubicBezTo>
                      <a:pt x="943" y="1191"/>
                      <a:pt x="962" y="1230"/>
                      <a:pt x="982" y="1260"/>
                    </a:cubicBezTo>
                    <a:cubicBezTo>
                      <a:pt x="1004" y="1297"/>
                      <a:pt x="1027" y="1334"/>
                      <a:pt x="1036" y="1334"/>
                    </a:cubicBezTo>
                    <a:cubicBezTo>
                      <a:pt x="1040" y="1334"/>
                      <a:pt x="1042" y="1330"/>
                      <a:pt x="1042" y="1319"/>
                    </a:cubicBezTo>
                    <a:cubicBezTo>
                      <a:pt x="1052" y="1270"/>
                      <a:pt x="1071" y="1151"/>
                      <a:pt x="1091" y="1101"/>
                    </a:cubicBezTo>
                    <a:cubicBezTo>
                      <a:pt x="1101" y="1091"/>
                      <a:pt x="1101" y="1091"/>
                      <a:pt x="1101" y="1081"/>
                    </a:cubicBezTo>
                    <a:lnTo>
                      <a:pt x="1111" y="1081"/>
                    </a:lnTo>
                    <a:cubicBezTo>
                      <a:pt x="1121" y="1081"/>
                      <a:pt x="1121" y="1091"/>
                      <a:pt x="1121" y="1101"/>
                    </a:cubicBezTo>
                    <a:cubicBezTo>
                      <a:pt x="1151" y="1191"/>
                      <a:pt x="1171" y="1230"/>
                      <a:pt x="1240" y="1240"/>
                    </a:cubicBezTo>
                    <a:cubicBezTo>
                      <a:pt x="1290" y="1240"/>
                      <a:pt x="1300" y="1191"/>
                      <a:pt x="1300" y="1131"/>
                    </a:cubicBezTo>
                    <a:cubicBezTo>
                      <a:pt x="1309" y="1091"/>
                      <a:pt x="1309" y="1062"/>
                      <a:pt x="1319" y="1042"/>
                    </a:cubicBezTo>
                    <a:cubicBezTo>
                      <a:pt x="1325" y="1032"/>
                      <a:pt x="1331" y="1028"/>
                      <a:pt x="1338" y="1028"/>
                    </a:cubicBezTo>
                    <a:cubicBezTo>
                      <a:pt x="1371" y="1028"/>
                      <a:pt x="1413" y="1123"/>
                      <a:pt x="1421" y="1123"/>
                    </a:cubicBezTo>
                    <a:cubicBezTo>
                      <a:pt x="1422" y="1123"/>
                      <a:pt x="1422" y="1117"/>
                      <a:pt x="1419" y="1101"/>
                    </a:cubicBezTo>
                    <a:cubicBezTo>
                      <a:pt x="1399" y="1002"/>
                      <a:pt x="1498" y="962"/>
                      <a:pt x="1557" y="953"/>
                    </a:cubicBezTo>
                    <a:cubicBezTo>
                      <a:pt x="1587" y="953"/>
                      <a:pt x="1577" y="913"/>
                      <a:pt x="1557" y="873"/>
                    </a:cubicBezTo>
                    <a:cubicBezTo>
                      <a:pt x="1438" y="873"/>
                      <a:pt x="1369" y="853"/>
                      <a:pt x="1319" y="834"/>
                    </a:cubicBezTo>
                    <a:cubicBezTo>
                      <a:pt x="1309" y="834"/>
                      <a:pt x="1290" y="843"/>
                      <a:pt x="1270" y="843"/>
                    </a:cubicBezTo>
                    <a:cubicBezTo>
                      <a:pt x="1235" y="849"/>
                      <a:pt x="1187" y="872"/>
                      <a:pt x="1152" y="872"/>
                    </a:cubicBezTo>
                    <a:cubicBezTo>
                      <a:pt x="1128" y="872"/>
                      <a:pt x="1111" y="861"/>
                      <a:pt x="1111" y="824"/>
                    </a:cubicBezTo>
                    <a:cubicBezTo>
                      <a:pt x="1111" y="764"/>
                      <a:pt x="1121" y="705"/>
                      <a:pt x="1111" y="675"/>
                    </a:cubicBezTo>
                    <a:cubicBezTo>
                      <a:pt x="1111" y="655"/>
                      <a:pt x="1111" y="645"/>
                      <a:pt x="1091" y="645"/>
                    </a:cubicBezTo>
                    <a:cubicBezTo>
                      <a:pt x="1081" y="645"/>
                      <a:pt x="1071" y="655"/>
                      <a:pt x="1062" y="665"/>
                    </a:cubicBezTo>
                    <a:cubicBezTo>
                      <a:pt x="1032" y="705"/>
                      <a:pt x="1012" y="744"/>
                      <a:pt x="972" y="754"/>
                    </a:cubicBezTo>
                    <a:cubicBezTo>
                      <a:pt x="935" y="754"/>
                      <a:pt x="885" y="800"/>
                      <a:pt x="855" y="800"/>
                    </a:cubicBezTo>
                    <a:cubicBezTo>
                      <a:pt x="846" y="800"/>
                      <a:pt x="838" y="796"/>
                      <a:pt x="834" y="784"/>
                    </a:cubicBezTo>
                    <a:cubicBezTo>
                      <a:pt x="817" y="742"/>
                      <a:pt x="807" y="657"/>
                      <a:pt x="835" y="657"/>
                    </a:cubicBezTo>
                    <a:cubicBezTo>
                      <a:pt x="840" y="657"/>
                      <a:pt x="846" y="659"/>
                      <a:pt x="853" y="665"/>
                    </a:cubicBezTo>
                    <a:cubicBezTo>
                      <a:pt x="865" y="673"/>
                      <a:pt x="877" y="677"/>
                      <a:pt x="889" y="677"/>
                    </a:cubicBezTo>
                    <a:cubicBezTo>
                      <a:pt x="920" y="677"/>
                      <a:pt x="951" y="654"/>
                      <a:pt x="972" y="625"/>
                    </a:cubicBezTo>
                    <a:cubicBezTo>
                      <a:pt x="982" y="606"/>
                      <a:pt x="1002" y="586"/>
                      <a:pt x="992" y="566"/>
                    </a:cubicBezTo>
                    <a:cubicBezTo>
                      <a:pt x="962" y="516"/>
                      <a:pt x="834" y="437"/>
                      <a:pt x="903" y="417"/>
                    </a:cubicBezTo>
                    <a:cubicBezTo>
                      <a:pt x="909" y="415"/>
                      <a:pt x="915" y="414"/>
                      <a:pt x="922" y="414"/>
                    </a:cubicBezTo>
                    <a:cubicBezTo>
                      <a:pt x="973" y="414"/>
                      <a:pt x="1045" y="472"/>
                      <a:pt x="1071" y="506"/>
                    </a:cubicBezTo>
                    <a:cubicBezTo>
                      <a:pt x="1081" y="516"/>
                      <a:pt x="1091" y="526"/>
                      <a:pt x="1091" y="536"/>
                    </a:cubicBezTo>
                    <a:cubicBezTo>
                      <a:pt x="1091" y="536"/>
                      <a:pt x="1091" y="546"/>
                      <a:pt x="1091" y="546"/>
                    </a:cubicBezTo>
                    <a:cubicBezTo>
                      <a:pt x="1111" y="576"/>
                      <a:pt x="1141" y="606"/>
                      <a:pt x="1171" y="615"/>
                    </a:cubicBezTo>
                    <a:cubicBezTo>
                      <a:pt x="1131" y="556"/>
                      <a:pt x="1091" y="496"/>
                      <a:pt x="1032" y="427"/>
                    </a:cubicBezTo>
                    <a:cubicBezTo>
                      <a:pt x="754" y="100"/>
                      <a:pt x="1" y="377"/>
                      <a:pt x="258" y="80"/>
                    </a:cubicBezTo>
                    <a:cubicBezTo>
                      <a:pt x="253" y="75"/>
                      <a:pt x="248" y="73"/>
                      <a:pt x="244" y="73"/>
                    </a:cubicBezTo>
                    <a:cubicBezTo>
                      <a:pt x="239" y="73"/>
                      <a:pt x="234" y="75"/>
                      <a:pt x="229" y="80"/>
                    </a:cubicBezTo>
                    <a:cubicBezTo>
                      <a:pt x="224" y="83"/>
                      <a:pt x="218" y="85"/>
                      <a:pt x="211" y="85"/>
                    </a:cubicBezTo>
                    <a:cubicBezTo>
                      <a:pt x="175" y="85"/>
                      <a:pt x="118" y="46"/>
                      <a:pt x="110" y="21"/>
                    </a:cubicBezTo>
                    <a:cubicBezTo>
                      <a:pt x="100" y="11"/>
                      <a:pt x="90" y="1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6" name="Google Shape;676;p8"/>
              <p:cNvSpPr/>
              <p:nvPr/>
            </p:nvSpPr>
            <p:spPr>
              <a:xfrm>
                <a:off x="11751195" y="-1828954"/>
                <a:ext cx="644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40" h="35" extrusionOk="0"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0" y="14"/>
                      <a:pt x="0" y="24"/>
                      <a:pt x="10" y="34"/>
                    </a:cubicBezTo>
                    <a:cubicBezTo>
                      <a:pt x="20" y="24"/>
                      <a:pt x="30" y="14"/>
                      <a:pt x="40" y="5"/>
                    </a:cubicBezTo>
                    <a:cubicBezTo>
                      <a:pt x="34" y="2"/>
                      <a:pt x="29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7" name="Google Shape;677;p8"/>
              <p:cNvSpPr/>
              <p:nvPr/>
            </p:nvSpPr>
            <p:spPr>
              <a:xfrm>
                <a:off x="11696931" y="-1813979"/>
                <a:ext cx="161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" extrusionOk="0">
                    <a:moveTo>
                      <a:pt x="40" y="1"/>
                    </a:moveTo>
                    <a:cubicBezTo>
                      <a:pt x="40" y="11"/>
                      <a:pt x="30" y="21"/>
                      <a:pt x="10" y="21"/>
                    </a:cubicBezTo>
                    <a:cubicBezTo>
                      <a:pt x="10" y="21"/>
                      <a:pt x="10" y="31"/>
                      <a:pt x="0" y="31"/>
                    </a:cubicBezTo>
                    <a:cubicBezTo>
                      <a:pt x="10" y="40"/>
                      <a:pt x="20" y="60"/>
                      <a:pt x="30" y="80"/>
                    </a:cubicBezTo>
                    <a:lnTo>
                      <a:pt x="40" y="80"/>
                    </a:lnTo>
                    <a:cubicBezTo>
                      <a:pt x="69" y="80"/>
                      <a:pt x="79" y="70"/>
                      <a:pt x="99" y="60"/>
                    </a:cubicBezTo>
                    <a:cubicBezTo>
                      <a:pt x="79" y="31"/>
                      <a:pt x="79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8" name="Google Shape;678;p8"/>
              <p:cNvSpPr/>
              <p:nvPr/>
            </p:nvSpPr>
            <p:spPr>
              <a:xfrm>
                <a:off x="11684049" y="-1805928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1" y="0"/>
                    </a:moveTo>
                    <a:cubicBezTo>
                      <a:pt x="11" y="0"/>
                      <a:pt x="21" y="10"/>
                      <a:pt x="30" y="10"/>
                    </a:cubicBezTo>
                    <a:cubicBezTo>
                      <a:pt x="21" y="1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79" name="Google Shape;679;p8"/>
              <p:cNvSpPr/>
              <p:nvPr/>
            </p:nvSpPr>
            <p:spPr>
              <a:xfrm>
                <a:off x="11683888" y="-1703678"/>
                <a:ext cx="24314" cy="27213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9" extrusionOk="0">
                    <a:moveTo>
                      <a:pt x="29" y="1"/>
                    </a:moveTo>
                    <a:cubicBezTo>
                      <a:pt x="1" y="1"/>
                      <a:pt x="22" y="79"/>
                      <a:pt x="22" y="129"/>
                    </a:cubicBezTo>
                    <a:cubicBezTo>
                      <a:pt x="22" y="149"/>
                      <a:pt x="31" y="159"/>
                      <a:pt x="31" y="168"/>
                    </a:cubicBezTo>
                    <a:cubicBezTo>
                      <a:pt x="61" y="149"/>
                      <a:pt x="101" y="129"/>
                      <a:pt x="150" y="109"/>
                    </a:cubicBezTo>
                    <a:cubicBezTo>
                      <a:pt x="141" y="59"/>
                      <a:pt x="101" y="40"/>
                      <a:pt x="51" y="10"/>
                    </a:cubicBez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0" name="Google Shape;680;p8"/>
              <p:cNvSpPr/>
              <p:nvPr/>
            </p:nvSpPr>
            <p:spPr>
              <a:xfrm>
                <a:off x="11646369" y="-1687736"/>
                <a:ext cx="36230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39" extrusionOk="0">
                    <a:moveTo>
                      <a:pt x="176" y="0"/>
                    </a:moveTo>
                    <a:cubicBezTo>
                      <a:pt x="165" y="0"/>
                      <a:pt x="148" y="20"/>
                      <a:pt x="86" y="20"/>
                    </a:cubicBezTo>
                    <a:cubicBezTo>
                      <a:pt x="73" y="19"/>
                      <a:pt x="62" y="18"/>
                      <a:pt x="55" y="18"/>
                    </a:cubicBezTo>
                    <a:cubicBezTo>
                      <a:pt x="1" y="18"/>
                      <a:pt x="83" y="49"/>
                      <a:pt x="136" y="119"/>
                    </a:cubicBezTo>
                    <a:cubicBezTo>
                      <a:pt x="145" y="129"/>
                      <a:pt x="155" y="129"/>
                      <a:pt x="155" y="139"/>
                    </a:cubicBezTo>
                    <a:cubicBezTo>
                      <a:pt x="165" y="119"/>
                      <a:pt x="195" y="99"/>
                      <a:pt x="225" y="89"/>
                    </a:cubicBezTo>
                    <a:cubicBezTo>
                      <a:pt x="215" y="69"/>
                      <a:pt x="215" y="60"/>
                      <a:pt x="205" y="50"/>
                    </a:cubicBezTo>
                    <a:cubicBezTo>
                      <a:pt x="188" y="11"/>
                      <a:pt x="184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1" name="Google Shape;681;p8"/>
              <p:cNvSpPr/>
              <p:nvPr/>
            </p:nvSpPr>
            <p:spPr>
              <a:xfrm>
                <a:off x="11628657" y="-1670829"/>
                <a:ext cx="41222" cy="23509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46" extrusionOk="0">
                    <a:moveTo>
                      <a:pt x="57" y="0"/>
                    </a:moveTo>
                    <a:cubicBezTo>
                      <a:pt x="1" y="0"/>
                      <a:pt x="117" y="133"/>
                      <a:pt x="117" y="133"/>
                    </a:cubicBezTo>
                    <a:cubicBezTo>
                      <a:pt x="117" y="133"/>
                      <a:pt x="155" y="146"/>
                      <a:pt x="200" y="146"/>
                    </a:cubicBezTo>
                    <a:cubicBezTo>
                      <a:pt x="212" y="146"/>
                      <a:pt x="224" y="145"/>
                      <a:pt x="236" y="143"/>
                    </a:cubicBezTo>
                    <a:cubicBezTo>
                      <a:pt x="236" y="133"/>
                      <a:pt x="246" y="113"/>
                      <a:pt x="255" y="103"/>
                    </a:cubicBezTo>
                    <a:cubicBezTo>
                      <a:pt x="246" y="93"/>
                      <a:pt x="246" y="83"/>
                      <a:pt x="255" y="74"/>
                    </a:cubicBezTo>
                    <a:cubicBezTo>
                      <a:pt x="246" y="74"/>
                      <a:pt x="226" y="64"/>
                      <a:pt x="216" y="64"/>
                    </a:cubicBezTo>
                    <a:cubicBezTo>
                      <a:pt x="156" y="54"/>
                      <a:pt x="176" y="34"/>
                      <a:pt x="77" y="4"/>
                    </a:cubicBezTo>
                    <a:cubicBezTo>
                      <a:pt x="69" y="2"/>
                      <a:pt x="62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2" name="Google Shape;682;p8"/>
              <p:cNvSpPr/>
              <p:nvPr/>
            </p:nvSpPr>
            <p:spPr>
              <a:xfrm>
                <a:off x="11645725" y="-2550016"/>
                <a:ext cx="297087" cy="72379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4495" extrusionOk="0">
                    <a:moveTo>
                      <a:pt x="737" y="0"/>
                    </a:moveTo>
                    <a:cubicBezTo>
                      <a:pt x="736" y="0"/>
                      <a:pt x="734" y="20"/>
                      <a:pt x="734" y="70"/>
                    </a:cubicBezTo>
                    <a:lnTo>
                      <a:pt x="734" y="209"/>
                    </a:lnTo>
                    <a:cubicBezTo>
                      <a:pt x="734" y="159"/>
                      <a:pt x="732" y="139"/>
                      <a:pt x="728" y="139"/>
                    </a:cubicBezTo>
                    <a:cubicBezTo>
                      <a:pt x="716" y="139"/>
                      <a:pt x="690" y="330"/>
                      <a:pt x="675" y="368"/>
                    </a:cubicBezTo>
                    <a:cubicBezTo>
                      <a:pt x="645" y="417"/>
                      <a:pt x="665" y="417"/>
                      <a:pt x="655" y="497"/>
                    </a:cubicBezTo>
                    <a:cubicBezTo>
                      <a:pt x="655" y="530"/>
                      <a:pt x="652" y="541"/>
                      <a:pt x="642" y="541"/>
                    </a:cubicBezTo>
                    <a:cubicBezTo>
                      <a:pt x="629" y="541"/>
                      <a:pt x="606" y="522"/>
                      <a:pt x="566" y="516"/>
                    </a:cubicBezTo>
                    <a:cubicBezTo>
                      <a:pt x="561" y="515"/>
                      <a:pt x="556" y="515"/>
                      <a:pt x="552" y="515"/>
                    </a:cubicBezTo>
                    <a:cubicBezTo>
                      <a:pt x="514" y="515"/>
                      <a:pt x="549" y="556"/>
                      <a:pt x="576" y="556"/>
                    </a:cubicBezTo>
                    <a:cubicBezTo>
                      <a:pt x="579" y="555"/>
                      <a:pt x="582" y="555"/>
                      <a:pt x="585" y="555"/>
                    </a:cubicBezTo>
                    <a:cubicBezTo>
                      <a:pt x="621" y="555"/>
                      <a:pt x="654" y="606"/>
                      <a:pt x="645" y="616"/>
                    </a:cubicBezTo>
                    <a:cubicBezTo>
                      <a:pt x="635" y="635"/>
                      <a:pt x="546" y="665"/>
                      <a:pt x="576" y="744"/>
                    </a:cubicBezTo>
                    <a:cubicBezTo>
                      <a:pt x="597" y="787"/>
                      <a:pt x="563" y="799"/>
                      <a:pt x="531" y="799"/>
                    </a:cubicBezTo>
                    <a:cubicBezTo>
                      <a:pt x="518" y="799"/>
                      <a:pt x="505" y="797"/>
                      <a:pt x="497" y="794"/>
                    </a:cubicBezTo>
                    <a:cubicBezTo>
                      <a:pt x="491" y="790"/>
                      <a:pt x="485" y="789"/>
                      <a:pt x="479" y="789"/>
                    </a:cubicBezTo>
                    <a:cubicBezTo>
                      <a:pt x="455" y="789"/>
                      <a:pt x="436" y="819"/>
                      <a:pt x="477" y="844"/>
                    </a:cubicBezTo>
                    <a:cubicBezTo>
                      <a:pt x="526" y="883"/>
                      <a:pt x="487" y="992"/>
                      <a:pt x="437" y="992"/>
                    </a:cubicBezTo>
                    <a:cubicBezTo>
                      <a:pt x="406" y="992"/>
                      <a:pt x="381" y="950"/>
                      <a:pt x="344" y="950"/>
                    </a:cubicBezTo>
                    <a:cubicBezTo>
                      <a:pt x="333" y="950"/>
                      <a:pt x="321" y="954"/>
                      <a:pt x="308" y="963"/>
                    </a:cubicBezTo>
                    <a:cubicBezTo>
                      <a:pt x="298" y="972"/>
                      <a:pt x="298" y="972"/>
                      <a:pt x="288" y="982"/>
                    </a:cubicBezTo>
                    <a:cubicBezTo>
                      <a:pt x="278" y="992"/>
                      <a:pt x="278" y="992"/>
                      <a:pt x="268" y="1002"/>
                    </a:cubicBezTo>
                    <a:cubicBezTo>
                      <a:pt x="268" y="1002"/>
                      <a:pt x="268" y="1012"/>
                      <a:pt x="268" y="1012"/>
                    </a:cubicBezTo>
                    <a:cubicBezTo>
                      <a:pt x="259" y="1032"/>
                      <a:pt x="298" y="1022"/>
                      <a:pt x="338" y="1032"/>
                    </a:cubicBezTo>
                    <a:cubicBezTo>
                      <a:pt x="348" y="1042"/>
                      <a:pt x="368" y="1042"/>
                      <a:pt x="378" y="1062"/>
                    </a:cubicBezTo>
                    <a:cubicBezTo>
                      <a:pt x="411" y="1112"/>
                      <a:pt x="395" y="1134"/>
                      <a:pt x="436" y="1134"/>
                    </a:cubicBezTo>
                    <a:cubicBezTo>
                      <a:pt x="444" y="1134"/>
                      <a:pt x="454" y="1133"/>
                      <a:pt x="467" y="1131"/>
                    </a:cubicBezTo>
                    <a:cubicBezTo>
                      <a:pt x="546" y="1131"/>
                      <a:pt x="526" y="1220"/>
                      <a:pt x="546" y="1369"/>
                    </a:cubicBezTo>
                    <a:cubicBezTo>
                      <a:pt x="550" y="1429"/>
                      <a:pt x="531" y="1450"/>
                      <a:pt x="508" y="1450"/>
                    </a:cubicBezTo>
                    <a:cubicBezTo>
                      <a:pt x="477" y="1450"/>
                      <a:pt x="441" y="1413"/>
                      <a:pt x="447" y="1379"/>
                    </a:cubicBezTo>
                    <a:cubicBezTo>
                      <a:pt x="467" y="1320"/>
                      <a:pt x="427" y="1300"/>
                      <a:pt x="318" y="1240"/>
                    </a:cubicBezTo>
                    <a:cubicBezTo>
                      <a:pt x="298" y="1232"/>
                      <a:pt x="286" y="1228"/>
                      <a:pt x="279" y="1228"/>
                    </a:cubicBezTo>
                    <a:cubicBezTo>
                      <a:pt x="242" y="1228"/>
                      <a:pt x="341" y="1321"/>
                      <a:pt x="358" y="1379"/>
                    </a:cubicBezTo>
                    <a:cubicBezTo>
                      <a:pt x="363" y="1410"/>
                      <a:pt x="360" y="1425"/>
                      <a:pt x="350" y="1425"/>
                    </a:cubicBezTo>
                    <a:cubicBezTo>
                      <a:pt x="341" y="1425"/>
                      <a:pt x="327" y="1413"/>
                      <a:pt x="308" y="1389"/>
                    </a:cubicBezTo>
                    <a:cubicBezTo>
                      <a:pt x="297" y="1378"/>
                      <a:pt x="288" y="1374"/>
                      <a:pt x="279" y="1374"/>
                    </a:cubicBezTo>
                    <a:cubicBezTo>
                      <a:pt x="246" y="1374"/>
                      <a:pt x="225" y="1436"/>
                      <a:pt x="209" y="1498"/>
                    </a:cubicBezTo>
                    <a:cubicBezTo>
                      <a:pt x="189" y="1577"/>
                      <a:pt x="249" y="1518"/>
                      <a:pt x="278" y="1587"/>
                    </a:cubicBezTo>
                    <a:cubicBezTo>
                      <a:pt x="286" y="1612"/>
                      <a:pt x="301" y="1622"/>
                      <a:pt x="318" y="1622"/>
                    </a:cubicBezTo>
                    <a:cubicBezTo>
                      <a:pt x="349" y="1622"/>
                      <a:pt x="388" y="1593"/>
                      <a:pt x="407" y="1567"/>
                    </a:cubicBezTo>
                    <a:cubicBezTo>
                      <a:pt x="420" y="1558"/>
                      <a:pt x="430" y="1554"/>
                      <a:pt x="441" y="1554"/>
                    </a:cubicBezTo>
                    <a:cubicBezTo>
                      <a:pt x="466" y="1554"/>
                      <a:pt x="494" y="1576"/>
                      <a:pt x="556" y="1617"/>
                    </a:cubicBezTo>
                    <a:cubicBezTo>
                      <a:pt x="635" y="1676"/>
                      <a:pt x="516" y="1716"/>
                      <a:pt x="477" y="1756"/>
                    </a:cubicBezTo>
                    <a:cubicBezTo>
                      <a:pt x="464" y="1768"/>
                      <a:pt x="453" y="1771"/>
                      <a:pt x="441" y="1771"/>
                    </a:cubicBezTo>
                    <a:cubicBezTo>
                      <a:pt x="431" y="1771"/>
                      <a:pt x="421" y="1769"/>
                      <a:pt x="409" y="1769"/>
                    </a:cubicBezTo>
                    <a:cubicBezTo>
                      <a:pt x="388" y="1769"/>
                      <a:pt x="363" y="1775"/>
                      <a:pt x="328" y="1805"/>
                    </a:cubicBezTo>
                    <a:cubicBezTo>
                      <a:pt x="271" y="1854"/>
                      <a:pt x="267" y="1903"/>
                      <a:pt x="252" y="1903"/>
                    </a:cubicBezTo>
                    <a:cubicBezTo>
                      <a:pt x="248" y="1903"/>
                      <a:pt x="244" y="1900"/>
                      <a:pt x="239" y="1895"/>
                    </a:cubicBezTo>
                    <a:cubicBezTo>
                      <a:pt x="234" y="1890"/>
                      <a:pt x="226" y="1887"/>
                      <a:pt x="219" y="1887"/>
                    </a:cubicBezTo>
                    <a:cubicBezTo>
                      <a:pt x="211" y="1887"/>
                      <a:pt x="204" y="1890"/>
                      <a:pt x="199" y="1895"/>
                    </a:cubicBezTo>
                    <a:cubicBezTo>
                      <a:pt x="199" y="1895"/>
                      <a:pt x="189" y="1895"/>
                      <a:pt x="189" y="1905"/>
                    </a:cubicBezTo>
                    <a:cubicBezTo>
                      <a:pt x="199" y="1905"/>
                      <a:pt x="209" y="1905"/>
                      <a:pt x="219" y="1914"/>
                    </a:cubicBezTo>
                    <a:cubicBezTo>
                      <a:pt x="288" y="1964"/>
                      <a:pt x="179" y="1924"/>
                      <a:pt x="140" y="1964"/>
                    </a:cubicBezTo>
                    <a:cubicBezTo>
                      <a:pt x="120" y="1984"/>
                      <a:pt x="110" y="2004"/>
                      <a:pt x="90" y="2033"/>
                    </a:cubicBezTo>
                    <a:cubicBezTo>
                      <a:pt x="80" y="2053"/>
                      <a:pt x="70" y="2063"/>
                      <a:pt x="70" y="2083"/>
                    </a:cubicBezTo>
                    <a:cubicBezTo>
                      <a:pt x="66" y="2100"/>
                      <a:pt x="75" y="2108"/>
                      <a:pt x="88" y="2108"/>
                    </a:cubicBezTo>
                    <a:cubicBezTo>
                      <a:pt x="105" y="2108"/>
                      <a:pt x="128" y="2095"/>
                      <a:pt x="140" y="2073"/>
                    </a:cubicBezTo>
                    <a:cubicBezTo>
                      <a:pt x="143" y="2059"/>
                      <a:pt x="145" y="2054"/>
                      <a:pt x="147" y="2054"/>
                    </a:cubicBezTo>
                    <a:cubicBezTo>
                      <a:pt x="151" y="2054"/>
                      <a:pt x="153" y="2073"/>
                      <a:pt x="159" y="2093"/>
                    </a:cubicBezTo>
                    <a:cubicBezTo>
                      <a:pt x="169" y="2093"/>
                      <a:pt x="179" y="2083"/>
                      <a:pt x="189" y="2083"/>
                    </a:cubicBezTo>
                    <a:cubicBezTo>
                      <a:pt x="209" y="2073"/>
                      <a:pt x="229" y="2073"/>
                      <a:pt x="229" y="2073"/>
                    </a:cubicBezTo>
                    <a:cubicBezTo>
                      <a:pt x="239" y="2063"/>
                      <a:pt x="249" y="2043"/>
                      <a:pt x="259" y="2033"/>
                    </a:cubicBezTo>
                    <a:cubicBezTo>
                      <a:pt x="268" y="2014"/>
                      <a:pt x="278" y="1994"/>
                      <a:pt x="288" y="1964"/>
                    </a:cubicBezTo>
                    <a:cubicBezTo>
                      <a:pt x="298" y="1964"/>
                      <a:pt x="298" y="1964"/>
                      <a:pt x="298" y="1954"/>
                    </a:cubicBezTo>
                    <a:cubicBezTo>
                      <a:pt x="308" y="1940"/>
                      <a:pt x="315" y="1935"/>
                      <a:pt x="320" y="1935"/>
                    </a:cubicBezTo>
                    <a:cubicBezTo>
                      <a:pt x="329" y="1935"/>
                      <a:pt x="331" y="1954"/>
                      <a:pt x="338" y="1974"/>
                    </a:cubicBezTo>
                    <a:cubicBezTo>
                      <a:pt x="338" y="2014"/>
                      <a:pt x="338" y="2053"/>
                      <a:pt x="338" y="2053"/>
                    </a:cubicBezTo>
                    <a:cubicBezTo>
                      <a:pt x="338" y="2053"/>
                      <a:pt x="338" y="2063"/>
                      <a:pt x="338" y="2063"/>
                    </a:cubicBezTo>
                    <a:cubicBezTo>
                      <a:pt x="348" y="2093"/>
                      <a:pt x="378" y="2172"/>
                      <a:pt x="427" y="2212"/>
                    </a:cubicBezTo>
                    <a:cubicBezTo>
                      <a:pt x="477" y="2261"/>
                      <a:pt x="407" y="2291"/>
                      <a:pt x="358" y="2301"/>
                    </a:cubicBezTo>
                    <a:cubicBezTo>
                      <a:pt x="328" y="2301"/>
                      <a:pt x="318" y="2311"/>
                      <a:pt x="298" y="2321"/>
                    </a:cubicBezTo>
                    <a:cubicBezTo>
                      <a:pt x="278" y="2341"/>
                      <a:pt x="259" y="2361"/>
                      <a:pt x="239" y="2380"/>
                    </a:cubicBezTo>
                    <a:cubicBezTo>
                      <a:pt x="231" y="2388"/>
                      <a:pt x="219" y="2391"/>
                      <a:pt x="205" y="2391"/>
                    </a:cubicBezTo>
                    <a:cubicBezTo>
                      <a:pt x="181" y="2391"/>
                      <a:pt x="150" y="2383"/>
                      <a:pt x="120" y="2371"/>
                    </a:cubicBezTo>
                    <a:cubicBezTo>
                      <a:pt x="100" y="2361"/>
                      <a:pt x="70" y="2361"/>
                      <a:pt x="50" y="2351"/>
                    </a:cubicBezTo>
                    <a:lnTo>
                      <a:pt x="30" y="2351"/>
                    </a:lnTo>
                    <a:cubicBezTo>
                      <a:pt x="21" y="2361"/>
                      <a:pt x="11" y="2380"/>
                      <a:pt x="1" y="2390"/>
                    </a:cubicBezTo>
                    <a:cubicBezTo>
                      <a:pt x="11" y="2400"/>
                      <a:pt x="30" y="2410"/>
                      <a:pt x="40" y="2420"/>
                    </a:cubicBezTo>
                    <a:cubicBezTo>
                      <a:pt x="49" y="2425"/>
                      <a:pt x="58" y="2426"/>
                      <a:pt x="66" y="2426"/>
                    </a:cubicBezTo>
                    <a:cubicBezTo>
                      <a:pt x="82" y="2426"/>
                      <a:pt x="97" y="2421"/>
                      <a:pt x="116" y="2421"/>
                    </a:cubicBezTo>
                    <a:cubicBezTo>
                      <a:pt x="133" y="2421"/>
                      <a:pt x="154" y="2425"/>
                      <a:pt x="179" y="2440"/>
                    </a:cubicBezTo>
                    <a:cubicBezTo>
                      <a:pt x="232" y="2478"/>
                      <a:pt x="239" y="2510"/>
                      <a:pt x="252" y="2510"/>
                    </a:cubicBezTo>
                    <a:cubicBezTo>
                      <a:pt x="257" y="2510"/>
                      <a:pt x="261" y="2507"/>
                      <a:pt x="268" y="2499"/>
                    </a:cubicBezTo>
                    <a:cubicBezTo>
                      <a:pt x="272" y="2498"/>
                      <a:pt x="276" y="2497"/>
                      <a:pt x="279" y="2497"/>
                    </a:cubicBezTo>
                    <a:cubicBezTo>
                      <a:pt x="296" y="2497"/>
                      <a:pt x="314" y="2513"/>
                      <a:pt x="338" y="2529"/>
                    </a:cubicBezTo>
                    <a:cubicBezTo>
                      <a:pt x="358" y="2519"/>
                      <a:pt x="368" y="2509"/>
                      <a:pt x="397" y="2490"/>
                    </a:cubicBezTo>
                    <a:cubicBezTo>
                      <a:pt x="407" y="2484"/>
                      <a:pt x="416" y="2482"/>
                      <a:pt x="424" y="2482"/>
                    </a:cubicBezTo>
                    <a:cubicBezTo>
                      <a:pt x="472" y="2482"/>
                      <a:pt x="487" y="2573"/>
                      <a:pt x="487" y="2599"/>
                    </a:cubicBezTo>
                    <a:cubicBezTo>
                      <a:pt x="487" y="2638"/>
                      <a:pt x="447" y="2648"/>
                      <a:pt x="378" y="2668"/>
                    </a:cubicBezTo>
                    <a:cubicBezTo>
                      <a:pt x="368" y="2668"/>
                      <a:pt x="368" y="2668"/>
                      <a:pt x="368" y="2678"/>
                    </a:cubicBezTo>
                    <a:cubicBezTo>
                      <a:pt x="338" y="2688"/>
                      <a:pt x="318" y="2718"/>
                      <a:pt x="308" y="2747"/>
                    </a:cubicBezTo>
                    <a:cubicBezTo>
                      <a:pt x="298" y="2767"/>
                      <a:pt x="288" y="2797"/>
                      <a:pt x="278" y="2817"/>
                    </a:cubicBezTo>
                    <a:cubicBezTo>
                      <a:pt x="288" y="2822"/>
                      <a:pt x="299" y="2823"/>
                      <a:pt x="310" y="2823"/>
                    </a:cubicBezTo>
                    <a:cubicBezTo>
                      <a:pt x="347" y="2823"/>
                      <a:pt x="394" y="2804"/>
                      <a:pt x="447" y="2797"/>
                    </a:cubicBezTo>
                    <a:cubicBezTo>
                      <a:pt x="456" y="2796"/>
                      <a:pt x="465" y="2795"/>
                      <a:pt x="473" y="2795"/>
                    </a:cubicBezTo>
                    <a:cubicBezTo>
                      <a:pt x="529" y="2795"/>
                      <a:pt x="572" y="2823"/>
                      <a:pt x="615" y="2866"/>
                    </a:cubicBezTo>
                    <a:cubicBezTo>
                      <a:pt x="652" y="2897"/>
                      <a:pt x="640" y="2908"/>
                      <a:pt x="605" y="2908"/>
                    </a:cubicBezTo>
                    <a:cubicBezTo>
                      <a:pt x="583" y="2908"/>
                      <a:pt x="551" y="2904"/>
                      <a:pt x="516" y="2896"/>
                    </a:cubicBezTo>
                    <a:cubicBezTo>
                      <a:pt x="503" y="2891"/>
                      <a:pt x="492" y="2889"/>
                      <a:pt x="483" y="2889"/>
                    </a:cubicBezTo>
                    <a:cubicBezTo>
                      <a:pt x="440" y="2889"/>
                      <a:pt x="447" y="2939"/>
                      <a:pt x="447" y="2956"/>
                    </a:cubicBezTo>
                    <a:cubicBezTo>
                      <a:pt x="447" y="2965"/>
                      <a:pt x="477" y="2995"/>
                      <a:pt x="586" y="3045"/>
                    </a:cubicBezTo>
                    <a:cubicBezTo>
                      <a:pt x="640" y="3072"/>
                      <a:pt x="632" y="3087"/>
                      <a:pt x="602" y="3087"/>
                    </a:cubicBezTo>
                    <a:cubicBezTo>
                      <a:pt x="577" y="3087"/>
                      <a:pt x="538" y="3077"/>
                      <a:pt x="506" y="3055"/>
                    </a:cubicBezTo>
                    <a:cubicBezTo>
                      <a:pt x="437" y="3015"/>
                      <a:pt x="417" y="3005"/>
                      <a:pt x="358" y="2946"/>
                    </a:cubicBezTo>
                    <a:cubicBezTo>
                      <a:pt x="339" y="2924"/>
                      <a:pt x="326" y="2916"/>
                      <a:pt x="316" y="2916"/>
                    </a:cubicBezTo>
                    <a:cubicBezTo>
                      <a:pt x="294" y="2916"/>
                      <a:pt x="291" y="2958"/>
                      <a:pt x="298" y="2985"/>
                    </a:cubicBezTo>
                    <a:cubicBezTo>
                      <a:pt x="307" y="3008"/>
                      <a:pt x="300" y="3018"/>
                      <a:pt x="285" y="3018"/>
                    </a:cubicBezTo>
                    <a:cubicBezTo>
                      <a:pt x="266" y="3018"/>
                      <a:pt x="236" y="3003"/>
                      <a:pt x="209" y="2975"/>
                    </a:cubicBezTo>
                    <a:cubicBezTo>
                      <a:pt x="159" y="2916"/>
                      <a:pt x="179" y="2906"/>
                      <a:pt x="120" y="2886"/>
                    </a:cubicBezTo>
                    <a:cubicBezTo>
                      <a:pt x="112" y="2884"/>
                      <a:pt x="105" y="2882"/>
                      <a:pt x="98" y="2882"/>
                    </a:cubicBezTo>
                    <a:cubicBezTo>
                      <a:pt x="79" y="2882"/>
                      <a:pt x="65" y="2891"/>
                      <a:pt x="50" y="2906"/>
                    </a:cubicBezTo>
                    <a:cubicBezTo>
                      <a:pt x="50" y="2916"/>
                      <a:pt x="50" y="2916"/>
                      <a:pt x="50" y="2916"/>
                    </a:cubicBezTo>
                    <a:cubicBezTo>
                      <a:pt x="64" y="2942"/>
                      <a:pt x="72" y="2956"/>
                      <a:pt x="83" y="2956"/>
                    </a:cubicBezTo>
                    <a:cubicBezTo>
                      <a:pt x="88" y="2956"/>
                      <a:pt x="93" y="2952"/>
                      <a:pt x="100" y="2946"/>
                    </a:cubicBezTo>
                    <a:cubicBezTo>
                      <a:pt x="105" y="2941"/>
                      <a:pt x="110" y="2939"/>
                      <a:pt x="116" y="2939"/>
                    </a:cubicBezTo>
                    <a:cubicBezTo>
                      <a:pt x="146" y="2939"/>
                      <a:pt x="193" y="3001"/>
                      <a:pt x="268" y="3084"/>
                    </a:cubicBezTo>
                    <a:cubicBezTo>
                      <a:pt x="288" y="3114"/>
                      <a:pt x="298" y="3134"/>
                      <a:pt x="288" y="3144"/>
                    </a:cubicBezTo>
                    <a:cubicBezTo>
                      <a:pt x="308" y="3144"/>
                      <a:pt x="328" y="3124"/>
                      <a:pt x="358" y="3094"/>
                    </a:cubicBezTo>
                    <a:cubicBezTo>
                      <a:pt x="371" y="3083"/>
                      <a:pt x="382" y="3078"/>
                      <a:pt x="390" y="3078"/>
                    </a:cubicBezTo>
                    <a:cubicBezTo>
                      <a:pt x="418" y="3078"/>
                      <a:pt x="422" y="3131"/>
                      <a:pt x="437" y="3154"/>
                    </a:cubicBezTo>
                    <a:cubicBezTo>
                      <a:pt x="457" y="3184"/>
                      <a:pt x="447" y="3194"/>
                      <a:pt x="506" y="3293"/>
                    </a:cubicBezTo>
                    <a:cubicBezTo>
                      <a:pt x="550" y="3355"/>
                      <a:pt x="547" y="3366"/>
                      <a:pt x="533" y="3366"/>
                    </a:cubicBezTo>
                    <a:cubicBezTo>
                      <a:pt x="525" y="3366"/>
                      <a:pt x="514" y="3362"/>
                      <a:pt x="506" y="3362"/>
                    </a:cubicBezTo>
                    <a:cubicBezTo>
                      <a:pt x="487" y="3352"/>
                      <a:pt x="397" y="3273"/>
                      <a:pt x="348" y="3263"/>
                    </a:cubicBezTo>
                    <a:cubicBezTo>
                      <a:pt x="339" y="3259"/>
                      <a:pt x="334" y="3258"/>
                      <a:pt x="331" y="3258"/>
                    </a:cubicBezTo>
                    <a:cubicBezTo>
                      <a:pt x="320" y="3258"/>
                      <a:pt x="372" y="3293"/>
                      <a:pt x="437" y="3342"/>
                    </a:cubicBezTo>
                    <a:cubicBezTo>
                      <a:pt x="476" y="3382"/>
                      <a:pt x="471" y="3392"/>
                      <a:pt x="450" y="3392"/>
                    </a:cubicBezTo>
                    <a:cubicBezTo>
                      <a:pt x="434" y="3392"/>
                      <a:pt x="409" y="3386"/>
                      <a:pt x="387" y="3382"/>
                    </a:cubicBezTo>
                    <a:cubicBezTo>
                      <a:pt x="382" y="3379"/>
                      <a:pt x="378" y="3378"/>
                      <a:pt x="375" y="3378"/>
                    </a:cubicBezTo>
                    <a:cubicBezTo>
                      <a:pt x="368" y="3378"/>
                      <a:pt x="368" y="3385"/>
                      <a:pt x="368" y="3392"/>
                    </a:cubicBezTo>
                    <a:cubicBezTo>
                      <a:pt x="387" y="3402"/>
                      <a:pt x="417" y="3412"/>
                      <a:pt x="437" y="3422"/>
                    </a:cubicBezTo>
                    <a:cubicBezTo>
                      <a:pt x="450" y="3422"/>
                      <a:pt x="463" y="3417"/>
                      <a:pt x="477" y="3417"/>
                    </a:cubicBezTo>
                    <a:cubicBezTo>
                      <a:pt x="483" y="3417"/>
                      <a:pt x="490" y="3418"/>
                      <a:pt x="497" y="3422"/>
                    </a:cubicBezTo>
                    <a:cubicBezTo>
                      <a:pt x="536" y="3422"/>
                      <a:pt x="536" y="3491"/>
                      <a:pt x="566" y="3560"/>
                    </a:cubicBezTo>
                    <a:cubicBezTo>
                      <a:pt x="596" y="3630"/>
                      <a:pt x="606" y="3600"/>
                      <a:pt x="645" y="3699"/>
                    </a:cubicBezTo>
                    <a:cubicBezTo>
                      <a:pt x="654" y="3730"/>
                      <a:pt x="652" y="3742"/>
                      <a:pt x="644" y="3742"/>
                    </a:cubicBezTo>
                    <a:cubicBezTo>
                      <a:pt x="624" y="3742"/>
                      <a:pt x="567" y="3668"/>
                      <a:pt x="546" y="3640"/>
                    </a:cubicBezTo>
                    <a:cubicBezTo>
                      <a:pt x="506" y="3590"/>
                      <a:pt x="526" y="3600"/>
                      <a:pt x="457" y="3570"/>
                    </a:cubicBezTo>
                    <a:cubicBezTo>
                      <a:pt x="443" y="3564"/>
                      <a:pt x="434" y="3562"/>
                      <a:pt x="430" y="3562"/>
                    </a:cubicBezTo>
                    <a:cubicBezTo>
                      <a:pt x="414" y="3562"/>
                      <a:pt x="465" y="3604"/>
                      <a:pt x="497" y="3660"/>
                    </a:cubicBezTo>
                    <a:cubicBezTo>
                      <a:pt x="524" y="3708"/>
                      <a:pt x="518" y="3737"/>
                      <a:pt x="489" y="3737"/>
                    </a:cubicBezTo>
                    <a:cubicBezTo>
                      <a:pt x="476" y="3737"/>
                      <a:pt x="458" y="3731"/>
                      <a:pt x="437" y="3719"/>
                    </a:cubicBezTo>
                    <a:cubicBezTo>
                      <a:pt x="378" y="3679"/>
                      <a:pt x="427" y="3660"/>
                      <a:pt x="397" y="3610"/>
                    </a:cubicBezTo>
                    <a:cubicBezTo>
                      <a:pt x="392" y="3595"/>
                      <a:pt x="385" y="3589"/>
                      <a:pt x="378" y="3589"/>
                    </a:cubicBezTo>
                    <a:cubicBezTo>
                      <a:pt x="361" y="3589"/>
                      <a:pt x="342" y="3624"/>
                      <a:pt x="328" y="3660"/>
                    </a:cubicBezTo>
                    <a:cubicBezTo>
                      <a:pt x="348" y="3679"/>
                      <a:pt x="397" y="3719"/>
                      <a:pt x="487" y="3769"/>
                    </a:cubicBezTo>
                    <a:cubicBezTo>
                      <a:pt x="506" y="3788"/>
                      <a:pt x="516" y="3798"/>
                      <a:pt x="526" y="3808"/>
                    </a:cubicBezTo>
                    <a:cubicBezTo>
                      <a:pt x="537" y="3805"/>
                      <a:pt x="545" y="3803"/>
                      <a:pt x="549" y="3803"/>
                    </a:cubicBezTo>
                    <a:cubicBezTo>
                      <a:pt x="570" y="3803"/>
                      <a:pt x="540" y="3834"/>
                      <a:pt x="556" y="3858"/>
                    </a:cubicBezTo>
                    <a:cubicBezTo>
                      <a:pt x="576" y="3898"/>
                      <a:pt x="725" y="3907"/>
                      <a:pt x="725" y="3907"/>
                    </a:cubicBezTo>
                    <a:cubicBezTo>
                      <a:pt x="725" y="3907"/>
                      <a:pt x="754" y="3947"/>
                      <a:pt x="734" y="3947"/>
                    </a:cubicBezTo>
                    <a:cubicBezTo>
                      <a:pt x="725" y="3947"/>
                      <a:pt x="685" y="3957"/>
                      <a:pt x="665" y="4007"/>
                    </a:cubicBezTo>
                    <a:cubicBezTo>
                      <a:pt x="662" y="4020"/>
                      <a:pt x="666" y="4024"/>
                      <a:pt x="676" y="4024"/>
                    </a:cubicBezTo>
                    <a:cubicBezTo>
                      <a:pt x="696" y="4024"/>
                      <a:pt x="738" y="4007"/>
                      <a:pt x="784" y="4007"/>
                    </a:cubicBezTo>
                    <a:cubicBezTo>
                      <a:pt x="844" y="4007"/>
                      <a:pt x="824" y="4026"/>
                      <a:pt x="834" y="4066"/>
                    </a:cubicBezTo>
                    <a:cubicBezTo>
                      <a:pt x="838" y="4082"/>
                      <a:pt x="830" y="4085"/>
                      <a:pt x="817" y="4085"/>
                    </a:cubicBezTo>
                    <a:cubicBezTo>
                      <a:pt x="809" y="4085"/>
                      <a:pt x="797" y="4084"/>
                      <a:pt x="784" y="4084"/>
                    </a:cubicBezTo>
                    <a:cubicBezTo>
                      <a:pt x="769" y="4084"/>
                      <a:pt x="751" y="4086"/>
                      <a:pt x="734" y="4096"/>
                    </a:cubicBezTo>
                    <a:cubicBezTo>
                      <a:pt x="685" y="4116"/>
                      <a:pt x="764" y="4126"/>
                      <a:pt x="764" y="4185"/>
                    </a:cubicBezTo>
                    <a:cubicBezTo>
                      <a:pt x="767" y="4204"/>
                      <a:pt x="765" y="4211"/>
                      <a:pt x="759" y="4211"/>
                    </a:cubicBezTo>
                    <a:cubicBezTo>
                      <a:pt x="745" y="4211"/>
                      <a:pt x="715" y="4176"/>
                      <a:pt x="695" y="4155"/>
                    </a:cubicBezTo>
                    <a:cubicBezTo>
                      <a:pt x="665" y="4116"/>
                      <a:pt x="655" y="4096"/>
                      <a:pt x="635" y="4066"/>
                    </a:cubicBezTo>
                    <a:cubicBezTo>
                      <a:pt x="615" y="4026"/>
                      <a:pt x="596" y="4007"/>
                      <a:pt x="556" y="4007"/>
                    </a:cubicBezTo>
                    <a:cubicBezTo>
                      <a:pt x="516" y="4017"/>
                      <a:pt x="546" y="4026"/>
                      <a:pt x="586" y="4096"/>
                    </a:cubicBezTo>
                    <a:cubicBezTo>
                      <a:pt x="615" y="4155"/>
                      <a:pt x="606" y="4155"/>
                      <a:pt x="576" y="4185"/>
                    </a:cubicBezTo>
                    <a:cubicBezTo>
                      <a:pt x="570" y="4193"/>
                      <a:pt x="564" y="4196"/>
                      <a:pt x="559" y="4196"/>
                    </a:cubicBezTo>
                    <a:cubicBezTo>
                      <a:pt x="535" y="4196"/>
                      <a:pt x="514" y="4140"/>
                      <a:pt x="506" y="4116"/>
                    </a:cubicBezTo>
                    <a:cubicBezTo>
                      <a:pt x="497" y="4076"/>
                      <a:pt x="467" y="4066"/>
                      <a:pt x="417" y="4036"/>
                    </a:cubicBezTo>
                    <a:cubicBezTo>
                      <a:pt x="412" y="4034"/>
                      <a:pt x="409" y="4033"/>
                      <a:pt x="406" y="4033"/>
                    </a:cubicBezTo>
                    <a:cubicBezTo>
                      <a:pt x="384" y="4033"/>
                      <a:pt x="407" y="4090"/>
                      <a:pt x="407" y="4116"/>
                    </a:cubicBezTo>
                    <a:cubicBezTo>
                      <a:pt x="407" y="4155"/>
                      <a:pt x="407" y="4135"/>
                      <a:pt x="427" y="4195"/>
                    </a:cubicBezTo>
                    <a:cubicBezTo>
                      <a:pt x="427" y="4205"/>
                      <a:pt x="427" y="4205"/>
                      <a:pt x="427" y="4205"/>
                    </a:cubicBezTo>
                    <a:cubicBezTo>
                      <a:pt x="438" y="4237"/>
                      <a:pt x="431" y="4246"/>
                      <a:pt x="420" y="4246"/>
                    </a:cubicBezTo>
                    <a:cubicBezTo>
                      <a:pt x="410" y="4246"/>
                      <a:pt x="397" y="4239"/>
                      <a:pt x="387" y="4235"/>
                    </a:cubicBezTo>
                    <a:cubicBezTo>
                      <a:pt x="368" y="4225"/>
                      <a:pt x="298" y="4155"/>
                      <a:pt x="239" y="4116"/>
                    </a:cubicBezTo>
                    <a:cubicBezTo>
                      <a:pt x="189" y="4116"/>
                      <a:pt x="259" y="4135"/>
                      <a:pt x="308" y="4175"/>
                    </a:cubicBezTo>
                    <a:cubicBezTo>
                      <a:pt x="348" y="4215"/>
                      <a:pt x="328" y="4215"/>
                      <a:pt x="298" y="4215"/>
                    </a:cubicBezTo>
                    <a:cubicBezTo>
                      <a:pt x="298" y="4215"/>
                      <a:pt x="298" y="4215"/>
                      <a:pt x="298" y="4225"/>
                    </a:cubicBezTo>
                    <a:cubicBezTo>
                      <a:pt x="318" y="4235"/>
                      <a:pt x="328" y="4245"/>
                      <a:pt x="328" y="4254"/>
                    </a:cubicBezTo>
                    <a:cubicBezTo>
                      <a:pt x="343" y="4254"/>
                      <a:pt x="355" y="4252"/>
                      <a:pt x="369" y="4252"/>
                    </a:cubicBezTo>
                    <a:cubicBezTo>
                      <a:pt x="382" y="4252"/>
                      <a:pt x="397" y="4254"/>
                      <a:pt x="417" y="4264"/>
                    </a:cubicBezTo>
                    <a:cubicBezTo>
                      <a:pt x="477" y="4284"/>
                      <a:pt x="387" y="4304"/>
                      <a:pt x="397" y="4324"/>
                    </a:cubicBezTo>
                    <a:cubicBezTo>
                      <a:pt x="417" y="4334"/>
                      <a:pt x="427" y="4324"/>
                      <a:pt x="457" y="4354"/>
                    </a:cubicBezTo>
                    <a:cubicBezTo>
                      <a:pt x="472" y="4369"/>
                      <a:pt x="483" y="4375"/>
                      <a:pt x="491" y="4375"/>
                    </a:cubicBezTo>
                    <a:cubicBezTo>
                      <a:pt x="506" y="4375"/>
                      <a:pt x="514" y="4358"/>
                      <a:pt x="526" y="4334"/>
                    </a:cubicBezTo>
                    <a:cubicBezTo>
                      <a:pt x="534" y="4319"/>
                      <a:pt x="541" y="4314"/>
                      <a:pt x="550" y="4314"/>
                    </a:cubicBezTo>
                    <a:cubicBezTo>
                      <a:pt x="564" y="4314"/>
                      <a:pt x="581" y="4328"/>
                      <a:pt x="606" y="4334"/>
                    </a:cubicBezTo>
                    <a:cubicBezTo>
                      <a:pt x="645" y="4354"/>
                      <a:pt x="596" y="4393"/>
                      <a:pt x="606" y="4403"/>
                    </a:cubicBezTo>
                    <a:cubicBezTo>
                      <a:pt x="610" y="4412"/>
                      <a:pt x="616" y="4415"/>
                      <a:pt x="624" y="4415"/>
                    </a:cubicBezTo>
                    <a:cubicBezTo>
                      <a:pt x="636" y="4415"/>
                      <a:pt x="652" y="4409"/>
                      <a:pt x="675" y="4403"/>
                    </a:cubicBezTo>
                    <a:cubicBezTo>
                      <a:pt x="684" y="4401"/>
                      <a:pt x="693" y="4400"/>
                      <a:pt x="700" y="4400"/>
                    </a:cubicBezTo>
                    <a:cubicBezTo>
                      <a:pt x="732" y="4400"/>
                      <a:pt x="746" y="4415"/>
                      <a:pt x="754" y="4423"/>
                    </a:cubicBezTo>
                    <a:cubicBezTo>
                      <a:pt x="909" y="4292"/>
                      <a:pt x="1043" y="4247"/>
                      <a:pt x="1161" y="4247"/>
                    </a:cubicBezTo>
                    <a:cubicBezTo>
                      <a:pt x="1240" y="4247"/>
                      <a:pt x="1312" y="4266"/>
                      <a:pt x="1379" y="4294"/>
                    </a:cubicBezTo>
                    <a:cubicBezTo>
                      <a:pt x="1379" y="4273"/>
                      <a:pt x="1379" y="4256"/>
                      <a:pt x="1390" y="4256"/>
                    </a:cubicBezTo>
                    <a:cubicBezTo>
                      <a:pt x="1394" y="4256"/>
                      <a:pt x="1400" y="4259"/>
                      <a:pt x="1409" y="4264"/>
                    </a:cubicBezTo>
                    <a:cubicBezTo>
                      <a:pt x="1458" y="4304"/>
                      <a:pt x="1498" y="4284"/>
                      <a:pt x="1508" y="4344"/>
                    </a:cubicBezTo>
                    <a:cubicBezTo>
                      <a:pt x="1508" y="4344"/>
                      <a:pt x="1508" y="4354"/>
                      <a:pt x="1508" y="4364"/>
                    </a:cubicBezTo>
                    <a:cubicBezTo>
                      <a:pt x="1528" y="4373"/>
                      <a:pt x="1548" y="4393"/>
                      <a:pt x="1577" y="4403"/>
                    </a:cubicBezTo>
                    <a:cubicBezTo>
                      <a:pt x="1567" y="4393"/>
                      <a:pt x="1567" y="4383"/>
                      <a:pt x="1567" y="4373"/>
                    </a:cubicBezTo>
                    <a:cubicBezTo>
                      <a:pt x="1557" y="4364"/>
                      <a:pt x="1557" y="4364"/>
                      <a:pt x="1557" y="4354"/>
                    </a:cubicBezTo>
                    <a:cubicBezTo>
                      <a:pt x="1548" y="4324"/>
                      <a:pt x="1538" y="4304"/>
                      <a:pt x="1528" y="4284"/>
                    </a:cubicBezTo>
                    <a:cubicBezTo>
                      <a:pt x="1518" y="4245"/>
                      <a:pt x="1528" y="4225"/>
                      <a:pt x="1548" y="4225"/>
                    </a:cubicBezTo>
                    <a:cubicBezTo>
                      <a:pt x="1552" y="4223"/>
                      <a:pt x="1555" y="4223"/>
                      <a:pt x="1558" y="4223"/>
                    </a:cubicBezTo>
                    <a:cubicBezTo>
                      <a:pt x="1580" y="4223"/>
                      <a:pt x="1589" y="4249"/>
                      <a:pt x="1597" y="4274"/>
                    </a:cubicBezTo>
                    <a:cubicBezTo>
                      <a:pt x="1607" y="4294"/>
                      <a:pt x="1607" y="4304"/>
                      <a:pt x="1617" y="4324"/>
                    </a:cubicBezTo>
                    <a:cubicBezTo>
                      <a:pt x="1627" y="4344"/>
                      <a:pt x="1637" y="4364"/>
                      <a:pt x="1647" y="4383"/>
                    </a:cubicBezTo>
                    <a:cubicBezTo>
                      <a:pt x="1667" y="4393"/>
                      <a:pt x="1686" y="4413"/>
                      <a:pt x="1696" y="4443"/>
                    </a:cubicBezTo>
                    <a:cubicBezTo>
                      <a:pt x="1718" y="4470"/>
                      <a:pt x="1743" y="4494"/>
                      <a:pt x="1761" y="4494"/>
                    </a:cubicBezTo>
                    <a:cubicBezTo>
                      <a:pt x="1775" y="4494"/>
                      <a:pt x="1786" y="4478"/>
                      <a:pt x="1786" y="4433"/>
                    </a:cubicBezTo>
                    <a:cubicBezTo>
                      <a:pt x="1786" y="4393"/>
                      <a:pt x="1766" y="4373"/>
                      <a:pt x="1746" y="4364"/>
                    </a:cubicBezTo>
                    <a:cubicBezTo>
                      <a:pt x="1726" y="4344"/>
                      <a:pt x="1716" y="4334"/>
                      <a:pt x="1746" y="4314"/>
                    </a:cubicBezTo>
                    <a:cubicBezTo>
                      <a:pt x="1766" y="4294"/>
                      <a:pt x="1786" y="4294"/>
                      <a:pt x="1805" y="4294"/>
                    </a:cubicBezTo>
                    <a:cubicBezTo>
                      <a:pt x="1815" y="4297"/>
                      <a:pt x="1823" y="4300"/>
                      <a:pt x="1829" y="4300"/>
                    </a:cubicBezTo>
                    <a:cubicBezTo>
                      <a:pt x="1841" y="4300"/>
                      <a:pt x="1845" y="4291"/>
                      <a:pt x="1845" y="4264"/>
                    </a:cubicBezTo>
                    <a:cubicBezTo>
                      <a:pt x="1845" y="4264"/>
                      <a:pt x="1845" y="4254"/>
                      <a:pt x="1845" y="4245"/>
                    </a:cubicBezTo>
                    <a:cubicBezTo>
                      <a:pt x="1845" y="4215"/>
                      <a:pt x="1845" y="4195"/>
                      <a:pt x="1815" y="4195"/>
                    </a:cubicBezTo>
                    <a:lnTo>
                      <a:pt x="1795" y="4195"/>
                    </a:lnTo>
                    <a:cubicBezTo>
                      <a:pt x="1755" y="4195"/>
                      <a:pt x="1717" y="4212"/>
                      <a:pt x="1697" y="4212"/>
                    </a:cubicBezTo>
                    <a:cubicBezTo>
                      <a:pt x="1683" y="4212"/>
                      <a:pt x="1678" y="4204"/>
                      <a:pt x="1686" y="4175"/>
                    </a:cubicBezTo>
                    <a:cubicBezTo>
                      <a:pt x="1694" y="4131"/>
                      <a:pt x="1712" y="4125"/>
                      <a:pt x="1730" y="4125"/>
                    </a:cubicBezTo>
                    <a:cubicBezTo>
                      <a:pt x="1735" y="4125"/>
                      <a:pt x="1741" y="4126"/>
                      <a:pt x="1746" y="4126"/>
                    </a:cubicBezTo>
                    <a:cubicBezTo>
                      <a:pt x="1756" y="4116"/>
                      <a:pt x="1736" y="4066"/>
                      <a:pt x="1736" y="4066"/>
                    </a:cubicBezTo>
                    <a:cubicBezTo>
                      <a:pt x="1736" y="4066"/>
                      <a:pt x="1706" y="4066"/>
                      <a:pt x="1686" y="4076"/>
                    </a:cubicBezTo>
                    <a:cubicBezTo>
                      <a:pt x="1659" y="4087"/>
                      <a:pt x="1626" y="4095"/>
                      <a:pt x="1598" y="4095"/>
                    </a:cubicBezTo>
                    <a:cubicBezTo>
                      <a:pt x="1576" y="4095"/>
                      <a:pt x="1556" y="4089"/>
                      <a:pt x="1548" y="4076"/>
                    </a:cubicBezTo>
                    <a:cubicBezTo>
                      <a:pt x="1530" y="4024"/>
                      <a:pt x="1619" y="3942"/>
                      <a:pt x="1589" y="3942"/>
                    </a:cubicBezTo>
                    <a:cubicBezTo>
                      <a:pt x="1584" y="3942"/>
                      <a:pt x="1577" y="3943"/>
                      <a:pt x="1567" y="3947"/>
                    </a:cubicBezTo>
                    <a:cubicBezTo>
                      <a:pt x="1520" y="3971"/>
                      <a:pt x="1493" y="3995"/>
                      <a:pt x="1465" y="3995"/>
                    </a:cubicBezTo>
                    <a:cubicBezTo>
                      <a:pt x="1446" y="3995"/>
                      <a:pt x="1426" y="3985"/>
                      <a:pt x="1399" y="3957"/>
                    </a:cubicBezTo>
                    <a:cubicBezTo>
                      <a:pt x="1389" y="3947"/>
                      <a:pt x="1379" y="3937"/>
                      <a:pt x="1369" y="3927"/>
                    </a:cubicBezTo>
                    <a:cubicBezTo>
                      <a:pt x="1329" y="3888"/>
                      <a:pt x="1310" y="3888"/>
                      <a:pt x="1280" y="3858"/>
                    </a:cubicBezTo>
                    <a:cubicBezTo>
                      <a:pt x="1240" y="3818"/>
                      <a:pt x="1240" y="3818"/>
                      <a:pt x="1220" y="3788"/>
                    </a:cubicBezTo>
                    <a:cubicBezTo>
                      <a:pt x="1195" y="3763"/>
                      <a:pt x="1221" y="3715"/>
                      <a:pt x="1241" y="3715"/>
                    </a:cubicBezTo>
                    <a:cubicBezTo>
                      <a:pt x="1244" y="3715"/>
                      <a:pt x="1247" y="3716"/>
                      <a:pt x="1250" y="3719"/>
                    </a:cubicBezTo>
                    <a:cubicBezTo>
                      <a:pt x="1270" y="3729"/>
                      <a:pt x="1270" y="3769"/>
                      <a:pt x="1310" y="3828"/>
                    </a:cubicBezTo>
                    <a:cubicBezTo>
                      <a:pt x="1375" y="3897"/>
                      <a:pt x="1408" y="3923"/>
                      <a:pt x="1422" y="3923"/>
                    </a:cubicBezTo>
                    <a:cubicBezTo>
                      <a:pt x="1446" y="3923"/>
                      <a:pt x="1401" y="3833"/>
                      <a:pt x="1369" y="3769"/>
                    </a:cubicBezTo>
                    <a:cubicBezTo>
                      <a:pt x="1319" y="3679"/>
                      <a:pt x="1270" y="3739"/>
                      <a:pt x="1290" y="3669"/>
                    </a:cubicBezTo>
                    <a:cubicBezTo>
                      <a:pt x="1290" y="3640"/>
                      <a:pt x="1300" y="3620"/>
                      <a:pt x="1319" y="3590"/>
                    </a:cubicBezTo>
                    <a:cubicBezTo>
                      <a:pt x="1330" y="3579"/>
                      <a:pt x="1341" y="3571"/>
                      <a:pt x="1352" y="3571"/>
                    </a:cubicBezTo>
                    <a:cubicBezTo>
                      <a:pt x="1361" y="3571"/>
                      <a:pt x="1370" y="3577"/>
                      <a:pt x="1379" y="3590"/>
                    </a:cubicBezTo>
                    <a:cubicBezTo>
                      <a:pt x="1379" y="3590"/>
                      <a:pt x="1379" y="3590"/>
                      <a:pt x="1379" y="3600"/>
                    </a:cubicBezTo>
                    <a:cubicBezTo>
                      <a:pt x="1409" y="3679"/>
                      <a:pt x="1389" y="3759"/>
                      <a:pt x="1448" y="3828"/>
                    </a:cubicBezTo>
                    <a:cubicBezTo>
                      <a:pt x="1467" y="3844"/>
                      <a:pt x="1480" y="3852"/>
                      <a:pt x="1487" y="3852"/>
                    </a:cubicBezTo>
                    <a:cubicBezTo>
                      <a:pt x="1505" y="3852"/>
                      <a:pt x="1487" y="3801"/>
                      <a:pt x="1458" y="3729"/>
                    </a:cubicBezTo>
                    <a:cubicBezTo>
                      <a:pt x="1429" y="3669"/>
                      <a:pt x="1409" y="3610"/>
                      <a:pt x="1409" y="3570"/>
                    </a:cubicBezTo>
                    <a:cubicBezTo>
                      <a:pt x="1402" y="3549"/>
                      <a:pt x="1405" y="3533"/>
                      <a:pt x="1418" y="3533"/>
                    </a:cubicBezTo>
                    <a:cubicBezTo>
                      <a:pt x="1423" y="3533"/>
                      <a:pt x="1430" y="3535"/>
                      <a:pt x="1438" y="3541"/>
                    </a:cubicBezTo>
                    <a:lnTo>
                      <a:pt x="1448" y="3541"/>
                    </a:lnTo>
                    <a:cubicBezTo>
                      <a:pt x="1477" y="3561"/>
                      <a:pt x="1482" y="3563"/>
                      <a:pt x="1481" y="3563"/>
                    </a:cubicBezTo>
                    <a:cubicBezTo>
                      <a:pt x="1481" y="3563"/>
                      <a:pt x="1480" y="3563"/>
                      <a:pt x="1479" y="3563"/>
                    </a:cubicBezTo>
                    <a:cubicBezTo>
                      <a:pt x="1476" y="3563"/>
                      <a:pt x="1468" y="3565"/>
                      <a:pt x="1488" y="3600"/>
                    </a:cubicBezTo>
                    <a:cubicBezTo>
                      <a:pt x="1510" y="3638"/>
                      <a:pt x="1580" y="3677"/>
                      <a:pt x="1632" y="3677"/>
                    </a:cubicBezTo>
                    <a:cubicBezTo>
                      <a:pt x="1674" y="3677"/>
                      <a:pt x="1704" y="3651"/>
                      <a:pt x="1686" y="3580"/>
                    </a:cubicBezTo>
                    <a:cubicBezTo>
                      <a:pt x="1675" y="3520"/>
                      <a:pt x="1661" y="3505"/>
                      <a:pt x="1646" y="3505"/>
                    </a:cubicBezTo>
                    <a:cubicBezTo>
                      <a:pt x="1632" y="3505"/>
                      <a:pt x="1619" y="3516"/>
                      <a:pt x="1606" y="3516"/>
                    </a:cubicBezTo>
                    <a:cubicBezTo>
                      <a:pt x="1595" y="3516"/>
                      <a:pt x="1586" y="3509"/>
                      <a:pt x="1577" y="3481"/>
                    </a:cubicBezTo>
                    <a:cubicBezTo>
                      <a:pt x="1567" y="3451"/>
                      <a:pt x="1557" y="3422"/>
                      <a:pt x="1548" y="3402"/>
                    </a:cubicBezTo>
                    <a:cubicBezTo>
                      <a:pt x="1538" y="3372"/>
                      <a:pt x="1538" y="3362"/>
                      <a:pt x="1528" y="3342"/>
                    </a:cubicBezTo>
                    <a:cubicBezTo>
                      <a:pt x="1518" y="3322"/>
                      <a:pt x="1508" y="3313"/>
                      <a:pt x="1488" y="3313"/>
                    </a:cubicBezTo>
                    <a:cubicBezTo>
                      <a:pt x="1485" y="3311"/>
                      <a:pt x="1481" y="3310"/>
                      <a:pt x="1477" y="3310"/>
                    </a:cubicBezTo>
                    <a:cubicBezTo>
                      <a:pt x="1458" y="3310"/>
                      <a:pt x="1435" y="3328"/>
                      <a:pt x="1419" y="3352"/>
                    </a:cubicBezTo>
                    <a:cubicBezTo>
                      <a:pt x="1399" y="3372"/>
                      <a:pt x="1369" y="3402"/>
                      <a:pt x="1359" y="3402"/>
                    </a:cubicBezTo>
                    <a:cubicBezTo>
                      <a:pt x="1341" y="3402"/>
                      <a:pt x="1322" y="3271"/>
                      <a:pt x="1361" y="3271"/>
                    </a:cubicBezTo>
                    <a:cubicBezTo>
                      <a:pt x="1363" y="3271"/>
                      <a:pt x="1366" y="3272"/>
                      <a:pt x="1369" y="3273"/>
                    </a:cubicBezTo>
                    <a:cubicBezTo>
                      <a:pt x="1385" y="3278"/>
                      <a:pt x="1398" y="3281"/>
                      <a:pt x="1407" y="3281"/>
                    </a:cubicBezTo>
                    <a:cubicBezTo>
                      <a:pt x="1432" y="3281"/>
                      <a:pt x="1427" y="3257"/>
                      <a:pt x="1369" y="3184"/>
                    </a:cubicBezTo>
                    <a:cubicBezTo>
                      <a:pt x="1369" y="3184"/>
                      <a:pt x="1369" y="3184"/>
                      <a:pt x="1359" y="3174"/>
                    </a:cubicBezTo>
                    <a:cubicBezTo>
                      <a:pt x="1291" y="3089"/>
                      <a:pt x="1318" y="3019"/>
                      <a:pt x="1358" y="3019"/>
                    </a:cubicBezTo>
                    <a:cubicBezTo>
                      <a:pt x="1365" y="3019"/>
                      <a:pt x="1372" y="3021"/>
                      <a:pt x="1379" y="3025"/>
                    </a:cubicBezTo>
                    <a:cubicBezTo>
                      <a:pt x="1409" y="3035"/>
                      <a:pt x="1419" y="3084"/>
                      <a:pt x="1429" y="3134"/>
                    </a:cubicBezTo>
                    <a:cubicBezTo>
                      <a:pt x="1429" y="3184"/>
                      <a:pt x="1438" y="3223"/>
                      <a:pt x="1448" y="3223"/>
                    </a:cubicBezTo>
                    <a:cubicBezTo>
                      <a:pt x="1448" y="3228"/>
                      <a:pt x="1456" y="3231"/>
                      <a:pt x="1466" y="3231"/>
                    </a:cubicBezTo>
                    <a:cubicBezTo>
                      <a:pt x="1476" y="3231"/>
                      <a:pt x="1488" y="3228"/>
                      <a:pt x="1498" y="3223"/>
                    </a:cubicBezTo>
                    <a:cubicBezTo>
                      <a:pt x="1538" y="3213"/>
                      <a:pt x="1577" y="3184"/>
                      <a:pt x="1538" y="3084"/>
                    </a:cubicBezTo>
                    <a:cubicBezTo>
                      <a:pt x="1538" y="3084"/>
                      <a:pt x="1528" y="3075"/>
                      <a:pt x="1528" y="3075"/>
                    </a:cubicBezTo>
                    <a:cubicBezTo>
                      <a:pt x="1468" y="2936"/>
                      <a:pt x="1429" y="2995"/>
                      <a:pt x="1409" y="2956"/>
                    </a:cubicBezTo>
                    <a:cubicBezTo>
                      <a:pt x="1383" y="2922"/>
                      <a:pt x="1372" y="2772"/>
                      <a:pt x="1333" y="2772"/>
                    </a:cubicBezTo>
                    <a:cubicBezTo>
                      <a:pt x="1326" y="2772"/>
                      <a:pt x="1318" y="2777"/>
                      <a:pt x="1310" y="2787"/>
                    </a:cubicBezTo>
                    <a:cubicBezTo>
                      <a:pt x="1273" y="2846"/>
                      <a:pt x="1258" y="2915"/>
                      <a:pt x="1232" y="2915"/>
                    </a:cubicBezTo>
                    <a:cubicBezTo>
                      <a:pt x="1224" y="2915"/>
                      <a:pt x="1213" y="2907"/>
                      <a:pt x="1201" y="2886"/>
                    </a:cubicBezTo>
                    <a:cubicBezTo>
                      <a:pt x="1151" y="2807"/>
                      <a:pt x="1171" y="2728"/>
                      <a:pt x="1101" y="2708"/>
                    </a:cubicBezTo>
                    <a:cubicBezTo>
                      <a:pt x="1022" y="2688"/>
                      <a:pt x="1032" y="2648"/>
                      <a:pt x="1032" y="2618"/>
                    </a:cubicBezTo>
                    <a:cubicBezTo>
                      <a:pt x="1032" y="2582"/>
                      <a:pt x="990" y="2446"/>
                      <a:pt x="1037" y="2446"/>
                    </a:cubicBezTo>
                    <a:cubicBezTo>
                      <a:pt x="1041" y="2446"/>
                      <a:pt x="1046" y="2447"/>
                      <a:pt x="1052" y="2450"/>
                    </a:cubicBezTo>
                    <a:cubicBezTo>
                      <a:pt x="1111" y="2490"/>
                      <a:pt x="1091" y="2539"/>
                      <a:pt x="1151" y="2618"/>
                    </a:cubicBezTo>
                    <a:cubicBezTo>
                      <a:pt x="1178" y="2667"/>
                      <a:pt x="1211" y="2692"/>
                      <a:pt x="1232" y="2692"/>
                    </a:cubicBezTo>
                    <a:cubicBezTo>
                      <a:pt x="1250" y="2692"/>
                      <a:pt x="1259" y="2674"/>
                      <a:pt x="1250" y="2638"/>
                    </a:cubicBezTo>
                    <a:cubicBezTo>
                      <a:pt x="1240" y="2605"/>
                      <a:pt x="1240" y="2585"/>
                      <a:pt x="1249" y="2585"/>
                    </a:cubicBezTo>
                    <a:cubicBezTo>
                      <a:pt x="1259" y="2585"/>
                      <a:pt x="1279" y="2607"/>
                      <a:pt x="1310" y="2658"/>
                    </a:cubicBezTo>
                    <a:cubicBezTo>
                      <a:pt x="1339" y="2713"/>
                      <a:pt x="1367" y="2718"/>
                      <a:pt x="1396" y="2718"/>
                    </a:cubicBezTo>
                    <a:cubicBezTo>
                      <a:pt x="1403" y="2718"/>
                      <a:pt x="1410" y="2717"/>
                      <a:pt x="1417" y="2717"/>
                    </a:cubicBezTo>
                    <a:cubicBezTo>
                      <a:pt x="1441" y="2717"/>
                      <a:pt x="1467" y="2720"/>
                      <a:pt x="1498" y="2747"/>
                    </a:cubicBezTo>
                    <a:cubicBezTo>
                      <a:pt x="1522" y="2771"/>
                      <a:pt x="1547" y="2781"/>
                      <a:pt x="1569" y="2781"/>
                    </a:cubicBezTo>
                    <a:cubicBezTo>
                      <a:pt x="1610" y="2781"/>
                      <a:pt x="1633" y="2744"/>
                      <a:pt x="1587" y="2698"/>
                    </a:cubicBezTo>
                    <a:cubicBezTo>
                      <a:pt x="1587" y="2698"/>
                      <a:pt x="1577" y="2688"/>
                      <a:pt x="1567" y="2678"/>
                    </a:cubicBezTo>
                    <a:cubicBezTo>
                      <a:pt x="1508" y="2638"/>
                      <a:pt x="1458" y="2618"/>
                      <a:pt x="1429" y="2609"/>
                    </a:cubicBezTo>
                    <a:cubicBezTo>
                      <a:pt x="1409" y="2599"/>
                      <a:pt x="1389" y="2599"/>
                      <a:pt x="1389" y="2589"/>
                    </a:cubicBezTo>
                    <a:cubicBezTo>
                      <a:pt x="1397" y="2565"/>
                      <a:pt x="1373" y="2508"/>
                      <a:pt x="1410" y="2508"/>
                    </a:cubicBezTo>
                    <a:cubicBezTo>
                      <a:pt x="1419" y="2508"/>
                      <a:pt x="1431" y="2512"/>
                      <a:pt x="1448" y="2519"/>
                    </a:cubicBezTo>
                    <a:cubicBezTo>
                      <a:pt x="1462" y="2525"/>
                      <a:pt x="1475" y="2527"/>
                      <a:pt x="1487" y="2527"/>
                    </a:cubicBezTo>
                    <a:cubicBezTo>
                      <a:pt x="1519" y="2527"/>
                      <a:pt x="1543" y="2511"/>
                      <a:pt x="1557" y="2490"/>
                    </a:cubicBezTo>
                    <a:cubicBezTo>
                      <a:pt x="1567" y="2460"/>
                      <a:pt x="1567" y="2430"/>
                      <a:pt x="1548" y="2400"/>
                    </a:cubicBezTo>
                    <a:cubicBezTo>
                      <a:pt x="1538" y="2380"/>
                      <a:pt x="1528" y="2380"/>
                      <a:pt x="1518" y="2371"/>
                    </a:cubicBezTo>
                    <a:cubicBezTo>
                      <a:pt x="1493" y="2340"/>
                      <a:pt x="1473" y="2328"/>
                      <a:pt x="1447" y="2328"/>
                    </a:cubicBezTo>
                    <a:cubicBezTo>
                      <a:pt x="1431" y="2328"/>
                      <a:pt x="1412" y="2333"/>
                      <a:pt x="1389" y="2341"/>
                    </a:cubicBezTo>
                    <a:cubicBezTo>
                      <a:pt x="1323" y="2349"/>
                      <a:pt x="1263" y="2420"/>
                      <a:pt x="1223" y="2420"/>
                    </a:cubicBezTo>
                    <a:cubicBezTo>
                      <a:pt x="1214" y="2420"/>
                      <a:pt x="1207" y="2417"/>
                      <a:pt x="1201" y="2410"/>
                    </a:cubicBezTo>
                    <a:cubicBezTo>
                      <a:pt x="1161" y="2371"/>
                      <a:pt x="1230" y="2321"/>
                      <a:pt x="1181" y="2311"/>
                    </a:cubicBezTo>
                    <a:cubicBezTo>
                      <a:pt x="1131" y="2301"/>
                      <a:pt x="953" y="2291"/>
                      <a:pt x="1002" y="2242"/>
                    </a:cubicBezTo>
                    <a:cubicBezTo>
                      <a:pt x="1062" y="2192"/>
                      <a:pt x="1091" y="2133"/>
                      <a:pt x="1091" y="2133"/>
                    </a:cubicBezTo>
                    <a:cubicBezTo>
                      <a:pt x="1091" y="2133"/>
                      <a:pt x="1121" y="2019"/>
                      <a:pt x="1162" y="2019"/>
                    </a:cubicBezTo>
                    <a:cubicBezTo>
                      <a:pt x="1174" y="2019"/>
                      <a:pt x="1187" y="2029"/>
                      <a:pt x="1201" y="2053"/>
                    </a:cubicBezTo>
                    <a:cubicBezTo>
                      <a:pt x="1237" y="2120"/>
                      <a:pt x="1262" y="2138"/>
                      <a:pt x="1280" y="2138"/>
                    </a:cubicBezTo>
                    <a:cubicBezTo>
                      <a:pt x="1292" y="2138"/>
                      <a:pt x="1302" y="2130"/>
                      <a:pt x="1310" y="2123"/>
                    </a:cubicBezTo>
                    <a:cubicBezTo>
                      <a:pt x="1324" y="2100"/>
                      <a:pt x="1323" y="2056"/>
                      <a:pt x="1329" y="2056"/>
                    </a:cubicBezTo>
                    <a:cubicBezTo>
                      <a:pt x="1331" y="2056"/>
                      <a:pt x="1334" y="2061"/>
                      <a:pt x="1339" y="2073"/>
                    </a:cubicBezTo>
                    <a:cubicBezTo>
                      <a:pt x="1348" y="2095"/>
                      <a:pt x="1372" y="2109"/>
                      <a:pt x="1390" y="2109"/>
                    </a:cubicBezTo>
                    <a:cubicBezTo>
                      <a:pt x="1414" y="2109"/>
                      <a:pt x="1428" y="2085"/>
                      <a:pt x="1389" y="2024"/>
                    </a:cubicBezTo>
                    <a:cubicBezTo>
                      <a:pt x="1333" y="1944"/>
                      <a:pt x="1290" y="1883"/>
                      <a:pt x="1260" y="1883"/>
                    </a:cubicBezTo>
                    <a:cubicBezTo>
                      <a:pt x="1253" y="1883"/>
                      <a:pt x="1246" y="1887"/>
                      <a:pt x="1240" y="1895"/>
                    </a:cubicBezTo>
                    <a:cubicBezTo>
                      <a:pt x="1235" y="1900"/>
                      <a:pt x="1231" y="1903"/>
                      <a:pt x="1227" y="1903"/>
                    </a:cubicBezTo>
                    <a:cubicBezTo>
                      <a:pt x="1211" y="1903"/>
                      <a:pt x="1208" y="1854"/>
                      <a:pt x="1151" y="1805"/>
                    </a:cubicBezTo>
                    <a:cubicBezTo>
                      <a:pt x="1116" y="1775"/>
                      <a:pt x="1090" y="1769"/>
                      <a:pt x="1070" y="1769"/>
                    </a:cubicBezTo>
                    <a:cubicBezTo>
                      <a:pt x="1058" y="1769"/>
                      <a:pt x="1048" y="1771"/>
                      <a:pt x="1038" y="1771"/>
                    </a:cubicBezTo>
                    <a:cubicBezTo>
                      <a:pt x="1026" y="1771"/>
                      <a:pt x="1015" y="1768"/>
                      <a:pt x="1002" y="1756"/>
                    </a:cubicBezTo>
                    <a:cubicBezTo>
                      <a:pt x="963" y="1716"/>
                      <a:pt x="834" y="1676"/>
                      <a:pt x="923" y="1617"/>
                    </a:cubicBezTo>
                    <a:cubicBezTo>
                      <a:pt x="984" y="1576"/>
                      <a:pt x="1013" y="1554"/>
                      <a:pt x="1038" y="1554"/>
                    </a:cubicBezTo>
                    <a:cubicBezTo>
                      <a:pt x="1049" y="1554"/>
                      <a:pt x="1059" y="1558"/>
                      <a:pt x="1072" y="1567"/>
                    </a:cubicBezTo>
                    <a:cubicBezTo>
                      <a:pt x="1082" y="1581"/>
                      <a:pt x="1099" y="1588"/>
                      <a:pt x="1118" y="1588"/>
                    </a:cubicBezTo>
                    <a:cubicBezTo>
                      <a:pt x="1154" y="1588"/>
                      <a:pt x="1197" y="1563"/>
                      <a:pt x="1210" y="1518"/>
                    </a:cubicBezTo>
                    <a:cubicBezTo>
                      <a:pt x="1215" y="1499"/>
                      <a:pt x="1222" y="1492"/>
                      <a:pt x="1230" y="1492"/>
                    </a:cubicBezTo>
                    <a:cubicBezTo>
                      <a:pt x="1247" y="1492"/>
                      <a:pt x="1266" y="1523"/>
                      <a:pt x="1272" y="1523"/>
                    </a:cubicBezTo>
                    <a:cubicBezTo>
                      <a:pt x="1275" y="1523"/>
                      <a:pt x="1275" y="1517"/>
                      <a:pt x="1270" y="1498"/>
                    </a:cubicBezTo>
                    <a:cubicBezTo>
                      <a:pt x="1257" y="1445"/>
                      <a:pt x="1235" y="1414"/>
                      <a:pt x="1210" y="1414"/>
                    </a:cubicBezTo>
                    <a:cubicBezTo>
                      <a:pt x="1197" y="1414"/>
                      <a:pt x="1184" y="1422"/>
                      <a:pt x="1171" y="1439"/>
                    </a:cubicBezTo>
                    <a:cubicBezTo>
                      <a:pt x="1161" y="1450"/>
                      <a:pt x="1150" y="1455"/>
                      <a:pt x="1139" y="1455"/>
                    </a:cubicBezTo>
                    <a:cubicBezTo>
                      <a:pt x="1103" y="1455"/>
                      <a:pt x="1066" y="1402"/>
                      <a:pt x="1082" y="1349"/>
                    </a:cubicBezTo>
                    <a:cubicBezTo>
                      <a:pt x="1096" y="1299"/>
                      <a:pt x="1156" y="1260"/>
                      <a:pt x="1148" y="1260"/>
                    </a:cubicBezTo>
                    <a:cubicBezTo>
                      <a:pt x="1145" y="1260"/>
                      <a:pt x="1132" y="1266"/>
                      <a:pt x="1101" y="1280"/>
                    </a:cubicBezTo>
                    <a:cubicBezTo>
                      <a:pt x="982" y="1339"/>
                      <a:pt x="1012" y="1320"/>
                      <a:pt x="1032" y="1379"/>
                    </a:cubicBezTo>
                    <a:cubicBezTo>
                      <a:pt x="1038" y="1413"/>
                      <a:pt x="1001" y="1450"/>
                      <a:pt x="971" y="1450"/>
                    </a:cubicBezTo>
                    <a:cubicBezTo>
                      <a:pt x="948" y="1450"/>
                      <a:pt x="929" y="1429"/>
                      <a:pt x="933" y="1369"/>
                    </a:cubicBezTo>
                    <a:cubicBezTo>
                      <a:pt x="953" y="1220"/>
                      <a:pt x="883" y="1121"/>
                      <a:pt x="963" y="1121"/>
                    </a:cubicBezTo>
                    <a:cubicBezTo>
                      <a:pt x="1022" y="1121"/>
                      <a:pt x="1020" y="1148"/>
                      <a:pt x="1026" y="1148"/>
                    </a:cubicBezTo>
                    <a:cubicBezTo>
                      <a:pt x="1030" y="1148"/>
                      <a:pt x="1035" y="1141"/>
                      <a:pt x="1052" y="1121"/>
                    </a:cubicBezTo>
                    <a:cubicBezTo>
                      <a:pt x="1091" y="1062"/>
                      <a:pt x="1240" y="1111"/>
                      <a:pt x="1171" y="1032"/>
                    </a:cubicBezTo>
                    <a:cubicBezTo>
                      <a:pt x="1119" y="973"/>
                      <a:pt x="1095" y="925"/>
                      <a:pt x="1069" y="925"/>
                    </a:cubicBezTo>
                    <a:cubicBezTo>
                      <a:pt x="1061" y="925"/>
                      <a:pt x="1052" y="930"/>
                      <a:pt x="1042" y="943"/>
                    </a:cubicBezTo>
                    <a:cubicBezTo>
                      <a:pt x="1008" y="976"/>
                      <a:pt x="978" y="988"/>
                      <a:pt x="955" y="988"/>
                    </a:cubicBezTo>
                    <a:cubicBezTo>
                      <a:pt x="909" y="988"/>
                      <a:pt x="890" y="943"/>
                      <a:pt x="923" y="923"/>
                    </a:cubicBezTo>
                    <a:cubicBezTo>
                      <a:pt x="971" y="885"/>
                      <a:pt x="1019" y="754"/>
                      <a:pt x="995" y="754"/>
                    </a:cubicBezTo>
                    <a:cubicBezTo>
                      <a:pt x="994" y="754"/>
                      <a:pt x="993" y="754"/>
                      <a:pt x="992" y="754"/>
                    </a:cubicBezTo>
                    <a:cubicBezTo>
                      <a:pt x="984" y="759"/>
                      <a:pt x="974" y="761"/>
                      <a:pt x="962" y="761"/>
                    </a:cubicBezTo>
                    <a:cubicBezTo>
                      <a:pt x="922" y="761"/>
                      <a:pt x="871" y="734"/>
                      <a:pt x="863" y="695"/>
                    </a:cubicBezTo>
                    <a:cubicBezTo>
                      <a:pt x="858" y="670"/>
                      <a:pt x="853" y="665"/>
                      <a:pt x="849" y="665"/>
                    </a:cubicBezTo>
                    <a:cubicBezTo>
                      <a:pt x="845" y="665"/>
                      <a:pt x="842" y="667"/>
                      <a:pt x="839" y="667"/>
                    </a:cubicBezTo>
                    <a:cubicBezTo>
                      <a:pt x="837" y="667"/>
                      <a:pt x="835" y="667"/>
                      <a:pt x="834" y="665"/>
                    </a:cubicBezTo>
                    <a:cubicBezTo>
                      <a:pt x="824" y="645"/>
                      <a:pt x="853" y="526"/>
                      <a:pt x="893" y="477"/>
                    </a:cubicBezTo>
                    <a:cubicBezTo>
                      <a:pt x="916" y="446"/>
                      <a:pt x="956" y="433"/>
                      <a:pt x="943" y="433"/>
                    </a:cubicBezTo>
                    <a:cubicBezTo>
                      <a:pt x="939" y="433"/>
                      <a:pt x="929" y="435"/>
                      <a:pt x="913" y="437"/>
                    </a:cubicBezTo>
                    <a:cubicBezTo>
                      <a:pt x="859" y="445"/>
                      <a:pt x="829" y="518"/>
                      <a:pt x="814" y="518"/>
                    </a:cubicBezTo>
                    <a:cubicBezTo>
                      <a:pt x="809" y="518"/>
                      <a:pt x="806" y="512"/>
                      <a:pt x="804" y="497"/>
                    </a:cubicBezTo>
                    <a:cubicBezTo>
                      <a:pt x="794" y="417"/>
                      <a:pt x="804" y="318"/>
                      <a:pt x="774" y="259"/>
                    </a:cubicBezTo>
                    <a:cubicBezTo>
                      <a:pt x="759" y="220"/>
                      <a:pt x="744" y="0"/>
                      <a:pt x="7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3" name="Google Shape;683;p8"/>
              <p:cNvSpPr/>
              <p:nvPr/>
            </p:nvSpPr>
            <p:spPr>
              <a:xfrm>
                <a:off x="11684049" y="-1957611"/>
                <a:ext cx="38484" cy="3091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2" extrusionOk="0">
                    <a:moveTo>
                      <a:pt x="30" y="0"/>
                    </a:moveTo>
                    <a:cubicBezTo>
                      <a:pt x="11" y="10"/>
                      <a:pt x="1" y="20"/>
                      <a:pt x="1" y="40"/>
                    </a:cubicBezTo>
                    <a:cubicBezTo>
                      <a:pt x="11" y="40"/>
                      <a:pt x="21" y="50"/>
                      <a:pt x="30" y="70"/>
                    </a:cubicBezTo>
                    <a:cubicBezTo>
                      <a:pt x="40" y="70"/>
                      <a:pt x="50" y="80"/>
                      <a:pt x="60" y="90"/>
                    </a:cubicBezTo>
                    <a:cubicBezTo>
                      <a:pt x="100" y="119"/>
                      <a:pt x="80" y="129"/>
                      <a:pt x="140" y="179"/>
                    </a:cubicBezTo>
                    <a:cubicBezTo>
                      <a:pt x="154" y="188"/>
                      <a:pt x="166" y="191"/>
                      <a:pt x="176" y="191"/>
                    </a:cubicBezTo>
                    <a:cubicBezTo>
                      <a:pt x="202" y="191"/>
                      <a:pt x="218" y="170"/>
                      <a:pt x="239" y="149"/>
                    </a:cubicBezTo>
                    <a:cubicBezTo>
                      <a:pt x="219" y="139"/>
                      <a:pt x="189" y="129"/>
                      <a:pt x="159" y="109"/>
                    </a:cubicBezTo>
                    <a:cubicBezTo>
                      <a:pt x="149" y="100"/>
                      <a:pt x="120" y="80"/>
                      <a:pt x="90" y="70"/>
                    </a:cubicBezTo>
                    <a:cubicBezTo>
                      <a:pt x="70" y="60"/>
                      <a:pt x="60" y="40"/>
                      <a:pt x="50" y="30"/>
                    </a:cubicBezTo>
                    <a:cubicBezTo>
                      <a:pt x="40" y="20"/>
                      <a:pt x="4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4" name="Google Shape;684;p8"/>
              <p:cNvSpPr/>
              <p:nvPr/>
            </p:nvSpPr>
            <p:spPr>
              <a:xfrm>
                <a:off x="11676159" y="-2142788"/>
                <a:ext cx="16102" cy="2608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62" extrusionOk="0">
                    <a:moveTo>
                      <a:pt x="0" y="0"/>
                    </a:moveTo>
                    <a:cubicBezTo>
                      <a:pt x="10" y="10"/>
                      <a:pt x="10" y="20"/>
                      <a:pt x="20" y="40"/>
                    </a:cubicBezTo>
                    <a:cubicBezTo>
                      <a:pt x="20" y="50"/>
                      <a:pt x="20" y="50"/>
                      <a:pt x="20" y="60"/>
                    </a:cubicBezTo>
                    <a:cubicBezTo>
                      <a:pt x="20" y="80"/>
                      <a:pt x="20" y="99"/>
                      <a:pt x="10" y="119"/>
                    </a:cubicBezTo>
                    <a:cubicBezTo>
                      <a:pt x="10" y="139"/>
                      <a:pt x="10" y="149"/>
                      <a:pt x="10" y="14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3" y="161"/>
                      <a:pt x="17" y="161"/>
                      <a:pt x="21" y="161"/>
                    </a:cubicBezTo>
                    <a:cubicBezTo>
                      <a:pt x="40" y="161"/>
                      <a:pt x="66" y="142"/>
                      <a:pt x="99" y="109"/>
                    </a:cubicBezTo>
                    <a:cubicBezTo>
                      <a:pt x="79" y="89"/>
                      <a:pt x="50" y="60"/>
                      <a:pt x="30" y="20"/>
                    </a:cubicBezTo>
                    <a:cubicBezTo>
                      <a:pt x="2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5" name="Google Shape;685;p8"/>
              <p:cNvSpPr/>
              <p:nvPr/>
            </p:nvSpPr>
            <p:spPr>
              <a:xfrm>
                <a:off x="11711262" y="-1710441"/>
                <a:ext cx="23992" cy="19645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22" extrusionOk="0">
                    <a:moveTo>
                      <a:pt x="54" y="1"/>
                    </a:moveTo>
                    <a:cubicBezTo>
                      <a:pt x="50" y="1"/>
                      <a:pt x="45" y="1"/>
                      <a:pt x="40" y="2"/>
                    </a:cubicBezTo>
                    <a:cubicBezTo>
                      <a:pt x="0" y="12"/>
                      <a:pt x="30" y="32"/>
                      <a:pt x="70" y="121"/>
                    </a:cubicBezTo>
                    <a:cubicBezTo>
                      <a:pt x="80" y="121"/>
                      <a:pt x="90" y="111"/>
                      <a:pt x="109" y="111"/>
                    </a:cubicBezTo>
                    <a:cubicBezTo>
                      <a:pt x="119" y="101"/>
                      <a:pt x="129" y="101"/>
                      <a:pt x="149" y="101"/>
                    </a:cubicBezTo>
                    <a:cubicBezTo>
                      <a:pt x="139" y="91"/>
                      <a:pt x="139" y="91"/>
                      <a:pt x="139" y="91"/>
                    </a:cubicBezTo>
                    <a:cubicBezTo>
                      <a:pt x="112" y="38"/>
                      <a:pt x="9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6" name="Google Shape;686;p8"/>
              <p:cNvSpPr/>
              <p:nvPr/>
            </p:nvSpPr>
            <p:spPr>
              <a:xfrm>
                <a:off x="11347188" y="-2253411"/>
                <a:ext cx="3381" cy="531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11" y="0"/>
                    </a:moveTo>
                    <a:cubicBezTo>
                      <a:pt x="1" y="0"/>
                      <a:pt x="1" y="17"/>
                      <a:pt x="1" y="33"/>
                    </a:cubicBezTo>
                    <a:cubicBezTo>
                      <a:pt x="10" y="23"/>
                      <a:pt x="20" y="13"/>
                      <a:pt x="20" y="3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7" name="Google Shape;687;p8"/>
              <p:cNvSpPr/>
              <p:nvPr/>
            </p:nvSpPr>
            <p:spPr>
              <a:xfrm>
                <a:off x="11327544" y="-2135542"/>
                <a:ext cx="7085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5" extrusionOk="0">
                    <a:moveTo>
                      <a:pt x="14" y="1"/>
                    </a:moveTo>
                    <a:cubicBezTo>
                      <a:pt x="0" y="1"/>
                      <a:pt x="9" y="8"/>
                      <a:pt x="23" y="15"/>
                    </a:cubicBezTo>
                    <a:cubicBezTo>
                      <a:pt x="33" y="15"/>
                      <a:pt x="33" y="5"/>
                      <a:pt x="43" y="5"/>
                    </a:cubicBezTo>
                    <a:cubicBezTo>
                      <a:pt x="29" y="2"/>
                      <a:pt x="19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8" name="Google Shape;688;p8"/>
              <p:cNvSpPr/>
              <p:nvPr/>
            </p:nvSpPr>
            <p:spPr>
              <a:xfrm>
                <a:off x="11316916" y="-2125720"/>
                <a:ext cx="6441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17" y="1"/>
                    </a:moveTo>
                    <a:cubicBezTo>
                      <a:pt x="1" y="1"/>
                      <a:pt x="4" y="17"/>
                      <a:pt x="20" y="33"/>
                    </a:cubicBezTo>
                    <a:cubicBezTo>
                      <a:pt x="20" y="33"/>
                      <a:pt x="30" y="23"/>
                      <a:pt x="40" y="3"/>
                    </a:cubicBezTo>
                    <a:lnTo>
                      <a:pt x="30" y="3"/>
                    </a:lnTo>
                    <a:cubicBezTo>
                      <a:pt x="24" y="1"/>
                      <a:pt x="20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89" name="Google Shape;689;p8"/>
              <p:cNvSpPr/>
              <p:nvPr/>
            </p:nvSpPr>
            <p:spPr>
              <a:xfrm>
                <a:off x="11442997" y="-2333440"/>
                <a:ext cx="3059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5" extrusionOk="0">
                    <a:moveTo>
                      <a:pt x="13" y="0"/>
                    </a:moveTo>
                    <a:cubicBezTo>
                      <a:pt x="10" y="0"/>
                      <a:pt x="6" y="1"/>
                      <a:pt x="1" y="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5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0" name="Google Shape;690;p8"/>
              <p:cNvSpPr/>
              <p:nvPr/>
            </p:nvSpPr>
            <p:spPr>
              <a:xfrm>
                <a:off x="11388732" y="-2152611"/>
                <a:ext cx="6602" cy="273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16" y="0"/>
                    </a:moveTo>
                    <a:cubicBezTo>
                      <a:pt x="7" y="0"/>
                      <a:pt x="0" y="6"/>
                      <a:pt x="0" y="12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8" y="16"/>
                      <a:pt x="27" y="12"/>
                      <a:pt x="40" y="12"/>
                    </a:cubicBezTo>
                    <a:cubicBezTo>
                      <a:pt x="32" y="3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1" name="Google Shape;691;p8"/>
              <p:cNvSpPr/>
              <p:nvPr/>
            </p:nvSpPr>
            <p:spPr>
              <a:xfrm>
                <a:off x="11383902" y="-2076930"/>
                <a:ext cx="16102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7" extrusionOk="0">
                    <a:moveTo>
                      <a:pt x="33" y="0"/>
                    </a:moveTo>
                    <a:cubicBezTo>
                      <a:pt x="23" y="0"/>
                      <a:pt x="16" y="8"/>
                      <a:pt x="11" y="18"/>
                    </a:cubicBezTo>
                    <a:cubicBezTo>
                      <a:pt x="1" y="27"/>
                      <a:pt x="30" y="57"/>
                      <a:pt x="40" y="77"/>
                    </a:cubicBezTo>
                    <a:cubicBezTo>
                      <a:pt x="50" y="77"/>
                      <a:pt x="50" y="107"/>
                      <a:pt x="60" y="127"/>
                    </a:cubicBezTo>
                    <a:cubicBezTo>
                      <a:pt x="70" y="107"/>
                      <a:pt x="80" y="87"/>
                      <a:pt x="100" y="67"/>
                    </a:cubicBezTo>
                    <a:cubicBezTo>
                      <a:pt x="90" y="57"/>
                      <a:pt x="80" y="47"/>
                      <a:pt x="70" y="27"/>
                    </a:cubicBezTo>
                    <a:cubicBezTo>
                      <a:pt x="55" y="8"/>
                      <a:pt x="43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2" name="Google Shape;692;p8"/>
              <p:cNvSpPr/>
              <p:nvPr/>
            </p:nvSpPr>
            <p:spPr>
              <a:xfrm>
                <a:off x="11359909" y="-2077413"/>
                <a:ext cx="27374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0"/>
                      <a:pt x="31" y="70"/>
                      <a:pt x="60" y="110"/>
                    </a:cubicBezTo>
                    <a:cubicBezTo>
                      <a:pt x="99" y="148"/>
                      <a:pt x="125" y="163"/>
                      <a:pt x="149" y="163"/>
                    </a:cubicBezTo>
                    <a:cubicBezTo>
                      <a:pt x="156" y="163"/>
                      <a:pt x="163" y="162"/>
                      <a:pt x="169" y="159"/>
                    </a:cubicBezTo>
                    <a:cubicBezTo>
                      <a:pt x="169" y="149"/>
                      <a:pt x="169" y="140"/>
                      <a:pt x="169" y="130"/>
                    </a:cubicBezTo>
                    <a:cubicBezTo>
                      <a:pt x="169" y="113"/>
                      <a:pt x="142" y="63"/>
                      <a:pt x="122" y="63"/>
                    </a:cubicBezTo>
                    <a:cubicBezTo>
                      <a:pt x="117" y="63"/>
                      <a:pt x="113" y="65"/>
                      <a:pt x="110" y="70"/>
                    </a:cubicBezTo>
                    <a:cubicBezTo>
                      <a:pt x="107" y="73"/>
                      <a:pt x="103" y="74"/>
                      <a:pt x="99" y="74"/>
                    </a:cubicBezTo>
                    <a:cubicBezTo>
                      <a:pt x="72" y="74"/>
                      <a:pt x="19" y="28"/>
                      <a:pt x="11" y="11"/>
                    </a:cubicBezTo>
                    <a:cubicBezTo>
                      <a:pt x="1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3" name="Google Shape;693;p8"/>
              <p:cNvSpPr/>
              <p:nvPr/>
            </p:nvSpPr>
            <p:spPr>
              <a:xfrm>
                <a:off x="11364740" y="-2219435"/>
                <a:ext cx="11433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00" extrusionOk="0">
                    <a:moveTo>
                      <a:pt x="1" y="0"/>
                    </a:moveTo>
                    <a:cubicBezTo>
                      <a:pt x="1" y="30"/>
                      <a:pt x="1" y="60"/>
                      <a:pt x="30" y="80"/>
                    </a:cubicBezTo>
                    <a:cubicBezTo>
                      <a:pt x="40" y="90"/>
                      <a:pt x="60" y="90"/>
                      <a:pt x="70" y="99"/>
                    </a:cubicBezTo>
                    <a:cubicBezTo>
                      <a:pt x="60" y="80"/>
                      <a:pt x="50" y="60"/>
                      <a:pt x="40" y="50"/>
                    </a:cubicBezTo>
                    <a:cubicBezTo>
                      <a:pt x="20" y="20"/>
                      <a:pt x="2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4" name="Google Shape;694;p8"/>
              <p:cNvSpPr/>
              <p:nvPr/>
            </p:nvSpPr>
            <p:spPr>
              <a:xfrm>
                <a:off x="11367477" y="-2470793"/>
                <a:ext cx="88401" cy="125437"/>
              </a:xfrm>
              <a:custGeom>
                <a:avLst/>
                <a:gdLst/>
                <a:ahLst/>
                <a:cxnLst/>
                <a:rect l="l" t="t" r="r" b="b"/>
                <a:pathLst>
                  <a:path w="549" h="779" extrusionOk="0">
                    <a:moveTo>
                      <a:pt x="212" y="0"/>
                    </a:moveTo>
                    <a:cubicBezTo>
                      <a:pt x="212" y="0"/>
                      <a:pt x="212" y="13"/>
                      <a:pt x="212" y="44"/>
                    </a:cubicBezTo>
                    <a:lnTo>
                      <a:pt x="212" y="133"/>
                    </a:lnTo>
                    <a:cubicBezTo>
                      <a:pt x="212" y="107"/>
                      <a:pt x="209" y="97"/>
                      <a:pt x="205" y="97"/>
                    </a:cubicBezTo>
                    <a:cubicBezTo>
                      <a:pt x="198" y="97"/>
                      <a:pt x="188" y="126"/>
                      <a:pt x="182" y="163"/>
                    </a:cubicBezTo>
                    <a:cubicBezTo>
                      <a:pt x="182" y="203"/>
                      <a:pt x="172" y="243"/>
                      <a:pt x="162" y="252"/>
                    </a:cubicBezTo>
                    <a:cubicBezTo>
                      <a:pt x="152" y="282"/>
                      <a:pt x="162" y="282"/>
                      <a:pt x="152" y="332"/>
                    </a:cubicBezTo>
                    <a:cubicBezTo>
                      <a:pt x="152" y="357"/>
                      <a:pt x="150" y="365"/>
                      <a:pt x="144" y="365"/>
                    </a:cubicBezTo>
                    <a:cubicBezTo>
                      <a:pt x="136" y="365"/>
                      <a:pt x="121" y="352"/>
                      <a:pt x="93" y="352"/>
                    </a:cubicBezTo>
                    <a:cubicBezTo>
                      <a:pt x="88" y="350"/>
                      <a:pt x="85" y="350"/>
                      <a:pt x="82" y="350"/>
                    </a:cubicBezTo>
                    <a:cubicBezTo>
                      <a:pt x="61" y="350"/>
                      <a:pt x="72" y="373"/>
                      <a:pt x="93" y="373"/>
                    </a:cubicBezTo>
                    <a:cubicBezTo>
                      <a:pt x="96" y="373"/>
                      <a:pt x="99" y="373"/>
                      <a:pt x="103" y="371"/>
                    </a:cubicBezTo>
                    <a:cubicBezTo>
                      <a:pt x="122" y="371"/>
                      <a:pt x="152" y="411"/>
                      <a:pt x="142" y="421"/>
                    </a:cubicBezTo>
                    <a:cubicBezTo>
                      <a:pt x="142" y="431"/>
                      <a:pt x="83" y="451"/>
                      <a:pt x="103" y="500"/>
                    </a:cubicBezTo>
                    <a:cubicBezTo>
                      <a:pt x="118" y="531"/>
                      <a:pt x="92" y="544"/>
                      <a:pt x="66" y="544"/>
                    </a:cubicBezTo>
                    <a:cubicBezTo>
                      <a:pt x="58" y="544"/>
                      <a:pt x="50" y="542"/>
                      <a:pt x="43" y="540"/>
                    </a:cubicBezTo>
                    <a:cubicBezTo>
                      <a:pt x="40" y="538"/>
                      <a:pt x="36" y="537"/>
                      <a:pt x="32" y="537"/>
                    </a:cubicBezTo>
                    <a:cubicBezTo>
                      <a:pt x="15" y="537"/>
                      <a:pt x="1" y="554"/>
                      <a:pt x="33" y="570"/>
                    </a:cubicBezTo>
                    <a:cubicBezTo>
                      <a:pt x="43" y="580"/>
                      <a:pt x="53" y="609"/>
                      <a:pt x="43" y="629"/>
                    </a:cubicBezTo>
                    <a:cubicBezTo>
                      <a:pt x="61" y="653"/>
                      <a:pt x="76" y="666"/>
                      <a:pt x="93" y="666"/>
                    </a:cubicBezTo>
                    <a:cubicBezTo>
                      <a:pt x="104" y="666"/>
                      <a:pt x="117" y="661"/>
                      <a:pt x="132" y="649"/>
                    </a:cubicBezTo>
                    <a:cubicBezTo>
                      <a:pt x="147" y="637"/>
                      <a:pt x="162" y="631"/>
                      <a:pt x="179" y="631"/>
                    </a:cubicBezTo>
                    <a:cubicBezTo>
                      <a:pt x="229" y="631"/>
                      <a:pt x="288" y="683"/>
                      <a:pt x="370" y="758"/>
                    </a:cubicBezTo>
                    <a:cubicBezTo>
                      <a:pt x="395" y="764"/>
                      <a:pt x="397" y="778"/>
                      <a:pt x="402" y="778"/>
                    </a:cubicBezTo>
                    <a:cubicBezTo>
                      <a:pt x="405" y="778"/>
                      <a:pt x="409" y="773"/>
                      <a:pt x="420" y="758"/>
                    </a:cubicBezTo>
                    <a:cubicBezTo>
                      <a:pt x="450" y="718"/>
                      <a:pt x="549" y="748"/>
                      <a:pt x="499" y="699"/>
                    </a:cubicBezTo>
                    <a:cubicBezTo>
                      <a:pt x="463" y="655"/>
                      <a:pt x="448" y="627"/>
                      <a:pt x="431" y="627"/>
                    </a:cubicBezTo>
                    <a:cubicBezTo>
                      <a:pt x="425" y="627"/>
                      <a:pt x="418" y="631"/>
                      <a:pt x="410" y="639"/>
                    </a:cubicBezTo>
                    <a:cubicBezTo>
                      <a:pt x="389" y="663"/>
                      <a:pt x="370" y="672"/>
                      <a:pt x="354" y="672"/>
                    </a:cubicBezTo>
                    <a:cubicBezTo>
                      <a:pt x="326" y="672"/>
                      <a:pt x="311" y="642"/>
                      <a:pt x="331" y="629"/>
                    </a:cubicBezTo>
                    <a:cubicBezTo>
                      <a:pt x="368" y="601"/>
                      <a:pt x="397" y="510"/>
                      <a:pt x="383" y="510"/>
                    </a:cubicBezTo>
                    <a:cubicBezTo>
                      <a:pt x="382" y="510"/>
                      <a:pt x="381" y="510"/>
                      <a:pt x="380" y="510"/>
                    </a:cubicBezTo>
                    <a:cubicBezTo>
                      <a:pt x="377" y="512"/>
                      <a:pt x="372" y="513"/>
                      <a:pt x="366" y="513"/>
                    </a:cubicBezTo>
                    <a:cubicBezTo>
                      <a:pt x="341" y="513"/>
                      <a:pt x="299" y="495"/>
                      <a:pt x="291" y="471"/>
                    </a:cubicBezTo>
                    <a:cubicBezTo>
                      <a:pt x="291" y="456"/>
                      <a:pt x="289" y="453"/>
                      <a:pt x="285" y="453"/>
                    </a:cubicBezTo>
                    <a:cubicBezTo>
                      <a:pt x="283" y="453"/>
                      <a:pt x="281" y="454"/>
                      <a:pt x="278" y="454"/>
                    </a:cubicBezTo>
                    <a:cubicBezTo>
                      <a:pt x="276" y="454"/>
                      <a:pt x="274" y="453"/>
                      <a:pt x="271" y="451"/>
                    </a:cubicBezTo>
                    <a:cubicBezTo>
                      <a:pt x="271" y="441"/>
                      <a:pt x="291" y="362"/>
                      <a:pt x="311" y="322"/>
                    </a:cubicBezTo>
                    <a:cubicBezTo>
                      <a:pt x="331" y="292"/>
                      <a:pt x="370" y="292"/>
                      <a:pt x="331" y="292"/>
                    </a:cubicBezTo>
                    <a:cubicBezTo>
                      <a:pt x="293" y="300"/>
                      <a:pt x="272" y="348"/>
                      <a:pt x="260" y="348"/>
                    </a:cubicBezTo>
                    <a:cubicBezTo>
                      <a:pt x="257" y="348"/>
                      <a:pt x="254" y="343"/>
                      <a:pt x="251" y="332"/>
                    </a:cubicBezTo>
                    <a:cubicBezTo>
                      <a:pt x="251" y="282"/>
                      <a:pt x="251" y="213"/>
                      <a:pt x="232" y="183"/>
                    </a:cubicBezTo>
                    <a:cubicBezTo>
                      <a:pt x="232" y="173"/>
                      <a:pt x="232" y="143"/>
                      <a:pt x="222" y="114"/>
                    </a:cubicBezTo>
                    <a:cubicBezTo>
                      <a:pt x="215" y="59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5" name="Google Shape;695;p8"/>
              <p:cNvSpPr/>
              <p:nvPr/>
            </p:nvSpPr>
            <p:spPr>
              <a:xfrm>
                <a:off x="11479710" y="-2173222"/>
                <a:ext cx="16102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" extrusionOk="0">
                    <a:moveTo>
                      <a:pt x="1" y="1"/>
                    </a:moveTo>
                    <a:cubicBezTo>
                      <a:pt x="9" y="3"/>
                      <a:pt x="17" y="5"/>
                      <a:pt x="24" y="6"/>
                    </a:cubicBezTo>
                    <a:lnTo>
                      <a:pt x="24" y="6"/>
                    </a:lnTo>
                    <a:cubicBezTo>
                      <a:pt x="16" y="1"/>
                      <a:pt x="8" y="1"/>
                      <a:pt x="1" y="1"/>
                    </a:cubicBezTo>
                    <a:close/>
                    <a:moveTo>
                      <a:pt x="24" y="6"/>
                    </a:moveTo>
                    <a:lnTo>
                      <a:pt x="24" y="6"/>
                    </a:lnTo>
                    <a:cubicBezTo>
                      <a:pt x="26" y="7"/>
                      <a:pt x="28" y="9"/>
                      <a:pt x="30" y="11"/>
                    </a:cubicBezTo>
                    <a:cubicBezTo>
                      <a:pt x="45" y="26"/>
                      <a:pt x="63" y="33"/>
                      <a:pt x="76" y="33"/>
                    </a:cubicBezTo>
                    <a:cubicBezTo>
                      <a:pt x="90" y="33"/>
                      <a:pt x="100" y="26"/>
                      <a:pt x="100" y="11"/>
                    </a:cubicBezTo>
                    <a:cubicBezTo>
                      <a:pt x="76" y="11"/>
                      <a:pt x="53" y="11"/>
                      <a:pt x="24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6" name="Google Shape;696;p8"/>
              <p:cNvSpPr/>
              <p:nvPr/>
            </p:nvSpPr>
            <p:spPr>
              <a:xfrm>
                <a:off x="11451048" y="-2168552"/>
                <a:ext cx="25603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1" extrusionOk="0">
                    <a:moveTo>
                      <a:pt x="96" y="0"/>
                    </a:moveTo>
                    <a:cubicBezTo>
                      <a:pt x="91" y="0"/>
                      <a:pt x="86" y="4"/>
                      <a:pt x="79" y="11"/>
                    </a:cubicBezTo>
                    <a:cubicBezTo>
                      <a:pt x="49" y="50"/>
                      <a:pt x="42" y="94"/>
                      <a:pt x="27" y="94"/>
                    </a:cubicBezTo>
                    <a:cubicBezTo>
                      <a:pt x="22" y="94"/>
                      <a:pt x="17" y="90"/>
                      <a:pt x="10" y="81"/>
                    </a:cubicBezTo>
                    <a:cubicBezTo>
                      <a:pt x="10" y="91"/>
                      <a:pt x="10" y="91"/>
                      <a:pt x="10" y="101"/>
                    </a:cubicBezTo>
                    <a:cubicBezTo>
                      <a:pt x="0" y="130"/>
                      <a:pt x="60" y="140"/>
                      <a:pt x="149" y="160"/>
                    </a:cubicBezTo>
                    <a:cubicBezTo>
                      <a:pt x="149" y="150"/>
                      <a:pt x="159" y="140"/>
                      <a:pt x="159" y="140"/>
                    </a:cubicBezTo>
                    <a:cubicBezTo>
                      <a:pt x="159" y="140"/>
                      <a:pt x="149" y="130"/>
                      <a:pt x="139" y="121"/>
                    </a:cubicBezTo>
                    <a:cubicBezTo>
                      <a:pt x="131" y="96"/>
                      <a:pt x="122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7" name="Google Shape;697;p8"/>
              <p:cNvSpPr/>
              <p:nvPr/>
            </p:nvSpPr>
            <p:spPr>
              <a:xfrm>
                <a:off x="11323196" y="-2141178"/>
                <a:ext cx="171006" cy="86308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536" extrusionOk="0">
                    <a:moveTo>
                      <a:pt x="526" y="0"/>
                    </a:moveTo>
                    <a:cubicBezTo>
                      <a:pt x="523" y="6"/>
                      <a:pt x="518" y="8"/>
                      <a:pt x="511" y="8"/>
                    </a:cubicBezTo>
                    <a:cubicBezTo>
                      <a:pt x="503" y="8"/>
                      <a:pt x="494" y="6"/>
                      <a:pt x="484" y="6"/>
                    </a:cubicBezTo>
                    <a:cubicBezTo>
                      <a:pt x="472" y="6"/>
                      <a:pt x="459" y="8"/>
                      <a:pt x="447" y="20"/>
                    </a:cubicBezTo>
                    <a:cubicBezTo>
                      <a:pt x="407" y="40"/>
                      <a:pt x="477" y="50"/>
                      <a:pt x="477" y="109"/>
                    </a:cubicBezTo>
                    <a:cubicBezTo>
                      <a:pt x="477" y="130"/>
                      <a:pt x="473" y="137"/>
                      <a:pt x="468" y="137"/>
                    </a:cubicBezTo>
                    <a:cubicBezTo>
                      <a:pt x="458" y="137"/>
                      <a:pt x="440" y="109"/>
                      <a:pt x="427" y="89"/>
                    </a:cubicBezTo>
                    <a:cubicBezTo>
                      <a:pt x="427" y="120"/>
                      <a:pt x="408" y="136"/>
                      <a:pt x="376" y="136"/>
                    </a:cubicBezTo>
                    <a:cubicBezTo>
                      <a:pt x="357" y="136"/>
                      <a:pt x="334" y="130"/>
                      <a:pt x="308" y="119"/>
                    </a:cubicBezTo>
                    <a:lnTo>
                      <a:pt x="298" y="119"/>
                    </a:lnTo>
                    <a:cubicBezTo>
                      <a:pt x="269" y="99"/>
                      <a:pt x="219" y="70"/>
                      <a:pt x="179" y="20"/>
                    </a:cubicBezTo>
                    <a:cubicBezTo>
                      <a:pt x="179" y="30"/>
                      <a:pt x="179" y="40"/>
                      <a:pt x="179" y="40"/>
                    </a:cubicBezTo>
                    <a:cubicBezTo>
                      <a:pt x="179" y="79"/>
                      <a:pt x="189" y="60"/>
                      <a:pt x="199" y="119"/>
                    </a:cubicBezTo>
                    <a:cubicBezTo>
                      <a:pt x="202" y="137"/>
                      <a:pt x="202" y="144"/>
                      <a:pt x="199" y="144"/>
                    </a:cubicBezTo>
                    <a:cubicBezTo>
                      <a:pt x="192" y="144"/>
                      <a:pt x="171" y="102"/>
                      <a:pt x="150" y="60"/>
                    </a:cubicBezTo>
                    <a:cubicBezTo>
                      <a:pt x="133" y="32"/>
                      <a:pt x="129" y="26"/>
                      <a:pt x="121" y="26"/>
                    </a:cubicBezTo>
                    <a:cubicBezTo>
                      <a:pt x="116" y="26"/>
                      <a:pt x="108" y="30"/>
                      <a:pt x="90" y="30"/>
                    </a:cubicBezTo>
                    <a:cubicBezTo>
                      <a:pt x="90" y="40"/>
                      <a:pt x="80" y="50"/>
                      <a:pt x="70" y="70"/>
                    </a:cubicBezTo>
                    <a:cubicBezTo>
                      <a:pt x="80" y="79"/>
                      <a:pt x="90" y="89"/>
                      <a:pt x="100" y="99"/>
                    </a:cubicBezTo>
                    <a:cubicBezTo>
                      <a:pt x="128" y="135"/>
                      <a:pt x="126" y="140"/>
                      <a:pt x="108" y="140"/>
                    </a:cubicBezTo>
                    <a:cubicBezTo>
                      <a:pt x="101" y="140"/>
                      <a:pt x="92" y="139"/>
                      <a:pt x="80" y="139"/>
                    </a:cubicBezTo>
                    <a:cubicBezTo>
                      <a:pt x="50" y="129"/>
                      <a:pt x="50" y="129"/>
                      <a:pt x="31" y="109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" y="149"/>
                      <a:pt x="1" y="159"/>
                      <a:pt x="1" y="159"/>
                    </a:cubicBezTo>
                    <a:cubicBezTo>
                      <a:pt x="11" y="159"/>
                      <a:pt x="11" y="169"/>
                      <a:pt x="21" y="169"/>
                    </a:cubicBezTo>
                    <a:cubicBezTo>
                      <a:pt x="31" y="159"/>
                      <a:pt x="50" y="159"/>
                      <a:pt x="60" y="159"/>
                    </a:cubicBezTo>
                    <a:cubicBezTo>
                      <a:pt x="64" y="157"/>
                      <a:pt x="67" y="156"/>
                      <a:pt x="70" y="156"/>
                    </a:cubicBezTo>
                    <a:cubicBezTo>
                      <a:pt x="80" y="156"/>
                      <a:pt x="78" y="171"/>
                      <a:pt x="70" y="179"/>
                    </a:cubicBezTo>
                    <a:cubicBezTo>
                      <a:pt x="80" y="189"/>
                      <a:pt x="90" y="189"/>
                      <a:pt x="90" y="189"/>
                    </a:cubicBezTo>
                    <a:lnTo>
                      <a:pt x="100" y="189"/>
                    </a:lnTo>
                    <a:cubicBezTo>
                      <a:pt x="123" y="183"/>
                      <a:pt x="136" y="177"/>
                      <a:pt x="150" y="177"/>
                    </a:cubicBezTo>
                    <a:cubicBezTo>
                      <a:pt x="161" y="177"/>
                      <a:pt x="172" y="180"/>
                      <a:pt x="189" y="189"/>
                    </a:cubicBezTo>
                    <a:cubicBezTo>
                      <a:pt x="239" y="208"/>
                      <a:pt x="169" y="228"/>
                      <a:pt x="179" y="248"/>
                    </a:cubicBezTo>
                    <a:cubicBezTo>
                      <a:pt x="189" y="258"/>
                      <a:pt x="199" y="248"/>
                      <a:pt x="229" y="278"/>
                    </a:cubicBezTo>
                    <a:cubicBezTo>
                      <a:pt x="240" y="293"/>
                      <a:pt x="249" y="299"/>
                      <a:pt x="256" y="299"/>
                    </a:cubicBezTo>
                    <a:cubicBezTo>
                      <a:pt x="268" y="299"/>
                      <a:pt x="276" y="282"/>
                      <a:pt x="288" y="258"/>
                    </a:cubicBezTo>
                    <a:cubicBezTo>
                      <a:pt x="292" y="243"/>
                      <a:pt x="297" y="238"/>
                      <a:pt x="304" y="238"/>
                    </a:cubicBezTo>
                    <a:cubicBezTo>
                      <a:pt x="315" y="238"/>
                      <a:pt x="329" y="252"/>
                      <a:pt x="348" y="258"/>
                    </a:cubicBezTo>
                    <a:cubicBezTo>
                      <a:pt x="378" y="278"/>
                      <a:pt x="338" y="307"/>
                      <a:pt x="348" y="327"/>
                    </a:cubicBezTo>
                    <a:cubicBezTo>
                      <a:pt x="352" y="336"/>
                      <a:pt x="356" y="339"/>
                      <a:pt x="363" y="339"/>
                    </a:cubicBezTo>
                    <a:cubicBezTo>
                      <a:pt x="371" y="339"/>
                      <a:pt x="384" y="333"/>
                      <a:pt x="407" y="327"/>
                    </a:cubicBezTo>
                    <a:cubicBezTo>
                      <a:pt x="413" y="325"/>
                      <a:pt x="418" y="325"/>
                      <a:pt x="423" y="325"/>
                    </a:cubicBezTo>
                    <a:cubicBezTo>
                      <a:pt x="444" y="325"/>
                      <a:pt x="459" y="339"/>
                      <a:pt x="467" y="347"/>
                    </a:cubicBezTo>
                    <a:cubicBezTo>
                      <a:pt x="467" y="367"/>
                      <a:pt x="487" y="387"/>
                      <a:pt x="507" y="417"/>
                    </a:cubicBezTo>
                    <a:cubicBezTo>
                      <a:pt x="536" y="387"/>
                      <a:pt x="556" y="357"/>
                      <a:pt x="586" y="327"/>
                    </a:cubicBezTo>
                    <a:cubicBezTo>
                      <a:pt x="611" y="304"/>
                      <a:pt x="633" y="295"/>
                      <a:pt x="652" y="295"/>
                    </a:cubicBezTo>
                    <a:cubicBezTo>
                      <a:pt x="725" y="295"/>
                      <a:pt x="763" y="434"/>
                      <a:pt x="794" y="536"/>
                    </a:cubicBezTo>
                    <a:cubicBezTo>
                      <a:pt x="804" y="536"/>
                      <a:pt x="804" y="526"/>
                      <a:pt x="814" y="526"/>
                    </a:cubicBezTo>
                    <a:cubicBezTo>
                      <a:pt x="804" y="516"/>
                      <a:pt x="804" y="516"/>
                      <a:pt x="804" y="516"/>
                    </a:cubicBezTo>
                    <a:cubicBezTo>
                      <a:pt x="795" y="507"/>
                      <a:pt x="811" y="465"/>
                      <a:pt x="828" y="465"/>
                    </a:cubicBezTo>
                    <a:cubicBezTo>
                      <a:pt x="830" y="465"/>
                      <a:pt x="832" y="465"/>
                      <a:pt x="834" y="466"/>
                    </a:cubicBezTo>
                    <a:cubicBezTo>
                      <a:pt x="834" y="476"/>
                      <a:pt x="834" y="476"/>
                      <a:pt x="844" y="486"/>
                    </a:cubicBezTo>
                    <a:cubicBezTo>
                      <a:pt x="844" y="476"/>
                      <a:pt x="854" y="466"/>
                      <a:pt x="863" y="466"/>
                    </a:cubicBezTo>
                    <a:cubicBezTo>
                      <a:pt x="854" y="456"/>
                      <a:pt x="854" y="456"/>
                      <a:pt x="854" y="436"/>
                    </a:cubicBezTo>
                    <a:cubicBezTo>
                      <a:pt x="861" y="401"/>
                      <a:pt x="882" y="366"/>
                      <a:pt x="902" y="366"/>
                    </a:cubicBezTo>
                    <a:cubicBezTo>
                      <a:pt x="910" y="366"/>
                      <a:pt x="917" y="372"/>
                      <a:pt x="923" y="387"/>
                    </a:cubicBezTo>
                    <a:cubicBezTo>
                      <a:pt x="923" y="397"/>
                      <a:pt x="923" y="397"/>
                      <a:pt x="923" y="407"/>
                    </a:cubicBezTo>
                    <a:lnTo>
                      <a:pt x="943" y="407"/>
                    </a:lnTo>
                    <a:cubicBezTo>
                      <a:pt x="935" y="368"/>
                      <a:pt x="933" y="341"/>
                      <a:pt x="947" y="341"/>
                    </a:cubicBezTo>
                    <a:cubicBezTo>
                      <a:pt x="951" y="341"/>
                      <a:pt x="956" y="343"/>
                      <a:pt x="963" y="347"/>
                    </a:cubicBezTo>
                    <a:cubicBezTo>
                      <a:pt x="1012" y="387"/>
                      <a:pt x="963" y="347"/>
                      <a:pt x="992" y="397"/>
                    </a:cubicBezTo>
                    <a:cubicBezTo>
                      <a:pt x="1002" y="377"/>
                      <a:pt x="1022" y="357"/>
                      <a:pt x="1062" y="327"/>
                    </a:cubicBezTo>
                    <a:cubicBezTo>
                      <a:pt x="1052" y="327"/>
                      <a:pt x="1052" y="317"/>
                      <a:pt x="1052" y="307"/>
                    </a:cubicBezTo>
                    <a:cubicBezTo>
                      <a:pt x="1042" y="298"/>
                      <a:pt x="1042" y="298"/>
                      <a:pt x="1042" y="288"/>
                    </a:cubicBezTo>
                    <a:cubicBezTo>
                      <a:pt x="1032" y="248"/>
                      <a:pt x="1022" y="218"/>
                      <a:pt x="1002" y="208"/>
                    </a:cubicBezTo>
                    <a:cubicBezTo>
                      <a:pt x="992" y="198"/>
                      <a:pt x="982" y="198"/>
                      <a:pt x="973" y="198"/>
                    </a:cubicBezTo>
                    <a:cubicBezTo>
                      <a:pt x="953" y="208"/>
                      <a:pt x="923" y="258"/>
                      <a:pt x="903" y="258"/>
                    </a:cubicBezTo>
                    <a:cubicBezTo>
                      <a:pt x="893" y="258"/>
                      <a:pt x="883" y="208"/>
                      <a:pt x="893" y="179"/>
                    </a:cubicBezTo>
                    <a:cubicBezTo>
                      <a:pt x="868" y="179"/>
                      <a:pt x="843" y="180"/>
                      <a:pt x="819" y="180"/>
                    </a:cubicBezTo>
                    <a:cubicBezTo>
                      <a:pt x="741" y="180"/>
                      <a:pt x="669" y="168"/>
                      <a:pt x="586" y="70"/>
                    </a:cubicBezTo>
                    <a:cubicBezTo>
                      <a:pt x="566" y="40"/>
                      <a:pt x="546" y="2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8" name="Google Shape;698;p8"/>
              <p:cNvSpPr/>
              <p:nvPr/>
            </p:nvSpPr>
            <p:spPr>
              <a:xfrm>
                <a:off x="11455718" y="-2049878"/>
                <a:ext cx="60867" cy="3832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238" extrusionOk="0">
                    <a:moveTo>
                      <a:pt x="378" y="226"/>
                    </a:moveTo>
                    <a:cubicBezTo>
                      <a:pt x="360" y="226"/>
                      <a:pt x="343" y="226"/>
                      <a:pt x="332" y="233"/>
                    </a:cubicBezTo>
                    <a:lnTo>
                      <a:pt x="332" y="233"/>
                    </a:lnTo>
                    <a:cubicBezTo>
                      <a:pt x="350" y="230"/>
                      <a:pt x="365" y="226"/>
                      <a:pt x="378" y="226"/>
                    </a:cubicBezTo>
                    <a:close/>
                    <a:moveTo>
                      <a:pt x="32" y="1"/>
                    </a:moveTo>
                    <a:cubicBezTo>
                      <a:pt x="29" y="1"/>
                      <a:pt x="26" y="6"/>
                      <a:pt x="21" y="18"/>
                    </a:cubicBezTo>
                    <a:cubicBezTo>
                      <a:pt x="21" y="28"/>
                      <a:pt x="11" y="38"/>
                      <a:pt x="1" y="38"/>
                    </a:cubicBezTo>
                    <a:cubicBezTo>
                      <a:pt x="11" y="48"/>
                      <a:pt x="11" y="68"/>
                      <a:pt x="21" y="78"/>
                    </a:cubicBezTo>
                    <a:cubicBezTo>
                      <a:pt x="80" y="147"/>
                      <a:pt x="159" y="58"/>
                      <a:pt x="298" y="236"/>
                    </a:cubicBezTo>
                    <a:cubicBezTo>
                      <a:pt x="300" y="236"/>
                      <a:pt x="301" y="236"/>
                      <a:pt x="303" y="236"/>
                    </a:cubicBezTo>
                    <a:lnTo>
                      <a:pt x="303" y="236"/>
                    </a:lnTo>
                    <a:cubicBezTo>
                      <a:pt x="300" y="234"/>
                      <a:pt x="298" y="228"/>
                      <a:pt x="298" y="216"/>
                    </a:cubicBezTo>
                    <a:cubicBezTo>
                      <a:pt x="305" y="181"/>
                      <a:pt x="318" y="176"/>
                      <a:pt x="327" y="176"/>
                    </a:cubicBezTo>
                    <a:cubicBezTo>
                      <a:pt x="331" y="176"/>
                      <a:pt x="335" y="177"/>
                      <a:pt x="338" y="177"/>
                    </a:cubicBezTo>
                    <a:cubicBezTo>
                      <a:pt x="358" y="177"/>
                      <a:pt x="338" y="137"/>
                      <a:pt x="338" y="137"/>
                    </a:cubicBezTo>
                    <a:cubicBezTo>
                      <a:pt x="338" y="137"/>
                      <a:pt x="278" y="157"/>
                      <a:pt x="239" y="157"/>
                    </a:cubicBezTo>
                    <a:cubicBezTo>
                      <a:pt x="229" y="157"/>
                      <a:pt x="219" y="157"/>
                      <a:pt x="209" y="147"/>
                    </a:cubicBezTo>
                    <a:cubicBezTo>
                      <a:pt x="192" y="112"/>
                      <a:pt x="258" y="54"/>
                      <a:pt x="234" y="54"/>
                    </a:cubicBezTo>
                    <a:cubicBezTo>
                      <a:pt x="231" y="54"/>
                      <a:pt x="226" y="55"/>
                      <a:pt x="219" y="58"/>
                    </a:cubicBezTo>
                    <a:cubicBezTo>
                      <a:pt x="194" y="70"/>
                      <a:pt x="176" y="87"/>
                      <a:pt x="157" y="87"/>
                    </a:cubicBezTo>
                    <a:cubicBezTo>
                      <a:pt x="146" y="87"/>
                      <a:pt x="134" y="82"/>
                      <a:pt x="120" y="68"/>
                    </a:cubicBezTo>
                    <a:cubicBezTo>
                      <a:pt x="107" y="76"/>
                      <a:pt x="96" y="79"/>
                      <a:pt x="87" y="79"/>
                    </a:cubicBezTo>
                    <a:cubicBezTo>
                      <a:pt x="75" y="79"/>
                      <a:pt x="66" y="73"/>
                      <a:pt x="60" y="68"/>
                    </a:cubicBezTo>
                    <a:cubicBezTo>
                      <a:pt x="45" y="45"/>
                      <a:pt x="42" y="1"/>
                      <a:pt x="32" y="1"/>
                    </a:cubicBezTo>
                    <a:close/>
                    <a:moveTo>
                      <a:pt x="332" y="233"/>
                    </a:moveTo>
                    <a:cubicBezTo>
                      <a:pt x="323" y="235"/>
                      <a:pt x="313" y="236"/>
                      <a:pt x="303" y="236"/>
                    </a:cubicBezTo>
                    <a:lnTo>
                      <a:pt x="303" y="236"/>
                    </a:lnTo>
                    <a:cubicBezTo>
                      <a:pt x="305" y="237"/>
                      <a:pt x="307" y="238"/>
                      <a:pt x="309" y="238"/>
                    </a:cubicBezTo>
                    <a:cubicBezTo>
                      <a:pt x="314" y="238"/>
                      <a:pt x="320" y="236"/>
                      <a:pt x="328" y="236"/>
                    </a:cubicBezTo>
                    <a:cubicBezTo>
                      <a:pt x="329" y="235"/>
                      <a:pt x="331" y="234"/>
                      <a:pt x="332" y="2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99" name="Google Shape;699;p8"/>
              <p:cNvSpPr/>
              <p:nvPr/>
            </p:nvSpPr>
            <p:spPr>
              <a:xfrm>
                <a:off x="11342358" y="-2326516"/>
                <a:ext cx="133971" cy="12318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765" extrusionOk="0">
                    <a:moveTo>
                      <a:pt x="100" y="1"/>
                    </a:moveTo>
                    <a:cubicBezTo>
                      <a:pt x="100" y="11"/>
                      <a:pt x="100" y="21"/>
                      <a:pt x="100" y="31"/>
                    </a:cubicBezTo>
                    <a:cubicBezTo>
                      <a:pt x="100" y="31"/>
                      <a:pt x="100" y="31"/>
                      <a:pt x="100" y="41"/>
                    </a:cubicBezTo>
                    <a:lnTo>
                      <a:pt x="110" y="41"/>
                    </a:lnTo>
                    <a:cubicBezTo>
                      <a:pt x="120" y="60"/>
                      <a:pt x="150" y="90"/>
                      <a:pt x="209" y="120"/>
                    </a:cubicBezTo>
                    <a:cubicBezTo>
                      <a:pt x="253" y="147"/>
                      <a:pt x="245" y="162"/>
                      <a:pt x="222" y="162"/>
                    </a:cubicBezTo>
                    <a:cubicBezTo>
                      <a:pt x="202" y="162"/>
                      <a:pt x="172" y="152"/>
                      <a:pt x="150" y="130"/>
                    </a:cubicBezTo>
                    <a:cubicBezTo>
                      <a:pt x="100" y="90"/>
                      <a:pt x="80" y="80"/>
                      <a:pt x="40" y="41"/>
                    </a:cubicBezTo>
                    <a:cubicBezTo>
                      <a:pt x="31" y="51"/>
                      <a:pt x="21" y="80"/>
                      <a:pt x="11" y="120"/>
                    </a:cubicBezTo>
                    <a:cubicBezTo>
                      <a:pt x="11" y="120"/>
                      <a:pt x="11" y="120"/>
                      <a:pt x="11" y="130"/>
                    </a:cubicBezTo>
                    <a:cubicBezTo>
                      <a:pt x="1" y="160"/>
                      <a:pt x="21" y="150"/>
                      <a:pt x="40" y="160"/>
                    </a:cubicBezTo>
                    <a:cubicBezTo>
                      <a:pt x="44" y="158"/>
                      <a:pt x="47" y="157"/>
                      <a:pt x="50" y="157"/>
                    </a:cubicBezTo>
                    <a:cubicBezTo>
                      <a:pt x="64" y="157"/>
                      <a:pt x="72" y="175"/>
                      <a:pt x="80" y="199"/>
                    </a:cubicBezTo>
                    <a:cubicBezTo>
                      <a:pt x="90" y="199"/>
                      <a:pt x="110" y="189"/>
                      <a:pt x="120" y="179"/>
                    </a:cubicBezTo>
                    <a:cubicBezTo>
                      <a:pt x="130" y="179"/>
                      <a:pt x="140" y="170"/>
                      <a:pt x="140" y="170"/>
                    </a:cubicBezTo>
                    <a:cubicBezTo>
                      <a:pt x="150" y="163"/>
                      <a:pt x="157" y="160"/>
                      <a:pt x="165" y="160"/>
                    </a:cubicBezTo>
                    <a:cubicBezTo>
                      <a:pt x="182" y="160"/>
                      <a:pt x="199" y="173"/>
                      <a:pt x="239" y="199"/>
                    </a:cubicBezTo>
                    <a:cubicBezTo>
                      <a:pt x="298" y="239"/>
                      <a:pt x="209" y="269"/>
                      <a:pt x="189" y="298"/>
                    </a:cubicBezTo>
                    <a:cubicBezTo>
                      <a:pt x="179" y="303"/>
                      <a:pt x="169" y="303"/>
                      <a:pt x="158" y="303"/>
                    </a:cubicBezTo>
                    <a:cubicBezTo>
                      <a:pt x="147" y="303"/>
                      <a:pt x="135" y="303"/>
                      <a:pt x="120" y="308"/>
                    </a:cubicBezTo>
                    <a:cubicBezTo>
                      <a:pt x="130" y="318"/>
                      <a:pt x="140" y="338"/>
                      <a:pt x="150" y="368"/>
                    </a:cubicBezTo>
                    <a:cubicBezTo>
                      <a:pt x="181" y="430"/>
                      <a:pt x="177" y="441"/>
                      <a:pt x="165" y="441"/>
                    </a:cubicBezTo>
                    <a:cubicBezTo>
                      <a:pt x="157" y="441"/>
                      <a:pt x="147" y="437"/>
                      <a:pt x="140" y="437"/>
                    </a:cubicBezTo>
                    <a:cubicBezTo>
                      <a:pt x="130" y="427"/>
                      <a:pt x="90" y="388"/>
                      <a:pt x="60" y="358"/>
                    </a:cubicBezTo>
                    <a:cubicBezTo>
                      <a:pt x="50" y="368"/>
                      <a:pt x="50" y="378"/>
                      <a:pt x="50" y="378"/>
                    </a:cubicBezTo>
                    <a:cubicBezTo>
                      <a:pt x="60" y="388"/>
                      <a:pt x="70" y="398"/>
                      <a:pt x="80" y="417"/>
                    </a:cubicBezTo>
                    <a:lnTo>
                      <a:pt x="90" y="417"/>
                    </a:lnTo>
                    <a:cubicBezTo>
                      <a:pt x="90" y="427"/>
                      <a:pt x="90" y="427"/>
                      <a:pt x="90" y="427"/>
                    </a:cubicBezTo>
                    <a:cubicBezTo>
                      <a:pt x="130" y="467"/>
                      <a:pt x="120" y="467"/>
                      <a:pt x="90" y="467"/>
                    </a:cubicBezTo>
                    <a:cubicBezTo>
                      <a:pt x="90" y="487"/>
                      <a:pt x="90" y="497"/>
                      <a:pt x="90" y="497"/>
                    </a:cubicBezTo>
                    <a:cubicBezTo>
                      <a:pt x="103" y="497"/>
                      <a:pt x="112" y="492"/>
                      <a:pt x="122" y="492"/>
                    </a:cubicBezTo>
                    <a:cubicBezTo>
                      <a:pt x="128" y="492"/>
                      <a:pt x="133" y="493"/>
                      <a:pt x="140" y="497"/>
                    </a:cubicBezTo>
                    <a:cubicBezTo>
                      <a:pt x="169" y="497"/>
                      <a:pt x="169" y="566"/>
                      <a:pt x="189" y="636"/>
                    </a:cubicBezTo>
                    <a:cubicBezTo>
                      <a:pt x="219" y="695"/>
                      <a:pt x="229" y="685"/>
                      <a:pt x="249" y="764"/>
                    </a:cubicBezTo>
                    <a:cubicBezTo>
                      <a:pt x="328" y="755"/>
                      <a:pt x="437" y="685"/>
                      <a:pt x="546" y="645"/>
                    </a:cubicBezTo>
                    <a:cubicBezTo>
                      <a:pt x="536" y="636"/>
                      <a:pt x="536" y="626"/>
                      <a:pt x="546" y="626"/>
                    </a:cubicBezTo>
                    <a:cubicBezTo>
                      <a:pt x="586" y="586"/>
                      <a:pt x="606" y="546"/>
                      <a:pt x="606" y="546"/>
                    </a:cubicBezTo>
                    <a:cubicBezTo>
                      <a:pt x="606" y="546"/>
                      <a:pt x="623" y="471"/>
                      <a:pt x="649" y="471"/>
                    </a:cubicBezTo>
                    <a:cubicBezTo>
                      <a:pt x="657" y="471"/>
                      <a:pt x="666" y="478"/>
                      <a:pt x="675" y="497"/>
                    </a:cubicBezTo>
                    <a:cubicBezTo>
                      <a:pt x="698" y="538"/>
                      <a:pt x="715" y="551"/>
                      <a:pt x="729" y="551"/>
                    </a:cubicBezTo>
                    <a:cubicBezTo>
                      <a:pt x="738" y="551"/>
                      <a:pt x="746" y="545"/>
                      <a:pt x="754" y="536"/>
                    </a:cubicBezTo>
                    <a:cubicBezTo>
                      <a:pt x="762" y="522"/>
                      <a:pt x="758" y="496"/>
                      <a:pt x="764" y="496"/>
                    </a:cubicBezTo>
                    <a:cubicBezTo>
                      <a:pt x="766" y="496"/>
                      <a:pt x="769" y="499"/>
                      <a:pt x="774" y="507"/>
                    </a:cubicBezTo>
                    <a:cubicBezTo>
                      <a:pt x="779" y="520"/>
                      <a:pt x="795" y="529"/>
                      <a:pt x="807" y="529"/>
                    </a:cubicBezTo>
                    <a:cubicBezTo>
                      <a:pt x="822" y="529"/>
                      <a:pt x="831" y="515"/>
                      <a:pt x="804" y="477"/>
                    </a:cubicBezTo>
                    <a:cubicBezTo>
                      <a:pt x="764" y="422"/>
                      <a:pt x="738" y="379"/>
                      <a:pt x="718" y="379"/>
                    </a:cubicBezTo>
                    <a:cubicBezTo>
                      <a:pt x="713" y="379"/>
                      <a:pt x="709" y="382"/>
                      <a:pt x="705" y="388"/>
                    </a:cubicBezTo>
                    <a:cubicBezTo>
                      <a:pt x="701" y="391"/>
                      <a:pt x="699" y="393"/>
                      <a:pt x="696" y="393"/>
                    </a:cubicBezTo>
                    <a:cubicBezTo>
                      <a:pt x="687" y="393"/>
                      <a:pt x="686" y="361"/>
                      <a:pt x="645" y="328"/>
                    </a:cubicBezTo>
                    <a:cubicBezTo>
                      <a:pt x="624" y="306"/>
                      <a:pt x="606" y="302"/>
                      <a:pt x="591" y="302"/>
                    </a:cubicBezTo>
                    <a:cubicBezTo>
                      <a:pt x="580" y="302"/>
                      <a:pt x="570" y="304"/>
                      <a:pt x="562" y="304"/>
                    </a:cubicBezTo>
                    <a:cubicBezTo>
                      <a:pt x="556" y="304"/>
                      <a:pt x="551" y="303"/>
                      <a:pt x="546" y="298"/>
                    </a:cubicBezTo>
                    <a:cubicBezTo>
                      <a:pt x="516" y="269"/>
                      <a:pt x="437" y="239"/>
                      <a:pt x="487" y="199"/>
                    </a:cubicBezTo>
                    <a:cubicBezTo>
                      <a:pt x="526" y="173"/>
                      <a:pt x="548" y="155"/>
                      <a:pt x="565" y="155"/>
                    </a:cubicBezTo>
                    <a:cubicBezTo>
                      <a:pt x="573" y="155"/>
                      <a:pt x="579" y="160"/>
                      <a:pt x="586" y="170"/>
                    </a:cubicBezTo>
                    <a:cubicBezTo>
                      <a:pt x="594" y="174"/>
                      <a:pt x="602" y="176"/>
                      <a:pt x="611" y="176"/>
                    </a:cubicBezTo>
                    <a:cubicBezTo>
                      <a:pt x="624" y="176"/>
                      <a:pt x="638" y="171"/>
                      <a:pt x="655" y="160"/>
                    </a:cubicBezTo>
                    <a:cubicBezTo>
                      <a:pt x="606" y="160"/>
                      <a:pt x="566" y="130"/>
                      <a:pt x="546" y="100"/>
                    </a:cubicBezTo>
                    <a:cubicBezTo>
                      <a:pt x="546" y="90"/>
                      <a:pt x="536" y="90"/>
                      <a:pt x="536" y="80"/>
                    </a:cubicBezTo>
                    <a:cubicBezTo>
                      <a:pt x="530" y="80"/>
                      <a:pt x="523" y="85"/>
                      <a:pt x="516" y="85"/>
                    </a:cubicBezTo>
                    <a:cubicBezTo>
                      <a:pt x="513" y="85"/>
                      <a:pt x="510" y="84"/>
                      <a:pt x="507" y="80"/>
                    </a:cubicBezTo>
                    <a:cubicBezTo>
                      <a:pt x="497" y="100"/>
                      <a:pt x="487" y="160"/>
                      <a:pt x="457" y="189"/>
                    </a:cubicBezTo>
                    <a:cubicBezTo>
                      <a:pt x="437" y="209"/>
                      <a:pt x="413" y="224"/>
                      <a:pt x="383" y="224"/>
                    </a:cubicBezTo>
                    <a:cubicBezTo>
                      <a:pt x="336" y="224"/>
                      <a:pt x="273" y="188"/>
                      <a:pt x="189" y="80"/>
                    </a:cubicBezTo>
                    <a:cubicBezTo>
                      <a:pt x="179" y="70"/>
                      <a:pt x="179" y="60"/>
                      <a:pt x="169" y="51"/>
                    </a:cubicBezTo>
                    <a:cubicBezTo>
                      <a:pt x="150" y="21"/>
                      <a:pt x="120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0" name="Google Shape;700;p8"/>
              <p:cNvSpPr/>
              <p:nvPr/>
            </p:nvSpPr>
            <p:spPr>
              <a:xfrm>
                <a:off x="10205696" y="-2436656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1"/>
                      <a:pt x="0" y="11"/>
                      <a:pt x="0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1" name="Google Shape;701;p8"/>
              <p:cNvSpPr/>
              <p:nvPr/>
            </p:nvSpPr>
            <p:spPr>
              <a:xfrm>
                <a:off x="10943342" y="-1563587"/>
                <a:ext cx="19162" cy="14814"/>
              </a:xfrm>
              <a:custGeom>
                <a:avLst/>
                <a:gdLst/>
                <a:ahLst/>
                <a:cxnLst/>
                <a:rect l="l" t="t" r="r" b="b"/>
                <a:pathLst>
                  <a:path w="119" h="92" extrusionOk="0">
                    <a:moveTo>
                      <a:pt x="54" y="1"/>
                    </a:moveTo>
                    <a:cubicBezTo>
                      <a:pt x="49" y="1"/>
                      <a:pt x="45" y="1"/>
                      <a:pt x="40" y="2"/>
                    </a:cubicBezTo>
                    <a:cubicBezTo>
                      <a:pt x="0" y="12"/>
                      <a:pt x="0" y="32"/>
                      <a:pt x="20" y="92"/>
                    </a:cubicBezTo>
                    <a:cubicBezTo>
                      <a:pt x="40" y="92"/>
                      <a:pt x="69" y="82"/>
                      <a:pt x="109" y="82"/>
                    </a:cubicBezTo>
                    <a:lnTo>
                      <a:pt x="119" y="82"/>
                    </a:lnTo>
                    <a:cubicBezTo>
                      <a:pt x="102" y="30"/>
                      <a:pt x="8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2" name="Google Shape;702;p8"/>
              <p:cNvSpPr/>
              <p:nvPr/>
            </p:nvSpPr>
            <p:spPr>
              <a:xfrm>
                <a:off x="10970394" y="-1398055"/>
                <a:ext cx="20933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95" extrusionOk="0">
                    <a:moveTo>
                      <a:pt x="119" y="84"/>
                    </a:moveTo>
                    <a:cubicBezTo>
                      <a:pt x="119" y="84"/>
                      <a:pt x="119" y="85"/>
                      <a:pt x="120" y="85"/>
                    </a:cubicBezTo>
                    <a:cubicBezTo>
                      <a:pt x="120" y="85"/>
                      <a:pt x="120" y="85"/>
                      <a:pt x="121" y="85"/>
                    </a:cubicBezTo>
                    <a:lnTo>
                      <a:pt x="121" y="85"/>
                    </a:lnTo>
                    <a:cubicBezTo>
                      <a:pt x="120" y="85"/>
                      <a:pt x="120" y="84"/>
                      <a:pt x="119" y="84"/>
                    </a:cubicBezTo>
                    <a:close/>
                    <a:moveTo>
                      <a:pt x="43" y="0"/>
                    </a:moveTo>
                    <a:cubicBezTo>
                      <a:pt x="29" y="0"/>
                      <a:pt x="20" y="17"/>
                      <a:pt x="10" y="35"/>
                    </a:cubicBezTo>
                    <a:cubicBezTo>
                      <a:pt x="1" y="55"/>
                      <a:pt x="20" y="75"/>
                      <a:pt x="40" y="95"/>
                    </a:cubicBezTo>
                    <a:cubicBezTo>
                      <a:pt x="65" y="85"/>
                      <a:pt x="85" y="80"/>
                      <a:pt x="100" y="80"/>
                    </a:cubicBezTo>
                    <a:cubicBezTo>
                      <a:pt x="108" y="80"/>
                      <a:pt x="114" y="81"/>
                      <a:pt x="119" y="84"/>
                    </a:cubicBezTo>
                    <a:lnTo>
                      <a:pt x="119" y="84"/>
                    </a:lnTo>
                    <a:cubicBezTo>
                      <a:pt x="82" y="21"/>
                      <a:pt x="60" y="0"/>
                      <a:pt x="43" y="0"/>
                    </a:cubicBezTo>
                    <a:close/>
                    <a:moveTo>
                      <a:pt x="121" y="85"/>
                    </a:moveTo>
                    <a:cubicBezTo>
                      <a:pt x="124" y="87"/>
                      <a:pt x="127" y="91"/>
                      <a:pt x="129" y="95"/>
                    </a:cubicBezTo>
                    <a:cubicBezTo>
                      <a:pt x="129" y="85"/>
                      <a:pt x="129" y="85"/>
                      <a:pt x="121" y="8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3" name="Google Shape;703;p8"/>
              <p:cNvSpPr/>
              <p:nvPr/>
            </p:nvSpPr>
            <p:spPr>
              <a:xfrm>
                <a:off x="10858000" y="-1352486"/>
                <a:ext cx="61511" cy="40578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52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32" y="66"/>
                    </a:cubicBezTo>
                    <a:cubicBezTo>
                      <a:pt x="115" y="66"/>
                      <a:pt x="98" y="61"/>
                      <a:pt x="84" y="50"/>
                    </a:cubicBezTo>
                    <a:cubicBezTo>
                      <a:pt x="71" y="41"/>
                      <a:pt x="60" y="37"/>
                      <a:pt x="51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1" y="245"/>
                      <a:pt x="53" y="251"/>
                      <a:pt x="68" y="251"/>
                    </a:cubicBezTo>
                    <a:cubicBezTo>
                      <a:pt x="115" y="251"/>
                      <a:pt x="194" y="186"/>
                      <a:pt x="262" y="179"/>
                    </a:cubicBezTo>
                    <a:cubicBezTo>
                      <a:pt x="312" y="179"/>
                      <a:pt x="352" y="109"/>
                      <a:pt x="38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4" name="Google Shape;704;p8"/>
              <p:cNvSpPr/>
              <p:nvPr/>
            </p:nvSpPr>
            <p:spPr>
              <a:xfrm>
                <a:off x="10865085" y="-1223506"/>
                <a:ext cx="35264" cy="41061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55" extrusionOk="0">
                    <a:moveTo>
                      <a:pt x="108" y="1"/>
                    </a:moveTo>
                    <a:cubicBezTo>
                      <a:pt x="77" y="1"/>
                      <a:pt x="37" y="18"/>
                      <a:pt x="0" y="42"/>
                    </a:cubicBezTo>
                    <a:cubicBezTo>
                      <a:pt x="50" y="62"/>
                      <a:pt x="89" y="151"/>
                      <a:pt x="89" y="230"/>
                    </a:cubicBezTo>
                    <a:cubicBezTo>
                      <a:pt x="92" y="247"/>
                      <a:pt x="99" y="254"/>
                      <a:pt x="108" y="254"/>
                    </a:cubicBezTo>
                    <a:cubicBezTo>
                      <a:pt x="133" y="254"/>
                      <a:pt x="175" y="206"/>
                      <a:pt x="218" y="141"/>
                    </a:cubicBezTo>
                    <a:cubicBezTo>
                      <a:pt x="198" y="102"/>
                      <a:pt x="169" y="52"/>
                      <a:pt x="149" y="22"/>
                    </a:cubicBezTo>
                    <a:cubicBezTo>
                      <a:pt x="141" y="7"/>
                      <a:pt x="126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5" name="Google Shape;705;p8"/>
              <p:cNvSpPr/>
              <p:nvPr/>
            </p:nvSpPr>
            <p:spPr>
              <a:xfrm>
                <a:off x="10886501" y="-1856167"/>
                <a:ext cx="33010" cy="4073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53" extrusionOk="0">
                    <a:moveTo>
                      <a:pt x="112" y="0"/>
                    </a:moveTo>
                    <a:cubicBezTo>
                      <a:pt x="50" y="0"/>
                      <a:pt x="0" y="102"/>
                      <a:pt x="115" y="243"/>
                    </a:cubicBezTo>
                    <a:cubicBezTo>
                      <a:pt x="115" y="243"/>
                      <a:pt x="115" y="243"/>
                      <a:pt x="115" y="253"/>
                    </a:cubicBezTo>
                    <a:cubicBezTo>
                      <a:pt x="145" y="223"/>
                      <a:pt x="175" y="203"/>
                      <a:pt x="204" y="183"/>
                    </a:cubicBezTo>
                    <a:cubicBezTo>
                      <a:pt x="194" y="104"/>
                      <a:pt x="175" y="25"/>
                      <a:pt x="135" y="5"/>
                    </a:cubicBezTo>
                    <a:cubicBezTo>
                      <a:pt x="127" y="2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6" name="Google Shape;706;p8"/>
              <p:cNvSpPr/>
              <p:nvPr/>
            </p:nvSpPr>
            <p:spPr>
              <a:xfrm>
                <a:off x="10848983" y="-1474058"/>
                <a:ext cx="99190" cy="72138"/>
              </a:xfrm>
              <a:custGeom>
                <a:avLst/>
                <a:gdLst/>
                <a:ahLst/>
                <a:cxnLst/>
                <a:rect l="l" t="t" r="r" b="b"/>
                <a:pathLst>
                  <a:path w="616" h="448" extrusionOk="0">
                    <a:moveTo>
                      <a:pt x="289" y="1"/>
                    </a:moveTo>
                    <a:cubicBezTo>
                      <a:pt x="247" y="1"/>
                      <a:pt x="236" y="64"/>
                      <a:pt x="189" y="101"/>
                    </a:cubicBezTo>
                    <a:cubicBezTo>
                      <a:pt x="189" y="121"/>
                      <a:pt x="170" y="141"/>
                      <a:pt x="130" y="160"/>
                    </a:cubicBezTo>
                    <a:cubicBezTo>
                      <a:pt x="1" y="220"/>
                      <a:pt x="80" y="398"/>
                      <a:pt x="179" y="448"/>
                    </a:cubicBezTo>
                    <a:cubicBezTo>
                      <a:pt x="189" y="438"/>
                      <a:pt x="189" y="438"/>
                      <a:pt x="199" y="438"/>
                    </a:cubicBezTo>
                    <a:cubicBezTo>
                      <a:pt x="214" y="433"/>
                      <a:pt x="227" y="431"/>
                      <a:pt x="239" y="431"/>
                    </a:cubicBezTo>
                    <a:cubicBezTo>
                      <a:pt x="251" y="431"/>
                      <a:pt x="264" y="433"/>
                      <a:pt x="279" y="438"/>
                    </a:cubicBezTo>
                    <a:cubicBezTo>
                      <a:pt x="344" y="413"/>
                      <a:pt x="403" y="361"/>
                      <a:pt x="484" y="361"/>
                    </a:cubicBezTo>
                    <a:cubicBezTo>
                      <a:pt x="500" y="361"/>
                      <a:pt x="518" y="364"/>
                      <a:pt x="536" y="369"/>
                    </a:cubicBezTo>
                    <a:cubicBezTo>
                      <a:pt x="586" y="319"/>
                      <a:pt x="616" y="269"/>
                      <a:pt x="606" y="250"/>
                    </a:cubicBezTo>
                    <a:cubicBezTo>
                      <a:pt x="606" y="230"/>
                      <a:pt x="606" y="190"/>
                      <a:pt x="606" y="150"/>
                    </a:cubicBezTo>
                    <a:cubicBezTo>
                      <a:pt x="589" y="197"/>
                      <a:pt x="578" y="223"/>
                      <a:pt x="562" y="223"/>
                    </a:cubicBezTo>
                    <a:cubicBezTo>
                      <a:pt x="551" y="223"/>
                      <a:pt x="537" y="209"/>
                      <a:pt x="517" y="180"/>
                    </a:cubicBezTo>
                    <a:cubicBezTo>
                      <a:pt x="492" y="136"/>
                      <a:pt x="479" y="128"/>
                      <a:pt x="469" y="128"/>
                    </a:cubicBezTo>
                    <a:cubicBezTo>
                      <a:pt x="465" y="128"/>
                      <a:pt x="460" y="130"/>
                      <a:pt x="455" y="130"/>
                    </a:cubicBezTo>
                    <a:cubicBezTo>
                      <a:pt x="450" y="130"/>
                      <a:pt x="445" y="128"/>
                      <a:pt x="437" y="121"/>
                    </a:cubicBezTo>
                    <a:cubicBezTo>
                      <a:pt x="437" y="111"/>
                      <a:pt x="427" y="111"/>
                      <a:pt x="427" y="101"/>
                    </a:cubicBezTo>
                    <a:cubicBezTo>
                      <a:pt x="375" y="123"/>
                      <a:pt x="327" y="136"/>
                      <a:pt x="292" y="136"/>
                    </a:cubicBezTo>
                    <a:cubicBezTo>
                      <a:pt x="236" y="136"/>
                      <a:pt x="217" y="102"/>
                      <a:pt x="279" y="22"/>
                    </a:cubicBezTo>
                    <a:cubicBezTo>
                      <a:pt x="289" y="12"/>
                      <a:pt x="298" y="12"/>
                      <a:pt x="298" y="2"/>
                    </a:cubicBezTo>
                    <a:cubicBezTo>
                      <a:pt x="295" y="1"/>
                      <a:pt x="292" y="1"/>
                      <a:pt x="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7" name="Google Shape;707;p8"/>
              <p:cNvSpPr/>
              <p:nvPr/>
            </p:nvSpPr>
            <p:spPr>
              <a:xfrm>
                <a:off x="10959284" y="-1228015"/>
                <a:ext cx="1288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80" h="51" extrusionOk="0">
                    <a:moveTo>
                      <a:pt x="79" y="1"/>
                    </a:moveTo>
                    <a:cubicBezTo>
                      <a:pt x="50" y="1"/>
                      <a:pt x="20" y="11"/>
                      <a:pt x="0" y="40"/>
                    </a:cubicBezTo>
                    <a:cubicBezTo>
                      <a:pt x="10" y="50"/>
                      <a:pt x="20" y="50"/>
                      <a:pt x="30" y="50"/>
                    </a:cubicBezTo>
                    <a:cubicBezTo>
                      <a:pt x="50" y="50"/>
                      <a:pt x="70" y="30"/>
                      <a:pt x="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8" name="Google Shape;708;p8"/>
              <p:cNvSpPr/>
              <p:nvPr/>
            </p:nvSpPr>
            <p:spPr>
              <a:xfrm>
                <a:off x="10710181" y="-1580817"/>
                <a:ext cx="19323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9" extrusionOk="0">
                    <a:moveTo>
                      <a:pt x="60" y="0"/>
                    </a:moveTo>
                    <a:cubicBezTo>
                      <a:pt x="60" y="20"/>
                      <a:pt x="40" y="30"/>
                      <a:pt x="20" y="60"/>
                    </a:cubicBezTo>
                    <a:lnTo>
                      <a:pt x="10" y="60"/>
                    </a:lnTo>
                    <a:cubicBezTo>
                      <a:pt x="0" y="80"/>
                      <a:pt x="0" y="100"/>
                      <a:pt x="0" y="119"/>
                    </a:cubicBezTo>
                    <a:cubicBezTo>
                      <a:pt x="20" y="139"/>
                      <a:pt x="50" y="159"/>
                      <a:pt x="60" y="169"/>
                    </a:cubicBezTo>
                    <a:cubicBezTo>
                      <a:pt x="70" y="169"/>
                      <a:pt x="80" y="169"/>
                      <a:pt x="90" y="179"/>
                    </a:cubicBezTo>
                    <a:cubicBezTo>
                      <a:pt x="100" y="169"/>
                      <a:pt x="109" y="159"/>
                      <a:pt x="119" y="129"/>
                    </a:cubicBezTo>
                    <a:cubicBezTo>
                      <a:pt x="119" y="90"/>
                      <a:pt x="119" y="60"/>
                      <a:pt x="119" y="20"/>
                    </a:cubicBezTo>
                    <a:cubicBezTo>
                      <a:pt x="119" y="10"/>
                      <a:pt x="109" y="1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09" name="Google Shape;709;p8"/>
              <p:cNvSpPr/>
              <p:nvPr/>
            </p:nvSpPr>
            <p:spPr>
              <a:xfrm>
                <a:off x="10620813" y="-1973553"/>
                <a:ext cx="22382" cy="3784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35" extrusionOk="0">
                    <a:moveTo>
                      <a:pt x="0" y="0"/>
                    </a:moveTo>
                    <a:cubicBezTo>
                      <a:pt x="10" y="10"/>
                      <a:pt x="20" y="30"/>
                      <a:pt x="20" y="60"/>
                    </a:cubicBezTo>
                    <a:cubicBezTo>
                      <a:pt x="20" y="70"/>
                      <a:pt x="20" y="70"/>
                      <a:pt x="20" y="80"/>
                    </a:cubicBezTo>
                    <a:cubicBezTo>
                      <a:pt x="20" y="109"/>
                      <a:pt x="20" y="139"/>
                      <a:pt x="10" y="169"/>
                    </a:cubicBezTo>
                    <a:cubicBezTo>
                      <a:pt x="0" y="199"/>
                      <a:pt x="10" y="208"/>
                      <a:pt x="10" y="228"/>
                    </a:cubicBezTo>
                    <a:cubicBezTo>
                      <a:pt x="14" y="232"/>
                      <a:pt x="20" y="234"/>
                      <a:pt x="27" y="234"/>
                    </a:cubicBezTo>
                    <a:cubicBezTo>
                      <a:pt x="54" y="234"/>
                      <a:pt x="99" y="204"/>
                      <a:pt x="139" y="149"/>
                    </a:cubicBezTo>
                    <a:cubicBezTo>
                      <a:pt x="109" y="129"/>
                      <a:pt x="79" y="80"/>
                      <a:pt x="40" y="30"/>
                    </a:cubicBezTo>
                    <a:cubicBezTo>
                      <a:pt x="20" y="10"/>
                      <a:pt x="1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0" name="Google Shape;710;p8"/>
              <p:cNvSpPr/>
              <p:nvPr/>
            </p:nvSpPr>
            <p:spPr>
              <a:xfrm>
                <a:off x="10734173" y="-1669058"/>
                <a:ext cx="12882" cy="276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72" extrusionOk="0">
                    <a:moveTo>
                      <a:pt x="36" y="0"/>
                    </a:moveTo>
                    <a:cubicBezTo>
                      <a:pt x="8" y="0"/>
                      <a:pt x="20" y="122"/>
                      <a:pt x="20" y="122"/>
                    </a:cubicBezTo>
                    <a:cubicBezTo>
                      <a:pt x="20" y="122"/>
                      <a:pt x="10" y="142"/>
                      <a:pt x="0" y="162"/>
                    </a:cubicBezTo>
                    <a:cubicBezTo>
                      <a:pt x="20" y="172"/>
                      <a:pt x="40" y="172"/>
                      <a:pt x="50" y="172"/>
                    </a:cubicBezTo>
                    <a:cubicBezTo>
                      <a:pt x="60" y="142"/>
                      <a:pt x="70" y="92"/>
                      <a:pt x="79" y="43"/>
                    </a:cubicBezTo>
                    <a:cubicBezTo>
                      <a:pt x="79" y="43"/>
                      <a:pt x="70" y="43"/>
                      <a:pt x="70" y="33"/>
                    </a:cubicBezTo>
                    <a:cubicBezTo>
                      <a:pt x="55" y="9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1" name="Google Shape;711;p8"/>
              <p:cNvSpPr/>
              <p:nvPr/>
            </p:nvSpPr>
            <p:spPr>
              <a:xfrm>
                <a:off x="10682968" y="-1718170"/>
                <a:ext cx="3059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40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1" y="50"/>
                      <a:pt x="130" y="100"/>
                      <a:pt x="179" y="130"/>
                    </a:cubicBezTo>
                    <a:cubicBezTo>
                      <a:pt x="179" y="139"/>
                      <a:pt x="189" y="139"/>
                      <a:pt x="189" y="139"/>
                    </a:cubicBezTo>
                    <a:cubicBezTo>
                      <a:pt x="169" y="120"/>
                      <a:pt x="159" y="90"/>
                      <a:pt x="140" y="80"/>
                    </a:cubicBezTo>
                    <a:cubicBezTo>
                      <a:pt x="100" y="30"/>
                      <a:pt x="110" y="2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2" name="Google Shape;712;p8"/>
              <p:cNvSpPr/>
              <p:nvPr/>
            </p:nvSpPr>
            <p:spPr>
              <a:xfrm>
                <a:off x="10922570" y="-1446685"/>
                <a:ext cx="105470" cy="99190"/>
              </a:xfrm>
              <a:custGeom>
                <a:avLst/>
                <a:gdLst/>
                <a:ahLst/>
                <a:cxnLst/>
                <a:rect l="l" t="t" r="r" b="b"/>
                <a:pathLst>
                  <a:path w="655" h="616" extrusionOk="0">
                    <a:moveTo>
                      <a:pt x="357" y="0"/>
                    </a:moveTo>
                    <a:cubicBezTo>
                      <a:pt x="347" y="10"/>
                      <a:pt x="337" y="30"/>
                      <a:pt x="317" y="50"/>
                    </a:cubicBezTo>
                    <a:cubicBezTo>
                      <a:pt x="258" y="159"/>
                      <a:pt x="218" y="209"/>
                      <a:pt x="169" y="248"/>
                    </a:cubicBezTo>
                    <a:cubicBezTo>
                      <a:pt x="307" y="367"/>
                      <a:pt x="179" y="327"/>
                      <a:pt x="60" y="347"/>
                    </a:cubicBezTo>
                    <a:cubicBezTo>
                      <a:pt x="50" y="357"/>
                      <a:pt x="50" y="367"/>
                      <a:pt x="40" y="367"/>
                    </a:cubicBezTo>
                    <a:cubicBezTo>
                      <a:pt x="30" y="377"/>
                      <a:pt x="10" y="387"/>
                      <a:pt x="0" y="397"/>
                    </a:cubicBezTo>
                    <a:cubicBezTo>
                      <a:pt x="10" y="417"/>
                      <a:pt x="20" y="427"/>
                      <a:pt x="30" y="437"/>
                    </a:cubicBezTo>
                    <a:cubicBezTo>
                      <a:pt x="30" y="446"/>
                      <a:pt x="30" y="446"/>
                      <a:pt x="30" y="456"/>
                    </a:cubicBezTo>
                    <a:cubicBezTo>
                      <a:pt x="56" y="510"/>
                      <a:pt x="130" y="578"/>
                      <a:pt x="181" y="578"/>
                    </a:cubicBezTo>
                    <a:cubicBezTo>
                      <a:pt x="187" y="578"/>
                      <a:pt x="193" y="577"/>
                      <a:pt x="198" y="575"/>
                    </a:cubicBezTo>
                    <a:cubicBezTo>
                      <a:pt x="213" y="512"/>
                      <a:pt x="227" y="433"/>
                      <a:pt x="263" y="433"/>
                    </a:cubicBezTo>
                    <a:cubicBezTo>
                      <a:pt x="277" y="433"/>
                      <a:pt x="295" y="445"/>
                      <a:pt x="317" y="476"/>
                    </a:cubicBezTo>
                    <a:cubicBezTo>
                      <a:pt x="377" y="546"/>
                      <a:pt x="407" y="595"/>
                      <a:pt x="446" y="615"/>
                    </a:cubicBezTo>
                    <a:cubicBezTo>
                      <a:pt x="446" y="565"/>
                      <a:pt x="426" y="516"/>
                      <a:pt x="407" y="476"/>
                    </a:cubicBezTo>
                    <a:cubicBezTo>
                      <a:pt x="407" y="466"/>
                      <a:pt x="397" y="456"/>
                      <a:pt x="397" y="456"/>
                    </a:cubicBezTo>
                    <a:cubicBezTo>
                      <a:pt x="387" y="437"/>
                      <a:pt x="357" y="417"/>
                      <a:pt x="337" y="397"/>
                    </a:cubicBezTo>
                    <a:cubicBezTo>
                      <a:pt x="317" y="377"/>
                      <a:pt x="298" y="357"/>
                      <a:pt x="307" y="337"/>
                    </a:cubicBezTo>
                    <a:cubicBezTo>
                      <a:pt x="317" y="319"/>
                      <a:pt x="326" y="302"/>
                      <a:pt x="340" y="302"/>
                    </a:cubicBezTo>
                    <a:cubicBezTo>
                      <a:pt x="357" y="302"/>
                      <a:pt x="380" y="324"/>
                      <a:pt x="417" y="387"/>
                    </a:cubicBezTo>
                    <a:cubicBezTo>
                      <a:pt x="426" y="387"/>
                      <a:pt x="426" y="387"/>
                      <a:pt x="426" y="397"/>
                    </a:cubicBezTo>
                    <a:cubicBezTo>
                      <a:pt x="479" y="484"/>
                      <a:pt x="500" y="518"/>
                      <a:pt x="525" y="518"/>
                    </a:cubicBezTo>
                    <a:cubicBezTo>
                      <a:pt x="529" y="518"/>
                      <a:pt x="532" y="517"/>
                      <a:pt x="536" y="516"/>
                    </a:cubicBezTo>
                    <a:cubicBezTo>
                      <a:pt x="565" y="496"/>
                      <a:pt x="655" y="377"/>
                      <a:pt x="615" y="347"/>
                    </a:cubicBezTo>
                    <a:cubicBezTo>
                      <a:pt x="575" y="308"/>
                      <a:pt x="555" y="248"/>
                      <a:pt x="545" y="209"/>
                    </a:cubicBezTo>
                    <a:cubicBezTo>
                      <a:pt x="513" y="246"/>
                      <a:pt x="480" y="266"/>
                      <a:pt x="458" y="266"/>
                    </a:cubicBezTo>
                    <a:cubicBezTo>
                      <a:pt x="433" y="266"/>
                      <a:pt x="421" y="241"/>
                      <a:pt x="436" y="189"/>
                    </a:cubicBezTo>
                    <a:cubicBezTo>
                      <a:pt x="436" y="189"/>
                      <a:pt x="436" y="179"/>
                      <a:pt x="436" y="179"/>
                    </a:cubicBezTo>
                    <a:cubicBezTo>
                      <a:pt x="407" y="189"/>
                      <a:pt x="387" y="189"/>
                      <a:pt x="367" y="189"/>
                    </a:cubicBezTo>
                    <a:cubicBezTo>
                      <a:pt x="332" y="199"/>
                      <a:pt x="317" y="206"/>
                      <a:pt x="310" y="206"/>
                    </a:cubicBezTo>
                    <a:cubicBezTo>
                      <a:pt x="303" y="206"/>
                      <a:pt x="303" y="199"/>
                      <a:pt x="298" y="179"/>
                    </a:cubicBezTo>
                    <a:cubicBezTo>
                      <a:pt x="278" y="139"/>
                      <a:pt x="456" y="40"/>
                      <a:pt x="387" y="20"/>
                    </a:cubicBezTo>
                    <a:cubicBezTo>
                      <a:pt x="377" y="10"/>
                      <a:pt x="367" y="1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3" name="Google Shape;713;p8"/>
              <p:cNvSpPr/>
              <p:nvPr/>
            </p:nvSpPr>
            <p:spPr>
              <a:xfrm>
                <a:off x="10959284" y="-1298704"/>
                <a:ext cx="25764" cy="230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43" extrusionOk="0">
                    <a:moveTo>
                      <a:pt x="139" y="1"/>
                    </a:moveTo>
                    <a:cubicBezTo>
                      <a:pt x="134" y="1"/>
                      <a:pt x="124" y="5"/>
                      <a:pt x="109" y="13"/>
                    </a:cubicBezTo>
                    <a:cubicBezTo>
                      <a:pt x="79" y="23"/>
                      <a:pt x="40" y="63"/>
                      <a:pt x="0" y="103"/>
                    </a:cubicBezTo>
                    <a:cubicBezTo>
                      <a:pt x="10" y="112"/>
                      <a:pt x="30" y="122"/>
                      <a:pt x="50" y="142"/>
                    </a:cubicBezTo>
                    <a:cubicBezTo>
                      <a:pt x="120" y="56"/>
                      <a:pt x="16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4" name="Google Shape;714;p8"/>
              <p:cNvSpPr/>
              <p:nvPr/>
            </p:nvSpPr>
            <p:spPr>
              <a:xfrm>
                <a:off x="10839483" y="-1366817"/>
                <a:ext cx="94359" cy="107080"/>
              </a:xfrm>
              <a:custGeom>
                <a:avLst/>
                <a:gdLst/>
                <a:ahLst/>
                <a:cxnLst/>
                <a:rect l="l" t="t" r="r" b="b"/>
                <a:pathLst>
                  <a:path w="586" h="665" extrusionOk="0">
                    <a:moveTo>
                      <a:pt x="397" y="0"/>
                    </a:moveTo>
                    <a:cubicBezTo>
                      <a:pt x="367" y="50"/>
                      <a:pt x="348" y="60"/>
                      <a:pt x="209" y="60"/>
                    </a:cubicBezTo>
                    <a:cubicBezTo>
                      <a:pt x="200" y="59"/>
                      <a:pt x="192" y="59"/>
                      <a:pt x="184" y="59"/>
                    </a:cubicBezTo>
                    <a:cubicBezTo>
                      <a:pt x="66" y="59"/>
                      <a:pt x="40" y="127"/>
                      <a:pt x="30" y="238"/>
                    </a:cubicBezTo>
                    <a:lnTo>
                      <a:pt x="50" y="238"/>
                    </a:lnTo>
                    <a:cubicBezTo>
                      <a:pt x="50" y="238"/>
                      <a:pt x="80" y="298"/>
                      <a:pt x="60" y="298"/>
                    </a:cubicBezTo>
                    <a:cubicBezTo>
                      <a:pt x="50" y="298"/>
                      <a:pt x="40" y="307"/>
                      <a:pt x="30" y="317"/>
                    </a:cubicBezTo>
                    <a:cubicBezTo>
                      <a:pt x="20" y="347"/>
                      <a:pt x="20" y="377"/>
                      <a:pt x="20" y="416"/>
                    </a:cubicBezTo>
                    <a:cubicBezTo>
                      <a:pt x="50" y="407"/>
                      <a:pt x="80" y="387"/>
                      <a:pt x="119" y="387"/>
                    </a:cubicBezTo>
                    <a:cubicBezTo>
                      <a:pt x="199" y="387"/>
                      <a:pt x="169" y="416"/>
                      <a:pt x="179" y="486"/>
                    </a:cubicBezTo>
                    <a:cubicBezTo>
                      <a:pt x="186" y="512"/>
                      <a:pt x="180" y="518"/>
                      <a:pt x="166" y="518"/>
                    </a:cubicBezTo>
                    <a:cubicBezTo>
                      <a:pt x="152" y="518"/>
                      <a:pt x="130" y="512"/>
                      <a:pt x="108" y="512"/>
                    </a:cubicBezTo>
                    <a:cubicBezTo>
                      <a:pt x="92" y="512"/>
                      <a:pt x="75" y="515"/>
                      <a:pt x="60" y="526"/>
                    </a:cubicBezTo>
                    <a:cubicBezTo>
                      <a:pt x="1" y="565"/>
                      <a:pt x="90" y="575"/>
                      <a:pt x="100" y="664"/>
                    </a:cubicBezTo>
                    <a:cubicBezTo>
                      <a:pt x="179" y="664"/>
                      <a:pt x="278" y="595"/>
                      <a:pt x="258" y="535"/>
                    </a:cubicBezTo>
                    <a:cubicBezTo>
                      <a:pt x="219" y="426"/>
                      <a:pt x="298" y="377"/>
                      <a:pt x="576" y="278"/>
                    </a:cubicBezTo>
                    <a:cubicBezTo>
                      <a:pt x="576" y="228"/>
                      <a:pt x="586" y="188"/>
                      <a:pt x="576" y="149"/>
                    </a:cubicBezTo>
                    <a:cubicBezTo>
                      <a:pt x="576" y="129"/>
                      <a:pt x="566" y="109"/>
                      <a:pt x="546" y="109"/>
                    </a:cubicBezTo>
                    <a:cubicBezTo>
                      <a:pt x="526" y="109"/>
                      <a:pt x="516" y="129"/>
                      <a:pt x="496" y="149"/>
                    </a:cubicBezTo>
                    <a:cubicBezTo>
                      <a:pt x="467" y="198"/>
                      <a:pt x="427" y="268"/>
                      <a:pt x="377" y="268"/>
                    </a:cubicBezTo>
                    <a:cubicBezTo>
                      <a:pt x="309" y="275"/>
                      <a:pt x="230" y="340"/>
                      <a:pt x="183" y="340"/>
                    </a:cubicBezTo>
                    <a:cubicBezTo>
                      <a:pt x="168" y="340"/>
                      <a:pt x="156" y="334"/>
                      <a:pt x="149" y="317"/>
                    </a:cubicBezTo>
                    <a:cubicBezTo>
                      <a:pt x="132" y="258"/>
                      <a:pt x="115" y="126"/>
                      <a:pt x="166" y="126"/>
                    </a:cubicBezTo>
                    <a:cubicBezTo>
                      <a:pt x="175" y="126"/>
                      <a:pt x="186" y="130"/>
                      <a:pt x="199" y="139"/>
                    </a:cubicBezTo>
                    <a:cubicBezTo>
                      <a:pt x="213" y="150"/>
                      <a:pt x="230" y="155"/>
                      <a:pt x="247" y="155"/>
                    </a:cubicBezTo>
                    <a:cubicBezTo>
                      <a:pt x="290" y="155"/>
                      <a:pt x="339" y="125"/>
                      <a:pt x="367" y="89"/>
                    </a:cubicBezTo>
                    <a:cubicBezTo>
                      <a:pt x="387" y="60"/>
                      <a:pt x="397" y="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5" name="Google Shape;715;p8"/>
              <p:cNvSpPr/>
              <p:nvPr/>
            </p:nvSpPr>
            <p:spPr>
              <a:xfrm>
                <a:off x="10831431" y="-1225922"/>
                <a:ext cx="88079" cy="43154"/>
              </a:xfrm>
              <a:custGeom>
                <a:avLst/>
                <a:gdLst/>
                <a:ahLst/>
                <a:cxnLst/>
                <a:rect l="l" t="t" r="r" b="b"/>
                <a:pathLst>
                  <a:path w="547" h="268" extrusionOk="0">
                    <a:moveTo>
                      <a:pt x="328" y="0"/>
                    </a:moveTo>
                    <a:cubicBezTo>
                      <a:pt x="260" y="0"/>
                      <a:pt x="178" y="44"/>
                      <a:pt x="21" y="127"/>
                    </a:cubicBezTo>
                    <a:cubicBezTo>
                      <a:pt x="11" y="127"/>
                      <a:pt x="11" y="136"/>
                      <a:pt x="1" y="136"/>
                    </a:cubicBezTo>
                    <a:cubicBezTo>
                      <a:pt x="11" y="136"/>
                      <a:pt x="21" y="136"/>
                      <a:pt x="41" y="127"/>
                    </a:cubicBezTo>
                    <a:cubicBezTo>
                      <a:pt x="60" y="127"/>
                      <a:pt x="80" y="127"/>
                      <a:pt x="100" y="136"/>
                    </a:cubicBezTo>
                    <a:cubicBezTo>
                      <a:pt x="100" y="127"/>
                      <a:pt x="110" y="127"/>
                      <a:pt x="120" y="117"/>
                    </a:cubicBezTo>
                    <a:cubicBezTo>
                      <a:pt x="140" y="97"/>
                      <a:pt x="179" y="77"/>
                      <a:pt x="209" y="57"/>
                    </a:cubicBezTo>
                    <a:cubicBezTo>
                      <a:pt x="246" y="33"/>
                      <a:pt x="286" y="16"/>
                      <a:pt x="317" y="16"/>
                    </a:cubicBezTo>
                    <a:cubicBezTo>
                      <a:pt x="335" y="16"/>
                      <a:pt x="350" y="22"/>
                      <a:pt x="358" y="37"/>
                    </a:cubicBezTo>
                    <a:cubicBezTo>
                      <a:pt x="378" y="67"/>
                      <a:pt x="407" y="117"/>
                      <a:pt x="427" y="156"/>
                    </a:cubicBezTo>
                    <a:cubicBezTo>
                      <a:pt x="464" y="215"/>
                      <a:pt x="500" y="268"/>
                      <a:pt x="517" y="268"/>
                    </a:cubicBezTo>
                    <a:cubicBezTo>
                      <a:pt x="523" y="268"/>
                      <a:pt x="526" y="261"/>
                      <a:pt x="526" y="245"/>
                    </a:cubicBezTo>
                    <a:cubicBezTo>
                      <a:pt x="526" y="216"/>
                      <a:pt x="536" y="166"/>
                      <a:pt x="546" y="107"/>
                    </a:cubicBezTo>
                    <a:cubicBezTo>
                      <a:pt x="497" y="87"/>
                      <a:pt x="447" y="57"/>
                      <a:pt x="417" y="27"/>
                    </a:cubicBezTo>
                    <a:cubicBezTo>
                      <a:pt x="387" y="9"/>
                      <a:pt x="359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6" name="Google Shape;716;p8"/>
              <p:cNvSpPr/>
              <p:nvPr/>
            </p:nvSpPr>
            <p:spPr>
              <a:xfrm>
                <a:off x="10919350" y="-1298221"/>
                <a:ext cx="14492" cy="30433"/>
              </a:xfrm>
              <a:custGeom>
                <a:avLst/>
                <a:gdLst/>
                <a:ahLst/>
                <a:cxnLst/>
                <a:rect l="l" t="t" r="r" b="b"/>
                <a:pathLst>
                  <a:path w="90" h="189" extrusionOk="0">
                    <a:moveTo>
                      <a:pt x="90" y="0"/>
                    </a:moveTo>
                    <a:cubicBezTo>
                      <a:pt x="60" y="40"/>
                      <a:pt x="30" y="70"/>
                      <a:pt x="20" y="100"/>
                    </a:cubicBezTo>
                    <a:cubicBezTo>
                      <a:pt x="0" y="149"/>
                      <a:pt x="0" y="169"/>
                      <a:pt x="10" y="189"/>
                    </a:cubicBezTo>
                    <a:cubicBezTo>
                      <a:pt x="20" y="159"/>
                      <a:pt x="30" y="129"/>
                      <a:pt x="50" y="100"/>
                    </a:cubicBezTo>
                    <a:cubicBezTo>
                      <a:pt x="70" y="60"/>
                      <a:pt x="80" y="3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7" name="Google Shape;717;p8"/>
              <p:cNvSpPr/>
              <p:nvPr/>
            </p:nvSpPr>
            <p:spPr>
              <a:xfrm>
                <a:off x="10641585" y="-1927339"/>
                <a:ext cx="9661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150" extrusionOk="0">
                    <a:moveTo>
                      <a:pt x="59" y="1"/>
                    </a:moveTo>
                    <a:cubicBezTo>
                      <a:pt x="59" y="3"/>
                      <a:pt x="58" y="6"/>
                      <a:pt x="58" y="8"/>
                    </a:cubicBezTo>
                    <a:lnTo>
                      <a:pt x="58" y="8"/>
                    </a:lnTo>
                    <a:cubicBezTo>
                      <a:pt x="59" y="6"/>
                      <a:pt x="59" y="3"/>
                      <a:pt x="59" y="1"/>
                    </a:cubicBezTo>
                    <a:close/>
                    <a:moveTo>
                      <a:pt x="58" y="8"/>
                    </a:moveTo>
                    <a:cubicBezTo>
                      <a:pt x="54" y="16"/>
                      <a:pt x="47" y="26"/>
                      <a:pt x="40" y="40"/>
                    </a:cubicBezTo>
                    <a:cubicBezTo>
                      <a:pt x="30" y="70"/>
                      <a:pt x="20" y="110"/>
                      <a:pt x="0" y="150"/>
                    </a:cubicBezTo>
                    <a:lnTo>
                      <a:pt x="50" y="150"/>
                    </a:lnTo>
                    <a:cubicBezTo>
                      <a:pt x="50" y="103"/>
                      <a:pt x="50" y="48"/>
                      <a:pt x="58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8" name="Google Shape;718;p8"/>
              <p:cNvSpPr/>
              <p:nvPr/>
            </p:nvSpPr>
            <p:spPr>
              <a:xfrm>
                <a:off x="10563328" y="-2588340"/>
                <a:ext cx="459397" cy="1124581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6984" extrusionOk="0">
                    <a:moveTo>
                      <a:pt x="1184" y="0"/>
                    </a:moveTo>
                    <a:cubicBezTo>
                      <a:pt x="1182" y="0"/>
                      <a:pt x="1180" y="29"/>
                      <a:pt x="1180" y="100"/>
                    </a:cubicBezTo>
                    <a:lnTo>
                      <a:pt x="1180" y="318"/>
                    </a:lnTo>
                    <a:cubicBezTo>
                      <a:pt x="1180" y="240"/>
                      <a:pt x="1176" y="210"/>
                      <a:pt x="1169" y="210"/>
                    </a:cubicBezTo>
                    <a:cubicBezTo>
                      <a:pt x="1148" y="210"/>
                      <a:pt x="1103" y="496"/>
                      <a:pt x="1081" y="556"/>
                    </a:cubicBezTo>
                    <a:cubicBezTo>
                      <a:pt x="1051" y="635"/>
                      <a:pt x="1071" y="625"/>
                      <a:pt x="1061" y="744"/>
                    </a:cubicBezTo>
                    <a:cubicBezTo>
                      <a:pt x="1057" y="796"/>
                      <a:pt x="1049" y="812"/>
                      <a:pt x="1033" y="812"/>
                    </a:cubicBezTo>
                    <a:cubicBezTo>
                      <a:pt x="1012" y="812"/>
                      <a:pt x="978" y="785"/>
                      <a:pt x="922" y="774"/>
                    </a:cubicBezTo>
                    <a:cubicBezTo>
                      <a:pt x="916" y="774"/>
                      <a:pt x="911" y="773"/>
                      <a:pt x="906" y="773"/>
                    </a:cubicBezTo>
                    <a:cubicBezTo>
                      <a:pt x="840" y="773"/>
                      <a:pt x="887" y="834"/>
                      <a:pt x="942" y="834"/>
                    </a:cubicBezTo>
                    <a:cubicBezTo>
                      <a:pt x="946" y="833"/>
                      <a:pt x="949" y="833"/>
                      <a:pt x="952" y="833"/>
                    </a:cubicBezTo>
                    <a:cubicBezTo>
                      <a:pt x="1008" y="833"/>
                      <a:pt x="1060" y="905"/>
                      <a:pt x="1041" y="933"/>
                    </a:cubicBezTo>
                    <a:cubicBezTo>
                      <a:pt x="1031" y="963"/>
                      <a:pt x="893" y="992"/>
                      <a:pt x="942" y="1111"/>
                    </a:cubicBezTo>
                    <a:cubicBezTo>
                      <a:pt x="970" y="1180"/>
                      <a:pt x="926" y="1201"/>
                      <a:pt x="880" y="1201"/>
                    </a:cubicBezTo>
                    <a:cubicBezTo>
                      <a:pt x="859" y="1201"/>
                      <a:pt x="838" y="1197"/>
                      <a:pt x="823" y="1191"/>
                    </a:cubicBezTo>
                    <a:cubicBezTo>
                      <a:pt x="815" y="1188"/>
                      <a:pt x="807" y="1187"/>
                      <a:pt x="800" y="1187"/>
                    </a:cubicBezTo>
                    <a:cubicBezTo>
                      <a:pt x="752" y="1187"/>
                      <a:pt x="723" y="1237"/>
                      <a:pt x="783" y="1280"/>
                    </a:cubicBezTo>
                    <a:cubicBezTo>
                      <a:pt x="863" y="1329"/>
                      <a:pt x="803" y="1508"/>
                      <a:pt x="734" y="1508"/>
                    </a:cubicBezTo>
                    <a:cubicBezTo>
                      <a:pt x="678" y="1508"/>
                      <a:pt x="642" y="1432"/>
                      <a:pt x="584" y="1432"/>
                    </a:cubicBezTo>
                    <a:cubicBezTo>
                      <a:pt x="569" y="1432"/>
                      <a:pt x="553" y="1437"/>
                      <a:pt x="536" y="1448"/>
                    </a:cubicBezTo>
                    <a:cubicBezTo>
                      <a:pt x="526" y="1458"/>
                      <a:pt x="516" y="1468"/>
                      <a:pt x="506" y="1478"/>
                    </a:cubicBezTo>
                    <a:cubicBezTo>
                      <a:pt x="496" y="1488"/>
                      <a:pt x="486" y="1498"/>
                      <a:pt x="476" y="1508"/>
                    </a:cubicBezTo>
                    <a:cubicBezTo>
                      <a:pt x="476" y="1518"/>
                      <a:pt x="476" y="1518"/>
                      <a:pt x="476" y="1518"/>
                    </a:cubicBezTo>
                    <a:cubicBezTo>
                      <a:pt x="456" y="1558"/>
                      <a:pt x="526" y="1538"/>
                      <a:pt x="585" y="1558"/>
                    </a:cubicBezTo>
                    <a:cubicBezTo>
                      <a:pt x="605" y="1567"/>
                      <a:pt x="615" y="1577"/>
                      <a:pt x="635" y="1597"/>
                    </a:cubicBezTo>
                    <a:cubicBezTo>
                      <a:pt x="687" y="1676"/>
                      <a:pt x="655" y="1708"/>
                      <a:pt x="734" y="1708"/>
                    </a:cubicBezTo>
                    <a:cubicBezTo>
                      <a:pt x="745" y="1708"/>
                      <a:pt x="758" y="1707"/>
                      <a:pt x="774" y="1706"/>
                    </a:cubicBezTo>
                    <a:cubicBezTo>
                      <a:pt x="902" y="1706"/>
                      <a:pt x="863" y="1845"/>
                      <a:pt x="883" y="2063"/>
                    </a:cubicBezTo>
                    <a:cubicBezTo>
                      <a:pt x="891" y="2152"/>
                      <a:pt x="863" y="2183"/>
                      <a:pt x="830" y="2183"/>
                    </a:cubicBezTo>
                    <a:cubicBezTo>
                      <a:pt x="786" y="2183"/>
                      <a:pt x="732" y="2128"/>
                      <a:pt x="744" y="2083"/>
                    </a:cubicBezTo>
                    <a:cubicBezTo>
                      <a:pt x="774" y="1994"/>
                      <a:pt x="724" y="1954"/>
                      <a:pt x="545" y="1875"/>
                    </a:cubicBezTo>
                    <a:cubicBezTo>
                      <a:pt x="515" y="1861"/>
                      <a:pt x="495" y="1855"/>
                      <a:pt x="485" y="1855"/>
                    </a:cubicBezTo>
                    <a:cubicBezTo>
                      <a:pt x="434" y="1855"/>
                      <a:pt x="580" y="1991"/>
                      <a:pt x="605" y="2073"/>
                    </a:cubicBezTo>
                    <a:cubicBezTo>
                      <a:pt x="615" y="2124"/>
                      <a:pt x="612" y="2146"/>
                      <a:pt x="598" y="2146"/>
                    </a:cubicBezTo>
                    <a:cubicBezTo>
                      <a:pt x="584" y="2146"/>
                      <a:pt x="559" y="2127"/>
                      <a:pt x="526" y="2093"/>
                    </a:cubicBezTo>
                    <a:cubicBezTo>
                      <a:pt x="513" y="2076"/>
                      <a:pt x="500" y="2068"/>
                      <a:pt x="489" y="2068"/>
                    </a:cubicBezTo>
                    <a:cubicBezTo>
                      <a:pt x="446" y="2068"/>
                      <a:pt x="410" y="2166"/>
                      <a:pt x="387" y="2252"/>
                    </a:cubicBezTo>
                    <a:cubicBezTo>
                      <a:pt x="357" y="2371"/>
                      <a:pt x="446" y="2281"/>
                      <a:pt x="486" y="2390"/>
                    </a:cubicBezTo>
                    <a:cubicBezTo>
                      <a:pt x="497" y="2431"/>
                      <a:pt x="520" y="2445"/>
                      <a:pt x="547" y="2445"/>
                    </a:cubicBezTo>
                    <a:cubicBezTo>
                      <a:pt x="594" y="2445"/>
                      <a:pt x="653" y="2402"/>
                      <a:pt x="684" y="2371"/>
                    </a:cubicBezTo>
                    <a:cubicBezTo>
                      <a:pt x="704" y="2351"/>
                      <a:pt x="720" y="2342"/>
                      <a:pt x="738" y="2342"/>
                    </a:cubicBezTo>
                    <a:cubicBezTo>
                      <a:pt x="774" y="2342"/>
                      <a:pt x="816" y="2380"/>
                      <a:pt x="902" y="2440"/>
                    </a:cubicBezTo>
                    <a:cubicBezTo>
                      <a:pt x="1031" y="2519"/>
                      <a:pt x="843" y="2589"/>
                      <a:pt x="783" y="2648"/>
                    </a:cubicBezTo>
                    <a:cubicBezTo>
                      <a:pt x="765" y="2666"/>
                      <a:pt x="748" y="2671"/>
                      <a:pt x="730" y="2671"/>
                    </a:cubicBezTo>
                    <a:cubicBezTo>
                      <a:pt x="713" y="2671"/>
                      <a:pt x="696" y="2667"/>
                      <a:pt x="677" y="2667"/>
                    </a:cubicBezTo>
                    <a:cubicBezTo>
                      <a:pt x="647" y="2667"/>
                      <a:pt x="612" y="2676"/>
                      <a:pt x="565" y="2718"/>
                    </a:cubicBezTo>
                    <a:cubicBezTo>
                      <a:pt x="479" y="2788"/>
                      <a:pt x="473" y="2865"/>
                      <a:pt x="451" y="2865"/>
                    </a:cubicBezTo>
                    <a:cubicBezTo>
                      <a:pt x="444" y="2865"/>
                      <a:pt x="437" y="2859"/>
                      <a:pt x="427" y="2847"/>
                    </a:cubicBezTo>
                    <a:cubicBezTo>
                      <a:pt x="418" y="2842"/>
                      <a:pt x="410" y="2840"/>
                      <a:pt x="403" y="2840"/>
                    </a:cubicBezTo>
                    <a:cubicBezTo>
                      <a:pt x="392" y="2840"/>
                      <a:pt x="383" y="2845"/>
                      <a:pt x="377" y="2856"/>
                    </a:cubicBezTo>
                    <a:cubicBezTo>
                      <a:pt x="367" y="2856"/>
                      <a:pt x="367" y="2856"/>
                      <a:pt x="357" y="2866"/>
                    </a:cubicBezTo>
                    <a:cubicBezTo>
                      <a:pt x="367" y="2866"/>
                      <a:pt x="387" y="2876"/>
                      <a:pt x="397" y="2886"/>
                    </a:cubicBezTo>
                    <a:cubicBezTo>
                      <a:pt x="496" y="2966"/>
                      <a:pt x="337" y="2906"/>
                      <a:pt x="278" y="2956"/>
                    </a:cubicBezTo>
                    <a:cubicBezTo>
                      <a:pt x="258" y="2985"/>
                      <a:pt x="228" y="3025"/>
                      <a:pt x="208" y="3055"/>
                    </a:cubicBezTo>
                    <a:cubicBezTo>
                      <a:pt x="179" y="3094"/>
                      <a:pt x="179" y="3114"/>
                      <a:pt x="169" y="3134"/>
                    </a:cubicBezTo>
                    <a:cubicBezTo>
                      <a:pt x="164" y="3165"/>
                      <a:pt x="181" y="3178"/>
                      <a:pt x="203" y="3178"/>
                    </a:cubicBezTo>
                    <a:cubicBezTo>
                      <a:pt x="231" y="3178"/>
                      <a:pt x="267" y="3157"/>
                      <a:pt x="278" y="3124"/>
                    </a:cubicBezTo>
                    <a:cubicBezTo>
                      <a:pt x="284" y="3104"/>
                      <a:pt x="289" y="3097"/>
                      <a:pt x="292" y="3097"/>
                    </a:cubicBezTo>
                    <a:cubicBezTo>
                      <a:pt x="299" y="3097"/>
                      <a:pt x="301" y="3127"/>
                      <a:pt x="308" y="3154"/>
                    </a:cubicBezTo>
                    <a:cubicBezTo>
                      <a:pt x="327" y="3154"/>
                      <a:pt x="337" y="3144"/>
                      <a:pt x="357" y="3144"/>
                    </a:cubicBezTo>
                    <a:cubicBezTo>
                      <a:pt x="387" y="3124"/>
                      <a:pt x="407" y="3124"/>
                      <a:pt x="417" y="3124"/>
                    </a:cubicBezTo>
                    <a:cubicBezTo>
                      <a:pt x="427" y="3104"/>
                      <a:pt x="446" y="3084"/>
                      <a:pt x="456" y="3055"/>
                    </a:cubicBezTo>
                    <a:cubicBezTo>
                      <a:pt x="476" y="3025"/>
                      <a:pt x="486" y="3005"/>
                      <a:pt x="506" y="2966"/>
                    </a:cubicBezTo>
                    <a:cubicBezTo>
                      <a:pt x="516" y="2956"/>
                      <a:pt x="516" y="2956"/>
                      <a:pt x="516" y="2946"/>
                    </a:cubicBezTo>
                    <a:cubicBezTo>
                      <a:pt x="530" y="2924"/>
                      <a:pt x="540" y="2916"/>
                      <a:pt x="548" y="2916"/>
                    </a:cubicBezTo>
                    <a:cubicBezTo>
                      <a:pt x="563" y="2916"/>
                      <a:pt x="569" y="2944"/>
                      <a:pt x="575" y="2975"/>
                    </a:cubicBezTo>
                    <a:cubicBezTo>
                      <a:pt x="575" y="3035"/>
                      <a:pt x="575" y="3094"/>
                      <a:pt x="575" y="3094"/>
                    </a:cubicBezTo>
                    <a:cubicBezTo>
                      <a:pt x="575" y="3094"/>
                      <a:pt x="575" y="3104"/>
                      <a:pt x="585" y="3114"/>
                    </a:cubicBezTo>
                    <a:cubicBezTo>
                      <a:pt x="595" y="3154"/>
                      <a:pt x="635" y="3273"/>
                      <a:pt x="704" y="3332"/>
                    </a:cubicBezTo>
                    <a:cubicBezTo>
                      <a:pt x="783" y="3402"/>
                      <a:pt x="674" y="3451"/>
                      <a:pt x="605" y="3461"/>
                    </a:cubicBezTo>
                    <a:cubicBezTo>
                      <a:pt x="565" y="3471"/>
                      <a:pt x="536" y="3481"/>
                      <a:pt x="516" y="3501"/>
                    </a:cubicBezTo>
                    <a:cubicBezTo>
                      <a:pt x="486" y="3521"/>
                      <a:pt x="456" y="3551"/>
                      <a:pt x="427" y="3580"/>
                    </a:cubicBezTo>
                    <a:cubicBezTo>
                      <a:pt x="410" y="3597"/>
                      <a:pt x="389" y="3603"/>
                      <a:pt x="366" y="3603"/>
                    </a:cubicBezTo>
                    <a:cubicBezTo>
                      <a:pt x="333" y="3603"/>
                      <a:pt x="294" y="3592"/>
                      <a:pt x="248" y="3580"/>
                    </a:cubicBezTo>
                    <a:cubicBezTo>
                      <a:pt x="218" y="3560"/>
                      <a:pt x="179" y="3551"/>
                      <a:pt x="139" y="3541"/>
                    </a:cubicBezTo>
                    <a:cubicBezTo>
                      <a:pt x="127" y="3538"/>
                      <a:pt x="114" y="3537"/>
                      <a:pt x="102" y="3537"/>
                    </a:cubicBezTo>
                    <a:cubicBezTo>
                      <a:pt x="65" y="3537"/>
                      <a:pt x="30" y="3548"/>
                      <a:pt x="0" y="3570"/>
                    </a:cubicBezTo>
                    <a:cubicBezTo>
                      <a:pt x="30" y="3600"/>
                      <a:pt x="99" y="3620"/>
                      <a:pt x="129" y="3640"/>
                    </a:cubicBezTo>
                    <a:cubicBezTo>
                      <a:pt x="147" y="3652"/>
                      <a:pt x="163" y="3655"/>
                      <a:pt x="179" y="3655"/>
                    </a:cubicBezTo>
                    <a:cubicBezTo>
                      <a:pt x="197" y="3655"/>
                      <a:pt x="215" y="3651"/>
                      <a:pt x="236" y="3651"/>
                    </a:cubicBezTo>
                    <a:cubicBezTo>
                      <a:pt x="263" y="3651"/>
                      <a:pt x="295" y="3656"/>
                      <a:pt x="337" y="3679"/>
                    </a:cubicBezTo>
                    <a:cubicBezTo>
                      <a:pt x="414" y="3733"/>
                      <a:pt x="426" y="3781"/>
                      <a:pt x="445" y="3781"/>
                    </a:cubicBezTo>
                    <a:cubicBezTo>
                      <a:pt x="451" y="3781"/>
                      <a:pt x="457" y="3777"/>
                      <a:pt x="466" y="3769"/>
                    </a:cubicBezTo>
                    <a:cubicBezTo>
                      <a:pt x="473" y="3764"/>
                      <a:pt x="480" y="3762"/>
                      <a:pt x="487" y="3762"/>
                    </a:cubicBezTo>
                    <a:cubicBezTo>
                      <a:pt x="514" y="3762"/>
                      <a:pt x="546" y="3787"/>
                      <a:pt x="585" y="3818"/>
                    </a:cubicBezTo>
                    <a:cubicBezTo>
                      <a:pt x="585" y="3808"/>
                      <a:pt x="595" y="3798"/>
                      <a:pt x="605" y="3788"/>
                    </a:cubicBezTo>
                    <a:cubicBezTo>
                      <a:pt x="625" y="3779"/>
                      <a:pt x="635" y="3769"/>
                      <a:pt x="664" y="3749"/>
                    </a:cubicBezTo>
                    <a:cubicBezTo>
                      <a:pt x="677" y="3743"/>
                      <a:pt x="688" y="3740"/>
                      <a:pt x="699" y="3740"/>
                    </a:cubicBezTo>
                    <a:cubicBezTo>
                      <a:pt x="771" y="3740"/>
                      <a:pt x="793" y="3874"/>
                      <a:pt x="793" y="3917"/>
                    </a:cubicBezTo>
                    <a:cubicBezTo>
                      <a:pt x="793" y="3977"/>
                      <a:pt x="744" y="3987"/>
                      <a:pt x="645" y="4017"/>
                    </a:cubicBezTo>
                    <a:cubicBezTo>
                      <a:pt x="664" y="4076"/>
                      <a:pt x="674" y="4136"/>
                      <a:pt x="684" y="4155"/>
                    </a:cubicBezTo>
                    <a:cubicBezTo>
                      <a:pt x="704" y="4185"/>
                      <a:pt x="704" y="4205"/>
                      <a:pt x="704" y="4225"/>
                    </a:cubicBezTo>
                    <a:cubicBezTo>
                      <a:pt x="714" y="4225"/>
                      <a:pt x="724" y="4225"/>
                      <a:pt x="734" y="4215"/>
                    </a:cubicBezTo>
                    <a:cubicBezTo>
                      <a:pt x="743" y="4214"/>
                      <a:pt x="752" y="4214"/>
                      <a:pt x="761" y="4214"/>
                    </a:cubicBezTo>
                    <a:cubicBezTo>
                      <a:pt x="855" y="4214"/>
                      <a:pt x="920" y="4260"/>
                      <a:pt x="1002" y="4324"/>
                    </a:cubicBezTo>
                    <a:cubicBezTo>
                      <a:pt x="1047" y="4369"/>
                      <a:pt x="1034" y="4385"/>
                      <a:pt x="991" y="4385"/>
                    </a:cubicBezTo>
                    <a:cubicBezTo>
                      <a:pt x="958" y="4385"/>
                      <a:pt x="908" y="4376"/>
                      <a:pt x="853" y="4364"/>
                    </a:cubicBezTo>
                    <a:cubicBezTo>
                      <a:pt x="830" y="4354"/>
                      <a:pt x="812" y="4350"/>
                      <a:pt x="797" y="4350"/>
                    </a:cubicBezTo>
                    <a:cubicBezTo>
                      <a:pt x="750" y="4350"/>
                      <a:pt x="744" y="4393"/>
                      <a:pt x="744" y="4423"/>
                    </a:cubicBezTo>
                    <a:cubicBezTo>
                      <a:pt x="774" y="4433"/>
                      <a:pt x="813" y="4463"/>
                      <a:pt x="793" y="4512"/>
                    </a:cubicBezTo>
                    <a:cubicBezTo>
                      <a:pt x="823" y="4532"/>
                      <a:pt x="853" y="4552"/>
                      <a:pt x="902" y="4572"/>
                    </a:cubicBezTo>
                    <a:cubicBezTo>
                      <a:pt x="922" y="4572"/>
                      <a:pt x="942" y="4582"/>
                      <a:pt x="942" y="4592"/>
                    </a:cubicBezTo>
                    <a:cubicBezTo>
                      <a:pt x="1024" y="4633"/>
                      <a:pt x="1017" y="4655"/>
                      <a:pt x="975" y="4655"/>
                    </a:cubicBezTo>
                    <a:cubicBezTo>
                      <a:pt x="956" y="4655"/>
                      <a:pt x="930" y="4650"/>
                      <a:pt x="902" y="4641"/>
                    </a:cubicBezTo>
                    <a:lnTo>
                      <a:pt x="902" y="4641"/>
                    </a:lnTo>
                    <a:cubicBezTo>
                      <a:pt x="863" y="4681"/>
                      <a:pt x="902" y="4780"/>
                      <a:pt x="962" y="4780"/>
                    </a:cubicBezTo>
                    <a:cubicBezTo>
                      <a:pt x="997" y="4780"/>
                      <a:pt x="1028" y="4729"/>
                      <a:pt x="1071" y="4729"/>
                    </a:cubicBezTo>
                    <a:cubicBezTo>
                      <a:pt x="1088" y="4729"/>
                      <a:pt x="1108" y="4738"/>
                      <a:pt x="1131" y="4760"/>
                    </a:cubicBezTo>
                    <a:cubicBezTo>
                      <a:pt x="1220" y="4840"/>
                      <a:pt x="1081" y="4780"/>
                      <a:pt x="1031" y="4840"/>
                    </a:cubicBezTo>
                    <a:cubicBezTo>
                      <a:pt x="992" y="4899"/>
                      <a:pt x="1021" y="4919"/>
                      <a:pt x="922" y="4919"/>
                    </a:cubicBezTo>
                    <a:cubicBezTo>
                      <a:pt x="873" y="4919"/>
                      <a:pt x="863" y="4939"/>
                      <a:pt x="853" y="4988"/>
                    </a:cubicBezTo>
                    <a:cubicBezTo>
                      <a:pt x="890" y="5055"/>
                      <a:pt x="883" y="5072"/>
                      <a:pt x="864" y="5072"/>
                    </a:cubicBezTo>
                    <a:cubicBezTo>
                      <a:pt x="858" y="5072"/>
                      <a:pt x="850" y="5070"/>
                      <a:pt x="843" y="5068"/>
                    </a:cubicBezTo>
                    <a:cubicBezTo>
                      <a:pt x="843" y="5087"/>
                      <a:pt x="843" y="5117"/>
                      <a:pt x="843" y="5147"/>
                    </a:cubicBezTo>
                    <a:cubicBezTo>
                      <a:pt x="843" y="5157"/>
                      <a:pt x="843" y="5157"/>
                      <a:pt x="843" y="5167"/>
                    </a:cubicBezTo>
                    <a:cubicBezTo>
                      <a:pt x="853" y="5177"/>
                      <a:pt x="863" y="5196"/>
                      <a:pt x="873" y="5226"/>
                    </a:cubicBezTo>
                    <a:cubicBezTo>
                      <a:pt x="877" y="5227"/>
                      <a:pt x="881" y="5228"/>
                      <a:pt x="886" y="5228"/>
                    </a:cubicBezTo>
                    <a:cubicBezTo>
                      <a:pt x="922" y="5228"/>
                      <a:pt x="960" y="5192"/>
                      <a:pt x="942" y="5157"/>
                    </a:cubicBezTo>
                    <a:cubicBezTo>
                      <a:pt x="932" y="5097"/>
                      <a:pt x="972" y="5077"/>
                      <a:pt x="1101" y="5018"/>
                    </a:cubicBezTo>
                    <a:cubicBezTo>
                      <a:pt x="1124" y="5010"/>
                      <a:pt x="1138" y="5006"/>
                      <a:pt x="1147" y="5006"/>
                    </a:cubicBezTo>
                    <a:cubicBezTo>
                      <a:pt x="1191" y="5006"/>
                      <a:pt x="1078" y="5099"/>
                      <a:pt x="1061" y="5157"/>
                    </a:cubicBezTo>
                    <a:cubicBezTo>
                      <a:pt x="1051" y="5192"/>
                      <a:pt x="1054" y="5206"/>
                      <a:pt x="1065" y="5206"/>
                    </a:cubicBezTo>
                    <a:cubicBezTo>
                      <a:pt x="1076" y="5206"/>
                      <a:pt x="1096" y="5192"/>
                      <a:pt x="1121" y="5167"/>
                    </a:cubicBezTo>
                    <a:cubicBezTo>
                      <a:pt x="1131" y="5156"/>
                      <a:pt x="1141" y="5151"/>
                      <a:pt x="1150" y="5151"/>
                    </a:cubicBezTo>
                    <a:cubicBezTo>
                      <a:pt x="1183" y="5151"/>
                      <a:pt x="1206" y="5214"/>
                      <a:pt x="1230" y="5276"/>
                    </a:cubicBezTo>
                    <a:cubicBezTo>
                      <a:pt x="1249" y="5355"/>
                      <a:pt x="1180" y="5296"/>
                      <a:pt x="1150" y="5365"/>
                    </a:cubicBezTo>
                    <a:cubicBezTo>
                      <a:pt x="1140" y="5390"/>
                      <a:pt x="1121" y="5400"/>
                      <a:pt x="1100" y="5400"/>
                    </a:cubicBezTo>
                    <a:cubicBezTo>
                      <a:pt x="1062" y="5400"/>
                      <a:pt x="1017" y="5370"/>
                      <a:pt x="992" y="5345"/>
                    </a:cubicBezTo>
                    <a:cubicBezTo>
                      <a:pt x="983" y="5337"/>
                      <a:pt x="973" y="5334"/>
                      <a:pt x="962" y="5334"/>
                    </a:cubicBezTo>
                    <a:cubicBezTo>
                      <a:pt x="947" y="5334"/>
                      <a:pt x="930" y="5339"/>
                      <a:pt x="912" y="5345"/>
                    </a:cubicBezTo>
                    <a:cubicBezTo>
                      <a:pt x="912" y="5355"/>
                      <a:pt x="912" y="5355"/>
                      <a:pt x="912" y="5365"/>
                    </a:cubicBezTo>
                    <a:cubicBezTo>
                      <a:pt x="962" y="5454"/>
                      <a:pt x="982" y="5434"/>
                      <a:pt x="1021" y="5553"/>
                    </a:cubicBezTo>
                    <a:cubicBezTo>
                      <a:pt x="1041" y="5553"/>
                      <a:pt x="1061" y="5563"/>
                      <a:pt x="1081" y="5573"/>
                    </a:cubicBezTo>
                    <a:cubicBezTo>
                      <a:pt x="1121" y="5603"/>
                      <a:pt x="1140" y="5633"/>
                      <a:pt x="1150" y="5653"/>
                    </a:cubicBezTo>
                    <a:cubicBezTo>
                      <a:pt x="1169" y="5533"/>
                      <a:pt x="1184" y="5426"/>
                      <a:pt x="1192" y="5426"/>
                    </a:cubicBezTo>
                    <a:cubicBezTo>
                      <a:pt x="1197" y="5426"/>
                      <a:pt x="1200" y="5462"/>
                      <a:pt x="1200" y="5553"/>
                    </a:cubicBezTo>
                    <a:lnTo>
                      <a:pt x="1200" y="5662"/>
                    </a:lnTo>
                    <a:cubicBezTo>
                      <a:pt x="1205" y="5660"/>
                      <a:pt x="1209" y="5659"/>
                      <a:pt x="1214" y="5659"/>
                    </a:cubicBezTo>
                    <a:cubicBezTo>
                      <a:pt x="1252" y="5659"/>
                      <a:pt x="1298" y="5722"/>
                      <a:pt x="1368" y="5801"/>
                    </a:cubicBezTo>
                    <a:cubicBezTo>
                      <a:pt x="1415" y="5859"/>
                      <a:pt x="1393" y="5883"/>
                      <a:pt x="1364" y="5883"/>
                    </a:cubicBezTo>
                    <a:cubicBezTo>
                      <a:pt x="1342" y="5883"/>
                      <a:pt x="1317" y="5871"/>
                      <a:pt x="1309" y="5851"/>
                    </a:cubicBezTo>
                    <a:cubicBezTo>
                      <a:pt x="1305" y="5835"/>
                      <a:pt x="1301" y="5829"/>
                      <a:pt x="1298" y="5829"/>
                    </a:cubicBezTo>
                    <a:cubicBezTo>
                      <a:pt x="1293" y="5829"/>
                      <a:pt x="1289" y="5843"/>
                      <a:pt x="1289" y="5861"/>
                    </a:cubicBezTo>
                    <a:cubicBezTo>
                      <a:pt x="1319" y="5960"/>
                      <a:pt x="1349" y="6089"/>
                      <a:pt x="1368" y="6138"/>
                    </a:cubicBezTo>
                    <a:cubicBezTo>
                      <a:pt x="1388" y="6129"/>
                      <a:pt x="1398" y="6129"/>
                      <a:pt x="1418" y="6129"/>
                    </a:cubicBezTo>
                    <a:cubicBezTo>
                      <a:pt x="1430" y="6126"/>
                      <a:pt x="1441" y="6124"/>
                      <a:pt x="1452" y="6124"/>
                    </a:cubicBezTo>
                    <a:cubicBezTo>
                      <a:pt x="1516" y="6124"/>
                      <a:pt x="1569" y="6170"/>
                      <a:pt x="1636" y="6238"/>
                    </a:cubicBezTo>
                    <a:cubicBezTo>
                      <a:pt x="1676" y="6277"/>
                      <a:pt x="1664" y="6294"/>
                      <a:pt x="1626" y="6294"/>
                    </a:cubicBezTo>
                    <a:cubicBezTo>
                      <a:pt x="1598" y="6294"/>
                      <a:pt x="1554" y="6284"/>
                      <a:pt x="1507" y="6267"/>
                    </a:cubicBezTo>
                    <a:cubicBezTo>
                      <a:pt x="1491" y="6261"/>
                      <a:pt x="1478" y="6258"/>
                      <a:pt x="1467" y="6258"/>
                    </a:cubicBezTo>
                    <a:cubicBezTo>
                      <a:pt x="1411" y="6258"/>
                      <a:pt x="1418" y="6332"/>
                      <a:pt x="1418" y="6357"/>
                    </a:cubicBezTo>
                    <a:cubicBezTo>
                      <a:pt x="1418" y="6376"/>
                      <a:pt x="1448" y="6416"/>
                      <a:pt x="1517" y="6466"/>
                    </a:cubicBezTo>
                    <a:cubicBezTo>
                      <a:pt x="1557" y="6456"/>
                      <a:pt x="1597" y="6436"/>
                      <a:pt x="1656" y="6426"/>
                    </a:cubicBezTo>
                    <a:cubicBezTo>
                      <a:pt x="1671" y="6424"/>
                      <a:pt x="1684" y="6423"/>
                      <a:pt x="1696" y="6423"/>
                    </a:cubicBezTo>
                    <a:cubicBezTo>
                      <a:pt x="1807" y="6423"/>
                      <a:pt x="1716" y="6505"/>
                      <a:pt x="1626" y="6505"/>
                    </a:cubicBezTo>
                    <a:lnTo>
                      <a:pt x="1587" y="6505"/>
                    </a:lnTo>
                    <a:cubicBezTo>
                      <a:pt x="1656" y="6546"/>
                      <a:pt x="1648" y="6566"/>
                      <a:pt x="1613" y="6566"/>
                    </a:cubicBezTo>
                    <a:cubicBezTo>
                      <a:pt x="1588" y="6566"/>
                      <a:pt x="1550" y="6556"/>
                      <a:pt x="1517" y="6535"/>
                    </a:cubicBezTo>
                    <a:cubicBezTo>
                      <a:pt x="1468" y="6565"/>
                      <a:pt x="1428" y="6614"/>
                      <a:pt x="1448" y="6634"/>
                    </a:cubicBezTo>
                    <a:cubicBezTo>
                      <a:pt x="1468" y="6664"/>
                      <a:pt x="1716" y="6714"/>
                      <a:pt x="1626" y="6872"/>
                    </a:cubicBezTo>
                    <a:cubicBezTo>
                      <a:pt x="1567" y="6957"/>
                      <a:pt x="1652" y="6984"/>
                      <a:pt x="1740" y="6984"/>
                    </a:cubicBezTo>
                    <a:cubicBezTo>
                      <a:pt x="1755" y="6984"/>
                      <a:pt x="1770" y="6983"/>
                      <a:pt x="1785" y="6981"/>
                    </a:cubicBezTo>
                    <a:cubicBezTo>
                      <a:pt x="1785" y="6981"/>
                      <a:pt x="1725" y="6842"/>
                      <a:pt x="1765" y="6803"/>
                    </a:cubicBezTo>
                    <a:cubicBezTo>
                      <a:pt x="1771" y="6791"/>
                      <a:pt x="1780" y="6786"/>
                      <a:pt x="1791" y="6786"/>
                    </a:cubicBezTo>
                    <a:cubicBezTo>
                      <a:pt x="1798" y="6786"/>
                      <a:pt x="1806" y="6789"/>
                      <a:pt x="1815" y="6793"/>
                    </a:cubicBezTo>
                    <a:cubicBezTo>
                      <a:pt x="1944" y="6832"/>
                      <a:pt x="1874" y="6823"/>
                      <a:pt x="1953" y="6842"/>
                    </a:cubicBezTo>
                    <a:lnTo>
                      <a:pt x="1983" y="6842"/>
                    </a:lnTo>
                    <a:cubicBezTo>
                      <a:pt x="1993" y="6845"/>
                      <a:pt x="2001" y="6846"/>
                      <a:pt x="2009" y="6846"/>
                    </a:cubicBezTo>
                    <a:cubicBezTo>
                      <a:pt x="2034" y="6846"/>
                      <a:pt x="2048" y="6833"/>
                      <a:pt x="2033" y="6803"/>
                    </a:cubicBezTo>
                    <a:cubicBezTo>
                      <a:pt x="2023" y="6793"/>
                      <a:pt x="2013" y="6773"/>
                      <a:pt x="1993" y="6753"/>
                    </a:cubicBezTo>
                    <a:cubicBezTo>
                      <a:pt x="1920" y="6653"/>
                      <a:pt x="1806" y="6603"/>
                      <a:pt x="1894" y="6603"/>
                    </a:cubicBezTo>
                    <a:cubicBezTo>
                      <a:pt x="1902" y="6603"/>
                      <a:pt x="1912" y="6604"/>
                      <a:pt x="1924" y="6604"/>
                    </a:cubicBezTo>
                    <a:cubicBezTo>
                      <a:pt x="1932" y="6605"/>
                      <a:pt x="1940" y="6605"/>
                      <a:pt x="1947" y="6605"/>
                    </a:cubicBezTo>
                    <a:cubicBezTo>
                      <a:pt x="2011" y="6605"/>
                      <a:pt x="2033" y="6580"/>
                      <a:pt x="2046" y="6580"/>
                    </a:cubicBezTo>
                    <a:cubicBezTo>
                      <a:pt x="2052" y="6580"/>
                      <a:pt x="2056" y="6586"/>
                      <a:pt x="2063" y="6604"/>
                    </a:cubicBezTo>
                    <a:cubicBezTo>
                      <a:pt x="2072" y="6614"/>
                      <a:pt x="2082" y="6634"/>
                      <a:pt x="2092" y="6654"/>
                    </a:cubicBezTo>
                    <a:cubicBezTo>
                      <a:pt x="2112" y="6714"/>
                      <a:pt x="2142" y="6783"/>
                      <a:pt x="2172" y="6823"/>
                    </a:cubicBezTo>
                    <a:cubicBezTo>
                      <a:pt x="2172" y="6813"/>
                      <a:pt x="2182" y="6813"/>
                      <a:pt x="2191" y="6803"/>
                    </a:cubicBezTo>
                    <a:cubicBezTo>
                      <a:pt x="2172" y="6664"/>
                      <a:pt x="2152" y="6704"/>
                      <a:pt x="2152" y="6614"/>
                    </a:cubicBezTo>
                    <a:cubicBezTo>
                      <a:pt x="2152" y="6604"/>
                      <a:pt x="2152" y="6585"/>
                      <a:pt x="2152" y="6575"/>
                    </a:cubicBezTo>
                    <a:cubicBezTo>
                      <a:pt x="2143" y="6499"/>
                      <a:pt x="2128" y="6417"/>
                      <a:pt x="2159" y="6417"/>
                    </a:cubicBezTo>
                    <a:cubicBezTo>
                      <a:pt x="2165" y="6417"/>
                      <a:pt x="2172" y="6420"/>
                      <a:pt x="2182" y="6426"/>
                    </a:cubicBezTo>
                    <a:cubicBezTo>
                      <a:pt x="2261" y="6485"/>
                      <a:pt x="2320" y="6466"/>
                      <a:pt x="2330" y="6545"/>
                    </a:cubicBezTo>
                    <a:cubicBezTo>
                      <a:pt x="2340" y="6555"/>
                      <a:pt x="2340" y="6565"/>
                      <a:pt x="2340" y="6575"/>
                    </a:cubicBezTo>
                    <a:cubicBezTo>
                      <a:pt x="2350" y="6634"/>
                      <a:pt x="2370" y="6714"/>
                      <a:pt x="2390" y="6743"/>
                    </a:cubicBezTo>
                    <a:cubicBezTo>
                      <a:pt x="2400" y="6753"/>
                      <a:pt x="2400" y="6753"/>
                      <a:pt x="2410" y="6753"/>
                    </a:cubicBezTo>
                    <a:cubicBezTo>
                      <a:pt x="2410" y="6753"/>
                      <a:pt x="2419" y="6743"/>
                      <a:pt x="2419" y="6743"/>
                    </a:cubicBezTo>
                    <a:cubicBezTo>
                      <a:pt x="2459" y="6664"/>
                      <a:pt x="2459" y="6704"/>
                      <a:pt x="2419" y="6595"/>
                    </a:cubicBezTo>
                    <a:cubicBezTo>
                      <a:pt x="2419" y="6585"/>
                      <a:pt x="2410" y="6575"/>
                      <a:pt x="2410" y="6565"/>
                    </a:cubicBezTo>
                    <a:cubicBezTo>
                      <a:pt x="2390" y="6515"/>
                      <a:pt x="2380" y="6485"/>
                      <a:pt x="2380" y="6456"/>
                    </a:cubicBezTo>
                    <a:cubicBezTo>
                      <a:pt x="2360" y="6396"/>
                      <a:pt x="2360" y="6376"/>
                      <a:pt x="2400" y="6366"/>
                    </a:cubicBezTo>
                    <a:cubicBezTo>
                      <a:pt x="2405" y="6365"/>
                      <a:pt x="2409" y="6365"/>
                      <a:pt x="2414" y="6365"/>
                    </a:cubicBezTo>
                    <a:cubicBezTo>
                      <a:pt x="2444" y="6365"/>
                      <a:pt x="2462" y="6394"/>
                      <a:pt x="2479" y="6446"/>
                    </a:cubicBezTo>
                    <a:cubicBezTo>
                      <a:pt x="2479" y="6466"/>
                      <a:pt x="2489" y="6485"/>
                      <a:pt x="2499" y="6515"/>
                    </a:cubicBezTo>
                    <a:cubicBezTo>
                      <a:pt x="2519" y="6555"/>
                      <a:pt x="2529" y="6575"/>
                      <a:pt x="2548" y="6604"/>
                    </a:cubicBezTo>
                    <a:cubicBezTo>
                      <a:pt x="2578" y="6624"/>
                      <a:pt x="2598" y="6654"/>
                      <a:pt x="2628" y="6694"/>
                    </a:cubicBezTo>
                    <a:cubicBezTo>
                      <a:pt x="2655" y="6737"/>
                      <a:pt x="2692" y="6775"/>
                      <a:pt x="2719" y="6775"/>
                    </a:cubicBezTo>
                    <a:cubicBezTo>
                      <a:pt x="2741" y="6775"/>
                      <a:pt x="2757" y="6750"/>
                      <a:pt x="2757" y="6684"/>
                    </a:cubicBezTo>
                    <a:cubicBezTo>
                      <a:pt x="2747" y="6624"/>
                      <a:pt x="2727" y="6595"/>
                      <a:pt x="2707" y="6575"/>
                    </a:cubicBezTo>
                    <a:cubicBezTo>
                      <a:pt x="2677" y="6545"/>
                      <a:pt x="2648" y="6525"/>
                      <a:pt x="2697" y="6495"/>
                    </a:cubicBezTo>
                    <a:cubicBezTo>
                      <a:pt x="2715" y="6478"/>
                      <a:pt x="2733" y="6474"/>
                      <a:pt x="2751" y="6474"/>
                    </a:cubicBezTo>
                    <a:cubicBezTo>
                      <a:pt x="2763" y="6474"/>
                      <a:pt x="2774" y="6476"/>
                      <a:pt x="2786" y="6476"/>
                    </a:cubicBezTo>
                    <a:cubicBezTo>
                      <a:pt x="2801" y="6479"/>
                      <a:pt x="2815" y="6483"/>
                      <a:pt x="2825" y="6483"/>
                    </a:cubicBezTo>
                    <a:cubicBezTo>
                      <a:pt x="2843" y="6483"/>
                      <a:pt x="2852" y="6473"/>
                      <a:pt x="2846" y="6436"/>
                    </a:cubicBezTo>
                    <a:cubicBezTo>
                      <a:pt x="2846" y="6426"/>
                      <a:pt x="2846" y="6416"/>
                      <a:pt x="2846" y="6406"/>
                    </a:cubicBezTo>
                    <a:cubicBezTo>
                      <a:pt x="2836" y="6347"/>
                      <a:pt x="2846" y="6327"/>
                      <a:pt x="2806" y="6317"/>
                    </a:cubicBezTo>
                    <a:lnTo>
                      <a:pt x="2767" y="6317"/>
                    </a:lnTo>
                    <a:cubicBezTo>
                      <a:pt x="2699" y="6317"/>
                      <a:pt x="2644" y="6347"/>
                      <a:pt x="2615" y="6347"/>
                    </a:cubicBezTo>
                    <a:cubicBezTo>
                      <a:pt x="2597" y="6347"/>
                      <a:pt x="2590" y="6335"/>
                      <a:pt x="2598" y="6297"/>
                    </a:cubicBezTo>
                    <a:cubicBezTo>
                      <a:pt x="2584" y="6262"/>
                      <a:pt x="2580" y="6218"/>
                      <a:pt x="2572" y="6218"/>
                    </a:cubicBezTo>
                    <a:cubicBezTo>
                      <a:pt x="2568" y="6218"/>
                      <a:pt x="2564" y="6227"/>
                      <a:pt x="2558" y="6247"/>
                    </a:cubicBezTo>
                    <a:cubicBezTo>
                      <a:pt x="2541" y="6287"/>
                      <a:pt x="2496" y="6313"/>
                      <a:pt x="2462" y="6313"/>
                    </a:cubicBezTo>
                    <a:cubicBezTo>
                      <a:pt x="2421" y="6313"/>
                      <a:pt x="2398" y="6273"/>
                      <a:pt x="2469" y="6168"/>
                    </a:cubicBezTo>
                    <a:cubicBezTo>
                      <a:pt x="2439" y="6168"/>
                      <a:pt x="2410" y="6158"/>
                      <a:pt x="2400" y="6138"/>
                    </a:cubicBezTo>
                    <a:cubicBezTo>
                      <a:pt x="2366" y="6071"/>
                      <a:pt x="2496" y="5947"/>
                      <a:pt x="2464" y="5947"/>
                    </a:cubicBezTo>
                    <a:cubicBezTo>
                      <a:pt x="2458" y="5947"/>
                      <a:pt x="2448" y="5951"/>
                      <a:pt x="2429" y="5960"/>
                    </a:cubicBezTo>
                    <a:cubicBezTo>
                      <a:pt x="2357" y="5990"/>
                      <a:pt x="2317" y="6028"/>
                      <a:pt x="2275" y="6028"/>
                    </a:cubicBezTo>
                    <a:cubicBezTo>
                      <a:pt x="2248" y="6028"/>
                      <a:pt x="2220" y="6012"/>
                      <a:pt x="2182" y="5970"/>
                    </a:cubicBezTo>
                    <a:cubicBezTo>
                      <a:pt x="2162" y="5950"/>
                      <a:pt x="2152" y="5930"/>
                      <a:pt x="2132" y="5920"/>
                    </a:cubicBezTo>
                    <a:cubicBezTo>
                      <a:pt x="2063" y="5861"/>
                      <a:pt x="2043" y="5861"/>
                      <a:pt x="1993" y="5811"/>
                    </a:cubicBezTo>
                    <a:cubicBezTo>
                      <a:pt x="1944" y="5752"/>
                      <a:pt x="1924" y="5752"/>
                      <a:pt x="1894" y="5712"/>
                    </a:cubicBezTo>
                    <a:cubicBezTo>
                      <a:pt x="1867" y="5676"/>
                      <a:pt x="1913" y="5600"/>
                      <a:pt x="1944" y="5600"/>
                    </a:cubicBezTo>
                    <a:cubicBezTo>
                      <a:pt x="1947" y="5600"/>
                      <a:pt x="1951" y="5601"/>
                      <a:pt x="1953" y="5603"/>
                    </a:cubicBezTo>
                    <a:cubicBezTo>
                      <a:pt x="1983" y="5623"/>
                      <a:pt x="1973" y="5692"/>
                      <a:pt x="2043" y="5762"/>
                    </a:cubicBezTo>
                    <a:cubicBezTo>
                      <a:pt x="2141" y="5871"/>
                      <a:pt x="2190" y="5911"/>
                      <a:pt x="2208" y="5911"/>
                    </a:cubicBezTo>
                    <a:cubicBezTo>
                      <a:pt x="2241" y="5911"/>
                      <a:pt x="2173" y="5778"/>
                      <a:pt x="2122" y="5682"/>
                    </a:cubicBezTo>
                    <a:cubicBezTo>
                      <a:pt x="2053" y="5553"/>
                      <a:pt x="1983" y="5633"/>
                      <a:pt x="2003" y="5534"/>
                    </a:cubicBezTo>
                    <a:cubicBezTo>
                      <a:pt x="2013" y="5494"/>
                      <a:pt x="2033" y="5444"/>
                      <a:pt x="2053" y="5415"/>
                    </a:cubicBezTo>
                    <a:cubicBezTo>
                      <a:pt x="2070" y="5392"/>
                      <a:pt x="2090" y="5375"/>
                      <a:pt x="2109" y="5375"/>
                    </a:cubicBezTo>
                    <a:cubicBezTo>
                      <a:pt x="2122" y="5375"/>
                      <a:pt x="2134" y="5384"/>
                      <a:pt x="2142" y="5405"/>
                    </a:cubicBezTo>
                    <a:cubicBezTo>
                      <a:pt x="2142" y="5415"/>
                      <a:pt x="2152" y="5415"/>
                      <a:pt x="2152" y="5425"/>
                    </a:cubicBezTo>
                    <a:cubicBezTo>
                      <a:pt x="2191" y="5543"/>
                      <a:pt x="2152" y="5672"/>
                      <a:pt x="2251" y="5762"/>
                    </a:cubicBezTo>
                    <a:cubicBezTo>
                      <a:pt x="2279" y="5787"/>
                      <a:pt x="2298" y="5799"/>
                      <a:pt x="2308" y="5799"/>
                    </a:cubicBezTo>
                    <a:cubicBezTo>
                      <a:pt x="2335" y="5799"/>
                      <a:pt x="2310" y="5726"/>
                      <a:pt x="2261" y="5613"/>
                    </a:cubicBezTo>
                    <a:cubicBezTo>
                      <a:pt x="2221" y="5534"/>
                      <a:pt x="2191" y="5444"/>
                      <a:pt x="2182" y="5385"/>
                    </a:cubicBezTo>
                    <a:cubicBezTo>
                      <a:pt x="2182" y="5349"/>
                      <a:pt x="2187" y="5323"/>
                      <a:pt x="2208" y="5323"/>
                    </a:cubicBezTo>
                    <a:cubicBezTo>
                      <a:pt x="2217" y="5323"/>
                      <a:pt x="2227" y="5327"/>
                      <a:pt x="2241" y="5335"/>
                    </a:cubicBezTo>
                    <a:cubicBezTo>
                      <a:pt x="2360" y="5415"/>
                      <a:pt x="2241" y="5325"/>
                      <a:pt x="2310" y="5434"/>
                    </a:cubicBezTo>
                    <a:cubicBezTo>
                      <a:pt x="2343" y="5488"/>
                      <a:pt x="2445" y="5542"/>
                      <a:pt x="2522" y="5542"/>
                    </a:cubicBezTo>
                    <a:cubicBezTo>
                      <a:pt x="2588" y="5542"/>
                      <a:pt x="2635" y="5504"/>
                      <a:pt x="2608" y="5395"/>
                    </a:cubicBezTo>
                    <a:cubicBezTo>
                      <a:pt x="2589" y="5302"/>
                      <a:pt x="2565" y="5282"/>
                      <a:pt x="2541" y="5282"/>
                    </a:cubicBezTo>
                    <a:cubicBezTo>
                      <a:pt x="2521" y="5282"/>
                      <a:pt x="2501" y="5295"/>
                      <a:pt x="2483" y="5295"/>
                    </a:cubicBezTo>
                    <a:cubicBezTo>
                      <a:pt x="2466" y="5295"/>
                      <a:pt x="2451" y="5283"/>
                      <a:pt x="2439" y="5236"/>
                    </a:cubicBezTo>
                    <a:cubicBezTo>
                      <a:pt x="2419" y="5196"/>
                      <a:pt x="2410" y="5157"/>
                      <a:pt x="2400" y="5127"/>
                    </a:cubicBezTo>
                    <a:cubicBezTo>
                      <a:pt x="2390" y="5087"/>
                      <a:pt x="2380" y="5058"/>
                      <a:pt x="2370" y="5038"/>
                    </a:cubicBezTo>
                    <a:cubicBezTo>
                      <a:pt x="2350" y="5008"/>
                      <a:pt x="2330" y="4988"/>
                      <a:pt x="2310" y="4988"/>
                    </a:cubicBezTo>
                    <a:cubicBezTo>
                      <a:pt x="2307" y="4987"/>
                      <a:pt x="2303" y="4987"/>
                      <a:pt x="2300" y="4987"/>
                    </a:cubicBezTo>
                    <a:cubicBezTo>
                      <a:pt x="2264" y="4987"/>
                      <a:pt x="2228" y="5031"/>
                      <a:pt x="2191" y="5068"/>
                    </a:cubicBezTo>
                    <a:cubicBezTo>
                      <a:pt x="2162" y="5097"/>
                      <a:pt x="2132" y="5127"/>
                      <a:pt x="2122" y="5127"/>
                    </a:cubicBezTo>
                    <a:cubicBezTo>
                      <a:pt x="2085" y="5127"/>
                      <a:pt x="2056" y="4926"/>
                      <a:pt x="2119" y="4926"/>
                    </a:cubicBezTo>
                    <a:cubicBezTo>
                      <a:pt x="2123" y="4926"/>
                      <a:pt x="2127" y="4927"/>
                      <a:pt x="2132" y="4929"/>
                    </a:cubicBezTo>
                    <a:cubicBezTo>
                      <a:pt x="2154" y="4937"/>
                      <a:pt x="2172" y="4942"/>
                      <a:pt x="2185" y="4942"/>
                    </a:cubicBezTo>
                    <a:cubicBezTo>
                      <a:pt x="2216" y="4942"/>
                      <a:pt x="2208" y="4907"/>
                      <a:pt x="2122" y="4800"/>
                    </a:cubicBezTo>
                    <a:cubicBezTo>
                      <a:pt x="2122" y="4790"/>
                      <a:pt x="2122" y="4790"/>
                      <a:pt x="2122" y="4790"/>
                    </a:cubicBezTo>
                    <a:cubicBezTo>
                      <a:pt x="2007" y="4649"/>
                      <a:pt x="2057" y="4547"/>
                      <a:pt x="2119" y="4547"/>
                    </a:cubicBezTo>
                    <a:cubicBezTo>
                      <a:pt x="2126" y="4547"/>
                      <a:pt x="2134" y="4549"/>
                      <a:pt x="2142" y="4552"/>
                    </a:cubicBezTo>
                    <a:cubicBezTo>
                      <a:pt x="2191" y="4572"/>
                      <a:pt x="2201" y="4651"/>
                      <a:pt x="2211" y="4730"/>
                    </a:cubicBezTo>
                    <a:cubicBezTo>
                      <a:pt x="2221" y="4790"/>
                      <a:pt x="2231" y="4859"/>
                      <a:pt x="2241" y="4859"/>
                    </a:cubicBezTo>
                    <a:cubicBezTo>
                      <a:pt x="2246" y="4864"/>
                      <a:pt x="2258" y="4867"/>
                      <a:pt x="2274" y="4867"/>
                    </a:cubicBezTo>
                    <a:cubicBezTo>
                      <a:pt x="2291" y="4867"/>
                      <a:pt x="2310" y="4864"/>
                      <a:pt x="2330" y="4859"/>
                    </a:cubicBezTo>
                    <a:cubicBezTo>
                      <a:pt x="2390" y="4840"/>
                      <a:pt x="2439" y="4790"/>
                      <a:pt x="2380" y="4651"/>
                    </a:cubicBezTo>
                    <a:cubicBezTo>
                      <a:pt x="2380" y="4641"/>
                      <a:pt x="2380" y="4641"/>
                      <a:pt x="2370" y="4631"/>
                    </a:cubicBezTo>
                    <a:cubicBezTo>
                      <a:pt x="2281" y="4433"/>
                      <a:pt x="2221" y="4522"/>
                      <a:pt x="2191" y="4453"/>
                    </a:cubicBezTo>
                    <a:cubicBezTo>
                      <a:pt x="2158" y="4402"/>
                      <a:pt x="2138" y="4181"/>
                      <a:pt x="2079" y="4181"/>
                    </a:cubicBezTo>
                    <a:cubicBezTo>
                      <a:pt x="2068" y="4181"/>
                      <a:pt x="2056" y="4188"/>
                      <a:pt x="2043" y="4205"/>
                    </a:cubicBezTo>
                    <a:cubicBezTo>
                      <a:pt x="1984" y="4285"/>
                      <a:pt x="1958" y="4392"/>
                      <a:pt x="1921" y="4392"/>
                    </a:cubicBezTo>
                    <a:cubicBezTo>
                      <a:pt x="1908" y="4392"/>
                      <a:pt x="1893" y="4378"/>
                      <a:pt x="1874" y="4344"/>
                    </a:cubicBezTo>
                    <a:cubicBezTo>
                      <a:pt x="1795" y="4225"/>
                      <a:pt x="1834" y="4116"/>
                      <a:pt x="1725" y="4086"/>
                    </a:cubicBezTo>
                    <a:cubicBezTo>
                      <a:pt x="1616" y="4056"/>
                      <a:pt x="1626" y="3997"/>
                      <a:pt x="1626" y="3937"/>
                    </a:cubicBezTo>
                    <a:cubicBezTo>
                      <a:pt x="1626" y="3892"/>
                      <a:pt x="1561" y="3692"/>
                      <a:pt x="1623" y="3692"/>
                    </a:cubicBezTo>
                    <a:cubicBezTo>
                      <a:pt x="1629" y="3692"/>
                      <a:pt x="1637" y="3695"/>
                      <a:pt x="1646" y="3699"/>
                    </a:cubicBezTo>
                    <a:cubicBezTo>
                      <a:pt x="1745" y="3749"/>
                      <a:pt x="1716" y="3818"/>
                      <a:pt x="1795" y="3947"/>
                    </a:cubicBezTo>
                    <a:cubicBezTo>
                      <a:pt x="1838" y="4023"/>
                      <a:pt x="1888" y="4061"/>
                      <a:pt x="1919" y="4061"/>
                    </a:cubicBezTo>
                    <a:cubicBezTo>
                      <a:pt x="1944" y="4061"/>
                      <a:pt x="1957" y="4036"/>
                      <a:pt x="1944" y="3987"/>
                    </a:cubicBezTo>
                    <a:cubicBezTo>
                      <a:pt x="1928" y="3931"/>
                      <a:pt x="1931" y="3896"/>
                      <a:pt x="1949" y="3896"/>
                    </a:cubicBezTo>
                    <a:cubicBezTo>
                      <a:pt x="1967" y="3896"/>
                      <a:pt x="1999" y="3929"/>
                      <a:pt x="2043" y="4007"/>
                    </a:cubicBezTo>
                    <a:cubicBezTo>
                      <a:pt x="2132" y="4165"/>
                      <a:pt x="2211" y="4036"/>
                      <a:pt x="2320" y="4145"/>
                    </a:cubicBezTo>
                    <a:cubicBezTo>
                      <a:pt x="2358" y="4179"/>
                      <a:pt x="2399" y="4194"/>
                      <a:pt x="2432" y="4194"/>
                    </a:cubicBezTo>
                    <a:cubicBezTo>
                      <a:pt x="2497" y="4194"/>
                      <a:pt x="2534" y="4141"/>
                      <a:pt x="2469" y="4076"/>
                    </a:cubicBezTo>
                    <a:cubicBezTo>
                      <a:pt x="2459" y="4066"/>
                      <a:pt x="2449" y="4056"/>
                      <a:pt x="2429" y="4046"/>
                    </a:cubicBezTo>
                    <a:cubicBezTo>
                      <a:pt x="2340" y="3977"/>
                      <a:pt x="2261" y="3957"/>
                      <a:pt x="2221" y="3937"/>
                    </a:cubicBezTo>
                    <a:cubicBezTo>
                      <a:pt x="2182" y="3927"/>
                      <a:pt x="2162" y="3917"/>
                      <a:pt x="2162" y="3898"/>
                    </a:cubicBezTo>
                    <a:cubicBezTo>
                      <a:pt x="2170" y="3865"/>
                      <a:pt x="2138" y="3773"/>
                      <a:pt x="2197" y="3773"/>
                    </a:cubicBezTo>
                    <a:cubicBezTo>
                      <a:pt x="2210" y="3773"/>
                      <a:pt x="2227" y="3778"/>
                      <a:pt x="2251" y="3788"/>
                    </a:cubicBezTo>
                    <a:cubicBezTo>
                      <a:pt x="2277" y="3802"/>
                      <a:pt x="2302" y="3807"/>
                      <a:pt x="2323" y="3807"/>
                    </a:cubicBezTo>
                    <a:cubicBezTo>
                      <a:pt x="2367" y="3807"/>
                      <a:pt x="2400" y="3785"/>
                      <a:pt x="2419" y="3759"/>
                    </a:cubicBezTo>
                    <a:cubicBezTo>
                      <a:pt x="2439" y="3719"/>
                      <a:pt x="2439" y="3660"/>
                      <a:pt x="2400" y="3610"/>
                    </a:cubicBezTo>
                    <a:cubicBezTo>
                      <a:pt x="2380" y="3590"/>
                      <a:pt x="2370" y="3580"/>
                      <a:pt x="2360" y="3570"/>
                    </a:cubicBezTo>
                    <a:cubicBezTo>
                      <a:pt x="2315" y="3525"/>
                      <a:pt x="2282" y="3509"/>
                      <a:pt x="2238" y="3509"/>
                    </a:cubicBezTo>
                    <a:cubicBezTo>
                      <a:pt x="2214" y="3509"/>
                      <a:pt x="2186" y="3514"/>
                      <a:pt x="2152" y="3521"/>
                    </a:cubicBezTo>
                    <a:cubicBezTo>
                      <a:pt x="2062" y="3545"/>
                      <a:pt x="1971" y="3645"/>
                      <a:pt x="1909" y="3645"/>
                    </a:cubicBezTo>
                    <a:cubicBezTo>
                      <a:pt x="1896" y="3645"/>
                      <a:pt x="1884" y="3640"/>
                      <a:pt x="1874" y="3630"/>
                    </a:cubicBezTo>
                    <a:cubicBezTo>
                      <a:pt x="1815" y="3570"/>
                      <a:pt x="1914" y="3491"/>
                      <a:pt x="1844" y="3481"/>
                    </a:cubicBezTo>
                    <a:cubicBezTo>
                      <a:pt x="1765" y="3471"/>
                      <a:pt x="1507" y="3451"/>
                      <a:pt x="1587" y="3372"/>
                    </a:cubicBezTo>
                    <a:cubicBezTo>
                      <a:pt x="1666" y="3303"/>
                      <a:pt x="1716" y="3213"/>
                      <a:pt x="1716" y="3213"/>
                    </a:cubicBezTo>
                    <a:cubicBezTo>
                      <a:pt x="1716" y="3213"/>
                      <a:pt x="1757" y="3041"/>
                      <a:pt x="1817" y="3041"/>
                    </a:cubicBezTo>
                    <a:cubicBezTo>
                      <a:pt x="1835" y="3041"/>
                      <a:pt x="1854" y="3056"/>
                      <a:pt x="1874" y="3094"/>
                    </a:cubicBezTo>
                    <a:cubicBezTo>
                      <a:pt x="1929" y="3191"/>
                      <a:pt x="1965" y="3222"/>
                      <a:pt x="1991" y="3222"/>
                    </a:cubicBezTo>
                    <a:cubicBezTo>
                      <a:pt x="2008" y="3222"/>
                      <a:pt x="2021" y="3209"/>
                      <a:pt x="2033" y="3194"/>
                    </a:cubicBezTo>
                    <a:cubicBezTo>
                      <a:pt x="2055" y="3164"/>
                      <a:pt x="2061" y="3096"/>
                      <a:pt x="2074" y="3096"/>
                    </a:cubicBezTo>
                    <a:cubicBezTo>
                      <a:pt x="2079" y="3096"/>
                      <a:pt x="2085" y="3104"/>
                      <a:pt x="2092" y="3124"/>
                    </a:cubicBezTo>
                    <a:cubicBezTo>
                      <a:pt x="2105" y="3159"/>
                      <a:pt x="2141" y="3180"/>
                      <a:pt x="2168" y="3180"/>
                    </a:cubicBezTo>
                    <a:cubicBezTo>
                      <a:pt x="2203" y="3180"/>
                      <a:pt x="2223" y="3144"/>
                      <a:pt x="2162" y="3055"/>
                    </a:cubicBezTo>
                    <a:cubicBezTo>
                      <a:pt x="2071" y="2931"/>
                      <a:pt x="2007" y="2834"/>
                      <a:pt x="1966" y="2834"/>
                    </a:cubicBezTo>
                    <a:cubicBezTo>
                      <a:pt x="1958" y="2834"/>
                      <a:pt x="1950" y="2838"/>
                      <a:pt x="1944" y="2847"/>
                    </a:cubicBezTo>
                    <a:cubicBezTo>
                      <a:pt x="1933" y="2859"/>
                      <a:pt x="1925" y="2865"/>
                      <a:pt x="1918" y="2865"/>
                    </a:cubicBezTo>
                    <a:cubicBezTo>
                      <a:pt x="1893" y="2865"/>
                      <a:pt x="1881" y="2788"/>
                      <a:pt x="1795" y="2718"/>
                    </a:cubicBezTo>
                    <a:cubicBezTo>
                      <a:pt x="1749" y="2676"/>
                      <a:pt x="1713" y="2667"/>
                      <a:pt x="1683" y="2667"/>
                    </a:cubicBezTo>
                    <a:cubicBezTo>
                      <a:pt x="1664" y="2667"/>
                      <a:pt x="1647" y="2671"/>
                      <a:pt x="1631" y="2671"/>
                    </a:cubicBezTo>
                    <a:cubicBezTo>
                      <a:pt x="1612" y="2671"/>
                      <a:pt x="1595" y="2666"/>
                      <a:pt x="1577" y="2648"/>
                    </a:cubicBezTo>
                    <a:cubicBezTo>
                      <a:pt x="1527" y="2589"/>
                      <a:pt x="1329" y="2519"/>
                      <a:pt x="1458" y="2440"/>
                    </a:cubicBezTo>
                    <a:cubicBezTo>
                      <a:pt x="1544" y="2380"/>
                      <a:pt x="1591" y="2342"/>
                      <a:pt x="1627" y="2342"/>
                    </a:cubicBezTo>
                    <a:cubicBezTo>
                      <a:pt x="1645" y="2342"/>
                      <a:pt x="1660" y="2351"/>
                      <a:pt x="1676" y="2371"/>
                    </a:cubicBezTo>
                    <a:cubicBezTo>
                      <a:pt x="1694" y="2386"/>
                      <a:pt x="1719" y="2394"/>
                      <a:pt x="1745" y="2394"/>
                    </a:cubicBezTo>
                    <a:cubicBezTo>
                      <a:pt x="1802" y="2394"/>
                      <a:pt x="1867" y="2356"/>
                      <a:pt x="1894" y="2281"/>
                    </a:cubicBezTo>
                    <a:cubicBezTo>
                      <a:pt x="1901" y="2256"/>
                      <a:pt x="1911" y="2247"/>
                      <a:pt x="1922" y="2247"/>
                    </a:cubicBezTo>
                    <a:cubicBezTo>
                      <a:pt x="1947" y="2247"/>
                      <a:pt x="1977" y="2291"/>
                      <a:pt x="1986" y="2291"/>
                    </a:cubicBezTo>
                    <a:cubicBezTo>
                      <a:pt x="1991" y="2291"/>
                      <a:pt x="1991" y="2281"/>
                      <a:pt x="1983" y="2252"/>
                    </a:cubicBezTo>
                    <a:cubicBezTo>
                      <a:pt x="1964" y="2179"/>
                      <a:pt x="1931" y="2133"/>
                      <a:pt x="1894" y="2133"/>
                    </a:cubicBezTo>
                    <a:cubicBezTo>
                      <a:pt x="1875" y="2133"/>
                      <a:pt x="1855" y="2145"/>
                      <a:pt x="1834" y="2172"/>
                    </a:cubicBezTo>
                    <a:cubicBezTo>
                      <a:pt x="1819" y="2188"/>
                      <a:pt x="1803" y="2194"/>
                      <a:pt x="1786" y="2194"/>
                    </a:cubicBezTo>
                    <a:cubicBezTo>
                      <a:pt x="1728" y="2194"/>
                      <a:pt x="1672" y="2111"/>
                      <a:pt x="1696" y="2033"/>
                    </a:cubicBezTo>
                    <a:cubicBezTo>
                      <a:pt x="1717" y="1963"/>
                      <a:pt x="1809" y="1902"/>
                      <a:pt x="1798" y="1902"/>
                    </a:cubicBezTo>
                    <a:cubicBezTo>
                      <a:pt x="1794" y="1902"/>
                      <a:pt x="1774" y="1912"/>
                      <a:pt x="1725" y="1934"/>
                    </a:cubicBezTo>
                    <a:cubicBezTo>
                      <a:pt x="1547" y="2014"/>
                      <a:pt x="1597" y="1994"/>
                      <a:pt x="1616" y="2083"/>
                    </a:cubicBezTo>
                    <a:cubicBezTo>
                      <a:pt x="1633" y="2128"/>
                      <a:pt x="1579" y="2183"/>
                      <a:pt x="1533" y="2183"/>
                    </a:cubicBezTo>
                    <a:cubicBezTo>
                      <a:pt x="1499" y="2183"/>
                      <a:pt x="1469" y="2152"/>
                      <a:pt x="1478" y="2063"/>
                    </a:cubicBezTo>
                    <a:cubicBezTo>
                      <a:pt x="1497" y="1845"/>
                      <a:pt x="1398" y="1686"/>
                      <a:pt x="1527" y="1686"/>
                    </a:cubicBezTo>
                    <a:cubicBezTo>
                      <a:pt x="1607" y="1693"/>
                      <a:pt x="1606" y="1736"/>
                      <a:pt x="1615" y="1736"/>
                    </a:cubicBezTo>
                    <a:cubicBezTo>
                      <a:pt x="1620" y="1736"/>
                      <a:pt x="1627" y="1726"/>
                      <a:pt x="1646" y="1696"/>
                    </a:cubicBezTo>
                    <a:cubicBezTo>
                      <a:pt x="1706" y="1607"/>
                      <a:pt x="1944" y="1677"/>
                      <a:pt x="1834" y="1548"/>
                    </a:cubicBezTo>
                    <a:cubicBezTo>
                      <a:pt x="1754" y="1459"/>
                      <a:pt x="1716" y="1393"/>
                      <a:pt x="1678" y="1393"/>
                    </a:cubicBezTo>
                    <a:cubicBezTo>
                      <a:pt x="1665" y="1393"/>
                      <a:pt x="1652" y="1401"/>
                      <a:pt x="1636" y="1419"/>
                    </a:cubicBezTo>
                    <a:cubicBezTo>
                      <a:pt x="1588" y="1470"/>
                      <a:pt x="1543" y="1488"/>
                      <a:pt x="1507" y="1488"/>
                    </a:cubicBezTo>
                    <a:cubicBezTo>
                      <a:pt x="1439" y="1488"/>
                      <a:pt x="1406" y="1422"/>
                      <a:pt x="1458" y="1389"/>
                    </a:cubicBezTo>
                    <a:cubicBezTo>
                      <a:pt x="1534" y="1342"/>
                      <a:pt x="1609" y="1140"/>
                      <a:pt x="1572" y="1140"/>
                    </a:cubicBezTo>
                    <a:cubicBezTo>
                      <a:pt x="1571" y="1140"/>
                      <a:pt x="1569" y="1140"/>
                      <a:pt x="1567" y="1141"/>
                    </a:cubicBezTo>
                    <a:cubicBezTo>
                      <a:pt x="1558" y="1145"/>
                      <a:pt x="1547" y="1146"/>
                      <a:pt x="1535" y="1146"/>
                    </a:cubicBezTo>
                    <a:cubicBezTo>
                      <a:pt x="1476" y="1146"/>
                      <a:pt x="1385" y="1109"/>
                      <a:pt x="1368" y="1052"/>
                    </a:cubicBezTo>
                    <a:cubicBezTo>
                      <a:pt x="1363" y="1013"/>
                      <a:pt x="1354" y="1008"/>
                      <a:pt x="1346" y="1008"/>
                    </a:cubicBezTo>
                    <a:cubicBezTo>
                      <a:pt x="1343" y="1008"/>
                      <a:pt x="1341" y="1009"/>
                      <a:pt x="1339" y="1009"/>
                    </a:cubicBezTo>
                    <a:cubicBezTo>
                      <a:pt x="1335" y="1009"/>
                      <a:pt x="1331" y="1008"/>
                      <a:pt x="1329" y="1002"/>
                    </a:cubicBezTo>
                    <a:cubicBezTo>
                      <a:pt x="1309" y="973"/>
                      <a:pt x="1359" y="804"/>
                      <a:pt x="1418" y="715"/>
                    </a:cubicBezTo>
                    <a:cubicBezTo>
                      <a:pt x="1446" y="673"/>
                      <a:pt x="1497" y="656"/>
                      <a:pt x="1493" y="656"/>
                    </a:cubicBezTo>
                    <a:cubicBezTo>
                      <a:pt x="1491" y="656"/>
                      <a:pt x="1478" y="659"/>
                      <a:pt x="1448" y="665"/>
                    </a:cubicBezTo>
                    <a:cubicBezTo>
                      <a:pt x="1372" y="673"/>
                      <a:pt x="1319" y="780"/>
                      <a:pt x="1294" y="780"/>
                    </a:cubicBezTo>
                    <a:cubicBezTo>
                      <a:pt x="1287" y="780"/>
                      <a:pt x="1282" y="770"/>
                      <a:pt x="1279" y="744"/>
                    </a:cubicBezTo>
                    <a:cubicBezTo>
                      <a:pt x="1269" y="625"/>
                      <a:pt x="1279" y="477"/>
                      <a:pt x="1240" y="397"/>
                    </a:cubicBezTo>
                    <a:cubicBezTo>
                      <a:pt x="1217" y="336"/>
                      <a:pt x="1193" y="0"/>
                      <a:pt x="1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19" name="Google Shape;719;p8"/>
              <p:cNvSpPr/>
              <p:nvPr/>
            </p:nvSpPr>
            <p:spPr>
              <a:xfrm>
                <a:off x="10582490" y="-1888693"/>
                <a:ext cx="49595" cy="3236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01" extrusionOk="0">
                    <a:moveTo>
                      <a:pt x="88" y="1"/>
                    </a:moveTo>
                    <a:cubicBezTo>
                      <a:pt x="64" y="1"/>
                      <a:pt x="44" y="17"/>
                      <a:pt x="30" y="38"/>
                    </a:cubicBezTo>
                    <a:cubicBezTo>
                      <a:pt x="30" y="38"/>
                      <a:pt x="20" y="48"/>
                      <a:pt x="20" y="48"/>
                    </a:cubicBezTo>
                    <a:cubicBezTo>
                      <a:pt x="20" y="48"/>
                      <a:pt x="20" y="58"/>
                      <a:pt x="20" y="58"/>
                    </a:cubicBezTo>
                    <a:cubicBezTo>
                      <a:pt x="20" y="68"/>
                      <a:pt x="10" y="78"/>
                      <a:pt x="10" y="88"/>
                    </a:cubicBezTo>
                    <a:cubicBezTo>
                      <a:pt x="10" y="98"/>
                      <a:pt x="0" y="108"/>
                      <a:pt x="0" y="118"/>
                    </a:cubicBezTo>
                    <a:cubicBezTo>
                      <a:pt x="0" y="157"/>
                      <a:pt x="50" y="167"/>
                      <a:pt x="159" y="187"/>
                    </a:cubicBezTo>
                    <a:cubicBezTo>
                      <a:pt x="179" y="187"/>
                      <a:pt x="189" y="197"/>
                      <a:pt x="198" y="197"/>
                    </a:cubicBezTo>
                    <a:cubicBezTo>
                      <a:pt x="206" y="200"/>
                      <a:pt x="216" y="201"/>
                      <a:pt x="226" y="201"/>
                    </a:cubicBezTo>
                    <a:cubicBezTo>
                      <a:pt x="253" y="201"/>
                      <a:pt x="286" y="192"/>
                      <a:pt x="308" y="177"/>
                    </a:cubicBezTo>
                    <a:cubicBezTo>
                      <a:pt x="298" y="157"/>
                      <a:pt x="278" y="147"/>
                      <a:pt x="268" y="128"/>
                    </a:cubicBezTo>
                    <a:cubicBezTo>
                      <a:pt x="189" y="48"/>
                      <a:pt x="218" y="38"/>
                      <a:pt x="119" y="9"/>
                    </a:cubicBezTo>
                    <a:cubicBezTo>
                      <a:pt x="108" y="3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0" name="Google Shape;720;p8"/>
              <p:cNvSpPr/>
              <p:nvPr/>
            </p:nvSpPr>
            <p:spPr>
              <a:xfrm>
                <a:off x="11459583" y="-1936839"/>
                <a:ext cx="23509" cy="1513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94" extrusionOk="0">
                    <a:moveTo>
                      <a:pt x="56" y="0"/>
                    </a:moveTo>
                    <a:cubicBezTo>
                      <a:pt x="46" y="10"/>
                      <a:pt x="46" y="20"/>
                      <a:pt x="36" y="20"/>
                    </a:cubicBezTo>
                    <a:cubicBezTo>
                      <a:pt x="36" y="20"/>
                      <a:pt x="36" y="30"/>
                      <a:pt x="26" y="30"/>
                    </a:cubicBezTo>
                    <a:cubicBezTo>
                      <a:pt x="1" y="47"/>
                      <a:pt x="19" y="94"/>
                      <a:pt x="56" y="94"/>
                    </a:cubicBezTo>
                    <a:cubicBezTo>
                      <a:pt x="63" y="94"/>
                      <a:pt x="69" y="92"/>
                      <a:pt x="76" y="90"/>
                    </a:cubicBezTo>
                    <a:cubicBezTo>
                      <a:pt x="96" y="90"/>
                      <a:pt x="126" y="80"/>
                      <a:pt x="145" y="50"/>
                    </a:cubicBezTo>
                    <a:lnTo>
                      <a:pt x="145" y="50"/>
                    </a:lnTo>
                    <a:cubicBezTo>
                      <a:pt x="135" y="60"/>
                      <a:pt x="126" y="60"/>
                      <a:pt x="116" y="60"/>
                    </a:cubicBezTo>
                    <a:cubicBezTo>
                      <a:pt x="116" y="40"/>
                      <a:pt x="86" y="2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1" name="Google Shape;721;p8"/>
              <p:cNvSpPr/>
              <p:nvPr/>
            </p:nvSpPr>
            <p:spPr>
              <a:xfrm>
                <a:off x="11444607" y="-2005596"/>
                <a:ext cx="8051" cy="772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8" extrusionOk="0">
                    <a:moveTo>
                      <a:pt x="0" y="1"/>
                    </a:moveTo>
                    <a:cubicBezTo>
                      <a:pt x="0" y="1"/>
                      <a:pt x="0" y="11"/>
                      <a:pt x="0" y="21"/>
                    </a:cubicBezTo>
                    <a:cubicBezTo>
                      <a:pt x="4" y="40"/>
                      <a:pt x="8" y="47"/>
                      <a:pt x="13" y="47"/>
                    </a:cubicBezTo>
                    <a:cubicBezTo>
                      <a:pt x="21" y="47"/>
                      <a:pt x="32" y="29"/>
                      <a:pt x="50" y="11"/>
                    </a:cubicBezTo>
                    <a:cubicBezTo>
                      <a:pt x="50" y="1"/>
                      <a:pt x="40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2" name="Google Shape;722;p8"/>
              <p:cNvSpPr/>
              <p:nvPr/>
            </p:nvSpPr>
            <p:spPr>
              <a:xfrm>
                <a:off x="11343968" y="-1327044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" y="1"/>
                    </a:moveTo>
                    <a:cubicBezTo>
                      <a:pt x="11" y="11"/>
                      <a:pt x="11" y="11"/>
                      <a:pt x="11" y="21"/>
                    </a:cubicBezTo>
                    <a:cubicBezTo>
                      <a:pt x="21" y="21"/>
                      <a:pt x="21" y="21"/>
                      <a:pt x="30" y="11"/>
                    </a:cubicBezTo>
                    <a:lnTo>
                      <a:pt x="11" y="11"/>
                    </a:lnTo>
                    <a:cubicBezTo>
                      <a:pt x="1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3" name="Google Shape;723;p8"/>
              <p:cNvSpPr/>
              <p:nvPr/>
            </p:nvSpPr>
            <p:spPr>
              <a:xfrm>
                <a:off x="11338654" y="-1352486"/>
                <a:ext cx="15136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63" y="0"/>
                    </a:moveTo>
                    <a:cubicBezTo>
                      <a:pt x="54" y="10"/>
                      <a:pt x="54" y="20"/>
                      <a:pt x="44" y="30"/>
                    </a:cubicBezTo>
                    <a:cubicBezTo>
                      <a:pt x="0" y="80"/>
                      <a:pt x="10" y="94"/>
                      <a:pt x="37" y="94"/>
                    </a:cubicBezTo>
                    <a:cubicBezTo>
                      <a:pt x="47" y="94"/>
                      <a:pt x="60" y="92"/>
                      <a:pt x="73" y="90"/>
                    </a:cubicBezTo>
                    <a:cubicBezTo>
                      <a:pt x="83" y="90"/>
                      <a:pt x="83" y="80"/>
                      <a:pt x="93" y="80"/>
                    </a:cubicBezTo>
                    <a:cubicBezTo>
                      <a:pt x="83" y="50"/>
                      <a:pt x="63" y="2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4" name="Google Shape;724;p8"/>
              <p:cNvSpPr/>
              <p:nvPr/>
            </p:nvSpPr>
            <p:spPr>
              <a:xfrm>
                <a:off x="11289703" y="-1614149"/>
                <a:ext cx="214160" cy="132522"/>
              </a:xfrm>
              <a:custGeom>
                <a:avLst/>
                <a:gdLst/>
                <a:ahLst/>
                <a:cxnLst/>
                <a:rect l="l" t="t" r="r" b="b"/>
                <a:pathLst>
                  <a:path w="1330" h="823" extrusionOk="0">
                    <a:moveTo>
                      <a:pt x="279" y="0"/>
                    </a:moveTo>
                    <a:cubicBezTo>
                      <a:pt x="261" y="0"/>
                      <a:pt x="243" y="10"/>
                      <a:pt x="229" y="19"/>
                    </a:cubicBezTo>
                    <a:cubicBezTo>
                      <a:pt x="249" y="49"/>
                      <a:pt x="278" y="88"/>
                      <a:pt x="298" y="128"/>
                    </a:cubicBezTo>
                    <a:cubicBezTo>
                      <a:pt x="371" y="225"/>
                      <a:pt x="345" y="263"/>
                      <a:pt x="306" y="263"/>
                    </a:cubicBezTo>
                    <a:cubicBezTo>
                      <a:pt x="297" y="263"/>
                      <a:pt x="287" y="261"/>
                      <a:pt x="278" y="257"/>
                    </a:cubicBezTo>
                    <a:cubicBezTo>
                      <a:pt x="258" y="277"/>
                      <a:pt x="239" y="307"/>
                      <a:pt x="209" y="346"/>
                    </a:cubicBezTo>
                    <a:cubicBezTo>
                      <a:pt x="162" y="403"/>
                      <a:pt x="162" y="419"/>
                      <a:pt x="180" y="419"/>
                    </a:cubicBezTo>
                    <a:cubicBezTo>
                      <a:pt x="197" y="419"/>
                      <a:pt x="230" y="405"/>
                      <a:pt x="258" y="396"/>
                    </a:cubicBezTo>
                    <a:cubicBezTo>
                      <a:pt x="263" y="394"/>
                      <a:pt x="267" y="393"/>
                      <a:pt x="270" y="393"/>
                    </a:cubicBezTo>
                    <a:cubicBezTo>
                      <a:pt x="303" y="393"/>
                      <a:pt x="276" y="475"/>
                      <a:pt x="249" y="475"/>
                    </a:cubicBezTo>
                    <a:cubicBezTo>
                      <a:pt x="232" y="475"/>
                      <a:pt x="193" y="453"/>
                      <a:pt x="157" y="453"/>
                    </a:cubicBezTo>
                    <a:cubicBezTo>
                      <a:pt x="151" y="453"/>
                      <a:pt x="145" y="454"/>
                      <a:pt x="139" y="455"/>
                    </a:cubicBezTo>
                    <a:cubicBezTo>
                      <a:pt x="90" y="465"/>
                      <a:pt x="100" y="574"/>
                      <a:pt x="60" y="683"/>
                    </a:cubicBezTo>
                    <a:cubicBezTo>
                      <a:pt x="40" y="763"/>
                      <a:pt x="20" y="753"/>
                      <a:pt x="1" y="822"/>
                    </a:cubicBezTo>
                    <a:cubicBezTo>
                      <a:pt x="30" y="822"/>
                      <a:pt x="60" y="802"/>
                      <a:pt x="100" y="782"/>
                    </a:cubicBezTo>
                    <a:cubicBezTo>
                      <a:pt x="120" y="743"/>
                      <a:pt x="110" y="743"/>
                      <a:pt x="179" y="693"/>
                    </a:cubicBezTo>
                    <a:cubicBezTo>
                      <a:pt x="192" y="687"/>
                      <a:pt x="201" y="683"/>
                      <a:pt x="206" y="683"/>
                    </a:cubicBezTo>
                    <a:cubicBezTo>
                      <a:pt x="217" y="683"/>
                      <a:pt x="212" y="697"/>
                      <a:pt x="199" y="723"/>
                    </a:cubicBezTo>
                    <a:cubicBezTo>
                      <a:pt x="229" y="703"/>
                      <a:pt x="268" y="683"/>
                      <a:pt x="298" y="673"/>
                    </a:cubicBezTo>
                    <a:cubicBezTo>
                      <a:pt x="348" y="664"/>
                      <a:pt x="387" y="664"/>
                      <a:pt x="417" y="664"/>
                    </a:cubicBezTo>
                    <a:cubicBezTo>
                      <a:pt x="447" y="644"/>
                      <a:pt x="467" y="624"/>
                      <a:pt x="496" y="604"/>
                    </a:cubicBezTo>
                    <a:cubicBezTo>
                      <a:pt x="578" y="555"/>
                      <a:pt x="641" y="545"/>
                      <a:pt x="695" y="545"/>
                    </a:cubicBezTo>
                    <a:cubicBezTo>
                      <a:pt x="733" y="545"/>
                      <a:pt x="766" y="550"/>
                      <a:pt x="796" y="550"/>
                    </a:cubicBezTo>
                    <a:cubicBezTo>
                      <a:pt x="826" y="550"/>
                      <a:pt x="854" y="545"/>
                      <a:pt x="883" y="525"/>
                    </a:cubicBezTo>
                    <a:cubicBezTo>
                      <a:pt x="982" y="445"/>
                      <a:pt x="1329" y="356"/>
                      <a:pt x="1101" y="247"/>
                    </a:cubicBezTo>
                    <a:cubicBezTo>
                      <a:pt x="945" y="173"/>
                      <a:pt x="864" y="126"/>
                      <a:pt x="799" y="126"/>
                    </a:cubicBezTo>
                    <a:cubicBezTo>
                      <a:pt x="769" y="126"/>
                      <a:pt x="743" y="136"/>
                      <a:pt x="715" y="158"/>
                    </a:cubicBezTo>
                    <a:cubicBezTo>
                      <a:pt x="683" y="177"/>
                      <a:pt x="637" y="187"/>
                      <a:pt x="589" y="187"/>
                    </a:cubicBezTo>
                    <a:cubicBezTo>
                      <a:pt x="486" y="187"/>
                      <a:pt x="368" y="143"/>
                      <a:pt x="328" y="49"/>
                    </a:cubicBezTo>
                    <a:cubicBezTo>
                      <a:pt x="317" y="12"/>
                      <a:pt x="299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5" name="Google Shape;725;p8"/>
              <p:cNvSpPr/>
              <p:nvPr/>
            </p:nvSpPr>
            <p:spPr>
              <a:xfrm>
                <a:off x="11265711" y="-1449744"/>
                <a:ext cx="188557" cy="10530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654" extrusionOk="0">
                    <a:moveTo>
                      <a:pt x="612" y="1"/>
                    </a:moveTo>
                    <a:cubicBezTo>
                      <a:pt x="582" y="1"/>
                      <a:pt x="550" y="20"/>
                      <a:pt x="516" y="69"/>
                    </a:cubicBezTo>
                    <a:cubicBezTo>
                      <a:pt x="497" y="89"/>
                      <a:pt x="487" y="109"/>
                      <a:pt x="477" y="118"/>
                    </a:cubicBezTo>
                    <a:cubicBezTo>
                      <a:pt x="507" y="148"/>
                      <a:pt x="616" y="158"/>
                      <a:pt x="774" y="277"/>
                    </a:cubicBezTo>
                    <a:cubicBezTo>
                      <a:pt x="911" y="372"/>
                      <a:pt x="864" y="449"/>
                      <a:pt x="777" y="449"/>
                    </a:cubicBezTo>
                    <a:cubicBezTo>
                      <a:pt x="737" y="449"/>
                      <a:pt x="689" y="433"/>
                      <a:pt x="645" y="396"/>
                    </a:cubicBezTo>
                    <a:cubicBezTo>
                      <a:pt x="516" y="267"/>
                      <a:pt x="427" y="416"/>
                      <a:pt x="318" y="237"/>
                    </a:cubicBezTo>
                    <a:cubicBezTo>
                      <a:pt x="311" y="239"/>
                      <a:pt x="304" y="240"/>
                      <a:pt x="297" y="240"/>
                    </a:cubicBezTo>
                    <a:cubicBezTo>
                      <a:pt x="268" y="240"/>
                      <a:pt x="243" y="224"/>
                      <a:pt x="219" y="208"/>
                    </a:cubicBezTo>
                    <a:cubicBezTo>
                      <a:pt x="209" y="198"/>
                      <a:pt x="199" y="178"/>
                      <a:pt x="199" y="158"/>
                    </a:cubicBezTo>
                    <a:cubicBezTo>
                      <a:pt x="189" y="158"/>
                      <a:pt x="189" y="168"/>
                      <a:pt x="189" y="168"/>
                    </a:cubicBezTo>
                    <a:cubicBezTo>
                      <a:pt x="189" y="178"/>
                      <a:pt x="189" y="188"/>
                      <a:pt x="199" y="208"/>
                    </a:cubicBezTo>
                    <a:cubicBezTo>
                      <a:pt x="214" y="262"/>
                      <a:pt x="197" y="289"/>
                      <a:pt x="166" y="289"/>
                    </a:cubicBezTo>
                    <a:cubicBezTo>
                      <a:pt x="135" y="289"/>
                      <a:pt x="90" y="262"/>
                      <a:pt x="50" y="208"/>
                    </a:cubicBezTo>
                    <a:lnTo>
                      <a:pt x="41" y="208"/>
                    </a:lnTo>
                    <a:cubicBezTo>
                      <a:pt x="41" y="208"/>
                      <a:pt x="11" y="267"/>
                      <a:pt x="21" y="267"/>
                    </a:cubicBezTo>
                    <a:cubicBezTo>
                      <a:pt x="41" y="267"/>
                      <a:pt x="80" y="287"/>
                      <a:pt x="100" y="356"/>
                    </a:cubicBezTo>
                    <a:cubicBezTo>
                      <a:pt x="104" y="381"/>
                      <a:pt x="98" y="388"/>
                      <a:pt x="86" y="388"/>
                    </a:cubicBezTo>
                    <a:cubicBezTo>
                      <a:pt x="68" y="388"/>
                      <a:pt x="36" y="372"/>
                      <a:pt x="1" y="366"/>
                    </a:cubicBezTo>
                    <a:lnTo>
                      <a:pt x="1" y="366"/>
                    </a:lnTo>
                    <a:cubicBezTo>
                      <a:pt x="41" y="416"/>
                      <a:pt x="41" y="495"/>
                      <a:pt x="80" y="575"/>
                    </a:cubicBezTo>
                    <a:cubicBezTo>
                      <a:pt x="100" y="535"/>
                      <a:pt x="120" y="505"/>
                      <a:pt x="140" y="456"/>
                    </a:cubicBezTo>
                    <a:cubicBezTo>
                      <a:pt x="157" y="402"/>
                      <a:pt x="175" y="365"/>
                      <a:pt x="207" y="365"/>
                    </a:cubicBezTo>
                    <a:cubicBezTo>
                      <a:pt x="211" y="365"/>
                      <a:pt x="215" y="365"/>
                      <a:pt x="219" y="366"/>
                    </a:cubicBezTo>
                    <a:cubicBezTo>
                      <a:pt x="259" y="376"/>
                      <a:pt x="229" y="396"/>
                      <a:pt x="199" y="505"/>
                    </a:cubicBezTo>
                    <a:cubicBezTo>
                      <a:pt x="160" y="604"/>
                      <a:pt x="169" y="594"/>
                      <a:pt x="199" y="654"/>
                    </a:cubicBezTo>
                    <a:cubicBezTo>
                      <a:pt x="229" y="624"/>
                      <a:pt x="249" y="565"/>
                      <a:pt x="288" y="505"/>
                    </a:cubicBezTo>
                    <a:cubicBezTo>
                      <a:pt x="298" y="465"/>
                      <a:pt x="328" y="446"/>
                      <a:pt x="368" y="416"/>
                    </a:cubicBezTo>
                    <a:cubicBezTo>
                      <a:pt x="377" y="409"/>
                      <a:pt x="384" y="406"/>
                      <a:pt x="389" y="406"/>
                    </a:cubicBezTo>
                    <a:cubicBezTo>
                      <a:pt x="403" y="406"/>
                      <a:pt x="398" y="438"/>
                      <a:pt x="398" y="475"/>
                    </a:cubicBezTo>
                    <a:cubicBezTo>
                      <a:pt x="407" y="495"/>
                      <a:pt x="417" y="535"/>
                      <a:pt x="427" y="575"/>
                    </a:cubicBezTo>
                    <a:cubicBezTo>
                      <a:pt x="427" y="565"/>
                      <a:pt x="437" y="565"/>
                      <a:pt x="437" y="565"/>
                    </a:cubicBezTo>
                    <a:cubicBezTo>
                      <a:pt x="454" y="526"/>
                      <a:pt x="458" y="515"/>
                      <a:pt x="466" y="515"/>
                    </a:cubicBezTo>
                    <a:cubicBezTo>
                      <a:pt x="475" y="515"/>
                      <a:pt x="490" y="535"/>
                      <a:pt x="546" y="535"/>
                    </a:cubicBezTo>
                    <a:cubicBezTo>
                      <a:pt x="558" y="533"/>
                      <a:pt x="567" y="532"/>
                      <a:pt x="574" y="532"/>
                    </a:cubicBezTo>
                    <a:cubicBezTo>
                      <a:pt x="605" y="532"/>
                      <a:pt x="577" y="552"/>
                      <a:pt x="536" y="584"/>
                    </a:cubicBezTo>
                    <a:cubicBezTo>
                      <a:pt x="546" y="584"/>
                      <a:pt x="556" y="584"/>
                      <a:pt x="566" y="575"/>
                    </a:cubicBezTo>
                    <a:cubicBezTo>
                      <a:pt x="695" y="565"/>
                      <a:pt x="1171" y="535"/>
                      <a:pt x="1022" y="446"/>
                    </a:cubicBezTo>
                    <a:cubicBezTo>
                      <a:pt x="883" y="346"/>
                      <a:pt x="794" y="228"/>
                      <a:pt x="794" y="228"/>
                    </a:cubicBezTo>
                    <a:cubicBezTo>
                      <a:pt x="794" y="228"/>
                      <a:pt x="717" y="1"/>
                      <a:pt x="6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6" name="Google Shape;726;p8"/>
              <p:cNvSpPr/>
              <p:nvPr/>
            </p:nvSpPr>
            <p:spPr>
              <a:xfrm>
                <a:off x="11320137" y="-1312713"/>
                <a:ext cx="115936" cy="113682"/>
              </a:xfrm>
              <a:custGeom>
                <a:avLst/>
                <a:gdLst/>
                <a:ahLst/>
                <a:cxnLst/>
                <a:rect l="l" t="t" r="r" b="b"/>
                <a:pathLst>
                  <a:path w="720" h="706" extrusionOk="0">
                    <a:moveTo>
                      <a:pt x="617" y="1"/>
                    </a:moveTo>
                    <a:cubicBezTo>
                      <a:pt x="606" y="1"/>
                      <a:pt x="592" y="4"/>
                      <a:pt x="575" y="11"/>
                    </a:cubicBezTo>
                    <a:cubicBezTo>
                      <a:pt x="456" y="51"/>
                      <a:pt x="436" y="110"/>
                      <a:pt x="397" y="199"/>
                    </a:cubicBezTo>
                    <a:cubicBezTo>
                      <a:pt x="446" y="358"/>
                      <a:pt x="327" y="398"/>
                      <a:pt x="258" y="398"/>
                    </a:cubicBezTo>
                    <a:cubicBezTo>
                      <a:pt x="258" y="418"/>
                      <a:pt x="258" y="437"/>
                      <a:pt x="248" y="457"/>
                    </a:cubicBezTo>
                    <a:cubicBezTo>
                      <a:pt x="231" y="500"/>
                      <a:pt x="168" y="529"/>
                      <a:pt x="120" y="529"/>
                    </a:cubicBezTo>
                    <a:cubicBezTo>
                      <a:pt x="112" y="529"/>
                      <a:pt x="106" y="528"/>
                      <a:pt x="99" y="527"/>
                    </a:cubicBezTo>
                    <a:cubicBezTo>
                      <a:pt x="69" y="527"/>
                      <a:pt x="50" y="507"/>
                      <a:pt x="40" y="497"/>
                    </a:cubicBezTo>
                    <a:lnTo>
                      <a:pt x="40" y="497"/>
                    </a:lnTo>
                    <a:cubicBezTo>
                      <a:pt x="0" y="547"/>
                      <a:pt x="30" y="705"/>
                      <a:pt x="60" y="705"/>
                    </a:cubicBezTo>
                    <a:cubicBezTo>
                      <a:pt x="106" y="705"/>
                      <a:pt x="207" y="545"/>
                      <a:pt x="276" y="545"/>
                    </a:cubicBezTo>
                    <a:cubicBezTo>
                      <a:pt x="280" y="545"/>
                      <a:pt x="284" y="545"/>
                      <a:pt x="288" y="547"/>
                    </a:cubicBezTo>
                    <a:cubicBezTo>
                      <a:pt x="307" y="547"/>
                      <a:pt x="317" y="556"/>
                      <a:pt x="327" y="566"/>
                    </a:cubicBezTo>
                    <a:cubicBezTo>
                      <a:pt x="357" y="537"/>
                      <a:pt x="387" y="517"/>
                      <a:pt x="436" y="507"/>
                    </a:cubicBezTo>
                    <a:cubicBezTo>
                      <a:pt x="635" y="467"/>
                      <a:pt x="605" y="398"/>
                      <a:pt x="615" y="328"/>
                    </a:cubicBezTo>
                    <a:cubicBezTo>
                      <a:pt x="615" y="257"/>
                      <a:pt x="719" y="1"/>
                      <a:pt x="6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7" name="Google Shape;727;p8"/>
              <p:cNvSpPr/>
              <p:nvPr/>
            </p:nvSpPr>
            <p:spPr>
              <a:xfrm>
                <a:off x="11284067" y="-1742162"/>
                <a:ext cx="200634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725" extrusionOk="0">
                    <a:moveTo>
                      <a:pt x="627" y="414"/>
                    </a:moveTo>
                    <a:lnTo>
                      <a:pt x="627" y="414"/>
                    </a:lnTo>
                    <a:cubicBezTo>
                      <a:pt x="630" y="417"/>
                      <a:pt x="634" y="419"/>
                      <a:pt x="637" y="422"/>
                    </a:cubicBezTo>
                    <a:lnTo>
                      <a:pt x="637" y="422"/>
                    </a:lnTo>
                    <a:cubicBezTo>
                      <a:pt x="634" y="419"/>
                      <a:pt x="631" y="416"/>
                      <a:pt x="627" y="414"/>
                    </a:cubicBezTo>
                    <a:close/>
                    <a:moveTo>
                      <a:pt x="531" y="1"/>
                    </a:moveTo>
                    <a:lnTo>
                      <a:pt x="531" y="1"/>
                    </a:lnTo>
                    <a:cubicBezTo>
                      <a:pt x="541" y="41"/>
                      <a:pt x="571" y="100"/>
                      <a:pt x="611" y="140"/>
                    </a:cubicBezTo>
                    <a:cubicBezTo>
                      <a:pt x="631" y="150"/>
                      <a:pt x="631" y="170"/>
                      <a:pt x="621" y="179"/>
                    </a:cubicBezTo>
                    <a:cubicBezTo>
                      <a:pt x="611" y="199"/>
                      <a:pt x="571" y="219"/>
                      <a:pt x="541" y="219"/>
                    </a:cubicBezTo>
                    <a:cubicBezTo>
                      <a:pt x="531" y="219"/>
                      <a:pt x="521" y="229"/>
                      <a:pt x="512" y="229"/>
                    </a:cubicBezTo>
                    <a:cubicBezTo>
                      <a:pt x="482" y="249"/>
                      <a:pt x="452" y="269"/>
                      <a:pt x="422" y="308"/>
                    </a:cubicBezTo>
                    <a:cubicBezTo>
                      <a:pt x="413" y="318"/>
                      <a:pt x="401" y="322"/>
                      <a:pt x="387" y="322"/>
                    </a:cubicBezTo>
                    <a:cubicBezTo>
                      <a:pt x="344" y="322"/>
                      <a:pt x="286" y="286"/>
                      <a:pt x="234" y="279"/>
                    </a:cubicBezTo>
                    <a:cubicBezTo>
                      <a:pt x="222" y="276"/>
                      <a:pt x="211" y="274"/>
                      <a:pt x="200" y="274"/>
                    </a:cubicBezTo>
                    <a:cubicBezTo>
                      <a:pt x="139" y="274"/>
                      <a:pt x="95" y="320"/>
                      <a:pt x="36" y="388"/>
                    </a:cubicBezTo>
                    <a:cubicBezTo>
                      <a:pt x="1" y="434"/>
                      <a:pt x="14" y="453"/>
                      <a:pt x="48" y="453"/>
                    </a:cubicBezTo>
                    <a:cubicBezTo>
                      <a:pt x="72" y="453"/>
                      <a:pt x="108" y="444"/>
                      <a:pt x="145" y="427"/>
                    </a:cubicBezTo>
                    <a:cubicBezTo>
                      <a:pt x="161" y="418"/>
                      <a:pt x="174" y="415"/>
                      <a:pt x="184" y="415"/>
                    </a:cubicBezTo>
                    <a:cubicBezTo>
                      <a:pt x="231" y="415"/>
                      <a:pt x="224" y="492"/>
                      <a:pt x="224" y="517"/>
                    </a:cubicBezTo>
                    <a:cubicBezTo>
                      <a:pt x="224" y="546"/>
                      <a:pt x="194" y="586"/>
                      <a:pt x="75" y="665"/>
                    </a:cubicBezTo>
                    <a:cubicBezTo>
                      <a:pt x="75" y="665"/>
                      <a:pt x="75" y="675"/>
                      <a:pt x="75" y="675"/>
                    </a:cubicBezTo>
                    <a:cubicBezTo>
                      <a:pt x="84" y="663"/>
                      <a:pt x="94" y="657"/>
                      <a:pt x="105" y="657"/>
                    </a:cubicBezTo>
                    <a:cubicBezTo>
                      <a:pt x="120" y="657"/>
                      <a:pt x="137" y="668"/>
                      <a:pt x="155" y="685"/>
                    </a:cubicBezTo>
                    <a:lnTo>
                      <a:pt x="165" y="685"/>
                    </a:lnTo>
                    <a:cubicBezTo>
                      <a:pt x="234" y="616"/>
                      <a:pt x="264" y="606"/>
                      <a:pt x="323" y="507"/>
                    </a:cubicBezTo>
                    <a:cubicBezTo>
                      <a:pt x="341" y="473"/>
                      <a:pt x="356" y="460"/>
                      <a:pt x="367" y="460"/>
                    </a:cubicBezTo>
                    <a:cubicBezTo>
                      <a:pt x="391" y="460"/>
                      <a:pt x="396" y="528"/>
                      <a:pt x="383" y="576"/>
                    </a:cubicBezTo>
                    <a:cubicBezTo>
                      <a:pt x="374" y="610"/>
                      <a:pt x="382" y="626"/>
                      <a:pt x="398" y="626"/>
                    </a:cubicBezTo>
                    <a:cubicBezTo>
                      <a:pt x="419" y="626"/>
                      <a:pt x="453" y="597"/>
                      <a:pt x="482" y="546"/>
                    </a:cubicBezTo>
                    <a:cubicBezTo>
                      <a:pt x="531" y="457"/>
                      <a:pt x="521" y="447"/>
                      <a:pt x="581" y="417"/>
                    </a:cubicBezTo>
                    <a:cubicBezTo>
                      <a:pt x="592" y="412"/>
                      <a:pt x="602" y="409"/>
                      <a:pt x="610" y="409"/>
                    </a:cubicBezTo>
                    <a:cubicBezTo>
                      <a:pt x="616" y="409"/>
                      <a:pt x="622" y="411"/>
                      <a:pt x="627" y="414"/>
                    </a:cubicBezTo>
                    <a:lnTo>
                      <a:pt x="627" y="414"/>
                    </a:lnTo>
                    <a:cubicBezTo>
                      <a:pt x="575" y="371"/>
                      <a:pt x="521" y="343"/>
                      <a:pt x="532" y="343"/>
                    </a:cubicBezTo>
                    <a:cubicBezTo>
                      <a:pt x="540" y="343"/>
                      <a:pt x="579" y="356"/>
                      <a:pt x="670" y="388"/>
                    </a:cubicBezTo>
                    <a:cubicBezTo>
                      <a:pt x="978" y="487"/>
                      <a:pt x="898" y="467"/>
                      <a:pt x="849" y="576"/>
                    </a:cubicBezTo>
                    <a:cubicBezTo>
                      <a:pt x="826" y="638"/>
                      <a:pt x="921" y="709"/>
                      <a:pt x="1001" y="709"/>
                    </a:cubicBezTo>
                    <a:cubicBezTo>
                      <a:pt x="1062" y="709"/>
                      <a:pt x="1114" y="667"/>
                      <a:pt x="1097" y="546"/>
                    </a:cubicBezTo>
                    <a:cubicBezTo>
                      <a:pt x="1067" y="279"/>
                      <a:pt x="1245" y="70"/>
                      <a:pt x="1027" y="70"/>
                    </a:cubicBezTo>
                    <a:cubicBezTo>
                      <a:pt x="874" y="77"/>
                      <a:pt x="873" y="133"/>
                      <a:pt x="856" y="133"/>
                    </a:cubicBezTo>
                    <a:cubicBezTo>
                      <a:pt x="847" y="133"/>
                      <a:pt x="835" y="119"/>
                      <a:pt x="799" y="80"/>
                    </a:cubicBezTo>
                    <a:cubicBezTo>
                      <a:pt x="750" y="21"/>
                      <a:pt x="621" y="11"/>
                      <a:pt x="531" y="1"/>
                    </a:cubicBezTo>
                    <a:close/>
                    <a:moveTo>
                      <a:pt x="637" y="422"/>
                    </a:moveTo>
                    <a:lnTo>
                      <a:pt x="637" y="422"/>
                    </a:lnTo>
                    <a:cubicBezTo>
                      <a:pt x="643" y="429"/>
                      <a:pt x="647" y="437"/>
                      <a:pt x="650" y="447"/>
                    </a:cubicBezTo>
                    <a:cubicBezTo>
                      <a:pt x="660" y="477"/>
                      <a:pt x="670" y="517"/>
                      <a:pt x="670" y="536"/>
                    </a:cubicBezTo>
                    <a:cubicBezTo>
                      <a:pt x="670" y="566"/>
                      <a:pt x="640" y="576"/>
                      <a:pt x="561" y="596"/>
                    </a:cubicBezTo>
                    <a:cubicBezTo>
                      <a:pt x="512" y="616"/>
                      <a:pt x="502" y="655"/>
                      <a:pt x="482" y="705"/>
                    </a:cubicBezTo>
                    <a:cubicBezTo>
                      <a:pt x="505" y="718"/>
                      <a:pt x="529" y="724"/>
                      <a:pt x="554" y="724"/>
                    </a:cubicBezTo>
                    <a:cubicBezTo>
                      <a:pt x="654" y="724"/>
                      <a:pt x="750" y="620"/>
                      <a:pt x="710" y="517"/>
                    </a:cubicBezTo>
                    <a:cubicBezTo>
                      <a:pt x="699" y="483"/>
                      <a:pt x="670" y="450"/>
                      <a:pt x="637" y="42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8" name="Google Shape;728;p8"/>
              <p:cNvSpPr/>
              <p:nvPr/>
            </p:nvSpPr>
            <p:spPr>
              <a:xfrm>
                <a:off x="11302907" y="-1587419"/>
                <a:ext cx="26891" cy="3317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06" extrusionOk="0">
                    <a:moveTo>
                      <a:pt x="115" y="1"/>
                    </a:moveTo>
                    <a:cubicBezTo>
                      <a:pt x="100" y="1"/>
                      <a:pt x="100" y="83"/>
                      <a:pt x="77" y="121"/>
                    </a:cubicBezTo>
                    <a:cubicBezTo>
                      <a:pt x="57" y="141"/>
                      <a:pt x="38" y="150"/>
                      <a:pt x="18" y="150"/>
                    </a:cubicBezTo>
                    <a:cubicBezTo>
                      <a:pt x="1" y="196"/>
                      <a:pt x="6" y="206"/>
                      <a:pt x="18" y="206"/>
                    </a:cubicBezTo>
                    <a:cubicBezTo>
                      <a:pt x="27" y="206"/>
                      <a:pt x="39" y="200"/>
                      <a:pt x="48" y="200"/>
                    </a:cubicBezTo>
                    <a:cubicBezTo>
                      <a:pt x="67" y="190"/>
                      <a:pt x="117" y="121"/>
                      <a:pt x="167" y="71"/>
                    </a:cubicBezTo>
                    <a:cubicBezTo>
                      <a:pt x="157" y="61"/>
                      <a:pt x="137" y="51"/>
                      <a:pt x="137" y="31"/>
                    </a:cubicBezTo>
                    <a:cubicBezTo>
                      <a:pt x="127" y="10"/>
                      <a:pt x="120" y="1"/>
                      <a:pt x="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29" name="Google Shape;729;p8"/>
              <p:cNvSpPr/>
              <p:nvPr/>
            </p:nvSpPr>
            <p:spPr>
              <a:xfrm>
                <a:off x="11320942" y="-2083693"/>
                <a:ext cx="187752" cy="349097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2168" extrusionOk="0">
                    <a:moveTo>
                      <a:pt x="808" y="486"/>
                    </a:moveTo>
                    <a:cubicBezTo>
                      <a:pt x="808" y="486"/>
                      <a:pt x="818" y="486"/>
                      <a:pt x="818" y="496"/>
                    </a:cubicBezTo>
                    <a:cubicBezTo>
                      <a:pt x="800" y="514"/>
                      <a:pt x="789" y="532"/>
                      <a:pt x="781" y="532"/>
                    </a:cubicBezTo>
                    <a:cubicBezTo>
                      <a:pt x="776" y="532"/>
                      <a:pt x="772" y="525"/>
                      <a:pt x="768" y="506"/>
                    </a:cubicBezTo>
                    <a:cubicBezTo>
                      <a:pt x="768" y="496"/>
                      <a:pt x="768" y="486"/>
                      <a:pt x="768" y="486"/>
                    </a:cubicBezTo>
                    <a:close/>
                    <a:moveTo>
                      <a:pt x="702" y="1"/>
                    </a:moveTo>
                    <a:cubicBezTo>
                      <a:pt x="700" y="1"/>
                      <a:pt x="699" y="20"/>
                      <a:pt x="699" y="69"/>
                    </a:cubicBezTo>
                    <a:lnTo>
                      <a:pt x="699" y="218"/>
                    </a:lnTo>
                    <a:cubicBezTo>
                      <a:pt x="699" y="165"/>
                      <a:pt x="697" y="144"/>
                      <a:pt x="693" y="144"/>
                    </a:cubicBezTo>
                    <a:cubicBezTo>
                      <a:pt x="681" y="144"/>
                      <a:pt x="654" y="339"/>
                      <a:pt x="640" y="377"/>
                    </a:cubicBezTo>
                    <a:cubicBezTo>
                      <a:pt x="620" y="426"/>
                      <a:pt x="630" y="426"/>
                      <a:pt x="620" y="486"/>
                    </a:cubicBezTo>
                    <a:cubicBezTo>
                      <a:pt x="620" y="496"/>
                      <a:pt x="620" y="506"/>
                      <a:pt x="620" y="516"/>
                    </a:cubicBezTo>
                    <a:cubicBezTo>
                      <a:pt x="616" y="540"/>
                      <a:pt x="610" y="548"/>
                      <a:pt x="601" y="548"/>
                    </a:cubicBezTo>
                    <a:cubicBezTo>
                      <a:pt x="587" y="548"/>
                      <a:pt x="566" y="531"/>
                      <a:pt x="530" y="526"/>
                    </a:cubicBezTo>
                    <a:cubicBezTo>
                      <a:pt x="524" y="525"/>
                      <a:pt x="519" y="524"/>
                      <a:pt x="514" y="524"/>
                    </a:cubicBezTo>
                    <a:cubicBezTo>
                      <a:pt x="468" y="524"/>
                      <a:pt x="504" y="565"/>
                      <a:pt x="540" y="565"/>
                    </a:cubicBezTo>
                    <a:cubicBezTo>
                      <a:pt x="570" y="565"/>
                      <a:pt x="590" y="575"/>
                      <a:pt x="600" y="595"/>
                    </a:cubicBezTo>
                    <a:cubicBezTo>
                      <a:pt x="610" y="615"/>
                      <a:pt x="610" y="625"/>
                      <a:pt x="610" y="635"/>
                    </a:cubicBezTo>
                    <a:cubicBezTo>
                      <a:pt x="600" y="645"/>
                      <a:pt x="511" y="674"/>
                      <a:pt x="540" y="754"/>
                    </a:cubicBezTo>
                    <a:cubicBezTo>
                      <a:pt x="560" y="799"/>
                      <a:pt x="533" y="815"/>
                      <a:pt x="503" y="815"/>
                    </a:cubicBezTo>
                    <a:cubicBezTo>
                      <a:pt x="488" y="815"/>
                      <a:pt x="471" y="810"/>
                      <a:pt x="461" y="803"/>
                    </a:cubicBezTo>
                    <a:cubicBezTo>
                      <a:pt x="457" y="802"/>
                      <a:pt x="453" y="802"/>
                      <a:pt x="448" y="802"/>
                    </a:cubicBezTo>
                    <a:cubicBezTo>
                      <a:pt x="414" y="802"/>
                      <a:pt x="388" y="836"/>
                      <a:pt x="441" y="863"/>
                    </a:cubicBezTo>
                    <a:cubicBezTo>
                      <a:pt x="491" y="902"/>
                      <a:pt x="451" y="1021"/>
                      <a:pt x="402" y="1021"/>
                    </a:cubicBezTo>
                    <a:cubicBezTo>
                      <a:pt x="366" y="1021"/>
                      <a:pt x="341" y="971"/>
                      <a:pt x="300" y="971"/>
                    </a:cubicBezTo>
                    <a:cubicBezTo>
                      <a:pt x="284" y="971"/>
                      <a:pt x="266" y="979"/>
                      <a:pt x="243" y="1002"/>
                    </a:cubicBezTo>
                    <a:cubicBezTo>
                      <a:pt x="173" y="1081"/>
                      <a:pt x="292" y="1021"/>
                      <a:pt x="332" y="1081"/>
                    </a:cubicBezTo>
                    <a:cubicBezTo>
                      <a:pt x="372" y="1140"/>
                      <a:pt x="342" y="1160"/>
                      <a:pt x="431" y="1160"/>
                    </a:cubicBezTo>
                    <a:cubicBezTo>
                      <a:pt x="435" y="1160"/>
                      <a:pt x="438" y="1159"/>
                      <a:pt x="442" y="1159"/>
                    </a:cubicBezTo>
                    <a:cubicBezTo>
                      <a:pt x="509" y="1159"/>
                      <a:pt x="491" y="1256"/>
                      <a:pt x="501" y="1388"/>
                    </a:cubicBezTo>
                    <a:cubicBezTo>
                      <a:pt x="510" y="1454"/>
                      <a:pt x="489" y="1477"/>
                      <a:pt x="465" y="1477"/>
                    </a:cubicBezTo>
                    <a:cubicBezTo>
                      <a:pt x="435" y="1477"/>
                      <a:pt x="400" y="1441"/>
                      <a:pt x="411" y="1408"/>
                    </a:cubicBezTo>
                    <a:cubicBezTo>
                      <a:pt x="421" y="1349"/>
                      <a:pt x="392" y="1319"/>
                      <a:pt x="273" y="1269"/>
                    </a:cubicBezTo>
                    <a:cubicBezTo>
                      <a:pt x="251" y="1259"/>
                      <a:pt x="238" y="1254"/>
                      <a:pt x="231" y="1254"/>
                    </a:cubicBezTo>
                    <a:cubicBezTo>
                      <a:pt x="200" y="1254"/>
                      <a:pt x="296" y="1351"/>
                      <a:pt x="312" y="1408"/>
                    </a:cubicBezTo>
                    <a:cubicBezTo>
                      <a:pt x="323" y="1439"/>
                      <a:pt x="319" y="1454"/>
                      <a:pt x="308" y="1454"/>
                    </a:cubicBezTo>
                    <a:cubicBezTo>
                      <a:pt x="298" y="1454"/>
                      <a:pt x="282" y="1442"/>
                      <a:pt x="263" y="1418"/>
                    </a:cubicBezTo>
                    <a:cubicBezTo>
                      <a:pt x="251" y="1404"/>
                      <a:pt x="241" y="1399"/>
                      <a:pt x="232" y="1399"/>
                    </a:cubicBezTo>
                    <a:cubicBezTo>
                      <a:pt x="200" y="1399"/>
                      <a:pt x="179" y="1466"/>
                      <a:pt x="164" y="1527"/>
                    </a:cubicBezTo>
                    <a:cubicBezTo>
                      <a:pt x="144" y="1606"/>
                      <a:pt x="203" y="1547"/>
                      <a:pt x="233" y="1616"/>
                    </a:cubicBezTo>
                    <a:cubicBezTo>
                      <a:pt x="240" y="1645"/>
                      <a:pt x="255" y="1655"/>
                      <a:pt x="273" y="1655"/>
                    </a:cubicBezTo>
                    <a:cubicBezTo>
                      <a:pt x="305" y="1655"/>
                      <a:pt x="346" y="1622"/>
                      <a:pt x="372" y="1596"/>
                    </a:cubicBezTo>
                    <a:cubicBezTo>
                      <a:pt x="381" y="1587"/>
                      <a:pt x="390" y="1582"/>
                      <a:pt x="399" y="1582"/>
                    </a:cubicBezTo>
                    <a:cubicBezTo>
                      <a:pt x="419" y="1582"/>
                      <a:pt x="444" y="1602"/>
                      <a:pt x="491" y="1636"/>
                    </a:cubicBezTo>
                    <a:cubicBezTo>
                      <a:pt x="501" y="1636"/>
                      <a:pt x="511" y="1646"/>
                      <a:pt x="521" y="1646"/>
                    </a:cubicBezTo>
                    <a:cubicBezTo>
                      <a:pt x="580" y="1696"/>
                      <a:pt x="521" y="1735"/>
                      <a:pt x="471" y="1765"/>
                    </a:cubicBezTo>
                    <a:cubicBezTo>
                      <a:pt x="451" y="1775"/>
                      <a:pt x="441" y="1785"/>
                      <a:pt x="431" y="1795"/>
                    </a:cubicBezTo>
                    <a:cubicBezTo>
                      <a:pt x="421" y="1805"/>
                      <a:pt x="409" y="1807"/>
                      <a:pt x="394" y="1807"/>
                    </a:cubicBezTo>
                    <a:cubicBezTo>
                      <a:pt x="379" y="1807"/>
                      <a:pt x="362" y="1805"/>
                      <a:pt x="342" y="1805"/>
                    </a:cubicBezTo>
                    <a:cubicBezTo>
                      <a:pt x="332" y="1815"/>
                      <a:pt x="312" y="1815"/>
                      <a:pt x="292" y="1834"/>
                    </a:cubicBezTo>
                    <a:cubicBezTo>
                      <a:pt x="228" y="1891"/>
                      <a:pt x="222" y="1941"/>
                      <a:pt x="206" y="1941"/>
                    </a:cubicBezTo>
                    <a:cubicBezTo>
                      <a:pt x="203" y="1941"/>
                      <a:pt x="199" y="1939"/>
                      <a:pt x="193" y="1934"/>
                    </a:cubicBezTo>
                    <a:cubicBezTo>
                      <a:pt x="188" y="1926"/>
                      <a:pt x="181" y="1922"/>
                      <a:pt x="174" y="1922"/>
                    </a:cubicBezTo>
                    <a:cubicBezTo>
                      <a:pt x="144" y="1922"/>
                      <a:pt x="101" y="1984"/>
                      <a:pt x="45" y="2072"/>
                    </a:cubicBezTo>
                    <a:cubicBezTo>
                      <a:pt x="1" y="2127"/>
                      <a:pt x="14" y="2149"/>
                      <a:pt x="39" y="2149"/>
                    </a:cubicBezTo>
                    <a:cubicBezTo>
                      <a:pt x="58" y="2149"/>
                      <a:pt x="85" y="2134"/>
                      <a:pt x="94" y="2112"/>
                    </a:cubicBezTo>
                    <a:cubicBezTo>
                      <a:pt x="99" y="2100"/>
                      <a:pt x="102" y="2095"/>
                      <a:pt x="104" y="2095"/>
                    </a:cubicBezTo>
                    <a:cubicBezTo>
                      <a:pt x="111" y="2095"/>
                      <a:pt x="109" y="2139"/>
                      <a:pt x="124" y="2162"/>
                    </a:cubicBezTo>
                    <a:cubicBezTo>
                      <a:pt x="128" y="2166"/>
                      <a:pt x="132" y="2168"/>
                      <a:pt x="137" y="2168"/>
                    </a:cubicBezTo>
                    <a:cubicBezTo>
                      <a:pt x="153" y="2168"/>
                      <a:pt x="172" y="2139"/>
                      <a:pt x="203" y="2092"/>
                    </a:cubicBezTo>
                    <a:cubicBezTo>
                      <a:pt x="183" y="2082"/>
                      <a:pt x="193" y="2053"/>
                      <a:pt x="243" y="2013"/>
                    </a:cubicBezTo>
                    <a:cubicBezTo>
                      <a:pt x="243" y="2013"/>
                      <a:pt x="243" y="2013"/>
                      <a:pt x="243" y="2003"/>
                    </a:cubicBezTo>
                    <a:cubicBezTo>
                      <a:pt x="255" y="1984"/>
                      <a:pt x="264" y="1977"/>
                      <a:pt x="271" y="1977"/>
                    </a:cubicBezTo>
                    <a:cubicBezTo>
                      <a:pt x="275" y="1977"/>
                      <a:pt x="279" y="1980"/>
                      <a:pt x="283" y="1983"/>
                    </a:cubicBezTo>
                    <a:cubicBezTo>
                      <a:pt x="401" y="1879"/>
                      <a:pt x="459" y="1809"/>
                      <a:pt x="522" y="1809"/>
                    </a:cubicBezTo>
                    <a:cubicBezTo>
                      <a:pt x="543" y="1809"/>
                      <a:pt x="565" y="1817"/>
                      <a:pt x="590" y="1834"/>
                    </a:cubicBezTo>
                    <a:cubicBezTo>
                      <a:pt x="676" y="1907"/>
                      <a:pt x="758" y="1933"/>
                      <a:pt x="822" y="1933"/>
                    </a:cubicBezTo>
                    <a:cubicBezTo>
                      <a:pt x="941" y="1933"/>
                      <a:pt x="998" y="1843"/>
                      <a:pt x="907" y="1805"/>
                    </a:cubicBezTo>
                    <a:cubicBezTo>
                      <a:pt x="775" y="1739"/>
                      <a:pt x="644" y="1485"/>
                      <a:pt x="707" y="1485"/>
                    </a:cubicBezTo>
                    <a:cubicBezTo>
                      <a:pt x="710" y="1485"/>
                      <a:pt x="714" y="1486"/>
                      <a:pt x="719" y="1487"/>
                    </a:cubicBezTo>
                    <a:cubicBezTo>
                      <a:pt x="732" y="1490"/>
                      <a:pt x="748" y="1491"/>
                      <a:pt x="764" y="1491"/>
                    </a:cubicBezTo>
                    <a:cubicBezTo>
                      <a:pt x="810" y="1491"/>
                      <a:pt x="866" y="1482"/>
                      <a:pt x="917" y="1468"/>
                    </a:cubicBezTo>
                    <a:cubicBezTo>
                      <a:pt x="907" y="1458"/>
                      <a:pt x="897" y="1438"/>
                      <a:pt x="907" y="1388"/>
                    </a:cubicBezTo>
                    <a:cubicBezTo>
                      <a:pt x="917" y="1249"/>
                      <a:pt x="848" y="1140"/>
                      <a:pt x="937" y="1140"/>
                    </a:cubicBezTo>
                    <a:cubicBezTo>
                      <a:pt x="991" y="1147"/>
                      <a:pt x="990" y="1176"/>
                      <a:pt x="996" y="1176"/>
                    </a:cubicBezTo>
                    <a:cubicBezTo>
                      <a:pt x="999" y="1176"/>
                      <a:pt x="1003" y="1170"/>
                      <a:pt x="1016" y="1150"/>
                    </a:cubicBezTo>
                    <a:cubicBezTo>
                      <a:pt x="1036" y="1121"/>
                      <a:pt x="1066" y="1121"/>
                      <a:pt x="1096" y="1111"/>
                    </a:cubicBezTo>
                    <a:cubicBezTo>
                      <a:pt x="1076" y="1061"/>
                      <a:pt x="1046" y="1002"/>
                      <a:pt x="1006" y="962"/>
                    </a:cubicBezTo>
                    <a:cubicBezTo>
                      <a:pt x="987" y="992"/>
                      <a:pt x="957" y="1002"/>
                      <a:pt x="937" y="1002"/>
                    </a:cubicBezTo>
                    <a:cubicBezTo>
                      <a:pt x="930" y="1004"/>
                      <a:pt x="924" y="1006"/>
                      <a:pt x="917" y="1006"/>
                    </a:cubicBezTo>
                    <a:cubicBezTo>
                      <a:pt x="880" y="1006"/>
                      <a:pt x="862" y="959"/>
                      <a:pt x="887" y="942"/>
                    </a:cubicBezTo>
                    <a:cubicBezTo>
                      <a:pt x="897" y="942"/>
                      <a:pt x="897" y="932"/>
                      <a:pt x="897" y="932"/>
                    </a:cubicBezTo>
                    <a:cubicBezTo>
                      <a:pt x="907" y="932"/>
                      <a:pt x="907" y="922"/>
                      <a:pt x="917" y="912"/>
                    </a:cubicBezTo>
                    <a:cubicBezTo>
                      <a:pt x="947" y="932"/>
                      <a:pt x="977" y="952"/>
                      <a:pt x="977" y="972"/>
                    </a:cubicBezTo>
                    <a:cubicBezTo>
                      <a:pt x="987" y="972"/>
                      <a:pt x="996" y="962"/>
                      <a:pt x="1006" y="962"/>
                    </a:cubicBezTo>
                    <a:cubicBezTo>
                      <a:pt x="996" y="952"/>
                      <a:pt x="996" y="942"/>
                      <a:pt x="987" y="932"/>
                    </a:cubicBezTo>
                    <a:cubicBezTo>
                      <a:pt x="967" y="912"/>
                      <a:pt x="947" y="902"/>
                      <a:pt x="937" y="892"/>
                    </a:cubicBezTo>
                    <a:cubicBezTo>
                      <a:pt x="876" y="862"/>
                      <a:pt x="822" y="849"/>
                      <a:pt x="861" y="849"/>
                    </a:cubicBezTo>
                    <a:cubicBezTo>
                      <a:pt x="873" y="849"/>
                      <a:pt x="894" y="850"/>
                      <a:pt x="927" y="853"/>
                    </a:cubicBezTo>
                    <a:cubicBezTo>
                      <a:pt x="937" y="863"/>
                      <a:pt x="947" y="863"/>
                      <a:pt x="947" y="863"/>
                    </a:cubicBezTo>
                    <a:cubicBezTo>
                      <a:pt x="996" y="873"/>
                      <a:pt x="1026" y="892"/>
                      <a:pt x="1066" y="912"/>
                    </a:cubicBezTo>
                    <a:cubicBezTo>
                      <a:pt x="1076" y="892"/>
                      <a:pt x="1086" y="883"/>
                      <a:pt x="1106" y="863"/>
                    </a:cubicBezTo>
                    <a:cubicBezTo>
                      <a:pt x="1106" y="853"/>
                      <a:pt x="1106" y="853"/>
                      <a:pt x="1115" y="843"/>
                    </a:cubicBezTo>
                    <a:cubicBezTo>
                      <a:pt x="1135" y="823"/>
                      <a:pt x="1165" y="793"/>
                      <a:pt x="1145" y="783"/>
                    </a:cubicBezTo>
                    <a:lnTo>
                      <a:pt x="1145" y="783"/>
                    </a:lnTo>
                    <a:cubicBezTo>
                      <a:pt x="1106" y="793"/>
                      <a:pt x="1076" y="803"/>
                      <a:pt x="1046" y="803"/>
                    </a:cubicBezTo>
                    <a:cubicBezTo>
                      <a:pt x="1020" y="822"/>
                      <a:pt x="999" y="833"/>
                      <a:pt x="984" y="833"/>
                    </a:cubicBezTo>
                    <a:cubicBezTo>
                      <a:pt x="976" y="833"/>
                      <a:pt x="970" y="830"/>
                      <a:pt x="967" y="823"/>
                    </a:cubicBezTo>
                    <a:cubicBezTo>
                      <a:pt x="967" y="793"/>
                      <a:pt x="967" y="783"/>
                      <a:pt x="967" y="783"/>
                    </a:cubicBezTo>
                    <a:cubicBezTo>
                      <a:pt x="967" y="783"/>
                      <a:pt x="967" y="773"/>
                      <a:pt x="957" y="773"/>
                    </a:cubicBezTo>
                    <a:lnTo>
                      <a:pt x="937" y="773"/>
                    </a:lnTo>
                    <a:cubicBezTo>
                      <a:pt x="927" y="773"/>
                      <a:pt x="927" y="764"/>
                      <a:pt x="927" y="754"/>
                    </a:cubicBezTo>
                    <a:cubicBezTo>
                      <a:pt x="927" y="764"/>
                      <a:pt x="917" y="764"/>
                      <a:pt x="917" y="773"/>
                    </a:cubicBezTo>
                    <a:cubicBezTo>
                      <a:pt x="877" y="764"/>
                      <a:pt x="838" y="744"/>
                      <a:pt x="828" y="714"/>
                    </a:cubicBezTo>
                    <a:cubicBezTo>
                      <a:pt x="828" y="664"/>
                      <a:pt x="808" y="684"/>
                      <a:pt x="798" y="674"/>
                    </a:cubicBezTo>
                    <a:cubicBezTo>
                      <a:pt x="798" y="674"/>
                      <a:pt x="798" y="674"/>
                      <a:pt x="798" y="664"/>
                    </a:cubicBezTo>
                    <a:cubicBezTo>
                      <a:pt x="798" y="645"/>
                      <a:pt x="818" y="565"/>
                      <a:pt x="848" y="506"/>
                    </a:cubicBezTo>
                    <a:lnTo>
                      <a:pt x="868" y="506"/>
                    </a:lnTo>
                    <a:cubicBezTo>
                      <a:pt x="858" y="506"/>
                      <a:pt x="858" y="496"/>
                      <a:pt x="858" y="496"/>
                    </a:cubicBezTo>
                    <a:cubicBezTo>
                      <a:pt x="858" y="486"/>
                      <a:pt x="858" y="486"/>
                      <a:pt x="858" y="486"/>
                    </a:cubicBezTo>
                    <a:cubicBezTo>
                      <a:pt x="880" y="456"/>
                      <a:pt x="920" y="443"/>
                      <a:pt x="907" y="443"/>
                    </a:cubicBezTo>
                    <a:cubicBezTo>
                      <a:pt x="903" y="443"/>
                      <a:pt x="894" y="444"/>
                      <a:pt x="877" y="446"/>
                    </a:cubicBezTo>
                    <a:cubicBezTo>
                      <a:pt x="868" y="446"/>
                      <a:pt x="858" y="456"/>
                      <a:pt x="838" y="466"/>
                    </a:cubicBezTo>
                    <a:cubicBezTo>
                      <a:pt x="828" y="446"/>
                      <a:pt x="808" y="417"/>
                      <a:pt x="778" y="407"/>
                    </a:cubicBezTo>
                    <a:lnTo>
                      <a:pt x="768" y="407"/>
                    </a:lnTo>
                    <a:cubicBezTo>
                      <a:pt x="759" y="357"/>
                      <a:pt x="759" y="298"/>
                      <a:pt x="749" y="268"/>
                    </a:cubicBezTo>
                    <a:cubicBezTo>
                      <a:pt x="726" y="229"/>
                      <a:pt x="708" y="1"/>
                      <a:pt x="7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0" name="Google Shape;730;p8"/>
              <p:cNvSpPr/>
              <p:nvPr/>
            </p:nvSpPr>
            <p:spPr>
              <a:xfrm>
                <a:off x="11473270" y="-1877261"/>
                <a:ext cx="28823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175" y="1"/>
                    </a:moveTo>
                    <a:cubicBezTo>
                      <a:pt x="172" y="1"/>
                      <a:pt x="157" y="8"/>
                      <a:pt x="120" y="27"/>
                    </a:cubicBezTo>
                    <a:cubicBezTo>
                      <a:pt x="1" y="76"/>
                      <a:pt x="41" y="67"/>
                      <a:pt x="50" y="126"/>
                    </a:cubicBezTo>
                    <a:cubicBezTo>
                      <a:pt x="50" y="136"/>
                      <a:pt x="50" y="146"/>
                      <a:pt x="50" y="156"/>
                    </a:cubicBezTo>
                    <a:cubicBezTo>
                      <a:pt x="70" y="136"/>
                      <a:pt x="90" y="126"/>
                      <a:pt x="110" y="106"/>
                    </a:cubicBezTo>
                    <a:cubicBezTo>
                      <a:pt x="110" y="96"/>
                      <a:pt x="100" y="96"/>
                      <a:pt x="110" y="96"/>
                    </a:cubicBezTo>
                    <a:cubicBezTo>
                      <a:pt x="110" y="76"/>
                      <a:pt x="120" y="57"/>
                      <a:pt x="130" y="47"/>
                    </a:cubicBezTo>
                    <a:cubicBezTo>
                      <a:pt x="140" y="37"/>
                      <a:pt x="140" y="37"/>
                      <a:pt x="150" y="27"/>
                    </a:cubicBezTo>
                    <a:cubicBezTo>
                      <a:pt x="166" y="11"/>
                      <a:pt x="179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1" name="Google Shape;731;p8"/>
              <p:cNvSpPr/>
              <p:nvPr/>
            </p:nvSpPr>
            <p:spPr>
              <a:xfrm>
                <a:off x="10058681" y="-1673405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2" name="Google Shape;732;p8"/>
              <p:cNvSpPr/>
              <p:nvPr/>
            </p:nvSpPr>
            <p:spPr>
              <a:xfrm>
                <a:off x="10133718" y="-2211545"/>
                <a:ext cx="1771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" extrusionOk="0">
                    <a:moveTo>
                      <a:pt x="1" y="1"/>
                    </a:moveTo>
                    <a:cubicBezTo>
                      <a:pt x="11" y="21"/>
                      <a:pt x="11" y="31"/>
                      <a:pt x="21" y="50"/>
                    </a:cubicBezTo>
                    <a:cubicBezTo>
                      <a:pt x="41" y="50"/>
                      <a:pt x="60" y="41"/>
                      <a:pt x="90" y="21"/>
                    </a:cubicBezTo>
                    <a:cubicBezTo>
                      <a:pt x="90" y="21"/>
                      <a:pt x="100" y="11"/>
                      <a:pt x="110" y="11"/>
                    </a:cubicBezTo>
                    <a:cubicBezTo>
                      <a:pt x="90" y="11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3" name="Google Shape;733;p8"/>
              <p:cNvSpPr/>
              <p:nvPr/>
            </p:nvSpPr>
            <p:spPr>
              <a:xfrm>
                <a:off x="10061902" y="-1697398"/>
                <a:ext cx="11433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10" extrusionOk="0">
                    <a:moveTo>
                      <a:pt x="70" y="1"/>
                    </a:moveTo>
                    <a:cubicBezTo>
                      <a:pt x="60" y="1"/>
                      <a:pt x="50" y="10"/>
                      <a:pt x="40" y="20"/>
                    </a:cubicBezTo>
                    <a:cubicBezTo>
                      <a:pt x="40" y="20"/>
                      <a:pt x="30" y="20"/>
                      <a:pt x="30" y="30"/>
                    </a:cubicBezTo>
                    <a:cubicBezTo>
                      <a:pt x="21" y="40"/>
                      <a:pt x="11" y="50"/>
                      <a:pt x="1" y="70"/>
                    </a:cubicBezTo>
                    <a:cubicBezTo>
                      <a:pt x="1" y="80"/>
                      <a:pt x="11" y="100"/>
                      <a:pt x="11" y="110"/>
                    </a:cubicBezTo>
                    <a:cubicBezTo>
                      <a:pt x="30" y="70"/>
                      <a:pt x="50" y="30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4" name="Google Shape;734;p8"/>
              <p:cNvSpPr/>
              <p:nvPr/>
            </p:nvSpPr>
            <p:spPr>
              <a:xfrm>
                <a:off x="10109887" y="-1784672"/>
                <a:ext cx="40095" cy="539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35" extrusionOk="0">
                    <a:moveTo>
                      <a:pt x="48" y="1"/>
                    </a:moveTo>
                    <a:cubicBezTo>
                      <a:pt x="35" y="1"/>
                      <a:pt x="18" y="5"/>
                      <a:pt x="0" y="17"/>
                    </a:cubicBezTo>
                    <a:cubicBezTo>
                      <a:pt x="0" y="27"/>
                      <a:pt x="10" y="37"/>
                      <a:pt x="10" y="47"/>
                    </a:cubicBezTo>
                    <a:cubicBezTo>
                      <a:pt x="40" y="136"/>
                      <a:pt x="50" y="176"/>
                      <a:pt x="50" y="215"/>
                    </a:cubicBezTo>
                    <a:lnTo>
                      <a:pt x="99" y="215"/>
                    </a:lnTo>
                    <a:cubicBezTo>
                      <a:pt x="108" y="214"/>
                      <a:pt x="116" y="214"/>
                      <a:pt x="121" y="214"/>
                    </a:cubicBezTo>
                    <a:cubicBezTo>
                      <a:pt x="171" y="214"/>
                      <a:pt x="94" y="252"/>
                      <a:pt x="50" y="315"/>
                    </a:cubicBezTo>
                    <a:cubicBezTo>
                      <a:pt x="40" y="324"/>
                      <a:pt x="40" y="334"/>
                      <a:pt x="40" y="334"/>
                    </a:cubicBezTo>
                    <a:cubicBezTo>
                      <a:pt x="169" y="305"/>
                      <a:pt x="238" y="285"/>
                      <a:pt x="248" y="225"/>
                    </a:cubicBezTo>
                    <a:cubicBezTo>
                      <a:pt x="238" y="225"/>
                      <a:pt x="238" y="215"/>
                      <a:pt x="228" y="205"/>
                    </a:cubicBezTo>
                    <a:cubicBezTo>
                      <a:pt x="218" y="196"/>
                      <a:pt x="218" y="176"/>
                      <a:pt x="208" y="166"/>
                    </a:cubicBezTo>
                    <a:cubicBezTo>
                      <a:pt x="208" y="176"/>
                      <a:pt x="208" y="176"/>
                      <a:pt x="208" y="186"/>
                    </a:cubicBezTo>
                    <a:cubicBezTo>
                      <a:pt x="207" y="196"/>
                      <a:pt x="203" y="201"/>
                      <a:pt x="198" y="201"/>
                    </a:cubicBezTo>
                    <a:cubicBezTo>
                      <a:pt x="170" y="201"/>
                      <a:pt x="95" y="58"/>
                      <a:pt x="70" y="7"/>
                    </a:cubicBezTo>
                    <a:cubicBezTo>
                      <a:pt x="65" y="3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5" name="Google Shape;735;p8"/>
              <p:cNvSpPr/>
              <p:nvPr/>
            </p:nvSpPr>
            <p:spPr>
              <a:xfrm>
                <a:off x="10108277" y="-1879354"/>
                <a:ext cx="22543" cy="12882"/>
              </a:xfrm>
              <a:custGeom>
                <a:avLst/>
                <a:gdLst/>
                <a:ahLst/>
                <a:cxnLst/>
                <a:rect l="l" t="t" r="r" b="b"/>
                <a:pathLst>
                  <a:path w="140" h="80" extrusionOk="0">
                    <a:moveTo>
                      <a:pt x="20" y="0"/>
                    </a:moveTo>
                    <a:cubicBezTo>
                      <a:pt x="10" y="10"/>
                      <a:pt x="10" y="10"/>
                      <a:pt x="0" y="10"/>
                    </a:cubicBezTo>
                    <a:cubicBezTo>
                      <a:pt x="10" y="20"/>
                      <a:pt x="10" y="30"/>
                      <a:pt x="10" y="30"/>
                    </a:cubicBezTo>
                    <a:cubicBezTo>
                      <a:pt x="50" y="60"/>
                      <a:pt x="90" y="70"/>
                      <a:pt x="139" y="80"/>
                    </a:cubicBezTo>
                    <a:cubicBezTo>
                      <a:pt x="129" y="70"/>
                      <a:pt x="119" y="60"/>
                      <a:pt x="99" y="50"/>
                    </a:cubicBezTo>
                    <a:cubicBezTo>
                      <a:pt x="80" y="40"/>
                      <a:pt x="60" y="2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6" name="Google Shape;736;p8"/>
              <p:cNvSpPr/>
              <p:nvPr/>
            </p:nvSpPr>
            <p:spPr>
              <a:xfrm>
                <a:off x="10095395" y="-1738942"/>
                <a:ext cx="66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1" extrusionOk="0">
                    <a:moveTo>
                      <a:pt x="21" y="1"/>
                    </a:moveTo>
                    <a:cubicBezTo>
                      <a:pt x="11" y="11"/>
                      <a:pt x="11" y="31"/>
                      <a:pt x="1" y="70"/>
                    </a:cubicBezTo>
                    <a:cubicBezTo>
                      <a:pt x="1" y="70"/>
                      <a:pt x="1" y="80"/>
                      <a:pt x="1" y="80"/>
                    </a:cubicBezTo>
                    <a:lnTo>
                      <a:pt x="21" y="80"/>
                    </a:lnTo>
                    <a:cubicBezTo>
                      <a:pt x="31" y="70"/>
                      <a:pt x="41" y="50"/>
                      <a:pt x="41" y="40"/>
                    </a:cubicBezTo>
                    <a:cubicBezTo>
                      <a:pt x="31" y="31"/>
                      <a:pt x="31" y="2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7" name="Google Shape;737;p8"/>
              <p:cNvSpPr/>
              <p:nvPr/>
            </p:nvSpPr>
            <p:spPr>
              <a:xfrm>
                <a:off x="10065122" y="-1769214"/>
                <a:ext cx="25764" cy="4202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61" extrusionOk="0">
                    <a:moveTo>
                      <a:pt x="149" y="0"/>
                    </a:moveTo>
                    <a:cubicBezTo>
                      <a:pt x="120" y="30"/>
                      <a:pt x="100" y="80"/>
                      <a:pt x="40" y="149"/>
                    </a:cubicBezTo>
                    <a:cubicBezTo>
                      <a:pt x="20" y="169"/>
                      <a:pt x="10" y="179"/>
                      <a:pt x="1" y="189"/>
                    </a:cubicBezTo>
                    <a:cubicBezTo>
                      <a:pt x="1" y="209"/>
                      <a:pt x="10" y="219"/>
                      <a:pt x="30" y="248"/>
                    </a:cubicBezTo>
                    <a:cubicBezTo>
                      <a:pt x="35" y="256"/>
                      <a:pt x="40" y="260"/>
                      <a:pt x="45" y="260"/>
                    </a:cubicBezTo>
                    <a:cubicBezTo>
                      <a:pt x="69" y="260"/>
                      <a:pt x="91" y="169"/>
                      <a:pt x="100" y="119"/>
                    </a:cubicBezTo>
                    <a:cubicBezTo>
                      <a:pt x="110" y="80"/>
                      <a:pt x="129" y="60"/>
                      <a:pt x="159" y="40"/>
                    </a:cubicBezTo>
                    <a:cubicBezTo>
                      <a:pt x="149" y="20"/>
                      <a:pt x="149" y="1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8" name="Google Shape;738;p8"/>
              <p:cNvSpPr/>
              <p:nvPr/>
            </p:nvSpPr>
            <p:spPr>
              <a:xfrm>
                <a:off x="10129049" y="-2187553"/>
                <a:ext cx="49595" cy="7519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67" extrusionOk="0">
                    <a:moveTo>
                      <a:pt x="268" y="1"/>
                    </a:moveTo>
                    <a:cubicBezTo>
                      <a:pt x="238" y="20"/>
                      <a:pt x="218" y="30"/>
                      <a:pt x="208" y="40"/>
                    </a:cubicBezTo>
                    <a:cubicBezTo>
                      <a:pt x="194" y="55"/>
                      <a:pt x="179" y="58"/>
                      <a:pt x="163" y="58"/>
                    </a:cubicBezTo>
                    <a:cubicBezTo>
                      <a:pt x="154" y="58"/>
                      <a:pt x="146" y="57"/>
                      <a:pt x="137" y="57"/>
                    </a:cubicBezTo>
                    <a:cubicBezTo>
                      <a:pt x="128" y="57"/>
                      <a:pt x="119" y="58"/>
                      <a:pt x="109" y="60"/>
                    </a:cubicBezTo>
                    <a:cubicBezTo>
                      <a:pt x="119" y="80"/>
                      <a:pt x="129" y="110"/>
                      <a:pt x="149" y="149"/>
                    </a:cubicBezTo>
                    <a:cubicBezTo>
                      <a:pt x="197" y="240"/>
                      <a:pt x="194" y="261"/>
                      <a:pt x="177" y="261"/>
                    </a:cubicBezTo>
                    <a:cubicBezTo>
                      <a:pt x="167" y="261"/>
                      <a:pt x="151" y="252"/>
                      <a:pt x="139" y="248"/>
                    </a:cubicBezTo>
                    <a:cubicBezTo>
                      <a:pt x="129" y="248"/>
                      <a:pt x="70" y="179"/>
                      <a:pt x="20" y="139"/>
                    </a:cubicBezTo>
                    <a:cubicBezTo>
                      <a:pt x="10" y="149"/>
                      <a:pt x="0" y="159"/>
                      <a:pt x="0" y="169"/>
                    </a:cubicBezTo>
                    <a:cubicBezTo>
                      <a:pt x="10" y="189"/>
                      <a:pt x="30" y="209"/>
                      <a:pt x="50" y="229"/>
                    </a:cubicBezTo>
                    <a:cubicBezTo>
                      <a:pt x="50" y="229"/>
                      <a:pt x="60" y="229"/>
                      <a:pt x="60" y="239"/>
                    </a:cubicBezTo>
                    <a:cubicBezTo>
                      <a:pt x="119" y="298"/>
                      <a:pt x="99" y="308"/>
                      <a:pt x="70" y="308"/>
                    </a:cubicBezTo>
                    <a:cubicBezTo>
                      <a:pt x="70" y="328"/>
                      <a:pt x="70" y="348"/>
                      <a:pt x="70" y="348"/>
                    </a:cubicBezTo>
                    <a:cubicBezTo>
                      <a:pt x="83" y="348"/>
                      <a:pt x="100" y="343"/>
                      <a:pt x="117" y="343"/>
                    </a:cubicBezTo>
                    <a:cubicBezTo>
                      <a:pt x="125" y="343"/>
                      <a:pt x="132" y="344"/>
                      <a:pt x="139" y="348"/>
                    </a:cubicBezTo>
                    <a:cubicBezTo>
                      <a:pt x="169" y="348"/>
                      <a:pt x="179" y="397"/>
                      <a:pt x="189" y="467"/>
                    </a:cubicBezTo>
                    <a:cubicBezTo>
                      <a:pt x="258" y="467"/>
                      <a:pt x="308" y="427"/>
                      <a:pt x="288" y="308"/>
                    </a:cubicBezTo>
                    <a:cubicBezTo>
                      <a:pt x="278" y="189"/>
                      <a:pt x="278" y="80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39" name="Google Shape;739;p8"/>
              <p:cNvSpPr/>
              <p:nvPr/>
            </p:nvSpPr>
            <p:spPr>
              <a:xfrm>
                <a:off x="10194424" y="-2469021"/>
                <a:ext cx="22543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440" extrusionOk="0">
                    <a:moveTo>
                      <a:pt x="73" y="0"/>
                    </a:moveTo>
                    <a:cubicBezTo>
                      <a:pt x="71" y="0"/>
                      <a:pt x="70" y="18"/>
                      <a:pt x="70" y="63"/>
                    </a:cubicBezTo>
                    <a:lnTo>
                      <a:pt x="70" y="202"/>
                    </a:lnTo>
                    <a:cubicBezTo>
                      <a:pt x="70" y="162"/>
                      <a:pt x="67" y="146"/>
                      <a:pt x="63" y="146"/>
                    </a:cubicBezTo>
                    <a:cubicBezTo>
                      <a:pt x="56" y="146"/>
                      <a:pt x="43" y="195"/>
                      <a:pt x="30" y="251"/>
                    </a:cubicBezTo>
                    <a:cubicBezTo>
                      <a:pt x="21" y="301"/>
                      <a:pt x="11" y="360"/>
                      <a:pt x="1" y="380"/>
                    </a:cubicBezTo>
                    <a:cubicBezTo>
                      <a:pt x="1" y="390"/>
                      <a:pt x="1" y="390"/>
                      <a:pt x="1" y="400"/>
                    </a:cubicBezTo>
                    <a:cubicBezTo>
                      <a:pt x="60" y="410"/>
                      <a:pt x="110" y="430"/>
                      <a:pt x="140" y="440"/>
                    </a:cubicBezTo>
                    <a:cubicBezTo>
                      <a:pt x="130" y="370"/>
                      <a:pt x="130" y="311"/>
                      <a:pt x="110" y="271"/>
                    </a:cubicBezTo>
                    <a:cubicBezTo>
                      <a:pt x="110" y="251"/>
                      <a:pt x="100" y="212"/>
                      <a:pt x="100" y="172"/>
                    </a:cubicBezTo>
                    <a:cubicBezTo>
                      <a:pt x="86" y="96"/>
                      <a:pt x="77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0" name="Google Shape;740;p8"/>
              <p:cNvSpPr/>
              <p:nvPr/>
            </p:nvSpPr>
            <p:spPr>
              <a:xfrm>
                <a:off x="10144990" y="-2260979"/>
                <a:ext cx="177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0" y="0"/>
                    </a:moveTo>
                    <a:cubicBezTo>
                      <a:pt x="0" y="0"/>
                      <a:pt x="0" y="10"/>
                      <a:pt x="0" y="10"/>
                    </a:cubicBezTo>
                    <a:cubicBezTo>
                      <a:pt x="0" y="10"/>
                      <a:pt x="1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1" name="Google Shape;741;p8"/>
              <p:cNvSpPr/>
              <p:nvPr/>
            </p:nvSpPr>
            <p:spPr>
              <a:xfrm>
                <a:off x="10333387" y="-2059861"/>
                <a:ext cx="644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40" y="1"/>
                    </a:moveTo>
                    <a:lnTo>
                      <a:pt x="40" y="1"/>
                    </a:lnTo>
                    <a:cubicBezTo>
                      <a:pt x="20" y="11"/>
                      <a:pt x="10" y="21"/>
                      <a:pt x="0" y="31"/>
                    </a:cubicBezTo>
                    <a:cubicBezTo>
                      <a:pt x="20" y="31"/>
                      <a:pt x="30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2" name="Google Shape;742;p8"/>
              <p:cNvSpPr/>
              <p:nvPr/>
            </p:nvSpPr>
            <p:spPr>
              <a:xfrm>
                <a:off x="10120997" y="-2312024"/>
                <a:ext cx="36874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79" extrusionOk="0">
                    <a:moveTo>
                      <a:pt x="100" y="0"/>
                    </a:moveTo>
                    <a:cubicBezTo>
                      <a:pt x="90" y="0"/>
                      <a:pt x="80" y="10"/>
                      <a:pt x="70" y="2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1" y="99"/>
                      <a:pt x="120" y="40"/>
                      <a:pt x="159" y="99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89" y="159"/>
                      <a:pt x="179" y="179"/>
                      <a:pt x="229" y="179"/>
                    </a:cubicBezTo>
                    <a:cubicBezTo>
                      <a:pt x="229" y="129"/>
                      <a:pt x="219" y="89"/>
                      <a:pt x="169" y="70"/>
                    </a:cubicBezTo>
                    <a:cubicBezTo>
                      <a:pt x="120" y="40"/>
                      <a:pt x="100" y="2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3" name="Google Shape;743;p8"/>
              <p:cNvSpPr/>
              <p:nvPr/>
            </p:nvSpPr>
            <p:spPr>
              <a:xfrm>
                <a:off x="10155617" y="-2393663"/>
                <a:ext cx="69079" cy="77291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80" extrusionOk="0">
                    <a:moveTo>
                      <a:pt x="246" y="1"/>
                    </a:moveTo>
                    <a:cubicBezTo>
                      <a:pt x="241" y="1"/>
                      <a:pt x="236" y="1"/>
                      <a:pt x="232" y="1"/>
                    </a:cubicBezTo>
                    <a:cubicBezTo>
                      <a:pt x="232" y="11"/>
                      <a:pt x="232" y="21"/>
                      <a:pt x="232" y="31"/>
                    </a:cubicBezTo>
                    <a:cubicBezTo>
                      <a:pt x="227" y="69"/>
                      <a:pt x="220" y="80"/>
                      <a:pt x="208" y="80"/>
                    </a:cubicBezTo>
                    <a:cubicBezTo>
                      <a:pt x="194" y="80"/>
                      <a:pt x="174" y="66"/>
                      <a:pt x="143" y="61"/>
                    </a:cubicBezTo>
                    <a:cubicBezTo>
                      <a:pt x="136" y="60"/>
                      <a:pt x="131" y="60"/>
                      <a:pt x="126" y="60"/>
                    </a:cubicBezTo>
                    <a:cubicBezTo>
                      <a:pt x="85" y="60"/>
                      <a:pt x="110" y="92"/>
                      <a:pt x="142" y="92"/>
                    </a:cubicBezTo>
                    <a:cubicBezTo>
                      <a:pt x="145" y="92"/>
                      <a:pt x="149" y="92"/>
                      <a:pt x="152" y="91"/>
                    </a:cubicBezTo>
                    <a:cubicBezTo>
                      <a:pt x="192" y="91"/>
                      <a:pt x="232" y="150"/>
                      <a:pt x="222" y="160"/>
                    </a:cubicBezTo>
                    <a:cubicBezTo>
                      <a:pt x="212" y="180"/>
                      <a:pt x="113" y="210"/>
                      <a:pt x="152" y="289"/>
                    </a:cubicBezTo>
                    <a:cubicBezTo>
                      <a:pt x="174" y="331"/>
                      <a:pt x="140" y="344"/>
                      <a:pt x="104" y="344"/>
                    </a:cubicBezTo>
                    <a:cubicBezTo>
                      <a:pt x="90" y="344"/>
                      <a:pt x="75" y="341"/>
                      <a:pt x="63" y="339"/>
                    </a:cubicBezTo>
                    <a:cubicBezTo>
                      <a:pt x="59" y="337"/>
                      <a:pt x="55" y="337"/>
                      <a:pt x="51" y="337"/>
                    </a:cubicBezTo>
                    <a:cubicBezTo>
                      <a:pt x="25" y="337"/>
                      <a:pt x="0" y="364"/>
                      <a:pt x="43" y="398"/>
                    </a:cubicBezTo>
                    <a:cubicBezTo>
                      <a:pt x="73" y="408"/>
                      <a:pt x="73" y="448"/>
                      <a:pt x="63" y="477"/>
                    </a:cubicBezTo>
                    <a:cubicBezTo>
                      <a:pt x="78" y="479"/>
                      <a:pt x="93" y="480"/>
                      <a:pt x="109" y="480"/>
                    </a:cubicBezTo>
                    <a:cubicBezTo>
                      <a:pt x="196" y="480"/>
                      <a:pt x="282" y="453"/>
                      <a:pt x="232" y="368"/>
                    </a:cubicBezTo>
                    <a:cubicBezTo>
                      <a:pt x="133" y="210"/>
                      <a:pt x="381" y="160"/>
                      <a:pt x="400" y="130"/>
                    </a:cubicBezTo>
                    <a:cubicBezTo>
                      <a:pt x="429" y="93"/>
                      <a:pt x="340" y="1"/>
                      <a:pt x="2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4" name="Google Shape;744;p8"/>
              <p:cNvSpPr/>
              <p:nvPr/>
            </p:nvSpPr>
            <p:spPr>
              <a:xfrm>
                <a:off x="10098615" y="-2078057"/>
                <a:ext cx="46536" cy="4879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03" extrusionOk="0">
                    <a:moveTo>
                      <a:pt x="195" y="1"/>
                    </a:moveTo>
                    <a:cubicBezTo>
                      <a:pt x="173" y="1"/>
                      <a:pt x="151" y="10"/>
                      <a:pt x="130" y="25"/>
                    </a:cubicBezTo>
                    <a:lnTo>
                      <a:pt x="120" y="25"/>
                    </a:lnTo>
                    <a:cubicBezTo>
                      <a:pt x="120" y="34"/>
                      <a:pt x="120" y="34"/>
                      <a:pt x="120" y="34"/>
                    </a:cubicBezTo>
                    <a:cubicBezTo>
                      <a:pt x="110" y="104"/>
                      <a:pt x="150" y="94"/>
                      <a:pt x="199" y="183"/>
                    </a:cubicBezTo>
                    <a:cubicBezTo>
                      <a:pt x="217" y="215"/>
                      <a:pt x="221" y="227"/>
                      <a:pt x="215" y="227"/>
                    </a:cubicBezTo>
                    <a:cubicBezTo>
                      <a:pt x="206" y="227"/>
                      <a:pt x="168" y="189"/>
                      <a:pt x="130" y="163"/>
                    </a:cubicBezTo>
                    <a:cubicBezTo>
                      <a:pt x="70" y="134"/>
                      <a:pt x="80" y="84"/>
                      <a:pt x="60" y="64"/>
                    </a:cubicBezTo>
                    <a:cubicBezTo>
                      <a:pt x="50" y="74"/>
                      <a:pt x="31" y="84"/>
                      <a:pt x="21" y="94"/>
                    </a:cubicBezTo>
                    <a:cubicBezTo>
                      <a:pt x="11" y="104"/>
                      <a:pt x="1" y="124"/>
                      <a:pt x="11" y="134"/>
                    </a:cubicBezTo>
                    <a:cubicBezTo>
                      <a:pt x="31" y="153"/>
                      <a:pt x="50" y="163"/>
                      <a:pt x="70" y="173"/>
                    </a:cubicBezTo>
                    <a:cubicBezTo>
                      <a:pt x="81" y="157"/>
                      <a:pt x="90" y="151"/>
                      <a:pt x="98" y="151"/>
                    </a:cubicBezTo>
                    <a:cubicBezTo>
                      <a:pt x="118" y="151"/>
                      <a:pt x="127" y="199"/>
                      <a:pt x="120" y="243"/>
                    </a:cubicBezTo>
                    <a:cubicBezTo>
                      <a:pt x="130" y="263"/>
                      <a:pt x="140" y="272"/>
                      <a:pt x="159" y="302"/>
                    </a:cubicBezTo>
                    <a:cubicBezTo>
                      <a:pt x="179" y="292"/>
                      <a:pt x="199" y="272"/>
                      <a:pt x="219" y="243"/>
                    </a:cubicBezTo>
                    <a:cubicBezTo>
                      <a:pt x="259" y="173"/>
                      <a:pt x="259" y="153"/>
                      <a:pt x="288" y="124"/>
                    </a:cubicBezTo>
                    <a:cubicBezTo>
                      <a:pt x="278" y="124"/>
                      <a:pt x="269" y="124"/>
                      <a:pt x="259" y="114"/>
                    </a:cubicBezTo>
                    <a:cubicBezTo>
                      <a:pt x="209" y="64"/>
                      <a:pt x="219" y="44"/>
                      <a:pt x="219" y="5"/>
                    </a:cubicBezTo>
                    <a:cubicBezTo>
                      <a:pt x="211" y="2"/>
                      <a:pt x="203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5" name="Google Shape;745;p8"/>
              <p:cNvSpPr/>
              <p:nvPr/>
            </p:nvSpPr>
            <p:spPr>
              <a:xfrm>
                <a:off x="10149820" y="-2074192"/>
                <a:ext cx="59095" cy="5120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18" extrusionOk="0">
                    <a:moveTo>
                      <a:pt x="0" y="1"/>
                    </a:moveTo>
                    <a:cubicBezTo>
                      <a:pt x="0" y="1"/>
                      <a:pt x="10" y="10"/>
                      <a:pt x="10" y="10"/>
                    </a:cubicBezTo>
                    <a:cubicBezTo>
                      <a:pt x="20" y="40"/>
                      <a:pt x="30" y="70"/>
                      <a:pt x="30" y="80"/>
                    </a:cubicBezTo>
                    <a:cubicBezTo>
                      <a:pt x="69" y="90"/>
                      <a:pt x="89" y="169"/>
                      <a:pt x="89" y="199"/>
                    </a:cubicBezTo>
                    <a:cubicBezTo>
                      <a:pt x="89" y="209"/>
                      <a:pt x="79" y="209"/>
                      <a:pt x="79" y="219"/>
                    </a:cubicBezTo>
                    <a:cubicBezTo>
                      <a:pt x="89" y="219"/>
                      <a:pt x="60" y="268"/>
                      <a:pt x="79" y="308"/>
                    </a:cubicBezTo>
                    <a:cubicBezTo>
                      <a:pt x="79" y="308"/>
                      <a:pt x="79" y="308"/>
                      <a:pt x="79" y="318"/>
                    </a:cubicBezTo>
                    <a:cubicBezTo>
                      <a:pt x="218" y="248"/>
                      <a:pt x="367" y="179"/>
                      <a:pt x="198" y="90"/>
                    </a:cubicBezTo>
                    <a:lnTo>
                      <a:pt x="188" y="90"/>
                    </a:lnTo>
                    <a:cubicBezTo>
                      <a:pt x="192" y="116"/>
                      <a:pt x="190" y="127"/>
                      <a:pt x="184" y="127"/>
                    </a:cubicBezTo>
                    <a:cubicBezTo>
                      <a:pt x="175" y="127"/>
                      <a:pt x="154" y="97"/>
                      <a:pt x="129" y="60"/>
                    </a:cubicBezTo>
                    <a:cubicBezTo>
                      <a:pt x="79" y="40"/>
                      <a:pt x="40" y="2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6" name="Google Shape;746;p8"/>
              <p:cNvSpPr/>
              <p:nvPr/>
            </p:nvSpPr>
            <p:spPr>
              <a:xfrm>
                <a:off x="10381211" y="-1780486"/>
                <a:ext cx="6602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41" h="111" extrusionOk="0">
                    <a:moveTo>
                      <a:pt x="1" y="1"/>
                    </a:moveTo>
                    <a:cubicBezTo>
                      <a:pt x="1" y="31"/>
                      <a:pt x="11" y="70"/>
                      <a:pt x="21" y="110"/>
                    </a:cubicBezTo>
                    <a:cubicBezTo>
                      <a:pt x="31" y="110"/>
                      <a:pt x="40" y="100"/>
                      <a:pt x="40" y="80"/>
                    </a:cubicBezTo>
                    <a:cubicBezTo>
                      <a:pt x="31" y="2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7" name="Google Shape;747;p8"/>
              <p:cNvSpPr/>
              <p:nvPr/>
            </p:nvSpPr>
            <p:spPr>
              <a:xfrm>
                <a:off x="9389791" y="-1147825"/>
                <a:ext cx="8051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39" extrusionOk="0">
                    <a:moveTo>
                      <a:pt x="27" y="0"/>
                    </a:moveTo>
                    <a:cubicBezTo>
                      <a:pt x="20" y="0"/>
                      <a:pt x="12" y="11"/>
                      <a:pt x="0" y="28"/>
                    </a:cubicBezTo>
                    <a:lnTo>
                      <a:pt x="50" y="38"/>
                    </a:lnTo>
                    <a:cubicBezTo>
                      <a:pt x="40" y="28"/>
                      <a:pt x="40" y="28"/>
                      <a:pt x="40" y="18"/>
                    </a:cubicBezTo>
                    <a:cubicBezTo>
                      <a:pt x="36" y="6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8" name="Google Shape;748;p8"/>
              <p:cNvSpPr/>
              <p:nvPr/>
            </p:nvSpPr>
            <p:spPr>
              <a:xfrm>
                <a:off x="9210895" y="-1816072"/>
                <a:ext cx="43315" cy="34298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3" extrusionOk="0">
                    <a:moveTo>
                      <a:pt x="60" y="0"/>
                    </a:moveTo>
                    <a:cubicBezTo>
                      <a:pt x="49" y="0"/>
                      <a:pt x="40" y="5"/>
                      <a:pt x="31" y="14"/>
                    </a:cubicBezTo>
                    <a:cubicBezTo>
                      <a:pt x="21" y="24"/>
                      <a:pt x="11" y="34"/>
                      <a:pt x="1" y="44"/>
                    </a:cubicBezTo>
                    <a:cubicBezTo>
                      <a:pt x="31" y="73"/>
                      <a:pt x="70" y="143"/>
                      <a:pt x="90" y="212"/>
                    </a:cubicBezTo>
                    <a:cubicBezTo>
                      <a:pt x="130" y="172"/>
                      <a:pt x="269" y="123"/>
                      <a:pt x="179" y="63"/>
                    </a:cubicBezTo>
                    <a:cubicBezTo>
                      <a:pt x="118" y="22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49" name="Google Shape;749;p8"/>
              <p:cNvSpPr/>
              <p:nvPr/>
            </p:nvSpPr>
            <p:spPr>
              <a:xfrm>
                <a:off x="9129578" y="-1318993"/>
                <a:ext cx="63926" cy="4524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81" extrusionOk="0">
                    <a:moveTo>
                      <a:pt x="218" y="1"/>
                    </a:moveTo>
                    <a:cubicBezTo>
                      <a:pt x="218" y="1"/>
                      <a:pt x="208" y="1"/>
                      <a:pt x="198" y="10"/>
                    </a:cubicBezTo>
                    <a:cubicBezTo>
                      <a:pt x="189" y="20"/>
                      <a:pt x="184" y="25"/>
                      <a:pt x="181" y="25"/>
                    </a:cubicBezTo>
                    <a:cubicBezTo>
                      <a:pt x="179" y="25"/>
                      <a:pt x="179" y="20"/>
                      <a:pt x="179" y="10"/>
                    </a:cubicBezTo>
                    <a:cubicBezTo>
                      <a:pt x="109" y="30"/>
                      <a:pt x="40" y="110"/>
                      <a:pt x="0" y="209"/>
                    </a:cubicBezTo>
                    <a:cubicBezTo>
                      <a:pt x="16" y="198"/>
                      <a:pt x="29" y="188"/>
                      <a:pt x="41" y="188"/>
                    </a:cubicBezTo>
                    <a:cubicBezTo>
                      <a:pt x="51" y="188"/>
                      <a:pt x="60" y="196"/>
                      <a:pt x="70" y="219"/>
                    </a:cubicBezTo>
                    <a:cubicBezTo>
                      <a:pt x="82" y="255"/>
                      <a:pt x="90" y="281"/>
                      <a:pt x="104" y="281"/>
                    </a:cubicBezTo>
                    <a:cubicBezTo>
                      <a:pt x="113" y="281"/>
                      <a:pt x="124" y="271"/>
                      <a:pt x="139" y="248"/>
                    </a:cubicBezTo>
                    <a:cubicBezTo>
                      <a:pt x="179" y="189"/>
                      <a:pt x="189" y="219"/>
                      <a:pt x="208" y="189"/>
                    </a:cubicBezTo>
                    <a:cubicBezTo>
                      <a:pt x="228" y="169"/>
                      <a:pt x="129" y="139"/>
                      <a:pt x="189" y="100"/>
                    </a:cubicBezTo>
                    <a:cubicBezTo>
                      <a:pt x="215" y="86"/>
                      <a:pt x="232" y="81"/>
                      <a:pt x="248" y="81"/>
                    </a:cubicBezTo>
                    <a:cubicBezTo>
                      <a:pt x="267" y="81"/>
                      <a:pt x="285" y="89"/>
                      <a:pt x="317" y="100"/>
                    </a:cubicBezTo>
                    <a:cubicBezTo>
                      <a:pt x="332" y="105"/>
                      <a:pt x="347" y="107"/>
                      <a:pt x="361" y="107"/>
                    </a:cubicBezTo>
                    <a:cubicBezTo>
                      <a:pt x="374" y="107"/>
                      <a:pt x="387" y="105"/>
                      <a:pt x="397" y="100"/>
                    </a:cubicBezTo>
                    <a:cubicBezTo>
                      <a:pt x="337" y="60"/>
                      <a:pt x="288" y="10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0" name="Google Shape;750;p8"/>
              <p:cNvSpPr/>
              <p:nvPr/>
            </p:nvSpPr>
            <p:spPr>
              <a:xfrm>
                <a:off x="9169512" y="-1149919"/>
                <a:ext cx="17712" cy="1739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8" extrusionOk="0">
                    <a:moveTo>
                      <a:pt x="43" y="1"/>
                    </a:moveTo>
                    <a:cubicBezTo>
                      <a:pt x="32" y="1"/>
                      <a:pt x="24" y="4"/>
                      <a:pt x="20" y="11"/>
                    </a:cubicBezTo>
                    <a:cubicBezTo>
                      <a:pt x="20" y="21"/>
                      <a:pt x="10" y="41"/>
                      <a:pt x="0" y="61"/>
                    </a:cubicBezTo>
                    <a:cubicBezTo>
                      <a:pt x="0" y="71"/>
                      <a:pt x="0" y="71"/>
                      <a:pt x="0" y="81"/>
                    </a:cubicBezTo>
                    <a:cubicBezTo>
                      <a:pt x="0" y="99"/>
                      <a:pt x="5" y="107"/>
                      <a:pt x="13" y="107"/>
                    </a:cubicBezTo>
                    <a:cubicBezTo>
                      <a:pt x="32" y="107"/>
                      <a:pt x="68" y="69"/>
                      <a:pt x="109" y="21"/>
                    </a:cubicBezTo>
                    <a:cubicBezTo>
                      <a:pt x="85" y="9"/>
                      <a:pt x="6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1" name="Google Shape;751;p8"/>
              <p:cNvSpPr/>
              <p:nvPr/>
            </p:nvSpPr>
            <p:spPr>
              <a:xfrm>
                <a:off x="8937960" y="-1262152"/>
                <a:ext cx="260856" cy="165370"/>
              </a:xfrm>
              <a:custGeom>
                <a:avLst/>
                <a:gdLst/>
                <a:ahLst/>
                <a:cxnLst/>
                <a:rect l="l" t="t" r="r" b="b"/>
                <a:pathLst>
                  <a:path w="1620" h="1027" extrusionOk="0">
                    <a:moveTo>
                      <a:pt x="571" y="1"/>
                    </a:moveTo>
                    <a:cubicBezTo>
                      <a:pt x="535" y="1"/>
                      <a:pt x="495" y="5"/>
                      <a:pt x="447" y="14"/>
                    </a:cubicBezTo>
                    <a:cubicBezTo>
                      <a:pt x="238" y="54"/>
                      <a:pt x="0" y="173"/>
                      <a:pt x="159" y="193"/>
                    </a:cubicBezTo>
                    <a:cubicBezTo>
                      <a:pt x="308" y="203"/>
                      <a:pt x="506" y="292"/>
                      <a:pt x="456" y="480"/>
                    </a:cubicBezTo>
                    <a:cubicBezTo>
                      <a:pt x="433" y="563"/>
                      <a:pt x="485" y="573"/>
                      <a:pt x="558" y="573"/>
                    </a:cubicBezTo>
                    <a:cubicBezTo>
                      <a:pt x="581" y="573"/>
                      <a:pt x="606" y="572"/>
                      <a:pt x="631" y="572"/>
                    </a:cubicBezTo>
                    <a:cubicBezTo>
                      <a:pt x="697" y="572"/>
                      <a:pt x="765" y="579"/>
                      <a:pt x="803" y="629"/>
                    </a:cubicBezTo>
                    <a:cubicBezTo>
                      <a:pt x="891" y="765"/>
                      <a:pt x="606" y="1026"/>
                      <a:pt x="793" y="1026"/>
                    </a:cubicBezTo>
                    <a:cubicBezTo>
                      <a:pt x="796" y="1026"/>
                      <a:pt x="800" y="1026"/>
                      <a:pt x="803" y="1026"/>
                    </a:cubicBezTo>
                    <a:cubicBezTo>
                      <a:pt x="913" y="1016"/>
                      <a:pt x="1012" y="966"/>
                      <a:pt x="1091" y="887"/>
                    </a:cubicBezTo>
                    <a:cubicBezTo>
                      <a:pt x="1101" y="857"/>
                      <a:pt x="1101" y="837"/>
                      <a:pt x="1091" y="818"/>
                    </a:cubicBezTo>
                    <a:cubicBezTo>
                      <a:pt x="1074" y="787"/>
                      <a:pt x="1041" y="785"/>
                      <a:pt x="1012" y="785"/>
                    </a:cubicBezTo>
                    <a:cubicBezTo>
                      <a:pt x="1007" y="785"/>
                      <a:pt x="1003" y="785"/>
                      <a:pt x="999" y="785"/>
                    </a:cubicBezTo>
                    <a:cubicBezTo>
                      <a:pt x="967" y="785"/>
                      <a:pt x="942" y="783"/>
                      <a:pt x="952" y="738"/>
                    </a:cubicBezTo>
                    <a:cubicBezTo>
                      <a:pt x="972" y="639"/>
                      <a:pt x="893" y="589"/>
                      <a:pt x="833" y="580"/>
                    </a:cubicBezTo>
                    <a:cubicBezTo>
                      <a:pt x="774" y="570"/>
                      <a:pt x="873" y="510"/>
                      <a:pt x="952" y="490"/>
                    </a:cubicBezTo>
                    <a:cubicBezTo>
                      <a:pt x="972" y="485"/>
                      <a:pt x="988" y="483"/>
                      <a:pt x="1002" y="483"/>
                    </a:cubicBezTo>
                    <a:cubicBezTo>
                      <a:pt x="1045" y="483"/>
                      <a:pt x="1069" y="500"/>
                      <a:pt x="1121" y="500"/>
                    </a:cubicBezTo>
                    <a:cubicBezTo>
                      <a:pt x="1159" y="506"/>
                      <a:pt x="1188" y="523"/>
                      <a:pt x="1206" y="523"/>
                    </a:cubicBezTo>
                    <a:cubicBezTo>
                      <a:pt x="1222" y="523"/>
                      <a:pt x="1230" y="511"/>
                      <a:pt x="1230" y="470"/>
                    </a:cubicBezTo>
                    <a:cubicBezTo>
                      <a:pt x="1230" y="385"/>
                      <a:pt x="1275" y="291"/>
                      <a:pt x="1322" y="291"/>
                    </a:cubicBezTo>
                    <a:cubicBezTo>
                      <a:pt x="1324" y="291"/>
                      <a:pt x="1327" y="292"/>
                      <a:pt x="1329" y="292"/>
                    </a:cubicBezTo>
                    <a:cubicBezTo>
                      <a:pt x="1369" y="302"/>
                      <a:pt x="1388" y="361"/>
                      <a:pt x="1438" y="371"/>
                    </a:cubicBezTo>
                    <a:cubicBezTo>
                      <a:pt x="1444" y="372"/>
                      <a:pt x="1451" y="373"/>
                      <a:pt x="1457" y="373"/>
                    </a:cubicBezTo>
                    <a:cubicBezTo>
                      <a:pt x="1513" y="373"/>
                      <a:pt x="1579" y="336"/>
                      <a:pt x="1597" y="292"/>
                    </a:cubicBezTo>
                    <a:cubicBezTo>
                      <a:pt x="1611" y="257"/>
                      <a:pt x="1620" y="222"/>
                      <a:pt x="1603" y="222"/>
                    </a:cubicBezTo>
                    <a:cubicBezTo>
                      <a:pt x="1596" y="222"/>
                      <a:pt x="1584" y="228"/>
                      <a:pt x="1567" y="242"/>
                    </a:cubicBezTo>
                    <a:cubicBezTo>
                      <a:pt x="1539" y="261"/>
                      <a:pt x="1504" y="271"/>
                      <a:pt x="1477" y="271"/>
                    </a:cubicBezTo>
                    <a:cubicBezTo>
                      <a:pt x="1448" y="271"/>
                      <a:pt x="1428" y="259"/>
                      <a:pt x="1438" y="233"/>
                    </a:cubicBezTo>
                    <a:cubicBezTo>
                      <a:pt x="1468" y="183"/>
                      <a:pt x="1577" y="94"/>
                      <a:pt x="1507" y="74"/>
                    </a:cubicBezTo>
                    <a:cubicBezTo>
                      <a:pt x="1481" y="66"/>
                      <a:pt x="1448" y="61"/>
                      <a:pt x="1417" y="61"/>
                    </a:cubicBezTo>
                    <a:cubicBezTo>
                      <a:pt x="1368" y="61"/>
                      <a:pt x="1325" y="73"/>
                      <a:pt x="1319" y="104"/>
                    </a:cubicBezTo>
                    <a:cubicBezTo>
                      <a:pt x="1311" y="136"/>
                      <a:pt x="1242" y="203"/>
                      <a:pt x="1207" y="203"/>
                    </a:cubicBezTo>
                    <a:cubicBezTo>
                      <a:pt x="1200" y="203"/>
                      <a:pt x="1194" y="200"/>
                      <a:pt x="1190" y="193"/>
                    </a:cubicBezTo>
                    <a:cubicBezTo>
                      <a:pt x="1185" y="185"/>
                      <a:pt x="1179" y="181"/>
                      <a:pt x="1173" y="181"/>
                    </a:cubicBezTo>
                    <a:cubicBezTo>
                      <a:pt x="1142" y="181"/>
                      <a:pt x="1101" y="269"/>
                      <a:pt x="1101" y="302"/>
                    </a:cubicBezTo>
                    <a:cubicBezTo>
                      <a:pt x="1101" y="328"/>
                      <a:pt x="1108" y="397"/>
                      <a:pt x="1085" y="397"/>
                    </a:cubicBezTo>
                    <a:cubicBezTo>
                      <a:pt x="1081" y="397"/>
                      <a:pt x="1077" y="395"/>
                      <a:pt x="1071" y="391"/>
                    </a:cubicBezTo>
                    <a:cubicBezTo>
                      <a:pt x="1032" y="352"/>
                      <a:pt x="1051" y="233"/>
                      <a:pt x="1071" y="203"/>
                    </a:cubicBezTo>
                    <a:cubicBezTo>
                      <a:pt x="1081" y="183"/>
                      <a:pt x="1121" y="143"/>
                      <a:pt x="1111" y="114"/>
                    </a:cubicBezTo>
                    <a:cubicBezTo>
                      <a:pt x="1106" y="99"/>
                      <a:pt x="1097" y="87"/>
                      <a:pt x="1084" y="87"/>
                    </a:cubicBezTo>
                    <a:cubicBezTo>
                      <a:pt x="1070" y="87"/>
                      <a:pt x="1052" y="102"/>
                      <a:pt x="1032" y="143"/>
                    </a:cubicBezTo>
                    <a:cubicBezTo>
                      <a:pt x="985" y="208"/>
                      <a:pt x="956" y="273"/>
                      <a:pt x="936" y="273"/>
                    </a:cubicBezTo>
                    <a:cubicBezTo>
                      <a:pt x="935" y="273"/>
                      <a:pt x="934" y="273"/>
                      <a:pt x="932" y="272"/>
                    </a:cubicBezTo>
                    <a:cubicBezTo>
                      <a:pt x="913" y="262"/>
                      <a:pt x="873" y="193"/>
                      <a:pt x="903" y="173"/>
                    </a:cubicBezTo>
                    <a:cubicBezTo>
                      <a:pt x="922" y="153"/>
                      <a:pt x="952" y="104"/>
                      <a:pt x="982" y="54"/>
                    </a:cubicBezTo>
                    <a:cubicBezTo>
                      <a:pt x="952" y="54"/>
                      <a:pt x="922" y="44"/>
                      <a:pt x="883" y="44"/>
                    </a:cubicBezTo>
                    <a:cubicBezTo>
                      <a:pt x="748" y="37"/>
                      <a:pt x="681" y="1"/>
                      <a:pt x="5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2" name="Google Shape;752;p8"/>
              <p:cNvSpPr/>
              <p:nvPr/>
            </p:nvSpPr>
            <p:spPr>
              <a:xfrm>
                <a:off x="9943872" y="-806295"/>
                <a:ext cx="36874" cy="42188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62" extrusionOk="0">
                    <a:moveTo>
                      <a:pt x="113" y="0"/>
                    </a:moveTo>
                    <a:cubicBezTo>
                      <a:pt x="82" y="0"/>
                      <a:pt x="39" y="20"/>
                      <a:pt x="0" y="39"/>
                    </a:cubicBezTo>
                    <a:cubicBezTo>
                      <a:pt x="50" y="69"/>
                      <a:pt x="89" y="158"/>
                      <a:pt x="89" y="237"/>
                    </a:cubicBezTo>
                    <a:cubicBezTo>
                      <a:pt x="92" y="254"/>
                      <a:pt x="99" y="261"/>
                      <a:pt x="108" y="261"/>
                    </a:cubicBezTo>
                    <a:cubicBezTo>
                      <a:pt x="133" y="261"/>
                      <a:pt x="178" y="212"/>
                      <a:pt x="228" y="148"/>
                    </a:cubicBezTo>
                    <a:cubicBezTo>
                      <a:pt x="198" y="98"/>
                      <a:pt x="169" y="49"/>
                      <a:pt x="149" y="19"/>
                    </a:cubicBezTo>
                    <a:cubicBezTo>
                      <a:pt x="142" y="5"/>
                      <a:pt x="129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3" name="Google Shape;753;p8"/>
              <p:cNvSpPr/>
              <p:nvPr/>
            </p:nvSpPr>
            <p:spPr>
              <a:xfrm>
                <a:off x="9999747" y="-967801"/>
                <a:ext cx="8051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50" h="6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0" y="31"/>
                      <a:pt x="10" y="50"/>
                      <a:pt x="50" y="60"/>
                    </a:cubicBezTo>
                    <a:cubicBezTo>
                      <a:pt x="50" y="50"/>
                      <a:pt x="40" y="41"/>
                      <a:pt x="40" y="41"/>
                    </a:cubicBezTo>
                    <a:cubicBezTo>
                      <a:pt x="40" y="31"/>
                      <a:pt x="30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4" name="Google Shape;754;p8"/>
              <p:cNvSpPr/>
              <p:nvPr/>
            </p:nvSpPr>
            <p:spPr>
              <a:xfrm>
                <a:off x="10023578" y="-1153139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52" y="0"/>
                    </a:moveTo>
                    <a:cubicBezTo>
                      <a:pt x="48" y="0"/>
                      <a:pt x="45" y="1"/>
                      <a:pt x="40" y="2"/>
                    </a:cubicBezTo>
                    <a:cubicBezTo>
                      <a:pt x="1" y="12"/>
                      <a:pt x="1" y="31"/>
                      <a:pt x="11" y="91"/>
                    </a:cubicBezTo>
                    <a:cubicBezTo>
                      <a:pt x="40" y="91"/>
                      <a:pt x="70" y="91"/>
                      <a:pt x="110" y="81"/>
                    </a:cubicBezTo>
                    <a:lnTo>
                      <a:pt x="120" y="81"/>
                    </a:lnTo>
                    <a:cubicBezTo>
                      <a:pt x="102" y="37"/>
                      <a:pt x="84" y="0"/>
                      <a:pt x="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5" name="Google Shape;755;p8"/>
              <p:cNvSpPr/>
              <p:nvPr/>
            </p:nvSpPr>
            <p:spPr>
              <a:xfrm>
                <a:off x="9830351" y="-788904"/>
                <a:ext cx="99190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616" h="378" extrusionOk="0">
                    <a:moveTo>
                      <a:pt x="616" y="0"/>
                    </a:moveTo>
                    <a:cubicBezTo>
                      <a:pt x="609" y="0"/>
                      <a:pt x="607" y="0"/>
                      <a:pt x="606" y="4"/>
                    </a:cubicBezTo>
                    <a:lnTo>
                      <a:pt x="606" y="4"/>
                    </a:lnTo>
                    <a:cubicBezTo>
                      <a:pt x="609" y="3"/>
                      <a:pt x="612" y="2"/>
                      <a:pt x="616" y="0"/>
                    </a:cubicBezTo>
                    <a:close/>
                    <a:moveTo>
                      <a:pt x="606" y="4"/>
                    </a:moveTo>
                    <a:lnTo>
                      <a:pt x="606" y="4"/>
                    </a:lnTo>
                    <a:cubicBezTo>
                      <a:pt x="584" y="15"/>
                      <a:pt x="576" y="30"/>
                      <a:pt x="576" y="30"/>
                    </a:cubicBezTo>
                    <a:lnTo>
                      <a:pt x="179" y="50"/>
                    </a:lnTo>
                    <a:cubicBezTo>
                      <a:pt x="179" y="185"/>
                      <a:pt x="0" y="378"/>
                      <a:pt x="148" y="378"/>
                    </a:cubicBezTo>
                    <a:cubicBezTo>
                      <a:pt x="152" y="378"/>
                      <a:pt x="156" y="377"/>
                      <a:pt x="160" y="377"/>
                    </a:cubicBezTo>
                    <a:cubicBezTo>
                      <a:pt x="368" y="357"/>
                      <a:pt x="536" y="189"/>
                      <a:pt x="606" y="10"/>
                    </a:cubicBezTo>
                    <a:cubicBezTo>
                      <a:pt x="606" y="8"/>
                      <a:pt x="606" y="6"/>
                      <a:pt x="60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6" name="Google Shape;756;p8"/>
              <p:cNvSpPr/>
              <p:nvPr/>
            </p:nvSpPr>
            <p:spPr>
              <a:xfrm>
                <a:off x="10050791" y="-984065"/>
                <a:ext cx="20933" cy="164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2" extrusionOk="0">
                    <a:moveTo>
                      <a:pt x="46" y="1"/>
                    </a:moveTo>
                    <a:cubicBezTo>
                      <a:pt x="30" y="1"/>
                      <a:pt x="19" y="15"/>
                      <a:pt x="10" y="32"/>
                    </a:cubicBezTo>
                    <a:cubicBezTo>
                      <a:pt x="0" y="52"/>
                      <a:pt x="20" y="82"/>
                      <a:pt x="50" y="102"/>
                    </a:cubicBezTo>
                    <a:cubicBezTo>
                      <a:pt x="77" y="86"/>
                      <a:pt x="98" y="78"/>
                      <a:pt x="112" y="78"/>
                    </a:cubicBezTo>
                    <a:cubicBezTo>
                      <a:pt x="123" y="78"/>
                      <a:pt x="129" y="83"/>
                      <a:pt x="129" y="92"/>
                    </a:cubicBezTo>
                    <a:cubicBezTo>
                      <a:pt x="129" y="92"/>
                      <a:pt x="129" y="92"/>
                      <a:pt x="129" y="82"/>
                    </a:cubicBezTo>
                    <a:cubicBezTo>
                      <a:pt x="91" y="22"/>
                      <a:pt x="65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7" name="Google Shape;757;p8"/>
              <p:cNvSpPr/>
              <p:nvPr/>
            </p:nvSpPr>
            <p:spPr>
              <a:xfrm>
                <a:off x="9936787" y="-937368"/>
                <a:ext cx="63121" cy="4154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8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28" y="66"/>
                    </a:cubicBezTo>
                    <a:cubicBezTo>
                      <a:pt x="109" y="66"/>
                      <a:pt x="91" y="61"/>
                      <a:pt x="74" y="50"/>
                    </a:cubicBezTo>
                    <a:cubicBezTo>
                      <a:pt x="62" y="41"/>
                      <a:pt x="53" y="37"/>
                      <a:pt x="45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2" y="249"/>
                      <a:pt x="55" y="257"/>
                      <a:pt x="72" y="257"/>
                    </a:cubicBezTo>
                    <a:cubicBezTo>
                      <a:pt x="120" y="257"/>
                      <a:pt x="196" y="196"/>
                      <a:pt x="262" y="189"/>
                    </a:cubicBezTo>
                    <a:cubicBezTo>
                      <a:pt x="322" y="179"/>
                      <a:pt x="351" y="109"/>
                      <a:pt x="39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8" name="Google Shape;758;p8"/>
              <p:cNvSpPr/>
              <p:nvPr/>
            </p:nvSpPr>
            <p:spPr>
              <a:xfrm>
                <a:off x="9965610" y="-1451193"/>
                <a:ext cx="34298" cy="4138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7" extrusionOk="0">
                    <a:moveTo>
                      <a:pt x="105" y="1"/>
                    </a:moveTo>
                    <a:cubicBezTo>
                      <a:pt x="46" y="1"/>
                      <a:pt x="1" y="109"/>
                      <a:pt x="113" y="246"/>
                    </a:cubicBezTo>
                    <a:cubicBezTo>
                      <a:pt x="113" y="246"/>
                      <a:pt x="113" y="246"/>
                      <a:pt x="113" y="256"/>
                    </a:cubicBezTo>
                    <a:cubicBezTo>
                      <a:pt x="143" y="227"/>
                      <a:pt x="172" y="207"/>
                      <a:pt x="212" y="177"/>
                    </a:cubicBezTo>
                    <a:cubicBezTo>
                      <a:pt x="192" y="108"/>
                      <a:pt x="182" y="28"/>
                      <a:pt x="133" y="8"/>
                    </a:cubicBezTo>
                    <a:cubicBezTo>
                      <a:pt x="124" y="3"/>
                      <a:pt x="114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59" name="Google Shape;759;p8"/>
              <p:cNvSpPr/>
              <p:nvPr/>
            </p:nvSpPr>
            <p:spPr>
              <a:xfrm>
                <a:off x="9583019" y="-970861"/>
                <a:ext cx="67146" cy="7036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37" extrusionOk="0">
                    <a:moveTo>
                      <a:pt x="417" y="0"/>
                    </a:moveTo>
                    <a:lnTo>
                      <a:pt x="119" y="40"/>
                    </a:lnTo>
                    <a:cubicBezTo>
                      <a:pt x="119" y="79"/>
                      <a:pt x="79" y="119"/>
                      <a:pt x="60" y="159"/>
                    </a:cubicBezTo>
                    <a:cubicBezTo>
                      <a:pt x="40" y="188"/>
                      <a:pt x="0" y="367"/>
                      <a:pt x="70" y="426"/>
                    </a:cubicBezTo>
                    <a:cubicBezTo>
                      <a:pt x="78" y="434"/>
                      <a:pt x="85" y="437"/>
                      <a:pt x="91" y="437"/>
                    </a:cubicBezTo>
                    <a:cubicBezTo>
                      <a:pt x="124" y="437"/>
                      <a:pt x="109" y="330"/>
                      <a:pt x="109" y="288"/>
                    </a:cubicBezTo>
                    <a:cubicBezTo>
                      <a:pt x="109" y="245"/>
                      <a:pt x="167" y="116"/>
                      <a:pt x="209" y="116"/>
                    </a:cubicBezTo>
                    <a:cubicBezTo>
                      <a:pt x="216" y="116"/>
                      <a:pt x="222" y="120"/>
                      <a:pt x="228" y="129"/>
                    </a:cubicBezTo>
                    <a:cubicBezTo>
                      <a:pt x="236" y="140"/>
                      <a:pt x="246" y="145"/>
                      <a:pt x="259" y="145"/>
                    </a:cubicBezTo>
                    <a:cubicBezTo>
                      <a:pt x="313" y="145"/>
                      <a:pt x="401" y="56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0" name="Google Shape;760;p8"/>
              <p:cNvSpPr/>
              <p:nvPr/>
            </p:nvSpPr>
            <p:spPr>
              <a:xfrm>
                <a:off x="9546306" y="-966191"/>
                <a:ext cx="38484" cy="35747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89" y="1"/>
                    </a:moveTo>
                    <a:cubicBezTo>
                      <a:pt x="69" y="31"/>
                      <a:pt x="60" y="60"/>
                      <a:pt x="40" y="70"/>
                    </a:cubicBezTo>
                    <a:cubicBezTo>
                      <a:pt x="0" y="100"/>
                      <a:pt x="60" y="209"/>
                      <a:pt x="89" y="219"/>
                    </a:cubicBezTo>
                    <a:cubicBezTo>
                      <a:pt x="92" y="221"/>
                      <a:pt x="95" y="221"/>
                      <a:pt x="97" y="221"/>
                    </a:cubicBezTo>
                    <a:cubicBezTo>
                      <a:pt x="126" y="221"/>
                      <a:pt x="165" y="130"/>
                      <a:pt x="228" y="31"/>
                    </a:cubicBezTo>
                    <a:cubicBezTo>
                      <a:pt x="228" y="21"/>
                      <a:pt x="238" y="21"/>
                      <a:pt x="238" y="11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1" name="Google Shape;761;p8"/>
              <p:cNvSpPr/>
              <p:nvPr/>
            </p:nvSpPr>
            <p:spPr>
              <a:xfrm>
                <a:off x="9693159" y="-1571317"/>
                <a:ext cx="24153" cy="39451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45" extrusionOk="0">
                    <a:moveTo>
                      <a:pt x="0" y="1"/>
                    </a:moveTo>
                    <a:cubicBezTo>
                      <a:pt x="20" y="11"/>
                      <a:pt x="20" y="31"/>
                      <a:pt x="20" y="60"/>
                    </a:cubicBezTo>
                    <a:cubicBezTo>
                      <a:pt x="30" y="70"/>
                      <a:pt x="30" y="70"/>
                      <a:pt x="30" y="80"/>
                    </a:cubicBezTo>
                    <a:cubicBezTo>
                      <a:pt x="30" y="110"/>
                      <a:pt x="20" y="140"/>
                      <a:pt x="20" y="169"/>
                    </a:cubicBezTo>
                    <a:cubicBezTo>
                      <a:pt x="10" y="199"/>
                      <a:pt x="10" y="219"/>
                      <a:pt x="10" y="229"/>
                    </a:cubicBezTo>
                    <a:cubicBezTo>
                      <a:pt x="20" y="229"/>
                      <a:pt x="20" y="229"/>
                      <a:pt x="20" y="239"/>
                    </a:cubicBezTo>
                    <a:cubicBezTo>
                      <a:pt x="24" y="243"/>
                      <a:pt x="29" y="245"/>
                      <a:pt x="36" y="245"/>
                    </a:cubicBezTo>
                    <a:cubicBezTo>
                      <a:pt x="61" y="245"/>
                      <a:pt x="102" y="215"/>
                      <a:pt x="149" y="160"/>
                    </a:cubicBezTo>
                    <a:cubicBezTo>
                      <a:pt x="119" y="130"/>
                      <a:pt x="80" y="90"/>
                      <a:pt x="40" y="31"/>
                    </a:cubicBezTo>
                    <a:cubicBezTo>
                      <a:pt x="20" y="11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2" name="Google Shape;762;p8"/>
              <p:cNvSpPr/>
              <p:nvPr/>
            </p:nvSpPr>
            <p:spPr>
              <a:xfrm>
                <a:off x="9522313" y="-2198502"/>
                <a:ext cx="614784" cy="1448075"/>
              </a:xfrm>
              <a:custGeom>
                <a:avLst/>
                <a:gdLst/>
                <a:ahLst/>
                <a:cxnLst/>
                <a:rect l="l" t="t" r="r" b="b"/>
                <a:pathLst>
                  <a:path w="3818" h="8993" extrusionOk="0">
                    <a:moveTo>
                      <a:pt x="1908" y="0"/>
                    </a:moveTo>
                    <a:cubicBezTo>
                      <a:pt x="1906" y="0"/>
                      <a:pt x="1904" y="28"/>
                      <a:pt x="1904" y="98"/>
                    </a:cubicBezTo>
                    <a:lnTo>
                      <a:pt x="1904" y="326"/>
                    </a:lnTo>
                    <a:cubicBezTo>
                      <a:pt x="1904" y="247"/>
                      <a:pt x="1900" y="216"/>
                      <a:pt x="1893" y="216"/>
                    </a:cubicBezTo>
                    <a:cubicBezTo>
                      <a:pt x="1873" y="216"/>
                      <a:pt x="1827" y="512"/>
                      <a:pt x="1805" y="564"/>
                    </a:cubicBezTo>
                    <a:cubicBezTo>
                      <a:pt x="1765" y="644"/>
                      <a:pt x="1795" y="644"/>
                      <a:pt x="1775" y="763"/>
                    </a:cubicBezTo>
                    <a:cubicBezTo>
                      <a:pt x="1771" y="814"/>
                      <a:pt x="1765" y="831"/>
                      <a:pt x="1751" y="831"/>
                    </a:cubicBezTo>
                    <a:cubicBezTo>
                      <a:pt x="1733" y="831"/>
                      <a:pt x="1702" y="804"/>
                      <a:pt x="1646" y="792"/>
                    </a:cubicBezTo>
                    <a:cubicBezTo>
                      <a:pt x="1635" y="790"/>
                      <a:pt x="1626" y="789"/>
                      <a:pt x="1619" y="789"/>
                    </a:cubicBezTo>
                    <a:cubicBezTo>
                      <a:pt x="1560" y="789"/>
                      <a:pt x="1612" y="852"/>
                      <a:pt x="1656" y="852"/>
                    </a:cubicBezTo>
                    <a:cubicBezTo>
                      <a:pt x="1660" y="851"/>
                      <a:pt x="1663" y="851"/>
                      <a:pt x="1667" y="851"/>
                    </a:cubicBezTo>
                    <a:cubicBezTo>
                      <a:pt x="1722" y="851"/>
                      <a:pt x="1775" y="923"/>
                      <a:pt x="1765" y="951"/>
                    </a:cubicBezTo>
                    <a:cubicBezTo>
                      <a:pt x="1745" y="981"/>
                      <a:pt x="1607" y="1020"/>
                      <a:pt x="1666" y="1139"/>
                    </a:cubicBezTo>
                    <a:cubicBezTo>
                      <a:pt x="1694" y="1208"/>
                      <a:pt x="1645" y="1229"/>
                      <a:pt x="1596" y="1229"/>
                    </a:cubicBezTo>
                    <a:cubicBezTo>
                      <a:pt x="1574" y="1229"/>
                      <a:pt x="1553" y="1225"/>
                      <a:pt x="1537" y="1219"/>
                    </a:cubicBezTo>
                    <a:cubicBezTo>
                      <a:pt x="1528" y="1216"/>
                      <a:pt x="1519" y="1214"/>
                      <a:pt x="1510" y="1214"/>
                    </a:cubicBezTo>
                    <a:cubicBezTo>
                      <a:pt x="1463" y="1214"/>
                      <a:pt x="1431" y="1256"/>
                      <a:pt x="1498" y="1298"/>
                    </a:cubicBezTo>
                    <a:cubicBezTo>
                      <a:pt x="1577" y="1358"/>
                      <a:pt x="1517" y="1536"/>
                      <a:pt x="1448" y="1536"/>
                    </a:cubicBezTo>
                    <a:cubicBezTo>
                      <a:pt x="1392" y="1536"/>
                      <a:pt x="1350" y="1460"/>
                      <a:pt x="1289" y="1460"/>
                    </a:cubicBezTo>
                    <a:cubicBezTo>
                      <a:pt x="1274" y="1460"/>
                      <a:pt x="1258" y="1465"/>
                      <a:pt x="1240" y="1477"/>
                    </a:cubicBezTo>
                    <a:cubicBezTo>
                      <a:pt x="1240" y="1477"/>
                      <a:pt x="1240" y="1486"/>
                      <a:pt x="1240" y="1486"/>
                    </a:cubicBezTo>
                    <a:cubicBezTo>
                      <a:pt x="1230" y="1486"/>
                      <a:pt x="1220" y="1496"/>
                      <a:pt x="1210" y="1506"/>
                    </a:cubicBezTo>
                    <a:cubicBezTo>
                      <a:pt x="1200" y="1526"/>
                      <a:pt x="1190" y="1536"/>
                      <a:pt x="1190" y="1546"/>
                    </a:cubicBezTo>
                    <a:cubicBezTo>
                      <a:pt x="1180" y="1546"/>
                      <a:pt x="1180" y="1546"/>
                      <a:pt x="1180" y="1556"/>
                    </a:cubicBezTo>
                    <a:cubicBezTo>
                      <a:pt x="1170" y="1586"/>
                      <a:pt x="1230" y="1576"/>
                      <a:pt x="1289" y="1586"/>
                    </a:cubicBezTo>
                    <a:cubicBezTo>
                      <a:pt x="1309" y="1596"/>
                      <a:pt x="1329" y="1605"/>
                      <a:pt x="1339" y="1625"/>
                    </a:cubicBezTo>
                    <a:cubicBezTo>
                      <a:pt x="1400" y="1713"/>
                      <a:pt x="1369" y="1746"/>
                      <a:pt x="1449" y="1746"/>
                    </a:cubicBezTo>
                    <a:cubicBezTo>
                      <a:pt x="1459" y="1746"/>
                      <a:pt x="1472" y="1745"/>
                      <a:pt x="1488" y="1744"/>
                    </a:cubicBezTo>
                    <a:cubicBezTo>
                      <a:pt x="1617" y="1744"/>
                      <a:pt x="1577" y="1883"/>
                      <a:pt x="1607" y="2101"/>
                    </a:cubicBezTo>
                    <a:cubicBezTo>
                      <a:pt x="1615" y="2196"/>
                      <a:pt x="1585" y="2229"/>
                      <a:pt x="1549" y="2229"/>
                    </a:cubicBezTo>
                    <a:cubicBezTo>
                      <a:pt x="1502" y="2229"/>
                      <a:pt x="1447" y="2172"/>
                      <a:pt x="1458" y="2121"/>
                    </a:cubicBezTo>
                    <a:cubicBezTo>
                      <a:pt x="1488" y="2032"/>
                      <a:pt x="1428" y="1992"/>
                      <a:pt x="1250" y="1913"/>
                    </a:cubicBezTo>
                    <a:cubicBezTo>
                      <a:pt x="1217" y="1897"/>
                      <a:pt x="1198" y="1890"/>
                      <a:pt x="1188" y="1890"/>
                    </a:cubicBezTo>
                    <a:cubicBezTo>
                      <a:pt x="1144" y="1890"/>
                      <a:pt x="1293" y="2032"/>
                      <a:pt x="1309" y="2121"/>
                    </a:cubicBezTo>
                    <a:cubicBezTo>
                      <a:pt x="1324" y="2171"/>
                      <a:pt x="1322" y="2193"/>
                      <a:pt x="1308" y="2193"/>
                    </a:cubicBezTo>
                    <a:cubicBezTo>
                      <a:pt x="1294" y="2193"/>
                      <a:pt x="1270" y="2171"/>
                      <a:pt x="1240" y="2131"/>
                    </a:cubicBezTo>
                    <a:cubicBezTo>
                      <a:pt x="1225" y="2114"/>
                      <a:pt x="1211" y="2107"/>
                      <a:pt x="1198" y="2107"/>
                    </a:cubicBezTo>
                    <a:cubicBezTo>
                      <a:pt x="1150" y="2107"/>
                      <a:pt x="1114" y="2206"/>
                      <a:pt x="1091" y="2300"/>
                    </a:cubicBezTo>
                    <a:cubicBezTo>
                      <a:pt x="1061" y="2419"/>
                      <a:pt x="1160" y="2329"/>
                      <a:pt x="1190" y="2438"/>
                    </a:cubicBezTo>
                    <a:cubicBezTo>
                      <a:pt x="1205" y="2482"/>
                      <a:pt x="1228" y="2497"/>
                      <a:pt x="1256" y="2497"/>
                    </a:cubicBezTo>
                    <a:cubicBezTo>
                      <a:pt x="1303" y="2497"/>
                      <a:pt x="1361" y="2450"/>
                      <a:pt x="1398" y="2419"/>
                    </a:cubicBezTo>
                    <a:cubicBezTo>
                      <a:pt x="1418" y="2399"/>
                      <a:pt x="1434" y="2390"/>
                      <a:pt x="1452" y="2390"/>
                    </a:cubicBezTo>
                    <a:cubicBezTo>
                      <a:pt x="1489" y="2390"/>
                      <a:pt x="1533" y="2428"/>
                      <a:pt x="1626" y="2488"/>
                    </a:cubicBezTo>
                    <a:cubicBezTo>
                      <a:pt x="1755" y="2577"/>
                      <a:pt x="1557" y="2647"/>
                      <a:pt x="1498" y="2706"/>
                    </a:cubicBezTo>
                    <a:cubicBezTo>
                      <a:pt x="1480" y="2721"/>
                      <a:pt x="1463" y="2724"/>
                      <a:pt x="1445" y="2724"/>
                    </a:cubicBezTo>
                    <a:cubicBezTo>
                      <a:pt x="1431" y="2724"/>
                      <a:pt x="1416" y="2722"/>
                      <a:pt x="1399" y="2722"/>
                    </a:cubicBezTo>
                    <a:cubicBezTo>
                      <a:pt x="1367" y="2722"/>
                      <a:pt x="1330" y="2730"/>
                      <a:pt x="1279" y="2775"/>
                    </a:cubicBezTo>
                    <a:cubicBezTo>
                      <a:pt x="1182" y="2848"/>
                      <a:pt x="1178" y="2928"/>
                      <a:pt x="1152" y="2928"/>
                    </a:cubicBezTo>
                    <a:cubicBezTo>
                      <a:pt x="1147" y="2928"/>
                      <a:pt x="1140" y="2923"/>
                      <a:pt x="1131" y="2914"/>
                    </a:cubicBezTo>
                    <a:cubicBezTo>
                      <a:pt x="1131" y="2909"/>
                      <a:pt x="1131" y="2909"/>
                      <a:pt x="1131" y="2909"/>
                    </a:cubicBezTo>
                    <a:cubicBezTo>
                      <a:pt x="1131" y="2909"/>
                      <a:pt x="1131" y="2909"/>
                      <a:pt x="1131" y="2904"/>
                    </a:cubicBezTo>
                    <a:cubicBezTo>
                      <a:pt x="1122" y="2900"/>
                      <a:pt x="1116" y="2898"/>
                      <a:pt x="1110" y="2898"/>
                    </a:cubicBezTo>
                    <a:cubicBezTo>
                      <a:pt x="1101" y="2898"/>
                      <a:pt x="1093" y="2903"/>
                      <a:pt x="1081" y="2914"/>
                    </a:cubicBezTo>
                    <a:cubicBezTo>
                      <a:pt x="1071" y="2914"/>
                      <a:pt x="1071" y="2914"/>
                      <a:pt x="1061" y="2924"/>
                    </a:cubicBezTo>
                    <a:cubicBezTo>
                      <a:pt x="1081" y="2924"/>
                      <a:pt x="1091" y="2934"/>
                      <a:pt x="1101" y="2944"/>
                    </a:cubicBezTo>
                    <a:cubicBezTo>
                      <a:pt x="1210" y="3023"/>
                      <a:pt x="1041" y="2964"/>
                      <a:pt x="982" y="3023"/>
                    </a:cubicBezTo>
                    <a:cubicBezTo>
                      <a:pt x="962" y="3053"/>
                      <a:pt x="932" y="3083"/>
                      <a:pt x="913" y="3122"/>
                    </a:cubicBezTo>
                    <a:cubicBezTo>
                      <a:pt x="883" y="3152"/>
                      <a:pt x="873" y="3182"/>
                      <a:pt x="873" y="3202"/>
                    </a:cubicBezTo>
                    <a:cubicBezTo>
                      <a:pt x="869" y="3233"/>
                      <a:pt x="886" y="3246"/>
                      <a:pt x="908" y="3246"/>
                    </a:cubicBezTo>
                    <a:cubicBezTo>
                      <a:pt x="935" y="3246"/>
                      <a:pt x="971" y="3225"/>
                      <a:pt x="982" y="3192"/>
                    </a:cubicBezTo>
                    <a:cubicBezTo>
                      <a:pt x="989" y="3171"/>
                      <a:pt x="994" y="3162"/>
                      <a:pt x="997" y="3162"/>
                    </a:cubicBezTo>
                    <a:cubicBezTo>
                      <a:pt x="1004" y="3162"/>
                      <a:pt x="1009" y="3190"/>
                      <a:pt x="1022" y="3222"/>
                    </a:cubicBezTo>
                    <a:cubicBezTo>
                      <a:pt x="1032" y="3212"/>
                      <a:pt x="1041" y="3212"/>
                      <a:pt x="1061" y="3202"/>
                    </a:cubicBezTo>
                    <a:cubicBezTo>
                      <a:pt x="1101" y="3192"/>
                      <a:pt x="1111" y="3192"/>
                      <a:pt x="1121" y="3192"/>
                    </a:cubicBezTo>
                    <a:cubicBezTo>
                      <a:pt x="1141" y="3172"/>
                      <a:pt x="1151" y="3152"/>
                      <a:pt x="1170" y="3122"/>
                    </a:cubicBezTo>
                    <a:cubicBezTo>
                      <a:pt x="1180" y="3093"/>
                      <a:pt x="1200" y="3063"/>
                      <a:pt x="1220" y="3023"/>
                    </a:cubicBezTo>
                    <a:cubicBezTo>
                      <a:pt x="1220" y="3023"/>
                      <a:pt x="1220" y="3013"/>
                      <a:pt x="1230" y="3013"/>
                    </a:cubicBezTo>
                    <a:cubicBezTo>
                      <a:pt x="1245" y="2991"/>
                      <a:pt x="1256" y="2981"/>
                      <a:pt x="1264" y="2981"/>
                    </a:cubicBezTo>
                    <a:cubicBezTo>
                      <a:pt x="1277" y="2981"/>
                      <a:pt x="1283" y="3006"/>
                      <a:pt x="1289" y="3043"/>
                    </a:cubicBezTo>
                    <a:cubicBezTo>
                      <a:pt x="1289" y="3093"/>
                      <a:pt x="1289" y="3152"/>
                      <a:pt x="1289" y="3152"/>
                    </a:cubicBezTo>
                    <a:cubicBezTo>
                      <a:pt x="1289" y="3152"/>
                      <a:pt x="1289" y="3162"/>
                      <a:pt x="1289" y="3172"/>
                    </a:cubicBezTo>
                    <a:cubicBezTo>
                      <a:pt x="1309" y="3222"/>
                      <a:pt x="1359" y="3351"/>
                      <a:pt x="1418" y="3400"/>
                    </a:cubicBezTo>
                    <a:cubicBezTo>
                      <a:pt x="1507" y="3479"/>
                      <a:pt x="1388" y="3519"/>
                      <a:pt x="1319" y="3529"/>
                    </a:cubicBezTo>
                    <a:cubicBezTo>
                      <a:pt x="1279" y="3539"/>
                      <a:pt x="1250" y="3549"/>
                      <a:pt x="1220" y="3579"/>
                    </a:cubicBezTo>
                    <a:cubicBezTo>
                      <a:pt x="1190" y="3598"/>
                      <a:pt x="1170" y="3628"/>
                      <a:pt x="1141" y="3658"/>
                    </a:cubicBezTo>
                    <a:cubicBezTo>
                      <a:pt x="1125" y="3674"/>
                      <a:pt x="1104" y="3680"/>
                      <a:pt x="1080" y="3680"/>
                    </a:cubicBezTo>
                    <a:cubicBezTo>
                      <a:pt x="1044" y="3680"/>
                      <a:pt x="1000" y="3666"/>
                      <a:pt x="952" y="3648"/>
                    </a:cubicBezTo>
                    <a:cubicBezTo>
                      <a:pt x="922" y="3638"/>
                      <a:pt x="883" y="3628"/>
                      <a:pt x="843" y="3618"/>
                    </a:cubicBezTo>
                    <a:cubicBezTo>
                      <a:pt x="829" y="3613"/>
                      <a:pt x="815" y="3610"/>
                      <a:pt x="802" y="3610"/>
                    </a:cubicBezTo>
                    <a:cubicBezTo>
                      <a:pt x="766" y="3610"/>
                      <a:pt x="730" y="3627"/>
                      <a:pt x="694" y="3648"/>
                    </a:cubicBezTo>
                    <a:cubicBezTo>
                      <a:pt x="734" y="3668"/>
                      <a:pt x="803" y="3698"/>
                      <a:pt x="833" y="3717"/>
                    </a:cubicBezTo>
                    <a:cubicBezTo>
                      <a:pt x="851" y="3729"/>
                      <a:pt x="867" y="3732"/>
                      <a:pt x="883" y="3732"/>
                    </a:cubicBezTo>
                    <a:cubicBezTo>
                      <a:pt x="901" y="3732"/>
                      <a:pt x="919" y="3729"/>
                      <a:pt x="941" y="3729"/>
                    </a:cubicBezTo>
                    <a:cubicBezTo>
                      <a:pt x="967" y="3729"/>
                      <a:pt x="999" y="3734"/>
                      <a:pt x="1041" y="3757"/>
                    </a:cubicBezTo>
                    <a:cubicBezTo>
                      <a:pt x="1126" y="3811"/>
                      <a:pt x="1133" y="3859"/>
                      <a:pt x="1155" y="3859"/>
                    </a:cubicBezTo>
                    <a:cubicBezTo>
                      <a:pt x="1162" y="3859"/>
                      <a:pt x="1169" y="3855"/>
                      <a:pt x="1180" y="3846"/>
                    </a:cubicBezTo>
                    <a:cubicBezTo>
                      <a:pt x="1187" y="3842"/>
                      <a:pt x="1194" y="3840"/>
                      <a:pt x="1201" y="3840"/>
                    </a:cubicBezTo>
                    <a:cubicBezTo>
                      <a:pt x="1228" y="3840"/>
                      <a:pt x="1261" y="3865"/>
                      <a:pt x="1299" y="3896"/>
                    </a:cubicBezTo>
                    <a:cubicBezTo>
                      <a:pt x="1309" y="3866"/>
                      <a:pt x="1329" y="3856"/>
                      <a:pt x="1379" y="3826"/>
                    </a:cubicBezTo>
                    <a:cubicBezTo>
                      <a:pt x="1392" y="3820"/>
                      <a:pt x="1405" y="3817"/>
                      <a:pt x="1416" y="3817"/>
                    </a:cubicBezTo>
                    <a:cubicBezTo>
                      <a:pt x="1492" y="3817"/>
                      <a:pt x="1507" y="3953"/>
                      <a:pt x="1507" y="4005"/>
                    </a:cubicBezTo>
                    <a:cubicBezTo>
                      <a:pt x="1507" y="4055"/>
                      <a:pt x="1458" y="4074"/>
                      <a:pt x="1349" y="4104"/>
                    </a:cubicBezTo>
                    <a:cubicBezTo>
                      <a:pt x="1339" y="4104"/>
                      <a:pt x="1339" y="4114"/>
                      <a:pt x="1329" y="4114"/>
                    </a:cubicBezTo>
                    <a:cubicBezTo>
                      <a:pt x="1279" y="4134"/>
                      <a:pt x="1260" y="4174"/>
                      <a:pt x="1240" y="4233"/>
                    </a:cubicBezTo>
                    <a:cubicBezTo>
                      <a:pt x="1230" y="4263"/>
                      <a:pt x="1220" y="4302"/>
                      <a:pt x="1200" y="4342"/>
                    </a:cubicBezTo>
                    <a:cubicBezTo>
                      <a:pt x="1211" y="4346"/>
                      <a:pt x="1224" y="4347"/>
                      <a:pt x="1238" y="4347"/>
                    </a:cubicBezTo>
                    <a:cubicBezTo>
                      <a:pt x="1297" y="4347"/>
                      <a:pt x="1376" y="4318"/>
                      <a:pt x="1448" y="4302"/>
                    </a:cubicBezTo>
                    <a:cubicBezTo>
                      <a:pt x="1457" y="4302"/>
                      <a:pt x="1466" y="4301"/>
                      <a:pt x="1475" y="4301"/>
                    </a:cubicBezTo>
                    <a:cubicBezTo>
                      <a:pt x="1571" y="4301"/>
                      <a:pt x="1643" y="4348"/>
                      <a:pt x="1716" y="4411"/>
                    </a:cubicBezTo>
                    <a:cubicBezTo>
                      <a:pt x="1768" y="4458"/>
                      <a:pt x="1752" y="4477"/>
                      <a:pt x="1704" y="4477"/>
                    </a:cubicBezTo>
                    <a:cubicBezTo>
                      <a:pt x="1670" y="4477"/>
                      <a:pt x="1620" y="4468"/>
                      <a:pt x="1567" y="4451"/>
                    </a:cubicBezTo>
                    <a:cubicBezTo>
                      <a:pt x="1546" y="4445"/>
                      <a:pt x="1529" y="4442"/>
                      <a:pt x="1515" y="4442"/>
                    </a:cubicBezTo>
                    <a:cubicBezTo>
                      <a:pt x="1444" y="4442"/>
                      <a:pt x="1458" y="4515"/>
                      <a:pt x="1458" y="4540"/>
                    </a:cubicBezTo>
                    <a:cubicBezTo>
                      <a:pt x="1458" y="4560"/>
                      <a:pt x="1507" y="4610"/>
                      <a:pt x="1666" y="4689"/>
                    </a:cubicBezTo>
                    <a:cubicBezTo>
                      <a:pt x="1748" y="4730"/>
                      <a:pt x="1743" y="4750"/>
                      <a:pt x="1703" y="4750"/>
                    </a:cubicBezTo>
                    <a:cubicBezTo>
                      <a:pt x="1666" y="4750"/>
                      <a:pt x="1600" y="4733"/>
                      <a:pt x="1547" y="4699"/>
                    </a:cubicBezTo>
                    <a:cubicBezTo>
                      <a:pt x="1438" y="4630"/>
                      <a:pt x="1408" y="4630"/>
                      <a:pt x="1319" y="4521"/>
                    </a:cubicBezTo>
                    <a:cubicBezTo>
                      <a:pt x="1295" y="4491"/>
                      <a:pt x="1276" y="4479"/>
                      <a:pt x="1261" y="4479"/>
                    </a:cubicBezTo>
                    <a:cubicBezTo>
                      <a:pt x="1226" y="4479"/>
                      <a:pt x="1216" y="4544"/>
                      <a:pt x="1230" y="4600"/>
                    </a:cubicBezTo>
                    <a:cubicBezTo>
                      <a:pt x="1243" y="4630"/>
                      <a:pt x="1233" y="4645"/>
                      <a:pt x="1211" y="4645"/>
                    </a:cubicBezTo>
                    <a:cubicBezTo>
                      <a:pt x="1183" y="4645"/>
                      <a:pt x="1136" y="4620"/>
                      <a:pt x="1091" y="4570"/>
                    </a:cubicBezTo>
                    <a:cubicBezTo>
                      <a:pt x="1022" y="4481"/>
                      <a:pt x="1041" y="4471"/>
                      <a:pt x="942" y="4441"/>
                    </a:cubicBezTo>
                    <a:cubicBezTo>
                      <a:pt x="931" y="4436"/>
                      <a:pt x="921" y="4433"/>
                      <a:pt x="911" y="4433"/>
                    </a:cubicBezTo>
                    <a:cubicBezTo>
                      <a:pt x="887" y="4433"/>
                      <a:pt x="867" y="4450"/>
                      <a:pt x="853" y="4471"/>
                    </a:cubicBezTo>
                    <a:cubicBezTo>
                      <a:pt x="853" y="4481"/>
                      <a:pt x="843" y="4481"/>
                      <a:pt x="843" y="4491"/>
                    </a:cubicBezTo>
                    <a:cubicBezTo>
                      <a:pt x="843" y="4501"/>
                      <a:pt x="833" y="4511"/>
                      <a:pt x="833" y="4530"/>
                    </a:cubicBezTo>
                    <a:cubicBezTo>
                      <a:pt x="833" y="4540"/>
                      <a:pt x="823" y="4550"/>
                      <a:pt x="823" y="4560"/>
                    </a:cubicBezTo>
                    <a:cubicBezTo>
                      <a:pt x="823" y="4590"/>
                      <a:pt x="873" y="4600"/>
                      <a:pt x="982" y="4620"/>
                    </a:cubicBezTo>
                    <a:cubicBezTo>
                      <a:pt x="1091" y="4640"/>
                      <a:pt x="1071" y="4719"/>
                      <a:pt x="1141" y="4798"/>
                    </a:cubicBezTo>
                    <a:cubicBezTo>
                      <a:pt x="1166" y="4827"/>
                      <a:pt x="1186" y="4839"/>
                      <a:pt x="1205" y="4839"/>
                    </a:cubicBezTo>
                    <a:cubicBezTo>
                      <a:pt x="1238" y="4839"/>
                      <a:pt x="1269" y="4803"/>
                      <a:pt x="1319" y="4759"/>
                    </a:cubicBezTo>
                    <a:cubicBezTo>
                      <a:pt x="1338" y="4744"/>
                      <a:pt x="1354" y="4737"/>
                      <a:pt x="1366" y="4737"/>
                    </a:cubicBezTo>
                    <a:cubicBezTo>
                      <a:pt x="1410" y="4737"/>
                      <a:pt x="1415" y="4819"/>
                      <a:pt x="1438" y="4858"/>
                    </a:cubicBezTo>
                    <a:cubicBezTo>
                      <a:pt x="1478" y="4897"/>
                      <a:pt x="1458" y="4907"/>
                      <a:pt x="1557" y="5056"/>
                    </a:cubicBezTo>
                    <a:cubicBezTo>
                      <a:pt x="1619" y="5155"/>
                      <a:pt x="1607" y="5177"/>
                      <a:pt x="1585" y="5177"/>
                    </a:cubicBezTo>
                    <a:cubicBezTo>
                      <a:pt x="1572" y="5177"/>
                      <a:pt x="1555" y="5169"/>
                      <a:pt x="1547" y="5165"/>
                    </a:cubicBezTo>
                    <a:cubicBezTo>
                      <a:pt x="1517" y="5155"/>
                      <a:pt x="1388" y="5036"/>
                      <a:pt x="1309" y="5006"/>
                    </a:cubicBezTo>
                    <a:cubicBezTo>
                      <a:pt x="1300" y="5004"/>
                      <a:pt x="1294" y="5003"/>
                      <a:pt x="1289" y="5003"/>
                    </a:cubicBezTo>
                    <a:cubicBezTo>
                      <a:pt x="1261" y="5003"/>
                      <a:pt x="1334" y="5059"/>
                      <a:pt x="1438" y="5145"/>
                    </a:cubicBezTo>
                    <a:cubicBezTo>
                      <a:pt x="1505" y="5207"/>
                      <a:pt x="1500" y="5224"/>
                      <a:pt x="1468" y="5224"/>
                    </a:cubicBezTo>
                    <a:cubicBezTo>
                      <a:pt x="1444" y="5224"/>
                      <a:pt x="1403" y="5213"/>
                      <a:pt x="1369" y="5205"/>
                    </a:cubicBezTo>
                    <a:cubicBezTo>
                      <a:pt x="1361" y="5203"/>
                      <a:pt x="1354" y="5202"/>
                      <a:pt x="1349" y="5202"/>
                    </a:cubicBezTo>
                    <a:cubicBezTo>
                      <a:pt x="1299" y="5202"/>
                      <a:pt x="1342" y="5274"/>
                      <a:pt x="1369" y="5274"/>
                    </a:cubicBezTo>
                    <a:cubicBezTo>
                      <a:pt x="1403" y="5274"/>
                      <a:pt x="1459" y="5252"/>
                      <a:pt x="1511" y="5252"/>
                    </a:cubicBezTo>
                    <a:cubicBezTo>
                      <a:pt x="1520" y="5252"/>
                      <a:pt x="1529" y="5253"/>
                      <a:pt x="1537" y="5254"/>
                    </a:cubicBezTo>
                    <a:cubicBezTo>
                      <a:pt x="1597" y="5264"/>
                      <a:pt x="1587" y="5373"/>
                      <a:pt x="1636" y="5472"/>
                    </a:cubicBezTo>
                    <a:cubicBezTo>
                      <a:pt x="1686" y="5581"/>
                      <a:pt x="1706" y="5532"/>
                      <a:pt x="1755" y="5691"/>
                    </a:cubicBezTo>
                    <a:cubicBezTo>
                      <a:pt x="1772" y="5735"/>
                      <a:pt x="1772" y="5752"/>
                      <a:pt x="1763" y="5752"/>
                    </a:cubicBezTo>
                    <a:cubicBezTo>
                      <a:pt x="1738" y="5752"/>
                      <a:pt x="1649" y="5641"/>
                      <a:pt x="1607" y="5591"/>
                    </a:cubicBezTo>
                    <a:cubicBezTo>
                      <a:pt x="1547" y="5532"/>
                      <a:pt x="1577" y="5542"/>
                      <a:pt x="1478" y="5492"/>
                    </a:cubicBezTo>
                    <a:cubicBezTo>
                      <a:pt x="1456" y="5483"/>
                      <a:pt x="1443" y="5478"/>
                      <a:pt x="1436" y="5478"/>
                    </a:cubicBezTo>
                    <a:cubicBezTo>
                      <a:pt x="1406" y="5478"/>
                      <a:pt x="1481" y="5551"/>
                      <a:pt x="1537" y="5631"/>
                    </a:cubicBezTo>
                    <a:cubicBezTo>
                      <a:pt x="1577" y="5703"/>
                      <a:pt x="1568" y="5741"/>
                      <a:pt x="1530" y="5741"/>
                    </a:cubicBezTo>
                    <a:cubicBezTo>
                      <a:pt x="1510" y="5741"/>
                      <a:pt x="1482" y="5731"/>
                      <a:pt x="1448" y="5710"/>
                    </a:cubicBezTo>
                    <a:cubicBezTo>
                      <a:pt x="1359" y="5651"/>
                      <a:pt x="1418" y="5631"/>
                      <a:pt x="1388" y="5552"/>
                    </a:cubicBezTo>
                    <a:cubicBezTo>
                      <a:pt x="1378" y="5528"/>
                      <a:pt x="1366" y="5518"/>
                      <a:pt x="1353" y="5518"/>
                    </a:cubicBezTo>
                    <a:cubicBezTo>
                      <a:pt x="1320" y="5518"/>
                      <a:pt x="1284" y="5590"/>
                      <a:pt x="1270" y="5641"/>
                    </a:cubicBezTo>
                    <a:cubicBezTo>
                      <a:pt x="1260" y="5710"/>
                      <a:pt x="1309" y="5700"/>
                      <a:pt x="1369" y="5790"/>
                    </a:cubicBezTo>
                    <a:cubicBezTo>
                      <a:pt x="1392" y="5820"/>
                      <a:pt x="1399" y="5831"/>
                      <a:pt x="1394" y="5831"/>
                    </a:cubicBezTo>
                    <a:cubicBezTo>
                      <a:pt x="1384" y="5831"/>
                      <a:pt x="1332" y="5790"/>
                      <a:pt x="1279" y="5770"/>
                    </a:cubicBezTo>
                    <a:cubicBezTo>
                      <a:pt x="1210" y="5740"/>
                      <a:pt x="1220" y="5681"/>
                      <a:pt x="1190" y="5661"/>
                    </a:cubicBezTo>
                    <a:cubicBezTo>
                      <a:pt x="1188" y="5660"/>
                      <a:pt x="1186" y="5659"/>
                      <a:pt x="1183" y="5659"/>
                    </a:cubicBezTo>
                    <a:cubicBezTo>
                      <a:pt x="1162" y="5659"/>
                      <a:pt x="1131" y="5694"/>
                      <a:pt x="1131" y="5720"/>
                    </a:cubicBezTo>
                    <a:cubicBezTo>
                      <a:pt x="1151" y="5720"/>
                      <a:pt x="1170" y="5740"/>
                      <a:pt x="1180" y="5760"/>
                    </a:cubicBezTo>
                    <a:cubicBezTo>
                      <a:pt x="1190" y="5770"/>
                      <a:pt x="1210" y="5780"/>
                      <a:pt x="1240" y="5800"/>
                    </a:cubicBezTo>
                    <a:cubicBezTo>
                      <a:pt x="1289" y="5839"/>
                      <a:pt x="1250" y="5849"/>
                      <a:pt x="1349" y="5929"/>
                    </a:cubicBezTo>
                    <a:cubicBezTo>
                      <a:pt x="1372" y="5945"/>
                      <a:pt x="1390" y="5951"/>
                      <a:pt x="1406" y="5951"/>
                    </a:cubicBezTo>
                    <a:cubicBezTo>
                      <a:pt x="1458" y="5951"/>
                      <a:pt x="1485" y="5880"/>
                      <a:pt x="1577" y="5849"/>
                    </a:cubicBezTo>
                    <a:cubicBezTo>
                      <a:pt x="1595" y="5844"/>
                      <a:pt x="1607" y="5842"/>
                      <a:pt x="1616" y="5842"/>
                    </a:cubicBezTo>
                    <a:cubicBezTo>
                      <a:pt x="1657" y="5842"/>
                      <a:pt x="1593" y="5897"/>
                      <a:pt x="1626" y="5938"/>
                    </a:cubicBezTo>
                    <a:cubicBezTo>
                      <a:pt x="1656" y="5988"/>
                      <a:pt x="1884" y="6008"/>
                      <a:pt x="1884" y="6008"/>
                    </a:cubicBezTo>
                    <a:cubicBezTo>
                      <a:pt x="1884" y="6008"/>
                      <a:pt x="1924" y="6067"/>
                      <a:pt x="1904" y="6067"/>
                    </a:cubicBezTo>
                    <a:cubicBezTo>
                      <a:pt x="1874" y="6067"/>
                      <a:pt x="1815" y="6087"/>
                      <a:pt x="1795" y="6157"/>
                    </a:cubicBezTo>
                    <a:cubicBezTo>
                      <a:pt x="1788" y="6180"/>
                      <a:pt x="1795" y="6187"/>
                      <a:pt x="1810" y="6187"/>
                    </a:cubicBezTo>
                    <a:cubicBezTo>
                      <a:pt x="1841" y="6187"/>
                      <a:pt x="1907" y="6157"/>
                      <a:pt x="1974" y="6157"/>
                    </a:cubicBezTo>
                    <a:cubicBezTo>
                      <a:pt x="2073" y="6157"/>
                      <a:pt x="2043" y="6186"/>
                      <a:pt x="2053" y="6256"/>
                    </a:cubicBezTo>
                    <a:cubicBezTo>
                      <a:pt x="2057" y="6279"/>
                      <a:pt x="2046" y="6284"/>
                      <a:pt x="2026" y="6284"/>
                    </a:cubicBezTo>
                    <a:cubicBezTo>
                      <a:pt x="2010" y="6284"/>
                      <a:pt x="1988" y="6281"/>
                      <a:pt x="1965" y="6281"/>
                    </a:cubicBezTo>
                    <a:cubicBezTo>
                      <a:pt x="1942" y="6281"/>
                      <a:pt x="1918" y="6284"/>
                      <a:pt x="1894" y="6295"/>
                    </a:cubicBezTo>
                    <a:cubicBezTo>
                      <a:pt x="1825" y="6335"/>
                      <a:pt x="1944" y="6345"/>
                      <a:pt x="1954" y="6434"/>
                    </a:cubicBezTo>
                    <a:cubicBezTo>
                      <a:pt x="1954" y="6465"/>
                      <a:pt x="1948" y="6477"/>
                      <a:pt x="1939" y="6477"/>
                    </a:cubicBezTo>
                    <a:cubicBezTo>
                      <a:pt x="1918" y="6477"/>
                      <a:pt x="1879" y="6419"/>
                      <a:pt x="1845" y="6385"/>
                    </a:cubicBezTo>
                    <a:cubicBezTo>
                      <a:pt x="1795" y="6335"/>
                      <a:pt x="1775" y="6305"/>
                      <a:pt x="1745" y="6246"/>
                    </a:cubicBezTo>
                    <a:cubicBezTo>
                      <a:pt x="1719" y="6201"/>
                      <a:pt x="1684" y="6165"/>
                      <a:pt x="1642" y="6165"/>
                    </a:cubicBezTo>
                    <a:cubicBezTo>
                      <a:pt x="1637" y="6165"/>
                      <a:pt x="1632" y="6165"/>
                      <a:pt x="1626" y="6167"/>
                    </a:cubicBezTo>
                    <a:cubicBezTo>
                      <a:pt x="1567" y="6176"/>
                      <a:pt x="1617" y="6196"/>
                      <a:pt x="1666" y="6295"/>
                    </a:cubicBezTo>
                    <a:cubicBezTo>
                      <a:pt x="1716" y="6395"/>
                      <a:pt x="1696" y="6385"/>
                      <a:pt x="1656" y="6444"/>
                    </a:cubicBezTo>
                    <a:cubicBezTo>
                      <a:pt x="1650" y="6452"/>
                      <a:pt x="1643" y="6456"/>
                      <a:pt x="1636" y="6456"/>
                    </a:cubicBezTo>
                    <a:cubicBezTo>
                      <a:pt x="1601" y="6456"/>
                      <a:pt x="1564" y="6366"/>
                      <a:pt x="1547" y="6325"/>
                    </a:cubicBezTo>
                    <a:cubicBezTo>
                      <a:pt x="1537" y="6266"/>
                      <a:pt x="1488" y="6246"/>
                      <a:pt x="1418" y="6206"/>
                    </a:cubicBezTo>
                    <a:cubicBezTo>
                      <a:pt x="1408" y="6202"/>
                      <a:pt x="1400" y="6201"/>
                      <a:pt x="1394" y="6201"/>
                    </a:cubicBezTo>
                    <a:cubicBezTo>
                      <a:pt x="1351" y="6201"/>
                      <a:pt x="1388" y="6283"/>
                      <a:pt x="1388" y="6335"/>
                    </a:cubicBezTo>
                    <a:cubicBezTo>
                      <a:pt x="1388" y="6385"/>
                      <a:pt x="1398" y="6365"/>
                      <a:pt x="1428" y="6454"/>
                    </a:cubicBezTo>
                    <a:cubicBezTo>
                      <a:pt x="1434" y="6479"/>
                      <a:pt x="1432" y="6489"/>
                      <a:pt x="1426" y="6489"/>
                    </a:cubicBezTo>
                    <a:cubicBezTo>
                      <a:pt x="1411" y="6489"/>
                      <a:pt x="1365" y="6419"/>
                      <a:pt x="1329" y="6355"/>
                    </a:cubicBezTo>
                    <a:cubicBezTo>
                      <a:pt x="1304" y="6317"/>
                      <a:pt x="1296" y="6306"/>
                      <a:pt x="1285" y="6306"/>
                    </a:cubicBezTo>
                    <a:cubicBezTo>
                      <a:pt x="1271" y="6306"/>
                      <a:pt x="1250" y="6325"/>
                      <a:pt x="1170" y="6325"/>
                    </a:cubicBezTo>
                    <a:cubicBezTo>
                      <a:pt x="1153" y="6324"/>
                      <a:pt x="1140" y="6323"/>
                      <a:pt x="1131" y="6323"/>
                    </a:cubicBezTo>
                    <a:cubicBezTo>
                      <a:pt x="1063" y="6323"/>
                      <a:pt x="1170" y="6355"/>
                      <a:pt x="1240" y="6424"/>
                    </a:cubicBezTo>
                    <a:cubicBezTo>
                      <a:pt x="1290" y="6475"/>
                      <a:pt x="1283" y="6488"/>
                      <a:pt x="1245" y="6488"/>
                    </a:cubicBezTo>
                    <a:cubicBezTo>
                      <a:pt x="1231" y="6488"/>
                      <a:pt x="1212" y="6487"/>
                      <a:pt x="1190" y="6484"/>
                    </a:cubicBezTo>
                    <a:cubicBezTo>
                      <a:pt x="1121" y="6474"/>
                      <a:pt x="1141" y="6444"/>
                      <a:pt x="1022" y="6414"/>
                    </a:cubicBezTo>
                    <a:cubicBezTo>
                      <a:pt x="1011" y="6412"/>
                      <a:pt x="1003" y="6411"/>
                      <a:pt x="996" y="6411"/>
                    </a:cubicBezTo>
                    <a:cubicBezTo>
                      <a:pt x="921" y="6411"/>
                      <a:pt x="1071" y="6553"/>
                      <a:pt x="1071" y="6553"/>
                    </a:cubicBezTo>
                    <a:cubicBezTo>
                      <a:pt x="1071" y="6553"/>
                      <a:pt x="1106" y="6562"/>
                      <a:pt x="1153" y="6562"/>
                    </a:cubicBezTo>
                    <a:cubicBezTo>
                      <a:pt x="1177" y="6562"/>
                      <a:pt x="1203" y="6560"/>
                      <a:pt x="1230" y="6553"/>
                    </a:cubicBezTo>
                    <a:cubicBezTo>
                      <a:pt x="1273" y="6548"/>
                      <a:pt x="1296" y="6539"/>
                      <a:pt x="1322" y="6539"/>
                    </a:cubicBezTo>
                    <a:cubicBezTo>
                      <a:pt x="1344" y="6539"/>
                      <a:pt x="1368" y="6545"/>
                      <a:pt x="1408" y="6563"/>
                    </a:cubicBezTo>
                    <a:cubicBezTo>
                      <a:pt x="1498" y="6593"/>
                      <a:pt x="1359" y="6623"/>
                      <a:pt x="1388" y="6642"/>
                    </a:cubicBezTo>
                    <a:cubicBezTo>
                      <a:pt x="1408" y="6662"/>
                      <a:pt x="1428" y="6642"/>
                      <a:pt x="1478" y="6702"/>
                    </a:cubicBezTo>
                    <a:cubicBezTo>
                      <a:pt x="1495" y="6719"/>
                      <a:pt x="1509" y="6727"/>
                      <a:pt x="1521" y="6727"/>
                    </a:cubicBezTo>
                    <a:cubicBezTo>
                      <a:pt x="1544" y="6727"/>
                      <a:pt x="1561" y="6701"/>
                      <a:pt x="1587" y="6662"/>
                    </a:cubicBezTo>
                    <a:cubicBezTo>
                      <a:pt x="1597" y="6641"/>
                      <a:pt x="1606" y="6634"/>
                      <a:pt x="1617" y="6634"/>
                    </a:cubicBezTo>
                    <a:cubicBezTo>
                      <a:pt x="1637" y="6634"/>
                      <a:pt x="1661" y="6659"/>
                      <a:pt x="1706" y="6672"/>
                    </a:cubicBezTo>
                    <a:cubicBezTo>
                      <a:pt x="1765" y="6692"/>
                      <a:pt x="1696" y="6752"/>
                      <a:pt x="1706" y="6771"/>
                    </a:cubicBezTo>
                    <a:cubicBezTo>
                      <a:pt x="1710" y="6783"/>
                      <a:pt x="1717" y="6787"/>
                      <a:pt x="1728" y="6787"/>
                    </a:cubicBezTo>
                    <a:cubicBezTo>
                      <a:pt x="1745" y="6787"/>
                      <a:pt x="1773" y="6777"/>
                      <a:pt x="1815" y="6771"/>
                    </a:cubicBezTo>
                    <a:cubicBezTo>
                      <a:pt x="1827" y="6770"/>
                      <a:pt x="1839" y="6769"/>
                      <a:pt x="1849" y="6769"/>
                    </a:cubicBezTo>
                    <a:cubicBezTo>
                      <a:pt x="1897" y="6769"/>
                      <a:pt x="1926" y="6787"/>
                      <a:pt x="1934" y="6811"/>
                    </a:cubicBezTo>
                    <a:cubicBezTo>
                      <a:pt x="1944" y="6831"/>
                      <a:pt x="2033" y="6930"/>
                      <a:pt x="2073" y="6960"/>
                    </a:cubicBezTo>
                    <a:cubicBezTo>
                      <a:pt x="2112" y="6980"/>
                      <a:pt x="2063" y="7049"/>
                      <a:pt x="2033" y="7059"/>
                    </a:cubicBezTo>
                    <a:cubicBezTo>
                      <a:pt x="2031" y="7060"/>
                      <a:pt x="2029" y="7060"/>
                      <a:pt x="2026" y="7060"/>
                    </a:cubicBezTo>
                    <a:cubicBezTo>
                      <a:pt x="1997" y="7060"/>
                      <a:pt x="1958" y="7003"/>
                      <a:pt x="1894" y="6930"/>
                    </a:cubicBezTo>
                    <a:cubicBezTo>
                      <a:pt x="1863" y="6893"/>
                      <a:pt x="1840" y="6882"/>
                      <a:pt x="1822" y="6882"/>
                    </a:cubicBezTo>
                    <a:cubicBezTo>
                      <a:pt x="1806" y="6882"/>
                      <a:pt x="1794" y="6891"/>
                      <a:pt x="1785" y="6900"/>
                    </a:cubicBezTo>
                    <a:cubicBezTo>
                      <a:pt x="1765" y="6930"/>
                      <a:pt x="1825" y="6970"/>
                      <a:pt x="1845" y="6999"/>
                    </a:cubicBezTo>
                    <a:cubicBezTo>
                      <a:pt x="1864" y="7019"/>
                      <a:pt x="1894" y="7138"/>
                      <a:pt x="1835" y="7168"/>
                    </a:cubicBezTo>
                    <a:cubicBezTo>
                      <a:pt x="1826" y="7172"/>
                      <a:pt x="1820" y="7174"/>
                      <a:pt x="1814" y="7174"/>
                    </a:cubicBezTo>
                    <a:cubicBezTo>
                      <a:pt x="1780" y="7174"/>
                      <a:pt x="1795" y="7104"/>
                      <a:pt x="1795" y="7079"/>
                    </a:cubicBezTo>
                    <a:cubicBezTo>
                      <a:pt x="1795" y="7053"/>
                      <a:pt x="1738" y="6971"/>
                      <a:pt x="1696" y="6971"/>
                    </a:cubicBezTo>
                    <a:cubicBezTo>
                      <a:pt x="1689" y="6971"/>
                      <a:pt x="1682" y="6974"/>
                      <a:pt x="1676" y="6980"/>
                    </a:cubicBezTo>
                    <a:cubicBezTo>
                      <a:pt x="1669" y="6987"/>
                      <a:pt x="1659" y="6989"/>
                      <a:pt x="1648" y="6989"/>
                    </a:cubicBezTo>
                    <a:cubicBezTo>
                      <a:pt x="1595" y="6989"/>
                      <a:pt x="1506" y="6923"/>
                      <a:pt x="1498" y="6890"/>
                    </a:cubicBezTo>
                    <a:cubicBezTo>
                      <a:pt x="1491" y="6864"/>
                      <a:pt x="1414" y="6851"/>
                      <a:pt x="1337" y="6851"/>
                    </a:cubicBezTo>
                    <a:cubicBezTo>
                      <a:pt x="1298" y="6851"/>
                      <a:pt x="1260" y="6854"/>
                      <a:pt x="1230" y="6861"/>
                    </a:cubicBezTo>
                    <a:cubicBezTo>
                      <a:pt x="1180" y="6870"/>
                      <a:pt x="1190" y="6900"/>
                      <a:pt x="1220" y="6930"/>
                    </a:cubicBezTo>
                    <a:cubicBezTo>
                      <a:pt x="1240" y="6910"/>
                      <a:pt x="1260" y="6900"/>
                      <a:pt x="1309" y="6880"/>
                    </a:cubicBezTo>
                    <a:cubicBezTo>
                      <a:pt x="1320" y="6876"/>
                      <a:pt x="1329" y="6874"/>
                      <a:pt x="1335" y="6874"/>
                    </a:cubicBezTo>
                    <a:cubicBezTo>
                      <a:pt x="1378" y="6874"/>
                      <a:pt x="1343" y="6948"/>
                      <a:pt x="1309" y="6999"/>
                    </a:cubicBezTo>
                    <a:cubicBezTo>
                      <a:pt x="1319" y="7009"/>
                      <a:pt x="1319" y="7009"/>
                      <a:pt x="1329" y="7019"/>
                    </a:cubicBezTo>
                    <a:cubicBezTo>
                      <a:pt x="1349" y="7039"/>
                      <a:pt x="1319" y="7049"/>
                      <a:pt x="1279" y="7059"/>
                    </a:cubicBezTo>
                    <a:cubicBezTo>
                      <a:pt x="1270" y="7069"/>
                      <a:pt x="1260" y="7089"/>
                      <a:pt x="1260" y="7089"/>
                    </a:cubicBezTo>
                    <a:cubicBezTo>
                      <a:pt x="1260" y="7089"/>
                      <a:pt x="1200" y="7108"/>
                      <a:pt x="1141" y="7108"/>
                    </a:cubicBezTo>
                    <a:cubicBezTo>
                      <a:pt x="1173" y="7133"/>
                      <a:pt x="1233" y="7151"/>
                      <a:pt x="1291" y="7151"/>
                    </a:cubicBezTo>
                    <a:cubicBezTo>
                      <a:pt x="1304" y="7151"/>
                      <a:pt x="1317" y="7150"/>
                      <a:pt x="1329" y="7148"/>
                    </a:cubicBezTo>
                    <a:cubicBezTo>
                      <a:pt x="1398" y="7148"/>
                      <a:pt x="1428" y="7089"/>
                      <a:pt x="1488" y="7079"/>
                    </a:cubicBezTo>
                    <a:cubicBezTo>
                      <a:pt x="1491" y="7078"/>
                      <a:pt x="1494" y="7078"/>
                      <a:pt x="1497" y="7078"/>
                    </a:cubicBezTo>
                    <a:cubicBezTo>
                      <a:pt x="1554" y="7078"/>
                      <a:pt x="1617" y="7163"/>
                      <a:pt x="1617" y="7247"/>
                    </a:cubicBezTo>
                    <a:cubicBezTo>
                      <a:pt x="1617" y="7285"/>
                      <a:pt x="1630" y="7296"/>
                      <a:pt x="1654" y="7296"/>
                    </a:cubicBezTo>
                    <a:cubicBezTo>
                      <a:pt x="1682" y="7296"/>
                      <a:pt x="1723" y="7282"/>
                      <a:pt x="1775" y="7277"/>
                    </a:cubicBezTo>
                    <a:cubicBezTo>
                      <a:pt x="1837" y="7270"/>
                      <a:pt x="1875" y="7259"/>
                      <a:pt x="1928" y="7259"/>
                    </a:cubicBezTo>
                    <a:cubicBezTo>
                      <a:pt x="1952" y="7259"/>
                      <a:pt x="1979" y="7261"/>
                      <a:pt x="2013" y="7267"/>
                    </a:cubicBezTo>
                    <a:cubicBezTo>
                      <a:pt x="2122" y="7287"/>
                      <a:pt x="2251" y="7346"/>
                      <a:pt x="2162" y="7346"/>
                    </a:cubicBezTo>
                    <a:cubicBezTo>
                      <a:pt x="2083" y="7356"/>
                      <a:pt x="1974" y="7406"/>
                      <a:pt x="2003" y="7495"/>
                    </a:cubicBezTo>
                    <a:cubicBezTo>
                      <a:pt x="2018" y="7545"/>
                      <a:pt x="1983" y="7550"/>
                      <a:pt x="1939" y="7550"/>
                    </a:cubicBezTo>
                    <a:cubicBezTo>
                      <a:pt x="1928" y="7550"/>
                      <a:pt x="1916" y="7549"/>
                      <a:pt x="1904" y="7549"/>
                    </a:cubicBezTo>
                    <a:cubicBezTo>
                      <a:pt x="1869" y="7549"/>
                      <a:pt x="1833" y="7552"/>
                      <a:pt x="1815" y="7574"/>
                    </a:cubicBezTo>
                    <a:cubicBezTo>
                      <a:pt x="1767" y="7642"/>
                      <a:pt x="1913" y="7773"/>
                      <a:pt x="1825" y="7773"/>
                    </a:cubicBezTo>
                    <a:cubicBezTo>
                      <a:pt x="1822" y="7773"/>
                      <a:pt x="1819" y="7773"/>
                      <a:pt x="1815" y="7773"/>
                    </a:cubicBezTo>
                    <a:cubicBezTo>
                      <a:pt x="1706" y="7773"/>
                      <a:pt x="1617" y="7684"/>
                      <a:pt x="1577" y="7594"/>
                    </a:cubicBezTo>
                    <a:cubicBezTo>
                      <a:pt x="1564" y="7563"/>
                      <a:pt x="1550" y="7550"/>
                      <a:pt x="1535" y="7550"/>
                    </a:cubicBezTo>
                    <a:cubicBezTo>
                      <a:pt x="1505" y="7550"/>
                      <a:pt x="1478" y="7607"/>
                      <a:pt x="1478" y="7654"/>
                    </a:cubicBezTo>
                    <a:cubicBezTo>
                      <a:pt x="1476" y="7662"/>
                      <a:pt x="1473" y="7665"/>
                      <a:pt x="1468" y="7665"/>
                    </a:cubicBezTo>
                    <a:cubicBezTo>
                      <a:pt x="1437" y="7665"/>
                      <a:pt x="1342" y="7518"/>
                      <a:pt x="1299" y="7475"/>
                    </a:cubicBezTo>
                    <a:cubicBezTo>
                      <a:pt x="1294" y="7468"/>
                      <a:pt x="1284" y="7465"/>
                      <a:pt x="1271" y="7465"/>
                    </a:cubicBezTo>
                    <a:cubicBezTo>
                      <a:pt x="1215" y="7465"/>
                      <a:pt x="1102" y="7524"/>
                      <a:pt x="1022" y="7565"/>
                    </a:cubicBezTo>
                    <a:cubicBezTo>
                      <a:pt x="1051" y="7565"/>
                      <a:pt x="1071" y="7574"/>
                      <a:pt x="1091" y="7574"/>
                    </a:cubicBezTo>
                    <a:cubicBezTo>
                      <a:pt x="1190" y="7604"/>
                      <a:pt x="1032" y="7743"/>
                      <a:pt x="982" y="7812"/>
                    </a:cubicBezTo>
                    <a:cubicBezTo>
                      <a:pt x="961" y="7848"/>
                      <a:pt x="992" y="7866"/>
                      <a:pt x="1036" y="7866"/>
                    </a:cubicBezTo>
                    <a:cubicBezTo>
                      <a:pt x="1078" y="7866"/>
                      <a:pt x="1132" y="7851"/>
                      <a:pt x="1170" y="7822"/>
                    </a:cubicBezTo>
                    <a:cubicBezTo>
                      <a:pt x="1194" y="7807"/>
                      <a:pt x="1210" y="7800"/>
                      <a:pt x="1220" y="7800"/>
                    </a:cubicBezTo>
                    <a:cubicBezTo>
                      <a:pt x="1248" y="7800"/>
                      <a:pt x="1232" y="7851"/>
                      <a:pt x="1210" y="7902"/>
                    </a:cubicBezTo>
                    <a:cubicBezTo>
                      <a:pt x="1192" y="7974"/>
                      <a:pt x="1091" y="8022"/>
                      <a:pt x="1005" y="8022"/>
                    </a:cubicBezTo>
                    <a:cubicBezTo>
                      <a:pt x="997" y="8022"/>
                      <a:pt x="990" y="8022"/>
                      <a:pt x="982" y="8021"/>
                    </a:cubicBezTo>
                    <a:cubicBezTo>
                      <a:pt x="903" y="8011"/>
                      <a:pt x="873" y="7922"/>
                      <a:pt x="813" y="7902"/>
                    </a:cubicBezTo>
                    <a:cubicBezTo>
                      <a:pt x="811" y="7901"/>
                      <a:pt x="809" y="7901"/>
                      <a:pt x="807" y="7901"/>
                    </a:cubicBezTo>
                    <a:cubicBezTo>
                      <a:pt x="749" y="7901"/>
                      <a:pt x="675" y="8035"/>
                      <a:pt x="675" y="8159"/>
                    </a:cubicBezTo>
                    <a:cubicBezTo>
                      <a:pt x="675" y="8227"/>
                      <a:pt x="661" y="8245"/>
                      <a:pt x="635" y="8245"/>
                    </a:cubicBezTo>
                    <a:cubicBezTo>
                      <a:pt x="608" y="8245"/>
                      <a:pt x="567" y="8224"/>
                      <a:pt x="516" y="8219"/>
                    </a:cubicBezTo>
                    <a:cubicBezTo>
                      <a:pt x="437" y="8212"/>
                      <a:pt x="400" y="8184"/>
                      <a:pt x="340" y="8184"/>
                    </a:cubicBezTo>
                    <a:cubicBezTo>
                      <a:pt x="317" y="8184"/>
                      <a:pt x="291" y="8188"/>
                      <a:pt x="258" y="8199"/>
                    </a:cubicBezTo>
                    <a:cubicBezTo>
                      <a:pt x="139" y="8229"/>
                      <a:pt x="0" y="8318"/>
                      <a:pt x="90" y="8328"/>
                    </a:cubicBezTo>
                    <a:cubicBezTo>
                      <a:pt x="179" y="8338"/>
                      <a:pt x="288" y="8407"/>
                      <a:pt x="268" y="8556"/>
                    </a:cubicBezTo>
                    <a:cubicBezTo>
                      <a:pt x="254" y="8625"/>
                      <a:pt x="283" y="8634"/>
                      <a:pt x="324" y="8634"/>
                    </a:cubicBezTo>
                    <a:cubicBezTo>
                      <a:pt x="339" y="8634"/>
                      <a:pt x="356" y="8633"/>
                      <a:pt x="372" y="8633"/>
                    </a:cubicBezTo>
                    <a:cubicBezTo>
                      <a:pt x="408" y="8633"/>
                      <a:pt x="445" y="8639"/>
                      <a:pt x="466" y="8675"/>
                    </a:cubicBezTo>
                    <a:cubicBezTo>
                      <a:pt x="515" y="8782"/>
                      <a:pt x="355" y="8993"/>
                      <a:pt x="459" y="8993"/>
                    </a:cubicBezTo>
                    <a:cubicBezTo>
                      <a:pt x="461" y="8993"/>
                      <a:pt x="464" y="8993"/>
                      <a:pt x="466" y="8992"/>
                    </a:cubicBezTo>
                    <a:cubicBezTo>
                      <a:pt x="585" y="8982"/>
                      <a:pt x="675" y="8844"/>
                      <a:pt x="714" y="8695"/>
                    </a:cubicBezTo>
                    <a:cubicBezTo>
                      <a:pt x="730" y="8652"/>
                      <a:pt x="746" y="8634"/>
                      <a:pt x="762" y="8634"/>
                    </a:cubicBezTo>
                    <a:cubicBezTo>
                      <a:pt x="796" y="8634"/>
                      <a:pt x="826" y="8719"/>
                      <a:pt x="833" y="8794"/>
                    </a:cubicBezTo>
                    <a:cubicBezTo>
                      <a:pt x="833" y="8808"/>
                      <a:pt x="836" y="8814"/>
                      <a:pt x="840" y="8814"/>
                    </a:cubicBezTo>
                    <a:cubicBezTo>
                      <a:pt x="868" y="8814"/>
                      <a:pt x="969" y="8585"/>
                      <a:pt x="1012" y="8516"/>
                    </a:cubicBezTo>
                    <a:cubicBezTo>
                      <a:pt x="1018" y="8505"/>
                      <a:pt x="1029" y="8500"/>
                      <a:pt x="1044" y="8500"/>
                    </a:cubicBezTo>
                    <a:cubicBezTo>
                      <a:pt x="1141" y="8500"/>
                      <a:pt x="1388" y="8725"/>
                      <a:pt x="1388" y="8725"/>
                    </a:cubicBezTo>
                    <a:lnTo>
                      <a:pt x="1914" y="8814"/>
                    </a:lnTo>
                    <a:lnTo>
                      <a:pt x="2092" y="8804"/>
                    </a:lnTo>
                    <a:lnTo>
                      <a:pt x="2489" y="8784"/>
                    </a:lnTo>
                    <a:cubicBezTo>
                      <a:pt x="2489" y="8784"/>
                      <a:pt x="2499" y="8764"/>
                      <a:pt x="2529" y="8754"/>
                    </a:cubicBezTo>
                    <a:cubicBezTo>
                      <a:pt x="2549" y="8735"/>
                      <a:pt x="2578" y="8705"/>
                      <a:pt x="2618" y="8685"/>
                    </a:cubicBezTo>
                    <a:cubicBezTo>
                      <a:pt x="2657" y="8666"/>
                      <a:pt x="2700" y="8646"/>
                      <a:pt x="2731" y="8646"/>
                    </a:cubicBezTo>
                    <a:cubicBezTo>
                      <a:pt x="2747" y="8646"/>
                      <a:pt x="2760" y="8651"/>
                      <a:pt x="2767" y="8665"/>
                    </a:cubicBezTo>
                    <a:cubicBezTo>
                      <a:pt x="2787" y="8695"/>
                      <a:pt x="2816" y="8744"/>
                      <a:pt x="2846" y="8794"/>
                    </a:cubicBezTo>
                    <a:cubicBezTo>
                      <a:pt x="2875" y="8852"/>
                      <a:pt x="2909" y="8910"/>
                      <a:pt x="2930" y="8910"/>
                    </a:cubicBezTo>
                    <a:cubicBezTo>
                      <a:pt x="2937" y="8910"/>
                      <a:pt x="2943" y="8902"/>
                      <a:pt x="2945" y="8883"/>
                    </a:cubicBezTo>
                    <a:cubicBezTo>
                      <a:pt x="2945" y="8814"/>
                      <a:pt x="2985" y="8626"/>
                      <a:pt x="3015" y="8556"/>
                    </a:cubicBezTo>
                    <a:cubicBezTo>
                      <a:pt x="3025" y="8546"/>
                      <a:pt x="3025" y="8536"/>
                      <a:pt x="3034" y="8526"/>
                    </a:cubicBezTo>
                    <a:lnTo>
                      <a:pt x="3044" y="8526"/>
                    </a:lnTo>
                    <a:cubicBezTo>
                      <a:pt x="3054" y="8526"/>
                      <a:pt x="3054" y="8536"/>
                      <a:pt x="3064" y="8556"/>
                    </a:cubicBezTo>
                    <a:cubicBezTo>
                      <a:pt x="3104" y="8695"/>
                      <a:pt x="3134" y="8754"/>
                      <a:pt x="3243" y="8764"/>
                    </a:cubicBezTo>
                    <a:cubicBezTo>
                      <a:pt x="3247" y="8765"/>
                      <a:pt x="3251" y="8765"/>
                      <a:pt x="3254" y="8765"/>
                    </a:cubicBezTo>
                    <a:cubicBezTo>
                      <a:pt x="3322" y="8765"/>
                      <a:pt x="3323" y="8680"/>
                      <a:pt x="3332" y="8596"/>
                    </a:cubicBezTo>
                    <a:cubicBezTo>
                      <a:pt x="3342" y="8546"/>
                      <a:pt x="3342" y="8497"/>
                      <a:pt x="3362" y="8457"/>
                    </a:cubicBezTo>
                    <a:cubicBezTo>
                      <a:pt x="3370" y="8444"/>
                      <a:pt x="3379" y="8438"/>
                      <a:pt x="3388" y="8438"/>
                    </a:cubicBezTo>
                    <a:cubicBezTo>
                      <a:pt x="3439" y="8438"/>
                      <a:pt x="3507" y="8585"/>
                      <a:pt x="3522" y="8585"/>
                    </a:cubicBezTo>
                    <a:cubicBezTo>
                      <a:pt x="3526" y="8585"/>
                      <a:pt x="3526" y="8574"/>
                      <a:pt x="3520" y="8546"/>
                    </a:cubicBezTo>
                    <a:cubicBezTo>
                      <a:pt x="3491" y="8407"/>
                      <a:pt x="3639" y="8338"/>
                      <a:pt x="3729" y="8328"/>
                    </a:cubicBezTo>
                    <a:cubicBezTo>
                      <a:pt x="3818" y="8318"/>
                      <a:pt x="3689" y="8120"/>
                      <a:pt x="3570" y="8090"/>
                    </a:cubicBezTo>
                    <a:cubicBezTo>
                      <a:pt x="3553" y="8086"/>
                      <a:pt x="3538" y="8084"/>
                      <a:pt x="3523" y="8084"/>
                    </a:cubicBezTo>
                    <a:cubicBezTo>
                      <a:pt x="3436" y="8084"/>
                      <a:pt x="3386" y="8151"/>
                      <a:pt x="3292" y="8159"/>
                    </a:cubicBezTo>
                    <a:cubicBezTo>
                      <a:pt x="3234" y="8165"/>
                      <a:pt x="3155" y="8199"/>
                      <a:pt x="3099" y="8199"/>
                    </a:cubicBezTo>
                    <a:cubicBezTo>
                      <a:pt x="3061" y="8199"/>
                      <a:pt x="3034" y="8183"/>
                      <a:pt x="3034" y="8130"/>
                    </a:cubicBezTo>
                    <a:cubicBezTo>
                      <a:pt x="3034" y="8040"/>
                      <a:pt x="3054" y="7951"/>
                      <a:pt x="3044" y="7892"/>
                    </a:cubicBezTo>
                    <a:cubicBezTo>
                      <a:pt x="3044" y="7872"/>
                      <a:pt x="3034" y="7852"/>
                      <a:pt x="3015" y="7852"/>
                    </a:cubicBezTo>
                    <a:cubicBezTo>
                      <a:pt x="2995" y="7852"/>
                      <a:pt x="2975" y="7872"/>
                      <a:pt x="2965" y="7892"/>
                    </a:cubicBezTo>
                    <a:cubicBezTo>
                      <a:pt x="2925" y="7941"/>
                      <a:pt x="2896" y="8011"/>
                      <a:pt x="2836" y="8021"/>
                    </a:cubicBezTo>
                    <a:cubicBezTo>
                      <a:pt x="2770" y="8028"/>
                      <a:pt x="2694" y="8089"/>
                      <a:pt x="2646" y="8089"/>
                    </a:cubicBezTo>
                    <a:cubicBezTo>
                      <a:pt x="2629" y="8089"/>
                      <a:pt x="2616" y="8081"/>
                      <a:pt x="2608" y="8060"/>
                    </a:cubicBezTo>
                    <a:cubicBezTo>
                      <a:pt x="2591" y="8001"/>
                      <a:pt x="2574" y="7869"/>
                      <a:pt x="2619" y="7869"/>
                    </a:cubicBezTo>
                    <a:cubicBezTo>
                      <a:pt x="2627" y="7869"/>
                      <a:pt x="2636" y="7873"/>
                      <a:pt x="2648" y="7882"/>
                    </a:cubicBezTo>
                    <a:cubicBezTo>
                      <a:pt x="2665" y="7893"/>
                      <a:pt x="2683" y="7898"/>
                      <a:pt x="2702" y="7898"/>
                    </a:cubicBezTo>
                    <a:cubicBezTo>
                      <a:pt x="2749" y="7898"/>
                      <a:pt x="2798" y="7868"/>
                      <a:pt x="2826" y="7832"/>
                    </a:cubicBezTo>
                    <a:cubicBezTo>
                      <a:pt x="2856" y="7803"/>
                      <a:pt x="2866" y="7763"/>
                      <a:pt x="2856" y="7733"/>
                    </a:cubicBezTo>
                    <a:cubicBezTo>
                      <a:pt x="2806" y="7664"/>
                      <a:pt x="2618" y="7535"/>
                      <a:pt x="2717" y="7505"/>
                    </a:cubicBezTo>
                    <a:cubicBezTo>
                      <a:pt x="2728" y="7501"/>
                      <a:pt x="2740" y="7500"/>
                      <a:pt x="2752" y="7500"/>
                    </a:cubicBezTo>
                    <a:cubicBezTo>
                      <a:pt x="2835" y="7500"/>
                      <a:pt x="2933" y="7583"/>
                      <a:pt x="2985" y="7644"/>
                    </a:cubicBezTo>
                    <a:cubicBezTo>
                      <a:pt x="2995" y="7654"/>
                      <a:pt x="3005" y="7674"/>
                      <a:pt x="3005" y="7684"/>
                    </a:cubicBezTo>
                    <a:cubicBezTo>
                      <a:pt x="3005" y="7684"/>
                      <a:pt x="3015" y="7693"/>
                      <a:pt x="3015" y="7703"/>
                    </a:cubicBezTo>
                    <a:cubicBezTo>
                      <a:pt x="3038" y="7750"/>
                      <a:pt x="3116" y="7821"/>
                      <a:pt x="3168" y="7821"/>
                    </a:cubicBezTo>
                    <a:cubicBezTo>
                      <a:pt x="3182" y="7821"/>
                      <a:pt x="3194" y="7815"/>
                      <a:pt x="3203" y="7803"/>
                    </a:cubicBezTo>
                    <a:cubicBezTo>
                      <a:pt x="3209" y="7794"/>
                      <a:pt x="3215" y="7790"/>
                      <a:pt x="3222" y="7790"/>
                    </a:cubicBezTo>
                    <a:cubicBezTo>
                      <a:pt x="3239" y="7790"/>
                      <a:pt x="3258" y="7811"/>
                      <a:pt x="3272" y="7832"/>
                    </a:cubicBezTo>
                    <a:cubicBezTo>
                      <a:pt x="3292" y="7872"/>
                      <a:pt x="3312" y="7902"/>
                      <a:pt x="3312" y="7922"/>
                    </a:cubicBezTo>
                    <a:cubicBezTo>
                      <a:pt x="3312" y="7946"/>
                      <a:pt x="3322" y="7959"/>
                      <a:pt x="3339" y="7959"/>
                    </a:cubicBezTo>
                    <a:cubicBezTo>
                      <a:pt x="3357" y="7959"/>
                      <a:pt x="3381" y="7946"/>
                      <a:pt x="3411" y="7922"/>
                    </a:cubicBezTo>
                    <a:cubicBezTo>
                      <a:pt x="3471" y="7872"/>
                      <a:pt x="3421" y="7773"/>
                      <a:pt x="3391" y="7723"/>
                    </a:cubicBezTo>
                    <a:cubicBezTo>
                      <a:pt x="3391" y="7713"/>
                      <a:pt x="3381" y="7703"/>
                      <a:pt x="3381" y="7693"/>
                    </a:cubicBezTo>
                    <a:cubicBezTo>
                      <a:pt x="3372" y="7684"/>
                      <a:pt x="3352" y="7664"/>
                      <a:pt x="3332" y="7644"/>
                    </a:cubicBezTo>
                    <a:cubicBezTo>
                      <a:pt x="3302" y="7624"/>
                      <a:pt x="3282" y="7594"/>
                      <a:pt x="3292" y="7574"/>
                    </a:cubicBezTo>
                    <a:cubicBezTo>
                      <a:pt x="3301" y="7557"/>
                      <a:pt x="3312" y="7543"/>
                      <a:pt x="3328" y="7543"/>
                    </a:cubicBezTo>
                    <a:cubicBezTo>
                      <a:pt x="3347" y="7543"/>
                      <a:pt x="3373" y="7564"/>
                      <a:pt x="3411" y="7624"/>
                    </a:cubicBezTo>
                    <a:cubicBezTo>
                      <a:pt x="3411" y="7634"/>
                      <a:pt x="3411" y="7634"/>
                      <a:pt x="3411" y="7634"/>
                    </a:cubicBezTo>
                    <a:cubicBezTo>
                      <a:pt x="3411" y="7634"/>
                      <a:pt x="3411" y="7634"/>
                      <a:pt x="3421" y="7644"/>
                    </a:cubicBezTo>
                    <a:cubicBezTo>
                      <a:pt x="3474" y="7731"/>
                      <a:pt x="3495" y="7765"/>
                      <a:pt x="3520" y="7765"/>
                    </a:cubicBezTo>
                    <a:cubicBezTo>
                      <a:pt x="3523" y="7765"/>
                      <a:pt x="3527" y="7764"/>
                      <a:pt x="3530" y="7763"/>
                    </a:cubicBezTo>
                    <a:cubicBezTo>
                      <a:pt x="3560" y="7743"/>
                      <a:pt x="3649" y="7624"/>
                      <a:pt x="3600" y="7584"/>
                    </a:cubicBezTo>
                    <a:cubicBezTo>
                      <a:pt x="3560" y="7545"/>
                      <a:pt x="3550" y="7485"/>
                      <a:pt x="3540" y="7446"/>
                    </a:cubicBezTo>
                    <a:cubicBezTo>
                      <a:pt x="3529" y="7424"/>
                      <a:pt x="3494" y="7417"/>
                      <a:pt x="3453" y="7417"/>
                    </a:cubicBezTo>
                    <a:cubicBezTo>
                      <a:pt x="3420" y="7417"/>
                      <a:pt x="3383" y="7421"/>
                      <a:pt x="3352" y="7426"/>
                    </a:cubicBezTo>
                    <a:cubicBezTo>
                      <a:pt x="3315" y="7436"/>
                      <a:pt x="3300" y="7447"/>
                      <a:pt x="3293" y="7447"/>
                    </a:cubicBezTo>
                    <a:cubicBezTo>
                      <a:pt x="3287" y="7447"/>
                      <a:pt x="3287" y="7439"/>
                      <a:pt x="3282" y="7416"/>
                    </a:cubicBezTo>
                    <a:cubicBezTo>
                      <a:pt x="3262" y="7376"/>
                      <a:pt x="3441" y="7277"/>
                      <a:pt x="3381" y="7247"/>
                    </a:cubicBezTo>
                    <a:cubicBezTo>
                      <a:pt x="3332" y="7233"/>
                      <a:pt x="3247" y="7169"/>
                      <a:pt x="3188" y="7169"/>
                    </a:cubicBezTo>
                    <a:cubicBezTo>
                      <a:pt x="3165" y="7169"/>
                      <a:pt x="3145" y="7179"/>
                      <a:pt x="3134" y="7208"/>
                    </a:cubicBezTo>
                    <a:cubicBezTo>
                      <a:pt x="3116" y="7259"/>
                      <a:pt x="3106" y="7291"/>
                      <a:pt x="3090" y="7291"/>
                    </a:cubicBezTo>
                    <a:cubicBezTo>
                      <a:pt x="3079" y="7291"/>
                      <a:pt x="3065" y="7275"/>
                      <a:pt x="3044" y="7237"/>
                    </a:cubicBezTo>
                    <a:cubicBezTo>
                      <a:pt x="3017" y="7201"/>
                      <a:pt x="3002" y="7194"/>
                      <a:pt x="2992" y="7194"/>
                    </a:cubicBezTo>
                    <a:cubicBezTo>
                      <a:pt x="2986" y="7194"/>
                      <a:pt x="2982" y="7197"/>
                      <a:pt x="2977" y="7197"/>
                    </a:cubicBezTo>
                    <a:cubicBezTo>
                      <a:pt x="2973" y="7197"/>
                      <a:pt x="2970" y="7195"/>
                      <a:pt x="2965" y="7188"/>
                    </a:cubicBezTo>
                    <a:cubicBezTo>
                      <a:pt x="2935" y="7148"/>
                      <a:pt x="2945" y="7118"/>
                      <a:pt x="2856" y="7069"/>
                    </a:cubicBezTo>
                    <a:cubicBezTo>
                      <a:pt x="2840" y="7061"/>
                      <a:pt x="2827" y="7058"/>
                      <a:pt x="2816" y="7058"/>
                    </a:cubicBezTo>
                    <a:cubicBezTo>
                      <a:pt x="2758" y="7058"/>
                      <a:pt x="2754" y="7153"/>
                      <a:pt x="2687" y="7178"/>
                    </a:cubicBezTo>
                    <a:cubicBezTo>
                      <a:pt x="2679" y="7180"/>
                      <a:pt x="2670" y="7181"/>
                      <a:pt x="2661" y="7181"/>
                    </a:cubicBezTo>
                    <a:cubicBezTo>
                      <a:pt x="2589" y="7181"/>
                      <a:pt x="2519" y="7118"/>
                      <a:pt x="2519" y="7118"/>
                    </a:cubicBezTo>
                    <a:cubicBezTo>
                      <a:pt x="2519" y="7118"/>
                      <a:pt x="2469" y="6980"/>
                      <a:pt x="2499" y="6940"/>
                    </a:cubicBezTo>
                    <a:cubicBezTo>
                      <a:pt x="2505" y="6928"/>
                      <a:pt x="2514" y="6923"/>
                      <a:pt x="2527" y="6923"/>
                    </a:cubicBezTo>
                    <a:cubicBezTo>
                      <a:pt x="2536" y="6923"/>
                      <a:pt x="2546" y="6926"/>
                      <a:pt x="2559" y="6930"/>
                    </a:cubicBezTo>
                    <a:cubicBezTo>
                      <a:pt x="2687" y="6980"/>
                      <a:pt x="2618" y="6960"/>
                      <a:pt x="2697" y="6980"/>
                    </a:cubicBezTo>
                    <a:lnTo>
                      <a:pt x="2727" y="6980"/>
                    </a:lnTo>
                    <a:cubicBezTo>
                      <a:pt x="2740" y="6983"/>
                      <a:pt x="2752" y="6985"/>
                      <a:pt x="2762" y="6985"/>
                    </a:cubicBezTo>
                    <a:cubicBezTo>
                      <a:pt x="2781" y="6985"/>
                      <a:pt x="2790" y="6976"/>
                      <a:pt x="2777" y="6950"/>
                    </a:cubicBezTo>
                    <a:cubicBezTo>
                      <a:pt x="2767" y="6930"/>
                      <a:pt x="2757" y="6910"/>
                      <a:pt x="2737" y="6890"/>
                    </a:cubicBezTo>
                    <a:cubicBezTo>
                      <a:pt x="2663" y="6789"/>
                      <a:pt x="2539" y="6731"/>
                      <a:pt x="2640" y="6731"/>
                    </a:cubicBezTo>
                    <a:cubicBezTo>
                      <a:pt x="2648" y="6731"/>
                      <a:pt x="2657" y="6731"/>
                      <a:pt x="2668" y="6732"/>
                    </a:cubicBezTo>
                    <a:cubicBezTo>
                      <a:pt x="2678" y="6732"/>
                      <a:pt x="2687" y="6733"/>
                      <a:pt x="2696" y="6733"/>
                    </a:cubicBezTo>
                    <a:cubicBezTo>
                      <a:pt x="2758" y="6733"/>
                      <a:pt x="2779" y="6715"/>
                      <a:pt x="2792" y="6715"/>
                    </a:cubicBezTo>
                    <a:cubicBezTo>
                      <a:pt x="2801" y="6715"/>
                      <a:pt x="2806" y="6721"/>
                      <a:pt x="2816" y="6742"/>
                    </a:cubicBezTo>
                    <a:cubicBezTo>
                      <a:pt x="2816" y="6752"/>
                      <a:pt x="2826" y="6761"/>
                      <a:pt x="2836" y="6791"/>
                    </a:cubicBezTo>
                    <a:cubicBezTo>
                      <a:pt x="2879" y="6891"/>
                      <a:pt x="2927" y="6991"/>
                      <a:pt x="2939" y="6991"/>
                    </a:cubicBezTo>
                    <a:cubicBezTo>
                      <a:pt x="2944" y="6991"/>
                      <a:pt x="2944" y="6976"/>
                      <a:pt x="2935" y="6940"/>
                    </a:cubicBezTo>
                    <a:cubicBezTo>
                      <a:pt x="2915" y="6801"/>
                      <a:pt x="2906" y="6841"/>
                      <a:pt x="2906" y="6752"/>
                    </a:cubicBezTo>
                    <a:cubicBezTo>
                      <a:pt x="2906" y="6742"/>
                      <a:pt x="2896" y="6722"/>
                      <a:pt x="2896" y="6712"/>
                    </a:cubicBezTo>
                    <a:cubicBezTo>
                      <a:pt x="2887" y="6638"/>
                      <a:pt x="2872" y="6551"/>
                      <a:pt x="2907" y="6551"/>
                    </a:cubicBezTo>
                    <a:cubicBezTo>
                      <a:pt x="2914" y="6551"/>
                      <a:pt x="2923" y="6555"/>
                      <a:pt x="2935" y="6563"/>
                    </a:cubicBezTo>
                    <a:cubicBezTo>
                      <a:pt x="3015" y="6613"/>
                      <a:pt x="3074" y="6593"/>
                      <a:pt x="3084" y="6672"/>
                    </a:cubicBezTo>
                    <a:cubicBezTo>
                      <a:pt x="3084" y="6682"/>
                      <a:pt x="3084" y="6702"/>
                      <a:pt x="3094" y="6712"/>
                    </a:cubicBezTo>
                    <a:cubicBezTo>
                      <a:pt x="3102" y="6785"/>
                      <a:pt x="3124" y="6898"/>
                      <a:pt x="3153" y="6898"/>
                    </a:cubicBezTo>
                    <a:cubicBezTo>
                      <a:pt x="3159" y="6898"/>
                      <a:pt x="3166" y="6893"/>
                      <a:pt x="3173" y="6880"/>
                    </a:cubicBezTo>
                    <a:cubicBezTo>
                      <a:pt x="3213" y="6801"/>
                      <a:pt x="3213" y="6841"/>
                      <a:pt x="3173" y="6732"/>
                    </a:cubicBezTo>
                    <a:cubicBezTo>
                      <a:pt x="3173" y="6722"/>
                      <a:pt x="3163" y="6712"/>
                      <a:pt x="3163" y="6692"/>
                    </a:cubicBezTo>
                    <a:cubicBezTo>
                      <a:pt x="3144" y="6642"/>
                      <a:pt x="3134" y="6613"/>
                      <a:pt x="3124" y="6583"/>
                    </a:cubicBezTo>
                    <a:cubicBezTo>
                      <a:pt x="3114" y="6523"/>
                      <a:pt x="3114" y="6504"/>
                      <a:pt x="3153" y="6494"/>
                    </a:cubicBezTo>
                    <a:cubicBezTo>
                      <a:pt x="3158" y="6493"/>
                      <a:pt x="3161" y="6492"/>
                      <a:pt x="3165" y="6492"/>
                    </a:cubicBezTo>
                    <a:cubicBezTo>
                      <a:pt x="3197" y="6492"/>
                      <a:pt x="3215" y="6529"/>
                      <a:pt x="3233" y="6573"/>
                    </a:cubicBezTo>
                    <a:cubicBezTo>
                      <a:pt x="3233" y="6593"/>
                      <a:pt x="3243" y="6623"/>
                      <a:pt x="3253" y="6642"/>
                    </a:cubicBezTo>
                    <a:cubicBezTo>
                      <a:pt x="3272" y="6682"/>
                      <a:pt x="3292" y="6712"/>
                      <a:pt x="3302" y="6732"/>
                    </a:cubicBezTo>
                    <a:cubicBezTo>
                      <a:pt x="3332" y="6761"/>
                      <a:pt x="3352" y="6791"/>
                      <a:pt x="3381" y="6831"/>
                    </a:cubicBezTo>
                    <a:cubicBezTo>
                      <a:pt x="3409" y="6875"/>
                      <a:pt x="3445" y="6912"/>
                      <a:pt x="3472" y="6912"/>
                    </a:cubicBezTo>
                    <a:cubicBezTo>
                      <a:pt x="3494" y="6912"/>
                      <a:pt x="3510" y="6888"/>
                      <a:pt x="3510" y="6821"/>
                    </a:cubicBezTo>
                    <a:cubicBezTo>
                      <a:pt x="3510" y="6761"/>
                      <a:pt x="3481" y="6732"/>
                      <a:pt x="3461" y="6702"/>
                    </a:cubicBezTo>
                    <a:cubicBezTo>
                      <a:pt x="3431" y="6672"/>
                      <a:pt x="3401" y="6662"/>
                      <a:pt x="3451" y="6623"/>
                    </a:cubicBezTo>
                    <a:cubicBezTo>
                      <a:pt x="3468" y="6611"/>
                      <a:pt x="3489" y="6606"/>
                      <a:pt x="3509" y="6606"/>
                    </a:cubicBezTo>
                    <a:cubicBezTo>
                      <a:pt x="3524" y="6606"/>
                      <a:pt x="3538" y="6609"/>
                      <a:pt x="3550" y="6613"/>
                    </a:cubicBezTo>
                    <a:cubicBezTo>
                      <a:pt x="3560" y="6613"/>
                      <a:pt x="3569" y="6613"/>
                      <a:pt x="3576" y="6613"/>
                    </a:cubicBezTo>
                    <a:cubicBezTo>
                      <a:pt x="3598" y="6613"/>
                      <a:pt x="3607" y="6608"/>
                      <a:pt x="3600" y="6563"/>
                    </a:cubicBezTo>
                    <a:cubicBezTo>
                      <a:pt x="3600" y="6553"/>
                      <a:pt x="3600" y="6543"/>
                      <a:pt x="3600" y="6533"/>
                    </a:cubicBezTo>
                    <a:cubicBezTo>
                      <a:pt x="3600" y="6474"/>
                      <a:pt x="3610" y="6454"/>
                      <a:pt x="3560" y="6444"/>
                    </a:cubicBezTo>
                    <a:lnTo>
                      <a:pt x="3520" y="6444"/>
                    </a:lnTo>
                    <a:cubicBezTo>
                      <a:pt x="3459" y="6444"/>
                      <a:pt x="3402" y="6474"/>
                      <a:pt x="3372" y="6474"/>
                    </a:cubicBezTo>
                    <a:cubicBezTo>
                      <a:pt x="3353" y="6474"/>
                      <a:pt x="3344" y="6462"/>
                      <a:pt x="3352" y="6424"/>
                    </a:cubicBezTo>
                    <a:cubicBezTo>
                      <a:pt x="3372" y="6325"/>
                      <a:pt x="3421" y="6345"/>
                      <a:pt x="3451" y="6335"/>
                    </a:cubicBezTo>
                    <a:cubicBezTo>
                      <a:pt x="3481" y="6335"/>
                      <a:pt x="3431" y="6246"/>
                      <a:pt x="3431" y="6246"/>
                    </a:cubicBezTo>
                    <a:cubicBezTo>
                      <a:pt x="3431" y="6246"/>
                      <a:pt x="3401" y="6256"/>
                      <a:pt x="3362" y="6266"/>
                    </a:cubicBezTo>
                    <a:cubicBezTo>
                      <a:pt x="3323" y="6282"/>
                      <a:pt x="3268" y="6296"/>
                      <a:pt x="3225" y="6296"/>
                    </a:cubicBezTo>
                    <a:cubicBezTo>
                      <a:pt x="3190" y="6296"/>
                      <a:pt x="3162" y="6287"/>
                      <a:pt x="3153" y="6266"/>
                    </a:cubicBezTo>
                    <a:cubicBezTo>
                      <a:pt x="3119" y="6189"/>
                      <a:pt x="3255" y="6067"/>
                      <a:pt x="3216" y="6067"/>
                    </a:cubicBezTo>
                    <a:cubicBezTo>
                      <a:pt x="3210" y="6067"/>
                      <a:pt x="3200" y="6070"/>
                      <a:pt x="3183" y="6077"/>
                    </a:cubicBezTo>
                    <a:cubicBezTo>
                      <a:pt x="3111" y="6108"/>
                      <a:pt x="3068" y="6145"/>
                      <a:pt x="3022" y="6145"/>
                    </a:cubicBezTo>
                    <a:cubicBezTo>
                      <a:pt x="2994" y="6145"/>
                      <a:pt x="2964" y="6130"/>
                      <a:pt x="2925" y="6087"/>
                    </a:cubicBezTo>
                    <a:cubicBezTo>
                      <a:pt x="2906" y="6067"/>
                      <a:pt x="2896" y="6057"/>
                      <a:pt x="2876" y="6038"/>
                    </a:cubicBezTo>
                    <a:cubicBezTo>
                      <a:pt x="2816" y="5978"/>
                      <a:pt x="2787" y="5978"/>
                      <a:pt x="2737" y="5929"/>
                    </a:cubicBezTo>
                    <a:cubicBezTo>
                      <a:pt x="2687" y="5869"/>
                      <a:pt x="2668" y="5869"/>
                      <a:pt x="2638" y="5829"/>
                    </a:cubicBezTo>
                    <a:cubicBezTo>
                      <a:pt x="2612" y="5795"/>
                      <a:pt x="2654" y="5715"/>
                      <a:pt x="2685" y="5715"/>
                    </a:cubicBezTo>
                    <a:cubicBezTo>
                      <a:pt x="2689" y="5715"/>
                      <a:pt x="2694" y="5717"/>
                      <a:pt x="2697" y="5720"/>
                    </a:cubicBezTo>
                    <a:cubicBezTo>
                      <a:pt x="2727" y="5740"/>
                      <a:pt x="2717" y="5800"/>
                      <a:pt x="2787" y="5879"/>
                    </a:cubicBezTo>
                    <a:cubicBezTo>
                      <a:pt x="2889" y="5991"/>
                      <a:pt x="2938" y="6033"/>
                      <a:pt x="2957" y="6033"/>
                    </a:cubicBezTo>
                    <a:cubicBezTo>
                      <a:pt x="2990" y="6033"/>
                      <a:pt x="2921" y="5896"/>
                      <a:pt x="2876" y="5800"/>
                    </a:cubicBezTo>
                    <a:cubicBezTo>
                      <a:pt x="2796" y="5661"/>
                      <a:pt x="2727" y="5750"/>
                      <a:pt x="2747" y="5641"/>
                    </a:cubicBezTo>
                    <a:cubicBezTo>
                      <a:pt x="2757" y="5601"/>
                      <a:pt x="2777" y="5562"/>
                      <a:pt x="2796" y="5532"/>
                    </a:cubicBezTo>
                    <a:cubicBezTo>
                      <a:pt x="2813" y="5504"/>
                      <a:pt x="2833" y="5485"/>
                      <a:pt x="2851" y="5485"/>
                    </a:cubicBezTo>
                    <a:cubicBezTo>
                      <a:pt x="2865" y="5485"/>
                      <a:pt x="2877" y="5496"/>
                      <a:pt x="2886" y="5522"/>
                    </a:cubicBezTo>
                    <a:cubicBezTo>
                      <a:pt x="2896" y="5522"/>
                      <a:pt x="2896" y="5532"/>
                      <a:pt x="2896" y="5532"/>
                    </a:cubicBezTo>
                    <a:cubicBezTo>
                      <a:pt x="2935" y="5661"/>
                      <a:pt x="2896" y="5790"/>
                      <a:pt x="2995" y="5879"/>
                    </a:cubicBezTo>
                    <a:cubicBezTo>
                      <a:pt x="3023" y="5905"/>
                      <a:pt x="3042" y="5916"/>
                      <a:pt x="3052" y="5916"/>
                    </a:cubicBezTo>
                    <a:cubicBezTo>
                      <a:pt x="3079" y="5916"/>
                      <a:pt x="3054" y="5843"/>
                      <a:pt x="3005" y="5730"/>
                    </a:cubicBezTo>
                    <a:cubicBezTo>
                      <a:pt x="2975" y="5641"/>
                      <a:pt x="2935" y="5552"/>
                      <a:pt x="2935" y="5492"/>
                    </a:cubicBezTo>
                    <a:cubicBezTo>
                      <a:pt x="2928" y="5456"/>
                      <a:pt x="2931" y="5431"/>
                      <a:pt x="2953" y="5431"/>
                    </a:cubicBezTo>
                    <a:cubicBezTo>
                      <a:pt x="2961" y="5431"/>
                      <a:pt x="2971" y="5434"/>
                      <a:pt x="2985" y="5443"/>
                    </a:cubicBezTo>
                    <a:lnTo>
                      <a:pt x="2995" y="5443"/>
                    </a:lnTo>
                    <a:cubicBezTo>
                      <a:pt x="3104" y="5522"/>
                      <a:pt x="2995" y="5433"/>
                      <a:pt x="3054" y="5542"/>
                    </a:cubicBezTo>
                    <a:cubicBezTo>
                      <a:pt x="3087" y="5596"/>
                      <a:pt x="3194" y="5653"/>
                      <a:pt x="3276" y="5653"/>
                    </a:cubicBezTo>
                    <a:cubicBezTo>
                      <a:pt x="3343" y="5653"/>
                      <a:pt x="3394" y="5614"/>
                      <a:pt x="3372" y="5502"/>
                    </a:cubicBezTo>
                    <a:cubicBezTo>
                      <a:pt x="3349" y="5407"/>
                      <a:pt x="3323" y="5385"/>
                      <a:pt x="3297" y="5385"/>
                    </a:cubicBezTo>
                    <a:cubicBezTo>
                      <a:pt x="3275" y="5385"/>
                      <a:pt x="3252" y="5401"/>
                      <a:pt x="3232" y="5401"/>
                    </a:cubicBezTo>
                    <a:cubicBezTo>
                      <a:pt x="3214" y="5401"/>
                      <a:pt x="3197" y="5389"/>
                      <a:pt x="3183" y="5344"/>
                    </a:cubicBezTo>
                    <a:cubicBezTo>
                      <a:pt x="3173" y="5304"/>
                      <a:pt x="3163" y="5264"/>
                      <a:pt x="3153" y="5234"/>
                    </a:cubicBezTo>
                    <a:cubicBezTo>
                      <a:pt x="3144" y="5195"/>
                      <a:pt x="3134" y="5165"/>
                      <a:pt x="3114" y="5135"/>
                    </a:cubicBezTo>
                    <a:cubicBezTo>
                      <a:pt x="3104" y="5115"/>
                      <a:pt x="3084" y="5096"/>
                      <a:pt x="3054" y="5086"/>
                    </a:cubicBezTo>
                    <a:cubicBezTo>
                      <a:pt x="3052" y="5085"/>
                      <a:pt x="3049" y="5084"/>
                      <a:pt x="3046" y="5084"/>
                    </a:cubicBezTo>
                    <a:cubicBezTo>
                      <a:pt x="3016" y="5084"/>
                      <a:pt x="2971" y="5129"/>
                      <a:pt x="2935" y="5165"/>
                    </a:cubicBezTo>
                    <a:cubicBezTo>
                      <a:pt x="2906" y="5195"/>
                      <a:pt x="2876" y="5225"/>
                      <a:pt x="2866" y="5225"/>
                    </a:cubicBezTo>
                    <a:cubicBezTo>
                      <a:pt x="2829" y="5225"/>
                      <a:pt x="2800" y="5033"/>
                      <a:pt x="2862" y="5033"/>
                    </a:cubicBezTo>
                    <a:cubicBezTo>
                      <a:pt x="2866" y="5033"/>
                      <a:pt x="2871" y="5034"/>
                      <a:pt x="2876" y="5036"/>
                    </a:cubicBezTo>
                    <a:cubicBezTo>
                      <a:pt x="2898" y="5044"/>
                      <a:pt x="2916" y="5048"/>
                      <a:pt x="2929" y="5048"/>
                    </a:cubicBezTo>
                    <a:cubicBezTo>
                      <a:pt x="2966" y="5048"/>
                      <a:pt x="2955" y="5009"/>
                      <a:pt x="2866" y="4897"/>
                    </a:cubicBezTo>
                    <a:cubicBezTo>
                      <a:pt x="2866" y="4887"/>
                      <a:pt x="2866" y="4887"/>
                      <a:pt x="2866" y="4887"/>
                    </a:cubicBezTo>
                    <a:cubicBezTo>
                      <a:pt x="2754" y="4750"/>
                      <a:pt x="2799" y="4642"/>
                      <a:pt x="2858" y="4642"/>
                    </a:cubicBezTo>
                    <a:cubicBezTo>
                      <a:pt x="2867" y="4642"/>
                      <a:pt x="2877" y="4644"/>
                      <a:pt x="2886" y="4649"/>
                    </a:cubicBezTo>
                    <a:cubicBezTo>
                      <a:pt x="2935" y="4669"/>
                      <a:pt x="2945" y="4749"/>
                      <a:pt x="2965" y="4818"/>
                    </a:cubicBezTo>
                    <a:cubicBezTo>
                      <a:pt x="2975" y="4887"/>
                      <a:pt x="2975" y="4957"/>
                      <a:pt x="2995" y="4957"/>
                    </a:cubicBezTo>
                    <a:cubicBezTo>
                      <a:pt x="3000" y="4962"/>
                      <a:pt x="3012" y="4964"/>
                      <a:pt x="3028" y="4964"/>
                    </a:cubicBezTo>
                    <a:cubicBezTo>
                      <a:pt x="3044" y="4964"/>
                      <a:pt x="3064" y="4962"/>
                      <a:pt x="3084" y="4957"/>
                    </a:cubicBezTo>
                    <a:cubicBezTo>
                      <a:pt x="3144" y="4937"/>
                      <a:pt x="3193" y="4887"/>
                      <a:pt x="3134" y="4749"/>
                    </a:cubicBezTo>
                    <a:cubicBezTo>
                      <a:pt x="3134" y="4739"/>
                      <a:pt x="3124" y="4729"/>
                      <a:pt x="3124" y="4729"/>
                    </a:cubicBezTo>
                    <a:cubicBezTo>
                      <a:pt x="3025" y="4521"/>
                      <a:pt x="2975" y="4610"/>
                      <a:pt x="2935" y="4550"/>
                    </a:cubicBezTo>
                    <a:cubicBezTo>
                      <a:pt x="2902" y="4492"/>
                      <a:pt x="2883" y="4265"/>
                      <a:pt x="2824" y="4265"/>
                    </a:cubicBezTo>
                    <a:cubicBezTo>
                      <a:pt x="2813" y="4265"/>
                      <a:pt x="2801" y="4274"/>
                      <a:pt x="2787" y="4293"/>
                    </a:cubicBezTo>
                    <a:cubicBezTo>
                      <a:pt x="2721" y="4373"/>
                      <a:pt x="2698" y="4479"/>
                      <a:pt x="2659" y="4479"/>
                    </a:cubicBezTo>
                    <a:cubicBezTo>
                      <a:pt x="2645" y="4479"/>
                      <a:pt x="2629" y="4466"/>
                      <a:pt x="2608" y="4431"/>
                    </a:cubicBezTo>
                    <a:cubicBezTo>
                      <a:pt x="2539" y="4312"/>
                      <a:pt x="2568" y="4203"/>
                      <a:pt x="2459" y="4164"/>
                    </a:cubicBezTo>
                    <a:cubicBezTo>
                      <a:pt x="2350" y="4134"/>
                      <a:pt x="2360" y="4074"/>
                      <a:pt x="2360" y="4025"/>
                    </a:cubicBezTo>
                    <a:cubicBezTo>
                      <a:pt x="2360" y="3971"/>
                      <a:pt x="2295" y="3770"/>
                      <a:pt x="2357" y="3770"/>
                    </a:cubicBezTo>
                    <a:cubicBezTo>
                      <a:pt x="2363" y="3770"/>
                      <a:pt x="2371" y="3772"/>
                      <a:pt x="2380" y="3777"/>
                    </a:cubicBezTo>
                    <a:cubicBezTo>
                      <a:pt x="2479" y="3826"/>
                      <a:pt x="2449" y="3896"/>
                      <a:pt x="2529" y="4035"/>
                    </a:cubicBezTo>
                    <a:cubicBezTo>
                      <a:pt x="2572" y="4105"/>
                      <a:pt x="2623" y="4139"/>
                      <a:pt x="2657" y="4139"/>
                    </a:cubicBezTo>
                    <a:cubicBezTo>
                      <a:pt x="2686" y="4139"/>
                      <a:pt x="2701" y="4114"/>
                      <a:pt x="2687" y="4064"/>
                    </a:cubicBezTo>
                    <a:cubicBezTo>
                      <a:pt x="2673" y="4011"/>
                      <a:pt x="2675" y="3979"/>
                      <a:pt x="2691" y="3979"/>
                    </a:cubicBezTo>
                    <a:cubicBezTo>
                      <a:pt x="2709" y="3979"/>
                      <a:pt x="2741" y="4013"/>
                      <a:pt x="2787" y="4094"/>
                    </a:cubicBezTo>
                    <a:cubicBezTo>
                      <a:pt x="2828" y="4168"/>
                      <a:pt x="2867" y="4177"/>
                      <a:pt x="2909" y="4177"/>
                    </a:cubicBezTo>
                    <a:cubicBezTo>
                      <a:pt x="2924" y="4177"/>
                      <a:pt x="2939" y="4176"/>
                      <a:pt x="2955" y="4176"/>
                    </a:cubicBezTo>
                    <a:cubicBezTo>
                      <a:pt x="2991" y="4176"/>
                      <a:pt x="3030" y="4182"/>
                      <a:pt x="3074" y="4223"/>
                    </a:cubicBezTo>
                    <a:cubicBezTo>
                      <a:pt x="3108" y="4257"/>
                      <a:pt x="3148" y="4271"/>
                      <a:pt x="3181" y="4271"/>
                    </a:cubicBezTo>
                    <a:cubicBezTo>
                      <a:pt x="3245" y="4271"/>
                      <a:pt x="3285" y="4219"/>
                      <a:pt x="3213" y="4154"/>
                    </a:cubicBezTo>
                    <a:cubicBezTo>
                      <a:pt x="3203" y="4144"/>
                      <a:pt x="3193" y="4134"/>
                      <a:pt x="3183" y="4124"/>
                    </a:cubicBezTo>
                    <a:cubicBezTo>
                      <a:pt x="3084" y="4055"/>
                      <a:pt x="3015" y="4035"/>
                      <a:pt x="2965" y="4015"/>
                    </a:cubicBezTo>
                    <a:cubicBezTo>
                      <a:pt x="2935" y="4005"/>
                      <a:pt x="2906" y="3995"/>
                      <a:pt x="2915" y="3975"/>
                    </a:cubicBezTo>
                    <a:cubicBezTo>
                      <a:pt x="2915" y="3943"/>
                      <a:pt x="2876" y="3851"/>
                      <a:pt x="2937" y="3851"/>
                    </a:cubicBezTo>
                    <a:cubicBezTo>
                      <a:pt x="2951" y="3851"/>
                      <a:pt x="2969" y="3855"/>
                      <a:pt x="2995" y="3866"/>
                    </a:cubicBezTo>
                    <a:cubicBezTo>
                      <a:pt x="3020" y="3879"/>
                      <a:pt x="3045" y="3885"/>
                      <a:pt x="3067" y="3885"/>
                    </a:cubicBezTo>
                    <a:cubicBezTo>
                      <a:pt x="3114" y="3885"/>
                      <a:pt x="3150" y="3860"/>
                      <a:pt x="3163" y="3826"/>
                    </a:cubicBezTo>
                    <a:cubicBezTo>
                      <a:pt x="3183" y="3787"/>
                      <a:pt x="3183" y="3737"/>
                      <a:pt x="3144" y="3688"/>
                    </a:cubicBezTo>
                    <a:cubicBezTo>
                      <a:pt x="3134" y="3668"/>
                      <a:pt x="3124" y="3658"/>
                      <a:pt x="3104" y="3648"/>
                    </a:cubicBezTo>
                    <a:cubicBezTo>
                      <a:pt x="3064" y="3595"/>
                      <a:pt x="3029" y="3577"/>
                      <a:pt x="2980" y="3577"/>
                    </a:cubicBezTo>
                    <a:cubicBezTo>
                      <a:pt x="2956" y="3577"/>
                      <a:pt x="2929" y="3582"/>
                      <a:pt x="2896" y="3589"/>
                    </a:cubicBezTo>
                    <a:cubicBezTo>
                      <a:pt x="2804" y="3613"/>
                      <a:pt x="2706" y="3721"/>
                      <a:pt x="2642" y="3721"/>
                    </a:cubicBezTo>
                    <a:cubicBezTo>
                      <a:pt x="2629" y="3721"/>
                      <a:pt x="2618" y="3717"/>
                      <a:pt x="2608" y="3708"/>
                    </a:cubicBezTo>
                    <a:cubicBezTo>
                      <a:pt x="2549" y="3648"/>
                      <a:pt x="2658" y="3559"/>
                      <a:pt x="2578" y="3549"/>
                    </a:cubicBezTo>
                    <a:cubicBezTo>
                      <a:pt x="2499" y="3539"/>
                      <a:pt x="2231" y="3519"/>
                      <a:pt x="2321" y="3440"/>
                    </a:cubicBezTo>
                    <a:cubicBezTo>
                      <a:pt x="2400" y="3370"/>
                      <a:pt x="2449" y="3271"/>
                      <a:pt x="2449" y="3271"/>
                    </a:cubicBezTo>
                    <a:cubicBezTo>
                      <a:pt x="2449" y="3271"/>
                      <a:pt x="2491" y="3099"/>
                      <a:pt x="2551" y="3099"/>
                    </a:cubicBezTo>
                    <a:cubicBezTo>
                      <a:pt x="2569" y="3099"/>
                      <a:pt x="2588" y="3114"/>
                      <a:pt x="2608" y="3152"/>
                    </a:cubicBezTo>
                    <a:cubicBezTo>
                      <a:pt x="2663" y="3256"/>
                      <a:pt x="2703" y="3289"/>
                      <a:pt x="2733" y="3289"/>
                    </a:cubicBezTo>
                    <a:cubicBezTo>
                      <a:pt x="2751" y="3289"/>
                      <a:pt x="2765" y="3276"/>
                      <a:pt x="2777" y="3261"/>
                    </a:cubicBezTo>
                    <a:cubicBezTo>
                      <a:pt x="2800" y="3231"/>
                      <a:pt x="2799" y="3159"/>
                      <a:pt x="2811" y="3159"/>
                    </a:cubicBezTo>
                    <a:cubicBezTo>
                      <a:pt x="2815" y="3159"/>
                      <a:pt x="2819" y="3166"/>
                      <a:pt x="2826" y="3182"/>
                    </a:cubicBezTo>
                    <a:cubicBezTo>
                      <a:pt x="2839" y="3217"/>
                      <a:pt x="2878" y="3239"/>
                      <a:pt x="2907" y="3239"/>
                    </a:cubicBezTo>
                    <a:cubicBezTo>
                      <a:pt x="2944" y="3239"/>
                      <a:pt x="2966" y="3205"/>
                      <a:pt x="2906" y="3122"/>
                    </a:cubicBezTo>
                    <a:cubicBezTo>
                      <a:pt x="2806" y="2990"/>
                      <a:pt x="2748" y="2892"/>
                      <a:pt x="2703" y="2892"/>
                    </a:cubicBezTo>
                    <a:cubicBezTo>
                      <a:pt x="2694" y="2892"/>
                      <a:pt x="2686" y="2896"/>
                      <a:pt x="2677" y="2904"/>
                    </a:cubicBezTo>
                    <a:cubicBezTo>
                      <a:pt x="2667" y="2917"/>
                      <a:pt x="2660" y="2922"/>
                      <a:pt x="2654" y="2922"/>
                    </a:cubicBezTo>
                    <a:cubicBezTo>
                      <a:pt x="2630" y="2922"/>
                      <a:pt x="2623" y="2844"/>
                      <a:pt x="2529" y="2766"/>
                    </a:cubicBezTo>
                    <a:cubicBezTo>
                      <a:pt x="2483" y="2728"/>
                      <a:pt x="2447" y="2720"/>
                      <a:pt x="2417" y="2720"/>
                    </a:cubicBezTo>
                    <a:cubicBezTo>
                      <a:pt x="2397" y="2720"/>
                      <a:pt x="2379" y="2724"/>
                      <a:pt x="2361" y="2724"/>
                    </a:cubicBezTo>
                    <a:cubicBezTo>
                      <a:pt x="2344" y="2724"/>
                      <a:pt x="2328" y="2720"/>
                      <a:pt x="2311" y="2706"/>
                    </a:cubicBezTo>
                    <a:cubicBezTo>
                      <a:pt x="2251" y="2647"/>
                      <a:pt x="2053" y="2577"/>
                      <a:pt x="2192" y="2488"/>
                    </a:cubicBezTo>
                    <a:cubicBezTo>
                      <a:pt x="2278" y="2428"/>
                      <a:pt x="2325" y="2390"/>
                      <a:pt x="2361" y="2390"/>
                    </a:cubicBezTo>
                    <a:cubicBezTo>
                      <a:pt x="2378" y="2390"/>
                      <a:pt x="2394" y="2399"/>
                      <a:pt x="2410" y="2419"/>
                    </a:cubicBezTo>
                    <a:cubicBezTo>
                      <a:pt x="2428" y="2434"/>
                      <a:pt x="2454" y="2442"/>
                      <a:pt x="2481" y="2442"/>
                    </a:cubicBezTo>
                    <a:cubicBezTo>
                      <a:pt x="2540" y="2442"/>
                      <a:pt x="2607" y="2404"/>
                      <a:pt x="2628" y="2329"/>
                    </a:cubicBezTo>
                    <a:cubicBezTo>
                      <a:pt x="2637" y="2304"/>
                      <a:pt x="2648" y="2295"/>
                      <a:pt x="2660" y="2295"/>
                    </a:cubicBezTo>
                    <a:cubicBezTo>
                      <a:pt x="2686" y="2295"/>
                      <a:pt x="2714" y="2339"/>
                      <a:pt x="2721" y="2339"/>
                    </a:cubicBezTo>
                    <a:cubicBezTo>
                      <a:pt x="2725" y="2339"/>
                      <a:pt x="2725" y="2329"/>
                      <a:pt x="2717" y="2300"/>
                    </a:cubicBezTo>
                    <a:cubicBezTo>
                      <a:pt x="2697" y="2220"/>
                      <a:pt x="2669" y="2172"/>
                      <a:pt x="2631" y="2172"/>
                    </a:cubicBezTo>
                    <a:cubicBezTo>
                      <a:pt x="2612" y="2172"/>
                      <a:pt x="2592" y="2184"/>
                      <a:pt x="2568" y="2210"/>
                    </a:cubicBezTo>
                    <a:cubicBezTo>
                      <a:pt x="2552" y="2229"/>
                      <a:pt x="2534" y="2237"/>
                      <a:pt x="2516" y="2237"/>
                    </a:cubicBezTo>
                    <a:cubicBezTo>
                      <a:pt x="2459" y="2237"/>
                      <a:pt x="2407" y="2154"/>
                      <a:pt x="2430" y="2071"/>
                    </a:cubicBezTo>
                    <a:cubicBezTo>
                      <a:pt x="2451" y="2001"/>
                      <a:pt x="2548" y="1940"/>
                      <a:pt x="2537" y="1940"/>
                    </a:cubicBezTo>
                    <a:cubicBezTo>
                      <a:pt x="2532" y="1940"/>
                      <a:pt x="2510" y="1950"/>
                      <a:pt x="2459" y="1972"/>
                    </a:cubicBezTo>
                    <a:cubicBezTo>
                      <a:pt x="2281" y="2052"/>
                      <a:pt x="2321" y="2032"/>
                      <a:pt x="2350" y="2121"/>
                    </a:cubicBezTo>
                    <a:cubicBezTo>
                      <a:pt x="2362" y="2172"/>
                      <a:pt x="2309" y="2229"/>
                      <a:pt x="2265" y="2229"/>
                    </a:cubicBezTo>
                    <a:cubicBezTo>
                      <a:pt x="2231" y="2229"/>
                      <a:pt x="2203" y="2196"/>
                      <a:pt x="2211" y="2101"/>
                    </a:cubicBezTo>
                    <a:cubicBezTo>
                      <a:pt x="2231" y="1883"/>
                      <a:pt x="2122" y="1724"/>
                      <a:pt x="2251" y="1724"/>
                    </a:cubicBezTo>
                    <a:cubicBezTo>
                      <a:pt x="2338" y="1731"/>
                      <a:pt x="2339" y="1774"/>
                      <a:pt x="2349" y="1774"/>
                    </a:cubicBezTo>
                    <a:cubicBezTo>
                      <a:pt x="2354" y="1774"/>
                      <a:pt x="2361" y="1764"/>
                      <a:pt x="2380" y="1734"/>
                    </a:cubicBezTo>
                    <a:cubicBezTo>
                      <a:pt x="2440" y="1635"/>
                      <a:pt x="2677" y="1705"/>
                      <a:pt x="2568" y="1586"/>
                    </a:cubicBezTo>
                    <a:cubicBezTo>
                      <a:pt x="2487" y="1490"/>
                      <a:pt x="2450" y="1421"/>
                      <a:pt x="2412" y="1421"/>
                    </a:cubicBezTo>
                    <a:cubicBezTo>
                      <a:pt x="2399" y="1421"/>
                      <a:pt x="2385" y="1429"/>
                      <a:pt x="2370" y="1447"/>
                    </a:cubicBezTo>
                    <a:cubicBezTo>
                      <a:pt x="2319" y="1501"/>
                      <a:pt x="2273" y="1521"/>
                      <a:pt x="2237" y="1521"/>
                    </a:cubicBezTo>
                    <a:cubicBezTo>
                      <a:pt x="2169" y="1521"/>
                      <a:pt x="2140" y="1450"/>
                      <a:pt x="2192" y="1417"/>
                    </a:cubicBezTo>
                    <a:cubicBezTo>
                      <a:pt x="2268" y="1370"/>
                      <a:pt x="2334" y="1168"/>
                      <a:pt x="2297" y="1168"/>
                    </a:cubicBezTo>
                    <a:cubicBezTo>
                      <a:pt x="2295" y="1168"/>
                      <a:pt x="2293" y="1168"/>
                      <a:pt x="2291" y="1169"/>
                    </a:cubicBezTo>
                    <a:cubicBezTo>
                      <a:pt x="2283" y="1172"/>
                      <a:pt x="2274" y="1174"/>
                      <a:pt x="2264" y="1174"/>
                    </a:cubicBezTo>
                    <a:cubicBezTo>
                      <a:pt x="2205" y="1174"/>
                      <a:pt x="2109" y="1129"/>
                      <a:pt x="2092" y="1070"/>
                    </a:cubicBezTo>
                    <a:cubicBezTo>
                      <a:pt x="2087" y="1031"/>
                      <a:pt x="2078" y="1026"/>
                      <a:pt x="2070" y="1026"/>
                    </a:cubicBezTo>
                    <a:cubicBezTo>
                      <a:pt x="2067" y="1026"/>
                      <a:pt x="2065" y="1027"/>
                      <a:pt x="2063" y="1027"/>
                    </a:cubicBezTo>
                    <a:cubicBezTo>
                      <a:pt x="2059" y="1027"/>
                      <a:pt x="2056" y="1026"/>
                      <a:pt x="2053" y="1020"/>
                    </a:cubicBezTo>
                    <a:cubicBezTo>
                      <a:pt x="2033" y="991"/>
                      <a:pt x="2083" y="812"/>
                      <a:pt x="2142" y="733"/>
                    </a:cubicBezTo>
                    <a:cubicBezTo>
                      <a:pt x="2172" y="688"/>
                      <a:pt x="2229" y="666"/>
                      <a:pt x="2215" y="666"/>
                    </a:cubicBezTo>
                    <a:cubicBezTo>
                      <a:pt x="2210" y="666"/>
                      <a:pt x="2197" y="668"/>
                      <a:pt x="2172" y="673"/>
                    </a:cubicBezTo>
                    <a:cubicBezTo>
                      <a:pt x="2097" y="688"/>
                      <a:pt x="2045" y="793"/>
                      <a:pt x="2019" y="793"/>
                    </a:cubicBezTo>
                    <a:cubicBezTo>
                      <a:pt x="2011" y="793"/>
                      <a:pt x="2006" y="782"/>
                      <a:pt x="2003" y="753"/>
                    </a:cubicBezTo>
                    <a:cubicBezTo>
                      <a:pt x="1993" y="634"/>
                      <a:pt x="2003" y="485"/>
                      <a:pt x="1964" y="406"/>
                    </a:cubicBezTo>
                    <a:cubicBezTo>
                      <a:pt x="1940" y="344"/>
                      <a:pt x="1917" y="0"/>
                      <a:pt x="19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3" name="Google Shape;763;p8"/>
              <p:cNvSpPr/>
              <p:nvPr/>
            </p:nvSpPr>
            <p:spPr>
              <a:xfrm>
                <a:off x="10398762" y="-802430"/>
                <a:ext cx="72138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83" extrusionOk="0">
                    <a:moveTo>
                      <a:pt x="219" y="1"/>
                    </a:moveTo>
                    <a:cubicBezTo>
                      <a:pt x="175" y="1"/>
                      <a:pt x="140" y="114"/>
                      <a:pt x="140" y="114"/>
                    </a:cubicBezTo>
                    <a:cubicBezTo>
                      <a:pt x="140" y="114"/>
                      <a:pt x="100" y="174"/>
                      <a:pt x="41" y="223"/>
                    </a:cubicBezTo>
                    <a:cubicBezTo>
                      <a:pt x="1" y="253"/>
                      <a:pt x="70" y="273"/>
                      <a:pt x="150" y="283"/>
                    </a:cubicBezTo>
                    <a:cubicBezTo>
                      <a:pt x="288" y="94"/>
                      <a:pt x="368" y="184"/>
                      <a:pt x="427" y="114"/>
                    </a:cubicBezTo>
                    <a:cubicBezTo>
                      <a:pt x="437" y="104"/>
                      <a:pt x="447" y="84"/>
                      <a:pt x="447" y="74"/>
                    </a:cubicBezTo>
                    <a:cubicBezTo>
                      <a:pt x="437" y="74"/>
                      <a:pt x="437" y="65"/>
                      <a:pt x="427" y="55"/>
                    </a:cubicBezTo>
                    <a:cubicBezTo>
                      <a:pt x="422" y="42"/>
                      <a:pt x="419" y="37"/>
                      <a:pt x="415" y="37"/>
                    </a:cubicBezTo>
                    <a:cubicBezTo>
                      <a:pt x="406" y="37"/>
                      <a:pt x="402" y="82"/>
                      <a:pt x="388" y="104"/>
                    </a:cubicBezTo>
                    <a:cubicBezTo>
                      <a:pt x="380" y="112"/>
                      <a:pt x="369" y="120"/>
                      <a:pt x="354" y="120"/>
                    </a:cubicBezTo>
                    <a:cubicBezTo>
                      <a:pt x="332" y="120"/>
                      <a:pt x="301" y="101"/>
                      <a:pt x="259" y="35"/>
                    </a:cubicBezTo>
                    <a:cubicBezTo>
                      <a:pt x="245" y="10"/>
                      <a:pt x="232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4" name="Google Shape;764;p8"/>
              <p:cNvSpPr/>
              <p:nvPr/>
            </p:nvSpPr>
            <p:spPr>
              <a:xfrm>
                <a:off x="10601651" y="-937368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60" y="0"/>
                    </a:moveTo>
                    <a:cubicBezTo>
                      <a:pt x="30" y="20"/>
                      <a:pt x="10" y="40"/>
                      <a:pt x="0" y="70"/>
                    </a:cubicBezTo>
                    <a:cubicBezTo>
                      <a:pt x="30" y="80"/>
                      <a:pt x="10" y="80"/>
                      <a:pt x="50" y="80"/>
                    </a:cubicBezTo>
                    <a:cubicBezTo>
                      <a:pt x="70" y="86"/>
                      <a:pt x="86" y="91"/>
                      <a:pt x="97" y="91"/>
                    </a:cubicBezTo>
                    <a:cubicBezTo>
                      <a:pt x="119" y="91"/>
                      <a:pt x="119" y="73"/>
                      <a:pt x="79" y="20"/>
                    </a:cubicBezTo>
                    <a:cubicBezTo>
                      <a:pt x="79" y="20"/>
                      <a:pt x="70" y="1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5" name="Google Shape;765;p8"/>
              <p:cNvSpPr/>
              <p:nvPr/>
            </p:nvSpPr>
            <p:spPr>
              <a:xfrm>
                <a:off x="10625483" y="-943809"/>
                <a:ext cx="1143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71" h="130" extrusionOk="0">
                    <a:moveTo>
                      <a:pt x="1" y="1"/>
                    </a:moveTo>
                    <a:cubicBezTo>
                      <a:pt x="21" y="60"/>
                      <a:pt x="50" y="110"/>
                      <a:pt x="60" y="130"/>
                    </a:cubicBezTo>
                    <a:cubicBezTo>
                      <a:pt x="70" y="110"/>
                      <a:pt x="70" y="100"/>
                      <a:pt x="70" y="90"/>
                    </a:cubicBezTo>
                    <a:cubicBezTo>
                      <a:pt x="60" y="40"/>
                      <a:pt x="50" y="20"/>
                      <a:pt x="50" y="11"/>
                    </a:cubicBezTo>
                    <a:cubicBezTo>
                      <a:pt x="41" y="1"/>
                      <a:pt x="2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6" name="Google Shape;766;p8"/>
              <p:cNvSpPr/>
              <p:nvPr/>
            </p:nvSpPr>
            <p:spPr>
              <a:xfrm>
                <a:off x="10371549" y="-1684355"/>
                <a:ext cx="292417" cy="731042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4540" extrusionOk="0">
                    <a:moveTo>
                      <a:pt x="946" y="1"/>
                    </a:moveTo>
                    <a:cubicBezTo>
                      <a:pt x="944" y="1"/>
                      <a:pt x="943" y="20"/>
                      <a:pt x="943" y="68"/>
                    </a:cubicBezTo>
                    <a:lnTo>
                      <a:pt x="943" y="227"/>
                    </a:lnTo>
                    <a:cubicBezTo>
                      <a:pt x="943" y="170"/>
                      <a:pt x="941" y="149"/>
                      <a:pt x="937" y="149"/>
                    </a:cubicBezTo>
                    <a:cubicBezTo>
                      <a:pt x="924" y="149"/>
                      <a:pt x="896" y="348"/>
                      <a:pt x="874" y="386"/>
                    </a:cubicBezTo>
                    <a:cubicBezTo>
                      <a:pt x="854" y="435"/>
                      <a:pt x="864" y="435"/>
                      <a:pt x="864" y="505"/>
                    </a:cubicBezTo>
                    <a:cubicBezTo>
                      <a:pt x="864" y="505"/>
                      <a:pt x="864" y="515"/>
                      <a:pt x="864" y="515"/>
                    </a:cubicBezTo>
                    <a:cubicBezTo>
                      <a:pt x="864" y="524"/>
                      <a:pt x="864" y="524"/>
                      <a:pt x="864" y="524"/>
                    </a:cubicBezTo>
                    <a:cubicBezTo>
                      <a:pt x="860" y="549"/>
                      <a:pt x="854" y="556"/>
                      <a:pt x="844" y="556"/>
                    </a:cubicBezTo>
                    <a:cubicBezTo>
                      <a:pt x="830" y="556"/>
                      <a:pt x="806" y="540"/>
                      <a:pt x="765" y="534"/>
                    </a:cubicBezTo>
                    <a:cubicBezTo>
                      <a:pt x="760" y="534"/>
                      <a:pt x="756" y="533"/>
                      <a:pt x="753" y="533"/>
                    </a:cubicBezTo>
                    <a:cubicBezTo>
                      <a:pt x="715" y="533"/>
                      <a:pt x="742" y="575"/>
                      <a:pt x="775" y="575"/>
                    </a:cubicBezTo>
                    <a:cubicBezTo>
                      <a:pt x="778" y="575"/>
                      <a:pt x="782" y="575"/>
                      <a:pt x="785" y="574"/>
                    </a:cubicBezTo>
                    <a:cubicBezTo>
                      <a:pt x="804" y="574"/>
                      <a:pt x="824" y="594"/>
                      <a:pt x="844" y="614"/>
                    </a:cubicBezTo>
                    <a:cubicBezTo>
                      <a:pt x="844" y="624"/>
                      <a:pt x="854" y="633"/>
                      <a:pt x="854" y="643"/>
                    </a:cubicBezTo>
                    <a:cubicBezTo>
                      <a:pt x="844" y="663"/>
                      <a:pt x="745" y="693"/>
                      <a:pt x="785" y="772"/>
                    </a:cubicBezTo>
                    <a:cubicBezTo>
                      <a:pt x="805" y="814"/>
                      <a:pt x="768" y="831"/>
                      <a:pt x="734" y="831"/>
                    </a:cubicBezTo>
                    <a:cubicBezTo>
                      <a:pt x="719" y="831"/>
                      <a:pt x="704" y="828"/>
                      <a:pt x="695" y="822"/>
                    </a:cubicBezTo>
                    <a:cubicBezTo>
                      <a:pt x="691" y="821"/>
                      <a:pt x="687" y="820"/>
                      <a:pt x="683" y="820"/>
                    </a:cubicBezTo>
                    <a:cubicBezTo>
                      <a:pt x="648" y="820"/>
                      <a:pt x="622" y="855"/>
                      <a:pt x="676" y="881"/>
                    </a:cubicBezTo>
                    <a:cubicBezTo>
                      <a:pt x="725" y="921"/>
                      <a:pt x="685" y="1040"/>
                      <a:pt x="636" y="1040"/>
                    </a:cubicBezTo>
                    <a:cubicBezTo>
                      <a:pt x="600" y="1040"/>
                      <a:pt x="575" y="989"/>
                      <a:pt x="535" y="989"/>
                    </a:cubicBezTo>
                    <a:cubicBezTo>
                      <a:pt x="519" y="989"/>
                      <a:pt x="500" y="998"/>
                      <a:pt x="477" y="1020"/>
                    </a:cubicBezTo>
                    <a:cubicBezTo>
                      <a:pt x="408" y="1109"/>
                      <a:pt x="527" y="1040"/>
                      <a:pt x="566" y="1100"/>
                    </a:cubicBezTo>
                    <a:cubicBezTo>
                      <a:pt x="600" y="1158"/>
                      <a:pt x="584" y="1181"/>
                      <a:pt x="631" y="1181"/>
                    </a:cubicBezTo>
                    <a:cubicBezTo>
                      <a:pt x="640" y="1181"/>
                      <a:pt x="652" y="1180"/>
                      <a:pt x="666" y="1179"/>
                    </a:cubicBezTo>
                    <a:cubicBezTo>
                      <a:pt x="755" y="1179"/>
                      <a:pt x="725" y="1278"/>
                      <a:pt x="745" y="1427"/>
                    </a:cubicBezTo>
                    <a:cubicBezTo>
                      <a:pt x="749" y="1486"/>
                      <a:pt x="728" y="1508"/>
                      <a:pt x="704" y="1508"/>
                    </a:cubicBezTo>
                    <a:cubicBezTo>
                      <a:pt x="671" y="1508"/>
                      <a:pt x="635" y="1471"/>
                      <a:pt x="646" y="1437"/>
                    </a:cubicBezTo>
                    <a:cubicBezTo>
                      <a:pt x="666" y="1377"/>
                      <a:pt x="626" y="1347"/>
                      <a:pt x="507" y="1298"/>
                    </a:cubicBezTo>
                    <a:cubicBezTo>
                      <a:pt x="486" y="1287"/>
                      <a:pt x="473" y="1283"/>
                      <a:pt x="466" y="1283"/>
                    </a:cubicBezTo>
                    <a:cubicBezTo>
                      <a:pt x="434" y="1283"/>
                      <a:pt x="530" y="1380"/>
                      <a:pt x="547" y="1437"/>
                    </a:cubicBezTo>
                    <a:cubicBezTo>
                      <a:pt x="557" y="1471"/>
                      <a:pt x="554" y="1486"/>
                      <a:pt x="544" y="1486"/>
                    </a:cubicBezTo>
                    <a:cubicBezTo>
                      <a:pt x="534" y="1486"/>
                      <a:pt x="517" y="1471"/>
                      <a:pt x="497" y="1447"/>
                    </a:cubicBezTo>
                    <a:cubicBezTo>
                      <a:pt x="486" y="1433"/>
                      <a:pt x="476" y="1427"/>
                      <a:pt x="466" y="1427"/>
                    </a:cubicBezTo>
                    <a:cubicBezTo>
                      <a:pt x="434" y="1427"/>
                      <a:pt x="413" y="1494"/>
                      <a:pt x="398" y="1556"/>
                    </a:cubicBezTo>
                    <a:cubicBezTo>
                      <a:pt x="378" y="1635"/>
                      <a:pt x="438" y="1575"/>
                      <a:pt x="467" y="1655"/>
                    </a:cubicBezTo>
                    <a:cubicBezTo>
                      <a:pt x="474" y="1683"/>
                      <a:pt x="489" y="1694"/>
                      <a:pt x="507" y="1694"/>
                    </a:cubicBezTo>
                    <a:cubicBezTo>
                      <a:pt x="539" y="1694"/>
                      <a:pt x="581" y="1660"/>
                      <a:pt x="606" y="1635"/>
                    </a:cubicBezTo>
                    <a:cubicBezTo>
                      <a:pt x="616" y="1625"/>
                      <a:pt x="626" y="1621"/>
                      <a:pt x="637" y="1621"/>
                    </a:cubicBezTo>
                    <a:cubicBezTo>
                      <a:pt x="660" y="1621"/>
                      <a:pt x="689" y="1638"/>
                      <a:pt x="735" y="1665"/>
                    </a:cubicBezTo>
                    <a:cubicBezTo>
                      <a:pt x="735" y="1675"/>
                      <a:pt x="745" y="1675"/>
                      <a:pt x="755" y="1685"/>
                    </a:cubicBezTo>
                    <a:cubicBezTo>
                      <a:pt x="824" y="1734"/>
                      <a:pt x="755" y="1774"/>
                      <a:pt x="705" y="1803"/>
                    </a:cubicBezTo>
                    <a:cubicBezTo>
                      <a:pt x="695" y="1813"/>
                      <a:pt x="676" y="1823"/>
                      <a:pt x="676" y="1833"/>
                    </a:cubicBezTo>
                    <a:cubicBezTo>
                      <a:pt x="665" y="1841"/>
                      <a:pt x="654" y="1842"/>
                      <a:pt x="642" y="1842"/>
                    </a:cubicBezTo>
                    <a:cubicBezTo>
                      <a:pt x="630" y="1842"/>
                      <a:pt x="616" y="1840"/>
                      <a:pt x="602" y="1840"/>
                    </a:cubicBezTo>
                    <a:cubicBezTo>
                      <a:pt x="594" y="1840"/>
                      <a:pt x="585" y="1841"/>
                      <a:pt x="576" y="1843"/>
                    </a:cubicBezTo>
                    <a:cubicBezTo>
                      <a:pt x="566" y="1853"/>
                      <a:pt x="547" y="1853"/>
                      <a:pt x="527" y="1873"/>
                    </a:cubicBezTo>
                    <a:cubicBezTo>
                      <a:pt x="462" y="1930"/>
                      <a:pt x="457" y="1980"/>
                      <a:pt x="441" y="1980"/>
                    </a:cubicBezTo>
                    <a:cubicBezTo>
                      <a:pt x="437" y="1980"/>
                      <a:pt x="433" y="1977"/>
                      <a:pt x="428" y="1972"/>
                    </a:cubicBezTo>
                    <a:cubicBezTo>
                      <a:pt x="421" y="1965"/>
                      <a:pt x="413" y="1962"/>
                      <a:pt x="406" y="1962"/>
                    </a:cubicBezTo>
                    <a:cubicBezTo>
                      <a:pt x="372" y="1962"/>
                      <a:pt x="334" y="2030"/>
                      <a:pt x="269" y="2111"/>
                    </a:cubicBezTo>
                    <a:cubicBezTo>
                      <a:pt x="230" y="2172"/>
                      <a:pt x="244" y="2196"/>
                      <a:pt x="268" y="2196"/>
                    </a:cubicBezTo>
                    <a:cubicBezTo>
                      <a:pt x="286" y="2196"/>
                      <a:pt x="310" y="2182"/>
                      <a:pt x="319" y="2160"/>
                    </a:cubicBezTo>
                    <a:cubicBezTo>
                      <a:pt x="324" y="2148"/>
                      <a:pt x="327" y="2143"/>
                      <a:pt x="330" y="2143"/>
                    </a:cubicBezTo>
                    <a:cubicBezTo>
                      <a:pt x="340" y="2143"/>
                      <a:pt x="343" y="2188"/>
                      <a:pt x="358" y="2210"/>
                    </a:cubicBezTo>
                    <a:cubicBezTo>
                      <a:pt x="361" y="2215"/>
                      <a:pt x="365" y="2217"/>
                      <a:pt x="369" y="2217"/>
                    </a:cubicBezTo>
                    <a:cubicBezTo>
                      <a:pt x="391" y="2217"/>
                      <a:pt x="427" y="2152"/>
                      <a:pt x="477" y="2051"/>
                    </a:cubicBezTo>
                    <a:cubicBezTo>
                      <a:pt x="490" y="2025"/>
                      <a:pt x="500" y="2015"/>
                      <a:pt x="507" y="2015"/>
                    </a:cubicBezTo>
                    <a:cubicBezTo>
                      <a:pt x="533" y="2015"/>
                      <a:pt x="527" y="2141"/>
                      <a:pt x="527" y="2141"/>
                    </a:cubicBezTo>
                    <a:cubicBezTo>
                      <a:pt x="527" y="2141"/>
                      <a:pt x="566" y="2260"/>
                      <a:pt x="616" y="2309"/>
                    </a:cubicBezTo>
                    <a:cubicBezTo>
                      <a:pt x="636" y="2319"/>
                      <a:pt x="636" y="2339"/>
                      <a:pt x="636" y="2349"/>
                    </a:cubicBezTo>
                    <a:cubicBezTo>
                      <a:pt x="626" y="2369"/>
                      <a:pt x="586" y="2388"/>
                      <a:pt x="547" y="2388"/>
                    </a:cubicBezTo>
                    <a:cubicBezTo>
                      <a:pt x="537" y="2388"/>
                      <a:pt x="527" y="2398"/>
                      <a:pt x="527" y="2408"/>
                    </a:cubicBezTo>
                    <a:cubicBezTo>
                      <a:pt x="487" y="2418"/>
                      <a:pt x="457" y="2438"/>
                      <a:pt x="428" y="2478"/>
                    </a:cubicBezTo>
                    <a:cubicBezTo>
                      <a:pt x="417" y="2488"/>
                      <a:pt x="403" y="2493"/>
                      <a:pt x="387" y="2493"/>
                    </a:cubicBezTo>
                    <a:cubicBezTo>
                      <a:pt x="345" y="2493"/>
                      <a:pt x="287" y="2462"/>
                      <a:pt x="229" y="2448"/>
                    </a:cubicBezTo>
                    <a:cubicBezTo>
                      <a:pt x="219" y="2445"/>
                      <a:pt x="209" y="2444"/>
                      <a:pt x="200" y="2444"/>
                    </a:cubicBezTo>
                    <a:cubicBezTo>
                      <a:pt x="137" y="2444"/>
                      <a:pt x="93" y="2498"/>
                      <a:pt x="41" y="2567"/>
                    </a:cubicBezTo>
                    <a:cubicBezTo>
                      <a:pt x="3" y="2610"/>
                      <a:pt x="9" y="2627"/>
                      <a:pt x="37" y="2627"/>
                    </a:cubicBezTo>
                    <a:cubicBezTo>
                      <a:pt x="61" y="2627"/>
                      <a:pt x="99" y="2615"/>
                      <a:pt x="140" y="2597"/>
                    </a:cubicBezTo>
                    <a:cubicBezTo>
                      <a:pt x="155" y="2591"/>
                      <a:pt x="167" y="2588"/>
                      <a:pt x="177" y="2588"/>
                    </a:cubicBezTo>
                    <a:cubicBezTo>
                      <a:pt x="234" y="2588"/>
                      <a:pt x="221" y="2671"/>
                      <a:pt x="229" y="2696"/>
                    </a:cubicBezTo>
                    <a:cubicBezTo>
                      <a:pt x="229" y="2716"/>
                      <a:pt x="190" y="2765"/>
                      <a:pt x="81" y="2845"/>
                    </a:cubicBezTo>
                    <a:cubicBezTo>
                      <a:pt x="17" y="2892"/>
                      <a:pt x="21" y="2914"/>
                      <a:pt x="51" y="2914"/>
                    </a:cubicBezTo>
                    <a:cubicBezTo>
                      <a:pt x="77" y="2914"/>
                      <a:pt x="123" y="2897"/>
                      <a:pt x="160" y="2864"/>
                    </a:cubicBezTo>
                    <a:cubicBezTo>
                      <a:pt x="239" y="2785"/>
                      <a:pt x="259" y="2785"/>
                      <a:pt x="319" y="2676"/>
                    </a:cubicBezTo>
                    <a:cubicBezTo>
                      <a:pt x="340" y="2643"/>
                      <a:pt x="356" y="2630"/>
                      <a:pt x="368" y="2630"/>
                    </a:cubicBezTo>
                    <a:cubicBezTo>
                      <a:pt x="396" y="2630"/>
                      <a:pt x="402" y="2700"/>
                      <a:pt x="388" y="2755"/>
                    </a:cubicBezTo>
                    <a:cubicBezTo>
                      <a:pt x="380" y="2789"/>
                      <a:pt x="387" y="2805"/>
                      <a:pt x="403" y="2805"/>
                    </a:cubicBezTo>
                    <a:cubicBezTo>
                      <a:pt x="424" y="2805"/>
                      <a:pt x="459" y="2777"/>
                      <a:pt x="487" y="2726"/>
                    </a:cubicBezTo>
                    <a:cubicBezTo>
                      <a:pt x="547" y="2636"/>
                      <a:pt x="527" y="2626"/>
                      <a:pt x="596" y="2587"/>
                    </a:cubicBezTo>
                    <a:cubicBezTo>
                      <a:pt x="602" y="2585"/>
                      <a:pt x="607" y="2584"/>
                      <a:pt x="612" y="2584"/>
                    </a:cubicBezTo>
                    <a:cubicBezTo>
                      <a:pt x="633" y="2584"/>
                      <a:pt x="649" y="2600"/>
                      <a:pt x="666" y="2617"/>
                    </a:cubicBezTo>
                    <a:cubicBezTo>
                      <a:pt x="676" y="2646"/>
                      <a:pt x="676" y="2686"/>
                      <a:pt x="676" y="2706"/>
                    </a:cubicBezTo>
                    <a:cubicBezTo>
                      <a:pt x="676" y="2745"/>
                      <a:pt x="646" y="2755"/>
                      <a:pt x="566" y="2775"/>
                    </a:cubicBezTo>
                    <a:cubicBezTo>
                      <a:pt x="487" y="2795"/>
                      <a:pt x="507" y="2884"/>
                      <a:pt x="457" y="2964"/>
                    </a:cubicBezTo>
                    <a:cubicBezTo>
                      <a:pt x="439" y="2997"/>
                      <a:pt x="423" y="3011"/>
                      <a:pt x="407" y="3011"/>
                    </a:cubicBezTo>
                    <a:cubicBezTo>
                      <a:pt x="381" y="3011"/>
                      <a:pt x="356" y="2973"/>
                      <a:pt x="319" y="2924"/>
                    </a:cubicBezTo>
                    <a:cubicBezTo>
                      <a:pt x="305" y="2906"/>
                      <a:pt x="295" y="2899"/>
                      <a:pt x="287" y="2899"/>
                    </a:cubicBezTo>
                    <a:cubicBezTo>
                      <a:pt x="258" y="2899"/>
                      <a:pt x="255" y="2985"/>
                      <a:pt x="239" y="3023"/>
                    </a:cubicBezTo>
                    <a:cubicBezTo>
                      <a:pt x="210" y="3073"/>
                      <a:pt x="229" y="3083"/>
                      <a:pt x="160" y="3241"/>
                    </a:cubicBezTo>
                    <a:cubicBezTo>
                      <a:pt x="117" y="3340"/>
                      <a:pt x="120" y="3362"/>
                      <a:pt x="135" y="3362"/>
                    </a:cubicBezTo>
                    <a:cubicBezTo>
                      <a:pt x="145" y="3362"/>
                      <a:pt x="159" y="3354"/>
                      <a:pt x="170" y="3350"/>
                    </a:cubicBezTo>
                    <a:cubicBezTo>
                      <a:pt x="190" y="3340"/>
                      <a:pt x="279" y="3211"/>
                      <a:pt x="329" y="3192"/>
                    </a:cubicBezTo>
                    <a:cubicBezTo>
                      <a:pt x="339" y="3186"/>
                      <a:pt x="346" y="3184"/>
                      <a:pt x="349" y="3184"/>
                    </a:cubicBezTo>
                    <a:cubicBezTo>
                      <a:pt x="366" y="3184"/>
                      <a:pt x="313" y="3240"/>
                      <a:pt x="239" y="3330"/>
                    </a:cubicBezTo>
                    <a:cubicBezTo>
                      <a:pt x="195" y="3392"/>
                      <a:pt x="200" y="3409"/>
                      <a:pt x="222" y="3409"/>
                    </a:cubicBezTo>
                    <a:cubicBezTo>
                      <a:pt x="240" y="3409"/>
                      <a:pt x="267" y="3399"/>
                      <a:pt x="289" y="3390"/>
                    </a:cubicBezTo>
                    <a:cubicBezTo>
                      <a:pt x="296" y="3386"/>
                      <a:pt x="302" y="3385"/>
                      <a:pt x="307" y="3385"/>
                    </a:cubicBezTo>
                    <a:cubicBezTo>
                      <a:pt x="341" y="3385"/>
                      <a:pt x="315" y="3469"/>
                      <a:pt x="289" y="3469"/>
                    </a:cubicBezTo>
                    <a:cubicBezTo>
                      <a:pt x="265" y="3469"/>
                      <a:pt x="229" y="3444"/>
                      <a:pt x="195" y="3444"/>
                    </a:cubicBezTo>
                    <a:cubicBezTo>
                      <a:pt x="186" y="3444"/>
                      <a:pt x="178" y="3445"/>
                      <a:pt x="170" y="3449"/>
                    </a:cubicBezTo>
                    <a:cubicBezTo>
                      <a:pt x="130" y="3459"/>
                      <a:pt x="130" y="3568"/>
                      <a:pt x="100" y="3668"/>
                    </a:cubicBezTo>
                    <a:cubicBezTo>
                      <a:pt x="61" y="3777"/>
                      <a:pt x="51" y="3737"/>
                      <a:pt x="11" y="3906"/>
                    </a:cubicBezTo>
                    <a:cubicBezTo>
                      <a:pt x="0" y="3952"/>
                      <a:pt x="1" y="3970"/>
                      <a:pt x="8" y="3970"/>
                    </a:cubicBezTo>
                    <a:cubicBezTo>
                      <a:pt x="26" y="3970"/>
                      <a:pt x="92" y="3847"/>
                      <a:pt x="120" y="3796"/>
                    </a:cubicBezTo>
                    <a:cubicBezTo>
                      <a:pt x="160" y="3727"/>
                      <a:pt x="140" y="3737"/>
                      <a:pt x="210" y="3687"/>
                    </a:cubicBezTo>
                    <a:cubicBezTo>
                      <a:pt x="225" y="3678"/>
                      <a:pt x="235" y="3673"/>
                      <a:pt x="240" y="3673"/>
                    </a:cubicBezTo>
                    <a:cubicBezTo>
                      <a:pt x="263" y="3673"/>
                      <a:pt x="210" y="3748"/>
                      <a:pt x="170" y="3836"/>
                    </a:cubicBezTo>
                    <a:cubicBezTo>
                      <a:pt x="143" y="3915"/>
                      <a:pt x="152" y="3955"/>
                      <a:pt x="179" y="3955"/>
                    </a:cubicBezTo>
                    <a:cubicBezTo>
                      <a:pt x="192" y="3955"/>
                      <a:pt x="210" y="3945"/>
                      <a:pt x="229" y="3925"/>
                    </a:cubicBezTo>
                    <a:cubicBezTo>
                      <a:pt x="299" y="3856"/>
                      <a:pt x="249" y="3836"/>
                      <a:pt x="279" y="3747"/>
                    </a:cubicBezTo>
                    <a:cubicBezTo>
                      <a:pt x="287" y="3726"/>
                      <a:pt x="295" y="3718"/>
                      <a:pt x="303" y="3718"/>
                    </a:cubicBezTo>
                    <a:cubicBezTo>
                      <a:pt x="327" y="3718"/>
                      <a:pt x="351" y="3787"/>
                      <a:pt x="358" y="3846"/>
                    </a:cubicBezTo>
                    <a:cubicBezTo>
                      <a:pt x="368" y="3915"/>
                      <a:pt x="338" y="3906"/>
                      <a:pt x="289" y="4005"/>
                    </a:cubicBezTo>
                    <a:cubicBezTo>
                      <a:pt x="272" y="4035"/>
                      <a:pt x="268" y="4046"/>
                      <a:pt x="272" y="4046"/>
                    </a:cubicBezTo>
                    <a:cubicBezTo>
                      <a:pt x="280" y="4046"/>
                      <a:pt x="319" y="4005"/>
                      <a:pt x="358" y="3985"/>
                    </a:cubicBezTo>
                    <a:cubicBezTo>
                      <a:pt x="408" y="3945"/>
                      <a:pt x="398" y="3886"/>
                      <a:pt x="418" y="3866"/>
                    </a:cubicBezTo>
                    <a:cubicBezTo>
                      <a:pt x="419" y="3865"/>
                      <a:pt x="421" y="3865"/>
                      <a:pt x="423" y="3865"/>
                    </a:cubicBezTo>
                    <a:cubicBezTo>
                      <a:pt x="443" y="3865"/>
                      <a:pt x="476" y="3918"/>
                      <a:pt x="457" y="3945"/>
                    </a:cubicBezTo>
                    <a:cubicBezTo>
                      <a:pt x="438" y="3975"/>
                      <a:pt x="428" y="3975"/>
                      <a:pt x="388" y="4015"/>
                    </a:cubicBezTo>
                    <a:cubicBezTo>
                      <a:pt x="348" y="4054"/>
                      <a:pt x="378" y="4064"/>
                      <a:pt x="309" y="4144"/>
                    </a:cubicBezTo>
                    <a:cubicBezTo>
                      <a:pt x="292" y="4163"/>
                      <a:pt x="278" y="4170"/>
                      <a:pt x="266" y="4170"/>
                    </a:cubicBezTo>
                    <a:cubicBezTo>
                      <a:pt x="226" y="4170"/>
                      <a:pt x="200" y="4094"/>
                      <a:pt x="140" y="4064"/>
                    </a:cubicBezTo>
                    <a:cubicBezTo>
                      <a:pt x="127" y="4059"/>
                      <a:pt x="118" y="4057"/>
                      <a:pt x="112" y="4057"/>
                    </a:cubicBezTo>
                    <a:cubicBezTo>
                      <a:pt x="81" y="4057"/>
                      <a:pt x="127" y="4114"/>
                      <a:pt x="110" y="4163"/>
                    </a:cubicBezTo>
                    <a:cubicBezTo>
                      <a:pt x="100" y="4173"/>
                      <a:pt x="81" y="4183"/>
                      <a:pt x="71" y="4193"/>
                    </a:cubicBezTo>
                    <a:cubicBezTo>
                      <a:pt x="93" y="4215"/>
                      <a:pt x="132" y="4227"/>
                      <a:pt x="163" y="4227"/>
                    </a:cubicBezTo>
                    <a:cubicBezTo>
                      <a:pt x="173" y="4227"/>
                      <a:pt x="182" y="4225"/>
                      <a:pt x="190" y="4223"/>
                    </a:cubicBezTo>
                    <a:cubicBezTo>
                      <a:pt x="191" y="4222"/>
                      <a:pt x="192" y="4222"/>
                      <a:pt x="193" y="4222"/>
                    </a:cubicBezTo>
                    <a:cubicBezTo>
                      <a:pt x="225" y="4222"/>
                      <a:pt x="168" y="4353"/>
                      <a:pt x="110" y="4391"/>
                    </a:cubicBezTo>
                    <a:cubicBezTo>
                      <a:pt x="110" y="4391"/>
                      <a:pt x="110" y="4391"/>
                      <a:pt x="100" y="4401"/>
                    </a:cubicBezTo>
                    <a:lnTo>
                      <a:pt x="110" y="4401"/>
                    </a:lnTo>
                    <a:cubicBezTo>
                      <a:pt x="130" y="4401"/>
                      <a:pt x="130" y="4411"/>
                      <a:pt x="110" y="4441"/>
                    </a:cubicBezTo>
                    <a:cubicBezTo>
                      <a:pt x="121" y="4448"/>
                      <a:pt x="135" y="4453"/>
                      <a:pt x="151" y="4453"/>
                    </a:cubicBezTo>
                    <a:cubicBezTo>
                      <a:pt x="178" y="4453"/>
                      <a:pt x="211" y="4439"/>
                      <a:pt x="249" y="4401"/>
                    </a:cubicBezTo>
                    <a:cubicBezTo>
                      <a:pt x="260" y="4394"/>
                      <a:pt x="269" y="4391"/>
                      <a:pt x="278" y="4391"/>
                    </a:cubicBezTo>
                    <a:cubicBezTo>
                      <a:pt x="294" y="4391"/>
                      <a:pt x="309" y="4402"/>
                      <a:pt x="329" y="4421"/>
                    </a:cubicBezTo>
                    <a:cubicBezTo>
                      <a:pt x="393" y="4376"/>
                      <a:pt x="449" y="4360"/>
                      <a:pt x="522" y="4360"/>
                    </a:cubicBezTo>
                    <a:cubicBezTo>
                      <a:pt x="561" y="4360"/>
                      <a:pt x="604" y="4365"/>
                      <a:pt x="656" y="4372"/>
                    </a:cubicBezTo>
                    <a:cubicBezTo>
                      <a:pt x="820" y="4404"/>
                      <a:pt x="991" y="4540"/>
                      <a:pt x="1102" y="4540"/>
                    </a:cubicBezTo>
                    <a:cubicBezTo>
                      <a:pt x="1124" y="4540"/>
                      <a:pt x="1144" y="4534"/>
                      <a:pt x="1161" y="4520"/>
                    </a:cubicBezTo>
                    <a:cubicBezTo>
                      <a:pt x="1261" y="4441"/>
                      <a:pt x="1082" y="4332"/>
                      <a:pt x="1221" y="4322"/>
                    </a:cubicBezTo>
                    <a:cubicBezTo>
                      <a:pt x="1350" y="4312"/>
                      <a:pt x="1816" y="4282"/>
                      <a:pt x="1677" y="4183"/>
                    </a:cubicBezTo>
                    <a:cubicBezTo>
                      <a:pt x="1528" y="4094"/>
                      <a:pt x="1439" y="3975"/>
                      <a:pt x="1439" y="3975"/>
                    </a:cubicBezTo>
                    <a:cubicBezTo>
                      <a:pt x="1439" y="3975"/>
                      <a:pt x="1367" y="3748"/>
                      <a:pt x="1261" y="3748"/>
                    </a:cubicBezTo>
                    <a:cubicBezTo>
                      <a:pt x="1231" y="3748"/>
                      <a:pt x="1197" y="3767"/>
                      <a:pt x="1161" y="3816"/>
                    </a:cubicBezTo>
                    <a:cubicBezTo>
                      <a:pt x="1064" y="3950"/>
                      <a:pt x="997" y="3991"/>
                      <a:pt x="948" y="3991"/>
                    </a:cubicBezTo>
                    <a:cubicBezTo>
                      <a:pt x="917" y="3991"/>
                      <a:pt x="893" y="3974"/>
                      <a:pt x="874" y="3955"/>
                    </a:cubicBezTo>
                    <a:cubicBezTo>
                      <a:pt x="829" y="3910"/>
                      <a:pt x="829" y="3821"/>
                      <a:pt x="811" y="3821"/>
                    </a:cubicBezTo>
                    <a:cubicBezTo>
                      <a:pt x="805" y="3821"/>
                      <a:pt x="797" y="3831"/>
                      <a:pt x="785" y="3856"/>
                    </a:cubicBezTo>
                    <a:cubicBezTo>
                      <a:pt x="759" y="3899"/>
                      <a:pt x="694" y="3926"/>
                      <a:pt x="646" y="3926"/>
                    </a:cubicBezTo>
                    <a:cubicBezTo>
                      <a:pt x="585" y="3926"/>
                      <a:pt x="550" y="3882"/>
                      <a:pt x="656" y="3777"/>
                    </a:cubicBezTo>
                    <a:cubicBezTo>
                      <a:pt x="811" y="3614"/>
                      <a:pt x="919" y="3491"/>
                      <a:pt x="996" y="3491"/>
                    </a:cubicBezTo>
                    <a:cubicBezTo>
                      <a:pt x="1013" y="3491"/>
                      <a:pt x="1028" y="3497"/>
                      <a:pt x="1042" y="3509"/>
                    </a:cubicBezTo>
                    <a:cubicBezTo>
                      <a:pt x="1059" y="3520"/>
                      <a:pt x="1071" y="3525"/>
                      <a:pt x="1082" y="3525"/>
                    </a:cubicBezTo>
                    <a:cubicBezTo>
                      <a:pt x="1128" y="3525"/>
                      <a:pt x="1138" y="3428"/>
                      <a:pt x="1300" y="3330"/>
                    </a:cubicBezTo>
                    <a:cubicBezTo>
                      <a:pt x="1386" y="3278"/>
                      <a:pt x="1450" y="3269"/>
                      <a:pt x="1504" y="3269"/>
                    </a:cubicBezTo>
                    <a:cubicBezTo>
                      <a:pt x="1530" y="3269"/>
                      <a:pt x="1555" y="3271"/>
                      <a:pt x="1578" y="3271"/>
                    </a:cubicBezTo>
                    <a:cubicBezTo>
                      <a:pt x="1537" y="3198"/>
                      <a:pt x="1557" y="3144"/>
                      <a:pt x="1593" y="3144"/>
                    </a:cubicBezTo>
                    <a:cubicBezTo>
                      <a:pt x="1600" y="3144"/>
                      <a:pt x="1609" y="3147"/>
                      <a:pt x="1618" y="3152"/>
                    </a:cubicBezTo>
                    <a:cubicBezTo>
                      <a:pt x="1637" y="3162"/>
                      <a:pt x="1647" y="3211"/>
                      <a:pt x="1657" y="3251"/>
                    </a:cubicBezTo>
                    <a:cubicBezTo>
                      <a:pt x="1667" y="3251"/>
                      <a:pt x="1677" y="3251"/>
                      <a:pt x="1677" y="3241"/>
                    </a:cubicBezTo>
                    <a:cubicBezTo>
                      <a:pt x="1707" y="3231"/>
                      <a:pt x="1736" y="3211"/>
                      <a:pt x="1766" y="3202"/>
                    </a:cubicBezTo>
                    <a:cubicBezTo>
                      <a:pt x="1707" y="3063"/>
                      <a:pt x="1667" y="3122"/>
                      <a:pt x="1647" y="3083"/>
                    </a:cubicBezTo>
                    <a:cubicBezTo>
                      <a:pt x="1622" y="3041"/>
                      <a:pt x="1604" y="2886"/>
                      <a:pt x="1569" y="2886"/>
                    </a:cubicBezTo>
                    <a:cubicBezTo>
                      <a:pt x="1563" y="2886"/>
                      <a:pt x="1556" y="2892"/>
                      <a:pt x="1548" y="2904"/>
                    </a:cubicBezTo>
                    <a:cubicBezTo>
                      <a:pt x="1504" y="2963"/>
                      <a:pt x="1487" y="3032"/>
                      <a:pt x="1461" y="3032"/>
                    </a:cubicBezTo>
                    <a:cubicBezTo>
                      <a:pt x="1452" y="3032"/>
                      <a:pt x="1442" y="3024"/>
                      <a:pt x="1429" y="3003"/>
                    </a:cubicBezTo>
                    <a:cubicBezTo>
                      <a:pt x="1399" y="2964"/>
                      <a:pt x="1399" y="2934"/>
                      <a:pt x="1389" y="2904"/>
                    </a:cubicBezTo>
                    <a:cubicBezTo>
                      <a:pt x="1290" y="2904"/>
                      <a:pt x="1171" y="2864"/>
                      <a:pt x="1132" y="2765"/>
                    </a:cubicBezTo>
                    <a:cubicBezTo>
                      <a:pt x="1118" y="2734"/>
                      <a:pt x="1100" y="2723"/>
                      <a:pt x="1081" y="2723"/>
                    </a:cubicBezTo>
                    <a:cubicBezTo>
                      <a:pt x="1035" y="2723"/>
                      <a:pt x="983" y="2783"/>
                      <a:pt x="968" y="2783"/>
                    </a:cubicBezTo>
                    <a:cubicBezTo>
                      <a:pt x="961" y="2783"/>
                      <a:pt x="961" y="2771"/>
                      <a:pt x="973" y="2736"/>
                    </a:cubicBezTo>
                    <a:cubicBezTo>
                      <a:pt x="1012" y="2637"/>
                      <a:pt x="1065" y="2578"/>
                      <a:pt x="1128" y="2578"/>
                    </a:cubicBezTo>
                    <a:cubicBezTo>
                      <a:pt x="1159" y="2578"/>
                      <a:pt x="1194" y="2593"/>
                      <a:pt x="1231" y="2626"/>
                    </a:cubicBezTo>
                    <a:lnTo>
                      <a:pt x="1241" y="2626"/>
                    </a:lnTo>
                    <a:cubicBezTo>
                      <a:pt x="1241" y="2607"/>
                      <a:pt x="1231" y="2587"/>
                      <a:pt x="1241" y="2577"/>
                    </a:cubicBezTo>
                    <a:cubicBezTo>
                      <a:pt x="1241" y="2562"/>
                      <a:pt x="1246" y="2553"/>
                      <a:pt x="1253" y="2553"/>
                    </a:cubicBezTo>
                    <a:cubicBezTo>
                      <a:pt x="1255" y="2553"/>
                      <a:pt x="1258" y="2554"/>
                      <a:pt x="1261" y="2557"/>
                    </a:cubicBezTo>
                    <a:lnTo>
                      <a:pt x="1270" y="2557"/>
                    </a:lnTo>
                    <a:cubicBezTo>
                      <a:pt x="1310" y="2577"/>
                      <a:pt x="1320" y="2607"/>
                      <a:pt x="1340" y="2646"/>
                    </a:cubicBezTo>
                    <a:cubicBezTo>
                      <a:pt x="1340" y="2656"/>
                      <a:pt x="1340" y="2656"/>
                      <a:pt x="1340" y="2656"/>
                    </a:cubicBezTo>
                    <a:cubicBezTo>
                      <a:pt x="1409" y="2646"/>
                      <a:pt x="1479" y="2577"/>
                      <a:pt x="1479" y="2507"/>
                    </a:cubicBezTo>
                    <a:lnTo>
                      <a:pt x="1479" y="2507"/>
                    </a:lnTo>
                    <a:cubicBezTo>
                      <a:pt x="1467" y="2513"/>
                      <a:pt x="1456" y="2519"/>
                      <a:pt x="1446" y="2519"/>
                    </a:cubicBezTo>
                    <a:cubicBezTo>
                      <a:pt x="1439" y="2519"/>
                      <a:pt x="1433" y="2516"/>
                      <a:pt x="1429" y="2507"/>
                    </a:cubicBezTo>
                    <a:cubicBezTo>
                      <a:pt x="1389" y="2468"/>
                      <a:pt x="1459" y="2408"/>
                      <a:pt x="1399" y="2408"/>
                    </a:cubicBezTo>
                    <a:cubicBezTo>
                      <a:pt x="1350" y="2398"/>
                      <a:pt x="1171" y="2379"/>
                      <a:pt x="1221" y="2329"/>
                    </a:cubicBezTo>
                    <a:cubicBezTo>
                      <a:pt x="1280" y="2279"/>
                      <a:pt x="1320" y="2220"/>
                      <a:pt x="1320" y="2220"/>
                    </a:cubicBezTo>
                    <a:cubicBezTo>
                      <a:pt x="1320" y="2220"/>
                      <a:pt x="1344" y="2098"/>
                      <a:pt x="1388" y="2098"/>
                    </a:cubicBezTo>
                    <a:cubicBezTo>
                      <a:pt x="1401" y="2098"/>
                      <a:pt x="1414" y="2107"/>
                      <a:pt x="1429" y="2131"/>
                    </a:cubicBezTo>
                    <a:cubicBezTo>
                      <a:pt x="1466" y="2205"/>
                      <a:pt x="1492" y="2225"/>
                      <a:pt x="1510" y="2225"/>
                    </a:cubicBezTo>
                    <a:cubicBezTo>
                      <a:pt x="1522" y="2225"/>
                      <a:pt x="1531" y="2218"/>
                      <a:pt x="1538" y="2210"/>
                    </a:cubicBezTo>
                    <a:cubicBezTo>
                      <a:pt x="1553" y="2188"/>
                      <a:pt x="1551" y="2139"/>
                      <a:pt x="1557" y="2139"/>
                    </a:cubicBezTo>
                    <a:cubicBezTo>
                      <a:pt x="1560" y="2139"/>
                      <a:pt x="1563" y="2145"/>
                      <a:pt x="1568" y="2160"/>
                    </a:cubicBezTo>
                    <a:cubicBezTo>
                      <a:pt x="1581" y="2182"/>
                      <a:pt x="1607" y="2196"/>
                      <a:pt x="1626" y="2196"/>
                    </a:cubicBezTo>
                    <a:cubicBezTo>
                      <a:pt x="1650" y="2196"/>
                      <a:pt x="1662" y="2172"/>
                      <a:pt x="1618" y="2111"/>
                    </a:cubicBezTo>
                    <a:cubicBezTo>
                      <a:pt x="1568" y="2041"/>
                      <a:pt x="1538" y="1992"/>
                      <a:pt x="1508" y="1972"/>
                    </a:cubicBezTo>
                    <a:cubicBezTo>
                      <a:pt x="1499" y="1972"/>
                      <a:pt x="1499" y="1962"/>
                      <a:pt x="1489" y="1962"/>
                    </a:cubicBezTo>
                    <a:cubicBezTo>
                      <a:pt x="1479" y="1962"/>
                      <a:pt x="1479" y="1962"/>
                      <a:pt x="1469" y="1972"/>
                    </a:cubicBezTo>
                    <a:cubicBezTo>
                      <a:pt x="1463" y="1978"/>
                      <a:pt x="1459" y="1980"/>
                      <a:pt x="1455" y="1980"/>
                    </a:cubicBezTo>
                    <a:cubicBezTo>
                      <a:pt x="1447" y="1980"/>
                      <a:pt x="1443" y="1966"/>
                      <a:pt x="1429" y="1952"/>
                    </a:cubicBezTo>
                    <a:cubicBezTo>
                      <a:pt x="1280" y="1922"/>
                      <a:pt x="1112" y="1932"/>
                      <a:pt x="1221" y="1833"/>
                    </a:cubicBezTo>
                    <a:cubicBezTo>
                      <a:pt x="1211" y="1813"/>
                      <a:pt x="1181" y="1803"/>
                      <a:pt x="1151" y="1784"/>
                    </a:cubicBezTo>
                    <a:cubicBezTo>
                      <a:pt x="1132" y="1764"/>
                      <a:pt x="1112" y="1744"/>
                      <a:pt x="1112" y="1724"/>
                    </a:cubicBezTo>
                    <a:cubicBezTo>
                      <a:pt x="1112" y="1714"/>
                      <a:pt x="1112" y="1704"/>
                      <a:pt x="1142" y="1685"/>
                    </a:cubicBezTo>
                    <a:cubicBezTo>
                      <a:pt x="1203" y="1644"/>
                      <a:pt x="1231" y="1617"/>
                      <a:pt x="1256" y="1617"/>
                    </a:cubicBezTo>
                    <a:cubicBezTo>
                      <a:pt x="1267" y="1617"/>
                      <a:pt x="1278" y="1622"/>
                      <a:pt x="1290" y="1635"/>
                    </a:cubicBezTo>
                    <a:cubicBezTo>
                      <a:pt x="1304" y="1648"/>
                      <a:pt x="1321" y="1655"/>
                      <a:pt x="1340" y="1655"/>
                    </a:cubicBezTo>
                    <a:cubicBezTo>
                      <a:pt x="1377" y="1655"/>
                      <a:pt x="1419" y="1628"/>
                      <a:pt x="1439" y="1575"/>
                    </a:cubicBezTo>
                    <a:cubicBezTo>
                      <a:pt x="1444" y="1556"/>
                      <a:pt x="1451" y="1550"/>
                      <a:pt x="1458" y="1550"/>
                    </a:cubicBezTo>
                    <a:cubicBezTo>
                      <a:pt x="1475" y="1550"/>
                      <a:pt x="1495" y="1581"/>
                      <a:pt x="1501" y="1581"/>
                    </a:cubicBezTo>
                    <a:cubicBezTo>
                      <a:pt x="1503" y="1581"/>
                      <a:pt x="1503" y="1575"/>
                      <a:pt x="1499" y="1556"/>
                    </a:cubicBezTo>
                    <a:cubicBezTo>
                      <a:pt x="1485" y="1503"/>
                      <a:pt x="1463" y="1472"/>
                      <a:pt x="1438" y="1472"/>
                    </a:cubicBezTo>
                    <a:cubicBezTo>
                      <a:pt x="1426" y="1472"/>
                      <a:pt x="1413" y="1480"/>
                      <a:pt x="1399" y="1496"/>
                    </a:cubicBezTo>
                    <a:cubicBezTo>
                      <a:pt x="1387" y="1511"/>
                      <a:pt x="1374" y="1517"/>
                      <a:pt x="1361" y="1517"/>
                    </a:cubicBezTo>
                    <a:cubicBezTo>
                      <a:pt x="1321" y="1517"/>
                      <a:pt x="1285" y="1459"/>
                      <a:pt x="1300" y="1407"/>
                    </a:cubicBezTo>
                    <a:cubicBezTo>
                      <a:pt x="1314" y="1357"/>
                      <a:pt x="1379" y="1313"/>
                      <a:pt x="1372" y="1313"/>
                    </a:cubicBezTo>
                    <a:cubicBezTo>
                      <a:pt x="1369" y="1313"/>
                      <a:pt x="1354" y="1320"/>
                      <a:pt x="1320" y="1337"/>
                    </a:cubicBezTo>
                    <a:cubicBezTo>
                      <a:pt x="1201" y="1387"/>
                      <a:pt x="1231" y="1377"/>
                      <a:pt x="1251" y="1437"/>
                    </a:cubicBezTo>
                    <a:cubicBezTo>
                      <a:pt x="1256" y="1471"/>
                      <a:pt x="1220" y="1508"/>
                      <a:pt x="1190" y="1508"/>
                    </a:cubicBezTo>
                    <a:cubicBezTo>
                      <a:pt x="1167" y="1508"/>
                      <a:pt x="1147" y="1486"/>
                      <a:pt x="1151" y="1427"/>
                    </a:cubicBezTo>
                    <a:cubicBezTo>
                      <a:pt x="1161" y="1278"/>
                      <a:pt x="1092" y="1169"/>
                      <a:pt x="1181" y="1169"/>
                    </a:cubicBezTo>
                    <a:cubicBezTo>
                      <a:pt x="1241" y="1169"/>
                      <a:pt x="1243" y="1200"/>
                      <a:pt x="1250" y="1200"/>
                    </a:cubicBezTo>
                    <a:cubicBezTo>
                      <a:pt x="1253" y="1200"/>
                      <a:pt x="1257" y="1192"/>
                      <a:pt x="1270" y="1169"/>
                    </a:cubicBezTo>
                    <a:cubicBezTo>
                      <a:pt x="1310" y="1109"/>
                      <a:pt x="1469" y="1159"/>
                      <a:pt x="1399" y="1070"/>
                    </a:cubicBezTo>
                    <a:cubicBezTo>
                      <a:pt x="1350" y="1020"/>
                      <a:pt x="1330" y="981"/>
                      <a:pt x="1300" y="971"/>
                    </a:cubicBezTo>
                    <a:cubicBezTo>
                      <a:pt x="1296" y="966"/>
                      <a:pt x="1292" y="964"/>
                      <a:pt x="1287" y="964"/>
                    </a:cubicBezTo>
                    <a:cubicBezTo>
                      <a:pt x="1280" y="964"/>
                      <a:pt x="1272" y="969"/>
                      <a:pt x="1261" y="981"/>
                    </a:cubicBezTo>
                    <a:lnTo>
                      <a:pt x="1251" y="981"/>
                    </a:lnTo>
                    <a:cubicBezTo>
                      <a:pt x="1231" y="1010"/>
                      <a:pt x="1211" y="1020"/>
                      <a:pt x="1191" y="1030"/>
                    </a:cubicBezTo>
                    <a:cubicBezTo>
                      <a:pt x="1186" y="1031"/>
                      <a:pt x="1181" y="1031"/>
                      <a:pt x="1176" y="1031"/>
                    </a:cubicBezTo>
                    <a:cubicBezTo>
                      <a:pt x="1127" y="1031"/>
                      <a:pt x="1105" y="988"/>
                      <a:pt x="1142" y="961"/>
                    </a:cubicBezTo>
                    <a:cubicBezTo>
                      <a:pt x="1142" y="961"/>
                      <a:pt x="1142" y="961"/>
                      <a:pt x="1142" y="951"/>
                    </a:cubicBezTo>
                    <a:cubicBezTo>
                      <a:pt x="1171" y="931"/>
                      <a:pt x="1201" y="881"/>
                      <a:pt x="1211" y="832"/>
                    </a:cubicBezTo>
                    <a:cubicBezTo>
                      <a:pt x="1221" y="812"/>
                      <a:pt x="1221" y="802"/>
                      <a:pt x="1211" y="792"/>
                    </a:cubicBezTo>
                    <a:lnTo>
                      <a:pt x="1161" y="792"/>
                    </a:lnTo>
                    <a:cubicBezTo>
                      <a:pt x="1122" y="782"/>
                      <a:pt x="1082" y="762"/>
                      <a:pt x="1072" y="723"/>
                    </a:cubicBezTo>
                    <a:cubicBezTo>
                      <a:pt x="1072" y="696"/>
                      <a:pt x="1063" y="696"/>
                      <a:pt x="1055" y="696"/>
                    </a:cubicBezTo>
                    <a:lnTo>
                      <a:pt x="1055" y="696"/>
                    </a:lnTo>
                    <a:cubicBezTo>
                      <a:pt x="1050" y="696"/>
                      <a:pt x="1046" y="696"/>
                      <a:pt x="1042" y="693"/>
                    </a:cubicBezTo>
                    <a:cubicBezTo>
                      <a:pt x="1042" y="693"/>
                      <a:pt x="1042" y="683"/>
                      <a:pt x="1042" y="683"/>
                    </a:cubicBezTo>
                    <a:cubicBezTo>
                      <a:pt x="1042" y="653"/>
                      <a:pt x="1062" y="574"/>
                      <a:pt x="1092" y="515"/>
                    </a:cubicBezTo>
                    <a:cubicBezTo>
                      <a:pt x="1102" y="515"/>
                      <a:pt x="1102" y="505"/>
                      <a:pt x="1102" y="505"/>
                    </a:cubicBezTo>
                    <a:cubicBezTo>
                      <a:pt x="1102" y="505"/>
                      <a:pt x="1102" y="495"/>
                      <a:pt x="1112" y="495"/>
                    </a:cubicBezTo>
                    <a:cubicBezTo>
                      <a:pt x="1127" y="464"/>
                      <a:pt x="1165" y="451"/>
                      <a:pt x="1156" y="451"/>
                    </a:cubicBezTo>
                    <a:cubicBezTo>
                      <a:pt x="1153" y="451"/>
                      <a:pt x="1146" y="453"/>
                      <a:pt x="1132" y="455"/>
                    </a:cubicBezTo>
                    <a:cubicBezTo>
                      <a:pt x="1112" y="455"/>
                      <a:pt x="1102" y="465"/>
                      <a:pt x="1082" y="475"/>
                    </a:cubicBezTo>
                    <a:cubicBezTo>
                      <a:pt x="1082" y="485"/>
                      <a:pt x="1072" y="495"/>
                      <a:pt x="1062" y="505"/>
                    </a:cubicBezTo>
                    <a:cubicBezTo>
                      <a:pt x="1044" y="523"/>
                      <a:pt x="1030" y="541"/>
                      <a:pt x="1021" y="541"/>
                    </a:cubicBezTo>
                    <a:cubicBezTo>
                      <a:pt x="1016" y="541"/>
                      <a:pt x="1013" y="534"/>
                      <a:pt x="1013" y="515"/>
                    </a:cubicBezTo>
                    <a:cubicBezTo>
                      <a:pt x="1013" y="505"/>
                      <a:pt x="1013" y="495"/>
                      <a:pt x="1013" y="495"/>
                    </a:cubicBezTo>
                    <a:cubicBezTo>
                      <a:pt x="1013" y="465"/>
                      <a:pt x="1013" y="445"/>
                      <a:pt x="1013" y="415"/>
                    </a:cubicBezTo>
                    <a:cubicBezTo>
                      <a:pt x="1003" y="366"/>
                      <a:pt x="1003" y="306"/>
                      <a:pt x="983" y="277"/>
                    </a:cubicBezTo>
                    <a:cubicBezTo>
                      <a:pt x="967" y="238"/>
                      <a:pt x="952" y="1"/>
                      <a:pt x="9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7" name="Google Shape;767;p8"/>
              <p:cNvSpPr/>
              <p:nvPr/>
            </p:nvSpPr>
            <p:spPr>
              <a:xfrm>
                <a:off x="10411644" y="-924647"/>
                <a:ext cx="1771" cy="2898"/>
              </a:xfrm>
              <a:custGeom>
                <a:avLst/>
                <a:gdLst/>
                <a:ahLst/>
                <a:cxnLst/>
                <a:rect l="l" t="t" r="r" b="b"/>
                <a:pathLst>
                  <a:path w="11" h="18" extrusionOk="0">
                    <a:moveTo>
                      <a:pt x="0" y="1"/>
                    </a:moveTo>
                    <a:cubicBezTo>
                      <a:pt x="0" y="12"/>
                      <a:pt x="0" y="17"/>
                      <a:pt x="2" y="17"/>
                    </a:cubicBezTo>
                    <a:cubicBezTo>
                      <a:pt x="4" y="17"/>
                      <a:pt x="6" y="15"/>
                      <a:pt x="10" y="11"/>
                    </a:cubicBezTo>
                    <a:cubicBezTo>
                      <a:pt x="10" y="1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8" name="Google Shape;768;p8"/>
              <p:cNvSpPr/>
              <p:nvPr/>
            </p:nvSpPr>
            <p:spPr>
              <a:xfrm>
                <a:off x="10417119" y="-926579"/>
                <a:ext cx="66502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21" extrusionOk="0">
                    <a:moveTo>
                      <a:pt x="310" y="1"/>
                    </a:moveTo>
                    <a:cubicBezTo>
                      <a:pt x="302" y="1"/>
                      <a:pt x="293" y="1"/>
                      <a:pt x="283" y="3"/>
                    </a:cubicBezTo>
                    <a:cubicBezTo>
                      <a:pt x="274" y="23"/>
                      <a:pt x="264" y="32"/>
                      <a:pt x="254" y="52"/>
                    </a:cubicBezTo>
                    <a:cubicBezTo>
                      <a:pt x="234" y="72"/>
                      <a:pt x="224" y="92"/>
                      <a:pt x="224" y="92"/>
                    </a:cubicBezTo>
                    <a:cubicBezTo>
                      <a:pt x="224" y="92"/>
                      <a:pt x="186" y="105"/>
                      <a:pt x="140" y="105"/>
                    </a:cubicBezTo>
                    <a:cubicBezTo>
                      <a:pt x="129" y="105"/>
                      <a:pt x="117" y="104"/>
                      <a:pt x="105" y="102"/>
                    </a:cubicBezTo>
                    <a:cubicBezTo>
                      <a:pt x="65" y="82"/>
                      <a:pt x="55" y="82"/>
                      <a:pt x="26" y="82"/>
                    </a:cubicBezTo>
                    <a:cubicBezTo>
                      <a:pt x="16" y="92"/>
                      <a:pt x="16" y="102"/>
                      <a:pt x="16" y="102"/>
                    </a:cubicBezTo>
                    <a:cubicBezTo>
                      <a:pt x="0" y="156"/>
                      <a:pt x="39" y="216"/>
                      <a:pt x="81" y="216"/>
                    </a:cubicBezTo>
                    <a:cubicBezTo>
                      <a:pt x="92" y="216"/>
                      <a:pt x="104" y="212"/>
                      <a:pt x="115" y="201"/>
                    </a:cubicBezTo>
                    <a:cubicBezTo>
                      <a:pt x="131" y="181"/>
                      <a:pt x="147" y="172"/>
                      <a:pt x="162" y="172"/>
                    </a:cubicBezTo>
                    <a:cubicBezTo>
                      <a:pt x="183" y="172"/>
                      <a:pt x="202" y="191"/>
                      <a:pt x="214" y="221"/>
                    </a:cubicBezTo>
                    <a:cubicBezTo>
                      <a:pt x="313" y="191"/>
                      <a:pt x="363" y="181"/>
                      <a:pt x="363" y="161"/>
                    </a:cubicBezTo>
                    <a:cubicBezTo>
                      <a:pt x="354" y="115"/>
                      <a:pt x="413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69" name="Google Shape;769;p8"/>
              <p:cNvSpPr/>
              <p:nvPr/>
            </p:nvSpPr>
            <p:spPr>
              <a:xfrm>
                <a:off x="10427585" y="-915147"/>
                <a:ext cx="204499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25" extrusionOk="0">
                    <a:moveTo>
                      <a:pt x="1213" y="1"/>
                    </a:moveTo>
                    <a:cubicBezTo>
                      <a:pt x="1179" y="1"/>
                      <a:pt x="1171" y="64"/>
                      <a:pt x="1131" y="80"/>
                    </a:cubicBezTo>
                    <a:cubicBezTo>
                      <a:pt x="1124" y="82"/>
                      <a:pt x="1117" y="82"/>
                      <a:pt x="1111" y="82"/>
                    </a:cubicBezTo>
                    <a:cubicBezTo>
                      <a:pt x="1070" y="82"/>
                      <a:pt x="1039" y="59"/>
                      <a:pt x="1022" y="51"/>
                    </a:cubicBezTo>
                    <a:cubicBezTo>
                      <a:pt x="1002" y="80"/>
                      <a:pt x="982" y="120"/>
                      <a:pt x="952" y="160"/>
                    </a:cubicBezTo>
                    <a:cubicBezTo>
                      <a:pt x="877" y="251"/>
                      <a:pt x="788" y="296"/>
                      <a:pt x="731" y="296"/>
                    </a:cubicBezTo>
                    <a:cubicBezTo>
                      <a:pt x="682" y="296"/>
                      <a:pt x="657" y="263"/>
                      <a:pt x="685" y="199"/>
                    </a:cubicBezTo>
                    <a:cubicBezTo>
                      <a:pt x="709" y="126"/>
                      <a:pt x="707" y="84"/>
                      <a:pt x="680" y="84"/>
                    </a:cubicBezTo>
                    <a:cubicBezTo>
                      <a:pt x="651" y="84"/>
                      <a:pt x="596" y="129"/>
                      <a:pt x="516" y="229"/>
                    </a:cubicBezTo>
                    <a:cubicBezTo>
                      <a:pt x="367" y="418"/>
                      <a:pt x="238" y="299"/>
                      <a:pt x="70" y="378"/>
                    </a:cubicBezTo>
                    <a:cubicBezTo>
                      <a:pt x="70" y="398"/>
                      <a:pt x="30" y="437"/>
                      <a:pt x="0" y="477"/>
                    </a:cubicBezTo>
                    <a:cubicBezTo>
                      <a:pt x="10" y="477"/>
                      <a:pt x="20" y="477"/>
                      <a:pt x="20" y="487"/>
                    </a:cubicBezTo>
                    <a:cubicBezTo>
                      <a:pt x="50" y="507"/>
                      <a:pt x="60" y="517"/>
                      <a:pt x="80" y="537"/>
                    </a:cubicBezTo>
                    <a:cubicBezTo>
                      <a:pt x="80" y="527"/>
                      <a:pt x="100" y="527"/>
                      <a:pt x="100" y="517"/>
                    </a:cubicBezTo>
                    <a:cubicBezTo>
                      <a:pt x="115" y="507"/>
                      <a:pt x="125" y="502"/>
                      <a:pt x="132" y="502"/>
                    </a:cubicBezTo>
                    <a:cubicBezTo>
                      <a:pt x="153" y="502"/>
                      <a:pt x="144" y="539"/>
                      <a:pt x="129" y="576"/>
                    </a:cubicBezTo>
                    <a:lnTo>
                      <a:pt x="139" y="576"/>
                    </a:lnTo>
                    <a:cubicBezTo>
                      <a:pt x="144" y="571"/>
                      <a:pt x="150" y="568"/>
                      <a:pt x="157" y="568"/>
                    </a:cubicBezTo>
                    <a:cubicBezTo>
                      <a:pt x="187" y="568"/>
                      <a:pt x="232" y="623"/>
                      <a:pt x="298" y="705"/>
                    </a:cubicBezTo>
                    <a:cubicBezTo>
                      <a:pt x="337" y="595"/>
                      <a:pt x="376" y="454"/>
                      <a:pt x="445" y="454"/>
                    </a:cubicBezTo>
                    <a:cubicBezTo>
                      <a:pt x="463" y="454"/>
                      <a:pt x="483" y="464"/>
                      <a:pt x="506" y="487"/>
                    </a:cubicBezTo>
                    <a:cubicBezTo>
                      <a:pt x="623" y="589"/>
                      <a:pt x="665" y="724"/>
                      <a:pt x="730" y="724"/>
                    </a:cubicBezTo>
                    <a:cubicBezTo>
                      <a:pt x="753" y="724"/>
                      <a:pt x="780" y="707"/>
                      <a:pt x="813" y="665"/>
                    </a:cubicBezTo>
                    <a:cubicBezTo>
                      <a:pt x="942" y="517"/>
                      <a:pt x="883" y="368"/>
                      <a:pt x="1081" y="328"/>
                    </a:cubicBezTo>
                    <a:cubicBezTo>
                      <a:pt x="1101" y="328"/>
                      <a:pt x="1111" y="318"/>
                      <a:pt x="1131" y="318"/>
                    </a:cubicBezTo>
                    <a:cubicBezTo>
                      <a:pt x="1131" y="308"/>
                      <a:pt x="1141" y="308"/>
                      <a:pt x="1151" y="299"/>
                    </a:cubicBezTo>
                    <a:lnTo>
                      <a:pt x="1170" y="299"/>
                    </a:lnTo>
                    <a:cubicBezTo>
                      <a:pt x="1270" y="259"/>
                      <a:pt x="1250" y="199"/>
                      <a:pt x="1250" y="140"/>
                    </a:cubicBezTo>
                    <a:cubicBezTo>
                      <a:pt x="1250" y="120"/>
                      <a:pt x="1260" y="80"/>
                      <a:pt x="1270" y="31"/>
                    </a:cubicBezTo>
                    <a:cubicBezTo>
                      <a:pt x="1270" y="21"/>
                      <a:pt x="1260" y="21"/>
                      <a:pt x="1240" y="11"/>
                    </a:cubicBezTo>
                    <a:cubicBezTo>
                      <a:pt x="1229" y="4"/>
                      <a:pt x="1220" y="1"/>
                      <a:pt x="1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0" name="Google Shape;770;p8"/>
              <p:cNvSpPr/>
              <p:nvPr/>
            </p:nvSpPr>
            <p:spPr>
              <a:xfrm>
                <a:off x="10384431" y="-876662"/>
                <a:ext cx="25764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90" extrusionOk="0">
                    <a:moveTo>
                      <a:pt x="159" y="0"/>
                    </a:moveTo>
                    <a:cubicBezTo>
                      <a:pt x="130" y="0"/>
                      <a:pt x="100" y="30"/>
                      <a:pt x="30" y="60"/>
                    </a:cubicBezTo>
                    <a:cubicBezTo>
                      <a:pt x="11" y="69"/>
                      <a:pt x="11" y="79"/>
                      <a:pt x="1" y="89"/>
                    </a:cubicBezTo>
                    <a:cubicBezTo>
                      <a:pt x="20" y="79"/>
                      <a:pt x="50" y="60"/>
                      <a:pt x="90" y="40"/>
                    </a:cubicBezTo>
                    <a:cubicBezTo>
                      <a:pt x="110" y="20"/>
                      <a:pt x="139" y="1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1" name="Google Shape;771;p8"/>
              <p:cNvSpPr/>
              <p:nvPr/>
            </p:nvSpPr>
            <p:spPr>
              <a:xfrm>
                <a:off x="10387652" y="-945419"/>
                <a:ext cx="9661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60" h="100" extrusionOk="0">
                    <a:moveTo>
                      <a:pt x="60" y="1"/>
                    </a:moveTo>
                    <a:cubicBezTo>
                      <a:pt x="0" y="1"/>
                      <a:pt x="10" y="40"/>
                      <a:pt x="20" y="100"/>
                    </a:cubicBezTo>
                    <a:cubicBezTo>
                      <a:pt x="30" y="70"/>
                      <a:pt x="50" y="30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2" name="Google Shape;772;p8"/>
              <p:cNvSpPr/>
              <p:nvPr/>
            </p:nvSpPr>
            <p:spPr>
              <a:xfrm>
                <a:off x="10628703" y="-1294034"/>
                <a:ext cx="38323" cy="32849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4" extrusionOk="0">
                    <a:moveTo>
                      <a:pt x="89" y="1"/>
                    </a:moveTo>
                    <a:cubicBezTo>
                      <a:pt x="80" y="1"/>
                      <a:pt x="70" y="2"/>
                      <a:pt x="60" y="4"/>
                    </a:cubicBezTo>
                    <a:cubicBezTo>
                      <a:pt x="50" y="14"/>
                      <a:pt x="30" y="44"/>
                      <a:pt x="21" y="83"/>
                    </a:cubicBezTo>
                    <a:cubicBezTo>
                      <a:pt x="1" y="123"/>
                      <a:pt x="40" y="173"/>
                      <a:pt x="100" y="193"/>
                    </a:cubicBezTo>
                    <a:cubicBezTo>
                      <a:pt x="116" y="200"/>
                      <a:pt x="132" y="203"/>
                      <a:pt x="145" y="203"/>
                    </a:cubicBezTo>
                    <a:cubicBezTo>
                      <a:pt x="207" y="203"/>
                      <a:pt x="238" y="138"/>
                      <a:pt x="189" y="74"/>
                    </a:cubicBezTo>
                    <a:cubicBezTo>
                      <a:pt x="150" y="19"/>
                      <a:pt x="123" y="1"/>
                      <a:pt x="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3" name="Google Shape;773;p8"/>
              <p:cNvSpPr/>
              <p:nvPr/>
            </p:nvSpPr>
            <p:spPr>
              <a:xfrm>
                <a:off x="9156630" y="-1561655"/>
                <a:ext cx="11433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71" h="31" extrusionOk="0">
                    <a:moveTo>
                      <a:pt x="60" y="0"/>
                    </a:moveTo>
                    <a:cubicBezTo>
                      <a:pt x="1" y="0"/>
                      <a:pt x="11" y="10"/>
                      <a:pt x="40" y="30"/>
                    </a:cubicBezTo>
                    <a:cubicBezTo>
                      <a:pt x="50" y="20"/>
                      <a:pt x="6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4" name="Google Shape;774;p8"/>
              <p:cNvSpPr/>
              <p:nvPr/>
            </p:nvSpPr>
            <p:spPr>
              <a:xfrm>
                <a:off x="9139883" y="-1546680"/>
                <a:ext cx="12077" cy="9178"/>
              </a:xfrm>
              <a:custGeom>
                <a:avLst/>
                <a:gdLst/>
                <a:ahLst/>
                <a:cxnLst/>
                <a:rect l="l" t="t" r="r" b="b"/>
                <a:pathLst>
                  <a:path w="75" h="57" extrusionOk="0">
                    <a:moveTo>
                      <a:pt x="21" y="0"/>
                    </a:moveTo>
                    <a:cubicBezTo>
                      <a:pt x="0" y="0"/>
                      <a:pt x="10" y="25"/>
                      <a:pt x="25" y="56"/>
                    </a:cubicBezTo>
                    <a:cubicBezTo>
                      <a:pt x="35" y="56"/>
                      <a:pt x="55" y="36"/>
                      <a:pt x="75" y="16"/>
                    </a:cubicBezTo>
                    <a:cubicBezTo>
                      <a:pt x="65" y="7"/>
                      <a:pt x="55" y="7"/>
                      <a:pt x="45" y="7"/>
                    </a:cubicBezTo>
                    <a:cubicBezTo>
                      <a:pt x="34" y="2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5" name="Google Shape;775;p8"/>
              <p:cNvSpPr/>
              <p:nvPr/>
            </p:nvSpPr>
            <p:spPr>
              <a:xfrm>
                <a:off x="9185775" y="-1742323"/>
                <a:ext cx="6119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38" h="52" extrusionOk="0">
                    <a:moveTo>
                      <a:pt x="24" y="0"/>
                    </a:moveTo>
                    <a:cubicBezTo>
                      <a:pt x="1" y="0"/>
                      <a:pt x="9" y="26"/>
                      <a:pt x="18" y="52"/>
                    </a:cubicBezTo>
                    <a:cubicBezTo>
                      <a:pt x="28" y="42"/>
                      <a:pt x="38" y="22"/>
                      <a:pt x="38" y="2"/>
                    </a:cubicBezTo>
                    <a:cubicBezTo>
                      <a:pt x="33" y="1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6" name="Google Shape;776;p8"/>
              <p:cNvSpPr/>
              <p:nvPr/>
            </p:nvSpPr>
            <p:spPr>
              <a:xfrm>
                <a:off x="9160172" y="-1686287"/>
                <a:ext cx="47824" cy="5764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58" extrusionOk="0">
                    <a:moveTo>
                      <a:pt x="106" y="210"/>
                    </a:moveTo>
                    <a:lnTo>
                      <a:pt x="106" y="210"/>
                    </a:lnTo>
                    <a:cubicBezTo>
                      <a:pt x="110" y="215"/>
                      <a:pt x="116" y="220"/>
                      <a:pt x="122" y="225"/>
                    </a:cubicBezTo>
                    <a:lnTo>
                      <a:pt x="122" y="225"/>
                    </a:lnTo>
                    <a:cubicBezTo>
                      <a:pt x="118" y="217"/>
                      <a:pt x="113" y="211"/>
                      <a:pt x="106" y="210"/>
                    </a:cubicBezTo>
                    <a:close/>
                    <a:moveTo>
                      <a:pt x="53" y="119"/>
                    </a:moveTo>
                    <a:cubicBezTo>
                      <a:pt x="33" y="119"/>
                      <a:pt x="0" y="171"/>
                      <a:pt x="18" y="189"/>
                    </a:cubicBezTo>
                    <a:cubicBezTo>
                      <a:pt x="38" y="209"/>
                      <a:pt x="48" y="219"/>
                      <a:pt x="68" y="239"/>
                    </a:cubicBezTo>
                    <a:cubicBezTo>
                      <a:pt x="83" y="219"/>
                      <a:pt x="94" y="210"/>
                      <a:pt x="104" y="210"/>
                    </a:cubicBezTo>
                    <a:cubicBezTo>
                      <a:pt x="105" y="210"/>
                      <a:pt x="105" y="210"/>
                      <a:pt x="106" y="210"/>
                    </a:cubicBezTo>
                    <a:lnTo>
                      <a:pt x="106" y="210"/>
                    </a:lnTo>
                    <a:cubicBezTo>
                      <a:pt x="73" y="173"/>
                      <a:pt x="83" y="128"/>
                      <a:pt x="58" y="120"/>
                    </a:cubicBezTo>
                    <a:cubicBezTo>
                      <a:pt x="57" y="119"/>
                      <a:pt x="55" y="119"/>
                      <a:pt x="53" y="119"/>
                    </a:cubicBezTo>
                    <a:close/>
                    <a:moveTo>
                      <a:pt x="217" y="1"/>
                    </a:moveTo>
                    <a:cubicBezTo>
                      <a:pt x="197" y="21"/>
                      <a:pt x="187" y="31"/>
                      <a:pt x="167" y="51"/>
                    </a:cubicBezTo>
                    <a:cubicBezTo>
                      <a:pt x="157" y="60"/>
                      <a:pt x="147" y="60"/>
                      <a:pt x="147" y="60"/>
                    </a:cubicBezTo>
                    <a:lnTo>
                      <a:pt x="137" y="60"/>
                    </a:lnTo>
                    <a:cubicBezTo>
                      <a:pt x="127" y="70"/>
                      <a:pt x="127" y="80"/>
                      <a:pt x="127" y="90"/>
                    </a:cubicBezTo>
                    <a:cubicBezTo>
                      <a:pt x="108" y="160"/>
                      <a:pt x="147" y="160"/>
                      <a:pt x="207" y="249"/>
                    </a:cubicBezTo>
                    <a:cubicBezTo>
                      <a:pt x="224" y="279"/>
                      <a:pt x="227" y="290"/>
                      <a:pt x="221" y="290"/>
                    </a:cubicBezTo>
                    <a:cubicBezTo>
                      <a:pt x="210" y="290"/>
                      <a:pt x="167" y="249"/>
                      <a:pt x="127" y="229"/>
                    </a:cubicBezTo>
                    <a:cubicBezTo>
                      <a:pt x="125" y="228"/>
                      <a:pt x="124" y="226"/>
                      <a:pt x="122" y="225"/>
                    </a:cubicBezTo>
                    <a:lnTo>
                      <a:pt x="122" y="225"/>
                    </a:lnTo>
                    <a:cubicBezTo>
                      <a:pt x="130" y="243"/>
                      <a:pt x="132" y="276"/>
                      <a:pt x="127" y="308"/>
                    </a:cubicBezTo>
                    <a:cubicBezTo>
                      <a:pt x="137" y="318"/>
                      <a:pt x="147" y="338"/>
                      <a:pt x="167" y="358"/>
                    </a:cubicBezTo>
                    <a:cubicBezTo>
                      <a:pt x="187" y="348"/>
                      <a:pt x="207" y="328"/>
                      <a:pt x="227" y="298"/>
                    </a:cubicBezTo>
                    <a:cubicBezTo>
                      <a:pt x="266" y="229"/>
                      <a:pt x="266" y="209"/>
                      <a:pt x="296" y="189"/>
                    </a:cubicBezTo>
                    <a:cubicBezTo>
                      <a:pt x="286" y="179"/>
                      <a:pt x="276" y="179"/>
                      <a:pt x="266" y="170"/>
                    </a:cubicBezTo>
                    <a:cubicBezTo>
                      <a:pt x="187" y="110"/>
                      <a:pt x="246" y="80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7" name="Google Shape;777;p8"/>
              <p:cNvSpPr/>
              <p:nvPr/>
            </p:nvSpPr>
            <p:spPr>
              <a:xfrm>
                <a:off x="9097051" y="-1350876"/>
                <a:ext cx="23026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1" extrusionOk="0">
                    <a:moveTo>
                      <a:pt x="143" y="0"/>
                    </a:moveTo>
                    <a:lnTo>
                      <a:pt x="24" y="20"/>
                    </a:lnTo>
                    <a:lnTo>
                      <a:pt x="44" y="20"/>
                    </a:lnTo>
                    <a:cubicBezTo>
                      <a:pt x="93" y="60"/>
                      <a:pt x="4" y="80"/>
                      <a:pt x="4" y="179"/>
                    </a:cubicBezTo>
                    <a:cubicBezTo>
                      <a:pt x="1" y="209"/>
                      <a:pt x="3" y="221"/>
                      <a:pt x="10" y="221"/>
                    </a:cubicBezTo>
                    <a:cubicBezTo>
                      <a:pt x="23" y="221"/>
                      <a:pt x="56" y="160"/>
                      <a:pt x="83" y="119"/>
                    </a:cubicBezTo>
                    <a:cubicBezTo>
                      <a:pt x="103" y="80"/>
                      <a:pt x="113" y="50"/>
                      <a:pt x="133" y="20"/>
                    </a:cubicBezTo>
                    <a:cubicBezTo>
                      <a:pt x="133" y="20"/>
                      <a:pt x="133" y="1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8" name="Google Shape;778;p8"/>
              <p:cNvSpPr/>
              <p:nvPr/>
            </p:nvSpPr>
            <p:spPr>
              <a:xfrm>
                <a:off x="9164681" y="-1445074"/>
                <a:ext cx="1610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0" extrusionOk="0">
                    <a:moveTo>
                      <a:pt x="50" y="0"/>
                    </a:moveTo>
                    <a:cubicBezTo>
                      <a:pt x="40" y="10"/>
                      <a:pt x="40" y="20"/>
                      <a:pt x="30" y="30"/>
                    </a:cubicBezTo>
                    <a:cubicBezTo>
                      <a:pt x="20" y="40"/>
                      <a:pt x="10" y="60"/>
                      <a:pt x="0" y="70"/>
                    </a:cubicBezTo>
                    <a:cubicBezTo>
                      <a:pt x="10" y="80"/>
                      <a:pt x="20" y="80"/>
                      <a:pt x="30" y="89"/>
                    </a:cubicBezTo>
                    <a:cubicBezTo>
                      <a:pt x="40" y="80"/>
                      <a:pt x="50" y="70"/>
                      <a:pt x="60" y="60"/>
                    </a:cubicBezTo>
                    <a:cubicBezTo>
                      <a:pt x="80" y="50"/>
                      <a:pt x="90" y="30"/>
                      <a:pt x="99" y="10"/>
                    </a:cubicBezTo>
                    <a:cubicBezTo>
                      <a:pt x="80" y="10"/>
                      <a:pt x="7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79" name="Google Shape;779;p8"/>
              <p:cNvSpPr/>
              <p:nvPr/>
            </p:nvSpPr>
            <p:spPr>
              <a:xfrm>
                <a:off x="9062431" y="-2075803"/>
                <a:ext cx="412057" cy="979017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6080" extrusionOk="0">
                    <a:moveTo>
                      <a:pt x="1292" y="1"/>
                    </a:moveTo>
                    <a:cubicBezTo>
                      <a:pt x="1291" y="1"/>
                      <a:pt x="1290" y="20"/>
                      <a:pt x="1290" y="70"/>
                    </a:cubicBezTo>
                    <a:lnTo>
                      <a:pt x="1290" y="209"/>
                    </a:lnTo>
                    <a:cubicBezTo>
                      <a:pt x="1290" y="164"/>
                      <a:pt x="1287" y="146"/>
                      <a:pt x="1282" y="146"/>
                    </a:cubicBezTo>
                    <a:cubicBezTo>
                      <a:pt x="1275" y="146"/>
                      <a:pt x="1262" y="193"/>
                      <a:pt x="1250" y="249"/>
                    </a:cubicBezTo>
                    <a:cubicBezTo>
                      <a:pt x="1240" y="308"/>
                      <a:pt x="1230" y="358"/>
                      <a:pt x="1220" y="377"/>
                    </a:cubicBezTo>
                    <a:cubicBezTo>
                      <a:pt x="1200" y="437"/>
                      <a:pt x="1210" y="427"/>
                      <a:pt x="1210" y="516"/>
                    </a:cubicBezTo>
                    <a:cubicBezTo>
                      <a:pt x="1206" y="550"/>
                      <a:pt x="1200" y="560"/>
                      <a:pt x="1189" y="560"/>
                    </a:cubicBezTo>
                    <a:cubicBezTo>
                      <a:pt x="1175" y="560"/>
                      <a:pt x="1151" y="542"/>
                      <a:pt x="1111" y="536"/>
                    </a:cubicBezTo>
                    <a:cubicBezTo>
                      <a:pt x="1105" y="535"/>
                      <a:pt x="1099" y="535"/>
                      <a:pt x="1095" y="535"/>
                    </a:cubicBezTo>
                    <a:cubicBezTo>
                      <a:pt x="1054" y="535"/>
                      <a:pt x="1079" y="567"/>
                      <a:pt x="1110" y="567"/>
                    </a:cubicBezTo>
                    <a:cubicBezTo>
                      <a:pt x="1114" y="567"/>
                      <a:pt x="1118" y="567"/>
                      <a:pt x="1121" y="566"/>
                    </a:cubicBezTo>
                    <a:cubicBezTo>
                      <a:pt x="1161" y="566"/>
                      <a:pt x="1200" y="625"/>
                      <a:pt x="1191" y="645"/>
                    </a:cubicBezTo>
                    <a:cubicBezTo>
                      <a:pt x="1181" y="655"/>
                      <a:pt x="1091" y="685"/>
                      <a:pt x="1121" y="764"/>
                    </a:cubicBezTo>
                    <a:cubicBezTo>
                      <a:pt x="1143" y="814"/>
                      <a:pt x="1107" y="828"/>
                      <a:pt x="1074" y="828"/>
                    </a:cubicBezTo>
                    <a:cubicBezTo>
                      <a:pt x="1062" y="828"/>
                      <a:pt x="1050" y="826"/>
                      <a:pt x="1042" y="824"/>
                    </a:cubicBezTo>
                    <a:cubicBezTo>
                      <a:pt x="1034" y="820"/>
                      <a:pt x="1027" y="818"/>
                      <a:pt x="1020" y="818"/>
                    </a:cubicBezTo>
                    <a:cubicBezTo>
                      <a:pt x="991" y="818"/>
                      <a:pt x="974" y="849"/>
                      <a:pt x="1022" y="873"/>
                    </a:cubicBezTo>
                    <a:cubicBezTo>
                      <a:pt x="1072" y="913"/>
                      <a:pt x="1032" y="1032"/>
                      <a:pt x="982" y="1032"/>
                    </a:cubicBezTo>
                    <a:cubicBezTo>
                      <a:pt x="948" y="1032"/>
                      <a:pt x="919" y="985"/>
                      <a:pt x="881" y="985"/>
                    </a:cubicBezTo>
                    <a:cubicBezTo>
                      <a:pt x="864" y="985"/>
                      <a:pt x="845" y="994"/>
                      <a:pt x="824" y="1022"/>
                    </a:cubicBezTo>
                    <a:lnTo>
                      <a:pt x="814" y="1022"/>
                    </a:lnTo>
                    <a:cubicBezTo>
                      <a:pt x="757" y="1035"/>
                      <a:pt x="698" y="1050"/>
                      <a:pt x="663" y="1050"/>
                    </a:cubicBezTo>
                    <a:cubicBezTo>
                      <a:pt x="618" y="1050"/>
                      <a:pt x="612" y="1026"/>
                      <a:pt x="695" y="943"/>
                    </a:cubicBezTo>
                    <a:cubicBezTo>
                      <a:pt x="675" y="923"/>
                      <a:pt x="655" y="903"/>
                      <a:pt x="635" y="863"/>
                    </a:cubicBezTo>
                    <a:cubicBezTo>
                      <a:pt x="586" y="903"/>
                      <a:pt x="546" y="933"/>
                      <a:pt x="526" y="943"/>
                    </a:cubicBezTo>
                    <a:lnTo>
                      <a:pt x="516" y="943"/>
                    </a:lnTo>
                    <a:cubicBezTo>
                      <a:pt x="497" y="982"/>
                      <a:pt x="467" y="1022"/>
                      <a:pt x="437" y="1042"/>
                    </a:cubicBezTo>
                    <a:cubicBezTo>
                      <a:pt x="378" y="1091"/>
                      <a:pt x="457" y="1121"/>
                      <a:pt x="516" y="1131"/>
                    </a:cubicBezTo>
                    <a:lnTo>
                      <a:pt x="526" y="1131"/>
                    </a:lnTo>
                    <a:cubicBezTo>
                      <a:pt x="526" y="1131"/>
                      <a:pt x="536" y="1121"/>
                      <a:pt x="536" y="1121"/>
                    </a:cubicBezTo>
                    <a:cubicBezTo>
                      <a:pt x="553" y="1118"/>
                      <a:pt x="570" y="1117"/>
                      <a:pt x="588" y="1117"/>
                    </a:cubicBezTo>
                    <a:cubicBezTo>
                      <a:pt x="691" y="1117"/>
                      <a:pt x="793" y="1161"/>
                      <a:pt x="844" y="1161"/>
                    </a:cubicBezTo>
                    <a:cubicBezTo>
                      <a:pt x="863" y="1161"/>
                      <a:pt x="893" y="1141"/>
                      <a:pt x="913" y="1111"/>
                    </a:cubicBezTo>
                    <a:lnTo>
                      <a:pt x="903" y="1111"/>
                    </a:lnTo>
                    <a:cubicBezTo>
                      <a:pt x="872" y="1119"/>
                      <a:pt x="830" y="1150"/>
                      <a:pt x="807" y="1150"/>
                    </a:cubicBezTo>
                    <a:cubicBezTo>
                      <a:pt x="801" y="1150"/>
                      <a:pt x="796" y="1148"/>
                      <a:pt x="794" y="1141"/>
                    </a:cubicBezTo>
                    <a:cubicBezTo>
                      <a:pt x="784" y="1111"/>
                      <a:pt x="784" y="1052"/>
                      <a:pt x="804" y="1052"/>
                    </a:cubicBezTo>
                    <a:cubicBezTo>
                      <a:pt x="794" y="1081"/>
                      <a:pt x="873" y="1042"/>
                      <a:pt x="913" y="1101"/>
                    </a:cubicBezTo>
                    <a:cubicBezTo>
                      <a:pt x="953" y="1161"/>
                      <a:pt x="923" y="1181"/>
                      <a:pt x="1012" y="1181"/>
                    </a:cubicBezTo>
                    <a:cubicBezTo>
                      <a:pt x="1017" y="1180"/>
                      <a:pt x="1022" y="1179"/>
                      <a:pt x="1026" y="1179"/>
                    </a:cubicBezTo>
                    <a:cubicBezTo>
                      <a:pt x="1064" y="1179"/>
                      <a:pt x="1072" y="1216"/>
                      <a:pt x="1072" y="1270"/>
                    </a:cubicBezTo>
                    <a:cubicBezTo>
                      <a:pt x="1082" y="1280"/>
                      <a:pt x="1091" y="1280"/>
                      <a:pt x="1091" y="1290"/>
                    </a:cubicBezTo>
                    <a:cubicBezTo>
                      <a:pt x="1131" y="1329"/>
                      <a:pt x="1121" y="1349"/>
                      <a:pt x="1082" y="1349"/>
                    </a:cubicBezTo>
                    <a:cubicBezTo>
                      <a:pt x="1082" y="1369"/>
                      <a:pt x="1082" y="1389"/>
                      <a:pt x="1082" y="1419"/>
                    </a:cubicBezTo>
                    <a:cubicBezTo>
                      <a:pt x="1090" y="1482"/>
                      <a:pt x="1072" y="1504"/>
                      <a:pt x="1049" y="1504"/>
                    </a:cubicBezTo>
                    <a:cubicBezTo>
                      <a:pt x="1019" y="1504"/>
                      <a:pt x="981" y="1463"/>
                      <a:pt x="992" y="1428"/>
                    </a:cubicBezTo>
                    <a:cubicBezTo>
                      <a:pt x="1002" y="1389"/>
                      <a:pt x="982" y="1359"/>
                      <a:pt x="913" y="1319"/>
                    </a:cubicBezTo>
                    <a:cubicBezTo>
                      <a:pt x="873" y="1339"/>
                      <a:pt x="883" y="1389"/>
                      <a:pt x="883" y="1409"/>
                    </a:cubicBezTo>
                    <a:cubicBezTo>
                      <a:pt x="883" y="1419"/>
                      <a:pt x="883" y="1419"/>
                      <a:pt x="893" y="1428"/>
                    </a:cubicBezTo>
                    <a:cubicBezTo>
                      <a:pt x="893" y="1438"/>
                      <a:pt x="893" y="1438"/>
                      <a:pt x="893" y="1438"/>
                    </a:cubicBezTo>
                    <a:cubicBezTo>
                      <a:pt x="913" y="1468"/>
                      <a:pt x="953" y="1508"/>
                      <a:pt x="1052" y="1567"/>
                    </a:cubicBezTo>
                    <a:cubicBezTo>
                      <a:pt x="1121" y="1604"/>
                      <a:pt x="1113" y="1625"/>
                      <a:pt x="1077" y="1625"/>
                    </a:cubicBezTo>
                    <a:cubicBezTo>
                      <a:pt x="1046" y="1625"/>
                      <a:pt x="994" y="1609"/>
                      <a:pt x="953" y="1577"/>
                    </a:cubicBezTo>
                    <a:cubicBezTo>
                      <a:pt x="883" y="1518"/>
                      <a:pt x="844" y="1498"/>
                      <a:pt x="794" y="1428"/>
                    </a:cubicBezTo>
                    <a:cubicBezTo>
                      <a:pt x="774" y="1448"/>
                      <a:pt x="754" y="1498"/>
                      <a:pt x="744" y="1557"/>
                    </a:cubicBezTo>
                    <a:cubicBezTo>
                      <a:pt x="725" y="1617"/>
                      <a:pt x="764" y="1597"/>
                      <a:pt x="784" y="1617"/>
                    </a:cubicBezTo>
                    <a:cubicBezTo>
                      <a:pt x="791" y="1613"/>
                      <a:pt x="797" y="1612"/>
                      <a:pt x="803" y="1612"/>
                    </a:cubicBezTo>
                    <a:cubicBezTo>
                      <a:pt x="828" y="1612"/>
                      <a:pt x="837" y="1646"/>
                      <a:pt x="853" y="1686"/>
                    </a:cubicBezTo>
                    <a:cubicBezTo>
                      <a:pt x="873" y="1686"/>
                      <a:pt x="893" y="1666"/>
                      <a:pt x="923" y="1657"/>
                    </a:cubicBezTo>
                    <a:cubicBezTo>
                      <a:pt x="933" y="1647"/>
                      <a:pt x="943" y="1637"/>
                      <a:pt x="953" y="1627"/>
                    </a:cubicBezTo>
                    <a:cubicBezTo>
                      <a:pt x="962" y="1618"/>
                      <a:pt x="971" y="1613"/>
                      <a:pt x="982" y="1613"/>
                    </a:cubicBezTo>
                    <a:cubicBezTo>
                      <a:pt x="1006" y="1613"/>
                      <a:pt x="1040" y="1635"/>
                      <a:pt x="1101" y="1676"/>
                    </a:cubicBezTo>
                    <a:cubicBezTo>
                      <a:pt x="1191" y="1736"/>
                      <a:pt x="1052" y="1785"/>
                      <a:pt x="1012" y="1825"/>
                    </a:cubicBezTo>
                    <a:cubicBezTo>
                      <a:pt x="1001" y="1837"/>
                      <a:pt x="991" y="1839"/>
                      <a:pt x="980" y="1839"/>
                    </a:cubicBezTo>
                    <a:cubicBezTo>
                      <a:pt x="971" y="1839"/>
                      <a:pt x="961" y="1837"/>
                      <a:pt x="950" y="1837"/>
                    </a:cubicBezTo>
                    <a:cubicBezTo>
                      <a:pt x="940" y="1837"/>
                      <a:pt x="928" y="1839"/>
                      <a:pt x="913" y="1845"/>
                    </a:cubicBezTo>
                    <a:cubicBezTo>
                      <a:pt x="923" y="1865"/>
                      <a:pt x="943" y="1894"/>
                      <a:pt x="963" y="1934"/>
                    </a:cubicBezTo>
                    <a:cubicBezTo>
                      <a:pt x="1014" y="2032"/>
                      <a:pt x="1003" y="2052"/>
                      <a:pt x="983" y="2052"/>
                    </a:cubicBezTo>
                    <a:cubicBezTo>
                      <a:pt x="972" y="2052"/>
                      <a:pt x="959" y="2047"/>
                      <a:pt x="953" y="2043"/>
                    </a:cubicBezTo>
                    <a:cubicBezTo>
                      <a:pt x="933" y="2033"/>
                      <a:pt x="873" y="1964"/>
                      <a:pt x="824" y="1924"/>
                    </a:cubicBezTo>
                    <a:cubicBezTo>
                      <a:pt x="814" y="1934"/>
                      <a:pt x="804" y="1944"/>
                      <a:pt x="804" y="1954"/>
                    </a:cubicBezTo>
                    <a:cubicBezTo>
                      <a:pt x="814" y="1974"/>
                      <a:pt x="834" y="1994"/>
                      <a:pt x="853" y="2013"/>
                    </a:cubicBezTo>
                    <a:cubicBezTo>
                      <a:pt x="853" y="2013"/>
                      <a:pt x="863" y="2013"/>
                      <a:pt x="863" y="2023"/>
                    </a:cubicBezTo>
                    <a:cubicBezTo>
                      <a:pt x="911" y="2078"/>
                      <a:pt x="914" y="2096"/>
                      <a:pt x="894" y="2096"/>
                    </a:cubicBezTo>
                    <a:cubicBezTo>
                      <a:pt x="888" y="2096"/>
                      <a:pt x="882" y="2095"/>
                      <a:pt x="873" y="2093"/>
                    </a:cubicBezTo>
                    <a:cubicBezTo>
                      <a:pt x="873" y="2113"/>
                      <a:pt x="873" y="2132"/>
                      <a:pt x="873" y="2132"/>
                    </a:cubicBezTo>
                    <a:cubicBezTo>
                      <a:pt x="873" y="2132"/>
                      <a:pt x="873" y="2142"/>
                      <a:pt x="873" y="2142"/>
                    </a:cubicBezTo>
                    <a:cubicBezTo>
                      <a:pt x="887" y="2135"/>
                      <a:pt x="906" y="2128"/>
                      <a:pt x="923" y="2128"/>
                    </a:cubicBezTo>
                    <a:cubicBezTo>
                      <a:pt x="930" y="2128"/>
                      <a:pt x="937" y="2130"/>
                      <a:pt x="943" y="2132"/>
                    </a:cubicBezTo>
                    <a:cubicBezTo>
                      <a:pt x="992" y="2142"/>
                      <a:pt x="992" y="2242"/>
                      <a:pt x="1022" y="2351"/>
                    </a:cubicBezTo>
                    <a:cubicBezTo>
                      <a:pt x="1062" y="2450"/>
                      <a:pt x="1082" y="2410"/>
                      <a:pt x="1121" y="2569"/>
                    </a:cubicBezTo>
                    <a:cubicBezTo>
                      <a:pt x="1135" y="2613"/>
                      <a:pt x="1135" y="2631"/>
                      <a:pt x="1127" y="2631"/>
                    </a:cubicBezTo>
                    <a:cubicBezTo>
                      <a:pt x="1105" y="2631"/>
                      <a:pt x="1031" y="2519"/>
                      <a:pt x="1002" y="2470"/>
                    </a:cubicBezTo>
                    <a:cubicBezTo>
                      <a:pt x="963" y="2410"/>
                      <a:pt x="972" y="2410"/>
                      <a:pt x="923" y="2380"/>
                    </a:cubicBezTo>
                    <a:cubicBezTo>
                      <a:pt x="913" y="2380"/>
                      <a:pt x="903" y="2390"/>
                      <a:pt x="893" y="2390"/>
                    </a:cubicBezTo>
                    <a:lnTo>
                      <a:pt x="873" y="2390"/>
                    </a:lnTo>
                    <a:cubicBezTo>
                      <a:pt x="893" y="2420"/>
                      <a:pt x="923" y="2460"/>
                      <a:pt x="943" y="2509"/>
                    </a:cubicBezTo>
                    <a:cubicBezTo>
                      <a:pt x="963" y="2539"/>
                      <a:pt x="963" y="2569"/>
                      <a:pt x="963" y="2589"/>
                    </a:cubicBezTo>
                    <a:cubicBezTo>
                      <a:pt x="1012" y="2589"/>
                      <a:pt x="1022" y="2668"/>
                      <a:pt x="1022" y="2708"/>
                    </a:cubicBezTo>
                    <a:cubicBezTo>
                      <a:pt x="1022" y="2708"/>
                      <a:pt x="1012" y="2717"/>
                      <a:pt x="1012" y="2717"/>
                    </a:cubicBezTo>
                    <a:cubicBezTo>
                      <a:pt x="1032" y="2727"/>
                      <a:pt x="992" y="2777"/>
                      <a:pt x="1012" y="2817"/>
                    </a:cubicBezTo>
                    <a:cubicBezTo>
                      <a:pt x="1042" y="2866"/>
                      <a:pt x="1230" y="2876"/>
                      <a:pt x="1230" y="2876"/>
                    </a:cubicBezTo>
                    <a:cubicBezTo>
                      <a:pt x="1230" y="2876"/>
                      <a:pt x="1260" y="2936"/>
                      <a:pt x="1240" y="2936"/>
                    </a:cubicBezTo>
                    <a:cubicBezTo>
                      <a:pt x="1220" y="2946"/>
                      <a:pt x="1171" y="2965"/>
                      <a:pt x="1161" y="3035"/>
                    </a:cubicBezTo>
                    <a:cubicBezTo>
                      <a:pt x="1154" y="3055"/>
                      <a:pt x="1158" y="3061"/>
                      <a:pt x="1168" y="3061"/>
                    </a:cubicBezTo>
                    <a:cubicBezTo>
                      <a:pt x="1188" y="3061"/>
                      <a:pt x="1237" y="3035"/>
                      <a:pt x="1290" y="3035"/>
                    </a:cubicBezTo>
                    <a:cubicBezTo>
                      <a:pt x="1379" y="3035"/>
                      <a:pt x="1349" y="3064"/>
                      <a:pt x="1359" y="3124"/>
                    </a:cubicBezTo>
                    <a:cubicBezTo>
                      <a:pt x="1363" y="3150"/>
                      <a:pt x="1354" y="3157"/>
                      <a:pt x="1338" y="3157"/>
                    </a:cubicBezTo>
                    <a:cubicBezTo>
                      <a:pt x="1323" y="3157"/>
                      <a:pt x="1301" y="3150"/>
                      <a:pt x="1278" y="3150"/>
                    </a:cubicBezTo>
                    <a:cubicBezTo>
                      <a:pt x="1262" y="3150"/>
                      <a:pt x="1246" y="3153"/>
                      <a:pt x="1230" y="3164"/>
                    </a:cubicBezTo>
                    <a:cubicBezTo>
                      <a:pt x="1171" y="3203"/>
                      <a:pt x="1280" y="3223"/>
                      <a:pt x="1280" y="3312"/>
                    </a:cubicBezTo>
                    <a:cubicBezTo>
                      <a:pt x="1280" y="3340"/>
                      <a:pt x="1275" y="3350"/>
                      <a:pt x="1267" y="3350"/>
                    </a:cubicBezTo>
                    <a:cubicBezTo>
                      <a:pt x="1250" y="3350"/>
                      <a:pt x="1218" y="3297"/>
                      <a:pt x="1191" y="3263"/>
                    </a:cubicBezTo>
                    <a:cubicBezTo>
                      <a:pt x="1151" y="3203"/>
                      <a:pt x="1141" y="3183"/>
                      <a:pt x="1111" y="3124"/>
                    </a:cubicBezTo>
                    <a:cubicBezTo>
                      <a:pt x="1094" y="3072"/>
                      <a:pt x="1069" y="3043"/>
                      <a:pt x="1030" y="3043"/>
                    </a:cubicBezTo>
                    <a:cubicBezTo>
                      <a:pt x="1024" y="3043"/>
                      <a:pt x="1018" y="3043"/>
                      <a:pt x="1012" y="3045"/>
                    </a:cubicBezTo>
                    <a:cubicBezTo>
                      <a:pt x="972" y="3055"/>
                      <a:pt x="1012" y="3074"/>
                      <a:pt x="1042" y="3174"/>
                    </a:cubicBezTo>
                    <a:cubicBezTo>
                      <a:pt x="1082" y="3273"/>
                      <a:pt x="1072" y="3263"/>
                      <a:pt x="1042" y="3312"/>
                    </a:cubicBezTo>
                    <a:cubicBezTo>
                      <a:pt x="1036" y="3324"/>
                      <a:pt x="1030" y="3329"/>
                      <a:pt x="1023" y="3329"/>
                    </a:cubicBezTo>
                    <a:cubicBezTo>
                      <a:pt x="995" y="3329"/>
                      <a:pt x="961" y="3242"/>
                      <a:pt x="953" y="3193"/>
                    </a:cubicBezTo>
                    <a:cubicBezTo>
                      <a:pt x="943" y="3144"/>
                      <a:pt x="913" y="3124"/>
                      <a:pt x="844" y="3084"/>
                    </a:cubicBezTo>
                    <a:cubicBezTo>
                      <a:pt x="835" y="3078"/>
                      <a:pt x="828" y="3076"/>
                      <a:pt x="823" y="3076"/>
                    </a:cubicBezTo>
                    <a:cubicBezTo>
                      <a:pt x="795" y="3076"/>
                      <a:pt x="824" y="3161"/>
                      <a:pt x="824" y="3203"/>
                    </a:cubicBezTo>
                    <a:cubicBezTo>
                      <a:pt x="824" y="3263"/>
                      <a:pt x="834" y="3243"/>
                      <a:pt x="853" y="3322"/>
                    </a:cubicBezTo>
                    <a:cubicBezTo>
                      <a:pt x="859" y="3348"/>
                      <a:pt x="858" y="3359"/>
                      <a:pt x="853" y="3359"/>
                    </a:cubicBezTo>
                    <a:cubicBezTo>
                      <a:pt x="840" y="3359"/>
                      <a:pt x="802" y="3296"/>
                      <a:pt x="774" y="3233"/>
                    </a:cubicBezTo>
                    <a:cubicBezTo>
                      <a:pt x="753" y="3191"/>
                      <a:pt x="746" y="3180"/>
                      <a:pt x="735" y="3180"/>
                    </a:cubicBezTo>
                    <a:cubicBezTo>
                      <a:pt x="726" y="3180"/>
                      <a:pt x="713" y="3189"/>
                      <a:pt x="685" y="3193"/>
                    </a:cubicBezTo>
                    <a:cubicBezTo>
                      <a:pt x="685" y="3203"/>
                      <a:pt x="665" y="3223"/>
                      <a:pt x="645" y="3243"/>
                    </a:cubicBezTo>
                    <a:cubicBezTo>
                      <a:pt x="665" y="3263"/>
                      <a:pt x="685" y="3273"/>
                      <a:pt x="705" y="3293"/>
                    </a:cubicBezTo>
                    <a:cubicBezTo>
                      <a:pt x="744" y="3345"/>
                      <a:pt x="740" y="3359"/>
                      <a:pt x="715" y="3359"/>
                    </a:cubicBezTo>
                    <a:cubicBezTo>
                      <a:pt x="703" y="3359"/>
                      <a:pt x="685" y="3355"/>
                      <a:pt x="665" y="3352"/>
                    </a:cubicBezTo>
                    <a:cubicBezTo>
                      <a:pt x="625" y="3342"/>
                      <a:pt x="625" y="3332"/>
                      <a:pt x="596" y="3312"/>
                    </a:cubicBezTo>
                    <a:cubicBezTo>
                      <a:pt x="586" y="3322"/>
                      <a:pt x="586" y="3322"/>
                      <a:pt x="586" y="3322"/>
                    </a:cubicBezTo>
                    <a:cubicBezTo>
                      <a:pt x="536" y="3384"/>
                      <a:pt x="539" y="3401"/>
                      <a:pt x="562" y="3401"/>
                    </a:cubicBezTo>
                    <a:cubicBezTo>
                      <a:pt x="579" y="3401"/>
                      <a:pt x="609" y="3390"/>
                      <a:pt x="635" y="3382"/>
                    </a:cubicBezTo>
                    <a:cubicBezTo>
                      <a:pt x="642" y="3379"/>
                      <a:pt x="647" y="3377"/>
                      <a:pt x="651" y="3377"/>
                    </a:cubicBezTo>
                    <a:cubicBezTo>
                      <a:pt x="672" y="3377"/>
                      <a:pt x="663" y="3415"/>
                      <a:pt x="655" y="3431"/>
                    </a:cubicBezTo>
                    <a:lnTo>
                      <a:pt x="705" y="3431"/>
                    </a:lnTo>
                    <a:cubicBezTo>
                      <a:pt x="737" y="3420"/>
                      <a:pt x="755" y="3413"/>
                      <a:pt x="776" y="3413"/>
                    </a:cubicBezTo>
                    <a:cubicBezTo>
                      <a:pt x="793" y="3413"/>
                      <a:pt x="812" y="3418"/>
                      <a:pt x="844" y="3431"/>
                    </a:cubicBezTo>
                    <a:cubicBezTo>
                      <a:pt x="913" y="3471"/>
                      <a:pt x="804" y="3501"/>
                      <a:pt x="824" y="3521"/>
                    </a:cubicBezTo>
                    <a:cubicBezTo>
                      <a:pt x="844" y="3540"/>
                      <a:pt x="853" y="3521"/>
                      <a:pt x="903" y="3570"/>
                    </a:cubicBezTo>
                    <a:cubicBezTo>
                      <a:pt x="918" y="3593"/>
                      <a:pt x="929" y="3603"/>
                      <a:pt x="938" y="3603"/>
                    </a:cubicBezTo>
                    <a:cubicBezTo>
                      <a:pt x="953" y="3603"/>
                      <a:pt x="964" y="3577"/>
                      <a:pt x="982" y="3540"/>
                    </a:cubicBezTo>
                    <a:cubicBezTo>
                      <a:pt x="993" y="3520"/>
                      <a:pt x="1002" y="3512"/>
                      <a:pt x="1012" y="3512"/>
                    </a:cubicBezTo>
                    <a:cubicBezTo>
                      <a:pt x="1030" y="3512"/>
                      <a:pt x="1049" y="3537"/>
                      <a:pt x="1082" y="3550"/>
                    </a:cubicBezTo>
                    <a:cubicBezTo>
                      <a:pt x="1131" y="3560"/>
                      <a:pt x="1072" y="3620"/>
                      <a:pt x="1082" y="3649"/>
                    </a:cubicBezTo>
                    <a:cubicBezTo>
                      <a:pt x="1085" y="3661"/>
                      <a:pt x="1091" y="3665"/>
                      <a:pt x="1100" y="3665"/>
                    </a:cubicBezTo>
                    <a:cubicBezTo>
                      <a:pt x="1113" y="3665"/>
                      <a:pt x="1135" y="3656"/>
                      <a:pt x="1171" y="3649"/>
                    </a:cubicBezTo>
                    <a:cubicBezTo>
                      <a:pt x="1180" y="3648"/>
                      <a:pt x="1188" y="3647"/>
                      <a:pt x="1196" y="3647"/>
                    </a:cubicBezTo>
                    <a:cubicBezTo>
                      <a:pt x="1231" y="3647"/>
                      <a:pt x="1252" y="3663"/>
                      <a:pt x="1260" y="3679"/>
                    </a:cubicBezTo>
                    <a:cubicBezTo>
                      <a:pt x="1270" y="3709"/>
                      <a:pt x="1349" y="3808"/>
                      <a:pt x="1379" y="3828"/>
                    </a:cubicBezTo>
                    <a:cubicBezTo>
                      <a:pt x="1409" y="3858"/>
                      <a:pt x="1369" y="3927"/>
                      <a:pt x="1339" y="3937"/>
                    </a:cubicBezTo>
                    <a:cubicBezTo>
                      <a:pt x="1338" y="3938"/>
                      <a:pt x="1337" y="3938"/>
                      <a:pt x="1335" y="3938"/>
                    </a:cubicBezTo>
                    <a:cubicBezTo>
                      <a:pt x="1316" y="3938"/>
                      <a:pt x="1286" y="3873"/>
                      <a:pt x="1230" y="3808"/>
                    </a:cubicBezTo>
                    <a:cubicBezTo>
                      <a:pt x="1204" y="3767"/>
                      <a:pt x="1187" y="3752"/>
                      <a:pt x="1173" y="3752"/>
                    </a:cubicBezTo>
                    <a:cubicBezTo>
                      <a:pt x="1160" y="3752"/>
                      <a:pt x="1150" y="3764"/>
                      <a:pt x="1141" y="3778"/>
                    </a:cubicBezTo>
                    <a:cubicBezTo>
                      <a:pt x="1131" y="3808"/>
                      <a:pt x="1171" y="3848"/>
                      <a:pt x="1191" y="3868"/>
                    </a:cubicBezTo>
                    <a:cubicBezTo>
                      <a:pt x="1210" y="3897"/>
                      <a:pt x="1230" y="4006"/>
                      <a:pt x="1191" y="4046"/>
                    </a:cubicBezTo>
                    <a:cubicBezTo>
                      <a:pt x="1184" y="4050"/>
                      <a:pt x="1178" y="4052"/>
                      <a:pt x="1173" y="4052"/>
                    </a:cubicBezTo>
                    <a:cubicBezTo>
                      <a:pt x="1144" y="4052"/>
                      <a:pt x="1151" y="3982"/>
                      <a:pt x="1151" y="3957"/>
                    </a:cubicBezTo>
                    <a:cubicBezTo>
                      <a:pt x="1151" y="3931"/>
                      <a:pt x="1107" y="3840"/>
                      <a:pt x="1076" y="3840"/>
                    </a:cubicBezTo>
                    <a:cubicBezTo>
                      <a:pt x="1071" y="3840"/>
                      <a:pt x="1066" y="3842"/>
                      <a:pt x="1062" y="3848"/>
                    </a:cubicBezTo>
                    <a:cubicBezTo>
                      <a:pt x="1055" y="3858"/>
                      <a:pt x="1046" y="3862"/>
                      <a:pt x="1034" y="3862"/>
                    </a:cubicBezTo>
                    <a:cubicBezTo>
                      <a:pt x="991" y="3862"/>
                      <a:pt x="921" y="3800"/>
                      <a:pt x="913" y="3768"/>
                    </a:cubicBezTo>
                    <a:cubicBezTo>
                      <a:pt x="906" y="3742"/>
                      <a:pt x="847" y="3729"/>
                      <a:pt x="784" y="3729"/>
                    </a:cubicBezTo>
                    <a:cubicBezTo>
                      <a:pt x="753" y="3729"/>
                      <a:pt x="721" y="3732"/>
                      <a:pt x="695" y="3739"/>
                    </a:cubicBezTo>
                    <a:cubicBezTo>
                      <a:pt x="685" y="3739"/>
                      <a:pt x="685" y="3749"/>
                      <a:pt x="675" y="3749"/>
                    </a:cubicBezTo>
                    <a:cubicBezTo>
                      <a:pt x="685" y="3768"/>
                      <a:pt x="695" y="3788"/>
                      <a:pt x="695" y="3808"/>
                    </a:cubicBezTo>
                    <a:cubicBezTo>
                      <a:pt x="715" y="3828"/>
                      <a:pt x="734" y="3858"/>
                      <a:pt x="754" y="3868"/>
                    </a:cubicBezTo>
                    <a:lnTo>
                      <a:pt x="764" y="3868"/>
                    </a:lnTo>
                    <a:cubicBezTo>
                      <a:pt x="764" y="3865"/>
                      <a:pt x="765" y="3864"/>
                      <a:pt x="767" y="3864"/>
                    </a:cubicBezTo>
                    <a:cubicBezTo>
                      <a:pt x="770" y="3864"/>
                      <a:pt x="777" y="3871"/>
                      <a:pt x="784" y="3878"/>
                    </a:cubicBezTo>
                    <a:cubicBezTo>
                      <a:pt x="804" y="3887"/>
                      <a:pt x="814" y="3927"/>
                      <a:pt x="794" y="3937"/>
                    </a:cubicBezTo>
                    <a:cubicBezTo>
                      <a:pt x="774" y="3967"/>
                      <a:pt x="764" y="3967"/>
                      <a:pt x="734" y="4006"/>
                    </a:cubicBezTo>
                    <a:cubicBezTo>
                      <a:pt x="725" y="4016"/>
                      <a:pt x="725" y="4016"/>
                      <a:pt x="725" y="4026"/>
                    </a:cubicBezTo>
                    <a:lnTo>
                      <a:pt x="774" y="4026"/>
                    </a:lnTo>
                    <a:cubicBezTo>
                      <a:pt x="834" y="4016"/>
                      <a:pt x="853" y="3957"/>
                      <a:pt x="903" y="3957"/>
                    </a:cubicBezTo>
                    <a:cubicBezTo>
                      <a:pt x="906" y="3956"/>
                      <a:pt x="908" y="3956"/>
                      <a:pt x="911" y="3956"/>
                    </a:cubicBezTo>
                    <a:cubicBezTo>
                      <a:pt x="959" y="3956"/>
                      <a:pt x="1012" y="4040"/>
                      <a:pt x="1012" y="4116"/>
                    </a:cubicBezTo>
                    <a:cubicBezTo>
                      <a:pt x="1012" y="4158"/>
                      <a:pt x="1021" y="4169"/>
                      <a:pt x="1039" y="4169"/>
                    </a:cubicBezTo>
                    <a:cubicBezTo>
                      <a:pt x="1059" y="4169"/>
                      <a:pt x="1089" y="4155"/>
                      <a:pt x="1131" y="4155"/>
                    </a:cubicBezTo>
                    <a:cubicBezTo>
                      <a:pt x="1191" y="4148"/>
                      <a:pt x="1223" y="4129"/>
                      <a:pt x="1274" y="4129"/>
                    </a:cubicBezTo>
                    <a:cubicBezTo>
                      <a:pt x="1290" y="4129"/>
                      <a:pt x="1308" y="4131"/>
                      <a:pt x="1329" y="4135"/>
                    </a:cubicBezTo>
                    <a:cubicBezTo>
                      <a:pt x="1419" y="4155"/>
                      <a:pt x="1518" y="4215"/>
                      <a:pt x="1448" y="4225"/>
                    </a:cubicBezTo>
                    <a:cubicBezTo>
                      <a:pt x="1389" y="4234"/>
                      <a:pt x="1300" y="4274"/>
                      <a:pt x="1319" y="4373"/>
                    </a:cubicBezTo>
                    <a:cubicBezTo>
                      <a:pt x="1329" y="4418"/>
                      <a:pt x="1302" y="4420"/>
                      <a:pt x="1267" y="4420"/>
                    </a:cubicBezTo>
                    <a:cubicBezTo>
                      <a:pt x="1263" y="4420"/>
                      <a:pt x="1259" y="4420"/>
                      <a:pt x="1254" y="4420"/>
                    </a:cubicBezTo>
                    <a:cubicBezTo>
                      <a:pt x="1223" y="4420"/>
                      <a:pt x="1188" y="4422"/>
                      <a:pt x="1171" y="4453"/>
                    </a:cubicBezTo>
                    <a:cubicBezTo>
                      <a:pt x="1132" y="4520"/>
                      <a:pt x="1251" y="4651"/>
                      <a:pt x="1179" y="4651"/>
                    </a:cubicBezTo>
                    <a:cubicBezTo>
                      <a:pt x="1177" y="4651"/>
                      <a:pt x="1174" y="4651"/>
                      <a:pt x="1171" y="4651"/>
                    </a:cubicBezTo>
                    <a:cubicBezTo>
                      <a:pt x="1082" y="4641"/>
                      <a:pt x="1012" y="4562"/>
                      <a:pt x="972" y="4463"/>
                    </a:cubicBezTo>
                    <a:cubicBezTo>
                      <a:pt x="963" y="4435"/>
                      <a:pt x="953" y="4425"/>
                      <a:pt x="944" y="4425"/>
                    </a:cubicBezTo>
                    <a:cubicBezTo>
                      <a:pt x="921" y="4425"/>
                      <a:pt x="900" y="4481"/>
                      <a:pt x="893" y="4522"/>
                    </a:cubicBezTo>
                    <a:cubicBezTo>
                      <a:pt x="893" y="4533"/>
                      <a:pt x="891" y="4537"/>
                      <a:pt x="887" y="4537"/>
                    </a:cubicBezTo>
                    <a:cubicBezTo>
                      <a:pt x="864" y="4537"/>
                      <a:pt x="788" y="4394"/>
                      <a:pt x="754" y="4344"/>
                    </a:cubicBezTo>
                    <a:cubicBezTo>
                      <a:pt x="750" y="4338"/>
                      <a:pt x="742" y="4335"/>
                      <a:pt x="733" y="4335"/>
                    </a:cubicBezTo>
                    <a:cubicBezTo>
                      <a:pt x="663" y="4335"/>
                      <a:pt x="477" y="4482"/>
                      <a:pt x="477" y="4482"/>
                    </a:cubicBezTo>
                    <a:lnTo>
                      <a:pt x="437" y="4492"/>
                    </a:lnTo>
                    <a:cubicBezTo>
                      <a:pt x="427" y="4502"/>
                      <a:pt x="427" y="4512"/>
                      <a:pt x="427" y="4532"/>
                    </a:cubicBezTo>
                    <a:cubicBezTo>
                      <a:pt x="387" y="4631"/>
                      <a:pt x="397" y="4621"/>
                      <a:pt x="427" y="4681"/>
                    </a:cubicBezTo>
                    <a:cubicBezTo>
                      <a:pt x="432" y="4691"/>
                      <a:pt x="438" y="4696"/>
                      <a:pt x="444" y="4696"/>
                    </a:cubicBezTo>
                    <a:cubicBezTo>
                      <a:pt x="470" y="4696"/>
                      <a:pt x="498" y="4601"/>
                      <a:pt x="506" y="4552"/>
                    </a:cubicBezTo>
                    <a:cubicBezTo>
                      <a:pt x="516" y="4502"/>
                      <a:pt x="546" y="4472"/>
                      <a:pt x="596" y="4433"/>
                    </a:cubicBezTo>
                    <a:cubicBezTo>
                      <a:pt x="603" y="4429"/>
                      <a:pt x="609" y="4427"/>
                      <a:pt x="614" y="4427"/>
                    </a:cubicBezTo>
                    <a:cubicBezTo>
                      <a:pt x="648" y="4427"/>
                      <a:pt x="625" y="4510"/>
                      <a:pt x="625" y="4562"/>
                    </a:cubicBezTo>
                    <a:cubicBezTo>
                      <a:pt x="625" y="4621"/>
                      <a:pt x="615" y="4601"/>
                      <a:pt x="596" y="4691"/>
                    </a:cubicBezTo>
                    <a:cubicBezTo>
                      <a:pt x="596" y="4701"/>
                      <a:pt x="596" y="4701"/>
                      <a:pt x="596" y="4710"/>
                    </a:cubicBezTo>
                    <a:cubicBezTo>
                      <a:pt x="596" y="4720"/>
                      <a:pt x="596" y="4725"/>
                      <a:pt x="598" y="4725"/>
                    </a:cubicBezTo>
                    <a:cubicBezTo>
                      <a:pt x="601" y="4725"/>
                      <a:pt x="606" y="4720"/>
                      <a:pt x="615" y="4710"/>
                    </a:cubicBezTo>
                    <a:cubicBezTo>
                      <a:pt x="625" y="4681"/>
                      <a:pt x="645" y="4631"/>
                      <a:pt x="665" y="4591"/>
                    </a:cubicBezTo>
                    <a:cubicBezTo>
                      <a:pt x="682" y="4549"/>
                      <a:pt x="688" y="4537"/>
                      <a:pt x="697" y="4537"/>
                    </a:cubicBezTo>
                    <a:cubicBezTo>
                      <a:pt x="708" y="4537"/>
                      <a:pt x="723" y="4553"/>
                      <a:pt x="765" y="4553"/>
                    </a:cubicBezTo>
                    <a:cubicBezTo>
                      <a:pt x="771" y="4553"/>
                      <a:pt x="777" y="4552"/>
                      <a:pt x="784" y="4552"/>
                    </a:cubicBezTo>
                    <a:cubicBezTo>
                      <a:pt x="883" y="4552"/>
                      <a:pt x="784" y="4582"/>
                      <a:pt x="734" y="4661"/>
                    </a:cubicBezTo>
                    <a:cubicBezTo>
                      <a:pt x="695" y="4714"/>
                      <a:pt x="695" y="4727"/>
                      <a:pt x="717" y="4727"/>
                    </a:cubicBezTo>
                    <a:cubicBezTo>
                      <a:pt x="728" y="4727"/>
                      <a:pt x="744" y="4724"/>
                      <a:pt x="764" y="4720"/>
                    </a:cubicBezTo>
                    <a:cubicBezTo>
                      <a:pt x="814" y="4710"/>
                      <a:pt x="804" y="4681"/>
                      <a:pt x="883" y="4651"/>
                    </a:cubicBezTo>
                    <a:cubicBezTo>
                      <a:pt x="890" y="4649"/>
                      <a:pt x="896" y="4647"/>
                      <a:pt x="901" y="4647"/>
                    </a:cubicBezTo>
                    <a:cubicBezTo>
                      <a:pt x="954" y="4647"/>
                      <a:pt x="853" y="4790"/>
                      <a:pt x="853" y="4790"/>
                    </a:cubicBezTo>
                    <a:cubicBezTo>
                      <a:pt x="853" y="4790"/>
                      <a:pt x="834" y="4800"/>
                      <a:pt x="814" y="4800"/>
                    </a:cubicBezTo>
                    <a:cubicBezTo>
                      <a:pt x="804" y="4805"/>
                      <a:pt x="791" y="4807"/>
                      <a:pt x="778" y="4807"/>
                    </a:cubicBezTo>
                    <a:cubicBezTo>
                      <a:pt x="764" y="4807"/>
                      <a:pt x="749" y="4805"/>
                      <a:pt x="734" y="4800"/>
                    </a:cubicBezTo>
                    <a:cubicBezTo>
                      <a:pt x="702" y="4789"/>
                      <a:pt x="684" y="4781"/>
                      <a:pt x="665" y="4781"/>
                    </a:cubicBezTo>
                    <a:cubicBezTo>
                      <a:pt x="649" y="4781"/>
                      <a:pt x="632" y="4786"/>
                      <a:pt x="606" y="4800"/>
                    </a:cubicBezTo>
                    <a:cubicBezTo>
                      <a:pt x="546" y="4839"/>
                      <a:pt x="645" y="4869"/>
                      <a:pt x="625" y="4889"/>
                    </a:cubicBezTo>
                    <a:cubicBezTo>
                      <a:pt x="606" y="4919"/>
                      <a:pt x="596" y="4889"/>
                      <a:pt x="556" y="4948"/>
                    </a:cubicBezTo>
                    <a:cubicBezTo>
                      <a:pt x="541" y="4971"/>
                      <a:pt x="530" y="4981"/>
                      <a:pt x="521" y="4981"/>
                    </a:cubicBezTo>
                    <a:cubicBezTo>
                      <a:pt x="507" y="4981"/>
                      <a:pt x="499" y="4955"/>
                      <a:pt x="487" y="4919"/>
                    </a:cubicBezTo>
                    <a:cubicBezTo>
                      <a:pt x="477" y="4896"/>
                      <a:pt x="468" y="4888"/>
                      <a:pt x="458" y="4888"/>
                    </a:cubicBezTo>
                    <a:cubicBezTo>
                      <a:pt x="446" y="4888"/>
                      <a:pt x="433" y="4898"/>
                      <a:pt x="417" y="4909"/>
                    </a:cubicBezTo>
                    <a:cubicBezTo>
                      <a:pt x="417" y="4909"/>
                      <a:pt x="407" y="4919"/>
                      <a:pt x="397" y="4919"/>
                    </a:cubicBezTo>
                    <a:cubicBezTo>
                      <a:pt x="348" y="4938"/>
                      <a:pt x="407" y="4998"/>
                      <a:pt x="397" y="5028"/>
                    </a:cubicBezTo>
                    <a:cubicBezTo>
                      <a:pt x="393" y="5039"/>
                      <a:pt x="388" y="5043"/>
                      <a:pt x="380" y="5043"/>
                    </a:cubicBezTo>
                    <a:cubicBezTo>
                      <a:pt x="367" y="5043"/>
                      <a:pt x="348" y="5034"/>
                      <a:pt x="318" y="5028"/>
                    </a:cubicBezTo>
                    <a:cubicBezTo>
                      <a:pt x="309" y="5026"/>
                      <a:pt x="301" y="5025"/>
                      <a:pt x="294" y="5025"/>
                    </a:cubicBezTo>
                    <a:cubicBezTo>
                      <a:pt x="259" y="5025"/>
                      <a:pt x="237" y="5043"/>
                      <a:pt x="229" y="5067"/>
                    </a:cubicBezTo>
                    <a:cubicBezTo>
                      <a:pt x="229" y="5077"/>
                      <a:pt x="219" y="5087"/>
                      <a:pt x="209" y="5107"/>
                    </a:cubicBezTo>
                    <a:cubicBezTo>
                      <a:pt x="179" y="5157"/>
                      <a:pt x="149" y="5206"/>
                      <a:pt x="130" y="5226"/>
                    </a:cubicBezTo>
                    <a:cubicBezTo>
                      <a:pt x="100" y="5246"/>
                      <a:pt x="140" y="5315"/>
                      <a:pt x="159" y="5325"/>
                    </a:cubicBezTo>
                    <a:cubicBezTo>
                      <a:pt x="161" y="5326"/>
                      <a:pt x="162" y="5326"/>
                      <a:pt x="163" y="5326"/>
                    </a:cubicBezTo>
                    <a:cubicBezTo>
                      <a:pt x="183" y="5326"/>
                      <a:pt x="212" y="5261"/>
                      <a:pt x="259" y="5196"/>
                    </a:cubicBezTo>
                    <a:cubicBezTo>
                      <a:pt x="279" y="5155"/>
                      <a:pt x="297" y="5140"/>
                      <a:pt x="311" y="5140"/>
                    </a:cubicBezTo>
                    <a:cubicBezTo>
                      <a:pt x="324" y="5140"/>
                      <a:pt x="333" y="5152"/>
                      <a:pt x="338" y="5167"/>
                    </a:cubicBezTo>
                    <a:cubicBezTo>
                      <a:pt x="348" y="5196"/>
                      <a:pt x="308" y="5236"/>
                      <a:pt x="298" y="5256"/>
                    </a:cubicBezTo>
                    <a:cubicBezTo>
                      <a:pt x="278" y="5286"/>
                      <a:pt x="259" y="5405"/>
                      <a:pt x="298" y="5444"/>
                    </a:cubicBezTo>
                    <a:cubicBezTo>
                      <a:pt x="304" y="5448"/>
                      <a:pt x="308" y="5450"/>
                      <a:pt x="312" y="5450"/>
                    </a:cubicBezTo>
                    <a:cubicBezTo>
                      <a:pt x="335" y="5450"/>
                      <a:pt x="328" y="5381"/>
                      <a:pt x="328" y="5355"/>
                    </a:cubicBezTo>
                    <a:cubicBezTo>
                      <a:pt x="328" y="5322"/>
                      <a:pt x="369" y="5234"/>
                      <a:pt x="400" y="5234"/>
                    </a:cubicBezTo>
                    <a:cubicBezTo>
                      <a:pt x="406" y="5234"/>
                      <a:pt x="412" y="5238"/>
                      <a:pt x="417" y="5246"/>
                    </a:cubicBezTo>
                    <a:cubicBezTo>
                      <a:pt x="421" y="5253"/>
                      <a:pt x="427" y="5256"/>
                      <a:pt x="434" y="5256"/>
                    </a:cubicBezTo>
                    <a:cubicBezTo>
                      <a:pt x="469" y="5256"/>
                      <a:pt x="538" y="5189"/>
                      <a:pt x="546" y="5157"/>
                    </a:cubicBezTo>
                    <a:cubicBezTo>
                      <a:pt x="552" y="5126"/>
                      <a:pt x="595" y="5114"/>
                      <a:pt x="644" y="5114"/>
                    </a:cubicBezTo>
                    <a:cubicBezTo>
                      <a:pt x="675" y="5114"/>
                      <a:pt x="708" y="5119"/>
                      <a:pt x="734" y="5127"/>
                    </a:cubicBezTo>
                    <a:cubicBezTo>
                      <a:pt x="804" y="5147"/>
                      <a:pt x="695" y="5236"/>
                      <a:pt x="665" y="5286"/>
                    </a:cubicBezTo>
                    <a:cubicBezTo>
                      <a:pt x="649" y="5312"/>
                      <a:pt x="670" y="5324"/>
                      <a:pt x="701" y="5324"/>
                    </a:cubicBezTo>
                    <a:cubicBezTo>
                      <a:pt x="729" y="5324"/>
                      <a:pt x="766" y="5314"/>
                      <a:pt x="794" y="5295"/>
                    </a:cubicBezTo>
                    <a:cubicBezTo>
                      <a:pt x="811" y="5281"/>
                      <a:pt x="823" y="5275"/>
                      <a:pt x="830" y="5275"/>
                    </a:cubicBezTo>
                    <a:cubicBezTo>
                      <a:pt x="847" y="5275"/>
                      <a:pt x="838" y="5310"/>
                      <a:pt x="824" y="5345"/>
                    </a:cubicBezTo>
                    <a:cubicBezTo>
                      <a:pt x="806" y="5389"/>
                      <a:pt x="740" y="5426"/>
                      <a:pt x="684" y="5426"/>
                    </a:cubicBezTo>
                    <a:cubicBezTo>
                      <a:pt x="678" y="5426"/>
                      <a:pt x="671" y="5425"/>
                      <a:pt x="665" y="5424"/>
                    </a:cubicBezTo>
                    <a:cubicBezTo>
                      <a:pt x="615" y="5414"/>
                      <a:pt x="596" y="5355"/>
                      <a:pt x="556" y="5345"/>
                    </a:cubicBezTo>
                    <a:cubicBezTo>
                      <a:pt x="554" y="5345"/>
                      <a:pt x="551" y="5344"/>
                      <a:pt x="549" y="5344"/>
                    </a:cubicBezTo>
                    <a:cubicBezTo>
                      <a:pt x="502" y="5344"/>
                      <a:pt x="457" y="5438"/>
                      <a:pt x="457" y="5523"/>
                    </a:cubicBezTo>
                    <a:cubicBezTo>
                      <a:pt x="457" y="5564"/>
                      <a:pt x="449" y="5576"/>
                      <a:pt x="433" y="5576"/>
                    </a:cubicBezTo>
                    <a:cubicBezTo>
                      <a:pt x="415" y="5576"/>
                      <a:pt x="386" y="5559"/>
                      <a:pt x="348" y="5553"/>
                    </a:cubicBezTo>
                    <a:cubicBezTo>
                      <a:pt x="296" y="5553"/>
                      <a:pt x="272" y="5536"/>
                      <a:pt x="229" y="5536"/>
                    </a:cubicBezTo>
                    <a:cubicBezTo>
                      <a:pt x="215" y="5536"/>
                      <a:pt x="199" y="5538"/>
                      <a:pt x="179" y="5543"/>
                    </a:cubicBezTo>
                    <a:cubicBezTo>
                      <a:pt x="100" y="5563"/>
                      <a:pt x="1" y="5623"/>
                      <a:pt x="60" y="5633"/>
                    </a:cubicBezTo>
                    <a:cubicBezTo>
                      <a:pt x="120" y="5642"/>
                      <a:pt x="199" y="5692"/>
                      <a:pt x="179" y="5791"/>
                    </a:cubicBezTo>
                    <a:cubicBezTo>
                      <a:pt x="169" y="5836"/>
                      <a:pt x="194" y="5838"/>
                      <a:pt x="226" y="5838"/>
                    </a:cubicBezTo>
                    <a:cubicBezTo>
                      <a:pt x="230" y="5838"/>
                      <a:pt x="234" y="5838"/>
                      <a:pt x="239" y="5838"/>
                    </a:cubicBezTo>
                    <a:cubicBezTo>
                      <a:pt x="268" y="5838"/>
                      <a:pt x="301" y="5840"/>
                      <a:pt x="318" y="5871"/>
                    </a:cubicBezTo>
                    <a:cubicBezTo>
                      <a:pt x="328" y="5890"/>
                      <a:pt x="328" y="5910"/>
                      <a:pt x="318" y="5940"/>
                    </a:cubicBezTo>
                    <a:cubicBezTo>
                      <a:pt x="309" y="6005"/>
                      <a:pt x="264" y="6080"/>
                      <a:pt x="309" y="6080"/>
                    </a:cubicBezTo>
                    <a:cubicBezTo>
                      <a:pt x="312" y="6080"/>
                      <a:pt x="315" y="6079"/>
                      <a:pt x="318" y="6079"/>
                    </a:cubicBezTo>
                    <a:cubicBezTo>
                      <a:pt x="397" y="6069"/>
                      <a:pt x="457" y="5980"/>
                      <a:pt x="487" y="5880"/>
                    </a:cubicBezTo>
                    <a:cubicBezTo>
                      <a:pt x="496" y="5850"/>
                      <a:pt x="506" y="5839"/>
                      <a:pt x="515" y="5839"/>
                    </a:cubicBezTo>
                    <a:cubicBezTo>
                      <a:pt x="538" y="5839"/>
                      <a:pt x="559" y="5901"/>
                      <a:pt x="566" y="5950"/>
                    </a:cubicBezTo>
                    <a:cubicBezTo>
                      <a:pt x="566" y="5958"/>
                      <a:pt x="568" y="5962"/>
                      <a:pt x="571" y="5962"/>
                    </a:cubicBezTo>
                    <a:cubicBezTo>
                      <a:pt x="586" y="5962"/>
                      <a:pt x="632" y="5877"/>
                      <a:pt x="665" y="5811"/>
                    </a:cubicBezTo>
                    <a:cubicBezTo>
                      <a:pt x="675" y="5791"/>
                      <a:pt x="685" y="5771"/>
                      <a:pt x="685" y="5761"/>
                    </a:cubicBezTo>
                    <a:cubicBezTo>
                      <a:pt x="689" y="5754"/>
                      <a:pt x="697" y="5751"/>
                      <a:pt x="708" y="5751"/>
                    </a:cubicBezTo>
                    <a:cubicBezTo>
                      <a:pt x="725" y="5751"/>
                      <a:pt x="750" y="5759"/>
                      <a:pt x="774" y="5771"/>
                    </a:cubicBezTo>
                    <a:cubicBezTo>
                      <a:pt x="844" y="5821"/>
                      <a:pt x="943" y="5900"/>
                      <a:pt x="943" y="5900"/>
                    </a:cubicBezTo>
                    <a:lnTo>
                      <a:pt x="1300" y="5960"/>
                    </a:lnTo>
                    <a:lnTo>
                      <a:pt x="1686" y="5940"/>
                    </a:lnTo>
                    <a:cubicBezTo>
                      <a:pt x="1686" y="5940"/>
                      <a:pt x="1794" y="5846"/>
                      <a:pt x="1849" y="5846"/>
                    </a:cubicBezTo>
                    <a:cubicBezTo>
                      <a:pt x="1860" y="5846"/>
                      <a:pt x="1869" y="5850"/>
                      <a:pt x="1875" y="5861"/>
                    </a:cubicBezTo>
                    <a:cubicBezTo>
                      <a:pt x="1895" y="5900"/>
                      <a:pt x="1944" y="5990"/>
                      <a:pt x="1974" y="6009"/>
                    </a:cubicBezTo>
                    <a:cubicBezTo>
                      <a:pt x="1974" y="6021"/>
                      <a:pt x="1977" y="6026"/>
                      <a:pt x="1982" y="6026"/>
                    </a:cubicBezTo>
                    <a:cubicBezTo>
                      <a:pt x="1986" y="6026"/>
                      <a:pt x="1990" y="6023"/>
                      <a:pt x="1994" y="6019"/>
                    </a:cubicBezTo>
                    <a:cubicBezTo>
                      <a:pt x="1994" y="6019"/>
                      <a:pt x="1994" y="6009"/>
                      <a:pt x="1994" y="6009"/>
                    </a:cubicBezTo>
                    <a:cubicBezTo>
                      <a:pt x="1994" y="5999"/>
                      <a:pt x="1994" y="5990"/>
                      <a:pt x="1994" y="5970"/>
                    </a:cubicBezTo>
                    <a:cubicBezTo>
                      <a:pt x="2004" y="5940"/>
                      <a:pt x="2004" y="5900"/>
                      <a:pt x="2014" y="5871"/>
                    </a:cubicBezTo>
                    <a:cubicBezTo>
                      <a:pt x="2023" y="5841"/>
                      <a:pt x="2033" y="5811"/>
                      <a:pt x="2033" y="5801"/>
                    </a:cubicBezTo>
                    <a:cubicBezTo>
                      <a:pt x="2045" y="5777"/>
                      <a:pt x="2054" y="5764"/>
                      <a:pt x="2061" y="5764"/>
                    </a:cubicBezTo>
                    <a:cubicBezTo>
                      <a:pt x="2065" y="5764"/>
                      <a:pt x="2069" y="5770"/>
                      <a:pt x="2073" y="5781"/>
                    </a:cubicBezTo>
                    <a:cubicBezTo>
                      <a:pt x="2073" y="5791"/>
                      <a:pt x="2073" y="5791"/>
                      <a:pt x="2083" y="5801"/>
                    </a:cubicBezTo>
                    <a:cubicBezTo>
                      <a:pt x="2083" y="5821"/>
                      <a:pt x="2093" y="5831"/>
                      <a:pt x="2093" y="5851"/>
                    </a:cubicBezTo>
                    <a:cubicBezTo>
                      <a:pt x="2113" y="5900"/>
                      <a:pt x="2142" y="5920"/>
                      <a:pt x="2202" y="5930"/>
                    </a:cubicBezTo>
                    <a:cubicBezTo>
                      <a:pt x="2222" y="5930"/>
                      <a:pt x="2232" y="5920"/>
                      <a:pt x="2242" y="5900"/>
                    </a:cubicBezTo>
                    <a:cubicBezTo>
                      <a:pt x="2252" y="5880"/>
                      <a:pt x="2252" y="5851"/>
                      <a:pt x="2261" y="5821"/>
                    </a:cubicBezTo>
                    <a:cubicBezTo>
                      <a:pt x="2261" y="5781"/>
                      <a:pt x="2261" y="5752"/>
                      <a:pt x="2281" y="5722"/>
                    </a:cubicBezTo>
                    <a:cubicBezTo>
                      <a:pt x="2287" y="5713"/>
                      <a:pt x="2293" y="5709"/>
                      <a:pt x="2299" y="5709"/>
                    </a:cubicBezTo>
                    <a:cubicBezTo>
                      <a:pt x="2328" y="5709"/>
                      <a:pt x="2364" y="5785"/>
                      <a:pt x="2380" y="5801"/>
                    </a:cubicBezTo>
                    <a:cubicBezTo>
                      <a:pt x="2380" y="5791"/>
                      <a:pt x="2380" y="5791"/>
                      <a:pt x="2380" y="5781"/>
                    </a:cubicBezTo>
                    <a:cubicBezTo>
                      <a:pt x="2361" y="5682"/>
                      <a:pt x="2470" y="5642"/>
                      <a:pt x="2529" y="5633"/>
                    </a:cubicBezTo>
                    <a:cubicBezTo>
                      <a:pt x="2559" y="5623"/>
                      <a:pt x="2549" y="5593"/>
                      <a:pt x="2529" y="5553"/>
                    </a:cubicBezTo>
                    <a:cubicBezTo>
                      <a:pt x="2499" y="5523"/>
                      <a:pt x="2460" y="5484"/>
                      <a:pt x="2420" y="5474"/>
                    </a:cubicBezTo>
                    <a:cubicBezTo>
                      <a:pt x="2417" y="5471"/>
                      <a:pt x="2413" y="5470"/>
                      <a:pt x="2410" y="5470"/>
                    </a:cubicBezTo>
                    <a:cubicBezTo>
                      <a:pt x="2404" y="5470"/>
                      <a:pt x="2397" y="5474"/>
                      <a:pt x="2390" y="5474"/>
                    </a:cubicBezTo>
                    <a:cubicBezTo>
                      <a:pt x="2385" y="5473"/>
                      <a:pt x="2380" y="5473"/>
                      <a:pt x="2375" y="5473"/>
                    </a:cubicBezTo>
                    <a:cubicBezTo>
                      <a:pt x="2324" y="5473"/>
                      <a:pt x="2286" y="5514"/>
                      <a:pt x="2232" y="5523"/>
                    </a:cubicBezTo>
                    <a:lnTo>
                      <a:pt x="2212" y="5523"/>
                    </a:lnTo>
                    <a:cubicBezTo>
                      <a:pt x="2182" y="5533"/>
                      <a:pt x="2162" y="5533"/>
                      <a:pt x="2133" y="5543"/>
                    </a:cubicBezTo>
                    <a:cubicBezTo>
                      <a:pt x="2121" y="5546"/>
                      <a:pt x="2110" y="5548"/>
                      <a:pt x="2099" y="5548"/>
                    </a:cubicBezTo>
                    <a:cubicBezTo>
                      <a:pt x="2073" y="5548"/>
                      <a:pt x="2053" y="5536"/>
                      <a:pt x="2053" y="5494"/>
                    </a:cubicBezTo>
                    <a:cubicBezTo>
                      <a:pt x="2053" y="5409"/>
                      <a:pt x="2080" y="5315"/>
                      <a:pt x="2048" y="5315"/>
                    </a:cubicBezTo>
                    <a:cubicBezTo>
                      <a:pt x="2047" y="5315"/>
                      <a:pt x="2045" y="5315"/>
                      <a:pt x="2043" y="5315"/>
                    </a:cubicBezTo>
                    <a:cubicBezTo>
                      <a:pt x="2004" y="5315"/>
                      <a:pt x="1974" y="5414"/>
                      <a:pt x="1924" y="5424"/>
                    </a:cubicBezTo>
                    <a:cubicBezTo>
                      <a:pt x="1880" y="5432"/>
                      <a:pt x="1825" y="5472"/>
                      <a:pt x="1792" y="5472"/>
                    </a:cubicBezTo>
                    <a:cubicBezTo>
                      <a:pt x="1780" y="5472"/>
                      <a:pt x="1771" y="5467"/>
                      <a:pt x="1766" y="5454"/>
                    </a:cubicBezTo>
                    <a:cubicBezTo>
                      <a:pt x="1766" y="5434"/>
                      <a:pt x="1756" y="5405"/>
                      <a:pt x="1756" y="5375"/>
                    </a:cubicBezTo>
                    <a:cubicBezTo>
                      <a:pt x="1756" y="5346"/>
                      <a:pt x="1761" y="5323"/>
                      <a:pt x="1775" y="5323"/>
                    </a:cubicBezTo>
                    <a:cubicBezTo>
                      <a:pt x="1780" y="5323"/>
                      <a:pt x="1787" y="5327"/>
                      <a:pt x="1795" y="5335"/>
                    </a:cubicBezTo>
                    <a:cubicBezTo>
                      <a:pt x="1804" y="5341"/>
                      <a:pt x="1813" y="5343"/>
                      <a:pt x="1822" y="5343"/>
                    </a:cubicBezTo>
                    <a:cubicBezTo>
                      <a:pt x="1847" y="5343"/>
                      <a:pt x="1876" y="5327"/>
                      <a:pt x="1904" y="5305"/>
                    </a:cubicBezTo>
                    <a:cubicBezTo>
                      <a:pt x="1914" y="5295"/>
                      <a:pt x="1924" y="5276"/>
                      <a:pt x="1934" y="5256"/>
                    </a:cubicBezTo>
                    <a:cubicBezTo>
                      <a:pt x="1934" y="5246"/>
                      <a:pt x="1934" y="5236"/>
                      <a:pt x="1934" y="5226"/>
                    </a:cubicBezTo>
                    <a:cubicBezTo>
                      <a:pt x="1904" y="5186"/>
                      <a:pt x="1766" y="5097"/>
                      <a:pt x="1845" y="5077"/>
                    </a:cubicBezTo>
                    <a:cubicBezTo>
                      <a:pt x="1851" y="5076"/>
                      <a:pt x="1858" y="5075"/>
                      <a:pt x="1864" y="5075"/>
                    </a:cubicBezTo>
                    <a:cubicBezTo>
                      <a:pt x="1933" y="5075"/>
                      <a:pt x="2024" y="5160"/>
                      <a:pt x="2033" y="5196"/>
                    </a:cubicBezTo>
                    <a:cubicBezTo>
                      <a:pt x="2043" y="5216"/>
                      <a:pt x="2073" y="5256"/>
                      <a:pt x="2103" y="5276"/>
                    </a:cubicBezTo>
                    <a:cubicBezTo>
                      <a:pt x="2120" y="5281"/>
                      <a:pt x="2134" y="5287"/>
                      <a:pt x="2144" y="5287"/>
                    </a:cubicBezTo>
                    <a:cubicBezTo>
                      <a:pt x="2152" y="5287"/>
                      <a:pt x="2158" y="5284"/>
                      <a:pt x="2162" y="5276"/>
                    </a:cubicBezTo>
                    <a:cubicBezTo>
                      <a:pt x="2168" y="5269"/>
                      <a:pt x="2173" y="5266"/>
                      <a:pt x="2180" y="5266"/>
                    </a:cubicBezTo>
                    <a:cubicBezTo>
                      <a:pt x="2208" y="5266"/>
                      <a:pt x="2242" y="5330"/>
                      <a:pt x="2242" y="5355"/>
                    </a:cubicBezTo>
                    <a:cubicBezTo>
                      <a:pt x="2242" y="5375"/>
                      <a:pt x="2249" y="5385"/>
                      <a:pt x="2261" y="5385"/>
                    </a:cubicBezTo>
                    <a:cubicBezTo>
                      <a:pt x="2274" y="5385"/>
                      <a:pt x="2291" y="5375"/>
                      <a:pt x="2311" y="5355"/>
                    </a:cubicBezTo>
                    <a:cubicBezTo>
                      <a:pt x="2351" y="5325"/>
                      <a:pt x="2301" y="5226"/>
                      <a:pt x="2291" y="5206"/>
                    </a:cubicBezTo>
                    <a:cubicBezTo>
                      <a:pt x="2281" y="5196"/>
                      <a:pt x="2271" y="5186"/>
                      <a:pt x="2261" y="5176"/>
                    </a:cubicBezTo>
                    <a:cubicBezTo>
                      <a:pt x="2242" y="5157"/>
                      <a:pt x="2222" y="5137"/>
                      <a:pt x="2232" y="5127"/>
                    </a:cubicBezTo>
                    <a:cubicBezTo>
                      <a:pt x="2236" y="5113"/>
                      <a:pt x="2243" y="5101"/>
                      <a:pt x="2255" y="5101"/>
                    </a:cubicBezTo>
                    <a:cubicBezTo>
                      <a:pt x="2267" y="5101"/>
                      <a:pt x="2285" y="5115"/>
                      <a:pt x="2311" y="5157"/>
                    </a:cubicBezTo>
                    <a:cubicBezTo>
                      <a:pt x="2311" y="5157"/>
                      <a:pt x="2311" y="5167"/>
                      <a:pt x="2311" y="5167"/>
                    </a:cubicBezTo>
                    <a:cubicBezTo>
                      <a:pt x="2344" y="5225"/>
                      <a:pt x="2364" y="5248"/>
                      <a:pt x="2381" y="5248"/>
                    </a:cubicBezTo>
                    <a:cubicBezTo>
                      <a:pt x="2384" y="5248"/>
                      <a:pt x="2387" y="5247"/>
                      <a:pt x="2390" y="5246"/>
                    </a:cubicBezTo>
                    <a:cubicBezTo>
                      <a:pt x="2410" y="5236"/>
                      <a:pt x="2470" y="5157"/>
                      <a:pt x="2440" y="5127"/>
                    </a:cubicBezTo>
                    <a:cubicBezTo>
                      <a:pt x="2430" y="5117"/>
                      <a:pt x="2430" y="5107"/>
                      <a:pt x="2420" y="5097"/>
                    </a:cubicBezTo>
                    <a:cubicBezTo>
                      <a:pt x="2420" y="5087"/>
                      <a:pt x="2410" y="5077"/>
                      <a:pt x="2410" y="5067"/>
                    </a:cubicBezTo>
                    <a:cubicBezTo>
                      <a:pt x="2400" y="5057"/>
                      <a:pt x="2400" y="5048"/>
                      <a:pt x="2390" y="5038"/>
                    </a:cubicBezTo>
                    <a:cubicBezTo>
                      <a:pt x="2390" y="5028"/>
                      <a:pt x="2380" y="5018"/>
                      <a:pt x="2361" y="5018"/>
                    </a:cubicBezTo>
                    <a:cubicBezTo>
                      <a:pt x="2341" y="5018"/>
                      <a:pt x="2301" y="5018"/>
                      <a:pt x="2271" y="5028"/>
                    </a:cubicBezTo>
                    <a:lnTo>
                      <a:pt x="2242" y="5028"/>
                    </a:lnTo>
                    <a:cubicBezTo>
                      <a:pt x="2242" y="5028"/>
                      <a:pt x="2242" y="5038"/>
                      <a:pt x="2242" y="5038"/>
                    </a:cubicBezTo>
                    <a:cubicBezTo>
                      <a:pt x="2222" y="5038"/>
                      <a:pt x="2222" y="5038"/>
                      <a:pt x="2222" y="5018"/>
                    </a:cubicBezTo>
                    <a:cubicBezTo>
                      <a:pt x="2222" y="5008"/>
                      <a:pt x="2232" y="4998"/>
                      <a:pt x="2242" y="4988"/>
                    </a:cubicBezTo>
                    <a:cubicBezTo>
                      <a:pt x="2271" y="4948"/>
                      <a:pt x="2321" y="4919"/>
                      <a:pt x="2291" y="4899"/>
                    </a:cubicBezTo>
                    <a:lnTo>
                      <a:pt x="2281" y="4899"/>
                    </a:lnTo>
                    <a:cubicBezTo>
                      <a:pt x="2253" y="4885"/>
                      <a:pt x="2195" y="4845"/>
                      <a:pt x="2156" y="4845"/>
                    </a:cubicBezTo>
                    <a:cubicBezTo>
                      <a:pt x="2141" y="4845"/>
                      <a:pt x="2128" y="4852"/>
                      <a:pt x="2123" y="4869"/>
                    </a:cubicBezTo>
                    <a:cubicBezTo>
                      <a:pt x="2111" y="4910"/>
                      <a:pt x="2103" y="4930"/>
                      <a:pt x="2092" y="4930"/>
                    </a:cubicBezTo>
                    <a:cubicBezTo>
                      <a:pt x="2084" y="4930"/>
                      <a:pt x="2076" y="4919"/>
                      <a:pt x="2063" y="4899"/>
                    </a:cubicBezTo>
                    <a:cubicBezTo>
                      <a:pt x="2033" y="4849"/>
                      <a:pt x="2023" y="4869"/>
                      <a:pt x="2014" y="4859"/>
                    </a:cubicBezTo>
                    <a:lnTo>
                      <a:pt x="2004" y="4859"/>
                    </a:lnTo>
                    <a:cubicBezTo>
                      <a:pt x="1984" y="4839"/>
                      <a:pt x="1994" y="4819"/>
                      <a:pt x="1944" y="4790"/>
                    </a:cubicBezTo>
                    <a:cubicBezTo>
                      <a:pt x="1934" y="4790"/>
                      <a:pt x="1934" y="4780"/>
                      <a:pt x="1934" y="4780"/>
                    </a:cubicBezTo>
                    <a:cubicBezTo>
                      <a:pt x="1923" y="4775"/>
                      <a:pt x="1915" y="4773"/>
                      <a:pt x="1907" y="4773"/>
                    </a:cubicBezTo>
                    <a:cubicBezTo>
                      <a:pt x="1866" y="4773"/>
                      <a:pt x="1866" y="4832"/>
                      <a:pt x="1815" y="4849"/>
                    </a:cubicBezTo>
                    <a:cubicBezTo>
                      <a:pt x="1808" y="4852"/>
                      <a:pt x="1801" y="4853"/>
                      <a:pt x="1794" y="4853"/>
                    </a:cubicBezTo>
                    <a:cubicBezTo>
                      <a:pt x="1750" y="4853"/>
                      <a:pt x="1706" y="4810"/>
                      <a:pt x="1706" y="4810"/>
                    </a:cubicBezTo>
                    <a:cubicBezTo>
                      <a:pt x="1706" y="4810"/>
                      <a:pt x="1659" y="4684"/>
                      <a:pt x="1711" y="4684"/>
                    </a:cubicBezTo>
                    <a:cubicBezTo>
                      <a:pt x="1718" y="4684"/>
                      <a:pt x="1726" y="4686"/>
                      <a:pt x="1736" y="4691"/>
                    </a:cubicBezTo>
                    <a:cubicBezTo>
                      <a:pt x="1825" y="4720"/>
                      <a:pt x="1776" y="4710"/>
                      <a:pt x="1825" y="4720"/>
                    </a:cubicBezTo>
                    <a:cubicBezTo>
                      <a:pt x="1842" y="4724"/>
                      <a:pt x="1857" y="4727"/>
                      <a:pt x="1868" y="4727"/>
                    </a:cubicBezTo>
                    <a:cubicBezTo>
                      <a:pt x="1890" y="4727"/>
                      <a:pt x="1895" y="4714"/>
                      <a:pt x="1855" y="4661"/>
                    </a:cubicBezTo>
                    <a:cubicBezTo>
                      <a:pt x="1795" y="4582"/>
                      <a:pt x="1706" y="4552"/>
                      <a:pt x="1805" y="4552"/>
                    </a:cubicBezTo>
                    <a:cubicBezTo>
                      <a:pt x="1812" y="4552"/>
                      <a:pt x="1819" y="4553"/>
                      <a:pt x="1824" y="4553"/>
                    </a:cubicBezTo>
                    <a:cubicBezTo>
                      <a:pt x="1865" y="4553"/>
                      <a:pt x="1878" y="4537"/>
                      <a:pt x="1886" y="4537"/>
                    </a:cubicBezTo>
                    <a:cubicBezTo>
                      <a:pt x="1893" y="4537"/>
                      <a:pt x="1897" y="4549"/>
                      <a:pt x="1914" y="4591"/>
                    </a:cubicBezTo>
                    <a:cubicBezTo>
                      <a:pt x="1934" y="4631"/>
                      <a:pt x="1964" y="4681"/>
                      <a:pt x="1974" y="4710"/>
                    </a:cubicBezTo>
                    <a:cubicBezTo>
                      <a:pt x="1983" y="4719"/>
                      <a:pt x="1988" y="4724"/>
                      <a:pt x="1990" y="4724"/>
                    </a:cubicBezTo>
                    <a:cubicBezTo>
                      <a:pt x="1994" y="4724"/>
                      <a:pt x="1994" y="4717"/>
                      <a:pt x="1994" y="4701"/>
                    </a:cubicBezTo>
                    <a:cubicBezTo>
                      <a:pt x="1994" y="4691"/>
                      <a:pt x="1994" y="4691"/>
                      <a:pt x="1994" y="4691"/>
                    </a:cubicBezTo>
                    <a:cubicBezTo>
                      <a:pt x="1974" y="4601"/>
                      <a:pt x="1964" y="4621"/>
                      <a:pt x="1964" y="4562"/>
                    </a:cubicBezTo>
                    <a:cubicBezTo>
                      <a:pt x="1964" y="4511"/>
                      <a:pt x="1942" y="4424"/>
                      <a:pt x="1967" y="4424"/>
                    </a:cubicBezTo>
                    <a:cubicBezTo>
                      <a:pt x="1971" y="4424"/>
                      <a:pt x="1976" y="4427"/>
                      <a:pt x="1984" y="4433"/>
                    </a:cubicBezTo>
                    <a:cubicBezTo>
                      <a:pt x="2043" y="4472"/>
                      <a:pt x="2083" y="4463"/>
                      <a:pt x="2093" y="4512"/>
                    </a:cubicBezTo>
                    <a:cubicBezTo>
                      <a:pt x="2093" y="4552"/>
                      <a:pt x="2103" y="4611"/>
                      <a:pt x="2123" y="4651"/>
                    </a:cubicBezTo>
                    <a:cubicBezTo>
                      <a:pt x="2123" y="4657"/>
                      <a:pt x="2126" y="4662"/>
                      <a:pt x="2133" y="4662"/>
                    </a:cubicBezTo>
                    <a:cubicBezTo>
                      <a:pt x="2137" y="4662"/>
                      <a:pt x="2144" y="4659"/>
                      <a:pt x="2152" y="4651"/>
                    </a:cubicBezTo>
                    <a:cubicBezTo>
                      <a:pt x="2172" y="4601"/>
                      <a:pt x="2172" y="4621"/>
                      <a:pt x="2152" y="4562"/>
                    </a:cubicBezTo>
                    <a:cubicBezTo>
                      <a:pt x="2152" y="4552"/>
                      <a:pt x="2142" y="4542"/>
                      <a:pt x="2142" y="4532"/>
                    </a:cubicBezTo>
                    <a:cubicBezTo>
                      <a:pt x="2103" y="4423"/>
                      <a:pt x="2093" y="4403"/>
                      <a:pt x="2133" y="4393"/>
                    </a:cubicBezTo>
                    <a:cubicBezTo>
                      <a:pt x="2136" y="4392"/>
                      <a:pt x="2139" y="4392"/>
                      <a:pt x="2142" y="4392"/>
                    </a:cubicBezTo>
                    <a:cubicBezTo>
                      <a:pt x="2174" y="4392"/>
                      <a:pt x="2184" y="4438"/>
                      <a:pt x="2202" y="4492"/>
                    </a:cubicBezTo>
                    <a:cubicBezTo>
                      <a:pt x="2202" y="4502"/>
                      <a:pt x="2212" y="4502"/>
                      <a:pt x="2212" y="4502"/>
                    </a:cubicBezTo>
                    <a:cubicBezTo>
                      <a:pt x="2232" y="4552"/>
                      <a:pt x="2261" y="4572"/>
                      <a:pt x="2291" y="4621"/>
                    </a:cubicBezTo>
                    <a:cubicBezTo>
                      <a:pt x="2312" y="4653"/>
                      <a:pt x="2336" y="4676"/>
                      <a:pt x="2354" y="4676"/>
                    </a:cubicBezTo>
                    <a:cubicBezTo>
                      <a:pt x="2369" y="4676"/>
                      <a:pt x="2380" y="4658"/>
                      <a:pt x="2380" y="4611"/>
                    </a:cubicBezTo>
                    <a:cubicBezTo>
                      <a:pt x="2380" y="4591"/>
                      <a:pt x="2371" y="4572"/>
                      <a:pt x="2361" y="4562"/>
                    </a:cubicBezTo>
                    <a:cubicBezTo>
                      <a:pt x="2341" y="4512"/>
                      <a:pt x="2291" y="4512"/>
                      <a:pt x="2341" y="4482"/>
                    </a:cubicBezTo>
                    <a:cubicBezTo>
                      <a:pt x="2354" y="4470"/>
                      <a:pt x="2368" y="4466"/>
                      <a:pt x="2382" y="4466"/>
                    </a:cubicBezTo>
                    <a:cubicBezTo>
                      <a:pt x="2401" y="4466"/>
                      <a:pt x="2419" y="4472"/>
                      <a:pt x="2430" y="4472"/>
                    </a:cubicBezTo>
                    <a:cubicBezTo>
                      <a:pt x="2440" y="4472"/>
                      <a:pt x="2440" y="4463"/>
                      <a:pt x="2440" y="4443"/>
                    </a:cubicBezTo>
                    <a:cubicBezTo>
                      <a:pt x="2430" y="4383"/>
                      <a:pt x="2450" y="4363"/>
                      <a:pt x="2420" y="4363"/>
                    </a:cubicBezTo>
                    <a:lnTo>
                      <a:pt x="2390" y="4363"/>
                    </a:lnTo>
                    <a:cubicBezTo>
                      <a:pt x="2361" y="4363"/>
                      <a:pt x="2331" y="4363"/>
                      <a:pt x="2311" y="4373"/>
                    </a:cubicBezTo>
                    <a:cubicBezTo>
                      <a:pt x="2301" y="4377"/>
                      <a:pt x="2292" y="4379"/>
                      <a:pt x="2285" y="4379"/>
                    </a:cubicBezTo>
                    <a:cubicBezTo>
                      <a:pt x="2271" y="4379"/>
                      <a:pt x="2265" y="4370"/>
                      <a:pt x="2271" y="4344"/>
                    </a:cubicBezTo>
                    <a:cubicBezTo>
                      <a:pt x="2281" y="4274"/>
                      <a:pt x="2321" y="4294"/>
                      <a:pt x="2331" y="4284"/>
                    </a:cubicBezTo>
                    <a:lnTo>
                      <a:pt x="2341" y="4284"/>
                    </a:lnTo>
                    <a:cubicBezTo>
                      <a:pt x="2341" y="4284"/>
                      <a:pt x="2341" y="4274"/>
                      <a:pt x="2341" y="4274"/>
                    </a:cubicBezTo>
                    <a:cubicBezTo>
                      <a:pt x="2341" y="4254"/>
                      <a:pt x="2321" y="4225"/>
                      <a:pt x="2321" y="4225"/>
                    </a:cubicBezTo>
                    <a:cubicBezTo>
                      <a:pt x="2321" y="4225"/>
                      <a:pt x="2232" y="4254"/>
                      <a:pt x="2172" y="4254"/>
                    </a:cubicBezTo>
                    <a:cubicBezTo>
                      <a:pt x="2152" y="4254"/>
                      <a:pt x="2142" y="4244"/>
                      <a:pt x="2133" y="4234"/>
                    </a:cubicBezTo>
                    <a:cubicBezTo>
                      <a:pt x="2115" y="4182"/>
                      <a:pt x="2204" y="4100"/>
                      <a:pt x="2174" y="4100"/>
                    </a:cubicBezTo>
                    <a:cubicBezTo>
                      <a:pt x="2169" y="4100"/>
                      <a:pt x="2162" y="4102"/>
                      <a:pt x="2152" y="4106"/>
                    </a:cubicBezTo>
                    <a:cubicBezTo>
                      <a:pt x="2104" y="4130"/>
                      <a:pt x="2078" y="4158"/>
                      <a:pt x="2049" y="4158"/>
                    </a:cubicBezTo>
                    <a:cubicBezTo>
                      <a:pt x="2030" y="4158"/>
                      <a:pt x="2011" y="4146"/>
                      <a:pt x="1984" y="4116"/>
                    </a:cubicBezTo>
                    <a:cubicBezTo>
                      <a:pt x="1914" y="4036"/>
                      <a:pt x="1895" y="4046"/>
                      <a:pt x="1855" y="4006"/>
                    </a:cubicBezTo>
                    <a:cubicBezTo>
                      <a:pt x="1815" y="3967"/>
                      <a:pt x="1805" y="3967"/>
                      <a:pt x="1785" y="3937"/>
                    </a:cubicBezTo>
                    <a:cubicBezTo>
                      <a:pt x="1768" y="3920"/>
                      <a:pt x="1796" y="3864"/>
                      <a:pt x="1817" y="3864"/>
                    </a:cubicBezTo>
                    <a:cubicBezTo>
                      <a:pt x="1820" y="3864"/>
                      <a:pt x="1823" y="3865"/>
                      <a:pt x="1825" y="3868"/>
                    </a:cubicBezTo>
                    <a:cubicBezTo>
                      <a:pt x="1845" y="3878"/>
                      <a:pt x="1845" y="3927"/>
                      <a:pt x="1885" y="3977"/>
                    </a:cubicBezTo>
                    <a:cubicBezTo>
                      <a:pt x="1955" y="4051"/>
                      <a:pt x="1989" y="4078"/>
                      <a:pt x="2002" y="4078"/>
                    </a:cubicBezTo>
                    <a:cubicBezTo>
                      <a:pt x="2025" y="4078"/>
                      <a:pt x="1976" y="3987"/>
                      <a:pt x="1944" y="3917"/>
                    </a:cubicBezTo>
                    <a:cubicBezTo>
                      <a:pt x="1895" y="3828"/>
                      <a:pt x="1845" y="3887"/>
                      <a:pt x="1865" y="3818"/>
                    </a:cubicBezTo>
                    <a:cubicBezTo>
                      <a:pt x="1872" y="3762"/>
                      <a:pt x="1904" y="3706"/>
                      <a:pt x="1932" y="3706"/>
                    </a:cubicBezTo>
                    <a:cubicBezTo>
                      <a:pt x="1944" y="3706"/>
                      <a:pt x="1955" y="3715"/>
                      <a:pt x="1964" y="3739"/>
                    </a:cubicBezTo>
                    <a:cubicBezTo>
                      <a:pt x="1994" y="3828"/>
                      <a:pt x="1964" y="3917"/>
                      <a:pt x="2033" y="3977"/>
                    </a:cubicBezTo>
                    <a:cubicBezTo>
                      <a:pt x="2051" y="3994"/>
                      <a:pt x="2062" y="4002"/>
                      <a:pt x="2069" y="4002"/>
                    </a:cubicBezTo>
                    <a:cubicBezTo>
                      <a:pt x="2078" y="4002"/>
                      <a:pt x="2079" y="3989"/>
                      <a:pt x="2073" y="3967"/>
                    </a:cubicBezTo>
                    <a:cubicBezTo>
                      <a:pt x="2063" y="3957"/>
                      <a:pt x="2063" y="3937"/>
                      <a:pt x="2053" y="3917"/>
                    </a:cubicBezTo>
                    <a:cubicBezTo>
                      <a:pt x="2053" y="3907"/>
                      <a:pt x="2043" y="3887"/>
                      <a:pt x="2033" y="3878"/>
                    </a:cubicBezTo>
                    <a:cubicBezTo>
                      <a:pt x="2000" y="3777"/>
                      <a:pt x="1966" y="3668"/>
                      <a:pt x="1999" y="3668"/>
                    </a:cubicBezTo>
                    <a:cubicBezTo>
                      <a:pt x="2005" y="3668"/>
                      <a:pt x="2013" y="3672"/>
                      <a:pt x="2023" y="3679"/>
                    </a:cubicBezTo>
                    <a:cubicBezTo>
                      <a:pt x="2103" y="3739"/>
                      <a:pt x="2023" y="3679"/>
                      <a:pt x="2073" y="3749"/>
                    </a:cubicBezTo>
                    <a:cubicBezTo>
                      <a:pt x="2094" y="3786"/>
                      <a:pt x="2165" y="3824"/>
                      <a:pt x="2219" y="3824"/>
                    </a:cubicBezTo>
                    <a:cubicBezTo>
                      <a:pt x="2265" y="3824"/>
                      <a:pt x="2300" y="3796"/>
                      <a:pt x="2281" y="3719"/>
                    </a:cubicBezTo>
                    <a:cubicBezTo>
                      <a:pt x="2281" y="3719"/>
                      <a:pt x="2281" y="3719"/>
                      <a:pt x="2281" y="3709"/>
                    </a:cubicBezTo>
                    <a:cubicBezTo>
                      <a:pt x="2267" y="3654"/>
                      <a:pt x="2251" y="3641"/>
                      <a:pt x="2235" y="3641"/>
                    </a:cubicBezTo>
                    <a:cubicBezTo>
                      <a:pt x="2221" y="3641"/>
                      <a:pt x="2207" y="3651"/>
                      <a:pt x="2194" y="3651"/>
                    </a:cubicBezTo>
                    <a:cubicBezTo>
                      <a:pt x="2182" y="3651"/>
                      <a:pt x="2171" y="3643"/>
                      <a:pt x="2162" y="3610"/>
                    </a:cubicBezTo>
                    <a:cubicBezTo>
                      <a:pt x="2152" y="3610"/>
                      <a:pt x="2152" y="3600"/>
                      <a:pt x="2152" y="3590"/>
                    </a:cubicBezTo>
                    <a:cubicBezTo>
                      <a:pt x="2123" y="3501"/>
                      <a:pt x="2113" y="3451"/>
                      <a:pt x="2073" y="3441"/>
                    </a:cubicBezTo>
                    <a:cubicBezTo>
                      <a:pt x="2071" y="3441"/>
                      <a:pt x="2068" y="3441"/>
                      <a:pt x="2066" y="3441"/>
                    </a:cubicBezTo>
                    <a:cubicBezTo>
                      <a:pt x="2018" y="3441"/>
                      <a:pt x="1963" y="3531"/>
                      <a:pt x="1934" y="3531"/>
                    </a:cubicBezTo>
                    <a:cubicBezTo>
                      <a:pt x="1916" y="3531"/>
                      <a:pt x="1897" y="3400"/>
                      <a:pt x="1944" y="3400"/>
                    </a:cubicBezTo>
                    <a:cubicBezTo>
                      <a:pt x="1947" y="3400"/>
                      <a:pt x="1950" y="3400"/>
                      <a:pt x="1954" y="3402"/>
                    </a:cubicBezTo>
                    <a:cubicBezTo>
                      <a:pt x="1967" y="3407"/>
                      <a:pt x="1978" y="3410"/>
                      <a:pt x="1985" y="3410"/>
                    </a:cubicBezTo>
                    <a:cubicBezTo>
                      <a:pt x="2007" y="3410"/>
                      <a:pt x="2003" y="3384"/>
                      <a:pt x="1944" y="3302"/>
                    </a:cubicBezTo>
                    <a:cubicBezTo>
                      <a:pt x="1868" y="3209"/>
                      <a:pt x="1893" y="3138"/>
                      <a:pt x="1933" y="3138"/>
                    </a:cubicBezTo>
                    <a:cubicBezTo>
                      <a:pt x="1940" y="3138"/>
                      <a:pt x="1947" y="3140"/>
                      <a:pt x="1954" y="3144"/>
                    </a:cubicBezTo>
                    <a:cubicBezTo>
                      <a:pt x="2014" y="3164"/>
                      <a:pt x="2004" y="3342"/>
                      <a:pt x="2023" y="3352"/>
                    </a:cubicBezTo>
                    <a:cubicBezTo>
                      <a:pt x="2027" y="3354"/>
                      <a:pt x="2037" y="3356"/>
                      <a:pt x="2048" y="3356"/>
                    </a:cubicBezTo>
                    <a:cubicBezTo>
                      <a:pt x="2094" y="3356"/>
                      <a:pt x="2178" y="3330"/>
                      <a:pt x="2123" y="3203"/>
                    </a:cubicBezTo>
                    <a:cubicBezTo>
                      <a:pt x="2053" y="3055"/>
                      <a:pt x="2014" y="3114"/>
                      <a:pt x="1984" y="3074"/>
                    </a:cubicBezTo>
                    <a:cubicBezTo>
                      <a:pt x="1967" y="3032"/>
                      <a:pt x="1950" y="2881"/>
                      <a:pt x="1908" y="2881"/>
                    </a:cubicBezTo>
                    <a:cubicBezTo>
                      <a:pt x="1901" y="2881"/>
                      <a:pt x="1893" y="2886"/>
                      <a:pt x="1885" y="2896"/>
                    </a:cubicBezTo>
                    <a:cubicBezTo>
                      <a:pt x="1841" y="2954"/>
                      <a:pt x="1829" y="3028"/>
                      <a:pt x="1803" y="3028"/>
                    </a:cubicBezTo>
                    <a:cubicBezTo>
                      <a:pt x="1793" y="3028"/>
                      <a:pt x="1781" y="3019"/>
                      <a:pt x="1766" y="2995"/>
                    </a:cubicBezTo>
                    <a:cubicBezTo>
                      <a:pt x="1716" y="2916"/>
                      <a:pt x="1746" y="2836"/>
                      <a:pt x="1667" y="2817"/>
                    </a:cubicBezTo>
                    <a:cubicBezTo>
                      <a:pt x="1587" y="2797"/>
                      <a:pt x="1597" y="2757"/>
                      <a:pt x="1597" y="2717"/>
                    </a:cubicBezTo>
                    <a:cubicBezTo>
                      <a:pt x="1597" y="2681"/>
                      <a:pt x="1556" y="2545"/>
                      <a:pt x="1602" y="2545"/>
                    </a:cubicBezTo>
                    <a:cubicBezTo>
                      <a:pt x="1606" y="2545"/>
                      <a:pt x="1611" y="2546"/>
                      <a:pt x="1617" y="2549"/>
                    </a:cubicBezTo>
                    <a:cubicBezTo>
                      <a:pt x="1686" y="2589"/>
                      <a:pt x="1657" y="2638"/>
                      <a:pt x="1716" y="2727"/>
                    </a:cubicBezTo>
                    <a:cubicBezTo>
                      <a:pt x="1743" y="2776"/>
                      <a:pt x="1779" y="2801"/>
                      <a:pt x="1801" y="2801"/>
                    </a:cubicBezTo>
                    <a:cubicBezTo>
                      <a:pt x="1820" y="2801"/>
                      <a:pt x="1829" y="2783"/>
                      <a:pt x="1815" y="2747"/>
                    </a:cubicBezTo>
                    <a:cubicBezTo>
                      <a:pt x="1806" y="2709"/>
                      <a:pt x="1808" y="2686"/>
                      <a:pt x="1819" y="2686"/>
                    </a:cubicBezTo>
                    <a:cubicBezTo>
                      <a:pt x="1831" y="2686"/>
                      <a:pt x="1854" y="2711"/>
                      <a:pt x="1885" y="2767"/>
                    </a:cubicBezTo>
                    <a:cubicBezTo>
                      <a:pt x="1914" y="2822"/>
                      <a:pt x="1944" y="2827"/>
                      <a:pt x="1976" y="2827"/>
                    </a:cubicBezTo>
                    <a:cubicBezTo>
                      <a:pt x="1984" y="2827"/>
                      <a:pt x="1991" y="2826"/>
                      <a:pt x="1998" y="2826"/>
                    </a:cubicBezTo>
                    <a:cubicBezTo>
                      <a:pt x="2024" y="2826"/>
                      <a:pt x="2052" y="2829"/>
                      <a:pt x="2083" y="2856"/>
                    </a:cubicBezTo>
                    <a:cubicBezTo>
                      <a:pt x="2104" y="2878"/>
                      <a:pt x="2131" y="2887"/>
                      <a:pt x="2153" y="2887"/>
                    </a:cubicBezTo>
                    <a:cubicBezTo>
                      <a:pt x="2203" y="2887"/>
                      <a:pt x="2234" y="2842"/>
                      <a:pt x="2152" y="2787"/>
                    </a:cubicBezTo>
                    <a:cubicBezTo>
                      <a:pt x="2043" y="2708"/>
                      <a:pt x="1964" y="2717"/>
                      <a:pt x="1974" y="2688"/>
                    </a:cubicBezTo>
                    <a:cubicBezTo>
                      <a:pt x="1974" y="2664"/>
                      <a:pt x="1949" y="2604"/>
                      <a:pt x="1988" y="2604"/>
                    </a:cubicBezTo>
                    <a:cubicBezTo>
                      <a:pt x="1998" y="2604"/>
                      <a:pt x="2013" y="2608"/>
                      <a:pt x="2033" y="2618"/>
                    </a:cubicBezTo>
                    <a:cubicBezTo>
                      <a:pt x="2048" y="2625"/>
                      <a:pt x="2063" y="2628"/>
                      <a:pt x="2076" y="2628"/>
                    </a:cubicBezTo>
                    <a:cubicBezTo>
                      <a:pt x="2142" y="2628"/>
                      <a:pt x="2182" y="2555"/>
                      <a:pt x="2133" y="2489"/>
                    </a:cubicBezTo>
                    <a:cubicBezTo>
                      <a:pt x="2086" y="2437"/>
                      <a:pt x="2062" y="2419"/>
                      <a:pt x="2028" y="2419"/>
                    </a:cubicBezTo>
                    <a:cubicBezTo>
                      <a:pt x="2010" y="2419"/>
                      <a:pt x="1990" y="2423"/>
                      <a:pt x="1964" y="2430"/>
                    </a:cubicBezTo>
                    <a:cubicBezTo>
                      <a:pt x="1898" y="2446"/>
                      <a:pt x="1831" y="2519"/>
                      <a:pt x="1788" y="2519"/>
                    </a:cubicBezTo>
                    <a:cubicBezTo>
                      <a:pt x="1780" y="2519"/>
                      <a:pt x="1772" y="2516"/>
                      <a:pt x="1766" y="2509"/>
                    </a:cubicBezTo>
                    <a:cubicBezTo>
                      <a:pt x="1726" y="2460"/>
                      <a:pt x="1795" y="2410"/>
                      <a:pt x="1746" y="2400"/>
                    </a:cubicBezTo>
                    <a:cubicBezTo>
                      <a:pt x="1696" y="2390"/>
                      <a:pt x="1508" y="2380"/>
                      <a:pt x="1567" y="2331"/>
                    </a:cubicBezTo>
                    <a:cubicBezTo>
                      <a:pt x="1627" y="2281"/>
                      <a:pt x="1657" y="2212"/>
                      <a:pt x="1657" y="2212"/>
                    </a:cubicBezTo>
                    <a:cubicBezTo>
                      <a:pt x="1657" y="2212"/>
                      <a:pt x="1686" y="2094"/>
                      <a:pt x="1727" y="2094"/>
                    </a:cubicBezTo>
                    <a:cubicBezTo>
                      <a:pt x="1739" y="2094"/>
                      <a:pt x="1752" y="2105"/>
                      <a:pt x="1766" y="2132"/>
                    </a:cubicBezTo>
                    <a:cubicBezTo>
                      <a:pt x="1802" y="2200"/>
                      <a:pt x="1832" y="2222"/>
                      <a:pt x="1853" y="2222"/>
                    </a:cubicBezTo>
                    <a:cubicBezTo>
                      <a:pt x="1867" y="2222"/>
                      <a:pt x="1877" y="2213"/>
                      <a:pt x="1885" y="2202"/>
                    </a:cubicBezTo>
                    <a:cubicBezTo>
                      <a:pt x="1900" y="2180"/>
                      <a:pt x="1898" y="2135"/>
                      <a:pt x="1904" y="2135"/>
                    </a:cubicBezTo>
                    <a:cubicBezTo>
                      <a:pt x="1906" y="2135"/>
                      <a:pt x="1909" y="2140"/>
                      <a:pt x="1914" y="2152"/>
                    </a:cubicBezTo>
                    <a:cubicBezTo>
                      <a:pt x="1923" y="2174"/>
                      <a:pt x="1949" y="2188"/>
                      <a:pt x="1968" y="2188"/>
                    </a:cubicBezTo>
                    <a:cubicBezTo>
                      <a:pt x="1993" y="2188"/>
                      <a:pt x="2009" y="2164"/>
                      <a:pt x="1964" y="2103"/>
                    </a:cubicBezTo>
                    <a:cubicBezTo>
                      <a:pt x="1906" y="2019"/>
                      <a:pt x="1861" y="1957"/>
                      <a:pt x="1831" y="1957"/>
                    </a:cubicBezTo>
                    <a:cubicBezTo>
                      <a:pt x="1825" y="1957"/>
                      <a:pt x="1820" y="1959"/>
                      <a:pt x="1815" y="1964"/>
                    </a:cubicBezTo>
                    <a:cubicBezTo>
                      <a:pt x="1809" y="1972"/>
                      <a:pt x="1805" y="1976"/>
                      <a:pt x="1801" y="1976"/>
                    </a:cubicBezTo>
                    <a:cubicBezTo>
                      <a:pt x="1786" y="1976"/>
                      <a:pt x="1779" y="1922"/>
                      <a:pt x="1716" y="1875"/>
                    </a:cubicBezTo>
                    <a:cubicBezTo>
                      <a:pt x="1681" y="1844"/>
                      <a:pt x="1656" y="1838"/>
                      <a:pt x="1635" y="1838"/>
                    </a:cubicBezTo>
                    <a:cubicBezTo>
                      <a:pt x="1623" y="1838"/>
                      <a:pt x="1613" y="1840"/>
                      <a:pt x="1603" y="1840"/>
                    </a:cubicBezTo>
                    <a:cubicBezTo>
                      <a:pt x="1591" y="1840"/>
                      <a:pt x="1580" y="1837"/>
                      <a:pt x="1567" y="1825"/>
                    </a:cubicBezTo>
                    <a:cubicBezTo>
                      <a:pt x="1528" y="1785"/>
                      <a:pt x="1389" y="1736"/>
                      <a:pt x="1478" y="1676"/>
                    </a:cubicBezTo>
                    <a:cubicBezTo>
                      <a:pt x="1540" y="1635"/>
                      <a:pt x="1573" y="1613"/>
                      <a:pt x="1601" y="1613"/>
                    </a:cubicBezTo>
                    <a:cubicBezTo>
                      <a:pt x="1613" y="1613"/>
                      <a:pt x="1624" y="1618"/>
                      <a:pt x="1637" y="1627"/>
                    </a:cubicBezTo>
                    <a:cubicBezTo>
                      <a:pt x="1647" y="1640"/>
                      <a:pt x="1664" y="1647"/>
                      <a:pt x="1684" y="1647"/>
                    </a:cubicBezTo>
                    <a:cubicBezTo>
                      <a:pt x="1721" y="1647"/>
                      <a:pt x="1766" y="1623"/>
                      <a:pt x="1785" y="1577"/>
                    </a:cubicBezTo>
                    <a:cubicBezTo>
                      <a:pt x="1790" y="1558"/>
                      <a:pt x="1797" y="1552"/>
                      <a:pt x="1805" y="1552"/>
                    </a:cubicBezTo>
                    <a:cubicBezTo>
                      <a:pt x="1822" y="1552"/>
                      <a:pt x="1841" y="1583"/>
                      <a:pt x="1847" y="1583"/>
                    </a:cubicBezTo>
                    <a:cubicBezTo>
                      <a:pt x="1850" y="1583"/>
                      <a:pt x="1850" y="1576"/>
                      <a:pt x="1845" y="1557"/>
                    </a:cubicBezTo>
                    <a:cubicBezTo>
                      <a:pt x="1826" y="1500"/>
                      <a:pt x="1807" y="1467"/>
                      <a:pt x="1782" y="1467"/>
                    </a:cubicBezTo>
                    <a:cubicBezTo>
                      <a:pt x="1769" y="1467"/>
                      <a:pt x="1753" y="1477"/>
                      <a:pt x="1736" y="1498"/>
                    </a:cubicBezTo>
                    <a:cubicBezTo>
                      <a:pt x="1727" y="1509"/>
                      <a:pt x="1717" y="1513"/>
                      <a:pt x="1707" y="1513"/>
                    </a:cubicBezTo>
                    <a:cubicBezTo>
                      <a:pt x="1670" y="1513"/>
                      <a:pt x="1631" y="1453"/>
                      <a:pt x="1647" y="1399"/>
                    </a:cubicBezTo>
                    <a:cubicBezTo>
                      <a:pt x="1661" y="1349"/>
                      <a:pt x="1725" y="1305"/>
                      <a:pt x="1718" y="1305"/>
                    </a:cubicBezTo>
                    <a:cubicBezTo>
                      <a:pt x="1715" y="1305"/>
                      <a:pt x="1701" y="1312"/>
                      <a:pt x="1667" y="1329"/>
                    </a:cubicBezTo>
                    <a:cubicBezTo>
                      <a:pt x="1548" y="1389"/>
                      <a:pt x="1577" y="1369"/>
                      <a:pt x="1587" y="1428"/>
                    </a:cubicBezTo>
                    <a:cubicBezTo>
                      <a:pt x="1599" y="1463"/>
                      <a:pt x="1561" y="1504"/>
                      <a:pt x="1530" y="1504"/>
                    </a:cubicBezTo>
                    <a:cubicBezTo>
                      <a:pt x="1508" y="1504"/>
                      <a:pt x="1490" y="1482"/>
                      <a:pt x="1498" y="1419"/>
                    </a:cubicBezTo>
                    <a:cubicBezTo>
                      <a:pt x="1508" y="1270"/>
                      <a:pt x="1438" y="1161"/>
                      <a:pt x="1528" y="1161"/>
                    </a:cubicBezTo>
                    <a:cubicBezTo>
                      <a:pt x="1581" y="1167"/>
                      <a:pt x="1581" y="1197"/>
                      <a:pt x="1587" y="1197"/>
                    </a:cubicBezTo>
                    <a:cubicBezTo>
                      <a:pt x="1590" y="1197"/>
                      <a:pt x="1594" y="1190"/>
                      <a:pt x="1607" y="1171"/>
                    </a:cubicBezTo>
                    <a:cubicBezTo>
                      <a:pt x="1657" y="1101"/>
                      <a:pt x="1815" y="1151"/>
                      <a:pt x="1736" y="1072"/>
                    </a:cubicBezTo>
                    <a:cubicBezTo>
                      <a:pt x="1683" y="1004"/>
                      <a:pt x="1659" y="959"/>
                      <a:pt x="1633" y="959"/>
                    </a:cubicBezTo>
                    <a:cubicBezTo>
                      <a:pt x="1625" y="959"/>
                      <a:pt x="1616" y="963"/>
                      <a:pt x="1607" y="972"/>
                    </a:cubicBezTo>
                    <a:cubicBezTo>
                      <a:pt x="1572" y="1011"/>
                      <a:pt x="1540" y="1025"/>
                      <a:pt x="1514" y="1025"/>
                    </a:cubicBezTo>
                    <a:cubicBezTo>
                      <a:pt x="1468" y="1025"/>
                      <a:pt x="1446" y="978"/>
                      <a:pt x="1478" y="953"/>
                    </a:cubicBezTo>
                    <a:cubicBezTo>
                      <a:pt x="1536" y="924"/>
                      <a:pt x="1584" y="783"/>
                      <a:pt x="1560" y="783"/>
                    </a:cubicBezTo>
                    <a:cubicBezTo>
                      <a:pt x="1559" y="783"/>
                      <a:pt x="1558" y="784"/>
                      <a:pt x="1557" y="784"/>
                    </a:cubicBezTo>
                    <a:cubicBezTo>
                      <a:pt x="1549" y="788"/>
                      <a:pt x="1538" y="790"/>
                      <a:pt x="1526" y="790"/>
                    </a:cubicBezTo>
                    <a:cubicBezTo>
                      <a:pt x="1483" y="790"/>
                      <a:pt x="1426" y="763"/>
                      <a:pt x="1419" y="724"/>
                    </a:cubicBezTo>
                    <a:cubicBezTo>
                      <a:pt x="1409" y="675"/>
                      <a:pt x="1399" y="705"/>
                      <a:pt x="1389" y="685"/>
                    </a:cubicBezTo>
                    <a:cubicBezTo>
                      <a:pt x="1379" y="665"/>
                      <a:pt x="1409" y="546"/>
                      <a:pt x="1448" y="487"/>
                    </a:cubicBezTo>
                    <a:cubicBezTo>
                      <a:pt x="1468" y="460"/>
                      <a:pt x="1501" y="447"/>
                      <a:pt x="1501" y="447"/>
                    </a:cubicBezTo>
                    <a:lnTo>
                      <a:pt x="1501" y="447"/>
                    </a:lnTo>
                    <a:cubicBezTo>
                      <a:pt x="1500" y="447"/>
                      <a:pt x="1491" y="450"/>
                      <a:pt x="1468" y="457"/>
                    </a:cubicBezTo>
                    <a:cubicBezTo>
                      <a:pt x="1423" y="464"/>
                      <a:pt x="1384" y="533"/>
                      <a:pt x="1368" y="533"/>
                    </a:cubicBezTo>
                    <a:cubicBezTo>
                      <a:pt x="1362" y="533"/>
                      <a:pt x="1359" y="526"/>
                      <a:pt x="1359" y="506"/>
                    </a:cubicBezTo>
                    <a:cubicBezTo>
                      <a:pt x="1349" y="427"/>
                      <a:pt x="1359" y="328"/>
                      <a:pt x="1329" y="268"/>
                    </a:cubicBezTo>
                    <a:cubicBezTo>
                      <a:pt x="1329" y="258"/>
                      <a:pt x="1319" y="219"/>
                      <a:pt x="1310" y="169"/>
                    </a:cubicBezTo>
                    <a:cubicBezTo>
                      <a:pt x="1303" y="94"/>
                      <a:pt x="1296" y="1"/>
                      <a:pt x="12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0" name="Google Shape;780;p8"/>
              <p:cNvSpPr/>
              <p:nvPr/>
            </p:nvSpPr>
            <p:spPr>
              <a:xfrm>
                <a:off x="11746365" y="-1189691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1" name="Google Shape;781;p8"/>
              <p:cNvSpPr/>
              <p:nvPr/>
            </p:nvSpPr>
            <p:spPr>
              <a:xfrm>
                <a:off x="10443527" y="-677154"/>
                <a:ext cx="2512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72" extrusionOk="0">
                    <a:moveTo>
                      <a:pt x="110" y="0"/>
                    </a:moveTo>
                    <a:cubicBezTo>
                      <a:pt x="90" y="20"/>
                      <a:pt x="80" y="40"/>
                      <a:pt x="70" y="60"/>
                    </a:cubicBezTo>
                    <a:cubicBezTo>
                      <a:pt x="40" y="50"/>
                      <a:pt x="20" y="30"/>
                      <a:pt x="1" y="30"/>
                    </a:cubicBezTo>
                    <a:cubicBezTo>
                      <a:pt x="20" y="50"/>
                      <a:pt x="40" y="60"/>
                      <a:pt x="60" y="70"/>
                    </a:cubicBezTo>
                    <a:cubicBezTo>
                      <a:pt x="65" y="71"/>
                      <a:pt x="70" y="71"/>
                      <a:pt x="75" y="71"/>
                    </a:cubicBezTo>
                    <a:cubicBezTo>
                      <a:pt x="126" y="71"/>
                      <a:pt x="156" y="28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2" name="Google Shape;782;p8"/>
              <p:cNvSpPr/>
              <p:nvPr/>
            </p:nvSpPr>
            <p:spPr>
              <a:xfrm>
                <a:off x="10220027" y="-60596"/>
                <a:ext cx="129462" cy="101927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33" extrusionOk="0">
                    <a:moveTo>
                      <a:pt x="517" y="1"/>
                    </a:moveTo>
                    <a:cubicBezTo>
                      <a:pt x="492" y="1"/>
                      <a:pt x="465" y="3"/>
                      <a:pt x="437" y="9"/>
                    </a:cubicBezTo>
                    <a:cubicBezTo>
                      <a:pt x="228" y="48"/>
                      <a:pt x="0" y="296"/>
                      <a:pt x="159" y="306"/>
                    </a:cubicBezTo>
                    <a:cubicBezTo>
                      <a:pt x="318" y="316"/>
                      <a:pt x="575" y="405"/>
                      <a:pt x="526" y="584"/>
                    </a:cubicBezTo>
                    <a:cubicBezTo>
                      <a:pt x="517" y="618"/>
                      <a:pt x="518" y="632"/>
                      <a:pt x="525" y="632"/>
                    </a:cubicBezTo>
                    <a:cubicBezTo>
                      <a:pt x="543" y="632"/>
                      <a:pt x="601" y="551"/>
                      <a:pt x="665" y="495"/>
                    </a:cubicBezTo>
                    <a:cubicBezTo>
                      <a:pt x="675" y="465"/>
                      <a:pt x="685" y="435"/>
                      <a:pt x="694" y="425"/>
                    </a:cubicBezTo>
                    <a:cubicBezTo>
                      <a:pt x="704" y="395"/>
                      <a:pt x="764" y="366"/>
                      <a:pt x="754" y="336"/>
                    </a:cubicBezTo>
                    <a:cubicBezTo>
                      <a:pt x="745" y="327"/>
                      <a:pt x="738" y="318"/>
                      <a:pt x="729" y="318"/>
                    </a:cubicBezTo>
                    <a:cubicBezTo>
                      <a:pt x="717" y="318"/>
                      <a:pt x="702" y="332"/>
                      <a:pt x="675" y="376"/>
                    </a:cubicBezTo>
                    <a:cubicBezTo>
                      <a:pt x="641" y="443"/>
                      <a:pt x="622" y="467"/>
                      <a:pt x="605" y="467"/>
                    </a:cubicBezTo>
                    <a:cubicBezTo>
                      <a:pt x="601" y="467"/>
                      <a:pt x="598" y="466"/>
                      <a:pt x="595" y="465"/>
                    </a:cubicBezTo>
                    <a:cubicBezTo>
                      <a:pt x="575" y="455"/>
                      <a:pt x="516" y="376"/>
                      <a:pt x="546" y="346"/>
                    </a:cubicBezTo>
                    <a:cubicBezTo>
                      <a:pt x="575" y="326"/>
                      <a:pt x="585" y="276"/>
                      <a:pt x="585" y="257"/>
                    </a:cubicBezTo>
                    <a:cubicBezTo>
                      <a:pt x="590" y="242"/>
                      <a:pt x="610" y="237"/>
                      <a:pt x="635" y="237"/>
                    </a:cubicBezTo>
                    <a:cubicBezTo>
                      <a:pt x="660" y="237"/>
                      <a:pt x="689" y="242"/>
                      <a:pt x="714" y="247"/>
                    </a:cubicBezTo>
                    <a:cubicBezTo>
                      <a:pt x="739" y="252"/>
                      <a:pt x="749" y="257"/>
                      <a:pt x="754" y="257"/>
                    </a:cubicBezTo>
                    <a:cubicBezTo>
                      <a:pt x="759" y="257"/>
                      <a:pt x="759" y="252"/>
                      <a:pt x="764" y="237"/>
                    </a:cubicBezTo>
                    <a:cubicBezTo>
                      <a:pt x="774" y="207"/>
                      <a:pt x="655" y="138"/>
                      <a:pt x="694" y="118"/>
                    </a:cubicBezTo>
                    <a:cubicBezTo>
                      <a:pt x="724" y="108"/>
                      <a:pt x="764" y="88"/>
                      <a:pt x="803" y="68"/>
                    </a:cubicBezTo>
                    <a:cubicBezTo>
                      <a:pt x="707" y="44"/>
                      <a:pt x="624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3" name="Google Shape;783;p8"/>
              <p:cNvSpPr/>
              <p:nvPr/>
            </p:nvSpPr>
            <p:spPr>
              <a:xfrm>
                <a:off x="10360439" y="-111962"/>
                <a:ext cx="13043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0" extrusionOk="0">
                    <a:moveTo>
                      <a:pt x="80" y="0"/>
                    </a:moveTo>
                    <a:lnTo>
                      <a:pt x="80" y="0"/>
                    </a:lnTo>
                    <a:cubicBezTo>
                      <a:pt x="50" y="10"/>
                      <a:pt x="31" y="10"/>
                      <a:pt x="21" y="50"/>
                    </a:cubicBezTo>
                    <a:cubicBezTo>
                      <a:pt x="21" y="80"/>
                      <a:pt x="11" y="119"/>
                      <a:pt x="1" y="149"/>
                    </a:cubicBezTo>
                    <a:cubicBezTo>
                      <a:pt x="21" y="139"/>
                      <a:pt x="21" y="129"/>
                      <a:pt x="21" y="119"/>
                    </a:cubicBezTo>
                    <a:cubicBezTo>
                      <a:pt x="21" y="90"/>
                      <a:pt x="50" y="3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4" name="Google Shape;784;p8"/>
              <p:cNvSpPr/>
              <p:nvPr/>
            </p:nvSpPr>
            <p:spPr>
              <a:xfrm>
                <a:off x="10336607" y="-123395"/>
                <a:ext cx="27213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1" extrusionOk="0">
                    <a:moveTo>
                      <a:pt x="119" y="1"/>
                    </a:moveTo>
                    <a:cubicBezTo>
                      <a:pt x="88" y="1"/>
                      <a:pt x="78" y="47"/>
                      <a:pt x="60" y="101"/>
                    </a:cubicBezTo>
                    <a:cubicBezTo>
                      <a:pt x="40" y="141"/>
                      <a:pt x="20" y="161"/>
                      <a:pt x="0" y="190"/>
                    </a:cubicBezTo>
                    <a:cubicBezTo>
                      <a:pt x="40" y="210"/>
                      <a:pt x="70" y="220"/>
                      <a:pt x="89" y="220"/>
                    </a:cubicBezTo>
                    <a:cubicBezTo>
                      <a:pt x="89" y="210"/>
                      <a:pt x="99" y="200"/>
                      <a:pt x="119" y="131"/>
                    </a:cubicBezTo>
                    <a:cubicBezTo>
                      <a:pt x="159" y="32"/>
                      <a:pt x="169" y="12"/>
                      <a:pt x="129" y="2"/>
                    </a:cubicBezTo>
                    <a:cubicBezTo>
                      <a:pt x="126" y="1"/>
                      <a:pt x="122" y="1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5" name="Google Shape;785;p8"/>
              <p:cNvSpPr/>
              <p:nvPr/>
            </p:nvSpPr>
            <p:spPr>
              <a:xfrm>
                <a:off x="10269461" y="-233857"/>
                <a:ext cx="146691" cy="107241"/>
              </a:xfrm>
              <a:custGeom>
                <a:avLst/>
                <a:gdLst/>
                <a:ahLst/>
                <a:cxnLst/>
                <a:rect l="l" t="t" r="r" b="b"/>
                <a:pathLst>
                  <a:path w="911" h="666" extrusionOk="0">
                    <a:moveTo>
                      <a:pt x="746" y="1"/>
                    </a:moveTo>
                    <a:cubicBezTo>
                      <a:pt x="735" y="1"/>
                      <a:pt x="723" y="10"/>
                      <a:pt x="715" y="34"/>
                    </a:cubicBezTo>
                    <a:cubicBezTo>
                      <a:pt x="705" y="73"/>
                      <a:pt x="705" y="113"/>
                      <a:pt x="695" y="153"/>
                    </a:cubicBezTo>
                    <a:cubicBezTo>
                      <a:pt x="695" y="192"/>
                      <a:pt x="685" y="232"/>
                      <a:pt x="645" y="272"/>
                    </a:cubicBezTo>
                    <a:cubicBezTo>
                      <a:pt x="628" y="289"/>
                      <a:pt x="616" y="297"/>
                      <a:pt x="609" y="297"/>
                    </a:cubicBezTo>
                    <a:cubicBezTo>
                      <a:pt x="601" y="297"/>
                      <a:pt x="600" y="284"/>
                      <a:pt x="606" y="262"/>
                    </a:cubicBezTo>
                    <a:cubicBezTo>
                      <a:pt x="596" y="262"/>
                      <a:pt x="566" y="252"/>
                      <a:pt x="506" y="242"/>
                    </a:cubicBezTo>
                    <a:cubicBezTo>
                      <a:pt x="447" y="233"/>
                      <a:pt x="378" y="226"/>
                      <a:pt x="320" y="226"/>
                    </a:cubicBezTo>
                    <a:cubicBezTo>
                      <a:pt x="253" y="226"/>
                      <a:pt x="200" y="235"/>
                      <a:pt x="189" y="262"/>
                    </a:cubicBezTo>
                    <a:cubicBezTo>
                      <a:pt x="159" y="311"/>
                      <a:pt x="149" y="391"/>
                      <a:pt x="70" y="440"/>
                    </a:cubicBezTo>
                    <a:cubicBezTo>
                      <a:pt x="1" y="490"/>
                      <a:pt x="149" y="639"/>
                      <a:pt x="199" y="658"/>
                    </a:cubicBezTo>
                    <a:cubicBezTo>
                      <a:pt x="209" y="663"/>
                      <a:pt x="219" y="666"/>
                      <a:pt x="228" y="666"/>
                    </a:cubicBezTo>
                    <a:cubicBezTo>
                      <a:pt x="236" y="666"/>
                      <a:pt x="244" y="663"/>
                      <a:pt x="249" y="658"/>
                    </a:cubicBezTo>
                    <a:lnTo>
                      <a:pt x="259" y="658"/>
                    </a:lnTo>
                    <a:cubicBezTo>
                      <a:pt x="278" y="639"/>
                      <a:pt x="308" y="619"/>
                      <a:pt x="338" y="579"/>
                    </a:cubicBezTo>
                    <a:cubicBezTo>
                      <a:pt x="328" y="569"/>
                      <a:pt x="358" y="520"/>
                      <a:pt x="358" y="520"/>
                    </a:cubicBezTo>
                    <a:cubicBezTo>
                      <a:pt x="358" y="520"/>
                      <a:pt x="368" y="520"/>
                      <a:pt x="378" y="529"/>
                    </a:cubicBezTo>
                    <a:cubicBezTo>
                      <a:pt x="387" y="510"/>
                      <a:pt x="397" y="510"/>
                      <a:pt x="407" y="490"/>
                    </a:cubicBezTo>
                    <a:cubicBezTo>
                      <a:pt x="447" y="450"/>
                      <a:pt x="477" y="420"/>
                      <a:pt x="496" y="410"/>
                    </a:cubicBezTo>
                    <a:cubicBezTo>
                      <a:pt x="496" y="403"/>
                      <a:pt x="496" y="396"/>
                      <a:pt x="504" y="396"/>
                    </a:cubicBezTo>
                    <a:cubicBezTo>
                      <a:pt x="506" y="396"/>
                      <a:pt x="511" y="398"/>
                      <a:pt x="516" y="401"/>
                    </a:cubicBezTo>
                    <a:cubicBezTo>
                      <a:pt x="530" y="394"/>
                      <a:pt x="542" y="391"/>
                      <a:pt x="553" y="391"/>
                    </a:cubicBezTo>
                    <a:cubicBezTo>
                      <a:pt x="575" y="391"/>
                      <a:pt x="592" y="404"/>
                      <a:pt x="606" y="430"/>
                    </a:cubicBezTo>
                    <a:cubicBezTo>
                      <a:pt x="615" y="430"/>
                      <a:pt x="615" y="440"/>
                      <a:pt x="615" y="450"/>
                    </a:cubicBezTo>
                    <a:cubicBezTo>
                      <a:pt x="635" y="450"/>
                      <a:pt x="665" y="450"/>
                      <a:pt x="695" y="410"/>
                    </a:cubicBezTo>
                    <a:cubicBezTo>
                      <a:pt x="764" y="331"/>
                      <a:pt x="784" y="341"/>
                      <a:pt x="824" y="301"/>
                    </a:cubicBezTo>
                    <a:cubicBezTo>
                      <a:pt x="863" y="262"/>
                      <a:pt x="873" y="262"/>
                      <a:pt x="893" y="232"/>
                    </a:cubicBezTo>
                    <a:cubicBezTo>
                      <a:pt x="910" y="206"/>
                      <a:pt x="883" y="159"/>
                      <a:pt x="863" y="159"/>
                    </a:cubicBezTo>
                    <a:cubicBezTo>
                      <a:pt x="859" y="159"/>
                      <a:pt x="856" y="160"/>
                      <a:pt x="853" y="163"/>
                    </a:cubicBezTo>
                    <a:cubicBezTo>
                      <a:pt x="834" y="172"/>
                      <a:pt x="834" y="222"/>
                      <a:pt x="794" y="272"/>
                    </a:cubicBezTo>
                    <a:cubicBezTo>
                      <a:pt x="723" y="346"/>
                      <a:pt x="689" y="373"/>
                      <a:pt x="677" y="373"/>
                    </a:cubicBezTo>
                    <a:cubicBezTo>
                      <a:pt x="654" y="373"/>
                      <a:pt x="703" y="282"/>
                      <a:pt x="734" y="212"/>
                    </a:cubicBezTo>
                    <a:cubicBezTo>
                      <a:pt x="764" y="153"/>
                      <a:pt x="804" y="163"/>
                      <a:pt x="814" y="143"/>
                    </a:cubicBezTo>
                    <a:cubicBezTo>
                      <a:pt x="824" y="143"/>
                      <a:pt x="824" y="133"/>
                      <a:pt x="814" y="113"/>
                    </a:cubicBezTo>
                    <a:cubicBezTo>
                      <a:pt x="807" y="57"/>
                      <a:pt x="775" y="1"/>
                      <a:pt x="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6" name="Google Shape;786;p8"/>
              <p:cNvSpPr/>
              <p:nvPr/>
            </p:nvSpPr>
            <p:spPr>
              <a:xfrm>
                <a:off x="10357379" y="-46426"/>
                <a:ext cx="12882" cy="9339"/>
              </a:xfrm>
              <a:custGeom>
                <a:avLst/>
                <a:gdLst/>
                <a:ahLst/>
                <a:cxnLst/>
                <a:rect l="l" t="t" r="r" b="b"/>
                <a:pathLst>
                  <a:path w="80" h="58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lnTo>
                      <a:pt x="10" y="1"/>
                    </a:lnTo>
                    <a:cubicBezTo>
                      <a:pt x="10" y="1"/>
                      <a:pt x="10" y="0"/>
                      <a:pt x="10" y="0"/>
                    </a:cubicBezTo>
                    <a:close/>
                    <a:moveTo>
                      <a:pt x="10" y="1"/>
                    </a:moveTo>
                    <a:lnTo>
                      <a:pt x="10" y="1"/>
                    </a:lnTo>
                    <a:cubicBezTo>
                      <a:pt x="22" y="37"/>
                      <a:pt x="31" y="58"/>
                      <a:pt x="42" y="58"/>
                    </a:cubicBezTo>
                    <a:cubicBezTo>
                      <a:pt x="49" y="58"/>
                      <a:pt x="58" y="49"/>
                      <a:pt x="69" y="30"/>
                    </a:cubicBezTo>
                    <a:cubicBezTo>
                      <a:pt x="79" y="20"/>
                      <a:pt x="79" y="20"/>
                      <a:pt x="79" y="10"/>
                    </a:cubicBezTo>
                    <a:lnTo>
                      <a:pt x="69" y="10"/>
                    </a:lnTo>
                    <a:cubicBezTo>
                      <a:pt x="45" y="10"/>
                      <a:pt x="27" y="3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7" name="Google Shape;787;p8"/>
              <p:cNvSpPr/>
              <p:nvPr/>
            </p:nvSpPr>
            <p:spPr>
              <a:xfrm>
                <a:off x="10349328" y="-13738"/>
                <a:ext cx="70367" cy="76003"/>
              </a:xfrm>
              <a:custGeom>
                <a:avLst/>
                <a:gdLst/>
                <a:ahLst/>
                <a:cxnLst/>
                <a:rect l="l" t="t" r="r" b="b"/>
                <a:pathLst>
                  <a:path w="437" h="472" extrusionOk="0">
                    <a:moveTo>
                      <a:pt x="312" y="0"/>
                    </a:moveTo>
                    <a:cubicBezTo>
                      <a:pt x="244" y="0"/>
                      <a:pt x="158" y="89"/>
                      <a:pt x="149" y="124"/>
                    </a:cubicBezTo>
                    <a:cubicBezTo>
                      <a:pt x="141" y="156"/>
                      <a:pt x="75" y="214"/>
                      <a:pt x="34" y="214"/>
                    </a:cubicBezTo>
                    <a:cubicBezTo>
                      <a:pt x="24" y="214"/>
                      <a:pt x="16" y="211"/>
                      <a:pt x="10" y="204"/>
                    </a:cubicBezTo>
                    <a:cubicBezTo>
                      <a:pt x="10" y="194"/>
                      <a:pt x="1" y="194"/>
                      <a:pt x="0" y="194"/>
                    </a:cubicBezTo>
                    <a:lnTo>
                      <a:pt x="0" y="194"/>
                    </a:lnTo>
                    <a:cubicBezTo>
                      <a:pt x="40" y="273"/>
                      <a:pt x="40" y="392"/>
                      <a:pt x="60" y="471"/>
                    </a:cubicBezTo>
                    <a:cubicBezTo>
                      <a:pt x="100" y="471"/>
                      <a:pt x="129" y="471"/>
                      <a:pt x="129" y="422"/>
                    </a:cubicBezTo>
                    <a:cubicBezTo>
                      <a:pt x="129" y="332"/>
                      <a:pt x="100" y="233"/>
                      <a:pt x="139" y="233"/>
                    </a:cubicBezTo>
                    <a:cubicBezTo>
                      <a:pt x="179" y="243"/>
                      <a:pt x="209" y="342"/>
                      <a:pt x="258" y="352"/>
                    </a:cubicBezTo>
                    <a:cubicBezTo>
                      <a:pt x="304" y="352"/>
                      <a:pt x="360" y="398"/>
                      <a:pt x="394" y="398"/>
                    </a:cubicBezTo>
                    <a:cubicBezTo>
                      <a:pt x="404" y="398"/>
                      <a:pt x="412" y="394"/>
                      <a:pt x="417" y="382"/>
                    </a:cubicBezTo>
                    <a:cubicBezTo>
                      <a:pt x="433" y="341"/>
                      <a:pt x="436" y="251"/>
                      <a:pt x="408" y="251"/>
                    </a:cubicBezTo>
                    <a:cubicBezTo>
                      <a:pt x="402" y="251"/>
                      <a:pt x="395" y="255"/>
                      <a:pt x="387" y="263"/>
                    </a:cubicBezTo>
                    <a:cubicBezTo>
                      <a:pt x="378" y="269"/>
                      <a:pt x="367" y="272"/>
                      <a:pt x="356" y="272"/>
                    </a:cubicBezTo>
                    <a:cubicBezTo>
                      <a:pt x="296" y="272"/>
                      <a:pt x="223" y="196"/>
                      <a:pt x="248" y="154"/>
                    </a:cubicBezTo>
                    <a:cubicBezTo>
                      <a:pt x="278" y="104"/>
                      <a:pt x="407" y="25"/>
                      <a:pt x="338" y="5"/>
                    </a:cubicBezTo>
                    <a:cubicBezTo>
                      <a:pt x="329" y="2"/>
                      <a:pt x="321" y="0"/>
                      <a:pt x="3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8" name="Google Shape;788;p8"/>
              <p:cNvSpPr/>
              <p:nvPr/>
            </p:nvSpPr>
            <p:spPr>
              <a:xfrm>
                <a:off x="10349328" y="-150286"/>
                <a:ext cx="821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51" h="31" extrusionOk="0">
                    <a:moveTo>
                      <a:pt x="50" y="1"/>
                    </a:moveTo>
                    <a:cubicBezTo>
                      <a:pt x="30" y="10"/>
                      <a:pt x="20" y="20"/>
                      <a:pt x="0" y="30"/>
                    </a:cubicBezTo>
                    <a:cubicBezTo>
                      <a:pt x="20" y="30"/>
                      <a:pt x="40" y="20"/>
                      <a:pt x="50" y="10"/>
                    </a:cubicBezTo>
                    <a:cubicBezTo>
                      <a:pt x="50" y="1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89" name="Google Shape;789;p8"/>
              <p:cNvSpPr/>
              <p:nvPr/>
            </p:nvSpPr>
            <p:spPr>
              <a:xfrm>
                <a:off x="11018379" y="-598092"/>
                <a:ext cx="32849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4" extrusionOk="0">
                    <a:moveTo>
                      <a:pt x="95" y="0"/>
                    </a:moveTo>
                    <a:cubicBezTo>
                      <a:pt x="87" y="0"/>
                      <a:pt x="78" y="2"/>
                      <a:pt x="69" y="5"/>
                    </a:cubicBezTo>
                    <a:cubicBezTo>
                      <a:pt x="30" y="25"/>
                      <a:pt x="10" y="104"/>
                      <a:pt x="0" y="184"/>
                    </a:cubicBezTo>
                    <a:cubicBezTo>
                      <a:pt x="30" y="204"/>
                      <a:pt x="60" y="223"/>
                      <a:pt x="89" y="253"/>
                    </a:cubicBezTo>
                    <a:cubicBezTo>
                      <a:pt x="89" y="253"/>
                      <a:pt x="89" y="243"/>
                      <a:pt x="89" y="243"/>
                    </a:cubicBezTo>
                    <a:cubicBezTo>
                      <a:pt x="204" y="102"/>
                      <a:pt x="16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0" name="Google Shape;790;p8"/>
              <p:cNvSpPr/>
              <p:nvPr/>
            </p:nvSpPr>
            <p:spPr>
              <a:xfrm>
                <a:off x="11047041" y="-295529"/>
                <a:ext cx="56358" cy="33332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" extrusionOk="0">
                    <a:moveTo>
                      <a:pt x="219" y="0"/>
                    </a:moveTo>
                    <a:cubicBezTo>
                      <a:pt x="90" y="50"/>
                      <a:pt x="70" y="80"/>
                      <a:pt x="0" y="179"/>
                    </a:cubicBezTo>
                    <a:cubicBezTo>
                      <a:pt x="46" y="199"/>
                      <a:pt x="89" y="207"/>
                      <a:pt x="126" y="207"/>
                    </a:cubicBezTo>
                    <a:cubicBezTo>
                      <a:pt x="277" y="207"/>
                      <a:pt x="350" y="74"/>
                      <a:pt x="238" y="10"/>
                    </a:cubicBezTo>
                    <a:cubicBezTo>
                      <a:pt x="229" y="10"/>
                      <a:pt x="21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1" name="Google Shape;791;p8"/>
              <p:cNvSpPr/>
              <p:nvPr/>
            </p:nvSpPr>
            <p:spPr>
              <a:xfrm>
                <a:off x="11278593" y="-1110468"/>
                <a:ext cx="27213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4" extrusionOk="0">
                    <a:moveTo>
                      <a:pt x="41" y="1"/>
                    </a:moveTo>
                    <a:cubicBezTo>
                      <a:pt x="27" y="1"/>
                      <a:pt x="14" y="5"/>
                      <a:pt x="0" y="14"/>
                    </a:cubicBezTo>
                    <a:cubicBezTo>
                      <a:pt x="20" y="44"/>
                      <a:pt x="30" y="94"/>
                      <a:pt x="40" y="133"/>
                    </a:cubicBezTo>
                    <a:lnTo>
                      <a:pt x="50" y="133"/>
                    </a:lnTo>
                    <a:cubicBezTo>
                      <a:pt x="109" y="113"/>
                      <a:pt x="169" y="133"/>
                      <a:pt x="159" y="94"/>
                    </a:cubicBezTo>
                    <a:cubicBezTo>
                      <a:pt x="159" y="94"/>
                      <a:pt x="159" y="84"/>
                      <a:pt x="159" y="84"/>
                    </a:cubicBezTo>
                    <a:cubicBezTo>
                      <a:pt x="149" y="74"/>
                      <a:pt x="139" y="64"/>
                      <a:pt x="129" y="44"/>
                    </a:cubicBezTo>
                    <a:cubicBezTo>
                      <a:pt x="119" y="34"/>
                      <a:pt x="109" y="34"/>
                      <a:pt x="99" y="24"/>
                    </a:cubicBezTo>
                    <a:cubicBezTo>
                      <a:pt x="78" y="8"/>
                      <a:pt x="59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2" name="Google Shape;792;p8"/>
              <p:cNvSpPr/>
              <p:nvPr/>
            </p:nvSpPr>
            <p:spPr>
              <a:xfrm>
                <a:off x="10992777" y="-527080"/>
                <a:ext cx="25764" cy="1417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8" extrusionOk="0">
                    <a:moveTo>
                      <a:pt x="60" y="1"/>
                    </a:moveTo>
                    <a:cubicBezTo>
                      <a:pt x="30" y="10"/>
                      <a:pt x="20" y="30"/>
                      <a:pt x="0" y="50"/>
                    </a:cubicBezTo>
                    <a:cubicBezTo>
                      <a:pt x="30" y="50"/>
                      <a:pt x="60" y="50"/>
                      <a:pt x="80" y="70"/>
                    </a:cubicBezTo>
                    <a:cubicBezTo>
                      <a:pt x="96" y="82"/>
                      <a:pt x="109" y="88"/>
                      <a:pt x="121" y="88"/>
                    </a:cubicBezTo>
                    <a:cubicBezTo>
                      <a:pt x="136" y="88"/>
                      <a:pt x="147" y="77"/>
                      <a:pt x="159" y="60"/>
                    </a:cubicBezTo>
                    <a:cubicBezTo>
                      <a:pt x="129" y="3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3" name="Google Shape;793;p8"/>
              <p:cNvSpPr/>
              <p:nvPr/>
            </p:nvSpPr>
            <p:spPr>
              <a:xfrm>
                <a:off x="10952843" y="-456552"/>
                <a:ext cx="17712" cy="21094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1" extrusionOk="0">
                    <a:moveTo>
                      <a:pt x="54" y="1"/>
                    </a:moveTo>
                    <a:cubicBezTo>
                      <a:pt x="47" y="1"/>
                      <a:pt x="37" y="11"/>
                      <a:pt x="20" y="38"/>
                    </a:cubicBezTo>
                    <a:cubicBezTo>
                      <a:pt x="10" y="48"/>
                      <a:pt x="0" y="58"/>
                      <a:pt x="0" y="68"/>
                    </a:cubicBezTo>
                    <a:cubicBezTo>
                      <a:pt x="9" y="110"/>
                      <a:pt x="45" y="130"/>
                      <a:pt x="85" y="130"/>
                    </a:cubicBezTo>
                    <a:cubicBezTo>
                      <a:pt x="93" y="130"/>
                      <a:pt x="101" y="129"/>
                      <a:pt x="110" y="128"/>
                    </a:cubicBezTo>
                    <a:cubicBezTo>
                      <a:pt x="74" y="77"/>
                      <a:pt x="7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4" name="Google Shape;794;p8"/>
              <p:cNvSpPr/>
              <p:nvPr/>
            </p:nvSpPr>
            <p:spPr>
              <a:xfrm>
                <a:off x="10882637" y="-35315"/>
                <a:ext cx="59256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88" extrusionOk="0">
                    <a:moveTo>
                      <a:pt x="149" y="0"/>
                    </a:moveTo>
                    <a:cubicBezTo>
                      <a:pt x="60" y="60"/>
                      <a:pt x="0" y="179"/>
                      <a:pt x="70" y="189"/>
                    </a:cubicBezTo>
                    <a:cubicBezTo>
                      <a:pt x="119" y="199"/>
                      <a:pt x="189" y="219"/>
                      <a:pt x="238" y="258"/>
                    </a:cubicBezTo>
                    <a:cubicBezTo>
                      <a:pt x="278" y="278"/>
                      <a:pt x="318" y="288"/>
                      <a:pt x="347" y="288"/>
                    </a:cubicBezTo>
                    <a:cubicBezTo>
                      <a:pt x="357" y="288"/>
                      <a:pt x="367" y="278"/>
                      <a:pt x="367" y="278"/>
                    </a:cubicBezTo>
                    <a:cubicBezTo>
                      <a:pt x="337" y="248"/>
                      <a:pt x="318" y="209"/>
                      <a:pt x="298" y="169"/>
                    </a:cubicBezTo>
                    <a:cubicBezTo>
                      <a:pt x="298" y="149"/>
                      <a:pt x="288" y="139"/>
                      <a:pt x="278" y="129"/>
                    </a:cubicBezTo>
                    <a:cubicBezTo>
                      <a:pt x="228" y="139"/>
                      <a:pt x="179" y="149"/>
                      <a:pt x="139" y="149"/>
                    </a:cubicBezTo>
                    <a:cubicBezTo>
                      <a:pt x="123" y="170"/>
                      <a:pt x="111" y="185"/>
                      <a:pt x="103" y="185"/>
                    </a:cubicBezTo>
                    <a:cubicBezTo>
                      <a:pt x="97" y="185"/>
                      <a:pt x="95" y="172"/>
                      <a:pt x="99" y="139"/>
                    </a:cubicBezTo>
                    <a:cubicBezTo>
                      <a:pt x="89" y="129"/>
                      <a:pt x="99" y="119"/>
                      <a:pt x="119" y="90"/>
                    </a:cubicBezTo>
                    <a:cubicBezTo>
                      <a:pt x="129" y="60"/>
                      <a:pt x="139" y="3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5" name="Google Shape;795;p8"/>
              <p:cNvSpPr/>
              <p:nvPr/>
            </p:nvSpPr>
            <p:spPr>
              <a:xfrm>
                <a:off x="10930461" y="-281198"/>
                <a:ext cx="41705" cy="48629"/>
              </a:xfrm>
              <a:custGeom>
                <a:avLst/>
                <a:gdLst/>
                <a:ahLst/>
                <a:cxnLst/>
                <a:rect l="l" t="t" r="r" b="b"/>
                <a:pathLst>
                  <a:path w="259" h="302" extrusionOk="0">
                    <a:moveTo>
                      <a:pt x="258" y="0"/>
                    </a:moveTo>
                    <a:cubicBezTo>
                      <a:pt x="229" y="10"/>
                      <a:pt x="199" y="40"/>
                      <a:pt x="159" y="90"/>
                    </a:cubicBezTo>
                    <a:cubicBezTo>
                      <a:pt x="90" y="169"/>
                      <a:pt x="40" y="219"/>
                      <a:pt x="1" y="268"/>
                    </a:cubicBezTo>
                    <a:cubicBezTo>
                      <a:pt x="4" y="292"/>
                      <a:pt x="14" y="302"/>
                      <a:pt x="28" y="302"/>
                    </a:cubicBezTo>
                    <a:cubicBezTo>
                      <a:pt x="54" y="302"/>
                      <a:pt x="93" y="264"/>
                      <a:pt x="120" y="219"/>
                    </a:cubicBezTo>
                    <a:cubicBezTo>
                      <a:pt x="149" y="179"/>
                      <a:pt x="169" y="149"/>
                      <a:pt x="199" y="119"/>
                    </a:cubicBezTo>
                    <a:cubicBezTo>
                      <a:pt x="219" y="100"/>
                      <a:pt x="229" y="80"/>
                      <a:pt x="249" y="40"/>
                    </a:cubicBezTo>
                    <a:cubicBezTo>
                      <a:pt x="258" y="20"/>
                      <a:pt x="258" y="10"/>
                      <a:pt x="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6" name="Google Shape;796;p8"/>
              <p:cNvSpPr/>
              <p:nvPr/>
            </p:nvSpPr>
            <p:spPr>
              <a:xfrm>
                <a:off x="10965564" y="-696316"/>
                <a:ext cx="43315" cy="3896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2" extrusionOk="0">
                    <a:moveTo>
                      <a:pt x="269" y="0"/>
                    </a:moveTo>
                    <a:cubicBezTo>
                      <a:pt x="229" y="20"/>
                      <a:pt x="169" y="50"/>
                      <a:pt x="100" y="90"/>
                    </a:cubicBezTo>
                    <a:cubicBezTo>
                      <a:pt x="90" y="100"/>
                      <a:pt x="80" y="110"/>
                      <a:pt x="70" y="119"/>
                    </a:cubicBezTo>
                    <a:cubicBezTo>
                      <a:pt x="0" y="189"/>
                      <a:pt x="40" y="241"/>
                      <a:pt x="103" y="241"/>
                    </a:cubicBezTo>
                    <a:cubicBezTo>
                      <a:pt x="121" y="241"/>
                      <a:pt x="140" y="237"/>
                      <a:pt x="159" y="229"/>
                    </a:cubicBezTo>
                    <a:cubicBezTo>
                      <a:pt x="159" y="229"/>
                      <a:pt x="159" y="219"/>
                      <a:pt x="159" y="219"/>
                    </a:cubicBezTo>
                    <a:cubicBezTo>
                      <a:pt x="189" y="139"/>
                      <a:pt x="229" y="6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7" name="Google Shape;797;p8"/>
              <p:cNvSpPr/>
              <p:nvPr/>
            </p:nvSpPr>
            <p:spPr>
              <a:xfrm>
                <a:off x="10941732" y="-89902"/>
                <a:ext cx="28823" cy="2286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2" extrusionOk="0">
                    <a:moveTo>
                      <a:pt x="163" y="1"/>
                    </a:moveTo>
                    <a:cubicBezTo>
                      <a:pt x="154" y="1"/>
                      <a:pt x="140" y="4"/>
                      <a:pt x="119" y="12"/>
                    </a:cubicBezTo>
                    <a:cubicBezTo>
                      <a:pt x="79" y="22"/>
                      <a:pt x="40" y="52"/>
                      <a:pt x="0" y="72"/>
                    </a:cubicBezTo>
                    <a:cubicBezTo>
                      <a:pt x="0" y="92"/>
                      <a:pt x="10" y="111"/>
                      <a:pt x="20" y="121"/>
                    </a:cubicBezTo>
                    <a:cubicBezTo>
                      <a:pt x="30" y="131"/>
                      <a:pt x="40" y="131"/>
                      <a:pt x="50" y="141"/>
                    </a:cubicBezTo>
                    <a:cubicBezTo>
                      <a:pt x="99" y="101"/>
                      <a:pt x="139" y="62"/>
                      <a:pt x="159" y="42"/>
                    </a:cubicBezTo>
                    <a:cubicBezTo>
                      <a:pt x="159" y="32"/>
                      <a:pt x="169" y="22"/>
                      <a:pt x="179" y="12"/>
                    </a:cubicBezTo>
                    <a:cubicBezTo>
                      <a:pt x="179" y="7"/>
                      <a:pt x="175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8" name="Google Shape;798;p8"/>
              <p:cNvSpPr/>
              <p:nvPr/>
            </p:nvSpPr>
            <p:spPr>
              <a:xfrm>
                <a:off x="10971199" y="-500834"/>
                <a:ext cx="136708" cy="167624"/>
              </a:xfrm>
              <a:custGeom>
                <a:avLst/>
                <a:gdLst/>
                <a:ahLst/>
                <a:cxnLst/>
                <a:rect l="l" t="t" r="r" b="b"/>
                <a:pathLst>
                  <a:path w="849" h="1041" extrusionOk="0">
                    <a:moveTo>
                      <a:pt x="470" y="1"/>
                    </a:moveTo>
                    <a:cubicBezTo>
                      <a:pt x="450" y="1"/>
                      <a:pt x="421" y="22"/>
                      <a:pt x="382" y="75"/>
                    </a:cubicBezTo>
                    <a:cubicBezTo>
                      <a:pt x="353" y="115"/>
                      <a:pt x="323" y="155"/>
                      <a:pt x="303" y="185"/>
                    </a:cubicBezTo>
                    <a:cubicBezTo>
                      <a:pt x="323" y="194"/>
                      <a:pt x="323" y="214"/>
                      <a:pt x="323" y="244"/>
                    </a:cubicBezTo>
                    <a:cubicBezTo>
                      <a:pt x="313" y="304"/>
                      <a:pt x="283" y="393"/>
                      <a:pt x="243" y="482"/>
                    </a:cubicBezTo>
                    <a:cubicBezTo>
                      <a:pt x="195" y="600"/>
                      <a:pt x="171" y="674"/>
                      <a:pt x="194" y="674"/>
                    </a:cubicBezTo>
                    <a:cubicBezTo>
                      <a:pt x="205" y="674"/>
                      <a:pt x="224" y="661"/>
                      <a:pt x="253" y="631"/>
                    </a:cubicBezTo>
                    <a:cubicBezTo>
                      <a:pt x="353" y="542"/>
                      <a:pt x="313" y="413"/>
                      <a:pt x="353" y="294"/>
                    </a:cubicBezTo>
                    <a:cubicBezTo>
                      <a:pt x="353" y="284"/>
                      <a:pt x="362" y="274"/>
                      <a:pt x="362" y="274"/>
                    </a:cubicBezTo>
                    <a:cubicBezTo>
                      <a:pt x="375" y="248"/>
                      <a:pt x="388" y="237"/>
                      <a:pt x="402" y="237"/>
                    </a:cubicBezTo>
                    <a:cubicBezTo>
                      <a:pt x="420" y="237"/>
                      <a:pt x="439" y="256"/>
                      <a:pt x="462" y="284"/>
                    </a:cubicBezTo>
                    <a:cubicBezTo>
                      <a:pt x="481" y="313"/>
                      <a:pt x="491" y="353"/>
                      <a:pt x="501" y="393"/>
                    </a:cubicBezTo>
                    <a:cubicBezTo>
                      <a:pt x="521" y="502"/>
                      <a:pt x="452" y="413"/>
                      <a:pt x="382" y="551"/>
                    </a:cubicBezTo>
                    <a:cubicBezTo>
                      <a:pt x="331" y="647"/>
                      <a:pt x="259" y="785"/>
                      <a:pt x="292" y="785"/>
                    </a:cubicBezTo>
                    <a:cubicBezTo>
                      <a:pt x="310" y="785"/>
                      <a:pt x="360" y="743"/>
                      <a:pt x="462" y="631"/>
                    </a:cubicBezTo>
                    <a:cubicBezTo>
                      <a:pt x="531" y="561"/>
                      <a:pt x="521" y="492"/>
                      <a:pt x="561" y="472"/>
                    </a:cubicBezTo>
                    <a:cubicBezTo>
                      <a:pt x="564" y="470"/>
                      <a:pt x="567" y="469"/>
                      <a:pt x="570" y="469"/>
                    </a:cubicBezTo>
                    <a:cubicBezTo>
                      <a:pt x="599" y="469"/>
                      <a:pt x="637" y="545"/>
                      <a:pt x="610" y="581"/>
                    </a:cubicBezTo>
                    <a:cubicBezTo>
                      <a:pt x="581" y="621"/>
                      <a:pt x="571" y="621"/>
                      <a:pt x="511" y="680"/>
                    </a:cubicBezTo>
                    <a:cubicBezTo>
                      <a:pt x="471" y="730"/>
                      <a:pt x="442" y="730"/>
                      <a:pt x="372" y="789"/>
                    </a:cubicBezTo>
                    <a:cubicBezTo>
                      <a:pt x="372" y="789"/>
                      <a:pt x="372" y="789"/>
                      <a:pt x="372" y="799"/>
                    </a:cubicBezTo>
                    <a:cubicBezTo>
                      <a:pt x="353" y="809"/>
                      <a:pt x="343" y="819"/>
                      <a:pt x="323" y="839"/>
                    </a:cubicBezTo>
                    <a:cubicBezTo>
                      <a:pt x="285" y="885"/>
                      <a:pt x="255" y="901"/>
                      <a:pt x="227" y="901"/>
                    </a:cubicBezTo>
                    <a:cubicBezTo>
                      <a:pt x="181" y="901"/>
                      <a:pt x="138" y="860"/>
                      <a:pt x="65" y="829"/>
                    </a:cubicBezTo>
                    <a:cubicBezTo>
                      <a:pt x="50" y="822"/>
                      <a:pt x="40" y="819"/>
                      <a:pt x="35" y="819"/>
                    </a:cubicBezTo>
                    <a:cubicBezTo>
                      <a:pt x="1" y="819"/>
                      <a:pt x="129" y="940"/>
                      <a:pt x="95" y="1017"/>
                    </a:cubicBezTo>
                    <a:cubicBezTo>
                      <a:pt x="95" y="1027"/>
                      <a:pt x="75" y="1037"/>
                      <a:pt x="55" y="1037"/>
                    </a:cubicBezTo>
                    <a:cubicBezTo>
                      <a:pt x="72" y="1040"/>
                      <a:pt x="89" y="1041"/>
                      <a:pt x="104" y="1041"/>
                    </a:cubicBezTo>
                    <a:cubicBezTo>
                      <a:pt x="149" y="1041"/>
                      <a:pt x="186" y="1030"/>
                      <a:pt x="224" y="1008"/>
                    </a:cubicBezTo>
                    <a:cubicBezTo>
                      <a:pt x="293" y="948"/>
                      <a:pt x="362" y="898"/>
                      <a:pt x="442" y="859"/>
                    </a:cubicBezTo>
                    <a:cubicBezTo>
                      <a:pt x="442" y="824"/>
                      <a:pt x="442" y="797"/>
                      <a:pt x="468" y="797"/>
                    </a:cubicBezTo>
                    <a:cubicBezTo>
                      <a:pt x="472" y="797"/>
                      <a:pt x="476" y="798"/>
                      <a:pt x="481" y="799"/>
                    </a:cubicBezTo>
                    <a:cubicBezTo>
                      <a:pt x="499" y="806"/>
                      <a:pt x="522" y="809"/>
                      <a:pt x="548" y="809"/>
                    </a:cubicBezTo>
                    <a:cubicBezTo>
                      <a:pt x="640" y="809"/>
                      <a:pt x="771" y="770"/>
                      <a:pt x="848" y="700"/>
                    </a:cubicBezTo>
                    <a:cubicBezTo>
                      <a:pt x="838" y="680"/>
                      <a:pt x="828" y="660"/>
                      <a:pt x="789" y="641"/>
                    </a:cubicBezTo>
                    <a:cubicBezTo>
                      <a:pt x="620" y="532"/>
                      <a:pt x="521" y="274"/>
                      <a:pt x="521" y="274"/>
                    </a:cubicBezTo>
                    <a:cubicBezTo>
                      <a:pt x="521" y="274"/>
                      <a:pt x="545" y="1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799" name="Google Shape;799;p8"/>
              <p:cNvSpPr/>
              <p:nvPr/>
            </p:nvSpPr>
            <p:spPr>
              <a:xfrm>
                <a:off x="11334468" y="-621279"/>
                <a:ext cx="2721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0" extrusionOk="0">
                    <a:moveTo>
                      <a:pt x="149" y="1"/>
                    </a:moveTo>
                    <a:cubicBezTo>
                      <a:pt x="129" y="10"/>
                      <a:pt x="109" y="20"/>
                      <a:pt x="89" y="30"/>
                    </a:cubicBezTo>
                    <a:cubicBezTo>
                      <a:pt x="20" y="60"/>
                      <a:pt x="0" y="100"/>
                      <a:pt x="10" y="129"/>
                    </a:cubicBezTo>
                    <a:cubicBezTo>
                      <a:pt x="10" y="129"/>
                      <a:pt x="10" y="119"/>
                      <a:pt x="10" y="119"/>
                    </a:cubicBezTo>
                    <a:cubicBezTo>
                      <a:pt x="119" y="100"/>
                      <a:pt x="169" y="90"/>
                      <a:pt x="169" y="60"/>
                    </a:cubicBezTo>
                    <a:cubicBezTo>
                      <a:pt x="169" y="50"/>
                      <a:pt x="169" y="40"/>
                      <a:pt x="159" y="30"/>
                    </a:cubicBezTo>
                    <a:cubicBezTo>
                      <a:pt x="159" y="20"/>
                      <a:pt x="159" y="1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0" name="Google Shape;800;p8"/>
              <p:cNvSpPr/>
              <p:nvPr/>
            </p:nvSpPr>
            <p:spPr>
              <a:xfrm>
                <a:off x="10980056" y="-639797"/>
                <a:ext cx="183727" cy="106758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663" extrusionOk="0">
                    <a:moveTo>
                      <a:pt x="794" y="0"/>
                    </a:moveTo>
                    <a:cubicBezTo>
                      <a:pt x="760" y="0"/>
                      <a:pt x="728" y="11"/>
                      <a:pt x="694" y="36"/>
                    </a:cubicBezTo>
                    <a:cubicBezTo>
                      <a:pt x="622" y="82"/>
                      <a:pt x="501" y="154"/>
                      <a:pt x="405" y="154"/>
                    </a:cubicBezTo>
                    <a:cubicBezTo>
                      <a:pt x="357" y="154"/>
                      <a:pt x="314" y="136"/>
                      <a:pt x="288" y="86"/>
                    </a:cubicBezTo>
                    <a:cubicBezTo>
                      <a:pt x="278" y="116"/>
                      <a:pt x="268" y="145"/>
                      <a:pt x="258" y="165"/>
                    </a:cubicBezTo>
                    <a:cubicBezTo>
                      <a:pt x="228" y="225"/>
                      <a:pt x="169" y="135"/>
                      <a:pt x="69" y="344"/>
                    </a:cubicBezTo>
                    <a:cubicBezTo>
                      <a:pt x="69" y="353"/>
                      <a:pt x="69" y="353"/>
                      <a:pt x="60" y="363"/>
                    </a:cubicBezTo>
                    <a:cubicBezTo>
                      <a:pt x="0" y="502"/>
                      <a:pt x="60" y="562"/>
                      <a:pt x="119" y="572"/>
                    </a:cubicBezTo>
                    <a:cubicBezTo>
                      <a:pt x="134" y="582"/>
                      <a:pt x="151" y="584"/>
                      <a:pt x="167" y="584"/>
                    </a:cubicBezTo>
                    <a:cubicBezTo>
                      <a:pt x="183" y="584"/>
                      <a:pt x="198" y="582"/>
                      <a:pt x="208" y="582"/>
                    </a:cubicBezTo>
                    <a:cubicBezTo>
                      <a:pt x="218" y="572"/>
                      <a:pt x="228" y="502"/>
                      <a:pt x="238" y="443"/>
                    </a:cubicBezTo>
                    <a:cubicBezTo>
                      <a:pt x="248" y="363"/>
                      <a:pt x="268" y="284"/>
                      <a:pt x="307" y="264"/>
                    </a:cubicBezTo>
                    <a:cubicBezTo>
                      <a:pt x="316" y="261"/>
                      <a:pt x="325" y="259"/>
                      <a:pt x="333" y="259"/>
                    </a:cubicBezTo>
                    <a:cubicBezTo>
                      <a:pt x="400" y="259"/>
                      <a:pt x="442" y="361"/>
                      <a:pt x="327" y="502"/>
                    </a:cubicBezTo>
                    <a:cubicBezTo>
                      <a:pt x="327" y="502"/>
                      <a:pt x="327" y="502"/>
                      <a:pt x="327" y="512"/>
                    </a:cubicBezTo>
                    <a:cubicBezTo>
                      <a:pt x="238" y="624"/>
                      <a:pt x="232" y="663"/>
                      <a:pt x="269" y="663"/>
                    </a:cubicBezTo>
                    <a:cubicBezTo>
                      <a:pt x="281" y="663"/>
                      <a:pt x="298" y="658"/>
                      <a:pt x="317" y="651"/>
                    </a:cubicBezTo>
                    <a:lnTo>
                      <a:pt x="337" y="651"/>
                    </a:lnTo>
                    <a:cubicBezTo>
                      <a:pt x="367" y="621"/>
                      <a:pt x="407" y="591"/>
                      <a:pt x="446" y="562"/>
                    </a:cubicBezTo>
                    <a:cubicBezTo>
                      <a:pt x="548" y="498"/>
                      <a:pt x="623" y="485"/>
                      <a:pt x="684" y="485"/>
                    </a:cubicBezTo>
                    <a:cubicBezTo>
                      <a:pt x="725" y="485"/>
                      <a:pt x="760" y="491"/>
                      <a:pt x="794" y="491"/>
                    </a:cubicBezTo>
                    <a:cubicBezTo>
                      <a:pt x="827" y="491"/>
                      <a:pt x="858" y="485"/>
                      <a:pt x="892" y="463"/>
                    </a:cubicBezTo>
                    <a:cubicBezTo>
                      <a:pt x="942" y="433"/>
                      <a:pt x="1011" y="403"/>
                      <a:pt x="1081" y="363"/>
                    </a:cubicBezTo>
                    <a:cubicBezTo>
                      <a:pt x="1091" y="294"/>
                      <a:pt x="1111" y="234"/>
                      <a:pt x="1130" y="185"/>
                    </a:cubicBezTo>
                    <a:cubicBezTo>
                      <a:pt x="1130" y="175"/>
                      <a:pt x="1140" y="155"/>
                      <a:pt x="1140" y="135"/>
                    </a:cubicBezTo>
                    <a:cubicBezTo>
                      <a:pt x="963" y="54"/>
                      <a:pt x="871" y="0"/>
                      <a:pt x="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1" name="Google Shape;801;p8"/>
              <p:cNvSpPr/>
              <p:nvPr/>
            </p:nvSpPr>
            <p:spPr>
              <a:xfrm>
                <a:off x="11043821" y="-832059"/>
                <a:ext cx="24153" cy="15458"/>
              </a:xfrm>
              <a:custGeom>
                <a:avLst/>
                <a:gdLst/>
                <a:ahLst/>
                <a:cxnLst/>
                <a:rect l="l" t="t" r="r" b="b"/>
                <a:pathLst>
                  <a:path w="150" h="96" extrusionOk="0">
                    <a:moveTo>
                      <a:pt x="1" y="1"/>
                    </a:moveTo>
                    <a:cubicBezTo>
                      <a:pt x="1" y="21"/>
                      <a:pt x="11" y="50"/>
                      <a:pt x="20" y="70"/>
                    </a:cubicBezTo>
                    <a:cubicBezTo>
                      <a:pt x="34" y="84"/>
                      <a:pt x="48" y="95"/>
                      <a:pt x="65" y="95"/>
                    </a:cubicBezTo>
                    <a:cubicBezTo>
                      <a:pt x="86" y="95"/>
                      <a:pt x="112" y="79"/>
                      <a:pt x="149" y="30"/>
                    </a:cubicBezTo>
                    <a:cubicBezTo>
                      <a:pt x="100" y="11"/>
                      <a:pt x="50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2" name="Google Shape;802;p8"/>
              <p:cNvSpPr/>
              <p:nvPr/>
            </p:nvSpPr>
            <p:spPr>
              <a:xfrm>
                <a:off x="11055415" y="-1345240"/>
                <a:ext cx="192905" cy="427998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2658" extrusionOk="0">
                    <a:moveTo>
                      <a:pt x="818" y="0"/>
                    </a:moveTo>
                    <a:cubicBezTo>
                      <a:pt x="811" y="0"/>
                      <a:pt x="792" y="340"/>
                      <a:pt x="762" y="401"/>
                    </a:cubicBezTo>
                    <a:cubicBezTo>
                      <a:pt x="732" y="481"/>
                      <a:pt x="732" y="639"/>
                      <a:pt x="722" y="758"/>
                    </a:cubicBezTo>
                    <a:cubicBezTo>
                      <a:pt x="720" y="787"/>
                      <a:pt x="714" y="798"/>
                      <a:pt x="707" y="798"/>
                    </a:cubicBezTo>
                    <a:cubicBezTo>
                      <a:pt x="682" y="798"/>
                      <a:pt x="629" y="684"/>
                      <a:pt x="553" y="669"/>
                    </a:cubicBezTo>
                    <a:cubicBezTo>
                      <a:pt x="532" y="667"/>
                      <a:pt x="519" y="666"/>
                      <a:pt x="513" y="666"/>
                    </a:cubicBezTo>
                    <a:cubicBezTo>
                      <a:pt x="490" y="666"/>
                      <a:pt x="552" y="682"/>
                      <a:pt x="583" y="729"/>
                    </a:cubicBezTo>
                    <a:cubicBezTo>
                      <a:pt x="643" y="818"/>
                      <a:pt x="692" y="986"/>
                      <a:pt x="672" y="1016"/>
                    </a:cubicBezTo>
                    <a:cubicBezTo>
                      <a:pt x="669" y="1025"/>
                      <a:pt x="665" y="1027"/>
                      <a:pt x="661" y="1027"/>
                    </a:cubicBezTo>
                    <a:cubicBezTo>
                      <a:pt x="658" y="1027"/>
                      <a:pt x="655" y="1026"/>
                      <a:pt x="652" y="1026"/>
                    </a:cubicBezTo>
                    <a:cubicBezTo>
                      <a:pt x="645" y="1026"/>
                      <a:pt x="638" y="1031"/>
                      <a:pt x="633" y="1066"/>
                    </a:cubicBezTo>
                    <a:cubicBezTo>
                      <a:pt x="616" y="1132"/>
                      <a:pt x="525" y="1170"/>
                      <a:pt x="466" y="1170"/>
                    </a:cubicBezTo>
                    <a:cubicBezTo>
                      <a:pt x="454" y="1170"/>
                      <a:pt x="443" y="1168"/>
                      <a:pt x="434" y="1165"/>
                    </a:cubicBezTo>
                    <a:cubicBezTo>
                      <a:pt x="432" y="1164"/>
                      <a:pt x="430" y="1164"/>
                      <a:pt x="429" y="1164"/>
                    </a:cubicBezTo>
                    <a:cubicBezTo>
                      <a:pt x="392" y="1164"/>
                      <a:pt x="468" y="1365"/>
                      <a:pt x="543" y="1413"/>
                    </a:cubicBezTo>
                    <a:cubicBezTo>
                      <a:pt x="596" y="1445"/>
                      <a:pt x="562" y="1516"/>
                      <a:pt x="491" y="1516"/>
                    </a:cubicBezTo>
                    <a:cubicBezTo>
                      <a:pt x="454" y="1516"/>
                      <a:pt x="406" y="1497"/>
                      <a:pt x="355" y="1443"/>
                    </a:cubicBezTo>
                    <a:cubicBezTo>
                      <a:pt x="341" y="1426"/>
                      <a:pt x="328" y="1418"/>
                      <a:pt x="315" y="1418"/>
                    </a:cubicBezTo>
                    <a:cubicBezTo>
                      <a:pt x="276" y="1418"/>
                      <a:pt x="239" y="1491"/>
                      <a:pt x="157" y="1581"/>
                    </a:cubicBezTo>
                    <a:cubicBezTo>
                      <a:pt x="48" y="1700"/>
                      <a:pt x="286" y="1631"/>
                      <a:pt x="345" y="1730"/>
                    </a:cubicBezTo>
                    <a:cubicBezTo>
                      <a:pt x="365" y="1759"/>
                      <a:pt x="371" y="1769"/>
                      <a:pt x="376" y="1769"/>
                    </a:cubicBezTo>
                    <a:cubicBezTo>
                      <a:pt x="386" y="1769"/>
                      <a:pt x="387" y="1727"/>
                      <a:pt x="474" y="1720"/>
                    </a:cubicBezTo>
                    <a:cubicBezTo>
                      <a:pt x="603" y="1720"/>
                      <a:pt x="494" y="1879"/>
                      <a:pt x="524" y="2097"/>
                    </a:cubicBezTo>
                    <a:cubicBezTo>
                      <a:pt x="532" y="2191"/>
                      <a:pt x="502" y="2224"/>
                      <a:pt x="466" y="2224"/>
                    </a:cubicBezTo>
                    <a:cubicBezTo>
                      <a:pt x="419" y="2224"/>
                      <a:pt x="364" y="2167"/>
                      <a:pt x="375" y="2117"/>
                    </a:cubicBezTo>
                    <a:cubicBezTo>
                      <a:pt x="405" y="2028"/>
                      <a:pt x="454" y="2047"/>
                      <a:pt x="266" y="1968"/>
                    </a:cubicBezTo>
                    <a:cubicBezTo>
                      <a:pt x="215" y="1945"/>
                      <a:pt x="193" y="1936"/>
                      <a:pt x="188" y="1936"/>
                    </a:cubicBezTo>
                    <a:cubicBezTo>
                      <a:pt x="177" y="1936"/>
                      <a:pt x="274" y="1996"/>
                      <a:pt x="296" y="2067"/>
                    </a:cubicBezTo>
                    <a:cubicBezTo>
                      <a:pt x="318" y="2150"/>
                      <a:pt x="266" y="2233"/>
                      <a:pt x="209" y="2233"/>
                    </a:cubicBezTo>
                    <a:cubicBezTo>
                      <a:pt x="192" y="2233"/>
                      <a:pt x="173" y="2225"/>
                      <a:pt x="157" y="2206"/>
                    </a:cubicBezTo>
                    <a:cubicBezTo>
                      <a:pt x="137" y="2183"/>
                      <a:pt x="117" y="2172"/>
                      <a:pt x="98" y="2172"/>
                    </a:cubicBezTo>
                    <a:cubicBezTo>
                      <a:pt x="61" y="2172"/>
                      <a:pt x="28" y="2216"/>
                      <a:pt x="8" y="2295"/>
                    </a:cubicBezTo>
                    <a:cubicBezTo>
                      <a:pt x="1" y="2325"/>
                      <a:pt x="1" y="2335"/>
                      <a:pt x="5" y="2335"/>
                    </a:cubicBezTo>
                    <a:cubicBezTo>
                      <a:pt x="15" y="2335"/>
                      <a:pt x="44" y="2291"/>
                      <a:pt x="69" y="2291"/>
                    </a:cubicBezTo>
                    <a:cubicBezTo>
                      <a:pt x="80" y="2291"/>
                      <a:pt x="90" y="2300"/>
                      <a:pt x="97" y="2325"/>
                    </a:cubicBezTo>
                    <a:cubicBezTo>
                      <a:pt x="117" y="2404"/>
                      <a:pt x="181" y="2440"/>
                      <a:pt x="239" y="2440"/>
                    </a:cubicBezTo>
                    <a:cubicBezTo>
                      <a:pt x="268" y="2440"/>
                      <a:pt x="296" y="2431"/>
                      <a:pt x="315" y="2414"/>
                    </a:cubicBezTo>
                    <a:cubicBezTo>
                      <a:pt x="335" y="2398"/>
                      <a:pt x="351" y="2390"/>
                      <a:pt x="369" y="2390"/>
                    </a:cubicBezTo>
                    <a:cubicBezTo>
                      <a:pt x="406" y="2390"/>
                      <a:pt x="450" y="2424"/>
                      <a:pt x="543" y="2484"/>
                    </a:cubicBezTo>
                    <a:cubicBezTo>
                      <a:pt x="633" y="2543"/>
                      <a:pt x="563" y="2593"/>
                      <a:pt x="494" y="2642"/>
                    </a:cubicBezTo>
                    <a:lnTo>
                      <a:pt x="504" y="2642"/>
                    </a:lnTo>
                    <a:cubicBezTo>
                      <a:pt x="534" y="2652"/>
                      <a:pt x="579" y="2658"/>
                      <a:pt x="624" y="2658"/>
                    </a:cubicBezTo>
                    <a:cubicBezTo>
                      <a:pt x="724" y="2658"/>
                      <a:pt x="823" y="2626"/>
                      <a:pt x="762" y="2523"/>
                    </a:cubicBezTo>
                    <a:cubicBezTo>
                      <a:pt x="652" y="2345"/>
                      <a:pt x="940" y="2285"/>
                      <a:pt x="970" y="2256"/>
                    </a:cubicBezTo>
                    <a:cubicBezTo>
                      <a:pt x="989" y="2217"/>
                      <a:pt x="888" y="2096"/>
                      <a:pt x="775" y="2096"/>
                    </a:cubicBezTo>
                    <a:cubicBezTo>
                      <a:pt x="770" y="2096"/>
                      <a:pt x="766" y="2097"/>
                      <a:pt x="762" y="2097"/>
                    </a:cubicBezTo>
                    <a:cubicBezTo>
                      <a:pt x="757" y="2097"/>
                      <a:pt x="752" y="2098"/>
                      <a:pt x="747" y="2098"/>
                    </a:cubicBezTo>
                    <a:cubicBezTo>
                      <a:pt x="647" y="2098"/>
                      <a:pt x="555" y="2013"/>
                      <a:pt x="667" y="2013"/>
                    </a:cubicBezTo>
                    <a:cubicBezTo>
                      <a:pt x="682" y="2013"/>
                      <a:pt x="700" y="2014"/>
                      <a:pt x="722" y="2018"/>
                    </a:cubicBezTo>
                    <a:cubicBezTo>
                      <a:pt x="840" y="2029"/>
                      <a:pt x="907" y="2069"/>
                      <a:pt x="946" y="2069"/>
                    </a:cubicBezTo>
                    <a:cubicBezTo>
                      <a:pt x="977" y="2069"/>
                      <a:pt x="991" y="2045"/>
                      <a:pt x="1000" y="1968"/>
                    </a:cubicBezTo>
                    <a:cubicBezTo>
                      <a:pt x="1019" y="1790"/>
                      <a:pt x="980" y="1800"/>
                      <a:pt x="1049" y="1681"/>
                    </a:cubicBezTo>
                    <a:cubicBezTo>
                      <a:pt x="1089" y="1611"/>
                      <a:pt x="1148" y="1334"/>
                      <a:pt x="1198" y="1215"/>
                    </a:cubicBezTo>
                    <a:lnTo>
                      <a:pt x="1198" y="1215"/>
                    </a:lnTo>
                    <a:cubicBezTo>
                      <a:pt x="1179" y="1221"/>
                      <a:pt x="1155" y="1225"/>
                      <a:pt x="1132" y="1225"/>
                    </a:cubicBezTo>
                    <a:cubicBezTo>
                      <a:pt x="1081" y="1225"/>
                      <a:pt x="1035" y="1204"/>
                      <a:pt x="1069" y="1135"/>
                    </a:cubicBezTo>
                    <a:cubicBezTo>
                      <a:pt x="1119" y="1016"/>
                      <a:pt x="980" y="977"/>
                      <a:pt x="960" y="947"/>
                    </a:cubicBezTo>
                    <a:cubicBezTo>
                      <a:pt x="950" y="928"/>
                      <a:pt x="1003" y="847"/>
                      <a:pt x="1060" y="847"/>
                    </a:cubicBezTo>
                    <a:cubicBezTo>
                      <a:pt x="1063" y="847"/>
                      <a:pt x="1066" y="847"/>
                      <a:pt x="1069" y="848"/>
                    </a:cubicBezTo>
                    <a:cubicBezTo>
                      <a:pt x="1124" y="848"/>
                      <a:pt x="1180" y="787"/>
                      <a:pt x="1107" y="787"/>
                    </a:cubicBezTo>
                    <a:cubicBezTo>
                      <a:pt x="1101" y="787"/>
                      <a:pt x="1095" y="788"/>
                      <a:pt x="1089" y="788"/>
                    </a:cubicBezTo>
                    <a:cubicBezTo>
                      <a:pt x="1027" y="799"/>
                      <a:pt x="994" y="826"/>
                      <a:pt x="975" y="826"/>
                    </a:cubicBezTo>
                    <a:cubicBezTo>
                      <a:pt x="960" y="826"/>
                      <a:pt x="954" y="810"/>
                      <a:pt x="950" y="758"/>
                    </a:cubicBezTo>
                    <a:cubicBezTo>
                      <a:pt x="940" y="639"/>
                      <a:pt x="960" y="639"/>
                      <a:pt x="930" y="570"/>
                    </a:cubicBezTo>
                    <a:cubicBezTo>
                      <a:pt x="900" y="510"/>
                      <a:pt x="853" y="216"/>
                      <a:pt x="832" y="216"/>
                    </a:cubicBezTo>
                    <a:cubicBezTo>
                      <a:pt x="825" y="216"/>
                      <a:pt x="821" y="246"/>
                      <a:pt x="821" y="322"/>
                    </a:cubicBezTo>
                    <a:lnTo>
                      <a:pt x="821" y="104"/>
                    </a:lnTo>
                    <a:cubicBezTo>
                      <a:pt x="821" y="30"/>
                      <a:pt x="820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3" name="Google Shape;803;p8"/>
              <p:cNvSpPr/>
              <p:nvPr/>
            </p:nvSpPr>
            <p:spPr>
              <a:xfrm>
                <a:off x="11032710" y="-907901"/>
                <a:ext cx="118191" cy="63282"/>
              </a:xfrm>
              <a:custGeom>
                <a:avLst/>
                <a:gdLst/>
                <a:ahLst/>
                <a:cxnLst/>
                <a:rect l="l" t="t" r="r" b="b"/>
                <a:pathLst>
                  <a:path w="734" h="393" extrusionOk="0">
                    <a:moveTo>
                      <a:pt x="450" y="0"/>
                    </a:moveTo>
                    <a:cubicBezTo>
                      <a:pt x="418" y="0"/>
                      <a:pt x="383" y="10"/>
                      <a:pt x="337" y="55"/>
                    </a:cubicBezTo>
                    <a:cubicBezTo>
                      <a:pt x="240" y="128"/>
                      <a:pt x="236" y="207"/>
                      <a:pt x="210" y="207"/>
                    </a:cubicBezTo>
                    <a:cubicBezTo>
                      <a:pt x="205" y="207"/>
                      <a:pt x="198" y="203"/>
                      <a:pt x="189" y="194"/>
                    </a:cubicBezTo>
                    <a:cubicBezTo>
                      <a:pt x="181" y="184"/>
                      <a:pt x="172" y="179"/>
                      <a:pt x="162" y="179"/>
                    </a:cubicBezTo>
                    <a:cubicBezTo>
                      <a:pt x="123" y="179"/>
                      <a:pt x="71" y="250"/>
                      <a:pt x="0" y="353"/>
                    </a:cubicBezTo>
                    <a:cubicBezTo>
                      <a:pt x="63" y="304"/>
                      <a:pt x="116" y="287"/>
                      <a:pt x="163" y="287"/>
                    </a:cubicBezTo>
                    <a:cubicBezTo>
                      <a:pt x="280" y="287"/>
                      <a:pt x="360" y="392"/>
                      <a:pt x="466" y="392"/>
                    </a:cubicBezTo>
                    <a:cubicBezTo>
                      <a:pt x="615" y="392"/>
                      <a:pt x="734" y="125"/>
                      <a:pt x="575" y="55"/>
                    </a:cubicBezTo>
                    <a:cubicBezTo>
                      <a:pt x="546" y="35"/>
                      <a:pt x="526" y="16"/>
                      <a:pt x="516" y="6"/>
                    </a:cubicBezTo>
                    <a:cubicBezTo>
                      <a:pt x="495" y="6"/>
                      <a:pt x="473" y="0"/>
                      <a:pt x="4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4" name="Google Shape;804;p8"/>
              <p:cNvSpPr/>
              <p:nvPr/>
            </p:nvSpPr>
            <p:spPr>
              <a:xfrm>
                <a:off x="11302424" y="-996463"/>
                <a:ext cx="19323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09" extrusionOk="0">
                    <a:moveTo>
                      <a:pt x="51" y="0"/>
                    </a:moveTo>
                    <a:cubicBezTo>
                      <a:pt x="21" y="90"/>
                      <a:pt x="1" y="159"/>
                      <a:pt x="11" y="179"/>
                    </a:cubicBezTo>
                    <a:cubicBezTo>
                      <a:pt x="31" y="209"/>
                      <a:pt x="51" y="189"/>
                      <a:pt x="70" y="209"/>
                    </a:cubicBezTo>
                    <a:cubicBezTo>
                      <a:pt x="100" y="199"/>
                      <a:pt x="120" y="189"/>
                      <a:pt x="100" y="129"/>
                    </a:cubicBezTo>
                    <a:cubicBezTo>
                      <a:pt x="90" y="90"/>
                      <a:pt x="70" y="40"/>
                      <a:pt x="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5" name="Google Shape;805;p8"/>
              <p:cNvSpPr/>
              <p:nvPr/>
            </p:nvSpPr>
            <p:spPr>
              <a:xfrm>
                <a:off x="11352019" y="-763946"/>
                <a:ext cx="30433" cy="1835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14" extrusionOk="0">
                    <a:moveTo>
                      <a:pt x="81" y="0"/>
                    </a:moveTo>
                    <a:cubicBezTo>
                      <a:pt x="68" y="0"/>
                      <a:pt x="55" y="2"/>
                      <a:pt x="40" y="4"/>
                    </a:cubicBezTo>
                    <a:cubicBezTo>
                      <a:pt x="30" y="4"/>
                      <a:pt x="10" y="14"/>
                      <a:pt x="0" y="14"/>
                    </a:cubicBezTo>
                    <a:cubicBezTo>
                      <a:pt x="10" y="44"/>
                      <a:pt x="10" y="83"/>
                      <a:pt x="20" y="113"/>
                    </a:cubicBezTo>
                    <a:cubicBezTo>
                      <a:pt x="30" y="113"/>
                      <a:pt x="40" y="113"/>
                      <a:pt x="50" y="103"/>
                    </a:cubicBezTo>
                    <a:cubicBezTo>
                      <a:pt x="80" y="83"/>
                      <a:pt x="149" y="64"/>
                      <a:pt x="189" y="34"/>
                    </a:cubicBezTo>
                    <a:cubicBezTo>
                      <a:pt x="152" y="11"/>
                      <a:pt x="120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6" name="Google Shape;806;p8"/>
              <p:cNvSpPr/>
              <p:nvPr/>
            </p:nvSpPr>
            <p:spPr>
              <a:xfrm>
                <a:off x="11256210" y="-1148147"/>
                <a:ext cx="16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" h="51" extrusionOk="0">
                    <a:moveTo>
                      <a:pt x="0" y="0"/>
                    </a:moveTo>
                    <a:cubicBezTo>
                      <a:pt x="0" y="10"/>
                      <a:pt x="0" y="3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7" name="Google Shape;807;p8"/>
              <p:cNvSpPr/>
              <p:nvPr/>
            </p:nvSpPr>
            <p:spPr>
              <a:xfrm>
                <a:off x="11066203" y="-793735"/>
                <a:ext cx="95486" cy="11448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711" extrusionOk="0">
                    <a:moveTo>
                      <a:pt x="0" y="288"/>
                    </a:moveTo>
                    <a:lnTo>
                      <a:pt x="0" y="288"/>
                    </a:lnTo>
                    <a:cubicBezTo>
                      <a:pt x="3" y="289"/>
                      <a:pt x="5" y="290"/>
                      <a:pt x="7" y="291"/>
                    </a:cubicBezTo>
                    <a:lnTo>
                      <a:pt x="7" y="291"/>
                    </a:lnTo>
                    <a:cubicBezTo>
                      <a:pt x="5" y="290"/>
                      <a:pt x="3" y="289"/>
                      <a:pt x="0" y="288"/>
                    </a:cubicBezTo>
                    <a:close/>
                    <a:moveTo>
                      <a:pt x="354" y="0"/>
                    </a:moveTo>
                    <a:cubicBezTo>
                      <a:pt x="349" y="0"/>
                      <a:pt x="343" y="0"/>
                      <a:pt x="338" y="1"/>
                    </a:cubicBezTo>
                    <a:lnTo>
                      <a:pt x="328" y="1"/>
                    </a:lnTo>
                    <a:cubicBezTo>
                      <a:pt x="338" y="11"/>
                      <a:pt x="338" y="11"/>
                      <a:pt x="348" y="20"/>
                    </a:cubicBezTo>
                    <a:cubicBezTo>
                      <a:pt x="427" y="90"/>
                      <a:pt x="159" y="120"/>
                      <a:pt x="80" y="130"/>
                    </a:cubicBezTo>
                    <a:cubicBezTo>
                      <a:pt x="0" y="139"/>
                      <a:pt x="110" y="219"/>
                      <a:pt x="50" y="278"/>
                    </a:cubicBezTo>
                    <a:cubicBezTo>
                      <a:pt x="43" y="285"/>
                      <a:pt x="31" y="292"/>
                      <a:pt x="18" y="292"/>
                    </a:cubicBezTo>
                    <a:cubicBezTo>
                      <a:pt x="14" y="292"/>
                      <a:pt x="10" y="292"/>
                      <a:pt x="7" y="291"/>
                    </a:cubicBezTo>
                    <a:lnTo>
                      <a:pt x="7" y="291"/>
                    </a:lnTo>
                    <a:cubicBezTo>
                      <a:pt x="103" y="329"/>
                      <a:pt x="180" y="358"/>
                      <a:pt x="219" y="387"/>
                    </a:cubicBezTo>
                    <a:cubicBezTo>
                      <a:pt x="238" y="377"/>
                      <a:pt x="248" y="358"/>
                      <a:pt x="278" y="348"/>
                    </a:cubicBezTo>
                    <a:cubicBezTo>
                      <a:pt x="287" y="343"/>
                      <a:pt x="295" y="341"/>
                      <a:pt x="301" y="341"/>
                    </a:cubicBezTo>
                    <a:cubicBezTo>
                      <a:pt x="363" y="341"/>
                      <a:pt x="298" y="542"/>
                      <a:pt x="298" y="596"/>
                    </a:cubicBezTo>
                    <a:cubicBezTo>
                      <a:pt x="298" y="605"/>
                      <a:pt x="298" y="615"/>
                      <a:pt x="298" y="625"/>
                    </a:cubicBezTo>
                    <a:cubicBezTo>
                      <a:pt x="331" y="672"/>
                      <a:pt x="401" y="710"/>
                      <a:pt x="463" y="710"/>
                    </a:cubicBezTo>
                    <a:cubicBezTo>
                      <a:pt x="532" y="710"/>
                      <a:pt x="591" y="662"/>
                      <a:pt x="576" y="526"/>
                    </a:cubicBezTo>
                    <a:cubicBezTo>
                      <a:pt x="527" y="216"/>
                      <a:pt x="592" y="0"/>
                      <a:pt x="3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8" name="Google Shape;808;p8"/>
              <p:cNvSpPr/>
              <p:nvPr/>
            </p:nvSpPr>
            <p:spPr>
              <a:xfrm>
                <a:off x="11288093" y="-1041389"/>
                <a:ext cx="20450" cy="19484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21" extrusionOk="0">
                    <a:moveTo>
                      <a:pt x="92" y="1"/>
                    </a:moveTo>
                    <a:cubicBezTo>
                      <a:pt x="82" y="1"/>
                      <a:pt x="62" y="7"/>
                      <a:pt x="30" y="22"/>
                    </a:cubicBezTo>
                    <a:cubicBezTo>
                      <a:pt x="21" y="22"/>
                      <a:pt x="11" y="32"/>
                      <a:pt x="1" y="32"/>
                    </a:cubicBezTo>
                    <a:cubicBezTo>
                      <a:pt x="11" y="51"/>
                      <a:pt x="11" y="61"/>
                      <a:pt x="11" y="71"/>
                    </a:cubicBezTo>
                    <a:cubicBezTo>
                      <a:pt x="11" y="101"/>
                      <a:pt x="21" y="121"/>
                      <a:pt x="30" y="121"/>
                    </a:cubicBezTo>
                    <a:cubicBezTo>
                      <a:pt x="75" y="61"/>
                      <a:pt x="126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09" name="Google Shape;809;p8"/>
              <p:cNvSpPr/>
              <p:nvPr/>
            </p:nvSpPr>
            <p:spPr>
              <a:xfrm>
                <a:off x="10981505" y="-769098"/>
                <a:ext cx="86469" cy="8115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504" extrusionOk="0">
                    <a:moveTo>
                      <a:pt x="203" y="0"/>
                    </a:moveTo>
                    <a:cubicBezTo>
                      <a:pt x="158" y="0"/>
                      <a:pt x="126" y="20"/>
                      <a:pt x="80" y="66"/>
                    </a:cubicBezTo>
                    <a:cubicBezTo>
                      <a:pt x="70" y="76"/>
                      <a:pt x="60" y="86"/>
                      <a:pt x="41" y="105"/>
                    </a:cubicBezTo>
                    <a:cubicBezTo>
                      <a:pt x="1" y="155"/>
                      <a:pt x="1" y="215"/>
                      <a:pt x="21" y="254"/>
                    </a:cubicBezTo>
                    <a:cubicBezTo>
                      <a:pt x="41" y="281"/>
                      <a:pt x="74" y="303"/>
                      <a:pt x="117" y="303"/>
                    </a:cubicBezTo>
                    <a:cubicBezTo>
                      <a:pt x="139" y="303"/>
                      <a:pt x="163" y="297"/>
                      <a:pt x="189" y="284"/>
                    </a:cubicBezTo>
                    <a:cubicBezTo>
                      <a:pt x="214" y="274"/>
                      <a:pt x="232" y="270"/>
                      <a:pt x="246" y="270"/>
                    </a:cubicBezTo>
                    <a:cubicBezTo>
                      <a:pt x="305" y="270"/>
                      <a:pt x="279" y="343"/>
                      <a:pt x="279" y="383"/>
                    </a:cubicBezTo>
                    <a:cubicBezTo>
                      <a:pt x="298" y="383"/>
                      <a:pt x="328" y="393"/>
                      <a:pt x="358" y="423"/>
                    </a:cubicBezTo>
                    <a:cubicBezTo>
                      <a:pt x="388" y="443"/>
                      <a:pt x="407" y="452"/>
                      <a:pt x="427" y="472"/>
                    </a:cubicBezTo>
                    <a:cubicBezTo>
                      <a:pt x="459" y="418"/>
                      <a:pt x="482" y="395"/>
                      <a:pt x="496" y="395"/>
                    </a:cubicBezTo>
                    <a:cubicBezTo>
                      <a:pt x="511" y="395"/>
                      <a:pt x="513" y="428"/>
                      <a:pt x="497" y="482"/>
                    </a:cubicBezTo>
                    <a:cubicBezTo>
                      <a:pt x="497" y="492"/>
                      <a:pt x="497" y="502"/>
                      <a:pt x="497" y="502"/>
                    </a:cubicBezTo>
                    <a:cubicBezTo>
                      <a:pt x="501" y="503"/>
                      <a:pt x="504" y="504"/>
                      <a:pt x="508" y="504"/>
                    </a:cubicBezTo>
                    <a:cubicBezTo>
                      <a:pt x="536" y="504"/>
                      <a:pt x="533" y="464"/>
                      <a:pt x="507" y="393"/>
                    </a:cubicBezTo>
                    <a:cubicBezTo>
                      <a:pt x="466" y="271"/>
                      <a:pt x="172" y="62"/>
                      <a:pt x="264" y="62"/>
                    </a:cubicBezTo>
                    <a:cubicBezTo>
                      <a:pt x="285" y="62"/>
                      <a:pt x="323" y="72"/>
                      <a:pt x="388" y="96"/>
                    </a:cubicBezTo>
                    <a:cubicBezTo>
                      <a:pt x="427" y="105"/>
                      <a:pt x="457" y="115"/>
                      <a:pt x="487" y="125"/>
                    </a:cubicBezTo>
                    <a:cubicBezTo>
                      <a:pt x="427" y="96"/>
                      <a:pt x="358" y="26"/>
                      <a:pt x="289" y="16"/>
                    </a:cubicBezTo>
                    <a:cubicBezTo>
                      <a:pt x="254" y="6"/>
                      <a:pt x="227" y="0"/>
                      <a:pt x="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0" name="Google Shape;810;p8"/>
              <p:cNvSpPr/>
              <p:nvPr/>
            </p:nvSpPr>
            <p:spPr>
              <a:xfrm>
                <a:off x="11019023" y="-835279"/>
                <a:ext cx="20128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1" extrusionOk="0">
                    <a:moveTo>
                      <a:pt x="26" y="1"/>
                    </a:moveTo>
                    <a:lnTo>
                      <a:pt x="26" y="1"/>
                    </a:lnTo>
                    <a:cubicBezTo>
                      <a:pt x="1" y="50"/>
                      <a:pt x="18" y="70"/>
                      <a:pt x="46" y="70"/>
                    </a:cubicBezTo>
                    <a:cubicBezTo>
                      <a:pt x="73" y="70"/>
                      <a:pt x="110" y="50"/>
                      <a:pt x="125" y="21"/>
                    </a:cubicBezTo>
                    <a:cubicBezTo>
                      <a:pt x="125" y="21"/>
                      <a:pt x="125" y="11"/>
                      <a:pt x="125" y="11"/>
                    </a:cubicBezTo>
                    <a:cubicBezTo>
                      <a:pt x="75" y="11"/>
                      <a:pt x="36" y="1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1" name="Google Shape;811;p8"/>
              <p:cNvSpPr/>
              <p:nvPr/>
            </p:nvSpPr>
            <p:spPr>
              <a:xfrm>
                <a:off x="10473799" y="-752191"/>
                <a:ext cx="8212" cy="7568"/>
              </a:xfrm>
              <a:custGeom>
                <a:avLst/>
                <a:gdLst/>
                <a:ahLst/>
                <a:cxnLst/>
                <a:rect l="l" t="t" r="r" b="b"/>
                <a:pathLst>
                  <a:path w="51" h="47" extrusionOk="0">
                    <a:moveTo>
                      <a:pt x="50" y="0"/>
                    </a:moveTo>
                    <a:cubicBezTo>
                      <a:pt x="41" y="0"/>
                      <a:pt x="31" y="0"/>
                      <a:pt x="11" y="10"/>
                    </a:cubicBezTo>
                    <a:lnTo>
                      <a:pt x="1" y="10"/>
                    </a:lnTo>
                    <a:cubicBezTo>
                      <a:pt x="19" y="29"/>
                      <a:pt x="34" y="47"/>
                      <a:pt x="42" y="47"/>
                    </a:cubicBezTo>
                    <a:cubicBezTo>
                      <a:pt x="47" y="47"/>
                      <a:pt x="50" y="40"/>
                      <a:pt x="50" y="20"/>
                    </a:cubicBezTo>
                    <a:cubicBezTo>
                      <a:pt x="50" y="10"/>
                      <a:pt x="5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2" name="Google Shape;812;p8"/>
              <p:cNvSpPr/>
              <p:nvPr/>
            </p:nvSpPr>
            <p:spPr>
              <a:xfrm>
                <a:off x="10647865" y="140361"/>
                <a:ext cx="6602" cy="8051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40"/>
                    </a:cubicBezTo>
                    <a:cubicBezTo>
                      <a:pt x="1" y="50"/>
                      <a:pt x="11" y="50"/>
                      <a:pt x="11" y="50"/>
                    </a:cubicBezTo>
                    <a:cubicBezTo>
                      <a:pt x="40" y="50"/>
                      <a:pt x="40" y="3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3" name="Google Shape;813;p8"/>
              <p:cNvSpPr/>
              <p:nvPr/>
            </p:nvSpPr>
            <p:spPr>
              <a:xfrm>
                <a:off x="10283792" y="-831736"/>
                <a:ext cx="404166" cy="971771"/>
              </a:xfrm>
              <a:custGeom>
                <a:avLst/>
                <a:gdLst/>
                <a:ahLst/>
                <a:cxnLst/>
                <a:rect l="l" t="t" r="r" b="b"/>
                <a:pathLst>
                  <a:path w="2510" h="6035" extrusionOk="0">
                    <a:moveTo>
                      <a:pt x="1230" y="494"/>
                    </a:moveTo>
                    <a:cubicBezTo>
                      <a:pt x="1230" y="504"/>
                      <a:pt x="1230" y="504"/>
                      <a:pt x="1230" y="514"/>
                    </a:cubicBezTo>
                    <a:cubicBezTo>
                      <a:pt x="1230" y="534"/>
                      <a:pt x="1227" y="541"/>
                      <a:pt x="1222" y="541"/>
                    </a:cubicBezTo>
                    <a:cubicBezTo>
                      <a:pt x="1214" y="541"/>
                      <a:pt x="1199" y="523"/>
                      <a:pt x="1181" y="504"/>
                    </a:cubicBezTo>
                    <a:lnTo>
                      <a:pt x="1191" y="504"/>
                    </a:lnTo>
                    <a:cubicBezTo>
                      <a:pt x="1211" y="494"/>
                      <a:pt x="1221" y="494"/>
                      <a:pt x="1230" y="494"/>
                    </a:cubicBezTo>
                    <a:close/>
                    <a:moveTo>
                      <a:pt x="1297" y="1"/>
                    </a:moveTo>
                    <a:cubicBezTo>
                      <a:pt x="1291" y="1"/>
                      <a:pt x="1276" y="238"/>
                      <a:pt x="1260" y="276"/>
                    </a:cubicBezTo>
                    <a:cubicBezTo>
                      <a:pt x="1240" y="306"/>
                      <a:pt x="1240" y="366"/>
                      <a:pt x="1240" y="415"/>
                    </a:cubicBezTo>
                    <a:cubicBezTo>
                      <a:pt x="1230" y="425"/>
                      <a:pt x="1230" y="425"/>
                      <a:pt x="1221" y="425"/>
                    </a:cubicBezTo>
                    <a:cubicBezTo>
                      <a:pt x="1191" y="435"/>
                      <a:pt x="1171" y="455"/>
                      <a:pt x="1161" y="485"/>
                    </a:cubicBezTo>
                    <a:cubicBezTo>
                      <a:pt x="1141" y="465"/>
                      <a:pt x="1131" y="465"/>
                      <a:pt x="1121" y="455"/>
                    </a:cubicBezTo>
                    <a:cubicBezTo>
                      <a:pt x="1105" y="452"/>
                      <a:pt x="1096" y="451"/>
                      <a:pt x="1092" y="451"/>
                    </a:cubicBezTo>
                    <a:cubicBezTo>
                      <a:pt x="1078" y="451"/>
                      <a:pt x="1119" y="464"/>
                      <a:pt x="1141" y="494"/>
                    </a:cubicBezTo>
                    <a:cubicBezTo>
                      <a:pt x="1141" y="504"/>
                      <a:pt x="1141" y="504"/>
                      <a:pt x="1141" y="504"/>
                    </a:cubicBezTo>
                    <a:cubicBezTo>
                      <a:pt x="1141" y="514"/>
                      <a:pt x="1141" y="514"/>
                      <a:pt x="1131" y="524"/>
                    </a:cubicBezTo>
                    <a:cubicBezTo>
                      <a:pt x="1141" y="524"/>
                      <a:pt x="1141" y="514"/>
                      <a:pt x="1151" y="514"/>
                    </a:cubicBezTo>
                    <a:cubicBezTo>
                      <a:pt x="1181" y="574"/>
                      <a:pt x="1201" y="663"/>
                      <a:pt x="1201" y="683"/>
                    </a:cubicBezTo>
                    <a:cubicBezTo>
                      <a:pt x="1201" y="683"/>
                      <a:pt x="1201" y="693"/>
                      <a:pt x="1201" y="693"/>
                    </a:cubicBezTo>
                    <a:cubicBezTo>
                      <a:pt x="1191" y="703"/>
                      <a:pt x="1181" y="683"/>
                      <a:pt x="1171" y="732"/>
                    </a:cubicBezTo>
                    <a:cubicBezTo>
                      <a:pt x="1161" y="762"/>
                      <a:pt x="1121" y="782"/>
                      <a:pt x="1082" y="792"/>
                    </a:cubicBezTo>
                    <a:lnTo>
                      <a:pt x="1032" y="792"/>
                    </a:lnTo>
                    <a:cubicBezTo>
                      <a:pt x="1032" y="792"/>
                      <a:pt x="1032" y="802"/>
                      <a:pt x="1032" y="802"/>
                    </a:cubicBezTo>
                    <a:cubicBezTo>
                      <a:pt x="1022" y="802"/>
                      <a:pt x="1022" y="812"/>
                      <a:pt x="1032" y="841"/>
                    </a:cubicBezTo>
                    <a:cubicBezTo>
                      <a:pt x="1042" y="881"/>
                      <a:pt x="1072" y="931"/>
                      <a:pt x="1102" y="960"/>
                    </a:cubicBezTo>
                    <a:lnTo>
                      <a:pt x="1111" y="960"/>
                    </a:lnTo>
                    <a:cubicBezTo>
                      <a:pt x="1148" y="988"/>
                      <a:pt x="1118" y="1031"/>
                      <a:pt x="1067" y="1031"/>
                    </a:cubicBezTo>
                    <a:cubicBezTo>
                      <a:pt x="1062" y="1031"/>
                      <a:pt x="1057" y="1031"/>
                      <a:pt x="1052" y="1030"/>
                    </a:cubicBezTo>
                    <a:cubicBezTo>
                      <a:pt x="1032" y="1020"/>
                      <a:pt x="1012" y="1010"/>
                      <a:pt x="993" y="990"/>
                    </a:cubicBezTo>
                    <a:cubicBezTo>
                      <a:pt x="993" y="980"/>
                      <a:pt x="983" y="980"/>
                      <a:pt x="983" y="980"/>
                    </a:cubicBezTo>
                    <a:cubicBezTo>
                      <a:pt x="977" y="969"/>
                      <a:pt x="968" y="964"/>
                      <a:pt x="959" y="964"/>
                    </a:cubicBezTo>
                    <a:cubicBezTo>
                      <a:pt x="953" y="964"/>
                      <a:pt x="947" y="966"/>
                      <a:pt x="943" y="970"/>
                    </a:cubicBezTo>
                    <a:cubicBezTo>
                      <a:pt x="923" y="990"/>
                      <a:pt x="893" y="1020"/>
                      <a:pt x="854" y="1079"/>
                    </a:cubicBezTo>
                    <a:cubicBezTo>
                      <a:pt x="774" y="1159"/>
                      <a:pt x="933" y="1109"/>
                      <a:pt x="973" y="1169"/>
                    </a:cubicBezTo>
                    <a:cubicBezTo>
                      <a:pt x="989" y="1192"/>
                      <a:pt x="995" y="1200"/>
                      <a:pt x="998" y="1200"/>
                    </a:cubicBezTo>
                    <a:cubicBezTo>
                      <a:pt x="1005" y="1200"/>
                      <a:pt x="1002" y="1169"/>
                      <a:pt x="1062" y="1169"/>
                    </a:cubicBezTo>
                    <a:cubicBezTo>
                      <a:pt x="1151" y="1169"/>
                      <a:pt x="1082" y="1278"/>
                      <a:pt x="1092" y="1426"/>
                    </a:cubicBezTo>
                    <a:cubicBezTo>
                      <a:pt x="1100" y="1489"/>
                      <a:pt x="1082" y="1512"/>
                      <a:pt x="1059" y="1512"/>
                    </a:cubicBezTo>
                    <a:cubicBezTo>
                      <a:pt x="1029" y="1512"/>
                      <a:pt x="991" y="1471"/>
                      <a:pt x="1002" y="1436"/>
                    </a:cubicBezTo>
                    <a:cubicBezTo>
                      <a:pt x="1012" y="1377"/>
                      <a:pt x="1042" y="1397"/>
                      <a:pt x="923" y="1337"/>
                    </a:cubicBezTo>
                    <a:cubicBezTo>
                      <a:pt x="889" y="1320"/>
                      <a:pt x="874" y="1313"/>
                      <a:pt x="871" y="1313"/>
                    </a:cubicBezTo>
                    <a:cubicBezTo>
                      <a:pt x="864" y="1313"/>
                      <a:pt x="929" y="1357"/>
                      <a:pt x="943" y="1407"/>
                    </a:cubicBezTo>
                    <a:cubicBezTo>
                      <a:pt x="958" y="1459"/>
                      <a:pt x="922" y="1517"/>
                      <a:pt x="887" y="1517"/>
                    </a:cubicBezTo>
                    <a:cubicBezTo>
                      <a:pt x="875" y="1517"/>
                      <a:pt x="863" y="1511"/>
                      <a:pt x="854" y="1496"/>
                    </a:cubicBezTo>
                    <a:cubicBezTo>
                      <a:pt x="837" y="1479"/>
                      <a:pt x="822" y="1472"/>
                      <a:pt x="808" y="1472"/>
                    </a:cubicBezTo>
                    <a:cubicBezTo>
                      <a:pt x="780" y="1472"/>
                      <a:pt x="758" y="1503"/>
                      <a:pt x="745" y="1555"/>
                    </a:cubicBezTo>
                    <a:cubicBezTo>
                      <a:pt x="739" y="1579"/>
                      <a:pt x="740" y="1586"/>
                      <a:pt x="743" y="1586"/>
                    </a:cubicBezTo>
                    <a:cubicBezTo>
                      <a:pt x="750" y="1586"/>
                      <a:pt x="771" y="1555"/>
                      <a:pt x="787" y="1555"/>
                    </a:cubicBezTo>
                    <a:cubicBezTo>
                      <a:pt x="794" y="1555"/>
                      <a:pt x="800" y="1560"/>
                      <a:pt x="804" y="1575"/>
                    </a:cubicBezTo>
                    <a:cubicBezTo>
                      <a:pt x="824" y="1628"/>
                      <a:pt x="870" y="1655"/>
                      <a:pt x="908" y="1655"/>
                    </a:cubicBezTo>
                    <a:cubicBezTo>
                      <a:pt x="926" y="1655"/>
                      <a:pt x="943" y="1648"/>
                      <a:pt x="953" y="1635"/>
                    </a:cubicBezTo>
                    <a:cubicBezTo>
                      <a:pt x="965" y="1626"/>
                      <a:pt x="976" y="1621"/>
                      <a:pt x="989" y="1621"/>
                    </a:cubicBezTo>
                    <a:cubicBezTo>
                      <a:pt x="1017" y="1621"/>
                      <a:pt x="1050" y="1643"/>
                      <a:pt x="1111" y="1684"/>
                    </a:cubicBezTo>
                    <a:cubicBezTo>
                      <a:pt x="1131" y="1704"/>
                      <a:pt x="1141" y="1714"/>
                      <a:pt x="1131" y="1734"/>
                    </a:cubicBezTo>
                    <a:cubicBezTo>
                      <a:pt x="1131" y="1754"/>
                      <a:pt x="1111" y="1764"/>
                      <a:pt x="1092" y="1783"/>
                    </a:cubicBezTo>
                    <a:cubicBezTo>
                      <a:pt x="1072" y="1803"/>
                      <a:pt x="1042" y="1813"/>
                      <a:pt x="1022" y="1833"/>
                    </a:cubicBezTo>
                    <a:cubicBezTo>
                      <a:pt x="1010" y="1845"/>
                      <a:pt x="1000" y="1848"/>
                      <a:pt x="988" y="1848"/>
                    </a:cubicBezTo>
                    <a:cubicBezTo>
                      <a:pt x="976" y="1848"/>
                      <a:pt x="963" y="1844"/>
                      <a:pt x="947" y="1844"/>
                    </a:cubicBezTo>
                    <a:cubicBezTo>
                      <a:pt x="928" y="1844"/>
                      <a:pt x="904" y="1850"/>
                      <a:pt x="874" y="1873"/>
                    </a:cubicBezTo>
                    <a:cubicBezTo>
                      <a:pt x="809" y="1930"/>
                      <a:pt x="803" y="1980"/>
                      <a:pt x="787" y="1980"/>
                    </a:cubicBezTo>
                    <a:cubicBezTo>
                      <a:pt x="784" y="1980"/>
                      <a:pt x="780" y="1977"/>
                      <a:pt x="774" y="1972"/>
                    </a:cubicBezTo>
                    <a:cubicBezTo>
                      <a:pt x="769" y="1965"/>
                      <a:pt x="763" y="1961"/>
                      <a:pt x="756" y="1961"/>
                    </a:cubicBezTo>
                    <a:cubicBezTo>
                      <a:pt x="726" y="1961"/>
                      <a:pt x="683" y="2029"/>
                      <a:pt x="626" y="2111"/>
                    </a:cubicBezTo>
                    <a:cubicBezTo>
                      <a:pt x="581" y="2172"/>
                      <a:pt x="596" y="2196"/>
                      <a:pt x="621" y="2196"/>
                    </a:cubicBezTo>
                    <a:cubicBezTo>
                      <a:pt x="641" y="2196"/>
                      <a:pt x="667" y="2182"/>
                      <a:pt x="675" y="2160"/>
                    </a:cubicBezTo>
                    <a:cubicBezTo>
                      <a:pt x="680" y="2148"/>
                      <a:pt x="683" y="2143"/>
                      <a:pt x="685" y="2143"/>
                    </a:cubicBezTo>
                    <a:cubicBezTo>
                      <a:pt x="692" y="2143"/>
                      <a:pt x="690" y="2187"/>
                      <a:pt x="705" y="2210"/>
                    </a:cubicBezTo>
                    <a:cubicBezTo>
                      <a:pt x="713" y="2221"/>
                      <a:pt x="722" y="2230"/>
                      <a:pt x="734" y="2230"/>
                    </a:cubicBezTo>
                    <a:cubicBezTo>
                      <a:pt x="753" y="2230"/>
                      <a:pt x="781" y="2208"/>
                      <a:pt x="824" y="2140"/>
                    </a:cubicBezTo>
                    <a:cubicBezTo>
                      <a:pt x="838" y="2113"/>
                      <a:pt x="851" y="2102"/>
                      <a:pt x="863" y="2102"/>
                    </a:cubicBezTo>
                    <a:cubicBezTo>
                      <a:pt x="904" y="2102"/>
                      <a:pt x="933" y="2220"/>
                      <a:pt x="933" y="2220"/>
                    </a:cubicBezTo>
                    <a:cubicBezTo>
                      <a:pt x="933" y="2220"/>
                      <a:pt x="963" y="2289"/>
                      <a:pt x="1022" y="2339"/>
                    </a:cubicBezTo>
                    <a:cubicBezTo>
                      <a:pt x="1072" y="2378"/>
                      <a:pt x="893" y="2398"/>
                      <a:pt x="844" y="2408"/>
                    </a:cubicBezTo>
                    <a:cubicBezTo>
                      <a:pt x="794" y="2418"/>
                      <a:pt x="864" y="2468"/>
                      <a:pt x="824" y="2507"/>
                    </a:cubicBezTo>
                    <a:cubicBezTo>
                      <a:pt x="817" y="2516"/>
                      <a:pt x="808" y="2520"/>
                      <a:pt x="798" y="2520"/>
                    </a:cubicBezTo>
                    <a:cubicBezTo>
                      <a:pt x="755" y="2520"/>
                      <a:pt x="690" y="2446"/>
                      <a:pt x="626" y="2438"/>
                    </a:cubicBezTo>
                    <a:cubicBezTo>
                      <a:pt x="599" y="2431"/>
                      <a:pt x="579" y="2427"/>
                      <a:pt x="562" y="2427"/>
                    </a:cubicBezTo>
                    <a:cubicBezTo>
                      <a:pt x="528" y="2427"/>
                      <a:pt x="503" y="2444"/>
                      <a:pt x="457" y="2497"/>
                    </a:cubicBezTo>
                    <a:cubicBezTo>
                      <a:pt x="409" y="2561"/>
                      <a:pt x="444" y="2631"/>
                      <a:pt x="506" y="2631"/>
                    </a:cubicBezTo>
                    <a:cubicBezTo>
                      <a:pt x="521" y="2631"/>
                      <a:pt x="538" y="2626"/>
                      <a:pt x="556" y="2616"/>
                    </a:cubicBezTo>
                    <a:cubicBezTo>
                      <a:pt x="574" y="2609"/>
                      <a:pt x="587" y="2606"/>
                      <a:pt x="597" y="2606"/>
                    </a:cubicBezTo>
                    <a:cubicBezTo>
                      <a:pt x="643" y="2606"/>
                      <a:pt x="616" y="2671"/>
                      <a:pt x="616" y="2696"/>
                    </a:cubicBezTo>
                    <a:cubicBezTo>
                      <a:pt x="616" y="2725"/>
                      <a:pt x="546" y="2715"/>
                      <a:pt x="437" y="2795"/>
                    </a:cubicBezTo>
                    <a:cubicBezTo>
                      <a:pt x="355" y="2850"/>
                      <a:pt x="382" y="2895"/>
                      <a:pt x="432" y="2895"/>
                    </a:cubicBezTo>
                    <a:cubicBezTo>
                      <a:pt x="455" y="2895"/>
                      <a:pt x="482" y="2886"/>
                      <a:pt x="507" y="2864"/>
                    </a:cubicBezTo>
                    <a:cubicBezTo>
                      <a:pt x="537" y="2837"/>
                      <a:pt x="564" y="2834"/>
                      <a:pt x="589" y="2834"/>
                    </a:cubicBezTo>
                    <a:cubicBezTo>
                      <a:pt x="596" y="2834"/>
                      <a:pt x="603" y="2834"/>
                      <a:pt x="610" y="2834"/>
                    </a:cubicBezTo>
                    <a:cubicBezTo>
                      <a:pt x="641" y="2834"/>
                      <a:pt x="670" y="2830"/>
                      <a:pt x="705" y="2775"/>
                    </a:cubicBezTo>
                    <a:cubicBezTo>
                      <a:pt x="735" y="2719"/>
                      <a:pt x="758" y="2694"/>
                      <a:pt x="769" y="2694"/>
                    </a:cubicBezTo>
                    <a:cubicBezTo>
                      <a:pt x="779" y="2694"/>
                      <a:pt x="779" y="2717"/>
                      <a:pt x="764" y="2755"/>
                    </a:cubicBezTo>
                    <a:cubicBezTo>
                      <a:pt x="755" y="2791"/>
                      <a:pt x="767" y="2809"/>
                      <a:pt x="787" y="2809"/>
                    </a:cubicBezTo>
                    <a:cubicBezTo>
                      <a:pt x="811" y="2809"/>
                      <a:pt x="847" y="2784"/>
                      <a:pt x="874" y="2735"/>
                    </a:cubicBezTo>
                    <a:cubicBezTo>
                      <a:pt x="874" y="2725"/>
                      <a:pt x="883" y="2715"/>
                      <a:pt x="883" y="2715"/>
                    </a:cubicBezTo>
                    <a:cubicBezTo>
                      <a:pt x="893" y="2696"/>
                      <a:pt x="903" y="2666"/>
                      <a:pt x="913" y="2656"/>
                    </a:cubicBezTo>
                    <a:cubicBezTo>
                      <a:pt x="923" y="2606"/>
                      <a:pt x="933" y="2577"/>
                      <a:pt x="973" y="2557"/>
                    </a:cubicBezTo>
                    <a:lnTo>
                      <a:pt x="983" y="2557"/>
                    </a:lnTo>
                    <a:cubicBezTo>
                      <a:pt x="988" y="2554"/>
                      <a:pt x="992" y="2553"/>
                      <a:pt x="995" y="2553"/>
                    </a:cubicBezTo>
                    <a:cubicBezTo>
                      <a:pt x="1003" y="2553"/>
                      <a:pt x="1005" y="2562"/>
                      <a:pt x="1012" y="2577"/>
                    </a:cubicBezTo>
                    <a:cubicBezTo>
                      <a:pt x="1012" y="2597"/>
                      <a:pt x="1002" y="2646"/>
                      <a:pt x="993" y="2676"/>
                    </a:cubicBezTo>
                    <a:cubicBezTo>
                      <a:pt x="993" y="2696"/>
                      <a:pt x="993" y="2715"/>
                      <a:pt x="993" y="2725"/>
                    </a:cubicBezTo>
                    <a:cubicBezTo>
                      <a:pt x="993" y="2755"/>
                      <a:pt x="993" y="2785"/>
                      <a:pt x="963" y="2805"/>
                    </a:cubicBezTo>
                    <a:cubicBezTo>
                      <a:pt x="953" y="2815"/>
                      <a:pt x="943" y="2815"/>
                      <a:pt x="923" y="2825"/>
                    </a:cubicBezTo>
                    <a:cubicBezTo>
                      <a:pt x="844" y="2844"/>
                      <a:pt x="874" y="2924"/>
                      <a:pt x="824" y="3003"/>
                    </a:cubicBezTo>
                    <a:cubicBezTo>
                      <a:pt x="808" y="3027"/>
                      <a:pt x="797" y="3036"/>
                      <a:pt x="787" y="3036"/>
                    </a:cubicBezTo>
                    <a:cubicBezTo>
                      <a:pt x="760" y="3036"/>
                      <a:pt x="749" y="2962"/>
                      <a:pt x="705" y="2904"/>
                    </a:cubicBezTo>
                    <a:cubicBezTo>
                      <a:pt x="696" y="2894"/>
                      <a:pt x="688" y="2889"/>
                      <a:pt x="681" y="2889"/>
                    </a:cubicBezTo>
                    <a:cubicBezTo>
                      <a:pt x="640" y="2889"/>
                      <a:pt x="623" y="3040"/>
                      <a:pt x="606" y="3082"/>
                    </a:cubicBezTo>
                    <a:cubicBezTo>
                      <a:pt x="576" y="3122"/>
                      <a:pt x="536" y="3053"/>
                      <a:pt x="467" y="3211"/>
                    </a:cubicBezTo>
                    <a:cubicBezTo>
                      <a:pt x="411" y="3338"/>
                      <a:pt x="496" y="3364"/>
                      <a:pt x="542" y="3364"/>
                    </a:cubicBezTo>
                    <a:cubicBezTo>
                      <a:pt x="553" y="3364"/>
                      <a:pt x="562" y="3362"/>
                      <a:pt x="566" y="3360"/>
                    </a:cubicBezTo>
                    <a:cubicBezTo>
                      <a:pt x="586" y="3350"/>
                      <a:pt x="576" y="3172"/>
                      <a:pt x="636" y="3152"/>
                    </a:cubicBezTo>
                    <a:cubicBezTo>
                      <a:pt x="643" y="3147"/>
                      <a:pt x="650" y="3145"/>
                      <a:pt x="657" y="3145"/>
                    </a:cubicBezTo>
                    <a:cubicBezTo>
                      <a:pt x="697" y="3145"/>
                      <a:pt x="722" y="3217"/>
                      <a:pt x="645" y="3310"/>
                    </a:cubicBezTo>
                    <a:cubicBezTo>
                      <a:pt x="586" y="3391"/>
                      <a:pt x="582" y="3418"/>
                      <a:pt x="604" y="3418"/>
                    </a:cubicBezTo>
                    <a:cubicBezTo>
                      <a:pt x="612" y="3418"/>
                      <a:pt x="623" y="3415"/>
                      <a:pt x="636" y="3410"/>
                    </a:cubicBezTo>
                    <a:cubicBezTo>
                      <a:pt x="639" y="3408"/>
                      <a:pt x="643" y="3408"/>
                      <a:pt x="646" y="3408"/>
                    </a:cubicBezTo>
                    <a:cubicBezTo>
                      <a:pt x="693" y="3408"/>
                      <a:pt x="674" y="3538"/>
                      <a:pt x="655" y="3538"/>
                    </a:cubicBezTo>
                    <a:cubicBezTo>
                      <a:pt x="627" y="3538"/>
                      <a:pt x="572" y="3449"/>
                      <a:pt x="524" y="3449"/>
                    </a:cubicBezTo>
                    <a:cubicBezTo>
                      <a:pt x="521" y="3449"/>
                      <a:pt x="519" y="3449"/>
                      <a:pt x="517" y="3449"/>
                    </a:cubicBezTo>
                    <a:cubicBezTo>
                      <a:pt x="477" y="3459"/>
                      <a:pt x="467" y="3509"/>
                      <a:pt x="427" y="3618"/>
                    </a:cubicBezTo>
                    <a:cubicBezTo>
                      <a:pt x="419" y="3649"/>
                      <a:pt x="408" y="3658"/>
                      <a:pt x="397" y="3658"/>
                    </a:cubicBezTo>
                    <a:cubicBezTo>
                      <a:pt x="385" y="3658"/>
                      <a:pt x="371" y="3647"/>
                      <a:pt x="357" y="3647"/>
                    </a:cubicBezTo>
                    <a:cubicBezTo>
                      <a:pt x="340" y="3647"/>
                      <a:pt x="324" y="3662"/>
                      <a:pt x="308" y="3727"/>
                    </a:cubicBezTo>
                    <a:cubicBezTo>
                      <a:pt x="290" y="3804"/>
                      <a:pt x="324" y="3832"/>
                      <a:pt x="370" y="3832"/>
                    </a:cubicBezTo>
                    <a:cubicBezTo>
                      <a:pt x="425" y="3832"/>
                      <a:pt x="495" y="3794"/>
                      <a:pt x="517" y="3757"/>
                    </a:cubicBezTo>
                    <a:cubicBezTo>
                      <a:pt x="566" y="3687"/>
                      <a:pt x="487" y="3747"/>
                      <a:pt x="566" y="3687"/>
                    </a:cubicBezTo>
                    <a:cubicBezTo>
                      <a:pt x="577" y="3679"/>
                      <a:pt x="586" y="3676"/>
                      <a:pt x="592" y="3676"/>
                    </a:cubicBezTo>
                    <a:cubicBezTo>
                      <a:pt x="625" y="3676"/>
                      <a:pt x="598" y="3774"/>
                      <a:pt x="556" y="3866"/>
                    </a:cubicBezTo>
                    <a:cubicBezTo>
                      <a:pt x="556" y="3866"/>
                      <a:pt x="556" y="3876"/>
                      <a:pt x="556" y="3876"/>
                    </a:cubicBezTo>
                    <a:cubicBezTo>
                      <a:pt x="546" y="3895"/>
                      <a:pt x="546" y="3905"/>
                      <a:pt x="536" y="3915"/>
                    </a:cubicBezTo>
                    <a:cubicBezTo>
                      <a:pt x="526" y="3945"/>
                      <a:pt x="526" y="3965"/>
                      <a:pt x="517" y="3975"/>
                    </a:cubicBezTo>
                    <a:cubicBezTo>
                      <a:pt x="511" y="3997"/>
                      <a:pt x="512" y="4010"/>
                      <a:pt x="520" y="4010"/>
                    </a:cubicBezTo>
                    <a:cubicBezTo>
                      <a:pt x="527" y="4010"/>
                      <a:pt x="539" y="4002"/>
                      <a:pt x="556" y="3985"/>
                    </a:cubicBezTo>
                    <a:cubicBezTo>
                      <a:pt x="596" y="3945"/>
                      <a:pt x="606" y="3905"/>
                      <a:pt x="606" y="3866"/>
                    </a:cubicBezTo>
                    <a:cubicBezTo>
                      <a:pt x="616" y="3826"/>
                      <a:pt x="616" y="3786"/>
                      <a:pt x="626" y="3747"/>
                    </a:cubicBezTo>
                    <a:cubicBezTo>
                      <a:pt x="634" y="3723"/>
                      <a:pt x="646" y="3714"/>
                      <a:pt x="657" y="3714"/>
                    </a:cubicBezTo>
                    <a:cubicBezTo>
                      <a:pt x="686" y="3714"/>
                      <a:pt x="718" y="3770"/>
                      <a:pt x="725" y="3826"/>
                    </a:cubicBezTo>
                    <a:cubicBezTo>
                      <a:pt x="735" y="3846"/>
                      <a:pt x="735" y="3856"/>
                      <a:pt x="725" y="3856"/>
                    </a:cubicBezTo>
                    <a:cubicBezTo>
                      <a:pt x="715" y="3876"/>
                      <a:pt x="675" y="3866"/>
                      <a:pt x="645" y="3925"/>
                    </a:cubicBezTo>
                    <a:cubicBezTo>
                      <a:pt x="614" y="3995"/>
                      <a:pt x="565" y="4086"/>
                      <a:pt x="588" y="4086"/>
                    </a:cubicBezTo>
                    <a:cubicBezTo>
                      <a:pt x="600" y="4086"/>
                      <a:pt x="634" y="4059"/>
                      <a:pt x="705" y="3985"/>
                    </a:cubicBezTo>
                    <a:cubicBezTo>
                      <a:pt x="745" y="3935"/>
                      <a:pt x="745" y="3885"/>
                      <a:pt x="764" y="3876"/>
                    </a:cubicBezTo>
                    <a:cubicBezTo>
                      <a:pt x="767" y="3873"/>
                      <a:pt x="770" y="3872"/>
                      <a:pt x="774" y="3872"/>
                    </a:cubicBezTo>
                    <a:cubicBezTo>
                      <a:pt x="794" y="3872"/>
                      <a:pt x="821" y="3919"/>
                      <a:pt x="804" y="3945"/>
                    </a:cubicBezTo>
                    <a:cubicBezTo>
                      <a:pt x="784" y="3975"/>
                      <a:pt x="774" y="3975"/>
                      <a:pt x="735" y="4014"/>
                    </a:cubicBezTo>
                    <a:cubicBezTo>
                      <a:pt x="695" y="4054"/>
                      <a:pt x="675" y="4044"/>
                      <a:pt x="606" y="4123"/>
                    </a:cubicBezTo>
                    <a:cubicBezTo>
                      <a:pt x="576" y="4163"/>
                      <a:pt x="546" y="4163"/>
                      <a:pt x="526" y="4163"/>
                    </a:cubicBezTo>
                    <a:cubicBezTo>
                      <a:pt x="497" y="4153"/>
                      <a:pt x="477" y="4133"/>
                      <a:pt x="437" y="4114"/>
                    </a:cubicBezTo>
                    <a:lnTo>
                      <a:pt x="427" y="4114"/>
                    </a:lnTo>
                    <a:cubicBezTo>
                      <a:pt x="422" y="4111"/>
                      <a:pt x="417" y="4109"/>
                      <a:pt x="415" y="4109"/>
                    </a:cubicBezTo>
                    <a:cubicBezTo>
                      <a:pt x="407" y="4109"/>
                      <a:pt x="407" y="4116"/>
                      <a:pt x="407" y="4123"/>
                    </a:cubicBezTo>
                    <a:cubicBezTo>
                      <a:pt x="417" y="4143"/>
                      <a:pt x="467" y="4193"/>
                      <a:pt x="457" y="4233"/>
                    </a:cubicBezTo>
                    <a:cubicBezTo>
                      <a:pt x="457" y="4233"/>
                      <a:pt x="457" y="4233"/>
                      <a:pt x="457" y="4242"/>
                    </a:cubicBezTo>
                    <a:cubicBezTo>
                      <a:pt x="447" y="4252"/>
                      <a:pt x="427" y="4262"/>
                      <a:pt x="407" y="4262"/>
                    </a:cubicBezTo>
                    <a:cubicBezTo>
                      <a:pt x="368" y="4262"/>
                      <a:pt x="328" y="4252"/>
                      <a:pt x="289" y="4242"/>
                    </a:cubicBezTo>
                    <a:cubicBezTo>
                      <a:pt x="279" y="4233"/>
                      <a:pt x="269" y="4233"/>
                      <a:pt x="269" y="4233"/>
                    </a:cubicBezTo>
                    <a:cubicBezTo>
                      <a:pt x="269" y="4233"/>
                      <a:pt x="239" y="4282"/>
                      <a:pt x="249" y="4292"/>
                    </a:cubicBezTo>
                    <a:cubicBezTo>
                      <a:pt x="253" y="4292"/>
                      <a:pt x="258" y="4292"/>
                      <a:pt x="263" y="4292"/>
                    </a:cubicBezTo>
                    <a:cubicBezTo>
                      <a:pt x="281" y="4292"/>
                      <a:pt x="303" y="4298"/>
                      <a:pt x="318" y="4352"/>
                    </a:cubicBezTo>
                    <a:cubicBezTo>
                      <a:pt x="318" y="4361"/>
                      <a:pt x="318" y="4371"/>
                      <a:pt x="318" y="4371"/>
                    </a:cubicBezTo>
                    <a:cubicBezTo>
                      <a:pt x="318" y="4381"/>
                      <a:pt x="308" y="4381"/>
                      <a:pt x="308" y="4381"/>
                    </a:cubicBezTo>
                    <a:cubicBezTo>
                      <a:pt x="306" y="4383"/>
                      <a:pt x="302" y="4383"/>
                      <a:pt x="299" y="4383"/>
                    </a:cubicBezTo>
                    <a:cubicBezTo>
                      <a:pt x="277" y="4383"/>
                      <a:pt x="242" y="4361"/>
                      <a:pt x="199" y="4361"/>
                    </a:cubicBezTo>
                    <a:cubicBezTo>
                      <a:pt x="189" y="4361"/>
                      <a:pt x="179" y="4361"/>
                      <a:pt x="170" y="4371"/>
                    </a:cubicBezTo>
                    <a:lnTo>
                      <a:pt x="160" y="4371"/>
                    </a:lnTo>
                    <a:cubicBezTo>
                      <a:pt x="140" y="4371"/>
                      <a:pt x="160" y="4391"/>
                      <a:pt x="150" y="4451"/>
                    </a:cubicBezTo>
                    <a:cubicBezTo>
                      <a:pt x="146" y="4477"/>
                      <a:pt x="152" y="4483"/>
                      <a:pt x="164" y="4483"/>
                    </a:cubicBezTo>
                    <a:cubicBezTo>
                      <a:pt x="175" y="4483"/>
                      <a:pt x="192" y="4477"/>
                      <a:pt x="210" y="4477"/>
                    </a:cubicBezTo>
                    <a:cubicBezTo>
                      <a:pt x="223" y="4477"/>
                      <a:pt x="236" y="4480"/>
                      <a:pt x="249" y="4490"/>
                    </a:cubicBezTo>
                    <a:cubicBezTo>
                      <a:pt x="308" y="4530"/>
                      <a:pt x="209" y="4520"/>
                      <a:pt x="209" y="4619"/>
                    </a:cubicBezTo>
                    <a:cubicBezTo>
                      <a:pt x="209" y="4664"/>
                      <a:pt x="219" y="4681"/>
                      <a:pt x="234" y="4681"/>
                    </a:cubicBezTo>
                    <a:cubicBezTo>
                      <a:pt x="252" y="4681"/>
                      <a:pt x="277" y="4656"/>
                      <a:pt x="298" y="4629"/>
                    </a:cubicBezTo>
                    <a:cubicBezTo>
                      <a:pt x="308" y="4609"/>
                      <a:pt x="318" y="4599"/>
                      <a:pt x="328" y="4589"/>
                    </a:cubicBezTo>
                    <a:cubicBezTo>
                      <a:pt x="348" y="4560"/>
                      <a:pt x="368" y="4540"/>
                      <a:pt x="388" y="4500"/>
                    </a:cubicBezTo>
                    <a:cubicBezTo>
                      <a:pt x="406" y="4446"/>
                      <a:pt x="416" y="4400"/>
                      <a:pt x="447" y="4400"/>
                    </a:cubicBezTo>
                    <a:cubicBezTo>
                      <a:pt x="450" y="4400"/>
                      <a:pt x="454" y="4400"/>
                      <a:pt x="457" y="4401"/>
                    </a:cubicBezTo>
                    <a:cubicBezTo>
                      <a:pt x="497" y="4411"/>
                      <a:pt x="487" y="4431"/>
                      <a:pt x="447" y="4530"/>
                    </a:cubicBezTo>
                    <a:cubicBezTo>
                      <a:pt x="427" y="4599"/>
                      <a:pt x="417" y="4609"/>
                      <a:pt x="417" y="4619"/>
                    </a:cubicBezTo>
                    <a:cubicBezTo>
                      <a:pt x="427" y="4629"/>
                      <a:pt x="427" y="4639"/>
                      <a:pt x="437" y="4659"/>
                    </a:cubicBezTo>
                    <a:cubicBezTo>
                      <a:pt x="443" y="4667"/>
                      <a:pt x="448" y="4671"/>
                      <a:pt x="452" y="4671"/>
                    </a:cubicBezTo>
                    <a:cubicBezTo>
                      <a:pt x="463" y="4671"/>
                      <a:pt x="470" y="4648"/>
                      <a:pt x="477" y="4619"/>
                    </a:cubicBezTo>
                    <a:cubicBezTo>
                      <a:pt x="487" y="4589"/>
                      <a:pt x="497" y="4550"/>
                      <a:pt x="497" y="4520"/>
                    </a:cubicBezTo>
                    <a:cubicBezTo>
                      <a:pt x="507" y="4480"/>
                      <a:pt x="526" y="4480"/>
                      <a:pt x="556" y="4470"/>
                    </a:cubicBezTo>
                    <a:cubicBezTo>
                      <a:pt x="576" y="4461"/>
                      <a:pt x="586" y="4451"/>
                      <a:pt x="606" y="4441"/>
                    </a:cubicBezTo>
                    <a:cubicBezTo>
                      <a:pt x="613" y="4435"/>
                      <a:pt x="619" y="4432"/>
                      <a:pt x="623" y="4432"/>
                    </a:cubicBezTo>
                    <a:cubicBezTo>
                      <a:pt x="647" y="4432"/>
                      <a:pt x="626" y="4519"/>
                      <a:pt x="626" y="4570"/>
                    </a:cubicBezTo>
                    <a:cubicBezTo>
                      <a:pt x="626" y="4629"/>
                      <a:pt x="616" y="4609"/>
                      <a:pt x="596" y="4699"/>
                    </a:cubicBezTo>
                    <a:cubicBezTo>
                      <a:pt x="593" y="4723"/>
                      <a:pt x="595" y="4734"/>
                      <a:pt x="600" y="4734"/>
                    </a:cubicBezTo>
                    <a:cubicBezTo>
                      <a:pt x="613" y="4734"/>
                      <a:pt x="647" y="4664"/>
                      <a:pt x="675" y="4599"/>
                    </a:cubicBezTo>
                    <a:cubicBezTo>
                      <a:pt x="688" y="4557"/>
                      <a:pt x="692" y="4545"/>
                      <a:pt x="699" y="4545"/>
                    </a:cubicBezTo>
                    <a:cubicBezTo>
                      <a:pt x="709" y="4545"/>
                      <a:pt x="723" y="4561"/>
                      <a:pt x="765" y="4561"/>
                    </a:cubicBezTo>
                    <a:cubicBezTo>
                      <a:pt x="771" y="4561"/>
                      <a:pt x="777" y="4560"/>
                      <a:pt x="784" y="4560"/>
                    </a:cubicBezTo>
                    <a:cubicBezTo>
                      <a:pt x="794" y="4559"/>
                      <a:pt x="802" y="4558"/>
                      <a:pt x="809" y="4558"/>
                    </a:cubicBezTo>
                    <a:cubicBezTo>
                      <a:pt x="866" y="4558"/>
                      <a:pt x="788" y="4597"/>
                      <a:pt x="735" y="4669"/>
                    </a:cubicBezTo>
                    <a:cubicBezTo>
                      <a:pt x="692" y="4719"/>
                      <a:pt x="701" y="4733"/>
                      <a:pt x="728" y="4733"/>
                    </a:cubicBezTo>
                    <a:cubicBezTo>
                      <a:pt x="738" y="4733"/>
                      <a:pt x="751" y="4731"/>
                      <a:pt x="764" y="4728"/>
                    </a:cubicBezTo>
                    <a:cubicBezTo>
                      <a:pt x="814" y="4718"/>
                      <a:pt x="764" y="4728"/>
                      <a:pt x="854" y="4689"/>
                    </a:cubicBezTo>
                    <a:cubicBezTo>
                      <a:pt x="861" y="4686"/>
                      <a:pt x="868" y="4685"/>
                      <a:pt x="873" y="4685"/>
                    </a:cubicBezTo>
                    <a:cubicBezTo>
                      <a:pt x="933" y="4685"/>
                      <a:pt x="883" y="4818"/>
                      <a:pt x="883" y="4818"/>
                    </a:cubicBezTo>
                    <a:cubicBezTo>
                      <a:pt x="883" y="4818"/>
                      <a:pt x="840" y="4861"/>
                      <a:pt x="796" y="4861"/>
                    </a:cubicBezTo>
                    <a:cubicBezTo>
                      <a:pt x="789" y="4861"/>
                      <a:pt x="781" y="4860"/>
                      <a:pt x="774" y="4857"/>
                    </a:cubicBezTo>
                    <a:cubicBezTo>
                      <a:pt x="724" y="4840"/>
                      <a:pt x="723" y="4781"/>
                      <a:pt x="682" y="4781"/>
                    </a:cubicBezTo>
                    <a:cubicBezTo>
                      <a:pt x="675" y="4781"/>
                      <a:pt x="666" y="4783"/>
                      <a:pt x="655" y="4788"/>
                    </a:cubicBezTo>
                    <a:cubicBezTo>
                      <a:pt x="596" y="4827"/>
                      <a:pt x="606" y="4847"/>
                      <a:pt x="586" y="4867"/>
                    </a:cubicBezTo>
                    <a:cubicBezTo>
                      <a:pt x="580" y="4873"/>
                      <a:pt x="576" y="4875"/>
                      <a:pt x="572" y="4875"/>
                    </a:cubicBezTo>
                    <a:cubicBezTo>
                      <a:pt x="568" y="4875"/>
                      <a:pt x="565" y="4873"/>
                      <a:pt x="560" y="4873"/>
                    </a:cubicBezTo>
                    <a:cubicBezTo>
                      <a:pt x="555" y="4873"/>
                      <a:pt x="548" y="4875"/>
                      <a:pt x="536" y="4887"/>
                    </a:cubicBezTo>
                    <a:cubicBezTo>
                      <a:pt x="536" y="4897"/>
                      <a:pt x="536" y="4897"/>
                      <a:pt x="526" y="4907"/>
                    </a:cubicBezTo>
                    <a:cubicBezTo>
                      <a:pt x="515" y="4926"/>
                      <a:pt x="506" y="4935"/>
                      <a:pt x="499" y="4935"/>
                    </a:cubicBezTo>
                    <a:cubicBezTo>
                      <a:pt x="488" y="4935"/>
                      <a:pt x="479" y="4913"/>
                      <a:pt x="467" y="4877"/>
                    </a:cubicBezTo>
                    <a:lnTo>
                      <a:pt x="457" y="4877"/>
                    </a:lnTo>
                    <a:cubicBezTo>
                      <a:pt x="447" y="4857"/>
                      <a:pt x="427" y="4857"/>
                      <a:pt x="407" y="4857"/>
                    </a:cubicBezTo>
                    <a:cubicBezTo>
                      <a:pt x="368" y="4877"/>
                      <a:pt x="328" y="4897"/>
                      <a:pt x="298" y="4907"/>
                    </a:cubicBezTo>
                    <a:cubicBezTo>
                      <a:pt x="259" y="4927"/>
                      <a:pt x="378" y="4996"/>
                      <a:pt x="368" y="5026"/>
                    </a:cubicBezTo>
                    <a:cubicBezTo>
                      <a:pt x="363" y="5041"/>
                      <a:pt x="363" y="5046"/>
                      <a:pt x="358" y="5046"/>
                    </a:cubicBezTo>
                    <a:cubicBezTo>
                      <a:pt x="353" y="5046"/>
                      <a:pt x="343" y="5041"/>
                      <a:pt x="318" y="5036"/>
                    </a:cubicBezTo>
                    <a:cubicBezTo>
                      <a:pt x="293" y="5031"/>
                      <a:pt x="264" y="5026"/>
                      <a:pt x="239" y="5026"/>
                    </a:cubicBezTo>
                    <a:cubicBezTo>
                      <a:pt x="214" y="5026"/>
                      <a:pt x="194" y="5031"/>
                      <a:pt x="189" y="5046"/>
                    </a:cubicBezTo>
                    <a:cubicBezTo>
                      <a:pt x="189" y="5065"/>
                      <a:pt x="179" y="5115"/>
                      <a:pt x="150" y="5135"/>
                    </a:cubicBezTo>
                    <a:cubicBezTo>
                      <a:pt x="120" y="5165"/>
                      <a:pt x="179" y="5244"/>
                      <a:pt x="199" y="5254"/>
                    </a:cubicBezTo>
                    <a:cubicBezTo>
                      <a:pt x="202" y="5255"/>
                      <a:pt x="205" y="5256"/>
                      <a:pt x="209" y="5256"/>
                    </a:cubicBezTo>
                    <a:cubicBezTo>
                      <a:pt x="226" y="5256"/>
                      <a:pt x="245" y="5232"/>
                      <a:pt x="279" y="5165"/>
                    </a:cubicBezTo>
                    <a:cubicBezTo>
                      <a:pt x="306" y="5121"/>
                      <a:pt x="321" y="5107"/>
                      <a:pt x="333" y="5107"/>
                    </a:cubicBezTo>
                    <a:cubicBezTo>
                      <a:pt x="342" y="5107"/>
                      <a:pt x="349" y="5116"/>
                      <a:pt x="358" y="5125"/>
                    </a:cubicBezTo>
                    <a:cubicBezTo>
                      <a:pt x="368" y="5155"/>
                      <a:pt x="308" y="5184"/>
                      <a:pt x="298" y="5214"/>
                    </a:cubicBezTo>
                    <a:cubicBezTo>
                      <a:pt x="289" y="5224"/>
                      <a:pt x="279" y="5254"/>
                      <a:pt x="269" y="5284"/>
                    </a:cubicBezTo>
                    <a:cubicBezTo>
                      <a:pt x="259" y="5313"/>
                      <a:pt x="259" y="5343"/>
                      <a:pt x="279" y="5363"/>
                    </a:cubicBezTo>
                    <a:cubicBezTo>
                      <a:pt x="298" y="5378"/>
                      <a:pt x="316" y="5385"/>
                      <a:pt x="328" y="5385"/>
                    </a:cubicBezTo>
                    <a:cubicBezTo>
                      <a:pt x="341" y="5385"/>
                      <a:pt x="348" y="5378"/>
                      <a:pt x="348" y="5363"/>
                    </a:cubicBezTo>
                    <a:cubicBezTo>
                      <a:pt x="348" y="5343"/>
                      <a:pt x="378" y="5284"/>
                      <a:pt x="407" y="5274"/>
                    </a:cubicBezTo>
                    <a:cubicBezTo>
                      <a:pt x="407" y="5274"/>
                      <a:pt x="417" y="5274"/>
                      <a:pt x="417" y="5284"/>
                    </a:cubicBezTo>
                    <a:cubicBezTo>
                      <a:pt x="423" y="5291"/>
                      <a:pt x="431" y="5294"/>
                      <a:pt x="441" y="5294"/>
                    </a:cubicBezTo>
                    <a:cubicBezTo>
                      <a:pt x="482" y="5294"/>
                      <a:pt x="548" y="5236"/>
                      <a:pt x="556" y="5204"/>
                    </a:cubicBezTo>
                    <a:cubicBezTo>
                      <a:pt x="565" y="5169"/>
                      <a:pt x="651" y="5080"/>
                      <a:pt x="719" y="5080"/>
                    </a:cubicBezTo>
                    <a:cubicBezTo>
                      <a:pt x="728" y="5080"/>
                      <a:pt x="736" y="5082"/>
                      <a:pt x="745" y="5085"/>
                    </a:cubicBezTo>
                    <a:cubicBezTo>
                      <a:pt x="814" y="5105"/>
                      <a:pt x="685" y="5184"/>
                      <a:pt x="655" y="5234"/>
                    </a:cubicBezTo>
                    <a:cubicBezTo>
                      <a:pt x="630" y="5276"/>
                      <a:pt x="703" y="5352"/>
                      <a:pt x="763" y="5352"/>
                    </a:cubicBezTo>
                    <a:cubicBezTo>
                      <a:pt x="774" y="5352"/>
                      <a:pt x="785" y="5349"/>
                      <a:pt x="794" y="5343"/>
                    </a:cubicBezTo>
                    <a:cubicBezTo>
                      <a:pt x="804" y="5335"/>
                      <a:pt x="812" y="5331"/>
                      <a:pt x="818" y="5331"/>
                    </a:cubicBezTo>
                    <a:cubicBezTo>
                      <a:pt x="850" y="5331"/>
                      <a:pt x="840" y="5421"/>
                      <a:pt x="824" y="5462"/>
                    </a:cubicBezTo>
                    <a:cubicBezTo>
                      <a:pt x="819" y="5474"/>
                      <a:pt x="811" y="5478"/>
                      <a:pt x="801" y="5478"/>
                    </a:cubicBezTo>
                    <a:cubicBezTo>
                      <a:pt x="767" y="5478"/>
                      <a:pt x="711" y="5432"/>
                      <a:pt x="665" y="5432"/>
                    </a:cubicBezTo>
                    <a:cubicBezTo>
                      <a:pt x="616" y="5422"/>
                      <a:pt x="586" y="5323"/>
                      <a:pt x="546" y="5313"/>
                    </a:cubicBezTo>
                    <a:cubicBezTo>
                      <a:pt x="507" y="5313"/>
                      <a:pt x="536" y="5412"/>
                      <a:pt x="536" y="5502"/>
                    </a:cubicBezTo>
                    <a:cubicBezTo>
                      <a:pt x="536" y="5551"/>
                      <a:pt x="507" y="5551"/>
                      <a:pt x="467" y="5551"/>
                    </a:cubicBezTo>
                    <a:cubicBezTo>
                      <a:pt x="437" y="5541"/>
                      <a:pt x="398" y="5531"/>
                      <a:pt x="358" y="5531"/>
                    </a:cubicBezTo>
                    <a:cubicBezTo>
                      <a:pt x="301" y="5523"/>
                      <a:pt x="264" y="5475"/>
                      <a:pt x="208" y="5475"/>
                    </a:cubicBezTo>
                    <a:cubicBezTo>
                      <a:pt x="196" y="5475"/>
                      <a:pt x="183" y="5477"/>
                      <a:pt x="170" y="5482"/>
                    </a:cubicBezTo>
                    <a:cubicBezTo>
                      <a:pt x="90" y="5502"/>
                      <a:pt x="1" y="5631"/>
                      <a:pt x="60" y="5641"/>
                    </a:cubicBezTo>
                    <a:cubicBezTo>
                      <a:pt x="120" y="5641"/>
                      <a:pt x="229" y="5690"/>
                      <a:pt x="209" y="5789"/>
                    </a:cubicBezTo>
                    <a:cubicBezTo>
                      <a:pt x="206" y="5807"/>
                      <a:pt x="205" y="5815"/>
                      <a:pt x="207" y="5815"/>
                    </a:cubicBezTo>
                    <a:cubicBezTo>
                      <a:pt x="216" y="5815"/>
                      <a:pt x="258" y="5716"/>
                      <a:pt x="290" y="5716"/>
                    </a:cubicBezTo>
                    <a:cubicBezTo>
                      <a:pt x="297" y="5716"/>
                      <a:pt x="303" y="5720"/>
                      <a:pt x="308" y="5730"/>
                    </a:cubicBezTo>
                    <a:cubicBezTo>
                      <a:pt x="348" y="5799"/>
                      <a:pt x="308" y="5938"/>
                      <a:pt x="388" y="5938"/>
                    </a:cubicBezTo>
                    <a:cubicBezTo>
                      <a:pt x="467" y="5928"/>
                      <a:pt x="487" y="5888"/>
                      <a:pt x="517" y="5789"/>
                    </a:cubicBezTo>
                    <a:cubicBezTo>
                      <a:pt x="521" y="5774"/>
                      <a:pt x="526" y="5767"/>
                      <a:pt x="532" y="5767"/>
                    </a:cubicBezTo>
                    <a:cubicBezTo>
                      <a:pt x="561" y="5767"/>
                      <a:pt x="596" y="5959"/>
                      <a:pt x="596" y="6017"/>
                    </a:cubicBezTo>
                    <a:cubicBezTo>
                      <a:pt x="598" y="6029"/>
                      <a:pt x="601" y="6035"/>
                      <a:pt x="607" y="6035"/>
                    </a:cubicBezTo>
                    <a:cubicBezTo>
                      <a:pt x="632" y="6035"/>
                      <a:pt x="690" y="5918"/>
                      <a:pt x="715" y="5869"/>
                    </a:cubicBezTo>
                    <a:cubicBezTo>
                      <a:pt x="720" y="5858"/>
                      <a:pt x="729" y="5854"/>
                      <a:pt x="741" y="5854"/>
                    </a:cubicBezTo>
                    <a:cubicBezTo>
                      <a:pt x="796" y="5854"/>
                      <a:pt x="903" y="5948"/>
                      <a:pt x="903" y="5948"/>
                    </a:cubicBezTo>
                    <a:lnTo>
                      <a:pt x="1290" y="5968"/>
                    </a:lnTo>
                    <a:lnTo>
                      <a:pt x="1647" y="5908"/>
                    </a:lnTo>
                    <a:cubicBezTo>
                      <a:pt x="1647" y="5908"/>
                      <a:pt x="1812" y="5758"/>
                      <a:pt x="1881" y="5758"/>
                    </a:cubicBezTo>
                    <a:cubicBezTo>
                      <a:pt x="1891" y="5758"/>
                      <a:pt x="1900" y="5762"/>
                      <a:pt x="1905" y="5769"/>
                    </a:cubicBezTo>
                    <a:cubicBezTo>
                      <a:pt x="1930" y="5812"/>
                      <a:pt x="2000" y="5972"/>
                      <a:pt x="2019" y="5972"/>
                    </a:cubicBezTo>
                    <a:cubicBezTo>
                      <a:pt x="2022" y="5972"/>
                      <a:pt x="2024" y="5968"/>
                      <a:pt x="2024" y="5958"/>
                    </a:cubicBezTo>
                    <a:cubicBezTo>
                      <a:pt x="2031" y="5909"/>
                      <a:pt x="2052" y="5847"/>
                      <a:pt x="2074" y="5847"/>
                    </a:cubicBezTo>
                    <a:cubicBezTo>
                      <a:pt x="2084" y="5847"/>
                      <a:pt x="2094" y="5858"/>
                      <a:pt x="2103" y="5888"/>
                    </a:cubicBezTo>
                    <a:cubicBezTo>
                      <a:pt x="2113" y="5928"/>
                      <a:pt x="2133" y="5968"/>
                      <a:pt x="2163" y="6007"/>
                    </a:cubicBezTo>
                    <a:cubicBezTo>
                      <a:pt x="2202" y="5958"/>
                      <a:pt x="2242" y="5988"/>
                      <a:pt x="2262" y="5948"/>
                    </a:cubicBezTo>
                    <a:cubicBezTo>
                      <a:pt x="2262" y="5948"/>
                      <a:pt x="2272" y="5948"/>
                      <a:pt x="2272" y="5938"/>
                    </a:cubicBezTo>
                    <a:cubicBezTo>
                      <a:pt x="2262" y="5918"/>
                      <a:pt x="2262" y="5898"/>
                      <a:pt x="2272" y="5878"/>
                    </a:cubicBezTo>
                    <a:cubicBezTo>
                      <a:pt x="2281" y="5869"/>
                      <a:pt x="2291" y="5859"/>
                      <a:pt x="2291" y="5859"/>
                    </a:cubicBezTo>
                    <a:cubicBezTo>
                      <a:pt x="2314" y="5798"/>
                      <a:pt x="2331" y="5743"/>
                      <a:pt x="2360" y="5743"/>
                    </a:cubicBezTo>
                    <a:cubicBezTo>
                      <a:pt x="2369" y="5743"/>
                      <a:pt x="2379" y="5748"/>
                      <a:pt x="2391" y="5759"/>
                    </a:cubicBezTo>
                    <a:cubicBezTo>
                      <a:pt x="2400" y="5769"/>
                      <a:pt x="2400" y="5769"/>
                      <a:pt x="2410" y="5779"/>
                    </a:cubicBezTo>
                    <a:cubicBezTo>
                      <a:pt x="2410" y="5750"/>
                      <a:pt x="2410" y="5720"/>
                      <a:pt x="2430" y="5690"/>
                    </a:cubicBezTo>
                    <a:cubicBezTo>
                      <a:pt x="2450" y="5670"/>
                      <a:pt x="2480" y="5650"/>
                      <a:pt x="2510" y="5641"/>
                    </a:cubicBezTo>
                    <a:cubicBezTo>
                      <a:pt x="2480" y="5641"/>
                      <a:pt x="2470" y="5631"/>
                      <a:pt x="2480" y="5591"/>
                    </a:cubicBezTo>
                    <a:cubicBezTo>
                      <a:pt x="2480" y="5581"/>
                      <a:pt x="2480" y="5581"/>
                      <a:pt x="2480" y="5581"/>
                    </a:cubicBezTo>
                    <a:cubicBezTo>
                      <a:pt x="2470" y="5571"/>
                      <a:pt x="2450" y="5561"/>
                      <a:pt x="2440" y="5561"/>
                    </a:cubicBezTo>
                    <a:cubicBezTo>
                      <a:pt x="2420" y="5571"/>
                      <a:pt x="2410" y="5581"/>
                      <a:pt x="2391" y="5611"/>
                    </a:cubicBezTo>
                    <a:cubicBezTo>
                      <a:pt x="2351" y="5670"/>
                      <a:pt x="2314" y="5675"/>
                      <a:pt x="2274" y="5675"/>
                    </a:cubicBezTo>
                    <a:cubicBezTo>
                      <a:pt x="2266" y="5675"/>
                      <a:pt x="2258" y="5675"/>
                      <a:pt x="2250" y="5675"/>
                    </a:cubicBezTo>
                    <a:cubicBezTo>
                      <a:pt x="2217" y="5675"/>
                      <a:pt x="2182" y="5678"/>
                      <a:pt x="2143" y="5710"/>
                    </a:cubicBezTo>
                    <a:cubicBezTo>
                      <a:pt x="2110" y="5736"/>
                      <a:pt x="2072" y="5747"/>
                      <a:pt x="2041" y="5747"/>
                    </a:cubicBezTo>
                    <a:cubicBezTo>
                      <a:pt x="1978" y="5747"/>
                      <a:pt x="1944" y="5700"/>
                      <a:pt x="2044" y="5641"/>
                    </a:cubicBezTo>
                    <a:cubicBezTo>
                      <a:pt x="2083" y="5611"/>
                      <a:pt x="2123" y="5591"/>
                      <a:pt x="2153" y="5581"/>
                    </a:cubicBezTo>
                    <a:cubicBezTo>
                      <a:pt x="2143" y="5581"/>
                      <a:pt x="2133" y="5571"/>
                      <a:pt x="2133" y="5531"/>
                    </a:cubicBezTo>
                    <a:cubicBezTo>
                      <a:pt x="2133" y="5502"/>
                      <a:pt x="2123" y="5472"/>
                      <a:pt x="2113" y="5452"/>
                    </a:cubicBezTo>
                    <a:cubicBezTo>
                      <a:pt x="2073" y="5442"/>
                      <a:pt x="2044" y="5403"/>
                      <a:pt x="2053" y="5363"/>
                    </a:cubicBezTo>
                    <a:cubicBezTo>
                      <a:pt x="2044" y="5353"/>
                      <a:pt x="2044" y="5353"/>
                      <a:pt x="2034" y="5353"/>
                    </a:cubicBezTo>
                    <a:cubicBezTo>
                      <a:pt x="1994" y="5363"/>
                      <a:pt x="1974" y="5422"/>
                      <a:pt x="1925" y="5432"/>
                    </a:cubicBezTo>
                    <a:cubicBezTo>
                      <a:pt x="1865" y="5432"/>
                      <a:pt x="1786" y="5403"/>
                      <a:pt x="1766" y="5353"/>
                    </a:cubicBezTo>
                    <a:cubicBezTo>
                      <a:pt x="1751" y="5316"/>
                      <a:pt x="1742" y="5279"/>
                      <a:pt x="1763" y="5279"/>
                    </a:cubicBezTo>
                    <a:cubicBezTo>
                      <a:pt x="1770" y="5279"/>
                      <a:pt x="1780" y="5283"/>
                      <a:pt x="1796" y="5293"/>
                    </a:cubicBezTo>
                    <a:cubicBezTo>
                      <a:pt x="1820" y="5318"/>
                      <a:pt x="1858" y="5331"/>
                      <a:pt x="1886" y="5331"/>
                    </a:cubicBezTo>
                    <a:cubicBezTo>
                      <a:pt x="1915" y="5331"/>
                      <a:pt x="1934" y="5318"/>
                      <a:pt x="1925" y="5293"/>
                    </a:cubicBezTo>
                    <a:cubicBezTo>
                      <a:pt x="1895" y="5244"/>
                      <a:pt x="1776" y="5155"/>
                      <a:pt x="1845" y="5135"/>
                    </a:cubicBezTo>
                    <a:cubicBezTo>
                      <a:pt x="1877" y="5123"/>
                      <a:pt x="1912" y="5118"/>
                      <a:pt x="1945" y="5118"/>
                    </a:cubicBezTo>
                    <a:cubicBezTo>
                      <a:pt x="1995" y="5118"/>
                      <a:pt x="2038" y="5131"/>
                      <a:pt x="2044" y="5155"/>
                    </a:cubicBezTo>
                    <a:cubicBezTo>
                      <a:pt x="2053" y="5184"/>
                      <a:pt x="2093" y="5234"/>
                      <a:pt x="2133" y="5254"/>
                    </a:cubicBezTo>
                    <a:cubicBezTo>
                      <a:pt x="2158" y="5235"/>
                      <a:pt x="2183" y="5228"/>
                      <a:pt x="2213" y="5228"/>
                    </a:cubicBezTo>
                    <a:cubicBezTo>
                      <a:pt x="2231" y="5228"/>
                      <a:pt x="2250" y="5230"/>
                      <a:pt x="2272" y="5234"/>
                    </a:cubicBezTo>
                    <a:cubicBezTo>
                      <a:pt x="2252" y="5214"/>
                      <a:pt x="2242" y="5194"/>
                      <a:pt x="2252" y="5174"/>
                    </a:cubicBezTo>
                    <a:cubicBezTo>
                      <a:pt x="2256" y="5160"/>
                      <a:pt x="2263" y="5148"/>
                      <a:pt x="2275" y="5148"/>
                    </a:cubicBezTo>
                    <a:cubicBezTo>
                      <a:pt x="2287" y="5148"/>
                      <a:pt x="2305" y="5163"/>
                      <a:pt x="2331" y="5204"/>
                    </a:cubicBezTo>
                    <a:cubicBezTo>
                      <a:pt x="2351" y="5224"/>
                      <a:pt x="2361" y="5244"/>
                      <a:pt x="2371" y="5264"/>
                    </a:cubicBezTo>
                    <a:cubicBezTo>
                      <a:pt x="2400" y="5284"/>
                      <a:pt x="2420" y="5293"/>
                      <a:pt x="2450" y="5303"/>
                    </a:cubicBezTo>
                    <a:cubicBezTo>
                      <a:pt x="2470" y="5284"/>
                      <a:pt x="2480" y="5244"/>
                      <a:pt x="2460" y="5224"/>
                    </a:cubicBezTo>
                    <a:cubicBezTo>
                      <a:pt x="2430" y="5204"/>
                      <a:pt x="2371" y="5095"/>
                      <a:pt x="2361" y="5075"/>
                    </a:cubicBezTo>
                    <a:cubicBezTo>
                      <a:pt x="2353" y="5051"/>
                      <a:pt x="2331" y="5033"/>
                      <a:pt x="2296" y="5033"/>
                    </a:cubicBezTo>
                    <a:cubicBezTo>
                      <a:pt x="2289" y="5033"/>
                      <a:pt x="2280" y="5034"/>
                      <a:pt x="2272" y="5036"/>
                    </a:cubicBezTo>
                    <a:cubicBezTo>
                      <a:pt x="2241" y="5042"/>
                      <a:pt x="2222" y="5051"/>
                      <a:pt x="2210" y="5051"/>
                    </a:cubicBezTo>
                    <a:cubicBezTo>
                      <a:pt x="2202" y="5051"/>
                      <a:pt x="2196" y="5047"/>
                      <a:pt x="2192" y="5036"/>
                    </a:cubicBezTo>
                    <a:cubicBezTo>
                      <a:pt x="2182" y="5006"/>
                      <a:pt x="2242" y="4946"/>
                      <a:pt x="2192" y="4927"/>
                    </a:cubicBezTo>
                    <a:cubicBezTo>
                      <a:pt x="2167" y="4914"/>
                      <a:pt x="2149" y="4888"/>
                      <a:pt x="2132" y="4888"/>
                    </a:cubicBezTo>
                    <a:cubicBezTo>
                      <a:pt x="2123" y="4888"/>
                      <a:pt x="2113" y="4896"/>
                      <a:pt x="2103" y="4917"/>
                    </a:cubicBezTo>
                    <a:cubicBezTo>
                      <a:pt x="2091" y="4960"/>
                      <a:pt x="2082" y="4988"/>
                      <a:pt x="2068" y="4988"/>
                    </a:cubicBezTo>
                    <a:cubicBezTo>
                      <a:pt x="2059" y="4988"/>
                      <a:pt x="2048" y="4978"/>
                      <a:pt x="2034" y="4956"/>
                    </a:cubicBezTo>
                    <a:cubicBezTo>
                      <a:pt x="1994" y="4897"/>
                      <a:pt x="1984" y="4917"/>
                      <a:pt x="1964" y="4897"/>
                    </a:cubicBezTo>
                    <a:cubicBezTo>
                      <a:pt x="1944" y="4877"/>
                      <a:pt x="2044" y="4847"/>
                      <a:pt x="1984" y="4808"/>
                    </a:cubicBezTo>
                    <a:cubicBezTo>
                      <a:pt x="1957" y="4794"/>
                      <a:pt x="1940" y="4789"/>
                      <a:pt x="1925" y="4789"/>
                    </a:cubicBezTo>
                    <a:cubicBezTo>
                      <a:pt x="1905" y="4789"/>
                      <a:pt x="1888" y="4797"/>
                      <a:pt x="1855" y="4808"/>
                    </a:cubicBezTo>
                    <a:cubicBezTo>
                      <a:pt x="1840" y="4813"/>
                      <a:pt x="1825" y="4814"/>
                      <a:pt x="1811" y="4814"/>
                    </a:cubicBezTo>
                    <a:cubicBezTo>
                      <a:pt x="1770" y="4814"/>
                      <a:pt x="1736" y="4798"/>
                      <a:pt x="1736" y="4798"/>
                    </a:cubicBezTo>
                    <a:cubicBezTo>
                      <a:pt x="1736" y="4798"/>
                      <a:pt x="1726" y="4778"/>
                      <a:pt x="1706" y="4758"/>
                    </a:cubicBezTo>
                    <a:cubicBezTo>
                      <a:pt x="1680" y="4714"/>
                      <a:pt x="1646" y="4655"/>
                      <a:pt x="1679" y="4655"/>
                    </a:cubicBezTo>
                    <a:cubicBezTo>
                      <a:pt x="1684" y="4655"/>
                      <a:pt x="1689" y="4657"/>
                      <a:pt x="1696" y="4659"/>
                    </a:cubicBezTo>
                    <a:cubicBezTo>
                      <a:pt x="1716" y="4669"/>
                      <a:pt x="1726" y="4669"/>
                      <a:pt x="1736" y="4679"/>
                    </a:cubicBezTo>
                    <a:cubicBezTo>
                      <a:pt x="1786" y="4699"/>
                      <a:pt x="1786" y="4718"/>
                      <a:pt x="1825" y="4728"/>
                    </a:cubicBezTo>
                    <a:cubicBezTo>
                      <a:pt x="1845" y="4732"/>
                      <a:pt x="1862" y="4735"/>
                      <a:pt x="1873" y="4735"/>
                    </a:cubicBezTo>
                    <a:cubicBezTo>
                      <a:pt x="1895" y="4735"/>
                      <a:pt x="1895" y="4722"/>
                      <a:pt x="1855" y="4669"/>
                    </a:cubicBezTo>
                    <a:cubicBezTo>
                      <a:pt x="1806" y="4589"/>
                      <a:pt x="1706" y="4560"/>
                      <a:pt x="1806" y="4560"/>
                    </a:cubicBezTo>
                    <a:cubicBezTo>
                      <a:pt x="1813" y="4560"/>
                      <a:pt x="1819" y="4561"/>
                      <a:pt x="1825" y="4561"/>
                    </a:cubicBezTo>
                    <a:cubicBezTo>
                      <a:pt x="1866" y="4561"/>
                      <a:pt x="1881" y="4545"/>
                      <a:pt x="1892" y="4545"/>
                    </a:cubicBezTo>
                    <a:cubicBezTo>
                      <a:pt x="1901" y="4545"/>
                      <a:pt x="1907" y="4557"/>
                      <a:pt x="1925" y="4599"/>
                    </a:cubicBezTo>
                    <a:cubicBezTo>
                      <a:pt x="1953" y="4664"/>
                      <a:pt x="1987" y="4734"/>
                      <a:pt x="1996" y="4734"/>
                    </a:cubicBezTo>
                    <a:cubicBezTo>
                      <a:pt x="2000" y="4734"/>
                      <a:pt x="1999" y="4723"/>
                      <a:pt x="1994" y="4699"/>
                    </a:cubicBezTo>
                    <a:cubicBezTo>
                      <a:pt x="1974" y="4609"/>
                      <a:pt x="1964" y="4629"/>
                      <a:pt x="1964" y="4570"/>
                    </a:cubicBezTo>
                    <a:cubicBezTo>
                      <a:pt x="1964" y="4519"/>
                      <a:pt x="1943" y="4432"/>
                      <a:pt x="1967" y="4432"/>
                    </a:cubicBezTo>
                    <a:cubicBezTo>
                      <a:pt x="1971" y="4432"/>
                      <a:pt x="1977" y="4435"/>
                      <a:pt x="1984" y="4441"/>
                    </a:cubicBezTo>
                    <a:cubicBezTo>
                      <a:pt x="2044" y="4480"/>
                      <a:pt x="2073" y="4510"/>
                      <a:pt x="2083" y="4560"/>
                    </a:cubicBezTo>
                    <a:cubicBezTo>
                      <a:pt x="2091" y="4609"/>
                      <a:pt x="2119" y="4704"/>
                      <a:pt x="2146" y="4704"/>
                    </a:cubicBezTo>
                    <a:cubicBezTo>
                      <a:pt x="2151" y="4704"/>
                      <a:pt x="2157" y="4699"/>
                      <a:pt x="2163" y="4689"/>
                    </a:cubicBezTo>
                    <a:cubicBezTo>
                      <a:pt x="2192" y="4629"/>
                      <a:pt x="2202" y="4639"/>
                      <a:pt x="2163" y="4530"/>
                    </a:cubicBezTo>
                    <a:cubicBezTo>
                      <a:pt x="2133" y="4431"/>
                      <a:pt x="2093" y="4411"/>
                      <a:pt x="2133" y="4401"/>
                    </a:cubicBezTo>
                    <a:cubicBezTo>
                      <a:pt x="2137" y="4400"/>
                      <a:pt x="2141" y="4400"/>
                      <a:pt x="2145" y="4400"/>
                    </a:cubicBezTo>
                    <a:cubicBezTo>
                      <a:pt x="2178" y="4400"/>
                      <a:pt x="2204" y="4437"/>
                      <a:pt x="2222" y="4490"/>
                    </a:cubicBezTo>
                    <a:cubicBezTo>
                      <a:pt x="2252" y="4550"/>
                      <a:pt x="2262" y="4570"/>
                      <a:pt x="2291" y="4629"/>
                    </a:cubicBezTo>
                    <a:cubicBezTo>
                      <a:pt x="2319" y="4671"/>
                      <a:pt x="2347" y="4726"/>
                      <a:pt x="2361" y="4726"/>
                    </a:cubicBezTo>
                    <a:cubicBezTo>
                      <a:pt x="2367" y="4726"/>
                      <a:pt x="2371" y="4716"/>
                      <a:pt x="2371" y="4689"/>
                    </a:cubicBezTo>
                    <a:cubicBezTo>
                      <a:pt x="2371" y="4589"/>
                      <a:pt x="2281" y="4570"/>
                      <a:pt x="2331" y="4530"/>
                    </a:cubicBezTo>
                    <a:cubicBezTo>
                      <a:pt x="2346" y="4520"/>
                      <a:pt x="2362" y="4517"/>
                      <a:pt x="2376" y="4517"/>
                    </a:cubicBezTo>
                    <a:cubicBezTo>
                      <a:pt x="2396" y="4517"/>
                      <a:pt x="2415" y="4523"/>
                      <a:pt x="2428" y="4523"/>
                    </a:cubicBezTo>
                    <a:cubicBezTo>
                      <a:pt x="2442" y="4523"/>
                      <a:pt x="2450" y="4516"/>
                      <a:pt x="2450" y="4490"/>
                    </a:cubicBezTo>
                    <a:cubicBezTo>
                      <a:pt x="2440" y="4421"/>
                      <a:pt x="2460" y="4391"/>
                      <a:pt x="2391" y="4391"/>
                    </a:cubicBezTo>
                    <a:cubicBezTo>
                      <a:pt x="2338" y="4391"/>
                      <a:pt x="2294" y="4422"/>
                      <a:pt x="2273" y="4422"/>
                    </a:cubicBezTo>
                    <a:cubicBezTo>
                      <a:pt x="2263" y="4422"/>
                      <a:pt x="2258" y="4414"/>
                      <a:pt x="2262" y="4391"/>
                    </a:cubicBezTo>
                    <a:cubicBezTo>
                      <a:pt x="2281" y="4322"/>
                      <a:pt x="2321" y="4302"/>
                      <a:pt x="2341" y="4292"/>
                    </a:cubicBezTo>
                    <a:cubicBezTo>
                      <a:pt x="2361" y="4292"/>
                      <a:pt x="2331" y="4233"/>
                      <a:pt x="2331" y="4233"/>
                    </a:cubicBezTo>
                    <a:cubicBezTo>
                      <a:pt x="2331" y="4233"/>
                      <a:pt x="2163" y="4213"/>
                      <a:pt x="2133" y="4163"/>
                    </a:cubicBezTo>
                    <a:cubicBezTo>
                      <a:pt x="2117" y="4116"/>
                      <a:pt x="2158" y="4062"/>
                      <a:pt x="2135" y="4062"/>
                    </a:cubicBezTo>
                    <a:cubicBezTo>
                      <a:pt x="2129" y="4062"/>
                      <a:pt x="2119" y="4066"/>
                      <a:pt x="2103" y="4074"/>
                    </a:cubicBezTo>
                    <a:cubicBezTo>
                      <a:pt x="2043" y="4096"/>
                      <a:pt x="2023" y="4170"/>
                      <a:pt x="1986" y="4170"/>
                    </a:cubicBezTo>
                    <a:cubicBezTo>
                      <a:pt x="1975" y="4170"/>
                      <a:pt x="1961" y="4163"/>
                      <a:pt x="1944" y="4143"/>
                    </a:cubicBezTo>
                    <a:cubicBezTo>
                      <a:pt x="1865" y="4074"/>
                      <a:pt x="1895" y="4054"/>
                      <a:pt x="1855" y="4014"/>
                    </a:cubicBezTo>
                    <a:cubicBezTo>
                      <a:pt x="1825" y="3975"/>
                      <a:pt x="1815" y="3975"/>
                      <a:pt x="1786" y="3945"/>
                    </a:cubicBezTo>
                    <a:cubicBezTo>
                      <a:pt x="1768" y="3928"/>
                      <a:pt x="1797" y="3872"/>
                      <a:pt x="1817" y="3872"/>
                    </a:cubicBezTo>
                    <a:cubicBezTo>
                      <a:pt x="1820" y="3872"/>
                      <a:pt x="1823" y="3873"/>
                      <a:pt x="1825" y="3876"/>
                    </a:cubicBezTo>
                    <a:cubicBezTo>
                      <a:pt x="1845" y="3885"/>
                      <a:pt x="1835" y="3945"/>
                      <a:pt x="1895" y="3985"/>
                    </a:cubicBezTo>
                    <a:cubicBezTo>
                      <a:pt x="1928" y="4004"/>
                      <a:pt x="1965" y="4050"/>
                      <a:pt x="1972" y="4050"/>
                    </a:cubicBezTo>
                    <a:cubicBezTo>
                      <a:pt x="1975" y="4050"/>
                      <a:pt x="1971" y="4038"/>
                      <a:pt x="1954" y="4004"/>
                    </a:cubicBezTo>
                    <a:cubicBezTo>
                      <a:pt x="1905" y="3915"/>
                      <a:pt x="1875" y="3915"/>
                      <a:pt x="1885" y="3846"/>
                    </a:cubicBezTo>
                    <a:cubicBezTo>
                      <a:pt x="1900" y="3787"/>
                      <a:pt x="1920" y="3718"/>
                      <a:pt x="1941" y="3718"/>
                    </a:cubicBezTo>
                    <a:cubicBezTo>
                      <a:pt x="1949" y="3718"/>
                      <a:pt x="1956" y="3726"/>
                      <a:pt x="1964" y="3747"/>
                    </a:cubicBezTo>
                    <a:cubicBezTo>
                      <a:pt x="1994" y="3836"/>
                      <a:pt x="1944" y="3866"/>
                      <a:pt x="2014" y="3925"/>
                    </a:cubicBezTo>
                    <a:cubicBezTo>
                      <a:pt x="2037" y="3945"/>
                      <a:pt x="2058" y="3955"/>
                      <a:pt x="2072" y="3955"/>
                    </a:cubicBezTo>
                    <a:cubicBezTo>
                      <a:pt x="2100" y="3955"/>
                      <a:pt x="2106" y="3918"/>
                      <a:pt x="2073" y="3846"/>
                    </a:cubicBezTo>
                    <a:cubicBezTo>
                      <a:pt x="2033" y="3750"/>
                      <a:pt x="1980" y="3673"/>
                      <a:pt x="2003" y="3673"/>
                    </a:cubicBezTo>
                    <a:cubicBezTo>
                      <a:pt x="2009" y="3673"/>
                      <a:pt x="2018" y="3678"/>
                      <a:pt x="2034" y="3687"/>
                    </a:cubicBezTo>
                    <a:cubicBezTo>
                      <a:pt x="2103" y="3747"/>
                      <a:pt x="2083" y="3727"/>
                      <a:pt x="2123" y="3796"/>
                    </a:cubicBezTo>
                    <a:cubicBezTo>
                      <a:pt x="2152" y="3847"/>
                      <a:pt x="2217" y="3970"/>
                      <a:pt x="2235" y="3970"/>
                    </a:cubicBezTo>
                    <a:cubicBezTo>
                      <a:pt x="2242" y="3970"/>
                      <a:pt x="2243" y="3952"/>
                      <a:pt x="2232" y="3905"/>
                    </a:cubicBezTo>
                    <a:cubicBezTo>
                      <a:pt x="2202" y="3737"/>
                      <a:pt x="2182" y="3786"/>
                      <a:pt x="2143" y="3677"/>
                    </a:cubicBezTo>
                    <a:cubicBezTo>
                      <a:pt x="2113" y="3568"/>
                      <a:pt x="2123" y="3459"/>
                      <a:pt x="2073" y="3449"/>
                    </a:cubicBezTo>
                    <a:cubicBezTo>
                      <a:pt x="2068" y="3448"/>
                      <a:pt x="2062" y="3447"/>
                      <a:pt x="2056" y="3447"/>
                    </a:cubicBezTo>
                    <a:cubicBezTo>
                      <a:pt x="2020" y="3447"/>
                      <a:pt x="1980" y="3469"/>
                      <a:pt x="1954" y="3469"/>
                    </a:cubicBezTo>
                    <a:cubicBezTo>
                      <a:pt x="1936" y="3469"/>
                      <a:pt x="1902" y="3387"/>
                      <a:pt x="1940" y="3387"/>
                    </a:cubicBezTo>
                    <a:cubicBezTo>
                      <a:pt x="1944" y="3387"/>
                      <a:pt x="1949" y="3388"/>
                      <a:pt x="1954" y="3390"/>
                    </a:cubicBezTo>
                    <a:cubicBezTo>
                      <a:pt x="1980" y="3398"/>
                      <a:pt x="2010" y="3409"/>
                      <a:pt x="2028" y="3409"/>
                    </a:cubicBezTo>
                    <a:cubicBezTo>
                      <a:pt x="2051" y="3409"/>
                      <a:pt x="2054" y="3392"/>
                      <a:pt x="2004" y="3330"/>
                    </a:cubicBezTo>
                    <a:cubicBezTo>
                      <a:pt x="1930" y="3240"/>
                      <a:pt x="1877" y="3184"/>
                      <a:pt x="1894" y="3184"/>
                    </a:cubicBezTo>
                    <a:cubicBezTo>
                      <a:pt x="1898" y="3184"/>
                      <a:pt x="1904" y="3186"/>
                      <a:pt x="1915" y="3191"/>
                    </a:cubicBezTo>
                    <a:cubicBezTo>
                      <a:pt x="1964" y="3211"/>
                      <a:pt x="2063" y="3340"/>
                      <a:pt x="2083" y="3350"/>
                    </a:cubicBezTo>
                    <a:cubicBezTo>
                      <a:pt x="2091" y="3354"/>
                      <a:pt x="2104" y="3362"/>
                      <a:pt x="2113" y="3362"/>
                    </a:cubicBezTo>
                    <a:cubicBezTo>
                      <a:pt x="2130" y="3362"/>
                      <a:pt x="2136" y="3340"/>
                      <a:pt x="2093" y="3241"/>
                    </a:cubicBezTo>
                    <a:cubicBezTo>
                      <a:pt x="2024" y="3082"/>
                      <a:pt x="2034" y="3072"/>
                      <a:pt x="2004" y="3023"/>
                    </a:cubicBezTo>
                    <a:cubicBezTo>
                      <a:pt x="1988" y="2992"/>
                      <a:pt x="1985" y="2900"/>
                      <a:pt x="1956" y="2900"/>
                    </a:cubicBezTo>
                    <a:cubicBezTo>
                      <a:pt x="1947" y="2900"/>
                      <a:pt x="1937" y="2907"/>
                      <a:pt x="1925" y="2924"/>
                    </a:cubicBezTo>
                    <a:cubicBezTo>
                      <a:pt x="1886" y="2975"/>
                      <a:pt x="1864" y="3013"/>
                      <a:pt x="1838" y="3013"/>
                    </a:cubicBezTo>
                    <a:cubicBezTo>
                      <a:pt x="1823" y="3013"/>
                      <a:pt x="1807" y="3002"/>
                      <a:pt x="1786" y="2973"/>
                    </a:cubicBezTo>
                    <a:cubicBezTo>
                      <a:pt x="1736" y="2884"/>
                      <a:pt x="1756" y="2805"/>
                      <a:pt x="1677" y="2785"/>
                    </a:cubicBezTo>
                    <a:cubicBezTo>
                      <a:pt x="1597" y="2755"/>
                      <a:pt x="1568" y="2745"/>
                      <a:pt x="1568" y="2715"/>
                    </a:cubicBezTo>
                    <a:cubicBezTo>
                      <a:pt x="1568" y="2696"/>
                      <a:pt x="1568" y="2656"/>
                      <a:pt x="1587" y="2626"/>
                    </a:cubicBezTo>
                    <a:cubicBezTo>
                      <a:pt x="1595" y="2605"/>
                      <a:pt x="1607" y="2589"/>
                      <a:pt x="1624" y="2589"/>
                    </a:cubicBezTo>
                    <a:cubicBezTo>
                      <a:pt x="1631" y="2589"/>
                      <a:pt x="1639" y="2591"/>
                      <a:pt x="1647" y="2597"/>
                    </a:cubicBezTo>
                    <a:lnTo>
                      <a:pt x="1657" y="2597"/>
                    </a:lnTo>
                    <a:cubicBezTo>
                      <a:pt x="1716" y="2626"/>
                      <a:pt x="1706" y="2636"/>
                      <a:pt x="1756" y="2725"/>
                    </a:cubicBezTo>
                    <a:cubicBezTo>
                      <a:pt x="1784" y="2776"/>
                      <a:pt x="1823" y="2805"/>
                      <a:pt x="1844" y="2805"/>
                    </a:cubicBezTo>
                    <a:cubicBezTo>
                      <a:pt x="1861" y="2805"/>
                      <a:pt x="1868" y="2789"/>
                      <a:pt x="1855" y="2755"/>
                    </a:cubicBezTo>
                    <a:cubicBezTo>
                      <a:pt x="1841" y="2700"/>
                      <a:pt x="1852" y="2634"/>
                      <a:pt x="1880" y="2634"/>
                    </a:cubicBezTo>
                    <a:cubicBezTo>
                      <a:pt x="1892" y="2634"/>
                      <a:pt x="1907" y="2646"/>
                      <a:pt x="1925" y="2676"/>
                    </a:cubicBezTo>
                    <a:cubicBezTo>
                      <a:pt x="1984" y="2785"/>
                      <a:pt x="2004" y="2795"/>
                      <a:pt x="2083" y="2864"/>
                    </a:cubicBezTo>
                    <a:cubicBezTo>
                      <a:pt x="2122" y="2898"/>
                      <a:pt x="2169" y="2915"/>
                      <a:pt x="2196" y="2915"/>
                    </a:cubicBezTo>
                    <a:cubicBezTo>
                      <a:pt x="2224" y="2915"/>
                      <a:pt x="2229" y="2895"/>
                      <a:pt x="2172" y="2854"/>
                    </a:cubicBezTo>
                    <a:cubicBezTo>
                      <a:pt x="2053" y="2775"/>
                      <a:pt x="2014" y="2725"/>
                      <a:pt x="2024" y="2696"/>
                    </a:cubicBezTo>
                    <a:cubicBezTo>
                      <a:pt x="2024" y="2670"/>
                      <a:pt x="2009" y="2588"/>
                      <a:pt x="2066" y="2588"/>
                    </a:cubicBezTo>
                    <a:cubicBezTo>
                      <a:pt x="2076" y="2588"/>
                      <a:pt x="2088" y="2591"/>
                      <a:pt x="2103" y="2597"/>
                    </a:cubicBezTo>
                    <a:cubicBezTo>
                      <a:pt x="2142" y="2618"/>
                      <a:pt x="2180" y="2631"/>
                      <a:pt x="2204" y="2631"/>
                    </a:cubicBezTo>
                    <a:cubicBezTo>
                      <a:pt x="2235" y="2631"/>
                      <a:pt x="2245" y="2611"/>
                      <a:pt x="2212" y="2567"/>
                    </a:cubicBezTo>
                    <a:cubicBezTo>
                      <a:pt x="2152" y="2498"/>
                      <a:pt x="2106" y="2444"/>
                      <a:pt x="2044" y="2444"/>
                    </a:cubicBezTo>
                    <a:cubicBezTo>
                      <a:pt x="2034" y="2444"/>
                      <a:pt x="2024" y="2445"/>
                      <a:pt x="2014" y="2448"/>
                    </a:cubicBezTo>
                    <a:cubicBezTo>
                      <a:pt x="1956" y="2462"/>
                      <a:pt x="1898" y="2492"/>
                      <a:pt x="1856" y="2492"/>
                    </a:cubicBezTo>
                    <a:cubicBezTo>
                      <a:pt x="1840" y="2492"/>
                      <a:pt x="1826" y="2488"/>
                      <a:pt x="1815" y="2478"/>
                    </a:cubicBezTo>
                    <a:cubicBezTo>
                      <a:pt x="1786" y="2448"/>
                      <a:pt x="1756" y="2418"/>
                      <a:pt x="1726" y="2408"/>
                    </a:cubicBezTo>
                    <a:cubicBezTo>
                      <a:pt x="1716" y="2398"/>
                      <a:pt x="1706" y="2398"/>
                      <a:pt x="1696" y="2398"/>
                    </a:cubicBezTo>
                    <a:cubicBezTo>
                      <a:pt x="1667" y="2388"/>
                      <a:pt x="1627" y="2378"/>
                      <a:pt x="1617" y="2349"/>
                    </a:cubicBezTo>
                    <a:cubicBezTo>
                      <a:pt x="1607" y="2339"/>
                      <a:pt x="1607" y="2329"/>
                      <a:pt x="1627" y="2309"/>
                    </a:cubicBezTo>
                    <a:cubicBezTo>
                      <a:pt x="1687" y="2259"/>
                      <a:pt x="1716" y="2140"/>
                      <a:pt x="1716" y="2140"/>
                    </a:cubicBezTo>
                    <a:cubicBezTo>
                      <a:pt x="1716" y="2140"/>
                      <a:pt x="1710" y="2018"/>
                      <a:pt x="1736" y="2018"/>
                    </a:cubicBezTo>
                    <a:cubicBezTo>
                      <a:pt x="1743" y="2018"/>
                      <a:pt x="1753" y="2028"/>
                      <a:pt x="1766" y="2051"/>
                    </a:cubicBezTo>
                    <a:cubicBezTo>
                      <a:pt x="1816" y="2152"/>
                      <a:pt x="1852" y="2217"/>
                      <a:pt x="1874" y="2217"/>
                    </a:cubicBezTo>
                    <a:cubicBezTo>
                      <a:pt x="1878" y="2217"/>
                      <a:pt x="1882" y="2214"/>
                      <a:pt x="1885" y="2210"/>
                    </a:cubicBezTo>
                    <a:cubicBezTo>
                      <a:pt x="1900" y="2187"/>
                      <a:pt x="1903" y="2143"/>
                      <a:pt x="1913" y="2143"/>
                    </a:cubicBezTo>
                    <a:cubicBezTo>
                      <a:pt x="1916" y="2143"/>
                      <a:pt x="1920" y="2148"/>
                      <a:pt x="1925" y="2160"/>
                    </a:cubicBezTo>
                    <a:cubicBezTo>
                      <a:pt x="1933" y="2182"/>
                      <a:pt x="1957" y="2196"/>
                      <a:pt x="1975" y="2196"/>
                    </a:cubicBezTo>
                    <a:cubicBezTo>
                      <a:pt x="1999" y="2196"/>
                      <a:pt x="2013" y="2172"/>
                      <a:pt x="1974" y="2111"/>
                    </a:cubicBezTo>
                    <a:cubicBezTo>
                      <a:pt x="1907" y="2027"/>
                      <a:pt x="1869" y="1965"/>
                      <a:pt x="1835" y="1965"/>
                    </a:cubicBezTo>
                    <a:cubicBezTo>
                      <a:pt x="1828" y="1965"/>
                      <a:pt x="1822" y="1967"/>
                      <a:pt x="1815" y="1972"/>
                    </a:cubicBezTo>
                    <a:cubicBezTo>
                      <a:pt x="1809" y="1980"/>
                      <a:pt x="1805" y="1984"/>
                      <a:pt x="1801" y="1984"/>
                    </a:cubicBezTo>
                    <a:cubicBezTo>
                      <a:pt x="1786" y="1984"/>
                      <a:pt x="1781" y="1930"/>
                      <a:pt x="1726" y="1883"/>
                    </a:cubicBezTo>
                    <a:cubicBezTo>
                      <a:pt x="1696" y="1863"/>
                      <a:pt x="1677" y="1853"/>
                      <a:pt x="1667" y="1843"/>
                    </a:cubicBezTo>
                    <a:cubicBezTo>
                      <a:pt x="1644" y="1843"/>
                      <a:pt x="1625" y="1849"/>
                      <a:pt x="1608" y="1849"/>
                    </a:cubicBezTo>
                    <a:cubicBezTo>
                      <a:pt x="1596" y="1849"/>
                      <a:pt x="1586" y="1846"/>
                      <a:pt x="1578" y="1833"/>
                    </a:cubicBezTo>
                    <a:cubicBezTo>
                      <a:pt x="1568" y="1823"/>
                      <a:pt x="1548" y="1813"/>
                      <a:pt x="1538" y="1803"/>
                    </a:cubicBezTo>
                    <a:cubicBezTo>
                      <a:pt x="1488" y="1774"/>
                      <a:pt x="1419" y="1734"/>
                      <a:pt x="1488" y="1684"/>
                    </a:cubicBezTo>
                    <a:cubicBezTo>
                      <a:pt x="1498" y="1684"/>
                      <a:pt x="1508" y="1674"/>
                      <a:pt x="1518" y="1664"/>
                    </a:cubicBezTo>
                    <a:cubicBezTo>
                      <a:pt x="1558" y="1638"/>
                      <a:pt x="1584" y="1620"/>
                      <a:pt x="1606" y="1620"/>
                    </a:cubicBezTo>
                    <a:cubicBezTo>
                      <a:pt x="1617" y="1620"/>
                      <a:pt x="1627" y="1625"/>
                      <a:pt x="1637" y="1635"/>
                    </a:cubicBezTo>
                    <a:cubicBezTo>
                      <a:pt x="1662" y="1660"/>
                      <a:pt x="1704" y="1694"/>
                      <a:pt x="1739" y="1694"/>
                    </a:cubicBezTo>
                    <a:cubicBezTo>
                      <a:pt x="1758" y="1694"/>
                      <a:pt x="1775" y="1683"/>
                      <a:pt x="1786" y="1655"/>
                    </a:cubicBezTo>
                    <a:cubicBezTo>
                      <a:pt x="1806" y="1575"/>
                      <a:pt x="1865" y="1645"/>
                      <a:pt x="1845" y="1565"/>
                    </a:cubicBezTo>
                    <a:cubicBezTo>
                      <a:pt x="1830" y="1495"/>
                      <a:pt x="1808" y="1431"/>
                      <a:pt x="1775" y="1431"/>
                    </a:cubicBezTo>
                    <a:cubicBezTo>
                      <a:pt x="1766" y="1431"/>
                      <a:pt x="1757" y="1436"/>
                      <a:pt x="1746" y="1446"/>
                    </a:cubicBezTo>
                    <a:cubicBezTo>
                      <a:pt x="1726" y="1471"/>
                      <a:pt x="1709" y="1486"/>
                      <a:pt x="1699" y="1486"/>
                    </a:cubicBezTo>
                    <a:cubicBezTo>
                      <a:pt x="1689" y="1486"/>
                      <a:pt x="1687" y="1471"/>
                      <a:pt x="1696" y="1436"/>
                    </a:cubicBezTo>
                    <a:cubicBezTo>
                      <a:pt x="1713" y="1379"/>
                      <a:pt x="1816" y="1282"/>
                      <a:pt x="1781" y="1282"/>
                    </a:cubicBezTo>
                    <a:cubicBezTo>
                      <a:pt x="1773" y="1282"/>
                      <a:pt x="1759" y="1287"/>
                      <a:pt x="1736" y="1298"/>
                    </a:cubicBezTo>
                    <a:cubicBezTo>
                      <a:pt x="1617" y="1347"/>
                      <a:pt x="1587" y="1377"/>
                      <a:pt x="1597" y="1436"/>
                    </a:cubicBezTo>
                    <a:cubicBezTo>
                      <a:pt x="1609" y="1471"/>
                      <a:pt x="1571" y="1512"/>
                      <a:pt x="1540" y="1512"/>
                    </a:cubicBezTo>
                    <a:cubicBezTo>
                      <a:pt x="1518" y="1512"/>
                      <a:pt x="1500" y="1489"/>
                      <a:pt x="1508" y="1426"/>
                    </a:cubicBezTo>
                    <a:cubicBezTo>
                      <a:pt x="1518" y="1285"/>
                      <a:pt x="1500" y="1188"/>
                      <a:pt x="1567" y="1188"/>
                    </a:cubicBezTo>
                    <a:cubicBezTo>
                      <a:pt x="1570" y="1188"/>
                      <a:pt x="1574" y="1188"/>
                      <a:pt x="1578" y="1189"/>
                    </a:cubicBezTo>
                    <a:cubicBezTo>
                      <a:pt x="1667" y="1189"/>
                      <a:pt x="1637" y="1169"/>
                      <a:pt x="1677" y="1099"/>
                    </a:cubicBezTo>
                    <a:cubicBezTo>
                      <a:pt x="1716" y="1040"/>
                      <a:pt x="1845" y="1109"/>
                      <a:pt x="1766" y="1020"/>
                    </a:cubicBezTo>
                    <a:cubicBezTo>
                      <a:pt x="1746" y="997"/>
                      <a:pt x="1729" y="989"/>
                      <a:pt x="1713" y="989"/>
                    </a:cubicBezTo>
                    <a:cubicBezTo>
                      <a:pt x="1673" y="989"/>
                      <a:pt x="1643" y="1040"/>
                      <a:pt x="1607" y="1040"/>
                    </a:cubicBezTo>
                    <a:cubicBezTo>
                      <a:pt x="1558" y="1040"/>
                      <a:pt x="1518" y="921"/>
                      <a:pt x="1568" y="881"/>
                    </a:cubicBezTo>
                    <a:cubicBezTo>
                      <a:pt x="1621" y="855"/>
                      <a:pt x="1595" y="820"/>
                      <a:pt x="1560" y="820"/>
                    </a:cubicBezTo>
                    <a:cubicBezTo>
                      <a:pt x="1556" y="820"/>
                      <a:pt x="1552" y="821"/>
                      <a:pt x="1548" y="822"/>
                    </a:cubicBezTo>
                    <a:cubicBezTo>
                      <a:pt x="1537" y="829"/>
                      <a:pt x="1521" y="833"/>
                      <a:pt x="1505" y="833"/>
                    </a:cubicBezTo>
                    <a:cubicBezTo>
                      <a:pt x="1475" y="833"/>
                      <a:pt x="1446" y="817"/>
                      <a:pt x="1459" y="772"/>
                    </a:cubicBezTo>
                    <a:cubicBezTo>
                      <a:pt x="1498" y="693"/>
                      <a:pt x="1409" y="663"/>
                      <a:pt x="1399" y="643"/>
                    </a:cubicBezTo>
                    <a:cubicBezTo>
                      <a:pt x="1389" y="643"/>
                      <a:pt x="1399" y="623"/>
                      <a:pt x="1409" y="613"/>
                    </a:cubicBezTo>
                    <a:cubicBezTo>
                      <a:pt x="1419" y="594"/>
                      <a:pt x="1439" y="574"/>
                      <a:pt x="1468" y="574"/>
                    </a:cubicBezTo>
                    <a:cubicBezTo>
                      <a:pt x="1472" y="575"/>
                      <a:pt x="1475" y="575"/>
                      <a:pt x="1478" y="575"/>
                    </a:cubicBezTo>
                    <a:cubicBezTo>
                      <a:pt x="1508" y="575"/>
                      <a:pt x="1533" y="540"/>
                      <a:pt x="1502" y="540"/>
                    </a:cubicBezTo>
                    <a:cubicBezTo>
                      <a:pt x="1496" y="540"/>
                      <a:pt x="1488" y="541"/>
                      <a:pt x="1478" y="544"/>
                    </a:cubicBezTo>
                    <a:cubicBezTo>
                      <a:pt x="1436" y="544"/>
                      <a:pt x="1412" y="559"/>
                      <a:pt x="1400" y="559"/>
                    </a:cubicBezTo>
                    <a:cubicBezTo>
                      <a:pt x="1392" y="559"/>
                      <a:pt x="1389" y="553"/>
                      <a:pt x="1389" y="534"/>
                    </a:cubicBezTo>
                    <a:cubicBezTo>
                      <a:pt x="1389" y="524"/>
                      <a:pt x="1379" y="514"/>
                      <a:pt x="1379" y="504"/>
                    </a:cubicBezTo>
                    <a:cubicBezTo>
                      <a:pt x="1379" y="445"/>
                      <a:pt x="1389" y="435"/>
                      <a:pt x="1369" y="385"/>
                    </a:cubicBezTo>
                    <a:cubicBezTo>
                      <a:pt x="1354" y="348"/>
                      <a:pt x="1322" y="153"/>
                      <a:pt x="1308" y="153"/>
                    </a:cubicBezTo>
                    <a:cubicBezTo>
                      <a:pt x="1303" y="153"/>
                      <a:pt x="1300" y="173"/>
                      <a:pt x="1300" y="227"/>
                    </a:cubicBezTo>
                    <a:lnTo>
                      <a:pt x="1300" y="68"/>
                    </a:lnTo>
                    <a:cubicBezTo>
                      <a:pt x="1300" y="20"/>
                      <a:pt x="1299" y="1"/>
                      <a:pt x="1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4" name="Google Shape;814;p8"/>
              <p:cNvSpPr/>
              <p:nvPr/>
            </p:nvSpPr>
            <p:spPr>
              <a:xfrm>
                <a:off x="10647865" y="42942"/>
                <a:ext cx="3381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1" h="24" extrusionOk="0">
                    <a:moveTo>
                      <a:pt x="1" y="0"/>
                    </a:moveTo>
                    <a:cubicBezTo>
                      <a:pt x="1" y="15"/>
                      <a:pt x="6" y="24"/>
                      <a:pt x="13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5" name="Google Shape;815;p8"/>
              <p:cNvSpPr/>
              <p:nvPr/>
            </p:nvSpPr>
            <p:spPr>
              <a:xfrm>
                <a:off x="11835733" y="-591007"/>
                <a:ext cx="982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61" h="2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1"/>
                    </a:cubicBezTo>
                    <a:cubicBezTo>
                      <a:pt x="1" y="11"/>
                      <a:pt x="1" y="11"/>
                      <a:pt x="11" y="21"/>
                    </a:cubicBezTo>
                    <a:cubicBezTo>
                      <a:pt x="30" y="11"/>
                      <a:pt x="40" y="1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6" name="Google Shape;816;p8"/>
              <p:cNvSpPr/>
              <p:nvPr/>
            </p:nvSpPr>
            <p:spPr>
              <a:xfrm>
                <a:off x="11818181" y="-727876"/>
                <a:ext cx="4992" cy="1449"/>
              </a:xfrm>
              <a:custGeom>
                <a:avLst/>
                <a:gdLst/>
                <a:ahLst/>
                <a:cxnLst/>
                <a:rect l="l" t="t" r="r" b="b"/>
                <a:pathLst>
                  <a:path w="31" h="9" extrusionOk="0">
                    <a:moveTo>
                      <a:pt x="15" y="1"/>
                    </a:moveTo>
                    <a:cubicBezTo>
                      <a:pt x="11" y="1"/>
                      <a:pt x="6" y="3"/>
                      <a:pt x="1" y="8"/>
                    </a:cubicBezTo>
                    <a:lnTo>
                      <a:pt x="30" y="8"/>
                    </a:lnTo>
                    <a:cubicBezTo>
                      <a:pt x="25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7" name="Google Shape;817;p8"/>
              <p:cNvSpPr/>
              <p:nvPr/>
            </p:nvSpPr>
            <p:spPr>
              <a:xfrm>
                <a:off x="11799019" y="-839949"/>
                <a:ext cx="9822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30"/>
                    </a:cubicBezTo>
                    <a:cubicBezTo>
                      <a:pt x="20" y="30"/>
                      <a:pt x="40" y="20"/>
                      <a:pt x="60" y="10"/>
                    </a:cubicBezTo>
                    <a:cubicBezTo>
                      <a:pt x="60" y="0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8" name="Google Shape;818;p8"/>
              <p:cNvSpPr/>
              <p:nvPr/>
            </p:nvSpPr>
            <p:spPr>
              <a:xfrm>
                <a:off x="11824622" y="-889544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19" name="Google Shape;819;p8"/>
              <p:cNvSpPr/>
              <p:nvPr/>
            </p:nvSpPr>
            <p:spPr>
              <a:xfrm>
                <a:off x="11813350" y="-798083"/>
                <a:ext cx="22543" cy="2367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47" extrusionOk="0">
                    <a:moveTo>
                      <a:pt x="41" y="0"/>
                    </a:moveTo>
                    <a:cubicBezTo>
                      <a:pt x="28" y="0"/>
                      <a:pt x="16" y="3"/>
                      <a:pt x="1" y="8"/>
                    </a:cubicBezTo>
                    <a:cubicBezTo>
                      <a:pt x="11" y="18"/>
                      <a:pt x="21" y="47"/>
                      <a:pt x="41" y="77"/>
                    </a:cubicBezTo>
                    <a:cubicBezTo>
                      <a:pt x="60" y="107"/>
                      <a:pt x="80" y="127"/>
                      <a:pt x="100" y="147"/>
                    </a:cubicBezTo>
                    <a:cubicBezTo>
                      <a:pt x="120" y="117"/>
                      <a:pt x="140" y="97"/>
                      <a:pt x="140" y="87"/>
                    </a:cubicBezTo>
                    <a:cubicBezTo>
                      <a:pt x="140" y="77"/>
                      <a:pt x="140" y="67"/>
                      <a:pt x="140" y="57"/>
                    </a:cubicBezTo>
                    <a:cubicBezTo>
                      <a:pt x="130" y="47"/>
                      <a:pt x="120" y="38"/>
                      <a:pt x="110" y="28"/>
                    </a:cubicBezTo>
                    <a:cubicBezTo>
                      <a:pt x="81" y="45"/>
                      <a:pt x="55" y="66"/>
                      <a:pt x="47" y="66"/>
                    </a:cubicBezTo>
                    <a:cubicBezTo>
                      <a:pt x="41" y="66"/>
                      <a:pt x="44" y="56"/>
                      <a:pt x="60" y="28"/>
                    </a:cubicBezTo>
                    <a:cubicBezTo>
                      <a:pt x="70" y="18"/>
                      <a:pt x="70" y="18"/>
                      <a:pt x="80" y="8"/>
                    </a:cubicBezTo>
                    <a:cubicBezTo>
                      <a:pt x="65" y="3"/>
                      <a:pt x="53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0" name="Google Shape;820;p8"/>
              <p:cNvSpPr/>
              <p:nvPr/>
            </p:nvSpPr>
            <p:spPr>
              <a:xfrm>
                <a:off x="11770357" y="-784074"/>
                <a:ext cx="23992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9" extrusionOk="0">
                    <a:moveTo>
                      <a:pt x="129" y="0"/>
                    </a:moveTo>
                    <a:lnTo>
                      <a:pt x="129" y="0"/>
                    </a:lnTo>
                    <a:cubicBezTo>
                      <a:pt x="109" y="10"/>
                      <a:pt x="89" y="20"/>
                      <a:pt x="70" y="40"/>
                    </a:cubicBezTo>
                    <a:cubicBezTo>
                      <a:pt x="10" y="79"/>
                      <a:pt x="0" y="109"/>
                      <a:pt x="10" y="139"/>
                    </a:cubicBezTo>
                    <a:cubicBezTo>
                      <a:pt x="60" y="129"/>
                      <a:pt x="109" y="119"/>
                      <a:pt x="129" y="89"/>
                    </a:cubicBezTo>
                    <a:cubicBezTo>
                      <a:pt x="149" y="50"/>
                      <a:pt x="119" y="1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1" name="Google Shape;821;p8"/>
              <p:cNvSpPr/>
              <p:nvPr/>
            </p:nvSpPr>
            <p:spPr>
              <a:xfrm>
                <a:off x="11637835" y="-757022"/>
                <a:ext cx="1771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0" extrusionOk="0">
                    <a:moveTo>
                      <a:pt x="70" y="1"/>
                    </a:moveTo>
                    <a:cubicBezTo>
                      <a:pt x="50" y="1"/>
                      <a:pt x="40" y="11"/>
                      <a:pt x="30" y="11"/>
                    </a:cubicBezTo>
                    <a:cubicBezTo>
                      <a:pt x="20" y="40"/>
                      <a:pt x="10" y="90"/>
                      <a:pt x="0" y="130"/>
                    </a:cubicBezTo>
                    <a:cubicBezTo>
                      <a:pt x="30" y="100"/>
                      <a:pt x="70" y="80"/>
                      <a:pt x="109" y="50"/>
                    </a:cubicBezTo>
                    <a:cubicBezTo>
                      <a:pt x="99" y="40"/>
                      <a:pt x="89" y="21"/>
                      <a:pt x="79" y="11"/>
                    </a:cubicBezTo>
                    <a:cubicBezTo>
                      <a:pt x="70" y="1"/>
                      <a:pt x="7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2" name="Google Shape;822;p8"/>
              <p:cNvSpPr/>
              <p:nvPr/>
            </p:nvSpPr>
            <p:spPr>
              <a:xfrm>
                <a:off x="11594198" y="-776183"/>
                <a:ext cx="24636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1" extrusionOk="0">
                    <a:moveTo>
                      <a:pt x="103" y="1"/>
                    </a:moveTo>
                    <a:cubicBezTo>
                      <a:pt x="103" y="1"/>
                      <a:pt x="93" y="11"/>
                      <a:pt x="83" y="11"/>
                    </a:cubicBezTo>
                    <a:cubicBezTo>
                      <a:pt x="1" y="65"/>
                      <a:pt x="32" y="111"/>
                      <a:pt x="82" y="111"/>
                    </a:cubicBezTo>
                    <a:cubicBezTo>
                      <a:pt x="104" y="111"/>
                      <a:pt x="131" y="102"/>
                      <a:pt x="152" y="80"/>
                    </a:cubicBezTo>
                    <a:cubicBezTo>
                      <a:pt x="132" y="60"/>
                      <a:pt x="122" y="30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3" name="Google Shape;823;p8"/>
              <p:cNvSpPr/>
              <p:nvPr/>
            </p:nvSpPr>
            <p:spPr>
              <a:xfrm>
                <a:off x="11784688" y="-927867"/>
                <a:ext cx="38484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537" extrusionOk="0">
                    <a:moveTo>
                      <a:pt x="40" y="1"/>
                    </a:moveTo>
                    <a:cubicBezTo>
                      <a:pt x="10" y="80"/>
                      <a:pt x="20" y="229"/>
                      <a:pt x="10" y="407"/>
                    </a:cubicBezTo>
                    <a:cubicBezTo>
                      <a:pt x="0" y="467"/>
                      <a:pt x="10" y="506"/>
                      <a:pt x="20" y="536"/>
                    </a:cubicBezTo>
                    <a:cubicBezTo>
                      <a:pt x="20" y="526"/>
                      <a:pt x="30" y="526"/>
                      <a:pt x="30" y="516"/>
                    </a:cubicBezTo>
                    <a:cubicBezTo>
                      <a:pt x="70" y="417"/>
                      <a:pt x="60" y="308"/>
                      <a:pt x="109" y="298"/>
                    </a:cubicBezTo>
                    <a:cubicBezTo>
                      <a:pt x="129" y="298"/>
                      <a:pt x="159" y="298"/>
                      <a:pt x="179" y="308"/>
                    </a:cubicBezTo>
                    <a:cubicBezTo>
                      <a:pt x="179" y="298"/>
                      <a:pt x="179" y="298"/>
                      <a:pt x="179" y="298"/>
                    </a:cubicBezTo>
                    <a:cubicBezTo>
                      <a:pt x="179" y="298"/>
                      <a:pt x="179" y="278"/>
                      <a:pt x="179" y="259"/>
                    </a:cubicBezTo>
                    <a:cubicBezTo>
                      <a:pt x="173" y="261"/>
                      <a:pt x="167" y="262"/>
                      <a:pt x="162" y="262"/>
                    </a:cubicBezTo>
                    <a:cubicBezTo>
                      <a:pt x="144" y="262"/>
                      <a:pt x="142" y="244"/>
                      <a:pt x="189" y="189"/>
                    </a:cubicBezTo>
                    <a:cubicBezTo>
                      <a:pt x="199" y="189"/>
                      <a:pt x="199" y="179"/>
                      <a:pt x="199" y="179"/>
                    </a:cubicBezTo>
                    <a:cubicBezTo>
                      <a:pt x="209" y="169"/>
                      <a:pt x="219" y="159"/>
                      <a:pt x="238" y="149"/>
                    </a:cubicBezTo>
                    <a:cubicBezTo>
                      <a:pt x="228" y="130"/>
                      <a:pt x="228" y="110"/>
                      <a:pt x="228" y="100"/>
                    </a:cubicBezTo>
                    <a:cubicBezTo>
                      <a:pt x="169" y="140"/>
                      <a:pt x="119" y="199"/>
                      <a:pt x="109" y="209"/>
                    </a:cubicBezTo>
                    <a:cubicBezTo>
                      <a:pt x="99" y="212"/>
                      <a:pt x="85" y="218"/>
                      <a:pt x="75" y="218"/>
                    </a:cubicBezTo>
                    <a:cubicBezTo>
                      <a:pt x="54" y="218"/>
                      <a:pt x="44" y="197"/>
                      <a:pt x="90" y="100"/>
                    </a:cubicBezTo>
                    <a:cubicBezTo>
                      <a:pt x="119" y="60"/>
                      <a:pt x="129" y="31"/>
                      <a:pt x="139" y="11"/>
                    </a:cubicBezTo>
                    <a:cubicBezTo>
                      <a:pt x="130" y="8"/>
                      <a:pt x="122" y="8"/>
                      <a:pt x="114" y="8"/>
                    </a:cubicBezTo>
                    <a:cubicBezTo>
                      <a:pt x="100" y="8"/>
                      <a:pt x="87" y="10"/>
                      <a:pt x="76" y="10"/>
                    </a:cubicBezTo>
                    <a:cubicBezTo>
                      <a:pt x="66" y="10"/>
                      <a:pt x="57" y="8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4" name="Google Shape;824;p8"/>
              <p:cNvSpPr/>
              <p:nvPr/>
            </p:nvSpPr>
            <p:spPr>
              <a:xfrm>
                <a:off x="11743144" y="-1223184"/>
                <a:ext cx="17712" cy="8324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7" extrusionOk="0">
                    <a:moveTo>
                      <a:pt x="18" y="1"/>
                    </a:moveTo>
                    <a:cubicBezTo>
                      <a:pt x="14" y="1"/>
                      <a:pt x="7" y="97"/>
                      <a:pt x="1" y="179"/>
                    </a:cubicBezTo>
                    <a:cubicBezTo>
                      <a:pt x="1" y="179"/>
                      <a:pt x="1" y="189"/>
                      <a:pt x="1" y="189"/>
                    </a:cubicBezTo>
                    <a:cubicBezTo>
                      <a:pt x="30" y="268"/>
                      <a:pt x="1" y="278"/>
                      <a:pt x="20" y="427"/>
                    </a:cubicBezTo>
                    <a:cubicBezTo>
                      <a:pt x="27" y="494"/>
                      <a:pt x="36" y="516"/>
                      <a:pt x="57" y="516"/>
                    </a:cubicBezTo>
                    <a:cubicBezTo>
                      <a:pt x="70" y="516"/>
                      <a:pt x="87" y="508"/>
                      <a:pt x="110" y="496"/>
                    </a:cubicBezTo>
                    <a:cubicBezTo>
                      <a:pt x="100" y="437"/>
                      <a:pt x="110" y="427"/>
                      <a:pt x="90" y="387"/>
                    </a:cubicBezTo>
                    <a:cubicBezTo>
                      <a:pt x="80" y="367"/>
                      <a:pt x="70" y="308"/>
                      <a:pt x="60" y="248"/>
                    </a:cubicBezTo>
                    <a:cubicBezTo>
                      <a:pt x="48" y="198"/>
                      <a:pt x="35" y="148"/>
                      <a:pt x="27" y="148"/>
                    </a:cubicBezTo>
                    <a:cubicBezTo>
                      <a:pt x="23" y="148"/>
                      <a:pt x="20" y="165"/>
                      <a:pt x="20" y="209"/>
                    </a:cubicBezTo>
                    <a:lnTo>
                      <a:pt x="20" y="70"/>
                    </a:lnTo>
                    <a:cubicBezTo>
                      <a:pt x="20" y="20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5" name="Google Shape;825;p8"/>
              <p:cNvSpPr/>
              <p:nvPr/>
            </p:nvSpPr>
            <p:spPr>
              <a:xfrm>
                <a:off x="11601605" y="-562989"/>
                <a:ext cx="20450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75" extrusionOk="0">
                    <a:moveTo>
                      <a:pt x="18" y="0"/>
                    </a:moveTo>
                    <a:cubicBezTo>
                      <a:pt x="1" y="0"/>
                      <a:pt x="30" y="34"/>
                      <a:pt x="47" y="75"/>
                    </a:cubicBezTo>
                    <a:cubicBezTo>
                      <a:pt x="76" y="65"/>
                      <a:pt x="96" y="65"/>
                      <a:pt x="126" y="55"/>
                    </a:cubicBezTo>
                    <a:cubicBezTo>
                      <a:pt x="96" y="45"/>
                      <a:pt x="76" y="25"/>
                      <a:pt x="37" y="5"/>
                    </a:cubicBezTo>
                    <a:cubicBezTo>
                      <a:pt x="28" y="2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6" name="Google Shape;826;p8"/>
              <p:cNvSpPr/>
              <p:nvPr/>
            </p:nvSpPr>
            <p:spPr>
              <a:xfrm>
                <a:off x="11866166" y="-413720"/>
                <a:ext cx="63926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78" extrusionOk="0">
                    <a:moveTo>
                      <a:pt x="278" y="1"/>
                    </a:moveTo>
                    <a:cubicBezTo>
                      <a:pt x="258" y="10"/>
                      <a:pt x="238" y="10"/>
                      <a:pt x="218" y="20"/>
                    </a:cubicBezTo>
                    <a:cubicBezTo>
                      <a:pt x="129" y="60"/>
                      <a:pt x="60" y="90"/>
                      <a:pt x="0" y="119"/>
                    </a:cubicBezTo>
                    <a:cubicBezTo>
                      <a:pt x="0" y="119"/>
                      <a:pt x="0" y="119"/>
                      <a:pt x="0" y="129"/>
                    </a:cubicBezTo>
                    <a:lnTo>
                      <a:pt x="10" y="129"/>
                    </a:lnTo>
                    <a:cubicBezTo>
                      <a:pt x="10" y="162"/>
                      <a:pt x="77" y="229"/>
                      <a:pt x="118" y="229"/>
                    </a:cubicBezTo>
                    <a:cubicBezTo>
                      <a:pt x="126" y="229"/>
                      <a:pt x="134" y="226"/>
                      <a:pt x="139" y="219"/>
                    </a:cubicBezTo>
                    <a:cubicBezTo>
                      <a:pt x="143" y="213"/>
                      <a:pt x="148" y="211"/>
                      <a:pt x="152" y="211"/>
                    </a:cubicBezTo>
                    <a:cubicBezTo>
                      <a:pt x="182" y="211"/>
                      <a:pt x="218" y="302"/>
                      <a:pt x="218" y="328"/>
                    </a:cubicBezTo>
                    <a:cubicBezTo>
                      <a:pt x="218" y="338"/>
                      <a:pt x="218" y="357"/>
                      <a:pt x="218" y="377"/>
                    </a:cubicBezTo>
                    <a:cubicBezTo>
                      <a:pt x="238" y="367"/>
                      <a:pt x="248" y="348"/>
                      <a:pt x="268" y="318"/>
                    </a:cubicBezTo>
                    <a:cubicBezTo>
                      <a:pt x="268" y="288"/>
                      <a:pt x="258" y="248"/>
                      <a:pt x="248" y="238"/>
                    </a:cubicBezTo>
                    <a:cubicBezTo>
                      <a:pt x="238" y="209"/>
                      <a:pt x="198" y="169"/>
                      <a:pt x="208" y="139"/>
                    </a:cubicBezTo>
                    <a:cubicBezTo>
                      <a:pt x="218" y="125"/>
                      <a:pt x="227" y="113"/>
                      <a:pt x="239" y="113"/>
                    </a:cubicBezTo>
                    <a:cubicBezTo>
                      <a:pt x="252" y="113"/>
                      <a:pt x="267" y="128"/>
                      <a:pt x="288" y="169"/>
                    </a:cubicBezTo>
                    <a:cubicBezTo>
                      <a:pt x="307" y="199"/>
                      <a:pt x="317" y="219"/>
                      <a:pt x="337" y="238"/>
                    </a:cubicBezTo>
                    <a:cubicBezTo>
                      <a:pt x="337" y="229"/>
                      <a:pt x="347" y="229"/>
                      <a:pt x="347" y="219"/>
                    </a:cubicBezTo>
                    <a:cubicBezTo>
                      <a:pt x="367" y="189"/>
                      <a:pt x="387" y="179"/>
                      <a:pt x="397" y="179"/>
                    </a:cubicBezTo>
                    <a:cubicBezTo>
                      <a:pt x="377" y="149"/>
                      <a:pt x="357" y="119"/>
                      <a:pt x="337" y="90"/>
                    </a:cubicBezTo>
                    <a:cubicBezTo>
                      <a:pt x="327" y="70"/>
                      <a:pt x="317" y="50"/>
                      <a:pt x="317" y="40"/>
                    </a:cubicBezTo>
                    <a:cubicBezTo>
                      <a:pt x="307" y="20"/>
                      <a:pt x="298" y="10"/>
                      <a:pt x="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7" name="Google Shape;827;p8"/>
              <p:cNvSpPr/>
              <p:nvPr/>
            </p:nvSpPr>
            <p:spPr>
              <a:xfrm>
                <a:off x="11910447" y="-295207"/>
                <a:ext cx="14814" cy="12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8" extrusionOk="0">
                    <a:moveTo>
                      <a:pt x="21" y="1"/>
                    </a:moveTo>
                    <a:cubicBezTo>
                      <a:pt x="1" y="1"/>
                      <a:pt x="17" y="25"/>
                      <a:pt x="62" y="78"/>
                    </a:cubicBezTo>
                    <a:cubicBezTo>
                      <a:pt x="82" y="78"/>
                      <a:pt x="92" y="68"/>
                      <a:pt x="92" y="38"/>
                    </a:cubicBezTo>
                    <a:cubicBezTo>
                      <a:pt x="82" y="28"/>
                      <a:pt x="72" y="18"/>
                      <a:pt x="52" y="8"/>
                    </a:cubicBezTo>
                    <a:cubicBezTo>
                      <a:pt x="38" y="3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8" name="Google Shape;828;p8"/>
              <p:cNvSpPr/>
              <p:nvPr/>
            </p:nvSpPr>
            <p:spPr>
              <a:xfrm>
                <a:off x="11747975" y="-1137037"/>
                <a:ext cx="71977" cy="8421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523" extrusionOk="0">
                    <a:moveTo>
                      <a:pt x="199" y="1"/>
                    </a:moveTo>
                    <a:lnTo>
                      <a:pt x="199" y="1"/>
                    </a:lnTo>
                    <a:cubicBezTo>
                      <a:pt x="189" y="11"/>
                      <a:pt x="169" y="11"/>
                      <a:pt x="149" y="11"/>
                    </a:cubicBezTo>
                    <a:cubicBezTo>
                      <a:pt x="139" y="11"/>
                      <a:pt x="119" y="11"/>
                      <a:pt x="99" y="21"/>
                    </a:cubicBezTo>
                    <a:cubicBezTo>
                      <a:pt x="40" y="50"/>
                      <a:pt x="0" y="120"/>
                      <a:pt x="10" y="150"/>
                    </a:cubicBezTo>
                    <a:cubicBezTo>
                      <a:pt x="30" y="189"/>
                      <a:pt x="228" y="239"/>
                      <a:pt x="149" y="397"/>
                    </a:cubicBezTo>
                    <a:cubicBezTo>
                      <a:pt x="108" y="492"/>
                      <a:pt x="174" y="522"/>
                      <a:pt x="242" y="522"/>
                    </a:cubicBezTo>
                    <a:cubicBezTo>
                      <a:pt x="274" y="522"/>
                      <a:pt x="306" y="516"/>
                      <a:pt x="328" y="507"/>
                    </a:cubicBezTo>
                    <a:cubicBezTo>
                      <a:pt x="333" y="504"/>
                      <a:pt x="340" y="502"/>
                      <a:pt x="347" y="502"/>
                    </a:cubicBezTo>
                    <a:cubicBezTo>
                      <a:pt x="364" y="502"/>
                      <a:pt x="383" y="509"/>
                      <a:pt x="397" y="516"/>
                    </a:cubicBezTo>
                    <a:cubicBezTo>
                      <a:pt x="407" y="497"/>
                      <a:pt x="417" y="487"/>
                      <a:pt x="437" y="477"/>
                    </a:cubicBezTo>
                    <a:lnTo>
                      <a:pt x="447" y="477"/>
                    </a:lnTo>
                    <a:cubicBezTo>
                      <a:pt x="430" y="461"/>
                      <a:pt x="416" y="455"/>
                      <a:pt x="402" y="455"/>
                    </a:cubicBezTo>
                    <a:cubicBezTo>
                      <a:pt x="365" y="455"/>
                      <a:pt x="334" y="497"/>
                      <a:pt x="298" y="497"/>
                    </a:cubicBezTo>
                    <a:cubicBezTo>
                      <a:pt x="258" y="497"/>
                      <a:pt x="209" y="378"/>
                      <a:pt x="268" y="348"/>
                    </a:cubicBezTo>
                    <a:cubicBezTo>
                      <a:pt x="309" y="316"/>
                      <a:pt x="290" y="283"/>
                      <a:pt x="265" y="283"/>
                    </a:cubicBezTo>
                    <a:cubicBezTo>
                      <a:pt x="259" y="283"/>
                      <a:pt x="254" y="285"/>
                      <a:pt x="248" y="288"/>
                    </a:cubicBezTo>
                    <a:cubicBezTo>
                      <a:pt x="237" y="291"/>
                      <a:pt x="223" y="293"/>
                      <a:pt x="210" y="293"/>
                    </a:cubicBezTo>
                    <a:cubicBezTo>
                      <a:pt x="173" y="293"/>
                      <a:pt x="137" y="279"/>
                      <a:pt x="159" y="229"/>
                    </a:cubicBezTo>
                    <a:cubicBezTo>
                      <a:pt x="189" y="150"/>
                      <a:pt x="99" y="130"/>
                      <a:pt x="90" y="110"/>
                    </a:cubicBezTo>
                    <a:cubicBezTo>
                      <a:pt x="80" y="92"/>
                      <a:pt x="114" y="39"/>
                      <a:pt x="150" y="39"/>
                    </a:cubicBezTo>
                    <a:cubicBezTo>
                      <a:pt x="153" y="39"/>
                      <a:pt x="156" y="40"/>
                      <a:pt x="159" y="41"/>
                    </a:cubicBezTo>
                    <a:cubicBezTo>
                      <a:pt x="189" y="41"/>
                      <a:pt x="218" y="11"/>
                      <a:pt x="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29" name="Google Shape;829;p8"/>
              <p:cNvSpPr/>
              <p:nvPr/>
            </p:nvSpPr>
            <p:spPr>
              <a:xfrm>
                <a:off x="11561188" y="-520639"/>
                <a:ext cx="6441" cy="3220"/>
              </a:xfrm>
              <a:custGeom>
                <a:avLst/>
                <a:gdLst/>
                <a:ahLst/>
                <a:cxnLst/>
                <a:rect l="l" t="t" r="r" b="b"/>
                <a:pathLst>
                  <a:path w="40" h="20" extrusionOk="0">
                    <a:moveTo>
                      <a:pt x="20" y="0"/>
                    </a:moveTo>
                    <a:cubicBezTo>
                      <a:pt x="10" y="0"/>
                      <a:pt x="10" y="10"/>
                      <a:pt x="0" y="20"/>
                    </a:cubicBezTo>
                    <a:lnTo>
                      <a:pt x="30" y="20"/>
                    </a:lnTo>
                    <a:cubicBezTo>
                      <a:pt x="40" y="20"/>
                      <a:pt x="40" y="1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0" name="Google Shape;830;p8"/>
              <p:cNvSpPr/>
              <p:nvPr/>
            </p:nvSpPr>
            <p:spPr>
              <a:xfrm>
                <a:off x="11585020" y="-630779"/>
                <a:ext cx="13043" cy="2399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9" extrusionOk="0">
                    <a:moveTo>
                      <a:pt x="31" y="0"/>
                    </a:moveTo>
                    <a:cubicBezTo>
                      <a:pt x="21" y="10"/>
                      <a:pt x="21" y="20"/>
                      <a:pt x="21" y="30"/>
                    </a:cubicBezTo>
                    <a:cubicBezTo>
                      <a:pt x="21" y="40"/>
                      <a:pt x="11" y="40"/>
                      <a:pt x="11" y="40"/>
                    </a:cubicBezTo>
                    <a:cubicBezTo>
                      <a:pt x="1" y="119"/>
                      <a:pt x="31" y="149"/>
                      <a:pt x="80" y="149"/>
                    </a:cubicBezTo>
                    <a:cubicBezTo>
                      <a:pt x="70" y="119"/>
                      <a:pt x="51" y="6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1" name="Google Shape;831;p8"/>
              <p:cNvSpPr/>
              <p:nvPr/>
            </p:nvSpPr>
            <p:spPr>
              <a:xfrm>
                <a:off x="11023049" y="-169448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0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0"/>
                    </a:cubicBezTo>
                    <a:cubicBezTo>
                      <a:pt x="1" y="1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2" name="Google Shape;832;p8"/>
              <p:cNvSpPr/>
              <p:nvPr/>
            </p:nvSpPr>
            <p:spPr>
              <a:xfrm>
                <a:off x="11743144" y="-110352"/>
                <a:ext cx="1771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1" h="209" extrusionOk="0">
                    <a:moveTo>
                      <a:pt x="10" y="0"/>
                    </a:moveTo>
                    <a:cubicBezTo>
                      <a:pt x="1" y="10"/>
                      <a:pt x="1" y="20"/>
                      <a:pt x="1" y="30"/>
                    </a:cubicBezTo>
                    <a:cubicBezTo>
                      <a:pt x="1" y="50"/>
                      <a:pt x="10" y="109"/>
                      <a:pt x="10" y="209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3" name="Google Shape;833;p8"/>
              <p:cNvSpPr/>
              <p:nvPr/>
            </p:nvSpPr>
            <p:spPr>
              <a:xfrm>
                <a:off x="11719152" y="-92801"/>
                <a:ext cx="16102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70" extrusionOk="0">
                    <a:moveTo>
                      <a:pt x="100" y="0"/>
                    </a:moveTo>
                    <a:cubicBezTo>
                      <a:pt x="80" y="20"/>
                      <a:pt x="60" y="40"/>
                      <a:pt x="50" y="60"/>
                    </a:cubicBezTo>
                    <a:cubicBezTo>
                      <a:pt x="1" y="90"/>
                      <a:pt x="11" y="139"/>
                      <a:pt x="60" y="169"/>
                    </a:cubicBezTo>
                    <a:cubicBezTo>
                      <a:pt x="80" y="100"/>
                      <a:pt x="90" y="4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4" name="Google Shape;834;p8"/>
              <p:cNvSpPr/>
              <p:nvPr/>
            </p:nvSpPr>
            <p:spPr>
              <a:xfrm>
                <a:off x="11511593" y="855627"/>
                <a:ext cx="1932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0" extrusionOk="0">
                    <a:moveTo>
                      <a:pt x="1" y="0"/>
                    </a:moveTo>
                    <a:cubicBezTo>
                      <a:pt x="21" y="30"/>
                      <a:pt x="50" y="60"/>
                      <a:pt x="70" y="60"/>
                    </a:cubicBezTo>
                    <a:cubicBezTo>
                      <a:pt x="90" y="60"/>
                      <a:pt x="100" y="50"/>
                      <a:pt x="120" y="50"/>
                    </a:cubicBezTo>
                    <a:cubicBezTo>
                      <a:pt x="90" y="30"/>
                      <a:pt x="7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5" name="Google Shape;835;p8"/>
              <p:cNvSpPr/>
              <p:nvPr/>
            </p:nvSpPr>
            <p:spPr>
              <a:xfrm>
                <a:off x="11509983" y="160328"/>
                <a:ext cx="81638" cy="6634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12" extrusionOk="0">
                    <a:moveTo>
                      <a:pt x="416" y="0"/>
                    </a:moveTo>
                    <a:cubicBezTo>
                      <a:pt x="383" y="0"/>
                      <a:pt x="343" y="10"/>
                      <a:pt x="288" y="55"/>
                    </a:cubicBezTo>
                    <a:cubicBezTo>
                      <a:pt x="177" y="150"/>
                      <a:pt x="168" y="240"/>
                      <a:pt x="143" y="240"/>
                    </a:cubicBezTo>
                    <a:cubicBezTo>
                      <a:pt x="137" y="240"/>
                      <a:pt x="130" y="235"/>
                      <a:pt x="120" y="223"/>
                    </a:cubicBezTo>
                    <a:cubicBezTo>
                      <a:pt x="120" y="223"/>
                      <a:pt x="110" y="223"/>
                      <a:pt x="110" y="213"/>
                    </a:cubicBezTo>
                    <a:cubicBezTo>
                      <a:pt x="102" y="209"/>
                      <a:pt x="94" y="207"/>
                      <a:pt x="85" y="207"/>
                    </a:cubicBezTo>
                    <a:cubicBezTo>
                      <a:pt x="74" y="207"/>
                      <a:pt x="62" y="212"/>
                      <a:pt x="51" y="223"/>
                    </a:cubicBezTo>
                    <a:cubicBezTo>
                      <a:pt x="41" y="223"/>
                      <a:pt x="41" y="233"/>
                      <a:pt x="31" y="233"/>
                    </a:cubicBezTo>
                    <a:cubicBezTo>
                      <a:pt x="51" y="243"/>
                      <a:pt x="60" y="243"/>
                      <a:pt x="80" y="263"/>
                    </a:cubicBezTo>
                    <a:cubicBezTo>
                      <a:pt x="179" y="332"/>
                      <a:pt x="80" y="302"/>
                      <a:pt x="1" y="322"/>
                    </a:cubicBezTo>
                    <a:cubicBezTo>
                      <a:pt x="21" y="352"/>
                      <a:pt x="41" y="382"/>
                      <a:pt x="70" y="412"/>
                    </a:cubicBezTo>
                    <a:cubicBezTo>
                      <a:pt x="249" y="243"/>
                      <a:pt x="398" y="104"/>
                      <a:pt x="507" y="5"/>
                    </a:cubicBezTo>
                    <a:lnTo>
                      <a:pt x="507" y="5"/>
                    </a:lnTo>
                    <a:cubicBezTo>
                      <a:pt x="501" y="6"/>
                      <a:pt x="495" y="6"/>
                      <a:pt x="489" y="6"/>
                    </a:cubicBezTo>
                    <a:cubicBezTo>
                      <a:pt x="466" y="6"/>
                      <a:pt x="443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6" name="Google Shape;836;p8"/>
              <p:cNvSpPr/>
              <p:nvPr/>
            </p:nvSpPr>
            <p:spPr>
              <a:xfrm>
                <a:off x="11514813" y="381413"/>
                <a:ext cx="338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1" y="0"/>
                    </a:moveTo>
                    <a:cubicBezTo>
                      <a:pt x="4" y="0"/>
                      <a:pt x="8" y="0"/>
                      <a:pt x="11" y="1"/>
                    </a:cubicBezTo>
                    <a:lnTo>
                      <a:pt x="11" y="1"/>
                    </a:lnTo>
                    <a:cubicBezTo>
                      <a:pt x="11" y="1"/>
                      <a:pt x="11" y="0"/>
                      <a:pt x="11" y="0"/>
                    </a:cubicBezTo>
                    <a:close/>
                    <a:moveTo>
                      <a:pt x="11" y="1"/>
                    </a:moveTo>
                    <a:cubicBezTo>
                      <a:pt x="13" y="3"/>
                      <a:pt x="21" y="10"/>
                      <a:pt x="21" y="10"/>
                    </a:cubicBezTo>
                    <a:cubicBezTo>
                      <a:pt x="21" y="4"/>
                      <a:pt x="17" y="2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7" name="Google Shape;837;p8"/>
              <p:cNvSpPr/>
              <p:nvPr/>
            </p:nvSpPr>
            <p:spPr>
              <a:xfrm>
                <a:off x="10951233" y="137141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30" y="0"/>
                    </a:moveTo>
                    <a:cubicBezTo>
                      <a:pt x="20" y="0"/>
                      <a:pt x="10" y="0"/>
                      <a:pt x="1" y="10"/>
                    </a:cubicBezTo>
                    <a:cubicBezTo>
                      <a:pt x="10" y="10"/>
                      <a:pt x="10" y="10"/>
                      <a:pt x="10" y="20"/>
                    </a:cubicBezTo>
                    <a:cubicBezTo>
                      <a:pt x="20" y="10"/>
                      <a:pt x="2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8" name="Google Shape;838;p8"/>
              <p:cNvSpPr/>
              <p:nvPr/>
            </p:nvSpPr>
            <p:spPr>
              <a:xfrm>
                <a:off x="10887306" y="606041"/>
                <a:ext cx="56036" cy="5845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63" extrusionOk="0">
                    <a:moveTo>
                      <a:pt x="183" y="0"/>
                    </a:moveTo>
                    <a:cubicBezTo>
                      <a:pt x="141" y="0"/>
                      <a:pt x="62" y="44"/>
                      <a:pt x="1" y="83"/>
                    </a:cubicBezTo>
                    <a:cubicBezTo>
                      <a:pt x="11" y="103"/>
                      <a:pt x="11" y="112"/>
                      <a:pt x="21" y="122"/>
                    </a:cubicBezTo>
                    <a:cubicBezTo>
                      <a:pt x="31" y="122"/>
                      <a:pt x="31" y="122"/>
                      <a:pt x="31" y="112"/>
                    </a:cubicBezTo>
                    <a:cubicBezTo>
                      <a:pt x="41" y="106"/>
                      <a:pt x="49" y="104"/>
                      <a:pt x="54" y="104"/>
                    </a:cubicBezTo>
                    <a:cubicBezTo>
                      <a:pt x="76" y="104"/>
                      <a:pt x="68" y="145"/>
                      <a:pt x="60" y="192"/>
                    </a:cubicBezTo>
                    <a:cubicBezTo>
                      <a:pt x="80" y="231"/>
                      <a:pt x="100" y="261"/>
                      <a:pt x="120" y="281"/>
                    </a:cubicBezTo>
                    <a:cubicBezTo>
                      <a:pt x="132" y="245"/>
                      <a:pt x="136" y="235"/>
                      <a:pt x="143" y="235"/>
                    </a:cubicBezTo>
                    <a:cubicBezTo>
                      <a:pt x="153" y="235"/>
                      <a:pt x="169" y="252"/>
                      <a:pt x="218" y="252"/>
                    </a:cubicBezTo>
                    <a:cubicBezTo>
                      <a:pt x="224" y="252"/>
                      <a:pt x="231" y="252"/>
                      <a:pt x="239" y="251"/>
                    </a:cubicBezTo>
                    <a:cubicBezTo>
                      <a:pt x="251" y="250"/>
                      <a:pt x="261" y="250"/>
                      <a:pt x="269" y="250"/>
                    </a:cubicBezTo>
                    <a:cubicBezTo>
                      <a:pt x="338" y="250"/>
                      <a:pt x="253" y="289"/>
                      <a:pt x="199" y="360"/>
                    </a:cubicBezTo>
                    <a:cubicBezTo>
                      <a:pt x="204" y="362"/>
                      <a:pt x="209" y="363"/>
                      <a:pt x="213" y="363"/>
                    </a:cubicBezTo>
                    <a:cubicBezTo>
                      <a:pt x="239" y="363"/>
                      <a:pt x="267" y="339"/>
                      <a:pt x="308" y="281"/>
                    </a:cubicBezTo>
                    <a:cubicBezTo>
                      <a:pt x="328" y="261"/>
                      <a:pt x="338" y="241"/>
                      <a:pt x="348" y="222"/>
                    </a:cubicBezTo>
                    <a:cubicBezTo>
                      <a:pt x="308" y="182"/>
                      <a:pt x="239" y="53"/>
                      <a:pt x="209" y="13"/>
                    </a:cubicBezTo>
                    <a:cubicBezTo>
                      <a:pt x="205" y="4"/>
                      <a:pt x="19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39" name="Google Shape;839;p8"/>
              <p:cNvSpPr/>
              <p:nvPr/>
            </p:nvSpPr>
            <p:spPr>
              <a:xfrm>
                <a:off x="10901798" y="389786"/>
                <a:ext cx="3687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36" extrusionOk="0">
                    <a:moveTo>
                      <a:pt x="107" y="0"/>
                    </a:moveTo>
                    <a:cubicBezTo>
                      <a:pt x="97" y="0"/>
                      <a:pt x="84" y="13"/>
                      <a:pt x="50" y="18"/>
                    </a:cubicBezTo>
                    <a:cubicBezTo>
                      <a:pt x="40" y="28"/>
                      <a:pt x="20" y="47"/>
                      <a:pt x="0" y="77"/>
                    </a:cubicBezTo>
                    <a:cubicBezTo>
                      <a:pt x="20" y="87"/>
                      <a:pt x="40" y="107"/>
                      <a:pt x="60" y="127"/>
                    </a:cubicBezTo>
                    <a:cubicBezTo>
                      <a:pt x="114" y="188"/>
                      <a:pt x="113" y="202"/>
                      <a:pt x="84" y="202"/>
                    </a:cubicBezTo>
                    <a:cubicBezTo>
                      <a:pt x="71" y="202"/>
                      <a:pt x="52" y="199"/>
                      <a:pt x="30" y="196"/>
                    </a:cubicBezTo>
                    <a:lnTo>
                      <a:pt x="30" y="196"/>
                    </a:lnTo>
                    <a:cubicBezTo>
                      <a:pt x="76" y="219"/>
                      <a:pt x="119" y="236"/>
                      <a:pt x="156" y="236"/>
                    </a:cubicBezTo>
                    <a:cubicBezTo>
                      <a:pt x="183" y="236"/>
                      <a:pt x="207" y="227"/>
                      <a:pt x="228" y="206"/>
                    </a:cubicBezTo>
                    <a:cubicBezTo>
                      <a:pt x="228" y="206"/>
                      <a:pt x="228" y="196"/>
                      <a:pt x="228" y="196"/>
                    </a:cubicBezTo>
                    <a:cubicBezTo>
                      <a:pt x="208" y="176"/>
                      <a:pt x="179" y="117"/>
                      <a:pt x="149" y="57"/>
                    </a:cubicBezTo>
                    <a:cubicBezTo>
                      <a:pt x="124" y="13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0" name="Google Shape;840;p8"/>
              <p:cNvSpPr/>
              <p:nvPr/>
            </p:nvSpPr>
            <p:spPr>
              <a:xfrm>
                <a:off x="10911299" y="507494"/>
                <a:ext cx="338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1"/>
                    </a:moveTo>
                    <a:cubicBezTo>
                      <a:pt x="1" y="1"/>
                      <a:pt x="11" y="11"/>
                      <a:pt x="21" y="20"/>
                    </a:cubicBezTo>
                    <a:cubicBezTo>
                      <a:pt x="2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1" name="Google Shape;841;p8"/>
              <p:cNvSpPr/>
              <p:nvPr/>
            </p:nvSpPr>
            <p:spPr>
              <a:xfrm>
                <a:off x="10820321" y="636796"/>
                <a:ext cx="20933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54" extrusionOk="0">
                    <a:moveTo>
                      <a:pt x="129" y="1"/>
                    </a:moveTo>
                    <a:lnTo>
                      <a:pt x="20" y="21"/>
                    </a:lnTo>
                    <a:cubicBezTo>
                      <a:pt x="30" y="21"/>
                      <a:pt x="40" y="21"/>
                      <a:pt x="50" y="31"/>
                    </a:cubicBezTo>
                    <a:cubicBezTo>
                      <a:pt x="110" y="70"/>
                      <a:pt x="1" y="90"/>
                      <a:pt x="1" y="209"/>
                    </a:cubicBezTo>
                    <a:cubicBezTo>
                      <a:pt x="1" y="241"/>
                      <a:pt x="5" y="253"/>
                      <a:pt x="12" y="253"/>
                    </a:cubicBezTo>
                    <a:cubicBezTo>
                      <a:pt x="26" y="253"/>
                      <a:pt x="53" y="200"/>
                      <a:pt x="80" y="159"/>
                    </a:cubicBezTo>
                    <a:cubicBezTo>
                      <a:pt x="100" y="110"/>
                      <a:pt x="110" y="50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2" name="Google Shape;842;p8"/>
              <p:cNvSpPr/>
              <p:nvPr/>
            </p:nvSpPr>
            <p:spPr>
              <a:xfrm>
                <a:off x="10890044" y="392041"/>
                <a:ext cx="13526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34" extrusionOk="0">
                    <a:moveTo>
                      <a:pt x="30" y="0"/>
                    </a:moveTo>
                    <a:cubicBezTo>
                      <a:pt x="1" y="0"/>
                      <a:pt x="14" y="11"/>
                      <a:pt x="43" y="33"/>
                    </a:cubicBezTo>
                    <a:cubicBezTo>
                      <a:pt x="53" y="24"/>
                      <a:pt x="73" y="14"/>
                      <a:pt x="83" y="4"/>
                    </a:cubicBezTo>
                    <a:lnTo>
                      <a:pt x="73" y="4"/>
                    </a:lnTo>
                    <a:cubicBezTo>
                      <a:pt x="53" y="1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3" name="Google Shape;843;p8"/>
              <p:cNvSpPr/>
              <p:nvPr/>
            </p:nvSpPr>
            <p:spPr>
              <a:xfrm>
                <a:off x="10986336" y="441314"/>
                <a:ext cx="55231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72" extrusionOk="0">
                    <a:moveTo>
                      <a:pt x="243" y="0"/>
                    </a:moveTo>
                    <a:cubicBezTo>
                      <a:pt x="228" y="0"/>
                      <a:pt x="211" y="5"/>
                      <a:pt x="189" y="15"/>
                    </a:cubicBezTo>
                    <a:cubicBezTo>
                      <a:pt x="70" y="75"/>
                      <a:pt x="40" y="144"/>
                      <a:pt x="1" y="233"/>
                    </a:cubicBezTo>
                    <a:cubicBezTo>
                      <a:pt x="21" y="233"/>
                      <a:pt x="40" y="223"/>
                      <a:pt x="80" y="213"/>
                    </a:cubicBezTo>
                    <a:cubicBezTo>
                      <a:pt x="88" y="212"/>
                      <a:pt x="96" y="211"/>
                      <a:pt x="103" y="211"/>
                    </a:cubicBezTo>
                    <a:cubicBezTo>
                      <a:pt x="150" y="211"/>
                      <a:pt x="181" y="237"/>
                      <a:pt x="189" y="263"/>
                    </a:cubicBezTo>
                    <a:cubicBezTo>
                      <a:pt x="199" y="283"/>
                      <a:pt x="229" y="322"/>
                      <a:pt x="259" y="372"/>
                    </a:cubicBezTo>
                    <a:cubicBezTo>
                      <a:pt x="293" y="216"/>
                      <a:pt x="343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4" name="Google Shape;844;p8"/>
              <p:cNvSpPr/>
              <p:nvPr/>
            </p:nvSpPr>
            <p:spPr>
              <a:xfrm>
                <a:off x="10900188" y="528266"/>
                <a:ext cx="1288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80" h="90" extrusionOk="0">
                    <a:moveTo>
                      <a:pt x="50" y="1"/>
                    </a:moveTo>
                    <a:cubicBezTo>
                      <a:pt x="40" y="1"/>
                      <a:pt x="40" y="10"/>
                      <a:pt x="30" y="20"/>
                    </a:cubicBezTo>
                    <a:cubicBezTo>
                      <a:pt x="20" y="40"/>
                      <a:pt x="10" y="60"/>
                      <a:pt x="0" y="80"/>
                    </a:cubicBezTo>
                    <a:cubicBezTo>
                      <a:pt x="10" y="80"/>
                      <a:pt x="20" y="90"/>
                      <a:pt x="30" y="90"/>
                    </a:cubicBezTo>
                    <a:cubicBezTo>
                      <a:pt x="40" y="80"/>
                      <a:pt x="50" y="70"/>
                      <a:pt x="70" y="60"/>
                    </a:cubicBezTo>
                    <a:cubicBezTo>
                      <a:pt x="70" y="50"/>
                      <a:pt x="70" y="50"/>
                      <a:pt x="70" y="40"/>
                    </a:cubicBezTo>
                    <a:cubicBezTo>
                      <a:pt x="80" y="30"/>
                      <a:pt x="80" y="10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5" name="Google Shape;845;p8"/>
              <p:cNvSpPr/>
              <p:nvPr/>
            </p:nvSpPr>
            <p:spPr>
              <a:xfrm>
                <a:off x="10930461" y="153082"/>
                <a:ext cx="8212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60" extrusionOk="0">
                    <a:moveTo>
                      <a:pt x="21" y="0"/>
                    </a:moveTo>
                    <a:cubicBezTo>
                      <a:pt x="11" y="20"/>
                      <a:pt x="11" y="30"/>
                      <a:pt x="1" y="40"/>
                    </a:cubicBezTo>
                    <a:cubicBezTo>
                      <a:pt x="11" y="50"/>
                      <a:pt x="21" y="60"/>
                      <a:pt x="21" y="60"/>
                    </a:cubicBezTo>
                    <a:cubicBezTo>
                      <a:pt x="30" y="50"/>
                      <a:pt x="40" y="40"/>
                      <a:pt x="50" y="30"/>
                    </a:cubicBezTo>
                    <a:cubicBezTo>
                      <a:pt x="40" y="20"/>
                      <a:pt x="30" y="1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6" name="Google Shape;846;p8"/>
              <p:cNvSpPr/>
              <p:nvPr/>
            </p:nvSpPr>
            <p:spPr>
              <a:xfrm>
                <a:off x="10965564" y="361768"/>
                <a:ext cx="1932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3" extrusionOk="0">
                    <a:moveTo>
                      <a:pt x="50" y="1"/>
                    </a:moveTo>
                    <a:cubicBezTo>
                      <a:pt x="44" y="1"/>
                      <a:pt x="37" y="2"/>
                      <a:pt x="31" y="3"/>
                    </a:cubicBezTo>
                    <a:cubicBezTo>
                      <a:pt x="1" y="13"/>
                      <a:pt x="1" y="33"/>
                      <a:pt x="21" y="63"/>
                    </a:cubicBezTo>
                    <a:cubicBezTo>
                      <a:pt x="50" y="63"/>
                      <a:pt x="90" y="53"/>
                      <a:pt x="120" y="53"/>
                    </a:cubicBezTo>
                    <a:cubicBezTo>
                      <a:pt x="103" y="20"/>
                      <a:pt x="8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7" name="Google Shape;847;p8"/>
              <p:cNvSpPr/>
              <p:nvPr/>
            </p:nvSpPr>
            <p:spPr>
              <a:xfrm>
                <a:off x="10927240" y="369014"/>
                <a:ext cx="25764" cy="5088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16" extrusionOk="0">
                    <a:moveTo>
                      <a:pt x="54" y="0"/>
                    </a:moveTo>
                    <a:cubicBezTo>
                      <a:pt x="14" y="0"/>
                      <a:pt x="50" y="97"/>
                      <a:pt x="50" y="157"/>
                    </a:cubicBezTo>
                    <a:cubicBezTo>
                      <a:pt x="50" y="216"/>
                      <a:pt x="60" y="196"/>
                      <a:pt x="80" y="295"/>
                    </a:cubicBezTo>
                    <a:cubicBezTo>
                      <a:pt x="80" y="305"/>
                      <a:pt x="80" y="305"/>
                      <a:pt x="80" y="315"/>
                    </a:cubicBezTo>
                    <a:cubicBezTo>
                      <a:pt x="159" y="196"/>
                      <a:pt x="1" y="67"/>
                      <a:pt x="120" y="38"/>
                    </a:cubicBezTo>
                    <a:cubicBezTo>
                      <a:pt x="100" y="28"/>
                      <a:pt x="90" y="18"/>
                      <a:pt x="80" y="8"/>
                    </a:cubicBezTo>
                    <a:cubicBezTo>
                      <a:pt x="69" y="2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8" name="Google Shape;848;p8"/>
              <p:cNvSpPr/>
              <p:nvPr/>
            </p:nvSpPr>
            <p:spPr>
              <a:xfrm>
                <a:off x="10780387" y="830024"/>
                <a:ext cx="91622" cy="68757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27" extrusionOk="0">
                    <a:moveTo>
                      <a:pt x="249" y="1"/>
                    </a:moveTo>
                    <a:cubicBezTo>
                      <a:pt x="239" y="1"/>
                      <a:pt x="219" y="10"/>
                      <a:pt x="199" y="10"/>
                    </a:cubicBezTo>
                    <a:cubicBezTo>
                      <a:pt x="110" y="40"/>
                      <a:pt x="1" y="110"/>
                      <a:pt x="70" y="120"/>
                    </a:cubicBezTo>
                    <a:cubicBezTo>
                      <a:pt x="130" y="120"/>
                      <a:pt x="189" y="169"/>
                      <a:pt x="199" y="239"/>
                    </a:cubicBezTo>
                    <a:cubicBezTo>
                      <a:pt x="298" y="318"/>
                      <a:pt x="387" y="427"/>
                      <a:pt x="437" y="427"/>
                    </a:cubicBezTo>
                    <a:cubicBezTo>
                      <a:pt x="511" y="427"/>
                      <a:pt x="568" y="45"/>
                      <a:pt x="429" y="45"/>
                    </a:cubicBezTo>
                    <a:cubicBezTo>
                      <a:pt x="419" y="45"/>
                      <a:pt x="409" y="46"/>
                      <a:pt x="397" y="50"/>
                    </a:cubicBezTo>
                    <a:cubicBezTo>
                      <a:pt x="354" y="66"/>
                      <a:pt x="316" y="76"/>
                      <a:pt x="289" y="76"/>
                    </a:cubicBezTo>
                    <a:cubicBezTo>
                      <a:pt x="249" y="76"/>
                      <a:pt x="231" y="54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49" name="Google Shape;849;p8"/>
              <p:cNvSpPr/>
              <p:nvPr/>
            </p:nvSpPr>
            <p:spPr>
              <a:xfrm>
                <a:off x="10905019" y="252111"/>
                <a:ext cx="44764" cy="623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87" extrusionOk="0">
                    <a:moveTo>
                      <a:pt x="60" y="206"/>
                    </a:moveTo>
                    <a:lnTo>
                      <a:pt x="60" y="206"/>
                    </a:lnTo>
                    <a:cubicBezTo>
                      <a:pt x="64" y="210"/>
                      <a:pt x="67" y="214"/>
                      <a:pt x="71" y="217"/>
                    </a:cubicBezTo>
                    <a:lnTo>
                      <a:pt x="71" y="217"/>
                    </a:lnTo>
                    <a:cubicBezTo>
                      <a:pt x="68" y="212"/>
                      <a:pt x="65" y="208"/>
                      <a:pt x="60" y="206"/>
                    </a:cubicBezTo>
                    <a:close/>
                    <a:moveTo>
                      <a:pt x="50" y="189"/>
                    </a:moveTo>
                    <a:cubicBezTo>
                      <a:pt x="30" y="208"/>
                      <a:pt x="20" y="218"/>
                      <a:pt x="0" y="228"/>
                    </a:cubicBezTo>
                    <a:cubicBezTo>
                      <a:pt x="10" y="228"/>
                      <a:pt x="10" y="228"/>
                      <a:pt x="20" y="238"/>
                    </a:cubicBezTo>
                    <a:cubicBezTo>
                      <a:pt x="34" y="215"/>
                      <a:pt x="46" y="205"/>
                      <a:pt x="56" y="205"/>
                    </a:cubicBezTo>
                    <a:cubicBezTo>
                      <a:pt x="57" y="205"/>
                      <a:pt x="59" y="206"/>
                      <a:pt x="60" y="206"/>
                    </a:cubicBezTo>
                    <a:lnTo>
                      <a:pt x="60" y="206"/>
                    </a:lnTo>
                    <a:cubicBezTo>
                      <a:pt x="57" y="201"/>
                      <a:pt x="53" y="196"/>
                      <a:pt x="50" y="189"/>
                    </a:cubicBezTo>
                    <a:close/>
                    <a:moveTo>
                      <a:pt x="188" y="0"/>
                    </a:moveTo>
                    <a:lnTo>
                      <a:pt x="188" y="0"/>
                    </a:lnTo>
                    <a:cubicBezTo>
                      <a:pt x="159" y="60"/>
                      <a:pt x="119" y="109"/>
                      <a:pt x="89" y="139"/>
                    </a:cubicBezTo>
                    <a:cubicBezTo>
                      <a:pt x="109" y="169"/>
                      <a:pt x="139" y="189"/>
                      <a:pt x="169" y="248"/>
                    </a:cubicBezTo>
                    <a:cubicBezTo>
                      <a:pt x="190" y="287"/>
                      <a:pt x="195" y="300"/>
                      <a:pt x="189" y="300"/>
                    </a:cubicBezTo>
                    <a:cubicBezTo>
                      <a:pt x="179" y="300"/>
                      <a:pt x="134" y="254"/>
                      <a:pt x="89" y="228"/>
                    </a:cubicBezTo>
                    <a:cubicBezTo>
                      <a:pt x="82" y="225"/>
                      <a:pt x="76" y="221"/>
                      <a:pt x="71" y="217"/>
                    </a:cubicBezTo>
                    <a:lnTo>
                      <a:pt x="71" y="217"/>
                    </a:lnTo>
                    <a:cubicBezTo>
                      <a:pt x="82" y="236"/>
                      <a:pt x="84" y="277"/>
                      <a:pt x="79" y="317"/>
                    </a:cubicBezTo>
                    <a:cubicBezTo>
                      <a:pt x="89" y="337"/>
                      <a:pt x="99" y="357"/>
                      <a:pt x="129" y="387"/>
                    </a:cubicBezTo>
                    <a:cubicBezTo>
                      <a:pt x="149" y="367"/>
                      <a:pt x="169" y="347"/>
                      <a:pt x="198" y="308"/>
                    </a:cubicBezTo>
                    <a:cubicBezTo>
                      <a:pt x="248" y="228"/>
                      <a:pt x="248" y="208"/>
                      <a:pt x="278" y="179"/>
                    </a:cubicBezTo>
                    <a:cubicBezTo>
                      <a:pt x="268" y="179"/>
                      <a:pt x="258" y="169"/>
                      <a:pt x="248" y="159"/>
                    </a:cubicBezTo>
                    <a:cubicBezTo>
                      <a:pt x="169" y="99"/>
                      <a:pt x="198" y="7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0" name="Google Shape;850;p8"/>
              <p:cNvSpPr/>
              <p:nvPr/>
            </p:nvSpPr>
            <p:spPr>
              <a:xfrm>
                <a:off x="10944792" y="239230"/>
                <a:ext cx="108851" cy="127208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90" extrusionOk="0">
                    <a:moveTo>
                      <a:pt x="50" y="1"/>
                    </a:moveTo>
                    <a:cubicBezTo>
                      <a:pt x="41" y="1"/>
                      <a:pt x="31" y="1"/>
                      <a:pt x="21" y="11"/>
                    </a:cubicBezTo>
                    <a:lnTo>
                      <a:pt x="1" y="11"/>
                    </a:lnTo>
                    <a:cubicBezTo>
                      <a:pt x="21" y="50"/>
                      <a:pt x="50" y="90"/>
                      <a:pt x="80" y="150"/>
                    </a:cubicBezTo>
                    <a:cubicBezTo>
                      <a:pt x="90" y="179"/>
                      <a:pt x="100" y="209"/>
                      <a:pt x="100" y="229"/>
                    </a:cubicBezTo>
                    <a:cubicBezTo>
                      <a:pt x="150" y="229"/>
                      <a:pt x="169" y="338"/>
                      <a:pt x="169" y="378"/>
                    </a:cubicBezTo>
                    <a:cubicBezTo>
                      <a:pt x="169" y="388"/>
                      <a:pt x="169" y="397"/>
                      <a:pt x="160" y="397"/>
                    </a:cubicBezTo>
                    <a:cubicBezTo>
                      <a:pt x="169" y="417"/>
                      <a:pt x="140" y="467"/>
                      <a:pt x="160" y="507"/>
                    </a:cubicBezTo>
                    <a:cubicBezTo>
                      <a:pt x="189" y="566"/>
                      <a:pt x="407" y="586"/>
                      <a:pt x="407" y="586"/>
                    </a:cubicBezTo>
                    <a:cubicBezTo>
                      <a:pt x="407" y="586"/>
                      <a:pt x="447" y="645"/>
                      <a:pt x="417" y="655"/>
                    </a:cubicBezTo>
                    <a:cubicBezTo>
                      <a:pt x="398" y="655"/>
                      <a:pt x="338" y="675"/>
                      <a:pt x="328" y="754"/>
                    </a:cubicBezTo>
                    <a:cubicBezTo>
                      <a:pt x="322" y="781"/>
                      <a:pt x="326" y="790"/>
                      <a:pt x="338" y="790"/>
                    </a:cubicBezTo>
                    <a:cubicBezTo>
                      <a:pt x="363" y="790"/>
                      <a:pt x="421" y="754"/>
                      <a:pt x="487" y="754"/>
                    </a:cubicBezTo>
                    <a:cubicBezTo>
                      <a:pt x="497" y="754"/>
                      <a:pt x="497" y="764"/>
                      <a:pt x="507" y="764"/>
                    </a:cubicBezTo>
                    <a:cubicBezTo>
                      <a:pt x="616" y="735"/>
                      <a:pt x="675" y="685"/>
                      <a:pt x="596" y="626"/>
                    </a:cubicBezTo>
                    <a:cubicBezTo>
                      <a:pt x="417" y="487"/>
                      <a:pt x="308" y="298"/>
                      <a:pt x="308" y="298"/>
                    </a:cubicBezTo>
                    <a:cubicBezTo>
                      <a:pt x="308" y="298"/>
                      <a:pt x="298" y="288"/>
                      <a:pt x="298" y="279"/>
                    </a:cubicBezTo>
                    <a:cubicBezTo>
                      <a:pt x="297" y="285"/>
                      <a:pt x="294" y="288"/>
                      <a:pt x="291" y="288"/>
                    </a:cubicBezTo>
                    <a:cubicBezTo>
                      <a:pt x="264" y="288"/>
                      <a:pt x="183" y="152"/>
                      <a:pt x="140" y="100"/>
                    </a:cubicBezTo>
                    <a:cubicBezTo>
                      <a:pt x="100" y="31"/>
                      <a:pt x="110" y="3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1" name="Google Shape;851;p8"/>
              <p:cNvSpPr/>
              <p:nvPr/>
            </p:nvSpPr>
            <p:spPr>
              <a:xfrm>
                <a:off x="10962021" y="-84749"/>
                <a:ext cx="43637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88" extrusionOk="0">
                    <a:moveTo>
                      <a:pt x="241" y="0"/>
                    </a:moveTo>
                    <a:lnTo>
                      <a:pt x="241" y="0"/>
                    </a:lnTo>
                    <a:cubicBezTo>
                      <a:pt x="211" y="20"/>
                      <a:pt x="152" y="60"/>
                      <a:pt x="181" y="129"/>
                    </a:cubicBezTo>
                    <a:cubicBezTo>
                      <a:pt x="208" y="182"/>
                      <a:pt x="173" y="199"/>
                      <a:pt x="134" y="199"/>
                    </a:cubicBezTo>
                    <a:cubicBezTo>
                      <a:pt x="115" y="199"/>
                      <a:pt x="96" y="195"/>
                      <a:pt x="82" y="188"/>
                    </a:cubicBezTo>
                    <a:cubicBezTo>
                      <a:pt x="78" y="187"/>
                      <a:pt x="74" y="187"/>
                      <a:pt x="70" y="187"/>
                    </a:cubicBezTo>
                    <a:cubicBezTo>
                      <a:pt x="34" y="187"/>
                      <a:pt x="0" y="222"/>
                      <a:pt x="62" y="258"/>
                    </a:cubicBezTo>
                    <a:cubicBezTo>
                      <a:pt x="72" y="268"/>
                      <a:pt x="72" y="278"/>
                      <a:pt x="82" y="288"/>
                    </a:cubicBezTo>
                    <a:cubicBezTo>
                      <a:pt x="181" y="268"/>
                      <a:pt x="271" y="129"/>
                      <a:pt x="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2" name="Google Shape;852;p8"/>
              <p:cNvSpPr/>
              <p:nvPr/>
            </p:nvSpPr>
            <p:spPr>
              <a:xfrm>
                <a:off x="10813880" y="716664"/>
                <a:ext cx="70528" cy="92749"/>
              </a:xfrm>
              <a:custGeom>
                <a:avLst/>
                <a:gdLst/>
                <a:ahLst/>
                <a:cxnLst/>
                <a:rect l="l" t="t" r="r" b="b"/>
                <a:pathLst>
                  <a:path w="438" h="576" extrusionOk="0">
                    <a:moveTo>
                      <a:pt x="249" y="1"/>
                    </a:moveTo>
                    <a:lnTo>
                      <a:pt x="249" y="1"/>
                    </a:lnTo>
                    <a:cubicBezTo>
                      <a:pt x="209" y="20"/>
                      <a:pt x="259" y="90"/>
                      <a:pt x="249" y="120"/>
                    </a:cubicBezTo>
                    <a:cubicBezTo>
                      <a:pt x="245" y="131"/>
                      <a:pt x="239" y="135"/>
                      <a:pt x="231" y="135"/>
                    </a:cubicBezTo>
                    <a:cubicBezTo>
                      <a:pt x="217" y="135"/>
                      <a:pt x="196" y="126"/>
                      <a:pt x="160" y="120"/>
                    </a:cubicBezTo>
                    <a:cubicBezTo>
                      <a:pt x="146" y="115"/>
                      <a:pt x="134" y="113"/>
                      <a:pt x="124" y="113"/>
                    </a:cubicBezTo>
                    <a:cubicBezTo>
                      <a:pt x="91" y="113"/>
                      <a:pt x="76" y="134"/>
                      <a:pt x="60" y="149"/>
                    </a:cubicBezTo>
                    <a:cubicBezTo>
                      <a:pt x="31" y="248"/>
                      <a:pt x="11" y="358"/>
                      <a:pt x="1" y="457"/>
                    </a:cubicBezTo>
                    <a:cubicBezTo>
                      <a:pt x="21" y="427"/>
                      <a:pt x="50" y="377"/>
                      <a:pt x="90" y="308"/>
                    </a:cubicBezTo>
                    <a:cubicBezTo>
                      <a:pt x="115" y="263"/>
                      <a:pt x="135" y="248"/>
                      <a:pt x="150" y="248"/>
                    </a:cubicBezTo>
                    <a:cubicBezTo>
                      <a:pt x="164" y="248"/>
                      <a:pt x="174" y="263"/>
                      <a:pt x="179" y="278"/>
                    </a:cubicBezTo>
                    <a:cubicBezTo>
                      <a:pt x="199" y="308"/>
                      <a:pt x="150" y="358"/>
                      <a:pt x="130" y="387"/>
                    </a:cubicBezTo>
                    <a:cubicBezTo>
                      <a:pt x="120" y="417"/>
                      <a:pt x="100" y="526"/>
                      <a:pt x="130" y="576"/>
                    </a:cubicBezTo>
                    <a:cubicBezTo>
                      <a:pt x="140" y="566"/>
                      <a:pt x="160" y="546"/>
                      <a:pt x="179" y="526"/>
                    </a:cubicBezTo>
                    <a:cubicBezTo>
                      <a:pt x="179" y="516"/>
                      <a:pt x="169" y="496"/>
                      <a:pt x="169" y="496"/>
                    </a:cubicBezTo>
                    <a:cubicBezTo>
                      <a:pt x="169" y="463"/>
                      <a:pt x="220" y="357"/>
                      <a:pt x="253" y="357"/>
                    </a:cubicBezTo>
                    <a:cubicBezTo>
                      <a:pt x="259" y="357"/>
                      <a:pt x="264" y="360"/>
                      <a:pt x="269" y="367"/>
                    </a:cubicBezTo>
                    <a:cubicBezTo>
                      <a:pt x="278" y="377"/>
                      <a:pt x="288" y="377"/>
                      <a:pt x="298" y="377"/>
                    </a:cubicBezTo>
                    <a:cubicBezTo>
                      <a:pt x="437" y="159"/>
                      <a:pt x="358" y="10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3" name="Google Shape;853;p8"/>
              <p:cNvSpPr/>
              <p:nvPr/>
            </p:nvSpPr>
            <p:spPr>
              <a:xfrm>
                <a:off x="10956063" y="496867"/>
                <a:ext cx="71977" cy="7793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484" extrusionOk="0">
                    <a:moveTo>
                      <a:pt x="276" y="1"/>
                    </a:moveTo>
                    <a:cubicBezTo>
                      <a:pt x="259" y="1"/>
                      <a:pt x="248" y="13"/>
                      <a:pt x="238" y="27"/>
                    </a:cubicBezTo>
                    <a:cubicBezTo>
                      <a:pt x="218" y="57"/>
                      <a:pt x="278" y="106"/>
                      <a:pt x="298" y="136"/>
                    </a:cubicBezTo>
                    <a:cubicBezTo>
                      <a:pt x="308" y="156"/>
                      <a:pt x="347" y="295"/>
                      <a:pt x="288" y="334"/>
                    </a:cubicBezTo>
                    <a:cubicBezTo>
                      <a:pt x="280" y="340"/>
                      <a:pt x="274" y="343"/>
                      <a:pt x="269" y="343"/>
                    </a:cubicBezTo>
                    <a:cubicBezTo>
                      <a:pt x="241" y="343"/>
                      <a:pt x="248" y="260"/>
                      <a:pt x="248" y="235"/>
                    </a:cubicBezTo>
                    <a:cubicBezTo>
                      <a:pt x="248" y="202"/>
                      <a:pt x="199" y="105"/>
                      <a:pt x="160" y="105"/>
                    </a:cubicBezTo>
                    <a:cubicBezTo>
                      <a:pt x="152" y="105"/>
                      <a:pt x="145" y="108"/>
                      <a:pt x="139" y="116"/>
                    </a:cubicBezTo>
                    <a:cubicBezTo>
                      <a:pt x="134" y="121"/>
                      <a:pt x="127" y="124"/>
                      <a:pt x="118" y="124"/>
                    </a:cubicBezTo>
                    <a:cubicBezTo>
                      <a:pt x="109" y="124"/>
                      <a:pt x="99" y="121"/>
                      <a:pt x="90" y="116"/>
                    </a:cubicBezTo>
                    <a:cubicBezTo>
                      <a:pt x="80" y="136"/>
                      <a:pt x="70" y="156"/>
                      <a:pt x="60" y="176"/>
                    </a:cubicBezTo>
                    <a:cubicBezTo>
                      <a:pt x="40" y="196"/>
                      <a:pt x="20" y="225"/>
                      <a:pt x="0" y="245"/>
                    </a:cubicBezTo>
                    <a:cubicBezTo>
                      <a:pt x="40" y="275"/>
                      <a:pt x="80" y="344"/>
                      <a:pt x="80" y="424"/>
                    </a:cubicBezTo>
                    <a:cubicBezTo>
                      <a:pt x="80" y="473"/>
                      <a:pt x="99" y="483"/>
                      <a:pt x="119" y="483"/>
                    </a:cubicBezTo>
                    <a:cubicBezTo>
                      <a:pt x="139" y="463"/>
                      <a:pt x="179" y="443"/>
                      <a:pt x="218" y="434"/>
                    </a:cubicBezTo>
                    <a:cubicBezTo>
                      <a:pt x="447" y="384"/>
                      <a:pt x="437" y="285"/>
                      <a:pt x="427" y="176"/>
                    </a:cubicBezTo>
                    <a:cubicBezTo>
                      <a:pt x="407" y="156"/>
                      <a:pt x="377" y="106"/>
                      <a:pt x="347" y="57"/>
                    </a:cubicBezTo>
                    <a:cubicBezTo>
                      <a:pt x="316" y="15"/>
                      <a:pt x="293" y="1"/>
                      <a:pt x="2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4" name="Google Shape;854;p8"/>
              <p:cNvSpPr/>
              <p:nvPr/>
            </p:nvSpPr>
            <p:spPr>
              <a:xfrm>
                <a:off x="10917740" y="11060"/>
                <a:ext cx="175837" cy="103860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645" extrusionOk="0">
                    <a:moveTo>
                      <a:pt x="665" y="1"/>
                    </a:moveTo>
                    <a:cubicBezTo>
                      <a:pt x="627" y="1"/>
                      <a:pt x="593" y="16"/>
                      <a:pt x="556" y="50"/>
                    </a:cubicBezTo>
                    <a:cubicBezTo>
                      <a:pt x="516" y="79"/>
                      <a:pt x="456" y="89"/>
                      <a:pt x="397" y="89"/>
                    </a:cubicBezTo>
                    <a:cubicBezTo>
                      <a:pt x="397" y="99"/>
                      <a:pt x="397" y="119"/>
                      <a:pt x="397" y="129"/>
                    </a:cubicBezTo>
                    <a:cubicBezTo>
                      <a:pt x="407" y="129"/>
                      <a:pt x="417" y="139"/>
                      <a:pt x="417" y="149"/>
                    </a:cubicBezTo>
                    <a:cubicBezTo>
                      <a:pt x="466" y="198"/>
                      <a:pt x="456" y="218"/>
                      <a:pt x="407" y="218"/>
                    </a:cubicBezTo>
                    <a:cubicBezTo>
                      <a:pt x="407" y="238"/>
                      <a:pt x="407" y="268"/>
                      <a:pt x="417" y="297"/>
                    </a:cubicBezTo>
                    <a:cubicBezTo>
                      <a:pt x="421" y="369"/>
                      <a:pt x="397" y="394"/>
                      <a:pt x="369" y="394"/>
                    </a:cubicBezTo>
                    <a:cubicBezTo>
                      <a:pt x="331" y="394"/>
                      <a:pt x="286" y="347"/>
                      <a:pt x="298" y="307"/>
                    </a:cubicBezTo>
                    <a:cubicBezTo>
                      <a:pt x="318" y="258"/>
                      <a:pt x="288" y="218"/>
                      <a:pt x="209" y="178"/>
                    </a:cubicBezTo>
                    <a:cubicBezTo>
                      <a:pt x="169" y="198"/>
                      <a:pt x="179" y="258"/>
                      <a:pt x="169" y="288"/>
                    </a:cubicBezTo>
                    <a:cubicBezTo>
                      <a:pt x="179" y="288"/>
                      <a:pt x="179" y="297"/>
                      <a:pt x="179" y="307"/>
                    </a:cubicBezTo>
                    <a:cubicBezTo>
                      <a:pt x="189" y="317"/>
                      <a:pt x="189" y="317"/>
                      <a:pt x="189" y="317"/>
                    </a:cubicBezTo>
                    <a:cubicBezTo>
                      <a:pt x="209" y="357"/>
                      <a:pt x="258" y="397"/>
                      <a:pt x="367" y="466"/>
                    </a:cubicBezTo>
                    <a:cubicBezTo>
                      <a:pt x="444" y="512"/>
                      <a:pt x="439" y="534"/>
                      <a:pt x="403" y="534"/>
                    </a:cubicBezTo>
                    <a:cubicBezTo>
                      <a:pt x="368" y="534"/>
                      <a:pt x="306" y="514"/>
                      <a:pt x="258" y="476"/>
                    </a:cubicBezTo>
                    <a:cubicBezTo>
                      <a:pt x="169" y="407"/>
                      <a:pt x="139" y="387"/>
                      <a:pt x="80" y="307"/>
                    </a:cubicBezTo>
                    <a:cubicBezTo>
                      <a:pt x="50" y="327"/>
                      <a:pt x="30" y="387"/>
                      <a:pt x="10" y="456"/>
                    </a:cubicBezTo>
                    <a:cubicBezTo>
                      <a:pt x="10" y="456"/>
                      <a:pt x="10" y="466"/>
                      <a:pt x="10" y="466"/>
                    </a:cubicBezTo>
                    <a:cubicBezTo>
                      <a:pt x="10" y="466"/>
                      <a:pt x="10" y="466"/>
                      <a:pt x="10" y="476"/>
                    </a:cubicBezTo>
                    <a:cubicBezTo>
                      <a:pt x="0" y="516"/>
                      <a:pt x="40" y="506"/>
                      <a:pt x="70" y="525"/>
                    </a:cubicBezTo>
                    <a:cubicBezTo>
                      <a:pt x="77" y="520"/>
                      <a:pt x="83" y="518"/>
                      <a:pt x="89" y="518"/>
                    </a:cubicBezTo>
                    <a:cubicBezTo>
                      <a:pt x="113" y="518"/>
                      <a:pt x="123" y="564"/>
                      <a:pt x="139" y="605"/>
                    </a:cubicBezTo>
                    <a:cubicBezTo>
                      <a:pt x="159" y="605"/>
                      <a:pt x="189" y="585"/>
                      <a:pt x="218" y="565"/>
                    </a:cubicBezTo>
                    <a:cubicBezTo>
                      <a:pt x="228" y="555"/>
                      <a:pt x="238" y="545"/>
                      <a:pt x="248" y="545"/>
                    </a:cubicBezTo>
                    <a:cubicBezTo>
                      <a:pt x="265" y="532"/>
                      <a:pt x="280" y="525"/>
                      <a:pt x="296" y="525"/>
                    </a:cubicBezTo>
                    <a:cubicBezTo>
                      <a:pt x="326" y="525"/>
                      <a:pt x="362" y="549"/>
                      <a:pt x="427" y="595"/>
                    </a:cubicBezTo>
                    <a:cubicBezTo>
                      <a:pt x="456" y="615"/>
                      <a:pt x="466" y="635"/>
                      <a:pt x="466" y="644"/>
                    </a:cubicBezTo>
                    <a:cubicBezTo>
                      <a:pt x="492" y="639"/>
                      <a:pt x="516" y="637"/>
                      <a:pt x="538" y="637"/>
                    </a:cubicBezTo>
                    <a:cubicBezTo>
                      <a:pt x="583" y="637"/>
                      <a:pt x="622" y="644"/>
                      <a:pt x="660" y="644"/>
                    </a:cubicBezTo>
                    <a:cubicBezTo>
                      <a:pt x="698" y="644"/>
                      <a:pt x="734" y="637"/>
                      <a:pt x="774" y="605"/>
                    </a:cubicBezTo>
                    <a:cubicBezTo>
                      <a:pt x="843" y="545"/>
                      <a:pt x="1022" y="466"/>
                      <a:pt x="1091" y="387"/>
                    </a:cubicBezTo>
                    <a:cubicBezTo>
                      <a:pt x="1071" y="357"/>
                      <a:pt x="1051" y="317"/>
                      <a:pt x="1061" y="278"/>
                    </a:cubicBezTo>
                    <a:cubicBezTo>
                      <a:pt x="1071" y="258"/>
                      <a:pt x="1081" y="238"/>
                      <a:pt x="1091" y="228"/>
                    </a:cubicBezTo>
                    <a:cubicBezTo>
                      <a:pt x="1081" y="218"/>
                      <a:pt x="1071" y="208"/>
                      <a:pt x="1061" y="198"/>
                    </a:cubicBezTo>
                    <a:cubicBezTo>
                      <a:pt x="952" y="258"/>
                      <a:pt x="982" y="248"/>
                      <a:pt x="1002" y="307"/>
                    </a:cubicBezTo>
                    <a:cubicBezTo>
                      <a:pt x="1013" y="347"/>
                      <a:pt x="969" y="394"/>
                      <a:pt x="933" y="394"/>
                    </a:cubicBezTo>
                    <a:cubicBezTo>
                      <a:pt x="906" y="394"/>
                      <a:pt x="884" y="369"/>
                      <a:pt x="893" y="297"/>
                    </a:cubicBezTo>
                    <a:cubicBezTo>
                      <a:pt x="903" y="208"/>
                      <a:pt x="883" y="139"/>
                      <a:pt x="873" y="89"/>
                    </a:cubicBezTo>
                    <a:cubicBezTo>
                      <a:pt x="780" y="31"/>
                      <a:pt x="718" y="1"/>
                      <a:pt x="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5" name="Google Shape;855;p8"/>
              <p:cNvSpPr/>
              <p:nvPr/>
            </p:nvSpPr>
            <p:spPr>
              <a:xfrm>
                <a:off x="10978606" y="-107293"/>
                <a:ext cx="1594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99" h="51" extrusionOk="0">
                    <a:moveTo>
                      <a:pt x="45" y="0"/>
                    </a:moveTo>
                    <a:cubicBezTo>
                      <a:pt x="1" y="0"/>
                      <a:pt x="35" y="42"/>
                      <a:pt x="69" y="42"/>
                    </a:cubicBezTo>
                    <a:cubicBezTo>
                      <a:pt x="72" y="42"/>
                      <a:pt x="75" y="42"/>
                      <a:pt x="78" y="41"/>
                    </a:cubicBezTo>
                    <a:cubicBezTo>
                      <a:pt x="85" y="41"/>
                      <a:pt x="91" y="41"/>
                      <a:pt x="94" y="43"/>
                    </a:cubicBezTo>
                    <a:lnTo>
                      <a:pt x="94" y="43"/>
                    </a:lnTo>
                    <a:cubicBezTo>
                      <a:pt x="86" y="26"/>
                      <a:pt x="76" y="10"/>
                      <a:pt x="59" y="1"/>
                    </a:cubicBezTo>
                    <a:cubicBezTo>
                      <a:pt x="53" y="0"/>
                      <a:pt x="49" y="0"/>
                      <a:pt x="45" y="0"/>
                    </a:cubicBezTo>
                    <a:close/>
                    <a:moveTo>
                      <a:pt x="94" y="43"/>
                    </a:moveTo>
                    <a:cubicBezTo>
                      <a:pt x="96" y="46"/>
                      <a:pt x="97" y="48"/>
                      <a:pt x="98" y="51"/>
                    </a:cubicBezTo>
                    <a:cubicBezTo>
                      <a:pt x="98" y="47"/>
                      <a:pt x="97" y="45"/>
                      <a:pt x="94" y="4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6" name="Google Shape;856;p8"/>
              <p:cNvSpPr/>
              <p:nvPr/>
            </p:nvSpPr>
            <p:spPr>
              <a:xfrm>
                <a:off x="10956063" y="-193440"/>
                <a:ext cx="119801" cy="152488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47" extrusionOk="0">
                    <a:moveTo>
                      <a:pt x="397" y="1"/>
                    </a:moveTo>
                    <a:cubicBezTo>
                      <a:pt x="397" y="11"/>
                      <a:pt x="387" y="21"/>
                      <a:pt x="387" y="31"/>
                    </a:cubicBezTo>
                    <a:cubicBezTo>
                      <a:pt x="380" y="38"/>
                      <a:pt x="374" y="40"/>
                      <a:pt x="370" y="40"/>
                    </a:cubicBezTo>
                    <a:cubicBezTo>
                      <a:pt x="364" y="40"/>
                      <a:pt x="359" y="37"/>
                      <a:pt x="352" y="37"/>
                    </a:cubicBezTo>
                    <a:cubicBezTo>
                      <a:pt x="343" y="37"/>
                      <a:pt x="330" y="44"/>
                      <a:pt x="308" y="80"/>
                    </a:cubicBezTo>
                    <a:cubicBezTo>
                      <a:pt x="283" y="118"/>
                      <a:pt x="268" y="134"/>
                      <a:pt x="257" y="134"/>
                    </a:cubicBezTo>
                    <a:cubicBezTo>
                      <a:pt x="241" y="134"/>
                      <a:pt x="232" y="102"/>
                      <a:pt x="209" y="50"/>
                    </a:cubicBezTo>
                    <a:cubicBezTo>
                      <a:pt x="199" y="24"/>
                      <a:pt x="180" y="14"/>
                      <a:pt x="157" y="14"/>
                    </a:cubicBezTo>
                    <a:cubicBezTo>
                      <a:pt x="110" y="14"/>
                      <a:pt x="47" y="54"/>
                      <a:pt x="0" y="80"/>
                    </a:cubicBezTo>
                    <a:cubicBezTo>
                      <a:pt x="108" y="188"/>
                      <a:pt x="179" y="268"/>
                      <a:pt x="254" y="268"/>
                    </a:cubicBezTo>
                    <a:cubicBezTo>
                      <a:pt x="290" y="268"/>
                      <a:pt x="326" y="250"/>
                      <a:pt x="367" y="209"/>
                    </a:cubicBezTo>
                    <a:lnTo>
                      <a:pt x="367" y="209"/>
                    </a:lnTo>
                    <a:cubicBezTo>
                      <a:pt x="357" y="269"/>
                      <a:pt x="337" y="338"/>
                      <a:pt x="328" y="358"/>
                    </a:cubicBezTo>
                    <a:cubicBezTo>
                      <a:pt x="308" y="417"/>
                      <a:pt x="318" y="417"/>
                      <a:pt x="318" y="497"/>
                    </a:cubicBezTo>
                    <a:cubicBezTo>
                      <a:pt x="585" y="606"/>
                      <a:pt x="496" y="596"/>
                      <a:pt x="447" y="744"/>
                    </a:cubicBezTo>
                    <a:cubicBezTo>
                      <a:pt x="424" y="843"/>
                      <a:pt x="534" y="947"/>
                      <a:pt x="631" y="947"/>
                    </a:cubicBezTo>
                    <a:cubicBezTo>
                      <a:pt x="661" y="947"/>
                      <a:pt x="691" y="937"/>
                      <a:pt x="714" y="913"/>
                    </a:cubicBezTo>
                    <a:cubicBezTo>
                      <a:pt x="734" y="863"/>
                      <a:pt x="744" y="824"/>
                      <a:pt x="724" y="824"/>
                    </a:cubicBezTo>
                    <a:cubicBezTo>
                      <a:pt x="714" y="828"/>
                      <a:pt x="701" y="830"/>
                      <a:pt x="688" y="830"/>
                    </a:cubicBezTo>
                    <a:cubicBezTo>
                      <a:pt x="637" y="830"/>
                      <a:pt x="573" y="801"/>
                      <a:pt x="565" y="754"/>
                    </a:cubicBezTo>
                    <a:cubicBezTo>
                      <a:pt x="561" y="725"/>
                      <a:pt x="553" y="720"/>
                      <a:pt x="546" y="720"/>
                    </a:cubicBezTo>
                    <a:cubicBezTo>
                      <a:pt x="542" y="720"/>
                      <a:pt x="538" y="721"/>
                      <a:pt x="535" y="721"/>
                    </a:cubicBezTo>
                    <a:cubicBezTo>
                      <a:pt x="531" y="721"/>
                      <a:pt x="528" y="720"/>
                      <a:pt x="526" y="715"/>
                    </a:cubicBezTo>
                    <a:cubicBezTo>
                      <a:pt x="516" y="695"/>
                      <a:pt x="556" y="556"/>
                      <a:pt x="605" y="487"/>
                    </a:cubicBezTo>
                    <a:cubicBezTo>
                      <a:pt x="628" y="448"/>
                      <a:pt x="675" y="434"/>
                      <a:pt x="658" y="434"/>
                    </a:cubicBezTo>
                    <a:cubicBezTo>
                      <a:pt x="653" y="434"/>
                      <a:pt x="643" y="435"/>
                      <a:pt x="625" y="437"/>
                    </a:cubicBezTo>
                    <a:cubicBezTo>
                      <a:pt x="564" y="445"/>
                      <a:pt x="520" y="535"/>
                      <a:pt x="504" y="535"/>
                    </a:cubicBezTo>
                    <a:cubicBezTo>
                      <a:pt x="499" y="535"/>
                      <a:pt x="496" y="527"/>
                      <a:pt x="496" y="506"/>
                    </a:cubicBezTo>
                    <a:cubicBezTo>
                      <a:pt x="486" y="407"/>
                      <a:pt x="486" y="288"/>
                      <a:pt x="466" y="229"/>
                    </a:cubicBezTo>
                    <a:cubicBezTo>
                      <a:pt x="456" y="209"/>
                      <a:pt x="447" y="169"/>
                      <a:pt x="437" y="110"/>
                    </a:cubicBezTo>
                    <a:cubicBezTo>
                      <a:pt x="456" y="90"/>
                      <a:pt x="476" y="60"/>
                      <a:pt x="486" y="31"/>
                    </a:cubicBezTo>
                    <a:lnTo>
                      <a:pt x="486" y="31"/>
                    </a:lnTo>
                    <a:cubicBezTo>
                      <a:pt x="467" y="50"/>
                      <a:pt x="460" y="65"/>
                      <a:pt x="452" y="65"/>
                    </a:cubicBezTo>
                    <a:cubicBezTo>
                      <a:pt x="448" y="65"/>
                      <a:pt x="444" y="61"/>
                      <a:pt x="437" y="50"/>
                    </a:cubicBezTo>
                    <a:cubicBezTo>
                      <a:pt x="427" y="40"/>
                      <a:pt x="417" y="31"/>
                      <a:pt x="417" y="21"/>
                    </a:cubicBezTo>
                    <a:cubicBezTo>
                      <a:pt x="407" y="21"/>
                      <a:pt x="407" y="1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7" name="Google Shape;857;p8"/>
              <p:cNvSpPr/>
              <p:nvPr/>
            </p:nvSpPr>
            <p:spPr>
              <a:xfrm>
                <a:off x="11944262" y="2027393"/>
                <a:ext cx="46536" cy="3703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30" extrusionOk="0">
                    <a:moveTo>
                      <a:pt x="187" y="0"/>
                    </a:moveTo>
                    <a:cubicBezTo>
                      <a:pt x="1" y="0"/>
                      <a:pt x="149" y="71"/>
                      <a:pt x="288" y="229"/>
                    </a:cubicBezTo>
                    <a:lnTo>
                      <a:pt x="288" y="1"/>
                    </a:lnTo>
                    <a:cubicBezTo>
                      <a:pt x="275" y="1"/>
                      <a:pt x="262" y="5"/>
                      <a:pt x="249" y="5"/>
                    </a:cubicBezTo>
                    <a:cubicBezTo>
                      <a:pt x="242" y="5"/>
                      <a:pt x="236" y="4"/>
                      <a:pt x="229" y="1"/>
                    </a:cubicBezTo>
                    <a:cubicBezTo>
                      <a:pt x="214" y="0"/>
                      <a:pt x="200" y="0"/>
                      <a:pt x="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8" name="Google Shape;858;p8"/>
              <p:cNvSpPr/>
              <p:nvPr/>
            </p:nvSpPr>
            <p:spPr>
              <a:xfrm>
                <a:off x="11955534" y="2400323"/>
                <a:ext cx="35264" cy="7197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447" extrusionOk="0">
                    <a:moveTo>
                      <a:pt x="69" y="1"/>
                    </a:moveTo>
                    <a:cubicBezTo>
                      <a:pt x="17" y="1"/>
                      <a:pt x="0" y="74"/>
                      <a:pt x="0" y="164"/>
                    </a:cubicBezTo>
                    <a:cubicBezTo>
                      <a:pt x="10" y="243"/>
                      <a:pt x="20" y="332"/>
                      <a:pt x="50" y="392"/>
                    </a:cubicBezTo>
                    <a:cubicBezTo>
                      <a:pt x="60" y="432"/>
                      <a:pt x="82" y="446"/>
                      <a:pt x="112" y="446"/>
                    </a:cubicBezTo>
                    <a:cubicBezTo>
                      <a:pt x="142" y="446"/>
                      <a:pt x="179" y="432"/>
                      <a:pt x="218" y="412"/>
                    </a:cubicBezTo>
                    <a:lnTo>
                      <a:pt x="218" y="164"/>
                    </a:lnTo>
                    <a:lnTo>
                      <a:pt x="218" y="55"/>
                    </a:lnTo>
                    <a:cubicBezTo>
                      <a:pt x="189" y="55"/>
                      <a:pt x="149" y="45"/>
                      <a:pt x="129" y="25"/>
                    </a:cubicBezTo>
                    <a:cubicBezTo>
                      <a:pt x="105" y="8"/>
                      <a:pt x="85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59" name="Google Shape;859;p8"/>
              <p:cNvSpPr/>
              <p:nvPr/>
            </p:nvSpPr>
            <p:spPr>
              <a:xfrm>
                <a:off x="11985806" y="2282937"/>
                <a:ext cx="4992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0" extrusionOk="0">
                    <a:moveTo>
                      <a:pt x="30" y="0"/>
                    </a:moveTo>
                    <a:cubicBezTo>
                      <a:pt x="1" y="30"/>
                      <a:pt x="1" y="60"/>
                      <a:pt x="30" y="11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0" name="Google Shape;860;p8"/>
              <p:cNvSpPr/>
              <p:nvPr/>
            </p:nvSpPr>
            <p:spPr>
              <a:xfrm>
                <a:off x="11342358" y="2099371"/>
                <a:ext cx="180667" cy="134293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34" extrusionOk="0">
                    <a:moveTo>
                      <a:pt x="626" y="0"/>
                    </a:moveTo>
                    <a:cubicBezTo>
                      <a:pt x="606" y="0"/>
                      <a:pt x="576" y="10"/>
                      <a:pt x="556" y="10"/>
                    </a:cubicBezTo>
                    <a:cubicBezTo>
                      <a:pt x="534" y="48"/>
                      <a:pt x="516" y="71"/>
                      <a:pt x="505" y="71"/>
                    </a:cubicBezTo>
                    <a:cubicBezTo>
                      <a:pt x="496" y="71"/>
                      <a:pt x="492" y="56"/>
                      <a:pt x="497" y="20"/>
                    </a:cubicBezTo>
                    <a:lnTo>
                      <a:pt x="497" y="20"/>
                    </a:lnTo>
                    <a:cubicBezTo>
                      <a:pt x="298" y="80"/>
                      <a:pt x="100" y="318"/>
                      <a:pt x="1" y="615"/>
                    </a:cubicBezTo>
                    <a:cubicBezTo>
                      <a:pt x="45" y="582"/>
                      <a:pt x="77" y="546"/>
                      <a:pt x="107" y="546"/>
                    </a:cubicBezTo>
                    <a:cubicBezTo>
                      <a:pt x="130" y="546"/>
                      <a:pt x="153" y="569"/>
                      <a:pt x="179" y="635"/>
                    </a:cubicBezTo>
                    <a:cubicBezTo>
                      <a:pt x="217" y="754"/>
                      <a:pt x="247" y="833"/>
                      <a:pt x="291" y="833"/>
                    </a:cubicBezTo>
                    <a:cubicBezTo>
                      <a:pt x="317" y="833"/>
                      <a:pt x="347" y="806"/>
                      <a:pt x="388" y="744"/>
                    </a:cubicBezTo>
                    <a:cubicBezTo>
                      <a:pt x="497" y="575"/>
                      <a:pt x="526" y="635"/>
                      <a:pt x="586" y="575"/>
                    </a:cubicBezTo>
                    <a:cubicBezTo>
                      <a:pt x="635" y="516"/>
                      <a:pt x="348" y="407"/>
                      <a:pt x="526" y="298"/>
                    </a:cubicBezTo>
                    <a:cubicBezTo>
                      <a:pt x="612" y="253"/>
                      <a:pt x="662" y="236"/>
                      <a:pt x="707" y="236"/>
                    </a:cubicBezTo>
                    <a:cubicBezTo>
                      <a:pt x="761" y="236"/>
                      <a:pt x="806" y="261"/>
                      <a:pt x="893" y="288"/>
                    </a:cubicBezTo>
                    <a:cubicBezTo>
                      <a:pt x="937" y="304"/>
                      <a:pt x="984" y="312"/>
                      <a:pt x="1027" y="312"/>
                    </a:cubicBezTo>
                    <a:cubicBezTo>
                      <a:pt x="1062" y="312"/>
                      <a:pt x="1095" y="307"/>
                      <a:pt x="1121" y="298"/>
                    </a:cubicBezTo>
                    <a:cubicBezTo>
                      <a:pt x="943" y="179"/>
                      <a:pt x="824" y="30"/>
                      <a:pt x="6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1" name="Google Shape;861;p8"/>
              <p:cNvSpPr/>
              <p:nvPr/>
            </p:nvSpPr>
            <p:spPr>
              <a:xfrm>
                <a:off x="11452498" y="2605628"/>
                <a:ext cx="51366" cy="52654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7" extrusionOk="0">
                    <a:moveTo>
                      <a:pt x="133" y="0"/>
                    </a:moveTo>
                    <a:cubicBezTo>
                      <a:pt x="109" y="0"/>
                      <a:pt x="90" y="9"/>
                      <a:pt x="80" y="29"/>
                    </a:cubicBezTo>
                    <a:cubicBezTo>
                      <a:pt x="60" y="69"/>
                      <a:pt x="31" y="118"/>
                      <a:pt x="1" y="188"/>
                    </a:cubicBezTo>
                    <a:cubicBezTo>
                      <a:pt x="1" y="208"/>
                      <a:pt x="11" y="227"/>
                      <a:pt x="11" y="247"/>
                    </a:cubicBezTo>
                    <a:cubicBezTo>
                      <a:pt x="14" y="303"/>
                      <a:pt x="31" y="327"/>
                      <a:pt x="59" y="327"/>
                    </a:cubicBezTo>
                    <a:cubicBezTo>
                      <a:pt x="114" y="327"/>
                      <a:pt x="212" y="225"/>
                      <a:pt x="318" y="79"/>
                    </a:cubicBezTo>
                    <a:cubicBezTo>
                      <a:pt x="246" y="33"/>
                      <a:pt x="179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2" name="Google Shape;862;p8"/>
              <p:cNvSpPr/>
              <p:nvPr/>
            </p:nvSpPr>
            <p:spPr>
              <a:xfrm>
                <a:off x="11962780" y="1692948"/>
                <a:ext cx="2801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53" extrusionOk="0">
                    <a:moveTo>
                      <a:pt x="146" y="0"/>
                    </a:moveTo>
                    <a:cubicBezTo>
                      <a:pt x="85" y="0"/>
                      <a:pt x="1" y="162"/>
                      <a:pt x="54" y="234"/>
                    </a:cubicBezTo>
                    <a:cubicBezTo>
                      <a:pt x="104" y="293"/>
                      <a:pt x="124" y="313"/>
                      <a:pt x="173" y="353"/>
                    </a:cubicBezTo>
                    <a:lnTo>
                      <a:pt x="173" y="26"/>
                    </a:lnTo>
                    <a:cubicBezTo>
                      <a:pt x="173" y="16"/>
                      <a:pt x="173" y="6"/>
                      <a:pt x="164" y="6"/>
                    </a:cubicBezTo>
                    <a:cubicBezTo>
                      <a:pt x="158" y="2"/>
                      <a:pt x="152" y="0"/>
                      <a:pt x="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3" name="Google Shape;863;p8"/>
              <p:cNvSpPr/>
              <p:nvPr/>
            </p:nvSpPr>
            <p:spPr>
              <a:xfrm>
                <a:off x="11910769" y="2089548"/>
                <a:ext cx="8002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1" extrusionOk="0">
                    <a:moveTo>
                      <a:pt x="172" y="1"/>
                    </a:moveTo>
                    <a:cubicBezTo>
                      <a:pt x="0" y="1"/>
                      <a:pt x="149" y="398"/>
                      <a:pt x="149" y="398"/>
                    </a:cubicBezTo>
                    <a:cubicBezTo>
                      <a:pt x="149" y="398"/>
                      <a:pt x="264" y="520"/>
                      <a:pt x="396" y="520"/>
                    </a:cubicBezTo>
                    <a:cubicBezTo>
                      <a:pt x="419" y="520"/>
                      <a:pt x="443" y="516"/>
                      <a:pt x="467" y="507"/>
                    </a:cubicBezTo>
                    <a:cubicBezTo>
                      <a:pt x="477" y="507"/>
                      <a:pt x="487" y="497"/>
                      <a:pt x="496" y="497"/>
                    </a:cubicBezTo>
                    <a:lnTo>
                      <a:pt x="496" y="111"/>
                    </a:lnTo>
                    <a:lnTo>
                      <a:pt x="487" y="111"/>
                    </a:lnTo>
                    <a:cubicBezTo>
                      <a:pt x="338" y="81"/>
                      <a:pt x="477" y="111"/>
                      <a:pt x="229" y="12"/>
                    </a:cubicBezTo>
                    <a:cubicBezTo>
                      <a:pt x="207" y="4"/>
                      <a:pt x="188" y="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4" name="Google Shape;864;p8"/>
              <p:cNvSpPr/>
              <p:nvPr/>
            </p:nvSpPr>
            <p:spPr>
              <a:xfrm>
                <a:off x="11847004" y="836465"/>
                <a:ext cx="143793" cy="204499"/>
              </a:xfrm>
              <a:custGeom>
                <a:avLst/>
                <a:gdLst/>
                <a:ahLst/>
                <a:cxnLst/>
                <a:rect l="l" t="t" r="r" b="b"/>
                <a:pathLst>
                  <a:path w="893" h="1270" extrusionOk="0">
                    <a:moveTo>
                      <a:pt x="620" y="1"/>
                    </a:moveTo>
                    <a:cubicBezTo>
                      <a:pt x="500" y="1"/>
                      <a:pt x="417" y="357"/>
                      <a:pt x="417" y="357"/>
                    </a:cubicBezTo>
                    <a:cubicBezTo>
                      <a:pt x="417" y="357"/>
                      <a:pt x="317" y="555"/>
                      <a:pt x="159" y="704"/>
                    </a:cubicBezTo>
                    <a:cubicBezTo>
                      <a:pt x="0" y="853"/>
                      <a:pt x="516" y="902"/>
                      <a:pt x="664" y="922"/>
                    </a:cubicBezTo>
                    <a:cubicBezTo>
                      <a:pt x="813" y="942"/>
                      <a:pt x="615" y="1111"/>
                      <a:pt x="724" y="1240"/>
                    </a:cubicBezTo>
                    <a:cubicBezTo>
                      <a:pt x="741" y="1260"/>
                      <a:pt x="761" y="1269"/>
                      <a:pt x="784" y="1269"/>
                    </a:cubicBezTo>
                    <a:cubicBezTo>
                      <a:pt x="815" y="1269"/>
                      <a:pt x="852" y="1253"/>
                      <a:pt x="892" y="1230"/>
                    </a:cubicBezTo>
                    <a:lnTo>
                      <a:pt x="892" y="357"/>
                    </a:lnTo>
                    <a:cubicBezTo>
                      <a:pt x="853" y="317"/>
                      <a:pt x="793" y="248"/>
                      <a:pt x="734" y="109"/>
                    </a:cubicBezTo>
                    <a:cubicBezTo>
                      <a:pt x="694" y="31"/>
                      <a:pt x="655" y="1"/>
                      <a:pt x="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5" name="Google Shape;865;p8"/>
              <p:cNvSpPr/>
              <p:nvPr/>
            </p:nvSpPr>
            <p:spPr>
              <a:xfrm>
                <a:off x="11865844" y="1055779"/>
                <a:ext cx="126081" cy="23380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452" extrusionOk="0">
                    <a:moveTo>
                      <a:pt x="122" y="1"/>
                    </a:moveTo>
                    <a:cubicBezTo>
                      <a:pt x="0" y="1"/>
                      <a:pt x="121" y="414"/>
                      <a:pt x="121" y="512"/>
                    </a:cubicBezTo>
                    <a:cubicBezTo>
                      <a:pt x="121" y="631"/>
                      <a:pt x="91" y="750"/>
                      <a:pt x="319" y="810"/>
                    </a:cubicBezTo>
                    <a:cubicBezTo>
                      <a:pt x="537" y="879"/>
                      <a:pt x="468" y="1107"/>
                      <a:pt x="617" y="1355"/>
                    </a:cubicBezTo>
                    <a:cubicBezTo>
                      <a:pt x="652" y="1424"/>
                      <a:pt x="679" y="1452"/>
                      <a:pt x="704" y="1452"/>
                    </a:cubicBezTo>
                    <a:cubicBezTo>
                      <a:pt x="728" y="1452"/>
                      <a:pt x="751" y="1424"/>
                      <a:pt x="775" y="1385"/>
                    </a:cubicBezTo>
                    <a:lnTo>
                      <a:pt x="775" y="433"/>
                    </a:lnTo>
                    <a:cubicBezTo>
                      <a:pt x="769" y="428"/>
                      <a:pt x="764" y="426"/>
                      <a:pt x="759" y="426"/>
                    </a:cubicBezTo>
                    <a:cubicBezTo>
                      <a:pt x="734" y="426"/>
                      <a:pt x="730" y="492"/>
                      <a:pt x="756" y="601"/>
                    </a:cubicBezTo>
                    <a:cubicBezTo>
                      <a:pt x="783" y="709"/>
                      <a:pt x="755" y="762"/>
                      <a:pt x="702" y="762"/>
                    </a:cubicBezTo>
                    <a:cubicBezTo>
                      <a:pt x="639" y="762"/>
                      <a:pt x="540" y="684"/>
                      <a:pt x="458" y="532"/>
                    </a:cubicBezTo>
                    <a:cubicBezTo>
                      <a:pt x="300" y="264"/>
                      <a:pt x="359" y="116"/>
                      <a:pt x="171" y="16"/>
                    </a:cubicBezTo>
                    <a:cubicBezTo>
                      <a:pt x="151" y="6"/>
                      <a:pt x="135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6" name="Google Shape;866;p8"/>
              <p:cNvSpPr/>
              <p:nvPr/>
            </p:nvSpPr>
            <p:spPr>
              <a:xfrm>
                <a:off x="11791129" y="572709"/>
                <a:ext cx="199668" cy="206592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1283" extrusionOk="0">
                    <a:moveTo>
                      <a:pt x="1169" y="1"/>
                    </a:moveTo>
                    <a:cubicBezTo>
                      <a:pt x="1146" y="1"/>
                      <a:pt x="1125" y="19"/>
                      <a:pt x="1111" y="72"/>
                    </a:cubicBezTo>
                    <a:cubicBezTo>
                      <a:pt x="1071" y="223"/>
                      <a:pt x="944" y="296"/>
                      <a:pt x="835" y="296"/>
                    </a:cubicBezTo>
                    <a:cubicBezTo>
                      <a:pt x="779" y="296"/>
                      <a:pt x="727" y="277"/>
                      <a:pt x="694" y="240"/>
                    </a:cubicBezTo>
                    <a:cubicBezTo>
                      <a:pt x="660" y="209"/>
                      <a:pt x="629" y="195"/>
                      <a:pt x="595" y="195"/>
                    </a:cubicBezTo>
                    <a:cubicBezTo>
                      <a:pt x="519" y="195"/>
                      <a:pt x="429" y="266"/>
                      <a:pt x="258" y="389"/>
                    </a:cubicBezTo>
                    <a:cubicBezTo>
                      <a:pt x="0" y="567"/>
                      <a:pt x="387" y="716"/>
                      <a:pt x="496" y="835"/>
                    </a:cubicBezTo>
                    <a:cubicBezTo>
                      <a:pt x="529" y="866"/>
                      <a:pt x="560" y="874"/>
                      <a:pt x="592" y="874"/>
                    </a:cubicBezTo>
                    <a:cubicBezTo>
                      <a:pt x="627" y="874"/>
                      <a:pt x="664" y="864"/>
                      <a:pt x="706" y="864"/>
                    </a:cubicBezTo>
                    <a:cubicBezTo>
                      <a:pt x="763" y="864"/>
                      <a:pt x="832" y="882"/>
                      <a:pt x="922" y="964"/>
                    </a:cubicBezTo>
                    <a:cubicBezTo>
                      <a:pt x="1097" y="1123"/>
                      <a:pt x="1113" y="1283"/>
                      <a:pt x="1158" y="1283"/>
                    </a:cubicBezTo>
                    <a:cubicBezTo>
                      <a:pt x="1169" y="1283"/>
                      <a:pt x="1182" y="1273"/>
                      <a:pt x="1200" y="1252"/>
                    </a:cubicBezTo>
                    <a:cubicBezTo>
                      <a:pt x="1220" y="1242"/>
                      <a:pt x="1230" y="1232"/>
                      <a:pt x="1239" y="1222"/>
                    </a:cubicBezTo>
                    <a:lnTo>
                      <a:pt x="1239" y="42"/>
                    </a:lnTo>
                    <a:cubicBezTo>
                      <a:pt x="1219" y="21"/>
                      <a:pt x="1193" y="1"/>
                      <a:pt x="1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7" name="Google Shape;867;p8"/>
              <p:cNvSpPr/>
              <p:nvPr/>
            </p:nvSpPr>
            <p:spPr>
              <a:xfrm>
                <a:off x="11923651" y="2729938"/>
                <a:ext cx="67146" cy="10772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669" extrusionOk="0">
                    <a:moveTo>
                      <a:pt x="416" y="1"/>
                    </a:moveTo>
                    <a:cubicBezTo>
                      <a:pt x="357" y="11"/>
                      <a:pt x="307" y="21"/>
                      <a:pt x="288" y="60"/>
                    </a:cubicBezTo>
                    <a:cubicBezTo>
                      <a:pt x="248" y="140"/>
                      <a:pt x="228" y="259"/>
                      <a:pt x="109" y="328"/>
                    </a:cubicBezTo>
                    <a:cubicBezTo>
                      <a:pt x="0" y="397"/>
                      <a:pt x="228" y="635"/>
                      <a:pt x="307" y="665"/>
                    </a:cubicBezTo>
                    <a:cubicBezTo>
                      <a:pt x="317" y="668"/>
                      <a:pt x="327" y="669"/>
                      <a:pt x="336" y="669"/>
                    </a:cubicBezTo>
                    <a:cubicBezTo>
                      <a:pt x="363" y="669"/>
                      <a:pt x="387" y="658"/>
                      <a:pt x="416" y="635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8" name="Google Shape;868;p8"/>
              <p:cNvSpPr/>
              <p:nvPr/>
            </p:nvSpPr>
            <p:spPr>
              <a:xfrm>
                <a:off x="11417717" y="1703092"/>
                <a:ext cx="950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1" y="0"/>
                    </a:moveTo>
                    <a:cubicBezTo>
                      <a:pt x="7" y="0"/>
                      <a:pt x="0" y="28"/>
                      <a:pt x="9" y="72"/>
                    </a:cubicBezTo>
                    <a:cubicBezTo>
                      <a:pt x="29" y="52"/>
                      <a:pt x="48" y="22"/>
                      <a:pt x="58" y="2"/>
                    </a:cubicBezTo>
                    <a:cubicBezTo>
                      <a:pt x="52" y="1"/>
                      <a:pt x="46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69" name="Google Shape;869;p8"/>
              <p:cNvSpPr/>
              <p:nvPr/>
            </p:nvSpPr>
            <p:spPr>
              <a:xfrm>
                <a:off x="11372469" y="1413895"/>
                <a:ext cx="30755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63" extrusionOk="0">
                    <a:moveTo>
                      <a:pt x="65" y="0"/>
                    </a:moveTo>
                    <a:cubicBezTo>
                      <a:pt x="1" y="0"/>
                      <a:pt x="23" y="81"/>
                      <a:pt x="72" y="162"/>
                    </a:cubicBezTo>
                    <a:cubicBezTo>
                      <a:pt x="91" y="152"/>
                      <a:pt x="141" y="103"/>
                      <a:pt x="191" y="33"/>
                    </a:cubicBezTo>
                    <a:cubicBezTo>
                      <a:pt x="171" y="23"/>
                      <a:pt x="151" y="23"/>
                      <a:pt x="121" y="13"/>
                    </a:cubicBezTo>
                    <a:cubicBezTo>
                      <a:pt x="98" y="4"/>
                      <a:pt x="79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0" name="Google Shape;870;p8"/>
              <p:cNvSpPr/>
              <p:nvPr/>
            </p:nvSpPr>
            <p:spPr>
              <a:xfrm>
                <a:off x="11419810" y="1370257"/>
                <a:ext cx="28179" cy="1400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7" extrusionOk="0">
                    <a:moveTo>
                      <a:pt x="85" y="1"/>
                    </a:moveTo>
                    <a:cubicBezTo>
                      <a:pt x="0" y="1"/>
                      <a:pt x="32" y="31"/>
                      <a:pt x="95" y="86"/>
                    </a:cubicBezTo>
                    <a:cubicBezTo>
                      <a:pt x="121" y="60"/>
                      <a:pt x="148" y="33"/>
                      <a:pt x="174" y="7"/>
                    </a:cubicBezTo>
                    <a:lnTo>
                      <a:pt x="174" y="7"/>
                    </a:lnTo>
                    <a:cubicBezTo>
                      <a:pt x="136" y="3"/>
                      <a:pt x="106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1" name="Google Shape;871;p8"/>
              <p:cNvSpPr/>
              <p:nvPr/>
            </p:nvSpPr>
            <p:spPr>
              <a:xfrm>
                <a:off x="11503864" y="825515"/>
                <a:ext cx="19162" cy="25442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58" extrusionOk="0">
                    <a:moveTo>
                      <a:pt x="73" y="0"/>
                    </a:moveTo>
                    <a:cubicBezTo>
                      <a:pt x="0" y="0"/>
                      <a:pt x="5" y="90"/>
                      <a:pt x="39" y="157"/>
                    </a:cubicBezTo>
                    <a:cubicBezTo>
                      <a:pt x="59" y="118"/>
                      <a:pt x="89" y="68"/>
                      <a:pt x="118" y="9"/>
                    </a:cubicBezTo>
                    <a:cubicBezTo>
                      <a:pt x="101" y="3"/>
                      <a:pt x="86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2" name="Google Shape;872;p8"/>
              <p:cNvSpPr/>
              <p:nvPr/>
            </p:nvSpPr>
            <p:spPr>
              <a:xfrm>
                <a:off x="11247676" y="2001952"/>
                <a:ext cx="64570" cy="105148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53" extrusionOk="0">
                    <a:moveTo>
                      <a:pt x="400" y="0"/>
                    </a:moveTo>
                    <a:lnTo>
                      <a:pt x="73" y="50"/>
                    </a:lnTo>
                    <a:cubicBezTo>
                      <a:pt x="93" y="50"/>
                      <a:pt x="103" y="60"/>
                      <a:pt x="113" y="70"/>
                    </a:cubicBezTo>
                    <a:cubicBezTo>
                      <a:pt x="272" y="199"/>
                      <a:pt x="14" y="238"/>
                      <a:pt x="4" y="526"/>
                    </a:cubicBezTo>
                    <a:cubicBezTo>
                      <a:pt x="1" y="618"/>
                      <a:pt x="12" y="653"/>
                      <a:pt x="32" y="653"/>
                    </a:cubicBezTo>
                    <a:cubicBezTo>
                      <a:pt x="76" y="653"/>
                      <a:pt x="163" y="477"/>
                      <a:pt x="232" y="367"/>
                    </a:cubicBezTo>
                    <a:cubicBezTo>
                      <a:pt x="301" y="248"/>
                      <a:pt x="331" y="169"/>
                      <a:pt x="371" y="80"/>
                    </a:cubicBezTo>
                    <a:cubicBezTo>
                      <a:pt x="381" y="50"/>
                      <a:pt x="391" y="3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3" name="Google Shape;873;p8"/>
              <p:cNvSpPr/>
              <p:nvPr/>
            </p:nvSpPr>
            <p:spPr>
              <a:xfrm>
                <a:off x="11428183" y="1051109"/>
                <a:ext cx="5168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53" extrusionOk="0">
                    <a:moveTo>
                      <a:pt x="160" y="0"/>
                    </a:moveTo>
                    <a:cubicBezTo>
                      <a:pt x="91" y="0"/>
                      <a:pt x="0" y="152"/>
                      <a:pt x="63" y="224"/>
                    </a:cubicBezTo>
                    <a:cubicBezTo>
                      <a:pt x="112" y="283"/>
                      <a:pt x="142" y="293"/>
                      <a:pt x="211" y="353"/>
                    </a:cubicBezTo>
                    <a:cubicBezTo>
                      <a:pt x="253" y="294"/>
                      <a:pt x="288" y="271"/>
                      <a:pt x="310" y="271"/>
                    </a:cubicBezTo>
                    <a:cubicBezTo>
                      <a:pt x="314" y="271"/>
                      <a:pt x="317" y="272"/>
                      <a:pt x="321" y="273"/>
                    </a:cubicBezTo>
                    <a:cubicBezTo>
                      <a:pt x="221" y="174"/>
                      <a:pt x="241" y="36"/>
                      <a:pt x="182" y="6"/>
                    </a:cubicBezTo>
                    <a:cubicBezTo>
                      <a:pt x="175" y="2"/>
                      <a:pt x="168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4" name="Google Shape;874;p8"/>
              <p:cNvSpPr/>
              <p:nvPr/>
            </p:nvSpPr>
            <p:spPr>
              <a:xfrm>
                <a:off x="11442997" y="1720966"/>
                <a:ext cx="44925" cy="4009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49" extrusionOk="0">
                    <a:moveTo>
                      <a:pt x="129" y="0"/>
                    </a:moveTo>
                    <a:cubicBezTo>
                      <a:pt x="110" y="20"/>
                      <a:pt x="100" y="40"/>
                      <a:pt x="90" y="60"/>
                    </a:cubicBezTo>
                    <a:cubicBezTo>
                      <a:pt x="60" y="99"/>
                      <a:pt x="30" y="149"/>
                      <a:pt x="1" y="209"/>
                    </a:cubicBezTo>
                    <a:cubicBezTo>
                      <a:pt x="20" y="228"/>
                      <a:pt x="40" y="238"/>
                      <a:pt x="70" y="248"/>
                    </a:cubicBezTo>
                    <a:cubicBezTo>
                      <a:pt x="100" y="218"/>
                      <a:pt x="139" y="189"/>
                      <a:pt x="169" y="169"/>
                    </a:cubicBezTo>
                    <a:cubicBezTo>
                      <a:pt x="229" y="129"/>
                      <a:pt x="258" y="80"/>
                      <a:pt x="278" y="20"/>
                    </a:cubicBezTo>
                    <a:cubicBezTo>
                      <a:pt x="238" y="20"/>
                      <a:pt x="179" y="2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5" name="Google Shape;875;p8"/>
              <p:cNvSpPr/>
              <p:nvPr/>
            </p:nvSpPr>
            <p:spPr>
              <a:xfrm>
                <a:off x="11149291" y="-236433"/>
                <a:ext cx="842631" cy="3001942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18643" extrusionOk="0">
                    <a:moveTo>
                      <a:pt x="3698" y="783"/>
                    </a:moveTo>
                    <a:lnTo>
                      <a:pt x="3698" y="992"/>
                    </a:lnTo>
                    <a:cubicBezTo>
                      <a:pt x="3698" y="892"/>
                      <a:pt x="3689" y="833"/>
                      <a:pt x="3689" y="813"/>
                    </a:cubicBezTo>
                    <a:cubicBezTo>
                      <a:pt x="3689" y="803"/>
                      <a:pt x="3689" y="793"/>
                      <a:pt x="3698" y="783"/>
                    </a:cubicBezTo>
                    <a:close/>
                    <a:moveTo>
                      <a:pt x="3639" y="892"/>
                    </a:moveTo>
                    <a:lnTo>
                      <a:pt x="3639" y="892"/>
                    </a:lnTo>
                    <a:cubicBezTo>
                      <a:pt x="3629" y="932"/>
                      <a:pt x="3619" y="992"/>
                      <a:pt x="3599" y="1061"/>
                    </a:cubicBezTo>
                    <a:cubicBezTo>
                      <a:pt x="3550" y="1031"/>
                      <a:pt x="3540" y="982"/>
                      <a:pt x="3589" y="952"/>
                    </a:cubicBezTo>
                    <a:cubicBezTo>
                      <a:pt x="3599" y="932"/>
                      <a:pt x="3619" y="912"/>
                      <a:pt x="3639" y="892"/>
                    </a:cubicBezTo>
                    <a:close/>
                    <a:moveTo>
                      <a:pt x="3123" y="0"/>
                    </a:moveTo>
                    <a:cubicBezTo>
                      <a:pt x="3104" y="50"/>
                      <a:pt x="3123" y="70"/>
                      <a:pt x="3113" y="179"/>
                    </a:cubicBezTo>
                    <a:cubicBezTo>
                      <a:pt x="3109" y="240"/>
                      <a:pt x="3099" y="259"/>
                      <a:pt x="3079" y="259"/>
                    </a:cubicBezTo>
                    <a:cubicBezTo>
                      <a:pt x="3055" y="259"/>
                      <a:pt x="3016" y="229"/>
                      <a:pt x="2955" y="218"/>
                    </a:cubicBezTo>
                    <a:cubicBezTo>
                      <a:pt x="2943" y="216"/>
                      <a:pt x="2933" y="215"/>
                      <a:pt x="2925" y="215"/>
                    </a:cubicBezTo>
                    <a:cubicBezTo>
                      <a:pt x="2850" y="215"/>
                      <a:pt x="2912" y="288"/>
                      <a:pt x="2975" y="288"/>
                    </a:cubicBezTo>
                    <a:cubicBezTo>
                      <a:pt x="2978" y="287"/>
                      <a:pt x="2981" y="287"/>
                      <a:pt x="2984" y="287"/>
                    </a:cubicBezTo>
                    <a:cubicBezTo>
                      <a:pt x="3050" y="287"/>
                      <a:pt x="3103" y="378"/>
                      <a:pt x="3094" y="407"/>
                    </a:cubicBezTo>
                    <a:cubicBezTo>
                      <a:pt x="3074" y="436"/>
                      <a:pt x="2905" y="476"/>
                      <a:pt x="2975" y="625"/>
                    </a:cubicBezTo>
                    <a:cubicBezTo>
                      <a:pt x="3009" y="701"/>
                      <a:pt x="2952" y="724"/>
                      <a:pt x="2893" y="724"/>
                    </a:cubicBezTo>
                    <a:cubicBezTo>
                      <a:pt x="2869" y="724"/>
                      <a:pt x="2844" y="720"/>
                      <a:pt x="2826" y="714"/>
                    </a:cubicBezTo>
                    <a:cubicBezTo>
                      <a:pt x="2816" y="709"/>
                      <a:pt x="2806" y="707"/>
                      <a:pt x="2796" y="707"/>
                    </a:cubicBezTo>
                    <a:cubicBezTo>
                      <a:pt x="2748" y="707"/>
                      <a:pt x="2712" y="763"/>
                      <a:pt x="2786" y="813"/>
                    </a:cubicBezTo>
                    <a:cubicBezTo>
                      <a:pt x="2826" y="833"/>
                      <a:pt x="2836" y="892"/>
                      <a:pt x="2826" y="942"/>
                    </a:cubicBezTo>
                    <a:cubicBezTo>
                      <a:pt x="3022" y="1144"/>
                      <a:pt x="3161" y="1290"/>
                      <a:pt x="3311" y="1290"/>
                    </a:cubicBezTo>
                    <a:cubicBezTo>
                      <a:pt x="3396" y="1290"/>
                      <a:pt x="3485" y="1242"/>
                      <a:pt x="3589" y="1130"/>
                    </a:cubicBezTo>
                    <a:lnTo>
                      <a:pt x="3589" y="1130"/>
                    </a:lnTo>
                    <a:cubicBezTo>
                      <a:pt x="3560" y="1289"/>
                      <a:pt x="3520" y="1458"/>
                      <a:pt x="3500" y="1507"/>
                    </a:cubicBezTo>
                    <a:cubicBezTo>
                      <a:pt x="3431" y="1666"/>
                      <a:pt x="3480" y="1666"/>
                      <a:pt x="3461" y="1904"/>
                    </a:cubicBezTo>
                    <a:cubicBezTo>
                      <a:pt x="3452" y="2008"/>
                      <a:pt x="3436" y="2040"/>
                      <a:pt x="3405" y="2040"/>
                    </a:cubicBezTo>
                    <a:cubicBezTo>
                      <a:pt x="3364" y="2040"/>
                      <a:pt x="3299" y="1986"/>
                      <a:pt x="3193" y="1963"/>
                    </a:cubicBezTo>
                    <a:cubicBezTo>
                      <a:pt x="3176" y="1961"/>
                      <a:pt x="3161" y="1960"/>
                      <a:pt x="3149" y="1960"/>
                    </a:cubicBezTo>
                    <a:cubicBezTo>
                      <a:pt x="3019" y="1960"/>
                      <a:pt x="3116" y="2083"/>
                      <a:pt x="3213" y="2083"/>
                    </a:cubicBezTo>
                    <a:cubicBezTo>
                      <a:pt x="3216" y="2083"/>
                      <a:pt x="3219" y="2083"/>
                      <a:pt x="3223" y="2082"/>
                    </a:cubicBezTo>
                    <a:cubicBezTo>
                      <a:pt x="3226" y="2082"/>
                      <a:pt x="3229" y="2082"/>
                      <a:pt x="3233" y="2082"/>
                    </a:cubicBezTo>
                    <a:cubicBezTo>
                      <a:pt x="3348" y="2082"/>
                      <a:pt x="3450" y="2242"/>
                      <a:pt x="3421" y="2291"/>
                    </a:cubicBezTo>
                    <a:cubicBezTo>
                      <a:pt x="3401" y="2350"/>
                      <a:pt x="3123" y="2419"/>
                      <a:pt x="3223" y="2667"/>
                    </a:cubicBezTo>
                    <a:cubicBezTo>
                      <a:pt x="3286" y="2809"/>
                      <a:pt x="3183" y="2855"/>
                      <a:pt x="3083" y="2855"/>
                    </a:cubicBezTo>
                    <a:cubicBezTo>
                      <a:pt x="3043" y="2855"/>
                      <a:pt x="3003" y="2847"/>
                      <a:pt x="2975" y="2836"/>
                    </a:cubicBezTo>
                    <a:cubicBezTo>
                      <a:pt x="2959" y="2828"/>
                      <a:pt x="2942" y="2824"/>
                      <a:pt x="2927" y="2824"/>
                    </a:cubicBezTo>
                    <a:cubicBezTo>
                      <a:pt x="2847" y="2824"/>
                      <a:pt x="2791" y="2921"/>
                      <a:pt x="2915" y="3004"/>
                    </a:cubicBezTo>
                    <a:cubicBezTo>
                      <a:pt x="3074" y="3114"/>
                      <a:pt x="2945" y="3480"/>
                      <a:pt x="2806" y="3480"/>
                    </a:cubicBezTo>
                    <a:cubicBezTo>
                      <a:pt x="2707" y="3480"/>
                      <a:pt x="2628" y="3324"/>
                      <a:pt x="2516" y="3324"/>
                    </a:cubicBezTo>
                    <a:cubicBezTo>
                      <a:pt x="2471" y="3324"/>
                      <a:pt x="2420" y="3350"/>
                      <a:pt x="2360" y="3421"/>
                    </a:cubicBezTo>
                    <a:cubicBezTo>
                      <a:pt x="2350" y="3431"/>
                      <a:pt x="2350" y="3431"/>
                      <a:pt x="2350" y="3431"/>
                    </a:cubicBezTo>
                    <a:cubicBezTo>
                      <a:pt x="2350" y="3441"/>
                      <a:pt x="2350" y="3441"/>
                      <a:pt x="2340" y="3441"/>
                    </a:cubicBezTo>
                    <a:cubicBezTo>
                      <a:pt x="2271" y="3530"/>
                      <a:pt x="2281" y="3560"/>
                      <a:pt x="2330" y="3570"/>
                    </a:cubicBezTo>
                    <a:cubicBezTo>
                      <a:pt x="2319" y="3575"/>
                      <a:pt x="2304" y="3578"/>
                      <a:pt x="2288" y="3578"/>
                    </a:cubicBezTo>
                    <a:cubicBezTo>
                      <a:pt x="2249" y="3578"/>
                      <a:pt x="2198" y="3564"/>
                      <a:pt x="2142" y="3550"/>
                    </a:cubicBezTo>
                    <a:cubicBezTo>
                      <a:pt x="2112" y="3530"/>
                      <a:pt x="2072" y="3520"/>
                      <a:pt x="2043" y="3510"/>
                    </a:cubicBezTo>
                    <a:cubicBezTo>
                      <a:pt x="1973" y="3520"/>
                      <a:pt x="1924" y="3530"/>
                      <a:pt x="1884" y="3530"/>
                    </a:cubicBezTo>
                    <a:cubicBezTo>
                      <a:pt x="1874" y="3530"/>
                      <a:pt x="1854" y="3530"/>
                      <a:pt x="1844" y="3540"/>
                    </a:cubicBezTo>
                    <a:cubicBezTo>
                      <a:pt x="1884" y="3570"/>
                      <a:pt x="1973" y="3599"/>
                      <a:pt x="2013" y="3619"/>
                    </a:cubicBezTo>
                    <a:cubicBezTo>
                      <a:pt x="2033" y="3636"/>
                      <a:pt x="2051" y="3639"/>
                      <a:pt x="2072" y="3639"/>
                    </a:cubicBezTo>
                    <a:cubicBezTo>
                      <a:pt x="2086" y="3639"/>
                      <a:pt x="2101" y="3638"/>
                      <a:pt x="2118" y="3638"/>
                    </a:cubicBezTo>
                    <a:cubicBezTo>
                      <a:pt x="2152" y="3638"/>
                      <a:pt x="2194" y="3643"/>
                      <a:pt x="2251" y="3679"/>
                    </a:cubicBezTo>
                    <a:cubicBezTo>
                      <a:pt x="2346" y="3734"/>
                      <a:pt x="2359" y="3789"/>
                      <a:pt x="2385" y="3789"/>
                    </a:cubicBezTo>
                    <a:cubicBezTo>
                      <a:pt x="2392" y="3789"/>
                      <a:pt x="2399" y="3786"/>
                      <a:pt x="2410" y="3778"/>
                    </a:cubicBezTo>
                    <a:cubicBezTo>
                      <a:pt x="2417" y="3773"/>
                      <a:pt x="2425" y="3770"/>
                      <a:pt x="2434" y="3770"/>
                    </a:cubicBezTo>
                    <a:cubicBezTo>
                      <a:pt x="2457" y="3770"/>
                      <a:pt x="2482" y="3788"/>
                      <a:pt x="2519" y="3818"/>
                    </a:cubicBezTo>
                    <a:cubicBezTo>
                      <a:pt x="2558" y="3778"/>
                      <a:pt x="2598" y="3738"/>
                      <a:pt x="2618" y="3689"/>
                    </a:cubicBezTo>
                    <a:cubicBezTo>
                      <a:pt x="2710" y="3845"/>
                      <a:pt x="2656" y="3908"/>
                      <a:pt x="2840" y="3908"/>
                    </a:cubicBezTo>
                    <a:cubicBezTo>
                      <a:pt x="2854" y="3908"/>
                      <a:pt x="2869" y="3907"/>
                      <a:pt x="2885" y="3907"/>
                    </a:cubicBezTo>
                    <a:cubicBezTo>
                      <a:pt x="2892" y="3906"/>
                      <a:pt x="2899" y="3906"/>
                      <a:pt x="2905" y="3906"/>
                    </a:cubicBezTo>
                    <a:cubicBezTo>
                      <a:pt x="3047" y="3906"/>
                      <a:pt x="3074" y="4014"/>
                      <a:pt x="3084" y="4194"/>
                    </a:cubicBezTo>
                    <a:cubicBezTo>
                      <a:pt x="3104" y="4214"/>
                      <a:pt x="3113" y="4224"/>
                      <a:pt x="3133" y="4244"/>
                    </a:cubicBezTo>
                    <a:cubicBezTo>
                      <a:pt x="3243" y="4371"/>
                      <a:pt x="3218" y="4424"/>
                      <a:pt x="3121" y="4424"/>
                    </a:cubicBezTo>
                    <a:cubicBezTo>
                      <a:pt x="3113" y="4424"/>
                      <a:pt x="3103" y="4423"/>
                      <a:pt x="3094" y="4422"/>
                    </a:cubicBezTo>
                    <a:lnTo>
                      <a:pt x="3094" y="4422"/>
                    </a:lnTo>
                    <a:cubicBezTo>
                      <a:pt x="3104" y="4492"/>
                      <a:pt x="3104" y="4561"/>
                      <a:pt x="3113" y="4631"/>
                    </a:cubicBezTo>
                    <a:cubicBezTo>
                      <a:pt x="3131" y="4819"/>
                      <a:pt x="3072" y="4886"/>
                      <a:pt x="3003" y="4886"/>
                    </a:cubicBezTo>
                    <a:cubicBezTo>
                      <a:pt x="2914" y="4886"/>
                      <a:pt x="2808" y="4771"/>
                      <a:pt x="2836" y="4670"/>
                    </a:cubicBezTo>
                    <a:cubicBezTo>
                      <a:pt x="2876" y="4531"/>
                      <a:pt x="2816" y="4442"/>
                      <a:pt x="2608" y="4333"/>
                    </a:cubicBezTo>
                    <a:cubicBezTo>
                      <a:pt x="2519" y="4383"/>
                      <a:pt x="2528" y="4531"/>
                      <a:pt x="2528" y="4601"/>
                    </a:cubicBezTo>
                    <a:cubicBezTo>
                      <a:pt x="2538" y="4621"/>
                      <a:pt x="2548" y="4640"/>
                      <a:pt x="2548" y="4660"/>
                    </a:cubicBezTo>
                    <a:cubicBezTo>
                      <a:pt x="2558" y="4680"/>
                      <a:pt x="2558" y="4690"/>
                      <a:pt x="2558" y="4710"/>
                    </a:cubicBezTo>
                    <a:cubicBezTo>
                      <a:pt x="2618" y="4789"/>
                      <a:pt x="2747" y="4908"/>
                      <a:pt x="3004" y="5067"/>
                    </a:cubicBezTo>
                    <a:cubicBezTo>
                      <a:pt x="3200" y="5189"/>
                      <a:pt x="3181" y="5251"/>
                      <a:pt x="3083" y="5251"/>
                    </a:cubicBezTo>
                    <a:cubicBezTo>
                      <a:pt x="2998" y="5251"/>
                      <a:pt x="2852" y="5204"/>
                      <a:pt x="2737" y="5106"/>
                    </a:cubicBezTo>
                    <a:cubicBezTo>
                      <a:pt x="2519" y="4918"/>
                      <a:pt x="2429" y="4888"/>
                      <a:pt x="2281" y="4670"/>
                    </a:cubicBezTo>
                    <a:cubicBezTo>
                      <a:pt x="2211" y="4730"/>
                      <a:pt x="2162" y="4888"/>
                      <a:pt x="2122" y="5037"/>
                    </a:cubicBezTo>
                    <a:cubicBezTo>
                      <a:pt x="2122" y="5047"/>
                      <a:pt x="2122" y="5047"/>
                      <a:pt x="2122" y="5057"/>
                    </a:cubicBezTo>
                    <a:cubicBezTo>
                      <a:pt x="2112" y="5077"/>
                      <a:pt x="2112" y="5087"/>
                      <a:pt x="2112" y="5106"/>
                    </a:cubicBezTo>
                    <a:cubicBezTo>
                      <a:pt x="2102" y="5206"/>
                      <a:pt x="2191" y="5166"/>
                      <a:pt x="2261" y="5225"/>
                    </a:cubicBezTo>
                    <a:cubicBezTo>
                      <a:pt x="2278" y="5213"/>
                      <a:pt x="2294" y="5208"/>
                      <a:pt x="2308" y="5208"/>
                    </a:cubicBezTo>
                    <a:cubicBezTo>
                      <a:pt x="2374" y="5208"/>
                      <a:pt x="2407" y="5327"/>
                      <a:pt x="2439" y="5434"/>
                    </a:cubicBezTo>
                    <a:cubicBezTo>
                      <a:pt x="2479" y="5434"/>
                      <a:pt x="2528" y="5414"/>
                      <a:pt x="2578" y="5384"/>
                    </a:cubicBezTo>
                    <a:cubicBezTo>
                      <a:pt x="2578" y="5404"/>
                      <a:pt x="2608" y="5444"/>
                      <a:pt x="2628" y="5444"/>
                    </a:cubicBezTo>
                    <a:cubicBezTo>
                      <a:pt x="2647" y="5444"/>
                      <a:pt x="2677" y="5434"/>
                      <a:pt x="2707" y="5424"/>
                    </a:cubicBezTo>
                    <a:cubicBezTo>
                      <a:pt x="2697" y="5404"/>
                      <a:pt x="2677" y="5384"/>
                      <a:pt x="2657" y="5364"/>
                    </a:cubicBezTo>
                    <a:cubicBezTo>
                      <a:pt x="2647" y="5354"/>
                      <a:pt x="2638" y="5354"/>
                      <a:pt x="2628" y="5354"/>
                    </a:cubicBezTo>
                    <a:lnTo>
                      <a:pt x="2618" y="5354"/>
                    </a:lnTo>
                    <a:cubicBezTo>
                      <a:pt x="2628" y="5344"/>
                      <a:pt x="2628" y="5344"/>
                      <a:pt x="2638" y="5335"/>
                    </a:cubicBezTo>
                    <a:cubicBezTo>
                      <a:pt x="2667" y="5315"/>
                      <a:pt x="2697" y="5295"/>
                      <a:pt x="2717" y="5265"/>
                    </a:cubicBezTo>
                    <a:cubicBezTo>
                      <a:pt x="2751" y="5234"/>
                      <a:pt x="2781" y="5220"/>
                      <a:pt x="2814" y="5220"/>
                    </a:cubicBezTo>
                    <a:cubicBezTo>
                      <a:pt x="2887" y="5220"/>
                      <a:pt x="2976" y="5291"/>
                      <a:pt x="3153" y="5414"/>
                    </a:cubicBezTo>
                    <a:cubicBezTo>
                      <a:pt x="3401" y="5592"/>
                      <a:pt x="3024" y="5741"/>
                      <a:pt x="2905" y="5860"/>
                    </a:cubicBezTo>
                    <a:cubicBezTo>
                      <a:pt x="2895" y="5830"/>
                      <a:pt x="2885" y="5810"/>
                      <a:pt x="2876" y="5781"/>
                    </a:cubicBezTo>
                    <a:cubicBezTo>
                      <a:pt x="2846" y="5741"/>
                      <a:pt x="2856" y="5741"/>
                      <a:pt x="2747" y="5692"/>
                    </a:cubicBezTo>
                    <a:cubicBezTo>
                      <a:pt x="2722" y="5679"/>
                      <a:pt x="2708" y="5674"/>
                      <a:pt x="2701" y="5674"/>
                    </a:cubicBezTo>
                    <a:cubicBezTo>
                      <a:pt x="2674" y="5674"/>
                      <a:pt x="2761" y="5758"/>
                      <a:pt x="2816" y="5860"/>
                    </a:cubicBezTo>
                    <a:cubicBezTo>
                      <a:pt x="2826" y="5870"/>
                      <a:pt x="2826" y="5880"/>
                      <a:pt x="2836" y="5900"/>
                    </a:cubicBezTo>
                    <a:cubicBezTo>
                      <a:pt x="2803" y="5900"/>
                      <a:pt x="2770" y="5895"/>
                      <a:pt x="2731" y="5895"/>
                    </a:cubicBezTo>
                    <a:cubicBezTo>
                      <a:pt x="2711" y="5895"/>
                      <a:pt x="2690" y="5896"/>
                      <a:pt x="2667" y="5900"/>
                    </a:cubicBezTo>
                    <a:cubicBezTo>
                      <a:pt x="2647" y="5860"/>
                      <a:pt x="2677" y="5820"/>
                      <a:pt x="2647" y="5761"/>
                    </a:cubicBezTo>
                    <a:cubicBezTo>
                      <a:pt x="2633" y="5733"/>
                      <a:pt x="2619" y="5722"/>
                      <a:pt x="2606" y="5722"/>
                    </a:cubicBezTo>
                    <a:cubicBezTo>
                      <a:pt x="2592" y="5722"/>
                      <a:pt x="2579" y="5735"/>
                      <a:pt x="2568" y="5751"/>
                    </a:cubicBezTo>
                    <a:cubicBezTo>
                      <a:pt x="2578" y="5791"/>
                      <a:pt x="2598" y="5840"/>
                      <a:pt x="2618" y="5910"/>
                    </a:cubicBezTo>
                    <a:cubicBezTo>
                      <a:pt x="2647" y="5979"/>
                      <a:pt x="2687" y="6068"/>
                      <a:pt x="2747" y="6187"/>
                    </a:cubicBezTo>
                    <a:cubicBezTo>
                      <a:pt x="2889" y="6466"/>
                      <a:pt x="2869" y="6528"/>
                      <a:pt x="2817" y="6528"/>
                    </a:cubicBezTo>
                    <a:cubicBezTo>
                      <a:pt x="2786" y="6528"/>
                      <a:pt x="2743" y="6506"/>
                      <a:pt x="2717" y="6495"/>
                    </a:cubicBezTo>
                    <a:cubicBezTo>
                      <a:pt x="2667" y="6475"/>
                      <a:pt x="2499" y="6286"/>
                      <a:pt x="2350" y="6148"/>
                    </a:cubicBezTo>
                    <a:cubicBezTo>
                      <a:pt x="2330" y="6187"/>
                      <a:pt x="2310" y="6227"/>
                      <a:pt x="2291" y="6247"/>
                    </a:cubicBezTo>
                    <a:cubicBezTo>
                      <a:pt x="2340" y="6296"/>
                      <a:pt x="2390" y="6356"/>
                      <a:pt x="2439" y="6415"/>
                    </a:cubicBezTo>
                    <a:cubicBezTo>
                      <a:pt x="2443" y="6414"/>
                      <a:pt x="2446" y="6413"/>
                      <a:pt x="2449" y="6413"/>
                    </a:cubicBezTo>
                    <a:cubicBezTo>
                      <a:pt x="2465" y="6413"/>
                      <a:pt x="2479" y="6432"/>
                      <a:pt x="2479" y="6465"/>
                    </a:cubicBezTo>
                    <a:cubicBezTo>
                      <a:pt x="2619" y="6622"/>
                      <a:pt x="2608" y="6668"/>
                      <a:pt x="2544" y="6668"/>
                    </a:cubicBezTo>
                    <a:cubicBezTo>
                      <a:pt x="2531" y="6668"/>
                      <a:pt x="2515" y="6667"/>
                      <a:pt x="2499" y="6663"/>
                    </a:cubicBezTo>
                    <a:cubicBezTo>
                      <a:pt x="2489" y="6663"/>
                      <a:pt x="2479" y="6653"/>
                      <a:pt x="2479" y="6653"/>
                    </a:cubicBezTo>
                    <a:cubicBezTo>
                      <a:pt x="2459" y="6663"/>
                      <a:pt x="2429" y="6663"/>
                      <a:pt x="2390" y="6663"/>
                    </a:cubicBezTo>
                    <a:cubicBezTo>
                      <a:pt x="2374" y="6662"/>
                      <a:pt x="2361" y="6662"/>
                      <a:pt x="2351" y="6662"/>
                    </a:cubicBezTo>
                    <a:cubicBezTo>
                      <a:pt x="2260" y="6662"/>
                      <a:pt x="2389" y="6701"/>
                      <a:pt x="2469" y="6772"/>
                    </a:cubicBezTo>
                    <a:cubicBezTo>
                      <a:pt x="2479" y="6782"/>
                      <a:pt x="2479" y="6792"/>
                      <a:pt x="2489" y="6792"/>
                    </a:cubicBezTo>
                    <a:lnTo>
                      <a:pt x="2499" y="6792"/>
                    </a:lnTo>
                    <a:cubicBezTo>
                      <a:pt x="2550" y="6778"/>
                      <a:pt x="2600" y="6768"/>
                      <a:pt x="2651" y="6768"/>
                    </a:cubicBezTo>
                    <a:cubicBezTo>
                      <a:pt x="2670" y="6768"/>
                      <a:pt x="2688" y="6770"/>
                      <a:pt x="2707" y="6772"/>
                    </a:cubicBezTo>
                    <a:cubicBezTo>
                      <a:pt x="2846" y="6812"/>
                      <a:pt x="2826" y="7119"/>
                      <a:pt x="2935" y="7427"/>
                    </a:cubicBezTo>
                    <a:cubicBezTo>
                      <a:pt x="3044" y="7734"/>
                      <a:pt x="3104" y="7605"/>
                      <a:pt x="3223" y="8091"/>
                    </a:cubicBezTo>
                    <a:cubicBezTo>
                      <a:pt x="3256" y="8224"/>
                      <a:pt x="3253" y="8275"/>
                      <a:pt x="3228" y="8275"/>
                    </a:cubicBezTo>
                    <a:cubicBezTo>
                      <a:pt x="3164" y="8275"/>
                      <a:pt x="2956" y="7934"/>
                      <a:pt x="2856" y="7784"/>
                    </a:cubicBezTo>
                    <a:cubicBezTo>
                      <a:pt x="2747" y="7615"/>
                      <a:pt x="2786" y="7625"/>
                      <a:pt x="2638" y="7526"/>
                    </a:cubicBezTo>
                    <a:cubicBezTo>
                      <a:pt x="2628" y="7516"/>
                      <a:pt x="2598" y="7506"/>
                      <a:pt x="2578" y="7486"/>
                    </a:cubicBezTo>
                    <a:cubicBezTo>
                      <a:pt x="2578" y="7506"/>
                      <a:pt x="2558" y="7516"/>
                      <a:pt x="2519" y="7516"/>
                    </a:cubicBezTo>
                    <a:cubicBezTo>
                      <a:pt x="2509" y="7526"/>
                      <a:pt x="2499" y="7536"/>
                      <a:pt x="2499" y="7546"/>
                    </a:cubicBezTo>
                    <a:cubicBezTo>
                      <a:pt x="2499" y="7546"/>
                      <a:pt x="2499" y="7556"/>
                      <a:pt x="2509" y="7556"/>
                    </a:cubicBezTo>
                    <a:cubicBezTo>
                      <a:pt x="2558" y="7645"/>
                      <a:pt x="2628" y="7774"/>
                      <a:pt x="2697" y="7913"/>
                    </a:cubicBezTo>
                    <a:cubicBezTo>
                      <a:pt x="2737" y="8002"/>
                      <a:pt x="2757" y="8071"/>
                      <a:pt x="2757" y="8121"/>
                    </a:cubicBezTo>
                    <a:cubicBezTo>
                      <a:pt x="2885" y="8141"/>
                      <a:pt x="2925" y="8398"/>
                      <a:pt x="2925" y="8498"/>
                    </a:cubicBezTo>
                    <a:cubicBezTo>
                      <a:pt x="2925" y="8527"/>
                      <a:pt x="2925" y="8547"/>
                      <a:pt x="2915" y="8567"/>
                    </a:cubicBezTo>
                    <a:cubicBezTo>
                      <a:pt x="2925" y="8607"/>
                      <a:pt x="2856" y="8726"/>
                      <a:pt x="2905" y="8825"/>
                    </a:cubicBezTo>
                    <a:cubicBezTo>
                      <a:pt x="2985" y="8993"/>
                      <a:pt x="3510" y="9033"/>
                      <a:pt x="3510" y="9033"/>
                    </a:cubicBezTo>
                    <a:cubicBezTo>
                      <a:pt x="3510" y="9033"/>
                      <a:pt x="3609" y="9202"/>
                      <a:pt x="3550" y="9211"/>
                    </a:cubicBezTo>
                    <a:cubicBezTo>
                      <a:pt x="3490" y="9221"/>
                      <a:pt x="3351" y="9281"/>
                      <a:pt x="3312" y="9479"/>
                    </a:cubicBezTo>
                    <a:cubicBezTo>
                      <a:pt x="3295" y="9548"/>
                      <a:pt x="3308" y="9570"/>
                      <a:pt x="3343" y="9570"/>
                    </a:cubicBezTo>
                    <a:cubicBezTo>
                      <a:pt x="3408" y="9570"/>
                      <a:pt x="3549" y="9489"/>
                      <a:pt x="3698" y="9489"/>
                    </a:cubicBezTo>
                    <a:cubicBezTo>
                      <a:pt x="3936" y="9489"/>
                      <a:pt x="3857" y="9568"/>
                      <a:pt x="3887" y="9767"/>
                    </a:cubicBezTo>
                    <a:cubicBezTo>
                      <a:pt x="3898" y="9842"/>
                      <a:pt x="3874" y="9860"/>
                      <a:pt x="3830" y="9860"/>
                    </a:cubicBezTo>
                    <a:cubicBezTo>
                      <a:pt x="3789" y="9860"/>
                      <a:pt x="3732" y="9845"/>
                      <a:pt x="3671" y="9845"/>
                    </a:cubicBezTo>
                    <a:cubicBezTo>
                      <a:pt x="3624" y="9845"/>
                      <a:pt x="3575" y="9854"/>
                      <a:pt x="3530" y="9886"/>
                    </a:cubicBezTo>
                    <a:cubicBezTo>
                      <a:pt x="3361" y="10015"/>
                      <a:pt x="3649" y="10054"/>
                      <a:pt x="3659" y="10332"/>
                    </a:cubicBezTo>
                    <a:cubicBezTo>
                      <a:pt x="3662" y="10417"/>
                      <a:pt x="3650" y="10450"/>
                      <a:pt x="3628" y="10450"/>
                    </a:cubicBezTo>
                    <a:cubicBezTo>
                      <a:pt x="3580" y="10450"/>
                      <a:pt x="3483" y="10283"/>
                      <a:pt x="3401" y="10173"/>
                    </a:cubicBezTo>
                    <a:cubicBezTo>
                      <a:pt x="3292" y="10015"/>
                      <a:pt x="3262" y="9925"/>
                      <a:pt x="3193" y="9757"/>
                    </a:cubicBezTo>
                    <a:cubicBezTo>
                      <a:pt x="3122" y="9607"/>
                      <a:pt x="3052" y="9504"/>
                      <a:pt x="2946" y="9504"/>
                    </a:cubicBezTo>
                    <a:cubicBezTo>
                      <a:pt x="2933" y="9504"/>
                      <a:pt x="2920" y="9506"/>
                      <a:pt x="2905" y="9509"/>
                    </a:cubicBezTo>
                    <a:cubicBezTo>
                      <a:pt x="2776" y="9539"/>
                      <a:pt x="2885" y="9598"/>
                      <a:pt x="2995" y="9896"/>
                    </a:cubicBezTo>
                    <a:cubicBezTo>
                      <a:pt x="3104" y="10203"/>
                      <a:pt x="3074" y="10183"/>
                      <a:pt x="2985" y="10342"/>
                    </a:cubicBezTo>
                    <a:cubicBezTo>
                      <a:pt x="2967" y="10370"/>
                      <a:pt x="2949" y="10382"/>
                      <a:pt x="2931" y="10382"/>
                    </a:cubicBezTo>
                    <a:cubicBezTo>
                      <a:pt x="2847" y="10382"/>
                      <a:pt x="2761" y="10116"/>
                      <a:pt x="2737" y="9985"/>
                    </a:cubicBezTo>
                    <a:cubicBezTo>
                      <a:pt x="2707" y="9816"/>
                      <a:pt x="2598" y="9747"/>
                      <a:pt x="2429" y="9638"/>
                    </a:cubicBezTo>
                    <a:cubicBezTo>
                      <a:pt x="2405" y="9622"/>
                      <a:pt x="2386" y="9615"/>
                      <a:pt x="2372" y="9615"/>
                    </a:cubicBezTo>
                    <a:cubicBezTo>
                      <a:pt x="2287" y="9615"/>
                      <a:pt x="2360" y="9862"/>
                      <a:pt x="2360" y="10015"/>
                    </a:cubicBezTo>
                    <a:cubicBezTo>
                      <a:pt x="2360" y="10183"/>
                      <a:pt x="2390" y="10114"/>
                      <a:pt x="2439" y="10372"/>
                    </a:cubicBezTo>
                    <a:cubicBezTo>
                      <a:pt x="2456" y="10444"/>
                      <a:pt x="2455" y="10474"/>
                      <a:pt x="2443" y="10474"/>
                    </a:cubicBezTo>
                    <a:cubicBezTo>
                      <a:pt x="2412" y="10474"/>
                      <a:pt x="2304" y="10276"/>
                      <a:pt x="2211" y="10084"/>
                    </a:cubicBezTo>
                    <a:cubicBezTo>
                      <a:pt x="2157" y="9965"/>
                      <a:pt x="2142" y="9933"/>
                      <a:pt x="2118" y="9933"/>
                    </a:cubicBezTo>
                    <a:cubicBezTo>
                      <a:pt x="2095" y="9933"/>
                      <a:pt x="2062" y="9965"/>
                      <a:pt x="1973" y="9975"/>
                    </a:cubicBezTo>
                    <a:cubicBezTo>
                      <a:pt x="1943" y="10015"/>
                      <a:pt x="1904" y="10064"/>
                      <a:pt x="1854" y="10134"/>
                    </a:cubicBezTo>
                    <a:cubicBezTo>
                      <a:pt x="1904" y="10173"/>
                      <a:pt x="1963" y="10223"/>
                      <a:pt x="2013" y="10282"/>
                    </a:cubicBezTo>
                    <a:cubicBezTo>
                      <a:pt x="2134" y="10431"/>
                      <a:pt x="2123" y="10469"/>
                      <a:pt x="2050" y="10469"/>
                    </a:cubicBezTo>
                    <a:cubicBezTo>
                      <a:pt x="2016" y="10469"/>
                      <a:pt x="1968" y="10460"/>
                      <a:pt x="1914" y="10451"/>
                    </a:cubicBezTo>
                    <a:cubicBezTo>
                      <a:pt x="1795" y="10431"/>
                      <a:pt x="1785" y="10391"/>
                      <a:pt x="1696" y="10342"/>
                    </a:cubicBezTo>
                    <a:cubicBezTo>
                      <a:pt x="1686" y="10352"/>
                      <a:pt x="1686" y="10352"/>
                      <a:pt x="1676" y="10362"/>
                    </a:cubicBezTo>
                    <a:cubicBezTo>
                      <a:pt x="1539" y="10543"/>
                      <a:pt x="1547" y="10596"/>
                      <a:pt x="1609" y="10596"/>
                    </a:cubicBezTo>
                    <a:cubicBezTo>
                      <a:pt x="1659" y="10596"/>
                      <a:pt x="1744" y="10561"/>
                      <a:pt x="1815" y="10530"/>
                    </a:cubicBezTo>
                    <a:cubicBezTo>
                      <a:pt x="1829" y="10525"/>
                      <a:pt x="1842" y="10522"/>
                      <a:pt x="1853" y="10522"/>
                    </a:cubicBezTo>
                    <a:cubicBezTo>
                      <a:pt x="1920" y="10522"/>
                      <a:pt x="1908" y="10622"/>
                      <a:pt x="1874" y="10699"/>
                    </a:cubicBezTo>
                    <a:cubicBezTo>
                      <a:pt x="1914" y="10699"/>
                      <a:pt x="1963" y="10689"/>
                      <a:pt x="2003" y="10679"/>
                    </a:cubicBezTo>
                    <a:cubicBezTo>
                      <a:pt x="2101" y="10652"/>
                      <a:pt x="2154" y="10628"/>
                      <a:pt x="2215" y="10628"/>
                    </a:cubicBezTo>
                    <a:cubicBezTo>
                      <a:pt x="2265" y="10628"/>
                      <a:pt x="2320" y="10644"/>
                      <a:pt x="2410" y="10689"/>
                    </a:cubicBezTo>
                    <a:cubicBezTo>
                      <a:pt x="2618" y="10788"/>
                      <a:pt x="2291" y="10887"/>
                      <a:pt x="2350" y="10947"/>
                    </a:cubicBezTo>
                    <a:cubicBezTo>
                      <a:pt x="2410" y="11006"/>
                      <a:pt x="2449" y="10947"/>
                      <a:pt x="2568" y="11115"/>
                    </a:cubicBezTo>
                    <a:cubicBezTo>
                      <a:pt x="2612" y="11174"/>
                      <a:pt x="2647" y="11200"/>
                      <a:pt x="2676" y="11200"/>
                    </a:cubicBezTo>
                    <a:cubicBezTo>
                      <a:pt x="2727" y="11200"/>
                      <a:pt x="2762" y="11125"/>
                      <a:pt x="2806" y="11006"/>
                    </a:cubicBezTo>
                    <a:cubicBezTo>
                      <a:pt x="2834" y="10943"/>
                      <a:pt x="2859" y="10921"/>
                      <a:pt x="2887" y="10921"/>
                    </a:cubicBezTo>
                    <a:cubicBezTo>
                      <a:pt x="2937" y="10921"/>
                      <a:pt x="2994" y="10997"/>
                      <a:pt x="3084" y="11036"/>
                    </a:cubicBezTo>
                    <a:cubicBezTo>
                      <a:pt x="3223" y="11085"/>
                      <a:pt x="3064" y="11264"/>
                      <a:pt x="3094" y="11343"/>
                    </a:cubicBezTo>
                    <a:cubicBezTo>
                      <a:pt x="3105" y="11372"/>
                      <a:pt x="3120" y="11383"/>
                      <a:pt x="3142" y="11383"/>
                    </a:cubicBezTo>
                    <a:cubicBezTo>
                      <a:pt x="3181" y="11383"/>
                      <a:pt x="3241" y="11352"/>
                      <a:pt x="3342" y="11333"/>
                    </a:cubicBezTo>
                    <a:cubicBezTo>
                      <a:pt x="3368" y="11328"/>
                      <a:pt x="3393" y="11326"/>
                      <a:pt x="3416" y="11326"/>
                    </a:cubicBezTo>
                    <a:cubicBezTo>
                      <a:pt x="3520" y="11326"/>
                      <a:pt x="3585" y="11377"/>
                      <a:pt x="3609" y="11442"/>
                    </a:cubicBezTo>
                    <a:cubicBezTo>
                      <a:pt x="3639" y="11522"/>
                      <a:pt x="3847" y="11819"/>
                      <a:pt x="3936" y="11889"/>
                    </a:cubicBezTo>
                    <a:cubicBezTo>
                      <a:pt x="4026" y="11958"/>
                      <a:pt x="3907" y="12166"/>
                      <a:pt x="3837" y="12196"/>
                    </a:cubicBezTo>
                    <a:cubicBezTo>
                      <a:pt x="3833" y="12198"/>
                      <a:pt x="3828" y="12199"/>
                      <a:pt x="3823" y="12199"/>
                    </a:cubicBezTo>
                    <a:cubicBezTo>
                      <a:pt x="3756" y="12199"/>
                      <a:pt x="3669" y="12013"/>
                      <a:pt x="3530" y="11809"/>
                    </a:cubicBezTo>
                    <a:cubicBezTo>
                      <a:pt x="3453" y="11696"/>
                      <a:pt x="3397" y="11658"/>
                      <a:pt x="3356" y="11658"/>
                    </a:cubicBezTo>
                    <a:cubicBezTo>
                      <a:pt x="3317" y="11658"/>
                      <a:pt x="3291" y="11692"/>
                      <a:pt x="3272" y="11730"/>
                    </a:cubicBezTo>
                    <a:cubicBezTo>
                      <a:pt x="3223" y="11809"/>
                      <a:pt x="3361" y="11928"/>
                      <a:pt x="3401" y="11998"/>
                    </a:cubicBezTo>
                    <a:cubicBezTo>
                      <a:pt x="3451" y="12067"/>
                      <a:pt x="3520" y="12424"/>
                      <a:pt x="3391" y="12523"/>
                    </a:cubicBezTo>
                    <a:cubicBezTo>
                      <a:pt x="3370" y="12538"/>
                      <a:pt x="3353" y="12545"/>
                      <a:pt x="3339" y="12545"/>
                    </a:cubicBezTo>
                    <a:cubicBezTo>
                      <a:pt x="3263" y="12545"/>
                      <a:pt x="3292" y="12341"/>
                      <a:pt x="3292" y="12265"/>
                    </a:cubicBezTo>
                    <a:cubicBezTo>
                      <a:pt x="3292" y="12189"/>
                      <a:pt x="3168" y="11923"/>
                      <a:pt x="3077" y="11923"/>
                    </a:cubicBezTo>
                    <a:cubicBezTo>
                      <a:pt x="3061" y="11923"/>
                      <a:pt x="3047" y="11931"/>
                      <a:pt x="3034" y="11948"/>
                    </a:cubicBezTo>
                    <a:cubicBezTo>
                      <a:pt x="3018" y="11969"/>
                      <a:pt x="2995" y="11979"/>
                      <a:pt x="2968" y="11979"/>
                    </a:cubicBezTo>
                    <a:cubicBezTo>
                      <a:pt x="2846" y="11979"/>
                      <a:pt x="2642" y="11788"/>
                      <a:pt x="2618" y="11690"/>
                    </a:cubicBezTo>
                    <a:cubicBezTo>
                      <a:pt x="2599" y="11614"/>
                      <a:pt x="2437" y="11578"/>
                      <a:pt x="2263" y="11578"/>
                    </a:cubicBezTo>
                    <a:cubicBezTo>
                      <a:pt x="2166" y="11578"/>
                      <a:pt x="2065" y="11590"/>
                      <a:pt x="1983" y="11611"/>
                    </a:cubicBezTo>
                    <a:cubicBezTo>
                      <a:pt x="1963" y="11621"/>
                      <a:pt x="1943" y="11631"/>
                      <a:pt x="1934" y="11641"/>
                    </a:cubicBezTo>
                    <a:cubicBezTo>
                      <a:pt x="1953" y="11690"/>
                      <a:pt x="1973" y="11760"/>
                      <a:pt x="1993" y="11819"/>
                    </a:cubicBezTo>
                    <a:cubicBezTo>
                      <a:pt x="2043" y="11889"/>
                      <a:pt x="2112" y="11948"/>
                      <a:pt x="2162" y="12008"/>
                    </a:cubicBezTo>
                    <a:cubicBezTo>
                      <a:pt x="2162" y="11998"/>
                      <a:pt x="2172" y="11998"/>
                      <a:pt x="2172" y="11988"/>
                    </a:cubicBezTo>
                    <a:cubicBezTo>
                      <a:pt x="2177" y="11985"/>
                      <a:pt x="2183" y="11984"/>
                      <a:pt x="2189" y="11984"/>
                    </a:cubicBezTo>
                    <a:cubicBezTo>
                      <a:pt x="2207" y="11984"/>
                      <a:pt x="2226" y="11993"/>
                      <a:pt x="2241" y="12008"/>
                    </a:cubicBezTo>
                    <a:cubicBezTo>
                      <a:pt x="2291" y="12057"/>
                      <a:pt x="2320" y="12166"/>
                      <a:pt x="2281" y="12216"/>
                    </a:cubicBezTo>
                    <a:cubicBezTo>
                      <a:pt x="2221" y="12305"/>
                      <a:pt x="2191" y="12295"/>
                      <a:pt x="2092" y="12414"/>
                    </a:cubicBezTo>
                    <a:cubicBezTo>
                      <a:pt x="2072" y="12434"/>
                      <a:pt x="2062" y="12454"/>
                      <a:pt x="2053" y="12464"/>
                    </a:cubicBezTo>
                    <a:cubicBezTo>
                      <a:pt x="2112" y="12474"/>
                      <a:pt x="2162" y="12474"/>
                      <a:pt x="2211" y="12474"/>
                    </a:cubicBezTo>
                    <a:cubicBezTo>
                      <a:pt x="2390" y="12454"/>
                      <a:pt x="2449" y="12275"/>
                      <a:pt x="2588" y="12255"/>
                    </a:cubicBezTo>
                    <a:cubicBezTo>
                      <a:pt x="2593" y="12255"/>
                      <a:pt x="2597" y="12254"/>
                      <a:pt x="2602" y="12254"/>
                    </a:cubicBezTo>
                    <a:cubicBezTo>
                      <a:pt x="2729" y="12254"/>
                      <a:pt x="2885" y="12503"/>
                      <a:pt x="2885" y="12751"/>
                    </a:cubicBezTo>
                    <a:cubicBezTo>
                      <a:pt x="2885" y="12871"/>
                      <a:pt x="2913" y="12905"/>
                      <a:pt x="2967" y="12905"/>
                    </a:cubicBezTo>
                    <a:cubicBezTo>
                      <a:pt x="3027" y="12905"/>
                      <a:pt x="3121" y="12861"/>
                      <a:pt x="3242" y="12850"/>
                    </a:cubicBezTo>
                    <a:cubicBezTo>
                      <a:pt x="3403" y="12836"/>
                      <a:pt x="3488" y="12789"/>
                      <a:pt x="3625" y="12789"/>
                    </a:cubicBezTo>
                    <a:cubicBezTo>
                      <a:pt x="3674" y="12789"/>
                      <a:pt x="3730" y="12795"/>
                      <a:pt x="3798" y="12811"/>
                    </a:cubicBezTo>
                    <a:cubicBezTo>
                      <a:pt x="4046" y="12870"/>
                      <a:pt x="4343" y="13049"/>
                      <a:pt x="4155" y="13069"/>
                    </a:cubicBezTo>
                    <a:cubicBezTo>
                      <a:pt x="3956" y="13088"/>
                      <a:pt x="3718" y="13237"/>
                      <a:pt x="3778" y="13515"/>
                    </a:cubicBezTo>
                    <a:cubicBezTo>
                      <a:pt x="3808" y="13654"/>
                      <a:pt x="3728" y="13663"/>
                      <a:pt x="3627" y="13663"/>
                    </a:cubicBezTo>
                    <a:cubicBezTo>
                      <a:pt x="3610" y="13663"/>
                      <a:pt x="3592" y="13663"/>
                      <a:pt x="3574" y="13663"/>
                    </a:cubicBezTo>
                    <a:cubicBezTo>
                      <a:pt x="3485" y="13663"/>
                      <a:pt x="3391" y="13670"/>
                      <a:pt x="3342" y="13753"/>
                    </a:cubicBezTo>
                    <a:cubicBezTo>
                      <a:pt x="3225" y="13946"/>
                      <a:pt x="3583" y="14358"/>
                      <a:pt x="3358" y="14358"/>
                    </a:cubicBezTo>
                    <a:cubicBezTo>
                      <a:pt x="3353" y="14358"/>
                      <a:pt x="3347" y="14358"/>
                      <a:pt x="3342" y="14357"/>
                    </a:cubicBezTo>
                    <a:cubicBezTo>
                      <a:pt x="3094" y="14338"/>
                      <a:pt x="2885" y="14070"/>
                      <a:pt x="2796" y="13792"/>
                    </a:cubicBezTo>
                    <a:cubicBezTo>
                      <a:pt x="2768" y="13705"/>
                      <a:pt x="2735" y="13671"/>
                      <a:pt x="2703" y="13671"/>
                    </a:cubicBezTo>
                    <a:cubicBezTo>
                      <a:pt x="2632" y="13671"/>
                      <a:pt x="2565" y="13835"/>
                      <a:pt x="2558" y="13971"/>
                    </a:cubicBezTo>
                    <a:cubicBezTo>
                      <a:pt x="2555" y="13999"/>
                      <a:pt x="2547" y="14012"/>
                      <a:pt x="2535" y="14012"/>
                    </a:cubicBezTo>
                    <a:cubicBezTo>
                      <a:pt x="2462" y="14012"/>
                      <a:pt x="2245" y="13571"/>
                      <a:pt x="2152" y="13435"/>
                    </a:cubicBezTo>
                    <a:cubicBezTo>
                      <a:pt x="2138" y="13416"/>
                      <a:pt x="2117" y="13408"/>
                      <a:pt x="2089" y="13408"/>
                    </a:cubicBezTo>
                    <a:cubicBezTo>
                      <a:pt x="1885" y="13408"/>
                      <a:pt x="1349" y="13852"/>
                      <a:pt x="1349" y="13852"/>
                    </a:cubicBezTo>
                    <a:lnTo>
                      <a:pt x="1249" y="13862"/>
                    </a:lnTo>
                    <a:cubicBezTo>
                      <a:pt x="1249" y="13872"/>
                      <a:pt x="1239" y="13882"/>
                      <a:pt x="1239" y="13891"/>
                    </a:cubicBezTo>
                    <a:cubicBezTo>
                      <a:pt x="1230" y="13921"/>
                      <a:pt x="1220" y="13951"/>
                      <a:pt x="1210" y="13981"/>
                    </a:cubicBezTo>
                    <a:cubicBezTo>
                      <a:pt x="1111" y="14298"/>
                      <a:pt x="1130" y="14278"/>
                      <a:pt x="1220" y="14437"/>
                    </a:cubicBezTo>
                    <a:cubicBezTo>
                      <a:pt x="1235" y="14466"/>
                      <a:pt x="1252" y="14479"/>
                      <a:pt x="1268" y="14479"/>
                    </a:cubicBezTo>
                    <a:cubicBezTo>
                      <a:pt x="1345" y="14479"/>
                      <a:pt x="1421" y="14199"/>
                      <a:pt x="1438" y="14060"/>
                    </a:cubicBezTo>
                    <a:cubicBezTo>
                      <a:pt x="1468" y="13901"/>
                      <a:pt x="1567" y="13822"/>
                      <a:pt x="1715" y="13703"/>
                    </a:cubicBezTo>
                    <a:cubicBezTo>
                      <a:pt x="1736" y="13688"/>
                      <a:pt x="1752" y="13681"/>
                      <a:pt x="1764" y="13681"/>
                    </a:cubicBezTo>
                    <a:cubicBezTo>
                      <a:pt x="1841" y="13681"/>
                      <a:pt x="1775" y="13946"/>
                      <a:pt x="1775" y="14100"/>
                    </a:cubicBezTo>
                    <a:cubicBezTo>
                      <a:pt x="1775" y="14278"/>
                      <a:pt x="1745" y="14199"/>
                      <a:pt x="1706" y="14476"/>
                    </a:cubicBezTo>
                    <a:cubicBezTo>
                      <a:pt x="1696" y="14496"/>
                      <a:pt x="1696" y="14506"/>
                      <a:pt x="1696" y="14526"/>
                    </a:cubicBezTo>
                    <a:cubicBezTo>
                      <a:pt x="1691" y="14562"/>
                      <a:pt x="1695" y="14577"/>
                      <a:pt x="1704" y="14577"/>
                    </a:cubicBezTo>
                    <a:cubicBezTo>
                      <a:pt x="1715" y="14577"/>
                      <a:pt x="1733" y="14554"/>
                      <a:pt x="1755" y="14516"/>
                    </a:cubicBezTo>
                    <a:cubicBezTo>
                      <a:pt x="1795" y="14437"/>
                      <a:pt x="1854" y="14308"/>
                      <a:pt x="1904" y="14169"/>
                    </a:cubicBezTo>
                    <a:cubicBezTo>
                      <a:pt x="1954" y="14048"/>
                      <a:pt x="1969" y="14015"/>
                      <a:pt x="1991" y="14015"/>
                    </a:cubicBezTo>
                    <a:cubicBezTo>
                      <a:pt x="2017" y="14015"/>
                      <a:pt x="2054" y="14063"/>
                      <a:pt x="2176" y="14063"/>
                    </a:cubicBezTo>
                    <a:cubicBezTo>
                      <a:pt x="2193" y="14063"/>
                      <a:pt x="2211" y="14062"/>
                      <a:pt x="2231" y="14060"/>
                    </a:cubicBezTo>
                    <a:cubicBezTo>
                      <a:pt x="2253" y="14059"/>
                      <a:pt x="2272" y="14058"/>
                      <a:pt x="2288" y="14058"/>
                    </a:cubicBezTo>
                    <a:cubicBezTo>
                      <a:pt x="2478" y="14058"/>
                      <a:pt x="2239" y="14167"/>
                      <a:pt x="2092" y="14377"/>
                    </a:cubicBezTo>
                    <a:cubicBezTo>
                      <a:pt x="1983" y="14534"/>
                      <a:pt x="1991" y="14574"/>
                      <a:pt x="2055" y="14574"/>
                    </a:cubicBezTo>
                    <a:cubicBezTo>
                      <a:pt x="2084" y="14574"/>
                      <a:pt x="2125" y="14565"/>
                      <a:pt x="2172" y="14556"/>
                    </a:cubicBezTo>
                    <a:cubicBezTo>
                      <a:pt x="2330" y="14526"/>
                      <a:pt x="2281" y="14457"/>
                      <a:pt x="2538" y="14357"/>
                    </a:cubicBezTo>
                    <a:cubicBezTo>
                      <a:pt x="2559" y="14350"/>
                      <a:pt x="2575" y="14347"/>
                      <a:pt x="2587" y="14347"/>
                    </a:cubicBezTo>
                    <a:cubicBezTo>
                      <a:pt x="2731" y="14347"/>
                      <a:pt x="2429" y="14774"/>
                      <a:pt x="2429" y="14774"/>
                    </a:cubicBezTo>
                    <a:cubicBezTo>
                      <a:pt x="2429" y="14774"/>
                      <a:pt x="2380" y="14794"/>
                      <a:pt x="2320" y="14804"/>
                    </a:cubicBezTo>
                    <a:cubicBezTo>
                      <a:pt x="2294" y="14813"/>
                      <a:pt x="2261" y="14818"/>
                      <a:pt x="2226" y="14818"/>
                    </a:cubicBezTo>
                    <a:cubicBezTo>
                      <a:pt x="2183" y="14818"/>
                      <a:pt x="2136" y="14810"/>
                      <a:pt x="2092" y="14794"/>
                    </a:cubicBezTo>
                    <a:cubicBezTo>
                      <a:pt x="2005" y="14767"/>
                      <a:pt x="1960" y="14742"/>
                      <a:pt x="1906" y="14742"/>
                    </a:cubicBezTo>
                    <a:cubicBezTo>
                      <a:pt x="1861" y="14742"/>
                      <a:pt x="1811" y="14759"/>
                      <a:pt x="1725" y="14804"/>
                    </a:cubicBezTo>
                    <a:cubicBezTo>
                      <a:pt x="1547" y="14913"/>
                      <a:pt x="1834" y="15022"/>
                      <a:pt x="1785" y="15081"/>
                    </a:cubicBezTo>
                    <a:cubicBezTo>
                      <a:pt x="1725" y="15141"/>
                      <a:pt x="1696" y="15081"/>
                      <a:pt x="1587" y="15250"/>
                    </a:cubicBezTo>
                    <a:cubicBezTo>
                      <a:pt x="1546" y="15312"/>
                      <a:pt x="1516" y="15339"/>
                      <a:pt x="1490" y="15339"/>
                    </a:cubicBezTo>
                    <a:cubicBezTo>
                      <a:pt x="1446" y="15339"/>
                      <a:pt x="1416" y="15260"/>
                      <a:pt x="1378" y="15141"/>
                    </a:cubicBezTo>
                    <a:cubicBezTo>
                      <a:pt x="1352" y="15075"/>
                      <a:pt x="1329" y="15052"/>
                      <a:pt x="1306" y="15052"/>
                    </a:cubicBezTo>
                    <a:cubicBezTo>
                      <a:pt x="1276" y="15052"/>
                      <a:pt x="1244" y="15088"/>
                      <a:pt x="1200" y="15121"/>
                    </a:cubicBezTo>
                    <a:cubicBezTo>
                      <a:pt x="1180" y="15141"/>
                      <a:pt x="1160" y="15151"/>
                      <a:pt x="1130" y="15161"/>
                    </a:cubicBezTo>
                    <a:cubicBezTo>
                      <a:pt x="1002" y="15220"/>
                      <a:pt x="1150" y="15409"/>
                      <a:pt x="1121" y="15488"/>
                    </a:cubicBezTo>
                    <a:cubicBezTo>
                      <a:pt x="1110" y="15520"/>
                      <a:pt x="1096" y="15532"/>
                      <a:pt x="1077" y="15532"/>
                    </a:cubicBezTo>
                    <a:cubicBezTo>
                      <a:pt x="1043" y="15532"/>
                      <a:pt x="991" y="15497"/>
                      <a:pt x="902" y="15478"/>
                    </a:cubicBezTo>
                    <a:cubicBezTo>
                      <a:pt x="878" y="15473"/>
                      <a:pt x="855" y="15470"/>
                      <a:pt x="834" y="15470"/>
                    </a:cubicBezTo>
                    <a:cubicBezTo>
                      <a:pt x="737" y="15470"/>
                      <a:pt x="679" y="15523"/>
                      <a:pt x="654" y="15597"/>
                    </a:cubicBezTo>
                    <a:cubicBezTo>
                      <a:pt x="645" y="15627"/>
                      <a:pt x="625" y="15676"/>
                      <a:pt x="585" y="15736"/>
                    </a:cubicBezTo>
                    <a:cubicBezTo>
                      <a:pt x="526" y="15855"/>
                      <a:pt x="426" y="16013"/>
                      <a:pt x="367" y="16063"/>
                    </a:cubicBezTo>
                    <a:cubicBezTo>
                      <a:pt x="288" y="16142"/>
                      <a:pt x="397" y="16350"/>
                      <a:pt x="456" y="16380"/>
                    </a:cubicBezTo>
                    <a:cubicBezTo>
                      <a:pt x="460" y="16382"/>
                      <a:pt x="464" y="16383"/>
                      <a:pt x="468" y="16383"/>
                    </a:cubicBezTo>
                    <a:cubicBezTo>
                      <a:pt x="527" y="16383"/>
                      <a:pt x="604" y="16196"/>
                      <a:pt x="724" y="15984"/>
                    </a:cubicBezTo>
                    <a:cubicBezTo>
                      <a:pt x="797" y="15864"/>
                      <a:pt x="848" y="15823"/>
                      <a:pt x="885" y="15823"/>
                    </a:cubicBezTo>
                    <a:cubicBezTo>
                      <a:pt x="920" y="15823"/>
                      <a:pt x="943" y="15857"/>
                      <a:pt x="962" y="15894"/>
                    </a:cubicBezTo>
                    <a:cubicBezTo>
                      <a:pt x="1002" y="15984"/>
                      <a:pt x="883" y="16113"/>
                      <a:pt x="843" y="16182"/>
                    </a:cubicBezTo>
                    <a:cubicBezTo>
                      <a:pt x="803" y="16251"/>
                      <a:pt x="734" y="16618"/>
                      <a:pt x="853" y="16727"/>
                    </a:cubicBezTo>
                    <a:cubicBezTo>
                      <a:pt x="871" y="16744"/>
                      <a:pt x="886" y="16752"/>
                      <a:pt x="898" y="16752"/>
                    </a:cubicBezTo>
                    <a:cubicBezTo>
                      <a:pt x="963" y="16752"/>
                      <a:pt x="942" y="16533"/>
                      <a:pt x="942" y="16450"/>
                    </a:cubicBezTo>
                    <a:cubicBezTo>
                      <a:pt x="942" y="16374"/>
                      <a:pt x="1049" y="16105"/>
                      <a:pt x="1136" y="16105"/>
                    </a:cubicBezTo>
                    <a:cubicBezTo>
                      <a:pt x="1152" y="16105"/>
                      <a:pt x="1167" y="16113"/>
                      <a:pt x="1180" y="16132"/>
                    </a:cubicBezTo>
                    <a:cubicBezTo>
                      <a:pt x="1194" y="16153"/>
                      <a:pt x="1213" y="16162"/>
                      <a:pt x="1236" y="16162"/>
                    </a:cubicBezTo>
                    <a:cubicBezTo>
                      <a:pt x="1342" y="16162"/>
                      <a:pt x="1522" y="15961"/>
                      <a:pt x="1547" y="15855"/>
                    </a:cubicBezTo>
                    <a:cubicBezTo>
                      <a:pt x="1566" y="15778"/>
                      <a:pt x="1713" y="15739"/>
                      <a:pt x="1867" y="15739"/>
                    </a:cubicBezTo>
                    <a:cubicBezTo>
                      <a:pt x="1953" y="15739"/>
                      <a:pt x="2041" y="15751"/>
                      <a:pt x="2112" y="15775"/>
                    </a:cubicBezTo>
                    <a:cubicBezTo>
                      <a:pt x="2310" y="15835"/>
                      <a:pt x="1993" y="16113"/>
                      <a:pt x="1904" y="16251"/>
                    </a:cubicBezTo>
                    <a:cubicBezTo>
                      <a:pt x="1863" y="16328"/>
                      <a:pt x="1920" y="16365"/>
                      <a:pt x="2007" y="16365"/>
                    </a:cubicBezTo>
                    <a:cubicBezTo>
                      <a:pt x="2088" y="16365"/>
                      <a:pt x="2194" y="16333"/>
                      <a:pt x="2271" y="16271"/>
                    </a:cubicBezTo>
                    <a:cubicBezTo>
                      <a:pt x="2311" y="16241"/>
                      <a:pt x="2340" y="16228"/>
                      <a:pt x="2358" y="16228"/>
                    </a:cubicBezTo>
                    <a:cubicBezTo>
                      <a:pt x="2413" y="16228"/>
                      <a:pt x="2387" y="16336"/>
                      <a:pt x="2350" y="16440"/>
                    </a:cubicBezTo>
                    <a:cubicBezTo>
                      <a:pt x="2304" y="16577"/>
                      <a:pt x="2107" y="16680"/>
                      <a:pt x="1945" y="16680"/>
                    </a:cubicBezTo>
                    <a:cubicBezTo>
                      <a:pt x="1931" y="16680"/>
                      <a:pt x="1917" y="16679"/>
                      <a:pt x="1904" y="16678"/>
                    </a:cubicBezTo>
                    <a:cubicBezTo>
                      <a:pt x="1745" y="16658"/>
                      <a:pt x="1696" y="16469"/>
                      <a:pt x="1577" y="16440"/>
                    </a:cubicBezTo>
                    <a:cubicBezTo>
                      <a:pt x="1573" y="16439"/>
                      <a:pt x="1569" y="16439"/>
                      <a:pt x="1564" y="16439"/>
                    </a:cubicBezTo>
                    <a:cubicBezTo>
                      <a:pt x="1448" y="16439"/>
                      <a:pt x="1309" y="16707"/>
                      <a:pt x="1309" y="16965"/>
                    </a:cubicBezTo>
                    <a:cubicBezTo>
                      <a:pt x="1309" y="17095"/>
                      <a:pt x="1283" y="17132"/>
                      <a:pt x="1235" y="17132"/>
                    </a:cubicBezTo>
                    <a:cubicBezTo>
                      <a:pt x="1180" y="17132"/>
                      <a:pt x="1097" y="17085"/>
                      <a:pt x="992" y="17074"/>
                    </a:cubicBezTo>
                    <a:cubicBezTo>
                      <a:pt x="847" y="17060"/>
                      <a:pt x="771" y="17009"/>
                      <a:pt x="652" y="17009"/>
                    </a:cubicBezTo>
                    <a:cubicBezTo>
                      <a:pt x="608" y="17009"/>
                      <a:pt x="558" y="17016"/>
                      <a:pt x="496" y="17035"/>
                    </a:cubicBezTo>
                    <a:cubicBezTo>
                      <a:pt x="268" y="17094"/>
                      <a:pt x="0" y="17283"/>
                      <a:pt x="179" y="17302"/>
                    </a:cubicBezTo>
                    <a:cubicBezTo>
                      <a:pt x="347" y="17322"/>
                      <a:pt x="565" y="17471"/>
                      <a:pt x="506" y="17768"/>
                    </a:cubicBezTo>
                    <a:cubicBezTo>
                      <a:pt x="481" y="17912"/>
                      <a:pt x="553" y="17922"/>
                      <a:pt x="643" y="17922"/>
                    </a:cubicBezTo>
                    <a:cubicBezTo>
                      <a:pt x="658" y="17922"/>
                      <a:pt x="673" y="17922"/>
                      <a:pt x="688" y="17922"/>
                    </a:cubicBezTo>
                    <a:cubicBezTo>
                      <a:pt x="767" y="17922"/>
                      <a:pt x="851" y="17929"/>
                      <a:pt x="892" y="18016"/>
                    </a:cubicBezTo>
                    <a:cubicBezTo>
                      <a:pt x="922" y="18076"/>
                      <a:pt x="922" y="18155"/>
                      <a:pt x="902" y="18234"/>
                    </a:cubicBezTo>
                    <a:cubicBezTo>
                      <a:pt x="855" y="18425"/>
                      <a:pt x="743" y="18642"/>
                      <a:pt x="874" y="18642"/>
                    </a:cubicBezTo>
                    <a:cubicBezTo>
                      <a:pt x="880" y="18642"/>
                      <a:pt x="886" y="18642"/>
                      <a:pt x="892" y="18641"/>
                    </a:cubicBezTo>
                    <a:cubicBezTo>
                      <a:pt x="1121" y="18621"/>
                      <a:pt x="1309" y="18353"/>
                      <a:pt x="1388" y="18056"/>
                    </a:cubicBezTo>
                    <a:cubicBezTo>
                      <a:pt x="1413" y="17966"/>
                      <a:pt x="1442" y="17930"/>
                      <a:pt x="1470" y="17930"/>
                    </a:cubicBezTo>
                    <a:cubicBezTo>
                      <a:pt x="1532" y="17930"/>
                      <a:pt x="1593" y="18101"/>
                      <a:pt x="1606" y="18244"/>
                    </a:cubicBezTo>
                    <a:cubicBezTo>
                      <a:pt x="1608" y="18275"/>
                      <a:pt x="1615" y="18289"/>
                      <a:pt x="1626" y="18289"/>
                    </a:cubicBezTo>
                    <a:cubicBezTo>
                      <a:pt x="1673" y="18289"/>
                      <a:pt x="1795" y="18024"/>
                      <a:pt x="1884" y="17838"/>
                    </a:cubicBezTo>
                    <a:cubicBezTo>
                      <a:pt x="1914" y="17768"/>
                      <a:pt x="1943" y="17719"/>
                      <a:pt x="1963" y="17679"/>
                    </a:cubicBezTo>
                    <a:cubicBezTo>
                      <a:pt x="1973" y="17659"/>
                      <a:pt x="1992" y="17650"/>
                      <a:pt x="2016" y="17650"/>
                    </a:cubicBezTo>
                    <a:cubicBezTo>
                      <a:pt x="2062" y="17650"/>
                      <a:pt x="2129" y="17683"/>
                      <a:pt x="2201" y="17729"/>
                    </a:cubicBezTo>
                    <a:cubicBezTo>
                      <a:pt x="2419" y="17868"/>
                      <a:pt x="2677" y="18115"/>
                      <a:pt x="2677" y="18115"/>
                    </a:cubicBezTo>
                    <a:lnTo>
                      <a:pt x="3698" y="18294"/>
                    </a:lnTo>
                    <a:lnTo>
                      <a:pt x="4809" y="18224"/>
                    </a:lnTo>
                    <a:cubicBezTo>
                      <a:pt x="4809" y="18224"/>
                      <a:pt x="5057" y="18006"/>
                      <a:pt x="5225" y="17967"/>
                    </a:cubicBezTo>
                    <a:lnTo>
                      <a:pt x="5225" y="16787"/>
                    </a:lnTo>
                    <a:cubicBezTo>
                      <a:pt x="5186" y="16807"/>
                      <a:pt x="5149" y="16821"/>
                      <a:pt x="5119" y="16821"/>
                    </a:cubicBezTo>
                    <a:cubicBezTo>
                      <a:pt x="5089" y="16821"/>
                      <a:pt x="5067" y="16807"/>
                      <a:pt x="5057" y="16767"/>
                    </a:cubicBezTo>
                    <a:cubicBezTo>
                      <a:pt x="5027" y="16707"/>
                      <a:pt x="5017" y="16618"/>
                      <a:pt x="5007" y="16539"/>
                    </a:cubicBezTo>
                    <a:cubicBezTo>
                      <a:pt x="5007" y="16449"/>
                      <a:pt x="5024" y="16376"/>
                      <a:pt x="5076" y="16376"/>
                    </a:cubicBezTo>
                    <a:cubicBezTo>
                      <a:pt x="5092" y="16376"/>
                      <a:pt x="5112" y="16383"/>
                      <a:pt x="5136" y="16400"/>
                    </a:cubicBezTo>
                    <a:cubicBezTo>
                      <a:pt x="5156" y="16420"/>
                      <a:pt x="5196" y="16430"/>
                      <a:pt x="5225" y="16430"/>
                    </a:cubicBezTo>
                    <a:lnTo>
                      <a:pt x="5225" y="15756"/>
                    </a:lnTo>
                    <a:cubicBezTo>
                      <a:pt x="5196" y="15706"/>
                      <a:pt x="5196" y="15676"/>
                      <a:pt x="5225" y="15646"/>
                    </a:cubicBezTo>
                    <a:lnTo>
                      <a:pt x="5225" y="14942"/>
                    </a:lnTo>
                    <a:cubicBezTo>
                      <a:pt x="5216" y="14942"/>
                      <a:pt x="5206" y="14952"/>
                      <a:pt x="5196" y="14952"/>
                    </a:cubicBezTo>
                    <a:cubicBezTo>
                      <a:pt x="5172" y="14961"/>
                      <a:pt x="5148" y="14965"/>
                      <a:pt x="5125" y="14965"/>
                    </a:cubicBezTo>
                    <a:cubicBezTo>
                      <a:pt x="4993" y="14965"/>
                      <a:pt x="4878" y="14843"/>
                      <a:pt x="4878" y="14843"/>
                    </a:cubicBezTo>
                    <a:cubicBezTo>
                      <a:pt x="4878" y="14843"/>
                      <a:pt x="4729" y="14446"/>
                      <a:pt x="4901" y="14446"/>
                    </a:cubicBezTo>
                    <a:cubicBezTo>
                      <a:pt x="4917" y="14446"/>
                      <a:pt x="4936" y="14449"/>
                      <a:pt x="4958" y="14457"/>
                    </a:cubicBezTo>
                    <a:cubicBezTo>
                      <a:pt x="5206" y="14556"/>
                      <a:pt x="5067" y="14526"/>
                      <a:pt x="5216" y="14556"/>
                    </a:cubicBezTo>
                    <a:lnTo>
                      <a:pt x="5225" y="14556"/>
                    </a:lnTo>
                    <a:lnTo>
                      <a:pt x="5225" y="14288"/>
                    </a:lnTo>
                    <a:cubicBezTo>
                      <a:pt x="5086" y="14130"/>
                      <a:pt x="4938" y="14059"/>
                      <a:pt x="5124" y="14059"/>
                    </a:cubicBezTo>
                    <a:cubicBezTo>
                      <a:pt x="5137" y="14059"/>
                      <a:pt x="5151" y="14059"/>
                      <a:pt x="5166" y="14060"/>
                    </a:cubicBezTo>
                    <a:cubicBezTo>
                      <a:pt x="5173" y="14063"/>
                      <a:pt x="5179" y="14064"/>
                      <a:pt x="5186" y="14064"/>
                    </a:cubicBezTo>
                    <a:cubicBezTo>
                      <a:pt x="5199" y="14064"/>
                      <a:pt x="5212" y="14060"/>
                      <a:pt x="5225" y="14060"/>
                    </a:cubicBezTo>
                    <a:lnTo>
                      <a:pt x="5225" y="12335"/>
                    </a:lnTo>
                    <a:cubicBezTo>
                      <a:pt x="5176" y="12295"/>
                      <a:pt x="5156" y="12275"/>
                      <a:pt x="5106" y="12216"/>
                    </a:cubicBezTo>
                    <a:cubicBezTo>
                      <a:pt x="5053" y="12144"/>
                      <a:pt x="5137" y="11982"/>
                      <a:pt x="5198" y="11982"/>
                    </a:cubicBezTo>
                    <a:cubicBezTo>
                      <a:pt x="5204" y="11982"/>
                      <a:pt x="5210" y="11984"/>
                      <a:pt x="5216" y="11988"/>
                    </a:cubicBezTo>
                    <a:cubicBezTo>
                      <a:pt x="5225" y="11988"/>
                      <a:pt x="5225" y="11998"/>
                      <a:pt x="5225" y="12008"/>
                    </a:cubicBezTo>
                    <a:lnTo>
                      <a:pt x="5225" y="9410"/>
                    </a:lnTo>
                    <a:cubicBezTo>
                      <a:pt x="5201" y="9449"/>
                      <a:pt x="5178" y="9477"/>
                      <a:pt x="5154" y="9477"/>
                    </a:cubicBezTo>
                    <a:cubicBezTo>
                      <a:pt x="5129" y="9477"/>
                      <a:pt x="5102" y="9449"/>
                      <a:pt x="5067" y="9380"/>
                    </a:cubicBezTo>
                    <a:cubicBezTo>
                      <a:pt x="4918" y="9132"/>
                      <a:pt x="4987" y="8904"/>
                      <a:pt x="4769" y="8835"/>
                    </a:cubicBezTo>
                    <a:cubicBezTo>
                      <a:pt x="4541" y="8775"/>
                      <a:pt x="4571" y="8656"/>
                      <a:pt x="4571" y="8537"/>
                    </a:cubicBezTo>
                    <a:cubicBezTo>
                      <a:pt x="4571" y="8439"/>
                      <a:pt x="4450" y="8026"/>
                      <a:pt x="4572" y="8026"/>
                    </a:cubicBezTo>
                    <a:cubicBezTo>
                      <a:pt x="4585" y="8026"/>
                      <a:pt x="4601" y="8031"/>
                      <a:pt x="4621" y="8041"/>
                    </a:cubicBezTo>
                    <a:cubicBezTo>
                      <a:pt x="4809" y="8141"/>
                      <a:pt x="4750" y="8289"/>
                      <a:pt x="4908" y="8557"/>
                    </a:cubicBezTo>
                    <a:cubicBezTo>
                      <a:pt x="4990" y="8709"/>
                      <a:pt x="5089" y="8787"/>
                      <a:pt x="5152" y="8787"/>
                    </a:cubicBezTo>
                    <a:cubicBezTo>
                      <a:pt x="5205" y="8787"/>
                      <a:pt x="5233" y="8734"/>
                      <a:pt x="5206" y="8626"/>
                    </a:cubicBezTo>
                    <a:cubicBezTo>
                      <a:pt x="5180" y="8517"/>
                      <a:pt x="5184" y="8451"/>
                      <a:pt x="5209" y="8451"/>
                    </a:cubicBezTo>
                    <a:cubicBezTo>
                      <a:pt x="5214" y="8451"/>
                      <a:pt x="5219" y="8453"/>
                      <a:pt x="5225" y="8458"/>
                    </a:cubicBezTo>
                    <a:lnTo>
                      <a:pt x="5225" y="7893"/>
                    </a:lnTo>
                    <a:cubicBezTo>
                      <a:pt x="5185" y="7916"/>
                      <a:pt x="5148" y="7932"/>
                      <a:pt x="5117" y="7932"/>
                    </a:cubicBezTo>
                    <a:cubicBezTo>
                      <a:pt x="5094" y="7932"/>
                      <a:pt x="5074" y="7923"/>
                      <a:pt x="5057" y="7903"/>
                    </a:cubicBezTo>
                    <a:cubicBezTo>
                      <a:pt x="4948" y="7774"/>
                      <a:pt x="5146" y="7605"/>
                      <a:pt x="4997" y="7585"/>
                    </a:cubicBezTo>
                    <a:cubicBezTo>
                      <a:pt x="4849" y="7565"/>
                      <a:pt x="4333" y="7516"/>
                      <a:pt x="4492" y="7367"/>
                    </a:cubicBezTo>
                    <a:cubicBezTo>
                      <a:pt x="4650" y="7218"/>
                      <a:pt x="4750" y="7020"/>
                      <a:pt x="4750" y="7020"/>
                    </a:cubicBezTo>
                    <a:cubicBezTo>
                      <a:pt x="4750" y="7020"/>
                      <a:pt x="4833" y="6664"/>
                      <a:pt x="4953" y="6664"/>
                    </a:cubicBezTo>
                    <a:cubicBezTo>
                      <a:pt x="4988" y="6664"/>
                      <a:pt x="5027" y="6694"/>
                      <a:pt x="5067" y="6772"/>
                    </a:cubicBezTo>
                    <a:cubicBezTo>
                      <a:pt x="5126" y="6911"/>
                      <a:pt x="5186" y="6980"/>
                      <a:pt x="5225" y="7020"/>
                    </a:cubicBezTo>
                    <a:lnTo>
                      <a:pt x="5225" y="6247"/>
                    </a:lnTo>
                    <a:cubicBezTo>
                      <a:pt x="5216" y="6257"/>
                      <a:pt x="5206" y="6267"/>
                      <a:pt x="5186" y="6277"/>
                    </a:cubicBezTo>
                    <a:cubicBezTo>
                      <a:pt x="5168" y="6298"/>
                      <a:pt x="5155" y="6308"/>
                      <a:pt x="5144" y="6308"/>
                    </a:cubicBezTo>
                    <a:cubicBezTo>
                      <a:pt x="5099" y="6308"/>
                      <a:pt x="5083" y="6148"/>
                      <a:pt x="4908" y="5989"/>
                    </a:cubicBezTo>
                    <a:cubicBezTo>
                      <a:pt x="4818" y="5907"/>
                      <a:pt x="4749" y="5889"/>
                      <a:pt x="4692" y="5889"/>
                    </a:cubicBezTo>
                    <a:cubicBezTo>
                      <a:pt x="4650" y="5889"/>
                      <a:pt x="4613" y="5899"/>
                      <a:pt x="4578" y="5899"/>
                    </a:cubicBezTo>
                    <a:cubicBezTo>
                      <a:pt x="4546" y="5899"/>
                      <a:pt x="4515" y="5891"/>
                      <a:pt x="4482" y="5860"/>
                    </a:cubicBezTo>
                    <a:cubicBezTo>
                      <a:pt x="4373" y="5741"/>
                      <a:pt x="3986" y="5592"/>
                      <a:pt x="4244" y="5414"/>
                    </a:cubicBezTo>
                    <a:cubicBezTo>
                      <a:pt x="4415" y="5291"/>
                      <a:pt x="4505" y="5220"/>
                      <a:pt x="4581" y="5220"/>
                    </a:cubicBezTo>
                    <a:cubicBezTo>
                      <a:pt x="4615" y="5220"/>
                      <a:pt x="4646" y="5234"/>
                      <a:pt x="4680" y="5265"/>
                    </a:cubicBezTo>
                    <a:cubicBezTo>
                      <a:pt x="4713" y="5302"/>
                      <a:pt x="4765" y="5321"/>
                      <a:pt x="4821" y="5321"/>
                    </a:cubicBezTo>
                    <a:cubicBezTo>
                      <a:pt x="4930" y="5321"/>
                      <a:pt x="5057" y="5248"/>
                      <a:pt x="5097" y="5097"/>
                    </a:cubicBezTo>
                    <a:cubicBezTo>
                      <a:pt x="5111" y="5044"/>
                      <a:pt x="5132" y="5026"/>
                      <a:pt x="5155" y="5026"/>
                    </a:cubicBezTo>
                    <a:cubicBezTo>
                      <a:pt x="5179" y="5026"/>
                      <a:pt x="5205" y="5046"/>
                      <a:pt x="5225" y="5067"/>
                    </a:cubicBezTo>
                    <a:lnTo>
                      <a:pt x="5225" y="4908"/>
                    </a:lnTo>
                    <a:cubicBezTo>
                      <a:pt x="5191" y="4828"/>
                      <a:pt x="5150" y="4784"/>
                      <a:pt x="5101" y="4784"/>
                    </a:cubicBezTo>
                    <a:cubicBezTo>
                      <a:pt x="5065" y="4784"/>
                      <a:pt x="5024" y="4808"/>
                      <a:pt x="4978" y="4859"/>
                    </a:cubicBezTo>
                    <a:cubicBezTo>
                      <a:pt x="4950" y="4896"/>
                      <a:pt x="4918" y="4912"/>
                      <a:pt x="4885" y="4912"/>
                    </a:cubicBezTo>
                    <a:cubicBezTo>
                      <a:pt x="4779" y="4912"/>
                      <a:pt x="4672" y="4741"/>
                      <a:pt x="4710" y="4581"/>
                    </a:cubicBezTo>
                    <a:cubicBezTo>
                      <a:pt x="4752" y="4432"/>
                      <a:pt x="4936" y="4304"/>
                      <a:pt x="4915" y="4304"/>
                    </a:cubicBezTo>
                    <a:cubicBezTo>
                      <a:pt x="4907" y="4304"/>
                      <a:pt x="4866" y="4325"/>
                      <a:pt x="4769" y="4373"/>
                    </a:cubicBezTo>
                    <a:cubicBezTo>
                      <a:pt x="4422" y="4531"/>
                      <a:pt x="4512" y="4492"/>
                      <a:pt x="4561" y="4670"/>
                    </a:cubicBezTo>
                    <a:cubicBezTo>
                      <a:pt x="4584" y="4771"/>
                      <a:pt x="4478" y="4886"/>
                      <a:pt x="4390" y="4886"/>
                    </a:cubicBezTo>
                    <a:cubicBezTo>
                      <a:pt x="4323" y="4886"/>
                      <a:pt x="4266" y="4819"/>
                      <a:pt x="4284" y="4631"/>
                    </a:cubicBezTo>
                    <a:cubicBezTo>
                      <a:pt x="4323" y="4201"/>
                      <a:pt x="4131" y="3867"/>
                      <a:pt x="4362" y="3867"/>
                    </a:cubicBezTo>
                    <a:cubicBezTo>
                      <a:pt x="4366" y="3867"/>
                      <a:pt x="4369" y="3867"/>
                      <a:pt x="4373" y="3867"/>
                    </a:cubicBezTo>
                    <a:cubicBezTo>
                      <a:pt x="4532" y="3874"/>
                      <a:pt x="4531" y="3960"/>
                      <a:pt x="4549" y="3960"/>
                    </a:cubicBezTo>
                    <a:cubicBezTo>
                      <a:pt x="4558" y="3960"/>
                      <a:pt x="4571" y="3939"/>
                      <a:pt x="4611" y="3877"/>
                    </a:cubicBezTo>
                    <a:cubicBezTo>
                      <a:pt x="4740" y="3689"/>
                      <a:pt x="5196" y="3827"/>
                      <a:pt x="4978" y="3580"/>
                    </a:cubicBezTo>
                    <a:cubicBezTo>
                      <a:pt x="4819" y="3390"/>
                      <a:pt x="4746" y="3248"/>
                      <a:pt x="4673" y="3248"/>
                    </a:cubicBezTo>
                    <a:cubicBezTo>
                      <a:pt x="4650" y="3248"/>
                      <a:pt x="4627" y="3261"/>
                      <a:pt x="4601" y="3292"/>
                    </a:cubicBezTo>
                    <a:cubicBezTo>
                      <a:pt x="4500" y="3406"/>
                      <a:pt x="4408" y="3447"/>
                      <a:pt x="4337" y="3447"/>
                    </a:cubicBezTo>
                    <a:cubicBezTo>
                      <a:pt x="4206" y="3447"/>
                      <a:pt x="4147" y="3307"/>
                      <a:pt x="4244" y="3242"/>
                    </a:cubicBezTo>
                    <a:cubicBezTo>
                      <a:pt x="4386" y="3138"/>
                      <a:pt x="4538" y="2724"/>
                      <a:pt x="4463" y="2724"/>
                    </a:cubicBezTo>
                    <a:cubicBezTo>
                      <a:pt x="4460" y="2724"/>
                      <a:pt x="4456" y="2725"/>
                      <a:pt x="4452" y="2727"/>
                    </a:cubicBezTo>
                    <a:cubicBezTo>
                      <a:pt x="4433" y="2736"/>
                      <a:pt x="4409" y="2741"/>
                      <a:pt x="4382" y="2741"/>
                    </a:cubicBezTo>
                    <a:cubicBezTo>
                      <a:pt x="4264" y="2741"/>
                      <a:pt x="4089" y="2659"/>
                      <a:pt x="4065" y="2538"/>
                    </a:cubicBezTo>
                    <a:cubicBezTo>
                      <a:pt x="4054" y="2454"/>
                      <a:pt x="4036" y="2446"/>
                      <a:pt x="4018" y="2446"/>
                    </a:cubicBezTo>
                    <a:cubicBezTo>
                      <a:pt x="4014" y="2446"/>
                      <a:pt x="4009" y="2447"/>
                      <a:pt x="4005" y="2447"/>
                    </a:cubicBezTo>
                    <a:cubicBezTo>
                      <a:pt x="3995" y="2447"/>
                      <a:pt x="3985" y="2444"/>
                      <a:pt x="3976" y="2429"/>
                    </a:cubicBezTo>
                    <a:cubicBezTo>
                      <a:pt x="3956" y="2380"/>
                      <a:pt x="4046" y="2023"/>
                      <a:pt x="4155" y="1844"/>
                    </a:cubicBezTo>
                    <a:cubicBezTo>
                      <a:pt x="4221" y="1749"/>
                      <a:pt x="4330" y="1713"/>
                      <a:pt x="4302" y="1713"/>
                    </a:cubicBezTo>
                    <a:cubicBezTo>
                      <a:pt x="4292" y="1713"/>
                      <a:pt x="4266" y="1718"/>
                      <a:pt x="4214" y="1725"/>
                    </a:cubicBezTo>
                    <a:cubicBezTo>
                      <a:pt x="4071" y="1748"/>
                      <a:pt x="3968" y="1976"/>
                      <a:pt x="3918" y="1976"/>
                    </a:cubicBezTo>
                    <a:cubicBezTo>
                      <a:pt x="3902" y="1976"/>
                      <a:pt x="3892" y="1954"/>
                      <a:pt x="3887" y="1894"/>
                    </a:cubicBezTo>
                    <a:cubicBezTo>
                      <a:pt x="3867" y="1656"/>
                      <a:pt x="3887" y="1339"/>
                      <a:pt x="3817" y="1180"/>
                    </a:cubicBezTo>
                    <a:cubicBezTo>
                      <a:pt x="3798" y="1140"/>
                      <a:pt x="3778" y="1021"/>
                      <a:pt x="3768" y="892"/>
                    </a:cubicBezTo>
                    <a:cubicBezTo>
                      <a:pt x="3740" y="652"/>
                      <a:pt x="3718" y="360"/>
                      <a:pt x="3706" y="360"/>
                    </a:cubicBezTo>
                    <a:cubicBezTo>
                      <a:pt x="3701" y="360"/>
                      <a:pt x="3698" y="418"/>
                      <a:pt x="3698" y="565"/>
                    </a:cubicBezTo>
                    <a:lnTo>
                      <a:pt x="3698" y="655"/>
                    </a:lnTo>
                    <a:cubicBezTo>
                      <a:pt x="3688" y="657"/>
                      <a:pt x="3676" y="659"/>
                      <a:pt x="3663" y="659"/>
                    </a:cubicBezTo>
                    <a:cubicBezTo>
                      <a:pt x="3591" y="659"/>
                      <a:pt x="3489" y="613"/>
                      <a:pt x="3480" y="545"/>
                    </a:cubicBezTo>
                    <a:cubicBezTo>
                      <a:pt x="3470" y="501"/>
                      <a:pt x="3461" y="493"/>
                      <a:pt x="3451" y="493"/>
                    </a:cubicBezTo>
                    <a:cubicBezTo>
                      <a:pt x="3446" y="493"/>
                      <a:pt x="3441" y="495"/>
                      <a:pt x="3436" y="495"/>
                    </a:cubicBezTo>
                    <a:cubicBezTo>
                      <a:pt x="3431" y="495"/>
                      <a:pt x="3426" y="493"/>
                      <a:pt x="3421" y="486"/>
                    </a:cubicBezTo>
                    <a:cubicBezTo>
                      <a:pt x="3411" y="456"/>
                      <a:pt x="3461" y="248"/>
                      <a:pt x="3530" y="149"/>
                    </a:cubicBezTo>
                    <a:cubicBezTo>
                      <a:pt x="3567" y="96"/>
                      <a:pt x="3639" y="72"/>
                      <a:pt x="3620" y="72"/>
                    </a:cubicBezTo>
                    <a:cubicBezTo>
                      <a:pt x="3614" y="72"/>
                      <a:pt x="3598" y="75"/>
                      <a:pt x="3570" y="79"/>
                    </a:cubicBezTo>
                    <a:cubicBezTo>
                      <a:pt x="3479" y="95"/>
                      <a:pt x="3417" y="225"/>
                      <a:pt x="3388" y="225"/>
                    </a:cubicBezTo>
                    <a:cubicBezTo>
                      <a:pt x="3379" y="225"/>
                      <a:pt x="3374" y="212"/>
                      <a:pt x="3371" y="179"/>
                    </a:cubicBezTo>
                    <a:cubicBezTo>
                      <a:pt x="3371" y="149"/>
                      <a:pt x="3371" y="119"/>
                      <a:pt x="3371" y="89"/>
                    </a:cubicBezTo>
                    <a:cubicBezTo>
                      <a:pt x="3328" y="105"/>
                      <a:pt x="3288" y="113"/>
                      <a:pt x="3254" y="113"/>
                    </a:cubicBezTo>
                    <a:cubicBezTo>
                      <a:pt x="3179" y="113"/>
                      <a:pt x="3130" y="75"/>
                      <a:pt x="3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6" name="Google Shape;876;p8"/>
              <p:cNvSpPr/>
              <p:nvPr/>
            </p:nvSpPr>
            <p:spPr>
              <a:xfrm>
                <a:off x="11543637" y="1166885"/>
                <a:ext cx="2399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0" extrusionOk="0">
                    <a:moveTo>
                      <a:pt x="149" y="1"/>
                    </a:moveTo>
                    <a:cubicBezTo>
                      <a:pt x="70" y="21"/>
                      <a:pt x="30" y="70"/>
                      <a:pt x="0" y="130"/>
                    </a:cubicBezTo>
                    <a:cubicBezTo>
                      <a:pt x="50" y="110"/>
                      <a:pt x="89" y="6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77" name="Google Shape;877;p8"/>
              <p:cNvSpPr/>
              <p:nvPr/>
            </p:nvSpPr>
            <p:spPr>
              <a:xfrm>
                <a:off x="11479710" y="994429"/>
                <a:ext cx="86308" cy="175837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092" extrusionOk="0">
                    <a:moveTo>
                      <a:pt x="10" y="635"/>
                    </a:moveTo>
                    <a:cubicBezTo>
                      <a:pt x="14" y="639"/>
                      <a:pt x="18" y="643"/>
                      <a:pt x="21" y="646"/>
                    </a:cubicBezTo>
                    <a:lnTo>
                      <a:pt x="21" y="646"/>
                    </a:lnTo>
                    <a:cubicBezTo>
                      <a:pt x="18" y="642"/>
                      <a:pt x="14" y="638"/>
                      <a:pt x="10" y="635"/>
                    </a:cubicBezTo>
                    <a:close/>
                    <a:moveTo>
                      <a:pt x="298" y="1"/>
                    </a:moveTo>
                    <a:cubicBezTo>
                      <a:pt x="248" y="40"/>
                      <a:pt x="209" y="100"/>
                      <a:pt x="159" y="150"/>
                    </a:cubicBezTo>
                    <a:cubicBezTo>
                      <a:pt x="139" y="169"/>
                      <a:pt x="129" y="179"/>
                      <a:pt x="110" y="189"/>
                    </a:cubicBezTo>
                    <a:cubicBezTo>
                      <a:pt x="90" y="189"/>
                      <a:pt x="80" y="189"/>
                      <a:pt x="70" y="199"/>
                    </a:cubicBezTo>
                    <a:cubicBezTo>
                      <a:pt x="60" y="219"/>
                      <a:pt x="50" y="249"/>
                      <a:pt x="50" y="278"/>
                    </a:cubicBezTo>
                    <a:cubicBezTo>
                      <a:pt x="1" y="487"/>
                      <a:pt x="120" y="467"/>
                      <a:pt x="268" y="735"/>
                    </a:cubicBezTo>
                    <a:cubicBezTo>
                      <a:pt x="320" y="827"/>
                      <a:pt x="332" y="860"/>
                      <a:pt x="319" y="860"/>
                    </a:cubicBezTo>
                    <a:cubicBezTo>
                      <a:pt x="294" y="860"/>
                      <a:pt x="177" y="740"/>
                      <a:pt x="60" y="675"/>
                    </a:cubicBezTo>
                    <a:cubicBezTo>
                      <a:pt x="44" y="667"/>
                      <a:pt x="35" y="659"/>
                      <a:pt x="21" y="646"/>
                    </a:cubicBezTo>
                    <a:lnTo>
                      <a:pt x="21" y="646"/>
                    </a:lnTo>
                    <a:cubicBezTo>
                      <a:pt x="61" y="695"/>
                      <a:pt x="68" y="813"/>
                      <a:pt x="50" y="923"/>
                    </a:cubicBezTo>
                    <a:cubicBezTo>
                      <a:pt x="70" y="963"/>
                      <a:pt x="100" y="1012"/>
                      <a:pt x="169" y="1092"/>
                    </a:cubicBezTo>
                    <a:cubicBezTo>
                      <a:pt x="219" y="1052"/>
                      <a:pt x="278" y="992"/>
                      <a:pt x="328" y="893"/>
                    </a:cubicBezTo>
                    <a:cubicBezTo>
                      <a:pt x="447" y="685"/>
                      <a:pt x="447" y="625"/>
                      <a:pt x="536" y="556"/>
                    </a:cubicBezTo>
                    <a:cubicBezTo>
                      <a:pt x="506" y="546"/>
                      <a:pt x="476" y="526"/>
                      <a:pt x="447" y="507"/>
                    </a:cubicBezTo>
                    <a:cubicBezTo>
                      <a:pt x="239" y="328"/>
                      <a:pt x="387" y="249"/>
                      <a:pt x="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878" name="Google Shape;878;p8"/>
            <p:cNvGrpSpPr/>
            <p:nvPr/>
          </p:nvGrpSpPr>
          <p:grpSpPr>
            <a:xfrm>
              <a:off x="6800350" y="1426546"/>
              <a:ext cx="2216146" cy="4110218"/>
              <a:chOff x="8664865" y="-3405050"/>
              <a:chExt cx="3327047" cy="6170572"/>
            </a:xfrm>
          </p:grpSpPr>
          <p:sp>
            <p:nvSpPr>
              <p:cNvPr id="879" name="Google Shape;879;p8"/>
              <p:cNvSpPr/>
              <p:nvPr/>
            </p:nvSpPr>
            <p:spPr>
              <a:xfrm>
                <a:off x="10791659" y="2271183"/>
                <a:ext cx="746178" cy="494339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070" extrusionOk="0">
                    <a:moveTo>
                      <a:pt x="1660" y="0"/>
                    </a:moveTo>
                    <a:cubicBezTo>
                      <a:pt x="1549" y="0"/>
                      <a:pt x="1424" y="12"/>
                      <a:pt x="1269" y="44"/>
                    </a:cubicBezTo>
                    <a:cubicBezTo>
                      <a:pt x="684" y="163"/>
                      <a:pt x="0" y="510"/>
                      <a:pt x="446" y="549"/>
                    </a:cubicBezTo>
                    <a:cubicBezTo>
                      <a:pt x="892" y="589"/>
                      <a:pt x="1438" y="867"/>
                      <a:pt x="1299" y="1422"/>
                    </a:cubicBezTo>
                    <a:cubicBezTo>
                      <a:pt x="1235" y="1695"/>
                      <a:pt x="1415" y="1714"/>
                      <a:pt x="1647" y="1714"/>
                    </a:cubicBezTo>
                    <a:cubicBezTo>
                      <a:pt x="1687" y="1714"/>
                      <a:pt x="1728" y="1714"/>
                      <a:pt x="1769" y="1714"/>
                    </a:cubicBezTo>
                    <a:cubicBezTo>
                      <a:pt x="1971" y="1714"/>
                      <a:pt x="2185" y="1728"/>
                      <a:pt x="2300" y="1888"/>
                    </a:cubicBezTo>
                    <a:cubicBezTo>
                      <a:pt x="2562" y="2275"/>
                      <a:pt x="1755" y="3069"/>
                      <a:pt x="2262" y="3069"/>
                    </a:cubicBezTo>
                    <a:cubicBezTo>
                      <a:pt x="2274" y="3069"/>
                      <a:pt x="2287" y="3069"/>
                      <a:pt x="2300" y="3068"/>
                    </a:cubicBezTo>
                    <a:cubicBezTo>
                      <a:pt x="2608" y="3048"/>
                      <a:pt x="2895" y="2889"/>
                      <a:pt x="3123" y="2661"/>
                    </a:cubicBezTo>
                    <a:cubicBezTo>
                      <a:pt x="3143" y="2582"/>
                      <a:pt x="3143" y="2503"/>
                      <a:pt x="3113" y="2443"/>
                    </a:cubicBezTo>
                    <a:cubicBezTo>
                      <a:pt x="3068" y="2356"/>
                      <a:pt x="2983" y="2349"/>
                      <a:pt x="2905" y="2349"/>
                    </a:cubicBezTo>
                    <a:cubicBezTo>
                      <a:pt x="2890" y="2349"/>
                      <a:pt x="2875" y="2349"/>
                      <a:pt x="2861" y="2349"/>
                    </a:cubicBezTo>
                    <a:cubicBezTo>
                      <a:pt x="2771" y="2349"/>
                      <a:pt x="2702" y="2339"/>
                      <a:pt x="2727" y="2195"/>
                    </a:cubicBezTo>
                    <a:cubicBezTo>
                      <a:pt x="2786" y="1898"/>
                      <a:pt x="2568" y="1749"/>
                      <a:pt x="2400" y="1729"/>
                    </a:cubicBezTo>
                    <a:cubicBezTo>
                      <a:pt x="2221" y="1710"/>
                      <a:pt x="2489" y="1521"/>
                      <a:pt x="2717" y="1462"/>
                    </a:cubicBezTo>
                    <a:cubicBezTo>
                      <a:pt x="2779" y="1443"/>
                      <a:pt x="2828" y="1436"/>
                      <a:pt x="2872" y="1436"/>
                    </a:cubicBezTo>
                    <a:cubicBezTo>
                      <a:pt x="2988" y="1436"/>
                      <a:pt x="3061" y="1487"/>
                      <a:pt x="3213" y="1501"/>
                    </a:cubicBezTo>
                    <a:cubicBezTo>
                      <a:pt x="3318" y="1512"/>
                      <a:pt x="3401" y="1559"/>
                      <a:pt x="3456" y="1559"/>
                    </a:cubicBezTo>
                    <a:cubicBezTo>
                      <a:pt x="3504" y="1559"/>
                      <a:pt x="3530" y="1522"/>
                      <a:pt x="3530" y="1392"/>
                    </a:cubicBezTo>
                    <a:cubicBezTo>
                      <a:pt x="3530" y="1134"/>
                      <a:pt x="3669" y="866"/>
                      <a:pt x="3785" y="866"/>
                    </a:cubicBezTo>
                    <a:cubicBezTo>
                      <a:pt x="3790" y="866"/>
                      <a:pt x="3794" y="866"/>
                      <a:pt x="3798" y="867"/>
                    </a:cubicBezTo>
                    <a:cubicBezTo>
                      <a:pt x="3917" y="896"/>
                      <a:pt x="3966" y="1085"/>
                      <a:pt x="4125" y="1105"/>
                    </a:cubicBezTo>
                    <a:cubicBezTo>
                      <a:pt x="4138" y="1106"/>
                      <a:pt x="4152" y="1107"/>
                      <a:pt x="4166" y="1107"/>
                    </a:cubicBezTo>
                    <a:cubicBezTo>
                      <a:pt x="4328" y="1107"/>
                      <a:pt x="4525" y="1004"/>
                      <a:pt x="4571" y="867"/>
                    </a:cubicBezTo>
                    <a:cubicBezTo>
                      <a:pt x="4608" y="763"/>
                      <a:pt x="4634" y="655"/>
                      <a:pt x="4579" y="655"/>
                    </a:cubicBezTo>
                    <a:cubicBezTo>
                      <a:pt x="4561" y="655"/>
                      <a:pt x="4532" y="668"/>
                      <a:pt x="4492" y="698"/>
                    </a:cubicBezTo>
                    <a:cubicBezTo>
                      <a:pt x="4415" y="760"/>
                      <a:pt x="4309" y="792"/>
                      <a:pt x="4228" y="792"/>
                    </a:cubicBezTo>
                    <a:cubicBezTo>
                      <a:pt x="4141" y="792"/>
                      <a:pt x="4084" y="755"/>
                      <a:pt x="4125" y="678"/>
                    </a:cubicBezTo>
                    <a:cubicBezTo>
                      <a:pt x="4214" y="540"/>
                      <a:pt x="4531" y="262"/>
                      <a:pt x="4333" y="202"/>
                    </a:cubicBezTo>
                    <a:cubicBezTo>
                      <a:pt x="4259" y="178"/>
                      <a:pt x="4170" y="166"/>
                      <a:pt x="4084" y="166"/>
                    </a:cubicBezTo>
                    <a:cubicBezTo>
                      <a:pt x="3929" y="166"/>
                      <a:pt x="3787" y="205"/>
                      <a:pt x="3768" y="282"/>
                    </a:cubicBezTo>
                    <a:cubicBezTo>
                      <a:pt x="3743" y="388"/>
                      <a:pt x="3563" y="589"/>
                      <a:pt x="3457" y="589"/>
                    </a:cubicBezTo>
                    <a:cubicBezTo>
                      <a:pt x="3434" y="589"/>
                      <a:pt x="3415" y="580"/>
                      <a:pt x="3401" y="559"/>
                    </a:cubicBezTo>
                    <a:cubicBezTo>
                      <a:pt x="3388" y="540"/>
                      <a:pt x="3373" y="532"/>
                      <a:pt x="3357" y="532"/>
                    </a:cubicBezTo>
                    <a:cubicBezTo>
                      <a:pt x="3270" y="532"/>
                      <a:pt x="3163" y="801"/>
                      <a:pt x="3163" y="877"/>
                    </a:cubicBezTo>
                    <a:cubicBezTo>
                      <a:pt x="3163" y="960"/>
                      <a:pt x="3184" y="1179"/>
                      <a:pt x="3119" y="1179"/>
                    </a:cubicBezTo>
                    <a:cubicBezTo>
                      <a:pt x="3107" y="1179"/>
                      <a:pt x="3092" y="1171"/>
                      <a:pt x="3074" y="1154"/>
                    </a:cubicBezTo>
                    <a:cubicBezTo>
                      <a:pt x="2955" y="1045"/>
                      <a:pt x="3024" y="678"/>
                      <a:pt x="3064" y="609"/>
                    </a:cubicBezTo>
                    <a:cubicBezTo>
                      <a:pt x="3104" y="540"/>
                      <a:pt x="3223" y="411"/>
                      <a:pt x="3183" y="321"/>
                    </a:cubicBezTo>
                    <a:cubicBezTo>
                      <a:pt x="3164" y="284"/>
                      <a:pt x="3141" y="250"/>
                      <a:pt x="3106" y="250"/>
                    </a:cubicBezTo>
                    <a:cubicBezTo>
                      <a:pt x="3069" y="250"/>
                      <a:pt x="3018" y="291"/>
                      <a:pt x="2945" y="411"/>
                    </a:cubicBezTo>
                    <a:cubicBezTo>
                      <a:pt x="2825" y="623"/>
                      <a:pt x="2748" y="810"/>
                      <a:pt x="2689" y="810"/>
                    </a:cubicBezTo>
                    <a:cubicBezTo>
                      <a:pt x="2685" y="810"/>
                      <a:pt x="2681" y="809"/>
                      <a:pt x="2677" y="807"/>
                    </a:cubicBezTo>
                    <a:cubicBezTo>
                      <a:pt x="2618" y="777"/>
                      <a:pt x="2509" y="569"/>
                      <a:pt x="2588" y="490"/>
                    </a:cubicBezTo>
                    <a:cubicBezTo>
                      <a:pt x="2647" y="440"/>
                      <a:pt x="2747" y="282"/>
                      <a:pt x="2806" y="163"/>
                    </a:cubicBezTo>
                    <a:cubicBezTo>
                      <a:pt x="2727" y="143"/>
                      <a:pt x="2638" y="123"/>
                      <a:pt x="2538" y="123"/>
                    </a:cubicBezTo>
                    <a:cubicBezTo>
                      <a:pt x="2159" y="94"/>
                      <a:pt x="1967" y="0"/>
                      <a:pt x="1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80" name="Google Shape;880;p8"/>
              <p:cNvSpPr/>
              <p:nvPr/>
            </p:nvSpPr>
            <p:spPr>
              <a:xfrm>
                <a:off x="8664865" y="-3405050"/>
                <a:ext cx="3327047" cy="5597786"/>
              </a:xfrm>
              <a:custGeom>
                <a:avLst/>
                <a:gdLst/>
                <a:ahLst/>
                <a:cxnLst/>
                <a:rect l="l" t="t" r="r" b="b"/>
                <a:pathLst>
                  <a:path w="20662" h="34764" extrusionOk="0">
                    <a:moveTo>
                      <a:pt x="12079" y="3437"/>
                    </a:moveTo>
                    <a:cubicBezTo>
                      <a:pt x="12098" y="3437"/>
                      <a:pt x="12117" y="3447"/>
                      <a:pt x="12137" y="3457"/>
                    </a:cubicBezTo>
                    <a:cubicBezTo>
                      <a:pt x="12107" y="3486"/>
                      <a:pt x="12088" y="3526"/>
                      <a:pt x="12058" y="3556"/>
                    </a:cubicBezTo>
                    <a:cubicBezTo>
                      <a:pt x="11985" y="3657"/>
                      <a:pt x="12010" y="3698"/>
                      <a:pt x="12054" y="3698"/>
                    </a:cubicBezTo>
                    <a:cubicBezTo>
                      <a:pt x="12087" y="3698"/>
                      <a:pt x="12130" y="3674"/>
                      <a:pt x="12147" y="3635"/>
                    </a:cubicBezTo>
                    <a:cubicBezTo>
                      <a:pt x="12154" y="3613"/>
                      <a:pt x="12159" y="3604"/>
                      <a:pt x="12163" y="3604"/>
                    </a:cubicBezTo>
                    <a:cubicBezTo>
                      <a:pt x="12175" y="3604"/>
                      <a:pt x="12177" y="3685"/>
                      <a:pt x="12207" y="3714"/>
                    </a:cubicBezTo>
                    <a:cubicBezTo>
                      <a:pt x="12219" y="3734"/>
                      <a:pt x="12235" y="3751"/>
                      <a:pt x="12258" y="3751"/>
                    </a:cubicBezTo>
                    <a:cubicBezTo>
                      <a:pt x="12291" y="3751"/>
                      <a:pt x="12336" y="3714"/>
                      <a:pt x="12395" y="3595"/>
                    </a:cubicBezTo>
                    <a:cubicBezTo>
                      <a:pt x="12417" y="3553"/>
                      <a:pt x="12439" y="3537"/>
                      <a:pt x="12459" y="3537"/>
                    </a:cubicBezTo>
                    <a:cubicBezTo>
                      <a:pt x="12530" y="3537"/>
                      <a:pt x="12583" y="3734"/>
                      <a:pt x="12583" y="3734"/>
                    </a:cubicBezTo>
                    <a:cubicBezTo>
                      <a:pt x="12583" y="3734"/>
                      <a:pt x="12643" y="3843"/>
                      <a:pt x="12732" y="3933"/>
                    </a:cubicBezTo>
                    <a:cubicBezTo>
                      <a:pt x="12831" y="4012"/>
                      <a:pt x="12524" y="4042"/>
                      <a:pt x="12435" y="4052"/>
                    </a:cubicBezTo>
                    <a:cubicBezTo>
                      <a:pt x="12345" y="4061"/>
                      <a:pt x="12464" y="4161"/>
                      <a:pt x="12395" y="4230"/>
                    </a:cubicBezTo>
                    <a:cubicBezTo>
                      <a:pt x="12383" y="4242"/>
                      <a:pt x="12370" y="4247"/>
                      <a:pt x="12355" y="4247"/>
                    </a:cubicBezTo>
                    <a:cubicBezTo>
                      <a:pt x="12282" y="4247"/>
                      <a:pt x="12173" y="4126"/>
                      <a:pt x="12058" y="4101"/>
                    </a:cubicBezTo>
                    <a:cubicBezTo>
                      <a:pt x="12023" y="4094"/>
                      <a:pt x="11998" y="4087"/>
                      <a:pt x="11972" y="4087"/>
                    </a:cubicBezTo>
                    <a:cubicBezTo>
                      <a:pt x="11961" y="4087"/>
                      <a:pt x="11950" y="4088"/>
                      <a:pt x="11939" y="4091"/>
                    </a:cubicBezTo>
                    <a:cubicBezTo>
                      <a:pt x="11919" y="4071"/>
                      <a:pt x="11899" y="4052"/>
                      <a:pt x="11869" y="4032"/>
                    </a:cubicBezTo>
                    <a:cubicBezTo>
                      <a:pt x="11784" y="3981"/>
                      <a:pt x="11721" y="3972"/>
                      <a:pt x="11669" y="3972"/>
                    </a:cubicBezTo>
                    <a:cubicBezTo>
                      <a:pt x="11640" y="3972"/>
                      <a:pt x="11615" y="3974"/>
                      <a:pt x="11590" y="3974"/>
                    </a:cubicBezTo>
                    <a:cubicBezTo>
                      <a:pt x="11557" y="3974"/>
                      <a:pt x="11526" y="3969"/>
                      <a:pt x="11493" y="3942"/>
                    </a:cubicBezTo>
                    <a:cubicBezTo>
                      <a:pt x="11394" y="3873"/>
                      <a:pt x="11056" y="3784"/>
                      <a:pt x="11275" y="3675"/>
                    </a:cubicBezTo>
                    <a:cubicBezTo>
                      <a:pt x="11431" y="3600"/>
                      <a:pt x="11508" y="3558"/>
                      <a:pt x="11573" y="3558"/>
                    </a:cubicBezTo>
                    <a:cubicBezTo>
                      <a:pt x="11603" y="3558"/>
                      <a:pt x="11630" y="3567"/>
                      <a:pt x="11661" y="3586"/>
                    </a:cubicBezTo>
                    <a:cubicBezTo>
                      <a:pt x="11691" y="3609"/>
                      <a:pt x="11736" y="3621"/>
                      <a:pt x="11785" y="3621"/>
                    </a:cubicBezTo>
                    <a:cubicBezTo>
                      <a:pt x="11880" y="3621"/>
                      <a:pt x="11989" y="3575"/>
                      <a:pt x="12028" y="3476"/>
                    </a:cubicBezTo>
                    <a:cubicBezTo>
                      <a:pt x="12043" y="3447"/>
                      <a:pt x="12060" y="3437"/>
                      <a:pt x="12079" y="3437"/>
                    </a:cubicBezTo>
                    <a:close/>
                    <a:moveTo>
                      <a:pt x="18657" y="4223"/>
                    </a:moveTo>
                    <a:cubicBezTo>
                      <a:pt x="18669" y="4223"/>
                      <a:pt x="18681" y="4230"/>
                      <a:pt x="18691" y="4240"/>
                    </a:cubicBezTo>
                    <a:cubicBezTo>
                      <a:pt x="18681" y="4260"/>
                      <a:pt x="18661" y="4280"/>
                      <a:pt x="18642" y="4309"/>
                    </a:cubicBezTo>
                    <a:cubicBezTo>
                      <a:pt x="18596" y="4372"/>
                      <a:pt x="18613" y="4399"/>
                      <a:pt x="18641" y="4399"/>
                    </a:cubicBezTo>
                    <a:cubicBezTo>
                      <a:pt x="18662" y="4399"/>
                      <a:pt x="18689" y="4384"/>
                      <a:pt x="18701" y="4359"/>
                    </a:cubicBezTo>
                    <a:cubicBezTo>
                      <a:pt x="18706" y="4343"/>
                      <a:pt x="18709" y="4337"/>
                      <a:pt x="18712" y="4337"/>
                    </a:cubicBezTo>
                    <a:cubicBezTo>
                      <a:pt x="18718" y="4337"/>
                      <a:pt x="18719" y="4386"/>
                      <a:pt x="18741" y="4409"/>
                    </a:cubicBezTo>
                    <a:cubicBezTo>
                      <a:pt x="18749" y="4420"/>
                      <a:pt x="18760" y="4431"/>
                      <a:pt x="18774" y="4431"/>
                    </a:cubicBezTo>
                    <a:cubicBezTo>
                      <a:pt x="18797" y="4431"/>
                      <a:pt x="18828" y="4407"/>
                      <a:pt x="18870" y="4329"/>
                    </a:cubicBezTo>
                    <a:cubicBezTo>
                      <a:pt x="18883" y="4300"/>
                      <a:pt x="18897" y="4288"/>
                      <a:pt x="18910" y="4288"/>
                    </a:cubicBezTo>
                    <a:cubicBezTo>
                      <a:pt x="18953" y="4288"/>
                      <a:pt x="18989" y="4418"/>
                      <a:pt x="18989" y="4418"/>
                    </a:cubicBezTo>
                    <a:cubicBezTo>
                      <a:pt x="18989" y="4418"/>
                      <a:pt x="19028" y="4498"/>
                      <a:pt x="19088" y="4547"/>
                    </a:cubicBezTo>
                    <a:cubicBezTo>
                      <a:pt x="19157" y="4607"/>
                      <a:pt x="18949" y="4627"/>
                      <a:pt x="18890" y="4637"/>
                    </a:cubicBezTo>
                    <a:cubicBezTo>
                      <a:pt x="18830" y="4637"/>
                      <a:pt x="18909" y="4706"/>
                      <a:pt x="18870" y="4746"/>
                    </a:cubicBezTo>
                    <a:cubicBezTo>
                      <a:pt x="18861" y="4755"/>
                      <a:pt x="18850" y="4758"/>
                      <a:pt x="18839" y="4758"/>
                    </a:cubicBezTo>
                    <a:cubicBezTo>
                      <a:pt x="18788" y="4758"/>
                      <a:pt x="18715" y="4683"/>
                      <a:pt x="18642" y="4666"/>
                    </a:cubicBezTo>
                    <a:cubicBezTo>
                      <a:pt x="18612" y="4656"/>
                      <a:pt x="18582" y="4656"/>
                      <a:pt x="18562" y="4656"/>
                    </a:cubicBezTo>
                    <a:cubicBezTo>
                      <a:pt x="18552" y="4646"/>
                      <a:pt x="18533" y="4637"/>
                      <a:pt x="18513" y="4617"/>
                    </a:cubicBezTo>
                    <a:cubicBezTo>
                      <a:pt x="18459" y="4584"/>
                      <a:pt x="18419" y="4576"/>
                      <a:pt x="18385" y="4576"/>
                    </a:cubicBezTo>
                    <a:cubicBezTo>
                      <a:pt x="18360" y="4576"/>
                      <a:pt x="18338" y="4580"/>
                      <a:pt x="18318" y="4580"/>
                    </a:cubicBezTo>
                    <a:cubicBezTo>
                      <a:pt x="18300" y="4580"/>
                      <a:pt x="18283" y="4578"/>
                      <a:pt x="18265" y="4567"/>
                    </a:cubicBezTo>
                    <a:cubicBezTo>
                      <a:pt x="18195" y="4518"/>
                      <a:pt x="17977" y="4458"/>
                      <a:pt x="18126" y="4389"/>
                    </a:cubicBezTo>
                    <a:cubicBezTo>
                      <a:pt x="18225" y="4336"/>
                      <a:pt x="18276" y="4305"/>
                      <a:pt x="18316" y="4305"/>
                    </a:cubicBezTo>
                    <a:cubicBezTo>
                      <a:pt x="18336" y="4305"/>
                      <a:pt x="18354" y="4313"/>
                      <a:pt x="18374" y="4329"/>
                    </a:cubicBezTo>
                    <a:cubicBezTo>
                      <a:pt x="18396" y="4342"/>
                      <a:pt x="18425" y="4348"/>
                      <a:pt x="18455" y="4348"/>
                    </a:cubicBezTo>
                    <a:cubicBezTo>
                      <a:pt x="18521" y="4348"/>
                      <a:pt x="18595" y="4318"/>
                      <a:pt x="18622" y="4250"/>
                    </a:cubicBezTo>
                    <a:cubicBezTo>
                      <a:pt x="18632" y="4230"/>
                      <a:pt x="18644" y="4223"/>
                      <a:pt x="18657" y="4223"/>
                    </a:cubicBezTo>
                    <a:close/>
                    <a:moveTo>
                      <a:pt x="2493" y="4742"/>
                    </a:moveTo>
                    <a:cubicBezTo>
                      <a:pt x="2501" y="4742"/>
                      <a:pt x="2510" y="4747"/>
                      <a:pt x="2519" y="4756"/>
                    </a:cubicBezTo>
                    <a:cubicBezTo>
                      <a:pt x="2509" y="4765"/>
                      <a:pt x="2490" y="4785"/>
                      <a:pt x="2480" y="4805"/>
                    </a:cubicBezTo>
                    <a:cubicBezTo>
                      <a:pt x="2446" y="4849"/>
                      <a:pt x="2456" y="4869"/>
                      <a:pt x="2475" y="4869"/>
                    </a:cubicBezTo>
                    <a:cubicBezTo>
                      <a:pt x="2490" y="4869"/>
                      <a:pt x="2511" y="4857"/>
                      <a:pt x="2519" y="4835"/>
                    </a:cubicBezTo>
                    <a:cubicBezTo>
                      <a:pt x="2524" y="4825"/>
                      <a:pt x="2527" y="4822"/>
                      <a:pt x="2529" y="4822"/>
                    </a:cubicBezTo>
                    <a:cubicBezTo>
                      <a:pt x="2536" y="4822"/>
                      <a:pt x="2534" y="4859"/>
                      <a:pt x="2549" y="4875"/>
                    </a:cubicBezTo>
                    <a:cubicBezTo>
                      <a:pt x="2557" y="4886"/>
                      <a:pt x="2565" y="4895"/>
                      <a:pt x="2575" y="4895"/>
                    </a:cubicBezTo>
                    <a:cubicBezTo>
                      <a:pt x="2591" y="4895"/>
                      <a:pt x="2612" y="4875"/>
                      <a:pt x="2648" y="4815"/>
                    </a:cubicBezTo>
                    <a:cubicBezTo>
                      <a:pt x="2659" y="4795"/>
                      <a:pt x="2670" y="4788"/>
                      <a:pt x="2679" y="4788"/>
                    </a:cubicBezTo>
                    <a:cubicBezTo>
                      <a:pt x="2713" y="4788"/>
                      <a:pt x="2737" y="4884"/>
                      <a:pt x="2737" y="4884"/>
                    </a:cubicBezTo>
                    <a:cubicBezTo>
                      <a:pt x="2737" y="4884"/>
                      <a:pt x="2767" y="4944"/>
                      <a:pt x="2807" y="4984"/>
                    </a:cubicBezTo>
                    <a:cubicBezTo>
                      <a:pt x="2856" y="5023"/>
                      <a:pt x="2708" y="5033"/>
                      <a:pt x="2658" y="5043"/>
                    </a:cubicBezTo>
                    <a:cubicBezTo>
                      <a:pt x="2618" y="5043"/>
                      <a:pt x="2678" y="5093"/>
                      <a:pt x="2648" y="5132"/>
                    </a:cubicBezTo>
                    <a:cubicBezTo>
                      <a:pt x="2642" y="5137"/>
                      <a:pt x="2635" y="5139"/>
                      <a:pt x="2628" y="5139"/>
                    </a:cubicBezTo>
                    <a:cubicBezTo>
                      <a:pt x="2590" y="5139"/>
                      <a:pt x="2538" y="5080"/>
                      <a:pt x="2480" y="5063"/>
                    </a:cubicBezTo>
                    <a:cubicBezTo>
                      <a:pt x="2466" y="5063"/>
                      <a:pt x="2453" y="5059"/>
                      <a:pt x="2440" y="5059"/>
                    </a:cubicBezTo>
                    <a:cubicBezTo>
                      <a:pt x="2433" y="5059"/>
                      <a:pt x="2427" y="5060"/>
                      <a:pt x="2420" y="5063"/>
                    </a:cubicBezTo>
                    <a:cubicBezTo>
                      <a:pt x="2410" y="5053"/>
                      <a:pt x="2400" y="5043"/>
                      <a:pt x="2390" y="5033"/>
                    </a:cubicBezTo>
                    <a:cubicBezTo>
                      <a:pt x="2347" y="5007"/>
                      <a:pt x="2315" y="5002"/>
                      <a:pt x="2288" y="5002"/>
                    </a:cubicBezTo>
                    <a:cubicBezTo>
                      <a:pt x="2271" y="5002"/>
                      <a:pt x="2257" y="5004"/>
                      <a:pt x="2243" y="5004"/>
                    </a:cubicBezTo>
                    <a:cubicBezTo>
                      <a:pt x="2229" y="5004"/>
                      <a:pt x="2216" y="5002"/>
                      <a:pt x="2202" y="4994"/>
                    </a:cubicBezTo>
                    <a:cubicBezTo>
                      <a:pt x="2152" y="4954"/>
                      <a:pt x="1994" y="4914"/>
                      <a:pt x="2103" y="4855"/>
                    </a:cubicBezTo>
                    <a:cubicBezTo>
                      <a:pt x="2177" y="4821"/>
                      <a:pt x="2214" y="4801"/>
                      <a:pt x="2243" y="4801"/>
                    </a:cubicBezTo>
                    <a:cubicBezTo>
                      <a:pt x="2257" y="4801"/>
                      <a:pt x="2269" y="4805"/>
                      <a:pt x="2281" y="4815"/>
                    </a:cubicBezTo>
                    <a:cubicBezTo>
                      <a:pt x="2298" y="4825"/>
                      <a:pt x="2323" y="4831"/>
                      <a:pt x="2348" y="4831"/>
                    </a:cubicBezTo>
                    <a:cubicBezTo>
                      <a:pt x="2397" y="4831"/>
                      <a:pt x="2450" y="4811"/>
                      <a:pt x="2470" y="4765"/>
                    </a:cubicBezTo>
                    <a:cubicBezTo>
                      <a:pt x="2475" y="4749"/>
                      <a:pt x="2484" y="4742"/>
                      <a:pt x="2493" y="4742"/>
                    </a:cubicBezTo>
                    <a:close/>
                    <a:moveTo>
                      <a:pt x="8300" y="5162"/>
                    </a:moveTo>
                    <a:cubicBezTo>
                      <a:pt x="8300" y="5177"/>
                      <a:pt x="8300" y="5186"/>
                      <a:pt x="8296" y="5186"/>
                    </a:cubicBezTo>
                    <a:cubicBezTo>
                      <a:pt x="8295" y="5186"/>
                      <a:pt x="8293" y="5185"/>
                      <a:pt x="8290" y="5182"/>
                    </a:cubicBezTo>
                    <a:cubicBezTo>
                      <a:pt x="8300" y="5182"/>
                      <a:pt x="8300" y="5172"/>
                      <a:pt x="8300" y="5162"/>
                    </a:cubicBezTo>
                    <a:close/>
                    <a:moveTo>
                      <a:pt x="12689" y="4301"/>
                    </a:moveTo>
                    <a:cubicBezTo>
                      <a:pt x="12755" y="4301"/>
                      <a:pt x="12683" y="4524"/>
                      <a:pt x="12683" y="4587"/>
                    </a:cubicBezTo>
                    <a:cubicBezTo>
                      <a:pt x="12683" y="4656"/>
                      <a:pt x="12702" y="4716"/>
                      <a:pt x="12573" y="4756"/>
                    </a:cubicBezTo>
                    <a:cubicBezTo>
                      <a:pt x="12445" y="4785"/>
                      <a:pt x="12484" y="4914"/>
                      <a:pt x="12395" y="5063"/>
                    </a:cubicBezTo>
                    <a:cubicBezTo>
                      <a:pt x="12385" y="5073"/>
                      <a:pt x="12375" y="5083"/>
                      <a:pt x="12365" y="5093"/>
                    </a:cubicBezTo>
                    <a:cubicBezTo>
                      <a:pt x="12355" y="5103"/>
                      <a:pt x="12345" y="5103"/>
                      <a:pt x="12335" y="5112"/>
                    </a:cubicBezTo>
                    <a:cubicBezTo>
                      <a:pt x="12296" y="5093"/>
                      <a:pt x="12266" y="4984"/>
                      <a:pt x="12197" y="4894"/>
                    </a:cubicBezTo>
                    <a:cubicBezTo>
                      <a:pt x="12181" y="4874"/>
                      <a:pt x="12168" y="4866"/>
                      <a:pt x="12155" y="4866"/>
                    </a:cubicBezTo>
                    <a:cubicBezTo>
                      <a:pt x="12088" y="4866"/>
                      <a:pt x="12060" y="5123"/>
                      <a:pt x="12018" y="5182"/>
                    </a:cubicBezTo>
                    <a:cubicBezTo>
                      <a:pt x="12018" y="5192"/>
                      <a:pt x="12018" y="5202"/>
                      <a:pt x="12008" y="5202"/>
                    </a:cubicBezTo>
                    <a:lnTo>
                      <a:pt x="11998" y="5202"/>
                    </a:lnTo>
                    <a:cubicBezTo>
                      <a:pt x="11899" y="5122"/>
                      <a:pt x="12068" y="5013"/>
                      <a:pt x="11939" y="5003"/>
                    </a:cubicBezTo>
                    <a:cubicBezTo>
                      <a:pt x="11810" y="4994"/>
                      <a:pt x="11354" y="4964"/>
                      <a:pt x="11493" y="4875"/>
                    </a:cubicBezTo>
                    <a:cubicBezTo>
                      <a:pt x="11632" y="4785"/>
                      <a:pt x="11721" y="4656"/>
                      <a:pt x="11721" y="4656"/>
                    </a:cubicBezTo>
                    <a:cubicBezTo>
                      <a:pt x="11721" y="4656"/>
                      <a:pt x="11798" y="4442"/>
                      <a:pt x="11902" y="4442"/>
                    </a:cubicBezTo>
                    <a:cubicBezTo>
                      <a:pt x="11932" y="4442"/>
                      <a:pt x="11965" y="4461"/>
                      <a:pt x="11998" y="4508"/>
                    </a:cubicBezTo>
                    <a:cubicBezTo>
                      <a:pt x="12008" y="4527"/>
                      <a:pt x="12028" y="4537"/>
                      <a:pt x="12038" y="4557"/>
                    </a:cubicBezTo>
                    <a:cubicBezTo>
                      <a:pt x="12008" y="4587"/>
                      <a:pt x="11899" y="4597"/>
                      <a:pt x="11741" y="4706"/>
                    </a:cubicBezTo>
                    <a:cubicBezTo>
                      <a:pt x="11604" y="4801"/>
                      <a:pt x="11651" y="4878"/>
                      <a:pt x="11738" y="4878"/>
                    </a:cubicBezTo>
                    <a:cubicBezTo>
                      <a:pt x="11778" y="4878"/>
                      <a:pt x="11826" y="4862"/>
                      <a:pt x="11869" y="4825"/>
                    </a:cubicBezTo>
                    <a:cubicBezTo>
                      <a:pt x="11925" y="4769"/>
                      <a:pt x="11974" y="4765"/>
                      <a:pt x="12019" y="4765"/>
                    </a:cubicBezTo>
                    <a:cubicBezTo>
                      <a:pt x="12026" y="4765"/>
                      <a:pt x="12032" y="4765"/>
                      <a:pt x="12039" y="4765"/>
                    </a:cubicBezTo>
                    <a:cubicBezTo>
                      <a:pt x="12090" y="4765"/>
                      <a:pt x="12137" y="4760"/>
                      <a:pt x="12187" y="4676"/>
                    </a:cubicBezTo>
                    <a:cubicBezTo>
                      <a:pt x="12226" y="4676"/>
                      <a:pt x="12256" y="4666"/>
                      <a:pt x="12286" y="4637"/>
                    </a:cubicBezTo>
                    <a:cubicBezTo>
                      <a:pt x="12306" y="4617"/>
                      <a:pt x="12316" y="4587"/>
                      <a:pt x="12326" y="4557"/>
                    </a:cubicBezTo>
                    <a:lnTo>
                      <a:pt x="12326" y="4557"/>
                    </a:lnTo>
                    <a:cubicBezTo>
                      <a:pt x="12326" y="4577"/>
                      <a:pt x="12316" y="4607"/>
                      <a:pt x="12306" y="4637"/>
                    </a:cubicBezTo>
                    <a:cubicBezTo>
                      <a:pt x="12292" y="4696"/>
                      <a:pt x="12308" y="4724"/>
                      <a:pt x="12338" y="4724"/>
                    </a:cubicBezTo>
                    <a:cubicBezTo>
                      <a:pt x="12373" y="4724"/>
                      <a:pt x="12426" y="4686"/>
                      <a:pt x="12474" y="4617"/>
                    </a:cubicBezTo>
                    <a:cubicBezTo>
                      <a:pt x="12483" y="4618"/>
                      <a:pt x="12491" y="4619"/>
                      <a:pt x="12499" y="4619"/>
                    </a:cubicBezTo>
                    <a:cubicBezTo>
                      <a:pt x="12554" y="4619"/>
                      <a:pt x="12586" y="4586"/>
                      <a:pt x="12534" y="4508"/>
                    </a:cubicBezTo>
                    <a:cubicBezTo>
                      <a:pt x="12573" y="4409"/>
                      <a:pt x="12564" y="4349"/>
                      <a:pt x="12663" y="4309"/>
                    </a:cubicBezTo>
                    <a:cubicBezTo>
                      <a:pt x="12673" y="4303"/>
                      <a:pt x="12682" y="4301"/>
                      <a:pt x="12689" y="4301"/>
                    </a:cubicBezTo>
                    <a:close/>
                    <a:moveTo>
                      <a:pt x="8584" y="5215"/>
                    </a:moveTo>
                    <a:cubicBezTo>
                      <a:pt x="8556" y="5238"/>
                      <a:pt x="8527" y="5264"/>
                      <a:pt x="8498" y="5291"/>
                    </a:cubicBezTo>
                    <a:cubicBezTo>
                      <a:pt x="8498" y="5291"/>
                      <a:pt x="8498" y="5291"/>
                      <a:pt x="8498" y="5301"/>
                    </a:cubicBezTo>
                    <a:cubicBezTo>
                      <a:pt x="8488" y="5291"/>
                      <a:pt x="8488" y="5291"/>
                      <a:pt x="8478" y="5281"/>
                    </a:cubicBezTo>
                    <a:cubicBezTo>
                      <a:pt x="8469" y="5271"/>
                      <a:pt x="8518" y="5222"/>
                      <a:pt x="8558" y="5222"/>
                    </a:cubicBezTo>
                    <a:cubicBezTo>
                      <a:pt x="8567" y="5222"/>
                      <a:pt x="8576" y="5219"/>
                      <a:pt x="8584" y="5215"/>
                    </a:cubicBezTo>
                    <a:close/>
                    <a:moveTo>
                      <a:pt x="4453" y="5291"/>
                    </a:moveTo>
                    <a:cubicBezTo>
                      <a:pt x="4463" y="5311"/>
                      <a:pt x="4463" y="5341"/>
                      <a:pt x="4463" y="5360"/>
                    </a:cubicBezTo>
                    <a:cubicBezTo>
                      <a:pt x="4423" y="5350"/>
                      <a:pt x="4403" y="5321"/>
                      <a:pt x="4443" y="5301"/>
                    </a:cubicBezTo>
                    <a:cubicBezTo>
                      <a:pt x="4443" y="5301"/>
                      <a:pt x="4453" y="5291"/>
                      <a:pt x="4453" y="5291"/>
                    </a:cubicBezTo>
                    <a:close/>
                    <a:moveTo>
                      <a:pt x="19058" y="4799"/>
                    </a:moveTo>
                    <a:cubicBezTo>
                      <a:pt x="19106" y="4799"/>
                      <a:pt x="19058" y="4948"/>
                      <a:pt x="19058" y="4984"/>
                    </a:cubicBezTo>
                    <a:cubicBezTo>
                      <a:pt x="19058" y="5033"/>
                      <a:pt x="19068" y="5073"/>
                      <a:pt x="18979" y="5103"/>
                    </a:cubicBezTo>
                    <a:cubicBezTo>
                      <a:pt x="18899" y="5122"/>
                      <a:pt x="18919" y="5212"/>
                      <a:pt x="18870" y="5301"/>
                    </a:cubicBezTo>
                    <a:cubicBezTo>
                      <a:pt x="18860" y="5311"/>
                      <a:pt x="18850" y="5321"/>
                      <a:pt x="18850" y="5321"/>
                    </a:cubicBezTo>
                    <a:cubicBezTo>
                      <a:pt x="18840" y="5331"/>
                      <a:pt x="18830" y="5331"/>
                      <a:pt x="18820" y="5331"/>
                    </a:cubicBezTo>
                    <a:cubicBezTo>
                      <a:pt x="18800" y="5331"/>
                      <a:pt x="18780" y="5251"/>
                      <a:pt x="18731" y="5192"/>
                    </a:cubicBezTo>
                    <a:cubicBezTo>
                      <a:pt x="18720" y="5178"/>
                      <a:pt x="18710" y="5171"/>
                      <a:pt x="18702" y="5171"/>
                    </a:cubicBezTo>
                    <a:cubicBezTo>
                      <a:pt x="18658" y="5171"/>
                      <a:pt x="18647" y="5340"/>
                      <a:pt x="18622" y="5390"/>
                    </a:cubicBezTo>
                    <a:cubicBezTo>
                      <a:pt x="18612" y="5390"/>
                      <a:pt x="18612" y="5390"/>
                      <a:pt x="18612" y="5400"/>
                    </a:cubicBezTo>
                    <a:cubicBezTo>
                      <a:pt x="18612" y="5400"/>
                      <a:pt x="18602" y="5390"/>
                      <a:pt x="18602" y="5390"/>
                    </a:cubicBezTo>
                    <a:cubicBezTo>
                      <a:pt x="18533" y="5341"/>
                      <a:pt x="18652" y="5271"/>
                      <a:pt x="18562" y="5261"/>
                    </a:cubicBezTo>
                    <a:cubicBezTo>
                      <a:pt x="18483" y="5261"/>
                      <a:pt x="18176" y="5231"/>
                      <a:pt x="18265" y="5172"/>
                    </a:cubicBezTo>
                    <a:cubicBezTo>
                      <a:pt x="18364" y="5112"/>
                      <a:pt x="18424" y="5033"/>
                      <a:pt x="18424" y="5033"/>
                    </a:cubicBezTo>
                    <a:cubicBezTo>
                      <a:pt x="18424" y="5033"/>
                      <a:pt x="18471" y="4891"/>
                      <a:pt x="18539" y="4891"/>
                    </a:cubicBezTo>
                    <a:cubicBezTo>
                      <a:pt x="18558" y="4891"/>
                      <a:pt x="18580" y="4903"/>
                      <a:pt x="18602" y="4934"/>
                    </a:cubicBezTo>
                    <a:cubicBezTo>
                      <a:pt x="18612" y="4954"/>
                      <a:pt x="18622" y="4954"/>
                      <a:pt x="18632" y="4964"/>
                    </a:cubicBezTo>
                    <a:cubicBezTo>
                      <a:pt x="18612" y="4984"/>
                      <a:pt x="18542" y="4994"/>
                      <a:pt x="18433" y="5073"/>
                    </a:cubicBezTo>
                    <a:cubicBezTo>
                      <a:pt x="18347" y="5133"/>
                      <a:pt x="18372" y="5179"/>
                      <a:pt x="18425" y="5179"/>
                    </a:cubicBezTo>
                    <a:cubicBezTo>
                      <a:pt x="18451" y="5179"/>
                      <a:pt x="18483" y="5168"/>
                      <a:pt x="18513" y="5142"/>
                    </a:cubicBezTo>
                    <a:cubicBezTo>
                      <a:pt x="18548" y="5111"/>
                      <a:pt x="18579" y="5107"/>
                      <a:pt x="18608" y="5107"/>
                    </a:cubicBezTo>
                    <a:cubicBezTo>
                      <a:pt x="18615" y="5107"/>
                      <a:pt x="18622" y="5108"/>
                      <a:pt x="18629" y="5108"/>
                    </a:cubicBezTo>
                    <a:cubicBezTo>
                      <a:pt x="18664" y="5108"/>
                      <a:pt x="18696" y="5103"/>
                      <a:pt x="18731" y="5043"/>
                    </a:cubicBezTo>
                    <a:cubicBezTo>
                      <a:pt x="18751" y="5043"/>
                      <a:pt x="18771" y="5033"/>
                      <a:pt x="18790" y="5023"/>
                    </a:cubicBezTo>
                    <a:cubicBezTo>
                      <a:pt x="18800" y="5013"/>
                      <a:pt x="18810" y="4984"/>
                      <a:pt x="18820" y="4974"/>
                    </a:cubicBezTo>
                    <a:lnTo>
                      <a:pt x="18820" y="4974"/>
                    </a:lnTo>
                    <a:cubicBezTo>
                      <a:pt x="18820" y="4984"/>
                      <a:pt x="18810" y="4994"/>
                      <a:pt x="18810" y="5023"/>
                    </a:cubicBezTo>
                    <a:cubicBezTo>
                      <a:pt x="18801" y="5059"/>
                      <a:pt x="18811" y="5077"/>
                      <a:pt x="18829" y="5077"/>
                    </a:cubicBezTo>
                    <a:cubicBezTo>
                      <a:pt x="18852" y="5077"/>
                      <a:pt x="18887" y="5052"/>
                      <a:pt x="18919" y="5003"/>
                    </a:cubicBezTo>
                    <a:cubicBezTo>
                      <a:pt x="18926" y="5005"/>
                      <a:pt x="18932" y="5006"/>
                      <a:pt x="18938" y="5006"/>
                    </a:cubicBezTo>
                    <a:cubicBezTo>
                      <a:pt x="18970" y="5006"/>
                      <a:pt x="18992" y="4984"/>
                      <a:pt x="18959" y="4934"/>
                    </a:cubicBezTo>
                    <a:cubicBezTo>
                      <a:pt x="18979" y="4875"/>
                      <a:pt x="18979" y="4835"/>
                      <a:pt x="19038" y="4805"/>
                    </a:cubicBezTo>
                    <a:cubicBezTo>
                      <a:pt x="19046" y="4801"/>
                      <a:pt x="19053" y="4799"/>
                      <a:pt x="19058" y="4799"/>
                    </a:cubicBezTo>
                    <a:close/>
                    <a:moveTo>
                      <a:pt x="17076" y="4791"/>
                    </a:moveTo>
                    <a:cubicBezTo>
                      <a:pt x="17117" y="4791"/>
                      <a:pt x="17105" y="4934"/>
                      <a:pt x="17105" y="4934"/>
                    </a:cubicBezTo>
                    <a:cubicBezTo>
                      <a:pt x="17105" y="4934"/>
                      <a:pt x="17164" y="5083"/>
                      <a:pt x="17254" y="5142"/>
                    </a:cubicBezTo>
                    <a:cubicBezTo>
                      <a:pt x="17353" y="5202"/>
                      <a:pt x="17224" y="5241"/>
                      <a:pt x="17135" y="5251"/>
                    </a:cubicBezTo>
                    <a:cubicBezTo>
                      <a:pt x="17055" y="5261"/>
                      <a:pt x="17006" y="5301"/>
                      <a:pt x="16936" y="5350"/>
                    </a:cubicBezTo>
                    <a:cubicBezTo>
                      <a:pt x="16917" y="5364"/>
                      <a:pt x="16892" y="5370"/>
                      <a:pt x="16865" y="5370"/>
                    </a:cubicBezTo>
                    <a:cubicBezTo>
                      <a:pt x="16794" y="5370"/>
                      <a:pt x="16702" y="5335"/>
                      <a:pt x="16609" y="5321"/>
                    </a:cubicBezTo>
                    <a:lnTo>
                      <a:pt x="16569" y="5321"/>
                    </a:lnTo>
                    <a:cubicBezTo>
                      <a:pt x="16624" y="5272"/>
                      <a:pt x="16687" y="5238"/>
                      <a:pt x="16673" y="5238"/>
                    </a:cubicBezTo>
                    <a:cubicBezTo>
                      <a:pt x="16665" y="5238"/>
                      <a:pt x="16627" y="5251"/>
                      <a:pt x="16540" y="5281"/>
                    </a:cubicBezTo>
                    <a:cubicBezTo>
                      <a:pt x="16351" y="5350"/>
                      <a:pt x="16312" y="5360"/>
                      <a:pt x="16321" y="5390"/>
                    </a:cubicBezTo>
                    <a:cubicBezTo>
                      <a:pt x="16302" y="5395"/>
                      <a:pt x="16287" y="5403"/>
                      <a:pt x="16277" y="5403"/>
                    </a:cubicBezTo>
                    <a:cubicBezTo>
                      <a:pt x="16267" y="5403"/>
                      <a:pt x="16262" y="5395"/>
                      <a:pt x="16262" y="5370"/>
                    </a:cubicBezTo>
                    <a:cubicBezTo>
                      <a:pt x="16252" y="5321"/>
                      <a:pt x="16272" y="5321"/>
                      <a:pt x="16252" y="5291"/>
                    </a:cubicBezTo>
                    <a:cubicBezTo>
                      <a:pt x="16237" y="5269"/>
                      <a:pt x="16216" y="5145"/>
                      <a:pt x="16207" y="5145"/>
                    </a:cubicBezTo>
                    <a:cubicBezTo>
                      <a:pt x="16204" y="5145"/>
                      <a:pt x="16202" y="5158"/>
                      <a:pt x="16202" y="5192"/>
                    </a:cubicBezTo>
                    <a:lnTo>
                      <a:pt x="16202" y="5093"/>
                    </a:lnTo>
                    <a:cubicBezTo>
                      <a:pt x="16202" y="5065"/>
                      <a:pt x="16202" y="5053"/>
                      <a:pt x="16200" y="5053"/>
                    </a:cubicBezTo>
                    <a:cubicBezTo>
                      <a:pt x="16194" y="5053"/>
                      <a:pt x="16180" y="5198"/>
                      <a:pt x="16173" y="5222"/>
                    </a:cubicBezTo>
                    <a:cubicBezTo>
                      <a:pt x="16153" y="5261"/>
                      <a:pt x="16153" y="5321"/>
                      <a:pt x="16153" y="5370"/>
                    </a:cubicBezTo>
                    <a:cubicBezTo>
                      <a:pt x="16153" y="5384"/>
                      <a:pt x="16149" y="5389"/>
                      <a:pt x="16144" y="5389"/>
                    </a:cubicBezTo>
                    <a:cubicBezTo>
                      <a:pt x="16137" y="5389"/>
                      <a:pt x="16129" y="5381"/>
                      <a:pt x="16123" y="5370"/>
                    </a:cubicBezTo>
                    <a:cubicBezTo>
                      <a:pt x="16123" y="5142"/>
                      <a:pt x="15994" y="4974"/>
                      <a:pt x="16193" y="4974"/>
                    </a:cubicBezTo>
                    <a:cubicBezTo>
                      <a:pt x="16339" y="4980"/>
                      <a:pt x="16338" y="5032"/>
                      <a:pt x="16355" y="5032"/>
                    </a:cubicBezTo>
                    <a:cubicBezTo>
                      <a:pt x="16363" y="5032"/>
                      <a:pt x="16375" y="5019"/>
                      <a:pt x="16411" y="4984"/>
                    </a:cubicBezTo>
                    <a:cubicBezTo>
                      <a:pt x="16459" y="4926"/>
                      <a:pt x="16582" y="4915"/>
                      <a:pt x="16680" y="4905"/>
                    </a:cubicBezTo>
                    <a:lnTo>
                      <a:pt x="16680" y="4905"/>
                    </a:lnTo>
                    <a:cubicBezTo>
                      <a:pt x="16678" y="4906"/>
                      <a:pt x="16678" y="4909"/>
                      <a:pt x="16678" y="4914"/>
                    </a:cubicBezTo>
                    <a:cubicBezTo>
                      <a:pt x="16605" y="4982"/>
                      <a:pt x="16631" y="5011"/>
                      <a:pt x="16672" y="5011"/>
                    </a:cubicBezTo>
                    <a:cubicBezTo>
                      <a:pt x="16704" y="5011"/>
                      <a:pt x="16745" y="4994"/>
                      <a:pt x="16758" y="4964"/>
                    </a:cubicBezTo>
                    <a:cubicBezTo>
                      <a:pt x="16767" y="4949"/>
                      <a:pt x="16774" y="4944"/>
                      <a:pt x="16779" y="4944"/>
                    </a:cubicBezTo>
                    <a:cubicBezTo>
                      <a:pt x="16795" y="4944"/>
                      <a:pt x="16795" y="5001"/>
                      <a:pt x="16817" y="5023"/>
                    </a:cubicBezTo>
                    <a:cubicBezTo>
                      <a:pt x="16824" y="5030"/>
                      <a:pt x="16831" y="5033"/>
                      <a:pt x="16839" y="5033"/>
                    </a:cubicBezTo>
                    <a:cubicBezTo>
                      <a:pt x="16880" y="5033"/>
                      <a:pt x="16942" y="4951"/>
                      <a:pt x="17025" y="4835"/>
                    </a:cubicBezTo>
                    <a:cubicBezTo>
                      <a:pt x="17048" y="4804"/>
                      <a:pt x="17064" y="4791"/>
                      <a:pt x="17076" y="4791"/>
                    </a:cubicBezTo>
                    <a:close/>
                    <a:moveTo>
                      <a:pt x="16331" y="5410"/>
                    </a:moveTo>
                    <a:cubicBezTo>
                      <a:pt x="16331" y="5410"/>
                      <a:pt x="16331" y="5410"/>
                      <a:pt x="16331" y="5420"/>
                    </a:cubicBezTo>
                    <a:cubicBezTo>
                      <a:pt x="16312" y="5430"/>
                      <a:pt x="16302" y="5440"/>
                      <a:pt x="16282" y="5460"/>
                    </a:cubicBezTo>
                    <a:cubicBezTo>
                      <a:pt x="16272" y="5460"/>
                      <a:pt x="16272" y="5460"/>
                      <a:pt x="16272" y="5450"/>
                    </a:cubicBezTo>
                    <a:cubicBezTo>
                      <a:pt x="16262" y="5440"/>
                      <a:pt x="16292" y="5410"/>
                      <a:pt x="16321" y="5410"/>
                    </a:cubicBezTo>
                    <a:close/>
                    <a:moveTo>
                      <a:pt x="8009" y="5097"/>
                    </a:moveTo>
                    <a:cubicBezTo>
                      <a:pt x="8028" y="5097"/>
                      <a:pt x="8044" y="5105"/>
                      <a:pt x="8062" y="5122"/>
                    </a:cubicBezTo>
                    <a:cubicBezTo>
                      <a:pt x="8112" y="5162"/>
                      <a:pt x="8181" y="5222"/>
                      <a:pt x="8240" y="5222"/>
                    </a:cubicBezTo>
                    <a:cubicBezTo>
                      <a:pt x="8260" y="5271"/>
                      <a:pt x="8280" y="5321"/>
                      <a:pt x="8270" y="5331"/>
                    </a:cubicBezTo>
                    <a:cubicBezTo>
                      <a:pt x="8260" y="5341"/>
                      <a:pt x="8250" y="5321"/>
                      <a:pt x="8231" y="5360"/>
                    </a:cubicBezTo>
                    <a:cubicBezTo>
                      <a:pt x="8223" y="5399"/>
                      <a:pt x="8166" y="5426"/>
                      <a:pt x="8123" y="5426"/>
                    </a:cubicBezTo>
                    <a:cubicBezTo>
                      <a:pt x="8111" y="5426"/>
                      <a:pt x="8100" y="5424"/>
                      <a:pt x="8092" y="5420"/>
                    </a:cubicBezTo>
                    <a:cubicBezTo>
                      <a:pt x="8072" y="5420"/>
                      <a:pt x="8072" y="5450"/>
                      <a:pt x="8092" y="5489"/>
                    </a:cubicBezTo>
                    <a:lnTo>
                      <a:pt x="8092" y="5489"/>
                    </a:lnTo>
                    <a:cubicBezTo>
                      <a:pt x="8082" y="5488"/>
                      <a:pt x="8072" y="5487"/>
                      <a:pt x="8064" y="5487"/>
                    </a:cubicBezTo>
                    <a:cubicBezTo>
                      <a:pt x="8046" y="5487"/>
                      <a:pt x="8029" y="5489"/>
                      <a:pt x="8014" y="5489"/>
                    </a:cubicBezTo>
                    <a:cubicBezTo>
                      <a:pt x="7990" y="5489"/>
                      <a:pt x="7968" y="5484"/>
                      <a:pt x="7943" y="5460"/>
                    </a:cubicBezTo>
                    <a:cubicBezTo>
                      <a:pt x="7874" y="5400"/>
                      <a:pt x="7646" y="5311"/>
                      <a:pt x="7804" y="5212"/>
                    </a:cubicBezTo>
                    <a:cubicBezTo>
                      <a:pt x="7909" y="5142"/>
                      <a:pt x="7964" y="5097"/>
                      <a:pt x="8009" y="5097"/>
                    </a:cubicBezTo>
                    <a:close/>
                    <a:moveTo>
                      <a:pt x="14231" y="5362"/>
                    </a:moveTo>
                    <a:cubicBezTo>
                      <a:pt x="14236" y="5362"/>
                      <a:pt x="14246" y="5365"/>
                      <a:pt x="14259" y="5370"/>
                    </a:cubicBezTo>
                    <a:cubicBezTo>
                      <a:pt x="14289" y="5380"/>
                      <a:pt x="14328" y="5420"/>
                      <a:pt x="14368" y="5460"/>
                    </a:cubicBezTo>
                    <a:cubicBezTo>
                      <a:pt x="14348" y="5460"/>
                      <a:pt x="14328" y="5479"/>
                      <a:pt x="14319" y="5489"/>
                    </a:cubicBezTo>
                    <a:cubicBezTo>
                      <a:pt x="14247" y="5409"/>
                      <a:pt x="14207" y="5362"/>
                      <a:pt x="14231" y="5362"/>
                    </a:cubicBezTo>
                    <a:close/>
                    <a:moveTo>
                      <a:pt x="16113" y="5430"/>
                    </a:moveTo>
                    <a:cubicBezTo>
                      <a:pt x="16123" y="5450"/>
                      <a:pt x="16133" y="5479"/>
                      <a:pt x="16133" y="5479"/>
                    </a:cubicBezTo>
                    <a:cubicBezTo>
                      <a:pt x="16123" y="5489"/>
                      <a:pt x="16123" y="5489"/>
                      <a:pt x="16113" y="5489"/>
                    </a:cubicBezTo>
                    <a:cubicBezTo>
                      <a:pt x="16113" y="5469"/>
                      <a:pt x="16113" y="5460"/>
                      <a:pt x="16113" y="5440"/>
                    </a:cubicBezTo>
                    <a:cubicBezTo>
                      <a:pt x="16113" y="5440"/>
                      <a:pt x="16113" y="5430"/>
                      <a:pt x="16113" y="5430"/>
                    </a:cubicBezTo>
                    <a:close/>
                    <a:moveTo>
                      <a:pt x="14517" y="5360"/>
                    </a:moveTo>
                    <a:cubicBezTo>
                      <a:pt x="14547" y="5390"/>
                      <a:pt x="14576" y="5430"/>
                      <a:pt x="14586" y="5460"/>
                    </a:cubicBezTo>
                    <a:cubicBezTo>
                      <a:pt x="14606" y="5509"/>
                      <a:pt x="14606" y="5529"/>
                      <a:pt x="14596" y="5539"/>
                    </a:cubicBezTo>
                    <a:cubicBezTo>
                      <a:pt x="14586" y="5519"/>
                      <a:pt x="14576" y="5489"/>
                      <a:pt x="14557" y="5460"/>
                    </a:cubicBezTo>
                    <a:cubicBezTo>
                      <a:pt x="14547" y="5420"/>
                      <a:pt x="14527" y="5390"/>
                      <a:pt x="14517" y="5360"/>
                    </a:cubicBezTo>
                    <a:close/>
                    <a:moveTo>
                      <a:pt x="16341" y="5529"/>
                    </a:moveTo>
                    <a:cubicBezTo>
                      <a:pt x="16331" y="5539"/>
                      <a:pt x="16331" y="5549"/>
                      <a:pt x="16321" y="5559"/>
                    </a:cubicBezTo>
                    <a:cubicBezTo>
                      <a:pt x="16312" y="5549"/>
                      <a:pt x="16312" y="5549"/>
                      <a:pt x="16321" y="5539"/>
                    </a:cubicBezTo>
                    <a:cubicBezTo>
                      <a:pt x="16331" y="5539"/>
                      <a:pt x="16331" y="5529"/>
                      <a:pt x="16341" y="5529"/>
                    </a:cubicBezTo>
                    <a:close/>
                    <a:moveTo>
                      <a:pt x="12137" y="5529"/>
                    </a:moveTo>
                    <a:cubicBezTo>
                      <a:pt x="12127" y="5549"/>
                      <a:pt x="12117" y="5559"/>
                      <a:pt x="12107" y="5569"/>
                    </a:cubicBezTo>
                    <a:cubicBezTo>
                      <a:pt x="12107" y="5549"/>
                      <a:pt x="12117" y="5529"/>
                      <a:pt x="12137" y="5529"/>
                    </a:cubicBezTo>
                    <a:close/>
                    <a:moveTo>
                      <a:pt x="20082" y="5503"/>
                    </a:moveTo>
                    <a:cubicBezTo>
                      <a:pt x="20085" y="5503"/>
                      <a:pt x="20091" y="5505"/>
                      <a:pt x="20099" y="5509"/>
                    </a:cubicBezTo>
                    <a:cubicBezTo>
                      <a:pt x="20119" y="5519"/>
                      <a:pt x="20149" y="5539"/>
                      <a:pt x="20179" y="5569"/>
                    </a:cubicBezTo>
                    <a:cubicBezTo>
                      <a:pt x="20169" y="5569"/>
                      <a:pt x="20149" y="5579"/>
                      <a:pt x="20139" y="5588"/>
                    </a:cubicBezTo>
                    <a:cubicBezTo>
                      <a:pt x="20092" y="5533"/>
                      <a:pt x="20069" y="5503"/>
                      <a:pt x="20082" y="5503"/>
                    </a:cubicBezTo>
                    <a:close/>
                    <a:moveTo>
                      <a:pt x="20654" y="5549"/>
                    </a:move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56" y="5581"/>
                      <a:pt x="20656" y="5566"/>
                      <a:pt x="20654" y="5549"/>
                    </a:cubicBezTo>
                    <a:close/>
                    <a:moveTo>
                      <a:pt x="13776" y="4351"/>
                    </a:moveTo>
                    <a:cubicBezTo>
                      <a:pt x="13787" y="4351"/>
                      <a:pt x="13799" y="4353"/>
                      <a:pt x="13813" y="4359"/>
                    </a:cubicBezTo>
                    <a:cubicBezTo>
                      <a:pt x="13932" y="4418"/>
                      <a:pt x="13902" y="4438"/>
                      <a:pt x="13991" y="4587"/>
                    </a:cubicBezTo>
                    <a:cubicBezTo>
                      <a:pt x="14042" y="4672"/>
                      <a:pt x="14103" y="4718"/>
                      <a:pt x="14140" y="4718"/>
                    </a:cubicBezTo>
                    <a:cubicBezTo>
                      <a:pt x="14168" y="4718"/>
                      <a:pt x="14183" y="4692"/>
                      <a:pt x="14170" y="4637"/>
                    </a:cubicBezTo>
                    <a:cubicBezTo>
                      <a:pt x="14142" y="4547"/>
                      <a:pt x="14153" y="4432"/>
                      <a:pt x="14196" y="4432"/>
                    </a:cubicBezTo>
                    <a:cubicBezTo>
                      <a:pt x="14215" y="4432"/>
                      <a:pt x="14239" y="4454"/>
                      <a:pt x="14269" y="4508"/>
                    </a:cubicBezTo>
                    <a:cubicBezTo>
                      <a:pt x="14338" y="4617"/>
                      <a:pt x="14378" y="4656"/>
                      <a:pt x="14418" y="4706"/>
                    </a:cubicBezTo>
                    <a:cubicBezTo>
                      <a:pt x="14279" y="4815"/>
                      <a:pt x="14408" y="4785"/>
                      <a:pt x="14527" y="4805"/>
                    </a:cubicBezTo>
                    <a:cubicBezTo>
                      <a:pt x="14537" y="4805"/>
                      <a:pt x="14547" y="4815"/>
                      <a:pt x="14547" y="4825"/>
                    </a:cubicBezTo>
                    <a:cubicBezTo>
                      <a:pt x="14586" y="4855"/>
                      <a:pt x="14636" y="4884"/>
                      <a:pt x="14676" y="4894"/>
                    </a:cubicBezTo>
                    <a:cubicBezTo>
                      <a:pt x="14735" y="4974"/>
                      <a:pt x="14705" y="5003"/>
                      <a:pt x="14894" y="5003"/>
                    </a:cubicBezTo>
                    <a:cubicBezTo>
                      <a:pt x="14899" y="5003"/>
                      <a:pt x="14905" y="5003"/>
                      <a:pt x="14910" y="5003"/>
                    </a:cubicBezTo>
                    <a:cubicBezTo>
                      <a:pt x="15099" y="5003"/>
                      <a:pt x="15053" y="5179"/>
                      <a:pt x="15082" y="5440"/>
                    </a:cubicBezTo>
                    <a:cubicBezTo>
                      <a:pt x="15099" y="5557"/>
                      <a:pt x="15048" y="5598"/>
                      <a:pt x="14989" y="5598"/>
                    </a:cubicBezTo>
                    <a:cubicBezTo>
                      <a:pt x="14912" y="5598"/>
                      <a:pt x="14822" y="5531"/>
                      <a:pt x="14844" y="5469"/>
                    </a:cubicBezTo>
                    <a:cubicBezTo>
                      <a:pt x="14884" y="5360"/>
                      <a:pt x="14794" y="5311"/>
                      <a:pt x="14487" y="5202"/>
                    </a:cubicBezTo>
                    <a:cubicBezTo>
                      <a:pt x="14477" y="5202"/>
                      <a:pt x="14467" y="5202"/>
                      <a:pt x="14457" y="5192"/>
                    </a:cubicBezTo>
                    <a:cubicBezTo>
                      <a:pt x="14447" y="5152"/>
                      <a:pt x="14438" y="5132"/>
                      <a:pt x="14418" y="5093"/>
                    </a:cubicBezTo>
                    <a:cubicBezTo>
                      <a:pt x="14387" y="5031"/>
                      <a:pt x="14380" y="4884"/>
                      <a:pt x="14327" y="4884"/>
                    </a:cubicBezTo>
                    <a:cubicBezTo>
                      <a:pt x="14312" y="4884"/>
                      <a:pt x="14293" y="4896"/>
                      <a:pt x="14269" y="4924"/>
                    </a:cubicBezTo>
                    <a:cubicBezTo>
                      <a:pt x="14206" y="5005"/>
                      <a:pt x="14168" y="5071"/>
                      <a:pt x="14128" y="5071"/>
                    </a:cubicBezTo>
                    <a:cubicBezTo>
                      <a:pt x="14104" y="5071"/>
                      <a:pt x="14080" y="5048"/>
                      <a:pt x="14051" y="4994"/>
                    </a:cubicBezTo>
                    <a:cubicBezTo>
                      <a:pt x="13962" y="4855"/>
                      <a:pt x="13991" y="4716"/>
                      <a:pt x="13853" y="4676"/>
                    </a:cubicBezTo>
                    <a:cubicBezTo>
                      <a:pt x="13724" y="4646"/>
                      <a:pt x="13664" y="4627"/>
                      <a:pt x="13664" y="4567"/>
                    </a:cubicBezTo>
                    <a:cubicBezTo>
                      <a:pt x="13664" y="4506"/>
                      <a:pt x="13688" y="4351"/>
                      <a:pt x="13776" y="4351"/>
                    </a:cubicBezTo>
                    <a:close/>
                    <a:moveTo>
                      <a:pt x="2789" y="5158"/>
                    </a:moveTo>
                    <a:cubicBezTo>
                      <a:pt x="2819" y="5158"/>
                      <a:pt x="2787" y="5274"/>
                      <a:pt x="2787" y="5301"/>
                    </a:cubicBezTo>
                    <a:cubicBezTo>
                      <a:pt x="2787" y="5331"/>
                      <a:pt x="2797" y="5370"/>
                      <a:pt x="2728" y="5380"/>
                    </a:cubicBezTo>
                    <a:cubicBezTo>
                      <a:pt x="2668" y="5400"/>
                      <a:pt x="2688" y="5460"/>
                      <a:pt x="2648" y="5529"/>
                    </a:cubicBezTo>
                    <a:cubicBezTo>
                      <a:pt x="2638" y="5549"/>
                      <a:pt x="2628" y="5549"/>
                      <a:pt x="2628" y="5549"/>
                    </a:cubicBezTo>
                    <a:cubicBezTo>
                      <a:pt x="2618" y="5549"/>
                      <a:pt x="2618" y="5559"/>
                      <a:pt x="2618" y="5559"/>
                    </a:cubicBezTo>
                    <a:cubicBezTo>
                      <a:pt x="2599" y="5549"/>
                      <a:pt x="2579" y="5499"/>
                      <a:pt x="2549" y="5450"/>
                    </a:cubicBezTo>
                    <a:cubicBezTo>
                      <a:pt x="2542" y="5441"/>
                      <a:pt x="2535" y="5437"/>
                      <a:pt x="2529" y="5437"/>
                    </a:cubicBezTo>
                    <a:cubicBezTo>
                      <a:pt x="2494" y="5437"/>
                      <a:pt x="2477" y="5565"/>
                      <a:pt x="2460" y="5598"/>
                    </a:cubicBezTo>
                    <a:lnTo>
                      <a:pt x="2450" y="5598"/>
                    </a:lnTo>
                    <a:cubicBezTo>
                      <a:pt x="2400" y="5559"/>
                      <a:pt x="2490" y="5509"/>
                      <a:pt x="2420" y="5509"/>
                    </a:cubicBezTo>
                    <a:cubicBezTo>
                      <a:pt x="2361" y="5499"/>
                      <a:pt x="2133" y="5489"/>
                      <a:pt x="2202" y="5440"/>
                    </a:cubicBezTo>
                    <a:cubicBezTo>
                      <a:pt x="2271" y="5400"/>
                      <a:pt x="2321" y="5341"/>
                      <a:pt x="2321" y="5341"/>
                    </a:cubicBezTo>
                    <a:cubicBezTo>
                      <a:pt x="2321" y="5341"/>
                      <a:pt x="2357" y="5231"/>
                      <a:pt x="2407" y="5231"/>
                    </a:cubicBezTo>
                    <a:cubicBezTo>
                      <a:pt x="2420" y="5231"/>
                      <a:pt x="2435" y="5240"/>
                      <a:pt x="2450" y="5261"/>
                    </a:cubicBezTo>
                    <a:cubicBezTo>
                      <a:pt x="2460" y="5271"/>
                      <a:pt x="2460" y="5281"/>
                      <a:pt x="2470" y="5281"/>
                    </a:cubicBezTo>
                    <a:cubicBezTo>
                      <a:pt x="2460" y="5301"/>
                      <a:pt x="2400" y="5301"/>
                      <a:pt x="2321" y="5360"/>
                    </a:cubicBezTo>
                    <a:cubicBezTo>
                      <a:pt x="2260" y="5408"/>
                      <a:pt x="2283" y="5446"/>
                      <a:pt x="2326" y="5446"/>
                    </a:cubicBezTo>
                    <a:cubicBezTo>
                      <a:pt x="2345" y="5446"/>
                      <a:pt x="2369" y="5438"/>
                      <a:pt x="2390" y="5420"/>
                    </a:cubicBezTo>
                    <a:cubicBezTo>
                      <a:pt x="2450" y="5360"/>
                      <a:pt x="2490" y="5430"/>
                      <a:pt x="2549" y="5341"/>
                    </a:cubicBezTo>
                    <a:cubicBezTo>
                      <a:pt x="2552" y="5343"/>
                      <a:pt x="2556" y="5345"/>
                      <a:pt x="2560" y="5345"/>
                    </a:cubicBezTo>
                    <a:cubicBezTo>
                      <a:pt x="2570" y="5345"/>
                      <a:pt x="2582" y="5338"/>
                      <a:pt x="2589" y="5331"/>
                    </a:cubicBezTo>
                    <a:cubicBezTo>
                      <a:pt x="2599" y="5321"/>
                      <a:pt x="2609" y="5301"/>
                      <a:pt x="2609" y="5291"/>
                    </a:cubicBezTo>
                    <a:lnTo>
                      <a:pt x="2609" y="5291"/>
                    </a:lnTo>
                    <a:cubicBezTo>
                      <a:pt x="2609" y="5301"/>
                      <a:pt x="2609" y="5311"/>
                      <a:pt x="2599" y="5331"/>
                    </a:cubicBezTo>
                    <a:cubicBezTo>
                      <a:pt x="2594" y="5357"/>
                      <a:pt x="2602" y="5370"/>
                      <a:pt x="2615" y="5370"/>
                    </a:cubicBezTo>
                    <a:cubicBezTo>
                      <a:pt x="2633" y="5370"/>
                      <a:pt x="2660" y="5349"/>
                      <a:pt x="2688" y="5311"/>
                    </a:cubicBezTo>
                    <a:cubicBezTo>
                      <a:pt x="2695" y="5313"/>
                      <a:pt x="2701" y="5314"/>
                      <a:pt x="2706" y="5314"/>
                    </a:cubicBezTo>
                    <a:cubicBezTo>
                      <a:pt x="2724" y="5314"/>
                      <a:pt x="2731" y="5300"/>
                      <a:pt x="2708" y="5261"/>
                    </a:cubicBezTo>
                    <a:cubicBezTo>
                      <a:pt x="2728" y="5222"/>
                      <a:pt x="2728" y="5192"/>
                      <a:pt x="2777" y="5162"/>
                    </a:cubicBezTo>
                    <a:cubicBezTo>
                      <a:pt x="2782" y="5159"/>
                      <a:pt x="2786" y="5158"/>
                      <a:pt x="2789" y="5158"/>
                    </a:cubicBezTo>
                    <a:close/>
                    <a:moveTo>
                      <a:pt x="16527" y="5494"/>
                    </a:moveTo>
                    <a:cubicBezTo>
                      <a:pt x="16599" y="5494"/>
                      <a:pt x="16599" y="5574"/>
                      <a:pt x="16599" y="5608"/>
                    </a:cubicBezTo>
                    <a:cubicBezTo>
                      <a:pt x="16550" y="5588"/>
                      <a:pt x="16510" y="5549"/>
                      <a:pt x="16490" y="5499"/>
                    </a:cubicBezTo>
                    <a:cubicBezTo>
                      <a:pt x="16504" y="5495"/>
                      <a:pt x="16516" y="5494"/>
                      <a:pt x="16527" y="5494"/>
                    </a:cubicBezTo>
                    <a:close/>
                    <a:moveTo>
                      <a:pt x="20278" y="5499"/>
                    </a:moveTo>
                    <a:lnTo>
                      <a:pt x="20278" y="5499"/>
                    </a:lnTo>
                    <a:cubicBezTo>
                      <a:pt x="20298" y="5519"/>
                      <a:pt x="20317" y="5549"/>
                      <a:pt x="20327" y="5569"/>
                    </a:cubicBezTo>
                    <a:cubicBezTo>
                      <a:pt x="20337" y="5598"/>
                      <a:pt x="20337" y="5618"/>
                      <a:pt x="20327" y="5618"/>
                    </a:cubicBezTo>
                    <a:cubicBezTo>
                      <a:pt x="20317" y="5608"/>
                      <a:pt x="20317" y="5588"/>
                      <a:pt x="20298" y="5559"/>
                    </a:cubicBezTo>
                    <a:cubicBezTo>
                      <a:pt x="20288" y="5539"/>
                      <a:pt x="20288" y="5519"/>
                      <a:pt x="20278" y="5499"/>
                    </a:cubicBezTo>
                    <a:close/>
                    <a:moveTo>
                      <a:pt x="794" y="5607"/>
                    </a:moveTo>
                    <a:cubicBezTo>
                      <a:pt x="778" y="5619"/>
                      <a:pt x="761" y="5633"/>
                      <a:pt x="744" y="5648"/>
                    </a:cubicBezTo>
                    <a:lnTo>
                      <a:pt x="735" y="5648"/>
                    </a:lnTo>
                    <a:cubicBezTo>
                      <a:pt x="735" y="5638"/>
                      <a:pt x="754" y="5608"/>
                      <a:pt x="774" y="5608"/>
                    </a:cubicBezTo>
                    <a:cubicBezTo>
                      <a:pt x="777" y="5610"/>
                      <a:pt x="780" y="5610"/>
                      <a:pt x="783" y="5610"/>
                    </a:cubicBezTo>
                    <a:cubicBezTo>
                      <a:pt x="787" y="5610"/>
                      <a:pt x="791" y="5609"/>
                      <a:pt x="794" y="5607"/>
                    </a:cubicBezTo>
                    <a:close/>
                    <a:moveTo>
                      <a:pt x="8868" y="5342"/>
                    </a:moveTo>
                    <a:cubicBezTo>
                      <a:pt x="8995" y="5342"/>
                      <a:pt x="8974" y="5487"/>
                      <a:pt x="8974" y="5529"/>
                    </a:cubicBezTo>
                    <a:cubicBezTo>
                      <a:pt x="8984" y="5559"/>
                      <a:pt x="8954" y="5588"/>
                      <a:pt x="8895" y="5638"/>
                    </a:cubicBezTo>
                    <a:cubicBezTo>
                      <a:pt x="8869" y="5615"/>
                      <a:pt x="8849" y="5607"/>
                      <a:pt x="8831" y="5607"/>
                    </a:cubicBezTo>
                    <a:cubicBezTo>
                      <a:pt x="8786" y="5607"/>
                      <a:pt x="8759" y="5658"/>
                      <a:pt x="8716" y="5658"/>
                    </a:cubicBezTo>
                    <a:cubicBezTo>
                      <a:pt x="8667" y="5658"/>
                      <a:pt x="8617" y="5539"/>
                      <a:pt x="8677" y="5509"/>
                    </a:cubicBezTo>
                    <a:cubicBezTo>
                      <a:pt x="8730" y="5483"/>
                      <a:pt x="8696" y="5448"/>
                      <a:pt x="8667" y="5448"/>
                    </a:cubicBezTo>
                    <a:cubicBezTo>
                      <a:pt x="8663" y="5448"/>
                      <a:pt x="8660" y="5449"/>
                      <a:pt x="8657" y="5450"/>
                    </a:cubicBezTo>
                    <a:cubicBezTo>
                      <a:pt x="8644" y="5456"/>
                      <a:pt x="8628" y="5459"/>
                      <a:pt x="8612" y="5459"/>
                    </a:cubicBezTo>
                    <a:cubicBezTo>
                      <a:pt x="8577" y="5459"/>
                      <a:pt x="8544" y="5444"/>
                      <a:pt x="8558" y="5410"/>
                    </a:cubicBezTo>
                    <a:cubicBezTo>
                      <a:pt x="8617" y="5400"/>
                      <a:pt x="8687" y="5380"/>
                      <a:pt x="8776" y="5360"/>
                    </a:cubicBezTo>
                    <a:cubicBezTo>
                      <a:pt x="8813" y="5347"/>
                      <a:pt x="8844" y="5342"/>
                      <a:pt x="8868" y="5342"/>
                    </a:cubicBezTo>
                    <a:close/>
                    <a:moveTo>
                      <a:pt x="9967" y="5337"/>
                    </a:moveTo>
                    <a:cubicBezTo>
                      <a:pt x="10090" y="5337"/>
                      <a:pt x="10124" y="5503"/>
                      <a:pt x="10124" y="5559"/>
                    </a:cubicBezTo>
                    <a:cubicBezTo>
                      <a:pt x="10124" y="5608"/>
                      <a:pt x="10075" y="5638"/>
                      <a:pt x="9995" y="5658"/>
                    </a:cubicBezTo>
                    <a:cubicBezTo>
                      <a:pt x="9976" y="5579"/>
                      <a:pt x="9956" y="5440"/>
                      <a:pt x="9936" y="5341"/>
                    </a:cubicBezTo>
                    <a:cubicBezTo>
                      <a:pt x="9947" y="5338"/>
                      <a:pt x="9957" y="5337"/>
                      <a:pt x="9967" y="5337"/>
                    </a:cubicBezTo>
                    <a:close/>
                    <a:moveTo>
                      <a:pt x="3315" y="5186"/>
                    </a:moveTo>
                    <a:cubicBezTo>
                      <a:pt x="3320" y="5186"/>
                      <a:pt x="3326" y="5188"/>
                      <a:pt x="3332" y="5192"/>
                    </a:cubicBezTo>
                    <a:cubicBezTo>
                      <a:pt x="3392" y="5222"/>
                      <a:pt x="3382" y="5231"/>
                      <a:pt x="3422" y="5301"/>
                    </a:cubicBezTo>
                    <a:cubicBezTo>
                      <a:pt x="3450" y="5346"/>
                      <a:pt x="3478" y="5369"/>
                      <a:pt x="3495" y="5369"/>
                    </a:cubicBezTo>
                    <a:cubicBezTo>
                      <a:pt x="3508" y="5369"/>
                      <a:pt x="3515" y="5356"/>
                      <a:pt x="3511" y="5331"/>
                    </a:cubicBezTo>
                    <a:cubicBezTo>
                      <a:pt x="3497" y="5282"/>
                      <a:pt x="3503" y="5224"/>
                      <a:pt x="3524" y="5224"/>
                    </a:cubicBezTo>
                    <a:cubicBezTo>
                      <a:pt x="3533" y="5224"/>
                      <a:pt x="3546" y="5234"/>
                      <a:pt x="3560" y="5261"/>
                    </a:cubicBezTo>
                    <a:cubicBezTo>
                      <a:pt x="3590" y="5311"/>
                      <a:pt x="3610" y="5341"/>
                      <a:pt x="3630" y="5360"/>
                    </a:cubicBezTo>
                    <a:cubicBezTo>
                      <a:pt x="3560" y="5410"/>
                      <a:pt x="3630" y="5400"/>
                      <a:pt x="3679" y="5410"/>
                    </a:cubicBezTo>
                    <a:cubicBezTo>
                      <a:pt x="3689" y="5410"/>
                      <a:pt x="3689" y="5410"/>
                      <a:pt x="3699" y="5420"/>
                    </a:cubicBezTo>
                    <a:cubicBezTo>
                      <a:pt x="3719" y="5430"/>
                      <a:pt x="3739" y="5450"/>
                      <a:pt x="3759" y="5450"/>
                    </a:cubicBezTo>
                    <a:cubicBezTo>
                      <a:pt x="3775" y="5482"/>
                      <a:pt x="3771" y="5502"/>
                      <a:pt x="3820" y="5502"/>
                    </a:cubicBezTo>
                    <a:cubicBezTo>
                      <a:pt x="3830" y="5502"/>
                      <a:pt x="3843" y="5501"/>
                      <a:pt x="3858" y="5499"/>
                    </a:cubicBezTo>
                    <a:cubicBezTo>
                      <a:pt x="3957" y="5499"/>
                      <a:pt x="3947" y="5579"/>
                      <a:pt x="3957" y="5688"/>
                    </a:cubicBezTo>
                    <a:cubicBezTo>
                      <a:pt x="3927" y="5688"/>
                      <a:pt x="3888" y="5658"/>
                      <a:pt x="3848" y="5618"/>
                    </a:cubicBezTo>
                    <a:cubicBezTo>
                      <a:pt x="3825" y="5600"/>
                      <a:pt x="3802" y="5592"/>
                      <a:pt x="3780" y="5592"/>
                    </a:cubicBezTo>
                    <a:cubicBezTo>
                      <a:pt x="3754" y="5592"/>
                      <a:pt x="3730" y="5602"/>
                      <a:pt x="3709" y="5618"/>
                    </a:cubicBezTo>
                    <a:cubicBezTo>
                      <a:pt x="3699" y="5618"/>
                      <a:pt x="3689" y="5608"/>
                      <a:pt x="3669" y="5598"/>
                    </a:cubicBezTo>
                    <a:lnTo>
                      <a:pt x="3650" y="5598"/>
                    </a:lnTo>
                    <a:cubicBezTo>
                      <a:pt x="3650" y="5579"/>
                      <a:pt x="3640" y="5569"/>
                      <a:pt x="3630" y="5549"/>
                    </a:cubicBezTo>
                    <a:cubicBezTo>
                      <a:pt x="3615" y="5518"/>
                      <a:pt x="3611" y="5447"/>
                      <a:pt x="3588" y="5447"/>
                    </a:cubicBezTo>
                    <a:cubicBezTo>
                      <a:pt x="3581" y="5447"/>
                      <a:pt x="3572" y="5453"/>
                      <a:pt x="3560" y="5469"/>
                    </a:cubicBezTo>
                    <a:cubicBezTo>
                      <a:pt x="3529" y="5507"/>
                      <a:pt x="3510" y="5536"/>
                      <a:pt x="3490" y="5536"/>
                    </a:cubicBezTo>
                    <a:cubicBezTo>
                      <a:pt x="3478" y="5536"/>
                      <a:pt x="3466" y="5525"/>
                      <a:pt x="3451" y="5499"/>
                    </a:cubicBezTo>
                    <a:cubicBezTo>
                      <a:pt x="3412" y="5430"/>
                      <a:pt x="3422" y="5360"/>
                      <a:pt x="3352" y="5350"/>
                    </a:cubicBezTo>
                    <a:cubicBezTo>
                      <a:pt x="3293" y="5331"/>
                      <a:pt x="3263" y="5321"/>
                      <a:pt x="3263" y="5291"/>
                    </a:cubicBezTo>
                    <a:cubicBezTo>
                      <a:pt x="3263" y="5265"/>
                      <a:pt x="3278" y="5186"/>
                      <a:pt x="3315" y="5186"/>
                    </a:cubicBezTo>
                    <a:close/>
                    <a:moveTo>
                      <a:pt x="4473" y="5489"/>
                    </a:moveTo>
                    <a:cubicBezTo>
                      <a:pt x="4473" y="5519"/>
                      <a:pt x="4473" y="5549"/>
                      <a:pt x="4483" y="5579"/>
                    </a:cubicBezTo>
                    <a:cubicBezTo>
                      <a:pt x="4483" y="5638"/>
                      <a:pt x="4473" y="5668"/>
                      <a:pt x="4463" y="5697"/>
                    </a:cubicBezTo>
                    <a:cubicBezTo>
                      <a:pt x="4463" y="5588"/>
                      <a:pt x="4413" y="5509"/>
                      <a:pt x="4473" y="5489"/>
                    </a:cubicBezTo>
                    <a:close/>
                    <a:moveTo>
                      <a:pt x="3540" y="5675"/>
                    </a:moveTo>
                    <a:cubicBezTo>
                      <a:pt x="3542" y="5675"/>
                      <a:pt x="3546" y="5676"/>
                      <a:pt x="3551" y="5678"/>
                    </a:cubicBezTo>
                    <a:cubicBezTo>
                      <a:pt x="3570" y="5688"/>
                      <a:pt x="3590" y="5707"/>
                      <a:pt x="3610" y="5727"/>
                    </a:cubicBezTo>
                    <a:cubicBezTo>
                      <a:pt x="3600" y="5727"/>
                      <a:pt x="3590" y="5737"/>
                      <a:pt x="3580" y="5747"/>
                    </a:cubicBezTo>
                    <a:cubicBezTo>
                      <a:pt x="3547" y="5697"/>
                      <a:pt x="3528" y="5675"/>
                      <a:pt x="3540" y="5675"/>
                    </a:cubicBezTo>
                    <a:close/>
                    <a:moveTo>
                      <a:pt x="20129" y="5787"/>
                    </a:moveTo>
                    <a:cubicBezTo>
                      <a:pt x="20139" y="5787"/>
                      <a:pt x="20159" y="5797"/>
                      <a:pt x="20169" y="5816"/>
                    </a:cubicBezTo>
                    <a:lnTo>
                      <a:pt x="20149" y="5816"/>
                    </a:lnTo>
                    <a:cubicBezTo>
                      <a:pt x="20139" y="5816"/>
                      <a:pt x="20129" y="5797"/>
                      <a:pt x="20129" y="5787"/>
                    </a:cubicBezTo>
                    <a:close/>
                    <a:moveTo>
                      <a:pt x="921" y="5668"/>
                    </a:moveTo>
                    <a:cubicBezTo>
                      <a:pt x="987" y="5668"/>
                      <a:pt x="974" y="5742"/>
                      <a:pt x="982" y="5767"/>
                    </a:cubicBezTo>
                    <a:cubicBezTo>
                      <a:pt x="982" y="5777"/>
                      <a:pt x="973" y="5797"/>
                      <a:pt x="933" y="5816"/>
                    </a:cubicBezTo>
                    <a:cubicBezTo>
                      <a:pt x="922" y="5805"/>
                      <a:pt x="912" y="5801"/>
                      <a:pt x="903" y="5801"/>
                    </a:cubicBezTo>
                    <a:cubicBezTo>
                      <a:pt x="882" y="5801"/>
                      <a:pt x="868" y="5826"/>
                      <a:pt x="854" y="5826"/>
                    </a:cubicBezTo>
                    <a:cubicBezTo>
                      <a:pt x="824" y="5826"/>
                      <a:pt x="804" y="5767"/>
                      <a:pt x="834" y="5757"/>
                    </a:cubicBezTo>
                    <a:cubicBezTo>
                      <a:pt x="858" y="5741"/>
                      <a:pt x="843" y="5725"/>
                      <a:pt x="831" y="5725"/>
                    </a:cubicBezTo>
                    <a:cubicBezTo>
                      <a:pt x="828" y="5725"/>
                      <a:pt x="826" y="5725"/>
                      <a:pt x="824" y="5727"/>
                    </a:cubicBezTo>
                    <a:cubicBezTo>
                      <a:pt x="818" y="5730"/>
                      <a:pt x="811" y="5731"/>
                      <a:pt x="803" y="5731"/>
                    </a:cubicBezTo>
                    <a:cubicBezTo>
                      <a:pt x="782" y="5731"/>
                      <a:pt x="760" y="5722"/>
                      <a:pt x="774" y="5707"/>
                    </a:cubicBezTo>
                    <a:cubicBezTo>
                      <a:pt x="804" y="5697"/>
                      <a:pt x="834" y="5697"/>
                      <a:pt x="873" y="5678"/>
                    </a:cubicBezTo>
                    <a:cubicBezTo>
                      <a:pt x="893" y="5671"/>
                      <a:pt x="908" y="5668"/>
                      <a:pt x="921" y="5668"/>
                    </a:cubicBezTo>
                    <a:close/>
                    <a:moveTo>
                      <a:pt x="14289" y="5787"/>
                    </a:moveTo>
                    <a:cubicBezTo>
                      <a:pt x="14319" y="5797"/>
                      <a:pt x="14338" y="5807"/>
                      <a:pt x="14368" y="5836"/>
                    </a:cubicBezTo>
                    <a:lnTo>
                      <a:pt x="14328" y="5836"/>
                    </a:lnTo>
                    <a:cubicBezTo>
                      <a:pt x="14319" y="5836"/>
                      <a:pt x="14299" y="5816"/>
                      <a:pt x="14289" y="5787"/>
                    </a:cubicBezTo>
                    <a:close/>
                    <a:moveTo>
                      <a:pt x="18319" y="5444"/>
                    </a:moveTo>
                    <a:cubicBezTo>
                      <a:pt x="18326" y="5444"/>
                      <a:pt x="18334" y="5446"/>
                      <a:pt x="18344" y="5450"/>
                    </a:cubicBezTo>
                    <a:cubicBezTo>
                      <a:pt x="18424" y="5479"/>
                      <a:pt x="18433" y="5519"/>
                      <a:pt x="18453" y="5569"/>
                    </a:cubicBezTo>
                    <a:cubicBezTo>
                      <a:pt x="18424" y="5688"/>
                      <a:pt x="18513" y="5707"/>
                      <a:pt x="18562" y="5707"/>
                    </a:cubicBezTo>
                    <a:cubicBezTo>
                      <a:pt x="18582" y="5717"/>
                      <a:pt x="18592" y="5727"/>
                      <a:pt x="18612" y="5737"/>
                    </a:cubicBezTo>
                    <a:cubicBezTo>
                      <a:pt x="18606" y="5756"/>
                      <a:pt x="18611" y="5763"/>
                      <a:pt x="18626" y="5763"/>
                    </a:cubicBezTo>
                    <a:cubicBezTo>
                      <a:pt x="18635" y="5763"/>
                      <a:pt x="18647" y="5761"/>
                      <a:pt x="18661" y="5757"/>
                    </a:cubicBezTo>
                    <a:cubicBezTo>
                      <a:pt x="18666" y="5755"/>
                      <a:pt x="18671" y="5753"/>
                      <a:pt x="18674" y="5753"/>
                    </a:cubicBezTo>
                    <a:cubicBezTo>
                      <a:pt x="18718" y="5753"/>
                      <a:pt x="18700" y="5896"/>
                      <a:pt x="18681" y="5896"/>
                    </a:cubicBezTo>
                    <a:cubicBezTo>
                      <a:pt x="18653" y="5896"/>
                      <a:pt x="18579" y="5796"/>
                      <a:pt x="18529" y="5796"/>
                    </a:cubicBezTo>
                    <a:cubicBezTo>
                      <a:pt x="18527" y="5796"/>
                      <a:pt x="18525" y="5796"/>
                      <a:pt x="18523" y="5797"/>
                    </a:cubicBezTo>
                    <a:cubicBezTo>
                      <a:pt x="18513" y="5797"/>
                      <a:pt x="18513" y="5807"/>
                      <a:pt x="18503" y="5807"/>
                    </a:cubicBezTo>
                    <a:cubicBezTo>
                      <a:pt x="18483" y="5797"/>
                      <a:pt x="18463" y="5777"/>
                      <a:pt x="18433" y="5777"/>
                    </a:cubicBezTo>
                    <a:cubicBezTo>
                      <a:pt x="18305" y="5747"/>
                      <a:pt x="18314" y="5697"/>
                      <a:pt x="18314" y="5658"/>
                    </a:cubicBezTo>
                    <a:cubicBezTo>
                      <a:pt x="18314" y="5613"/>
                      <a:pt x="18249" y="5444"/>
                      <a:pt x="18319" y="5444"/>
                    </a:cubicBezTo>
                    <a:close/>
                    <a:moveTo>
                      <a:pt x="3570" y="5886"/>
                    </a:moveTo>
                    <a:cubicBezTo>
                      <a:pt x="3570" y="5886"/>
                      <a:pt x="3580" y="5886"/>
                      <a:pt x="3580" y="5896"/>
                    </a:cubicBezTo>
                    <a:cubicBezTo>
                      <a:pt x="3590" y="5896"/>
                      <a:pt x="3590" y="5906"/>
                      <a:pt x="3590" y="5906"/>
                    </a:cubicBezTo>
                    <a:cubicBezTo>
                      <a:pt x="3590" y="5916"/>
                      <a:pt x="3590" y="5916"/>
                      <a:pt x="3590" y="5916"/>
                    </a:cubicBezTo>
                    <a:cubicBezTo>
                      <a:pt x="3580" y="5916"/>
                      <a:pt x="3570" y="5896"/>
                      <a:pt x="3570" y="5886"/>
                    </a:cubicBezTo>
                    <a:close/>
                    <a:moveTo>
                      <a:pt x="11569" y="5271"/>
                    </a:moveTo>
                    <a:cubicBezTo>
                      <a:pt x="11581" y="5271"/>
                      <a:pt x="11595" y="5274"/>
                      <a:pt x="11612" y="5281"/>
                    </a:cubicBezTo>
                    <a:cubicBezTo>
                      <a:pt x="11731" y="5321"/>
                      <a:pt x="11741" y="5380"/>
                      <a:pt x="11780" y="5469"/>
                    </a:cubicBezTo>
                    <a:cubicBezTo>
                      <a:pt x="11731" y="5638"/>
                      <a:pt x="11860" y="5668"/>
                      <a:pt x="11919" y="5668"/>
                    </a:cubicBezTo>
                    <a:cubicBezTo>
                      <a:pt x="11949" y="5688"/>
                      <a:pt x="11979" y="5707"/>
                      <a:pt x="12008" y="5717"/>
                    </a:cubicBezTo>
                    <a:cubicBezTo>
                      <a:pt x="12003" y="5745"/>
                      <a:pt x="12010" y="5757"/>
                      <a:pt x="12028" y="5757"/>
                    </a:cubicBezTo>
                    <a:cubicBezTo>
                      <a:pt x="12041" y="5757"/>
                      <a:pt x="12062" y="5750"/>
                      <a:pt x="12088" y="5737"/>
                    </a:cubicBezTo>
                    <a:cubicBezTo>
                      <a:pt x="12093" y="5736"/>
                      <a:pt x="12098" y="5735"/>
                      <a:pt x="12103" y="5735"/>
                    </a:cubicBezTo>
                    <a:cubicBezTo>
                      <a:pt x="12182" y="5735"/>
                      <a:pt x="12145" y="5965"/>
                      <a:pt x="12107" y="5965"/>
                    </a:cubicBezTo>
                    <a:cubicBezTo>
                      <a:pt x="12070" y="5965"/>
                      <a:pt x="11970" y="5805"/>
                      <a:pt x="11892" y="5805"/>
                    </a:cubicBezTo>
                    <a:cubicBezTo>
                      <a:pt x="11888" y="5805"/>
                      <a:pt x="11884" y="5806"/>
                      <a:pt x="11879" y="5807"/>
                    </a:cubicBezTo>
                    <a:cubicBezTo>
                      <a:pt x="11869" y="5807"/>
                      <a:pt x="11860" y="5816"/>
                      <a:pt x="11850" y="5826"/>
                    </a:cubicBezTo>
                    <a:cubicBezTo>
                      <a:pt x="11820" y="5797"/>
                      <a:pt x="11790" y="5777"/>
                      <a:pt x="11741" y="5767"/>
                    </a:cubicBezTo>
                    <a:cubicBezTo>
                      <a:pt x="11542" y="5737"/>
                      <a:pt x="11572" y="5658"/>
                      <a:pt x="11572" y="5588"/>
                    </a:cubicBezTo>
                    <a:cubicBezTo>
                      <a:pt x="11572" y="5526"/>
                      <a:pt x="11468" y="5271"/>
                      <a:pt x="11569" y="5271"/>
                    </a:cubicBezTo>
                    <a:close/>
                    <a:moveTo>
                      <a:pt x="2243" y="5634"/>
                    </a:moveTo>
                    <a:cubicBezTo>
                      <a:pt x="2248" y="5634"/>
                      <a:pt x="2254" y="5635"/>
                      <a:pt x="2262" y="5638"/>
                    </a:cubicBezTo>
                    <a:cubicBezTo>
                      <a:pt x="2321" y="5658"/>
                      <a:pt x="2321" y="5688"/>
                      <a:pt x="2341" y="5727"/>
                    </a:cubicBezTo>
                    <a:cubicBezTo>
                      <a:pt x="2321" y="5816"/>
                      <a:pt x="2390" y="5826"/>
                      <a:pt x="2420" y="5826"/>
                    </a:cubicBezTo>
                    <a:cubicBezTo>
                      <a:pt x="2430" y="5836"/>
                      <a:pt x="2450" y="5846"/>
                      <a:pt x="2460" y="5856"/>
                    </a:cubicBezTo>
                    <a:cubicBezTo>
                      <a:pt x="2454" y="5868"/>
                      <a:pt x="2458" y="5873"/>
                      <a:pt x="2467" y="5873"/>
                    </a:cubicBezTo>
                    <a:cubicBezTo>
                      <a:pt x="2473" y="5873"/>
                      <a:pt x="2481" y="5870"/>
                      <a:pt x="2490" y="5866"/>
                    </a:cubicBezTo>
                    <a:cubicBezTo>
                      <a:pt x="2493" y="5865"/>
                      <a:pt x="2496" y="5864"/>
                      <a:pt x="2499" y="5864"/>
                    </a:cubicBezTo>
                    <a:cubicBezTo>
                      <a:pt x="2538" y="5864"/>
                      <a:pt x="2528" y="5975"/>
                      <a:pt x="2509" y="5975"/>
                    </a:cubicBezTo>
                    <a:cubicBezTo>
                      <a:pt x="2481" y="5975"/>
                      <a:pt x="2435" y="5895"/>
                      <a:pt x="2397" y="5895"/>
                    </a:cubicBezTo>
                    <a:cubicBezTo>
                      <a:pt x="2395" y="5895"/>
                      <a:pt x="2393" y="5895"/>
                      <a:pt x="2390" y="5896"/>
                    </a:cubicBezTo>
                    <a:cubicBezTo>
                      <a:pt x="2390" y="5896"/>
                      <a:pt x="2380" y="5906"/>
                      <a:pt x="2380" y="5906"/>
                    </a:cubicBezTo>
                    <a:cubicBezTo>
                      <a:pt x="2371" y="5896"/>
                      <a:pt x="2351" y="5886"/>
                      <a:pt x="2321" y="5876"/>
                    </a:cubicBezTo>
                    <a:cubicBezTo>
                      <a:pt x="2232" y="5866"/>
                      <a:pt x="2242" y="5826"/>
                      <a:pt x="2242" y="5787"/>
                    </a:cubicBezTo>
                    <a:cubicBezTo>
                      <a:pt x="2242" y="5760"/>
                      <a:pt x="2192" y="5634"/>
                      <a:pt x="2243" y="5634"/>
                    </a:cubicBezTo>
                    <a:close/>
                    <a:moveTo>
                      <a:pt x="16054" y="5945"/>
                    </a:moveTo>
                    <a:cubicBezTo>
                      <a:pt x="16054" y="5976"/>
                      <a:pt x="16042" y="5989"/>
                      <a:pt x="16028" y="5989"/>
                    </a:cubicBezTo>
                    <a:cubicBezTo>
                      <a:pt x="16023" y="5989"/>
                      <a:pt x="16019" y="5987"/>
                      <a:pt x="16014" y="5985"/>
                    </a:cubicBezTo>
                    <a:cubicBezTo>
                      <a:pt x="16014" y="5975"/>
                      <a:pt x="16034" y="5955"/>
                      <a:pt x="16054" y="5945"/>
                    </a:cubicBezTo>
                    <a:close/>
                    <a:moveTo>
                      <a:pt x="16470" y="5836"/>
                    </a:moveTo>
                    <a:cubicBezTo>
                      <a:pt x="16480" y="5846"/>
                      <a:pt x="16510" y="5846"/>
                      <a:pt x="16530" y="5856"/>
                    </a:cubicBezTo>
                    <a:lnTo>
                      <a:pt x="16520" y="5856"/>
                    </a:lnTo>
                    <a:cubicBezTo>
                      <a:pt x="16431" y="5896"/>
                      <a:pt x="16411" y="5906"/>
                      <a:pt x="16421" y="5945"/>
                    </a:cubicBezTo>
                    <a:cubicBezTo>
                      <a:pt x="16426" y="5967"/>
                      <a:pt x="16401" y="5989"/>
                      <a:pt x="16379" y="5989"/>
                    </a:cubicBezTo>
                    <a:cubicBezTo>
                      <a:pt x="16362" y="5989"/>
                      <a:pt x="16347" y="5975"/>
                      <a:pt x="16351" y="5935"/>
                    </a:cubicBezTo>
                    <a:cubicBezTo>
                      <a:pt x="16351" y="5916"/>
                      <a:pt x="16351" y="5896"/>
                      <a:pt x="16351" y="5886"/>
                    </a:cubicBezTo>
                    <a:cubicBezTo>
                      <a:pt x="16391" y="5876"/>
                      <a:pt x="16431" y="5856"/>
                      <a:pt x="16470" y="5836"/>
                    </a:cubicBezTo>
                    <a:close/>
                    <a:moveTo>
                      <a:pt x="8617" y="6084"/>
                    </a:moveTo>
                    <a:lnTo>
                      <a:pt x="8617" y="6084"/>
                    </a:lnTo>
                    <a:cubicBezTo>
                      <a:pt x="8628" y="6088"/>
                      <a:pt x="8639" y="6090"/>
                      <a:pt x="8648" y="6090"/>
                    </a:cubicBezTo>
                    <a:cubicBezTo>
                      <a:pt x="8654" y="6090"/>
                      <a:pt x="8660" y="6089"/>
                      <a:pt x="8665" y="6087"/>
                    </a:cubicBezTo>
                    <a:lnTo>
                      <a:pt x="8665" y="6087"/>
                    </a:lnTo>
                    <a:cubicBezTo>
                      <a:pt x="8657" y="6091"/>
                      <a:pt x="8649" y="6093"/>
                      <a:pt x="8641" y="6093"/>
                    </a:cubicBezTo>
                    <a:cubicBezTo>
                      <a:pt x="8632" y="6093"/>
                      <a:pt x="8624" y="6091"/>
                      <a:pt x="8617" y="6084"/>
                    </a:cubicBezTo>
                    <a:close/>
                    <a:moveTo>
                      <a:pt x="3719" y="5955"/>
                    </a:moveTo>
                    <a:lnTo>
                      <a:pt x="3719" y="5955"/>
                    </a:lnTo>
                    <a:cubicBezTo>
                      <a:pt x="3739" y="5965"/>
                      <a:pt x="3759" y="5985"/>
                      <a:pt x="3769" y="6015"/>
                    </a:cubicBezTo>
                    <a:cubicBezTo>
                      <a:pt x="3788" y="6064"/>
                      <a:pt x="3828" y="6084"/>
                      <a:pt x="3878" y="6084"/>
                    </a:cubicBezTo>
                    <a:lnTo>
                      <a:pt x="3868" y="6084"/>
                    </a:lnTo>
                    <a:cubicBezTo>
                      <a:pt x="3853" y="6094"/>
                      <a:pt x="3838" y="6097"/>
                      <a:pt x="3821" y="6097"/>
                    </a:cubicBezTo>
                    <a:cubicBezTo>
                      <a:pt x="3803" y="6097"/>
                      <a:pt x="3784" y="6094"/>
                      <a:pt x="3759" y="6094"/>
                    </a:cubicBezTo>
                    <a:cubicBezTo>
                      <a:pt x="3749" y="6094"/>
                      <a:pt x="3749" y="6084"/>
                      <a:pt x="3749" y="6084"/>
                    </a:cubicBezTo>
                    <a:cubicBezTo>
                      <a:pt x="3739" y="6035"/>
                      <a:pt x="3729" y="5995"/>
                      <a:pt x="3719" y="5955"/>
                    </a:cubicBezTo>
                    <a:close/>
                    <a:moveTo>
                      <a:pt x="20202" y="6049"/>
                    </a:moveTo>
                    <a:cubicBezTo>
                      <a:pt x="20208" y="6049"/>
                      <a:pt x="20219" y="6054"/>
                      <a:pt x="20238" y="6064"/>
                    </a:cubicBezTo>
                    <a:cubicBezTo>
                      <a:pt x="20268" y="6084"/>
                      <a:pt x="20278" y="6094"/>
                      <a:pt x="20288" y="6104"/>
                    </a:cubicBezTo>
                    <a:cubicBezTo>
                      <a:pt x="20268" y="6124"/>
                      <a:pt x="20258" y="6134"/>
                      <a:pt x="20238" y="6144"/>
                    </a:cubicBezTo>
                    <a:cubicBezTo>
                      <a:pt x="20209" y="6086"/>
                      <a:pt x="20185" y="6049"/>
                      <a:pt x="20202" y="6049"/>
                    </a:cubicBezTo>
                    <a:close/>
                    <a:moveTo>
                      <a:pt x="3625" y="6082"/>
                    </a:moveTo>
                    <a:cubicBezTo>
                      <a:pt x="3629" y="6082"/>
                      <a:pt x="3636" y="6086"/>
                      <a:pt x="3650" y="6094"/>
                    </a:cubicBezTo>
                    <a:cubicBezTo>
                      <a:pt x="3669" y="6104"/>
                      <a:pt x="3679" y="6114"/>
                      <a:pt x="3689" y="6124"/>
                    </a:cubicBezTo>
                    <a:cubicBezTo>
                      <a:pt x="3669" y="6134"/>
                      <a:pt x="3660" y="6144"/>
                      <a:pt x="3650" y="6154"/>
                    </a:cubicBezTo>
                    <a:cubicBezTo>
                      <a:pt x="3635" y="6110"/>
                      <a:pt x="3615" y="6082"/>
                      <a:pt x="3625" y="6082"/>
                    </a:cubicBezTo>
                    <a:close/>
                    <a:moveTo>
                      <a:pt x="981" y="6078"/>
                    </a:moveTo>
                    <a:lnTo>
                      <a:pt x="981" y="6078"/>
                    </a:lnTo>
                    <a:cubicBezTo>
                      <a:pt x="964" y="6103"/>
                      <a:pt x="963" y="6130"/>
                      <a:pt x="913" y="6213"/>
                    </a:cubicBezTo>
                    <a:cubicBezTo>
                      <a:pt x="913" y="6213"/>
                      <a:pt x="913" y="6203"/>
                      <a:pt x="913" y="6203"/>
                    </a:cubicBezTo>
                    <a:cubicBezTo>
                      <a:pt x="898" y="6192"/>
                      <a:pt x="885" y="6189"/>
                      <a:pt x="875" y="6189"/>
                    </a:cubicBezTo>
                    <a:cubicBezTo>
                      <a:pt x="866" y="6189"/>
                      <a:pt x="859" y="6191"/>
                      <a:pt x="852" y="6191"/>
                    </a:cubicBezTo>
                    <a:cubicBezTo>
                      <a:pt x="845" y="6191"/>
                      <a:pt x="840" y="6189"/>
                      <a:pt x="834" y="6183"/>
                    </a:cubicBezTo>
                    <a:cubicBezTo>
                      <a:pt x="814" y="6164"/>
                      <a:pt x="744" y="6144"/>
                      <a:pt x="784" y="6114"/>
                    </a:cubicBezTo>
                    <a:cubicBezTo>
                      <a:pt x="820" y="6099"/>
                      <a:pt x="841" y="6090"/>
                      <a:pt x="857" y="6090"/>
                    </a:cubicBezTo>
                    <a:cubicBezTo>
                      <a:pt x="863" y="6090"/>
                      <a:pt x="868" y="6091"/>
                      <a:pt x="873" y="6094"/>
                    </a:cubicBezTo>
                    <a:cubicBezTo>
                      <a:pt x="886" y="6107"/>
                      <a:pt x="907" y="6124"/>
                      <a:pt x="923" y="6124"/>
                    </a:cubicBezTo>
                    <a:cubicBezTo>
                      <a:pt x="932" y="6124"/>
                      <a:pt x="939" y="6118"/>
                      <a:pt x="943" y="6104"/>
                    </a:cubicBezTo>
                    <a:cubicBezTo>
                      <a:pt x="950" y="6076"/>
                      <a:pt x="972" y="6083"/>
                      <a:pt x="981" y="6078"/>
                    </a:cubicBezTo>
                    <a:close/>
                    <a:moveTo>
                      <a:pt x="3581" y="6119"/>
                    </a:moveTo>
                    <a:cubicBezTo>
                      <a:pt x="3588" y="6119"/>
                      <a:pt x="3594" y="6126"/>
                      <a:pt x="3600" y="6144"/>
                    </a:cubicBezTo>
                    <a:cubicBezTo>
                      <a:pt x="3610" y="6164"/>
                      <a:pt x="3610" y="6183"/>
                      <a:pt x="3610" y="6203"/>
                    </a:cubicBezTo>
                    <a:cubicBezTo>
                      <a:pt x="3598" y="6215"/>
                      <a:pt x="3594" y="6220"/>
                      <a:pt x="3588" y="6220"/>
                    </a:cubicBezTo>
                    <a:cubicBezTo>
                      <a:pt x="3583" y="6220"/>
                      <a:pt x="3579" y="6217"/>
                      <a:pt x="3570" y="6213"/>
                    </a:cubicBezTo>
                    <a:cubicBezTo>
                      <a:pt x="3560" y="6203"/>
                      <a:pt x="3551" y="6203"/>
                      <a:pt x="3541" y="6203"/>
                    </a:cubicBezTo>
                    <a:cubicBezTo>
                      <a:pt x="3548" y="6161"/>
                      <a:pt x="3565" y="6119"/>
                      <a:pt x="3581" y="6119"/>
                    </a:cubicBezTo>
                    <a:close/>
                    <a:moveTo>
                      <a:pt x="14824" y="5804"/>
                    </a:moveTo>
                    <a:cubicBezTo>
                      <a:pt x="14889" y="5804"/>
                      <a:pt x="14966" y="5851"/>
                      <a:pt x="15122" y="5926"/>
                    </a:cubicBezTo>
                    <a:cubicBezTo>
                      <a:pt x="15340" y="6035"/>
                      <a:pt x="15003" y="6124"/>
                      <a:pt x="14904" y="6193"/>
                    </a:cubicBezTo>
                    <a:cubicBezTo>
                      <a:pt x="14873" y="6215"/>
                      <a:pt x="14845" y="6220"/>
                      <a:pt x="14813" y="6220"/>
                    </a:cubicBezTo>
                    <a:cubicBezTo>
                      <a:pt x="14790" y="6220"/>
                      <a:pt x="14765" y="6217"/>
                      <a:pt x="14736" y="6217"/>
                    </a:cubicBezTo>
                    <a:cubicBezTo>
                      <a:pt x="14714" y="6217"/>
                      <a:pt x="14691" y="6218"/>
                      <a:pt x="14666" y="6223"/>
                    </a:cubicBezTo>
                    <a:cubicBezTo>
                      <a:pt x="14666" y="6213"/>
                      <a:pt x="14666" y="6203"/>
                      <a:pt x="14656" y="6183"/>
                    </a:cubicBezTo>
                    <a:cubicBezTo>
                      <a:pt x="14626" y="6084"/>
                      <a:pt x="14616" y="5985"/>
                      <a:pt x="14596" y="5906"/>
                    </a:cubicBezTo>
                    <a:cubicBezTo>
                      <a:pt x="14646" y="5886"/>
                      <a:pt x="14705" y="5856"/>
                      <a:pt x="14735" y="5836"/>
                    </a:cubicBezTo>
                    <a:cubicBezTo>
                      <a:pt x="14766" y="5814"/>
                      <a:pt x="14794" y="5804"/>
                      <a:pt x="14824" y="5804"/>
                    </a:cubicBezTo>
                    <a:close/>
                    <a:moveTo>
                      <a:pt x="16597" y="6052"/>
                    </a:moveTo>
                    <a:cubicBezTo>
                      <a:pt x="16579" y="6081"/>
                      <a:pt x="16572" y="6118"/>
                      <a:pt x="16520" y="6223"/>
                    </a:cubicBezTo>
                    <a:cubicBezTo>
                      <a:pt x="16520" y="6213"/>
                      <a:pt x="16510" y="6213"/>
                      <a:pt x="16510" y="6213"/>
                    </a:cubicBezTo>
                    <a:cubicBezTo>
                      <a:pt x="16488" y="6198"/>
                      <a:pt x="16471" y="6195"/>
                      <a:pt x="16458" y="6195"/>
                    </a:cubicBezTo>
                    <a:cubicBezTo>
                      <a:pt x="16443" y="6195"/>
                      <a:pt x="16431" y="6199"/>
                      <a:pt x="16420" y="6199"/>
                    </a:cubicBezTo>
                    <a:cubicBezTo>
                      <a:pt x="16414" y="6199"/>
                      <a:pt x="16408" y="6198"/>
                      <a:pt x="16401" y="6193"/>
                    </a:cubicBezTo>
                    <a:cubicBezTo>
                      <a:pt x="16371" y="6164"/>
                      <a:pt x="16272" y="6134"/>
                      <a:pt x="16341" y="6094"/>
                    </a:cubicBezTo>
                    <a:cubicBezTo>
                      <a:pt x="16384" y="6073"/>
                      <a:pt x="16406" y="6056"/>
                      <a:pt x="16427" y="6056"/>
                    </a:cubicBezTo>
                    <a:cubicBezTo>
                      <a:pt x="16435" y="6056"/>
                      <a:pt x="16442" y="6059"/>
                      <a:pt x="16450" y="6064"/>
                    </a:cubicBezTo>
                    <a:cubicBezTo>
                      <a:pt x="16469" y="6083"/>
                      <a:pt x="16498" y="6101"/>
                      <a:pt x="16520" y="6101"/>
                    </a:cubicBezTo>
                    <a:cubicBezTo>
                      <a:pt x="16534" y="6101"/>
                      <a:pt x="16546" y="6093"/>
                      <a:pt x="16550" y="6074"/>
                    </a:cubicBezTo>
                    <a:cubicBezTo>
                      <a:pt x="16562" y="6050"/>
                      <a:pt x="16586" y="6056"/>
                      <a:pt x="16597" y="6052"/>
                    </a:cubicBezTo>
                    <a:close/>
                    <a:moveTo>
                      <a:pt x="20137" y="6097"/>
                    </a:moveTo>
                    <a:cubicBezTo>
                      <a:pt x="20145" y="6097"/>
                      <a:pt x="20153" y="6107"/>
                      <a:pt x="20159" y="6134"/>
                    </a:cubicBezTo>
                    <a:cubicBezTo>
                      <a:pt x="20179" y="6164"/>
                      <a:pt x="20179" y="6193"/>
                      <a:pt x="20169" y="6213"/>
                    </a:cubicBezTo>
                    <a:cubicBezTo>
                      <a:pt x="20162" y="6225"/>
                      <a:pt x="20156" y="6234"/>
                      <a:pt x="20146" y="6234"/>
                    </a:cubicBezTo>
                    <a:cubicBezTo>
                      <a:pt x="20139" y="6234"/>
                      <a:pt x="20130" y="6231"/>
                      <a:pt x="20119" y="6223"/>
                    </a:cubicBezTo>
                    <a:cubicBezTo>
                      <a:pt x="20109" y="6213"/>
                      <a:pt x="20089" y="6213"/>
                      <a:pt x="20079" y="6213"/>
                    </a:cubicBezTo>
                    <a:cubicBezTo>
                      <a:pt x="20093" y="6157"/>
                      <a:pt x="20117" y="6097"/>
                      <a:pt x="20137" y="6097"/>
                    </a:cubicBezTo>
                    <a:close/>
                    <a:moveTo>
                      <a:pt x="9906" y="5341"/>
                    </a:moveTo>
                    <a:lnTo>
                      <a:pt x="9906" y="5618"/>
                    </a:lnTo>
                    <a:cubicBezTo>
                      <a:pt x="9906" y="5515"/>
                      <a:pt x="9899" y="5475"/>
                      <a:pt x="9888" y="5475"/>
                    </a:cubicBezTo>
                    <a:cubicBezTo>
                      <a:pt x="9869" y="5475"/>
                      <a:pt x="9838" y="5589"/>
                      <a:pt x="9807" y="5707"/>
                    </a:cubicBezTo>
                    <a:cubicBezTo>
                      <a:pt x="9668" y="5747"/>
                      <a:pt x="9678" y="5866"/>
                      <a:pt x="9599" y="5985"/>
                    </a:cubicBezTo>
                    <a:cubicBezTo>
                      <a:pt x="9599" y="6025"/>
                      <a:pt x="9609" y="6064"/>
                      <a:pt x="9609" y="6084"/>
                    </a:cubicBezTo>
                    <a:cubicBezTo>
                      <a:pt x="9629" y="6124"/>
                      <a:pt x="9629" y="6183"/>
                      <a:pt x="9639" y="6253"/>
                    </a:cubicBezTo>
                    <a:cubicBezTo>
                      <a:pt x="9609" y="6243"/>
                      <a:pt x="9559" y="6223"/>
                      <a:pt x="9500" y="6213"/>
                    </a:cubicBezTo>
                    <a:cubicBezTo>
                      <a:pt x="9500" y="6203"/>
                      <a:pt x="9500" y="6203"/>
                      <a:pt x="9500" y="6193"/>
                    </a:cubicBezTo>
                    <a:cubicBezTo>
                      <a:pt x="9510" y="6173"/>
                      <a:pt x="9520" y="6114"/>
                      <a:pt x="9529" y="6064"/>
                    </a:cubicBezTo>
                    <a:lnTo>
                      <a:pt x="9529" y="6064"/>
                    </a:lnTo>
                    <a:cubicBezTo>
                      <a:pt x="9495" y="6099"/>
                      <a:pt x="9466" y="6113"/>
                      <a:pt x="9437" y="6113"/>
                    </a:cubicBezTo>
                    <a:cubicBezTo>
                      <a:pt x="9375" y="6113"/>
                      <a:pt x="9317" y="6044"/>
                      <a:pt x="9222" y="5955"/>
                    </a:cubicBezTo>
                    <a:cubicBezTo>
                      <a:pt x="9190" y="5925"/>
                      <a:pt x="9165" y="5913"/>
                      <a:pt x="9144" y="5913"/>
                    </a:cubicBezTo>
                    <a:cubicBezTo>
                      <a:pt x="9070" y="5913"/>
                      <a:pt x="9058" y="6074"/>
                      <a:pt x="9004" y="6144"/>
                    </a:cubicBezTo>
                    <a:cubicBezTo>
                      <a:pt x="8998" y="6151"/>
                      <a:pt x="8992" y="6158"/>
                      <a:pt x="8988" y="6165"/>
                    </a:cubicBezTo>
                    <a:lnTo>
                      <a:pt x="8988" y="6165"/>
                    </a:lnTo>
                    <a:cubicBezTo>
                      <a:pt x="8988" y="6160"/>
                      <a:pt x="8987" y="6153"/>
                      <a:pt x="8984" y="6144"/>
                    </a:cubicBezTo>
                    <a:cubicBezTo>
                      <a:pt x="8961" y="6081"/>
                      <a:pt x="8937" y="6019"/>
                      <a:pt x="8905" y="6019"/>
                    </a:cubicBezTo>
                    <a:cubicBezTo>
                      <a:pt x="8895" y="6019"/>
                      <a:pt x="8886" y="6024"/>
                      <a:pt x="8875" y="6035"/>
                    </a:cubicBezTo>
                    <a:cubicBezTo>
                      <a:pt x="8851" y="6058"/>
                      <a:pt x="8832" y="6071"/>
                      <a:pt x="8821" y="6071"/>
                    </a:cubicBezTo>
                    <a:cubicBezTo>
                      <a:pt x="8808" y="6071"/>
                      <a:pt x="8805" y="6056"/>
                      <a:pt x="8816" y="6025"/>
                    </a:cubicBezTo>
                    <a:cubicBezTo>
                      <a:pt x="8832" y="5968"/>
                      <a:pt x="8939" y="5880"/>
                      <a:pt x="8910" y="5880"/>
                    </a:cubicBezTo>
                    <a:cubicBezTo>
                      <a:pt x="8904" y="5880"/>
                      <a:pt x="8890" y="5885"/>
                      <a:pt x="8865" y="5896"/>
                    </a:cubicBezTo>
                    <a:cubicBezTo>
                      <a:pt x="8726" y="5945"/>
                      <a:pt x="8687" y="5975"/>
                      <a:pt x="8706" y="6025"/>
                    </a:cubicBezTo>
                    <a:cubicBezTo>
                      <a:pt x="8712" y="6045"/>
                      <a:pt x="8695" y="6068"/>
                      <a:pt x="8675" y="6082"/>
                    </a:cubicBezTo>
                    <a:lnTo>
                      <a:pt x="8675" y="6082"/>
                    </a:lnTo>
                    <a:cubicBezTo>
                      <a:pt x="8694" y="6066"/>
                      <a:pt x="8692" y="6024"/>
                      <a:pt x="8637" y="5945"/>
                    </a:cubicBezTo>
                    <a:cubicBezTo>
                      <a:pt x="8637" y="5935"/>
                      <a:pt x="8627" y="5935"/>
                      <a:pt x="8627" y="5926"/>
                    </a:cubicBezTo>
                    <a:cubicBezTo>
                      <a:pt x="8687" y="5916"/>
                      <a:pt x="8756" y="5886"/>
                      <a:pt x="8816" y="5846"/>
                    </a:cubicBezTo>
                    <a:cubicBezTo>
                      <a:pt x="9004" y="5707"/>
                      <a:pt x="9063" y="5707"/>
                      <a:pt x="9222" y="5509"/>
                    </a:cubicBezTo>
                    <a:cubicBezTo>
                      <a:pt x="9270" y="5449"/>
                      <a:pt x="9308" y="5425"/>
                      <a:pt x="9336" y="5425"/>
                    </a:cubicBezTo>
                    <a:cubicBezTo>
                      <a:pt x="9402" y="5425"/>
                      <a:pt x="9415" y="5551"/>
                      <a:pt x="9381" y="5648"/>
                    </a:cubicBezTo>
                    <a:cubicBezTo>
                      <a:pt x="9360" y="5707"/>
                      <a:pt x="9380" y="5736"/>
                      <a:pt x="9421" y="5736"/>
                    </a:cubicBezTo>
                    <a:cubicBezTo>
                      <a:pt x="9475" y="5736"/>
                      <a:pt x="9565" y="5685"/>
                      <a:pt x="9639" y="5588"/>
                    </a:cubicBezTo>
                    <a:cubicBezTo>
                      <a:pt x="9777" y="5420"/>
                      <a:pt x="9738" y="5410"/>
                      <a:pt x="9906" y="5341"/>
                    </a:cubicBezTo>
                    <a:close/>
                    <a:moveTo>
                      <a:pt x="1126" y="6202"/>
                    </a:moveTo>
                    <a:cubicBezTo>
                      <a:pt x="1160" y="6202"/>
                      <a:pt x="1112" y="6240"/>
                      <a:pt x="1032" y="6302"/>
                    </a:cubicBezTo>
                    <a:cubicBezTo>
                      <a:pt x="1022" y="6292"/>
                      <a:pt x="1022" y="6282"/>
                      <a:pt x="1012" y="6273"/>
                    </a:cubicBezTo>
                    <a:cubicBezTo>
                      <a:pt x="1042" y="6243"/>
                      <a:pt x="1082" y="6213"/>
                      <a:pt x="1111" y="6203"/>
                    </a:cubicBezTo>
                    <a:cubicBezTo>
                      <a:pt x="1117" y="6202"/>
                      <a:pt x="1122" y="6202"/>
                      <a:pt x="1126" y="6202"/>
                    </a:cubicBezTo>
                    <a:close/>
                    <a:moveTo>
                      <a:pt x="16809" y="6213"/>
                    </a:moveTo>
                    <a:cubicBezTo>
                      <a:pt x="16827" y="6213"/>
                      <a:pt x="16787" y="6251"/>
                      <a:pt x="16718" y="6312"/>
                    </a:cubicBezTo>
                    <a:cubicBezTo>
                      <a:pt x="16708" y="6302"/>
                      <a:pt x="16688" y="6292"/>
                      <a:pt x="16678" y="6282"/>
                    </a:cubicBezTo>
                    <a:cubicBezTo>
                      <a:pt x="16708" y="6253"/>
                      <a:pt x="16748" y="6233"/>
                      <a:pt x="16778" y="6223"/>
                    </a:cubicBezTo>
                    <a:cubicBezTo>
                      <a:pt x="16793" y="6216"/>
                      <a:pt x="16803" y="6213"/>
                      <a:pt x="16809" y="6213"/>
                    </a:cubicBezTo>
                    <a:close/>
                    <a:moveTo>
                      <a:pt x="14411" y="6190"/>
                    </a:moveTo>
                    <a:cubicBezTo>
                      <a:pt x="14418" y="6190"/>
                      <a:pt x="14433" y="6197"/>
                      <a:pt x="14457" y="6213"/>
                    </a:cubicBezTo>
                    <a:cubicBezTo>
                      <a:pt x="14497" y="6243"/>
                      <a:pt x="14527" y="6263"/>
                      <a:pt x="14537" y="6273"/>
                    </a:cubicBezTo>
                    <a:lnTo>
                      <a:pt x="14527" y="6273"/>
                    </a:lnTo>
                    <a:cubicBezTo>
                      <a:pt x="14507" y="6292"/>
                      <a:pt x="14487" y="6312"/>
                      <a:pt x="14467" y="6322"/>
                    </a:cubicBezTo>
                    <a:cubicBezTo>
                      <a:pt x="14424" y="6243"/>
                      <a:pt x="14391" y="6190"/>
                      <a:pt x="14411" y="6190"/>
                    </a:cubicBezTo>
                    <a:close/>
                    <a:moveTo>
                      <a:pt x="8092" y="6213"/>
                    </a:moveTo>
                    <a:cubicBezTo>
                      <a:pt x="8112" y="6223"/>
                      <a:pt x="8131" y="6243"/>
                      <a:pt x="8171" y="6253"/>
                    </a:cubicBezTo>
                    <a:cubicBezTo>
                      <a:pt x="8270" y="6312"/>
                      <a:pt x="8121" y="6362"/>
                      <a:pt x="8072" y="6392"/>
                    </a:cubicBezTo>
                    <a:cubicBezTo>
                      <a:pt x="8072" y="6401"/>
                      <a:pt x="8072" y="6401"/>
                      <a:pt x="8062" y="6401"/>
                    </a:cubicBezTo>
                    <a:cubicBezTo>
                      <a:pt x="8012" y="6372"/>
                      <a:pt x="7973" y="6332"/>
                      <a:pt x="8042" y="6273"/>
                    </a:cubicBezTo>
                    <a:cubicBezTo>
                      <a:pt x="8062" y="6263"/>
                      <a:pt x="8072" y="6243"/>
                      <a:pt x="8092" y="6213"/>
                    </a:cubicBezTo>
                    <a:close/>
                    <a:moveTo>
                      <a:pt x="8978" y="6181"/>
                    </a:moveTo>
                    <a:cubicBezTo>
                      <a:pt x="8950" y="6231"/>
                      <a:pt x="8952" y="6282"/>
                      <a:pt x="8855" y="6451"/>
                    </a:cubicBezTo>
                    <a:cubicBezTo>
                      <a:pt x="8845" y="6441"/>
                      <a:pt x="8845" y="6441"/>
                      <a:pt x="8845" y="6441"/>
                    </a:cubicBezTo>
                    <a:cubicBezTo>
                      <a:pt x="8806" y="6410"/>
                      <a:pt x="8778" y="6405"/>
                      <a:pt x="8755" y="6405"/>
                    </a:cubicBezTo>
                    <a:cubicBezTo>
                      <a:pt x="8742" y="6405"/>
                      <a:pt x="8731" y="6407"/>
                      <a:pt x="8720" y="6407"/>
                    </a:cubicBezTo>
                    <a:cubicBezTo>
                      <a:pt x="8706" y="6407"/>
                      <a:pt x="8692" y="6404"/>
                      <a:pt x="8677" y="6392"/>
                    </a:cubicBezTo>
                    <a:cubicBezTo>
                      <a:pt x="8637" y="6362"/>
                      <a:pt x="8488" y="6312"/>
                      <a:pt x="8587" y="6253"/>
                    </a:cubicBezTo>
                    <a:cubicBezTo>
                      <a:pt x="8655" y="6219"/>
                      <a:pt x="8690" y="6199"/>
                      <a:pt x="8718" y="6199"/>
                    </a:cubicBezTo>
                    <a:cubicBezTo>
                      <a:pt x="8732" y="6199"/>
                      <a:pt x="8743" y="6204"/>
                      <a:pt x="8756" y="6213"/>
                    </a:cubicBezTo>
                    <a:cubicBezTo>
                      <a:pt x="8782" y="6233"/>
                      <a:pt x="8830" y="6265"/>
                      <a:pt x="8865" y="6265"/>
                    </a:cubicBezTo>
                    <a:cubicBezTo>
                      <a:pt x="8883" y="6265"/>
                      <a:pt x="8898" y="6257"/>
                      <a:pt x="8905" y="6233"/>
                    </a:cubicBezTo>
                    <a:cubicBezTo>
                      <a:pt x="8924" y="6181"/>
                      <a:pt x="8961" y="6189"/>
                      <a:pt x="8978" y="6181"/>
                    </a:cubicBezTo>
                    <a:close/>
                    <a:moveTo>
                      <a:pt x="14311" y="6260"/>
                    </a:moveTo>
                    <a:cubicBezTo>
                      <a:pt x="14324" y="6260"/>
                      <a:pt x="14337" y="6275"/>
                      <a:pt x="14348" y="6312"/>
                    </a:cubicBezTo>
                    <a:cubicBezTo>
                      <a:pt x="14368" y="6362"/>
                      <a:pt x="14368" y="6401"/>
                      <a:pt x="14368" y="6431"/>
                    </a:cubicBezTo>
                    <a:cubicBezTo>
                      <a:pt x="14350" y="6455"/>
                      <a:pt x="14339" y="6468"/>
                      <a:pt x="14325" y="6468"/>
                    </a:cubicBezTo>
                    <a:cubicBezTo>
                      <a:pt x="14315" y="6468"/>
                      <a:pt x="14304" y="6463"/>
                      <a:pt x="14289" y="6451"/>
                    </a:cubicBezTo>
                    <a:cubicBezTo>
                      <a:pt x="14269" y="6431"/>
                      <a:pt x="14249" y="6431"/>
                      <a:pt x="14219" y="6431"/>
                    </a:cubicBezTo>
                    <a:cubicBezTo>
                      <a:pt x="14241" y="6353"/>
                      <a:pt x="14277" y="6260"/>
                      <a:pt x="14311" y="6260"/>
                    </a:cubicBezTo>
                    <a:close/>
                    <a:moveTo>
                      <a:pt x="3640" y="6282"/>
                    </a:moveTo>
                    <a:cubicBezTo>
                      <a:pt x="3652" y="6301"/>
                      <a:pt x="3665" y="6308"/>
                      <a:pt x="3675" y="6308"/>
                    </a:cubicBezTo>
                    <a:cubicBezTo>
                      <a:pt x="3681" y="6308"/>
                      <a:pt x="3686" y="6306"/>
                      <a:pt x="3689" y="6302"/>
                    </a:cubicBezTo>
                    <a:cubicBezTo>
                      <a:pt x="3699" y="6332"/>
                      <a:pt x="3689" y="6362"/>
                      <a:pt x="3689" y="6362"/>
                    </a:cubicBezTo>
                    <a:cubicBezTo>
                      <a:pt x="3689" y="6362"/>
                      <a:pt x="3699" y="6382"/>
                      <a:pt x="3719" y="6401"/>
                    </a:cubicBezTo>
                    <a:cubicBezTo>
                      <a:pt x="3714" y="6406"/>
                      <a:pt x="3712" y="6406"/>
                      <a:pt x="3710" y="6406"/>
                    </a:cubicBezTo>
                    <a:cubicBezTo>
                      <a:pt x="3709" y="6406"/>
                      <a:pt x="3709" y="6406"/>
                      <a:pt x="3709" y="6411"/>
                    </a:cubicBezTo>
                    <a:cubicBezTo>
                      <a:pt x="3655" y="6427"/>
                      <a:pt x="3643" y="6490"/>
                      <a:pt x="3613" y="6490"/>
                    </a:cubicBezTo>
                    <a:cubicBezTo>
                      <a:pt x="3604" y="6490"/>
                      <a:pt x="3594" y="6484"/>
                      <a:pt x="3580" y="6471"/>
                    </a:cubicBezTo>
                    <a:cubicBezTo>
                      <a:pt x="3551" y="6441"/>
                      <a:pt x="3541" y="6421"/>
                      <a:pt x="3531" y="6401"/>
                    </a:cubicBezTo>
                    <a:cubicBezTo>
                      <a:pt x="3541" y="6392"/>
                      <a:pt x="3560" y="6382"/>
                      <a:pt x="3570" y="6362"/>
                    </a:cubicBezTo>
                    <a:cubicBezTo>
                      <a:pt x="3586" y="6378"/>
                      <a:pt x="3599" y="6390"/>
                      <a:pt x="3603" y="6390"/>
                    </a:cubicBezTo>
                    <a:cubicBezTo>
                      <a:pt x="3607" y="6390"/>
                      <a:pt x="3604" y="6380"/>
                      <a:pt x="3590" y="6352"/>
                    </a:cubicBezTo>
                    <a:cubicBezTo>
                      <a:pt x="3590" y="6352"/>
                      <a:pt x="3590" y="6352"/>
                      <a:pt x="3590" y="6342"/>
                    </a:cubicBezTo>
                    <a:cubicBezTo>
                      <a:pt x="3600" y="6332"/>
                      <a:pt x="3620" y="6302"/>
                      <a:pt x="3630" y="6282"/>
                    </a:cubicBezTo>
                    <a:close/>
                    <a:moveTo>
                      <a:pt x="3739" y="6441"/>
                    </a:moveTo>
                    <a:cubicBezTo>
                      <a:pt x="3759" y="6461"/>
                      <a:pt x="3779" y="6491"/>
                      <a:pt x="3808" y="6511"/>
                    </a:cubicBezTo>
                    <a:cubicBezTo>
                      <a:pt x="3808" y="6511"/>
                      <a:pt x="3808" y="6511"/>
                      <a:pt x="3808" y="6520"/>
                    </a:cubicBezTo>
                    <a:cubicBezTo>
                      <a:pt x="3779" y="6511"/>
                      <a:pt x="3749" y="6501"/>
                      <a:pt x="3739" y="6481"/>
                    </a:cubicBezTo>
                    <a:cubicBezTo>
                      <a:pt x="3739" y="6471"/>
                      <a:pt x="3739" y="6451"/>
                      <a:pt x="3739" y="6441"/>
                    </a:cubicBezTo>
                    <a:close/>
                    <a:moveTo>
                      <a:pt x="17250" y="5482"/>
                    </a:moveTo>
                    <a:cubicBezTo>
                      <a:pt x="17330" y="5482"/>
                      <a:pt x="17353" y="5594"/>
                      <a:pt x="17353" y="5638"/>
                    </a:cubicBezTo>
                    <a:cubicBezTo>
                      <a:pt x="17353" y="5688"/>
                      <a:pt x="17303" y="5697"/>
                      <a:pt x="17174" y="5717"/>
                    </a:cubicBezTo>
                    <a:cubicBezTo>
                      <a:pt x="17055" y="5747"/>
                      <a:pt x="17065" y="5826"/>
                      <a:pt x="17006" y="5916"/>
                    </a:cubicBezTo>
                    <a:cubicBezTo>
                      <a:pt x="17016" y="5945"/>
                      <a:pt x="17016" y="5975"/>
                      <a:pt x="17016" y="5985"/>
                    </a:cubicBezTo>
                    <a:cubicBezTo>
                      <a:pt x="17035" y="6015"/>
                      <a:pt x="17035" y="6084"/>
                      <a:pt x="17035" y="6134"/>
                    </a:cubicBezTo>
                    <a:cubicBezTo>
                      <a:pt x="17038" y="6145"/>
                      <a:pt x="17041" y="6150"/>
                      <a:pt x="17044" y="6150"/>
                    </a:cubicBezTo>
                    <a:cubicBezTo>
                      <a:pt x="17056" y="6150"/>
                      <a:pt x="17077" y="6102"/>
                      <a:pt x="17115" y="6094"/>
                    </a:cubicBezTo>
                    <a:cubicBezTo>
                      <a:pt x="17154" y="6094"/>
                      <a:pt x="17115" y="6094"/>
                      <a:pt x="17095" y="6124"/>
                    </a:cubicBezTo>
                    <a:cubicBezTo>
                      <a:pt x="17075" y="6164"/>
                      <a:pt x="17055" y="6243"/>
                      <a:pt x="17055" y="6253"/>
                    </a:cubicBezTo>
                    <a:cubicBezTo>
                      <a:pt x="17058" y="6255"/>
                      <a:pt x="17060" y="6256"/>
                      <a:pt x="17062" y="6256"/>
                    </a:cubicBezTo>
                    <a:cubicBezTo>
                      <a:pt x="17065" y="6256"/>
                      <a:pt x="17067" y="6255"/>
                      <a:pt x="17069" y="6255"/>
                    </a:cubicBezTo>
                    <a:cubicBezTo>
                      <a:pt x="17073" y="6255"/>
                      <a:pt x="17075" y="6258"/>
                      <a:pt x="17075" y="6273"/>
                    </a:cubicBezTo>
                    <a:cubicBezTo>
                      <a:pt x="17083" y="6297"/>
                      <a:pt x="17125" y="6315"/>
                      <a:pt x="17150" y="6315"/>
                    </a:cubicBezTo>
                    <a:cubicBezTo>
                      <a:pt x="17156" y="6315"/>
                      <a:pt x="17161" y="6314"/>
                      <a:pt x="17164" y="6312"/>
                    </a:cubicBezTo>
                    <a:cubicBezTo>
                      <a:pt x="17165" y="6312"/>
                      <a:pt x="17166" y="6312"/>
                      <a:pt x="17167" y="6312"/>
                    </a:cubicBezTo>
                    <a:cubicBezTo>
                      <a:pt x="17181" y="6312"/>
                      <a:pt x="17152" y="6403"/>
                      <a:pt x="17115" y="6431"/>
                    </a:cubicBezTo>
                    <a:cubicBezTo>
                      <a:pt x="17095" y="6444"/>
                      <a:pt x="17110" y="6474"/>
                      <a:pt x="17138" y="6474"/>
                    </a:cubicBezTo>
                    <a:cubicBezTo>
                      <a:pt x="17154" y="6474"/>
                      <a:pt x="17173" y="6465"/>
                      <a:pt x="17194" y="6441"/>
                    </a:cubicBezTo>
                    <a:cubicBezTo>
                      <a:pt x="17202" y="6433"/>
                      <a:pt x="17209" y="6429"/>
                      <a:pt x="17215" y="6429"/>
                    </a:cubicBezTo>
                    <a:cubicBezTo>
                      <a:pt x="17232" y="6429"/>
                      <a:pt x="17247" y="6457"/>
                      <a:pt x="17283" y="6501"/>
                    </a:cubicBezTo>
                    <a:cubicBezTo>
                      <a:pt x="17333" y="6550"/>
                      <a:pt x="17234" y="6520"/>
                      <a:pt x="17204" y="6560"/>
                    </a:cubicBezTo>
                    <a:cubicBezTo>
                      <a:pt x="17193" y="6575"/>
                      <a:pt x="17189" y="6580"/>
                      <a:pt x="17186" y="6580"/>
                    </a:cubicBezTo>
                    <a:cubicBezTo>
                      <a:pt x="17181" y="6580"/>
                      <a:pt x="17179" y="6566"/>
                      <a:pt x="17154" y="6560"/>
                    </a:cubicBezTo>
                    <a:cubicBezTo>
                      <a:pt x="17072" y="6485"/>
                      <a:pt x="17013" y="6433"/>
                      <a:pt x="16963" y="6433"/>
                    </a:cubicBezTo>
                    <a:cubicBezTo>
                      <a:pt x="16946" y="6433"/>
                      <a:pt x="16931" y="6439"/>
                      <a:pt x="16916" y="6451"/>
                    </a:cubicBezTo>
                    <a:cubicBezTo>
                      <a:pt x="16901" y="6463"/>
                      <a:pt x="16888" y="6468"/>
                      <a:pt x="16877" y="6468"/>
                    </a:cubicBezTo>
                    <a:cubicBezTo>
                      <a:pt x="16860" y="6468"/>
                      <a:pt x="16845" y="6455"/>
                      <a:pt x="16827" y="6431"/>
                    </a:cubicBezTo>
                    <a:cubicBezTo>
                      <a:pt x="16837" y="6411"/>
                      <a:pt x="16827" y="6382"/>
                      <a:pt x="16817" y="6372"/>
                    </a:cubicBezTo>
                    <a:cubicBezTo>
                      <a:pt x="16785" y="6356"/>
                      <a:pt x="16799" y="6339"/>
                      <a:pt x="16816" y="6339"/>
                    </a:cubicBezTo>
                    <a:cubicBezTo>
                      <a:pt x="16820" y="6339"/>
                      <a:pt x="16824" y="6340"/>
                      <a:pt x="16827" y="6342"/>
                    </a:cubicBezTo>
                    <a:cubicBezTo>
                      <a:pt x="16834" y="6344"/>
                      <a:pt x="16842" y="6346"/>
                      <a:pt x="16850" y="6346"/>
                    </a:cubicBezTo>
                    <a:cubicBezTo>
                      <a:pt x="16876" y="6346"/>
                      <a:pt x="16902" y="6333"/>
                      <a:pt x="16887" y="6302"/>
                    </a:cubicBezTo>
                    <a:cubicBezTo>
                      <a:pt x="16867" y="6253"/>
                      <a:pt x="16926" y="6233"/>
                      <a:pt x="16926" y="6223"/>
                    </a:cubicBezTo>
                    <a:cubicBezTo>
                      <a:pt x="16936" y="6213"/>
                      <a:pt x="16906" y="6173"/>
                      <a:pt x="16887" y="6173"/>
                    </a:cubicBezTo>
                    <a:cubicBezTo>
                      <a:pt x="16883" y="6175"/>
                      <a:pt x="16880" y="6175"/>
                      <a:pt x="16877" y="6175"/>
                    </a:cubicBezTo>
                    <a:cubicBezTo>
                      <a:pt x="16856" y="6175"/>
                      <a:pt x="16845" y="6152"/>
                      <a:pt x="16866" y="6152"/>
                    </a:cubicBezTo>
                    <a:cubicBezTo>
                      <a:pt x="16869" y="6152"/>
                      <a:pt x="16872" y="6152"/>
                      <a:pt x="16877" y="6154"/>
                    </a:cubicBezTo>
                    <a:cubicBezTo>
                      <a:pt x="16905" y="6154"/>
                      <a:pt x="16920" y="6167"/>
                      <a:pt x="16928" y="6167"/>
                    </a:cubicBezTo>
                    <a:cubicBezTo>
                      <a:pt x="16934" y="6167"/>
                      <a:pt x="16936" y="6159"/>
                      <a:pt x="16936" y="6134"/>
                    </a:cubicBezTo>
                    <a:cubicBezTo>
                      <a:pt x="16946" y="6084"/>
                      <a:pt x="16936" y="6084"/>
                      <a:pt x="16946" y="6054"/>
                    </a:cubicBezTo>
                    <a:cubicBezTo>
                      <a:pt x="16956" y="6045"/>
                      <a:pt x="16966" y="6005"/>
                      <a:pt x="16966" y="5965"/>
                    </a:cubicBezTo>
                    <a:lnTo>
                      <a:pt x="16966" y="5965"/>
                    </a:lnTo>
                    <a:cubicBezTo>
                      <a:pt x="16943" y="5991"/>
                      <a:pt x="16924" y="6002"/>
                      <a:pt x="16904" y="6002"/>
                    </a:cubicBezTo>
                    <a:cubicBezTo>
                      <a:pt x="16864" y="6002"/>
                      <a:pt x="16824" y="5956"/>
                      <a:pt x="16758" y="5896"/>
                    </a:cubicBezTo>
                    <a:cubicBezTo>
                      <a:pt x="16737" y="5877"/>
                      <a:pt x="16720" y="5869"/>
                      <a:pt x="16707" y="5869"/>
                    </a:cubicBezTo>
                    <a:cubicBezTo>
                      <a:pt x="16657" y="5869"/>
                      <a:pt x="16650" y="5978"/>
                      <a:pt x="16619" y="6025"/>
                    </a:cubicBezTo>
                    <a:cubicBezTo>
                      <a:pt x="16613" y="6031"/>
                      <a:pt x="16608" y="6036"/>
                      <a:pt x="16604" y="6042"/>
                    </a:cubicBezTo>
                    <a:lnTo>
                      <a:pt x="16604" y="6042"/>
                    </a:lnTo>
                    <a:cubicBezTo>
                      <a:pt x="16604" y="6038"/>
                      <a:pt x="16602" y="6032"/>
                      <a:pt x="16599" y="6025"/>
                    </a:cubicBezTo>
                    <a:cubicBezTo>
                      <a:pt x="16591" y="5984"/>
                      <a:pt x="16570" y="5937"/>
                      <a:pt x="16546" y="5937"/>
                    </a:cubicBezTo>
                    <a:cubicBezTo>
                      <a:pt x="16541" y="5937"/>
                      <a:pt x="16535" y="5940"/>
                      <a:pt x="16530" y="5945"/>
                    </a:cubicBezTo>
                    <a:cubicBezTo>
                      <a:pt x="16515" y="5965"/>
                      <a:pt x="16502" y="5975"/>
                      <a:pt x="16495" y="5975"/>
                    </a:cubicBezTo>
                    <a:cubicBezTo>
                      <a:pt x="16488" y="5975"/>
                      <a:pt x="16485" y="5965"/>
                      <a:pt x="16490" y="5945"/>
                    </a:cubicBezTo>
                    <a:cubicBezTo>
                      <a:pt x="16500" y="5916"/>
                      <a:pt x="16540" y="5886"/>
                      <a:pt x="16550" y="5866"/>
                    </a:cubicBezTo>
                    <a:cubicBezTo>
                      <a:pt x="16560" y="5867"/>
                      <a:pt x="16571" y="5868"/>
                      <a:pt x="16582" y="5868"/>
                    </a:cubicBezTo>
                    <a:cubicBezTo>
                      <a:pt x="16683" y="5868"/>
                      <a:pt x="16792" y="5826"/>
                      <a:pt x="16837" y="5727"/>
                    </a:cubicBezTo>
                    <a:cubicBezTo>
                      <a:pt x="16847" y="5707"/>
                      <a:pt x="16857" y="5697"/>
                      <a:pt x="16867" y="5688"/>
                    </a:cubicBezTo>
                    <a:lnTo>
                      <a:pt x="16867" y="5688"/>
                    </a:lnTo>
                    <a:cubicBezTo>
                      <a:pt x="16849" y="5728"/>
                      <a:pt x="16862" y="5748"/>
                      <a:pt x="16890" y="5748"/>
                    </a:cubicBezTo>
                    <a:cubicBezTo>
                      <a:pt x="16910" y="5748"/>
                      <a:pt x="16937" y="5738"/>
                      <a:pt x="16966" y="5717"/>
                    </a:cubicBezTo>
                    <a:cubicBezTo>
                      <a:pt x="16975" y="5730"/>
                      <a:pt x="16983" y="5738"/>
                      <a:pt x="16989" y="5738"/>
                    </a:cubicBezTo>
                    <a:cubicBezTo>
                      <a:pt x="16996" y="5738"/>
                      <a:pt x="16997" y="5725"/>
                      <a:pt x="16986" y="5697"/>
                    </a:cubicBezTo>
                    <a:cubicBezTo>
                      <a:pt x="17006" y="5688"/>
                      <a:pt x="17025" y="5678"/>
                      <a:pt x="17035" y="5658"/>
                    </a:cubicBezTo>
                    <a:cubicBezTo>
                      <a:pt x="17125" y="5539"/>
                      <a:pt x="17105" y="5539"/>
                      <a:pt x="17214" y="5489"/>
                    </a:cubicBezTo>
                    <a:cubicBezTo>
                      <a:pt x="17227" y="5484"/>
                      <a:pt x="17239" y="5482"/>
                      <a:pt x="17250" y="5482"/>
                    </a:cubicBezTo>
                    <a:close/>
                    <a:moveTo>
                      <a:pt x="854" y="6530"/>
                    </a:moveTo>
                    <a:cubicBezTo>
                      <a:pt x="854" y="6550"/>
                      <a:pt x="844" y="6570"/>
                      <a:pt x="834" y="6600"/>
                    </a:cubicBezTo>
                    <a:cubicBezTo>
                      <a:pt x="834" y="6590"/>
                      <a:pt x="834" y="6590"/>
                      <a:pt x="834" y="6590"/>
                    </a:cubicBezTo>
                    <a:cubicBezTo>
                      <a:pt x="834" y="6570"/>
                      <a:pt x="834" y="6540"/>
                      <a:pt x="854" y="6530"/>
                    </a:cubicBezTo>
                    <a:close/>
                    <a:moveTo>
                      <a:pt x="20208" y="6322"/>
                    </a:moveTo>
                    <a:cubicBezTo>
                      <a:pt x="20218" y="6322"/>
                      <a:pt x="20218" y="6322"/>
                      <a:pt x="20218" y="6332"/>
                    </a:cubicBezTo>
                    <a:cubicBezTo>
                      <a:pt x="20237" y="6351"/>
                      <a:pt x="20257" y="6362"/>
                      <a:pt x="20273" y="6362"/>
                    </a:cubicBezTo>
                    <a:cubicBezTo>
                      <a:pt x="20282" y="6362"/>
                      <a:pt x="20290" y="6359"/>
                      <a:pt x="20298" y="6352"/>
                    </a:cubicBezTo>
                    <a:cubicBezTo>
                      <a:pt x="20298" y="6392"/>
                      <a:pt x="20298" y="6431"/>
                      <a:pt x="20298" y="6431"/>
                    </a:cubicBezTo>
                    <a:cubicBezTo>
                      <a:pt x="20298" y="6431"/>
                      <a:pt x="20307" y="6451"/>
                      <a:pt x="20327" y="6491"/>
                    </a:cubicBezTo>
                    <a:lnTo>
                      <a:pt x="20317" y="6491"/>
                    </a:lnTo>
                    <a:cubicBezTo>
                      <a:pt x="20248" y="6521"/>
                      <a:pt x="20227" y="6605"/>
                      <a:pt x="20184" y="6605"/>
                    </a:cubicBezTo>
                    <a:cubicBezTo>
                      <a:pt x="20171" y="6605"/>
                      <a:pt x="20157" y="6598"/>
                      <a:pt x="20139" y="6580"/>
                    </a:cubicBezTo>
                    <a:cubicBezTo>
                      <a:pt x="20099" y="6540"/>
                      <a:pt x="20079" y="6511"/>
                      <a:pt x="20079" y="6491"/>
                    </a:cubicBezTo>
                    <a:cubicBezTo>
                      <a:pt x="20089" y="6481"/>
                      <a:pt x="20109" y="6461"/>
                      <a:pt x="20129" y="6431"/>
                    </a:cubicBezTo>
                    <a:cubicBezTo>
                      <a:pt x="20150" y="6452"/>
                      <a:pt x="20165" y="6467"/>
                      <a:pt x="20169" y="6467"/>
                    </a:cubicBezTo>
                    <a:cubicBezTo>
                      <a:pt x="20173" y="6467"/>
                      <a:pt x="20168" y="6454"/>
                      <a:pt x="20149" y="6421"/>
                    </a:cubicBezTo>
                    <a:cubicBezTo>
                      <a:pt x="20149" y="6411"/>
                      <a:pt x="20149" y="6411"/>
                      <a:pt x="20149" y="6411"/>
                    </a:cubicBezTo>
                    <a:cubicBezTo>
                      <a:pt x="20169" y="6382"/>
                      <a:pt x="20188" y="6352"/>
                      <a:pt x="20208" y="6322"/>
                    </a:cubicBezTo>
                    <a:close/>
                    <a:moveTo>
                      <a:pt x="9291" y="6431"/>
                    </a:moveTo>
                    <a:cubicBezTo>
                      <a:pt x="9327" y="6431"/>
                      <a:pt x="9241" y="6507"/>
                      <a:pt x="9093" y="6630"/>
                    </a:cubicBezTo>
                    <a:cubicBezTo>
                      <a:pt x="9073" y="6610"/>
                      <a:pt x="9054" y="6590"/>
                      <a:pt x="9044" y="6570"/>
                    </a:cubicBezTo>
                    <a:cubicBezTo>
                      <a:pt x="9113" y="6511"/>
                      <a:pt x="9192" y="6461"/>
                      <a:pt x="9252" y="6441"/>
                    </a:cubicBezTo>
                    <a:cubicBezTo>
                      <a:pt x="9271" y="6434"/>
                      <a:pt x="9284" y="6431"/>
                      <a:pt x="9291" y="6431"/>
                    </a:cubicBezTo>
                    <a:close/>
                    <a:moveTo>
                      <a:pt x="1004" y="6643"/>
                    </a:moveTo>
                    <a:cubicBezTo>
                      <a:pt x="1004" y="6645"/>
                      <a:pt x="1003" y="6647"/>
                      <a:pt x="1002" y="6649"/>
                    </a:cubicBezTo>
                    <a:cubicBezTo>
                      <a:pt x="1006" y="6646"/>
                      <a:pt x="1007" y="6643"/>
                      <a:pt x="1004" y="6643"/>
                    </a:cubicBezTo>
                    <a:close/>
                    <a:moveTo>
                      <a:pt x="20357" y="6540"/>
                    </a:moveTo>
                    <a:cubicBezTo>
                      <a:pt x="20377" y="6570"/>
                      <a:pt x="20407" y="6610"/>
                      <a:pt x="20446" y="6630"/>
                    </a:cubicBezTo>
                    <a:cubicBezTo>
                      <a:pt x="20456" y="6639"/>
                      <a:pt x="20466" y="6649"/>
                      <a:pt x="20466" y="6649"/>
                    </a:cubicBezTo>
                    <a:cubicBezTo>
                      <a:pt x="20426" y="6639"/>
                      <a:pt x="20377" y="6620"/>
                      <a:pt x="20357" y="6590"/>
                    </a:cubicBezTo>
                    <a:cubicBezTo>
                      <a:pt x="20347" y="6570"/>
                      <a:pt x="20347" y="6550"/>
                      <a:pt x="20357" y="6540"/>
                    </a:cubicBezTo>
                    <a:close/>
                    <a:moveTo>
                      <a:pt x="6317" y="5826"/>
                    </a:moveTo>
                    <a:cubicBezTo>
                      <a:pt x="6334" y="5826"/>
                      <a:pt x="6352" y="5836"/>
                      <a:pt x="6366" y="5846"/>
                    </a:cubicBezTo>
                    <a:cubicBezTo>
                      <a:pt x="6347" y="5876"/>
                      <a:pt x="6327" y="5916"/>
                      <a:pt x="6297" y="5945"/>
                    </a:cubicBezTo>
                    <a:cubicBezTo>
                      <a:pt x="6226" y="6050"/>
                      <a:pt x="6249" y="6090"/>
                      <a:pt x="6289" y="6090"/>
                    </a:cubicBezTo>
                    <a:cubicBezTo>
                      <a:pt x="6320" y="6090"/>
                      <a:pt x="6363" y="6064"/>
                      <a:pt x="6376" y="6025"/>
                    </a:cubicBezTo>
                    <a:cubicBezTo>
                      <a:pt x="6386" y="6003"/>
                      <a:pt x="6393" y="5994"/>
                      <a:pt x="6398" y="5994"/>
                    </a:cubicBezTo>
                    <a:cubicBezTo>
                      <a:pt x="6414" y="5994"/>
                      <a:pt x="6416" y="6077"/>
                      <a:pt x="6446" y="6114"/>
                    </a:cubicBezTo>
                    <a:cubicBezTo>
                      <a:pt x="6457" y="6133"/>
                      <a:pt x="6473" y="6147"/>
                      <a:pt x="6493" y="6147"/>
                    </a:cubicBezTo>
                    <a:cubicBezTo>
                      <a:pt x="6526" y="6147"/>
                      <a:pt x="6573" y="6108"/>
                      <a:pt x="6634" y="5985"/>
                    </a:cubicBezTo>
                    <a:cubicBezTo>
                      <a:pt x="6658" y="5941"/>
                      <a:pt x="6681" y="5924"/>
                      <a:pt x="6702" y="5924"/>
                    </a:cubicBezTo>
                    <a:cubicBezTo>
                      <a:pt x="6775" y="5924"/>
                      <a:pt x="6823" y="6134"/>
                      <a:pt x="6823" y="6134"/>
                    </a:cubicBezTo>
                    <a:cubicBezTo>
                      <a:pt x="6823" y="6134"/>
                      <a:pt x="6892" y="6243"/>
                      <a:pt x="6981" y="6322"/>
                    </a:cubicBezTo>
                    <a:cubicBezTo>
                      <a:pt x="7080" y="6411"/>
                      <a:pt x="6763" y="6441"/>
                      <a:pt x="6674" y="6451"/>
                    </a:cubicBezTo>
                    <a:cubicBezTo>
                      <a:pt x="6585" y="6461"/>
                      <a:pt x="6713" y="6560"/>
                      <a:pt x="6644" y="6630"/>
                    </a:cubicBezTo>
                    <a:cubicBezTo>
                      <a:pt x="6632" y="6644"/>
                      <a:pt x="6617" y="6650"/>
                      <a:pt x="6601" y="6650"/>
                    </a:cubicBezTo>
                    <a:cubicBezTo>
                      <a:pt x="6525" y="6650"/>
                      <a:pt x="6411" y="6525"/>
                      <a:pt x="6297" y="6501"/>
                    </a:cubicBezTo>
                    <a:cubicBezTo>
                      <a:pt x="6262" y="6494"/>
                      <a:pt x="6232" y="6487"/>
                      <a:pt x="6207" y="6487"/>
                    </a:cubicBezTo>
                    <a:cubicBezTo>
                      <a:pt x="6196" y="6487"/>
                      <a:pt x="6187" y="6488"/>
                      <a:pt x="6178" y="6491"/>
                    </a:cubicBezTo>
                    <a:cubicBezTo>
                      <a:pt x="6158" y="6471"/>
                      <a:pt x="6128" y="6451"/>
                      <a:pt x="6099" y="6431"/>
                    </a:cubicBezTo>
                    <a:cubicBezTo>
                      <a:pt x="6016" y="6378"/>
                      <a:pt x="5953" y="6367"/>
                      <a:pt x="5900" y="6367"/>
                    </a:cubicBezTo>
                    <a:cubicBezTo>
                      <a:pt x="5864" y="6367"/>
                      <a:pt x="5832" y="6372"/>
                      <a:pt x="5803" y="6372"/>
                    </a:cubicBezTo>
                    <a:cubicBezTo>
                      <a:pt x="5771" y="6372"/>
                      <a:pt x="5742" y="6366"/>
                      <a:pt x="5712" y="6342"/>
                    </a:cubicBezTo>
                    <a:cubicBezTo>
                      <a:pt x="5613" y="6273"/>
                      <a:pt x="5266" y="6183"/>
                      <a:pt x="5494" y="6074"/>
                    </a:cubicBezTo>
                    <a:cubicBezTo>
                      <a:pt x="5651" y="5992"/>
                      <a:pt x="5733" y="5948"/>
                      <a:pt x="5801" y="5948"/>
                    </a:cubicBezTo>
                    <a:cubicBezTo>
                      <a:pt x="5832" y="5948"/>
                      <a:pt x="5860" y="5957"/>
                      <a:pt x="5891" y="5975"/>
                    </a:cubicBezTo>
                    <a:cubicBezTo>
                      <a:pt x="5921" y="5999"/>
                      <a:pt x="5967" y="6011"/>
                      <a:pt x="6017" y="6011"/>
                    </a:cubicBezTo>
                    <a:cubicBezTo>
                      <a:pt x="6115" y="6011"/>
                      <a:pt x="6228" y="5964"/>
                      <a:pt x="6267" y="5866"/>
                    </a:cubicBezTo>
                    <a:cubicBezTo>
                      <a:pt x="6282" y="5836"/>
                      <a:pt x="6300" y="5826"/>
                      <a:pt x="6317" y="5826"/>
                    </a:cubicBezTo>
                    <a:close/>
                    <a:moveTo>
                      <a:pt x="17266" y="6655"/>
                    </a:moveTo>
                    <a:cubicBezTo>
                      <a:pt x="17272" y="6655"/>
                      <a:pt x="17268" y="6662"/>
                      <a:pt x="17254" y="6669"/>
                    </a:cubicBezTo>
                    <a:cubicBezTo>
                      <a:pt x="17254" y="6669"/>
                      <a:pt x="17254" y="6669"/>
                      <a:pt x="17254" y="6659"/>
                    </a:cubicBezTo>
                    <a:cubicBezTo>
                      <a:pt x="17259" y="6656"/>
                      <a:pt x="17263" y="6655"/>
                      <a:pt x="17266" y="6655"/>
                    </a:cubicBezTo>
                    <a:close/>
                    <a:moveTo>
                      <a:pt x="9504" y="6282"/>
                    </a:moveTo>
                    <a:cubicBezTo>
                      <a:pt x="9598" y="6282"/>
                      <a:pt x="9687" y="6374"/>
                      <a:pt x="9658" y="6411"/>
                    </a:cubicBezTo>
                    <a:cubicBezTo>
                      <a:pt x="9639" y="6441"/>
                      <a:pt x="9391" y="6491"/>
                      <a:pt x="9490" y="6649"/>
                    </a:cubicBezTo>
                    <a:cubicBezTo>
                      <a:pt x="9540" y="6734"/>
                      <a:pt x="9454" y="6761"/>
                      <a:pt x="9367" y="6761"/>
                    </a:cubicBezTo>
                    <a:cubicBezTo>
                      <a:pt x="9351" y="6761"/>
                      <a:pt x="9336" y="6760"/>
                      <a:pt x="9321" y="6758"/>
                    </a:cubicBezTo>
                    <a:cubicBezTo>
                      <a:pt x="9331" y="6729"/>
                      <a:pt x="9331" y="6689"/>
                      <a:pt x="9301" y="6679"/>
                    </a:cubicBezTo>
                    <a:cubicBezTo>
                      <a:pt x="9258" y="6645"/>
                      <a:pt x="9283" y="6618"/>
                      <a:pt x="9309" y="6618"/>
                    </a:cubicBezTo>
                    <a:cubicBezTo>
                      <a:pt x="9313" y="6618"/>
                      <a:pt x="9317" y="6618"/>
                      <a:pt x="9321" y="6620"/>
                    </a:cubicBezTo>
                    <a:cubicBezTo>
                      <a:pt x="9333" y="6622"/>
                      <a:pt x="9348" y="6625"/>
                      <a:pt x="9362" y="6625"/>
                    </a:cubicBezTo>
                    <a:cubicBezTo>
                      <a:pt x="9398" y="6625"/>
                      <a:pt x="9432" y="6612"/>
                      <a:pt x="9410" y="6570"/>
                    </a:cubicBezTo>
                    <a:cubicBezTo>
                      <a:pt x="9371" y="6491"/>
                      <a:pt x="9470" y="6461"/>
                      <a:pt x="9480" y="6441"/>
                    </a:cubicBezTo>
                    <a:cubicBezTo>
                      <a:pt x="9490" y="6431"/>
                      <a:pt x="9450" y="6372"/>
                      <a:pt x="9410" y="6372"/>
                    </a:cubicBezTo>
                    <a:cubicBezTo>
                      <a:pt x="9407" y="6373"/>
                      <a:pt x="9403" y="6373"/>
                      <a:pt x="9400" y="6373"/>
                    </a:cubicBezTo>
                    <a:cubicBezTo>
                      <a:pt x="9368" y="6373"/>
                      <a:pt x="9343" y="6341"/>
                      <a:pt x="9384" y="6341"/>
                    </a:cubicBezTo>
                    <a:cubicBezTo>
                      <a:pt x="9389" y="6341"/>
                      <a:pt x="9394" y="6341"/>
                      <a:pt x="9401" y="6342"/>
                    </a:cubicBezTo>
                    <a:cubicBezTo>
                      <a:pt x="9432" y="6347"/>
                      <a:pt x="9452" y="6361"/>
                      <a:pt x="9466" y="6361"/>
                    </a:cubicBezTo>
                    <a:cubicBezTo>
                      <a:pt x="9478" y="6361"/>
                      <a:pt x="9485" y="6350"/>
                      <a:pt x="9490" y="6312"/>
                    </a:cubicBezTo>
                    <a:cubicBezTo>
                      <a:pt x="9490" y="6302"/>
                      <a:pt x="9490" y="6292"/>
                      <a:pt x="9490" y="6282"/>
                    </a:cubicBezTo>
                    <a:cubicBezTo>
                      <a:pt x="9494" y="6282"/>
                      <a:pt x="9499" y="6282"/>
                      <a:pt x="9504" y="6282"/>
                    </a:cubicBezTo>
                    <a:close/>
                    <a:moveTo>
                      <a:pt x="2618" y="6808"/>
                    </a:moveTo>
                    <a:cubicBezTo>
                      <a:pt x="2668" y="6808"/>
                      <a:pt x="2658" y="6818"/>
                      <a:pt x="2628" y="6838"/>
                    </a:cubicBezTo>
                    <a:cubicBezTo>
                      <a:pt x="2599" y="6818"/>
                      <a:pt x="2569" y="6818"/>
                      <a:pt x="2559" y="6808"/>
                    </a:cubicBezTo>
                    <a:cubicBezTo>
                      <a:pt x="2566" y="6808"/>
                      <a:pt x="2577" y="6812"/>
                      <a:pt x="2592" y="6812"/>
                    </a:cubicBezTo>
                    <a:cubicBezTo>
                      <a:pt x="2600" y="6812"/>
                      <a:pt x="2609" y="6811"/>
                      <a:pt x="2618" y="6808"/>
                    </a:cubicBezTo>
                    <a:close/>
                    <a:moveTo>
                      <a:pt x="2480" y="6838"/>
                    </a:moveTo>
                    <a:cubicBezTo>
                      <a:pt x="2480" y="6858"/>
                      <a:pt x="2480" y="6858"/>
                      <a:pt x="2470" y="6887"/>
                    </a:cubicBezTo>
                    <a:cubicBezTo>
                      <a:pt x="2460" y="6868"/>
                      <a:pt x="2470" y="6848"/>
                      <a:pt x="2480" y="6838"/>
                    </a:cubicBezTo>
                    <a:close/>
                    <a:moveTo>
                      <a:pt x="7993" y="6778"/>
                    </a:moveTo>
                    <a:cubicBezTo>
                      <a:pt x="8012" y="6808"/>
                      <a:pt x="8042" y="6838"/>
                      <a:pt x="8072" y="6868"/>
                    </a:cubicBezTo>
                    <a:cubicBezTo>
                      <a:pt x="8121" y="6897"/>
                      <a:pt x="8012" y="6917"/>
                      <a:pt x="7943" y="6927"/>
                    </a:cubicBezTo>
                    <a:cubicBezTo>
                      <a:pt x="7943" y="6877"/>
                      <a:pt x="7963" y="6818"/>
                      <a:pt x="7993" y="6778"/>
                    </a:cubicBezTo>
                    <a:close/>
                    <a:moveTo>
                      <a:pt x="8796" y="6768"/>
                    </a:moveTo>
                    <a:cubicBezTo>
                      <a:pt x="8816" y="6768"/>
                      <a:pt x="8835" y="6768"/>
                      <a:pt x="8865" y="6778"/>
                    </a:cubicBezTo>
                    <a:cubicBezTo>
                      <a:pt x="8885" y="6788"/>
                      <a:pt x="8905" y="6798"/>
                      <a:pt x="8925" y="6808"/>
                    </a:cubicBezTo>
                    <a:cubicBezTo>
                      <a:pt x="8914" y="6835"/>
                      <a:pt x="8929" y="6844"/>
                      <a:pt x="8959" y="6844"/>
                    </a:cubicBezTo>
                    <a:cubicBezTo>
                      <a:pt x="8985" y="6844"/>
                      <a:pt x="9022" y="6837"/>
                      <a:pt x="9063" y="6828"/>
                    </a:cubicBezTo>
                    <a:cubicBezTo>
                      <a:pt x="9083" y="6828"/>
                      <a:pt x="9093" y="6818"/>
                      <a:pt x="9113" y="6818"/>
                    </a:cubicBezTo>
                    <a:cubicBezTo>
                      <a:pt x="9113" y="6818"/>
                      <a:pt x="9113" y="6818"/>
                      <a:pt x="9113" y="6808"/>
                    </a:cubicBezTo>
                    <a:cubicBezTo>
                      <a:pt x="9123" y="6798"/>
                      <a:pt x="9133" y="6788"/>
                      <a:pt x="9143" y="6788"/>
                    </a:cubicBezTo>
                    <a:cubicBezTo>
                      <a:pt x="9143" y="6808"/>
                      <a:pt x="9163" y="6828"/>
                      <a:pt x="9212" y="6858"/>
                    </a:cubicBezTo>
                    <a:cubicBezTo>
                      <a:pt x="9262" y="6877"/>
                      <a:pt x="9272" y="6917"/>
                      <a:pt x="9272" y="6967"/>
                    </a:cubicBezTo>
                    <a:cubicBezTo>
                      <a:pt x="9222" y="6967"/>
                      <a:pt x="9232" y="6947"/>
                      <a:pt x="9202" y="6897"/>
                    </a:cubicBezTo>
                    <a:cubicBezTo>
                      <a:pt x="9182" y="6927"/>
                      <a:pt x="9163" y="6957"/>
                      <a:pt x="9133" y="6957"/>
                    </a:cubicBezTo>
                    <a:cubicBezTo>
                      <a:pt x="9082" y="6957"/>
                      <a:pt x="8980" y="6913"/>
                      <a:pt x="8883" y="6913"/>
                    </a:cubicBezTo>
                    <a:cubicBezTo>
                      <a:pt x="8867" y="6913"/>
                      <a:pt x="8851" y="6914"/>
                      <a:pt x="8835" y="6917"/>
                    </a:cubicBezTo>
                    <a:cubicBezTo>
                      <a:pt x="8835" y="6917"/>
                      <a:pt x="8825" y="6917"/>
                      <a:pt x="8825" y="6927"/>
                    </a:cubicBezTo>
                    <a:cubicBezTo>
                      <a:pt x="8816" y="6917"/>
                      <a:pt x="8816" y="6917"/>
                      <a:pt x="8816" y="6917"/>
                    </a:cubicBezTo>
                    <a:cubicBezTo>
                      <a:pt x="8786" y="6917"/>
                      <a:pt x="8746" y="6907"/>
                      <a:pt x="8726" y="6887"/>
                    </a:cubicBezTo>
                    <a:cubicBezTo>
                      <a:pt x="8726" y="6877"/>
                      <a:pt x="8726" y="6858"/>
                      <a:pt x="8726" y="6848"/>
                    </a:cubicBezTo>
                    <a:cubicBezTo>
                      <a:pt x="8736" y="6848"/>
                      <a:pt x="8736" y="6848"/>
                      <a:pt x="8736" y="6838"/>
                    </a:cubicBezTo>
                    <a:cubicBezTo>
                      <a:pt x="8766" y="6818"/>
                      <a:pt x="8776" y="6798"/>
                      <a:pt x="8796" y="6768"/>
                    </a:cubicBezTo>
                    <a:close/>
                    <a:moveTo>
                      <a:pt x="3430" y="6931"/>
                    </a:moveTo>
                    <a:cubicBezTo>
                      <a:pt x="3445" y="6931"/>
                      <a:pt x="3451" y="6976"/>
                      <a:pt x="3471" y="7016"/>
                    </a:cubicBezTo>
                    <a:cubicBezTo>
                      <a:pt x="3432" y="7016"/>
                      <a:pt x="3412" y="7006"/>
                      <a:pt x="3412" y="7006"/>
                    </a:cubicBezTo>
                    <a:cubicBezTo>
                      <a:pt x="3412" y="7006"/>
                      <a:pt x="3402" y="6996"/>
                      <a:pt x="3392" y="6977"/>
                    </a:cubicBezTo>
                    <a:cubicBezTo>
                      <a:pt x="3392" y="6967"/>
                      <a:pt x="3402" y="6967"/>
                      <a:pt x="3402" y="6967"/>
                    </a:cubicBezTo>
                    <a:cubicBezTo>
                      <a:pt x="3415" y="6941"/>
                      <a:pt x="3423" y="6931"/>
                      <a:pt x="3430" y="6931"/>
                    </a:cubicBezTo>
                    <a:close/>
                    <a:moveTo>
                      <a:pt x="14418" y="6600"/>
                    </a:moveTo>
                    <a:cubicBezTo>
                      <a:pt x="14428" y="6600"/>
                      <a:pt x="14428" y="6610"/>
                      <a:pt x="14428" y="6610"/>
                    </a:cubicBezTo>
                    <a:cubicBezTo>
                      <a:pt x="14462" y="6644"/>
                      <a:pt x="14495" y="6659"/>
                      <a:pt x="14520" y="6659"/>
                    </a:cubicBezTo>
                    <a:cubicBezTo>
                      <a:pt x="14531" y="6659"/>
                      <a:pt x="14540" y="6656"/>
                      <a:pt x="14547" y="6649"/>
                    </a:cubicBezTo>
                    <a:cubicBezTo>
                      <a:pt x="14547" y="6699"/>
                      <a:pt x="14547" y="6758"/>
                      <a:pt x="14547" y="6758"/>
                    </a:cubicBezTo>
                    <a:cubicBezTo>
                      <a:pt x="14547" y="6758"/>
                      <a:pt x="14557" y="6798"/>
                      <a:pt x="14586" y="6848"/>
                    </a:cubicBezTo>
                    <a:cubicBezTo>
                      <a:pt x="14586" y="6848"/>
                      <a:pt x="14586" y="6848"/>
                      <a:pt x="14576" y="6858"/>
                    </a:cubicBezTo>
                    <a:cubicBezTo>
                      <a:pt x="14478" y="6903"/>
                      <a:pt x="14443" y="7029"/>
                      <a:pt x="14379" y="7029"/>
                    </a:cubicBezTo>
                    <a:cubicBezTo>
                      <a:pt x="14359" y="7029"/>
                      <a:pt x="14337" y="7017"/>
                      <a:pt x="14309" y="6986"/>
                    </a:cubicBezTo>
                    <a:cubicBezTo>
                      <a:pt x="14249" y="6917"/>
                      <a:pt x="14229" y="6887"/>
                      <a:pt x="14219" y="6858"/>
                    </a:cubicBezTo>
                    <a:cubicBezTo>
                      <a:pt x="14239" y="6828"/>
                      <a:pt x="14269" y="6808"/>
                      <a:pt x="14299" y="6768"/>
                    </a:cubicBezTo>
                    <a:cubicBezTo>
                      <a:pt x="14329" y="6794"/>
                      <a:pt x="14352" y="6817"/>
                      <a:pt x="14359" y="6817"/>
                    </a:cubicBezTo>
                    <a:cubicBezTo>
                      <a:pt x="14365" y="6817"/>
                      <a:pt x="14357" y="6796"/>
                      <a:pt x="14328" y="6739"/>
                    </a:cubicBezTo>
                    <a:cubicBezTo>
                      <a:pt x="14328" y="6739"/>
                      <a:pt x="14328" y="6739"/>
                      <a:pt x="14328" y="6729"/>
                    </a:cubicBezTo>
                    <a:cubicBezTo>
                      <a:pt x="14358" y="6689"/>
                      <a:pt x="14388" y="6649"/>
                      <a:pt x="14418" y="6600"/>
                    </a:cubicBezTo>
                    <a:close/>
                    <a:moveTo>
                      <a:pt x="18751" y="7036"/>
                    </a:moveTo>
                    <a:cubicBezTo>
                      <a:pt x="18771" y="7036"/>
                      <a:pt x="18790" y="7046"/>
                      <a:pt x="18830" y="7046"/>
                    </a:cubicBezTo>
                    <a:cubicBezTo>
                      <a:pt x="18847" y="7044"/>
                      <a:pt x="18859" y="7042"/>
                      <a:pt x="18867" y="7042"/>
                    </a:cubicBezTo>
                    <a:cubicBezTo>
                      <a:pt x="18889" y="7042"/>
                      <a:pt x="18872" y="7053"/>
                      <a:pt x="18850" y="7076"/>
                    </a:cubicBezTo>
                    <a:cubicBezTo>
                      <a:pt x="18810" y="7046"/>
                      <a:pt x="18771" y="7056"/>
                      <a:pt x="18751" y="7036"/>
                    </a:cubicBezTo>
                    <a:close/>
                    <a:moveTo>
                      <a:pt x="3816" y="6764"/>
                    </a:moveTo>
                    <a:cubicBezTo>
                      <a:pt x="3817" y="6764"/>
                      <a:pt x="3818" y="6765"/>
                      <a:pt x="3818" y="6768"/>
                    </a:cubicBezTo>
                    <a:cubicBezTo>
                      <a:pt x="3838" y="6798"/>
                      <a:pt x="3848" y="6828"/>
                      <a:pt x="3868" y="6868"/>
                    </a:cubicBezTo>
                    <a:cubicBezTo>
                      <a:pt x="3878" y="6868"/>
                      <a:pt x="3878" y="6868"/>
                      <a:pt x="3878" y="6877"/>
                    </a:cubicBezTo>
                    <a:cubicBezTo>
                      <a:pt x="3878" y="6907"/>
                      <a:pt x="3828" y="6917"/>
                      <a:pt x="3739" y="6937"/>
                    </a:cubicBezTo>
                    <a:cubicBezTo>
                      <a:pt x="3650" y="6957"/>
                      <a:pt x="3669" y="7026"/>
                      <a:pt x="3610" y="7096"/>
                    </a:cubicBezTo>
                    <a:cubicBezTo>
                      <a:pt x="3610" y="7096"/>
                      <a:pt x="3600" y="7096"/>
                      <a:pt x="3600" y="7086"/>
                    </a:cubicBezTo>
                    <a:cubicBezTo>
                      <a:pt x="3580" y="7076"/>
                      <a:pt x="3669" y="7046"/>
                      <a:pt x="3610" y="7016"/>
                    </a:cubicBezTo>
                    <a:cubicBezTo>
                      <a:pt x="3640" y="6977"/>
                      <a:pt x="3679" y="6937"/>
                      <a:pt x="3719" y="6887"/>
                    </a:cubicBezTo>
                    <a:cubicBezTo>
                      <a:pt x="3726" y="6909"/>
                      <a:pt x="3739" y="6925"/>
                      <a:pt x="3749" y="6925"/>
                    </a:cubicBezTo>
                    <a:cubicBezTo>
                      <a:pt x="3752" y="6925"/>
                      <a:pt x="3756" y="6923"/>
                      <a:pt x="3759" y="6917"/>
                    </a:cubicBezTo>
                    <a:cubicBezTo>
                      <a:pt x="3779" y="6877"/>
                      <a:pt x="3788" y="6868"/>
                      <a:pt x="3769" y="6808"/>
                    </a:cubicBezTo>
                    <a:cubicBezTo>
                      <a:pt x="3779" y="6798"/>
                      <a:pt x="3788" y="6778"/>
                      <a:pt x="3808" y="6768"/>
                    </a:cubicBezTo>
                    <a:cubicBezTo>
                      <a:pt x="3808" y="6768"/>
                      <a:pt x="3813" y="6764"/>
                      <a:pt x="3816" y="6764"/>
                    </a:cubicBezTo>
                    <a:close/>
                    <a:moveTo>
                      <a:pt x="14636" y="6927"/>
                    </a:moveTo>
                    <a:lnTo>
                      <a:pt x="14636" y="6927"/>
                    </a:lnTo>
                    <a:cubicBezTo>
                      <a:pt x="14676" y="6977"/>
                      <a:pt x="14715" y="7026"/>
                      <a:pt x="14775" y="7066"/>
                    </a:cubicBezTo>
                    <a:cubicBezTo>
                      <a:pt x="14794" y="7076"/>
                      <a:pt x="14804" y="7086"/>
                      <a:pt x="14814" y="7096"/>
                    </a:cubicBezTo>
                    <a:cubicBezTo>
                      <a:pt x="14735" y="7086"/>
                      <a:pt x="14666" y="7056"/>
                      <a:pt x="14646" y="7006"/>
                    </a:cubicBezTo>
                    <a:cubicBezTo>
                      <a:pt x="14626" y="6977"/>
                      <a:pt x="14626" y="6947"/>
                      <a:pt x="14636" y="6927"/>
                    </a:cubicBezTo>
                    <a:close/>
                    <a:moveTo>
                      <a:pt x="3372" y="6986"/>
                    </a:moveTo>
                    <a:cubicBezTo>
                      <a:pt x="3382" y="7006"/>
                      <a:pt x="3392" y="7016"/>
                      <a:pt x="3402" y="7026"/>
                    </a:cubicBezTo>
                    <a:cubicBezTo>
                      <a:pt x="3430" y="7071"/>
                      <a:pt x="3420" y="7088"/>
                      <a:pt x="3404" y="7088"/>
                    </a:cubicBezTo>
                    <a:cubicBezTo>
                      <a:pt x="3391" y="7088"/>
                      <a:pt x="3376" y="7079"/>
                      <a:pt x="3372" y="7066"/>
                    </a:cubicBezTo>
                    <a:cubicBezTo>
                      <a:pt x="3367" y="7055"/>
                      <a:pt x="3363" y="7051"/>
                      <a:pt x="3361" y="7051"/>
                    </a:cubicBezTo>
                    <a:cubicBezTo>
                      <a:pt x="3355" y="7051"/>
                      <a:pt x="3357" y="7081"/>
                      <a:pt x="3342" y="7096"/>
                    </a:cubicBezTo>
                    <a:cubicBezTo>
                      <a:pt x="3338" y="7103"/>
                      <a:pt x="3333" y="7110"/>
                      <a:pt x="3325" y="7110"/>
                    </a:cubicBezTo>
                    <a:cubicBezTo>
                      <a:pt x="3312" y="7110"/>
                      <a:pt x="3293" y="7094"/>
                      <a:pt x="3263" y="7046"/>
                    </a:cubicBezTo>
                    <a:cubicBezTo>
                      <a:pt x="3263" y="7036"/>
                      <a:pt x="3253" y="7036"/>
                      <a:pt x="3253" y="7026"/>
                    </a:cubicBezTo>
                    <a:lnTo>
                      <a:pt x="3253" y="7026"/>
                    </a:lnTo>
                    <a:cubicBezTo>
                      <a:pt x="3260" y="7028"/>
                      <a:pt x="3267" y="7029"/>
                      <a:pt x="3275" y="7029"/>
                    </a:cubicBezTo>
                    <a:cubicBezTo>
                      <a:pt x="3310" y="7029"/>
                      <a:pt x="3348" y="7011"/>
                      <a:pt x="3372" y="6986"/>
                    </a:cubicBezTo>
                    <a:close/>
                    <a:moveTo>
                      <a:pt x="9202" y="7105"/>
                    </a:moveTo>
                    <a:cubicBezTo>
                      <a:pt x="9202" y="7115"/>
                      <a:pt x="9192" y="7115"/>
                      <a:pt x="9192" y="7115"/>
                    </a:cubicBezTo>
                    <a:cubicBezTo>
                      <a:pt x="9192" y="7115"/>
                      <a:pt x="9192" y="7105"/>
                      <a:pt x="9202" y="7105"/>
                    </a:cubicBezTo>
                    <a:close/>
                    <a:moveTo>
                      <a:pt x="18652" y="7076"/>
                    </a:moveTo>
                    <a:lnTo>
                      <a:pt x="18652" y="7076"/>
                    </a:lnTo>
                    <a:cubicBezTo>
                      <a:pt x="18642" y="7105"/>
                      <a:pt x="18642" y="7105"/>
                      <a:pt x="18632" y="7145"/>
                    </a:cubicBezTo>
                    <a:cubicBezTo>
                      <a:pt x="18612" y="7125"/>
                      <a:pt x="18632" y="7096"/>
                      <a:pt x="18652" y="7076"/>
                    </a:cubicBezTo>
                    <a:close/>
                    <a:moveTo>
                      <a:pt x="20040" y="7036"/>
                    </a:moveTo>
                    <a:cubicBezTo>
                      <a:pt x="20069" y="7056"/>
                      <a:pt x="20079" y="7125"/>
                      <a:pt x="20060" y="7175"/>
                    </a:cubicBezTo>
                    <a:cubicBezTo>
                      <a:pt x="20050" y="7175"/>
                      <a:pt x="20050" y="7165"/>
                      <a:pt x="20040" y="7155"/>
                    </a:cubicBezTo>
                    <a:cubicBezTo>
                      <a:pt x="20020" y="7125"/>
                      <a:pt x="19980" y="7096"/>
                      <a:pt x="19960" y="7076"/>
                    </a:cubicBezTo>
                    <a:cubicBezTo>
                      <a:pt x="19970" y="7056"/>
                      <a:pt x="19990" y="7046"/>
                      <a:pt x="20000" y="7046"/>
                    </a:cubicBezTo>
                    <a:cubicBezTo>
                      <a:pt x="20020" y="7046"/>
                      <a:pt x="20030" y="7036"/>
                      <a:pt x="20040" y="7036"/>
                    </a:cubicBezTo>
                    <a:close/>
                    <a:moveTo>
                      <a:pt x="1031" y="7044"/>
                    </a:moveTo>
                    <a:cubicBezTo>
                      <a:pt x="1035" y="7044"/>
                      <a:pt x="1039" y="7047"/>
                      <a:pt x="1042" y="7056"/>
                    </a:cubicBezTo>
                    <a:cubicBezTo>
                      <a:pt x="1062" y="7096"/>
                      <a:pt x="1032" y="7115"/>
                      <a:pt x="1072" y="7135"/>
                    </a:cubicBezTo>
                    <a:cubicBezTo>
                      <a:pt x="1072" y="7145"/>
                      <a:pt x="1082" y="7145"/>
                      <a:pt x="1082" y="7145"/>
                    </a:cubicBezTo>
                    <a:cubicBezTo>
                      <a:pt x="1072" y="7155"/>
                      <a:pt x="1072" y="7165"/>
                      <a:pt x="1052" y="7205"/>
                    </a:cubicBezTo>
                    <a:cubicBezTo>
                      <a:pt x="1042" y="7215"/>
                      <a:pt x="1032" y="7224"/>
                      <a:pt x="1022" y="7234"/>
                    </a:cubicBezTo>
                    <a:cubicBezTo>
                      <a:pt x="1012" y="7224"/>
                      <a:pt x="1002" y="7215"/>
                      <a:pt x="1002" y="7205"/>
                    </a:cubicBezTo>
                    <a:cubicBezTo>
                      <a:pt x="1002" y="7184"/>
                      <a:pt x="1002" y="7163"/>
                      <a:pt x="992" y="7163"/>
                    </a:cubicBezTo>
                    <a:cubicBezTo>
                      <a:pt x="987" y="7163"/>
                      <a:pt x="981" y="7166"/>
                      <a:pt x="973" y="7175"/>
                    </a:cubicBezTo>
                    <a:cubicBezTo>
                      <a:pt x="963" y="7165"/>
                      <a:pt x="963" y="7165"/>
                      <a:pt x="953" y="7155"/>
                    </a:cubicBezTo>
                    <a:cubicBezTo>
                      <a:pt x="944" y="7138"/>
                      <a:pt x="958" y="7113"/>
                      <a:pt x="968" y="7113"/>
                    </a:cubicBezTo>
                    <a:cubicBezTo>
                      <a:pt x="970" y="7113"/>
                      <a:pt x="971" y="7114"/>
                      <a:pt x="973" y="7115"/>
                    </a:cubicBezTo>
                    <a:cubicBezTo>
                      <a:pt x="982" y="7125"/>
                      <a:pt x="973" y="7155"/>
                      <a:pt x="1002" y="7165"/>
                    </a:cubicBezTo>
                    <a:cubicBezTo>
                      <a:pt x="1021" y="7178"/>
                      <a:pt x="1040" y="7194"/>
                      <a:pt x="1046" y="7194"/>
                    </a:cubicBezTo>
                    <a:cubicBezTo>
                      <a:pt x="1050" y="7194"/>
                      <a:pt x="1049" y="7189"/>
                      <a:pt x="1042" y="7175"/>
                    </a:cubicBezTo>
                    <a:cubicBezTo>
                      <a:pt x="1012" y="7135"/>
                      <a:pt x="992" y="7135"/>
                      <a:pt x="1002" y="7105"/>
                    </a:cubicBezTo>
                    <a:cubicBezTo>
                      <a:pt x="1002" y="7096"/>
                      <a:pt x="1002" y="7096"/>
                      <a:pt x="1002" y="7086"/>
                    </a:cubicBezTo>
                    <a:cubicBezTo>
                      <a:pt x="1009" y="7065"/>
                      <a:pt x="1021" y="7044"/>
                      <a:pt x="1031" y="7044"/>
                    </a:cubicBezTo>
                    <a:close/>
                    <a:moveTo>
                      <a:pt x="8697" y="7205"/>
                    </a:moveTo>
                    <a:cubicBezTo>
                      <a:pt x="8697" y="7215"/>
                      <a:pt x="8687" y="7234"/>
                      <a:pt x="8687" y="7244"/>
                    </a:cubicBezTo>
                    <a:cubicBezTo>
                      <a:pt x="8677" y="7234"/>
                      <a:pt x="8677" y="7224"/>
                      <a:pt x="8677" y="7215"/>
                    </a:cubicBezTo>
                    <a:cubicBezTo>
                      <a:pt x="8677" y="7215"/>
                      <a:pt x="8677" y="7205"/>
                      <a:pt x="8677" y="7205"/>
                    </a:cubicBezTo>
                    <a:close/>
                    <a:moveTo>
                      <a:pt x="2420" y="7264"/>
                    </a:moveTo>
                    <a:cubicBezTo>
                      <a:pt x="2440" y="7274"/>
                      <a:pt x="2460" y="7274"/>
                      <a:pt x="2470" y="7284"/>
                    </a:cubicBezTo>
                    <a:cubicBezTo>
                      <a:pt x="2490" y="7284"/>
                      <a:pt x="2499" y="7294"/>
                      <a:pt x="2509" y="7294"/>
                    </a:cubicBezTo>
                    <a:cubicBezTo>
                      <a:pt x="2509" y="7304"/>
                      <a:pt x="2499" y="7324"/>
                      <a:pt x="2499" y="7334"/>
                    </a:cubicBezTo>
                    <a:cubicBezTo>
                      <a:pt x="2480" y="7324"/>
                      <a:pt x="2465" y="7324"/>
                      <a:pt x="2452" y="7324"/>
                    </a:cubicBezTo>
                    <a:cubicBezTo>
                      <a:pt x="2440" y="7324"/>
                      <a:pt x="2430" y="7324"/>
                      <a:pt x="2420" y="7314"/>
                    </a:cubicBezTo>
                    <a:cubicBezTo>
                      <a:pt x="2400" y="7304"/>
                      <a:pt x="2371" y="7294"/>
                      <a:pt x="2351" y="7284"/>
                    </a:cubicBezTo>
                    <a:cubicBezTo>
                      <a:pt x="2371" y="7264"/>
                      <a:pt x="2390" y="7264"/>
                      <a:pt x="2420" y="7264"/>
                    </a:cubicBezTo>
                    <a:close/>
                    <a:moveTo>
                      <a:pt x="20436" y="6969"/>
                    </a:moveTo>
                    <a:cubicBezTo>
                      <a:pt x="20446" y="6969"/>
                      <a:pt x="20456" y="6972"/>
                      <a:pt x="20466" y="6977"/>
                    </a:cubicBezTo>
                    <a:cubicBezTo>
                      <a:pt x="20486" y="7026"/>
                      <a:pt x="20506" y="7066"/>
                      <a:pt x="20535" y="7115"/>
                    </a:cubicBezTo>
                    <a:cubicBezTo>
                      <a:pt x="20535" y="7115"/>
                      <a:pt x="20545" y="7125"/>
                      <a:pt x="20545" y="7125"/>
                    </a:cubicBezTo>
                    <a:cubicBezTo>
                      <a:pt x="20535" y="7175"/>
                      <a:pt x="20486" y="7185"/>
                      <a:pt x="20357" y="7215"/>
                    </a:cubicBezTo>
                    <a:cubicBezTo>
                      <a:pt x="20238" y="7234"/>
                      <a:pt x="20258" y="7334"/>
                      <a:pt x="20179" y="7433"/>
                    </a:cubicBezTo>
                    <a:cubicBezTo>
                      <a:pt x="20179" y="7433"/>
                      <a:pt x="20169" y="7423"/>
                      <a:pt x="20169" y="7423"/>
                    </a:cubicBezTo>
                    <a:cubicBezTo>
                      <a:pt x="20139" y="7393"/>
                      <a:pt x="20258" y="7353"/>
                      <a:pt x="20188" y="7314"/>
                    </a:cubicBezTo>
                    <a:cubicBezTo>
                      <a:pt x="20157" y="7300"/>
                      <a:pt x="20136" y="7295"/>
                      <a:pt x="20117" y="7295"/>
                    </a:cubicBezTo>
                    <a:cubicBezTo>
                      <a:pt x="20093" y="7295"/>
                      <a:pt x="20072" y="7303"/>
                      <a:pt x="20040" y="7314"/>
                    </a:cubicBezTo>
                    <a:cubicBezTo>
                      <a:pt x="20025" y="7319"/>
                      <a:pt x="20009" y="7321"/>
                      <a:pt x="19994" y="7321"/>
                    </a:cubicBezTo>
                    <a:cubicBezTo>
                      <a:pt x="19950" y="7321"/>
                      <a:pt x="19911" y="7304"/>
                      <a:pt x="19911" y="7304"/>
                    </a:cubicBezTo>
                    <a:cubicBezTo>
                      <a:pt x="19911" y="7304"/>
                      <a:pt x="19861" y="7244"/>
                      <a:pt x="19841" y="7195"/>
                    </a:cubicBezTo>
                    <a:cubicBezTo>
                      <a:pt x="19861" y="7185"/>
                      <a:pt x="19871" y="7175"/>
                      <a:pt x="19891" y="7155"/>
                    </a:cubicBezTo>
                    <a:cubicBezTo>
                      <a:pt x="19960" y="7195"/>
                      <a:pt x="19950" y="7215"/>
                      <a:pt x="20010" y="7224"/>
                    </a:cubicBezTo>
                    <a:cubicBezTo>
                      <a:pt x="20030" y="7224"/>
                      <a:pt x="20050" y="7234"/>
                      <a:pt x="20060" y="7234"/>
                    </a:cubicBezTo>
                    <a:cubicBezTo>
                      <a:pt x="20064" y="7237"/>
                      <a:pt x="20070" y="7238"/>
                      <a:pt x="20077" y="7238"/>
                    </a:cubicBezTo>
                    <a:cubicBezTo>
                      <a:pt x="20099" y="7238"/>
                      <a:pt x="20131" y="7225"/>
                      <a:pt x="20169" y="7195"/>
                    </a:cubicBezTo>
                    <a:cubicBezTo>
                      <a:pt x="20179" y="7216"/>
                      <a:pt x="20190" y="7232"/>
                      <a:pt x="20196" y="7232"/>
                    </a:cubicBezTo>
                    <a:cubicBezTo>
                      <a:pt x="20201" y="7232"/>
                      <a:pt x="20203" y="7222"/>
                      <a:pt x="20198" y="7195"/>
                    </a:cubicBezTo>
                    <a:cubicBezTo>
                      <a:pt x="20198" y="7185"/>
                      <a:pt x="20188" y="7185"/>
                      <a:pt x="20188" y="7175"/>
                    </a:cubicBezTo>
                    <a:cubicBezTo>
                      <a:pt x="20208" y="7165"/>
                      <a:pt x="20218" y="7155"/>
                      <a:pt x="20228" y="7145"/>
                    </a:cubicBezTo>
                    <a:cubicBezTo>
                      <a:pt x="20268" y="7096"/>
                      <a:pt x="20288" y="7066"/>
                      <a:pt x="20298" y="7046"/>
                    </a:cubicBezTo>
                    <a:cubicBezTo>
                      <a:pt x="20306" y="7095"/>
                      <a:pt x="20334" y="7199"/>
                      <a:pt x="20367" y="7199"/>
                    </a:cubicBezTo>
                    <a:cubicBezTo>
                      <a:pt x="20373" y="7199"/>
                      <a:pt x="20380" y="7195"/>
                      <a:pt x="20387" y="7185"/>
                    </a:cubicBezTo>
                    <a:cubicBezTo>
                      <a:pt x="20416" y="7115"/>
                      <a:pt x="20426" y="7125"/>
                      <a:pt x="20387" y="7006"/>
                    </a:cubicBezTo>
                    <a:cubicBezTo>
                      <a:pt x="20387" y="6996"/>
                      <a:pt x="20387" y="6996"/>
                      <a:pt x="20387" y="6986"/>
                    </a:cubicBezTo>
                    <a:cubicBezTo>
                      <a:pt x="20387" y="6986"/>
                      <a:pt x="20397" y="6986"/>
                      <a:pt x="20407" y="6977"/>
                    </a:cubicBezTo>
                    <a:cubicBezTo>
                      <a:pt x="20416" y="6972"/>
                      <a:pt x="20426" y="6969"/>
                      <a:pt x="20436" y="6969"/>
                    </a:cubicBezTo>
                    <a:close/>
                    <a:moveTo>
                      <a:pt x="16768" y="7363"/>
                    </a:moveTo>
                    <a:lnTo>
                      <a:pt x="16768" y="7363"/>
                    </a:lnTo>
                    <a:cubicBezTo>
                      <a:pt x="16787" y="7373"/>
                      <a:pt x="16787" y="7383"/>
                      <a:pt x="16807" y="7413"/>
                    </a:cubicBezTo>
                    <a:cubicBezTo>
                      <a:pt x="16817" y="7423"/>
                      <a:pt x="16827" y="7443"/>
                      <a:pt x="16837" y="7462"/>
                    </a:cubicBezTo>
                    <a:cubicBezTo>
                      <a:pt x="16827" y="7453"/>
                      <a:pt x="16807" y="7453"/>
                      <a:pt x="16797" y="7443"/>
                    </a:cubicBezTo>
                    <a:cubicBezTo>
                      <a:pt x="16768" y="7423"/>
                      <a:pt x="16768" y="7393"/>
                      <a:pt x="16768" y="7363"/>
                    </a:cubicBezTo>
                    <a:close/>
                    <a:moveTo>
                      <a:pt x="16728" y="6699"/>
                    </a:moveTo>
                    <a:cubicBezTo>
                      <a:pt x="16748" y="6699"/>
                      <a:pt x="16778" y="6719"/>
                      <a:pt x="16797" y="6749"/>
                    </a:cubicBezTo>
                    <a:cubicBezTo>
                      <a:pt x="16807" y="6758"/>
                      <a:pt x="16807" y="6768"/>
                      <a:pt x="16817" y="6778"/>
                    </a:cubicBezTo>
                    <a:cubicBezTo>
                      <a:pt x="16901" y="6886"/>
                      <a:pt x="16964" y="6922"/>
                      <a:pt x="17011" y="6922"/>
                    </a:cubicBezTo>
                    <a:cubicBezTo>
                      <a:pt x="17041" y="6922"/>
                      <a:pt x="17065" y="6907"/>
                      <a:pt x="17085" y="6887"/>
                    </a:cubicBezTo>
                    <a:cubicBezTo>
                      <a:pt x="17115" y="6858"/>
                      <a:pt x="17125" y="6798"/>
                      <a:pt x="17135" y="6778"/>
                    </a:cubicBezTo>
                    <a:cubicBezTo>
                      <a:pt x="17138" y="6782"/>
                      <a:pt x="17141" y="6783"/>
                      <a:pt x="17144" y="6783"/>
                    </a:cubicBezTo>
                    <a:cubicBezTo>
                      <a:pt x="17151" y="6783"/>
                      <a:pt x="17158" y="6778"/>
                      <a:pt x="17164" y="6778"/>
                    </a:cubicBezTo>
                    <a:cubicBezTo>
                      <a:pt x="17164" y="6788"/>
                      <a:pt x="17174" y="6788"/>
                      <a:pt x="17174" y="6798"/>
                    </a:cubicBezTo>
                    <a:cubicBezTo>
                      <a:pt x="17194" y="6828"/>
                      <a:pt x="17234" y="6858"/>
                      <a:pt x="17283" y="6858"/>
                    </a:cubicBezTo>
                    <a:cubicBezTo>
                      <a:pt x="17266" y="6869"/>
                      <a:pt x="17252" y="6874"/>
                      <a:pt x="17239" y="6874"/>
                    </a:cubicBezTo>
                    <a:cubicBezTo>
                      <a:pt x="17230" y="6874"/>
                      <a:pt x="17222" y="6872"/>
                      <a:pt x="17214" y="6868"/>
                    </a:cubicBezTo>
                    <a:cubicBezTo>
                      <a:pt x="17207" y="6858"/>
                      <a:pt x="17201" y="6853"/>
                      <a:pt x="17193" y="6853"/>
                    </a:cubicBezTo>
                    <a:cubicBezTo>
                      <a:pt x="17176" y="6853"/>
                      <a:pt x="17154" y="6871"/>
                      <a:pt x="17115" y="6897"/>
                    </a:cubicBezTo>
                    <a:cubicBezTo>
                      <a:pt x="17055" y="6937"/>
                      <a:pt x="17144" y="6967"/>
                      <a:pt x="17174" y="6996"/>
                    </a:cubicBezTo>
                    <a:cubicBezTo>
                      <a:pt x="17179" y="7001"/>
                      <a:pt x="17184" y="7002"/>
                      <a:pt x="17190" y="7002"/>
                    </a:cubicBezTo>
                    <a:cubicBezTo>
                      <a:pt x="17198" y="7002"/>
                      <a:pt x="17208" y="7000"/>
                      <a:pt x="17219" y="7000"/>
                    </a:cubicBezTo>
                    <a:cubicBezTo>
                      <a:pt x="17234" y="7000"/>
                      <a:pt x="17252" y="7004"/>
                      <a:pt x="17273" y="7026"/>
                    </a:cubicBezTo>
                    <a:cubicBezTo>
                      <a:pt x="17314" y="7059"/>
                      <a:pt x="17315" y="7091"/>
                      <a:pt x="17324" y="7091"/>
                    </a:cubicBezTo>
                    <a:cubicBezTo>
                      <a:pt x="17327" y="7091"/>
                      <a:pt x="17329" y="7089"/>
                      <a:pt x="17333" y="7086"/>
                    </a:cubicBezTo>
                    <a:cubicBezTo>
                      <a:pt x="17337" y="7080"/>
                      <a:pt x="17341" y="7077"/>
                      <a:pt x="17346" y="7077"/>
                    </a:cubicBezTo>
                    <a:cubicBezTo>
                      <a:pt x="17366" y="7077"/>
                      <a:pt x="17392" y="7120"/>
                      <a:pt x="17432" y="7175"/>
                    </a:cubicBezTo>
                    <a:cubicBezTo>
                      <a:pt x="17459" y="7213"/>
                      <a:pt x="17450" y="7227"/>
                      <a:pt x="17435" y="7227"/>
                    </a:cubicBezTo>
                    <a:cubicBezTo>
                      <a:pt x="17423" y="7227"/>
                      <a:pt x="17407" y="7218"/>
                      <a:pt x="17402" y="7205"/>
                    </a:cubicBezTo>
                    <a:cubicBezTo>
                      <a:pt x="17397" y="7197"/>
                      <a:pt x="17394" y="7194"/>
                      <a:pt x="17392" y="7194"/>
                    </a:cubicBezTo>
                    <a:cubicBezTo>
                      <a:pt x="17386" y="7194"/>
                      <a:pt x="17387" y="7220"/>
                      <a:pt x="17372" y="7234"/>
                    </a:cubicBezTo>
                    <a:cubicBezTo>
                      <a:pt x="17368" y="7243"/>
                      <a:pt x="17363" y="7249"/>
                      <a:pt x="17355" y="7249"/>
                    </a:cubicBezTo>
                    <a:cubicBezTo>
                      <a:pt x="17343" y="7249"/>
                      <a:pt x="17326" y="7236"/>
                      <a:pt x="17303" y="7195"/>
                    </a:cubicBezTo>
                    <a:cubicBezTo>
                      <a:pt x="17294" y="7176"/>
                      <a:pt x="17285" y="7169"/>
                      <a:pt x="17277" y="7169"/>
                    </a:cubicBezTo>
                    <a:cubicBezTo>
                      <a:pt x="17251" y="7169"/>
                      <a:pt x="17234" y="7244"/>
                      <a:pt x="17234" y="7244"/>
                    </a:cubicBezTo>
                    <a:cubicBezTo>
                      <a:pt x="17234" y="7244"/>
                      <a:pt x="17214" y="7284"/>
                      <a:pt x="17174" y="7324"/>
                    </a:cubicBezTo>
                    <a:cubicBezTo>
                      <a:pt x="17164" y="7324"/>
                      <a:pt x="17164" y="7334"/>
                      <a:pt x="17174" y="7343"/>
                    </a:cubicBezTo>
                    <a:cubicBezTo>
                      <a:pt x="17065" y="7383"/>
                      <a:pt x="16956" y="7453"/>
                      <a:pt x="16877" y="7462"/>
                    </a:cubicBezTo>
                    <a:cubicBezTo>
                      <a:pt x="16857" y="7383"/>
                      <a:pt x="16847" y="7393"/>
                      <a:pt x="16817" y="7334"/>
                    </a:cubicBezTo>
                    <a:cubicBezTo>
                      <a:pt x="16797" y="7264"/>
                      <a:pt x="16797" y="7195"/>
                      <a:pt x="16768" y="7195"/>
                    </a:cubicBezTo>
                    <a:cubicBezTo>
                      <a:pt x="16761" y="7191"/>
                      <a:pt x="16756" y="7190"/>
                      <a:pt x="16750" y="7190"/>
                    </a:cubicBezTo>
                    <a:cubicBezTo>
                      <a:pt x="16740" y="7190"/>
                      <a:pt x="16731" y="7195"/>
                      <a:pt x="16718" y="7195"/>
                    </a:cubicBezTo>
                    <a:cubicBezTo>
                      <a:pt x="16708" y="7195"/>
                      <a:pt x="16688" y="7205"/>
                      <a:pt x="16678" y="7205"/>
                    </a:cubicBezTo>
                    <a:cubicBezTo>
                      <a:pt x="16678" y="7205"/>
                      <a:pt x="16668" y="7195"/>
                      <a:pt x="16659" y="7185"/>
                    </a:cubicBezTo>
                    <a:cubicBezTo>
                      <a:pt x="16659" y="7169"/>
                      <a:pt x="16659" y="7152"/>
                      <a:pt x="16669" y="7152"/>
                    </a:cubicBezTo>
                    <a:cubicBezTo>
                      <a:pt x="16672" y="7152"/>
                      <a:pt x="16675" y="7153"/>
                      <a:pt x="16678" y="7155"/>
                    </a:cubicBezTo>
                    <a:cubicBezTo>
                      <a:pt x="16698" y="7155"/>
                      <a:pt x="16708" y="7165"/>
                      <a:pt x="16718" y="7165"/>
                    </a:cubicBezTo>
                    <a:cubicBezTo>
                      <a:pt x="16748" y="7165"/>
                      <a:pt x="16758" y="7165"/>
                      <a:pt x="16718" y="7125"/>
                    </a:cubicBezTo>
                    <a:cubicBezTo>
                      <a:pt x="16718" y="7125"/>
                      <a:pt x="16718" y="7125"/>
                      <a:pt x="16718" y="7115"/>
                    </a:cubicBezTo>
                    <a:lnTo>
                      <a:pt x="16708" y="7115"/>
                    </a:lnTo>
                    <a:cubicBezTo>
                      <a:pt x="16698" y="7096"/>
                      <a:pt x="16688" y="7086"/>
                      <a:pt x="16678" y="7076"/>
                    </a:cubicBezTo>
                    <a:cubicBezTo>
                      <a:pt x="16668" y="7076"/>
                      <a:pt x="16668" y="7066"/>
                      <a:pt x="16668" y="7066"/>
                    </a:cubicBezTo>
                    <a:cubicBezTo>
                      <a:pt x="16668" y="7056"/>
                      <a:pt x="16668" y="7056"/>
                      <a:pt x="16668" y="7046"/>
                    </a:cubicBezTo>
                    <a:cubicBezTo>
                      <a:pt x="16678" y="7046"/>
                      <a:pt x="16678" y="7056"/>
                      <a:pt x="16688" y="7056"/>
                    </a:cubicBezTo>
                    <a:cubicBezTo>
                      <a:pt x="16718" y="7086"/>
                      <a:pt x="16758" y="7125"/>
                      <a:pt x="16768" y="7135"/>
                    </a:cubicBezTo>
                    <a:cubicBezTo>
                      <a:pt x="16775" y="7135"/>
                      <a:pt x="16785" y="7139"/>
                      <a:pt x="16793" y="7139"/>
                    </a:cubicBezTo>
                    <a:cubicBezTo>
                      <a:pt x="16805" y="7139"/>
                      <a:pt x="16809" y="7128"/>
                      <a:pt x="16778" y="7066"/>
                    </a:cubicBezTo>
                    <a:cubicBezTo>
                      <a:pt x="16768" y="7036"/>
                      <a:pt x="16758" y="7016"/>
                      <a:pt x="16748" y="7006"/>
                    </a:cubicBezTo>
                    <a:cubicBezTo>
                      <a:pt x="16728" y="6957"/>
                      <a:pt x="16728" y="6947"/>
                      <a:pt x="16718" y="6927"/>
                    </a:cubicBezTo>
                    <a:cubicBezTo>
                      <a:pt x="16718" y="6927"/>
                      <a:pt x="16708" y="6907"/>
                      <a:pt x="16708" y="6897"/>
                    </a:cubicBezTo>
                    <a:cubicBezTo>
                      <a:pt x="16700" y="6873"/>
                      <a:pt x="16692" y="6855"/>
                      <a:pt x="16678" y="6855"/>
                    </a:cubicBezTo>
                    <a:cubicBezTo>
                      <a:pt x="16675" y="6855"/>
                      <a:pt x="16672" y="6856"/>
                      <a:pt x="16668" y="6858"/>
                    </a:cubicBezTo>
                    <a:cubicBezTo>
                      <a:pt x="16649" y="6848"/>
                      <a:pt x="16629" y="6858"/>
                      <a:pt x="16639" y="6828"/>
                    </a:cubicBezTo>
                    <a:lnTo>
                      <a:pt x="16639" y="6828"/>
                    </a:lnTo>
                    <a:cubicBezTo>
                      <a:pt x="16629" y="6838"/>
                      <a:pt x="16609" y="6877"/>
                      <a:pt x="16579" y="6917"/>
                    </a:cubicBezTo>
                    <a:cubicBezTo>
                      <a:pt x="16569" y="6907"/>
                      <a:pt x="16569" y="6907"/>
                      <a:pt x="16559" y="6897"/>
                    </a:cubicBezTo>
                    <a:cubicBezTo>
                      <a:pt x="16550" y="6887"/>
                      <a:pt x="16550" y="6877"/>
                      <a:pt x="16540" y="6868"/>
                    </a:cubicBezTo>
                    <a:cubicBezTo>
                      <a:pt x="16550" y="6858"/>
                      <a:pt x="16550" y="6858"/>
                      <a:pt x="16550" y="6848"/>
                    </a:cubicBezTo>
                    <a:cubicBezTo>
                      <a:pt x="16559" y="6848"/>
                      <a:pt x="16569" y="6838"/>
                      <a:pt x="16579" y="6838"/>
                    </a:cubicBezTo>
                    <a:cubicBezTo>
                      <a:pt x="16607" y="6821"/>
                      <a:pt x="16622" y="6814"/>
                      <a:pt x="16630" y="6814"/>
                    </a:cubicBezTo>
                    <a:cubicBezTo>
                      <a:pt x="16637" y="6814"/>
                      <a:pt x="16639" y="6819"/>
                      <a:pt x="16639" y="6828"/>
                    </a:cubicBezTo>
                    <a:cubicBezTo>
                      <a:pt x="16639" y="6818"/>
                      <a:pt x="16639" y="6818"/>
                      <a:pt x="16639" y="6818"/>
                    </a:cubicBezTo>
                    <a:cubicBezTo>
                      <a:pt x="16649" y="6778"/>
                      <a:pt x="16659" y="6749"/>
                      <a:pt x="16668" y="6739"/>
                    </a:cubicBezTo>
                    <a:cubicBezTo>
                      <a:pt x="16708" y="6778"/>
                      <a:pt x="16728" y="6788"/>
                      <a:pt x="16778" y="6828"/>
                    </a:cubicBezTo>
                    <a:cubicBezTo>
                      <a:pt x="16800" y="6850"/>
                      <a:pt x="16830" y="6860"/>
                      <a:pt x="16850" y="6860"/>
                    </a:cubicBezTo>
                    <a:cubicBezTo>
                      <a:pt x="16873" y="6860"/>
                      <a:pt x="16881" y="6845"/>
                      <a:pt x="16837" y="6818"/>
                    </a:cubicBezTo>
                    <a:cubicBezTo>
                      <a:pt x="16778" y="6788"/>
                      <a:pt x="16748" y="6758"/>
                      <a:pt x="16738" y="6739"/>
                    </a:cubicBezTo>
                    <a:lnTo>
                      <a:pt x="16728" y="6739"/>
                    </a:lnTo>
                    <a:cubicBezTo>
                      <a:pt x="16728" y="6729"/>
                      <a:pt x="16728" y="6729"/>
                      <a:pt x="16728" y="6729"/>
                    </a:cubicBezTo>
                    <a:cubicBezTo>
                      <a:pt x="16728" y="6719"/>
                      <a:pt x="16728" y="6709"/>
                      <a:pt x="16728" y="6699"/>
                    </a:cubicBezTo>
                    <a:close/>
                    <a:moveTo>
                      <a:pt x="8994" y="7343"/>
                    </a:moveTo>
                    <a:cubicBezTo>
                      <a:pt x="8994" y="7363"/>
                      <a:pt x="9004" y="7373"/>
                      <a:pt x="9014" y="7383"/>
                    </a:cubicBezTo>
                    <a:cubicBezTo>
                      <a:pt x="8994" y="7413"/>
                      <a:pt x="8974" y="7443"/>
                      <a:pt x="8944" y="7482"/>
                    </a:cubicBezTo>
                    <a:cubicBezTo>
                      <a:pt x="8935" y="7482"/>
                      <a:pt x="8925" y="7472"/>
                      <a:pt x="8915" y="7462"/>
                    </a:cubicBezTo>
                    <a:cubicBezTo>
                      <a:pt x="8905" y="7433"/>
                      <a:pt x="8895" y="7413"/>
                      <a:pt x="8885" y="7393"/>
                    </a:cubicBezTo>
                    <a:cubicBezTo>
                      <a:pt x="8905" y="7383"/>
                      <a:pt x="8925" y="7373"/>
                      <a:pt x="8944" y="7363"/>
                    </a:cubicBezTo>
                    <a:cubicBezTo>
                      <a:pt x="8964" y="7353"/>
                      <a:pt x="8974" y="7353"/>
                      <a:pt x="8994" y="7343"/>
                    </a:cubicBezTo>
                    <a:close/>
                    <a:moveTo>
                      <a:pt x="2927" y="5539"/>
                    </a:moveTo>
                    <a:cubicBezTo>
                      <a:pt x="2931" y="5539"/>
                      <a:pt x="2940" y="5706"/>
                      <a:pt x="2956" y="5737"/>
                    </a:cubicBezTo>
                    <a:cubicBezTo>
                      <a:pt x="2975" y="5767"/>
                      <a:pt x="2966" y="5846"/>
                      <a:pt x="2975" y="5896"/>
                    </a:cubicBezTo>
                    <a:cubicBezTo>
                      <a:pt x="2975" y="5910"/>
                      <a:pt x="2977" y="5916"/>
                      <a:pt x="2981" y="5916"/>
                    </a:cubicBezTo>
                    <a:cubicBezTo>
                      <a:pt x="2991" y="5916"/>
                      <a:pt x="3017" y="5864"/>
                      <a:pt x="3055" y="5856"/>
                    </a:cubicBezTo>
                    <a:cubicBezTo>
                      <a:pt x="3104" y="5856"/>
                      <a:pt x="3065" y="5856"/>
                      <a:pt x="3045" y="5886"/>
                    </a:cubicBezTo>
                    <a:cubicBezTo>
                      <a:pt x="3015" y="5926"/>
                      <a:pt x="2985" y="6015"/>
                      <a:pt x="2995" y="6025"/>
                    </a:cubicBezTo>
                    <a:cubicBezTo>
                      <a:pt x="3005" y="6035"/>
                      <a:pt x="3015" y="6015"/>
                      <a:pt x="3015" y="6054"/>
                    </a:cubicBezTo>
                    <a:cubicBezTo>
                      <a:pt x="3023" y="6079"/>
                      <a:pt x="3065" y="6097"/>
                      <a:pt x="3096" y="6097"/>
                    </a:cubicBezTo>
                    <a:cubicBezTo>
                      <a:pt x="3103" y="6097"/>
                      <a:pt x="3109" y="6096"/>
                      <a:pt x="3114" y="6094"/>
                    </a:cubicBezTo>
                    <a:cubicBezTo>
                      <a:pt x="3115" y="6094"/>
                      <a:pt x="3116" y="6093"/>
                      <a:pt x="3117" y="6093"/>
                    </a:cubicBezTo>
                    <a:cubicBezTo>
                      <a:pt x="3131" y="6093"/>
                      <a:pt x="3103" y="6194"/>
                      <a:pt x="3065" y="6213"/>
                    </a:cubicBezTo>
                    <a:cubicBezTo>
                      <a:pt x="3039" y="6233"/>
                      <a:pt x="3055" y="6265"/>
                      <a:pt x="3090" y="6265"/>
                    </a:cubicBezTo>
                    <a:cubicBezTo>
                      <a:pt x="3108" y="6265"/>
                      <a:pt x="3130" y="6257"/>
                      <a:pt x="3154" y="6233"/>
                    </a:cubicBezTo>
                    <a:cubicBezTo>
                      <a:pt x="3159" y="6222"/>
                      <a:pt x="3165" y="6217"/>
                      <a:pt x="3171" y="6217"/>
                    </a:cubicBezTo>
                    <a:cubicBezTo>
                      <a:pt x="3187" y="6217"/>
                      <a:pt x="3207" y="6250"/>
                      <a:pt x="3243" y="6292"/>
                    </a:cubicBezTo>
                    <a:cubicBezTo>
                      <a:pt x="3293" y="6352"/>
                      <a:pt x="3184" y="6322"/>
                      <a:pt x="3154" y="6362"/>
                    </a:cubicBezTo>
                    <a:cubicBezTo>
                      <a:pt x="3144" y="6378"/>
                      <a:pt x="3141" y="6384"/>
                      <a:pt x="3138" y="6384"/>
                    </a:cubicBezTo>
                    <a:cubicBezTo>
                      <a:pt x="3134" y="6384"/>
                      <a:pt x="3134" y="6362"/>
                      <a:pt x="3094" y="6362"/>
                    </a:cubicBezTo>
                    <a:cubicBezTo>
                      <a:pt x="3035" y="6362"/>
                      <a:pt x="3084" y="6441"/>
                      <a:pt x="3075" y="6540"/>
                    </a:cubicBezTo>
                    <a:cubicBezTo>
                      <a:pt x="3070" y="6587"/>
                      <a:pt x="3084" y="6602"/>
                      <a:pt x="3100" y="6602"/>
                    </a:cubicBezTo>
                    <a:cubicBezTo>
                      <a:pt x="3123" y="6602"/>
                      <a:pt x="3150" y="6573"/>
                      <a:pt x="3144" y="6550"/>
                    </a:cubicBezTo>
                    <a:cubicBezTo>
                      <a:pt x="3124" y="6511"/>
                      <a:pt x="3104" y="6520"/>
                      <a:pt x="3194" y="6481"/>
                    </a:cubicBezTo>
                    <a:cubicBezTo>
                      <a:pt x="3216" y="6469"/>
                      <a:pt x="3226" y="6465"/>
                      <a:pt x="3228" y="6465"/>
                    </a:cubicBezTo>
                    <a:cubicBezTo>
                      <a:pt x="3232" y="6465"/>
                      <a:pt x="3188" y="6495"/>
                      <a:pt x="3174" y="6530"/>
                    </a:cubicBezTo>
                    <a:cubicBezTo>
                      <a:pt x="3166" y="6570"/>
                      <a:pt x="3195" y="6609"/>
                      <a:pt x="3223" y="6609"/>
                    </a:cubicBezTo>
                    <a:cubicBezTo>
                      <a:pt x="3230" y="6609"/>
                      <a:pt x="3237" y="6606"/>
                      <a:pt x="3243" y="6600"/>
                    </a:cubicBezTo>
                    <a:cubicBezTo>
                      <a:pt x="3254" y="6586"/>
                      <a:pt x="3264" y="6579"/>
                      <a:pt x="3274" y="6579"/>
                    </a:cubicBezTo>
                    <a:cubicBezTo>
                      <a:pt x="3291" y="6579"/>
                      <a:pt x="3306" y="6601"/>
                      <a:pt x="3313" y="6639"/>
                    </a:cubicBezTo>
                    <a:cubicBezTo>
                      <a:pt x="3317" y="6654"/>
                      <a:pt x="3319" y="6659"/>
                      <a:pt x="3318" y="6659"/>
                    </a:cubicBezTo>
                    <a:cubicBezTo>
                      <a:pt x="3315" y="6659"/>
                      <a:pt x="3301" y="6635"/>
                      <a:pt x="3288" y="6635"/>
                    </a:cubicBezTo>
                    <a:cubicBezTo>
                      <a:pt x="3282" y="6635"/>
                      <a:pt x="3277" y="6639"/>
                      <a:pt x="3273" y="6649"/>
                    </a:cubicBezTo>
                    <a:cubicBezTo>
                      <a:pt x="3260" y="6688"/>
                      <a:pt x="3231" y="6705"/>
                      <a:pt x="3207" y="6705"/>
                    </a:cubicBezTo>
                    <a:cubicBezTo>
                      <a:pt x="3193" y="6705"/>
                      <a:pt x="3181" y="6700"/>
                      <a:pt x="3174" y="6689"/>
                    </a:cubicBezTo>
                    <a:cubicBezTo>
                      <a:pt x="3166" y="6684"/>
                      <a:pt x="3158" y="6681"/>
                      <a:pt x="3151" y="6681"/>
                    </a:cubicBezTo>
                    <a:cubicBezTo>
                      <a:pt x="3131" y="6681"/>
                      <a:pt x="3108" y="6700"/>
                      <a:pt x="3065" y="6729"/>
                    </a:cubicBezTo>
                    <a:cubicBezTo>
                      <a:pt x="2995" y="6768"/>
                      <a:pt x="3094" y="6808"/>
                      <a:pt x="3124" y="6828"/>
                    </a:cubicBezTo>
                    <a:cubicBezTo>
                      <a:pt x="3134" y="6838"/>
                      <a:pt x="3143" y="6840"/>
                      <a:pt x="3152" y="6840"/>
                    </a:cubicBezTo>
                    <a:cubicBezTo>
                      <a:pt x="3159" y="6840"/>
                      <a:pt x="3167" y="6839"/>
                      <a:pt x="3176" y="6839"/>
                    </a:cubicBezTo>
                    <a:cubicBezTo>
                      <a:pt x="3188" y="6839"/>
                      <a:pt x="3203" y="6842"/>
                      <a:pt x="3223" y="6858"/>
                    </a:cubicBezTo>
                    <a:cubicBezTo>
                      <a:pt x="3243" y="6877"/>
                      <a:pt x="3253" y="6887"/>
                      <a:pt x="3263" y="6897"/>
                    </a:cubicBezTo>
                    <a:cubicBezTo>
                      <a:pt x="3203" y="6967"/>
                      <a:pt x="3203" y="7006"/>
                      <a:pt x="3233" y="7026"/>
                    </a:cubicBezTo>
                    <a:cubicBezTo>
                      <a:pt x="3203" y="7036"/>
                      <a:pt x="3184" y="7105"/>
                      <a:pt x="3184" y="7105"/>
                    </a:cubicBezTo>
                    <a:cubicBezTo>
                      <a:pt x="3184" y="7105"/>
                      <a:pt x="3164" y="7155"/>
                      <a:pt x="3124" y="7185"/>
                    </a:cubicBezTo>
                    <a:cubicBezTo>
                      <a:pt x="3084" y="7215"/>
                      <a:pt x="3213" y="7234"/>
                      <a:pt x="3253" y="7234"/>
                    </a:cubicBezTo>
                    <a:cubicBezTo>
                      <a:pt x="3283" y="7244"/>
                      <a:pt x="3233" y="7284"/>
                      <a:pt x="3263" y="7314"/>
                    </a:cubicBezTo>
                    <a:cubicBezTo>
                      <a:pt x="3268" y="7318"/>
                      <a:pt x="3273" y="7320"/>
                      <a:pt x="3279" y="7320"/>
                    </a:cubicBezTo>
                    <a:cubicBezTo>
                      <a:pt x="3311" y="7320"/>
                      <a:pt x="3360" y="7263"/>
                      <a:pt x="3402" y="7254"/>
                    </a:cubicBezTo>
                    <a:cubicBezTo>
                      <a:pt x="3418" y="7251"/>
                      <a:pt x="3432" y="7249"/>
                      <a:pt x="3443" y="7249"/>
                    </a:cubicBezTo>
                    <a:cubicBezTo>
                      <a:pt x="3466" y="7249"/>
                      <a:pt x="3481" y="7258"/>
                      <a:pt x="3501" y="7284"/>
                    </a:cubicBezTo>
                    <a:cubicBezTo>
                      <a:pt x="3511" y="7284"/>
                      <a:pt x="3511" y="7294"/>
                      <a:pt x="3521" y="7304"/>
                    </a:cubicBezTo>
                    <a:cubicBezTo>
                      <a:pt x="3541" y="7324"/>
                      <a:pt x="3541" y="7353"/>
                      <a:pt x="3531" y="7363"/>
                    </a:cubicBezTo>
                    <a:cubicBezTo>
                      <a:pt x="3524" y="7382"/>
                      <a:pt x="3510" y="7393"/>
                      <a:pt x="3489" y="7393"/>
                    </a:cubicBezTo>
                    <a:cubicBezTo>
                      <a:pt x="3478" y="7393"/>
                      <a:pt x="3465" y="7390"/>
                      <a:pt x="3451" y="7383"/>
                    </a:cubicBezTo>
                    <a:cubicBezTo>
                      <a:pt x="3439" y="7378"/>
                      <a:pt x="3430" y="7376"/>
                      <a:pt x="3424" y="7376"/>
                    </a:cubicBezTo>
                    <a:cubicBezTo>
                      <a:pt x="3391" y="7376"/>
                      <a:pt x="3412" y="7426"/>
                      <a:pt x="3412" y="7443"/>
                    </a:cubicBezTo>
                    <a:cubicBezTo>
                      <a:pt x="3412" y="7443"/>
                      <a:pt x="3422" y="7453"/>
                      <a:pt x="3432" y="7453"/>
                    </a:cubicBezTo>
                    <a:cubicBezTo>
                      <a:pt x="3451" y="7462"/>
                      <a:pt x="3491" y="7472"/>
                      <a:pt x="3541" y="7512"/>
                    </a:cubicBezTo>
                    <a:cubicBezTo>
                      <a:pt x="3541" y="7512"/>
                      <a:pt x="3541" y="7522"/>
                      <a:pt x="3551" y="7522"/>
                    </a:cubicBezTo>
                    <a:cubicBezTo>
                      <a:pt x="3584" y="7555"/>
                      <a:pt x="3563" y="7580"/>
                      <a:pt x="3531" y="7580"/>
                    </a:cubicBezTo>
                    <a:cubicBezTo>
                      <a:pt x="3515" y="7580"/>
                      <a:pt x="3497" y="7574"/>
                      <a:pt x="3481" y="7562"/>
                    </a:cubicBezTo>
                    <a:cubicBezTo>
                      <a:pt x="3460" y="7536"/>
                      <a:pt x="3440" y="7534"/>
                      <a:pt x="3422" y="7534"/>
                    </a:cubicBezTo>
                    <a:cubicBezTo>
                      <a:pt x="3419" y="7534"/>
                      <a:pt x="3416" y="7534"/>
                      <a:pt x="3413" y="7534"/>
                    </a:cubicBezTo>
                    <a:cubicBezTo>
                      <a:pt x="3392" y="7534"/>
                      <a:pt x="3372" y="7532"/>
                      <a:pt x="3352" y="7492"/>
                    </a:cubicBezTo>
                    <a:cubicBezTo>
                      <a:pt x="3327" y="7453"/>
                      <a:pt x="3310" y="7435"/>
                      <a:pt x="3301" y="7435"/>
                    </a:cubicBezTo>
                    <a:cubicBezTo>
                      <a:pt x="3293" y="7435"/>
                      <a:pt x="3293" y="7453"/>
                      <a:pt x="3303" y="7482"/>
                    </a:cubicBezTo>
                    <a:cubicBezTo>
                      <a:pt x="3307" y="7505"/>
                      <a:pt x="3299" y="7517"/>
                      <a:pt x="3285" y="7517"/>
                    </a:cubicBezTo>
                    <a:cubicBezTo>
                      <a:pt x="3269" y="7517"/>
                      <a:pt x="3245" y="7500"/>
                      <a:pt x="3223" y="7462"/>
                    </a:cubicBezTo>
                    <a:cubicBezTo>
                      <a:pt x="3184" y="7403"/>
                      <a:pt x="3203" y="7363"/>
                      <a:pt x="3154" y="7343"/>
                    </a:cubicBezTo>
                    <a:cubicBezTo>
                      <a:pt x="3148" y="7340"/>
                      <a:pt x="3144" y="7339"/>
                      <a:pt x="3141" y="7339"/>
                    </a:cubicBezTo>
                    <a:cubicBezTo>
                      <a:pt x="3113" y="7339"/>
                      <a:pt x="3144" y="7436"/>
                      <a:pt x="3144" y="7462"/>
                    </a:cubicBezTo>
                    <a:cubicBezTo>
                      <a:pt x="3144" y="7472"/>
                      <a:pt x="3144" y="7492"/>
                      <a:pt x="3154" y="7502"/>
                    </a:cubicBezTo>
                    <a:cubicBezTo>
                      <a:pt x="3133" y="7499"/>
                      <a:pt x="3113" y="7498"/>
                      <a:pt x="3094" y="7498"/>
                    </a:cubicBezTo>
                    <a:cubicBezTo>
                      <a:pt x="2982" y="7498"/>
                      <a:pt x="2888" y="7544"/>
                      <a:pt x="2787" y="7611"/>
                    </a:cubicBezTo>
                    <a:cubicBezTo>
                      <a:pt x="2767" y="7601"/>
                      <a:pt x="2737" y="7591"/>
                      <a:pt x="2708" y="7591"/>
                    </a:cubicBezTo>
                    <a:cubicBezTo>
                      <a:pt x="2688" y="7601"/>
                      <a:pt x="2658" y="7611"/>
                      <a:pt x="2638" y="7611"/>
                    </a:cubicBezTo>
                    <a:cubicBezTo>
                      <a:pt x="2638" y="7601"/>
                      <a:pt x="2638" y="7601"/>
                      <a:pt x="2638" y="7591"/>
                    </a:cubicBezTo>
                    <a:cubicBezTo>
                      <a:pt x="2628" y="7552"/>
                      <a:pt x="2628" y="7532"/>
                      <a:pt x="2628" y="7522"/>
                    </a:cubicBezTo>
                    <a:cubicBezTo>
                      <a:pt x="2628" y="7512"/>
                      <a:pt x="2628" y="7502"/>
                      <a:pt x="2628" y="7482"/>
                    </a:cubicBezTo>
                    <a:cubicBezTo>
                      <a:pt x="2628" y="7482"/>
                      <a:pt x="2628" y="7472"/>
                      <a:pt x="2638" y="7472"/>
                    </a:cubicBezTo>
                    <a:cubicBezTo>
                      <a:pt x="2638" y="7482"/>
                      <a:pt x="2648" y="7492"/>
                      <a:pt x="2658" y="7502"/>
                    </a:cubicBezTo>
                    <a:cubicBezTo>
                      <a:pt x="2718" y="7482"/>
                      <a:pt x="2737" y="7482"/>
                      <a:pt x="2737" y="7453"/>
                    </a:cubicBezTo>
                    <a:cubicBezTo>
                      <a:pt x="2737" y="7426"/>
                      <a:pt x="2730" y="7360"/>
                      <a:pt x="2693" y="7360"/>
                    </a:cubicBezTo>
                    <a:cubicBezTo>
                      <a:pt x="2688" y="7360"/>
                      <a:pt x="2683" y="7361"/>
                      <a:pt x="2678" y="7363"/>
                    </a:cubicBezTo>
                    <a:cubicBezTo>
                      <a:pt x="2648" y="7383"/>
                      <a:pt x="2648" y="7383"/>
                      <a:pt x="2638" y="7403"/>
                    </a:cubicBezTo>
                    <a:cubicBezTo>
                      <a:pt x="2618" y="7383"/>
                      <a:pt x="2599" y="7373"/>
                      <a:pt x="2589" y="7373"/>
                    </a:cubicBezTo>
                    <a:cubicBezTo>
                      <a:pt x="2579" y="7343"/>
                      <a:pt x="2569" y="7304"/>
                      <a:pt x="2569" y="7284"/>
                    </a:cubicBezTo>
                    <a:cubicBezTo>
                      <a:pt x="2579" y="7274"/>
                      <a:pt x="2589" y="7254"/>
                      <a:pt x="2599" y="7254"/>
                    </a:cubicBezTo>
                    <a:cubicBezTo>
                      <a:pt x="2609" y="7234"/>
                      <a:pt x="2628" y="7234"/>
                      <a:pt x="2648" y="7224"/>
                    </a:cubicBezTo>
                    <a:cubicBezTo>
                      <a:pt x="2678" y="7224"/>
                      <a:pt x="2737" y="7195"/>
                      <a:pt x="2698" y="7165"/>
                    </a:cubicBezTo>
                    <a:cubicBezTo>
                      <a:pt x="2658" y="7135"/>
                      <a:pt x="2638" y="7076"/>
                      <a:pt x="2638" y="7056"/>
                    </a:cubicBezTo>
                    <a:cubicBezTo>
                      <a:pt x="2628" y="7056"/>
                      <a:pt x="2628" y="7046"/>
                      <a:pt x="2628" y="7046"/>
                    </a:cubicBezTo>
                    <a:cubicBezTo>
                      <a:pt x="2628" y="7046"/>
                      <a:pt x="2628" y="7016"/>
                      <a:pt x="2628" y="6996"/>
                    </a:cubicBezTo>
                    <a:cubicBezTo>
                      <a:pt x="2618" y="6986"/>
                      <a:pt x="2609" y="6977"/>
                      <a:pt x="2609" y="6977"/>
                    </a:cubicBezTo>
                    <a:cubicBezTo>
                      <a:pt x="2599" y="6977"/>
                      <a:pt x="2599" y="6986"/>
                      <a:pt x="2599" y="6986"/>
                    </a:cubicBezTo>
                    <a:cubicBezTo>
                      <a:pt x="2589" y="7006"/>
                      <a:pt x="2579" y="7016"/>
                      <a:pt x="2579" y="7026"/>
                    </a:cubicBezTo>
                    <a:cubicBezTo>
                      <a:pt x="2569" y="7046"/>
                      <a:pt x="2559" y="7056"/>
                      <a:pt x="2549" y="7066"/>
                    </a:cubicBezTo>
                    <a:lnTo>
                      <a:pt x="2529" y="7066"/>
                    </a:lnTo>
                    <a:cubicBezTo>
                      <a:pt x="2519" y="7076"/>
                      <a:pt x="2509" y="7076"/>
                      <a:pt x="2499" y="7076"/>
                    </a:cubicBezTo>
                    <a:cubicBezTo>
                      <a:pt x="2499" y="7063"/>
                      <a:pt x="2499" y="7051"/>
                      <a:pt x="2497" y="7051"/>
                    </a:cubicBezTo>
                    <a:cubicBezTo>
                      <a:pt x="2496" y="7051"/>
                      <a:pt x="2493" y="7055"/>
                      <a:pt x="2490" y="7066"/>
                    </a:cubicBezTo>
                    <a:cubicBezTo>
                      <a:pt x="2480" y="7081"/>
                      <a:pt x="2465" y="7088"/>
                      <a:pt x="2452" y="7088"/>
                    </a:cubicBezTo>
                    <a:cubicBezTo>
                      <a:pt x="2440" y="7088"/>
                      <a:pt x="2430" y="7081"/>
                      <a:pt x="2430" y="7066"/>
                    </a:cubicBezTo>
                    <a:cubicBezTo>
                      <a:pt x="2440" y="7056"/>
                      <a:pt x="2440" y="7046"/>
                      <a:pt x="2450" y="7026"/>
                    </a:cubicBezTo>
                    <a:cubicBezTo>
                      <a:pt x="2460" y="7016"/>
                      <a:pt x="2480" y="6996"/>
                      <a:pt x="2490" y="6986"/>
                    </a:cubicBezTo>
                    <a:cubicBezTo>
                      <a:pt x="2509" y="6957"/>
                      <a:pt x="2589" y="6986"/>
                      <a:pt x="2539" y="6947"/>
                    </a:cubicBezTo>
                    <a:cubicBezTo>
                      <a:pt x="2539" y="6937"/>
                      <a:pt x="2529" y="6937"/>
                      <a:pt x="2519" y="6937"/>
                    </a:cubicBezTo>
                    <a:cubicBezTo>
                      <a:pt x="2529" y="6937"/>
                      <a:pt x="2529" y="6937"/>
                      <a:pt x="2529" y="6927"/>
                    </a:cubicBezTo>
                    <a:cubicBezTo>
                      <a:pt x="2519" y="6917"/>
                      <a:pt x="2499" y="6907"/>
                      <a:pt x="2490" y="6907"/>
                    </a:cubicBezTo>
                    <a:cubicBezTo>
                      <a:pt x="2499" y="6887"/>
                      <a:pt x="2509" y="6868"/>
                      <a:pt x="2519" y="6838"/>
                    </a:cubicBezTo>
                    <a:cubicBezTo>
                      <a:pt x="2529" y="6838"/>
                      <a:pt x="2529" y="6838"/>
                      <a:pt x="2529" y="6828"/>
                    </a:cubicBezTo>
                    <a:cubicBezTo>
                      <a:pt x="2539" y="6848"/>
                      <a:pt x="2549" y="6868"/>
                      <a:pt x="2579" y="6897"/>
                    </a:cubicBezTo>
                    <a:cubicBezTo>
                      <a:pt x="2569" y="6907"/>
                      <a:pt x="2559" y="6917"/>
                      <a:pt x="2559" y="6927"/>
                    </a:cubicBezTo>
                    <a:cubicBezTo>
                      <a:pt x="2563" y="6933"/>
                      <a:pt x="2566" y="6936"/>
                      <a:pt x="2568" y="6936"/>
                    </a:cubicBezTo>
                    <a:cubicBezTo>
                      <a:pt x="2578" y="6936"/>
                      <a:pt x="2581" y="6897"/>
                      <a:pt x="2628" y="6858"/>
                    </a:cubicBezTo>
                    <a:cubicBezTo>
                      <a:pt x="2648" y="6842"/>
                      <a:pt x="2665" y="6839"/>
                      <a:pt x="2680" y="6839"/>
                    </a:cubicBezTo>
                    <a:cubicBezTo>
                      <a:pt x="2689" y="6839"/>
                      <a:pt x="2698" y="6840"/>
                      <a:pt x="2707" y="6840"/>
                    </a:cubicBezTo>
                    <a:cubicBezTo>
                      <a:pt x="2718" y="6840"/>
                      <a:pt x="2728" y="6838"/>
                      <a:pt x="2737" y="6828"/>
                    </a:cubicBezTo>
                    <a:cubicBezTo>
                      <a:pt x="2757" y="6808"/>
                      <a:pt x="2856" y="6768"/>
                      <a:pt x="2797" y="6729"/>
                    </a:cubicBezTo>
                    <a:cubicBezTo>
                      <a:pt x="2746" y="6700"/>
                      <a:pt x="2722" y="6681"/>
                      <a:pt x="2705" y="6681"/>
                    </a:cubicBezTo>
                    <a:cubicBezTo>
                      <a:pt x="2699" y="6681"/>
                      <a:pt x="2693" y="6684"/>
                      <a:pt x="2688" y="6689"/>
                    </a:cubicBezTo>
                    <a:cubicBezTo>
                      <a:pt x="2668" y="6709"/>
                      <a:pt x="2636" y="6732"/>
                      <a:pt x="2613" y="6732"/>
                    </a:cubicBezTo>
                    <a:cubicBezTo>
                      <a:pt x="2601" y="6732"/>
                      <a:pt x="2592" y="6726"/>
                      <a:pt x="2589" y="6709"/>
                    </a:cubicBezTo>
                    <a:cubicBezTo>
                      <a:pt x="2569" y="6649"/>
                      <a:pt x="2519" y="6699"/>
                      <a:pt x="2539" y="6639"/>
                    </a:cubicBezTo>
                    <a:cubicBezTo>
                      <a:pt x="2547" y="6593"/>
                      <a:pt x="2566" y="6547"/>
                      <a:pt x="2589" y="6547"/>
                    </a:cubicBezTo>
                    <a:cubicBezTo>
                      <a:pt x="2595" y="6547"/>
                      <a:pt x="2602" y="6551"/>
                      <a:pt x="2609" y="6560"/>
                    </a:cubicBezTo>
                    <a:cubicBezTo>
                      <a:pt x="2623" y="6575"/>
                      <a:pt x="2636" y="6585"/>
                      <a:pt x="2643" y="6585"/>
                    </a:cubicBezTo>
                    <a:cubicBezTo>
                      <a:pt x="2651" y="6585"/>
                      <a:pt x="2653" y="6575"/>
                      <a:pt x="2648" y="6550"/>
                    </a:cubicBezTo>
                    <a:cubicBezTo>
                      <a:pt x="2632" y="6509"/>
                      <a:pt x="2561" y="6441"/>
                      <a:pt x="2588" y="6441"/>
                    </a:cubicBezTo>
                    <a:cubicBezTo>
                      <a:pt x="2593" y="6441"/>
                      <a:pt x="2603" y="6444"/>
                      <a:pt x="2618" y="6451"/>
                    </a:cubicBezTo>
                    <a:cubicBezTo>
                      <a:pt x="2698" y="6491"/>
                      <a:pt x="2728" y="6511"/>
                      <a:pt x="2718" y="6550"/>
                    </a:cubicBezTo>
                    <a:cubicBezTo>
                      <a:pt x="2712" y="6573"/>
                      <a:pt x="2739" y="6602"/>
                      <a:pt x="2761" y="6602"/>
                    </a:cubicBezTo>
                    <a:cubicBezTo>
                      <a:pt x="2778" y="6602"/>
                      <a:pt x="2791" y="6587"/>
                      <a:pt x="2787" y="6540"/>
                    </a:cubicBezTo>
                    <a:cubicBezTo>
                      <a:pt x="2767" y="6441"/>
                      <a:pt x="2787" y="6372"/>
                      <a:pt x="2728" y="6372"/>
                    </a:cubicBezTo>
                    <a:cubicBezTo>
                      <a:pt x="2668" y="6372"/>
                      <a:pt x="2688" y="6362"/>
                      <a:pt x="2658" y="6312"/>
                    </a:cubicBezTo>
                    <a:cubicBezTo>
                      <a:pt x="2648" y="6302"/>
                      <a:pt x="2638" y="6302"/>
                      <a:pt x="2628" y="6302"/>
                    </a:cubicBezTo>
                    <a:cubicBezTo>
                      <a:pt x="2599" y="6292"/>
                      <a:pt x="2559" y="6302"/>
                      <a:pt x="2599" y="6263"/>
                    </a:cubicBezTo>
                    <a:cubicBezTo>
                      <a:pt x="2599" y="6253"/>
                      <a:pt x="2609" y="6253"/>
                      <a:pt x="2609" y="6253"/>
                    </a:cubicBezTo>
                    <a:cubicBezTo>
                      <a:pt x="2609" y="6253"/>
                      <a:pt x="2609" y="6243"/>
                      <a:pt x="2609" y="6243"/>
                    </a:cubicBezTo>
                    <a:lnTo>
                      <a:pt x="2618" y="6243"/>
                    </a:lnTo>
                    <a:cubicBezTo>
                      <a:pt x="2625" y="6240"/>
                      <a:pt x="2631" y="6238"/>
                      <a:pt x="2637" y="6238"/>
                    </a:cubicBezTo>
                    <a:cubicBezTo>
                      <a:pt x="2665" y="6238"/>
                      <a:pt x="2683" y="6273"/>
                      <a:pt x="2708" y="6273"/>
                    </a:cubicBezTo>
                    <a:cubicBezTo>
                      <a:pt x="2737" y="6273"/>
                      <a:pt x="2767" y="6183"/>
                      <a:pt x="2737" y="6164"/>
                    </a:cubicBezTo>
                    <a:cubicBezTo>
                      <a:pt x="2705" y="6139"/>
                      <a:pt x="2719" y="6121"/>
                      <a:pt x="2736" y="6121"/>
                    </a:cubicBezTo>
                    <a:cubicBezTo>
                      <a:pt x="2740" y="6121"/>
                      <a:pt x="2744" y="6122"/>
                      <a:pt x="2747" y="6124"/>
                    </a:cubicBezTo>
                    <a:cubicBezTo>
                      <a:pt x="2754" y="6126"/>
                      <a:pt x="2763" y="6127"/>
                      <a:pt x="2771" y="6127"/>
                    </a:cubicBezTo>
                    <a:cubicBezTo>
                      <a:pt x="2797" y="6127"/>
                      <a:pt x="2822" y="6114"/>
                      <a:pt x="2807" y="6084"/>
                    </a:cubicBezTo>
                    <a:cubicBezTo>
                      <a:pt x="2787" y="6025"/>
                      <a:pt x="2856" y="6005"/>
                      <a:pt x="2856" y="5995"/>
                    </a:cubicBezTo>
                    <a:cubicBezTo>
                      <a:pt x="2866" y="5985"/>
                      <a:pt x="2837" y="5945"/>
                      <a:pt x="2807" y="5945"/>
                    </a:cubicBezTo>
                    <a:cubicBezTo>
                      <a:pt x="2789" y="5945"/>
                      <a:pt x="2764" y="5914"/>
                      <a:pt x="2786" y="5914"/>
                    </a:cubicBezTo>
                    <a:cubicBezTo>
                      <a:pt x="2789" y="5914"/>
                      <a:pt x="2793" y="5915"/>
                      <a:pt x="2797" y="5916"/>
                    </a:cubicBezTo>
                    <a:cubicBezTo>
                      <a:pt x="2825" y="5921"/>
                      <a:pt x="2844" y="5934"/>
                      <a:pt x="2855" y="5934"/>
                    </a:cubicBezTo>
                    <a:cubicBezTo>
                      <a:pt x="2863" y="5934"/>
                      <a:pt x="2866" y="5927"/>
                      <a:pt x="2866" y="5906"/>
                    </a:cubicBezTo>
                    <a:cubicBezTo>
                      <a:pt x="2876" y="5846"/>
                      <a:pt x="2856" y="5846"/>
                      <a:pt x="2876" y="5807"/>
                    </a:cubicBezTo>
                    <a:cubicBezTo>
                      <a:pt x="2891" y="5784"/>
                      <a:pt x="2912" y="5643"/>
                      <a:pt x="2921" y="5643"/>
                    </a:cubicBezTo>
                    <a:cubicBezTo>
                      <a:pt x="2924" y="5643"/>
                      <a:pt x="2926" y="5658"/>
                      <a:pt x="2926" y="5697"/>
                    </a:cubicBezTo>
                    <a:lnTo>
                      <a:pt x="2926" y="5588"/>
                    </a:lnTo>
                    <a:cubicBezTo>
                      <a:pt x="2926" y="5553"/>
                      <a:pt x="2926" y="5539"/>
                      <a:pt x="2927" y="5539"/>
                    </a:cubicBezTo>
                    <a:close/>
                    <a:moveTo>
                      <a:pt x="6938" y="6701"/>
                    </a:moveTo>
                    <a:cubicBezTo>
                      <a:pt x="7005" y="6701"/>
                      <a:pt x="6932" y="6934"/>
                      <a:pt x="6932" y="6996"/>
                    </a:cubicBezTo>
                    <a:cubicBezTo>
                      <a:pt x="6932" y="7066"/>
                      <a:pt x="6951" y="7135"/>
                      <a:pt x="6823" y="7165"/>
                    </a:cubicBezTo>
                    <a:cubicBezTo>
                      <a:pt x="6684" y="7205"/>
                      <a:pt x="6723" y="7334"/>
                      <a:pt x="6634" y="7482"/>
                    </a:cubicBezTo>
                    <a:cubicBezTo>
                      <a:pt x="6624" y="7492"/>
                      <a:pt x="6624" y="7502"/>
                      <a:pt x="6614" y="7512"/>
                    </a:cubicBezTo>
                    <a:cubicBezTo>
                      <a:pt x="6604" y="7522"/>
                      <a:pt x="6585" y="7522"/>
                      <a:pt x="6575" y="7532"/>
                    </a:cubicBezTo>
                    <a:cubicBezTo>
                      <a:pt x="6535" y="7522"/>
                      <a:pt x="6505" y="7403"/>
                      <a:pt x="6436" y="7314"/>
                    </a:cubicBezTo>
                    <a:cubicBezTo>
                      <a:pt x="6419" y="7294"/>
                      <a:pt x="6404" y="7285"/>
                      <a:pt x="6391" y="7285"/>
                    </a:cubicBezTo>
                    <a:cubicBezTo>
                      <a:pt x="6320" y="7285"/>
                      <a:pt x="6299" y="7544"/>
                      <a:pt x="6257" y="7611"/>
                    </a:cubicBezTo>
                    <a:cubicBezTo>
                      <a:pt x="6257" y="7621"/>
                      <a:pt x="6247" y="7621"/>
                      <a:pt x="6247" y="7631"/>
                    </a:cubicBezTo>
                    <a:cubicBezTo>
                      <a:pt x="6238" y="7621"/>
                      <a:pt x="6238" y="7621"/>
                      <a:pt x="6228" y="7621"/>
                    </a:cubicBezTo>
                    <a:cubicBezTo>
                      <a:pt x="6128" y="7542"/>
                      <a:pt x="6307" y="7443"/>
                      <a:pt x="6178" y="7423"/>
                    </a:cubicBezTo>
                    <a:cubicBezTo>
                      <a:pt x="6099" y="7413"/>
                      <a:pt x="5920" y="7403"/>
                      <a:pt x="5801" y="7373"/>
                    </a:cubicBezTo>
                    <a:lnTo>
                      <a:pt x="5831" y="7373"/>
                    </a:lnTo>
                    <a:cubicBezTo>
                      <a:pt x="5853" y="7382"/>
                      <a:pt x="5874" y="7387"/>
                      <a:pt x="5886" y="7387"/>
                    </a:cubicBezTo>
                    <a:cubicBezTo>
                      <a:pt x="5900" y="7387"/>
                      <a:pt x="5902" y="7380"/>
                      <a:pt x="5881" y="7363"/>
                    </a:cubicBezTo>
                    <a:cubicBezTo>
                      <a:pt x="5851" y="7324"/>
                      <a:pt x="5821" y="7304"/>
                      <a:pt x="5781" y="7304"/>
                    </a:cubicBezTo>
                    <a:cubicBezTo>
                      <a:pt x="5752" y="7314"/>
                      <a:pt x="5722" y="7324"/>
                      <a:pt x="5692" y="7324"/>
                    </a:cubicBezTo>
                    <a:cubicBezTo>
                      <a:pt x="5692" y="7314"/>
                      <a:pt x="5702" y="7304"/>
                      <a:pt x="5722" y="7284"/>
                    </a:cubicBezTo>
                    <a:cubicBezTo>
                      <a:pt x="5861" y="7195"/>
                      <a:pt x="5950" y="7076"/>
                      <a:pt x="5950" y="7076"/>
                    </a:cubicBezTo>
                    <a:cubicBezTo>
                      <a:pt x="5950" y="7076"/>
                      <a:pt x="6028" y="6849"/>
                      <a:pt x="6136" y="6849"/>
                    </a:cubicBezTo>
                    <a:cubicBezTo>
                      <a:pt x="6168" y="6849"/>
                      <a:pt x="6202" y="6868"/>
                      <a:pt x="6238" y="6917"/>
                    </a:cubicBezTo>
                    <a:cubicBezTo>
                      <a:pt x="6247" y="6937"/>
                      <a:pt x="6257" y="6947"/>
                      <a:pt x="6277" y="6967"/>
                    </a:cubicBezTo>
                    <a:cubicBezTo>
                      <a:pt x="6238" y="6996"/>
                      <a:pt x="6128" y="7006"/>
                      <a:pt x="5970" y="7125"/>
                    </a:cubicBezTo>
                    <a:cubicBezTo>
                      <a:pt x="5836" y="7219"/>
                      <a:pt x="5878" y="7294"/>
                      <a:pt x="5962" y="7294"/>
                    </a:cubicBezTo>
                    <a:cubicBezTo>
                      <a:pt x="6003" y="7294"/>
                      <a:pt x="6053" y="7276"/>
                      <a:pt x="6099" y="7234"/>
                    </a:cubicBezTo>
                    <a:cubicBezTo>
                      <a:pt x="6228" y="7115"/>
                      <a:pt x="6327" y="7254"/>
                      <a:pt x="6426" y="7086"/>
                    </a:cubicBezTo>
                    <a:cubicBezTo>
                      <a:pt x="6433" y="7087"/>
                      <a:pt x="6440" y="7088"/>
                      <a:pt x="6447" y="7088"/>
                    </a:cubicBezTo>
                    <a:cubicBezTo>
                      <a:pt x="6477" y="7088"/>
                      <a:pt x="6501" y="7072"/>
                      <a:pt x="6525" y="7056"/>
                    </a:cubicBezTo>
                    <a:cubicBezTo>
                      <a:pt x="6545" y="7026"/>
                      <a:pt x="6555" y="6996"/>
                      <a:pt x="6565" y="6967"/>
                    </a:cubicBezTo>
                    <a:lnTo>
                      <a:pt x="6565" y="6967"/>
                    </a:lnTo>
                    <a:cubicBezTo>
                      <a:pt x="6565" y="6986"/>
                      <a:pt x="6565" y="7016"/>
                      <a:pt x="6555" y="7046"/>
                    </a:cubicBezTo>
                    <a:cubicBezTo>
                      <a:pt x="6536" y="7107"/>
                      <a:pt x="6551" y="7137"/>
                      <a:pt x="6581" y="7137"/>
                    </a:cubicBezTo>
                    <a:cubicBezTo>
                      <a:pt x="6616" y="7137"/>
                      <a:pt x="6671" y="7099"/>
                      <a:pt x="6723" y="7026"/>
                    </a:cubicBezTo>
                    <a:cubicBezTo>
                      <a:pt x="6731" y="7027"/>
                      <a:pt x="6738" y="7028"/>
                      <a:pt x="6745" y="7028"/>
                    </a:cubicBezTo>
                    <a:cubicBezTo>
                      <a:pt x="6795" y="7028"/>
                      <a:pt x="6834" y="6995"/>
                      <a:pt x="6773" y="6917"/>
                    </a:cubicBezTo>
                    <a:cubicBezTo>
                      <a:pt x="6813" y="6818"/>
                      <a:pt x="6813" y="6758"/>
                      <a:pt x="6912" y="6709"/>
                    </a:cubicBezTo>
                    <a:cubicBezTo>
                      <a:pt x="6922" y="6703"/>
                      <a:pt x="6931" y="6701"/>
                      <a:pt x="6938" y="6701"/>
                    </a:cubicBezTo>
                    <a:close/>
                    <a:moveTo>
                      <a:pt x="17505" y="7656"/>
                    </a:moveTo>
                    <a:cubicBezTo>
                      <a:pt x="17534" y="7661"/>
                      <a:pt x="17557" y="7661"/>
                      <a:pt x="17581" y="7661"/>
                    </a:cubicBezTo>
                    <a:cubicBezTo>
                      <a:pt x="17581" y="7676"/>
                      <a:pt x="17571" y="7683"/>
                      <a:pt x="17557" y="7683"/>
                    </a:cubicBezTo>
                    <a:cubicBezTo>
                      <a:pt x="17544" y="7683"/>
                      <a:pt x="17526" y="7676"/>
                      <a:pt x="17511" y="7661"/>
                    </a:cubicBezTo>
                    <a:cubicBezTo>
                      <a:pt x="17509" y="7659"/>
                      <a:pt x="17507" y="7657"/>
                      <a:pt x="17505" y="7656"/>
                    </a:cubicBezTo>
                    <a:close/>
                    <a:moveTo>
                      <a:pt x="2420" y="7690"/>
                    </a:moveTo>
                    <a:cubicBezTo>
                      <a:pt x="2420" y="7710"/>
                      <a:pt x="2430" y="7720"/>
                      <a:pt x="2430" y="7730"/>
                    </a:cubicBezTo>
                    <a:cubicBezTo>
                      <a:pt x="2420" y="7730"/>
                      <a:pt x="2410" y="7720"/>
                      <a:pt x="2410" y="7720"/>
                    </a:cubicBezTo>
                    <a:cubicBezTo>
                      <a:pt x="2410" y="7710"/>
                      <a:pt x="2410" y="7710"/>
                      <a:pt x="2410" y="7700"/>
                    </a:cubicBezTo>
                    <a:cubicBezTo>
                      <a:pt x="2410" y="7700"/>
                      <a:pt x="2420" y="7690"/>
                      <a:pt x="2420" y="7690"/>
                    </a:cubicBezTo>
                    <a:close/>
                    <a:moveTo>
                      <a:pt x="2648" y="7700"/>
                    </a:moveTo>
                    <a:cubicBezTo>
                      <a:pt x="2658" y="7710"/>
                      <a:pt x="2658" y="7710"/>
                      <a:pt x="2668" y="7720"/>
                    </a:cubicBezTo>
                    <a:cubicBezTo>
                      <a:pt x="2668" y="7720"/>
                      <a:pt x="2668" y="7720"/>
                      <a:pt x="2658" y="7730"/>
                    </a:cubicBezTo>
                    <a:cubicBezTo>
                      <a:pt x="2658" y="7720"/>
                      <a:pt x="2648" y="7720"/>
                      <a:pt x="2648" y="7710"/>
                    </a:cubicBezTo>
                    <a:cubicBezTo>
                      <a:pt x="2648" y="7710"/>
                      <a:pt x="2648" y="7710"/>
                      <a:pt x="2648" y="7700"/>
                    </a:cubicBezTo>
                    <a:close/>
                    <a:moveTo>
                      <a:pt x="12226" y="7671"/>
                    </a:moveTo>
                    <a:cubicBezTo>
                      <a:pt x="12240" y="7678"/>
                      <a:pt x="12259" y="7685"/>
                      <a:pt x="12290" y="7685"/>
                    </a:cubicBezTo>
                    <a:cubicBezTo>
                      <a:pt x="12303" y="7685"/>
                      <a:pt x="12318" y="7683"/>
                      <a:pt x="12335" y="7681"/>
                    </a:cubicBezTo>
                    <a:cubicBezTo>
                      <a:pt x="12435" y="7681"/>
                      <a:pt x="12425" y="7690"/>
                      <a:pt x="12375" y="7740"/>
                    </a:cubicBezTo>
                    <a:cubicBezTo>
                      <a:pt x="12306" y="7690"/>
                      <a:pt x="12246" y="7700"/>
                      <a:pt x="12226" y="7671"/>
                    </a:cubicBezTo>
                    <a:close/>
                    <a:moveTo>
                      <a:pt x="16932" y="7778"/>
                    </a:moveTo>
                    <a:cubicBezTo>
                      <a:pt x="16939" y="7778"/>
                      <a:pt x="16948" y="7781"/>
                      <a:pt x="16956" y="7790"/>
                    </a:cubicBezTo>
                    <a:cubicBezTo>
                      <a:pt x="16943" y="7790"/>
                      <a:pt x="16934" y="7794"/>
                      <a:pt x="16927" y="7794"/>
                    </a:cubicBezTo>
                    <a:cubicBezTo>
                      <a:pt x="16923" y="7794"/>
                      <a:pt x="16920" y="7793"/>
                      <a:pt x="16916" y="7790"/>
                    </a:cubicBezTo>
                    <a:cubicBezTo>
                      <a:pt x="16916" y="7784"/>
                      <a:pt x="16923" y="7778"/>
                      <a:pt x="16932" y="7778"/>
                    </a:cubicBezTo>
                    <a:close/>
                    <a:moveTo>
                      <a:pt x="933" y="7760"/>
                    </a:moveTo>
                    <a:cubicBezTo>
                      <a:pt x="943" y="7760"/>
                      <a:pt x="943" y="7760"/>
                      <a:pt x="953" y="7770"/>
                    </a:cubicBezTo>
                    <a:cubicBezTo>
                      <a:pt x="963" y="7770"/>
                      <a:pt x="973" y="7770"/>
                      <a:pt x="982" y="7780"/>
                    </a:cubicBezTo>
                    <a:lnTo>
                      <a:pt x="1002" y="7780"/>
                    </a:lnTo>
                    <a:cubicBezTo>
                      <a:pt x="1002" y="7790"/>
                      <a:pt x="992" y="7800"/>
                      <a:pt x="982" y="7800"/>
                    </a:cubicBezTo>
                    <a:cubicBezTo>
                      <a:pt x="982" y="7809"/>
                      <a:pt x="973" y="7809"/>
                      <a:pt x="973" y="7819"/>
                    </a:cubicBezTo>
                    <a:cubicBezTo>
                      <a:pt x="963" y="7809"/>
                      <a:pt x="963" y="7809"/>
                      <a:pt x="963" y="7809"/>
                    </a:cubicBezTo>
                    <a:cubicBezTo>
                      <a:pt x="963" y="7800"/>
                      <a:pt x="963" y="7790"/>
                      <a:pt x="973" y="7790"/>
                    </a:cubicBezTo>
                    <a:lnTo>
                      <a:pt x="963" y="7790"/>
                    </a:lnTo>
                    <a:cubicBezTo>
                      <a:pt x="963" y="7800"/>
                      <a:pt x="953" y="7800"/>
                      <a:pt x="953" y="7800"/>
                    </a:cubicBezTo>
                    <a:cubicBezTo>
                      <a:pt x="953" y="7800"/>
                      <a:pt x="943" y="7800"/>
                      <a:pt x="943" y="7790"/>
                    </a:cubicBezTo>
                    <a:cubicBezTo>
                      <a:pt x="933" y="7780"/>
                      <a:pt x="933" y="7770"/>
                      <a:pt x="933" y="7770"/>
                    </a:cubicBezTo>
                    <a:cubicBezTo>
                      <a:pt x="933" y="7770"/>
                      <a:pt x="933" y="7770"/>
                      <a:pt x="933" y="7760"/>
                    </a:cubicBezTo>
                    <a:close/>
                    <a:moveTo>
                      <a:pt x="12068" y="7730"/>
                    </a:moveTo>
                    <a:lnTo>
                      <a:pt x="12068" y="7730"/>
                    </a:lnTo>
                    <a:cubicBezTo>
                      <a:pt x="12058" y="7780"/>
                      <a:pt x="12048" y="7780"/>
                      <a:pt x="12038" y="7829"/>
                    </a:cubicBezTo>
                    <a:cubicBezTo>
                      <a:pt x="12018" y="7800"/>
                      <a:pt x="12038" y="7760"/>
                      <a:pt x="12068" y="7730"/>
                    </a:cubicBezTo>
                    <a:close/>
                    <a:moveTo>
                      <a:pt x="17399" y="7679"/>
                    </a:moveTo>
                    <a:cubicBezTo>
                      <a:pt x="17425" y="7679"/>
                      <a:pt x="17434" y="7775"/>
                      <a:pt x="17442" y="7800"/>
                    </a:cubicBezTo>
                    <a:cubicBezTo>
                      <a:pt x="17452" y="7809"/>
                      <a:pt x="17462" y="7819"/>
                      <a:pt x="17462" y="7819"/>
                    </a:cubicBezTo>
                    <a:cubicBezTo>
                      <a:pt x="17462" y="7819"/>
                      <a:pt x="17452" y="7829"/>
                      <a:pt x="17452" y="7839"/>
                    </a:cubicBezTo>
                    <a:cubicBezTo>
                      <a:pt x="17363" y="7819"/>
                      <a:pt x="17303" y="7809"/>
                      <a:pt x="17313" y="7780"/>
                    </a:cubicBezTo>
                    <a:cubicBezTo>
                      <a:pt x="17313" y="7770"/>
                      <a:pt x="17313" y="7770"/>
                      <a:pt x="17313" y="7760"/>
                    </a:cubicBezTo>
                    <a:cubicBezTo>
                      <a:pt x="17320" y="7769"/>
                      <a:pt x="17325" y="7773"/>
                      <a:pt x="17330" y="7773"/>
                    </a:cubicBezTo>
                    <a:cubicBezTo>
                      <a:pt x="17345" y="7773"/>
                      <a:pt x="17352" y="7729"/>
                      <a:pt x="17382" y="7690"/>
                    </a:cubicBezTo>
                    <a:cubicBezTo>
                      <a:pt x="17389" y="7683"/>
                      <a:pt x="17394" y="7679"/>
                      <a:pt x="17399" y="7679"/>
                    </a:cubicBezTo>
                    <a:close/>
                    <a:moveTo>
                      <a:pt x="14160" y="7681"/>
                    </a:moveTo>
                    <a:cubicBezTo>
                      <a:pt x="14209" y="7700"/>
                      <a:pt x="14219" y="7809"/>
                      <a:pt x="14190" y="7889"/>
                    </a:cubicBezTo>
                    <a:cubicBezTo>
                      <a:pt x="14180" y="7879"/>
                      <a:pt x="14180" y="7869"/>
                      <a:pt x="14170" y="7859"/>
                    </a:cubicBezTo>
                    <a:cubicBezTo>
                      <a:pt x="14130" y="7809"/>
                      <a:pt x="14071" y="7760"/>
                      <a:pt x="14041" y="7730"/>
                    </a:cubicBezTo>
                    <a:cubicBezTo>
                      <a:pt x="14061" y="7710"/>
                      <a:pt x="14081" y="7690"/>
                      <a:pt x="14100" y="7681"/>
                    </a:cubicBezTo>
                    <a:close/>
                    <a:moveTo>
                      <a:pt x="3446" y="7980"/>
                    </a:moveTo>
                    <a:cubicBezTo>
                      <a:pt x="3440" y="7985"/>
                      <a:pt x="3435" y="7991"/>
                      <a:pt x="3432" y="7998"/>
                    </a:cubicBezTo>
                    <a:cubicBezTo>
                      <a:pt x="3436" y="7992"/>
                      <a:pt x="3441" y="7986"/>
                      <a:pt x="3446" y="7980"/>
                    </a:cubicBezTo>
                    <a:close/>
                    <a:moveTo>
                      <a:pt x="6366" y="7965"/>
                    </a:moveTo>
                    <a:cubicBezTo>
                      <a:pt x="6369" y="7965"/>
                      <a:pt x="6373" y="7966"/>
                      <a:pt x="6376" y="7968"/>
                    </a:cubicBezTo>
                    <a:cubicBezTo>
                      <a:pt x="6366" y="7978"/>
                      <a:pt x="6357" y="7988"/>
                      <a:pt x="6347" y="7998"/>
                    </a:cubicBezTo>
                    <a:cubicBezTo>
                      <a:pt x="6347" y="7982"/>
                      <a:pt x="6353" y="7965"/>
                      <a:pt x="6366" y="7965"/>
                    </a:cubicBezTo>
                    <a:close/>
                    <a:moveTo>
                      <a:pt x="9182" y="7413"/>
                    </a:moveTo>
                    <a:cubicBezTo>
                      <a:pt x="9202" y="7413"/>
                      <a:pt x="9212" y="7423"/>
                      <a:pt x="9232" y="7423"/>
                    </a:cubicBezTo>
                    <a:cubicBezTo>
                      <a:pt x="9222" y="7423"/>
                      <a:pt x="9212" y="7433"/>
                      <a:pt x="9212" y="7433"/>
                    </a:cubicBezTo>
                    <a:cubicBezTo>
                      <a:pt x="9242" y="7472"/>
                      <a:pt x="9282" y="7542"/>
                      <a:pt x="9301" y="7611"/>
                    </a:cubicBezTo>
                    <a:cubicBezTo>
                      <a:pt x="9301" y="7601"/>
                      <a:pt x="9301" y="7601"/>
                      <a:pt x="9301" y="7601"/>
                    </a:cubicBezTo>
                    <a:cubicBezTo>
                      <a:pt x="9311" y="7591"/>
                      <a:pt x="9331" y="7581"/>
                      <a:pt x="9361" y="7562"/>
                    </a:cubicBezTo>
                    <a:cubicBezTo>
                      <a:pt x="9371" y="7641"/>
                      <a:pt x="9371" y="7750"/>
                      <a:pt x="9381" y="7869"/>
                    </a:cubicBezTo>
                    <a:cubicBezTo>
                      <a:pt x="9401" y="7988"/>
                      <a:pt x="9351" y="8028"/>
                      <a:pt x="9282" y="8028"/>
                    </a:cubicBezTo>
                    <a:cubicBezTo>
                      <a:pt x="9272" y="7958"/>
                      <a:pt x="9262" y="7909"/>
                      <a:pt x="9232" y="7909"/>
                    </a:cubicBezTo>
                    <a:cubicBezTo>
                      <a:pt x="9225" y="7905"/>
                      <a:pt x="9218" y="7904"/>
                      <a:pt x="9210" y="7904"/>
                    </a:cubicBezTo>
                    <a:cubicBezTo>
                      <a:pt x="9193" y="7904"/>
                      <a:pt x="9176" y="7909"/>
                      <a:pt x="9163" y="7909"/>
                    </a:cubicBezTo>
                    <a:cubicBezTo>
                      <a:pt x="9153" y="7909"/>
                      <a:pt x="9143" y="7919"/>
                      <a:pt x="9133" y="7919"/>
                    </a:cubicBezTo>
                    <a:cubicBezTo>
                      <a:pt x="9133" y="7909"/>
                      <a:pt x="9133" y="7899"/>
                      <a:pt x="9133" y="7899"/>
                    </a:cubicBezTo>
                    <a:cubicBezTo>
                      <a:pt x="9143" y="7879"/>
                      <a:pt x="9143" y="7869"/>
                      <a:pt x="9143" y="7859"/>
                    </a:cubicBezTo>
                    <a:cubicBezTo>
                      <a:pt x="9153" y="7869"/>
                      <a:pt x="9153" y="7869"/>
                      <a:pt x="9163" y="7869"/>
                    </a:cubicBezTo>
                    <a:cubicBezTo>
                      <a:pt x="9192" y="7869"/>
                      <a:pt x="9212" y="7859"/>
                      <a:pt x="9153" y="7800"/>
                    </a:cubicBezTo>
                    <a:cubicBezTo>
                      <a:pt x="9153" y="7790"/>
                      <a:pt x="9143" y="7790"/>
                      <a:pt x="9143" y="7790"/>
                    </a:cubicBezTo>
                    <a:cubicBezTo>
                      <a:pt x="9123" y="7770"/>
                      <a:pt x="9103" y="7750"/>
                      <a:pt x="9093" y="7730"/>
                    </a:cubicBezTo>
                    <a:cubicBezTo>
                      <a:pt x="9083" y="7730"/>
                      <a:pt x="9083" y="7720"/>
                      <a:pt x="9073" y="7720"/>
                    </a:cubicBezTo>
                    <a:cubicBezTo>
                      <a:pt x="9083" y="7710"/>
                      <a:pt x="9083" y="7700"/>
                      <a:pt x="9083" y="7681"/>
                    </a:cubicBezTo>
                    <a:cubicBezTo>
                      <a:pt x="9093" y="7690"/>
                      <a:pt x="9103" y="7690"/>
                      <a:pt x="9113" y="7700"/>
                    </a:cubicBezTo>
                    <a:cubicBezTo>
                      <a:pt x="9163" y="7740"/>
                      <a:pt x="9222" y="7809"/>
                      <a:pt x="9232" y="7809"/>
                    </a:cubicBezTo>
                    <a:cubicBezTo>
                      <a:pt x="9244" y="7813"/>
                      <a:pt x="9260" y="7822"/>
                      <a:pt x="9270" y="7822"/>
                    </a:cubicBezTo>
                    <a:cubicBezTo>
                      <a:pt x="9287" y="7822"/>
                      <a:pt x="9290" y="7801"/>
                      <a:pt x="9242" y="7710"/>
                    </a:cubicBezTo>
                    <a:cubicBezTo>
                      <a:pt x="9222" y="7671"/>
                      <a:pt x="9212" y="7641"/>
                      <a:pt x="9202" y="7621"/>
                    </a:cubicBezTo>
                    <a:cubicBezTo>
                      <a:pt x="9173" y="7562"/>
                      <a:pt x="9182" y="7542"/>
                      <a:pt x="9153" y="7512"/>
                    </a:cubicBezTo>
                    <a:cubicBezTo>
                      <a:pt x="9153" y="7502"/>
                      <a:pt x="9143" y="7482"/>
                      <a:pt x="9143" y="7462"/>
                    </a:cubicBezTo>
                    <a:cubicBezTo>
                      <a:pt x="9133" y="7443"/>
                      <a:pt x="9133" y="7433"/>
                      <a:pt x="9123" y="7413"/>
                    </a:cubicBezTo>
                    <a:close/>
                    <a:moveTo>
                      <a:pt x="3041" y="7771"/>
                    </a:moveTo>
                    <a:cubicBezTo>
                      <a:pt x="3172" y="7771"/>
                      <a:pt x="3146" y="7918"/>
                      <a:pt x="3154" y="7968"/>
                    </a:cubicBezTo>
                    <a:cubicBezTo>
                      <a:pt x="3154" y="7988"/>
                      <a:pt x="3134" y="8028"/>
                      <a:pt x="3065" y="8077"/>
                    </a:cubicBezTo>
                    <a:cubicBezTo>
                      <a:pt x="3040" y="8053"/>
                      <a:pt x="3020" y="8044"/>
                      <a:pt x="3001" y="8044"/>
                    </a:cubicBezTo>
                    <a:cubicBezTo>
                      <a:pt x="2959" y="8044"/>
                      <a:pt x="2927" y="8087"/>
                      <a:pt x="2886" y="8087"/>
                    </a:cubicBezTo>
                    <a:cubicBezTo>
                      <a:pt x="2837" y="8087"/>
                      <a:pt x="2787" y="7978"/>
                      <a:pt x="2847" y="7938"/>
                    </a:cubicBezTo>
                    <a:cubicBezTo>
                      <a:pt x="2895" y="7914"/>
                      <a:pt x="2871" y="7883"/>
                      <a:pt x="2839" y="7883"/>
                    </a:cubicBezTo>
                    <a:cubicBezTo>
                      <a:pt x="2832" y="7883"/>
                      <a:pt x="2824" y="7885"/>
                      <a:pt x="2817" y="7889"/>
                    </a:cubicBezTo>
                    <a:cubicBezTo>
                      <a:pt x="2808" y="7892"/>
                      <a:pt x="2795" y="7894"/>
                      <a:pt x="2780" y="7894"/>
                    </a:cubicBezTo>
                    <a:cubicBezTo>
                      <a:pt x="2745" y="7894"/>
                      <a:pt x="2706" y="7881"/>
                      <a:pt x="2728" y="7839"/>
                    </a:cubicBezTo>
                    <a:cubicBezTo>
                      <a:pt x="2787" y="7829"/>
                      <a:pt x="2856" y="7819"/>
                      <a:pt x="2946" y="7790"/>
                    </a:cubicBezTo>
                    <a:cubicBezTo>
                      <a:pt x="2984" y="7777"/>
                      <a:pt x="3016" y="7771"/>
                      <a:pt x="3041" y="7771"/>
                    </a:cubicBezTo>
                    <a:close/>
                    <a:moveTo>
                      <a:pt x="3474" y="8159"/>
                    </a:moveTo>
                    <a:cubicBezTo>
                      <a:pt x="3475" y="8159"/>
                      <a:pt x="3475" y="8159"/>
                      <a:pt x="3475" y="8159"/>
                    </a:cubicBezTo>
                    <a:cubicBezTo>
                      <a:pt x="3475" y="8159"/>
                      <a:pt x="3475" y="8159"/>
                      <a:pt x="3474" y="8159"/>
                    </a:cubicBezTo>
                    <a:close/>
                    <a:moveTo>
                      <a:pt x="14751" y="7580"/>
                    </a:moveTo>
                    <a:cubicBezTo>
                      <a:pt x="14770" y="7580"/>
                      <a:pt x="14787" y="7586"/>
                      <a:pt x="14804" y="7591"/>
                    </a:cubicBezTo>
                    <a:cubicBezTo>
                      <a:pt x="14834" y="7661"/>
                      <a:pt x="14854" y="7710"/>
                      <a:pt x="14904" y="7790"/>
                    </a:cubicBezTo>
                    <a:cubicBezTo>
                      <a:pt x="14913" y="7800"/>
                      <a:pt x="14913" y="7809"/>
                      <a:pt x="14923" y="7819"/>
                    </a:cubicBezTo>
                    <a:cubicBezTo>
                      <a:pt x="14913" y="7879"/>
                      <a:pt x="14824" y="7899"/>
                      <a:pt x="14646" y="7938"/>
                    </a:cubicBezTo>
                    <a:cubicBezTo>
                      <a:pt x="14457" y="7978"/>
                      <a:pt x="14487" y="8117"/>
                      <a:pt x="14368" y="8266"/>
                    </a:cubicBezTo>
                    <a:cubicBezTo>
                      <a:pt x="14368" y="8266"/>
                      <a:pt x="14358" y="8266"/>
                      <a:pt x="14348" y="8256"/>
                    </a:cubicBezTo>
                    <a:cubicBezTo>
                      <a:pt x="14319" y="8216"/>
                      <a:pt x="14487" y="8156"/>
                      <a:pt x="14378" y="8097"/>
                    </a:cubicBezTo>
                    <a:cubicBezTo>
                      <a:pt x="14332" y="8072"/>
                      <a:pt x="14304" y="8063"/>
                      <a:pt x="14279" y="8063"/>
                    </a:cubicBezTo>
                    <a:cubicBezTo>
                      <a:pt x="14245" y="8063"/>
                      <a:pt x="14217" y="8080"/>
                      <a:pt x="14160" y="8097"/>
                    </a:cubicBezTo>
                    <a:cubicBezTo>
                      <a:pt x="14136" y="8105"/>
                      <a:pt x="14110" y="8108"/>
                      <a:pt x="14085" y="8108"/>
                    </a:cubicBezTo>
                    <a:cubicBezTo>
                      <a:pt x="14019" y="8108"/>
                      <a:pt x="13962" y="8087"/>
                      <a:pt x="13962" y="8087"/>
                    </a:cubicBezTo>
                    <a:cubicBezTo>
                      <a:pt x="13962" y="8087"/>
                      <a:pt x="13892" y="7988"/>
                      <a:pt x="13862" y="7919"/>
                    </a:cubicBezTo>
                    <a:cubicBezTo>
                      <a:pt x="13882" y="7909"/>
                      <a:pt x="13912" y="7879"/>
                      <a:pt x="13932" y="7859"/>
                    </a:cubicBezTo>
                    <a:cubicBezTo>
                      <a:pt x="14041" y="7909"/>
                      <a:pt x="14031" y="7938"/>
                      <a:pt x="14110" y="7958"/>
                    </a:cubicBezTo>
                    <a:cubicBezTo>
                      <a:pt x="14140" y="7968"/>
                      <a:pt x="14170" y="7968"/>
                      <a:pt x="14190" y="7968"/>
                    </a:cubicBezTo>
                    <a:cubicBezTo>
                      <a:pt x="14196" y="7977"/>
                      <a:pt x="14207" y="7982"/>
                      <a:pt x="14221" y="7982"/>
                    </a:cubicBezTo>
                    <a:cubicBezTo>
                      <a:pt x="14253" y="7982"/>
                      <a:pt x="14303" y="7960"/>
                      <a:pt x="14358" y="7919"/>
                    </a:cubicBezTo>
                    <a:cubicBezTo>
                      <a:pt x="14374" y="7949"/>
                      <a:pt x="14386" y="7969"/>
                      <a:pt x="14394" y="7969"/>
                    </a:cubicBezTo>
                    <a:cubicBezTo>
                      <a:pt x="14401" y="7969"/>
                      <a:pt x="14403" y="7952"/>
                      <a:pt x="14398" y="7909"/>
                    </a:cubicBezTo>
                    <a:cubicBezTo>
                      <a:pt x="14398" y="7899"/>
                      <a:pt x="14398" y="7899"/>
                      <a:pt x="14388" y="7889"/>
                    </a:cubicBezTo>
                    <a:cubicBezTo>
                      <a:pt x="14408" y="7869"/>
                      <a:pt x="14428" y="7859"/>
                      <a:pt x="14447" y="7839"/>
                    </a:cubicBezTo>
                    <a:cubicBezTo>
                      <a:pt x="14507" y="7760"/>
                      <a:pt x="14527" y="7720"/>
                      <a:pt x="14557" y="7690"/>
                    </a:cubicBezTo>
                    <a:cubicBezTo>
                      <a:pt x="14565" y="7765"/>
                      <a:pt x="14614" y="7920"/>
                      <a:pt x="14659" y="7920"/>
                    </a:cubicBezTo>
                    <a:cubicBezTo>
                      <a:pt x="14668" y="7920"/>
                      <a:pt x="14677" y="7914"/>
                      <a:pt x="14685" y="7899"/>
                    </a:cubicBezTo>
                    <a:cubicBezTo>
                      <a:pt x="14735" y="7800"/>
                      <a:pt x="14745" y="7809"/>
                      <a:pt x="14685" y="7631"/>
                    </a:cubicBezTo>
                    <a:cubicBezTo>
                      <a:pt x="14685" y="7621"/>
                      <a:pt x="14685" y="7611"/>
                      <a:pt x="14676" y="7601"/>
                    </a:cubicBezTo>
                    <a:cubicBezTo>
                      <a:pt x="14685" y="7601"/>
                      <a:pt x="14695" y="7591"/>
                      <a:pt x="14705" y="7591"/>
                    </a:cubicBezTo>
                    <a:cubicBezTo>
                      <a:pt x="14722" y="7583"/>
                      <a:pt x="14737" y="7580"/>
                      <a:pt x="14751" y="7580"/>
                    </a:cubicBezTo>
                    <a:close/>
                    <a:moveTo>
                      <a:pt x="16919" y="8248"/>
                    </a:moveTo>
                    <a:cubicBezTo>
                      <a:pt x="16929" y="8248"/>
                      <a:pt x="16941" y="8256"/>
                      <a:pt x="16956" y="8275"/>
                    </a:cubicBezTo>
                    <a:cubicBezTo>
                      <a:pt x="16966" y="8295"/>
                      <a:pt x="16976" y="8305"/>
                      <a:pt x="16986" y="8315"/>
                    </a:cubicBezTo>
                    <a:cubicBezTo>
                      <a:pt x="16966" y="8335"/>
                      <a:pt x="16956" y="8355"/>
                      <a:pt x="16946" y="8375"/>
                    </a:cubicBezTo>
                    <a:cubicBezTo>
                      <a:pt x="16936" y="8355"/>
                      <a:pt x="16936" y="8325"/>
                      <a:pt x="16926" y="8325"/>
                    </a:cubicBezTo>
                    <a:cubicBezTo>
                      <a:pt x="16916" y="8305"/>
                      <a:pt x="16887" y="8275"/>
                      <a:pt x="16897" y="8266"/>
                    </a:cubicBezTo>
                    <a:cubicBezTo>
                      <a:pt x="16902" y="8256"/>
                      <a:pt x="16909" y="8248"/>
                      <a:pt x="16919" y="8248"/>
                    </a:cubicBezTo>
                    <a:close/>
                    <a:moveTo>
                      <a:pt x="10402" y="8355"/>
                    </a:moveTo>
                    <a:lnTo>
                      <a:pt x="10402" y="8355"/>
                    </a:lnTo>
                    <a:cubicBezTo>
                      <a:pt x="10392" y="8375"/>
                      <a:pt x="10382" y="8385"/>
                      <a:pt x="10362" y="8385"/>
                    </a:cubicBezTo>
                    <a:cubicBezTo>
                      <a:pt x="10372" y="8375"/>
                      <a:pt x="10382" y="8365"/>
                      <a:pt x="10402" y="8355"/>
                    </a:cubicBezTo>
                    <a:close/>
                    <a:moveTo>
                      <a:pt x="17035" y="7849"/>
                    </a:moveTo>
                    <a:cubicBezTo>
                      <a:pt x="17055" y="7869"/>
                      <a:pt x="17075" y="7889"/>
                      <a:pt x="17095" y="7919"/>
                    </a:cubicBezTo>
                    <a:cubicBezTo>
                      <a:pt x="17178" y="8017"/>
                      <a:pt x="17250" y="8029"/>
                      <a:pt x="17328" y="8029"/>
                    </a:cubicBezTo>
                    <a:cubicBezTo>
                      <a:pt x="17352" y="8029"/>
                      <a:pt x="17377" y="8028"/>
                      <a:pt x="17402" y="8028"/>
                    </a:cubicBezTo>
                    <a:cubicBezTo>
                      <a:pt x="17392" y="8057"/>
                      <a:pt x="17402" y="8107"/>
                      <a:pt x="17412" y="8107"/>
                    </a:cubicBezTo>
                    <a:cubicBezTo>
                      <a:pt x="17432" y="8107"/>
                      <a:pt x="17462" y="8057"/>
                      <a:pt x="17482" y="8047"/>
                    </a:cubicBezTo>
                    <a:cubicBezTo>
                      <a:pt x="17491" y="8047"/>
                      <a:pt x="17501" y="8047"/>
                      <a:pt x="17511" y="8057"/>
                    </a:cubicBezTo>
                    <a:cubicBezTo>
                      <a:pt x="17531" y="8067"/>
                      <a:pt x="17541" y="8097"/>
                      <a:pt x="17551" y="8137"/>
                    </a:cubicBezTo>
                    <a:cubicBezTo>
                      <a:pt x="17551" y="8147"/>
                      <a:pt x="17551" y="8147"/>
                      <a:pt x="17561" y="8156"/>
                    </a:cubicBezTo>
                    <a:cubicBezTo>
                      <a:pt x="17561" y="8166"/>
                      <a:pt x="17561" y="8176"/>
                      <a:pt x="17571" y="8176"/>
                    </a:cubicBezTo>
                    <a:cubicBezTo>
                      <a:pt x="17531" y="8206"/>
                      <a:pt x="17511" y="8226"/>
                      <a:pt x="17501" y="8246"/>
                    </a:cubicBezTo>
                    <a:cubicBezTo>
                      <a:pt x="17472" y="8196"/>
                      <a:pt x="17521" y="8236"/>
                      <a:pt x="17472" y="8196"/>
                    </a:cubicBezTo>
                    <a:cubicBezTo>
                      <a:pt x="17465" y="8192"/>
                      <a:pt x="17460" y="8190"/>
                      <a:pt x="17456" y="8190"/>
                    </a:cubicBezTo>
                    <a:cubicBezTo>
                      <a:pt x="17442" y="8190"/>
                      <a:pt x="17444" y="8217"/>
                      <a:pt x="17452" y="8256"/>
                    </a:cubicBezTo>
                    <a:lnTo>
                      <a:pt x="17432" y="8256"/>
                    </a:lnTo>
                    <a:cubicBezTo>
                      <a:pt x="17432" y="8246"/>
                      <a:pt x="17432" y="8246"/>
                      <a:pt x="17432" y="8236"/>
                    </a:cubicBezTo>
                    <a:cubicBezTo>
                      <a:pt x="17426" y="8221"/>
                      <a:pt x="17419" y="8215"/>
                      <a:pt x="17411" y="8215"/>
                    </a:cubicBezTo>
                    <a:cubicBezTo>
                      <a:pt x="17391" y="8215"/>
                      <a:pt x="17370" y="8250"/>
                      <a:pt x="17363" y="8285"/>
                    </a:cubicBezTo>
                    <a:cubicBezTo>
                      <a:pt x="17363" y="8305"/>
                      <a:pt x="17363" y="8305"/>
                      <a:pt x="17372" y="8315"/>
                    </a:cubicBezTo>
                    <a:cubicBezTo>
                      <a:pt x="17363" y="8315"/>
                      <a:pt x="17353" y="8325"/>
                      <a:pt x="17353" y="8335"/>
                    </a:cubicBezTo>
                    <a:cubicBezTo>
                      <a:pt x="17343" y="8325"/>
                      <a:pt x="17343" y="8325"/>
                      <a:pt x="17343" y="8315"/>
                    </a:cubicBezTo>
                    <a:cubicBezTo>
                      <a:pt x="17341" y="8314"/>
                      <a:pt x="17339" y="8314"/>
                      <a:pt x="17337" y="8314"/>
                    </a:cubicBezTo>
                    <a:cubicBezTo>
                      <a:pt x="17320" y="8314"/>
                      <a:pt x="17304" y="8356"/>
                      <a:pt x="17313" y="8365"/>
                    </a:cubicBezTo>
                    <a:cubicBezTo>
                      <a:pt x="17313" y="8365"/>
                      <a:pt x="17313" y="8365"/>
                      <a:pt x="17323" y="8375"/>
                    </a:cubicBezTo>
                    <a:cubicBezTo>
                      <a:pt x="17313" y="8375"/>
                      <a:pt x="17313" y="8385"/>
                      <a:pt x="17303" y="8385"/>
                    </a:cubicBezTo>
                    <a:cubicBezTo>
                      <a:pt x="17272" y="8283"/>
                      <a:pt x="17234" y="8144"/>
                      <a:pt x="17161" y="8144"/>
                    </a:cubicBezTo>
                    <a:cubicBezTo>
                      <a:pt x="17142" y="8144"/>
                      <a:pt x="17120" y="8153"/>
                      <a:pt x="17095" y="8176"/>
                    </a:cubicBezTo>
                    <a:cubicBezTo>
                      <a:pt x="17065" y="8206"/>
                      <a:pt x="17045" y="8236"/>
                      <a:pt x="17016" y="8266"/>
                    </a:cubicBezTo>
                    <a:cubicBezTo>
                      <a:pt x="16996" y="8236"/>
                      <a:pt x="16976" y="8216"/>
                      <a:pt x="16976" y="8196"/>
                    </a:cubicBezTo>
                    <a:cubicBezTo>
                      <a:pt x="16968" y="8188"/>
                      <a:pt x="16953" y="8174"/>
                      <a:pt x="16932" y="8174"/>
                    </a:cubicBezTo>
                    <a:cubicBezTo>
                      <a:pt x="16927" y="8174"/>
                      <a:pt x="16922" y="8174"/>
                      <a:pt x="16916" y="8176"/>
                    </a:cubicBezTo>
                    <a:cubicBezTo>
                      <a:pt x="16893" y="8182"/>
                      <a:pt x="16880" y="8188"/>
                      <a:pt x="16872" y="8188"/>
                    </a:cubicBezTo>
                    <a:cubicBezTo>
                      <a:pt x="16865" y="8188"/>
                      <a:pt x="16861" y="8185"/>
                      <a:pt x="16857" y="8176"/>
                    </a:cubicBezTo>
                    <a:cubicBezTo>
                      <a:pt x="16847" y="8156"/>
                      <a:pt x="16887" y="8127"/>
                      <a:pt x="16857" y="8107"/>
                    </a:cubicBezTo>
                    <a:cubicBezTo>
                      <a:pt x="16838" y="8101"/>
                      <a:pt x="16824" y="8087"/>
                      <a:pt x="16813" y="8087"/>
                    </a:cubicBezTo>
                    <a:cubicBezTo>
                      <a:pt x="16806" y="8087"/>
                      <a:pt x="16801" y="8092"/>
                      <a:pt x="16797" y="8107"/>
                    </a:cubicBezTo>
                    <a:cubicBezTo>
                      <a:pt x="16785" y="8131"/>
                      <a:pt x="16777" y="8148"/>
                      <a:pt x="16765" y="8148"/>
                    </a:cubicBezTo>
                    <a:cubicBezTo>
                      <a:pt x="16758" y="8148"/>
                      <a:pt x="16749" y="8142"/>
                      <a:pt x="16738" y="8127"/>
                    </a:cubicBezTo>
                    <a:cubicBezTo>
                      <a:pt x="16708" y="8097"/>
                      <a:pt x="16698" y="8107"/>
                      <a:pt x="16688" y="8097"/>
                    </a:cubicBezTo>
                    <a:cubicBezTo>
                      <a:pt x="16678" y="8077"/>
                      <a:pt x="16748" y="8057"/>
                      <a:pt x="16698" y="8038"/>
                    </a:cubicBezTo>
                    <a:cubicBezTo>
                      <a:pt x="16681" y="8029"/>
                      <a:pt x="16670" y="8026"/>
                      <a:pt x="16659" y="8026"/>
                    </a:cubicBezTo>
                    <a:cubicBezTo>
                      <a:pt x="16645" y="8026"/>
                      <a:pt x="16632" y="8032"/>
                      <a:pt x="16609" y="8038"/>
                    </a:cubicBezTo>
                    <a:lnTo>
                      <a:pt x="16599" y="8038"/>
                    </a:lnTo>
                    <a:cubicBezTo>
                      <a:pt x="16599" y="8038"/>
                      <a:pt x="16589" y="8038"/>
                      <a:pt x="16579" y="8028"/>
                    </a:cubicBezTo>
                    <a:cubicBezTo>
                      <a:pt x="16569" y="8028"/>
                      <a:pt x="16559" y="8018"/>
                      <a:pt x="16540" y="8018"/>
                    </a:cubicBezTo>
                    <a:lnTo>
                      <a:pt x="16530" y="8018"/>
                    </a:lnTo>
                    <a:cubicBezTo>
                      <a:pt x="16520" y="8018"/>
                      <a:pt x="16520" y="8008"/>
                      <a:pt x="16510" y="8008"/>
                    </a:cubicBezTo>
                    <a:cubicBezTo>
                      <a:pt x="16500" y="7998"/>
                      <a:pt x="16490" y="7988"/>
                      <a:pt x="16490" y="7978"/>
                    </a:cubicBezTo>
                    <a:cubicBezTo>
                      <a:pt x="16474" y="7962"/>
                      <a:pt x="16471" y="7946"/>
                      <a:pt x="16487" y="7946"/>
                    </a:cubicBezTo>
                    <a:cubicBezTo>
                      <a:pt x="16490" y="7946"/>
                      <a:pt x="16494" y="7946"/>
                      <a:pt x="16500" y="7948"/>
                    </a:cubicBezTo>
                    <a:lnTo>
                      <a:pt x="16510" y="7948"/>
                    </a:lnTo>
                    <a:cubicBezTo>
                      <a:pt x="16520" y="7958"/>
                      <a:pt x="16530" y="7958"/>
                      <a:pt x="16540" y="7958"/>
                    </a:cubicBezTo>
                    <a:cubicBezTo>
                      <a:pt x="16559" y="7978"/>
                      <a:pt x="16559" y="7978"/>
                      <a:pt x="16589" y="7988"/>
                    </a:cubicBezTo>
                    <a:cubicBezTo>
                      <a:pt x="16601" y="7988"/>
                      <a:pt x="16610" y="7989"/>
                      <a:pt x="16617" y="7989"/>
                    </a:cubicBezTo>
                    <a:cubicBezTo>
                      <a:pt x="16635" y="7989"/>
                      <a:pt x="16637" y="7984"/>
                      <a:pt x="16609" y="7948"/>
                    </a:cubicBezTo>
                    <a:cubicBezTo>
                      <a:pt x="16599" y="7938"/>
                      <a:pt x="16589" y="7928"/>
                      <a:pt x="16579" y="7919"/>
                    </a:cubicBezTo>
                    <a:cubicBezTo>
                      <a:pt x="16569" y="7909"/>
                      <a:pt x="16559" y="7909"/>
                      <a:pt x="16559" y="7899"/>
                    </a:cubicBezTo>
                    <a:cubicBezTo>
                      <a:pt x="16545" y="7892"/>
                      <a:pt x="16536" y="7885"/>
                      <a:pt x="16550" y="7885"/>
                    </a:cubicBezTo>
                    <a:cubicBezTo>
                      <a:pt x="16555" y="7885"/>
                      <a:pt x="16565" y="7886"/>
                      <a:pt x="16579" y="7889"/>
                    </a:cubicBezTo>
                    <a:cubicBezTo>
                      <a:pt x="16589" y="7889"/>
                      <a:pt x="16599" y="7879"/>
                      <a:pt x="16599" y="7879"/>
                    </a:cubicBezTo>
                    <a:cubicBezTo>
                      <a:pt x="16617" y="7879"/>
                      <a:pt x="16625" y="7875"/>
                      <a:pt x="16630" y="7875"/>
                    </a:cubicBezTo>
                    <a:cubicBezTo>
                      <a:pt x="16638" y="7875"/>
                      <a:pt x="16642" y="7881"/>
                      <a:pt x="16659" y="7909"/>
                    </a:cubicBezTo>
                    <a:cubicBezTo>
                      <a:pt x="16680" y="7951"/>
                      <a:pt x="16701" y="7993"/>
                      <a:pt x="16708" y="7993"/>
                    </a:cubicBezTo>
                    <a:cubicBezTo>
                      <a:pt x="16711" y="7993"/>
                      <a:pt x="16711" y="7986"/>
                      <a:pt x="16708" y="7968"/>
                    </a:cubicBezTo>
                    <a:cubicBezTo>
                      <a:pt x="16698" y="7909"/>
                      <a:pt x="16688" y="7928"/>
                      <a:pt x="16688" y="7889"/>
                    </a:cubicBezTo>
                    <a:cubicBezTo>
                      <a:pt x="16688" y="7889"/>
                      <a:pt x="16688" y="7879"/>
                      <a:pt x="16688" y="7869"/>
                    </a:cubicBezTo>
                    <a:cubicBezTo>
                      <a:pt x="16728" y="7919"/>
                      <a:pt x="16778" y="7948"/>
                      <a:pt x="16807" y="7968"/>
                    </a:cubicBezTo>
                    <a:lnTo>
                      <a:pt x="16817" y="7968"/>
                    </a:lnTo>
                    <a:cubicBezTo>
                      <a:pt x="16843" y="7979"/>
                      <a:pt x="16866" y="7985"/>
                      <a:pt x="16885" y="7985"/>
                    </a:cubicBezTo>
                    <a:cubicBezTo>
                      <a:pt x="16917" y="7985"/>
                      <a:pt x="16936" y="7969"/>
                      <a:pt x="16936" y="7938"/>
                    </a:cubicBezTo>
                    <a:cubicBezTo>
                      <a:pt x="16949" y="7958"/>
                      <a:pt x="16967" y="7986"/>
                      <a:pt x="16977" y="7986"/>
                    </a:cubicBezTo>
                    <a:cubicBezTo>
                      <a:pt x="16982" y="7986"/>
                      <a:pt x="16986" y="7979"/>
                      <a:pt x="16986" y="7958"/>
                    </a:cubicBezTo>
                    <a:cubicBezTo>
                      <a:pt x="16986" y="7899"/>
                      <a:pt x="16916" y="7889"/>
                      <a:pt x="16956" y="7869"/>
                    </a:cubicBezTo>
                    <a:cubicBezTo>
                      <a:pt x="16968" y="7857"/>
                      <a:pt x="16981" y="7855"/>
                      <a:pt x="16993" y="7855"/>
                    </a:cubicBezTo>
                    <a:cubicBezTo>
                      <a:pt x="17003" y="7855"/>
                      <a:pt x="17012" y="7857"/>
                      <a:pt x="17020" y="7857"/>
                    </a:cubicBezTo>
                    <a:cubicBezTo>
                      <a:pt x="17027" y="7857"/>
                      <a:pt x="17032" y="7855"/>
                      <a:pt x="17035" y="7849"/>
                    </a:cubicBezTo>
                    <a:close/>
                    <a:moveTo>
                      <a:pt x="5791" y="7700"/>
                    </a:moveTo>
                    <a:cubicBezTo>
                      <a:pt x="5801" y="7710"/>
                      <a:pt x="5811" y="7720"/>
                      <a:pt x="5821" y="7720"/>
                    </a:cubicBezTo>
                    <a:cubicBezTo>
                      <a:pt x="5821" y="7720"/>
                      <a:pt x="5826" y="7723"/>
                      <a:pt x="5831" y="7723"/>
                    </a:cubicBezTo>
                    <a:cubicBezTo>
                      <a:pt x="5836" y="7723"/>
                      <a:pt x="5841" y="7720"/>
                      <a:pt x="5841" y="7710"/>
                    </a:cubicBezTo>
                    <a:cubicBezTo>
                      <a:pt x="5960" y="7750"/>
                      <a:pt x="5970" y="7809"/>
                      <a:pt x="6010" y="7899"/>
                    </a:cubicBezTo>
                    <a:cubicBezTo>
                      <a:pt x="5960" y="8067"/>
                      <a:pt x="6089" y="8097"/>
                      <a:pt x="6158" y="8097"/>
                    </a:cubicBezTo>
                    <a:cubicBezTo>
                      <a:pt x="6188" y="8127"/>
                      <a:pt x="6218" y="8147"/>
                      <a:pt x="6247" y="8156"/>
                    </a:cubicBezTo>
                    <a:cubicBezTo>
                      <a:pt x="6236" y="8180"/>
                      <a:pt x="6245" y="8189"/>
                      <a:pt x="6266" y="8189"/>
                    </a:cubicBezTo>
                    <a:cubicBezTo>
                      <a:pt x="6281" y="8189"/>
                      <a:pt x="6302" y="8185"/>
                      <a:pt x="6327" y="8176"/>
                    </a:cubicBezTo>
                    <a:cubicBezTo>
                      <a:pt x="6334" y="8174"/>
                      <a:pt x="6340" y="8172"/>
                      <a:pt x="6346" y="8172"/>
                    </a:cubicBezTo>
                    <a:cubicBezTo>
                      <a:pt x="6422" y="8172"/>
                      <a:pt x="6393" y="8404"/>
                      <a:pt x="6347" y="8404"/>
                    </a:cubicBezTo>
                    <a:cubicBezTo>
                      <a:pt x="6308" y="8404"/>
                      <a:pt x="6194" y="8235"/>
                      <a:pt x="6124" y="8235"/>
                    </a:cubicBezTo>
                    <a:cubicBezTo>
                      <a:pt x="6122" y="8235"/>
                      <a:pt x="6120" y="8236"/>
                      <a:pt x="6119" y="8236"/>
                    </a:cubicBezTo>
                    <a:cubicBezTo>
                      <a:pt x="6099" y="8246"/>
                      <a:pt x="6089" y="8256"/>
                      <a:pt x="6079" y="8256"/>
                    </a:cubicBezTo>
                    <a:cubicBezTo>
                      <a:pt x="6059" y="8246"/>
                      <a:pt x="6039" y="8236"/>
                      <a:pt x="6010" y="8216"/>
                    </a:cubicBezTo>
                    <a:cubicBezTo>
                      <a:pt x="6010" y="8206"/>
                      <a:pt x="6010" y="8196"/>
                      <a:pt x="5980" y="8196"/>
                    </a:cubicBezTo>
                    <a:cubicBezTo>
                      <a:pt x="5970" y="8196"/>
                      <a:pt x="5960" y="8196"/>
                      <a:pt x="5940" y="8206"/>
                    </a:cubicBezTo>
                    <a:cubicBezTo>
                      <a:pt x="5930" y="8196"/>
                      <a:pt x="5920" y="8196"/>
                      <a:pt x="5920" y="8196"/>
                    </a:cubicBezTo>
                    <a:cubicBezTo>
                      <a:pt x="5920" y="8156"/>
                      <a:pt x="5950" y="8147"/>
                      <a:pt x="5960" y="8147"/>
                    </a:cubicBezTo>
                    <a:cubicBezTo>
                      <a:pt x="5970" y="8147"/>
                      <a:pt x="5950" y="8117"/>
                      <a:pt x="5950" y="8117"/>
                    </a:cubicBezTo>
                    <a:cubicBezTo>
                      <a:pt x="5950" y="8117"/>
                      <a:pt x="5861" y="8117"/>
                      <a:pt x="5851" y="8087"/>
                    </a:cubicBezTo>
                    <a:cubicBezTo>
                      <a:pt x="5835" y="8071"/>
                      <a:pt x="5858" y="8042"/>
                      <a:pt x="5846" y="8042"/>
                    </a:cubicBezTo>
                    <a:cubicBezTo>
                      <a:pt x="5843" y="8042"/>
                      <a:pt x="5839" y="8044"/>
                      <a:pt x="5831" y="8047"/>
                    </a:cubicBezTo>
                    <a:cubicBezTo>
                      <a:pt x="5811" y="8057"/>
                      <a:pt x="5801" y="8057"/>
                      <a:pt x="5801" y="8067"/>
                    </a:cubicBezTo>
                    <a:cubicBezTo>
                      <a:pt x="5801" y="8057"/>
                      <a:pt x="5801" y="8038"/>
                      <a:pt x="5801" y="8018"/>
                    </a:cubicBezTo>
                    <a:cubicBezTo>
                      <a:pt x="5801" y="8018"/>
                      <a:pt x="5791" y="7998"/>
                      <a:pt x="5791" y="7988"/>
                    </a:cubicBezTo>
                    <a:lnTo>
                      <a:pt x="5791" y="7988"/>
                    </a:lnTo>
                    <a:cubicBezTo>
                      <a:pt x="5799" y="7993"/>
                      <a:pt x="5805" y="7996"/>
                      <a:pt x="5810" y="7996"/>
                    </a:cubicBezTo>
                    <a:cubicBezTo>
                      <a:pt x="5824" y="7996"/>
                      <a:pt x="5826" y="7975"/>
                      <a:pt x="5811" y="7938"/>
                    </a:cubicBezTo>
                    <a:cubicBezTo>
                      <a:pt x="5796" y="7901"/>
                      <a:pt x="5770" y="7869"/>
                      <a:pt x="5775" y="7869"/>
                    </a:cubicBezTo>
                    <a:cubicBezTo>
                      <a:pt x="5777" y="7869"/>
                      <a:pt x="5782" y="7872"/>
                      <a:pt x="5791" y="7879"/>
                    </a:cubicBezTo>
                    <a:cubicBezTo>
                      <a:pt x="5831" y="7899"/>
                      <a:pt x="5821" y="7889"/>
                      <a:pt x="5841" y="7928"/>
                    </a:cubicBezTo>
                    <a:cubicBezTo>
                      <a:pt x="5855" y="7949"/>
                      <a:pt x="5889" y="8000"/>
                      <a:pt x="5900" y="8000"/>
                    </a:cubicBezTo>
                    <a:cubicBezTo>
                      <a:pt x="5905" y="8000"/>
                      <a:pt x="5906" y="7991"/>
                      <a:pt x="5900" y="7968"/>
                    </a:cubicBezTo>
                    <a:cubicBezTo>
                      <a:pt x="5881" y="7899"/>
                      <a:pt x="5871" y="7919"/>
                      <a:pt x="5851" y="7869"/>
                    </a:cubicBezTo>
                    <a:cubicBezTo>
                      <a:pt x="5831" y="7819"/>
                      <a:pt x="5841" y="7770"/>
                      <a:pt x="5811" y="7760"/>
                    </a:cubicBezTo>
                    <a:cubicBezTo>
                      <a:pt x="5791" y="7760"/>
                      <a:pt x="5762" y="7770"/>
                      <a:pt x="5752" y="7770"/>
                    </a:cubicBezTo>
                    <a:cubicBezTo>
                      <a:pt x="5752" y="7760"/>
                      <a:pt x="5752" y="7750"/>
                      <a:pt x="5752" y="7740"/>
                    </a:cubicBezTo>
                    <a:cubicBezTo>
                      <a:pt x="5764" y="7744"/>
                      <a:pt x="5778" y="7748"/>
                      <a:pt x="5786" y="7748"/>
                    </a:cubicBezTo>
                    <a:cubicBezTo>
                      <a:pt x="5799" y="7748"/>
                      <a:pt x="5801" y="7740"/>
                      <a:pt x="5772" y="7710"/>
                    </a:cubicBezTo>
                    <a:cubicBezTo>
                      <a:pt x="5781" y="7700"/>
                      <a:pt x="5781" y="7700"/>
                      <a:pt x="5791" y="7700"/>
                    </a:cubicBezTo>
                    <a:close/>
                    <a:moveTo>
                      <a:pt x="16738" y="8246"/>
                    </a:moveTo>
                    <a:cubicBezTo>
                      <a:pt x="16738" y="8246"/>
                      <a:pt x="16748" y="8246"/>
                      <a:pt x="16748" y="8256"/>
                    </a:cubicBezTo>
                    <a:cubicBezTo>
                      <a:pt x="16756" y="8281"/>
                      <a:pt x="16807" y="8320"/>
                      <a:pt x="16834" y="8320"/>
                    </a:cubicBezTo>
                    <a:cubicBezTo>
                      <a:pt x="16839" y="8320"/>
                      <a:pt x="16844" y="8318"/>
                      <a:pt x="16847" y="8315"/>
                    </a:cubicBezTo>
                    <a:cubicBezTo>
                      <a:pt x="16850" y="8310"/>
                      <a:pt x="16854" y="8308"/>
                      <a:pt x="16859" y="8308"/>
                    </a:cubicBezTo>
                    <a:cubicBezTo>
                      <a:pt x="16879" y="8308"/>
                      <a:pt x="16906" y="8358"/>
                      <a:pt x="16906" y="8375"/>
                    </a:cubicBezTo>
                    <a:cubicBezTo>
                      <a:pt x="16906" y="8385"/>
                      <a:pt x="16906" y="8394"/>
                      <a:pt x="16906" y="8404"/>
                    </a:cubicBezTo>
                    <a:cubicBezTo>
                      <a:pt x="16900" y="8407"/>
                      <a:pt x="16893" y="8408"/>
                      <a:pt x="16886" y="8408"/>
                    </a:cubicBezTo>
                    <a:cubicBezTo>
                      <a:pt x="16862" y="8408"/>
                      <a:pt x="16836" y="8393"/>
                      <a:pt x="16797" y="8355"/>
                    </a:cubicBezTo>
                    <a:cubicBezTo>
                      <a:pt x="16768" y="8315"/>
                      <a:pt x="16748" y="8275"/>
                      <a:pt x="16738" y="8246"/>
                    </a:cubicBezTo>
                    <a:close/>
                    <a:moveTo>
                      <a:pt x="3553" y="8440"/>
                    </a:moveTo>
                    <a:cubicBezTo>
                      <a:pt x="3566" y="8440"/>
                      <a:pt x="3529" y="8480"/>
                      <a:pt x="3521" y="8513"/>
                    </a:cubicBezTo>
                    <a:cubicBezTo>
                      <a:pt x="3511" y="8504"/>
                      <a:pt x="3491" y="8484"/>
                      <a:pt x="3481" y="8474"/>
                    </a:cubicBezTo>
                    <a:cubicBezTo>
                      <a:pt x="3491" y="8464"/>
                      <a:pt x="3511" y="8454"/>
                      <a:pt x="3541" y="8444"/>
                    </a:cubicBezTo>
                    <a:cubicBezTo>
                      <a:pt x="3547" y="8441"/>
                      <a:pt x="3551" y="8440"/>
                      <a:pt x="3553" y="8440"/>
                    </a:cubicBezTo>
                    <a:close/>
                    <a:moveTo>
                      <a:pt x="2797" y="8484"/>
                    </a:moveTo>
                    <a:cubicBezTo>
                      <a:pt x="2817" y="8484"/>
                      <a:pt x="2837" y="8494"/>
                      <a:pt x="2847" y="8523"/>
                    </a:cubicBezTo>
                    <a:cubicBezTo>
                      <a:pt x="2840" y="8530"/>
                      <a:pt x="2828" y="8537"/>
                      <a:pt x="2818" y="8537"/>
                    </a:cubicBezTo>
                    <a:cubicBezTo>
                      <a:pt x="2814" y="8537"/>
                      <a:pt x="2810" y="8536"/>
                      <a:pt x="2807" y="8533"/>
                    </a:cubicBezTo>
                    <a:cubicBezTo>
                      <a:pt x="2787" y="8504"/>
                      <a:pt x="2767" y="8494"/>
                      <a:pt x="2797" y="8484"/>
                    </a:cubicBezTo>
                    <a:close/>
                    <a:moveTo>
                      <a:pt x="9099" y="8242"/>
                    </a:moveTo>
                    <a:cubicBezTo>
                      <a:pt x="9107" y="8242"/>
                      <a:pt x="9115" y="8243"/>
                      <a:pt x="9123" y="8246"/>
                    </a:cubicBezTo>
                    <a:cubicBezTo>
                      <a:pt x="9123" y="8285"/>
                      <a:pt x="9103" y="8305"/>
                      <a:pt x="9163" y="8355"/>
                    </a:cubicBezTo>
                    <a:cubicBezTo>
                      <a:pt x="9173" y="8365"/>
                      <a:pt x="9182" y="8365"/>
                      <a:pt x="9192" y="8365"/>
                    </a:cubicBezTo>
                    <a:cubicBezTo>
                      <a:pt x="9163" y="8394"/>
                      <a:pt x="9163" y="8414"/>
                      <a:pt x="9123" y="8484"/>
                    </a:cubicBezTo>
                    <a:cubicBezTo>
                      <a:pt x="9103" y="8513"/>
                      <a:pt x="9083" y="8533"/>
                      <a:pt x="9063" y="8543"/>
                    </a:cubicBezTo>
                    <a:cubicBezTo>
                      <a:pt x="9044" y="8513"/>
                      <a:pt x="9034" y="8504"/>
                      <a:pt x="9024" y="8484"/>
                    </a:cubicBezTo>
                    <a:cubicBezTo>
                      <a:pt x="9031" y="8440"/>
                      <a:pt x="9022" y="8392"/>
                      <a:pt x="9002" y="8392"/>
                    </a:cubicBezTo>
                    <a:cubicBezTo>
                      <a:pt x="8994" y="8392"/>
                      <a:pt x="8985" y="8398"/>
                      <a:pt x="8974" y="8414"/>
                    </a:cubicBezTo>
                    <a:cubicBezTo>
                      <a:pt x="8954" y="8404"/>
                      <a:pt x="8935" y="8394"/>
                      <a:pt x="8915" y="8375"/>
                    </a:cubicBezTo>
                    <a:cubicBezTo>
                      <a:pt x="8905" y="8365"/>
                      <a:pt x="8915" y="8345"/>
                      <a:pt x="8925" y="8335"/>
                    </a:cubicBezTo>
                    <a:cubicBezTo>
                      <a:pt x="8935" y="8325"/>
                      <a:pt x="8954" y="8315"/>
                      <a:pt x="8964" y="8305"/>
                    </a:cubicBezTo>
                    <a:cubicBezTo>
                      <a:pt x="8984" y="8325"/>
                      <a:pt x="8974" y="8375"/>
                      <a:pt x="9034" y="8404"/>
                    </a:cubicBezTo>
                    <a:cubicBezTo>
                      <a:pt x="9072" y="8430"/>
                      <a:pt x="9110" y="8468"/>
                      <a:pt x="9119" y="8468"/>
                    </a:cubicBezTo>
                    <a:cubicBezTo>
                      <a:pt x="9125" y="8468"/>
                      <a:pt x="9121" y="8456"/>
                      <a:pt x="9103" y="8424"/>
                    </a:cubicBezTo>
                    <a:cubicBezTo>
                      <a:pt x="9054" y="8335"/>
                      <a:pt x="9014" y="8345"/>
                      <a:pt x="9024" y="8275"/>
                    </a:cubicBezTo>
                    <a:cubicBezTo>
                      <a:pt x="9024" y="8275"/>
                      <a:pt x="9024" y="8275"/>
                      <a:pt x="9024" y="8266"/>
                    </a:cubicBezTo>
                    <a:lnTo>
                      <a:pt x="9034" y="8266"/>
                    </a:lnTo>
                    <a:cubicBezTo>
                      <a:pt x="9055" y="8251"/>
                      <a:pt x="9077" y="8242"/>
                      <a:pt x="9099" y="8242"/>
                    </a:cubicBezTo>
                    <a:close/>
                    <a:moveTo>
                      <a:pt x="3660" y="8523"/>
                    </a:moveTo>
                    <a:cubicBezTo>
                      <a:pt x="3660" y="8523"/>
                      <a:pt x="3660" y="8533"/>
                      <a:pt x="3669" y="8553"/>
                    </a:cubicBezTo>
                    <a:cubicBezTo>
                      <a:pt x="3653" y="8557"/>
                      <a:pt x="3638" y="8560"/>
                      <a:pt x="3625" y="8560"/>
                    </a:cubicBezTo>
                    <a:cubicBezTo>
                      <a:pt x="3605" y="8560"/>
                      <a:pt x="3588" y="8555"/>
                      <a:pt x="3570" y="8543"/>
                    </a:cubicBezTo>
                    <a:cubicBezTo>
                      <a:pt x="3560" y="8543"/>
                      <a:pt x="3551" y="8533"/>
                      <a:pt x="3551" y="8533"/>
                    </a:cubicBezTo>
                    <a:lnTo>
                      <a:pt x="3620" y="8533"/>
                    </a:lnTo>
                    <a:cubicBezTo>
                      <a:pt x="3640" y="8533"/>
                      <a:pt x="3660" y="8523"/>
                      <a:pt x="3660" y="8523"/>
                    </a:cubicBezTo>
                    <a:close/>
                    <a:moveTo>
                      <a:pt x="9222" y="8266"/>
                    </a:moveTo>
                    <a:cubicBezTo>
                      <a:pt x="9262" y="8285"/>
                      <a:pt x="9301" y="8305"/>
                      <a:pt x="9351" y="8325"/>
                    </a:cubicBezTo>
                    <a:cubicBezTo>
                      <a:pt x="9376" y="8362"/>
                      <a:pt x="9397" y="8392"/>
                      <a:pt x="9406" y="8392"/>
                    </a:cubicBezTo>
                    <a:cubicBezTo>
                      <a:pt x="9412" y="8392"/>
                      <a:pt x="9414" y="8381"/>
                      <a:pt x="9410" y="8355"/>
                    </a:cubicBezTo>
                    <a:lnTo>
                      <a:pt x="9420" y="8355"/>
                    </a:lnTo>
                    <a:cubicBezTo>
                      <a:pt x="9589" y="8444"/>
                      <a:pt x="9440" y="8513"/>
                      <a:pt x="9301" y="8583"/>
                    </a:cubicBezTo>
                    <a:cubicBezTo>
                      <a:pt x="9301" y="8573"/>
                      <a:pt x="9301" y="8573"/>
                      <a:pt x="9301" y="8573"/>
                    </a:cubicBezTo>
                    <a:cubicBezTo>
                      <a:pt x="9282" y="8533"/>
                      <a:pt x="9311" y="8484"/>
                      <a:pt x="9301" y="8484"/>
                    </a:cubicBezTo>
                    <a:cubicBezTo>
                      <a:pt x="9301" y="8474"/>
                      <a:pt x="9311" y="8474"/>
                      <a:pt x="9311" y="8464"/>
                    </a:cubicBezTo>
                    <a:cubicBezTo>
                      <a:pt x="9311" y="8434"/>
                      <a:pt x="9291" y="8355"/>
                      <a:pt x="9252" y="8345"/>
                    </a:cubicBezTo>
                    <a:cubicBezTo>
                      <a:pt x="9252" y="8335"/>
                      <a:pt x="9242" y="8305"/>
                      <a:pt x="9232" y="8275"/>
                    </a:cubicBezTo>
                    <a:cubicBezTo>
                      <a:pt x="9232" y="8275"/>
                      <a:pt x="9222" y="8266"/>
                      <a:pt x="9222" y="8266"/>
                    </a:cubicBezTo>
                    <a:close/>
                    <a:moveTo>
                      <a:pt x="17710" y="8642"/>
                    </a:moveTo>
                    <a:cubicBezTo>
                      <a:pt x="17697" y="8642"/>
                      <a:pt x="17682" y="8646"/>
                      <a:pt x="17664" y="8649"/>
                    </a:cubicBezTo>
                    <a:lnTo>
                      <a:pt x="17664" y="8649"/>
                    </a:lnTo>
                    <a:cubicBezTo>
                      <a:pt x="17675" y="8642"/>
                      <a:pt x="17692" y="8642"/>
                      <a:pt x="17710" y="8642"/>
                    </a:cubicBezTo>
                    <a:close/>
                    <a:moveTo>
                      <a:pt x="17364" y="8417"/>
                    </a:moveTo>
                    <a:cubicBezTo>
                      <a:pt x="17374" y="8417"/>
                      <a:pt x="17377" y="8461"/>
                      <a:pt x="17392" y="8484"/>
                    </a:cubicBezTo>
                    <a:cubicBezTo>
                      <a:pt x="17398" y="8489"/>
                      <a:pt x="17407" y="8495"/>
                      <a:pt x="17419" y="8495"/>
                    </a:cubicBezTo>
                    <a:cubicBezTo>
                      <a:pt x="17428" y="8495"/>
                      <a:pt x="17439" y="8492"/>
                      <a:pt x="17452" y="8484"/>
                    </a:cubicBezTo>
                    <a:cubicBezTo>
                      <a:pt x="17466" y="8498"/>
                      <a:pt x="17478" y="8503"/>
                      <a:pt x="17489" y="8503"/>
                    </a:cubicBezTo>
                    <a:cubicBezTo>
                      <a:pt x="17508" y="8503"/>
                      <a:pt x="17526" y="8486"/>
                      <a:pt x="17551" y="8474"/>
                    </a:cubicBezTo>
                    <a:cubicBezTo>
                      <a:pt x="17558" y="8471"/>
                      <a:pt x="17563" y="8470"/>
                      <a:pt x="17566" y="8470"/>
                    </a:cubicBezTo>
                    <a:cubicBezTo>
                      <a:pt x="17590" y="8470"/>
                      <a:pt x="17524" y="8528"/>
                      <a:pt x="17541" y="8563"/>
                    </a:cubicBezTo>
                    <a:cubicBezTo>
                      <a:pt x="17551" y="8573"/>
                      <a:pt x="17561" y="8573"/>
                      <a:pt x="17571" y="8573"/>
                    </a:cubicBezTo>
                    <a:cubicBezTo>
                      <a:pt x="17610" y="8573"/>
                      <a:pt x="17670" y="8553"/>
                      <a:pt x="17670" y="8553"/>
                    </a:cubicBezTo>
                    <a:cubicBezTo>
                      <a:pt x="17670" y="8553"/>
                      <a:pt x="17690" y="8593"/>
                      <a:pt x="17670" y="8593"/>
                    </a:cubicBezTo>
                    <a:cubicBezTo>
                      <a:pt x="17667" y="8593"/>
                      <a:pt x="17663" y="8592"/>
                      <a:pt x="17659" y="8592"/>
                    </a:cubicBezTo>
                    <a:cubicBezTo>
                      <a:pt x="17650" y="8592"/>
                      <a:pt x="17637" y="8597"/>
                      <a:pt x="17630" y="8632"/>
                    </a:cubicBezTo>
                    <a:cubicBezTo>
                      <a:pt x="17630" y="8644"/>
                      <a:pt x="17632" y="8650"/>
                      <a:pt x="17635" y="8652"/>
                    </a:cubicBezTo>
                    <a:lnTo>
                      <a:pt x="17635" y="8652"/>
                    </a:lnTo>
                    <a:cubicBezTo>
                      <a:pt x="17633" y="8652"/>
                      <a:pt x="17632" y="8652"/>
                      <a:pt x="17630" y="8652"/>
                    </a:cubicBezTo>
                    <a:cubicBezTo>
                      <a:pt x="17491" y="8474"/>
                      <a:pt x="17412" y="8563"/>
                      <a:pt x="17353" y="8494"/>
                    </a:cubicBezTo>
                    <a:cubicBezTo>
                      <a:pt x="17343" y="8484"/>
                      <a:pt x="17343" y="8464"/>
                      <a:pt x="17333" y="8454"/>
                    </a:cubicBezTo>
                    <a:cubicBezTo>
                      <a:pt x="17343" y="8454"/>
                      <a:pt x="17353" y="8444"/>
                      <a:pt x="17353" y="8434"/>
                    </a:cubicBezTo>
                    <a:cubicBezTo>
                      <a:pt x="17358" y="8422"/>
                      <a:pt x="17361" y="8417"/>
                      <a:pt x="17364" y="8417"/>
                    </a:cubicBezTo>
                    <a:close/>
                    <a:moveTo>
                      <a:pt x="19952" y="8637"/>
                    </a:moveTo>
                    <a:cubicBezTo>
                      <a:pt x="19944" y="8644"/>
                      <a:pt x="19937" y="8653"/>
                      <a:pt x="19931" y="8662"/>
                    </a:cubicBezTo>
                    <a:cubicBezTo>
                      <a:pt x="19938" y="8653"/>
                      <a:pt x="19945" y="8645"/>
                      <a:pt x="19952" y="8637"/>
                    </a:cubicBezTo>
                    <a:close/>
                    <a:moveTo>
                      <a:pt x="2886" y="8827"/>
                    </a:moveTo>
                    <a:cubicBezTo>
                      <a:pt x="2896" y="8827"/>
                      <a:pt x="2909" y="8834"/>
                      <a:pt x="2926" y="8851"/>
                    </a:cubicBezTo>
                    <a:cubicBezTo>
                      <a:pt x="2926" y="8851"/>
                      <a:pt x="2926" y="8860"/>
                      <a:pt x="2926" y="8860"/>
                    </a:cubicBezTo>
                    <a:lnTo>
                      <a:pt x="2876" y="8860"/>
                    </a:lnTo>
                    <a:cubicBezTo>
                      <a:pt x="2866" y="8851"/>
                      <a:pt x="2866" y="8841"/>
                      <a:pt x="2866" y="8841"/>
                    </a:cubicBezTo>
                    <a:cubicBezTo>
                      <a:pt x="2871" y="8832"/>
                      <a:pt x="2877" y="8827"/>
                      <a:pt x="2886" y="8827"/>
                    </a:cubicBezTo>
                    <a:close/>
                    <a:moveTo>
                      <a:pt x="3509" y="7856"/>
                    </a:moveTo>
                    <a:cubicBezTo>
                      <a:pt x="3513" y="7856"/>
                      <a:pt x="3517" y="7857"/>
                      <a:pt x="3521" y="7859"/>
                    </a:cubicBezTo>
                    <a:cubicBezTo>
                      <a:pt x="3521" y="7889"/>
                      <a:pt x="3511" y="7899"/>
                      <a:pt x="3491" y="7909"/>
                    </a:cubicBezTo>
                    <a:cubicBezTo>
                      <a:pt x="3491" y="7934"/>
                      <a:pt x="3470" y="7952"/>
                      <a:pt x="3446" y="7980"/>
                    </a:cubicBezTo>
                    <a:lnTo>
                      <a:pt x="3446" y="7980"/>
                    </a:lnTo>
                    <a:cubicBezTo>
                      <a:pt x="3456" y="7972"/>
                      <a:pt x="3468" y="7968"/>
                      <a:pt x="3481" y="7968"/>
                    </a:cubicBezTo>
                    <a:cubicBezTo>
                      <a:pt x="3491" y="7968"/>
                      <a:pt x="3501" y="7988"/>
                      <a:pt x="3501" y="7998"/>
                    </a:cubicBezTo>
                    <a:cubicBezTo>
                      <a:pt x="3541" y="7968"/>
                      <a:pt x="3531" y="7928"/>
                      <a:pt x="3560" y="7919"/>
                    </a:cubicBezTo>
                    <a:cubicBezTo>
                      <a:pt x="3560" y="7914"/>
                      <a:pt x="3563" y="7911"/>
                      <a:pt x="3567" y="7911"/>
                    </a:cubicBezTo>
                    <a:cubicBezTo>
                      <a:pt x="3570" y="7911"/>
                      <a:pt x="3575" y="7914"/>
                      <a:pt x="3580" y="7919"/>
                    </a:cubicBezTo>
                    <a:cubicBezTo>
                      <a:pt x="3580" y="7938"/>
                      <a:pt x="3580" y="7968"/>
                      <a:pt x="3580" y="7998"/>
                    </a:cubicBezTo>
                    <a:cubicBezTo>
                      <a:pt x="3570" y="8008"/>
                      <a:pt x="3551" y="8018"/>
                      <a:pt x="3521" y="8038"/>
                    </a:cubicBezTo>
                    <a:cubicBezTo>
                      <a:pt x="3531" y="8057"/>
                      <a:pt x="3531" y="8067"/>
                      <a:pt x="3541" y="8097"/>
                    </a:cubicBezTo>
                    <a:cubicBezTo>
                      <a:pt x="3541" y="8107"/>
                      <a:pt x="3551" y="8117"/>
                      <a:pt x="3560" y="8117"/>
                    </a:cubicBezTo>
                    <a:cubicBezTo>
                      <a:pt x="3553" y="8155"/>
                      <a:pt x="3569" y="8170"/>
                      <a:pt x="3600" y="8170"/>
                    </a:cubicBezTo>
                    <a:cubicBezTo>
                      <a:pt x="3609" y="8170"/>
                      <a:pt x="3619" y="8169"/>
                      <a:pt x="3630" y="8166"/>
                    </a:cubicBezTo>
                    <a:lnTo>
                      <a:pt x="3630" y="8166"/>
                    </a:lnTo>
                    <a:cubicBezTo>
                      <a:pt x="3639" y="8221"/>
                      <a:pt x="3615" y="8240"/>
                      <a:pt x="3583" y="8240"/>
                    </a:cubicBezTo>
                    <a:cubicBezTo>
                      <a:pt x="3545" y="8240"/>
                      <a:pt x="3497" y="8213"/>
                      <a:pt x="3481" y="8186"/>
                    </a:cubicBezTo>
                    <a:cubicBezTo>
                      <a:pt x="3466" y="8161"/>
                      <a:pt x="3471" y="8159"/>
                      <a:pt x="3474" y="8159"/>
                    </a:cubicBezTo>
                    <a:cubicBezTo>
                      <a:pt x="3474" y="8159"/>
                      <a:pt x="3474" y="8159"/>
                      <a:pt x="3474" y="8159"/>
                    </a:cubicBezTo>
                    <a:lnTo>
                      <a:pt x="3474" y="8159"/>
                    </a:lnTo>
                    <a:cubicBezTo>
                      <a:pt x="3473" y="8159"/>
                      <a:pt x="3468" y="8156"/>
                      <a:pt x="3451" y="8147"/>
                    </a:cubicBezTo>
                    <a:cubicBezTo>
                      <a:pt x="3446" y="8142"/>
                      <a:pt x="3444" y="8142"/>
                      <a:pt x="3443" y="8142"/>
                    </a:cubicBezTo>
                    <a:cubicBezTo>
                      <a:pt x="3441" y="8142"/>
                      <a:pt x="3441" y="8142"/>
                      <a:pt x="3441" y="8137"/>
                    </a:cubicBezTo>
                    <a:cubicBezTo>
                      <a:pt x="3432" y="8147"/>
                      <a:pt x="3432" y="8156"/>
                      <a:pt x="3422" y="8166"/>
                    </a:cubicBezTo>
                    <a:cubicBezTo>
                      <a:pt x="3422" y="8186"/>
                      <a:pt x="3432" y="8236"/>
                      <a:pt x="3451" y="8275"/>
                    </a:cubicBezTo>
                    <a:cubicBezTo>
                      <a:pt x="3479" y="8331"/>
                      <a:pt x="3492" y="8367"/>
                      <a:pt x="3481" y="8367"/>
                    </a:cubicBezTo>
                    <a:cubicBezTo>
                      <a:pt x="3476" y="8367"/>
                      <a:pt x="3466" y="8360"/>
                      <a:pt x="3451" y="8345"/>
                    </a:cubicBezTo>
                    <a:cubicBezTo>
                      <a:pt x="3402" y="8305"/>
                      <a:pt x="3422" y="8246"/>
                      <a:pt x="3402" y="8186"/>
                    </a:cubicBezTo>
                    <a:cubicBezTo>
                      <a:pt x="3402" y="8176"/>
                      <a:pt x="3402" y="8176"/>
                      <a:pt x="3392" y="8176"/>
                    </a:cubicBezTo>
                    <a:cubicBezTo>
                      <a:pt x="3387" y="8181"/>
                      <a:pt x="3379" y="8184"/>
                      <a:pt x="3372" y="8184"/>
                    </a:cubicBezTo>
                    <a:cubicBezTo>
                      <a:pt x="3365" y="8184"/>
                      <a:pt x="3357" y="8181"/>
                      <a:pt x="3352" y="8176"/>
                    </a:cubicBezTo>
                    <a:cubicBezTo>
                      <a:pt x="3342" y="8196"/>
                      <a:pt x="3332" y="8216"/>
                      <a:pt x="3332" y="8236"/>
                    </a:cubicBezTo>
                    <a:cubicBezTo>
                      <a:pt x="3322" y="8285"/>
                      <a:pt x="3352" y="8246"/>
                      <a:pt x="3392" y="8315"/>
                    </a:cubicBezTo>
                    <a:cubicBezTo>
                      <a:pt x="3412" y="8355"/>
                      <a:pt x="3441" y="8424"/>
                      <a:pt x="3432" y="8424"/>
                    </a:cubicBezTo>
                    <a:cubicBezTo>
                      <a:pt x="3422" y="8414"/>
                      <a:pt x="3412" y="8404"/>
                      <a:pt x="3402" y="8394"/>
                    </a:cubicBezTo>
                    <a:cubicBezTo>
                      <a:pt x="3392" y="8385"/>
                      <a:pt x="3382" y="8385"/>
                      <a:pt x="3372" y="8375"/>
                    </a:cubicBezTo>
                    <a:cubicBezTo>
                      <a:pt x="3362" y="8365"/>
                      <a:pt x="3362" y="8365"/>
                      <a:pt x="3352" y="8345"/>
                    </a:cubicBezTo>
                    <a:cubicBezTo>
                      <a:pt x="3313" y="8315"/>
                      <a:pt x="3322" y="8275"/>
                      <a:pt x="3303" y="8266"/>
                    </a:cubicBezTo>
                    <a:cubicBezTo>
                      <a:pt x="3302" y="8265"/>
                      <a:pt x="3301" y="8264"/>
                      <a:pt x="3300" y="8264"/>
                    </a:cubicBezTo>
                    <a:cubicBezTo>
                      <a:pt x="3288" y="8264"/>
                      <a:pt x="3264" y="8307"/>
                      <a:pt x="3273" y="8325"/>
                    </a:cubicBezTo>
                    <a:cubicBezTo>
                      <a:pt x="3293" y="8335"/>
                      <a:pt x="3293" y="8345"/>
                      <a:pt x="3313" y="8355"/>
                    </a:cubicBezTo>
                    <a:cubicBezTo>
                      <a:pt x="3243" y="8375"/>
                      <a:pt x="3233" y="8523"/>
                      <a:pt x="3184" y="8583"/>
                    </a:cubicBezTo>
                    <a:cubicBezTo>
                      <a:pt x="3124" y="8662"/>
                      <a:pt x="3144" y="8692"/>
                      <a:pt x="3025" y="8900"/>
                    </a:cubicBezTo>
                    <a:cubicBezTo>
                      <a:pt x="3025" y="8900"/>
                      <a:pt x="3025" y="8890"/>
                      <a:pt x="3015" y="8890"/>
                    </a:cubicBezTo>
                    <a:lnTo>
                      <a:pt x="3005" y="8890"/>
                    </a:lnTo>
                    <a:cubicBezTo>
                      <a:pt x="3015" y="8880"/>
                      <a:pt x="3015" y="8870"/>
                      <a:pt x="3005" y="8860"/>
                    </a:cubicBezTo>
                    <a:cubicBezTo>
                      <a:pt x="2985" y="8851"/>
                      <a:pt x="2946" y="8801"/>
                      <a:pt x="2936" y="8791"/>
                    </a:cubicBezTo>
                    <a:cubicBezTo>
                      <a:pt x="2936" y="8781"/>
                      <a:pt x="2916" y="8771"/>
                      <a:pt x="2886" y="8771"/>
                    </a:cubicBezTo>
                    <a:cubicBezTo>
                      <a:pt x="2858" y="8778"/>
                      <a:pt x="2845" y="8785"/>
                      <a:pt x="2836" y="8785"/>
                    </a:cubicBezTo>
                    <a:cubicBezTo>
                      <a:pt x="2832" y="8785"/>
                      <a:pt x="2830" y="8784"/>
                      <a:pt x="2827" y="8781"/>
                    </a:cubicBezTo>
                    <a:cubicBezTo>
                      <a:pt x="2827" y="8761"/>
                      <a:pt x="2856" y="8732"/>
                      <a:pt x="2827" y="8732"/>
                    </a:cubicBezTo>
                    <a:cubicBezTo>
                      <a:pt x="2806" y="8725"/>
                      <a:pt x="2795" y="8709"/>
                      <a:pt x="2787" y="8709"/>
                    </a:cubicBezTo>
                    <a:cubicBezTo>
                      <a:pt x="2783" y="8709"/>
                      <a:pt x="2780" y="8712"/>
                      <a:pt x="2777" y="8722"/>
                    </a:cubicBezTo>
                    <a:cubicBezTo>
                      <a:pt x="2764" y="8741"/>
                      <a:pt x="2756" y="8752"/>
                      <a:pt x="2746" y="8752"/>
                    </a:cubicBezTo>
                    <a:cubicBezTo>
                      <a:pt x="2740" y="8752"/>
                      <a:pt x="2735" y="8749"/>
                      <a:pt x="2728" y="8742"/>
                    </a:cubicBezTo>
                    <a:cubicBezTo>
                      <a:pt x="2728" y="8732"/>
                      <a:pt x="2737" y="8722"/>
                      <a:pt x="2757" y="8702"/>
                    </a:cubicBezTo>
                    <a:cubicBezTo>
                      <a:pt x="2824" y="8668"/>
                      <a:pt x="2860" y="8644"/>
                      <a:pt x="2888" y="8644"/>
                    </a:cubicBezTo>
                    <a:cubicBezTo>
                      <a:pt x="2901" y="8644"/>
                      <a:pt x="2913" y="8649"/>
                      <a:pt x="2926" y="8662"/>
                    </a:cubicBezTo>
                    <a:cubicBezTo>
                      <a:pt x="2951" y="8681"/>
                      <a:pt x="2996" y="8712"/>
                      <a:pt x="3033" y="8712"/>
                    </a:cubicBezTo>
                    <a:cubicBezTo>
                      <a:pt x="3055" y="8712"/>
                      <a:pt x="3074" y="8701"/>
                      <a:pt x="3084" y="8672"/>
                    </a:cubicBezTo>
                    <a:cubicBezTo>
                      <a:pt x="3104" y="8603"/>
                      <a:pt x="3184" y="8662"/>
                      <a:pt x="3154" y="8583"/>
                    </a:cubicBezTo>
                    <a:cubicBezTo>
                      <a:pt x="3138" y="8527"/>
                      <a:pt x="3110" y="8459"/>
                      <a:pt x="3074" y="8459"/>
                    </a:cubicBezTo>
                    <a:cubicBezTo>
                      <a:pt x="3064" y="8459"/>
                      <a:pt x="3055" y="8464"/>
                      <a:pt x="3045" y="8474"/>
                    </a:cubicBezTo>
                    <a:cubicBezTo>
                      <a:pt x="3025" y="8504"/>
                      <a:pt x="3005" y="8513"/>
                      <a:pt x="2995" y="8513"/>
                    </a:cubicBezTo>
                    <a:cubicBezTo>
                      <a:pt x="2995" y="8504"/>
                      <a:pt x="2995" y="8494"/>
                      <a:pt x="2985" y="8484"/>
                    </a:cubicBezTo>
                    <a:cubicBezTo>
                      <a:pt x="2985" y="8484"/>
                      <a:pt x="2985" y="8474"/>
                      <a:pt x="2985" y="8464"/>
                    </a:cubicBezTo>
                    <a:cubicBezTo>
                      <a:pt x="3002" y="8415"/>
                      <a:pt x="3111" y="8320"/>
                      <a:pt x="3079" y="8320"/>
                    </a:cubicBezTo>
                    <a:cubicBezTo>
                      <a:pt x="3072" y="8320"/>
                      <a:pt x="3058" y="8324"/>
                      <a:pt x="3035" y="8335"/>
                    </a:cubicBezTo>
                    <a:cubicBezTo>
                      <a:pt x="2956" y="8365"/>
                      <a:pt x="2916" y="8385"/>
                      <a:pt x="2896" y="8404"/>
                    </a:cubicBezTo>
                    <a:cubicBezTo>
                      <a:pt x="2856" y="8404"/>
                      <a:pt x="2807" y="8394"/>
                      <a:pt x="2797" y="8375"/>
                    </a:cubicBezTo>
                    <a:cubicBezTo>
                      <a:pt x="2787" y="8375"/>
                      <a:pt x="2787" y="8375"/>
                      <a:pt x="2787" y="8365"/>
                    </a:cubicBezTo>
                    <a:cubicBezTo>
                      <a:pt x="2856" y="8355"/>
                      <a:pt x="2926" y="8325"/>
                      <a:pt x="2985" y="8285"/>
                    </a:cubicBezTo>
                    <a:cubicBezTo>
                      <a:pt x="3164" y="8156"/>
                      <a:pt x="3233" y="8137"/>
                      <a:pt x="3372" y="7978"/>
                    </a:cubicBezTo>
                    <a:cubicBezTo>
                      <a:pt x="3382" y="7968"/>
                      <a:pt x="3382" y="7958"/>
                      <a:pt x="3392" y="7948"/>
                    </a:cubicBezTo>
                    <a:cubicBezTo>
                      <a:pt x="3402" y="7938"/>
                      <a:pt x="3402" y="7938"/>
                      <a:pt x="3402" y="7938"/>
                    </a:cubicBezTo>
                    <a:cubicBezTo>
                      <a:pt x="3412" y="7928"/>
                      <a:pt x="3412" y="7928"/>
                      <a:pt x="3422" y="7919"/>
                    </a:cubicBezTo>
                    <a:cubicBezTo>
                      <a:pt x="3422" y="7909"/>
                      <a:pt x="3432" y="7899"/>
                      <a:pt x="3441" y="7899"/>
                    </a:cubicBezTo>
                    <a:cubicBezTo>
                      <a:pt x="3466" y="7874"/>
                      <a:pt x="3490" y="7856"/>
                      <a:pt x="3509" y="7856"/>
                    </a:cubicBezTo>
                    <a:close/>
                    <a:moveTo>
                      <a:pt x="3382" y="8920"/>
                    </a:moveTo>
                    <a:cubicBezTo>
                      <a:pt x="3412" y="8930"/>
                      <a:pt x="3422" y="8950"/>
                      <a:pt x="3422" y="8960"/>
                    </a:cubicBezTo>
                    <a:cubicBezTo>
                      <a:pt x="3382" y="8989"/>
                      <a:pt x="3332" y="9039"/>
                      <a:pt x="3273" y="9089"/>
                    </a:cubicBezTo>
                    <a:cubicBezTo>
                      <a:pt x="3253" y="9069"/>
                      <a:pt x="3233" y="9039"/>
                      <a:pt x="3213" y="9029"/>
                    </a:cubicBezTo>
                    <a:cubicBezTo>
                      <a:pt x="3243" y="9009"/>
                      <a:pt x="3273" y="8989"/>
                      <a:pt x="3293" y="8970"/>
                    </a:cubicBezTo>
                    <a:lnTo>
                      <a:pt x="3303" y="8970"/>
                    </a:lnTo>
                    <a:cubicBezTo>
                      <a:pt x="3313" y="8960"/>
                      <a:pt x="3322" y="8960"/>
                      <a:pt x="3322" y="8950"/>
                    </a:cubicBezTo>
                    <a:cubicBezTo>
                      <a:pt x="3342" y="8940"/>
                      <a:pt x="3362" y="8930"/>
                      <a:pt x="3372" y="8920"/>
                    </a:cubicBezTo>
                    <a:close/>
                    <a:moveTo>
                      <a:pt x="8835" y="9098"/>
                    </a:moveTo>
                    <a:cubicBezTo>
                      <a:pt x="8835" y="9108"/>
                      <a:pt x="8835" y="9128"/>
                      <a:pt x="8835" y="9138"/>
                    </a:cubicBezTo>
                    <a:cubicBezTo>
                      <a:pt x="8825" y="9128"/>
                      <a:pt x="8825" y="9118"/>
                      <a:pt x="8816" y="9108"/>
                    </a:cubicBezTo>
                    <a:cubicBezTo>
                      <a:pt x="8825" y="9108"/>
                      <a:pt x="8825" y="9108"/>
                      <a:pt x="8835" y="9098"/>
                    </a:cubicBezTo>
                    <a:close/>
                    <a:moveTo>
                      <a:pt x="18780" y="8989"/>
                    </a:moveTo>
                    <a:cubicBezTo>
                      <a:pt x="18790" y="8999"/>
                      <a:pt x="18790" y="9009"/>
                      <a:pt x="18800" y="9019"/>
                    </a:cubicBezTo>
                    <a:cubicBezTo>
                      <a:pt x="18810" y="9029"/>
                      <a:pt x="18820" y="9049"/>
                      <a:pt x="18840" y="9059"/>
                    </a:cubicBezTo>
                    <a:cubicBezTo>
                      <a:pt x="18870" y="9069"/>
                      <a:pt x="18899" y="9089"/>
                      <a:pt x="18909" y="9098"/>
                    </a:cubicBezTo>
                    <a:cubicBezTo>
                      <a:pt x="18939" y="9118"/>
                      <a:pt x="18969" y="9128"/>
                      <a:pt x="18989" y="9138"/>
                    </a:cubicBezTo>
                    <a:cubicBezTo>
                      <a:pt x="18968" y="9159"/>
                      <a:pt x="18952" y="9180"/>
                      <a:pt x="18926" y="9180"/>
                    </a:cubicBezTo>
                    <a:cubicBezTo>
                      <a:pt x="18916" y="9180"/>
                      <a:pt x="18904" y="9177"/>
                      <a:pt x="18890" y="9168"/>
                    </a:cubicBezTo>
                    <a:cubicBezTo>
                      <a:pt x="18830" y="9118"/>
                      <a:pt x="18850" y="9108"/>
                      <a:pt x="18810" y="9079"/>
                    </a:cubicBezTo>
                    <a:cubicBezTo>
                      <a:pt x="18800" y="9069"/>
                      <a:pt x="18790" y="9059"/>
                      <a:pt x="18780" y="9059"/>
                    </a:cubicBezTo>
                    <a:cubicBezTo>
                      <a:pt x="18771" y="9039"/>
                      <a:pt x="18761" y="9029"/>
                      <a:pt x="18751" y="9029"/>
                    </a:cubicBezTo>
                    <a:cubicBezTo>
                      <a:pt x="18751" y="9009"/>
                      <a:pt x="18761" y="8999"/>
                      <a:pt x="18780" y="8989"/>
                    </a:cubicBezTo>
                    <a:close/>
                    <a:moveTo>
                      <a:pt x="12147" y="8890"/>
                    </a:moveTo>
                    <a:cubicBezTo>
                      <a:pt x="12157" y="8890"/>
                      <a:pt x="12167" y="8900"/>
                      <a:pt x="12187" y="8920"/>
                    </a:cubicBezTo>
                    <a:cubicBezTo>
                      <a:pt x="12226" y="8970"/>
                      <a:pt x="12256" y="9019"/>
                      <a:pt x="12286" y="9039"/>
                    </a:cubicBezTo>
                    <a:cubicBezTo>
                      <a:pt x="12308" y="9061"/>
                      <a:pt x="12325" y="9072"/>
                      <a:pt x="12340" y="9072"/>
                    </a:cubicBezTo>
                    <a:cubicBezTo>
                      <a:pt x="12345" y="9072"/>
                      <a:pt x="12350" y="9071"/>
                      <a:pt x="12355" y="9069"/>
                    </a:cubicBezTo>
                    <a:cubicBezTo>
                      <a:pt x="12365" y="9059"/>
                      <a:pt x="12365" y="9039"/>
                      <a:pt x="12365" y="9029"/>
                    </a:cubicBezTo>
                    <a:lnTo>
                      <a:pt x="12375" y="9029"/>
                    </a:lnTo>
                    <a:cubicBezTo>
                      <a:pt x="12375" y="9029"/>
                      <a:pt x="12375" y="9039"/>
                      <a:pt x="12375" y="9039"/>
                    </a:cubicBezTo>
                    <a:cubicBezTo>
                      <a:pt x="12365" y="9079"/>
                      <a:pt x="12355" y="9108"/>
                      <a:pt x="12355" y="9118"/>
                    </a:cubicBezTo>
                    <a:cubicBezTo>
                      <a:pt x="12345" y="9138"/>
                      <a:pt x="12345" y="9158"/>
                      <a:pt x="12335" y="9178"/>
                    </a:cubicBezTo>
                    <a:cubicBezTo>
                      <a:pt x="12326" y="9217"/>
                      <a:pt x="12326" y="9277"/>
                      <a:pt x="12326" y="9327"/>
                    </a:cubicBezTo>
                    <a:lnTo>
                      <a:pt x="12276" y="9327"/>
                    </a:lnTo>
                    <a:cubicBezTo>
                      <a:pt x="12296" y="9287"/>
                      <a:pt x="12306" y="9247"/>
                      <a:pt x="12316" y="9217"/>
                    </a:cubicBezTo>
                    <a:cubicBezTo>
                      <a:pt x="12286" y="9208"/>
                      <a:pt x="12256" y="9188"/>
                      <a:pt x="12217" y="9168"/>
                    </a:cubicBezTo>
                    <a:cubicBezTo>
                      <a:pt x="12217" y="9168"/>
                      <a:pt x="12217" y="9168"/>
                      <a:pt x="12207" y="9158"/>
                    </a:cubicBezTo>
                    <a:cubicBezTo>
                      <a:pt x="12197" y="9148"/>
                      <a:pt x="12177" y="9128"/>
                      <a:pt x="12167" y="9118"/>
                    </a:cubicBezTo>
                    <a:lnTo>
                      <a:pt x="12157" y="9118"/>
                    </a:lnTo>
                    <a:cubicBezTo>
                      <a:pt x="12137" y="9098"/>
                      <a:pt x="12107" y="9079"/>
                      <a:pt x="12088" y="9059"/>
                    </a:cubicBezTo>
                    <a:cubicBezTo>
                      <a:pt x="12107" y="9029"/>
                      <a:pt x="12117" y="8999"/>
                      <a:pt x="12117" y="8999"/>
                    </a:cubicBezTo>
                    <a:cubicBezTo>
                      <a:pt x="12117" y="8999"/>
                      <a:pt x="12117" y="8989"/>
                      <a:pt x="12117" y="8970"/>
                    </a:cubicBezTo>
                    <a:lnTo>
                      <a:pt x="12167" y="8970"/>
                    </a:lnTo>
                    <a:cubicBezTo>
                      <a:pt x="12167" y="8960"/>
                      <a:pt x="12167" y="8960"/>
                      <a:pt x="12167" y="8950"/>
                    </a:cubicBezTo>
                    <a:cubicBezTo>
                      <a:pt x="12167" y="8920"/>
                      <a:pt x="12157" y="8900"/>
                      <a:pt x="12147" y="8890"/>
                    </a:cubicBezTo>
                    <a:close/>
                    <a:moveTo>
                      <a:pt x="9004" y="9475"/>
                    </a:moveTo>
                    <a:cubicBezTo>
                      <a:pt x="9024" y="9495"/>
                      <a:pt x="9044" y="9515"/>
                      <a:pt x="9063" y="9525"/>
                    </a:cubicBezTo>
                    <a:cubicBezTo>
                      <a:pt x="9083" y="9535"/>
                      <a:pt x="9103" y="9545"/>
                      <a:pt x="9103" y="9555"/>
                    </a:cubicBezTo>
                    <a:cubicBezTo>
                      <a:pt x="9054" y="9545"/>
                      <a:pt x="9014" y="9535"/>
                      <a:pt x="8974" y="9505"/>
                    </a:cubicBezTo>
                    <a:cubicBezTo>
                      <a:pt x="8974" y="9505"/>
                      <a:pt x="8964" y="9505"/>
                      <a:pt x="8964" y="9495"/>
                    </a:cubicBezTo>
                    <a:cubicBezTo>
                      <a:pt x="8964" y="9495"/>
                      <a:pt x="8964" y="9495"/>
                      <a:pt x="8964" y="9485"/>
                    </a:cubicBezTo>
                    <a:cubicBezTo>
                      <a:pt x="8974" y="9485"/>
                      <a:pt x="8974" y="9485"/>
                      <a:pt x="8984" y="9475"/>
                    </a:cubicBezTo>
                    <a:close/>
                    <a:moveTo>
                      <a:pt x="11997" y="9418"/>
                    </a:moveTo>
                    <a:cubicBezTo>
                      <a:pt x="12007" y="9418"/>
                      <a:pt x="12017" y="9420"/>
                      <a:pt x="12028" y="9426"/>
                    </a:cubicBezTo>
                    <a:cubicBezTo>
                      <a:pt x="12127" y="9455"/>
                      <a:pt x="12098" y="9465"/>
                      <a:pt x="12177" y="9545"/>
                    </a:cubicBezTo>
                    <a:cubicBezTo>
                      <a:pt x="12187" y="9564"/>
                      <a:pt x="12207" y="9574"/>
                      <a:pt x="12217" y="9594"/>
                    </a:cubicBezTo>
                    <a:cubicBezTo>
                      <a:pt x="12195" y="9609"/>
                      <a:pt x="12162" y="9618"/>
                      <a:pt x="12135" y="9618"/>
                    </a:cubicBezTo>
                    <a:cubicBezTo>
                      <a:pt x="12125" y="9618"/>
                      <a:pt x="12115" y="9617"/>
                      <a:pt x="12107" y="9614"/>
                    </a:cubicBezTo>
                    <a:cubicBezTo>
                      <a:pt x="12098" y="9614"/>
                      <a:pt x="12088" y="9604"/>
                      <a:pt x="12068" y="9604"/>
                    </a:cubicBezTo>
                    <a:cubicBezTo>
                      <a:pt x="11959" y="9584"/>
                      <a:pt x="11909" y="9574"/>
                      <a:pt x="11909" y="9535"/>
                    </a:cubicBezTo>
                    <a:cubicBezTo>
                      <a:pt x="11909" y="9525"/>
                      <a:pt x="11919" y="9515"/>
                      <a:pt x="11919" y="9505"/>
                    </a:cubicBezTo>
                    <a:cubicBezTo>
                      <a:pt x="11919" y="9495"/>
                      <a:pt x="11929" y="9485"/>
                      <a:pt x="11929" y="9475"/>
                    </a:cubicBezTo>
                    <a:lnTo>
                      <a:pt x="11929" y="9465"/>
                    </a:lnTo>
                    <a:cubicBezTo>
                      <a:pt x="11929" y="9465"/>
                      <a:pt x="11939" y="9455"/>
                      <a:pt x="11939" y="9455"/>
                    </a:cubicBezTo>
                    <a:cubicBezTo>
                      <a:pt x="11953" y="9434"/>
                      <a:pt x="11973" y="9418"/>
                      <a:pt x="11997" y="9418"/>
                    </a:cubicBezTo>
                    <a:close/>
                    <a:moveTo>
                      <a:pt x="17616" y="9489"/>
                    </a:moveTo>
                    <a:cubicBezTo>
                      <a:pt x="17620" y="9489"/>
                      <a:pt x="17607" y="9499"/>
                      <a:pt x="17591" y="9515"/>
                    </a:cubicBezTo>
                    <a:cubicBezTo>
                      <a:pt x="17581" y="9525"/>
                      <a:pt x="17581" y="9525"/>
                      <a:pt x="17571" y="9535"/>
                    </a:cubicBezTo>
                    <a:cubicBezTo>
                      <a:pt x="17561" y="9545"/>
                      <a:pt x="17551" y="9564"/>
                      <a:pt x="17551" y="9584"/>
                    </a:cubicBezTo>
                    <a:cubicBezTo>
                      <a:pt x="17541" y="9584"/>
                      <a:pt x="17551" y="9584"/>
                      <a:pt x="17551" y="9594"/>
                    </a:cubicBezTo>
                    <a:cubicBezTo>
                      <a:pt x="17531" y="9614"/>
                      <a:pt x="17511" y="9624"/>
                      <a:pt x="17491" y="9644"/>
                    </a:cubicBezTo>
                    <a:cubicBezTo>
                      <a:pt x="17491" y="9634"/>
                      <a:pt x="17491" y="9624"/>
                      <a:pt x="17491" y="9614"/>
                    </a:cubicBezTo>
                    <a:cubicBezTo>
                      <a:pt x="17482" y="9555"/>
                      <a:pt x="17442" y="9564"/>
                      <a:pt x="17561" y="9515"/>
                    </a:cubicBezTo>
                    <a:cubicBezTo>
                      <a:pt x="17598" y="9496"/>
                      <a:pt x="17613" y="9489"/>
                      <a:pt x="17616" y="9489"/>
                    </a:cubicBezTo>
                    <a:close/>
                    <a:moveTo>
                      <a:pt x="2896" y="9574"/>
                    </a:moveTo>
                    <a:lnTo>
                      <a:pt x="2896" y="9574"/>
                    </a:lnTo>
                    <a:cubicBezTo>
                      <a:pt x="2886" y="9614"/>
                      <a:pt x="2866" y="9664"/>
                      <a:pt x="2856" y="9713"/>
                    </a:cubicBezTo>
                    <a:cubicBezTo>
                      <a:pt x="2847" y="9703"/>
                      <a:pt x="2837" y="9693"/>
                      <a:pt x="2837" y="9683"/>
                    </a:cubicBezTo>
                    <a:cubicBezTo>
                      <a:pt x="2837" y="9654"/>
                      <a:pt x="2856" y="9584"/>
                      <a:pt x="2896" y="9574"/>
                    </a:cubicBezTo>
                    <a:close/>
                    <a:moveTo>
                      <a:pt x="19249" y="5310"/>
                    </a:moveTo>
                    <a:cubicBezTo>
                      <a:pt x="19256" y="5310"/>
                      <a:pt x="19271" y="5530"/>
                      <a:pt x="19286" y="5569"/>
                    </a:cubicBezTo>
                    <a:cubicBezTo>
                      <a:pt x="19316" y="5628"/>
                      <a:pt x="19306" y="5727"/>
                      <a:pt x="19316" y="5807"/>
                    </a:cubicBezTo>
                    <a:cubicBezTo>
                      <a:pt x="19318" y="5822"/>
                      <a:pt x="19321" y="5828"/>
                      <a:pt x="19326" y="5828"/>
                    </a:cubicBezTo>
                    <a:cubicBezTo>
                      <a:pt x="19341" y="5828"/>
                      <a:pt x="19371" y="5755"/>
                      <a:pt x="19425" y="5747"/>
                    </a:cubicBezTo>
                    <a:cubicBezTo>
                      <a:pt x="19441" y="5745"/>
                      <a:pt x="19451" y="5743"/>
                      <a:pt x="19455" y="5743"/>
                    </a:cubicBezTo>
                    <a:cubicBezTo>
                      <a:pt x="19468" y="5743"/>
                      <a:pt x="19428" y="5756"/>
                      <a:pt x="19405" y="5787"/>
                    </a:cubicBezTo>
                    <a:cubicBezTo>
                      <a:pt x="19365" y="5836"/>
                      <a:pt x="19336" y="5955"/>
                      <a:pt x="19346" y="5975"/>
                    </a:cubicBezTo>
                    <a:cubicBezTo>
                      <a:pt x="19347" y="5977"/>
                      <a:pt x="19349" y="5977"/>
                      <a:pt x="19351" y="5977"/>
                    </a:cubicBezTo>
                    <a:cubicBezTo>
                      <a:pt x="19354" y="5977"/>
                      <a:pt x="19357" y="5975"/>
                      <a:pt x="19361" y="5975"/>
                    </a:cubicBezTo>
                    <a:cubicBezTo>
                      <a:pt x="19365" y="5975"/>
                      <a:pt x="19370" y="5980"/>
                      <a:pt x="19375" y="6005"/>
                    </a:cubicBezTo>
                    <a:cubicBezTo>
                      <a:pt x="19383" y="6044"/>
                      <a:pt x="19434" y="6071"/>
                      <a:pt x="19474" y="6071"/>
                    </a:cubicBezTo>
                    <a:cubicBezTo>
                      <a:pt x="19486" y="6071"/>
                      <a:pt x="19496" y="6069"/>
                      <a:pt x="19504" y="6064"/>
                    </a:cubicBezTo>
                    <a:cubicBezTo>
                      <a:pt x="19505" y="6064"/>
                      <a:pt x="19506" y="6064"/>
                      <a:pt x="19507" y="6064"/>
                    </a:cubicBezTo>
                    <a:cubicBezTo>
                      <a:pt x="19531" y="6064"/>
                      <a:pt x="19483" y="6195"/>
                      <a:pt x="19435" y="6233"/>
                    </a:cubicBezTo>
                    <a:cubicBezTo>
                      <a:pt x="19402" y="6253"/>
                      <a:pt x="19421" y="6298"/>
                      <a:pt x="19467" y="6298"/>
                    </a:cubicBezTo>
                    <a:cubicBezTo>
                      <a:pt x="19490" y="6298"/>
                      <a:pt x="19520" y="6286"/>
                      <a:pt x="19554" y="6253"/>
                    </a:cubicBezTo>
                    <a:cubicBezTo>
                      <a:pt x="19564" y="6240"/>
                      <a:pt x="19573" y="6235"/>
                      <a:pt x="19581" y="6235"/>
                    </a:cubicBezTo>
                    <a:cubicBezTo>
                      <a:pt x="19607" y="6235"/>
                      <a:pt x="19631" y="6283"/>
                      <a:pt x="19683" y="6342"/>
                    </a:cubicBezTo>
                    <a:cubicBezTo>
                      <a:pt x="19752" y="6421"/>
                      <a:pt x="19603" y="6372"/>
                      <a:pt x="19564" y="6431"/>
                    </a:cubicBezTo>
                    <a:cubicBezTo>
                      <a:pt x="19547" y="6451"/>
                      <a:pt x="19542" y="6458"/>
                      <a:pt x="19538" y="6458"/>
                    </a:cubicBezTo>
                    <a:cubicBezTo>
                      <a:pt x="19532" y="6458"/>
                      <a:pt x="19534" y="6431"/>
                      <a:pt x="19475" y="6431"/>
                    </a:cubicBezTo>
                    <a:cubicBezTo>
                      <a:pt x="19395" y="6431"/>
                      <a:pt x="19465" y="6530"/>
                      <a:pt x="19445" y="6679"/>
                    </a:cubicBezTo>
                    <a:cubicBezTo>
                      <a:pt x="19441" y="6739"/>
                      <a:pt x="19460" y="6760"/>
                      <a:pt x="19483" y="6760"/>
                    </a:cubicBezTo>
                    <a:cubicBezTo>
                      <a:pt x="19513" y="6760"/>
                      <a:pt x="19550" y="6723"/>
                      <a:pt x="19544" y="6689"/>
                    </a:cubicBezTo>
                    <a:cubicBezTo>
                      <a:pt x="19524" y="6630"/>
                      <a:pt x="19494" y="6649"/>
                      <a:pt x="19613" y="6590"/>
                    </a:cubicBezTo>
                    <a:cubicBezTo>
                      <a:pt x="19644" y="6576"/>
                      <a:pt x="19657" y="6570"/>
                      <a:pt x="19660" y="6570"/>
                    </a:cubicBezTo>
                    <a:cubicBezTo>
                      <a:pt x="19668" y="6570"/>
                      <a:pt x="19608" y="6609"/>
                      <a:pt x="19594" y="6659"/>
                    </a:cubicBezTo>
                    <a:cubicBezTo>
                      <a:pt x="19578" y="6712"/>
                      <a:pt x="19615" y="6765"/>
                      <a:pt x="19651" y="6765"/>
                    </a:cubicBezTo>
                    <a:cubicBezTo>
                      <a:pt x="19662" y="6765"/>
                      <a:pt x="19673" y="6760"/>
                      <a:pt x="19683" y="6749"/>
                    </a:cubicBezTo>
                    <a:cubicBezTo>
                      <a:pt x="19696" y="6732"/>
                      <a:pt x="19709" y="6724"/>
                      <a:pt x="19722" y="6724"/>
                    </a:cubicBezTo>
                    <a:cubicBezTo>
                      <a:pt x="19747" y="6724"/>
                      <a:pt x="19769" y="6755"/>
                      <a:pt x="19782" y="6808"/>
                    </a:cubicBezTo>
                    <a:cubicBezTo>
                      <a:pt x="19787" y="6827"/>
                      <a:pt x="19787" y="6833"/>
                      <a:pt x="19784" y="6833"/>
                    </a:cubicBezTo>
                    <a:cubicBezTo>
                      <a:pt x="19778" y="6833"/>
                      <a:pt x="19759" y="6802"/>
                      <a:pt x="19742" y="6802"/>
                    </a:cubicBezTo>
                    <a:cubicBezTo>
                      <a:pt x="19734" y="6802"/>
                      <a:pt x="19727" y="6809"/>
                      <a:pt x="19722" y="6828"/>
                    </a:cubicBezTo>
                    <a:cubicBezTo>
                      <a:pt x="19709" y="6873"/>
                      <a:pt x="19666" y="6898"/>
                      <a:pt x="19630" y="6898"/>
                    </a:cubicBezTo>
                    <a:cubicBezTo>
                      <a:pt x="19611" y="6898"/>
                      <a:pt x="19594" y="6891"/>
                      <a:pt x="19584" y="6877"/>
                    </a:cubicBezTo>
                    <a:cubicBezTo>
                      <a:pt x="19571" y="6868"/>
                      <a:pt x="19561" y="6864"/>
                      <a:pt x="19550" y="6864"/>
                    </a:cubicBezTo>
                    <a:cubicBezTo>
                      <a:pt x="19525" y="6864"/>
                      <a:pt x="19496" y="6886"/>
                      <a:pt x="19435" y="6927"/>
                    </a:cubicBezTo>
                    <a:cubicBezTo>
                      <a:pt x="19346" y="6986"/>
                      <a:pt x="19475" y="7026"/>
                      <a:pt x="19514" y="7066"/>
                    </a:cubicBezTo>
                    <a:cubicBezTo>
                      <a:pt x="19527" y="7078"/>
                      <a:pt x="19538" y="7081"/>
                      <a:pt x="19550" y="7081"/>
                    </a:cubicBezTo>
                    <a:cubicBezTo>
                      <a:pt x="19560" y="7081"/>
                      <a:pt x="19570" y="7079"/>
                      <a:pt x="19582" y="7079"/>
                    </a:cubicBezTo>
                    <a:cubicBezTo>
                      <a:pt x="19602" y="7079"/>
                      <a:pt x="19628" y="7085"/>
                      <a:pt x="19663" y="7115"/>
                    </a:cubicBezTo>
                    <a:cubicBezTo>
                      <a:pt x="19720" y="7164"/>
                      <a:pt x="19723" y="7213"/>
                      <a:pt x="19739" y="7213"/>
                    </a:cubicBezTo>
                    <a:cubicBezTo>
                      <a:pt x="19743" y="7213"/>
                      <a:pt x="19747" y="7210"/>
                      <a:pt x="19752" y="7205"/>
                    </a:cubicBezTo>
                    <a:cubicBezTo>
                      <a:pt x="19758" y="7197"/>
                      <a:pt x="19765" y="7193"/>
                      <a:pt x="19772" y="7193"/>
                    </a:cubicBezTo>
                    <a:cubicBezTo>
                      <a:pt x="19802" y="7193"/>
                      <a:pt x="19845" y="7254"/>
                      <a:pt x="19901" y="7334"/>
                    </a:cubicBezTo>
                    <a:cubicBezTo>
                      <a:pt x="19940" y="7395"/>
                      <a:pt x="19926" y="7419"/>
                      <a:pt x="19902" y="7419"/>
                    </a:cubicBezTo>
                    <a:cubicBezTo>
                      <a:pt x="19884" y="7419"/>
                      <a:pt x="19860" y="7405"/>
                      <a:pt x="19851" y="7383"/>
                    </a:cubicBezTo>
                    <a:cubicBezTo>
                      <a:pt x="19846" y="7371"/>
                      <a:pt x="19843" y="7366"/>
                      <a:pt x="19841" y="7366"/>
                    </a:cubicBezTo>
                    <a:cubicBezTo>
                      <a:pt x="19835" y="7366"/>
                      <a:pt x="19836" y="7410"/>
                      <a:pt x="19822" y="7433"/>
                    </a:cubicBezTo>
                    <a:cubicBezTo>
                      <a:pt x="19814" y="7440"/>
                      <a:pt x="19804" y="7448"/>
                      <a:pt x="19792" y="7448"/>
                    </a:cubicBezTo>
                    <a:cubicBezTo>
                      <a:pt x="19774" y="7448"/>
                      <a:pt x="19749" y="7430"/>
                      <a:pt x="19713" y="7363"/>
                    </a:cubicBezTo>
                    <a:cubicBezTo>
                      <a:pt x="19699" y="7339"/>
                      <a:pt x="19686" y="7329"/>
                      <a:pt x="19674" y="7329"/>
                    </a:cubicBezTo>
                    <a:cubicBezTo>
                      <a:pt x="19633" y="7329"/>
                      <a:pt x="19603" y="7443"/>
                      <a:pt x="19603" y="7443"/>
                    </a:cubicBezTo>
                    <a:cubicBezTo>
                      <a:pt x="19603" y="7443"/>
                      <a:pt x="19574" y="7502"/>
                      <a:pt x="19514" y="7552"/>
                    </a:cubicBezTo>
                    <a:cubicBezTo>
                      <a:pt x="19465" y="7601"/>
                      <a:pt x="19643" y="7611"/>
                      <a:pt x="19693" y="7621"/>
                    </a:cubicBezTo>
                    <a:cubicBezTo>
                      <a:pt x="19742" y="7631"/>
                      <a:pt x="19673" y="7681"/>
                      <a:pt x="19713" y="7720"/>
                    </a:cubicBezTo>
                    <a:cubicBezTo>
                      <a:pt x="19719" y="7727"/>
                      <a:pt x="19726" y="7730"/>
                      <a:pt x="19735" y="7730"/>
                    </a:cubicBezTo>
                    <a:cubicBezTo>
                      <a:pt x="19775" y="7730"/>
                      <a:pt x="19835" y="7659"/>
                      <a:pt x="19901" y="7651"/>
                    </a:cubicBezTo>
                    <a:cubicBezTo>
                      <a:pt x="19924" y="7643"/>
                      <a:pt x="19943" y="7638"/>
                      <a:pt x="19959" y="7638"/>
                    </a:cubicBezTo>
                    <a:cubicBezTo>
                      <a:pt x="19985" y="7638"/>
                      <a:pt x="20005" y="7650"/>
                      <a:pt x="20030" y="7681"/>
                    </a:cubicBezTo>
                    <a:cubicBezTo>
                      <a:pt x="20040" y="7690"/>
                      <a:pt x="20050" y="7690"/>
                      <a:pt x="20060" y="7710"/>
                    </a:cubicBezTo>
                    <a:cubicBezTo>
                      <a:pt x="20079" y="7740"/>
                      <a:pt x="20079" y="7770"/>
                      <a:pt x="20069" y="7800"/>
                    </a:cubicBezTo>
                    <a:cubicBezTo>
                      <a:pt x="20055" y="7821"/>
                      <a:pt x="20031" y="7837"/>
                      <a:pt x="19999" y="7837"/>
                    </a:cubicBezTo>
                    <a:cubicBezTo>
                      <a:pt x="19987" y="7837"/>
                      <a:pt x="19974" y="7835"/>
                      <a:pt x="19960" y="7829"/>
                    </a:cubicBezTo>
                    <a:cubicBezTo>
                      <a:pt x="19943" y="7822"/>
                      <a:pt x="19931" y="7818"/>
                      <a:pt x="19922" y="7818"/>
                    </a:cubicBezTo>
                    <a:cubicBezTo>
                      <a:pt x="19885" y="7818"/>
                      <a:pt x="19909" y="7875"/>
                      <a:pt x="19901" y="7899"/>
                    </a:cubicBezTo>
                    <a:cubicBezTo>
                      <a:pt x="19901" y="7909"/>
                      <a:pt x="19921" y="7909"/>
                      <a:pt x="19941" y="7919"/>
                    </a:cubicBezTo>
                    <a:cubicBezTo>
                      <a:pt x="19970" y="7928"/>
                      <a:pt x="20020" y="7948"/>
                      <a:pt x="20079" y="7988"/>
                    </a:cubicBezTo>
                    <a:cubicBezTo>
                      <a:pt x="20089" y="7998"/>
                      <a:pt x="20099" y="8008"/>
                      <a:pt x="20099" y="8008"/>
                    </a:cubicBezTo>
                    <a:cubicBezTo>
                      <a:pt x="20145" y="8054"/>
                      <a:pt x="20122" y="8091"/>
                      <a:pt x="20081" y="8091"/>
                    </a:cubicBezTo>
                    <a:cubicBezTo>
                      <a:pt x="20059" y="8091"/>
                      <a:pt x="20034" y="8081"/>
                      <a:pt x="20010" y="8057"/>
                    </a:cubicBezTo>
                    <a:cubicBezTo>
                      <a:pt x="19979" y="8030"/>
                      <a:pt x="19953" y="8027"/>
                      <a:pt x="19929" y="8027"/>
                    </a:cubicBezTo>
                    <a:cubicBezTo>
                      <a:pt x="19922" y="8027"/>
                      <a:pt x="19915" y="8028"/>
                      <a:pt x="19908" y="8028"/>
                    </a:cubicBezTo>
                    <a:cubicBezTo>
                      <a:pt x="19879" y="8028"/>
                      <a:pt x="19851" y="8023"/>
                      <a:pt x="19822" y="7968"/>
                    </a:cubicBezTo>
                    <a:cubicBezTo>
                      <a:pt x="19791" y="7917"/>
                      <a:pt x="19771" y="7895"/>
                      <a:pt x="19761" y="7895"/>
                    </a:cubicBezTo>
                    <a:cubicBezTo>
                      <a:pt x="19752" y="7895"/>
                      <a:pt x="19752" y="7915"/>
                      <a:pt x="19762" y="7948"/>
                    </a:cubicBezTo>
                    <a:cubicBezTo>
                      <a:pt x="19771" y="7984"/>
                      <a:pt x="19762" y="8002"/>
                      <a:pt x="19743" y="8002"/>
                    </a:cubicBezTo>
                    <a:cubicBezTo>
                      <a:pt x="19721" y="8002"/>
                      <a:pt x="19685" y="7977"/>
                      <a:pt x="19653" y="7928"/>
                    </a:cubicBezTo>
                    <a:cubicBezTo>
                      <a:pt x="19603" y="7849"/>
                      <a:pt x="19623" y="7800"/>
                      <a:pt x="19564" y="7760"/>
                    </a:cubicBezTo>
                    <a:cubicBezTo>
                      <a:pt x="19558" y="7757"/>
                      <a:pt x="19553" y="7756"/>
                      <a:pt x="19549" y="7756"/>
                    </a:cubicBezTo>
                    <a:cubicBezTo>
                      <a:pt x="19502" y="7756"/>
                      <a:pt x="19544" y="7892"/>
                      <a:pt x="19544" y="7928"/>
                    </a:cubicBezTo>
                    <a:cubicBezTo>
                      <a:pt x="19544" y="7958"/>
                      <a:pt x="19534" y="7998"/>
                      <a:pt x="19613" y="8018"/>
                    </a:cubicBezTo>
                    <a:cubicBezTo>
                      <a:pt x="19683" y="8038"/>
                      <a:pt x="19663" y="8117"/>
                      <a:pt x="19713" y="8196"/>
                    </a:cubicBezTo>
                    <a:cubicBezTo>
                      <a:pt x="19725" y="8217"/>
                      <a:pt x="19736" y="8225"/>
                      <a:pt x="19744" y="8225"/>
                    </a:cubicBezTo>
                    <a:cubicBezTo>
                      <a:pt x="19770" y="8225"/>
                      <a:pt x="19785" y="8156"/>
                      <a:pt x="19822" y="8097"/>
                    </a:cubicBezTo>
                    <a:cubicBezTo>
                      <a:pt x="19830" y="8087"/>
                      <a:pt x="19838" y="8082"/>
                      <a:pt x="19845" y="8082"/>
                    </a:cubicBezTo>
                    <a:cubicBezTo>
                      <a:pt x="19884" y="8082"/>
                      <a:pt x="19895" y="8232"/>
                      <a:pt x="19921" y="8266"/>
                    </a:cubicBezTo>
                    <a:cubicBezTo>
                      <a:pt x="19941" y="8305"/>
                      <a:pt x="19980" y="8246"/>
                      <a:pt x="20040" y="8385"/>
                    </a:cubicBezTo>
                    <a:cubicBezTo>
                      <a:pt x="20040" y="8385"/>
                      <a:pt x="20050" y="8394"/>
                      <a:pt x="20050" y="8394"/>
                    </a:cubicBezTo>
                    <a:cubicBezTo>
                      <a:pt x="20089" y="8494"/>
                      <a:pt x="20050" y="8523"/>
                      <a:pt x="20010" y="8533"/>
                    </a:cubicBezTo>
                    <a:cubicBezTo>
                      <a:pt x="20010" y="8575"/>
                      <a:pt x="19989" y="8596"/>
                      <a:pt x="19952" y="8637"/>
                    </a:cubicBezTo>
                    <a:lnTo>
                      <a:pt x="19952" y="8637"/>
                    </a:lnTo>
                    <a:cubicBezTo>
                      <a:pt x="19964" y="8627"/>
                      <a:pt x="19977" y="8620"/>
                      <a:pt x="19989" y="8620"/>
                    </a:cubicBezTo>
                    <a:cubicBezTo>
                      <a:pt x="19993" y="8620"/>
                      <a:pt x="19997" y="8621"/>
                      <a:pt x="20000" y="8623"/>
                    </a:cubicBezTo>
                    <a:cubicBezTo>
                      <a:pt x="20020" y="8623"/>
                      <a:pt x="20030" y="8632"/>
                      <a:pt x="20040" y="8652"/>
                    </a:cubicBezTo>
                    <a:cubicBezTo>
                      <a:pt x="20079" y="8613"/>
                      <a:pt x="20079" y="8553"/>
                      <a:pt x="20109" y="8543"/>
                    </a:cubicBezTo>
                    <a:cubicBezTo>
                      <a:pt x="20112" y="8541"/>
                      <a:pt x="20116" y="8540"/>
                      <a:pt x="20120" y="8540"/>
                    </a:cubicBezTo>
                    <a:cubicBezTo>
                      <a:pt x="20153" y="8540"/>
                      <a:pt x="20204" y="8606"/>
                      <a:pt x="20169" y="8632"/>
                    </a:cubicBezTo>
                    <a:cubicBezTo>
                      <a:pt x="20139" y="8672"/>
                      <a:pt x="20119" y="8672"/>
                      <a:pt x="20060" y="8712"/>
                    </a:cubicBezTo>
                    <a:cubicBezTo>
                      <a:pt x="20069" y="8732"/>
                      <a:pt x="20079" y="8761"/>
                      <a:pt x="20089" y="8791"/>
                    </a:cubicBezTo>
                    <a:cubicBezTo>
                      <a:pt x="20098" y="8819"/>
                      <a:pt x="20107" y="8826"/>
                      <a:pt x="20118" y="8826"/>
                    </a:cubicBezTo>
                    <a:cubicBezTo>
                      <a:pt x="20131" y="8826"/>
                      <a:pt x="20144" y="8815"/>
                      <a:pt x="20158" y="8815"/>
                    </a:cubicBezTo>
                    <a:cubicBezTo>
                      <a:pt x="20173" y="8815"/>
                      <a:pt x="20187" y="8830"/>
                      <a:pt x="20198" y="8890"/>
                    </a:cubicBezTo>
                    <a:cubicBezTo>
                      <a:pt x="20216" y="8961"/>
                      <a:pt x="20186" y="8987"/>
                      <a:pt x="20144" y="8987"/>
                    </a:cubicBezTo>
                    <a:cubicBezTo>
                      <a:pt x="20092" y="8987"/>
                      <a:pt x="20022" y="8948"/>
                      <a:pt x="20000" y="8910"/>
                    </a:cubicBezTo>
                    <a:cubicBezTo>
                      <a:pt x="19980" y="8875"/>
                      <a:pt x="19988" y="8873"/>
                      <a:pt x="19991" y="8873"/>
                    </a:cubicBezTo>
                    <a:cubicBezTo>
                      <a:pt x="19992" y="8873"/>
                      <a:pt x="19993" y="8873"/>
                      <a:pt x="19993" y="8873"/>
                    </a:cubicBezTo>
                    <a:cubicBezTo>
                      <a:pt x="19994" y="8873"/>
                      <a:pt x="19989" y="8871"/>
                      <a:pt x="19960" y="8851"/>
                    </a:cubicBezTo>
                    <a:lnTo>
                      <a:pt x="19950" y="8851"/>
                    </a:lnTo>
                    <a:cubicBezTo>
                      <a:pt x="19941" y="8860"/>
                      <a:pt x="19941" y="8870"/>
                      <a:pt x="19921" y="8880"/>
                    </a:cubicBezTo>
                    <a:cubicBezTo>
                      <a:pt x="19921" y="8920"/>
                      <a:pt x="19941" y="8979"/>
                      <a:pt x="19970" y="9039"/>
                    </a:cubicBezTo>
                    <a:cubicBezTo>
                      <a:pt x="19999" y="9111"/>
                      <a:pt x="20017" y="9162"/>
                      <a:pt x="19999" y="9162"/>
                    </a:cubicBezTo>
                    <a:cubicBezTo>
                      <a:pt x="19992" y="9162"/>
                      <a:pt x="19979" y="9154"/>
                      <a:pt x="19960" y="9138"/>
                    </a:cubicBezTo>
                    <a:cubicBezTo>
                      <a:pt x="19901" y="9069"/>
                      <a:pt x="19921" y="8989"/>
                      <a:pt x="19891" y="8910"/>
                    </a:cubicBezTo>
                    <a:cubicBezTo>
                      <a:pt x="19891" y="8900"/>
                      <a:pt x="19891" y="8900"/>
                      <a:pt x="19891" y="8900"/>
                    </a:cubicBezTo>
                    <a:cubicBezTo>
                      <a:pt x="19876" y="8905"/>
                      <a:pt x="19866" y="8908"/>
                      <a:pt x="19858" y="8908"/>
                    </a:cubicBezTo>
                    <a:cubicBezTo>
                      <a:pt x="19849" y="8908"/>
                      <a:pt x="19841" y="8905"/>
                      <a:pt x="19831" y="8900"/>
                    </a:cubicBezTo>
                    <a:cubicBezTo>
                      <a:pt x="19812" y="8930"/>
                      <a:pt x="19802" y="8950"/>
                      <a:pt x="19802" y="8979"/>
                    </a:cubicBezTo>
                    <a:cubicBezTo>
                      <a:pt x="19782" y="9049"/>
                      <a:pt x="19831" y="8989"/>
                      <a:pt x="19881" y="9079"/>
                    </a:cubicBezTo>
                    <a:cubicBezTo>
                      <a:pt x="19913" y="9143"/>
                      <a:pt x="19958" y="9233"/>
                      <a:pt x="19934" y="9233"/>
                    </a:cubicBezTo>
                    <a:cubicBezTo>
                      <a:pt x="19920" y="9233"/>
                      <a:pt x="19887" y="9207"/>
                      <a:pt x="19822" y="9138"/>
                    </a:cubicBezTo>
                    <a:cubicBezTo>
                      <a:pt x="19782" y="9089"/>
                      <a:pt x="19782" y="9039"/>
                      <a:pt x="19762" y="9029"/>
                    </a:cubicBezTo>
                    <a:cubicBezTo>
                      <a:pt x="19759" y="9026"/>
                      <a:pt x="19756" y="9025"/>
                      <a:pt x="19753" y="9025"/>
                    </a:cubicBezTo>
                    <a:cubicBezTo>
                      <a:pt x="19733" y="9025"/>
                      <a:pt x="19707" y="9073"/>
                      <a:pt x="19732" y="9098"/>
                    </a:cubicBezTo>
                    <a:cubicBezTo>
                      <a:pt x="19752" y="9128"/>
                      <a:pt x="19752" y="9128"/>
                      <a:pt x="19792" y="9168"/>
                    </a:cubicBezTo>
                    <a:cubicBezTo>
                      <a:pt x="19822" y="9198"/>
                      <a:pt x="19841" y="9198"/>
                      <a:pt x="19881" y="9237"/>
                    </a:cubicBezTo>
                    <a:cubicBezTo>
                      <a:pt x="19891" y="9247"/>
                      <a:pt x="19901" y="9257"/>
                      <a:pt x="19911" y="9267"/>
                    </a:cubicBezTo>
                    <a:cubicBezTo>
                      <a:pt x="19938" y="9295"/>
                      <a:pt x="19958" y="9305"/>
                      <a:pt x="19977" y="9305"/>
                    </a:cubicBezTo>
                    <a:cubicBezTo>
                      <a:pt x="20005" y="9305"/>
                      <a:pt x="20032" y="9281"/>
                      <a:pt x="20079" y="9257"/>
                    </a:cubicBezTo>
                    <a:cubicBezTo>
                      <a:pt x="20089" y="9253"/>
                      <a:pt x="20096" y="9252"/>
                      <a:pt x="20101" y="9252"/>
                    </a:cubicBezTo>
                    <a:cubicBezTo>
                      <a:pt x="20131" y="9252"/>
                      <a:pt x="20042" y="9334"/>
                      <a:pt x="20060" y="9386"/>
                    </a:cubicBezTo>
                    <a:lnTo>
                      <a:pt x="20198" y="9386"/>
                    </a:lnTo>
                    <a:cubicBezTo>
                      <a:pt x="20218" y="9376"/>
                      <a:pt x="20248" y="9376"/>
                      <a:pt x="20248" y="9376"/>
                    </a:cubicBezTo>
                    <a:cubicBezTo>
                      <a:pt x="20248" y="9376"/>
                      <a:pt x="20268" y="9426"/>
                      <a:pt x="20258" y="9436"/>
                    </a:cubicBezTo>
                    <a:cubicBezTo>
                      <a:pt x="20253" y="9436"/>
                      <a:pt x="20247" y="9435"/>
                      <a:pt x="20242" y="9435"/>
                    </a:cubicBezTo>
                    <a:cubicBezTo>
                      <a:pt x="20224" y="9435"/>
                      <a:pt x="20206" y="9441"/>
                      <a:pt x="20198" y="9485"/>
                    </a:cubicBezTo>
                    <a:cubicBezTo>
                      <a:pt x="20190" y="9514"/>
                      <a:pt x="20195" y="9522"/>
                      <a:pt x="20209" y="9522"/>
                    </a:cubicBezTo>
                    <a:cubicBezTo>
                      <a:pt x="20229" y="9522"/>
                      <a:pt x="20267" y="9505"/>
                      <a:pt x="20307" y="9505"/>
                    </a:cubicBezTo>
                    <a:lnTo>
                      <a:pt x="20327" y="9505"/>
                    </a:lnTo>
                    <a:cubicBezTo>
                      <a:pt x="20334" y="9504"/>
                      <a:pt x="20340" y="9503"/>
                      <a:pt x="20345" y="9503"/>
                    </a:cubicBezTo>
                    <a:cubicBezTo>
                      <a:pt x="20376" y="9503"/>
                      <a:pt x="20374" y="9529"/>
                      <a:pt x="20357" y="9555"/>
                    </a:cubicBezTo>
                    <a:cubicBezTo>
                      <a:pt x="20357" y="9564"/>
                      <a:pt x="20357" y="9574"/>
                      <a:pt x="20357" y="9574"/>
                    </a:cubicBezTo>
                    <a:cubicBezTo>
                      <a:pt x="20357" y="9601"/>
                      <a:pt x="20353" y="9610"/>
                      <a:pt x="20341" y="9610"/>
                    </a:cubicBezTo>
                    <a:cubicBezTo>
                      <a:pt x="20335" y="9610"/>
                      <a:pt x="20327" y="9607"/>
                      <a:pt x="20317" y="9604"/>
                    </a:cubicBezTo>
                    <a:cubicBezTo>
                      <a:pt x="20298" y="9634"/>
                      <a:pt x="20268" y="9664"/>
                      <a:pt x="20258" y="9674"/>
                    </a:cubicBezTo>
                    <a:cubicBezTo>
                      <a:pt x="20278" y="9683"/>
                      <a:pt x="20298" y="9703"/>
                      <a:pt x="20298" y="9743"/>
                    </a:cubicBezTo>
                    <a:cubicBezTo>
                      <a:pt x="20298" y="9788"/>
                      <a:pt x="20287" y="9804"/>
                      <a:pt x="20273" y="9804"/>
                    </a:cubicBezTo>
                    <a:cubicBezTo>
                      <a:pt x="20255" y="9804"/>
                      <a:pt x="20230" y="9780"/>
                      <a:pt x="20208" y="9753"/>
                    </a:cubicBezTo>
                    <a:cubicBezTo>
                      <a:pt x="20198" y="9723"/>
                      <a:pt x="20179" y="9703"/>
                      <a:pt x="20159" y="9693"/>
                    </a:cubicBezTo>
                    <a:cubicBezTo>
                      <a:pt x="20139" y="9693"/>
                      <a:pt x="20109" y="9693"/>
                      <a:pt x="20079" y="9683"/>
                    </a:cubicBezTo>
                    <a:lnTo>
                      <a:pt x="20079" y="9683"/>
                    </a:lnTo>
                    <a:cubicBezTo>
                      <a:pt x="20079" y="9693"/>
                      <a:pt x="20079" y="9703"/>
                      <a:pt x="20089" y="9713"/>
                    </a:cubicBezTo>
                    <a:cubicBezTo>
                      <a:pt x="20060" y="9703"/>
                      <a:pt x="20040" y="9683"/>
                      <a:pt x="20020" y="9674"/>
                    </a:cubicBezTo>
                    <a:cubicBezTo>
                      <a:pt x="19980" y="9644"/>
                      <a:pt x="19931" y="9624"/>
                      <a:pt x="19891" y="9604"/>
                    </a:cubicBezTo>
                    <a:cubicBezTo>
                      <a:pt x="19824" y="9576"/>
                      <a:pt x="19752" y="9557"/>
                      <a:pt x="19673" y="9557"/>
                    </a:cubicBezTo>
                    <a:cubicBezTo>
                      <a:pt x="19555" y="9557"/>
                      <a:pt x="19421" y="9602"/>
                      <a:pt x="19266" y="9733"/>
                    </a:cubicBezTo>
                    <a:cubicBezTo>
                      <a:pt x="19258" y="9725"/>
                      <a:pt x="19244" y="9710"/>
                      <a:pt x="19212" y="9710"/>
                    </a:cubicBezTo>
                    <a:cubicBezTo>
                      <a:pt x="19205" y="9710"/>
                      <a:pt x="19196" y="9711"/>
                      <a:pt x="19187" y="9713"/>
                    </a:cubicBezTo>
                    <a:cubicBezTo>
                      <a:pt x="19164" y="9719"/>
                      <a:pt x="19148" y="9725"/>
                      <a:pt x="19136" y="9725"/>
                    </a:cubicBezTo>
                    <a:cubicBezTo>
                      <a:pt x="19128" y="9725"/>
                      <a:pt x="19122" y="9722"/>
                      <a:pt x="19118" y="9713"/>
                    </a:cubicBezTo>
                    <a:cubicBezTo>
                      <a:pt x="19108" y="9703"/>
                      <a:pt x="19157" y="9664"/>
                      <a:pt x="19118" y="9644"/>
                    </a:cubicBezTo>
                    <a:cubicBezTo>
                      <a:pt x="19093" y="9638"/>
                      <a:pt x="19076" y="9624"/>
                      <a:pt x="19062" y="9624"/>
                    </a:cubicBezTo>
                    <a:cubicBezTo>
                      <a:pt x="19053" y="9624"/>
                      <a:pt x="19046" y="9629"/>
                      <a:pt x="19038" y="9644"/>
                    </a:cubicBezTo>
                    <a:cubicBezTo>
                      <a:pt x="19026" y="9668"/>
                      <a:pt x="19018" y="9685"/>
                      <a:pt x="19003" y="9685"/>
                    </a:cubicBezTo>
                    <a:cubicBezTo>
                      <a:pt x="18995" y="9685"/>
                      <a:pt x="18984" y="9679"/>
                      <a:pt x="18969" y="9664"/>
                    </a:cubicBezTo>
                    <a:cubicBezTo>
                      <a:pt x="18939" y="9634"/>
                      <a:pt x="18929" y="9644"/>
                      <a:pt x="18909" y="9634"/>
                    </a:cubicBezTo>
                    <a:cubicBezTo>
                      <a:pt x="18899" y="9614"/>
                      <a:pt x="18989" y="9594"/>
                      <a:pt x="18929" y="9574"/>
                    </a:cubicBezTo>
                    <a:cubicBezTo>
                      <a:pt x="18909" y="9564"/>
                      <a:pt x="18894" y="9562"/>
                      <a:pt x="18881" y="9562"/>
                    </a:cubicBezTo>
                    <a:cubicBezTo>
                      <a:pt x="18867" y="9562"/>
                      <a:pt x="18855" y="9564"/>
                      <a:pt x="18840" y="9564"/>
                    </a:cubicBezTo>
                    <a:cubicBezTo>
                      <a:pt x="18840" y="9555"/>
                      <a:pt x="18830" y="9545"/>
                      <a:pt x="18810" y="9535"/>
                    </a:cubicBezTo>
                    <a:cubicBezTo>
                      <a:pt x="18810" y="9525"/>
                      <a:pt x="18810" y="9525"/>
                      <a:pt x="18810" y="9525"/>
                    </a:cubicBezTo>
                    <a:cubicBezTo>
                      <a:pt x="18840" y="9525"/>
                      <a:pt x="18860" y="9525"/>
                      <a:pt x="18820" y="9485"/>
                    </a:cubicBezTo>
                    <a:cubicBezTo>
                      <a:pt x="18771" y="9445"/>
                      <a:pt x="18701" y="9426"/>
                      <a:pt x="18751" y="9426"/>
                    </a:cubicBezTo>
                    <a:cubicBezTo>
                      <a:pt x="18810" y="9465"/>
                      <a:pt x="18880" y="9535"/>
                      <a:pt x="18899" y="9545"/>
                    </a:cubicBezTo>
                    <a:cubicBezTo>
                      <a:pt x="18909" y="9549"/>
                      <a:pt x="18922" y="9556"/>
                      <a:pt x="18932" y="9556"/>
                    </a:cubicBezTo>
                    <a:cubicBezTo>
                      <a:pt x="18943" y="9556"/>
                      <a:pt x="18950" y="9547"/>
                      <a:pt x="18939" y="9515"/>
                    </a:cubicBezTo>
                    <a:cubicBezTo>
                      <a:pt x="18939" y="9515"/>
                      <a:pt x="18939" y="9515"/>
                      <a:pt x="18939" y="9505"/>
                    </a:cubicBezTo>
                    <a:cubicBezTo>
                      <a:pt x="18919" y="9445"/>
                      <a:pt x="18909" y="9465"/>
                      <a:pt x="18909" y="9426"/>
                    </a:cubicBezTo>
                    <a:cubicBezTo>
                      <a:pt x="18909" y="9400"/>
                      <a:pt x="18894" y="9343"/>
                      <a:pt x="18917" y="9343"/>
                    </a:cubicBezTo>
                    <a:cubicBezTo>
                      <a:pt x="18920" y="9343"/>
                      <a:pt x="18924" y="9344"/>
                      <a:pt x="18929" y="9346"/>
                    </a:cubicBezTo>
                    <a:cubicBezTo>
                      <a:pt x="18979" y="9376"/>
                      <a:pt x="19009" y="9386"/>
                      <a:pt x="19018" y="9426"/>
                    </a:cubicBezTo>
                    <a:cubicBezTo>
                      <a:pt x="19026" y="9450"/>
                      <a:pt x="19047" y="9506"/>
                      <a:pt x="19071" y="9506"/>
                    </a:cubicBezTo>
                    <a:cubicBezTo>
                      <a:pt x="19076" y="9506"/>
                      <a:pt x="19082" y="9503"/>
                      <a:pt x="19088" y="9495"/>
                    </a:cubicBezTo>
                    <a:cubicBezTo>
                      <a:pt x="19118" y="9465"/>
                      <a:pt x="19127" y="9465"/>
                      <a:pt x="19098" y="9406"/>
                    </a:cubicBezTo>
                    <a:cubicBezTo>
                      <a:pt x="19058" y="9336"/>
                      <a:pt x="19028" y="9327"/>
                      <a:pt x="19068" y="9317"/>
                    </a:cubicBezTo>
                    <a:cubicBezTo>
                      <a:pt x="19108" y="9317"/>
                      <a:pt x="19127" y="9336"/>
                      <a:pt x="19147" y="9376"/>
                    </a:cubicBezTo>
                    <a:cubicBezTo>
                      <a:pt x="19167" y="9406"/>
                      <a:pt x="19177" y="9426"/>
                      <a:pt x="19207" y="9465"/>
                    </a:cubicBezTo>
                    <a:cubicBezTo>
                      <a:pt x="19227" y="9486"/>
                      <a:pt x="19257" y="9521"/>
                      <a:pt x="19271" y="9521"/>
                    </a:cubicBezTo>
                    <a:cubicBezTo>
                      <a:pt x="19277" y="9521"/>
                      <a:pt x="19279" y="9514"/>
                      <a:pt x="19276" y="9495"/>
                    </a:cubicBezTo>
                    <a:cubicBezTo>
                      <a:pt x="19276" y="9436"/>
                      <a:pt x="19197" y="9426"/>
                      <a:pt x="19246" y="9406"/>
                    </a:cubicBezTo>
                    <a:cubicBezTo>
                      <a:pt x="19263" y="9396"/>
                      <a:pt x="19281" y="9394"/>
                      <a:pt x="19296" y="9394"/>
                    </a:cubicBezTo>
                    <a:cubicBezTo>
                      <a:pt x="19309" y="9394"/>
                      <a:pt x="19321" y="9395"/>
                      <a:pt x="19329" y="9395"/>
                    </a:cubicBezTo>
                    <a:cubicBezTo>
                      <a:pt x="19342" y="9395"/>
                      <a:pt x="19350" y="9392"/>
                      <a:pt x="19346" y="9376"/>
                    </a:cubicBezTo>
                    <a:cubicBezTo>
                      <a:pt x="19336" y="9336"/>
                      <a:pt x="19356" y="9317"/>
                      <a:pt x="19296" y="9317"/>
                    </a:cubicBezTo>
                    <a:cubicBezTo>
                      <a:pt x="19250" y="9317"/>
                      <a:pt x="19208" y="9334"/>
                      <a:pt x="19188" y="9334"/>
                    </a:cubicBezTo>
                    <a:cubicBezTo>
                      <a:pt x="19178" y="9334"/>
                      <a:pt x="19174" y="9330"/>
                      <a:pt x="19177" y="9317"/>
                    </a:cubicBezTo>
                    <a:cubicBezTo>
                      <a:pt x="19197" y="9267"/>
                      <a:pt x="19237" y="9257"/>
                      <a:pt x="19246" y="9257"/>
                    </a:cubicBezTo>
                    <a:cubicBezTo>
                      <a:pt x="19266" y="9257"/>
                      <a:pt x="19237" y="9217"/>
                      <a:pt x="19237" y="9217"/>
                    </a:cubicBezTo>
                    <a:cubicBezTo>
                      <a:pt x="19237" y="9217"/>
                      <a:pt x="19088" y="9208"/>
                      <a:pt x="19068" y="9168"/>
                    </a:cubicBezTo>
                    <a:cubicBezTo>
                      <a:pt x="19052" y="9144"/>
                      <a:pt x="19082" y="9113"/>
                      <a:pt x="19061" y="9113"/>
                    </a:cubicBezTo>
                    <a:cubicBezTo>
                      <a:pt x="19057" y="9113"/>
                      <a:pt x="19049" y="9115"/>
                      <a:pt x="19038" y="9118"/>
                    </a:cubicBezTo>
                    <a:cubicBezTo>
                      <a:pt x="19028" y="9108"/>
                      <a:pt x="19018" y="9098"/>
                      <a:pt x="18999" y="9079"/>
                    </a:cubicBezTo>
                    <a:cubicBezTo>
                      <a:pt x="18909" y="9029"/>
                      <a:pt x="18860" y="8989"/>
                      <a:pt x="18840" y="8970"/>
                    </a:cubicBezTo>
                    <a:cubicBezTo>
                      <a:pt x="18854" y="8934"/>
                      <a:pt x="18873" y="8899"/>
                      <a:pt x="18890" y="8899"/>
                    </a:cubicBezTo>
                    <a:cubicBezTo>
                      <a:pt x="18897" y="8899"/>
                      <a:pt x="18904" y="8905"/>
                      <a:pt x="18909" y="8920"/>
                    </a:cubicBezTo>
                    <a:cubicBezTo>
                      <a:pt x="18939" y="8970"/>
                      <a:pt x="18890" y="8989"/>
                      <a:pt x="18949" y="9029"/>
                    </a:cubicBezTo>
                    <a:cubicBezTo>
                      <a:pt x="18970" y="9041"/>
                      <a:pt x="18988" y="9047"/>
                      <a:pt x="19001" y="9047"/>
                    </a:cubicBezTo>
                    <a:cubicBezTo>
                      <a:pt x="19030" y="9047"/>
                      <a:pt x="19036" y="9018"/>
                      <a:pt x="19009" y="8970"/>
                    </a:cubicBezTo>
                    <a:cubicBezTo>
                      <a:pt x="18977" y="8914"/>
                      <a:pt x="18926" y="8872"/>
                      <a:pt x="18942" y="8872"/>
                    </a:cubicBezTo>
                    <a:cubicBezTo>
                      <a:pt x="18946" y="8872"/>
                      <a:pt x="18955" y="8874"/>
                      <a:pt x="18969" y="8880"/>
                    </a:cubicBezTo>
                    <a:cubicBezTo>
                      <a:pt x="19038" y="8910"/>
                      <a:pt x="19018" y="8900"/>
                      <a:pt x="19058" y="8950"/>
                    </a:cubicBezTo>
                    <a:cubicBezTo>
                      <a:pt x="19079" y="8978"/>
                      <a:pt x="19136" y="9052"/>
                      <a:pt x="19156" y="9052"/>
                    </a:cubicBezTo>
                    <a:cubicBezTo>
                      <a:pt x="19164" y="9052"/>
                      <a:pt x="19166" y="9040"/>
                      <a:pt x="19157" y="9009"/>
                    </a:cubicBezTo>
                    <a:cubicBezTo>
                      <a:pt x="19118" y="8910"/>
                      <a:pt x="19108" y="8940"/>
                      <a:pt x="19078" y="8870"/>
                    </a:cubicBezTo>
                    <a:cubicBezTo>
                      <a:pt x="19048" y="8801"/>
                      <a:pt x="19048" y="8732"/>
                      <a:pt x="19009" y="8732"/>
                    </a:cubicBezTo>
                    <a:cubicBezTo>
                      <a:pt x="19002" y="8728"/>
                      <a:pt x="18995" y="8727"/>
                      <a:pt x="18989" y="8727"/>
                    </a:cubicBezTo>
                    <a:cubicBezTo>
                      <a:pt x="18975" y="8727"/>
                      <a:pt x="18962" y="8732"/>
                      <a:pt x="18949" y="8732"/>
                    </a:cubicBezTo>
                    <a:cubicBezTo>
                      <a:pt x="18929" y="8722"/>
                      <a:pt x="18899" y="8712"/>
                      <a:pt x="18880" y="8702"/>
                    </a:cubicBezTo>
                    <a:cubicBezTo>
                      <a:pt x="18880" y="8695"/>
                      <a:pt x="18880" y="8688"/>
                      <a:pt x="18887" y="8688"/>
                    </a:cubicBezTo>
                    <a:cubicBezTo>
                      <a:pt x="18890" y="8688"/>
                      <a:pt x="18894" y="8689"/>
                      <a:pt x="18899" y="8692"/>
                    </a:cubicBezTo>
                    <a:cubicBezTo>
                      <a:pt x="18922" y="8697"/>
                      <a:pt x="18950" y="8703"/>
                      <a:pt x="18965" y="8703"/>
                    </a:cubicBezTo>
                    <a:cubicBezTo>
                      <a:pt x="18984" y="8703"/>
                      <a:pt x="18986" y="8694"/>
                      <a:pt x="18949" y="8662"/>
                    </a:cubicBezTo>
                    <a:cubicBezTo>
                      <a:pt x="18884" y="8605"/>
                      <a:pt x="18832" y="8568"/>
                      <a:pt x="18843" y="8568"/>
                    </a:cubicBezTo>
                    <a:cubicBezTo>
                      <a:pt x="18846" y="8568"/>
                      <a:pt x="18851" y="8569"/>
                      <a:pt x="18860" y="8573"/>
                    </a:cubicBezTo>
                    <a:cubicBezTo>
                      <a:pt x="18909" y="8583"/>
                      <a:pt x="18999" y="8662"/>
                      <a:pt x="19018" y="8672"/>
                    </a:cubicBezTo>
                    <a:cubicBezTo>
                      <a:pt x="19026" y="8672"/>
                      <a:pt x="19037" y="8676"/>
                      <a:pt x="19045" y="8676"/>
                    </a:cubicBezTo>
                    <a:cubicBezTo>
                      <a:pt x="19059" y="8676"/>
                      <a:pt x="19062" y="8665"/>
                      <a:pt x="19018" y="8603"/>
                    </a:cubicBezTo>
                    <a:cubicBezTo>
                      <a:pt x="18959" y="8504"/>
                      <a:pt x="18969" y="8494"/>
                      <a:pt x="18949" y="8464"/>
                    </a:cubicBezTo>
                    <a:cubicBezTo>
                      <a:pt x="18934" y="8441"/>
                      <a:pt x="18930" y="8388"/>
                      <a:pt x="18902" y="8388"/>
                    </a:cubicBezTo>
                    <a:cubicBezTo>
                      <a:pt x="18894" y="8388"/>
                      <a:pt x="18883" y="8393"/>
                      <a:pt x="18870" y="8404"/>
                    </a:cubicBezTo>
                    <a:cubicBezTo>
                      <a:pt x="18840" y="8434"/>
                      <a:pt x="18820" y="8454"/>
                      <a:pt x="18800" y="8454"/>
                    </a:cubicBezTo>
                    <a:cubicBezTo>
                      <a:pt x="18810" y="8444"/>
                      <a:pt x="18800" y="8424"/>
                      <a:pt x="18780" y="8394"/>
                    </a:cubicBezTo>
                    <a:cubicBezTo>
                      <a:pt x="18705" y="8311"/>
                      <a:pt x="18658" y="8249"/>
                      <a:pt x="18628" y="8249"/>
                    </a:cubicBezTo>
                    <a:cubicBezTo>
                      <a:pt x="18622" y="8249"/>
                      <a:pt x="18617" y="8251"/>
                      <a:pt x="18612" y="8256"/>
                    </a:cubicBezTo>
                    <a:cubicBezTo>
                      <a:pt x="18605" y="8262"/>
                      <a:pt x="18600" y="8266"/>
                      <a:pt x="18595" y="8266"/>
                    </a:cubicBezTo>
                    <a:cubicBezTo>
                      <a:pt x="18584" y="8266"/>
                      <a:pt x="18576" y="8252"/>
                      <a:pt x="18562" y="8226"/>
                    </a:cubicBezTo>
                    <a:cubicBezTo>
                      <a:pt x="18562" y="8226"/>
                      <a:pt x="18562" y="8226"/>
                      <a:pt x="18562" y="8216"/>
                    </a:cubicBezTo>
                    <a:cubicBezTo>
                      <a:pt x="18577" y="8201"/>
                      <a:pt x="18591" y="8192"/>
                      <a:pt x="18610" y="8192"/>
                    </a:cubicBezTo>
                    <a:cubicBezTo>
                      <a:pt x="18617" y="8192"/>
                      <a:pt x="18624" y="8194"/>
                      <a:pt x="18632" y="8196"/>
                    </a:cubicBezTo>
                    <a:cubicBezTo>
                      <a:pt x="18691" y="8216"/>
                      <a:pt x="18671" y="8226"/>
                      <a:pt x="18721" y="8285"/>
                    </a:cubicBezTo>
                    <a:cubicBezTo>
                      <a:pt x="18748" y="8313"/>
                      <a:pt x="18778" y="8328"/>
                      <a:pt x="18797" y="8328"/>
                    </a:cubicBezTo>
                    <a:cubicBezTo>
                      <a:pt x="18812" y="8328"/>
                      <a:pt x="18819" y="8318"/>
                      <a:pt x="18810" y="8295"/>
                    </a:cubicBezTo>
                    <a:cubicBezTo>
                      <a:pt x="18796" y="8268"/>
                      <a:pt x="18802" y="8226"/>
                      <a:pt x="18826" y="8226"/>
                    </a:cubicBezTo>
                    <a:cubicBezTo>
                      <a:pt x="18837" y="8226"/>
                      <a:pt x="18851" y="8234"/>
                      <a:pt x="18870" y="8256"/>
                    </a:cubicBezTo>
                    <a:cubicBezTo>
                      <a:pt x="18929" y="8315"/>
                      <a:pt x="18949" y="8325"/>
                      <a:pt x="19018" y="8365"/>
                    </a:cubicBezTo>
                    <a:cubicBezTo>
                      <a:pt x="19050" y="8387"/>
                      <a:pt x="19089" y="8397"/>
                      <a:pt x="19114" y="8397"/>
                    </a:cubicBezTo>
                    <a:cubicBezTo>
                      <a:pt x="19144" y="8397"/>
                      <a:pt x="19152" y="8382"/>
                      <a:pt x="19098" y="8355"/>
                    </a:cubicBezTo>
                    <a:cubicBezTo>
                      <a:pt x="18989" y="8305"/>
                      <a:pt x="18959" y="8275"/>
                      <a:pt x="18959" y="8266"/>
                    </a:cubicBezTo>
                    <a:cubicBezTo>
                      <a:pt x="18959" y="8249"/>
                      <a:pt x="18952" y="8199"/>
                      <a:pt x="18995" y="8199"/>
                    </a:cubicBezTo>
                    <a:cubicBezTo>
                      <a:pt x="19004" y="8199"/>
                      <a:pt x="19015" y="8201"/>
                      <a:pt x="19028" y="8206"/>
                    </a:cubicBezTo>
                    <a:cubicBezTo>
                      <a:pt x="19063" y="8214"/>
                      <a:pt x="19095" y="8218"/>
                      <a:pt x="19117" y="8218"/>
                    </a:cubicBezTo>
                    <a:cubicBezTo>
                      <a:pt x="19152" y="8218"/>
                      <a:pt x="19164" y="8207"/>
                      <a:pt x="19127" y="8176"/>
                    </a:cubicBezTo>
                    <a:cubicBezTo>
                      <a:pt x="19076" y="8133"/>
                      <a:pt x="19039" y="8105"/>
                      <a:pt x="18984" y="8105"/>
                    </a:cubicBezTo>
                    <a:cubicBezTo>
                      <a:pt x="18976" y="8105"/>
                      <a:pt x="18968" y="8106"/>
                      <a:pt x="18959" y="8107"/>
                    </a:cubicBezTo>
                    <a:cubicBezTo>
                      <a:pt x="18906" y="8114"/>
                      <a:pt x="18859" y="8133"/>
                      <a:pt x="18822" y="8133"/>
                    </a:cubicBezTo>
                    <a:cubicBezTo>
                      <a:pt x="18811" y="8133"/>
                      <a:pt x="18800" y="8132"/>
                      <a:pt x="18790" y="8127"/>
                    </a:cubicBezTo>
                    <a:cubicBezTo>
                      <a:pt x="18800" y="8107"/>
                      <a:pt x="18810" y="8077"/>
                      <a:pt x="18820" y="8057"/>
                    </a:cubicBezTo>
                    <a:cubicBezTo>
                      <a:pt x="18800" y="8047"/>
                      <a:pt x="18780" y="8038"/>
                      <a:pt x="18751" y="8028"/>
                    </a:cubicBezTo>
                    <a:cubicBezTo>
                      <a:pt x="18741" y="8018"/>
                      <a:pt x="18721" y="8008"/>
                      <a:pt x="18711" y="7998"/>
                    </a:cubicBezTo>
                    <a:cubicBezTo>
                      <a:pt x="18711" y="7998"/>
                      <a:pt x="18711" y="7998"/>
                      <a:pt x="18711" y="7988"/>
                    </a:cubicBezTo>
                    <a:cubicBezTo>
                      <a:pt x="18691" y="7978"/>
                      <a:pt x="18681" y="7968"/>
                      <a:pt x="18661" y="7958"/>
                    </a:cubicBezTo>
                    <a:cubicBezTo>
                      <a:pt x="18681" y="7938"/>
                      <a:pt x="18681" y="7919"/>
                      <a:pt x="18681" y="7919"/>
                    </a:cubicBezTo>
                    <a:cubicBezTo>
                      <a:pt x="18681" y="7919"/>
                      <a:pt x="18681" y="7909"/>
                      <a:pt x="18681" y="7899"/>
                    </a:cubicBezTo>
                    <a:lnTo>
                      <a:pt x="18721" y="7899"/>
                    </a:lnTo>
                    <a:cubicBezTo>
                      <a:pt x="18721" y="7889"/>
                      <a:pt x="18721" y="7889"/>
                      <a:pt x="18721" y="7879"/>
                    </a:cubicBezTo>
                    <a:cubicBezTo>
                      <a:pt x="18711" y="7859"/>
                      <a:pt x="18711" y="7849"/>
                      <a:pt x="18701" y="7839"/>
                    </a:cubicBezTo>
                    <a:lnTo>
                      <a:pt x="18701" y="7839"/>
                    </a:lnTo>
                    <a:cubicBezTo>
                      <a:pt x="18711" y="7849"/>
                      <a:pt x="18721" y="7849"/>
                      <a:pt x="18731" y="7859"/>
                    </a:cubicBezTo>
                    <a:cubicBezTo>
                      <a:pt x="18751" y="7899"/>
                      <a:pt x="18780" y="7928"/>
                      <a:pt x="18800" y="7948"/>
                    </a:cubicBezTo>
                    <a:cubicBezTo>
                      <a:pt x="18807" y="7955"/>
                      <a:pt x="18819" y="7962"/>
                      <a:pt x="18829" y="7962"/>
                    </a:cubicBezTo>
                    <a:cubicBezTo>
                      <a:pt x="18833" y="7962"/>
                      <a:pt x="18837" y="7961"/>
                      <a:pt x="18840" y="7958"/>
                    </a:cubicBezTo>
                    <a:cubicBezTo>
                      <a:pt x="18850" y="7958"/>
                      <a:pt x="18850" y="7948"/>
                      <a:pt x="18850" y="7938"/>
                    </a:cubicBezTo>
                    <a:cubicBezTo>
                      <a:pt x="18860" y="7958"/>
                      <a:pt x="18870" y="7968"/>
                      <a:pt x="18880" y="7988"/>
                    </a:cubicBezTo>
                    <a:cubicBezTo>
                      <a:pt x="18880" y="7978"/>
                      <a:pt x="18880" y="7978"/>
                      <a:pt x="18890" y="7978"/>
                    </a:cubicBezTo>
                    <a:cubicBezTo>
                      <a:pt x="18959" y="7958"/>
                      <a:pt x="18999" y="7948"/>
                      <a:pt x="18999" y="7909"/>
                    </a:cubicBezTo>
                    <a:cubicBezTo>
                      <a:pt x="18999" y="7883"/>
                      <a:pt x="18984" y="7792"/>
                      <a:pt x="18936" y="7792"/>
                    </a:cubicBezTo>
                    <a:cubicBezTo>
                      <a:pt x="18928" y="7792"/>
                      <a:pt x="18919" y="7794"/>
                      <a:pt x="18909" y="7800"/>
                    </a:cubicBezTo>
                    <a:cubicBezTo>
                      <a:pt x="18880" y="7819"/>
                      <a:pt x="18870" y="7829"/>
                      <a:pt x="18850" y="7849"/>
                    </a:cubicBezTo>
                    <a:cubicBezTo>
                      <a:pt x="18825" y="7825"/>
                      <a:pt x="18808" y="7807"/>
                      <a:pt x="18791" y="7807"/>
                    </a:cubicBezTo>
                    <a:cubicBezTo>
                      <a:pt x="18787" y="7807"/>
                      <a:pt x="18784" y="7808"/>
                      <a:pt x="18780" y="7809"/>
                    </a:cubicBezTo>
                    <a:cubicBezTo>
                      <a:pt x="18773" y="7817"/>
                      <a:pt x="18769" y="7820"/>
                      <a:pt x="18764" y="7820"/>
                    </a:cubicBezTo>
                    <a:cubicBezTo>
                      <a:pt x="18751" y="7820"/>
                      <a:pt x="18744" y="7788"/>
                      <a:pt x="18691" y="7750"/>
                    </a:cubicBezTo>
                    <a:cubicBezTo>
                      <a:pt x="18666" y="7735"/>
                      <a:pt x="18645" y="7731"/>
                      <a:pt x="18628" y="7731"/>
                    </a:cubicBezTo>
                    <a:cubicBezTo>
                      <a:pt x="18609" y="7731"/>
                      <a:pt x="18594" y="7736"/>
                      <a:pt x="18578" y="7736"/>
                    </a:cubicBezTo>
                    <a:cubicBezTo>
                      <a:pt x="18570" y="7736"/>
                      <a:pt x="18561" y="7735"/>
                      <a:pt x="18552" y="7730"/>
                    </a:cubicBezTo>
                    <a:cubicBezTo>
                      <a:pt x="18542" y="7720"/>
                      <a:pt x="18523" y="7710"/>
                      <a:pt x="18513" y="7700"/>
                    </a:cubicBezTo>
                    <a:cubicBezTo>
                      <a:pt x="18523" y="7690"/>
                      <a:pt x="18533" y="7671"/>
                      <a:pt x="18542" y="7661"/>
                    </a:cubicBezTo>
                    <a:lnTo>
                      <a:pt x="18562" y="7661"/>
                    </a:lnTo>
                    <a:cubicBezTo>
                      <a:pt x="18582" y="7671"/>
                      <a:pt x="18612" y="7671"/>
                      <a:pt x="18632" y="7681"/>
                    </a:cubicBezTo>
                    <a:cubicBezTo>
                      <a:pt x="18662" y="7693"/>
                      <a:pt x="18693" y="7701"/>
                      <a:pt x="18717" y="7701"/>
                    </a:cubicBezTo>
                    <a:cubicBezTo>
                      <a:pt x="18731" y="7701"/>
                      <a:pt x="18743" y="7698"/>
                      <a:pt x="18751" y="7690"/>
                    </a:cubicBezTo>
                    <a:cubicBezTo>
                      <a:pt x="18771" y="7671"/>
                      <a:pt x="18790" y="7651"/>
                      <a:pt x="18810" y="7631"/>
                    </a:cubicBezTo>
                    <a:cubicBezTo>
                      <a:pt x="18830" y="7621"/>
                      <a:pt x="18840" y="7611"/>
                      <a:pt x="18870" y="7611"/>
                    </a:cubicBezTo>
                    <a:cubicBezTo>
                      <a:pt x="18919" y="7601"/>
                      <a:pt x="18989" y="7571"/>
                      <a:pt x="18939" y="7522"/>
                    </a:cubicBezTo>
                    <a:cubicBezTo>
                      <a:pt x="18890" y="7482"/>
                      <a:pt x="18860" y="7403"/>
                      <a:pt x="18850" y="7373"/>
                    </a:cubicBezTo>
                    <a:cubicBezTo>
                      <a:pt x="18850" y="7373"/>
                      <a:pt x="18850" y="7363"/>
                      <a:pt x="18850" y="7363"/>
                    </a:cubicBezTo>
                    <a:cubicBezTo>
                      <a:pt x="18850" y="7363"/>
                      <a:pt x="18850" y="7324"/>
                      <a:pt x="18850" y="7284"/>
                    </a:cubicBezTo>
                    <a:cubicBezTo>
                      <a:pt x="18830" y="7284"/>
                      <a:pt x="18820" y="7274"/>
                      <a:pt x="18810" y="7264"/>
                    </a:cubicBezTo>
                    <a:cubicBezTo>
                      <a:pt x="18810" y="7274"/>
                      <a:pt x="18810" y="7274"/>
                      <a:pt x="18800" y="7274"/>
                    </a:cubicBezTo>
                    <a:cubicBezTo>
                      <a:pt x="18790" y="7304"/>
                      <a:pt x="18780" y="7324"/>
                      <a:pt x="18771" y="7343"/>
                    </a:cubicBezTo>
                    <a:cubicBezTo>
                      <a:pt x="18761" y="7353"/>
                      <a:pt x="18751" y="7373"/>
                      <a:pt x="18741" y="7383"/>
                    </a:cubicBezTo>
                    <a:cubicBezTo>
                      <a:pt x="18741" y="7383"/>
                      <a:pt x="18721" y="7383"/>
                      <a:pt x="18701" y="7393"/>
                    </a:cubicBezTo>
                    <a:cubicBezTo>
                      <a:pt x="18691" y="7393"/>
                      <a:pt x="18681" y="7403"/>
                      <a:pt x="18671" y="7403"/>
                    </a:cubicBezTo>
                    <a:cubicBezTo>
                      <a:pt x="18665" y="7383"/>
                      <a:pt x="18663" y="7364"/>
                      <a:pt x="18659" y="7364"/>
                    </a:cubicBezTo>
                    <a:cubicBezTo>
                      <a:pt x="18657" y="7364"/>
                      <a:pt x="18655" y="7369"/>
                      <a:pt x="18652" y="7383"/>
                    </a:cubicBezTo>
                    <a:cubicBezTo>
                      <a:pt x="18640" y="7405"/>
                      <a:pt x="18617" y="7418"/>
                      <a:pt x="18600" y="7418"/>
                    </a:cubicBezTo>
                    <a:cubicBezTo>
                      <a:pt x="18587" y="7418"/>
                      <a:pt x="18578" y="7410"/>
                      <a:pt x="18582" y="7393"/>
                    </a:cubicBezTo>
                    <a:cubicBezTo>
                      <a:pt x="18582" y="7373"/>
                      <a:pt x="18592" y="7363"/>
                      <a:pt x="18602" y="7343"/>
                    </a:cubicBezTo>
                    <a:cubicBezTo>
                      <a:pt x="18622" y="7314"/>
                      <a:pt x="18632" y="7294"/>
                      <a:pt x="18652" y="7274"/>
                    </a:cubicBezTo>
                    <a:cubicBezTo>
                      <a:pt x="18691" y="7234"/>
                      <a:pt x="18800" y="7274"/>
                      <a:pt x="18731" y="7224"/>
                    </a:cubicBezTo>
                    <a:cubicBezTo>
                      <a:pt x="18721" y="7215"/>
                      <a:pt x="18711" y="7215"/>
                      <a:pt x="18701" y="7215"/>
                    </a:cubicBezTo>
                    <a:cubicBezTo>
                      <a:pt x="18701" y="7205"/>
                      <a:pt x="18711" y="7205"/>
                      <a:pt x="18711" y="7205"/>
                    </a:cubicBezTo>
                    <a:cubicBezTo>
                      <a:pt x="18691" y="7185"/>
                      <a:pt x="18671" y="7175"/>
                      <a:pt x="18661" y="7165"/>
                    </a:cubicBezTo>
                    <a:cubicBezTo>
                      <a:pt x="18671" y="7145"/>
                      <a:pt x="18691" y="7115"/>
                      <a:pt x="18701" y="7086"/>
                    </a:cubicBezTo>
                    <a:cubicBezTo>
                      <a:pt x="18701" y="7076"/>
                      <a:pt x="18701" y="7066"/>
                      <a:pt x="18711" y="7066"/>
                    </a:cubicBezTo>
                    <a:cubicBezTo>
                      <a:pt x="18721" y="7086"/>
                      <a:pt x="18731" y="7115"/>
                      <a:pt x="18771" y="7155"/>
                    </a:cubicBezTo>
                    <a:cubicBezTo>
                      <a:pt x="18761" y="7175"/>
                      <a:pt x="18751" y="7195"/>
                      <a:pt x="18751" y="7205"/>
                    </a:cubicBezTo>
                    <a:cubicBezTo>
                      <a:pt x="18756" y="7210"/>
                      <a:pt x="18760" y="7213"/>
                      <a:pt x="18764" y="7213"/>
                    </a:cubicBezTo>
                    <a:cubicBezTo>
                      <a:pt x="18779" y="7213"/>
                      <a:pt x="18783" y="7164"/>
                      <a:pt x="18840" y="7115"/>
                    </a:cubicBezTo>
                    <a:cubicBezTo>
                      <a:pt x="18875" y="7085"/>
                      <a:pt x="18900" y="7079"/>
                      <a:pt x="18921" y="7079"/>
                    </a:cubicBezTo>
                    <a:cubicBezTo>
                      <a:pt x="18933" y="7079"/>
                      <a:pt x="18943" y="7081"/>
                      <a:pt x="18953" y="7081"/>
                    </a:cubicBezTo>
                    <a:cubicBezTo>
                      <a:pt x="18965" y="7081"/>
                      <a:pt x="18976" y="7078"/>
                      <a:pt x="18989" y="7066"/>
                    </a:cubicBezTo>
                    <a:cubicBezTo>
                      <a:pt x="19028" y="7026"/>
                      <a:pt x="19147" y="6986"/>
                      <a:pt x="19068" y="6927"/>
                    </a:cubicBezTo>
                    <a:cubicBezTo>
                      <a:pt x="19006" y="6886"/>
                      <a:pt x="18978" y="6864"/>
                      <a:pt x="18953" y="6864"/>
                    </a:cubicBezTo>
                    <a:cubicBezTo>
                      <a:pt x="18942" y="6864"/>
                      <a:pt x="18932" y="6868"/>
                      <a:pt x="18919" y="6877"/>
                    </a:cubicBezTo>
                    <a:cubicBezTo>
                      <a:pt x="18900" y="6903"/>
                      <a:pt x="18861" y="6932"/>
                      <a:pt x="18830" y="6932"/>
                    </a:cubicBezTo>
                    <a:cubicBezTo>
                      <a:pt x="18813" y="6932"/>
                      <a:pt x="18798" y="6922"/>
                      <a:pt x="18790" y="6897"/>
                    </a:cubicBezTo>
                    <a:cubicBezTo>
                      <a:pt x="18761" y="6828"/>
                      <a:pt x="18701" y="6887"/>
                      <a:pt x="18721" y="6808"/>
                    </a:cubicBezTo>
                    <a:cubicBezTo>
                      <a:pt x="18737" y="6746"/>
                      <a:pt x="18758" y="6684"/>
                      <a:pt x="18791" y="6684"/>
                    </a:cubicBezTo>
                    <a:cubicBezTo>
                      <a:pt x="18800" y="6684"/>
                      <a:pt x="18809" y="6688"/>
                      <a:pt x="18820" y="6699"/>
                    </a:cubicBezTo>
                    <a:cubicBezTo>
                      <a:pt x="18839" y="6723"/>
                      <a:pt x="18853" y="6735"/>
                      <a:pt x="18862" y="6735"/>
                    </a:cubicBezTo>
                    <a:cubicBezTo>
                      <a:pt x="18872" y="6735"/>
                      <a:pt x="18875" y="6720"/>
                      <a:pt x="18870" y="6689"/>
                    </a:cubicBezTo>
                    <a:cubicBezTo>
                      <a:pt x="18853" y="6631"/>
                      <a:pt x="18754" y="6538"/>
                      <a:pt x="18791" y="6538"/>
                    </a:cubicBezTo>
                    <a:cubicBezTo>
                      <a:pt x="18798" y="6538"/>
                      <a:pt x="18810" y="6542"/>
                      <a:pt x="18830" y="6550"/>
                    </a:cubicBezTo>
                    <a:cubicBezTo>
                      <a:pt x="18939" y="6610"/>
                      <a:pt x="18979" y="6630"/>
                      <a:pt x="18959" y="6689"/>
                    </a:cubicBezTo>
                    <a:cubicBezTo>
                      <a:pt x="18953" y="6723"/>
                      <a:pt x="18989" y="6760"/>
                      <a:pt x="19020" y="6760"/>
                    </a:cubicBezTo>
                    <a:cubicBezTo>
                      <a:pt x="19043" y="6760"/>
                      <a:pt x="19062" y="6739"/>
                      <a:pt x="19058" y="6679"/>
                    </a:cubicBezTo>
                    <a:cubicBezTo>
                      <a:pt x="19038" y="6530"/>
                      <a:pt x="19058" y="6441"/>
                      <a:pt x="18979" y="6441"/>
                    </a:cubicBezTo>
                    <a:cubicBezTo>
                      <a:pt x="18966" y="6443"/>
                      <a:pt x="18956" y="6444"/>
                      <a:pt x="18948" y="6444"/>
                    </a:cubicBezTo>
                    <a:cubicBezTo>
                      <a:pt x="18907" y="6444"/>
                      <a:pt x="18923" y="6422"/>
                      <a:pt x="18890" y="6372"/>
                    </a:cubicBezTo>
                    <a:cubicBezTo>
                      <a:pt x="18880" y="6352"/>
                      <a:pt x="18860" y="6352"/>
                      <a:pt x="18850" y="6342"/>
                    </a:cubicBezTo>
                    <a:cubicBezTo>
                      <a:pt x="18810" y="6332"/>
                      <a:pt x="18771" y="6342"/>
                      <a:pt x="18780" y="6322"/>
                    </a:cubicBezTo>
                    <a:cubicBezTo>
                      <a:pt x="18780" y="6322"/>
                      <a:pt x="18780" y="6312"/>
                      <a:pt x="18780" y="6312"/>
                    </a:cubicBezTo>
                    <a:cubicBezTo>
                      <a:pt x="18790" y="6302"/>
                      <a:pt x="18790" y="6302"/>
                      <a:pt x="18800" y="6292"/>
                    </a:cubicBezTo>
                    <a:cubicBezTo>
                      <a:pt x="18810" y="6282"/>
                      <a:pt x="18810" y="6282"/>
                      <a:pt x="18820" y="6273"/>
                    </a:cubicBezTo>
                    <a:cubicBezTo>
                      <a:pt x="18832" y="6265"/>
                      <a:pt x="18843" y="6261"/>
                      <a:pt x="18853" y="6261"/>
                    </a:cubicBezTo>
                    <a:cubicBezTo>
                      <a:pt x="18892" y="6261"/>
                      <a:pt x="18917" y="6312"/>
                      <a:pt x="18949" y="6312"/>
                    </a:cubicBezTo>
                    <a:cubicBezTo>
                      <a:pt x="18999" y="6302"/>
                      <a:pt x="19038" y="6193"/>
                      <a:pt x="18989" y="6154"/>
                    </a:cubicBezTo>
                    <a:cubicBezTo>
                      <a:pt x="18948" y="6129"/>
                      <a:pt x="18967" y="6099"/>
                      <a:pt x="18991" y="6099"/>
                    </a:cubicBezTo>
                    <a:cubicBezTo>
                      <a:pt x="18997" y="6099"/>
                      <a:pt x="19003" y="6100"/>
                      <a:pt x="19009" y="6104"/>
                    </a:cubicBezTo>
                    <a:cubicBezTo>
                      <a:pt x="19017" y="6107"/>
                      <a:pt x="19030" y="6109"/>
                      <a:pt x="19043" y="6109"/>
                    </a:cubicBezTo>
                    <a:cubicBezTo>
                      <a:pt x="19075" y="6109"/>
                      <a:pt x="19109" y="6097"/>
                      <a:pt x="19088" y="6054"/>
                    </a:cubicBezTo>
                    <a:cubicBezTo>
                      <a:pt x="19058" y="5975"/>
                      <a:pt x="19147" y="5945"/>
                      <a:pt x="19157" y="5926"/>
                    </a:cubicBezTo>
                    <a:cubicBezTo>
                      <a:pt x="19166" y="5916"/>
                      <a:pt x="19133" y="5865"/>
                      <a:pt x="19097" y="5865"/>
                    </a:cubicBezTo>
                    <a:cubicBezTo>
                      <a:pt x="19094" y="5865"/>
                      <a:pt x="19091" y="5865"/>
                      <a:pt x="19088" y="5866"/>
                    </a:cubicBezTo>
                    <a:cubicBezTo>
                      <a:pt x="19061" y="5866"/>
                      <a:pt x="19026" y="5825"/>
                      <a:pt x="19064" y="5825"/>
                    </a:cubicBezTo>
                    <a:cubicBezTo>
                      <a:pt x="19068" y="5825"/>
                      <a:pt x="19073" y="5825"/>
                      <a:pt x="19078" y="5826"/>
                    </a:cubicBezTo>
                    <a:cubicBezTo>
                      <a:pt x="19118" y="5832"/>
                      <a:pt x="19141" y="5851"/>
                      <a:pt x="19154" y="5851"/>
                    </a:cubicBezTo>
                    <a:cubicBezTo>
                      <a:pt x="19164" y="5851"/>
                      <a:pt x="19167" y="5840"/>
                      <a:pt x="19167" y="5807"/>
                    </a:cubicBezTo>
                    <a:cubicBezTo>
                      <a:pt x="19177" y="5727"/>
                      <a:pt x="19157" y="5727"/>
                      <a:pt x="19187" y="5678"/>
                    </a:cubicBezTo>
                    <a:cubicBezTo>
                      <a:pt x="19202" y="5640"/>
                      <a:pt x="19228" y="5449"/>
                      <a:pt x="19240" y="5449"/>
                    </a:cubicBezTo>
                    <a:cubicBezTo>
                      <a:pt x="19244" y="5449"/>
                      <a:pt x="19246" y="5469"/>
                      <a:pt x="19246" y="5519"/>
                    </a:cubicBezTo>
                    <a:lnTo>
                      <a:pt x="19246" y="5380"/>
                    </a:lnTo>
                    <a:cubicBezTo>
                      <a:pt x="19246" y="5330"/>
                      <a:pt x="19248" y="5310"/>
                      <a:pt x="19249" y="5310"/>
                    </a:cubicBezTo>
                    <a:close/>
                    <a:moveTo>
                      <a:pt x="19192" y="9788"/>
                    </a:moveTo>
                    <a:cubicBezTo>
                      <a:pt x="19196" y="9788"/>
                      <a:pt x="19201" y="9790"/>
                      <a:pt x="19207" y="9793"/>
                    </a:cubicBezTo>
                    <a:cubicBezTo>
                      <a:pt x="19197" y="9802"/>
                      <a:pt x="19187" y="9812"/>
                      <a:pt x="19177" y="9822"/>
                    </a:cubicBezTo>
                    <a:cubicBezTo>
                      <a:pt x="19167" y="9812"/>
                      <a:pt x="19167" y="9802"/>
                      <a:pt x="19167" y="9802"/>
                    </a:cubicBezTo>
                    <a:cubicBezTo>
                      <a:pt x="19174" y="9795"/>
                      <a:pt x="19181" y="9788"/>
                      <a:pt x="19192" y="9788"/>
                    </a:cubicBezTo>
                    <a:close/>
                    <a:moveTo>
                      <a:pt x="18745" y="9896"/>
                    </a:moveTo>
                    <a:cubicBezTo>
                      <a:pt x="18754" y="9896"/>
                      <a:pt x="18764" y="9903"/>
                      <a:pt x="18771" y="9921"/>
                    </a:cubicBezTo>
                    <a:cubicBezTo>
                      <a:pt x="18771" y="9921"/>
                      <a:pt x="18771" y="9931"/>
                      <a:pt x="18771" y="9931"/>
                    </a:cubicBezTo>
                    <a:cubicBezTo>
                      <a:pt x="18771" y="9931"/>
                      <a:pt x="18771" y="9941"/>
                      <a:pt x="18780" y="9941"/>
                    </a:cubicBezTo>
                    <a:cubicBezTo>
                      <a:pt x="18771" y="9941"/>
                      <a:pt x="18761" y="9931"/>
                      <a:pt x="18751" y="9931"/>
                    </a:cubicBezTo>
                    <a:cubicBezTo>
                      <a:pt x="18741" y="9921"/>
                      <a:pt x="18741" y="9921"/>
                      <a:pt x="18731" y="9912"/>
                    </a:cubicBezTo>
                    <a:cubicBezTo>
                      <a:pt x="18731" y="9912"/>
                      <a:pt x="18731" y="9912"/>
                      <a:pt x="18731" y="9902"/>
                    </a:cubicBezTo>
                    <a:cubicBezTo>
                      <a:pt x="18735" y="9898"/>
                      <a:pt x="18739" y="9896"/>
                      <a:pt x="18745" y="9896"/>
                    </a:cubicBezTo>
                    <a:close/>
                    <a:moveTo>
                      <a:pt x="3195" y="9811"/>
                    </a:moveTo>
                    <a:cubicBezTo>
                      <a:pt x="3230" y="9811"/>
                      <a:pt x="3180" y="9873"/>
                      <a:pt x="3124" y="9961"/>
                    </a:cubicBezTo>
                    <a:cubicBezTo>
                      <a:pt x="3114" y="9951"/>
                      <a:pt x="3104" y="9941"/>
                      <a:pt x="3094" y="9931"/>
                    </a:cubicBezTo>
                    <a:cubicBezTo>
                      <a:pt x="3084" y="9912"/>
                      <a:pt x="3075" y="9902"/>
                      <a:pt x="3065" y="9882"/>
                    </a:cubicBezTo>
                    <a:cubicBezTo>
                      <a:pt x="3104" y="9872"/>
                      <a:pt x="3134" y="9852"/>
                      <a:pt x="3154" y="9822"/>
                    </a:cubicBezTo>
                    <a:cubicBezTo>
                      <a:pt x="3173" y="9815"/>
                      <a:pt x="3186" y="9811"/>
                      <a:pt x="3195" y="9811"/>
                    </a:cubicBezTo>
                    <a:close/>
                    <a:moveTo>
                      <a:pt x="18870" y="9882"/>
                    </a:moveTo>
                    <a:cubicBezTo>
                      <a:pt x="18909" y="9902"/>
                      <a:pt x="18909" y="9912"/>
                      <a:pt x="18929" y="9941"/>
                    </a:cubicBezTo>
                    <a:cubicBezTo>
                      <a:pt x="18909" y="9951"/>
                      <a:pt x="18899" y="9961"/>
                      <a:pt x="18870" y="9961"/>
                    </a:cubicBezTo>
                    <a:lnTo>
                      <a:pt x="18860" y="9961"/>
                    </a:lnTo>
                    <a:cubicBezTo>
                      <a:pt x="18850" y="9941"/>
                      <a:pt x="18840" y="9921"/>
                      <a:pt x="18830" y="9912"/>
                    </a:cubicBezTo>
                    <a:cubicBezTo>
                      <a:pt x="18830" y="9902"/>
                      <a:pt x="18830" y="9902"/>
                      <a:pt x="18820" y="9892"/>
                    </a:cubicBezTo>
                    <a:cubicBezTo>
                      <a:pt x="18830" y="9892"/>
                      <a:pt x="18840" y="9902"/>
                      <a:pt x="18840" y="9902"/>
                    </a:cubicBezTo>
                    <a:cubicBezTo>
                      <a:pt x="18860" y="9902"/>
                      <a:pt x="18870" y="9892"/>
                      <a:pt x="18870" y="9882"/>
                    </a:cubicBezTo>
                    <a:close/>
                    <a:moveTo>
                      <a:pt x="10670" y="10090"/>
                    </a:moveTo>
                    <a:cubicBezTo>
                      <a:pt x="10699" y="10100"/>
                      <a:pt x="10690" y="10110"/>
                      <a:pt x="10699" y="10169"/>
                    </a:cubicBezTo>
                    <a:cubicBezTo>
                      <a:pt x="10699" y="10189"/>
                      <a:pt x="10690" y="10199"/>
                      <a:pt x="10680" y="10199"/>
                    </a:cubicBezTo>
                    <a:cubicBezTo>
                      <a:pt x="10670" y="10159"/>
                      <a:pt x="10660" y="10120"/>
                      <a:pt x="10660" y="10090"/>
                    </a:cubicBezTo>
                    <a:close/>
                    <a:moveTo>
                      <a:pt x="6466" y="10140"/>
                    </a:moveTo>
                    <a:lnTo>
                      <a:pt x="6466" y="10140"/>
                    </a:lnTo>
                    <a:cubicBezTo>
                      <a:pt x="6485" y="10149"/>
                      <a:pt x="6525" y="10159"/>
                      <a:pt x="6575" y="10159"/>
                    </a:cubicBezTo>
                    <a:cubicBezTo>
                      <a:pt x="6593" y="10158"/>
                      <a:pt x="6608" y="10157"/>
                      <a:pt x="6620" y="10157"/>
                    </a:cubicBezTo>
                    <a:cubicBezTo>
                      <a:pt x="6676" y="10157"/>
                      <a:pt x="6655" y="10176"/>
                      <a:pt x="6614" y="10209"/>
                    </a:cubicBezTo>
                    <a:cubicBezTo>
                      <a:pt x="6545" y="10159"/>
                      <a:pt x="6485" y="10169"/>
                      <a:pt x="6466" y="10140"/>
                    </a:cubicBezTo>
                    <a:close/>
                    <a:moveTo>
                      <a:pt x="6307" y="10199"/>
                    </a:moveTo>
                    <a:cubicBezTo>
                      <a:pt x="6297" y="10249"/>
                      <a:pt x="6287" y="10259"/>
                      <a:pt x="6277" y="10308"/>
                    </a:cubicBezTo>
                    <a:cubicBezTo>
                      <a:pt x="6257" y="10278"/>
                      <a:pt x="6277" y="10239"/>
                      <a:pt x="6307" y="10199"/>
                    </a:cubicBezTo>
                    <a:close/>
                    <a:moveTo>
                      <a:pt x="8488" y="10249"/>
                    </a:moveTo>
                    <a:cubicBezTo>
                      <a:pt x="8488" y="10288"/>
                      <a:pt x="8478" y="10328"/>
                      <a:pt x="8469" y="10368"/>
                    </a:cubicBezTo>
                    <a:cubicBezTo>
                      <a:pt x="8459" y="10358"/>
                      <a:pt x="8459" y="10348"/>
                      <a:pt x="8449" y="10338"/>
                    </a:cubicBezTo>
                    <a:cubicBezTo>
                      <a:pt x="8439" y="10328"/>
                      <a:pt x="8439" y="10318"/>
                      <a:pt x="8429" y="10308"/>
                    </a:cubicBezTo>
                    <a:cubicBezTo>
                      <a:pt x="8439" y="10288"/>
                      <a:pt x="8459" y="10268"/>
                      <a:pt x="8478" y="10249"/>
                    </a:cubicBezTo>
                    <a:close/>
                    <a:moveTo>
                      <a:pt x="17197" y="8207"/>
                    </a:moveTo>
                    <a:cubicBezTo>
                      <a:pt x="17203" y="8207"/>
                      <a:pt x="17221" y="8435"/>
                      <a:pt x="17244" y="8474"/>
                    </a:cubicBezTo>
                    <a:cubicBezTo>
                      <a:pt x="17254" y="8504"/>
                      <a:pt x="17254" y="8563"/>
                      <a:pt x="17263" y="8613"/>
                    </a:cubicBezTo>
                    <a:lnTo>
                      <a:pt x="17273" y="8613"/>
                    </a:lnTo>
                    <a:cubicBezTo>
                      <a:pt x="17303" y="8623"/>
                      <a:pt x="17323" y="8652"/>
                      <a:pt x="17333" y="8672"/>
                    </a:cubicBezTo>
                    <a:cubicBezTo>
                      <a:pt x="17353" y="8662"/>
                      <a:pt x="17363" y="8652"/>
                      <a:pt x="17372" y="8652"/>
                    </a:cubicBezTo>
                    <a:cubicBezTo>
                      <a:pt x="17389" y="8650"/>
                      <a:pt x="17398" y="8649"/>
                      <a:pt x="17402" y="8649"/>
                    </a:cubicBezTo>
                    <a:cubicBezTo>
                      <a:pt x="17415" y="8649"/>
                      <a:pt x="17375" y="8662"/>
                      <a:pt x="17353" y="8692"/>
                    </a:cubicBezTo>
                    <a:cubicBezTo>
                      <a:pt x="17353" y="8692"/>
                      <a:pt x="17353" y="8692"/>
                      <a:pt x="17353" y="8702"/>
                    </a:cubicBezTo>
                    <a:cubicBezTo>
                      <a:pt x="17353" y="8702"/>
                      <a:pt x="17353" y="8712"/>
                      <a:pt x="17363" y="8712"/>
                    </a:cubicBezTo>
                    <a:lnTo>
                      <a:pt x="17343" y="8712"/>
                    </a:lnTo>
                    <a:cubicBezTo>
                      <a:pt x="17313" y="8771"/>
                      <a:pt x="17293" y="8851"/>
                      <a:pt x="17293" y="8870"/>
                    </a:cubicBezTo>
                    <a:cubicBezTo>
                      <a:pt x="17293" y="8880"/>
                      <a:pt x="17293" y="8880"/>
                      <a:pt x="17293" y="8880"/>
                    </a:cubicBezTo>
                    <a:lnTo>
                      <a:pt x="17303" y="8880"/>
                    </a:lnTo>
                    <a:cubicBezTo>
                      <a:pt x="17303" y="8890"/>
                      <a:pt x="17323" y="8870"/>
                      <a:pt x="17323" y="8920"/>
                    </a:cubicBezTo>
                    <a:cubicBezTo>
                      <a:pt x="17333" y="8950"/>
                      <a:pt x="17372" y="8970"/>
                      <a:pt x="17412" y="8979"/>
                    </a:cubicBezTo>
                    <a:cubicBezTo>
                      <a:pt x="17412" y="8970"/>
                      <a:pt x="17422" y="8970"/>
                      <a:pt x="17422" y="8960"/>
                    </a:cubicBezTo>
                    <a:cubicBezTo>
                      <a:pt x="17422" y="8970"/>
                      <a:pt x="17422" y="8979"/>
                      <a:pt x="17432" y="8979"/>
                    </a:cubicBezTo>
                    <a:lnTo>
                      <a:pt x="17452" y="8979"/>
                    </a:lnTo>
                    <a:cubicBezTo>
                      <a:pt x="17462" y="8979"/>
                      <a:pt x="17462" y="8989"/>
                      <a:pt x="17462" y="8989"/>
                    </a:cubicBezTo>
                    <a:cubicBezTo>
                      <a:pt x="17462" y="8989"/>
                      <a:pt x="17462" y="8999"/>
                      <a:pt x="17462" y="9029"/>
                    </a:cubicBezTo>
                    <a:cubicBezTo>
                      <a:pt x="17465" y="9036"/>
                      <a:pt x="17471" y="9039"/>
                      <a:pt x="17479" y="9039"/>
                    </a:cubicBezTo>
                    <a:cubicBezTo>
                      <a:pt x="17494" y="9039"/>
                      <a:pt x="17515" y="9028"/>
                      <a:pt x="17541" y="9009"/>
                    </a:cubicBezTo>
                    <a:cubicBezTo>
                      <a:pt x="17571" y="9009"/>
                      <a:pt x="17601" y="8999"/>
                      <a:pt x="17640" y="8989"/>
                    </a:cubicBezTo>
                    <a:lnTo>
                      <a:pt x="17640" y="8989"/>
                    </a:lnTo>
                    <a:cubicBezTo>
                      <a:pt x="17660" y="8999"/>
                      <a:pt x="17630" y="9029"/>
                      <a:pt x="17610" y="9049"/>
                    </a:cubicBezTo>
                    <a:cubicBezTo>
                      <a:pt x="17601" y="9059"/>
                      <a:pt x="17601" y="9059"/>
                      <a:pt x="17601" y="9069"/>
                    </a:cubicBezTo>
                    <a:cubicBezTo>
                      <a:pt x="17581" y="9089"/>
                      <a:pt x="17571" y="9098"/>
                      <a:pt x="17561" y="9118"/>
                    </a:cubicBezTo>
                    <a:cubicBezTo>
                      <a:pt x="17521" y="9098"/>
                      <a:pt x="17491" y="9079"/>
                      <a:pt x="17442" y="9069"/>
                    </a:cubicBezTo>
                    <a:cubicBezTo>
                      <a:pt x="17442" y="9069"/>
                      <a:pt x="17432" y="9069"/>
                      <a:pt x="17422" y="9059"/>
                    </a:cubicBezTo>
                    <a:cubicBezTo>
                      <a:pt x="17389" y="9056"/>
                      <a:pt x="17368" y="9055"/>
                      <a:pt x="17356" y="9055"/>
                    </a:cubicBezTo>
                    <a:cubicBezTo>
                      <a:pt x="17317" y="9055"/>
                      <a:pt x="17371" y="9068"/>
                      <a:pt x="17432" y="9098"/>
                    </a:cubicBezTo>
                    <a:cubicBezTo>
                      <a:pt x="17442" y="9108"/>
                      <a:pt x="17462" y="9118"/>
                      <a:pt x="17482" y="9138"/>
                    </a:cubicBezTo>
                    <a:cubicBezTo>
                      <a:pt x="17491" y="9148"/>
                      <a:pt x="17491" y="9158"/>
                      <a:pt x="17501" y="9168"/>
                    </a:cubicBezTo>
                    <a:cubicBezTo>
                      <a:pt x="17541" y="9208"/>
                      <a:pt x="17571" y="9267"/>
                      <a:pt x="17591" y="9317"/>
                    </a:cubicBezTo>
                    <a:cubicBezTo>
                      <a:pt x="17561" y="9327"/>
                      <a:pt x="17531" y="9327"/>
                      <a:pt x="17511" y="9356"/>
                    </a:cubicBezTo>
                    <a:cubicBezTo>
                      <a:pt x="17498" y="9376"/>
                      <a:pt x="17494" y="9382"/>
                      <a:pt x="17491" y="9382"/>
                    </a:cubicBezTo>
                    <a:cubicBezTo>
                      <a:pt x="17485" y="9382"/>
                      <a:pt x="17486" y="9353"/>
                      <a:pt x="17432" y="9346"/>
                    </a:cubicBezTo>
                    <a:cubicBezTo>
                      <a:pt x="17343" y="9346"/>
                      <a:pt x="17412" y="9455"/>
                      <a:pt x="17402" y="9594"/>
                    </a:cubicBezTo>
                    <a:cubicBezTo>
                      <a:pt x="17392" y="9644"/>
                      <a:pt x="17402" y="9664"/>
                      <a:pt x="17412" y="9674"/>
                    </a:cubicBezTo>
                    <a:cubicBezTo>
                      <a:pt x="17361" y="9688"/>
                      <a:pt x="17305" y="9697"/>
                      <a:pt x="17259" y="9697"/>
                    </a:cubicBezTo>
                    <a:cubicBezTo>
                      <a:pt x="17243" y="9697"/>
                      <a:pt x="17227" y="9696"/>
                      <a:pt x="17214" y="9693"/>
                    </a:cubicBezTo>
                    <a:cubicBezTo>
                      <a:pt x="17209" y="9692"/>
                      <a:pt x="17205" y="9691"/>
                      <a:pt x="17202" y="9691"/>
                    </a:cubicBezTo>
                    <a:cubicBezTo>
                      <a:pt x="17139" y="9691"/>
                      <a:pt x="17270" y="9945"/>
                      <a:pt x="17402" y="10011"/>
                    </a:cubicBezTo>
                    <a:cubicBezTo>
                      <a:pt x="17493" y="10049"/>
                      <a:pt x="17436" y="10139"/>
                      <a:pt x="17317" y="10139"/>
                    </a:cubicBezTo>
                    <a:cubicBezTo>
                      <a:pt x="17253" y="10139"/>
                      <a:pt x="17171" y="10113"/>
                      <a:pt x="17085" y="10040"/>
                    </a:cubicBezTo>
                    <a:cubicBezTo>
                      <a:pt x="17060" y="10023"/>
                      <a:pt x="17038" y="10015"/>
                      <a:pt x="17017" y="10015"/>
                    </a:cubicBezTo>
                    <a:cubicBezTo>
                      <a:pt x="16954" y="10015"/>
                      <a:pt x="16896" y="10085"/>
                      <a:pt x="16778" y="10189"/>
                    </a:cubicBezTo>
                    <a:cubicBezTo>
                      <a:pt x="16774" y="10186"/>
                      <a:pt x="16770" y="10183"/>
                      <a:pt x="16766" y="10183"/>
                    </a:cubicBezTo>
                    <a:cubicBezTo>
                      <a:pt x="16759" y="10183"/>
                      <a:pt x="16750" y="10190"/>
                      <a:pt x="16738" y="10209"/>
                    </a:cubicBezTo>
                    <a:cubicBezTo>
                      <a:pt x="16738" y="10219"/>
                      <a:pt x="16738" y="10219"/>
                      <a:pt x="16738" y="10219"/>
                    </a:cubicBezTo>
                    <a:cubicBezTo>
                      <a:pt x="16688" y="10259"/>
                      <a:pt x="16678" y="10288"/>
                      <a:pt x="16698" y="10298"/>
                    </a:cubicBezTo>
                    <a:cubicBezTo>
                      <a:pt x="16667" y="10345"/>
                      <a:pt x="16648" y="10374"/>
                      <a:pt x="16632" y="10374"/>
                    </a:cubicBezTo>
                    <a:cubicBezTo>
                      <a:pt x="16627" y="10374"/>
                      <a:pt x="16623" y="10372"/>
                      <a:pt x="16619" y="10368"/>
                    </a:cubicBezTo>
                    <a:cubicBezTo>
                      <a:pt x="16604" y="10345"/>
                      <a:pt x="16606" y="10301"/>
                      <a:pt x="16599" y="10301"/>
                    </a:cubicBezTo>
                    <a:cubicBezTo>
                      <a:pt x="16597" y="10301"/>
                      <a:pt x="16594" y="10306"/>
                      <a:pt x="16589" y="10318"/>
                    </a:cubicBezTo>
                    <a:cubicBezTo>
                      <a:pt x="16580" y="10340"/>
                      <a:pt x="16555" y="10355"/>
                      <a:pt x="16537" y="10355"/>
                    </a:cubicBezTo>
                    <a:cubicBezTo>
                      <a:pt x="16514" y="10355"/>
                      <a:pt x="16501" y="10333"/>
                      <a:pt x="16540" y="10278"/>
                    </a:cubicBezTo>
                    <a:cubicBezTo>
                      <a:pt x="16596" y="10190"/>
                      <a:pt x="16639" y="10128"/>
                      <a:pt x="16669" y="10128"/>
                    </a:cubicBezTo>
                    <a:cubicBezTo>
                      <a:pt x="16676" y="10128"/>
                      <a:pt x="16683" y="10132"/>
                      <a:pt x="16688" y="10140"/>
                    </a:cubicBezTo>
                    <a:cubicBezTo>
                      <a:pt x="16694" y="10145"/>
                      <a:pt x="16698" y="10147"/>
                      <a:pt x="16701" y="10147"/>
                    </a:cubicBezTo>
                    <a:cubicBezTo>
                      <a:pt x="16717" y="10147"/>
                      <a:pt x="16723" y="10097"/>
                      <a:pt x="16787" y="10040"/>
                    </a:cubicBezTo>
                    <a:cubicBezTo>
                      <a:pt x="16807" y="10021"/>
                      <a:pt x="16827" y="10021"/>
                      <a:pt x="16837" y="10011"/>
                    </a:cubicBezTo>
                    <a:cubicBezTo>
                      <a:pt x="16855" y="9975"/>
                      <a:pt x="16896" y="9940"/>
                      <a:pt x="16926" y="9940"/>
                    </a:cubicBezTo>
                    <a:cubicBezTo>
                      <a:pt x="16930" y="9940"/>
                      <a:pt x="16933" y="9940"/>
                      <a:pt x="16936" y="9941"/>
                    </a:cubicBezTo>
                    <a:cubicBezTo>
                      <a:pt x="16946" y="9951"/>
                      <a:pt x="16956" y="9961"/>
                      <a:pt x="16956" y="9971"/>
                    </a:cubicBezTo>
                    <a:lnTo>
                      <a:pt x="16966" y="9971"/>
                    </a:lnTo>
                    <a:cubicBezTo>
                      <a:pt x="17016" y="9941"/>
                      <a:pt x="17075" y="9902"/>
                      <a:pt x="17016" y="9852"/>
                    </a:cubicBezTo>
                    <a:cubicBezTo>
                      <a:pt x="17006" y="9852"/>
                      <a:pt x="16996" y="9842"/>
                      <a:pt x="16986" y="9842"/>
                    </a:cubicBezTo>
                    <a:cubicBezTo>
                      <a:pt x="16945" y="9808"/>
                      <a:pt x="16919" y="9788"/>
                      <a:pt x="16896" y="9788"/>
                    </a:cubicBezTo>
                    <a:cubicBezTo>
                      <a:pt x="16886" y="9788"/>
                      <a:pt x="16876" y="9793"/>
                      <a:pt x="16867" y="9802"/>
                    </a:cubicBezTo>
                    <a:cubicBezTo>
                      <a:pt x="16841" y="9828"/>
                      <a:pt x="16800" y="9861"/>
                      <a:pt x="16768" y="9861"/>
                    </a:cubicBezTo>
                    <a:cubicBezTo>
                      <a:pt x="16750" y="9861"/>
                      <a:pt x="16735" y="9851"/>
                      <a:pt x="16728" y="9822"/>
                    </a:cubicBezTo>
                    <a:cubicBezTo>
                      <a:pt x="16698" y="9753"/>
                      <a:pt x="16639" y="9812"/>
                      <a:pt x="16659" y="9733"/>
                    </a:cubicBezTo>
                    <a:cubicBezTo>
                      <a:pt x="16674" y="9672"/>
                      <a:pt x="16695" y="9605"/>
                      <a:pt x="16727" y="9605"/>
                    </a:cubicBezTo>
                    <a:cubicBezTo>
                      <a:pt x="16736" y="9605"/>
                      <a:pt x="16746" y="9610"/>
                      <a:pt x="16758" y="9624"/>
                    </a:cubicBezTo>
                    <a:cubicBezTo>
                      <a:pt x="16777" y="9648"/>
                      <a:pt x="16793" y="9660"/>
                      <a:pt x="16803" y="9660"/>
                    </a:cubicBezTo>
                    <a:cubicBezTo>
                      <a:pt x="16814" y="9660"/>
                      <a:pt x="16818" y="9645"/>
                      <a:pt x="16807" y="9614"/>
                    </a:cubicBezTo>
                    <a:cubicBezTo>
                      <a:pt x="16791" y="9557"/>
                      <a:pt x="16695" y="9460"/>
                      <a:pt x="16726" y="9460"/>
                    </a:cubicBezTo>
                    <a:cubicBezTo>
                      <a:pt x="16733" y="9460"/>
                      <a:pt x="16746" y="9465"/>
                      <a:pt x="16768" y="9475"/>
                    </a:cubicBezTo>
                    <a:cubicBezTo>
                      <a:pt x="16887" y="9525"/>
                      <a:pt x="16916" y="9555"/>
                      <a:pt x="16906" y="9614"/>
                    </a:cubicBezTo>
                    <a:cubicBezTo>
                      <a:pt x="16895" y="9647"/>
                      <a:pt x="16930" y="9683"/>
                      <a:pt x="16960" y="9683"/>
                    </a:cubicBezTo>
                    <a:cubicBezTo>
                      <a:pt x="16984" y="9683"/>
                      <a:pt x="17005" y="9660"/>
                      <a:pt x="16996" y="9594"/>
                    </a:cubicBezTo>
                    <a:cubicBezTo>
                      <a:pt x="16986" y="9462"/>
                      <a:pt x="17004" y="9365"/>
                      <a:pt x="16937" y="9365"/>
                    </a:cubicBezTo>
                    <a:cubicBezTo>
                      <a:pt x="16933" y="9365"/>
                      <a:pt x="16930" y="9366"/>
                      <a:pt x="16926" y="9366"/>
                    </a:cubicBezTo>
                    <a:cubicBezTo>
                      <a:pt x="16837" y="9366"/>
                      <a:pt x="16867" y="9346"/>
                      <a:pt x="16827" y="9287"/>
                    </a:cubicBezTo>
                    <a:cubicBezTo>
                      <a:pt x="16787" y="9227"/>
                      <a:pt x="16668" y="9287"/>
                      <a:pt x="16738" y="9208"/>
                    </a:cubicBezTo>
                    <a:cubicBezTo>
                      <a:pt x="16761" y="9185"/>
                      <a:pt x="16779" y="9177"/>
                      <a:pt x="16795" y="9177"/>
                    </a:cubicBezTo>
                    <a:cubicBezTo>
                      <a:pt x="16836" y="9177"/>
                      <a:pt x="16861" y="9227"/>
                      <a:pt x="16897" y="9227"/>
                    </a:cubicBezTo>
                    <a:cubicBezTo>
                      <a:pt x="16946" y="9227"/>
                      <a:pt x="16986" y="9108"/>
                      <a:pt x="16936" y="9069"/>
                    </a:cubicBezTo>
                    <a:cubicBezTo>
                      <a:pt x="16883" y="9042"/>
                      <a:pt x="16909" y="9008"/>
                      <a:pt x="16943" y="9008"/>
                    </a:cubicBezTo>
                    <a:cubicBezTo>
                      <a:pt x="16948" y="9008"/>
                      <a:pt x="16952" y="9008"/>
                      <a:pt x="16956" y="9009"/>
                    </a:cubicBezTo>
                    <a:cubicBezTo>
                      <a:pt x="16966" y="9016"/>
                      <a:pt x="16983" y="9021"/>
                      <a:pt x="16998" y="9021"/>
                    </a:cubicBezTo>
                    <a:cubicBezTo>
                      <a:pt x="17028" y="9021"/>
                      <a:pt x="17055" y="9005"/>
                      <a:pt x="17035" y="8960"/>
                    </a:cubicBezTo>
                    <a:cubicBezTo>
                      <a:pt x="17006" y="8880"/>
                      <a:pt x="17095" y="8851"/>
                      <a:pt x="17105" y="8841"/>
                    </a:cubicBezTo>
                    <a:cubicBezTo>
                      <a:pt x="17105" y="8831"/>
                      <a:pt x="17105" y="8821"/>
                      <a:pt x="17095" y="8801"/>
                    </a:cubicBezTo>
                    <a:cubicBezTo>
                      <a:pt x="17085" y="8781"/>
                      <a:pt x="17065" y="8771"/>
                      <a:pt x="17035" y="8771"/>
                    </a:cubicBezTo>
                    <a:cubicBezTo>
                      <a:pt x="16999" y="8771"/>
                      <a:pt x="16963" y="8730"/>
                      <a:pt x="17009" y="8730"/>
                    </a:cubicBezTo>
                    <a:cubicBezTo>
                      <a:pt x="17014" y="8730"/>
                      <a:pt x="17019" y="8731"/>
                      <a:pt x="17025" y="8732"/>
                    </a:cubicBezTo>
                    <a:cubicBezTo>
                      <a:pt x="17061" y="8737"/>
                      <a:pt x="17082" y="8754"/>
                      <a:pt x="17096" y="8754"/>
                    </a:cubicBezTo>
                    <a:cubicBezTo>
                      <a:pt x="17105" y="8754"/>
                      <a:pt x="17111" y="8746"/>
                      <a:pt x="17115" y="8722"/>
                    </a:cubicBezTo>
                    <a:cubicBezTo>
                      <a:pt x="17115" y="8712"/>
                      <a:pt x="17115" y="8702"/>
                      <a:pt x="17115" y="8692"/>
                    </a:cubicBezTo>
                    <a:cubicBezTo>
                      <a:pt x="17125" y="8632"/>
                      <a:pt x="17115" y="8632"/>
                      <a:pt x="17135" y="8583"/>
                    </a:cubicBezTo>
                    <a:cubicBezTo>
                      <a:pt x="17149" y="8545"/>
                      <a:pt x="17176" y="8350"/>
                      <a:pt x="17188" y="8350"/>
                    </a:cubicBezTo>
                    <a:cubicBezTo>
                      <a:pt x="17192" y="8350"/>
                      <a:pt x="17194" y="8371"/>
                      <a:pt x="17194" y="8424"/>
                    </a:cubicBezTo>
                    <a:lnTo>
                      <a:pt x="17194" y="8275"/>
                    </a:lnTo>
                    <a:cubicBezTo>
                      <a:pt x="17194" y="8226"/>
                      <a:pt x="17195" y="8207"/>
                      <a:pt x="17197" y="8207"/>
                    </a:cubicBezTo>
                    <a:close/>
                    <a:moveTo>
                      <a:pt x="8211" y="10338"/>
                    </a:moveTo>
                    <a:cubicBezTo>
                      <a:pt x="8221" y="10348"/>
                      <a:pt x="8240" y="10348"/>
                      <a:pt x="8250" y="10358"/>
                    </a:cubicBezTo>
                    <a:cubicBezTo>
                      <a:pt x="8231" y="10427"/>
                      <a:pt x="8231" y="10516"/>
                      <a:pt x="8270" y="10576"/>
                    </a:cubicBezTo>
                    <a:cubicBezTo>
                      <a:pt x="8250" y="10566"/>
                      <a:pt x="8240" y="10566"/>
                      <a:pt x="8240" y="10566"/>
                    </a:cubicBezTo>
                    <a:cubicBezTo>
                      <a:pt x="8240" y="10566"/>
                      <a:pt x="8171" y="10467"/>
                      <a:pt x="8141" y="10397"/>
                    </a:cubicBezTo>
                    <a:cubicBezTo>
                      <a:pt x="8161" y="10378"/>
                      <a:pt x="8181" y="10358"/>
                      <a:pt x="8211" y="10338"/>
                    </a:cubicBezTo>
                    <a:close/>
                    <a:moveTo>
                      <a:pt x="12603" y="10477"/>
                    </a:moveTo>
                    <a:cubicBezTo>
                      <a:pt x="12643" y="10497"/>
                      <a:pt x="12633" y="10506"/>
                      <a:pt x="12673" y="10556"/>
                    </a:cubicBezTo>
                    <a:cubicBezTo>
                      <a:pt x="12692" y="10566"/>
                      <a:pt x="12702" y="10596"/>
                      <a:pt x="12722" y="10615"/>
                    </a:cubicBezTo>
                    <a:cubicBezTo>
                      <a:pt x="12722" y="10615"/>
                      <a:pt x="12712" y="10615"/>
                      <a:pt x="12712" y="10606"/>
                    </a:cubicBezTo>
                    <a:cubicBezTo>
                      <a:pt x="12663" y="10576"/>
                      <a:pt x="12534" y="10526"/>
                      <a:pt x="12603" y="10477"/>
                    </a:cubicBezTo>
                    <a:close/>
                    <a:moveTo>
                      <a:pt x="18973" y="10525"/>
                    </a:moveTo>
                    <a:cubicBezTo>
                      <a:pt x="19013" y="10525"/>
                      <a:pt x="19031" y="10562"/>
                      <a:pt x="19058" y="10615"/>
                    </a:cubicBezTo>
                    <a:cubicBezTo>
                      <a:pt x="19058" y="10615"/>
                      <a:pt x="19058" y="10615"/>
                      <a:pt x="19068" y="10625"/>
                    </a:cubicBezTo>
                    <a:cubicBezTo>
                      <a:pt x="19048" y="10625"/>
                      <a:pt x="19038" y="10625"/>
                      <a:pt x="19028" y="10635"/>
                    </a:cubicBezTo>
                    <a:cubicBezTo>
                      <a:pt x="19009" y="10635"/>
                      <a:pt x="18999" y="10645"/>
                      <a:pt x="18989" y="10645"/>
                    </a:cubicBezTo>
                    <a:cubicBezTo>
                      <a:pt x="18949" y="10556"/>
                      <a:pt x="18919" y="10536"/>
                      <a:pt x="18959" y="10526"/>
                    </a:cubicBezTo>
                    <a:cubicBezTo>
                      <a:pt x="18964" y="10525"/>
                      <a:pt x="18969" y="10525"/>
                      <a:pt x="18973" y="10525"/>
                    </a:cubicBezTo>
                    <a:close/>
                    <a:moveTo>
                      <a:pt x="18778" y="10567"/>
                    </a:moveTo>
                    <a:cubicBezTo>
                      <a:pt x="18784" y="10567"/>
                      <a:pt x="18791" y="10570"/>
                      <a:pt x="18800" y="10576"/>
                    </a:cubicBezTo>
                    <a:cubicBezTo>
                      <a:pt x="18850" y="10606"/>
                      <a:pt x="18890" y="10625"/>
                      <a:pt x="18899" y="10675"/>
                    </a:cubicBezTo>
                    <a:cubicBezTo>
                      <a:pt x="18850" y="10695"/>
                      <a:pt x="18810" y="10715"/>
                      <a:pt x="18780" y="10734"/>
                    </a:cubicBezTo>
                    <a:cubicBezTo>
                      <a:pt x="18780" y="10725"/>
                      <a:pt x="18771" y="10715"/>
                      <a:pt x="18771" y="10695"/>
                    </a:cubicBezTo>
                    <a:cubicBezTo>
                      <a:pt x="18771" y="10645"/>
                      <a:pt x="18750" y="10567"/>
                      <a:pt x="18778" y="10567"/>
                    </a:cubicBezTo>
                    <a:close/>
                    <a:moveTo>
                      <a:pt x="9022" y="10064"/>
                    </a:moveTo>
                    <a:cubicBezTo>
                      <a:pt x="9032" y="10064"/>
                      <a:pt x="9039" y="10066"/>
                      <a:pt x="9044" y="10070"/>
                    </a:cubicBezTo>
                    <a:cubicBezTo>
                      <a:pt x="9069" y="10121"/>
                      <a:pt x="9144" y="10264"/>
                      <a:pt x="9172" y="10264"/>
                    </a:cubicBezTo>
                    <a:cubicBezTo>
                      <a:pt x="9177" y="10264"/>
                      <a:pt x="9181" y="10259"/>
                      <a:pt x="9182" y="10249"/>
                    </a:cubicBezTo>
                    <a:cubicBezTo>
                      <a:pt x="9182" y="10239"/>
                      <a:pt x="9182" y="10239"/>
                      <a:pt x="9182" y="10229"/>
                    </a:cubicBezTo>
                    <a:cubicBezTo>
                      <a:pt x="9192" y="10239"/>
                      <a:pt x="9192" y="10259"/>
                      <a:pt x="9202" y="10268"/>
                    </a:cubicBezTo>
                    <a:cubicBezTo>
                      <a:pt x="9212" y="10278"/>
                      <a:pt x="9212" y="10288"/>
                      <a:pt x="9222" y="10288"/>
                    </a:cubicBezTo>
                    <a:cubicBezTo>
                      <a:pt x="9212" y="10348"/>
                      <a:pt x="9143" y="10368"/>
                      <a:pt x="9014" y="10397"/>
                    </a:cubicBezTo>
                    <a:cubicBezTo>
                      <a:pt x="8984" y="10407"/>
                      <a:pt x="8964" y="10407"/>
                      <a:pt x="8935" y="10417"/>
                    </a:cubicBezTo>
                    <a:cubicBezTo>
                      <a:pt x="8925" y="10417"/>
                      <a:pt x="8915" y="10417"/>
                      <a:pt x="8905" y="10427"/>
                    </a:cubicBezTo>
                    <a:lnTo>
                      <a:pt x="8885" y="10427"/>
                    </a:lnTo>
                    <a:cubicBezTo>
                      <a:pt x="8885" y="10427"/>
                      <a:pt x="8885" y="10437"/>
                      <a:pt x="8875" y="10437"/>
                    </a:cubicBezTo>
                    <a:lnTo>
                      <a:pt x="8865" y="10437"/>
                    </a:lnTo>
                    <a:cubicBezTo>
                      <a:pt x="8806" y="10467"/>
                      <a:pt x="8746" y="10536"/>
                      <a:pt x="8716" y="10625"/>
                    </a:cubicBezTo>
                    <a:cubicBezTo>
                      <a:pt x="8726" y="10615"/>
                      <a:pt x="8736" y="10606"/>
                      <a:pt x="8746" y="10606"/>
                    </a:cubicBezTo>
                    <a:cubicBezTo>
                      <a:pt x="8726" y="10635"/>
                      <a:pt x="8706" y="10675"/>
                      <a:pt x="8687" y="10715"/>
                    </a:cubicBezTo>
                    <a:cubicBezTo>
                      <a:pt x="8677" y="10725"/>
                      <a:pt x="8667" y="10744"/>
                      <a:pt x="8657" y="10754"/>
                    </a:cubicBezTo>
                    <a:cubicBezTo>
                      <a:pt x="8647" y="10754"/>
                      <a:pt x="8647" y="10744"/>
                      <a:pt x="8637" y="10734"/>
                    </a:cubicBezTo>
                    <a:cubicBezTo>
                      <a:pt x="8617" y="10725"/>
                      <a:pt x="8647" y="10695"/>
                      <a:pt x="8677" y="10675"/>
                    </a:cubicBezTo>
                    <a:cubicBezTo>
                      <a:pt x="8687" y="10655"/>
                      <a:pt x="8697" y="10645"/>
                      <a:pt x="8706" y="10635"/>
                    </a:cubicBezTo>
                    <a:cubicBezTo>
                      <a:pt x="8706" y="10615"/>
                      <a:pt x="8697" y="10596"/>
                      <a:pt x="8667" y="10586"/>
                    </a:cubicBezTo>
                    <a:cubicBezTo>
                      <a:pt x="8615" y="10558"/>
                      <a:pt x="8584" y="10547"/>
                      <a:pt x="8555" y="10547"/>
                    </a:cubicBezTo>
                    <a:cubicBezTo>
                      <a:pt x="8523" y="10547"/>
                      <a:pt x="8496" y="10560"/>
                      <a:pt x="8449" y="10576"/>
                    </a:cubicBezTo>
                    <a:cubicBezTo>
                      <a:pt x="8419" y="10586"/>
                      <a:pt x="8389" y="10586"/>
                      <a:pt x="8369" y="10586"/>
                    </a:cubicBezTo>
                    <a:cubicBezTo>
                      <a:pt x="8379" y="10546"/>
                      <a:pt x="8369" y="10467"/>
                      <a:pt x="8369" y="10427"/>
                    </a:cubicBezTo>
                    <a:lnTo>
                      <a:pt x="8369" y="10427"/>
                    </a:lnTo>
                    <a:cubicBezTo>
                      <a:pt x="8379" y="10437"/>
                      <a:pt x="8389" y="10437"/>
                      <a:pt x="8399" y="10437"/>
                    </a:cubicBezTo>
                    <a:cubicBezTo>
                      <a:pt x="8429" y="10447"/>
                      <a:pt x="8449" y="10447"/>
                      <a:pt x="8469" y="10447"/>
                    </a:cubicBezTo>
                    <a:cubicBezTo>
                      <a:pt x="8478" y="10456"/>
                      <a:pt x="8491" y="10461"/>
                      <a:pt x="8507" y="10461"/>
                    </a:cubicBezTo>
                    <a:cubicBezTo>
                      <a:pt x="8542" y="10461"/>
                      <a:pt x="8592" y="10438"/>
                      <a:pt x="8647" y="10397"/>
                    </a:cubicBezTo>
                    <a:cubicBezTo>
                      <a:pt x="8662" y="10428"/>
                      <a:pt x="8675" y="10448"/>
                      <a:pt x="8682" y="10448"/>
                    </a:cubicBezTo>
                    <a:cubicBezTo>
                      <a:pt x="8689" y="10448"/>
                      <a:pt x="8691" y="10431"/>
                      <a:pt x="8687" y="10387"/>
                    </a:cubicBezTo>
                    <a:cubicBezTo>
                      <a:pt x="8687" y="10378"/>
                      <a:pt x="8677" y="10378"/>
                      <a:pt x="8677" y="10368"/>
                    </a:cubicBezTo>
                    <a:cubicBezTo>
                      <a:pt x="8687" y="10358"/>
                      <a:pt x="8697" y="10358"/>
                      <a:pt x="8697" y="10348"/>
                    </a:cubicBezTo>
                    <a:cubicBezTo>
                      <a:pt x="8706" y="10338"/>
                      <a:pt x="8716" y="10328"/>
                      <a:pt x="8736" y="10308"/>
                    </a:cubicBezTo>
                    <a:cubicBezTo>
                      <a:pt x="8796" y="10239"/>
                      <a:pt x="8816" y="10189"/>
                      <a:pt x="8845" y="10159"/>
                    </a:cubicBezTo>
                    <a:cubicBezTo>
                      <a:pt x="8845" y="10169"/>
                      <a:pt x="8845" y="10189"/>
                      <a:pt x="8855" y="10199"/>
                    </a:cubicBezTo>
                    <a:cubicBezTo>
                      <a:pt x="8865" y="10249"/>
                      <a:pt x="8885" y="10308"/>
                      <a:pt x="8905" y="10348"/>
                    </a:cubicBezTo>
                    <a:cubicBezTo>
                      <a:pt x="8915" y="10368"/>
                      <a:pt x="8915" y="10378"/>
                      <a:pt x="8925" y="10387"/>
                    </a:cubicBezTo>
                    <a:cubicBezTo>
                      <a:pt x="8932" y="10391"/>
                      <a:pt x="8939" y="10393"/>
                      <a:pt x="8946" y="10393"/>
                    </a:cubicBezTo>
                    <a:cubicBezTo>
                      <a:pt x="8958" y="10393"/>
                      <a:pt x="8968" y="10386"/>
                      <a:pt x="8974" y="10368"/>
                    </a:cubicBezTo>
                    <a:cubicBezTo>
                      <a:pt x="9004" y="10328"/>
                      <a:pt x="9014" y="10308"/>
                      <a:pt x="9024" y="10278"/>
                    </a:cubicBezTo>
                    <a:cubicBezTo>
                      <a:pt x="9024" y="10239"/>
                      <a:pt x="9014" y="10199"/>
                      <a:pt x="8984" y="10110"/>
                    </a:cubicBezTo>
                    <a:cubicBezTo>
                      <a:pt x="8984" y="10100"/>
                      <a:pt x="8974" y="10090"/>
                      <a:pt x="8974" y="10080"/>
                    </a:cubicBezTo>
                    <a:cubicBezTo>
                      <a:pt x="8992" y="10068"/>
                      <a:pt x="9009" y="10064"/>
                      <a:pt x="9022" y="10064"/>
                    </a:cubicBezTo>
                    <a:close/>
                    <a:moveTo>
                      <a:pt x="18692" y="10665"/>
                    </a:moveTo>
                    <a:cubicBezTo>
                      <a:pt x="18700" y="10665"/>
                      <a:pt x="18704" y="10676"/>
                      <a:pt x="18721" y="10715"/>
                    </a:cubicBezTo>
                    <a:cubicBezTo>
                      <a:pt x="18731" y="10725"/>
                      <a:pt x="18731" y="10734"/>
                      <a:pt x="18741" y="10754"/>
                    </a:cubicBezTo>
                    <a:cubicBezTo>
                      <a:pt x="18711" y="10764"/>
                      <a:pt x="18681" y="10784"/>
                      <a:pt x="18671" y="10804"/>
                    </a:cubicBezTo>
                    <a:cubicBezTo>
                      <a:pt x="18671" y="10794"/>
                      <a:pt x="18661" y="10794"/>
                      <a:pt x="18652" y="10784"/>
                    </a:cubicBezTo>
                    <a:cubicBezTo>
                      <a:pt x="18599" y="10714"/>
                      <a:pt x="18517" y="10683"/>
                      <a:pt x="18571" y="10683"/>
                    </a:cubicBezTo>
                    <a:cubicBezTo>
                      <a:pt x="18578" y="10683"/>
                      <a:pt x="18589" y="10684"/>
                      <a:pt x="18602" y="10685"/>
                    </a:cubicBezTo>
                    <a:cubicBezTo>
                      <a:pt x="18664" y="10685"/>
                      <a:pt x="18681" y="10665"/>
                      <a:pt x="18692" y="10665"/>
                    </a:cubicBezTo>
                    <a:close/>
                    <a:moveTo>
                      <a:pt x="3129" y="10793"/>
                    </a:moveTo>
                    <a:cubicBezTo>
                      <a:pt x="3131" y="10793"/>
                      <a:pt x="3133" y="10793"/>
                      <a:pt x="3134" y="10794"/>
                    </a:cubicBezTo>
                    <a:cubicBezTo>
                      <a:pt x="3159" y="10802"/>
                      <a:pt x="3149" y="10847"/>
                      <a:pt x="3182" y="10884"/>
                    </a:cubicBezTo>
                    <a:lnTo>
                      <a:pt x="3182" y="10884"/>
                    </a:lnTo>
                    <a:cubicBezTo>
                      <a:pt x="3181" y="10884"/>
                      <a:pt x="3181" y="10884"/>
                      <a:pt x="3180" y="10884"/>
                    </a:cubicBezTo>
                    <a:cubicBezTo>
                      <a:pt x="3170" y="10884"/>
                      <a:pt x="3159" y="10893"/>
                      <a:pt x="3144" y="10913"/>
                    </a:cubicBezTo>
                    <a:cubicBezTo>
                      <a:pt x="3124" y="10893"/>
                      <a:pt x="3114" y="10883"/>
                      <a:pt x="3094" y="10863"/>
                    </a:cubicBezTo>
                    <a:cubicBezTo>
                      <a:pt x="3076" y="10845"/>
                      <a:pt x="3109" y="10793"/>
                      <a:pt x="3129" y="10793"/>
                    </a:cubicBezTo>
                    <a:close/>
                    <a:moveTo>
                      <a:pt x="18463" y="10770"/>
                    </a:moveTo>
                    <a:cubicBezTo>
                      <a:pt x="18468" y="10770"/>
                      <a:pt x="18475" y="10772"/>
                      <a:pt x="18483" y="10774"/>
                    </a:cubicBezTo>
                    <a:cubicBezTo>
                      <a:pt x="18582" y="10804"/>
                      <a:pt x="18562" y="10824"/>
                      <a:pt x="18622" y="10834"/>
                    </a:cubicBezTo>
                    <a:cubicBezTo>
                      <a:pt x="18632" y="10834"/>
                      <a:pt x="18652" y="10844"/>
                      <a:pt x="18661" y="10844"/>
                    </a:cubicBezTo>
                    <a:cubicBezTo>
                      <a:pt x="18652" y="10853"/>
                      <a:pt x="18652" y="10863"/>
                      <a:pt x="18661" y="10873"/>
                    </a:cubicBezTo>
                    <a:cubicBezTo>
                      <a:pt x="18661" y="10883"/>
                      <a:pt x="18661" y="10893"/>
                      <a:pt x="18661" y="10903"/>
                    </a:cubicBezTo>
                    <a:cubicBezTo>
                      <a:pt x="18661" y="10913"/>
                      <a:pt x="18661" y="10913"/>
                      <a:pt x="18652" y="10913"/>
                    </a:cubicBezTo>
                    <a:lnTo>
                      <a:pt x="18642" y="10913"/>
                    </a:lnTo>
                    <a:cubicBezTo>
                      <a:pt x="18630" y="10915"/>
                      <a:pt x="18618" y="10916"/>
                      <a:pt x="18606" y="10916"/>
                    </a:cubicBezTo>
                    <a:cubicBezTo>
                      <a:pt x="18561" y="10916"/>
                      <a:pt x="18523" y="10903"/>
                      <a:pt x="18523" y="10903"/>
                    </a:cubicBezTo>
                    <a:cubicBezTo>
                      <a:pt x="18523" y="10903"/>
                      <a:pt x="18407" y="10770"/>
                      <a:pt x="18463" y="10770"/>
                    </a:cubicBezTo>
                    <a:close/>
                    <a:moveTo>
                      <a:pt x="12887" y="10781"/>
                    </a:moveTo>
                    <a:cubicBezTo>
                      <a:pt x="12895" y="10781"/>
                      <a:pt x="12906" y="10790"/>
                      <a:pt x="12921" y="10814"/>
                    </a:cubicBezTo>
                    <a:cubicBezTo>
                      <a:pt x="12921" y="10824"/>
                      <a:pt x="12930" y="10824"/>
                      <a:pt x="12930" y="10824"/>
                    </a:cubicBezTo>
                    <a:cubicBezTo>
                      <a:pt x="12921" y="10873"/>
                      <a:pt x="12911" y="10923"/>
                      <a:pt x="12901" y="10953"/>
                    </a:cubicBezTo>
                    <a:cubicBezTo>
                      <a:pt x="12891" y="10953"/>
                      <a:pt x="12871" y="10953"/>
                      <a:pt x="12851" y="10943"/>
                    </a:cubicBezTo>
                    <a:cubicBezTo>
                      <a:pt x="12861" y="10923"/>
                      <a:pt x="12871" y="10903"/>
                      <a:pt x="12871" y="10903"/>
                    </a:cubicBezTo>
                    <a:cubicBezTo>
                      <a:pt x="12871" y="10903"/>
                      <a:pt x="12859" y="10781"/>
                      <a:pt x="12887" y="10781"/>
                    </a:cubicBezTo>
                    <a:close/>
                    <a:moveTo>
                      <a:pt x="16797" y="10328"/>
                    </a:moveTo>
                    <a:cubicBezTo>
                      <a:pt x="16887" y="10338"/>
                      <a:pt x="17016" y="10348"/>
                      <a:pt x="17065" y="10407"/>
                    </a:cubicBezTo>
                    <a:cubicBezTo>
                      <a:pt x="17101" y="10446"/>
                      <a:pt x="17113" y="10460"/>
                      <a:pt x="17122" y="10460"/>
                    </a:cubicBezTo>
                    <a:cubicBezTo>
                      <a:pt x="17139" y="10460"/>
                      <a:pt x="17140" y="10404"/>
                      <a:pt x="17293" y="10397"/>
                    </a:cubicBezTo>
                    <a:cubicBezTo>
                      <a:pt x="17511" y="10397"/>
                      <a:pt x="17333" y="10606"/>
                      <a:pt x="17363" y="10873"/>
                    </a:cubicBezTo>
                    <a:cubicBezTo>
                      <a:pt x="17380" y="10994"/>
                      <a:pt x="17328" y="11036"/>
                      <a:pt x="17267" y="11036"/>
                    </a:cubicBezTo>
                    <a:cubicBezTo>
                      <a:pt x="17187" y="11036"/>
                      <a:pt x="17092" y="10965"/>
                      <a:pt x="17115" y="10903"/>
                    </a:cubicBezTo>
                    <a:cubicBezTo>
                      <a:pt x="17164" y="10794"/>
                      <a:pt x="17244" y="10814"/>
                      <a:pt x="16936" y="10715"/>
                    </a:cubicBezTo>
                    <a:cubicBezTo>
                      <a:pt x="16845" y="10683"/>
                      <a:pt x="16806" y="10670"/>
                      <a:pt x="16798" y="10670"/>
                    </a:cubicBezTo>
                    <a:cubicBezTo>
                      <a:pt x="16787" y="10670"/>
                      <a:pt x="16841" y="10698"/>
                      <a:pt x="16893" y="10741"/>
                    </a:cubicBezTo>
                    <a:lnTo>
                      <a:pt x="16893" y="10741"/>
                    </a:lnTo>
                    <a:cubicBezTo>
                      <a:pt x="16888" y="10738"/>
                      <a:pt x="16882" y="10736"/>
                      <a:pt x="16876" y="10736"/>
                    </a:cubicBezTo>
                    <a:cubicBezTo>
                      <a:pt x="16868" y="10736"/>
                      <a:pt x="16858" y="10739"/>
                      <a:pt x="16847" y="10744"/>
                    </a:cubicBezTo>
                    <a:cubicBezTo>
                      <a:pt x="16787" y="10774"/>
                      <a:pt x="16797" y="10784"/>
                      <a:pt x="16748" y="10873"/>
                    </a:cubicBezTo>
                    <a:cubicBezTo>
                      <a:pt x="16719" y="10924"/>
                      <a:pt x="16685" y="10953"/>
                      <a:pt x="16664" y="10953"/>
                    </a:cubicBezTo>
                    <a:cubicBezTo>
                      <a:pt x="16648" y="10953"/>
                      <a:pt x="16640" y="10937"/>
                      <a:pt x="16649" y="10903"/>
                    </a:cubicBezTo>
                    <a:cubicBezTo>
                      <a:pt x="16662" y="10855"/>
                      <a:pt x="16657" y="10787"/>
                      <a:pt x="16633" y="10787"/>
                    </a:cubicBezTo>
                    <a:cubicBezTo>
                      <a:pt x="16622" y="10787"/>
                      <a:pt x="16607" y="10800"/>
                      <a:pt x="16589" y="10834"/>
                    </a:cubicBezTo>
                    <a:cubicBezTo>
                      <a:pt x="16530" y="10933"/>
                      <a:pt x="16500" y="10943"/>
                      <a:pt x="16431" y="11012"/>
                    </a:cubicBezTo>
                    <a:lnTo>
                      <a:pt x="16421" y="11012"/>
                    </a:lnTo>
                    <a:cubicBezTo>
                      <a:pt x="16403" y="10995"/>
                      <a:pt x="16386" y="10984"/>
                      <a:pt x="16371" y="10984"/>
                    </a:cubicBezTo>
                    <a:cubicBezTo>
                      <a:pt x="16360" y="10984"/>
                      <a:pt x="16350" y="10990"/>
                      <a:pt x="16341" y="11002"/>
                    </a:cubicBezTo>
                    <a:cubicBezTo>
                      <a:pt x="16341" y="11002"/>
                      <a:pt x="16341" y="10992"/>
                      <a:pt x="16341" y="10992"/>
                    </a:cubicBezTo>
                    <a:cubicBezTo>
                      <a:pt x="16460" y="10913"/>
                      <a:pt x="16490" y="10873"/>
                      <a:pt x="16490" y="10844"/>
                    </a:cubicBezTo>
                    <a:cubicBezTo>
                      <a:pt x="16490" y="10819"/>
                      <a:pt x="16497" y="10742"/>
                      <a:pt x="16450" y="10742"/>
                    </a:cubicBezTo>
                    <a:cubicBezTo>
                      <a:pt x="16440" y="10742"/>
                      <a:pt x="16427" y="10745"/>
                      <a:pt x="16411" y="10754"/>
                    </a:cubicBezTo>
                    <a:cubicBezTo>
                      <a:pt x="16374" y="10771"/>
                      <a:pt x="16338" y="10780"/>
                      <a:pt x="16314" y="10780"/>
                    </a:cubicBezTo>
                    <a:cubicBezTo>
                      <a:pt x="16280" y="10780"/>
                      <a:pt x="16267" y="10761"/>
                      <a:pt x="16302" y="10715"/>
                    </a:cubicBezTo>
                    <a:cubicBezTo>
                      <a:pt x="16361" y="10647"/>
                      <a:pt x="16405" y="10601"/>
                      <a:pt x="16466" y="10601"/>
                    </a:cubicBezTo>
                    <a:cubicBezTo>
                      <a:pt x="16477" y="10601"/>
                      <a:pt x="16488" y="10603"/>
                      <a:pt x="16500" y="10606"/>
                    </a:cubicBezTo>
                    <a:cubicBezTo>
                      <a:pt x="16552" y="10613"/>
                      <a:pt x="16610" y="10649"/>
                      <a:pt x="16653" y="10649"/>
                    </a:cubicBezTo>
                    <a:cubicBezTo>
                      <a:pt x="16667" y="10649"/>
                      <a:pt x="16679" y="10645"/>
                      <a:pt x="16688" y="10635"/>
                    </a:cubicBezTo>
                    <a:cubicBezTo>
                      <a:pt x="16718" y="10596"/>
                      <a:pt x="16748" y="10576"/>
                      <a:pt x="16778" y="10556"/>
                    </a:cubicBezTo>
                    <a:cubicBezTo>
                      <a:pt x="16787" y="10556"/>
                      <a:pt x="16797" y="10546"/>
                      <a:pt x="16807" y="10546"/>
                    </a:cubicBezTo>
                    <a:cubicBezTo>
                      <a:pt x="16837" y="10546"/>
                      <a:pt x="16877" y="10526"/>
                      <a:pt x="16887" y="10506"/>
                    </a:cubicBezTo>
                    <a:cubicBezTo>
                      <a:pt x="16897" y="10497"/>
                      <a:pt x="16897" y="10477"/>
                      <a:pt x="16877" y="10467"/>
                    </a:cubicBezTo>
                    <a:cubicBezTo>
                      <a:pt x="16837" y="10427"/>
                      <a:pt x="16807" y="10368"/>
                      <a:pt x="16797" y="10328"/>
                    </a:cubicBezTo>
                    <a:close/>
                    <a:moveTo>
                      <a:pt x="3265" y="10644"/>
                    </a:moveTo>
                    <a:cubicBezTo>
                      <a:pt x="3274" y="10644"/>
                      <a:pt x="3283" y="10653"/>
                      <a:pt x="3293" y="10675"/>
                    </a:cubicBezTo>
                    <a:cubicBezTo>
                      <a:pt x="3322" y="10754"/>
                      <a:pt x="3263" y="10784"/>
                      <a:pt x="3342" y="10844"/>
                    </a:cubicBezTo>
                    <a:cubicBezTo>
                      <a:pt x="3352" y="10853"/>
                      <a:pt x="3362" y="10853"/>
                      <a:pt x="3372" y="10863"/>
                    </a:cubicBezTo>
                    <a:cubicBezTo>
                      <a:pt x="3342" y="10883"/>
                      <a:pt x="3342" y="10903"/>
                      <a:pt x="3303" y="10972"/>
                    </a:cubicBezTo>
                    <a:cubicBezTo>
                      <a:pt x="3283" y="11002"/>
                      <a:pt x="3263" y="11022"/>
                      <a:pt x="3243" y="11042"/>
                    </a:cubicBezTo>
                    <a:cubicBezTo>
                      <a:pt x="3223" y="11012"/>
                      <a:pt x="3213" y="10992"/>
                      <a:pt x="3203" y="10982"/>
                    </a:cubicBezTo>
                    <a:cubicBezTo>
                      <a:pt x="3208" y="10950"/>
                      <a:pt x="3206" y="10917"/>
                      <a:pt x="3198" y="10899"/>
                    </a:cubicBezTo>
                    <a:lnTo>
                      <a:pt x="3198" y="10899"/>
                    </a:lnTo>
                    <a:cubicBezTo>
                      <a:pt x="3200" y="10900"/>
                      <a:pt x="3201" y="10902"/>
                      <a:pt x="3203" y="10903"/>
                    </a:cubicBezTo>
                    <a:cubicBezTo>
                      <a:pt x="3243" y="10923"/>
                      <a:pt x="3286" y="10964"/>
                      <a:pt x="3297" y="10964"/>
                    </a:cubicBezTo>
                    <a:cubicBezTo>
                      <a:pt x="3303" y="10964"/>
                      <a:pt x="3300" y="10953"/>
                      <a:pt x="3283" y="10923"/>
                    </a:cubicBezTo>
                    <a:cubicBezTo>
                      <a:pt x="3223" y="10834"/>
                      <a:pt x="3184" y="10834"/>
                      <a:pt x="3203" y="10764"/>
                    </a:cubicBezTo>
                    <a:cubicBezTo>
                      <a:pt x="3203" y="10754"/>
                      <a:pt x="3203" y="10744"/>
                      <a:pt x="3213" y="10734"/>
                    </a:cubicBezTo>
                    <a:cubicBezTo>
                      <a:pt x="3227" y="10687"/>
                      <a:pt x="3245" y="10644"/>
                      <a:pt x="3265" y="10644"/>
                    </a:cubicBezTo>
                    <a:close/>
                    <a:moveTo>
                      <a:pt x="16903" y="10749"/>
                    </a:moveTo>
                    <a:cubicBezTo>
                      <a:pt x="16936" y="10777"/>
                      <a:pt x="16965" y="10810"/>
                      <a:pt x="16976" y="10844"/>
                    </a:cubicBezTo>
                    <a:cubicBezTo>
                      <a:pt x="17016" y="10947"/>
                      <a:pt x="16920" y="11051"/>
                      <a:pt x="16820" y="11051"/>
                    </a:cubicBezTo>
                    <a:cubicBezTo>
                      <a:pt x="16795" y="11051"/>
                      <a:pt x="16771" y="11045"/>
                      <a:pt x="16748" y="11032"/>
                    </a:cubicBezTo>
                    <a:cubicBezTo>
                      <a:pt x="16768" y="10982"/>
                      <a:pt x="16778" y="10943"/>
                      <a:pt x="16827" y="10923"/>
                    </a:cubicBezTo>
                    <a:cubicBezTo>
                      <a:pt x="16906" y="10903"/>
                      <a:pt x="16936" y="10893"/>
                      <a:pt x="16936" y="10863"/>
                    </a:cubicBezTo>
                    <a:cubicBezTo>
                      <a:pt x="16936" y="10844"/>
                      <a:pt x="16926" y="10804"/>
                      <a:pt x="16916" y="10774"/>
                    </a:cubicBezTo>
                    <a:cubicBezTo>
                      <a:pt x="16913" y="10764"/>
                      <a:pt x="16909" y="10756"/>
                      <a:pt x="16903" y="10749"/>
                    </a:cubicBezTo>
                    <a:close/>
                    <a:moveTo>
                      <a:pt x="16498" y="11289"/>
                    </a:moveTo>
                    <a:cubicBezTo>
                      <a:pt x="16503" y="11289"/>
                      <a:pt x="16510" y="11298"/>
                      <a:pt x="16520" y="11319"/>
                    </a:cubicBezTo>
                    <a:cubicBezTo>
                      <a:pt x="16520" y="11339"/>
                      <a:pt x="16540" y="11349"/>
                      <a:pt x="16550" y="11359"/>
                    </a:cubicBezTo>
                    <a:cubicBezTo>
                      <a:pt x="16500" y="11409"/>
                      <a:pt x="16450" y="11478"/>
                      <a:pt x="16431" y="11488"/>
                    </a:cubicBezTo>
                    <a:cubicBezTo>
                      <a:pt x="16422" y="11488"/>
                      <a:pt x="16410" y="11494"/>
                      <a:pt x="16401" y="11494"/>
                    </a:cubicBezTo>
                    <a:cubicBezTo>
                      <a:pt x="16389" y="11494"/>
                      <a:pt x="16384" y="11484"/>
                      <a:pt x="16401" y="11438"/>
                    </a:cubicBezTo>
                    <a:cubicBezTo>
                      <a:pt x="16421" y="11438"/>
                      <a:pt x="16440" y="11429"/>
                      <a:pt x="16460" y="11409"/>
                    </a:cubicBezTo>
                    <a:cubicBezTo>
                      <a:pt x="16483" y="11371"/>
                      <a:pt x="16483" y="11289"/>
                      <a:pt x="16498" y="11289"/>
                    </a:cubicBezTo>
                    <a:close/>
                    <a:moveTo>
                      <a:pt x="12802" y="11329"/>
                    </a:moveTo>
                    <a:cubicBezTo>
                      <a:pt x="12811" y="11339"/>
                      <a:pt x="12821" y="11339"/>
                      <a:pt x="12821" y="11349"/>
                    </a:cubicBezTo>
                    <a:cubicBezTo>
                      <a:pt x="12821" y="11389"/>
                      <a:pt x="12821" y="11419"/>
                      <a:pt x="12821" y="11458"/>
                    </a:cubicBezTo>
                    <a:cubicBezTo>
                      <a:pt x="12811" y="11488"/>
                      <a:pt x="12802" y="11498"/>
                      <a:pt x="12792" y="11508"/>
                    </a:cubicBezTo>
                    <a:cubicBezTo>
                      <a:pt x="12782" y="11498"/>
                      <a:pt x="12772" y="11498"/>
                      <a:pt x="12762" y="11498"/>
                    </a:cubicBezTo>
                    <a:cubicBezTo>
                      <a:pt x="12752" y="11488"/>
                      <a:pt x="12722" y="11468"/>
                      <a:pt x="12702" y="11448"/>
                    </a:cubicBezTo>
                    <a:cubicBezTo>
                      <a:pt x="12702" y="11429"/>
                      <a:pt x="12702" y="11409"/>
                      <a:pt x="12712" y="11389"/>
                    </a:cubicBezTo>
                    <a:lnTo>
                      <a:pt x="12722" y="11389"/>
                    </a:lnTo>
                    <a:cubicBezTo>
                      <a:pt x="12742" y="11359"/>
                      <a:pt x="12762" y="11349"/>
                      <a:pt x="12762" y="11329"/>
                    </a:cubicBezTo>
                    <a:close/>
                    <a:moveTo>
                      <a:pt x="16580" y="11122"/>
                    </a:moveTo>
                    <a:cubicBezTo>
                      <a:pt x="16600" y="11122"/>
                      <a:pt x="16618" y="11134"/>
                      <a:pt x="16629" y="11171"/>
                    </a:cubicBezTo>
                    <a:cubicBezTo>
                      <a:pt x="16669" y="11265"/>
                      <a:pt x="16787" y="11309"/>
                      <a:pt x="16890" y="11309"/>
                    </a:cubicBezTo>
                    <a:cubicBezTo>
                      <a:pt x="16938" y="11309"/>
                      <a:pt x="16984" y="11299"/>
                      <a:pt x="17016" y="11280"/>
                    </a:cubicBezTo>
                    <a:cubicBezTo>
                      <a:pt x="17044" y="11258"/>
                      <a:pt x="17070" y="11248"/>
                      <a:pt x="17100" y="11248"/>
                    </a:cubicBezTo>
                    <a:cubicBezTo>
                      <a:pt x="17165" y="11248"/>
                      <a:pt x="17246" y="11295"/>
                      <a:pt x="17402" y="11369"/>
                    </a:cubicBezTo>
                    <a:cubicBezTo>
                      <a:pt x="17630" y="11478"/>
                      <a:pt x="17283" y="11567"/>
                      <a:pt x="17184" y="11647"/>
                    </a:cubicBezTo>
                    <a:cubicBezTo>
                      <a:pt x="17155" y="11667"/>
                      <a:pt x="17127" y="11672"/>
                      <a:pt x="17097" y="11672"/>
                    </a:cubicBezTo>
                    <a:cubicBezTo>
                      <a:pt x="17067" y="11672"/>
                      <a:pt x="17034" y="11667"/>
                      <a:pt x="16996" y="11667"/>
                    </a:cubicBezTo>
                    <a:cubicBezTo>
                      <a:pt x="16942" y="11667"/>
                      <a:pt x="16879" y="11677"/>
                      <a:pt x="16797" y="11726"/>
                    </a:cubicBezTo>
                    <a:cubicBezTo>
                      <a:pt x="16768" y="11746"/>
                      <a:pt x="16748" y="11766"/>
                      <a:pt x="16718" y="11786"/>
                    </a:cubicBezTo>
                    <a:cubicBezTo>
                      <a:pt x="16688" y="11786"/>
                      <a:pt x="16649" y="11786"/>
                      <a:pt x="16599" y="11795"/>
                    </a:cubicBezTo>
                    <a:cubicBezTo>
                      <a:pt x="16569" y="11805"/>
                      <a:pt x="16530" y="11825"/>
                      <a:pt x="16500" y="11845"/>
                    </a:cubicBezTo>
                    <a:cubicBezTo>
                      <a:pt x="16513" y="11819"/>
                      <a:pt x="16518" y="11805"/>
                      <a:pt x="16507" y="11805"/>
                    </a:cubicBezTo>
                    <a:cubicBezTo>
                      <a:pt x="16502" y="11805"/>
                      <a:pt x="16493" y="11809"/>
                      <a:pt x="16480" y="11815"/>
                    </a:cubicBezTo>
                    <a:cubicBezTo>
                      <a:pt x="16411" y="11865"/>
                      <a:pt x="16421" y="11865"/>
                      <a:pt x="16401" y="11904"/>
                    </a:cubicBezTo>
                    <a:cubicBezTo>
                      <a:pt x="16361" y="11924"/>
                      <a:pt x="16331" y="11944"/>
                      <a:pt x="16302" y="11944"/>
                    </a:cubicBezTo>
                    <a:cubicBezTo>
                      <a:pt x="16321" y="11875"/>
                      <a:pt x="16341" y="11885"/>
                      <a:pt x="16361" y="11805"/>
                    </a:cubicBezTo>
                    <a:cubicBezTo>
                      <a:pt x="16401" y="11696"/>
                      <a:pt x="16391" y="11587"/>
                      <a:pt x="16440" y="11577"/>
                    </a:cubicBezTo>
                    <a:cubicBezTo>
                      <a:pt x="16446" y="11576"/>
                      <a:pt x="16452" y="11575"/>
                      <a:pt x="16458" y="11575"/>
                    </a:cubicBezTo>
                    <a:cubicBezTo>
                      <a:pt x="16494" y="11575"/>
                      <a:pt x="16533" y="11597"/>
                      <a:pt x="16550" y="11597"/>
                    </a:cubicBezTo>
                    <a:cubicBezTo>
                      <a:pt x="16577" y="11597"/>
                      <a:pt x="16604" y="11515"/>
                      <a:pt x="16571" y="11515"/>
                    </a:cubicBezTo>
                    <a:cubicBezTo>
                      <a:pt x="16568" y="11515"/>
                      <a:pt x="16564" y="11516"/>
                      <a:pt x="16559" y="11518"/>
                    </a:cubicBezTo>
                    <a:cubicBezTo>
                      <a:pt x="16531" y="11527"/>
                      <a:pt x="16498" y="11541"/>
                      <a:pt x="16481" y="11541"/>
                    </a:cubicBezTo>
                    <a:cubicBezTo>
                      <a:pt x="16463" y="11541"/>
                      <a:pt x="16463" y="11525"/>
                      <a:pt x="16510" y="11468"/>
                    </a:cubicBezTo>
                    <a:cubicBezTo>
                      <a:pt x="16540" y="11429"/>
                      <a:pt x="16559" y="11399"/>
                      <a:pt x="16579" y="11379"/>
                    </a:cubicBezTo>
                    <a:cubicBezTo>
                      <a:pt x="16588" y="11383"/>
                      <a:pt x="16598" y="11385"/>
                      <a:pt x="16607" y="11385"/>
                    </a:cubicBezTo>
                    <a:cubicBezTo>
                      <a:pt x="16646" y="11385"/>
                      <a:pt x="16672" y="11347"/>
                      <a:pt x="16599" y="11250"/>
                    </a:cubicBezTo>
                    <a:cubicBezTo>
                      <a:pt x="16579" y="11210"/>
                      <a:pt x="16550" y="11171"/>
                      <a:pt x="16530" y="11141"/>
                    </a:cubicBezTo>
                    <a:cubicBezTo>
                      <a:pt x="16544" y="11132"/>
                      <a:pt x="16562" y="11122"/>
                      <a:pt x="16580" y="11122"/>
                    </a:cubicBezTo>
                    <a:close/>
                    <a:moveTo>
                      <a:pt x="12974" y="5072"/>
                    </a:moveTo>
                    <a:cubicBezTo>
                      <a:pt x="12983" y="5072"/>
                      <a:pt x="13007" y="5408"/>
                      <a:pt x="13030" y="5469"/>
                    </a:cubicBezTo>
                    <a:cubicBezTo>
                      <a:pt x="13069" y="5549"/>
                      <a:pt x="13059" y="5697"/>
                      <a:pt x="13069" y="5816"/>
                    </a:cubicBezTo>
                    <a:cubicBezTo>
                      <a:pt x="13072" y="5845"/>
                      <a:pt x="13077" y="5856"/>
                      <a:pt x="13085" y="5856"/>
                    </a:cubicBezTo>
                    <a:cubicBezTo>
                      <a:pt x="13110" y="5856"/>
                      <a:pt x="13162" y="5745"/>
                      <a:pt x="13238" y="5737"/>
                    </a:cubicBezTo>
                    <a:cubicBezTo>
                      <a:pt x="13268" y="5731"/>
                      <a:pt x="13281" y="5728"/>
                      <a:pt x="13283" y="5728"/>
                    </a:cubicBezTo>
                    <a:cubicBezTo>
                      <a:pt x="13287" y="5728"/>
                      <a:pt x="13236" y="5745"/>
                      <a:pt x="13208" y="5787"/>
                    </a:cubicBezTo>
                    <a:cubicBezTo>
                      <a:pt x="13149" y="5876"/>
                      <a:pt x="13099" y="6045"/>
                      <a:pt x="13119" y="6074"/>
                    </a:cubicBezTo>
                    <a:cubicBezTo>
                      <a:pt x="13121" y="6080"/>
                      <a:pt x="13125" y="6081"/>
                      <a:pt x="13129" y="6081"/>
                    </a:cubicBezTo>
                    <a:cubicBezTo>
                      <a:pt x="13131" y="6081"/>
                      <a:pt x="13133" y="6080"/>
                      <a:pt x="13136" y="6080"/>
                    </a:cubicBezTo>
                    <a:cubicBezTo>
                      <a:pt x="13144" y="6080"/>
                      <a:pt x="13153" y="6085"/>
                      <a:pt x="13158" y="6124"/>
                    </a:cubicBezTo>
                    <a:cubicBezTo>
                      <a:pt x="13175" y="6181"/>
                      <a:pt x="13266" y="6218"/>
                      <a:pt x="13325" y="6218"/>
                    </a:cubicBezTo>
                    <a:cubicBezTo>
                      <a:pt x="13337" y="6218"/>
                      <a:pt x="13348" y="6217"/>
                      <a:pt x="13357" y="6213"/>
                    </a:cubicBezTo>
                    <a:cubicBezTo>
                      <a:pt x="13359" y="6212"/>
                      <a:pt x="13361" y="6212"/>
                      <a:pt x="13362" y="6212"/>
                    </a:cubicBezTo>
                    <a:cubicBezTo>
                      <a:pt x="13399" y="6212"/>
                      <a:pt x="13324" y="6414"/>
                      <a:pt x="13248" y="6461"/>
                    </a:cubicBezTo>
                    <a:cubicBezTo>
                      <a:pt x="13196" y="6494"/>
                      <a:pt x="13229" y="6560"/>
                      <a:pt x="13297" y="6560"/>
                    </a:cubicBezTo>
                    <a:cubicBezTo>
                      <a:pt x="13333" y="6560"/>
                      <a:pt x="13378" y="6542"/>
                      <a:pt x="13426" y="6491"/>
                    </a:cubicBezTo>
                    <a:cubicBezTo>
                      <a:pt x="13442" y="6473"/>
                      <a:pt x="13455" y="6465"/>
                      <a:pt x="13468" y="6465"/>
                    </a:cubicBezTo>
                    <a:cubicBezTo>
                      <a:pt x="13506" y="6465"/>
                      <a:pt x="13544" y="6531"/>
                      <a:pt x="13624" y="6620"/>
                    </a:cubicBezTo>
                    <a:cubicBezTo>
                      <a:pt x="13734" y="6749"/>
                      <a:pt x="13496" y="6679"/>
                      <a:pt x="13436" y="6768"/>
                    </a:cubicBezTo>
                    <a:cubicBezTo>
                      <a:pt x="13417" y="6798"/>
                      <a:pt x="13410" y="6808"/>
                      <a:pt x="13405" y="6808"/>
                    </a:cubicBezTo>
                    <a:cubicBezTo>
                      <a:pt x="13396" y="6808"/>
                      <a:pt x="13397" y="6765"/>
                      <a:pt x="13317" y="6758"/>
                    </a:cubicBezTo>
                    <a:cubicBezTo>
                      <a:pt x="13188" y="6758"/>
                      <a:pt x="13287" y="6917"/>
                      <a:pt x="13268" y="7135"/>
                    </a:cubicBezTo>
                    <a:cubicBezTo>
                      <a:pt x="13259" y="7224"/>
                      <a:pt x="13289" y="7255"/>
                      <a:pt x="13323" y="7255"/>
                    </a:cubicBezTo>
                    <a:cubicBezTo>
                      <a:pt x="13369" y="7255"/>
                      <a:pt x="13423" y="7200"/>
                      <a:pt x="13406" y="7155"/>
                    </a:cubicBezTo>
                    <a:cubicBezTo>
                      <a:pt x="13387" y="7066"/>
                      <a:pt x="13337" y="7086"/>
                      <a:pt x="13515" y="7006"/>
                    </a:cubicBezTo>
                    <a:cubicBezTo>
                      <a:pt x="13564" y="6984"/>
                      <a:pt x="13584" y="6974"/>
                      <a:pt x="13588" y="6974"/>
                    </a:cubicBezTo>
                    <a:cubicBezTo>
                      <a:pt x="13599" y="6974"/>
                      <a:pt x="13507" y="7035"/>
                      <a:pt x="13486" y="7105"/>
                    </a:cubicBezTo>
                    <a:cubicBezTo>
                      <a:pt x="13462" y="7183"/>
                      <a:pt x="13518" y="7266"/>
                      <a:pt x="13576" y="7266"/>
                    </a:cubicBezTo>
                    <a:cubicBezTo>
                      <a:pt x="13593" y="7266"/>
                      <a:pt x="13609" y="7260"/>
                      <a:pt x="13624" y="7244"/>
                    </a:cubicBezTo>
                    <a:cubicBezTo>
                      <a:pt x="13645" y="7217"/>
                      <a:pt x="13665" y="7205"/>
                      <a:pt x="13684" y="7205"/>
                    </a:cubicBezTo>
                    <a:cubicBezTo>
                      <a:pt x="13721" y="7205"/>
                      <a:pt x="13754" y="7251"/>
                      <a:pt x="13773" y="7324"/>
                    </a:cubicBezTo>
                    <a:cubicBezTo>
                      <a:pt x="13781" y="7353"/>
                      <a:pt x="13781" y="7363"/>
                      <a:pt x="13776" y="7363"/>
                    </a:cubicBezTo>
                    <a:cubicBezTo>
                      <a:pt x="13767" y="7363"/>
                      <a:pt x="13737" y="7319"/>
                      <a:pt x="13712" y="7319"/>
                    </a:cubicBezTo>
                    <a:cubicBezTo>
                      <a:pt x="13701" y="7319"/>
                      <a:pt x="13691" y="7328"/>
                      <a:pt x="13684" y="7353"/>
                    </a:cubicBezTo>
                    <a:cubicBezTo>
                      <a:pt x="13657" y="7428"/>
                      <a:pt x="13592" y="7466"/>
                      <a:pt x="13535" y="7466"/>
                    </a:cubicBezTo>
                    <a:cubicBezTo>
                      <a:pt x="13509" y="7466"/>
                      <a:pt x="13484" y="7458"/>
                      <a:pt x="13466" y="7443"/>
                    </a:cubicBezTo>
                    <a:cubicBezTo>
                      <a:pt x="13450" y="7423"/>
                      <a:pt x="13435" y="7414"/>
                      <a:pt x="13417" y="7414"/>
                    </a:cubicBezTo>
                    <a:cubicBezTo>
                      <a:pt x="13381" y="7414"/>
                      <a:pt x="13334" y="7452"/>
                      <a:pt x="13248" y="7512"/>
                    </a:cubicBezTo>
                    <a:cubicBezTo>
                      <a:pt x="13119" y="7591"/>
                      <a:pt x="13317" y="7661"/>
                      <a:pt x="13367" y="7720"/>
                    </a:cubicBezTo>
                    <a:cubicBezTo>
                      <a:pt x="13385" y="7738"/>
                      <a:pt x="13402" y="7743"/>
                      <a:pt x="13421" y="7743"/>
                    </a:cubicBezTo>
                    <a:cubicBezTo>
                      <a:pt x="13437" y="7743"/>
                      <a:pt x="13454" y="7739"/>
                      <a:pt x="13473" y="7739"/>
                    </a:cubicBezTo>
                    <a:cubicBezTo>
                      <a:pt x="13503" y="7739"/>
                      <a:pt x="13539" y="7748"/>
                      <a:pt x="13585" y="7790"/>
                    </a:cubicBezTo>
                    <a:cubicBezTo>
                      <a:pt x="13671" y="7860"/>
                      <a:pt x="13683" y="7937"/>
                      <a:pt x="13704" y="7937"/>
                    </a:cubicBezTo>
                    <a:cubicBezTo>
                      <a:pt x="13709" y="7937"/>
                      <a:pt x="13715" y="7931"/>
                      <a:pt x="13724" y="7919"/>
                    </a:cubicBezTo>
                    <a:cubicBezTo>
                      <a:pt x="13732" y="7910"/>
                      <a:pt x="13741" y="7906"/>
                      <a:pt x="13750" y="7906"/>
                    </a:cubicBezTo>
                    <a:cubicBezTo>
                      <a:pt x="13797" y="7906"/>
                      <a:pt x="13861" y="8003"/>
                      <a:pt x="13952" y="8127"/>
                    </a:cubicBezTo>
                    <a:cubicBezTo>
                      <a:pt x="14013" y="8216"/>
                      <a:pt x="13993" y="8252"/>
                      <a:pt x="13958" y="8252"/>
                    </a:cubicBezTo>
                    <a:cubicBezTo>
                      <a:pt x="13931" y="8252"/>
                      <a:pt x="13895" y="8231"/>
                      <a:pt x="13882" y="8196"/>
                    </a:cubicBezTo>
                    <a:cubicBezTo>
                      <a:pt x="13875" y="8176"/>
                      <a:pt x="13869" y="8168"/>
                      <a:pt x="13864" y="8168"/>
                    </a:cubicBezTo>
                    <a:cubicBezTo>
                      <a:pt x="13851" y="8168"/>
                      <a:pt x="13845" y="8236"/>
                      <a:pt x="13823" y="8266"/>
                    </a:cubicBezTo>
                    <a:cubicBezTo>
                      <a:pt x="13811" y="8281"/>
                      <a:pt x="13798" y="8294"/>
                      <a:pt x="13781" y="8294"/>
                    </a:cubicBezTo>
                    <a:cubicBezTo>
                      <a:pt x="13755" y="8294"/>
                      <a:pt x="13719" y="8263"/>
                      <a:pt x="13664" y="8166"/>
                    </a:cubicBezTo>
                    <a:cubicBezTo>
                      <a:pt x="13644" y="8128"/>
                      <a:pt x="13625" y="8113"/>
                      <a:pt x="13607" y="8113"/>
                    </a:cubicBezTo>
                    <a:cubicBezTo>
                      <a:pt x="13547" y="8113"/>
                      <a:pt x="13506" y="8285"/>
                      <a:pt x="13506" y="8285"/>
                    </a:cubicBezTo>
                    <a:cubicBezTo>
                      <a:pt x="13506" y="8285"/>
                      <a:pt x="13456" y="8375"/>
                      <a:pt x="13377" y="8444"/>
                    </a:cubicBezTo>
                    <a:cubicBezTo>
                      <a:pt x="13297" y="8523"/>
                      <a:pt x="13555" y="8543"/>
                      <a:pt x="13634" y="8553"/>
                    </a:cubicBezTo>
                    <a:cubicBezTo>
                      <a:pt x="13704" y="8563"/>
                      <a:pt x="13605" y="8642"/>
                      <a:pt x="13664" y="8702"/>
                    </a:cubicBezTo>
                    <a:cubicBezTo>
                      <a:pt x="13674" y="8712"/>
                      <a:pt x="13686" y="8717"/>
                      <a:pt x="13699" y="8717"/>
                    </a:cubicBezTo>
                    <a:cubicBezTo>
                      <a:pt x="13761" y="8717"/>
                      <a:pt x="13852" y="8617"/>
                      <a:pt x="13942" y="8593"/>
                    </a:cubicBezTo>
                    <a:cubicBezTo>
                      <a:pt x="13976" y="8586"/>
                      <a:pt x="14004" y="8581"/>
                      <a:pt x="14028" y="8581"/>
                    </a:cubicBezTo>
                    <a:cubicBezTo>
                      <a:pt x="14072" y="8581"/>
                      <a:pt x="14105" y="8597"/>
                      <a:pt x="14150" y="8642"/>
                    </a:cubicBezTo>
                    <a:cubicBezTo>
                      <a:pt x="14160" y="8652"/>
                      <a:pt x="14170" y="8662"/>
                      <a:pt x="14190" y="8682"/>
                    </a:cubicBezTo>
                    <a:cubicBezTo>
                      <a:pt x="14229" y="8732"/>
                      <a:pt x="14229" y="8791"/>
                      <a:pt x="14209" y="8831"/>
                    </a:cubicBezTo>
                    <a:cubicBezTo>
                      <a:pt x="14190" y="8857"/>
                      <a:pt x="14157" y="8879"/>
                      <a:pt x="14113" y="8879"/>
                    </a:cubicBezTo>
                    <a:cubicBezTo>
                      <a:pt x="14092" y="8879"/>
                      <a:pt x="14067" y="8874"/>
                      <a:pt x="14041" y="8860"/>
                    </a:cubicBezTo>
                    <a:cubicBezTo>
                      <a:pt x="14016" y="8850"/>
                      <a:pt x="13997" y="8845"/>
                      <a:pt x="13983" y="8845"/>
                    </a:cubicBezTo>
                    <a:cubicBezTo>
                      <a:pt x="13922" y="8845"/>
                      <a:pt x="13960" y="8937"/>
                      <a:pt x="13952" y="8970"/>
                    </a:cubicBezTo>
                    <a:cubicBezTo>
                      <a:pt x="13952" y="8989"/>
                      <a:pt x="13972" y="8999"/>
                      <a:pt x="14011" y="9009"/>
                    </a:cubicBezTo>
                    <a:cubicBezTo>
                      <a:pt x="14051" y="9029"/>
                      <a:pt x="14130" y="9049"/>
                      <a:pt x="14219" y="9118"/>
                    </a:cubicBezTo>
                    <a:cubicBezTo>
                      <a:pt x="14239" y="9128"/>
                      <a:pt x="14249" y="9138"/>
                      <a:pt x="14259" y="9148"/>
                    </a:cubicBezTo>
                    <a:cubicBezTo>
                      <a:pt x="14324" y="9213"/>
                      <a:pt x="14287" y="9266"/>
                      <a:pt x="14222" y="9266"/>
                    </a:cubicBezTo>
                    <a:cubicBezTo>
                      <a:pt x="14189" y="9266"/>
                      <a:pt x="14148" y="9251"/>
                      <a:pt x="14110" y="9217"/>
                    </a:cubicBezTo>
                    <a:cubicBezTo>
                      <a:pt x="14001" y="9108"/>
                      <a:pt x="13922" y="9237"/>
                      <a:pt x="13833" y="9079"/>
                    </a:cubicBezTo>
                    <a:cubicBezTo>
                      <a:pt x="13789" y="9001"/>
                      <a:pt x="13757" y="8968"/>
                      <a:pt x="13739" y="8968"/>
                    </a:cubicBezTo>
                    <a:cubicBezTo>
                      <a:pt x="13721" y="8968"/>
                      <a:pt x="13718" y="9003"/>
                      <a:pt x="13734" y="9059"/>
                    </a:cubicBezTo>
                    <a:cubicBezTo>
                      <a:pt x="13747" y="9108"/>
                      <a:pt x="13734" y="9133"/>
                      <a:pt x="13709" y="9133"/>
                    </a:cubicBezTo>
                    <a:cubicBezTo>
                      <a:pt x="13678" y="9133"/>
                      <a:pt x="13628" y="9095"/>
                      <a:pt x="13585" y="9019"/>
                    </a:cubicBezTo>
                    <a:cubicBezTo>
                      <a:pt x="13506" y="8890"/>
                      <a:pt x="13535" y="8821"/>
                      <a:pt x="13436" y="8771"/>
                    </a:cubicBezTo>
                    <a:cubicBezTo>
                      <a:pt x="13427" y="8767"/>
                      <a:pt x="13419" y="8764"/>
                      <a:pt x="13413" y="8764"/>
                    </a:cubicBezTo>
                    <a:cubicBezTo>
                      <a:pt x="13351" y="8764"/>
                      <a:pt x="13416" y="8964"/>
                      <a:pt x="13416" y="9009"/>
                    </a:cubicBezTo>
                    <a:cubicBezTo>
                      <a:pt x="13416" y="9069"/>
                      <a:pt x="13406" y="9128"/>
                      <a:pt x="13515" y="9158"/>
                    </a:cubicBezTo>
                    <a:cubicBezTo>
                      <a:pt x="13624" y="9188"/>
                      <a:pt x="13585" y="9297"/>
                      <a:pt x="13664" y="9416"/>
                    </a:cubicBezTo>
                    <a:cubicBezTo>
                      <a:pt x="13683" y="9450"/>
                      <a:pt x="13698" y="9464"/>
                      <a:pt x="13711" y="9464"/>
                    </a:cubicBezTo>
                    <a:cubicBezTo>
                      <a:pt x="13748" y="9464"/>
                      <a:pt x="13774" y="9357"/>
                      <a:pt x="13833" y="9277"/>
                    </a:cubicBezTo>
                    <a:cubicBezTo>
                      <a:pt x="13846" y="9260"/>
                      <a:pt x="13858" y="9253"/>
                      <a:pt x="13869" y="9253"/>
                    </a:cubicBezTo>
                    <a:cubicBezTo>
                      <a:pt x="13928" y="9253"/>
                      <a:pt x="13948" y="9474"/>
                      <a:pt x="13981" y="9525"/>
                    </a:cubicBezTo>
                    <a:cubicBezTo>
                      <a:pt x="14011" y="9594"/>
                      <a:pt x="14071" y="9505"/>
                      <a:pt x="14160" y="9703"/>
                    </a:cubicBezTo>
                    <a:cubicBezTo>
                      <a:pt x="14170" y="9713"/>
                      <a:pt x="14170" y="9713"/>
                      <a:pt x="14170" y="9723"/>
                    </a:cubicBezTo>
                    <a:cubicBezTo>
                      <a:pt x="14229" y="9862"/>
                      <a:pt x="14180" y="9912"/>
                      <a:pt x="14120" y="9931"/>
                    </a:cubicBezTo>
                    <a:cubicBezTo>
                      <a:pt x="14130" y="10011"/>
                      <a:pt x="14061" y="10030"/>
                      <a:pt x="13981" y="10140"/>
                    </a:cubicBezTo>
                    <a:cubicBezTo>
                      <a:pt x="14018" y="10103"/>
                      <a:pt x="14054" y="10059"/>
                      <a:pt x="14090" y="10059"/>
                    </a:cubicBezTo>
                    <a:cubicBezTo>
                      <a:pt x="14093" y="10059"/>
                      <a:pt x="14097" y="10059"/>
                      <a:pt x="14100" y="10060"/>
                    </a:cubicBezTo>
                    <a:cubicBezTo>
                      <a:pt x="14120" y="10060"/>
                      <a:pt x="14140" y="10080"/>
                      <a:pt x="14160" y="10110"/>
                    </a:cubicBezTo>
                    <a:cubicBezTo>
                      <a:pt x="14229" y="10050"/>
                      <a:pt x="14219" y="9961"/>
                      <a:pt x="14259" y="9941"/>
                    </a:cubicBezTo>
                    <a:cubicBezTo>
                      <a:pt x="14264" y="9940"/>
                      <a:pt x="14269" y="9939"/>
                      <a:pt x="14274" y="9939"/>
                    </a:cubicBezTo>
                    <a:cubicBezTo>
                      <a:pt x="14332" y="9939"/>
                      <a:pt x="14404" y="10035"/>
                      <a:pt x="14358" y="10090"/>
                    </a:cubicBezTo>
                    <a:cubicBezTo>
                      <a:pt x="14309" y="10140"/>
                      <a:pt x="14279" y="10130"/>
                      <a:pt x="14190" y="10199"/>
                    </a:cubicBezTo>
                    <a:cubicBezTo>
                      <a:pt x="14200" y="10239"/>
                      <a:pt x="14209" y="10268"/>
                      <a:pt x="14229" y="10308"/>
                    </a:cubicBezTo>
                    <a:cubicBezTo>
                      <a:pt x="14241" y="10355"/>
                      <a:pt x="14256" y="10367"/>
                      <a:pt x="14273" y="10367"/>
                    </a:cubicBezTo>
                    <a:cubicBezTo>
                      <a:pt x="14291" y="10367"/>
                      <a:pt x="14311" y="10354"/>
                      <a:pt x="14331" y="10354"/>
                    </a:cubicBezTo>
                    <a:cubicBezTo>
                      <a:pt x="14355" y="10354"/>
                      <a:pt x="14379" y="10374"/>
                      <a:pt x="14398" y="10467"/>
                    </a:cubicBezTo>
                    <a:cubicBezTo>
                      <a:pt x="14425" y="10576"/>
                      <a:pt x="14378" y="10614"/>
                      <a:pt x="14312" y="10614"/>
                    </a:cubicBezTo>
                    <a:cubicBezTo>
                      <a:pt x="14235" y="10614"/>
                      <a:pt x="14133" y="10560"/>
                      <a:pt x="14100" y="10506"/>
                    </a:cubicBezTo>
                    <a:cubicBezTo>
                      <a:pt x="14031" y="10397"/>
                      <a:pt x="14150" y="10487"/>
                      <a:pt x="14031" y="10407"/>
                    </a:cubicBezTo>
                    <a:cubicBezTo>
                      <a:pt x="14011" y="10417"/>
                      <a:pt x="14001" y="10437"/>
                      <a:pt x="13981" y="10447"/>
                    </a:cubicBezTo>
                    <a:cubicBezTo>
                      <a:pt x="13981" y="10457"/>
                      <a:pt x="13981" y="10457"/>
                      <a:pt x="13972" y="10457"/>
                    </a:cubicBezTo>
                    <a:cubicBezTo>
                      <a:pt x="13981" y="10516"/>
                      <a:pt x="14011" y="10606"/>
                      <a:pt x="14051" y="10685"/>
                    </a:cubicBezTo>
                    <a:cubicBezTo>
                      <a:pt x="14100" y="10798"/>
                      <a:pt x="14125" y="10871"/>
                      <a:pt x="14098" y="10871"/>
                    </a:cubicBezTo>
                    <a:cubicBezTo>
                      <a:pt x="14088" y="10871"/>
                      <a:pt x="14069" y="10859"/>
                      <a:pt x="14041" y="10834"/>
                    </a:cubicBezTo>
                    <a:cubicBezTo>
                      <a:pt x="13942" y="10744"/>
                      <a:pt x="13981" y="10615"/>
                      <a:pt x="13942" y="10497"/>
                    </a:cubicBezTo>
                    <a:cubicBezTo>
                      <a:pt x="13942" y="10487"/>
                      <a:pt x="13932" y="10487"/>
                      <a:pt x="13932" y="10477"/>
                    </a:cubicBezTo>
                    <a:cubicBezTo>
                      <a:pt x="13909" y="10488"/>
                      <a:pt x="13889" y="10493"/>
                      <a:pt x="13872" y="10493"/>
                    </a:cubicBezTo>
                    <a:cubicBezTo>
                      <a:pt x="13861" y="10493"/>
                      <a:pt x="13851" y="10491"/>
                      <a:pt x="13843" y="10487"/>
                    </a:cubicBezTo>
                    <a:cubicBezTo>
                      <a:pt x="13823" y="10516"/>
                      <a:pt x="13803" y="10566"/>
                      <a:pt x="13793" y="10606"/>
                    </a:cubicBezTo>
                    <a:cubicBezTo>
                      <a:pt x="13773" y="10705"/>
                      <a:pt x="13843" y="10625"/>
                      <a:pt x="13912" y="10754"/>
                    </a:cubicBezTo>
                    <a:cubicBezTo>
                      <a:pt x="13963" y="10850"/>
                      <a:pt x="14031" y="10983"/>
                      <a:pt x="13998" y="10983"/>
                    </a:cubicBezTo>
                    <a:cubicBezTo>
                      <a:pt x="13980" y="10983"/>
                      <a:pt x="13931" y="10943"/>
                      <a:pt x="13833" y="10834"/>
                    </a:cubicBezTo>
                    <a:cubicBezTo>
                      <a:pt x="13763" y="10764"/>
                      <a:pt x="13773" y="10695"/>
                      <a:pt x="13743" y="10675"/>
                    </a:cubicBezTo>
                    <a:cubicBezTo>
                      <a:pt x="13741" y="10673"/>
                      <a:pt x="13737" y="10672"/>
                      <a:pt x="13734" y="10672"/>
                    </a:cubicBezTo>
                    <a:cubicBezTo>
                      <a:pt x="13703" y="10672"/>
                      <a:pt x="13657" y="10748"/>
                      <a:pt x="13684" y="10784"/>
                    </a:cubicBezTo>
                    <a:cubicBezTo>
                      <a:pt x="13714" y="10824"/>
                      <a:pt x="13734" y="10824"/>
                      <a:pt x="13783" y="10883"/>
                    </a:cubicBezTo>
                    <a:cubicBezTo>
                      <a:pt x="13833" y="10933"/>
                      <a:pt x="13853" y="10933"/>
                      <a:pt x="13922" y="10992"/>
                    </a:cubicBezTo>
                    <a:cubicBezTo>
                      <a:pt x="13942" y="11002"/>
                      <a:pt x="13952" y="11022"/>
                      <a:pt x="13972" y="11042"/>
                    </a:cubicBezTo>
                    <a:cubicBezTo>
                      <a:pt x="14010" y="11084"/>
                      <a:pt x="14038" y="11100"/>
                      <a:pt x="14065" y="11100"/>
                    </a:cubicBezTo>
                    <a:cubicBezTo>
                      <a:pt x="14107" y="11100"/>
                      <a:pt x="14147" y="11062"/>
                      <a:pt x="14219" y="11032"/>
                    </a:cubicBezTo>
                    <a:cubicBezTo>
                      <a:pt x="14238" y="11023"/>
                      <a:pt x="14248" y="11019"/>
                      <a:pt x="14254" y="11019"/>
                    </a:cubicBezTo>
                    <a:cubicBezTo>
                      <a:pt x="14286" y="11019"/>
                      <a:pt x="14156" y="11143"/>
                      <a:pt x="14190" y="11210"/>
                    </a:cubicBezTo>
                    <a:lnTo>
                      <a:pt x="14279" y="11210"/>
                    </a:lnTo>
                    <a:cubicBezTo>
                      <a:pt x="14269" y="11220"/>
                      <a:pt x="14269" y="11230"/>
                      <a:pt x="14259" y="11240"/>
                    </a:cubicBezTo>
                    <a:cubicBezTo>
                      <a:pt x="14188" y="11345"/>
                      <a:pt x="14211" y="11385"/>
                      <a:pt x="14252" y="11385"/>
                    </a:cubicBezTo>
                    <a:cubicBezTo>
                      <a:pt x="14286" y="11385"/>
                      <a:pt x="14331" y="11359"/>
                      <a:pt x="14348" y="11319"/>
                    </a:cubicBezTo>
                    <a:cubicBezTo>
                      <a:pt x="14354" y="11299"/>
                      <a:pt x="14358" y="11290"/>
                      <a:pt x="14362" y="11290"/>
                    </a:cubicBezTo>
                    <a:cubicBezTo>
                      <a:pt x="14370" y="11290"/>
                      <a:pt x="14374" y="11334"/>
                      <a:pt x="14388" y="11369"/>
                    </a:cubicBezTo>
                    <a:cubicBezTo>
                      <a:pt x="14380" y="11407"/>
                      <a:pt x="14387" y="11419"/>
                      <a:pt x="14405" y="11419"/>
                    </a:cubicBezTo>
                    <a:cubicBezTo>
                      <a:pt x="14434" y="11419"/>
                      <a:pt x="14489" y="11389"/>
                      <a:pt x="14557" y="11389"/>
                    </a:cubicBezTo>
                    <a:lnTo>
                      <a:pt x="14596" y="11389"/>
                    </a:lnTo>
                    <a:cubicBezTo>
                      <a:pt x="14603" y="11388"/>
                      <a:pt x="14610" y="11387"/>
                      <a:pt x="14616" y="11387"/>
                    </a:cubicBezTo>
                    <a:cubicBezTo>
                      <a:pt x="14665" y="11387"/>
                      <a:pt x="14663" y="11425"/>
                      <a:pt x="14636" y="11478"/>
                    </a:cubicBezTo>
                    <a:cubicBezTo>
                      <a:pt x="14636" y="11488"/>
                      <a:pt x="14636" y="11498"/>
                      <a:pt x="14636" y="11508"/>
                    </a:cubicBezTo>
                    <a:cubicBezTo>
                      <a:pt x="14642" y="11545"/>
                      <a:pt x="14633" y="11555"/>
                      <a:pt x="14615" y="11555"/>
                    </a:cubicBezTo>
                    <a:cubicBezTo>
                      <a:pt x="14605" y="11555"/>
                      <a:pt x="14591" y="11551"/>
                      <a:pt x="14576" y="11548"/>
                    </a:cubicBezTo>
                    <a:cubicBezTo>
                      <a:pt x="14537" y="11597"/>
                      <a:pt x="14507" y="11627"/>
                      <a:pt x="14497" y="11647"/>
                    </a:cubicBezTo>
                    <a:cubicBezTo>
                      <a:pt x="14517" y="11667"/>
                      <a:pt x="14537" y="11696"/>
                      <a:pt x="14547" y="11756"/>
                    </a:cubicBezTo>
                    <a:cubicBezTo>
                      <a:pt x="14547" y="11822"/>
                      <a:pt x="14531" y="11847"/>
                      <a:pt x="14509" y="11847"/>
                    </a:cubicBezTo>
                    <a:cubicBezTo>
                      <a:pt x="14482" y="11847"/>
                      <a:pt x="14445" y="11809"/>
                      <a:pt x="14418" y="11766"/>
                    </a:cubicBezTo>
                    <a:cubicBezTo>
                      <a:pt x="14388" y="11726"/>
                      <a:pt x="14368" y="11696"/>
                      <a:pt x="14338" y="11676"/>
                    </a:cubicBezTo>
                    <a:cubicBezTo>
                      <a:pt x="14299" y="11676"/>
                      <a:pt x="14259" y="11676"/>
                      <a:pt x="14209" y="11667"/>
                    </a:cubicBezTo>
                    <a:lnTo>
                      <a:pt x="14209" y="11667"/>
                    </a:lnTo>
                    <a:cubicBezTo>
                      <a:pt x="14249" y="11776"/>
                      <a:pt x="14249" y="11736"/>
                      <a:pt x="14209" y="11815"/>
                    </a:cubicBezTo>
                    <a:cubicBezTo>
                      <a:pt x="14209" y="11815"/>
                      <a:pt x="14200" y="11825"/>
                      <a:pt x="14200" y="11825"/>
                    </a:cubicBezTo>
                    <a:cubicBezTo>
                      <a:pt x="14190" y="11825"/>
                      <a:pt x="14190" y="11825"/>
                      <a:pt x="14180" y="11815"/>
                    </a:cubicBezTo>
                    <a:cubicBezTo>
                      <a:pt x="14160" y="11786"/>
                      <a:pt x="14140" y="11706"/>
                      <a:pt x="14130" y="11647"/>
                    </a:cubicBezTo>
                    <a:cubicBezTo>
                      <a:pt x="14095" y="11637"/>
                      <a:pt x="14066" y="11632"/>
                      <a:pt x="14036" y="11632"/>
                    </a:cubicBezTo>
                    <a:cubicBezTo>
                      <a:pt x="14006" y="11632"/>
                      <a:pt x="13976" y="11637"/>
                      <a:pt x="13942" y="11647"/>
                    </a:cubicBezTo>
                    <a:cubicBezTo>
                      <a:pt x="13942" y="11657"/>
                      <a:pt x="13942" y="11676"/>
                      <a:pt x="13942" y="11686"/>
                    </a:cubicBezTo>
                    <a:cubicBezTo>
                      <a:pt x="13942" y="11776"/>
                      <a:pt x="13962" y="11736"/>
                      <a:pt x="13981" y="11875"/>
                    </a:cubicBezTo>
                    <a:cubicBezTo>
                      <a:pt x="13972" y="11885"/>
                      <a:pt x="13962" y="11885"/>
                      <a:pt x="13962" y="11895"/>
                    </a:cubicBezTo>
                    <a:cubicBezTo>
                      <a:pt x="13932" y="11855"/>
                      <a:pt x="13902" y="11786"/>
                      <a:pt x="13882" y="11726"/>
                    </a:cubicBezTo>
                    <a:cubicBezTo>
                      <a:pt x="13872" y="11706"/>
                      <a:pt x="13862" y="11686"/>
                      <a:pt x="13853" y="11676"/>
                    </a:cubicBezTo>
                    <a:lnTo>
                      <a:pt x="13853" y="11676"/>
                    </a:lnTo>
                    <a:cubicBezTo>
                      <a:pt x="13724" y="11736"/>
                      <a:pt x="13962" y="11795"/>
                      <a:pt x="13912" y="11835"/>
                    </a:cubicBezTo>
                    <a:cubicBezTo>
                      <a:pt x="13882" y="11865"/>
                      <a:pt x="13862" y="11855"/>
                      <a:pt x="13823" y="11875"/>
                    </a:cubicBezTo>
                    <a:cubicBezTo>
                      <a:pt x="13836" y="11909"/>
                      <a:pt x="13827" y="11920"/>
                      <a:pt x="13806" y="11920"/>
                    </a:cubicBezTo>
                    <a:cubicBezTo>
                      <a:pt x="13797" y="11920"/>
                      <a:pt x="13785" y="11917"/>
                      <a:pt x="13773" y="11914"/>
                    </a:cubicBezTo>
                    <a:cubicBezTo>
                      <a:pt x="13763" y="11924"/>
                      <a:pt x="13753" y="11924"/>
                      <a:pt x="13743" y="11944"/>
                    </a:cubicBezTo>
                    <a:cubicBezTo>
                      <a:pt x="13710" y="11981"/>
                      <a:pt x="13684" y="11997"/>
                      <a:pt x="13661" y="11997"/>
                    </a:cubicBezTo>
                    <a:cubicBezTo>
                      <a:pt x="13622" y="11997"/>
                      <a:pt x="13593" y="11950"/>
                      <a:pt x="13555" y="11875"/>
                    </a:cubicBezTo>
                    <a:lnTo>
                      <a:pt x="13555" y="11875"/>
                    </a:lnTo>
                    <a:cubicBezTo>
                      <a:pt x="13515" y="11914"/>
                      <a:pt x="13575" y="12053"/>
                      <a:pt x="13575" y="12053"/>
                    </a:cubicBezTo>
                    <a:cubicBezTo>
                      <a:pt x="13560" y="12055"/>
                      <a:pt x="13545" y="12056"/>
                      <a:pt x="13530" y="12056"/>
                    </a:cubicBezTo>
                    <a:cubicBezTo>
                      <a:pt x="13442" y="12056"/>
                      <a:pt x="13356" y="12029"/>
                      <a:pt x="13406" y="11944"/>
                    </a:cubicBezTo>
                    <a:cubicBezTo>
                      <a:pt x="13506" y="11786"/>
                      <a:pt x="13258" y="11736"/>
                      <a:pt x="13238" y="11706"/>
                    </a:cubicBezTo>
                    <a:cubicBezTo>
                      <a:pt x="13218" y="11686"/>
                      <a:pt x="13258" y="11637"/>
                      <a:pt x="13307" y="11607"/>
                    </a:cubicBezTo>
                    <a:cubicBezTo>
                      <a:pt x="13340" y="11628"/>
                      <a:pt x="13378" y="11638"/>
                      <a:pt x="13403" y="11638"/>
                    </a:cubicBezTo>
                    <a:cubicBezTo>
                      <a:pt x="13438" y="11638"/>
                      <a:pt x="13446" y="11618"/>
                      <a:pt x="13377" y="11577"/>
                    </a:cubicBezTo>
                    <a:lnTo>
                      <a:pt x="13416" y="11577"/>
                    </a:lnTo>
                    <a:cubicBezTo>
                      <a:pt x="13506" y="11577"/>
                      <a:pt x="13597" y="11495"/>
                      <a:pt x="13486" y="11495"/>
                    </a:cubicBezTo>
                    <a:cubicBezTo>
                      <a:pt x="13474" y="11495"/>
                      <a:pt x="13461" y="11496"/>
                      <a:pt x="13446" y="11498"/>
                    </a:cubicBezTo>
                    <a:cubicBezTo>
                      <a:pt x="13387" y="11508"/>
                      <a:pt x="13337" y="11528"/>
                      <a:pt x="13307" y="11538"/>
                    </a:cubicBezTo>
                    <a:cubicBezTo>
                      <a:pt x="13238" y="11488"/>
                      <a:pt x="13208" y="11448"/>
                      <a:pt x="13208" y="11429"/>
                    </a:cubicBezTo>
                    <a:cubicBezTo>
                      <a:pt x="13208" y="11404"/>
                      <a:pt x="13201" y="11330"/>
                      <a:pt x="13257" y="11330"/>
                    </a:cubicBezTo>
                    <a:cubicBezTo>
                      <a:pt x="13268" y="11330"/>
                      <a:pt x="13281" y="11333"/>
                      <a:pt x="13297" y="11339"/>
                    </a:cubicBezTo>
                    <a:cubicBezTo>
                      <a:pt x="13344" y="11356"/>
                      <a:pt x="13388" y="11366"/>
                      <a:pt x="13416" y="11366"/>
                    </a:cubicBezTo>
                    <a:cubicBezTo>
                      <a:pt x="13454" y="11366"/>
                      <a:pt x="13466" y="11349"/>
                      <a:pt x="13426" y="11310"/>
                    </a:cubicBezTo>
                    <a:cubicBezTo>
                      <a:pt x="13359" y="11242"/>
                      <a:pt x="13306" y="11196"/>
                      <a:pt x="13242" y="11196"/>
                    </a:cubicBezTo>
                    <a:cubicBezTo>
                      <a:pt x="13231" y="11196"/>
                      <a:pt x="13220" y="11198"/>
                      <a:pt x="13208" y="11201"/>
                    </a:cubicBezTo>
                    <a:cubicBezTo>
                      <a:pt x="13188" y="11201"/>
                      <a:pt x="13178" y="11201"/>
                      <a:pt x="13158" y="11210"/>
                    </a:cubicBezTo>
                    <a:cubicBezTo>
                      <a:pt x="13139" y="11161"/>
                      <a:pt x="13109" y="11032"/>
                      <a:pt x="13079" y="10933"/>
                    </a:cubicBezTo>
                    <a:cubicBezTo>
                      <a:pt x="13079" y="10920"/>
                      <a:pt x="13083" y="10903"/>
                      <a:pt x="13089" y="10903"/>
                    </a:cubicBezTo>
                    <a:cubicBezTo>
                      <a:pt x="13092" y="10903"/>
                      <a:pt x="13095" y="10909"/>
                      <a:pt x="13099" y="10923"/>
                    </a:cubicBezTo>
                    <a:cubicBezTo>
                      <a:pt x="13107" y="10943"/>
                      <a:pt x="13132" y="10955"/>
                      <a:pt x="13154" y="10955"/>
                    </a:cubicBezTo>
                    <a:cubicBezTo>
                      <a:pt x="13183" y="10955"/>
                      <a:pt x="13205" y="10931"/>
                      <a:pt x="13158" y="10873"/>
                    </a:cubicBezTo>
                    <a:cubicBezTo>
                      <a:pt x="13088" y="10794"/>
                      <a:pt x="13042" y="10731"/>
                      <a:pt x="13004" y="10731"/>
                    </a:cubicBezTo>
                    <a:cubicBezTo>
                      <a:pt x="12999" y="10731"/>
                      <a:pt x="12995" y="10732"/>
                      <a:pt x="12990" y="10734"/>
                    </a:cubicBezTo>
                    <a:lnTo>
                      <a:pt x="12990" y="10625"/>
                    </a:lnTo>
                    <a:cubicBezTo>
                      <a:pt x="12990" y="10534"/>
                      <a:pt x="12987" y="10498"/>
                      <a:pt x="12982" y="10498"/>
                    </a:cubicBezTo>
                    <a:cubicBezTo>
                      <a:pt x="12974" y="10498"/>
                      <a:pt x="12959" y="10605"/>
                      <a:pt x="12940" y="10725"/>
                    </a:cubicBezTo>
                    <a:cubicBezTo>
                      <a:pt x="12930" y="10705"/>
                      <a:pt x="12911" y="10675"/>
                      <a:pt x="12871" y="10645"/>
                    </a:cubicBezTo>
                    <a:cubicBezTo>
                      <a:pt x="12851" y="10635"/>
                      <a:pt x="12831" y="10625"/>
                      <a:pt x="12811" y="10625"/>
                    </a:cubicBezTo>
                    <a:cubicBezTo>
                      <a:pt x="12772" y="10506"/>
                      <a:pt x="12752" y="10526"/>
                      <a:pt x="12702" y="10437"/>
                    </a:cubicBezTo>
                    <a:cubicBezTo>
                      <a:pt x="12702" y="10427"/>
                      <a:pt x="12702" y="10427"/>
                      <a:pt x="12702" y="10417"/>
                    </a:cubicBezTo>
                    <a:cubicBezTo>
                      <a:pt x="12720" y="10411"/>
                      <a:pt x="12737" y="10406"/>
                      <a:pt x="12752" y="10406"/>
                    </a:cubicBezTo>
                    <a:cubicBezTo>
                      <a:pt x="12763" y="10406"/>
                      <a:pt x="12773" y="10409"/>
                      <a:pt x="12782" y="10417"/>
                    </a:cubicBezTo>
                    <a:cubicBezTo>
                      <a:pt x="12807" y="10442"/>
                      <a:pt x="12852" y="10472"/>
                      <a:pt x="12890" y="10472"/>
                    </a:cubicBezTo>
                    <a:cubicBezTo>
                      <a:pt x="12911" y="10472"/>
                      <a:pt x="12930" y="10462"/>
                      <a:pt x="12940" y="10437"/>
                    </a:cubicBezTo>
                    <a:cubicBezTo>
                      <a:pt x="12970" y="10368"/>
                      <a:pt x="13039" y="10427"/>
                      <a:pt x="13020" y="10348"/>
                    </a:cubicBezTo>
                    <a:cubicBezTo>
                      <a:pt x="12996" y="10286"/>
                      <a:pt x="12973" y="10223"/>
                      <a:pt x="12940" y="10223"/>
                    </a:cubicBezTo>
                    <a:cubicBezTo>
                      <a:pt x="12931" y="10223"/>
                      <a:pt x="12921" y="10228"/>
                      <a:pt x="12911" y="10239"/>
                    </a:cubicBezTo>
                    <a:cubicBezTo>
                      <a:pt x="12886" y="10264"/>
                      <a:pt x="12866" y="10278"/>
                      <a:pt x="12855" y="10278"/>
                    </a:cubicBezTo>
                    <a:cubicBezTo>
                      <a:pt x="12844" y="10278"/>
                      <a:pt x="12841" y="10264"/>
                      <a:pt x="12851" y="10229"/>
                    </a:cubicBezTo>
                    <a:cubicBezTo>
                      <a:pt x="12868" y="10171"/>
                      <a:pt x="12981" y="10078"/>
                      <a:pt x="12937" y="10078"/>
                    </a:cubicBezTo>
                    <a:cubicBezTo>
                      <a:pt x="12928" y="10078"/>
                      <a:pt x="12914" y="10082"/>
                      <a:pt x="12891" y="10090"/>
                    </a:cubicBezTo>
                    <a:cubicBezTo>
                      <a:pt x="12762" y="10149"/>
                      <a:pt x="12722" y="10179"/>
                      <a:pt x="12732" y="10229"/>
                    </a:cubicBezTo>
                    <a:cubicBezTo>
                      <a:pt x="12750" y="10264"/>
                      <a:pt x="12712" y="10300"/>
                      <a:pt x="12676" y="10300"/>
                    </a:cubicBezTo>
                    <a:cubicBezTo>
                      <a:pt x="12671" y="10300"/>
                      <a:pt x="12667" y="10299"/>
                      <a:pt x="12663" y="10298"/>
                    </a:cubicBezTo>
                    <a:cubicBezTo>
                      <a:pt x="12653" y="10268"/>
                      <a:pt x="12643" y="10249"/>
                      <a:pt x="12633" y="10239"/>
                    </a:cubicBezTo>
                    <a:cubicBezTo>
                      <a:pt x="12633" y="10229"/>
                      <a:pt x="12633" y="10229"/>
                      <a:pt x="12633" y="10219"/>
                    </a:cubicBezTo>
                    <a:cubicBezTo>
                      <a:pt x="12633" y="10189"/>
                      <a:pt x="12633" y="10159"/>
                      <a:pt x="12633" y="10140"/>
                    </a:cubicBezTo>
                    <a:cubicBezTo>
                      <a:pt x="12640" y="10142"/>
                      <a:pt x="12648" y="10144"/>
                      <a:pt x="12654" y="10144"/>
                    </a:cubicBezTo>
                    <a:cubicBezTo>
                      <a:pt x="12673" y="10144"/>
                      <a:pt x="12680" y="10127"/>
                      <a:pt x="12643" y="10060"/>
                    </a:cubicBezTo>
                    <a:cubicBezTo>
                      <a:pt x="12653" y="10011"/>
                      <a:pt x="12663" y="9991"/>
                      <a:pt x="12712" y="9991"/>
                    </a:cubicBezTo>
                    <a:cubicBezTo>
                      <a:pt x="12811" y="9991"/>
                      <a:pt x="12782" y="9971"/>
                      <a:pt x="12821" y="9912"/>
                    </a:cubicBezTo>
                    <a:cubicBezTo>
                      <a:pt x="12871" y="9852"/>
                      <a:pt x="13010" y="9912"/>
                      <a:pt x="12921" y="9832"/>
                    </a:cubicBezTo>
                    <a:cubicBezTo>
                      <a:pt x="12898" y="9810"/>
                      <a:pt x="12878" y="9801"/>
                      <a:pt x="12861" y="9801"/>
                    </a:cubicBezTo>
                    <a:cubicBezTo>
                      <a:pt x="12818" y="9801"/>
                      <a:pt x="12787" y="9852"/>
                      <a:pt x="12752" y="9852"/>
                    </a:cubicBezTo>
                    <a:cubicBezTo>
                      <a:pt x="12692" y="9852"/>
                      <a:pt x="12653" y="9753"/>
                      <a:pt x="12692" y="9713"/>
                    </a:cubicBezTo>
                    <a:lnTo>
                      <a:pt x="12692" y="9713"/>
                    </a:lnTo>
                    <a:cubicBezTo>
                      <a:pt x="12720" y="9722"/>
                      <a:pt x="12746" y="9727"/>
                      <a:pt x="12765" y="9727"/>
                    </a:cubicBezTo>
                    <a:cubicBezTo>
                      <a:pt x="12807" y="9727"/>
                      <a:pt x="12814" y="9705"/>
                      <a:pt x="12732" y="9664"/>
                    </a:cubicBezTo>
                    <a:cubicBezTo>
                      <a:pt x="12732" y="9654"/>
                      <a:pt x="12712" y="9644"/>
                      <a:pt x="12692" y="9644"/>
                    </a:cubicBezTo>
                    <a:cubicBezTo>
                      <a:pt x="12643" y="9624"/>
                      <a:pt x="12613" y="9604"/>
                      <a:pt x="12583" y="9584"/>
                    </a:cubicBezTo>
                    <a:cubicBezTo>
                      <a:pt x="12603" y="9535"/>
                      <a:pt x="12564" y="9505"/>
                      <a:pt x="12534" y="9495"/>
                    </a:cubicBezTo>
                    <a:cubicBezTo>
                      <a:pt x="12534" y="9465"/>
                      <a:pt x="12540" y="9422"/>
                      <a:pt x="12587" y="9422"/>
                    </a:cubicBezTo>
                    <a:cubicBezTo>
                      <a:pt x="12602" y="9422"/>
                      <a:pt x="12620" y="9426"/>
                      <a:pt x="12643" y="9436"/>
                    </a:cubicBezTo>
                    <a:cubicBezTo>
                      <a:pt x="12696" y="9452"/>
                      <a:pt x="12745" y="9462"/>
                      <a:pt x="12777" y="9462"/>
                    </a:cubicBezTo>
                    <a:cubicBezTo>
                      <a:pt x="12823" y="9462"/>
                      <a:pt x="12838" y="9442"/>
                      <a:pt x="12792" y="9396"/>
                    </a:cubicBezTo>
                    <a:cubicBezTo>
                      <a:pt x="12710" y="9332"/>
                      <a:pt x="12645" y="9286"/>
                      <a:pt x="12551" y="9286"/>
                    </a:cubicBezTo>
                    <a:cubicBezTo>
                      <a:pt x="12542" y="9286"/>
                      <a:pt x="12533" y="9286"/>
                      <a:pt x="12524" y="9287"/>
                    </a:cubicBezTo>
                    <a:cubicBezTo>
                      <a:pt x="12514" y="9297"/>
                      <a:pt x="12504" y="9297"/>
                      <a:pt x="12494" y="9297"/>
                    </a:cubicBezTo>
                    <a:cubicBezTo>
                      <a:pt x="12494" y="9277"/>
                      <a:pt x="12494" y="9257"/>
                      <a:pt x="12474" y="9227"/>
                    </a:cubicBezTo>
                    <a:cubicBezTo>
                      <a:pt x="12464" y="9208"/>
                      <a:pt x="12454" y="9148"/>
                      <a:pt x="12435" y="9089"/>
                    </a:cubicBezTo>
                    <a:cubicBezTo>
                      <a:pt x="12534" y="9059"/>
                      <a:pt x="12583" y="9049"/>
                      <a:pt x="12583" y="8989"/>
                    </a:cubicBezTo>
                    <a:cubicBezTo>
                      <a:pt x="12583" y="8946"/>
                      <a:pt x="12561" y="8812"/>
                      <a:pt x="12489" y="8812"/>
                    </a:cubicBezTo>
                    <a:cubicBezTo>
                      <a:pt x="12478" y="8812"/>
                      <a:pt x="12467" y="8815"/>
                      <a:pt x="12454" y="8821"/>
                    </a:cubicBezTo>
                    <a:cubicBezTo>
                      <a:pt x="12425" y="8841"/>
                      <a:pt x="12415" y="8851"/>
                      <a:pt x="12395" y="8860"/>
                    </a:cubicBezTo>
                    <a:cubicBezTo>
                      <a:pt x="12395" y="8860"/>
                      <a:pt x="12395" y="8860"/>
                      <a:pt x="12395" y="8870"/>
                    </a:cubicBezTo>
                    <a:cubicBezTo>
                      <a:pt x="12385" y="8870"/>
                      <a:pt x="12375" y="8880"/>
                      <a:pt x="12375" y="8890"/>
                    </a:cubicBezTo>
                    <a:cubicBezTo>
                      <a:pt x="12336" y="8859"/>
                      <a:pt x="12304" y="8834"/>
                      <a:pt x="12277" y="8834"/>
                    </a:cubicBezTo>
                    <a:cubicBezTo>
                      <a:pt x="12270" y="8834"/>
                      <a:pt x="12263" y="8836"/>
                      <a:pt x="12256" y="8841"/>
                    </a:cubicBezTo>
                    <a:cubicBezTo>
                      <a:pt x="12247" y="8849"/>
                      <a:pt x="12241" y="8853"/>
                      <a:pt x="12235" y="8853"/>
                    </a:cubicBezTo>
                    <a:cubicBezTo>
                      <a:pt x="12216" y="8853"/>
                      <a:pt x="12204" y="8805"/>
                      <a:pt x="12127" y="8751"/>
                    </a:cubicBezTo>
                    <a:cubicBezTo>
                      <a:pt x="12085" y="8728"/>
                      <a:pt x="12053" y="8723"/>
                      <a:pt x="12026" y="8723"/>
                    </a:cubicBezTo>
                    <a:cubicBezTo>
                      <a:pt x="12005" y="8723"/>
                      <a:pt x="11987" y="8727"/>
                      <a:pt x="11969" y="8727"/>
                    </a:cubicBezTo>
                    <a:cubicBezTo>
                      <a:pt x="11953" y="8727"/>
                      <a:pt x="11937" y="8724"/>
                      <a:pt x="11919" y="8712"/>
                    </a:cubicBezTo>
                    <a:cubicBezTo>
                      <a:pt x="11889" y="8692"/>
                      <a:pt x="11820" y="8672"/>
                      <a:pt x="11790" y="8642"/>
                    </a:cubicBezTo>
                    <a:cubicBezTo>
                      <a:pt x="11820" y="8620"/>
                      <a:pt x="11855" y="8609"/>
                      <a:pt x="11892" y="8609"/>
                    </a:cubicBezTo>
                    <a:cubicBezTo>
                      <a:pt x="11904" y="8609"/>
                      <a:pt x="11917" y="8610"/>
                      <a:pt x="11929" y="8613"/>
                    </a:cubicBezTo>
                    <a:cubicBezTo>
                      <a:pt x="11969" y="8623"/>
                      <a:pt x="12008" y="8632"/>
                      <a:pt x="12038" y="8652"/>
                    </a:cubicBezTo>
                    <a:cubicBezTo>
                      <a:pt x="12084" y="8664"/>
                      <a:pt x="12123" y="8675"/>
                      <a:pt x="12156" y="8675"/>
                    </a:cubicBezTo>
                    <a:cubicBezTo>
                      <a:pt x="12179" y="8675"/>
                      <a:pt x="12200" y="8669"/>
                      <a:pt x="12217" y="8652"/>
                    </a:cubicBezTo>
                    <a:cubicBezTo>
                      <a:pt x="12246" y="8623"/>
                      <a:pt x="12276" y="8593"/>
                      <a:pt x="12306" y="8573"/>
                    </a:cubicBezTo>
                    <a:cubicBezTo>
                      <a:pt x="12326" y="8553"/>
                      <a:pt x="12355" y="8543"/>
                      <a:pt x="12395" y="8533"/>
                    </a:cubicBezTo>
                    <a:cubicBezTo>
                      <a:pt x="12464" y="8523"/>
                      <a:pt x="12573" y="8474"/>
                      <a:pt x="12494" y="8404"/>
                    </a:cubicBezTo>
                    <a:cubicBezTo>
                      <a:pt x="12425" y="8345"/>
                      <a:pt x="12385" y="8226"/>
                      <a:pt x="12375" y="8186"/>
                    </a:cubicBezTo>
                    <a:cubicBezTo>
                      <a:pt x="12365" y="8176"/>
                      <a:pt x="12365" y="8166"/>
                      <a:pt x="12365" y="8166"/>
                    </a:cubicBezTo>
                    <a:cubicBezTo>
                      <a:pt x="12365" y="8166"/>
                      <a:pt x="12365" y="8107"/>
                      <a:pt x="12365" y="8047"/>
                    </a:cubicBezTo>
                    <a:cubicBezTo>
                      <a:pt x="12345" y="8038"/>
                      <a:pt x="12326" y="8028"/>
                      <a:pt x="12306" y="8018"/>
                    </a:cubicBezTo>
                    <a:cubicBezTo>
                      <a:pt x="12306" y="8028"/>
                      <a:pt x="12306" y="8028"/>
                      <a:pt x="12296" y="8038"/>
                    </a:cubicBezTo>
                    <a:cubicBezTo>
                      <a:pt x="12276" y="8077"/>
                      <a:pt x="12266" y="8097"/>
                      <a:pt x="12246" y="8127"/>
                    </a:cubicBezTo>
                    <a:cubicBezTo>
                      <a:pt x="12236" y="8156"/>
                      <a:pt x="12217" y="8176"/>
                      <a:pt x="12207" y="8196"/>
                    </a:cubicBezTo>
                    <a:cubicBezTo>
                      <a:pt x="12197" y="8196"/>
                      <a:pt x="12177" y="8196"/>
                      <a:pt x="12147" y="8216"/>
                    </a:cubicBezTo>
                    <a:cubicBezTo>
                      <a:pt x="12127" y="8216"/>
                      <a:pt x="12117" y="8226"/>
                      <a:pt x="12098" y="8226"/>
                    </a:cubicBezTo>
                    <a:cubicBezTo>
                      <a:pt x="12091" y="8199"/>
                      <a:pt x="12089" y="8169"/>
                      <a:pt x="12082" y="8169"/>
                    </a:cubicBezTo>
                    <a:cubicBezTo>
                      <a:pt x="12079" y="8169"/>
                      <a:pt x="12074" y="8176"/>
                      <a:pt x="12068" y="8196"/>
                    </a:cubicBezTo>
                    <a:cubicBezTo>
                      <a:pt x="12057" y="8229"/>
                      <a:pt x="12021" y="8250"/>
                      <a:pt x="11993" y="8250"/>
                    </a:cubicBezTo>
                    <a:cubicBezTo>
                      <a:pt x="11971" y="8250"/>
                      <a:pt x="11954" y="8237"/>
                      <a:pt x="11959" y="8206"/>
                    </a:cubicBezTo>
                    <a:cubicBezTo>
                      <a:pt x="11969" y="8186"/>
                      <a:pt x="11969" y="8166"/>
                      <a:pt x="11998" y="8127"/>
                    </a:cubicBezTo>
                    <a:cubicBezTo>
                      <a:pt x="12018" y="8097"/>
                      <a:pt x="12048" y="8057"/>
                      <a:pt x="12068" y="8028"/>
                    </a:cubicBezTo>
                    <a:cubicBezTo>
                      <a:pt x="12127" y="7978"/>
                      <a:pt x="12286" y="8038"/>
                      <a:pt x="12187" y="7958"/>
                    </a:cubicBezTo>
                    <a:cubicBezTo>
                      <a:pt x="12177" y="7948"/>
                      <a:pt x="12157" y="7938"/>
                      <a:pt x="12147" y="7938"/>
                    </a:cubicBezTo>
                    <a:cubicBezTo>
                      <a:pt x="12157" y="7928"/>
                      <a:pt x="12157" y="7928"/>
                      <a:pt x="12167" y="7928"/>
                    </a:cubicBezTo>
                    <a:cubicBezTo>
                      <a:pt x="12127" y="7899"/>
                      <a:pt x="12107" y="7889"/>
                      <a:pt x="12088" y="7869"/>
                    </a:cubicBezTo>
                    <a:cubicBezTo>
                      <a:pt x="12098" y="7839"/>
                      <a:pt x="12127" y="7790"/>
                      <a:pt x="12147" y="7740"/>
                    </a:cubicBezTo>
                    <a:cubicBezTo>
                      <a:pt x="12147" y="7730"/>
                      <a:pt x="12147" y="7720"/>
                      <a:pt x="12157" y="7720"/>
                    </a:cubicBezTo>
                    <a:cubicBezTo>
                      <a:pt x="12177" y="7750"/>
                      <a:pt x="12197" y="7800"/>
                      <a:pt x="12246" y="7859"/>
                    </a:cubicBezTo>
                    <a:cubicBezTo>
                      <a:pt x="12226" y="7889"/>
                      <a:pt x="12217" y="7909"/>
                      <a:pt x="12217" y="7919"/>
                    </a:cubicBezTo>
                    <a:cubicBezTo>
                      <a:pt x="12227" y="7931"/>
                      <a:pt x="12234" y="7937"/>
                      <a:pt x="12241" y="7937"/>
                    </a:cubicBezTo>
                    <a:cubicBezTo>
                      <a:pt x="12263" y="7937"/>
                      <a:pt x="12269" y="7860"/>
                      <a:pt x="12355" y="7790"/>
                    </a:cubicBezTo>
                    <a:cubicBezTo>
                      <a:pt x="12402" y="7748"/>
                      <a:pt x="12437" y="7739"/>
                      <a:pt x="12467" y="7739"/>
                    </a:cubicBezTo>
                    <a:cubicBezTo>
                      <a:pt x="12486" y="7739"/>
                      <a:pt x="12503" y="7743"/>
                      <a:pt x="12520" y="7743"/>
                    </a:cubicBezTo>
                    <a:cubicBezTo>
                      <a:pt x="12538" y="7743"/>
                      <a:pt x="12555" y="7738"/>
                      <a:pt x="12573" y="7720"/>
                    </a:cubicBezTo>
                    <a:cubicBezTo>
                      <a:pt x="12633" y="7661"/>
                      <a:pt x="12821" y="7591"/>
                      <a:pt x="12692" y="7512"/>
                    </a:cubicBezTo>
                    <a:cubicBezTo>
                      <a:pt x="12606" y="7452"/>
                      <a:pt x="12564" y="7414"/>
                      <a:pt x="12528" y="7414"/>
                    </a:cubicBezTo>
                    <a:cubicBezTo>
                      <a:pt x="12510" y="7414"/>
                      <a:pt x="12494" y="7423"/>
                      <a:pt x="12474" y="7443"/>
                    </a:cubicBezTo>
                    <a:cubicBezTo>
                      <a:pt x="12443" y="7474"/>
                      <a:pt x="12384" y="7517"/>
                      <a:pt x="12337" y="7517"/>
                    </a:cubicBezTo>
                    <a:cubicBezTo>
                      <a:pt x="12310" y="7517"/>
                      <a:pt x="12287" y="7503"/>
                      <a:pt x="12276" y="7462"/>
                    </a:cubicBezTo>
                    <a:cubicBezTo>
                      <a:pt x="12236" y="7353"/>
                      <a:pt x="12147" y="7443"/>
                      <a:pt x="12177" y="7324"/>
                    </a:cubicBezTo>
                    <a:cubicBezTo>
                      <a:pt x="12200" y="7238"/>
                      <a:pt x="12236" y="7140"/>
                      <a:pt x="12279" y="7140"/>
                    </a:cubicBezTo>
                    <a:cubicBezTo>
                      <a:pt x="12290" y="7140"/>
                      <a:pt x="12303" y="7148"/>
                      <a:pt x="12316" y="7165"/>
                    </a:cubicBezTo>
                    <a:cubicBezTo>
                      <a:pt x="12349" y="7199"/>
                      <a:pt x="12374" y="7218"/>
                      <a:pt x="12388" y="7218"/>
                    </a:cubicBezTo>
                    <a:cubicBezTo>
                      <a:pt x="12402" y="7218"/>
                      <a:pt x="12405" y="7196"/>
                      <a:pt x="12395" y="7145"/>
                    </a:cubicBezTo>
                    <a:cubicBezTo>
                      <a:pt x="12370" y="7063"/>
                      <a:pt x="12224" y="6927"/>
                      <a:pt x="12275" y="6927"/>
                    </a:cubicBezTo>
                    <a:cubicBezTo>
                      <a:pt x="12285" y="6927"/>
                      <a:pt x="12305" y="6933"/>
                      <a:pt x="12335" y="6947"/>
                    </a:cubicBezTo>
                    <a:cubicBezTo>
                      <a:pt x="12514" y="7026"/>
                      <a:pt x="12564" y="7066"/>
                      <a:pt x="12534" y="7155"/>
                    </a:cubicBezTo>
                    <a:cubicBezTo>
                      <a:pt x="12522" y="7200"/>
                      <a:pt x="12576" y="7255"/>
                      <a:pt x="12620" y="7255"/>
                    </a:cubicBezTo>
                    <a:cubicBezTo>
                      <a:pt x="12653" y="7255"/>
                      <a:pt x="12681" y="7224"/>
                      <a:pt x="12673" y="7135"/>
                    </a:cubicBezTo>
                    <a:cubicBezTo>
                      <a:pt x="12653" y="6917"/>
                      <a:pt x="12692" y="6778"/>
                      <a:pt x="12564" y="6778"/>
                    </a:cubicBezTo>
                    <a:cubicBezTo>
                      <a:pt x="12548" y="6779"/>
                      <a:pt x="12535" y="6780"/>
                      <a:pt x="12524" y="6780"/>
                    </a:cubicBezTo>
                    <a:cubicBezTo>
                      <a:pt x="12445" y="6780"/>
                      <a:pt x="12477" y="6748"/>
                      <a:pt x="12425" y="6669"/>
                    </a:cubicBezTo>
                    <a:cubicBezTo>
                      <a:pt x="12405" y="6649"/>
                      <a:pt x="12395" y="6639"/>
                      <a:pt x="12375" y="6630"/>
                    </a:cubicBezTo>
                    <a:cubicBezTo>
                      <a:pt x="12316" y="6610"/>
                      <a:pt x="12246" y="6630"/>
                      <a:pt x="12266" y="6590"/>
                    </a:cubicBezTo>
                    <a:cubicBezTo>
                      <a:pt x="12266" y="6590"/>
                      <a:pt x="12266" y="6590"/>
                      <a:pt x="12266" y="6580"/>
                    </a:cubicBezTo>
                    <a:cubicBezTo>
                      <a:pt x="12276" y="6570"/>
                      <a:pt x="12286" y="6560"/>
                      <a:pt x="12296" y="6550"/>
                    </a:cubicBezTo>
                    <a:cubicBezTo>
                      <a:pt x="12306" y="6540"/>
                      <a:pt x="12316" y="6530"/>
                      <a:pt x="12326" y="6520"/>
                    </a:cubicBezTo>
                    <a:cubicBezTo>
                      <a:pt x="12343" y="6509"/>
                      <a:pt x="12359" y="6504"/>
                      <a:pt x="12374" y="6504"/>
                    </a:cubicBezTo>
                    <a:cubicBezTo>
                      <a:pt x="12432" y="6504"/>
                      <a:pt x="12468" y="6580"/>
                      <a:pt x="12524" y="6580"/>
                    </a:cubicBezTo>
                    <a:cubicBezTo>
                      <a:pt x="12593" y="6580"/>
                      <a:pt x="12653" y="6401"/>
                      <a:pt x="12573" y="6352"/>
                    </a:cubicBezTo>
                    <a:cubicBezTo>
                      <a:pt x="12513" y="6309"/>
                      <a:pt x="12542" y="6259"/>
                      <a:pt x="12590" y="6259"/>
                    </a:cubicBezTo>
                    <a:cubicBezTo>
                      <a:pt x="12597" y="6259"/>
                      <a:pt x="12605" y="6260"/>
                      <a:pt x="12613" y="6263"/>
                    </a:cubicBezTo>
                    <a:cubicBezTo>
                      <a:pt x="12628" y="6269"/>
                      <a:pt x="12649" y="6273"/>
                      <a:pt x="12670" y="6273"/>
                    </a:cubicBezTo>
                    <a:cubicBezTo>
                      <a:pt x="12716" y="6273"/>
                      <a:pt x="12760" y="6252"/>
                      <a:pt x="12732" y="6183"/>
                    </a:cubicBezTo>
                    <a:cubicBezTo>
                      <a:pt x="12683" y="6064"/>
                      <a:pt x="12821" y="6035"/>
                      <a:pt x="12831" y="6005"/>
                    </a:cubicBezTo>
                    <a:cubicBezTo>
                      <a:pt x="12850" y="5977"/>
                      <a:pt x="12798" y="5905"/>
                      <a:pt x="12742" y="5905"/>
                    </a:cubicBezTo>
                    <a:cubicBezTo>
                      <a:pt x="12739" y="5905"/>
                      <a:pt x="12736" y="5905"/>
                      <a:pt x="12732" y="5906"/>
                    </a:cubicBezTo>
                    <a:cubicBezTo>
                      <a:pt x="12677" y="5906"/>
                      <a:pt x="12630" y="5845"/>
                      <a:pt x="12696" y="5845"/>
                    </a:cubicBezTo>
                    <a:cubicBezTo>
                      <a:pt x="12701" y="5845"/>
                      <a:pt x="12706" y="5846"/>
                      <a:pt x="12712" y="5846"/>
                    </a:cubicBezTo>
                    <a:cubicBezTo>
                      <a:pt x="12768" y="5857"/>
                      <a:pt x="12802" y="5884"/>
                      <a:pt x="12823" y="5884"/>
                    </a:cubicBezTo>
                    <a:cubicBezTo>
                      <a:pt x="12839" y="5884"/>
                      <a:pt x="12847" y="5868"/>
                      <a:pt x="12851" y="5816"/>
                    </a:cubicBezTo>
                    <a:cubicBezTo>
                      <a:pt x="12861" y="5697"/>
                      <a:pt x="12841" y="5707"/>
                      <a:pt x="12871" y="5628"/>
                    </a:cubicBezTo>
                    <a:cubicBezTo>
                      <a:pt x="12893" y="5568"/>
                      <a:pt x="12938" y="5282"/>
                      <a:pt x="12959" y="5282"/>
                    </a:cubicBezTo>
                    <a:cubicBezTo>
                      <a:pt x="12966" y="5282"/>
                      <a:pt x="12970" y="5312"/>
                      <a:pt x="12970" y="5390"/>
                    </a:cubicBezTo>
                    <a:lnTo>
                      <a:pt x="12970" y="5172"/>
                    </a:lnTo>
                    <a:cubicBezTo>
                      <a:pt x="12970" y="5101"/>
                      <a:pt x="12972" y="5072"/>
                      <a:pt x="12974" y="5072"/>
                    </a:cubicBezTo>
                    <a:close/>
                    <a:moveTo>
                      <a:pt x="18979" y="12023"/>
                    </a:moveTo>
                    <a:cubicBezTo>
                      <a:pt x="18999" y="12053"/>
                      <a:pt x="19018" y="12073"/>
                      <a:pt x="19038" y="12083"/>
                    </a:cubicBezTo>
                    <a:cubicBezTo>
                      <a:pt x="19018" y="12103"/>
                      <a:pt x="18989" y="12123"/>
                      <a:pt x="18969" y="12152"/>
                    </a:cubicBezTo>
                    <a:cubicBezTo>
                      <a:pt x="18969" y="12113"/>
                      <a:pt x="18969" y="12063"/>
                      <a:pt x="18979" y="12023"/>
                    </a:cubicBezTo>
                    <a:close/>
                    <a:moveTo>
                      <a:pt x="3075" y="12142"/>
                    </a:moveTo>
                    <a:cubicBezTo>
                      <a:pt x="3075" y="12142"/>
                      <a:pt x="3084" y="12142"/>
                      <a:pt x="3104" y="12152"/>
                    </a:cubicBezTo>
                    <a:cubicBezTo>
                      <a:pt x="3114" y="12162"/>
                      <a:pt x="3134" y="12172"/>
                      <a:pt x="3154" y="12172"/>
                    </a:cubicBezTo>
                    <a:cubicBezTo>
                      <a:pt x="3174" y="12182"/>
                      <a:pt x="3184" y="12182"/>
                      <a:pt x="3203" y="12182"/>
                    </a:cubicBezTo>
                    <a:cubicBezTo>
                      <a:pt x="3194" y="12202"/>
                      <a:pt x="3184" y="12222"/>
                      <a:pt x="3164" y="12232"/>
                    </a:cubicBezTo>
                    <a:cubicBezTo>
                      <a:pt x="3154" y="12242"/>
                      <a:pt x="3144" y="12252"/>
                      <a:pt x="3134" y="12261"/>
                    </a:cubicBezTo>
                    <a:cubicBezTo>
                      <a:pt x="3124" y="12252"/>
                      <a:pt x="3114" y="12252"/>
                      <a:pt x="3104" y="12242"/>
                    </a:cubicBezTo>
                    <a:cubicBezTo>
                      <a:pt x="3114" y="12232"/>
                      <a:pt x="3124" y="12212"/>
                      <a:pt x="3134" y="12202"/>
                    </a:cubicBezTo>
                    <a:cubicBezTo>
                      <a:pt x="3124" y="12202"/>
                      <a:pt x="3124" y="12202"/>
                      <a:pt x="3114" y="12212"/>
                    </a:cubicBezTo>
                    <a:cubicBezTo>
                      <a:pt x="3104" y="12222"/>
                      <a:pt x="3104" y="12222"/>
                      <a:pt x="3094" y="12232"/>
                    </a:cubicBezTo>
                    <a:cubicBezTo>
                      <a:pt x="3084" y="12222"/>
                      <a:pt x="3075" y="12222"/>
                      <a:pt x="3075" y="12212"/>
                    </a:cubicBezTo>
                    <a:cubicBezTo>
                      <a:pt x="3065" y="12192"/>
                      <a:pt x="3055" y="12172"/>
                      <a:pt x="3055" y="12162"/>
                    </a:cubicBezTo>
                    <a:cubicBezTo>
                      <a:pt x="3065" y="12152"/>
                      <a:pt x="3065" y="12142"/>
                      <a:pt x="3075" y="12142"/>
                    </a:cubicBezTo>
                    <a:close/>
                    <a:moveTo>
                      <a:pt x="18690" y="11247"/>
                    </a:moveTo>
                    <a:cubicBezTo>
                      <a:pt x="18716" y="11247"/>
                      <a:pt x="18742" y="11257"/>
                      <a:pt x="18771" y="11280"/>
                    </a:cubicBezTo>
                    <a:cubicBezTo>
                      <a:pt x="18835" y="11320"/>
                      <a:pt x="18938" y="11380"/>
                      <a:pt x="19017" y="11380"/>
                    </a:cubicBezTo>
                    <a:cubicBezTo>
                      <a:pt x="19036" y="11380"/>
                      <a:pt x="19053" y="11377"/>
                      <a:pt x="19068" y="11369"/>
                    </a:cubicBezTo>
                    <a:cubicBezTo>
                      <a:pt x="19088" y="11389"/>
                      <a:pt x="19098" y="11419"/>
                      <a:pt x="19098" y="11429"/>
                    </a:cubicBezTo>
                    <a:cubicBezTo>
                      <a:pt x="19098" y="11453"/>
                      <a:pt x="19084" y="11518"/>
                      <a:pt x="19107" y="11518"/>
                    </a:cubicBezTo>
                    <a:cubicBezTo>
                      <a:pt x="19112" y="11518"/>
                      <a:pt x="19119" y="11515"/>
                      <a:pt x="19127" y="11508"/>
                    </a:cubicBezTo>
                    <a:cubicBezTo>
                      <a:pt x="19177" y="11478"/>
                      <a:pt x="19147" y="11369"/>
                      <a:pt x="19127" y="11339"/>
                    </a:cubicBezTo>
                    <a:cubicBezTo>
                      <a:pt x="19127" y="11339"/>
                      <a:pt x="19127" y="11329"/>
                      <a:pt x="19118" y="11329"/>
                    </a:cubicBezTo>
                    <a:cubicBezTo>
                      <a:pt x="19127" y="11319"/>
                      <a:pt x="19127" y="11319"/>
                      <a:pt x="19127" y="11310"/>
                    </a:cubicBezTo>
                    <a:cubicBezTo>
                      <a:pt x="19137" y="11310"/>
                      <a:pt x="19137" y="11300"/>
                      <a:pt x="19137" y="11300"/>
                    </a:cubicBezTo>
                    <a:cubicBezTo>
                      <a:pt x="19256" y="11468"/>
                      <a:pt x="19673" y="11825"/>
                      <a:pt x="19752" y="12063"/>
                    </a:cubicBezTo>
                    <a:cubicBezTo>
                      <a:pt x="19822" y="12264"/>
                      <a:pt x="19807" y="12351"/>
                      <a:pt x="19731" y="12351"/>
                    </a:cubicBezTo>
                    <a:cubicBezTo>
                      <a:pt x="19710" y="12351"/>
                      <a:pt x="19684" y="12344"/>
                      <a:pt x="19653" y="12331"/>
                    </a:cubicBezTo>
                    <a:cubicBezTo>
                      <a:pt x="19703" y="12321"/>
                      <a:pt x="19713" y="12271"/>
                      <a:pt x="19623" y="12172"/>
                    </a:cubicBezTo>
                    <a:cubicBezTo>
                      <a:pt x="19466" y="12007"/>
                      <a:pt x="19357" y="11890"/>
                      <a:pt x="19280" y="11890"/>
                    </a:cubicBezTo>
                    <a:cubicBezTo>
                      <a:pt x="19264" y="11890"/>
                      <a:pt x="19250" y="11895"/>
                      <a:pt x="19237" y="11904"/>
                    </a:cubicBezTo>
                    <a:cubicBezTo>
                      <a:pt x="19217" y="11916"/>
                      <a:pt x="19204" y="11922"/>
                      <a:pt x="19193" y="11922"/>
                    </a:cubicBezTo>
                    <a:cubicBezTo>
                      <a:pt x="19176" y="11922"/>
                      <a:pt x="19165" y="11909"/>
                      <a:pt x="19147" y="11885"/>
                    </a:cubicBezTo>
                    <a:cubicBezTo>
                      <a:pt x="19158" y="11883"/>
                      <a:pt x="19170" y="11882"/>
                      <a:pt x="19181" y="11882"/>
                    </a:cubicBezTo>
                    <a:cubicBezTo>
                      <a:pt x="19193" y="11882"/>
                      <a:pt x="19204" y="11883"/>
                      <a:pt x="19215" y="11883"/>
                    </a:cubicBezTo>
                    <a:cubicBezTo>
                      <a:pt x="19247" y="11883"/>
                      <a:pt x="19269" y="11878"/>
                      <a:pt x="19256" y="11835"/>
                    </a:cubicBezTo>
                    <a:cubicBezTo>
                      <a:pt x="19237" y="11746"/>
                      <a:pt x="19326" y="11696"/>
                      <a:pt x="19385" y="11686"/>
                    </a:cubicBezTo>
                    <a:cubicBezTo>
                      <a:pt x="19455" y="11686"/>
                      <a:pt x="19356" y="11627"/>
                      <a:pt x="19266" y="11607"/>
                    </a:cubicBezTo>
                    <a:cubicBezTo>
                      <a:pt x="19244" y="11602"/>
                      <a:pt x="19226" y="11600"/>
                      <a:pt x="19210" y="11600"/>
                    </a:cubicBezTo>
                    <a:cubicBezTo>
                      <a:pt x="19163" y="11600"/>
                      <a:pt x="19137" y="11617"/>
                      <a:pt x="19078" y="11617"/>
                    </a:cubicBezTo>
                    <a:cubicBezTo>
                      <a:pt x="19036" y="11622"/>
                      <a:pt x="19003" y="11636"/>
                      <a:pt x="18980" y="11636"/>
                    </a:cubicBezTo>
                    <a:cubicBezTo>
                      <a:pt x="18960" y="11636"/>
                      <a:pt x="18949" y="11625"/>
                      <a:pt x="18949" y="11587"/>
                    </a:cubicBezTo>
                    <a:cubicBezTo>
                      <a:pt x="18949" y="11498"/>
                      <a:pt x="18899" y="11419"/>
                      <a:pt x="18850" y="11419"/>
                    </a:cubicBezTo>
                    <a:cubicBezTo>
                      <a:pt x="18800" y="11429"/>
                      <a:pt x="18780" y="11488"/>
                      <a:pt x="18721" y="11498"/>
                    </a:cubicBezTo>
                    <a:cubicBezTo>
                      <a:pt x="18661" y="11498"/>
                      <a:pt x="18572" y="11468"/>
                      <a:pt x="18552" y="11419"/>
                    </a:cubicBezTo>
                    <a:cubicBezTo>
                      <a:pt x="18538" y="11389"/>
                      <a:pt x="18528" y="11354"/>
                      <a:pt x="18549" y="11354"/>
                    </a:cubicBezTo>
                    <a:cubicBezTo>
                      <a:pt x="18556" y="11354"/>
                      <a:pt x="18567" y="11359"/>
                      <a:pt x="18582" y="11369"/>
                    </a:cubicBezTo>
                    <a:cubicBezTo>
                      <a:pt x="18612" y="11389"/>
                      <a:pt x="18654" y="11399"/>
                      <a:pt x="18685" y="11399"/>
                    </a:cubicBezTo>
                    <a:cubicBezTo>
                      <a:pt x="18716" y="11399"/>
                      <a:pt x="18736" y="11389"/>
                      <a:pt x="18721" y="11369"/>
                    </a:cubicBezTo>
                    <a:cubicBezTo>
                      <a:pt x="18701" y="11339"/>
                      <a:pt x="18652" y="11290"/>
                      <a:pt x="18632" y="11260"/>
                    </a:cubicBezTo>
                    <a:cubicBezTo>
                      <a:pt x="18652" y="11252"/>
                      <a:pt x="18671" y="11247"/>
                      <a:pt x="18690" y="11247"/>
                    </a:cubicBezTo>
                    <a:close/>
                    <a:moveTo>
                      <a:pt x="13853" y="11993"/>
                    </a:moveTo>
                    <a:cubicBezTo>
                      <a:pt x="13856" y="11993"/>
                      <a:pt x="13859" y="11993"/>
                      <a:pt x="13862" y="11994"/>
                    </a:cubicBezTo>
                    <a:cubicBezTo>
                      <a:pt x="13862" y="12004"/>
                      <a:pt x="13853" y="12004"/>
                      <a:pt x="13843" y="12014"/>
                    </a:cubicBezTo>
                    <a:cubicBezTo>
                      <a:pt x="13781" y="12094"/>
                      <a:pt x="13800" y="12128"/>
                      <a:pt x="13856" y="12128"/>
                    </a:cubicBezTo>
                    <a:cubicBezTo>
                      <a:pt x="13891" y="12128"/>
                      <a:pt x="13939" y="12115"/>
                      <a:pt x="13991" y="12093"/>
                    </a:cubicBezTo>
                    <a:cubicBezTo>
                      <a:pt x="13991" y="12103"/>
                      <a:pt x="14001" y="12103"/>
                      <a:pt x="14001" y="12113"/>
                    </a:cubicBezTo>
                    <a:cubicBezTo>
                      <a:pt x="14009" y="12120"/>
                      <a:pt x="14014" y="12122"/>
                      <a:pt x="14019" y="12122"/>
                    </a:cubicBezTo>
                    <a:cubicBezTo>
                      <a:pt x="14024" y="12122"/>
                      <a:pt x="14029" y="12120"/>
                      <a:pt x="14033" y="12120"/>
                    </a:cubicBezTo>
                    <a:cubicBezTo>
                      <a:pt x="14043" y="12120"/>
                      <a:pt x="14056" y="12128"/>
                      <a:pt x="14081" y="12172"/>
                    </a:cubicBezTo>
                    <a:cubicBezTo>
                      <a:pt x="14101" y="12201"/>
                      <a:pt x="14115" y="12215"/>
                      <a:pt x="14126" y="12215"/>
                    </a:cubicBezTo>
                    <a:cubicBezTo>
                      <a:pt x="14142" y="12215"/>
                      <a:pt x="14153" y="12189"/>
                      <a:pt x="14170" y="12142"/>
                    </a:cubicBezTo>
                    <a:cubicBezTo>
                      <a:pt x="14170" y="12182"/>
                      <a:pt x="14170" y="12222"/>
                      <a:pt x="14170" y="12242"/>
                    </a:cubicBezTo>
                    <a:cubicBezTo>
                      <a:pt x="14180" y="12261"/>
                      <a:pt x="14150" y="12311"/>
                      <a:pt x="14100" y="12361"/>
                    </a:cubicBezTo>
                    <a:cubicBezTo>
                      <a:pt x="14082" y="12356"/>
                      <a:pt x="14064" y="12353"/>
                      <a:pt x="14048" y="12353"/>
                    </a:cubicBezTo>
                    <a:cubicBezTo>
                      <a:pt x="13967" y="12353"/>
                      <a:pt x="13908" y="12405"/>
                      <a:pt x="13843" y="12430"/>
                    </a:cubicBezTo>
                    <a:cubicBezTo>
                      <a:pt x="13823" y="12440"/>
                      <a:pt x="13803" y="12450"/>
                      <a:pt x="13783" y="12450"/>
                    </a:cubicBezTo>
                    <a:cubicBezTo>
                      <a:pt x="13773" y="12450"/>
                      <a:pt x="13763" y="12440"/>
                      <a:pt x="13743" y="12440"/>
                    </a:cubicBezTo>
                    <a:cubicBezTo>
                      <a:pt x="13644" y="12390"/>
                      <a:pt x="13565" y="12212"/>
                      <a:pt x="13694" y="12152"/>
                    </a:cubicBezTo>
                    <a:cubicBezTo>
                      <a:pt x="13734" y="12133"/>
                      <a:pt x="13753" y="12113"/>
                      <a:pt x="13753" y="12093"/>
                    </a:cubicBezTo>
                    <a:cubicBezTo>
                      <a:pt x="13800" y="12056"/>
                      <a:pt x="13811" y="11993"/>
                      <a:pt x="13853" y="11993"/>
                    </a:cubicBezTo>
                    <a:close/>
                    <a:moveTo>
                      <a:pt x="18751" y="12519"/>
                    </a:moveTo>
                    <a:lnTo>
                      <a:pt x="18751" y="12519"/>
                    </a:lnTo>
                    <a:cubicBezTo>
                      <a:pt x="18741" y="12559"/>
                      <a:pt x="18721" y="12599"/>
                      <a:pt x="18711" y="12638"/>
                    </a:cubicBezTo>
                    <a:cubicBezTo>
                      <a:pt x="18671" y="12608"/>
                      <a:pt x="18671" y="12579"/>
                      <a:pt x="18731" y="12529"/>
                    </a:cubicBezTo>
                    <a:cubicBezTo>
                      <a:pt x="18741" y="12529"/>
                      <a:pt x="18751" y="12519"/>
                      <a:pt x="18751" y="12519"/>
                    </a:cubicBezTo>
                    <a:close/>
                    <a:moveTo>
                      <a:pt x="16764" y="12144"/>
                    </a:moveTo>
                    <a:cubicBezTo>
                      <a:pt x="16869" y="12144"/>
                      <a:pt x="16946" y="12371"/>
                      <a:pt x="16946" y="12371"/>
                    </a:cubicBezTo>
                    <a:cubicBezTo>
                      <a:pt x="16946" y="12371"/>
                      <a:pt x="17035" y="12489"/>
                      <a:pt x="17174" y="12589"/>
                    </a:cubicBezTo>
                    <a:cubicBezTo>
                      <a:pt x="17323" y="12678"/>
                      <a:pt x="16847" y="12708"/>
                      <a:pt x="16718" y="12718"/>
                    </a:cubicBezTo>
                    <a:cubicBezTo>
                      <a:pt x="16708" y="12727"/>
                      <a:pt x="16698" y="12727"/>
                      <a:pt x="16688" y="12727"/>
                    </a:cubicBezTo>
                    <a:cubicBezTo>
                      <a:pt x="16729" y="12695"/>
                      <a:pt x="16757" y="12675"/>
                      <a:pt x="16726" y="12675"/>
                    </a:cubicBezTo>
                    <a:cubicBezTo>
                      <a:pt x="16719" y="12675"/>
                      <a:pt x="16710" y="12676"/>
                      <a:pt x="16698" y="12678"/>
                    </a:cubicBezTo>
                    <a:cubicBezTo>
                      <a:pt x="16642" y="12678"/>
                      <a:pt x="16627" y="12658"/>
                      <a:pt x="16618" y="12658"/>
                    </a:cubicBezTo>
                    <a:cubicBezTo>
                      <a:pt x="16610" y="12658"/>
                      <a:pt x="16606" y="12669"/>
                      <a:pt x="16589" y="12708"/>
                    </a:cubicBezTo>
                    <a:cubicBezTo>
                      <a:pt x="16589" y="12708"/>
                      <a:pt x="16579" y="12708"/>
                      <a:pt x="16579" y="12718"/>
                    </a:cubicBezTo>
                    <a:cubicBezTo>
                      <a:pt x="16569" y="12678"/>
                      <a:pt x="16559" y="12638"/>
                      <a:pt x="16550" y="12618"/>
                    </a:cubicBezTo>
                    <a:cubicBezTo>
                      <a:pt x="16550" y="12581"/>
                      <a:pt x="16555" y="12549"/>
                      <a:pt x="16541" y="12549"/>
                    </a:cubicBezTo>
                    <a:cubicBezTo>
                      <a:pt x="16536" y="12549"/>
                      <a:pt x="16529" y="12552"/>
                      <a:pt x="16520" y="12559"/>
                    </a:cubicBezTo>
                    <a:cubicBezTo>
                      <a:pt x="16480" y="12589"/>
                      <a:pt x="16450" y="12608"/>
                      <a:pt x="16440" y="12648"/>
                    </a:cubicBezTo>
                    <a:cubicBezTo>
                      <a:pt x="16401" y="12708"/>
                      <a:pt x="16381" y="12767"/>
                      <a:pt x="16351" y="12797"/>
                    </a:cubicBezTo>
                    <a:cubicBezTo>
                      <a:pt x="16321" y="12737"/>
                      <a:pt x="16312" y="12747"/>
                      <a:pt x="16351" y="12648"/>
                    </a:cubicBezTo>
                    <a:cubicBezTo>
                      <a:pt x="16381" y="12539"/>
                      <a:pt x="16411" y="12519"/>
                      <a:pt x="16371" y="12509"/>
                    </a:cubicBezTo>
                    <a:cubicBezTo>
                      <a:pt x="16367" y="12508"/>
                      <a:pt x="16363" y="12508"/>
                      <a:pt x="16359" y="12508"/>
                    </a:cubicBezTo>
                    <a:cubicBezTo>
                      <a:pt x="16327" y="12508"/>
                      <a:pt x="16309" y="12545"/>
                      <a:pt x="16292" y="12599"/>
                    </a:cubicBezTo>
                    <a:cubicBezTo>
                      <a:pt x="16272" y="12648"/>
                      <a:pt x="16252" y="12678"/>
                      <a:pt x="16232" y="12718"/>
                    </a:cubicBezTo>
                    <a:cubicBezTo>
                      <a:pt x="16193" y="12638"/>
                      <a:pt x="16193" y="12559"/>
                      <a:pt x="16153" y="12509"/>
                    </a:cubicBezTo>
                    <a:lnTo>
                      <a:pt x="16153" y="12509"/>
                    </a:lnTo>
                    <a:cubicBezTo>
                      <a:pt x="16188" y="12515"/>
                      <a:pt x="16220" y="12531"/>
                      <a:pt x="16238" y="12531"/>
                    </a:cubicBezTo>
                    <a:cubicBezTo>
                      <a:pt x="16250" y="12531"/>
                      <a:pt x="16256" y="12524"/>
                      <a:pt x="16252" y="12499"/>
                    </a:cubicBezTo>
                    <a:cubicBezTo>
                      <a:pt x="16232" y="12430"/>
                      <a:pt x="16193" y="12410"/>
                      <a:pt x="16173" y="12410"/>
                    </a:cubicBezTo>
                    <a:cubicBezTo>
                      <a:pt x="16163" y="12410"/>
                      <a:pt x="16193" y="12351"/>
                      <a:pt x="16193" y="12351"/>
                    </a:cubicBezTo>
                    <a:lnTo>
                      <a:pt x="16202" y="12351"/>
                    </a:lnTo>
                    <a:cubicBezTo>
                      <a:pt x="16242" y="12405"/>
                      <a:pt x="16287" y="12432"/>
                      <a:pt x="16318" y="12432"/>
                    </a:cubicBezTo>
                    <a:cubicBezTo>
                      <a:pt x="16349" y="12432"/>
                      <a:pt x="16366" y="12405"/>
                      <a:pt x="16351" y="12351"/>
                    </a:cubicBezTo>
                    <a:cubicBezTo>
                      <a:pt x="16341" y="12331"/>
                      <a:pt x="16341" y="12321"/>
                      <a:pt x="16341" y="12311"/>
                    </a:cubicBezTo>
                    <a:cubicBezTo>
                      <a:pt x="16341" y="12311"/>
                      <a:pt x="16341" y="12301"/>
                      <a:pt x="16351" y="12301"/>
                    </a:cubicBezTo>
                    <a:cubicBezTo>
                      <a:pt x="16351" y="12321"/>
                      <a:pt x="16361" y="12341"/>
                      <a:pt x="16371" y="12351"/>
                    </a:cubicBezTo>
                    <a:cubicBezTo>
                      <a:pt x="16395" y="12367"/>
                      <a:pt x="16420" y="12383"/>
                      <a:pt x="16449" y="12383"/>
                    </a:cubicBezTo>
                    <a:cubicBezTo>
                      <a:pt x="16456" y="12383"/>
                      <a:pt x="16463" y="12382"/>
                      <a:pt x="16470" y="12380"/>
                    </a:cubicBezTo>
                    <a:cubicBezTo>
                      <a:pt x="16579" y="12559"/>
                      <a:pt x="16668" y="12410"/>
                      <a:pt x="16797" y="12539"/>
                    </a:cubicBezTo>
                    <a:cubicBezTo>
                      <a:pt x="16841" y="12576"/>
                      <a:pt x="16889" y="12592"/>
                      <a:pt x="16929" y="12592"/>
                    </a:cubicBezTo>
                    <a:cubicBezTo>
                      <a:pt x="17016" y="12592"/>
                      <a:pt x="17063" y="12515"/>
                      <a:pt x="16926" y="12420"/>
                    </a:cubicBezTo>
                    <a:cubicBezTo>
                      <a:pt x="16768" y="12301"/>
                      <a:pt x="16659" y="12291"/>
                      <a:pt x="16629" y="12261"/>
                    </a:cubicBezTo>
                    <a:cubicBezTo>
                      <a:pt x="16639" y="12252"/>
                      <a:pt x="16649" y="12232"/>
                      <a:pt x="16668" y="12212"/>
                    </a:cubicBezTo>
                    <a:cubicBezTo>
                      <a:pt x="16702" y="12163"/>
                      <a:pt x="16734" y="12144"/>
                      <a:pt x="16764" y="12144"/>
                    </a:cubicBezTo>
                    <a:close/>
                    <a:moveTo>
                      <a:pt x="16668" y="12747"/>
                    </a:moveTo>
                    <a:cubicBezTo>
                      <a:pt x="16668" y="12767"/>
                      <a:pt x="16688" y="12797"/>
                      <a:pt x="16698" y="12827"/>
                    </a:cubicBezTo>
                    <a:cubicBezTo>
                      <a:pt x="16688" y="12827"/>
                      <a:pt x="16688" y="12837"/>
                      <a:pt x="16678" y="12837"/>
                    </a:cubicBezTo>
                    <a:cubicBezTo>
                      <a:pt x="16665" y="12839"/>
                      <a:pt x="16652" y="12841"/>
                      <a:pt x="16642" y="12841"/>
                    </a:cubicBezTo>
                    <a:cubicBezTo>
                      <a:pt x="16615" y="12841"/>
                      <a:pt x="16605" y="12827"/>
                      <a:pt x="16649" y="12777"/>
                    </a:cubicBezTo>
                    <a:cubicBezTo>
                      <a:pt x="16659" y="12767"/>
                      <a:pt x="16659" y="12757"/>
                      <a:pt x="16668" y="12747"/>
                    </a:cubicBezTo>
                    <a:close/>
                    <a:moveTo>
                      <a:pt x="16639" y="12906"/>
                    </a:moveTo>
                    <a:cubicBezTo>
                      <a:pt x="16649" y="12906"/>
                      <a:pt x="16649" y="12916"/>
                      <a:pt x="16649" y="12916"/>
                    </a:cubicBezTo>
                    <a:lnTo>
                      <a:pt x="16668" y="12916"/>
                    </a:lnTo>
                    <a:cubicBezTo>
                      <a:pt x="16659" y="12926"/>
                      <a:pt x="16659" y="12926"/>
                      <a:pt x="16649" y="12926"/>
                    </a:cubicBezTo>
                    <a:cubicBezTo>
                      <a:pt x="16649" y="12916"/>
                      <a:pt x="16649" y="12916"/>
                      <a:pt x="16639" y="12906"/>
                    </a:cubicBezTo>
                    <a:close/>
                    <a:moveTo>
                      <a:pt x="14388" y="13082"/>
                    </a:moveTo>
                    <a:cubicBezTo>
                      <a:pt x="14409" y="13082"/>
                      <a:pt x="14369" y="13137"/>
                      <a:pt x="14299" y="13223"/>
                    </a:cubicBezTo>
                    <a:cubicBezTo>
                      <a:pt x="14279" y="13203"/>
                      <a:pt x="14259" y="13193"/>
                      <a:pt x="14249" y="13184"/>
                    </a:cubicBezTo>
                    <a:cubicBezTo>
                      <a:pt x="14289" y="13144"/>
                      <a:pt x="14328" y="13104"/>
                      <a:pt x="14358" y="13094"/>
                    </a:cubicBezTo>
                    <a:cubicBezTo>
                      <a:pt x="14373" y="13086"/>
                      <a:pt x="14383" y="13082"/>
                      <a:pt x="14388" y="13082"/>
                    </a:cubicBezTo>
                    <a:close/>
                    <a:moveTo>
                      <a:pt x="14091" y="13084"/>
                    </a:moveTo>
                    <a:lnTo>
                      <a:pt x="14091" y="13084"/>
                    </a:lnTo>
                    <a:cubicBezTo>
                      <a:pt x="14081" y="13114"/>
                      <a:pt x="14071" y="13144"/>
                      <a:pt x="14051" y="13184"/>
                    </a:cubicBezTo>
                    <a:cubicBezTo>
                      <a:pt x="14031" y="13213"/>
                      <a:pt x="14021" y="13243"/>
                      <a:pt x="14011" y="13273"/>
                    </a:cubicBezTo>
                    <a:cubicBezTo>
                      <a:pt x="14001" y="13253"/>
                      <a:pt x="14001" y="13233"/>
                      <a:pt x="14021" y="13184"/>
                    </a:cubicBezTo>
                    <a:cubicBezTo>
                      <a:pt x="14031" y="13154"/>
                      <a:pt x="14061" y="13124"/>
                      <a:pt x="14091" y="13084"/>
                    </a:cubicBezTo>
                    <a:close/>
                    <a:moveTo>
                      <a:pt x="12285" y="13111"/>
                    </a:moveTo>
                    <a:cubicBezTo>
                      <a:pt x="12319" y="13111"/>
                      <a:pt x="12346" y="13129"/>
                      <a:pt x="12385" y="13184"/>
                    </a:cubicBezTo>
                    <a:cubicBezTo>
                      <a:pt x="12434" y="13248"/>
                      <a:pt x="12403" y="13313"/>
                      <a:pt x="12341" y="13313"/>
                    </a:cubicBezTo>
                    <a:cubicBezTo>
                      <a:pt x="12328" y="13313"/>
                      <a:pt x="12312" y="13310"/>
                      <a:pt x="12296" y="13303"/>
                    </a:cubicBezTo>
                    <a:cubicBezTo>
                      <a:pt x="12236" y="13283"/>
                      <a:pt x="12197" y="13233"/>
                      <a:pt x="12217" y="13193"/>
                    </a:cubicBezTo>
                    <a:cubicBezTo>
                      <a:pt x="12226" y="13154"/>
                      <a:pt x="12246" y="13134"/>
                      <a:pt x="12256" y="13114"/>
                    </a:cubicBezTo>
                    <a:cubicBezTo>
                      <a:pt x="12266" y="13112"/>
                      <a:pt x="12276" y="13111"/>
                      <a:pt x="12285" y="13111"/>
                    </a:cubicBezTo>
                    <a:close/>
                    <a:moveTo>
                      <a:pt x="14378" y="12162"/>
                    </a:moveTo>
                    <a:cubicBezTo>
                      <a:pt x="14388" y="12172"/>
                      <a:pt x="14398" y="12172"/>
                      <a:pt x="14408" y="12182"/>
                    </a:cubicBezTo>
                    <a:cubicBezTo>
                      <a:pt x="14477" y="12202"/>
                      <a:pt x="14299" y="12301"/>
                      <a:pt x="14319" y="12341"/>
                    </a:cubicBezTo>
                    <a:cubicBezTo>
                      <a:pt x="14324" y="12361"/>
                      <a:pt x="14324" y="12368"/>
                      <a:pt x="14331" y="12368"/>
                    </a:cubicBezTo>
                    <a:cubicBezTo>
                      <a:pt x="14338" y="12368"/>
                      <a:pt x="14353" y="12361"/>
                      <a:pt x="14388" y="12351"/>
                    </a:cubicBezTo>
                    <a:cubicBezTo>
                      <a:pt x="14408" y="12351"/>
                      <a:pt x="14428" y="12351"/>
                      <a:pt x="14457" y="12341"/>
                    </a:cubicBezTo>
                    <a:cubicBezTo>
                      <a:pt x="14457" y="12341"/>
                      <a:pt x="14457" y="12351"/>
                      <a:pt x="14457" y="12351"/>
                    </a:cubicBezTo>
                    <a:cubicBezTo>
                      <a:pt x="14442" y="12403"/>
                      <a:pt x="14454" y="12428"/>
                      <a:pt x="14479" y="12428"/>
                    </a:cubicBezTo>
                    <a:cubicBezTo>
                      <a:pt x="14501" y="12428"/>
                      <a:pt x="14534" y="12408"/>
                      <a:pt x="14566" y="12371"/>
                    </a:cubicBezTo>
                    <a:cubicBezTo>
                      <a:pt x="14576" y="12410"/>
                      <a:pt x="14596" y="12470"/>
                      <a:pt x="14636" y="12509"/>
                    </a:cubicBezTo>
                    <a:cubicBezTo>
                      <a:pt x="14676" y="12539"/>
                      <a:pt x="14586" y="12658"/>
                      <a:pt x="14557" y="12678"/>
                    </a:cubicBezTo>
                    <a:cubicBezTo>
                      <a:pt x="14553" y="12679"/>
                      <a:pt x="14550" y="12680"/>
                      <a:pt x="14546" y="12680"/>
                    </a:cubicBezTo>
                    <a:cubicBezTo>
                      <a:pt x="14521" y="12680"/>
                      <a:pt x="14500" y="12646"/>
                      <a:pt x="14447" y="12559"/>
                    </a:cubicBezTo>
                    <a:cubicBezTo>
                      <a:pt x="14447" y="12579"/>
                      <a:pt x="14438" y="12608"/>
                      <a:pt x="14428" y="12638"/>
                    </a:cubicBezTo>
                    <a:cubicBezTo>
                      <a:pt x="14447" y="12678"/>
                      <a:pt x="14467" y="12727"/>
                      <a:pt x="14467" y="12777"/>
                    </a:cubicBezTo>
                    <a:cubicBezTo>
                      <a:pt x="14428" y="12757"/>
                      <a:pt x="14398" y="12708"/>
                      <a:pt x="14338" y="12638"/>
                    </a:cubicBezTo>
                    <a:cubicBezTo>
                      <a:pt x="14316" y="12607"/>
                      <a:pt x="14298" y="12595"/>
                      <a:pt x="14284" y="12595"/>
                    </a:cubicBezTo>
                    <a:cubicBezTo>
                      <a:pt x="14248" y="12595"/>
                      <a:pt x="14234" y="12674"/>
                      <a:pt x="14219" y="12737"/>
                    </a:cubicBezTo>
                    <a:cubicBezTo>
                      <a:pt x="14209" y="12757"/>
                      <a:pt x="14209" y="12777"/>
                      <a:pt x="14200" y="12797"/>
                    </a:cubicBezTo>
                    <a:cubicBezTo>
                      <a:pt x="14160" y="12807"/>
                      <a:pt x="14120" y="12807"/>
                      <a:pt x="14081" y="12807"/>
                    </a:cubicBezTo>
                    <a:cubicBezTo>
                      <a:pt x="14091" y="12846"/>
                      <a:pt x="14081" y="12886"/>
                      <a:pt x="14081" y="12936"/>
                    </a:cubicBezTo>
                    <a:cubicBezTo>
                      <a:pt x="13803" y="13035"/>
                      <a:pt x="13724" y="13084"/>
                      <a:pt x="13763" y="13193"/>
                    </a:cubicBezTo>
                    <a:cubicBezTo>
                      <a:pt x="13783" y="13253"/>
                      <a:pt x="13684" y="13322"/>
                      <a:pt x="13605" y="13322"/>
                    </a:cubicBezTo>
                    <a:cubicBezTo>
                      <a:pt x="13595" y="13233"/>
                      <a:pt x="13506" y="13223"/>
                      <a:pt x="13565" y="13184"/>
                    </a:cubicBezTo>
                    <a:cubicBezTo>
                      <a:pt x="13580" y="13173"/>
                      <a:pt x="13597" y="13170"/>
                      <a:pt x="13613" y="13170"/>
                    </a:cubicBezTo>
                    <a:cubicBezTo>
                      <a:pt x="13635" y="13170"/>
                      <a:pt x="13657" y="13176"/>
                      <a:pt x="13671" y="13176"/>
                    </a:cubicBezTo>
                    <a:cubicBezTo>
                      <a:pt x="13685" y="13176"/>
                      <a:pt x="13691" y="13170"/>
                      <a:pt x="13684" y="13144"/>
                    </a:cubicBezTo>
                    <a:cubicBezTo>
                      <a:pt x="13674" y="13074"/>
                      <a:pt x="13704" y="13045"/>
                      <a:pt x="13624" y="13045"/>
                    </a:cubicBezTo>
                    <a:cubicBezTo>
                      <a:pt x="13585" y="13045"/>
                      <a:pt x="13555" y="13065"/>
                      <a:pt x="13525" y="13074"/>
                    </a:cubicBezTo>
                    <a:cubicBezTo>
                      <a:pt x="13525" y="13035"/>
                      <a:pt x="13525" y="13005"/>
                      <a:pt x="13535" y="12975"/>
                    </a:cubicBezTo>
                    <a:cubicBezTo>
                      <a:pt x="13545" y="12965"/>
                      <a:pt x="13555" y="12956"/>
                      <a:pt x="13565" y="12956"/>
                    </a:cubicBezTo>
                    <a:cubicBezTo>
                      <a:pt x="13585" y="12956"/>
                      <a:pt x="13555" y="12896"/>
                      <a:pt x="13555" y="12896"/>
                    </a:cubicBezTo>
                    <a:lnTo>
                      <a:pt x="13535" y="12896"/>
                    </a:lnTo>
                    <a:cubicBezTo>
                      <a:pt x="13545" y="12785"/>
                      <a:pt x="13571" y="12717"/>
                      <a:pt x="13689" y="12717"/>
                    </a:cubicBezTo>
                    <a:cubicBezTo>
                      <a:pt x="13697" y="12717"/>
                      <a:pt x="13705" y="12717"/>
                      <a:pt x="13714" y="12718"/>
                    </a:cubicBezTo>
                    <a:cubicBezTo>
                      <a:pt x="13853" y="12718"/>
                      <a:pt x="13872" y="12708"/>
                      <a:pt x="13902" y="12658"/>
                    </a:cubicBezTo>
                    <a:cubicBezTo>
                      <a:pt x="13902" y="12648"/>
                      <a:pt x="13912" y="12628"/>
                      <a:pt x="13932" y="12608"/>
                    </a:cubicBezTo>
                    <a:cubicBezTo>
                      <a:pt x="13962" y="12599"/>
                      <a:pt x="13991" y="12579"/>
                      <a:pt x="14021" y="12559"/>
                    </a:cubicBezTo>
                    <a:lnTo>
                      <a:pt x="14021" y="12559"/>
                    </a:lnTo>
                    <a:cubicBezTo>
                      <a:pt x="14001" y="12589"/>
                      <a:pt x="14021" y="12608"/>
                      <a:pt x="14051" y="12618"/>
                    </a:cubicBezTo>
                    <a:cubicBezTo>
                      <a:pt x="14051" y="12608"/>
                      <a:pt x="14051" y="12608"/>
                      <a:pt x="14051" y="12599"/>
                    </a:cubicBezTo>
                    <a:cubicBezTo>
                      <a:pt x="14041" y="12589"/>
                      <a:pt x="14031" y="12579"/>
                      <a:pt x="14021" y="12559"/>
                    </a:cubicBezTo>
                    <a:lnTo>
                      <a:pt x="14021" y="12559"/>
                    </a:lnTo>
                    <a:cubicBezTo>
                      <a:pt x="14021" y="12559"/>
                      <a:pt x="14021" y="12559"/>
                      <a:pt x="14021" y="12559"/>
                    </a:cubicBezTo>
                    <a:cubicBezTo>
                      <a:pt x="14031" y="12549"/>
                      <a:pt x="14051" y="12539"/>
                      <a:pt x="14061" y="12529"/>
                    </a:cubicBezTo>
                    <a:cubicBezTo>
                      <a:pt x="14071" y="12529"/>
                      <a:pt x="14071" y="12519"/>
                      <a:pt x="14081" y="12509"/>
                    </a:cubicBezTo>
                    <a:cubicBezTo>
                      <a:pt x="14200" y="12489"/>
                      <a:pt x="14328" y="12529"/>
                      <a:pt x="14190" y="12410"/>
                    </a:cubicBezTo>
                    <a:cubicBezTo>
                      <a:pt x="14239" y="12371"/>
                      <a:pt x="14279" y="12321"/>
                      <a:pt x="14338" y="12212"/>
                    </a:cubicBezTo>
                    <a:cubicBezTo>
                      <a:pt x="14358" y="12192"/>
                      <a:pt x="14368" y="12172"/>
                      <a:pt x="14378" y="12162"/>
                    </a:cubicBezTo>
                    <a:close/>
                    <a:moveTo>
                      <a:pt x="20079" y="13273"/>
                    </a:moveTo>
                    <a:lnTo>
                      <a:pt x="20079" y="13273"/>
                    </a:lnTo>
                    <a:cubicBezTo>
                      <a:pt x="20089" y="13322"/>
                      <a:pt x="20050" y="13392"/>
                      <a:pt x="20010" y="13392"/>
                    </a:cubicBezTo>
                    <a:cubicBezTo>
                      <a:pt x="19990" y="13392"/>
                      <a:pt x="19970" y="13372"/>
                      <a:pt x="19941" y="13352"/>
                    </a:cubicBezTo>
                    <a:cubicBezTo>
                      <a:pt x="19990" y="13332"/>
                      <a:pt x="20040" y="13303"/>
                      <a:pt x="20079" y="13273"/>
                    </a:cubicBezTo>
                    <a:close/>
                    <a:moveTo>
                      <a:pt x="18739" y="13058"/>
                    </a:moveTo>
                    <a:cubicBezTo>
                      <a:pt x="18757" y="13058"/>
                      <a:pt x="18777" y="13063"/>
                      <a:pt x="18800" y="13074"/>
                    </a:cubicBezTo>
                    <a:cubicBezTo>
                      <a:pt x="18870" y="13094"/>
                      <a:pt x="18909" y="13114"/>
                      <a:pt x="18939" y="13144"/>
                    </a:cubicBezTo>
                    <a:cubicBezTo>
                      <a:pt x="18919" y="13243"/>
                      <a:pt x="18909" y="13362"/>
                      <a:pt x="18899" y="13431"/>
                    </a:cubicBezTo>
                    <a:cubicBezTo>
                      <a:pt x="18890" y="13431"/>
                      <a:pt x="18880" y="13422"/>
                      <a:pt x="18870" y="13422"/>
                    </a:cubicBezTo>
                    <a:cubicBezTo>
                      <a:pt x="18671" y="13382"/>
                      <a:pt x="18582" y="13362"/>
                      <a:pt x="18582" y="13293"/>
                    </a:cubicBezTo>
                    <a:cubicBezTo>
                      <a:pt x="18582" y="13273"/>
                      <a:pt x="18582" y="13243"/>
                      <a:pt x="18592" y="13213"/>
                    </a:cubicBezTo>
                    <a:cubicBezTo>
                      <a:pt x="18632" y="13203"/>
                      <a:pt x="18661" y="13203"/>
                      <a:pt x="18701" y="13193"/>
                    </a:cubicBezTo>
                    <a:cubicBezTo>
                      <a:pt x="18771" y="13193"/>
                      <a:pt x="18761" y="13134"/>
                      <a:pt x="18701" y="13065"/>
                    </a:cubicBezTo>
                    <a:cubicBezTo>
                      <a:pt x="18713" y="13060"/>
                      <a:pt x="18726" y="13058"/>
                      <a:pt x="18739" y="13058"/>
                    </a:cubicBezTo>
                    <a:close/>
                    <a:moveTo>
                      <a:pt x="14328" y="13521"/>
                    </a:moveTo>
                    <a:cubicBezTo>
                      <a:pt x="14319" y="13550"/>
                      <a:pt x="14299" y="13570"/>
                      <a:pt x="14279" y="13570"/>
                    </a:cubicBezTo>
                    <a:cubicBezTo>
                      <a:pt x="14269" y="13570"/>
                      <a:pt x="14259" y="13570"/>
                      <a:pt x="14249" y="13560"/>
                    </a:cubicBezTo>
                    <a:cubicBezTo>
                      <a:pt x="14269" y="13541"/>
                      <a:pt x="14299" y="13521"/>
                      <a:pt x="14328" y="13521"/>
                    </a:cubicBezTo>
                    <a:close/>
                    <a:moveTo>
                      <a:pt x="17107" y="12995"/>
                    </a:moveTo>
                    <a:cubicBezTo>
                      <a:pt x="17209" y="12995"/>
                      <a:pt x="17105" y="13251"/>
                      <a:pt x="17105" y="13322"/>
                    </a:cubicBezTo>
                    <a:cubicBezTo>
                      <a:pt x="17105" y="13392"/>
                      <a:pt x="17125" y="13461"/>
                      <a:pt x="16926" y="13501"/>
                    </a:cubicBezTo>
                    <a:cubicBezTo>
                      <a:pt x="16877" y="13511"/>
                      <a:pt x="16847" y="13531"/>
                      <a:pt x="16817" y="13560"/>
                    </a:cubicBezTo>
                    <a:cubicBezTo>
                      <a:pt x="16807" y="13550"/>
                      <a:pt x="16797" y="13541"/>
                      <a:pt x="16787" y="13541"/>
                    </a:cubicBezTo>
                    <a:cubicBezTo>
                      <a:pt x="16783" y="13539"/>
                      <a:pt x="16779" y="13539"/>
                      <a:pt x="16775" y="13539"/>
                    </a:cubicBezTo>
                    <a:cubicBezTo>
                      <a:pt x="16697" y="13539"/>
                      <a:pt x="16596" y="13699"/>
                      <a:pt x="16550" y="13699"/>
                    </a:cubicBezTo>
                    <a:cubicBezTo>
                      <a:pt x="16520" y="13699"/>
                      <a:pt x="16490" y="13541"/>
                      <a:pt x="16530" y="13491"/>
                    </a:cubicBezTo>
                    <a:lnTo>
                      <a:pt x="16530" y="13491"/>
                    </a:lnTo>
                    <a:cubicBezTo>
                      <a:pt x="16540" y="13501"/>
                      <a:pt x="16559" y="13521"/>
                      <a:pt x="16589" y="13521"/>
                    </a:cubicBezTo>
                    <a:cubicBezTo>
                      <a:pt x="16596" y="13522"/>
                      <a:pt x="16602" y="13523"/>
                      <a:pt x="16610" y="13523"/>
                    </a:cubicBezTo>
                    <a:cubicBezTo>
                      <a:pt x="16658" y="13523"/>
                      <a:pt x="16721" y="13494"/>
                      <a:pt x="16738" y="13451"/>
                    </a:cubicBezTo>
                    <a:cubicBezTo>
                      <a:pt x="16748" y="13431"/>
                      <a:pt x="16748" y="13412"/>
                      <a:pt x="16748" y="13392"/>
                    </a:cubicBezTo>
                    <a:cubicBezTo>
                      <a:pt x="16817" y="13392"/>
                      <a:pt x="16936" y="13352"/>
                      <a:pt x="16887" y="13193"/>
                    </a:cubicBezTo>
                    <a:cubicBezTo>
                      <a:pt x="16926" y="13104"/>
                      <a:pt x="16946" y="13045"/>
                      <a:pt x="17065" y="13005"/>
                    </a:cubicBezTo>
                    <a:cubicBezTo>
                      <a:pt x="17082" y="12998"/>
                      <a:pt x="17096" y="12995"/>
                      <a:pt x="17107" y="12995"/>
                    </a:cubicBezTo>
                    <a:close/>
                    <a:moveTo>
                      <a:pt x="13506" y="13769"/>
                    </a:moveTo>
                    <a:cubicBezTo>
                      <a:pt x="13525" y="13778"/>
                      <a:pt x="13535" y="13788"/>
                      <a:pt x="13565" y="13818"/>
                    </a:cubicBezTo>
                    <a:cubicBezTo>
                      <a:pt x="13585" y="13848"/>
                      <a:pt x="13595" y="13868"/>
                      <a:pt x="13605" y="13888"/>
                    </a:cubicBezTo>
                    <a:cubicBezTo>
                      <a:pt x="13565" y="13858"/>
                      <a:pt x="13515" y="13838"/>
                      <a:pt x="13476" y="13818"/>
                    </a:cubicBezTo>
                    <a:cubicBezTo>
                      <a:pt x="13486" y="13798"/>
                      <a:pt x="13496" y="13788"/>
                      <a:pt x="13506" y="13769"/>
                    </a:cubicBezTo>
                    <a:close/>
                    <a:moveTo>
                      <a:pt x="13783" y="13533"/>
                    </a:moveTo>
                    <a:cubicBezTo>
                      <a:pt x="13814" y="13533"/>
                      <a:pt x="13842" y="13542"/>
                      <a:pt x="13872" y="13560"/>
                    </a:cubicBezTo>
                    <a:cubicBezTo>
                      <a:pt x="13902" y="13590"/>
                      <a:pt x="13952" y="13620"/>
                      <a:pt x="14001" y="13640"/>
                    </a:cubicBezTo>
                    <a:lnTo>
                      <a:pt x="14011" y="13640"/>
                    </a:lnTo>
                    <a:cubicBezTo>
                      <a:pt x="14001" y="13679"/>
                      <a:pt x="13991" y="13729"/>
                      <a:pt x="13981" y="13778"/>
                    </a:cubicBezTo>
                    <a:cubicBezTo>
                      <a:pt x="13972" y="13828"/>
                      <a:pt x="13962" y="13878"/>
                      <a:pt x="13952" y="13927"/>
                    </a:cubicBezTo>
                    <a:cubicBezTo>
                      <a:pt x="13942" y="13937"/>
                      <a:pt x="13942" y="13947"/>
                      <a:pt x="13932" y="13957"/>
                    </a:cubicBezTo>
                    <a:cubicBezTo>
                      <a:pt x="13913" y="13953"/>
                      <a:pt x="13896" y="13952"/>
                      <a:pt x="13879" y="13952"/>
                    </a:cubicBezTo>
                    <a:cubicBezTo>
                      <a:pt x="13843" y="13952"/>
                      <a:pt x="13811" y="13958"/>
                      <a:pt x="13781" y="13958"/>
                    </a:cubicBezTo>
                    <a:cubicBezTo>
                      <a:pt x="13751" y="13958"/>
                      <a:pt x="13722" y="13952"/>
                      <a:pt x="13694" y="13927"/>
                    </a:cubicBezTo>
                    <a:cubicBezTo>
                      <a:pt x="13714" y="13907"/>
                      <a:pt x="13724" y="13868"/>
                      <a:pt x="13704" y="13848"/>
                    </a:cubicBezTo>
                    <a:cubicBezTo>
                      <a:pt x="13674" y="13828"/>
                      <a:pt x="13605" y="13729"/>
                      <a:pt x="13595" y="13699"/>
                    </a:cubicBezTo>
                    <a:cubicBezTo>
                      <a:pt x="13585" y="13689"/>
                      <a:pt x="13575" y="13679"/>
                      <a:pt x="13565" y="13669"/>
                    </a:cubicBezTo>
                    <a:cubicBezTo>
                      <a:pt x="13565" y="13669"/>
                      <a:pt x="13565" y="13660"/>
                      <a:pt x="13565" y="13660"/>
                    </a:cubicBezTo>
                    <a:cubicBezTo>
                      <a:pt x="13574" y="13651"/>
                      <a:pt x="13575" y="13650"/>
                      <a:pt x="13575" y="13650"/>
                    </a:cubicBezTo>
                    <a:lnTo>
                      <a:pt x="13575" y="13650"/>
                    </a:lnTo>
                    <a:cubicBezTo>
                      <a:pt x="13565" y="13660"/>
                      <a:pt x="13555" y="13660"/>
                      <a:pt x="13555" y="13669"/>
                    </a:cubicBezTo>
                    <a:cubicBezTo>
                      <a:pt x="13535" y="13660"/>
                      <a:pt x="13515" y="13660"/>
                      <a:pt x="13496" y="13660"/>
                    </a:cubicBezTo>
                    <a:cubicBezTo>
                      <a:pt x="13476" y="13669"/>
                      <a:pt x="13466" y="13669"/>
                      <a:pt x="13456" y="13669"/>
                    </a:cubicBezTo>
                    <a:cubicBezTo>
                      <a:pt x="13466" y="13669"/>
                      <a:pt x="13466" y="13660"/>
                      <a:pt x="13476" y="13660"/>
                    </a:cubicBezTo>
                    <a:cubicBezTo>
                      <a:pt x="13633" y="13577"/>
                      <a:pt x="13715" y="13533"/>
                      <a:pt x="13783" y="13533"/>
                    </a:cubicBezTo>
                    <a:close/>
                    <a:moveTo>
                      <a:pt x="14203" y="13929"/>
                    </a:moveTo>
                    <a:cubicBezTo>
                      <a:pt x="14226" y="13929"/>
                      <a:pt x="14193" y="13987"/>
                      <a:pt x="14150" y="14066"/>
                    </a:cubicBezTo>
                    <a:cubicBezTo>
                      <a:pt x="14130" y="14046"/>
                      <a:pt x="14110" y="14036"/>
                      <a:pt x="14081" y="14016"/>
                    </a:cubicBezTo>
                    <a:lnTo>
                      <a:pt x="14071" y="14016"/>
                    </a:lnTo>
                    <a:cubicBezTo>
                      <a:pt x="14091" y="13997"/>
                      <a:pt x="14110" y="13987"/>
                      <a:pt x="14150" y="13957"/>
                    </a:cubicBezTo>
                    <a:cubicBezTo>
                      <a:pt x="14178" y="13938"/>
                      <a:pt x="14194" y="13929"/>
                      <a:pt x="14203" y="13929"/>
                    </a:cubicBezTo>
                    <a:close/>
                    <a:moveTo>
                      <a:pt x="18969" y="13174"/>
                    </a:moveTo>
                    <a:cubicBezTo>
                      <a:pt x="18989" y="13203"/>
                      <a:pt x="19018" y="13253"/>
                      <a:pt x="19068" y="13322"/>
                    </a:cubicBezTo>
                    <a:cubicBezTo>
                      <a:pt x="19147" y="13412"/>
                      <a:pt x="19227" y="13461"/>
                      <a:pt x="19286" y="13471"/>
                    </a:cubicBezTo>
                    <a:cubicBezTo>
                      <a:pt x="19339" y="13502"/>
                      <a:pt x="19399" y="13515"/>
                      <a:pt x="19465" y="13515"/>
                    </a:cubicBezTo>
                    <a:cubicBezTo>
                      <a:pt x="19548" y="13515"/>
                      <a:pt x="19639" y="13494"/>
                      <a:pt x="19732" y="13461"/>
                    </a:cubicBezTo>
                    <a:cubicBezTo>
                      <a:pt x="19782" y="13491"/>
                      <a:pt x="19831" y="13531"/>
                      <a:pt x="19911" y="13580"/>
                    </a:cubicBezTo>
                    <a:cubicBezTo>
                      <a:pt x="19980" y="13630"/>
                      <a:pt x="20060" y="13660"/>
                      <a:pt x="20119" y="13669"/>
                    </a:cubicBezTo>
                    <a:cubicBezTo>
                      <a:pt x="20119" y="13699"/>
                      <a:pt x="20129" y="13719"/>
                      <a:pt x="20129" y="13759"/>
                    </a:cubicBezTo>
                    <a:cubicBezTo>
                      <a:pt x="20137" y="13818"/>
                      <a:pt x="20115" y="13840"/>
                      <a:pt x="20088" y="13840"/>
                    </a:cubicBezTo>
                    <a:cubicBezTo>
                      <a:pt x="20052" y="13840"/>
                      <a:pt x="20009" y="13802"/>
                      <a:pt x="20020" y="13769"/>
                    </a:cubicBezTo>
                    <a:cubicBezTo>
                      <a:pt x="20040" y="13709"/>
                      <a:pt x="20000" y="13679"/>
                      <a:pt x="19861" y="13630"/>
                    </a:cubicBezTo>
                    <a:cubicBezTo>
                      <a:pt x="19840" y="13622"/>
                      <a:pt x="19826" y="13618"/>
                      <a:pt x="19819" y="13618"/>
                    </a:cubicBezTo>
                    <a:cubicBezTo>
                      <a:pt x="19781" y="13618"/>
                      <a:pt x="19894" y="13709"/>
                      <a:pt x="19911" y="13759"/>
                    </a:cubicBezTo>
                    <a:cubicBezTo>
                      <a:pt x="19921" y="13795"/>
                      <a:pt x="19918" y="13812"/>
                      <a:pt x="19906" y="13812"/>
                    </a:cubicBezTo>
                    <a:cubicBezTo>
                      <a:pt x="19894" y="13812"/>
                      <a:pt x="19875" y="13797"/>
                      <a:pt x="19851" y="13769"/>
                    </a:cubicBezTo>
                    <a:cubicBezTo>
                      <a:pt x="19841" y="13759"/>
                      <a:pt x="19832" y="13754"/>
                      <a:pt x="19823" y="13754"/>
                    </a:cubicBezTo>
                    <a:cubicBezTo>
                      <a:pt x="19787" y="13754"/>
                      <a:pt x="19758" y="13824"/>
                      <a:pt x="19742" y="13888"/>
                    </a:cubicBezTo>
                    <a:cubicBezTo>
                      <a:pt x="19722" y="13957"/>
                      <a:pt x="19792" y="13897"/>
                      <a:pt x="19822" y="13977"/>
                    </a:cubicBezTo>
                    <a:cubicBezTo>
                      <a:pt x="19828" y="14000"/>
                      <a:pt x="19843" y="14009"/>
                      <a:pt x="19861" y="14009"/>
                    </a:cubicBezTo>
                    <a:cubicBezTo>
                      <a:pt x="19896" y="14009"/>
                      <a:pt x="19944" y="13977"/>
                      <a:pt x="19970" y="13957"/>
                    </a:cubicBezTo>
                    <a:cubicBezTo>
                      <a:pt x="19986" y="13948"/>
                      <a:pt x="19999" y="13943"/>
                      <a:pt x="20013" y="13943"/>
                    </a:cubicBezTo>
                    <a:cubicBezTo>
                      <a:pt x="20045" y="13943"/>
                      <a:pt x="20080" y="13965"/>
                      <a:pt x="20149" y="14007"/>
                    </a:cubicBezTo>
                    <a:cubicBezTo>
                      <a:pt x="20238" y="14056"/>
                      <a:pt x="20089" y="14106"/>
                      <a:pt x="20050" y="14145"/>
                    </a:cubicBezTo>
                    <a:cubicBezTo>
                      <a:pt x="20038" y="14154"/>
                      <a:pt x="20027" y="14156"/>
                      <a:pt x="20015" y="14156"/>
                    </a:cubicBezTo>
                    <a:cubicBezTo>
                      <a:pt x="20003" y="14156"/>
                      <a:pt x="19990" y="14154"/>
                      <a:pt x="19974" y="14154"/>
                    </a:cubicBezTo>
                    <a:cubicBezTo>
                      <a:pt x="19950" y="14154"/>
                      <a:pt x="19920" y="14159"/>
                      <a:pt x="19881" y="14185"/>
                    </a:cubicBezTo>
                    <a:cubicBezTo>
                      <a:pt x="19881" y="14185"/>
                      <a:pt x="19871" y="14195"/>
                      <a:pt x="19871" y="14195"/>
                    </a:cubicBezTo>
                    <a:cubicBezTo>
                      <a:pt x="19752" y="13987"/>
                      <a:pt x="19772" y="13957"/>
                      <a:pt x="19713" y="13888"/>
                    </a:cubicBezTo>
                    <a:cubicBezTo>
                      <a:pt x="19666" y="13817"/>
                      <a:pt x="19649" y="13648"/>
                      <a:pt x="19572" y="13648"/>
                    </a:cubicBezTo>
                    <a:cubicBezTo>
                      <a:pt x="19551" y="13648"/>
                      <a:pt x="19526" y="13660"/>
                      <a:pt x="19494" y="13689"/>
                    </a:cubicBezTo>
                    <a:cubicBezTo>
                      <a:pt x="19401" y="13783"/>
                      <a:pt x="19343" y="13854"/>
                      <a:pt x="19279" y="13854"/>
                    </a:cubicBezTo>
                    <a:cubicBezTo>
                      <a:pt x="19248" y="13854"/>
                      <a:pt x="19216" y="13837"/>
                      <a:pt x="19177" y="13798"/>
                    </a:cubicBezTo>
                    <a:lnTo>
                      <a:pt x="19177" y="13798"/>
                    </a:lnTo>
                    <a:cubicBezTo>
                      <a:pt x="19187" y="13858"/>
                      <a:pt x="19197" y="13917"/>
                      <a:pt x="19207" y="13937"/>
                    </a:cubicBezTo>
                    <a:cubicBezTo>
                      <a:pt x="19227" y="13977"/>
                      <a:pt x="19217" y="13987"/>
                      <a:pt x="19227" y="14046"/>
                    </a:cubicBezTo>
                    <a:cubicBezTo>
                      <a:pt x="19204" y="14058"/>
                      <a:pt x="19187" y="14066"/>
                      <a:pt x="19174" y="14066"/>
                    </a:cubicBezTo>
                    <a:cubicBezTo>
                      <a:pt x="19153" y="14066"/>
                      <a:pt x="19144" y="14044"/>
                      <a:pt x="19137" y="13977"/>
                    </a:cubicBezTo>
                    <a:cubicBezTo>
                      <a:pt x="19118" y="13828"/>
                      <a:pt x="19147" y="13818"/>
                      <a:pt x="19118" y="13739"/>
                    </a:cubicBezTo>
                    <a:cubicBezTo>
                      <a:pt x="19118" y="13739"/>
                      <a:pt x="19118" y="13729"/>
                      <a:pt x="19118" y="13729"/>
                    </a:cubicBezTo>
                    <a:cubicBezTo>
                      <a:pt x="19108" y="13719"/>
                      <a:pt x="19108" y="13709"/>
                      <a:pt x="19098" y="13699"/>
                    </a:cubicBezTo>
                    <a:cubicBezTo>
                      <a:pt x="19061" y="13589"/>
                      <a:pt x="19008" y="13243"/>
                      <a:pt x="18983" y="13243"/>
                    </a:cubicBezTo>
                    <a:cubicBezTo>
                      <a:pt x="18974" y="13243"/>
                      <a:pt x="18969" y="13285"/>
                      <a:pt x="18969" y="13392"/>
                    </a:cubicBezTo>
                    <a:lnTo>
                      <a:pt x="18969" y="13174"/>
                    </a:lnTo>
                    <a:close/>
                    <a:moveTo>
                      <a:pt x="14308" y="14003"/>
                    </a:moveTo>
                    <a:cubicBezTo>
                      <a:pt x="14341" y="14003"/>
                      <a:pt x="14377" y="14094"/>
                      <a:pt x="14398" y="14185"/>
                    </a:cubicBezTo>
                    <a:cubicBezTo>
                      <a:pt x="14386" y="14181"/>
                      <a:pt x="14375" y="14179"/>
                      <a:pt x="14365" y="14179"/>
                    </a:cubicBezTo>
                    <a:cubicBezTo>
                      <a:pt x="14352" y="14179"/>
                      <a:pt x="14340" y="14183"/>
                      <a:pt x="14328" y="14195"/>
                    </a:cubicBezTo>
                    <a:cubicBezTo>
                      <a:pt x="14313" y="14207"/>
                      <a:pt x="14302" y="14212"/>
                      <a:pt x="14292" y="14212"/>
                    </a:cubicBezTo>
                    <a:cubicBezTo>
                      <a:pt x="14278" y="14212"/>
                      <a:pt x="14267" y="14199"/>
                      <a:pt x="14249" y="14175"/>
                    </a:cubicBezTo>
                    <a:cubicBezTo>
                      <a:pt x="14249" y="14145"/>
                      <a:pt x="14249" y="14106"/>
                      <a:pt x="14269" y="14056"/>
                    </a:cubicBezTo>
                    <a:cubicBezTo>
                      <a:pt x="14281" y="14018"/>
                      <a:pt x="14294" y="14003"/>
                      <a:pt x="14308" y="14003"/>
                    </a:cubicBezTo>
                    <a:close/>
                    <a:moveTo>
                      <a:pt x="8141" y="14235"/>
                    </a:moveTo>
                    <a:cubicBezTo>
                      <a:pt x="8027" y="14284"/>
                      <a:pt x="8169" y="14333"/>
                      <a:pt x="8200" y="14371"/>
                    </a:cubicBezTo>
                    <a:lnTo>
                      <a:pt x="8200" y="14371"/>
                    </a:lnTo>
                    <a:cubicBezTo>
                      <a:pt x="8187" y="14344"/>
                      <a:pt x="8174" y="14314"/>
                      <a:pt x="8161" y="14284"/>
                    </a:cubicBezTo>
                    <a:cubicBezTo>
                      <a:pt x="8151" y="14254"/>
                      <a:pt x="8141" y="14245"/>
                      <a:pt x="8141" y="14235"/>
                    </a:cubicBezTo>
                    <a:close/>
                    <a:moveTo>
                      <a:pt x="8200" y="14371"/>
                    </a:moveTo>
                    <a:lnTo>
                      <a:pt x="8200" y="14371"/>
                    </a:lnTo>
                    <a:cubicBezTo>
                      <a:pt x="8202" y="14375"/>
                      <a:pt x="8203" y="14379"/>
                      <a:pt x="8205" y="14383"/>
                    </a:cubicBezTo>
                    <a:lnTo>
                      <a:pt x="8205" y="14383"/>
                    </a:lnTo>
                    <a:cubicBezTo>
                      <a:pt x="8205" y="14379"/>
                      <a:pt x="8203" y="14375"/>
                      <a:pt x="8200" y="14371"/>
                    </a:cubicBezTo>
                    <a:close/>
                    <a:moveTo>
                      <a:pt x="16273" y="14251"/>
                    </a:moveTo>
                    <a:cubicBezTo>
                      <a:pt x="16291" y="14251"/>
                      <a:pt x="16310" y="14258"/>
                      <a:pt x="16331" y="14274"/>
                    </a:cubicBezTo>
                    <a:cubicBezTo>
                      <a:pt x="16341" y="14284"/>
                      <a:pt x="16351" y="14284"/>
                      <a:pt x="16361" y="14294"/>
                    </a:cubicBezTo>
                    <a:cubicBezTo>
                      <a:pt x="16371" y="14314"/>
                      <a:pt x="16381" y="14324"/>
                      <a:pt x="16391" y="14334"/>
                    </a:cubicBezTo>
                    <a:cubicBezTo>
                      <a:pt x="16391" y="14334"/>
                      <a:pt x="16391" y="14344"/>
                      <a:pt x="16391" y="14344"/>
                    </a:cubicBezTo>
                    <a:cubicBezTo>
                      <a:pt x="16401" y="14383"/>
                      <a:pt x="16341" y="14363"/>
                      <a:pt x="16282" y="14383"/>
                    </a:cubicBezTo>
                    <a:lnTo>
                      <a:pt x="16272" y="14383"/>
                    </a:lnTo>
                    <a:cubicBezTo>
                      <a:pt x="16262" y="14344"/>
                      <a:pt x="16252" y="14294"/>
                      <a:pt x="16232" y="14264"/>
                    </a:cubicBezTo>
                    <a:cubicBezTo>
                      <a:pt x="16246" y="14255"/>
                      <a:pt x="16259" y="14251"/>
                      <a:pt x="16273" y="14251"/>
                    </a:cubicBezTo>
                    <a:close/>
                    <a:moveTo>
                      <a:pt x="19427" y="14185"/>
                    </a:moveTo>
                    <a:cubicBezTo>
                      <a:pt x="19437" y="14185"/>
                      <a:pt x="19452" y="14188"/>
                      <a:pt x="19475" y="14195"/>
                    </a:cubicBezTo>
                    <a:cubicBezTo>
                      <a:pt x="19534" y="14215"/>
                      <a:pt x="19603" y="14264"/>
                      <a:pt x="19683" y="14324"/>
                    </a:cubicBezTo>
                    <a:cubicBezTo>
                      <a:pt x="19663" y="14344"/>
                      <a:pt x="19643" y="14363"/>
                      <a:pt x="19623" y="14383"/>
                    </a:cubicBezTo>
                    <a:cubicBezTo>
                      <a:pt x="19476" y="14260"/>
                      <a:pt x="19382" y="14185"/>
                      <a:pt x="19427" y="14185"/>
                    </a:cubicBezTo>
                    <a:close/>
                    <a:moveTo>
                      <a:pt x="19792" y="14413"/>
                    </a:moveTo>
                    <a:cubicBezTo>
                      <a:pt x="19802" y="14423"/>
                      <a:pt x="19812" y="14433"/>
                      <a:pt x="19822" y="14433"/>
                    </a:cubicBezTo>
                    <a:cubicBezTo>
                      <a:pt x="19802" y="14443"/>
                      <a:pt x="19782" y="14453"/>
                      <a:pt x="19762" y="14463"/>
                    </a:cubicBezTo>
                    <a:cubicBezTo>
                      <a:pt x="19772" y="14453"/>
                      <a:pt x="19782" y="14433"/>
                      <a:pt x="19792" y="14413"/>
                    </a:cubicBezTo>
                    <a:close/>
                    <a:moveTo>
                      <a:pt x="19346" y="14086"/>
                    </a:moveTo>
                    <a:lnTo>
                      <a:pt x="19346" y="14086"/>
                    </a:lnTo>
                    <a:cubicBezTo>
                      <a:pt x="19365" y="14096"/>
                      <a:pt x="19336" y="14126"/>
                      <a:pt x="19306" y="14126"/>
                    </a:cubicBezTo>
                    <a:cubicBezTo>
                      <a:pt x="19303" y="14125"/>
                      <a:pt x="19300" y="14124"/>
                      <a:pt x="19297" y="14124"/>
                    </a:cubicBezTo>
                    <a:cubicBezTo>
                      <a:pt x="19261" y="14124"/>
                      <a:pt x="19227" y="14177"/>
                      <a:pt x="19237" y="14195"/>
                    </a:cubicBezTo>
                    <a:cubicBezTo>
                      <a:pt x="19246" y="14205"/>
                      <a:pt x="19336" y="14235"/>
                      <a:pt x="19306" y="14314"/>
                    </a:cubicBezTo>
                    <a:cubicBezTo>
                      <a:pt x="19284" y="14364"/>
                      <a:pt x="19320" y="14378"/>
                      <a:pt x="19357" y="14378"/>
                    </a:cubicBezTo>
                    <a:cubicBezTo>
                      <a:pt x="19370" y="14378"/>
                      <a:pt x="19384" y="14376"/>
                      <a:pt x="19395" y="14373"/>
                    </a:cubicBezTo>
                    <a:cubicBezTo>
                      <a:pt x="19401" y="14370"/>
                      <a:pt x="19406" y="14368"/>
                      <a:pt x="19412" y="14368"/>
                    </a:cubicBezTo>
                    <a:cubicBezTo>
                      <a:pt x="19437" y="14368"/>
                      <a:pt x="19456" y="14401"/>
                      <a:pt x="19415" y="14433"/>
                    </a:cubicBezTo>
                    <a:cubicBezTo>
                      <a:pt x="19356" y="14463"/>
                      <a:pt x="19405" y="14582"/>
                      <a:pt x="19445" y="14582"/>
                    </a:cubicBezTo>
                    <a:cubicBezTo>
                      <a:pt x="19481" y="14582"/>
                      <a:pt x="19512" y="14540"/>
                      <a:pt x="19549" y="14540"/>
                    </a:cubicBezTo>
                    <a:cubicBezTo>
                      <a:pt x="19563" y="14540"/>
                      <a:pt x="19577" y="14546"/>
                      <a:pt x="19594" y="14562"/>
                    </a:cubicBezTo>
                    <a:lnTo>
                      <a:pt x="19584" y="14562"/>
                    </a:lnTo>
                    <a:cubicBezTo>
                      <a:pt x="19564" y="14572"/>
                      <a:pt x="19554" y="14582"/>
                      <a:pt x="19544" y="14601"/>
                    </a:cubicBezTo>
                    <a:cubicBezTo>
                      <a:pt x="19530" y="14594"/>
                      <a:pt x="19511" y="14587"/>
                      <a:pt x="19494" y="14587"/>
                    </a:cubicBezTo>
                    <a:cubicBezTo>
                      <a:pt x="19487" y="14587"/>
                      <a:pt x="19480" y="14589"/>
                      <a:pt x="19475" y="14592"/>
                    </a:cubicBezTo>
                    <a:cubicBezTo>
                      <a:pt x="19453" y="14601"/>
                      <a:pt x="19421" y="14607"/>
                      <a:pt x="19389" y="14607"/>
                    </a:cubicBezTo>
                    <a:cubicBezTo>
                      <a:pt x="19321" y="14607"/>
                      <a:pt x="19255" y="14577"/>
                      <a:pt x="19296" y="14482"/>
                    </a:cubicBezTo>
                    <a:cubicBezTo>
                      <a:pt x="19375" y="14324"/>
                      <a:pt x="19177" y="14274"/>
                      <a:pt x="19157" y="14235"/>
                    </a:cubicBezTo>
                    <a:cubicBezTo>
                      <a:pt x="19147" y="14205"/>
                      <a:pt x="19187" y="14135"/>
                      <a:pt x="19246" y="14106"/>
                    </a:cubicBezTo>
                    <a:cubicBezTo>
                      <a:pt x="19266" y="14096"/>
                      <a:pt x="19286" y="14096"/>
                      <a:pt x="19296" y="14096"/>
                    </a:cubicBezTo>
                    <a:cubicBezTo>
                      <a:pt x="19316" y="14096"/>
                      <a:pt x="19336" y="14096"/>
                      <a:pt x="19346" y="14086"/>
                    </a:cubicBezTo>
                    <a:close/>
                    <a:moveTo>
                      <a:pt x="14190" y="14354"/>
                    </a:moveTo>
                    <a:cubicBezTo>
                      <a:pt x="14219" y="14393"/>
                      <a:pt x="14259" y="14443"/>
                      <a:pt x="14289" y="14482"/>
                    </a:cubicBezTo>
                    <a:cubicBezTo>
                      <a:pt x="14289" y="14482"/>
                      <a:pt x="14279" y="14492"/>
                      <a:pt x="14279" y="14492"/>
                    </a:cubicBezTo>
                    <a:cubicBezTo>
                      <a:pt x="14250" y="14550"/>
                      <a:pt x="14245" y="14571"/>
                      <a:pt x="14253" y="14571"/>
                    </a:cubicBezTo>
                    <a:cubicBezTo>
                      <a:pt x="14263" y="14571"/>
                      <a:pt x="14288" y="14548"/>
                      <a:pt x="14319" y="14522"/>
                    </a:cubicBezTo>
                    <a:cubicBezTo>
                      <a:pt x="14348" y="14552"/>
                      <a:pt x="14378" y="14582"/>
                      <a:pt x="14398" y="14611"/>
                    </a:cubicBezTo>
                    <a:cubicBezTo>
                      <a:pt x="14388" y="14641"/>
                      <a:pt x="14368" y="14671"/>
                      <a:pt x="14309" y="14740"/>
                    </a:cubicBezTo>
                    <a:cubicBezTo>
                      <a:pt x="14280" y="14771"/>
                      <a:pt x="14258" y="14783"/>
                      <a:pt x="14238" y="14783"/>
                    </a:cubicBezTo>
                    <a:cubicBezTo>
                      <a:pt x="14174" y="14783"/>
                      <a:pt x="14137" y="14657"/>
                      <a:pt x="14031" y="14611"/>
                    </a:cubicBezTo>
                    <a:cubicBezTo>
                      <a:pt x="14021" y="14601"/>
                      <a:pt x="14021" y="14601"/>
                      <a:pt x="14021" y="14601"/>
                    </a:cubicBezTo>
                    <a:cubicBezTo>
                      <a:pt x="14051" y="14552"/>
                      <a:pt x="14061" y="14512"/>
                      <a:pt x="14061" y="14512"/>
                    </a:cubicBezTo>
                    <a:cubicBezTo>
                      <a:pt x="14061" y="14512"/>
                      <a:pt x="14061" y="14453"/>
                      <a:pt x="14061" y="14393"/>
                    </a:cubicBezTo>
                    <a:cubicBezTo>
                      <a:pt x="14070" y="14400"/>
                      <a:pt x="14081" y="14403"/>
                      <a:pt x="14092" y="14403"/>
                    </a:cubicBezTo>
                    <a:cubicBezTo>
                      <a:pt x="14117" y="14403"/>
                      <a:pt x="14146" y="14387"/>
                      <a:pt x="14180" y="14354"/>
                    </a:cubicBezTo>
                    <a:close/>
                    <a:moveTo>
                      <a:pt x="16383" y="14680"/>
                    </a:moveTo>
                    <a:cubicBezTo>
                      <a:pt x="16417" y="14680"/>
                      <a:pt x="16366" y="14740"/>
                      <a:pt x="16321" y="14800"/>
                    </a:cubicBezTo>
                    <a:cubicBezTo>
                      <a:pt x="16312" y="14800"/>
                      <a:pt x="16302" y="14780"/>
                      <a:pt x="16302" y="14750"/>
                    </a:cubicBezTo>
                    <a:cubicBezTo>
                      <a:pt x="16302" y="14740"/>
                      <a:pt x="16302" y="14730"/>
                      <a:pt x="16292" y="14711"/>
                    </a:cubicBezTo>
                    <a:cubicBezTo>
                      <a:pt x="16302" y="14711"/>
                      <a:pt x="16312" y="14701"/>
                      <a:pt x="16321" y="14701"/>
                    </a:cubicBezTo>
                    <a:cubicBezTo>
                      <a:pt x="16353" y="14686"/>
                      <a:pt x="16373" y="14680"/>
                      <a:pt x="16383" y="14680"/>
                    </a:cubicBezTo>
                    <a:close/>
                    <a:moveTo>
                      <a:pt x="13972" y="14681"/>
                    </a:moveTo>
                    <a:cubicBezTo>
                      <a:pt x="13972" y="14701"/>
                      <a:pt x="13981" y="14730"/>
                      <a:pt x="13962" y="14760"/>
                    </a:cubicBezTo>
                    <a:cubicBezTo>
                      <a:pt x="13942" y="14810"/>
                      <a:pt x="13862" y="14839"/>
                      <a:pt x="13793" y="14859"/>
                    </a:cubicBezTo>
                    <a:cubicBezTo>
                      <a:pt x="13803" y="14849"/>
                      <a:pt x="13813" y="14830"/>
                      <a:pt x="13833" y="14820"/>
                    </a:cubicBezTo>
                    <a:cubicBezTo>
                      <a:pt x="13882" y="14790"/>
                      <a:pt x="13932" y="14730"/>
                      <a:pt x="13972" y="14681"/>
                    </a:cubicBezTo>
                    <a:close/>
                    <a:moveTo>
                      <a:pt x="16431" y="14958"/>
                    </a:moveTo>
                    <a:cubicBezTo>
                      <a:pt x="16450" y="14998"/>
                      <a:pt x="16470" y="15048"/>
                      <a:pt x="16480" y="15087"/>
                    </a:cubicBezTo>
                    <a:cubicBezTo>
                      <a:pt x="16500" y="15147"/>
                      <a:pt x="16480" y="15157"/>
                      <a:pt x="16450" y="15167"/>
                    </a:cubicBezTo>
                    <a:cubicBezTo>
                      <a:pt x="16431" y="15147"/>
                      <a:pt x="16411" y="15167"/>
                      <a:pt x="16391" y="15137"/>
                    </a:cubicBezTo>
                    <a:cubicBezTo>
                      <a:pt x="16381" y="15117"/>
                      <a:pt x="16401" y="15048"/>
                      <a:pt x="16431" y="14958"/>
                    </a:cubicBezTo>
                    <a:close/>
                    <a:moveTo>
                      <a:pt x="11545" y="10687"/>
                    </a:moveTo>
                    <a:cubicBezTo>
                      <a:pt x="11551" y="10687"/>
                      <a:pt x="11566" y="10924"/>
                      <a:pt x="11582" y="10963"/>
                    </a:cubicBezTo>
                    <a:cubicBezTo>
                      <a:pt x="11602" y="10992"/>
                      <a:pt x="11602" y="11052"/>
                      <a:pt x="11612" y="11101"/>
                    </a:cubicBezTo>
                    <a:cubicBezTo>
                      <a:pt x="11612" y="11131"/>
                      <a:pt x="11612" y="11151"/>
                      <a:pt x="11612" y="11181"/>
                    </a:cubicBezTo>
                    <a:cubicBezTo>
                      <a:pt x="11612" y="11181"/>
                      <a:pt x="11612" y="11191"/>
                      <a:pt x="11612" y="11201"/>
                    </a:cubicBezTo>
                    <a:cubicBezTo>
                      <a:pt x="11612" y="11220"/>
                      <a:pt x="11615" y="11227"/>
                      <a:pt x="11620" y="11227"/>
                    </a:cubicBezTo>
                    <a:cubicBezTo>
                      <a:pt x="11629" y="11227"/>
                      <a:pt x="11643" y="11209"/>
                      <a:pt x="11661" y="11191"/>
                    </a:cubicBezTo>
                    <a:cubicBezTo>
                      <a:pt x="11671" y="11181"/>
                      <a:pt x="11681" y="11171"/>
                      <a:pt x="11681" y="11161"/>
                    </a:cubicBezTo>
                    <a:cubicBezTo>
                      <a:pt x="11701" y="11151"/>
                      <a:pt x="11711" y="11141"/>
                      <a:pt x="11731" y="11141"/>
                    </a:cubicBezTo>
                    <a:cubicBezTo>
                      <a:pt x="11745" y="11139"/>
                      <a:pt x="11752" y="11137"/>
                      <a:pt x="11755" y="11137"/>
                    </a:cubicBezTo>
                    <a:cubicBezTo>
                      <a:pt x="11764" y="11137"/>
                      <a:pt x="11726" y="11150"/>
                      <a:pt x="11711" y="11181"/>
                    </a:cubicBezTo>
                    <a:cubicBezTo>
                      <a:pt x="11701" y="11181"/>
                      <a:pt x="11701" y="11191"/>
                      <a:pt x="11701" y="11191"/>
                    </a:cubicBezTo>
                    <a:cubicBezTo>
                      <a:pt x="11701" y="11191"/>
                      <a:pt x="11701" y="11201"/>
                      <a:pt x="11691" y="11201"/>
                    </a:cubicBezTo>
                    <a:cubicBezTo>
                      <a:pt x="11661" y="11260"/>
                      <a:pt x="11641" y="11339"/>
                      <a:pt x="11641" y="11369"/>
                    </a:cubicBezTo>
                    <a:cubicBezTo>
                      <a:pt x="11641" y="11369"/>
                      <a:pt x="11641" y="11379"/>
                      <a:pt x="11641" y="11379"/>
                    </a:cubicBezTo>
                    <a:cubicBezTo>
                      <a:pt x="11645" y="11382"/>
                      <a:pt x="11649" y="11382"/>
                      <a:pt x="11654" y="11382"/>
                    </a:cubicBezTo>
                    <a:lnTo>
                      <a:pt x="11654" y="11382"/>
                    </a:lnTo>
                    <a:cubicBezTo>
                      <a:pt x="11662" y="11382"/>
                      <a:pt x="11671" y="11382"/>
                      <a:pt x="11671" y="11409"/>
                    </a:cubicBezTo>
                    <a:cubicBezTo>
                      <a:pt x="11681" y="11448"/>
                      <a:pt x="11721" y="11468"/>
                      <a:pt x="11760" y="11478"/>
                    </a:cubicBezTo>
                    <a:lnTo>
                      <a:pt x="11810" y="11478"/>
                    </a:lnTo>
                    <a:cubicBezTo>
                      <a:pt x="11820" y="11488"/>
                      <a:pt x="11820" y="11498"/>
                      <a:pt x="11810" y="11518"/>
                    </a:cubicBezTo>
                    <a:cubicBezTo>
                      <a:pt x="11800" y="11567"/>
                      <a:pt x="11770" y="11617"/>
                      <a:pt x="11741" y="11637"/>
                    </a:cubicBezTo>
                    <a:cubicBezTo>
                      <a:pt x="11741" y="11647"/>
                      <a:pt x="11741" y="11647"/>
                      <a:pt x="11741" y="11647"/>
                    </a:cubicBezTo>
                    <a:cubicBezTo>
                      <a:pt x="11704" y="11674"/>
                      <a:pt x="11726" y="11717"/>
                      <a:pt x="11775" y="11717"/>
                    </a:cubicBezTo>
                    <a:cubicBezTo>
                      <a:pt x="11780" y="11717"/>
                      <a:pt x="11785" y="11717"/>
                      <a:pt x="11790" y="11716"/>
                    </a:cubicBezTo>
                    <a:cubicBezTo>
                      <a:pt x="11810" y="11706"/>
                      <a:pt x="11830" y="11696"/>
                      <a:pt x="11850" y="11667"/>
                    </a:cubicBezTo>
                    <a:lnTo>
                      <a:pt x="11860" y="11667"/>
                    </a:lnTo>
                    <a:cubicBezTo>
                      <a:pt x="11871" y="11655"/>
                      <a:pt x="11879" y="11650"/>
                      <a:pt x="11886" y="11650"/>
                    </a:cubicBezTo>
                    <a:cubicBezTo>
                      <a:pt x="11891" y="11650"/>
                      <a:pt x="11895" y="11652"/>
                      <a:pt x="11899" y="11657"/>
                    </a:cubicBezTo>
                    <a:cubicBezTo>
                      <a:pt x="11919" y="11667"/>
                      <a:pt x="11949" y="11706"/>
                      <a:pt x="11998" y="11756"/>
                    </a:cubicBezTo>
                    <a:cubicBezTo>
                      <a:pt x="12068" y="11845"/>
                      <a:pt x="11909" y="11795"/>
                      <a:pt x="11869" y="11855"/>
                    </a:cubicBezTo>
                    <a:cubicBezTo>
                      <a:pt x="11856" y="11878"/>
                      <a:pt x="11852" y="11886"/>
                      <a:pt x="11849" y="11886"/>
                    </a:cubicBezTo>
                    <a:cubicBezTo>
                      <a:pt x="11842" y="11886"/>
                      <a:pt x="11840" y="11855"/>
                      <a:pt x="11780" y="11855"/>
                    </a:cubicBezTo>
                    <a:cubicBezTo>
                      <a:pt x="11691" y="11855"/>
                      <a:pt x="11760" y="11964"/>
                      <a:pt x="11750" y="12113"/>
                    </a:cubicBezTo>
                    <a:cubicBezTo>
                      <a:pt x="11746" y="12172"/>
                      <a:pt x="11766" y="12194"/>
                      <a:pt x="11789" y="12194"/>
                    </a:cubicBezTo>
                    <a:cubicBezTo>
                      <a:pt x="11819" y="12194"/>
                      <a:pt x="11855" y="12157"/>
                      <a:pt x="11850" y="12123"/>
                    </a:cubicBezTo>
                    <a:cubicBezTo>
                      <a:pt x="11830" y="12063"/>
                      <a:pt x="11800" y="12073"/>
                      <a:pt x="11919" y="12023"/>
                    </a:cubicBezTo>
                    <a:cubicBezTo>
                      <a:pt x="11953" y="12006"/>
                      <a:pt x="11968" y="11999"/>
                      <a:pt x="11971" y="11999"/>
                    </a:cubicBezTo>
                    <a:cubicBezTo>
                      <a:pt x="11978" y="11999"/>
                      <a:pt x="11913" y="12043"/>
                      <a:pt x="11899" y="12093"/>
                    </a:cubicBezTo>
                    <a:cubicBezTo>
                      <a:pt x="11884" y="12145"/>
                      <a:pt x="11920" y="12203"/>
                      <a:pt x="11960" y="12203"/>
                    </a:cubicBezTo>
                    <a:cubicBezTo>
                      <a:pt x="11973" y="12203"/>
                      <a:pt x="11986" y="12197"/>
                      <a:pt x="11998" y="12182"/>
                    </a:cubicBezTo>
                    <a:cubicBezTo>
                      <a:pt x="12012" y="12166"/>
                      <a:pt x="12025" y="12158"/>
                      <a:pt x="12037" y="12158"/>
                    </a:cubicBezTo>
                    <a:cubicBezTo>
                      <a:pt x="12062" y="12158"/>
                      <a:pt x="12084" y="12189"/>
                      <a:pt x="12098" y="12242"/>
                    </a:cubicBezTo>
                    <a:cubicBezTo>
                      <a:pt x="12102" y="12261"/>
                      <a:pt x="12102" y="12267"/>
                      <a:pt x="12100" y="12267"/>
                    </a:cubicBezTo>
                    <a:cubicBezTo>
                      <a:pt x="12094" y="12267"/>
                      <a:pt x="12074" y="12236"/>
                      <a:pt x="12057" y="12236"/>
                    </a:cubicBezTo>
                    <a:cubicBezTo>
                      <a:pt x="12050" y="12236"/>
                      <a:pt x="12043" y="12242"/>
                      <a:pt x="12038" y="12261"/>
                    </a:cubicBezTo>
                    <a:cubicBezTo>
                      <a:pt x="12018" y="12314"/>
                      <a:pt x="11976" y="12341"/>
                      <a:pt x="11939" y="12341"/>
                    </a:cubicBezTo>
                    <a:cubicBezTo>
                      <a:pt x="11920" y="12341"/>
                      <a:pt x="11903" y="12334"/>
                      <a:pt x="11889" y="12321"/>
                    </a:cubicBezTo>
                    <a:cubicBezTo>
                      <a:pt x="11877" y="12308"/>
                      <a:pt x="11866" y="12303"/>
                      <a:pt x="11855" y="12303"/>
                    </a:cubicBezTo>
                    <a:cubicBezTo>
                      <a:pt x="11830" y="12303"/>
                      <a:pt x="11802" y="12330"/>
                      <a:pt x="11741" y="12371"/>
                    </a:cubicBezTo>
                    <a:cubicBezTo>
                      <a:pt x="11711" y="12390"/>
                      <a:pt x="11711" y="12400"/>
                      <a:pt x="11711" y="12410"/>
                    </a:cubicBezTo>
                    <a:cubicBezTo>
                      <a:pt x="11711" y="12430"/>
                      <a:pt x="11731" y="12450"/>
                      <a:pt x="11750" y="12470"/>
                    </a:cubicBezTo>
                    <a:cubicBezTo>
                      <a:pt x="11780" y="12489"/>
                      <a:pt x="11810" y="12499"/>
                      <a:pt x="11820" y="12519"/>
                    </a:cubicBezTo>
                    <a:cubicBezTo>
                      <a:pt x="11711" y="12618"/>
                      <a:pt x="11879" y="12608"/>
                      <a:pt x="12028" y="12638"/>
                    </a:cubicBezTo>
                    <a:cubicBezTo>
                      <a:pt x="12042" y="12652"/>
                      <a:pt x="12046" y="12666"/>
                      <a:pt x="12054" y="12666"/>
                    </a:cubicBezTo>
                    <a:cubicBezTo>
                      <a:pt x="12058" y="12666"/>
                      <a:pt x="12062" y="12664"/>
                      <a:pt x="12068" y="12658"/>
                    </a:cubicBezTo>
                    <a:cubicBezTo>
                      <a:pt x="12078" y="12648"/>
                      <a:pt x="12078" y="12648"/>
                      <a:pt x="12088" y="12648"/>
                    </a:cubicBezTo>
                    <a:cubicBezTo>
                      <a:pt x="12098" y="12648"/>
                      <a:pt x="12098" y="12658"/>
                      <a:pt x="12107" y="12658"/>
                    </a:cubicBezTo>
                    <a:cubicBezTo>
                      <a:pt x="12137" y="12678"/>
                      <a:pt x="12167" y="12727"/>
                      <a:pt x="12217" y="12797"/>
                    </a:cubicBezTo>
                    <a:cubicBezTo>
                      <a:pt x="12261" y="12858"/>
                      <a:pt x="12249" y="12882"/>
                      <a:pt x="12225" y="12882"/>
                    </a:cubicBezTo>
                    <a:cubicBezTo>
                      <a:pt x="12206" y="12882"/>
                      <a:pt x="12180" y="12868"/>
                      <a:pt x="12167" y="12846"/>
                    </a:cubicBezTo>
                    <a:cubicBezTo>
                      <a:pt x="12162" y="12831"/>
                      <a:pt x="12159" y="12825"/>
                      <a:pt x="12156" y="12825"/>
                    </a:cubicBezTo>
                    <a:cubicBezTo>
                      <a:pt x="12150" y="12825"/>
                      <a:pt x="12152" y="12874"/>
                      <a:pt x="12137" y="12896"/>
                    </a:cubicBezTo>
                    <a:cubicBezTo>
                      <a:pt x="12130" y="12904"/>
                      <a:pt x="12121" y="12911"/>
                      <a:pt x="12109" y="12911"/>
                    </a:cubicBezTo>
                    <a:cubicBezTo>
                      <a:pt x="12091" y="12911"/>
                      <a:pt x="12065" y="12891"/>
                      <a:pt x="12028" y="12817"/>
                    </a:cubicBezTo>
                    <a:cubicBezTo>
                      <a:pt x="12013" y="12793"/>
                      <a:pt x="12000" y="12784"/>
                      <a:pt x="11987" y="12784"/>
                    </a:cubicBezTo>
                    <a:cubicBezTo>
                      <a:pt x="11943" y="12784"/>
                      <a:pt x="11919" y="12906"/>
                      <a:pt x="11919" y="12906"/>
                    </a:cubicBezTo>
                    <a:cubicBezTo>
                      <a:pt x="11919" y="12906"/>
                      <a:pt x="11879" y="12965"/>
                      <a:pt x="11820" y="13015"/>
                    </a:cubicBezTo>
                    <a:cubicBezTo>
                      <a:pt x="11770" y="13065"/>
                      <a:pt x="11949" y="13084"/>
                      <a:pt x="11998" y="13094"/>
                    </a:cubicBezTo>
                    <a:cubicBezTo>
                      <a:pt x="12058" y="13094"/>
                      <a:pt x="11988" y="13154"/>
                      <a:pt x="12028" y="13193"/>
                    </a:cubicBezTo>
                    <a:cubicBezTo>
                      <a:pt x="12032" y="13202"/>
                      <a:pt x="12038" y="13205"/>
                      <a:pt x="12045" y="13205"/>
                    </a:cubicBezTo>
                    <a:cubicBezTo>
                      <a:pt x="12055" y="13205"/>
                      <a:pt x="12066" y="13199"/>
                      <a:pt x="12078" y="13193"/>
                    </a:cubicBezTo>
                    <a:lnTo>
                      <a:pt x="12078" y="13193"/>
                    </a:lnTo>
                    <a:cubicBezTo>
                      <a:pt x="12078" y="13263"/>
                      <a:pt x="12008" y="13332"/>
                      <a:pt x="11939" y="13342"/>
                    </a:cubicBezTo>
                    <a:cubicBezTo>
                      <a:pt x="11939" y="13342"/>
                      <a:pt x="11939" y="13342"/>
                      <a:pt x="11939" y="13332"/>
                    </a:cubicBezTo>
                    <a:cubicBezTo>
                      <a:pt x="11919" y="13293"/>
                      <a:pt x="11909" y="13263"/>
                      <a:pt x="11869" y="13243"/>
                    </a:cubicBezTo>
                    <a:lnTo>
                      <a:pt x="11860" y="13243"/>
                    </a:lnTo>
                    <a:cubicBezTo>
                      <a:pt x="11857" y="13240"/>
                      <a:pt x="11854" y="13239"/>
                      <a:pt x="11852" y="13239"/>
                    </a:cubicBezTo>
                    <a:cubicBezTo>
                      <a:pt x="11845" y="13239"/>
                      <a:pt x="11840" y="13248"/>
                      <a:pt x="11840" y="13263"/>
                    </a:cubicBezTo>
                    <a:cubicBezTo>
                      <a:pt x="11830" y="13273"/>
                      <a:pt x="11840" y="13293"/>
                      <a:pt x="11840" y="13312"/>
                    </a:cubicBezTo>
                    <a:lnTo>
                      <a:pt x="11830" y="13312"/>
                    </a:lnTo>
                    <a:cubicBezTo>
                      <a:pt x="11793" y="13279"/>
                      <a:pt x="11758" y="13264"/>
                      <a:pt x="11727" y="13264"/>
                    </a:cubicBezTo>
                    <a:cubicBezTo>
                      <a:pt x="11664" y="13264"/>
                      <a:pt x="11611" y="13323"/>
                      <a:pt x="11572" y="13422"/>
                    </a:cubicBezTo>
                    <a:cubicBezTo>
                      <a:pt x="11560" y="13457"/>
                      <a:pt x="11560" y="13469"/>
                      <a:pt x="11567" y="13469"/>
                    </a:cubicBezTo>
                    <a:cubicBezTo>
                      <a:pt x="11582" y="13469"/>
                      <a:pt x="11634" y="13409"/>
                      <a:pt x="11680" y="13409"/>
                    </a:cubicBezTo>
                    <a:cubicBezTo>
                      <a:pt x="11699" y="13409"/>
                      <a:pt x="11717" y="13420"/>
                      <a:pt x="11731" y="13451"/>
                    </a:cubicBezTo>
                    <a:cubicBezTo>
                      <a:pt x="11770" y="13550"/>
                      <a:pt x="11889" y="13590"/>
                      <a:pt x="11988" y="13590"/>
                    </a:cubicBezTo>
                    <a:cubicBezTo>
                      <a:pt x="11998" y="13620"/>
                      <a:pt x="11998" y="13650"/>
                      <a:pt x="12028" y="13689"/>
                    </a:cubicBezTo>
                    <a:cubicBezTo>
                      <a:pt x="12041" y="13710"/>
                      <a:pt x="12051" y="13718"/>
                      <a:pt x="12060" y="13718"/>
                    </a:cubicBezTo>
                    <a:cubicBezTo>
                      <a:pt x="12086" y="13718"/>
                      <a:pt x="12103" y="13649"/>
                      <a:pt x="12147" y="13590"/>
                    </a:cubicBezTo>
                    <a:cubicBezTo>
                      <a:pt x="12155" y="13578"/>
                      <a:pt x="12162" y="13572"/>
                      <a:pt x="12168" y="13572"/>
                    </a:cubicBezTo>
                    <a:cubicBezTo>
                      <a:pt x="12203" y="13572"/>
                      <a:pt x="12221" y="13727"/>
                      <a:pt x="12246" y="13769"/>
                    </a:cubicBezTo>
                    <a:cubicBezTo>
                      <a:pt x="12266" y="13808"/>
                      <a:pt x="12306" y="13749"/>
                      <a:pt x="12365" y="13888"/>
                    </a:cubicBezTo>
                    <a:cubicBezTo>
                      <a:pt x="12335" y="13897"/>
                      <a:pt x="12306" y="13917"/>
                      <a:pt x="12276" y="13927"/>
                    </a:cubicBezTo>
                    <a:cubicBezTo>
                      <a:pt x="12276" y="13937"/>
                      <a:pt x="12266" y="13937"/>
                      <a:pt x="12256" y="13937"/>
                    </a:cubicBezTo>
                    <a:cubicBezTo>
                      <a:pt x="12246" y="13897"/>
                      <a:pt x="12236" y="13848"/>
                      <a:pt x="12217" y="13838"/>
                    </a:cubicBezTo>
                    <a:cubicBezTo>
                      <a:pt x="12208" y="13833"/>
                      <a:pt x="12199" y="13830"/>
                      <a:pt x="12192" y="13830"/>
                    </a:cubicBezTo>
                    <a:cubicBezTo>
                      <a:pt x="12156" y="13830"/>
                      <a:pt x="12136" y="13884"/>
                      <a:pt x="12177" y="13957"/>
                    </a:cubicBezTo>
                    <a:cubicBezTo>
                      <a:pt x="12154" y="13957"/>
                      <a:pt x="12129" y="13955"/>
                      <a:pt x="12103" y="13955"/>
                    </a:cubicBezTo>
                    <a:cubicBezTo>
                      <a:pt x="12049" y="13955"/>
                      <a:pt x="11985" y="13964"/>
                      <a:pt x="11899" y="14016"/>
                    </a:cubicBezTo>
                    <a:cubicBezTo>
                      <a:pt x="11737" y="14114"/>
                      <a:pt x="11727" y="14211"/>
                      <a:pt x="11681" y="14211"/>
                    </a:cubicBezTo>
                    <a:cubicBezTo>
                      <a:pt x="11670" y="14211"/>
                      <a:pt x="11658" y="14206"/>
                      <a:pt x="11641" y="14195"/>
                    </a:cubicBezTo>
                    <a:cubicBezTo>
                      <a:pt x="11627" y="14183"/>
                      <a:pt x="11612" y="14177"/>
                      <a:pt x="11595" y="14177"/>
                    </a:cubicBezTo>
                    <a:cubicBezTo>
                      <a:pt x="11518" y="14177"/>
                      <a:pt x="11410" y="14300"/>
                      <a:pt x="11255" y="14463"/>
                    </a:cubicBezTo>
                    <a:cubicBezTo>
                      <a:pt x="11149" y="14568"/>
                      <a:pt x="11184" y="14612"/>
                      <a:pt x="11245" y="14612"/>
                    </a:cubicBezTo>
                    <a:cubicBezTo>
                      <a:pt x="11293" y="14612"/>
                      <a:pt x="11358" y="14585"/>
                      <a:pt x="11384" y="14542"/>
                    </a:cubicBezTo>
                    <a:cubicBezTo>
                      <a:pt x="11396" y="14517"/>
                      <a:pt x="11404" y="14507"/>
                      <a:pt x="11410" y="14507"/>
                    </a:cubicBezTo>
                    <a:cubicBezTo>
                      <a:pt x="11428" y="14507"/>
                      <a:pt x="11428" y="14594"/>
                      <a:pt x="11473" y="14631"/>
                    </a:cubicBezTo>
                    <a:cubicBezTo>
                      <a:pt x="11493" y="14655"/>
                      <a:pt x="11518" y="14674"/>
                      <a:pt x="11551" y="14674"/>
                    </a:cubicBezTo>
                    <a:cubicBezTo>
                      <a:pt x="11599" y="14674"/>
                      <a:pt x="11666" y="14632"/>
                      <a:pt x="11760" y="14502"/>
                    </a:cubicBezTo>
                    <a:cubicBezTo>
                      <a:pt x="11796" y="14453"/>
                      <a:pt x="11830" y="14434"/>
                      <a:pt x="11860" y="14434"/>
                    </a:cubicBezTo>
                    <a:cubicBezTo>
                      <a:pt x="11966" y="14434"/>
                      <a:pt x="12038" y="14661"/>
                      <a:pt x="12038" y="14661"/>
                    </a:cubicBezTo>
                    <a:cubicBezTo>
                      <a:pt x="12038" y="14661"/>
                      <a:pt x="12127" y="14780"/>
                      <a:pt x="12276" y="14869"/>
                    </a:cubicBezTo>
                    <a:cubicBezTo>
                      <a:pt x="12415" y="14968"/>
                      <a:pt x="11949" y="14998"/>
                      <a:pt x="11820" y="15008"/>
                    </a:cubicBezTo>
                    <a:cubicBezTo>
                      <a:pt x="11681" y="15018"/>
                      <a:pt x="11860" y="15127"/>
                      <a:pt x="11760" y="15206"/>
                    </a:cubicBezTo>
                    <a:cubicBezTo>
                      <a:pt x="11743" y="15220"/>
                      <a:pt x="11723" y="15226"/>
                      <a:pt x="11701" y="15226"/>
                    </a:cubicBezTo>
                    <a:cubicBezTo>
                      <a:pt x="11590" y="15226"/>
                      <a:pt x="11419" y="15090"/>
                      <a:pt x="11255" y="15058"/>
                    </a:cubicBezTo>
                    <a:cubicBezTo>
                      <a:pt x="11203" y="15051"/>
                      <a:pt x="11160" y="15046"/>
                      <a:pt x="11121" y="15046"/>
                    </a:cubicBezTo>
                    <a:cubicBezTo>
                      <a:pt x="11048" y="15046"/>
                      <a:pt x="10992" y="15062"/>
                      <a:pt x="10928" y="15107"/>
                    </a:cubicBezTo>
                    <a:cubicBezTo>
                      <a:pt x="10908" y="15088"/>
                      <a:pt x="10893" y="15077"/>
                      <a:pt x="10877" y="15077"/>
                    </a:cubicBezTo>
                    <a:cubicBezTo>
                      <a:pt x="10868" y="15077"/>
                      <a:pt x="10859" y="15080"/>
                      <a:pt x="10848" y="15087"/>
                    </a:cubicBezTo>
                    <a:cubicBezTo>
                      <a:pt x="10810" y="15125"/>
                      <a:pt x="10777" y="15139"/>
                      <a:pt x="10750" y="15139"/>
                    </a:cubicBezTo>
                    <a:cubicBezTo>
                      <a:pt x="10734" y="15139"/>
                      <a:pt x="10720" y="15134"/>
                      <a:pt x="10709" y="15127"/>
                    </a:cubicBezTo>
                    <a:cubicBezTo>
                      <a:pt x="10729" y="15097"/>
                      <a:pt x="10729" y="15087"/>
                      <a:pt x="10709" y="15087"/>
                    </a:cubicBezTo>
                    <a:lnTo>
                      <a:pt x="10699" y="15087"/>
                    </a:lnTo>
                    <a:cubicBezTo>
                      <a:pt x="10709" y="15077"/>
                      <a:pt x="10709" y="15077"/>
                      <a:pt x="10709" y="15077"/>
                    </a:cubicBezTo>
                    <a:cubicBezTo>
                      <a:pt x="10767" y="15039"/>
                      <a:pt x="10824" y="14908"/>
                      <a:pt x="10792" y="14908"/>
                    </a:cubicBezTo>
                    <a:cubicBezTo>
                      <a:pt x="10791" y="14908"/>
                      <a:pt x="10790" y="14908"/>
                      <a:pt x="10789" y="14909"/>
                    </a:cubicBezTo>
                    <a:cubicBezTo>
                      <a:pt x="10781" y="14911"/>
                      <a:pt x="10772" y="14913"/>
                      <a:pt x="10762" y="14913"/>
                    </a:cubicBezTo>
                    <a:cubicBezTo>
                      <a:pt x="10731" y="14913"/>
                      <a:pt x="10692" y="14901"/>
                      <a:pt x="10670" y="14879"/>
                    </a:cubicBezTo>
                    <a:cubicBezTo>
                      <a:pt x="10680" y="14869"/>
                      <a:pt x="10699" y="14859"/>
                      <a:pt x="10709" y="14849"/>
                    </a:cubicBezTo>
                    <a:cubicBezTo>
                      <a:pt x="10726" y="14800"/>
                      <a:pt x="10680" y="14743"/>
                      <a:pt x="10711" y="14743"/>
                    </a:cubicBezTo>
                    <a:cubicBezTo>
                      <a:pt x="10717" y="14743"/>
                      <a:pt x="10726" y="14745"/>
                      <a:pt x="10739" y="14750"/>
                    </a:cubicBezTo>
                    <a:cubicBezTo>
                      <a:pt x="10799" y="14780"/>
                      <a:pt x="10825" y="14856"/>
                      <a:pt x="10865" y="14856"/>
                    </a:cubicBezTo>
                    <a:cubicBezTo>
                      <a:pt x="10877" y="14856"/>
                      <a:pt x="10891" y="14849"/>
                      <a:pt x="10908" y="14830"/>
                    </a:cubicBezTo>
                    <a:cubicBezTo>
                      <a:pt x="10977" y="14750"/>
                      <a:pt x="10947" y="14740"/>
                      <a:pt x="10987" y="14701"/>
                    </a:cubicBezTo>
                    <a:cubicBezTo>
                      <a:pt x="11027" y="14661"/>
                      <a:pt x="11037" y="14661"/>
                      <a:pt x="11056" y="14631"/>
                    </a:cubicBezTo>
                    <a:cubicBezTo>
                      <a:pt x="11075" y="14604"/>
                      <a:pt x="11042" y="14551"/>
                      <a:pt x="11022" y="14551"/>
                    </a:cubicBezTo>
                    <a:cubicBezTo>
                      <a:pt x="11020" y="14551"/>
                      <a:pt x="11018" y="14551"/>
                      <a:pt x="11017" y="14552"/>
                    </a:cubicBezTo>
                    <a:cubicBezTo>
                      <a:pt x="10997" y="14572"/>
                      <a:pt x="11007" y="14631"/>
                      <a:pt x="10957" y="14671"/>
                    </a:cubicBezTo>
                    <a:cubicBezTo>
                      <a:pt x="10918" y="14691"/>
                      <a:pt x="10879" y="14732"/>
                      <a:pt x="10871" y="14732"/>
                    </a:cubicBezTo>
                    <a:cubicBezTo>
                      <a:pt x="10867" y="14732"/>
                      <a:pt x="10871" y="14721"/>
                      <a:pt x="10888" y="14691"/>
                    </a:cubicBezTo>
                    <a:cubicBezTo>
                      <a:pt x="10937" y="14592"/>
                      <a:pt x="10967" y="14601"/>
                      <a:pt x="10957" y="14532"/>
                    </a:cubicBezTo>
                    <a:cubicBezTo>
                      <a:pt x="10950" y="14473"/>
                      <a:pt x="10926" y="14404"/>
                      <a:pt x="10902" y="14404"/>
                    </a:cubicBezTo>
                    <a:cubicBezTo>
                      <a:pt x="10894" y="14404"/>
                      <a:pt x="10886" y="14412"/>
                      <a:pt x="10878" y="14433"/>
                    </a:cubicBezTo>
                    <a:cubicBezTo>
                      <a:pt x="10848" y="14522"/>
                      <a:pt x="10898" y="14542"/>
                      <a:pt x="10828" y="14611"/>
                    </a:cubicBezTo>
                    <a:cubicBezTo>
                      <a:pt x="10809" y="14631"/>
                      <a:pt x="10791" y="14641"/>
                      <a:pt x="10778" y="14641"/>
                    </a:cubicBezTo>
                    <a:cubicBezTo>
                      <a:pt x="10751" y="14641"/>
                      <a:pt x="10742" y="14601"/>
                      <a:pt x="10769" y="14522"/>
                    </a:cubicBezTo>
                    <a:cubicBezTo>
                      <a:pt x="10809" y="14434"/>
                      <a:pt x="10862" y="14359"/>
                      <a:pt x="10839" y="14359"/>
                    </a:cubicBezTo>
                    <a:cubicBezTo>
                      <a:pt x="10834" y="14359"/>
                      <a:pt x="10824" y="14364"/>
                      <a:pt x="10809" y="14373"/>
                    </a:cubicBezTo>
                    <a:cubicBezTo>
                      <a:pt x="10739" y="14423"/>
                      <a:pt x="10759" y="14413"/>
                      <a:pt x="10719" y="14482"/>
                    </a:cubicBezTo>
                    <a:cubicBezTo>
                      <a:pt x="10691" y="14533"/>
                      <a:pt x="10625" y="14656"/>
                      <a:pt x="10607" y="14656"/>
                    </a:cubicBezTo>
                    <a:cubicBezTo>
                      <a:pt x="10600" y="14656"/>
                      <a:pt x="10599" y="14638"/>
                      <a:pt x="10610" y="14592"/>
                    </a:cubicBezTo>
                    <a:cubicBezTo>
                      <a:pt x="10650" y="14423"/>
                      <a:pt x="10660" y="14463"/>
                      <a:pt x="10699" y="14354"/>
                    </a:cubicBezTo>
                    <a:cubicBezTo>
                      <a:pt x="10729" y="14254"/>
                      <a:pt x="10729" y="14145"/>
                      <a:pt x="10769" y="14135"/>
                    </a:cubicBezTo>
                    <a:cubicBezTo>
                      <a:pt x="10777" y="14131"/>
                      <a:pt x="10785" y="14130"/>
                      <a:pt x="10794" y="14130"/>
                    </a:cubicBezTo>
                    <a:cubicBezTo>
                      <a:pt x="10828" y="14130"/>
                      <a:pt x="10864" y="14155"/>
                      <a:pt x="10888" y="14155"/>
                    </a:cubicBezTo>
                    <a:cubicBezTo>
                      <a:pt x="10914" y="14155"/>
                      <a:pt x="10940" y="14071"/>
                      <a:pt x="10906" y="14071"/>
                    </a:cubicBezTo>
                    <a:cubicBezTo>
                      <a:pt x="10901" y="14071"/>
                      <a:pt x="10895" y="14072"/>
                      <a:pt x="10888" y="14076"/>
                    </a:cubicBezTo>
                    <a:cubicBezTo>
                      <a:pt x="10866" y="14085"/>
                      <a:pt x="10839" y="14095"/>
                      <a:pt x="10821" y="14095"/>
                    </a:cubicBezTo>
                    <a:cubicBezTo>
                      <a:pt x="10799" y="14095"/>
                      <a:pt x="10794" y="14078"/>
                      <a:pt x="10838" y="14016"/>
                    </a:cubicBezTo>
                    <a:cubicBezTo>
                      <a:pt x="10912" y="13926"/>
                      <a:pt x="10965" y="13870"/>
                      <a:pt x="10948" y="13870"/>
                    </a:cubicBezTo>
                    <a:cubicBezTo>
                      <a:pt x="10945" y="13870"/>
                      <a:pt x="10938" y="13872"/>
                      <a:pt x="10928" y="13878"/>
                    </a:cubicBezTo>
                    <a:cubicBezTo>
                      <a:pt x="10878" y="13897"/>
                      <a:pt x="10789" y="14026"/>
                      <a:pt x="10769" y="14036"/>
                    </a:cubicBezTo>
                    <a:cubicBezTo>
                      <a:pt x="10758" y="14040"/>
                      <a:pt x="10744" y="14048"/>
                      <a:pt x="10734" y="14048"/>
                    </a:cubicBezTo>
                    <a:cubicBezTo>
                      <a:pt x="10719" y="14048"/>
                      <a:pt x="10716" y="14026"/>
                      <a:pt x="10759" y="13927"/>
                    </a:cubicBezTo>
                    <a:cubicBezTo>
                      <a:pt x="10828" y="13769"/>
                      <a:pt x="10809" y="13759"/>
                      <a:pt x="10838" y="13709"/>
                    </a:cubicBezTo>
                    <a:cubicBezTo>
                      <a:pt x="10854" y="13671"/>
                      <a:pt x="10857" y="13585"/>
                      <a:pt x="10886" y="13585"/>
                    </a:cubicBezTo>
                    <a:cubicBezTo>
                      <a:pt x="10894" y="13585"/>
                      <a:pt x="10904" y="13592"/>
                      <a:pt x="10918" y="13610"/>
                    </a:cubicBezTo>
                    <a:cubicBezTo>
                      <a:pt x="10955" y="13659"/>
                      <a:pt x="10980" y="13697"/>
                      <a:pt x="11006" y="13697"/>
                    </a:cubicBezTo>
                    <a:cubicBezTo>
                      <a:pt x="11022" y="13697"/>
                      <a:pt x="11038" y="13683"/>
                      <a:pt x="11056" y="13650"/>
                    </a:cubicBezTo>
                    <a:cubicBezTo>
                      <a:pt x="11106" y="13570"/>
                      <a:pt x="11086" y="13481"/>
                      <a:pt x="11165" y="13461"/>
                    </a:cubicBezTo>
                    <a:cubicBezTo>
                      <a:pt x="11245" y="13441"/>
                      <a:pt x="11275" y="13431"/>
                      <a:pt x="11275" y="13392"/>
                    </a:cubicBezTo>
                    <a:cubicBezTo>
                      <a:pt x="11275" y="13372"/>
                      <a:pt x="11275" y="13332"/>
                      <a:pt x="11265" y="13303"/>
                    </a:cubicBezTo>
                    <a:cubicBezTo>
                      <a:pt x="11248" y="13286"/>
                      <a:pt x="11232" y="13270"/>
                      <a:pt x="11211" y="13270"/>
                    </a:cubicBezTo>
                    <a:cubicBezTo>
                      <a:pt x="11206" y="13270"/>
                      <a:pt x="11201" y="13271"/>
                      <a:pt x="11195" y="13273"/>
                    </a:cubicBezTo>
                    <a:cubicBezTo>
                      <a:pt x="11126" y="13312"/>
                      <a:pt x="11146" y="13322"/>
                      <a:pt x="11086" y="13412"/>
                    </a:cubicBezTo>
                    <a:cubicBezTo>
                      <a:pt x="11058" y="13463"/>
                      <a:pt x="11023" y="13491"/>
                      <a:pt x="11002" y="13491"/>
                    </a:cubicBezTo>
                    <a:cubicBezTo>
                      <a:pt x="10986" y="13491"/>
                      <a:pt x="10979" y="13475"/>
                      <a:pt x="10987" y="13441"/>
                    </a:cubicBezTo>
                    <a:cubicBezTo>
                      <a:pt x="11001" y="13386"/>
                      <a:pt x="10995" y="13316"/>
                      <a:pt x="10967" y="13316"/>
                    </a:cubicBezTo>
                    <a:cubicBezTo>
                      <a:pt x="10955" y="13316"/>
                      <a:pt x="10939" y="13329"/>
                      <a:pt x="10918" y="13362"/>
                    </a:cubicBezTo>
                    <a:cubicBezTo>
                      <a:pt x="10858" y="13471"/>
                      <a:pt x="10838" y="13471"/>
                      <a:pt x="10759" y="13550"/>
                    </a:cubicBezTo>
                    <a:cubicBezTo>
                      <a:pt x="10722" y="13583"/>
                      <a:pt x="10676" y="13600"/>
                      <a:pt x="10650" y="13600"/>
                    </a:cubicBezTo>
                    <a:cubicBezTo>
                      <a:pt x="10620" y="13600"/>
                      <a:pt x="10616" y="13578"/>
                      <a:pt x="10680" y="13531"/>
                    </a:cubicBezTo>
                    <a:cubicBezTo>
                      <a:pt x="10789" y="13451"/>
                      <a:pt x="10828" y="13402"/>
                      <a:pt x="10828" y="13382"/>
                    </a:cubicBezTo>
                    <a:cubicBezTo>
                      <a:pt x="10820" y="13357"/>
                      <a:pt x="10833" y="13274"/>
                      <a:pt x="10776" y="13274"/>
                    </a:cubicBezTo>
                    <a:cubicBezTo>
                      <a:pt x="10766" y="13274"/>
                      <a:pt x="10754" y="13277"/>
                      <a:pt x="10739" y="13283"/>
                    </a:cubicBezTo>
                    <a:cubicBezTo>
                      <a:pt x="10698" y="13301"/>
                      <a:pt x="10660" y="13313"/>
                      <a:pt x="10636" y="13313"/>
                    </a:cubicBezTo>
                    <a:cubicBezTo>
                      <a:pt x="10608" y="13313"/>
                      <a:pt x="10602" y="13296"/>
                      <a:pt x="10640" y="13253"/>
                    </a:cubicBezTo>
                    <a:cubicBezTo>
                      <a:pt x="10692" y="13184"/>
                      <a:pt x="10736" y="13130"/>
                      <a:pt x="10799" y="13130"/>
                    </a:cubicBezTo>
                    <a:cubicBezTo>
                      <a:pt x="10808" y="13130"/>
                      <a:pt x="10818" y="13131"/>
                      <a:pt x="10828" y="13134"/>
                    </a:cubicBezTo>
                    <a:cubicBezTo>
                      <a:pt x="10886" y="13148"/>
                      <a:pt x="10944" y="13179"/>
                      <a:pt x="10986" y="13179"/>
                    </a:cubicBezTo>
                    <a:cubicBezTo>
                      <a:pt x="11002" y="13179"/>
                      <a:pt x="11016" y="13174"/>
                      <a:pt x="11027" y="13164"/>
                    </a:cubicBezTo>
                    <a:cubicBezTo>
                      <a:pt x="11056" y="13124"/>
                      <a:pt x="11086" y="13104"/>
                      <a:pt x="11126" y="13094"/>
                    </a:cubicBezTo>
                    <a:cubicBezTo>
                      <a:pt x="11126" y="13084"/>
                      <a:pt x="11136" y="13074"/>
                      <a:pt x="11146" y="13074"/>
                    </a:cubicBezTo>
                    <a:cubicBezTo>
                      <a:pt x="11185" y="13074"/>
                      <a:pt x="11225" y="13055"/>
                      <a:pt x="11235" y="13035"/>
                    </a:cubicBezTo>
                    <a:cubicBezTo>
                      <a:pt x="11235" y="13025"/>
                      <a:pt x="11235" y="13005"/>
                      <a:pt x="11215" y="12995"/>
                    </a:cubicBezTo>
                    <a:cubicBezTo>
                      <a:pt x="11165" y="12946"/>
                      <a:pt x="11126" y="12827"/>
                      <a:pt x="11126" y="12827"/>
                    </a:cubicBezTo>
                    <a:cubicBezTo>
                      <a:pt x="11126" y="12827"/>
                      <a:pt x="11132" y="12701"/>
                      <a:pt x="11106" y="12701"/>
                    </a:cubicBezTo>
                    <a:cubicBezTo>
                      <a:pt x="11099" y="12701"/>
                      <a:pt x="11089" y="12711"/>
                      <a:pt x="11076" y="12737"/>
                    </a:cubicBezTo>
                    <a:cubicBezTo>
                      <a:pt x="11026" y="12838"/>
                      <a:pt x="10990" y="12903"/>
                      <a:pt x="10968" y="12903"/>
                    </a:cubicBezTo>
                    <a:cubicBezTo>
                      <a:pt x="10964" y="12903"/>
                      <a:pt x="10960" y="12901"/>
                      <a:pt x="10957" y="12896"/>
                    </a:cubicBezTo>
                    <a:cubicBezTo>
                      <a:pt x="10942" y="12874"/>
                      <a:pt x="10939" y="12829"/>
                      <a:pt x="10929" y="12829"/>
                    </a:cubicBezTo>
                    <a:cubicBezTo>
                      <a:pt x="10926" y="12829"/>
                      <a:pt x="10923" y="12834"/>
                      <a:pt x="10918" y="12846"/>
                    </a:cubicBezTo>
                    <a:cubicBezTo>
                      <a:pt x="10909" y="12868"/>
                      <a:pt x="10885" y="12882"/>
                      <a:pt x="10867" y="12882"/>
                    </a:cubicBezTo>
                    <a:cubicBezTo>
                      <a:pt x="10843" y="12882"/>
                      <a:pt x="10829" y="12858"/>
                      <a:pt x="10868" y="12797"/>
                    </a:cubicBezTo>
                    <a:cubicBezTo>
                      <a:pt x="10933" y="12716"/>
                      <a:pt x="10971" y="12648"/>
                      <a:pt x="11005" y="12648"/>
                    </a:cubicBezTo>
                    <a:cubicBezTo>
                      <a:pt x="11012" y="12648"/>
                      <a:pt x="11020" y="12651"/>
                      <a:pt x="11027" y="12658"/>
                    </a:cubicBezTo>
                    <a:cubicBezTo>
                      <a:pt x="11032" y="12663"/>
                      <a:pt x="11036" y="12666"/>
                      <a:pt x="11040" y="12666"/>
                    </a:cubicBezTo>
                    <a:cubicBezTo>
                      <a:pt x="11056" y="12666"/>
                      <a:pt x="11061" y="12616"/>
                      <a:pt x="11126" y="12559"/>
                    </a:cubicBezTo>
                    <a:cubicBezTo>
                      <a:pt x="11146" y="12539"/>
                      <a:pt x="11165" y="12539"/>
                      <a:pt x="11175" y="12529"/>
                    </a:cubicBezTo>
                    <a:cubicBezTo>
                      <a:pt x="11184" y="12527"/>
                      <a:pt x="11193" y="12526"/>
                      <a:pt x="11201" y="12526"/>
                    </a:cubicBezTo>
                    <a:cubicBezTo>
                      <a:pt x="11215" y="12526"/>
                      <a:pt x="11229" y="12528"/>
                      <a:pt x="11241" y="12528"/>
                    </a:cubicBezTo>
                    <a:cubicBezTo>
                      <a:pt x="11253" y="12528"/>
                      <a:pt x="11264" y="12527"/>
                      <a:pt x="11275" y="12519"/>
                    </a:cubicBezTo>
                    <a:cubicBezTo>
                      <a:pt x="11275" y="12509"/>
                      <a:pt x="11294" y="12499"/>
                      <a:pt x="11304" y="12489"/>
                    </a:cubicBezTo>
                    <a:cubicBezTo>
                      <a:pt x="11354" y="12460"/>
                      <a:pt x="11423" y="12420"/>
                      <a:pt x="11354" y="12371"/>
                    </a:cubicBezTo>
                    <a:cubicBezTo>
                      <a:pt x="11344" y="12361"/>
                      <a:pt x="11334" y="12361"/>
                      <a:pt x="11334" y="12351"/>
                    </a:cubicBezTo>
                    <a:cubicBezTo>
                      <a:pt x="11288" y="12324"/>
                      <a:pt x="11259" y="12307"/>
                      <a:pt x="11236" y="12307"/>
                    </a:cubicBezTo>
                    <a:cubicBezTo>
                      <a:pt x="11225" y="12307"/>
                      <a:pt x="11215" y="12311"/>
                      <a:pt x="11205" y="12321"/>
                    </a:cubicBezTo>
                    <a:cubicBezTo>
                      <a:pt x="11180" y="12346"/>
                      <a:pt x="11138" y="12380"/>
                      <a:pt x="11106" y="12380"/>
                    </a:cubicBezTo>
                    <a:cubicBezTo>
                      <a:pt x="11088" y="12380"/>
                      <a:pt x="11073" y="12369"/>
                      <a:pt x="11066" y="12341"/>
                    </a:cubicBezTo>
                    <a:cubicBezTo>
                      <a:pt x="11037" y="12261"/>
                      <a:pt x="10977" y="12321"/>
                      <a:pt x="10997" y="12242"/>
                    </a:cubicBezTo>
                    <a:cubicBezTo>
                      <a:pt x="11012" y="12180"/>
                      <a:pt x="11033" y="12113"/>
                      <a:pt x="11065" y="12113"/>
                    </a:cubicBezTo>
                    <a:cubicBezTo>
                      <a:pt x="11075" y="12113"/>
                      <a:pt x="11085" y="12119"/>
                      <a:pt x="11096" y="12133"/>
                    </a:cubicBezTo>
                    <a:cubicBezTo>
                      <a:pt x="11116" y="12157"/>
                      <a:pt x="11133" y="12172"/>
                      <a:pt x="11143" y="12172"/>
                    </a:cubicBezTo>
                    <a:cubicBezTo>
                      <a:pt x="11153" y="12172"/>
                      <a:pt x="11156" y="12157"/>
                      <a:pt x="11146" y="12123"/>
                    </a:cubicBezTo>
                    <a:cubicBezTo>
                      <a:pt x="11129" y="12066"/>
                      <a:pt x="11033" y="11969"/>
                      <a:pt x="11065" y="11969"/>
                    </a:cubicBezTo>
                    <a:cubicBezTo>
                      <a:pt x="11072" y="11969"/>
                      <a:pt x="11085" y="11973"/>
                      <a:pt x="11106" y="11984"/>
                    </a:cubicBezTo>
                    <a:cubicBezTo>
                      <a:pt x="11225" y="12033"/>
                      <a:pt x="11265" y="12063"/>
                      <a:pt x="11245" y="12123"/>
                    </a:cubicBezTo>
                    <a:cubicBezTo>
                      <a:pt x="11234" y="12157"/>
                      <a:pt x="11270" y="12194"/>
                      <a:pt x="11303" y="12194"/>
                    </a:cubicBezTo>
                    <a:cubicBezTo>
                      <a:pt x="11327" y="12194"/>
                      <a:pt x="11348" y="12172"/>
                      <a:pt x="11344" y="12113"/>
                    </a:cubicBezTo>
                    <a:cubicBezTo>
                      <a:pt x="11324" y="11964"/>
                      <a:pt x="11354" y="11865"/>
                      <a:pt x="11265" y="11865"/>
                    </a:cubicBezTo>
                    <a:cubicBezTo>
                      <a:pt x="11251" y="11866"/>
                      <a:pt x="11239" y="11867"/>
                      <a:pt x="11230" y="11867"/>
                    </a:cubicBezTo>
                    <a:cubicBezTo>
                      <a:pt x="11183" y="11867"/>
                      <a:pt x="11199" y="11844"/>
                      <a:pt x="11165" y="11786"/>
                    </a:cubicBezTo>
                    <a:cubicBezTo>
                      <a:pt x="11126" y="11726"/>
                      <a:pt x="11007" y="11795"/>
                      <a:pt x="11076" y="11706"/>
                    </a:cubicBezTo>
                    <a:cubicBezTo>
                      <a:pt x="11099" y="11684"/>
                      <a:pt x="11118" y="11675"/>
                      <a:pt x="11134" y="11675"/>
                    </a:cubicBezTo>
                    <a:cubicBezTo>
                      <a:pt x="11174" y="11675"/>
                      <a:pt x="11199" y="11726"/>
                      <a:pt x="11235" y="11726"/>
                    </a:cubicBezTo>
                    <a:cubicBezTo>
                      <a:pt x="11284" y="11726"/>
                      <a:pt x="11324" y="11607"/>
                      <a:pt x="11275" y="11567"/>
                    </a:cubicBezTo>
                    <a:cubicBezTo>
                      <a:pt x="11221" y="11541"/>
                      <a:pt x="11247" y="11506"/>
                      <a:pt x="11282" y="11506"/>
                    </a:cubicBezTo>
                    <a:cubicBezTo>
                      <a:pt x="11286" y="11506"/>
                      <a:pt x="11290" y="11507"/>
                      <a:pt x="11294" y="11508"/>
                    </a:cubicBezTo>
                    <a:cubicBezTo>
                      <a:pt x="11303" y="11514"/>
                      <a:pt x="11318" y="11517"/>
                      <a:pt x="11333" y="11517"/>
                    </a:cubicBezTo>
                    <a:cubicBezTo>
                      <a:pt x="11367" y="11517"/>
                      <a:pt x="11404" y="11500"/>
                      <a:pt x="11384" y="11458"/>
                    </a:cubicBezTo>
                    <a:cubicBezTo>
                      <a:pt x="11344" y="11379"/>
                      <a:pt x="11443" y="11349"/>
                      <a:pt x="11453" y="11329"/>
                    </a:cubicBezTo>
                    <a:cubicBezTo>
                      <a:pt x="11453" y="11319"/>
                      <a:pt x="11443" y="11310"/>
                      <a:pt x="11443" y="11300"/>
                    </a:cubicBezTo>
                    <a:cubicBezTo>
                      <a:pt x="11423" y="11280"/>
                      <a:pt x="11403" y="11260"/>
                      <a:pt x="11384" y="11260"/>
                    </a:cubicBezTo>
                    <a:cubicBezTo>
                      <a:pt x="11381" y="11261"/>
                      <a:pt x="11377" y="11261"/>
                      <a:pt x="11374" y="11261"/>
                    </a:cubicBezTo>
                    <a:cubicBezTo>
                      <a:pt x="11341" y="11261"/>
                      <a:pt x="11314" y="11219"/>
                      <a:pt x="11352" y="11219"/>
                    </a:cubicBezTo>
                    <a:cubicBezTo>
                      <a:pt x="11355" y="11219"/>
                      <a:pt x="11359" y="11220"/>
                      <a:pt x="11364" y="11220"/>
                    </a:cubicBezTo>
                    <a:cubicBezTo>
                      <a:pt x="11405" y="11226"/>
                      <a:pt x="11429" y="11242"/>
                      <a:pt x="11443" y="11242"/>
                    </a:cubicBezTo>
                    <a:cubicBezTo>
                      <a:pt x="11453" y="11242"/>
                      <a:pt x="11459" y="11235"/>
                      <a:pt x="11463" y="11210"/>
                    </a:cubicBezTo>
                    <a:cubicBezTo>
                      <a:pt x="11463" y="11210"/>
                      <a:pt x="11463" y="11210"/>
                      <a:pt x="11463" y="11201"/>
                    </a:cubicBezTo>
                    <a:cubicBezTo>
                      <a:pt x="11463" y="11201"/>
                      <a:pt x="11463" y="11191"/>
                      <a:pt x="11463" y="11191"/>
                    </a:cubicBezTo>
                    <a:cubicBezTo>
                      <a:pt x="11463" y="11121"/>
                      <a:pt x="11453" y="11121"/>
                      <a:pt x="11473" y="11072"/>
                    </a:cubicBezTo>
                    <a:cubicBezTo>
                      <a:pt x="11495" y="11034"/>
                      <a:pt x="11523" y="10835"/>
                      <a:pt x="11536" y="10835"/>
                    </a:cubicBezTo>
                    <a:cubicBezTo>
                      <a:pt x="11540" y="10835"/>
                      <a:pt x="11542" y="10856"/>
                      <a:pt x="11542" y="10913"/>
                    </a:cubicBezTo>
                    <a:lnTo>
                      <a:pt x="11542" y="10754"/>
                    </a:lnTo>
                    <a:cubicBezTo>
                      <a:pt x="11542" y="10706"/>
                      <a:pt x="11543" y="10687"/>
                      <a:pt x="11545" y="10687"/>
                    </a:cubicBezTo>
                    <a:close/>
                    <a:moveTo>
                      <a:pt x="10759" y="15276"/>
                    </a:moveTo>
                    <a:cubicBezTo>
                      <a:pt x="10749" y="15305"/>
                      <a:pt x="10729" y="15345"/>
                      <a:pt x="10719" y="15375"/>
                    </a:cubicBezTo>
                    <a:cubicBezTo>
                      <a:pt x="10709" y="15315"/>
                      <a:pt x="10699" y="15276"/>
                      <a:pt x="10759" y="15276"/>
                    </a:cubicBezTo>
                    <a:close/>
                    <a:moveTo>
                      <a:pt x="10848" y="15405"/>
                    </a:moveTo>
                    <a:cubicBezTo>
                      <a:pt x="10848" y="15405"/>
                      <a:pt x="10858" y="15415"/>
                      <a:pt x="10858" y="15415"/>
                    </a:cubicBezTo>
                    <a:cubicBezTo>
                      <a:pt x="10854" y="15419"/>
                      <a:pt x="10852" y="15421"/>
                      <a:pt x="10850" y="15421"/>
                    </a:cubicBezTo>
                    <a:cubicBezTo>
                      <a:pt x="10848" y="15421"/>
                      <a:pt x="10848" y="15416"/>
                      <a:pt x="10848" y="15405"/>
                    </a:cubicBezTo>
                    <a:close/>
                    <a:moveTo>
                      <a:pt x="15663" y="12792"/>
                    </a:moveTo>
                    <a:cubicBezTo>
                      <a:pt x="15666" y="12792"/>
                      <a:pt x="15667" y="12822"/>
                      <a:pt x="15667" y="12896"/>
                    </a:cubicBezTo>
                    <a:lnTo>
                      <a:pt x="15667" y="13114"/>
                    </a:lnTo>
                    <a:cubicBezTo>
                      <a:pt x="15667" y="13038"/>
                      <a:pt x="15671" y="13008"/>
                      <a:pt x="15678" y="13008"/>
                    </a:cubicBezTo>
                    <a:cubicBezTo>
                      <a:pt x="15699" y="13008"/>
                      <a:pt x="15746" y="13302"/>
                      <a:pt x="15776" y="13362"/>
                    </a:cubicBezTo>
                    <a:cubicBezTo>
                      <a:pt x="15806" y="13431"/>
                      <a:pt x="15786" y="13431"/>
                      <a:pt x="15796" y="13550"/>
                    </a:cubicBezTo>
                    <a:cubicBezTo>
                      <a:pt x="15800" y="13602"/>
                      <a:pt x="15806" y="13618"/>
                      <a:pt x="15821" y="13618"/>
                    </a:cubicBezTo>
                    <a:cubicBezTo>
                      <a:pt x="15840" y="13618"/>
                      <a:pt x="15873" y="13591"/>
                      <a:pt x="15935" y="13580"/>
                    </a:cubicBezTo>
                    <a:cubicBezTo>
                      <a:pt x="15941" y="13580"/>
                      <a:pt x="15947" y="13579"/>
                      <a:pt x="15953" y="13579"/>
                    </a:cubicBezTo>
                    <a:cubicBezTo>
                      <a:pt x="16026" y="13579"/>
                      <a:pt x="15970" y="13640"/>
                      <a:pt x="15915" y="13640"/>
                    </a:cubicBezTo>
                    <a:cubicBezTo>
                      <a:pt x="15912" y="13639"/>
                      <a:pt x="15909" y="13639"/>
                      <a:pt x="15906" y="13639"/>
                    </a:cubicBezTo>
                    <a:cubicBezTo>
                      <a:pt x="15849" y="13639"/>
                      <a:pt x="15796" y="13720"/>
                      <a:pt x="15806" y="13739"/>
                    </a:cubicBezTo>
                    <a:cubicBezTo>
                      <a:pt x="15826" y="13769"/>
                      <a:pt x="15965" y="13808"/>
                      <a:pt x="15915" y="13927"/>
                    </a:cubicBezTo>
                    <a:cubicBezTo>
                      <a:pt x="15881" y="13996"/>
                      <a:pt x="15927" y="14017"/>
                      <a:pt x="15978" y="14017"/>
                    </a:cubicBezTo>
                    <a:cubicBezTo>
                      <a:pt x="16001" y="14017"/>
                      <a:pt x="16025" y="14013"/>
                      <a:pt x="16044" y="14007"/>
                    </a:cubicBezTo>
                    <a:lnTo>
                      <a:pt x="16044" y="14007"/>
                    </a:lnTo>
                    <a:cubicBezTo>
                      <a:pt x="15994" y="14126"/>
                      <a:pt x="15935" y="14403"/>
                      <a:pt x="15895" y="14473"/>
                    </a:cubicBezTo>
                    <a:cubicBezTo>
                      <a:pt x="15826" y="14592"/>
                      <a:pt x="15865" y="14582"/>
                      <a:pt x="15846" y="14760"/>
                    </a:cubicBezTo>
                    <a:cubicBezTo>
                      <a:pt x="15837" y="14837"/>
                      <a:pt x="15823" y="14861"/>
                      <a:pt x="15792" y="14861"/>
                    </a:cubicBezTo>
                    <a:cubicBezTo>
                      <a:pt x="15753" y="14861"/>
                      <a:pt x="15686" y="14821"/>
                      <a:pt x="15568" y="14810"/>
                    </a:cubicBezTo>
                    <a:cubicBezTo>
                      <a:pt x="15546" y="14806"/>
                      <a:pt x="15528" y="14805"/>
                      <a:pt x="15513" y="14805"/>
                    </a:cubicBezTo>
                    <a:cubicBezTo>
                      <a:pt x="15401" y="14805"/>
                      <a:pt x="15493" y="14890"/>
                      <a:pt x="15593" y="14890"/>
                    </a:cubicBezTo>
                    <a:cubicBezTo>
                      <a:pt x="15598" y="14890"/>
                      <a:pt x="15603" y="14889"/>
                      <a:pt x="15608" y="14889"/>
                    </a:cubicBezTo>
                    <a:cubicBezTo>
                      <a:pt x="15612" y="14889"/>
                      <a:pt x="15616" y="14888"/>
                      <a:pt x="15621" y="14888"/>
                    </a:cubicBezTo>
                    <a:cubicBezTo>
                      <a:pt x="15734" y="14888"/>
                      <a:pt x="15835" y="15009"/>
                      <a:pt x="15816" y="15048"/>
                    </a:cubicBezTo>
                    <a:cubicBezTo>
                      <a:pt x="15786" y="15077"/>
                      <a:pt x="15498" y="15137"/>
                      <a:pt x="15608" y="15315"/>
                    </a:cubicBezTo>
                    <a:cubicBezTo>
                      <a:pt x="15669" y="15418"/>
                      <a:pt x="15570" y="15450"/>
                      <a:pt x="15470" y="15450"/>
                    </a:cubicBezTo>
                    <a:cubicBezTo>
                      <a:pt x="15425" y="15450"/>
                      <a:pt x="15380" y="15444"/>
                      <a:pt x="15350" y="15434"/>
                    </a:cubicBezTo>
                    <a:lnTo>
                      <a:pt x="15340" y="15434"/>
                    </a:lnTo>
                    <a:cubicBezTo>
                      <a:pt x="15409" y="15385"/>
                      <a:pt x="15479" y="15335"/>
                      <a:pt x="15389" y="15276"/>
                    </a:cubicBezTo>
                    <a:cubicBezTo>
                      <a:pt x="15296" y="15216"/>
                      <a:pt x="15252" y="15182"/>
                      <a:pt x="15215" y="15182"/>
                    </a:cubicBezTo>
                    <a:cubicBezTo>
                      <a:pt x="15197" y="15182"/>
                      <a:pt x="15181" y="15190"/>
                      <a:pt x="15161" y="15206"/>
                    </a:cubicBezTo>
                    <a:cubicBezTo>
                      <a:pt x="15142" y="15223"/>
                      <a:pt x="15114" y="15232"/>
                      <a:pt x="15085" y="15232"/>
                    </a:cubicBezTo>
                    <a:cubicBezTo>
                      <a:pt x="15027" y="15232"/>
                      <a:pt x="14963" y="15196"/>
                      <a:pt x="14943" y="15117"/>
                    </a:cubicBezTo>
                    <a:cubicBezTo>
                      <a:pt x="14936" y="15092"/>
                      <a:pt x="14926" y="15083"/>
                      <a:pt x="14915" y="15083"/>
                    </a:cubicBezTo>
                    <a:cubicBezTo>
                      <a:pt x="14890" y="15083"/>
                      <a:pt x="14861" y="15127"/>
                      <a:pt x="14851" y="15127"/>
                    </a:cubicBezTo>
                    <a:cubicBezTo>
                      <a:pt x="14847" y="15127"/>
                      <a:pt x="14847" y="15117"/>
                      <a:pt x="14854" y="15087"/>
                    </a:cubicBezTo>
                    <a:cubicBezTo>
                      <a:pt x="14874" y="15008"/>
                      <a:pt x="14907" y="14964"/>
                      <a:pt x="14944" y="14964"/>
                    </a:cubicBezTo>
                    <a:cubicBezTo>
                      <a:pt x="14963" y="14964"/>
                      <a:pt x="14983" y="14975"/>
                      <a:pt x="15003" y="14998"/>
                    </a:cubicBezTo>
                    <a:cubicBezTo>
                      <a:pt x="15019" y="15017"/>
                      <a:pt x="15038" y="15025"/>
                      <a:pt x="15055" y="15025"/>
                    </a:cubicBezTo>
                    <a:cubicBezTo>
                      <a:pt x="15112" y="15025"/>
                      <a:pt x="15164" y="14942"/>
                      <a:pt x="15142" y="14859"/>
                    </a:cubicBezTo>
                    <a:cubicBezTo>
                      <a:pt x="15120" y="14788"/>
                      <a:pt x="15023" y="14728"/>
                      <a:pt x="15034" y="14728"/>
                    </a:cubicBezTo>
                    <a:cubicBezTo>
                      <a:pt x="15039" y="14728"/>
                      <a:pt x="15061" y="14737"/>
                      <a:pt x="15112" y="14760"/>
                    </a:cubicBezTo>
                    <a:cubicBezTo>
                      <a:pt x="15300" y="14839"/>
                      <a:pt x="15251" y="14820"/>
                      <a:pt x="15221" y="14909"/>
                    </a:cubicBezTo>
                    <a:cubicBezTo>
                      <a:pt x="15210" y="14959"/>
                      <a:pt x="15265" y="15016"/>
                      <a:pt x="15312" y="15016"/>
                    </a:cubicBezTo>
                    <a:cubicBezTo>
                      <a:pt x="15348" y="15016"/>
                      <a:pt x="15378" y="14983"/>
                      <a:pt x="15370" y="14889"/>
                    </a:cubicBezTo>
                    <a:cubicBezTo>
                      <a:pt x="15340" y="14671"/>
                      <a:pt x="15449" y="14512"/>
                      <a:pt x="15320" y="14512"/>
                    </a:cubicBezTo>
                    <a:cubicBezTo>
                      <a:pt x="15233" y="14519"/>
                      <a:pt x="15232" y="14561"/>
                      <a:pt x="15222" y="14561"/>
                    </a:cubicBezTo>
                    <a:cubicBezTo>
                      <a:pt x="15217" y="14561"/>
                      <a:pt x="15211" y="14551"/>
                      <a:pt x="15191" y="14522"/>
                    </a:cubicBezTo>
                    <a:cubicBezTo>
                      <a:pt x="15132" y="14423"/>
                      <a:pt x="14894" y="14492"/>
                      <a:pt x="15003" y="14373"/>
                    </a:cubicBezTo>
                    <a:cubicBezTo>
                      <a:pt x="15085" y="14283"/>
                      <a:pt x="15122" y="14210"/>
                      <a:pt x="15161" y="14210"/>
                    </a:cubicBezTo>
                    <a:cubicBezTo>
                      <a:pt x="15174" y="14210"/>
                      <a:pt x="15187" y="14218"/>
                      <a:pt x="15201" y="14235"/>
                    </a:cubicBezTo>
                    <a:cubicBezTo>
                      <a:pt x="15252" y="14289"/>
                      <a:pt x="15300" y="14308"/>
                      <a:pt x="15337" y="14308"/>
                    </a:cubicBezTo>
                    <a:cubicBezTo>
                      <a:pt x="15408" y="14308"/>
                      <a:pt x="15442" y="14237"/>
                      <a:pt x="15389" y="14205"/>
                    </a:cubicBezTo>
                    <a:cubicBezTo>
                      <a:pt x="15314" y="14157"/>
                      <a:pt x="15238" y="13956"/>
                      <a:pt x="15275" y="13956"/>
                    </a:cubicBezTo>
                    <a:cubicBezTo>
                      <a:pt x="15276" y="13956"/>
                      <a:pt x="15278" y="13956"/>
                      <a:pt x="15280" y="13957"/>
                    </a:cubicBezTo>
                    <a:cubicBezTo>
                      <a:pt x="15289" y="13960"/>
                      <a:pt x="15300" y="13962"/>
                      <a:pt x="15312" y="13962"/>
                    </a:cubicBezTo>
                    <a:cubicBezTo>
                      <a:pt x="15371" y="13962"/>
                      <a:pt x="15462" y="13924"/>
                      <a:pt x="15479" y="13858"/>
                    </a:cubicBezTo>
                    <a:cubicBezTo>
                      <a:pt x="15484" y="13823"/>
                      <a:pt x="15491" y="13818"/>
                      <a:pt x="15498" y="13818"/>
                    </a:cubicBezTo>
                    <a:cubicBezTo>
                      <a:pt x="15501" y="13818"/>
                      <a:pt x="15504" y="13819"/>
                      <a:pt x="15507" y="13819"/>
                    </a:cubicBezTo>
                    <a:cubicBezTo>
                      <a:pt x="15511" y="13819"/>
                      <a:pt x="15515" y="13817"/>
                      <a:pt x="15518" y="13808"/>
                    </a:cubicBezTo>
                    <a:cubicBezTo>
                      <a:pt x="15538" y="13778"/>
                      <a:pt x="15489" y="13610"/>
                      <a:pt x="15429" y="13521"/>
                    </a:cubicBezTo>
                    <a:cubicBezTo>
                      <a:pt x="15398" y="13474"/>
                      <a:pt x="15336" y="13458"/>
                      <a:pt x="15359" y="13458"/>
                    </a:cubicBezTo>
                    <a:cubicBezTo>
                      <a:pt x="15365" y="13458"/>
                      <a:pt x="15378" y="13459"/>
                      <a:pt x="15399" y="13461"/>
                    </a:cubicBezTo>
                    <a:cubicBezTo>
                      <a:pt x="15475" y="13476"/>
                      <a:pt x="15528" y="13590"/>
                      <a:pt x="15553" y="13590"/>
                    </a:cubicBezTo>
                    <a:cubicBezTo>
                      <a:pt x="15560" y="13590"/>
                      <a:pt x="15566" y="13579"/>
                      <a:pt x="15568" y="13550"/>
                    </a:cubicBezTo>
                    <a:cubicBezTo>
                      <a:pt x="15578" y="13431"/>
                      <a:pt x="15578" y="13273"/>
                      <a:pt x="15608" y="13193"/>
                    </a:cubicBezTo>
                    <a:cubicBezTo>
                      <a:pt x="15631" y="13132"/>
                      <a:pt x="15654" y="12792"/>
                      <a:pt x="15663" y="12792"/>
                    </a:cubicBezTo>
                    <a:close/>
                    <a:moveTo>
                      <a:pt x="11192" y="15393"/>
                    </a:moveTo>
                    <a:cubicBezTo>
                      <a:pt x="11295" y="15393"/>
                      <a:pt x="11236" y="15507"/>
                      <a:pt x="11245" y="15553"/>
                    </a:cubicBezTo>
                    <a:cubicBezTo>
                      <a:pt x="11245" y="15573"/>
                      <a:pt x="11195" y="15583"/>
                      <a:pt x="11096" y="15613"/>
                    </a:cubicBezTo>
                    <a:cubicBezTo>
                      <a:pt x="11084" y="15583"/>
                      <a:pt x="11065" y="15564"/>
                      <a:pt x="11044" y="15564"/>
                    </a:cubicBezTo>
                    <a:cubicBezTo>
                      <a:pt x="11029" y="15564"/>
                      <a:pt x="11013" y="15573"/>
                      <a:pt x="10997" y="15593"/>
                    </a:cubicBezTo>
                    <a:cubicBezTo>
                      <a:pt x="10986" y="15604"/>
                      <a:pt x="10974" y="15608"/>
                      <a:pt x="10963" y="15608"/>
                    </a:cubicBezTo>
                    <a:cubicBezTo>
                      <a:pt x="10921" y="15608"/>
                      <a:pt x="10882" y="15548"/>
                      <a:pt x="10898" y="15494"/>
                    </a:cubicBezTo>
                    <a:cubicBezTo>
                      <a:pt x="10898" y="15494"/>
                      <a:pt x="10898" y="15484"/>
                      <a:pt x="10908" y="15474"/>
                    </a:cubicBezTo>
                    <a:cubicBezTo>
                      <a:pt x="10937" y="15474"/>
                      <a:pt x="10947" y="15474"/>
                      <a:pt x="10987" y="15494"/>
                    </a:cubicBezTo>
                    <a:cubicBezTo>
                      <a:pt x="10999" y="15496"/>
                      <a:pt x="11011" y="15497"/>
                      <a:pt x="11022" y="15497"/>
                    </a:cubicBezTo>
                    <a:cubicBezTo>
                      <a:pt x="11068" y="15497"/>
                      <a:pt x="11106" y="15484"/>
                      <a:pt x="11106" y="15484"/>
                    </a:cubicBezTo>
                    <a:cubicBezTo>
                      <a:pt x="11106" y="15484"/>
                      <a:pt x="11116" y="15464"/>
                      <a:pt x="11136" y="15444"/>
                    </a:cubicBezTo>
                    <a:cubicBezTo>
                      <a:pt x="11126" y="15434"/>
                      <a:pt x="11126" y="15415"/>
                      <a:pt x="11116" y="15405"/>
                    </a:cubicBezTo>
                    <a:cubicBezTo>
                      <a:pt x="11136" y="15405"/>
                      <a:pt x="11146" y="15395"/>
                      <a:pt x="11165" y="15395"/>
                    </a:cubicBezTo>
                    <a:cubicBezTo>
                      <a:pt x="11175" y="15393"/>
                      <a:pt x="11184" y="15393"/>
                      <a:pt x="11192" y="15393"/>
                    </a:cubicBezTo>
                    <a:close/>
                    <a:moveTo>
                      <a:pt x="14447" y="15444"/>
                    </a:moveTo>
                    <a:cubicBezTo>
                      <a:pt x="14467" y="15454"/>
                      <a:pt x="14487" y="15454"/>
                      <a:pt x="14517" y="15454"/>
                    </a:cubicBezTo>
                    <a:cubicBezTo>
                      <a:pt x="14537" y="15464"/>
                      <a:pt x="14557" y="15484"/>
                      <a:pt x="14576" y="15504"/>
                    </a:cubicBezTo>
                    <a:cubicBezTo>
                      <a:pt x="14547" y="15533"/>
                      <a:pt x="14487" y="15573"/>
                      <a:pt x="14447" y="15633"/>
                    </a:cubicBezTo>
                    <a:cubicBezTo>
                      <a:pt x="14438" y="15643"/>
                      <a:pt x="14438" y="15652"/>
                      <a:pt x="14428" y="15662"/>
                    </a:cubicBezTo>
                    <a:cubicBezTo>
                      <a:pt x="14398" y="15583"/>
                      <a:pt x="14408" y="15474"/>
                      <a:pt x="14447" y="15444"/>
                    </a:cubicBezTo>
                    <a:close/>
                    <a:moveTo>
                      <a:pt x="10838" y="15702"/>
                    </a:moveTo>
                    <a:cubicBezTo>
                      <a:pt x="10818" y="15712"/>
                      <a:pt x="10789" y="15722"/>
                      <a:pt x="10769" y="15742"/>
                    </a:cubicBezTo>
                    <a:cubicBezTo>
                      <a:pt x="10729" y="15762"/>
                      <a:pt x="10699" y="15781"/>
                      <a:pt x="10680" y="15791"/>
                    </a:cubicBezTo>
                    <a:cubicBezTo>
                      <a:pt x="10690" y="15781"/>
                      <a:pt x="10690" y="15771"/>
                      <a:pt x="10709" y="15762"/>
                    </a:cubicBezTo>
                    <a:cubicBezTo>
                      <a:pt x="10779" y="15732"/>
                      <a:pt x="10809" y="15702"/>
                      <a:pt x="10838" y="15702"/>
                    </a:cubicBezTo>
                    <a:close/>
                    <a:moveTo>
                      <a:pt x="15155" y="15508"/>
                    </a:moveTo>
                    <a:cubicBezTo>
                      <a:pt x="15178" y="15508"/>
                      <a:pt x="15200" y="15514"/>
                      <a:pt x="15221" y="15514"/>
                    </a:cubicBezTo>
                    <a:cubicBezTo>
                      <a:pt x="15231" y="15533"/>
                      <a:pt x="15251" y="15543"/>
                      <a:pt x="15280" y="15563"/>
                    </a:cubicBezTo>
                    <a:cubicBezTo>
                      <a:pt x="15439" y="15643"/>
                      <a:pt x="15320" y="15900"/>
                      <a:pt x="15171" y="15900"/>
                    </a:cubicBezTo>
                    <a:cubicBezTo>
                      <a:pt x="15065" y="15900"/>
                      <a:pt x="14985" y="15795"/>
                      <a:pt x="14868" y="15795"/>
                    </a:cubicBezTo>
                    <a:cubicBezTo>
                      <a:pt x="14821" y="15795"/>
                      <a:pt x="14768" y="15812"/>
                      <a:pt x="14705" y="15861"/>
                    </a:cubicBezTo>
                    <a:cubicBezTo>
                      <a:pt x="14776" y="15758"/>
                      <a:pt x="14828" y="15687"/>
                      <a:pt x="14867" y="15687"/>
                    </a:cubicBezTo>
                    <a:cubicBezTo>
                      <a:pt x="14877" y="15687"/>
                      <a:pt x="14886" y="15692"/>
                      <a:pt x="14894" y="15702"/>
                    </a:cubicBezTo>
                    <a:cubicBezTo>
                      <a:pt x="14903" y="15711"/>
                      <a:pt x="14910" y="15715"/>
                      <a:pt x="14915" y="15715"/>
                    </a:cubicBezTo>
                    <a:cubicBezTo>
                      <a:pt x="14941" y="15715"/>
                      <a:pt x="14945" y="15636"/>
                      <a:pt x="15042" y="15563"/>
                    </a:cubicBezTo>
                    <a:cubicBezTo>
                      <a:pt x="15088" y="15518"/>
                      <a:pt x="15123" y="15508"/>
                      <a:pt x="15155" y="15508"/>
                    </a:cubicBezTo>
                    <a:close/>
                    <a:moveTo>
                      <a:pt x="19498" y="15350"/>
                    </a:moveTo>
                    <a:cubicBezTo>
                      <a:pt x="19509" y="15350"/>
                      <a:pt x="19518" y="15352"/>
                      <a:pt x="19524" y="15355"/>
                    </a:cubicBezTo>
                    <a:cubicBezTo>
                      <a:pt x="19524" y="15365"/>
                      <a:pt x="19524" y="15385"/>
                      <a:pt x="19514" y="15395"/>
                    </a:cubicBezTo>
                    <a:cubicBezTo>
                      <a:pt x="19504" y="15415"/>
                      <a:pt x="19494" y="15444"/>
                      <a:pt x="19465" y="15484"/>
                    </a:cubicBezTo>
                    <a:cubicBezTo>
                      <a:pt x="19419" y="15581"/>
                      <a:pt x="19429" y="15602"/>
                      <a:pt x="19450" y="15602"/>
                    </a:cubicBezTo>
                    <a:cubicBezTo>
                      <a:pt x="19460" y="15602"/>
                      <a:pt x="19474" y="15596"/>
                      <a:pt x="19484" y="15593"/>
                    </a:cubicBezTo>
                    <a:cubicBezTo>
                      <a:pt x="19494" y="15583"/>
                      <a:pt x="19544" y="15524"/>
                      <a:pt x="19603" y="15484"/>
                    </a:cubicBezTo>
                    <a:cubicBezTo>
                      <a:pt x="19603" y="15494"/>
                      <a:pt x="19603" y="15514"/>
                      <a:pt x="19613" y="15533"/>
                    </a:cubicBezTo>
                    <a:cubicBezTo>
                      <a:pt x="19594" y="15543"/>
                      <a:pt x="19584" y="15553"/>
                      <a:pt x="19574" y="15563"/>
                    </a:cubicBezTo>
                    <a:cubicBezTo>
                      <a:pt x="19574" y="15563"/>
                      <a:pt x="19574" y="15573"/>
                      <a:pt x="19564" y="15573"/>
                    </a:cubicBezTo>
                    <a:cubicBezTo>
                      <a:pt x="19564" y="15573"/>
                      <a:pt x="19564" y="15573"/>
                      <a:pt x="19564" y="15583"/>
                    </a:cubicBezTo>
                    <a:cubicBezTo>
                      <a:pt x="19517" y="15630"/>
                      <a:pt x="19519" y="15646"/>
                      <a:pt x="19537" y="15646"/>
                    </a:cubicBezTo>
                    <a:cubicBezTo>
                      <a:pt x="19542" y="15646"/>
                      <a:pt x="19547" y="15645"/>
                      <a:pt x="19554" y="15643"/>
                    </a:cubicBezTo>
                    <a:cubicBezTo>
                      <a:pt x="19574" y="15643"/>
                      <a:pt x="19603" y="15633"/>
                      <a:pt x="19623" y="15623"/>
                    </a:cubicBezTo>
                    <a:cubicBezTo>
                      <a:pt x="19623" y="15633"/>
                      <a:pt x="19623" y="15633"/>
                      <a:pt x="19623" y="15633"/>
                    </a:cubicBezTo>
                    <a:cubicBezTo>
                      <a:pt x="19623" y="15643"/>
                      <a:pt x="19623" y="15652"/>
                      <a:pt x="19623" y="15662"/>
                    </a:cubicBezTo>
                    <a:cubicBezTo>
                      <a:pt x="19613" y="15672"/>
                      <a:pt x="19603" y="15682"/>
                      <a:pt x="19594" y="15702"/>
                    </a:cubicBezTo>
                    <a:cubicBezTo>
                      <a:pt x="19584" y="15692"/>
                      <a:pt x="19574" y="15692"/>
                      <a:pt x="19554" y="15692"/>
                    </a:cubicBezTo>
                    <a:cubicBezTo>
                      <a:pt x="19534" y="15682"/>
                      <a:pt x="19504" y="15682"/>
                      <a:pt x="19484" y="15682"/>
                    </a:cubicBezTo>
                    <a:cubicBezTo>
                      <a:pt x="19435" y="15692"/>
                      <a:pt x="19445" y="15801"/>
                      <a:pt x="19405" y="15900"/>
                    </a:cubicBezTo>
                    <a:cubicBezTo>
                      <a:pt x="19405" y="15910"/>
                      <a:pt x="19395" y="15910"/>
                      <a:pt x="19395" y="15920"/>
                    </a:cubicBezTo>
                    <a:cubicBezTo>
                      <a:pt x="19385" y="15890"/>
                      <a:pt x="19375" y="15851"/>
                      <a:pt x="19385" y="15791"/>
                    </a:cubicBezTo>
                    <a:cubicBezTo>
                      <a:pt x="19395" y="15613"/>
                      <a:pt x="19385" y="15464"/>
                      <a:pt x="19415" y="15385"/>
                    </a:cubicBezTo>
                    <a:lnTo>
                      <a:pt x="19425" y="15385"/>
                    </a:lnTo>
                    <a:cubicBezTo>
                      <a:pt x="19451" y="15358"/>
                      <a:pt x="19478" y="15350"/>
                      <a:pt x="19498" y="15350"/>
                    </a:cubicBezTo>
                    <a:close/>
                    <a:moveTo>
                      <a:pt x="19554" y="15910"/>
                    </a:moveTo>
                    <a:cubicBezTo>
                      <a:pt x="19544" y="15920"/>
                      <a:pt x="19534" y="15930"/>
                      <a:pt x="19524" y="15940"/>
                    </a:cubicBezTo>
                    <a:cubicBezTo>
                      <a:pt x="19504" y="15950"/>
                      <a:pt x="19484" y="15960"/>
                      <a:pt x="19465" y="15960"/>
                    </a:cubicBezTo>
                    <a:cubicBezTo>
                      <a:pt x="19475" y="15950"/>
                      <a:pt x="19484" y="15940"/>
                      <a:pt x="19504" y="15930"/>
                    </a:cubicBezTo>
                    <a:cubicBezTo>
                      <a:pt x="19514" y="15930"/>
                      <a:pt x="19524" y="15920"/>
                      <a:pt x="19534" y="15920"/>
                    </a:cubicBezTo>
                    <a:cubicBezTo>
                      <a:pt x="19544" y="15910"/>
                      <a:pt x="19544" y="15910"/>
                      <a:pt x="19554" y="15910"/>
                    </a:cubicBezTo>
                    <a:close/>
                    <a:moveTo>
                      <a:pt x="14646" y="15960"/>
                    </a:moveTo>
                    <a:cubicBezTo>
                      <a:pt x="14656" y="15970"/>
                      <a:pt x="14695" y="15970"/>
                      <a:pt x="14745" y="15970"/>
                    </a:cubicBezTo>
                    <a:cubicBezTo>
                      <a:pt x="14745" y="15970"/>
                      <a:pt x="14745" y="15980"/>
                      <a:pt x="14745" y="15980"/>
                    </a:cubicBezTo>
                    <a:cubicBezTo>
                      <a:pt x="14730" y="16009"/>
                      <a:pt x="14693" y="16029"/>
                      <a:pt x="14666" y="16029"/>
                    </a:cubicBezTo>
                    <a:cubicBezTo>
                      <a:pt x="14638" y="16029"/>
                      <a:pt x="14621" y="16009"/>
                      <a:pt x="14646" y="15960"/>
                    </a:cubicBezTo>
                    <a:close/>
                    <a:moveTo>
                      <a:pt x="13839" y="15348"/>
                    </a:moveTo>
                    <a:cubicBezTo>
                      <a:pt x="13855" y="15348"/>
                      <a:pt x="13872" y="15350"/>
                      <a:pt x="13892" y="15355"/>
                    </a:cubicBezTo>
                    <a:cubicBezTo>
                      <a:pt x="13912" y="15365"/>
                      <a:pt x="13922" y="15365"/>
                      <a:pt x="13932" y="15375"/>
                    </a:cubicBezTo>
                    <a:cubicBezTo>
                      <a:pt x="13922" y="15385"/>
                      <a:pt x="13922" y="15395"/>
                      <a:pt x="13912" y="15405"/>
                    </a:cubicBezTo>
                    <a:cubicBezTo>
                      <a:pt x="13853" y="15583"/>
                      <a:pt x="13872" y="15573"/>
                      <a:pt x="13922" y="15672"/>
                    </a:cubicBezTo>
                    <a:cubicBezTo>
                      <a:pt x="13930" y="15687"/>
                      <a:pt x="13939" y="15694"/>
                      <a:pt x="13949" y="15694"/>
                    </a:cubicBezTo>
                    <a:cubicBezTo>
                      <a:pt x="13993" y="15694"/>
                      <a:pt x="14043" y="15537"/>
                      <a:pt x="14051" y="15454"/>
                    </a:cubicBezTo>
                    <a:cubicBezTo>
                      <a:pt x="14081" y="15494"/>
                      <a:pt x="14110" y="15533"/>
                      <a:pt x="14170" y="15603"/>
                    </a:cubicBezTo>
                    <a:cubicBezTo>
                      <a:pt x="14180" y="15633"/>
                      <a:pt x="14200" y="15643"/>
                      <a:pt x="14219" y="15662"/>
                    </a:cubicBezTo>
                    <a:cubicBezTo>
                      <a:pt x="14219" y="15672"/>
                      <a:pt x="14219" y="15682"/>
                      <a:pt x="14219" y="15682"/>
                    </a:cubicBezTo>
                    <a:cubicBezTo>
                      <a:pt x="14210" y="15730"/>
                      <a:pt x="14210" y="15750"/>
                      <a:pt x="14216" y="15750"/>
                    </a:cubicBezTo>
                    <a:cubicBezTo>
                      <a:pt x="14224" y="15750"/>
                      <a:pt x="14239" y="15728"/>
                      <a:pt x="14259" y="15692"/>
                    </a:cubicBezTo>
                    <a:cubicBezTo>
                      <a:pt x="14307" y="15733"/>
                      <a:pt x="14355" y="15755"/>
                      <a:pt x="14390" y="15755"/>
                    </a:cubicBezTo>
                    <a:cubicBezTo>
                      <a:pt x="14405" y="15755"/>
                      <a:pt x="14418" y="15751"/>
                      <a:pt x="14428" y="15742"/>
                    </a:cubicBezTo>
                    <a:cubicBezTo>
                      <a:pt x="14447" y="15742"/>
                      <a:pt x="14467" y="15742"/>
                      <a:pt x="14507" y="15732"/>
                    </a:cubicBezTo>
                    <a:cubicBezTo>
                      <a:pt x="14586" y="15722"/>
                      <a:pt x="14576" y="15682"/>
                      <a:pt x="14685" y="15633"/>
                    </a:cubicBezTo>
                    <a:cubicBezTo>
                      <a:pt x="14715" y="15662"/>
                      <a:pt x="14735" y="15682"/>
                      <a:pt x="14755" y="15692"/>
                    </a:cubicBezTo>
                    <a:cubicBezTo>
                      <a:pt x="14725" y="15771"/>
                      <a:pt x="14656" y="15861"/>
                      <a:pt x="14656" y="15861"/>
                    </a:cubicBezTo>
                    <a:cubicBezTo>
                      <a:pt x="14656" y="15861"/>
                      <a:pt x="14598" y="15882"/>
                      <a:pt x="14532" y="15882"/>
                    </a:cubicBezTo>
                    <a:cubicBezTo>
                      <a:pt x="14508" y="15882"/>
                      <a:pt x="14482" y="15879"/>
                      <a:pt x="14457" y="15871"/>
                    </a:cubicBezTo>
                    <a:cubicBezTo>
                      <a:pt x="14405" y="15855"/>
                      <a:pt x="14375" y="15842"/>
                      <a:pt x="14342" y="15842"/>
                    </a:cubicBezTo>
                    <a:cubicBezTo>
                      <a:pt x="14313" y="15842"/>
                      <a:pt x="14281" y="15852"/>
                      <a:pt x="14229" y="15881"/>
                    </a:cubicBezTo>
                    <a:cubicBezTo>
                      <a:pt x="14120" y="15940"/>
                      <a:pt x="14299" y="16000"/>
                      <a:pt x="14259" y="16029"/>
                    </a:cubicBezTo>
                    <a:cubicBezTo>
                      <a:pt x="14259" y="16039"/>
                      <a:pt x="14249" y="16049"/>
                      <a:pt x="14239" y="16049"/>
                    </a:cubicBezTo>
                    <a:cubicBezTo>
                      <a:pt x="14120" y="15900"/>
                      <a:pt x="14150" y="15752"/>
                      <a:pt x="13962" y="15712"/>
                    </a:cubicBezTo>
                    <a:cubicBezTo>
                      <a:pt x="13773" y="15672"/>
                      <a:pt x="13684" y="15652"/>
                      <a:pt x="13674" y="15593"/>
                    </a:cubicBezTo>
                    <a:cubicBezTo>
                      <a:pt x="13684" y="15583"/>
                      <a:pt x="13684" y="15573"/>
                      <a:pt x="13694" y="15563"/>
                    </a:cubicBezTo>
                    <a:cubicBezTo>
                      <a:pt x="13743" y="15484"/>
                      <a:pt x="13763" y="15434"/>
                      <a:pt x="13793" y="15355"/>
                    </a:cubicBezTo>
                    <a:cubicBezTo>
                      <a:pt x="13808" y="15350"/>
                      <a:pt x="13823" y="15348"/>
                      <a:pt x="13839" y="15348"/>
                    </a:cubicBezTo>
                    <a:close/>
                    <a:moveTo>
                      <a:pt x="14775" y="15980"/>
                    </a:moveTo>
                    <a:cubicBezTo>
                      <a:pt x="14824" y="15980"/>
                      <a:pt x="14874" y="15990"/>
                      <a:pt x="14923" y="16009"/>
                    </a:cubicBezTo>
                    <a:cubicBezTo>
                      <a:pt x="14886" y="16058"/>
                      <a:pt x="14860" y="16074"/>
                      <a:pt x="14839" y="16074"/>
                    </a:cubicBezTo>
                    <a:cubicBezTo>
                      <a:pt x="14822" y="16074"/>
                      <a:pt x="14808" y="16063"/>
                      <a:pt x="14794" y="16049"/>
                    </a:cubicBezTo>
                    <a:cubicBezTo>
                      <a:pt x="14785" y="16029"/>
                      <a:pt x="14775" y="16000"/>
                      <a:pt x="14775" y="15980"/>
                    </a:cubicBezTo>
                    <a:close/>
                    <a:moveTo>
                      <a:pt x="12177" y="15286"/>
                    </a:moveTo>
                    <a:cubicBezTo>
                      <a:pt x="12197" y="15286"/>
                      <a:pt x="12217" y="15286"/>
                      <a:pt x="12226" y="15296"/>
                    </a:cubicBezTo>
                    <a:cubicBezTo>
                      <a:pt x="12246" y="15305"/>
                      <a:pt x="12246" y="15335"/>
                      <a:pt x="12246" y="15375"/>
                    </a:cubicBezTo>
                    <a:cubicBezTo>
                      <a:pt x="12246" y="15385"/>
                      <a:pt x="12246" y="15395"/>
                      <a:pt x="12236" y="15415"/>
                    </a:cubicBezTo>
                    <a:cubicBezTo>
                      <a:pt x="12236" y="15434"/>
                      <a:pt x="12226" y="15464"/>
                      <a:pt x="12217" y="15494"/>
                    </a:cubicBezTo>
                    <a:cubicBezTo>
                      <a:pt x="12207" y="15543"/>
                      <a:pt x="12197" y="15583"/>
                      <a:pt x="12197" y="15603"/>
                    </a:cubicBezTo>
                    <a:cubicBezTo>
                      <a:pt x="12197" y="15662"/>
                      <a:pt x="12217" y="15722"/>
                      <a:pt x="12117" y="15762"/>
                    </a:cubicBezTo>
                    <a:lnTo>
                      <a:pt x="12098" y="15762"/>
                    </a:lnTo>
                    <a:cubicBezTo>
                      <a:pt x="12088" y="15771"/>
                      <a:pt x="12078" y="15771"/>
                      <a:pt x="12078" y="15781"/>
                    </a:cubicBezTo>
                    <a:cubicBezTo>
                      <a:pt x="12058" y="15781"/>
                      <a:pt x="12048" y="15791"/>
                      <a:pt x="12028" y="15791"/>
                    </a:cubicBezTo>
                    <a:cubicBezTo>
                      <a:pt x="11830" y="15831"/>
                      <a:pt x="11889" y="15980"/>
                      <a:pt x="11760" y="16128"/>
                    </a:cubicBezTo>
                    <a:cubicBezTo>
                      <a:pt x="11727" y="16170"/>
                      <a:pt x="11700" y="16187"/>
                      <a:pt x="11675" y="16187"/>
                    </a:cubicBezTo>
                    <a:cubicBezTo>
                      <a:pt x="11608" y="16187"/>
                      <a:pt x="11563" y="16052"/>
                      <a:pt x="11453" y="15950"/>
                    </a:cubicBezTo>
                    <a:cubicBezTo>
                      <a:pt x="11430" y="15927"/>
                      <a:pt x="11410" y="15917"/>
                      <a:pt x="11392" y="15917"/>
                    </a:cubicBezTo>
                    <a:cubicBezTo>
                      <a:pt x="11323" y="15917"/>
                      <a:pt x="11284" y="16058"/>
                      <a:pt x="11245" y="16168"/>
                    </a:cubicBezTo>
                    <a:cubicBezTo>
                      <a:pt x="11179" y="16086"/>
                      <a:pt x="11134" y="16031"/>
                      <a:pt x="11104" y="16031"/>
                    </a:cubicBezTo>
                    <a:cubicBezTo>
                      <a:pt x="11097" y="16031"/>
                      <a:pt x="11091" y="16034"/>
                      <a:pt x="11086" y="16039"/>
                    </a:cubicBezTo>
                    <a:lnTo>
                      <a:pt x="11076" y="16039"/>
                    </a:lnTo>
                    <a:cubicBezTo>
                      <a:pt x="11091" y="16002"/>
                      <a:pt x="11100" y="15965"/>
                      <a:pt x="11079" y="15965"/>
                    </a:cubicBezTo>
                    <a:cubicBezTo>
                      <a:pt x="11072" y="15965"/>
                      <a:pt x="11062" y="15970"/>
                      <a:pt x="11047" y="15980"/>
                    </a:cubicBezTo>
                    <a:cubicBezTo>
                      <a:pt x="11047" y="15990"/>
                      <a:pt x="11027" y="15990"/>
                      <a:pt x="11027" y="16000"/>
                    </a:cubicBezTo>
                    <a:cubicBezTo>
                      <a:pt x="11007" y="15980"/>
                      <a:pt x="10997" y="15970"/>
                      <a:pt x="10967" y="15950"/>
                    </a:cubicBezTo>
                    <a:cubicBezTo>
                      <a:pt x="10967" y="15940"/>
                      <a:pt x="10957" y="15940"/>
                      <a:pt x="10947" y="15940"/>
                    </a:cubicBezTo>
                    <a:cubicBezTo>
                      <a:pt x="10977" y="15900"/>
                      <a:pt x="11017" y="15861"/>
                      <a:pt x="11017" y="15841"/>
                    </a:cubicBezTo>
                    <a:cubicBezTo>
                      <a:pt x="11185" y="15762"/>
                      <a:pt x="11314" y="15881"/>
                      <a:pt x="11463" y="15692"/>
                    </a:cubicBezTo>
                    <a:cubicBezTo>
                      <a:pt x="11543" y="15592"/>
                      <a:pt x="11598" y="15547"/>
                      <a:pt x="11627" y="15547"/>
                    </a:cubicBezTo>
                    <a:cubicBezTo>
                      <a:pt x="11654" y="15547"/>
                      <a:pt x="11656" y="15589"/>
                      <a:pt x="11632" y="15662"/>
                    </a:cubicBezTo>
                    <a:cubicBezTo>
                      <a:pt x="11604" y="15726"/>
                      <a:pt x="11629" y="15759"/>
                      <a:pt x="11678" y="15759"/>
                    </a:cubicBezTo>
                    <a:cubicBezTo>
                      <a:pt x="11735" y="15759"/>
                      <a:pt x="11824" y="15714"/>
                      <a:pt x="11899" y="15623"/>
                    </a:cubicBezTo>
                    <a:cubicBezTo>
                      <a:pt x="11929" y="15583"/>
                      <a:pt x="11949" y="15543"/>
                      <a:pt x="11969" y="15514"/>
                    </a:cubicBezTo>
                    <a:cubicBezTo>
                      <a:pt x="11998" y="15464"/>
                      <a:pt x="12008" y="15424"/>
                      <a:pt x="12028" y="15395"/>
                    </a:cubicBezTo>
                    <a:cubicBezTo>
                      <a:pt x="12038" y="15365"/>
                      <a:pt x="12058" y="15345"/>
                      <a:pt x="12088" y="15325"/>
                    </a:cubicBezTo>
                    <a:cubicBezTo>
                      <a:pt x="12107" y="15315"/>
                      <a:pt x="12127" y="15305"/>
                      <a:pt x="12157" y="15296"/>
                    </a:cubicBezTo>
                    <a:cubicBezTo>
                      <a:pt x="12167" y="15286"/>
                      <a:pt x="12167" y="15286"/>
                      <a:pt x="12177" y="15286"/>
                    </a:cubicBezTo>
                    <a:close/>
                    <a:moveTo>
                      <a:pt x="19594" y="16190"/>
                    </a:moveTo>
                    <a:cubicBezTo>
                      <a:pt x="19606" y="16190"/>
                      <a:pt x="19618" y="16193"/>
                      <a:pt x="19633" y="16198"/>
                    </a:cubicBezTo>
                    <a:cubicBezTo>
                      <a:pt x="19623" y="16208"/>
                      <a:pt x="19623" y="16208"/>
                      <a:pt x="19613" y="16218"/>
                    </a:cubicBezTo>
                    <a:cubicBezTo>
                      <a:pt x="19597" y="16246"/>
                      <a:pt x="19594" y="16256"/>
                      <a:pt x="19600" y="16256"/>
                    </a:cubicBezTo>
                    <a:cubicBezTo>
                      <a:pt x="19608" y="16256"/>
                      <a:pt x="19634" y="16235"/>
                      <a:pt x="19663" y="16218"/>
                    </a:cubicBezTo>
                    <a:cubicBezTo>
                      <a:pt x="19673" y="16228"/>
                      <a:pt x="19683" y="16237"/>
                      <a:pt x="19693" y="16247"/>
                    </a:cubicBezTo>
                    <a:cubicBezTo>
                      <a:pt x="19693" y="16257"/>
                      <a:pt x="19693" y="16267"/>
                      <a:pt x="19693" y="16277"/>
                    </a:cubicBezTo>
                    <a:cubicBezTo>
                      <a:pt x="19693" y="16287"/>
                      <a:pt x="19673" y="16307"/>
                      <a:pt x="19653" y="16337"/>
                    </a:cubicBezTo>
                    <a:cubicBezTo>
                      <a:pt x="19633" y="16317"/>
                      <a:pt x="19613" y="16297"/>
                      <a:pt x="19594" y="16267"/>
                    </a:cubicBezTo>
                    <a:cubicBezTo>
                      <a:pt x="19574" y="16237"/>
                      <a:pt x="19564" y="16208"/>
                      <a:pt x="19554" y="16198"/>
                    </a:cubicBezTo>
                    <a:cubicBezTo>
                      <a:pt x="19569" y="16193"/>
                      <a:pt x="19581" y="16190"/>
                      <a:pt x="19594" y="16190"/>
                    </a:cubicBezTo>
                    <a:close/>
                    <a:moveTo>
                      <a:pt x="19415" y="16277"/>
                    </a:moveTo>
                    <a:cubicBezTo>
                      <a:pt x="19405" y="16287"/>
                      <a:pt x="19435" y="16327"/>
                      <a:pt x="19415" y="16366"/>
                    </a:cubicBezTo>
                    <a:cubicBezTo>
                      <a:pt x="19395" y="16396"/>
                      <a:pt x="19346" y="16406"/>
                      <a:pt x="19296" y="16416"/>
                    </a:cubicBezTo>
                    <a:cubicBezTo>
                      <a:pt x="19286" y="16386"/>
                      <a:pt x="19296" y="16356"/>
                      <a:pt x="19356" y="16317"/>
                    </a:cubicBezTo>
                    <a:cubicBezTo>
                      <a:pt x="19375" y="16297"/>
                      <a:pt x="19395" y="16287"/>
                      <a:pt x="19415" y="16277"/>
                    </a:cubicBezTo>
                    <a:close/>
                    <a:moveTo>
                      <a:pt x="18295" y="16327"/>
                    </a:moveTo>
                    <a:cubicBezTo>
                      <a:pt x="18314" y="16356"/>
                      <a:pt x="18324" y="16386"/>
                      <a:pt x="18344" y="16406"/>
                    </a:cubicBezTo>
                    <a:cubicBezTo>
                      <a:pt x="18323" y="16428"/>
                      <a:pt x="18297" y="16437"/>
                      <a:pt x="18276" y="16437"/>
                    </a:cubicBezTo>
                    <a:cubicBezTo>
                      <a:pt x="18228" y="16437"/>
                      <a:pt x="18200" y="16391"/>
                      <a:pt x="18275" y="16337"/>
                    </a:cubicBezTo>
                    <a:cubicBezTo>
                      <a:pt x="18285" y="16337"/>
                      <a:pt x="18295" y="16327"/>
                      <a:pt x="18295" y="16327"/>
                    </a:cubicBezTo>
                    <a:close/>
                    <a:moveTo>
                      <a:pt x="10987" y="16164"/>
                    </a:moveTo>
                    <a:cubicBezTo>
                      <a:pt x="11000" y="16164"/>
                      <a:pt x="11013" y="16173"/>
                      <a:pt x="11027" y="16198"/>
                    </a:cubicBezTo>
                    <a:cubicBezTo>
                      <a:pt x="11069" y="16264"/>
                      <a:pt x="11100" y="16283"/>
                      <a:pt x="11122" y="16283"/>
                    </a:cubicBezTo>
                    <a:cubicBezTo>
                      <a:pt x="11137" y="16283"/>
                      <a:pt x="11148" y="16275"/>
                      <a:pt x="11156" y="16267"/>
                    </a:cubicBezTo>
                    <a:cubicBezTo>
                      <a:pt x="11170" y="16245"/>
                      <a:pt x="11174" y="16200"/>
                      <a:pt x="11183" y="16200"/>
                    </a:cubicBezTo>
                    <a:cubicBezTo>
                      <a:pt x="11187" y="16200"/>
                      <a:pt x="11190" y="16205"/>
                      <a:pt x="11195" y="16218"/>
                    </a:cubicBezTo>
                    <a:cubicBezTo>
                      <a:pt x="11205" y="16228"/>
                      <a:pt x="11205" y="16237"/>
                      <a:pt x="11215" y="16237"/>
                    </a:cubicBezTo>
                    <a:cubicBezTo>
                      <a:pt x="11215" y="16247"/>
                      <a:pt x="11205" y="16267"/>
                      <a:pt x="11195" y="16277"/>
                    </a:cubicBezTo>
                    <a:cubicBezTo>
                      <a:pt x="11136" y="16347"/>
                      <a:pt x="11056" y="16257"/>
                      <a:pt x="10918" y="16446"/>
                    </a:cubicBezTo>
                    <a:cubicBezTo>
                      <a:pt x="10838" y="16436"/>
                      <a:pt x="10769" y="16416"/>
                      <a:pt x="10809" y="16386"/>
                    </a:cubicBezTo>
                    <a:cubicBezTo>
                      <a:pt x="10868" y="16337"/>
                      <a:pt x="10908" y="16277"/>
                      <a:pt x="10908" y="16277"/>
                    </a:cubicBezTo>
                    <a:cubicBezTo>
                      <a:pt x="10908" y="16277"/>
                      <a:pt x="10943" y="16164"/>
                      <a:pt x="10987" y="16164"/>
                    </a:cubicBezTo>
                    <a:close/>
                    <a:moveTo>
                      <a:pt x="16769" y="16402"/>
                    </a:moveTo>
                    <a:cubicBezTo>
                      <a:pt x="16808" y="16402"/>
                      <a:pt x="16840" y="16413"/>
                      <a:pt x="16877" y="16436"/>
                    </a:cubicBezTo>
                    <a:cubicBezTo>
                      <a:pt x="16837" y="16466"/>
                      <a:pt x="16768" y="16485"/>
                      <a:pt x="16738" y="16505"/>
                    </a:cubicBezTo>
                    <a:cubicBezTo>
                      <a:pt x="16728" y="16515"/>
                      <a:pt x="16718" y="16515"/>
                      <a:pt x="16708" y="16515"/>
                    </a:cubicBezTo>
                    <a:cubicBezTo>
                      <a:pt x="16698" y="16485"/>
                      <a:pt x="16698" y="16446"/>
                      <a:pt x="16688" y="16416"/>
                    </a:cubicBezTo>
                    <a:cubicBezTo>
                      <a:pt x="16698" y="16416"/>
                      <a:pt x="16718" y="16406"/>
                      <a:pt x="16728" y="16406"/>
                    </a:cubicBezTo>
                    <a:cubicBezTo>
                      <a:pt x="16743" y="16404"/>
                      <a:pt x="16756" y="16402"/>
                      <a:pt x="16769" y="16402"/>
                    </a:cubicBezTo>
                    <a:close/>
                    <a:moveTo>
                      <a:pt x="18533" y="16446"/>
                    </a:moveTo>
                    <a:cubicBezTo>
                      <a:pt x="18533" y="16446"/>
                      <a:pt x="18533" y="16446"/>
                      <a:pt x="18542" y="16456"/>
                    </a:cubicBezTo>
                    <a:cubicBezTo>
                      <a:pt x="18552" y="16466"/>
                      <a:pt x="18562" y="16485"/>
                      <a:pt x="18572" y="16495"/>
                    </a:cubicBezTo>
                    <a:cubicBezTo>
                      <a:pt x="18533" y="16525"/>
                      <a:pt x="18493" y="16545"/>
                      <a:pt x="18463" y="16575"/>
                    </a:cubicBezTo>
                    <a:cubicBezTo>
                      <a:pt x="18473" y="16535"/>
                      <a:pt x="18483" y="16485"/>
                      <a:pt x="18493" y="16456"/>
                    </a:cubicBezTo>
                    <a:cubicBezTo>
                      <a:pt x="18503" y="16456"/>
                      <a:pt x="18513" y="16446"/>
                      <a:pt x="18533" y="16446"/>
                    </a:cubicBezTo>
                    <a:close/>
                    <a:moveTo>
                      <a:pt x="19598" y="16627"/>
                    </a:moveTo>
                    <a:cubicBezTo>
                      <a:pt x="19603" y="16627"/>
                      <a:pt x="19608" y="16629"/>
                      <a:pt x="19613" y="16634"/>
                    </a:cubicBezTo>
                    <a:lnTo>
                      <a:pt x="19584" y="16634"/>
                    </a:lnTo>
                    <a:cubicBezTo>
                      <a:pt x="19589" y="16629"/>
                      <a:pt x="19594" y="16627"/>
                      <a:pt x="19598" y="16627"/>
                    </a:cubicBezTo>
                    <a:close/>
                    <a:moveTo>
                      <a:pt x="14590" y="16370"/>
                    </a:moveTo>
                    <a:cubicBezTo>
                      <a:pt x="14614" y="16370"/>
                      <a:pt x="14641" y="16376"/>
                      <a:pt x="14676" y="16386"/>
                    </a:cubicBezTo>
                    <a:cubicBezTo>
                      <a:pt x="14745" y="16396"/>
                      <a:pt x="14814" y="16466"/>
                      <a:pt x="14874" y="16495"/>
                    </a:cubicBezTo>
                    <a:cubicBezTo>
                      <a:pt x="14844" y="16485"/>
                      <a:pt x="14814" y="16475"/>
                      <a:pt x="14775" y="16466"/>
                    </a:cubicBezTo>
                    <a:cubicBezTo>
                      <a:pt x="14710" y="16442"/>
                      <a:pt x="14672" y="16432"/>
                      <a:pt x="14651" y="16432"/>
                    </a:cubicBezTo>
                    <a:cubicBezTo>
                      <a:pt x="14559" y="16432"/>
                      <a:pt x="14853" y="16641"/>
                      <a:pt x="14894" y="16763"/>
                    </a:cubicBezTo>
                    <a:cubicBezTo>
                      <a:pt x="14920" y="16834"/>
                      <a:pt x="14923" y="16874"/>
                      <a:pt x="14895" y="16874"/>
                    </a:cubicBezTo>
                    <a:cubicBezTo>
                      <a:pt x="14891" y="16874"/>
                      <a:pt x="14888" y="16873"/>
                      <a:pt x="14884" y="16872"/>
                    </a:cubicBezTo>
                    <a:cubicBezTo>
                      <a:pt x="14884" y="16872"/>
                      <a:pt x="14884" y="16862"/>
                      <a:pt x="14884" y="16852"/>
                    </a:cubicBezTo>
                    <a:cubicBezTo>
                      <a:pt x="14900" y="16798"/>
                      <a:pt x="14898" y="16765"/>
                      <a:pt x="14883" y="16765"/>
                    </a:cubicBezTo>
                    <a:cubicBezTo>
                      <a:pt x="14869" y="16765"/>
                      <a:pt x="14846" y="16788"/>
                      <a:pt x="14814" y="16842"/>
                    </a:cubicBezTo>
                    <a:cubicBezTo>
                      <a:pt x="14794" y="16822"/>
                      <a:pt x="14775" y="16813"/>
                      <a:pt x="14745" y="16793"/>
                    </a:cubicBezTo>
                    <a:cubicBezTo>
                      <a:pt x="14715" y="16763"/>
                      <a:pt x="14685" y="16753"/>
                      <a:pt x="14666" y="16753"/>
                    </a:cubicBezTo>
                    <a:cubicBezTo>
                      <a:pt x="14666" y="16713"/>
                      <a:pt x="14692" y="16640"/>
                      <a:pt x="14633" y="16640"/>
                    </a:cubicBezTo>
                    <a:cubicBezTo>
                      <a:pt x="14619" y="16640"/>
                      <a:pt x="14601" y="16644"/>
                      <a:pt x="14576" y="16654"/>
                    </a:cubicBezTo>
                    <a:cubicBezTo>
                      <a:pt x="14551" y="16667"/>
                      <a:pt x="14527" y="16672"/>
                      <a:pt x="14506" y="16672"/>
                    </a:cubicBezTo>
                    <a:cubicBezTo>
                      <a:pt x="14462" y="16672"/>
                      <a:pt x="14428" y="16648"/>
                      <a:pt x="14408" y="16614"/>
                    </a:cubicBezTo>
                    <a:cubicBezTo>
                      <a:pt x="14388" y="16585"/>
                      <a:pt x="14388" y="16525"/>
                      <a:pt x="14428" y="16475"/>
                    </a:cubicBezTo>
                    <a:cubicBezTo>
                      <a:pt x="14447" y="16456"/>
                      <a:pt x="14457" y="16446"/>
                      <a:pt x="14467" y="16436"/>
                    </a:cubicBezTo>
                    <a:cubicBezTo>
                      <a:pt x="14513" y="16390"/>
                      <a:pt x="14545" y="16370"/>
                      <a:pt x="14590" y="16370"/>
                    </a:cubicBezTo>
                    <a:close/>
                    <a:moveTo>
                      <a:pt x="15267" y="16217"/>
                    </a:moveTo>
                    <a:cubicBezTo>
                      <a:pt x="15505" y="16217"/>
                      <a:pt x="15440" y="16433"/>
                      <a:pt x="15489" y="16743"/>
                    </a:cubicBezTo>
                    <a:cubicBezTo>
                      <a:pt x="15504" y="16879"/>
                      <a:pt x="15445" y="16927"/>
                      <a:pt x="15376" y="16927"/>
                    </a:cubicBezTo>
                    <a:cubicBezTo>
                      <a:pt x="15314" y="16927"/>
                      <a:pt x="15244" y="16889"/>
                      <a:pt x="15211" y="16842"/>
                    </a:cubicBezTo>
                    <a:cubicBezTo>
                      <a:pt x="15211" y="16832"/>
                      <a:pt x="15211" y="16822"/>
                      <a:pt x="15211" y="16813"/>
                    </a:cubicBezTo>
                    <a:cubicBezTo>
                      <a:pt x="15211" y="16759"/>
                      <a:pt x="15276" y="16558"/>
                      <a:pt x="15214" y="16558"/>
                    </a:cubicBezTo>
                    <a:cubicBezTo>
                      <a:pt x="15208" y="16558"/>
                      <a:pt x="15200" y="16560"/>
                      <a:pt x="15191" y="16565"/>
                    </a:cubicBezTo>
                    <a:cubicBezTo>
                      <a:pt x="15161" y="16575"/>
                      <a:pt x="15151" y="16594"/>
                      <a:pt x="15132" y="16604"/>
                    </a:cubicBezTo>
                    <a:cubicBezTo>
                      <a:pt x="15093" y="16575"/>
                      <a:pt x="15016" y="16546"/>
                      <a:pt x="14920" y="16508"/>
                    </a:cubicBezTo>
                    <a:lnTo>
                      <a:pt x="14920" y="16508"/>
                    </a:lnTo>
                    <a:cubicBezTo>
                      <a:pt x="14923" y="16509"/>
                      <a:pt x="14927" y="16509"/>
                      <a:pt x="14931" y="16509"/>
                    </a:cubicBezTo>
                    <a:cubicBezTo>
                      <a:pt x="14944" y="16509"/>
                      <a:pt x="14956" y="16502"/>
                      <a:pt x="14963" y="16495"/>
                    </a:cubicBezTo>
                    <a:cubicBezTo>
                      <a:pt x="15023" y="16436"/>
                      <a:pt x="14913" y="16356"/>
                      <a:pt x="14993" y="16347"/>
                    </a:cubicBezTo>
                    <a:cubicBezTo>
                      <a:pt x="15072" y="16337"/>
                      <a:pt x="15340" y="16307"/>
                      <a:pt x="15261" y="16237"/>
                    </a:cubicBezTo>
                    <a:cubicBezTo>
                      <a:pt x="15251" y="16228"/>
                      <a:pt x="15251" y="16228"/>
                      <a:pt x="15241" y="16218"/>
                    </a:cubicBezTo>
                    <a:lnTo>
                      <a:pt x="15251" y="16218"/>
                    </a:lnTo>
                    <a:cubicBezTo>
                      <a:pt x="15256" y="16217"/>
                      <a:pt x="15262" y="16217"/>
                      <a:pt x="15267" y="16217"/>
                    </a:cubicBezTo>
                    <a:close/>
                    <a:moveTo>
                      <a:pt x="14557" y="16822"/>
                    </a:moveTo>
                    <a:cubicBezTo>
                      <a:pt x="14517" y="16882"/>
                      <a:pt x="14477" y="16961"/>
                      <a:pt x="14447" y="17041"/>
                    </a:cubicBezTo>
                    <a:cubicBezTo>
                      <a:pt x="14447" y="17041"/>
                      <a:pt x="14447" y="17051"/>
                      <a:pt x="14447" y="17051"/>
                    </a:cubicBezTo>
                    <a:cubicBezTo>
                      <a:pt x="14428" y="17059"/>
                      <a:pt x="14409" y="17063"/>
                      <a:pt x="14391" y="17063"/>
                    </a:cubicBezTo>
                    <a:cubicBezTo>
                      <a:pt x="14328" y="17063"/>
                      <a:pt x="14288" y="17011"/>
                      <a:pt x="14358" y="16941"/>
                    </a:cubicBezTo>
                    <a:cubicBezTo>
                      <a:pt x="14368" y="16932"/>
                      <a:pt x="14378" y="16922"/>
                      <a:pt x="14388" y="16912"/>
                    </a:cubicBezTo>
                    <a:cubicBezTo>
                      <a:pt x="14457" y="16872"/>
                      <a:pt x="14517" y="16842"/>
                      <a:pt x="14557" y="16822"/>
                    </a:cubicBezTo>
                    <a:close/>
                    <a:moveTo>
                      <a:pt x="18166" y="17229"/>
                    </a:moveTo>
                    <a:cubicBezTo>
                      <a:pt x="18186" y="17289"/>
                      <a:pt x="18205" y="17348"/>
                      <a:pt x="18215" y="17378"/>
                    </a:cubicBezTo>
                    <a:cubicBezTo>
                      <a:pt x="18166" y="17378"/>
                      <a:pt x="18136" y="17348"/>
                      <a:pt x="18146" y="17269"/>
                    </a:cubicBezTo>
                    <a:lnTo>
                      <a:pt x="18156" y="17269"/>
                    </a:lnTo>
                    <a:cubicBezTo>
                      <a:pt x="18156" y="17249"/>
                      <a:pt x="18156" y="17239"/>
                      <a:pt x="18166" y="17229"/>
                    </a:cubicBezTo>
                    <a:close/>
                    <a:moveTo>
                      <a:pt x="16728" y="17289"/>
                    </a:moveTo>
                    <a:cubicBezTo>
                      <a:pt x="16738" y="17298"/>
                      <a:pt x="16738" y="17308"/>
                      <a:pt x="16738" y="17318"/>
                    </a:cubicBezTo>
                    <a:cubicBezTo>
                      <a:pt x="16748" y="17328"/>
                      <a:pt x="16748" y="17338"/>
                      <a:pt x="16748" y="17348"/>
                    </a:cubicBezTo>
                    <a:cubicBezTo>
                      <a:pt x="16748" y="17378"/>
                      <a:pt x="16698" y="17388"/>
                      <a:pt x="16589" y="17407"/>
                    </a:cubicBezTo>
                    <a:cubicBezTo>
                      <a:pt x="16589" y="17417"/>
                      <a:pt x="16589" y="17417"/>
                      <a:pt x="16589" y="17417"/>
                    </a:cubicBezTo>
                    <a:cubicBezTo>
                      <a:pt x="16579" y="17388"/>
                      <a:pt x="16599" y="17348"/>
                      <a:pt x="16668" y="17318"/>
                    </a:cubicBezTo>
                    <a:cubicBezTo>
                      <a:pt x="16688" y="17308"/>
                      <a:pt x="16708" y="17298"/>
                      <a:pt x="16728" y="17289"/>
                    </a:cubicBezTo>
                    <a:close/>
                    <a:moveTo>
                      <a:pt x="19831" y="17437"/>
                    </a:moveTo>
                    <a:cubicBezTo>
                      <a:pt x="19831" y="17447"/>
                      <a:pt x="19841" y="17447"/>
                      <a:pt x="19841" y="17457"/>
                    </a:cubicBezTo>
                    <a:cubicBezTo>
                      <a:pt x="19841" y="17457"/>
                      <a:pt x="19841" y="17467"/>
                      <a:pt x="19841" y="17467"/>
                    </a:cubicBezTo>
                    <a:cubicBezTo>
                      <a:pt x="19822" y="17477"/>
                      <a:pt x="19792" y="17477"/>
                      <a:pt x="19772" y="17477"/>
                    </a:cubicBezTo>
                    <a:lnTo>
                      <a:pt x="19752" y="17477"/>
                    </a:lnTo>
                    <a:cubicBezTo>
                      <a:pt x="19732" y="17487"/>
                      <a:pt x="19722" y="17487"/>
                      <a:pt x="19703" y="17497"/>
                    </a:cubicBezTo>
                    <a:cubicBezTo>
                      <a:pt x="19693" y="17487"/>
                      <a:pt x="19693" y="17487"/>
                      <a:pt x="19693" y="17487"/>
                    </a:cubicBezTo>
                    <a:cubicBezTo>
                      <a:pt x="19693" y="17487"/>
                      <a:pt x="19693" y="17477"/>
                      <a:pt x="19693" y="17477"/>
                    </a:cubicBezTo>
                    <a:lnTo>
                      <a:pt x="19742" y="17477"/>
                    </a:lnTo>
                    <a:cubicBezTo>
                      <a:pt x="19762" y="17467"/>
                      <a:pt x="19782" y="17457"/>
                      <a:pt x="19792" y="17447"/>
                    </a:cubicBezTo>
                    <a:cubicBezTo>
                      <a:pt x="19812" y="17447"/>
                      <a:pt x="19822" y="17437"/>
                      <a:pt x="19831" y="17437"/>
                    </a:cubicBezTo>
                    <a:close/>
                    <a:moveTo>
                      <a:pt x="18256" y="17650"/>
                    </a:moveTo>
                    <a:cubicBezTo>
                      <a:pt x="18260" y="17650"/>
                      <a:pt x="18266" y="17652"/>
                      <a:pt x="18275" y="17655"/>
                    </a:cubicBezTo>
                    <a:cubicBezTo>
                      <a:pt x="18314" y="17675"/>
                      <a:pt x="18334" y="17695"/>
                      <a:pt x="18364" y="17705"/>
                    </a:cubicBezTo>
                    <a:cubicBezTo>
                      <a:pt x="18334" y="17715"/>
                      <a:pt x="18314" y="17715"/>
                      <a:pt x="18285" y="17725"/>
                    </a:cubicBezTo>
                    <a:cubicBezTo>
                      <a:pt x="18268" y="17684"/>
                      <a:pt x="18239" y="17650"/>
                      <a:pt x="18256" y="17650"/>
                    </a:cubicBezTo>
                    <a:close/>
                    <a:moveTo>
                      <a:pt x="18027" y="17913"/>
                    </a:moveTo>
                    <a:cubicBezTo>
                      <a:pt x="18027" y="17923"/>
                      <a:pt x="18027" y="17933"/>
                      <a:pt x="18017" y="17933"/>
                    </a:cubicBezTo>
                    <a:lnTo>
                      <a:pt x="17987" y="17933"/>
                    </a:lnTo>
                    <a:cubicBezTo>
                      <a:pt x="17997" y="17923"/>
                      <a:pt x="17997" y="17913"/>
                      <a:pt x="18007" y="17913"/>
                    </a:cubicBezTo>
                    <a:close/>
                    <a:moveTo>
                      <a:pt x="15171" y="17173"/>
                    </a:moveTo>
                    <a:cubicBezTo>
                      <a:pt x="15247" y="17173"/>
                      <a:pt x="15340" y="17229"/>
                      <a:pt x="15518" y="17318"/>
                    </a:cubicBezTo>
                    <a:cubicBezTo>
                      <a:pt x="15518" y="17328"/>
                      <a:pt x="15508" y="17348"/>
                      <a:pt x="15508" y="17358"/>
                    </a:cubicBezTo>
                    <a:cubicBezTo>
                      <a:pt x="15489" y="17407"/>
                      <a:pt x="15469" y="17467"/>
                      <a:pt x="15459" y="17536"/>
                    </a:cubicBezTo>
                    <a:cubicBezTo>
                      <a:pt x="15389" y="17576"/>
                      <a:pt x="15320" y="17606"/>
                      <a:pt x="15270" y="17636"/>
                    </a:cubicBezTo>
                    <a:cubicBezTo>
                      <a:pt x="15236" y="17658"/>
                      <a:pt x="15205" y="17664"/>
                      <a:pt x="15172" y="17664"/>
                    </a:cubicBezTo>
                    <a:cubicBezTo>
                      <a:pt x="15138" y="17664"/>
                      <a:pt x="15103" y="17658"/>
                      <a:pt x="15062" y="17658"/>
                    </a:cubicBezTo>
                    <a:cubicBezTo>
                      <a:pt x="15001" y="17658"/>
                      <a:pt x="14926" y="17671"/>
                      <a:pt x="14824" y="17735"/>
                    </a:cubicBezTo>
                    <a:cubicBezTo>
                      <a:pt x="14785" y="17764"/>
                      <a:pt x="14745" y="17794"/>
                      <a:pt x="14715" y="17824"/>
                    </a:cubicBezTo>
                    <a:cubicBezTo>
                      <a:pt x="14666" y="17874"/>
                      <a:pt x="14636" y="17913"/>
                      <a:pt x="14616" y="17933"/>
                    </a:cubicBezTo>
                    <a:cubicBezTo>
                      <a:pt x="14604" y="17950"/>
                      <a:pt x="14593" y="17961"/>
                      <a:pt x="14578" y="17961"/>
                    </a:cubicBezTo>
                    <a:cubicBezTo>
                      <a:pt x="14566" y="17961"/>
                      <a:pt x="14553" y="17955"/>
                      <a:pt x="14537" y="17943"/>
                    </a:cubicBezTo>
                    <a:cubicBezTo>
                      <a:pt x="14517" y="17923"/>
                      <a:pt x="14487" y="17923"/>
                      <a:pt x="14457" y="17923"/>
                    </a:cubicBezTo>
                    <a:cubicBezTo>
                      <a:pt x="14477" y="17903"/>
                      <a:pt x="14487" y="17883"/>
                      <a:pt x="14517" y="17874"/>
                    </a:cubicBezTo>
                    <a:cubicBezTo>
                      <a:pt x="14547" y="17874"/>
                      <a:pt x="14586" y="17903"/>
                      <a:pt x="14616" y="17933"/>
                    </a:cubicBezTo>
                    <a:cubicBezTo>
                      <a:pt x="14547" y="17844"/>
                      <a:pt x="14487" y="17824"/>
                      <a:pt x="14497" y="17745"/>
                    </a:cubicBezTo>
                    <a:cubicBezTo>
                      <a:pt x="14438" y="17735"/>
                      <a:pt x="14378" y="17675"/>
                      <a:pt x="14438" y="17536"/>
                    </a:cubicBezTo>
                    <a:cubicBezTo>
                      <a:pt x="14447" y="17526"/>
                      <a:pt x="14447" y="17526"/>
                      <a:pt x="14447" y="17517"/>
                    </a:cubicBezTo>
                    <a:cubicBezTo>
                      <a:pt x="14547" y="17308"/>
                      <a:pt x="14606" y="17398"/>
                      <a:pt x="14636" y="17338"/>
                    </a:cubicBezTo>
                    <a:cubicBezTo>
                      <a:pt x="14646" y="17318"/>
                      <a:pt x="14656" y="17289"/>
                      <a:pt x="14666" y="17259"/>
                    </a:cubicBezTo>
                    <a:cubicBezTo>
                      <a:pt x="14692" y="17309"/>
                      <a:pt x="14735" y="17327"/>
                      <a:pt x="14783" y="17327"/>
                    </a:cubicBezTo>
                    <a:cubicBezTo>
                      <a:pt x="14879" y="17327"/>
                      <a:pt x="15000" y="17255"/>
                      <a:pt x="15072" y="17209"/>
                    </a:cubicBezTo>
                    <a:cubicBezTo>
                      <a:pt x="15106" y="17185"/>
                      <a:pt x="15137" y="17173"/>
                      <a:pt x="15171" y="17173"/>
                    </a:cubicBezTo>
                    <a:close/>
                    <a:moveTo>
                      <a:pt x="14331" y="17760"/>
                    </a:moveTo>
                    <a:cubicBezTo>
                      <a:pt x="14337" y="17760"/>
                      <a:pt x="14343" y="17761"/>
                      <a:pt x="14348" y="17764"/>
                    </a:cubicBezTo>
                    <a:cubicBezTo>
                      <a:pt x="14398" y="17784"/>
                      <a:pt x="14388" y="17864"/>
                      <a:pt x="14447" y="17923"/>
                    </a:cubicBezTo>
                    <a:cubicBezTo>
                      <a:pt x="14428" y="17933"/>
                      <a:pt x="14398" y="17953"/>
                      <a:pt x="14358" y="17983"/>
                    </a:cubicBezTo>
                    <a:cubicBezTo>
                      <a:pt x="14319" y="17953"/>
                      <a:pt x="14289" y="17943"/>
                      <a:pt x="14259" y="17903"/>
                    </a:cubicBezTo>
                    <a:cubicBezTo>
                      <a:pt x="14206" y="17859"/>
                      <a:pt x="14279" y="17760"/>
                      <a:pt x="14331" y="17760"/>
                    </a:cubicBezTo>
                    <a:close/>
                    <a:moveTo>
                      <a:pt x="14263" y="18312"/>
                    </a:moveTo>
                    <a:cubicBezTo>
                      <a:pt x="14283" y="18312"/>
                      <a:pt x="14283" y="18388"/>
                      <a:pt x="14319" y="18439"/>
                    </a:cubicBezTo>
                    <a:cubicBezTo>
                      <a:pt x="14310" y="18440"/>
                      <a:pt x="14302" y="18441"/>
                      <a:pt x="14294" y="18441"/>
                    </a:cubicBezTo>
                    <a:cubicBezTo>
                      <a:pt x="14254" y="18441"/>
                      <a:pt x="14218" y="18421"/>
                      <a:pt x="14209" y="18379"/>
                    </a:cubicBezTo>
                    <a:cubicBezTo>
                      <a:pt x="14209" y="18369"/>
                      <a:pt x="14219" y="18359"/>
                      <a:pt x="14229" y="18349"/>
                    </a:cubicBezTo>
                    <a:cubicBezTo>
                      <a:pt x="14246" y="18322"/>
                      <a:pt x="14256" y="18312"/>
                      <a:pt x="14263" y="18312"/>
                    </a:cubicBezTo>
                    <a:close/>
                    <a:moveTo>
                      <a:pt x="20263" y="18563"/>
                    </a:moveTo>
                    <a:cubicBezTo>
                      <a:pt x="20298" y="18563"/>
                      <a:pt x="20332" y="18568"/>
                      <a:pt x="20367" y="18578"/>
                    </a:cubicBezTo>
                    <a:cubicBezTo>
                      <a:pt x="20317" y="18627"/>
                      <a:pt x="20337" y="18637"/>
                      <a:pt x="20387" y="18637"/>
                    </a:cubicBezTo>
                    <a:cubicBezTo>
                      <a:pt x="20367" y="18647"/>
                      <a:pt x="20347" y="18647"/>
                      <a:pt x="20317" y="18647"/>
                    </a:cubicBezTo>
                    <a:cubicBezTo>
                      <a:pt x="20278" y="18647"/>
                      <a:pt x="20248" y="18657"/>
                      <a:pt x="20218" y="18667"/>
                    </a:cubicBezTo>
                    <a:cubicBezTo>
                      <a:pt x="20238" y="18696"/>
                      <a:pt x="20258" y="18726"/>
                      <a:pt x="20278" y="18756"/>
                    </a:cubicBezTo>
                    <a:cubicBezTo>
                      <a:pt x="20268" y="18756"/>
                      <a:pt x="20248" y="18766"/>
                      <a:pt x="20228" y="18796"/>
                    </a:cubicBezTo>
                    <a:cubicBezTo>
                      <a:pt x="20228" y="18806"/>
                      <a:pt x="20218" y="18806"/>
                      <a:pt x="20218" y="18815"/>
                    </a:cubicBezTo>
                    <a:cubicBezTo>
                      <a:pt x="20198" y="18796"/>
                      <a:pt x="20188" y="18776"/>
                      <a:pt x="20169" y="18746"/>
                    </a:cubicBezTo>
                    <a:cubicBezTo>
                      <a:pt x="20148" y="18705"/>
                      <a:pt x="20133" y="18690"/>
                      <a:pt x="20120" y="18690"/>
                    </a:cubicBezTo>
                    <a:cubicBezTo>
                      <a:pt x="20108" y="18690"/>
                      <a:pt x="20099" y="18702"/>
                      <a:pt x="20089" y="18716"/>
                    </a:cubicBezTo>
                    <a:cubicBezTo>
                      <a:pt x="20079" y="18746"/>
                      <a:pt x="20119" y="18786"/>
                      <a:pt x="20129" y="18815"/>
                    </a:cubicBezTo>
                    <a:cubicBezTo>
                      <a:pt x="20139" y="18825"/>
                      <a:pt x="20149" y="18865"/>
                      <a:pt x="20149" y="18895"/>
                    </a:cubicBezTo>
                    <a:cubicBezTo>
                      <a:pt x="20129" y="18925"/>
                      <a:pt x="20119" y="18944"/>
                      <a:pt x="20099" y="18954"/>
                    </a:cubicBezTo>
                    <a:cubicBezTo>
                      <a:pt x="20099" y="18934"/>
                      <a:pt x="20099" y="18915"/>
                      <a:pt x="20099" y="18905"/>
                    </a:cubicBezTo>
                    <a:cubicBezTo>
                      <a:pt x="20099" y="18879"/>
                      <a:pt x="20063" y="18788"/>
                      <a:pt x="20033" y="18788"/>
                    </a:cubicBezTo>
                    <a:cubicBezTo>
                      <a:pt x="20029" y="18788"/>
                      <a:pt x="20024" y="18790"/>
                      <a:pt x="20020" y="18796"/>
                    </a:cubicBezTo>
                    <a:cubicBezTo>
                      <a:pt x="20015" y="18803"/>
                      <a:pt x="20007" y="18806"/>
                      <a:pt x="19999" y="18806"/>
                    </a:cubicBezTo>
                    <a:cubicBezTo>
                      <a:pt x="19958" y="18806"/>
                      <a:pt x="19891" y="18739"/>
                      <a:pt x="19891" y="18706"/>
                    </a:cubicBezTo>
                    <a:lnTo>
                      <a:pt x="19881" y="18706"/>
                    </a:lnTo>
                    <a:cubicBezTo>
                      <a:pt x="19881" y="18696"/>
                      <a:pt x="19881" y="18696"/>
                      <a:pt x="19881" y="18696"/>
                    </a:cubicBezTo>
                    <a:cubicBezTo>
                      <a:pt x="19941" y="18667"/>
                      <a:pt x="20010" y="18637"/>
                      <a:pt x="20099" y="18597"/>
                    </a:cubicBezTo>
                    <a:cubicBezTo>
                      <a:pt x="20119" y="18587"/>
                      <a:pt x="20139" y="18587"/>
                      <a:pt x="20159" y="18578"/>
                    </a:cubicBezTo>
                    <a:cubicBezTo>
                      <a:pt x="20193" y="18568"/>
                      <a:pt x="20228" y="18563"/>
                      <a:pt x="20263" y="18563"/>
                    </a:cubicBezTo>
                    <a:close/>
                    <a:moveTo>
                      <a:pt x="14793" y="18037"/>
                    </a:moveTo>
                    <a:cubicBezTo>
                      <a:pt x="14868" y="18037"/>
                      <a:pt x="14844" y="18310"/>
                      <a:pt x="14844" y="18310"/>
                    </a:cubicBezTo>
                    <a:cubicBezTo>
                      <a:pt x="14844" y="18310"/>
                      <a:pt x="14943" y="18568"/>
                      <a:pt x="15112" y="18677"/>
                    </a:cubicBezTo>
                    <a:cubicBezTo>
                      <a:pt x="15151" y="18696"/>
                      <a:pt x="15161" y="18716"/>
                      <a:pt x="15171" y="18736"/>
                    </a:cubicBezTo>
                    <a:cubicBezTo>
                      <a:pt x="15094" y="18806"/>
                      <a:pt x="14963" y="18845"/>
                      <a:pt x="14871" y="18845"/>
                    </a:cubicBezTo>
                    <a:cubicBezTo>
                      <a:pt x="14845" y="18845"/>
                      <a:pt x="14822" y="18842"/>
                      <a:pt x="14804" y="18835"/>
                    </a:cubicBezTo>
                    <a:cubicBezTo>
                      <a:pt x="14799" y="18834"/>
                      <a:pt x="14795" y="18833"/>
                      <a:pt x="14791" y="18833"/>
                    </a:cubicBezTo>
                    <a:cubicBezTo>
                      <a:pt x="14765" y="18833"/>
                      <a:pt x="14765" y="18860"/>
                      <a:pt x="14765" y="18895"/>
                    </a:cubicBezTo>
                    <a:cubicBezTo>
                      <a:pt x="14685" y="18934"/>
                      <a:pt x="14616" y="18984"/>
                      <a:pt x="14547" y="19044"/>
                    </a:cubicBezTo>
                    <a:cubicBezTo>
                      <a:pt x="14509" y="19066"/>
                      <a:pt x="14472" y="19077"/>
                      <a:pt x="14427" y="19077"/>
                    </a:cubicBezTo>
                    <a:cubicBezTo>
                      <a:pt x="14412" y="19077"/>
                      <a:pt x="14395" y="19076"/>
                      <a:pt x="14378" y="19073"/>
                    </a:cubicBezTo>
                    <a:cubicBezTo>
                      <a:pt x="14338" y="19073"/>
                      <a:pt x="14299" y="19063"/>
                      <a:pt x="14259" y="19053"/>
                    </a:cubicBezTo>
                    <a:lnTo>
                      <a:pt x="14299" y="19053"/>
                    </a:lnTo>
                    <a:cubicBezTo>
                      <a:pt x="14319" y="19057"/>
                      <a:pt x="14335" y="19058"/>
                      <a:pt x="14349" y="19058"/>
                    </a:cubicBezTo>
                    <a:cubicBezTo>
                      <a:pt x="14378" y="19058"/>
                      <a:pt x="14398" y="19053"/>
                      <a:pt x="14418" y="19053"/>
                    </a:cubicBezTo>
                    <a:cubicBezTo>
                      <a:pt x="14452" y="18976"/>
                      <a:pt x="14324" y="18855"/>
                      <a:pt x="14358" y="18855"/>
                    </a:cubicBezTo>
                    <a:cubicBezTo>
                      <a:pt x="14363" y="18855"/>
                      <a:pt x="14373" y="18858"/>
                      <a:pt x="14388" y="18865"/>
                    </a:cubicBezTo>
                    <a:cubicBezTo>
                      <a:pt x="14461" y="18896"/>
                      <a:pt x="14504" y="18937"/>
                      <a:pt x="14550" y="18937"/>
                    </a:cubicBezTo>
                    <a:cubicBezTo>
                      <a:pt x="14578" y="18937"/>
                      <a:pt x="14608" y="18921"/>
                      <a:pt x="14646" y="18875"/>
                    </a:cubicBezTo>
                    <a:cubicBezTo>
                      <a:pt x="14666" y="18855"/>
                      <a:pt x="14676" y="18845"/>
                      <a:pt x="14695" y="18835"/>
                    </a:cubicBezTo>
                    <a:cubicBezTo>
                      <a:pt x="14695" y="18825"/>
                      <a:pt x="14695" y="18825"/>
                      <a:pt x="14695" y="18825"/>
                    </a:cubicBezTo>
                    <a:cubicBezTo>
                      <a:pt x="14765" y="18766"/>
                      <a:pt x="14794" y="18766"/>
                      <a:pt x="14834" y="18716"/>
                    </a:cubicBezTo>
                    <a:cubicBezTo>
                      <a:pt x="14894" y="18657"/>
                      <a:pt x="14904" y="18657"/>
                      <a:pt x="14933" y="18617"/>
                    </a:cubicBezTo>
                    <a:cubicBezTo>
                      <a:pt x="14960" y="18581"/>
                      <a:pt x="14922" y="18505"/>
                      <a:pt x="14893" y="18505"/>
                    </a:cubicBezTo>
                    <a:cubicBezTo>
                      <a:pt x="14890" y="18505"/>
                      <a:pt x="14887" y="18506"/>
                      <a:pt x="14884" y="18508"/>
                    </a:cubicBezTo>
                    <a:cubicBezTo>
                      <a:pt x="14844" y="18528"/>
                      <a:pt x="14854" y="18597"/>
                      <a:pt x="14785" y="18667"/>
                    </a:cubicBezTo>
                    <a:cubicBezTo>
                      <a:pt x="14683" y="18779"/>
                      <a:pt x="14633" y="18821"/>
                      <a:pt x="14615" y="18821"/>
                    </a:cubicBezTo>
                    <a:cubicBezTo>
                      <a:pt x="14582" y="18821"/>
                      <a:pt x="14654" y="18683"/>
                      <a:pt x="14705" y="18587"/>
                    </a:cubicBezTo>
                    <a:cubicBezTo>
                      <a:pt x="14775" y="18449"/>
                      <a:pt x="14844" y="18538"/>
                      <a:pt x="14824" y="18429"/>
                    </a:cubicBezTo>
                    <a:cubicBezTo>
                      <a:pt x="14814" y="18389"/>
                      <a:pt x="14804" y="18349"/>
                      <a:pt x="14785" y="18320"/>
                    </a:cubicBezTo>
                    <a:cubicBezTo>
                      <a:pt x="14772" y="18324"/>
                      <a:pt x="14760" y="18326"/>
                      <a:pt x="14747" y="18326"/>
                    </a:cubicBezTo>
                    <a:cubicBezTo>
                      <a:pt x="14728" y="18326"/>
                      <a:pt x="14709" y="18321"/>
                      <a:pt x="14685" y="18310"/>
                    </a:cubicBezTo>
                    <a:cubicBezTo>
                      <a:pt x="14685" y="18310"/>
                      <a:pt x="14676" y="18320"/>
                      <a:pt x="14676" y="18330"/>
                    </a:cubicBezTo>
                    <a:cubicBezTo>
                      <a:pt x="14636" y="18449"/>
                      <a:pt x="14676" y="18578"/>
                      <a:pt x="14576" y="18667"/>
                    </a:cubicBezTo>
                    <a:cubicBezTo>
                      <a:pt x="14547" y="18697"/>
                      <a:pt x="14528" y="18710"/>
                      <a:pt x="14517" y="18710"/>
                    </a:cubicBezTo>
                    <a:cubicBezTo>
                      <a:pt x="14494" y="18710"/>
                      <a:pt x="14518" y="18636"/>
                      <a:pt x="14566" y="18518"/>
                    </a:cubicBezTo>
                    <a:cubicBezTo>
                      <a:pt x="14606" y="18429"/>
                      <a:pt x="14636" y="18340"/>
                      <a:pt x="14646" y="18280"/>
                    </a:cubicBezTo>
                    <a:lnTo>
                      <a:pt x="14636" y="18280"/>
                    </a:lnTo>
                    <a:cubicBezTo>
                      <a:pt x="14626" y="18270"/>
                      <a:pt x="14616" y="18260"/>
                      <a:pt x="14606" y="18250"/>
                    </a:cubicBezTo>
                    <a:cubicBezTo>
                      <a:pt x="14606" y="18240"/>
                      <a:pt x="14616" y="18230"/>
                      <a:pt x="14626" y="18221"/>
                    </a:cubicBezTo>
                    <a:cubicBezTo>
                      <a:pt x="14646" y="18191"/>
                      <a:pt x="14676" y="18151"/>
                      <a:pt x="14705" y="18111"/>
                    </a:cubicBezTo>
                    <a:cubicBezTo>
                      <a:pt x="14744" y="18058"/>
                      <a:pt x="14773" y="18037"/>
                      <a:pt x="14793" y="18037"/>
                    </a:cubicBezTo>
                    <a:close/>
                    <a:moveTo>
                      <a:pt x="20177" y="19314"/>
                    </a:moveTo>
                    <a:cubicBezTo>
                      <a:pt x="20183" y="19314"/>
                      <a:pt x="20194" y="19316"/>
                      <a:pt x="20208" y="19321"/>
                    </a:cubicBezTo>
                    <a:cubicBezTo>
                      <a:pt x="20228" y="19331"/>
                      <a:pt x="20238" y="19341"/>
                      <a:pt x="20248" y="19351"/>
                    </a:cubicBezTo>
                    <a:cubicBezTo>
                      <a:pt x="20248" y="19381"/>
                      <a:pt x="20238" y="19391"/>
                      <a:pt x="20218" y="19391"/>
                    </a:cubicBezTo>
                    <a:cubicBezTo>
                      <a:pt x="20173" y="19338"/>
                      <a:pt x="20157" y="19314"/>
                      <a:pt x="20177" y="19314"/>
                    </a:cubicBezTo>
                    <a:close/>
                    <a:moveTo>
                      <a:pt x="20516" y="19311"/>
                    </a:moveTo>
                    <a:lnTo>
                      <a:pt x="20516" y="19311"/>
                    </a:lnTo>
                    <a:cubicBezTo>
                      <a:pt x="20555" y="19361"/>
                      <a:pt x="20595" y="19400"/>
                      <a:pt x="20605" y="19440"/>
                    </a:cubicBezTo>
                    <a:cubicBezTo>
                      <a:pt x="20615" y="19450"/>
                      <a:pt x="20615" y="19450"/>
                      <a:pt x="20615" y="19460"/>
                    </a:cubicBezTo>
                    <a:cubicBezTo>
                      <a:pt x="20605" y="19470"/>
                      <a:pt x="20595" y="19470"/>
                      <a:pt x="20585" y="19470"/>
                    </a:cubicBezTo>
                    <a:cubicBezTo>
                      <a:pt x="20585" y="19460"/>
                      <a:pt x="20575" y="19450"/>
                      <a:pt x="20575" y="19430"/>
                    </a:cubicBezTo>
                    <a:cubicBezTo>
                      <a:pt x="20555" y="19381"/>
                      <a:pt x="20535" y="19351"/>
                      <a:pt x="20516" y="19311"/>
                    </a:cubicBezTo>
                    <a:close/>
                    <a:moveTo>
                      <a:pt x="15013" y="19311"/>
                    </a:moveTo>
                    <a:cubicBezTo>
                      <a:pt x="15013" y="19311"/>
                      <a:pt x="15023" y="19321"/>
                      <a:pt x="15032" y="19321"/>
                    </a:cubicBezTo>
                    <a:cubicBezTo>
                      <a:pt x="15144" y="19385"/>
                      <a:pt x="15071" y="19518"/>
                      <a:pt x="14920" y="19518"/>
                    </a:cubicBezTo>
                    <a:cubicBezTo>
                      <a:pt x="14883" y="19518"/>
                      <a:pt x="14840" y="19510"/>
                      <a:pt x="14794" y="19490"/>
                    </a:cubicBezTo>
                    <a:cubicBezTo>
                      <a:pt x="14864" y="19391"/>
                      <a:pt x="14884" y="19361"/>
                      <a:pt x="15013" y="19311"/>
                    </a:cubicBezTo>
                    <a:close/>
                    <a:moveTo>
                      <a:pt x="14367" y="19390"/>
                    </a:moveTo>
                    <a:cubicBezTo>
                      <a:pt x="14388" y="19390"/>
                      <a:pt x="14405" y="19401"/>
                      <a:pt x="14418" y="19420"/>
                    </a:cubicBezTo>
                    <a:cubicBezTo>
                      <a:pt x="14388" y="19450"/>
                      <a:pt x="14348" y="19490"/>
                      <a:pt x="14319" y="19529"/>
                    </a:cubicBezTo>
                    <a:cubicBezTo>
                      <a:pt x="14299" y="19529"/>
                      <a:pt x="14279" y="19529"/>
                      <a:pt x="14269" y="19519"/>
                    </a:cubicBezTo>
                    <a:cubicBezTo>
                      <a:pt x="14239" y="19549"/>
                      <a:pt x="14219" y="19579"/>
                      <a:pt x="14190" y="19619"/>
                    </a:cubicBezTo>
                    <a:cubicBezTo>
                      <a:pt x="14163" y="19664"/>
                      <a:pt x="14124" y="19702"/>
                      <a:pt x="14098" y="19702"/>
                    </a:cubicBezTo>
                    <a:cubicBezTo>
                      <a:pt x="14084" y="19702"/>
                      <a:pt x="14074" y="19692"/>
                      <a:pt x="14071" y="19668"/>
                    </a:cubicBezTo>
                    <a:cubicBezTo>
                      <a:pt x="14110" y="19619"/>
                      <a:pt x="14160" y="19569"/>
                      <a:pt x="14229" y="19490"/>
                    </a:cubicBezTo>
                    <a:cubicBezTo>
                      <a:pt x="14269" y="19440"/>
                      <a:pt x="14299" y="19410"/>
                      <a:pt x="14328" y="19400"/>
                    </a:cubicBezTo>
                    <a:cubicBezTo>
                      <a:pt x="14343" y="19393"/>
                      <a:pt x="14355" y="19390"/>
                      <a:pt x="14367" y="19390"/>
                    </a:cubicBezTo>
                    <a:close/>
                    <a:moveTo>
                      <a:pt x="14414" y="20480"/>
                    </a:moveTo>
                    <a:cubicBezTo>
                      <a:pt x="14418" y="20480"/>
                      <a:pt x="14422" y="20480"/>
                      <a:pt x="14428" y="20481"/>
                    </a:cubicBezTo>
                    <a:cubicBezTo>
                      <a:pt x="14445" y="20490"/>
                      <a:pt x="14455" y="20506"/>
                      <a:pt x="14463" y="20523"/>
                    </a:cubicBezTo>
                    <a:lnTo>
                      <a:pt x="14463" y="20523"/>
                    </a:lnTo>
                    <a:cubicBezTo>
                      <a:pt x="14460" y="20521"/>
                      <a:pt x="14454" y="20521"/>
                      <a:pt x="14447" y="20521"/>
                    </a:cubicBezTo>
                    <a:cubicBezTo>
                      <a:pt x="14444" y="20522"/>
                      <a:pt x="14441" y="20522"/>
                      <a:pt x="14438" y="20522"/>
                    </a:cubicBezTo>
                    <a:cubicBezTo>
                      <a:pt x="14404" y="20522"/>
                      <a:pt x="14370" y="20480"/>
                      <a:pt x="14414" y="20480"/>
                    </a:cubicBezTo>
                    <a:close/>
                    <a:moveTo>
                      <a:pt x="14303" y="20589"/>
                    </a:moveTo>
                    <a:cubicBezTo>
                      <a:pt x="14315" y="20589"/>
                      <a:pt x="14319" y="20595"/>
                      <a:pt x="14319" y="20600"/>
                    </a:cubicBezTo>
                    <a:cubicBezTo>
                      <a:pt x="14309" y="20610"/>
                      <a:pt x="14309" y="20620"/>
                      <a:pt x="14299" y="20630"/>
                    </a:cubicBezTo>
                    <a:cubicBezTo>
                      <a:pt x="14279" y="20650"/>
                      <a:pt x="14239" y="20689"/>
                      <a:pt x="14190" y="20729"/>
                    </a:cubicBezTo>
                    <a:cubicBezTo>
                      <a:pt x="14180" y="20719"/>
                      <a:pt x="14170" y="20719"/>
                      <a:pt x="14160" y="20709"/>
                    </a:cubicBezTo>
                    <a:cubicBezTo>
                      <a:pt x="14150" y="20699"/>
                      <a:pt x="14140" y="20680"/>
                      <a:pt x="14140" y="20660"/>
                    </a:cubicBezTo>
                    <a:cubicBezTo>
                      <a:pt x="14180" y="20640"/>
                      <a:pt x="14219" y="20610"/>
                      <a:pt x="14259" y="20600"/>
                    </a:cubicBezTo>
                    <a:cubicBezTo>
                      <a:pt x="14280" y="20592"/>
                      <a:pt x="14294" y="20589"/>
                      <a:pt x="14303" y="20589"/>
                    </a:cubicBezTo>
                    <a:close/>
                    <a:moveTo>
                      <a:pt x="14626" y="19946"/>
                    </a:moveTo>
                    <a:cubicBezTo>
                      <a:pt x="14636" y="19956"/>
                      <a:pt x="14636" y="19966"/>
                      <a:pt x="14646" y="19966"/>
                    </a:cubicBezTo>
                    <a:cubicBezTo>
                      <a:pt x="14646" y="19976"/>
                      <a:pt x="14656" y="19985"/>
                      <a:pt x="14666" y="19995"/>
                    </a:cubicBezTo>
                    <a:cubicBezTo>
                      <a:pt x="14673" y="20006"/>
                      <a:pt x="14677" y="20010"/>
                      <a:pt x="14681" y="20010"/>
                    </a:cubicBezTo>
                    <a:cubicBezTo>
                      <a:pt x="14689" y="20010"/>
                      <a:pt x="14696" y="19995"/>
                      <a:pt x="14715" y="19976"/>
                    </a:cubicBezTo>
                    <a:lnTo>
                      <a:pt x="14715" y="19976"/>
                    </a:lnTo>
                    <a:cubicBezTo>
                      <a:pt x="14705" y="20005"/>
                      <a:pt x="14685" y="20035"/>
                      <a:pt x="14666" y="20055"/>
                    </a:cubicBezTo>
                    <a:cubicBezTo>
                      <a:pt x="14676" y="20114"/>
                      <a:pt x="14685" y="20154"/>
                      <a:pt x="14695" y="20174"/>
                    </a:cubicBezTo>
                    <a:cubicBezTo>
                      <a:pt x="14715" y="20233"/>
                      <a:pt x="14715" y="20352"/>
                      <a:pt x="14715" y="20451"/>
                    </a:cubicBezTo>
                    <a:cubicBezTo>
                      <a:pt x="14717" y="20472"/>
                      <a:pt x="14722" y="20480"/>
                      <a:pt x="14728" y="20480"/>
                    </a:cubicBezTo>
                    <a:cubicBezTo>
                      <a:pt x="14749" y="20480"/>
                      <a:pt x="14793" y="20390"/>
                      <a:pt x="14854" y="20382"/>
                    </a:cubicBezTo>
                    <a:cubicBezTo>
                      <a:pt x="14872" y="20380"/>
                      <a:pt x="14882" y="20379"/>
                      <a:pt x="14887" y="20379"/>
                    </a:cubicBezTo>
                    <a:cubicBezTo>
                      <a:pt x="14904" y="20379"/>
                      <a:pt x="14857" y="20393"/>
                      <a:pt x="14834" y="20432"/>
                    </a:cubicBezTo>
                    <a:cubicBezTo>
                      <a:pt x="14785" y="20501"/>
                      <a:pt x="14745" y="20640"/>
                      <a:pt x="14755" y="20660"/>
                    </a:cubicBezTo>
                    <a:cubicBezTo>
                      <a:pt x="14757" y="20665"/>
                      <a:pt x="14760" y="20666"/>
                      <a:pt x="14764" y="20666"/>
                    </a:cubicBezTo>
                    <a:cubicBezTo>
                      <a:pt x="14767" y="20666"/>
                      <a:pt x="14771" y="20665"/>
                      <a:pt x="14775" y="20665"/>
                    </a:cubicBezTo>
                    <a:cubicBezTo>
                      <a:pt x="14782" y="20665"/>
                      <a:pt x="14790" y="20670"/>
                      <a:pt x="14794" y="20699"/>
                    </a:cubicBezTo>
                    <a:cubicBezTo>
                      <a:pt x="14802" y="20746"/>
                      <a:pt x="14866" y="20775"/>
                      <a:pt x="14917" y="20775"/>
                    </a:cubicBezTo>
                    <a:cubicBezTo>
                      <a:pt x="14930" y="20775"/>
                      <a:pt x="14943" y="20773"/>
                      <a:pt x="14953" y="20769"/>
                    </a:cubicBezTo>
                    <a:cubicBezTo>
                      <a:pt x="14973" y="20769"/>
                      <a:pt x="14963" y="20808"/>
                      <a:pt x="14943" y="20858"/>
                    </a:cubicBezTo>
                    <a:cubicBezTo>
                      <a:pt x="14920" y="20882"/>
                      <a:pt x="14890" y="20892"/>
                      <a:pt x="14860" y="20892"/>
                    </a:cubicBezTo>
                    <a:cubicBezTo>
                      <a:pt x="14763" y="20892"/>
                      <a:pt x="14653" y="20788"/>
                      <a:pt x="14676" y="20689"/>
                    </a:cubicBezTo>
                    <a:cubicBezTo>
                      <a:pt x="14725" y="20541"/>
                      <a:pt x="14814" y="20551"/>
                      <a:pt x="14547" y="20442"/>
                    </a:cubicBezTo>
                    <a:cubicBezTo>
                      <a:pt x="14547" y="20362"/>
                      <a:pt x="14537" y="20362"/>
                      <a:pt x="14557" y="20303"/>
                    </a:cubicBezTo>
                    <a:cubicBezTo>
                      <a:pt x="14566" y="20283"/>
                      <a:pt x="14586" y="20214"/>
                      <a:pt x="14596" y="20154"/>
                    </a:cubicBezTo>
                    <a:lnTo>
                      <a:pt x="14596" y="20154"/>
                    </a:lnTo>
                    <a:cubicBezTo>
                      <a:pt x="14555" y="20195"/>
                      <a:pt x="14519" y="20213"/>
                      <a:pt x="14483" y="20213"/>
                    </a:cubicBezTo>
                    <a:cubicBezTo>
                      <a:pt x="14408" y="20213"/>
                      <a:pt x="14337" y="20133"/>
                      <a:pt x="14229" y="20025"/>
                    </a:cubicBezTo>
                    <a:cubicBezTo>
                      <a:pt x="14276" y="19999"/>
                      <a:pt x="14339" y="19959"/>
                      <a:pt x="14386" y="19959"/>
                    </a:cubicBezTo>
                    <a:cubicBezTo>
                      <a:pt x="14409" y="19959"/>
                      <a:pt x="14428" y="19969"/>
                      <a:pt x="14438" y="19995"/>
                    </a:cubicBezTo>
                    <a:cubicBezTo>
                      <a:pt x="14461" y="20047"/>
                      <a:pt x="14470" y="20079"/>
                      <a:pt x="14486" y="20079"/>
                    </a:cubicBezTo>
                    <a:cubicBezTo>
                      <a:pt x="14497" y="20079"/>
                      <a:pt x="14512" y="20063"/>
                      <a:pt x="14537" y="20025"/>
                    </a:cubicBezTo>
                    <a:cubicBezTo>
                      <a:pt x="14559" y="19989"/>
                      <a:pt x="14572" y="19982"/>
                      <a:pt x="14581" y="19982"/>
                    </a:cubicBezTo>
                    <a:cubicBezTo>
                      <a:pt x="14588" y="19982"/>
                      <a:pt x="14593" y="19985"/>
                      <a:pt x="14599" y="19985"/>
                    </a:cubicBezTo>
                    <a:cubicBezTo>
                      <a:pt x="14603" y="19985"/>
                      <a:pt x="14609" y="19983"/>
                      <a:pt x="14616" y="19976"/>
                    </a:cubicBezTo>
                    <a:cubicBezTo>
                      <a:pt x="14616" y="19966"/>
                      <a:pt x="14626" y="19956"/>
                      <a:pt x="14626" y="19946"/>
                    </a:cubicBezTo>
                    <a:close/>
                    <a:moveTo>
                      <a:pt x="14507" y="20620"/>
                    </a:moveTo>
                    <a:cubicBezTo>
                      <a:pt x="14537" y="20749"/>
                      <a:pt x="14447" y="20888"/>
                      <a:pt x="14348" y="20908"/>
                    </a:cubicBezTo>
                    <a:cubicBezTo>
                      <a:pt x="14338" y="20898"/>
                      <a:pt x="14338" y="20888"/>
                      <a:pt x="14328" y="20878"/>
                    </a:cubicBezTo>
                    <a:cubicBezTo>
                      <a:pt x="14266" y="20842"/>
                      <a:pt x="14300" y="20807"/>
                      <a:pt x="14336" y="20807"/>
                    </a:cubicBezTo>
                    <a:cubicBezTo>
                      <a:pt x="14340" y="20807"/>
                      <a:pt x="14344" y="20807"/>
                      <a:pt x="14348" y="20808"/>
                    </a:cubicBezTo>
                    <a:cubicBezTo>
                      <a:pt x="14362" y="20815"/>
                      <a:pt x="14381" y="20819"/>
                      <a:pt x="14400" y="20819"/>
                    </a:cubicBezTo>
                    <a:cubicBezTo>
                      <a:pt x="14439" y="20819"/>
                      <a:pt x="14474" y="20802"/>
                      <a:pt x="14447" y="20749"/>
                    </a:cubicBezTo>
                    <a:cubicBezTo>
                      <a:pt x="14418" y="20680"/>
                      <a:pt x="14477" y="20640"/>
                      <a:pt x="14507" y="20620"/>
                    </a:cubicBezTo>
                    <a:close/>
                    <a:moveTo>
                      <a:pt x="13922" y="20927"/>
                    </a:moveTo>
                    <a:lnTo>
                      <a:pt x="13922" y="20927"/>
                    </a:lnTo>
                    <a:cubicBezTo>
                      <a:pt x="13912" y="20957"/>
                      <a:pt x="13902" y="20987"/>
                      <a:pt x="13892" y="21017"/>
                    </a:cubicBezTo>
                    <a:cubicBezTo>
                      <a:pt x="13872" y="21046"/>
                      <a:pt x="13862" y="21056"/>
                      <a:pt x="13872" y="21066"/>
                    </a:cubicBezTo>
                    <a:cubicBezTo>
                      <a:pt x="13868" y="21099"/>
                      <a:pt x="13870" y="21112"/>
                      <a:pt x="13876" y="21112"/>
                    </a:cubicBezTo>
                    <a:cubicBezTo>
                      <a:pt x="13884" y="21112"/>
                      <a:pt x="13896" y="21097"/>
                      <a:pt x="13912" y="21076"/>
                    </a:cubicBezTo>
                    <a:cubicBezTo>
                      <a:pt x="13952" y="21076"/>
                      <a:pt x="14001" y="21066"/>
                      <a:pt x="14051" y="21056"/>
                    </a:cubicBezTo>
                    <a:cubicBezTo>
                      <a:pt x="14061" y="21066"/>
                      <a:pt x="14071" y="21076"/>
                      <a:pt x="14071" y="21096"/>
                    </a:cubicBezTo>
                    <a:cubicBezTo>
                      <a:pt x="14091" y="21136"/>
                      <a:pt x="14110" y="21175"/>
                      <a:pt x="14140" y="21205"/>
                    </a:cubicBezTo>
                    <a:cubicBezTo>
                      <a:pt x="14140" y="21205"/>
                      <a:pt x="14130" y="21215"/>
                      <a:pt x="14120" y="21215"/>
                    </a:cubicBezTo>
                    <a:cubicBezTo>
                      <a:pt x="14091" y="21215"/>
                      <a:pt x="14051" y="21205"/>
                      <a:pt x="14011" y="21185"/>
                    </a:cubicBezTo>
                    <a:cubicBezTo>
                      <a:pt x="13962" y="21146"/>
                      <a:pt x="13892" y="21126"/>
                      <a:pt x="13843" y="21116"/>
                    </a:cubicBezTo>
                    <a:cubicBezTo>
                      <a:pt x="13773" y="21106"/>
                      <a:pt x="13833" y="20987"/>
                      <a:pt x="13922" y="20927"/>
                    </a:cubicBezTo>
                    <a:close/>
                    <a:moveTo>
                      <a:pt x="12316" y="21413"/>
                    </a:moveTo>
                    <a:cubicBezTo>
                      <a:pt x="12326" y="21413"/>
                      <a:pt x="12335" y="21423"/>
                      <a:pt x="12335" y="21433"/>
                    </a:cubicBezTo>
                    <a:cubicBezTo>
                      <a:pt x="12333" y="21436"/>
                      <a:pt x="12330" y="21437"/>
                      <a:pt x="12328" y="21437"/>
                    </a:cubicBezTo>
                    <a:cubicBezTo>
                      <a:pt x="12321" y="21437"/>
                      <a:pt x="12316" y="21428"/>
                      <a:pt x="12316" y="21413"/>
                    </a:cubicBezTo>
                    <a:close/>
                    <a:moveTo>
                      <a:pt x="14656" y="21216"/>
                    </a:moveTo>
                    <a:cubicBezTo>
                      <a:pt x="14709" y="21216"/>
                      <a:pt x="14771" y="21246"/>
                      <a:pt x="14864" y="21304"/>
                    </a:cubicBezTo>
                    <a:cubicBezTo>
                      <a:pt x="14874" y="21354"/>
                      <a:pt x="14894" y="21423"/>
                      <a:pt x="14884" y="21512"/>
                    </a:cubicBezTo>
                    <a:cubicBezTo>
                      <a:pt x="14875" y="21584"/>
                      <a:pt x="14897" y="21609"/>
                      <a:pt x="14924" y="21609"/>
                    </a:cubicBezTo>
                    <a:cubicBezTo>
                      <a:pt x="14960" y="21609"/>
                      <a:pt x="15004" y="21562"/>
                      <a:pt x="14993" y="21522"/>
                    </a:cubicBezTo>
                    <a:cubicBezTo>
                      <a:pt x="14973" y="21463"/>
                      <a:pt x="14943" y="21473"/>
                      <a:pt x="15052" y="21413"/>
                    </a:cubicBezTo>
                    <a:cubicBezTo>
                      <a:pt x="15062" y="21423"/>
                      <a:pt x="15072" y="21433"/>
                      <a:pt x="15082" y="21443"/>
                    </a:cubicBezTo>
                    <a:cubicBezTo>
                      <a:pt x="15072" y="21453"/>
                      <a:pt x="15062" y="21473"/>
                      <a:pt x="15052" y="21493"/>
                    </a:cubicBezTo>
                    <a:cubicBezTo>
                      <a:pt x="15042" y="21532"/>
                      <a:pt x="15062" y="21572"/>
                      <a:pt x="15082" y="21602"/>
                    </a:cubicBezTo>
                    <a:cubicBezTo>
                      <a:pt x="15013" y="21681"/>
                      <a:pt x="14834" y="21760"/>
                      <a:pt x="14765" y="21820"/>
                    </a:cubicBezTo>
                    <a:cubicBezTo>
                      <a:pt x="14725" y="21852"/>
                      <a:pt x="14689" y="21859"/>
                      <a:pt x="14651" y="21859"/>
                    </a:cubicBezTo>
                    <a:cubicBezTo>
                      <a:pt x="14613" y="21859"/>
                      <a:pt x="14574" y="21852"/>
                      <a:pt x="14529" y="21852"/>
                    </a:cubicBezTo>
                    <a:cubicBezTo>
                      <a:pt x="14507" y="21852"/>
                      <a:pt x="14483" y="21854"/>
                      <a:pt x="14457" y="21859"/>
                    </a:cubicBezTo>
                    <a:cubicBezTo>
                      <a:pt x="14457" y="21850"/>
                      <a:pt x="14447" y="21830"/>
                      <a:pt x="14418" y="21810"/>
                    </a:cubicBezTo>
                    <a:cubicBezTo>
                      <a:pt x="14353" y="21764"/>
                      <a:pt x="14317" y="21740"/>
                      <a:pt x="14287" y="21740"/>
                    </a:cubicBezTo>
                    <a:cubicBezTo>
                      <a:pt x="14271" y="21740"/>
                      <a:pt x="14256" y="21747"/>
                      <a:pt x="14239" y="21760"/>
                    </a:cubicBezTo>
                    <a:cubicBezTo>
                      <a:pt x="14229" y="21760"/>
                      <a:pt x="14219" y="21770"/>
                      <a:pt x="14209" y="21780"/>
                    </a:cubicBezTo>
                    <a:cubicBezTo>
                      <a:pt x="14239" y="21810"/>
                      <a:pt x="14279" y="21879"/>
                      <a:pt x="14299" y="21939"/>
                    </a:cubicBezTo>
                    <a:cubicBezTo>
                      <a:pt x="14299" y="21949"/>
                      <a:pt x="14289" y="21949"/>
                      <a:pt x="14289" y="21949"/>
                    </a:cubicBezTo>
                    <a:cubicBezTo>
                      <a:pt x="14259" y="21969"/>
                      <a:pt x="14249" y="21988"/>
                      <a:pt x="14229" y="21998"/>
                    </a:cubicBezTo>
                    <a:cubicBezTo>
                      <a:pt x="14219" y="22008"/>
                      <a:pt x="14219" y="22008"/>
                      <a:pt x="14209" y="22018"/>
                    </a:cubicBezTo>
                    <a:cubicBezTo>
                      <a:pt x="14209" y="22008"/>
                      <a:pt x="14209" y="22008"/>
                      <a:pt x="14200" y="22008"/>
                    </a:cubicBezTo>
                    <a:cubicBezTo>
                      <a:pt x="14170" y="21929"/>
                      <a:pt x="14170" y="21909"/>
                      <a:pt x="14150" y="21869"/>
                    </a:cubicBezTo>
                    <a:cubicBezTo>
                      <a:pt x="14140" y="21859"/>
                      <a:pt x="14130" y="21840"/>
                      <a:pt x="14130" y="21820"/>
                    </a:cubicBezTo>
                    <a:cubicBezTo>
                      <a:pt x="14114" y="21779"/>
                      <a:pt x="14104" y="21733"/>
                      <a:pt x="14080" y="21733"/>
                    </a:cubicBezTo>
                    <a:cubicBezTo>
                      <a:pt x="14074" y="21733"/>
                      <a:pt x="14068" y="21735"/>
                      <a:pt x="14061" y="21740"/>
                    </a:cubicBezTo>
                    <a:cubicBezTo>
                      <a:pt x="14031" y="21721"/>
                      <a:pt x="13991" y="21731"/>
                      <a:pt x="14001" y="21691"/>
                    </a:cubicBezTo>
                    <a:lnTo>
                      <a:pt x="14001" y="21691"/>
                    </a:lnTo>
                    <a:cubicBezTo>
                      <a:pt x="13991" y="21711"/>
                      <a:pt x="13952" y="21770"/>
                      <a:pt x="13892" y="21840"/>
                    </a:cubicBezTo>
                    <a:cubicBezTo>
                      <a:pt x="13882" y="21830"/>
                      <a:pt x="13872" y="21830"/>
                      <a:pt x="13862" y="21810"/>
                    </a:cubicBezTo>
                    <a:cubicBezTo>
                      <a:pt x="13843" y="21780"/>
                      <a:pt x="13833" y="21760"/>
                      <a:pt x="13823" y="21740"/>
                    </a:cubicBezTo>
                    <a:cubicBezTo>
                      <a:pt x="13843" y="21731"/>
                      <a:pt x="13872" y="21711"/>
                      <a:pt x="13902" y="21701"/>
                    </a:cubicBezTo>
                    <a:cubicBezTo>
                      <a:pt x="13949" y="21678"/>
                      <a:pt x="13975" y="21668"/>
                      <a:pt x="13988" y="21668"/>
                    </a:cubicBezTo>
                    <a:cubicBezTo>
                      <a:pt x="13998" y="21668"/>
                      <a:pt x="14001" y="21673"/>
                      <a:pt x="14001" y="21681"/>
                    </a:cubicBezTo>
                    <a:cubicBezTo>
                      <a:pt x="14001" y="21681"/>
                      <a:pt x="14001" y="21671"/>
                      <a:pt x="14001" y="21671"/>
                    </a:cubicBezTo>
                    <a:cubicBezTo>
                      <a:pt x="14021" y="21602"/>
                      <a:pt x="14041" y="21542"/>
                      <a:pt x="14071" y="21522"/>
                    </a:cubicBezTo>
                    <a:cubicBezTo>
                      <a:pt x="14130" y="21602"/>
                      <a:pt x="14160" y="21622"/>
                      <a:pt x="14249" y="21691"/>
                    </a:cubicBezTo>
                    <a:cubicBezTo>
                      <a:pt x="14297" y="21729"/>
                      <a:pt x="14359" y="21749"/>
                      <a:pt x="14394" y="21749"/>
                    </a:cubicBezTo>
                    <a:cubicBezTo>
                      <a:pt x="14430" y="21749"/>
                      <a:pt x="14435" y="21727"/>
                      <a:pt x="14358" y="21681"/>
                    </a:cubicBezTo>
                    <a:cubicBezTo>
                      <a:pt x="14249" y="21612"/>
                      <a:pt x="14200" y="21572"/>
                      <a:pt x="14180" y="21532"/>
                    </a:cubicBezTo>
                    <a:cubicBezTo>
                      <a:pt x="14180" y="21532"/>
                      <a:pt x="14180" y="21532"/>
                      <a:pt x="14170" y="21522"/>
                    </a:cubicBezTo>
                    <a:cubicBezTo>
                      <a:pt x="14170" y="21512"/>
                      <a:pt x="14170" y="21503"/>
                      <a:pt x="14160" y="21503"/>
                    </a:cubicBezTo>
                    <a:cubicBezTo>
                      <a:pt x="14170" y="21473"/>
                      <a:pt x="14160" y="21413"/>
                      <a:pt x="14200" y="21393"/>
                    </a:cubicBezTo>
                    <a:cubicBezTo>
                      <a:pt x="14279" y="21433"/>
                      <a:pt x="14309" y="21473"/>
                      <a:pt x="14289" y="21522"/>
                    </a:cubicBezTo>
                    <a:cubicBezTo>
                      <a:pt x="14277" y="21562"/>
                      <a:pt x="14322" y="21609"/>
                      <a:pt x="14358" y="21609"/>
                    </a:cubicBezTo>
                    <a:cubicBezTo>
                      <a:pt x="14384" y="21609"/>
                      <a:pt x="14406" y="21584"/>
                      <a:pt x="14398" y="21512"/>
                    </a:cubicBezTo>
                    <a:cubicBezTo>
                      <a:pt x="14398" y="21483"/>
                      <a:pt x="14398" y="21453"/>
                      <a:pt x="14398" y="21433"/>
                    </a:cubicBezTo>
                    <a:cubicBezTo>
                      <a:pt x="14447" y="21433"/>
                      <a:pt x="14457" y="21413"/>
                      <a:pt x="14408" y="21364"/>
                    </a:cubicBezTo>
                    <a:cubicBezTo>
                      <a:pt x="14408" y="21354"/>
                      <a:pt x="14398" y="21344"/>
                      <a:pt x="14388" y="21344"/>
                    </a:cubicBezTo>
                    <a:cubicBezTo>
                      <a:pt x="14388" y="21334"/>
                      <a:pt x="14388" y="21314"/>
                      <a:pt x="14388" y="21304"/>
                    </a:cubicBezTo>
                    <a:cubicBezTo>
                      <a:pt x="14447" y="21304"/>
                      <a:pt x="14507" y="21294"/>
                      <a:pt x="14547" y="21265"/>
                    </a:cubicBezTo>
                    <a:cubicBezTo>
                      <a:pt x="14584" y="21231"/>
                      <a:pt x="14618" y="21216"/>
                      <a:pt x="14656" y="21216"/>
                    </a:cubicBezTo>
                    <a:close/>
                    <a:moveTo>
                      <a:pt x="17967" y="22078"/>
                    </a:moveTo>
                    <a:cubicBezTo>
                      <a:pt x="18037" y="22078"/>
                      <a:pt x="18017" y="22097"/>
                      <a:pt x="17967" y="22137"/>
                    </a:cubicBezTo>
                    <a:cubicBezTo>
                      <a:pt x="17948" y="22127"/>
                      <a:pt x="17928" y="22117"/>
                      <a:pt x="17918" y="22107"/>
                    </a:cubicBezTo>
                    <a:cubicBezTo>
                      <a:pt x="17928" y="22097"/>
                      <a:pt x="17948" y="22088"/>
                      <a:pt x="17967" y="22078"/>
                    </a:cubicBezTo>
                    <a:close/>
                    <a:moveTo>
                      <a:pt x="14071" y="22078"/>
                    </a:moveTo>
                    <a:cubicBezTo>
                      <a:pt x="14071" y="22088"/>
                      <a:pt x="14081" y="22088"/>
                      <a:pt x="14091" y="22097"/>
                    </a:cubicBezTo>
                    <a:cubicBezTo>
                      <a:pt x="14100" y="22107"/>
                      <a:pt x="14110" y="22117"/>
                      <a:pt x="14120" y="22127"/>
                    </a:cubicBezTo>
                    <a:cubicBezTo>
                      <a:pt x="14110" y="22137"/>
                      <a:pt x="14100" y="22147"/>
                      <a:pt x="14091" y="22157"/>
                    </a:cubicBezTo>
                    <a:cubicBezTo>
                      <a:pt x="14091" y="22157"/>
                      <a:pt x="14081" y="22147"/>
                      <a:pt x="14071" y="22137"/>
                    </a:cubicBezTo>
                    <a:cubicBezTo>
                      <a:pt x="14061" y="22127"/>
                      <a:pt x="14061" y="22127"/>
                      <a:pt x="14051" y="22117"/>
                    </a:cubicBezTo>
                    <a:cubicBezTo>
                      <a:pt x="14061" y="22107"/>
                      <a:pt x="14061" y="22088"/>
                      <a:pt x="14071" y="22078"/>
                    </a:cubicBezTo>
                    <a:close/>
                    <a:moveTo>
                      <a:pt x="18085" y="22142"/>
                    </a:moveTo>
                    <a:cubicBezTo>
                      <a:pt x="18112" y="22142"/>
                      <a:pt x="18135" y="22148"/>
                      <a:pt x="18158" y="22148"/>
                    </a:cubicBezTo>
                    <a:cubicBezTo>
                      <a:pt x="18164" y="22148"/>
                      <a:pt x="18170" y="22148"/>
                      <a:pt x="18176" y="22147"/>
                    </a:cubicBezTo>
                    <a:lnTo>
                      <a:pt x="18176" y="22147"/>
                    </a:lnTo>
                    <a:cubicBezTo>
                      <a:pt x="18067" y="22246"/>
                      <a:pt x="17918" y="22385"/>
                      <a:pt x="17739" y="22554"/>
                    </a:cubicBezTo>
                    <a:cubicBezTo>
                      <a:pt x="17710" y="22524"/>
                      <a:pt x="17690" y="22494"/>
                      <a:pt x="17670" y="22464"/>
                    </a:cubicBezTo>
                    <a:cubicBezTo>
                      <a:pt x="17749" y="22444"/>
                      <a:pt x="17848" y="22474"/>
                      <a:pt x="17749" y="22405"/>
                    </a:cubicBezTo>
                    <a:cubicBezTo>
                      <a:pt x="17729" y="22385"/>
                      <a:pt x="17720" y="22385"/>
                      <a:pt x="17700" y="22375"/>
                    </a:cubicBezTo>
                    <a:cubicBezTo>
                      <a:pt x="17710" y="22375"/>
                      <a:pt x="17710" y="22365"/>
                      <a:pt x="17720" y="22365"/>
                    </a:cubicBezTo>
                    <a:cubicBezTo>
                      <a:pt x="17690" y="22335"/>
                      <a:pt x="17660" y="22325"/>
                      <a:pt x="17640" y="22306"/>
                    </a:cubicBezTo>
                    <a:cubicBezTo>
                      <a:pt x="17680" y="22276"/>
                      <a:pt x="17729" y="22246"/>
                      <a:pt x="17769" y="22207"/>
                    </a:cubicBezTo>
                    <a:cubicBezTo>
                      <a:pt x="17779" y="22236"/>
                      <a:pt x="17799" y="22256"/>
                      <a:pt x="17829" y="22286"/>
                    </a:cubicBezTo>
                    <a:cubicBezTo>
                      <a:pt x="17799" y="22316"/>
                      <a:pt x="17789" y="22345"/>
                      <a:pt x="17779" y="22355"/>
                    </a:cubicBezTo>
                    <a:cubicBezTo>
                      <a:pt x="17779" y="22365"/>
                      <a:pt x="17779" y="22365"/>
                      <a:pt x="17789" y="22365"/>
                    </a:cubicBezTo>
                    <a:cubicBezTo>
                      <a:pt x="17799" y="22377"/>
                      <a:pt x="17806" y="22382"/>
                      <a:pt x="17812" y="22382"/>
                    </a:cubicBezTo>
                    <a:cubicBezTo>
                      <a:pt x="17837" y="22382"/>
                      <a:pt x="17846" y="22292"/>
                      <a:pt x="17957" y="22197"/>
                    </a:cubicBezTo>
                    <a:cubicBezTo>
                      <a:pt x="18012" y="22152"/>
                      <a:pt x="18052" y="22142"/>
                      <a:pt x="18085" y="22142"/>
                    </a:cubicBezTo>
                    <a:close/>
                    <a:moveTo>
                      <a:pt x="14100" y="22712"/>
                    </a:moveTo>
                    <a:cubicBezTo>
                      <a:pt x="14110" y="22782"/>
                      <a:pt x="14081" y="22811"/>
                      <a:pt x="14160" y="22871"/>
                    </a:cubicBezTo>
                    <a:cubicBezTo>
                      <a:pt x="14170" y="22881"/>
                      <a:pt x="14180" y="22891"/>
                      <a:pt x="14190" y="22891"/>
                    </a:cubicBezTo>
                    <a:cubicBezTo>
                      <a:pt x="14160" y="22920"/>
                      <a:pt x="14160" y="22940"/>
                      <a:pt x="14110" y="23020"/>
                    </a:cubicBezTo>
                    <a:cubicBezTo>
                      <a:pt x="14081" y="23059"/>
                      <a:pt x="14061" y="23079"/>
                      <a:pt x="14041" y="23099"/>
                    </a:cubicBezTo>
                    <a:cubicBezTo>
                      <a:pt x="14011" y="23069"/>
                      <a:pt x="14001" y="23049"/>
                      <a:pt x="13991" y="23029"/>
                    </a:cubicBezTo>
                    <a:cubicBezTo>
                      <a:pt x="13999" y="22979"/>
                      <a:pt x="13990" y="22919"/>
                      <a:pt x="13966" y="22919"/>
                    </a:cubicBezTo>
                    <a:cubicBezTo>
                      <a:pt x="13957" y="22919"/>
                      <a:pt x="13946" y="22928"/>
                      <a:pt x="13932" y="22950"/>
                    </a:cubicBezTo>
                    <a:cubicBezTo>
                      <a:pt x="13922" y="22940"/>
                      <a:pt x="13922" y="22940"/>
                      <a:pt x="13912" y="22940"/>
                    </a:cubicBezTo>
                    <a:cubicBezTo>
                      <a:pt x="13932" y="22930"/>
                      <a:pt x="13942" y="22920"/>
                      <a:pt x="13962" y="22901"/>
                    </a:cubicBezTo>
                    <a:cubicBezTo>
                      <a:pt x="13972" y="22920"/>
                      <a:pt x="13981" y="22930"/>
                      <a:pt x="14001" y="22940"/>
                    </a:cubicBezTo>
                    <a:cubicBezTo>
                      <a:pt x="14046" y="22966"/>
                      <a:pt x="14091" y="23012"/>
                      <a:pt x="14101" y="23012"/>
                    </a:cubicBezTo>
                    <a:cubicBezTo>
                      <a:pt x="14107" y="23012"/>
                      <a:pt x="14102" y="22999"/>
                      <a:pt x="14081" y="22960"/>
                    </a:cubicBezTo>
                    <a:cubicBezTo>
                      <a:pt x="14051" y="22901"/>
                      <a:pt x="14021" y="22881"/>
                      <a:pt x="14001" y="22851"/>
                    </a:cubicBezTo>
                    <a:cubicBezTo>
                      <a:pt x="14031" y="22821"/>
                      <a:pt x="14071" y="22772"/>
                      <a:pt x="14100" y="22712"/>
                    </a:cubicBezTo>
                    <a:close/>
                    <a:moveTo>
                      <a:pt x="14180" y="22613"/>
                    </a:moveTo>
                    <a:cubicBezTo>
                      <a:pt x="14200" y="22623"/>
                      <a:pt x="14200" y="22623"/>
                      <a:pt x="14209" y="22633"/>
                    </a:cubicBezTo>
                    <a:cubicBezTo>
                      <a:pt x="14269" y="22663"/>
                      <a:pt x="14259" y="22663"/>
                      <a:pt x="14299" y="22732"/>
                    </a:cubicBezTo>
                    <a:cubicBezTo>
                      <a:pt x="14342" y="22784"/>
                      <a:pt x="14423" y="22920"/>
                      <a:pt x="14450" y="22920"/>
                    </a:cubicBezTo>
                    <a:cubicBezTo>
                      <a:pt x="14453" y="22920"/>
                      <a:pt x="14456" y="22917"/>
                      <a:pt x="14457" y="22911"/>
                    </a:cubicBezTo>
                    <a:cubicBezTo>
                      <a:pt x="14457" y="22920"/>
                      <a:pt x="14467" y="22930"/>
                      <a:pt x="14467" y="22930"/>
                    </a:cubicBezTo>
                    <a:cubicBezTo>
                      <a:pt x="14467" y="22930"/>
                      <a:pt x="14576" y="23119"/>
                      <a:pt x="14755" y="23258"/>
                    </a:cubicBezTo>
                    <a:cubicBezTo>
                      <a:pt x="14824" y="23317"/>
                      <a:pt x="14775" y="23367"/>
                      <a:pt x="14666" y="23396"/>
                    </a:cubicBezTo>
                    <a:cubicBezTo>
                      <a:pt x="14656" y="23396"/>
                      <a:pt x="14656" y="23386"/>
                      <a:pt x="14646" y="23386"/>
                    </a:cubicBezTo>
                    <a:cubicBezTo>
                      <a:pt x="14580" y="23386"/>
                      <a:pt x="14522" y="23422"/>
                      <a:pt x="14497" y="23422"/>
                    </a:cubicBezTo>
                    <a:cubicBezTo>
                      <a:pt x="14485" y="23422"/>
                      <a:pt x="14481" y="23413"/>
                      <a:pt x="14487" y="23386"/>
                    </a:cubicBezTo>
                    <a:cubicBezTo>
                      <a:pt x="14497" y="23307"/>
                      <a:pt x="14557" y="23287"/>
                      <a:pt x="14576" y="23287"/>
                    </a:cubicBezTo>
                    <a:cubicBezTo>
                      <a:pt x="14606" y="23277"/>
                      <a:pt x="14566" y="23218"/>
                      <a:pt x="14566" y="23218"/>
                    </a:cubicBezTo>
                    <a:cubicBezTo>
                      <a:pt x="14566" y="23218"/>
                      <a:pt x="14348" y="23198"/>
                      <a:pt x="14319" y="23139"/>
                    </a:cubicBezTo>
                    <a:cubicBezTo>
                      <a:pt x="14299" y="23099"/>
                      <a:pt x="14328" y="23049"/>
                      <a:pt x="14319" y="23029"/>
                    </a:cubicBezTo>
                    <a:cubicBezTo>
                      <a:pt x="14328" y="23029"/>
                      <a:pt x="14328" y="23020"/>
                      <a:pt x="14328" y="23010"/>
                    </a:cubicBezTo>
                    <a:cubicBezTo>
                      <a:pt x="14328" y="22970"/>
                      <a:pt x="14309" y="22861"/>
                      <a:pt x="14259" y="22861"/>
                    </a:cubicBezTo>
                    <a:cubicBezTo>
                      <a:pt x="14259" y="22841"/>
                      <a:pt x="14249" y="22811"/>
                      <a:pt x="14239" y="22782"/>
                    </a:cubicBezTo>
                    <a:cubicBezTo>
                      <a:pt x="14209" y="22722"/>
                      <a:pt x="14180" y="22682"/>
                      <a:pt x="14160" y="22643"/>
                    </a:cubicBezTo>
                    <a:lnTo>
                      <a:pt x="14150" y="22643"/>
                    </a:lnTo>
                    <a:cubicBezTo>
                      <a:pt x="14160" y="22633"/>
                      <a:pt x="14170" y="22623"/>
                      <a:pt x="14180" y="22613"/>
                    </a:cubicBezTo>
                    <a:close/>
                    <a:moveTo>
                      <a:pt x="14338" y="23394"/>
                    </a:moveTo>
                    <a:cubicBezTo>
                      <a:pt x="14368" y="23394"/>
                      <a:pt x="14391" y="23413"/>
                      <a:pt x="14408" y="23446"/>
                    </a:cubicBezTo>
                    <a:cubicBezTo>
                      <a:pt x="14378" y="23446"/>
                      <a:pt x="14338" y="23456"/>
                      <a:pt x="14309" y="23456"/>
                    </a:cubicBezTo>
                    <a:cubicBezTo>
                      <a:pt x="14289" y="23426"/>
                      <a:pt x="14289" y="23406"/>
                      <a:pt x="14319" y="23396"/>
                    </a:cubicBezTo>
                    <a:cubicBezTo>
                      <a:pt x="14325" y="23395"/>
                      <a:pt x="14332" y="23394"/>
                      <a:pt x="14338" y="23394"/>
                    </a:cubicBezTo>
                    <a:close/>
                    <a:moveTo>
                      <a:pt x="17710" y="23516"/>
                    </a:moveTo>
                    <a:lnTo>
                      <a:pt x="17710" y="23516"/>
                    </a:lnTo>
                    <a:cubicBezTo>
                      <a:pt x="17716" y="23517"/>
                      <a:pt x="17720" y="23519"/>
                      <a:pt x="17720" y="23525"/>
                    </a:cubicBezTo>
                    <a:cubicBezTo>
                      <a:pt x="17720" y="23525"/>
                      <a:pt x="17712" y="23518"/>
                      <a:pt x="17710" y="23516"/>
                    </a:cubicBezTo>
                    <a:close/>
                    <a:moveTo>
                      <a:pt x="14104" y="23438"/>
                    </a:moveTo>
                    <a:cubicBezTo>
                      <a:pt x="14111" y="23438"/>
                      <a:pt x="14119" y="23440"/>
                      <a:pt x="14130" y="23446"/>
                    </a:cubicBezTo>
                    <a:cubicBezTo>
                      <a:pt x="14140" y="23456"/>
                      <a:pt x="14150" y="23466"/>
                      <a:pt x="14170" y="23476"/>
                    </a:cubicBezTo>
                    <a:cubicBezTo>
                      <a:pt x="14051" y="23505"/>
                      <a:pt x="14209" y="23634"/>
                      <a:pt x="14130" y="23753"/>
                    </a:cubicBezTo>
                    <a:cubicBezTo>
                      <a:pt x="14130" y="23743"/>
                      <a:pt x="14130" y="23743"/>
                      <a:pt x="14130" y="23733"/>
                    </a:cubicBezTo>
                    <a:cubicBezTo>
                      <a:pt x="14110" y="23634"/>
                      <a:pt x="14100" y="23654"/>
                      <a:pt x="14100" y="23595"/>
                    </a:cubicBezTo>
                    <a:cubicBezTo>
                      <a:pt x="14100" y="23535"/>
                      <a:pt x="14064" y="23438"/>
                      <a:pt x="14104" y="23438"/>
                    </a:cubicBezTo>
                    <a:close/>
                    <a:moveTo>
                      <a:pt x="13999" y="23567"/>
                    </a:moveTo>
                    <a:cubicBezTo>
                      <a:pt x="14009" y="23567"/>
                      <a:pt x="14016" y="23580"/>
                      <a:pt x="14041" y="23624"/>
                    </a:cubicBezTo>
                    <a:cubicBezTo>
                      <a:pt x="14071" y="23684"/>
                      <a:pt x="14100" y="23743"/>
                      <a:pt x="14120" y="23763"/>
                    </a:cubicBezTo>
                    <a:cubicBezTo>
                      <a:pt x="14120" y="23763"/>
                      <a:pt x="14120" y="23773"/>
                      <a:pt x="14120" y="23773"/>
                    </a:cubicBezTo>
                    <a:cubicBezTo>
                      <a:pt x="14099" y="23794"/>
                      <a:pt x="14075" y="23803"/>
                      <a:pt x="14048" y="23803"/>
                    </a:cubicBezTo>
                    <a:cubicBezTo>
                      <a:pt x="14011" y="23803"/>
                      <a:pt x="13968" y="23786"/>
                      <a:pt x="13922" y="23763"/>
                    </a:cubicBezTo>
                    <a:lnTo>
                      <a:pt x="13922" y="23763"/>
                    </a:lnTo>
                    <a:cubicBezTo>
                      <a:pt x="13944" y="23766"/>
                      <a:pt x="13963" y="23769"/>
                      <a:pt x="13976" y="23769"/>
                    </a:cubicBezTo>
                    <a:cubicBezTo>
                      <a:pt x="14005" y="23769"/>
                      <a:pt x="14006" y="23755"/>
                      <a:pt x="13952" y="23694"/>
                    </a:cubicBezTo>
                    <a:cubicBezTo>
                      <a:pt x="13932" y="23674"/>
                      <a:pt x="13912" y="23654"/>
                      <a:pt x="13892" y="23644"/>
                    </a:cubicBezTo>
                    <a:cubicBezTo>
                      <a:pt x="13882" y="23634"/>
                      <a:pt x="13872" y="23624"/>
                      <a:pt x="13862" y="23614"/>
                    </a:cubicBezTo>
                    <a:cubicBezTo>
                      <a:pt x="13833" y="23592"/>
                      <a:pt x="13820" y="23581"/>
                      <a:pt x="13849" y="23581"/>
                    </a:cubicBezTo>
                    <a:cubicBezTo>
                      <a:pt x="13858" y="23581"/>
                      <a:pt x="13872" y="23582"/>
                      <a:pt x="13892" y="23585"/>
                    </a:cubicBezTo>
                    <a:lnTo>
                      <a:pt x="13942" y="23585"/>
                    </a:lnTo>
                    <a:cubicBezTo>
                      <a:pt x="13976" y="23580"/>
                      <a:pt x="13989" y="23567"/>
                      <a:pt x="13999" y="23567"/>
                    </a:cubicBezTo>
                    <a:close/>
                    <a:moveTo>
                      <a:pt x="14660" y="23887"/>
                    </a:moveTo>
                    <a:cubicBezTo>
                      <a:pt x="14760" y="23887"/>
                      <a:pt x="14710" y="24103"/>
                      <a:pt x="14676" y="24259"/>
                    </a:cubicBezTo>
                    <a:cubicBezTo>
                      <a:pt x="14646" y="24209"/>
                      <a:pt x="14616" y="24170"/>
                      <a:pt x="14606" y="24150"/>
                    </a:cubicBezTo>
                    <a:cubicBezTo>
                      <a:pt x="14598" y="24124"/>
                      <a:pt x="14567" y="24098"/>
                      <a:pt x="14520" y="24098"/>
                    </a:cubicBezTo>
                    <a:cubicBezTo>
                      <a:pt x="14513" y="24098"/>
                      <a:pt x="14505" y="24099"/>
                      <a:pt x="14497" y="24100"/>
                    </a:cubicBezTo>
                    <a:cubicBezTo>
                      <a:pt x="14457" y="24110"/>
                      <a:pt x="14438" y="24120"/>
                      <a:pt x="14418" y="24120"/>
                    </a:cubicBezTo>
                    <a:cubicBezTo>
                      <a:pt x="14457" y="24031"/>
                      <a:pt x="14487" y="23962"/>
                      <a:pt x="14606" y="23902"/>
                    </a:cubicBezTo>
                    <a:cubicBezTo>
                      <a:pt x="14628" y="23892"/>
                      <a:pt x="14645" y="23887"/>
                      <a:pt x="14660" y="23887"/>
                    </a:cubicBezTo>
                    <a:close/>
                    <a:moveTo>
                      <a:pt x="13952" y="24299"/>
                    </a:moveTo>
                    <a:cubicBezTo>
                      <a:pt x="13962" y="24299"/>
                      <a:pt x="13972" y="24309"/>
                      <a:pt x="13972" y="24318"/>
                    </a:cubicBezTo>
                    <a:cubicBezTo>
                      <a:pt x="13962" y="24309"/>
                      <a:pt x="13952" y="24299"/>
                      <a:pt x="13952" y="24299"/>
                    </a:cubicBezTo>
                    <a:close/>
                    <a:moveTo>
                      <a:pt x="13843" y="24388"/>
                    </a:moveTo>
                    <a:cubicBezTo>
                      <a:pt x="13843" y="24388"/>
                      <a:pt x="13853" y="24388"/>
                      <a:pt x="13872" y="24398"/>
                    </a:cubicBezTo>
                    <a:cubicBezTo>
                      <a:pt x="13892" y="24408"/>
                      <a:pt x="13912" y="24418"/>
                      <a:pt x="13932" y="24428"/>
                    </a:cubicBezTo>
                    <a:lnTo>
                      <a:pt x="13962" y="24428"/>
                    </a:lnTo>
                    <a:cubicBezTo>
                      <a:pt x="13962" y="24437"/>
                      <a:pt x="13962" y="24457"/>
                      <a:pt x="13952" y="24467"/>
                    </a:cubicBezTo>
                    <a:cubicBezTo>
                      <a:pt x="13952" y="24477"/>
                      <a:pt x="13952" y="24477"/>
                      <a:pt x="13952" y="24487"/>
                    </a:cubicBezTo>
                    <a:cubicBezTo>
                      <a:pt x="13932" y="24497"/>
                      <a:pt x="13922" y="24507"/>
                      <a:pt x="13912" y="24517"/>
                    </a:cubicBezTo>
                    <a:cubicBezTo>
                      <a:pt x="13902" y="24517"/>
                      <a:pt x="13892" y="24507"/>
                      <a:pt x="13882" y="24507"/>
                    </a:cubicBezTo>
                    <a:cubicBezTo>
                      <a:pt x="13892" y="24487"/>
                      <a:pt x="13902" y="24467"/>
                      <a:pt x="13912" y="24447"/>
                    </a:cubicBezTo>
                    <a:lnTo>
                      <a:pt x="13912" y="24447"/>
                    </a:lnTo>
                    <a:cubicBezTo>
                      <a:pt x="13902" y="24457"/>
                      <a:pt x="13902" y="24457"/>
                      <a:pt x="13892" y="24467"/>
                    </a:cubicBezTo>
                    <a:cubicBezTo>
                      <a:pt x="13882" y="24477"/>
                      <a:pt x="13872" y="24487"/>
                      <a:pt x="13862" y="24497"/>
                    </a:cubicBezTo>
                    <a:cubicBezTo>
                      <a:pt x="13853" y="24487"/>
                      <a:pt x="13843" y="24477"/>
                      <a:pt x="13833" y="24457"/>
                    </a:cubicBezTo>
                    <a:cubicBezTo>
                      <a:pt x="13823" y="24437"/>
                      <a:pt x="13823" y="24418"/>
                      <a:pt x="13823" y="24408"/>
                    </a:cubicBezTo>
                    <a:cubicBezTo>
                      <a:pt x="13823" y="24398"/>
                      <a:pt x="13833" y="24388"/>
                      <a:pt x="13843" y="24388"/>
                    </a:cubicBezTo>
                    <a:close/>
                    <a:moveTo>
                      <a:pt x="14505" y="24233"/>
                    </a:moveTo>
                    <a:cubicBezTo>
                      <a:pt x="14522" y="24233"/>
                      <a:pt x="14545" y="24247"/>
                      <a:pt x="14576" y="24289"/>
                    </a:cubicBezTo>
                    <a:cubicBezTo>
                      <a:pt x="14606" y="24338"/>
                      <a:pt x="14636" y="24388"/>
                      <a:pt x="14656" y="24408"/>
                    </a:cubicBezTo>
                    <a:cubicBezTo>
                      <a:pt x="14666" y="24517"/>
                      <a:pt x="14676" y="24616"/>
                      <a:pt x="14447" y="24666"/>
                    </a:cubicBezTo>
                    <a:cubicBezTo>
                      <a:pt x="14408" y="24675"/>
                      <a:pt x="14368" y="24695"/>
                      <a:pt x="14348" y="24715"/>
                    </a:cubicBezTo>
                    <a:cubicBezTo>
                      <a:pt x="14328" y="24715"/>
                      <a:pt x="14309" y="24705"/>
                      <a:pt x="14309" y="24656"/>
                    </a:cubicBezTo>
                    <a:cubicBezTo>
                      <a:pt x="14309" y="24576"/>
                      <a:pt x="14269" y="24507"/>
                      <a:pt x="14229" y="24477"/>
                    </a:cubicBezTo>
                    <a:cubicBezTo>
                      <a:pt x="14249" y="24457"/>
                      <a:pt x="14269" y="24428"/>
                      <a:pt x="14289" y="24408"/>
                    </a:cubicBezTo>
                    <a:cubicBezTo>
                      <a:pt x="14299" y="24388"/>
                      <a:pt x="14309" y="24368"/>
                      <a:pt x="14319" y="24348"/>
                    </a:cubicBezTo>
                    <a:cubicBezTo>
                      <a:pt x="14328" y="24353"/>
                      <a:pt x="14338" y="24356"/>
                      <a:pt x="14347" y="24356"/>
                    </a:cubicBezTo>
                    <a:cubicBezTo>
                      <a:pt x="14356" y="24356"/>
                      <a:pt x="14363" y="24353"/>
                      <a:pt x="14368" y="24348"/>
                    </a:cubicBezTo>
                    <a:cubicBezTo>
                      <a:pt x="14374" y="24340"/>
                      <a:pt x="14381" y="24337"/>
                      <a:pt x="14389" y="24337"/>
                    </a:cubicBezTo>
                    <a:cubicBezTo>
                      <a:pt x="14428" y="24337"/>
                      <a:pt x="14477" y="24434"/>
                      <a:pt x="14477" y="24467"/>
                    </a:cubicBezTo>
                    <a:cubicBezTo>
                      <a:pt x="14477" y="24492"/>
                      <a:pt x="14470" y="24575"/>
                      <a:pt x="14498" y="24575"/>
                    </a:cubicBezTo>
                    <a:cubicBezTo>
                      <a:pt x="14503" y="24575"/>
                      <a:pt x="14509" y="24572"/>
                      <a:pt x="14517" y="24566"/>
                    </a:cubicBezTo>
                    <a:cubicBezTo>
                      <a:pt x="14576" y="24527"/>
                      <a:pt x="14537" y="24388"/>
                      <a:pt x="14527" y="24368"/>
                    </a:cubicBezTo>
                    <a:cubicBezTo>
                      <a:pt x="14507" y="24338"/>
                      <a:pt x="14447" y="24289"/>
                      <a:pt x="14467" y="24259"/>
                    </a:cubicBezTo>
                    <a:cubicBezTo>
                      <a:pt x="14477" y="24245"/>
                      <a:pt x="14488" y="24233"/>
                      <a:pt x="14505" y="24233"/>
                    </a:cubicBezTo>
                    <a:close/>
                    <a:moveTo>
                      <a:pt x="13985" y="24910"/>
                    </a:moveTo>
                    <a:cubicBezTo>
                      <a:pt x="13997" y="24910"/>
                      <a:pt x="14007" y="24914"/>
                      <a:pt x="14011" y="24923"/>
                    </a:cubicBezTo>
                    <a:cubicBezTo>
                      <a:pt x="14041" y="24963"/>
                      <a:pt x="14110" y="25092"/>
                      <a:pt x="14150" y="25132"/>
                    </a:cubicBezTo>
                    <a:cubicBezTo>
                      <a:pt x="14140" y="25151"/>
                      <a:pt x="14130" y="25171"/>
                      <a:pt x="14110" y="25191"/>
                    </a:cubicBezTo>
                    <a:cubicBezTo>
                      <a:pt x="14069" y="25249"/>
                      <a:pt x="14041" y="25273"/>
                      <a:pt x="14015" y="25273"/>
                    </a:cubicBezTo>
                    <a:cubicBezTo>
                      <a:pt x="14011" y="25273"/>
                      <a:pt x="14006" y="25272"/>
                      <a:pt x="14001" y="25270"/>
                    </a:cubicBezTo>
                    <a:cubicBezTo>
                      <a:pt x="13972" y="25270"/>
                      <a:pt x="13942" y="25241"/>
                      <a:pt x="13922" y="25191"/>
                    </a:cubicBezTo>
                    <a:cubicBezTo>
                      <a:pt x="13902" y="25171"/>
                      <a:pt x="13882" y="25141"/>
                      <a:pt x="13862" y="25102"/>
                    </a:cubicBezTo>
                    <a:cubicBezTo>
                      <a:pt x="13853" y="25082"/>
                      <a:pt x="13843" y="25062"/>
                      <a:pt x="13823" y="25032"/>
                    </a:cubicBezTo>
                    <a:cubicBezTo>
                      <a:pt x="13813" y="25022"/>
                      <a:pt x="13813" y="25013"/>
                      <a:pt x="13803" y="24993"/>
                    </a:cubicBezTo>
                    <a:cubicBezTo>
                      <a:pt x="13864" y="24954"/>
                      <a:pt x="13943" y="24910"/>
                      <a:pt x="13985" y="24910"/>
                    </a:cubicBezTo>
                    <a:close/>
                    <a:moveTo>
                      <a:pt x="13515" y="25102"/>
                    </a:moveTo>
                    <a:lnTo>
                      <a:pt x="13515" y="25102"/>
                    </a:lnTo>
                    <a:cubicBezTo>
                      <a:pt x="13496" y="25151"/>
                      <a:pt x="13486" y="25211"/>
                      <a:pt x="13466" y="25260"/>
                    </a:cubicBezTo>
                    <a:cubicBezTo>
                      <a:pt x="13456" y="25320"/>
                      <a:pt x="13436" y="25370"/>
                      <a:pt x="13416" y="25399"/>
                    </a:cubicBezTo>
                    <a:cubicBezTo>
                      <a:pt x="13367" y="25479"/>
                      <a:pt x="13307" y="25449"/>
                      <a:pt x="13218" y="25498"/>
                    </a:cubicBezTo>
                    <a:cubicBezTo>
                      <a:pt x="13228" y="25449"/>
                      <a:pt x="13218" y="25379"/>
                      <a:pt x="13218" y="25340"/>
                    </a:cubicBezTo>
                    <a:cubicBezTo>
                      <a:pt x="13218" y="25300"/>
                      <a:pt x="13277" y="25191"/>
                      <a:pt x="13347" y="25132"/>
                    </a:cubicBezTo>
                    <a:lnTo>
                      <a:pt x="13406" y="25122"/>
                    </a:lnTo>
                    <a:lnTo>
                      <a:pt x="13515" y="25102"/>
                    </a:lnTo>
                    <a:close/>
                    <a:moveTo>
                      <a:pt x="13571" y="25593"/>
                    </a:moveTo>
                    <a:cubicBezTo>
                      <a:pt x="13578" y="25593"/>
                      <a:pt x="13586" y="25595"/>
                      <a:pt x="13595" y="25598"/>
                    </a:cubicBezTo>
                    <a:cubicBezTo>
                      <a:pt x="13704" y="25607"/>
                      <a:pt x="13783" y="25756"/>
                      <a:pt x="13644" y="25974"/>
                    </a:cubicBezTo>
                    <a:cubicBezTo>
                      <a:pt x="13634" y="25974"/>
                      <a:pt x="13624" y="25974"/>
                      <a:pt x="13615" y="25964"/>
                    </a:cubicBezTo>
                    <a:cubicBezTo>
                      <a:pt x="13610" y="25957"/>
                      <a:pt x="13605" y="25954"/>
                      <a:pt x="13599" y="25954"/>
                    </a:cubicBezTo>
                    <a:cubicBezTo>
                      <a:pt x="13566" y="25954"/>
                      <a:pt x="13515" y="26060"/>
                      <a:pt x="13515" y="26093"/>
                    </a:cubicBezTo>
                    <a:cubicBezTo>
                      <a:pt x="13515" y="26093"/>
                      <a:pt x="13525" y="26113"/>
                      <a:pt x="13525" y="26123"/>
                    </a:cubicBezTo>
                    <a:cubicBezTo>
                      <a:pt x="13506" y="26143"/>
                      <a:pt x="13486" y="26163"/>
                      <a:pt x="13476" y="26173"/>
                    </a:cubicBezTo>
                    <a:cubicBezTo>
                      <a:pt x="13446" y="26123"/>
                      <a:pt x="13466" y="26014"/>
                      <a:pt x="13476" y="25984"/>
                    </a:cubicBezTo>
                    <a:cubicBezTo>
                      <a:pt x="13496" y="25955"/>
                      <a:pt x="13545" y="25905"/>
                      <a:pt x="13525" y="25875"/>
                    </a:cubicBezTo>
                    <a:cubicBezTo>
                      <a:pt x="13520" y="25860"/>
                      <a:pt x="13510" y="25845"/>
                      <a:pt x="13496" y="25845"/>
                    </a:cubicBezTo>
                    <a:cubicBezTo>
                      <a:pt x="13481" y="25845"/>
                      <a:pt x="13461" y="25860"/>
                      <a:pt x="13436" y="25905"/>
                    </a:cubicBezTo>
                    <a:cubicBezTo>
                      <a:pt x="13396" y="25974"/>
                      <a:pt x="13367" y="26024"/>
                      <a:pt x="13347" y="26054"/>
                    </a:cubicBezTo>
                    <a:cubicBezTo>
                      <a:pt x="13357" y="25955"/>
                      <a:pt x="13377" y="25845"/>
                      <a:pt x="13406" y="25746"/>
                    </a:cubicBezTo>
                    <a:cubicBezTo>
                      <a:pt x="13436" y="25677"/>
                      <a:pt x="13466" y="25627"/>
                      <a:pt x="13515" y="25607"/>
                    </a:cubicBezTo>
                    <a:cubicBezTo>
                      <a:pt x="13536" y="25600"/>
                      <a:pt x="13553" y="25593"/>
                      <a:pt x="13571" y="25593"/>
                    </a:cubicBezTo>
                    <a:close/>
                    <a:moveTo>
                      <a:pt x="17704" y="26273"/>
                    </a:moveTo>
                    <a:cubicBezTo>
                      <a:pt x="17717" y="26273"/>
                      <a:pt x="17732" y="26276"/>
                      <a:pt x="17749" y="26282"/>
                    </a:cubicBezTo>
                    <a:cubicBezTo>
                      <a:pt x="17720" y="26341"/>
                      <a:pt x="17690" y="26391"/>
                      <a:pt x="17670" y="26430"/>
                    </a:cubicBezTo>
                    <a:cubicBezTo>
                      <a:pt x="17636" y="26363"/>
                      <a:pt x="17631" y="26273"/>
                      <a:pt x="17704" y="26273"/>
                    </a:cubicBezTo>
                    <a:close/>
                    <a:moveTo>
                      <a:pt x="17680" y="26460"/>
                    </a:moveTo>
                    <a:cubicBezTo>
                      <a:pt x="17749" y="26480"/>
                      <a:pt x="17769" y="26490"/>
                      <a:pt x="17799" y="26510"/>
                    </a:cubicBezTo>
                    <a:cubicBezTo>
                      <a:pt x="17779" y="26510"/>
                      <a:pt x="17769" y="26520"/>
                      <a:pt x="17749" y="26520"/>
                    </a:cubicBezTo>
                    <a:cubicBezTo>
                      <a:pt x="17729" y="26520"/>
                      <a:pt x="17700" y="26490"/>
                      <a:pt x="17680" y="26460"/>
                    </a:cubicBezTo>
                    <a:close/>
                    <a:moveTo>
                      <a:pt x="13387" y="26302"/>
                    </a:moveTo>
                    <a:cubicBezTo>
                      <a:pt x="13369" y="26355"/>
                      <a:pt x="13387" y="26377"/>
                      <a:pt x="13427" y="26377"/>
                    </a:cubicBezTo>
                    <a:cubicBezTo>
                      <a:pt x="13454" y="26377"/>
                      <a:pt x="13492" y="26367"/>
                      <a:pt x="13535" y="26351"/>
                    </a:cubicBezTo>
                    <a:cubicBezTo>
                      <a:pt x="13547" y="26347"/>
                      <a:pt x="13557" y="26346"/>
                      <a:pt x="13567" y="26346"/>
                    </a:cubicBezTo>
                    <a:cubicBezTo>
                      <a:pt x="13706" y="26346"/>
                      <a:pt x="13649" y="26728"/>
                      <a:pt x="13575" y="26728"/>
                    </a:cubicBezTo>
                    <a:cubicBezTo>
                      <a:pt x="13525" y="26728"/>
                      <a:pt x="13436" y="26619"/>
                      <a:pt x="13337" y="26540"/>
                    </a:cubicBezTo>
                    <a:cubicBezTo>
                      <a:pt x="13327" y="26470"/>
                      <a:pt x="13268" y="26421"/>
                      <a:pt x="13208" y="26421"/>
                    </a:cubicBezTo>
                    <a:cubicBezTo>
                      <a:pt x="13139" y="26411"/>
                      <a:pt x="13248" y="26341"/>
                      <a:pt x="13337" y="26311"/>
                    </a:cubicBezTo>
                    <a:cubicBezTo>
                      <a:pt x="13357" y="26311"/>
                      <a:pt x="13377" y="26302"/>
                      <a:pt x="13387" y="26302"/>
                    </a:cubicBezTo>
                    <a:close/>
                    <a:moveTo>
                      <a:pt x="17321" y="27674"/>
                    </a:moveTo>
                    <a:cubicBezTo>
                      <a:pt x="17329" y="27674"/>
                      <a:pt x="17336" y="27676"/>
                      <a:pt x="17343" y="27680"/>
                    </a:cubicBezTo>
                    <a:cubicBezTo>
                      <a:pt x="17402" y="27710"/>
                      <a:pt x="17382" y="27848"/>
                      <a:pt x="17482" y="27947"/>
                    </a:cubicBezTo>
                    <a:cubicBezTo>
                      <a:pt x="17478" y="27946"/>
                      <a:pt x="17475" y="27945"/>
                      <a:pt x="17471" y="27945"/>
                    </a:cubicBezTo>
                    <a:cubicBezTo>
                      <a:pt x="17449" y="27945"/>
                      <a:pt x="17414" y="27968"/>
                      <a:pt x="17372" y="28027"/>
                    </a:cubicBezTo>
                    <a:cubicBezTo>
                      <a:pt x="17303" y="27967"/>
                      <a:pt x="17273" y="27957"/>
                      <a:pt x="17224" y="27898"/>
                    </a:cubicBezTo>
                    <a:cubicBezTo>
                      <a:pt x="17161" y="27826"/>
                      <a:pt x="17252" y="27674"/>
                      <a:pt x="17321" y="27674"/>
                    </a:cubicBezTo>
                    <a:close/>
                    <a:moveTo>
                      <a:pt x="17779" y="27323"/>
                    </a:moveTo>
                    <a:lnTo>
                      <a:pt x="17779" y="27323"/>
                    </a:lnTo>
                    <a:cubicBezTo>
                      <a:pt x="17868" y="27571"/>
                      <a:pt x="17720" y="27650"/>
                      <a:pt x="17928" y="27829"/>
                    </a:cubicBezTo>
                    <a:cubicBezTo>
                      <a:pt x="17957" y="27848"/>
                      <a:pt x="17987" y="27868"/>
                      <a:pt x="18007" y="27878"/>
                    </a:cubicBezTo>
                    <a:cubicBezTo>
                      <a:pt x="17928" y="27947"/>
                      <a:pt x="17928" y="28007"/>
                      <a:pt x="17809" y="28215"/>
                    </a:cubicBezTo>
                    <a:cubicBezTo>
                      <a:pt x="17759" y="28314"/>
                      <a:pt x="17700" y="28374"/>
                      <a:pt x="17650" y="28414"/>
                    </a:cubicBezTo>
                    <a:cubicBezTo>
                      <a:pt x="17581" y="28334"/>
                      <a:pt x="17551" y="28285"/>
                      <a:pt x="17531" y="28245"/>
                    </a:cubicBezTo>
                    <a:cubicBezTo>
                      <a:pt x="17549" y="28135"/>
                      <a:pt x="17542" y="28017"/>
                      <a:pt x="17502" y="27968"/>
                    </a:cubicBezTo>
                    <a:lnTo>
                      <a:pt x="17502" y="27968"/>
                    </a:lnTo>
                    <a:cubicBezTo>
                      <a:pt x="17516" y="27981"/>
                      <a:pt x="17525" y="27989"/>
                      <a:pt x="17541" y="27997"/>
                    </a:cubicBezTo>
                    <a:cubicBezTo>
                      <a:pt x="17658" y="28062"/>
                      <a:pt x="17775" y="28182"/>
                      <a:pt x="17800" y="28182"/>
                    </a:cubicBezTo>
                    <a:cubicBezTo>
                      <a:pt x="17813" y="28182"/>
                      <a:pt x="17801" y="28149"/>
                      <a:pt x="17749" y="28057"/>
                    </a:cubicBezTo>
                    <a:cubicBezTo>
                      <a:pt x="17601" y="27789"/>
                      <a:pt x="17482" y="27809"/>
                      <a:pt x="17531" y="27600"/>
                    </a:cubicBezTo>
                    <a:cubicBezTo>
                      <a:pt x="17531" y="27571"/>
                      <a:pt x="17541" y="27541"/>
                      <a:pt x="17551" y="27521"/>
                    </a:cubicBezTo>
                    <a:cubicBezTo>
                      <a:pt x="17561" y="27511"/>
                      <a:pt x="17571" y="27511"/>
                      <a:pt x="17591" y="27511"/>
                    </a:cubicBezTo>
                    <a:cubicBezTo>
                      <a:pt x="17610" y="27501"/>
                      <a:pt x="17620" y="27491"/>
                      <a:pt x="17640" y="27472"/>
                    </a:cubicBezTo>
                    <a:cubicBezTo>
                      <a:pt x="17690" y="27422"/>
                      <a:pt x="17729" y="27362"/>
                      <a:pt x="17779" y="27323"/>
                    </a:cubicBezTo>
                    <a:close/>
                    <a:moveTo>
                      <a:pt x="18027" y="28394"/>
                    </a:moveTo>
                    <a:lnTo>
                      <a:pt x="18027" y="28394"/>
                    </a:lnTo>
                    <a:cubicBezTo>
                      <a:pt x="17967" y="28453"/>
                      <a:pt x="17928" y="28503"/>
                      <a:pt x="17878" y="28523"/>
                    </a:cubicBezTo>
                    <a:cubicBezTo>
                      <a:pt x="17908" y="28463"/>
                      <a:pt x="17948" y="28414"/>
                      <a:pt x="18027" y="28394"/>
                    </a:cubicBezTo>
                    <a:close/>
                    <a:moveTo>
                      <a:pt x="17137" y="31723"/>
                    </a:moveTo>
                    <a:cubicBezTo>
                      <a:pt x="17142" y="31723"/>
                      <a:pt x="17148" y="31724"/>
                      <a:pt x="17154" y="31725"/>
                    </a:cubicBezTo>
                    <a:cubicBezTo>
                      <a:pt x="17174" y="31735"/>
                      <a:pt x="17204" y="31745"/>
                      <a:pt x="17234" y="31775"/>
                    </a:cubicBezTo>
                    <a:cubicBezTo>
                      <a:pt x="17283" y="31795"/>
                      <a:pt x="17333" y="31814"/>
                      <a:pt x="17382" y="31834"/>
                    </a:cubicBezTo>
                    <a:cubicBezTo>
                      <a:pt x="17432" y="31854"/>
                      <a:pt x="17491" y="31854"/>
                      <a:pt x="17531" y="31854"/>
                    </a:cubicBezTo>
                    <a:cubicBezTo>
                      <a:pt x="17511" y="31914"/>
                      <a:pt x="17482" y="31963"/>
                      <a:pt x="17422" y="32003"/>
                    </a:cubicBezTo>
                    <a:cubicBezTo>
                      <a:pt x="17392" y="32023"/>
                      <a:pt x="17353" y="32052"/>
                      <a:pt x="17323" y="32082"/>
                    </a:cubicBezTo>
                    <a:cubicBezTo>
                      <a:pt x="17293" y="32072"/>
                      <a:pt x="17273" y="32062"/>
                      <a:pt x="17254" y="32043"/>
                    </a:cubicBezTo>
                    <a:cubicBezTo>
                      <a:pt x="17283" y="31983"/>
                      <a:pt x="17313" y="31933"/>
                      <a:pt x="17343" y="31894"/>
                    </a:cubicBezTo>
                    <a:lnTo>
                      <a:pt x="17343" y="31894"/>
                    </a:lnTo>
                    <a:cubicBezTo>
                      <a:pt x="17323" y="31904"/>
                      <a:pt x="17303" y="31924"/>
                      <a:pt x="17283" y="31943"/>
                    </a:cubicBezTo>
                    <a:cubicBezTo>
                      <a:pt x="17263" y="31973"/>
                      <a:pt x="17234" y="31993"/>
                      <a:pt x="17214" y="32013"/>
                    </a:cubicBezTo>
                    <a:cubicBezTo>
                      <a:pt x="17184" y="31993"/>
                      <a:pt x="17164" y="31963"/>
                      <a:pt x="17144" y="31933"/>
                    </a:cubicBezTo>
                    <a:cubicBezTo>
                      <a:pt x="17125" y="31884"/>
                      <a:pt x="17115" y="31834"/>
                      <a:pt x="17105" y="31795"/>
                    </a:cubicBezTo>
                    <a:cubicBezTo>
                      <a:pt x="17096" y="31751"/>
                      <a:pt x="17103" y="31723"/>
                      <a:pt x="17137" y="31723"/>
                    </a:cubicBezTo>
                    <a:close/>
                    <a:moveTo>
                      <a:pt x="13204" y="1"/>
                    </a:moveTo>
                    <a:cubicBezTo>
                      <a:pt x="13194" y="1"/>
                      <a:pt x="13169" y="393"/>
                      <a:pt x="13139" y="462"/>
                    </a:cubicBezTo>
                    <a:cubicBezTo>
                      <a:pt x="13099" y="551"/>
                      <a:pt x="13109" y="730"/>
                      <a:pt x="13089" y="869"/>
                    </a:cubicBezTo>
                    <a:cubicBezTo>
                      <a:pt x="13087" y="899"/>
                      <a:pt x="13081" y="911"/>
                      <a:pt x="13073" y="911"/>
                    </a:cubicBezTo>
                    <a:cubicBezTo>
                      <a:pt x="13045" y="911"/>
                      <a:pt x="12984" y="785"/>
                      <a:pt x="12901" y="770"/>
                    </a:cubicBezTo>
                    <a:cubicBezTo>
                      <a:pt x="12866" y="764"/>
                      <a:pt x="12850" y="761"/>
                      <a:pt x="12846" y="761"/>
                    </a:cubicBezTo>
                    <a:cubicBezTo>
                      <a:pt x="12835" y="761"/>
                      <a:pt x="12895" y="780"/>
                      <a:pt x="12930" y="829"/>
                    </a:cubicBezTo>
                    <a:cubicBezTo>
                      <a:pt x="13000" y="928"/>
                      <a:pt x="13059" y="1136"/>
                      <a:pt x="13039" y="1166"/>
                    </a:cubicBezTo>
                    <a:cubicBezTo>
                      <a:pt x="13035" y="1170"/>
                      <a:pt x="13031" y="1171"/>
                      <a:pt x="13027" y="1171"/>
                    </a:cubicBezTo>
                    <a:cubicBezTo>
                      <a:pt x="13022" y="1171"/>
                      <a:pt x="13018" y="1170"/>
                      <a:pt x="13013" y="1170"/>
                    </a:cubicBezTo>
                    <a:cubicBezTo>
                      <a:pt x="13004" y="1170"/>
                      <a:pt x="12995" y="1177"/>
                      <a:pt x="12990" y="1226"/>
                    </a:cubicBezTo>
                    <a:cubicBezTo>
                      <a:pt x="12973" y="1293"/>
                      <a:pt x="12863" y="1339"/>
                      <a:pt x="12794" y="1339"/>
                    </a:cubicBezTo>
                    <a:cubicBezTo>
                      <a:pt x="12782" y="1339"/>
                      <a:pt x="12771" y="1338"/>
                      <a:pt x="12762" y="1335"/>
                    </a:cubicBezTo>
                    <a:cubicBezTo>
                      <a:pt x="12759" y="1333"/>
                      <a:pt x="12756" y="1332"/>
                      <a:pt x="12753" y="1332"/>
                    </a:cubicBezTo>
                    <a:cubicBezTo>
                      <a:pt x="12712" y="1332"/>
                      <a:pt x="12796" y="1566"/>
                      <a:pt x="12881" y="1622"/>
                    </a:cubicBezTo>
                    <a:cubicBezTo>
                      <a:pt x="12940" y="1655"/>
                      <a:pt x="12904" y="1735"/>
                      <a:pt x="12825" y="1735"/>
                    </a:cubicBezTo>
                    <a:cubicBezTo>
                      <a:pt x="12783" y="1735"/>
                      <a:pt x="12730" y="1713"/>
                      <a:pt x="12673" y="1652"/>
                    </a:cubicBezTo>
                    <a:cubicBezTo>
                      <a:pt x="12655" y="1632"/>
                      <a:pt x="12640" y="1622"/>
                      <a:pt x="12625" y="1622"/>
                    </a:cubicBezTo>
                    <a:cubicBezTo>
                      <a:pt x="12581" y="1622"/>
                      <a:pt x="12540" y="1700"/>
                      <a:pt x="12445" y="1811"/>
                    </a:cubicBezTo>
                    <a:cubicBezTo>
                      <a:pt x="12316" y="1950"/>
                      <a:pt x="12593" y="1870"/>
                      <a:pt x="12663" y="1969"/>
                    </a:cubicBezTo>
                    <a:cubicBezTo>
                      <a:pt x="12686" y="2006"/>
                      <a:pt x="12694" y="2018"/>
                      <a:pt x="12699" y="2018"/>
                    </a:cubicBezTo>
                    <a:cubicBezTo>
                      <a:pt x="12710" y="2018"/>
                      <a:pt x="12712" y="1969"/>
                      <a:pt x="12811" y="1969"/>
                    </a:cubicBezTo>
                    <a:cubicBezTo>
                      <a:pt x="12815" y="1969"/>
                      <a:pt x="12818" y="1969"/>
                      <a:pt x="12821" y="1969"/>
                    </a:cubicBezTo>
                    <a:cubicBezTo>
                      <a:pt x="12944" y="1969"/>
                      <a:pt x="12832" y="2154"/>
                      <a:pt x="12861" y="2396"/>
                    </a:cubicBezTo>
                    <a:cubicBezTo>
                      <a:pt x="12869" y="2502"/>
                      <a:pt x="12836" y="2539"/>
                      <a:pt x="12797" y="2539"/>
                    </a:cubicBezTo>
                    <a:cubicBezTo>
                      <a:pt x="12744" y="2539"/>
                      <a:pt x="12681" y="2472"/>
                      <a:pt x="12692" y="2416"/>
                    </a:cubicBezTo>
                    <a:cubicBezTo>
                      <a:pt x="12722" y="2316"/>
                      <a:pt x="12782" y="2346"/>
                      <a:pt x="12573" y="2247"/>
                    </a:cubicBezTo>
                    <a:cubicBezTo>
                      <a:pt x="12514" y="2222"/>
                      <a:pt x="12489" y="2211"/>
                      <a:pt x="12483" y="2211"/>
                    </a:cubicBezTo>
                    <a:cubicBezTo>
                      <a:pt x="12469" y="2211"/>
                      <a:pt x="12582" y="2281"/>
                      <a:pt x="12603" y="2366"/>
                    </a:cubicBezTo>
                    <a:cubicBezTo>
                      <a:pt x="12626" y="2457"/>
                      <a:pt x="12561" y="2554"/>
                      <a:pt x="12499" y="2554"/>
                    </a:cubicBezTo>
                    <a:cubicBezTo>
                      <a:pt x="12480" y="2554"/>
                      <a:pt x="12461" y="2545"/>
                      <a:pt x="12445" y="2525"/>
                    </a:cubicBezTo>
                    <a:cubicBezTo>
                      <a:pt x="12417" y="2494"/>
                      <a:pt x="12393" y="2480"/>
                      <a:pt x="12370" y="2480"/>
                    </a:cubicBezTo>
                    <a:cubicBezTo>
                      <a:pt x="12327" y="2480"/>
                      <a:pt x="12292" y="2532"/>
                      <a:pt x="12266" y="2624"/>
                    </a:cubicBezTo>
                    <a:cubicBezTo>
                      <a:pt x="12259" y="2657"/>
                      <a:pt x="12259" y="2669"/>
                      <a:pt x="12264" y="2669"/>
                    </a:cubicBezTo>
                    <a:cubicBezTo>
                      <a:pt x="12276" y="2669"/>
                      <a:pt x="12311" y="2614"/>
                      <a:pt x="12341" y="2614"/>
                    </a:cubicBezTo>
                    <a:cubicBezTo>
                      <a:pt x="12354" y="2614"/>
                      <a:pt x="12366" y="2624"/>
                      <a:pt x="12375" y="2653"/>
                    </a:cubicBezTo>
                    <a:cubicBezTo>
                      <a:pt x="12402" y="2740"/>
                      <a:pt x="12478" y="2782"/>
                      <a:pt x="12543" y="2782"/>
                    </a:cubicBezTo>
                    <a:cubicBezTo>
                      <a:pt x="12575" y="2782"/>
                      <a:pt x="12604" y="2772"/>
                      <a:pt x="12623" y="2753"/>
                    </a:cubicBezTo>
                    <a:cubicBezTo>
                      <a:pt x="12645" y="2734"/>
                      <a:pt x="12664" y="2725"/>
                      <a:pt x="12685" y="2725"/>
                    </a:cubicBezTo>
                    <a:cubicBezTo>
                      <a:pt x="12729" y="2725"/>
                      <a:pt x="12780" y="2765"/>
                      <a:pt x="12881" y="2832"/>
                    </a:cubicBezTo>
                    <a:cubicBezTo>
                      <a:pt x="13030" y="2941"/>
                      <a:pt x="12811" y="3020"/>
                      <a:pt x="12742" y="3080"/>
                    </a:cubicBezTo>
                    <a:cubicBezTo>
                      <a:pt x="12720" y="3102"/>
                      <a:pt x="12698" y="3107"/>
                      <a:pt x="12676" y="3107"/>
                    </a:cubicBezTo>
                    <a:cubicBezTo>
                      <a:pt x="12658" y="3107"/>
                      <a:pt x="12639" y="3104"/>
                      <a:pt x="12617" y="3104"/>
                    </a:cubicBezTo>
                    <a:cubicBezTo>
                      <a:pt x="12582" y="3104"/>
                      <a:pt x="12539" y="3113"/>
                      <a:pt x="12484" y="3159"/>
                    </a:cubicBezTo>
                    <a:cubicBezTo>
                      <a:pt x="12381" y="3247"/>
                      <a:pt x="12373" y="3335"/>
                      <a:pt x="12343" y="3335"/>
                    </a:cubicBezTo>
                    <a:cubicBezTo>
                      <a:pt x="12336" y="3335"/>
                      <a:pt x="12327" y="3329"/>
                      <a:pt x="12316" y="3318"/>
                    </a:cubicBezTo>
                    <a:cubicBezTo>
                      <a:pt x="12306" y="3308"/>
                      <a:pt x="12297" y="3304"/>
                      <a:pt x="12287" y="3304"/>
                    </a:cubicBezTo>
                    <a:cubicBezTo>
                      <a:pt x="12255" y="3304"/>
                      <a:pt x="12220" y="3349"/>
                      <a:pt x="12167" y="3417"/>
                    </a:cubicBezTo>
                    <a:cubicBezTo>
                      <a:pt x="12128" y="3340"/>
                      <a:pt x="12082" y="3292"/>
                      <a:pt x="12026" y="3292"/>
                    </a:cubicBezTo>
                    <a:cubicBezTo>
                      <a:pt x="11996" y="3292"/>
                      <a:pt x="11964" y="3306"/>
                      <a:pt x="11929" y="3338"/>
                    </a:cubicBezTo>
                    <a:cubicBezTo>
                      <a:pt x="11904" y="3360"/>
                      <a:pt x="11876" y="3370"/>
                      <a:pt x="11847" y="3370"/>
                    </a:cubicBezTo>
                    <a:cubicBezTo>
                      <a:pt x="11750" y="3370"/>
                      <a:pt x="11653" y="3259"/>
                      <a:pt x="11691" y="3159"/>
                    </a:cubicBezTo>
                    <a:cubicBezTo>
                      <a:pt x="11726" y="3075"/>
                      <a:pt x="11886" y="2995"/>
                      <a:pt x="11870" y="2995"/>
                    </a:cubicBezTo>
                    <a:cubicBezTo>
                      <a:pt x="11863" y="2995"/>
                      <a:pt x="11827" y="3009"/>
                      <a:pt x="11741" y="3040"/>
                    </a:cubicBezTo>
                    <a:cubicBezTo>
                      <a:pt x="11433" y="3139"/>
                      <a:pt x="11513" y="3110"/>
                      <a:pt x="11552" y="3219"/>
                    </a:cubicBezTo>
                    <a:cubicBezTo>
                      <a:pt x="11575" y="3281"/>
                      <a:pt x="11481" y="3353"/>
                      <a:pt x="11403" y="3353"/>
                    </a:cubicBezTo>
                    <a:cubicBezTo>
                      <a:pt x="11345" y="3353"/>
                      <a:pt x="11297" y="3313"/>
                      <a:pt x="11314" y="3199"/>
                    </a:cubicBezTo>
                    <a:cubicBezTo>
                      <a:pt x="11343" y="2937"/>
                      <a:pt x="11183" y="2732"/>
                      <a:pt x="11379" y="2732"/>
                    </a:cubicBezTo>
                    <a:cubicBezTo>
                      <a:pt x="11384" y="2732"/>
                      <a:pt x="11389" y="2733"/>
                      <a:pt x="11394" y="2733"/>
                    </a:cubicBezTo>
                    <a:cubicBezTo>
                      <a:pt x="11532" y="2733"/>
                      <a:pt x="11535" y="2786"/>
                      <a:pt x="11550" y="2786"/>
                    </a:cubicBezTo>
                    <a:cubicBezTo>
                      <a:pt x="11558" y="2786"/>
                      <a:pt x="11569" y="2772"/>
                      <a:pt x="11602" y="2733"/>
                    </a:cubicBezTo>
                    <a:cubicBezTo>
                      <a:pt x="11711" y="2624"/>
                      <a:pt x="12117" y="2703"/>
                      <a:pt x="11929" y="2554"/>
                    </a:cubicBezTo>
                    <a:cubicBezTo>
                      <a:pt x="11786" y="2434"/>
                      <a:pt x="11723" y="2348"/>
                      <a:pt x="11658" y="2348"/>
                    </a:cubicBezTo>
                    <a:cubicBezTo>
                      <a:pt x="11637" y="2348"/>
                      <a:pt x="11616" y="2357"/>
                      <a:pt x="11592" y="2376"/>
                    </a:cubicBezTo>
                    <a:cubicBezTo>
                      <a:pt x="11505" y="2445"/>
                      <a:pt x="11425" y="2470"/>
                      <a:pt x="11362" y="2470"/>
                    </a:cubicBezTo>
                    <a:cubicBezTo>
                      <a:pt x="11245" y="2470"/>
                      <a:pt x="11191" y="2385"/>
                      <a:pt x="11275" y="2346"/>
                    </a:cubicBezTo>
                    <a:cubicBezTo>
                      <a:pt x="11409" y="2289"/>
                      <a:pt x="11533" y="2028"/>
                      <a:pt x="11470" y="2028"/>
                    </a:cubicBezTo>
                    <a:cubicBezTo>
                      <a:pt x="11468" y="2028"/>
                      <a:pt x="11466" y="2028"/>
                      <a:pt x="11463" y="2029"/>
                    </a:cubicBezTo>
                    <a:cubicBezTo>
                      <a:pt x="11445" y="2035"/>
                      <a:pt x="11422" y="2037"/>
                      <a:pt x="11397" y="2037"/>
                    </a:cubicBezTo>
                    <a:cubicBezTo>
                      <a:pt x="11292" y="2037"/>
                      <a:pt x="11142" y="1991"/>
                      <a:pt x="11126" y="1920"/>
                    </a:cubicBezTo>
                    <a:cubicBezTo>
                      <a:pt x="11106" y="1831"/>
                      <a:pt x="11066" y="1880"/>
                      <a:pt x="11047" y="1850"/>
                    </a:cubicBezTo>
                    <a:cubicBezTo>
                      <a:pt x="11017" y="1821"/>
                      <a:pt x="11106" y="1593"/>
                      <a:pt x="11205" y="1493"/>
                    </a:cubicBezTo>
                    <a:cubicBezTo>
                      <a:pt x="11255" y="1436"/>
                      <a:pt x="11346" y="1415"/>
                      <a:pt x="11330" y="1415"/>
                    </a:cubicBezTo>
                    <a:cubicBezTo>
                      <a:pt x="11324" y="1415"/>
                      <a:pt x="11302" y="1418"/>
                      <a:pt x="11255" y="1424"/>
                    </a:cubicBezTo>
                    <a:cubicBezTo>
                      <a:pt x="11126" y="1432"/>
                      <a:pt x="11038" y="1572"/>
                      <a:pt x="10995" y="1572"/>
                    </a:cubicBezTo>
                    <a:cubicBezTo>
                      <a:pt x="10981" y="1572"/>
                      <a:pt x="10972" y="1558"/>
                      <a:pt x="10967" y="1523"/>
                    </a:cubicBezTo>
                    <a:cubicBezTo>
                      <a:pt x="10947" y="1374"/>
                      <a:pt x="10957" y="1186"/>
                      <a:pt x="10898" y="1087"/>
                    </a:cubicBezTo>
                    <a:cubicBezTo>
                      <a:pt x="10859" y="1010"/>
                      <a:pt x="10821" y="582"/>
                      <a:pt x="10806" y="582"/>
                    </a:cubicBezTo>
                    <a:cubicBezTo>
                      <a:pt x="10801" y="582"/>
                      <a:pt x="10799" y="618"/>
                      <a:pt x="10799" y="710"/>
                    </a:cubicBezTo>
                    <a:lnTo>
                      <a:pt x="10799" y="988"/>
                    </a:lnTo>
                    <a:cubicBezTo>
                      <a:pt x="10799" y="888"/>
                      <a:pt x="10792" y="850"/>
                      <a:pt x="10780" y="850"/>
                    </a:cubicBezTo>
                    <a:cubicBezTo>
                      <a:pt x="10744" y="850"/>
                      <a:pt x="10665" y="1218"/>
                      <a:pt x="10620" y="1285"/>
                    </a:cubicBezTo>
                    <a:cubicBezTo>
                      <a:pt x="10561" y="1384"/>
                      <a:pt x="10600" y="1384"/>
                      <a:pt x="10580" y="1533"/>
                    </a:cubicBezTo>
                    <a:cubicBezTo>
                      <a:pt x="10576" y="1591"/>
                      <a:pt x="10565" y="1609"/>
                      <a:pt x="10541" y="1609"/>
                    </a:cubicBezTo>
                    <a:cubicBezTo>
                      <a:pt x="10508" y="1609"/>
                      <a:pt x="10450" y="1574"/>
                      <a:pt x="10352" y="1563"/>
                    </a:cubicBezTo>
                    <a:cubicBezTo>
                      <a:pt x="10337" y="1561"/>
                      <a:pt x="10324" y="1560"/>
                      <a:pt x="10313" y="1560"/>
                    </a:cubicBezTo>
                    <a:cubicBezTo>
                      <a:pt x="10202" y="1560"/>
                      <a:pt x="10292" y="1642"/>
                      <a:pt x="10382" y="1642"/>
                    </a:cubicBezTo>
                    <a:cubicBezTo>
                      <a:pt x="10387" y="1642"/>
                      <a:pt x="10392" y="1641"/>
                      <a:pt x="10396" y="1641"/>
                    </a:cubicBezTo>
                    <a:cubicBezTo>
                      <a:pt x="10490" y="1641"/>
                      <a:pt x="10580" y="1733"/>
                      <a:pt x="10561" y="1761"/>
                    </a:cubicBezTo>
                    <a:cubicBezTo>
                      <a:pt x="10531" y="1801"/>
                      <a:pt x="10293" y="1850"/>
                      <a:pt x="10382" y="1999"/>
                    </a:cubicBezTo>
                    <a:cubicBezTo>
                      <a:pt x="10431" y="2084"/>
                      <a:pt x="10346" y="2108"/>
                      <a:pt x="10260" y="2108"/>
                    </a:cubicBezTo>
                    <a:cubicBezTo>
                      <a:pt x="10225" y="2108"/>
                      <a:pt x="10190" y="2104"/>
                      <a:pt x="10164" y="2098"/>
                    </a:cubicBezTo>
                    <a:cubicBezTo>
                      <a:pt x="10149" y="2093"/>
                      <a:pt x="10134" y="2091"/>
                      <a:pt x="10120" y="2091"/>
                    </a:cubicBezTo>
                    <a:cubicBezTo>
                      <a:pt x="10049" y="2091"/>
                      <a:pt x="9999" y="2148"/>
                      <a:pt x="10114" y="2197"/>
                    </a:cubicBezTo>
                    <a:cubicBezTo>
                      <a:pt x="10243" y="2267"/>
                      <a:pt x="10134" y="2495"/>
                      <a:pt x="10015" y="2495"/>
                    </a:cubicBezTo>
                    <a:cubicBezTo>
                      <a:pt x="9930" y="2495"/>
                      <a:pt x="9860" y="2398"/>
                      <a:pt x="9758" y="2398"/>
                    </a:cubicBezTo>
                    <a:cubicBezTo>
                      <a:pt x="9717" y="2398"/>
                      <a:pt x="9672" y="2413"/>
                      <a:pt x="9619" y="2455"/>
                    </a:cubicBezTo>
                    <a:cubicBezTo>
                      <a:pt x="9430" y="2614"/>
                      <a:pt x="9738" y="2495"/>
                      <a:pt x="9837" y="2604"/>
                    </a:cubicBezTo>
                    <a:cubicBezTo>
                      <a:pt x="9935" y="2711"/>
                      <a:pt x="9880" y="2754"/>
                      <a:pt x="10029" y="2754"/>
                    </a:cubicBezTo>
                    <a:cubicBezTo>
                      <a:pt x="10045" y="2754"/>
                      <a:pt x="10064" y="2754"/>
                      <a:pt x="10085" y="2753"/>
                    </a:cubicBezTo>
                    <a:cubicBezTo>
                      <a:pt x="10090" y="2752"/>
                      <a:pt x="10096" y="2752"/>
                      <a:pt x="10101" y="2752"/>
                    </a:cubicBezTo>
                    <a:cubicBezTo>
                      <a:pt x="10300" y="2752"/>
                      <a:pt x="10244" y="2938"/>
                      <a:pt x="10283" y="3199"/>
                    </a:cubicBezTo>
                    <a:cubicBezTo>
                      <a:pt x="10296" y="3313"/>
                      <a:pt x="10245" y="3353"/>
                      <a:pt x="10186" y="3353"/>
                    </a:cubicBezTo>
                    <a:cubicBezTo>
                      <a:pt x="10107" y="3353"/>
                      <a:pt x="10012" y="3281"/>
                      <a:pt x="10035" y="3219"/>
                    </a:cubicBezTo>
                    <a:cubicBezTo>
                      <a:pt x="10085" y="3110"/>
                      <a:pt x="9995" y="3060"/>
                      <a:pt x="9688" y="2961"/>
                    </a:cubicBezTo>
                    <a:cubicBezTo>
                      <a:pt x="9633" y="2941"/>
                      <a:pt x="9600" y="2933"/>
                      <a:pt x="9582" y="2933"/>
                    </a:cubicBezTo>
                    <a:cubicBezTo>
                      <a:pt x="9498" y="2933"/>
                      <a:pt x="9747" y="3113"/>
                      <a:pt x="9787" y="3219"/>
                    </a:cubicBezTo>
                    <a:cubicBezTo>
                      <a:pt x="9812" y="3283"/>
                      <a:pt x="9807" y="3310"/>
                      <a:pt x="9782" y="3310"/>
                    </a:cubicBezTo>
                    <a:cubicBezTo>
                      <a:pt x="9758" y="3310"/>
                      <a:pt x="9713" y="3283"/>
                      <a:pt x="9658" y="3238"/>
                    </a:cubicBezTo>
                    <a:cubicBezTo>
                      <a:pt x="9635" y="3217"/>
                      <a:pt x="9612" y="3208"/>
                      <a:pt x="9590" y="3208"/>
                    </a:cubicBezTo>
                    <a:cubicBezTo>
                      <a:pt x="9512" y="3208"/>
                      <a:pt x="9449" y="3330"/>
                      <a:pt x="9410" y="3447"/>
                    </a:cubicBezTo>
                    <a:cubicBezTo>
                      <a:pt x="9361" y="3595"/>
                      <a:pt x="9520" y="3476"/>
                      <a:pt x="9579" y="3615"/>
                    </a:cubicBezTo>
                    <a:cubicBezTo>
                      <a:pt x="9601" y="3670"/>
                      <a:pt x="9641" y="3690"/>
                      <a:pt x="9688" y="3690"/>
                    </a:cubicBezTo>
                    <a:cubicBezTo>
                      <a:pt x="9770" y="3690"/>
                      <a:pt x="9873" y="3630"/>
                      <a:pt x="9936" y="3586"/>
                    </a:cubicBezTo>
                    <a:cubicBezTo>
                      <a:pt x="9964" y="3567"/>
                      <a:pt x="9990" y="3558"/>
                      <a:pt x="10020" y="3558"/>
                    </a:cubicBezTo>
                    <a:cubicBezTo>
                      <a:pt x="10084" y="3558"/>
                      <a:pt x="10163" y="3600"/>
                      <a:pt x="10313" y="3675"/>
                    </a:cubicBezTo>
                    <a:cubicBezTo>
                      <a:pt x="10541" y="3784"/>
                      <a:pt x="10204" y="3873"/>
                      <a:pt x="10105" y="3942"/>
                    </a:cubicBezTo>
                    <a:cubicBezTo>
                      <a:pt x="10071" y="3969"/>
                      <a:pt x="10041" y="3974"/>
                      <a:pt x="10007" y="3974"/>
                    </a:cubicBezTo>
                    <a:cubicBezTo>
                      <a:pt x="9983" y="3974"/>
                      <a:pt x="9957" y="3972"/>
                      <a:pt x="9928" y="3972"/>
                    </a:cubicBezTo>
                    <a:cubicBezTo>
                      <a:pt x="9876" y="3972"/>
                      <a:pt x="9813" y="3981"/>
                      <a:pt x="9728" y="4032"/>
                    </a:cubicBezTo>
                    <a:cubicBezTo>
                      <a:pt x="9578" y="4126"/>
                      <a:pt x="9560" y="4221"/>
                      <a:pt x="9519" y="4221"/>
                    </a:cubicBezTo>
                    <a:cubicBezTo>
                      <a:pt x="9508" y="4221"/>
                      <a:pt x="9496" y="4215"/>
                      <a:pt x="9480" y="4200"/>
                    </a:cubicBezTo>
                    <a:cubicBezTo>
                      <a:pt x="9467" y="4190"/>
                      <a:pt x="9453" y="4186"/>
                      <a:pt x="9438" y="4186"/>
                    </a:cubicBezTo>
                    <a:cubicBezTo>
                      <a:pt x="9362" y="4186"/>
                      <a:pt x="9260" y="4303"/>
                      <a:pt x="9103" y="4468"/>
                    </a:cubicBezTo>
                    <a:cubicBezTo>
                      <a:pt x="8997" y="4574"/>
                      <a:pt x="9032" y="4617"/>
                      <a:pt x="9092" y="4617"/>
                    </a:cubicBezTo>
                    <a:cubicBezTo>
                      <a:pt x="9139" y="4617"/>
                      <a:pt x="9200" y="4591"/>
                      <a:pt x="9222" y="4547"/>
                    </a:cubicBezTo>
                    <a:cubicBezTo>
                      <a:pt x="9234" y="4525"/>
                      <a:pt x="9243" y="4517"/>
                      <a:pt x="9250" y="4517"/>
                    </a:cubicBezTo>
                    <a:cubicBezTo>
                      <a:pt x="9270" y="4517"/>
                      <a:pt x="9274" y="4599"/>
                      <a:pt x="9311" y="4637"/>
                    </a:cubicBezTo>
                    <a:cubicBezTo>
                      <a:pt x="9319" y="4644"/>
                      <a:pt x="9328" y="4648"/>
                      <a:pt x="9338" y="4648"/>
                    </a:cubicBezTo>
                    <a:cubicBezTo>
                      <a:pt x="9395" y="4648"/>
                      <a:pt x="9493" y="4534"/>
                      <a:pt x="9619" y="4349"/>
                    </a:cubicBezTo>
                    <a:cubicBezTo>
                      <a:pt x="9654" y="4303"/>
                      <a:pt x="9679" y="4285"/>
                      <a:pt x="9697" y="4285"/>
                    </a:cubicBezTo>
                    <a:cubicBezTo>
                      <a:pt x="9762" y="4285"/>
                      <a:pt x="9738" y="4508"/>
                      <a:pt x="9738" y="4508"/>
                    </a:cubicBezTo>
                    <a:cubicBezTo>
                      <a:pt x="9738" y="4508"/>
                      <a:pt x="9827" y="4726"/>
                      <a:pt x="9966" y="4815"/>
                    </a:cubicBezTo>
                    <a:cubicBezTo>
                      <a:pt x="10114" y="4904"/>
                      <a:pt x="9926" y="4964"/>
                      <a:pt x="9797" y="4984"/>
                    </a:cubicBezTo>
                    <a:cubicBezTo>
                      <a:pt x="9668" y="4994"/>
                      <a:pt x="9589" y="5053"/>
                      <a:pt x="9490" y="5132"/>
                    </a:cubicBezTo>
                    <a:cubicBezTo>
                      <a:pt x="9463" y="5154"/>
                      <a:pt x="9427" y="5162"/>
                      <a:pt x="9386" y="5162"/>
                    </a:cubicBezTo>
                    <a:cubicBezTo>
                      <a:pt x="9277" y="5162"/>
                      <a:pt x="9128" y="5104"/>
                      <a:pt x="8984" y="5083"/>
                    </a:cubicBezTo>
                    <a:cubicBezTo>
                      <a:pt x="8960" y="5079"/>
                      <a:pt x="8936" y="5077"/>
                      <a:pt x="8913" y="5077"/>
                    </a:cubicBezTo>
                    <a:cubicBezTo>
                      <a:pt x="8801" y="5077"/>
                      <a:pt x="8706" y="5122"/>
                      <a:pt x="8608" y="5196"/>
                    </a:cubicBezTo>
                    <a:lnTo>
                      <a:pt x="8608" y="5196"/>
                    </a:lnTo>
                    <a:cubicBezTo>
                      <a:pt x="8613" y="5188"/>
                      <a:pt x="8608" y="5181"/>
                      <a:pt x="8586" y="5181"/>
                    </a:cubicBezTo>
                    <a:cubicBezTo>
                      <a:pt x="8581" y="5181"/>
                      <a:pt x="8575" y="5181"/>
                      <a:pt x="8568" y="5182"/>
                    </a:cubicBezTo>
                    <a:cubicBezTo>
                      <a:pt x="8528" y="5188"/>
                      <a:pt x="8504" y="5206"/>
                      <a:pt x="8490" y="5206"/>
                    </a:cubicBezTo>
                    <a:cubicBezTo>
                      <a:pt x="8479" y="5206"/>
                      <a:pt x="8473" y="5196"/>
                      <a:pt x="8469" y="5162"/>
                    </a:cubicBezTo>
                    <a:cubicBezTo>
                      <a:pt x="8459" y="5093"/>
                      <a:pt x="8478" y="5093"/>
                      <a:pt x="8459" y="5043"/>
                    </a:cubicBezTo>
                    <a:cubicBezTo>
                      <a:pt x="8435" y="5003"/>
                      <a:pt x="8404" y="4829"/>
                      <a:pt x="8388" y="4829"/>
                    </a:cubicBezTo>
                    <a:cubicBezTo>
                      <a:pt x="8384" y="4829"/>
                      <a:pt x="8381" y="4839"/>
                      <a:pt x="8379" y="4865"/>
                    </a:cubicBezTo>
                    <a:cubicBezTo>
                      <a:pt x="8379" y="4855"/>
                      <a:pt x="8379" y="4855"/>
                      <a:pt x="8379" y="4855"/>
                    </a:cubicBezTo>
                    <a:lnTo>
                      <a:pt x="8379" y="4746"/>
                    </a:lnTo>
                    <a:cubicBezTo>
                      <a:pt x="8379" y="4702"/>
                      <a:pt x="8378" y="4684"/>
                      <a:pt x="8376" y="4684"/>
                    </a:cubicBezTo>
                    <a:cubicBezTo>
                      <a:pt x="8373" y="4684"/>
                      <a:pt x="8366" y="4750"/>
                      <a:pt x="8359" y="4815"/>
                    </a:cubicBezTo>
                    <a:cubicBezTo>
                      <a:pt x="8342" y="4785"/>
                      <a:pt x="8320" y="4766"/>
                      <a:pt x="8298" y="4766"/>
                    </a:cubicBezTo>
                    <a:cubicBezTo>
                      <a:pt x="8282" y="4766"/>
                      <a:pt x="8266" y="4775"/>
                      <a:pt x="8250" y="4795"/>
                    </a:cubicBezTo>
                    <a:cubicBezTo>
                      <a:pt x="8217" y="4839"/>
                      <a:pt x="8187" y="4863"/>
                      <a:pt x="8170" y="4863"/>
                    </a:cubicBezTo>
                    <a:cubicBezTo>
                      <a:pt x="8151" y="4863"/>
                      <a:pt x="8146" y="4836"/>
                      <a:pt x="8161" y="4775"/>
                    </a:cubicBezTo>
                    <a:cubicBezTo>
                      <a:pt x="8194" y="4677"/>
                      <a:pt x="8361" y="4512"/>
                      <a:pt x="8303" y="4512"/>
                    </a:cubicBezTo>
                    <a:cubicBezTo>
                      <a:pt x="8290" y="4512"/>
                      <a:pt x="8267" y="4520"/>
                      <a:pt x="8231" y="4537"/>
                    </a:cubicBezTo>
                    <a:cubicBezTo>
                      <a:pt x="8022" y="4637"/>
                      <a:pt x="7963" y="4686"/>
                      <a:pt x="7993" y="4785"/>
                    </a:cubicBezTo>
                    <a:cubicBezTo>
                      <a:pt x="8010" y="4842"/>
                      <a:pt x="7942" y="4909"/>
                      <a:pt x="7887" y="4909"/>
                    </a:cubicBezTo>
                    <a:cubicBezTo>
                      <a:pt x="7846" y="4909"/>
                      <a:pt x="7811" y="4871"/>
                      <a:pt x="7824" y="4765"/>
                    </a:cubicBezTo>
                    <a:cubicBezTo>
                      <a:pt x="7843" y="4515"/>
                      <a:pt x="7806" y="4349"/>
                      <a:pt x="7941" y="4349"/>
                    </a:cubicBezTo>
                    <a:cubicBezTo>
                      <a:pt x="7945" y="4349"/>
                      <a:pt x="7949" y="4349"/>
                      <a:pt x="7953" y="4349"/>
                    </a:cubicBezTo>
                    <a:cubicBezTo>
                      <a:pt x="8112" y="4349"/>
                      <a:pt x="8052" y="4319"/>
                      <a:pt x="8131" y="4210"/>
                    </a:cubicBezTo>
                    <a:cubicBezTo>
                      <a:pt x="8201" y="4101"/>
                      <a:pt x="8409" y="4210"/>
                      <a:pt x="8280" y="4071"/>
                    </a:cubicBezTo>
                    <a:cubicBezTo>
                      <a:pt x="8242" y="4028"/>
                      <a:pt x="8210" y="4012"/>
                      <a:pt x="8182" y="4012"/>
                    </a:cubicBezTo>
                    <a:cubicBezTo>
                      <a:pt x="8114" y="4012"/>
                      <a:pt x="8065" y="4101"/>
                      <a:pt x="8002" y="4101"/>
                    </a:cubicBezTo>
                    <a:cubicBezTo>
                      <a:pt x="7923" y="4101"/>
                      <a:pt x="7844" y="3893"/>
                      <a:pt x="7943" y="3833"/>
                    </a:cubicBezTo>
                    <a:cubicBezTo>
                      <a:pt x="8018" y="3784"/>
                      <a:pt x="7981" y="3727"/>
                      <a:pt x="7933" y="3727"/>
                    </a:cubicBezTo>
                    <a:cubicBezTo>
                      <a:pt x="7923" y="3727"/>
                      <a:pt x="7913" y="3729"/>
                      <a:pt x="7903" y="3734"/>
                    </a:cubicBezTo>
                    <a:cubicBezTo>
                      <a:pt x="7886" y="3740"/>
                      <a:pt x="7861" y="3744"/>
                      <a:pt x="7836" y="3744"/>
                    </a:cubicBezTo>
                    <a:cubicBezTo>
                      <a:pt x="7778" y="3744"/>
                      <a:pt x="7720" y="3721"/>
                      <a:pt x="7755" y="3645"/>
                    </a:cubicBezTo>
                    <a:cubicBezTo>
                      <a:pt x="7814" y="3496"/>
                      <a:pt x="7646" y="3457"/>
                      <a:pt x="7636" y="3427"/>
                    </a:cubicBezTo>
                    <a:cubicBezTo>
                      <a:pt x="7617" y="3399"/>
                      <a:pt x="7679" y="3307"/>
                      <a:pt x="7745" y="3307"/>
                    </a:cubicBezTo>
                    <a:cubicBezTo>
                      <a:pt x="7748" y="3307"/>
                      <a:pt x="7751" y="3307"/>
                      <a:pt x="7755" y="3308"/>
                    </a:cubicBezTo>
                    <a:cubicBezTo>
                      <a:pt x="7817" y="3308"/>
                      <a:pt x="7880" y="3236"/>
                      <a:pt x="7805" y="3236"/>
                    </a:cubicBezTo>
                    <a:cubicBezTo>
                      <a:pt x="7796" y="3236"/>
                      <a:pt x="7786" y="3237"/>
                      <a:pt x="7774" y="3238"/>
                    </a:cubicBezTo>
                    <a:cubicBezTo>
                      <a:pt x="7708" y="3250"/>
                      <a:pt x="7670" y="3279"/>
                      <a:pt x="7647" y="3279"/>
                    </a:cubicBezTo>
                    <a:cubicBezTo>
                      <a:pt x="7628" y="3279"/>
                      <a:pt x="7620" y="3260"/>
                      <a:pt x="7616" y="3199"/>
                    </a:cubicBezTo>
                    <a:cubicBezTo>
                      <a:pt x="7596" y="3060"/>
                      <a:pt x="7626" y="3070"/>
                      <a:pt x="7586" y="2981"/>
                    </a:cubicBezTo>
                    <a:cubicBezTo>
                      <a:pt x="7556" y="2913"/>
                      <a:pt x="7504" y="2571"/>
                      <a:pt x="7480" y="2571"/>
                    </a:cubicBezTo>
                    <a:cubicBezTo>
                      <a:pt x="7472" y="2571"/>
                      <a:pt x="7467" y="2608"/>
                      <a:pt x="7467" y="2703"/>
                    </a:cubicBezTo>
                    <a:lnTo>
                      <a:pt x="7467" y="2435"/>
                    </a:lnTo>
                    <a:cubicBezTo>
                      <a:pt x="7467" y="2351"/>
                      <a:pt x="7465" y="2318"/>
                      <a:pt x="7462" y="2318"/>
                    </a:cubicBezTo>
                    <a:cubicBezTo>
                      <a:pt x="7449" y="2318"/>
                      <a:pt x="7419" y="2723"/>
                      <a:pt x="7388" y="2792"/>
                    </a:cubicBezTo>
                    <a:cubicBezTo>
                      <a:pt x="7348" y="2882"/>
                      <a:pt x="7358" y="3060"/>
                      <a:pt x="7348" y="3199"/>
                    </a:cubicBezTo>
                    <a:cubicBezTo>
                      <a:pt x="7346" y="3232"/>
                      <a:pt x="7340" y="3245"/>
                      <a:pt x="7331" y="3245"/>
                    </a:cubicBezTo>
                    <a:cubicBezTo>
                      <a:pt x="7302" y="3245"/>
                      <a:pt x="7240" y="3115"/>
                      <a:pt x="7150" y="3100"/>
                    </a:cubicBezTo>
                    <a:cubicBezTo>
                      <a:pt x="7121" y="3095"/>
                      <a:pt x="7105" y="3092"/>
                      <a:pt x="7098" y="3092"/>
                    </a:cubicBezTo>
                    <a:cubicBezTo>
                      <a:pt x="7076" y="3092"/>
                      <a:pt x="7142" y="3117"/>
                      <a:pt x="7180" y="3169"/>
                    </a:cubicBezTo>
                    <a:cubicBezTo>
                      <a:pt x="7259" y="3268"/>
                      <a:pt x="7308" y="3476"/>
                      <a:pt x="7299" y="3506"/>
                    </a:cubicBezTo>
                    <a:cubicBezTo>
                      <a:pt x="7294" y="3514"/>
                      <a:pt x="7289" y="3516"/>
                      <a:pt x="7284" y="3516"/>
                    </a:cubicBezTo>
                    <a:cubicBezTo>
                      <a:pt x="7279" y="3516"/>
                      <a:pt x="7274" y="3514"/>
                      <a:pt x="7269" y="3514"/>
                    </a:cubicBezTo>
                    <a:cubicBezTo>
                      <a:pt x="7259" y="3514"/>
                      <a:pt x="7249" y="3521"/>
                      <a:pt x="7239" y="3566"/>
                    </a:cubicBezTo>
                    <a:cubicBezTo>
                      <a:pt x="7222" y="3633"/>
                      <a:pt x="7112" y="3679"/>
                      <a:pt x="7043" y="3679"/>
                    </a:cubicBezTo>
                    <a:cubicBezTo>
                      <a:pt x="7031" y="3679"/>
                      <a:pt x="7020" y="3678"/>
                      <a:pt x="7011" y="3675"/>
                    </a:cubicBezTo>
                    <a:cubicBezTo>
                      <a:pt x="7009" y="3674"/>
                      <a:pt x="7007" y="3674"/>
                      <a:pt x="7005" y="3674"/>
                    </a:cubicBezTo>
                    <a:cubicBezTo>
                      <a:pt x="6958" y="3674"/>
                      <a:pt x="7044" y="3905"/>
                      <a:pt x="7130" y="3962"/>
                    </a:cubicBezTo>
                    <a:cubicBezTo>
                      <a:pt x="7195" y="4008"/>
                      <a:pt x="7158" y="4087"/>
                      <a:pt x="7078" y="4087"/>
                    </a:cubicBezTo>
                    <a:cubicBezTo>
                      <a:pt x="7035" y="4087"/>
                      <a:pt x="6980" y="4064"/>
                      <a:pt x="6922" y="4002"/>
                    </a:cubicBezTo>
                    <a:cubicBezTo>
                      <a:pt x="6905" y="3982"/>
                      <a:pt x="6889" y="3974"/>
                      <a:pt x="6874" y="3974"/>
                    </a:cubicBezTo>
                    <a:cubicBezTo>
                      <a:pt x="6827" y="3974"/>
                      <a:pt x="6781" y="4056"/>
                      <a:pt x="6684" y="4161"/>
                    </a:cubicBezTo>
                    <a:cubicBezTo>
                      <a:pt x="6555" y="4309"/>
                      <a:pt x="6832" y="4220"/>
                      <a:pt x="6912" y="4329"/>
                    </a:cubicBezTo>
                    <a:cubicBezTo>
                      <a:pt x="6935" y="4366"/>
                      <a:pt x="6943" y="4378"/>
                      <a:pt x="6948" y="4378"/>
                    </a:cubicBezTo>
                    <a:cubicBezTo>
                      <a:pt x="6959" y="4378"/>
                      <a:pt x="6961" y="4329"/>
                      <a:pt x="7061" y="4329"/>
                    </a:cubicBezTo>
                    <a:cubicBezTo>
                      <a:pt x="7064" y="4329"/>
                      <a:pt x="7068" y="4329"/>
                      <a:pt x="7071" y="4329"/>
                    </a:cubicBezTo>
                    <a:cubicBezTo>
                      <a:pt x="7203" y="4329"/>
                      <a:pt x="7081" y="4514"/>
                      <a:pt x="7110" y="4765"/>
                    </a:cubicBezTo>
                    <a:cubicBezTo>
                      <a:pt x="7119" y="4871"/>
                      <a:pt x="7084" y="4909"/>
                      <a:pt x="7043" y="4909"/>
                    </a:cubicBezTo>
                    <a:cubicBezTo>
                      <a:pt x="6989" y="4909"/>
                      <a:pt x="6925" y="4842"/>
                      <a:pt x="6942" y="4785"/>
                    </a:cubicBezTo>
                    <a:cubicBezTo>
                      <a:pt x="6971" y="4686"/>
                      <a:pt x="7031" y="4706"/>
                      <a:pt x="6813" y="4617"/>
                    </a:cubicBezTo>
                    <a:cubicBezTo>
                      <a:pt x="6753" y="4588"/>
                      <a:pt x="6727" y="4576"/>
                      <a:pt x="6722" y="4576"/>
                    </a:cubicBezTo>
                    <a:cubicBezTo>
                      <a:pt x="6710" y="4576"/>
                      <a:pt x="6824" y="4651"/>
                      <a:pt x="6852" y="4736"/>
                    </a:cubicBezTo>
                    <a:cubicBezTo>
                      <a:pt x="6875" y="4827"/>
                      <a:pt x="6810" y="4924"/>
                      <a:pt x="6743" y="4924"/>
                    </a:cubicBezTo>
                    <a:cubicBezTo>
                      <a:pt x="6723" y="4924"/>
                      <a:pt x="6702" y="4915"/>
                      <a:pt x="6684" y="4894"/>
                    </a:cubicBezTo>
                    <a:cubicBezTo>
                      <a:pt x="6657" y="4864"/>
                      <a:pt x="6632" y="4850"/>
                      <a:pt x="6609" y="4850"/>
                    </a:cubicBezTo>
                    <a:cubicBezTo>
                      <a:pt x="6566" y="4850"/>
                      <a:pt x="6531" y="4902"/>
                      <a:pt x="6505" y="4994"/>
                    </a:cubicBezTo>
                    <a:cubicBezTo>
                      <a:pt x="6498" y="5027"/>
                      <a:pt x="6498" y="5039"/>
                      <a:pt x="6504" y="5039"/>
                    </a:cubicBezTo>
                    <a:cubicBezTo>
                      <a:pt x="6515" y="5039"/>
                      <a:pt x="6548" y="4988"/>
                      <a:pt x="6578" y="4988"/>
                    </a:cubicBezTo>
                    <a:cubicBezTo>
                      <a:pt x="6592" y="4988"/>
                      <a:pt x="6605" y="4999"/>
                      <a:pt x="6614" y="5033"/>
                    </a:cubicBezTo>
                    <a:cubicBezTo>
                      <a:pt x="6641" y="5120"/>
                      <a:pt x="6717" y="5162"/>
                      <a:pt x="6785" y="5162"/>
                    </a:cubicBezTo>
                    <a:cubicBezTo>
                      <a:pt x="6818" y="5162"/>
                      <a:pt x="6849" y="5152"/>
                      <a:pt x="6872" y="5132"/>
                    </a:cubicBezTo>
                    <a:cubicBezTo>
                      <a:pt x="6891" y="5110"/>
                      <a:pt x="6909" y="5100"/>
                      <a:pt x="6930" y="5100"/>
                    </a:cubicBezTo>
                    <a:cubicBezTo>
                      <a:pt x="6974" y="5100"/>
                      <a:pt x="7029" y="5144"/>
                      <a:pt x="7130" y="5212"/>
                    </a:cubicBezTo>
                    <a:cubicBezTo>
                      <a:pt x="7289" y="5311"/>
                      <a:pt x="7061" y="5400"/>
                      <a:pt x="6991" y="5460"/>
                    </a:cubicBezTo>
                    <a:cubicBezTo>
                      <a:pt x="6969" y="5482"/>
                      <a:pt x="6948" y="5487"/>
                      <a:pt x="6925" y="5487"/>
                    </a:cubicBezTo>
                    <a:cubicBezTo>
                      <a:pt x="6907" y="5487"/>
                      <a:pt x="6888" y="5484"/>
                      <a:pt x="6867" y="5484"/>
                    </a:cubicBezTo>
                    <a:cubicBezTo>
                      <a:pt x="6831" y="5484"/>
                      <a:pt x="6788" y="5492"/>
                      <a:pt x="6733" y="5539"/>
                    </a:cubicBezTo>
                    <a:cubicBezTo>
                      <a:pt x="6621" y="5635"/>
                      <a:pt x="6613" y="5724"/>
                      <a:pt x="6582" y="5724"/>
                    </a:cubicBezTo>
                    <a:cubicBezTo>
                      <a:pt x="6575" y="5724"/>
                      <a:pt x="6566" y="5719"/>
                      <a:pt x="6555" y="5707"/>
                    </a:cubicBezTo>
                    <a:cubicBezTo>
                      <a:pt x="6547" y="5694"/>
                      <a:pt x="6537" y="5688"/>
                      <a:pt x="6526" y="5688"/>
                    </a:cubicBezTo>
                    <a:cubicBezTo>
                      <a:pt x="6497" y="5688"/>
                      <a:pt x="6457" y="5732"/>
                      <a:pt x="6406" y="5797"/>
                    </a:cubicBezTo>
                    <a:cubicBezTo>
                      <a:pt x="6369" y="5722"/>
                      <a:pt x="6324" y="5679"/>
                      <a:pt x="6268" y="5679"/>
                    </a:cubicBezTo>
                    <a:cubicBezTo>
                      <a:pt x="6235" y="5679"/>
                      <a:pt x="6199" y="5694"/>
                      <a:pt x="6158" y="5727"/>
                    </a:cubicBezTo>
                    <a:cubicBezTo>
                      <a:pt x="6134" y="5747"/>
                      <a:pt x="6107" y="5756"/>
                      <a:pt x="6079" y="5756"/>
                    </a:cubicBezTo>
                    <a:cubicBezTo>
                      <a:pt x="5981" y="5756"/>
                      <a:pt x="5882" y="5649"/>
                      <a:pt x="5920" y="5549"/>
                    </a:cubicBezTo>
                    <a:cubicBezTo>
                      <a:pt x="5956" y="5457"/>
                      <a:pt x="6122" y="5375"/>
                      <a:pt x="6103" y="5375"/>
                    </a:cubicBezTo>
                    <a:cubicBezTo>
                      <a:pt x="6096" y="5375"/>
                      <a:pt x="6058" y="5388"/>
                      <a:pt x="5970" y="5420"/>
                    </a:cubicBezTo>
                    <a:cubicBezTo>
                      <a:pt x="5653" y="5519"/>
                      <a:pt x="5742" y="5499"/>
                      <a:pt x="5781" y="5608"/>
                    </a:cubicBezTo>
                    <a:cubicBezTo>
                      <a:pt x="5804" y="5670"/>
                      <a:pt x="5709" y="5741"/>
                      <a:pt x="5629" y="5741"/>
                    </a:cubicBezTo>
                    <a:cubicBezTo>
                      <a:pt x="5568" y="5741"/>
                      <a:pt x="5516" y="5699"/>
                      <a:pt x="5534" y="5579"/>
                    </a:cubicBezTo>
                    <a:cubicBezTo>
                      <a:pt x="5572" y="5307"/>
                      <a:pt x="5393" y="5102"/>
                      <a:pt x="5598" y="5102"/>
                    </a:cubicBezTo>
                    <a:cubicBezTo>
                      <a:pt x="5603" y="5102"/>
                      <a:pt x="5608" y="5102"/>
                      <a:pt x="5613" y="5103"/>
                    </a:cubicBezTo>
                    <a:cubicBezTo>
                      <a:pt x="5759" y="5109"/>
                      <a:pt x="5758" y="5165"/>
                      <a:pt x="5775" y="5165"/>
                    </a:cubicBezTo>
                    <a:cubicBezTo>
                      <a:pt x="5783" y="5165"/>
                      <a:pt x="5795" y="5152"/>
                      <a:pt x="5831" y="5112"/>
                    </a:cubicBezTo>
                    <a:cubicBezTo>
                      <a:pt x="5940" y="4994"/>
                      <a:pt x="6357" y="5083"/>
                      <a:pt x="6158" y="4924"/>
                    </a:cubicBezTo>
                    <a:cubicBezTo>
                      <a:pt x="6015" y="4804"/>
                      <a:pt x="5952" y="4718"/>
                      <a:pt x="5883" y="4718"/>
                    </a:cubicBezTo>
                    <a:cubicBezTo>
                      <a:pt x="5860" y="4718"/>
                      <a:pt x="5838" y="4726"/>
                      <a:pt x="5811" y="4746"/>
                    </a:cubicBezTo>
                    <a:cubicBezTo>
                      <a:pt x="5725" y="4815"/>
                      <a:pt x="5643" y="4839"/>
                      <a:pt x="5579" y="4839"/>
                    </a:cubicBezTo>
                    <a:cubicBezTo>
                      <a:pt x="5460" y="4839"/>
                      <a:pt x="5404" y="4755"/>
                      <a:pt x="5494" y="4716"/>
                    </a:cubicBezTo>
                    <a:cubicBezTo>
                      <a:pt x="5628" y="4649"/>
                      <a:pt x="5762" y="4388"/>
                      <a:pt x="5691" y="4388"/>
                    </a:cubicBezTo>
                    <a:cubicBezTo>
                      <a:pt x="5688" y="4388"/>
                      <a:pt x="5685" y="4388"/>
                      <a:pt x="5682" y="4389"/>
                    </a:cubicBezTo>
                    <a:cubicBezTo>
                      <a:pt x="5665" y="4394"/>
                      <a:pt x="5642" y="4397"/>
                      <a:pt x="5617" y="4397"/>
                    </a:cubicBezTo>
                    <a:cubicBezTo>
                      <a:pt x="5512" y="4397"/>
                      <a:pt x="5359" y="4350"/>
                      <a:pt x="5335" y="4270"/>
                    </a:cubicBezTo>
                    <a:cubicBezTo>
                      <a:pt x="5323" y="4216"/>
                      <a:pt x="5308" y="4216"/>
                      <a:pt x="5291" y="4216"/>
                    </a:cubicBezTo>
                    <a:lnTo>
                      <a:pt x="5291" y="4216"/>
                    </a:lnTo>
                    <a:cubicBezTo>
                      <a:pt x="5280" y="4216"/>
                      <a:pt x="5268" y="4216"/>
                      <a:pt x="5256" y="4200"/>
                    </a:cubicBezTo>
                    <a:cubicBezTo>
                      <a:pt x="5236" y="4171"/>
                      <a:pt x="5315" y="3952"/>
                      <a:pt x="5425" y="3843"/>
                    </a:cubicBezTo>
                    <a:cubicBezTo>
                      <a:pt x="5478" y="3783"/>
                      <a:pt x="5577" y="3757"/>
                      <a:pt x="5546" y="3757"/>
                    </a:cubicBezTo>
                    <a:cubicBezTo>
                      <a:pt x="5536" y="3757"/>
                      <a:pt x="5514" y="3759"/>
                      <a:pt x="5474" y="3764"/>
                    </a:cubicBezTo>
                    <a:cubicBezTo>
                      <a:pt x="5338" y="3779"/>
                      <a:pt x="5248" y="3922"/>
                      <a:pt x="5204" y="3922"/>
                    </a:cubicBezTo>
                    <a:cubicBezTo>
                      <a:pt x="5190" y="3922"/>
                      <a:pt x="5181" y="3908"/>
                      <a:pt x="5177" y="3873"/>
                    </a:cubicBezTo>
                    <a:cubicBezTo>
                      <a:pt x="5157" y="3724"/>
                      <a:pt x="5177" y="3526"/>
                      <a:pt x="5107" y="3427"/>
                    </a:cubicBezTo>
                    <a:cubicBezTo>
                      <a:pt x="5061" y="3350"/>
                      <a:pt x="5027" y="2910"/>
                      <a:pt x="5014" y="2910"/>
                    </a:cubicBezTo>
                    <a:cubicBezTo>
                      <a:pt x="5010" y="2910"/>
                      <a:pt x="5008" y="2947"/>
                      <a:pt x="5008" y="3040"/>
                    </a:cubicBezTo>
                    <a:lnTo>
                      <a:pt x="5008" y="3328"/>
                    </a:lnTo>
                    <a:cubicBezTo>
                      <a:pt x="5008" y="3226"/>
                      <a:pt x="5001" y="3186"/>
                      <a:pt x="4989" y="3186"/>
                    </a:cubicBezTo>
                    <a:cubicBezTo>
                      <a:pt x="4953" y="3186"/>
                      <a:pt x="4874" y="3560"/>
                      <a:pt x="4830" y="3635"/>
                    </a:cubicBezTo>
                    <a:cubicBezTo>
                      <a:pt x="4770" y="3734"/>
                      <a:pt x="4810" y="3724"/>
                      <a:pt x="4790" y="3883"/>
                    </a:cubicBezTo>
                    <a:cubicBezTo>
                      <a:pt x="4782" y="3945"/>
                      <a:pt x="4768" y="3964"/>
                      <a:pt x="4743" y="3964"/>
                    </a:cubicBezTo>
                    <a:cubicBezTo>
                      <a:pt x="4707" y="3964"/>
                      <a:pt x="4650" y="3928"/>
                      <a:pt x="4552" y="3923"/>
                    </a:cubicBezTo>
                    <a:cubicBezTo>
                      <a:pt x="4534" y="3921"/>
                      <a:pt x="4519" y="3920"/>
                      <a:pt x="4507" y="3920"/>
                    </a:cubicBezTo>
                    <a:cubicBezTo>
                      <a:pt x="4395" y="3920"/>
                      <a:pt x="4492" y="3992"/>
                      <a:pt x="4582" y="3992"/>
                    </a:cubicBezTo>
                    <a:cubicBezTo>
                      <a:pt x="4586" y="3992"/>
                      <a:pt x="4590" y="3991"/>
                      <a:pt x="4595" y="3991"/>
                    </a:cubicBezTo>
                    <a:cubicBezTo>
                      <a:pt x="4689" y="3991"/>
                      <a:pt x="4779" y="4092"/>
                      <a:pt x="4760" y="4121"/>
                    </a:cubicBezTo>
                    <a:cubicBezTo>
                      <a:pt x="4730" y="4151"/>
                      <a:pt x="4492" y="4200"/>
                      <a:pt x="4582" y="4359"/>
                    </a:cubicBezTo>
                    <a:cubicBezTo>
                      <a:pt x="4637" y="4443"/>
                      <a:pt x="4551" y="4472"/>
                      <a:pt x="4464" y="4472"/>
                    </a:cubicBezTo>
                    <a:cubicBezTo>
                      <a:pt x="4427" y="4472"/>
                      <a:pt x="4390" y="4467"/>
                      <a:pt x="4364" y="4458"/>
                    </a:cubicBezTo>
                    <a:cubicBezTo>
                      <a:pt x="4349" y="4453"/>
                      <a:pt x="4334" y="4451"/>
                      <a:pt x="4319" y="4451"/>
                    </a:cubicBezTo>
                    <a:cubicBezTo>
                      <a:pt x="4245" y="4451"/>
                      <a:pt x="4188" y="4509"/>
                      <a:pt x="4304" y="4567"/>
                    </a:cubicBezTo>
                    <a:cubicBezTo>
                      <a:pt x="4413" y="4617"/>
                      <a:pt x="4364" y="4765"/>
                      <a:pt x="4284" y="4835"/>
                    </a:cubicBezTo>
                    <a:cubicBezTo>
                      <a:pt x="4284" y="4775"/>
                      <a:pt x="4274" y="4726"/>
                      <a:pt x="4254" y="4686"/>
                    </a:cubicBezTo>
                    <a:cubicBezTo>
                      <a:pt x="4231" y="4655"/>
                      <a:pt x="4214" y="4446"/>
                      <a:pt x="4208" y="4446"/>
                    </a:cubicBezTo>
                    <a:cubicBezTo>
                      <a:pt x="4206" y="4446"/>
                      <a:pt x="4205" y="4463"/>
                      <a:pt x="4205" y="4508"/>
                    </a:cubicBezTo>
                    <a:lnTo>
                      <a:pt x="4205" y="4646"/>
                    </a:lnTo>
                    <a:cubicBezTo>
                      <a:pt x="4205" y="4597"/>
                      <a:pt x="4201" y="4578"/>
                      <a:pt x="4195" y="4578"/>
                    </a:cubicBezTo>
                    <a:cubicBezTo>
                      <a:pt x="4178" y="4578"/>
                      <a:pt x="4140" y="4748"/>
                      <a:pt x="4126" y="4785"/>
                    </a:cubicBezTo>
                    <a:cubicBezTo>
                      <a:pt x="4106" y="4805"/>
                      <a:pt x="4106" y="4815"/>
                      <a:pt x="4106" y="4825"/>
                    </a:cubicBezTo>
                    <a:cubicBezTo>
                      <a:pt x="4058" y="4801"/>
                      <a:pt x="4007" y="4766"/>
                      <a:pt x="3943" y="4766"/>
                    </a:cubicBezTo>
                    <a:cubicBezTo>
                      <a:pt x="3901" y="4766"/>
                      <a:pt x="3854" y="4782"/>
                      <a:pt x="3798" y="4825"/>
                    </a:cubicBezTo>
                    <a:cubicBezTo>
                      <a:pt x="3650" y="4954"/>
                      <a:pt x="3818" y="4904"/>
                      <a:pt x="3947" y="4934"/>
                    </a:cubicBezTo>
                    <a:cubicBezTo>
                      <a:pt x="3957" y="4944"/>
                      <a:pt x="3977" y="4954"/>
                      <a:pt x="3997" y="4954"/>
                    </a:cubicBezTo>
                    <a:cubicBezTo>
                      <a:pt x="4007" y="4964"/>
                      <a:pt x="4017" y="4974"/>
                      <a:pt x="4026" y="4984"/>
                    </a:cubicBezTo>
                    <a:cubicBezTo>
                      <a:pt x="4046" y="5003"/>
                      <a:pt x="4056" y="5013"/>
                      <a:pt x="4066" y="5033"/>
                    </a:cubicBezTo>
                    <a:cubicBezTo>
                      <a:pt x="4036" y="5043"/>
                      <a:pt x="3967" y="5073"/>
                      <a:pt x="4007" y="5132"/>
                    </a:cubicBezTo>
                    <a:cubicBezTo>
                      <a:pt x="4028" y="5175"/>
                      <a:pt x="3984" y="5187"/>
                      <a:pt x="3942" y="5187"/>
                    </a:cubicBezTo>
                    <a:cubicBezTo>
                      <a:pt x="3926" y="5187"/>
                      <a:pt x="3909" y="5185"/>
                      <a:pt x="3898" y="5182"/>
                    </a:cubicBezTo>
                    <a:cubicBezTo>
                      <a:pt x="3892" y="5181"/>
                      <a:pt x="3887" y="5180"/>
                      <a:pt x="3881" y="5180"/>
                    </a:cubicBezTo>
                    <a:cubicBezTo>
                      <a:pt x="3847" y="5180"/>
                      <a:pt x="3816" y="5206"/>
                      <a:pt x="3868" y="5231"/>
                    </a:cubicBezTo>
                    <a:cubicBezTo>
                      <a:pt x="3917" y="5251"/>
                      <a:pt x="3907" y="5301"/>
                      <a:pt x="3878" y="5341"/>
                    </a:cubicBezTo>
                    <a:cubicBezTo>
                      <a:pt x="3821" y="5323"/>
                      <a:pt x="3788" y="5315"/>
                      <a:pt x="3770" y="5315"/>
                    </a:cubicBezTo>
                    <a:cubicBezTo>
                      <a:pt x="3748" y="5315"/>
                      <a:pt x="3752" y="5328"/>
                      <a:pt x="3769" y="5350"/>
                    </a:cubicBezTo>
                    <a:cubicBezTo>
                      <a:pt x="3739" y="5341"/>
                      <a:pt x="3709" y="5331"/>
                      <a:pt x="3679" y="5331"/>
                    </a:cubicBezTo>
                    <a:cubicBezTo>
                      <a:pt x="3650" y="5311"/>
                      <a:pt x="3640" y="5291"/>
                      <a:pt x="3640" y="5271"/>
                    </a:cubicBezTo>
                    <a:cubicBezTo>
                      <a:pt x="3640" y="5255"/>
                      <a:pt x="3633" y="5192"/>
                      <a:pt x="3675" y="5192"/>
                    </a:cubicBezTo>
                    <a:cubicBezTo>
                      <a:pt x="3684" y="5192"/>
                      <a:pt x="3695" y="5195"/>
                      <a:pt x="3709" y="5202"/>
                    </a:cubicBezTo>
                    <a:cubicBezTo>
                      <a:pt x="3742" y="5214"/>
                      <a:pt x="3771" y="5221"/>
                      <a:pt x="3791" y="5221"/>
                    </a:cubicBezTo>
                    <a:cubicBezTo>
                      <a:pt x="3819" y="5221"/>
                      <a:pt x="3827" y="5207"/>
                      <a:pt x="3798" y="5172"/>
                    </a:cubicBezTo>
                    <a:cubicBezTo>
                      <a:pt x="3754" y="5110"/>
                      <a:pt x="3709" y="5071"/>
                      <a:pt x="3658" y="5071"/>
                    </a:cubicBezTo>
                    <a:cubicBezTo>
                      <a:pt x="3652" y="5071"/>
                      <a:pt x="3646" y="5072"/>
                      <a:pt x="3640" y="5073"/>
                    </a:cubicBezTo>
                    <a:cubicBezTo>
                      <a:pt x="3588" y="5088"/>
                      <a:pt x="3537" y="5113"/>
                      <a:pt x="3501" y="5113"/>
                    </a:cubicBezTo>
                    <a:cubicBezTo>
                      <a:pt x="3489" y="5113"/>
                      <a:pt x="3479" y="5110"/>
                      <a:pt x="3471" y="5103"/>
                    </a:cubicBezTo>
                    <a:cubicBezTo>
                      <a:pt x="3441" y="5063"/>
                      <a:pt x="3412" y="5033"/>
                      <a:pt x="3372" y="5033"/>
                    </a:cubicBezTo>
                    <a:cubicBezTo>
                      <a:pt x="3332" y="5023"/>
                      <a:pt x="3263" y="4994"/>
                      <a:pt x="3313" y="4954"/>
                    </a:cubicBezTo>
                    <a:cubicBezTo>
                      <a:pt x="3362" y="4914"/>
                      <a:pt x="3392" y="4825"/>
                      <a:pt x="3392" y="4825"/>
                    </a:cubicBezTo>
                    <a:cubicBezTo>
                      <a:pt x="3392" y="4825"/>
                      <a:pt x="3386" y="4720"/>
                      <a:pt x="3408" y="4720"/>
                    </a:cubicBezTo>
                    <a:cubicBezTo>
                      <a:pt x="3413" y="4720"/>
                      <a:pt x="3421" y="4727"/>
                      <a:pt x="3432" y="4746"/>
                    </a:cubicBezTo>
                    <a:cubicBezTo>
                      <a:pt x="3472" y="4827"/>
                      <a:pt x="3500" y="4882"/>
                      <a:pt x="3519" y="4882"/>
                    </a:cubicBezTo>
                    <a:cubicBezTo>
                      <a:pt x="3523" y="4882"/>
                      <a:pt x="3527" y="4880"/>
                      <a:pt x="3531" y="4875"/>
                    </a:cubicBezTo>
                    <a:cubicBezTo>
                      <a:pt x="3546" y="4859"/>
                      <a:pt x="3544" y="4822"/>
                      <a:pt x="3550" y="4822"/>
                    </a:cubicBezTo>
                    <a:cubicBezTo>
                      <a:pt x="3553" y="4822"/>
                      <a:pt x="3556" y="4825"/>
                      <a:pt x="3560" y="4835"/>
                    </a:cubicBezTo>
                    <a:cubicBezTo>
                      <a:pt x="3569" y="4856"/>
                      <a:pt x="3588" y="4868"/>
                      <a:pt x="3603" y="4868"/>
                    </a:cubicBezTo>
                    <a:cubicBezTo>
                      <a:pt x="3623" y="4868"/>
                      <a:pt x="3634" y="4846"/>
                      <a:pt x="3600" y="4795"/>
                    </a:cubicBezTo>
                    <a:cubicBezTo>
                      <a:pt x="3551" y="4730"/>
                      <a:pt x="3516" y="4678"/>
                      <a:pt x="3488" y="4678"/>
                    </a:cubicBezTo>
                    <a:cubicBezTo>
                      <a:pt x="3482" y="4678"/>
                      <a:pt x="3477" y="4681"/>
                      <a:pt x="3471" y="4686"/>
                    </a:cubicBezTo>
                    <a:cubicBezTo>
                      <a:pt x="3467" y="4692"/>
                      <a:pt x="3465" y="4694"/>
                      <a:pt x="3463" y="4694"/>
                    </a:cubicBezTo>
                    <a:cubicBezTo>
                      <a:pt x="3452" y="4694"/>
                      <a:pt x="3448" y="4647"/>
                      <a:pt x="3392" y="4607"/>
                    </a:cubicBezTo>
                    <a:cubicBezTo>
                      <a:pt x="3366" y="4581"/>
                      <a:pt x="3345" y="4576"/>
                      <a:pt x="3328" y="4576"/>
                    </a:cubicBezTo>
                    <a:cubicBezTo>
                      <a:pt x="3317" y="4576"/>
                      <a:pt x="3308" y="4578"/>
                      <a:pt x="3299" y="4578"/>
                    </a:cubicBezTo>
                    <a:cubicBezTo>
                      <a:pt x="3290" y="4578"/>
                      <a:pt x="3281" y="4576"/>
                      <a:pt x="3273" y="4567"/>
                    </a:cubicBezTo>
                    <a:cubicBezTo>
                      <a:pt x="3233" y="4537"/>
                      <a:pt x="3124" y="4498"/>
                      <a:pt x="3203" y="4448"/>
                    </a:cubicBezTo>
                    <a:cubicBezTo>
                      <a:pt x="3251" y="4414"/>
                      <a:pt x="3275" y="4395"/>
                      <a:pt x="3295" y="4395"/>
                    </a:cubicBezTo>
                    <a:cubicBezTo>
                      <a:pt x="3304" y="4395"/>
                      <a:pt x="3313" y="4399"/>
                      <a:pt x="3322" y="4409"/>
                    </a:cubicBezTo>
                    <a:cubicBezTo>
                      <a:pt x="3341" y="4427"/>
                      <a:pt x="3375" y="4454"/>
                      <a:pt x="3403" y="4454"/>
                    </a:cubicBezTo>
                    <a:cubicBezTo>
                      <a:pt x="3420" y="4454"/>
                      <a:pt x="3434" y="4444"/>
                      <a:pt x="3441" y="4418"/>
                    </a:cubicBezTo>
                    <a:cubicBezTo>
                      <a:pt x="3461" y="4359"/>
                      <a:pt x="3511" y="4409"/>
                      <a:pt x="3501" y="4349"/>
                    </a:cubicBezTo>
                    <a:cubicBezTo>
                      <a:pt x="3485" y="4294"/>
                      <a:pt x="3463" y="4238"/>
                      <a:pt x="3435" y="4238"/>
                    </a:cubicBezTo>
                    <a:cubicBezTo>
                      <a:pt x="3427" y="4238"/>
                      <a:pt x="3420" y="4242"/>
                      <a:pt x="3412" y="4250"/>
                    </a:cubicBezTo>
                    <a:cubicBezTo>
                      <a:pt x="3397" y="4270"/>
                      <a:pt x="3384" y="4282"/>
                      <a:pt x="3377" y="4282"/>
                    </a:cubicBezTo>
                    <a:cubicBezTo>
                      <a:pt x="3370" y="4282"/>
                      <a:pt x="3367" y="4270"/>
                      <a:pt x="3372" y="4240"/>
                    </a:cubicBezTo>
                    <a:cubicBezTo>
                      <a:pt x="3388" y="4192"/>
                      <a:pt x="3469" y="4117"/>
                      <a:pt x="3441" y="4117"/>
                    </a:cubicBezTo>
                    <a:cubicBezTo>
                      <a:pt x="3435" y="4117"/>
                      <a:pt x="3422" y="4121"/>
                      <a:pt x="3402" y="4131"/>
                    </a:cubicBezTo>
                    <a:cubicBezTo>
                      <a:pt x="3303" y="4171"/>
                      <a:pt x="3273" y="4200"/>
                      <a:pt x="3293" y="4240"/>
                    </a:cubicBezTo>
                    <a:cubicBezTo>
                      <a:pt x="3298" y="4268"/>
                      <a:pt x="3269" y="4299"/>
                      <a:pt x="3244" y="4299"/>
                    </a:cubicBezTo>
                    <a:cubicBezTo>
                      <a:pt x="3225" y="4299"/>
                      <a:pt x="3209" y="4281"/>
                      <a:pt x="3213" y="4230"/>
                    </a:cubicBezTo>
                    <a:cubicBezTo>
                      <a:pt x="3223" y="4111"/>
                      <a:pt x="3203" y="4032"/>
                      <a:pt x="3273" y="4032"/>
                    </a:cubicBezTo>
                    <a:cubicBezTo>
                      <a:pt x="3284" y="4033"/>
                      <a:pt x="3294" y="4034"/>
                      <a:pt x="3301" y="4034"/>
                    </a:cubicBezTo>
                    <a:cubicBezTo>
                      <a:pt x="3337" y="4034"/>
                      <a:pt x="3327" y="4014"/>
                      <a:pt x="3352" y="3972"/>
                    </a:cubicBezTo>
                    <a:cubicBezTo>
                      <a:pt x="3392" y="3923"/>
                      <a:pt x="3491" y="3972"/>
                      <a:pt x="3432" y="3903"/>
                    </a:cubicBezTo>
                    <a:cubicBezTo>
                      <a:pt x="3412" y="3883"/>
                      <a:pt x="3397" y="3876"/>
                      <a:pt x="3383" y="3876"/>
                    </a:cubicBezTo>
                    <a:cubicBezTo>
                      <a:pt x="3349" y="3876"/>
                      <a:pt x="3328" y="3923"/>
                      <a:pt x="3293" y="3923"/>
                    </a:cubicBezTo>
                    <a:cubicBezTo>
                      <a:pt x="3253" y="3923"/>
                      <a:pt x="3223" y="3814"/>
                      <a:pt x="3263" y="3794"/>
                    </a:cubicBezTo>
                    <a:cubicBezTo>
                      <a:pt x="3306" y="3768"/>
                      <a:pt x="3282" y="3742"/>
                      <a:pt x="3255" y="3742"/>
                    </a:cubicBezTo>
                    <a:cubicBezTo>
                      <a:pt x="3251" y="3742"/>
                      <a:pt x="3247" y="3743"/>
                      <a:pt x="3243" y="3744"/>
                    </a:cubicBezTo>
                    <a:cubicBezTo>
                      <a:pt x="3237" y="3747"/>
                      <a:pt x="3227" y="3749"/>
                      <a:pt x="3217" y="3749"/>
                    </a:cubicBezTo>
                    <a:cubicBezTo>
                      <a:pt x="3191" y="3749"/>
                      <a:pt x="3160" y="3737"/>
                      <a:pt x="3174" y="3695"/>
                    </a:cubicBezTo>
                    <a:cubicBezTo>
                      <a:pt x="3203" y="3625"/>
                      <a:pt x="3124" y="3605"/>
                      <a:pt x="3114" y="3595"/>
                    </a:cubicBezTo>
                    <a:cubicBezTo>
                      <a:pt x="3114" y="3576"/>
                      <a:pt x="3144" y="3536"/>
                      <a:pt x="3174" y="3536"/>
                    </a:cubicBezTo>
                    <a:cubicBezTo>
                      <a:pt x="3209" y="3536"/>
                      <a:pt x="3236" y="3505"/>
                      <a:pt x="3200" y="3505"/>
                    </a:cubicBezTo>
                    <a:cubicBezTo>
                      <a:pt x="3196" y="3505"/>
                      <a:pt x="3190" y="3505"/>
                      <a:pt x="3184" y="3506"/>
                    </a:cubicBezTo>
                    <a:cubicBezTo>
                      <a:pt x="3156" y="3512"/>
                      <a:pt x="3138" y="3526"/>
                      <a:pt x="3125" y="3526"/>
                    </a:cubicBezTo>
                    <a:cubicBezTo>
                      <a:pt x="3115" y="3526"/>
                      <a:pt x="3109" y="3517"/>
                      <a:pt x="3104" y="3486"/>
                    </a:cubicBezTo>
                    <a:cubicBezTo>
                      <a:pt x="3104" y="3427"/>
                      <a:pt x="3114" y="3427"/>
                      <a:pt x="3094" y="3377"/>
                    </a:cubicBezTo>
                    <a:cubicBezTo>
                      <a:pt x="3079" y="3347"/>
                      <a:pt x="3053" y="3188"/>
                      <a:pt x="3041" y="3188"/>
                    </a:cubicBezTo>
                    <a:cubicBezTo>
                      <a:pt x="3037" y="3188"/>
                      <a:pt x="3035" y="3205"/>
                      <a:pt x="3035" y="3248"/>
                    </a:cubicBezTo>
                    <a:lnTo>
                      <a:pt x="3035" y="3120"/>
                    </a:lnTo>
                    <a:cubicBezTo>
                      <a:pt x="3035" y="3080"/>
                      <a:pt x="3034" y="3064"/>
                      <a:pt x="3033" y="3064"/>
                    </a:cubicBezTo>
                    <a:cubicBezTo>
                      <a:pt x="3030" y="3064"/>
                      <a:pt x="3021" y="3257"/>
                      <a:pt x="3005" y="3288"/>
                    </a:cubicBezTo>
                    <a:cubicBezTo>
                      <a:pt x="2985" y="3338"/>
                      <a:pt x="2985" y="3417"/>
                      <a:pt x="2985" y="3486"/>
                    </a:cubicBezTo>
                    <a:cubicBezTo>
                      <a:pt x="2983" y="3503"/>
                      <a:pt x="2979" y="3509"/>
                      <a:pt x="2975" y="3509"/>
                    </a:cubicBezTo>
                    <a:cubicBezTo>
                      <a:pt x="2960" y="3509"/>
                      <a:pt x="2931" y="3444"/>
                      <a:pt x="2886" y="3437"/>
                    </a:cubicBezTo>
                    <a:cubicBezTo>
                      <a:pt x="2874" y="3434"/>
                      <a:pt x="2867" y="3433"/>
                      <a:pt x="2864" y="3433"/>
                    </a:cubicBezTo>
                    <a:cubicBezTo>
                      <a:pt x="2856" y="3433"/>
                      <a:pt x="2884" y="3444"/>
                      <a:pt x="2906" y="3467"/>
                    </a:cubicBezTo>
                    <a:cubicBezTo>
                      <a:pt x="2936" y="3516"/>
                      <a:pt x="2966" y="3615"/>
                      <a:pt x="2956" y="3635"/>
                    </a:cubicBezTo>
                    <a:cubicBezTo>
                      <a:pt x="2952" y="3638"/>
                      <a:pt x="2949" y="3638"/>
                      <a:pt x="2946" y="3638"/>
                    </a:cubicBezTo>
                    <a:lnTo>
                      <a:pt x="2946" y="3638"/>
                    </a:lnTo>
                    <a:cubicBezTo>
                      <a:pt x="2940" y="3638"/>
                      <a:pt x="2936" y="3638"/>
                      <a:pt x="2936" y="3665"/>
                    </a:cubicBezTo>
                    <a:cubicBezTo>
                      <a:pt x="2928" y="3698"/>
                      <a:pt x="2872" y="3717"/>
                      <a:pt x="2836" y="3717"/>
                    </a:cubicBezTo>
                    <a:cubicBezTo>
                      <a:pt x="2828" y="3717"/>
                      <a:pt x="2822" y="3716"/>
                      <a:pt x="2817" y="3714"/>
                    </a:cubicBezTo>
                    <a:cubicBezTo>
                      <a:pt x="2816" y="3714"/>
                      <a:pt x="2815" y="3714"/>
                      <a:pt x="2814" y="3714"/>
                    </a:cubicBezTo>
                    <a:cubicBezTo>
                      <a:pt x="2791" y="3714"/>
                      <a:pt x="2838" y="3825"/>
                      <a:pt x="2876" y="3853"/>
                    </a:cubicBezTo>
                    <a:cubicBezTo>
                      <a:pt x="2909" y="3873"/>
                      <a:pt x="2890" y="3910"/>
                      <a:pt x="2850" y="3910"/>
                    </a:cubicBezTo>
                    <a:cubicBezTo>
                      <a:pt x="2830" y="3910"/>
                      <a:pt x="2804" y="3900"/>
                      <a:pt x="2777" y="3873"/>
                    </a:cubicBezTo>
                    <a:cubicBezTo>
                      <a:pt x="2769" y="3862"/>
                      <a:pt x="2762" y="3857"/>
                      <a:pt x="2754" y="3857"/>
                    </a:cubicBezTo>
                    <a:cubicBezTo>
                      <a:pt x="2734" y="3857"/>
                      <a:pt x="2711" y="3892"/>
                      <a:pt x="2668" y="3942"/>
                    </a:cubicBezTo>
                    <a:cubicBezTo>
                      <a:pt x="2609" y="4012"/>
                      <a:pt x="2737" y="3972"/>
                      <a:pt x="2777" y="4032"/>
                    </a:cubicBezTo>
                    <a:cubicBezTo>
                      <a:pt x="2787" y="4048"/>
                      <a:pt x="2790" y="4053"/>
                      <a:pt x="2793" y="4053"/>
                    </a:cubicBezTo>
                    <a:cubicBezTo>
                      <a:pt x="2798" y="4053"/>
                      <a:pt x="2800" y="4029"/>
                      <a:pt x="2847" y="4022"/>
                    </a:cubicBezTo>
                    <a:cubicBezTo>
                      <a:pt x="2916" y="4022"/>
                      <a:pt x="2856" y="4111"/>
                      <a:pt x="2866" y="4230"/>
                    </a:cubicBezTo>
                    <a:cubicBezTo>
                      <a:pt x="2875" y="4283"/>
                      <a:pt x="2859" y="4300"/>
                      <a:pt x="2839" y="4300"/>
                    </a:cubicBezTo>
                    <a:cubicBezTo>
                      <a:pt x="2813" y="4300"/>
                      <a:pt x="2781" y="4272"/>
                      <a:pt x="2787" y="4250"/>
                    </a:cubicBezTo>
                    <a:cubicBezTo>
                      <a:pt x="2807" y="4200"/>
                      <a:pt x="2827" y="4210"/>
                      <a:pt x="2728" y="4161"/>
                    </a:cubicBezTo>
                    <a:cubicBezTo>
                      <a:pt x="2700" y="4150"/>
                      <a:pt x="2688" y="4145"/>
                      <a:pt x="2685" y="4145"/>
                    </a:cubicBezTo>
                    <a:cubicBezTo>
                      <a:pt x="2678" y="4145"/>
                      <a:pt x="2733" y="4177"/>
                      <a:pt x="2747" y="4220"/>
                    </a:cubicBezTo>
                    <a:cubicBezTo>
                      <a:pt x="2755" y="4266"/>
                      <a:pt x="2727" y="4312"/>
                      <a:pt x="2696" y="4312"/>
                    </a:cubicBezTo>
                    <a:cubicBezTo>
                      <a:pt x="2686" y="4312"/>
                      <a:pt x="2677" y="4308"/>
                      <a:pt x="2668" y="4299"/>
                    </a:cubicBezTo>
                    <a:cubicBezTo>
                      <a:pt x="2654" y="4282"/>
                      <a:pt x="2642" y="4275"/>
                      <a:pt x="2631" y="4275"/>
                    </a:cubicBezTo>
                    <a:cubicBezTo>
                      <a:pt x="2609" y="4275"/>
                      <a:pt x="2592" y="4303"/>
                      <a:pt x="2579" y="4349"/>
                    </a:cubicBezTo>
                    <a:cubicBezTo>
                      <a:pt x="2577" y="4363"/>
                      <a:pt x="2577" y="4367"/>
                      <a:pt x="2579" y="4367"/>
                    </a:cubicBezTo>
                    <a:cubicBezTo>
                      <a:pt x="2584" y="4367"/>
                      <a:pt x="2599" y="4341"/>
                      <a:pt x="2612" y="4341"/>
                    </a:cubicBezTo>
                    <a:cubicBezTo>
                      <a:pt x="2618" y="4341"/>
                      <a:pt x="2624" y="4345"/>
                      <a:pt x="2628" y="4359"/>
                    </a:cubicBezTo>
                    <a:cubicBezTo>
                      <a:pt x="2641" y="4404"/>
                      <a:pt x="2680" y="4424"/>
                      <a:pt x="2713" y="4424"/>
                    </a:cubicBezTo>
                    <a:cubicBezTo>
                      <a:pt x="2731" y="4424"/>
                      <a:pt x="2747" y="4419"/>
                      <a:pt x="2757" y="4409"/>
                    </a:cubicBezTo>
                    <a:cubicBezTo>
                      <a:pt x="2767" y="4399"/>
                      <a:pt x="2775" y="4395"/>
                      <a:pt x="2785" y="4395"/>
                    </a:cubicBezTo>
                    <a:cubicBezTo>
                      <a:pt x="2806" y="4395"/>
                      <a:pt x="2832" y="4414"/>
                      <a:pt x="2886" y="4448"/>
                    </a:cubicBezTo>
                    <a:cubicBezTo>
                      <a:pt x="2956" y="4498"/>
                      <a:pt x="2847" y="4537"/>
                      <a:pt x="2807" y="4567"/>
                    </a:cubicBezTo>
                    <a:cubicBezTo>
                      <a:pt x="2798" y="4576"/>
                      <a:pt x="2790" y="4578"/>
                      <a:pt x="2781" y="4578"/>
                    </a:cubicBezTo>
                    <a:cubicBezTo>
                      <a:pt x="2772" y="4578"/>
                      <a:pt x="2763" y="4576"/>
                      <a:pt x="2752" y="4576"/>
                    </a:cubicBezTo>
                    <a:cubicBezTo>
                      <a:pt x="2734" y="4576"/>
                      <a:pt x="2714" y="4581"/>
                      <a:pt x="2688" y="4607"/>
                    </a:cubicBezTo>
                    <a:cubicBezTo>
                      <a:pt x="2639" y="4647"/>
                      <a:pt x="2637" y="4694"/>
                      <a:pt x="2622" y="4694"/>
                    </a:cubicBezTo>
                    <a:cubicBezTo>
                      <a:pt x="2618" y="4694"/>
                      <a:pt x="2614" y="4692"/>
                      <a:pt x="2609" y="4686"/>
                    </a:cubicBezTo>
                    <a:cubicBezTo>
                      <a:pt x="2603" y="4681"/>
                      <a:pt x="2598" y="4678"/>
                      <a:pt x="2592" y="4678"/>
                    </a:cubicBezTo>
                    <a:cubicBezTo>
                      <a:pt x="2577" y="4678"/>
                      <a:pt x="2558" y="4697"/>
                      <a:pt x="2529" y="4726"/>
                    </a:cubicBezTo>
                    <a:cubicBezTo>
                      <a:pt x="2517" y="4694"/>
                      <a:pt x="2496" y="4671"/>
                      <a:pt x="2470" y="4671"/>
                    </a:cubicBezTo>
                    <a:cubicBezTo>
                      <a:pt x="2455" y="4671"/>
                      <a:pt x="2438" y="4678"/>
                      <a:pt x="2420" y="4696"/>
                    </a:cubicBezTo>
                    <a:cubicBezTo>
                      <a:pt x="2408" y="4704"/>
                      <a:pt x="2395" y="4708"/>
                      <a:pt x="2382" y="4708"/>
                    </a:cubicBezTo>
                    <a:cubicBezTo>
                      <a:pt x="2332" y="4708"/>
                      <a:pt x="2285" y="4654"/>
                      <a:pt x="2301" y="4607"/>
                    </a:cubicBezTo>
                    <a:cubicBezTo>
                      <a:pt x="2315" y="4564"/>
                      <a:pt x="2395" y="4527"/>
                      <a:pt x="2386" y="4527"/>
                    </a:cubicBezTo>
                    <a:cubicBezTo>
                      <a:pt x="2382" y="4527"/>
                      <a:pt x="2364" y="4533"/>
                      <a:pt x="2321" y="4547"/>
                    </a:cubicBezTo>
                    <a:cubicBezTo>
                      <a:pt x="2172" y="4597"/>
                      <a:pt x="2212" y="4587"/>
                      <a:pt x="2232" y="4637"/>
                    </a:cubicBezTo>
                    <a:cubicBezTo>
                      <a:pt x="2243" y="4665"/>
                      <a:pt x="2199" y="4700"/>
                      <a:pt x="2161" y="4700"/>
                    </a:cubicBezTo>
                    <a:cubicBezTo>
                      <a:pt x="2133" y="4700"/>
                      <a:pt x="2109" y="4681"/>
                      <a:pt x="2113" y="4627"/>
                    </a:cubicBezTo>
                    <a:cubicBezTo>
                      <a:pt x="2132" y="4503"/>
                      <a:pt x="2051" y="4398"/>
                      <a:pt x="2140" y="4398"/>
                    </a:cubicBezTo>
                    <a:cubicBezTo>
                      <a:pt x="2144" y="4398"/>
                      <a:pt x="2148" y="4398"/>
                      <a:pt x="2152" y="4399"/>
                    </a:cubicBezTo>
                    <a:cubicBezTo>
                      <a:pt x="2225" y="4399"/>
                      <a:pt x="2227" y="4425"/>
                      <a:pt x="2235" y="4425"/>
                    </a:cubicBezTo>
                    <a:cubicBezTo>
                      <a:pt x="2239" y="4425"/>
                      <a:pt x="2245" y="4418"/>
                      <a:pt x="2262" y="4399"/>
                    </a:cubicBezTo>
                    <a:cubicBezTo>
                      <a:pt x="2311" y="4339"/>
                      <a:pt x="2509" y="4389"/>
                      <a:pt x="2420" y="4309"/>
                    </a:cubicBezTo>
                    <a:cubicBezTo>
                      <a:pt x="2345" y="4257"/>
                      <a:pt x="2316" y="4216"/>
                      <a:pt x="2284" y="4216"/>
                    </a:cubicBezTo>
                    <a:cubicBezTo>
                      <a:pt x="2274" y="4216"/>
                      <a:pt x="2264" y="4220"/>
                      <a:pt x="2252" y="4230"/>
                    </a:cubicBezTo>
                    <a:cubicBezTo>
                      <a:pt x="2211" y="4260"/>
                      <a:pt x="2173" y="4271"/>
                      <a:pt x="2143" y="4271"/>
                    </a:cubicBezTo>
                    <a:cubicBezTo>
                      <a:pt x="2085" y="4271"/>
                      <a:pt x="2057" y="4230"/>
                      <a:pt x="2103" y="4210"/>
                    </a:cubicBezTo>
                    <a:cubicBezTo>
                      <a:pt x="2158" y="4182"/>
                      <a:pt x="2223" y="4060"/>
                      <a:pt x="2191" y="4060"/>
                    </a:cubicBezTo>
                    <a:cubicBezTo>
                      <a:pt x="2188" y="4060"/>
                      <a:pt x="2185" y="4060"/>
                      <a:pt x="2182" y="4061"/>
                    </a:cubicBezTo>
                    <a:cubicBezTo>
                      <a:pt x="2177" y="4063"/>
                      <a:pt x="2171" y="4063"/>
                      <a:pt x="2163" y="4063"/>
                    </a:cubicBezTo>
                    <a:cubicBezTo>
                      <a:pt x="2116" y="4063"/>
                      <a:pt x="2032" y="4036"/>
                      <a:pt x="2024" y="4002"/>
                    </a:cubicBezTo>
                    <a:cubicBezTo>
                      <a:pt x="2014" y="3952"/>
                      <a:pt x="1994" y="3982"/>
                      <a:pt x="1984" y="3962"/>
                    </a:cubicBezTo>
                    <a:cubicBezTo>
                      <a:pt x="1974" y="3952"/>
                      <a:pt x="2014" y="3843"/>
                      <a:pt x="2063" y="3794"/>
                    </a:cubicBezTo>
                    <a:cubicBezTo>
                      <a:pt x="2086" y="3763"/>
                      <a:pt x="2138" y="3751"/>
                      <a:pt x="2121" y="3751"/>
                    </a:cubicBezTo>
                    <a:cubicBezTo>
                      <a:pt x="2116" y="3751"/>
                      <a:pt x="2104" y="3752"/>
                      <a:pt x="2083" y="3754"/>
                    </a:cubicBezTo>
                    <a:cubicBezTo>
                      <a:pt x="2021" y="3762"/>
                      <a:pt x="1978" y="3835"/>
                      <a:pt x="1957" y="3835"/>
                    </a:cubicBezTo>
                    <a:cubicBezTo>
                      <a:pt x="1951" y="3835"/>
                      <a:pt x="1946" y="3829"/>
                      <a:pt x="1944" y="3814"/>
                    </a:cubicBezTo>
                    <a:cubicBezTo>
                      <a:pt x="1934" y="3734"/>
                      <a:pt x="1944" y="3645"/>
                      <a:pt x="1914" y="3595"/>
                    </a:cubicBezTo>
                    <a:cubicBezTo>
                      <a:pt x="1891" y="3557"/>
                      <a:pt x="1874" y="3349"/>
                      <a:pt x="1868" y="3349"/>
                    </a:cubicBezTo>
                    <a:cubicBezTo>
                      <a:pt x="1866" y="3349"/>
                      <a:pt x="1865" y="3366"/>
                      <a:pt x="1865" y="3407"/>
                    </a:cubicBezTo>
                    <a:lnTo>
                      <a:pt x="1865" y="3546"/>
                    </a:lnTo>
                    <a:cubicBezTo>
                      <a:pt x="1865" y="3497"/>
                      <a:pt x="1861" y="3478"/>
                      <a:pt x="1855" y="3478"/>
                    </a:cubicBezTo>
                    <a:cubicBezTo>
                      <a:pt x="1838" y="3478"/>
                      <a:pt x="1798" y="3657"/>
                      <a:pt x="1776" y="3695"/>
                    </a:cubicBezTo>
                    <a:cubicBezTo>
                      <a:pt x="1746" y="3744"/>
                      <a:pt x="1766" y="3744"/>
                      <a:pt x="1756" y="3814"/>
                    </a:cubicBezTo>
                    <a:cubicBezTo>
                      <a:pt x="1756" y="3844"/>
                      <a:pt x="1750" y="3854"/>
                      <a:pt x="1737" y="3854"/>
                    </a:cubicBezTo>
                    <a:cubicBezTo>
                      <a:pt x="1720" y="3854"/>
                      <a:pt x="1691" y="3839"/>
                      <a:pt x="1647" y="3833"/>
                    </a:cubicBezTo>
                    <a:cubicBezTo>
                      <a:pt x="1638" y="3832"/>
                      <a:pt x="1631" y="3832"/>
                      <a:pt x="1625" y="3832"/>
                    </a:cubicBezTo>
                    <a:cubicBezTo>
                      <a:pt x="1578" y="3832"/>
                      <a:pt x="1621" y="3863"/>
                      <a:pt x="1657" y="3863"/>
                    </a:cubicBezTo>
                    <a:cubicBezTo>
                      <a:pt x="1706" y="3863"/>
                      <a:pt x="1756" y="3913"/>
                      <a:pt x="1746" y="3923"/>
                    </a:cubicBezTo>
                    <a:cubicBezTo>
                      <a:pt x="1736" y="3942"/>
                      <a:pt x="1617" y="3962"/>
                      <a:pt x="1667" y="4042"/>
                    </a:cubicBezTo>
                    <a:cubicBezTo>
                      <a:pt x="1688" y="4084"/>
                      <a:pt x="1644" y="4096"/>
                      <a:pt x="1602" y="4096"/>
                    </a:cubicBezTo>
                    <a:cubicBezTo>
                      <a:pt x="1586" y="4096"/>
                      <a:pt x="1569" y="4094"/>
                      <a:pt x="1558" y="4091"/>
                    </a:cubicBezTo>
                    <a:cubicBezTo>
                      <a:pt x="1548" y="4088"/>
                      <a:pt x="1539" y="4086"/>
                      <a:pt x="1530" y="4086"/>
                    </a:cubicBezTo>
                    <a:cubicBezTo>
                      <a:pt x="1494" y="4086"/>
                      <a:pt x="1471" y="4117"/>
                      <a:pt x="1528" y="4141"/>
                    </a:cubicBezTo>
                    <a:cubicBezTo>
                      <a:pt x="1597" y="4171"/>
                      <a:pt x="1548" y="4280"/>
                      <a:pt x="1478" y="4280"/>
                    </a:cubicBezTo>
                    <a:cubicBezTo>
                      <a:pt x="1437" y="4280"/>
                      <a:pt x="1405" y="4237"/>
                      <a:pt x="1360" y="4237"/>
                    </a:cubicBezTo>
                    <a:cubicBezTo>
                      <a:pt x="1340" y="4237"/>
                      <a:pt x="1317" y="4245"/>
                      <a:pt x="1290" y="4270"/>
                    </a:cubicBezTo>
                    <a:cubicBezTo>
                      <a:pt x="1201" y="4339"/>
                      <a:pt x="1349" y="4280"/>
                      <a:pt x="1399" y="4339"/>
                    </a:cubicBezTo>
                    <a:cubicBezTo>
                      <a:pt x="1448" y="4389"/>
                      <a:pt x="1409" y="4409"/>
                      <a:pt x="1518" y="4409"/>
                    </a:cubicBezTo>
                    <a:cubicBezTo>
                      <a:pt x="1627" y="4409"/>
                      <a:pt x="1597" y="4498"/>
                      <a:pt x="1617" y="4627"/>
                    </a:cubicBezTo>
                    <a:cubicBezTo>
                      <a:pt x="1621" y="4681"/>
                      <a:pt x="1597" y="4700"/>
                      <a:pt x="1569" y="4700"/>
                    </a:cubicBezTo>
                    <a:cubicBezTo>
                      <a:pt x="1531" y="4700"/>
                      <a:pt x="1487" y="4665"/>
                      <a:pt x="1498" y="4637"/>
                    </a:cubicBezTo>
                    <a:cubicBezTo>
                      <a:pt x="1518" y="4587"/>
                      <a:pt x="1468" y="4557"/>
                      <a:pt x="1320" y="4508"/>
                    </a:cubicBezTo>
                    <a:cubicBezTo>
                      <a:pt x="1293" y="4499"/>
                      <a:pt x="1277" y="4495"/>
                      <a:pt x="1269" y="4495"/>
                    </a:cubicBezTo>
                    <a:cubicBezTo>
                      <a:pt x="1229" y="4495"/>
                      <a:pt x="1353" y="4579"/>
                      <a:pt x="1369" y="4637"/>
                    </a:cubicBezTo>
                    <a:cubicBezTo>
                      <a:pt x="1384" y="4666"/>
                      <a:pt x="1382" y="4679"/>
                      <a:pt x="1369" y="4679"/>
                    </a:cubicBezTo>
                    <a:cubicBezTo>
                      <a:pt x="1357" y="4679"/>
                      <a:pt x="1334" y="4666"/>
                      <a:pt x="1310" y="4646"/>
                    </a:cubicBezTo>
                    <a:cubicBezTo>
                      <a:pt x="1297" y="4636"/>
                      <a:pt x="1285" y="4631"/>
                      <a:pt x="1274" y="4631"/>
                    </a:cubicBezTo>
                    <a:cubicBezTo>
                      <a:pt x="1234" y="4631"/>
                      <a:pt x="1206" y="4691"/>
                      <a:pt x="1191" y="4746"/>
                    </a:cubicBezTo>
                    <a:cubicBezTo>
                      <a:pt x="1161" y="4815"/>
                      <a:pt x="1240" y="4765"/>
                      <a:pt x="1270" y="4835"/>
                    </a:cubicBezTo>
                    <a:cubicBezTo>
                      <a:pt x="1280" y="4859"/>
                      <a:pt x="1298" y="4867"/>
                      <a:pt x="1319" y="4867"/>
                    </a:cubicBezTo>
                    <a:cubicBezTo>
                      <a:pt x="1360" y="4867"/>
                      <a:pt x="1412" y="4835"/>
                      <a:pt x="1439" y="4815"/>
                    </a:cubicBezTo>
                    <a:cubicBezTo>
                      <a:pt x="1454" y="4805"/>
                      <a:pt x="1468" y="4801"/>
                      <a:pt x="1483" y="4801"/>
                    </a:cubicBezTo>
                    <a:cubicBezTo>
                      <a:pt x="1515" y="4801"/>
                      <a:pt x="1553" y="4821"/>
                      <a:pt x="1627" y="4855"/>
                    </a:cubicBezTo>
                    <a:cubicBezTo>
                      <a:pt x="1736" y="4914"/>
                      <a:pt x="1577" y="4954"/>
                      <a:pt x="1528" y="4994"/>
                    </a:cubicBezTo>
                    <a:cubicBezTo>
                      <a:pt x="1514" y="5002"/>
                      <a:pt x="1501" y="5004"/>
                      <a:pt x="1487" y="5004"/>
                    </a:cubicBezTo>
                    <a:cubicBezTo>
                      <a:pt x="1473" y="5004"/>
                      <a:pt x="1458" y="5002"/>
                      <a:pt x="1442" y="5002"/>
                    </a:cubicBezTo>
                    <a:cubicBezTo>
                      <a:pt x="1415" y="5002"/>
                      <a:pt x="1383" y="5007"/>
                      <a:pt x="1339" y="5033"/>
                    </a:cubicBezTo>
                    <a:cubicBezTo>
                      <a:pt x="1270" y="5079"/>
                      <a:pt x="1261" y="5125"/>
                      <a:pt x="1241" y="5125"/>
                    </a:cubicBezTo>
                    <a:cubicBezTo>
                      <a:pt x="1236" y="5125"/>
                      <a:pt x="1229" y="5121"/>
                      <a:pt x="1220" y="5112"/>
                    </a:cubicBezTo>
                    <a:cubicBezTo>
                      <a:pt x="1214" y="5108"/>
                      <a:pt x="1207" y="5106"/>
                      <a:pt x="1200" y="5106"/>
                    </a:cubicBezTo>
                    <a:cubicBezTo>
                      <a:pt x="1164" y="5106"/>
                      <a:pt x="1117" y="5166"/>
                      <a:pt x="1042" y="5241"/>
                    </a:cubicBezTo>
                    <a:cubicBezTo>
                      <a:pt x="987" y="5296"/>
                      <a:pt x="1002" y="5318"/>
                      <a:pt x="1031" y="5318"/>
                    </a:cubicBezTo>
                    <a:cubicBezTo>
                      <a:pt x="1055" y="5318"/>
                      <a:pt x="1088" y="5303"/>
                      <a:pt x="1101" y="5281"/>
                    </a:cubicBezTo>
                    <a:cubicBezTo>
                      <a:pt x="1106" y="5272"/>
                      <a:pt x="1109" y="5268"/>
                      <a:pt x="1111" y="5268"/>
                    </a:cubicBezTo>
                    <a:cubicBezTo>
                      <a:pt x="1119" y="5268"/>
                      <a:pt x="1118" y="5308"/>
                      <a:pt x="1141" y="5331"/>
                    </a:cubicBezTo>
                    <a:cubicBezTo>
                      <a:pt x="1145" y="5333"/>
                      <a:pt x="1149" y="5334"/>
                      <a:pt x="1154" y="5334"/>
                    </a:cubicBezTo>
                    <a:cubicBezTo>
                      <a:pt x="1184" y="5334"/>
                      <a:pt x="1229" y="5278"/>
                      <a:pt x="1290" y="5192"/>
                    </a:cubicBezTo>
                    <a:cubicBezTo>
                      <a:pt x="1308" y="5167"/>
                      <a:pt x="1320" y="5158"/>
                      <a:pt x="1330" y="5158"/>
                    </a:cubicBezTo>
                    <a:cubicBezTo>
                      <a:pt x="1361" y="5158"/>
                      <a:pt x="1349" y="5271"/>
                      <a:pt x="1349" y="5271"/>
                    </a:cubicBezTo>
                    <a:cubicBezTo>
                      <a:pt x="1349" y="5271"/>
                      <a:pt x="1389" y="5370"/>
                      <a:pt x="1458" y="5420"/>
                    </a:cubicBezTo>
                    <a:cubicBezTo>
                      <a:pt x="1528" y="5460"/>
                      <a:pt x="1439" y="5489"/>
                      <a:pt x="1379" y="5499"/>
                    </a:cubicBezTo>
                    <a:cubicBezTo>
                      <a:pt x="1310" y="5499"/>
                      <a:pt x="1280" y="5529"/>
                      <a:pt x="1230" y="5569"/>
                    </a:cubicBezTo>
                    <a:cubicBezTo>
                      <a:pt x="1217" y="5580"/>
                      <a:pt x="1199" y="5584"/>
                      <a:pt x="1179" y="5584"/>
                    </a:cubicBezTo>
                    <a:cubicBezTo>
                      <a:pt x="1126" y="5584"/>
                      <a:pt x="1054" y="5556"/>
                      <a:pt x="982" y="5549"/>
                    </a:cubicBezTo>
                    <a:cubicBezTo>
                      <a:pt x="969" y="5546"/>
                      <a:pt x="956" y="5544"/>
                      <a:pt x="943" y="5544"/>
                    </a:cubicBezTo>
                    <a:cubicBezTo>
                      <a:pt x="890" y="5544"/>
                      <a:pt x="844" y="5569"/>
                      <a:pt x="795" y="5606"/>
                    </a:cubicBezTo>
                    <a:lnTo>
                      <a:pt x="795" y="5606"/>
                    </a:lnTo>
                    <a:cubicBezTo>
                      <a:pt x="800" y="5602"/>
                      <a:pt x="801" y="5596"/>
                      <a:pt x="794" y="5596"/>
                    </a:cubicBezTo>
                    <a:cubicBezTo>
                      <a:pt x="792" y="5596"/>
                      <a:pt x="788" y="5597"/>
                      <a:pt x="784" y="5598"/>
                    </a:cubicBezTo>
                    <a:cubicBezTo>
                      <a:pt x="761" y="5598"/>
                      <a:pt x="749" y="5605"/>
                      <a:pt x="742" y="5605"/>
                    </a:cubicBezTo>
                    <a:cubicBezTo>
                      <a:pt x="736" y="5605"/>
                      <a:pt x="735" y="5601"/>
                      <a:pt x="735" y="5588"/>
                    </a:cubicBezTo>
                    <a:cubicBezTo>
                      <a:pt x="725" y="5549"/>
                      <a:pt x="735" y="5549"/>
                      <a:pt x="725" y="5529"/>
                    </a:cubicBezTo>
                    <a:cubicBezTo>
                      <a:pt x="717" y="5506"/>
                      <a:pt x="698" y="5416"/>
                      <a:pt x="690" y="5416"/>
                    </a:cubicBezTo>
                    <a:cubicBezTo>
                      <a:pt x="687" y="5416"/>
                      <a:pt x="685" y="5425"/>
                      <a:pt x="685" y="5450"/>
                    </a:cubicBezTo>
                    <a:lnTo>
                      <a:pt x="685" y="5380"/>
                    </a:lnTo>
                    <a:cubicBezTo>
                      <a:pt x="685" y="5358"/>
                      <a:pt x="684" y="5349"/>
                      <a:pt x="684" y="5349"/>
                    </a:cubicBezTo>
                    <a:cubicBezTo>
                      <a:pt x="681" y="5349"/>
                      <a:pt x="673" y="5456"/>
                      <a:pt x="665" y="5479"/>
                    </a:cubicBezTo>
                    <a:cubicBezTo>
                      <a:pt x="655" y="5499"/>
                      <a:pt x="655" y="5549"/>
                      <a:pt x="645" y="5588"/>
                    </a:cubicBezTo>
                    <a:cubicBezTo>
                      <a:pt x="645" y="5594"/>
                      <a:pt x="645" y="5597"/>
                      <a:pt x="643" y="5597"/>
                    </a:cubicBezTo>
                    <a:cubicBezTo>
                      <a:pt x="637" y="5597"/>
                      <a:pt x="618" y="5559"/>
                      <a:pt x="586" y="5559"/>
                    </a:cubicBezTo>
                    <a:cubicBezTo>
                      <a:pt x="556" y="5559"/>
                      <a:pt x="586" y="5559"/>
                      <a:pt x="596" y="5579"/>
                    </a:cubicBezTo>
                    <a:cubicBezTo>
                      <a:pt x="625" y="5598"/>
                      <a:pt x="635" y="5658"/>
                      <a:pt x="635" y="5668"/>
                    </a:cubicBezTo>
                    <a:cubicBezTo>
                      <a:pt x="633" y="5670"/>
                      <a:pt x="631" y="5671"/>
                      <a:pt x="630" y="5671"/>
                    </a:cubicBezTo>
                    <a:cubicBezTo>
                      <a:pt x="627" y="5671"/>
                      <a:pt x="626" y="5668"/>
                      <a:pt x="623" y="5668"/>
                    </a:cubicBezTo>
                    <a:cubicBezTo>
                      <a:pt x="622" y="5668"/>
                      <a:pt x="619" y="5670"/>
                      <a:pt x="616" y="5678"/>
                    </a:cubicBezTo>
                    <a:cubicBezTo>
                      <a:pt x="616" y="5700"/>
                      <a:pt x="588" y="5711"/>
                      <a:pt x="565" y="5711"/>
                    </a:cubicBezTo>
                    <a:cubicBezTo>
                      <a:pt x="558" y="5711"/>
                      <a:pt x="551" y="5710"/>
                      <a:pt x="546" y="5707"/>
                    </a:cubicBezTo>
                    <a:cubicBezTo>
                      <a:pt x="526" y="5707"/>
                      <a:pt x="556" y="5777"/>
                      <a:pt x="586" y="5787"/>
                    </a:cubicBezTo>
                    <a:cubicBezTo>
                      <a:pt x="605" y="5800"/>
                      <a:pt x="591" y="5821"/>
                      <a:pt x="566" y="5821"/>
                    </a:cubicBezTo>
                    <a:cubicBezTo>
                      <a:pt x="552" y="5821"/>
                      <a:pt x="534" y="5814"/>
                      <a:pt x="516" y="5797"/>
                    </a:cubicBezTo>
                    <a:cubicBezTo>
                      <a:pt x="512" y="5792"/>
                      <a:pt x="508" y="5790"/>
                      <a:pt x="504" y="5790"/>
                    </a:cubicBezTo>
                    <a:cubicBezTo>
                      <a:pt x="491" y="5790"/>
                      <a:pt x="478" y="5813"/>
                      <a:pt x="447" y="5836"/>
                    </a:cubicBezTo>
                    <a:cubicBezTo>
                      <a:pt x="407" y="5876"/>
                      <a:pt x="487" y="5856"/>
                      <a:pt x="516" y="5886"/>
                    </a:cubicBezTo>
                    <a:cubicBezTo>
                      <a:pt x="523" y="5896"/>
                      <a:pt x="525" y="5899"/>
                      <a:pt x="527" y="5899"/>
                    </a:cubicBezTo>
                    <a:cubicBezTo>
                      <a:pt x="530" y="5899"/>
                      <a:pt x="530" y="5886"/>
                      <a:pt x="556" y="5886"/>
                    </a:cubicBezTo>
                    <a:cubicBezTo>
                      <a:pt x="606" y="5886"/>
                      <a:pt x="566" y="5935"/>
                      <a:pt x="576" y="5995"/>
                    </a:cubicBezTo>
                    <a:cubicBezTo>
                      <a:pt x="580" y="6026"/>
                      <a:pt x="569" y="6037"/>
                      <a:pt x="555" y="6037"/>
                    </a:cubicBezTo>
                    <a:cubicBezTo>
                      <a:pt x="539" y="6037"/>
                      <a:pt x="521" y="6021"/>
                      <a:pt x="526" y="6005"/>
                    </a:cubicBezTo>
                    <a:cubicBezTo>
                      <a:pt x="536" y="5975"/>
                      <a:pt x="546" y="5985"/>
                      <a:pt x="487" y="5955"/>
                    </a:cubicBezTo>
                    <a:cubicBezTo>
                      <a:pt x="468" y="5950"/>
                      <a:pt x="459" y="5948"/>
                      <a:pt x="457" y="5948"/>
                    </a:cubicBezTo>
                    <a:cubicBezTo>
                      <a:pt x="450" y="5948"/>
                      <a:pt x="489" y="5966"/>
                      <a:pt x="497" y="5995"/>
                    </a:cubicBezTo>
                    <a:cubicBezTo>
                      <a:pt x="504" y="6018"/>
                      <a:pt x="482" y="6041"/>
                      <a:pt x="463" y="6041"/>
                    </a:cubicBezTo>
                    <a:cubicBezTo>
                      <a:pt x="457" y="6041"/>
                      <a:pt x="451" y="6039"/>
                      <a:pt x="447" y="6035"/>
                    </a:cubicBezTo>
                    <a:cubicBezTo>
                      <a:pt x="437" y="6028"/>
                      <a:pt x="429" y="6025"/>
                      <a:pt x="423" y="6025"/>
                    </a:cubicBezTo>
                    <a:cubicBezTo>
                      <a:pt x="410" y="6025"/>
                      <a:pt x="401" y="6038"/>
                      <a:pt x="388" y="6064"/>
                    </a:cubicBezTo>
                    <a:cubicBezTo>
                      <a:pt x="385" y="6071"/>
                      <a:pt x="385" y="6073"/>
                      <a:pt x="386" y="6073"/>
                    </a:cubicBezTo>
                    <a:cubicBezTo>
                      <a:pt x="389" y="6073"/>
                      <a:pt x="399" y="6060"/>
                      <a:pt x="410" y="6060"/>
                    </a:cubicBezTo>
                    <a:cubicBezTo>
                      <a:pt x="416" y="6060"/>
                      <a:pt x="422" y="6064"/>
                      <a:pt x="427" y="6074"/>
                    </a:cubicBezTo>
                    <a:cubicBezTo>
                      <a:pt x="434" y="6093"/>
                      <a:pt x="457" y="6104"/>
                      <a:pt x="477" y="6104"/>
                    </a:cubicBezTo>
                    <a:cubicBezTo>
                      <a:pt x="489" y="6104"/>
                      <a:pt x="499" y="6101"/>
                      <a:pt x="507" y="6094"/>
                    </a:cubicBezTo>
                    <a:cubicBezTo>
                      <a:pt x="512" y="6091"/>
                      <a:pt x="516" y="6090"/>
                      <a:pt x="521" y="6090"/>
                    </a:cubicBezTo>
                    <a:cubicBezTo>
                      <a:pt x="534" y="6090"/>
                      <a:pt x="550" y="6099"/>
                      <a:pt x="586" y="6114"/>
                    </a:cubicBezTo>
                    <a:cubicBezTo>
                      <a:pt x="635" y="6144"/>
                      <a:pt x="556" y="6164"/>
                      <a:pt x="536" y="6183"/>
                    </a:cubicBezTo>
                    <a:cubicBezTo>
                      <a:pt x="530" y="6189"/>
                      <a:pt x="524" y="6191"/>
                      <a:pt x="518" y="6191"/>
                    </a:cubicBezTo>
                    <a:cubicBezTo>
                      <a:pt x="511" y="6191"/>
                      <a:pt x="504" y="6189"/>
                      <a:pt x="495" y="6189"/>
                    </a:cubicBezTo>
                    <a:cubicBezTo>
                      <a:pt x="485" y="6189"/>
                      <a:pt x="472" y="6192"/>
                      <a:pt x="457" y="6203"/>
                    </a:cubicBezTo>
                    <a:cubicBezTo>
                      <a:pt x="423" y="6229"/>
                      <a:pt x="425" y="6255"/>
                      <a:pt x="414" y="6255"/>
                    </a:cubicBezTo>
                    <a:cubicBezTo>
                      <a:pt x="412" y="6255"/>
                      <a:pt x="410" y="6254"/>
                      <a:pt x="407" y="6253"/>
                    </a:cubicBezTo>
                    <a:cubicBezTo>
                      <a:pt x="403" y="6249"/>
                      <a:pt x="399" y="6247"/>
                      <a:pt x="394" y="6247"/>
                    </a:cubicBezTo>
                    <a:cubicBezTo>
                      <a:pt x="378" y="6247"/>
                      <a:pt x="359" y="6273"/>
                      <a:pt x="328" y="6312"/>
                    </a:cubicBezTo>
                    <a:cubicBezTo>
                      <a:pt x="306" y="6340"/>
                      <a:pt x="312" y="6352"/>
                      <a:pt x="323" y="6352"/>
                    </a:cubicBezTo>
                    <a:cubicBezTo>
                      <a:pt x="332" y="6352"/>
                      <a:pt x="344" y="6345"/>
                      <a:pt x="348" y="6332"/>
                    </a:cubicBezTo>
                    <a:cubicBezTo>
                      <a:pt x="352" y="6327"/>
                      <a:pt x="355" y="6326"/>
                      <a:pt x="357" y="6326"/>
                    </a:cubicBezTo>
                    <a:cubicBezTo>
                      <a:pt x="364" y="6326"/>
                      <a:pt x="360" y="6347"/>
                      <a:pt x="368" y="6362"/>
                    </a:cubicBezTo>
                    <a:cubicBezTo>
                      <a:pt x="371" y="6366"/>
                      <a:pt x="377" y="6369"/>
                      <a:pt x="383" y="6369"/>
                    </a:cubicBezTo>
                    <a:cubicBezTo>
                      <a:pt x="394" y="6369"/>
                      <a:pt x="409" y="6359"/>
                      <a:pt x="427" y="6322"/>
                    </a:cubicBezTo>
                    <a:cubicBezTo>
                      <a:pt x="436" y="6311"/>
                      <a:pt x="443" y="6307"/>
                      <a:pt x="450" y="6307"/>
                    </a:cubicBezTo>
                    <a:cubicBezTo>
                      <a:pt x="475" y="6307"/>
                      <a:pt x="487" y="6362"/>
                      <a:pt x="487" y="6362"/>
                    </a:cubicBezTo>
                    <a:cubicBezTo>
                      <a:pt x="487" y="6362"/>
                      <a:pt x="507" y="6392"/>
                      <a:pt x="536" y="6411"/>
                    </a:cubicBezTo>
                    <a:cubicBezTo>
                      <a:pt x="566" y="6441"/>
                      <a:pt x="467" y="6441"/>
                      <a:pt x="447" y="6451"/>
                    </a:cubicBezTo>
                    <a:cubicBezTo>
                      <a:pt x="417" y="6451"/>
                      <a:pt x="457" y="6481"/>
                      <a:pt x="427" y="6501"/>
                    </a:cubicBezTo>
                    <a:cubicBezTo>
                      <a:pt x="425" y="6502"/>
                      <a:pt x="423" y="6502"/>
                      <a:pt x="420" y="6502"/>
                    </a:cubicBezTo>
                    <a:cubicBezTo>
                      <a:pt x="399" y="6502"/>
                      <a:pt x="363" y="6470"/>
                      <a:pt x="328" y="6461"/>
                    </a:cubicBezTo>
                    <a:cubicBezTo>
                      <a:pt x="315" y="6458"/>
                      <a:pt x="304" y="6455"/>
                      <a:pt x="294" y="6455"/>
                    </a:cubicBezTo>
                    <a:cubicBezTo>
                      <a:pt x="274" y="6455"/>
                      <a:pt x="259" y="6464"/>
                      <a:pt x="239" y="6491"/>
                    </a:cubicBezTo>
                    <a:cubicBezTo>
                      <a:pt x="214" y="6523"/>
                      <a:pt x="230" y="6555"/>
                      <a:pt x="263" y="6555"/>
                    </a:cubicBezTo>
                    <a:cubicBezTo>
                      <a:pt x="271" y="6555"/>
                      <a:pt x="279" y="6554"/>
                      <a:pt x="288" y="6550"/>
                    </a:cubicBezTo>
                    <a:cubicBezTo>
                      <a:pt x="298" y="6546"/>
                      <a:pt x="305" y="6545"/>
                      <a:pt x="310" y="6545"/>
                    </a:cubicBezTo>
                    <a:cubicBezTo>
                      <a:pt x="331" y="6545"/>
                      <a:pt x="320" y="6572"/>
                      <a:pt x="328" y="6580"/>
                    </a:cubicBezTo>
                    <a:cubicBezTo>
                      <a:pt x="328" y="6590"/>
                      <a:pt x="288" y="6590"/>
                      <a:pt x="229" y="6630"/>
                    </a:cubicBezTo>
                    <a:cubicBezTo>
                      <a:pt x="180" y="6651"/>
                      <a:pt x="200" y="6672"/>
                      <a:pt x="230" y="6672"/>
                    </a:cubicBezTo>
                    <a:cubicBezTo>
                      <a:pt x="243" y="6672"/>
                      <a:pt x="257" y="6668"/>
                      <a:pt x="269" y="6659"/>
                    </a:cubicBezTo>
                    <a:cubicBezTo>
                      <a:pt x="308" y="6620"/>
                      <a:pt x="338" y="6659"/>
                      <a:pt x="368" y="6610"/>
                    </a:cubicBezTo>
                    <a:cubicBezTo>
                      <a:pt x="383" y="6590"/>
                      <a:pt x="395" y="6580"/>
                      <a:pt x="402" y="6580"/>
                    </a:cubicBezTo>
                    <a:cubicBezTo>
                      <a:pt x="410" y="6580"/>
                      <a:pt x="412" y="6590"/>
                      <a:pt x="407" y="6610"/>
                    </a:cubicBezTo>
                    <a:cubicBezTo>
                      <a:pt x="403" y="6624"/>
                      <a:pt x="407" y="6631"/>
                      <a:pt x="415" y="6631"/>
                    </a:cubicBezTo>
                    <a:cubicBezTo>
                      <a:pt x="425" y="6631"/>
                      <a:pt x="441" y="6621"/>
                      <a:pt x="457" y="6600"/>
                    </a:cubicBezTo>
                    <a:cubicBezTo>
                      <a:pt x="487" y="6550"/>
                      <a:pt x="477" y="6530"/>
                      <a:pt x="516" y="6520"/>
                    </a:cubicBezTo>
                    <a:cubicBezTo>
                      <a:pt x="520" y="6518"/>
                      <a:pt x="522" y="6517"/>
                      <a:pt x="525" y="6517"/>
                    </a:cubicBezTo>
                    <a:cubicBezTo>
                      <a:pt x="542" y="6517"/>
                      <a:pt x="526" y="6581"/>
                      <a:pt x="526" y="6590"/>
                    </a:cubicBezTo>
                    <a:cubicBezTo>
                      <a:pt x="526" y="6610"/>
                      <a:pt x="526" y="6630"/>
                      <a:pt x="487" y="6639"/>
                    </a:cubicBezTo>
                    <a:cubicBezTo>
                      <a:pt x="447" y="6649"/>
                      <a:pt x="457" y="6679"/>
                      <a:pt x="427" y="6719"/>
                    </a:cubicBezTo>
                    <a:cubicBezTo>
                      <a:pt x="422" y="6729"/>
                      <a:pt x="417" y="6734"/>
                      <a:pt x="413" y="6734"/>
                    </a:cubicBezTo>
                    <a:cubicBezTo>
                      <a:pt x="401" y="6734"/>
                      <a:pt x="390" y="6701"/>
                      <a:pt x="368" y="6679"/>
                    </a:cubicBezTo>
                    <a:cubicBezTo>
                      <a:pt x="363" y="6673"/>
                      <a:pt x="358" y="6670"/>
                      <a:pt x="355" y="6670"/>
                    </a:cubicBezTo>
                    <a:cubicBezTo>
                      <a:pt x="335" y="6670"/>
                      <a:pt x="326" y="6742"/>
                      <a:pt x="318" y="6758"/>
                    </a:cubicBezTo>
                    <a:cubicBezTo>
                      <a:pt x="298" y="6778"/>
                      <a:pt x="278" y="6749"/>
                      <a:pt x="249" y="6818"/>
                    </a:cubicBezTo>
                    <a:cubicBezTo>
                      <a:pt x="209" y="6887"/>
                      <a:pt x="288" y="6887"/>
                      <a:pt x="298" y="6887"/>
                    </a:cubicBezTo>
                    <a:cubicBezTo>
                      <a:pt x="308" y="6877"/>
                      <a:pt x="298" y="6798"/>
                      <a:pt x="328" y="6788"/>
                    </a:cubicBezTo>
                    <a:cubicBezTo>
                      <a:pt x="332" y="6787"/>
                      <a:pt x="336" y="6786"/>
                      <a:pt x="339" y="6786"/>
                    </a:cubicBezTo>
                    <a:cubicBezTo>
                      <a:pt x="364" y="6786"/>
                      <a:pt x="381" y="6814"/>
                      <a:pt x="338" y="6858"/>
                    </a:cubicBezTo>
                    <a:cubicBezTo>
                      <a:pt x="307" y="6896"/>
                      <a:pt x="306" y="6911"/>
                      <a:pt x="321" y="6911"/>
                    </a:cubicBezTo>
                    <a:cubicBezTo>
                      <a:pt x="326" y="6911"/>
                      <a:pt x="331" y="6909"/>
                      <a:pt x="338" y="6907"/>
                    </a:cubicBezTo>
                    <a:cubicBezTo>
                      <a:pt x="340" y="6907"/>
                      <a:pt x="342" y="6906"/>
                      <a:pt x="343" y="6906"/>
                    </a:cubicBezTo>
                    <a:cubicBezTo>
                      <a:pt x="366" y="6906"/>
                      <a:pt x="356" y="6967"/>
                      <a:pt x="338" y="6967"/>
                    </a:cubicBezTo>
                    <a:cubicBezTo>
                      <a:pt x="329" y="6967"/>
                      <a:pt x="304" y="6926"/>
                      <a:pt x="277" y="6926"/>
                    </a:cubicBezTo>
                    <a:cubicBezTo>
                      <a:pt x="274" y="6926"/>
                      <a:pt x="271" y="6926"/>
                      <a:pt x="269" y="6927"/>
                    </a:cubicBezTo>
                    <a:cubicBezTo>
                      <a:pt x="249" y="6927"/>
                      <a:pt x="239" y="6957"/>
                      <a:pt x="229" y="7006"/>
                    </a:cubicBezTo>
                    <a:cubicBezTo>
                      <a:pt x="223" y="7020"/>
                      <a:pt x="217" y="7024"/>
                      <a:pt x="210" y="7024"/>
                    </a:cubicBezTo>
                    <a:cubicBezTo>
                      <a:pt x="202" y="7024"/>
                      <a:pt x="194" y="7018"/>
                      <a:pt x="185" y="7018"/>
                    </a:cubicBezTo>
                    <a:cubicBezTo>
                      <a:pt x="176" y="7018"/>
                      <a:pt x="167" y="7026"/>
                      <a:pt x="159" y="7056"/>
                    </a:cubicBezTo>
                    <a:cubicBezTo>
                      <a:pt x="150" y="7087"/>
                      <a:pt x="168" y="7098"/>
                      <a:pt x="191" y="7098"/>
                    </a:cubicBezTo>
                    <a:cubicBezTo>
                      <a:pt x="220" y="7098"/>
                      <a:pt x="258" y="7082"/>
                      <a:pt x="269" y="7066"/>
                    </a:cubicBezTo>
                    <a:cubicBezTo>
                      <a:pt x="282" y="7048"/>
                      <a:pt x="279" y="7044"/>
                      <a:pt x="277" y="7044"/>
                    </a:cubicBezTo>
                    <a:lnTo>
                      <a:pt x="277" y="7044"/>
                    </a:lnTo>
                    <a:cubicBezTo>
                      <a:pt x="279" y="7043"/>
                      <a:pt x="285" y="7041"/>
                      <a:pt x="298" y="7036"/>
                    </a:cubicBezTo>
                    <a:cubicBezTo>
                      <a:pt x="306" y="7031"/>
                      <a:pt x="311" y="7028"/>
                      <a:pt x="315" y="7028"/>
                    </a:cubicBezTo>
                    <a:cubicBezTo>
                      <a:pt x="330" y="7028"/>
                      <a:pt x="313" y="7075"/>
                      <a:pt x="288" y="7115"/>
                    </a:cubicBezTo>
                    <a:cubicBezTo>
                      <a:pt x="275" y="7156"/>
                      <a:pt x="266" y="7179"/>
                      <a:pt x="271" y="7179"/>
                    </a:cubicBezTo>
                    <a:cubicBezTo>
                      <a:pt x="274" y="7179"/>
                      <a:pt x="279" y="7174"/>
                      <a:pt x="288" y="7165"/>
                    </a:cubicBezTo>
                    <a:cubicBezTo>
                      <a:pt x="328" y="7135"/>
                      <a:pt x="318" y="7096"/>
                      <a:pt x="328" y="7056"/>
                    </a:cubicBezTo>
                    <a:cubicBezTo>
                      <a:pt x="334" y="7047"/>
                      <a:pt x="340" y="7044"/>
                      <a:pt x="347" y="7044"/>
                    </a:cubicBezTo>
                    <a:cubicBezTo>
                      <a:pt x="363" y="7044"/>
                      <a:pt x="380" y="7067"/>
                      <a:pt x="388" y="7096"/>
                    </a:cubicBezTo>
                    <a:cubicBezTo>
                      <a:pt x="388" y="7125"/>
                      <a:pt x="368" y="7096"/>
                      <a:pt x="338" y="7145"/>
                    </a:cubicBezTo>
                    <a:cubicBezTo>
                      <a:pt x="319" y="7171"/>
                      <a:pt x="295" y="7213"/>
                      <a:pt x="308" y="7213"/>
                    </a:cubicBezTo>
                    <a:cubicBezTo>
                      <a:pt x="315" y="7213"/>
                      <a:pt x="333" y="7200"/>
                      <a:pt x="368" y="7165"/>
                    </a:cubicBezTo>
                    <a:cubicBezTo>
                      <a:pt x="397" y="7145"/>
                      <a:pt x="388" y="7125"/>
                      <a:pt x="407" y="7115"/>
                    </a:cubicBezTo>
                    <a:cubicBezTo>
                      <a:pt x="409" y="7114"/>
                      <a:pt x="410" y="7113"/>
                      <a:pt x="412" y="7113"/>
                    </a:cubicBezTo>
                    <a:cubicBezTo>
                      <a:pt x="422" y="7113"/>
                      <a:pt x="436" y="7138"/>
                      <a:pt x="427" y="7155"/>
                    </a:cubicBezTo>
                    <a:cubicBezTo>
                      <a:pt x="407" y="7165"/>
                      <a:pt x="407" y="7165"/>
                      <a:pt x="388" y="7185"/>
                    </a:cubicBezTo>
                    <a:cubicBezTo>
                      <a:pt x="368" y="7205"/>
                      <a:pt x="358" y="7195"/>
                      <a:pt x="318" y="7234"/>
                    </a:cubicBezTo>
                    <a:cubicBezTo>
                      <a:pt x="304" y="7245"/>
                      <a:pt x="293" y="7250"/>
                      <a:pt x="283" y="7250"/>
                    </a:cubicBezTo>
                    <a:cubicBezTo>
                      <a:pt x="267" y="7250"/>
                      <a:pt x="254" y="7237"/>
                      <a:pt x="229" y="7224"/>
                    </a:cubicBezTo>
                    <a:cubicBezTo>
                      <a:pt x="224" y="7224"/>
                      <a:pt x="221" y="7223"/>
                      <a:pt x="218" y="7223"/>
                    </a:cubicBezTo>
                    <a:cubicBezTo>
                      <a:pt x="191" y="7223"/>
                      <a:pt x="248" y="7266"/>
                      <a:pt x="239" y="7284"/>
                    </a:cubicBezTo>
                    <a:cubicBezTo>
                      <a:pt x="232" y="7294"/>
                      <a:pt x="219" y="7297"/>
                      <a:pt x="204" y="7297"/>
                    </a:cubicBezTo>
                    <a:cubicBezTo>
                      <a:pt x="175" y="7297"/>
                      <a:pt x="140" y="7284"/>
                      <a:pt x="140" y="7284"/>
                    </a:cubicBezTo>
                    <a:cubicBezTo>
                      <a:pt x="140" y="7284"/>
                      <a:pt x="120" y="7304"/>
                      <a:pt x="130" y="7314"/>
                    </a:cubicBezTo>
                    <a:cubicBezTo>
                      <a:pt x="134" y="7314"/>
                      <a:pt x="139" y="7312"/>
                      <a:pt x="144" y="7312"/>
                    </a:cubicBezTo>
                    <a:cubicBezTo>
                      <a:pt x="152" y="7312"/>
                      <a:pt x="159" y="7316"/>
                      <a:pt x="159" y="7334"/>
                    </a:cubicBezTo>
                    <a:cubicBezTo>
                      <a:pt x="164" y="7346"/>
                      <a:pt x="161" y="7350"/>
                      <a:pt x="153" y="7350"/>
                    </a:cubicBezTo>
                    <a:cubicBezTo>
                      <a:pt x="142" y="7350"/>
                      <a:pt x="123" y="7343"/>
                      <a:pt x="100" y="7343"/>
                    </a:cubicBezTo>
                    <a:cubicBezTo>
                      <a:pt x="60" y="7343"/>
                      <a:pt x="80" y="7343"/>
                      <a:pt x="70" y="7383"/>
                    </a:cubicBezTo>
                    <a:cubicBezTo>
                      <a:pt x="70" y="7395"/>
                      <a:pt x="75" y="7397"/>
                      <a:pt x="82" y="7397"/>
                    </a:cubicBezTo>
                    <a:cubicBezTo>
                      <a:pt x="88" y="7397"/>
                      <a:pt x="95" y="7396"/>
                      <a:pt x="104" y="7396"/>
                    </a:cubicBezTo>
                    <a:cubicBezTo>
                      <a:pt x="112" y="7396"/>
                      <a:pt x="121" y="7397"/>
                      <a:pt x="130" y="7403"/>
                    </a:cubicBezTo>
                    <a:cubicBezTo>
                      <a:pt x="159" y="7413"/>
                      <a:pt x="110" y="7413"/>
                      <a:pt x="110" y="7462"/>
                    </a:cubicBezTo>
                    <a:cubicBezTo>
                      <a:pt x="110" y="7479"/>
                      <a:pt x="115" y="7485"/>
                      <a:pt x="122" y="7485"/>
                    </a:cubicBezTo>
                    <a:cubicBezTo>
                      <a:pt x="131" y="7485"/>
                      <a:pt x="144" y="7474"/>
                      <a:pt x="150" y="7462"/>
                    </a:cubicBezTo>
                    <a:cubicBezTo>
                      <a:pt x="169" y="7433"/>
                      <a:pt x="189" y="7433"/>
                      <a:pt x="199" y="7403"/>
                    </a:cubicBezTo>
                    <a:cubicBezTo>
                      <a:pt x="209" y="7373"/>
                      <a:pt x="219" y="7353"/>
                      <a:pt x="239" y="7353"/>
                    </a:cubicBezTo>
                    <a:cubicBezTo>
                      <a:pt x="259" y="7363"/>
                      <a:pt x="249" y="7373"/>
                      <a:pt x="239" y="7423"/>
                    </a:cubicBezTo>
                    <a:cubicBezTo>
                      <a:pt x="219" y="7462"/>
                      <a:pt x="209" y="7453"/>
                      <a:pt x="229" y="7472"/>
                    </a:cubicBezTo>
                    <a:cubicBezTo>
                      <a:pt x="233" y="7478"/>
                      <a:pt x="236" y="7480"/>
                      <a:pt x="239" y="7480"/>
                    </a:cubicBezTo>
                    <a:cubicBezTo>
                      <a:pt x="252" y="7480"/>
                      <a:pt x="259" y="7437"/>
                      <a:pt x="259" y="7413"/>
                    </a:cubicBezTo>
                    <a:cubicBezTo>
                      <a:pt x="269" y="7383"/>
                      <a:pt x="288" y="7393"/>
                      <a:pt x="318" y="7373"/>
                    </a:cubicBezTo>
                    <a:cubicBezTo>
                      <a:pt x="321" y="7372"/>
                      <a:pt x="323" y="7372"/>
                      <a:pt x="325" y="7372"/>
                    </a:cubicBezTo>
                    <a:cubicBezTo>
                      <a:pt x="344" y="7372"/>
                      <a:pt x="328" y="7415"/>
                      <a:pt x="328" y="7433"/>
                    </a:cubicBezTo>
                    <a:cubicBezTo>
                      <a:pt x="328" y="7462"/>
                      <a:pt x="328" y="7453"/>
                      <a:pt x="318" y="7492"/>
                    </a:cubicBezTo>
                    <a:cubicBezTo>
                      <a:pt x="315" y="7504"/>
                      <a:pt x="315" y="7508"/>
                      <a:pt x="316" y="7508"/>
                    </a:cubicBezTo>
                    <a:cubicBezTo>
                      <a:pt x="320" y="7508"/>
                      <a:pt x="337" y="7478"/>
                      <a:pt x="358" y="7443"/>
                    </a:cubicBezTo>
                    <a:cubicBezTo>
                      <a:pt x="366" y="7427"/>
                      <a:pt x="367" y="7422"/>
                      <a:pt x="370" y="7422"/>
                    </a:cubicBezTo>
                    <a:cubicBezTo>
                      <a:pt x="374" y="7422"/>
                      <a:pt x="382" y="7433"/>
                      <a:pt x="417" y="7433"/>
                    </a:cubicBezTo>
                    <a:cubicBezTo>
                      <a:pt x="467" y="7433"/>
                      <a:pt x="417" y="7443"/>
                      <a:pt x="388" y="7482"/>
                    </a:cubicBezTo>
                    <a:cubicBezTo>
                      <a:pt x="369" y="7501"/>
                      <a:pt x="370" y="7508"/>
                      <a:pt x="381" y="7508"/>
                    </a:cubicBezTo>
                    <a:cubicBezTo>
                      <a:pt x="387" y="7508"/>
                      <a:pt x="396" y="7506"/>
                      <a:pt x="407" y="7502"/>
                    </a:cubicBezTo>
                    <a:cubicBezTo>
                      <a:pt x="427" y="7502"/>
                      <a:pt x="407" y="7502"/>
                      <a:pt x="457" y="7492"/>
                    </a:cubicBezTo>
                    <a:cubicBezTo>
                      <a:pt x="461" y="7490"/>
                      <a:pt x="465" y="7489"/>
                      <a:pt x="468" y="7489"/>
                    </a:cubicBezTo>
                    <a:cubicBezTo>
                      <a:pt x="490" y="7489"/>
                      <a:pt x="467" y="7552"/>
                      <a:pt x="467" y="7552"/>
                    </a:cubicBezTo>
                    <a:cubicBezTo>
                      <a:pt x="467" y="7552"/>
                      <a:pt x="448" y="7564"/>
                      <a:pt x="425" y="7564"/>
                    </a:cubicBezTo>
                    <a:cubicBezTo>
                      <a:pt x="419" y="7564"/>
                      <a:pt x="413" y="7564"/>
                      <a:pt x="407" y="7562"/>
                    </a:cubicBezTo>
                    <a:cubicBezTo>
                      <a:pt x="381" y="7562"/>
                      <a:pt x="378" y="7530"/>
                      <a:pt x="357" y="7530"/>
                    </a:cubicBezTo>
                    <a:cubicBezTo>
                      <a:pt x="354" y="7530"/>
                      <a:pt x="351" y="7531"/>
                      <a:pt x="348" y="7532"/>
                    </a:cubicBezTo>
                    <a:cubicBezTo>
                      <a:pt x="308" y="7552"/>
                      <a:pt x="318" y="7562"/>
                      <a:pt x="308" y="7571"/>
                    </a:cubicBezTo>
                    <a:cubicBezTo>
                      <a:pt x="306" y="7574"/>
                      <a:pt x="304" y="7575"/>
                      <a:pt x="302" y="7575"/>
                    </a:cubicBezTo>
                    <a:cubicBezTo>
                      <a:pt x="300" y="7575"/>
                      <a:pt x="299" y="7574"/>
                      <a:pt x="297" y="7574"/>
                    </a:cubicBezTo>
                    <a:cubicBezTo>
                      <a:pt x="293" y="7574"/>
                      <a:pt x="288" y="7576"/>
                      <a:pt x="278" y="7591"/>
                    </a:cubicBezTo>
                    <a:cubicBezTo>
                      <a:pt x="271" y="7598"/>
                      <a:pt x="267" y="7602"/>
                      <a:pt x="264" y="7602"/>
                    </a:cubicBezTo>
                    <a:cubicBezTo>
                      <a:pt x="257" y="7602"/>
                      <a:pt x="255" y="7591"/>
                      <a:pt x="249" y="7571"/>
                    </a:cubicBezTo>
                    <a:cubicBezTo>
                      <a:pt x="244" y="7567"/>
                      <a:pt x="237" y="7565"/>
                      <a:pt x="230" y="7565"/>
                    </a:cubicBezTo>
                    <a:cubicBezTo>
                      <a:pt x="207" y="7565"/>
                      <a:pt x="175" y="7584"/>
                      <a:pt x="159" y="7591"/>
                    </a:cubicBezTo>
                    <a:cubicBezTo>
                      <a:pt x="130" y="7601"/>
                      <a:pt x="199" y="7631"/>
                      <a:pt x="189" y="7641"/>
                    </a:cubicBezTo>
                    <a:cubicBezTo>
                      <a:pt x="189" y="7651"/>
                      <a:pt x="189" y="7651"/>
                      <a:pt x="169" y="7651"/>
                    </a:cubicBezTo>
                    <a:cubicBezTo>
                      <a:pt x="155" y="7646"/>
                      <a:pt x="137" y="7643"/>
                      <a:pt x="124" y="7643"/>
                    </a:cubicBezTo>
                    <a:cubicBezTo>
                      <a:pt x="110" y="7643"/>
                      <a:pt x="100" y="7646"/>
                      <a:pt x="100" y="7651"/>
                    </a:cubicBezTo>
                    <a:cubicBezTo>
                      <a:pt x="90" y="7661"/>
                      <a:pt x="90" y="7681"/>
                      <a:pt x="70" y="7690"/>
                    </a:cubicBezTo>
                    <a:cubicBezTo>
                      <a:pt x="60" y="7700"/>
                      <a:pt x="90" y="7740"/>
                      <a:pt x="100" y="7750"/>
                    </a:cubicBezTo>
                    <a:cubicBezTo>
                      <a:pt x="110" y="7750"/>
                      <a:pt x="120" y="7740"/>
                      <a:pt x="150" y="7710"/>
                    </a:cubicBezTo>
                    <a:cubicBezTo>
                      <a:pt x="161" y="7688"/>
                      <a:pt x="168" y="7682"/>
                      <a:pt x="175" y="7682"/>
                    </a:cubicBezTo>
                    <a:cubicBezTo>
                      <a:pt x="180" y="7682"/>
                      <a:pt x="185" y="7686"/>
                      <a:pt x="189" y="7690"/>
                    </a:cubicBezTo>
                    <a:cubicBezTo>
                      <a:pt x="189" y="7700"/>
                      <a:pt x="159" y="7720"/>
                      <a:pt x="159" y="7730"/>
                    </a:cubicBezTo>
                    <a:cubicBezTo>
                      <a:pt x="150" y="7740"/>
                      <a:pt x="120" y="7780"/>
                      <a:pt x="140" y="7800"/>
                    </a:cubicBezTo>
                    <a:cubicBezTo>
                      <a:pt x="155" y="7805"/>
                      <a:pt x="164" y="7807"/>
                      <a:pt x="171" y="7807"/>
                    </a:cubicBezTo>
                    <a:cubicBezTo>
                      <a:pt x="177" y="7807"/>
                      <a:pt x="179" y="7805"/>
                      <a:pt x="179" y="7800"/>
                    </a:cubicBezTo>
                    <a:cubicBezTo>
                      <a:pt x="179" y="7784"/>
                      <a:pt x="199" y="7754"/>
                      <a:pt x="211" y="7754"/>
                    </a:cubicBezTo>
                    <a:cubicBezTo>
                      <a:pt x="214" y="7754"/>
                      <a:pt x="217" y="7756"/>
                      <a:pt x="219" y="7760"/>
                    </a:cubicBezTo>
                    <a:cubicBezTo>
                      <a:pt x="223" y="7764"/>
                      <a:pt x="228" y="7765"/>
                      <a:pt x="233" y="7765"/>
                    </a:cubicBezTo>
                    <a:cubicBezTo>
                      <a:pt x="256" y="7765"/>
                      <a:pt x="288" y="7736"/>
                      <a:pt x="288" y="7720"/>
                    </a:cubicBezTo>
                    <a:cubicBezTo>
                      <a:pt x="297" y="7703"/>
                      <a:pt x="345" y="7669"/>
                      <a:pt x="384" y="7669"/>
                    </a:cubicBezTo>
                    <a:cubicBezTo>
                      <a:pt x="389" y="7669"/>
                      <a:pt x="393" y="7670"/>
                      <a:pt x="397" y="7671"/>
                    </a:cubicBezTo>
                    <a:cubicBezTo>
                      <a:pt x="437" y="7681"/>
                      <a:pt x="358" y="7720"/>
                      <a:pt x="348" y="7740"/>
                    </a:cubicBezTo>
                    <a:cubicBezTo>
                      <a:pt x="331" y="7757"/>
                      <a:pt x="370" y="7794"/>
                      <a:pt x="401" y="7794"/>
                    </a:cubicBezTo>
                    <a:cubicBezTo>
                      <a:pt x="407" y="7794"/>
                      <a:pt x="412" y="7793"/>
                      <a:pt x="417" y="7790"/>
                    </a:cubicBezTo>
                    <a:cubicBezTo>
                      <a:pt x="422" y="7786"/>
                      <a:pt x="426" y="7785"/>
                      <a:pt x="429" y="7785"/>
                    </a:cubicBezTo>
                    <a:cubicBezTo>
                      <a:pt x="447" y="7785"/>
                      <a:pt x="445" y="7823"/>
                      <a:pt x="437" y="7839"/>
                    </a:cubicBezTo>
                    <a:cubicBezTo>
                      <a:pt x="435" y="7844"/>
                      <a:pt x="430" y="7846"/>
                      <a:pt x="425" y="7846"/>
                    </a:cubicBezTo>
                    <a:cubicBezTo>
                      <a:pt x="408" y="7846"/>
                      <a:pt x="380" y="7829"/>
                      <a:pt x="358" y="7829"/>
                    </a:cubicBezTo>
                    <a:cubicBezTo>
                      <a:pt x="328" y="7819"/>
                      <a:pt x="308" y="7780"/>
                      <a:pt x="288" y="7780"/>
                    </a:cubicBezTo>
                    <a:cubicBezTo>
                      <a:pt x="287" y="7779"/>
                      <a:pt x="285" y="7778"/>
                      <a:pt x="284" y="7778"/>
                    </a:cubicBezTo>
                    <a:cubicBezTo>
                      <a:pt x="270" y="7778"/>
                      <a:pt x="278" y="7823"/>
                      <a:pt x="278" y="7859"/>
                    </a:cubicBezTo>
                    <a:cubicBezTo>
                      <a:pt x="278" y="7877"/>
                      <a:pt x="268" y="7883"/>
                      <a:pt x="253" y="7883"/>
                    </a:cubicBezTo>
                    <a:cubicBezTo>
                      <a:pt x="236" y="7883"/>
                      <a:pt x="211" y="7874"/>
                      <a:pt x="189" y="7869"/>
                    </a:cubicBezTo>
                    <a:cubicBezTo>
                      <a:pt x="155" y="7869"/>
                      <a:pt x="136" y="7847"/>
                      <a:pt x="106" y="7847"/>
                    </a:cubicBezTo>
                    <a:cubicBezTo>
                      <a:pt x="101" y="7847"/>
                      <a:pt x="96" y="7848"/>
                      <a:pt x="90" y="7849"/>
                    </a:cubicBezTo>
                    <a:cubicBezTo>
                      <a:pt x="40" y="7859"/>
                      <a:pt x="1" y="7919"/>
                      <a:pt x="31" y="7919"/>
                    </a:cubicBezTo>
                    <a:cubicBezTo>
                      <a:pt x="60" y="7928"/>
                      <a:pt x="120" y="7948"/>
                      <a:pt x="110" y="7988"/>
                    </a:cubicBezTo>
                    <a:cubicBezTo>
                      <a:pt x="108" y="7997"/>
                      <a:pt x="108" y="8001"/>
                      <a:pt x="109" y="8001"/>
                    </a:cubicBezTo>
                    <a:cubicBezTo>
                      <a:pt x="113" y="8001"/>
                      <a:pt x="133" y="7959"/>
                      <a:pt x="149" y="7959"/>
                    </a:cubicBezTo>
                    <a:cubicBezTo>
                      <a:pt x="153" y="7959"/>
                      <a:pt x="156" y="7962"/>
                      <a:pt x="159" y="7968"/>
                    </a:cubicBezTo>
                    <a:cubicBezTo>
                      <a:pt x="179" y="7998"/>
                      <a:pt x="159" y="8057"/>
                      <a:pt x="209" y="8057"/>
                    </a:cubicBezTo>
                    <a:cubicBezTo>
                      <a:pt x="249" y="8057"/>
                      <a:pt x="259" y="8038"/>
                      <a:pt x="269" y="7988"/>
                    </a:cubicBezTo>
                    <a:cubicBezTo>
                      <a:pt x="271" y="7982"/>
                      <a:pt x="274" y="7980"/>
                      <a:pt x="277" y="7980"/>
                    </a:cubicBezTo>
                    <a:cubicBezTo>
                      <a:pt x="294" y="7980"/>
                      <a:pt x="310" y="8071"/>
                      <a:pt x="318" y="8097"/>
                    </a:cubicBezTo>
                    <a:cubicBezTo>
                      <a:pt x="318" y="8102"/>
                      <a:pt x="319" y="8104"/>
                      <a:pt x="321" y="8104"/>
                    </a:cubicBezTo>
                    <a:cubicBezTo>
                      <a:pt x="331" y="8104"/>
                      <a:pt x="361" y="8052"/>
                      <a:pt x="378" y="8028"/>
                    </a:cubicBezTo>
                    <a:cubicBezTo>
                      <a:pt x="381" y="8025"/>
                      <a:pt x="385" y="8023"/>
                      <a:pt x="391" y="8023"/>
                    </a:cubicBezTo>
                    <a:cubicBezTo>
                      <a:pt x="404" y="8023"/>
                      <a:pt x="423" y="8031"/>
                      <a:pt x="437" y="8038"/>
                    </a:cubicBezTo>
                    <a:cubicBezTo>
                      <a:pt x="407" y="8057"/>
                      <a:pt x="447" y="8127"/>
                      <a:pt x="477" y="8137"/>
                    </a:cubicBezTo>
                    <a:cubicBezTo>
                      <a:pt x="497" y="8137"/>
                      <a:pt x="516" y="8107"/>
                      <a:pt x="556" y="8067"/>
                    </a:cubicBezTo>
                    <a:lnTo>
                      <a:pt x="645" y="8067"/>
                    </a:lnTo>
                    <a:cubicBezTo>
                      <a:pt x="645" y="8067"/>
                      <a:pt x="645" y="8067"/>
                      <a:pt x="645" y="8077"/>
                    </a:cubicBezTo>
                    <a:cubicBezTo>
                      <a:pt x="625" y="8097"/>
                      <a:pt x="596" y="8206"/>
                      <a:pt x="645" y="8236"/>
                    </a:cubicBezTo>
                    <a:cubicBezTo>
                      <a:pt x="653" y="8240"/>
                      <a:pt x="659" y="8242"/>
                      <a:pt x="664" y="8242"/>
                    </a:cubicBezTo>
                    <a:cubicBezTo>
                      <a:pt x="692" y="8242"/>
                      <a:pt x="685" y="8182"/>
                      <a:pt x="685" y="8156"/>
                    </a:cubicBezTo>
                    <a:cubicBezTo>
                      <a:pt x="685" y="8137"/>
                      <a:pt x="715" y="8087"/>
                      <a:pt x="744" y="8067"/>
                    </a:cubicBezTo>
                    <a:lnTo>
                      <a:pt x="764" y="8057"/>
                    </a:lnTo>
                    <a:lnTo>
                      <a:pt x="824" y="8057"/>
                    </a:lnTo>
                    <a:cubicBezTo>
                      <a:pt x="824" y="8057"/>
                      <a:pt x="814" y="8057"/>
                      <a:pt x="814" y="8067"/>
                    </a:cubicBezTo>
                    <a:cubicBezTo>
                      <a:pt x="834" y="8067"/>
                      <a:pt x="844" y="8057"/>
                      <a:pt x="863" y="8047"/>
                    </a:cubicBezTo>
                    <a:lnTo>
                      <a:pt x="873" y="8047"/>
                    </a:lnTo>
                    <a:cubicBezTo>
                      <a:pt x="873" y="8047"/>
                      <a:pt x="970" y="7975"/>
                      <a:pt x="1003" y="7975"/>
                    </a:cubicBezTo>
                    <a:cubicBezTo>
                      <a:pt x="1007" y="7975"/>
                      <a:pt x="1010" y="7976"/>
                      <a:pt x="1012" y="7978"/>
                    </a:cubicBezTo>
                    <a:cubicBezTo>
                      <a:pt x="1029" y="8004"/>
                      <a:pt x="1068" y="8073"/>
                      <a:pt x="1079" y="8073"/>
                    </a:cubicBezTo>
                    <a:cubicBezTo>
                      <a:pt x="1081" y="8073"/>
                      <a:pt x="1082" y="8071"/>
                      <a:pt x="1082" y="8067"/>
                    </a:cubicBezTo>
                    <a:cubicBezTo>
                      <a:pt x="1082" y="8047"/>
                      <a:pt x="1091" y="8016"/>
                      <a:pt x="1104" y="8016"/>
                    </a:cubicBezTo>
                    <a:cubicBezTo>
                      <a:pt x="1109" y="8016"/>
                      <a:pt x="1115" y="8022"/>
                      <a:pt x="1121" y="8038"/>
                    </a:cubicBezTo>
                    <a:cubicBezTo>
                      <a:pt x="1131" y="8077"/>
                      <a:pt x="1171" y="8127"/>
                      <a:pt x="1210" y="8127"/>
                    </a:cubicBezTo>
                    <a:cubicBezTo>
                      <a:pt x="1250" y="8127"/>
                      <a:pt x="1191" y="8057"/>
                      <a:pt x="1210" y="8028"/>
                    </a:cubicBezTo>
                    <a:cubicBezTo>
                      <a:pt x="1218" y="8016"/>
                      <a:pt x="1231" y="8015"/>
                      <a:pt x="1244" y="8015"/>
                    </a:cubicBezTo>
                    <a:cubicBezTo>
                      <a:pt x="1248" y="8015"/>
                      <a:pt x="1252" y="8015"/>
                      <a:pt x="1256" y="8015"/>
                    </a:cubicBezTo>
                    <a:cubicBezTo>
                      <a:pt x="1272" y="8015"/>
                      <a:pt x="1285" y="8013"/>
                      <a:pt x="1280" y="7988"/>
                    </a:cubicBezTo>
                    <a:cubicBezTo>
                      <a:pt x="1270" y="7948"/>
                      <a:pt x="1310" y="7928"/>
                      <a:pt x="1349" y="7919"/>
                    </a:cubicBezTo>
                    <a:cubicBezTo>
                      <a:pt x="1379" y="7919"/>
                      <a:pt x="1329" y="7889"/>
                      <a:pt x="1290" y="7879"/>
                    </a:cubicBezTo>
                    <a:cubicBezTo>
                      <a:pt x="1275" y="7876"/>
                      <a:pt x="1264" y="7875"/>
                      <a:pt x="1255" y="7875"/>
                    </a:cubicBezTo>
                    <a:cubicBezTo>
                      <a:pt x="1232" y="7875"/>
                      <a:pt x="1219" y="7882"/>
                      <a:pt x="1191" y="7889"/>
                    </a:cubicBezTo>
                    <a:cubicBezTo>
                      <a:pt x="1176" y="7889"/>
                      <a:pt x="1161" y="7894"/>
                      <a:pt x="1150" y="7894"/>
                    </a:cubicBezTo>
                    <a:cubicBezTo>
                      <a:pt x="1139" y="7894"/>
                      <a:pt x="1131" y="7889"/>
                      <a:pt x="1131" y="7869"/>
                    </a:cubicBezTo>
                    <a:cubicBezTo>
                      <a:pt x="1131" y="7829"/>
                      <a:pt x="1101" y="7790"/>
                      <a:pt x="1082" y="7790"/>
                    </a:cubicBezTo>
                    <a:cubicBezTo>
                      <a:pt x="1062" y="7800"/>
                      <a:pt x="1052" y="7819"/>
                      <a:pt x="1022" y="7829"/>
                    </a:cubicBezTo>
                    <a:cubicBezTo>
                      <a:pt x="1012" y="7829"/>
                      <a:pt x="1002" y="7819"/>
                      <a:pt x="1002" y="7819"/>
                    </a:cubicBezTo>
                    <a:cubicBezTo>
                      <a:pt x="1022" y="7800"/>
                      <a:pt x="1022" y="7800"/>
                      <a:pt x="1032" y="7790"/>
                    </a:cubicBezTo>
                    <a:cubicBezTo>
                      <a:pt x="1042" y="7780"/>
                      <a:pt x="1032" y="7760"/>
                      <a:pt x="1022" y="7750"/>
                    </a:cubicBezTo>
                    <a:cubicBezTo>
                      <a:pt x="1022" y="7760"/>
                      <a:pt x="1022" y="7760"/>
                      <a:pt x="1012" y="7760"/>
                    </a:cubicBezTo>
                    <a:cubicBezTo>
                      <a:pt x="1012" y="7760"/>
                      <a:pt x="1012" y="7750"/>
                      <a:pt x="1012" y="7750"/>
                    </a:cubicBezTo>
                    <a:cubicBezTo>
                      <a:pt x="1002" y="7740"/>
                      <a:pt x="992" y="7730"/>
                      <a:pt x="982" y="7720"/>
                    </a:cubicBezTo>
                    <a:cubicBezTo>
                      <a:pt x="982" y="7710"/>
                      <a:pt x="982" y="7710"/>
                      <a:pt x="973" y="7700"/>
                    </a:cubicBezTo>
                    <a:cubicBezTo>
                      <a:pt x="982" y="7690"/>
                      <a:pt x="982" y="7690"/>
                      <a:pt x="982" y="7690"/>
                    </a:cubicBezTo>
                    <a:cubicBezTo>
                      <a:pt x="999" y="7686"/>
                      <a:pt x="1019" y="7684"/>
                      <a:pt x="1037" y="7684"/>
                    </a:cubicBezTo>
                    <a:cubicBezTo>
                      <a:pt x="1063" y="7684"/>
                      <a:pt x="1086" y="7689"/>
                      <a:pt x="1092" y="7700"/>
                    </a:cubicBezTo>
                    <a:cubicBezTo>
                      <a:pt x="1092" y="7716"/>
                      <a:pt x="1124" y="7745"/>
                      <a:pt x="1147" y="7745"/>
                    </a:cubicBezTo>
                    <a:cubicBezTo>
                      <a:pt x="1152" y="7745"/>
                      <a:pt x="1157" y="7744"/>
                      <a:pt x="1161" y="7740"/>
                    </a:cubicBezTo>
                    <a:cubicBezTo>
                      <a:pt x="1162" y="7737"/>
                      <a:pt x="1164" y="7736"/>
                      <a:pt x="1166" y="7736"/>
                    </a:cubicBezTo>
                    <a:cubicBezTo>
                      <a:pt x="1179" y="7736"/>
                      <a:pt x="1201" y="7781"/>
                      <a:pt x="1201" y="7790"/>
                    </a:cubicBezTo>
                    <a:cubicBezTo>
                      <a:pt x="1201" y="7807"/>
                      <a:pt x="1201" y="7841"/>
                      <a:pt x="1215" y="7841"/>
                    </a:cubicBezTo>
                    <a:cubicBezTo>
                      <a:pt x="1216" y="7841"/>
                      <a:pt x="1218" y="7840"/>
                      <a:pt x="1220" y="7839"/>
                    </a:cubicBezTo>
                    <a:cubicBezTo>
                      <a:pt x="1240" y="7819"/>
                      <a:pt x="1230" y="7760"/>
                      <a:pt x="1220" y="7750"/>
                    </a:cubicBezTo>
                    <a:cubicBezTo>
                      <a:pt x="1210" y="7740"/>
                      <a:pt x="1191" y="7720"/>
                      <a:pt x="1201" y="7710"/>
                    </a:cubicBezTo>
                    <a:cubicBezTo>
                      <a:pt x="1206" y="7705"/>
                      <a:pt x="1210" y="7700"/>
                      <a:pt x="1217" y="7700"/>
                    </a:cubicBezTo>
                    <a:cubicBezTo>
                      <a:pt x="1223" y="7700"/>
                      <a:pt x="1230" y="7705"/>
                      <a:pt x="1240" y="7720"/>
                    </a:cubicBezTo>
                    <a:cubicBezTo>
                      <a:pt x="1266" y="7755"/>
                      <a:pt x="1277" y="7782"/>
                      <a:pt x="1286" y="7782"/>
                    </a:cubicBezTo>
                    <a:cubicBezTo>
                      <a:pt x="1287" y="7782"/>
                      <a:pt x="1289" y="7781"/>
                      <a:pt x="1290" y="7780"/>
                    </a:cubicBezTo>
                    <a:cubicBezTo>
                      <a:pt x="1300" y="7780"/>
                      <a:pt x="1320" y="7750"/>
                      <a:pt x="1310" y="7730"/>
                    </a:cubicBezTo>
                    <a:cubicBezTo>
                      <a:pt x="1290" y="7720"/>
                      <a:pt x="1260" y="7671"/>
                      <a:pt x="1260" y="7661"/>
                    </a:cubicBezTo>
                    <a:cubicBezTo>
                      <a:pt x="1250" y="7651"/>
                      <a:pt x="1240" y="7641"/>
                      <a:pt x="1210" y="7641"/>
                    </a:cubicBezTo>
                    <a:cubicBezTo>
                      <a:pt x="1189" y="7648"/>
                      <a:pt x="1178" y="7655"/>
                      <a:pt x="1174" y="7655"/>
                    </a:cubicBezTo>
                    <a:cubicBezTo>
                      <a:pt x="1172" y="7655"/>
                      <a:pt x="1171" y="7654"/>
                      <a:pt x="1171" y="7651"/>
                    </a:cubicBezTo>
                    <a:cubicBezTo>
                      <a:pt x="1161" y="7631"/>
                      <a:pt x="1191" y="7601"/>
                      <a:pt x="1171" y="7601"/>
                    </a:cubicBezTo>
                    <a:cubicBezTo>
                      <a:pt x="1151" y="7594"/>
                      <a:pt x="1139" y="7578"/>
                      <a:pt x="1131" y="7578"/>
                    </a:cubicBezTo>
                    <a:cubicBezTo>
                      <a:pt x="1128" y="7578"/>
                      <a:pt x="1124" y="7582"/>
                      <a:pt x="1121" y="7591"/>
                    </a:cubicBezTo>
                    <a:cubicBezTo>
                      <a:pt x="1115" y="7611"/>
                      <a:pt x="1108" y="7621"/>
                      <a:pt x="1099" y="7621"/>
                    </a:cubicBezTo>
                    <a:cubicBezTo>
                      <a:pt x="1094" y="7621"/>
                      <a:pt x="1089" y="7618"/>
                      <a:pt x="1082" y="7611"/>
                    </a:cubicBezTo>
                    <a:cubicBezTo>
                      <a:pt x="1062" y="7581"/>
                      <a:pt x="1052" y="7591"/>
                      <a:pt x="1042" y="7581"/>
                    </a:cubicBezTo>
                    <a:cubicBezTo>
                      <a:pt x="1032" y="7571"/>
                      <a:pt x="1092" y="7562"/>
                      <a:pt x="1052" y="7542"/>
                    </a:cubicBezTo>
                    <a:cubicBezTo>
                      <a:pt x="1037" y="7537"/>
                      <a:pt x="1027" y="7534"/>
                      <a:pt x="1017" y="7534"/>
                    </a:cubicBezTo>
                    <a:cubicBezTo>
                      <a:pt x="1007" y="7534"/>
                      <a:pt x="997" y="7537"/>
                      <a:pt x="982" y="7542"/>
                    </a:cubicBezTo>
                    <a:lnTo>
                      <a:pt x="923" y="7542"/>
                    </a:lnTo>
                    <a:cubicBezTo>
                      <a:pt x="923" y="7542"/>
                      <a:pt x="903" y="7522"/>
                      <a:pt x="893" y="7502"/>
                    </a:cubicBezTo>
                    <a:cubicBezTo>
                      <a:pt x="883" y="7482"/>
                      <a:pt x="883" y="7472"/>
                      <a:pt x="903" y="7472"/>
                    </a:cubicBezTo>
                    <a:cubicBezTo>
                      <a:pt x="913" y="7472"/>
                      <a:pt x="913" y="7482"/>
                      <a:pt x="913" y="7482"/>
                    </a:cubicBezTo>
                    <a:cubicBezTo>
                      <a:pt x="923" y="7482"/>
                      <a:pt x="933" y="7482"/>
                      <a:pt x="933" y="7492"/>
                    </a:cubicBezTo>
                    <a:cubicBezTo>
                      <a:pt x="953" y="7492"/>
                      <a:pt x="953" y="7502"/>
                      <a:pt x="973" y="7502"/>
                    </a:cubicBezTo>
                    <a:cubicBezTo>
                      <a:pt x="983" y="7506"/>
                      <a:pt x="993" y="7508"/>
                      <a:pt x="999" y="7508"/>
                    </a:cubicBezTo>
                    <a:cubicBezTo>
                      <a:pt x="1010" y="7508"/>
                      <a:pt x="1011" y="7501"/>
                      <a:pt x="992" y="7482"/>
                    </a:cubicBezTo>
                    <a:cubicBezTo>
                      <a:pt x="982" y="7472"/>
                      <a:pt x="973" y="7462"/>
                      <a:pt x="963" y="7453"/>
                    </a:cubicBezTo>
                    <a:cubicBezTo>
                      <a:pt x="953" y="7453"/>
                      <a:pt x="953" y="7443"/>
                      <a:pt x="953" y="7443"/>
                    </a:cubicBezTo>
                    <a:cubicBezTo>
                      <a:pt x="933" y="7433"/>
                      <a:pt x="933" y="7433"/>
                      <a:pt x="963" y="7433"/>
                    </a:cubicBezTo>
                    <a:lnTo>
                      <a:pt x="982" y="7433"/>
                    </a:lnTo>
                    <a:cubicBezTo>
                      <a:pt x="997" y="7428"/>
                      <a:pt x="1002" y="7423"/>
                      <a:pt x="1006" y="7423"/>
                    </a:cubicBezTo>
                    <a:cubicBezTo>
                      <a:pt x="1010" y="7423"/>
                      <a:pt x="1012" y="7428"/>
                      <a:pt x="1022" y="7443"/>
                    </a:cubicBezTo>
                    <a:cubicBezTo>
                      <a:pt x="1036" y="7478"/>
                      <a:pt x="1055" y="7508"/>
                      <a:pt x="1062" y="7508"/>
                    </a:cubicBezTo>
                    <a:cubicBezTo>
                      <a:pt x="1064" y="7508"/>
                      <a:pt x="1065" y="7504"/>
                      <a:pt x="1062" y="7492"/>
                    </a:cubicBezTo>
                    <a:cubicBezTo>
                      <a:pt x="1052" y="7453"/>
                      <a:pt x="1042" y="7462"/>
                      <a:pt x="1042" y="7433"/>
                    </a:cubicBezTo>
                    <a:cubicBezTo>
                      <a:pt x="1042" y="7415"/>
                      <a:pt x="1034" y="7372"/>
                      <a:pt x="1055" y="7372"/>
                    </a:cubicBezTo>
                    <a:cubicBezTo>
                      <a:pt x="1057" y="7372"/>
                      <a:pt x="1059" y="7372"/>
                      <a:pt x="1062" y="7373"/>
                    </a:cubicBezTo>
                    <a:cubicBezTo>
                      <a:pt x="1082" y="7393"/>
                      <a:pt x="1101" y="7403"/>
                      <a:pt x="1111" y="7433"/>
                    </a:cubicBezTo>
                    <a:cubicBezTo>
                      <a:pt x="1111" y="7450"/>
                      <a:pt x="1126" y="7496"/>
                      <a:pt x="1143" y="7496"/>
                    </a:cubicBezTo>
                    <a:cubicBezTo>
                      <a:pt x="1145" y="7496"/>
                      <a:pt x="1148" y="7495"/>
                      <a:pt x="1151" y="7492"/>
                    </a:cubicBezTo>
                    <a:cubicBezTo>
                      <a:pt x="1161" y="7462"/>
                      <a:pt x="1171" y="7462"/>
                      <a:pt x="1151" y="7413"/>
                    </a:cubicBezTo>
                    <a:cubicBezTo>
                      <a:pt x="1131" y="7373"/>
                      <a:pt x="1111" y="7363"/>
                      <a:pt x="1141" y="7353"/>
                    </a:cubicBezTo>
                    <a:cubicBezTo>
                      <a:pt x="1161" y="7353"/>
                      <a:pt x="1171" y="7373"/>
                      <a:pt x="1181" y="7393"/>
                    </a:cubicBezTo>
                    <a:cubicBezTo>
                      <a:pt x="1201" y="7423"/>
                      <a:pt x="1201" y="7433"/>
                      <a:pt x="1220" y="7462"/>
                    </a:cubicBezTo>
                    <a:cubicBezTo>
                      <a:pt x="1234" y="7476"/>
                      <a:pt x="1248" y="7504"/>
                      <a:pt x="1255" y="7504"/>
                    </a:cubicBezTo>
                    <a:cubicBezTo>
                      <a:pt x="1258" y="7504"/>
                      <a:pt x="1260" y="7498"/>
                      <a:pt x="1260" y="7482"/>
                    </a:cubicBezTo>
                    <a:cubicBezTo>
                      <a:pt x="1260" y="7443"/>
                      <a:pt x="1210" y="7433"/>
                      <a:pt x="1240" y="7413"/>
                    </a:cubicBezTo>
                    <a:cubicBezTo>
                      <a:pt x="1247" y="7408"/>
                      <a:pt x="1254" y="7407"/>
                      <a:pt x="1261" y="7407"/>
                    </a:cubicBezTo>
                    <a:cubicBezTo>
                      <a:pt x="1274" y="7407"/>
                      <a:pt x="1286" y="7411"/>
                      <a:pt x="1293" y="7411"/>
                    </a:cubicBezTo>
                    <a:cubicBezTo>
                      <a:pt x="1300" y="7411"/>
                      <a:pt x="1303" y="7408"/>
                      <a:pt x="1300" y="7393"/>
                    </a:cubicBezTo>
                    <a:cubicBezTo>
                      <a:pt x="1300" y="7363"/>
                      <a:pt x="1310" y="7353"/>
                      <a:pt x="1270" y="7353"/>
                    </a:cubicBezTo>
                    <a:cubicBezTo>
                      <a:pt x="1244" y="7353"/>
                      <a:pt x="1222" y="7367"/>
                      <a:pt x="1210" y="7367"/>
                    </a:cubicBezTo>
                    <a:cubicBezTo>
                      <a:pt x="1204" y="7367"/>
                      <a:pt x="1201" y="7363"/>
                      <a:pt x="1201" y="7353"/>
                    </a:cubicBezTo>
                    <a:cubicBezTo>
                      <a:pt x="1210" y="7324"/>
                      <a:pt x="1230" y="7314"/>
                      <a:pt x="1240" y="7304"/>
                    </a:cubicBezTo>
                    <a:cubicBezTo>
                      <a:pt x="1250" y="7304"/>
                      <a:pt x="1240" y="7284"/>
                      <a:pt x="1240" y="7284"/>
                    </a:cubicBezTo>
                    <a:cubicBezTo>
                      <a:pt x="1240" y="7284"/>
                      <a:pt x="1151" y="7274"/>
                      <a:pt x="1141" y="7244"/>
                    </a:cubicBezTo>
                    <a:cubicBezTo>
                      <a:pt x="1131" y="7224"/>
                      <a:pt x="1141" y="7205"/>
                      <a:pt x="1131" y="7205"/>
                    </a:cubicBezTo>
                    <a:cubicBezTo>
                      <a:pt x="1141" y="7205"/>
                      <a:pt x="1141" y="7195"/>
                      <a:pt x="1141" y="7195"/>
                    </a:cubicBezTo>
                    <a:cubicBezTo>
                      <a:pt x="1141" y="7175"/>
                      <a:pt x="1131" y="7135"/>
                      <a:pt x="1111" y="7135"/>
                    </a:cubicBezTo>
                    <a:cubicBezTo>
                      <a:pt x="1111" y="7125"/>
                      <a:pt x="1111" y="7115"/>
                      <a:pt x="1101" y="7105"/>
                    </a:cubicBezTo>
                    <a:cubicBezTo>
                      <a:pt x="1092" y="7076"/>
                      <a:pt x="1082" y="7066"/>
                      <a:pt x="1072" y="7046"/>
                    </a:cubicBezTo>
                    <a:cubicBezTo>
                      <a:pt x="1066" y="7034"/>
                      <a:pt x="1059" y="7025"/>
                      <a:pt x="1063" y="7025"/>
                    </a:cubicBezTo>
                    <a:cubicBezTo>
                      <a:pt x="1065" y="7025"/>
                      <a:pt x="1070" y="7028"/>
                      <a:pt x="1082" y="7036"/>
                    </a:cubicBezTo>
                    <a:lnTo>
                      <a:pt x="1092" y="7036"/>
                    </a:lnTo>
                    <a:cubicBezTo>
                      <a:pt x="1111" y="7056"/>
                      <a:pt x="1111" y="7056"/>
                      <a:pt x="1131" y="7086"/>
                    </a:cubicBezTo>
                    <a:cubicBezTo>
                      <a:pt x="1145" y="7107"/>
                      <a:pt x="1179" y="7157"/>
                      <a:pt x="1191" y="7157"/>
                    </a:cubicBezTo>
                    <a:cubicBezTo>
                      <a:pt x="1195" y="7157"/>
                      <a:pt x="1196" y="7149"/>
                      <a:pt x="1191" y="7125"/>
                    </a:cubicBezTo>
                    <a:cubicBezTo>
                      <a:pt x="1171" y="7056"/>
                      <a:pt x="1161" y="7076"/>
                      <a:pt x="1141" y="7026"/>
                    </a:cubicBezTo>
                    <a:cubicBezTo>
                      <a:pt x="1121" y="6977"/>
                      <a:pt x="1131" y="6927"/>
                      <a:pt x="1101" y="6917"/>
                    </a:cubicBezTo>
                    <a:cubicBezTo>
                      <a:pt x="1092" y="6917"/>
                      <a:pt x="1082" y="6917"/>
                      <a:pt x="1072" y="6927"/>
                    </a:cubicBezTo>
                    <a:lnTo>
                      <a:pt x="1042" y="6927"/>
                    </a:lnTo>
                    <a:cubicBezTo>
                      <a:pt x="1032" y="6927"/>
                      <a:pt x="1032" y="6927"/>
                      <a:pt x="1022" y="6917"/>
                    </a:cubicBezTo>
                    <a:cubicBezTo>
                      <a:pt x="1022" y="6909"/>
                      <a:pt x="1022" y="6895"/>
                      <a:pt x="1033" y="6895"/>
                    </a:cubicBezTo>
                    <a:cubicBezTo>
                      <a:pt x="1035" y="6895"/>
                      <a:pt x="1038" y="6895"/>
                      <a:pt x="1042" y="6897"/>
                    </a:cubicBezTo>
                    <a:cubicBezTo>
                      <a:pt x="1052" y="6897"/>
                      <a:pt x="1062" y="6897"/>
                      <a:pt x="1072" y="6907"/>
                    </a:cubicBezTo>
                    <a:cubicBezTo>
                      <a:pt x="1082" y="6907"/>
                      <a:pt x="1092" y="6897"/>
                      <a:pt x="1062" y="6868"/>
                    </a:cubicBezTo>
                    <a:cubicBezTo>
                      <a:pt x="1052" y="6858"/>
                      <a:pt x="1042" y="6848"/>
                      <a:pt x="1032" y="6838"/>
                    </a:cubicBezTo>
                    <a:cubicBezTo>
                      <a:pt x="1032" y="6838"/>
                      <a:pt x="1032" y="6828"/>
                      <a:pt x="1022" y="6828"/>
                    </a:cubicBezTo>
                    <a:cubicBezTo>
                      <a:pt x="1032" y="6828"/>
                      <a:pt x="1032" y="6818"/>
                      <a:pt x="1032" y="6818"/>
                    </a:cubicBezTo>
                    <a:lnTo>
                      <a:pt x="1042" y="6818"/>
                    </a:lnTo>
                    <a:cubicBezTo>
                      <a:pt x="1072" y="6848"/>
                      <a:pt x="1101" y="6877"/>
                      <a:pt x="1101" y="6877"/>
                    </a:cubicBezTo>
                    <a:cubicBezTo>
                      <a:pt x="1109" y="6877"/>
                      <a:pt x="1117" y="6880"/>
                      <a:pt x="1123" y="6880"/>
                    </a:cubicBezTo>
                    <a:cubicBezTo>
                      <a:pt x="1134" y="6880"/>
                      <a:pt x="1137" y="6872"/>
                      <a:pt x="1111" y="6828"/>
                    </a:cubicBezTo>
                    <a:cubicBezTo>
                      <a:pt x="1101" y="6808"/>
                      <a:pt x="1092" y="6798"/>
                      <a:pt x="1092" y="6788"/>
                    </a:cubicBezTo>
                    <a:cubicBezTo>
                      <a:pt x="1072" y="6749"/>
                      <a:pt x="1082" y="6749"/>
                      <a:pt x="1062" y="6729"/>
                    </a:cubicBezTo>
                    <a:cubicBezTo>
                      <a:pt x="1062" y="6719"/>
                      <a:pt x="1062" y="6719"/>
                      <a:pt x="1062" y="6709"/>
                    </a:cubicBezTo>
                    <a:cubicBezTo>
                      <a:pt x="1054" y="6693"/>
                      <a:pt x="1046" y="6676"/>
                      <a:pt x="1037" y="6676"/>
                    </a:cubicBezTo>
                    <a:cubicBezTo>
                      <a:pt x="1036" y="6676"/>
                      <a:pt x="1034" y="6677"/>
                      <a:pt x="1032" y="6679"/>
                    </a:cubicBezTo>
                    <a:cubicBezTo>
                      <a:pt x="1022" y="6669"/>
                      <a:pt x="1002" y="6669"/>
                      <a:pt x="1002" y="6649"/>
                    </a:cubicBezTo>
                    <a:cubicBezTo>
                      <a:pt x="1002" y="6669"/>
                      <a:pt x="982" y="6689"/>
                      <a:pt x="963" y="6719"/>
                    </a:cubicBezTo>
                    <a:cubicBezTo>
                      <a:pt x="963" y="6709"/>
                      <a:pt x="953" y="6709"/>
                      <a:pt x="953" y="6699"/>
                    </a:cubicBezTo>
                    <a:cubicBezTo>
                      <a:pt x="943" y="6689"/>
                      <a:pt x="933" y="6679"/>
                      <a:pt x="933" y="6679"/>
                    </a:cubicBezTo>
                    <a:cubicBezTo>
                      <a:pt x="943" y="6669"/>
                      <a:pt x="953" y="6669"/>
                      <a:pt x="963" y="6659"/>
                    </a:cubicBezTo>
                    <a:cubicBezTo>
                      <a:pt x="986" y="6648"/>
                      <a:pt x="999" y="6643"/>
                      <a:pt x="1004" y="6643"/>
                    </a:cubicBezTo>
                    <a:cubicBezTo>
                      <a:pt x="1004" y="6643"/>
                      <a:pt x="1004" y="6643"/>
                      <a:pt x="1004" y="6643"/>
                    </a:cubicBezTo>
                    <a:lnTo>
                      <a:pt x="1004" y="6643"/>
                    </a:lnTo>
                    <a:cubicBezTo>
                      <a:pt x="1014" y="6617"/>
                      <a:pt x="1023" y="6599"/>
                      <a:pt x="1032" y="6590"/>
                    </a:cubicBezTo>
                    <a:cubicBezTo>
                      <a:pt x="1062" y="6620"/>
                      <a:pt x="1072" y="6630"/>
                      <a:pt x="1111" y="6659"/>
                    </a:cubicBezTo>
                    <a:cubicBezTo>
                      <a:pt x="1130" y="6673"/>
                      <a:pt x="1152" y="6680"/>
                      <a:pt x="1165" y="6680"/>
                    </a:cubicBezTo>
                    <a:cubicBezTo>
                      <a:pt x="1181" y="6680"/>
                      <a:pt x="1183" y="6671"/>
                      <a:pt x="1151" y="6649"/>
                    </a:cubicBezTo>
                    <a:cubicBezTo>
                      <a:pt x="1092" y="6610"/>
                      <a:pt x="1072" y="6590"/>
                      <a:pt x="1072" y="6580"/>
                    </a:cubicBezTo>
                    <a:cubicBezTo>
                      <a:pt x="1072" y="6570"/>
                      <a:pt x="1072" y="6540"/>
                      <a:pt x="1082" y="6530"/>
                    </a:cubicBezTo>
                    <a:cubicBezTo>
                      <a:pt x="1111" y="6550"/>
                      <a:pt x="1131" y="6570"/>
                      <a:pt x="1121" y="6590"/>
                    </a:cubicBezTo>
                    <a:cubicBezTo>
                      <a:pt x="1121" y="6606"/>
                      <a:pt x="1139" y="6622"/>
                      <a:pt x="1154" y="6622"/>
                    </a:cubicBezTo>
                    <a:cubicBezTo>
                      <a:pt x="1166" y="6622"/>
                      <a:pt x="1175" y="6611"/>
                      <a:pt x="1171" y="6580"/>
                    </a:cubicBezTo>
                    <a:cubicBezTo>
                      <a:pt x="1171" y="6570"/>
                      <a:pt x="1171" y="6560"/>
                      <a:pt x="1171" y="6550"/>
                    </a:cubicBezTo>
                    <a:cubicBezTo>
                      <a:pt x="1191" y="6550"/>
                      <a:pt x="1191" y="6540"/>
                      <a:pt x="1171" y="6520"/>
                    </a:cubicBezTo>
                    <a:cubicBezTo>
                      <a:pt x="1171" y="6520"/>
                      <a:pt x="1171" y="6511"/>
                      <a:pt x="1171" y="6511"/>
                    </a:cubicBezTo>
                    <a:cubicBezTo>
                      <a:pt x="1161" y="6481"/>
                      <a:pt x="1161" y="6461"/>
                      <a:pt x="1131" y="6461"/>
                    </a:cubicBezTo>
                    <a:cubicBezTo>
                      <a:pt x="1121" y="6463"/>
                      <a:pt x="1114" y="6465"/>
                      <a:pt x="1110" y="6465"/>
                    </a:cubicBezTo>
                    <a:cubicBezTo>
                      <a:pt x="1095" y="6465"/>
                      <a:pt x="1099" y="6454"/>
                      <a:pt x="1092" y="6431"/>
                    </a:cubicBezTo>
                    <a:cubicBezTo>
                      <a:pt x="1082" y="6441"/>
                      <a:pt x="1072" y="6461"/>
                      <a:pt x="1052" y="6461"/>
                    </a:cubicBezTo>
                    <a:cubicBezTo>
                      <a:pt x="1026" y="6461"/>
                      <a:pt x="979" y="6439"/>
                      <a:pt x="935" y="6439"/>
                    </a:cubicBezTo>
                    <a:cubicBezTo>
                      <a:pt x="927" y="6439"/>
                      <a:pt x="920" y="6440"/>
                      <a:pt x="913" y="6441"/>
                    </a:cubicBezTo>
                    <a:lnTo>
                      <a:pt x="903" y="6441"/>
                    </a:lnTo>
                    <a:cubicBezTo>
                      <a:pt x="873" y="6441"/>
                      <a:pt x="834" y="6421"/>
                      <a:pt x="863" y="6401"/>
                    </a:cubicBezTo>
                    <a:cubicBezTo>
                      <a:pt x="873" y="6392"/>
                      <a:pt x="893" y="6372"/>
                      <a:pt x="893" y="6352"/>
                    </a:cubicBezTo>
                    <a:lnTo>
                      <a:pt x="903" y="6352"/>
                    </a:lnTo>
                    <a:cubicBezTo>
                      <a:pt x="913" y="6352"/>
                      <a:pt x="933" y="6332"/>
                      <a:pt x="953" y="6312"/>
                    </a:cubicBezTo>
                    <a:cubicBezTo>
                      <a:pt x="963" y="6332"/>
                      <a:pt x="973" y="6342"/>
                      <a:pt x="982" y="6352"/>
                    </a:cubicBezTo>
                    <a:cubicBezTo>
                      <a:pt x="942" y="6393"/>
                      <a:pt x="949" y="6406"/>
                      <a:pt x="974" y="6406"/>
                    </a:cubicBezTo>
                    <a:cubicBezTo>
                      <a:pt x="991" y="6406"/>
                      <a:pt x="1018" y="6400"/>
                      <a:pt x="1042" y="6392"/>
                    </a:cubicBezTo>
                    <a:cubicBezTo>
                      <a:pt x="1053" y="6380"/>
                      <a:pt x="1063" y="6376"/>
                      <a:pt x="1072" y="6376"/>
                    </a:cubicBezTo>
                    <a:cubicBezTo>
                      <a:pt x="1093" y="6376"/>
                      <a:pt x="1107" y="6401"/>
                      <a:pt x="1121" y="6401"/>
                    </a:cubicBezTo>
                    <a:cubicBezTo>
                      <a:pt x="1141" y="6401"/>
                      <a:pt x="1161" y="6342"/>
                      <a:pt x="1141" y="6322"/>
                    </a:cubicBezTo>
                    <a:cubicBezTo>
                      <a:pt x="1111" y="6302"/>
                      <a:pt x="1131" y="6292"/>
                      <a:pt x="1151" y="6292"/>
                    </a:cubicBezTo>
                    <a:cubicBezTo>
                      <a:pt x="1155" y="6296"/>
                      <a:pt x="1162" y="6298"/>
                      <a:pt x="1170" y="6298"/>
                    </a:cubicBezTo>
                    <a:cubicBezTo>
                      <a:pt x="1183" y="6298"/>
                      <a:pt x="1197" y="6291"/>
                      <a:pt x="1191" y="6273"/>
                    </a:cubicBezTo>
                    <a:cubicBezTo>
                      <a:pt x="1171" y="6233"/>
                      <a:pt x="1220" y="6213"/>
                      <a:pt x="1220" y="6213"/>
                    </a:cubicBezTo>
                    <a:cubicBezTo>
                      <a:pt x="1230" y="6203"/>
                      <a:pt x="1210" y="6173"/>
                      <a:pt x="1191" y="6173"/>
                    </a:cubicBezTo>
                    <a:cubicBezTo>
                      <a:pt x="1171" y="6173"/>
                      <a:pt x="1151" y="6154"/>
                      <a:pt x="1181" y="6154"/>
                    </a:cubicBezTo>
                    <a:cubicBezTo>
                      <a:pt x="1202" y="6159"/>
                      <a:pt x="1212" y="6167"/>
                      <a:pt x="1218" y="6167"/>
                    </a:cubicBezTo>
                    <a:cubicBezTo>
                      <a:pt x="1223" y="6167"/>
                      <a:pt x="1226" y="6162"/>
                      <a:pt x="1230" y="6144"/>
                    </a:cubicBezTo>
                    <a:cubicBezTo>
                      <a:pt x="1230" y="6104"/>
                      <a:pt x="1220" y="6114"/>
                      <a:pt x="1230" y="6084"/>
                    </a:cubicBezTo>
                    <a:cubicBezTo>
                      <a:pt x="1240" y="6074"/>
                      <a:pt x="1240" y="6045"/>
                      <a:pt x="1250" y="6025"/>
                    </a:cubicBezTo>
                    <a:lnTo>
                      <a:pt x="1250" y="6025"/>
                    </a:lnTo>
                    <a:cubicBezTo>
                      <a:pt x="1231" y="6040"/>
                      <a:pt x="1215" y="6047"/>
                      <a:pt x="1201" y="6047"/>
                    </a:cubicBezTo>
                    <a:cubicBezTo>
                      <a:pt x="1169" y="6047"/>
                      <a:pt x="1142" y="6016"/>
                      <a:pt x="1101" y="5975"/>
                    </a:cubicBezTo>
                    <a:cubicBezTo>
                      <a:pt x="1084" y="5960"/>
                      <a:pt x="1071" y="5954"/>
                      <a:pt x="1060" y="5954"/>
                    </a:cubicBezTo>
                    <a:cubicBezTo>
                      <a:pt x="1021" y="5954"/>
                      <a:pt x="1016" y="6033"/>
                      <a:pt x="992" y="6064"/>
                    </a:cubicBezTo>
                    <a:cubicBezTo>
                      <a:pt x="989" y="6068"/>
                      <a:pt x="986" y="6071"/>
                      <a:pt x="984" y="6074"/>
                    </a:cubicBezTo>
                    <a:lnTo>
                      <a:pt x="984" y="6074"/>
                    </a:lnTo>
                    <a:cubicBezTo>
                      <a:pt x="984" y="6072"/>
                      <a:pt x="984" y="6069"/>
                      <a:pt x="982" y="6064"/>
                    </a:cubicBezTo>
                    <a:cubicBezTo>
                      <a:pt x="974" y="6032"/>
                      <a:pt x="960" y="6000"/>
                      <a:pt x="938" y="6000"/>
                    </a:cubicBezTo>
                    <a:cubicBezTo>
                      <a:pt x="934" y="6000"/>
                      <a:pt x="928" y="6001"/>
                      <a:pt x="923" y="6005"/>
                    </a:cubicBezTo>
                    <a:cubicBezTo>
                      <a:pt x="913" y="6020"/>
                      <a:pt x="906" y="6027"/>
                      <a:pt x="902" y="6027"/>
                    </a:cubicBezTo>
                    <a:cubicBezTo>
                      <a:pt x="898" y="6027"/>
                      <a:pt x="898" y="6020"/>
                      <a:pt x="903" y="6005"/>
                    </a:cubicBezTo>
                    <a:cubicBezTo>
                      <a:pt x="912" y="5979"/>
                      <a:pt x="964" y="5931"/>
                      <a:pt x="941" y="5931"/>
                    </a:cubicBezTo>
                    <a:cubicBezTo>
                      <a:pt x="937" y="5931"/>
                      <a:pt x="931" y="5933"/>
                      <a:pt x="923" y="5935"/>
                    </a:cubicBezTo>
                    <a:cubicBezTo>
                      <a:pt x="854" y="5965"/>
                      <a:pt x="834" y="5975"/>
                      <a:pt x="844" y="6005"/>
                    </a:cubicBezTo>
                    <a:cubicBezTo>
                      <a:pt x="849" y="6021"/>
                      <a:pt x="831" y="6037"/>
                      <a:pt x="815" y="6037"/>
                    </a:cubicBezTo>
                    <a:cubicBezTo>
                      <a:pt x="801" y="6037"/>
                      <a:pt x="790" y="6026"/>
                      <a:pt x="794" y="5995"/>
                    </a:cubicBezTo>
                    <a:cubicBezTo>
                      <a:pt x="794" y="5985"/>
                      <a:pt x="794" y="5975"/>
                      <a:pt x="794" y="5955"/>
                    </a:cubicBezTo>
                    <a:cubicBezTo>
                      <a:pt x="834" y="5955"/>
                      <a:pt x="863" y="5935"/>
                      <a:pt x="893" y="5916"/>
                    </a:cubicBezTo>
                    <a:cubicBezTo>
                      <a:pt x="992" y="5856"/>
                      <a:pt x="1022" y="5846"/>
                      <a:pt x="1101" y="5747"/>
                    </a:cubicBezTo>
                    <a:cubicBezTo>
                      <a:pt x="1122" y="5720"/>
                      <a:pt x="1139" y="5710"/>
                      <a:pt x="1153" y="5710"/>
                    </a:cubicBezTo>
                    <a:cubicBezTo>
                      <a:pt x="1183" y="5710"/>
                      <a:pt x="1192" y="5768"/>
                      <a:pt x="1171" y="5816"/>
                    </a:cubicBezTo>
                    <a:cubicBezTo>
                      <a:pt x="1162" y="5848"/>
                      <a:pt x="1175" y="5863"/>
                      <a:pt x="1198" y="5863"/>
                    </a:cubicBezTo>
                    <a:cubicBezTo>
                      <a:pt x="1225" y="5863"/>
                      <a:pt x="1267" y="5840"/>
                      <a:pt x="1300" y="5797"/>
                    </a:cubicBezTo>
                    <a:cubicBezTo>
                      <a:pt x="1369" y="5707"/>
                      <a:pt x="1349" y="5707"/>
                      <a:pt x="1429" y="5678"/>
                    </a:cubicBezTo>
                    <a:cubicBezTo>
                      <a:pt x="1442" y="5672"/>
                      <a:pt x="1454" y="5669"/>
                      <a:pt x="1464" y="5669"/>
                    </a:cubicBezTo>
                    <a:cubicBezTo>
                      <a:pt x="1523" y="5669"/>
                      <a:pt x="1538" y="5752"/>
                      <a:pt x="1538" y="5777"/>
                    </a:cubicBezTo>
                    <a:cubicBezTo>
                      <a:pt x="1538" y="5816"/>
                      <a:pt x="1498" y="5826"/>
                      <a:pt x="1399" y="5846"/>
                    </a:cubicBezTo>
                    <a:cubicBezTo>
                      <a:pt x="1320" y="5856"/>
                      <a:pt x="1320" y="5916"/>
                      <a:pt x="1280" y="5985"/>
                    </a:cubicBezTo>
                    <a:cubicBezTo>
                      <a:pt x="1280" y="6005"/>
                      <a:pt x="1280" y="6025"/>
                      <a:pt x="1290" y="6035"/>
                    </a:cubicBezTo>
                    <a:cubicBezTo>
                      <a:pt x="1300" y="6054"/>
                      <a:pt x="1300" y="6104"/>
                      <a:pt x="1300" y="6144"/>
                    </a:cubicBezTo>
                    <a:cubicBezTo>
                      <a:pt x="1300" y="6153"/>
                      <a:pt x="1301" y="6157"/>
                      <a:pt x="1303" y="6157"/>
                    </a:cubicBezTo>
                    <a:cubicBezTo>
                      <a:pt x="1311" y="6157"/>
                      <a:pt x="1329" y="6121"/>
                      <a:pt x="1359" y="6114"/>
                    </a:cubicBezTo>
                    <a:cubicBezTo>
                      <a:pt x="1389" y="6114"/>
                      <a:pt x="1359" y="6114"/>
                      <a:pt x="1349" y="6134"/>
                    </a:cubicBezTo>
                    <a:cubicBezTo>
                      <a:pt x="1329" y="6164"/>
                      <a:pt x="1310" y="6223"/>
                      <a:pt x="1320" y="6233"/>
                    </a:cubicBezTo>
                    <a:cubicBezTo>
                      <a:pt x="1320" y="6235"/>
                      <a:pt x="1320" y="6236"/>
                      <a:pt x="1321" y="6236"/>
                    </a:cubicBezTo>
                    <a:cubicBezTo>
                      <a:pt x="1322" y="6236"/>
                      <a:pt x="1325" y="6234"/>
                      <a:pt x="1326" y="6234"/>
                    </a:cubicBezTo>
                    <a:cubicBezTo>
                      <a:pt x="1328" y="6234"/>
                      <a:pt x="1329" y="6236"/>
                      <a:pt x="1329" y="6243"/>
                    </a:cubicBezTo>
                    <a:cubicBezTo>
                      <a:pt x="1339" y="6273"/>
                      <a:pt x="1379" y="6282"/>
                      <a:pt x="1399" y="6282"/>
                    </a:cubicBezTo>
                    <a:cubicBezTo>
                      <a:pt x="1400" y="6282"/>
                      <a:pt x="1400" y="6282"/>
                      <a:pt x="1400" y="6282"/>
                    </a:cubicBezTo>
                    <a:cubicBezTo>
                      <a:pt x="1406" y="6282"/>
                      <a:pt x="1387" y="6343"/>
                      <a:pt x="1359" y="6362"/>
                    </a:cubicBezTo>
                    <a:cubicBezTo>
                      <a:pt x="1339" y="6369"/>
                      <a:pt x="1351" y="6393"/>
                      <a:pt x="1376" y="6393"/>
                    </a:cubicBezTo>
                    <a:cubicBezTo>
                      <a:pt x="1388" y="6393"/>
                      <a:pt x="1403" y="6388"/>
                      <a:pt x="1419" y="6372"/>
                    </a:cubicBezTo>
                    <a:cubicBezTo>
                      <a:pt x="1424" y="6366"/>
                      <a:pt x="1429" y="6364"/>
                      <a:pt x="1433" y="6364"/>
                    </a:cubicBezTo>
                    <a:cubicBezTo>
                      <a:pt x="1445" y="6364"/>
                      <a:pt x="1456" y="6382"/>
                      <a:pt x="1478" y="6411"/>
                    </a:cubicBezTo>
                    <a:cubicBezTo>
                      <a:pt x="1518" y="6451"/>
                      <a:pt x="1439" y="6431"/>
                      <a:pt x="1419" y="6461"/>
                    </a:cubicBezTo>
                    <a:cubicBezTo>
                      <a:pt x="1412" y="6471"/>
                      <a:pt x="1410" y="6474"/>
                      <a:pt x="1408" y="6474"/>
                    </a:cubicBezTo>
                    <a:cubicBezTo>
                      <a:pt x="1405" y="6474"/>
                      <a:pt x="1405" y="6461"/>
                      <a:pt x="1379" y="6461"/>
                    </a:cubicBezTo>
                    <a:cubicBezTo>
                      <a:pt x="1339" y="6461"/>
                      <a:pt x="1369" y="6511"/>
                      <a:pt x="1369" y="6580"/>
                    </a:cubicBezTo>
                    <a:cubicBezTo>
                      <a:pt x="1365" y="6611"/>
                      <a:pt x="1374" y="6622"/>
                      <a:pt x="1385" y="6622"/>
                    </a:cubicBezTo>
                    <a:cubicBezTo>
                      <a:pt x="1399" y="6622"/>
                      <a:pt x="1414" y="6606"/>
                      <a:pt x="1409" y="6590"/>
                    </a:cubicBezTo>
                    <a:cubicBezTo>
                      <a:pt x="1409" y="6560"/>
                      <a:pt x="1389" y="6570"/>
                      <a:pt x="1448" y="6540"/>
                    </a:cubicBezTo>
                    <a:cubicBezTo>
                      <a:pt x="1466" y="6532"/>
                      <a:pt x="1473" y="6528"/>
                      <a:pt x="1474" y="6528"/>
                    </a:cubicBezTo>
                    <a:cubicBezTo>
                      <a:pt x="1477" y="6528"/>
                      <a:pt x="1446" y="6549"/>
                      <a:pt x="1439" y="6570"/>
                    </a:cubicBezTo>
                    <a:cubicBezTo>
                      <a:pt x="1431" y="6601"/>
                      <a:pt x="1447" y="6626"/>
                      <a:pt x="1469" y="6626"/>
                    </a:cubicBezTo>
                    <a:cubicBezTo>
                      <a:pt x="1475" y="6626"/>
                      <a:pt x="1482" y="6624"/>
                      <a:pt x="1488" y="6620"/>
                    </a:cubicBezTo>
                    <a:cubicBezTo>
                      <a:pt x="1495" y="6610"/>
                      <a:pt x="1500" y="6605"/>
                      <a:pt x="1505" y="6605"/>
                    </a:cubicBezTo>
                    <a:cubicBezTo>
                      <a:pt x="1515" y="6605"/>
                      <a:pt x="1521" y="6623"/>
                      <a:pt x="1528" y="6649"/>
                    </a:cubicBezTo>
                    <a:cubicBezTo>
                      <a:pt x="1530" y="6656"/>
                      <a:pt x="1531" y="6658"/>
                      <a:pt x="1530" y="6658"/>
                    </a:cubicBezTo>
                    <a:cubicBezTo>
                      <a:pt x="1530" y="6658"/>
                      <a:pt x="1521" y="6641"/>
                      <a:pt x="1510" y="6641"/>
                    </a:cubicBezTo>
                    <a:cubicBezTo>
                      <a:pt x="1506" y="6641"/>
                      <a:pt x="1502" y="6643"/>
                      <a:pt x="1498" y="6649"/>
                    </a:cubicBezTo>
                    <a:cubicBezTo>
                      <a:pt x="1491" y="6676"/>
                      <a:pt x="1472" y="6689"/>
                      <a:pt x="1453" y="6689"/>
                    </a:cubicBezTo>
                    <a:cubicBezTo>
                      <a:pt x="1444" y="6689"/>
                      <a:pt x="1435" y="6686"/>
                      <a:pt x="1429" y="6679"/>
                    </a:cubicBezTo>
                    <a:cubicBezTo>
                      <a:pt x="1426" y="6677"/>
                      <a:pt x="1423" y="6675"/>
                      <a:pt x="1419" y="6675"/>
                    </a:cubicBezTo>
                    <a:cubicBezTo>
                      <a:pt x="1408" y="6675"/>
                      <a:pt x="1389" y="6687"/>
                      <a:pt x="1359" y="6709"/>
                    </a:cubicBezTo>
                    <a:cubicBezTo>
                      <a:pt x="1320" y="6729"/>
                      <a:pt x="1379" y="6758"/>
                      <a:pt x="1399" y="6778"/>
                    </a:cubicBezTo>
                    <a:cubicBezTo>
                      <a:pt x="1405" y="6784"/>
                      <a:pt x="1411" y="6786"/>
                      <a:pt x="1417" y="6786"/>
                    </a:cubicBezTo>
                    <a:cubicBezTo>
                      <a:pt x="1423" y="6786"/>
                      <a:pt x="1430" y="6784"/>
                      <a:pt x="1438" y="6784"/>
                    </a:cubicBezTo>
                    <a:cubicBezTo>
                      <a:pt x="1447" y="6784"/>
                      <a:pt x="1457" y="6787"/>
                      <a:pt x="1468" y="6798"/>
                    </a:cubicBezTo>
                    <a:cubicBezTo>
                      <a:pt x="1499" y="6821"/>
                      <a:pt x="1500" y="6844"/>
                      <a:pt x="1508" y="6844"/>
                    </a:cubicBezTo>
                    <a:cubicBezTo>
                      <a:pt x="1510" y="6844"/>
                      <a:pt x="1513" y="6842"/>
                      <a:pt x="1518" y="6838"/>
                    </a:cubicBezTo>
                    <a:cubicBezTo>
                      <a:pt x="1520" y="6836"/>
                      <a:pt x="1523" y="6836"/>
                      <a:pt x="1526" y="6836"/>
                    </a:cubicBezTo>
                    <a:cubicBezTo>
                      <a:pt x="1543" y="6836"/>
                      <a:pt x="1561" y="6864"/>
                      <a:pt x="1587" y="6907"/>
                    </a:cubicBezTo>
                    <a:cubicBezTo>
                      <a:pt x="1610" y="6935"/>
                      <a:pt x="1604" y="6947"/>
                      <a:pt x="1592" y="6947"/>
                    </a:cubicBezTo>
                    <a:cubicBezTo>
                      <a:pt x="1584" y="6947"/>
                      <a:pt x="1572" y="6940"/>
                      <a:pt x="1567" y="6927"/>
                    </a:cubicBezTo>
                    <a:cubicBezTo>
                      <a:pt x="1565" y="6922"/>
                      <a:pt x="1563" y="6920"/>
                      <a:pt x="1562" y="6920"/>
                    </a:cubicBezTo>
                    <a:cubicBezTo>
                      <a:pt x="1557" y="6920"/>
                      <a:pt x="1555" y="6942"/>
                      <a:pt x="1548" y="6957"/>
                    </a:cubicBezTo>
                    <a:cubicBezTo>
                      <a:pt x="1544" y="6960"/>
                      <a:pt x="1540" y="6964"/>
                      <a:pt x="1535" y="6964"/>
                    </a:cubicBezTo>
                    <a:cubicBezTo>
                      <a:pt x="1527" y="6964"/>
                      <a:pt x="1517" y="6954"/>
                      <a:pt x="1498" y="6917"/>
                    </a:cubicBezTo>
                    <a:cubicBezTo>
                      <a:pt x="1492" y="6906"/>
                      <a:pt x="1486" y="6902"/>
                      <a:pt x="1480" y="6902"/>
                    </a:cubicBezTo>
                    <a:cubicBezTo>
                      <a:pt x="1461" y="6902"/>
                      <a:pt x="1448" y="6957"/>
                      <a:pt x="1448" y="6957"/>
                    </a:cubicBezTo>
                    <a:cubicBezTo>
                      <a:pt x="1448" y="6957"/>
                      <a:pt x="1429" y="6996"/>
                      <a:pt x="1399" y="7016"/>
                    </a:cubicBezTo>
                    <a:cubicBezTo>
                      <a:pt x="1379" y="7036"/>
                      <a:pt x="1458" y="7046"/>
                      <a:pt x="1488" y="7046"/>
                    </a:cubicBezTo>
                    <a:cubicBezTo>
                      <a:pt x="1508" y="7056"/>
                      <a:pt x="1478" y="7076"/>
                      <a:pt x="1498" y="7096"/>
                    </a:cubicBezTo>
                    <a:cubicBezTo>
                      <a:pt x="1502" y="7099"/>
                      <a:pt x="1507" y="7101"/>
                      <a:pt x="1512" y="7101"/>
                    </a:cubicBezTo>
                    <a:cubicBezTo>
                      <a:pt x="1533" y="7101"/>
                      <a:pt x="1563" y="7074"/>
                      <a:pt x="1587" y="7066"/>
                    </a:cubicBezTo>
                    <a:cubicBezTo>
                      <a:pt x="1600" y="7063"/>
                      <a:pt x="1610" y="7060"/>
                      <a:pt x="1619" y="7060"/>
                    </a:cubicBezTo>
                    <a:cubicBezTo>
                      <a:pt x="1636" y="7060"/>
                      <a:pt x="1647" y="7069"/>
                      <a:pt x="1667" y="7096"/>
                    </a:cubicBezTo>
                    <a:cubicBezTo>
                      <a:pt x="1691" y="7128"/>
                      <a:pt x="1676" y="7160"/>
                      <a:pt x="1642" y="7160"/>
                    </a:cubicBezTo>
                    <a:cubicBezTo>
                      <a:pt x="1635" y="7160"/>
                      <a:pt x="1626" y="7159"/>
                      <a:pt x="1617" y="7155"/>
                    </a:cubicBezTo>
                    <a:cubicBezTo>
                      <a:pt x="1609" y="7151"/>
                      <a:pt x="1604" y="7150"/>
                      <a:pt x="1600" y="7150"/>
                    </a:cubicBezTo>
                    <a:cubicBezTo>
                      <a:pt x="1584" y="7150"/>
                      <a:pt x="1597" y="7177"/>
                      <a:pt x="1597" y="7185"/>
                    </a:cubicBezTo>
                    <a:cubicBezTo>
                      <a:pt x="1597" y="7205"/>
                      <a:pt x="1627" y="7195"/>
                      <a:pt x="1686" y="7234"/>
                    </a:cubicBezTo>
                    <a:cubicBezTo>
                      <a:pt x="1719" y="7261"/>
                      <a:pt x="1708" y="7283"/>
                      <a:pt x="1686" y="7283"/>
                    </a:cubicBezTo>
                    <a:cubicBezTo>
                      <a:pt x="1674" y="7283"/>
                      <a:pt x="1660" y="7277"/>
                      <a:pt x="1647" y="7264"/>
                    </a:cubicBezTo>
                    <a:cubicBezTo>
                      <a:pt x="1632" y="7253"/>
                      <a:pt x="1620" y="7252"/>
                      <a:pt x="1609" y="7252"/>
                    </a:cubicBezTo>
                    <a:cubicBezTo>
                      <a:pt x="1605" y="7252"/>
                      <a:pt x="1602" y="7252"/>
                      <a:pt x="1598" y="7252"/>
                    </a:cubicBezTo>
                    <a:cubicBezTo>
                      <a:pt x="1585" y="7252"/>
                      <a:pt x="1572" y="7249"/>
                      <a:pt x="1558" y="7224"/>
                    </a:cubicBezTo>
                    <a:cubicBezTo>
                      <a:pt x="1542" y="7198"/>
                      <a:pt x="1529" y="7186"/>
                      <a:pt x="1522" y="7186"/>
                    </a:cubicBezTo>
                    <a:cubicBezTo>
                      <a:pt x="1515" y="7186"/>
                      <a:pt x="1513" y="7196"/>
                      <a:pt x="1518" y="7215"/>
                    </a:cubicBezTo>
                    <a:cubicBezTo>
                      <a:pt x="1522" y="7232"/>
                      <a:pt x="1519" y="7240"/>
                      <a:pt x="1511" y="7240"/>
                    </a:cubicBezTo>
                    <a:cubicBezTo>
                      <a:pt x="1502" y="7240"/>
                      <a:pt x="1485" y="7227"/>
                      <a:pt x="1468" y="7205"/>
                    </a:cubicBezTo>
                    <a:cubicBezTo>
                      <a:pt x="1448" y="7165"/>
                      <a:pt x="1458" y="7135"/>
                      <a:pt x="1419" y="7125"/>
                    </a:cubicBezTo>
                    <a:cubicBezTo>
                      <a:pt x="1415" y="7123"/>
                      <a:pt x="1413" y="7122"/>
                      <a:pt x="1411" y="7122"/>
                    </a:cubicBezTo>
                    <a:cubicBezTo>
                      <a:pt x="1395" y="7122"/>
                      <a:pt x="1419" y="7187"/>
                      <a:pt x="1419" y="7205"/>
                    </a:cubicBezTo>
                    <a:cubicBezTo>
                      <a:pt x="1419" y="7224"/>
                      <a:pt x="1409" y="7234"/>
                      <a:pt x="1448" y="7244"/>
                    </a:cubicBezTo>
                    <a:cubicBezTo>
                      <a:pt x="1488" y="7254"/>
                      <a:pt x="1468" y="7294"/>
                      <a:pt x="1498" y="7334"/>
                    </a:cubicBezTo>
                    <a:cubicBezTo>
                      <a:pt x="1503" y="7344"/>
                      <a:pt x="1508" y="7348"/>
                      <a:pt x="1512" y="7348"/>
                    </a:cubicBezTo>
                    <a:cubicBezTo>
                      <a:pt x="1524" y="7348"/>
                      <a:pt x="1536" y="7313"/>
                      <a:pt x="1558" y="7284"/>
                    </a:cubicBezTo>
                    <a:cubicBezTo>
                      <a:pt x="1560" y="7280"/>
                      <a:pt x="1562" y="7278"/>
                      <a:pt x="1565" y="7278"/>
                    </a:cubicBezTo>
                    <a:cubicBezTo>
                      <a:pt x="1580" y="7278"/>
                      <a:pt x="1589" y="7356"/>
                      <a:pt x="1597" y="7373"/>
                    </a:cubicBezTo>
                    <a:cubicBezTo>
                      <a:pt x="1617" y="7393"/>
                      <a:pt x="1627" y="7363"/>
                      <a:pt x="1667" y="7433"/>
                    </a:cubicBezTo>
                    <a:cubicBezTo>
                      <a:pt x="1689" y="7491"/>
                      <a:pt x="1656" y="7507"/>
                      <a:pt x="1634" y="7507"/>
                    </a:cubicBezTo>
                    <a:cubicBezTo>
                      <a:pt x="1626" y="7507"/>
                      <a:pt x="1620" y="7505"/>
                      <a:pt x="1617" y="7502"/>
                    </a:cubicBezTo>
                    <a:cubicBezTo>
                      <a:pt x="1607" y="7502"/>
                      <a:pt x="1617" y="7413"/>
                      <a:pt x="1587" y="7403"/>
                    </a:cubicBezTo>
                    <a:cubicBezTo>
                      <a:pt x="1584" y="7402"/>
                      <a:pt x="1581" y="7401"/>
                      <a:pt x="1578" y="7401"/>
                    </a:cubicBezTo>
                    <a:cubicBezTo>
                      <a:pt x="1554" y="7401"/>
                      <a:pt x="1542" y="7438"/>
                      <a:pt x="1577" y="7482"/>
                    </a:cubicBezTo>
                    <a:cubicBezTo>
                      <a:pt x="1608" y="7521"/>
                      <a:pt x="1609" y="7535"/>
                      <a:pt x="1599" y="7535"/>
                    </a:cubicBezTo>
                    <a:cubicBezTo>
                      <a:pt x="1596" y="7535"/>
                      <a:pt x="1592" y="7534"/>
                      <a:pt x="1587" y="7532"/>
                    </a:cubicBezTo>
                    <a:cubicBezTo>
                      <a:pt x="1585" y="7531"/>
                      <a:pt x="1583" y="7531"/>
                      <a:pt x="1582" y="7531"/>
                    </a:cubicBezTo>
                    <a:cubicBezTo>
                      <a:pt x="1559" y="7531"/>
                      <a:pt x="1568" y="7591"/>
                      <a:pt x="1577" y="7591"/>
                    </a:cubicBezTo>
                    <a:cubicBezTo>
                      <a:pt x="1587" y="7591"/>
                      <a:pt x="1617" y="7542"/>
                      <a:pt x="1637" y="7542"/>
                    </a:cubicBezTo>
                    <a:cubicBezTo>
                      <a:pt x="1657" y="7552"/>
                      <a:pt x="1667" y="7571"/>
                      <a:pt x="1677" y="7621"/>
                    </a:cubicBezTo>
                    <a:cubicBezTo>
                      <a:pt x="1677" y="7621"/>
                      <a:pt x="1686" y="7621"/>
                      <a:pt x="1686" y="7631"/>
                    </a:cubicBezTo>
                    <a:cubicBezTo>
                      <a:pt x="1690" y="7647"/>
                      <a:pt x="1695" y="7650"/>
                      <a:pt x="1701" y="7650"/>
                    </a:cubicBezTo>
                    <a:cubicBezTo>
                      <a:pt x="1706" y="7650"/>
                      <a:pt x="1712" y="7647"/>
                      <a:pt x="1717" y="7647"/>
                    </a:cubicBezTo>
                    <a:cubicBezTo>
                      <a:pt x="1725" y="7647"/>
                      <a:pt x="1732" y="7653"/>
                      <a:pt x="1736" y="7681"/>
                    </a:cubicBezTo>
                    <a:lnTo>
                      <a:pt x="1746" y="7681"/>
                    </a:lnTo>
                    <a:cubicBezTo>
                      <a:pt x="1750" y="7717"/>
                      <a:pt x="1732" y="7730"/>
                      <a:pt x="1709" y="7730"/>
                    </a:cubicBezTo>
                    <a:cubicBezTo>
                      <a:pt x="1681" y="7730"/>
                      <a:pt x="1648" y="7712"/>
                      <a:pt x="1637" y="7690"/>
                    </a:cubicBezTo>
                    <a:cubicBezTo>
                      <a:pt x="1627" y="7676"/>
                      <a:pt x="1632" y="7676"/>
                      <a:pt x="1634" y="7676"/>
                    </a:cubicBezTo>
                    <a:cubicBezTo>
                      <a:pt x="1637" y="7676"/>
                      <a:pt x="1637" y="7676"/>
                      <a:pt x="1617" y="7661"/>
                    </a:cubicBezTo>
                    <a:cubicBezTo>
                      <a:pt x="1613" y="7658"/>
                      <a:pt x="1610" y="7657"/>
                      <a:pt x="1608" y="7657"/>
                    </a:cubicBezTo>
                    <a:cubicBezTo>
                      <a:pt x="1593" y="7657"/>
                      <a:pt x="1610" y="7707"/>
                      <a:pt x="1627" y="7750"/>
                    </a:cubicBezTo>
                    <a:cubicBezTo>
                      <a:pt x="1627" y="7760"/>
                      <a:pt x="1627" y="7770"/>
                      <a:pt x="1637" y="7780"/>
                    </a:cubicBezTo>
                    <a:cubicBezTo>
                      <a:pt x="1637" y="7790"/>
                      <a:pt x="1637" y="7790"/>
                      <a:pt x="1637" y="7800"/>
                    </a:cubicBezTo>
                    <a:cubicBezTo>
                      <a:pt x="1642" y="7809"/>
                      <a:pt x="1644" y="7814"/>
                      <a:pt x="1643" y="7814"/>
                    </a:cubicBezTo>
                    <a:cubicBezTo>
                      <a:pt x="1642" y="7814"/>
                      <a:pt x="1637" y="7809"/>
                      <a:pt x="1627" y="7800"/>
                    </a:cubicBezTo>
                    <a:cubicBezTo>
                      <a:pt x="1587" y="7770"/>
                      <a:pt x="1607" y="7730"/>
                      <a:pt x="1587" y="7690"/>
                    </a:cubicBezTo>
                    <a:cubicBezTo>
                      <a:pt x="1584" y="7679"/>
                      <a:pt x="1580" y="7674"/>
                      <a:pt x="1574" y="7674"/>
                    </a:cubicBezTo>
                    <a:cubicBezTo>
                      <a:pt x="1562" y="7674"/>
                      <a:pt x="1545" y="7702"/>
                      <a:pt x="1538" y="7730"/>
                    </a:cubicBezTo>
                    <a:cubicBezTo>
                      <a:pt x="1538" y="7760"/>
                      <a:pt x="1558" y="7730"/>
                      <a:pt x="1577" y="7780"/>
                    </a:cubicBezTo>
                    <a:cubicBezTo>
                      <a:pt x="1596" y="7811"/>
                      <a:pt x="1619" y="7854"/>
                      <a:pt x="1611" y="7854"/>
                    </a:cubicBezTo>
                    <a:cubicBezTo>
                      <a:pt x="1606" y="7854"/>
                      <a:pt x="1590" y="7840"/>
                      <a:pt x="1558" y="7800"/>
                    </a:cubicBezTo>
                    <a:cubicBezTo>
                      <a:pt x="1528" y="7780"/>
                      <a:pt x="1538" y="7760"/>
                      <a:pt x="1528" y="7750"/>
                    </a:cubicBezTo>
                    <a:cubicBezTo>
                      <a:pt x="1526" y="7749"/>
                      <a:pt x="1525" y="7748"/>
                      <a:pt x="1523" y="7748"/>
                    </a:cubicBezTo>
                    <a:cubicBezTo>
                      <a:pt x="1513" y="7748"/>
                      <a:pt x="1499" y="7773"/>
                      <a:pt x="1508" y="7790"/>
                    </a:cubicBezTo>
                    <a:cubicBezTo>
                      <a:pt x="1518" y="7800"/>
                      <a:pt x="1518" y="7800"/>
                      <a:pt x="1538" y="7819"/>
                    </a:cubicBezTo>
                    <a:cubicBezTo>
                      <a:pt x="1558" y="7839"/>
                      <a:pt x="1567" y="7829"/>
                      <a:pt x="1597" y="7869"/>
                    </a:cubicBezTo>
                    <a:cubicBezTo>
                      <a:pt x="1608" y="7884"/>
                      <a:pt x="1618" y="7889"/>
                      <a:pt x="1628" y="7889"/>
                    </a:cubicBezTo>
                    <a:cubicBezTo>
                      <a:pt x="1643" y="7889"/>
                      <a:pt x="1658" y="7875"/>
                      <a:pt x="1677" y="7869"/>
                    </a:cubicBezTo>
                    <a:cubicBezTo>
                      <a:pt x="1683" y="7866"/>
                      <a:pt x="1687" y="7864"/>
                      <a:pt x="1689" y="7864"/>
                    </a:cubicBezTo>
                    <a:cubicBezTo>
                      <a:pt x="1699" y="7864"/>
                      <a:pt x="1660" y="7903"/>
                      <a:pt x="1677" y="7928"/>
                    </a:cubicBezTo>
                    <a:cubicBezTo>
                      <a:pt x="1677" y="7928"/>
                      <a:pt x="1686" y="7938"/>
                      <a:pt x="1696" y="7938"/>
                    </a:cubicBezTo>
                    <a:cubicBezTo>
                      <a:pt x="1716" y="7938"/>
                      <a:pt x="1766" y="7919"/>
                      <a:pt x="1766" y="7919"/>
                    </a:cubicBezTo>
                    <a:cubicBezTo>
                      <a:pt x="1766" y="7919"/>
                      <a:pt x="1776" y="7948"/>
                      <a:pt x="1766" y="7948"/>
                    </a:cubicBezTo>
                    <a:cubicBezTo>
                      <a:pt x="1756" y="7948"/>
                      <a:pt x="1746" y="7948"/>
                      <a:pt x="1736" y="7978"/>
                    </a:cubicBezTo>
                    <a:cubicBezTo>
                      <a:pt x="1736" y="7990"/>
                      <a:pt x="1739" y="7994"/>
                      <a:pt x="1744" y="7994"/>
                    </a:cubicBezTo>
                    <a:cubicBezTo>
                      <a:pt x="1748" y="7994"/>
                      <a:pt x="1752" y="7992"/>
                      <a:pt x="1756" y="7988"/>
                    </a:cubicBezTo>
                    <a:lnTo>
                      <a:pt x="1805" y="7988"/>
                    </a:lnTo>
                    <a:cubicBezTo>
                      <a:pt x="1825" y="7988"/>
                      <a:pt x="1815" y="7998"/>
                      <a:pt x="1815" y="8028"/>
                    </a:cubicBezTo>
                    <a:cubicBezTo>
                      <a:pt x="1815" y="8038"/>
                      <a:pt x="1815" y="8038"/>
                      <a:pt x="1815" y="8038"/>
                    </a:cubicBezTo>
                    <a:cubicBezTo>
                      <a:pt x="1810" y="8038"/>
                      <a:pt x="1803" y="8035"/>
                      <a:pt x="1794" y="8035"/>
                    </a:cubicBezTo>
                    <a:cubicBezTo>
                      <a:pt x="1786" y="8035"/>
                      <a:pt x="1776" y="8038"/>
                      <a:pt x="1766" y="8047"/>
                    </a:cubicBezTo>
                    <a:cubicBezTo>
                      <a:pt x="1746" y="8057"/>
                      <a:pt x="1766" y="8057"/>
                      <a:pt x="1786" y="8077"/>
                    </a:cubicBezTo>
                    <a:cubicBezTo>
                      <a:pt x="1786" y="8087"/>
                      <a:pt x="1786" y="8097"/>
                      <a:pt x="1786" y="8107"/>
                    </a:cubicBezTo>
                    <a:cubicBezTo>
                      <a:pt x="1786" y="8129"/>
                      <a:pt x="1782" y="8137"/>
                      <a:pt x="1776" y="8137"/>
                    </a:cubicBezTo>
                    <a:cubicBezTo>
                      <a:pt x="1768" y="8137"/>
                      <a:pt x="1757" y="8124"/>
                      <a:pt x="1746" y="8107"/>
                    </a:cubicBezTo>
                    <a:cubicBezTo>
                      <a:pt x="1736" y="8087"/>
                      <a:pt x="1716" y="8077"/>
                      <a:pt x="1706" y="8057"/>
                    </a:cubicBezTo>
                    <a:cubicBezTo>
                      <a:pt x="1706" y="8057"/>
                      <a:pt x="1706" y="8057"/>
                      <a:pt x="1706" y="8047"/>
                    </a:cubicBezTo>
                    <a:cubicBezTo>
                      <a:pt x="1696" y="8018"/>
                      <a:pt x="1686" y="7998"/>
                      <a:pt x="1677" y="7998"/>
                    </a:cubicBezTo>
                    <a:cubicBezTo>
                      <a:pt x="1657" y="8008"/>
                      <a:pt x="1657" y="8018"/>
                      <a:pt x="1677" y="8067"/>
                    </a:cubicBezTo>
                    <a:cubicBezTo>
                      <a:pt x="1677" y="8077"/>
                      <a:pt x="1677" y="8077"/>
                      <a:pt x="1686" y="8087"/>
                    </a:cubicBezTo>
                    <a:cubicBezTo>
                      <a:pt x="1686" y="8107"/>
                      <a:pt x="1686" y="8107"/>
                      <a:pt x="1677" y="8127"/>
                    </a:cubicBezTo>
                    <a:cubicBezTo>
                      <a:pt x="1677" y="8130"/>
                      <a:pt x="1675" y="8131"/>
                      <a:pt x="1674" y="8131"/>
                    </a:cubicBezTo>
                    <a:cubicBezTo>
                      <a:pt x="1671" y="8131"/>
                      <a:pt x="1667" y="8127"/>
                      <a:pt x="1667" y="8127"/>
                    </a:cubicBezTo>
                    <a:cubicBezTo>
                      <a:pt x="1657" y="8107"/>
                      <a:pt x="1657" y="8077"/>
                      <a:pt x="1647" y="8057"/>
                    </a:cubicBezTo>
                    <a:cubicBezTo>
                      <a:pt x="1647" y="8038"/>
                      <a:pt x="1627" y="8038"/>
                      <a:pt x="1597" y="8018"/>
                    </a:cubicBezTo>
                    <a:cubicBezTo>
                      <a:pt x="1595" y="8017"/>
                      <a:pt x="1594" y="8016"/>
                      <a:pt x="1593" y="8016"/>
                    </a:cubicBezTo>
                    <a:cubicBezTo>
                      <a:pt x="1579" y="8016"/>
                      <a:pt x="1587" y="8060"/>
                      <a:pt x="1587" y="8087"/>
                    </a:cubicBezTo>
                    <a:cubicBezTo>
                      <a:pt x="1587" y="8117"/>
                      <a:pt x="1597" y="8097"/>
                      <a:pt x="1607" y="8147"/>
                    </a:cubicBezTo>
                    <a:cubicBezTo>
                      <a:pt x="1607" y="8158"/>
                      <a:pt x="1607" y="8163"/>
                      <a:pt x="1605" y="8163"/>
                    </a:cubicBezTo>
                    <a:cubicBezTo>
                      <a:pt x="1604" y="8163"/>
                      <a:pt x="1601" y="8161"/>
                      <a:pt x="1597" y="8156"/>
                    </a:cubicBezTo>
                    <a:cubicBezTo>
                      <a:pt x="1587" y="8147"/>
                      <a:pt x="1577" y="8117"/>
                      <a:pt x="1567" y="8097"/>
                    </a:cubicBezTo>
                    <a:cubicBezTo>
                      <a:pt x="1559" y="8077"/>
                      <a:pt x="1558" y="8071"/>
                      <a:pt x="1556" y="8071"/>
                    </a:cubicBezTo>
                    <a:cubicBezTo>
                      <a:pt x="1553" y="8071"/>
                      <a:pt x="1549" y="8079"/>
                      <a:pt x="1533" y="8079"/>
                    </a:cubicBezTo>
                    <a:cubicBezTo>
                      <a:pt x="1529" y="8079"/>
                      <a:pt x="1524" y="8078"/>
                      <a:pt x="1518" y="8077"/>
                    </a:cubicBezTo>
                    <a:cubicBezTo>
                      <a:pt x="1468" y="8077"/>
                      <a:pt x="1508" y="8097"/>
                      <a:pt x="1538" y="8127"/>
                    </a:cubicBezTo>
                    <a:cubicBezTo>
                      <a:pt x="1558" y="8153"/>
                      <a:pt x="1555" y="8162"/>
                      <a:pt x="1546" y="8162"/>
                    </a:cubicBezTo>
                    <a:cubicBezTo>
                      <a:pt x="1541" y="8162"/>
                      <a:pt x="1534" y="8160"/>
                      <a:pt x="1528" y="8156"/>
                    </a:cubicBezTo>
                    <a:cubicBezTo>
                      <a:pt x="1498" y="8156"/>
                      <a:pt x="1518" y="8156"/>
                      <a:pt x="1478" y="8147"/>
                    </a:cubicBezTo>
                    <a:cubicBezTo>
                      <a:pt x="1474" y="8144"/>
                      <a:pt x="1470" y="8143"/>
                      <a:pt x="1467" y="8143"/>
                    </a:cubicBezTo>
                    <a:cubicBezTo>
                      <a:pt x="1445" y="8143"/>
                      <a:pt x="1468" y="8206"/>
                      <a:pt x="1468" y="8206"/>
                    </a:cubicBezTo>
                    <a:cubicBezTo>
                      <a:pt x="1468" y="8206"/>
                      <a:pt x="1487" y="8219"/>
                      <a:pt x="1505" y="8219"/>
                    </a:cubicBezTo>
                    <a:cubicBezTo>
                      <a:pt x="1510" y="8219"/>
                      <a:pt x="1514" y="8218"/>
                      <a:pt x="1518" y="8216"/>
                    </a:cubicBezTo>
                    <a:cubicBezTo>
                      <a:pt x="1543" y="8216"/>
                      <a:pt x="1547" y="8182"/>
                      <a:pt x="1565" y="8182"/>
                    </a:cubicBezTo>
                    <a:cubicBezTo>
                      <a:pt x="1568" y="8182"/>
                      <a:pt x="1572" y="8183"/>
                      <a:pt x="1577" y="8186"/>
                    </a:cubicBezTo>
                    <a:cubicBezTo>
                      <a:pt x="1577" y="8186"/>
                      <a:pt x="1577" y="8196"/>
                      <a:pt x="1587" y="8196"/>
                    </a:cubicBezTo>
                    <a:cubicBezTo>
                      <a:pt x="1597" y="8206"/>
                      <a:pt x="1607" y="8216"/>
                      <a:pt x="1607" y="8226"/>
                    </a:cubicBezTo>
                    <a:cubicBezTo>
                      <a:pt x="1610" y="8228"/>
                      <a:pt x="1611" y="8229"/>
                      <a:pt x="1613" y="8229"/>
                    </a:cubicBezTo>
                    <a:cubicBezTo>
                      <a:pt x="1615" y="8229"/>
                      <a:pt x="1616" y="8228"/>
                      <a:pt x="1618" y="8228"/>
                    </a:cubicBezTo>
                    <a:cubicBezTo>
                      <a:pt x="1622" y="8228"/>
                      <a:pt x="1627" y="8231"/>
                      <a:pt x="1637" y="8246"/>
                    </a:cubicBezTo>
                    <a:cubicBezTo>
                      <a:pt x="1645" y="8254"/>
                      <a:pt x="1650" y="8259"/>
                      <a:pt x="1653" y="8259"/>
                    </a:cubicBezTo>
                    <a:cubicBezTo>
                      <a:pt x="1658" y="8259"/>
                      <a:pt x="1661" y="8249"/>
                      <a:pt x="1667" y="8226"/>
                    </a:cubicBezTo>
                    <a:cubicBezTo>
                      <a:pt x="1669" y="8218"/>
                      <a:pt x="1675" y="8215"/>
                      <a:pt x="1681" y="8215"/>
                    </a:cubicBezTo>
                    <a:cubicBezTo>
                      <a:pt x="1701" y="8215"/>
                      <a:pt x="1731" y="8238"/>
                      <a:pt x="1746" y="8246"/>
                    </a:cubicBezTo>
                    <a:cubicBezTo>
                      <a:pt x="1756" y="8256"/>
                      <a:pt x="1736" y="8266"/>
                      <a:pt x="1726" y="8285"/>
                    </a:cubicBezTo>
                    <a:cubicBezTo>
                      <a:pt x="1716" y="8295"/>
                      <a:pt x="1716" y="8295"/>
                      <a:pt x="1716" y="8305"/>
                    </a:cubicBezTo>
                    <a:lnTo>
                      <a:pt x="1736" y="8305"/>
                    </a:lnTo>
                    <a:cubicBezTo>
                      <a:pt x="1749" y="8305"/>
                      <a:pt x="1758" y="8301"/>
                      <a:pt x="1768" y="8301"/>
                    </a:cubicBezTo>
                    <a:cubicBezTo>
                      <a:pt x="1773" y="8301"/>
                      <a:pt x="1779" y="8302"/>
                      <a:pt x="1786" y="8305"/>
                    </a:cubicBezTo>
                    <a:lnTo>
                      <a:pt x="1795" y="8305"/>
                    </a:lnTo>
                    <a:cubicBezTo>
                      <a:pt x="1795" y="8315"/>
                      <a:pt x="1805" y="8315"/>
                      <a:pt x="1805" y="8325"/>
                    </a:cubicBezTo>
                    <a:cubicBezTo>
                      <a:pt x="1805" y="8325"/>
                      <a:pt x="1805" y="8335"/>
                      <a:pt x="1815" y="8345"/>
                    </a:cubicBezTo>
                    <a:cubicBezTo>
                      <a:pt x="1815" y="8345"/>
                      <a:pt x="1815" y="8355"/>
                      <a:pt x="1815" y="8355"/>
                    </a:cubicBezTo>
                    <a:cubicBezTo>
                      <a:pt x="1835" y="8365"/>
                      <a:pt x="1805" y="8404"/>
                      <a:pt x="1795" y="8414"/>
                    </a:cubicBezTo>
                    <a:cubicBezTo>
                      <a:pt x="1786" y="8414"/>
                      <a:pt x="1776" y="8404"/>
                      <a:pt x="1756" y="8375"/>
                    </a:cubicBezTo>
                    <a:cubicBezTo>
                      <a:pt x="1756" y="8375"/>
                      <a:pt x="1756" y="8365"/>
                      <a:pt x="1756" y="8365"/>
                    </a:cubicBezTo>
                    <a:cubicBezTo>
                      <a:pt x="1745" y="8348"/>
                      <a:pt x="1737" y="8341"/>
                      <a:pt x="1730" y="8341"/>
                    </a:cubicBezTo>
                    <a:cubicBezTo>
                      <a:pt x="1725" y="8341"/>
                      <a:pt x="1721" y="8346"/>
                      <a:pt x="1716" y="8355"/>
                    </a:cubicBezTo>
                    <a:cubicBezTo>
                      <a:pt x="1716" y="8355"/>
                      <a:pt x="1726" y="8365"/>
                      <a:pt x="1736" y="8375"/>
                    </a:cubicBezTo>
                    <a:cubicBezTo>
                      <a:pt x="1736" y="8385"/>
                      <a:pt x="1746" y="8385"/>
                      <a:pt x="1746" y="8394"/>
                    </a:cubicBezTo>
                    <a:cubicBezTo>
                      <a:pt x="1756" y="8404"/>
                      <a:pt x="1776" y="8444"/>
                      <a:pt x="1756" y="8464"/>
                    </a:cubicBezTo>
                    <a:cubicBezTo>
                      <a:pt x="1746" y="8474"/>
                      <a:pt x="1738" y="8479"/>
                      <a:pt x="1734" y="8479"/>
                    </a:cubicBezTo>
                    <a:cubicBezTo>
                      <a:pt x="1729" y="8479"/>
                      <a:pt x="1726" y="8474"/>
                      <a:pt x="1726" y="8464"/>
                    </a:cubicBezTo>
                    <a:cubicBezTo>
                      <a:pt x="1726" y="8448"/>
                      <a:pt x="1707" y="8419"/>
                      <a:pt x="1694" y="8419"/>
                    </a:cubicBezTo>
                    <a:cubicBezTo>
                      <a:pt x="1691" y="8419"/>
                      <a:pt x="1688" y="8420"/>
                      <a:pt x="1686" y="8424"/>
                    </a:cubicBezTo>
                    <a:cubicBezTo>
                      <a:pt x="1681" y="8429"/>
                      <a:pt x="1677" y="8432"/>
                      <a:pt x="1672" y="8432"/>
                    </a:cubicBezTo>
                    <a:cubicBezTo>
                      <a:pt x="1667" y="8432"/>
                      <a:pt x="1662" y="8429"/>
                      <a:pt x="1657" y="8424"/>
                    </a:cubicBezTo>
                    <a:cubicBezTo>
                      <a:pt x="1637" y="8414"/>
                      <a:pt x="1627" y="8394"/>
                      <a:pt x="1627" y="8385"/>
                    </a:cubicBezTo>
                    <a:cubicBezTo>
                      <a:pt x="1618" y="8366"/>
                      <a:pt x="1576" y="8324"/>
                      <a:pt x="1539" y="8324"/>
                    </a:cubicBezTo>
                    <a:cubicBezTo>
                      <a:pt x="1535" y="8324"/>
                      <a:pt x="1531" y="8324"/>
                      <a:pt x="1528" y="8325"/>
                    </a:cubicBezTo>
                    <a:cubicBezTo>
                      <a:pt x="1498" y="8335"/>
                      <a:pt x="1558" y="8375"/>
                      <a:pt x="1577" y="8404"/>
                    </a:cubicBezTo>
                    <a:cubicBezTo>
                      <a:pt x="1577" y="8404"/>
                      <a:pt x="1577" y="8414"/>
                      <a:pt x="1577" y="8414"/>
                    </a:cubicBezTo>
                    <a:cubicBezTo>
                      <a:pt x="1577" y="8424"/>
                      <a:pt x="1567" y="8434"/>
                      <a:pt x="1558" y="8444"/>
                    </a:cubicBezTo>
                    <a:cubicBezTo>
                      <a:pt x="1551" y="8451"/>
                      <a:pt x="1539" y="8458"/>
                      <a:pt x="1525" y="8458"/>
                    </a:cubicBezTo>
                    <a:cubicBezTo>
                      <a:pt x="1520" y="8458"/>
                      <a:pt x="1514" y="8457"/>
                      <a:pt x="1508" y="8454"/>
                    </a:cubicBezTo>
                    <a:cubicBezTo>
                      <a:pt x="1505" y="8448"/>
                      <a:pt x="1502" y="8446"/>
                      <a:pt x="1499" y="8446"/>
                    </a:cubicBezTo>
                    <a:cubicBezTo>
                      <a:pt x="1493" y="8446"/>
                      <a:pt x="1488" y="8460"/>
                      <a:pt x="1488" y="8474"/>
                    </a:cubicBezTo>
                    <a:cubicBezTo>
                      <a:pt x="1488" y="8484"/>
                      <a:pt x="1498" y="8504"/>
                      <a:pt x="1498" y="8513"/>
                    </a:cubicBezTo>
                    <a:cubicBezTo>
                      <a:pt x="1500" y="8517"/>
                      <a:pt x="1503" y="8519"/>
                      <a:pt x="1506" y="8519"/>
                    </a:cubicBezTo>
                    <a:cubicBezTo>
                      <a:pt x="1520" y="8519"/>
                      <a:pt x="1544" y="8494"/>
                      <a:pt x="1567" y="8494"/>
                    </a:cubicBezTo>
                    <a:cubicBezTo>
                      <a:pt x="1597" y="8494"/>
                      <a:pt x="1607" y="8444"/>
                      <a:pt x="1627" y="8444"/>
                    </a:cubicBezTo>
                    <a:cubicBezTo>
                      <a:pt x="1629" y="8443"/>
                      <a:pt x="1630" y="8443"/>
                      <a:pt x="1631" y="8443"/>
                    </a:cubicBezTo>
                    <a:cubicBezTo>
                      <a:pt x="1645" y="8443"/>
                      <a:pt x="1637" y="8488"/>
                      <a:pt x="1637" y="8533"/>
                    </a:cubicBezTo>
                    <a:cubicBezTo>
                      <a:pt x="1637" y="8553"/>
                      <a:pt x="1647" y="8553"/>
                      <a:pt x="1677" y="8553"/>
                    </a:cubicBezTo>
                    <a:cubicBezTo>
                      <a:pt x="1686" y="8543"/>
                      <a:pt x="1696" y="8543"/>
                      <a:pt x="1706" y="8543"/>
                    </a:cubicBezTo>
                    <a:lnTo>
                      <a:pt x="1716" y="8543"/>
                    </a:lnTo>
                    <a:cubicBezTo>
                      <a:pt x="1740" y="8535"/>
                      <a:pt x="1758" y="8521"/>
                      <a:pt x="1779" y="8521"/>
                    </a:cubicBezTo>
                    <a:cubicBezTo>
                      <a:pt x="1784" y="8521"/>
                      <a:pt x="1790" y="8521"/>
                      <a:pt x="1795" y="8523"/>
                    </a:cubicBezTo>
                    <a:cubicBezTo>
                      <a:pt x="1795" y="8523"/>
                      <a:pt x="1805" y="8513"/>
                      <a:pt x="1805" y="8513"/>
                    </a:cubicBezTo>
                    <a:cubicBezTo>
                      <a:pt x="1825" y="8523"/>
                      <a:pt x="1845" y="8543"/>
                      <a:pt x="1855" y="8563"/>
                    </a:cubicBezTo>
                    <a:cubicBezTo>
                      <a:pt x="1865" y="8573"/>
                      <a:pt x="1875" y="8593"/>
                      <a:pt x="1855" y="8593"/>
                    </a:cubicBezTo>
                    <a:cubicBezTo>
                      <a:pt x="1825" y="8593"/>
                      <a:pt x="1786" y="8623"/>
                      <a:pt x="1786" y="8662"/>
                    </a:cubicBezTo>
                    <a:cubicBezTo>
                      <a:pt x="1793" y="8669"/>
                      <a:pt x="1795" y="8676"/>
                      <a:pt x="1792" y="8676"/>
                    </a:cubicBezTo>
                    <a:cubicBezTo>
                      <a:pt x="1791" y="8676"/>
                      <a:pt x="1788" y="8675"/>
                      <a:pt x="1786" y="8672"/>
                    </a:cubicBezTo>
                    <a:cubicBezTo>
                      <a:pt x="1777" y="8664"/>
                      <a:pt x="1762" y="8628"/>
                      <a:pt x="1746" y="8628"/>
                    </a:cubicBezTo>
                    <a:cubicBezTo>
                      <a:pt x="1743" y="8628"/>
                      <a:pt x="1739" y="8629"/>
                      <a:pt x="1736" y="8632"/>
                    </a:cubicBezTo>
                    <a:cubicBezTo>
                      <a:pt x="1736" y="8652"/>
                      <a:pt x="1736" y="8672"/>
                      <a:pt x="1726" y="8682"/>
                    </a:cubicBezTo>
                    <a:lnTo>
                      <a:pt x="1776" y="8692"/>
                    </a:lnTo>
                    <a:cubicBezTo>
                      <a:pt x="1766" y="8692"/>
                      <a:pt x="1766" y="8692"/>
                      <a:pt x="1766" y="8702"/>
                    </a:cubicBezTo>
                    <a:cubicBezTo>
                      <a:pt x="1761" y="8704"/>
                      <a:pt x="1758" y="8705"/>
                      <a:pt x="1755" y="8705"/>
                    </a:cubicBezTo>
                    <a:cubicBezTo>
                      <a:pt x="1753" y="8705"/>
                      <a:pt x="1751" y="8704"/>
                      <a:pt x="1750" y="8704"/>
                    </a:cubicBezTo>
                    <a:cubicBezTo>
                      <a:pt x="1746" y="8704"/>
                      <a:pt x="1741" y="8707"/>
                      <a:pt x="1726" y="8722"/>
                    </a:cubicBezTo>
                    <a:cubicBezTo>
                      <a:pt x="1716" y="8732"/>
                      <a:pt x="1716" y="8732"/>
                      <a:pt x="1706" y="8732"/>
                    </a:cubicBezTo>
                    <a:cubicBezTo>
                      <a:pt x="1677" y="8732"/>
                      <a:pt x="1667" y="8722"/>
                      <a:pt x="1657" y="8692"/>
                    </a:cubicBezTo>
                    <a:cubicBezTo>
                      <a:pt x="1647" y="8702"/>
                      <a:pt x="1627" y="8702"/>
                      <a:pt x="1617" y="8702"/>
                    </a:cubicBezTo>
                    <a:cubicBezTo>
                      <a:pt x="1607" y="8722"/>
                      <a:pt x="1607" y="8742"/>
                      <a:pt x="1607" y="8751"/>
                    </a:cubicBezTo>
                    <a:cubicBezTo>
                      <a:pt x="1617" y="8761"/>
                      <a:pt x="1627" y="8771"/>
                      <a:pt x="1617" y="8771"/>
                    </a:cubicBezTo>
                    <a:cubicBezTo>
                      <a:pt x="1617" y="8781"/>
                      <a:pt x="1617" y="8781"/>
                      <a:pt x="1597" y="8781"/>
                    </a:cubicBezTo>
                    <a:cubicBezTo>
                      <a:pt x="1587" y="8781"/>
                      <a:pt x="1587" y="8781"/>
                      <a:pt x="1587" y="8771"/>
                    </a:cubicBezTo>
                    <a:cubicBezTo>
                      <a:pt x="1558" y="8771"/>
                      <a:pt x="1508" y="8771"/>
                      <a:pt x="1508" y="8781"/>
                    </a:cubicBezTo>
                    <a:cubicBezTo>
                      <a:pt x="1498" y="8791"/>
                      <a:pt x="1498" y="8811"/>
                      <a:pt x="1478" y="8821"/>
                    </a:cubicBezTo>
                    <a:cubicBezTo>
                      <a:pt x="1458" y="8831"/>
                      <a:pt x="1498" y="8870"/>
                      <a:pt x="1508" y="8880"/>
                    </a:cubicBezTo>
                    <a:cubicBezTo>
                      <a:pt x="1518" y="8880"/>
                      <a:pt x="1528" y="8870"/>
                      <a:pt x="1567" y="8841"/>
                    </a:cubicBezTo>
                    <a:cubicBezTo>
                      <a:pt x="1584" y="8819"/>
                      <a:pt x="1594" y="8812"/>
                      <a:pt x="1602" y="8812"/>
                    </a:cubicBezTo>
                    <a:cubicBezTo>
                      <a:pt x="1608" y="8812"/>
                      <a:pt x="1613" y="8816"/>
                      <a:pt x="1617" y="8821"/>
                    </a:cubicBezTo>
                    <a:cubicBezTo>
                      <a:pt x="1627" y="8831"/>
                      <a:pt x="1587" y="8851"/>
                      <a:pt x="1577" y="8860"/>
                    </a:cubicBezTo>
                    <a:cubicBezTo>
                      <a:pt x="1567" y="8870"/>
                      <a:pt x="1538" y="8910"/>
                      <a:pt x="1558" y="8930"/>
                    </a:cubicBezTo>
                    <a:cubicBezTo>
                      <a:pt x="1572" y="8935"/>
                      <a:pt x="1585" y="8937"/>
                      <a:pt x="1593" y="8937"/>
                    </a:cubicBezTo>
                    <a:cubicBezTo>
                      <a:pt x="1602" y="8937"/>
                      <a:pt x="1607" y="8935"/>
                      <a:pt x="1607" y="8930"/>
                    </a:cubicBezTo>
                    <a:cubicBezTo>
                      <a:pt x="1607" y="8914"/>
                      <a:pt x="1627" y="8885"/>
                      <a:pt x="1645" y="8885"/>
                    </a:cubicBezTo>
                    <a:cubicBezTo>
                      <a:pt x="1649" y="8885"/>
                      <a:pt x="1653" y="8886"/>
                      <a:pt x="1657" y="8890"/>
                    </a:cubicBezTo>
                    <a:cubicBezTo>
                      <a:pt x="1660" y="8894"/>
                      <a:pt x="1666" y="8896"/>
                      <a:pt x="1672" y="8896"/>
                    </a:cubicBezTo>
                    <a:cubicBezTo>
                      <a:pt x="1697" y="8896"/>
                      <a:pt x="1738" y="8867"/>
                      <a:pt x="1746" y="8851"/>
                    </a:cubicBezTo>
                    <a:cubicBezTo>
                      <a:pt x="1746" y="8833"/>
                      <a:pt x="1809" y="8799"/>
                      <a:pt x="1858" y="8799"/>
                    </a:cubicBezTo>
                    <a:cubicBezTo>
                      <a:pt x="1864" y="8799"/>
                      <a:pt x="1869" y="8800"/>
                      <a:pt x="1875" y="8801"/>
                    </a:cubicBezTo>
                    <a:cubicBezTo>
                      <a:pt x="1914" y="8811"/>
                      <a:pt x="1835" y="8851"/>
                      <a:pt x="1815" y="8870"/>
                    </a:cubicBezTo>
                    <a:cubicBezTo>
                      <a:pt x="1798" y="8888"/>
                      <a:pt x="1851" y="8922"/>
                      <a:pt x="1891" y="8922"/>
                    </a:cubicBezTo>
                    <a:cubicBezTo>
                      <a:pt x="1896" y="8922"/>
                      <a:pt x="1900" y="8921"/>
                      <a:pt x="1905" y="8920"/>
                    </a:cubicBezTo>
                    <a:cubicBezTo>
                      <a:pt x="1909" y="8917"/>
                      <a:pt x="1913" y="8915"/>
                      <a:pt x="1917" y="8915"/>
                    </a:cubicBezTo>
                    <a:cubicBezTo>
                      <a:pt x="1934" y="8915"/>
                      <a:pt x="1933" y="8953"/>
                      <a:pt x="1924" y="8970"/>
                    </a:cubicBezTo>
                    <a:cubicBezTo>
                      <a:pt x="1919" y="8975"/>
                      <a:pt x="1913" y="8976"/>
                      <a:pt x="1905" y="8976"/>
                    </a:cubicBezTo>
                    <a:cubicBezTo>
                      <a:pt x="1881" y="8976"/>
                      <a:pt x="1848" y="8960"/>
                      <a:pt x="1825" y="8960"/>
                    </a:cubicBezTo>
                    <a:cubicBezTo>
                      <a:pt x="1786" y="8950"/>
                      <a:pt x="1766" y="8910"/>
                      <a:pt x="1736" y="8910"/>
                    </a:cubicBezTo>
                    <a:cubicBezTo>
                      <a:pt x="1734" y="8909"/>
                      <a:pt x="1733" y="8909"/>
                      <a:pt x="1731" y="8909"/>
                    </a:cubicBezTo>
                    <a:cubicBezTo>
                      <a:pt x="1718" y="8909"/>
                      <a:pt x="1726" y="8953"/>
                      <a:pt x="1726" y="8989"/>
                    </a:cubicBezTo>
                    <a:cubicBezTo>
                      <a:pt x="1726" y="9007"/>
                      <a:pt x="1712" y="9013"/>
                      <a:pt x="1693" y="9013"/>
                    </a:cubicBezTo>
                    <a:cubicBezTo>
                      <a:pt x="1669" y="9013"/>
                      <a:pt x="1639" y="9005"/>
                      <a:pt x="1617" y="8999"/>
                    </a:cubicBezTo>
                    <a:cubicBezTo>
                      <a:pt x="1575" y="8999"/>
                      <a:pt x="1547" y="8977"/>
                      <a:pt x="1508" y="8977"/>
                    </a:cubicBezTo>
                    <a:cubicBezTo>
                      <a:pt x="1502" y="8977"/>
                      <a:pt x="1495" y="8978"/>
                      <a:pt x="1488" y="8979"/>
                    </a:cubicBezTo>
                    <a:cubicBezTo>
                      <a:pt x="1439" y="8989"/>
                      <a:pt x="1379" y="9049"/>
                      <a:pt x="1419" y="9049"/>
                    </a:cubicBezTo>
                    <a:cubicBezTo>
                      <a:pt x="1458" y="9059"/>
                      <a:pt x="1528" y="9079"/>
                      <a:pt x="1518" y="9118"/>
                    </a:cubicBezTo>
                    <a:cubicBezTo>
                      <a:pt x="1514" y="9128"/>
                      <a:pt x="1513" y="9131"/>
                      <a:pt x="1514" y="9131"/>
                    </a:cubicBezTo>
                    <a:cubicBezTo>
                      <a:pt x="1518" y="9131"/>
                      <a:pt x="1546" y="9090"/>
                      <a:pt x="1565" y="9090"/>
                    </a:cubicBezTo>
                    <a:cubicBezTo>
                      <a:pt x="1570" y="9090"/>
                      <a:pt x="1574" y="9092"/>
                      <a:pt x="1577" y="9098"/>
                    </a:cubicBezTo>
                    <a:cubicBezTo>
                      <a:pt x="1607" y="9128"/>
                      <a:pt x="1587" y="9188"/>
                      <a:pt x="1637" y="9188"/>
                    </a:cubicBezTo>
                    <a:cubicBezTo>
                      <a:pt x="1686" y="9188"/>
                      <a:pt x="1696" y="9168"/>
                      <a:pt x="1716" y="9118"/>
                    </a:cubicBezTo>
                    <a:cubicBezTo>
                      <a:pt x="1718" y="9114"/>
                      <a:pt x="1721" y="9112"/>
                      <a:pt x="1724" y="9112"/>
                    </a:cubicBezTo>
                    <a:cubicBezTo>
                      <a:pt x="1734" y="9112"/>
                      <a:pt x="1748" y="9137"/>
                      <a:pt x="1756" y="9168"/>
                    </a:cubicBezTo>
                    <a:cubicBezTo>
                      <a:pt x="1756" y="9178"/>
                      <a:pt x="1756" y="9188"/>
                      <a:pt x="1766" y="9188"/>
                    </a:cubicBezTo>
                    <a:cubicBezTo>
                      <a:pt x="1766" y="9208"/>
                      <a:pt x="1776" y="9217"/>
                      <a:pt x="1776" y="9227"/>
                    </a:cubicBezTo>
                    <a:cubicBezTo>
                      <a:pt x="1776" y="9232"/>
                      <a:pt x="1777" y="9234"/>
                      <a:pt x="1779" y="9234"/>
                    </a:cubicBezTo>
                    <a:cubicBezTo>
                      <a:pt x="1790" y="9234"/>
                      <a:pt x="1828" y="9175"/>
                      <a:pt x="1845" y="9158"/>
                    </a:cubicBezTo>
                    <a:lnTo>
                      <a:pt x="1865" y="9158"/>
                    </a:lnTo>
                    <a:cubicBezTo>
                      <a:pt x="1865" y="9168"/>
                      <a:pt x="1865" y="9198"/>
                      <a:pt x="1885" y="9208"/>
                    </a:cubicBezTo>
                    <a:cubicBezTo>
                      <a:pt x="1894" y="9217"/>
                      <a:pt x="1903" y="9224"/>
                      <a:pt x="1915" y="9224"/>
                    </a:cubicBezTo>
                    <a:cubicBezTo>
                      <a:pt x="1929" y="9224"/>
                      <a:pt x="1947" y="9214"/>
                      <a:pt x="1974" y="9188"/>
                    </a:cubicBezTo>
                    <a:lnTo>
                      <a:pt x="2123" y="9198"/>
                    </a:lnTo>
                    <a:cubicBezTo>
                      <a:pt x="2123" y="9198"/>
                      <a:pt x="2123" y="9208"/>
                      <a:pt x="2123" y="9208"/>
                    </a:cubicBezTo>
                    <a:cubicBezTo>
                      <a:pt x="2133" y="9217"/>
                      <a:pt x="2133" y="9217"/>
                      <a:pt x="2133" y="9217"/>
                    </a:cubicBezTo>
                    <a:cubicBezTo>
                      <a:pt x="2133" y="9217"/>
                      <a:pt x="2143" y="9237"/>
                      <a:pt x="2162" y="9267"/>
                    </a:cubicBezTo>
                    <a:cubicBezTo>
                      <a:pt x="2182" y="9277"/>
                      <a:pt x="2192" y="9297"/>
                      <a:pt x="2212" y="9307"/>
                    </a:cubicBezTo>
                    <a:cubicBezTo>
                      <a:pt x="2222" y="9317"/>
                      <a:pt x="2222" y="9317"/>
                      <a:pt x="2232" y="9327"/>
                    </a:cubicBezTo>
                    <a:cubicBezTo>
                      <a:pt x="2252" y="9346"/>
                      <a:pt x="2242" y="9356"/>
                      <a:pt x="2222" y="9366"/>
                    </a:cubicBezTo>
                    <a:cubicBezTo>
                      <a:pt x="2172" y="9386"/>
                      <a:pt x="2073" y="9396"/>
                      <a:pt x="2033" y="9396"/>
                    </a:cubicBezTo>
                    <a:cubicBezTo>
                      <a:pt x="1974" y="9406"/>
                      <a:pt x="2053" y="9455"/>
                      <a:pt x="2004" y="9495"/>
                    </a:cubicBezTo>
                    <a:cubicBezTo>
                      <a:pt x="1997" y="9502"/>
                      <a:pt x="1989" y="9504"/>
                      <a:pt x="1980" y="9504"/>
                    </a:cubicBezTo>
                    <a:cubicBezTo>
                      <a:pt x="1935" y="9504"/>
                      <a:pt x="1860" y="9434"/>
                      <a:pt x="1786" y="9426"/>
                    </a:cubicBezTo>
                    <a:cubicBezTo>
                      <a:pt x="1759" y="9419"/>
                      <a:pt x="1738" y="9415"/>
                      <a:pt x="1719" y="9415"/>
                    </a:cubicBezTo>
                    <a:cubicBezTo>
                      <a:pt x="1682" y="9415"/>
                      <a:pt x="1653" y="9432"/>
                      <a:pt x="1607" y="9485"/>
                    </a:cubicBezTo>
                    <a:cubicBezTo>
                      <a:pt x="1550" y="9550"/>
                      <a:pt x="1586" y="9615"/>
                      <a:pt x="1661" y="9615"/>
                    </a:cubicBezTo>
                    <a:cubicBezTo>
                      <a:pt x="1677" y="9615"/>
                      <a:pt x="1696" y="9611"/>
                      <a:pt x="1716" y="9604"/>
                    </a:cubicBezTo>
                    <a:cubicBezTo>
                      <a:pt x="1735" y="9596"/>
                      <a:pt x="1749" y="9593"/>
                      <a:pt x="1759" y="9593"/>
                    </a:cubicBezTo>
                    <a:cubicBezTo>
                      <a:pt x="1802" y="9593"/>
                      <a:pt x="1778" y="9650"/>
                      <a:pt x="1786" y="9674"/>
                    </a:cubicBezTo>
                    <a:cubicBezTo>
                      <a:pt x="1786" y="9693"/>
                      <a:pt x="1706" y="9693"/>
                      <a:pt x="1577" y="9773"/>
                    </a:cubicBezTo>
                    <a:cubicBezTo>
                      <a:pt x="1489" y="9820"/>
                      <a:pt x="1522" y="9863"/>
                      <a:pt x="1577" y="9863"/>
                    </a:cubicBezTo>
                    <a:cubicBezTo>
                      <a:pt x="1602" y="9863"/>
                      <a:pt x="1632" y="9854"/>
                      <a:pt x="1657" y="9832"/>
                    </a:cubicBezTo>
                    <a:cubicBezTo>
                      <a:pt x="1691" y="9805"/>
                      <a:pt x="1722" y="9802"/>
                      <a:pt x="1750" y="9802"/>
                    </a:cubicBezTo>
                    <a:cubicBezTo>
                      <a:pt x="1758" y="9802"/>
                      <a:pt x="1765" y="9802"/>
                      <a:pt x="1773" y="9802"/>
                    </a:cubicBezTo>
                    <a:cubicBezTo>
                      <a:pt x="1808" y="9802"/>
                      <a:pt x="1840" y="9797"/>
                      <a:pt x="1875" y="9743"/>
                    </a:cubicBezTo>
                    <a:cubicBezTo>
                      <a:pt x="1911" y="9692"/>
                      <a:pt x="1936" y="9670"/>
                      <a:pt x="1949" y="9670"/>
                    </a:cubicBezTo>
                    <a:cubicBezTo>
                      <a:pt x="1962" y="9670"/>
                      <a:pt x="1964" y="9689"/>
                      <a:pt x="1954" y="9723"/>
                    </a:cubicBezTo>
                    <a:cubicBezTo>
                      <a:pt x="1941" y="9759"/>
                      <a:pt x="1950" y="9777"/>
                      <a:pt x="1970" y="9777"/>
                    </a:cubicBezTo>
                    <a:cubicBezTo>
                      <a:pt x="1995" y="9777"/>
                      <a:pt x="2035" y="9752"/>
                      <a:pt x="2073" y="9703"/>
                    </a:cubicBezTo>
                    <a:cubicBezTo>
                      <a:pt x="2113" y="9644"/>
                      <a:pt x="2113" y="9604"/>
                      <a:pt x="2133" y="9574"/>
                    </a:cubicBezTo>
                    <a:cubicBezTo>
                      <a:pt x="2143" y="9564"/>
                      <a:pt x="2162" y="9545"/>
                      <a:pt x="2182" y="9535"/>
                    </a:cubicBezTo>
                    <a:cubicBezTo>
                      <a:pt x="2188" y="9533"/>
                      <a:pt x="2193" y="9532"/>
                      <a:pt x="2197" y="9532"/>
                    </a:cubicBezTo>
                    <a:cubicBezTo>
                      <a:pt x="2236" y="9532"/>
                      <a:pt x="2211" y="9610"/>
                      <a:pt x="2202" y="9664"/>
                    </a:cubicBezTo>
                    <a:cubicBezTo>
                      <a:pt x="2202" y="9683"/>
                      <a:pt x="2202" y="9693"/>
                      <a:pt x="2202" y="9703"/>
                    </a:cubicBezTo>
                    <a:cubicBezTo>
                      <a:pt x="2202" y="9733"/>
                      <a:pt x="2212" y="9773"/>
                      <a:pt x="2123" y="9793"/>
                    </a:cubicBezTo>
                    <a:cubicBezTo>
                      <a:pt x="2033" y="9812"/>
                      <a:pt x="2063" y="9892"/>
                      <a:pt x="2004" y="9971"/>
                    </a:cubicBezTo>
                    <a:cubicBezTo>
                      <a:pt x="1991" y="9992"/>
                      <a:pt x="1981" y="10000"/>
                      <a:pt x="1971" y="10000"/>
                    </a:cubicBezTo>
                    <a:cubicBezTo>
                      <a:pt x="1945" y="10000"/>
                      <a:pt x="1926" y="9931"/>
                      <a:pt x="1875" y="9872"/>
                    </a:cubicBezTo>
                    <a:cubicBezTo>
                      <a:pt x="1864" y="9861"/>
                      <a:pt x="1855" y="9857"/>
                      <a:pt x="1847" y="9857"/>
                    </a:cubicBezTo>
                    <a:cubicBezTo>
                      <a:pt x="1802" y="9857"/>
                      <a:pt x="1791" y="9998"/>
                      <a:pt x="1766" y="10040"/>
                    </a:cubicBezTo>
                    <a:cubicBezTo>
                      <a:pt x="1736" y="10080"/>
                      <a:pt x="1696" y="10021"/>
                      <a:pt x="1617" y="10169"/>
                    </a:cubicBezTo>
                    <a:cubicBezTo>
                      <a:pt x="1554" y="10288"/>
                      <a:pt x="1641" y="10312"/>
                      <a:pt x="1695" y="10312"/>
                    </a:cubicBezTo>
                    <a:cubicBezTo>
                      <a:pt x="1708" y="10312"/>
                      <a:pt x="1720" y="10310"/>
                      <a:pt x="1726" y="10308"/>
                    </a:cubicBezTo>
                    <a:cubicBezTo>
                      <a:pt x="1746" y="10298"/>
                      <a:pt x="1736" y="10130"/>
                      <a:pt x="1795" y="10110"/>
                    </a:cubicBezTo>
                    <a:cubicBezTo>
                      <a:pt x="1804" y="10106"/>
                      <a:pt x="1813" y="10103"/>
                      <a:pt x="1821" y="10103"/>
                    </a:cubicBezTo>
                    <a:cubicBezTo>
                      <a:pt x="1869" y="10103"/>
                      <a:pt x="1900" y="10174"/>
                      <a:pt x="1815" y="10259"/>
                    </a:cubicBezTo>
                    <a:cubicBezTo>
                      <a:pt x="1738" y="10335"/>
                      <a:pt x="1739" y="10365"/>
                      <a:pt x="1771" y="10365"/>
                    </a:cubicBezTo>
                    <a:cubicBezTo>
                      <a:pt x="1780" y="10365"/>
                      <a:pt x="1792" y="10362"/>
                      <a:pt x="1805" y="10358"/>
                    </a:cubicBezTo>
                    <a:cubicBezTo>
                      <a:pt x="1809" y="10356"/>
                      <a:pt x="1813" y="10356"/>
                      <a:pt x="1816" y="10356"/>
                    </a:cubicBezTo>
                    <a:cubicBezTo>
                      <a:pt x="1862" y="10356"/>
                      <a:pt x="1843" y="10477"/>
                      <a:pt x="1815" y="10477"/>
                    </a:cubicBezTo>
                    <a:cubicBezTo>
                      <a:pt x="1796" y="10477"/>
                      <a:pt x="1724" y="10387"/>
                      <a:pt x="1674" y="10387"/>
                    </a:cubicBezTo>
                    <a:cubicBezTo>
                      <a:pt x="1671" y="10387"/>
                      <a:pt x="1669" y="10387"/>
                      <a:pt x="1667" y="10387"/>
                    </a:cubicBezTo>
                    <a:cubicBezTo>
                      <a:pt x="1617" y="10397"/>
                      <a:pt x="1607" y="10457"/>
                      <a:pt x="1577" y="10556"/>
                    </a:cubicBezTo>
                    <a:cubicBezTo>
                      <a:pt x="1566" y="10584"/>
                      <a:pt x="1554" y="10591"/>
                      <a:pt x="1540" y="10591"/>
                    </a:cubicBezTo>
                    <a:cubicBezTo>
                      <a:pt x="1524" y="10591"/>
                      <a:pt x="1507" y="10580"/>
                      <a:pt x="1491" y="10580"/>
                    </a:cubicBezTo>
                    <a:cubicBezTo>
                      <a:pt x="1472" y="10580"/>
                      <a:pt x="1454" y="10594"/>
                      <a:pt x="1439" y="10655"/>
                    </a:cubicBezTo>
                    <a:cubicBezTo>
                      <a:pt x="1420" y="10728"/>
                      <a:pt x="1458" y="10752"/>
                      <a:pt x="1509" y="10752"/>
                    </a:cubicBezTo>
                    <a:cubicBezTo>
                      <a:pt x="1570" y="10752"/>
                      <a:pt x="1650" y="10717"/>
                      <a:pt x="1677" y="10685"/>
                    </a:cubicBezTo>
                    <a:cubicBezTo>
                      <a:pt x="1696" y="10650"/>
                      <a:pt x="1686" y="10648"/>
                      <a:pt x="1681" y="10648"/>
                    </a:cubicBezTo>
                    <a:cubicBezTo>
                      <a:pt x="1681" y="10648"/>
                      <a:pt x="1680" y="10648"/>
                      <a:pt x="1680" y="10648"/>
                    </a:cubicBezTo>
                    <a:cubicBezTo>
                      <a:pt x="1678" y="10648"/>
                      <a:pt x="1683" y="10646"/>
                      <a:pt x="1716" y="10625"/>
                    </a:cubicBezTo>
                    <a:cubicBezTo>
                      <a:pt x="1731" y="10617"/>
                      <a:pt x="1742" y="10614"/>
                      <a:pt x="1750" y="10614"/>
                    </a:cubicBezTo>
                    <a:cubicBezTo>
                      <a:pt x="1792" y="10614"/>
                      <a:pt x="1756" y="10712"/>
                      <a:pt x="1706" y="10804"/>
                    </a:cubicBezTo>
                    <a:cubicBezTo>
                      <a:pt x="1671" y="10881"/>
                      <a:pt x="1656" y="10928"/>
                      <a:pt x="1675" y="10928"/>
                    </a:cubicBezTo>
                    <a:cubicBezTo>
                      <a:pt x="1682" y="10928"/>
                      <a:pt x="1696" y="10920"/>
                      <a:pt x="1716" y="10903"/>
                    </a:cubicBezTo>
                    <a:cubicBezTo>
                      <a:pt x="1795" y="10844"/>
                      <a:pt x="1766" y="10754"/>
                      <a:pt x="1795" y="10675"/>
                    </a:cubicBezTo>
                    <a:cubicBezTo>
                      <a:pt x="1804" y="10651"/>
                      <a:pt x="1817" y="10642"/>
                      <a:pt x="1830" y="10642"/>
                    </a:cubicBezTo>
                    <a:cubicBezTo>
                      <a:pt x="1861" y="10642"/>
                      <a:pt x="1898" y="10696"/>
                      <a:pt x="1905" y="10744"/>
                    </a:cubicBezTo>
                    <a:cubicBezTo>
                      <a:pt x="1924" y="10814"/>
                      <a:pt x="1865" y="10764"/>
                      <a:pt x="1815" y="10853"/>
                    </a:cubicBezTo>
                    <a:cubicBezTo>
                      <a:pt x="1777" y="10911"/>
                      <a:pt x="1726" y="10998"/>
                      <a:pt x="1751" y="10998"/>
                    </a:cubicBezTo>
                    <a:cubicBezTo>
                      <a:pt x="1765" y="10998"/>
                      <a:pt x="1802" y="10973"/>
                      <a:pt x="1875" y="10903"/>
                    </a:cubicBezTo>
                    <a:cubicBezTo>
                      <a:pt x="1934" y="10853"/>
                      <a:pt x="1924" y="10804"/>
                      <a:pt x="1944" y="10794"/>
                    </a:cubicBezTo>
                    <a:cubicBezTo>
                      <a:pt x="1946" y="10793"/>
                      <a:pt x="1949" y="10793"/>
                      <a:pt x="1951" y="10793"/>
                    </a:cubicBezTo>
                    <a:cubicBezTo>
                      <a:pt x="1980" y="10793"/>
                      <a:pt x="2012" y="10845"/>
                      <a:pt x="1994" y="10863"/>
                    </a:cubicBezTo>
                    <a:cubicBezTo>
                      <a:pt x="1964" y="10893"/>
                      <a:pt x="1954" y="10893"/>
                      <a:pt x="1914" y="10933"/>
                    </a:cubicBezTo>
                    <a:cubicBezTo>
                      <a:pt x="1875" y="10972"/>
                      <a:pt x="1855" y="10963"/>
                      <a:pt x="1776" y="11032"/>
                    </a:cubicBezTo>
                    <a:cubicBezTo>
                      <a:pt x="1744" y="11064"/>
                      <a:pt x="1720" y="11075"/>
                      <a:pt x="1697" y="11075"/>
                    </a:cubicBezTo>
                    <a:cubicBezTo>
                      <a:pt x="1663" y="11075"/>
                      <a:pt x="1631" y="11050"/>
                      <a:pt x="1577" y="11032"/>
                    </a:cubicBezTo>
                    <a:cubicBezTo>
                      <a:pt x="1563" y="11026"/>
                      <a:pt x="1555" y="11023"/>
                      <a:pt x="1550" y="11023"/>
                    </a:cubicBezTo>
                    <a:cubicBezTo>
                      <a:pt x="1528" y="11023"/>
                      <a:pt x="1622" y="11101"/>
                      <a:pt x="1597" y="11151"/>
                    </a:cubicBezTo>
                    <a:cubicBezTo>
                      <a:pt x="1591" y="11166"/>
                      <a:pt x="1571" y="11171"/>
                      <a:pt x="1545" y="11171"/>
                    </a:cubicBezTo>
                    <a:cubicBezTo>
                      <a:pt x="1483" y="11171"/>
                      <a:pt x="1389" y="11141"/>
                      <a:pt x="1389" y="11141"/>
                    </a:cubicBezTo>
                    <a:cubicBezTo>
                      <a:pt x="1389" y="11141"/>
                      <a:pt x="1359" y="11191"/>
                      <a:pt x="1379" y="11201"/>
                    </a:cubicBezTo>
                    <a:cubicBezTo>
                      <a:pt x="1384" y="11201"/>
                      <a:pt x="1390" y="11200"/>
                      <a:pt x="1395" y="11200"/>
                    </a:cubicBezTo>
                    <a:cubicBezTo>
                      <a:pt x="1413" y="11200"/>
                      <a:pt x="1434" y="11205"/>
                      <a:pt x="1448" y="11250"/>
                    </a:cubicBezTo>
                    <a:cubicBezTo>
                      <a:pt x="1457" y="11279"/>
                      <a:pt x="1450" y="11287"/>
                      <a:pt x="1433" y="11287"/>
                    </a:cubicBezTo>
                    <a:cubicBezTo>
                      <a:pt x="1409" y="11287"/>
                      <a:pt x="1366" y="11270"/>
                      <a:pt x="1320" y="11270"/>
                    </a:cubicBezTo>
                    <a:cubicBezTo>
                      <a:pt x="1240" y="11270"/>
                      <a:pt x="1270" y="11280"/>
                      <a:pt x="1260" y="11339"/>
                    </a:cubicBezTo>
                    <a:cubicBezTo>
                      <a:pt x="1256" y="11367"/>
                      <a:pt x="1265" y="11372"/>
                      <a:pt x="1280" y="11372"/>
                    </a:cubicBezTo>
                    <a:cubicBezTo>
                      <a:pt x="1291" y="11372"/>
                      <a:pt x="1306" y="11369"/>
                      <a:pt x="1322" y="11369"/>
                    </a:cubicBezTo>
                    <a:cubicBezTo>
                      <a:pt x="1340" y="11369"/>
                      <a:pt x="1360" y="11373"/>
                      <a:pt x="1379" y="11389"/>
                    </a:cubicBezTo>
                    <a:cubicBezTo>
                      <a:pt x="1439" y="11429"/>
                      <a:pt x="1329" y="11419"/>
                      <a:pt x="1329" y="11508"/>
                    </a:cubicBezTo>
                    <a:cubicBezTo>
                      <a:pt x="1329" y="11553"/>
                      <a:pt x="1342" y="11569"/>
                      <a:pt x="1359" y="11569"/>
                    </a:cubicBezTo>
                    <a:cubicBezTo>
                      <a:pt x="1379" y="11569"/>
                      <a:pt x="1407" y="11545"/>
                      <a:pt x="1429" y="11518"/>
                    </a:cubicBezTo>
                    <a:cubicBezTo>
                      <a:pt x="1468" y="11468"/>
                      <a:pt x="1498" y="11458"/>
                      <a:pt x="1528" y="11399"/>
                    </a:cubicBezTo>
                    <a:cubicBezTo>
                      <a:pt x="1546" y="11344"/>
                      <a:pt x="1556" y="11298"/>
                      <a:pt x="1588" y="11298"/>
                    </a:cubicBezTo>
                    <a:cubicBezTo>
                      <a:pt x="1591" y="11298"/>
                      <a:pt x="1594" y="11299"/>
                      <a:pt x="1597" y="11300"/>
                    </a:cubicBezTo>
                    <a:cubicBezTo>
                      <a:pt x="1647" y="11310"/>
                      <a:pt x="1637" y="11329"/>
                      <a:pt x="1597" y="11429"/>
                    </a:cubicBezTo>
                    <a:cubicBezTo>
                      <a:pt x="1558" y="11528"/>
                      <a:pt x="1558" y="11488"/>
                      <a:pt x="1587" y="11548"/>
                    </a:cubicBezTo>
                    <a:cubicBezTo>
                      <a:pt x="1592" y="11555"/>
                      <a:pt x="1597" y="11559"/>
                      <a:pt x="1601" y="11559"/>
                    </a:cubicBezTo>
                    <a:cubicBezTo>
                      <a:pt x="1626" y="11559"/>
                      <a:pt x="1648" y="11460"/>
                      <a:pt x="1657" y="11419"/>
                    </a:cubicBezTo>
                    <a:cubicBezTo>
                      <a:pt x="1667" y="11359"/>
                      <a:pt x="1706" y="11379"/>
                      <a:pt x="1766" y="11339"/>
                    </a:cubicBezTo>
                    <a:cubicBezTo>
                      <a:pt x="1775" y="11333"/>
                      <a:pt x="1781" y="11331"/>
                      <a:pt x="1787" y="11331"/>
                    </a:cubicBezTo>
                    <a:cubicBezTo>
                      <a:pt x="1817" y="11331"/>
                      <a:pt x="1795" y="11418"/>
                      <a:pt x="1795" y="11468"/>
                    </a:cubicBezTo>
                    <a:cubicBezTo>
                      <a:pt x="1795" y="11518"/>
                      <a:pt x="1786" y="11498"/>
                      <a:pt x="1766" y="11587"/>
                    </a:cubicBezTo>
                    <a:cubicBezTo>
                      <a:pt x="1760" y="11609"/>
                      <a:pt x="1760" y="11618"/>
                      <a:pt x="1764" y="11618"/>
                    </a:cubicBezTo>
                    <a:cubicBezTo>
                      <a:pt x="1773" y="11618"/>
                      <a:pt x="1809" y="11553"/>
                      <a:pt x="1845" y="11488"/>
                    </a:cubicBezTo>
                    <a:cubicBezTo>
                      <a:pt x="1863" y="11448"/>
                      <a:pt x="1867" y="11438"/>
                      <a:pt x="1876" y="11438"/>
                    </a:cubicBezTo>
                    <a:cubicBezTo>
                      <a:pt x="1886" y="11438"/>
                      <a:pt x="1902" y="11450"/>
                      <a:pt x="1948" y="11450"/>
                    </a:cubicBezTo>
                    <a:cubicBezTo>
                      <a:pt x="1955" y="11450"/>
                      <a:pt x="1964" y="11449"/>
                      <a:pt x="1974" y="11448"/>
                    </a:cubicBezTo>
                    <a:cubicBezTo>
                      <a:pt x="2083" y="11448"/>
                      <a:pt x="1974" y="11478"/>
                      <a:pt x="1914" y="11557"/>
                    </a:cubicBezTo>
                    <a:cubicBezTo>
                      <a:pt x="1876" y="11602"/>
                      <a:pt x="1875" y="11614"/>
                      <a:pt x="1895" y="11614"/>
                    </a:cubicBezTo>
                    <a:cubicBezTo>
                      <a:pt x="1906" y="11614"/>
                      <a:pt x="1923" y="11611"/>
                      <a:pt x="1944" y="11607"/>
                    </a:cubicBezTo>
                    <a:cubicBezTo>
                      <a:pt x="2004" y="11597"/>
                      <a:pt x="1954" y="11607"/>
                      <a:pt x="2053" y="11577"/>
                    </a:cubicBezTo>
                    <a:cubicBezTo>
                      <a:pt x="2062" y="11575"/>
                      <a:pt x="2070" y="11573"/>
                      <a:pt x="2076" y="11573"/>
                    </a:cubicBezTo>
                    <a:cubicBezTo>
                      <a:pt x="2140" y="11573"/>
                      <a:pt x="2083" y="11696"/>
                      <a:pt x="2083" y="11696"/>
                    </a:cubicBezTo>
                    <a:cubicBezTo>
                      <a:pt x="2083" y="11696"/>
                      <a:pt x="2032" y="11740"/>
                      <a:pt x="1980" y="11740"/>
                    </a:cubicBezTo>
                    <a:cubicBezTo>
                      <a:pt x="1971" y="11740"/>
                      <a:pt x="1963" y="11739"/>
                      <a:pt x="1954" y="11736"/>
                    </a:cubicBezTo>
                    <a:cubicBezTo>
                      <a:pt x="1904" y="11719"/>
                      <a:pt x="1896" y="11660"/>
                      <a:pt x="1853" y="11660"/>
                    </a:cubicBezTo>
                    <a:cubicBezTo>
                      <a:pt x="1845" y="11660"/>
                      <a:pt x="1836" y="11662"/>
                      <a:pt x="1825" y="11667"/>
                    </a:cubicBezTo>
                    <a:cubicBezTo>
                      <a:pt x="1756" y="11706"/>
                      <a:pt x="1766" y="11726"/>
                      <a:pt x="1746" y="11746"/>
                    </a:cubicBezTo>
                    <a:cubicBezTo>
                      <a:pt x="1741" y="11751"/>
                      <a:pt x="1738" y="11752"/>
                      <a:pt x="1734" y="11752"/>
                    </a:cubicBezTo>
                    <a:cubicBezTo>
                      <a:pt x="1730" y="11752"/>
                      <a:pt x="1726" y="11749"/>
                      <a:pt x="1721" y="11749"/>
                    </a:cubicBezTo>
                    <a:cubicBezTo>
                      <a:pt x="1714" y="11749"/>
                      <a:pt x="1704" y="11754"/>
                      <a:pt x="1686" y="11776"/>
                    </a:cubicBezTo>
                    <a:cubicBezTo>
                      <a:pt x="1670" y="11801"/>
                      <a:pt x="1660" y="11812"/>
                      <a:pt x="1652" y="11812"/>
                    </a:cubicBezTo>
                    <a:cubicBezTo>
                      <a:pt x="1642" y="11812"/>
                      <a:pt x="1634" y="11790"/>
                      <a:pt x="1617" y="11756"/>
                    </a:cubicBezTo>
                    <a:cubicBezTo>
                      <a:pt x="1608" y="11739"/>
                      <a:pt x="1593" y="11732"/>
                      <a:pt x="1575" y="11732"/>
                    </a:cubicBezTo>
                    <a:cubicBezTo>
                      <a:pt x="1529" y="11732"/>
                      <a:pt x="1464" y="11771"/>
                      <a:pt x="1429" y="11786"/>
                    </a:cubicBezTo>
                    <a:cubicBezTo>
                      <a:pt x="1379" y="11805"/>
                      <a:pt x="1518" y="11865"/>
                      <a:pt x="1508" y="11895"/>
                    </a:cubicBezTo>
                    <a:cubicBezTo>
                      <a:pt x="1503" y="11909"/>
                      <a:pt x="1503" y="11914"/>
                      <a:pt x="1497" y="11914"/>
                    </a:cubicBezTo>
                    <a:cubicBezTo>
                      <a:pt x="1491" y="11914"/>
                      <a:pt x="1478" y="11909"/>
                      <a:pt x="1448" y="11904"/>
                    </a:cubicBezTo>
                    <a:cubicBezTo>
                      <a:pt x="1424" y="11900"/>
                      <a:pt x="1391" y="11895"/>
                      <a:pt x="1364" y="11895"/>
                    </a:cubicBezTo>
                    <a:cubicBezTo>
                      <a:pt x="1337" y="11895"/>
                      <a:pt x="1315" y="11900"/>
                      <a:pt x="1310" y="11914"/>
                    </a:cubicBezTo>
                    <a:cubicBezTo>
                      <a:pt x="1300" y="11944"/>
                      <a:pt x="1290" y="11984"/>
                      <a:pt x="1260" y="12004"/>
                    </a:cubicBezTo>
                    <a:cubicBezTo>
                      <a:pt x="1230" y="12023"/>
                      <a:pt x="1290" y="12103"/>
                      <a:pt x="1320" y="12113"/>
                    </a:cubicBezTo>
                    <a:cubicBezTo>
                      <a:pt x="1323" y="12114"/>
                      <a:pt x="1326" y="12115"/>
                      <a:pt x="1329" y="12115"/>
                    </a:cubicBezTo>
                    <a:cubicBezTo>
                      <a:pt x="1346" y="12115"/>
                      <a:pt x="1367" y="12092"/>
                      <a:pt x="1409" y="12033"/>
                    </a:cubicBezTo>
                    <a:cubicBezTo>
                      <a:pt x="1436" y="11990"/>
                      <a:pt x="1455" y="11976"/>
                      <a:pt x="1469" y="11976"/>
                    </a:cubicBezTo>
                    <a:cubicBezTo>
                      <a:pt x="1480" y="11976"/>
                      <a:pt x="1489" y="11985"/>
                      <a:pt x="1498" y="11994"/>
                    </a:cubicBezTo>
                    <a:cubicBezTo>
                      <a:pt x="1508" y="12023"/>
                      <a:pt x="1448" y="12053"/>
                      <a:pt x="1429" y="12073"/>
                    </a:cubicBezTo>
                    <a:cubicBezTo>
                      <a:pt x="1409" y="12103"/>
                      <a:pt x="1359" y="12182"/>
                      <a:pt x="1409" y="12222"/>
                    </a:cubicBezTo>
                    <a:cubicBezTo>
                      <a:pt x="1429" y="12237"/>
                      <a:pt x="1448" y="12244"/>
                      <a:pt x="1463" y="12244"/>
                    </a:cubicBezTo>
                    <a:cubicBezTo>
                      <a:pt x="1478" y="12244"/>
                      <a:pt x="1488" y="12237"/>
                      <a:pt x="1488" y="12222"/>
                    </a:cubicBezTo>
                    <a:cubicBezTo>
                      <a:pt x="1488" y="12197"/>
                      <a:pt x="1522" y="12132"/>
                      <a:pt x="1550" y="12132"/>
                    </a:cubicBezTo>
                    <a:cubicBezTo>
                      <a:pt x="1556" y="12132"/>
                      <a:pt x="1562" y="12135"/>
                      <a:pt x="1567" y="12142"/>
                    </a:cubicBezTo>
                    <a:cubicBezTo>
                      <a:pt x="1573" y="12150"/>
                      <a:pt x="1582" y="12153"/>
                      <a:pt x="1592" y="12153"/>
                    </a:cubicBezTo>
                    <a:cubicBezTo>
                      <a:pt x="1635" y="12153"/>
                      <a:pt x="1708" y="12095"/>
                      <a:pt x="1716" y="12063"/>
                    </a:cubicBezTo>
                    <a:cubicBezTo>
                      <a:pt x="1725" y="12027"/>
                      <a:pt x="1831" y="11951"/>
                      <a:pt x="1910" y="11951"/>
                    </a:cubicBezTo>
                    <a:cubicBezTo>
                      <a:pt x="1918" y="11951"/>
                      <a:pt x="1927" y="11952"/>
                      <a:pt x="1934" y="11954"/>
                    </a:cubicBezTo>
                    <a:cubicBezTo>
                      <a:pt x="2014" y="11974"/>
                      <a:pt x="1865" y="12053"/>
                      <a:pt x="1835" y="12103"/>
                    </a:cubicBezTo>
                    <a:cubicBezTo>
                      <a:pt x="1802" y="12136"/>
                      <a:pt x="1878" y="12202"/>
                      <a:pt x="1944" y="12202"/>
                    </a:cubicBezTo>
                    <a:cubicBezTo>
                      <a:pt x="1958" y="12202"/>
                      <a:pt x="1972" y="12199"/>
                      <a:pt x="1984" y="12192"/>
                    </a:cubicBezTo>
                    <a:cubicBezTo>
                      <a:pt x="1993" y="12186"/>
                      <a:pt x="2000" y="12184"/>
                      <a:pt x="2006" y="12184"/>
                    </a:cubicBezTo>
                    <a:cubicBezTo>
                      <a:pt x="2040" y="12184"/>
                      <a:pt x="2031" y="12269"/>
                      <a:pt x="2014" y="12311"/>
                    </a:cubicBezTo>
                    <a:cubicBezTo>
                      <a:pt x="2009" y="12324"/>
                      <a:pt x="1999" y="12329"/>
                      <a:pt x="1986" y="12329"/>
                    </a:cubicBezTo>
                    <a:cubicBezTo>
                      <a:pt x="1950" y="12329"/>
                      <a:pt x="1889" y="12289"/>
                      <a:pt x="1845" y="12281"/>
                    </a:cubicBezTo>
                    <a:cubicBezTo>
                      <a:pt x="1786" y="12271"/>
                      <a:pt x="1756" y="12182"/>
                      <a:pt x="1706" y="12172"/>
                    </a:cubicBezTo>
                    <a:cubicBezTo>
                      <a:pt x="1657" y="12172"/>
                      <a:pt x="1696" y="12261"/>
                      <a:pt x="1696" y="12351"/>
                    </a:cubicBezTo>
                    <a:cubicBezTo>
                      <a:pt x="1696" y="12389"/>
                      <a:pt x="1674" y="12400"/>
                      <a:pt x="1643" y="12400"/>
                    </a:cubicBezTo>
                    <a:cubicBezTo>
                      <a:pt x="1602" y="12400"/>
                      <a:pt x="1543" y="12380"/>
                      <a:pt x="1498" y="12380"/>
                    </a:cubicBezTo>
                    <a:cubicBezTo>
                      <a:pt x="1430" y="12372"/>
                      <a:pt x="1391" y="12327"/>
                      <a:pt x="1325" y="12327"/>
                    </a:cubicBezTo>
                    <a:cubicBezTo>
                      <a:pt x="1314" y="12327"/>
                      <a:pt x="1302" y="12328"/>
                      <a:pt x="1290" y="12331"/>
                    </a:cubicBezTo>
                    <a:cubicBezTo>
                      <a:pt x="1201" y="12351"/>
                      <a:pt x="1101" y="12480"/>
                      <a:pt x="1171" y="12480"/>
                    </a:cubicBezTo>
                    <a:cubicBezTo>
                      <a:pt x="1230" y="12489"/>
                      <a:pt x="1349" y="12529"/>
                      <a:pt x="1329" y="12628"/>
                    </a:cubicBezTo>
                    <a:cubicBezTo>
                      <a:pt x="1326" y="12644"/>
                      <a:pt x="1326" y="12650"/>
                      <a:pt x="1328" y="12650"/>
                    </a:cubicBezTo>
                    <a:cubicBezTo>
                      <a:pt x="1337" y="12650"/>
                      <a:pt x="1385" y="12555"/>
                      <a:pt x="1419" y="12555"/>
                    </a:cubicBezTo>
                    <a:cubicBezTo>
                      <a:pt x="1426" y="12555"/>
                      <a:pt x="1433" y="12559"/>
                      <a:pt x="1439" y="12569"/>
                    </a:cubicBezTo>
                    <a:cubicBezTo>
                      <a:pt x="1488" y="12638"/>
                      <a:pt x="1448" y="12767"/>
                      <a:pt x="1538" y="12767"/>
                    </a:cubicBezTo>
                    <a:cubicBezTo>
                      <a:pt x="1627" y="12757"/>
                      <a:pt x="1647" y="12718"/>
                      <a:pt x="1677" y="12628"/>
                    </a:cubicBezTo>
                    <a:cubicBezTo>
                      <a:pt x="1681" y="12615"/>
                      <a:pt x="1686" y="12609"/>
                      <a:pt x="1691" y="12609"/>
                    </a:cubicBezTo>
                    <a:cubicBezTo>
                      <a:pt x="1721" y="12609"/>
                      <a:pt x="1757" y="12788"/>
                      <a:pt x="1766" y="12846"/>
                    </a:cubicBezTo>
                    <a:cubicBezTo>
                      <a:pt x="1766" y="12856"/>
                      <a:pt x="1768" y="12860"/>
                      <a:pt x="1772" y="12860"/>
                    </a:cubicBezTo>
                    <a:cubicBezTo>
                      <a:pt x="1793" y="12860"/>
                      <a:pt x="1861" y="12748"/>
                      <a:pt x="1895" y="12698"/>
                    </a:cubicBezTo>
                    <a:cubicBezTo>
                      <a:pt x="1900" y="12692"/>
                      <a:pt x="1909" y="12690"/>
                      <a:pt x="1919" y="12690"/>
                    </a:cubicBezTo>
                    <a:cubicBezTo>
                      <a:pt x="1947" y="12690"/>
                      <a:pt x="1988" y="12706"/>
                      <a:pt x="2024" y="12727"/>
                    </a:cubicBezTo>
                    <a:cubicBezTo>
                      <a:pt x="1954" y="12767"/>
                      <a:pt x="2043" y="12906"/>
                      <a:pt x="2103" y="12916"/>
                    </a:cubicBezTo>
                    <a:cubicBezTo>
                      <a:pt x="2108" y="12918"/>
                      <a:pt x="2113" y="12920"/>
                      <a:pt x="2119" y="12920"/>
                    </a:cubicBezTo>
                    <a:cubicBezTo>
                      <a:pt x="2156" y="12920"/>
                      <a:pt x="2201" y="12863"/>
                      <a:pt x="2262" y="12777"/>
                    </a:cubicBezTo>
                    <a:lnTo>
                      <a:pt x="2450" y="12787"/>
                    </a:lnTo>
                    <a:cubicBezTo>
                      <a:pt x="2450" y="12797"/>
                      <a:pt x="2450" y="12797"/>
                      <a:pt x="2450" y="12797"/>
                    </a:cubicBezTo>
                    <a:cubicBezTo>
                      <a:pt x="2410" y="12846"/>
                      <a:pt x="2351" y="13074"/>
                      <a:pt x="2460" y="13134"/>
                    </a:cubicBezTo>
                    <a:cubicBezTo>
                      <a:pt x="2477" y="13145"/>
                      <a:pt x="2491" y="13150"/>
                      <a:pt x="2502" y="13150"/>
                    </a:cubicBezTo>
                    <a:cubicBezTo>
                      <a:pt x="2560" y="13150"/>
                      <a:pt x="2539" y="13015"/>
                      <a:pt x="2539" y="12965"/>
                    </a:cubicBezTo>
                    <a:cubicBezTo>
                      <a:pt x="2539" y="12926"/>
                      <a:pt x="2589" y="12837"/>
                      <a:pt x="2648" y="12777"/>
                    </a:cubicBezTo>
                    <a:lnTo>
                      <a:pt x="2708" y="12777"/>
                    </a:lnTo>
                    <a:lnTo>
                      <a:pt x="2827" y="12757"/>
                    </a:lnTo>
                    <a:lnTo>
                      <a:pt x="2827" y="12757"/>
                    </a:lnTo>
                    <a:cubicBezTo>
                      <a:pt x="2817" y="12767"/>
                      <a:pt x="2817" y="12777"/>
                      <a:pt x="2817" y="12777"/>
                    </a:cubicBezTo>
                    <a:cubicBezTo>
                      <a:pt x="2837" y="12777"/>
                      <a:pt x="2876" y="12767"/>
                      <a:pt x="2906" y="12747"/>
                    </a:cubicBezTo>
                    <a:lnTo>
                      <a:pt x="2946" y="12737"/>
                    </a:lnTo>
                    <a:cubicBezTo>
                      <a:pt x="2946" y="12737"/>
                      <a:pt x="3132" y="12590"/>
                      <a:pt x="3202" y="12590"/>
                    </a:cubicBezTo>
                    <a:cubicBezTo>
                      <a:pt x="3211" y="12590"/>
                      <a:pt x="3219" y="12593"/>
                      <a:pt x="3223" y="12599"/>
                    </a:cubicBezTo>
                    <a:cubicBezTo>
                      <a:pt x="3257" y="12649"/>
                      <a:pt x="3333" y="12792"/>
                      <a:pt x="3356" y="12792"/>
                    </a:cubicBezTo>
                    <a:cubicBezTo>
                      <a:pt x="3360" y="12792"/>
                      <a:pt x="3362" y="12788"/>
                      <a:pt x="3362" y="12777"/>
                    </a:cubicBezTo>
                    <a:cubicBezTo>
                      <a:pt x="3369" y="12736"/>
                      <a:pt x="3390" y="12680"/>
                      <a:pt x="3416" y="12680"/>
                    </a:cubicBezTo>
                    <a:cubicBezTo>
                      <a:pt x="3427" y="12680"/>
                      <a:pt x="3439" y="12690"/>
                      <a:pt x="3451" y="12718"/>
                    </a:cubicBezTo>
                    <a:cubicBezTo>
                      <a:pt x="3481" y="12817"/>
                      <a:pt x="3551" y="12896"/>
                      <a:pt x="3640" y="12906"/>
                    </a:cubicBezTo>
                    <a:cubicBezTo>
                      <a:pt x="3643" y="12906"/>
                      <a:pt x="3646" y="12906"/>
                      <a:pt x="3648" y="12906"/>
                    </a:cubicBezTo>
                    <a:cubicBezTo>
                      <a:pt x="3720" y="12906"/>
                      <a:pt x="3601" y="12775"/>
                      <a:pt x="3640" y="12708"/>
                    </a:cubicBezTo>
                    <a:cubicBezTo>
                      <a:pt x="3657" y="12677"/>
                      <a:pt x="3692" y="12675"/>
                      <a:pt x="3723" y="12675"/>
                    </a:cubicBezTo>
                    <a:cubicBezTo>
                      <a:pt x="3728" y="12675"/>
                      <a:pt x="3732" y="12675"/>
                      <a:pt x="3736" y="12675"/>
                    </a:cubicBezTo>
                    <a:cubicBezTo>
                      <a:pt x="3771" y="12675"/>
                      <a:pt x="3798" y="12673"/>
                      <a:pt x="3788" y="12628"/>
                    </a:cubicBezTo>
                    <a:cubicBezTo>
                      <a:pt x="3769" y="12529"/>
                      <a:pt x="3858" y="12489"/>
                      <a:pt x="3917" y="12480"/>
                    </a:cubicBezTo>
                    <a:cubicBezTo>
                      <a:pt x="3987" y="12470"/>
                      <a:pt x="3888" y="12410"/>
                      <a:pt x="3798" y="12390"/>
                    </a:cubicBezTo>
                    <a:cubicBezTo>
                      <a:pt x="3777" y="12386"/>
                      <a:pt x="3759" y="12384"/>
                      <a:pt x="3743" y="12384"/>
                    </a:cubicBezTo>
                    <a:cubicBezTo>
                      <a:pt x="3692" y="12384"/>
                      <a:pt x="3660" y="12403"/>
                      <a:pt x="3600" y="12410"/>
                    </a:cubicBezTo>
                    <a:cubicBezTo>
                      <a:pt x="3558" y="12410"/>
                      <a:pt x="3528" y="12424"/>
                      <a:pt x="3508" y="12424"/>
                    </a:cubicBezTo>
                    <a:cubicBezTo>
                      <a:pt x="3490" y="12424"/>
                      <a:pt x="3481" y="12413"/>
                      <a:pt x="3481" y="12371"/>
                    </a:cubicBezTo>
                    <a:cubicBezTo>
                      <a:pt x="3481" y="12295"/>
                      <a:pt x="3428" y="12211"/>
                      <a:pt x="3380" y="12211"/>
                    </a:cubicBezTo>
                    <a:cubicBezTo>
                      <a:pt x="3377" y="12211"/>
                      <a:pt x="3375" y="12211"/>
                      <a:pt x="3372" y="12212"/>
                    </a:cubicBezTo>
                    <a:cubicBezTo>
                      <a:pt x="3322" y="12212"/>
                      <a:pt x="3303" y="12271"/>
                      <a:pt x="3243" y="12281"/>
                    </a:cubicBezTo>
                    <a:lnTo>
                      <a:pt x="3194" y="12281"/>
                    </a:lnTo>
                    <a:cubicBezTo>
                      <a:pt x="3194" y="12271"/>
                      <a:pt x="3194" y="12271"/>
                      <a:pt x="3203" y="12261"/>
                    </a:cubicBezTo>
                    <a:cubicBezTo>
                      <a:pt x="3233" y="12222"/>
                      <a:pt x="3243" y="12222"/>
                      <a:pt x="3263" y="12192"/>
                    </a:cubicBezTo>
                    <a:cubicBezTo>
                      <a:pt x="3283" y="12182"/>
                      <a:pt x="3273" y="12142"/>
                      <a:pt x="3253" y="12133"/>
                    </a:cubicBezTo>
                    <a:lnTo>
                      <a:pt x="3233" y="12133"/>
                    </a:lnTo>
                    <a:cubicBezTo>
                      <a:pt x="3233" y="12133"/>
                      <a:pt x="3223" y="12133"/>
                      <a:pt x="3223" y="12123"/>
                    </a:cubicBezTo>
                    <a:cubicBezTo>
                      <a:pt x="3203" y="12113"/>
                      <a:pt x="3184" y="12083"/>
                      <a:pt x="3164" y="12063"/>
                    </a:cubicBezTo>
                    <a:cubicBezTo>
                      <a:pt x="3144" y="12043"/>
                      <a:pt x="3134" y="12014"/>
                      <a:pt x="3144" y="12004"/>
                    </a:cubicBezTo>
                    <a:cubicBezTo>
                      <a:pt x="3154" y="12004"/>
                      <a:pt x="3154" y="11994"/>
                      <a:pt x="3164" y="11994"/>
                    </a:cubicBezTo>
                    <a:cubicBezTo>
                      <a:pt x="3190" y="11987"/>
                      <a:pt x="3222" y="11984"/>
                      <a:pt x="3253" y="11984"/>
                    </a:cubicBezTo>
                    <a:cubicBezTo>
                      <a:pt x="3316" y="11984"/>
                      <a:pt x="3375" y="11997"/>
                      <a:pt x="3382" y="12023"/>
                    </a:cubicBezTo>
                    <a:cubicBezTo>
                      <a:pt x="3390" y="12055"/>
                      <a:pt x="3460" y="12117"/>
                      <a:pt x="3503" y="12117"/>
                    </a:cubicBezTo>
                    <a:cubicBezTo>
                      <a:pt x="3515" y="12117"/>
                      <a:pt x="3524" y="12113"/>
                      <a:pt x="3531" y="12103"/>
                    </a:cubicBezTo>
                    <a:cubicBezTo>
                      <a:pt x="3535" y="12097"/>
                      <a:pt x="3540" y="12095"/>
                      <a:pt x="3545" y="12095"/>
                    </a:cubicBezTo>
                    <a:cubicBezTo>
                      <a:pt x="3576" y="12095"/>
                      <a:pt x="3620" y="12186"/>
                      <a:pt x="3620" y="12212"/>
                    </a:cubicBezTo>
                    <a:cubicBezTo>
                      <a:pt x="3620" y="12237"/>
                      <a:pt x="3613" y="12307"/>
                      <a:pt x="3642" y="12307"/>
                    </a:cubicBezTo>
                    <a:cubicBezTo>
                      <a:pt x="3647" y="12307"/>
                      <a:pt x="3653" y="12305"/>
                      <a:pt x="3660" y="12301"/>
                    </a:cubicBezTo>
                    <a:cubicBezTo>
                      <a:pt x="3699" y="12261"/>
                      <a:pt x="3679" y="12152"/>
                      <a:pt x="3660" y="12123"/>
                    </a:cubicBezTo>
                    <a:cubicBezTo>
                      <a:pt x="3640" y="12103"/>
                      <a:pt x="3600" y="12063"/>
                      <a:pt x="3610" y="12033"/>
                    </a:cubicBezTo>
                    <a:cubicBezTo>
                      <a:pt x="3619" y="12019"/>
                      <a:pt x="3629" y="12007"/>
                      <a:pt x="3642" y="12007"/>
                    </a:cubicBezTo>
                    <a:cubicBezTo>
                      <a:pt x="3656" y="12007"/>
                      <a:pt x="3673" y="12022"/>
                      <a:pt x="3699" y="12063"/>
                    </a:cubicBezTo>
                    <a:cubicBezTo>
                      <a:pt x="3755" y="12128"/>
                      <a:pt x="3785" y="12193"/>
                      <a:pt x="3804" y="12193"/>
                    </a:cubicBezTo>
                    <a:cubicBezTo>
                      <a:pt x="3806" y="12193"/>
                      <a:pt x="3807" y="12193"/>
                      <a:pt x="3808" y="12192"/>
                    </a:cubicBezTo>
                    <a:cubicBezTo>
                      <a:pt x="3838" y="12182"/>
                      <a:pt x="3878" y="12113"/>
                      <a:pt x="3848" y="12083"/>
                    </a:cubicBezTo>
                    <a:cubicBezTo>
                      <a:pt x="3818" y="12063"/>
                      <a:pt x="3739" y="11964"/>
                      <a:pt x="3729" y="11934"/>
                    </a:cubicBezTo>
                    <a:cubicBezTo>
                      <a:pt x="3721" y="11918"/>
                      <a:pt x="3700" y="11902"/>
                      <a:pt x="3665" y="11902"/>
                    </a:cubicBezTo>
                    <a:cubicBezTo>
                      <a:pt x="3657" y="11902"/>
                      <a:pt x="3649" y="11903"/>
                      <a:pt x="3640" y="11904"/>
                    </a:cubicBezTo>
                    <a:cubicBezTo>
                      <a:pt x="3604" y="11911"/>
                      <a:pt x="3582" y="11920"/>
                      <a:pt x="3569" y="11920"/>
                    </a:cubicBezTo>
                    <a:cubicBezTo>
                      <a:pt x="3560" y="11920"/>
                      <a:pt x="3554" y="11916"/>
                      <a:pt x="3551" y="11904"/>
                    </a:cubicBezTo>
                    <a:cubicBezTo>
                      <a:pt x="3541" y="11875"/>
                      <a:pt x="3600" y="11815"/>
                      <a:pt x="3551" y="11805"/>
                    </a:cubicBezTo>
                    <a:cubicBezTo>
                      <a:pt x="3518" y="11792"/>
                      <a:pt x="3499" y="11767"/>
                      <a:pt x="3481" y="11767"/>
                    </a:cubicBezTo>
                    <a:cubicBezTo>
                      <a:pt x="3471" y="11767"/>
                      <a:pt x="3462" y="11775"/>
                      <a:pt x="3451" y="11795"/>
                    </a:cubicBezTo>
                    <a:cubicBezTo>
                      <a:pt x="3433" y="11832"/>
                      <a:pt x="3422" y="11858"/>
                      <a:pt x="3407" y="11858"/>
                    </a:cubicBezTo>
                    <a:cubicBezTo>
                      <a:pt x="3398" y="11858"/>
                      <a:pt x="3387" y="11848"/>
                      <a:pt x="3372" y="11825"/>
                    </a:cubicBezTo>
                    <a:cubicBezTo>
                      <a:pt x="3322" y="11776"/>
                      <a:pt x="3313" y="11795"/>
                      <a:pt x="3293" y="11776"/>
                    </a:cubicBezTo>
                    <a:cubicBezTo>
                      <a:pt x="3273" y="11756"/>
                      <a:pt x="3382" y="11726"/>
                      <a:pt x="3313" y="11686"/>
                    </a:cubicBezTo>
                    <a:cubicBezTo>
                      <a:pt x="3281" y="11673"/>
                      <a:pt x="3262" y="11668"/>
                      <a:pt x="3245" y="11668"/>
                    </a:cubicBezTo>
                    <a:cubicBezTo>
                      <a:pt x="3224" y="11668"/>
                      <a:pt x="3206" y="11675"/>
                      <a:pt x="3174" y="11686"/>
                    </a:cubicBezTo>
                    <a:lnTo>
                      <a:pt x="3124" y="11686"/>
                    </a:lnTo>
                    <a:cubicBezTo>
                      <a:pt x="3114" y="11688"/>
                      <a:pt x="3105" y="11689"/>
                      <a:pt x="3096" y="11689"/>
                    </a:cubicBezTo>
                    <a:cubicBezTo>
                      <a:pt x="3060" y="11689"/>
                      <a:pt x="3035" y="11676"/>
                      <a:pt x="3035" y="11676"/>
                    </a:cubicBezTo>
                    <a:cubicBezTo>
                      <a:pt x="3035" y="11676"/>
                      <a:pt x="3005" y="11637"/>
                      <a:pt x="2975" y="11597"/>
                    </a:cubicBezTo>
                    <a:cubicBezTo>
                      <a:pt x="2960" y="11566"/>
                      <a:pt x="2950" y="11541"/>
                      <a:pt x="2971" y="11541"/>
                    </a:cubicBezTo>
                    <a:cubicBezTo>
                      <a:pt x="2976" y="11541"/>
                      <a:pt x="2984" y="11543"/>
                      <a:pt x="2995" y="11548"/>
                    </a:cubicBezTo>
                    <a:cubicBezTo>
                      <a:pt x="3005" y="11548"/>
                      <a:pt x="3015" y="11548"/>
                      <a:pt x="3025" y="11557"/>
                    </a:cubicBezTo>
                    <a:cubicBezTo>
                      <a:pt x="3035" y="11557"/>
                      <a:pt x="3055" y="11567"/>
                      <a:pt x="3065" y="11567"/>
                    </a:cubicBezTo>
                    <a:cubicBezTo>
                      <a:pt x="3094" y="11587"/>
                      <a:pt x="3094" y="11597"/>
                      <a:pt x="3134" y="11607"/>
                    </a:cubicBezTo>
                    <a:cubicBezTo>
                      <a:pt x="3154" y="11610"/>
                      <a:pt x="3172" y="11614"/>
                      <a:pt x="3184" y="11614"/>
                    </a:cubicBezTo>
                    <a:cubicBezTo>
                      <a:pt x="3209" y="11614"/>
                      <a:pt x="3213" y="11600"/>
                      <a:pt x="3174" y="11548"/>
                    </a:cubicBezTo>
                    <a:cubicBezTo>
                      <a:pt x="3154" y="11528"/>
                      <a:pt x="3134" y="11518"/>
                      <a:pt x="3114" y="11498"/>
                    </a:cubicBezTo>
                    <a:cubicBezTo>
                      <a:pt x="3104" y="11498"/>
                      <a:pt x="3094" y="11488"/>
                      <a:pt x="3094" y="11478"/>
                    </a:cubicBezTo>
                    <a:cubicBezTo>
                      <a:pt x="3065" y="11458"/>
                      <a:pt x="3055" y="11448"/>
                      <a:pt x="3114" y="11448"/>
                    </a:cubicBezTo>
                    <a:lnTo>
                      <a:pt x="3154" y="11448"/>
                    </a:lnTo>
                    <a:cubicBezTo>
                      <a:pt x="3182" y="11444"/>
                      <a:pt x="3195" y="11435"/>
                      <a:pt x="3204" y="11435"/>
                    </a:cubicBezTo>
                    <a:cubicBezTo>
                      <a:pt x="3215" y="11435"/>
                      <a:pt x="3222" y="11446"/>
                      <a:pt x="3243" y="11488"/>
                    </a:cubicBezTo>
                    <a:cubicBezTo>
                      <a:pt x="3271" y="11551"/>
                      <a:pt x="3309" y="11614"/>
                      <a:pt x="3322" y="11614"/>
                    </a:cubicBezTo>
                    <a:cubicBezTo>
                      <a:pt x="3327" y="11614"/>
                      <a:pt x="3328" y="11603"/>
                      <a:pt x="3322" y="11577"/>
                    </a:cubicBezTo>
                    <a:cubicBezTo>
                      <a:pt x="3303" y="11498"/>
                      <a:pt x="3293" y="11518"/>
                      <a:pt x="3293" y="11458"/>
                    </a:cubicBezTo>
                    <a:cubicBezTo>
                      <a:pt x="3293" y="11416"/>
                      <a:pt x="3264" y="11331"/>
                      <a:pt x="3292" y="11331"/>
                    </a:cubicBezTo>
                    <a:cubicBezTo>
                      <a:pt x="3297" y="11331"/>
                      <a:pt x="3304" y="11333"/>
                      <a:pt x="3313" y="11339"/>
                    </a:cubicBezTo>
                    <a:cubicBezTo>
                      <a:pt x="3382" y="11379"/>
                      <a:pt x="3412" y="11399"/>
                      <a:pt x="3422" y="11448"/>
                    </a:cubicBezTo>
                    <a:cubicBezTo>
                      <a:pt x="3430" y="11497"/>
                      <a:pt x="3464" y="11584"/>
                      <a:pt x="3492" y="11584"/>
                    </a:cubicBezTo>
                    <a:cubicBezTo>
                      <a:pt x="3499" y="11584"/>
                      <a:pt x="3505" y="11579"/>
                      <a:pt x="3511" y="11567"/>
                    </a:cubicBezTo>
                    <a:cubicBezTo>
                      <a:pt x="3541" y="11518"/>
                      <a:pt x="3551" y="11528"/>
                      <a:pt x="3511" y="11429"/>
                    </a:cubicBezTo>
                    <a:cubicBezTo>
                      <a:pt x="3481" y="11329"/>
                      <a:pt x="3441" y="11310"/>
                      <a:pt x="3481" y="11300"/>
                    </a:cubicBezTo>
                    <a:cubicBezTo>
                      <a:pt x="3487" y="11298"/>
                      <a:pt x="3493" y="11298"/>
                      <a:pt x="3499" y="11298"/>
                    </a:cubicBezTo>
                    <a:cubicBezTo>
                      <a:pt x="3538" y="11298"/>
                      <a:pt x="3563" y="11327"/>
                      <a:pt x="3580" y="11379"/>
                    </a:cubicBezTo>
                    <a:cubicBezTo>
                      <a:pt x="3610" y="11438"/>
                      <a:pt x="3620" y="11458"/>
                      <a:pt x="3660" y="11518"/>
                    </a:cubicBezTo>
                    <a:cubicBezTo>
                      <a:pt x="3687" y="11552"/>
                      <a:pt x="3719" y="11605"/>
                      <a:pt x="3736" y="11605"/>
                    </a:cubicBezTo>
                    <a:cubicBezTo>
                      <a:pt x="3744" y="11605"/>
                      <a:pt x="3749" y="11595"/>
                      <a:pt x="3749" y="11567"/>
                    </a:cubicBezTo>
                    <a:cubicBezTo>
                      <a:pt x="3749" y="11478"/>
                      <a:pt x="3640" y="11458"/>
                      <a:pt x="3699" y="11419"/>
                    </a:cubicBezTo>
                    <a:cubicBezTo>
                      <a:pt x="3715" y="11408"/>
                      <a:pt x="3731" y="11405"/>
                      <a:pt x="3747" y="11405"/>
                    </a:cubicBezTo>
                    <a:cubicBezTo>
                      <a:pt x="3770" y="11405"/>
                      <a:pt x="3792" y="11412"/>
                      <a:pt x="3807" y="11412"/>
                    </a:cubicBezTo>
                    <a:cubicBezTo>
                      <a:pt x="3823" y="11412"/>
                      <a:pt x="3832" y="11405"/>
                      <a:pt x="3828" y="11379"/>
                    </a:cubicBezTo>
                    <a:cubicBezTo>
                      <a:pt x="3818" y="11319"/>
                      <a:pt x="3848" y="11290"/>
                      <a:pt x="3759" y="11290"/>
                    </a:cubicBezTo>
                    <a:cubicBezTo>
                      <a:pt x="3706" y="11290"/>
                      <a:pt x="3657" y="11316"/>
                      <a:pt x="3637" y="11316"/>
                    </a:cubicBezTo>
                    <a:cubicBezTo>
                      <a:pt x="3627" y="11316"/>
                      <a:pt x="3623" y="11310"/>
                      <a:pt x="3630" y="11290"/>
                    </a:cubicBezTo>
                    <a:cubicBezTo>
                      <a:pt x="3640" y="11220"/>
                      <a:pt x="3689" y="11201"/>
                      <a:pt x="3709" y="11191"/>
                    </a:cubicBezTo>
                    <a:cubicBezTo>
                      <a:pt x="3729" y="11191"/>
                      <a:pt x="3699" y="11131"/>
                      <a:pt x="3699" y="11131"/>
                    </a:cubicBezTo>
                    <a:cubicBezTo>
                      <a:pt x="3699" y="11131"/>
                      <a:pt x="3511" y="11121"/>
                      <a:pt x="3481" y="11072"/>
                    </a:cubicBezTo>
                    <a:cubicBezTo>
                      <a:pt x="3461" y="11032"/>
                      <a:pt x="3501" y="10982"/>
                      <a:pt x="3481" y="10972"/>
                    </a:cubicBezTo>
                    <a:cubicBezTo>
                      <a:pt x="3481" y="10972"/>
                      <a:pt x="3491" y="10963"/>
                      <a:pt x="3491" y="10963"/>
                    </a:cubicBezTo>
                    <a:cubicBezTo>
                      <a:pt x="3491" y="10923"/>
                      <a:pt x="3481" y="10844"/>
                      <a:pt x="3432" y="10844"/>
                    </a:cubicBezTo>
                    <a:cubicBezTo>
                      <a:pt x="3432" y="10824"/>
                      <a:pt x="3432" y="10794"/>
                      <a:pt x="3412" y="10764"/>
                    </a:cubicBezTo>
                    <a:cubicBezTo>
                      <a:pt x="3392" y="10715"/>
                      <a:pt x="3362" y="10675"/>
                      <a:pt x="3342" y="10645"/>
                    </a:cubicBezTo>
                    <a:cubicBezTo>
                      <a:pt x="3329" y="10619"/>
                      <a:pt x="3320" y="10606"/>
                      <a:pt x="3331" y="10606"/>
                    </a:cubicBezTo>
                    <a:cubicBezTo>
                      <a:pt x="3336" y="10606"/>
                      <a:pt x="3346" y="10609"/>
                      <a:pt x="3362" y="10615"/>
                    </a:cubicBezTo>
                    <a:cubicBezTo>
                      <a:pt x="3372" y="10625"/>
                      <a:pt x="3382" y="10635"/>
                      <a:pt x="3392" y="10635"/>
                    </a:cubicBezTo>
                    <a:cubicBezTo>
                      <a:pt x="3441" y="10665"/>
                      <a:pt x="3432" y="10665"/>
                      <a:pt x="3471" y="10725"/>
                    </a:cubicBezTo>
                    <a:cubicBezTo>
                      <a:pt x="3500" y="10774"/>
                      <a:pt x="3574" y="10886"/>
                      <a:pt x="3596" y="10886"/>
                    </a:cubicBezTo>
                    <a:cubicBezTo>
                      <a:pt x="3604" y="10886"/>
                      <a:pt x="3604" y="10868"/>
                      <a:pt x="3590" y="10824"/>
                    </a:cubicBezTo>
                    <a:cubicBezTo>
                      <a:pt x="3551" y="10665"/>
                      <a:pt x="3531" y="10705"/>
                      <a:pt x="3491" y="10606"/>
                    </a:cubicBezTo>
                    <a:cubicBezTo>
                      <a:pt x="3461" y="10497"/>
                      <a:pt x="3461" y="10397"/>
                      <a:pt x="3412" y="10387"/>
                    </a:cubicBezTo>
                    <a:cubicBezTo>
                      <a:pt x="3406" y="10385"/>
                      <a:pt x="3399" y="10383"/>
                      <a:pt x="3392" y="10383"/>
                    </a:cubicBezTo>
                    <a:cubicBezTo>
                      <a:pt x="3375" y="10383"/>
                      <a:pt x="3356" y="10390"/>
                      <a:pt x="3342" y="10397"/>
                    </a:cubicBezTo>
                    <a:cubicBezTo>
                      <a:pt x="3313" y="10397"/>
                      <a:pt x="3293" y="10407"/>
                      <a:pt x="3283" y="10407"/>
                    </a:cubicBezTo>
                    <a:cubicBezTo>
                      <a:pt x="3273" y="10407"/>
                      <a:pt x="3263" y="10397"/>
                      <a:pt x="3253" y="10378"/>
                    </a:cubicBezTo>
                    <a:cubicBezTo>
                      <a:pt x="3244" y="10352"/>
                      <a:pt x="3236" y="10326"/>
                      <a:pt x="3259" y="10326"/>
                    </a:cubicBezTo>
                    <a:cubicBezTo>
                      <a:pt x="3263" y="10326"/>
                      <a:pt x="3268" y="10327"/>
                      <a:pt x="3273" y="10328"/>
                    </a:cubicBezTo>
                    <a:cubicBezTo>
                      <a:pt x="3303" y="10338"/>
                      <a:pt x="3322" y="10348"/>
                      <a:pt x="3342" y="10348"/>
                    </a:cubicBezTo>
                    <a:cubicBezTo>
                      <a:pt x="3351" y="10350"/>
                      <a:pt x="3357" y="10351"/>
                      <a:pt x="3363" y="10351"/>
                    </a:cubicBezTo>
                    <a:cubicBezTo>
                      <a:pt x="3383" y="10351"/>
                      <a:pt x="3380" y="10333"/>
                      <a:pt x="3332" y="10278"/>
                    </a:cubicBezTo>
                    <a:cubicBezTo>
                      <a:pt x="3332" y="10268"/>
                      <a:pt x="3322" y="10268"/>
                      <a:pt x="3322" y="10268"/>
                    </a:cubicBezTo>
                    <a:cubicBezTo>
                      <a:pt x="3303" y="10249"/>
                      <a:pt x="3283" y="10229"/>
                      <a:pt x="3273" y="10209"/>
                    </a:cubicBezTo>
                    <a:cubicBezTo>
                      <a:pt x="3263" y="10209"/>
                      <a:pt x="3263" y="10199"/>
                      <a:pt x="3253" y="10199"/>
                    </a:cubicBezTo>
                    <a:cubicBezTo>
                      <a:pt x="3263" y="10179"/>
                      <a:pt x="3263" y="10169"/>
                      <a:pt x="3263" y="10159"/>
                    </a:cubicBezTo>
                    <a:cubicBezTo>
                      <a:pt x="3273" y="10169"/>
                      <a:pt x="3283" y="10169"/>
                      <a:pt x="3293" y="10179"/>
                    </a:cubicBezTo>
                    <a:cubicBezTo>
                      <a:pt x="3342" y="10219"/>
                      <a:pt x="3402" y="10288"/>
                      <a:pt x="3422" y="10298"/>
                    </a:cubicBezTo>
                    <a:cubicBezTo>
                      <a:pt x="3428" y="10302"/>
                      <a:pt x="3441" y="10307"/>
                      <a:pt x="3452" y="10307"/>
                    </a:cubicBezTo>
                    <a:cubicBezTo>
                      <a:pt x="3472" y="10307"/>
                      <a:pt x="3483" y="10287"/>
                      <a:pt x="3432" y="10189"/>
                    </a:cubicBezTo>
                    <a:cubicBezTo>
                      <a:pt x="3412" y="10149"/>
                      <a:pt x="3392" y="10120"/>
                      <a:pt x="3382" y="10100"/>
                    </a:cubicBezTo>
                    <a:cubicBezTo>
                      <a:pt x="3352" y="10030"/>
                      <a:pt x="3362" y="10021"/>
                      <a:pt x="3332" y="9981"/>
                    </a:cubicBezTo>
                    <a:cubicBezTo>
                      <a:pt x="3332" y="9971"/>
                      <a:pt x="3322" y="9951"/>
                      <a:pt x="3322" y="9941"/>
                    </a:cubicBezTo>
                    <a:cubicBezTo>
                      <a:pt x="3306" y="9901"/>
                      <a:pt x="3297" y="9867"/>
                      <a:pt x="3272" y="9867"/>
                    </a:cubicBezTo>
                    <a:cubicBezTo>
                      <a:pt x="3266" y="9867"/>
                      <a:pt x="3260" y="9868"/>
                      <a:pt x="3253" y="9872"/>
                    </a:cubicBezTo>
                    <a:cubicBezTo>
                      <a:pt x="3233" y="9852"/>
                      <a:pt x="3194" y="9872"/>
                      <a:pt x="3213" y="9812"/>
                    </a:cubicBezTo>
                    <a:cubicBezTo>
                      <a:pt x="3223" y="9753"/>
                      <a:pt x="3243" y="9703"/>
                      <a:pt x="3263" y="9683"/>
                    </a:cubicBezTo>
                    <a:cubicBezTo>
                      <a:pt x="3313" y="9753"/>
                      <a:pt x="3352" y="9773"/>
                      <a:pt x="3422" y="9832"/>
                    </a:cubicBezTo>
                    <a:cubicBezTo>
                      <a:pt x="3463" y="9864"/>
                      <a:pt x="3515" y="9880"/>
                      <a:pt x="3546" y="9880"/>
                    </a:cubicBezTo>
                    <a:cubicBezTo>
                      <a:pt x="3582" y="9880"/>
                      <a:pt x="3590" y="9859"/>
                      <a:pt x="3521" y="9822"/>
                    </a:cubicBezTo>
                    <a:cubicBezTo>
                      <a:pt x="3422" y="9763"/>
                      <a:pt x="3382" y="9723"/>
                      <a:pt x="3362" y="9693"/>
                    </a:cubicBezTo>
                    <a:cubicBezTo>
                      <a:pt x="3362" y="9693"/>
                      <a:pt x="3362" y="9693"/>
                      <a:pt x="3362" y="9683"/>
                    </a:cubicBezTo>
                    <a:cubicBezTo>
                      <a:pt x="3352" y="9674"/>
                      <a:pt x="3352" y="9674"/>
                      <a:pt x="3352" y="9664"/>
                    </a:cubicBezTo>
                    <a:cubicBezTo>
                      <a:pt x="3352" y="9644"/>
                      <a:pt x="3342" y="9594"/>
                      <a:pt x="3382" y="9574"/>
                    </a:cubicBezTo>
                    <a:cubicBezTo>
                      <a:pt x="3451" y="9614"/>
                      <a:pt x="3471" y="9644"/>
                      <a:pt x="3461" y="9683"/>
                    </a:cubicBezTo>
                    <a:cubicBezTo>
                      <a:pt x="3450" y="9718"/>
                      <a:pt x="3488" y="9759"/>
                      <a:pt x="3518" y="9759"/>
                    </a:cubicBezTo>
                    <a:cubicBezTo>
                      <a:pt x="3541" y="9759"/>
                      <a:pt x="3559" y="9737"/>
                      <a:pt x="3551" y="9674"/>
                    </a:cubicBezTo>
                    <a:cubicBezTo>
                      <a:pt x="3551" y="9644"/>
                      <a:pt x="3551" y="9624"/>
                      <a:pt x="3551" y="9604"/>
                    </a:cubicBezTo>
                    <a:cubicBezTo>
                      <a:pt x="3590" y="9604"/>
                      <a:pt x="3600" y="9584"/>
                      <a:pt x="3560" y="9545"/>
                    </a:cubicBezTo>
                    <a:cubicBezTo>
                      <a:pt x="3560" y="9535"/>
                      <a:pt x="3551" y="9535"/>
                      <a:pt x="3541" y="9525"/>
                    </a:cubicBezTo>
                    <a:cubicBezTo>
                      <a:pt x="3541" y="9471"/>
                      <a:pt x="3533" y="9434"/>
                      <a:pt x="3495" y="9434"/>
                    </a:cubicBezTo>
                    <a:cubicBezTo>
                      <a:pt x="3491" y="9434"/>
                      <a:pt x="3486" y="9435"/>
                      <a:pt x="3481" y="9436"/>
                    </a:cubicBezTo>
                    <a:cubicBezTo>
                      <a:pt x="3392" y="9436"/>
                      <a:pt x="3422" y="9416"/>
                      <a:pt x="3382" y="9356"/>
                    </a:cubicBezTo>
                    <a:cubicBezTo>
                      <a:pt x="3342" y="9297"/>
                      <a:pt x="3263" y="9336"/>
                      <a:pt x="3273" y="9307"/>
                    </a:cubicBezTo>
                    <a:cubicBezTo>
                      <a:pt x="3253" y="9307"/>
                      <a:pt x="3253" y="9366"/>
                      <a:pt x="3263" y="9396"/>
                    </a:cubicBezTo>
                    <a:cubicBezTo>
                      <a:pt x="3265" y="9403"/>
                      <a:pt x="3270" y="9405"/>
                      <a:pt x="3276" y="9405"/>
                    </a:cubicBezTo>
                    <a:cubicBezTo>
                      <a:pt x="3299" y="9405"/>
                      <a:pt x="3341" y="9374"/>
                      <a:pt x="3372" y="9366"/>
                    </a:cubicBezTo>
                    <a:lnTo>
                      <a:pt x="3382" y="9366"/>
                    </a:lnTo>
                    <a:cubicBezTo>
                      <a:pt x="3362" y="9396"/>
                      <a:pt x="3332" y="9416"/>
                      <a:pt x="3313" y="9416"/>
                    </a:cubicBezTo>
                    <a:cubicBezTo>
                      <a:pt x="3262" y="9416"/>
                      <a:pt x="3160" y="9372"/>
                      <a:pt x="3057" y="9372"/>
                    </a:cubicBezTo>
                    <a:cubicBezTo>
                      <a:pt x="3039" y="9372"/>
                      <a:pt x="3022" y="9373"/>
                      <a:pt x="3005" y="9376"/>
                    </a:cubicBezTo>
                    <a:cubicBezTo>
                      <a:pt x="3005" y="9376"/>
                      <a:pt x="2995" y="9386"/>
                      <a:pt x="2995" y="9386"/>
                    </a:cubicBezTo>
                    <a:lnTo>
                      <a:pt x="2985" y="9386"/>
                    </a:lnTo>
                    <a:cubicBezTo>
                      <a:pt x="2926" y="9376"/>
                      <a:pt x="2847" y="9346"/>
                      <a:pt x="2906" y="9297"/>
                    </a:cubicBezTo>
                    <a:cubicBezTo>
                      <a:pt x="2936" y="9277"/>
                      <a:pt x="2966" y="9237"/>
                      <a:pt x="2985" y="9198"/>
                    </a:cubicBezTo>
                    <a:lnTo>
                      <a:pt x="2995" y="9198"/>
                    </a:lnTo>
                    <a:cubicBezTo>
                      <a:pt x="3015" y="9188"/>
                      <a:pt x="3055" y="9158"/>
                      <a:pt x="3104" y="9118"/>
                    </a:cubicBezTo>
                    <a:cubicBezTo>
                      <a:pt x="3124" y="9158"/>
                      <a:pt x="3144" y="9178"/>
                      <a:pt x="3164" y="9198"/>
                    </a:cubicBezTo>
                    <a:cubicBezTo>
                      <a:pt x="3081" y="9281"/>
                      <a:pt x="3087" y="9305"/>
                      <a:pt x="3132" y="9305"/>
                    </a:cubicBezTo>
                    <a:cubicBezTo>
                      <a:pt x="3167" y="9305"/>
                      <a:pt x="3226" y="9290"/>
                      <a:pt x="3283" y="9277"/>
                    </a:cubicBezTo>
                    <a:lnTo>
                      <a:pt x="3293" y="9277"/>
                    </a:lnTo>
                    <a:cubicBezTo>
                      <a:pt x="3314" y="9249"/>
                      <a:pt x="3333" y="9240"/>
                      <a:pt x="3350" y="9240"/>
                    </a:cubicBezTo>
                    <a:cubicBezTo>
                      <a:pt x="3388" y="9240"/>
                      <a:pt x="3417" y="9287"/>
                      <a:pt x="3451" y="9287"/>
                    </a:cubicBezTo>
                    <a:cubicBezTo>
                      <a:pt x="3501" y="9287"/>
                      <a:pt x="3541" y="9168"/>
                      <a:pt x="3491" y="9128"/>
                    </a:cubicBezTo>
                    <a:cubicBezTo>
                      <a:pt x="3443" y="9104"/>
                      <a:pt x="3460" y="9073"/>
                      <a:pt x="3489" y="9073"/>
                    </a:cubicBezTo>
                    <a:cubicBezTo>
                      <a:pt x="3496" y="9073"/>
                      <a:pt x="3503" y="9075"/>
                      <a:pt x="3511" y="9079"/>
                    </a:cubicBezTo>
                    <a:cubicBezTo>
                      <a:pt x="3519" y="9081"/>
                      <a:pt x="3531" y="9083"/>
                      <a:pt x="3543" y="9083"/>
                    </a:cubicBezTo>
                    <a:cubicBezTo>
                      <a:pt x="3576" y="9083"/>
                      <a:pt x="3612" y="9069"/>
                      <a:pt x="3590" y="9019"/>
                    </a:cubicBezTo>
                    <a:cubicBezTo>
                      <a:pt x="3560" y="8940"/>
                      <a:pt x="3650" y="8910"/>
                      <a:pt x="3660" y="8900"/>
                    </a:cubicBezTo>
                    <a:cubicBezTo>
                      <a:pt x="3669" y="8880"/>
                      <a:pt x="3630" y="8821"/>
                      <a:pt x="3590" y="8821"/>
                    </a:cubicBezTo>
                    <a:cubicBezTo>
                      <a:pt x="3587" y="8822"/>
                      <a:pt x="3583" y="8822"/>
                      <a:pt x="3579" y="8822"/>
                    </a:cubicBezTo>
                    <a:cubicBezTo>
                      <a:pt x="3548" y="8822"/>
                      <a:pt x="3523" y="8790"/>
                      <a:pt x="3564" y="8790"/>
                    </a:cubicBezTo>
                    <a:cubicBezTo>
                      <a:pt x="3568" y="8790"/>
                      <a:pt x="3574" y="8790"/>
                      <a:pt x="3580" y="8791"/>
                    </a:cubicBezTo>
                    <a:cubicBezTo>
                      <a:pt x="3620" y="8797"/>
                      <a:pt x="3644" y="8815"/>
                      <a:pt x="3658" y="8815"/>
                    </a:cubicBezTo>
                    <a:cubicBezTo>
                      <a:pt x="3669" y="8815"/>
                      <a:pt x="3675" y="8805"/>
                      <a:pt x="3679" y="8771"/>
                    </a:cubicBezTo>
                    <a:cubicBezTo>
                      <a:pt x="3679" y="8682"/>
                      <a:pt x="3669" y="8692"/>
                      <a:pt x="3689" y="8632"/>
                    </a:cubicBezTo>
                    <a:cubicBezTo>
                      <a:pt x="3699" y="8613"/>
                      <a:pt x="3709" y="8563"/>
                      <a:pt x="3719" y="8504"/>
                    </a:cubicBezTo>
                    <a:cubicBezTo>
                      <a:pt x="3731" y="8448"/>
                      <a:pt x="3744" y="8401"/>
                      <a:pt x="3751" y="8401"/>
                    </a:cubicBezTo>
                    <a:cubicBezTo>
                      <a:pt x="3756" y="8401"/>
                      <a:pt x="3759" y="8419"/>
                      <a:pt x="3759" y="8464"/>
                    </a:cubicBezTo>
                    <a:lnTo>
                      <a:pt x="3759" y="8325"/>
                    </a:lnTo>
                    <a:cubicBezTo>
                      <a:pt x="3759" y="8275"/>
                      <a:pt x="3760" y="8256"/>
                      <a:pt x="3761" y="8256"/>
                    </a:cubicBezTo>
                    <a:cubicBezTo>
                      <a:pt x="3765" y="8256"/>
                      <a:pt x="3772" y="8349"/>
                      <a:pt x="3779" y="8424"/>
                    </a:cubicBezTo>
                    <a:cubicBezTo>
                      <a:pt x="3788" y="8474"/>
                      <a:pt x="3798" y="8513"/>
                      <a:pt x="3798" y="8523"/>
                    </a:cubicBezTo>
                    <a:cubicBezTo>
                      <a:pt x="3828" y="8583"/>
                      <a:pt x="3818" y="8682"/>
                      <a:pt x="3828" y="8761"/>
                    </a:cubicBezTo>
                    <a:cubicBezTo>
                      <a:pt x="3828" y="8781"/>
                      <a:pt x="3831" y="8788"/>
                      <a:pt x="3837" y="8788"/>
                    </a:cubicBezTo>
                    <a:cubicBezTo>
                      <a:pt x="3853" y="8788"/>
                      <a:pt x="3892" y="8719"/>
                      <a:pt x="3937" y="8712"/>
                    </a:cubicBezTo>
                    <a:cubicBezTo>
                      <a:pt x="3960" y="8705"/>
                      <a:pt x="3969" y="8702"/>
                      <a:pt x="3970" y="8702"/>
                    </a:cubicBezTo>
                    <a:lnTo>
                      <a:pt x="3970" y="8702"/>
                    </a:lnTo>
                    <a:cubicBezTo>
                      <a:pt x="3970" y="8702"/>
                      <a:pt x="3937" y="8715"/>
                      <a:pt x="3917" y="8742"/>
                    </a:cubicBezTo>
                    <a:cubicBezTo>
                      <a:pt x="3878" y="8801"/>
                      <a:pt x="3848" y="8920"/>
                      <a:pt x="3858" y="8940"/>
                    </a:cubicBezTo>
                    <a:cubicBezTo>
                      <a:pt x="3868" y="8960"/>
                      <a:pt x="3878" y="8930"/>
                      <a:pt x="3888" y="8979"/>
                    </a:cubicBezTo>
                    <a:cubicBezTo>
                      <a:pt x="3895" y="9018"/>
                      <a:pt x="3952" y="9045"/>
                      <a:pt x="3995" y="9045"/>
                    </a:cubicBezTo>
                    <a:cubicBezTo>
                      <a:pt x="4007" y="9045"/>
                      <a:pt x="4018" y="9043"/>
                      <a:pt x="4026" y="9039"/>
                    </a:cubicBezTo>
                    <a:cubicBezTo>
                      <a:pt x="4027" y="9039"/>
                      <a:pt x="4028" y="9038"/>
                      <a:pt x="4029" y="9038"/>
                    </a:cubicBezTo>
                    <a:cubicBezTo>
                      <a:pt x="4053" y="9038"/>
                      <a:pt x="4005" y="9179"/>
                      <a:pt x="3947" y="9208"/>
                    </a:cubicBezTo>
                    <a:cubicBezTo>
                      <a:pt x="3915" y="9233"/>
                      <a:pt x="3937" y="9280"/>
                      <a:pt x="3983" y="9280"/>
                    </a:cubicBezTo>
                    <a:cubicBezTo>
                      <a:pt x="4009" y="9280"/>
                      <a:pt x="4041" y="9266"/>
                      <a:pt x="4076" y="9227"/>
                    </a:cubicBezTo>
                    <a:cubicBezTo>
                      <a:pt x="4085" y="9218"/>
                      <a:pt x="4094" y="9214"/>
                      <a:pt x="4102" y="9214"/>
                    </a:cubicBezTo>
                    <a:cubicBezTo>
                      <a:pt x="4128" y="9214"/>
                      <a:pt x="4152" y="9259"/>
                      <a:pt x="4205" y="9327"/>
                    </a:cubicBezTo>
                    <a:cubicBezTo>
                      <a:pt x="4284" y="9406"/>
                      <a:pt x="4126" y="9356"/>
                      <a:pt x="4076" y="9426"/>
                    </a:cubicBezTo>
                    <a:cubicBezTo>
                      <a:pt x="4063" y="9445"/>
                      <a:pt x="4059" y="9452"/>
                      <a:pt x="4056" y="9452"/>
                    </a:cubicBezTo>
                    <a:cubicBezTo>
                      <a:pt x="4050" y="9452"/>
                      <a:pt x="4050" y="9422"/>
                      <a:pt x="3997" y="9416"/>
                    </a:cubicBezTo>
                    <a:cubicBezTo>
                      <a:pt x="3907" y="9416"/>
                      <a:pt x="3977" y="9525"/>
                      <a:pt x="3967" y="9674"/>
                    </a:cubicBezTo>
                    <a:cubicBezTo>
                      <a:pt x="3959" y="9737"/>
                      <a:pt x="3977" y="9759"/>
                      <a:pt x="3999" y="9759"/>
                    </a:cubicBezTo>
                    <a:cubicBezTo>
                      <a:pt x="4030" y="9759"/>
                      <a:pt x="4068" y="9718"/>
                      <a:pt x="4056" y="9683"/>
                    </a:cubicBezTo>
                    <a:cubicBezTo>
                      <a:pt x="4046" y="9624"/>
                      <a:pt x="4017" y="9644"/>
                      <a:pt x="4136" y="9584"/>
                    </a:cubicBezTo>
                    <a:cubicBezTo>
                      <a:pt x="4170" y="9567"/>
                      <a:pt x="4184" y="9560"/>
                      <a:pt x="4187" y="9560"/>
                    </a:cubicBezTo>
                    <a:cubicBezTo>
                      <a:pt x="4194" y="9560"/>
                      <a:pt x="4130" y="9604"/>
                      <a:pt x="4116" y="9654"/>
                    </a:cubicBezTo>
                    <a:cubicBezTo>
                      <a:pt x="4100" y="9708"/>
                      <a:pt x="4139" y="9768"/>
                      <a:pt x="4176" y="9768"/>
                    </a:cubicBezTo>
                    <a:cubicBezTo>
                      <a:pt x="4186" y="9768"/>
                      <a:pt x="4196" y="9764"/>
                      <a:pt x="4205" y="9753"/>
                    </a:cubicBezTo>
                    <a:cubicBezTo>
                      <a:pt x="4222" y="9732"/>
                      <a:pt x="4238" y="9722"/>
                      <a:pt x="4251" y="9722"/>
                    </a:cubicBezTo>
                    <a:cubicBezTo>
                      <a:pt x="4276" y="9722"/>
                      <a:pt x="4295" y="9755"/>
                      <a:pt x="4314" y="9812"/>
                    </a:cubicBezTo>
                    <a:cubicBezTo>
                      <a:pt x="4319" y="9831"/>
                      <a:pt x="4319" y="9838"/>
                      <a:pt x="4316" y="9838"/>
                    </a:cubicBezTo>
                    <a:cubicBezTo>
                      <a:pt x="4310" y="9838"/>
                      <a:pt x="4291" y="9807"/>
                      <a:pt x="4274" y="9807"/>
                    </a:cubicBezTo>
                    <a:cubicBezTo>
                      <a:pt x="4266" y="9807"/>
                      <a:pt x="4259" y="9813"/>
                      <a:pt x="4254" y="9832"/>
                    </a:cubicBezTo>
                    <a:cubicBezTo>
                      <a:pt x="4235" y="9878"/>
                      <a:pt x="4190" y="9902"/>
                      <a:pt x="4153" y="9902"/>
                    </a:cubicBezTo>
                    <a:cubicBezTo>
                      <a:pt x="4133" y="9902"/>
                      <a:pt x="4116" y="9895"/>
                      <a:pt x="4106" y="9882"/>
                    </a:cubicBezTo>
                    <a:cubicBezTo>
                      <a:pt x="4093" y="9873"/>
                      <a:pt x="4082" y="9868"/>
                      <a:pt x="4070" y="9868"/>
                    </a:cubicBezTo>
                    <a:cubicBezTo>
                      <a:pt x="4042" y="9868"/>
                      <a:pt x="4009" y="9890"/>
                      <a:pt x="3947" y="9931"/>
                    </a:cubicBezTo>
                    <a:cubicBezTo>
                      <a:pt x="3858" y="9991"/>
                      <a:pt x="3997" y="10040"/>
                      <a:pt x="4036" y="10080"/>
                    </a:cubicBezTo>
                    <a:cubicBezTo>
                      <a:pt x="4049" y="10092"/>
                      <a:pt x="4060" y="10095"/>
                      <a:pt x="4072" y="10095"/>
                    </a:cubicBezTo>
                    <a:cubicBezTo>
                      <a:pt x="4082" y="10095"/>
                      <a:pt x="4092" y="10093"/>
                      <a:pt x="4104" y="10093"/>
                    </a:cubicBezTo>
                    <a:cubicBezTo>
                      <a:pt x="4125" y="10093"/>
                      <a:pt x="4150" y="10099"/>
                      <a:pt x="4185" y="10130"/>
                    </a:cubicBezTo>
                    <a:cubicBezTo>
                      <a:pt x="4248" y="10177"/>
                      <a:pt x="4255" y="10231"/>
                      <a:pt x="4270" y="10231"/>
                    </a:cubicBezTo>
                    <a:cubicBezTo>
                      <a:pt x="4274" y="10231"/>
                      <a:pt x="4278" y="10227"/>
                      <a:pt x="4284" y="10219"/>
                    </a:cubicBezTo>
                    <a:cubicBezTo>
                      <a:pt x="4289" y="10214"/>
                      <a:pt x="4294" y="10212"/>
                      <a:pt x="4300" y="10212"/>
                    </a:cubicBezTo>
                    <a:cubicBezTo>
                      <a:pt x="4330" y="10212"/>
                      <a:pt x="4375" y="10274"/>
                      <a:pt x="4433" y="10358"/>
                    </a:cubicBezTo>
                    <a:cubicBezTo>
                      <a:pt x="4478" y="10419"/>
                      <a:pt x="4462" y="10443"/>
                      <a:pt x="4437" y="10443"/>
                    </a:cubicBezTo>
                    <a:cubicBezTo>
                      <a:pt x="4418" y="10443"/>
                      <a:pt x="4392" y="10429"/>
                      <a:pt x="4383" y="10407"/>
                    </a:cubicBezTo>
                    <a:cubicBezTo>
                      <a:pt x="4378" y="10395"/>
                      <a:pt x="4375" y="10390"/>
                      <a:pt x="4373" y="10390"/>
                    </a:cubicBezTo>
                    <a:cubicBezTo>
                      <a:pt x="4367" y="10390"/>
                      <a:pt x="4369" y="10435"/>
                      <a:pt x="4354" y="10457"/>
                    </a:cubicBezTo>
                    <a:cubicBezTo>
                      <a:pt x="4346" y="10468"/>
                      <a:pt x="4336" y="10477"/>
                      <a:pt x="4322" y="10477"/>
                    </a:cubicBezTo>
                    <a:cubicBezTo>
                      <a:pt x="4301" y="10477"/>
                      <a:pt x="4271" y="10455"/>
                      <a:pt x="4235" y="10387"/>
                    </a:cubicBezTo>
                    <a:cubicBezTo>
                      <a:pt x="4221" y="10360"/>
                      <a:pt x="4208" y="10349"/>
                      <a:pt x="4196" y="10349"/>
                    </a:cubicBezTo>
                    <a:cubicBezTo>
                      <a:pt x="4155" y="10349"/>
                      <a:pt x="4126" y="10467"/>
                      <a:pt x="4126" y="10467"/>
                    </a:cubicBezTo>
                    <a:cubicBezTo>
                      <a:pt x="4126" y="10467"/>
                      <a:pt x="4096" y="10536"/>
                      <a:pt x="4036" y="10586"/>
                    </a:cubicBezTo>
                    <a:cubicBezTo>
                      <a:pt x="3977" y="10635"/>
                      <a:pt x="4165" y="10645"/>
                      <a:pt x="4215" y="10655"/>
                    </a:cubicBezTo>
                    <a:cubicBezTo>
                      <a:pt x="4264" y="10665"/>
                      <a:pt x="4195" y="10715"/>
                      <a:pt x="4235" y="10764"/>
                    </a:cubicBezTo>
                    <a:cubicBezTo>
                      <a:pt x="4241" y="10771"/>
                      <a:pt x="4249" y="10774"/>
                      <a:pt x="4257" y="10774"/>
                    </a:cubicBezTo>
                    <a:cubicBezTo>
                      <a:pt x="4300" y="10774"/>
                      <a:pt x="4367" y="10701"/>
                      <a:pt x="4433" y="10685"/>
                    </a:cubicBezTo>
                    <a:cubicBezTo>
                      <a:pt x="4459" y="10678"/>
                      <a:pt x="4479" y="10674"/>
                      <a:pt x="4497" y="10674"/>
                    </a:cubicBezTo>
                    <a:cubicBezTo>
                      <a:pt x="4531" y="10674"/>
                      <a:pt x="4555" y="10692"/>
                      <a:pt x="4602" y="10744"/>
                    </a:cubicBezTo>
                    <a:cubicBezTo>
                      <a:pt x="4651" y="10810"/>
                      <a:pt x="4611" y="10883"/>
                      <a:pt x="4545" y="10883"/>
                    </a:cubicBezTo>
                    <a:cubicBezTo>
                      <a:pt x="4532" y="10883"/>
                      <a:pt x="4517" y="10880"/>
                      <a:pt x="4502" y="10873"/>
                    </a:cubicBezTo>
                    <a:cubicBezTo>
                      <a:pt x="4482" y="10863"/>
                      <a:pt x="4467" y="10859"/>
                      <a:pt x="4457" y="10859"/>
                    </a:cubicBezTo>
                    <a:cubicBezTo>
                      <a:pt x="4418" y="10859"/>
                      <a:pt x="4443" y="10919"/>
                      <a:pt x="4443" y="10943"/>
                    </a:cubicBezTo>
                    <a:cubicBezTo>
                      <a:pt x="4433" y="10972"/>
                      <a:pt x="4512" y="10963"/>
                      <a:pt x="4621" y="11042"/>
                    </a:cubicBezTo>
                    <a:cubicBezTo>
                      <a:pt x="4703" y="11097"/>
                      <a:pt x="4672" y="11142"/>
                      <a:pt x="4622" y="11142"/>
                    </a:cubicBezTo>
                    <a:cubicBezTo>
                      <a:pt x="4600" y="11142"/>
                      <a:pt x="4573" y="11133"/>
                      <a:pt x="4552" y="11111"/>
                    </a:cubicBezTo>
                    <a:cubicBezTo>
                      <a:pt x="4521" y="11084"/>
                      <a:pt x="4493" y="11081"/>
                      <a:pt x="4467" y="11081"/>
                    </a:cubicBezTo>
                    <a:cubicBezTo>
                      <a:pt x="4460" y="11081"/>
                      <a:pt x="4453" y="11082"/>
                      <a:pt x="4445" y="11082"/>
                    </a:cubicBezTo>
                    <a:cubicBezTo>
                      <a:pt x="4413" y="11082"/>
                      <a:pt x="4383" y="11077"/>
                      <a:pt x="4354" y="11022"/>
                    </a:cubicBezTo>
                    <a:cubicBezTo>
                      <a:pt x="4323" y="10966"/>
                      <a:pt x="4300" y="10941"/>
                      <a:pt x="4288" y="10941"/>
                    </a:cubicBezTo>
                    <a:cubicBezTo>
                      <a:pt x="4277" y="10941"/>
                      <a:pt x="4275" y="10964"/>
                      <a:pt x="4284" y="11002"/>
                    </a:cubicBezTo>
                    <a:cubicBezTo>
                      <a:pt x="4298" y="11038"/>
                      <a:pt x="4289" y="11056"/>
                      <a:pt x="4270" y="11056"/>
                    </a:cubicBezTo>
                    <a:cubicBezTo>
                      <a:pt x="4248" y="11056"/>
                      <a:pt x="4212" y="11031"/>
                      <a:pt x="4185" y="10982"/>
                    </a:cubicBezTo>
                    <a:cubicBezTo>
                      <a:pt x="4126" y="10893"/>
                      <a:pt x="4155" y="10844"/>
                      <a:pt x="4086" y="10804"/>
                    </a:cubicBezTo>
                    <a:cubicBezTo>
                      <a:pt x="4080" y="10801"/>
                      <a:pt x="4075" y="10800"/>
                      <a:pt x="4071" y="10800"/>
                    </a:cubicBezTo>
                    <a:cubicBezTo>
                      <a:pt x="4025" y="10800"/>
                      <a:pt x="4066" y="10936"/>
                      <a:pt x="4066" y="10972"/>
                    </a:cubicBezTo>
                    <a:cubicBezTo>
                      <a:pt x="4066" y="11012"/>
                      <a:pt x="4056" y="11052"/>
                      <a:pt x="4136" y="11072"/>
                    </a:cubicBezTo>
                    <a:cubicBezTo>
                      <a:pt x="4215" y="11091"/>
                      <a:pt x="4185" y="11171"/>
                      <a:pt x="4235" y="11250"/>
                    </a:cubicBezTo>
                    <a:cubicBezTo>
                      <a:pt x="4250" y="11274"/>
                      <a:pt x="4262" y="11283"/>
                      <a:pt x="4272" y="11283"/>
                    </a:cubicBezTo>
                    <a:cubicBezTo>
                      <a:pt x="4298" y="11283"/>
                      <a:pt x="4310" y="11209"/>
                      <a:pt x="4354" y="11151"/>
                    </a:cubicBezTo>
                    <a:cubicBezTo>
                      <a:pt x="4362" y="11141"/>
                      <a:pt x="4370" y="11136"/>
                      <a:pt x="4377" y="11136"/>
                    </a:cubicBezTo>
                    <a:cubicBezTo>
                      <a:pt x="4419" y="11136"/>
                      <a:pt x="4436" y="11287"/>
                      <a:pt x="4453" y="11329"/>
                    </a:cubicBezTo>
                    <a:cubicBezTo>
                      <a:pt x="4483" y="11369"/>
                      <a:pt x="4522" y="11310"/>
                      <a:pt x="4592" y="11458"/>
                    </a:cubicBezTo>
                    <a:cubicBezTo>
                      <a:pt x="4647" y="11585"/>
                      <a:pt x="4563" y="11611"/>
                      <a:pt x="4517" y="11611"/>
                    </a:cubicBezTo>
                    <a:cubicBezTo>
                      <a:pt x="4506" y="11611"/>
                      <a:pt x="4496" y="11609"/>
                      <a:pt x="4492" y="11607"/>
                    </a:cubicBezTo>
                    <a:cubicBezTo>
                      <a:pt x="4473" y="11597"/>
                      <a:pt x="4483" y="11419"/>
                      <a:pt x="4423" y="11399"/>
                    </a:cubicBezTo>
                    <a:cubicBezTo>
                      <a:pt x="4416" y="11395"/>
                      <a:pt x="4409" y="11393"/>
                      <a:pt x="4402" y="11393"/>
                    </a:cubicBezTo>
                    <a:cubicBezTo>
                      <a:pt x="4362" y="11393"/>
                      <a:pt x="4337" y="11464"/>
                      <a:pt x="4413" y="11557"/>
                    </a:cubicBezTo>
                    <a:cubicBezTo>
                      <a:pt x="4472" y="11639"/>
                      <a:pt x="4476" y="11665"/>
                      <a:pt x="4454" y="11665"/>
                    </a:cubicBezTo>
                    <a:cubicBezTo>
                      <a:pt x="4447" y="11665"/>
                      <a:pt x="4436" y="11662"/>
                      <a:pt x="4423" y="11657"/>
                    </a:cubicBezTo>
                    <a:cubicBezTo>
                      <a:pt x="4419" y="11655"/>
                      <a:pt x="4416" y="11655"/>
                      <a:pt x="4413" y="11655"/>
                    </a:cubicBezTo>
                    <a:cubicBezTo>
                      <a:pt x="4366" y="11655"/>
                      <a:pt x="4385" y="11786"/>
                      <a:pt x="4403" y="11786"/>
                    </a:cubicBezTo>
                    <a:cubicBezTo>
                      <a:pt x="4432" y="11786"/>
                      <a:pt x="4487" y="11696"/>
                      <a:pt x="4535" y="11696"/>
                    </a:cubicBezTo>
                    <a:cubicBezTo>
                      <a:pt x="4537" y="11696"/>
                      <a:pt x="4540" y="11696"/>
                      <a:pt x="4542" y="11696"/>
                    </a:cubicBezTo>
                    <a:cubicBezTo>
                      <a:pt x="4582" y="11706"/>
                      <a:pt x="4592" y="11756"/>
                      <a:pt x="4621" y="11845"/>
                    </a:cubicBezTo>
                    <a:cubicBezTo>
                      <a:pt x="4621" y="11855"/>
                      <a:pt x="4621" y="11865"/>
                      <a:pt x="4631" y="11865"/>
                    </a:cubicBezTo>
                    <a:cubicBezTo>
                      <a:pt x="4640" y="11898"/>
                      <a:pt x="4651" y="11906"/>
                      <a:pt x="4663" y="11906"/>
                    </a:cubicBezTo>
                    <a:cubicBezTo>
                      <a:pt x="4676" y="11906"/>
                      <a:pt x="4690" y="11896"/>
                      <a:pt x="4704" y="11896"/>
                    </a:cubicBezTo>
                    <a:cubicBezTo>
                      <a:pt x="4720" y="11896"/>
                      <a:pt x="4736" y="11909"/>
                      <a:pt x="4750" y="11964"/>
                    </a:cubicBezTo>
                    <a:cubicBezTo>
                      <a:pt x="4750" y="11974"/>
                      <a:pt x="4750" y="11974"/>
                      <a:pt x="4750" y="11974"/>
                    </a:cubicBezTo>
                    <a:cubicBezTo>
                      <a:pt x="4769" y="12051"/>
                      <a:pt x="4734" y="12079"/>
                      <a:pt x="4688" y="12079"/>
                    </a:cubicBezTo>
                    <a:cubicBezTo>
                      <a:pt x="4634" y="12079"/>
                      <a:pt x="4563" y="12041"/>
                      <a:pt x="4542" y="12004"/>
                    </a:cubicBezTo>
                    <a:cubicBezTo>
                      <a:pt x="4492" y="11934"/>
                      <a:pt x="4572" y="11994"/>
                      <a:pt x="4492" y="11934"/>
                    </a:cubicBezTo>
                    <a:cubicBezTo>
                      <a:pt x="4482" y="11927"/>
                      <a:pt x="4474" y="11923"/>
                      <a:pt x="4468" y="11923"/>
                    </a:cubicBezTo>
                    <a:cubicBezTo>
                      <a:pt x="4435" y="11923"/>
                      <a:pt x="4469" y="12032"/>
                      <a:pt x="4502" y="12133"/>
                    </a:cubicBezTo>
                    <a:cubicBezTo>
                      <a:pt x="4512" y="12142"/>
                      <a:pt x="4522" y="12162"/>
                      <a:pt x="4522" y="12172"/>
                    </a:cubicBezTo>
                    <a:cubicBezTo>
                      <a:pt x="4532" y="12192"/>
                      <a:pt x="4532" y="12212"/>
                      <a:pt x="4542" y="12222"/>
                    </a:cubicBezTo>
                    <a:cubicBezTo>
                      <a:pt x="4548" y="12244"/>
                      <a:pt x="4547" y="12257"/>
                      <a:pt x="4538" y="12257"/>
                    </a:cubicBezTo>
                    <a:cubicBezTo>
                      <a:pt x="4531" y="12257"/>
                      <a:pt x="4520" y="12249"/>
                      <a:pt x="4502" y="12232"/>
                    </a:cubicBezTo>
                    <a:cubicBezTo>
                      <a:pt x="4433" y="12172"/>
                      <a:pt x="4463" y="12083"/>
                      <a:pt x="4433" y="11994"/>
                    </a:cubicBezTo>
                    <a:cubicBezTo>
                      <a:pt x="4424" y="11970"/>
                      <a:pt x="4413" y="11961"/>
                      <a:pt x="4401" y="11961"/>
                    </a:cubicBezTo>
                    <a:cubicBezTo>
                      <a:pt x="4373" y="11961"/>
                      <a:pt x="4341" y="12017"/>
                      <a:pt x="4334" y="12073"/>
                    </a:cubicBezTo>
                    <a:cubicBezTo>
                      <a:pt x="4314" y="12142"/>
                      <a:pt x="4364" y="12083"/>
                      <a:pt x="4413" y="12172"/>
                    </a:cubicBezTo>
                    <a:cubicBezTo>
                      <a:pt x="4445" y="12242"/>
                      <a:pt x="4494" y="12333"/>
                      <a:pt x="4471" y="12333"/>
                    </a:cubicBezTo>
                    <a:cubicBezTo>
                      <a:pt x="4458" y="12333"/>
                      <a:pt x="4424" y="12306"/>
                      <a:pt x="4354" y="12232"/>
                    </a:cubicBezTo>
                    <a:cubicBezTo>
                      <a:pt x="4314" y="12182"/>
                      <a:pt x="4314" y="12133"/>
                      <a:pt x="4294" y="12123"/>
                    </a:cubicBezTo>
                    <a:cubicBezTo>
                      <a:pt x="4292" y="12120"/>
                      <a:pt x="4289" y="12119"/>
                      <a:pt x="4286" y="12119"/>
                    </a:cubicBezTo>
                    <a:cubicBezTo>
                      <a:pt x="4265" y="12119"/>
                      <a:pt x="4237" y="12175"/>
                      <a:pt x="4254" y="12192"/>
                    </a:cubicBezTo>
                    <a:cubicBezTo>
                      <a:pt x="4274" y="12222"/>
                      <a:pt x="4284" y="12222"/>
                      <a:pt x="4324" y="12261"/>
                    </a:cubicBezTo>
                    <a:cubicBezTo>
                      <a:pt x="4364" y="12301"/>
                      <a:pt x="4383" y="12291"/>
                      <a:pt x="4453" y="12371"/>
                    </a:cubicBezTo>
                    <a:cubicBezTo>
                      <a:pt x="4480" y="12401"/>
                      <a:pt x="4499" y="12413"/>
                      <a:pt x="4518" y="12413"/>
                    </a:cubicBezTo>
                    <a:cubicBezTo>
                      <a:pt x="4547" y="12413"/>
                      <a:pt x="4573" y="12385"/>
                      <a:pt x="4621" y="12361"/>
                    </a:cubicBezTo>
                    <a:cubicBezTo>
                      <a:pt x="4631" y="12357"/>
                      <a:pt x="4638" y="12355"/>
                      <a:pt x="4643" y="12355"/>
                    </a:cubicBezTo>
                    <a:cubicBezTo>
                      <a:pt x="4673" y="12355"/>
                      <a:pt x="4584" y="12437"/>
                      <a:pt x="4602" y="12489"/>
                    </a:cubicBezTo>
                    <a:cubicBezTo>
                      <a:pt x="4611" y="12499"/>
                      <a:pt x="4621" y="12509"/>
                      <a:pt x="4641" y="12509"/>
                    </a:cubicBezTo>
                    <a:cubicBezTo>
                      <a:pt x="4701" y="12509"/>
                      <a:pt x="4790" y="12480"/>
                      <a:pt x="4790" y="12480"/>
                    </a:cubicBezTo>
                    <a:cubicBezTo>
                      <a:pt x="4790" y="12480"/>
                      <a:pt x="4810" y="12509"/>
                      <a:pt x="4810" y="12529"/>
                    </a:cubicBezTo>
                    <a:cubicBezTo>
                      <a:pt x="4810" y="12529"/>
                      <a:pt x="4810" y="12539"/>
                      <a:pt x="4810" y="12539"/>
                    </a:cubicBezTo>
                    <a:lnTo>
                      <a:pt x="4800" y="12539"/>
                    </a:lnTo>
                    <a:cubicBezTo>
                      <a:pt x="4790" y="12549"/>
                      <a:pt x="4750" y="12529"/>
                      <a:pt x="4740" y="12599"/>
                    </a:cubicBezTo>
                    <a:cubicBezTo>
                      <a:pt x="4734" y="12625"/>
                      <a:pt x="4740" y="12634"/>
                      <a:pt x="4754" y="12634"/>
                    </a:cubicBezTo>
                    <a:cubicBezTo>
                      <a:pt x="4761" y="12634"/>
                      <a:pt x="4770" y="12632"/>
                      <a:pt x="4780" y="12628"/>
                    </a:cubicBezTo>
                    <a:cubicBezTo>
                      <a:pt x="4800" y="12618"/>
                      <a:pt x="4830" y="12618"/>
                      <a:pt x="4859" y="12618"/>
                    </a:cubicBezTo>
                    <a:lnTo>
                      <a:pt x="4889" y="12618"/>
                    </a:lnTo>
                    <a:cubicBezTo>
                      <a:pt x="4919" y="12618"/>
                      <a:pt x="4899" y="12638"/>
                      <a:pt x="4909" y="12698"/>
                    </a:cubicBezTo>
                    <a:cubicBezTo>
                      <a:pt x="4909" y="12718"/>
                      <a:pt x="4909" y="12727"/>
                      <a:pt x="4899" y="12727"/>
                    </a:cubicBezTo>
                    <a:cubicBezTo>
                      <a:pt x="4888" y="12727"/>
                      <a:pt x="4870" y="12721"/>
                      <a:pt x="4851" y="12721"/>
                    </a:cubicBezTo>
                    <a:cubicBezTo>
                      <a:pt x="4837" y="12721"/>
                      <a:pt x="4823" y="12725"/>
                      <a:pt x="4810" y="12737"/>
                    </a:cubicBezTo>
                    <a:cubicBezTo>
                      <a:pt x="4760" y="12767"/>
                      <a:pt x="4810" y="12767"/>
                      <a:pt x="4830" y="12817"/>
                    </a:cubicBezTo>
                    <a:cubicBezTo>
                      <a:pt x="4840" y="12827"/>
                      <a:pt x="4849" y="12846"/>
                      <a:pt x="4849" y="12866"/>
                    </a:cubicBezTo>
                    <a:cubicBezTo>
                      <a:pt x="4849" y="12913"/>
                      <a:pt x="4838" y="12931"/>
                      <a:pt x="4823" y="12931"/>
                    </a:cubicBezTo>
                    <a:cubicBezTo>
                      <a:pt x="4805" y="12931"/>
                      <a:pt x="4781" y="12908"/>
                      <a:pt x="4760" y="12876"/>
                    </a:cubicBezTo>
                    <a:cubicBezTo>
                      <a:pt x="4730" y="12827"/>
                      <a:pt x="4701" y="12807"/>
                      <a:pt x="4681" y="12757"/>
                    </a:cubicBezTo>
                    <a:cubicBezTo>
                      <a:pt x="4681" y="12757"/>
                      <a:pt x="4671" y="12757"/>
                      <a:pt x="4671" y="12747"/>
                    </a:cubicBezTo>
                    <a:cubicBezTo>
                      <a:pt x="4653" y="12693"/>
                      <a:pt x="4643" y="12647"/>
                      <a:pt x="4611" y="12647"/>
                    </a:cubicBezTo>
                    <a:cubicBezTo>
                      <a:pt x="4608" y="12647"/>
                      <a:pt x="4605" y="12647"/>
                      <a:pt x="4602" y="12648"/>
                    </a:cubicBezTo>
                    <a:cubicBezTo>
                      <a:pt x="4562" y="12658"/>
                      <a:pt x="4572" y="12678"/>
                      <a:pt x="4611" y="12787"/>
                    </a:cubicBezTo>
                    <a:cubicBezTo>
                      <a:pt x="4611" y="12797"/>
                      <a:pt x="4621" y="12807"/>
                      <a:pt x="4621" y="12817"/>
                    </a:cubicBezTo>
                    <a:cubicBezTo>
                      <a:pt x="4641" y="12876"/>
                      <a:pt x="4641" y="12856"/>
                      <a:pt x="4621" y="12906"/>
                    </a:cubicBezTo>
                    <a:cubicBezTo>
                      <a:pt x="4613" y="12914"/>
                      <a:pt x="4606" y="12917"/>
                      <a:pt x="4602" y="12917"/>
                    </a:cubicBezTo>
                    <a:cubicBezTo>
                      <a:pt x="4595" y="12917"/>
                      <a:pt x="4592" y="12912"/>
                      <a:pt x="4592" y="12906"/>
                    </a:cubicBezTo>
                    <a:cubicBezTo>
                      <a:pt x="4572" y="12866"/>
                      <a:pt x="4562" y="12807"/>
                      <a:pt x="4562" y="12767"/>
                    </a:cubicBezTo>
                    <a:cubicBezTo>
                      <a:pt x="4552" y="12718"/>
                      <a:pt x="4512" y="12727"/>
                      <a:pt x="4453" y="12688"/>
                    </a:cubicBezTo>
                    <a:cubicBezTo>
                      <a:pt x="4445" y="12682"/>
                      <a:pt x="4440" y="12679"/>
                      <a:pt x="4436" y="12679"/>
                    </a:cubicBezTo>
                    <a:cubicBezTo>
                      <a:pt x="4411" y="12679"/>
                      <a:pt x="4433" y="12766"/>
                      <a:pt x="4433" y="12817"/>
                    </a:cubicBezTo>
                    <a:cubicBezTo>
                      <a:pt x="4433" y="12876"/>
                      <a:pt x="4443" y="12856"/>
                      <a:pt x="4463" y="12946"/>
                    </a:cubicBezTo>
                    <a:cubicBezTo>
                      <a:pt x="4463" y="12946"/>
                      <a:pt x="4463" y="12946"/>
                      <a:pt x="4463" y="12956"/>
                    </a:cubicBezTo>
                    <a:cubicBezTo>
                      <a:pt x="4463" y="12972"/>
                      <a:pt x="4463" y="12979"/>
                      <a:pt x="4459" y="12979"/>
                    </a:cubicBezTo>
                    <a:cubicBezTo>
                      <a:pt x="4457" y="12979"/>
                      <a:pt x="4452" y="12974"/>
                      <a:pt x="4443" y="12965"/>
                    </a:cubicBezTo>
                    <a:cubicBezTo>
                      <a:pt x="4433" y="12936"/>
                      <a:pt x="4403" y="12886"/>
                      <a:pt x="4383" y="12846"/>
                    </a:cubicBezTo>
                    <a:cubicBezTo>
                      <a:pt x="4366" y="12804"/>
                      <a:pt x="4362" y="12792"/>
                      <a:pt x="4355" y="12792"/>
                    </a:cubicBezTo>
                    <a:cubicBezTo>
                      <a:pt x="4347" y="12792"/>
                      <a:pt x="4334" y="12808"/>
                      <a:pt x="4293" y="12808"/>
                    </a:cubicBezTo>
                    <a:cubicBezTo>
                      <a:pt x="4288" y="12808"/>
                      <a:pt x="4281" y="12807"/>
                      <a:pt x="4274" y="12807"/>
                    </a:cubicBezTo>
                    <a:cubicBezTo>
                      <a:pt x="4175" y="12807"/>
                      <a:pt x="4264" y="12837"/>
                      <a:pt x="4324" y="12916"/>
                    </a:cubicBezTo>
                    <a:cubicBezTo>
                      <a:pt x="4364" y="12969"/>
                      <a:pt x="4359" y="12982"/>
                      <a:pt x="4337" y="12982"/>
                    </a:cubicBezTo>
                    <a:cubicBezTo>
                      <a:pt x="4326" y="12982"/>
                      <a:pt x="4311" y="12979"/>
                      <a:pt x="4294" y="12975"/>
                    </a:cubicBezTo>
                    <a:cubicBezTo>
                      <a:pt x="4245" y="12965"/>
                      <a:pt x="4294" y="12975"/>
                      <a:pt x="4205" y="12946"/>
                    </a:cubicBezTo>
                    <a:cubicBezTo>
                      <a:pt x="4195" y="12941"/>
                      <a:pt x="4187" y="12939"/>
                      <a:pt x="4180" y="12939"/>
                    </a:cubicBezTo>
                    <a:cubicBezTo>
                      <a:pt x="4128" y="12939"/>
                      <a:pt x="4175" y="13065"/>
                      <a:pt x="4175" y="13065"/>
                    </a:cubicBezTo>
                    <a:cubicBezTo>
                      <a:pt x="4175" y="13065"/>
                      <a:pt x="4219" y="13108"/>
                      <a:pt x="4263" y="13108"/>
                    </a:cubicBezTo>
                    <a:cubicBezTo>
                      <a:pt x="4270" y="13108"/>
                      <a:pt x="4277" y="13107"/>
                      <a:pt x="4284" y="13104"/>
                    </a:cubicBezTo>
                    <a:cubicBezTo>
                      <a:pt x="4335" y="13087"/>
                      <a:pt x="4335" y="13028"/>
                      <a:pt x="4376" y="13028"/>
                    </a:cubicBezTo>
                    <a:cubicBezTo>
                      <a:pt x="4384" y="13028"/>
                      <a:pt x="4392" y="13030"/>
                      <a:pt x="4403" y="13035"/>
                    </a:cubicBezTo>
                    <a:cubicBezTo>
                      <a:pt x="4403" y="13035"/>
                      <a:pt x="4403" y="13045"/>
                      <a:pt x="4413" y="13045"/>
                    </a:cubicBezTo>
                    <a:cubicBezTo>
                      <a:pt x="4463" y="13074"/>
                      <a:pt x="4453" y="13094"/>
                      <a:pt x="4473" y="13114"/>
                    </a:cubicBezTo>
                    <a:lnTo>
                      <a:pt x="4483" y="13114"/>
                    </a:lnTo>
                    <a:cubicBezTo>
                      <a:pt x="4492" y="13124"/>
                      <a:pt x="4502" y="13104"/>
                      <a:pt x="4532" y="13154"/>
                    </a:cubicBezTo>
                    <a:cubicBezTo>
                      <a:pt x="4545" y="13174"/>
                      <a:pt x="4553" y="13185"/>
                      <a:pt x="4561" y="13185"/>
                    </a:cubicBezTo>
                    <a:cubicBezTo>
                      <a:pt x="4572" y="13185"/>
                      <a:pt x="4580" y="13165"/>
                      <a:pt x="4592" y="13124"/>
                    </a:cubicBezTo>
                    <a:cubicBezTo>
                      <a:pt x="4597" y="13107"/>
                      <a:pt x="4610" y="13100"/>
                      <a:pt x="4625" y="13100"/>
                    </a:cubicBezTo>
                    <a:cubicBezTo>
                      <a:pt x="4664" y="13100"/>
                      <a:pt x="4722" y="13140"/>
                      <a:pt x="4750" y="13154"/>
                    </a:cubicBezTo>
                    <a:lnTo>
                      <a:pt x="4760" y="13154"/>
                    </a:lnTo>
                    <a:cubicBezTo>
                      <a:pt x="4790" y="13174"/>
                      <a:pt x="4740" y="13203"/>
                      <a:pt x="4711" y="13243"/>
                    </a:cubicBezTo>
                    <a:cubicBezTo>
                      <a:pt x="4701" y="13253"/>
                      <a:pt x="4691" y="13263"/>
                      <a:pt x="4691" y="13273"/>
                    </a:cubicBezTo>
                    <a:cubicBezTo>
                      <a:pt x="4691" y="13293"/>
                      <a:pt x="4691" y="13293"/>
                      <a:pt x="4711" y="13293"/>
                    </a:cubicBezTo>
                    <a:cubicBezTo>
                      <a:pt x="4711" y="13293"/>
                      <a:pt x="4711" y="13283"/>
                      <a:pt x="4711" y="13283"/>
                    </a:cubicBezTo>
                    <a:lnTo>
                      <a:pt x="4740" y="13283"/>
                    </a:lnTo>
                    <a:cubicBezTo>
                      <a:pt x="4770" y="13273"/>
                      <a:pt x="4810" y="13273"/>
                      <a:pt x="4830" y="13273"/>
                    </a:cubicBezTo>
                    <a:cubicBezTo>
                      <a:pt x="4849" y="13273"/>
                      <a:pt x="4859" y="13283"/>
                      <a:pt x="4859" y="13293"/>
                    </a:cubicBezTo>
                    <a:cubicBezTo>
                      <a:pt x="4869" y="13303"/>
                      <a:pt x="4869" y="13312"/>
                      <a:pt x="4879" y="13322"/>
                    </a:cubicBezTo>
                    <a:cubicBezTo>
                      <a:pt x="4879" y="13332"/>
                      <a:pt x="4889" y="13342"/>
                      <a:pt x="4889" y="13352"/>
                    </a:cubicBezTo>
                    <a:cubicBezTo>
                      <a:pt x="4899" y="13362"/>
                      <a:pt x="4899" y="13372"/>
                      <a:pt x="4909" y="13382"/>
                    </a:cubicBezTo>
                    <a:cubicBezTo>
                      <a:pt x="4939" y="13412"/>
                      <a:pt x="4879" y="13491"/>
                      <a:pt x="4859" y="13501"/>
                    </a:cubicBezTo>
                    <a:cubicBezTo>
                      <a:pt x="4856" y="13502"/>
                      <a:pt x="4853" y="13503"/>
                      <a:pt x="4850" y="13503"/>
                    </a:cubicBezTo>
                    <a:cubicBezTo>
                      <a:pt x="4833" y="13503"/>
                      <a:pt x="4813" y="13480"/>
                      <a:pt x="4780" y="13422"/>
                    </a:cubicBezTo>
                    <a:cubicBezTo>
                      <a:pt x="4780" y="13422"/>
                      <a:pt x="4780" y="13412"/>
                      <a:pt x="4780" y="13412"/>
                    </a:cubicBezTo>
                    <a:cubicBezTo>
                      <a:pt x="4754" y="13370"/>
                      <a:pt x="4736" y="13356"/>
                      <a:pt x="4724" y="13356"/>
                    </a:cubicBezTo>
                    <a:cubicBezTo>
                      <a:pt x="4712" y="13356"/>
                      <a:pt x="4705" y="13368"/>
                      <a:pt x="4701" y="13382"/>
                    </a:cubicBezTo>
                    <a:cubicBezTo>
                      <a:pt x="4691" y="13392"/>
                      <a:pt x="4711" y="13412"/>
                      <a:pt x="4730" y="13431"/>
                    </a:cubicBezTo>
                    <a:cubicBezTo>
                      <a:pt x="4740" y="13441"/>
                      <a:pt x="4750" y="13451"/>
                      <a:pt x="4760" y="13461"/>
                    </a:cubicBezTo>
                    <a:cubicBezTo>
                      <a:pt x="4770" y="13481"/>
                      <a:pt x="4820" y="13580"/>
                      <a:pt x="4780" y="13610"/>
                    </a:cubicBezTo>
                    <a:cubicBezTo>
                      <a:pt x="4760" y="13630"/>
                      <a:pt x="4743" y="13640"/>
                      <a:pt x="4730" y="13640"/>
                    </a:cubicBezTo>
                    <a:cubicBezTo>
                      <a:pt x="4718" y="13640"/>
                      <a:pt x="4711" y="13630"/>
                      <a:pt x="4711" y="13610"/>
                    </a:cubicBezTo>
                    <a:cubicBezTo>
                      <a:pt x="4711" y="13585"/>
                      <a:pt x="4677" y="13521"/>
                      <a:pt x="4649" y="13521"/>
                    </a:cubicBezTo>
                    <a:cubicBezTo>
                      <a:pt x="4642" y="13521"/>
                      <a:pt x="4637" y="13524"/>
                      <a:pt x="4631" y="13531"/>
                    </a:cubicBezTo>
                    <a:cubicBezTo>
                      <a:pt x="4627" y="13539"/>
                      <a:pt x="4621" y="13542"/>
                      <a:pt x="4613" y="13542"/>
                    </a:cubicBezTo>
                    <a:cubicBezTo>
                      <a:pt x="4603" y="13542"/>
                      <a:pt x="4589" y="13536"/>
                      <a:pt x="4572" y="13531"/>
                    </a:cubicBezTo>
                    <a:cubicBezTo>
                      <a:pt x="4542" y="13511"/>
                      <a:pt x="4512" y="13471"/>
                      <a:pt x="4502" y="13451"/>
                    </a:cubicBezTo>
                    <a:cubicBezTo>
                      <a:pt x="4493" y="13415"/>
                      <a:pt x="4402" y="13330"/>
                      <a:pt x="4333" y="13330"/>
                    </a:cubicBezTo>
                    <a:cubicBezTo>
                      <a:pt x="4327" y="13330"/>
                      <a:pt x="4320" y="13331"/>
                      <a:pt x="4314" y="13332"/>
                    </a:cubicBezTo>
                    <a:cubicBezTo>
                      <a:pt x="4235" y="13352"/>
                      <a:pt x="4373" y="13441"/>
                      <a:pt x="4403" y="13481"/>
                    </a:cubicBezTo>
                    <a:cubicBezTo>
                      <a:pt x="4403" y="13491"/>
                      <a:pt x="4403" y="13501"/>
                      <a:pt x="4403" y="13511"/>
                    </a:cubicBezTo>
                    <a:cubicBezTo>
                      <a:pt x="4393" y="13531"/>
                      <a:pt x="4383" y="13550"/>
                      <a:pt x="4373" y="13560"/>
                    </a:cubicBezTo>
                    <a:cubicBezTo>
                      <a:pt x="4345" y="13582"/>
                      <a:pt x="4316" y="13598"/>
                      <a:pt x="4291" y="13598"/>
                    </a:cubicBezTo>
                    <a:cubicBezTo>
                      <a:pt x="4282" y="13598"/>
                      <a:pt x="4273" y="13596"/>
                      <a:pt x="4264" y="13590"/>
                    </a:cubicBezTo>
                    <a:cubicBezTo>
                      <a:pt x="4256" y="13582"/>
                      <a:pt x="4249" y="13578"/>
                      <a:pt x="4244" y="13578"/>
                    </a:cubicBezTo>
                    <a:cubicBezTo>
                      <a:pt x="4230" y="13578"/>
                      <a:pt x="4225" y="13601"/>
                      <a:pt x="4225" y="13630"/>
                    </a:cubicBezTo>
                    <a:cubicBezTo>
                      <a:pt x="4225" y="13660"/>
                      <a:pt x="4235" y="13689"/>
                      <a:pt x="4235" y="13709"/>
                    </a:cubicBezTo>
                    <a:cubicBezTo>
                      <a:pt x="4240" y="13722"/>
                      <a:pt x="4249" y="13727"/>
                      <a:pt x="4261" y="13727"/>
                    </a:cubicBezTo>
                    <a:cubicBezTo>
                      <a:pt x="4294" y="13727"/>
                      <a:pt x="4349" y="13687"/>
                      <a:pt x="4393" y="13679"/>
                    </a:cubicBezTo>
                    <a:cubicBezTo>
                      <a:pt x="4443" y="13669"/>
                      <a:pt x="4473" y="13570"/>
                      <a:pt x="4512" y="13570"/>
                    </a:cubicBezTo>
                    <a:cubicBezTo>
                      <a:pt x="4514" y="13570"/>
                      <a:pt x="4516" y="13570"/>
                      <a:pt x="4517" y="13570"/>
                    </a:cubicBezTo>
                    <a:cubicBezTo>
                      <a:pt x="4549" y="13570"/>
                      <a:pt x="4522" y="13664"/>
                      <a:pt x="4522" y="13749"/>
                    </a:cubicBezTo>
                    <a:cubicBezTo>
                      <a:pt x="4522" y="13791"/>
                      <a:pt x="4542" y="13803"/>
                      <a:pt x="4568" y="13803"/>
                    </a:cubicBezTo>
                    <a:cubicBezTo>
                      <a:pt x="4579" y="13803"/>
                      <a:pt x="4590" y="13801"/>
                      <a:pt x="4602" y="13798"/>
                    </a:cubicBezTo>
                    <a:cubicBezTo>
                      <a:pt x="4631" y="13788"/>
                      <a:pt x="4651" y="13788"/>
                      <a:pt x="4681" y="13778"/>
                    </a:cubicBezTo>
                    <a:lnTo>
                      <a:pt x="4701" y="13778"/>
                    </a:lnTo>
                    <a:cubicBezTo>
                      <a:pt x="4755" y="13769"/>
                      <a:pt x="4793" y="13728"/>
                      <a:pt x="4844" y="13728"/>
                    </a:cubicBezTo>
                    <a:cubicBezTo>
                      <a:pt x="4849" y="13728"/>
                      <a:pt x="4854" y="13728"/>
                      <a:pt x="4859" y="13729"/>
                    </a:cubicBezTo>
                    <a:cubicBezTo>
                      <a:pt x="4866" y="13729"/>
                      <a:pt x="4873" y="13725"/>
                      <a:pt x="4879" y="13725"/>
                    </a:cubicBezTo>
                    <a:cubicBezTo>
                      <a:pt x="4882" y="13725"/>
                      <a:pt x="4886" y="13726"/>
                      <a:pt x="4889" y="13729"/>
                    </a:cubicBezTo>
                    <a:cubicBezTo>
                      <a:pt x="4929" y="13739"/>
                      <a:pt x="4968" y="13778"/>
                      <a:pt x="4998" y="13808"/>
                    </a:cubicBezTo>
                    <a:cubicBezTo>
                      <a:pt x="5018" y="13848"/>
                      <a:pt x="5028" y="13878"/>
                      <a:pt x="4998" y="13888"/>
                    </a:cubicBezTo>
                    <a:cubicBezTo>
                      <a:pt x="4939" y="13897"/>
                      <a:pt x="4830" y="13937"/>
                      <a:pt x="4849" y="14036"/>
                    </a:cubicBezTo>
                    <a:cubicBezTo>
                      <a:pt x="4849" y="14046"/>
                      <a:pt x="4849" y="14046"/>
                      <a:pt x="4849" y="14056"/>
                    </a:cubicBezTo>
                    <a:cubicBezTo>
                      <a:pt x="4833" y="14040"/>
                      <a:pt x="4797" y="13964"/>
                      <a:pt x="4768" y="13964"/>
                    </a:cubicBezTo>
                    <a:cubicBezTo>
                      <a:pt x="4762" y="13964"/>
                      <a:pt x="4756" y="13968"/>
                      <a:pt x="4750" y="13977"/>
                    </a:cubicBezTo>
                    <a:cubicBezTo>
                      <a:pt x="4730" y="14007"/>
                      <a:pt x="4730" y="14036"/>
                      <a:pt x="4730" y="14076"/>
                    </a:cubicBezTo>
                    <a:lnTo>
                      <a:pt x="4810" y="14086"/>
                    </a:lnTo>
                    <a:cubicBezTo>
                      <a:pt x="4810" y="14096"/>
                      <a:pt x="4800" y="14096"/>
                      <a:pt x="4790" y="14106"/>
                    </a:cubicBezTo>
                    <a:cubicBezTo>
                      <a:pt x="4785" y="14111"/>
                      <a:pt x="4781" y="14112"/>
                      <a:pt x="4778" y="14112"/>
                    </a:cubicBezTo>
                    <a:cubicBezTo>
                      <a:pt x="4774" y="14112"/>
                      <a:pt x="4771" y="14111"/>
                      <a:pt x="4766" y="14111"/>
                    </a:cubicBezTo>
                    <a:cubicBezTo>
                      <a:pt x="4758" y="14111"/>
                      <a:pt x="4745" y="14116"/>
                      <a:pt x="4721" y="14145"/>
                    </a:cubicBezTo>
                    <a:cubicBezTo>
                      <a:pt x="4721" y="14145"/>
                      <a:pt x="4711" y="14145"/>
                      <a:pt x="4711" y="14155"/>
                    </a:cubicBezTo>
                    <a:cubicBezTo>
                      <a:pt x="4701" y="14175"/>
                      <a:pt x="4691" y="14185"/>
                      <a:pt x="4671" y="14185"/>
                    </a:cubicBezTo>
                    <a:cubicBezTo>
                      <a:pt x="4611" y="14175"/>
                      <a:pt x="4582" y="14155"/>
                      <a:pt x="4562" y="14106"/>
                    </a:cubicBezTo>
                    <a:cubicBezTo>
                      <a:pt x="4542" y="14106"/>
                      <a:pt x="4512" y="14116"/>
                      <a:pt x="4483" y="14126"/>
                    </a:cubicBezTo>
                    <a:cubicBezTo>
                      <a:pt x="4473" y="14155"/>
                      <a:pt x="4473" y="14195"/>
                      <a:pt x="4463" y="14225"/>
                    </a:cubicBezTo>
                    <a:cubicBezTo>
                      <a:pt x="4483" y="14235"/>
                      <a:pt x="4502" y="14254"/>
                      <a:pt x="4492" y="14264"/>
                    </a:cubicBezTo>
                    <a:cubicBezTo>
                      <a:pt x="4487" y="14276"/>
                      <a:pt x="4488" y="14281"/>
                      <a:pt x="4483" y="14281"/>
                    </a:cubicBezTo>
                    <a:cubicBezTo>
                      <a:pt x="4481" y="14281"/>
                      <a:pt x="4475" y="14278"/>
                      <a:pt x="4463" y="14274"/>
                    </a:cubicBezTo>
                    <a:cubicBezTo>
                      <a:pt x="4459" y="14278"/>
                      <a:pt x="4455" y="14281"/>
                      <a:pt x="4451" y="14281"/>
                    </a:cubicBezTo>
                    <a:cubicBezTo>
                      <a:pt x="4446" y="14281"/>
                      <a:pt x="4443" y="14276"/>
                      <a:pt x="4443" y="14264"/>
                    </a:cubicBezTo>
                    <a:lnTo>
                      <a:pt x="4423" y="14264"/>
                    </a:lnTo>
                    <a:cubicBezTo>
                      <a:pt x="4394" y="14260"/>
                      <a:pt x="4362" y="14258"/>
                      <a:pt x="4334" y="14258"/>
                    </a:cubicBezTo>
                    <a:cubicBezTo>
                      <a:pt x="4293" y="14258"/>
                      <a:pt x="4260" y="14263"/>
                      <a:pt x="4254" y="14274"/>
                    </a:cubicBezTo>
                    <a:cubicBezTo>
                      <a:pt x="4245" y="14304"/>
                      <a:pt x="4235" y="14344"/>
                      <a:pt x="4195" y="14363"/>
                    </a:cubicBezTo>
                    <a:cubicBezTo>
                      <a:pt x="4155" y="14393"/>
                      <a:pt x="4235" y="14473"/>
                      <a:pt x="4264" y="14482"/>
                    </a:cubicBezTo>
                    <a:cubicBezTo>
                      <a:pt x="4268" y="14484"/>
                      <a:pt x="4272" y="14484"/>
                      <a:pt x="4275" y="14484"/>
                    </a:cubicBezTo>
                    <a:cubicBezTo>
                      <a:pt x="4300" y="14484"/>
                      <a:pt x="4321" y="14454"/>
                      <a:pt x="4373" y="14393"/>
                    </a:cubicBezTo>
                    <a:cubicBezTo>
                      <a:pt x="4412" y="14355"/>
                      <a:pt x="4435" y="14341"/>
                      <a:pt x="4451" y="14341"/>
                    </a:cubicBezTo>
                    <a:cubicBezTo>
                      <a:pt x="4465" y="14341"/>
                      <a:pt x="4474" y="14350"/>
                      <a:pt x="4483" y="14363"/>
                    </a:cubicBezTo>
                    <a:cubicBezTo>
                      <a:pt x="4502" y="14383"/>
                      <a:pt x="4423" y="14413"/>
                      <a:pt x="4403" y="14443"/>
                    </a:cubicBezTo>
                    <a:cubicBezTo>
                      <a:pt x="4383" y="14463"/>
                      <a:pt x="4314" y="14552"/>
                      <a:pt x="4373" y="14582"/>
                    </a:cubicBezTo>
                    <a:cubicBezTo>
                      <a:pt x="4405" y="14603"/>
                      <a:pt x="4432" y="14613"/>
                      <a:pt x="4449" y="14613"/>
                    </a:cubicBezTo>
                    <a:cubicBezTo>
                      <a:pt x="4464" y="14613"/>
                      <a:pt x="4473" y="14605"/>
                      <a:pt x="4473" y="14592"/>
                    </a:cubicBezTo>
                    <a:cubicBezTo>
                      <a:pt x="4473" y="14559"/>
                      <a:pt x="4512" y="14501"/>
                      <a:pt x="4547" y="14501"/>
                    </a:cubicBezTo>
                    <a:cubicBezTo>
                      <a:pt x="4556" y="14501"/>
                      <a:pt x="4564" y="14505"/>
                      <a:pt x="4572" y="14512"/>
                    </a:cubicBezTo>
                    <a:cubicBezTo>
                      <a:pt x="4579" y="14520"/>
                      <a:pt x="4590" y="14523"/>
                      <a:pt x="4603" y="14523"/>
                    </a:cubicBezTo>
                    <a:cubicBezTo>
                      <a:pt x="4656" y="14523"/>
                      <a:pt x="4742" y="14465"/>
                      <a:pt x="4750" y="14433"/>
                    </a:cubicBezTo>
                    <a:cubicBezTo>
                      <a:pt x="4759" y="14397"/>
                      <a:pt x="4900" y="14311"/>
                      <a:pt x="5000" y="14311"/>
                    </a:cubicBezTo>
                    <a:cubicBezTo>
                      <a:pt x="5010" y="14311"/>
                      <a:pt x="5019" y="14312"/>
                      <a:pt x="5028" y="14314"/>
                    </a:cubicBezTo>
                    <a:cubicBezTo>
                      <a:pt x="5117" y="14334"/>
                      <a:pt x="4939" y="14413"/>
                      <a:pt x="4899" y="14463"/>
                    </a:cubicBezTo>
                    <a:cubicBezTo>
                      <a:pt x="4866" y="14504"/>
                      <a:pt x="4962" y="14572"/>
                      <a:pt x="5041" y="14572"/>
                    </a:cubicBezTo>
                    <a:cubicBezTo>
                      <a:pt x="5058" y="14572"/>
                      <a:pt x="5074" y="14569"/>
                      <a:pt x="5087" y="14562"/>
                    </a:cubicBezTo>
                    <a:cubicBezTo>
                      <a:pt x="5099" y="14556"/>
                      <a:pt x="5109" y="14553"/>
                      <a:pt x="5117" y="14553"/>
                    </a:cubicBezTo>
                    <a:cubicBezTo>
                      <a:pt x="5161" y="14553"/>
                      <a:pt x="5144" y="14639"/>
                      <a:pt x="5127" y="14681"/>
                    </a:cubicBezTo>
                    <a:cubicBezTo>
                      <a:pt x="5120" y="14690"/>
                      <a:pt x="5110" y="14693"/>
                      <a:pt x="5097" y="14693"/>
                    </a:cubicBezTo>
                    <a:cubicBezTo>
                      <a:pt x="5051" y="14693"/>
                      <a:pt x="4973" y="14651"/>
                      <a:pt x="4919" y="14651"/>
                    </a:cubicBezTo>
                    <a:cubicBezTo>
                      <a:pt x="4840" y="14641"/>
                      <a:pt x="4800" y="14542"/>
                      <a:pt x="4750" y="14542"/>
                    </a:cubicBezTo>
                    <a:cubicBezTo>
                      <a:pt x="4747" y="14542"/>
                      <a:pt x="4745" y="14541"/>
                      <a:pt x="4743" y="14541"/>
                    </a:cubicBezTo>
                    <a:cubicBezTo>
                      <a:pt x="4694" y="14541"/>
                      <a:pt x="4730" y="14635"/>
                      <a:pt x="4730" y="14720"/>
                    </a:cubicBezTo>
                    <a:cubicBezTo>
                      <a:pt x="4730" y="14754"/>
                      <a:pt x="4703" y="14765"/>
                      <a:pt x="4665" y="14765"/>
                    </a:cubicBezTo>
                    <a:cubicBezTo>
                      <a:pt x="4613" y="14765"/>
                      <a:pt x="4539" y="14746"/>
                      <a:pt x="4483" y="14740"/>
                    </a:cubicBezTo>
                    <a:cubicBezTo>
                      <a:pt x="4397" y="14732"/>
                      <a:pt x="4349" y="14687"/>
                      <a:pt x="4268" y="14687"/>
                    </a:cubicBezTo>
                    <a:cubicBezTo>
                      <a:pt x="4254" y="14687"/>
                      <a:pt x="4240" y="14688"/>
                      <a:pt x="4225" y="14691"/>
                    </a:cubicBezTo>
                    <a:cubicBezTo>
                      <a:pt x="4116" y="14711"/>
                      <a:pt x="3987" y="14839"/>
                      <a:pt x="4076" y="14849"/>
                    </a:cubicBezTo>
                    <a:cubicBezTo>
                      <a:pt x="4155" y="14849"/>
                      <a:pt x="4304" y="14899"/>
                      <a:pt x="4274" y="14988"/>
                    </a:cubicBezTo>
                    <a:cubicBezTo>
                      <a:pt x="4269" y="15007"/>
                      <a:pt x="4268" y="15014"/>
                      <a:pt x="4272" y="15014"/>
                    </a:cubicBezTo>
                    <a:cubicBezTo>
                      <a:pt x="4285" y="15014"/>
                      <a:pt x="4349" y="14918"/>
                      <a:pt x="4392" y="14918"/>
                    </a:cubicBezTo>
                    <a:cubicBezTo>
                      <a:pt x="4400" y="14918"/>
                      <a:pt x="4407" y="14921"/>
                      <a:pt x="4413" y="14929"/>
                    </a:cubicBezTo>
                    <a:cubicBezTo>
                      <a:pt x="4471" y="14996"/>
                      <a:pt x="4426" y="15127"/>
                      <a:pt x="4521" y="15127"/>
                    </a:cubicBezTo>
                    <a:cubicBezTo>
                      <a:pt x="4525" y="15127"/>
                      <a:pt x="4528" y="15127"/>
                      <a:pt x="4532" y="15127"/>
                    </a:cubicBezTo>
                    <a:cubicBezTo>
                      <a:pt x="4641" y="15127"/>
                      <a:pt x="4661" y="15087"/>
                      <a:pt x="4701" y="14988"/>
                    </a:cubicBezTo>
                    <a:cubicBezTo>
                      <a:pt x="4707" y="14974"/>
                      <a:pt x="4714" y="14968"/>
                      <a:pt x="4721" y="14968"/>
                    </a:cubicBezTo>
                    <a:cubicBezTo>
                      <a:pt x="4760" y="14968"/>
                      <a:pt x="4810" y="15148"/>
                      <a:pt x="4810" y="15206"/>
                    </a:cubicBezTo>
                    <a:cubicBezTo>
                      <a:pt x="4811" y="15218"/>
                      <a:pt x="4816" y="15224"/>
                      <a:pt x="4823" y="15224"/>
                    </a:cubicBezTo>
                    <a:cubicBezTo>
                      <a:pt x="4856" y="15224"/>
                      <a:pt x="4937" y="15108"/>
                      <a:pt x="4978" y="15067"/>
                    </a:cubicBezTo>
                    <a:cubicBezTo>
                      <a:pt x="4986" y="15056"/>
                      <a:pt x="5000" y="15052"/>
                      <a:pt x="5018" y="15052"/>
                    </a:cubicBezTo>
                    <a:cubicBezTo>
                      <a:pt x="5095" y="15052"/>
                      <a:pt x="5246" y="15137"/>
                      <a:pt x="5246" y="15137"/>
                    </a:cubicBezTo>
                    <a:lnTo>
                      <a:pt x="5563" y="15147"/>
                    </a:lnTo>
                    <a:lnTo>
                      <a:pt x="5712" y="15157"/>
                    </a:lnTo>
                    <a:lnTo>
                      <a:pt x="5821" y="15157"/>
                    </a:lnTo>
                    <a:lnTo>
                      <a:pt x="6119" y="15117"/>
                    </a:lnTo>
                    <a:lnTo>
                      <a:pt x="6277" y="15107"/>
                    </a:lnTo>
                    <a:cubicBezTo>
                      <a:pt x="6277" y="15107"/>
                      <a:pt x="6307" y="15087"/>
                      <a:pt x="6347" y="15058"/>
                    </a:cubicBezTo>
                    <a:cubicBezTo>
                      <a:pt x="6427" y="15017"/>
                      <a:pt x="6540" y="14958"/>
                      <a:pt x="6596" y="14958"/>
                    </a:cubicBezTo>
                    <a:cubicBezTo>
                      <a:pt x="6609" y="14958"/>
                      <a:pt x="6619" y="14961"/>
                      <a:pt x="6624" y="14968"/>
                    </a:cubicBezTo>
                    <a:cubicBezTo>
                      <a:pt x="6667" y="15011"/>
                      <a:pt x="6762" y="15158"/>
                      <a:pt x="6793" y="15158"/>
                    </a:cubicBezTo>
                    <a:cubicBezTo>
                      <a:pt x="6798" y="15158"/>
                      <a:pt x="6801" y="15155"/>
                      <a:pt x="6803" y="15147"/>
                    </a:cubicBezTo>
                    <a:cubicBezTo>
                      <a:pt x="6803" y="15100"/>
                      <a:pt x="6830" y="15043"/>
                      <a:pt x="6860" y="15043"/>
                    </a:cubicBezTo>
                    <a:cubicBezTo>
                      <a:pt x="6875" y="15043"/>
                      <a:pt x="6889" y="15056"/>
                      <a:pt x="6902" y="15087"/>
                    </a:cubicBezTo>
                    <a:cubicBezTo>
                      <a:pt x="6942" y="15177"/>
                      <a:pt x="7031" y="15266"/>
                      <a:pt x="7140" y="15266"/>
                    </a:cubicBezTo>
                    <a:cubicBezTo>
                      <a:pt x="7144" y="15266"/>
                      <a:pt x="7147" y="15266"/>
                      <a:pt x="7150" y="15266"/>
                    </a:cubicBezTo>
                    <a:cubicBezTo>
                      <a:pt x="7238" y="15266"/>
                      <a:pt x="7092" y="15135"/>
                      <a:pt x="7140" y="15067"/>
                    </a:cubicBezTo>
                    <a:cubicBezTo>
                      <a:pt x="7158" y="15045"/>
                      <a:pt x="7194" y="15042"/>
                      <a:pt x="7229" y="15042"/>
                    </a:cubicBezTo>
                    <a:cubicBezTo>
                      <a:pt x="7241" y="15042"/>
                      <a:pt x="7253" y="15043"/>
                      <a:pt x="7264" y="15043"/>
                    </a:cubicBezTo>
                    <a:cubicBezTo>
                      <a:pt x="7308" y="15043"/>
                      <a:pt x="7343" y="15038"/>
                      <a:pt x="7328" y="14988"/>
                    </a:cubicBezTo>
                    <a:cubicBezTo>
                      <a:pt x="7299" y="14899"/>
                      <a:pt x="7408" y="14849"/>
                      <a:pt x="7487" y="14839"/>
                    </a:cubicBezTo>
                    <a:cubicBezTo>
                      <a:pt x="7576" y="14839"/>
                      <a:pt x="7447" y="14780"/>
                      <a:pt x="7338" y="14760"/>
                    </a:cubicBezTo>
                    <a:cubicBezTo>
                      <a:pt x="7304" y="14754"/>
                      <a:pt x="7277" y="14752"/>
                      <a:pt x="7253" y="14752"/>
                    </a:cubicBezTo>
                    <a:cubicBezTo>
                      <a:pt x="7200" y="14752"/>
                      <a:pt x="7162" y="14763"/>
                      <a:pt x="7100" y="14770"/>
                    </a:cubicBezTo>
                    <a:cubicBezTo>
                      <a:pt x="7048" y="14775"/>
                      <a:pt x="7007" y="14789"/>
                      <a:pt x="6979" y="14789"/>
                    </a:cubicBezTo>
                    <a:cubicBezTo>
                      <a:pt x="6955" y="14789"/>
                      <a:pt x="6942" y="14778"/>
                      <a:pt x="6942" y="14740"/>
                    </a:cubicBezTo>
                    <a:cubicBezTo>
                      <a:pt x="6942" y="14656"/>
                      <a:pt x="6879" y="14571"/>
                      <a:pt x="6822" y="14571"/>
                    </a:cubicBezTo>
                    <a:cubicBezTo>
                      <a:pt x="6819" y="14571"/>
                      <a:pt x="6816" y="14571"/>
                      <a:pt x="6813" y="14572"/>
                    </a:cubicBezTo>
                    <a:cubicBezTo>
                      <a:pt x="6753" y="14582"/>
                      <a:pt x="6723" y="14641"/>
                      <a:pt x="6654" y="14641"/>
                    </a:cubicBezTo>
                    <a:cubicBezTo>
                      <a:pt x="6642" y="14643"/>
                      <a:pt x="6629" y="14644"/>
                      <a:pt x="6616" y="14644"/>
                    </a:cubicBezTo>
                    <a:cubicBezTo>
                      <a:pt x="6558" y="14644"/>
                      <a:pt x="6498" y="14626"/>
                      <a:pt x="6466" y="14601"/>
                    </a:cubicBezTo>
                    <a:cubicBezTo>
                      <a:pt x="6456" y="14592"/>
                      <a:pt x="6446" y="14582"/>
                      <a:pt x="6436" y="14572"/>
                    </a:cubicBezTo>
                    <a:cubicBezTo>
                      <a:pt x="6415" y="14536"/>
                      <a:pt x="6403" y="14506"/>
                      <a:pt x="6428" y="14506"/>
                    </a:cubicBezTo>
                    <a:cubicBezTo>
                      <a:pt x="6437" y="14506"/>
                      <a:pt x="6453" y="14511"/>
                      <a:pt x="6476" y="14522"/>
                    </a:cubicBezTo>
                    <a:cubicBezTo>
                      <a:pt x="6515" y="14542"/>
                      <a:pt x="6565" y="14552"/>
                      <a:pt x="6604" y="14552"/>
                    </a:cubicBezTo>
                    <a:cubicBezTo>
                      <a:pt x="6644" y="14542"/>
                      <a:pt x="6674" y="14532"/>
                      <a:pt x="6654" y="14512"/>
                    </a:cubicBezTo>
                    <a:cubicBezTo>
                      <a:pt x="6644" y="14502"/>
                      <a:pt x="6644" y="14502"/>
                      <a:pt x="6634" y="14492"/>
                    </a:cubicBezTo>
                    <a:cubicBezTo>
                      <a:pt x="6614" y="14473"/>
                      <a:pt x="6575" y="14443"/>
                      <a:pt x="6545" y="14423"/>
                    </a:cubicBezTo>
                    <a:cubicBezTo>
                      <a:pt x="6515" y="14393"/>
                      <a:pt x="6505" y="14363"/>
                      <a:pt x="6555" y="14354"/>
                    </a:cubicBezTo>
                    <a:cubicBezTo>
                      <a:pt x="6585" y="14347"/>
                      <a:pt x="6623" y="14344"/>
                      <a:pt x="6662" y="14344"/>
                    </a:cubicBezTo>
                    <a:cubicBezTo>
                      <a:pt x="6739" y="14344"/>
                      <a:pt x="6816" y="14357"/>
                      <a:pt x="6823" y="14383"/>
                    </a:cubicBezTo>
                    <a:cubicBezTo>
                      <a:pt x="6831" y="14416"/>
                      <a:pt x="6920" y="14482"/>
                      <a:pt x="6973" y="14482"/>
                    </a:cubicBezTo>
                    <a:cubicBezTo>
                      <a:pt x="6984" y="14482"/>
                      <a:pt x="6994" y="14480"/>
                      <a:pt x="7001" y="14473"/>
                    </a:cubicBezTo>
                    <a:cubicBezTo>
                      <a:pt x="7007" y="14467"/>
                      <a:pt x="7014" y="14464"/>
                      <a:pt x="7021" y="14464"/>
                    </a:cubicBezTo>
                    <a:cubicBezTo>
                      <a:pt x="7063" y="14464"/>
                      <a:pt x="7120" y="14546"/>
                      <a:pt x="7120" y="14572"/>
                    </a:cubicBezTo>
                    <a:cubicBezTo>
                      <a:pt x="7120" y="14597"/>
                      <a:pt x="7105" y="14667"/>
                      <a:pt x="7139" y="14667"/>
                    </a:cubicBezTo>
                    <a:cubicBezTo>
                      <a:pt x="7145" y="14667"/>
                      <a:pt x="7151" y="14665"/>
                      <a:pt x="7160" y="14661"/>
                    </a:cubicBezTo>
                    <a:cubicBezTo>
                      <a:pt x="7219" y="14631"/>
                      <a:pt x="7189" y="14512"/>
                      <a:pt x="7170" y="14492"/>
                    </a:cubicBezTo>
                    <a:cubicBezTo>
                      <a:pt x="7150" y="14463"/>
                      <a:pt x="7090" y="14423"/>
                      <a:pt x="7110" y="14393"/>
                    </a:cubicBezTo>
                    <a:cubicBezTo>
                      <a:pt x="7119" y="14384"/>
                      <a:pt x="7131" y="14375"/>
                      <a:pt x="7147" y="14375"/>
                    </a:cubicBezTo>
                    <a:cubicBezTo>
                      <a:pt x="7165" y="14375"/>
                      <a:pt x="7188" y="14386"/>
                      <a:pt x="7219" y="14423"/>
                    </a:cubicBezTo>
                    <a:cubicBezTo>
                      <a:pt x="7283" y="14496"/>
                      <a:pt x="7322" y="14553"/>
                      <a:pt x="7351" y="14553"/>
                    </a:cubicBezTo>
                    <a:cubicBezTo>
                      <a:pt x="7354" y="14553"/>
                      <a:pt x="7356" y="14553"/>
                      <a:pt x="7358" y="14552"/>
                    </a:cubicBezTo>
                    <a:cubicBezTo>
                      <a:pt x="7388" y="14542"/>
                      <a:pt x="7437" y="14473"/>
                      <a:pt x="7398" y="14453"/>
                    </a:cubicBezTo>
                    <a:cubicBezTo>
                      <a:pt x="7358" y="14423"/>
                      <a:pt x="7269" y="14324"/>
                      <a:pt x="7259" y="14304"/>
                    </a:cubicBezTo>
                    <a:cubicBezTo>
                      <a:pt x="7251" y="14280"/>
                      <a:pt x="7222" y="14262"/>
                      <a:pt x="7174" y="14262"/>
                    </a:cubicBezTo>
                    <a:cubicBezTo>
                      <a:pt x="7164" y="14262"/>
                      <a:pt x="7152" y="14263"/>
                      <a:pt x="7140" y="14264"/>
                    </a:cubicBezTo>
                    <a:cubicBezTo>
                      <a:pt x="7098" y="14270"/>
                      <a:pt x="7070" y="14280"/>
                      <a:pt x="7053" y="14280"/>
                    </a:cubicBezTo>
                    <a:cubicBezTo>
                      <a:pt x="7042" y="14280"/>
                      <a:pt x="7035" y="14276"/>
                      <a:pt x="7031" y="14264"/>
                    </a:cubicBezTo>
                    <a:cubicBezTo>
                      <a:pt x="7021" y="14245"/>
                      <a:pt x="7090" y="14185"/>
                      <a:pt x="7031" y="14165"/>
                    </a:cubicBezTo>
                    <a:cubicBezTo>
                      <a:pt x="6986" y="14152"/>
                      <a:pt x="6962" y="14127"/>
                      <a:pt x="6942" y="14127"/>
                    </a:cubicBezTo>
                    <a:cubicBezTo>
                      <a:pt x="6931" y="14127"/>
                      <a:pt x="6922" y="14134"/>
                      <a:pt x="6912" y="14155"/>
                    </a:cubicBezTo>
                    <a:cubicBezTo>
                      <a:pt x="6886" y="14194"/>
                      <a:pt x="6869" y="14220"/>
                      <a:pt x="6846" y="14220"/>
                    </a:cubicBezTo>
                    <a:cubicBezTo>
                      <a:pt x="6834" y="14220"/>
                      <a:pt x="6820" y="14212"/>
                      <a:pt x="6803" y="14195"/>
                    </a:cubicBezTo>
                    <a:cubicBezTo>
                      <a:pt x="6753" y="14135"/>
                      <a:pt x="6733" y="14155"/>
                      <a:pt x="6713" y="14135"/>
                    </a:cubicBezTo>
                    <a:cubicBezTo>
                      <a:pt x="6684" y="14116"/>
                      <a:pt x="6823" y="14086"/>
                      <a:pt x="6733" y="14056"/>
                    </a:cubicBezTo>
                    <a:cubicBezTo>
                      <a:pt x="6693" y="14038"/>
                      <a:pt x="6669" y="14032"/>
                      <a:pt x="6647" y="14032"/>
                    </a:cubicBezTo>
                    <a:cubicBezTo>
                      <a:pt x="6621" y="14032"/>
                      <a:pt x="6598" y="14041"/>
                      <a:pt x="6555" y="14046"/>
                    </a:cubicBezTo>
                    <a:cubicBezTo>
                      <a:pt x="6528" y="14053"/>
                      <a:pt x="6502" y="14055"/>
                      <a:pt x="6478" y="14055"/>
                    </a:cubicBezTo>
                    <a:cubicBezTo>
                      <a:pt x="6431" y="14055"/>
                      <a:pt x="6396" y="14046"/>
                      <a:pt x="6396" y="14046"/>
                    </a:cubicBezTo>
                    <a:cubicBezTo>
                      <a:pt x="6396" y="14046"/>
                      <a:pt x="6246" y="13904"/>
                      <a:pt x="6321" y="13904"/>
                    </a:cubicBezTo>
                    <a:cubicBezTo>
                      <a:pt x="6328" y="13904"/>
                      <a:pt x="6336" y="13905"/>
                      <a:pt x="6347" y="13907"/>
                    </a:cubicBezTo>
                    <a:cubicBezTo>
                      <a:pt x="6466" y="13937"/>
                      <a:pt x="6446" y="13967"/>
                      <a:pt x="6515" y="13977"/>
                    </a:cubicBezTo>
                    <a:cubicBezTo>
                      <a:pt x="6537" y="13980"/>
                      <a:pt x="6556" y="13981"/>
                      <a:pt x="6570" y="13981"/>
                    </a:cubicBezTo>
                    <a:cubicBezTo>
                      <a:pt x="6608" y="13981"/>
                      <a:pt x="6615" y="13968"/>
                      <a:pt x="6565" y="13917"/>
                    </a:cubicBezTo>
                    <a:cubicBezTo>
                      <a:pt x="6495" y="13848"/>
                      <a:pt x="6388" y="13816"/>
                      <a:pt x="6456" y="13816"/>
                    </a:cubicBezTo>
                    <a:cubicBezTo>
                      <a:pt x="6465" y="13816"/>
                      <a:pt x="6478" y="13817"/>
                      <a:pt x="6495" y="13818"/>
                    </a:cubicBezTo>
                    <a:cubicBezTo>
                      <a:pt x="6575" y="13818"/>
                      <a:pt x="6596" y="13799"/>
                      <a:pt x="6608" y="13799"/>
                    </a:cubicBezTo>
                    <a:cubicBezTo>
                      <a:pt x="6618" y="13799"/>
                      <a:pt x="6623" y="13810"/>
                      <a:pt x="6644" y="13848"/>
                    </a:cubicBezTo>
                    <a:cubicBezTo>
                      <a:pt x="6687" y="13912"/>
                      <a:pt x="6735" y="13982"/>
                      <a:pt x="6751" y="13982"/>
                    </a:cubicBezTo>
                    <a:cubicBezTo>
                      <a:pt x="6757" y="13982"/>
                      <a:pt x="6759" y="13972"/>
                      <a:pt x="6753" y="13947"/>
                    </a:cubicBezTo>
                    <a:cubicBezTo>
                      <a:pt x="6723" y="13858"/>
                      <a:pt x="6713" y="13878"/>
                      <a:pt x="6713" y="13828"/>
                    </a:cubicBezTo>
                    <a:cubicBezTo>
                      <a:pt x="6713" y="13776"/>
                      <a:pt x="6676" y="13694"/>
                      <a:pt x="6719" y="13694"/>
                    </a:cubicBezTo>
                    <a:cubicBezTo>
                      <a:pt x="6725" y="13694"/>
                      <a:pt x="6733" y="13695"/>
                      <a:pt x="6743" y="13699"/>
                    </a:cubicBezTo>
                    <a:cubicBezTo>
                      <a:pt x="6813" y="13739"/>
                      <a:pt x="6862" y="13759"/>
                      <a:pt x="6872" y="13818"/>
                    </a:cubicBezTo>
                    <a:cubicBezTo>
                      <a:pt x="6889" y="13859"/>
                      <a:pt x="6926" y="13949"/>
                      <a:pt x="6961" y="13949"/>
                    </a:cubicBezTo>
                    <a:cubicBezTo>
                      <a:pt x="6968" y="13949"/>
                      <a:pt x="6975" y="13945"/>
                      <a:pt x="6981" y="13937"/>
                    </a:cubicBezTo>
                    <a:cubicBezTo>
                      <a:pt x="7021" y="13878"/>
                      <a:pt x="7041" y="13888"/>
                      <a:pt x="6991" y="13788"/>
                    </a:cubicBezTo>
                    <a:cubicBezTo>
                      <a:pt x="6942" y="13689"/>
                      <a:pt x="6892" y="13669"/>
                      <a:pt x="6951" y="13660"/>
                    </a:cubicBezTo>
                    <a:cubicBezTo>
                      <a:pt x="6957" y="13658"/>
                      <a:pt x="6962" y="13658"/>
                      <a:pt x="6967" y="13658"/>
                    </a:cubicBezTo>
                    <a:cubicBezTo>
                      <a:pt x="7009" y="13658"/>
                      <a:pt x="7044" y="13694"/>
                      <a:pt x="7070" y="13739"/>
                    </a:cubicBezTo>
                    <a:cubicBezTo>
                      <a:pt x="7100" y="13798"/>
                      <a:pt x="7120" y="13828"/>
                      <a:pt x="7170" y="13878"/>
                    </a:cubicBezTo>
                    <a:cubicBezTo>
                      <a:pt x="7204" y="13912"/>
                      <a:pt x="7243" y="13970"/>
                      <a:pt x="7264" y="13970"/>
                    </a:cubicBezTo>
                    <a:cubicBezTo>
                      <a:pt x="7273" y="13970"/>
                      <a:pt x="7279" y="13958"/>
                      <a:pt x="7279" y="13927"/>
                    </a:cubicBezTo>
                    <a:cubicBezTo>
                      <a:pt x="7269" y="13838"/>
                      <a:pt x="7150" y="13828"/>
                      <a:pt x="7219" y="13788"/>
                    </a:cubicBezTo>
                    <a:cubicBezTo>
                      <a:pt x="7243" y="13777"/>
                      <a:pt x="7267" y="13774"/>
                      <a:pt x="7290" y="13774"/>
                    </a:cubicBezTo>
                    <a:cubicBezTo>
                      <a:pt x="7313" y="13774"/>
                      <a:pt x="7335" y="13777"/>
                      <a:pt x="7351" y="13777"/>
                    </a:cubicBezTo>
                    <a:cubicBezTo>
                      <a:pt x="7371" y="13777"/>
                      <a:pt x="7382" y="13772"/>
                      <a:pt x="7378" y="13749"/>
                    </a:cubicBezTo>
                    <a:cubicBezTo>
                      <a:pt x="7368" y="13679"/>
                      <a:pt x="7398" y="13650"/>
                      <a:pt x="7299" y="13650"/>
                    </a:cubicBezTo>
                    <a:cubicBezTo>
                      <a:pt x="7232" y="13650"/>
                      <a:pt x="7166" y="13680"/>
                      <a:pt x="7135" y="13680"/>
                    </a:cubicBezTo>
                    <a:cubicBezTo>
                      <a:pt x="7120" y="13680"/>
                      <a:pt x="7113" y="13673"/>
                      <a:pt x="7120" y="13650"/>
                    </a:cubicBezTo>
                    <a:cubicBezTo>
                      <a:pt x="7140" y="13580"/>
                      <a:pt x="7199" y="13560"/>
                      <a:pt x="7229" y="13560"/>
                    </a:cubicBezTo>
                    <a:cubicBezTo>
                      <a:pt x="7249" y="13560"/>
                      <a:pt x="7209" y="13501"/>
                      <a:pt x="7209" y="13501"/>
                    </a:cubicBezTo>
                    <a:cubicBezTo>
                      <a:pt x="7209" y="13501"/>
                      <a:pt x="6981" y="13481"/>
                      <a:pt x="6951" y="13431"/>
                    </a:cubicBezTo>
                    <a:cubicBezTo>
                      <a:pt x="6918" y="13390"/>
                      <a:pt x="6982" y="13335"/>
                      <a:pt x="6941" y="13335"/>
                    </a:cubicBezTo>
                    <a:cubicBezTo>
                      <a:pt x="6932" y="13335"/>
                      <a:pt x="6920" y="13337"/>
                      <a:pt x="6902" y="13342"/>
                    </a:cubicBezTo>
                    <a:cubicBezTo>
                      <a:pt x="6810" y="13373"/>
                      <a:pt x="6783" y="13444"/>
                      <a:pt x="6731" y="13444"/>
                    </a:cubicBezTo>
                    <a:cubicBezTo>
                      <a:pt x="6715" y="13444"/>
                      <a:pt x="6697" y="13438"/>
                      <a:pt x="6674" y="13422"/>
                    </a:cubicBezTo>
                    <a:cubicBezTo>
                      <a:pt x="6575" y="13342"/>
                      <a:pt x="6614" y="13332"/>
                      <a:pt x="6565" y="13293"/>
                    </a:cubicBezTo>
                    <a:cubicBezTo>
                      <a:pt x="6535" y="13273"/>
                      <a:pt x="6515" y="13263"/>
                      <a:pt x="6505" y="13253"/>
                    </a:cubicBezTo>
                    <a:cubicBezTo>
                      <a:pt x="6495" y="13233"/>
                      <a:pt x="6476" y="13213"/>
                      <a:pt x="6456" y="13213"/>
                    </a:cubicBezTo>
                    <a:cubicBezTo>
                      <a:pt x="6456" y="13187"/>
                      <a:pt x="6487" y="13152"/>
                      <a:pt x="6508" y="13152"/>
                    </a:cubicBezTo>
                    <a:cubicBezTo>
                      <a:pt x="6511" y="13152"/>
                      <a:pt x="6513" y="13153"/>
                      <a:pt x="6515" y="13154"/>
                    </a:cubicBezTo>
                    <a:cubicBezTo>
                      <a:pt x="6545" y="13174"/>
                      <a:pt x="6535" y="13233"/>
                      <a:pt x="6604" y="13263"/>
                    </a:cubicBezTo>
                    <a:cubicBezTo>
                      <a:pt x="6657" y="13283"/>
                      <a:pt x="6709" y="13324"/>
                      <a:pt x="6719" y="13324"/>
                    </a:cubicBezTo>
                    <a:cubicBezTo>
                      <a:pt x="6724" y="13324"/>
                      <a:pt x="6717" y="13313"/>
                      <a:pt x="6694" y="13283"/>
                    </a:cubicBezTo>
                    <a:cubicBezTo>
                      <a:pt x="6634" y="13193"/>
                      <a:pt x="6585" y="13203"/>
                      <a:pt x="6595" y="13134"/>
                    </a:cubicBezTo>
                    <a:cubicBezTo>
                      <a:pt x="6609" y="13083"/>
                      <a:pt x="6645" y="13011"/>
                      <a:pt x="6678" y="13011"/>
                    </a:cubicBezTo>
                    <a:cubicBezTo>
                      <a:pt x="6691" y="13011"/>
                      <a:pt x="6703" y="13021"/>
                      <a:pt x="6713" y="13045"/>
                    </a:cubicBezTo>
                    <a:cubicBezTo>
                      <a:pt x="6743" y="13124"/>
                      <a:pt x="6684" y="13144"/>
                      <a:pt x="6773" y="13203"/>
                    </a:cubicBezTo>
                    <a:cubicBezTo>
                      <a:pt x="6807" y="13224"/>
                      <a:pt x="6835" y="13234"/>
                      <a:pt x="6855" y="13234"/>
                    </a:cubicBezTo>
                    <a:cubicBezTo>
                      <a:pt x="6893" y="13234"/>
                      <a:pt x="6902" y="13196"/>
                      <a:pt x="6862" y="13124"/>
                    </a:cubicBezTo>
                    <a:cubicBezTo>
                      <a:pt x="6806" y="13044"/>
                      <a:pt x="6731" y="12971"/>
                      <a:pt x="6761" y="12971"/>
                    </a:cubicBezTo>
                    <a:cubicBezTo>
                      <a:pt x="6768" y="12971"/>
                      <a:pt x="6781" y="12976"/>
                      <a:pt x="6803" y="12985"/>
                    </a:cubicBezTo>
                    <a:cubicBezTo>
                      <a:pt x="6902" y="13035"/>
                      <a:pt x="6872" y="13025"/>
                      <a:pt x="6932" y="13084"/>
                    </a:cubicBezTo>
                    <a:cubicBezTo>
                      <a:pt x="6974" y="13134"/>
                      <a:pt x="7063" y="13245"/>
                      <a:pt x="7088" y="13245"/>
                    </a:cubicBezTo>
                    <a:cubicBezTo>
                      <a:pt x="7097" y="13245"/>
                      <a:pt x="7097" y="13228"/>
                      <a:pt x="7080" y="13184"/>
                    </a:cubicBezTo>
                    <a:cubicBezTo>
                      <a:pt x="7031" y="13025"/>
                      <a:pt x="7011" y="13074"/>
                      <a:pt x="6961" y="12965"/>
                    </a:cubicBezTo>
                    <a:cubicBezTo>
                      <a:pt x="6912" y="12866"/>
                      <a:pt x="6922" y="12757"/>
                      <a:pt x="6862" y="12747"/>
                    </a:cubicBezTo>
                    <a:cubicBezTo>
                      <a:pt x="6854" y="12746"/>
                      <a:pt x="6845" y="12745"/>
                      <a:pt x="6836" y="12745"/>
                    </a:cubicBezTo>
                    <a:cubicBezTo>
                      <a:pt x="6784" y="12745"/>
                      <a:pt x="6728" y="12767"/>
                      <a:pt x="6694" y="12767"/>
                    </a:cubicBezTo>
                    <a:cubicBezTo>
                      <a:pt x="6667" y="12767"/>
                      <a:pt x="6624" y="12695"/>
                      <a:pt x="6674" y="12695"/>
                    </a:cubicBezTo>
                    <a:cubicBezTo>
                      <a:pt x="6679" y="12695"/>
                      <a:pt x="6686" y="12696"/>
                      <a:pt x="6694" y="12698"/>
                    </a:cubicBezTo>
                    <a:cubicBezTo>
                      <a:pt x="6728" y="12706"/>
                      <a:pt x="6769" y="12717"/>
                      <a:pt x="6793" y="12717"/>
                    </a:cubicBezTo>
                    <a:cubicBezTo>
                      <a:pt x="6825" y="12717"/>
                      <a:pt x="6830" y="12700"/>
                      <a:pt x="6763" y="12638"/>
                    </a:cubicBezTo>
                    <a:cubicBezTo>
                      <a:pt x="6659" y="12552"/>
                      <a:pt x="6578" y="12496"/>
                      <a:pt x="6612" y="12496"/>
                    </a:cubicBezTo>
                    <a:cubicBezTo>
                      <a:pt x="6616" y="12496"/>
                      <a:pt x="6624" y="12497"/>
                      <a:pt x="6634" y="12499"/>
                    </a:cubicBezTo>
                    <a:cubicBezTo>
                      <a:pt x="6713" y="12529"/>
                      <a:pt x="6842" y="12648"/>
                      <a:pt x="6872" y="12658"/>
                    </a:cubicBezTo>
                    <a:cubicBezTo>
                      <a:pt x="6880" y="12662"/>
                      <a:pt x="6897" y="12670"/>
                      <a:pt x="6910" y="12670"/>
                    </a:cubicBezTo>
                    <a:cubicBezTo>
                      <a:pt x="6932" y="12670"/>
                      <a:pt x="6944" y="12648"/>
                      <a:pt x="6882" y="12549"/>
                    </a:cubicBezTo>
                    <a:cubicBezTo>
                      <a:pt x="6783" y="12400"/>
                      <a:pt x="6803" y="12390"/>
                      <a:pt x="6763" y="12351"/>
                    </a:cubicBezTo>
                    <a:cubicBezTo>
                      <a:pt x="6740" y="12312"/>
                      <a:pt x="6735" y="12230"/>
                      <a:pt x="6691" y="12230"/>
                    </a:cubicBezTo>
                    <a:cubicBezTo>
                      <a:pt x="6679" y="12230"/>
                      <a:pt x="6663" y="12237"/>
                      <a:pt x="6644" y="12252"/>
                    </a:cubicBezTo>
                    <a:cubicBezTo>
                      <a:pt x="6594" y="12296"/>
                      <a:pt x="6563" y="12332"/>
                      <a:pt x="6530" y="12332"/>
                    </a:cubicBezTo>
                    <a:cubicBezTo>
                      <a:pt x="6511" y="12332"/>
                      <a:pt x="6491" y="12320"/>
                      <a:pt x="6466" y="12291"/>
                    </a:cubicBezTo>
                    <a:cubicBezTo>
                      <a:pt x="6396" y="12212"/>
                      <a:pt x="6416" y="12133"/>
                      <a:pt x="6307" y="12113"/>
                    </a:cubicBezTo>
                    <a:cubicBezTo>
                      <a:pt x="6198" y="12093"/>
                      <a:pt x="6148" y="12083"/>
                      <a:pt x="6148" y="12053"/>
                    </a:cubicBezTo>
                    <a:cubicBezTo>
                      <a:pt x="6148" y="12043"/>
                      <a:pt x="6158" y="12033"/>
                      <a:pt x="6158" y="12023"/>
                    </a:cubicBezTo>
                    <a:cubicBezTo>
                      <a:pt x="6158" y="12004"/>
                      <a:pt x="6168" y="11994"/>
                      <a:pt x="6168" y="11984"/>
                    </a:cubicBezTo>
                    <a:cubicBezTo>
                      <a:pt x="6168" y="11974"/>
                      <a:pt x="6178" y="11974"/>
                      <a:pt x="6178" y="11964"/>
                    </a:cubicBezTo>
                    <a:cubicBezTo>
                      <a:pt x="6192" y="11943"/>
                      <a:pt x="6212" y="11926"/>
                      <a:pt x="6236" y="11926"/>
                    </a:cubicBezTo>
                    <a:cubicBezTo>
                      <a:pt x="6246" y="11926"/>
                      <a:pt x="6256" y="11929"/>
                      <a:pt x="6267" y="11934"/>
                    </a:cubicBezTo>
                    <a:cubicBezTo>
                      <a:pt x="6366" y="11964"/>
                      <a:pt x="6347" y="11974"/>
                      <a:pt x="6416" y="12063"/>
                    </a:cubicBezTo>
                    <a:cubicBezTo>
                      <a:pt x="6461" y="12113"/>
                      <a:pt x="6508" y="12138"/>
                      <a:pt x="6536" y="12138"/>
                    </a:cubicBezTo>
                    <a:cubicBezTo>
                      <a:pt x="6558" y="12138"/>
                      <a:pt x="6568" y="12123"/>
                      <a:pt x="6555" y="12093"/>
                    </a:cubicBezTo>
                    <a:cubicBezTo>
                      <a:pt x="6541" y="12037"/>
                      <a:pt x="6551" y="11972"/>
                      <a:pt x="6586" y="11972"/>
                    </a:cubicBezTo>
                    <a:cubicBezTo>
                      <a:pt x="6601" y="11972"/>
                      <a:pt x="6620" y="11984"/>
                      <a:pt x="6644" y="12014"/>
                    </a:cubicBezTo>
                    <a:cubicBezTo>
                      <a:pt x="6733" y="12123"/>
                      <a:pt x="6763" y="12123"/>
                      <a:pt x="6872" y="12192"/>
                    </a:cubicBezTo>
                    <a:cubicBezTo>
                      <a:pt x="6925" y="12226"/>
                      <a:pt x="6991" y="12243"/>
                      <a:pt x="7028" y="12243"/>
                    </a:cubicBezTo>
                    <a:cubicBezTo>
                      <a:pt x="7068" y="12243"/>
                      <a:pt x="7073" y="12223"/>
                      <a:pt x="6991" y="12182"/>
                    </a:cubicBezTo>
                    <a:cubicBezTo>
                      <a:pt x="6832" y="12103"/>
                      <a:pt x="6783" y="12053"/>
                      <a:pt x="6783" y="12033"/>
                    </a:cubicBezTo>
                    <a:cubicBezTo>
                      <a:pt x="6783" y="12008"/>
                      <a:pt x="6769" y="11935"/>
                      <a:pt x="6840" y="11935"/>
                    </a:cubicBezTo>
                    <a:cubicBezTo>
                      <a:pt x="6854" y="11935"/>
                      <a:pt x="6871" y="11938"/>
                      <a:pt x="6892" y="11944"/>
                    </a:cubicBezTo>
                    <a:cubicBezTo>
                      <a:pt x="6945" y="11961"/>
                      <a:pt x="6995" y="11970"/>
                      <a:pt x="7029" y="11970"/>
                    </a:cubicBezTo>
                    <a:cubicBezTo>
                      <a:pt x="7077" y="11970"/>
                      <a:pt x="7093" y="11951"/>
                      <a:pt x="7041" y="11904"/>
                    </a:cubicBezTo>
                    <a:cubicBezTo>
                      <a:pt x="6968" y="11841"/>
                      <a:pt x="6896" y="11794"/>
                      <a:pt x="6800" y="11794"/>
                    </a:cubicBezTo>
                    <a:cubicBezTo>
                      <a:pt x="6791" y="11794"/>
                      <a:pt x="6782" y="11795"/>
                      <a:pt x="6773" y="11795"/>
                    </a:cubicBezTo>
                    <a:cubicBezTo>
                      <a:pt x="6701" y="11811"/>
                      <a:pt x="6622" y="11840"/>
                      <a:pt x="6563" y="11840"/>
                    </a:cubicBezTo>
                    <a:cubicBezTo>
                      <a:pt x="6549" y="11840"/>
                      <a:pt x="6536" y="11839"/>
                      <a:pt x="6525" y="11835"/>
                    </a:cubicBezTo>
                    <a:cubicBezTo>
                      <a:pt x="6545" y="11795"/>
                      <a:pt x="6555" y="11756"/>
                      <a:pt x="6565" y="11726"/>
                    </a:cubicBezTo>
                    <a:cubicBezTo>
                      <a:pt x="6535" y="11716"/>
                      <a:pt x="6505" y="11696"/>
                      <a:pt x="6466" y="11676"/>
                    </a:cubicBezTo>
                    <a:cubicBezTo>
                      <a:pt x="6466" y="11676"/>
                      <a:pt x="6456" y="11667"/>
                      <a:pt x="6456" y="11667"/>
                    </a:cubicBezTo>
                    <a:cubicBezTo>
                      <a:pt x="6436" y="11647"/>
                      <a:pt x="6426" y="11637"/>
                      <a:pt x="6406" y="11627"/>
                    </a:cubicBezTo>
                    <a:cubicBezTo>
                      <a:pt x="6406" y="11617"/>
                      <a:pt x="6406" y="11617"/>
                      <a:pt x="6396" y="11617"/>
                    </a:cubicBezTo>
                    <a:cubicBezTo>
                      <a:pt x="6376" y="11597"/>
                      <a:pt x="6347" y="11577"/>
                      <a:pt x="6327" y="11567"/>
                    </a:cubicBezTo>
                    <a:cubicBezTo>
                      <a:pt x="6347" y="11528"/>
                      <a:pt x="6366" y="11498"/>
                      <a:pt x="6366" y="11498"/>
                    </a:cubicBezTo>
                    <a:cubicBezTo>
                      <a:pt x="6366" y="11498"/>
                      <a:pt x="6357" y="11488"/>
                      <a:pt x="6357" y="11468"/>
                    </a:cubicBezTo>
                    <a:lnTo>
                      <a:pt x="6416" y="11468"/>
                    </a:lnTo>
                    <a:cubicBezTo>
                      <a:pt x="6416" y="11458"/>
                      <a:pt x="6416" y="11458"/>
                      <a:pt x="6406" y="11448"/>
                    </a:cubicBezTo>
                    <a:cubicBezTo>
                      <a:pt x="6406" y="11419"/>
                      <a:pt x="6406" y="11399"/>
                      <a:pt x="6386" y="11389"/>
                    </a:cubicBezTo>
                    <a:cubicBezTo>
                      <a:pt x="6396" y="11389"/>
                      <a:pt x="6406" y="11399"/>
                      <a:pt x="6426" y="11419"/>
                    </a:cubicBezTo>
                    <a:cubicBezTo>
                      <a:pt x="6466" y="11478"/>
                      <a:pt x="6505" y="11518"/>
                      <a:pt x="6535" y="11548"/>
                    </a:cubicBezTo>
                    <a:cubicBezTo>
                      <a:pt x="6556" y="11562"/>
                      <a:pt x="6572" y="11576"/>
                      <a:pt x="6583" y="11576"/>
                    </a:cubicBezTo>
                    <a:cubicBezTo>
                      <a:pt x="6588" y="11576"/>
                      <a:pt x="6592" y="11573"/>
                      <a:pt x="6595" y="11567"/>
                    </a:cubicBezTo>
                    <a:cubicBezTo>
                      <a:pt x="6604" y="11557"/>
                      <a:pt x="6614" y="11548"/>
                      <a:pt x="6614" y="11538"/>
                    </a:cubicBezTo>
                    <a:cubicBezTo>
                      <a:pt x="6634" y="11557"/>
                      <a:pt x="6644" y="11577"/>
                      <a:pt x="6654" y="11607"/>
                    </a:cubicBezTo>
                    <a:cubicBezTo>
                      <a:pt x="6664" y="11607"/>
                      <a:pt x="6664" y="11597"/>
                      <a:pt x="6674" y="11597"/>
                    </a:cubicBezTo>
                    <a:cubicBezTo>
                      <a:pt x="6783" y="11567"/>
                      <a:pt x="6832" y="11548"/>
                      <a:pt x="6832" y="11498"/>
                    </a:cubicBezTo>
                    <a:cubicBezTo>
                      <a:pt x="6832" y="11446"/>
                      <a:pt x="6817" y="11310"/>
                      <a:pt x="6741" y="11310"/>
                    </a:cubicBezTo>
                    <a:cubicBezTo>
                      <a:pt x="6730" y="11310"/>
                      <a:pt x="6717" y="11313"/>
                      <a:pt x="6704" y="11319"/>
                    </a:cubicBezTo>
                    <a:cubicBezTo>
                      <a:pt x="6654" y="11349"/>
                      <a:pt x="6634" y="11359"/>
                      <a:pt x="6624" y="11389"/>
                    </a:cubicBezTo>
                    <a:cubicBezTo>
                      <a:pt x="6586" y="11358"/>
                      <a:pt x="6553" y="11333"/>
                      <a:pt x="6526" y="11333"/>
                    </a:cubicBezTo>
                    <a:cubicBezTo>
                      <a:pt x="6519" y="11333"/>
                      <a:pt x="6512" y="11335"/>
                      <a:pt x="6505" y="11339"/>
                    </a:cubicBezTo>
                    <a:cubicBezTo>
                      <a:pt x="6494" y="11348"/>
                      <a:pt x="6487" y="11352"/>
                      <a:pt x="6480" y="11352"/>
                    </a:cubicBezTo>
                    <a:cubicBezTo>
                      <a:pt x="6458" y="11352"/>
                      <a:pt x="6451" y="11304"/>
                      <a:pt x="6366" y="11250"/>
                    </a:cubicBezTo>
                    <a:cubicBezTo>
                      <a:pt x="6324" y="11227"/>
                      <a:pt x="6292" y="11222"/>
                      <a:pt x="6266" y="11222"/>
                    </a:cubicBezTo>
                    <a:cubicBezTo>
                      <a:pt x="6244" y="11222"/>
                      <a:pt x="6226" y="11225"/>
                      <a:pt x="6208" y="11225"/>
                    </a:cubicBezTo>
                    <a:cubicBezTo>
                      <a:pt x="6192" y="11225"/>
                      <a:pt x="6176" y="11222"/>
                      <a:pt x="6158" y="11210"/>
                    </a:cubicBezTo>
                    <a:cubicBezTo>
                      <a:pt x="6128" y="11191"/>
                      <a:pt x="6059" y="11161"/>
                      <a:pt x="6019" y="11141"/>
                    </a:cubicBezTo>
                    <a:cubicBezTo>
                      <a:pt x="6055" y="11120"/>
                      <a:pt x="6091" y="11103"/>
                      <a:pt x="6127" y="11103"/>
                    </a:cubicBezTo>
                    <a:cubicBezTo>
                      <a:pt x="6140" y="11103"/>
                      <a:pt x="6154" y="11106"/>
                      <a:pt x="6168" y="11111"/>
                    </a:cubicBezTo>
                    <a:cubicBezTo>
                      <a:pt x="6208" y="11121"/>
                      <a:pt x="6247" y="11131"/>
                      <a:pt x="6277" y="11141"/>
                    </a:cubicBezTo>
                    <a:cubicBezTo>
                      <a:pt x="6325" y="11159"/>
                      <a:pt x="6369" y="11173"/>
                      <a:pt x="6405" y="11173"/>
                    </a:cubicBezTo>
                    <a:cubicBezTo>
                      <a:pt x="6429" y="11173"/>
                      <a:pt x="6450" y="11167"/>
                      <a:pt x="6466" y="11151"/>
                    </a:cubicBezTo>
                    <a:cubicBezTo>
                      <a:pt x="6495" y="11121"/>
                      <a:pt x="6515" y="11091"/>
                      <a:pt x="6545" y="11072"/>
                    </a:cubicBezTo>
                    <a:cubicBezTo>
                      <a:pt x="6575" y="11042"/>
                      <a:pt x="6604" y="11032"/>
                      <a:pt x="6644" y="11022"/>
                    </a:cubicBezTo>
                    <a:cubicBezTo>
                      <a:pt x="6713" y="11012"/>
                      <a:pt x="6832" y="10972"/>
                      <a:pt x="6743" y="10893"/>
                    </a:cubicBezTo>
                    <a:cubicBezTo>
                      <a:pt x="6684" y="10844"/>
                      <a:pt x="6634" y="10715"/>
                      <a:pt x="6614" y="10665"/>
                    </a:cubicBezTo>
                    <a:cubicBezTo>
                      <a:pt x="6614" y="10655"/>
                      <a:pt x="6614" y="10645"/>
                      <a:pt x="6614" y="10645"/>
                    </a:cubicBezTo>
                    <a:cubicBezTo>
                      <a:pt x="6614" y="10645"/>
                      <a:pt x="6614" y="10586"/>
                      <a:pt x="6614" y="10536"/>
                    </a:cubicBezTo>
                    <a:cubicBezTo>
                      <a:pt x="6595" y="10526"/>
                      <a:pt x="6575" y="10516"/>
                      <a:pt x="6555" y="10506"/>
                    </a:cubicBezTo>
                    <a:cubicBezTo>
                      <a:pt x="6545" y="10506"/>
                      <a:pt x="6545" y="10516"/>
                      <a:pt x="6545" y="10516"/>
                    </a:cubicBezTo>
                    <a:cubicBezTo>
                      <a:pt x="6525" y="10556"/>
                      <a:pt x="6505" y="10586"/>
                      <a:pt x="6495" y="10615"/>
                    </a:cubicBezTo>
                    <a:cubicBezTo>
                      <a:pt x="6476" y="10645"/>
                      <a:pt x="6466" y="10665"/>
                      <a:pt x="6446" y="10685"/>
                    </a:cubicBezTo>
                    <a:cubicBezTo>
                      <a:pt x="6436" y="10685"/>
                      <a:pt x="6426" y="10685"/>
                      <a:pt x="6386" y="10695"/>
                    </a:cubicBezTo>
                    <a:cubicBezTo>
                      <a:pt x="6366" y="10705"/>
                      <a:pt x="6357" y="10705"/>
                      <a:pt x="6347" y="10715"/>
                    </a:cubicBezTo>
                    <a:cubicBezTo>
                      <a:pt x="6334" y="10683"/>
                      <a:pt x="6329" y="10655"/>
                      <a:pt x="6322" y="10655"/>
                    </a:cubicBezTo>
                    <a:cubicBezTo>
                      <a:pt x="6319" y="10655"/>
                      <a:pt x="6314" y="10664"/>
                      <a:pt x="6307" y="10685"/>
                    </a:cubicBezTo>
                    <a:cubicBezTo>
                      <a:pt x="6296" y="10718"/>
                      <a:pt x="6260" y="10739"/>
                      <a:pt x="6233" y="10739"/>
                    </a:cubicBezTo>
                    <a:cubicBezTo>
                      <a:pt x="6211" y="10739"/>
                      <a:pt x="6194" y="10726"/>
                      <a:pt x="6198" y="10695"/>
                    </a:cubicBezTo>
                    <a:cubicBezTo>
                      <a:pt x="6198" y="10675"/>
                      <a:pt x="6208" y="10645"/>
                      <a:pt x="6238" y="10615"/>
                    </a:cubicBezTo>
                    <a:cubicBezTo>
                      <a:pt x="6257" y="10576"/>
                      <a:pt x="6287" y="10546"/>
                      <a:pt x="6307" y="10516"/>
                    </a:cubicBezTo>
                    <a:cubicBezTo>
                      <a:pt x="6366" y="10457"/>
                      <a:pt x="6535" y="10516"/>
                      <a:pt x="6426" y="10437"/>
                    </a:cubicBezTo>
                    <a:cubicBezTo>
                      <a:pt x="6416" y="10427"/>
                      <a:pt x="6406" y="10417"/>
                      <a:pt x="6386" y="10417"/>
                    </a:cubicBezTo>
                    <a:cubicBezTo>
                      <a:pt x="6396" y="10407"/>
                      <a:pt x="6396" y="10407"/>
                      <a:pt x="6406" y="10407"/>
                    </a:cubicBezTo>
                    <a:cubicBezTo>
                      <a:pt x="6366" y="10378"/>
                      <a:pt x="6347" y="10368"/>
                      <a:pt x="6327" y="10348"/>
                    </a:cubicBezTo>
                    <a:cubicBezTo>
                      <a:pt x="6347" y="10308"/>
                      <a:pt x="6366" y="10268"/>
                      <a:pt x="6386" y="10219"/>
                    </a:cubicBezTo>
                    <a:cubicBezTo>
                      <a:pt x="6386" y="10209"/>
                      <a:pt x="6396" y="10199"/>
                      <a:pt x="6396" y="10189"/>
                    </a:cubicBezTo>
                    <a:cubicBezTo>
                      <a:pt x="6426" y="10219"/>
                      <a:pt x="6436" y="10278"/>
                      <a:pt x="6495" y="10338"/>
                    </a:cubicBezTo>
                    <a:cubicBezTo>
                      <a:pt x="6476" y="10368"/>
                      <a:pt x="6466" y="10387"/>
                      <a:pt x="6456" y="10397"/>
                    </a:cubicBezTo>
                    <a:cubicBezTo>
                      <a:pt x="6456" y="10402"/>
                      <a:pt x="6456" y="10402"/>
                      <a:pt x="6456" y="10402"/>
                    </a:cubicBezTo>
                    <a:cubicBezTo>
                      <a:pt x="6456" y="10402"/>
                      <a:pt x="6456" y="10402"/>
                      <a:pt x="6456" y="10407"/>
                    </a:cubicBezTo>
                    <a:cubicBezTo>
                      <a:pt x="6465" y="10416"/>
                      <a:pt x="6472" y="10421"/>
                      <a:pt x="6477" y="10421"/>
                    </a:cubicBezTo>
                    <a:cubicBezTo>
                      <a:pt x="6503" y="10421"/>
                      <a:pt x="6507" y="10341"/>
                      <a:pt x="6604" y="10268"/>
                    </a:cubicBezTo>
                    <a:cubicBezTo>
                      <a:pt x="6655" y="10223"/>
                      <a:pt x="6692" y="10215"/>
                      <a:pt x="6724" y="10215"/>
                    </a:cubicBezTo>
                    <a:cubicBezTo>
                      <a:pt x="6741" y="10215"/>
                      <a:pt x="6756" y="10217"/>
                      <a:pt x="6770" y="10217"/>
                    </a:cubicBezTo>
                    <a:cubicBezTo>
                      <a:pt x="6788" y="10217"/>
                      <a:pt x="6805" y="10214"/>
                      <a:pt x="6823" y="10199"/>
                    </a:cubicBezTo>
                    <a:cubicBezTo>
                      <a:pt x="6882" y="10140"/>
                      <a:pt x="7080" y="10070"/>
                      <a:pt x="6951" y="9981"/>
                    </a:cubicBezTo>
                    <a:cubicBezTo>
                      <a:pt x="6858" y="9921"/>
                      <a:pt x="6814" y="9883"/>
                      <a:pt x="6777" y="9883"/>
                    </a:cubicBezTo>
                    <a:cubicBezTo>
                      <a:pt x="6759" y="9883"/>
                      <a:pt x="6743" y="9892"/>
                      <a:pt x="6723" y="9912"/>
                    </a:cubicBezTo>
                    <a:cubicBezTo>
                      <a:pt x="6686" y="9943"/>
                      <a:pt x="6628" y="9990"/>
                      <a:pt x="6581" y="9990"/>
                    </a:cubicBezTo>
                    <a:cubicBezTo>
                      <a:pt x="6553" y="9990"/>
                      <a:pt x="6530" y="9975"/>
                      <a:pt x="6515" y="9931"/>
                    </a:cubicBezTo>
                    <a:cubicBezTo>
                      <a:pt x="6485" y="9822"/>
                      <a:pt x="6386" y="9912"/>
                      <a:pt x="6416" y="9793"/>
                    </a:cubicBezTo>
                    <a:cubicBezTo>
                      <a:pt x="6439" y="9699"/>
                      <a:pt x="6475" y="9600"/>
                      <a:pt x="6523" y="9600"/>
                    </a:cubicBezTo>
                    <a:cubicBezTo>
                      <a:pt x="6536" y="9600"/>
                      <a:pt x="6550" y="9607"/>
                      <a:pt x="6565" y="9624"/>
                    </a:cubicBezTo>
                    <a:cubicBezTo>
                      <a:pt x="6595" y="9664"/>
                      <a:pt x="6619" y="9686"/>
                      <a:pt x="6633" y="9686"/>
                    </a:cubicBezTo>
                    <a:cubicBezTo>
                      <a:pt x="6647" y="9686"/>
                      <a:pt x="6649" y="9664"/>
                      <a:pt x="6634" y="9614"/>
                    </a:cubicBezTo>
                    <a:cubicBezTo>
                      <a:pt x="6618" y="9525"/>
                      <a:pt x="6469" y="9383"/>
                      <a:pt x="6513" y="9383"/>
                    </a:cubicBezTo>
                    <a:cubicBezTo>
                      <a:pt x="6523" y="9383"/>
                      <a:pt x="6542" y="9390"/>
                      <a:pt x="6575" y="9406"/>
                    </a:cubicBezTo>
                    <a:cubicBezTo>
                      <a:pt x="6753" y="9485"/>
                      <a:pt x="6813" y="9525"/>
                      <a:pt x="6783" y="9614"/>
                    </a:cubicBezTo>
                    <a:cubicBezTo>
                      <a:pt x="6772" y="9665"/>
                      <a:pt x="6827" y="9722"/>
                      <a:pt x="6874" y="9722"/>
                    </a:cubicBezTo>
                    <a:cubicBezTo>
                      <a:pt x="6910" y="9722"/>
                      <a:pt x="6940" y="9689"/>
                      <a:pt x="6932" y="9594"/>
                    </a:cubicBezTo>
                    <a:cubicBezTo>
                      <a:pt x="6902" y="9376"/>
                      <a:pt x="6942" y="9237"/>
                      <a:pt x="6813" y="9237"/>
                    </a:cubicBezTo>
                    <a:cubicBezTo>
                      <a:pt x="6797" y="9238"/>
                      <a:pt x="6784" y="9239"/>
                      <a:pt x="6774" y="9239"/>
                    </a:cubicBezTo>
                    <a:cubicBezTo>
                      <a:pt x="6694" y="9239"/>
                      <a:pt x="6725" y="9206"/>
                      <a:pt x="6664" y="9118"/>
                    </a:cubicBezTo>
                    <a:cubicBezTo>
                      <a:pt x="6654" y="9098"/>
                      <a:pt x="6634" y="9089"/>
                      <a:pt x="6614" y="9079"/>
                    </a:cubicBezTo>
                    <a:cubicBezTo>
                      <a:pt x="6555" y="9069"/>
                      <a:pt x="6495" y="9079"/>
                      <a:pt x="6505" y="9049"/>
                    </a:cubicBezTo>
                    <a:cubicBezTo>
                      <a:pt x="6505" y="9039"/>
                      <a:pt x="6505" y="9039"/>
                      <a:pt x="6515" y="9039"/>
                    </a:cubicBezTo>
                    <a:cubicBezTo>
                      <a:pt x="6515" y="9029"/>
                      <a:pt x="6525" y="9019"/>
                      <a:pt x="6535" y="8999"/>
                    </a:cubicBezTo>
                    <a:cubicBezTo>
                      <a:pt x="6545" y="8989"/>
                      <a:pt x="6555" y="8979"/>
                      <a:pt x="6565" y="8979"/>
                    </a:cubicBezTo>
                    <a:cubicBezTo>
                      <a:pt x="6565" y="8970"/>
                      <a:pt x="6565" y="8970"/>
                      <a:pt x="6565" y="8970"/>
                    </a:cubicBezTo>
                    <a:cubicBezTo>
                      <a:pt x="6583" y="8958"/>
                      <a:pt x="6599" y="8953"/>
                      <a:pt x="6614" y="8953"/>
                    </a:cubicBezTo>
                    <a:cubicBezTo>
                      <a:pt x="6675" y="8953"/>
                      <a:pt x="6717" y="9029"/>
                      <a:pt x="6773" y="9029"/>
                    </a:cubicBezTo>
                    <a:cubicBezTo>
                      <a:pt x="6842" y="9029"/>
                      <a:pt x="6902" y="8851"/>
                      <a:pt x="6823" y="8791"/>
                    </a:cubicBezTo>
                    <a:cubicBezTo>
                      <a:pt x="6756" y="8749"/>
                      <a:pt x="6788" y="8707"/>
                      <a:pt x="6835" y="8707"/>
                    </a:cubicBezTo>
                    <a:cubicBezTo>
                      <a:pt x="6844" y="8707"/>
                      <a:pt x="6853" y="8709"/>
                      <a:pt x="6862" y="8712"/>
                    </a:cubicBezTo>
                    <a:cubicBezTo>
                      <a:pt x="6878" y="8718"/>
                      <a:pt x="6899" y="8722"/>
                      <a:pt x="6921" y="8722"/>
                    </a:cubicBezTo>
                    <a:cubicBezTo>
                      <a:pt x="6970" y="8722"/>
                      <a:pt x="7019" y="8701"/>
                      <a:pt x="6991" y="8632"/>
                    </a:cubicBezTo>
                    <a:cubicBezTo>
                      <a:pt x="6932" y="8513"/>
                      <a:pt x="7070" y="8474"/>
                      <a:pt x="7090" y="8444"/>
                    </a:cubicBezTo>
                    <a:cubicBezTo>
                      <a:pt x="7100" y="8416"/>
                      <a:pt x="7047" y="8344"/>
                      <a:pt x="6992" y="8344"/>
                    </a:cubicBezTo>
                    <a:cubicBezTo>
                      <a:pt x="6988" y="8344"/>
                      <a:pt x="6985" y="8344"/>
                      <a:pt x="6981" y="8345"/>
                    </a:cubicBezTo>
                    <a:cubicBezTo>
                      <a:pt x="6937" y="8345"/>
                      <a:pt x="6885" y="8282"/>
                      <a:pt x="6944" y="8282"/>
                    </a:cubicBezTo>
                    <a:cubicBezTo>
                      <a:pt x="6951" y="8282"/>
                      <a:pt x="6960" y="8283"/>
                      <a:pt x="6971" y="8285"/>
                    </a:cubicBezTo>
                    <a:cubicBezTo>
                      <a:pt x="7027" y="8297"/>
                      <a:pt x="7058" y="8324"/>
                      <a:pt x="7076" y="8324"/>
                    </a:cubicBezTo>
                    <a:cubicBezTo>
                      <a:pt x="7090" y="8324"/>
                      <a:pt x="7096" y="8307"/>
                      <a:pt x="7100" y="8256"/>
                    </a:cubicBezTo>
                    <a:cubicBezTo>
                      <a:pt x="7120" y="8137"/>
                      <a:pt x="7090" y="8137"/>
                      <a:pt x="7130" y="8057"/>
                    </a:cubicBezTo>
                    <a:cubicBezTo>
                      <a:pt x="7152" y="8005"/>
                      <a:pt x="7198" y="7709"/>
                      <a:pt x="7218" y="7709"/>
                    </a:cubicBezTo>
                    <a:cubicBezTo>
                      <a:pt x="7225" y="7709"/>
                      <a:pt x="7229" y="7740"/>
                      <a:pt x="7229" y="7819"/>
                    </a:cubicBezTo>
                    <a:lnTo>
                      <a:pt x="7229" y="7591"/>
                    </a:lnTo>
                    <a:cubicBezTo>
                      <a:pt x="7229" y="7521"/>
                      <a:pt x="7231" y="7493"/>
                      <a:pt x="7233" y="7493"/>
                    </a:cubicBezTo>
                    <a:cubicBezTo>
                      <a:pt x="7242" y="7493"/>
                      <a:pt x="7265" y="7837"/>
                      <a:pt x="7289" y="7899"/>
                    </a:cubicBezTo>
                    <a:cubicBezTo>
                      <a:pt x="7328" y="7978"/>
                      <a:pt x="7318" y="8127"/>
                      <a:pt x="7328" y="8246"/>
                    </a:cubicBezTo>
                    <a:cubicBezTo>
                      <a:pt x="7331" y="8275"/>
                      <a:pt x="7336" y="8286"/>
                      <a:pt x="7344" y="8286"/>
                    </a:cubicBezTo>
                    <a:cubicBezTo>
                      <a:pt x="7370" y="8286"/>
                      <a:pt x="7422" y="8181"/>
                      <a:pt x="7497" y="8166"/>
                    </a:cubicBezTo>
                    <a:cubicBezTo>
                      <a:pt x="7522" y="8161"/>
                      <a:pt x="7535" y="8159"/>
                      <a:pt x="7540" y="8159"/>
                    </a:cubicBezTo>
                    <a:cubicBezTo>
                      <a:pt x="7554" y="8159"/>
                      <a:pt x="7497" y="8181"/>
                      <a:pt x="7467" y="8226"/>
                    </a:cubicBezTo>
                    <a:cubicBezTo>
                      <a:pt x="7408" y="8305"/>
                      <a:pt x="7358" y="8484"/>
                      <a:pt x="7378" y="8513"/>
                    </a:cubicBezTo>
                    <a:cubicBezTo>
                      <a:pt x="7381" y="8519"/>
                      <a:pt x="7384" y="8520"/>
                      <a:pt x="7388" y="8520"/>
                    </a:cubicBezTo>
                    <a:cubicBezTo>
                      <a:pt x="7390" y="8520"/>
                      <a:pt x="7392" y="8519"/>
                      <a:pt x="7395" y="8519"/>
                    </a:cubicBezTo>
                    <a:cubicBezTo>
                      <a:pt x="7403" y="8519"/>
                      <a:pt x="7412" y="8524"/>
                      <a:pt x="7417" y="8563"/>
                    </a:cubicBezTo>
                    <a:cubicBezTo>
                      <a:pt x="7434" y="8622"/>
                      <a:pt x="7530" y="8667"/>
                      <a:pt x="7589" y="8667"/>
                    </a:cubicBezTo>
                    <a:cubicBezTo>
                      <a:pt x="7599" y="8667"/>
                      <a:pt x="7608" y="8665"/>
                      <a:pt x="7616" y="8662"/>
                    </a:cubicBezTo>
                    <a:cubicBezTo>
                      <a:pt x="7618" y="8661"/>
                      <a:pt x="7620" y="8661"/>
                      <a:pt x="7622" y="8661"/>
                    </a:cubicBezTo>
                    <a:cubicBezTo>
                      <a:pt x="7659" y="8661"/>
                      <a:pt x="7593" y="8863"/>
                      <a:pt x="7517" y="8910"/>
                    </a:cubicBezTo>
                    <a:cubicBezTo>
                      <a:pt x="7465" y="8943"/>
                      <a:pt x="7494" y="9014"/>
                      <a:pt x="7562" y="9014"/>
                    </a:cubicBezTo>
                    <a:cubicBezTo>
                      <a:pt x="7598" y="9014"/>
                      <a:pt x="7644" y="8994"/>
                      <a:pt x="7695" y="8940"/>
                    </a:cubicBezTo>
                    <a:cubicBezTo>
                      <a:pt x="7710" y="8922"/>
                      <a:pt x="7724" y="8914"/>
                      <a:pt x="7737" y="8914"/>
                    </a:cubicBezTo>
                    <a:cubicBezTo>
                      <a:pt x="7775" y="8914"/>
                      <a:pt x="7812" y="8983"/>
                      <a:pt x="7893" y="9079"/>
                    </a:cubicBezTo>
                    <a:cubicBezTo>
                      <a:pt x="8002" y="9198"/>
                      <a:pt x="7765" y="9128"/>
                      <a:pt x="7705" y="9227"/>
                    </a:cubicBezTo>
                    <a:cubicBezTo>
                      <a:pt x="7686" y="9257"/>
                      <a:pt x="7679" y="9267"/>
                      <a:pt x="7674" y="9267"/>
                    </a:cubicBezTo>
                    <a:cubicBezTo>
                      <a:pt x="7664" y="9267"/>
                      <a:pt x="7663" y="9224"/>
                      <a:pt x="7576" y="9217"/>
                    </a:cubicBezTo>
                    <a:cubicBezTo>
                      <a:pt x="7447" y="9217"/>
                      <a:pt x="7556" y="9376"/>
                      <a:pt x="7536" y="9594"/>
                    </a:cubicBezTo>
                    <a:cubicBezTo>
                      <a:pt x="7528" y="9689"/>
                      <a:pt x="7556" y="9722"/>
                      <a:pt x="7590" y="9722"/>
                    </a:cubicBezTo>
                    <a:cubicBezTo>
                      <a:pt x="7634" y="9722"/>
                      <a:pt x="7687" y="9665"/>
                      <a:pt x="7675" y="9614"/>
                    </a:cubicBezTo>
                    <a:cubicBezTo>
                      <a:pt x="7646" y="9525"/>
                      <a:pt x="7606" y="9545"/>
                      <a:pt x="7784" y="9465"/>
                    </a:cubicBezTo>
                    <a:cubicBezTo>
                      <a:pt x="7835" y="9443"/>
                      <a:pt x="7857" y="9433"/>
                      <a:pt x="7862" y="9433"/>
                    </a:cubicBezTo>
                    <a:cubicBezTo>
                      <a:pt x="7873" y="9433"/>
                      <a:pt x="7776" y="9494"/>
                      <a:pt x="7755" y="9564"/>
                    </a:cubicBezTo>
                    <a:cubicBezTo>
                      <a:pt x="7732" y="9647"/>
                      <a:pt x="7784" y="9730"/>
                      <a:pt x="7841" y="9730"/>
                    </a:cubicBezTo>
                    <a:cubicBezTo>
                      <a:pt x="7859" y="9730"/>
                      <a:pt x="7877" y="9722"/>
                      <a:pt x="7893" y="9703"/>
                    </a:cubicBezTo>
                    <a:cubicBezTo>
                      <a:pt x="7917" y="9677"/>
                      <a:pt x="7937" y="9665"/>
                      <a:pt x="7956" y="9665"/>
                    </a:cubicBezTo>
                    <a:cubicBezTo>
                      <a:pt x="7994" y="9665"/>
                      <a:pt x="8022" y="9713"/>
                      <a:pt x="8042" y="9793"/>
                    </a:cubicBezTo>
                    <a:cubicBezTo>
                      <a:pt x="8050" y="9822"/>
                      <a:pt x="8050" y="9832"/>
                      <a:pt x="8046" y="9832"/>
                    </a:cubicBezTo>
                    <a:cubicBezTo>
                      <a:pt x="8039" y="9832"/>
                      <a:pt x="8011" y="9788"/>
                      <a:pt x="7985" y="9788"/>
                    </a:cubicBezTo>
                    <a:cubicBezTo>
                      <a:pt x="7973" y="9788"/>
                      <a:pt x="7962" y="9797"/>
                      <a:pt x="7953" y="9822"/>
                    </a:cubicBezTo>
                    <a:cubicBezTo>
                      <a:pt x="7932" y="9897"/>
                      <a:pt x="7865" y="9935"/>
                      <a:pt x="7806" y="9935"/>
                    </a:cubicBezTo>
                    <a:cubicBezTo>
                      <a:pt x="7779" y="9935"/>
                      <a:pt x="7753" y="9927"/>
                      <a:pt x="7735" y="9912"/>
                    </a:cubicBezTo>
                    <a:cubicBezTo>
                      <a:pt x="7719" y="9892"/>
                      <a:pt x="7703" y="9883"/>
                      <a:pt x="7686" y="9883"/>
                    </a:cubicBezTo>
                    <a:cubicBezTo>
                      <a:pt x="7650" y="9883"/>
                      <a:pt x="7603" y="9921"/>
                      <a:pt x="7517" y="9981"/>
                    </a:cubicBezTo>
                    <a:cubicBezTo>
                      <a:pt x="7378" y="10070"/>
                      <a:pt x="7576" y="10140"/>
                      <a:pt x="7636" y="10199"/>
                    </a:cubicBezTo>
                    <a:cubicBezTo>
                      <a:pt x="7653" y="10213"/>
                      <a:pt x="7669" y="10217"/>
                      <a:pt x="7686" y="10217"/>
                    </a:cubicBezTo>
                    <a:cubicBezTo>
                      <a:pt x="7704" y="10217"/>
                      <a:pt x="7722" y="10213"/>
                      <a:pt x="7742" y="10213"/>
                    </a:cubicBezTo>
                    <a:cubicBezTo>
                      <a:pt x="7772" y="10213"/>
                      <a:pt x="7808" y="10221"/>
                      <a:pt x="7854" y="10259"/>
                    </a:cubicBezTo>
                    <a:cubicBezTo>
                      <a:pt x="7948" y="10337"/>
                      <a:pt x="7955" y="10415"/>
                      <a:pt x="7979" y="10415"/>
                    </a:cubicBezTo>
                    <a:cubicBezTo>
                      <a:pt x="7985" y="10415"/>
                      <a:pt x="7992" y="10410"/>
                      <a:pt x="8002" y="10397"/>
                    </a:cubicBezTo>
                    <a:cubicBezTo>
                      <a:pt x="8011" y="10389"/>
                      <a:pt x="8019" y="10385"/>
                      <a:pt x="8028" y="10385"/>
                    </a:cubicBezTo>
                    <a:cubicBezTo>
                      <a:pt x="8073" y="10385"/>
                      <a:pt x="8131" y="10483"/>
                      <a:pt x="8231" y="10615"/>
                    </a:cubicBezTo>
                    <a:cubicBezTo>
                      <a:pt x="8291" y="10698"/>
                      <a:pt x="8269" y="10732"/>
                      <a:pt x="8232" y="10732"/>
                    </a:cubicBezTo>
                    <a:cubicBezTo>
                      <a:pt x="8203" y="10732"/>
                      <a:pt x="8164" y="10710"/>
                      <a:pt x="8151" y="10675"/>
                    </a:cubicBezTo>
                    <a:cubicBezTo>
                      <a:pt x="8144" y="10659"/>
                      <a:pt x="8140" y="10652"/>
                      <a:pt x="8136" y="10652"/>
                    </a:cubicBezTo>
                    <a:cubicBezTo>
                      <a:pt x="8124" y="10652"/>
                      <a:pt x="8125" y="10724"/>
                      <a:pt x="8102" y="10754"/>
                    </a:cubicBezTo>
                    <a:cubicBezTo>
                      <a:pt x="8090" y="10769"/>
                      <a:pt x="8076" y="10782"/>
                      <a:pt x="8058" y="10782"/>
                    </a:cubicBezTo>
                    <a:cubicBezTo>
                      <a:pt x="8028" y="10782"/>
                      <a:pt x="7988" y="10749"/>
                      <a:pt x="7933" y="10645"/>
                    </a:cubicBezTo>
                    <a:cubicBezTo>
                      <a:pt x="7913" y="10607"/>
                      <a:pt x="7894" y="10592"/>
                      <a:pt x="7876" y="10592"/>
                    </a:cubicBezTo>
                    <a:cubicBezTo>
                      <a:pt x="7816" y="10592"/>
                      <a:pt x="7774" y="10764"/>
                      <a:pt x="7774" y="10764"/>
                    </a:cubicBezTo>
                    <a:cubicBezTo>
                      <a:pt x="7774" y="10764"/>
                      <a:pt x="7725" y="10863"/>
                      <a:pt x="7646" y="10933"/>
                    </a:cubicBezTo>
                    <a:cubicBezTo>
                      <a:pt x="7556" y="11012"/>
                      <a:pt x="7824" y="11032"/>
                      <a:pt x="7903" y="11042"/>
                    </a:cubicBezTo>
                    <a:cubicBezTo>
                      <a:pt x="7983" y="11052"/>
                      <a:pt x="7874" y="11141"/>
                      <a:pt x="7933" y="11201"/>
                    </a:cubicBezTo>
                    <a:cubicBezTo>
                      <a:pt x="7943" y="11210"/>
                      <a:pt x="7954" y="11214"/>
                      <a:pt x="7967" y="11214"/>
                    </a:cubicBezTo>
                    <a:cubicBezTo>
                      <a:pt x="8031" y="11214"/>
                      <a:pt x="8129" y="11106"/>
                      <a:pt x="8221" y="11082"/>
                    </a:cubicBezTo>
                    <a:cubicBezTo>
                      <a:pt x="8254" y="11075"/>
                      <a:pt x="8281" y="11070"/>
                      <a:pt x="8305" y="11070"/>
                    </a:cubicBezTo>
                    <a:cubicBezTo>
                      <a:pt x="8354" y="11070"/>
                      <a:pt x="8389" y="11088"/>
                      <a:pt x="8429" y="11141"/>
                    </a:cubicBezTo>
                    <a:cubicBezTo>
                      <a:pt x="8449" y="11151"/>
                      <a:pt x="8459" y="11161"/>
                      <a:pt x="8469" y="11181"/>
                    </a:cubicBezTo>
                    <a:cubicBezTo>
                      <a:pt x="8508" y="11230"/>
                      <a:pt x="8508" y="11280"/>
                      <a:pt x="8488" y="11319"/>
                    </a:cubicBezTo>
                    <a:cubicBezTo>
                      <a:pt x="8475" y="11353"/>
                      <a:pt x="8439" y="11378"/>
                      <a:pt x="8392" y="11378"/>
                    </a:cubicBezTo>
                    <a:cubicBezTo>
                      <a:pt x="8370" y="11378"/>
                      <a:pt x="8345" y="11372"/>
                      <a:pt x="8320" y="11359"/>
                    </a:cubicBezTo>
                    <a:cubicBezTo>
                      <a:pt x="8294" y="11348"/>
                      <a:pt x="8276" y="11344"/>
                      <a:pt x="8262" y="11344"/>
                    </a:cubicBezTo>
                    <a:cubicBezTo>
                      <a:pt x="8201" y="11344"/>
                      <a:pt x="8240" y="11436"/>
                      <a:pt x="8240" y="11468"/>
                    </a:cubicBezTo>
                    <a:cubicBezTo>
                      <a:pt x="8231" y="11488"/>
                      <a:pt x="8260" y="11498"/>
                      <a:pt x="8290" y="11508"/>
                    </a:cubicBezTo>
                    <a:cubicBezTo>
                      <a:pt x="8340" y="11528"/>
                      <a:pt x="8409" y="11548"/>
                      <a:pt x="8508" y="11617"/>
                    </a:cubicBezTo>
                    <a:cubicBezTo>
                      <a:pt x="8518" y="11627"/>
                      <a:pt x="8528" y="11637"/>
                      <a:pt x="8538" y="11647"/>
                    </a:cubicBezTo>
                    <a:cubicBezTo>
                      <a:pt x="8610" y="11712"/>
                      <a:pt x="8570" y="11764"/>
                      <a:pt x="8506" y="11764"/>
                    </a:cubicBezTo>
                    <a:cubicBezTo>
                      <a:pt x="8473" y="11764"/>
                      <a:pt x="8433" y="11750"/>
                      <a:pt x="8399" y="11716"/>
                    </a:cubicBezTo>
                    <a:cubicBezTo>
                      <a:pt x="8355" y="11675"/>
                      <a:pt x="8316" y="11669"/>
                      <a:pt x="8280" y="11669"/>
                    </a:cubicBezTo>
                    <a:cubicBezTo>
                      <a:pt x="8264" y="11669"/>
                      <a:pt x="8249" y="11670"/>
                      <a:pt x="8234" y="11670"/>
                    </a:cubicBezTo>
                    <a:cubicBezTo>
                      <a:pt x="8192" y="11670"/>
                      <a:pt x="8153" y="11661"/>
                      <a:pt x="8112" y="11587"/>
                    </a:cubicBezTo>
                    <a:cubicBezTo>
                      <a:pt x="8066" y="11506"/>
                      <a:pt x="8034" y="11472"/>
                      <a:pt x="8016" y="11472"/>
                    </a:cubicBezTo>
                    <a:cubicBezTo>
                      <a:pt x="8000" y="11472"/>
                      <a:pt x="7998" y="11504"/>
                      <a:pt x="8012" y="11557"/>
                    </a:cubicBezTo>
                    <a:cubicBezTo>
                      <a:pt x="8026" y="11607"/>
                      <a:pt x="8011" y="11632"/>
                      <a:pt x="7982" y="11632"/>
                    </a:cubicBezTo>
                    <a:cubicBezTo>
                      <a:pt x="7948" y="11632"/>
                      <a:pt x="7897" y="11598"/>
                      <a:pt x="7854" y="11528"/>
                    </a:cubicBezTo>
                    <a:cubicBezTo>
                      <a:pt x="7774" y="11389"/>
                      <a:pt x="7804" y="11319"/>
                      <a:pt x="7705" y="11270"/>
                    </a:cubicBezTo>
                    <a:cubicBezTo>
                      <a:pt x="7696" y="11265"/>
                      <a:pt x="7688" y="11263"/>
                      <a:pt x="7682" y="11263"/>
                    </a:cubicBezTo>
                    <a:cubicBezTo>
                      <a:pt x="7620" y="11263"/>
                      <a:pt x="7685" y="11464"/>
                      <a:pt x="7685" y="11518"/>
                    </a:cubicBezTo>
                    <a:cubicBezTo>
                      <a:pt x="7685" y="11567"/>
                      <a:pt x="7675" y="11627"/>
                      <a:pt x="7784" y="11657"/>
                    </a:cubicBezTo>
                    <a:cubicBezTo>
                      <a:pt x="7893" y="11696"/>
                      <a:pt x="7864" y="11805"/>
                      <a:pt x="7933" y="11924"/>
                    </a:cubicBezTo>
                    <a:cubicBezTo>
                      <a:pt x="7954" y="11959"/>
                      <a:pt x="7970" y="11972"/>
                      <a:pt x="7984" y="11972"/>
                    </a:cubicBezTo>
                    <a:cubicBezTo>
                      <a:pt x="8023" y="11972"/>
                      <a:pt x="8046" y="11866"/>
                      <a:pt x="8112" y="11786"/>
                    </a:cubicBezTo>
                    <a:cubicBezTo>
                      <a:pt x="8126" y="11767"/>
                      <a:pt x="8138" y="11758"/>
                      <a:pt x="8149" y="11758"/>
                    </a:cubicBezTo>
                    <a:cubicBezTo>
                      <a:pt x="8208" y="11758"/>
                      <a:pt x="8227" y="11985"/>
                      <a:pt x="8260" y="12043"/>
                    </a:cubicBezTo>
                    <a:cubicBezTo>
                      <a:pt x="8300" y="12103"/>
                      <a:pt x="8350" y="12014"/>
                      <a:pt x="8449" y="12222"/>
                    </a:cubicBezTo>
                    <a:cubicBezTo>
                      <a:pt x="8449" y="12222"/>
                      <a:pt x="8449" y="12232"/>
                      <a:pt x="8459" y="12242"/>
                    </a:cubicBezTo>
                    <a:cubicBezTo>
                      <a:pt x="8518" y="12380"/>
                      <a:pt x="8469" y="12430"/>
                      <a:pt x="8409" y="12450"/>
                    </a:cubicBezTo>
                    <a:cubicBezTo>
                      <a:pt x="8409" y="12539"/>
                      <a:pt x="8350" y="12549"/>
                      <a:pt x="8260" y="12658"/>
                    </a:cubicBezTo>
                    <a:cubicBezTo>
                      <a:pt x="8296" y="12622"/>
                      <a:pt x="8341" y="12577"/>
                      <a:pt x="8371" y="12577"/>
                    </a:cubicBezTo>
                    <a:cubicBezTo>
                      <a:pt x="8374" y="12577"/>
                      <a:pt x="8377" y="12578"/>
                      <a:pt x="8379" y="12579"/>
                    </a:cubicBezTo>
                    <a:cubicBezTo>
                      <a:pt x="8409" y="12589"/>
                      <a:pt x="8429" y="12608"/>
                      <a:pt x="8439" y="12628"/>
                    </a:cubicBezTo>
                    <a:cubicBezTo>
                      <a:pt x="8508" y="12569"/>
                      <a:pt x="8508" y="12489"/>
                      <a:pt x="8548" y="12460"/>
                    </a:cubicBezTo>
                    <a:cubicBezTo>
                      <a:pt x="8552" y="12458"/>
                      <a:pt x="8556" y="12458"/>
                      <a:pt x="8560" y="12458"/>
                    </a:cubicBezTo>
                    <a:cubicBezTo>
                      <a:pt x="8612" y="12458"/>
                      <a:pt x="8693" y="12563"/>
                      <a:pt x="8647" y="12608"/>
                    </a:cubicBezTo>
                    <a:cubicBezTo>
                      <a:pt x="8587" y="12658"/>
                      <a:pt x="8568" y="12658"/>
                      <a:pt x="8478" y="12727"/>
                    </a:cubicBezTo>
                    <a:cubicBezTo>
                      <a:pt x="8488" y="12757"/>
                      <a:pt x="8498" y="12797"/>
                      <a:pt x="8508" y="12837"/>
                    </a:cubicBezTo>
                    <a:cubicBezTo>
                      <a:pt x="8522" y="12882"/>
                      <a:pt x="8539" y="12894"/>
                      <a:pt x="8557" y="12894"/>
                    </a:cubicBezTo>
                    <a:cubicBezTo>
                      <a:pt x="8577" y="12894"/>
                      <a:pt x="8600" y="12878"/>
                      <a:pt x="8622" y="12878"/>
                    </a:cubicBezTo>
                    <a:cubicBezTo>
                      <a:pt x="8648" y="12878"/>
                      <a:pt x="8674" y="12900"/>
                      <a:pt x="8697" y="12995"/>
                    </a:cubicBezTo>
                    <a:cubicBezTo>
                      <a:pt x="8719" y="13107"/>
                      <a:pt x="8668" y="13146"/>
                      <a:pt x="8601" y="13146"/>
                    </a:cubicBezTo>
                    <a:cubicBezTo>
                      <a:pt x="8519" y="13146"/>
                      <a:pt x="8412" y="13089"/>
                      <a:pt x="8379" y="13035"/>
                    </a:cubicBezTo>
                    <a:cubicBezTo>
                      <a:pt x="8320" y="12926"/>
                      <a:pt x="8429" y="13015"/>
                      <a:pt x="8320" y="12936"/>
                    </a:cubicBezTo>
                    <a:lnTo>
                      <a:pt x="8310" y="12936"/>
                    </a:lnTo>
                    <a:cubicBezTo>
                      <a:pt x="8300" y="12956"/>
                      <a:pt x="8280" y="12965"/>
                      <a:pt x="8260" y="12985"/>
                    </a:cubicBezTo>
                    <a:cubicBezTo>
                      <a:pt x="8260" y="13045"/>
                      <a:pt x="8300" y="13134"/>
                      <a:pt x="8330" y="13223"/>
                    </a:cubicBezTo>
                    <a:cubicBezTo>
                      <a:pt x="8379" y="13336"/>
                      <a:pt x="8404" y="13409"/>
                      <a:pt x="8377" y="13409"/>
                    </a:cubicBezTo>
                    <a:cubicBezTo>
                      <a:pt x="8367" y="13409"/>
                      <a:pt x="8348" y="13398"/>
                      <a:pt x="8320" y="13372"/>
                    </a:cubicBezTo>
                    <a:cubicBezTo>
                      <a:pt x="8221" y="13283"/>
                      <a:pt x="8260" y="13154"/>
                      <a:pt x="8221" y="13025"/>
                    </a:cubicBezTo>
                    <a:cubicBezTo>
                      <a:pt x="8221" y="13025"/>
                      <a:pt x="8221" y="13015"/>
                      <a:pt x="8211" y="13015"/>
                    </a:cubicBezTo>
                    <a:cubicBezTo>
                      <a:pt x="8190" y="13022"/>
                      <a:pt x="8164" y="13029"/>
                      <a:pt x="8143" y="13029"/>
                    </a:cubicBezTo>
                    <a:cubicBezTo>
                      <a:pt x="8135" y="13029"/>
                      <a:pt x="8127" y="13028"/>
                      <a:pt x="8121" y="13025"/>
                    </a:cubicBezTo>
                    <a:cubicBezTo>
                      <a:pt x="8102" y="13055"/>
                      <a:pt x="8082" y="13094"/>
                      <a:pt x="8072" y="13134"/>
                    </a:cubicBezTo>
                    <a:cubicBezTo>
                      <a:pt x="8052" y="13243"/>
                      <a:pt x="8121" y="13154"/>
                      <a:pt x="8201" y="13293"/>
                    </a:cubicBezTo>
                    <a:cubicBezTo>
                      <a:pt x="8246" y="13389"/>
                      <a:pt x="8315" y="13526"/>
                      <a:pt x="8282" y="13526"/>
                    </a:cubicBezTo>
                    <a:cubicBezTo>
                      <a:pt x="8263" y="13526"/>
                      <a:pt x="8214" y="13484"/>
                      <a:pt x="8112" y="13372"/>
                    </a:cubicBezTo>
                    <a:cubicBezTo>
                      <a:pt x="8042" y="13293"/>
                      <a:pt x="8052" y="13233"/>
                      <a:pt x="8022" y="13213"/>
                    </a:cubicBezTo>
                    <a:cubicBezTo>
                      <a:pt x="8019" y="13210"/>
                      <a:pt x="8014" y="13208"/>
                      <a:pt x="8010" y="13208"/>
                    </a:cubicBezTo>
                    <a:cubicBezTo>
                      <a:pt x="7979" y="13208"/>
                      <a:pt x="7937" y="13288"/>
                      <a:pt x="7963" y="13322"/>
                    </a:cubicBezTo>
                    <a:cubicBezTo>
                      <a:pt x="7993" y="13362"/>
                      <a:pt x="8012" y="13362"/>
                      <a:pt x="8062" y="13422"/>
                    </a:cubicBezTo>
                    <a:cubicBezTo>
                      <a:pt x="8112" y="13471"/>
                      <a:pt x="8131" y="13471"/>
                      <a:pt x="8201" y="13531"/>
                    </a:cubicBezTo>
                    <a:cubicBezTo>
                      <a:pt x="8221" y="13550"/>
                      <a:pt x="8231" y="13560"/>
                      <a:pt x="8250" y="13580"/>
                    </a:cubicBezTo>
                    <a:cubicBezTo>
                      <a:pt x="8289" y="13623"/>
                      <a:pt x="8319" y="13638"/>
                      <a:pt x="8347" y="13638"/>
                    </a:cubicBezTo>
                    <a:cubicBezTo>
                      <a:pt x="8393" y="13638"/>
                      <a:pt x="8436" y="13601"/>
                      <a:pt x="8508" y="13570"/>
                    </a:cubicBezTo>
                    <a:cubicBezTo>
                      <a:pt x="8525" y="13563"/>
                      <a:pt x="8535" y="13560"/>
                      <a:pt x="8541" y="13560"/>
                    </a:cubicBezTo>
                    <a:cubicBezTo>
                      <a:pt x="8580" y="13560"/>
                      <a:pt x="8444" y="13682"/>
                      <a:pt x="8478" y="13759"/>
                    </a:cubicBezTo>
                    <a:lnTo>
                      <a:pt x="8687" y="13759"/>
                    </a:lnTo>
                    <a:cubicBezTo>
                      <a:pt x="8726" y="13749"/>
                      <a:pt x="8756" y="13739"/>
                      <a:pt x="8756" y="13739"/>
                    </a:cubicBezTo>
                    <a:cubicBezTo>
                      <a:pt x="8756" y="13739"/>
                      <a:pt x="8806" y="13828"/>
                      <a:pt x="8776" y="13828"/>
                    </a:cubicBezTo>
                    <a:cubicBezTo>
                      <a:pt x="8746" y="13838"/>
                      <a:pt x="8697" y="13818"/>
                      <a:pt x="8677" y="13917"/>
                    </a:cubicBezTo>
                    <a:cubicBezTo>
                      <a:pt x="8669" y="13955"/>
                      <a:pt x="8678" y="13967"/>
                      <a:pt x="8697" y="13967"/>
                    </a:cubicBezTo>
                    <a:cubicBezTo>
                      <a:pt x="8727" y="13967"/>
                      <a:pt x="8784" y="13937"/>
                      <a:pt x="8845" y="13937"/>
                    </a:cubicBezTo>
                    <a:lnTo>
                      <a:pt x="8885" y="13937"/>
                    </a:lnTo>
                    <a:cubicBezTo>
                      <a:pt x="8893" y="13936"/>
                      <a:pt x="8900" y="13936"/>
                      <a:pt x="8907" y="13936"/>
                    </a:cubicBezTo>
                    <a:cubicBezTo>
                      <a:pt x="8964" y="13936"/>
                      <a:pt x="8960" y="13973"/>
                      <a:pt x="8925" y="14026"/>
                    </a:cubicBezTo>
                    <a:cubicBezTo>
                      <a:pt x="8925" y="14036"/>
                      <a:pt x="8925" y="14046"/>
                      <a:pt x="8925" y="14056"/>
                    </a:cubicBezTo>
                    <a:cubicBezTo>
                      <a:pt x="8932" y="14101"/>
                      <a:pt x="8923" y="14106"/>
                      <a:pt x="8901" y="14106"/>
                    </a:cubicBezTo>
                    <a:cubicBezTo>
                      <a:pt x="8894" y="14106"/>
                      <a:pt x="8885" y="14106"/>
                      <a:pt x="8875" y="14106"/>
                    </a:cubicBezTo>
                    <a:cubicBezTo>
                      <a:pt x="8835" y="14145"/>
                      <a:pt x="8796" y="14185"/>
                      <a:pt x="8786" y="14195"/>
                    </a:cubicBezTo>
                    <a:cubicBezTo>
                      <a:pt x="8806" y="14225"/>
                      <a:pt x="8835" y="14254"/>
                      <a:pt x="8835" y="14314"/>
                    </a:cubicBezTo>
                    <a:cubicBezTo>
                      <a:pt x="8835" y="14381"/>
                      <a:pt x="8819" y="14405"/>
                      <a:pt x="8797" y="14405"/>
                    </a:cubicBezTo>
                    <a:cubicBezTo>
                      <a:pt x="8770" y="14405"/>
                      <a:pt x="8734" y="14368"/>
                      <a:pt x="8706" y="14324"/>
                    </a:cubicBezTo>
                    <a:cubicBezTo>
                      <a:pt x="8677" y="14284"/>
                      <a:pt x="8657" y="14254"/>
                      <a:pt x="8627" y="14225"/>
                    </a:cubicBezTo>
                    <a:cubicBezTo>
                      <a:pt x="8614" y="14228"/>
                      <a:pt x="8601" y="14229"/>
                      <a:pt x="8587" y="14229"/>
                    </a:cubicBezTo>
                    <a:cubicBezTo>
                      <a:pt x="8560" y="14229"/>
                      <a:pt x="8531" y="14225"/>
                      <a:pt x="8498" y="14225"/>
                    </a:cubicBezTo>
                    <a:cubicBezTo>
                      <a:pt x="8538" y="14334"/>
                      <a:pt x="8538" y="14294"/>
                      <a:pt x="8498" y="14373"/>
                    </a:cubicBezTo>
                    <a:cubicBezTo>
                      <a:pt x="8491" y="14386"/>
                      <a:pt x="8484" y="14391"/>
                      <a:pt x="8478" y="14391"/>
                    </a:cubicBezTo>
                    <a:cubicBezTo>
                      <a:pt x="8449" y="14391"/>
                      <a:pt x="8427" y="14278"/>
                      <a:pt x="8419" y="14205"/>
                    </a:cubicBezTo>
                    <a:cubicBezTo>
                      <a:pt x="8381" y="14194"/>
                      <a:pt x="8349" y="14186"/>
                      <a:pt x="8314" y="14186"/>
                    </a:cubicBezTo>
                    <a:cubicBezTo>
                      <a:pt x="8286" y="14186"/>
                      <a:pt x="8256" y="14191"/>
                      <a:pt x="8221" y="14205"/>
                    </a:cubicBezTo>
                    <a:cubicBezTo>
                      <a:pt x="8221" y="14215"/>
                      <a:pt x="8231" y="14235"/>
                      <a:pt x="8231" y="14245"/>
                    </a:cubicBezTo>
                    <a:cubicBezTo>
                      <a:pt x="8231" y="14334"/>
                      <a:pt x="8240" y="14294"/>
                      <a:pt x="8260" y="14433"/>
                    </a:cubicBezTo>
                    <a:cubicBezTo>
                      <a:pt x="8269" y="14469"/>
                      <a:pt x="8269" y="14484"/>
                      <a:pt x="8264" y="14484"/>
                    </a:cubicBezTo>
                    <a:cubicBezTo>
                      <a:pt x="8256" y="14484"/>
                      <a:pt x="8233" y="14441"/>
                      <a:pt x="8205" y="14383"/>
                    </a:cubicBezTo>
                    <a:lnTo>
                      <a:pt x="8205" y="14383"/>
                    </a:lnTo>
                    <a:cubicBezTo>
                      <a:pt x="8206" y="14386"/>
                      <a:pt x="8204" y="14390"/>
                      <a:pt x="8201" y="14393"/>
                    </a:cubicBezTo>
                    <a:cubicBezTo>
                      <a:pt x="8161" y="14423"/>
                      <a:pt x="8141" y="14413"/>
                      <a:pt x="8102" y="14443"/>
                    </a:cubicBezTo>
                    <a:cubicBezTo>
                      <a:pt x="8115" y="14469"/>
                      <a:pt x="8106" y="14478"/>
                      <a:pt x="8087" y="14478"/>
                    </a:cubicBezTo>
                    <a:cubicBezTo>
                      <a:pt x="8077" y="14478"/>
                      <a:pt x="8065" y="14476"/>
                      <a:pt x="8052" y="14473"/>
                    </a:cubicBezTo>
                    <a:cubicBezTo>
                      <a:pt x="8042" y="14482"/>
                      <a:pt x="8032" y="14492"/>
                      <a:pt x="8022" y="14502"/>
                    </a:cubicBezTo>
                    <a:cubicBezTo>
                      <a:pt x="7986" y="14539"/>
                      <a:pt x="7958" y="14555"/>
                      <a:pt x="7936" y="14555"/>
                    </a:cubicBezTo>
                    <a:cubicBezTo>
                      <a:pt x="7897" y="14555"/>
                      <a:pt x="7871" y="14508"/>
                      <a:pt x="7834" y="14433"/>
                    </a:cubicBezTo>
                    <a:lnTo>
                      <a:pt x="7824" y="14433"/>
                    </a:lnTo>
                    <a:cubicBezTo>
                      <a:pt x="7794" y="14473"/>
                      <a:pt x="7844" y="14611"/>
                      <a:pt x="7844" y="14611"/>
                    </a:cubicBezTo>
                    <a:cubicBezTo>
                      <a:pt x="7844" y="14611"/>
                      <a:pt x="7914" y="14674"/>
                      <a:pt x="7986" y="14674"/>
                    </a:cubicBezTo>
                    <a:cubicBezTo>
                      <a:pt x="7995" y="14674"/>
                      <a:pt x="8004" y="14673"/>
                      <a:pt x="8012" y="14671"/>
                    </a:cubicBezTo>
                    <a:cubicBezTo>
                      <a:pt x="8079" y="14646"/>
                      <a:pt x="8083" y="14551"/>
                      <a:pt x="8141" y="14551"/>
                    </a:cubicBezTo>
                    <a:cubicBezTo>
                      <a:pt x="8152" y="14551"/>
                      <a:pt x="8165" y="14554"/>
                      <a:pt x="8181" y="14562"/>
                    </a:cubicBezTo>
                    <a:cubicBezTo>
                      <a:pt x="8270" y="14611"/>
                      <a:pt x="8260" y="14641"/>
                      <a:pt x="8290" y="14681"/>
                    </a:cubicBezTo>
                    <a:cubicBezTo>
                      <a:pt x="8295" y="14688"/>
                      <a:pt x="8298" y="14690"/>
                      <a:pt x="8302" y="14690"/>
                    </a:cubicBezTo>
                    <a:cubicBezTo>
                      <a:pt x="8307" y="14690"/>
                      <a:pt x="8311" y="14687"/>
                      <a:pt x="8317" y="14687"/>
                    </a:cubicBezTo>
                    <a:cubicBezTo>
                      <a:pt x="8327" y="14687"/>
                      <a:pt x="8342" y="14694"/>
                      <a:pt x="8369" y="14730"/>
                    </a:cubicBezTo>
                    <a:cubicBezTo>
                      <a:pt x="8390" y="14768"/>
                      <a:pt x="8404" y="14784"/>
                      <a:pt x="8415" y="14784"/>
                    </a:cubicBezTo>
                    <a:cubicBezTo>
                      <a:pt x="8431" y="14784"/>
                      <a:pt x="8441" y="14752"/>
                      <a:pt x="8459" y="14701"/>
                    </a:cubicBezTo>
                    <a:cubicBezTo>
                      <a:pt x="8470" y="14672"/>
                      <a:pt x="8490" y="14662"/>
                      <a:pt x="8513" y="14662"/>
                    </a:cubicBezTo>
                    <a:cubicBezTo>
                      <a:pt x="8572" y="14662"/>
                      <a:pt x="8657" y="14726"/>
                      <a:pt x="8706" y="14740"/>
                    </a:cubicBezTo>
                    <a:cubicBezTo>
                      <a:pt x="8766" y="14770"/>
                      <a:pt x="8587" y="14869"/>
                      <a:pt x="8607" y="14909"/>
                    </a:cubicBezTo>
                    <a:cubicBezTo>
                      <a:pt x="8612" y="14932"/>
                      <a:pt x="8612" y="14940"/>
                      <a:pt x="8618" y="14940"/>
                    </a:cubicBezTo>
                    <a:cubicBezTo>
                      <a:pt x="8625" y="14940"/>
                      <a:pt x="8640" y="14929"/>
                      <a:pt x="8677" y="14919"/>
                    </a:cubicBezTo>
                    <a:cubicBezTo>
                      <a:pt x="8708" y="14914"/>
                      <a:pt x="8745" y="14910"/>
                      <a:pt x="8778" y="14910"/>
                    </a:cubicBezTo>
                    <a:cubicBezTo>
                      <a:pt x="8819" y="14910"/>
                      <a:pt x="8854" y="14917"/>
                      <a:pt x="8865" y="14939"/>
                    </a:cubicBezTo>
                    <a:cubicBezTo>
                      <a:pt x="8875" y="14978"/>
                      <a:pt x="8885" y="15038"/>
                      <a:pt x="8925" y="15077"/>
                    </a:cubicBezTo>
                    <a:cubicBezTo>
                      <a:pt x="8974" y="15117"/>
                      <a:pt x="8885" y="15236"/>
                      <a:pt x="8855" y="15256"/>
                    </a:cubicBezTo>
                    <a:cubicBezTo>
                      <a:pt x="8852" y="15257"/>
                      <a:pt x="8848" y="15258"/>
                      <a:pt x="8845" y="15258"/>
                    </a:cubicBezTo>
                    <a:cubicBezTo>
                      <a:pt x="8820" y="15258"/>
                      <a:pt x="8799" y="15224"/>
                      <a:pt x="8746" y="15137"/>
                    </a:cubicBezTo>
                    <a:cubicBezTo>
                      <a:pt x="8746" y="15147"/>
                      <a:pt x="8736" y="15186"/>
                      <a:pt x="8716" y="15216"/>
                    </a:cubicBezTo>
                    <a:cubicBezTo>
                      <a:pt x="8746" y="15266"/>
                      <a:pt x="8796" y="15365"/>
                      <a:pt x="8736" y="15415"/>
                    </a:cubicBezTo>
                    <a:cubicBezTo>
                      <a:pt x="8706" y="15439"/>
                      <a:pt x="8679" y="15452"/>
                      <a:pt x="8659" y="15452"/>
                    </a:cubicBezTo>
                    <a:cubicBezTo>
                      <a:pt x="8640" y="15452"/>
                      <a:pt x="8627" y="15439"/>
                      <a:pt x="8627" y="15415"/>
                    </a:cubicBezTo>
                    <a:cubicBezTo>
                      <a:pt x="8627" y="15395"/>
                      <a:pt x="8617" y="15365"/>
                      <a:pt x="8597" y="15325"/>
                    </a:cubicBezTo>
                    <a:cubicBezTo>
                      <a:pt x="8538" y="15365"/>
                      <a:pt x="8449" y="15385"/>
                      <a:pt x="8369" y="15385"/>
                    </a:cubicBezTo>
                    <a:cubicBezTo>
                      <a:pt x="8379" y="15444"/>
                      <a:pt x="8359" y="15533"/>
                      <a:pt x="8359" y="15623"/>
                    </a:cubicBezTo>
                    <a:cubicBezTo>
                      <a:pt x="8359" y="15676"/>
                      <a:pt x="8386" y="15692"/>
                      <a:pt x="8424" y="15692"/>
                    </a:cubicBezTo>
                    <a:cubicBezTo>
                      <a:pt x="8480" y="15692"/>
                      <a:pt x="8559" y="15658"/>
                      <a:pt x="8617" y="15652"/>
                    </a:cubicBezTo>
                    <a:cubicBezTo>
                      <a:pt x="8711" y="15644"/>
                      <a:pt x="8761" y="15577"/>
                      <a:pt x="8848" y="15577"/>
                    </a:cubicBezTo>
                    <a:cubicBezTo>
                      <a:pt x="8863" y="15577"/>
                      <a:pt x="8878" y="15579"/>
                      <a:pt x="8895" y="15583"/>
                    </a:cubicBezTo>
                    <a:cubicBezTo>
                      <a:pt x="9014" y="15613"/>
                      <a:pt x="9143" y="15811"/>
                      <a:pt x="9054" y="15821"/>
                    </a:cubicBezTo>
                    <a:cubicBezTo>
                      <a:pt x="8964" y="15831"/>
                      <a:pt x="8816" y="15900"/>
                      <a:pt x="8845" y="16039"/>
                    </a:cubicBezTo>
                    <a:cubicBezTo>
                      <a:pt x="8851" y="16067"/>
                      <a:pt x="8851" y="16078"/>
                      <a:pt x="8847" y="16078"/>
                    </a:cubicBezTo>
                    <a:cubicBezTo>
                      <a:pt x="8832" y="16078"/>
                      <a:pt x="8764" y="15931"/>
                      <a:pt x="8713" y="15931"/>
                    </a:cubicBezTo>
                    <a:cubicBezTo>
                      <a:pt x="8704" y="15931"/>
                      <a:pt x="8695" y="15937"/>
                      <a:pt x="8687" y="15950"/>
                    </a:cubicBezTo>
                    <a:cubicBezTo>
                      <a:pt x="8667" y="15990"/>
                      <a:pt x="8667" y="16039"/>
                      <a:pt x="8657" y="16089"/>
                    </a:cubicBezTo>
                    <a:cubicBezTo>
                      <a:pt x="8825" y="16178"/>
                      <a:pt x="9004" y="16297"/>
                      <a:pt x="9004" y="16297"/>
                    </a:cubicBezTo>
                    <a:lnTo>
                      <a:pt x="9916" y="16396"/>
                    </a:lnTo>
                    <a:lnTo>
                      <a:pt x="10154" y="16386"/>
                    </a:lnTo>
                    <a:lnTo>
                      <a:pt x="10154" y="16386"/>
                    </a:lnTo>
                    <a:cubicBezTo>
                      <a:pt x="10154" y="16416"/>
                      <a:pt x="10095" y="16436"/>
                      <a:pt x="10055" y="16436"/>
                    </a:cubicBezTo>
                    <a:cubicBezTo>
                      <a:pt x="9995" y="16446"/>
                      <a:pt x="9956" y="16475"/>
                      <a:pt x="9916" y="16515"/>
                    </a:cubicBezTo>
                    <a:cubicBezTo>
                      <a:pt x="9902" y="16526"/>
                      <a:pt x="9886" y="16530"/>
                      <a:pt x="9867" y="16530"/>
                    </a:cubicBezTo>
                    <a:cubicBezTo>
                      <a:pt x="9818" y="16530"/>
                      <a:pt x="9755" y="16502"/>
                      <a:pt x="9698" y="16495"/>
                    </a:cubicBezTo>
                    <a:cubicBezTo>
                      <a:pt x="9685" y="16492"/>
                      <a:pt x="9672" y="16491"/>
                      <a:pt x="9660" y="16491"/>
                    </a:cubicBezTo>
                    <a:cubicBezTo>
                      <a:pt x="9591" y="16491"/>
                      <a:pt x="9539" y="16537"/>
                      <a:pt x="9480" y="16604"/>
                    </a:cubicBezTo>
                    <a:cubicBezTo>
                      <a:pt x="9442" y="16647"/>
                      <a:pt x="9448" y="16664"/>
                      <a:pt x="9479" y="16664"/>
                    </a:cubicBezTo>
                    <a:cubicBezTo>
                      <a:pt x="9505" y="16664"/>
                      <a:pt x="9549" y="16652"/>
                      <a:pt x="9599" y="16634"/>
                    </a:cubicBezTo>
                    <a:cubicBezTo>
                      <a:pt x="9614" y="16628"/>
                      <a:pt x="9626" y="16625"/>
                      <a:pt x="9637" y="16625"/>
                    </a:cubicBezTo>
                    <a:cubicBezTo>
                      <a:pt x="9695" y="16625"/>
                      <a:pt x="9688" y="16707"/>
                      <a:pt x="9688" y="16723"/>
                    </a:cubicBezTo>
                    <a:cubicBezTo>
                      <a:pt x="9688" y="16753"/>
                      <a:pt x="9648" y="16803"/>
                      <a:pt x="9520" y="16872"/>
                    </a:cubicBezTo>
                    <a:cubicBezTo>
                      <a:pt x="9449" y="16916"/>
                      <a:pt x="9459" y="16938"/>
                      <a:pt x="9497" y="16938"/>
                    </a:cubicBezTo>
                    <a:cubicBezTo>
                      <a:pt x="9528" y="16938"/>
                      <a:pt x="9579" y="16923"/>
                      <a:pt x="9619" y="16892"/>
                    </a:cubicBezTo>
                    <a:cubicBezTo>
                      <a:pt x="9698" y="16822"/>
                      <a:pt x="9728" y="16813"/>
                      <a:pt x="9797" y="16713"/>
                    </a:cubicBezTo>
                    <a:cubicBezTo>
                      <a:pt x="9818" y="16680"/>
                      <a:pt x="9836" y="16667"/>
                      <a:pt x="9849" y="16667"/>
                    </a:cubicBezTo>
                    <a:cubicBezTo>
                      <a:pt x="9879" y="16667"/>
                      <a:pt x="9887" y="16735"/>
                      <a:pt x="9867" y="16783"/>
                    </a:cubicBezTo>
                    <a:cubicBezTo>
                      <a:pt x="9858" y="16817"/>
                      <a:pt x="9868" y="16833"/>
                      <a:pt x="9886" y="16833"/>
                    </a:cubicBezTo>
                    <a:cubicBezTo>
                      <a:pt x="9911" y="16833"/>
                      <a:pt x="9951" y="16804"/>
                      <a:pt x="9986" y="16753"/>
                    </a:cubicBezTo>
                    <a:cubicBezTo>
                      <a:pt x="10045" y="16674"/>
                      <a:pt x="10025" y="16664"/>
                      <a:pt x="10105" y="16634"/>
                    </a:cubicBezTo>
                    <a:cubicBezTo>
                      <a:pt x="10115" y="16628"/>
                      <a:pt x="10124" y="16626"/>
                      <a:pt x="10132" y="16626"/>
                    </a:cubicBezTo>
                    <a:cubicBezTo>
                      <a:pt x="10179" y="16626"/>
                      <a:pt x="10194" y="16709"/>
                      <a:pt x="10194" y="16743"/>
                    </a:cubicBezTo>
                    <a:cubicBezTo>
                      <a:pt x="10194" y="16783"/>
                      <a:pt x="10154" y="16793"/>
                      <a:pt x="10075" y="16813"/>
                    </a:cubicBezTo>
                    <a:cubicBezTo>
                      <a:pt x="9986" y="16832"/>
                      <a:pt x="10005" y="16912"/>
                      <a:pt x="9946" y="16991"/>
                    </a:cubicBezTo>
                    <a:cubicBezTo>
                      <a:pt x="9925" y="17019"/>
                      <a:pt x="9909" y="17031"/>
                      <a:pt x="9893" y="17031"/>
                    </a:cubicBezTo>
                    <a:cubicBezTo>
                      <a:pt x="9866" y="17031"/>
                      <a:pt x="9842" y="16993"/>
                      <a:pt x="9797" y="16941"/>
                    </a:cubicBezTo>
                    <a:cubicBezTo>
                      <a:pt x="9783" y="16927"/>
                      <a:pt x="9772" y="16921"/>
                      <a:pt x="9762" y="16921"/>
                    </a:cubicBezTo>
                    <a:cubicBezTo>
                      <a:pt x="9727" y="16921"/>
                      <a:pt x="9722" y="17009"/>
                      <a:pt x="9698" y="17041"/>
                    </a:cubicBezTo>
                    <a:cubicBezTo>
                      <a:pt x="9668" y="17080"/>
                      <a:pt x="9688" y="17100"/>
                      <a:pt x="9609" y="17249"/>
                    </a:cubicBezTo>
                    <a:cubicBezTo>
                      <a:pt x="9560" y="17340"/>
                      <a:pt x="9567" y="17360"/>
                      <a:pt x="9585" y="17360"/>
                    </a:cubicBezTo>
                    <a:cubicBezTo>
                      <a:pt x="9596" y="17360"/>
                      <a:pt x="9611" y="17352"/>
                      <a:pt x="9619" y="17348"/>
                    </a:cubicBezTo>
                    <a:cubicBezTo>
                      <a:pt x="9639" y="17338"/>
                      <a:pt x="9748" y="17219"/>
                      <a:pt x="9807" y="17199"/>
                    </a:cubicBezTo>
                    <a:cubicBezTo>
                      <a:pt x="9816" y="17196"/>
                      <a:pt x="9822" y="17195"/>
                      <a:pt x="9826" y="17195"/>
                    </a:cubicBezTo>
                    <a:cubicBezTo>
                      <a:pt x="9849" y="17195"/>
                      <a:pt x="9793" y="17245"/>
                      <a:pt x="9708" y="17338"/>
                    </a:cubicBezTo>
                    <a:cubicBezTo>
                      <a:pt x="9654" y="17392"/>
                      <a:pt x="9656" y="17408"/>
                      <a:pt x="9678" y="17408"/>
                    </a:cubicBezTo>
                    <a:cubicBezTo>
                      <a:pt x="9697" y="17408"/>
                      <a:pt x="9730" y="17397"/>
                      <a:pt x="9758" y="17388"/>
                    </a:cubicBezTo>
                    <a:cubicBezTo>
                      <a:pt x="9764" y="17386"/>
                      <a:pt x="9769" y="17385"/>
                      <a:pt x="9774" y="17385"/>
                    </a:cubicBezTo>
                    <a:cubicBezTo>
                      <a:pt x="9820" y="17385"/>
                      <a:pt x="9785" y="17467"/>
                      <a:pt x="9758" y="17467"/>
                    </a:cubicBezTo>
                    <a:cubicBezTo>
                      <a:pt x="9732" y="17467"/>
                      <a:pt x="9692" y="17445"/>
                      <a:pt x="9650" y="17445"/>
                    </a:cubicBezTo>
                    <a:cubicBezTo>
                      <a:pt x="9643" y="17445"/>
                      <a:pt x="9636" y="17446"/>
                      <a:pt x="9629" y="17447"/>
                    </a:cubicBezTo>
                    <a:cubicBezTo>
                      <a:pt x="9579" y="17457"/>
                      <a:pt x="9579" y="17556"/>
                      <a:pt x="9539" y="17665"/>
                    </a:cubicBezTo>
                    <a:cubicBezTo>
                      <a:pt x="9510" y="17764"/>
                      <a:pt x="9490" y="17725"/>
                      <a:pt x="9440" y="17883"/>
                    </a:cubicBezTo>
                    <a:cubicBezTo>
                      <a:pt x="9429" y="17927"/>
                      <a:pt x="9430" y="17944"/>
                      <a:pt x="9439" y="17944"/>
                    </a:cubicBezTo>
                    <a:cubicBezTo>
                      <a:pt x="9461" y="17944"/>
                      <a:pt x="9533" y="17827"/>
                      <a:pt x="9569" y="17784"/>
                    </a:cubicBezTo>
                    <a:cubicBezTo>
                      <a:pt x="9619" y="17715"/>
                      <a:pt x="9589" y="17725"/>
                      <a:pt x="9678" y="17675"/>
                    </a:cubicBezTo>
                    <a:cubicBezTo>
                      <a:pt x="9694" y="17666"/>
                      <a:pt x="9703" y="17661"/>
                      <a:pt x="9708" y="17661"/>
                    </a:cubicBezTo>
                    <a:cubicBezTo>
                      <a:pt x="9728" y="17661"/>
                      <a:pt x="9669" y="17736"/>
                      <a:pt x="9629" y="17824"/>
                    </a:cubicBezTo>
                    <a:cubicBezTo>
                      <a:pt x="9595" y="17891"/>
                      <a:pt x="9602" y="17931"/>
                      <a:pt x="9636" y="17931"/>
                    </a:cubicBezTo>
                    <a:cubicBezTo>
                      <a:pt x="9651" y="17931"/>
                      <a:pt x="9673" y="17922"/>
                      <a:pt x="9698" y="17903"/>
                    </a:cubicBezTo>
                    <a:cubicBezTo>
                      <a:pt x="9767" y="17844"/>
                      <a:pt x="9718" y="17814"/>
                      <a:pt x="9748" y="17735"/>
                    </a:cubicBezTo>
                    <a:cubicBezTo>
                      <a:pt x="9755" y="17714"/>
                      <a:pt x="9764" y="17705"/>
                      <a:pt x="9773" y="17705"/>
                    </a:cubicBezTo>
                    <a:cubicBezTo>
                      <a:pt x="9797" y="17705"/>
                      <a:pt x="9822" y="17773"/>
                      <a:pt x="9837" y="17824"/>
                    </a:cubicBezTo>
                    <a:cubicBezTo>
                      <a:pt x="9847" y="17893"/>
                      <a:pt x="9807" y="17883"/>
                      <a:pt x="9758" y="17973"/>
                    </a:cubicBezTo>
                    <a:cubicBezTo>
                      <a:pt x="9740" y="18008"/>
                      <a:pt x="9736" y="18021"/>
                      <a:pt x="9741" y="18021"/>
                    </a:cubicBezTo>
                    <a:cubicBezTo>
                      <a:pt x="9750" y="18021"/>
                      <a:pt x="9789" y="17978"/>
                      <a:pt x="9827" y="17953"/>
                    </a:cubicBezTo>
                    <a:cubicBezTo>
                      <a:pt x="9886" y="17923"/>
                      <a:pt x="9876" y="17864"/>
                      <a:pt x="9896" y="17854"/>
                    </a:cubicBezTo>
                    <a:cubicBezTo>
                      <a:pt x="9900" y="17851"/>
                      <a:pt x="9905" y="17850"/>
                      <a:pt x="9909" y="17850"/>
                    </a:cubicBezTo>
                    <a:cubicBezTo>
                      <a:pt x="9936" y="17850"/>
                      <a:pt x="9963" y="17897"/>
                      <a:pt x="9946" y="17923"/>
                    </a:cubicBezTo>
                    <a:cubicBezTo>
                      <a:pt x="9916" y="17953"/>
                      <a:pt x="9906" y="17943"/>
                      <a:pt x="9867" y="17983"/>
                    </a:cubicBezTo>
                    <a:cubicBezTo>
                      <a:pt x="9827" y="18032"/>
                      <a:pt x="9857" y="18042"/>
                      <a:pt x="9777" y="18111"/>
                    </a:cubicBezTo>
                    <a:cubicBezTo>
                      <a:pt x="9758" y="18131"/>
                      <a:pt x="9743" y="18138"/>
                      <a:pt x="9730" y="18138"/>
                    </a:cubicBezTo>
                    <a:cubicBezTo>
                      <a:pt x="9689" y="18138"/>
                      <a:pt x="9666" y="18065"/>
                      <a:pt x="9599" y="18042"/>
                    </a:cubicBezTo>
                    <a:cubicBezTo>
                      <a:pt x="9581" y="18034"/>
                      <a:pt x="9569" y="18030"/>
                      <a:pt x="9562" y="18030"/>
                    </a:cubicBezTo>
                    <a:cubicBezTo>
                      <a:pt x="9534" y="18030"/>
                      <a:pt x="9573" y="18084"/>
                      <a:pt x="9549" y="18131"/>
                    </a:cubicBezTo>
                    <a:cubicBezTo>
                      <a:pt x="9529" y="18181"/>
                      <a:pt x="9341" y="18191"/>
                      <a:pt x="9341" y="18191"/>
                    </a:cubicBezTo>
                    <a:cubicBezTo>
                      <a:pt x="9341" y="18191"/>
                      <a:pt x="9311" y="18250"/>
                      <a:pt x="9331" y="18250"/>
                    </a:cubicBezTo>
                    <a:cubicBezTo>
                      <a:pt x="9351" y="18260"/>
                      <a:pt x="9401" y="18280"/>
                      <a:pt x="9410" y="18340"/>
                    </a:cubicBezTo>
                    <a:cubicBezTo>
                      <a:pt x="9418" y="18365"/>
                      <a:pt x="9412" y="18373"/>
                      <a:pt x="9397" y="18373"/>
                    </a:cubicBezTo>
                    <a:cubicBezTo>
                      <a:pt x="9372" y="18373"/>
                      <a:pt x="9322" y="18349"/>
                      <a:pt x="9272" y="18349"/>
                    </a:cubicBezTo>
                    <a:cubicBezTo>
                      <a:pt x="9192" y="18349"/>
                      <a:pt x="9222" y="18369"/>
                      <a:pt x="9212" y="18439"/>
                    </a:cubicBezTo>
                    <a:cubicBezTo>
                      <a:pt x="9208" y="18465"/>
                      <a:pt x="9216" y="18471"/>
                      <a:pt x="9230" y="18471"/>
                    </a:cubicBezTo>
                    <a:cubicBezTo>
                      <a:pt x="9244" y="18471"/>
                      <a:pt x="9263" y="18465"/>
                      <a:pt x="9285" y="18465"/>
                    </a:cubicBezTo>
                    <a:cubicBezTo>
                      <a:pt x="9300" y="18465"/>
                      <a:pt x="9316" y="18468"/>
                      <a:pt x="9331" y="18478"/>
                    </a:cubicBezTo>
                    <a:cubicBezTo>
                      <a:pt x="9391" y="18518"/>
                      <a:pt x="9291" y="18528"/>
                      <a:pt x="9291" y="18627"/>
                    </a:cubicBezTo>
                    <a:cubicBezTo>
                      <a:pt x="9291" y="18655"/>
                      <a:pt x="9296" y="18665"/>
                      <a:pt x="9304" y="18665"/>
                    </a:cubicBezTo>
                    <a:cubicBezTo>
                      <a:pt x="9321" y="18665"/>
                      <a:pt x="9353" y="18612"/>
                      <a:pt x="9381" y="18578"/>
                    </a:cubicBezTo>
                    <a:cubicBezTo>
                      <a:pt x="9420" y="18518"/>
                      <a:pt x="9430" y="18488"/>
                      <a:pt x="9450" y="18439"/>
                    </a:cubicBezTo>
                    <a:cubicBezTo>
                      <a:pt x="9477" y="18385"/>
                      <a:pt x="9503" y="18348"/>
                      <a:pt x="9537" y="18348"/>
                    </a:cubicBezTo>
                    <a:cubicBezTo>
                      <a:pt x="9541" y="18348"/>
                      <a:pt x="9545" y="18348"/>
                      <a:pt x="9549" y="18349"/>
                    </a:cubicBezTo>
                    <a:cubicBezTo>
                      <a:pt x="9599" y="18359"/>
                      <a:pt x="9559" y="18379"/>
                      <a:pt x="9520" y="18478"/>
                    </a:cubicBezTo>
                    <a:cubicBezTo>
                      <a:pt x="9480" y="18587"/>
                      <a:pt x="9490" y="18578"/>
                      <a:pt x="9529" y="18627"/>
                    </a:cubicBezTo>
                    <a:cubicBezTo>
                      <a:pt x="9535" y="18638"/>
                      <a:pt x="9541" y="18643"/>
                      <a:pt x="9547" y="18643"/>
                    </a:cubicBezTo>
                    <a:cubicBezTo>
                      <a:pt x="9573" y="18643"/>
                      <a:pt x="9601" y="18556"/>
                      <a:pt x="9609" y="18508"/>
                    </a:cubicBezTo>
                    <a:cubicBezTo>
                      <a:pt x="9629" y="18459"/>
                      <a:pt x="9658" y="18429"/>
                      <a:pt x="9718" y="18399"/>
                    </a:cubicBezTo>
                    <a:cubicBezTo>
                      <a:pt x="9727" y="18393"/>
                      <a:pt x="9735" y="18390"/>
                      <a:pt x="9740" y="18390"/>
                    </a:cubicBezTo>
                    <a:cubicBezTo>
                      <a:pt x="9769" y="18390"/>
                      <a:pt x="9748" y="18468"/>
                      <a:pt x="9748" y="18518"/>
                    </a:cubicBezTo>
                    <a:cubicBezTo>
                      <a:pt x="9748" y="18578"/>
                      <a:pt x="9738" y="18558"/>
                      <a:pt x="9718" y="18637"/>
                    </a:cubicBezTo>
                    <a:cubicBezTo>
                      <a:pt x="9712" y="18663"/>
                      <a:pt x="9712" y="18674"/>
                      <a:pt x="9717" y="18674"/>
                    </a:cubicBezTo>
                    <a:cubicBezTo>
                      <a:pt x="9727" y="18674"/>
                      <a:pt x="9762" y="18611"/>
                      <a:pt x="9797" y="18548"/>
                    </a:cubicBezTo>
                    <a:cubicBezTo>
                      <a:pt x="9814" y="18505"/>
                      <a:pt x="9818" y="18494"/>
                      <a:pt x="9827" y="18494"/>
                    </a:cubicBezTo>
                    <a:cubicBezTo>
                      <a:pt x="9837" y="18494"/>
                      <a:pt x="9854" y="18509"/>
                      <a:pt x="9903" y="18509"/>
                    </a:cubicBezTo>
                    <a:cubicBezTo>
                      <a:pt x="9910" y="18509"/>
                      <a:pt x="9918" y="18509"/>
                      <a:pt x="9926" y="18508"/>
                    </a:cubicBezTo>
                    <a:cubicBezTo>
                      <a:pt x="10035" y="18508"/>
                      <a:pt x="9926" y="18538"/>
                      <a:pt x="9867" y="18607"/>
                    </a:cubicBezTo>
                    <a:cubicBezTo>
                      <a:pt x="9827" y="18660"/>
                      <a:pt x="9827" y="18673"/>
                      <a:pt x="9849" y="18673"/>
                    </a:cubicBezTo>
                    <a:cubicBezTo>
                      <a:pt x="9860" y="18673"/>
                      <a:pt x="9876" y="18670"/>
                      <a:pt x="9896" y="18667"/>
                    </a:cubicBezTo>
                    <a:cubicBezTo>
                      <a:pt x="9956" y="18657"/>
                      <a:pt x="9946" y="18637"/>
                      <a:pt x="10045" y="18607"/>
                    </a:cubicBezTo>
                    <a:cubicBezTo>
                      <a:pt x="10054" y="18605"/>
                      <a:pt x="10060" y="18604"/>
                      <a:pt x="10065" y="18604"/>
                    </a:cubicBezTo>
                    <a:cubicBezTo>
                      <a:pt x="10120" y="18604"/>
                      <a:pt x="9995" y="18736"/>
                      <a:pt x="9995" y="18736"/>
                    </a:cubicBezTo>
                    <a:cubicBezTo>
                      <a:pt x="9995" y="18736"/>
                      <a:pt x="9957" y="18749"/>
                      <a:pt x="9907" y="18749"/>
                    </a:cubicBezTo>
                    <a:cubicBezTo>
                      <a:pt x="9894" y="18749"/>
                      <a:pt x="9880" y="18748"/>
                      <a:pt x="9867" y="18746"/>
                    </a:cubicBezTo>
                    <a:cubicBezTo>
                      <a:pt x="9834" y="18735"/>
                      <a:pt x="9816" y="18727"/>
                      <a:pt x="9795" y="18727"/>
                    </a:cubicBezTo>
                    <a:cubicBezTo>
                      <a:pt x="9778" y="18727"/>
                      <a:pt x="9759" y="18733"/>
                      <a:pt x="9728" y="18746"/>
                    </a:cubicBezTo>
                    <a:cubicBezTo>
                      <a:pt x="9658" y="18776"/>
                      <a:pt x="9767" y="18815"/>
                      <a:pt x="9748" y="18835"/>
                    </a:cubicBezTo>
                    <a:cubicBezTo>
                      <a:pt x="9728" y="18855"/>
                      <a:pt x="9708" y="18835"/>
                      <a:pt x="9668" y="18885"/>
                    </a:cubicBezTo>
                    <a:cubicBezTo>
                      <a:pt x="9653" y="18904"/>
                      <a:pt x="9640" y="18913"/>
                      <a:pt x="9630" y="18913"/>
                    </a:cubicBezTo>
                    <a:cubicBezTo>
                      <a:pt x="9613" y="18913"/>
                      <a:pt x="9601" y="18891"/>
                      <a:pt x="9589" y="18855"/>
                    </a:cubicBezTo>
                    <a:cubicBezTo>
                      <a:pt x="9578" y="18834"/>
                      <a:pt x="9569" y="18826"/>
                      <a:pt x="9559" y="18826"/>
                    </a:cubicBezTo>
                    <a:cubicBezTo>
                      <a:pt x="9541" y="18826"/>
                      <a:pt x="9521" y="18849"/>
                      <a:pt x="9490" y="18855"/>
                    </a:cubicBezTo>
                    <a:cubicBezTo>
                      <a:pt x="9440" y="18875"/>
                      <a:pt x="9500" y="18934"/>
                      <a:pt x="9490" y="18964"/>
                    </a:cubicBezTo>
                    <a:cubicBezTo>
                      <a:pt x="9487" y="18970"/>
                      <a:pt x="9483" y="18973"/>
                      <a:pt x="9477" y="18973"/>
                    </a:cubicBezTo>
                    <a:cubicBezTo>
                      <a:pt x="9464" y="18973"/>
                      <a:pt x="9442" y="18961"/>
                      <a:pt x="9401" y="18954"/>
                    </a:cubicBezTo>
                    <a:cubicBezTo>
                      <a:pt x="9392" y="18953"/>
                      <a:pt x="9383" y="18952"/>
                      <a:pt x="9375" y="18952"/>
                    </a:cubicBezTo>
                    <a:cubicBezTo>
                      <a:pt x="9338" y="18952"/>
                      <a:pt x="9310" y="18969"/>
                      <a:pt x="9301" y="18994"/>
                    </a:cubicBezTo>
                    <a:cubicBezTo>
                      <a:pt x="9291" y="19024"/>
                      <a:pt x="9222" y="19123"/>
                      <a:pt x="9192" y="19143"/>
                    </a:cubicBezTo>
                    <a:cubicBezTo>
                      <a:pt x="9163" y="19172"/>
                      <a:pt x="9202" y="19232"/>
                      <a:pt x="9222" y="19242"/>
                    </a:cubicBezTo>
                    <a:cubicBezTo>
                      <a:pt x="9224" y="19243"/>
                      <a:pt x="9226" y="19243"/>
                      <a:pt x="9229" y="19243"/>
                    </a:cubicBezTo>
                    <a:cubicBezTo>
                      <a:pt x="9256" y="19243"/>
                      <a:pt x="9285" y="19187"/>
                      <a:pt x="9331" y="19123"/>
                    </a:cubicBezTo>
                    <a:cubicBezTo>
                      <a:pt x="9362" y="19081"/>
                      <a:pt x="9383" y="19067"/>
                      <a:pt x="9396" y="19067"/>
                    </a:cubicBezTo>
                    <a:cubicBezTo>
                      <a:pt x="9409" y="19067"/>
                      <a:pt x="9416" y="19079"/>
                      <a:pt x="9420" y="19093"/>
                    </a:cubicBezTo>
                    <a:cubicBezTo>
                      <a:pt x="9440" y="19123"/>
                      <a:pt x="9391" y="19163"/>
                      <a:pt x="9381" y="19182"/>
                    </a:cubicBezTo>
                    <a:cubicBezTo>
                      <a:pt x="9361" y="19202"/>
                      <a:pt x="9341" y="19321"/>
                      <a:pt x="9381" y="19351"/>
                    </a:cubicBezTo>
                    <a:cubicBezTo>
                      <a:pt x="9389" y="19358"/>
                      <a:pt x="9396" y="19361"/>
                      <a:pt x="9402" y="19361"/>
                    </a:cubicBezTo>
                    <a:cubicBezTo>
                      <a:pt x="9427" y="19361"/>
                      <a:pt x="9420" y="19296"/>
                      <a:pt x="9420" y="19272"/>
                    </a:cubicBezTo>
                    <a:cubicBezTo>
                      <a:pt x="9420" y="19246"/>
                      <a:pt x="9464" y="19154"/>
                      <a:pt x="9496" y="19154"/>
                    </a:cubicBezTo>
                    <a:cubicBezTo>
                      <a:pt x="9501" y="19154"/>
                      <a:pt x="9505" y="19157"/>
                      <a:pt x="9510" y="19163"/>
                    </a:cubicBezTo>
                    <a:cubicBezTo>
                      <a:pt x="9515" y="19170"/>
                      <a:pt x="9524" y="19173"/>
                      <a:pt x="9534" y="19173"/>
                    </a:cubicBezTo>
                    <a:cubicBezTo>
                      <a:pt x="9577" y="19173"/>
                      <a:pt x="9650" y="19115"/>
                      <a:pt x="9658" y="19083"/>
                    </a:cubicBezTo>
                    <a:cubicBezTo>
                      <a:pt x="9665" y="19057"/>
                      <a:pt x="9724" y="19044"/>
                      <a:pt x="9787" y="19044"/>
                    </a:cubicBezTo>
                    <a:cubicBezTo>
                      <a:pt x="9818" y="19044"/>
                      <a:pt x="9850" y="19047"/>
                      <a:pt x="9876" y="19053"/>
                    </a:cubicBezTo>
                    <a:cubicBezTo>
                      <a:pt x="9956" y="19073"/>
                      <a:pt x="9827" y="19163"/>
                      <a:pt x="9797" y="19202"/>
                    </a:cubicBezTo>
                    <a:cubicBezTo>
                      <a:pt x="9781" y="19228"/>
                      <a:pt x="9804" y="19241"/>
                      <a:pt x="9838" y="19241"/>
                    </a:cubicBezTo>
                    <a:cubicBezTo>
                      <a:pt x="9869" y="19241"/>
                      <a:pt x="9908" y="19231"/>
                      <a:pt x="9936" y="19212"/>
                    </a:cubicBezTo>
                    <a:cubicBezTo>
                      <a:pt x="9951" y="19202"/>
                      <a:pt x="9962" y="19198"/>
                      <a:pt x="9969" y="19198"/>
                    </a:cubicBezTo>
                    <a:cubicBezTo>
                      <a:pt x="9990" y="19198"/>
                      <a:pt x="9980" y="19232"/>
                      <a:pt x="9966" y="19262"/>
                    </a:cubicBezTo>
                    <a:cubicBezTo>
                      <a:pt x="9946" y="19311"/>
                      <a:pt x="9857" y="19341"/>
                      <a:pt x="9797" y="19341"/>
                    </a:cubicBezTo>
                    <a:cubicBezTo>
                      <a:pt x="9728" y="19331"/>
                      <a:pt x="9708" y="19272"/>
                      <a:pt x="9668" y="19262"/>
                    </a:cubicBezTo>
                    <a:cubicBezTo>
                      <a:pt x="9619" y="19262"/>
                      <a:pt x="9559" y="19341"/>
                      <a:pt x="9559" y="19430"/>
                    </a:cubicBezTo>
                    <a:cubicBezTo>
                      <a:pt x="9559" y="19471"/>
                      <a:pt x="9549" y="19483"/>
                      <a:pt x="9531" y="19483"/>
                    </a:cubicBezTo>
                    <a:cubicBezTo>
                      <a:pt x="9510" y="19483"/>
                      <a:pt x="9478" y="19465"/>
                      <a:pt x="9440" y="19460"/>
                    </a:cubicBezTo>
                    <a:cubicBezTo>
                      <a:pt x="9381" y="19460"/>
                      <a:pt x="9349" y="19443"/>
                      <a:pt x="9299" y="19443"/>
                    </a:cubicBezTo>
                    <a:cubicBezTo>
                      <a:pt x="9283" y="19443"/>
                      <a:pt x="9264" y="19445"/>
                      <a:pt x="9242" y="19450"/>
                    </a:cubicBezTo>
                    <a:cubicBezTo>
                      <a:pt x="9153" y="19470"/>
                      <a:pt x="9054" y="19529"/>
                      <a:pt x="9113" y="19539"/>
                    </a:cubicBezTo>
                    <a:cubicBezTo>
                      <a:pt x="9182" y="19549"/>
                      <a:pt x="9272" y="19589"/>
                      <a:pt x="9252" y="19688"/>
                    </a:cubicBezTo>
                    <a:cubicBezTo>
                      <a:pt x="9237" y="19733"/>
                      <a:pt x="9264" y="19735"/>
                      <a:pt x="9300" y="19735"/>
                    </a:cubicBezTo>
                    <a:cubicBezTo>
                      <a:pt x="9305" y="19735"/>
                      <a:pt x="9309" y="19735"/>
                      <a:pt x="9314" y="19735"/>
                    </a:cubicBezTo>
                    <a:cubicBezTo>
                      <a:pt x="9347" y="19735"/>
                      <a:pt x="9383" y="19737"/>
                      <a:pt x="9401" y="19767"/>
                    </a:cubicBezTo>
                    <a:cubicBezTo>
                      <a:pt x="9439" y="19825"/>
                      <a:pt x="9319" y="19966"/>
                      <a:pt x="9393" y="19966"/>
                    </a:cubicBezTo>
                    <a:cubicBezTo>
                      <a:pt x="9395" y="19966"/>
                      <a:pt x="9398" y="19966"/>
                      <a:pt x="9401" y="19966"/>
                    </a:cubicBezTo>
                    <a:cubicBezTo>
                      <a:pt x="9490" y="19956"/>
                      <a:pt x="9559" y="19866"/>
                      <a:pt x="9589" y="19777"/>
                    </a:cubicBezTo>
                    <a:cubicBezTo>
                      <a:pt x="9598" y="19749"/>
                      <a:pt x="9610" y="19738"/>
                      <a:pt x="9621" y="19738"/>
                    </a:cubicBezTo>
                    <a:cubicBezTo>
                      <a:pt x="9646" y="19738"/>
                      <a:pt x="9671" y="19789"/>
                      <a:pt x="9678" y="19837"/>
                    </a:cubicBezTo>
                    <a:cubicBezTo>
                      <a:pt x="9678" y="19847"/>
                      <a:pt x="9680" y="19851"/>
                      <a:pt x="9684" y="19851"/>
                    </a:cubicBezTo>
                    <a:cubicBezTo>
                      <a:pt x="9706" y="19851"/>
                      <a:pt x="9783" y="19701"/>
                      <a:pt x="9817" y="19658"/>
                    </a:cubicBezTo>
                    <a:cubicBezTo>
                      <a:pt x="9822" y="19653"/>
                      <a:pt x="9829" y="19650"/>
                      <a:pt x="9838" y="19650"/>
                    </a:cubicBezTo>
                    <a:cubicBezTo>
                      <a:pt x="9909" y="19650"/>
                      <a:pt x="10095" y="19797"/>
                      <a:pt x="10095" y="19797"/>
                    </a:cubicBezTo>
                    <a:lnTo>
                      <a:pt x="10491" y="19857"/>
                    </a:lnTo>
                    <a:lnTo>
                      <a:pt x="10541" y="19847"/>
                    </a:lnTo>
                    <a:cubicBezTo>
                      <a:pt x="10561" y="19866"/>
                      <a:pt x="10580" y="19886"/>
                      <a:pt x="10590" y="19896"/>
                    </a:cubicBezTo>
                    <a:cubicBezTo>
                      <a:pt x="10600" y="19886"/>
                      <a:pt x="10600" y="19876"/>
                      <a:pt x="10610" y="19857"/>
                    </a:cubicBezTo>
                    <a:cubicBezTo>
                      <a:pt x="10610" y="19857"/>
                      <a:pt x="10610" y="19847"/>
                      <a:pt x="10610" y="19847"/>
                    </a:cubicBezTo>
                    <a:cubicBezTo>
                      <a:pt x="10652" y="19755"/>
                      <a:pt x="10679" y="19657"/>
                      <a:pt x="10646" y="19657"/>
                    </a:cubicBezTo>
                    <a:cubicBezTo>
                      <a:pt x="10640" y="19657"/>
                      <a:pt x="10631" y="19660"/>
                      <a:pt x="10620" y="19668"/>
                    </a:cubicBezTo>
                    <a:cubicBezTo>
                      <a:pt x="10541" y="19728"/>
                      <a:pt x="10620" y="19668"/>
                      <a:pt x="10571" y="19738"/>
                    </a:cubicBezTo>
                    <a:cubicBezTo>
                      <a:pt x="10549" y="19775"/>
                      <a:pt x="10479" y="19813"/>
                      <a:pt x="10424" y="19813"/>
                    </a:cubicBezTo>
                    <a:cubicBezTo>
                      <a:pt x="10378" y="19813"/>
                      <a:pt x="10344" y="19785"/>
                      <a:pt x="10362" y="19708"/>
                    </a:cubicBezTo>
                    <a:cubicBezTo>
                      <a:pt x="10378" y="19643"/>
                      <a:pt x="10394" y="19628"/>
                      <a:pt x="10411" y="19628"/>
                    </a:cubicBezTo>
                    <a:cubicBezTo>
                      <a:pt x="10425" y="19628"/>
                      <a:pt x="10439" y="19639"/>
                      <a:pt x="10451" y="19639"/>
                    </a:cubicBezTo>
                    <a:cubicBezTo>
                      <a:pt x="10462" y="19639"/>
                      <a:pt x="10473" y="19630"/>
                      <a:pt x="10481" y="19599"/>
                    </a:cubicBezTo>
                    <a:cubicBezTo>
                      <a:pt x="10521" y="19490"/>
                      <a:pt x="10531" y="19440"/>
                      <a:pt x="10571" y="19430"/>
                    </a:cubicBezTo>
                    <a:cubicBezTo>
                      <a:pt x="10573" y="19430"/>
                      <a:pt x="10575" y="19430"/>
                      <a:pt x="10578" y="19430"/>
                    </a:cubicBezTo>
                    <a:cubicBezTo>
                      <a:pt x="10626" y="19430"/>
                      <a:pt x="10681" y="19519"/>
                      <a:pt x="10709" y="19519"/>
                    </a:cubicBezTo>
                    <a:cubicBezTo>
                      <a:pt x="10728" y="19519"/>
                      <a:pt x="10747" y="19389"/>
                      <a:pt x="10700" y="19389"/>
                    </a:cubicBezTo>
                    <a:cubicBezTo>
                      <a:pt x="10697" y="19389"/>
                      <a:pt x="10693" y="19389"/>
                      <a:pt x="10690" y="19391"/>
                    </a:cubicBezTo>
                    <a:cubicBezTo>
                      <a:pt x="10677" y="19396"/>
                      <a:pt x="10666" y="19399"/>
                      <a:pt x="10658" y="19399"/>
                    </a:cubicBezTo>
                    <a:cubicBezTo>
                      <a:pt x="10636" y="19399"/>
                      <a:pt x="10640" y="19372"/>
                      <a:pt x="10699" y="19291"/>
                    </a:cubicBezTo>
                    <a:cubicBezTo>
                      <a:pt x="10776" y="19198"/>
                      <a:pt x="10751" y="19126"/>
                      <a:pt x="10711" y="19126"/>
                    </a:cubicBezTo>
                    <a:cubicBezTo>
                      <a:pt x="10704" y="19126"/>
                      <a:pt x="10697" y="19128"/>
                      <a:pt x="10690" y="19133"/>
                    </a:cubicBezTo>
                    <a:cubicBezTo>
                      <a:pt x="10630" y="19153"/>
                      <a:pt x="10640" y="19331"/>
                      <a:pt x="10620" y="19341"/>
                    </a:cubicBezTo>
                    <a:cubicBezTo>
                      <a:pt x="10616" y="19343"/>
                      <a:pt x="10607" y="19345"/>
                      <a:pt x="10596" y="19345"/>
                    </a:cubicBezTo>
                    <a:cubicBezTo>
                      <a:pt x="10550" y="19345"/>
                      <a:pt x="10465" y="19319"/>
                      <a:pt x="10521" y="19192"/>
                    </a:cubicBezTo>
                    <a:cubicBezTo>
                      <a:pt x="10590" y="19034"/>
                      <a:pt x="10630" y="19103"/>
                      <a:pt x="10660" y="19063"/>
                    </a:cubicBezTo>
                    <a:cubicBezTo>
                      <a:pt x="10677" y="19021"/>
                      <a:pt x="10694" y="18870"/>
                      <a:pt x="10735" y="18870"/>
                    </a:cubicBezTo>
                    <a:cubicBezTo>
                      <a:pt x="10742" y="18870"/>
                      <a:pt x="10750" y="18875"/>
                      <a:pt x="10759" y="18885"/>
                    </a:cubicBezTo>
                    <a:cubicBezTo>
                      <a:pt x="10803" y="18943"/>
                      <a:pt x="10814" y="19017"/>
                      <a:pt x="10841" y="19017"/>
                    </a:cubicBezTo>
                    <a:cubicBezTo>
                      <a:pt x="10851" y="19017"/>
                      <a:pt x="10862" y="19008"/>
                      <a:pt x="10878" y="18984"/>
                    </a:cubicBezTo>
                    <a:cubicBezTo>
                      <a:pt x="10928" y="18905"/>
                      <a:pt x="10898" y="18825"/>
                      <a:pt x="10977" y="18806"/>
                    </a:cubicBezTo>
                    <a:cubicBezTo>
                      <a:pt x="10997" y="18796"/>
                      <a:pt x="11007" y="18796"/>
                      <a:pt x="11017" y="18786"/>
                    </a:cubicBezTo>
                    <a:cubicBezTo>
                      <a:pt x="11047" y="18766"/>
                      <a:pt x="11047" y="18736"/>
                      <a:pt x="11047" y="18706"/>
                    </a:cubicBezTo>
                    <a:cubicBezTo>
                      <a:pt x="11047" y="18696"/>
                      <a:pt x="11047" y="18677"/>
                      <a:pt x="11047" y="18657"/>
                    </a:cubicBezTo>
                    <a:cubicBezTo>
                      <a:pt x="11056" y="18627"/>
                      <a:pt x="11066" y="18578"/>
                      <a:pt x="11066" y="18558"/>
                    </a:cubicBezTo>
                    <a:cubicBezTo>
                      <a:pt x="11059" y="18543"/>
                      <a:pt x="11057" y="18534"/>
                      <a:pt x="11049" y="18534"/>
                    </a:cubicBezTo>
                    <a:cubicBezTo>
                      <a:pt x="11046" y="18534"/>
                      <a:pt x="11042" y="18535"/>
                      <a:pt x="11037" y="18538"/>
                    </a:cubicBezTo>
                    <a:lnTo>
                      <a:pt x="11027" y="18538"/>
                    </a:lnTo>
                    <a:cubicBezTo>
                      <a:pt x="10987" y="18558"/>
                      <a:pt x="10977" y="18587"/>
                      <a:pt x="10967" y="18637"/>
                    </a:cubicBezTo>
                    <a:cubicBezTo>
                      <a:pt x="10957" y="18647"/>
                      <a:pt x="10947" y="18677"/>
                      <a:pt x="10937" y="18696"/>
                    </a:cubicBezTo>
                    <a:cubicBezTo>
                      <a:pt x="10937" y="18696"/>
                      <a:pt x="10928" y="18706"/>
                      <a:pt x="10928" y="18716"/>
                    </a:cubicBezTo>
                    <a:cubicBezTo>
                      <a:pt x="10901" y="18765"/>
                      <a:pt x="10865" y="18790"/>
                      <a:pt x="10841" y="18790"/>
                    </a:cubicBezTo>
                    <a:cubicBezTo>
                      <a:pt x="10821" y="18790"/>
                      <a:pt x="10809" y="18772"/>
                      <a:pt x="10818" y="18736"/>
                    </a:cubicBezTo>
                    <a:cubicBezTo>
                      <a:pt x="10833" y="18698"/>
                      <a:pt x="10833" y="18675"/>
                      <a:pt x="10823" y="18675"/>
                    </a:cubicBezTo>
                    <a:cubicBezTo>
                      <a:pt x="10812" y="18675"/>
                      <a:pt x="10789" y="18700"/>
                      <a:pt x="10759" y="18756"/>
                    </a:cubicBezTo>
                    <a:cubicBezTo>
                      <a:pt x="10724" y="18811"/>
                      <a:pt x="10695" y="18815"/>
                      <a:pt x="10664" y="18815"/>
                    </a:cubicBezTo>
                    <a:cubicBezTo>
                      <a:pt x="10657" y="18815"/>
                      <a:pt x="10650" y="18815"/>
                      <a:pt x="10643" y="18815"/>
                    </a:cubicBezTo>
                    <a:cubicBezTo>
                      <a:pt x="10618" y="18815"/>
                      <a:pt x="10591" y="18818"/>
                      <a:pt x="10561" y="18845"/>
                    </a:cubicBezTo>
                    <a:cubicBezTo>
                      <a:pt x="10536" y="18867"/>
                      <a:pt x="10509" y="18876"/>
                      <a:pt x="10486" y="18876"/>
                    </a:cubicBezTo>
                    <a:cubicBezTo>
                      <a:pt x="10436" y="18876"/>
                      <a:pt x="10409" y="18831"/>
                      <a:pt x="10491" y="18776"/>
                    </a:cubicBezTo>
                    <a:cubicBezTo>
                      <a:pt x="10600" y="18696"/>
                      <a:pt x="10670" y="18706"/>
                      <a:pt x="10670" y="18677"/>
                    </a:cubicBezTo>
                    <a:cubicBezTo>
                      <a:pt x="10670" y="18652"/>
                      <a:pt x="10697" y="18587"/>
                      <a:pt x="10651" y="18587"/>
                    </a:cubicBezTo>
                    <a:cubicBezTo>
                      <a:pt x="10641" y="18587"/>
                      <a:pt x="10628" y="18590"/>
                      <a:pt x="10610" y="18597"/>
                    </a:cubicBezTo>
                    <a:cubicBezTo>
                      <a:pt x="10592" y="18607"/>
                      <a:pt x="10575" y="18612"/>
                      <a:pt x="10560" y="18612"/>
                    </a:cubicBezTo>
                    <a:cubicBezTo>
                      <a:pt x="10498" y="18612"/>
                      <a:pt x="10463" y="18542"/>
                      <a:pt x="10511" y="18478"/>
                    </a:cubicBezTo>
                    <a:cubicBezTo>
                      <a:pt x="10557" y="18425"/>
                      <a:pt x="10582" y="18408"/>
                      <a:pt x="10616" y="18408"/>
                    </a:cubicBezTo>
                    <a:cubicBezTo>
                      <a:pt x="10633" y="18408"/>
                      <a:pt x="10653" y="18412"/>
                      <a:pt x="10680" y="18419"/>
                    </a:cubicBezTo>
                    <a:cubicBezTo>
                      <a:pt x="10744" y="18427"/>
                      <a:pt x="10809" y="18501"/>
                      <a:pt x="10852" y="18501"/>
                    </a:cubicBezTo>
                    <a:cubicBezTo>
                      <a:pt x="10862" y="18501"/>
                      <a:pt x="10871" y="18497"/>
                      <a:pt x="10878" y="18488"/>
                    </a:cubicBezTo>
                    <a:cubicBezTo>
                      <a:pt x="10918" y="18449"/>
                      <a:pt x="10848" y="18399"/>
                      <a:pt x="10898" y="18389"/>
                    </a:cubicBezTo>
                    <a:cubicBezTo>
                      <a:pt x="10947" y="18379"/>
                      <a:pt x="11126" y="18359"/>
                      <a:pt x="11076" y="18320"/>
                    </a:cubicBezTo>
                    <a:cubicBezTo>
                      <a:pt x="11017" y="18270"/>
                      <a:pt x="10987" y="18201"/>
                      <a:pt x="10987" y="18201"/>
                    </a:cubicBezTo>
                    <a:cubicBezTo>
                      <a:pt x="10987" y="18201"/>
                      <a:pt x="10958" y="18083"/>
                      <a:pt x="10917" y="18083"/>
                    </a:cubicBezTo>
                    <a:cubicBezTo>
                      <a:pt x="10905" y="18083"/>
                      <a:pt x="10892" y="18094"/>
                      <a:pt x="10878" y="18121"/>
                    </a:cubicBezTo>
                    <a:cubicBezTo>
                      <a:pt x="10835" y="18189"/>
                      <a:pt x="10807" y="18211"/>
                      <a:pt x="10788" y="18211"/>
                    </a:cubicBezTo>
                    <a:cubicBezTo>
                      <a:pt x="10776" y="18211"/>
                      <a:pt x="10767" y="18202"/>
                      <a:pt x="10759" y="18191"/>
                    </a:cubicBezTo>
                    <a:cubicBezTo>
                      <a:pt x="10744" y="18168"/>
                      <a:pt x="10746" y="18124"/>
                      <a:pt x="10739" y="18124"/>
                    </a:cubicBezTo>
                    <a:cubicBezTo>
                      <a:pt x="10737" y="18124"/>
                      <a:pt x="10734" y="18129"/>
                      <a:pt x="10729" y="18141"/>
                    </a:cubicBezTo>
                    <a:cubicBezTo>
                      <a:pt x="10721" y="18163"/>
                      <a:pt x="10695" y="18177"/>
                      <a:pt x="10675" y="18177"/>
                    </a:cubicBezTo>
                    <a:cubicBezTo>
                      <a:pt x="10650" y="18177"/>
                      <a:pt x="10635" y="18153"/>
                      <a:pt x="10680" y="18092"/>
                    </a:cubicBezTo>
                    <a:cubicBezTo>
                      <a:pt x="10737" y="18010"/>
                      <a:pt x="10780" y="17942"/>
                      <a:pt x="10810" y="17942"/>
                    </a:cubicBezTo>
                    <a:cubicBezTo>
                      <a:pt x="10817" y="17942"/>
                      <a:pt x="10823" y="17946"/>
                      <a:pt x="10828" y="17953"/>
                    </a:cubicBezTo>
                    <a:cubicBezTo>
                      <a:pt x="10834" y="17958"/>
                      <a:pt x="10838" y="17961"/>
                      <a:pt x="10841" y="17961"/>
                    </a:cubicBezTo>
                    <a:cubicBezTo>
                      <a:pt x="10857" y="17961"/>
                      <a:pt x="10863" y="17911"/>
                      <a:pt x="10928" y="17854"/>
                    </a:cubicBezTo>
                    <a:cubicBezTo>
                      <a:pt x="10958" y="17831"/>
                      <a:pt x="10982" y="17825"/>
                      <a:pt x="11001" y="17825"/>
                    </a:cubicBezTo>
                    <a:cubicBezTo>
                      <a:pt x="11017" y="17825"/>
                      <a:pt x="11030" y="17829"/>
                      <a:pt x="11042" y="17829"/>
                    </a:cubicBezTo>
                    <a:cubicBezTo>
                      <a:pt x="11054" y="17829"/>
                      <a:pt x="11064" y="17826"/>
                      <a:pt x="11076" y="17814"/>
                    </a:cubicBezTo>
                    <a:cubicBezTo>
                      <a:pt x="11096" y="17794"/>
                      <a:pt x="11126" y="17784"/>
                      <a:pt x="11146" y="17764"/>
                    </a:cubicBezTo>
                    <a:cubicBezTo>
                      <a:pt x="11165" y="17745"/>
                      <a:pt x="11185" y="17735"/>
                      <a:pt x="11185" y="17715"/>
                    </a:cubicBezTo>
                    <a:cubicBezTo>
                      <a:pt x="11195" y="17695"/>
                      <a:pt x="11185" y="17685"/>
                      <a:pt x="11165" y="17665"/>
                    </a:cubicBezTo>
                    <a:cubicBezTo>
                      <a:pt x="11104" y="17624"/>
                      <a:pt x="11071" y="17602"/>
                      <a:pt x="11043" y="17602"/>
                    </a:cubicBezTo>
                    <a:cubicBezTo>
                      <a:pt x="11030" y="17602"/>
                      <a:pt x="11019" y="17607"/>
                      <a:pt x="11007" y="17616"/>
                    </a:cubicBezTo>
                    <a:cubicBezTo>
                      <a:pt x="10997" y="17629"/>
                      <a:pt x="10980" y="17636"/>
                      <a:pt x="10962" y="17636"/>
                    </a:cubicBezTo>
                    <a:cubicBezTo>
                      <a:pt x="10924" y="17636"/>
                      <a:pt x="10878" y="17609"/>
                      <a:pt x="10858" y="17556"/>
                    </a:cubicBezTo>
                    <a:cubicBezTo>
                      <a:pt x="10854" y="17541"/>
                      <a:pt x="10848" y="17536"/>
                      <a:pt x="10841" y="17536"/>
                    </a:cubicBezTo>
                    <a:cubicBezTo>
                      <a:pt x="10825" y="17536"/>
                      <a:pt x="10804" y="17567"/>
                      <a:pt x="10797" y="17567"/>
                    </a:cubicBezTo>
                    <a:cubicBezTo>
                      <a:pt x="10794" y="17567"/>
                      <a:pt x="10793" y="17560"/>
                      <a:pt x="10799" y="17536"/>
                    </a:cubicBezTo>
                    <a:cubicBezTo>
                      <a:pt x="10812" y="17484"/>
                      <a:pt x="10834" y="17453"/>
                      <a:pt x="10862" y="17453"/>
                    </a:cubicBezTo>
                    <a:cubicBezTo>
                      <a:pt x="10876" y="17453"/>
                      <a:pt x="10891" y="17460"/>
                      <a:pt x="10908" y="17477"/>
                    </a:cubicBezTo>
                    <a:cubicBezTo>
                      <a:pt x="10917" y="17492"/>
                      <a:pt x="10929" y="17498"/>
                      <a:pt x="10941" y="17498"/>
                    </a:cubicBezTo>
                    <a:cubicBezTo>
                      <a:pt x="10976" y="17498"/>
                      <a:pt x="11012" y="17440"/>
                      <a:pt x="10997" y="17388"/>
                    </a:cubicBezTo>
                    <a:cubicBezTo>
                      <a:pt x="10983" y="17338"/>
                      <a:pt x="10918" y="17294"/>
                      <a:pt x="10925" y="17294"/>
                    </a:cubicBezTo>
                    <a:cubicBezTo>
                      <a:pt x="10928" y="17294"/>
                      <a:pt x="10943" y="17301"/>
                      <a:pt x="10977" y="17318"/>
                    </a:cubicBezTo>
                    <a:cubicBezTo>
                      <a:pt x="11096" y="17378"/>
                      <a:pt x="11066" y="17358"/>
                      <a:pt x="11056" y="17417"/>
                    </a:cubicBezTo>
                    <a:cubicBezTo>
                      <a:pt x="11045" y="17452"/>
                      <a:pt x="11083" y="17493"/>
                      <a:pt x="11113" y="17493"/>
                    </a:cubicBezTo>
                    <a:cubicBezTo>
                      <a:pt x="11136" y="17493"/>
                      <a:pt x="11154" y="17470"/>
                      <a:pt x="11146" y="17407"/>
                    </a:cubicBezTo>
                    <a:cubicBezTo>
                      <a:pt x="11136" y="17259"/>
                      <a:pt x="11205" y="17150"/>
                      <a:pt x="11116" y="17150"/>
                    </a:cubicBezTo>
                    <a:cubicBezTo>
                      <a:pt x="11056" y="17150"/>
                      <a:pt x="11059" y="17181"/>
                      <a:pt x="11052" y="17181"/>
                    </a:cubicBezTo>
                    <a:cubicBezTo>
                      <a:pt x="11049" y="17181"/>
                      <a:pt x="11043" y="17173"/>
                      <a:pt x="11027" y="17150"/>
                    </a:cubicBezTo>
                    <a:cubicBezTo>
                      <a:pt x="10987" y="17090"/>
                      <a:pt x="10828" y="17140"/>
                      <a:pt x="10908" y="17060"/>
                    </a:cubicBezTo>
                    <a:cubicBezTo>
                      <a:pt x="10947" y="17001"/>
                      <a:pt x="10977" y="16971"/>
                      <a:pt x="10997" y="16951"/>
                    </a:cubicBezTo>
                    <a:cubicBezTo>
                      <a:pt x="10977" y="16902"/>
                      <a:pt x="10977" y="16862"/>
                      <a:pt x="10918" y="16852"/>
                    </a:cubicBezTo>
                    <a:cubicBezTo>
                      <a:pt x="10828" y="16832"/>
                      <a:pt x="10838" y="16793"/>
                      <a:pt x="10838" y="16753"/>
                    </a:cubicBezTo>
                    <a:cubicBezTo>
                      <a:pt x="10838" y="16753"/>
                      <a:pt x="10838" y="16743"/>
                      <a:pt x="10838" y="16743"/>
                    </a:cubicBezTo>
                    <a:cubicBezTo>
                      <a:pt x="10878" y="16783"/>
                      <a:pt x="10947" y="16803"/>
                      <a:pt x="11007" y="16803"/>
                    </a:cubicBezTo>
                    <a:cubicBezTo>
                      <a:pt x="11032" y="16822"/>
                      <a:pt x="11054" y="16833"/>
                      <a:pt x="11069" y="16833"/>
                    </a:cubicBezTo>
                    <a:cubicBezTo>
                      <a:pt x="11077" y="16833"/>
                      <a:pt x="11083" y="16830"/>
                      <a:pt x="11086" y="16822"/>
                    </a:cubicBezTo>
                    <a:cubicBezTo>
                      <a:pt x="11076" y="16793"/>
                      <a:pt x="11076" y="16783"/>
                      <a:pt x="11086" y="16783"/>
                    </a:cubicBezTo>
                    <a:cubicBezTo>
                      <a:pt x="11086" y="16783"/>
                      <a:pt x="11086" y="16773"/>
                      <a:pt x="11086" y="16773"/>
                    </a:cubicBezTo>
                    <a:lnTo>
                      <a:pt x="11116" y="16773"/>
                    </a:lnTo>
                    <a:cubicBezTo>
                      <a:pt x="11126" y="16773"/>
                      <a:pt x="11126" y="16763"/>
                      <a:pt x="11126" y="16753"/>
                    </a:cubicBezTo>
                    <a:cubicBezTo>
                      <a:pt x="11126" y="16763"/>
                      <a:pt x="11136" y="16763"/>
                      <a:pt x="11136" y="16773"/>
                    </a:cubicBezTo>
                    <a:cubicBezTo>
                      <a:pt x="11175" y="16763"/>
                      <a:pt x="11215" y="16743"/>
                      <a:pt x="11225" y="16713"/>
                    </a:cubicBezTo>
                    <a:cubicBezTo>
                      <a:pt x="11235" y="16664"/>
                      <a:pt x="11245" y="16684"/>
                      <a:pt x="11255" y="16674"/>
                    </a:cubicBezTo>
                    <a:cubicBezTo>
                      <a:pt x="11255" y="16674"/>
                      <a:pt x="11255" y="16664"/>
                      <a:pt x="11255" y="16664"/>
                    </a:cubicBezTo>
                    <a:cubicBezTo>
                      <a:pt x="11255" y="16644"/>
                      <a:pt x="11235" y="16555"/>
                      <a:pt x="11205" y="16495"/>
                    </a:cubicBezTo>
                    <a:cubicBezTo>
                      <a:pt x="11195" y="16495"/>
                      <a:pt x="11195" y="16505"/>
                      <a:pt x="11185" y="16505"/>
                    </a:cubicBezTo>
                    <a:cubicBezTo>
                      <a:pt x="11195" y="16495"/>
                      <a:pt x="11195" y="16495"/>
                      <a:pt x="11195" y="16485"/>
                    </a:cubicBezTo>
                    <a:cubicBezTo>
                      <a:pt x="11195" y="16485"/>
                      <a:pt x="11195" y="16485"/>
                      <a:pt x="11195" y="16475"/>
                    </a:cubicBezTo>
                    <a:cubicBezTo>
                      <a:pt x="11173" y="16445"/>
                      <a:pt x="11132" y="16432"/>
                      <a:pt x="11146" y="16432"/>
                    </a:cubicBezTo>
                    <a:cubicBezTo>
                      <a:pt x="11150" y="16432"/>
                      <a:pt x="11159" y="16433"/>
                      <a:pt x="11175" y="16436"/>
                    </a:cubicBezTo>
                    <a:cubicBezTo>
                      <a:pt x="11185" y="16446"/>
                      <a:pt x="11195" y="16446"/>
                      <a:pt x="11215" y="16466"/>
                    </a:cubicBezTo>
                    <a:cubicBezTo>
                      <a:pt x="11225" y="16436"/>
                      <a:pt x="11245" y="16416"/>
                      <a:pt x="11275" y="16406"/>
                    </a:cubicBezTo>
                    <a:cubicBezTo>
                      <a:pt x="11284" y="16406"/>
                      <a:pt x="11284" y="16406"/>
                      <a:pt x="11294" y="16396"/>
                    </a:cubicBezTo>
                    <a:cubicBezTo>
                      <a:pt x="11294" y="16347"/>
                      <a:pt x="11294" y="16287"/>
                      <a:pt x="11314" y="16257"/>
                    </a:cubicBezTo>
                    <a:cubicBezTo>
                      <a:pt x="11330" y="16219"/>
                      <a:pt x="11345" y="15982"/>
                      <a:pt x="11351" y="15982"/>
                    </a:cubicBezTo>
                    <a:cubicBezTo>
                      <a:pt x="11353" y="15982"/>
                      <a:pt x="11354" y="16001"/>
                      <a:pt x="11354" y="16049"/>
                    </a:cubicBezTo>
                    <a:lnTo>
                      <a:pt x="11354" y="16208"/>
                    </a:lnTo>
                    <a:cubicBezTo>
                      <a:pt x="11354" y="16154"/>
                      <a:pt x="11357" y="16134"/>
                      <a:pt x="11362" y="16134"/>
                    </a:cubicBezTo>
                    <a:cubicBezTo>
                      <a:pt x="11376" y="16134"/>
                      <a:pt x="11408" y="16329"/>
                      <a:pt x="11423" y="16366"/>
                    </a:cubicBezTo>
                    <a:cubicBezTo>
                      <a:pt x="11443" y="16416"/>
                      <a:pt x="11433" y="16426"/>
                      <a:pt x="11433" y="16485"/>
                    </a:cubicBezTo>
                    <a:cubicBezTo>
                      <a:pt x="11433" y="16495"/>
                      <a:pt x="11443" y="16505"/>
                      <a:pt x="11443" y="16515"/>
                    </a:cubicBezTo>
                    <a:cubicBezTo>
                      <a:pt x="11443" y="16534"/>
                      <a:pt x="11446" y="16540"/>
                      <a:pt x="11454" y="16540"/>
                    </a:cubicBezTo>
                    <a:cubicBezTo>
                      <a:pt x="11466" y="16540"/>
                      <a:pt x="11490" y="16525"/>
                      <a:pt x="11532" y="16525"/>
                    </a:cubicBezTo>
                    <a:cubicBezTo>
                      <a:pt x="11542" y="16522"/>
                      <a:pt x="11550" y="16521"/>
                      <a:pt x="11556" y="16521"/>
                    </a:cubicBezTo>
                    <a:cubicBezTo>
                      <a:pt x="11587" y="16521"/>
                      <a:pt x="11562" y="16556"/>
                      <a:pt x="11532" y="16556"/>
                    </a:cubicBezTo>
                    <a:cubicBezTo>
                      <a:pt x="11529" y="16556"/>
                      <a:pt x="11526" y="16556"/>
                      <a:pt x="11522" y="16555"/>
                    </a:cubicBezTo>
                    <a:cubicBezTo>
                      <a:pt x="11493" y="16555"/>
                      <a:pt x="11473" y="16575"/>
                      <a:pt x="11463" y="16594"/>
                    </a:cubicBezTo>
                    <a:cubicBezTo>
                      <a:pt x="11453" y="16604"/>
                      <a:pt x="11443" y="16624"/>
                      <a:pt x="11453" y="16624"/>
                    </a:cubicBezTo>
                    <a:cubicBezTo>
                      <a:pt x="11463" y="16644"/>
                      <a:pt x="11552" y="16674"/>
                      <a:pt x="11513" y="16753"/>
                    </a:cubicBezTo>
                    <a:cubicBezTo>
                      <a:pt x="11500" y="16798"/>
                      <a:pt x="11529" y="16814"/>
                      <a:pt x="11559" y="16814"/>
                    </a:cubicBezTo>
                    <a:cubicBezTo>
                      <a:pt x="11575" y="16814"/>
                      <a:pt x="11591" y="16810"/>
                      <a:pt x="11602" y="16803"/>
                    </a:cubicBezTo>
                    <a:cubicBezTo>
                      <a:pt x="11606" y="16802"/>
                      <a:pt x="11610" y="16801"/>
                      <a:pt x="11614" y="16801"/>
                    </a:cubicBezTo>
                    <a:cubicBezTo>
                      <a:pt x="11649" y="16801"/>
                      <a:pt x="11675" y="16836"/>
                      <a:pt x="11622" y="16862"/>
                    </a:cubicBezTo>
                    <a:cubicBezTo>
                      <a:pt x="11572" y="16902"/>
                      <a:pt x="11612" y="17021"/>
                      <a:pt x="11661" y="17021"/>
                    </a:cubicBezTo>
                    <a:cubicBezTo>
                      <a:pt x="11697" y="17021"/>
                      <a:pt x="11727" y="16970"/>
                      <a:pt x="11767" y="16970"/>
                    </a:cubicBezTo>
                    <a:cubicBezTo>
                      <a:pt x="11783" y="16970"/>
                      <a:pt x="11800" y="16978"/>
                      <a:pt x="11820" y="17001"/>
                    </a:cubicBezTo>
                    <a:cubicBezTo>
                      <a:pt x="11899" y="17090"/>
                      <a:pt x="11770" y="17021"/>
                      <a:pt x="11731" y="17080"/>
                    </a:cubicBezTo>
                    <a:cubicBezTo>
                      <a:pt x="11691" y="17150"/>
                      <a:pt x="11721" y="17170"/>
                      <a:pt x="11632" y="17170"/>
                    </a:cubicBezTo>
                    <a:cubicBezTo>
                      <a:pt x="11628" y="17169"/>
                      <a:pt x="11624" y="17169"/>
                      <a:pt x="11621" y="17169"/>
                    </a:cubicBezTo>
                    <a:cubicBezTo>
                      <a:pt x="11554" y="17169"/>
                      <a:pt x="11572" y="17266"/>
                      <a:pt x="11562" y="17407"/>
                    </a:cubicBezTo>
                    <a:cubicBezTo>
                      <a:pt x="11554" y="17470"/>
                      <a:pt x="11572" y="17493"/>
                      <a:pt x="11594" y="17493"/>
                    </a:cubicBezTo>
                    <a:cubicBezTo>
                      <a:pt x="11625" y="17493"/>
                      <a:pt x="11663" y="17452"/>
                      <a:pt x="11651" y="17417"/>
                    </a:cubicBezTo>
                    <a:cubicBezTo>
                      <a:pt x="11641" y="17358"/>
                      <a:pt x="11671" y="17328"/>
                      <a:pt x="11790" y="17279"/>
                    </a:cubicBezTo>
                    <a:cubicBezTo>
                      <a:pt x="11813" y="17268"/>
                      <a:pt x="11827" y="17263"/>
                      <a:pt x="11835" y="17263"/>
                    </a:cubicBezTo>
                    <a:cubicBezTo>
                      <a:pt x="11870" y="17263"/>
                      <a:pt x="11767" y="17360"/>
                      <a:pt x="11750" y="17417"/>
                    </a:cubicBezTo>
                    <a:cubicBezTo>
                      <a:pt x="11741" y="17452"/>
                      <a:pt x="11743" y="17467"/>
                      <a:pt x="11753" y="17467"/>
                    </a:cubicBezTo>
                    <a:cubicBezTo>
                      <a:pt x="11763" y="17467"/>
                      <a:pt x="11780" y="17452"/>
                      <a:pt x="11800" y="17427"/>
                    </a:cubicBezTo>
                    <a:cubicBezTo>
                      <a:pt x="11811" y="17417"/>
                      <a:pt x="11820" y="17412"/>
                      <a:pt x="11829" y="17412"/>
                    </a:cubicBezTo>
                    <a:cubicBezTo>
                      <a:pt x="11862" y="17412"/>
                      <a:pt x="11884" y="17476"/>
                      <a:pt x="11899" y="17546"/>
                    </a:cubicBezTo>
                    <a:cubicBezTo>
                      <a:pt x="11919" y="17626"/>
                      <a:pt x="11860" y="17556"/>
                      <a:pt x="11840" y="17636"/>
                    </a:cubicBezTo>
                    <a:cubicBezTo>
                      <a:pt x="11829" y="17664"/>
                      <a:pt x="11812" y="17675"/>
                      <a:pt x="11793" y="17675"/>
                    </a:cubicBezTo>
                    <a:cubicBezTo>
                      <a:pt x="11758" y="17675"/>
                      <a:pt x="11716" y="17641"/>
                      <a:pt x="11691" y="17616"/>
                    </a:cubicBezTo>
                    <a:cubicBezTo>
                      <a:pt x="11681" y="17606"/>
                      <a:pt x="11671" y="17601"/>
                      <a:pt x="11660" y="17601"/>
                    </a:cubicBezTo>
                    <a:cubicBezTo>
                      <a:pt x="11638" y="17601"/>
                      <a:pt x="11612" y="17619"/>
                      <a:pt x="11572" y="17645"/>
                    </a:cubicBezTo>
                    <a:cubicBezTo>
                      <a:pt x="11562" y="17655"/>
                      <a:pt x="11552" y="17665"/>
                      <a:pt x="11542" y="17665"/>
                    </a:cubicBezTo>
                    <a:cubicBezTo>
                      <a:pt x="11473" y="17715"/>
                      <a:pt x="11542" y="17755"/>
                      <a:pt x="11592" y="17784"/>
                    </a:cubicBezTo>
                    <a:cubicBezTo>
                      <a:pt x="11602" y="17774"/>
                      <a:pt x="11612" y="17764"/>
                      <a:pt x="11622" y="17755"/>
                    </a:cubicBezTo>
                    <a:cubicBezTo>
                      <a:pt x="11625" y="17753"/>
                      <a:pt x="11628" y="17753"/>
                      <a:pt x="11632" y="17753"/>
                    </a:cubicBezTo>
                    <a:cubicBezTo>
                      <a:pt x="11661" y="17753"/>
                      <a:pt x="11703" y="17788"/>
                      <a:pt x="11721" y="17824"/>
                    </a:cubicBezTo>
                    <a:cubicBezTo>
                      <a:pt x="11731" y="17834"/>
                      <a:pt x="11750" y="17844"/>
                      <a:pt x="11780" y="17864"/>
                    </a:cubicBezTo>
                    <a:cubicBezTo>
                      <a:pt x="11835" y="17911"/>
                      <a:pt x="11840" y="17965"/>
                      <a:pt x="11855" y="17965"/>
                    </a:cubicBezTo>
                    <a:cubicBezTo>
                      <a:pt x="11859" y="17965"/>
                      <a:pt x="11863" y="17961"/>
                      <a:pt x="11869" y="17953"/>
                    </a:cubicBezTo>
                    <a:cubicBezTo>
                      <a:pt x="11876" y="17948"/>
                      <a:pt x="11882" y="17946"/>
                      <a:pt x="11889" y="17946"/>
                    </a:cubicBezTo>
                    <a:cubicBezTo>
                      <a:pt x="11923" y="17946"/>
                      <a:pt x="11961" y="18008"/>
                      <a:pt x="12028" y="18092"/>
                    </a:cubicBezTo>
                    <a:cubicBezTo>
                      <a:pt x="12067" y="18153"/>
                      <a:pt x="12053" y="18177"/>
                      <a:pt x="12029" y="18177"/>
                    </a:cubicBezTo>
                    <a:cubicBezTo>
                      <a:pt x="12011" y="18177"/>
                      <a:pt x="11987" y="18163"/>
                      <a:pt x="11979" y="18141"/>
                    </a:cubicBezTo>
                    <a:cubicBezTo>
                      <a:pt x="11974" y="18129"/>
                      <a:pt x="11970" y="18124"/>
                      <a:pt x="11967" y="18124"/>
                    </a:cubicBezTo>
                    <a:cubicBezTo>
                      <a:pt x="11957" y="18124"/>
                      <a:pt x="11954" y="18168"/>
                      <a:pt x="11939" y="18191"/>
                    </a:cubicBezTo>
                    <a:cubicBezTo>
                      <a:pt x="11936" y="18195"/>
                      <a:pt x="11932" y="18198"/>
                      <a:pt x="11928" y="18198"/>
                    </a:cubicBezTo>
                    <a:cubicBezTo>
                      <a:pt x="11906" y="18198"/>
                      <a:pt x="11870" y="18133"/>
                      <a:pt x="11820" y="18032"/>
                    </a:cubicBezTo>
                    <a:cubicBezTo>
                      <a:pt x="11807" y="18009"/>
                      <a:pt x="11797" y="17999"/>
                      <a:pt x="11790" y="17999"/>
                    </a:cubicBezTo>
                    <a:cubicBezTo>
                      <a:pt x="11764" y="17999"/>
                      <a:pt x="11770" y="18121"/>
                      <a:pt x="11770" y="18121"/>
                    </a:cubicBezTo>
                    <a:cubicBezTo>
                      <a:pt x="11770" y="18121"/>
                      <a:pt x="11741" y="18240"/>
                      <a:pt x="11681" y="18290"/>
                    </a:cubicBezTo>
                    <a:cubicBezTo>
                      <a:pt x="11661" y="18310"/>
                      <a:pt x="11661" y="18320"/>
                      <a:pt x="11671" y="18330"/>
                    </a:cubicBezTo>
                    <a:cubicBezTo>
                      <a:pt x="11681" y="18359"/>
                      <a:pt x="11721" y="18369"/>
                      <a:pt x="11750" y="18379"/>
                    </a:cubicBezTo>
                    <a:cubicBezTo>
                      <a:pt x="11760" y="18379"/>
                      <a:pt x="11770" y="18379"/>
                      <a:pt x="11780" y="18389"/>
                    </a:cubicBezTo>
                    <a:cubicBezTo>
                      <a:pt x="11810" y="18399"/>
                      <a:pt x="11840" y="18429"/>
                      <a:pt x="11869" y="18459"/>
                    </a:cubicBezTo>
                    <a:cubicBezTo>
                      <a:pt x="11880" y="18469"/>
                      <a:pt x="11894" y="18473"/>
                      <a:pt x="11910" y="18473"/>
                    </a:cubicBezTo>
                    <a:cubicBezTo>
                      <a:pt x="11952" y="18473"/>
                      <a:pt x="12010" y="18443"/>
                      <a:pt x="12068" y="18429"/>
                    </a:cubicBezTo>
                    <a:cubicBezTo>
                      <a:pt x="12078" y="18426"/>
                      <a:pt x="12088" y="18425"/>
                      <a:pt x="12098" y="18425"/>
                    </a:cubicBezTo>
                    <a:cubicBezTo>
                      <a:pt x="12160" y="18425"/>
                      <a:pt x="12206" y="18479"/>
                      <a:pt x="12266" y="18548"/>
                    </a:cubicBezTo>
                    <a:cubicBezTo>
                      <a:pt x="12299" y="18592"/>
                      <a:pt x="12289" y="18612"/>
                      <a:pt x="12258" y="18612"/>
                    </a:cubicBezTo>
                    <a:cubicBezTo>
                      <a:pt x="12234" y="18612"/>
                      <a:pt x="12196" y="18599"/>
                      <a:pt x="12157" y="18578"/>
                    </a:cubicBezTo>
                    <a:cubicBezTo>
                      <a:pt x="12142" y="18572"/>
                      <a:pt x="12130" y="18569"/>
                      <a:pt x="12120" y="18569"/>
                    </a:cubicBezTo>
                    <a:cubicBezTo>
                      <a:pt x="12063" y="18569"/>
                      <a:pt x="12078" y="18651"/>
                      <a:pt x="12078" y="18677"/>
                    </a:cubicBezTo>
                    <a:cubicBezTo>
                      <a:pt x="12068" y="18706"/>
                      <a:pt x="12107" y="18756"/>
                      <a:pt x="12226" y="18835"/>
                    </a:cubicBezTo>
                    <a:cubicBezTo>
                      <a:pt x="12283" y="18876"/>
                      <a:pt x="12278" y="18896"/>
                      <a:pt x="12250" y="18896"/>
                    </a:cubicBezTo>
                    <a:cubicBezTo>
                      <a:pt x="12223" y="18896"/>
                      <a:pt x="12176" y="18879"/>
                      <a:pt x="12137" y="18845"/>
                    </a:cubicBezTo>
                    <a:cubicBezTo>
                      <a:pt x="12058" y="18776"/>
                      <a:pt x="12038" y="18766"/>
                      <a:pt x="11979" y="18657"/>
                    </a:cubicBezTo>
                    <a:cubicBezTo>
                      <a:pt x="11961" y="18627"/>
                      <a:pt x="11946" y="18615"/>
                      <a:pt x="11934" y="18615"/>
                    </a:cubicBezTo>
                    <a:cubicBezTo>
                      <a:pt x="11906" y="18615"/>
                      <a:pt x="11895" y="18681"/>
                      <a:pt x="11909" y="18736"/>
                    </a:cubicBezTo>
                    <a:cubicBezTo>
                      <a:pt x="11922" y="18770"/>
                      <a:pt x="11915" y="18786"/>
                      <a:pt x="11898" y="18786"/>
                    </a:cubicBezTo>
                    <a:cubicBezTo>
                      <a:pt x="11877" y="18786"/>
                      <a:pt x="11838" y="18757"/>
                      <a:pt x="11810" y="18706"/>
                    </a:cubicBezTo>
                    <a:cubicBezTo>
                      <a:pt x="11760" y="18617"/>
                      <a:pt x="11770" y="18607"/>
                      <a:pt x="11711" y="18578"/>
                    </a:cubicBezTo>
                    <a:lnTo>
                      <a:pt x="11701" y="18578"/>
                    </a:lnTo>
                    <a:cubicBezTo>
                      <a:pt x="11693" y="18572"/>
                      <a:pt x="11685" y="18570"/>
                      <a:pt x="11678" y="18570"/>
                    </a:cubicBezTo>
                    <a:cubicBezTo>
                      <a:pt x="11661" y="18570"/>
                      <a:pt x="11649" y="18586"/>
                      <a:pt x="11641" y="18607"/>
                    </a:cubicBezTo>
                    <a:cubicBezTo>
                      <a:pt x="11622" y="18637"/>
                      <a:pt x="11622" y="18677"/>
                      <a:pt x="11622" y="18696"/>
                    </a:cubicBezTo>
                    <a:cubicBezTo>
                      <a:pt x="11622" y="18726"/>
                      <a:pt x="11651" y="18736"/>
                      <a:pt x="11731" y="18766"/>
                    </a:cubicBezTo>
                    <a:cubicBezTo>
                      <a:pt x="11810" y="18786"/>
                      <a:pt x="11790" y="18865"/>
                      <a:pt x="11840" y="18954"/>
                    </a:cubicBezTo>
                    <a:cubicBezTo>
                      <a:pt x="11861" y="18983"/>
                      <a:pt x="11877" y="18994"/>
                      <a:pt x="11892" y="18994"/>
                    </a:cubicBezTo>
                    <a:cubicBezTo>
                      <a:pt x="11918" y="18994"/>
                      <a:pt x="11940" y="18956"/>
                      <a:pt x="11979" y="18905"/>
                    </a:cubicBezTo>
                    <a:cubicBezTo>
                      <a:pt x="11991" y="18888"/>
                      <a:pt x="12001" y="18881"/>
                      <a:pt x="12010" y="18881"/>
                    </a:cubicBezTo>
                    <a:cubicBezTo>
                      <a:pt x="12039" y="18881"/>
                      <a:pt x="12042" y="18973"/>
                      <a:pt x="12058" y="19004"/>
                    </a:cubicBezTo>
                    <a:cubicBezTo>
                      <a:pt x="12088" y="19053"/>
                      <a:pt x="12078" y="19063"/>
                      <a:pt x="12147" y="19222"/>
                    </a:cubicBezTo>
                    <a:cubicBezTo>
                      <a:pt x="12190" y="19321"/>
                      <a:pt x="12184" y="19343"/>
                      <a:pt x="12167" y="19343"/>
                    </a:cubicBezTo>
                    <a:cubicBezTo>
                      <a:pt x="12158" y="19343"/>
                      <a:pt x="12145" y="19335"/>
                      <a:pt x="12137" y="19331"/>
                    </a:cubicBezTo>
                    <a:cubicBezTo>
                      <a:pt x="12117" y="19321"/>
                      <a:pt x="12018" y="19192"/>
                      <a:pt x="11969" y="19172"/>
                    </a:cubicBezTo>
                    <a:cubicBezTo>
                      <a:pt x="11958" y="19167"/>
                      <a:pt x="11952" y="19165"/>
                      <a:pt x="11948" y="19165"/>
                    </a:cubicBezTo>
                    <a:cubicBezTo>
                      <a:pt x="11931" y="19165"/>
                      <a:pt x="11984" y="19221"/>
                      <a:pt x="12058" y="19311"/>
                    </a:cubicBezTo>
                    <a:cubicBezTo>
                      <a:pt x="12108" y="19373"/>
                      <a:pt x="12105" y="19390"/>
                      <a:pt x="12082" y="19390"/>
                    </a:cubicBezTo>
                    <a:cubicBezTo>
                      <a:pt x="12064" y="19390"/>
                      <a:pt x="12034" y="19379"/>
                      <a:pt x="12008" y="19371"/>
                    </a:cubicBezTo>
                    <a:cubicBezTo>
                      <a:pt x="12003" y="19369"/>
                      <a:pt x="11998" y="19368"/>
                      <a:pt x="11994" y="19368"/>
                    </a:cubicBezTo>
                    <a:cubicBezTo>
                      <a:pt x="11956" y="19368"/>
                      <a:pt x="11990" y="19450"/>
                      <a:pt x="12008" y="19450"/>
                    </a:cubicBezTo>
                    <a:cubicBezTo>
                      <a:pt x="12034" y="19450"/>
                      <a:pt x="12074" y="19428"/>
                      <a:pt x="12110" y="19428"/>
                    </a:cubicBezTo>
                    <a:cubicBezTo>
                      <a:pt x="12116" y="19428"/>
                      <a:pt x="12122" y="19429"/>
                      <a:pt x="12127" y="19430"/>
                    </a:cubicBezTo>
                    <a:cubicBezTo>
                      <a:pt x="12177" y="19440"/>
                      <a:pt x="12167" y="19549"/>
                      <a:pt x="12197" y="19658"/>
                    </a:cubicBezTo>
                    <a:cubicBezTo>
                      <a:pt x="12236" y="19767"/>
                      <a:pt x="12256" y="19718"/>
                      <a:pt x="12286" y="19886"/>
                    </a:cubicBezTo>
                    <a:cubicBezTo>
                      <a:pt x="12297" y="19933"/>
                      <a:pt x="12296" y="19951"/>
                      <a:pt x="12289" y="19951"/>
                    </a:cubicBezTo>
                    <a:cubicBezTo>
                      <a:pt x="12271" y="19951"/>
                      <a:pt x="12206" y="19828"/>
                      <a:pt x="12177" y="19777"/>
                    </a:cubicBezTo>
                    <a:cubicBezTo>
                      <a:pt x="12137" y="19708"/>
                      <a:pt x="12157" y="19728"/>
                      <a:pt x="12088" y="19668"/>
                    </a:cubicBezTo>
                    <a:cubicBezTo>
                      <a:pt x="12072" y="19659"/>
                      <a:pt x="12062" y="19654"/>
                      <a:pt x="12057" y="19654"/>
                    </a:cubicBezTo>
                    <a:cubicBezTo>
                      <a:pt x="12035" y="19654"/>
                      <a:pt x="12087" y="19729"/>
                      <a:pt x="12127" y="19817"/>
                    </a:cubicBezTo>
                    <a:cubicBezTo>
                      <a:pt x="12160" y="19896"/>
                      <a:pt x="12154" y="19936"/>
                      <a:pt x="12125" y="19936"/>
                    </a:cubicBezTo>
                    <a:cubicBezTo>
                      <a:pt x="12111" y="19936"/>
                      <a:pt x="12091" y="19926"/>
                      <a:pt x="12068" y="19906"/>
                    </a:cubicBezTo>
                    <a:cubicBezTo>
                      <a:pt x="11998" y="19847"/>
                      <a:pt x="12048" y="19817"/>
                      <a:pt x="12018" y="19728"/>
                    </a:cubicBezTo>
                    <a:cubicBezTo>
                      <a:pt x="12010" y="19707"/>
                      <a:pt x="12003" y="19699"/>
                      <a:pt x="11995" y="19699"/>
                    </a:cubicBezTo>
                    <a:cubicBezTo>
                      <a:pt x="11974" y="19699"/>
                      <a:pt x="11954" y="19768"/>
                      <a:pt x="11939" y="19827"/>
                    </a:cubicBezTo>
                    <a:cubicBezTo>
                      <a:pt x="11929" y="19896"/>
                      <a:pt x="11959" y="19896"/>
                      <a:pt x="12008" y="19985"/>
                    </a:cubicBezTo>
                    <a:cubicBezTo>
                      <a:pt x="12025" y="20019"/>
                      <a:pt x="12029" y="20031"/>
                      <a:pt x="12026" y="20031"/>
                    </a:cubicBezTo>
                    <a:cubicBezTo>
                      <a:pt x="12019" y="20031"/>
                      <a:pt x="11982" y="19985"/>
                      <a:pt x="11949" y="19966"/>
                    </a:cubicBezTo>
                    <a:cubicBezTo>
                      <a:pt x="11889" y="19926"/>
                      <a:pt x="11899" y="19866"/>
                      <a:pt x="11879" y="19857"/>
                    </a:cubicBezTo>
                    <a:cubicBezTo>
                      <a:pt x="11877" y="19854"/>
                      <a:pt x="11874" y="19853"/>
                      <a:pt x="11871" y="19853"/>
                    </a:cubicBezTo>
                    <a:cubicBezTo>
                      <a:pt x="11851" y="19853"/>
                      <a:pt x="11822" y="19909"/>
                      <a:pt x="11840" y="19926"/>
                    </a:cubicBezTo>
                    <a:cubicBezTo>
                      <a:pt x="11869" y="19956"/>
                      <a:pt x="11879" y="19956"/>
                      <a:pt x="11909" y="19995"/>
                    </a:cubicBezTo>
                    <a:cubicBezTo>
                      <a:pt x="11949" y="20035"/>
                      <a:pt x="11919" y="20055"/>
                      <a:pt x="11998" y="20124"/>
                    </a:cubicBezTo>
                    <a:cubicBezTo>
                      <a:pt x="12015" y="20144"/>
                      <a:pt x="12029" y="20151"/>
                      <a:pt x="12040" y="20151"/>
                    </a:cubicBezTo>
                    <a:cubicBezTo>
                      <a:pt x="12077" y="20151"/>
                      <a:pt x="12097" y="20077"/>
                      <a:pt x="12157" y="20055"/>
                    </a:cubicBezTo>
                    <a:cubicBezTo>
                      <a:pt x="12173" y="20047"/>
                      <a:pt x="12183" y="20043"/>
                      <a:pt x="12189" y="20043"/>
                    </a:cubicBezTo>
                    <a:cubicBezTo>
                      <a:pt x="12212" y="20043"/>
                      <a:pt x="12171" y="20097"/>
                      <a:pt x="12187" y="20144"/>
                    </a:cubicBezTo>
                    <a:cubicBezTo>
                      <a:pt x="12217" y="20194"/>
                      <a:pt x="12385" y="20214"/>
                      <a:pt x="12385" y="20214"/>
                    </a:cubicBezTo>
                    <a:cubicBezTo>
                      <a:pt x="12385" y="20214"/>
                      <a:pt x="12415" y="20273"/>
                      <a:pt x="12395" y="20273"/>
                    </a:cubicBezTo>
                    <a:cubicBezTo>
                      <a:pt x="12375" y="20283"/>
                      <a:pt x="12335" y="20303"/>
                      <a:pt x="12316" y="20372"/>
                    </a:cubicBezTo>
                    <a:cubicBezTo>
                      <a:pt x="12312" y="20395"/>
                      <a:pt x="12317" y="20403"/>
                      <a:pt x="12327" y="20403"/>
                    </a:cubicBezTo>
                    <a:cubicBezTo>
                      <a:pt x="12348" y="20403"/>
                      <a:pt x="12392" y="20372"/>
                      <a:pt x="12445" y="20372"/>
                    </a:cubicBezTo>
                    <a:cubicBezTo>
                      <a:pt x="12514" y="20372"/>
                      <a:pt x="12494" y="20402"/>
                      <a:pt x="12504" y="20471"/>
                    </a:cubicBezTo>
                    <a:cubicBezTo>
                      <a:pt x="12504" y="20497"/>
                      <a:pt x="12496" y="20504"/>
                      <a:pt x="12482" y="20504"/>
                    </a:cubicBezTo>
                    <a:cubicBezTo>
                      <a:pt x="12469" y="20504"/>
                      <a:pt x="12450" y="20498"/>
                      <a:pt x="12430" y="20498"/>
                    </a:cubicBezTo>
                    <a:cubicBezTo>
                      <a:pt x="12416" y="20498"/>
                      <a:pt x="12400" y="20501"/>
                      <a:pt x="12385" y="20511"/>
                    </a:cubicBezTo>
                    <a:cubicBezTo>
                      <a:pt x="12335" y="20551"/>
                      <a:pt x="12425" y="20570"/>
                      <a:pt x="12425" y="20670"/>
                    </a:cubicBezTo>
                    <a:cubicBezTo>
                      <a:pt x="12425" y="20697"/>
                      <a:pt x="12421" y="20707"/>
                      <a:pt x="12415" y="20707"/>
                    </a:cubicBezTo>
                    <a:cubicBezTo>
                      <a:pt x="12401" y="20707"/>
                      <a:pt x="12373" y="20652"/>
                      <a:pt x="12345" y="20610"/>
                    </a:cubicBezTo>
                    <a:cubicBezTo>
                      <a:pt x="12316" y="20551"/>
                      <a:pt x="12306" y="20531"/>
                      <a:pt x="12276" y="20471"/>
                    </a:cubicBezTo>
                    <a:cubicBezTo>
                      <a:pt x="12258" y="20418"/>
                      <a:pt x="12232" y="20381"/>
                      <a:pt x="12199" y="20381"/>
                    </a:cubicBezTo>
                    <a:cubicBezTo>
                      <a:pt x="12195" y="20381"/>
                      <a:pt x="12191" y="20381"/>
                      <a:pt x="12187" y="20382"/>
                    </a:cubicBezTo>
                    <a:cubicBezTo>
                      <a:pt x="12147" y="20392"/>
                      <a:pt x="12187" y="20412"/>
                      <a:pt x="12217" y="20511"/>
                    </a:cubicBezTo>
                    <a:cubicBezTo>
                      <a:pt x="12256" y="20620"/>
                      <a:pt x="12246" y="20610"/>
                      <a:pt x="12217" y="20670"/>
                    </a:cubicBezTo>
                    <a:cubicBezTo>
                      <a:pt x="12211" y="20680"/>
                      <a:pt x="12205" y="20685"/>
                      <a:pt x="12200" y="20685"/>
                    </a:cubicBezTo>
                    <a:cubicBezTo>
                      <a:pt x="12173" y="20685"/>
                      <a:pt x="12145" y="20590"/>
                      <a:pt x="12137" y="20541"/>
                    </a:cubicBezTo>
                    <a:cubicBezTo>
                      <a:pt x="12127" y="20491"/>
                      <a:pt x="12098" y="20461"/>
                      <a:pt x="12038" y="20422"/>
                    </a:cubicBezTo>
                    <a:cubicBezTo>
                      <a:pt x="12031" y="20416"/>
                      <a:pt x="12025" y="20413"/>
                      <a:pt x="12021" y="20413"/>
                    </a:cubicBezTo>
                    <a:cubicBezTo>
                      <a:pt x="11997" y="20413"/>
                      <a:pt x="12018" y="20500"/>
                      <a:pt x="12018" y="20551"/>
                    </a:cubicBezTo>
                    <a:cubicBezTo>
                      <a:pt x="12018" y="20610"/>
                      <a:pt x="12028" y="20590"/>
                      <a:pt x="12048" y="20680"/>
                    </a:cubicBezTo>
                    <a:cubicBezTo>
                      <a:pt x="12053" y="20704"/>
                      <a:pt x="12054" y="20715"/>
                      <a:pt x="12050" y="20715"/>
                    </a:cubicBezTo>
                    <a:cubicBezTo>
                      <a:pt x="12041" y="20715"/>
                      <a:pt x="12007" y="20645"/>
                      <a:pt x="11979" y="20580"/>
                    </a:cubicBezTo>
                    <a:cubicBezTo>
                      <a:pt x="11961" y="20538"/>
                      <a:pt x="11955" y="20526"/>
                      <a:pt x="11946" y="20526"/>
                    </a:cubicBezTo>
                    <a:cubicBezTo>
                      <a:pt x="11935" y="20526"/>
                      <a:pt x="11920" y="20542"/>
                      <a:pt x="11879" y="20542"/>
                    </a:cubicBezTo>
                    <a:cubicBezTo>
                      <a:pt x="11873" y="20542"/>
                      <a:pt x="11867" y="20541"/>
                      <a:pt x="11860" y="20541"/>
                    </a:cubicBezTo>
                    <a:cubicBezTo>
                      <a:pt x="11760" y="20541"/>
                      <a:pt x="11860" y="20570"/>
                      <a:pt x="11909" y="20650"/>
                    </a:cubicBezTo>
                    <a:cubicBezTo>
                      <a:pt x="11949" y="20703"/>
                      <a:pt x="11949" y="20716"/>
                      <a:pt x="11927" y="20716"/>
                    </a:cubicBezTo>
                    <a:cubicBezTo>
                      <a:pt x="11916" y="20716"/>
                      <a:pt x="11899" y="20713"/>
                      <a:pt x="11879" y="20709"/>
                    </a:cubicBezTo>
                    <a:cubicBezTo>
                      <a:pt x="11840" y="20699"/>
                      <a:pt x="11840" y="20680"/>
                      <a:pt x="11790" y="20660"/>
                    </a:cubicBezTo>
                    <a:cubicBezTo>
                      <a:pt x="11790" y="20689"/>
                      <a:pt x="11780" y="20719"/>
                      <a:pt x="11760" y="20739"/>
                    </a:cubicBezTo>
                    <a:cubicBezTo>
                      <a:pt x="11780" y="20759"/>
                      <a:pt x="11790" y="20779"/>
                      <a:pt x="11790" y="20779"/>
                    </a:cubicBezTo>
                    <a:cubicBezTo>
                      <a:pt x="11790" y="20779"/>
                      <a:pt x="11824" y="20795"/>
                      <a:pt x="11865" y="20795"/>
                    </a:cubicBezTo>
                    <a:cubicBezTo>
                      <a:pt x="11879" y="20795"/>
                      <a:pt x="11894" y="20794"/>
                      <a:pt x="11909" y="20789"/>
                    </a:cubicBezTo>
                    <a:cubicBezTo>
                      <a:pt x="11942" y="20778"/>
                      <a:pt x="11959" y="20770"/>
                      <a:pt x="11979" y="20770"/>
                    </a:cubicBezTo>
                    <a:cubicBezTo>
                      <a:pt x="11994" y="20770"/>
                      <a:pt x="12011" y="20775"/>
                      <a:pt x="12038" y="20789"/>
                    </a:cubicBezTo>
                    <a:cubicBezTo>
                      <a:pt x="12098" y="20828"/>
                      <a:pt x="11998" y="20858"/>
                      <a:pt x="12018" y="20878"/>
                    </a:cubicBezTo>
                    <a:cubicBezTo>
                      <a:pt x="12038" y="20898"/>
                      <a:pt x="12048" y="20878"/>
                      <a:pt x="12088" y="20937"/>
                    </a:cubicBezTo>
                    <a:cubicBezTo>
                      <a:pt x="12102" y="20959"/>
                      <a:pt x="12113" y="20969"/>
                      <a:pt x="12122" y="20969"/>
                    </a:cubicBezTo>
                    <a:cubicBezTo>
                      <a:pt x="12136" y="20969"/>
                      <a:pt x="12145" y="20941"/>
                      <a:pt x="12157" y="20898"/>
                    </a:cubicBezTo>
                    <a:cubicBezTo>
                      <a:pt x="12167" y="20877"/>
                      <a:pt x="12177" y="20869"/>
                      <a:pt x="12186" y="20869"/>
                    </a:cubicBezTo>
                    <a:cubicBezTo>
                      <a:pt x="12203" y="20869"/>
                      <a:pt x="12221" y="20895"/>
                      <a:pt x="12246" y="20908"/>
                    </a:cubicBezTo>
                    <a:cubicBezTo>
                      <a:pt x="12296" y="20927"/>
                      <a:pt x="12236" y="20987"/>
                      <a:pt x="12246" y="21017"/>
                    </a:cubicBezTo>
                    <a:cubicBezTo>
                      <a:pt x="12250" y="21028"/>
                      <a:pt x="12256" y="21032"/>
                      <a:pt x="12264" y="21032"/>
                    </a:cubicBezTo>
                    <a:cubicBezTo>
                      <a:pt x="12276" y="21032"/>
                      <a:pt x="12295" y="21023"/>
                      <a:pt x="12326" y="21017"/>
                    </a:cubicBezTo>
                    <a:cubicBezTo>
                      <a:pt x="12334" y="21015"/>
                      <a:pt x="12343" y="21014"/>
                      <a:pt x="12350" y="21014"/>
                    </a:cubicBezTo>
                    <a:cubicBezTo>
                      <a:pt x="12385" y="21014"/>
                      <a:pt x="12407" y="21032"/>
                      <a:pt x="12415" y="21056"/>
                    </a:cubicBezTo>
                    <a:cubicBezTo>
                      <a:pt x="12425" y="21076"/>
                      <a:pt x="12484" y="21185"/>
                      <a:pt x="12514" y="21205"/>
                    </a:cubicBezTo>
                    <a:cubicBezTo>
                      <a:pt x="12534" y="21225"/>
                      <a:pt x="12524" y="21265"/>
                      <a:pt x="12504" y="21284"/>
                    </a:cubicBezTo>
                    <a:cubicBezTo>
                      <a:pt x="12474" y="21274"/>
                      <a:pt x="12454" y="21265"/>
                      <a:pt x="12425" y="21245"/>
                    </a:cubicBezTo>
                    <a:cubicBezTo>
                      <a:pt x="12415" y="21225"/>
                      <a:pt x="12405" y="21205"/>
                      <a:pt x="12385" y="21185"/>
                    </a:cubicBezTo>
                    <a:cubicBezTo>
                      <a:pt x="12359" y="21144"/>
                      <a:pt x="12341" y="21129"/>
                      <a:pt x="12329" y="21129"/>
                    </a:cubicBezTo>
                    <a:cubicBezTo>
                      <a:pt x="12317" y="21129"/>
                      <a:pt x="12310" y="21141"/>
                      <a:pt x="12306" y="21155"/>
                    </a:cubicBezTo>
                    <a:cubicBezTo>
                      <a:pt x="12296" y="21175"/>
                      <a:pt x="12306" y="21195"/>
                      <a:pt x="12326" y="21215"/>
                    </a:cubicBezTo>
                    <a:cubicBezTo>
                      <a:pt x="12304" y="21211"/>
                      <a:pt x="12285" y="21209"/>
                      <a:pt x="12267" y="21209"/>
                    </a:cubicBezTo>
                    <a:cubicBezTo>
                      <a:pt x="12237" y="21209"/>
                      <a:pt x="12212" y="21216"/>
                      <a:pt x="12187" y="21235"/>
                    </a:cubicBezTo>
                    <a:cubicBezTo>
                      <a:pt x="12147" y="21215"/>
                      <a:pt x="12107" y="21165"/>
                      <a:pt x="12098" y="21136"/>
                    </a:cubicBezTo>
                    <a:cubicBezTo>
                      <a:pt x="12092" y="21112"/>
                      <a:pt x="12049" y="21099"/>
                      <a:pt x="11999" y="21099"/>
                    </a:cubicBezTo>
                    <a:cubicBezTo>
                      <a:pt x="11966" y="21099"/>
                      <a:pt x="11931" y="21104"/>
                      <a:pt x="11899" y="21116"/>
                    </a:cubicBezTo>
                    <a:cubicBezTo>
                      <a:pt x="11830" y="21136"/>
                      <a:pt x="11949" y="21225"/>
                      <a:pt x="11979" y="21274"/>
                    </a:cubicBezTo>
                    <a:cubicBezTo>
                      <a:pt x="11988" y="21299"/>
                      <a:pt x="11969" y="21312"/>
                      <a:pt x="11940" y="21312"/>
                    </a:cubicBezTo>
                    <a:cubicBezTo>
                      <a:pt x="11912" y="21312"/>
                      <a:pt x="11874" y="21299"/>
                      <a:pt x="11850" y="21274"/>
                    </a:cubicBezTo>
                    <a:cubicBezTo>
                      <a:pt x="11834" y="21264"/>
                      <a:pt x="11824" y="21260"/>
                      <a:pt x="11817" y="21260"/>
                    </a:cubicBezTo>
                    <a:cubicBezTo>
                      <a:pt x="11796" y="21260"/>
                      <a:pt x="11805" y="21297"/>
                      <a:pt x="11820" y="21334"/>
                    </a:cubicBezTo>
                    <a:cubicBezTo>
                      <a:pt x="11840" y="21384"/>
                      <a:pt x="11919" y="21413"/>
                      <a:pt x="11979" y="21413"/>
                    </a:cubicBezTo>
                    <a:cubicBezTo>
                      <a:pt x="12028" y="21403"/>
                      <a:pt x="12048" y="21344"/>
                      <a:pt x="12088" y="21334"/>
                    </a:cubicBezTo>
                    <a:cubicBezTo>
                      <a:pt x="12098" y="21334"/>
                      <a:pt x="12098" y="21334"/>
                      <a:pt x="12107" y="21344"/>
                    </a:cubicBezTo>
                    <a:cubicBezTo>
                      <a:pt x="12098" y="21384"/>
                      <a:pt x="12127" y="21423"/>
                      <a:pt x="12167" y="21433"/>
                    </a:cubicBezTo>
                    <a:cubicBezTo>
                      <a:pt x="12177" y="21453"/>
                      <a:pt x="12187" y="21483"/>
                      <a:pt x="12187" y="21512"/>
                    </a:cubicBezTo>
                    <a:cubicBezTo>
                      <a:pt x="12187" y="21552"/>
                      <a:pt x="12197" y="21562"/>
                      <a:pt x="12207" y="21562"/>
                    </a:cubicBezTo>
                    <a:cubicBezTo>
                      <a:pt x="12177" y="21572"/>
                      <a:pt x="12137" y="21592"/>
                      <a:pt x="12098" y="21622"/>
                    </a:cubicBezTo>
                    <a:cubicBezTo>
                      <a:pt x="11998" y="21681"/>
                      <a:pt x="12032" y="21728"/>
                      <a:pt x="12095" y="21728"/>
                    </a:cubicBezTo>
                    <a:cubicBezTo>
                      <a:pt x="12126" y="21728"/>
                      <a:pt x="12164" y="21717"/>
                      <a:pt x="12197" y="21691"/>
                    </a:cubicBezTo>
                    <a:cubicBezTo>
                      <a:pt x="12236" y="21659"/>
                      <a:pt x="12271" y="21656"/>
                      <a:pt x="12304" y="21656"/>
                    </a:cubicBezTo>
                    <a:cubicBezTo>
                      <a:pt x="12312" y="21656"/>
                      <a:pt x="12320" y="21656"/>
                      <a:pt x="12328" y="21656"/>
                    </a:cubicBezTo>
                    <a:cubicBezTo>
                      <a:pt x="12368" y="21656"/>
                      <a:pt x="12405" y="21651"/>
                      <a:pt x="12445" y="21592"/>
                    </a:cubicBezTo>
                    <a:cubicBezTo>
                      <a:pt x="12464" y="21562"/>
                      <a:pt x="12474" y="21552"/>
                      <a:pt x="12494" y="21542"/>
                    </a:cubicBezTo>
                    <a:cubicBezTo>
                      <a:pt x="12504" y="21542"/>
                      <a:pt x="12524" y="21552"/>
                      <a:pt x="12534" y="21562"/>
                    </a:cubicBezTo>
                    <a:cubicBezTo>
                      <a:pt x="12534" y="21562"/>
                      <a:pt x="12534" y="21562"/>
                      <a:pt x="12534" y="21572"/>
                    </a:cubicBezTo>
                    <a:cubicBezTo>
                      <a:pt x="12524" y="21612"/>
                      <a:pt x="12534" y="21622"/>
                      <a:pt x="12564" y="21622"/>
                    </a:cubicBezTo>
                    <a:cubicBezTo>
                      <a:pt x="12534" y="21631"/>
                      <a:pt x="12504" y="21651"/>
                      <a:pt x="12484" y="21671"/>
                    </a:cubicBezTo>
                    <a:lnTo>
                      <a:pt x="12683" y="21681"/>
                    </a:lnTo>
                    <a:cubicBezTo>
                      <a:pt x="12643" y="21721"/>
                      <a:pt x="12653" y="21780"/>
                      <a:pt x="12603" y="21850"/>
                    </a:cubicBezTo>
                    <a:cubicBezTo>
                      <a:pt x="12587" y="21875"/>
                      <a:pt x="12573" y="21885"/>
                      <a:pt x="12561" y="21885"/>
                    </a:cubicBezTo>
                    <a:cubicBezTo>
                      <a:pt x="12529" y="21885"/>
                      <a:pt x="12507" y="21817"/>
                      <a:pt x="12464" y="21760"/>
                    </a:cubicBezTo>
                    <a:cubicBezTo>
                      <a:pt x="12454" y="21750"/>
                      <a:pt x="12454" y="21750"/>
                      <a:pt x="12445" y="21740"/>
                    </a:cubicBezTo>
                    <a:cubicBezTo>
                      <a:pt x="12433" y="21729"/>
                      <a:pt x="12423" y="21724"/>
                      <a:pt x="12414" y="21724"/>
                    </a:cubicBezTo>
                    <a:cubicBezTo>
                      <a:pt x="12385" y="21724"/>
                      <a:pt x="12368" y="21779"/>
                      <a:pt x="12345" y="21840"/>
                    </a:cubicBezTo>
                    <a:cubicBezTo>
                      <a:pt x="12345" y="21869"/>
                      <a:pt x="12335" y="21899"/>
                      <a:pt x="12326" y="21919"/>
                    </a:cubicBezTo>
                    <a:cubicBezTo>
                      <a:pt x="12326" y="21929"/>
                      <a:pt x="12316" y="21929"/>
                      <a:pt x="12316" y="21929"/>
                    </a:cubicBezTo>
                    <a:cubicBezTo>
                      <a:pt x="12296" y="21969"/>
                      <a:pt x="12256" y="21939"/>
                      <a:pt x="12217" y="21988"/>
                    </a:cubicBezTo>
                    <a:cubicBezTo>
                      <a:pt x="12197" y="22008"/>
                      <a:pt x="12167" y="22028"/>
                      <a:pt x="12147" y="22088"/>
                    </a:cubicBezTo>
                    <a:cubicBezTo>
                      <a:pt x="12067" y="22223"/>
                      <a:pt x="12174" y="22250"/>
                      <a:pt x="12234" y="22250"/>
                    </a:cubicBezTo>
                    <a:cubicBezTo>
                      <a:pt x="12248" y="22250"/>
                      <a:pt x="12260" y="22248"/>
                      <a:pt x="12266" y="22246"/>
                    </a:cubicBezTo>
                    <a:cubicBezTo>
                      <a:pt x="12286" y="22236"/>
                      <a:pt x="12286" y="22127"/>
                      <a:pt x="12316" y="22058"/>
                    </a:cubicBezTo>
                    <a:cubicBezTo>
                      <a:pt x="12326" y="22038"/>
                      <a:pt x="12335" y="22028"/>
                      <a:pt x="12355" y="22018"/>
                    </a:cubicBezTo>
                    <a:cubicBezTo>
                      <a:pt x="12355" y="22018"/>
                      <a:pt x="12355" y="22008"/>
                      <a:pt x="12355" y="22008"/>
                    </a:cubicBezTo>
                    <a:cubicBezTo>
                      <a:pt x="12362" y="22006"/>
                      <a:pt x="12370" y="22005"/>
                      <a:pt x="12377" y="22005"/>
                    </a:cubicBezTo>
                    <a:cubicBezTo>
                      <a:pt x="12437" y="22005"/>
                      <a:pt x="12482" y="22080"/>
                      <a:pt x="12375" y="22187"/>
                    </a:cubicBezTo>
                    <a:cubicBezTo>
                      <a:pt x="12295" y="22274"/>
                      <a:pt x="12290" y="22308"/>
                      <a:pt x="12320" y="22308"/>
                    </a:cubicBezTo>
                    <a:cubicBezTo>
                      <a:pt x="12331" y="22308"/>
                      <a:pt x="12347" y="22304"/>
                      <a:pt x="12365" y="22296"/>
                    </a:cubicBezTo>
                    <a:cubicBezTo>
                      <a:pt x="12369" y="22295"/>
                      <a:pt x="12373" y="22294"/>
                      <a:pt x="12376" y="22294"/>
                    </a:cubicBezTo>
                    <a:cubicBezTo>
                      <a:pt x="12432" y="22294"/>
                      <a:pt x="12413" y="22444"/>
                      <a:pt x="12385" y="22444"/>
                    </a:cubicBezTo>
                    <a:cubicBezTo>
                      <a:pt x="12348" y="22444"/>
                      <a:pt x="12278" y="22343"/>
                      <a:pt x="12221" y="22343"/>
                    </a:cubicBezTo>
                    <a:cubicBezTo>
                      <a:pt x="12216" y="22343"/>
                      <a:pt x="12211" y="22344"/>
                      <a:pt x="12207" y="22345"/>
                    </a:cubicBezTo>
                    <a:cubicBezTo>
                      <a:pt x="12147" y="22355"/>
                      <a:pt x="12137" y="22415"/>
                      <a:pt x="12098" y="22534"/>
                    </a:cubicBezTo>
                    <a:cubicBezTo>
                      <a:pt x="12084" y="22567"/>
                      <a:pt x="12069" y="22576"/>
                      <a:pt x="12054" y="22576"/>
                    </a:cubicBezTo>
                    <a:cubicBezTo>
                      <a:pt x="12036" y="22576"/>
                      <a:pt x="12017" y="22564"/>
                      <a:pt x="11999" y="22564"/>
                    </a:cubicBezTo>
                    <a:cubicBezTo>
                      <a:pt x="11978" y="22564"/>
                      <a:pt x="11958" y="22580"/>
                      <a:pt x="11939" y="22653"/>
                    </a:cubicBezTo>
                    <a:cubicBezTo>
                      <a:pt x="11916" y="22739"/>
                      <a:pt x="11960" y="22769"/>
                      <a:pt x="12019" y="22769"/>
                    </a:cubicBezTo>
                    <a:cubicBezTo>
                      <a:pt x="12090" y="22769"/>
                      <a:pt x="12184" y="22726"/>
                      <a:pt x="12217" y="22682"/>
                    </a:cubicBezTo>
                    <a:cubicBezTo>
                      <a:pt x="12241" y="22643"/>
                      <a:pt x="12229" y="22640"/>
                      <a:pt x="12223" y="22640"/>
                    </a:cubicBezTo>
                    <a:cubicBezTo>
                      <a:pt x="12222" y="22640"/>
                      <a:pt x="12221" y="22640"/>
                      <a:pt x="12221" y="22640"/>
                    </a:cubicBezTo>
                    <a:cubicBezTo>
                      <a:pt x="12218" y="22640"/>
                      <a:pt x="12224" y="22639"/>
                      <a:pt x="12266" y="22613"/>
                    </a:cubicBezTo>
                    <a:cubicBezTo>
                      <a:pt x="12282" y="22604"/>
                      <a:pt x="12294" y="22599"/>
                      <a:pt x="12302" y="22599"/>
                    </a:cubicBezTo>
                    <a:cubicBezTo>
                      <a:pt x="12349" y="22599"/>
                      <a:pt x="12306" y="22721"/>
                      <a:pt x="12256" y="22821"/>
                    </a:cubicBezTo>
                    <a:cubicBezTo>
                      <a:pt x="12214" y="22913"/>
                      <a:pt x="12192" y="22970"/>
                      <a:pt x="12214" y="22970"/>
                    </a:cubicBezTo>
                    <a:cubicBezTo>
                      <a:pt x="12224" y="22970"/>
                      <a:pt x="12240" y="22960"/>
                      <a:pt x="12266" y="22940"/>
                    </a:cubicBezTo>
                    <a:cubicBezTo>
                      <a:pt x="12345" y="22871"/>
                      <a:pt x="12316" y="22772"/>
                      <a:pt x="12355" y="22682"/>
                    </a:cubicBezTo>
                    <a:cubicBezTo>
                      <a:pt x="12364" y="22653"/>
                      <a:pt x="12378" y="22641"/>
                      <a:pt x="12392" y="22641"/>
                    </a:cubicBezTo>
                    <a:cubicBezTo>
                      <a:pt x="12427" y="22641"/>
                      <a:pt x="12470" y="22706"/>
                      <a:pt x="12484" y="22762"/>
                    </a:cubicBezTo>
                    <a:cubicBezTo>
                      <a:pt x="12504" y="22841"/>
                      <a:pt x="12435" y="22772"/>
                      <a:pt x="12375" y="22881"/>
                    </a:cubicBezTo>
                    <a:cubicBezTo>
                      <a:pt x="12330" y="22951"/>
                      <a:pt x="12269" y="23055"/>
                      <a:pt x="12298" y="23055"/>
                    </a:cubicBezTo>
                    <a:cubicBezTo>
                      <a:pt x="12314" y="23055"/>
                      <a:pt x="12357" y="23024"/>
                      <a:pt x="12445" y="22940"/>
                    </a:cubicBezTo>
                    <a:cubicBezTo>
                      <a:pt x="12514" y="22881"/>
                      <a:pt x="12504" y="22831"/>
                      <a:pt x="12534" y="22811"/>
                    </a:cubicBezTo>
                    <a:cubicBezTo>
                      <a:pt x="12535" y="22811"/>
                      <a:pt x="12537" y="22810"/>
                      <a:pt x="12538" y="22810"/>
                    </a:cubicBezTo>
                    <a:cubicBezTo>
                      <a:pt x="12560" y="22810"/>
                      <a:pt x="12602" y="22873"/>
                      <a:pt x="12583" y="22901"/>
                    </a:cubicBezTo>
                    <a:cubicBezTo>
                      <a:pt x="12554" y="22930"/>
                      <a:pt x="12544" y="22930"/>
                      <a:pt x="12494" y="22970"/>
                    </a:cubicBezTo>
                    <a:cubicBezTo>
                      <a:pt x="12445" y="23020"/>
                      <a:pt x="12415" y="23010"/>
                      <a:pt x="12326" y="23089"/>
                    </a:cubicBezTo>
                    <a:cubicBezTo>
                      <a:pt x="12289" y="23126"/>
                      <a:pt x="12262" y="23139"/>
                      <a:pt x="12236" y="23139"/>
                    </a:cubicBezTo>
                    <a:cubicBezTo>
                      <a:pt x="12198" y="23139"/>
                      <a:pt x="12162" y="23112"/>
                      <a:pt x="12098" y="23089"/>
                    </a:cubicBezTo>
                    <a:cubicBezTo>
                      <a:pt x="12083" y="23083"/>
                      <a:pt x="12074" y="23081"/>
                      <a:pt x="12069" y="23081"/>
                    </a:cubicBezTo>
                    <a:cubicBezTo>
                      <a:pt x="12041" y="23081"/>
                      <a:pt x="12153" y="23169"/>
                      <a:pt x="12127" y="23228"/>
                    </a:cubicBezTo>
                    <a:cubicBezTo>
                      <a:pt x="12118" y="23246"/>
                      <a:pt x="12092" y="23252"/>
                      <a:pt x="12061" y="23252"/>
                    </a:cubicBezTo>
                    <a:cubicBezTo>
                      <a:pt x="11986" y="23252"/>
                      <a:pt x="11879" y="23218"/>
                      <a:pt x="11879" y="23218"/>
                    </a:cubicBezTo>
                    <a:cubicBezTo>
                      <a:pt x="11879" y="23218"/>
                      <a:pt x="11840" y="23277"/>
                      <a:pt x="11869" y="23287"/>
                    </a:cubicBezTo>
                    <a:cubicBezTo>
                      <a:pt x="11876" y="23287"/>
                      <a:pt x="11885" y="23285"/>
                      <a:pt x="11894" y="23285"/>
                    </a:cubicBezTo>
                    <a:cubicBezTo>
                      <a:pt x="11914" y="23285"/>
                      <a:pt x="11936" y="23294"/>
                      <a:pt x="11949" y="23347"/>
                    </a:cubicBezTo>
                    <a:cubicBezTo>
                      <a:pt x="11957" y="23379"/>
                      <a:pt x="11949" y="23388"/>
                      <a:pt x="11931" y="23388"/>
                    </a:cubicBezTo>
                    <a:cubicBezTo>
                      <a:pt x="11904" y="23388"/>
                      <a:pt x="11854" y="23367"/>
                      <a:pt x="11800" y="23367"/>
                    </a:cubicBezTo>
                    <a:cubicBezTo>
                      <a:pt x="11701" y="23367"/>
                      <a:pt x="11741" y="23377"/>
                      <a:pt x="11731" y="23456"/>
                    </a:cubicBezTo>
                    <a:cubicBezTo>
                      <a:pt x="11727" y="23485"/>
                      <a:pt x="11734" y="23493"/>
                      <a:pt x="11748" y="23493"/>
                    </a:cubicBezTo>
                    <a:cubicBezTo>
                      <a:pt x="11763" y="23493"/>
                      <a:pt x="11787" y="23484"/>
                      <a:pt x="11813" y="23484"/>
                    </a:cubicBezTo>
                    <a:cubicBezTo>
                      <a:pt x="11828" y="23484"/>
                      <a:pt x="11844" y="23487"/>
                      <a:pt x="11860" y="23496"/>
                    </a:cubicBezTo>
                    <a:cubicBezTo>
                      <a:pt x="11939" y="23545"/>
                      <a:pt x="11810" y="23535"/>
                      <a:pt x="11810" y="23644"/>
                    </a:cubicBezTo>
                    <a:cubicBezTo>
                      <a:pt x="11810" y="23694"/>
                      <a:pt x="11824" y="23713"/>
                      <a:pt x="11844" y="23713"/>
                    </a:cubicBezTo>
                    <a:cubicBezTo>
                      <a:pt x="11867" y="23713"/>
                      <a:pt x="11898" y="23686"/>
                      <a:pt x="11919" y="23654"/>
                    </a:cubicBezTo>
                    <a:cubicBezTo>
                      <a:pt x="11969" y="23595"/>
                      <a:pt x="12008" y="23585"/>
                      <a:pt x="12038" y="23515"/>
                    </a:cubicBezTo>
                    <a:cubicBezTo>
                      <a:pt x="12066" y="23451"/>
                      <a:pt x="12076" y="23395"/>
                      <a:pt x="12117" y="23395"/>
                    </a:cubicBezTo>
                    <a:cubicBezTo>
                      <a:pt x="12120" y="23395"/>
                      <a:pt x="12124" y="23396"/>
                      <a:pt x="12127" y="23396"/>
                    </a:cubicBezTo>
                    <a:cubicBezTo>
                      <a:pt x="12177" y="23406"/>
                      <a:pt x="12167" y="23436"/>
                      <a:pt x="12117" y="23555"/>
                    </a:cubicBezTo>
                    <a:cubicBezTo>
                      <a:pt x="12078" y="23664"/>
                      <a:pt x="12068" y="23624"/>
                      <a:pt x="12107" y="23684"/>
                    </a:cubicBezTo>
                    <a:cubicBezTo>
                      <a:pt x="12114" y="23696"/>
                      <a:pt x="12121" y="23701"/>
                      <a:pt x="12127" y="23701"/>
                    </a:cubicBezTo>
                    <a:cubicBezTo>
                      <a:pt x="12157" y="23701"/>
                      <a:pt x="12179" y="23584"/>
                      <a:pt x="12187" y="23535"/>
                    </a:cubicBezTo>
                    <a:cubicBezTo>
                      <a:pt x="12197" y="23476"/>
                      <a:pt x="12246" y="23496"/>
                      <a:pt x="12326" y="23446"/>
                    </a:cubicBezTo>
                    <a:cubicBezTo>
                      <a:pt x="12335" y="23440"/>
                      <a:pt x="12342" y="23438"/>
                      <a:pt x="12348" y="23438"/>
                    </a:cubicBezTo>
                    <a:cubicBezTo>
                      <a:pt x="12382" y="23438"/>
                      <a:pt x="12345" y="23535"/>
                      <a:pt x="12345" y="23595"/>
                    </a:cubicBezTo>
                    <a:cubicBezTo>
                      <a:pt x="12345" y="23654"/>
                      <a:pt x="12335" y="23634"/>
                      <a:pt x="12316" y="23733"/>
                    </a:cubicBezTo>
                    <a:cubicBezTo>
                      <a:pt x="12310" y="23761"/>
                      <a:pt x="12311" y="23773"/>
                      <a:pt x="12316" y="23773"/>
                    </a:cubicBezTo>
                    <a:cubicBezTo>
                      <a:pt x="12328" y="23773"/>
                      <a:pt x="12369" y="23696"/>
                      <a:pt x="12405" y="23624"/>
                    </a:cubicBezTo>
                    <a:cubicBezTo>
                      <a:pt x="12431" y="23576"/>
                      <a:pt x="12438" y="23563"/>
                      <a:pt x="12449" y="23563"/>
                    </a:cubicBezTo>
                    <a:cubicBezTo>
                      <a:pt x="12462" y="23563"/>
                      <a:pt x="12481" y="23585"/>
                      <a:pt x="12554" y="23585"/>
                    </a:cubicBezTo>
                    <a:cubicBezTo>
                      <a:pt x="12567" y="23584"/>
                      <a:pt x="12577" y="23583"/>
                      <a:pt x="12585" y="23583"/>
                    </a:cubicBezTo>
                    <a:cubicBezTo>
                      <a:pt x="12659" y="23583"/>
                      <a:pt x="12557" y="23623"/>
                      <a:pt x="12494" y="23694"/>
                    </a:cubicBezTo>
                    <a:cubicBezTo>
                      <a:pt x="12440" y="23755"/>
                      <a:pt x="12446" y="23769"/>
                      <a:pt x="12477" y="23769"/>
                    </a:cubicBezTo>
                    <a:cubicBezTo>
                      <a:pt x="12492" y="23769"/>
                      <a:pt x="12512" y="23766"/>
                      <a:pt x="12534" y="23763"/>
                    </a:cubicBezTo>
                    <a:cubicBezTo>
                      <a:pt x="12603" y="23753"/>
                      <a:pt x="12534" y="23763"/>
                      <a:pt x="12653" y="23724"/>
                    </a:cubicBezTo>
                    <a:cubicBezTo>
                      <a:pt x="12661" y="23721"/>
                      <a:pt x="12668" y="23720"/>
                      <a:pt x="12675" y="23720"/>
                    </a:cubicBezTo>
                    <a:cubicBezTo>
                      <a:pt x="12750" y="23720"/>
                      <a:pt x="12683" y="23872"/>
                      <a:pt x="12683" y="23872"/>
                    </a:cubicBezTo>
                    <a:cubicBezTo>
                      <a:pt x="12683" y="23872"/>
                      <a:pt x="12632" y="23916"/>
                      <a:pt x="12567" y="23916"/>
                    </a:cubicBezTo>
                    <a:cubicBezTo>
                      <a:pt x="12556" y="23916"/>
                      <a:pt x="12545" y="23915"/>
                      <a:pt x="12534" y="23912"/>
                    </a:cubicBezTo>
                    <a:cubicBezTo>
                      <a:pt x="12476" y="23895"/>
                      <a:pt x="12473" y="23823"/>
                      <a:pt x="12428" y="23823"/>
                    </a:cubicBezTo>
                    <a:cubicBezTo>
                      <a:pt x="12419" y="23823"/>
                      <a:pt x="12408" y="23826"/>
                      <a:pt x="12395" y="23833"/>
                    </a:cubicBezTo>
                    <a:cubicBezTo>
                      <a:pt x="12306" y="23872"/>
                      <a:pt x="12316" y="23892"/>
                      <a:pt x="12296" y="23922"/>
                    </a:cubicBezTo>
                    <a:cubicBezTo>
                      <a:pt x="12291" y="23927"/>
                      <a:pt x="12287" y="23928"/>
                      <a:pt x="12284" y="23928"/>
                    </a:cubicBezTo>
                    <a:cubicBezTo>
                      <a:pt x="12280" y="23928"/>
                      <a:pt x="12277" y="23927"/>
                      <a:pt x="12272" y="23927"/>
                    </a:cubicBezTo>
                    <a:cubicBezTo>
                      <a:pt x="12264" y="23927"/>
                      <a:pt x="12251" y="23932"/>
                      <a:pt x="12226" y="23962"/>
                    </a:cubicBezTo>
                    <a:cubicBezTo>
                      <a:pt x="12206" y="23986"/>
                      <a:pt x="12194" y="23997"/>
                      <a:pt x="12185" y="23997"/>
                    </a:cubicBezTo>
                    <a:cubicBezTo>
                      <a:pt x="12172" y="23997"/>
                      <a:pt x="12165" y="23973"/>
                      <a:pt x="12147" y="23932"/>
                    </a:cubicBezTo>
                    <a:cubicBezTo>
                      <a:pt x="12139" y="23913"/>
                      <a:pt x="12124" y="23906"/>
                      <a:pt x="12104" y="23906"/>
                    </a:cubicBezTo>
                    <a:cubicBezTo>
                      <a:pt x="12052" y="23906"/>
                      <a:pt x="11972" y="23957"/>
                      <a:pt x="11929" y="23971"/>
                    </a:cubicBezTo>
                    <a:cubicBezTo>
                      <a:pt x="11869" y="23991"/>
                      <a:pt x="12028" y="24071"/>
                      <a:pt x="12018" y="24100"/>
                    </a:cubicBezTo>
                    <a:cubicBezTo>
                      <a:pt x="12014" y="24114"/>
                      <a:pt x="12013" y="24119"/>
                      <a:pt x="12008" y="24119"/>
                    </a:cubicBezTo>
                    <a:cubicBezTo>
                      <a:pt x="12001" y="24119"/>
                      <a:pt x="11987" y="24111"/>
                      <a:pt x="11949" y="24100"/>
                    </a:cubicBezTo>
                    <a:cubicBezTo>
                      <a:pt x="11922" y="24096"/>
                      <a:pt x="11890" y="24091"/>
                      <a:pt x="11861" y="24091"/>
                    </a:cubicBezTo>
                    <a:cubicBezTo>
                      <a:pt x="11825" y="24091"/>
                      <a:pt x="11796" y="24098"/>
                      <a:pt x="11790" y="24120"/>
                    </a:cubicBezTo>
                    <a:cubicBezTo>
                      <a:pt x="11780" y="24150"/>
                      <a:pt x="11770" y="24190"/>
                      <a:pt x="11731" y="24219"/>
                    </a:cubicBezTo>
                    <a:cubicBezTo>
                      <a:pt x="11691" y="24249"/>
                      <a:pt x="11770" y="24338"/>
                      <a:pt x="11790" y="24348"/>
                    </a:cubicBezTo>
                    <a:cubicBezTo>
                      <a:pt x="11796" y="24352"/>
                      <a:pt x="11801" y="24354"/>
                      <a:pt x="11807" y="24354"/>
                    </a:cubicBezTo>
                    <a:cubicBezTo>
                      <a:pt x="11829" y="24354"/>
                      <a:pt x="11851" y="24321"/>
                      <a:pt x="11899" y="24249"/>
                    </a:cubicBezTo>
                    <a:cubicBezTo>
                      <a:pt x="11933" y="24204"/>
                      <a:pt x="11954" y="24188"/>
                      <a:pt x="11970" y="24188"/>
                    </a:cubicBezTo>
                    <a:cubicBezTo>
                      <a:pt x="11981" y="24188"/>
                      <a:pt x="11990" y="24197"/>
                      <a:pt x="11998" y="24209"/>
                    </a:cubicBezTo>
                    <a:cubicBezTo>
                      <a:pt x="12018" y="24249"/>
                      <a:pt x="11939" y="24279"/>
                      <a:pt x="11929" y="24309"/>
                    </a:cubicBezTo>
                    <a:cubicBezTo>
                      <a:pt x="11909" y="24338"/>
                      <a:pt x="11840" y="24437"/>
                      <a:pt x="11899" y="24477"/>
                    </a:cubicBezTo>
                    <a:cubicBezTo>
                      <a:pt x="11924" y="24497"/>
                      <a:pt x="11946" y="24507"/>
                      <a:pt x="11962" y="24507"/>
                    </a:cubicBezTo>
                    <a:cubicBezTo>
                      <a:pt x="11979" y="24507"/>
                      <a:pt x="11988" y="24497"/>
                      <a:pt x="11988" y="24477"/>
                    </a:cubicBezTo>
                    <a:cubicBezTo>
                      <a:pt x="11988" y="24445"/>
                      <a:pt x="12027" y="24374"/>
                      <a:pt x="12063" y="24374"/>
                    </a:cubicBezTo>
                    <a:cubicBezTo>
                      <a:pt x="12072" y="24374"/>
                      <a:pt x="12080" y="24378"/>
                      <a:pt x="12088" y="24388"/>
                    </a:cubicBezTo>
                    <a:cubicBezTo>
                      <a:pt x="12095" y="24397"/>
                      <a:pt x="12106" y="24401"/>
                      <a:pt x="12118" y="24401"/>
                    </a:cubicBezTo>
                    <a:cubicBezTo>
                      <a:pt x="12169" y="24401"/>
                      <a:pt x="12248" y="24331"/>
                      <a:pt x="12256" y="24299"/>
                    </a:cubicBezTo>
                    <a:cubicBezTo>
                      <a:pt x="12265" y="24253"/>
                      <a:pt x="12400" y="24157"/>
                      <a:pt x="12491" y="24157"/>
                    </a:cubicBezTo>
                    <a:cubicBezTo>
                      <a:pt x="12499" y="24157"/>
                      <a:pt x="12507" y="24158"/>
                      <a:pt x="12514" y="24160"/>
                    </a:cubicBezTo>
                    <a:cubicBezTo>
                      <a:pt x="12603" y="24180"/>
                      <a:pt x="12425" y="24279"/>
                      <a:pt x="12395" y="24338"/>
                    </a:cubicBezTo>
                    <a:cubicBezTo>
                      <a:pt x="12362" y="24379"/>
                      <a:pt x="12450" y="24460"/>
                      <a:pt x="12527" y="24460"/>
                    </a:cubicBezTo>
                    <a:cubicBezTo>
                      <a:pt x="12543" y="24460"/>
                      <a:pt x="12559" y="24456"/>
                      <a:pt x="12573" y="24447"/>
                    </a:cubicBezTo>
                    <a:cubicBezTo>
                      <a:pt x="12584" y="24440"/>
                      <a:pt x="12593" y="24436"/>
                      <a:pt x="12600" y="24436"/>
                    </a:cubicBezTo>
                    <a:cubicBezTo>
                      <a:pt x="12639" y="24436"/>
                      <a:pt x="12628" y="24536"/>
                      <a:pt x="12603" y="24586"/>
                    </a:cubicBezTo>
                    <a:cubicBezTo>
                      <a:pt x="12599" y="24598"/>
                      <a:pt x="12590" y="24602"/>
                      <a:pt x="12577" y="24602"/>
                    </a:cubicBezTo>
                    <a:cubicBezTo>
                      <a:pt x="12538" y="24602"/>
                      <a:pt x="12466" y="24554"/>
                      <a:pt x="12405" y="24547"/>
                    </a:cubicBezTo>
                    <a:cubicBezTo>
                      <a:pt x="12335" y="24537"/>
                      <a:pt x="12306" y="24428"/>
                      <a:pt x="12246" y="24428"/>
                    </a:cubicBezTo>
                    <a:cubicBezTo>
                      <a:pt x="12244" y="24427"/>
                      <a:pt x="12242" y="24427"/>
                      <a:pt x="12240" y="24427"/>
                    </a:cubicBezTo>
                    <a:cubicBezTo>
                      <a:pt x="12200" y="24427"/>
                      <a:pt x="12236" y="24531"/>
                      <a:pt x="12236" y="24626"/>
                    </a:cubicBezTo>
                    <a:cubicBezTo>
                      <a:pt x="12236" y="24669"/>
                      <a:pt x="12210" y="24682"/>
                      <a:pt x="12172" y="24682"/>
                    </a:cubicBezTo>
                    <a:cubicBezTo>
                      <a:pt x="12124" y="24682"/>
                      <a:pt x="12058" y="24661"/>
                      <a:pt x="12008" y="24656"/>
                    </a:cubicBezTo>
                    <a:cubicBezTo>
                      <a:pt x="11926" y="24647"/>
                      <a:pt x="11878" y="24599"/>
                      <a:pt x="11808" y="24599"/>
                    </a:cubicBezTo>
                    <a:cubicBezTo>
                      <a:pt x="11793" y="24599"/>
                      <a:pt x="11778" y="24601"/>
                      <a:pt x="11760" y="24606"/>
                    </a:cubicBezTo>
                    <a:cubicBezTo>
                      <a:pt x="11651" y="24626"/>
                      <a:pt x="11542" y="24775"/>
                      <a:pt x="11622" y="24775"/>
                    </a:cubicBezTo>
                    <a:cubicBezTo>
                      <a:pt x="11701" y="24784"/>
                      <a:pt x="11830" y="24834"/>
                      <a:pt x="11810" y="24943"/>
                    </a:cubicBezTo>
                    <a:cubicBezTo>
                      <a:pt x="11804" y="24963"/>
                      <a:pt x="11804" y="24971"/>
                      <a:pt x="11807" y="24971"/>
                    </a:cubicBezTo>
                    <a:cubicBezTo>
                      <a:pt x="11817" y="24971"/>
                      <a:pt x="11873" y="24868"/>
                      <a:pt x="11915" y="24868"/>
                    </a:cubicBezTo>
                    <a:cubicBezTo>
                      <a:pt x="11924" y="24868"/>
                      <a:pt x="11932" y="24872"/>
                      <a:pt x="11939" y="24884"/>
                    </a:cubicBezTo>
                    <a:cubicBezTo>
                      <a:pt x="11987" y="24951"/>
                      <a:pt x="11942" y="25112"/>
                      <a:pt x="12039" y="25112"/>
                    </a:cubicBezTo>
                    <a:cubicBezTo>
                      <a:pt x="12042" y="25112"/>
                      <a:pt x="12045" y="25112"/>
                      <a:pt x="12048" y="25112"/>
                    </a:cubicBezTo>
                    <a:cubicBezTo>
                      <a:pt x="12147" y="25102"/>
                      <a:pt x="12177" y="25062"/>
                      <a:pt x="12207" y="24953"/>
                    </a:cubicBezTo>
                    <a:cubicBezTo>
                      <a:pt x="12213" y="24936"/>
                      <a:pt x="12220" y="24928"/>
                      <a:pt x="12227" y="24928"/>
                    </a:cubicBezTo>
                    <a:cubicBezTo>
                      <a:pt x="12264" y="24928"/>
                      <a:pt x="12307" y="25134"/>
                      <a:pt x="12316" y="25201"/>
                    </a:cubicBezTo>
                    <a:cubicBezTo>
                      <a:pt x="12316" y="25215"/>
                      <a:pt x="12319" y="25221"/>
                      <a:pt x="12325" y="25221"/>
                    </a:cubicBezTo>
                    <a:cubicBezTo>
                      <a:pt x="12352" y="25221"/>
                      <a:pt x="12432" y="25090"/>
                      <a:pt x="12464" y="25032"/>
                    </a:cubicBezTo>
                    <a:cubicBezTo>
                      <a:pt x="12470" y="25024"/>
                      <a:pt x="12480" y="25020"/>
                      <a:pt x="12493" y="25020"/>
                    </a:cubicBezTo>
                    <a:cubicBezTo>
                      <a:pt x="12524" y="25020"/>
                      <a:pt x="12571" y="25041"/>
                      <a:pt x="12613" y="25062"/>
                    </a:cubicBezTo>
                    <a:cubicBezTo>
                      <a:pt x="12534" y="25112"/>
                      <a:pt x="12643" y="25270"/>
                      <a:pt x="12702" y="25290"/>
                    </a:cubicBezTo>
                    <a:cubicBezTo>
                      <a:pt x="12708" y="25292"/>
                      <a:pt x="12713" y="25293"/>
                      <a:pt x="12718" y="25293"/>
                    </a:cubicBezTo>
                    <a:cubicBezTo>
                      <a:pt x="12765" y="25293"/>
                      <a:pt x="12820" y="25220"/>
                      <a:pt x="12891" y="25132"/>
                    </a:cubicBezTo>
                    <a:lnTo>
                      <a:pt x="13119" y="25141"/>
                    </a:lnTo>
                    <a:lnTo>
                      <a:pt x="13109" y="25141"/>
                    </a:lnTo>
                    <a:cubicBezTo>
                      <a:pt x="13069" y="25201"/>
                      <a:pt x="13000" y="25469"/>
                      <a:pt x="13129" y="25538"/>
                    </a:cubicBezTo>
                    <a:cubicBezTo>
                      <a:pt x="13139" y="25548"/>
                      <a:pt x="13139" y="25548"/>
                      <a:pt x="13149" y="25548"/>
                    </a:cubicBezTo>
                    <a:cubicBezTo>
                      <a:pt x="13109" y="25588"/>
                      <a:pt x="13059" y="25657"/>
                      <a:pt x="13010" y="25756"/>
                    </a:cubicBezTo>
                    <a:cubicBezTo>
                      <a:pt x="12975" y="25751"/>
                      <a:pt x="12938" y="25746"/>
                      <a:pt x="12896" y="25746"/>
                    </a:cubicBezTo>
                    <a:cubicBezTo>
                      <a:pt x="12854" y="25746"/>
                      <a:pt x="12806" y="25751"/>
                      <a:pt x="12752" y="25766"/>
                    </a:cubicBezTo>
                    <a:cubicBezTo>
                      <a:pt x="12514" y="25806"/>
                      <a:pt x="12236" y="25945"/>
                      <a:pt x="12415" y="25964"/>
                    </a:cubicBezTo>
                    <a:cubicBezTo>
                      <a:pt x="12593" y="25974"/>
                      <a:pt x="12821" y="26083"/>
                      <a:pt x="12762" y="26302"/>
                    </a:cubicBezTo>
                    <a:cubicBezTo>
                      <a:pt x="12735" y="26408"/>
                      <a:pt x="12809" y="26414"/>
                      <a:pt x="12902" y="26414"/>
                    </a:cubicBezTo>
                    <a:cubicBezTo>
                      <a:pt x="12915" y="26414"/>
                      <a:pt x="12928" y="26414"/>
                      <a:pt x="12942" y="26414"/>
                    </a:cubicBezTo>
                    <a:cubicBezTo>
                      <a:pt x="13013" y="26414"/>
                      <a:pt x="13088" y="26418"/>
                      <a:pt x="13139" y="26460"/>
                    </a:cubicBezTo>
                    <a:cubicBezTo>
                      <a:pt x="13010" y="26490"/>
                      <a:pt x="12970" y="26658"/>
                      <a:pt x="12871" y="26956"/>
                    </a:cubicBezTo>
                    <a:cubicBezTo>
                      <a:pt x="12842" y="27048"/>
                      <a:pt x="12808" y="27072"/>
                      <a:pt x="12770" y="27072"/>
                    </a:cubicBezTo>
                    <a:cubicBezTo>
                      <a:pt x="12727" y="27072"/>
                      <a:pt x="12681" y="27041"/>
                      <a:pt x="12635" y="27041"/>
                    </a:cubicBezTo>
                    <a:cubicBezTo>
                      <a:pt x="12582" y="27041"/>
                      <a:pt x="12529" y="27083"/>
                      <a:pt x="12484" y="27263"/>
                    </a:cubicBezTo>
                    <a:cubicBezTo>
                      <a:pt x="12430" y="27483"/>
                      <a:pt x="12535" y="27561"/>
                      <a:pt x="12678" y="27561"/>
                    </a:cubicBezTo>
                    <a:cubicBezTo>
                      <a:pt x="12852" y="27561"/>
                      <a:pt x="13082" y="27447"/>
                      <a:pt x="13158" y="27333"/>
                    </a:cubicBezTo>
                    <a:cubicBezTo>
                      <a:pt x="13297" y="27134"/>
                      <a:pt x="13049" y="27303"/>
                      <a:pt x="13287" y="27154"/>
                    </a:cubicBezTo>
                    <a:cubicBezTo>
                      <a:pt x="13326" y="27131"/>
                      <a:pt x="13355" y="27121"/>
                      <a:pt x="13377" y="27121"/>
                    </a:cubicBezTo>
                    <a:cubicBezTo>
                      <a:pt x="13498" y="27121"/>
                      <a:pt x="13393" y="27431"/>
                      <a:pt x="13268" y="27700"/>
                    </a:cubicBezTo>
                    <a:cubicBezTo>
                      <a:pt x="13161" y="27926"/>
                      <a:pt x="13106" y="28072"/>
                      <a:pt x="13158" y="28072"/>
                    </a:cubicBezTo>
                    <a:cubicBezTo>
                      <a:pt x="13179" y="28072"/>
                      <a:pt x="13218" y="28048"/>
                      <a:pt x="13277" y="27997"/>
                    </a:cubicBezTo>
                    <a:cubicBezTo>
                      <a:pt x="13496" y="27819"/>
                      <a:pt x="13406" y="27571"/>
                      <a:pt x="13506" y="27323"/>
                    </a:cubicBezTo>
                    <a:cubicBezTo>
                      <a:pt x="13532" y="27253"/>
                      <a:pt x="13567" y="27224"/>
                      <a:pt x="13604" y="27224"/>
                    </a:cubicBezTo>
                    <a:cubicBezTo>
                      <a:pt x="13693" y="27224"/>
                      <a:pt x="13795" y="27387"/>
                      <a:pt x="13823" y="27541"/>
                    </a:cubicBezTo>
                    <a:cubicBezTo>
                      <a:pt x="13872" y="27749"/>
                      <a:pt x="13714" y="27571"/>
                      <a:pt x="13555" y="27838"/>
                    </a:cubicBezTo>
                    <a:cubicBezTo>
                      <a:pt x="13446" y="28030"/>
                      <a:pt x="13301" y="28296"/>
                      <a:pt x="13376" y="28296"/>
                    </a:cubicBezTo>
                    <a:cubicBezTo>
                      <a:pt x="13417" y="28296"/>
                      <a:pt x="13525" y="28215"/>
                      <a:pt x="13743" y="27997"/>
                    </a:cubicBezTo>
                    <a:cubicBezTo>
                      <a:pt x="13892" y="27848"/>
                      <a:pt x="13872" y="27719"/>
                      <a:pt x="13942" y="27680"/>
                    </a:cubicBezTo>
                    <a:cubicBezTo>
                      <a:pt x="13949" y="27676"/>
                      <a:pt x="13956" y="27674"/>
                      <a:pt x="13963" y="27674"/>
                    </a:cubicBezTo>
                    <a:cubicBezTo>
                      <a:pt x="14033" y="27674"/>
                      <a:pt x="14123" y="27826"/>
                      <a:pt x="14061" y="27898"/>
                    </a:cubicBezTo>
                    <a:cubicBezTo>
                      <a:pt x="13991" y="27977"/>
                      <a:pt x="13962" y="27967"/>
                      <a:pt x="13843" y="28086"/>
                    </a:cubicBezTo>
                    <a:cubicBezTo>
                      <a:pt x="13724" y="28205"/>
                      <a:pt x="13664" y="28176"/>
                      <a:pt x="13446" y="28394"/>
                    </a:cubicBezTo>
                    <a:cubicBezTo>
                      <a:pt x="13358" y="28482"/>
                      <a:pt x="13292" y="28514"/>
                      <a:pt x="13229" y="28514"/>
                    </a:cubicBezTo>
                    <a:cubicBezTo>
                      <a:pt x="13131" y="28514"/>
                      <a:pt x="13043" y="28435"/>
                      <a:pt x="12891" y="28374"/>
                    </a:cubicBezTo>
                    <a:cubicBezTo>
                      <a:pt x="12855" y="28360"/>
                      <a:pt x="12832" y="28354"/>
                      <a:pt x="12819" y="28354"/>
                    </a:cubicBezTo>
                    <a:cubicBezTo>
                      <a:pt x="12733" y="28354"/>
                      <a:pt x="13019" y="28595"/>
                      <a:pt x="12950" y="28741"/>
                    </a:cubicBezTo>
                    <a:cubicBezTo>
                      <a:pt x="12927" y="28788"/>
                      <a:pt x="12864" y="28804"/>
                      <a:pt x="12787" y="28804"/>
                    </a:cubicBezTo>
                    <a:cubicBezTo>
                      <a:pt x="12606" y="28804"/>
                      <a:pt x="12345" y="28711"/>
                      <a:pt x="12345" y="28711"/>
                    </a:cubicBezTo>
                    <a:cubicBezTo>
                      <a:pt x="12345" y="28711"/>
                      <a:pt x="12246" y="28880"/>
                      <a:pt x="12306" y="28889"/>
                    </a:cubicBezTo>
                    <a:cubicBezTo>
                      <a:pt x="12365" y="28899"/>
                      <a:pt x="12464" y="28860"/>
                      <a:pt x="12514" y="29058"/>
                    </a:cubicBezTo>
                    <a:cubicBezTo>
                      <a:pt x="12529" y="29134"/>
                      <a:pt x="12512" y="29158"/>
                      <a:pt x="12473" y="29158"/>
                    </a:cubicBezTo>
                    <a:cubicBezTo>
                      <a:pt x="12409" y="29158"/>
                      <a:pt x="12287" y="29098"/>
                      <a:pt x="12147" y="29098"/>
                    </a:cubicBezTo>
                    <a:cubicBezTo>
                      <a:pt x="11909" y="29098"/>
                      <a:pt x="11998" y="29127"/>
                      <a:pt x="11969" y="29326"/>
                    </a:cubicBezTo>
                    <a:cubicBezTo>
                      <a:pt x="11957" y="29401"/>
                      <a:pt x="11979" y="29419"/>
                      <a:pt x="12019" y="29419"/>
                    </a:cubicBezTo>
                    <a:cubicBezTo>
                      <a:pt x="12057" y="29419"/>
                      <a:pt x="12110" y="29404"/>
                      <a:pt x="12168" y="29404"/>
                    </a:cubicBezTo>
                    <a:cubicBezTo>
                      <a:pt x="12213" y="29404"/>
                      <a:pt x="12260" y="29413"/>
                      <a:pt x="12306" y="29445"/>
                    </a:cubicBezTo>
                    <a:cubicBezTo>
                      <a:pt x="12474" y="29564"/>
                      <a:pt x="12177" y="29544"/>
                      <a:pt x="12177" y="29831"/>
                    </a:cubicBezTo>
                    <a:cubicBezTo>
                      <a:pt x="12172" y="29958"/>
                      <a:pt x="12205" y="30006"/>
                      <a:pt x="12252" y="30006"/>
                    </a:cubicBezTo>
                    <a:cubicBezTo>
                      <a:pt x="12308" y="30006"/>
                      <a:pt x="12385" y="29938"/>
                      <a:pt x="12445" y="29851"/>
                    </a:cubicBezTo>
                    <a:cubicBezTo>
                      <a:pt x="12564" y="29693"/>
                      <a:pt x="12653" y="29663"/>
                      <a:pt x="12732" y="29484"/>
                    </a:cubicBezTo>
                    <a:cubicBezTo>
                      <a:pt x="12796" y="29330"/>
                      <a:pt x="12818" y="29183"/>
                      <a:pt x="12921" y="29183"/>
                    </a:cubicBezTo>
                    <a:cubicBezTo>
                      <a:pt x="12930" y="29183"/>
                      <a:pt x="12940" y="29184"/>
                      <a:pt x="12950" y="29187"/>
                    </a:cubicBezTo>
                    <a:cubicBezTo>
                      <a:pt x="13079" y="29217"/>
                      <a:pt x="13039" y="29286"/>
                      <a:pt x="12930" y="29584"/>
                    </a:cubicBezTo>
                    <a:cubicBezTo>
                      <a:pt x="12821" y="29881"/>
                      <a:pt x="12811" y="29772"/>
                      <a:pt x="12911" y="29931"/>
                    </a:cubicBezTo>
                    <a:cubicBezTo>
                      <a:pt x="12926" y="29959"/>
                      <a:pt x="12940" y="29971"/>
                      <a:pt x="12954" y="29971"/>
                    </a:cubicBezTo>
                    <a:cubicBezTo>
                      <a:pt x="13022" y="29971"/>
                      <a:pt x="13074" y="29676"/>
                      <a:pt x="13099" y="29544"/>
                    </a:cubicBezTo>
                    <a:cubicBezTo>
                      <a:pt x="13129" y="29385"/>
                      <a:pt x="13258" y="29425"/>
                      <a:pt x="13426" y="29316"/>
                    </a:cubicBezTo>
                    <a:cubicBezTo>
                      <a:pt x="13451" y="29300"/>
                      <a:pt x="13469" y="29293"/>
                      <a:pt x="13484" y="29293"/>
                    </a:cubicBezTo>
                    <a:cubicBezTo>
                      <a:pt x="13568" y="29293"/>
                      <a:pt x="13496" y="29540"/>
                      <a:pt x="13496" y="29693"/>
                    </a:cubicBezTo>
                    <a:cubicBezTo>
                      <a:pt x="13496" y="29861"/>
                      <a:pt x="13466" y="29792"/>
                      <a:pt x="13406" y="30050"/>
                    </a:cubicBezTo>
                    <a:cubicBezTo>
                      <a:pt x="13392" y="30122"/>
                      <a:pt x="13395" y="30152"/>
                      <a:pt x="13409" y="30152"/>
                    </a:cubicBezTo>
                    <a:cubicBezTo>
                      <a:pt x="13444" y="30152"/>
                      <a:pt x="13552" y="29954"/>
                      <a:pt x="13644" y="29762"/>
                    </a:cubicBezTo>
                    <a:cubicBezTo>
                      <a:pt x="13694" y="29645"/>
                      <a:pt x="13709" y="29613"/>
                      <a:pt x="13734" y="29613"/>
                    </a:cubicBezTo>
                    <a:cubicBezTo>
                      <a:pt x="13764" y="29613"/>
                      <a:pt x="13809" y="29664"/>
                      <a:pt x="13957" y="29664"/>
                    </a:cubicBezTo>
                    <a:cubicBezTo>
                      <a:pt x="13971" y="29664"/>
                      <a:pt x="13986" y="29664"/>
                      <a:pt x="14001" y="29663"/>
                    </a:cubicBezTo>
                    <a:cubicBezTo>
                      <a:pt x="14036" y="29660"/>
                      <a:pt x="14063" y="29658"/>
                      <a:pt x="14084" y="29658"/>
                    </a:cubicBezTo>
                    <a:cubicBezTo>
                      <a:pt x="14255" y="29658"/>
                      <a:pt x="14002" y="29766"/>
                      <a:pt x="13843" y="29960"/>
                    </a:cubicBezTo>
                    <a:cubicBezTo>
                      <a:pt x="13721" y="30109"/>
                      <a:pt x="13733" y="30147"/>
                      <a:pt x="13806" y="30147"/>
                    </a:cubicBezTo>
                    <a:cubicBezTo>
                      <a:pt x="13840" y="30147"/>
                      <a:pt x="13888" y="30138"/>
                      <a:pt x="13942" y="30129"/>
                    </a:cubicBezTo>
                    <a:cubicBezTo>
                      <a:pt x="14110" y="30099"/>
                      <a:pt x="13952" y="30129"/>
                      <a:pt x="14239" y="30040"/>
                    </a:cubicBezTo>
                    <a:cubicBezTo>
                      <a:pt x="14264" y="30032"/>
                      <a:pt x="14285" y="30028"/>
                      <a:pt x="14303" y="30028"/>
                    </a:cubicBezTo>
                    <a:cubicBezTo>
                      <a:pt x="14483" y="30028"/>
                      <a:pt x="14319" y="30406"/>
                      <a:pt x="14319" y="30406"/>
                    </a:cubicBezTo>
                    <a:cubicBezTo>
                      <a:pt x="14319" y="30406"/>
                      <a:pt x="14187" y="30516"/>
                      <a:pt x="14038" y="30516"/>
                    </a:cubicBezTo>
                    <a:cubicBezTo>
                      <a:pt x="14013" y="30516"/>
                      <a:pt x="13987" y="30513"/>
                      <a:pt x="13962" y="30506"/>
                    </a:cubicBezTo>
                    <a:cubicBezTo>
                      <a:pt x="13812" y="30464"/>
                      <a:pt x="13802" y="30284"/>
                      <a:pt x="13681" y="30284"/>
                    </a:cubicBezTo>
                    <a:cubicBezTo>
                      <a:pt x="13657" y="30284"/>
                      <a:pt x="13629" y="30291"/>
                      <a:pt x="13595" y="30307"/>
                    </a:cubicBezTo>
                    <a:cubicBezTo>
                      <a:pt x="13396" y="30406"/>
                      <a:pt x="13426" y="30466"/>
                      <a:pt x="13367" y="30525"/>
                    </a:cubicBezTo>
                    <a:cubicBezTo>
                      <a:pt x="13350" y="30542"/>
                      <a:pt x="13339" y="30545"/>
                      <a:pt x="13328" y="30545"/>
                    </a:cubicBezTo>
                    <a:cubicBezTo>
                      <a:pt x="13319" y="30545"/>
                      <a:pt x="13310" y="30543"/>
                      <a:pt x="13300" y="30543"/>
                    </a:cubicBezTo>
                    <a:cubicBezTo>
                      <a:pt x="13277" y="30543"/>
                      <a:pt x="13248" y="30555"/>
                      <a:pt x="13188" y="30635"/>
                    </a:cubicBezTo>
                    <a:cubicBezTo>
                      <a:pt x="13138" y="30705"/>
                      <a:pt x="13110" y="30737"/>
                      <a:pt x="13087" y="30737"/>
                    </a:cubicBezTo>
                    <a:cubicBezTo>
                      <a:pt x="13055" y="30737"/>
                      <a:pt x="13036" y="30675"/>
                      <a:pt x="12990" y="30565"/>
                    </a:cubicBezTo>
                    <a:cubicBezTo>
                      <a:pt x="12970" y="30515"/>
                      <a:pt x="12931" y="30496"/>
                      <a:pt x="12882" y="30496"/>
                    </a:cubicBezTo>
                    <a:cubicBezTo>
                      <a:pt x="12756" y="30496"/>
                      <a:pt x="12564" y="30619"/>
                      <a:pt x="12464" y="30654"/>
                    </a:cubicBezTo>
                    <a:cubicBezTo>
                      <a:pt x="12316" y="30714"/>
                      <a:pt x="12712" y="30912"/>
                      <a:pt x="12683" y="30991"/>
                    </a:cubicBezTo>
                    <a:cubicBezTo>
                      <a:pt x="12664" y="31029"/>
                      <a:pt x="12660" y="31042"/>
                      <a:pt x="12645" y="31042"/>
                    </a:cubicBezTo>
                    <a:cubicBezTo>
                      <a:pt x="12628" y="31042"/>
                      <a:pt x="12597" y="31027"/>
                      <a:pt x="12514" y="31011"/>
                    </a:cubicBezTo>
                    <a:cubicBezTo>
                      <a:pt x="12438" y="30997"/>
                      <a:pt x="12351" y="30985"/>
                      <a:pt x="12278" y="30985"/>
                    </a:cubicBezTo>
                    <a:cubicBezTo>
                      <a:pt x="12197" y="30985"/>
                      <a:pt x="12133" y="31000"/>
                      <a:pt x="12117" y="31041"/>
                    </a:cubicBezTo>
                    <a:cubicBezTo>
                      <a:pt x="12088" y="31120"/>
                      <a:pt x="12068" y="31239"/>
                      <a:pt x="11979" y="31309"/>
                    </a:cubicBezTo>
                    <a:cubicBezTo>
                      <a:pt x="11889" y="31378"/>
                      <a:pt x="12068" y="31616"/>
                      <a:pt x="12137" y="31646"/>
                    </a:cubicBezTo>
                    <a:cubicBezTo>
                      <a:pt x="12146" y="31650"/>
                      <a:pt x="12154" y="31652"/>
                      <a:pt x="12163" y="31652"/>
                    </a:cubicBezTo>
                    <a:cubicBezTo>
                      <a:pt x="12213" y="31652"/>
                      <a:pt x="12268" y="31575"/>
                      <a:pt x="12395" y="31388"/>
                    </a:cubicBezTo>
                    <a:cubicBezTo>
                      <a:pt x="12477" y="31268"/>
                      <a:pt x="12529" y="31226"/>
                      <a:pt x="12567" y="31226"/>
                    </a:cubicBezTo>
                    <a:cubicBezTo>
                      <a:pt x="12598" y="31226"/>
                      <a:pt x="12621" y="31253"/>
                      <a:pt x="12643" y="31289"/>
                    </a:cubicBezTo>
                    <a:cubicBezTo>
                      <a:pt x="12683" y="31368"/>
                      <a:pt x="12494" y="31458"/>
                      <a:pt x="12454" y="31527"/>
                    </a:cubicBezTo>
                    <a:cubicBezTo>
                      <a:pt x="12405" y="31596"/>
                      <a:pt x="12256" y="31864"/>
                      <a:pt x="12385" y="31963"/>
                    </a:cubicBezTo>
                    <a:cubicBezTo>
                      <a:pt x="12456" y="32014"/>
                      <a:pt x="12517" y="32039"/>
                      <a:pt x="12559" y="32039"/>
                    </a:cubicBezTo>
                    <a:cubicBezTo>
                      <a:pt x="12600" y="32039"/>
                      <a:pt x="12623" y="32017"/>
                      <a:pt x="12623" y="31973"/>
                    </a:cubicBezTo>
                    <a:cubicBezTo>
                      <a:pt x="12623" y="31900"/>
                      <a:pt x="12717" y="31705"/>
                      <a:pt x="12800" y="31705"/>
                    </a:cubicBezTo>
                    <a:cubicBezTo>
                      <a:pt x="12818" y="31705"/>
                      <a:pt x="12835" y="31714"/>
                      <a:pt x="12851" y="31735"/>
                    </a:cubicBezTo>
                    <a:cubicBezTo>
                      <a:pt x="12869" y="31761"/>
                      <a:pt x="12894" y="31771"/>
                      <a:pt x="12924" y="31771"/>
                    </a:cubicBezTo>
                    <a:cubicBezTo>
                      <a:pt x="13047" y="31771"/>
                      <a:pt x="13244" y="31593"/>
                      <a:pt x="13268" y="31497"/>
                    </a:cubicBezTo>
                    <a:cubicBezTo>
                      <a:pt x="13295" y="31389"/>
                      <a:pt x="13608" y="31142"/>
                      <a:pt x="13828" y="31142"/>
                    </a:cubicBezTo>
                    <a:cubicBezTo>
                      <a:pt x="13851" y="31142"/>
                      <a:pt x="13872" y="31145"/>
                      <a:pt x="13892" y="31150"/>
                    </a:cubicBezTo>
                    <a:cubicBezTo>
                      <a:pt x="14120" y="31210"/>
                      <a:pt x="13694" y="31458"/>
                      <a:pt x="13605" y="31596"/>
                    </a:cubicBezTo>
                    <a:cubicBezTo>
                      <a:pt x="13531" y="31712"/>
                      <a:pt x="13751" y="31923"/>
                      <a:pt x="13930" y="31923"/>
                    </a:cubicBezTo>
                    <a:cubicBezTo>
                      <a:pt x="13966" y="31923"/>
                      <a:pt x="14001" y="31914"/>
                      <a:pt x="14031" y="31894"/>
                    </a:cubicBezTo>
                    <a:cubicBezTo>
                      <a:pt x="14058" y="31876"/>
                      <a:pt x="14080" y="31868"/>
                      <a:pt x="14098" y="31868"/>
                    </a:cubicBezTo>
                    <a:cubicBezTo>
                      <a:pt x="14200" y="31868"/>
                      <a:pt x="14171" y="32123"/>
                      <a:pt x="14120" y="32241"/>
                    </a:cubicBezTo>
                    <a:cubicBezTo>
                      <a:pt x="14106" y="32275"/>
                      <a:pt x="14080" y="32288"/>
                      <a:pt x="14047" y="32288"/>
                    </a:cubicBezTo>
                    <a:cubicBezTo>
                      <a:pt x="13947" y="32288"/>
                      <a:pt x="13779" y="32167"/>
                      <a:pt x="13644" y="32152"/>
                    </a:cubicBezTo>
                    <a:cubicBezTo>
                      <a:pt x="13456" y="32132"/>
                      <a:pt x="13387" y="31854"/>
                      <a:pt x="13248" y="31834"/>
                    </a:cubicBezTo>
                    <a:cubicBezTo>
                      <a:pt x="13243" y="31834"/>
                      <a:pt x="13239" y="31833"/>
                      <a:pt x="13236" y="31833"/>
                    </a:cubicBezTo>
                    <a:cubicBezTo>
                      <a:pt x="13125" y="31833"/>
                      <a:pt x="13208" y="32110"/>
                      <a:pt x="13208" y="32360"/>
                    </a:cubicBezTo>
                    <a:cubicBezTo>
                      <a:pt x="13208" y="32469"/>
                      <a:pt x="13148" y="32502"/>
                      <a:pt x="13061" y="32502"/>
                    </a:cubicBezTo>
                    <a:cubicBezTo>
                      <a:pt x="12942" y="32502"/>
                      <a:pt x="12774" y="32441"/>
                      <a:pt x="12643" y="32429"/>
                    </a:cubicBezTo>
                    <a:cubicBezTo>
                      <a:pt x="12456" y="32412"/>
                      <a:pt x="12334" y="32278"/>
                      <a:pt x="12147" y="32278"/>
                    </a:cubicBezTo>
                    <a:cubicBezTo>
                      <a:pt x="12116" y="32278"/>
                      <a:pt x="12083" y="32282"/>
                      <a:pt x="12048" y="32290"/>
                    </a:cubicBezTo>
                    <a:cubicBezTo>
                      <a:pt x="11790" y="32350"/>
                      <a:pt x="11513" y="32727"/>
                      <a:pt x="11701" y="32747"/>
                    </a:cubicBezTo>
                    <a:cubicBezTo>
                      <a:pt x="11899" y="32766"/>
                      <a:pt x="12226" y="32905"/>
                      <a:pt x="12167" y="33183"/>
                    </a:cubicBezTo>
                    <a:cubicBezTo>
                      <a:pt x="12156" y="33233"/>
                      <a:pt x="12156" y="33253"/>
                      <a:pt x="12164" y="33253"/>
                    </a:cubicBezTo>
                    <a:cubicBezTo>
                      <a:pt x="12193" y="33253"/>
                      <a:pt x="12333" y="32973"/>
                      <a:pt x="12436" y="32973"/>
                    </a:cubicBezTo>
                    <a:cubicBezTo>
                      <a:pt x="12457" y="32973"/>
                      <a:pt x="12477" y="32985"/>
                      <a:pt x="12494" y="33014"/>
                    </a:cubicBezTo>
                    <a:cubicBezTo>
                      <a:pt x="12610" y="33208"/>
                      <a:pt x="12500" y="33600"/>
                      <a:pt x="12734" y="33600"/>
                    </a:cubicBezTo>
                    <a:cubicBezTo>
                      <a:pt x="12740" y="33600"/>
                      <a:pt x="12746" y="33600"/>
                      <a:pt x="12752" y="33599"/>
                    </a:cubicBezTo>
                    <a:cubicBezTo>
                      <a:pt x="13010" y="33579"/>
                      <a:pt x="13059" y="33470"/>
                      <a:pt x="13149" y="33193"/>
                    </a:cubicBezTo>
                    <a:cubicBezTo>
                      <a:pt x="13163" y="33148"/>
                      <a:pt x="13179" y="33129"/>
                      <a:pt x="13196" y="33129"/>
                    </a:cubicBezTo>
                    <a:cubicBezTo>
                      <a:pt x="13285" y="33129"/>
                      <a:pt x="13398" y="33661"/>
                      <a:pt x="13406" y="33827"/>
                    </a:cubicBezTo>
                    <a:cubicBezTo>
                      <a:pt x="13410" y="33864"/>
                      <a:pt x="13421" y="33880"/>
                      <a:pt x="13436" y="33880"/>
                    </a:cubicBezTo>
                    <a:cubicBezTo>
                      <a:pt x="13510" y="33880"/>
                      <a:pt x="13693" y="33541"/>
                      <a:pt x="13783" y="33411"/>
                    </a:cubicBezTo>
                    <a:cubicBezTo>
                      <a:pt x="13799" y="33382"/>
                      <a:pt x="13830" y="33369"/>
                      <a:pt x="13868" y="33369"/>
                    </a:cubicBezTo>
                    <a:cubicBezTo>
                      <a:pt x="13946" y="33369"/>
                      <a:pt x="14057" y="33420"/>
                      <a:pt x="14150" y="33480"/>
                    </a:cubicBezTo>
                    <a:cubicBezTo>
                      <a:pt x="13942" y="33619"/>
                      <a:pt x="14219" y="34016"/>
                      <a:pt x="14378" y="34075"/>
                    </a:cubicBezTo>
                    <a:cubicBezTo>
                      <a:pt x="14388" y="34079"/>
                      <a:pt x="14398" y="34080"/>
                      <a:pt x="14408" y="34080"/>
                    </a:cubicBezTo>
                    <a:cubicBezTo>
                      <a:pt x="14512" y="34080"/>
                      <a:pt x="14644" y="33902"/>
                      <a:pt x="14824" y="33649"/>
                    </a:cubicBezTo>
                    <a:lnTo>
                      <a:pt x="15380" y="33679"/>
                    </a:lnTo>
                    <a:cubicBezTo>
                      <a:pt x="15380" y="33688"/>
                      <a:pt x="15370" y="33688"/>
                      <a:pt x="15370" y="33698"/>
                    </a:cubicBezTo>
                    <a:cubicBezTo>
                      <a:pt x="15261" y="33837"/>
                      <a:pt x="15092" y="34521"/>
                      <a:pt x="15399" y="34720"/>
                    </a:cubicBezTo>
                    <a:cubicBezTo>
                      <a:pt x="15446" y="34750"/>
                      <a:pt x="15484" y="34763"/>
                      <a:pt x="15515" y="34763"/>
                    </a:cubicBezTo>
                    <a:cubicBezTo>
                      <a:pt x="15684" y="34763"/>
                      <a:pt x="15627" y="34355"/>
                      <a:pt x="15627" y="34204"/>
                    </a:cubicBezTo>
                    <a:cubicBezTo>
                      <a:pt x="15627" y="34105"/>
                      <a:pt x="15776" y="33807"/>
                      <a:pt x="15935" y="33649"/>
                    </a:cubicBezTo>
                    <a:lnTo>
                      <a:pt x="16113" y="33629"/>
                    </a:lnTo>
                    <a:lnTo>
                      <a:pt x="16440" y="33579"/>
                    </a:lnTo>
                    <a:lnTo>
                      <a:pt x="16440" y="33579"/>
                    </a:lnTo>
                    <a:cubicBezTo>
                      <a:pt x="16431" y="33609"/>
                      <a:pt x="16421" y="33629"/>
                      <a:pt x="16411" y="33659"/>
                    </a:cubicBezTo>
                    <a:cubicBezTo>
                      <a:pt x="16490" y="33649"/>
                      <a:pt x="16579" y="33619"/>
                      <a:pt x="16668" y="33569"/>
                    </a:cubicBezTo>
                    <a:cubicBezTo>
                      <a:pt x="16668" y="33560"/>
                      <a:pt x="16678" y="33550"/>
                      <a:pt x="16678" y="33540"/>
                    </a:cubicBezTo>
                    <a:lnTo>
                      <a:pt x="16778" y="33530"/>
                    </a:lnTo>
                    <a:cubicBezTo>
                      <a:pt x="16778" y="33530"/>
                      <a:pt x="17314" y="33086"/>
                      <a:pt x="17518" y="33086"/>
                    </a:cubicBezTo>
                    <a:cubicBezTo>
                      <a:pt x="17546" y="33086"/>
                      <a:pt x="17567" y="33094"/>
                      <a:pt x="17581" y="33113"/>
                    </a:cubicBezTo>
                    <a:cubicBezTo>
                      <a:pt x="17674" y="33249"/>
                      <a:pt x="17891" y="33690"/>
                      <a:pt x="17964" y="33690"/>
                    </a:cubicBezTo>
                    <a:cubicBezTo>
                      <a:pt x="17976" y="33690"/>
                      <a:pt x="17984" y="33677"/>
                      <a:pt x="17987" y="33649"/>
                    </a:cubicBezTo>
                    <a:cubicBezTo>
                      <a:pt x="17994" y="33513"/>
                      <a:pt x="18061" y="33349"/>
                      <a:pt x="18132" y="33349"/>
                    </a:cubicBezTo>
                    <a:cubicBezTo>
                      <a:pt x="18164" y="33349"/>
                      <a:pt x="18197" y="33383"/>
                      <a:pt x="18225" y="33470"/>
                    </a:cubicBezTo>
                    <a:cubicBezTo>
                      <a:pt x="18314" y="33748"/>
                      <a:pt x="18523" y="34016"/>
                      <a:pt x="18771" y="34035"/>
                    </a:cubicBezTo>
                    <a:cubicBezTo>
                      <a:pt x="18776" y="34036"/>
                      <a:pt x="18782" y="34036"/>
                      <a:pt x="18787" y="34036"/>
                    </a:cubicBezTo>
                    <a:cubicBezTo>
                      <a:pt x="19012" y="34036"/>
                      <a:pt x="18654" y="33624"/>
                      <a:pt x="18771" y="33431"/>
                    </a:cubicBezTo>
                    <a:cubicBezTo>
                      <a:pt x="18820" y="33348"/>
                      <a:pt x="18914" y="33341"/>
                      <a:pt x="19003" y="33341"/>
                    </a:cubicBezTo>
                    <a:cubicBezTo>
                      <a:pt x="19021" y="33341"/>
                      <a:pt x="19039" y="33341"/>
                      <a:pt x="19056" y="33341"/>
                    </a:cubicBezTo>
                    <a:cubicBezTo>
                      <a:pt x="19157" y="33341"/>
                      <a:pt x="19237" y="33332"/>
                      <a:pt x="19207" y="33193"/>
                    </a:cubicBezTo>
                    <a:cubicBezTo>
                      <a:pt x="19147" y="32915"/>
                      <a:pt x="19385" y="32766"/>
                      <a:pt x="19584" y="32747"/>
                    </a:cubicBezTo>
                    <a:cubicBezTo>
                      <a:pt x="19772" y="32727"/>
                      <a:pt x="19475" y="32548"/>
                      <a:pt x="19217" y="32489"/>
                    </a:cubicBezTo>
                    <a:cubicBezTo>
                      <a:pt x="19151" y="32473"/>
                      <a:pt x="19098" y="32467"/>
                      <a:pt x="19050" y="32467"/>
                    </a:cubicBezTo>
                    <a:cubicBezTo>
                      <a:pt x="18917" y="32467"/>
                      <a:pt x="18832" y="32514"/>
                      <a:pt x="18671" y="32528"/>
                    </a:cubicBezTo>
                    <a:cubicBezTo>
                      <a:pt x="18550" y="32539"/>
                      <a:pt x="18456" y="32583"/>
                      <a:pt x="18396" y="32583"/>
                    </a:cubicBezTo>
                    <a:cubicBezTo>
                      <a:pt x="18342" y="32583"/>
                      <a:pt x="18314" y="32549"/>
                      <a:pt x="18314" y="32429"/>
                    </a:cubicBezTo>
                    <a:cubicBezTo>
                      <a:pt x="18314" y="32181"/>
                      <a:pt x="18158" y="31932"/>
                      <a:pt x="18031" y="31932"/>
                    </a:cubicBezTo>
                    <a:cubicBezTo>
                      <a:pt x="18026" y="31932"/>
                      <a:pt x="18022" y="31933"/>
                      <a:pt x="18017" y="31933"/>
                    </a:cubicBezTo>
                    <a:cubicBezTo>
                      <a:pt x="17878" y="31953"/>
                      <a:pt x="17819" y="32132"/>
                      <a:pt x="17640" y="32152"/>
                    </a:cubicBezTo>
                    <a:cubicBezTo>
                      <a:pt x="17591" y="32152"/>
                      <a:pt x="17541" y="32152"/>
                      <a:pt x="17482" y="32142"/>
                    </a:cubicBezTo>
                    <a:cubicBezTo>
                      <a:pt x="17491" y="32132"/>
                      <a:pt x="17501" y="32112"/>
                      <a:pt x="17521" y="32092"/>
                    </a:cubicBezTo>
                    <a:cubicBezTo>
                      <a:pt x="17620" y="31973"/>
                      <a:pt x="17650" y="31983"/>
                      <a:pt x="17710" y="31894"/>
                    </a:cubicBezTo>
                    <a:cubicBezTo>
                      <a:pt x="17749" y="31844"/>
                      <a:pt x="17720" y="31735"/>
                      <a:pt x="17670" y="31686"/>
                    </a:cubicBezTo>
                    <a:cubicBezTo>
                      <a:pt x="17650" y="31695"/>
                      <a:pt x="17630" y="31705"/>
                      <a:pt x="17610" y="31705"/>
                    </a:cubicBezTo>
                    <a:cubicBezTo>
                      <a:pt x="17601" y="31695"/>
                      <a:pt x="17601" y="31695"/>
                      <a:pt x="17591" y="31686"/>
                    </a:cubicBezTo>
                    <a:cubicBezTo>
                      <a:pt x="17541" y="31626"/>
                      <a:pt x="17472" y="31567"/>
                      <a:pt x="17422" y="31497"/>
                    </a:cubicBezTo>
                    <a:cubicBezTo>
                      <a:pt x="17363" y="31428"/>
                      <a:pt x="17323" y="31358"/>
                      <a:pt x="17363" y="31319"/>
                    </a:cubicBezTo>
                    <a:cubicBezTo>
                      <a:pt x="17372" y="31309"/>
                      <a:pt x="17392" y="31299"/>
                      <a:pt x="17412" y="31289"/>
                    </a:cubicBezTo>
                    <a:cubicBezTo>
                      <a:pt x="17494" y="31268"/>
                      <a:pt x="17595" y="31256"/>
                      <a:pt x="17692" y="31256"/>
                    </a:cubicBezTo>
                    <a:cubicBezTo>
                      <a:pt x="17866" y="31256"/>
                      <a:pt x="18028" y="31292"/>
                      <a:pt x="18047" y="31368"/>
                    </a:cubicBezTo>
                    <a:cubicBezTo>
                      <a:pt x="18071" y="31466"/>
                      <a:pt x="18275" y="31657"/>
                      <a:pt x="18397" y="31657"/>
                    </a:cubicBezTo>
                    <a:cubicBezTo>
                      <a:pt x="18424" y="31657"/>
                      <a:pt x="18447" y="31647"/>
                      <a:pt x="18463" y="31626"/>
                    </a:cubicBezTo>
                    <a:cubicBezTo>
                      <a:pt x="18476" y="31609"/>
                      <a:pt x="18490" y="31601"/>
                      <a:pt x="18506" y="31601"/>
                    </a:cubicBezTo>
                    <a:cubicBezTo>
                      <a:pt x="18597" y="31601"/>
                      <a:pt x="18721" y="31867"/>
                      <a:pt x="18721" y="31943"/>
                    </a:cubicBezTo>
                    <a:cubicBezTo>
                      <a:pt x="18721" y="32019"/>
                      <a:pt x="18692" y="32223"/>
                      <a:pt x="18768" y="32223"/>
                    </a:cubicBezTo>
                    <a:cubicBezTo>
                      <a:pt x="18782" y="32223"/>
                      <a:pt x="18799" y="32216"/>
                      <a:pt x="18820" y="32201"/>
                    </a:cubicBezTo>
                    <a:cubicBezTo>
                      <a:pt x="18949" y="32102"/>
                      <a:pt x="18880" y="31745"/>
                      <a:pt x="18830" y="31676"/>
                    </a:cubicBezTo>
                    <a:cubicBezTo>
                      <a:pt x="18790" y="31606"/>
                      <a:pt x="18652" y="31487"/>
                      <a:pt x="18701" y="31408"/>
                    </a:cubicBezTo>
                    <a:cubicBezTo>
                      <a:pt x="18720" y="31370"/>
                      <a:pt x="18746" y="31336"/>
                      <a:pt x="18785" y="31336"/>
                    </a:cubicBezTo>
                    <a:cubicBezTo>
                      <a:pt x="18826" y="31336"/>
                      <a:pt x="18882" y="31374"/>
                      <a:pt x="18959" y="31487"/>
                    </a:cubicBezTo>
                    <a:cubicBezTo>
                      <a:pt x="19098" y="31691"/>
                      <a:pt x="19185" y="31877"/>
                      <a:pt x="19252" y="31877"/>
                    </a:cubicBezTo>
                    <a:cubicBezTo>
                      <a:pt x="19257" y="31877"/>
                      <a:pt x="19262" y="31876"/>
                      <a:pt x="19266" y="31874"/>
                    </a:cubicBezTo>
                    <a:cubicBezTo>
                      <a:pt x="19336" y="31844"/>
                      <a:pt x="19455" y="31636"/>
                      <a:pt x="19365" y="31567"/>
                    </a:cubicBezTo>
                    <a:cubicBezTo>
                      <a:pt x="19276" y="31497"/>
                      <a:pt x="19068" y="31200"/>
                      <a:pt x="19038" y="31120"/>
                    </a:cubicBezTo>
                    <a:cubicBezTo>
                      <a:pt x="19014" y="31055"/>
                      <a:pt x="18949" y="31004"/>
                      <a:pt x="18845" y="31004"/>
                    </a:cubicBezTo>
                    <a:cubicBezTo>
                      <a:pt x="18822" y="31004"/>
                      <a:pt x="18797" y="31006"/>
                      <a:pt x="18771" y="31011"/>
                    </a:cubicBezTo>
                    <a:cubicBezTo>
                      <a:pt x="18670" y="31030"/>
                      <a:pt x="18610" y="31061"/>
                      <a:pt x="18571" y="31061"/>
                    </a:cubicBezTo>
                    <a:cubicBezTo>
                      <a:pt x="18549" y="31061"/>
                      <a:pt x="18534" y="31050"/>
                      <a:pt x="18523" y="31021"/>
                    </a:cubicBezTo>
                    <a:cubicBezTo>
                      <a:pt x="18493" y="30942"/>
                      <a:pt x="18652" y="30763"/>
                      <a:pt x="18513" y="30714"/>
                    </a:cubicBezTo>
                    <a:cubicBezTo>
                      <a:pt x="18423" y="30675"/>
                      <a:pt x="18366" y="30599"/>
                      <a:pt x="18316" y="30599"/>
                    </a:cubicBezTo>
                    <a:cubicBezTo>
                      <a:pt x="18288" y="30599"/>
                      <a:pt x="18263" y="30621"/>
                      <a:pt x="18235" y="30684"/>
                    </a:cubicBezTo>
                    <a:cubicBezTo>
                      <a:pt x="18191" y="30803"/>
                      <a:pt x="18156" y="30878"/>
                      <a:pt x="18105" y="30878"/>
                    </a:cubicBezTo>
                    <a:cubicBezTo>
                      <a:pt x="18076" y="30878"/>
                      <a:pt x="18041" y="30852"/>
                      <a:pt x="17997" y="30793"/>
                    </a:cubicBezTo>
                    <a:cubicBezTo>
                      <a:pt x="17878" y="30625"/>
                      <a:pt x="17839" y="30684"/>
                      <a:pt x="17779" y="30625"/>
                    </a:cubicBezTo>
                    <a:cubicBezTo>
                      <a:pt x="17720" y="30565"/>
                      <a:pt x="18047" y="30466"/>
                      <a:pt x="17839" y="30367"/>
                    </a:cubicBezTo>
                    <a:cubicBezTo>
                      <a:pt x="17749" y="30322"/>
                      <a:pt x="17694" y="30306"/>
                      <a:pt x="17644" y="30306"/>
                    </a:cubicBezTo>
                    <a:cubicBezTo>
                      <a:pt x="17583" y="30306"/>
                      <a:pt x="17530" y="30330"/>
                      <a:pt x="17432" y="30357"/>
                    </a:cubicBezTo>
                    <a:cubicBezTo>
                      <a:pt x="17392" y="30367"/>
                      <a:pt x="17343" y="30377"/>
                      <a:pt x="17303" y="30377"/>
                    </a:cubicBezTo>
                    <a:cubicBezTo>
                      <a:pt x="17174" y="30377"/>
                      <a:pt x="17055" y="30337"/>
                      <a:pt x="17055" y="30337"/>
                    </a:cubicBezTo>
                    <a:cubicBezTo>
                      <a:pt x="17055" y="30337"/>
                      <a:pt x="16956" y="30208"/>
                      <a:pt x="16887" y="30089"/>
                    </a:cubicBezTo>
                    <a:cubicBezTo>
                      <a:pt x="16838" y="30008"/>
                      <a:pt x="16816" y="29927"/>
                      <a:pt x="16880" y="29927"/>
                    </a:cubicBezTo>
                    <a:cubicBezTo>
                      <a:pt x="16894" y="29927"/>
                      <a:pt x="16913" y="29931"/>
                      <a:pt x="16936" y="29940"/>
                    </a:cubicBezTo>
                    <a:cubicBezTo>
                      <a:pt x="16966" y="29950"/>
                      <a:pt x="16986" y="29950"/>
                      <a:pt x="17006" y="29960"/>
                    </a:cubicBezTo>
                    <a:cubicBezTo>
                      <a:pt x="17055" y="29980"/>
                      <a:pt x="17095" y="30000"/>
                      <a:pt x="17125" y="30020"/>
                    </a:cubicBezTo>
                    <a:cubicBezTo>
                      <a:pt x="17214" y="30069"/>
                      <a:pt x="17224" y="30109"/>
                      <a:pt x="17343" y="30129"/>
                    </a:cubicBezTo>
                    <a:cubicBezTo>
                      <a:pt x="17397" y="30138"/>
                      <a:pt x="17445" y="30147"/>
                      <a:pt x="17479" y="30147"/>
                    </a:cubicBezTo>
                    <a:cubicBezTo>
                      <a:pt x="17552" y="30147"/>
                      <a:pt x="17563" y="30109"/>
                      <a:pt x="17442" y="29960"/>
                    </a:cubicBezTo>
                    <a:cubicBezTo>
                      <a:pt x="17392" y="29901"/>
                      <a:pt x="17333" y="29851"/>
                      <a:pt x="17283" y="29812"/>
                    </a:cubicBezTo>
                    <a:cubicBezTo>
                      <a:pt x="17254" y="29782"/>
                      <a:pt x="17224" y="29762"/>
                      <a:pt x="17204" y="29742"/>
                    </a:cubicBezTo>
                    <a:cubicBezTo>
                      <a:pt x="17141" y="29687"/>
                      <a:pt x="17109" y="29657"/>
                      <a:pt x="17194" y="29657"/>
                    </a:cubicBezTo>
                    <a:cubicBezTo>
                      <a:pt x="17215" y="29657"/>
                      <a:pt x="17245" y="29659"/>
                      <a:pt x="17283" y="29663"/>
                    </a:cubicBezTo>
                    <a:cubicBezTo>
                      <a:pt x="17283" y="29663"/>
                      <a:pt x="17293" y="29653"/>
                      <a:pt x="17293" y="29653"/>
                    </a:cubicBezTo>
                    <a:cubicBezTo>
                      <a:pt x="17313" y="29658"/>
                      <a:pt x="17333" y="29660"/>
                      <a:pt x="17351" y="29660"/>
                    </a:cubicBezTo>
                    <a:cubicBezTo>
                      <a:pt x="17370" y="29660"/>
                      <a:pt x="17387" y="29658"/>
                      <a:pt x="17402" y="29653"/>
                    </a:cubicBezTo>
                    <a:cubicBezTo>
                      <a:pt x="17491" y="29643"/>
                      <a:pt x="17524" y="29611"/>
                      <a:pt x="17547" y="29611"/>
                    </a:cubicBezTo>
                    <a:cubicBezTo>
                      <a:pt x="17571" y="29611"/>
                      <a:pt x="17586" y="29643"/>
                      <a:pt x="17640" y="29762"/>
                    </a:cubicBezTo>
                    <a:cubicBezTo>
                      <a:pt x="17733" y="29954"/>
                      <a:pt x="17841" y="30152"/>
                      <a:pt x="17872" y="30152"/>
                    </a:cubicBezTo>
                    <a:cubicBezTo>
                      <a:pt x="17884" y="30152"/>
                      <a:pt x="17885" y="30122"/>
                      <a:pt x="17868" y="30050"/>
                    </a:cubicBezTo>
                    <a:cubicBezTo>
                      <a:pt x="17819" y="29792"/>
                      <a:pt x="17789" y="29861"/>
                      <a:pt x="17789" y="29693"/>
                    </a:cubicBezTo>
                    <a:cubicBezTo>
                      <a:pt x="17789" y="29540"/>
                      <a:pt x="17716" y="29293"/>
                      <a:pt x="17801" y="29293"/>
                    </a:cubicBezTo>
                    <a:cubicBezTo>
                      <a:pt x="17815" y="29293"/>
                      <a:pt x="17834" y="29300"/>
                      <a:pt x="17858" y="29316"/>
                    </a:cubicBezTo>
                    <a:cubicBezTo>
                      <a:pt x="18027" y="29425"/>
                      <a:pt x="18136" y="29494"/>
                      <a:pt x="18166" y="29663"/>
                    </a:cubicBezTo>
                    <a:cubicBezTo>
                      <a:pt x="18190" y="29794"/>
                      <a:pt x="18276" y="30060"/>
                      <a:pt x="18360" y="30060"/>
                    </a:cubicBezTo>
                    <a:cubicBezTo>
                      <a:pt x="18378" y="30060"/>
                      <a:pt x="18396" y="30048"/>
                      <a:pt x="18414" y="30020"/>
                    </a:cubicBezTo>
                    <a:cubicBezTo>
                      <a:pt x="18503" y="29861"/>
                      <a:pt x="18533" y="29881"/>
                      <a:pt x="18424" y="29574"/>
                    </a:cubicBezTo>
                    <a:cubicBezTo>
                      <a:pt x="18314" y="29276"/>
                      <a:pt x="18205" y="29217"/>
                      <a:pt x="18334" y="29187"/>
                    </a:cubicBezTo>
                    <a:cubicBezTo>
                      <a:pt x="18349" y="29184"/>
                      <a:pt x="18362" y="29182"/>
                      <a:pt x="18375" y="29182"/>
                    </a:cubicBezTo>
                    <a:cubicBezTo>
                      <a:pt x="18481" y="29182"/>
                      <a:pt x="18551" y="29285"/>
                      <a:pt x="18622" y="29435"/>
                    </a:cubicBezTo>
                    <a:cubicBezTo>
                      <a:pt x="18691" y="29603"/>
                      <a:pt x="18721" y="29693"/>
                      <a:pt x="18830" y="29851"/>
                    </a:cubicBezTo>
                    <a:cubicBezTo>
                      <a:pt x="18912" y="29961"/>
                      <a:pt x="19009" y="30128"/>
                      <a:pt x="19057" y="30128"/>
                    </a:cubicBezTo>
                    <a:cubicBezTo>
                      <a:pt x="19079" y="30128"/>
                      <a:pt x="19091" y="30095"/>
                      <a:pt x="19088" y="30010"/>
                    </a:cubicBezTo>
                    <a:cubicBezTo>
                      <a:pt x="19078" y="29732"/>
                      <a:pt x="18790" y="29693"/>
                      <a:pt x="18959" y="29564"/>
                    </a:cubicBezTo>
                    <a:cubicBezTo>
                      <a:pt x="19002" y="29533"/>
                      <a:pt x="19049" y="29524"/>
                      <a:pt x="19094" y="29524"/>
                    </a:cubicBezTo>
                    <a:cubicBezTo>
                      <a:pt x="19157" y="29524"/>
                      <a:pt x="19218" y="29542"/>
                      <a:pt x="19260" y="29542"/>
                    </a:cubicBezTo>
                    <a:cubicBezTo>
                      <a:pt x="19303" y="29542"/>
                      <a:pt x="19327" y="29523"/>
                      <a:pt x="19316" y="29445"/>
                    </a:cubicBezTo>
                    <a:cubicBezTo>
                      <a:pt x="19286" y="29246"/>
                      <a:pt x="19365" y="29167"/>
                      <a:pt x="19127" y="29167"/>
                    </a:cubicBezTo>
                    <a:cubicBezTo>
                      <a:pt x="18978" y="29167"/>
                      <a:pt x="18837" y="29248"/>
                      <a:pt x="18772" y="29248"/>
                    </a:cubicBezTo>
                    <a:cubicBezTo>
                      <a:pt x="18737" y="29248"/>
                      <a:pt x="18724" y="29226"/>
                      <a:pt x="18741" y="29157"/>
                    </a:cubicBezTo>
                    <a:cubicBezTo>
                      <a:pt x="18780" y="28959"/>
                      <a:pt x="18919" y="28899"/>
                      <a:pt x="18979" y="28889"/>
                    </a:cubicBezTo>
                    <a:cubicBezTo>
                      <a:pt x="19038" y="28880"/>
                      <a:pt x="18939" y="28711"/>
                      <a:pt x="18939" y="28711"/>
                    </a:cubicBezTo>
                    <a:cubicBezTo>
                      <a:pt x="18939" y="28711"/>
                      <a:pt x="18414" y="28671"/>
                      <a:pt x="18334" y="28503"/>
                    </a:cubicBezTo>
                    <a:cubicBezTo>
                      <a:pt x="18285" y="28404"/>
                      <a:pt x="18354" y="28285"/>
                      <a:pt x="18344" y="28245"/>
                    </a:cubicBezTo>
                    <a:cubicBezTo>
                      <a:pt x="18354" y="28225"/>
                      <a:pt x="18354" y="28205"/>
                      <a:pt x="18354" y="28176"/>
                    </a:cubicBezTo>
                    <a:cubicBezTo>
                      <a:pt x="18354" y="28076"/>
                      <a:pt x="18314" y="27819"/>
                      <a:pt x="18186" y="27799"/>
                    </a:cubicBezTo>
                    <a:cubicBezTo>
                      <a:pt x="18186" y="27749"/>
                      <a:pt x="18166" y="27680"/>
                      <a:pt x="18126" y="27591"/>
                    </a:cubicBezTo>
                    <a:cubicBezTo>
                      <a:pt x="18057" y="27452"/>
                      <a:pt x="17987" y="27323"/>
                      <a:pt x="17938" y="27234"/>
                    </a:cubicBezTo>
                    <a:cubicBezTo>
                      <a:pt x="17928" y="27234"/>
                      <a:pt x="17928" y="27224"/>
                      <a:pt x="17928" y="27224"/>
                    </a:cubicBezTo>
                    <a:cubicBezTo>
                      <a:pt x="17918" y="27214"/>
                      <a:pt x="17908" y="27194"/>
                      <a:pt x="17908" y="27184"/>
                    </a:cubicBezTo>
                    <a:cubicBezTo>
                      <a:pt x="17918" y="27184"/>
                      <a:pt x="17938" y="27194"/>
                      <a:pt x="17948" y="27194"/>
                    </a:cubicBezTo>
                    <a:cubicBezTo>
                      <a:pt x="17987" y="27194"/>
                      <a:pt x="18007" y="27184"/>
                      <a:pt x="18007" y="27164"/>
                    </a:cubicBezTo>
                    <a:cubicBezTo>
                      <a:pt x="18027" y="27184"/>
                      <a:pt x="18057" y="27194"/>
                      <a:pt x="18067" y="27204"/>
                    </a:cubicBezTo>
                    <a:cubicBezTo>
                      <a:pt x="18215" y="27303"/>
                      <a:pt x="18176" y="27293"/>
                      <a:pt x="18285" y="27462"/>
                    </a:cubicBezTo>
                    <a:cubicBezTo>
                      <a:pt x="18385" y="27612"/>
                      <a:pt x="18593" y="27953"/>
                      <a:pt x="18657" y="27953"/>
                    </a:cubicBezTo>
                    <a:cubicBezTo>
                      <a:pt x="18682" y="27953"/>
                      <a:pt x="18685" y="27902"/>
                      <a:pt x="18652" y="27769"/>
                    </a:cubicBezTo>
                    <a:cubicBezTo>
                      <a:pt x="18533" y="27283"/>
                      <a:pt x="18473" y="27412"/>
                      <a:pt x="18364" y="27105"/>
                    </a:cubicBezTo>
                    <a:cubicBezTo>
                      <a:pt x="18255" y="26797"/>
                      <a:pt x="18275" y="26490"/>
                      <a:pt x="18136" y="26450"/>
                    </a:cubicBezTo>
                    <a:cubicBezTo>
                      <a:pt x="18117" y="26448"/>
                      <a:pt x="18099" y="26446"/>
                      <a:pt x="18080" y="26446"/>
                    </a:cubicBezTo>
                    <a:cubicBezTo>
                      <a:pt x="18029" y="26446"/>
                      <a:pt x="17979" y="26456"/>
                      <a:pt x="17928" y="26470"/>
                    </a:cubicBezTo>
                    <a:lnTo>
                      <a:pt x="17918" y="26470"/>
                    </a:lnTo>
                    <a:cubicBezTo>
                      <a:pt x="17908" y="26470"/>
                      <a:pt x="17908" y="26460"/>
                      <a:pt x="17898" y="26450"/>
                    </a:cubicBezTo>
                    <a:cubicBezTo>
                      <a:pt x="17818" y="26379"/>
                      <a:pt x="17689" y="26340"/>
                      <a:pt x="17780" y="26340"/>
                    </a:cubicBezTo>
                    <a:cubicBezTo>
                      <a:pt x="17790" y="26340"/>
                      <a:pt x="17803" y="26340"/>
                      <a:pt x="17819" y="26341"/>
                    </a:cubicBezTo>
                    <a:cubicBezTo>
                      <a:pt x="17858" y="26341"/>
                      <a:pt x="17888" y="26341"/>
                      <a:pt x="17908" y="26331"/>
                    </a:cubicBezTo>
                    <a:cubicBezTo>
                      <a:pt x="17908" y="26331"/>
                      <a:pt x="17918" y="26341"/>
                      <a:pt x="17928" y="26341"/>
                    </a:cubicBezTo>
                    <a:cubicBezTo>
                      <a:pt x="17944" y="26345"/>
                      <a:pt x="17960" y="26346"/>
                      <a:pt x="17973" y="26346"/>
                    </a:cubicBezTo>
                    <a:cubicBezTo>
                      <a:pt x="18037" y="26346"/>
                      <a:pt x="18048" y="26300"/>
                      <a:pt x="17908" y="26143"/>
                    </a:cubicBezTo>
                    <a:cubicBezTo>
                      <a:pt x="17908" y="26110"/>
                      <a:pt x="17894" y="26091"/>
                      <a:pt x="17878" y="26091"/>
                    </a:cubicBezTo>
                    <a:cubicBezTo>
                      <a:pt x="17875" y="26091"/>
                      <a:pt x="17872" y="26092"/>
                      <a:pt x="17868" y="26093"/>
                    </a:cubicBezTo>
                    <a:cubicBezTo>
                      <a:pt x="17819" y="26034"/>
                      <a:pt x="17769" y="25974"/>
                      <a:pt x="17720" y="25925"/>
                    </a:cubicBezTo>
                    <a:cubicBezTo>
                      <a:pt x="17739" y="25905"/>
                      <a:pt x="17759" y="25865"/>
                      <a:pt x="17779" y="25826"/>
                    </a:cubicBezTo>
                    <a:cubicBezTo>
                      <a:pt x="17928" y="25964"/>
                      <a:pt x="18096" y="26153"/>
                      <a:pt x="18146" y="26173"/>
                    </a:cubicBezTo>
                    <a:cubicBezTo>
                      <a:pt x="18172" y="26184"/>
                      <a:pt x="18215" y="26206"/>
                      <a:pt x="18246" y="26206"/>
                    </a:cubicBezTo>
                    <a:cubicBezTo>
                      <a:pt x="18298" y="26206"/>
                      <a:pt x="18318" y="26144"/>
                      <a:pt x="18176" y="25865"/>
                    </a:cubicBezTo>
                    <a:cubicBezTo>
                      <a:pt x="18116" y="25746"/>
                      <a:pt x="18076" y="25657"/>
                      <a:pt x="18047" y="25588"/>
                    </a:cubicBezTo>
                    <a:cubicBezTo>
                      <a:pt x="18027" y="25518"/>
                      <a:pt x="18007" y="25469"/>
                      <a:pt x="17997" y="25429"/>
                    </a:cubicBezTo>
                    <a:cubicBezTo>
                      <a:pt x="18008" y="25413"/>
                      <a:pt x="18021" y="25400"/>
                      <a:pt x="18035" y="25400"/>
                    </a:cubicBezTo>
                    <a:cubicBezTo>
                      <a:pt x="18048" y="25400"/>
                      <a:pt x="18062" y="25411"/>
                      <a:pt x="18076" y="25439"/>
                    </a:cubicBezTo>
                    <a:cubicBezTo>
                      <a:pt x="18106" y="25498"/>
                      <a:pt x="18076" y="25538"/>
                      <a:pt x="18096" y="25578"/>
                    </a:cubicBezTo>
                    <a:cubicBezTo>
                      <a:pt x="18119" y="25574"/>
                      <a:pt x="18140" y="25573"/>
                      <a:pt x="18160" y="25573"/>
                    </a:cubicBezTo>
                    <a:cubicBezTo>
                      <a:pt x="18199" y="25573"/>
                      <a:pt x="18232" y="25578"/>
                      <a:pt x="18265" y="25578"/>
                    </a:cubicBezTo>
                    <a:cubicBezTo>
                      <a:pt x="18255" y="25558"/>
                      <a:pt x="18255" y="25548"/>
                      <a:pt x="18245" y="25538"/>
                    </a:cubicBezTo>
                    <a:cubicBezTo>
                      <a:pt x="18190" y="25436"/>
                      <a:pt x="18103" y="25352"/>
                      <a:pt x="18130" y="25352"/>
                    </a:cubicBezTo>
                    <a:cubicBezTo>
                      <a:pt x="18137" y="25352"/>
                      <a:pt x="18151" y="25357"/>
                      <a:pt x="18176" y="25370"/>
                    </a:cubicBezTo>
                    <a:cubicBezTo>
                      <a:pt x="18285" y="25419"/>
                      <a:pt x="18275" y="25419"/>
                      <a:pt x="18305" y="25459"/>
                    </a:cubicBezTo>
                    <a:cubicBezTo>
                      <a:pt x="18314" y="25488"/>
                      <a:pt x="18324" y="25508"/>
                      <a:pt x="18334" y="25538"/>
                    </a:cubicBezTo>
                    <a:cubicBezTo>
                      <a:pt x="18453" y="25419"/>
                      <a:pt x="18830" y="25270"/>
                      <a:pt x="18582" y="25092"/>
                    </a:cubicBezTo>
                    <a:cubicBezTo>
                      <a:pt x="18405" y="24969"/>
                      <a:pt x="18316" y="24898"/>
                      <a:pt x="18243" y="24898"/>
                    </a:cubicBezTo>
                    <a:cubicBezTo>
                      <a:pt x="18210" y="24898"/>
                      <a:pt x="18180" y="24912"/>
                      <a:pt x="18146" y="24943"/>
                    </a:cubicBezTo>
                    <a:cubicBezTo>
                      <a:pt x="18126" y="24973"/>
                      <a:pt x="18096" y="24993"/>
                      <a:pt x="18067" y="25013"/>
                    </a:cubicBezTo>
                    <a:cubicBezTo>
                      <a:pt x="18057" y="25022"/>
                      <a:pt x="18057" y="25022"/>
                      <a:pt x="18047" y="25032"/>
                    </a:cubicBezTo>
                    <a:lnTo>
                      <a:pt x="18057" y="25032"/>
                    </a:lnTo>
                    <a:cubicBezTo>
                      <a:pt x="18067" y="25032"/>
                      <a:pt x="18076" y="25032"/>
                      <a:pt x="18086" y="25042"/>
                    </a:cubicBezTo>
                    <a:cubicBezTo>
                      <a:pt x="18106" y="25062"/>
                      <a:pt x="18126" y="25082"/>
                      <a:pt x="18136" y="25102"/>
                    </a:cubicBezTo>
                    <a:cubicBezTo>
                      <a:pt x="18106" y="25112"/>
                      <a:pt x="18076" y="25122"/>
                      <a:pt x="18057" y="25122"/>
                    </a:cubicBezTo>
                    <a:cubicBezTo>
                      <a:pt x="18037" y="25122"/>
                      <a:pt x="18007" y="25082"/>
                      <a:pt x="18007" y="25062"/>
                    </a:cubicBezTo>
                    <a:cubicBezTo>
                      <a:pt x="17957" y="25092"/>
                      <a:pt x="17908" y="25112"/>
                      <a:pt x="17868" y="25112"/>
                    </a:cubicBezTo>
                    <a:cubicBezTo>
                      <a:pt x="17836" y="25005"/>
                      <a:pt x="17803" y="24886"/>
                      <a:pt x="17737" y="24886"/>
                    </a:cubicBezTo>
                    <a:cubicBezTo>
                      <a:pt x="17723" y="24886"/>
                      <a:pt x="17707" y="24891"/>
                      <a:pt x="17690" y="24903"/>
                    </a:cubicBezTo>
                    <a:cubicBezTo>
                      <a:pt x="17620" y="24844"/>
                      <a:pt x="17531" y="24894"/>
                      <a:pt x="17541" y="24784"/>
                    </a:cubicBezTo>
                    <a:cubicBezTo>
                      <a:pt x="17541" y="24765"/>
                      <a:pt x="17541" y="24755"/>
                      <a:pt x="17551" y="24735"/>
                    </a:cubicBezTo>
                    <a:cubicBezTo>
                      <a:pt x="17551" y="24725"/>
                      <a:pt x="17551" y="24725"/>
                      <a:pt x="17551" y="24715"/>
                    </a:cubicBezTo>
                    <a:cubicBezTo>
                      <a:pt x="17591" y="24566"/>
                      <a:pt x="17640" y="24408"/>
                      <a:pt x="17710" y="24348"/>
                    </a:cubicBezTo>
                    <a:cubicBezTo>
                      <a:pt x="17858" y="24566"/>
                      <a:pt x="17948" y="24596"/>
                      <a:pt x="18166" y="24784"/>
                    </a:cubicBezTo>
                    <a:cubicBezTo>
                      <a:pt x="18281" y="24882"/>
                      <a:pt x="18427" y="24929"/>
                      <a:pt x="18512" y="24929"/>
                    </a:cubicBezTo>
                    <a:cubicBezTo>
                      <a:pt x="18610" y="24929"/>
                      <a:pt x="18629" y="24867"/>
                      <a:pt x="18433" y="24745"/>
                    </a:cubicBezTo>
                    <a:cubicBezTo>
                      <a:pt x="18176" y="24586"/>
                      <a:pt x="18047" y="24467"/>
                      <a:pt x="17987" y="24388"/>
                    </a:cubicBezTo>
                    <a:cubicBezTo>
                      <a:pt x="17987" y="24368"/>
                      <a:pt x="17987" y="24358"/>
                      <a:pt x="17977" y="24338"/>
                    </a:cubicBezTo>
                    <a:cubicBezTo>
                      <a:pt x="17977" y="24318"/>
                      <a:pt x="17967" y="24299"/>
                      <a:pt x="17957" y="24279"/>
                    </a:cubicBezTo>
                    <a:cubicBezTo>
                      <a:pt x="17957" y="24209"/>
                      <a:pt x="17948" y="24061"/>
                      <a:pt x="18037" y="24011"/>
                    </a:cubicBezTo>
                    <a:cubicBezTo>
                      <a:pt x="18245" y="24120"/>
                      <a:pt x="18305" y="24209"/>
                      <a:pt x="18265" y="24348"/>
                    </a:cubicBezTo>
                    <a:cubicBezTo>
                      <a:pt x="18237" y="24449"/>
                      <a:pt x="18343" y="24564"/>
                      <a:pt x="18432" y="24564"/>
                    </a:cubicBezTo>
                    <a:cubicBezTo>
                      <a:pt x="18501" y="24564"/>
                      <a:pt x="18560" y="24497"/>
                      <a:pt x="18542" y="24309"/>
                    </a:cubicBezTo>
                    <a:cubicBezTo>
                      <a:pt x="18533" y="24239"/>
                      <a:pt x="18533" y="24170"/>
                      <a:pt x="18523" y="24100"/>
                    </a:cubicBezTo>
                    <a:lnTo>
                      <a:pt x="18523" y="24100"/>
                    </a:lnTo>
                    <a:cubicBezTo>
                      <a:pt x="18532" y="24101"/>
                      <a:pt x="18542" y="24102"/>
                      <a:pt x="18550" y="24102"/>
                    </a:cubicBezTo>
                    <a:cubicBezTo>
                      <a:pt x="18647" y="24102"/>
                      <a:pt x="18672" y="24049"/>
                      <a:pt x="18562" y="23922"/>
                    </a:cubicBezTo>
                    <a:cubicBezTo>
                      <a:pt x="18542" y="23902"/>
                      <a:pt x="18533" y="23892"/>
                      <a:pt x="18513" y="23872"/>
                    </a:cubicBezTo>
                    <a:cubicBezTo>
                      <a:pt x="18503" y="23692"/>
                      <a:pt x="18476" y="23584"/>
                      <a:pt x="18334" y="23584"/>
                    </a:cubicBezTo>
                    <a:cubicBezTo>
                      <a:pt x="18328" y="23584"/>
                      <a:pt x="18321" y="23584"/>
                      <a:pt x="18314" y="23585"/>
                    </a:cubicBezTo>
                    <a:cubicBezTo>
                      <a:pt x="18298" y="23585"/>
                      <a:pt x="18283" y="23586"/>
                      <a:pt x="18269" y="23586"/>
                    </a:cubicBezTo>
                    <a:cubicBezTo>
                      <a:pt x="18085" y="23586"/>
                      <a:pt x="18139" y="23523"/>
                      <a:pt x="18047" y="23367"/>
                    </a:cubicBezTo>
                    <a:cubicBezTo>
                      <a:pt x="18027" y="23416"/>
                      <a:pt x="17987" y="23456"/>
                      <a:pt x="17948" y="23496"/>
                    </a:cubicBezTo>
                    <a:cubicBezTo>
                      <a:pt x="17911" y="23466"/>
                      <a:pt x="17886" y="23448"/>
                      <a:pt x="17863" y="23448"/>
                    </a:cubicBezTo>
                    <a:cubicBezTo>
                      <a:pt x="17854" y="23448"/>
                      <a:pt x="17846" y="23451"/>
                      <a:pt x="17839" y="23456"/>
                    </a:cubicBezTo>
                    <a:cubicBezTo>
                      <a:pt x="17826" y="23464"/>
                      <a:pt x="17818" y="23467"/>
                      <a:pt x="17810" y="23467"/>
                    </a:cubicBezTo>
                    <a:cubicBezTo>
                      <a:pt x="17781" y="23467"/>
                      <a:pt x="17775" y="23412"/>
                      <a:pt x="17680" y="23357"/>
                    </a:cubicBezTo>
                    <a:cubicBezTo>
                      <a:pt x="17626" y="23324"/>
                      <a:pt x="17586" y="23316"/>
                      <a:pt x="17553" y="23316"/>
                    </a:cubicBezTo>
                    <a:cubicBezTo>
                      <a:pt x="17528" y="23316"/>
                      <a:pt x="17508" y="23320"/>
                      <a:pt x="17489" y="23320"/>
                    </a:cubicBezTo>
                    <a:cubicBezTo>
                      <a:pt x="17473" y="23320"/>
                      <a:pt x="17458" y="23318"/>
                      <a:pt x="17442" y="23307"/>
                    </a:cubicBezTo>
                    <a:cubicBezTo>
                      <a:pt x="17402" y="23277"/>
                      <a:pt x="17313" y="23248"/>
                      <a:pt x="17273" y="23218"/>
                    </a:cubicBezTo>
                    <a:cubicBezTo>
                      <a:pt x="17283" y="23208"/>
                      <a:pt x="17303" y="23208"/>
                      <a:pt x="17313" y="23208"/>
                    </a:cubicBezTo>
                    <a:cubicBezTo>
                      <a:pt x="17353" y="23208"/>
                      <a:pt x="17402" y="23198"/>
                      <a:pt x="17472" y="23188"/>
                    </a:cubicBezTo>
                    <a:cubicBezTo>
                      <a:pt x="17501" y="23198"/>
                      <a:pt x="17541" y="23208"/>
                      <a:pt x="17571" y="23228"/>
                    </a:cubicBezTo>
                    <a:cubicBezTo>
                      <a:pt x="17627" y="23242"/>
                      <a:pt x="17678" y="23256"/>
                      <a:pt x="17717" y="23256"/>
                    </a:cubicBezTo>
                    <a:cubicBezTo>
                      <a:pt x="17733" y="23256"/>
                      <a:pt x="17748" y="23253"/>
                      <a:pt x="17759" y="23248"/>
                    </a:cubicBezTo>
                    <a:cubicBezTo>
                      <a:pt x="17710" y="23238"/>
                      <a:pt x="17700" y="23208"/>
                      <a:pt x="17769" y="23119"/>
                    </a:cubicBezTo>
                    <a:cubicBezTo>
                      <a:pt x="17779" y="23119"/>
                      <a:pt x="17779" y="23119"/>
                      <a:pt x="17779" y="23109"/>
                    </a:cubicBezTo>
                    <a:cubicBezTo>
                      <a:pt x="17779" y="23109"/>
                      <a:pt x="17779" y="23109"/>
                      <a:pt x="17789" y="23099"/>
                    </a:cubicBezTo>
                    <a:cubicBezTo>
                      <a:pt x="17849" y="23028"/>
                      <a:pt x="17900" y="23002"/>
                      <a:pt x="17945" y="23002"/>
                    </a:cubicBezTo>
                    <a:cubicBezTo>
                      <a:pt x="18057" y="23002"/>
                      <a:pt x="18136" y="23158"/>
                      <a:pt x="18235" y="23158"/>
                    </a:cubicBezTo>
                    <a:cubicBezTo>
                      <a:pt x="18374" y="23158"/>
                      <a:pt x="18503" y="22792"/>
                      <a:pt x="18344" y="22682"/>
                    </a:cubicBezTo>
                    <a:cubicBezTo>
                      <a:pt x="18220" y="22599"/>
                      <a:pt x="18276" y="22502"/>
                      <a:pt x="18356" y="22502"/>
                    </a:cubicBezTo>
                    <a:cubicBezTo>
                      <a:pt x="18371" y="22502"/>
                      <a:pt x="18388" y="22506"/>
                      <a:pt x="18404" y="22514"/>
                    </a:cubicBezTo>
                    <a:cubicBezTo>
                      <a:pt x="18432" y="22525"/>
                      <a:pt x="18472" y="22533"/>
                      <a:pt x="18512" y="22533"/>
                    </a:cubicBezTo>
                    <a:cubicBezTo>
                      <a:pt x="18612" y="22533"/>
                      <a:pt x="18715" y="22487"/>
                      <a:pt x="18652" y="22345"/>
                    </a:cubicBezTo>
                    <a:cubicBezTo>
                      <a:pt x="18552" y="22097"/>
                      <a:pt x="18820" y="22028"/>
                      <a:pt x="18850" y="21969"/>
                    </a:cubicBezTo>
                    <a:cubicBezTo>
                      <a:pt x="18879" y="21920"/>
                      <a:pt x="18777" y="21760"/>
                      <a:pt x="18662" y="21760"/>
                    </a:cubicBezTo>
                    <a:cubicBezTo>
                      <a:pt x="18658" y="21760"/>
                      <a:pt x="18655" y="21760"/>
                      <a:pt x="18652" y="21760"/>
                    </a:cubicBezTo>
                    <a:cubicBezTo>
                      <a:pt x="18648" y="21761"/>
                      <a:pt x="18645" y="21761"/>
                      <a:pt x="18642" y="21761"/>
                    </a:cubicBezTo>
                    <a:cubicBezTo>
                      <a:pt x="18545" y="21761"/>
                      <a:pt x="18448" y="21638"/>
                      <a:pt x="18578" y="21638"/>
                    </a:cubicBezTo>
                    <a:cubicBezTo>
                      <a:pt x="18590" y="21638"/>
                      <a:pt x="18605" y="21639"/>
                      <a:pt x="18622" y="21641"/>
                    </a:cubicBezTo>
                    <a:cubicBezTo>
                      <a:pt x="18728" y="21664"/>
                      <a:pt x="18793" y="21718"/>
                      <a:pt x="18834" y="21718"/>
                    </a:cubicBezTo>
                    <a:cubicBezTo>
                      <a:pt x="18865" y="21718"/>
                      <a:pt x="18881" y="21686"/>
                      <a:pt x="18890" y="21582"/>
                    </a:cubicBezTo>
                    <a:cubicBezTo>
                      <a:pt x="18909" y="21344"/>
                      <a:pt x="18860" y="21344"/>
                      <a:pt x="18929" y="21185"/>
                    </a:cubicBezTo>
                    <a:cubicBezTo>
                      <a:pt x="18949" y="21136"/>
                      <a:pt x="18989" y="20967"/>
                      <a:pt x="19018" y="20808"/>
                    </a:cubicBezTo>
                    <a:lnTo>
                      <a:pt x="19018" y="20808"/>
                    </a:lnTo>
                    <a:cubicBezTo>
                      <a:pt x="18914" y="20920"/>
                      <a:pt x="18825" y="20968"/>
                      <a:pt x="18740" y="20968"/>
                    </a:cubicBezTo>
                    <a:cubicBezTo>
                      <a:pt x="18590" y="20968"/>
                      <a:pt x="18451" y="20822"/>
                      <a:pt x="18255" y="20620"/>
                    </a:cubicBezTo>
                    <a:cubicBezTo>
                      <a:pt x="18265" y="20570"/>
                      <a:pt x="18255" y="20511"/>
                      <a:pt x="18215" y="20491"/>
                    </a:cubicBezTo>
                    <a:cubicBezTo>
                      <a:pt x="18141" y="20441"/>
                      <a:pt x="18177" y="20385"/>
                      <a:pt x="18225" y="20385"/>
                    </a:cubicBezTo>
                    <a:cubicBezTo>
                      <a:pt x="18235" y="20385"/>
                      <a:pt x="18245" y="20387"/>
                      <a:pt x="18255" y="20392"/>
                    </a:cubicBezTo>
                    <a:cubicBezTo>
                      <a:pt x="18273" y="20398"/>
                      <a:pt x="18298" y="20402"/>
                      <a:pt x="18322" y="20402"/>
                    </a:cubicBezTo>
                    <a:cubicBezTo>
                      <a:pt x="18381" y="20402"/>
                      <a:pt x="18438" y="20379"/>
                      <a:pt x="18404" y="20303"/>
                    </a:cubicBezTo>
                    <a:cubicBezTo>
                      <a:pt x="18334" y="20154"/>
                      <a:pt x="18503" y="20114"/>
                      <a:pt x="18523" y="20085"/>
                    </a:cubicBezTo>
                    <a:cubicBezTo>
                      <a:pt x="18532" y="20056"/>
                      <a:pt x="18479" y="19965"/>
                      <a:pt x="18413" y="19965"/>
                    </a:cubicBezTo>
                    <a:cubicBezTo>
                      <a:pt x="18410" y="19965"/>
                      <a:pt x="18407" y="19965"/>
                      <a:pt x="18404" y="19966"/>
                    </a:cubicBezTo>
                    <a:cubicBezTo>
                      <a:pt x="18341" y="19966"/>
                      <a:pt x="18279" y="19893"/>
                      <a:pt x="18354" y="19893"/>
                    </a:cubicBezTo>
                    <a:cubicBezTo>
                      <a:pt x="18362" y="19893"/>
                      <a:pt x="18372" y="19894"/>
                      <a:pt x="18384" y="19896"/>
                    </a:cubicBezTo>
                    <a:cubicBezTo>
                      <a:pt x="18445" y="19907"/>
                      <a:pt x="18484" y="19937"/>
                      <a:pt x="18508" y="19937"/>
                    </a:cubicBezTo>
                    <a:cubicBezTo>
                      <a:pt x="18528" y="19937"/>
                      <a:pt x="18538" y="19918"/>
                      <a:pt x="18542" y="19857"/>
                    </a:cubicBezTo>
                    <a:cubicBezTo>
                      <a:pt x="18552" y="19748"/>
                      <a:pt x="18533" y="19728"/>
                      <a:pt x="18552" y="19678"/>
                    </a:cubicBezTo>
                    <a:cubicBezTo>
                      <a:pt x="18559" y="19753"/>
                      <a:pt x="18608" y="19791"/>
                      <a:pt x="18683" y="19791"/>
                    </a:cubicBezTo>
                    <a:cubicBezTo>
                      <a:pt x="18717" y="19791"/>
                      <a:pt x="18757" y="19783"/>
                      <a:pt x="18800" y="19767"/>
                    </a:cubicBezTo>
                    <a:cubicBezTo>
                      <a:pt x="18800" y="19797"/>
                      <a:pt x="18800" y="19827"/>
                      <a:pt x="18800" y="19857"/>
                    </a:cubicBezTo>
                    <a:cubicBezTo>
                      <a:pt x="18803" y="19890"/>
                      <a:pt x="18808" y="19903"/>
                      <a:pt x="18817" y="19903"/>
                    </a:cubicBezTo>
                    <a:cubicBezTo>
                      <a:pt x="18846" y="19903"/>
                      <a:pt x="18908" y="19773"/>
                      <a:pt x="18999" y="19757"/>
                    </a:cubicBezTo>
                    <a:cubicBezTo>
                      <a:pt x="19027" y="19753"/>
                      <a:pt x="19043" y="19750"/>
                      <a:pt x="19049" y="19750"/>
                    </a:cubicBezTo>
                    <a:cubicBezTo>
                      <a:pt x="19068" y="19750"/>
                      <a:pt x="18996" y="19774"/>
                      <a:pt x="18959" y="19827"/>
                    </a:cubicBezTo>
                    <a:cubicBezTo>
                      <a:pt x="18890" y="19926"/>
                      <a:pt x="18840" y="20134"/>
                      <a:pt x="18850" y="20164"/>
                    </a:cubicBezTo>
                    <a:cubicBezTo>
                      <a:pt x="18855" y="20171"/>
                      <a:pt x="18860" y="20173"/>
                      <a:pt x="18865" y="20173"/>
                    </a:cubicBezTo>
                    <a:cubicBezTo>
                      <a:pt x="18870" y="20173"/>
                      <a:pt x="18875" y="20171"/>
                      <a:pt x="18880" y="20171"/>
                    </a:cubicBezTo>
                    <a:cubicBezTo>
                      <a:pt x="18890" y="20171"/>
                      <a:pt x="18899" y="20179"/>
                      <a:pt x="18909" y="20223"/>
                    </a:cubicBezTo>
                    <a:cubicBezTo>
                      <a:pt x="18918" y="20291"/>
                      <a:pt x="19020" y="20337"/>
                      <a:pt x="19092" y="20337"/>
                    </a:cubicBezTo>
                    <a:cubicBezTo>
                      <a:pt x="19105" y="20337"/>
                      <a:pt x="19117" y="20335"/>
                      <a:pt x="19127" y="20333"/>
                    </a:cubicBezTo>
                    <a:lnTo>
                      <a:pt x="19127" y="20243"/>
                    </a:lnTo>
                    <a:cubicBezTo>
                      <a:pt x="19127" y="20096"/>
                      <a:pt x="19130" y="20038"/>
                      <a:pt x="19135" y="20038"/>
                    </a:cubicBezTo>
                    <a:cubicBezTo>
                      <a:pt x="19147" y="20038"/>
                      <a:pt x="19169" y="20330"/>
                      <a:pt x="19197" y="20570"/>
                    </a:cubicBezTo>
                    <a:cubicBezTo>
                      <a:pt x="19207" y="20699"/>
                      <a:pt x="19227" y="20818"/>
                      <a:pt x="19246" y="20858"/>
                    </a:cubicBezTo>
                    <a:cubicBezTo>
                      <a:pt x="19316" y="21017"/>
                      <a:pt x="19296" y="21334"/>
                      <a:pt x="19316" y="21572"/>
                    </a:cubicBezTo>
                    <a:cubicBezTo>
                      <a:pt x="19321" y="21632"/>
                      <a:pt x="19331" y="21654"/>
                      <a:pt x="19347" y="21654"/>
                    </a:cubicBezTo>
                    <a:cubicBezTo>
                      <a:pt x="19397" y="21654"/>
                      <a:pt x="19500" y="21426"/>
                      <a:pt x="19643" y="21403"/>
                    </a:cubicBezTo>
                    <a:cubicBezTo>
                      <a:pt x="19695" y="21396"/>
                      <a:pt x="19721" y="21391"/>
                      <a:pt x="19731" y="21391"/>
                    </a:cubicBezTo>
                    <a:cubicBezTo>
                      <a:pt x="19759" y="21391"/>
                      <a:pt x="19650" y="21427"/>
                      <a:pt x="19584" y="21522"/>
                    </a:cubicBezTo>
                    <a:cubicBezTo>
                      <a:pt x="19475" y="21701"/>
                      <a:pt x="19385" y="22058"/>
                      <a:pt x="19405" y="22107"/>
                    </a:cubicBezTo>
                    <a:cubicBezTo>
                      <a:pt x="19414" y="22122"/>
                      <a:pt x="19424" y="22125"/>
                      <a:pt x="19434" y="22125"/>
                    </a:cubicBezTo>
                    <a:cubicBezTo>
                      <a:pt x="19438" y="22125"/>
                      <a:pt x="19443" y="22124"/>
                      <a:pt x="19447" y="22124"/>
                    </a:cubicBezTo>
                    <a:cubicBezTo>
                      <a:pt x="19465" y="22124"/>
                      <a:pt x="19483" y="22132"/>
                      <a:pt x="19494" y="22216"/>
                    </a:cubicBezTo>
                    <a:cubicBezTo>
                      <a:pt x="19518" y="22337"/>
                      <a:pt x="19693" y="22419"/>
                      <a:pt x="19811" y="22419"/>
                    </a:cubicBezTo>
                    <a:cubicBezTo>
                      <a:pt x="19838" y="22419"/>
                      <a:pt x="19862" y="22414"/>
                      <a:pt x="19881" y="22405"/>
                    </a:cubicBezTo>
                    <a:cubicBezTo>
                      <a:pt x="19885" y="22403"/>
                      <a:pt x="19889" y="22402"/>
                      <a:pt x="19892" y="22402"/>
                    </a:cubicBezTo>
                    <a:cubicBezTo>
                      <a:pt x="19967" y="22402"/>
                      <a:pt x="19815" y="22816"/>
                      <a:pt x="19673" y="22920"/>
                    </a:cubicBezTo>
                    <a:cubicBezTo>
                      <a:pt x="19576" y="22985"/>
                      <a:pt x="19635" y="23125"/>
                      <a:pt x="19766" y="23125"/>
                    </a:cubicBezTo>
                    <a:cubicBezTo>
                      <a:pt x="19837" y="23125"/>
                      <a:pt x="19929" y="23084"/>
                      <a:pt x="20030" y="22970"/>
                    </a:cubicBezTo>
                    <a:cubicBezTo>
                      <a:pt x="20056" y="22939"/>
                      <a:pt x="20079" y="22926"/>
                      <a:pt x="20102" y="22926"/>
                    </a:cubicBezTo>
                    <a:cubicBezTo>
                      <a:pt x="20175" y="22926"/>
                      <a:pt x="20248" y="23068"/>
                      <a:pt x="20407" y="23258"/>
                    </a:cubicBezTo>
                    <a:cubicBezTo>
                      <a:pt x="20625" y="23505"/>
                      <a:pt x="20169" y="23367"/>
                      <a:pt x="20040" y="23555"/>
                    </a:cubicBezTo>
                    <a:cubicBezTo>
                      <a:pt x="20000" y="23617"/>
                      <a:pt x="19987" y="23638"/>
                      <a:pt x="19978" y="23638"/>
                    </a:cubicBezTo>
                    <a:cubicBezTo>
                      <a:pt x="19960" y="23638"/>
                      <a:pt x="19961" y="23552"/>
                      <a:pt x="19802" y="23545"/>
                    </a:cubicBezTo>
                    <a:cubicBezTo>
                      <a:pt x="19798" y="23545"/>
                      <a:pt x="19795" y="23545"/>
                      <a:pt x="19791" y="23545"/>
                    </a:cubicBezTo>
                    <a:cubicBezTo>
                      <a:pt x="19560" y="23545"/>
                      <a:pt x="19752" y="23879"/>
                      <a:pt x="19713" y="24309"/>
                    </a:cubicBezTo>
                    <a:cubicBezTo>
                      <a:pt x="19695" y="24497"/>
                      <a:pt x="19752" y="24564"/>
                      <a:pt x="19819" y="24564"/>
                    </a:cubicBezTo>
                    <a:cubicBezTo>
                      <a:pt x="19907" y="24564"/>
                      <a:pt x="20013" y="24449"/>
                      <a:pt x="19990" y="24348"/>
                    </a:cubicBezTo>
                    <a:cubicBezTo>
                      <a:pt x="19941" y="24170"/>
                      <a:pt x="19851" y="24209"/>
                      <a:pt x="20198" y="24051"/>
                    </a:cubicBezTo>
                    <a:cubicBezTo>
                      <a:pt x="20295" y="24003"/>
                      <a:pt x="20336" y="23982"/>
                      <a:pt x="20344" y="23982"/>
                    </a:cubicBezTo>
                    <a:cubicBezTo>
                      <a:pt x="20365" y="23982"/>
                      <a:pt x="20181" y="24110"/>
                      <a:pt x="20139" y="24259"/>
                    </a:cubicBezTo>
                    <a:cubicBezTo>
                      <a:pt x="20101" y="24419"/>
                      <a:pt x="20208" y="24590"/>
                      <a:pt x="20314" y="24590"/>
                    </a:cubicBezTo>
                    <a:cubicBezTo>
                      <a:pt x="20347" y="24590"/>
                      <a:pt x="20379" y="24574"/>
                      <a:pt x="20407" y="24537"/>
                    </a:cubicBezTo>
                    <a:cubicBezTo>
                      <a:pt x="20453" y="24486"/>
                      <a:pt x="20494" y="24462"/>
                      <a:pt x="20530" y="24462"/>
                    </a:cubicBezTo>
                    <a:cubicBezTo>
                      <a:pt x="20579" y="24462"/>
                      <a:pt x="20620" y="24506"/>
                      <a:pt x="20654" y="24586"/>
                    </a:cubicBezTo>
                    <a:lnTo>
                      <a:pt x="20654" y="19430"/>
                    </a:lnTo>
                    <a:lnTo>
                      <a:pt x="20654" y="19192"/>
                    </a:lnTo>
                    <a:cubicBezTo>
                      <a:pt x="20645" y="19182"/>
                      <a:pt x="20635" y="19182"/>
                      <a:pt x="20625" y="19182"/>
                    </a:cubicBezTo>
                    <a:lnTo>
                      <a:pt x="20654" y="19182"/>
                    </a:lnTo>
                    <a:lnTo>
                      <a:pt x="20654" y="18895"/>
                    </a:lnTo>
                    <a:lnTo>
                      <a:pt x="20654" y="14324"/>
                    </a:lnTo>
                    <a:lnTo>
                      <a:pt x="20654" y="14135"/>
                    </a:lnTo>
                    <a:cubicBezTo>
                      <a:pt x="20605" y="14106"/>
                      <a:pt x="20476" y="14056"/>
                      <a:pt x="20575" y="14007"/>
                    </a:cubicBezTo>
                    <a:cubicBezTo>
                      <a:pt x="20605" y="13987"/>
                      <a:pt x="20635" y="13967"/>
                      <a:pt x="20654" y="13957"/>
                    </a:cubicBezTo>
                    <a:lnTo>
                      <a:pt x="20654" y="13828"/>
                    </a:lnTo>
                    <a:cubicBezTo>
                      <a:pt x="20646" y="13834"/>
                      <a:pt x="20636" y="13837"/>
                      <a:pt x="20626" y="13837"/>
                    </a:cubicBezTo>
                    <a:cubicBezTo>
                      <a:pt x="20602" y="13837"/>
                      <a:pt x="20578" y="13816"/>
                      <a:pt x="20585" y="13759"/>
                    </a:cubicBezTo>
                    <a:cubicBezTo>
                      <a:pt x="20605" y="13610"/>
                      <a:pt x="20526" y="13511"/>
                      <a:pt x="20625" y="13511"/>
                    </a:cubicBezTo>
                    <a:cubicBezTo>
                      <a:pt x="20635" y="13511"/>
                      <a:pt x="20645" y="13521"/>
                      <a:pt x="20654" y="13521"/>
                    </a:cubicBezTo>
                    <a:lnTo>
                      <a:pt x="20654" y="13362"/>
                    </a:lnTo>
                    <a:cubicBezTo>
                      <a:pt x="20636" y="13371"/>
                      <a:pt x="20619" y="13375"/>
                      <a:pt x="20604" y="13375"/>
                    </a:cubicBezTo>
                    <a:cubicBezTo>
                      <a:pt x="20557" y="13375"/>
                      <a:pt x="20537" y="13335"/>
                      <a:pt x="20575" y="13312"/>
                    </a:cubicBezTo>
                    <a:cubicBezTo>
                      <a:pt x="20605" y="13293"/>
                      <a:pt x="20645" y="13233"/>
                      <a:pt x="20654" y="13193"/>
                    </a:cubicBezTo>
                    <a:lnTo>
                      <a:pt x="20654" y="13164"/>
                    </a:lnTo>
                    <a:lnTo>
                      <a:pt x="20654" y="12400"/>
                    </a:lnTo>
                    <a:cubicBezTo>
                      <a:pt x="20535" y="12321"/>
                      <a:pt x="20446" y="12202"/>
                      <a:pt x="20496" y="12083"/>
                    </a:cubicBezTo>
                    <a:cubicBezTo>
                      <a:pt x="20615" y="11746"/>
                      <a:pt x="20357" y="11587"/>
                      <a:pt x="19465" y="11280"/>
                    </a:cubicBezTo>
                    <a:cubicBezTo>
                      <a:pt x="19425" y="11260"/>
                      <a:pt x="19395" y="11250"/>
                      <a:pt x="19365" y="11250"/>
                    </a:cubicBezTo>
                    <a:cubicBezTo>
                      <a:pt x="19494" y="11230"/>
                      <a:pt x="19603" y="11121"/>
                      <a:pt x="19653" y="11012"/>
                    </a:cubicBezTo>
                    <a:cubicBezTo>
                      <a:pt x="19653" y="11002"/>
                      <a:pt x="19653" y="11002"/>
                      <a:pt x="19653" y="11002"/>
                    </a:cubicBezTo>
                    <a:cubicBezTo>
                      <a:pt x="19643" y="11012"/>
                      <a:pt x="19633" y="11022"/>
                      <a:pt x="19633" y="11022"/>
                    </a:cubicBezTo>
                    <a:lnTo>
                      <a:pt x="19375" y="11032"/>
                    </a:lnTo>
                    <a:cubicBezTo>
                      <a:pt x="19375" y="11101"/>
                      <a:pt x="19306" y="11191"/>
                      <a:pt x="19316" y="11230"/>
                    </a:cubicBezTo>
                    <a:cubicBezTo>
                      <a:pt x="19306" y="11220"/>
                      <a:pt x="19296" y="11220"/>
                      <a:pt x="19276" y="11220"/>
                    </a:cubicBezTo>
                    <a:cubicBezTo>
                      <a:pt x="19306" y="11210"/>
                      <a:pt x="19326" y="11201"/>
                      <a:pt x="19306" y="11131"/>
                    </a:cubicBezTo>
                    <a:cubicBezTo>
                      <a:pt x="19296" y="11101"/>
                      <a:pt x="19286" y="11072"/>
                      <a:pt x="19266" y="11042"/>
                    </a:cubicBezTo>
                    <a:cubicBezTo>
                      <a:pt x="19230" y="10954"/>
                      <a:pt x="19182" y="10887"/>
                      <a:pt x="19123" y="10887"/>
                    </a:cubicBezTo>
                    <a:cubicBezTo>
                      <a:pt x="19103" y="10887"/>
                      <a:pt x="19081" y="10895"/>
                      <a:pt x="19058" y="10913"/>
                    </a:cubicBezTo>
                    <a:cubicBezTo>
                      <a:pt x="18999" y="10963"/>
                      <a:pt x="18959" y="10982"/>
                      <a:pt x="18939" y="10992"/>
                    </a:cubicBezTo>
                    <a:lnTo>
                      <a:pt x="18919" y="10992"/>
                    </a:lnTo>
                    <a:cubicBezTo>
                      <a:pt x="18909" y="10982"/>
                      <a:pt x="18899" y="10953"/>
                      <a:pt x="18919" y="10893"/>
                    </a:cubicBezTo>
                    <a:cubicBezTo>
                      <a:pt x="18949" y="10834"/>
                      <a:pt x="19038" y="10754"/>
                      <a:pt x="19098" y="10695"/>
                    </a:cubicBezTo>
                    <a:cubicBezTo>
                      <a:pt x="19108" y="10705"/>
                      <a:pt x="19118" y="10725"/>
                      <a:pt x="19127" y="10744"/>
                    </a:cubicBezTo>
                    <a:cubicBezTo>
                      <a:pt x="19155" y="10779"/>
                      <a:pt x="19187" y="10836"/>
                      <a:pt x="19204" y="10836"/>
                    </a:cubicBezTo>
                    <a:cubicBezTo>
                      <a:pt x="19212" y="10836"/>
                      <a:pt x="19217" y="10825"/>
                      <a:pt x="19217" y="10794"/>
                    </a:cubicBezTo>
                    <a:cubicBezTo>
                      <a:pt x="19217" y="10705"/>
                      <a:pt x="19118" y="10695"/>
                      <a:pt x="19177" y="10655"/>
                    </a:cubicBezTo>
                    <a:cubicBezTo>
                      <a:pt x="19195" y="10643"/>
                      <a:pt x="19213" y="10640"/>
                      <a:pt x="19230" y="10640"/>
                    </a:cubicBezTo>
                    <a:cubicBezTo>
                      <a:pt x="19248" y="10640"/>
                      <a:pt x="19265" y="10644"/>
                      <a:pt x="19277" y="10644"/>
                    </a:cubicBezTo>
                    <a:cubicBezTo>
                      <a:pt x="19292" y="10644"/>
                      <a:pt x="19300" y="10639"/>
                      <a:pt x="19296" y="10615"/>
                    </a:cubicBezTo>
                    <a:cubicBezTo>
                      <a:pt x="19286" y="10546"/>
                      <a:pt x="19316" y="10526"/>
                      <a:pt x="19237" y="10526"/>
                    </a:cubicBezTo>
                    <a:cubicBezTo>
                      <a:pt x="19186" y="10526"/>
                      <a:pt x="19140" y="10550"/>
                      <a:pt x="19116" y="10550"/>
                    </a:cubicBezTo>
                    <a:cubicBezTo>
                      <a:pt x="19101" y="10550"/>
                      <a:pt x="19094" y="10542"/>
                      <a:pt x="19098" y="10516"/>
                    </a:cubicBezTo>
                    <a:cubicBezTo>
                      <a:pt x="19118" y="10457"/>
                      <a:pt x="19157" y="10437"/>
                      <a:pt x="19177" y="10427"/>
                    </a:cubicBezTo>
                    <a:cubicBezTo>
                      <a:pt x="19197" y="10427"/>
                      <a:pt x="19167" y="10378"/>
                      <a:pt x="19167" y="10378"/>
                    </a:cubicBezTo>
                    <a:cubicBezTo>
                      <a:pt x="19167" y="10378"/>
                      <a:pt x="18989" y="10358"/>
                      <a:pt x="18959" y="10308"/>
                    </a:cubicBezTo>
                    <a:cubicBezTo>
                      <a:pt x="18959" y="10298"/>
                      <a:pt x="18959" y="10298"/>
                      <a:pt x="18959" y="10288"/>
                    </a:cubicBezTo>
                    <a:cubicBezTo>
                      <a:pt x="18959" y="10288"/>
                      <a:pt x="18963" y="10293"/>
                      <a:pt x="18966" y="10293"/>
                    </a:cubicBezTo>
                    <a:cubicBezTo>
                      <a:pt x="18968" y="10293"/>
                      <a:pt x="18969" y="10292"/>
                      <a:pt x="18969" y="10288"/>
                    </a:cubicBezTo>
                    <a:cubicBezTo>
                      <a:pt x="18969" y="10249"/>
                      <a:pt x="18999" y="10219"/>
                      <a:pt x="19018" y="10219"/>
                    </a:cubicBezTo>
                    <a:cubicBezTo>
                      <a:pt x="19028" y="10219"/>
                      <a:pt x="19028" y="10229"/>
                      <a:pt x="19038" y="10249"/>
                    </a:cubicBezTo>
                    <a:cubicBezTo>
                      <a:pt x="19058" y="10308"/>
                      <a:pt x="19118" y="10368"/>
                      <a:pt x="19197" y="10368"/>
                    </a:cubicBezTo>
                    <a:cubicBezTo>
                      <a:pt x="19266" y="10368"/>
                      <a:pt x="19157" y="10278"/>
                      <a:pt x="19197" y="10239"/>
                    </a:cubicBezTo>
                    <a:cubicBezTo>
                      <a:pt x="19208" y="10220"/>
                      <a:pt x="19230" y="10217"/>
                      <a:pt x="19252" y="10217"/>
                    </a:cubicBezTo>
                    <a:cubicBezTo>
                      <a:pt x="19265" y="10217"/>
                      <a:pt x="19278" y="10218"/>
                      <a:pt x="19289" y="10218"/>
                    </a:cubicBezTo>
                    <a:cubicBezTo>
                      <a:pt x="19310" y="10218"/>
                      <a:pt x="19324" y="10214"/>
                      <a:pt x="19316" y="10189"/>
                    </a:cubicBezTo>
                    <a:cubicBezTo>
                      <a:pt x="19296" y="10130"/>
                      <a:pt x="19365" y="10090"/>
                      <a:pt x="19415" y="10090"/>
                    </a:cubicBezTo>
                    <a:cubicBezTo>
                      <a:pt x="19475" y="10090"/>
                      <a:pt x="19385" y="10050"/>
                      <a:pt x="19316" y="10030"/>
                    </a:cubicBezTo>
                    <a:cubicBezTo>
                      <a:pt x="19302" y="10029"/>
                      <a:pt x="19290" y="10028"/>
                      <a:pt x="19279" y="10028"/>
                    </a:cubicBezTo>
                    <a:cubicBezTo>
                      <a:pt x="19237" y="10028"/>
                      <a:pt x="19215" y="10040"/>
                      <a:pt x="19167" y="10040"/>
                    </a:cubicBezTo>
                    <a:cubicBezTo>
                      <a:pt x="19130" y="10046"/>
                      <a:pt x="19102" y="10057"/>
                      <a:pt x="19083" y="10057"/>
                    </a:cubicBezTo>
                    <a:cubicBezTo>
                      <a:pt x="19067" y="10057"/>
                      <a:pt x="19058" y="10048"/>
                      <a:pt x="19058" y="10021"/>
                    </a:cubicBezTo>
                    <a:cubicBezTo>
                      <a:pt x="19058" y="9981"/>
                      <a:pt x="19038" y="9931"/>
                      <a:pt x="19009" y="9921"/>
                    </a:cubicBezTo>
                    <a:cubicBezTo>
                      <a:pt x="18999" y="9902"/>
                      <a:pt x="18979" y="9892"/>
                      <a:pt x="18969" y="9852"/>
                    </a:cubicBezTo>
                    <a:cubicBezTo>
                      <a:pt x="18959" y="9822"/>
                      <a:pt x="18959" y="9802"/>
                      <a:pt x="18949" y="9773"/>
                    </a:cubicBezTo>
                    <a:lnTo>
                      <a:pt x="18949" y="9773"/>
                    </a:lnTo>
                    <a:cubicBezTo>
                      <a:pt x="18969" y="9783"/>
                      <a:pt x="18979" y="9783"/>
                      <a:pt x="18989" y="9793"/>
                    </a:cubicBezTo>
                    <a:cubicBezTo>
                      <a:pt x="18997" y="9818"/>
                      <a:pt x="19054" y="9857"/>
                      <a:pt x="19090" y="9857"/>
                    </a:cubicBezTo>
                    <a:cubicBezTo>
                      <a:pt x="19097" y="9857"/>
                      <a:pt x="19103" y="9855"/>
                      <a:pt x="19108" y="9852"/>
                    </a:cubicBezTo>
                    <a:cubicBezTo>
                      <a:pt x="19113" y="9847"/>
                      <a:pt x="19118" y="9845"/>
                      <a:pt x="19123" y="9845"/>
                    </a:cubicBezTo>
                    <a:cubicBezTo>
                      <a:pt x="19127" y="9845"/>
                      <a:pt x="19132" y="9847"/>
                      <a:pt x="19137" y="9852"/>
                    </a:cubicBezTo>
                    <a:cubicBezTo>
                      <a:pt x="18880" y="10149"/>
                      <a:pt x="19633" y="9872"/>
                      <a:pt x="19911" y="10199"/>
                    </a:cubicBezTo>
                    <a:cubicBezTo>
                      <a:pt x="19970" y="10268"/>
                      <a:pt x="20010" y="10328"/>
                      <a:pt x="20050" y="10387"/>
                    </a:cubicBezTo>
                    <a:cubicBezTo>
                      <a:pt x="20050" y="10407"/>
                      <a:pt x="20060" y="10417"/>
                      <a:pt x="20069" y="10437"/>
                    </a:cubicBezTo>
                    <a:cubicBezTo>
                      <a:pt x="20040" y="10437"/>
                      <a:pt x="20020" y="10447"/>
                      <a:pt x="19990" y="10447"/>
                    </a:cubicBezTo>
                    <a:cubicBezTo>
                      <a:pt x="20000" y="10477"/>
                      <a:pt x="19990" y="10536"/>
                      <a:pt x="19990" y="10596"/>
                    </a:cubicBezTo>
                    <a:cubicBezTo>
                      <a:pt x="19990" y="10633"/>
                      <a:pt x="20007" y="10644"/>
                      <a:pt x="20031" y="10644"/>
                    </a:cubicBezTo>
                    <a:cubicBezTo>
                      <a:pt x="20066" y="10644"/>
                      <a:pt x="20114" y="10621"/>
                      <a:pt x="20149" y="10615"/>
                    </a:cubicBezTo>
                    <a:cubicBezTo>
                      <a:pt x="20169" y="10615"/>
                      <a:pt x="20188" y="10606"/>
                      <a:pt x="20198" y="10606"/>
                    </a:cubicBezTo>
                    <a:cubicBezTo>
                      <a:pt x="20248" y="10625"/>
                      <a:pt x="20317" y="10645"/>
                      <a:pt x="20436" y="10645"/>
                    </a:cubicBezTo>
                    <a:cubicBezTo>
                      <a:pt x="20456" y="10685"/>
                      <a:pt x="20466" y="10725"/>
                      <a:pt x="20436" y="10725"/>
                    </a:cubicBezTo>
                    <a:cubicBezTo>
                      <a:pt x="20377" y="10734"/>
                      <a:pt x="20278" y="10774"/>
                      <a:pt x="20298" y="10873"/>
                    </a:cubicBezTo>
                    <a:cubicBezTo>
                      <a:pt x="20301" y="10889"/>
                      <a:pt x="20301" y="10895"/>
                      <a:pt x="20300" y="10895"/>
                    </a:cubicBezTo>
                    <a:cubicBezTo>
                      <a:pt x="20292" y="10895"/>
                      <a:pt x="20250" y="10800"/>
                      <a:pt x="20217" y="10800"/>
                    </a:cubicBezTo>
                    <a:cubicBezTo>
                      <a:pt x="20210" y="10800"/>
                      <a:pt x="20204" y="10804"/>
                      <a:pt x="20198" y="10814"/>
                    </a:cubicBezTo>
                    <a:cubicBezTo>
                      <a:pt x="20188" y="10834"/>
                      <a:pt x="20188" y="10863"/>
                      <a:pt x="20179" y="10903"/>
                    </a:cubicBezTo>
                    <a:cubicBezTo>
                      <a:pt x="20288" y="10953"/>
                      <a:pt x="20407" y="11032"/>
                      <a:pt x="20407" y="11032"/>
                    </a:cubicBezTo>
                    <a:lnTo>
                      <a:pt x="20654" y="11062"/>
                    </a:lnTo>
                    <a:lnTo>
                      <a:pt x="20654" y="10645"/>
                    </a:lnTo>
                    <a:lnTo>
                      <a:pt x="20654" y="9743"/>
                    </a:lnTo>
                    <a:lnTo>
                      <a:pt x="20654" y="8930"/>
                    </a:lnTo>
                    <a:lnTo>
                      <a:pt x="20654" y="8623"/>
                    </a:lnTo>
                    <a:lnTo>
                      <a:pt x="20654" y="8464"/>
                    </a:lnTo>
                    <a:lnTo>
                      <a:pt x="20654" y="8137"/>
                    </a:lnTo>
                    <a:lnTo>
                      <a:pt x="20654" y="7879"/>
                    </a:lnTo>
                    <a:lnTo>
                      <a:pt x="20654" y="7690"/>
                    </a:lnTo>
                    <a:lnTo>
                      <a:pt x="20654" y="6996"/>
                    </a:lnTo>
                    <a:lnTo>
                      <a:pt x="20654" y="6848"/>
                    </a:lnTo>
                    <a:lnTo>
                      <a:pt x="20654" y="5985"/>
                    </a:lnTo>
                    <a:cubicBezTo>
                      <a:pt x="20615" y="6015"/>
                      <a:pt x="20565" y="6035"/>
                      <a:pt x="20535" y="6054"/>
                    </a:cubicBezTo>
                    <a:cubicBezTo>
                      <a:pt x="20516" y="6066"/>
                      <a:pt x="20498" y="6069"/>
                      <a:pt x="20480" y="6069"/>
                    </a:cubicBezTo>
                    <a:cubicBezTo>
                      <a:pt x="20465" y="6069"/>
                      <a:pt x="20449" y="6067"/>
                      <a:pt x="20432" y="6067"/>
                    </a:cubicBezTo>
                    <a:cubicBezTo>
                      <a:pt x="20415" y="6067"/>
                      <a:pt x="20397" y="6068"/>
                      <a:pt x="20377" y="6074"/>
                    </a:cubicBezTo>
                    <a:cubicBezTo>
                      <a:pt x="20377" y="6064"/>
                      <a:pt x="20367" y="6054"/>
                      <a:pt x="20367" y="6045"/>
                    </a:cubicBezTo>
                    <a:cubicBezTo>
                      <a:pt x="20347" y="5975"/>
                      <a:pt x="20337" y="5916"/>
                      <a:pt x="20327" y="5866"/>
                    </a:cubicBezTo>
                    <a:cubicBezTo>
                      <a:pt x="20367" y="5846"/>
                      <a:pt x="20397" y="5826"/>
                      <a:pt x="20416" y="5816"/>
                    </a:cubicBezTo>
                    <a:cubicBezTo>
                      <a:pt x="20437" y="5803"/>
                      <a:pt x="20456" y="5796"/>
                      <a:pt x="20478" y="5796"/>
                    </a:cubicBezTo>
                    <a:cubicBezTo>
                      <a:pt x="20519" y="5796"/>
                      <a:pt x="20570" y="5820"/>
                      <a:pt x="20654" y="5866"/>
                    </a:cubicBez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48" y="5643"/>
                      <a:pt x="20619" y="5661"/>
                      <a:pt x="20587" y="5661"/>
                    </a:cubicBezTo>
                    <a:cubicBezTo>
                      <a:pt x="20535" y="5661"/>
                      <a:pt x="20475" y="5613"/>
                      <a:pt x="20486" y="5569"/>
                    </a:cubicBezTo>
                    <a:cubicBezTo>
                      <a:pt x="20516" y="5499"/>
                      <a:pt x="20456" y="5460"/>
                      <a:pt x="20258" y="5400"/>
                    </a:cubicBezTo>
                    <a:cubicBezTo>
                      <a:pt x="20248" y="5390"/>
                      <a:pt x="20248" y="5390"/>
                      <a:pt x="20238" y="5390"/>
                    </a:cubicBezTo>
                    <a:cubicBezTo>
                      <a:pt x="20228" y="5360"/>
                      <a:pt x="20228" y="5341"/>
                      <a:pt x="20208" y="5321"/>
                    </a:cubicBezTo>
                    <a:cubicBezTo>
                      <a:pt x="20185" y="5282"/>
                      <a:pt x="20180" y="5184"/>
                      <a:pt x="20146" y="5184"/>
                    </a:cubicBezTo>
                    <a:cubicBezTo>
                      <a:pt x="20137" y="5184"/>
                      <a:pt x="20125" y="5192"/>
                      <a:pt x="20109" y="5212"/>
                    </a:cubicBezTo>
                    <a:cubicBezTo>
                      <a:pt x="20071" y="5263"/>
                      <a:pt x="20045" y="5306"/>
                      <a:pt x="20015" y="5306"/>
                    </a:cubicBezTo>
                    <a:cubicBezTo>
                      <a:pt x="19999" y="5306"/>
                      <a:pt x="19981" y="5293"/>
                      <a:pt x="19960" y="5261"/>
                    </a:cubicBezTo>
                    <a:cubicBezTo>
                      <a:pt x="19901" y="5162"/>
                      <a:pt x="19921" y="5073"/>
                      <a:pt x="19831" y="5053"/>
                    </a:cubicBezTo>
                    <a:cubicBezTo>
                      <a:pt x="19752" y="5023"/>
                      <a:pt x="19713" y="5013"/>
                      <a:pt x="19713" y="4974"/>
                    </a:cubicBezTo>
                    <a:cubicBezTo>
                      <a:pt x="19713" y="4931"/>
                      <a:pt x="19728" y="4827"/>
                      <a:pt x="19777" y="4827"/>
                    </a:cubicBezTo>
                    <a:cubicBezTo>
                      <a:pt x="19785" y="4827"/>
                      <a:pt x="19793" y="4830"/>
                      <a:pt x="19802" y="4835"/>
                    </a:cubicBezTo>
                    <a:cubicBezTo>
                      <a:pt x="19881" y="4875"/>
                      <a:pt x="19861" y="4884"/>
                      <a:pt x="19921" y="4984"/>
                    </a:cubicBezTo>
                    <a:cubicBezTo>
                      <a:pt x="19960" y="5045"/>
                      <a:pt x="20002" y="5075"/>
                      <a:pt x="20027" y="5075"/>
                    </a:cubicBezTo>
                    <a:cubicBezTo>
                      <a:pt x="20045" y="5075"/>
                      <a:pt x="20053" y="5058"/>
                      <a:pt x="20040" y="5023"/>
                    </a:cubicBezTo>
                    <a:cubicBezTo>
                      <a:pt x="20026" y="4961"/>
                      <a:pt x="20031" y="4884"/>
                      <a:pt x="20060" y="4884"/>
                    </a:cubicBezTo>
                    <a:cubicBezTo>
                      <a:pt x="20072" y="4884"/>
                      <a:pt x="20088" y="4898"/>
                      <a:pt x="20109" y="4934"/>
                    </a:cubicBezTo>
                    <a:cubicBezTo>
                      <a:pt x="20149" y="5003"/>
                      <a:pt x="20179" y="5033"/>
                      <a:pt x="20208" y="5063"/>
                    </a:cubicBezTo>
                    <a:cubicBezTo>
                      <a:pt x="20119" y="5142"/>
                      <a:pt x="20198" y="5112"/>
                      <a:pt x="20278" y="5132"/>
                    </a:cubicBezTo>
                    <a:cubicBezTo>
                      <a:pt x="20288" y="5132"/>
                      <a:pt x="20288" y="5132"/>
                      <a:pt x="20298" y="5142"/>
                    </a:cubicBezTo>
                    <a:cubicBezTo>
                      <a:pt x="20327" y="5172"/>
                      <a:pt x="20357" y="5182"/>
                      <a:pt x="20377" y="5192"/>
                    </a:cubicBezTo>
                    <a:cubicBezTo>
                      <a:pt x="20416" y="5241"/>
                      <a:pt x="20397" y="5261"/>
                      <a:pt x="20526" y="5261"/>
                    </a:cubicBezTo>
                    <a:cubicBezTo>
                      <a:pt x="20531" y="5261"/>
                      <a:pt x="20536" y="5261"/>
                      <a:pt x="20541" y="5261"/>
                    </a:cubicBezTo>
                    <a:cubicBezTo>
                      <a:pt x="20661" y="5261"/>
                      <a:pt x="20626" y="5377"/>
                      <a:pt x="20654" y="5549"/>
                    </a:cubicBezTo>
                    <a:lnTo>
                      <a:pt x="20654" y="4835"/>
                    </a:lnTo>
                    <a:cubicBezTo>
                      <a:pt x="20625" y="4835"/>
                      <a:pt x="20595" y="4825"/>
                      <a:pt x="20575" y="4825"/>
                    </a:cubicBezTo>
                    <a:cubicBezTo>
                      <a:pt x="20566" y="4822"/>
                      <a:pt x="20556" y="4820"/>
                      <a:pt x="20547" y="4820"/>
                    </a:cubicBezTo>
                    <a:cubicBezTo>
                      <a:pt x="20498" y="4820"/>
                      <a:pt x="20460" y="4861"/>
                      <a:pt x="20535" y="4894"/>
                    </a:cubicBezTo>
                    <a:cubicBezTo>
                      <a:pt x="20625" y="4934"/>
                      <a:pt x="20555" y="5083"/>
                      <a:pt x="20476" y="5083"/>
                    </a:cubicBezTo>
                    <a:cubicBezTo>
                      <a:pt x="20418" y="5083"/>
                      <a:pt x="20373" y="5026"/>
                      <a:pt x="20307" y="5026"/>
                    </a:cubicBezTo>
                    <a:cubicBezTo>
                      <a:pt x="20295" y="5026"/>
                      <a:pt x="20282" y="5028"/>
                      <a:pt x="20268" y="5033"/>
                    </a:cubicBezTo>
                    <a:cubicBezTo>
                      <a:pt x="20238" y="4994"/>
                      <a:pt x="20218" y="4974"/>
                      <a:pt x="20218" y="4954"/>
                    </a:cubicBezTo>
                    <a:cubicBezTo>
                      <a:pt x="20227" y="4929"/>
                      <a:pt x="20214" y="4834"/>
                      <a:pt x="20275" y="4834"/>
                    </a:cubicBezTo>
                    <a:cubicBezTo>
                      <a:pt x="20286" y="4834"/>
                      <a:pt x="20300" y="4837"/>
                      <a:pt x="20317" y="4845"/>
                    </a:cubicBezTo>
                    <a:cubicBezTo>
                      <a:pt x="20360" y="4866"/>
                      <a:pt x="20400" y="4878"/>
                      <a:pt x="20427" y="4878"/>
                    </a:cubicBezTo>
                    <a:cubicBezTo>
                      <a:pt x="20464" y="4878"/>
                      <a:pt x="20476" y="4856"/>
                      <a:pt x="20436" y="4805"/>
                    </a:cubicBezTo>
                    <a:cubicBezTo>
                      <a:pt x="20376" y="4728"/>
                      <a:pt x="20323" y="4672"/>
                      <a:pt x="20252" y="4672"/>
                    </a:cubicBezTo>
                    <a:cubicBezTo>
                      <a:pt x="20241" y="4672"/>
                      <a:pt x="20230" y="4674"/>
                      <a:pt x="20218" y="4676"/>
                    </a:cubicBezTo>
                    <a:cubicBezTo>
                      <a:pt x="20154" y="4690"/>
                      <a:pt x="20090" y="4725"/>
                      <a:pt x="20040" y="4725"/>
                    </a:cubicBezTo>
                    <a:cubicBezTo>
                      <a:pt x="20021" y="4725"/>
                      <a:pt x="20004" y="4720"/>
                      <a:pt x="19990" y="4706"/>
                    </a:cubicBezTo>
                    <a:cubicBezTo>
                      <a:pt x="19950" y="4666"/>
                      <a:pt x="19911" y="4627"/>
                      <a:pt x="19851" y="4617"/>
                    </a:cubicBezTo>
                    <a:cubicBezTo>
                      <a:pt x="19802" y="4607"/>
                      <a:pt x="19713" y="4577"/>
                      <a:pt x="19772" y="4518"/>
                    </a:cubicBezTo>
                    <a:cubicBezTo>
                      <a:pt x="19841" y="4468"/>
                      <a:pt x="19881" y="4329"/>
                      <a:pt x="19881" y="4329"/>
                    </a:cubicBezTo>
                    <a:cubicBezTo>
                      <a:pt x="19881" y="4329"/>
                      <a:pt x="19869" y="4191"/>
                      <a:pt x="19897" y="4191"/>
                    </a:cubicBezTo>
                    <a:cubicBezTo>
                      <a:pt x="19904" y="4191"/>
                      <a:pt x="19915" y="4202"/>
                      <a:pt x="19931" y="4230"/>
                    </a:cubicBezTo>
                    <a:cubicBezTo>
                      <a:pt x="19990" y="4341"/>
                      <a:pt x="20035" y="4415"/>
                      <a:pt x="20059" y="4415"/>
                    </a:cubicBezTo>
                    <a:cubicBezTo>
                      <a:pt x="20063" y="4415"/>
                      <a:pt x="20067" y="4413"/>
                      <a:pt x="20069" y="4409"/>
                    </a:cubicBezTo>
                    <a:cubicBezTo>
                      <a:pt x="20091" y="4386"/>
                      <a:pt x="20092" y="4337"/>
                      <a:pt x="20098" y="4337"/>
                    </a:cubicBezTo>
                    <a:cubicBezTo>
                      <a:pt x="20101" y="4337"/>
                      <a:pt x="20104" y="4343"/>
                      <a:pt x="20109" y="4359"/>
                    </a:cubicBezTo>
                    <a:cubicBezTo>
                      <a:pt x="20121" y="4384"/>
                      <a:pt x="20147" y="4398"/>
                      <a:pt x="20168" y="4398"/>
                    </a:cubicBezTo>
                    <a:cubicBezTo>
                      <a:pt x="20197" y="4398"/>
                      <a:pt x="20215" y="4369"/>
                      <a:pt x="20169" y="4299"/>
                    </a:cubicBezTo>
                    <a:cubicBezTo>
                      <a:pt x="20094" y="4208"/>
                      <a:pt x="20047" y="4131"/>
                      <a:pt x="20017" y="4131"/>
                    </a:cubicBezTo>
                    <a:cubicBezTo>
                      <a:pt x="20010" y="4131"/>
                      <a:pt x="20005" y="4134"/>
                      <a:pt x="20000" y="4141"/>
                    </a:cubicBezTo>
                    <a:cubicBezTo>
                      <a:pt x="19992" y="4149"/>
                      <a:pt x="19986" y="4152"/>
                      <a:pt x="19981" y="4152"/>
                    </a:cubicBezTo>
                    <a:cubicBezTo>
                      <a:pt x="19960" y="4152"/>
                      <a:pt x="19952" y="4097"/>
                      <a:pt x="19881" y="4042"/>
                    </a:cubicBezTo>
                    <a:cubicBezTo>
                      <a:pt x="19848" y="4008"/>
                      <a:pt x="19822" y="4001"/>
                      <a:pt x="19799" y="4001"/>
                    </a:cubicBezTo>
                    <a:cubicBezTo>
                      <a:pt x="19781" y="4001"/>
                      <a:pt x="19766" y="4005"/>
                      <a:pt x="19751" y="4005"/>
                    </a:cubicBezTo>
                    <a:cubicBezTo>
                      <a:pt x="19738" y="4005"/>
                      <a:pt x="19726" y="4003"/>
                      <a:pt x="19713" y="3992"/>
                    </a:cubicBezTo>
                    <a:cubicBezTo>
                      <a:pt x="19673" y="3942"/>
                      <a:pt x="19524" y="3893"/>
                      <a:pt x="19623" y="3823"/>
                    </a:cubicBezTo>
                    <a:cubicBezTo>
                      <a:pt x="19688" y="3778"/>
                      <a:pt x="19724" y="3754"/>
                      <a:pt x="19751" y="3754"/>
                    </a:cubicBezTo>
                    <a:cubicBezTo>
                      <a:pt x="19766" y="3754"/>
                      <a:pt x="19778" y="3760"/>
                      <a:pt x="19792" y="3774"/>
                    </a:cubicBezTo>
                    <a:cubicBezTo>
                      <a:pt x="19817" y="3799"/>
                      <a:pt x="19863" y="3833"/>
                      <a:pt x="19900" y="3833"/>
                    </a:cubicBezTo>
                    <a:cubicBezTo>
                      <a:pt x="19921" y="3833"/>
                      <a:pt x="19940" y="3822"/>
                      <a:pt x="19950" y="3794"/>
                    </a:cubicBezTo>
                    <a:cubicBezTo>
                      <a:pt x="19980" y="3705"/>
                      <a:pt x="20050" y="3774"/>
                      <a:pt x="20030" y="3685"/>
                    </a:cubicBezTo>
                    <a:cubicBezTo>
                      <a:pt x="20006" y="3614"/>
                      <a:pt x="19983" y="3538"/>
                      <a:pt x="19945" y="3538"/>
                    </a:cubicBezTo>
                    <a:cubicBezTo>
                      <a:pt x="19935" y="3538"/>
                      <a:pt x="19923" y="3543"/>
                      <a:pt x="19911" y="3556"/>
                    </a:cubicBezTo>
                    <a:cubicBezTo>
                      <a:pt x="19886" y="3586"/>
                      <a:pt x="19869" y="3603"/>
                      <a:pt x="19860" y="3603"/>
                    </a:cubicBezTo>
                    <a:cubicBezTo>
                      <a:pt x="19851" y="3603"/>
                      <a:pt x="19851" y="3586"/>
                      <a:pt x="19861" y="3546"/>
                    </a:cubicBezTo>
                    <a:cubicBezTo>
                      <a:pt x="19878" y="3480"/>
                      <a:pt x="19990" y="3373"/>
                      <a:pt x="19948" y="3373"/>
                    </a:cubicBezTo>
                    <a:cubicBezTo>
                      <a:pt x="19939" y="3373"/>
                      <a:pt x="19924" y="3377"/>
                      <a:pt x="19901" y="3387"/>
                    </a:cubicBezTo>
                    <a:cubicBezTo>
                      <a:pt x="19762" y="3447"/>
                      <a:pt x="19722" y="3486"/>
                      <a:pt x="19742" y="3546"/>
                    </a:cubicBezTo>
                    <a:cubicBezTo>
                      <a:pt x="19754" y="3585"/>
                      <a:pt x="19713" y="3628"/>
                      <a:pt x="19678" y="3628"/>
                    </a:cubicBezTo>
                    <a:cubicBezTo>
                      <a:pt x="19652" y="3628"/>
                      <a:pt x="19629" y="3604"/>
                      <a:pt x="19633" y="3536"/>
                    </a:cubicBezTo>
                    <a:cubicBezTo>
                      <a:pt x="19652" y="3374"/>
                      <a:pt x="19626" y="3268"/>
                      <a:pt x="19711" y="3268"/>
                    </a:cubicBezTo>
                    <a:cubicBezTo>
                      <a:pt x="19714" y="3268"/>
                      <a:pt x="19718" y="3268"/>
                      <a:pt x="19722" y="3268"/>
                    </a:cubicBezTo>
                    <a:cubicBezTo>
                      <a:pt x="19822" y="3268"/>
                      <a:pt x="19782" y="3248"/>
                      <a:pt x="19831" y="3169"/>
                    </a:cubicBezTo>
                    <a:cubicBezTo>
                      <a:pt x="19881" y="3100"/>
                      <a:pt x="20020" y="3179"/>
                      <a:pt x="19931" y="3080"/>
                    </a:cubicBezTo>
                    <a:cubicBezTo>
                      <a:pt x="19908" y="3054"/>
                      <a:pt x="19888" y="3045"/>
                      <a:pt x="19870" y="3045"/>
                    </a:cubicBezTo>
                    <a:cubicBezTo>
                      <a:pt x="19827" y="3045"/>
                      <a:pt x="19794" y="3100"/>
                      <a:pt x="19752" y="3100"/>
                    </a:cubicBezTo>
                    <a:cubicBezTo>
                      <a:pt x="19703" y="3100"/>
                      <a:pt x="19653" y="2971"/>
                      <a:pt x="19713" y="2931"/>
                    </a:cubicBezTo>
                    <a:cubicBezTo>
                      <a:pt x="19766" y="2896"/>
                      <a:pt x="19732" y="2860"/>
                      <a:pt x="19696" y="2860"/>
                    </a:cubicBezTo>
                    <a:cubicBezTo>
                      <a:pt x="19691" y="2860"/>
                      <a:pt x="19687" y="2861"/>
                      <a:pt x="19683" y="2862"/>
                    </a:cubicBezTo>
                    <a:cubicBezTo>
                      <a:pt x="19670" y="2868"/>
                      <a:pt x="19651" y="2873"/>
                      <a:pt x="19633" y="2873"/>
                    </a:cubicBezTo>
                    <a:cubicBezTo>
                      <a:pt x="19598" y="2873"/>
                      <a:pt x="19567" y="2855"/>
                      <a:pt x="19594" y="2802"/>
                    </a:cubicBezTo>
                    <a:cubicBezTo>
                      <a:pt x="19633" y="2713"/>
                      <a:pt x="19524" y="2683"/>
                      <a:pt x="19514" y="2663"/>
                    </a:cubicBezTo>
                    <a:cubicBezTo>
                      <a:pt x="19504" y="2644"/>
                      <a:pt x="19544" y="2584"/>
                      <a:pt x="19594" y="2584"/>
                    </a:cubicBezTo>
                    <a:cubicBezTo>
                      <a:pt x="19597" y="2585"/>
                      <a:pt x="19600" y="2585"/>
                      <a:pt x="19603" y="2585"/>
                    </a:cubicBezTo>
                    <a:cubicBezTo>
                      <a:pt x="19637" y="2585"/>
                      <a:pt x="19670" y="2543"/>
                      <a:pt x="19620" y="2543"/>
                    </a:cubicBezTo>
                    <a:cubicBezTo>
                      <a:pt x="19615" y="2543"/>
                      <a:pt x="19610" y="2544"/>
                      <a:pt x="19603" y="2544"/>
                    </a:cubicBezTo>
                    <a:cubicBezTo>
                      <a:pt x="19560" y="2550"/>
                      <a:pt x="19535" y="2567"/>
                      <a:pt x="19519" y="2567"/>
                    </a:cubicBezTo>
                    <a:cubicBezTo>
                      <a:pt x="19505" y="2567"/>
                      <a:pt x="19499" y="2555"/>
                      <a:pt x="19494" y="2515"/>
                    </a:cubicBezTo>
                    <a:cubicBezTo>
                      <a:pt x="19494" y="2425"/>
                      <a:pt x="19504" y="2435"/>
                      <a:pt x="19484" y="2376"/>
                    </a:cubicBezTo>
                    <a:cubicBezTo>
                      <a:pt x="19462" y="2331"/>
                      <a:pt x="19428" y="2108"/>
                      <a:pt x="19413" y="2108"/>
                    </a:cubicBezTo>
                    <a:cubicBezTo>
                      <a:pt x="19408" y="2108"/>
                      <a:pt x="19405" y="2130"/>
                      <a:pt x="19405" y="2187"/>
                    </a:cubicBezTo>
                    <a:lnTo>
                      <a:pt x="19405" y="2019"/>
                    </a:lnTo>
                    <a:cubicBezTo>
                      <a:pt x="19405" y="1963"/>
                      <a:pt x="19404" y="1941"/>
                      <a:pt x="19402" y="1941"/>
                    </a:cubicBezTo>
                    <a:cubicBezTo>
                      <a:pt x="19396" y="1941"/>
                      <a:pt x="19379" y="2201"/>
                      <a:pt x="19356" y="2247"/>
                    </a:cubicBezTo>
                    <a:cubicBezTo>
                      <a:pt x="19326" y="2306"/>
                      <a:pt x="19336" y="2425"/>
                      <a:pt x="19326" y="2515"/>
                    </a:cubicBezTo>
                    <a:cubicBezTo>
                      <a:pt x="19323" y="2536"/>
                      <a:pt x="19319" y="2544"/>
                      <a:pt x="19313" y="2544"/>
                    </a:cubicBezTo>
                    <a:cubicBezTo>
                      <a:pt x="19294" y="2544"/>
                      <a:pt x="19257" y="2463"/>
                      <a:pt x="19197" y="2455"/>
                    </a:cubicBezTo>
                    <a:cubicBezTo>
                      <a:pt x="19172" y="2452"/>
                      <a:pt x="19162" y="2450"/>
                      <a:pt x="19160" y="2450"/>
                    </a:cubicBezTo>
                    <a:cubicBezTo>
                      <a:pt x="19157" y="2450"/>
                      <a:pt x="19196" y="2461"/>
                      <a:pt x="19217" y="2495"/>
                    </a:cubicBezTo>
                    <a:cubicBezTo>
                      <a:pt x="19266" y="2564"/>
                      <a:pt x="19306" y="2693"/>
                      <a:pt x="19296" y="2713"/>
                    </a:cubicBezTo>
                    <a:cubicBezTo>
                      <a:pt x="19286" y="2733"/>
                      <a:pt x="19266" y="2703"/>
                      <a:pt x="19256" y="2753"/>
                    </a:cubicBezTo>
                    <a:cubicBezTo>
                      <a:pt x="19249" y="2800"/>
                      <a:pt x="19185" y="2828"/>
                      <a:pt x="19139" y="2828"/>
                    </a:cubicBezTo>
                    <a:cubicBezTo>
                      <a:pt x="19127" y="2828"/>
                      <a:pt x="19116" y="2826"/>
                      <a:pt x="19108" y="2822"/>
                    </a:cubicBezTo>
                    <a:cubicBezTo>
                      <a:pt x="19107" y="2822"/>
                      <a:pt x="19105" y="2822"/>
                      <a:pt x="19105" y="2822"/>
                    </a:cubicBezTo>
                    <a:cubicBezTo>
                      <a:pt x="19071" y="2822"/>
                      <a:pt x="19129" y="2982"/>
                      <a:pt x="19187" y="3020"/>
                    </a:cubicBezTo>
                    <a:cubicBezTo>
                      <a:pt x="19226" y="3046"/>
                      <a:pt x="19202" y="3097"/>
                      <a:pt x="19150" y="3097"/>
                    </a:cubicBezTo>
                    <a:cubicBezTo>
                      <a:pt x="19122" y="3097"/>
                      <a:pt x="19086" y="3082"/>
                      <a:pt x="19048" y="3040"/>
                    </a:cubicBezTo>
                    <a:cubicBezTo>
                      <a:pt x="19036" y="3028"/>
                      <a:pt x="19025" y="3022"/>
                      <a:pt x="19015" y="3022"/>
                    </a:cubicBezTo>
                    <a:cubicBezTo>
                      <a:pt x="18985" y="3022"/>
                      <a:pt x="18959" y="3072"/>
                      <a:pt x="18899" y="3139"/>
                    </a:cubicBezTo>
                    <a:cubicBezTo>
                      <a:pt x="18810" y="3238"/>
                      <a:pt x="18989" y="3179"/>
                      <a:pt x="19038" y="3248"/>
                    </a:cubicBezTo>
                    <a:cubicBezTo>
                      <a:pt x="19055" y="3275"/>
                      <a:pt x="19060" y="3284"/>
                      <a:pt x="19064" y="3284"/>
                    </a:cubicBezTo>
                    <a:cubicBezTo>
                      <a:pt x="19071" y="3284"/>
                      <a:pt x="19071" y="3248"/>
                      <a:pt x="19137" y="3248"/>
                    </a:cubicBezTo>
                    <a:cubicBezTo>
                      <a:pt x="19237" y="3248"/>
                      <a:pt x="19157" y="3367"/>
                      <a:pt x="19177" y="3536"/>
                    </a:cubicBezTo>
                    <a:cubicBezTo>
                      <a:pt x="19181" y="3604"/>
                      <a:pt x="19158" y="3628"/>
                      <a:pt x="19132" y="3628"/>
                    </a:cubicBezTo>
                    <a:cubicBezTo>
                      <a:pt x="19097" y="3628"/>
                      <a:pt x="19057" y="3585"/>
                      <a:pt x="19068" y="3546"/>
                    </a:cubicBezTo>
                    <a:cubicBezTo>
                      <a:pt x="19078" y="3486"/>
                      <a:pt x="19118" y="3496"/>
                      <a:pt x="18979" y="3437"/>
                    </a:cubicBezTo>
                    <a:cubicBezTo>
                      <a:pt x="18939" y="3420"/>
                      <a:pt x="18922" y="3413"/>
                      <a:pt x="18919" y="3413"/>
                    </a:cubicBezTo>
                    <a:cubicBezTo>
                      <a:pt x="18909" y="3413"/>
                      <a:pt x="18984" y="3459"/>
                      <a:pt x="18999" y="3516"/>
                    </a:cubicBezTo>
                    <a:cubicBezTo>
                      <a:pt x="19021" y="3576"/>
                      <a:pt x="18981" y="3636"/>
                      <a:pt x="18939" y="3636"/>
                    </a:cubicBezTo>
                    <a:cubicBezTo>
                      <a:pt x="18925" y="3636"/>
                      <a:pt x="18912" y="3630"/>
                      <a:pt x="18899" y="3615"/>
                    </a:cubicBezTo>
                    <a:cubicBezTo>
                      <a:pt x="18883" y="3599"/>
                      <a:pt x="18868" y="3591"/>
                      <a:pt x="18854" y="3591"/>
                    </a:cubicBezTo>
                    <a:cubicBezTo>
                      <a:pt x="18825" y="3591"/>
                      <a:pt x="18801" y="3625"/>
                      <a:pt x="18780" y="3685"/>
                    </a:cubicBezTo>
                    <a:cubicBezTo>
                      <a:pt x="18776" y="3707"/>
                      <a:pt x="18776" y="3714"/>
                      <a:pt x="18779" y="3714"/>
                    </a:cubicBezTo>
                    <a:cubicBezTo>
                      <a:pt x="18785" y="3714"/>
                      <a:pt x="18807" y="3680"/>
                      <a:pt x="18826" y="3680"/>
                    </a:cubicBezTo>
                    <a:cubicBezTo>
                      <a:pt x="18835" y="3680"/>
                      <a:pt x="18843" y="3687"/>
                      <a:pt x="18850" y="3705"/>
                    </a:cubicBezTo>
                    <a:cubicBezTo>
                      <a:pt x="18870" y="3765"/>
                      <a:pt x="18922" y="3793"/>
                      <a:pt x="18965" y="3793"/>
                    </a:cubicBezTo>
                    <a:cubicBezTo>
                      <a:pt x="18986" y="3793"/>
                      <a:pt x="19006" y="3787"/>
                      <a:pt x="19018" y="3774"/>
                    </a:cubicBezTo>
                    <a:cubicBezTo>
                      <a:pt x="19031" y="3761"/>
                      <a:pt x="19042" y="3756"/>
                      <a:pt x="19055" y="3756"/>
                    </a:cubicBezTo>
                    <a:cubicBezTo>
                      <a:pt x="19084" y="3756"/>
                      <a:pt x="19119" y="3783"/>
                      <a:pt x="19187" y="3823"/>
                    </a:cubicBezTo>
                    <a:cubicBezTo>
                      <a:pt x="19286" y="3893"/>
                      <a:pt x="19137" y="3942"/>
                      <a:pt x="19098" y="3992"/>
                    </a:cubicBezTo>
                    <a:cubicBezTo>
                      <a:pt x="19085" y="4003"/>
                      <a:pt x="19072" y="4005"/>
                      <a:pt x="19060" y="4005"/>
                    </a:cubicBezTo>
                    <a:cubicBezTo>
                      <a:pt x="19044" y="4005"/>
                      <a:pt x="19029" y="4001"/>
                      <a:pt x="19012" y="4001"/>
                    </a:cubicBezTo>
                    <a:cubicBezTo>
                      <a:pt x="18989" y="4001"/>
                      <a:pt x="18962" y="4008"/>
                      <a:pt x="18929" y="4042"/>
                    </a:cubicBezTo>
                    <a:cubicBezTo>
                      <a:pt x="18858" y="4097"/>
                      <a:pt x="18850" y="4152"/>
                      <a:pt x="18829" y="4152"/>
                    </a:cubicBezTo>
                    <a:cubicBezTo>
                      <a:pt x="18824" y="4152"/>
                      <a:pt x="18818" y="4149"/>
                      <a:pt x="18810" y="4141"/>
                    </a:cubicBezTo>
                    <a:cubicBezTo>
                      <a:pt x="18806" y="4137"/>
                      <a:pt x="18801" y="4135"/>
                      <a:pt x="18796" y="4135"/>
                    </a:cubicBezTo>
                    <a:cubicBezTo>
                      <a:pt x="18777" y="4135"/>
                      <a:pt x="18750" y="4163"/>
                      <a:pt x="18711" y="4210"/>
                    </a:cubicBezTo>
                    <a:cubicBezTo>
                      <a:pt x="18692" y="4160"/>
                      <a:pt x="18661" y="4129"/>
                      <a:pt x="18623" y="4129"/>
                    </a:cubicBezTo>
                    <a:cubicBezTo>
                      <a:pt x="18601" y="4129"/>
                      <a:pt x="18578" y="4139"/>
                      <a:pt x="18552" y="4161"/>
                    </a:cubicBezTo>
                    <a:cubicBezTo>
                      <a:pt x="18537" y="4174"/>
                      <a:pt x="18519" y="4180"/>
                      <a:pt x="18500" y="4180"/>
                    </a:cubicBezTo>
                    <a:cubicBezTo>
                      <a:pt x="18437" y="4180"/>
                      <a:pt x="18371" y="4111"/>
                      <a:pt x="18394" y="4042"/>
                    </a:cubicBezTo>
                    <a:cubicBezTo>
                      <a:pt x="18415" y="3985"/>
                      <a:pt x="18526" y="3934"/>
                      <a:pt x="18514" y="3934"/>
                    </a:cubicBezTo>
                    <a:cubicBezTo>
                      <a:pt x="18509" y="3934"/>
                      <a:pt x="18484" y="3942"/>
                      <a:pt x="18424" y="3962"/>
                    </a:cubicBezTo>
                    <a:cubicBezTo>
                      <a:pt x="18225" y="4032"/>
                      <a:pt x="18275" y="4012"/>
                      <a:pt x="18305" y="4081"/>
                    </a:cubicBezTo>
                    <a:cubicBezTo>
                      <a:pt x="18321" y="4121"/>
                      <a:pt x="18262" y="4166"/>
                      <a:pt x="18211" y="4166"/>
                    </a:cubicBezTo>
                    <a:cubicBezTo>
                      <a:pt x="18172" y="4166"/>
                      <a:pt x="18137" y="4139"/>
                      <a:pt x="18146" y="4061"/>
                    </a:cubicBezTo>
                    <a:cubicBezTo>
                      <a:pt x="18166" y="3883"/>
                      <a:pt x="18057" y="3754"/>
                      <a:pt x="18195" y="3754"/>
                    </a:cubicBezTo>
                    <a:cubicBezTo>
                      <a:pt x="18295" y="3754"/>
                      <a:pt x="18297" y="3789"/>
                      <a:pt x="18308" y="3789"/>
                    </a:cubicBezTo>
                    <a:cubicBezTo>
                      <a:pt x="18313" y="3789"/>
                      <a:pt x="18321" y="3781"/>
                      <a:pt x="18344" y="3754"/>
                    </a:cubicBezTo>
                    <a:cubicBezTo>
                      <a:pt x="18414" y="3685"/>
                      <a:pt x="18681" y="3744"/>
                      <a:pt x="18552" y="3635"/>
                    </a:cubicBezTo>
                    <a:cubicBezTo>
                      <a:pt x="18464" y="3561"/>
                      <a:pt x="18419" y="3504"/>
                      <a:pt x="18378" y="3504"/>
                    </a:cubicBezTo>
                    <a:cubicBezTo>
                      <a:pt x="18363" y="3504"/>
                      <a:pt x="18350" y="3511"/>
                      <a:pt x="18334" y="3526"/>
                    </a:cubicBezTo>
                    <a:cubicBezTo>
                      <a:pt x="18276" y="3571"/>
                      <a:pt x="18223" y="3587"/>
                      <a:pt x="18181" y="3587"/>
                    </a:cubicBezTo>
                    <a:cubicBezTo>
                      <a:pt x="18103" y="3587"/>
                      <a:pt x="18068" y="3529"/>
                      <a:pt x="18126" y="3496"/>
                    </a:cubicBezTo>
                    <a:cubicBezTo>
                      <a:pt x="18211" y="3459"/>
                      <a:pt x="18295" y="3296"/>
                      <a:pt x="18253" y="3296"/>
                    </a:cubicBezTo>
                    <a:cubicBezTo>
                      <a:pt x="18251" y="3296"/>
                      <a:pt x="18248" y="3297"/>
                      <a:pt x="18245" y="3298"/>
                    </a:cubicBezTo>
                    <a:cubicBezTo>
                      <a:pt x="18237" y="3299"/>
                      <a:pt x="18228" y="3300"/>
                      <a:pt x="18218" y="3300"/>
                    </a:cubicBezTo>
                    <a:cubicBezTo>
                      <a:pt x="18150" y="3300"/>
                      <a:pt x="18034" y="3271"/>
                      <a:pt x="18017" y="3219"/>
                    </a:cubicBezTo>
                    <a:cubicBezTo>
                      <a:pt x="18007" y="3159"/>
                      <a:pt x="17987" y="3189"/>
                      <a:pt x="17967" y="3169"/>
                    </a:cubicBezTo>
                    <a:cubicBezTo>
                      <a:pt x="17957" y="3149"/>
                      <a:pt x="18007" y="3001"/>
                      <a:pt x="18076" y="2931"/>
                    </a:cubicBezTo>
                    <a:cubicBezTo>
                      <a:pt x="18107" y="2893"/>
                      <a:pt x="18174" y="2878"/>
                      <a:pt x="18151" y="2878"/>
                    </a:cubicBezTo>
                    <a:cubicBezTo>
                      <a:pt x="18145" y="2878"/>
                      <a:pt x="18131" y="2879"/>
                      <a:pt x="18106" y="2882"/>
                    </a:cubicBezTo>
                    <a:cubicBezTo>
                      <a:pt x="18024" y="2896"/>
                      <a:pt x="17964" y="2985"/>
                      <a:pt x="17936" y="2985"/>
                    </a:cubicBezTo>
                    <a:cubicBezTo>
                      <a:pt x="17926" y="2985"/>
                      <a:pt x="17920" y="2975"/>
                      <a:pt x="17918" y="2951"/>
                    </a:cubicBezTo>
                    <a:cubicBezTo>
                      <a:pt x="17908" y="2862"/>
                      <a:pt x="17908" y="2733"/>
                      <a:pt x="17868" y="2663"/>
                    </a:cubicBezTo>
                    <a:cubicBezTo>
                      <a:pt x="17845" y="2617"/>
                      <a:pt x="17816" y="2332"/>
                      <a:pt x="17804" y="2332"/>
                    </a:cubicBezTo>
                    <a:cubicBezTo>
                      <a:pt x="17801" y="2332"/>
                      <a:pt x="17799" y="2356"/>
                      <a:pt x="17799" y="2416"/>
                    </a:cubicBezTo>
                    <a:lnTo>
                      <a:pt x="17799" y="2604"/>
                    </a:lnTo>
                    <a:cubicBezTo>
                      <a:pt x="17799" y="2538"/>
                      <a:pt x="17795" y="2512"/>
                      <a:pt x="17788" y="2512"/>
                    </a:cubicBezTo>
                    <a:cubicBezTo>
                      <a:pt x="17766" y="2512"/>
                      <a:pt x="17720" y="2750"/>
                      <a:pt x="17690" y="2802"/>
                    </a:cubicBezTo>
                    <a:cubicBezTo>
                      <a:pt x="17650" y="2862"/>
                      <a:pt x="17670" y="2862"/>
                      <a:pt x="17660" y="2961"/>
                    </a:cubicBezTo>
                    <a:cubicBezTo>
                      <a:pt x="17656" y="3003"/>
                      <a:pt x="17648" y="3017"/>
                      <a:pt x="17632" y="3017"/>
                    </a:cubicBezTo>
                    <a:cubicBezTo>
                      <a:pt x="17610" y="3017"/>
                      <a:pt x="17574" y="2992"/>
                      <a:pt x="17511" y="2981"/>
                    </a:cubicBezTo>
                    <a:cubicBezTo>
                      <a:pt x="17503" y="2980"/>
                      <a:pt x="17496" y="2980"/>
                      <a:pt x="17490" y="2980"/>
                    </a:cubicBezTo>
                    <a:cubicBezTo>
                      <a:pt x="17408" y="2980"/>
                      <a:pt x="17458" y="3031"/>
                      <a:pt x="17517" y="3031"/>
                    </a:cubicBezTo>
                    <a:cubicBezTo>
                      <a:pt x="17522" y="3031"/>
                      <a:pt x="17526" y="3031"/>
                      <a:pt x="17531" y="3030"/>
                    </a:cubicBezTo>
                    <a:cubicBezTo>
                      <a:pt x="17591" y="3030"/>
                      <a:pt x="17660" y="3100"/>
                      <a:pt x="17640" y="3120"/>
                    </a:cubicBezTo>
                    <a:cubicBezTo>
                      <a:pt x="17630" y="3139"/>
                      <a:pt x="17472" y="3169"/>
                      <a:pt x="17531" y="3268"/>
                    </a:cubicBezTo>
                    <a:cubicBezTo>
                      <a:pt x="17568" y="3327"/>
                      <a:pt x="17502" y="3342"/>
                      <a:pt x="17440" y="3342"/>
                    </a:cubicBezTo>
                    <a:cubicBezTo>
                      <a:pt x="17419" y="3342"/>
                      <a:pt x="17398" y="3340"/>
                      <a:pt x="17382" y="3338"/>
                    </a:cubicBezTo>
                    <a:cubicBezTo>
                      <a:pt x="17373" y="3335"/>
                      <a:pt x="17363" y="3333"/>
                      <a:pt x="17354" y="3333"/>
                    </a:cubicBezTo>
                    <a:cubicBezTo>
                      <a:pt x="17305" y="3333"/>
                      <a:pt x="17269" y="3374"/>
                      <a:pt x="17353" y="3407"/>
                    </a:cubicBezTo>
                    <a:cubicBezTo>
                      <a:pt x="17442" y="3447"/>
                      <a:pt x="17363" y="3595"/>
                      <a:pt x="17283" y="3595"/>
                    </a:cubicBezTo>
                    <a:cubicBezTo>
                      <a:pt x="17227" y="3595"/>
                      <a:pt x="17181" y="3536"/>
                      <a:pt x="17117" y="3536"/>
                    </a:cubicBezTo>
                    <a:cubicBezTo>
                      <a:pt x="17090" y="3536"/>
                      <a:pt x="17060" y="3546"/>
                      <a:pt x="17025" y="3576"/>
                    </a:cubicBezTo>
                    <a:cubicBezTo>
                      <a:pt x="16897" y="3675"/>
                      <a:pt x="17095" y="3595"/>
                      <a:pt x="17164" y="3675"/>
                    </a:cubicBezTo>
                    <a:cubicBezTo>
                      <a:pt x="17244" y="3754"/>
                      <a:pt x="17184" y="3774"/>
                      <a:pt x="17333" y="3774"/>
                    </a:cubicBezTo>
                    <a:cubicBezTo>
                      <a:pt x="17338" y="3774"/>
                      <a:pt x="17343" y="3773"/>
                      <a:pt x="17348" y="3773"/>
                    </a:cubicBezTo>
                    <a:cubicBezTo>
                      <a:pt x="17469" y="3773"/>
                      <a:pt x="17443" y="3890"/>
                      <a:pt x="17462" y="4061"/>
                    </a:cubicBezTo>
                    <a:cubicBezTo>
                      <a:pt x="17470" y="4139"/>
                      <a:pt x="17436" y="4166"/>
                      <a:pt x="17397" y="4166"/>
                    </a:cubicBezTo>
                    <a:cubicBezTo>
                      <a:pt x="17345" y="4166"/>
                      <a:pt x="17286" y="4121"/>
                      <a:pt x="17303" y="4081"/>
                    </a:cubicBezTo>
                    <a:cubicBezTo>
                      <a:pt x="17333" y="4012"/>
                      <a:pt x="17273" y="3972"/>
                      <a:pt x="17065" y="3913"/>
                    </a:cubicBezTo>
                    <a:cubicBezTo>
                      <a:pt x="17029" y="3900"/>
                      <a:pt x="17008" y="3895"/>
                      <a:pt x="16997" y="3895"/>
                    </a:cubicBezTo>
                    <a:cubicBezTo>
                      <a:pt x="16946" y="3895"/>
                      <a:pt x="17110" y="4008"/>
                      <a:pt x="17135" y="4081"/>
                    </a:cubicBezTo>
                    <a:cubicBezTo>
                      <a:pt x="17149" y="4121"/>
                      <a:pt x="17147" y="4138"/>
                      <a:pt x="17131" y="4138"/>
                    </a:cubicBezTo>
                    <a:cubicBezTo>
                      <a:pt x="17115" y="4138"/>
                      <a:pt x="17085" y="4121"/>
                      <a:pt x="17045" y="4091"/>
                    </a:cubicBezTo>
                    <a:cubicBezTo>
                      <a:pt x="17031" y="4079"/>
                      <a:pt x="17017" y="4073"/>
                      <a:pt x="17003" y="4073"/>
                    </a:cubicBezTo>
                    <a:cubicBezTo>
                      <a:pt x="16952" y="4073"/>
                      <a:pt x="16910" y="4152"/>
                      <a:pt x="16887" y="4230"/>
                    </a:cubicBezTo>
                    <a:cubicBezTo>
                      <a:pt x="16847" y="4329"/>
                      <a:pt x="16956" y="4250"/>
                      <a:pt x="16996" y="4349"/>
                    </a:cubicBezTo>
                    <a:cubicBezTo>
                      <a:pt x="17010" y="4381"/>
                      <a:pt x="17037" y="4392"/>
                      <a:pt x="17068" y="4392"/>
                    </a:cubicBezTo>
                    <a:cubicBezTo>
                      <a:pt x="17124" y="4392"/>
                      <a:pt x="17195" y="4355"/>
                      <a:pt x="17234" y="4329"/>
                    </a:cubicBezTo>
                    <a:cubicBezTo>
                      <a:pt x="17254" y="4313"/>
                      <a:pt x="17271" y="4305"/>
                      <a:pt x="17291" y="4305"/>
                    </a:cubicBezTo>
                    <a:cubicBezTo>
                      <a:pt x="17332" y="4305"/>
                      <a:pt x="17382" y="4336"/>
                      <a:pt x="17482" y="4389"/>
                    </a:cubicBezTo>
                    <a:cubicBezTo>
                      <a:pt x="17630" y="4458"/>
                      <a:pt x="17412" y="4518"/>
                      <a:pt x="17343" y="4567"/>
                    </a:cubicBezTo>
                    <a:cubicBezTo>
                      <a:pt x="17327" y="4578"/>
                      <a:pt x="17311" y="4580"/>
                      <a:pt x="17294" y="4580"/>
                    </a:cubicBezTo>
                    <a:cubicBezTo>
                      <a:pt x="17274" y="4580"/>
                      <a:pt x="17252" y="4576"/>
                      <a:pt x="17225" y="4576"/>
                    </a:cubicBezTo>
                    <a:cubicBezTo>
                      <a:pt x="17191" y="4576"/>
                      <a:pt x="17149" y="4584"/>
                      <a:pt x="17095" y="4617"/>
                    </a:cubicBezTo>
                    <a:cubicBezTo>
                      <a:pt x="16990" y="4681"/>
                      <a:pt x="16984" y="4746"/>
                      <a:pt x="16958" y="4746"/>
                    </a:cubicBezTo>
                    <a:cubicBezTo>
                      <a:pt x="16952" y="4746"/>
                      <a:pt x="16945" y="4743"/>
                      <a:pt x="16936" y="4736"/>
                    </a:cubicBezTo>
                    <a:cubicBezTo>
                      <a:pt x="16925" y="4729"/>
                      <a:pt x="16914" y="4726"/>
                      <a:pt x="16902" y="4726"/>
                    </a:cubicBezTo>
                    <a:cubicBezTo>
                      <a:pt x="16863" y="4726"/>
                      <a:pt x="16819" y="4763"/>
                      <a:pt x="16758" y="4825"/>
                    </a:cubicBezTo>
                    <a:cubicBezTo>
                      <a:pt x="16748" y="4815"/>
                      <a:pt x="16748" y="4815"/>
                      <a:pt x="16728" y="4795"/>
                    </a:cubicBezTo>
                    <a:cubicBezTo>
                      <a:pt x="16586" y="4683"/>
                      <a:pt x="16522" y="4599"/>
                      <a:pt x="16457" y="4599"/>
                    </a:cubicBezTo>
                    <a:cubicBezTo>
                      <a:pt x="16436" y="4599"/>
                      <a:pt x="16415" y="4607"/>
                      <a:pt x="16391" y="4627"/>
                    </a:cubicBezTo>
                    <a:cubicBezTo>
                      <a:pt x="16304" y="4696"/>
                      <a:pt x="16224" y="4720"/>
                      <a:pt x="16161" y="4720"/>
                    </a:cubicBezTo>
                    <a:cubicBezTo>
                      <a:pt x="16046" y="4720"/>
                      <a:pt x="15993" y="4636"/>
                      <a:pt x="16083" y="4597"/>
                    </a:cubicBezTo>
                    <a:cubicBezTo>
                      <a:pt x="16206" y="4531"/>
                      <a:pt x="16337" y="4277"/>
                      <a:pt x="16274" y="4277"/>
                    </a:cubicBezTo>
                    <a:cubicBezTo>
                      <a:pt x="16270" y="4277"/>
                      <a:pt x="16266" y="4278"/>
                      <a:pt x="16262" y="4280"/>
                    </a:cubicBezTo>
                    <a:cubicBezTo>
                      <a:pt x="16246" y="4285"/>
                      <a:pt x="16226" y="4287"/>
                      <a:pt x="16204" y="4287"/>
                    </a:cubicBezTo>
                    <a:cubicBezTo>
                      <a:pt x="16101" y="4287"/>
                      <a:pt x="15949" y="4234"/>
                      <a:pt x="15925" y="4161"/>
                    </a:cubicBezTo>
                    <a:cubicBezTo>
                      <a:pt x="15905" y="4071"/>
                      <a:pt x="15875" y="4131"/>
                      <a:pt x="15846" y="4091"/>
                    </a:cubicBezTo>
                    <a:cubicBezTo>
                      <a:pt x="15826" y="4061"/>
                      <a:pt x="15905" y="3843"/>
                      <a:pt x="16004" y="3734"/>
                    </a:cubicBezTo>
                    <a:cubicBezTo>
                      <a:pt x="16064" y="3682"/>
                      <a:pt x="16164" y="3658"/>
                      <a:pt x="16132" y="3658"/>
                    </a:cubicBezTo>
                    <a:cubicBezTo>
                      <a:pt x="16121" y="3658"/>
                      <a:pt x="16097" y="3660"/>
                      <a:pt x="16054" y="3665"/>
                    </a:cubicBezTo>
                    <a:cubicBezTo>
                      <a:pt x="15924" y="3680"/>
                      <a:pt x="15836" y="3818"/>
                      <a:pt x="15793" y="3818"/>
                    </a:cubicBezTo>
                    <a:cubicBezTo>
                      <a:pt x="15780" y="3818"/>
                      <a:pt x="15771" y="3806"/>
                      <a:pt x="15766" y="3774"/>
                    </a:cubicBezTo>
                    <a:cubicBezTo>
                      <a:pt x="15746" y="3625"/>
                      <a:pt x="15766" y="3427"/>
                      <a:pt x="15707" y="3328"/>
                    </a:cubicBezTo>
                    <a:cubicBezTo>
                      <a:pt x="15660" y="3258"/>
                      <a:pt x="15620" y="2828"/>
                      <a:pt x="15605" y="2828"/>
                    </a:cubicBezTo>
                    <a:cubicBezTo>
                      <a:pt x="15600" y="2828"/>
                      <a:pt x="15598" y="2863"/>
                      <a:pt x="15598" y="2951"/>
                    </a:cubicBezTo>
                    <a:lnTo>
                      <a:pt x="15598" y="3238"/>
                    </a:lnTo>
                    <a:cubicBezTo>
                      <a:pt x="15598" y="3138"/>
                      <a:pt x="15590" y="3100"/>
                      <a:pt x="15579" y="3100"/>
                    </a:cubicBezTo>
                    <a:cubicBezTo>
                      <a:pt x="15543" y="3100"/>
                      <a:pt x="15466" y="3461"/>
                      <a:pt x="15429" y="3536"/>
                    </a:cubicBezTo>
                    <a:cubicBezTo>
                      <a:pt x="15370" y="3625"/>
                      <a:pt x="15409" y="3625"/>
                      <a:pt x="15389" y="3774"/>
                    </a:cubicBezTo>
                    <a:cubicBezTo>
                      <a:pt x="15381" y="3839"/>
                      <a:pt x="15368" y="3858"/>
                      <a:pt x="15343" y="3858"/>
                    </a:cubicBezTo>
                    <a:cubicBezTo>
                      <a:pt x="15309" y="3858"/>
                      <a:pt x="15252" y="3825"/>
                      <a:pt x="15151" y="3814"/>
                    </a:cubicBezTo>
                    <a:cubicBezTo>
                      <a:pt x="15136" y="3812"/>
                      <a:pt x="15123" y="3811"/>
                      <a:pt x="15112" y="3811"/>
                    </a:cubicBezTo>
                    <a:cubicBezTo>
                      <a:pt x="15007" y="3811"/>
                      <a:pt x="15082" y="3884"/>
                      <a:pt x="15167" y="3884"/>
                    </a:cubicBezTo>
                    <a:cubicBezTo>
                      <a:pt x="15172" y="3884"/>
                      <a:pt x="15176" y="3883"/>
                      <a:pt x="15181" y="3883"/>
                    </a:cubicBezTo>
                    <a:cubicBezTo>
                      <a:pt x="15185" y="3883"/>
                      <a:pt x="15190" y="3882"/>
                      <a:pt x="15194" y="3882"/>
                    </a:cubicBezTo>
                    <a:cubicBezTo>
                      <a:pt x="15289" y="3882"/>
                      <a:pt x="15379" y="3983"/>
                      <a:pt x="15360" y="4012"/>
                    </a:cubicBezTo>
                    <a:cubicBezTo>
                      <a:pt x="15340" y="4042"/>
                      <a:pt x="15092" y="4091"/>
                      <a:pt x="15191" y="4240"/>
                    </a:cubicBezTo>
                    <a:cubicBezTo>
                      <a:pt x="15240" y="4324"/>
                      <a:pt x="15152" y="4353"/>
                      <a:pt x="15064" y="4353"/>
                    </a:cubicBezTo>
                    <a:cubicBezTo>
                      <a:pt x="15027" y="4353"/>
                      <a:pt x="14990" y="4348"/>
                      <a:pt x="14963" y="4339"/>
                    </a:cubicBezTo>
                    <a:cubicBezTo>
                      <a:pt x="14954" y="4337"/>
                      <a:pt x="14944" y="4336"/>
                      <a:pt x="14934" y="4336"/>
                    </a:cubicBezTo>
                    <a:cubicBezTo>
                      <a:pt x="14861" y="4336"/>
                      <a:pt x="14791" y="4396"/>
                      <a:pt x="14913" y="4448"/>
                    </a:cubicBezTo>
                    <a:cubicBezTo>
                      <a:pt x="15052" y="4508"/>
                      <a:pt x="14943" y="4736"/>
                      <a:pt x="14814" y="4736"/>
                    </a:cubicBezTo>
                    <a:cubicBezTo>
                      <a:pt x="14729" y="4736"/>
                      <a:pt x="14659" y="4648"/>
                      <a:pt x="14566" y="4648"/>
                    </a:cubicBezTo>
                    <a:cubicBezTo>
                      <a:pt x="14550" y="4648"/>
                      <a:pt x="14534" y="4651"/>
                      <a:pt x="14517" y="4656"/>
                    </a:cubicBezTo>
                    <a:cubicBezTo>
                      <a:pt x="14457" y="4597"/>
                      <a:pt x="14438" y="4557"/>
                      <a:pt x="14438" y="4537"/>
                    </a:cubicBezTo>
                    <a:cubicBezTo>
                      <a:pt x="14446" y="4496"/>
                      <a:pt x="14426" y="4363"/>
                      <a:pt x="14514" y="4363"/>
                    </a:cubicBezTo>
                    <a:cubicBezTo>
                      <a:pt x="14531" y="4363"/>
                      <a:pt x="14551" y="4368"/>
                      <a:pt x="14576" y="4379"/>
                    </a:cubicBezTo>
                    <a:cubicBezTo>
                      <a:pt x="14644" y="4408"/>
                      <a:pt x="14705" y="4425"/>
                      <a:pt x="14747" y="4425"/>
                    </a:cubicBezTo>
                    <a:cubicBezTo>
                      <a:pt x="14803" y="4425"/>
                      <a:pt x="14822" y="4394"/>
                      <a:pt x="14765" y="4319"/>
                    </a:cubicBezTo>
                    <a:cubicBezTo>
                      <a:pt x="14670" y="4198"/>
                      <a:pt x="14590" y="4115"/>
                      <a:pt x="14479" y="4115"/>
                    </a:cubicBezTo>
                    <a:cubicBezTo>
                      <a:pt x="14463" y="4115"/>
                      <a:pt x="14446" y="4117"/>
                      <a:pt x="14428" y="4121"/>
                    </a:cubicBezTo>
                    <a:cubicBezTo>
                      <a:pt x="14333" y="4143"/>
                      <a:pt x="14234" y="4196"/>
                      <a:pt x="14160" y="4196"/>
                    </a:cubicBezTo>
                    <a:cubicBezTo>
                      <a:pt x="14133" y="4196"/>
                      <a:pt x="14109" y="4189"/>
                      <a:pt x="14091" y="4171"/>
                    </a:cubicBezTo>
                    <a:cubicBezTo>
                      <a:pt x="14031" y="4101"/>
                      <a:pt x="13972" y="4042"/>
                      <a:pt x="13892" y="4032"/>
                    </a:cubicBezTo>
                    <a:cubicBezTo>
                      <a:pt x="13803" y="4022"/>
                      <a:pt x="13674" y="3962"/>
                      <a:pt x="13773" y="3883"/>
                    </a:cubicBezTo>
                    <a:cubicBezTo>
                      <a:pt x="13862" y="3804"/>
                      <a:pt x="13922" y="3595"/>
                      <a:pt x="13922" y="3595"/>
                    </a:cubicBezTo>
                    <a:cubicBezTo>
                      <a:pt x="13922" y="3595"/>
                      <a:pt x="13910" y="3394"/>
                      <a:pt x="13950" y="3394"/>
                    </a:cubicBezTo>
                    <a:cubicBezTo>
                      <a:pt x="13962" y="3394"/>
                      <a:pt x="13979" y="3412"/>
                      <a:pt x="14001" y="3457"/>
                    </a:cubicBezTo>
                    <a:cubicBezTo>
                      <a:pt x="14094" y="3616"/>
                      <a:pt x="14157" y="3726"/>
                      <a:pt x="14193" y="3726"/>
                    </a:cubicBezTo>
                    <a:cubicBezTo>
                      <a:pt x="14199" y="3726"/>
                      <a:pt x="14205" y="3722"/>
                      <a:pt x="14209" y="3714"/>
                    </a:cubicBezTo>
                    <a:cubicBezTo>
                      <a:pt x="14239" y="3685"/>
                      <a:pt x="14241" y="3604"/>
                      <a:pt x="14253" y="3604"/>
                    </a:cubicBezTo>
                    <a:cubicBezTo>
                      <a:pt x="14257" y="3604"/>
                      <a:pt x="14262" y="3613"/>
                      <a:pt x="14269" y="3635"/>
                    </a:cubicBezTo>
                    <a:cubicBezTo>
                      <a:pt x="14286" y="3674"/>
                      <a:pt x="14329" y="3698"/>
                      <a:pt x="14362" y="3698"/>
                    </a:cubicBezTo>
                    <a:cubicBezTo>
                      <a:pt x="14406" y="3698"/>
                      <a:pt x="14431" y="3657"/>
                      <a:pt x="14358" y="3556"/>
                    </a:cubicBezTo>
                    <a:cubicBezTo>
                      <a:pt x="14251" y="3416"/>
                      <a:pt x="14178" y="3303"/>
                      <a:pt x="14128" y="3303"/>
                    </a:cubicBezTo>
                    <a:cubicBezTo>
                      <a:pt x="14118" y="3303"/>
                      <a:pt x="14109" y="3308"/>
                      <a:pt x="14100" y="3318"/>
                    </a:cubicBezTo>
                    <a:cubicBezTo>
                      <a:pt x="14089" y="3329"/>
                      <a:pt x="14080" y="3335"/>
                      <a:pt x="14073" y="3335"/>
                    </a:cubicBezTo>
                    <a:cubicBezTo>
                      <a:pt x="14043" y="3335"/>
                      <a:pt x="14036" y="3247"/>
                      <a:pt x="13932" y="3159"/>
                    </a:cubicBezTo>
                    <a:cubicBezTo>
                      <a:pt x="13877" y="3113"/>
                      <a:pt x="13835" y="3104"/>
                      <a:pt x="13799" y="3104"/>
                    </a:cubicBezTo>
                    <a:cubicBezTo>
                      <a:pt x="13777" y="3104"/>
                      <a:pt x="13758" y="3107"/>
                      <a:pt x="13740" y="3107"/>
                    </a:cubicBezTo>
                    <a:cubicBezTo>
                      <a:pt x="13718" y="3107"/>
                      <a:pt x="13696" y="3102"/>
                      <a:pt x="13674" y="3080"/>
                    </a:cubicBezTo>
                    <a:cubicBezTo>
                      <a:pt x="13605" y="3020"/>
                      <a:pt x="13387" y="2941"/>
                      <a:pt x="13535" y="2832"/>
                    </a:cubicBezTo>
                    <a:cubicBezTo>
                      <a:pt x="13636" y="2765"/>
                      <a:pt x="13687" y="2725"/>
                      <a:pt x="13731" y="2725"/>
                    </a:cubicBezTo>
                    <a:cubicBezTo>
                      <a:pt x="13752" y="2725"/>
                      <a:pt x="13771" y="2734"/>
                      <a:pt x="13793" y="2753"/>
                    </a:cubicBezTo>
                    <a:cubicBezTo>
                      <a:pt x="13831" y="2791"/>
                      <a:pt x="13902" y="2845"/>
                      <a:pt x="13959" y="2845"/>
                    </a:cubicBezTo>
                    <a:cubicBezTo>
                      <a:pt x="13990" y="2845"/>
                      <a:pt x="14017" y="2828"/>
                      <a:pt x="14031" y="2782"/>
                    </a:cubicBezTo>
                    <a:cubicBezTo>
                      <a:pt x="14071" y="2653"/>
                      <a:pt x="14180" y="2763"/>
                      <a:pt x="14150" y="2624"/>
                    </a:cubicBezTo>
                    <a:cubicBezTo>
                      <a:pt x="14119" y="2515"/>
                      <a:pt x="14076" y="2407"/>
                      <a:pt x="14026" y="2407"/>
                    </a:cubicBezTo>
                    <a:cubicBezTo>
                      <a:pt x="14011" y="2407"/>
                      <a:pt x="13997" y="2416"/>
                      <a:pt x="13981" y="2435"/>
                    </a:cubicBezTo>
                    <a:cubicBezTo>
                      <a:pt x="13942" y="2475"/>
                      <a:pt x="13912" y="2500"/>
                      <a:pt x="13896" y="2500"/>
                    </a:cubicBezTo>
                    <a:cubicBezTo>
                      <a:pt x="13880" y="2500"/>
                      <a:pt x="13877" y="2475"/>
                      <a:pt x="13892" y="2416"/>
                    </a:cubicBezTo>
                    <a:cubicBezTo>
                      <a:pt x="13917" y="2317"/>
                      <a:pt x="14093" y="2156"/>
                      <a:pt x="14031" y="2156"/>
                    </a:cubicBezTo>
                    <a:cubicBezTo>
                      <a:pt x="14019" y="2156"/>
                      <a:pt x="13997" y="2163"/>
                      <a:pt x="13962" y="2178"/>
                    </a:cubicBezTo>
                    <a:cubicBezTo>
                      <a:pt x="13753" y="2277"/>
                      <a:pt x="13694" y="2316"/>
                      <a:pt x="13724" y="2416"/>
                    </a:cubicBezTo>
                    <a:cubicBezTo>
                      <a:pt x="13735" y="2472"/>
                      <a:pt x="13672" y="2539"/>
                      <a:pt x="13619" y="2539"/>
                    </a:cubicBezTo>
                    <a:cubicBezTo>
                      <a:pt x="13580" y="2539"/>
                      <a:pt x="13547" y="2502"/>
                      <a:pt x="13555" y="2396"/>
                    </a:cubicBezTo>
                    <a:cubicBezTo>
                      <a:pt x="13585" y="2148"/>
                      <a:pt x="13545" y="1989"/>
                      <a:pt x="13684" y="1989"/>
                    </a:cubicBezTo>
                    <a:cubicBezTo>
                      <a:pt x="13699" y="1990"/>
                      <a:pt x="13711" y="1991"/>
                      <a:pt x="13723" y="1991"/>
                    </a:cubicBezTo>
                    <a:cubicBezTo>
                      <a:pt x="13824" y="1991"/>
                      <a:pt x="13790" y="1950"/>
                      <a:pt x="13853" y="1860"/>
                    </a:cubicBezTo>
                    <a:cubicBezTo>
                      <a:pt x="13932" y="1751"/>
                      <a:pt x="14130" y="1860"/>
                      <a:pt x="14011" y="1721"/>
                    </a:cubicBezTo>
                    <a:cubicBezTo>
                      <a:pt x="13974" y="1681"/>
                      <a:pt x="13942" y="1667"/>
                      <a:pt x="13914" y="1667"/>
                    </a:cubicBezTo>
                    <a:cubicBezTo>
                      <a:pt x="13845" y="1667"/>
                      <a:pt x="13797" y="1751"/>
                      <a:pt x="13734" y="1751"/>
                    </a:cubicBezTo>
                    <a:cubicBezTo>
                      <a:pt x="13654" y="1751"/>
                      <a:pt x="13585" y="1543"/>
                      <a:pt x="13674" y="1483"/>
                    </a:cubicBezTo>
                    <a:cubicBezTo>
                      <a:pt x="13751" y="1432"/>
                      <a:pt x="13710" y="1380"/>
                      <a:pt x="13658" y="1380"/>
                    </a:cubicBezTo>
                    <a:cubicBezTo>
                      <a:pt x="13651" y="1380"/>
                      <a:pt x="13642" y="1382"/>
                      <a:pt x="13634" y="1384"/>
                    </a:cubicBezTo>
                    <a:cubicBezTo>
                      <a:pt x="13616" y="1393"/>
                      <a:pt x="13591" y="1399"/>
                      <a:pt x="13565" y="1399"/>
                    </a:cubicBezTo>
                    <a:cubicBezTo>
                      <a:pt x="13508" y="1399"/>
                      <a:pt x="13451" y="1371"/>
                      <a:pt x="13486" y="1295"/>
                    </a:cubicBezTo>
                    <a:cubicBezTo>
                      <a:pt x="13555" y="1156"/>
                      <a:pt x="13387" y="1117"/>
                      <a:pt x="13367" y="1087"/>
                    </a:cubicBezTo>
                    <a:cubicBezTo>
                      <a:pt x="13357" y="1059"/>
                      <a:pt x="13420" y="967"/>
                      <a:pt x="13477" y="967"/>
                    </a:cubicBezTo>
                    <a:cubicBezTo>
                      <a:pt x="13480" y="967"/>
                      <a:pt x="13483" y="967"/>
                      <a:pt x="13486" y="968"/>
                    </a:cubicBezTo>
                    <a:cubicBezTo>
                      <a:pt x="13489" y="968"/>
                      <a:pt x="13493" y="969"/>
                      <a:pt x="13497" y="969"/>
                    </a:cubicBezTo>
                    <a:cubicBezTo>
                      <a:pt x="13555" y="969"/>
                      <a:pt x="13606" y="906"/>
                      <a:pt x="13536" y="906"/>
                    </a:cubicBezTo>
                    <a:cubicBezTo>
                      <a:pt x="13528" y="906"/>
                      <a:pt x="13517" y="906"/>
                      <a:pt x="13506" y="908"/>
                    </a:cubicBezTo>
                    <a:cubicBezTo>
                      <a:pt x="13443" y="914"/>
                      <a:pt x="13407" y="946"/>
                      <a:pt x="13383" y="946"/>
                    </a:cubicBezTo>
                    <a:cubicBezTo>
                      <a:pt x="13366" y="946"/>
                      <a:pt x="13355" y="928"/>
                      <a:pt x="13347" y="869"/>
                    </a:cubicBezTo>
                    <a:cubicBezTo>
                      <a:pt x="13337" y="730"/>
                      <a:pt x="13367" y="740"/>
                      <a:pt x="13327" y="651"/>
                    </a:cubicBezTo>
                    <a:cubicBezTo>
                      <a:pt x="13297" y="583"/>
                      <a:pt x="13244" y="249"/>
                      <a:pt x="13220" y="249"/>
                    </a:cubicBezTo>
                    <a:cubicBezTo>
                      <a:pt x="13213" y="249"/>
                      <a:pt x="13208" y="284"/>
                      <a:pt x="13208" y="373"/>
                    </a:cubicBezTo>
                    <a:lnTo>
                      <a:pt x="13208" y="115"/>
                    </a:lnTo>
                    <a:cubicBezTo>
                      <a:pt x="13208" y="33"/>
                      <a:pt x="13207" y="1"/>
                      <a:pt x="132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881" name="Google Shape;881;p8"/>
          <p:cNvGrpSpPr/>
          <p:nvPr/>
        </p:nvGrpSpPr>
        <p:grpSpPr>
          <a:xfrm rot="10800000">
            <a:off x="713213" y="3378516"/>
            <a:ext cx="2735174" cy="876893"/>
            <a:chOff x="-3623825" y="1827154"/>
            <a:chExt cx="3130206" cy="1003539"/>
          </a:xfrm>
        </p:grpSpPr>
        <p:sp>
          <p:nvSpPr>
            <p:cNvPr id="882" name="Google Shape;882;p8"/>
            <p:cNvSpPr/>
            <p:nvPr/>
          </p:nvSpPr>
          <p:spPr>
            <a:xfrm>
              <a:off x="-2776509" y="2310849"/>
              <a:ext cx="1267382" cy="347315"/>
            </a:xfrm>
            <a:custGeom>
              <a:avLst/>
              <a:gdLst/>
              <a:ahLst/>
              <a:cxnLst/>
              <a:rect l="l" t="t" r="r" b="b"/>
              <a:pathLst>
                <a:path w="12177" h="3337" extrusionOk="0">
                  <a:moveTo>
                    <a:pt x="6220" y="1"/>
                  </a:moveTo>
                  <a:cubicBezTo>
                    <a:pt x="6083" y="1"/>
                    <a:pt x="5947" y="2"/>
                    <a:pt x="5811" y="5"/>
                  </a:cubicBezTo>
                  <a:cubicBezTo>
                    <a:pt x="5236" y="14"/>
                    <a:pt x="4690" y="54"/>
                    <a:pt x="4165" y="104"/>
                  </a:cubicBezTo>
                  <a:cubicBezTo>
                    <a:pt x="3649" y="163"/>
                    <a:pt x="3153" y="233"/>
                    <a:pt x="2707" y="322"/>
                  </a:cubicBezTo>
                  <a:cubicBezTo>
                    <a:pt x="1805" y="490"/>
                    <a:pt x="1071" y="738"/>
                    <a:pt x="605" y="996"/>
                  </a:cubicBezTo>
                  <a:cubicBezTo>
                    <a:pt x="367" y="1125"/>
                    <a:pt x="209" y="1274"/>
                    <a:pt x="119" y="1383"/>
                  </a:cubicBezTo>
                  <a:cubicBezTo>
                    <a:pt x="30" y="1492"/>
                    <a:pt x="10" y="1571"/>
                    <a:pt x="0" y="1571"/>
                  </a:cubicBezTo>
                  <a:cubicBezTo>
                    <a:pt x="10" y="1571"/>
                    <a:pt x="40" y="1502"/>
                    <a:pt x="129" y="1393"/>
                  </a:cubicBezTo>
                  <a:cubicBezTo>
                    <a:pt x="228" y="1294"/>
                    <a:pt x="397" y="1165"/>
                    <a:pt x="635" y="1056"/>
                  </a:cubicBezTo>
                  <a:cubicBezTo>
                    <a:pt x="873" y="937"/>
                    <a:pt x="1170" y="828"/>
                    <a:pt x="1527" y="738"/>
                  </a:cubicBezTo>
                  <a:cubicBezTo>
                    <a:pt x="1884" y="639"/>
                    <a:pt x="2291" y="560"/>
                    <a:pt x="2737" y="490"/>
                  </a:cubicBezTo>
                  <a:cubicBezTo>
                    <a:pt x="3629" y="352"/>
                    <a:pt x="4690" y="282"/>
                    <a:pt x="5811" y="272"/>
                  </a:cubicBezTo>
                  <a:cubicBezTo>
                    <a:pt x="6376" y="272"/>
                    <a:pt x="6971" y="292"/>
                    <a:pt x="7556" y="342"/>
                  </a:cubicBezTo>
                  <a:cubicBezTo>
                    <a:pt x="8151" y="381"/>
                    <a:pt x="8746" y="451"/>
                    <a:pt x="9341" y="560"/>
                  </a:cubicBezTo>
                  <a:cubicBezTo>
                    <a:pt x="9926" y="659"/>
                    <a:pt x="10511" y="798"/>
                    <a:pt x="11056" y="1006"/>
                  </a:cubicBezTo>
                  <a:cubicBezTo>
                    <a:pt x="11314" y="1125"/>
                    <a:pt x="11581" y="1254"/>
                    <a:pt x="11750" y="1432"/>
                  </a:cubicBezTo>
                  <a:lnTo>
                    <a:pt x="11819" y="1502"/>
                  </a:lnTo>
                  <a:cubicBezTo>
                    <a:pt x="11839" y="1522"/>
                    <a:pt x="11839" y="1551"/>
                    <a:pt x="11859" y="1571"/>
                  </a:cubicBezTo>
                  <a:lnTo>
                    <a:pt x="11879" y="1611"/>
                  </a:lnTo>
                  <a:lnTo>
                    <a:pt x="11889" y="1621"/>
                  </a:lnTo>
                  <a:lnTo>
                    <a:pt x="11889" y="1641"/>
                  </a:lnTo>
                  <a:lnTo>
                    <a:pt x="11899" y="1700"/>
                  </a:lnTo>
                  <a:cubicBezTo>
                    <a:pt x="11899" y="1710"/>
                    <a:pt x="11899" y="1720"/>
                    <a:pt x="11899" y="1730"/>
                  </a:cubicBezTo>
                  <a:cubicBezTo>
                    <a:pt x="11909" y="1809"/>
                    <a:pt x="11849" y="1918"/>
                    <a:pt x="11770" y="2007"/>
                  </a:cubicBezTo>
                  <a:cubicBezTo>
                    <a:pt x="11601" y="2196"/>
                    <a:pt x="11353" y="2325"/>
                    <a:pt x="11115" y="2434"/>
                  </a:cubicBezTo>
                  <a:cubicBezTo>
                    <a:pt x="10868" y="2543"/>
                    <a:pt x="10620" y="2632"/>
                    <a:pt x="10382" y="2702"/>
                  </a:cubicBezTo>
                  <a:cubicBezTo>
                    <a:pt x="9886" y="2850"/>
                    <a:pt x="9400" y="2949"/>
                    <a:pt x="8954" y="3029"/>
                  </a:cubicBezTo>
                  <a:cubicBezTo>
                    <a:pt x="8062" y="3168"/>
                    <a:pt x="7308" y="3247"/>
                    <a:pt x="6782" y="3277"/>
                  </a:cubicBezTo>
                  <a:cubicBezTo>
                    <a:pt x="6247" y="3306"/>
                    <a:pt x="5950" y="3316"/>
                    <a:pt x="5950" y="3316"/>
                  </a:cubicBezTo>
                  <a:cubicBezTo>
                    <a:pt x="5950" y="3316"/>
                    <a:pt x="6247" y="3336"/>
                    <a:pt x="6782" y="3336"/>
                  </a:cubicBezTo>
                  <a:cubicBezTo>
                    <a:pt x="7318" y="3326"/>
                    <a:pt x="8071" y="3316"/>
                    <a:pt x="8984" y="3197"/>
                  </a:cubicBezTo>
                  <a:cubicBezTo>
                    <a:pt x="9440" y="3138"/>
                    <a:pt x="9926" y="3058"/>
                    <a:pt x="10441" y="2920"/>
                  </a:cubicBezTo>
                  <a:cubicBezTo>
                    <a:pt x="10699" y="2850"/>
                    <a:pt x="10957" y="2771"/>
                    <a:pt x="11215" y="2662"/>
                  </a:cubicBezTo>
                  <a:cubicBezTo>
                    <a:pt x="11472" y="2553"/>
                    <a:pt x="11740" y="2424"/>
                    <a:pt x="11968" y="2196"/>
                  </a:cubicBezTo>
                  <a:cubicBezTo>
                    <a:pt x="12077" y="2077"/>
                    <a:pt x="12176" y="1918"/>
                    <a:pt x="12176" y="1720"/>
                  </a:cubicBezTo>
                  <a:lnTo>
                    <a:pt x="12176" y="1641"/>
                  </a:lnTo>
                  <a:lnTo>
                    <a:pt x="12157" y="1581"/>
                  </a:lnTo>
                  <a:lnTo>
                    <a:pt x="12157" y="1551"/>
                  </a:lnTo>
                  <a:cubicBezTo>
                    <a:pt x="12154" y="1549"/>
                    <a:pt x="12153" y="1548"/>
                    <a:pt x="12152" y="1548"/>
                  </a:cubicBezTo>
                  <a:cubicBezTo>
                    <a:pt x="12152" y="1548"/>
                    <a:pt x="12152" y="1549"/>
                    <a:pt x="12152" y="1549"/>
                  </a:cubicBezTo>
                  <a:cubicBezTo>
                    <a:pt x="12152" y="1549"/>
                    <a:pt x="12152" y="1546"/>
                    <a:pt x="12147" y="1532"/>
                  </a:cubicBezTo>
                  <a:lnTo>
                    <a:pt x="12137" y="1512"/>
                  </a:lnTo>
                  <a:lnTo>
                    <a:pt x="12107" y="1452"/>
                  </a:lnTo>
                  <a:cubicBezTo>
                    <a:pt x="12087" y="1413"/>
                    <a:pt x="12067" y="1373"/>
                    <a:pt x="12047" y="1333"/>
                  </a:cubicBezTo>
                  <a:lnTo>
                    <a:pt x="11958" y="1244"/>
                  </a:lnTo>
                  <a:cubicBezTo>
                    <a:pt x="11730" y="1006"/>
                    <a:pt x="11443" y="867"/>
                    <a:pt x="11165" y="738"/>
                  </a:cubicBezTo>
                  <a:cubicBezTo>
                    <a:pt x="10590" y="510"/>
                    <a:pt x="9995" y="361"/>
                    <a:pt x="9390" y="252"/>
                  </a:cubicBezTo>
                  <a:cubicBezTo>
                    <a:pt x="8785" y="153"/>
                    <a:pt x="8181" y="84"/>
                    <a:pt x="7576" y="44"/>
                  </a:cubicBezTo>
                  <a:cubicBezTo>
                    <a:pt x="7114" y="14"/>
                    <a:pt x="6663" y="1"/>
                    <a:pt x="6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8"/>
            <p:cNvSpPr/>
            <p:nvPr/>
          </p:nvSpPr>
          <p:spPr>
            <a:xfrm>
              <a:off x="-3110918" y="2075738"/>
              <a:ext cx="2058911" cy="661637"/>
            </a:xfrm>
            <a:custGeom>
              <a:avLst/>
              <a:gdLst/>
              <a:ahLst/>
              <a:cxnLst/>
              <a:rect l="l" t="t" r="r" b="b"/>
              <a:pathLst>
                <a:path w="19782" h="6357" extrusionOk="0">
                  <a:moveTo>
                    <a:pt x="9804" y="0"/>
                  </a:moveTo>
                  <a:cubicBezTo>
                    <a:pt x="9749" y="0"/>
                    <a:pt x="9694" y="0"/>
                    <a:pt x="9639" y="1"/>
                  </a:cubicBezTo>
                  <a:cubicBezTo>
                    <a:pt x="8687" y="1"/>
                    <a:pt x="7774" y="60"/>
                    <a:pt x="6902" y="149"/>
                  </a:cubicBezTo>
                  <a:cubicBezTo>
                    <a:pt x="6039" y="239"/>
                    <a:pt x="5226" y="358"/>
                    <a:pt x="4483" y="516"/>
                  </a:cubicBezTo>
                  <a:cubicBezTo>
                    <a:pt x="3739" y="665"/>
                    <a:pt x="3065" y="844"/>
                    <a:pt x="2490" y="1052"/>
                  </a:cubicBezTo>
                  <a:cubicBezTo>
                    <a:pt x="1905" y="1260"/>
                    <a:pt x="1409" y="1478"/>
                    <a:pt x="1032" y="1706"/>
                  </a:cubicBezTo>
                  <a:cubicBezTo>
                    <a:pt x="834" y="1805"/>
                    <a:pt x="685" y="1934"/>
                    <a:pt x="546" y="2033"/>
                  </a:cubicBezTo>
                  <a:cubicBezTo>
                    <a:pt x="407" y="2142"/>
                    <a:pt x="308" y="2251"/>
                    <a:pt x="219" y="2331"/>
                  </a:cubicBezTo>
                  <a:cubicBezTo>
                    <a:pt x="80" y="2519"/>
                    <a:pt x="1" y="2618"/>
                    <a:pt x="1" y="2618"/>
                  </a:cubicBezTo>
                  <a:cubicBezTo>
                    <a:pt x="1" y="2618"/>
                    <a:pt x="80" y="2519"/>
                    <a:pt x="229" y="2331"/>
                  </a:cubicBezTo>
                  <a:cubicBezTo>
                    <a:pt x="318" y="2261"/>
                    <a:pt x="417" y="2152"/>
                    <a:pt x="556" y="2053"/>
                  </a:cubicBezTo>
                  <a:cubicBezTo>
                    <a:pt x="695" y="1954"/>
                    <a:pt x="854" y="1835"/>
                    <a:pt x="1052" y="1736"/>
                  </a:cubicBezTo>
                  <a:cubicBezTo>
                    <a:pt x="1429" y="1518"/>
                    <a:pt x="1934" y="1319"/>
                    <a:pt x="2509" y="1131"/>
                  </a:cubicBezTo>
                  <a:cubicBezTo>
                    <a:pt x="3094" y="933"/>
                    <a:pt x="3769" y="774"/>
                    <a:pt x="4512" y="635"/>
                  </a:cubicBezTo>
                  <a:cubicBezTo>
                    <a:pt x="5246" y="487"/>
                    <a:pt x="6059" y="377"/>
                    <a:pt x="6922" y="308"/>
                  </a:cubicBezTo>
                  <a:cubicBezTo>
                    <a:pt x="7784" y="229"/>
                    <a:pt x="8697" y="189"/>
                    <a:pt x="9639" y="189"/>
                  </a:cubicBezTo>
                  <a:cubicBezTo>
                    <a:pt x="11522" y="189"/>
                    <a:pt x="13535" y="348"/>
                    <a:pt x="15498" y="794"/>
                  </a:cubicBezTo>
                  <a:cubicBezTo>
                    <a:pt x="16470" y="1022"/>
                    <a:pt x="17442" y="1300"/>
                    <a:pt x="18305" y="1766"/>
                  </a:cubicBezTo>
                  <a:cubicBezTo>
                    <a:pt x="18731" y="1994"/>
                    <a:pt x="19137" y="2281"/>
                    <a:pt x="19395" y="2658"/>
                  </a:cubicBezTo>
                  <a:cubicBezTo>
                    <a:pt x="19524" y="2866"/>
                    <a:pt x="19584" y="3065"/>
                    <a:pt x="19574" y="3293"/>
                  </a:cubicBezTo>
                  <a:cubicBezTo>
                    <a:pt x="19564" y="3511"/>
                    <a:pt x="19475" y="3719"/>
                    <a:pt x="19346" y="3897"/>
                  </a:cubicBezTo>
                  <a:cubicBezTo>
                    <a:pt x="19078" y="4254"/>
                    <a:pt x="18691" y="4522"/>
                    <a:pt x="18295" y="4740"/>
                  </a:cubicBezTo>
                  <a:cubicBezTo>
                    <a:pt x="17908" y="4958"/>
                    <a:pt x="17501" y="5127"/>
                    <a:pt x="17095" y="5276"/>
                  </a:cubicBezTo>
                  <a:cubicBezTo>
                    <a:pt x="16282" y="5563"/>
                    <a:pt x="15479" y="5742"/>
                    <a:pt x="14745" y="5890"/>
                  </a:cubicBezTo>
                  <a:cubicBezTo>
                    <a:pt x="13258" y="6158"/>
                    <a:pt x="11998" y="6257"/>
                    <a:pt x="11116" y="6307"/>
                  </a:cubicBezTo>
                  <a:cubicBezTo>
                    <a:pt x="10680" y="6327"/>
                    <a:pt x="10333" y="6337"/>
                    <a:pt x="10095" y="6347"/>
                  </a:cubicBezTo>
                  <a:cubicBezTo>
                    <a:pt x="9857" y="6347"/>
                    <a:pt x="9738" y="6356"/>
                    <a:pt x="9738" y="6356"/>
                  </a:cubicBezTo>
                  <a:lnTo>
                    <a:pt x="10095" y="6356"/>
                  </a:lnTo>
                  <a:cubicBezTo>
                    <a:pt x="10333" y="6356"/>
                    <a:pt x="10680" y="6356"/>
                    <a:pt x="11116" y="6347"/>
                  </a:cubicBezTo>
                  <a:cubicBezTo>
                    <a:pt x="11562" y="6327"/>
                    <a:pt x="12098" y="6307"/>
                    <a:pt x="12712" y="6257"/>
                  </a:cubicBezTo>
                  <a:cubicBezTo>
                    <a:pt x="13327" y="6208"/>
                    <a:pt x="14021" y="6138"/>
                    <a:pt x="14765" y="6009"/>
                  </a:cubicBezTo>
                  <a:cubicBezTo>
                    <a:pt x="15508" y="5871"/>
                    <a:pt x="16321" y="5702"/>
                    <a:pt x="17144" y="5424"/>
                  </a:cubicBezTo>
                  <a:cubicBezTo>
                    <a:pt x="17561" y="5276"/>
                    <a:pt x="17977" y="5107"/>
                    <a:pt x="18384" y="4889"/>
                  </a:cubicBezTo>
                  <a:cubicBezTo>
                    <a:pt x="18790" y="4681"/>
                    <a:pt x="19197" y="4403"/>
                    <a:pt x="19494" y="4006"/>
                  </a:cubicBezTo>
                  <a:cubicBezTo>
                    <a:pt x="19643" y="3808"/>
                    <a:pt x="19752" y="3560"/>
                    <a:pt x="19772" y="3303"/>
                  </a:cubicBezTo>
                  <a:cubicBezTo>
                    <a:pt x="19782" y="3035"/>
                    <a:pt x="19693" y="2767"/>
                    <a:pt x="19554" y="2559"/>
                  </a:cubicBezTo>
                  <a:cubicBezTo>
                    <a:pt x="19266" y="2123"/>
                    <a:pt x="18840" y="1825"/>
                    <a:pt x="18404" y="1587"/>
                  </a:cubicBezTo>
                  <a:cubicBezTo>
                    <a:pt x="17511" y="1101"/>
                    <a:pt x="16530" y="824"/>
                    <a:pt x="15538" y="586"/>
                  </a:cubicBezTo>
                  <a:cubicBezTo>
                    <a:pt x="13622" y="162"/>
                    <a:pt x="11651" y="0"/>
                    <a:pt x="9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8"/>
            <p:cNvSpPr/>
            <p:nvPr/>
          </p:nvSpPr>
          <p:spPr>
            <a:xfrm>
              <a:off x="-3623825" y="1827154"/>
              <a:ext cx="3130206" cy="1003539"/>
            </a:xfrm>
            <a:custGeom>
              <a:avLst/>
              <a:gdLst/>
              <a:ahLst/>
              <a:cxnLst/>
              <a:rect l="l" t="t" r="r" b="b"/>
              <a:pathLst>
                <a:path w="30075" h="9642" extrusionOk="0">
                  <a:moveTo>
                    <a:pt x="14874" y="0"/>
                  </a:moveTo>
                  <a:cubicBezTo>
                    <a:pt x="11998" y="0"/>
                    <a:pt x="9301" y="258"/>
                    <a:pt x="7041" y="675"/>
                  </a:cubicBezTo>
                  <a:cubicBezTo>
                    <a:pt x="5910" y="893"/>
                    <a:pt x="4879" y="1131"/>
                    <a:pt x="3987" y="1418"/>
                  </a:cubicBezTo>
                  <a:cubicBezTo>
                    <a:pt x="3094" y="1706"/>
                    <a:pt x="2321" y="1983"/>
                    <a:pt x="1726" y="2301"/>
                  </a:cubicBezTo>
                  <a:cubicBezTo>
                    <a:pt x="1419" y="2439"/>
                    <a:pt x="1171" y="2608"/>
                    <a:pt x="943" y="2737"/>
                  </a:cubicBezTo>
                  <a:cubicBezTo>
                    <a:pt x="735" y="2886"/>
                    <a:pt x="546" y="3015"/>
                    <a:pt x="407" y="3124"/>
                  </a:cubicBezTo>
                  <a:cubicBezTo>
                    <a:pt x="140" y="3372"/>
                    <a:pt x="1" y="3500"/>
                    <a:pt x="1" y="3500"/>
                  </a:cubicBezTo>
                  <a:cubicBezTo>
                    <a:pt x="1" y="3500"/>
                    <a:pt x="150" y="3372"/>
                    <a:pt x="407" y="3134"/>
                  </a:cubicBezTo>
                  <a:cubicBezTo>
                    <a:pt x="556" y="3025"/>
                    <a:pt x="735" y="2896"/>
                    <a:pt x="953" y="2747"/>
                  </a:cubicBezTo>
                  <a:cubicBezTo>
                    <a:pt x="1181" y="2628"/>
                    <a:pt x="1429" y="2459"/>
                    <a:pt x="1736" y="2321"/>
                  </a:cubicBezTo>
                  <a:cubicBezTo>
                    <a:pt x="2341" y="2023"/>
                    <a:pt x="3104" y="1745"/>
                    <a:pt x="3997" y="1468"/>
                  </a:cubicBezTo>
                  <a:cubicBezTo>
                    <a:pt x="4889" y="1200"/>
                    <a:pt x="5920" y="972"/>
                    <a:pt x="7051" y="764"/>
                  </a:cubicBezTo>
                  <a:cubicBezTo>
                    <a:pt x="9233" y="363"/>
                    <a:pt x="11792" y="128"/>
                    <a:pt x="14541" y="128"/>
                  </a:cubicBezTo>
                  <a:cubicBezTo>
                    <a:pt x="14652" y="128"/>
                    <a:pt x="14763" y="128"/>
                    <a:pt x="14874" y="129"/>
                  </a:cubicBezTo>
                  <a:cubicBezTo>
                    <a:pt x="16312" y="139"/>
                    <a:pt x="17799" y="209"/>
                    <a:pt x="19296" y="377"/>
                  </a:cubicBezTo>
                  <a:cubicBezTo>
                    <a:pt x="20803" y="536"/>
                    <a:pt x="22320" y="764"/>
                    <a:pt x="23808" y="1121"/>
                  </a:cubicBezTo>
                  <a:cubicBezTo>
                    <a:pt x="24174" y="1220"/>
                    <a:pt x="24551" y="1299"/>
                    <a:pt x="24918" y="1408"/>
                  </a:cubicBezTo>
                  <a:lnTo>
                    <a:pt x="25463" y="1567"/>
                  </a:lnTo>
                  <a:lnTo>
                    <a:pt x="26009" y="1755"/>
                  </a:lnTo>
                  <a:cubicBezTo>
                    <a:pt x="26376" y="1864"/>
                    <a:pt x="26723" y="2023"/>
                    <a:pt x="27070" y="2152"/>
                  </a:cubicBezTo>
                  <a:cubicBezTo>
                    <a:pt x="27417" y="2321"/>
                    <a:pt x="27764" y="2469"/>
                    <a:pt x="28081" y="2658"/>
                  </a:cubicBezTo>
                  <a:cubicBezTo>
                    <a:pt x="28726" y="3034"/>
                    <a:pt x="29340" y="3491"/>
                    <a:pt x="29697" y="4125"/>
                  </a:cubicBezTo>
                  <a:cubicBezTo>
                    <a:pt x="29866" y="4442"/>
                    <a:pt x="29935" y="4809"/>
                    <a:pt x="29876" y="5156"/>
                  </a:cubicBezTo>
                  <a:cubicBezTo>
                    <a:pt x="29816" y="5503"/>
                    <a:pt x="29638" y="5821"/>
                    <a:pt x="29410" y="6088"/>
                  </a:cubicBezTo>
                  <a:cubicBezTo>
                    <a:pt x="28964" y="6634"/>
                    <a:pt x="28349" y="7020"/>
                    <a:pt x="27754" y="7348"/>
                  </a:cubicBezTo>
                  <a:cubicBezTo>
                    <a:pt x="27139" y="7665"/>
                    <a:pt x="26514" y="7913"/>
                    <a:pt x="25890" y="8131"/>
                  </a:cubicBezTo>
                  <a:cubicBezTo>
                    <a:pt x="24640" y="8547"/>
                    <a:pt x="23421" y="8815"/>
                    <a:pt x="22291" y="9013"/>
                  </a:cubicBezTo>
                  <a:cubicBezTo>
                    <a:pt x="20020" y="9400"/>
                    <a:pt x="18106" y="9529"/>
                    <a:pt x="16768" y="9588"/>
                  </a:cubicBezTo>
                  <a:cubicBezTo>
                    <a:pt x="16093" y="9618"/>
                    <a:pt x="15568" y="9628"/>
                    <a:pt x="15201" y="9638"/>
                  </a:cubicBezTo>
                  <a:cubicBezTo>
                    <a:pt x="15299" y="9641"/>
                    <a:pt x="15409" y="9642"/>
                    <a:pt x="15530" y="9642"/>
                  </a:cubicBezTo>
                  <a:cubicBezTo>
                    <a:pt x="15860" y="9642"/>
                    <a:pt x="16274" y="9633"/>
                    <a:pt x="16768" y="9618"/>
                  </a:cubicBezTo>
                  <a:cubicBezTo>
                    <a:pt x="18106" y="9569"/>
                    <a:pt x="20030" y="9479"/>
                    <a:pt x="22310" y="9103"/>
                  </a:cubicBezTo>
                  <a:cubicBezTo>
                    <a:pt x="23441" y="8904"/>
                    <a:pt x="24670" y="8646"/>
                    <a:pt x="25920" y="8220"/>
                  </a:cubicBezTo>
                  <a:cubicBezTo>
                    <a:pt x="26554" y="8012"/>
                    <a:pt x="27189" y="7764"/>
                    <a:pt x="27803" y="7447"/>
                  </a:cubicBezTo>
                  <a:cubicBezTo>
                    <a:pt x="28418" y="7120"/>
                    <a:pt x="29033" y="6733"/>
                    <a:pt x="29509" y="6168"/>
                  </a:cubicBezTo>
                  <a:cubicBezTo>
                    <a:pt x="29737" y="5890"/>
                    <a:pt x="29935" y="5553"/>
                    <a:pt x="30005" y="5176"/>
                  </a:cubicBezTo>
                  <a:cubicBezTo>
                    <a:pt x="30074" y="4799"/>
                    <a:pt x="29995" y="4403"/>
                    <a:pt x="29806" y="4066"/>
                  </a:cubicBezTo>
                  <a:cubicBezTo>
                    <a:pt x="29628" y="3719"/>
                    <a:pt x="29370" y="3451"/>
                    <a:pt x="29083" y="3193"/>
                  </a:cubicBezTo>
                  <a:cubicBezTo>
                    <a:pt x="28954" y="3054"/>
                    <a:pt x="28785" y="2965"/>
                    <a:pt x="28636" y="2846"/>
                  </a:cubicBezTo>
                  <a:cubicBezTo>
                    <a:pt x="28488" y="2727"/>
                    <a:pt x="28319" y="2638"/>
                    <a:pt x="28151" y="2539"/>
                  </a:cubicBezTo>
                  <a:cubicBezTo>
                    <a:pt x="27833" y="2340"/>
                    <a:pt x="27476" y="2192"/>
                    <a:pt x="27129" y="2023"/>
                  </a:cubicBezTo>
                  <a:cubicBezTo>
                    <a:pt x="26772" y="1884"/>
                    <a:pt x="26425" y="1726"/>
                    <a:pt x="26058" y="1607"/>
                  </a:cubicBezTo>
                  <a:lnTo>
                    <a:pt x="25513" y="1418"/>
                  </a:lnTo>
                  <a:lnTo>
                    <a:pt x="24958" y="1260"/>
                  </a:lnTo>
                  <a:cubicBezTo>
                    <a:pt x="24591" y="1141"/>
                    <a:pt x="24214" y="1061"/>
                    <a:pt x="23847" y="962"/>
                  </a:cubicBezTo>
                  <a:cubicBezTo>
                    <a:pt x="22340" y="615"/>
                    <a:pt x="20823" y="387"/>
                    <a:pt x="19316" y="228"/>
                  </a:cubicBezTo>
                  <a:cubicBezTo>
                    <a:pt x="17809" y="80"/>
                    <a:pt x="16312" y="10"/>
                    <a:pt x="14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885" name="Google Shape;885;p8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25" y="13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86" name="Google Shape;886;p8"/>
          <p:cNvGrpSpPr/>
          <p:nvPr/>
        </p:nvGrpSpPr>
        <p:grpSpPr>
          <a:xfrm>
            <a:off x="0" y="0"/>
            <a:ext cx="9143950" cy="5143525"/>
            <a:chOff x="0" y="0"/>
            <a:chExt cx="9143950" cy="5143525"/>
          </a:xfrm>
        </p:grpSpPr>
        <p:sp>
          <p:nvSpPr>
            <p:cNvPr id="887" name="Google Shape;887;p8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8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8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8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91" name="Google Shape;891;p8"/>
          <p:cNvSpPr txBox="1">
            <a:spLocks noGrp="1"/>
          </p:cNvSpPr>
          <p:nvPr>
            <p:ph type="ctrTitle"/>
          </p:nvPr>
        </p:nvSpPr>
        <p:spPr>
          <a:xfrm>
            <a:off x="990550" y="1392750"/>
            <a:ext cx="7163100" cy="2358000"/>
          </a:xfrm>
          <a:prstGeom prst="rect">
            <a:avLst/>
          </a:prstGeom>
          <a:effectLst>
            <a:outerShdw dist="200025" dir="4200000" algn="bl" rotWithShape="0">
              <a:schemeClr val="dk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8200">
                <a:solidFill>
                  <a:schemeClr val="lt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89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93" name="Google Shape;893;p9"/>
          <p:cNvSpPr/>
          <p:nvPr/>
        </p:nvSpPr>
        <p:spPr>
          <a:xfrm>
            <a:off x="0" y="0"/>
            <a:ext cx="9144000" cy="12660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94" name="Google Shape;894;p9"/>
          <p:cNvSpPr/>
          <p:nvPr/>
        </p:nvSpPr>
        <p:spPr>
          <a:xfrm rot="10800000">
            <a:off x="0" y="1255475"/>
            <a:ext cx="9144000" cy="39042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895" name="Google Shape;895;p9"/>
          <p:cNvGrpSpPr/>
          <p:nvPr/>
        </p:nvGrpSpPr>
        <p:grpSpPr>
          <a:xfrm>
            <a:off x="-793329" y="582718"/>
            <a:ext cx="9937328" cy="1201641"/>
            <a:chOff x="182700" y="3325525"/>
            <a:chExt cx="10572750" cy="1278478"/>
          </a:xfrm>
        </p:grpSpPr>
        <p:sp>
          <p:nvSpPr>
            <p:cNvPr id="896" name="Google Shape;896;p9"/>
            <p:cNvSpPr/>
            <p:nvPr/>
          </p:nvSpPr>
          <p:spPr>
            <a:xfrm>
              <a:off x="182700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9"/>
            <p:cNvSpPr/>
            <p:nvPr/>
          </p:nvSpPr>
          <p:spPr>
            <a:xfrm flipH="1">
              <a:off x="5412949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9"/>
            <p:cNvSpPr/>
            <p:nvPr/>
          </p:nvSpPr>
          <p:spPr>
            <a:xfrm>
              <a:off x="182700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9"/>
            <p:cNvSpPr/>
            <p:nvPr/>
          </p:nvSpPr>
          <p:spPr>
            <a:xfrm flipH="1">
              <a:off x="5469003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900" name="Google Shape;900;p9"/>
          <p:cNvGrpSpPr/>
          <p:nvPr/>
        </p:nvGrpSpPr>
        <p:grpSpPr>
          <a:xfrm flipH="1">
            <a:off x="-458384" y="52832"/>
            <a:ext cx="3441590" cy="6270440"/>
            <a:chOff x="6697061" y="1426546"/>
            <a:chExt cx="2319443" cy="4225933"/>
          </a:xfrm>
        </p:grpSpPr>
        <p:grpSp>
          <p:nvGrpSpPr>
            <p:cNvPr id="901" name="Google Shape;901;p9"/>
            <p:cNvGrpSpPr/>
            <p:nvPr/>
          </p:nvGrpSpPr>
          <p:grpSpPr>
            <a:xfrm>
              <a:off x="6697061" y="1905665"/>
              <a:ext cx="2319443" cy="3746813"/>
              <a:chOff x="8509800" y="-2685759"/>
              <a:chExt cx="3482125" cy="5625001"/>
            </a:xfrm>
          </p:grpSpPr>
          <p:sp>
            <p:nvSpPr>
              <p:cNvPr id="902" name="Google Shape;902;p9"/>
              <p:cNvSpPr/>
              <p:nvPr/>
            </p:nvSpPr>
            <p:spPr>
              <a:xfrm>
                <a:off x="8509800" y="-2249869"/>
                <a:ext cx="3480984" cy="5189111"/>
              </a:xfrm>
              <a:custGeom>
                <a:avLst/>
                <a:gdLst/>
                <a:ahLst/>
                <a:cxnLst/>
                <a:rect l="l" t="t" r="r" b="b"/>
                <a:pathLst>
                  <a:path w="21618" h="32226" extrusionOk="0">
                    <a:moveTo>
                      <a:pt x="2035" y="1"/>
                    </a:moveTo>
                    <a:cubicBezTo>
                      <a:pt x="2035" y="1"/>
                      <a:pt x="379" y="1478"/>
                      <a:pt x="1866" y="1796"/>
                    </a:cubicBezTo>
                    <a:cubicBezTo>
                      <a:pt x="3730" y="2192"/>
                      <a:pt x="6457" y="4264"/>
                      <a:pt x="3998" y="4502"/>
                    </a:cubicBezTo>
                    <a:cubicBezTo>
                      <a:pt x="2234" y="4680"/>
                      <a:pt x="1" y="6208"/>
                      <a:pt x="1869" y="6208"/>
                    </a:cubicBezTo>
                    <a:cubicBezTo>
                      <a:pt x="1881" y="6208"/>
                      <a:pt x="1893" y="6208"/>
                      <a:pt x="1906" y="6208"/>
                    </a:cubicBezTo>
                    <a:cubicBezTo>
                      <a:pt x="1975" y="6207"/>
                      <a:pt x="2043" y="6207"/>
                      <a:pt x="2110" y="6207"/>
                    </a:cubicBezTo>
                    <a:cubicBezTo>
                      <a:pt x="8496" y="6207"/>
                      <a:pt x="3657" y="9450"/>
                      <a:pt x="7032" y="9450"/>
                    </a:cubicBezTo>
                    <a:cubicBezTo>
                      <a:pt x="9124" y="9450"/>
                      <a:pt x="14191" y="12345"/>
                      <a:pt x="11910" y="12345"/>
                    </a:cubicBezTo>
                    <a:cubicBezTo>
                      <a:pt x="10691" y="12345"/>
                      <a:pt x="7062" y="14685"/>
                      <a:pt x="12178" y="14685"/>
                    </a:cubicBezTo>
                    <a:cubicBezTo>
                      <a:pt x="12832" y="14685"/>
                      <a:pt x="15876" y="19960"/>
                      <a:pt x="13427" y="21220"/>
                    </a:cubicBezTo>
                    <a:cubicBezTo>
                      <a:pt x="11662" y="22122"/>
                      <a:pt x="8033" y="24422"/>
                      <a:pt x="14568" y="24422"/>
                    </a:cubicBezTo>
                    <a:cubicBezTo>
                      <a:pt x="20328" y="24422"/>
                      <a:pt x="5297" y="32226"/>
                      <a:pt x="21617" y="32226"/>
                    </a:cubicBezTo>
                    <a:lnTo>
                      <a:pt x="21617" y="41"/>
                    </a:lnTo>
                    <a:lnTo>
                      <a:pt x="20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3" name="Google Shape;903;p9"/>
              <p:cNvSpPr/>
              <p:nvPr/>
            </p:nvSpPr>
            <p:spPr>
              <a:xfrm>
                <a:off x="8840541" y="-2330219"/>
                <a:ext cx="2093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4" extrusionOk="0">
                    <a:moveTo>
                      <a:pt x="24" y="0"/>
                    </a:moveTo>
                    <a:cubicBezTo>
                      <a:pt x="20" y="0"/>
                      <a:pt x="15" y="2"/>
                      <a:pt x="10" y="4"/>
                    </a:cubicBezTo>
                    <a:cubicBezTo>
                      <a:pt x="10" y="14"/>
                      <a:pt x="1" y="14"/>
                      <a:pt x="1" y="24"/>
                    </a:cubicBezTo>
                    <a:cubicBezTo>
                      <a:pt x="20" y="34"/>
                      <a:pt x="30" y="64"/>
                      <a:pt x="40" y="103"/>
                    </a:cubicBezTo>
                    <a:lnTo>
                      <a:pt x="50" y="103"/>
                    </a:lnTo>
                    <a:cubicBezTo>
                      <a:pt x="70" y="83"/>
                      <a:pt x="129" y="54"/>
                      <a:pt x="90" y="34"/>
                    </a:cubicBezTo>
                    <a:cubicBezTo>
                      <a:pt x="53" y="12"/>
                      <a:pt x="3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4" name="Google Shape;904;p9"/>
              <p:cNvSpPr/>
              <p:nvPr/>
            </p:nvSpPr>
            <p:spPr>
              <a:xfrm>
                <a:off x="8802218" y="-2093354"/>
                <a:ext cx="30433" cy="22221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38" extrusionOk="0">
                    <a:moveTo>
                      <a:pt x="100" y="1"/>
                    </a:moveTo>
                    <a:cubicBezTo>
                      <a:pt x="100" y="1"/>
                      <a:pt x="100" y="10"/>
                      <a:pt x="90" y="10"/>
                    </a:cubicBezTo>
                    <a:lnTo>
                      <a:pt x="80" y="10"/>
                    </a:lnTo>
                    <a:cubicBezTo>
                      <a:pt x="50" y="20"/>
                      <a:pt x="20" y="50"/>
                      <a:pt x="1" y="100"/>
                    </a:cubicBezTo>
                    <a:cubicBezTo>
                      <a:pt x="5" y="95"/>
                      <a:pt x="10" y="90"/>
                      <a:pt x="15" y="90"/>
                    </a:cubicBezTo>
                    <a:cubicBezTo>
                      <a:pt x="20" y="90"/>
                      <a:pt x="25" y="95"/>
                      <a:pt x="30" y="110"/>
                    </a:cubicBezTo>
                    <a:cubicBezTo>
                      <a:pt x="36" y="127"/>
                      <a:pt x="42" y="138"/>
                      <a:pt x="48" y="138"/>
                    </a:cubicBezTo>
                    <a:cubicBezTo>
                      <a:pt x="52" y="138"/>
                      <a:pt x="56" y="132"/>
                      <a:pt x="60" y="120"/>
                    </a:cubicBezTo>
                    <a:cubicBezTo>
                      <a:pt x="80" y="100"/>
                      <a:pt x="90" y="110"/>
                      <a:pt x="100" y="100"/>
                    </a:cubicBezTo>
                    <a:cubicBezTo>
                      <a:pt x="110" y="90"/>
                      <a:pt x="60" y="70"/>
                      <a:pt x="90" y="50"/>
                    </a:cubicBezTo>
                    <a:cubicBezTo>
                      <a:pt x="102" y="42"/>
                      <a:pt x="110" y="39"/>
                      <a:pt x="116" y="39"/>
                    </a:cubicBezTo>
                    <a:cubicBezTo>
                      <a:pt x="125" y="39"/>
                      <a:pt x="132" y="44"/>
                      <a:pt x="149" y="50"/>
                    </a:cubicBezTo>
                    <a:lnTo>
                      <a:pt x="189" y="50"/>
                    </a:lnTo>
                    <a:cubicBezTo>
                      <a:pt x="159" y="30"/>
                      <a:pt x="139" y="10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5" name="Google Shape;905;p9"/>
              <p:cNvSpPr/>
              <p:nvPr/>
            </p:nvSpPr>
            <p:spPr>
              <a:xfrm>
                <a:off x="8709630" y="-2065658"/>
                <a:ext cx="125276" cy="79384"/>
              </a:xfrm>
              <a:custGeom>
                <a:avLst/>
                <a:gdLst/>
                <a:ahLst/>
                <a:cxnLst/>
                <a:rect l="l" t="t" r="r" b="b"/>
                <a:pathLst>
                  <a:path w="778" h="493" extrusionOk="0">
                    <a:moveTo>
                      <a:pt x="276" y="0"/>
                    </a:moveTo>
                    <a:cubicBezTo>
                      <a:pt x="259" y="0"/>
                      <a:pt x="241" y="2"/>
                      <a:pt x="219" y="7"/>
                    </a:cubicBezTo>
                    <a:cubicBezTo>
                      <a:pt x="119" y="27"/>
                      <a:pt x="0" y="86"/>
                      <a:pt x="80" y="86"/>
                    </a:cubicBezTo>
                    <a:cubicBezTo>
                      <a:pt x="149" y="96"/>
                      <a:pt x="248" y="136"/>
                      <a:pt x="219" y="225"/>
                    </a:cubicBezTo>
                    <a:cubicBezTo>
                      <a:pt x="209" y="270"/>
                      <a:pt x="238" y="272"/>
                      <a:pt x="277" y="272"/>
                    </a:cubicBezTo>
                    <a:cubicBezTo>
                      <a:pt x="282" y="272"/>
                      <a:pt x="287" y="272"/>
                      <a:pt x="292" y="272"/>
                    </a:cubicBezTo>
                    <a:cubicBezTo>
                      <a:pt x="327" y="272"/>
                      <a:pt x="365" y="274"/>
                      <a:pt x="387" y="305"/>
                    </a:cubicBezTo>
                    <a:cubicBezTo>
                      <a:pt x="437" y="364"/>
                      <a:pt x="288" y="493"/>
                      <a:pt x="387" y="493"/>
                    </a:cubicBezTo>
                    <a:cubicBezTo>
                      <a:pt x="437" y="483"/>
                      <a:pt x="486" y="463"/>
                      <a:pt x="526" y="424"/>
                    </a:cubicBezTo>
                    <a:cubicBezTo>
                      <a:pt x="526" y="414"/>
                      <a:pt x="526" y="404"/>
                      <a:pt x="526" y="394"/>
                    </a:cubicBezTo>
                    <a:cubicBezTo>
                      <a:pt x="516" y="374"/>
                      <a:pt x="496" y="374"/>
                      <a:pt x="480" y="374"/>
                    </a:cubicBezTo>
                    <a:cubicBezTo>
                      <a:pt x="464" y="374"/>
                      <a:pt x="452" y="374"/>
                      <a:pt x="457" y="354"/>
                    </a:cubicBezTo>
                    <a:cubicBezTo>
                      <a:pt x="466" y="305"/>
                      <a:pt x="437" y="285"/>
                      <a:pt x="407" y="275"/>
                    </a:cubicBezTo>
                    <a:cubicBezTo>
                      <a:pt x="377" y="275"/>
                      <a:pt x="417" y="245"/>
                      <a:pt x="457" y="235"/>
                    </a:cubicBezTo>
                    <a:cubicBezTo>
                      <a:pt x="470" y="232"/>
                      <a:pt x="480" y="231"/>
                      <a:pt x="488" y="231"/>
                    </a:cubicBezTo>
                    <a:cubicBezTo>
                      <a:pt x="505" y="231"/>
                      <a:pt x="516" y="235"/>
                      <a:pt x="536" y="235"/>
                    </a:cubicBezTo>
                    <a:cubicBezTo>
                      <a:pt x="558" y="241"/>
                      <a:pt x="573" y="249"/>
                      <a:pt x="583" y="249"/>
                    </a:cubicBezTo>
                    <a:cubicBezTo>
                      <a:pt x="591" y="249"/>
                      <a:pt x="595" y="243"/>
                      <a:pt x="595" y="225"/>
                    </a:cubicBezTo>
                    <a:cubicBezTo>
                      <a:pt x="595" y="176"/>
                      <a:pt x="615" y="136"/>
                      <a:pt x="635" y="136"/>
                    </a:cubicBezTo>
                    <a:cubicBezTo>
                      <a:pt x="655" y="146"/>
                      <a:pt x="665" y="176"/>
                      <a:pt x="695" y="176"/>
                    </a:cubicBezTo>
                    <a:cubicBezTo>
                      <a:pt x="724" y="176"/>
                      <a:pt x="754" y="166"/>
                      <a:pt x="764" y="136"/>
                    </a:cubicBezTo>
                    <a:cubicBezTo>
                      <a:pt x="771" y="122"/>
                      <a:pt x="778" y="108"/>
                      <a:pt x="771" y="108"/>
                    </a:cubicBezTo>
                    <a:cubicBezTo>
                      <a:pt x="768" y="108"/>
                      <a:pt x="763" y="110"/>
                      <a:pt x="754" y="116"/>
                    </a:cubicBezTo>
                    <a:cubicBezTo>
                      <a:pt x="741" y="125"/>
                      <a:pt x="725" y="130"/>
                      <a:pt x="713" y="130"/>
                    </a:cubicBezTo>
                    <a:cubicBezTo>
                      <a:pt x="699" y="130"/>
                      <a:pt x="689" y="123"/>
                      <a:pt x="695" y="106"/>
                    </a:cubicBezTo>
                    <a:cubicBezTo>
                      <a:pt x="704" y="86"/>
                      <a:pt x="764" y="47"/>
                      <a:pt x="724" y="37"/>
                    </a:cubicBezTo>
                    <a:cubicBezTo>
                      <a:pt x="712" y="33"/>
                      <a:pt x="695" y="30"/>
                      <a:pt x="678" y="30"/>
                    </a:cubicBezTo>
                    <a:cubicBezTo>
                      <a:pt x="655" y="30"/>
                      <a:pt x="635" y="35"/>
                      <a:pt x="635" y="47"/>
                    </a:cubicBezTo>
                    <a:cubicBezTo>
                      <a:pt x="627" y="63"/>
                      <a:pt x="600" y="92"/>
                      <a:pt x="584" y="92"/>
                    </a:cubicBezTo>
                    <a:cubicBezTo>
                      <a:pt x="580" y="92"/>
                      <a:pt x="577" y="90"/>
                      <a:pt x="576" y="86"/>
                    </a:cubicBezTo>
                    <a:cubicBezTo>
                      <a:pt x="573" y="84"/>
                      <a:pt x="570" y="82"/>
                      <a:pt x="567" y="82"/>
                    </a:cubicBezTo>
                    <a:cubicBezTo>
                      <a:pt x="551" y="82"/>
                      <a:pt x="536" y="129"/>
                      <a:pt x="536" y="146"/>
                    </a:cubicBezTo>
                    <a:cubicBezTo>
                      <a:pt x="536" y="154"/>
                      <a:pt x="536" y="190"/>
                      <a:pt x="524" y="190"/>
                    </a:cubicBezTo>
                    <a:cubicBezTo>
                      <a:pt x="522" y="190"/>
                      <a:pt x="519" y="189"/>
                      <a:pt x="516" y="186"/>
                    </a:cubicBezTo>
                    <a:cubicBezTo>
                      <a:pt x="496" y="166"/>
                      <a:pt x="506" y="106"/>
                      <a:pt x="516" y="96"/>
                    </a:cubicBezTo>
                    <a:cubicBezTo>
                      <a:pt x="526" y="86"/>
                      <a:pt x="546" y="67"/>
                      <a:pt x="536" y="57"/>
                    </a:cubicBezTo>
                    <a:cubicBezTo>
                      <a:pt x="531" y="47"/>
                      <a:pt x="526" y="39"/>
                      <a:pt x="520" y="39"/>
                    </a:cubicBezTo>
                    <a:cubicBezTo>
                      <a:pt x="514" y="39"/>
                      <a:pt x="506" y="47"/>
                      <a:pt x="496" y="67"/>
                    </a:cubicBezTo>
                    <a:cubicBezTo>
                      <a:pt x="479" y="101"/>
                      <a:pt x="462" y="128"/>
                      <a:pt x="451" y="128"/>
                    </a:cubicBezTo>
                    <a:cubicBezTo>
                      <a:pt x="449" y="128"/>
                      <a:pt x="448" y="127"/>
                      <a:pt x="447" y="126"/>
                    </a:cubicBezTo>
                    <a:cubicBezTo>
                      <a:pt x="437" y="126"/>
                      <a:pt x="427" y="96"/>
                      <a:pt x="437" y="76"/>
                    </a:cubicBezTo>
                    <a:cubicBezTo>
                      <a:pt x="447" y="76"/>
                      <a:pt x="457" y="47"/>
                      <a:pt x="476" y="27"/>
                    </a:cubicBezTo>
                    <a:cubicBezTo>
                      <a:pt x="457" y="27"/>
                      <a:pt x="447" y="17"/>
                      <a:pt x="427" y="17"/>
                    </a:cubicBezTo>
                    <a:cubicBezTo>
                      <a:pt x="360" y="17"/>
                      <a:pt x="32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6" name="Google Shape;906;p9"/>
              <p:cNvSpPr/>
              <p:nvPr/>
            </p:nvSpPr>
            <p:spPr>
              <a:xfrm>
                <a:off x="8819770" y="-2012520"/>
                <a:ext cx="9822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2" extrusionOk="0">
                    <a:moveTo>
                      <a:pt x="25" y="0"/>
                    </a:moveTo>
                    <a:cubicBezTo>
                      <a:pt x="22" y="0"/>
                      <a:pt x="20" y="1"/>
                      <a:pt x="20" y="4"/>
                    </a:cubicBezTo>
                    <a:cubicBezTo>
                      <a:pt x="11" y="14"/>
                      <a:pt x="11" y="24"/>
                      <a:pt x="1" y="34"/>
                    </a:cubicBezTo>
                    <a:cubicBezTo>
                      <a:pt x="1" y="34"/>
                      <a:pt x="11" y="34"/>
                      <a:pt x="11" y="44"/>
                    </a:cubicBezTo>
                    <a:cubicBezTo>
                      <a:pt x="11" y="49"/>
                      <a:pt x="12" y="52"/>
                      <a:pt x="15" y="52"/>
                    </a:cubicBezTo>
                    <a:cubicBezTo>
                      <a:pt x="22" y="52"/>
                      <a:pt x="39" y="36"/>
                      <a:pt x="60" y="14"/>
                    </a:cubicBezTo>
                    <a:cubicBezTo>
                      <a:pt x="46" y="7"/>
                      <a:pt x="32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7" name="Google Shape;907;p9"/>
              <p:cNvSpPr/>
              <p:nvPr/>
            </p:nvSpPr>
            <p:spPr>
              <a:xfrm>
                <a:off x="8869204" y="-2438266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8" name="Google Shape;908;p9"/>
              <p:cNvSpPr/>
              <p:nvPr/>
            </p:nvSpPr>
            <p:spPr>
              <a:xfrm>
                <a:off x="8926689" y="-2010588"/>
                <a:ext cx="3381" cy="2093"/>
              </a:xfrm>
              <a:custGeom>
                <a:avLst/>
                <a:gdLst/>
                <a:ahLst/>
                <a:cxnLst/>
                <a:rect l="l" t="t" r="r" b="b"/>
                <a:pathLst>
                  <a:path w="21" h="13" extrusionOk="0">
                    <a:moveTo>
                      <a:pt x="12" y="1"/>
                    </a:moveTo>
                    <a:cubicBezTo>
                      <a:pt x="9" y="1"/>
                      <a:pt x="7" y="6"/>
                      <a:pt x="1" y="12"/>
                    </a:cubicBezTo>
                    <a:lnTo>
                      <a:pt x="21" y="12"/>
                    </a:lnTo>
                    <a:cubicBezTo>
                      <a:pt x="17" y="4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09" name="Google Shape;909;p9"/>
              <p:cNvSpPr/>
              <p:nvPr/>
            </p:nvSpPr>
            <p:spPr>
              <a:xfrm>
                <a:off x="9020887" y="-1906567"/>
                <a:ext cx="6602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1" y="1"/>
                    </a:moveTo>
                    <a:cubicBezTo>
                      <a:pt x="1" y="21"/>
                      <a:pt x="1" y="40"/>
                      <a:pt x="11" y="60"/>
                    </a:cubicBezTo>
                    <a:cubicBezTo>
                      <a:pt x="31" y="50"/>
                      <a:pt x="41" y="40"/>
                      <a:pt x="21" y="21"/>
                    </a:cubicBezTo>
                    <a:cubicBezTo>
                      <a:pt x="11" y="11"/>
                      <a:pt x="11" y="1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0" name="Google Shape;910;p9"/>
              <p:cNvSpPr/>
              <p:nvPr/>
            </p:nvSpPr>
            <p:spPr>
              <a:xfrm>
                <a:off x="9000276" y="-1922508"/>
                <a:ext cx="12882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80" h="100" extrusionOk="0">
                    <a:moveTo>
                      <a:pt x="40" y="1"/>
                    </a:moveTo>
                    <a:cubicBezTo>
                      <a:pt x="40" y="10"/>
                      <a:pt x="30" y="20"/>
                      <a:pt x="20" y="20"/>
                    </a:cubicBezTo>
                    <a:cubicBezTo>
                      <a:pt x="0" y="40"/>
                      <a:pt x="30" y="90"/>
                      <a:pt x="50" y="100"/>
                    </a:cubicBezTo>
                    <a:cubicBezTo>
                      <a:pt x="60" y="100"/>
                      <a:pt x="69" y="80"/>
                      <a:pt x="79" y="60"/>
                    </a:cubicBezTo>
                    <a:cubicBezTo>
                      <a:pt x="60" y="3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1" name="Google Shape;911;p9"/>
              <p:cNvSpPr/>
              <p:nvPr/>
            </p:nvSpPr>
            <p:spPr>
              <a:xfrm>
                <a:off x="9210895" y="-2130067"/>
                <a:ext cx="628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34" extrusionOk="0">
                    <a:moveTo>
                      <a:pt x="31" y="1"/>
                    </a:moveTo>
                    <a:cubicBezTo>
                      <a:pt x="21" y="10"/>
                      <a:pt x="21" y="10"/>
                      <a:pt x="11" y="20"/>
                    </a:cubicBezTo>
                    <a:cubicBezTo>
                      <a:pt x="11" y="20"/>
                      <a:pt x="11" y="20"/>
                      <a:pt x="1" y="30"/>
                    </a:cubicBezTo>
                    <a:cubicBezTo>
                      <a:pt x="8" y="33"/>
                      <a:pt x="14" y="34"/>
                      <a:pt x="19" y="34"/>
                    </a:cubicBezTo>
                    <a:cubicBezTo>
                      <a:pt x="34" y="34"/>
                      <a:pt x="38" y="23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2" name="Google Shape;912;p9"/>
              <p:cNvSpPr/>
              <p:nvPr/>
            </p:nvSpPr>
            <p:spPr>
              <a:xfrm>
                <a:off x="9100594" y="-2153738"/>
                <a:ext cx="75198" cy="51044"/>
              </a:xfrm>
              <a:custGeom>
                <a:avLst/>
                <a:gdLst/>
                <a:ahLst/>
                <a:cxnLst/>
                <a:rect l="l" t="t" r="r" b="b"/>
                <a:pathLst>
                  <a:path w="467" h="317" extrusionOk="0">
                    <a:moveTo>
                      <a:pt x="335" y="0"/>
                    </a:moveTo>
                    <a:cubicBezTo>
                      <a:pt x="310" y="0"/>
                      <a:pt x="278" y="6"/>
                      <a:pt x="240" y="19"/>
                    </a:cubicBezTo>
                    <a:cubicBezTo>
                      <a:pt x="150" y="48"/>
                      <a:pt x="81" y="58"/>
                      <a:pt x="22" y="68"/>
                    </a:cubicBezTo>
                    <a:cubicBezTo>
                      <a:pt x="0" y="110"/>
                      <a:pt x="39" y="123"/>
                      <a:pt x="74" y="123"/>
                    </a:cubicBezTo>
                    <a:cubicBezTo>
                      <a:pt x="89" y="123"/>
                      <a:pt x="102" y="121"/>
                      <a:pt x="111" y="118"/>
                    </a:cubicBezTo>
                    <a:cubicBezTo>
                      <a:pt x="118" y="114"/>
                      <a:pt x="126" y="112"/>
                      <a:pt x="133" y="112"/>
                    </a:cubicBezTo>
                    <a:cubicBezTo>
                      <a:pt x="165" y="112"/>
                      <a:pt x="189" y="143"/>
                      <a:pt x="141" y="167"/>
                    </a:cubicBezTo>
                    <a:cubicBezTo>
                      <a:pt x="81" y="207"/>
                      <a:pt x="131" y="316"/>
                      <a:pt x="180" y="316"/>
                    </a:cubicBezTo>
                    <a:cubicBezTo>
                      <a:pt x="221" y="316"/>
                      <a:pt x="253" y="273"/>
                      <a:pt x="295" y="273"/>
                    </a:cubicBezTo>
                    <a:cubicBezTo>
                      <a:pt x="314" y="273"/>
                      <a:pt x="334" y="282"/>
                      <a:pt x="359" y="306"/>
                    </a:cubicBezTo>
                    <a:cubicBezTo>
                      <a:pt x="428" y="257"/>
                      <a:pt x="448" y="217"/>
                      <a:pt x="448" y="197"/>
                    </a:cubicBezTo>
                    <a:cubicBezTo>
                      <a:pt x="440" y="147"/>
                      <a:pt x="466" y="0"/>
                      <a:pt x="3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3" name="Google Shape;913;p9"/>
              <p:cNvSpPr/>
              <p:nvPr/>
            </p:nvSpPr>
            <p:spPr>
              <a:xfrm>
                <a:off x="9239718" y="-2032648"/>
                <a:ext cx="16102" cy="595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7" extrusionOk="0">
                    <a:moveTo>
                      <a:pt x="90" y="0"/>
                    </a:moveTo>
                    <a:cubicBezTo>
                      <a:pt x="90" y="0"/>
                      <a:pt x="70" y="10"/>
                      <a:pt x="50" y="10"/>
                    </a:cubicBezTo>
                    <a:cubicBezTo>
                      <a:pt x="40" y="20"/>
                      <a:pt x="20" y="20"/>
                      <a:pt x="0" y="20"/>
                    </a:cubicBezTo>
                    <a:cubicBezTo>
                      <a:pt x="18" y="32"/>
                      <a:pt x="35" y="37"/>
                      <a:pt x="55" y="37"/>
                    </a:cubicBezTo>
                    <a:cubicBezTo>
                      <a:pt x="68" y="37"/>
                      <a:pt x="83" y="34"/>
                      <a:pt x="99" y="30"/>
                    </a:cubicBezTo>
                    <a:cubicBezTo>
                      <a:pt x="90" y="1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4" name="Google Shape;914;p9"/>
              <p:cNvSpPr/>
              <p:nvPr/>
            </p:nvSpPr>
            <p:spPr>
              <a:xfrm>
                <a:off x="9126358" y="-1983858"/>
                <a:ext cx="966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5" extrusionOk="0">
                    <a:moveTo>
                      <a:pt x="20" y="1"/>
                    </a:moveTo>
                    <a:cubicBezTo>
                      <a:pt x="11" y="1"/>
                      <a:pt x="5" y="6"/>
                      <a:pt x="0" y="15"/>
                    </a:cubicBezTo>
                    <a:cubicBezTo>
                      <a:pt x="0" y="15"/>
                      <a:pt x="0" y="25"/>
                      <a:pt x="10" y="34"/>
                    </a:cubicBezTo>
                    <a:lnTo>
                      <a:pt x="60" y="34"/>
                    </a:lnTo>
                    <a:cubicBezTo>
                      <a:pt x="60" y="34"/>
                      <a:pt x="60" y="25"/>
                      <a:pt x="60" y="25"/>
                    </a:cubicBezTo>
                    <a:cubicBezTo>
                      <a:pt x="43" y="8"/>
                      <a:pt x="30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5" name="Google Shape;915;p9"/>
              <p:cNvSpPr/>
              <p:nvPr/>
            </p:nvSpPr>
            <p:spPr>
              <a:xfrm>
                <a:off x="9008167" y="-1870337"/>
                <a:ext cx="16907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4" extrusionOk="0">
                    <a:moveTo>
                      <a:pt x="65" y="1"/>
                    </a:moveTo>
                    <a:cubicBezTo>
                      <a:pt x="61" y="1"/>
                      <a:pt x="56" y="2"/>
                      <a:pt x="50" y="4"/>
                    </a:cubicBezTo>
                    <a:cubicBezTo>
                      <a:pt x="30" y="14"/>
                      <a:pt x="11" y="33"/>
                      <a:pt x="1" y="43"/>
                    </a:cubicBezTo>
                    <a:cubicBezTo>
                      <a:pt x="11" y="53"/>
                      <a:pt x="11" y="73"/>
                      <a:pt x="11" y="93"/>
                    </a:cubicBezTo>
                    <a:cubicBezTo>
                      <a:pt x="3" y="128"/>
                      <a:pt x="22" y="133"/>
                      <a:pt x="43" y="133"/>
                    </a:cubicBezTo>
                    <a:cubicBezTo>
                      <a:pt x="52" y="133"/>
                      <a:pt x="62" y="133"/>
                      <a:pt x="70" y="133"/>
                    </a:cubicBezTo>
                    <a:cubicBezTo>
                      <a:pt x="79" y="79"/>
                      <a:pt x="10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6" name="Google Shape;916;p9"/>
              <p:cNvSpPr/>
              <p:nvPr/>
            </p:nvSpPr>
            <p:spPr>
              <a:xfrm>
                <a:off x="9218946" y="-2140051"/>
                <a:ext cx="12882" cy="8534"/>
              </a:xfrm>
              <a:custGeom>
                <a:avLst/>
                <a:gdLst/>
                <a:ahLst/>
                <a:cxnLst/>
                <a:rect l="l" t="t" r="r" b="b"/>
                <a:pathLst>
                  <a:path w="80" h="53" extrusionOk="0">
                    <a:moveTo>
                      <a:pt x="68" y="0"/>
                    </a:moveTo>
                    <a:cubicBezTo>
                      <a:pt x="49" y="0"/>
                      <a:pt x="25" y="18"/>
                      <a:pt x="0" y="43"/>
                    </a:cubicBezTo>
                    <a:cubicBezTo>
                      <a:pt x="0" y="43"/>
                      <a:pt x="0" y="53"/>
                      <a:pt x="0" y="53"/>
                    </a:cubicBezTo>
                    <a:lnTo>
                      <a:pt x="50" y="53"/>
                    </a:lnTo>
                    <a:cubicBezTo>
                      <a:pt x="70" y="43"/>
                      <a:pt x="80" y="33"/>
                      <a:pt x="80" y="3"/>
                    </a:cubicBezTo>
                    <a:cubicBezTo>
                      <a:pt x="76" y="1"/>
                      <a:pt x="72" y="0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7" name="Google Shape;917;p9"/>
              <p:cNvSpPr/>
              <p:nvPr/>
            </p:nvSpPr>
            <p:spPr>
              <a:xfrm>
                <a:off x="9073703" y="-2230707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lnTo>
                      <a:pt x="0" y="21"/>
                    </a:lnTo>
                    <a:cubicBezTo>
                      <a:pt x="0" y="11"/>
                      <a:pt x="0" y="1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8" name="Google Shape;918;p9"/>
              <p:cNvSpPr/>
              <p:nvPr/>
            </p:nvSpPr>
            <p:spPr>
              <a:xfrm>
                <a:off x="9225387" y="-2046174"/>
                <a:ext cx="13687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85" h="75" extrusionOk="0">
                    <a:moveTo>
                      <a:pt x="72" y="1"/>
                    </a:moveTo>
                    <a:cubicBezTo>
                      <a:pt x="70" y="1"/>
                      <a:pt x="66" y="2"/>
                      <a:pt x="60" y="5"/>
                    </a:cubicBezTo>
                    <a:cubicBezTo>
                      <a:pt x="30" y="15"/>
                      <a:pt x="10" y="25"/>
                      <a:pt x="0" y="35"/>
                    </a:cubicBezTo>
                    <a:cubicBezTo>
                      <a:pt x="10" y="45"/>
                      <a:pt x="30" y="65"/>
                      <a:pt x="40" y="74"/>
                    </a:cubicBezTo>
                    <a:cubicBezTo>
                      <a:pt x="48" y="41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19" name="Google Shape;919;p9"/>
              <p:cNvSpPr/>
              <p:nvPr/>
            </p:nvSpPr>
            <p:spPr>
              <a:xfrm>
                <a:off x="9121527" y="-1863413"/>
                <a:ext cx="9822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60" y="0"/>
                    </a:moveTo>
                    <a:lnTo>
                      <a:pt x="60" y="0"/>
                    </a:lnTo>
                    <a:cubicBezTo>
                      <a:pt x="20" y="10"/>
                      <a:pt x="1" y="80"/>
                      <a:pt x="1" y="109"/>
                    </a:cubicBezTo>
                    <a:cubicBezTo>
                      <a:pt x="1" y="119"/>
                      <a:pt x="11" y="129"/>
                      <a:pt x="20" y="139"/>
                    </a:cubicBezTo>
                    <a:cubicBezTo>
                      <a:pt x="30" y="90"/>
                      <a:pt x="50" y="4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0" name="Google Shape;920;p9"/>
              <p:cNvSpPr/>
              <p:nvPr/>
            </p:nvSpPr>
            <p:spPr>
              <a:xfrm>
                <a:off x="9103975" y="-2122016"/>
                <a:ext cx="146853" cy="150234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33" extrusionOk="0">
                    <a:moveTo>
                      <a:pt x="754" y="0"/>
                    </a:moveTo>
                    <a:cubicBezTo>
                      <a:pt x="734" y="0"/>
                      <a:pt x="714" y="10"/>
                      <a:pt x="705" y="30"/>
                    </a:cubicBezTo>
                    <a:cubicBezTo>
                      <a:pt x="685" y="50"/>
                      <a:pt x="665" y="70"/>
                      <a:pt x="655" y="70"/>
                    </a:cubicBezTo>
                    <a:cubicBezTo>
                      <a:pt x="645" y="70"/>
                      <a:pt x="635" y="40"/>
                      <a:pt x="645" y="10"/>
                    </a:cubicBezTo>
                    <a:lnTo>
                      <a:pt x="645" y="10"/>
                    </a:lnTo>
                    <a:cubicBezTo>
                      <a:pt x="506" y="169"/>
                      <a:pt x="437" y="188"/>
                      <a:pt x="258" y="317"/>
                    </a:cubicBezTo>
                    <a:cubicBezTo>
                      <a:pt x="199" y="357"/>
                      <a:pt x="129" y="387"/>
                      <a:pt x="60" y="397"/>
                    </a:cubicBezTo>
                    <a:cubicBezTo>
                      <a:pt x="60" y="407"/>
                      <a:pt x="60" y="407"/>
                      <a:pt x="70" y="407"/>
                    </a:cubicBezTo>
                    <a:cubicBezTo>
                      <a:pt x="80" y="426"/>
                      <a:pt x="129" y="436"/>
                      <a:pt x="169" y="436"/>
                    </a:cubicBezTo>
                    <a:cubicBezTo>
                      <a:pt x="189" y="417"/>
                      <a:pt x="229" y="397"/>
                      <a:pt x="308" y="367"/>
                    </a:cubicBezTo>
                    <a:cubicBezTo>
                      <a:pt x="331" y="356"/>
                      <a:pt x="345" y="352"/>
                      <a:pt x="352" y="352"/>
                    </a:cubicBezTo>
                    <a:cubicBezTo>
                      <a:pt x="384" y="352"/>
                      <a:pt x="275" y="447"/>
                      <a:pt x="258" y="496"/>
                    </a:cubicBezTo>
                    <a:cubicBezTo>
                      <a:pt x="258" y="506"/>
                      <a:pt x="258" y="516"/>
                      <a:pt x="258" y="516"/>
                    </a:cubicBezTo>
                    <a:cubicBezTo>
                      <a:pt x="268" y="526"/>
                      <a:pt x="268" y="536"/>
                      <a:pt x="268" y="545"/>
                    </a:cubicBezTo>
                    <a:cubicBezTo>
                      <a:pt x="278" y="545"/>
                      <a:pt x="298" y="536"/>
                      <a:pt x="318" y="506"/>
                    </a:cubicBezTo>
                    <a:cubicBezTo>
                      <a:pt x="328" y="496"/>
                      <a:pt x="337" y="491"/>
                      <a:pt x="347" y="491"/>
                    </a:cubicBezTo>
                    <a:cubicBezTo>
                      <a:pt x="383" y="491"/>
                      <a:pt x="411" y="559"/>
                      <a:pt x="427" y="615"/>
                    </a:cubicBezTo>
                    <a:cubicBezTo>
                      <a:pt x="457" y="694"/>
                      <a:pt x="377" y="635"/>
                      <a:pt x="357" y="704"/>
                    </a:cubicBezTo>
                    <a:cubicBezTo>
                      <a:pt x="347" y="733"/>
                      <a:pt x="328" y="744"/>
                      <a:pt x="306" y="744"/>
                    </a:cubicBezTo>
                    <a:cubicBezTo>
                      <a:pt x="269" y="744"/>
                      <a:pt x="224" y="713"/>
                      <a:pt x="199" y="694"/>
                    </a:cubicBezTo>
                    <a:cubicBezTo>
                      <a:pt x="186" y="681"/>
                      <a:pt x="174" y="676"/>
                      <a:pt x="161" y="676"/>
                    </a:cubicBezTo>
                    <a:cubicBezTo>
                      <a:pt x="133" y="676"/>
                      <a:pt x="97" y="700"/>
                      <a:pt x="30" y="734"/>
                    </a:cubicBezTo>
                    <a:cubicBezTo>
                      <a:pt x="10" y="754"/>
                      <a:pt x="1" y="764"/>
                      <a:pt x="1" y="774"/>
                    </a:cubicBezTo>
                    <a:cubicBezTo>
                      <a:pt x="8" y="781"/>
                      <a:pt x="13" y="784"/>
                      <a:pt x="19" y="784"/>
                    </a:cubicBezTo>
                    <a:cubicBezTo>
                      <a:pt x="29" y="784"/>
                      <a:pt x="37" y="773"/>
                      <a:pt x="50" y="754"/>
                    </a:cubicBezTo>
                    <a:cubicBezTo>
                      <a:pt x="53" y="744"/>
                      <a:pt x="56" y="741"/>
                      <a:pt x="60" y="741"/>
                    </a:cubicBezTo>
                    <a:cubicBezTo>
                      <a:pt x="68" y="741"/>
                      <a:pt x="79" y="757"/>
                      <a:pt x="100" y="764"/>
                    </a:cubicBezTo>
                    <a:cubicBezTo>
                      <a:pt x="129" y="764"/>
                      <a:pt x="100" y="793"/>
                      <a:pt x="100" y="803"/>
                    </a:cubicBezTo>
                    <a:cubicBezTo>
                      <a:pt x="104" y="812"/>
                      <a:pt x="108" y="815"/>
                      <a:pt x="115" y="815"/>
                    </a:cubicBezTo>
                    <a:cubicBezTo>
                      <a:pt x="123" y="815"/>
                      <a:pt x="136" y="809"/>
                      <a:pt x="159" y="803"/>
                    </a:cubicBezTo>
                    <a:cubicBezTo>
                      <a:pt x="189" y="803"/>
                      <a:pt x="209" y="813"/>
                      <a:pt x="209" y="823"/>
                    </a:cubicBezTo>
                    <a:cubicBezTo>
                      <a:pt x="219" y="833"/>
                      <a:pt x="258" y="883"/>
                      <a:pt x="278" y="892"/>
                    </a:cubicBezTo>
                    <a:cubicBezTo>
                      <a:pt x="288" y="902"/>
                      <a:pt x="288" y="912"/>
                      <a:pt x="278" y="922"/>
                    </a:cubicBezTo>
                    <a:lnTo>
                      <a:pt x="288" y="922"/>
                    </a:lnTo>
                    <a:cubicBezTo>
                      <a:pt x="298" y="922"/>
                      <a:pt x="298" y="932"/>
                      <a:pt x="298" y="932"/>
                    </a:cubicBezTo>
                    <a:cubicBezTo>
                      <a:pt x="417" y="724"/>
                      <a:pt x="397" y="694"/>
                      <a:pt x="457" y="615"/>
                    </a:cubicBezTo>
                    <a:cubicBezTo>
                      <a:pt x="506" y="555"/>
                      <a:pt x="516" y="407"/>
                      <a:pt x="586" y="387"/>
                    </a:cubicBezTo>
                    <a:cubicBezTo>
                      <a:pt x="566" y="377"/>
                      <a:pt x="566" y="367"/>
                      <a:pt x="546" y="357"/>
                    </a:cubicBezTo>
                    <a:cubicBezTo>
                      <a:pt x="537" y="339"/>
                      <a:pt x="561" y="296"/>
                      <a:pt x="573" y="296"/>
                    </a:cubicBezTo>
                    <a:cubicBezTo>
                      <a:pt x="574" y="296"/>
                      <a:pt x="575" y="297"/>
                      <a:pt x="576" y="298"/>
                    </a:cubicBezTo>
                    <a:cubicBezTo>
                      <a:pt x="595" y="307"/>
                      <a:pt x="586" y="347"/>
                      <a:pt x="625" y="377"/>
                    </a:cubicBezTo>
                    <a:cubicBezTo>
                      <a:pt x="635" y="397"/>
                      <a:pt x="635" y="397"/>
                      <a:pt x="645" y="407"/>
                    </a:cubicBezTo>
                    <a:cubicBezTo>
                      <a:pt x="655" y="417"/>
                      <a:pt x="665" y="417"/>
                      <a:pt x="675" y="426"/>
                    </a:cubicBezTo>
                    <a:cubicBezTo>
                      <a:pt x="685" y="436"/>
                      <a:pt x="695" y="446"/>
                      <a:pt x="705" y="456"/>
                    </a:cubicBezTo>
                    <a:cubicBezTo>
                      <a:pt x="714" y="456"/>
                      <a:pt x="685" y="387"/>
                      <a:pt x="665" y="347"/>
                    </a:cubicBezTo>
                    <a:cubicBezTo>
                      <a:pt x="625" y="278"/>
                      <a:pt x="595" y="317"/>
                      <a:pt x="605" y="268"/>
                    </a:cubicBezTo>
                    <a:cubicBezTo>
                      <a:pt x="605" y="248"/>
                      <a:pt x="615" y="228"/>
                      <a:pt x="625" y="208"/>
                    </a:cubicBezTo>
                    <a:cubicBezTo>
                      <a:pt x="635" y="198"/>
                      <a:pt x="643" y="193"/>
                      <a:pt x="649" y="193"/>
                    </a:cubicBezTo>
                    <a:cubicBezTo>
                      <a:pt x="655" y="193"/>
                      <a:pt x="660" y="198"/>
                      <a:pt x="665" y="208"/>
                    </a:cubicBezTo>
                    <a:cubicBezTo>
                      <a:pt x="675" y="208"/>
                      <a:pt x="675" y="208"/>
                      <a:pt x="675" y="218"/>
                    </a:cubicBezTo>
                    <a:cubicBezTo>
                      <a:pt x="695" y="278"/>
                      <a:pt x="675" y="337"/>
                      <a:pt x="724" y="377"/>
                    </a:cubicBezTo>
                    <a:cubicBezTo>
                      <a:pt x="739" y="392"/>
                      <a:pt x="749" y="399"/>
                      <a:pt x="754" y="399"/>
                    </a:cubicBezTo>
                    <a:cubicBezTo>
                      <a:pt x="765" y="399"/>
                      <a:pt x="752" y="363"/>
                      <a:pt x="724" y="307"/>
                    </a:cubicBezTo>
                    <a:cubicBezTo>
                      <a:pt x="705" y="268"/>
                      <a:pt x="695" y="218"/>
                      <a:pt x="695" y="198"/>
                    </a:cubicBezTo>
                    <a:cubicBezTo>
                      <a:pt x="687" y="176"/>
                      <a:pt x="691" y="165"/>
                      <a:pt x="702" y="165"/>
                    </a:cubicBezTo>
                    <a:cubicBezTo>
                      <a:pt x="705" y="165"/>
                      <a:pt x="709" y="166"/>
                      <a:pt x="714" y="169"/>
                    </a:cubicBezTo>
                    <a:cubicBezTo>
                      <a:pt x="714" y="174"/>
                      <a:pt x="714" y="174"/>
                      <a:pt x="716" y="174"/>
                    </a:cubicBezTo>
                    <a:cubicBezTo>
                      <a:pt x="717" y="174"/>
                      <a:pt x="719" y="174"/>
                      <a:pt x="724" y="179"/>
                    </a:cubicBezTo>
                    <a:cubicBezTo>
                      <a:pt x="741" y="188"/>
                      <a:pt x="746" y="191"/>
                      <a:pt x="747" y="191"/>
                    </a:cubicBezTo>
                    <a:lnTo>
                      <a:pt x="747" y="191"/>
                    </a:lnTo>
                    <a:cubicBezTo>
                      <a:pt x="747" y="191"/>
                      <a:pt x="747" y="191"/>
                      <a:pt x="747" y="191"/>
                    </a:cubicBezTo>
                    <a:cubicBezTo>
                      <a:pt x="744" y="191"/>
                      <a:pt x="739" y="193"/>
                      <a:pt x="754" y="218"/>
                    </a:cubicBezTo>
                    <a:cubicBezTo>
                      <a:pt x="770" y="245"/>
                      <a:pt x="818" y="272"/>
                      <a:pt x="856" y="272"/>
                    </a:cubicBezTo>
                    <a:cubicBezTo>
                      <a:pt x="888" y="272"/>
                      <a:pt x="912" y="253"/>
                      <a:pt x="903" y="198"/>
                    </a:cubicBezTo>
                    <a:lnTo>
                      <a:pt x="903" y="198"/>
                    </a:lnTo>
                    <a:cubicBezTo>
                      <a:pt x="892" y="201"/>
                      <a:pt x="882" y="202"/>
                      <a:pt x="873" y="202"/>
                    </a:cubicBezTo>
                    <a:cubicBezTo>
                      <a:pt x="842" y="202"/>
                      <a:pt x="826" y="187"/>
                      <a:pt x="833" y="149"/>
                    </a:cubicBezTo>
                    <a:cubicBezTo>
                      <a:pt x="824" y="149"/>
                      <a:pt x="814" y="139"/>
                      <a:pt x="814" y="129"/>
                    </a:cubicBezTo>
                    <a:cubicBezTo>
                      <a:pt x="804" y="99"/>
                      <a:pt x="804" y="89"/>
                      <a:pt x="794" y="70"/>
                    </a:cubicBezTo>
                    <a:cubicBezTo>
                      <a:pt x="794" y="50"/>
                      <a:pt x="784" y="40"/>
                      <a:pt x="774" y="30"/>
                    </a:cubicBezTo>
                    <a:cubicBezTo>
                      <a:pt x="774" y="20"/>
                      <a:pt x="764" y="0"/>
                      <a:pt x="7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1" name="Google Shape;921;p9"/>
              <p:cNvSpPr/>
              <p:nvPr/>
            </p:nvSpPr>
            <p:spPr>
              <a:xfrm>
                <a:off x="9182233" y="-1968883"/>
                <a:ext cx="33654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70" extrusionOk="0">
                    <a:moveTo>
                      <a:pt x="159" y="1"/>
                    </a:moveTo>
                    <a:cubicBezTo>
                      <a:pt x="149" y="11"/>
                      <a:pt x="129" y="21"/>
                      <a:pt x="109" y="31"/>
                    </a:cubicBezTo>
                    <a:cubicBezTo>
                      <a:pt x="109" y="41"/>
                      <a:pt x="100" y="41"/>
                      <a:pt x="90" y="51"/>
                    </a:cubicBezTo>
                    <a:lnTo>
                      <a:pt x="80" y="51"/>
                    </a:lnTo>
                    <a:cubicBezTo>
                      <a:pt x="60" y="70"/>
                      <a:pt x="30" y="90"/>
                      <a:pt x="0" y="110"/>
                    </a:cubicBezTo>
                    <a:cubicBezTo>
                      <a:pt x="20" y="120"/>
                      <a:pt x="40" y="150"/>
                      <a:pt x="60" y="170"/>
                    </a:cubicBezTo>
                    <a:cubicBezTo>
                      <a:pt x="119" y="120"/>
                      <a:pt x="169" y="70"/>
                      <a:pt x="209" y="41"/>
                    </a:cubicBezTo>
                    <a:cubicBezTo>
                      <a:pt x="209" y="31"/>
                      <a:pt x="199" y="11"/>
                      <a:pt x="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2" name="Google Shape;922;p9"/>
              <p:cNvSpPr/>
              <p:nvPr/>
            </p:nvSpPr>
            <p:spPr>
              <a:xfrm>
                <a:off x="9127968" y="-2039089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3" name="Google Shape;923;p9"/>
              <p:cNvSpPr/>
              <p:nvPr/>
            </p:nvSpPr>
            <p:spPr>
              <a:xfrm>
                <a:off x="9110416" y="-2039089"/>
                <a:ext cx="12882" cy="8856"/>
              </a:xfrm>
              <a:custGeom>
                <a:avLst/>
                <a:gdLst/>
                <a:ahLst/>
                <a:cxnLst/>
                <a:rect l="l" t="t" r="r" b="b"/>
                <a:pathLst>
                  <a:path w="80" h="55" extrusionOk="0">
                    <a:moveTo>
                      <a:pt x="30" y="1"/>
                    </a:moveTo>
                    <a:cubicBezTo>
                      <a:pt x="0" y="11"/>
                      <a:pt x="20" y="21"/>
                      <a:pt x="40" y="50"/>
                    </a:cubicBezTo>
                    <a:cubicBezTo>
                      <a:pt x="43" y="53"/>
                      <a:pt x="47" y="54"/>
                      <a:pt x="51" y="54"/>
                    </a:cubicBezTo>
                    <a:cubicBezTo>
                      <a:pt x="61" y="54"/>
                      <a:pt x="73" y="47"/>
                      <a:pt x="80" y="40"/>
                    </a:cubicBezTo>
                    <a:cubicBezTo>
                      <a:pt x="70" y="11"/>
                      <a:pt x="5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4" name="Google Shape;924;p9"/>
              <p:cNvSpPr/>
              <p:nvPr/>
            </p:nvSpPr>
            <p:spPr>
              <a:xfrm>
                <a:off x="9056151" y="-2513303"/>
                <a:ext cx="185981" cy="333961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2074" extrusionOk="0">
                    <a:moveTo>
                      <a:pt x="497" y="1"/>
                    </a:moveTo>
                    <a:cubicBezTo>
                      <a:pt x="496" y="1"/>
                      <a:pt x="496" y="15"/>
                      <a:pt x="496" y="50"/>
                    </a:cubicBezTo>
                    <a:lnTo>
                      <a:pt x="496" y="159"/>
                    </a:lnTo>
                    <a:cubicBezTo>
                      <a:pt x="496" y="120"/>
                      <a:pt x="494" y="105"/>
                      <a:pt x="491" y="105"/>
                    </a:cubicBezTo>
                    <a:cubicBezTo>
                      <a:pt x="482" y="105"/>
                      <a:pt x="461" y="246"/>
                      <a:pt x="446" y="269"/>
                    </a:cubicBezTo>
                    <a:cubicBezTo>
                      <a:pt x="426" y="308"/>
                      <a:pt x="446" y="308"/>
                      <a:pt x="436" y="368"/>
                    </a:cubicBezTo>
                    <a:cubicBezTo>
                      <a:pt x="436" y="389"/>
                      <a:pt x="433" y="396"/>
                      <a:pt x="425" y="396"/>
                    </a:cubicBezTo>
                    <a:cubicBezTo>
                      <a:pt x="414" y="396"/>
                      <a:pt x="395" y="383"/>
                      <a:pt x="367" y="378"/>
                    </a:cubicBezTo>
                    <a:cubicBezTo>
                      <a:pt x="363" y="377"/>
                      <a:pt x="359" y="376"/>
                      <a:pt x="356" y="376"/>
                    </a:cubicBezTo>
                    <a:cubicBezTo>
                      <a:pt x="334" y="376"/>
                      <a:pt x="359" y="407"/>
                      <a:pt x="377" y="407"/>
                    </a:cubicBezTo>
                    <a:cubicBezTo>
                      <a:pt x="407" y="407"/>
                      <a:pt x="436" y="447"/>
                      <a:pt x="426" y="457"/>
                    </a:cubicBezTo>
                    <a:cubicBezTo>
                      <a:pt x="426" y="467"/>
                      <a:pt x="357" y="487"/>
                      <a:pt x="377" y="546"/>
                    </a:cubicBezTo>
                    <a:cubicBezTo>
                      <a:pt x="392" y="576"/>
                      <a:pt x="367" y="589"/>
                      <a:pt x="341" y="589"/>
                    </a:cubicBezTo>
                    <a:cubicBezTo>
                      <a:pt x="333" y="589"/>
                      <a:pt x="324" y="588"/>
                      <a:pt x="317" y="586"/>
                    </a:cubicBezTo>
                    <a:cubicBezTo>
                      <a:pt x="314" y="584"/>
                      <a:pt x="310" y="583"/>
                      <a:pt x="306" y="583"/>
                    </a:cubicBezTo>
                    <a:cubicBezTo>
                      <a:pt x="289" y="583"/>
                      <a:pt x="275" y="601"/>
                      <a:pt x="307" y="626"/>
                    </a:cubicBezTo>
                    <a:cubicBezTo>
                      <a:pt x="337" y="645"/>
                      <a:pt x="307" y="735"/>
                      <a:pt x="278" y="735"/>
                    </a:cubicBezTo>
                    <a:cubicBezTo>
                      <a:pt x="253" y="735"/>
                      <a:pt x="235" y="700"/>
                      <a:pt x="207" y="700"/>
                    </a:cubicBezTo>
                    <a:cubicBezTo>
                      <a:pt x="201" y="700"/>
                      <a:pt x="195" y="702"/>
                      <a:pt x="188" y="705"/>
                    </a:cubicBezTo>
                    <a:cubicBezTo>
                      <a:pt x="188" y="705"/>
                      <a:pt x="179" y="715"/>
                      <a:pt x="179" y="715"/>
                    </a:cubicBezTo>
                    <a:cubicBezTo>
                      <a:pt x="179" y="715"/>
                      <a:pt x="169" y="715"/>
                      <a:pt x="169" y="725"/>
                    </a:cubicBezTo>
                    <a:cubicBezTo>
                      <a:pt x="129" y="764"/>
                      <a:pt x="169" y="754"/>
                      <a:pt x="198" y="764"/>
                    </a:cubicBezTo>
                    <a:cubicBezTo>
                      <a:pt x="208" y="764"/>
                      <a:pt x="218" y="764"/>
                      <a:pt x="228" y="774"/>
                    </a:cubicBezTo>
                    <a:cubicBezTo>
                      <a:pt x="258" y="824"/>
                      <a:pt x="238" y="834"/>
                      <a:pt x="298" y="834"/>
                    </a:cubicBezTo>
                    <a:cubicBezTo>
                      <a:pt x="357" y="834"/>
                      <a:pt x="347" y="903"/>
                      <a:pt x="357" y="1002"/>
                    </a:cubicBezTo>
                    <a:cubicBezTo>
                      <a:pt x="361" y="1049"/>
                      <a:pt x="348" y="1064"/>
                      <a:pt x="331" y="1064"/>
                    </a:cubicBezTo>
                    <a:cubicBezTo>
                      <a:pt x="309" y="1064"/>
                      <a:pt x="282" y="1035"/>
                      <a:pt x="288" y="1012"/>
                    </a:cubicBezTo>
                    <a:cubicBezTo>
                      <a:pt x="298" y="973"/>
                      <a:pt x="268" y="953"/>
                      <a:pt x="188" y="913"/>
                    </a:cubicBezTo>
                    <a:cubicBezTo>
                      <a:pt x="173" y="906"/>
                      <a:pt x="163" y="903"/>
                      <a:pt x="158" y="903"/>
                    </a:cubicBezTo>
                    <a:cubicBezTo>
                      <a:pt x="131" y="903"/>
                      <a:pt x="202" y="971"/>
                      <a:pt x="218" y="1012"/>
                    </a:cubicBezTo>
                    <a:cubicBezTo>
                      <a:pt x="223" y="1037"/>
                      <a:pt x="221" y="1047"/>
                      <a:pt x="213" y="1047"/>
                    </a:cubicBezTo>
                    <a:cubicBezTo>
                      <a:pt x="206" y="1047"/>
                      <a:pt x="193" y="1037"/>
                      <a:pt x="179" y="1022"/>
                    </a:cubicBezTo>
                    <a:cubicBezTo>
                      <a:pt x="172" y="1013"/>
                      <a:pt x="165" y="1009"/>
                      <a:pt x="159" y="1009"/>
                    </a:cubicBezTo>
                    <a:cubicBezTo>
                      <a:pt x="136" y="1009"/>
                      <a:pt x="117" y="1055"/>
                      <a:pt x="109" y="1101"/>
                    </a:cubicBezTo>
                    <a:cubicBezTo>
                      <a:pt x="89" y="1161"/>
                      <a:pt x="139" y="1111"/>
                      <a:pt x="159" y="1171"/>
                    </a:cubicBezTo>
                    <a:cubicBezTo>
                      <a:pt x="162" y="1188"/>
                      <a:pt x="171" y="1194"/>
                      <a:pt x="183" y="1194"/>
                    </a:cubicBezTo>
                    <a:cubicBezTo>
                      <a:pt x="206" y="1194"/>
                      <a:pt x="238" y="1171"/>
                      <a:pt x="258" y="1151"/>
                    </a:cubicBezTo>
                    <a:cubicBezTo>
                      <a:pt x="263" y="1146"/>
                      <a:pt x="269" y="1143"/>
                      <a:pt x="275" y="1143"/>
                    </a:cubicBezTo>
                    <a:cubicBezTo>
                      <a:pt x="292" y="1143"/>
                      <a:pt x="316" y="1162"/>
                      <a:pt x="367" y="1191"/>
                    </a:cubicBezTo>
                    <a:cubicBezTo>
                      <a:pt x="426" y="1230"/>
                      <a:pt x="327" y="1270"/>
                      <a:pt x="307" y="1290"/>
                    </a:cubicBezTo>
                    <a:cubicBezTo>
                      <a:pt x="296" y="1301"/>
                      <a:pt x="285" y="1302"/>
                      <a:pt x="273" y="1302"/>
                    </a:cubicBezTo>
                    <a:cubicBezTo>
                      <a:pt x="269" y="1302"/>
                      <a:pt x="265" y="1302"/>
                      <a:pt x="260" y="1302"/>
                    </a:cubicBezTo>
                    <a:cubicBezTo>
                      <a:pt x="243" y="1302"/>
                      <a:pt x="223" y="1305"/>
                      <a:pt x="198" y="1330"/>
                    </a:cubicBezTo>
                    <a:cubicBezTo>
                      <a:pt x="152" y="1361"/>
                      <a:pt x="148" y="1398"/>
                      <a:pt x="139" y="1398"/>
                    </a:cubicBezTo>
                    <a:cubicBezTo>
                      <a:pt x="136" y="1398"/>
                      <a:pt x="133" y="1395"/>
                      <a:pt x="129" y="1389"/>
                    </a:cubicBezTo>
                    <a:lnTo>
                      <a:pt x="99" y="1389"/>
                    </a:lnTo>
                    <a:cubicBezTo>
                      <a:pt x="99" y="1399"/>
                      <a:pt x="99" y="1399"/>
                      <a:pt x="89" y="1399"/>
                    </a:cubicBezTo>
                    <a:cubicBezTo>
                      <a:pt x="99" y="1399"/>
                      <a:pt x="109" y="1399"/>
                      <a:pt x="109" y="1409"/>
                    </a:cubicBezTo>
                    <a:cubicBezTo>
                      <a:pt x="159" y="1448"/>
                      <a:pt x="79" y="1419"/>
                      <a:pt x="60" y="1448"/>
                    </a:cubicBezTo>
                    <a:cubicBezTo>
                      <a:pt x="50" y="1458"/>
                      <a:pt x="30" y="1478"/>
                      <a:pt x="20" y="1488"/>
                    </a:cubicBezTo>
                    <a:cubicBezTo>
                      <a:pt x="10" y="1508"/>
                      <a:pt x="10" y="1518"/>
                      <a:pt x="0" y="1528"/>
                    </a:cubicBezTo>
                    <a:cubicBezTo>
                      <a:pt x="0" y="1543"/>
                      <a:pt x="10" y="1550"/>
                      <a:pt x="22" y="1550"/>
                    </a:cubicBezTo>
                    <a:cubicBezTo>
                      <a:pt x="35" y="1550"/>
                      <a:pt x="50" y="1543"/>
                      <a:pt x="60" y="1528"/>
                    </a:cubicBezTo>
                    <a:cubicBezTo>
                      <a:pt x="63" y="1517"/>
                      <a:pt x="66" y="1513"/>
                      <a:pt x="67" y="1513"/>
                    </a:cubicBezTo>
                    <a:cubicBezTo>
                      <a:pt x="69" y="1513"/>
                      <a:pt x="69" y="1525"/>
                      <a:pt x="69" y="1538"/>
                    </a:cubicBezTo>
                    <a:cubicBezTo>
                      <a:pt x="79" y="1538"/>
                      <a:pt x="89" y="1538"/>
                      <a:pt x="99" y="1528"/>
                    </a:cubicBezTo>
                    <a:lnTo>
                      <a:pt x="119" y="1528"/>
                    </a:lnTo>
                    <a:cubicBezTo>
                      <a:pt x="129" y="1518"/>
                      <a:pt x="139" y="1508"/>
                      <a:pt x="149" y="1488"/>
                    </a:cubicBezTo>
                    <a:cubicBezTo>
                      <a:pt x="149" y="1478"/>
                      <a:pt x="159" y="1468"/>
                      <a:pt x="169" y="1448"/>
                    </a:cubicBezTo>
                    <a:cubicBezTo>
                      <a:pt x="169" y="1448"/>
                      <a:pt x="169" y="1439"/>
                      <a:pt x="179" y="1439"/>
                    </a:cubicBezTo>
                    <a:cubicBezTo>
                      <a:pt x="182" y="1428"/>
                      <a:pt x="185" y="1424"/>
                      <a:pt x="189" y="1424"/>
                    </a:cubicBezTo>
                    <a:cubicBezTo>
                      <a:pt x="194" y="1424"/>
                      <a:pt x="198" y="1439"/>
                      <a:pt x="198" y="1458"/>
                    </a:cubicBezTo>
                    <a:cubicBezTo>
                      <a:pt x="198" y="1478"/>
                      <a:pt x="198" y="1508"/>
                      <a:pt x="198" y="1508"/>
                    </a:cubicBezTo>
                    <a:cubicBezTo>
                      <a:pt x="198" y="1508"/>
                      <a:pt x="198" y="1518"/>
                      <a:pt x="208" y="1518"/>
                    </a:cubicBezTo>
                    <a:cubicBezTo>
                      <a:pt x="208" y="1538"/>
                      <a:pt x="228" y="1597"/>
                      <a:pt x="268" y="1627"/>
                    </a:cubicBezTo>
                    <a:cubicBezTo>
                      <a:pt x="307" y="1667"/>
                      <a:pt x="248" y="1686"/>
                      <a:pt x="218" y="1686"/>
                    </a:cubicBezTo>
                    <a:cubicBezTo>
                      <a:pt x="198" y="1696"/>
                      <a:pt x="179" y="1696"/>
                      <a:pt x="169" y="1716"/>
                    </a:cubicBezTo>
                    <a:cubicBezTo>
                      <a:pt x="159" y="1726"/>
                      <a:pt x="149" y="1736"/>
                      <a:pt x="139" y="1746"/>
                    </a:cubicBezTo>
                    <a:cubicBezTo>
                      <a:pt x="139" y="1766"/>
                      <a:pt x="149" y="1805"/>
                      <a:pt x="159" y="1835"/>
                    </a:cubicBezTo>
                    <a:cubicBezTo>
                      <a:pt x="169" y="1835"/>
                      <a:pt x="188" y="1845"/>
                      <a:pt x="208" y="1865"/>
                    </a:cubicBezTo>
                    <a:cubicBezTo>
                      <a:pt x="218" y="1845"/>
                      <a:pt x="218" y="1845"/>
                      <a:pt x="248" y="1825"/>
                    </a:cubicBezTo>
                    <a:cubicBezTo>
                      <a:pt x="253" y="1823"/>
                      <a:pt x="258" y="1822"/>
                      <a:pt x="263" y="1822"/>
                    </a:cubicBezTo>
                    <a:cubicBezTo>
                      <a:pt x="300" y="1822"/>
                      <a:pt x="307" y="1888"/>
                      <a:pt x="307" y="1915"/>
                    </a:cubicBezTo>
                    <a:cubicBezTo>
                      <a:pt x="307" y="1944"/>
                      <a:pt x="288" y="1944"/>
                      <a:pt x="228" y="1964"/>
                    </a:cubicBezTo>
                    <a:cubicBezTo>
                      <a:pt x="218" y="1964"/>
                      <a:pt x="208" y="1974"/>
                      <a:pt x="198" y="1984"/>
                    </a:cubicBezTo>
                    <a:cubicBezTo>
                      <a:pt x="198" y="1994"/>
                      <a:pt x="198" y="2014"/>
                      <a:pt x="208" y="2053"/>
                    </a:cubicBezTo>
                    <a:cubicBezTo>
                      <a:pt x="208" y="2063"/>
                      <a:pt x="208" y="2063"/>
                      <a:pt x="208" y="2073"/>
                    </a:cubicBezTo>
                    <a:cubicBezTo>
                      <a:pt x="228" y="2073"/>
                      <a:pt x="258" y="2063"/>
                      <a:pt x="278" y="2053"/>
                    </a:cubicBezTo>
                    <a:cubicBezTo>
                      <a:pt x="307" y="2053"/>
                      <a:pt x="337" y="2063"/>
                      <a:pt x="357" y="2073"/>
                    </a:cubicBezTo>
                    <a:cubicBezTo>
                      <a:pt x="458" y="2006"/>
                      <a:pt x="552" y="1960"/>
                      <a:pt x="664" y="1960"/>
                    </a:cubicBezTo>
                    <a:cubicBezTo>
                      <a:pt x="683" y="1960"/>
                      <a:pt x="703" y="1961"/>
                      <a:pt x="724" y="1964"/>
                    </a:cubicBezTo>
                    <a:cubicBezTo>
                      <a:pt x="714" y="1954"/>
                      <a:pt x="714" y="1934"/>
                      <a:pt x="714" y="1924"/>
                    </a:cubicBezTo>
                    <a:cubicBezTo>
                      <a:pt x="714" y="1898"/>
                      <a:pt x="683" y="1801"/>
                      <a:pt x="711" y="1801"/>
                    </a:cubicBezTo>
                    <a:cubicBezTo>
                      <a:pt x="714" y="1801"/>
                      <a:pt x="718" y="1802"/>
                      <a:pt x="724" y="1805"/>
                    </a:cubicBezTo>
                    <a:cubicBezTo>
                      <a:pt x="773" y="1825"/>
                      <a:pt x="754" y="1865"/>
                      <a:pt x="793" y="1924"/>
                    </a:cubicBezTo>
                    <a:cubicBezTo>
                      <a:pt x="815" y="1962"/>
                      <a:pt x="839" y="1979"/>
                      <a:pt x="855" y="1979"/>
                    </a:cubicBezTo>
                    <a:cubicBezTo>
                      <a:pt x="869" y="1979"/>
                      <a:pt x="877" y="1967"/>
                      <a:pt x="873" y="1944"/>
                    </a:cubicBezTo>
                    <a:cubicBezTo>
                      <a:pt x="863" y="1915"/>
                      <a:pt x="863" y="1897"/>
                      <a:pt x="871" y="1897"/>
                    </a:cubicBezTo>
                    <a:cubicBezTo>
                      <a:pt x="880" y="1897"/>
                      <a:pt x="897" y="1915"/>
                      <a:pt x="922" y="1954"/>
                    </a:cubicBezTo>
                    <a:cubicBezTo>
                      <a:pt x="942" y="1994"/>
                      <a:pt x="962" y="1996"/>
                      <a:pt x="983" y="1996"/>
                    </a:cubicBezTo>
                    <a:cubicBezTo>
                      <a:pt x="986" y="1996"/>
                      <a:pt x="989" y="1996"/>
                      <a:pt x="992" y="1996"/>
                    </a:cubicBezTo>
                    <a:cubicBezTo>
                      <a:pt x="1010" y="1996"/>
                      <a:pt x="1030" y="1998"/>
                      <a:pt x="1051" y="2024"/>
                    </a:cubicBezTo>
                    <a:cubicBezTo>
                      <a:pt x="1067" y="2036"/>
                      <a:pt x="1085" y="2042"/>
                      <a:pt x="1101" y="2042"/>
                    </a:cubicBezTo>
                    <a:cubicBezTo>
                      <a:pt x="1133" y="2042"/>
                      <a:pt x="1154" y="2017"/>
                      <a:pt x="1121" y="1984"/>
                    </a:cubicBezTo>
                    <a:cubicBezTo>
                      <a:pt x="1111" y="1984"/>
                      <a:pt x="1111" y="1974"/>
                      <a:pt x="1111" y="1974"/>
                    </a:cubicBezTo>
                    <a:cubicBezTo>
                      <a:pt x="1061" y="1934"/>
                      <a:pt x="1021" y="1924"/>
                      <a:pt x="1002" y="1915"/>
                    </a:cubicBezTo>
                    <a:cubicBezTo>
                      <a:pt x="992" y="1915"/>
                      <a:pt x="982" y="1905"/>
                      <a:pt x="982" y="1905"/>
                    </a:cubicBezTo>
                    <a:cubicBezTo>
                      <a:pt x="982" y="1888"/>
                      <a:pt x="961" y="1838"/>
                      <a:pt x="994" y="1838"/>
                    </a:cubicBezTo>
                    <a:cubicBezTo>
                      <a:pt x="1000" y="1838"/>
                      <a:pt x="1009" y="1840"/>
                      <a:pt x="1021" y="1845"/>
                    </a:cubicBezTo>
                    <a:cubicBezTo>
                      <a:pt x="1035" y="1852"/>
                      <a:pt x="1048" y="1855"/>
                      <a:pt x="1059" y="1855"/>
                    </a:cubicBezTo>
                    <a:cubicBezTo>
                      <a:pt x="1080" y="1855"/>
                      <a:pt x="1094" y="1844"/>
                      <a:pt x="1101" y="1825"/>
                    </a:cubicBezTo>
                    <a:cubicBezTo>
                      <a:pt x="1111" y="1815"/>
                      <a:pt x="1111" y="1786"/>
                      <a:pt x="1091" y="1766"/>
                    </a:cubicBezTo>
                    <a:cubicBezTo>
                      <a:pt x="1081" y="1756"/>
                      <a:pt x="1081" y="1746"/>
                      <a:pt x="1071" y="1746"/>
                    </a:cubicBezTo>
                    <a:cubicBezTo>
                      <a:pt x="1051" y="1720"/>
                      <a:pt x="1036" y="1711"/>
                      <a:pt x="1013" y="1711"/>
                    </a:cubicBezTo>
                    <a:cubicBezTo>
                      <a:pt x="1002" y="1711"/>
                      <a:pt x="988" y="1713"/>
                      <a:pt x="972" y="1716"/>
                    </a:cubicBezTo>
                    <a:cubicBezTo>
                      <a:pt x="930" y="1725"/>
                      <a:pt x="881" y="1782"/>
                      <a:pt x="849" y="1782"/>
                    </a:cubicBezTo>
                    <a:cubicBezTo>
                      <a:pt x="843" y="1782"/>
                      <a:pt x="838" y="1780"/>
                      <a:pt x="833" y="1776"/>
                    </a:cubicBezTo>
                    <a:cubicBezTo>
                      <a:pt x="803" y="1746"/>
                      <a:pt x="853" y="1706"/>
                      <a:pt x="823" y="1696"/>
                    </a:cubicBezTo>
                    <a:cubicBezTo>
                      <a:pt x="783" y="1696"/>
                      <a:pt x="654" y="1677"/>
                      <a:pt x="694" y="1647"/>
                    </a:cubicBezTo>
                    <a:cubicBezTo>
                      <a:pt x="734" y="1617"/>
                      <a:pt x="754" y="1567"/>
                      <a:pt x="754" y="1567"/>
                    </a:cubicBezTo>
                    <a:cubicBezTo>
                      <a:pt x="754" y="1567"/>
                      <a:pt x="773" y="1498"/>
                      <a:pt x="803" y="1488"/>
                    </a:cubicBezTo>
                    <a:cubicBezTo>
                      <a:pt x="773" y="1468"/>
                      <a:pt x="773" y="1429"/>
                      <a:pt x="833" y="1359"/>
                    </a:cubicBezTo>
                    <a:cubicBezTo>
                      <a:pt x="823" y="1349"/>
                      <a:pt x="813" y="1339"/>
                      <a:pt x="793" y="1320"/>
                    </a:cubicBezTo>
                    <a:cubicBezTo>
                      <a:pt x="773" y="1304"/>
                      <a:pt x="758" y="1301"/>
                      <a:pt x="746" y="1301"/>
                    </a:cubicBezTo>
                    <a:cubicBezTo>
                      <a:pt x="737" y="1301"/>
                      <a:pt x="729" y="1302"/>
                      <a:pt x="722" y="1302"/>
                    </a:cubicBezTo>
                    <a:cubicBezTo>
                      <a:pt x="713" y="1302"/>
                      <a:pt x="704" y="1300"/>
                      <a:pt x="694" y="1290"/>
                    </a:cubicBezTo>
                    <a:cubicBezTo>
                      <a:pt x="664" y="1270"/>
                      <a:pt x="565" y="1230"/>
                      <a:pt x="635" y="1191"/>
                    </a:cubicBezTo>
                    <a:cubicBezTo>
                      <a:pt x="678" y="1162"/>
                      <a:pt x="701" y="1143"/>
                      <a:pt x="721" y="1143"/>
                    </a:cubicBezTo>
                    <a:cubicBezTo>
                      <a:pt x="728" y="1143"/>
                      <a:pt x="736" y="1146"/>
                      <a:pt x="744" y="1151"/>
                    </a:cubicBezTo>
                    <a:cubicBezTo>
                      <a:pt x="751" y="1162"/>
                      <a:pt x="763" y="1167"/>
                      <a:pt x="777" y="1167"/>
                    </a:cubicBezTo>
                    <a:cubicBezTo>
                      <a:pt x="801" y="1167"/>
                      <a:pt x="830" y="1150"/>
                      <a:pt x="843" y="1111"/>
                    </a:cubicBezTo>
                    <a:cubicBezTo>
                      <a:pt x="847" y="1101"/>
                      <a:pt x="852" y="1097"/>
                      <a:pt x="858" y="1097"/>
                    </a:cubicBezTo>
                    <a:cubicBezTo>
                      <a:pt x="871" y="1097"/>
                      <a:pt x="885" y="1121"/>
                      <a:pt x="888" y="1121"/>
                    </a:cubicBezTo>
                    <a:cubicBezTo>
                      <a:pt x="889" y="1121"/>
                      <a:pt x="887" y="1116"/>
                      <a:pt x="883" y="1101"/>
                    </a:cubicBezTo>
                    <a:cubicBezTo>
                      <a:pt x="876" y="1063"/>
                      <a:pt x="861" y="1041"/>
                      <a:pt x="844" y="1041"/>
                    </a:cubicBezTo>
                    <a:cubicBezTo>
                      <a:pt x="834" y="1041"/>
                      <a:pt x="824" y="1048"/>
                      <a:pt x="813" y="1062"/>
                    </a:cubicBezTo>
                    <a:cubicBezTo>
                      <a:pt x="807" y="1068"/>
                      <a:pt x="800" y="1071"/>
                      <a:pt x="793" y="1071"/>
                    </a:cubicBezTo>
                    <a:cubicBezTo>
                      <a:pt x="765" y="1071"/>
                      <a:pt x="736" y="1032"/>
                      <a:pt x="744" y="992"/>
                    </a:cubicBezTo>
                    <a:cubicBezTo>
                      <a:pt x="758" y="957"/>
                      <a:pt x="802" y="927"/>
                      <a:pt x="798" y="927"/>
                    </a:cubicBezTo>
                    <a:cubicBezTo>
                      <a:pt x="796" y="927"/>
                      <a:pt x="786" y="931"/>
                      <a:pt x="764" y="943"/>
                    </a:cubicBezTo>
                    <a:cubicBezTo>
                      <a:pt x="674" y="982"/>
                      <a:pt x="694" y="973"/>
                      <a:pt x="714" y="1012"/>
                    </a:cubicBezTo>
                    <a:cubicBezTo>
                      <a:pt x="720" y="1035"/>
                      <a:pt x="693" y="1064"/>
                      <a:pt x="670" y="1064"/>
                    </a:cubicBezTo>
                    <a:cubicBezTo>
                      <a:pt x="654" y="1064"/>
                      <a:pt x="640" y="1049"/>
                      <a:pt x="645" y="1002"/>
                    </a:cubicBezTo>
                    <a:cubicBezTo>
                      <a:pt x="654" y="903"/>
                      <a:pt x="605" y="824"/>
                      <a:pt x="664" y="824"/>
                    </a:cubicBezTo>
                    <a:cubicBezTo>
                      <a:pt x="704" y="824"/>
                      <a:pt x="704" y="846"/>
                      <a:pt x="708" y="846"/>
                    </a:cubicBezTo>
                    <a:cubicBezTo>
                      <a:pt x="711" y="846"/>
                      <a:pt x="714" y="840"/>
                      <a:pt x="724" y="824"/>
                    </a:cubicBezTo>
                    <a:cubicBezTo>
                      <a:pt x="754" y="784"/>
                      <a:pt x="863" y="814"/>
                      <a:pt x="813" y="754"/>
                    </a:cubicBezTo>
                    <a:cubicBezTo>
                      <a:pt x="777" y="712"/>
                      <a:pt x="757" y="679"/>
                      <a:pt x="741" y="679"/>
                    </a:cubicBezTo>
                    <a:cubicBezTo>
                      <a:pt x="735" y="679"/>
                      <a:pt x="729" y="684"/>
                      <a:pt x="724" y="695"/>
                    </a:cubicBezTo>
                    <a:cubicBezTo>
                      <a:pt x="700" y="719"/>
                      <a:pt x="678" y="727"/>
                      <a:pt x="660" y="727"/>
                    </a:cubicBezTo>
                    <a:cubicBezTo>
                      <a:pt x="625" y="727"/>
                      <a:pt x="609" y="695"/>
                      <a:pt x="635" y="675"/>
                    </a:cubicBezTo>
                    <a:cubicBezTo>
                      <a:pt x="673" y="656"/>
                      <a:pt x="701" y="555"/>
                      <a:pt x="687" y="555"/>
                    </a:cubicBezTo>
                    <a:cubicBezTo>
                      <a:pt x="686" y="555"/>
                      <a:pt x="685" y="556"/>
                      <a:pt x="684" y="556"/>
                    </a:cubicBezTo>
                    <a:cubicBezTo>
                      <a:pt x="679" y="558"/>
                      <a:pt x="673" y="559"/>
                      <a:pt x="666" y="559"/>
                    </a:cubicBezTo>
                    <a:cubicBezTo>
                      <a:pt x="635" y="559"/>
                      <a:pt x="593" y="541"/>
                      <a:pt x="585" y="516"/>
                    </a:cubicBezTo>
                    <a:cubicBezTo>
                      <a:pt x="585" y="477"/>
                      <a:pt x="575" y="497"/>
                      <a:pt x="565" y="487"/>
                    </a:cubicBezTo>
                    <a:cubicBezTo>
                      <a:pt x="555" y="477"/>
                      <a:pt x="585" y="388"/>
                      <a:pt x="615" y="348"/>
                    </a:cubicBezTo>
                    <a:cubicBezTo>
                      <a:pt x="635" y="318"/>
                      <a:pt x="674" y="318"/>
                      <a:pt x="625" y="318"/>
                    </a:cubicBezTo>
                    <a:cubicBezTo>
                      <a:pt x="587" y="326"/>
                      <a:pt x="561" y="378"/>
                      <a:pt x="551" y="378"/>
                    </a:cubicBezTo>
                    <a:cubicBezTo>
                      <a:pt x="547" y="378"/>
                      <a:pt x="545" y="372"/>
                      <a:pt x="545" y="358"/>
                    </a:cubicBezTo>
                    <a:cubicBezTo>
                      <a:pt x="536" y="308"/>
                      <a:pt x="545" y="229"/>
                      <a:pt x="526" y="199"/>
                    </a:cubicBezTo>
                    <a:cubicBezTo>
                      <a:pt x="510" y="168"/>
                      <a:pt x="501" y="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5" name="Google Shape;925;p9"/>
              <p:cNvSpPr/>
              <p:nvPr/>
            </p:nvSpPr>
            <p:spPr>
              <a:xfrm>
                <a:off x="9188673" y="-2280141"/>
                <a:ext cx="28662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24" extrusionOk="0">
                    <a:moveTo>
                      <a:pt x="119" y="0"/>
                    </a:moveTo>
                    <a:cubicBezTo>
                      <a:pt x="95" y="25"/>
                      <a:pt x="57" y="43"/>
                      <a:pt x="22" y="43"/>
                    </a:cubicBezTo>
                    <a:cubicBezTo>
                      <a:pt x="14" y="43"/>
                      <a:pt x="7" y="42"/>
                      <a:pt x="0" y="40"/>
                    </a:cubicBezTo>
                    <a:lnTo>
                      <a:pt x="0" y="40"/>
                    </a:lnTo>
                    <a:cubicBezTo>
                      <a:pt x="0" y="50"/>
                      <a:pt x="10" y="50"/>
                      <a:pt x="10" y="60"/>
                    </a:cubicBezTo>
                    <a:cubicBezTo>
                      <a:pt x="40" y="108"/>
                      <a:pt x="59" y="124"/>
                      <a:pt x="72" y="124"/>
                    </a:cubicBezTo>
                    <a:cubicBezTo>
                      <a:pt x="80" y="124"/>
                      <a:pt x="85" y="117"/>
                      <a:pt x="89" y="110"/>
                    </a:cubicBezTo>
                    <a:cubicBezTo>
                      <a:pt x="104" y="95"/>
                      <a:pt x="102" y="65"/>
                      <a:pt x="108" y="65"/>
                    </a:cubicBezTo>
                    <a:cubicBezTo>
                      <a:pt x="110" y="65"/>
                      <a:pt x="114" y="69"/>
                      <a:pt x="119" y="80"/>
                    </a:cubicBezTo>
                    <a:cubicBezTo>
                      <a:pt x="123" y="93"/>
                      <a:pt x="138" y="102"/>
                      <a:pt x="151" y="102"/>
                    </a:cubicBezTo>
                    <a:cubicBezTo>
                      <a:pt x="167" y="102"/>
                      <a:pt x="177" y="85"/>
                      <a:pt x="149" y="40"/>
                    </a:cubicBezTo>
                    <a:cubicBezTo>
                      <a:pt x="139" y="30"/>
                      <a:pt x="129" y="2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6" name="Google Shape;926;p9"/>
              <p:cNvSpPr/>
              <p:nvPr/>
            </p:nvSpPr>
            <p:spPr>
              <a:xfrm>
                <a:off x="9091254" y="-2165171"/>
                <a:ext cx="338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21" h="31" extrusionOk="0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10" y="20"/>
                      <a:pt x="20" y="3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7" name="Google Shape;927;p9"/>
              <p:cNvSpPr/>
              <p:nvPr/>
            </p:nvSpPr>
            <p:spPr>
              <a:xfrm>
                <a:off x="9052931" y="-2166781"/>
                <a:ext cx="3381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30"/>
                    </a:cubicBezTo>
                    <a:cubicBezTo>
                      <a:pt x="0" y="30"/>
                      <a:pt x="10" y="40"/>
                      <a:pt x="20" y="40"/>
                    </a:cubicBezTo>
                    <a:cubicBezTo>
                      <a:pt x="20" y="3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8" name="Google Shape;928;p9"/>
              <p:cNvSpPr/>
              <p:nvPr/>
            </p:nvSpPr>
            <p:spPr>
              <a:xfrm>
                <a:off x="9043270" y="-2235377"/>
                <a:ext cx="25764" cy="1127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0" extrusionOk="0">
                    <a:moveTo>
                      <a:pt x="70" y="0"/>
                    </a:moveTo>
                    <a:cubicBezTo>
                      <a:pt x="40" y="0"/>
                      <a:pt x="21" y="0"/>
                      <a:pt x="1" y="20"/>
                    </a:cubicBezTo>
                    <a:cubicBezTo>
                      <a:pt x="21" y="30"/>
                      <a:pt x="50" y="40"/>
                      <a:pt x="70" y="50"/>
                    </a:cubicBezTo>
                    <a:cubicBezTo>
                      <a:pt x="80" y="60"/>
                      <a:pt x="90" y="60"/>
                      <a:pt x="102" y="60"/>
                    </a:cubicBezTo>
                    <a:cubicBezTo>
                      <a:pt x="115" y="60"/>
                      <a:pt x="130" y="60"/>
                      <a:pt x="149" y="70"/>
                    </a:cubicBezTo>
                    <a:cubicBezTo>
                      <a:pt x="149" y="60"/>
                      <a:pt x="159" y="40"/>
                      <a:pt x="159" y="30"/>
                    </a:cubicBezTo>
                    <a:cubicBezTo>
                      <a:pt x="149" y="30"/>
                      <a:pt x="140" y="20"/>
                      <a:pt x="120" y="20"/>
                    </a:cubicBezTo>
                    <a:cubicBezTo>
                      <a:pt x="110" y="10"/>
                      <a:pt x="9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29" name="Google Shape;929;p9"/>
              <p:cNvSpPr/>
              <p:nvPr/>
            </p:nvSpPr>
            <p:spPr>
              <a:xfrm>
                <a:off x="8814939" y="-2208325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31" y="1"/>
                    </a:moveTo>
                    <a:cubicBezTo>
                      <a:pt x="1" y="1"/>
                      <a:pt x="1" y="1"/>
                      <a:pt x="21" y="11"/>
                    </a:cubicBezTo>
                    <a:cubicBezTo>
                      <a:pt x="21" y="1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0" name="Google Shape;930;p9"/>
              <p:cNvSpPr/>
              <p:nvPr/>
            </p:nvSpPr>
            <p:spPr>
              <a:xfrm>
                <a:off x="8829431" y="-2294955"/>
                <a:ext cx="3220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4" extrusionOk="0">
                    <a:moveTo>
                      <a:pt x="11" y="1"/>
                    </a:moveTo>
                    <a:cubicBezTo>
                      <a:pt x="0" y="1"/>
                      <a:pt x="0" y="15"/>
                      <a:pt x="0" y="23"/>
                    </a:cubicBezTo>
                    <a:cubicBezTo>
                      <a:pt x="10" y="13"/>
                      <a:pt x="10" y="3"/>
                      <a:pt x="20" y="3"/>
                    </a:cubicBezTo>
                    <a:cubicBezTo>
                      <a:pt x="16" y="1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1" name="Google Shape;931;p9"/>
              <p:cNvSpPr/>
              <p:nvPr/>
            </p:nvSpPr>
            <p:spPr>
              <a:xfrm>
                <a:off x="8807049" y="-2201884"/>
                <a:ext cx="499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1" extrusionOk="0">
                    <a:moveTo>
                      <a:pt x="20" y="0"/>
                    </a:moveTo>
                    <a:cubicBezTo>
                      <a:pt x="0" y="0"/>
                      <a:pt x="0" y="10"/>
                      <a:pt x="10" y="30"/>
                    </a:cubicBezTo>
                    <a:cubicBezTo>
                      <a:pt x="20" y="30"/>
                      <a:pt x="20" y="20"/>
                      <a:pt x="30" y="10"/>
                    </a:cubicBezTo>
                    <a:cubicBezTo>
                      <a:pt x="30" y="10"/>
                      <a:pt x="3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2" name="Google Shape;932;p9"/>
              <p:cNvSpPr/>
              <p:nvPr/>
            </p:nvSpPr>
            <p:spPr>
              <a:xfrm>
                <a:off x="8816871" y="-2269031"/>
                <a:ext cx="22221" cy="2898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80" extrusionOk="0">
                    <a:moveTo>
                      <a:pt x="98" y="1"/>
                    </a:moveTo>
                    <a:cubicBezTo>
                      <a:pt x="88" y="11"/>
                      <a:pt x="88" y="21"/>
                      <a:pt x="78" y="31"/>
                    </a:cubicBezTo>
                    <a:lnTo>
                      <a:pt x="58" y="31"/>
                    </a:lnTo>
                    <a:cubicBezTo>
                      <a:pt x="58" y="41"/>
                      <a:pt x="58" y="41"/>
                      <a:pt x="58" y="50"/>
                    </a:cubicBezTo>
                    <a:cubicBezTo>
                      <a:pt x="48" y="80"/>
                      <a:pt x="68" y="80"/>
                      <a:pt x="98" y="120"/>
                    </a:cubicBezTo>
                    <a:cubicBezTo>
                      <a:pt x="105" y="134"/>
                      <a:pt x="106" y="139"/>
                      <a:pt x="102" y="139"/>
                    </a:cubicBezTo>
                    <a:cubicBezTo>
                      <a:pt x="96" y="139"/>
                      <a:pt x="77" y="123"/>
                      <a:pt x="58" y="110"/>
                    </a:cubicBezTo>
                    <a:cubicBezTo>
                      <a:pt x="29" y="100"/>
                      <a:pt x="38" y="70"/>
                      <a:pt x="29" y="60"/>
                    </a:cubicBezTo>
                    <a:cubicBezTo>
                      <a:pt x="27" y="59"/>
                      <a:pt x="26" y="58"/>
                      <a:pt x="24" y="58"/>
                    </a:cubicBezTo>
                    <a:cubicBezTo>
                      <a:pt x="14" y="58"/>
                      <a:pt x="0" y="83"/>
                      <a:pt x="9" y="100"/>
                    </a:cubicBezTo>
                    <a:cubicBezTo>
                      <a:pt x="19" y="110"/>
                      <a:pt x="19" y="110"/>
                      <a:pt x="29" y="120"/>
                    </a:cubicBezTo>
                    <a:cubicBezTo>
                      <a:pt x="37" y="111"/>
                      <a:pt x="43" y="108"/>
                      <a:pt x="48" y="108"/>
                    </a:cubicBezTo>
                    <a:cubicBezTo>
                      <a:pt x="58" y="108"/>
                      <a:pt x="58" y="129"/>
                      <a:pt x="58" y="150"/>
                    </a:cubicBezTo>
                    <a:cubicBezTo>
                      <a:pt x="58" y="160"/>
                      <a:pt x="68" y="169"/>
                      <a:pt x="78" y="179"/>
                    </a:cubicBezTo>
                    <a:cubicBezTo>
                      <a:pt x="88" y="169"/>
                      <a:pt x="98" y="160"/>
                      <a:pt x="108" y="150"/>
                    </a:cubicBezTo>
                    <a:cubicBezTo>
                      <a:pt x="128" y="110"/>
                      <a:pt x="128" y="100"/>
                      <a:pt x="138" y="90"/>
                    </a:cubicBezTo>
                    <a:cubicBezTo>
                      <a:pt x="138" y="90"/>
                      <a:pt x="128" y="90"/>
                      <a:pt x="128" y="80"/>
                    </a:cubicBezTo>
                    <a:cubicBezTo>
                      <a:pt x="88" y="60"/>
                      <a:pt x="118" y="41"/>
                      <a:pt x="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3" name="Google Shape;933;p9"/>
              <p:cNvSpPr/>
              <p:nvPr/>
            </p:nvSpPr>
            <p:spPr>
              <a:xfrm>
                <a:off x="8786277" y="-2107685"/>
                <a:ext cx="11272" cy="16263"/>
              </a:xfrm>
              <a:custGeom>
                <a:avLst/>
                <a:gdLst/>
                <a:ahLst/>
                <a:cxnLst/>
                <a:rect l="l" t="t" r="r" b="b"/>
                <a:pathLst>
                  <a:path w="70" h="101" extrusionOk="0">
                    <a:moveTo>
                      <a:pt x="10" y="0"/>
                    </a:moveTo>
                    <a:cubicBezTo>
                      <a:pt x="10" y="10"/>
                      <a:pt x="20" y="10"/>
                      <a:pt x="20" y="10"/>
                    </a:cubicBezTo>
                    <a:cubicBezTo>
                      <a:pt x="50" y="30"/>
                      <a:pt x="0" y="30"/>
                      <a:pt x="0" y="80"/>
                    </a:cubicBezTo>
                    <a:cubicBezTo>
                      <a:pt x="0" y="95"/>
                      <a:pt x="2" y="101"/>
                      <a:pt x="5" y="101"/>
                    </a:cubicBezTo>
                    <a:cubicBezTo>
                      <a:pt x="13" y="101"/>
                      <a:pt x="26" y="71"/>
                      <a:pt x="40" y="50"/>
                    </a:cubicBezTo>
                    <a:cubicBezTo>
                      <a:pt x="50" y="40"/>
                      <a:pt x="60" y="20"/>
                      <a:pt x="60" y="10"/>
                    </a:cubicBezTo>
                    <a:cubicBezTo>
                      <a:pt x="60" y="0"/>
                      <a:pt x="70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4" name="Google Shape;934;p9"/>
              <p:cNvSpPr/>
              <p:nvPr/>
            </p:nvSpPr>
            <p:spPr>
              <a:xfrm>
                <a:off x="8819770" y="-2152450"/>
                <a:ext cx="660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20" y="1"/>
                    </a:moveTo>
                    <a:cubicBezTo>
                      <a:pt x="11" y="1"/>
                      <a:pt x="11" y="1"/>
                      <a:pt x="11" y="11"/>
                    </a:cubicBezTo>
                    <a:cubicBezTo>
                      <a:pt x="1" y="11"/>
                      <a:pt x="1" y="21"/>
                      <a:pt x="1" y="30"/>
                    </a:cubicBezTo>
                    <a:cubicBezTo>
                      <a:pt x="1" y="30"/>
                      <a:pt x="1" y="30"/>
                      <a:pt x="11" y="40"/>
                    </a:cubicBezTo>
                    <a:cubicBezTo>
                      <a:pt x="11" y="30"/>
                      <a:pt x="20" y="30"/>
                      <a:pt x="20" y="21"/>
                    </a:cubicBezTo>
                    <a:cubicBezTo>
                      <a:pt x="30" y="21"/>
                      <a:pt x="40" y="1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5" name="Google Shape;935;p9"/>
              <p:cNvSpPr/>
              <p:nvPr/>
            </p:nvSpPr>
            <p:spPr>
              <a:xfrm>
                <a:off x="8770335" y="-2455173"/>
                <a:ext cx="196447" cy="468898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912" extrusionOk="0">
                    <a:moveTo>
                      <a:pt x="615" y="1"/>
                    </a:moveTo>
                    <a:cubicBezTo>
                      <a:pt x="615" y="1"/>
                      <a:pt x="615" y="11"/>
                      <a:pt x="615" y="36"/>
                    </a:cubicBezTo>
                    <a:lnTo>
                      <a:pt x="615" y="106"/>
                    </a:lnTo>
                    <a:cubicBezTo>
                      <a:pt x="615" y="82"/>
                      <a:pt x="613" y="73"/>
                      <a:pt x="611" y="73"/>
                    </a:cubicBezTo>
                    <a:cubicBezTo>
                      <a:pt x="607" y="73"/>
                      <a:pt x="601" y="96"/>
                      <a:pt x="595" y="126"/>
                    </a:cubicBezTo>
                    <a:cubicBezTo>
                      <a:pt x="585" y="146"/>
                      <a:pt x="585" y="175"/>
                      <a:pt x="575" y="185"/>
                    </a:cubicBezTo>
                    <a:cubicBezTo>
                      <a:pt x="565" y="215"/>
                      <a:pt x="575" y="205"/>
                      <a:pt x="575" y="245"/>
                    </a:cubicBezTo>
                    <a:cubicBezTo>
                      <a:pt x="571" y="263"/>
                      <a:pt x="568" y="268"/>
                      <a:pt x="563" y="268"/>
                    </a:cubicBezTo>
                    <a:cubicBezTo>
                      <a:pt x="557" y="268"/>
                      <a:pt x="547" y="260"/>
                      <a:pt x="526" y="255"/>
                    </a:cubicBezTo>
                    <a:cubicBezTo>
                      <a:pt x="496" y="255"/>
                      <a:pt x="516" y="274"/>
                      <a:pt x="536" y="274"/>
                    </a:cubicBezTo>
                    <a:cubicBezTo>
                      <a:pt x="555" y="274"/>
                      <a:pt x="575" y="304"/>
                      <a:pt x="565" y="314"/>
                    </a:cubicBezTo>
                    <a:cubicBezTo>
                      <a:pt x="565" y="314"/>
                      <a:pt x="516" y="334"/>
                      <a:pt x="536" y="374"/>
                    </a:cubicBezTo>
                    <a:cubicBezTo>
                      <a:pt x="542" y="392"/>
                      <a:pt x="528" y="399"/>
                      <a:pt x="515" y="399"/>
                    </a:cubicBezTo>
                    <a:cubicBezTo>
                      <a:pt x="507" y="399"/>
                      <a:pt x="500" y="397"/>
                      <a:pt x="496" y="393"/>
                    </a:cubicBezTo>
                    <a:cubicBezTo>
                      <a:pt x="476" y="393"/>
                      <a:pt x="456" y="403"/>
                      <a:pt x="486" y="423"/>
                    </a:cubicBezTo>
                    <a:cubicBezTo>
                      <a:pt x="506" y="443"/>
                      <a:pt x="486" y="502"/>
                      <a:pt x="466" y="502"/>
                    </a:cubicBezTo>
                    <a:cubicBezTo>
                      <a:pt x="452" y="502"/>
                      <a:pt x="438" y="477"/>
                      <a:pt x="417" y="477"/>
                    </a:cubicBezTo>
                    <a:cubicBezTo>
                      <a:pt x="408" y="477"/>
                      <a:pt x="398" y="481"/>
                      <a:pt x="387" y="493"/>
                    </a:cubicBezTo>
                    <a:cubicBezTo>
                      <a:pt x="357" y="532"/>
                      <a:pt x="417" y="502"/>
                      <a:pt x="437" y="532"/>
                    </a:cubicBezTo>
                    <a:cubicBezTo>
                      <a:pt x="444" y="555"/>
                      <a:pt x="440" y="566"/>
                      <a:pt x="455" y="566"/>
                    </a:cubicBezTo>
                    <a:cubicBezTo>
                      <a:pt x="459" y="566"/>
                      <a:pt x="466" y="564"/>
                      <a:pt x="476" y="562"/>
                    </a:cubicBezTo>
                    <a:cubicBezTo>
                      <a:pt x="506" y="562"/>
                      <a:pt x="506" y="582"/>
                      <a:pt x="516" y="612"/>
                    </a:cubicBezTo>
                    <a:cubicBezTo>
                      <a:pt x="516" y="612"/>
                      <a:pt x="516" y="621"/>
                      <a:pt x="516" y="621"/>
                    </a:cubicBezTo>
                    <a:cubicBezTo>
                      <a:pt x="536" y="641"/>
                      <a:pt x="536" y="651"/>
                      <a:pt x="516" y="651"/>
                    </a:cubicBezTo>
                    <a:cubicBezTo>
                      <a:pt x="516" y="661"/>
                      <a:pt x="516" y="671"/>
                      <a:pt x="516" y="681"/>
                    </a:cubicBezTo>
                    <a:cubicBezTo>
                      <a:pt x="520" y="712"/>
                      <a:pt x="511" y="723"/>
                      <a:pt x="499" y="723"/>
                    </a:cubicBezTo>
                    <a:cubicBezTo>
                      <a:pt x="484" y="723"/>
                      <a:pt x="466" y="707"/>
                      <a:pt x="466" y="691"/>
                    </a:cubicBezTo>
                    <a:cubicBezTo>
                      <a:pt x="476" y="671"/>
                      <a:pt x="456" y="651"/>
                      <a:pt x="427" y="631"/>
                    </a:cubicBezTo>
                    <a:cubicBezTo>
                      <a:pt x="417" y="641"/>
                      <a:pt x="417" y="671"/>
                      <a:pt x="417" y="681"/>
                    </a:cubicBezTo>
                    <a:cubicBezTo>
                      <a:pt x="417" y="691"/>
                      <a:pt x="437" y="711"/>
                      <a:pt x="496" y="750"/>
                    </a:cubicBezTo>
                    <a:cubicBezTo>
                      <a:pt x="528" y="772"/>
                      <a:pt x="526" y="781"/>
                      <a:pt x="510" y="781"/>
                    </a:cubicBezTo>
                    <a:cubicBezTo>
                      <a:pt x="497" y="781"/>
                      <a:pt x="475" y="774"/>
                      <a:pt x="456" y="760"/>
                    </a:cubicBezTo>
                    <a:cubicBezTo>
                      <a:pt x="417" y="731"/>
                      <a:pt x="407" y="721"/>
                      <a:pt x="377" y="691"/>
                    </a:cubicBezTo>
                    <a:cubicBezTo>
                      <a:pt x="367" y="701"/>
                      <a:pt x="357" y="721"/>
                      <a:pt x="347" y="750"/>
                    </a:cubicBezTo>
                    <a:cubicBezTo>
                      <a:pt x="347" y="770"/>
                      <a:pt x="367" y="770"/>
                      <a:pt x="377" y="780"/>
                    </a:cubicBezTo>
                    <a:cubicBezTo>
                      <a:pt x="379" y="778"/>
                      <a:pt x="381" y="777"/>
                      <a:pt x="382" y="777"/>
                    </a:cubicBezTo>
                    <a:cubicBezTo>
                      <a:pt x="391" y="777"/>
                      <a:pt x="399" y="794"/>
                      <a:pt x="407" y="810"/>
                    </a:cubicBezTo>
                    <a:cubicBezTo>
                      <a:pt x="417" y="810"/>
                      <a:pt x="427" y="800"/>
                      <a:pt x="437" y="800"/>
                    </a:cubicBezTo>
                    <a:cubicBezTo>
                      <a:pt x="437" y="790"/>
                      <a:pt x="446" y="790"/>
                      <a:pt x="446" y="780"/>
                    </a:cubicBezTo>
                    <a:cubicBezTo>
                      <a:pt x="451" y="778"/>
                      <a:pt x="456" y="776"/>
                      <a:pt x="460" y="776"/>
                    </a:cubicBezTo>
                    <a:cubicBezTo>
                      <a:pt x="474" y="776"/>
                      <a:pt x="489" y="788"/>
                      <a:pt x="526" y="810"/>
                    </a:cubicBezTo>
                    <a:cubicBezTo>
                      <a:pt x="565" y="830"/>
                      <a:pt x="506" y="859"/>
                      <a:pt x="486" y="879"/>
                    </a:cubicBezTo>
                    <a:lnTo>
                      <a:pt x="476" y="879"/>
                    </a:lnTo>
                    <a:cubicBezTo>
                      <a:pt x="471" y="884"/>
                      <a:pt x="466" y="884"/>
                      <a:pt x="460" y="884"/>
                    </a:cubicBezTo>
                    <a:cubicBezTo>
                      <a:pt x="454" y="884"/>
                      <a:pt x="446" y="884"/>
                      <a:pt x="437" y="889"/>
                    </a:cubicBezTo>
                    <a:cubicBezTo>
                      <a:pt x="437" y="899"/>
                      <a:pt x="446" y="909"/>
                      <a:pt x="456" y="929"/>
                    </a:cubicBezTo>
                    <a:cubicBezTo>
                      <a:pt x="482" y="973"/>
                      <a:pt x="479" y="981"/>
                      <a:pt x="468" y="981"/>
                    </a:cubicBezTo>
                    <a:cubicBezTo>
                      <a:pt x="462" y="981"/>
                      <a:pt x="454" y="978"/>
                      <a:pt x="446" y="978"/>
                    </a:cubicBezTo>
                    <a:cubicBezTo>
                      <a:pt x="446" y="978"/>
                      <a:pt x="417" y="949"/>
                      <a:pt x="387" y="919"/>
                    </a:cubicBezTo>
                    <a:cubicBezTo>
                      <a:pt x="387" y="929"/>
                      <a:pt x="377" y="939"/>
                      <a:pt x="377" y="939"/>
                    </a:cubicBezTo>
                    <a:cubicBezTo>
                      <a:pt x="387" y="949"/>
                      <a:pt x="397" y="959"/>
                      <a:pt x="407" y="969"/>
                    </a:cubicBezTo>
                    <a:cubicBezTo>
                      <a:pt x="437" y="998"/>
                      <a:pt x="427" y="1008"/>
                      <a:pt x="417" y="1008"/>
                    </a:cubicBezTo>
                    <a:cubicBezTo>
                      <a:pt x="417" y="1018"/>
                      <a:pt x="417" y="1018"/>
                      <a:pt x="417" y="1018"/>
                    </a:cubicBezTo>
                    <a:lnTo>
                      <a:pt x="417" y="1028"/>
                    </a:lnTo>
                    <a:cubicBezTo>
                      <a:pt x="427" y="1018"/>
                      <a:pt x="437" y="1018"/>
                      <a:pt x="446" y="1018"/>
                    </a:cubicBezTo>
                    <a:cubicBezTo>
                      <a:pt x="476" y="1028"/>
                      <a:pt x="466" y="1078"/>
                      <a:pt x="486" y="1127"/>
                    </a:cubicBezTo>
                    <a:cubicBezTo>
                      <a:pt x="506" y="1177"/>
                      <a:pt x="516" y="1157"/>
                      <a:pt x="536" y="1226"/>
                    </a:cubicBezTo>
                    <a:cubicBezTo>
                      <a:pt x="541" y="1250"/>
                      <a:pt x="540" y="1258"/>
                      <a:pt x="536" y="1258"/>
                    </a:cubicBezTo>
                    <a:cubicBezTo>
                      <a:pt x="524" y="1258"/>
                      <a:pt x="490" y="1208"/>
                      <a:pt x="476" y="1187"/>
                    </a:cubicBezTo>
                    <a:cubicBezTo>
                      <a:pt x="456" y="1157"/>
                      <a:pt x="456" y="1157"/>
                      <a:pt x="437" y="1137"/>
                    </a:cubicBezTo>
                    <a:cubicBezTo>
                      <a:pt x="437" y="1147"/>
                      <a:pt x="427" y="1147"/>
                      <a:pt x="427" y="1147"/>
                    </a:cubicBezTo>
                    <a:lnTo>
                      <a:pt x="417" y="1147"/>
                    </a:lnTo>
                    <a:cubicBezTo>
                      <a:pt x="427" y="1167"/>
                      <a:pt x="437" y="1177"/>
                      <a:pt x="446" y="1206"/>
                    </a:cubicBezTo>
                    <a:cubicBezTo>
                      <a:pt x="456" y="1216"/>
                      <a:pt x="456" y="1226"/>
                      <a:pt x="456" y="1236"/>
                    </a:cubicBezTo>
                    <a:cubicBezTo>
                      <a:pt x="476" y="1236"/>
                      <a:pt x="486" y="1276"/>
                      <a:pt x="486" y="1296"/>
                    </a:cubicBezTo>
                    <a:cubicBezTo>
                      <a:pt x="486" y="1296"/>
                      <a:pt x="486" y="1306"/>
                      <a:pt x="476" y="1306"/>
                    </a:cubicBezTo>
                    <a:cubicBezTo>
                      <a:pt x="486" y="1306"/>
                      <a:pt x="476" y="1325"/>
                      <a:pt x="486" y="1345"/>
                    </a:cubicBezTo>
                    <a:cubicBezTo>
                      <a:pt x="496" y="1375"/>
                      <a:pt x="585" y="1385"/>
                      <a:pt x="585" y="1385"/>
                    </a:cubicBezTo>
                    <a:cubicBezTo>
                      <a:pt x="585" y="1385"/>
                      <a:pt x="595" y="1405"/>
                      <a:pt x="585" y="1405"/>
                    </a:cubicBezTo>
                    <a:cubicBezTo>
                      <a:pt x="575" y="1415"/>
                      <a:pt x="555" y="1425"/>
                      <a:pt x="546" y="1454"/>
                    </a:cubicBezTo>
                    <a:cubicBezTo>
                      <a:pt x="546" y="1464"/>
                      <a:pt x="549" y="1468"/>
                      <a:pt x="555" y="1468"/>
                    </a:cubicBezTo>
                    <a:cubicBezTo>
                      <a:pt x="567" y="1468"/>
                      <a:pt x="589" y="1454"/>
                      <a:pt x="615" y="1454"/>
                    </a:cubicBezTo>
                    <a:cubicBezTo>
                      <a:pt x="655" y="1454"/>
                      <a:pt x="645" y="1464"/>
                      <a:pt x="645" y="1494"/>
                    </a:cubicBezTo>
                    <a:cubicBezTo>
                      <a:pt x="648" y="1509"/>
                      <a:pt x="645" y="1512"/>
                      <a:pt x="638" y="1512"/>
                    </a:cubicBezTo>
                    <a:cubicBezTo>
                      <a:pt x="631" y="1512"/>
                      <a:pt x="619" y="1508"/>
                      <a:pt x="606" y="1508"/>
                    </a:cubicBezTo>
                    <a:cubicBezTo>
                      <a:pt x="599" y="1508"/>
                      <a:pt x="592" y="1509"/>
                      <a:pt x="585" y="1514"/>
                    </a:cubicBezTo>
                    <a:cubicBezTo>
                      <a:pt x="555" y="1534"/>
                      <a:pt x="605" y="1544"/>
                      <a:pt x="605" y="1583"/>
                    </a:cubicBezTo>
                    <a:cubicBezTo>
                      <a:pt x="605" y="1599"/>
                      <a:pt x="603" y="1605"/>
                      <a:pt x="600" y="1605"/>
                    </a:cubicBezTo>
                    <a:cubicBezTo>
                      <a:pt x="593" y="1605"/>
                      <a:pt x="579" y="1577"/>
                      <a:pt x="565" y="1563"/>
                    </a:cubicBezTo>
                    <a:cubicBezTo>
                      <a:pt x="546" y="1534"/>
                      <a:pt x="546" y="1524"/>
                      <a:pt x="526" y="1494"/>
                    </a:cubicBezTo>
                    <a:cubicBezTo>
                      <a:pt x="516" y="1474"/>
                      <a:pt x="506" y="1454"/>
                      <a:pt x="486" y="1454"/>
                    </a:cubicBezTo>
                    <a:cubicBezTo>
                      <a:pt x="456" y="1464"/>
                      <a:pt x="476" y="1474"/>
                      <a:pt x="496" y="1514"/>
                    </a:cubicBezTo>
                    <a:cubicBezTo>
                      <a:pt x="516" y="1563"/>
                      <a:pt x="506" y="1563"/>
                      <a:pt x="496" y="1593"/>
                    </a:cubicBezTo>
                    <a:cubicBezTo>
                      <a:pt x="493" y="1596"/>
                      <a:pt x="490" y="1597"/>
                      <a:pt x="488" y="1597"/>
                    </a:cubicBezTo>
                    <a:cubicBezTo>
                      <a:pt x="471" y="1597"/>
                      <a:pt x="456" y="1551"/>
                      <a:pt x="456" y="1534"/>
                    </a:cubicBezTo>
                    <a:cubicBezTo>
                      <a:pt x="446" y="1504"/>
                      <a:pt x="427" y="1494"/>
                      <a:pt x="407" y="1474"/>
                    </a:cubicBezTo>
                    <a:cubicBezTo>
                      <a:pt x="404" y="1473"/>
                      <a:pt x="402" y="1473"/>
                      <a:pt x="400" y="1473"/>
                    </a:cubicBezTo>
                    <a:cubicBezTo>
                      <a:pt x="379" y="1473"/>
                      <a:pt x="387" y="1516"/>
                      <a:pt x="387" y="1534"/>
                    </a:cubicBezTo>
                    <a:cubicBezTo>
                      <a:pt x="387" y="1563"/>
                      <a:pt x="397" y="1554"/>
                      <a:pt x="407" y="1593"/>
                    </a:cubicBezTo>
                    <a:cubicBezTo>
                      <a:pt x="410" y="1605"/>
                      <a:pt x="409" y="1609"/>
                      <a:pt x="407" y="1609"/>
                    </a:cubicBezTo>
                    <a:cubicBezTo>
                      <a:pt x="400" y="1609"/>
                      <a:pt x="381" y="1579"/>
                      <a:pt x="367" y="1544"/>
                    </a:cubicBezTo>
                    <a:cubicBezTo>
                      <a:pt x="357" y="1529"/>
                      <a:pt x="355" y="1524"/>
                      <a:pt x="351" y="1524"/>
                    </a:cubicBezTo>
                    <a:cubicBezTo>
                      <a:pt x="347" y="1524"/>
                      <a:pt x="342" y="1529"/>
                      <a:pt x="327" y="1534"/>
                    </a:cubicBezTo>
                    <a:cubicBezTo>
                      <a:pt x="318" y="1534"/>
                      <a:pt x="318" y="1544"/>
                      <a:pt x="308" y="1554"/>
                    </a:cubicBezTo>
                    <a:cubicBezTo>
                      <a:pt x="318" y="1563"/>
                      <a:pt x="327" y="1573"/>
                      <a:pt x="337" y="1583"/>
                    </a:cubicBezTo>
                    <a:cubicBezTo>
                      <a:pt x="356" y="1602"/>
                      <a:pt x="355" y="1609"/>
                      <a:pt x="344" y="1609"/>
                    </a:cubicBezTo>
                    <a:cubicBezTo>
                      <a:pt x="338" y="1609"/>
                      <a:pt x="328" y="1607"/>
                      <a:pt x="318" y="1603"/>
                    </a:cubicBezTo>
                    <a:cubicBezTo>
                      <a:pt x="298" y="1603"/>
                      <a:pt x="298" y="1593"/>
                      <a:pt x="278" y="1593"/>
                    </a:cubicBezTo>
                    <a:cubicBezTo>
                      <a:pt x="254" y="1623"/>
                      <a:pt x="259" y="1631"/>
                      <a:pt x="270" y="1631"/>
                    </a:cubicBezTo>
                    <a:cubicBezTo>
                      <a:pt x="278" y="1631"/>
                      <a:pt x="290" y="1627"/>
                      <a:pt x="298" y="1623"/>
                    </a:cubicBezTo>
                    <a:cubicBezTo>
                      <a:pt x="301" y="1621"/>
                      <a:pt x="305" y="1620"/>
                      <a:pt x="307" y="1620"/>
                    </a:cubicBezTo>
                    <a:cubicBezTo>
                      <a:pt x="317" y="1620"/>
                      <a:pt x="316" y="1635"/>
                      <a:pt x="308" y="1643"/>
                    </a:cubicBezTo>
                    <a:lnTo>
                      <a:pt x="327" y="1643"/>
                    </a:lnTo>
                    <a:cubicBezTo>
                      <a:pt x="342" y="1638"/>
                      <a:pt x="352" y="1635"/>
                      <a:pt x="362" y="1635"/>
                    </a:cubicBezTo>
                    <a:cubicBezTo>
                      <a:pt x="372" y="1635"/>
                      <a:pt x="382" y="1638"/>
                      <a:pt x="397" y="1643"/>
                    </a:cubicBezTo>
                    <a:cubicBezTo>
                      <a:pt x="437" y="1663"/>
                      <a:pt x="377" y="1672"/>
                      <a:pt x="387" y="1682"/>
                    </a:cubicBezTo>
                    <a:cubicBezTo>
                      <a:pt x="397" y="1692"/>
                      <a:pt x="407" y="1682"/>
                      <a:pt x="427" y="1712"/>
                    </a:cubicBezTo>
                    <a:cubicBezTo>
                      <a:pt x="434" y="1719"/>
                      <a:pt x="439" y="1722"/>
                      <a:pt x="444" y="1722"/>
                    </a:cubicBezTo>
                    <a:cubicBezTo>
                      <a:pt x="453" y="1722"/>
                      <a:pt x="460" y="1712"/>
                      <a:pt x="466" y="1692"/>
                    </a:cubicBezTo>
                    <a:cubicBezTo>
                      <a:pt x="469" y="1683"/>
                      <a:pt x="473" y="1679"/>
                      <a:pt x="476" y="1679"/>
                    </a:cubicBezTo>
                    <a:cubicBezTo>
                      <a:pt x="484" y="1679"/>
                      <a:pt x="496" y="1695"/>
                      <a:pt x="516" y="1702"/>
                    </a:cubicBezTo>
                    <a:cubicBezTo>
                      <a:pt x="536" y="1702"/>
                      <a:pt x="506" y="1732"/>
                      <a:pt x="516" y="1752"/>
                    </a:cubicBezTo>
                    <a:cubicBezTo>
                      <a:pt x="516" y="1755"/>
                      <a:pt x="517" y="1756"/>
                      <a:pt x="519" y="1756"/>
                    </a:cubicBezTo>
                    <a:cubicBezTo>
                      <a:pt x="523" y="1756"/>
                      <a:pt x="534" y="1749"/>
                      <a:pt x="555" y="1742"/>
                    </a:cubicBezTo>
                    <a:cubicBezTo>
                      <a:pt x="585" y="1742"/>
                      <a:pt x="595" y="1752"/>
                      <a:pt x="605" y="1762"/>
                    </a:cubicBezTo>
                    <a:cubicBezTo>
                      <a:pt x="605" y="1772"/>
                      <a:pt x="635" y="1821"/>
                      <a:pt x="655" y="1831"/>
                    </a:cubicBezTo>
                    <a:cubicBezTo>
                      <a:pt x="665" y="1851"/>
                      <a:pt x="645" y="1881"/>
                      <a:pt x="635" y="1881"/>
                    </a:cubicBezTo>
                    <a:cubicBezTo>
                      <a:pt x="634" y="1882"/>
                      <a:pt x="632" y="1883"/>
                      <a:pt x="631" y="1883"/>
                    </a:cubicBezTo>
                    <a:cubicBezTo>
                      <a:pt x="622" y="1883"/>
                      <a:pt x="611" y="1856"/>
                      <a:pt x="585" y="1821"/>
                    </a:cubicBezTo>
                    <a:cubicBezTo>
                      <a:pt x="575" y="1806"/>
                      <a:pt x="568" y="1801"/>
                      <a:pt x="562" y="1801"/>
                    </a:cubicBezTo>
                    <a:cubicBezTo>
                      <a:pt x="555" y="1801"/>
                      <a:pt x="551" y="1806"/>
                      <a:pt x="546" y="1811"/>
                    </a:cubicBezTo>
                    <a:cubicBezTo>
                      <a:pt x="536" y="1821"/>
                      <a:pt x="555" y="1841"/>
                      <a:pt x="565" y="1851"/>
                    </a:cubicBezTo>
                    <a:cubicBezTo>
                      <a:pt x="575" y="1861"/>
                      <a:pt x="585" y="1920"/>
                      <a:pt x="565" y="1940"/>
                    </a:cubicBezTo>
                    <a:cubicBezTo>
                      <a:pt x="563" y="1941"/>
                      <a:pt x="561" y="1942"/>
                      <a:pt x="560" y="1942"/>
                    </a:cubicBezTo>
                    <a:cubicBezTo>
                      <a:pt x="546" y="1942"/>
                      <a:pt x="546" y="1908"/>
                      <a:pt x="546" y="1891"/>
                    </a:cubicBezTo>
                    <a:cubicBezTo>
                      <a:pt x="546" y="1882"/>
                      <a:pt x="524" y="1837"/>
                      <a:pt x="511" y="1837"/>
                    </a:cubicBezTo>
                    <a:cubicBezTo>
                      <a:pt x="509" y="1837"/>
                      <a:pt x="507" y="1838"/>
                      <a:pt x="506" y="1841"/>
                    </a:cubicBezTo>
                    <a:cubicBezTo>
                      <a:pt x="502" y="1845"/>
                      <a:pt x="497" y="1846"/>
                      <a:pt x="492" y="1846"/>
                    </a:cubicBezTo>
                    <a:cubicBezTo>
                      <a:pt x="469" y="1846"/>
                      <a:pt x="437" y="1817"/>
                      <a:pt x="437" y="1801"/>
                    </a:cubicBezTo>
                    <a:cubicBezTo>
                      <a:pt x="431" y="1790"/>
                      <a:pt x="408" y="1785"/>
                      <a:pt x="382" y="1785"/>
                    </a:cubicBezTo>
                    <a:cubicBezTo>
                      <a:pt x="364" y="1785"/>
                      <a:pt x="344" y="1787"/>
                      <a:pt x="327" y="1791"/>
                    </a:cubicBezTo>
                    <a:cubicBezTo>
                      <a:pt x="327" y="1791"/>
                      <a:pt x="327" y="1791"/>
                      <a:pt x="318" y="1801"/>
                    </a:cubicBezTo>
                    <a:cubicBezTo>
                      <a:pt x="327" y="1811"/>
                      <a:pt x="327" y="1811"/>
                      <a:pt x="327" y="1821"/>
                    </a:cubicBezTo>
                    <a:cubicBezTo>
                      <a:pt x="337" y="1831"/>
                      <a:pt x="347" y="1841"/>
                      <a:pt x="357" y="1851"/>
                    </a:cubicBezTo>
                    <a:lnTo>
                      <a:pt x="367" y="1851"/>
                    </a:lnTo>
                    <a:cubicBezTo>
                      <a:pt x="377" y="1861"/>
                      <a:pt x="387" y="1881"/>
                      <a:pt x="377" y="1891"/>
                    </a:cubicBezTo>
                    <a:cubicBezTo>
                      <a:pt x="367" y="1901"/>
                      <a:pt x="367" y="1901"/>
                      <a:pt x="347" y="1920"/>
                    </a:cubicBezTo>
                    <a:cubicBezTo>
                      <a:pt x="347" y="1920"/>
                      <a:pt x="357" y="1930"/>
                      <a:pt x="367" y="1930"/>
                    </a:cubicBezTo>
                    <a:cubicBezTo>
                      <a:pt x="397" y="1920"/>
                      <a:pt x="407" y="1901"/>
                      <a:pt x="427" y="1891"/>
                    </a:cubicBezTo>
                    <a:cubicBezTo>
                      <a:pt x="446" y="1891"/>
                      <a:pt x="476" y="1930"/>
                      <a:pt x="476" y="1970"/>
                    </a:cubicBezTo>
                    <a:cubicBezTo>
                      <a:pt x="476" y="1990"/>
                      <a:pt x="484" y="1995"/>
                      <a:pt x="495" y="1995"/>
                    </a:cubicBezTo>
                    <a:cubicBezTo>
                      <a:pt x="506" y="1995"/>
                      <a:pt x="521" y="1990"/>
                      <a:pt x="536" y="1990"/>
                    </a:cubicBezTo>
                    <a:cubicBezTo>
                      <a:pt x="564" y="1983"/>
                      <a:pt x="577" y="1976"/>
                      <a:pt x="600" y="1976"/>
                    </a:cubicBezTo>
                    <a:cubicBezTo>
                      <a:pt x="609" y="1976"/>
                      <a:pt x="620" y="1977"/>
                      <a:pt x="635" y="1980"/>
                    </a:cubicBezTo>
                    <a:cubicBezTo>
                      <a:pt x="674" y="1990"/>
                      <a:pt x="724" y="2020"/>
                      <a:pt x="694" y="2020"/>
                    </a:cubicBezTo>
                    <a:cubicBezTo>
                      <a:pt x="655" y="2029"/>
                      <a:pt x="615" y="2049"/>
                      <a:pt x="625" y="2089"/>
                    </a:cubicBezTo>
                    <a:cubicBezTo>
                      <a:pt x="630" y="2114"/>
                      <a:pt x="617" y="2116"/>
                      <a:pt x="601" y="2116"/>
                    </a:cubicBezTo>
                    <a:cubicBezTo>
                      <a:pt x="597" y="2116"/>
                      <a:pt x="593" y="2116"/>
                      <a:pt x="589" y="2116"/>
                    </a:cubicBezTo>
                    <a:cubicBezTo>
                      <a:pt x="576" y="2116"/>
                      <a:pt x="563" y="2117"/>
                      <a:pt x="555" y="2129"/>
                    </a:cubicBezTo>
                    <a:cubicBezTo>
                      <a:pt x="536" y="2158"/>
                      <a:pt x="595" y="2228"/>
                      <a:pt x="555" y="2228"/>
                    </a:cubicBezTo>
                    <a:cubicBezTo>
                      <a:pt x="516" y="2228"/>
                      <a:pt x="476" y="2178"/>
                      <a:pt x="466" y="2139"/>
                    </a:cubicBezTo>
                    <a:cubicBezTo>
                      <a:pt x="460" y="2123"/>
                      <a:pt x="454" y="2117"/>
                      <a:pt x="449" y="2117"/>
                    </a:cubicBezTo>
                    <a:cubicBezTo>
                      <a:pt x="436" y="2117"/>
                      <a:pt x="427" y="2148"/>
                      <a:pt x="427" y="2168"/>
                    </a:cubicBezTo>
                    <a:cubicBezTo>
                      <a:pt x="427" y="2172"/>
                      <a:pt x="426" y="2174"/>
                      <a:pt x="424" y="2174"/>
                    </a:cubicBezTo>
                    <a:cubicBezTo>
                      <a:pt x="413" y="2174"/>
                      <a:pt x="374" y="2105"/>
                      <a:pt x="357" y="2079"/>
                    </a:cubicBezTo>
                    <a:cubicBezTo>
                      <a:pt x="355" y="2077"/>
                      <a:pt x="352" y="2076"/>
                      <a:pt x="348" y="2076"/>
                    </a:cubicBezTo>
                    <a:cubicBezTo>
                      <a:pt x="315" y="2076"/>
                      <a:pt x="218" y="2148"/>
                      <a:pt x="218" y="2148"/>
                    </a:cubicBezTo>
                    <a:lnTo>
                      <a:pt x="208" y="2148"/>
                    </a:lnTo>
                    <a:cubicBezTo>
                      <a:pt x="199" y="2158"/>
                      <a:pt x="199" y="2158"/>
                      <a:pt x="199" y="2168"/>
                    </a:cubicBezTo>
                    <a:cubicBezTo>
                      <a:pt x="179" y="2218"/>
                      <a:pt x="189" y="2218"/>
                      <a:pt x="199" y="2238"/>
                    </a:cubicBezTo>
                    <a:cubicBezTo>
                      <a:pt x="202" y="2243"/>
                      <a:pt x="206" y="2246"/>
                      <a:pt x="210" y="2246"/>
                    </a:cubicBezTo>
                    <a:cubicBezTo>
                      <a:pt x="225" y="2246"/>
                      <a:pt x="238" y="2202"/>
                      <a:pt x="238" y="2178"/>
                    </a:cubicBezTo>
                    <a:cubicBezTo>
                      <a:pt x="238" y="2158"/>
                      <a:pt x="258" y="2139"/>
                      <a:pt x="288" y="2129"/>
                    </a:cubicBezTo>
                    <a:cubicBezTo>
                      <a:pt x="291" y="2125"/>
                      <a:pt x="293" y="2124"/>
                      <a:pt x="295" y="2124"/>
                    </a:cubicBezTo>
                    <a:cubicBezTo>
                      <a:pt x="305" y="2124"/>
                      <a:pt x="298" y="2163"/>
                      <a:pt x="298" y="2188"/>
                    </a:cubicBezTo>
                    <a:cubicBezTo>
                      <a:pt x="298" y="2218"/>
                      <a:pt x="288" y="2198"/>
                      <a:pt x="278" y="2248"/>
                    </a:cubicBezTo>
                    <a:cubicBezTo>
                      <a:pt x="278" y="2257"/>
                      <a:pt x="278" y="2257"/>
                      <a:pt x="278" y="2257"/>
                    </a:cubicBezTo>
                    <a:lnTo>
                      <a:pt x="288" y="2257"/>
                    </a:lnTo>
                    <a:cubicBezTo>
                      <a:pt x="298" y="2248"/>
                      <a:pt x="308" y="2218"/>
                      <a:pt x="318" y="2198"/>
                    </a:cubicBezTo>
                    <a:cubicBezTo>
                      <a:pt x="326" y="2178"/>
                      <a:pt x="327" y="2172"/>
                      <a:pt x="329" y="2172"/>
                    </a:cubicBezTo>
                    <a:cubicBezTo>
                      <a:pt x="332" y="2172"/>
                      <a:pt x="336" y="2180"/>
                      <a:pt x="352" y="2180"/>
                    </a:cubicBezTo>
                    <a:cubicBezTo>
                      <a:pt x="356" y="2180"/>
                      <a:pt x="361" y="2179"/>
                      <a:pt x="367" y="2178"/>
                    </a:cubicBezTo>
                    <a:cubicBezTo>
                      <a:pt x="417" y="2178"/>
                      <a:pt x="377" y="2198"/>
                      <a:pt x="347" y="2228"/>
                    </a:cubicBezTo>
                    <a:cubicBezTo>
                      <a:pt x="327" y="2254"/>
                      <a:pt x="330" y="2263"/>
                      <a:pt x="339" y="2263"/>
                    </a:cubicBezTo>
                    <a:cubicBezTo>
                      <a:pt x="344" y="2263"/>
                      <a:pt x="351" y="2261"/>
                      <a:pt x="357" y="2257"/>
                    </a:cubicBezTo>
                    <a:cubicBezTo>
                      <a:pt x="387" y="2257"/>
                      <a:pt x="377" y="2238"/>
                      <a:pt x="417" y="2228"/>
                    </a:cubicBezTo>
                    <a:cubicBezTo>
                      <a:pt x="422" y="2226"/>
                      <a:pt x="425" y="2225"/>
                      <a:pt x="428" y="2225"/>
                    </a:cubicBezTo>
                    <a:cubicBezTo>
                      <a:pt x="455" y="2225"/>
                      <a:pt x="407" y="2297"/>
                      <a:pt x="407" y="2297"/>
                    </a:cubicBezTo>
                    <a:lnTo>
                      <a:pt x="347" y="2297"/>
                    </a:lnTo>
                    <a:cubicBezTo>
                      <a:pt x="332" y="2292"/>
                      <a:pt x="325" y="2290"/>
                      <a:pt x="318" y="2290"/>
                    </a:cubicBezTo>
                    <a:cubicBezTo>
                      <a:pt x="310" y="2290"/>
                      <a:pt x="303" y="2292"/>
                      <a:pt x="288" y="2297"/>
                    </a:cubicBezTo>
                    <a:cubicBezTo>
                      <a:pt x="258" y="2317"/>
                      <a:pt x="308" y="2337"/>
                      <a:pt x="298" y="2347"/>
                    </a:cubicBezTo>
                    <a:cubicBezTo>
                      <a:pt x="288" y="2357"/>
                      <a:pt x="278" y="2347"/>
                      <a:pt x="258" y="2367"/>
                    </a:cubicBezTo>
                    <a:cubicBezTo>
                      <a:pt x="254" y="2379"/>
                      <a:pt x="250" y="2385"/>
                      <a:pt x="246" y="2385"/>
                    </a:cubicBezTo>
                    <a:cubicBezTo>
                      <a:pt x="240" y="2385"/>
                      <a:pt x="234" y="2374"/>
                      <a:pt x="228" y="2357"/>
                    </a:cubicBezTo>
                    <a:cubicBezTo>
                      <a:pt x="223" y="2342"/>
                      <a:pt x="218" y="2337"/>
                      <a:pt x="213" y="2337"/>
                    </a:cubicBezTo>
                    <a:cubicBezTo>
                      <a:pt x="208" y="2337"/>
                      <a:pt x="203" y="2342"/>
                      <a:pt x="199" y="2347"/>
                    </a:cubicBezTo>
                    <a:cubicBezTo>
                      <a:pt x="199" y="2347"/>
                      <a:pt x="189" y="2357"/>
                      <a:pt x="189" y="2357"/>
                    </a:cubicBezTo>
                    <a:cubicBezTo>
                      <a:pt x="169" y="2367"/>
                      <a:pt x="189" y="2396"/>
                      <a:pt x="189" y="2406"/>
                    </a:cubicBezTo>
                    <a:cubicBezTo>
                      <a:pt x="185" y="2410"/>
                      <a:pt x="182" y="2411"/>
                      <a:pt x="178" y="2411"/>
                    </a:cubicBezTo>
                    <a:cubicBezTo>
                      <a:pt x="171" y="2411"/>
                      <a:pt x="162" y="2406"/>
                      <a:pt x="149" y="2406"/>
                    </a:cubicBezTo>
                    <a:cubicBezTo>
                      <a:pt x="144" y="2404"/>
                      <a:pt x="138" y="2402"/>
                      <a:pt x="133" y="2402"/>
                    </a:cubicBezTo>
                    <a:cubicBezTo>
                      <a:pt x="120" y="2402"/>
                      <a:pt x="109" y="2412"/>
                      <a:pt x="109" y="2426"/>
                    </a:cubicBezTo>
                    <a:cubicBezTo>
                      <a:pt x="109" y="2426"/>
                      <a:pt x="99" y="2436"/>
                      <a:pt x="99" y="2446"/>
                    </a:cubicBezTo>
                    <a:cubicBezTo>
                      <a:pt x="80" y="2466"/>
                      <a:pt x="70" y="2495"/>
                      <a:pt x="60" y="2495"/>
                    </a:cubicBezTo>
                    <a:cubicBezTo>
                      <a:pt x="50" y="2515"/>
                      <a:pt x="60" y="2545"/>
                      <a:pt x="70" y="2545"/>
                    </a:cubicBezTo>
                    <a:cubicBezTo>
                      <a:pt x="71" y="2546"/>
                      <a:pt x="72" y="2547"/>
                      <a:pt x="74" y="2547"/>
                    </a:cubicBezTo>
                    <a:cubicBezTo>
                      <a:pt x="85" y="2547"/>
                      <a:pt x="102" y="2520"/>
                      <a:pt x="119" y="2486"/>
                    </a:cubicBezTo>
                    <a:cubicBezTo>
                      <a:pt x="129" y="2466"/>
                      <a:pt x="137" y="2458"/>
                      <a:pt x="143" y="2458"/>
                    </a:cubicBezTo>
                    <a:cubicBezTo>
                      <a:pt x="149" y="2458"/>
                      <a:pt x="154" y="2466"/>
                      <a:pt x="159" y="2476"/>
                    </a:cubicBezTo>
                    <a:cubicBezTo>
                      <a:pt x="169" y="2486"/>
                      <a:pt x="149" y="2505"/>
                      <a:pt x="139" y="2515"/>
                    </a:cubicBezTo>
                    <a:cubicBezTo>
                      <a:pt x="129" y="2525"/>
                      <a:pt x="119" y="2585"/>
                      <a:pt x="139" y="2605"/>
                    </a:cubicBezTo>
                    <a:cubicBezTo>
                      <a:pt x="142" y="2608"/>
                      <a:pt x="145" y="2609"/>
                      <a:pt x="147" y="2609"/>
                    </a:cubicBezTo>
                    <a:cubicBezTo>
                      <a:pt x="159" y="2609"/>
                      <a:pt x="159" y="2573"/>
                      <a:pt x="159" y="2565"/>
                    </a:cubicBezTo>
                    <a:cubicBezTo>
                      <a:pt x="159" y="2548"/>
                      <a:pt x="174" y="2501"/>
                      <a:pt x="190" y="2501"/>
                    </a:cubicBezTo>
                    <a:cubicBezTo>
                      <a:pt x="193" y="2501"/>
                      <a:pt x="196" y="2503"/>
                      <a:pt x="199" y="2505"/>
                    </a:cubicBezTo>
                    <a:cubicBezTo>
                      <a:pt x="200" y="2509"/>
                      <a:pt x="203" y="2511"/>
                      <a:pt x="207" y="2511"/>
                    </a:cubicBezTo>
                    <a:cubicBezTo>
                      <a:pt x="223" y="2511"/>
                      <a:pt x="250" y="2482"/>
                      <a:pt x="258" y="2466"/>
                    </a:cubicBezTo>
                    <a:cubicBezTo>
                      <a:pt x="258" y="2454"/>
                      <a:pt x="278" y="2449"/>
                      <a:pt x="301" y="2449"/>
                    </a:cubicBezTo>
                    <a:cubicBezTo>
                      <a:pt x="318" y="2449"/>
                      <a:pt x="335" y="2452"/>
                      <a:pt x="347" y="2456"/>
                    </a:cubicBezTo>
                    <a:cubicBezTo>
                      <a:pt x="387" y="2466"/>
                      <a:pt x="327" y="2505"/>
                      <a:pt x="318" y="2525"/>
                    </a:cubicBezTo>
                    <a:cubicBezTo>
                      <a:pt x="312" y="2542"/>
                      <a:pt x="322" y="2549"/>
                      <a:pt x="336" y="2549"/>
                    </a:cubicBezTo>
                    <a:cubicBezTo>
                      <a:pt x="348" y="2549"/>
                      <a:pt x="364" y="2544"/>
                      <a:pt x="377" y="2535"/>
                    </a:cubicBezTo>
                    <a:cubicBezTo>
                      <a:pt x="386" y="2529"/>
                      <a:pt x="391" y="2527"/>
                      <a:pt x="394" y="2527"/>
                    </a:cubicBezTo>
                    <a:cubicBezTo>
                      <a:pt x="401" y="2527"/>
                      <a:pt x="394" y="2541"/>
                      <a:pt x="387" y="2555"/>
                    </a:cubicBezTo>
                    <a:cubicBezTo>
                      <a:pt x="377" y="2585"/>
                      <a:pt x="347" y="2595"/>
                      <a:pt x="318" y="2595"/>
                    </a:cubicBezTo>
                    <a:cubicBezTo>
                      <a:pt x="288" y="2595"/>
                      <a:pt x="278" y="2565"/>
                      <a:pt x="258" y="2555"/>
                    </a:cubicBezTo>
                    <a:cubicBezTo>
                      <a:pt x="238" y="2555"/>
                      <a:pt x="218" y="2595"/>
                      <a:pt x="218" y="2644"/>
                    </a:cubicBezTo>
                    <a:cubicBezTo>
                      <a:pt x="218" y="2662"/>
                      <a:pt x="214" y="2668"/>
                      <a:pt x="206" y="2668"/>
                    </a:cubicBezTo>
                    <a:cubicBezTo>
                      <a:pt x="196" y="2668"/>
                      <a:pt x="181" y="2660"/>
                      <a:pt x="159" y="2654"/>
                    </a:cubicBezTo>
                    <a:cubicBezTo>
                      <a:pt x="139" y="2654"/>
                      <a:pt x="128" y="2650"/>
                      <a:pt x="111" y="2650"/>
                    </a:cubicBezTo>
                    <a:cubicBezTo>
                      <a:pt x="103" y="2650"/>
                      <a:pt x="93" y="2651"/>
                      <a:pt x="80" y="2654"/>
                    </a:cubicBezTo>
                    <a:cubicBezTo>
                      <a:pt x="40" y="2664"/>
                      <a:pt x="0" y="2694"/>
                      <a:pt x="30" y="2694"/>
                    </a:cubicBezTo>
                    <a:cubicBezTo>
                      <a:pt x="60" y="2704"/>
                      <a:pt x="89" y="2724"/>
                      <a:pt x="80" y="2773"/>
                    </a:cubicBezTo>
                    <a:cubicBezTo>
                      <a:pt x="75" y="2793"/>
                      <a:pt x="87" y="2793"/>
                      <a:pt x="103" y="2793"/>
                    </a:cubicBezTo>
                    <a:cubicBezTo>
                      <a:pt x="119" y="2793"/>
                      <a:pt x="139" y="2793"/>
                      <a:pt x="149" y="2813"/>
                    </a:cubicBezTo>
                    <a:cubicBezTo>
                      <a:pt x="149" y="2823"/>
                      <a:pt x="149" y="2833"/>
                      <a:pt x="149" y="2843"/>
                    </a:cubicBezTo>
                    <a:cubicBezTo>
                      <a:pt x="139" y="2872"/>
                      <a:pt x="119" y="2912"/>
                      <a:pt x="149" y="2912"/>
                    </a:cubicBezTo>
                    <a:cubicBezTo>
                      <a:pt x="189" y="2902"/>
                      <a:pt x="218" y="2862"/>
                      <a:pt x="228" y="2813"/>
                    </a:cubicBezTo>
                    <a:cubicBezTo>
                      <a:pt x="234" y="2801"/>
                      <a:pt x="240" y="2796"/>
                      <a:pt x="246" y="2796"/>
                    </a:cubicBezTo>
                    <a:cubicBezTo>
                      <a:pt x="258" y="2796"/>
                      <a:pt x="268" y="2822"/>
                      <a:pt x="268" y="2843"/>
                    </a:cubicBezTo>
                    <a:cubicBezTo>
                      <a:pt x="268" y="2849"/>
                      <a:pt x="269" y="2852"/>
                      <a:pt x="272" y="2852"/>
                    </a:cubicBezTo>
                    <a:cubicBezTo>
                      <a:pt x="280" y="2852"/>
                      <a:pt x="300" y="2814"/>
                      <a:pt x="308" y="2783"/>
                    </a:cubicBezTo>
                    <a:cubicBezTo>
                      <a:pt x="318" y="2773"/>
                      <a:pt x="318" y="2763"/>
                      <a:pt x="327" y="2753"/>
                    </a:cubicBezTo>
                    <a:cubicBezTo>
                      <a:pt x="327" y="2750"/>
                      <a:pt x="329" y="2749"/>
                      <a:pt x="332" y="2749"/>
                    </a:cubicBezTo>
                    <a:cubicBezTo>
                      <a:pt x="339" y="2749"/>
                      <a:pt x="353" y="2756"/>
                      <a:pt x="367" y="2763"/>
                    </a:cubicBezTo>
                    <a:cubicBezTo>
                      <a:pt x="397" y="2783"/>
                      <a:pt x="446" y="2823"/>
                      <a:pt x="446" y="2823"/>
                    </a:cubicBezTo>
                    <a:lnTo>
                      <a:pt x="615" y="2852"/>
                    </a:lnTo>
                    <a:lnTo>
                      <a:pt x="803" y="2843"/>
                    </a:lnTo>
                    <a:cubicBezTo>
                      <a:pt x="803" y="2843"/>
                      <a:pt x="854" y="2799"/>
                      <a:pt x="881" y="2799"/>
                    </a:cubicBezTo>
                    <a:cubicBezTo>
                      <a:pt x="886" y="2799"/>
                      <a:pt x="890" y="2800"/>
                      <a:pt x="893" y="2803"/>
                    </a:cubicBezTo>
                    <a:cubicBezTo>
                      <a:pt x="903" y="2823"/>
                      <a:pt x="922" y="2862"/>
                      <a:pt x="942" y="2882"/>
                    </a:cubicBezTo>
                    <a:cubicBezTo>
                      <a:pt x="942" y="2882"/>
                      <a:pt x="952" y="2882"/>
                      <a:pt x="952" y="2872"/>
                    </a:cubicBezTo>
                    <a:cubicBezTo>
                      <a:pt x="952" y="2872"/>
                      <a:pt x="952" y="2862"/>
                      <a:pt x="952" y="2852"/>
                    </a:cubicBezTo>
                    <a:cubicBezTo>
                      <a:pt x="952" y="2843"/>
                      <a:pt x="952" y="2823"/>
                      <a:pt x="962" y="2803"/>
                    </a:cubicBezTo>
                    <a:cubicBezTo>
                      <a:pt x="962" y="2793"/>
                      <a:pt x="972" y="2783"/>
                      <a:pt x="972" y="2773"/>
                    </a:cubicBezTo>
                    <a:cubicBezTo>
                      <a:pt x="972" y="2767"/>
                      <a:pt x="975" y="2762"/>
                      <a:pt x="980" y="2762"/>
                    </a:cubicBezTo>
                    <a:cubicBezTo>
                      <a:pt x="983" y="2762"/>
                      <a:pt x="988" y="2765"/>
                      <a:pt x="992" y="2773"/>
                    </a:cubicBezTo>
                    <a:cubicBezTo>
                      <a:pt x="992" y="2783"/>
                      <a:pt x="992" y="2793"/>
                      <a:pt x="1002" y="2793"/>
                    </a:cubicBezTo>
                    <a:cubicBezTo>
                      <a:pt x="1012" y="2823"/>
                      <a:pt x="1022" y="2833"/>
                      <a:pt x="1051" y="2833"/>
                    </a:cubicBezTo>
                    <a:cubicBezTo>
                      <a:pt x="1061" y="2833"/>
                      <a:pt x="1061" y="2833"/>
                      <a:pt x="1071" y="2823"/>
                    </a:cubicBezTo>
                    <a:cubicBezTo>
                      <a:pt x="1071" y="2813"/>
                      <a:pt x="1071" y="2803"/>
                      <a:pt x="1071" y="2783"/>
                    </a:cubicBezTo>
                    <a:cubicBezTo>
                      <a:pt x="1081" y="2773"/>
                      <a:pt x="1081" y="2753"/>
                      <a:pt x="1081" y="2733"/>
                    </a:cubicBezTo>
                    <a:cubicBezTo>
                      <a:pt x="1084" y="2730"/>
                      <a:pt x="1088" y="2729"/>
                      <a:pt x="1091" y="2729"/>
                    </a:cubicBezTo>
                    <a:cubicBezTo>
                      <a:pt x="1107" y="2729"/>
                      <a:pt x="1122" y="2765"/>
                      <a:pt x="1131" y="2773"/>
                    </a:cubicBezTo>
                    <a:cubicBezTo>
                      <a:pt x="1133" y="2776"/>
                      <a:pt x="1136" y="2777"/>
                      <a:pt x="1137" y="2777"/>
                    </a:cubicBezTo>
                    <a:cubicBezTo>
                      <a:pt x="1140" y="2777"/>
                      <a:pt x="1138" y="2770"/>
                      <a:pt x="1131" y="2763"/>
                    </a:cubicBezTo>
                    <a:cubicBezTo>
                      <a:pt x="1131" y="2724"/>
                      <a:pt x="1170" y="2694"/>
                      <a:pt x="1200" y="2694"/>
                    </a:cubicBezTo>
                    <a:cubicBezTo>
                      <a:pt x="1220" y="2694"/>
                      <a:pt x="1210" y="2674"/>
                      <a:pt x="1200" y="2664"/>
                    </a:cubicBezTo>
                    <a:cubicBezTo>
                      <a:pt x="1190" y="2644"/>
                      <a:pt x="1170" y="2624"/>
                      <a:pt x="1150" y="2614"/>
                    </a:cubicBezTo>
                    <a:cubicBezTo>
                      <a:pt x="1150" y="2614"/>
                      <a:pt x="1140" y="2624"/>
                      <a:pt x="1140" y="2624"/>
                    </a:cubicBezTo>
                    <a:cubicBezTo>
                      <a:pt x="1135" y="2622"/>
                      <a:pt x="1129" y="2622"/>
                      <a:pt x="1124" y="2622"/>
                    </a:cubicBezTo>
                    <a:cubicBezTo>
                      <a:pt x="1103" y="2622"/>
                      <a:pt x="1085" y="2636"/>
                      <a:pt x="1061" y="2644"/>
                    </a:cubicBezTo>
                    <a:lnTo>
                      <a:pt x="1051" y="2644"/>
                    </a:lnTo>
                    <a:cubicBezTo>
                      <a:pt x="1041" y="2644"/>
                      <a:pt x="1031" y="2644"/>
                      <a:pt x="1022" y="2654"/>
                    </a:cubicBezTo>
                    <a:cubicBezTo>
                      <a:pt x="992" y="2654"/>
                      <a:pt x="982" y="2654"/>
                      <a:pt x="982" y="2634"/>
                    </a:cubicBezTo>
                    <a:cubicBezTo>
                      <a:pt x="982" y="2589"/>
                      <a:pt x="990" y="2544"/>
                      <a:pt x="976" y="2544"/>
                    </a:cubicBezTo>
                    <a:cubicBezTo>
                      <a:pt x="975" y="2544"/>
                      <a:pt x="974" y="2544"/>
                      <a:pt x="972" y="2545"/>
                    </a:cubicBezTo>
                    <a:cubicBezTo>
                      <a:pt x="952" y="2545"/>
                      <a:pt x="942" y="2595"/>
                      <a:pt x="912" y="2595"/>
                    </a:cubicBezTo>
                    <a:cubicBezTo>
                      <a:pt x="889" y="2595"/>
                      <a:pt x="865" y="2620"/>
                      <a:pt x="851" y="2620"/>
                    </a:cubicBezTo>
                    <a:cubicBezTo>
                      <a:pt x="848" y="2620"/>
                      <a:pt x="845" y="2618"/>
                      <a:pt x="843" y="2614"/>
                    </a:cubicBezTo>
                    <a:cubicBezTo>
                      <a:pt x="843" y="2605"/>
                      <a:pt x="833" y="2585"/>
                      <a:pt x="833" y="2575"/>
                    </a:cubicBezTo>
                    <a:cubicBezTo>
                      <a:pt x="833" y="2561"/>
                      <a:pt x="838" y="2547"/>
                      <a:pt x="844" y="2547"/>
                    </a:cubicBezTo>
                    <a:cubicBezTo>
                      <a:pt x="847" y="2547"/>
                      <a:pt x="850" y="2549"/>
                      <a:pt x="853" y="2555"/>
                    </a:cubicBezTo>
                    <a:cubicBezTo>
                      <a:pt x="859" y="2558"/>
                      <a:pt x="865" y="2559"/>
                      <a:pt x="870" y="2559"/>
                    </a:cubicBezTo>
                    <a:cubicBezTo>
                      <a:pt x="884" y="2559"/>
                      <a:pt x="896" y="2552"/>
                      <a:pt x="903" y="2545"/>
                    </a:cubicBezTo>
                    <a:cubicBezTo>
                      <a:pt x="912" y="2535"/>
                      <a:pt x="922" y="2525"/>
                      <a:pt x="922" y="2515"/>
                    </a:cubicBezTo>
                    <a:cubicBezTo>
                      <a:pt x="922" y="2515"/>
                      <a:pt x="922" y="2505"/>
                      <a:pt x="922" y="2505"/>
                    </a:cubicBezTo>
                    <a:cubicBezTo>
                      <a:pt x="903" y="2476"/>
                      <a:pt x="843" y="2436"/>
                      <a:pt x="873" y="2426"/>
                    </a:cubicBezTo>
                    <a:cubicBezTo>
                      <a:pt x="876" y="2425"/>
                      <a:pt x="880" y="2425"/>
                      <a:pt x="884" y="2425"/>
                    </a:cubicBezTo>
                    <a:cubicBezTo>
                      <a:pt x="921" y="2425"/>
                      <a:pt x="963" y="2467"/>
                      <a:pt x="972" y="2486"/>
                    </a:cubicBezTo>
                    <a:cubicBezTo>
                      <a:pt x="972" y="2495"/>
                      <a:pt x="982" y="2515"/>
                      <a:pt x="1002" y="2525"/>
                    </a:cubicBezTo>
                    <a:cubicBezTo>
                      <a:pt x="1007" y="2530"/>
                      <a:pt x="1012" y="2533"/>
                      <a:pt x="1017" y="2533"/>
                    </a:cubicBezTo>
                    <a:cubicBezTo>
                      <a:pt x="1022" y="2533"/>
                      <a:pt x="1026" y="2530"/>
                      <a:pt x="1031" y="2525"/>
                    </a:cubicBezTo>
                    <a:cubicBezTo>
                      <a:pt x="1033" y="2521"/>
                      <a:pt x="1036" y="2520"/>
                      <a:pt x="1039" y="2520"/>
                    </a:cubicBezTo>
                    <a:cubicBezTo>
                      <a:pt x="1052" y="2520"/>
                      <a:pt x="1071" y="2549"/>
                      <a:pt x="1071" y="2565"/>
                    </a:cubicBezTo>
                    <a:cubicBezTo>
                      <a:pt x="1071" y="2575"/>
                      <a:pt x="1074" y="2580"/>
                      <a:pt x="1079" y="2580"/>
                    </a:cubicBezTo>
                    <a:cubicBezTo>
                      <a:pt x="1083" y="2580"/>
                      <a:pt x="1091" y="2575"/>
                      <a:pt x="1101" y="2565"/>
                    </a:cubicBezTo>
                    <a:cubicBezTo>
                      <a:pt x="1121" y="2545"/>
                      <a:pt x="1101" y="2505"/>
                      <a:pt x="1091" y="2495"/>
                    </a:cubicBezTo>
                    <a:cubicBezTo>
                      <a:pt x="1091" y="2486"/>
                      <a:pt x="1081" y="2486"/>
                      <a:pt x="1081" y="2476"/>
                    </a:cubicBezTo>
                    <a:cubicBezTo>
                      <a:pt x="1071" y="2466"/>
                      <a:pt x="1061" y="2456"/>
                      <a:pt x="1061" y="2456"/>
                    </a:cubicBezTo>
                    <a:cubicBezTo>
                      <a:pt x="1066" y="2447"/>
                      <a:pt x="1070" y="2442"/>
                      <a:pt x="1075" y="2442"/>
                    </a:cubicBezTo>
                    <a:cubicBezTo>
                      <a:pt x="1082" y="2442"/>
                      <a:pt x="1090" y="2449"/>
                      <a:pt x="1101" y="2466"/>
                    </a:cubicBezTo>
                    <a:cubicBezTo>
                      <a:pt x="1101" y="2466"/>
                      <a:pt x="1101" y="2476"/>
                      <a:pt x="1101" y="2476"/>
                    </a:cubicBezTo>
                    <a:cubicBezTo>
                      <a:pt x="1121" y="2505"/>
                      <a:pt x="1131" y="2515"/>
                      <a:pt x="1140" y="2515"/>
                    </a:cubicBezTo>
                    <a:cubicBezTo>
                      <a:pt x="1150" y="2505"/>
                      <a:pt x="1180" y="2466"/>
                      <a:pt x="1160" y="2456"/>
                    </a:cubicBezTo>
                    <a:cubicBezTo>
                      <a:pt x="1160" y="2456"/>
                      <a:pt x="1160" y="2446"/>
                      <a:pt x="1160" y="2446"/>
                    </a:cubicBezTo>
                    <a:cubicBezTo>
                      <a:pt x="1150" y="2436"/>
                      <a:pt x="1150" y="2426"/>
                      <a:pt x="1150" y="2426"/>
                    </a:cubicBezTo>
                    <a:cubicBezTo>
                      <a:pt x="1150" y="2416"/>
                      <a:pt x="1140" y="2416"/>
                      <a:pt x="1140" y="2406"/>
                    </a:cubicBezTo>
                    <a:lnTo>
                      <a:pt x="1131" y="2406"/>
                    </a:lnTo>
                    <a:cubicBezTo>
                      <a:pt x="1124" y="2403"/>
                      <a:pt x="1118" y="2402"/>
                      <a:pt x="1113" y="2402"/>
                    </a:cubicBezTo>
                    <a:cubicBezTo>
                      <a:pt x="1103" y="2402"/>
                      <a:pt x="1094" y="2406"/>
                      <a:pt x="1081" y="2406"/>
                    </a:cubicBezTo>
                    <a:lnTo>
                      <a:pt x="1061" y="2406"/>
                    </a:lnTo>
                    <a:cubicBezTo>
                      <a:pt x="1061" y="2396"/>
                      <a:pt x="1061" y="2396"/>
                      <a:pt x="1071" y="2386"/>
                    </a:cubicBezTo>
                    <a:cubicBezTo>
                      <a:pt x="1081" y="2367"/>
                      <a:pt x="1101" y="2357"/>
                      <a:pt x="1091" y="2347"/>
                    </a:cubicBezTo>
                    <a:cubicBezTo>
                      <a:pt x="1076" y="2339"/>
                      <a:pt x="1046" y="2316"/>
                      <a:pt x="1026" y="2316"/>
                    </a:cubicBezTo>
                    <a:cubicBezTo>
                      <a:pt x="1020" y="2316"/>
                      <a:pt x="1014" y="2319"/>
                      <a:pt x="1012" y="2327"/>
                    </a:cubicBezTo>
                    <a:cubicBezTo>
                      <a:pt x="1006" y="2350"/>
                      <a:pt x="1003" y="2360"/>
                      <a:pt x="998" y="2360"/>
                    </a:cubicBezTo>
                    <a:cubicBezTo>
                      <a:pt x="995" y="2360"/>
                      <a:pt x="990" y="2355"/>
                      <a:pt x="982" y="2347"/>
                    </a:cubicBezTo>
                    <a:cubicBezTo>
                      <a:pt x="972" y="2332"/>
                      <a:pt x="967" y="2329"/>
                      <a:pt x="963" y="2329"/>
                    </a:cubicBezTo>
                    <a:cubicBezTo>
                      <a:pt x="961" y="2329"/>
                      <a:pt x="960" y="2330"/>
                      <a:pt x="958" y="2330"/>
                    </a:cubicBezTo>
                    <a:cubicBezTo>
                      <a:pt x="956" y="2330"/>
                      <a:pt x="955" y="2329"/>
                      <a:pt x="952" y="2327"/>
                    </a:cubicBezTo>
                    <a:cubicBezTo>
                      <a:pt x="952" y="2317"/>
                      <a:pt x="942" y="2307"/>
                      <a:pt x="932" y="2297"/>
                    </a:cubicBezTo>
                    <a:cubicBezTo>
                      <a:pt x="922" y="2297"/>
                      <a:pt x="922" y="2287"/>
                      <a:pt x="922" y="2287"/>
                    </a:cubicBezTo>
                    <a:cubicBezTo>
                      <a:pt x="917" y="2284"/>
                      <a:pt x="913" y="2283"/>
                      <a:pt x="910" y="2283"/>
                    </a:cubicBezTo>
                    <a:cubicBezTo>
                      <a:pt x="892" y="2283"/>
                      <a:pt x="888" y="2317"/>
                      <a:pt x="863" y="2317"/>
                    </a:cubicBezTo>
                    <a:cubicBezTo>
                      <a:pt x="859" y="2319"/>
                      <a:pt x="855" y="2320"/>
                      <a:pt x="850" y="2320"/>
                    </a:cubicBezTo>
                    <a:cubicBezTo>
                      <a:pt x="832" y="2320"/>
                      <a:pt x="813" y="2307"/>
                      <a:pt x="813" y="2307"/>
                    </a:cubicBezTo>
                    <a:cubicBezTo>
                      <a:pt x="813" y="2307"/>
                      <a:pt x="790" y="2244"/>
                      <a:pt x="812" y="2244"/>
                    </a:cubicBezTo>
                    <a:cubicBezTo>
                      <a:pt x="815" y="2244"/>
                      <a:pt x="819" y="2245"/>
                      <a:pt x="823" y="2248"/>
                    </a:cubicBezTo>
                    <a:cubicBezTo>
                      <a:pt x="863" y="2257"/>
                      <a:pt x="843" y="2257"/>
                      <a:pt x="873" y="2257"/>
                    </a:cubicBezTo>
                    <a:cubicBezTo>
                      <a:pt x="879" y="2261"/>
                      <a:pt x="886" y="2263"/>
                      <a:pt x="891" y="2263"/>
                    </a:cubicBezTo>
                    <a:cubicBezTo>
                      <a:pt x="900" y="2263"/>
                      <a:pt x="903" y="2254"/>
                      <a:pt x="883" y="2228"/>
                    </a:cubicBezTo>
                    <a:cubicBezTo>
                      <a:pt x="853" y="2198"/>
                      <a:pt x="813" y="2178"/>
                      <a:pt x="863" y="2178"/>
                    </a:cubicBezTo>
                    <a:cubicBezTo>
                      <a:pt x="869" y="2179"/>
                      <a:pt x="874" y="2180"/>
                      <a:pt x="878" y="2180"/>
                    </a:cubicBezTo>
                    <a:cubicBezTo>
                      <a:pt x="894" y="2180"/>
                      <a:pt x="898" y="2172"/>
                      <a:pt x="901" y="2172"/>
                    </a:cubicBezTo>
                    <a:cubicBezTo>
                      <a:pt x="903" y="2172"/>
                      <a:pt x="904" y="2178"/>
                      <a:pt x="912" y="2198"/>
                    </a:cubicBezTo>
                    <a:cubicBezTo>
                      <a:pt x="922" y="2218"/>
                      <a:pt x="932" y="2248"/>
                      <a:pt x="942" y="2257"/>
                    </a:cubicBezTo>
                    <a:cubicBezTo>
                      <a:pt x="946" y="2262"/>
                      <a:pt x="949" y="2264"/>
                      <a:pt x="950" y="2264"/>
                    </a:cubicBezTo>
                    <a:cubicBezTo>
                      <a:pt x="952" y="2264"/>
                      <a:pt x="952" y="2259"/>
                      <a:pt x="952" y="2248"/>
                    </a:cubicBezTo>
                    <a:cubicBezTo>
                      <a:pt x="942" y="2198"/>
                      <a:pt x="932" y="2218"/>
                      <a:pt x="932" y="2188"/>
                    </a:cubicBezTo>
                    <a:cubicBezTo>
                      <a:pt x="932" y="2161"/>
                      <a:pt x="924" y="2117"/>
                      <a:pt x="938" y="2117"/>
                    </a:cubicBezTo>
                    <a:cubicBezTo>
                      <a:pt x="939" y="2117"/>
                      <a:pt x="940" y="2118"/>
                      <a:pt x="942" y="2119"/>
                    </a:cubicBezTo>
                    <a:cubicBezTo>
                      <a:pt x="972" y="2139"/>
                      <a:pt x="992" y="2139"/>
                      <a:pt x="992" y="2158"/>
                    </a:cubicBezTo>
                    <a:cubicBezTo>
                      <a:pt x="1002" y="2178"/>
                      <a:pt x="1002" y="2208"/>
                      <a:pt x="1012" y="2228"/>
                    </a:cubicBezTo>
                    <a:cubicBezTo>
                      <a:pt x="1012" y="2228"/>
                      <a:pt x="1016" y="2232"/>
                      <a:pt x="1019" y="2232"/>
                    </a:cubicBezTo>
                    <a:cubicBezTo>
                      <a:pt x="1020" y="2232"/>
                      <a:pt x="1022" y="2231"/>
                      <a:pt x="1022" y="2228"/>
                    </a:cubicBezTo>
                    <a:cubicBezTo>
                      <a:pt x="1031" y="2208"/>
                      <a:pt x="1031" y="2208"/>
                      <a:pt x="1031" y="2188"/>
                    </a:cubicBezTo>
                    <a:cubicBezTo>
                      <a:pt x="1022" y="2178"/>
                      <a:pt x="1022" y="2178"/>
                      <a:pt x="1022" y="2168"/>
                    </a:cubicBezTo>
                    <a:cubicBezTo>
                      <a:pt x="1002" y="2119"/>
                      <a:pt x="1002" y="2109"/>
                      <a:pt x="1022" y="2099"/>
                    </a:cubicBezTo>
                    <a:cubicBezTo>
                      <a:pt x="1031" y="2099"/>
                      <a:pt x="1041" y="2119"/>
                      <a:pt x="1051" y="2148"/>
                    </a:cubicBezTo>
                    <a:cubicBezTo>
                      <a:pt x="1051" y="2158"/>
                      <a:pt x="1051" y="2158"/>
                      <a:pt x="1051" y="2158"/>
                    </a:cubicBezTo>
                    <a:cubicBezTo>
                      <a:pt x="1061" y="2178"/>
                      <a:pt x="1081" y="2188"/>
                      <a:pt x="1091" y="2208"/>
                    </a:cubicBezTo>
                    <a:cubicBezTo>
                      <a:pt x="1102" y="2225"/>
                      <a:pt x="1113" y="2238"/>
                      <a:pt x="1121" y="2238"/>
                    </a:cubicBezTo>
                    <a:cubicBezTo>
                      <a:pt x="1127" y="2238"/>
                      <a:pt x="1131" y="2230"/>
                      <a:pt x="1131" y="2208"/>
                    </a:cubicBezTo>
                    <a:cubicBezTo>
                      <a:pt x="1131" y="2198"/>
                      <a:pt x="1131" y="2188"/>
                      <a:pt x="1131" y="2178"/>
                    </a:cubicBezTo>
                    <a:cubicBezTo>
                      <a:pt x="1111" y="2158"/>
                      <a:pt x="1091" y="2158"/>
                      <a:pt x="1111" y="2148"/>
                    </a:cubicBezTo>
                    <a:cubicBezTo>
                      <a:pt x="1121" y="2139"/>
                      <a:pt x="1131" y="2136"/>
                      <a:pt x="1139" y="2136"/>
                    </a:cubicBezTo>
                    <a:cubicBezTo>
                      <a:pt x="1148" y="2136"/>
                      <a:pt x="1155" y="2139"/>
                      <a:pt x="1160" y="2139"/>
                    </a:cubicBezTo>
                    <a:cubicBezTo>
                      <a:pt x="1160" y="2139"/>
                      <a:pt x="1160" y="2139"/>
                      <a:pt x="1160" y="2129"/>
                    </a:cubicBezTo>
                    <a:cubicBezTo>
                      <a:pt x="1160" y="2099"/>
                      <a:pt x="1170" y="2089"/>
                      <a:pt x="1150" y="2089"/>
                    </a:cubicBezTo>
                    <a:lnTo>
                      <a:pt x="1101" y="2089"/>
                    </a:lnTo>
                    <a:cubicBezTo>
                      <a:pt x="1097" y="2093"/>
                      <a:pt x="1093" y="2095"/>
                      <a:pt x="1089" y="2095"/>
                    </a:cubicBezTo>
                    <a:cubicBezTo>
                      <a:pt x="1084" y="2095"/>
                      <a:pt x="1081" y="2091"/>
                      <a:pt x="1081" y="2079"/>
                    </a:cubicBezTo>
                    <a:cubicBezTo>
                      <a:pt x="1091" y="2049"/>
                      <a:pt x="1101" y="2049"/>
                      <a:pt x="1111" y="2049"/>
                    </a:cubicBezTo>
                    <a:cubicBezTo>
                      <a:pt x="1121" y="2049"/>
                      <a:pt x="1111" y="2020"/>
                      <a:pt x="1111" y="2020"/>
                    </a:cubicBezTo>
                    <a:cubicBezTo>
                      <a:pt x="1111" y="2020"/>
                      <a:pt x="1061" y="2039"/>
                      <a:pt x="1041" y="2039"/>
                    </a:cubicBezTo>
                    <a:cubicBezTo>
                      <a:pt x="1031" y="2039"/>
                      <a:pt x="1022" y="2029"/>
                      <a:pt x="1022" y="2029"/>
                    </a:cubicBezTo>
                    <a:cubicBezTo>
                      <a:pt x="1005" y="2004"/>
                      <a:pt x="1044" y="1965"/>
                      <a:pt x="1034" y="1965"/>
                    </a:cubicBezTo>
                    <a:cubicBezTo>
                      <a:pt x="1032" y="1965"/>
                      <a:pt x="1028" y="1967"/>
                      <a:pt x="1022" y="1970"/>
                    </a:cubicBezTo>
                    <a:cubicBezTo>
                      <a:pt x="1003" y="1976"/>
                      <a:pt x="988" y="1990"/>
                      <a:pt x="973" y="1990"/>
                    </a:cubicBezTo>
                    <a:cubicBezTo>
                      <a:pt x="963" y="1990"/>
                      <a:pt x="953" y="1985"/>
                      <a:pt x="942" y="1970"/>
                    </a:cubicBezTo>
                    <a:cubicBezTo>
                      <a:pt x="912" y="1930"/>
                      <a:pt x="903" y="1940"/>
                      <a:pt x="883" y="1920"/>
                    </a:cubicBezTo>
                    <a:cubicBezTo>
                      <a:pt x="863" y="1901"/>
                      <a:pt x="863" y="1901"/>
                      <a:pt x="853" y="1891"/>
                    </a:cubicBezTo>
                    <a:cubicBezTo>
                      <a:pt x="844" y="1874"/>
                      <a:pt x="858" y="1849"/>
                      <a:pt x="868" y="1849"/>
                    </a:cubicBezTo>
                    <a:cubicBezTo>
                      <a:pt x="870" y="1849"/>
                      <a:pt x="871" y="1850"/>
                      <a:pt x="873" y="1851"/>
                    </a:cubicBezTo>
                    <a:cubicBezTo>
                      <a:pt x="883" y="1861"/>
                      <a:pt x="873" y="1881"/>
                      <a:pt x="903" y="1901"/>
                    </a:cubicBezTo>
                    <a:cubicBezTo>
                      <a:pt x="935" y="1941"/>
                      <a:pt x="951" y="1955"/>
                      <a:pt x="956" y="1955"/>
                    </a:cubicBezTo>
                    <a:cubicBezTo>
                      <a:pt x="964" y="1955"/>
                      <a:pt x="941" y="1912"/>
                      <a:pt x="922" y="1881"/>
                    </a:cubicBezTo>
                    <a:cubicBezTo>
                      <a:pt x="903" y="1831"/>
                      <a:pt x="883" y="1861"/>
                      <a:pt x="883" y="1831"/>
                    </a:cubicBezTo>
                    <a:cubicBezTo>
                      <a:pt x="890" y="1803"/>
                      <a:pt x="907" y="1775"/>
                      <a:pt x="919" y="1775"/>
                    </a:cubicBezTo>
                    <a:cubicBezTo>
                      <a:pt x="925" y="1775"/>
                      <a:pt x="929" y="1780"/>
                      <a:pt x="932" y="1791"/>
                    </a:cubicBezTo>
                    <a:cubicBezTo>
                      <a:pt x="952" y="1831"/>
                      <a:pt x="932" y="1871"/>
                      <a:pt x="972" y="1901"/>
                    </a:cubicBezTo>
                    <a:cubicBezTo>
                      <a:pt x="982" y="1910"/>
                      <a:pt x="987" y="1915"/>
                      <a:pt x="988" y="1915"/>
                    </a:cubicBezTo>
                    <a:cubicBezTo>
                      <a:pt x="989" y="1915"/>
                      <a:pt x="987" y="1910"/>
                      <a:pt x="982" y="1901"/>
                    </a:cubicBezTo>
                    <a:cubicBezTo>
                      <a:pt x="982" y="1891"/>
                      <a:pt x="982" y="1891"/>
                      <a:pt x="982" y="1881"/>
                    </a:cubicBezTo>
                    <a:cubicBezTo>
                      <a:pt x="972" y="1871"/>
                      <a:pt x="972" y="1861"/>
                      <a:pt x="972" y="1851"/>
                    </a:cubicBezTo>
                    <a:cubicBezTo>
                      <a:pt x="955" y="1808"/>
                      <a:pt x="938" y="1758"/>
                      <a:pt x="953" y="1758"/>
                    </a:cubicBezTo>
                    <a:cubicBezTo>
                      <a:pt x="955" y="1758"/>
                      <a:pt x="958" y="1759"/>
                      <a:pt x="962" y="1762"/>
                    </a:cubicBezTo>
                    <a:cubicBezTo>
                      <a:pt x="982" y="1777"/>
                      <a:pt x="982" y="1777"/>
                      <a:pt x="979" y="1777"/>
                    </a:cubicBezTo>
                    <a:cubicBezTo>
                      <a:pt x="977" y="1777"/>
                      <a:pt x="972" y="1777"/>
                      <a:pt x="982" y="1791"/>
                    </a:cubicBezTo>
                    <a:cubicBezTo>
                      <a:pt x="993" y="1813"/>
                      <a:pt x="1026" y="1831"/>
                      <a:pt x="1054" y="1831"/>
                    </a:cubicBezTo>
                    <a:cubicBezTo>
                      <a:pt x="1077" y="1831"/>
                      <a:pt x="1095" y="1818"/>
                      <a:pt x="1091" y="1782"/>
                    </a:cubicBezTo>
                    <a:lnTo>
                      <a:pt x="1081" y="1782"/>
                    </a:lnTo>
                    <a:cubicBezTo>
                      <a:pt x="1077" y="1754"/>
                      <a:pt x="1070" y="1748"/>
                      <a:pt x="1062" y="1748"/>
                    </a:cubicBezTo>
                    <a:cubicBezTo>
                      <a:pt x="1057" y="1748"/>
                      <a:pt x="1051" y="1751"/>
                      <a:pt x="1046" y="1751"/>
                    </a:cubicBezTo>
                    <a:cubicBezTo>
                      <a:pt x="1040" y="1751"/>
                      <a:pt x="1035" y="1748"/>
                      <a:pt x="1031" y="1732"/>
                    </a:cubicBezTo>
                    <a:cubicBezTo>
                      <a:pt x="1031" y="1722"/>
                      <a:pt x="1022" y="1722"/>
                      <a:pt x="1022" y="1722"/>
                    </a:cubicBezTo>
                    <a:cubicBezTo>
                      <a:pt x="1012" y="1672"/>
                      <a:pt x="1002" y="1653"/>
                      <a:pt x="982" y="1643"/>
                    </a:cubicBezTo>
                    <a:cubicBezTo>
                      <a:pt x="962" y="1643"/>
                      <a:pt x="932" y="1692"/>
                      <a:pt x="922" y="1692"/>
                    </a:cubicBezTo>
                    <a:cubicBezTo>
                      <a:pt x="913" y="1692"/>
                      <a:pt x="904" y="1632"/>
                      <a:pt x="927" y="1632"/>
                    </a:cubicBezTo>
                    <a:cubicBezTo>
                      <a:pt x="928" y="1632"/>
                      <a:pt x="930" y="1632"/>
                      <a:pt x="932" y="1633"/>
                    </a:cubicBezTo>
                    <a:cubicBezTo>
                      <a:pt x="937" y="1635"/>
                      <a:pt x="941" y="1636"/>
                      <a:pt x="944" y="1636"/>
                    </a:cubicBezTo>
                    <a:cubicBezTo>
                      <a:pt x="954" y="1636"/>
                      <a:pt x="953" y="1622"/>
                      <a:pt x="922" y="1583"/>
                    </a:cubicBezTo>
                    <a:cubicBezTo>
                      <a:pt x="887" y="1539"/>
                      <a:pt x="899" y="1502"/>
                      <a:pt x="923" y="1502"/>
                    </a:cubicBezTo>
                    <a:cubicBezTo>
                      <a:pt x="926" y="1502"/>
                      <a:pt x="929" y="1503"/>
                      <a:pt x="932" y="1504"/>
                    </a:cubicBezTo>
                    <a:cubicBezTo>
                      <a:pt x="962" y="1514"/>
                      <a:pt x="952" y="1603"/>
                      <a:pt x="962" y="1603"/>
                    </a:cubicBezTo>
                    <a:cubicBezTo>
                      <a:pt x="965" y="1606"/>
                      <a:pt x="971" y="1608"/>
                      <a:pt x="979" y="1608"/>
                    </a:cubicBezTo>
                    <a:cubicBezTo>
                      <a:pt x="1001" y="1608"/>
                      <a:pt x="1034" y="1592"/>
                      <a:pt x="1012" y="1534"/>
                    </a:cubicBezTo>
                    <a:cubicBezTo>
                      <a:pt x="972" y="1464"/>
                      <a:pt x="962" y="1494"/>
                      <a:pt x="942" y="1474"/>
                    </a:cubicBezTo>
                    <a:cubicBezTo>
                      <a:pt x="934" y="1457"/>
                      <a:pt x="925" y="1379"/>
                      <a:pt x="910" y="1379"/>
                    </a:cubicBezTo>
                    <a:cubicBezTo>
                      <a:pt x="907" y="1379"/>
                      <a:pt x="905" y="1381"/>
                      <a:pt x="903" y="1385"/>
                    </a:cubicBezTo>
                    <a:cubicBezTo>
                      <a:pt x="881" y="1414"/>
                      <a:pt x="869" y="1449"/>
                      <a:pt x="857" y="1449"/>
                    </a:cubicBezTo>
                    <a:cubicBezTo>
                      <a:pt x="853" y="1449"/>
                      <a:pt x="848" y="1445"/>
                      <a:pt x="843" y="1435"/>
                    </a:cubicBezTo>
                    <a:cubicBezTo>
                      <a:pt x="813" y="1395"/>
                      <a:pt x="833" y="1355"/>
                      <a:pt x="793" y="1345"/>
                    </a:cubicBezTo>
                    <a:cubicBezTo>
                      <a:pt x="754" y="1335"/>
                      <a:pt x="764" y="1325"/>
                      <a:pt x="764" y="1306"/>
                    </a:cubicBezTo>
                    <a:cubicBezTo>
                      <a:pt x="764" y="1288"/>
                      <a:pt x="740" y="1223"/>
                      <a:pt x="756" y="1223"/>
                    </a:cubicBezTo>
                    <a:cubicBezTo>
                      <a:pt x="758" y="1223"/>
                      <a:pt x="760" y="1224"/>
                      <a:pt x="764" y="1226"/>
                    </a:cubicBezTo>
                    <a:cubicBezTo>
                      <a:pt x="803" y="1236"/>
                      <a:pt x="793" y="1266"/>
                      <a:pt x="813" y="1306"/>
                    </a:cubicBezTo>
                    <a:cubicBezTo>
                      <a:pt x="830" y="1328"/>
                      <a:pt x="847" y="1341"/>
                      <a:pt x="856" y="1341"/>
                    </a:cubicBezTo>
                    <a:cubicBezTo>
                      <a:pt x="864" y="1341"/>
                      <a:pt x="867" y="1333"/>
                      <a:pt x="863" y="1316"/>
                    </a:cubicBezTo>
                    <a:cubicBezTo>
                      <a:pt x="858" y="1297"/>
                      <a:pt x="860" y="1287"/>
                      <a:pt x="867" y="1287"/>
                    </a:cubicBezTo>
                    <a:cubicBezTo>
                      <a:pt x="874" y="1287"/>
                      <a:pt x="887" y="1299"/>
                      <a:pt x="903" y="1325"/>
                    </a:cubicBezTo>
                    <a:cubicBezTo>
                      <a:pt x="917" y="1350"/>
                      <a:pt x="930" y="1353"/>
                      <a:pt x="943" y="1353"/>
                    </a:cubicBezTo>
                    <a:cubicBezTo>
                      <a:pt x="947" y="1353"/>
                      <a:pt x="950" y="1353"/>
                      <a:pt x="954" y="1353"/>
                    </a:cubicBezTo>
                    <a:cubicBezTo>
                      <a:pt x="965" y="1353"/>
                      <a:pt x="977" y="1354"/>
                      <a:pt x="992" y="1365"/>
                    </a:cubicBezTo>
                    <a:cubicBezTo>
                      <a:pt x="1005" y="1378"/>
                      <a:pt x="1019" y="1384"/>
                      <a:pt x="1031" y="1384"/>
                    </a:cubicBezTo>
                    <a:cubicBezTo>
                      <a:pt x="1053" y="1384"/>
                      <a:pt x="1064" y="1362"/>
                      <a:pt x="1031" y="1335"/>
                    </a:cubicBezTo>
                    <a:cubicBezTo>
                      <a:pt x="972" y="1296"/>
                      <a:pt x="942" y="1306"/>
                      <a:pt x="942" y="1286"/>
                    </a:cubicBezTo>
                    <a:cubicBezTo>
                      <a:pt x="942" y="1278"/>
                      <a:pt x="929" y="1251"/>
                      <a:pt x="945" y="1251"/>
                    </a:cubicBezTo>
                    <a:cubicBezTo>
                      <a:pt x="949" y="1251"/>
                      <a:pt x="954" y="1252"/>
                      <a:pt x="962" y="1256"/>
                    </a:cubicBezTo>
                    <a:cubicBezTo>
                      <a:pt x="971" y="1260"/>
                      <a:pt x="980" y="1261"/>
                      <a:pt x="987" y="1261"/>
                    </a:cubicBezTo>
                    <a:cubicBezTo>
                      <a:pt x="1021" y="1261"/>
                      <a:pt x="1036" y="1229"/>
                      <a:pt x="1012" y="1197"/>
                    </a:cubicBezTo>
                    <a:cubicBezTo>
                      <a:pt x="992" y="1170"/>
                      <a:pt x="981" y="1161"/>
                      <a:pt x="964" y="1161"/>
                    </a:cubicBezTo>
                    <a:cubicBezTo>
                      <a:pt x="955" y="1161"/>
                      <a:pt x="945" y="1164"/>
                      <a:pt x="932" y="1167"/>
                    </a:cubicBezTo>
                    <a:cubicBezTo>
                      <a:pt x="908" y="1175"/>
                      <a:pt x="878" y="1202"/>
                      <a:pt x="857" y="1202"/>
                    </a:cubicBezTo>
                    <a:cubicBezTo>
                      <a:pt x="852" y="1202"/>
                      <a:pt x="847" y="1200"/>
                      <a:pt x="843" y="1197"/>
                    </a:cubicBezTo>
                    <a:cubicBezTo>
                      <a:pt x="823" y="1177"/>
                      <a:pt x="853" y="1157"/>
                      <a:pt x="833" y="1147"/>
                    </a:cubicBezTo>
                    <a:cubicBezTo>
                      <a:pt x="803" y="1147"/>
                      <a:pt x="724" y="1137"/>
                      <a:pt x="744" y="1117"/>
                    </a:cubicBezTo>
                    <a:cubicBezTo>
                      <a:pt x="774" y="1097"/>
                      <a:pt x="793" y="1058"/>
                      <a:pt x="793" y="1058"/>
                    </a:cubicBezTo>
                    <a:cubicBezTo>
                      <a:pt x="793" y="1058"/>
                      <a:pt x="806" y="1003"/>
                      <a:pt x="825" y="1003"/>
                    </a:cubicBezTo>
                    <a:cubicBezTo>
                      <a:pt x="831" y="1003"/>
                      <a:pt x="837" y="1007"/>
                      <a:pt x="843" y="1018"/>
                    </a:cubicBezTo>
                    <a:cubicBezTo>
                      <a:pt x="862" y="1055"/>
                      <a:pt x="872" y="1065"/>
                      <a:pt x="880" y="1065"/>
                    </a:cubicBezTo>
                    <a:cubicBezTo>
                      <a:pt x="885" y="1065"/>
                      <a:pt x="889" y="1061"/>
                      <a:pt x="893" y="1058"/>
                    </a:cubicBezTo>
                    <a:cubicBezTo>
                      <a:pt x="900" y="1043"/>
                      <a:pt x="902" y="1021"/>
                      <a:pt x="907" y="1021"/>
                    </a:cubicBezTo>
                    <a:cubicBezTo>
                      <a:pt x="908" y="1021"/>
                      <a:pt x="910" y="1023"/>
                      <a:pt x="912" y="1028"/>
                    </a:cubicBezTo>
                    <a:cubicBezTo>
                      <a:pt x="917" y="1041"/>
                      <a:pt x="929" y="1048"/>
                      <a:pt x="937" y="1048"/>
                    </a:cubicBezTo>
                    <a:cubicBezTo>
                      <a:pt x="949" y="1048"/>
                      <a:pt x="955" y="1036"/>
                      <a:pt x="932" y="1008"/>
                    </a:cubicBezTo>
                    <a:cubicBezTo>
                      <a:pt x="906" y="965"/>
                      <a:pt x="888" y="937"/>
                      <a:pt x="871" y="937"/>
                    </a:cubicBezTo>
                    <a:cubicBezTo>
                      <a:pt x="868" y="937"/>
                      <a:pt x="865" y="937"/>
                      <a:pt x="863" y="939"/>
                    </a:cubicBezTo>
                    <a:cubicBezTo>
                      <a:pt x="858" y="943"/>
                      <a:pt x="855" y="945"/>
                      <a:pt x="853" y="945"/>
                    </a:cubicBezTo>
                    <a:cubicBezTo>
                      <a:pt x="845" y="945"/>
                      <a:pt x="844" y="922"/>
                      <a:pt x="813" y="899"/>
                    </a:cubicBezTo>
                    <a:cubicBezTo>
                      <a:pt x="802" y="888"/>
                      <a:pt x="792" y="885"/>
                      <a:pt x="783" y="885"/>
                    </a:cubicBezTo>
                    <a:cubicBezTo>
                      <a:pt x="775" y="885"/>
                      <a:pt x="768" y="887"/>
                      <a:pt x="762" y="887"/>
                    </a:cubicBezTo>
                    <a:cubicBezTo>
                      <a:pt x="756" y="887"/>
                      <a:pt x="750" y="885"/>
                      <a:pt x="744" y="879"/>
                    </a:cubicBezTo>
                    <a:cubicBezTo>
                      <a:pt x="724" y="859"/>
                      <a:pt x="665" y="830"/>
                      <a:pt x="704" y="810"/>
                    </a:cubicBezTo>
                    <a:cubicBezTo>
                      <a:pt x="734" y="788"/>
                      <a:pt x="753" y="776"/>
                      <a:pt x="764" y="776"/>
                    </a:cubicBezTo>
                    <a:cubicBezTo>
                      <a:pt x="768" y="776"/>
                      <a:pt x="771" y="778"/>
                      <a:pt x="774" y="780"/>
                    </a:cubicBezTo>
                    <a:cubicBezTo>
                      <a:pt x="780" y="787"/>
                      <a:pt x="789" y="790"/>
                      <a:pt x="798" y="790"/>
                    </a:cubicBezTo>
                    <a:cubicBezTo>
                      <a:pt x="817" y="790"/>
                      <a:pt x="836" y="777"/>
                      <a:pt x="843" y="750"/>
                    </a:cubicBezTo>
                    <a:cubicBezTo>
                      <a:pt x="847" y="744"/>
                      <a:pt x="851" y="742"/>
                      <a:pt x="855" y="742"/>
                    </a:cubicBezTo>
                    <a:cubicBezTo>
                      <a:pt x="866" y="742"/>
                      <a:pt x="875" y="759"/>
                      <a:pt x="875" y="759"/>
                    </a:cubicBezTo>
                    <a:cubicBezTo>
                      <a:pt x="876" y="759"/>
                      <a:pt x="875" y="757"/>
                      <a:pt x="873" y="750"/>
                    </a:cubicBezTo>
                    <a:cubicBezTo>
                      <a:pt x="866" y="724"/>
                      <a:pt x="860" y="706"/>
                      <a:pt x="850" y="706"/>
                    </a:cubicBezTo>
                    <a:cubicBezTo>
                      <a:pt x="845" y="706"/>
                      <a:pt x="840" y="711"/>
                      <a:pt x="833" y="721"/>
                    </a:cubicBezTo>
                    <a:cubicBezTo>
                      <a:pt x="827" y="725"/>
                      <a:pt x="820" y="727"/>
                      <a:pt x="814" y="727"/>
                    </a:cubicBezTo>
                    <a:cubicBezTo>
                      <a:pt x="792" y="727"/>
                      <a:pt x="776" y="702"/>
                      <a:pt x="784" y="671"/>
                    </a:cubicBezTo>
                    <a:cubicBezTo>
                      <a:pt x="791" y="650"/>
                      <a:pt x="822" y="629"/>
                      <a:pt x="819" y="629"/>
                    </a:cubicBezTo>
                    <a:cubicBezTo>
                      <a:pt x="818" y="629"/>
                      <a:pt x="811" y="633"/>
                      <a:pt x="793" y="641"/>
                    </a:cubicBezTo>
                    <a:cubicBezTo>
                      <a:pt x="734" y="671"/>
                      <a:pt x="754" y="661"/>
                      <a:pt x="754" y="691"/>
                    </a:cubicBezTo>
                    <a:cubicBezTo>
                      <a:pt x="759" y="707"/>
                      <a:pt x="744" y="723"/>
                      <a:pt x="730" y="723"/>
                    </a:cubicBezTo>
                    <a:cubicBezTo>
                      <a:pt x="719" y="723"/>
                      <a:pt x="710" y="712"/>
                      <a:pt x="714" y="681"/>
                    </a:cubicBezTo>
                    <a:cubicBezTo>
                      <a:pt x="714" y="612"/>
                      <a:pt x="684" y="562"/>
                      <a:pt x="724" y="562"/>
                    </a:cubicBezTo>
                    <a:cubicBezTo>
                      <a:pt x="750" y="562"/>
                      <a:pt x="750" y="575"/>
                      <a:pt x="753" y="575"/>
                    </a:cubicBezTo>
                    <a:cubicBezTo>
                      <a:pt x="755" y="575"/>
                      <a:pt x="757" y="572"/>
                      <a:pt x="764" y="562"/>
                    </a:cubicBezTo>
                    <a:cubicBezTo>
                      <a:pt x="784" y="532"/>
                      <a:pt x="863" y="552"/>
                      <a:pt x="823" y="512"/>
                    </a:cubicBezTo>
                    <a:cubicBezTo>
                      <a:pt x="801" y="483"/>
                      <a:pt x="790" y="465"/>
                      <a:pt x="778" y="465"/>
                    </a:cubicBezTo>
                    <a:cubicBezTo>
                      <a:pt x="774" y="465"/>
                      <a:pt x="769" y="467"/>
                      <a:pt x="764" y="473"/>
                    </a:cubicBezTo>
                    <a:cubicBezTo>
                      <a:pt x="748" y="489"/>
                      <a:pt x="733" y="494"/>
                      <a:pt x="721" y="494"/>
                    </a:cubicBezTo>
                    <a:cubicBezTo>
                      <a:pt x="696" y="494"/>
                      <a:pt x="684" y="470"/>
                      <a:pt x="704" y="463"/>
                    </a:cubicBezTo>
                    <a:cubicBezTo>
                      <a:pt x="732" y="444"/>
                      <a:pt x="751" y="383"/>
                      <a:pt x="745" y="383"/>
                    </a:cubicBezTo>
                    <a:cubicBezTo>
                      <a:pt x="745" y="383"/>
                      <a:pt x="745" y="383"/>
                      <a:pt x="744" y="383"/>
                    </a:cubicBezTo>
                    <a:cubicBezTo>
                      <a:pt x="724" y="383"/>
                      <a:pt x="684" y="374"/>
                      <a:pt x="674" y="344"/>
                    </a:cubicBezTo>
                    <a:cubicBezTo>
                      <a:pt x="674" y="337"/>
                      <a:pt x="673" y="335"/>
                      <a:pt x="671" y="335"/>
                    </a:cubicBezTo>
                    <a:cubicBezTo>
                      <a:pt x="670" y="335"/>
                      <a:pt x="667" y="337"/>
                      <a:pt x="666" y="337"/>
                    </a:cubicBezTo>
                    <a:cubicBezTo>
                      <a:pt x="665" y="337"/>
                      <a:pt x="665" y="336"/>
                      <a:pt x="665" y="334"/>
                    </a:cubicBezTo>
                    <a:cubicBezTo>
                      <a:pt x="655" y="324"/>
                      <a:pt x="674" y="265"/>
                      <a:pt x="694" y="235"/>
                    </a:cubicBezTo>
                    <a:cubicBezTo>
                      <a:pt x="704" y="215"/>
                      <a:pt x="734" y="215"/>
                      <a:pt x="704" y="215"/>
                    </a:cubicBezTo>
                    <a:cubicBezTo>
                      <a:pt x="674" y="222"/>
                      <a:pt x="656" y="258"/>
                      <a:pt x="648" y="258"/>
                    </a:cubicBezTo>
                    <a:cubicBezTo>
                      <a:pt x="646" y="258"/>
                      <a:pt x="645" y="254"/>
                      <a:pt x="645" y="245"/>
                    </a:cubicBezTo>
                    <a:cubicBezTo>
                      <a:pt x="645" y="205"/>
                      <a:pt x="645" y="155"/>
                      <a:pt x="635" y="136"/>
                    </a:cubicBezTo>
                    <a:cubicBezTo>
                      <a:pt x="625" y="126"/>
                      <a:pt x="625" y="106"/>
                      <a:pt x="625" y="86"/>
                    </a:cubicBezTo>
                    <a:cubicBezTo>
                      <a:pt x="618" y="46"/>
                      <a:pt x="616" y="1"/>
                      <a:pt x="6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6" name="Google Shape;936;p9"/>
              <p:cNvSpPr/>
              <p:nvPr/>
            </p:nvSpPr>
            <p:spPr>
              <a:xfrm>
                <a:off x="11401453" y="-2449377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7" name="Google Shape;937;p9"/>
              <p:cNvSpPr/>
              <p:nvPr/>
            </p:nvSpPr>
            <p:spPr>
              <a:xfrm>
                <a:off x="11361519" y="-2300913"/>
                <a:ext cx="2898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40" extrusionOk="0">
                    <a:moveTo>
                      <a:pt x="46" y="1"/>
                    </a:moveTo>
                    <a:cubicBezTo>
                      <a:pt x="38" y="1"/>
                      <a:pt x="31" y="4"/>
                      <a:pt x="21" y="11"/>
                    </a:cubicBezTo>
                    <a:cubicBezTo>
                      <a:pt x="21" y="11"/>
                      <a:pt x="11" y="20"/>
                      <a:pt x="1" y="20"/>
                    </a:cubicBezTo>
                    <a:cubicBezTo>
                      <a:pt x="31" y="40"/>
                      <a:pt x="50" y="90"/>
                      <a:pt x="70" y="139"/>
                    </a:cubicBezTo>
                    <a:cubicBezTo>
                      <a:pt x="90" y="110"/>
                      <a:pt x="179" y="80"/>
                      <a:pt x="120" y="40"/>
                    </a:cubicBezTo>
                    <a:cubicBezTo>
                      <a:pt x="80" y="14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8" name="Google Shape;938;p9"/>
              <p:cNvSpPr/>
              <p:nvPr/>
            </p:nvSpPr>
            <p:spPr>
              <a:xfrm>
                <a:off x="11834605" y="-1730891"/>
                <a:ext cx="41222" cy="28340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76" extrusionOk="0">
                    <a:moveTo>
                      <a:pt x="166" y="0"/>
                    </a:moveTo>
                    <a:cubicBezTo>
                      <a:pt x="145" y="29"/>
                      <a:pt x="114" y="52"/>
                      <a:pt x="83" y="52"/>
                    </a:cubicBezTo>
                    <a:cubicBezTo>
                      <a:pt x="71" y="52"/>
                      <a:pt x="59" y="48"/>
                      <a:pt x="47" y="40"/>
                    </a:cubicBezTo>
                    <a:cubicBezTo>
                      <a:pt x="40" y="34"/>
                      <a:pt x="34" y="32"/>
                      <a:pt x="29" y="32"/>
                    </a:cubicBezTo>
                    <a:cubicBezTo>
                      <a:pt x="1" y="32"/>
                      <a:pt x="11" y="117"/>
                      <a:pt x="28" y="159"/>
                    </a:cubicBezTo>
                    <a:cubicBezTo>
                      <a:pt x="32" y="171"/>
                      <a:pt x="40" y="175"/>
                      <a:pt x="49" y="175"/>
                    </a:cubicBezTo>
                    <a:cubicBezTo>
                      <a:pt x="79" y="175"/>
                      <a:pt x="129" y="129"/>
                      <a:pt x="166" y="129"/>
                    </a:cubicBezTo>
                    <a:cubicBezTo>
                      <a:pt x="206" y="119"/>
                      <a:pt x="226" y="80"/>
                      <a:pt x="256" y="40"/>
                    </a:cubicBezTo>
                    <a:cubicBezTo>
                      <a:pt x="216" y="40"/>
                      <a:pt x="186" y="20"/>
                      <a:pt x="1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39" name="Google Shape;939;p9"/>
              <p:cNvSpPr/>
              <p:nvPr/>
            </p:nvSpPr>
            <p:spPr>
              <a:xfrm>
                <a:off x="11875666" y="-1750052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10" y="0"/>
                    </a:moveTo>
                    <a:lnTo>
                      <a:pt x="10" y="0"/>
                    </a:lnTo>
                    <a:cubicBezTo>
                      <a:pt x="1" y="20"/>
                      <a:pt x="10" y="30"/>
                      <a:pt x="30" y="40"/>
                    </a:cubicBezTo>
                    <a:cubicBezTo>
                      <a:pt x="30" y="40"/>
                      <a:pt x="30" y="30"/>
                      <a:pt x="30" y="30"/>
                    </a:cubicBezTo>
                    <a:cubicBezTo>
                      <a:pt x="30" y="20"/>
                      <a:pt x="2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0" name="Google Shape;940;p9"/>
              <p:cNvSpPr/>
              <p:nvPr/>
            </p:nvSpPr>
            <p:spPr>
              <a:xfrm>
                <a:off x="11985806" y="-2685759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30" y="1"/>
                    </a:moveTo>
                    <a:cubicBezTo>
                      <a:pt x="1" y="11"/>
                      <a:pt x="11" y="21"/>
                      <a:pt x="30" y="41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1" name="Google Shape;941;p9"/>
              <p:cNvSpPr/>
              <p:nvPr/>
            </p:nvSpPr>
            <p:spPr>
              <a:xfrm>
                <a:off x="11838953" y="-1644743"/>
                <a:ext cx="24153" cy="2705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168" extrusionOk="0">
                    <a:moveTo>
                      <a:pt x="76" y="0"/>
                    </a:moveTo>
                    <a:cubicBezTo>
                      <a:pt x="56" y="0"/>
                      <a:pt x="26" y="11"/>
                      <a:pt x="1" y="31"/>
                    </a:cubicBezTo>
                    <a:cubicBezTo>
                      <a:pt x="30" y="40"/>
                      <a:pt x="60" y="100"/>
                      <a:pt x="60" y="150"/>
                    </a:cubicBezTo>
                    <a:cubicBezTo>
                      <a:pt x="63" y="162"/>
                      <a:pt x="68" y="168"/>
                      <a:pt x="75" y="168"/>
                    </a:cubicBezTo>
                    <a:cubicBezTo>
                      <a:pt x="91" y="168"/>
                      <a:pt x="115" y="141"/>
                      <a:pt x="149" y="100"/>
                    </a:cubicBezTo>
                    <a:cubicBezTo>
                      <a:pt x="129" y="70"/>
                      <a:pt x="110" y="31"/>
                      <a:pt x="100" y="11"/>
                    </a:cubicBezTo>
                    <a:cubicBezTo>
                      <a:pt x="96" y="4"/>
                      <a:pt x="8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2" name="Google Shape;942;p9"/>
              <p:cNvSpPr/>
              <p:nvPr/>
            </p:nvSpPr>
            <p:spPr>
              <a:xfrm>
                <a:off x="11889997" y="-1870176"/>
                <a:ext cx="1304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81" h="63" extrusionOk="0">
                    <a:moveTo>
                      <a:pt x="41" y="1"/>
                    </a:moveTo>
                    <a:cubicBezTo>
                      <a:pt x="38" y="1"/>
                      <a:pt x="35" y="1"/>
                      <a:pt x="31" y="3"/>
                    </a:cubicBezTo>
                    <a:cubicBezTo>
                      <a:pt x="11" y="3"/>
                      <a:pt x="1" y="23"/>
                      <a:pt x="11" y="62"/>
                    </a:cubicBezTo>
                    <a:cubicBezTo>
                      <a:pt x="31" y="62"/>
                      <a:pt x="50" y="52"/>
                      <a:pt x="80" y="52"/>
                    </a:cubicBezTo>
                    <a:cubicBezTo>
                      <a:pt x="72" y="27"/>
                      <a:pt x="63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3" name="Google Shape;943;p9"/>
              <p:cNvSpPr/>
              <p:nvPr/>
            </p:nvSpPr>
            <p:spPr>
              <a:xfrm>
                <a:off x="11853606" y="-2064048"/>
                <a:ext cx="22221" cy="2673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6" extrusionOk="0">
                    <a:moveTo>
                      <a:pt x="67" y="1"/>
                    </a:moveTo>
                    <a:cubicBezTo>
                      <a:pt x="27" y="1"/>
                      <a:pt x="0" y="71"/>
                      <a:pt x="68" y="15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98" y="146"/>
                      <a:pt x="108" y="136"/>
                      <a:pt x="138" y="116"/>
                    </a:cubicBezTo>
                    <a:cubicBezTo>
                      <a:pt x="128" y="66"/>
                      <a:pt x="118" y="17"/>
                      <a:pt x="88" y="7"/>
                    </a:cubicBezTo>
                    <a:cubicBezTo>
                      <a:pt x="81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4" name="Google Shape;944;p9"/>
              <p:cNvSpPr/>
              <p:nvPr/>
            </p:nvSpPr>
            <p:spPr>
              <a:xfrm>
                <a:off x="11704821" y="-1831530"/>
                <a:ext cx="255704" cy="214804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334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80" y="30"/>
                      <a:pt x="80" y="50"/>
                      <a:pt x="90" y="80"/>
                    </a:cubicBezTo>
                    <a:cubicBezTo>
                      <a:pt x="100" y="120"/>
                      <a:pt x="120" y="130"/>
                      <a:pt x="130" y="149"/>
                    </a:cubicBezTo>
                    <a:cubicBezTo>
                      <a:pt x="159" y="159"/>
                      <a:pt x="179" y="209"/>
                      <a:pt x="179" y="249"/>
                    </a:cubicBezTo>
                    <a:cubicBezTo>
                      <a:pt x="179" y="276"/>
                      <a:pt x="188" y="285"/>
                      <a:pt x="204" y="285"/>
                    </a:cubicBezTo>
                    <a:cubicBezTo>
                      <a:pt x="223" y="285"/>
                      <a:pt x="251" y="274"/>
                      <a:pt x="288" y="268"/>
                    </a:cubicBezTo>
                    <a:cubicBezTo>
                      <a:pt x="336" y="268"/>
                      <a:pt x="358" y="256"/>
                      <a:pt x="400" y="256"/>
                    </a:cubicBezTo>
                    <a:cubicBezTo>
                      <a:pt x="411" y="256"/>
                      <a:pt x="423" y="257"/>
                      <a:pt x="437" y="258"/>
                    </a:cubicBezTo>
                    <a:cubicBezTo>
                      <a:pt x="506" y="278"/>
                      <a:pt x="596" y="318"/>
                      <a:pt x="536" y="318"/>
                    </a:cubicBezTo>
                    <a:cubicBezTo>
                      <a:pt x="486" y="318"/>
                      <a:pt x="417" y="358"/>
                      <a:pt x="437" y="417"/>
                    </a:cubicBezTo>
                    <a:cubicBezTo>
                      <a:pt x="445" y="442"/>
                      <a:pt x="431" y="446"/>
                      <a:pt x="410" y="446"/>
                    </a:cubicBezTo>
                    <a:cubicBezTo>
                      <a:pt x="399" y="446"/>
                      <a:pt x="386" y="445"/>
                      <a:pt x="373" y="445"/>
                    </a:cubicBezTo>
                    <a:cubicBezTo>
                      <a:pt x="351" y="445"/>
                      <a:pt x="329" y="448"/>
                      <a:pt x="318" y="467"/>
                    </a:cubicBezTo>
                    <a:cubicBezTo>
                      <a:pt x="278" y="506"/>
                      <a:pt x="387" y="596"/>
                      <a:pt x="318" y="596"/>
                    </a:cubicBezTo>
                    <a:cubicBezTo>
                      <a:pt x="239" y="596"/>
                      <a:pt x="179" y="536"/>
                      <a:pt x="159" y="477"/>
                    </a:cubicBezTo>
                    <a:cubicBezTo>
                      <a:pt x="149" y="457"/>
                      <a:pt x="149" y="447"/>
                      <a:pt x="139" y="447"/>
                    </a:cubicBezTo>
                    <a:cubicBezTo>
                      <a:pt x="120" y="447"/>
                      <a:pt x="90" y="477"/>
                      <a:pt x="90" y="516"/>
                    </a:cubicBezTo>
                    <a:cubicBezTo>
                      <a:pt x="90" y="520"/>
                      <a:pt x="89" y="521"/>
                      <a:pt x="87" y="521"/>
                    </a:cubicBezTo>
                    <a:cubicBezTo>
                      <a:pt x="84" y="521"/>
                      <a:pt x="80" y="516"/>
                      <a:pt x="80" y="516"/>
                    </a:cubicBezTo>
                    <a:cubicBezTo>
                      <a:pt x="80" y="526"/>
                      <a:pt x="80" y="526"/>
                      <a:pt x="80" y="536"/>
                    </a:cubicBezTo>
                    <a:cubicBezTo>
                      <a:pt x="110" y="586"/>
                      <a:pt x="288" y="606"/>
                      <a:pt x="288" y="606"/>
                    </a:cubicBezTo>
                    <a:cubicBezTo>
                      <a:pt x="288" y="606"/>
                      <a:pt x="318" y="655"/>
                      <a:pt x="298" y="655"/>
                    </a:cubicBezTo>
                    <a:cubicBezTo>
                      <a:pt x="278" y="665"/>
                      <a:pt x="239" y="685"/>
                      <a:pt x="219" y="744"/>
                    </a:cubicBezTo>
                    <a:cubicBezTo>
                      <a:pt x="215" y="770"/>
                      <a:pt x="222" y="778"/>
                      <a:pt x="237" y="778"/>
                    </a:cubicBezTo>
                    <a:cubicBezTo>
                      <a:pt x="261" y="778"/>
                      <a:pt x="307" y="754"/>
                      <a:pt x="358" y="754"/>
                    </a:cubicBezTo>
                    <a:cubicBezTo>
                      <a:pt x="437" y="754"/>
                      <a:pt x="407" y="774"/>
                      <a:pt x="417" y="843"/>
                    </a:cubicBezTo>
                    <a:cubicBezTo>
                      <a:pt x="421" y="867"/>
                      <a:pt x="413" y="872"/>
                      <a:pt x="398" y="872"/>
                    </a:cubicBezTo>
                    <a:cubicBezTo>
                      <a:pt x="386" y="872"/>
                      <a:pt x="369" y="868"/>
                      <a:pt x="351" y="868"/>
                    </a:cubicBezTo>
                    <a:cubicBezTo>
                      <a:pt x="334" y="868"/>
                      <a:pt x="316" y="871"/>
                      <a:pt x="298" y="883"/>
                    </a:cubicBezTo>
                    <a:cubicBezTo>
                      <a:pt x="239" y="923"/>
                      <a:pt x="338" y="933"/>
                      <a:pt x="338" y="1022"/>
                    </a:cubicBezTo>
                    <a:cubicBezTo>
                      <a:pt x="338" y="1053"/>
                      <a:pt x="333" y="1064"/>
                      <a:pt x="325" y="1064"/>
                    </a:cubicBezTo>
                    <a:cubicBezTo>
                      <a:pt x="308" y="1064"/>
                      <a:pt x="276" y="1007"/>
                      <a:pt x="248" y="972"/>
                    </a:cubicBezTo>
                    <a:cubicBezTo>
                      <a:pt x="239" y="953"/>
                      <a:pt x="229" y="933"/>
                      <a:pt x="219" y="913"/>
                    </a:cubicBezTo>
                    <a:cubicBezTo>
                      <a:pt x="159" y="982"/>
                      <a:pt x="70" y="1062"/>
                      <a:pt x="40" y="1121"/>
                    </a:cubicBezTo>
                    <a:cubicBezTo>
                      <a:pt x="20" y="1181"/>
                      <a:pt x="30" y="1210"/>
                      <a:pt x="40" y="1220"/>
                    </a:cubicBezTo>
                    <a:lnTo>
                      <a:pt x="60" y="1220"/>
                    </a:lnTo>
                    <a:cubicBezTo>
                      <a:pt x="80" y="1210"/>
                      <a:pt x="120" y="1191"/>
                      <a:pt x="179" y="1141"/>
                    </a:cubicBezTo>
                    <a:cubicBezTo>
                      <a:pt x="202" y="1123"/>
                      <a:pt x="224" y="1115"/>
                      <a:pt x="244" y="1115"/>
                    </a:cubicBezTo>
                    <a:cubicBezTo>
                      <a:pt x="303" y="1115"/>
                      <a:pt x="351" y="1182"/>
                      <a:pt x="387" y="1270"/>
                    </a:cubicBezTo>
                    <a:lnTo>
                      <a:pt x="496" y="1260"/>
                    </a:lnTo>
                    <a:lnTo>
                      <a:pt x="754" y="1250"/>
                    </a:lnTo>
                    <a:cubicBezTo>
                      <a:pt x="754" y="1250"/>
                      <a:pt x="764" y="1240"/>
                      <a:pt x="774" y="1230"/>
                    </a:cubicBezTo>
                    <a:cubicBezTo>
                      <a:pt x="794" y="1220"/>
                      <a:pt x="814" y="1200"/>
                      <a:pt x="834" y="1191"/>
                    </a:cubicBezTo>
                    <a:cubicBezTo>
                      <a:pt x="859" y="1171"/>
                      <a:pt x="889" y="1160"/>
                      <a:pt x="909" y="1160"/>
                    </a:cubicBezTo>
                    <a:cubicBezTo>
                      <a:pt x="921" y="1160"/>
                      <a:pt x="929" y="1164"/>
                      <a:pt x="933" y="1171"/>
                    </a:cubicBezTo>
                    <a:cubicBezTo>
                      <a:pt x="943" y="1191"/>
                      <a:pt x="962" y="1230"/>
                      <a:pt x="982" y="1260"/>
                    </a:cubicBezTo>
                    <a:cubicBezTo>
                      <a:pt x="1004" y="1297"/>
                      <a:pt x="1027" y="1334"/>
                      <a:pt x="1036" y="1334"/>
                    </a:cubicBezTo>
                    <a:cubicBezTo>
                      <a:pt x="1040" y="1334"/>
                      <a:pt x="1042" y="1330"/>
                      <a:pt x="1042" y="1319"/>
                    </a:cubicBezTo>
                    <a:cubicBezTo>
                      <a:pt x="1052" y="1270"/>
                      <a:pt x="1071" y="1151"/>
                      <a:pt x="1091" y="1101"/>
                    </a:cubicBezTo>
                    <a:cubicBezTo>
                      <a:pt x="1101" y="1091"/>
                      <a:pt x="1101" y="1091"/>
                      <a:pt x="1101" y="1081"/>
                    </a:cubicBezTo>
                    <a:lnTo>
                      <a:pt x="1111" y="1081"/>
                    </a:lnTo>
                    <a:cubicBezTo>
                      <a:pt x="1121" y="1081"/>
                      <a:pt x="1121" y="1091"/>
                      <a:pt x="1121" y="1101"/>
                    </a:cubicBezTo>
                    <a:cubicBezTo>
                      <a:pt x="1151" y="1191"/>
                      <a:pt x="1171" y="1230"/>
                      <a:pt x="1240" y="1240"/>
                    </a:cubicBezTo>
                    <a:cubicBezTo>
                      <a:pt x="1290" y="1240"/>
                      <a:pt x="1300" y="1191"/>
                      <a:pt x="1300" y="1131"/>
                    </a:cubicBezTo>
                    <a:cubicBezTo>
                      <a:pt x="1309" y="1091"/>
                      <a:pt x="1309" y="1062"/>
                      <a:pt x="1319" y="1042"/>
                    </a:cubicBezTo>
                    <a:cubicBezTo>
                      <a:pt x="1325" y="1032"/>
                      <a:pt x="1331" y="1028"/>
                      <a:pt x="1338" y="1028"/>
                    </a:cubicBezTo>
                    <a:cubicBezTo>
                      <a:pt x="1371" y="1028"/>
                      <a:pt x="1413" y="1123"/>
                      <a:pt x="1421" y="1123"/>
                    </a:cubicBezTo>
                    <a:cubicBezTo>
                      <a:pt x="1422" y="1123"/>
                      <a:pt x="1422" y="1117"/>
                      <a:pt x="1419" y="1101"/>
                    </a:cubicBezTo>
                    <a:cubicBezTo>
                      <a:pt x="1399" y="1002"/>
                      <a:pt x="1498" y="962"/>
                      <a:pt x="1557" y="953"/>
                    </a:cubicBezTo>
                    <a:cubicBezTo>
                      <a:pt x="1587" y="953"/>
                      <a:pt x="1577" y="913"/>
                      <a:pt x="1557" y="873"/>
                    </a:cubicBezTo>
                    <a:cubicBezTo>
                      <a:pt x="1438" y="873"/>
                      <a:pt x="1369" y="853"/>
                      <a:pt x="1319" y="834"/>
                    </a:cubicBezTo>
                    <a:cubicBezTo>
                      <a:pt x="1309" y="834"/>
                      <a:pt x="1290" y="843"/>
                      <a:pt x="1270" y="843"/>
                    </a:cubicBezTo>
                    <a:cubicBezTo>
                      <a:pt x="1235" y="849"/>
                      <a:pt x="1187" y="872"/>
                      <a:pt x="1152" y="872"/>
                    </a:cubicBezTo>
                    <a:cubicBezTo>
                      <a:pt x="1128" y="872"/>
                      <a:pt x="1111" y="861"/>
                      <a:pt x="1111" y="824"/>
                    </a:cubicBezTo>
                    <a:cubicBezTo>
                      <a:pt x="1111" y="764"/>
                      <a:pt x="1121" y="705"/>
                      <a:pt x="1111" y="675"/>
                    </a:cubicBezTo>
                    <a:cubicBezTo>
                      <a:pt x="1111" y="655"/>
                      <a:pt x="1111" y="645"/>
                      <a:pt x="1091" y="645"/>
                    </a:cubicBezTo>
                    <a:cubicBezTo>
                      <a:pt x="1081" y="645"/>
                      <a:pt x="1071" y="655"/>
                      <a:pt x="1062" y="665"/>
                    </a:cubicBezTo>
                    <a:cubicBezTo>
                      <a:pt x="1032" y="705"/>
                      <a:pt x="1012" y="744"/>
                      <a:pt x="972" y="754"/>
                    </a:cubicBezTo>
                    <a:cubicBezTo>
                      <a:pt x="935" y="754"/>
                      <a:pt x="885" y="800"/>
                      <a:pt x="855" y="800"/>
                    </a:cubicBezTo>
                    <a:cubicBezTo>
                      <a:pt x="846" y="800"/>
                      <a:pt x="838" y="796"/>
                      <a:pt x="834" y="784"/>
                    </a:cubicBezTo>
                    <a:cubicBezTo>
                      <a:pt x="817" y="742"/>
                      <a:pt x="807" y="657"/>
                      <a:pt x="835" y="657"/>
                    </a:cubicBezTo>
                    <a:cubicBezTo>
                      <a:pt x="840" y="657"/>
                      <a:pt x="846" y="659"/>
                      <a:pt x="853" y="665"/>
                    </a:cubicBezTo>
                    <a:cubicBezTo>
                      <a:pt x="865" y="673"/>
                      <a:pt x="877" y="677"/>
                      <a:pt x="889" y="677"/>
                    </a:cubicBezTo>
                    <a:cubicBezTo>
                      <a:pt x="920" y="677"/>
                      <a:pt x="951" y="654"/>
                      <a:pt x="972" y="625"/>
                    </a:cubicBezTo>
                    <a:cubicBezTo>
                      <a:pt x="982" y="606"/>
                      <a:pt x="1002" y="586"/>
                      <a:pt x="992" y="566"/>
                    </a:cubicBezTo>
                    <a:cubicBezTo>
                      <a:pt x="962" y="516"/>
                      <a:pt x="834" y="437"/>
                      <a:pt x="903" y="417"/>
                    </a:cubicBezTo>
                    <a:cubicBezTo>
                      <a:pt x="909" y="415"/>
                      <a:pt x="915" y="414"/>
                      <a:pt x="922" y="414"/>
                    </a:cubicBezTo>
                    <a:cubicBezTo>
                      <a:pt x="973" y="414"/>
                      <a:pt x="1045" y="472"/>
                      <a:pt x="1071" y="506"/>
                    </a:cubicBezTo>
                    <a:cubicBezTo>
                      <a:pt x="1081" y="516"/>
                      <a:pt x="1091" y="526"/>
                      <a:pt x="1091" y="536"/>
                    </a:cubicBezTo>
                    <a:cubicBezTo>
                      <a:pt x="1091" y="536"/>
                      <a:pt x="1091" y="546"/>
                      <a:pt x="1091" y="546"/>
                    </a:cubicBezTo>
                    <a:cubicBezTo>
                      <a:pt x="1111" y="576"/>
                      <a:pt x="1141" y="606"/>
                      <a:pt x="1171" y="615"/>
                    </a:cubicBezTo>
                    <a:cubicBezTo>
                      <a:pt x="1131" y="556"/>
                      <a:pt x="1091" y="496"/>
                      <a:pt x="1032" y="427"/>
                    </a:cubicBezTo>
                    <a:cubicBezTo>
                      <a:pt x="754" y="100"/>
                      <a:pt x="1" y="377"/>
                      <a:pt x="258" y="80"/>
                    </a:cubicBezTo>
                    <a:cubicBezTo>
                      <a:pt x="253" y="75"/>
                      <a:pt x="248" y="73"/>
                      <a:pt x="244" y="73"/>
                    </a:cubicBezTo>
                    <a:cubicBezTo>
                      <a:pt x="239" y="73"/>
                      <a:pt x="234" y="75"/>
                      <a:pt x="229" y="80"/>
                    </a:cubicBezTo>
                    <a:cubicBezTo>
                      <a:pt x="224" y="83"/>
                      <a:pt x="218" y="85"/>
                      <a:pt x="211" y="85"/>
                    </a:cubicBezTo>
                    <a:cubicBezTo>
                      <a:pt x="175" y="85"/>
                      <a:pt x="118" y="46"/>
                      <a:pt x="110" y="21"/>
                    </a:cubicBezTo>
                    <a:cubicBezTo>
                      <a:pt x="100" y="11"/>
                      <a:pt x="90" y="1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5" name="Google Shape;945;p9"/>
              <p:cNvSpPr/>
              <p:nvPr/>
            </p:nvSpPr>
            <p:spPr>
              <a:xfrm>
                <a:off x="11751195" y="-1828954"/>
                <a:ext cx="644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40" h="35" extrusionOk="0"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0" y="14"/>
                      <a:pt x="0" y="24"/>
                      <a:pt x="10" y="34"/>
                    </a:cubicBezTo>
                    <a:cubicBezTo>
                      <a:pt x="20" y="24"/>
                      <a:pt x="30" y="14"/>
                      <a:pt x="40" y="5"/>
                    </a:cubicBezTo>
                    <a:cubicBezTo>
                      <a:pt x="34" y="2"/>
                      <a:pt x="29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6" name="Google Shape;946;p9"/>
              <p:cNvSpPr/>
              <p:nvPr/>
            </p:nvSpPr>
            <p:spPr>
              <a:xfrm>
                <a:off x="11696931" y="-1813979"/>
                <a:ext cx="161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" extrusionOk="0">
                    <a:moveTo>
                      <a:pt x="40" y="1"/>
                    </a:moveTo>
                    <a:cubicBezTo>
                      <a:pt x="40" y="11"/>
                      <a:pt x="30" y="21"/>
                      <a:pt x="10" y="21"/>
                    </a:cubicBezTo>
                    <a:cubicBezTo>
                      <a:pt x="10" y="21"/>
                      <a:pt x="10" y="31"/>
                      <a:pt x="0" y="31"/>
                    </a:cubicBezTo>
                    <a:cubicBezTo>
                      <a:pt x="10" y="40"/>
                      <a:pt x="20" y="60"/>
                      <a:pt x="30" y="80"/>
                    </a:cubicBezTo>
                    <a:lnTo>
                      <a:pt x="40" y="80"/>
                    </a:lnTo>
                    <a:cubicBezTo>
                      <a:pt x="69" y="80"/>
                      <a:pt x="79" y="70"/>
                      <a:pt x="99" y="60"/>
                    </a:cubicBezTo>
                    <a:cubicBezTo>
                      <a:pt x="79" y="31"/>
                      <a:pt x="79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7" name="Google Shape;947;p9"/>
              <p:cNvSpPr/>
              <p:nvPr/>
            </p:nvSpPr>
            <p:spPr>
              <a:xfrm>
                <a:off x="11684049" y="-1805928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1" y="0"/>
                    </a:moveTo>
                    <a:cubicBezTo>
                      <a:pt x="11" y="0"/>
                      <a:pt x="21" y="10"/>
                      <a:pt x="30" y="10"/>
                    </a:cubicBezTo>
                    <a:cubicBezTo>
                      <a:pt x="21" y="1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8" name="Google Shape;948;p9"/>
              <p:cNvSpPr/>
              <p:nvPr/>
            </p:nvSpPr>
            <p:spPr>
              <a:xfrm>
                <a:off x="11683888" y="-1703678"/>
                <a:ext cx="24314" cy="27213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9" extrusionOk="0">
                    <a:moveTo>
                      <a:pt x="29" y="1"/>
                    </a:moveTo>
                    <a:cubicBezTo>
                      <a:pt x="1" y="1"/>
                      <a:pt x="22" y="79"/>
                      <a:pt x="22" y="129"/>
                    </a:cubicBezTo>
                    <a:cubicBezTo>
                      <a:pt x="22" y="149"/>
                      <a:pt x="31" y="159"/>
                      <a:pt x="31" y="168"/>
                    </a:cubicBezTo>
                    <a:cubicBezTo>
                      <a:pt x="61" y="149"/>
                      <a:pt x="101" y="129"/>
                      <a:pt x="150" y="109"/>
                    </a:cubicBezTo>
                    <a:cubicBezTo>
                      <a:pt x="141" y="59"/>
                      <a:pt x="101" y="40"/>
                      <a:pt x="51" y="10"/>
                    </a:cubicBez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49" name="Google Shape;949;p9"/>
              <p:cNvSpPr/>
              <p:nvPr/>
            </p:nvSpPr>
            <p:spPr>
              <a:xfrm>
                <a:off x="11646369" y="-1687736"/>
                <a:ext cx="36230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39" extrusionOk="0">
                    <a:moveTo>
                      <a:pt x="176" y="0"/>
                    </a:moveTo>
                    <a:cubicBezTo>
                      <a:pt x="165" y="0"/>
                      <a:pt x="148" y="20"/>
                      <a:pt x="86" y="20"/>
                    </a:cubicBezTo>
                    <a:cubicBezTo>
                      <a:pt x="73" y="19"/>
                      <a:pt x="62" y="18"/>
                      <a:pt x="55" y="18"/>
                    </a:cubicBezTo>
                    <a:cubicBezTo>
                      <a:pt x="1" y="18"/>
                      <a:pt x="83" y="49"/>
                      <a:pt x="136" y="119"/>
                    </a:cubicBezTo>
                    <a:cubicBezTo>
                      <a:pt x="145" y="129"/>
                      <a:pt x="155" y="129"/>
                      <a:pt x="155" y="139"/>
                    </a:cubicBezTo>
                    <a:cubicBezTo>
                      <a:pt x="165" y="119"/>
                      <a:pt x="195" y="99"/>
                      <a:pt x="225" y="89"/>
                    </a:cubicBezTo>
                    <a:cubicBezTo>
                      <a:pt x="215" y="69"/>
                      <a:pt x="215" y="60"/>
                      <a:pt x="205" y="50"/>
                    </a:cubicBezTo>
                    <a:cubicBezTo>
                      <a:pt x="188" y="11"/>
                      <a:pt x="184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0" name="Google Shape;950;p9"/>
              <p:cNvSpPr/>
              <p:nvPr/>
            </p:nvSpPr>
            <p:spPr>
              <a:xfrm>
                <a:off x="11628657" y="-1670829"/>
                <a:ext cx="41222" cy="23509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46" extrusionOk="0">
                    <a:moveTo>
                      <a:pt x="57" y="0"/>
                    </a:moveTo>
                    <a:cubicBezTo>
                      <a:pt x="1" y="0"/>
                      <a:pt x="117" y="133"/>
                      <a:pt x="117" y="133"/>
                    </a:cubicBezTo>
                    <a:cubicBezTo>
                      <a:pt x="117" y="133"/>
                      <a:pt x="155" y="146"/>
                      <a:pt x="200" y="146"/>
                    </a:cubicBezTo>
                    <a:cubicBezTo>
                      <a:pt x="212" y="146"/>
                      <a:pt x="224" y="145"/>
                      <a:pt x="236" y="143"/>
                    </a:cubicBezTo>
                    <a:cubicBezTo>
                      <a:pt x="236" y="133"/>
                      <a:pt x="246" y="113"/>
                      <a:pt x="255" y="103"/>
                    </a:cubicBezTo>
                    <a:cubicBezTo>
                      <a:pt x="246" y="93"/>
                      <a:pt x="246" y="83"/>
                      <a:pt x="255" y="74"/>
                    </a:cubicBezTo>
                    <a:cubicBezTo>
                      <a:pt x="246" y="74"/>
                      <a:pt x="226" y="64"/>
                      <a:pt x="216" y="64"/>
                    </a:cubicBezTo>
                    <a:cubicBezTo>
                      <a:pt x="156" y="54"/>
                      <a:pt x="176" y="34"/>
                      <a:pt x="77" y="4"/>
                    </a:cubicBezTo>
                    <a:cubicBezTo>
                      <a:pt x="69" y="2"/>
                      <a:pt x="62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1" name="Google Shape;951;p9"/>
              <p:cNvSpPr/>
              <p:nvPr/>
            </p:nvSpPr>
            <p:spPr>
              <a:xfrm>
                <a:off x="11645725" y="-2550016"/>
                <a:ext cx="297087" cy="72379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4495" extrusionOk="0">
                    <a:moveTo>
                      <a:pt x="737" y="0"/>
                    </a:moveTo>
                    <a:cubicBezTo>
                      <a:pt x="736" y="0"/>
                      <a:pt x="734" y="20"/>
                      <a:pt x="734" y="70"/>
                    </a:cubicBezTo>
                    <a:lnTo>
                      <a:pt x="734" y="209"/>
                    </a:lnTo>
                    <a:cubicBezTo>
                      <a:pt x="734" y="159"/>
                      <a:pt x="732" y="139"/>
                      <a:pt x="728" y="139"/>
                    </a:cubicBezTo>
                    <a:cubicBezTo>
                      <a:pt x="716" y="139"/>
                      <a:pt x="690" y="330"/>
                      <a:pt x="675" y="368"/>
                    </a:cubicBezTo>
                    <a:cubicBezTo>
                      <a:pt x="645" y="417"/>
                      <a:pt x="665" y="417"/>
                      <a:pt x="655" y="497"/>
                    </a:cubicBezTo>
                    <a:cubicBezTo>
                      <a:pt x="655" y="530"/>
                      <a:pt x="652" y="541"/>
                      <a:pt x="642" y="541"/>
                    </a:cubicBezTo>
                    <a:cubicBezTo>
                      <a:pt x="629" y="541"/>
                      <a:pt x="606" y="522"/>
                      <a:pt x="566" y="516"/>
                    </a:cubicBezTo>
                    <a:cubicBezTo>
                      <a:pt x="561" y="515"/>
                      <a:pt x="556" y="515"/>
                      <a:pt x="552" y="515"/>
                    </a:cubicBezTo>
                    <a:cubicBezTo>
                      <a:pt x="514" y="515"/>
                      <a:pt x="549" y="556"/>
                      <a:pt x="576" y="556"/>
                    </a:cubicBezTo>
                    <a:cubicBezTo>
                      <a:pt x="579" y="555"/>
                      <a:pt x="582" y="555"/>
                      <a:pt x="585" y="555"/>
                    </a:cubicBezTo>
                    <a:cubicBezTo>
                      <a:pt x="621" y="555"/>
                      <a:pt x="654" y="606"/>
                      <a:pt x="645" y="616"/>
                    </a:cubicBezTo>
                    <a:cubicBezTo>
                      <a:pt x="635" y="635"/>
                      <a:pt x="546" y="665"/>
                      <a:pt x="576" y="744"/>
                    </a:cubicBezTo>
                    <a:cubicBezTo>
                      <a:pt x="597" y="787"/>
                      <a:pt x="563" y="799"/>
                      <a:pt x="531" y="799"/>
                    </a:cubicBezTo>
                    <a:cubicBezTo>
                      <a:pt x="518" y="799"/>
                      <a:pt x="505" y="797"/>
                      <a:pt x="497" y="794"/>
                    </a:cubicBezTo>
                    <a:cubicBezTo>
                      <a:pt x="491" y="790"/>
                      <a:pt x="485" y="789"/>
                      <a:pt x="479" y="789"/>
                    </a:cubicBezTo>
                    <a:cubicBezTo>
                      <a:pt x="455" y="789"/>
                      <a:pt x="436" y="819"/>
                      <a:pt x="477" y="844"/>
                    </a:cubicBezTo>
                    <a:cubicBezTo>
                      <a:pt x="526" y="883"/>
                      <a:pt x="487" y="992"/>
                      <a:pt x="437" y="992"/>
                    </a:cubicBezTo>
                    <a:cubicBezTo>
                      <a:pt x="406" y="992"/>
                      <a:pt x="381" y="950"/>
                      <a:pt x="344" y="950"/>
                    </a:cubicBezTo>
                    <a:cubicBezTo>
                      <a:pt x="333" y="950"/>
                      <a:pt x="321" y="954"/>
                      <a:pt x="308" y="963"/>
                    </a:cubicBezTo>
                    <a:cubicBezTo>
                      <a:pt x="298" y="972"/>
                      <a:pt x="298" y="972"/>
                      <a:pt x="288" y="982"/>
                    </a:cubicBezTo>
                    <a:cubicBezTo>
                      <a:pt x="278" y="992"/>
                      <a:pt x="278" y="992"/>
                      <a:pt x="268" y="1002"/>
                    </a:cubicBezTo>
                    <a:cubicBezTo>
                      <a:pt x="268" y="1002"/>
                      <a:pt x="268" y="1012"/>
                      <a:pt x="268" y="1012"/>
                    </a:cubicBezTo>
                    <a:cubicBezTo>
                      <a:pt x="259" y="1032"/>
                      <a:pt x="298" y="1022"/>
                      <a:pt x="338" y="1032"/>
                    </a:cubicBezTo>
                    <a:cubicBezTo>
                      <a:pt x="348" y="1042"/>
                      <a:pt x="368" y="1042"/>
                      <a:pt x="378" y="1062"/>
                    </a:cubicBezTo>
                    <a:cubicBezTo>
                      <a:pt x="411" y="1112"/>
                      <a:pt x="395" y="1134"/>
                      <a:pt x="436" y="1134"/>
                    </a:cubicBezTo>
                    <a:cubicBezTo>
                      <a:pt x="444" y="1134"/>
                      <a:pt x="454" y="1133"/>
                      <a:pt x="467" y="1131"/>
                    </a:cubicBezTo>
                    <a:cubicBezTo>
                      <a:pt x="546" y="1131"/>
                      <a:pt x="526" y="1220"/>
                      <a:pt x="546" y="1369"/>
                    </a:cubicBezTo>
                    <a:cubicBezTo>
                      <a:pt x="550" y="1429"/>
                      <a:pt x="531" y="1450"/>
                      <a:pt x="508" y="1450"/>
                    </a:cubicBezTo>
                    <a:cubicBezTo>
                      <a:pt x="477" y="1450"/>
                      <a:pt x="441" y="1413"/>
                      <a:pt x="447" y="1379"/>
                    </a:cubicBezTo>
                    <a:cubicBezTo>
                      <a:pt x="467" y="1320"/>
                      <a:pt x="427" y="1300"/>
                      <a:pt x="318" y="1240"/>
                    </a:cubicBezTo>
                    <a:cubicBezTo>
                      <a:pt x="298" y="1232"/>
                      <a:pt x="286" y="1228"/>
                      <a:pt x="279" y="1228"/>
                    </a:cubicBezTo>
                    <a:cubicBezTo>
                      <a:pt x="242" y="1228"/>
                      <a:pt x="341" y="1321"/>
                      <a:pt x="358" y="1379"/>
                    </a:cubicBezTo>
                    <a:cubicBezTo>
                      <a:pt x="363" y="1410"/>
                      <a:pt x="360" y="1425"/>
                      <a:pt x="350" y="1425"/>
                    </a:cubicBezTo>
                    <a:cubicBezTo>
                      <a:pt x="341" y="1425"/>
                      <a:pt x="327" y="1413"/>
                      <a:pt x="308" y="1389"/>
                    </a:cubicBezTo>
                    <a:cubicBezTo>
                      <a:pt x="297" y="1378"/>
                      <a:pt x="288" y="1374"/>
                      <a:pt x="279" y="1374"/>
                    </a:cubicBezTo>
                    <a:cubicBezTo>
                      <a:pt x="246" y="1374"/>
                      <a:pt x="225" y="1436"/>
                      <a:pt x="209" y="1498"/>
                    </a:cubicBezTo>
                    <a:cubicBezTo>
                      <a:pt x="189" y="1577"/>
                      <a:pt x="249" y="1518"/>
                      <a:pt x="278" y="1587"/>
                    </a:cubicBezTo>
                    <a:cubicBezTo>
                      <a:pt x="286" y="1612"/>
                      <a:pt x="301" y="1622"/>
                      <a:pt x="318" y="1622"/>
                    </a:cubicBezTo>
                    <a:cubicBezTo>
                      <a:pt x="349" y="1622"/>
                      <a:pt x="388" y="1593"/>
                      <a:pt x="407" y="1567"/>
                    </a:cubicBezTo>
                    <a:cubicBezTo>
                      <a:pt x="420" y="1558"/>
                      <a:pt x="430" y="1554"/>
                      <a:pt x="441" y="1554"/>
                    </a:cubicBezTo>
                    <a:cubicBezTo>
                      <a:pt x="466" y="1554"/>
                      <a:pt x="494" y="1576"/>
                      <a:pt x="556" y="1617"/>
                    </a:cubicBezTo>
                    <a:cubicBezTo>
                      <a:pt x="635" y="1676"/>
                      <a:pt x="516" y="1716"/>
                      <a:pt x="477" y="1756"/>
                    </a:cubicBezTo>
                    <a:cubicBezTo>
                      <a:pt x="464" y="1768"/>
                      <a:pt x="453" y="1771"/>
                      <a:pt x="441" y="1771"/>
                    </a:cubicBezTo>
                    <a:cubicBezTo>
                      <a:pt x="431" y="1771"/>
                      <a:pt x="421" y="1769"/>
                      <a:pt x="409" y="1769"/>
                    </a:cubicBezTo>
                    <a:cubicBezTo>
                      <a:pt x="388" y="1769"/>
                      <a:pt x="363" y="1775"/>
                      <a:pt x="328" y="1805"/>
                    </a:cubicBezTo>
                    <a:cubicBezTo>
                      <a:pt x="271" y="1854"/>
                      <a:pt x="267" y="1903"/>
                      <a:pt x="252" y="1903"/>
                    </a:cubicBezTo>
                    <a:cubicBezTo>
                      <a:pt x="248" y="1903"/>
                      <a:pt x="244" y="1900"/>
                      <a:pt x="239" y="1895"/>
                    </a:cubicBezTo>
                    <a:cubicBezTo>
                      <a:pt x="234" y="1890"/>
                      <a:pt x="226" y="1887"/>
                      <a:pt x="219" y="1887"/>
                    </a:cubicBezTo>
                    <a:cubicBezTo>
                      <a:pt x="211" y="1887"/>
                      <a:pt x="204" y="1890"/>
                      <a:pt x="199" y="1895"/>
                    </a:cubicBezTo>
                    <a:cubicBezTo>
                      <a:pt x="199" y="1895"/>
                      <a:pt x="189" y="1895"/>
                      <a:pt x="189" y="1905"/>
                    </a:cubicBezTo>
                    <a:cubicBezTo>
                      <a:pt x="199" y="1905"/>
                      <a:pt x="209" y="1905"/>
                      <a:pt x="219" y="1914"/>
                    </a:cubicBezTo>
                    <a:cubicBezTo>
                      <a:pt x="288" y="1964"/>
                      <a:pt x="179" y="1924"/>
                      <a:pt x="140" y="1964"/>
                    </a:cubicBezTo>
                    <a:cubicBezTo>
                      <a:pt x="120" y="1984"/>
                      <a:pt x="110" y="2004"/>
                      <a:pt x="90" y="2033"/>
                    </a:cubicBezTo>
                    <a:cubicBezTo>
                      <a:pt x="80" y="2053"/>
                      <a:pt x="70" y="2063"/>
                      <a:pt x="70" y="2083"/>
                    </a:cubicBezTo>
                    <a:cubicBezTo>
                      <a:pt x="66" y="2100"/>
                      <a:pt x="75" y="2108"/>
                      <a:pt x="88" y="2108"/>
                    </a:cubicBezTo>
                    <a:cubicBezTo>
                      <a:pt x="105" y="2108"/>
                      <a:pt x="128" y="2095"/>
                      <a:pt x="140" y="2073"/>
                    </a:cubicBezTo>
                    <a:cubicBezTo>
                      <a:pt x="143" y="2059"/>
                      <a:pt x="145" y="2054"/>
                      <a:pt x="147" y="2054"/>
                    </a:cubicBezTo>
                    <a:cubicBezTo>
                      <a:pt x="151" y="2054"/>
                      <a:pt x="153" y="2073"/>
                      <a:pt x="159" y="2093"/>
                    </a:cubicBezTo>
                    <a:cubicBezTo>
                      <a:pt x="169" y="2093"/>
                      <a:pt x="179" y="2083"/>
                      <a:pt x="189" y="2083"/>
                    </a:cubicBezTo>
                    <a:cubicBezTo>
                      <a:pt x="209" y="2073"/>
                      <a:pt x="229" y="2073"/>
                      <a:pt x="229" y="2073"/>
                    </a:cubicBezTo>
                    <a:cubicBezTo>
                      <a:pt x="239" y="2063"/>
                      <a:pt x="249" y="2043"/>
                      <a:pt x="259" y="2033"/>
                    </a:cubicBezTo>
                    <a:cubicBezTo>
                      <a:pt x="268" y="2014"/>
                      <a:pt x="278" y="1994"/>
                      <a:pt x="288" y="1964"/>
                    </a:cubicBezTo>
                    <a:cubicBezTo>
                      <a:pt x="298" y="1964"/>
                      <a:pt x="298" y="1964"/>
                      <a:pt x="298" y="1954"/>
                    </a:cubicBezTo>
                    <a:cubicBezTo>
                      <a:pt x="308" y="1940"/>
                      <a:pt x="315" y="1935"/>
                      <a:pt x="320" y="1935"/>
                    </a:cubicBezTo>
                    <a:cubicBezTo>
                      <a:pt x="329" y="1935"/>
                      <a:pt x="331" y="1954"/>
                      <a:pt x="338" y="1974"/>
                    </a:cubicBezTo>
                    <a:cubicBezTo>
                      <a:pt x="338" y="2014"/>
                      <a:pt x="338" y="2053"/>
                      <a:pt x="338" y="2053"/>
                    </a:cubicBezTo>
                    <a:cubicBezTo>
                      <a:pt x="338" y="2053"/>
                      <a:pt x="338" y="2063"/>
                      <a:pt x="338" y="2063"/>
                    </a:cubicBezTo>
                    <a:cubicBezTo>
                      <a:pt x="348" y="2093"/>
                      <a:pt x="378" y="2172"/>
                      <a:pt x="427" y="2212"/>
                    </a:cubicBezTo>
                    <a:cubicBezTo>
                      <a:pt x="477" y="2261"/>
                      <a:pt x="407" y="2291"/>
                      <a:pt x="358" y="2301"/>
                    </a:cubicBezTo>
                    <a:cubicBezTo>
                      <a:pt x="328" y="2301"/>
                      <a:pt x="318" y="2311"/>
                      <a:pt x="298" y="2321"/>
                    </a:cubicBezTo>
                    <a:cubicBezTo>
                      <a:pt x="278" y="2341"/>
                      <a:pt x="259" y="2361"/>
                      <a:pt x="239" y="2380"/>
                    </a:cubicBezTo>
                    <a:cubicBezTo>
                      <a:pt x="231" y="2388"/>
                      <a:pt x="219" y="2391"/>
                      <a:pt x="205" y="2391"/>
                    </a:cubicBezTo>
                    <a:cubicBezTo>
                      <a:pt x="181" y="2391"/>
                      <a:pt x="150" y="2383"/>
                      <a:pt x="120" y="2371"/>
                    </a:cubicBezTo>
                    <a:cubicBezTo>
                      <a:pt x="100" y="2361"/>
                      <a:pt x="70" y="2361"/>
                      <a:pt x="50" y="2351"/>
                    </a:cubicBezTo>
                    <a:lnTo>
                      <a:pt x="30" y="2351"/>
                    </a:lnTo>
                    <a:cubicBezTo>
                      <a:pt x="21" y="2361"/>
                      <a:pt x="11" y="2380"/>
                      <a:pt x="1" y="2390"/>
                    </a:cubicBezTo>
                    <a:cubicBezTo>
                      <a:pt x="11" y="2400"/>
                      <a:pt x="30" y="2410"/>
                      <a:pt x="40" y="2420"/>
                    </a:cubicBezTo>
                    <a:cubicBezTo>
                      <a:pt x="49" y="2425"/>
                      <a:pt x="58" y="2426"/>
                      <a:pt x="66" y="2426"/>
                    </a:cubicBezTo>
                    <a:cubicBezTo>
                      <a:pt x="82" y="2426"/>
                      <a:pt x="97" y="2421"/>
                      <a:pt x="116" y="2421"/>
                    </a:cubicBezTo>
                    <a:cubicBezTo>
                      <a:pt x="133" y="2421"/>
                      <a:pt x="154" y="2425"/>
                      <a:pt x="179" y="2440"/>
                    </a:cubicBezTo>
                    <a:cubicBezTo>
                      <a:pt x="232" y="2478"/>
                      <a:pt x="239" y="2510"/>
                      <a:pt x="252" y="2510"/>
                    </a:cubicBezTo>
                    <a:cubicBezTo>
                      <a:pt x="257" y="2510"/>
                      <a:pt x="261" y="2507"/>
                      <a:pt x="268" y="2499"/>
                    </a:cubicBezTo>
                    <a:cubicBezTo>
                      <a:pt x="272" y="2498"/>
                      <a:pt x="276" y="2497"/>
                      <a:pt x="279" y="2497"/>
                    </a:cubicBezTo>
                    <a:cubicBezTo>
                      <a:pt x="296" y="2497"/>
                      <a:pt x="314" y="2513"/>
                      <a:pt x="338" y="2529"/>
                    </a:cubicBezTo>
                    <a:cubicBezTo>
                      <a:pt x="358" y="2519"/>
                      <a:pt x="368" y="2509"/>
                      <a:pt x="397" y="2490"/>
                    </a:cubicBezTo>
                    <a:cubicBezTo>
                      <a:pt x="407" y="2484"/>
                      <a:pt x="416" y="2482"/>
                      <a:pt x="424" y="2482"/>
                    </a:cubicBezTo>
                    <a:cubicBezTo>
                      <a:pt x="472" y="2482"/>
                      <a:pt x="487" y="2573"/>
                      <a:pt x="487" y="2599"/>
                    </a:cubicBezTo>
                    <a:cubicBezTo>
                      <a:pt x="487" y="2638"/>
                      <a:pt x="447" y="2648"/>
                      <a:pt x="378" y="2668"/>
                    </a:cubicBezTo>
                    <a:cubicBezTo>
                      <a:pt x="368" y="2668"/>
                      <a:pt x="368" y="2668"/>
                      <a:pt x="368" y="2678"/>
                    </a:cubicBezTo>
                    <a:cubicBezTo>
                      <a:pt x="338" y="2688"/>
                      <a:pt x="318" y="2718"/>
                      <a:pt x="308" y="2747"/>
                    </a:cubicBezTo>
                    <a:cubicBezTo>
                      <a:pt x="298" y="2767"/>
                      <a:pt x="288" y="2797"/>
                      <a:pt x="278" y="2817"/>
                    </a:cubicBezTo>
                    <a:cubicBezTo>
                      <a:pt x="288" y="2822"/>
                      <a:pt x="299" y="2823"/>
                      <a:pt x="310" y="2823"/>
                    </a:cubicBezTo>
                    <a:cubicBezTo>
                      <a:pt x="347" y="2823"/>
                      <a:pt x="394" y="2804"/>
                      <a:pt x="447" y="2797"/>
                    </a:cubicBezTo>
                    <a:cubicBezTo>
                      <a:pt x="456" y="2796"/>
                      <a:pt x="465" y="2795"/>
                      <a:pt x="473" y="2795"/>
                    </a:cubicBezTo>
                    <a:cubicBezTo>
                      <a:pt x="529" y="2795"/>
                      <a:pt x="572" y="2823"/>
                      <a:pt x="615" y="2866"/>
                    </a:cubicBezTo>
                    <a:cubicBezTo>
                      <a:pt x="652" y="2897"/>
                      <a:pt x="640" y="2908"/>
                      <a:pt x="605" y="2908"/>
                    </a:cubicBezTo>
                    <a:cubicBezTo>
                      <a:pt x="583" y="2908"/>
                      <a:pt x="551" y="2904"/>
                      <a:pt x="516" y="2896"/>
                    </a:cubicBezTo>
                    <a:cubicBezTo>
                      <a:pt x="503" y="2891"/>
                      <a:pt x="492" y="2889"/>
                      <a:pt x="483" y="2889"/>
                    </a:cubicBezTo>
                    <a:cubicBezTo>
                      <a:pt x="440" y="2889"/>
                      <a:pt x="447" y="2939"/>
                      <a:pt x="447" y="2956"/>
                    </a:cubicBezTo>
                    <a:cubicBezTo>
                      <a:pt x="447" y="2965"/>
                      <a:pt x="477" y="2995"/>
                      <a:pt x="586" y="3045"/>
                    </a:cubicBezTo>
                    <a:cubicBezTo>
                      <a:pt x="640" y="3072"/>
                      <a:pt x="632" y="3087"/>
                      <a:pt x="602" y="3087"/>
                    </a:cubicBezTo>
                    <a:cubicBezTo>
                      <a:pt x="577" y="3087"/>
                      <a:pt x="538" y="3077"/>
                      <a:pt x="506" y="3055"/>
                    </a:cubicBezTo>
                    <a:cubicBezTo>
                      <a:pt x="437" y="3015"/>
                      <a:pt x="417" y="3005"/>
                      <a:pt x="358" y="2946"/>
                    </a:cubicBezTo>
                    <a:cubicBezTo>
                      <a:pt x="339" y="2924"/>
                      <a:pt x="326" y="2916"/>
                      <a:pt x="316" y="2916"/>
                    </a:cubicBezTo>
                    <a:cubicBezTo>
                      <a:pt x="294" y="2916"/>
                      <a:pt x="291" y="2958"/>
                      <a:pt x="298" y="2985"/>
                    </a:cubicBezTo>
                    <a:cubicBezTo>
                      <a:pt x="307" y="3008"/>
                      <a:pt x="300" y="3018"/>
                      <a:pt x="285" y="3018"/>
                    </a:cubicBezTo>
                    <a:cubicBezTo>
                      <a:pt x="266" y="3018"/>
                      <a:pt x="236" y="3003"/>
                      <a:pt x="209" y="2975"/>
                    </a:cubicBezTo>
                    <a:cubicBezTo>
                      <a:pt x="159" y="2916"/>
                      <a:pt x="179" y="2906"/>
                      <a:pt x="120" y="2886"/>
                    </a:cubicBezTo>
                    <a:cubicBezTo>
                      <a:pt x="112" y="2884"/>
                      <a:pt x="105" y="2882"/>
                      <a:pt x="98" y="2882"/>
                    </a:cubicBezTo>
                    <a:cubicBezTo>
                      <a:pt x="79" y="2882"/>
                      <a:pt x="65" y="2891"/>
                      <a:pt x="50" y="2906"/>
                    </a:cubicBezTo>
                    <a:cubicBezTo>
                      <a:pt x="50" y="2916"/>
                      <a:pt x="50" y="2916"/>
                      <a:pt x="50" y="2916"/>
                    </a:cubicBezTo>
                    <a:cubicBezTo>
                      <a:pt x="64" y="2942"/>
                      <a:pt x="72" y="2956"/>
                      <a:pt x="83" y="2956"/>
                    </a:cubicBezTo>
                    <a:cubicBezTo>
                      <a:pt x="88" y="2956"/>
                      <a:pt x="93" y="2952"/>
                      <a:pt x="100" y="2946"/>
                    </a:cubicBezTo>
                    <a:cubicBezTo>
                      <a:pt x="105" y="2941"/>
                      <a:pt x="110" y="2939"/>
                      <a:pt x="116" y="2939"/>
                    </a:cubicBezTo>
                    <a:cubicBezTo>
                      <a:pt x="146" y="2939"/>
                      <a:pt x="193" y="3001"/>
                      <a:pt x="268" y="3084"/>
                    </a:cubicBezTo>
                    <a:cubicBezTo>
                      <a:pt x="288" y="3114"/>
                      <a:pt x="298" y="3134"/>
                      <a:pt x="288" y="3144"/>
                    </a:cubicBezTo>
                    <a:cubicBezTo>
                      <a:pt x="308" y="3144"/>
                      <a:pt x="328" y="3124"/>
                      <a:pt x="358" y="3094"/>
                    </a:cubicBezTo>
                    <a:cubicBezTo>
                      <a:pt x="371" y="3083"/>
                      <a:pt x="382" y="3078"/>
                      <a:pt x="390" y="3078"/>
                    </a:cubicBezTo>
                    <a:cubicBezTo>
                      <a:pt x="418" y="3078"/>
                      <a:pt x="422" y="3131"/>
                      <a:pt x="437" y="3154"/>
                    </a:cubicBezTo>
                    <a:cubicBezTo>
                      <a:pt x="457" y="3184"/>
                      <a:pt x="447" y="3194"/>
                      <a:pt x="506" y="3293"/>
                    </a:cubicBezTo>
                    <a:cubicBezTo>
                      <a:pt x="550" y="3355"/>
                      <a:pt x="547" y="3366"/>
                      <a:pt x="533" y="3366"/>
                    </a:cubicBezTo>
                    <a:cubicBezTo>
                      <a:pt x="525" y="3366"/>
                      <a:pt x="514" y="3362"/>
                      <a:pt x="506" y="3362"/>
                    </a:cubicBezTo>
                    <a:cubicBezTo>
                      <a:pt x="487" y="3352"/>
                      <a:pt x="397" y="3273"/>
                      <a:pt x="348" y="3263"/>
                    </a:cubicBezTo>
                    <a:cubicBezTo>
                      <a:pt x="339" y="3259"/>
                      <a:pt x="334" y="3258"/>
                      <a:pt x="331" y="3258"/>
                    </a:cubicBezTo>
                    <a:cubicBezTo>
                      <a:pt x="320" y="3258"/>
                      <a:pt x="372" y="3293"/>
                      <a:pt x="437" y="3342"/>
                    </a:cubicBezTo>
                    <a:cubicBezTo>
                      <a:pt x="476" y="3382"/>
                      <a:pt x="471" y="3392"/>
                      <a:pt x="450" y="3392"/>
                    </a:cubicBezTo>
                    <a:cubicBezTo>
                      <a:pt x="434" y="3392"/>
                      <a:pt x="409" y="3386"/>
                      <a:pt x="387" y="3382"/>
                    </a:cubicBezTo>
                    <a:cubicBezTo>
                      <a:pt x="382" y="3379"/>
                      <a:pt x="378" y="3378"/>
                      <a:pt x="375" y="3378"/>
                    </a:cubicBezTo>
                    <a:cubicBezTo>
                      <a:pt x="368" y="3378"/>
                      <a:pt x="368" y="3385"/>
                      <a:pt x="368" y="3392"/>
                    </a:cubicBezTo>
                    <a:cubicBezTo>
                      <a:pt x="387" y="3402"/>
                      <a:pt x="417" y="3412"/>
                      <a:pt x="437" y="3422"/>
                    </a:cubicBezTo>
                    <a:cubicBezTo>
                      <a:pt x="450" y="3422"/>
                      <a:pt x="463" y="3417"/>
                      <a:pt x="477" y="3417"/>
                    </a:cubicBezTo>
                    <a:cubicBezTo>
                      <a:pt x="483" y="3417"/>
                      <a:pt x="490" y="3418"/>
                      <a:pt x="497" y="3422"/>
                    </a:cubicBezTo>
                    <a:cubicBezTo>
                      <a:pt x="536" y="3422"/>
                      <a:pt x="536" y="3491"/>
                      <a:pt x="566" y="3560"/>
                    </a:cubicBezTo>
                    <a:cubicBezTo>
                      <a:pt x="596" y="3630"/>
                      <a:pt x="606" y="3600"/>
                      <a:pt x="645" y="3699"/>
                    </a:cubicBezTo>
                    <a:cubicBezTo>
                      <a:pt x="654" y="3730"/>
                      <a:pt x="652" y="3742"/>
                      <a:pt x="644" y="3742"/>
                    </a:cubicBezTo>
                    <a:cubicBezTo>
                      <a:pt x="624" y="3742"/>
                      <a:pt x="567" y="3668"/>
                      <a:pt x="546" y="3640"/>
                    </a:cubicBezTo>
                    <a:cubicBezTo>
                      <a:pt x="506" y="3590"/>
                      <a:pt x="526" y="3600"/>
                      <a:pt x="457" y="3570"/>
                    </a:cubicBezTo>
                    <a:cubicBezTo>
                      <a:pt x="443" y="3564"/>
                      <a:pt x="434" y="3562"/>
                      <a:pt x="430" y="3562"/>
                    </a:cubicBezTo>
                    <a:cubicBezTo>
                      <a:pt x="414" y="3562"/>
                      <a:pt x="465" y="3604"/>
                      <a:pt x="497" y="3660"/>
                    </a:cubicBezTo>
                    <a:cubicBezTo>
                      <a:pt x="524" y="3708"/>
                      <a:pt x="518" y="3737"/>
                      <a:pt x="489" y="3737"/>
                    </a:cubicBezTo>
                    <a:cubicBezTo>
                      <a:pt x="476" y="3737"/>
                      <a:pt x="458" y="3731"/>
                      <a:pt x="437" y="3719"/>
                    </a:cubicBezTo>
                    <a:cubicBezTo>
                      <a:pt x="378" y="3679"/>
                      <a:pt x="427" y="3660"/>
                      <a:pt x="397" y="3610"/>
                    </a:cubicBezTo>
                    <a:cubicBezTo>
                      <a:pt x="392" y="3595"/>
                      <a:pt x="385" y="3589"/>
                      <a:pt x="378" y="3589"/>
                    </a:cubicBezTo>
                    <a:cubicBezTo>
                      <a:pt x="361" y="3589"/>
                      <a:pt x="342" y="3624"/>
                      <a:pt x="328" y="3660"/>
                    </a:cubicBezTo>
                    <a:cubicBezTo>
                      <a:pt x="348" y="3679"/>
                      <a:pt x="397" y="3719"/>
                      <a:pt x="487" y="3769"/>
                    </a:cubicBezTo>
                    <a:cubicBezTo>
                      <a:pt x="506" y="3788"/>
                      <a:pt x="516" y="3798"/>
                      <a:pt x="526" y="3808"/>
                    </a:cubicBezTo>
                    <a:cubicBezTo>
                      <a:pt x="537" y="3805"/>
                      <a:pt x="545" y="3803"/>
                      <a:pt x="549" y="3803"/>
                    </a:cubicBezTo>
                    <a:cubicBezTo>
                      <a:pt x="570" y="3803"/>
                      <a:pt x="540" y="3834"/>
                      <a:pt x="556" y="3858"/>
                    </a:cubicBezTo>
                    <a:cubicBezTo>
                      <a:pt x="576" y="3898"/>
                      <a:pt x="725" y="3907"/>
                      <a:pt x="725" y="3907"/>
                    </a:cubicBezTo>
                    <a:cubicBezTo>
                      <a:pt x="725" y="3907"/>
                      <a:pt x="754" y="3947"/>
                      <a:pt x="734" y="3947"/>
                    </a:cubicBezTo>
                    <a:cubicBezTo>
                      <a:pt x="725" y="3947"/>
                      <a:pt x="685" y="3957"/>
                      <a:pt x="665" y="4007"/>
                    </a:cubicBezTo>
                    <a:cubicBezTo>
                      <a:pt x="662" y="4020"/>
                      <a:pt x="666" y="4024"/>
                      <a:pt x="676" y="4024"/>
                    </a:cubicBezTo>
                    <a:cubicBezTo>
                      <a:pt x="696" y="4024"/>
                      <a:pt x="738" y="4007"/>
                      <a:pt x="784" y="4007"/>
                    </a:cubicBezTo>
                    <a:cubicBezTo>
                      <a:pt x="844" y="4007"/>
                      <a:pt x="824" y="4026"/>
                      <a:pt x="834" y="4066"/>
                    </a:cubicBezTo>
                    <a:cubicBezTo>
                      <a:pt x="838" y="4082"/>
                      <a:pt x="830" y="4085"/>
                      <a:pt x="817" y="4085"/>
                    </a:cubicBezTo>
                    <a:cubicBezTo>
                      <a:pt x="809" y="4085"/>
                      <a:pt x="797" y="4084"/>
                      <a:pt x="784" y="4084"/>
                    </a:cubicBezTo>
                    <a:cubicBezTo>
                      <a:pt x="769" y="4084"/>
                      <a:pt x="751" y="4086"/>
                      <a:pt x="734" y="4096"/>
                    </a:cubicBezTo>
                    <a:cubicBezTo>
                      <a:pt x="685" y="4116"/>
                      <a:pt x="764" y="4126"/>
                      <a:pt x="764" y="4185"/>
                    </a:cubicBezTo>
                    <a:cubicBezTo>
                      <a:pt x="767" y="4204"/>
                      <a:pt x="765" y="4211"/>
                      <a:pt x="759" y="4211"/>
                    </a:cubicBezTo>
                    <a:cubicBezTo>
                      <a:pt x="745" y="4211"/>
                      <a:pt x="715" y="4176"/>
                      <a:pt x="695" y="4155"/>
                    </a:cubicBezTo>
                    <a:cubicBezTo>
                      <a:pt x="665" y="4116"/>
                      <a:pt x="655" y="4096"/>
                      <a:pt x="635" y="4066"/>
                    </a:cubicBezTo>
                    <a:cubicBezTo>
                      <a:pt x="615" y="4026"/>
                      <a:pt x="596" y="4007"/>
                      <a:pt x="556" y="4007"/>
                    </a:cubicBezTo>
                    <a:cubicBezTo>
                      <a:pt x="516" y="4017"/>
                      <a:pt x="546" y="4026"/>
                      <a:pt x="586" y="4096"/>
                    </a:cubicBezTo>
                    <a:cubicBezTo>
                      <a:pt x="615" y="4155"/>
                      <a:pt x="606" y="4155"/>
                      <a:pt x="576" y="4185"/>
                    </a:cubicBezTo>
                    <a:cubicBezTo>
                      <a:pt x="570" y="4193"/>
                      <a:pt x="564" y="4196"/>
                      <a:pt x="559" y="4196"/>
                    </a:cubicBezTo>
                    <a:cubicBezTo>
                      <a:pt x="535" y="4196"/>
                      <a:pt x="514" y="4140"/>
                      <a:pt x="506" y="4116"/>
                    </a:cubicBezTo>
                    <a:cubicBezTo>
                      <a:pt x="497" y="4076"/>
                      <a:pt x="467" y="4066"/>
                      <a:pt x="417" y="4036"/>
                    </a:cubicBezTo>
                    <a:cubicBezTo>
                      <a:pt x="412" y="4034"/>
                      <a:pt x="409" y="4033"/>
                      <a:pt x="406" y="4033"/>
                    </a:cubicBezTo>
                    <a:cubicBezTo>
                      <a:pt x="384" y="4033"/>
                      <a:pt x="407" y="4090"/>
                      <a:pt x="407" y="4116"/>
                    </a:cubicBezTo>
                    <a:cubicBezTo>
                      <a:pt x="407" y="4155"/>
                      <a:pt x="407" y="4135"/>
                      <a:pt x="427" y="4195"/>
                    </a:cubicBezTo>
                    <a:cubicBezTo>
                      <a:pt x="427" y="4205"/>
                      <a:pt x="427" y="4205"/>
                      <a:pt x="427" y="4205"/>
                    </a:cubicBezTo>
                    <a:cubicBezTo>
                      <a:pt x="438" y="4237"/>
                      <a:pt x="431" y="4246"/>
                      <a:pt x="420" y="4246"/>
                    </a:cubicBezTo>
                    <a:cubicBezTo>
                      <a:pt x="410" y="4246"/>
                      <a:pt x="397" y="4239"/>
                      <a:pt x="387" y="4235"/>
                    </a:cubicBezTo>
                    <a:cubicBezTo>
                      <a:pt x="368" y="4225"/>
                      <a:pt x="298" y="4155"/>
                      <a:pt x="239" y="4116"/>
                    </a:cubicBezTo>
                    <a:cubicBezTo>
                      <a:pt x="189" y="4116"/>
                      <a:pt x="259" y="4135"/>
                      <a:pt x="308" y="4175"/>
                    </a:cubicBezTo>
                    <a:cubicBezTo>
                      <a:pt x="348" y="4215"/>
                      <a:pt x="328" y="4215"/>
                      <a:pt x="298" y="4215"/>
                    </a:cubicBezTo>
                    <a:cubicBezTo>
                      <a:pt x="298" y="4215"/>
                      <a:pt x="298" y="4215"/>
                      <a:pt x="298" y="4225"/>
                    </a:cubicBezTo>
                    <a:cubicBezTo>
                      <a:pt x="318" y="4235"/>
                      <a:pt x="328" y="4245"/>
                      <a:pt x="328" y="4254"/>
                    </a:cubicBezTo>
                    <a:cubicBezTo>
                      <a:pt x="343" y="4254"/>
                      <a:pt x="355" y="4252"/>
                      <a:pt x="369" y="4252"/>
                    </a:cubicBezTo>
                    <a:cubicBezTo>
                      <a:pt x="382" y="4252"/>
                      <a:pt x="397" y="4254"/>
                      <a:pt x="417" y="4264"/>
                    </a:cubicBezTo>
                    <a:cubicBezTo>
                      <a:pt x="477" y="4284"/>
                      <a:pt x="387" y="4304"/>
                      <a:pt x="397" y="4324"/>
                    </a:cubicBezTo>
                    <a:cubicBezTo>
                      <a:pt x="417" y="4334"/>
                      <a:pt x="427" y="4324"/>
                      <a:pt x="457" y="4354"/>
                    </a:cubicBezTo>
                    <a:cubicBezTo>
                      <a:pt x="472" y="4369"/>
                      <a:pt x="483" y="4375"/>
                      <a:pt x="491" y="4375"/>
                    </a:cubicBezTo>
                    <a:cubicBezTo>
                      <a:pt x="506" y="4375"/>
                      <a:pt x="514" y="4358"/>
                      <a:pt x="526" y="4334"/>
                    </a:cubicBezTo>
                    <a:cubicBezTo>
                      <a:pt x="534" y="4319"/>
                      <a:pt x="541" y="4314"/>
                      <a:pt x="550" y="4314"/>
                    </a:cubicBezTo>
                    <a:cubicBezTo>
                      <a:pt x="564" y="4314"/>
                      <a:pt x="581" y="4328"/>
                      <a:pt x="606" y="4334"/>
                    </a:cubicBezTo>
                    <a:cubicBezTo>
                      <a:pt x="645" y="4354"/>
                      <a:pt x="596" y="4393"/>
                      <a:pt x="606" y="4403"/>
                    </a:cubicBezTo>
                    <a:cubicBezTo>
                      <a:pt x="610" y="4412"/>
                      <a:pt x="616" y="4415"/>
                      <a:pt x="624" y="4415"/>
                    </a:cubicBezTo>
                    <a:cubicBezTo>
                      <a:pt x="636" y="4415"/>
                      <a:pt x="652" y="4409"/>
                      <a:pt x="675" y="4403"/>
                    </a:cubicBezTo>
                    <a:cubicBezTo>
                      <a:pt x="684" y="4401"/>
                      <a:pt x="693" y="4400"/>
                      <a:pt x="700" y="4400"/>
                    </a:cubicBezTo>
                    <a:cubicBezTo>
                      <a:pt x="732" y="4400"/>
                      <a:pt x="746" y="4415"/>
                      <a:pt x="754" y="4423"/>
                    </a:cubicBezTo>
                    <a:cubicBezTo>
                      <a:pt x="909" y="4292"/>
                      <a:pt x="1043" y="4247"/>
                      <a:pt x="1161" y="4247"/>
                    </a:cubicBezTo>
                    <a:cubicBezTo>
                      <a:pt x="1240" y="4247"/>
                      <a:pt x="1312" y="4266"/>
                      <a:pt x="1379" y="4294"/>
                    </a:cubicBezTo>
                    <a:cubicBezTo>
                      <a:pt x="1379" y="4273"/>
                      <a:pt x="1379" y="4256"/>
                      <a:pt x="1390" y="4256"/>
                    </a:cubicBezTo>
                    <a:cubicBezTo>
                      <a:pt x="1394" y="4256"/>
                      <a:pt x="1400" y="4259"/>
                      <a:pt x="1409" y="4264"/>
                    </a:cubicBezTo>
                    <a:cubicBezTo>
                      <a:pt x="1458" y="4304"/>
                      <a:pt x="1498" y="4284"/>
                      <a:pt x="1508" y="4344"/>
                    </a:cubicBezTo>
                    <a:cubicBezTo>
                      <a:pt x="1508" y="4344"/>
                      <a:pt x="1508" y="4354"/>
                      <a:pt x="1508" y="4364"/>
                    </a:cubicBezTo>
                    <a:cubicBezTo>
                      <a:pt x="1528" y="4373"/>
                      <a:pt x="1548" y="4393"/>
                      <a:pt x="1577" y="4403"/>
                    </a:cubicBezTo>
                    <a:cubicBezTo>
                      <a:pt x="1567" y="4393"/>
                      <a:pt x="1567" y="4383"/>
                      <a:pt x="1567" y="4373"/>
                    </a:cubicBezTo>
                    <a:cubicBezTo>
                      <a:pt x="1557" y="4364"/>
                      <a:pt x="1557" y="4364"/>
                      <a:pt x="1557" y="4354"/>
                    </a:cubicBezTo>
                    <a:cubicBezTo>
                      <a:pt x="1548" y="4324"/>
                      <a:pt x="1538" y="4304"/>
                      <a:pt x="1528" y="4284"/>
                    </a:cubicBezTo>
                    <a:cubicBezTo>
                      <a:pt x="1518" y="4245"/>
                      <a:pt x="1528" y="4225"/>
                      <a:pt x="1548" y="4225"/>
                    </a:cubicBezTo>
                    <a:cubicBezTo>
                      <a:pt x="1552" y="4223"/>
                      <a:pt x="1555" y="4223"/>
                      <a:pt x="1558" y="4223"/>
                    </a:cubicBezTo>
                    <a:cubicBezTo>
                      <a:pt x="1580" y="4223"/>
                      <a:pt x="1589" y="4249"/>
                      <a:pt x="1597" y="4274"/>
                    </a:cubicBezTo>
                    <a:cubicBezTo>
                      <a:pt x="1607" y="4294"/>
                      <a:pt x="1607" y="4304"/>
                      <a:pt x="1617" y="4324"/>
                    </a:cubicBezTo>
                    <a:cubicBezTo>
                      <a:pt x="1627" y="4344"/>
                      <a:pt x="1637" y="4364"/>
                      <a:pt x="1647" y="4383"/>
                    </a:cubicBezTo>
                    <a:cubicBezTo>
                      <a:pt x="1667" y="4393"/>
                      <a:pt x="1686" y="4413"/>
                      <a:pt x="1696" y="4443"/>
                    </a:cubicBezTo>
                    <a:cubicBezTo>
                      <a:pt x="1718" y="4470"/>
                      <a:pt x="1743" y="4494"/>
                      <a:pt x="1761" y="4494"/>
                    </a:cubicBezTo>
                    <a:cubicBezTo>
                      <a:pt x="1775" y="4494"/>
                      <a:pt x="1786" y="4478"/>
                      <a:pt x="1786" y="4433"/>
                    </a:cubicBezTo>
                    <a:cubicBezTo>
                      <a:pt x="1786" y="4393"/>
                      <a:pt x="1766" y="4373"/>
                      <a:pt x="1746" y="4364"/>
                    </a:cubicBezTo>
                    <a:cubicBezTo>
                      <a:pt x="1726" y="4344"/>
                      <a:pt x="1716" y="4334"/>
                      <a:pt x="1746" y="4314"/>
                    </a:cubicBezTo>
                    <a:cubicBezTo>
                      <a:pt x="1766" y="4294"/>
                      <a:pt x="1786" y="4294"/>
                      <a:pt x="1805" y="4294"/>
                    </a:cubicBezTo>
                    <a:cubicBezTo>
                      <a:pt x="1815" y="4297"/>
                      <a:pt x="1823" y="4300"/>
                      <a:pt x="1829" y="4300"/>
                    </a:cubicBezTo>
                    <a:cubicBezTo>
                      <a:pt x="1841" y="4300"/>
                      <a:pt x="1845" y="4291"/>
                      <a:pt x="1845" y="4264"/>
                    </a:cubicBezTo>
                    <a:cubicBezTo>
                      <a:pt x="1845" y="4264"/>
                      <a:pt x="1845" y="4254"/>
                      <a:pt x="1845" y="4245"/>
                    </a:cubicBezTo>
                    <a:cubicBezTo>
                      <a:pt x="1845" y="4215"/>
                      <a:pt x="1845" y="4195"/>
                      <a:pt x="1815" y="4195"/>
                    </a:cubicBezTo>
                    <a:lnTo>
                      <a:pt x="1795" y="4195"/>
                    </a:lnTo>
                    <a:cubicBezTo>
                      <a:pt x="1755" y="4195"/>
                      <a:pt x="1717" y="4212"/>
                      <a:pt x="1697" y="4212"/>
                    </a:cubicBezTo>
                    <a:cubicBezTo>
                      <a:pt x="1683" y="4212"/>
                      <a:pt x="1678" y="4204"/>
                      <a:pt x="1686" y="4175"/>
                    </a:cubicBezTo>
                    <a:cubicBezTo>
                      <a:pt x="1694" y="4131"/>
                      <a:pt x="1712" y="4125"/>
                      <a:pt x="1730" y="4125"/>
                    </a:cubicBezTo>
                    <a:cubicBezTo>
                      <a:pt x="1735" y="4125"/>
                      <a:pt x="1741" y="4126"/>
                      <a:pt x="1746" y="4126"/>
                    </a:cubicBezTo>
                    <a:cubicBezTo>
                      <a:pt x="1756" y="4116"/>
                      <a:pt x="1736" y="4066"/>
                      <a:pt x="1736" y="4066"/>
                    </a:cubicBezTo>
                    <a:cubicBezTo>
                      <a:pt x="1736" y="4066"/>
                      <a:pt x="1706" y="4066"/>
                      <a:pt x="1686" y="4076"/>
                    </a:cubicBezTo>
                    <a:cubicBezTo>
                      <a:pt x="1659" y="4087"/>
                      <a:pt x="1626" y="4095"/>
                      <a:pt x="1598" y="4095"/>
                    </a:cubicBezTo>
                    <a:cubicBezTo>
                      <a:pt x="1576" y="4095"/>
                      <a:pt x="1556" y="4089"/>
                      <a:pt x="1548" y="4076"/>
                    </a:cubicBezTo>
                    <a:cubicBezTo>
                      <a:pt x="1530" y="4024"/>
                      <a:pt x="1619" y="3942"/>
                      <a:pt x="1589" y="3942"/>
                    </a:cubicBezTo>
                    <a:cubicBezTo>
                      <a:pt x="1584" y="3942"/>
                      <a:pt x="1577" y="3943"/>
                      <a:pt x="1567" y="3947"/>
                    </a:cubicBezTo>
                    <a:cubicBezTo>
                      <a:pt x="1520" y="3971"/>
                      <a:pt x="1493" y="3995"/>
                      <a:pt x="1465" y="3995"/>
                    </a:cubicBezTo>
                    <a:cubicBezTo>
                      <a:pt x="1446" y="3995"/>
                      <a:pt x="1426" y="3985"/>
                      <a:pt x="1399" y="3957"/>
                    </a:cubicBezTo>
                    <a:cubicBezTo>
                      <a:pt x="1389" y="3947"/>
                      <a:pt x="1379" y="3937"/>
                      <a:pt x="1369" y="3927"/>
                    </a:cubicBezTo>
                    <a:cubicBezTo>
                      <a:pt x="1329" y="3888"/>
                      <a:pt x="1310" y="3888"/>
                      <a:pt x="1280" y="3858"/>
                    </a:cubicBezTo>
                    <a:cubicBezTo>
                      <a:pt x="1240" y="3818"/>
                      <a:pt x="1240" y="3818"/>
                      <a:pt x="1220" y="3788"/>
                    </a:cubicBezTo>
                    <a:cubicBezTo>
                      <a:pt x="1195" y="3763"/>
                      <a:pt x="1221" y="3715"/>
                      <a:pt x="1241" y="3715"/>
                    </a:cubicBezTo>
                    <a:cubicBezTo>
                      <a:pt x="1244" y="3715"/>
                      <a:pt x="1247" y="3716"/>
                      <a:pt x="1250" y="3719"/>
                    </a:cubicBezTo>
                    <a:cubicBezTo>
                      <a:pt x="1270" y="3729"/>
                      <a:pt x="1270" y="3769"/>
                      <a:pt x="1310" y="3828"/>
                    </a:cubicBezTo>
                    <a:cubicBezTo>
                      <a:pt x="1375" y="3897"/>
                      <a:pt x="1408" y="3923"/>
                      <a:pt x="1422" y="3923"/>
                    </a:cubicBezTo>
                    <a:cubicBezTo>
                      <a:pt x="1446" y="3923"/>
                      <a:pt x="1401" y="3833"/>
                      <a:pt x="1369" y="3769"/>
                    </a:cubicBezTo>
                    <a:cubicBezTo>
                      <a:pt x="1319" y="3679"/>
                      <a:pt x="1270" y="3739"/>
                      <a:pt x="1290" y="3669"/>
                    </a:cubicBezTo>
                    <a:cubicBezTo>
                      <a:pt x="1290" y="3640"/>
                      <a:pt x="1300" y="3620"/>
                      <a:pt x="1319" y="3590"/>
                    </a:cubicBezTo>
                    <a:cubicBezTo>
                      <a:pt x="1330" y="3579"/>
                      <a:pt x="1341" y="3571"/>
                      <a:pt x="1352" y="3571"/>
                    </a:cubicBezTo>
                    <a:cubicBezTo>
                      <a:pt x="1361" y="3571"/>
                      <a:pt x="1370" y="3577"/>
                      <a:pt x="1379" y="3590"/>
                    </a:cubicBezTo>
                    <a:cubicBezTo>
                      <a:pt x="1379" y="3590"/>
                      <a:pt x="1379" y="3590"/>
                      <a:pt x="1379" y="3600"/>
                    </a:cubicBezTo>
                    <a:cubicBezTo>
                      <a:pt x="1409" y="3679"/>
                      <a:pt x="1389" y="3759"/>
                      <a:pt x="1448" y="3828"/>
                    </a:cubicBezTo>
                    <a:cubicBezTo>
                      <a:pt x="1467" y="3844"/>
                      <a:pt x="1480" y="3852"/>
                      <a:pt x="1487" y="3852"/>
                    </a:cubicBezTo>
                    <a:cubicBezTo>
                      <a:pt x="1505" y="3852"/>
                      <a:pt x="1487" y="3801"/>
                      <a:pt x="1458" y="3729"/>
                    </a:cubicBezTo>
                    <a:cubicBezTo>
                      <a:pt x="1429" y="3669"/>
                      <a:pt x="1409" y="3610"/>
                      <a:pt x="1409" y="3570"/>
                    </a:cubicBezTo>
                    <a:cubicBezTo>
                      <a:pt x="1402" y="3549"/>
                      <a:pt x="1405" y="3533"/>
                      <a:pt x="1418" y="3533"/>
                    </a:cubicBezTo>
                    <a:cubicBezTo>
                      <a:pt x="1423" y="3533"/>
                      <a:pt x="1430" y="3535"/>
                      <a:pt x="1438" y="3541"/>
                    </a:cubicBezTo>
                    <a:lnTo>
                      <a:pt x="1448" y="3541"/>
                    </a:lnTo>
                    <a:cubicBezTo>
                      <a:pt x="1477" y="3561"/>
                      <a:pt x="1482" y="3563"/>
                      <a:pt x="1481" y="3563"/>
                    </a:cubicBezTo>
                    <a:cubicBezTo>
                      <a:pt x="1481" y="3563"/>
                      <a:pt x="1480" y="3563"/>
                      <a:pt x="1479" y="3563"/>
                    </a:cubicBezTo>
                    <a:cubicBezTo>
                      <a:pt x="1476" y="3563"/>
                      <a:pt x="1468" y="3565"/>
                      <a:pt x="1488" y="3600"/>
                    </a:cubicBezTo>
                    <a:cubicBezTo>
                      <a:pt x="1510" y="3638"/>
                      <a:pt x="1580" y="3677"/>
                      <a:pt x="1632" y="3677"/>
                    </a:cubicBezTo>
                    <a:cubicBezTo>
                      <a:pt x="1674" y="3677"/>
                      <a:pt x="1704" y="3651"/>
                      <a:pt x="1686" y="3580"/>
                    </a:cubicBezTo>
                    <a:cubicBezTo>
                      <a:pt x="1675" y="3520"/>
                      <a:pt x="1661" y="3505"/>
                      <a:pt x="1646" y="3505"/>
                    </a:cubicBezTo>
                    <a:cubicBezTo>
                      <a:pt x="1632" y="3505"/>
                      <a:pt x="1619" y="3516"/>
                      <a:pt x="1606" y="3516"/>
                    </a:cubicBezTo>
                    <a:cubicBezTo>
                      <a:pt x="1595" y="3516"/>
                      <a:pt x="1586" y="3509"/>
                      <a:pt x="1577" y="3481"/>
                    </a:cubicBezTo>
                    <a:cubicBezTo>
                      <a:pt x="1567" y="3451"/>
                      <a:pt x="1557" y="3422"/>
                      <a:pt x="1548" y="3402"/>
                    </a:cubicBezTo>
                    <a:cubicBezTo>
                      <a:pt x="1538" y="3372"/>
                      <a:pt x="1538" y="3362"/>
                      <a:pt x="1528" y="3342"/>
                    </a:cubicBezTo>
                    <a:cubicBezTo>
                      <a:pt x="1518" y="3322"/>
                      <a:pt x="1508" y="3313"/>
                      <a:pt x="1488" y="3313"/>
                    </a:cubicBezTo>
                    <a:cubicBezTo>
                      <a:pt x="1485" y="3311"/>
                      <a:pt x="1481" y="3310"/>
                      <a:pt x="1477" y="3310"/>
                    </a:cubicBezTo>
                    <a:cubicBezTo>
                      <a:pt x="1458" y="3310"/>
                      <a:pt x="1435" y="3328"/>
                      <a:pt x="1419" y="3352"/>
                    </a:cubicBezTo>
                    <a:cubicBezTo>
                      <a:pt x="1399" y="3372"/>
                      <a:pt x="1369" y="3402"/>
                      <a:pt x="1359" y="3402"/>
                    </a:cubicBezTo>
                    <a:cubicBezTo>
                      <a:pt x="1341" y="3402"/>
                      <a:pt x="1322" y="3271"/>
                      <a:pt x="1361" y="3271"/>
                    </a:cubicBezTo>
                    <a:cubicBezTo>
                      <a:pt x="1363" y="3271"/>
                      <a:pt x="1366" y="3272"/>
                      <a:pt x="1369" y="3273"/>
                    </a:cubicBezTo>
                    <a:cubicBezTo>
                      <a:pt x="1385" y="3278"/>
                      <a:pt x="1398" y="3281"/>
                      <a:pt x="1407" y="3281"/>
                    </a:cubicBezTo>
                    <a:cubicBezTo>
                      <a:pt x="1432" y="3281"/>
                      <a:pt x="1427" y="3257"/>
                      <a:pt x="1369" y="3184"/>
                    </a:cubicBezTo>
                    <a:cubicBezTo>
                      <a:pt x="1369" y="3184"/>
                      <a:pt x="1369" y="3184"/>
                      <a:pt x="1359" y="3174"/>
                    </a:cubicBezTo>
                    <a:cubicBezTo>
                      <a:pt x="1291" y="3089"/>
                      <a:pt x="1318" y="3019"/>
                      <a:pt x="1358" y="3019"/>
                    </a:cubicBezTo>
                    <a:cubicBezTo>
                      <a:pt x="1365" y="3019"/>
                      <a:pt x="1372" y="3021"/>
                      <a:pt x="1379" y="3025"/>
                    </a:cubicBezTo>
                    <a:cubicBezTo>
                      <a:pt x="1409" y="3035"/>
                      <a:pt x="1419" y="3084"/>
                      <a:pt x="1429" y="3134"/>
                    </a:cubicBezTo>
                    <a:cubicBezTo>
                      <a:pt x="1429" y="3184"/>
                      <a:pt x="1438" y="3223"/>
                      <a:pt x="1448" y="3223"/>
                    </a:cubicBezTo>
                    <a:cubicBezTo>
                      <a:pt x="1448" y="3228"/>
                      <a:pt x="1456" y="3231"/>
                      <a:pt x="1466" y="3231"/>
                    </a:cubicBezTo>
                    <a:cubicBezTo>
                      <a:pt x="1476" y="3231"/>
                      <a:pt x="1488" y="3228"/>
                      <a:pt x="1498" y="3223"/>
                    </a:cubicBezTo>
                    <a:cubicBezTo>
                      <a:pt x="1538" y="3213"/>
                      <a:pt x="1577" y="3184"/>
                      <a:pt x="1538" y="3084"/>
                    </a:cubicBezTo>
                    <a:cubicBezTo>
                      <a:pt x="1538" y="3084"/>
                      <a:pt x="1528" y="3075"/>
                      <a:pt x="1528" y="3075"/>
                    </a:cubicBezTo>
                    <a:cubicBezTo>
                      <a:pt x="1468" y="2936"/>
                      <a:pt x="1429" y="2995"/>
                      <a:pt x="1409" y="2956"/>
                    </a:cubicBezTo>
                    <a:cubicBezTo>
                      <a:pt x="1383" y="2922"/>
                      <a:pt x="1372" y="2772"/>
                      <a:pt x="1333" y="2772"/>
                    </a:cubicBezTo>
                    <a:cubicBezTo>
                      <a:pt x="1326" y="2772"/>
                      <a:pt x="1318" y="2777"/>
                      <a:pt x="1310" y="2787"/>
                    </a:cubicBezTo>
                    <a:cubicBezTo>
                      <a:pt x="1273" y="2846"/>
                      <a:pt x="1258" y="2915"/>
                      <a:pt x="1232" y="2915"/>
                    </a:cubicBezTo>
                    <a:cubicBezTo>
                      <a:pt x="1224" y="2915"/>
                      <a:pt x="1213" y="2907"/>
                      <a:pt x="1201" y="2886"/>
                    </a:cubicBezTo>
                    <a:cubicBezTo>
                      <a:pt x="1151" y="2807"/>
                      <a:pt x="1171" y="2728"/>
                      <a:pt x="1101" y="2708"/>
                    </a:cubicBezTo>
                    <a:cubicBezTo>
                      <a:pt x="1022" y="2688"/>
                      <a:pt x="1032" y="2648"/>
                      <a:pt x="1032" y="2618"/>
                    </a:cubicBezTo>
                    <a:cubicBezTo>
                      <a:pt x="1032" y="2582"/>
                      <a:pt x="990" y="2446"/>
                      <a:pt x="1037" y="2446"/>
                    </a:cubicBezTo>
                    <a:cubicBezTo>
                      <a:pt x="1041" y="2446"/>
                      <a:pt x="1046" y="2447"/>
                      <a:pt x="1052" y="2450"/>
                    </a:cubicBezTo>
                    <a:cubicBezTo>
                      <a:pt x="1111" y="2490"/>
                      <a:pt x="1091" y="2539"/>
                      <a:pt x="1151" y="2618"/>
                    </a:cubicBezTo>
                    <a:cubicBezTo>
                      <a:pt x="1178" y="2667"/>
                      <a:pt x="1211" y="2692"/>
                      <a:pt x="1232" y="2692"/>
                    </a:cubicBezTo>
                    <a:cubicBezTo>
                      <a:pt x="1250" y="2692"/>
                      <a:pt x="1259" y="2674"/>
                      <a:pt x="1250" y="2638"/>
                    </a:cubicBezTo>
                    <a:cubicBezTo>
                      <a:pt x="1240" y="2605"/>
                      <a:pt x="1240" y="2585"/>
                      <a:pt x="1249" y="2585"/>
                    </a:cubicBezTo>
                    <a:cubicBezTo>
                      <a:pt x="1259" y="2585"/>
                      <a:pt x="1279" y="2607"/>
                      <a:pt x="1310" y="2658"/>
                    </a:cubicBezTo>
                    <a:cubicBezTo>
                      <a:pt x="1339" y="2713"/>
                      <a:pt x="1367" y="2718"/>
                      <a:pt x="1396" y="2718"/>
                    </a:cubicBezTo>
                    <a:cubicBezTo>
                      <a:pt x="1403" y="2718"/>
                      <a:pt x="1410" y="2717"/>
                      <a:pt x="1417" y="2717"/>
                    </a:cubicBezTo>
                    <a:cubicBezTo>
                      <a:pt x="1441" y="2717"/>
                      <a:pt x="1467" y="2720"/>
                      <a:pt x="1498" y="2747"/>
                    </a:cubicBezTo>
                    <a:cubicBezTo>
                      <a:pt x="1522" y="2771"/>
                      <a:pt x="1547" y="2781"/>
                      <a:pt x="1569" y="2781"/>
                    </a:cubicBezTo>
                    <a:cubicBezTo>
                      <a:pt x="1610" y="2781"/>
                      <a:pt x="1633" y="2744"/>
                      <a:pt x="1587" y="2698"/>
                    </a:cubicBezTo>
                    <a:cubicBezTo>
                      <a:pt x="1587" y="2698"/>
                      <a:pt x="1577" y="2688"/>
                      <a:pt x="1567" y="2678"/>
                    </a:cubicBezTo>
                    <a:cubicBezTo>
                      <a:pt x="1508" y="2638"/>
                      <a:pt x="1458" y="2618"/>
                      <a:pt x="1429" y="2609"/>
                    </a:cubicBezTo>
                    <a:cubicBezTo>
                      <a:pt x="1409" y="2599"/>
                      <a:pt x="1389" y="2599"/>
                      <a:pt x="1389" y="2589"/>
                    </a:cubicBezTo>
                    <a:cubicBezTo>
                      <a:pt x="1397" y="2565"/>
                      <a:pt x="1373" y="2508"/>
                      <a:pt x="1410" y="2508"/>
                    </a:cubicBezTo>
                    <a:cubicBezTo>
                      <a:pt x="1419" y="2508"/>
                      <a:pt x="1431" y="2512"/>
                      <a:pt x="1448" y="2519"/>
                    </a:cubicBezTo>
                    <a:cubicBezTo>
                      <a:pt x="1462" y="2525"/>
                      <a:pt x="1475" y="2527"/>
                      <a:pt x="1487" y="2527"/>
                    </a:cubicBezTo>
                    <a:cubicBezTo>
                      <a:pt x="1519" y="2527"/>
                      <a:pt x="1543" y="2511"/>
                      <a:pt x="1557" y="2490"/>
                    </a:cubicBezTo>
                    <a:cubicBezTo>
                      <a:pt x="1567" y="2460"/>
                      <a:pt x="1567" y="2430"/>
                      <a:pt x="1548" y="2400"/>
                    </a:cubicBezTo>
                    <a:cubicBezTo>
                      <a:pt x="1538" y="2380"/>
                      <a:pt x="1528" y="2380"/>
                      <a:pt x="1518" y="2371"/>
                    </a:cubicBezTo>
                    <a:cubicBezTo>
                      <a:pt x="1493" y="2340"/>
                      <a:pt x="1473" y="2328"/>
                      <a:pt x="1447" y="2328"/>
                    </a:cubicBezTo>
                    <a:cubicBezTo>
                      <a:pt x="1431" y="2328"/>
                      <a:pt x="1412" y="2333"/>
                      <a:pt x="1389" y="2341"/>
                    </a:cubicBezTo>
                    <a:cubicBezTo>
                      <a:pt x="1323" y="2349"/>
                      <a:pt x="1263" y="2420"/>
                      <a:pt x="1223" y="2420"/>
                    </a:cubicBezTo>
                    <a:cubicBezTo>
                      <a:pt x="1214" y="2420"/>
                      <a:pt x="1207" y="2417"/>
                      <a:pt x="1201" y="2410"/>
                    </a:cubicBezTo>
                    <a:cubicBezTo>
                      <a:pt x="1161" y="2371"/>
                      <a:pt x="1230" y="2321"/>
                      <a:pt x="1181" y="2311"/>
                    </a:cubicBezTo>
                    <a:cubicBezTo>
                      <a:pt x="1131" y="2301"/>
                      <a:pt x="953" y="2291"/>
                      <a:pt x="1002" y="2242"/>
                    </a:cubicBezTo>
                    <a:cubicBezTo>
                      <a:pt x="1062" y="2192"/>
                      <a:pt x="1091" y="2133"/>
                      <a:pt x="1091" y="2133"/>
                    </a:cubicBezTo>
                    <a:cubicBezTo>
                      <a:pt x="1091" y="2133"/>
                      <a:pt x="1121" y="2019"/>
                      <a:pt x="1162" y="2019"/>
                    </a:cubicBezTo>
                    <a:cubicBezTo>
                      <a:pt x="1174" y="2019"/>
                      <a:pt x="1187" y="2029"/>
                      <a:pt x="1201" y="2053"/>
                    </a:cubicBezTo>
                    <a:cubicBezTo>
                      <a:pt x="1237" y="2120"/>
                      <a:pt x="1262" y="2138"/>
                      <a:pt x="1280" y="2138"/>
                    </a:cubicBezTo>
                    <a:cubicBezTo>
                      <a:pt x="1292" y="2138"/>
                      <a:pt x="1302" y="2130"/>
                      <a:pt x="1310" y="2123"/>
                    </a:cubicBezTo>
                    <a:cubicBezTo>
                      <a:pt x="1324" y="2100"/>
                      <a:pt x="1323" y="2056"/>
                      <a:pt x="1329" y="2056"/>
                    </a:cubicBezTo>
                    <a:cubicBezTo>
                      <a:pt x="1331" y="2056"/>
                      <a:pt x="1334" y="2061"/>
                      <a:pt x="1339" y="2073"/>
                    </a:cubicBezTo>
                    <a:cubicBezTo>
                      <a:pt x="1348" y="2095"/>
                      <a:pt x="1372" y="2109"/>
                      <a:pt x="1390" y="2109"/>
                    </a:cubicBezTo>
                    <a:cubicBezTo>
                      <a:pt x="1414" y="2109"/>
                      <a:pt x="1428" y="2085"/>
                      <a:pt x="1389" y="2024"/>
                    </a:cubicBezTo>
                    <a:cubicBezTo>
                      <a:pt x="1333" y="1944"/>
                      <a:pt x="1290" y="1883"/>
                      <a:pt x="1260" y="1883"/>
                    </a:cubicBezTo>
                    <a:cubicBezTo>
                      <a:pt x="1253" y="1883"/>
                      <a:pt x="1246" y="1887"/>
                      <a:pt x="1240" y="1895"/>
                    </a:cubicBezTo>
                    <a:cubicBezTo>
                      <a:pt x="1235" y="1900"/>
                      <a:pt x="1231" y="1903"/>
                      <a:pt x="1227" y="1903"/>
                    </a:cubicBezTo>
                    <a:cubicBezTo>
                      <a:pt x="1211" y="1903"/>
                      <a:pt x="1208" y="1854"/>
                      <a:pt x="1151" y="1805"/>
                    </a:cubicBezTo>
                    <a:cubicBezTo>
                      <a:pt x="1116" y="1775"/>
                      <a:pt x="1090" y="1769"/>
                      <a:pt x="1070" y="1769"/>
                    </a:cubicBezTo>
                    <a:cubicBezTo>
                      <a:pt x="1058" y="1769"/>
                      <a:pt x="1048" y="1771"/>
                      <a:pt x="1038" y="1771"/>
                    </a:cubicBezTo>
                    <a:cubicBezTo>
                      <a:pt x="1026" y="1771"/>
                      <a:pt x="1015" y="1768"/>
                      <a:pt x="1002" y="1756"/>
                    </a:cubicBezTo>
                    <a:cubicBezTo>
                      <a:pt x="963" y="1716"/>
                      <a:pt x="834" y="1676"/>
                      <a:pt x="923" y="1617"/>
                    </a:cubicBezTo>
                    <a:cubicBezTo>
                      <a:pt x="984" y="1576"/>
                      <a:pt x="1013" y="1554"/>
                      <a:pt x="1038" y="1554"/>
                    </a:cubicBezTo>
                    <a:cubicBezTo>
                      <a:pt x="1049" y="1554"/>
                      <a:pt x="1059" y="1558"/>
                      <a:pt x="1072" y="1567"/>
                    </a:cubicBezTo>
                    <a:cubicBezTo>
                      <a:pt x="1082" y="1581"/>
                      <a:pt x="1099" y="1588"/>
                      <a:pt x="1118" y="1588"/>
                    </a:cubicBezTo>
                    <a:cubicBezTo>
                      <a:pt x="1154" y="1588"/>
                      <a:pt x="1197" y="1563"/>
                      <a:pt x="1210" y="1518"/>
                    </a:cubicBezTo>
                    <a:cubicBezTo>
                      <a:pt x="1215" y="1499"/>
                      <a:pt x="1222" y="1492"/>
                      <a:pt x="1230" y="1492"/>
                    </a:cubicBezTo>
                    <a:cubicBezTo>
                      <a:pt x="1247" y="1492"/>
                      <a:pt x="1266" y="1523"/>
                      <a:pt x="1272" y="1523"/>
                    </a:cubicBezTo>
                    <a:cubicBezTo>
                      <a:pt x="1275" y="1523"/>
                      <a:pt x="1275" y="1517"/>
                      <a:pt x="1270" y="1498"/>
                    </a:cubicBezTo>
                    <a:cubicBezTo>
                      <a:pt x="1257" y="1445"/>
                      <a:pt x="1235" y="1414"/>
                      <a:pt x="1210" y="1414"/>
                    </a:cubicBezTo>
                    <a:cubicBezTo>
                      <a:pt x="1197" y="1414"/>
                      <a:pt x="1184" y="1422"/>
                      <a:pt x="1171" y="1439"/>
                    </a:cubicBezTo>
                    <a:cubicBezTo>
                      <a:pt x="1161" y="1450"/>
                      <a:pt x="1150" y="1455"/>
                      <a:pt x="1139" y="1455"/>
                    </a:cubicBezTo>
                    <a:cubicBezTo>
                      <a:pt x="1103" y="1455"/>
                      <a:pt x="1066" y="1402"/>
                      <a:pt x="1082" y="1349"/>
                    </a:cubicBezTo>
                    <a:cubicBezTo>
                      <a:pt x="1096" y="1299"/>
                      <a:pt x="1156" y="1260"/>
                      <a:pt x="1148" y="1260"/>
                    </a:cubicBezTo>
                    <a:cubicBezTo>
                      <a:pt x="1145" y="1260"/>
                      <a:pt x="1132" y="1266"/>
                      <a:pt x="1101" y="1280"/>
                    </a:cubicBezTo>
                    <a:cubicBezTo>
                      <a:pt x="982" y="1339"/>
                      <a:pt x="1012" y="1320"/>
                      <a:pt x="1032" y="1379"/>
                    </a:cubicBezTo>
                    <a:cubicBezTo>
                      <a:pt x="1038" y="1413"/>
                      <a:pt x="1001" y="1450"/>
                      <a:pt x="971" y="1450"/>
                    </a:cubicBezTo>
                    <a:cubicBezTo>
                      <a:pt x="948" y="1450"/>
                      <a:pt x="929" y="1429"/>
                      <a:pt x="933" y="1369"/>
                    </a:cubicBezTo>
                    <a:cubicBezTo>
                      <a:pt x="953" y="1220"/>
                      <a:pt x="883" y="1121"/>
                      <a:pt x="963" y="1121"/>
                    </a:cubicBezTo>
                    <a:cubicBezTo>
                      <a:pt x="1022" y="1121"/>
                      <a:pt x="1020" y="1148"/>
                      <a:pt x="1026" y="1148"/>
                    </a:cubicBezTo>
                    <a:cubicBezTo>
                      <a:pt x="1030" y="1148"/>
                      <a:pt x="1035" y="1141"/>
                      <a:pt x="1052" y="1121"/>
                    </a:cubicBezTo>
                    <a:cubicBezTo>
                      <a:pt x="1091" y="1062"/>
                      <a:pt x="1240" y="1111"/>
                      <a:pt x="1171" y="1032"/>
                    </a:cubicBezTo>
                    <a:cubicBezTo>
                      <a:pt x="1119" y="973"/>
                      <a:pt x="1095" y="925"/>
                      <a:pt x="1069" y="925"/>
                    </a:cubicBezTo>
                    <a:cubicBezTo>
                      <a:pt x="1061" y="925"/>
                      <a:pt x="1052" y="930"/>
                      <a:pt x="1042" y="943"/>
                    </a:cubicBezTo>
                    <a:cubicBezTo>
                      <a:pt x="1008" y="976"/>
                      <a:pt x="978" y="988"/>
                      <a:pt x="955" y="988"/>
                    </a:cubicBezTo>
                    <a:cubicBezTo>
                      <a:pt x="909" y="988"/>
                      <a:pt x="890" y="943"/>
                      <a:pt x="923" y="923"/>
                    </a:cubicBezTo>
                    <a:cubicBezTo>
                      <a:pt x="971" y="885"/>
                      <a:pt x="1019" y="754"/>
                      <a:pt x="995" y="754"/>
                    </a:cubicBezTo>
                    <a:cubicBezTo>
                      <a:pt x="994" y="754"/>
                      <a:pt x="993" y="754"/>
                      <a:pt x="992" y="754"/>
                    </a:cubicBezTo>
                    <a:cubicBezTo>
                      <a:pt x="984" y="759"/>
                      <a:pt x="974" y="761"/>
                      <a:pt x="962" y="761"/>
                    </a:cubicBezTo>
                    <a:cubicBezTo>
                      <a:pt x="922" y="761"/>
                      <a:pt x="871" y="734"/>
                      <a:pt x="863" y="695"/>
                    </a:cubicBezTo>
                    <a:cubicBezTo>
                      <a:pt x="858" y="670"/>
                      <a:pt x="853" y="665"/>
                      <a:pt x="849" y="665"/>
                    </a:cubicBezTo>
                    <a:cubicBezTo>
                      <a:pt x="845" y="665"/>
                      <a:pt x="842" y="667"/>
                      <a:pt x="839" y="667"/>
                    </a:cubicBezTo>
                    <a:cubicBezTo>
                      <a:pt x="837" y="667"/>
                      <a:pt x="835" y="667"/>
                      <a:pt x="834" y="665"/>
                    </a:cubicBezTo>
                    <a:cubicBezTo>
                      <a:pt x="824" y="645"/>
                      <a:pt x="853" y="526"/>
                      <a:pt x="893" y="477"/>
                    </a:cubicBezTo>
                    <a:cubicBezTo>
                      <a:pt x="916" y="446"/>
                      <a:pt x="956" y="433"/>
                      <a:pt x="943" y="433"/>
                    </a:cubicBezTo>
                    <a:cubicBezTo>
                      <a:pt x="939" y="433"/>
                      <a:pt x="929" y="435"/>
                      <a:pt x="913" y="437"/>
                    </a:cubicBezTo>
                    <a:cubicBezTo>
                      <a:pt x="859" y="445"/>
                      <a:pt x="829" y="518"/>
                      <a:pt x="814" y="518"/>
                    </a:cubicBezTo>
                    <a:cubicBezTo>
                      <a:pt x="809" y="518"/>
                      <a:pt x="806" y="512"/>
                      <a:pt x="804" y="497"/>
                    </a:cubicBezTo>
                    <a:cubicBezTo>
                      <a:pt x="794" y="417"/>
                      <a:pt x="804" y="318"/>
                      <a:pt x="774" y="259"/>
                    </a:cubicBezTo>
                    <a:cubicBezTo>
                      <a:pt x="759" y="220"/>
                      <a:pt x="744" y="0"/>
                      <a:pt x="7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2" name="Google Shape;952;p9"/>
              <p:cNvSpPr/>
              <p:nvPr/>
            </p:nvSpPr>
            <p:spPr>
              <a:xfrm>
                <a:off x="11684049" y="-1957611"/>
                <a:ext cx="38484" cy="3091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2" extrusionOk="0">
                    <a:moveTo>
                      <a:pt x="30" y="0"/>
                    </a:moveTo>
                    <a:cubicBezTo>
                      <a:pt x="11" y="10"/>
                      <a:pt x="1" y="20"/>
                      <a:pt x="1" y="40"/>
                    </a:cubicBezTo>
                    <a:cubicBezTo>
                      <a:pt x="11" y="40"/>
                      <a:pt x="21" y="50"/>
                      <a:pt x="30" y="70"/>
                    </a:cubicBezTo>
                    <a:cubicBezTo>
                      <a:pt x="40" y="70"/>
                      <a:pt x="50" y="80"/>
                      <a:pt x="60" y="90"/>
                    </a:cubicBezTo>
                    <a:cubicBezTo>
                      <a:pt x="100" y="119"/>
                      <a:pt x="80" y="129"/>
                      <a:pt x="140" y="179"/>
                    </a:cubicBezTo>
                    <a:cubicBezTo>
                      <a:pt x="154" y="188"/>
                      <a:pt x="166" y="191"/>
                      <a:pt x="176" y="191"/>
                    </a:cubicBezTo>
                    <a:cubicBezTo>
                      <a:pt x="202" y="191"/>
                      <a:pt x="218" y="170"/>
                      <a:pt x="239" y="149"/>
                    </a:cubicBezTo>
                    <a:cubicBezTo>
                      <a:pt x="219" y="139"/>
                      <a:pt x="189" y="129"/>
                      <a:pt x="159" y="109"/>
                    </a:cubicBezTo>
                    <a:cubicBezTo>
                      <a:pt x="149" y="100"/>
                      <a:pt x="120" y="80"/>
                      <a:pt x="90" y="70"/>
                    </a:cubicBezTo>
                    <a:cubicBezTo>
                      <a:pt x="70" y="60"/>
                      <a:pt x="60" y="40"/>
                      <a:pt x="50" y="30"/>
                    </a:cubicBezTo>
                    <a:cubicBezTo>
                      <a:pt x="40" y="20"/>
                      <a:pt x="4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3" name="Google Shape;953;p9"/>
              <p:cNvSpPr/>
              <p:nvPr/>
            </p:nvSpPr>
            <p:spPr>
              <a:xfrm>
                <a:off x="11676159" y="-2142788"/>
                <a:ext cx="16102" cy="2608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62" extrusionOk="0">
                    <a:moveTo>
                      <a:pt x="0" y="0"/>
                    </a:moveTo>
                    <a:cubicBezTo>
                      <a:pt x="10" y="10"/>
                      <a:pt x="10" y="20"/>
                      <a:pt x="20" y="40"/>
                    </a:cubicBezTo>
                    <a:cubicBezTo>
                      <a:pt x="20" y="50"/>
                      <a:pt x="20" y="50"/>
                      <a:pt x="20" y="60"/>
                    </a:cubicBezTo>
                    <a:cubicBezTo>
                      <a:pt x="20" y="80"/>
                      <a:pt x="20" y="99"/>
                      <a:pt x="10" y="119"/>
                    </a:cubicBezTo>
                    <a:cubicBezTo>
                      <a:pt x="10" y="139"/>
                      <a:pt x="10" y="149"/>
                      <a:pt x="10" y="14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3" y="161"/>
                      <a:pt x="17" y="161"/>
                      <a:pt x="21" y="161"/>
                    </a:cubicBezTo>
                    <a:cubicBezTo>
                      <a:pt x="40" y="161"/>
                      <a:pt x="66" y="142"/>
                      <a:pt x="99" y="109"/>
                    </a:cubicBezTo>
                    <a:cubicBezTo>
                      <a:pt x="79" y="89"/>
                      <a:pt x="50" y="60"/>
                      <a:pt x="30" y="20"/>
                    </a:cubicBezTo>
                    <a:cubicBezTo>
                      <a:pt x="2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4" name="Google Shape;954;p9"/>
              <p:cNvSpPr/>
              <p:nvPr/>
            </p:nvSpPr>
            <p:spPr>
              <a:xfrm>
                <a:off x="11711262" y="-1710441"/>
                <a:ext cx="23992" cy="19645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22" extrusionOk="0">
                    <a:moveTo>
                      <a:pt x="54" y="1"/>
                    </a:moveTo>
                    <a:cubicBezTo>
                      <a:pt x="50" y="1"/>
                      <a:pt x="45" y="1"/>
                      <a:pt x="40" y="2"/>
                    </a:cubicBezTo>
                    <a:cubicBezTo>
                      <a:pt x="0" y="12"/>
                      <a:pt x="30" y="32"/>
                      <a:pt x="70" y="121"/>
                    </a:cubicBezTo>
                    <a:cubicBezTo>
                      <a:pt x="80" y="121"/>
                      <a:pt x="90" y="111"/>
                      <a:pt x="109" y="111"/>
                    </a:cubicBezTo>
                    <a:cubicBezTo>
                      <a:pt x="119" y="101"/>
                      <a:pt x="129" y="101"/>
                      <a:pt x="149" y="101"/>
                    </a:cubicBezTo>
                    <a:cubicBezTo>
                      <a:pt x="139" y="91"/>
                      <a:pt x="139" y="91"/>
                      <a:pt x="139" y="91"/>
                    </a:cubicBezTo>
                    <a:cubicBezTo>
                      <a:pt x="112" y="38"/>
                      <a:pt x="9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5" name="Google Shape;955;p9"/>
              <p:cNvSpPr/>
              <p:nvPr/>
            </p:nvSpPr>
            <p:spPr>
              <a:xfrm>
                <a:off x="11347188" y="-2253411"/>
                <a:ext cx="3381" cy="531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11" y="0"/>
                    </a:moveTo>
                    <a:cubicBezTo>
                      <a:pt x="1" y="0"/>
                      <a:pt x="1" y="17"/>
                      <a:pt x="1" y="33"/>
                    </a:cubicBezTo>
                    <a:cubicBezTo>
                      <a:pt x="10" y="23"/>
                      <a:pt x="20" y="13"/>
                      <a:pt x="20" y="3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6" name="Google Shape;956;p9"/>
              <p:cNvSpPr/>
              <p:nvPr/>
            </p:nvSpPr>
            <p:spPr>
              <a:xfrm>
                <a:off x="11327544" y="-2135542"/>
                <a:ext cx="7085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5" extrusionOk="0">
                    <a:moveTo>
                      <a:pt x="14" y="1"/>
                    </a:moveTo>
                    <a:cubicBezTo>
                      <a:pt x="0" y="1"/>
                      <a:pt x="9" y="8"/>
                      <a:pt x="23" y="15"/>
                    </a:cubicBezTo>
                    <a:cubicBezTo>
                      <a:pt x="33" y="15"/>
                      <a:pt x="33" y="5"/>
                      <a:pt x="43" y="5"/>
                    </a:cubicBezTo>
                    <a:cubicBezTo>
                      <a:pt x="29" y="2"/>
                      <a:pt x="19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7" name="Google Shape;957;p9"/>
              <p:cNvSpPr/>
              <p:nvPr/>
            </p:nvSpPr>
            <p:spPr>
              <a:xfrm>
                <a:off x="11316916" y="-2125720"/>
                <a:ext cx="6441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17" y="1"/>
                    </a:moveTo>
                    <a:cubicBezTo>
                      <a:pt x="1" y="1"/>
                      <a:pt x="4" y="17"/>
                      <a:pt x="20" y="33"/>
                    </a:cubicBezTo>
                    <a:cubicBezTo>
                      <a:pt x="20" y="33"/>
                      <a:pt x="30" y="23"/>
                      <a:pt x="40" y="3"/>
                    </a:cubicBezTo>
                    <a:lnTo>
                      <a:pt x="30" y="3"/>
                    </a:lnTo>
                    <a:cubicBezTo>
                      <a:pt x="24" y="1"/>
                      <a:pt x="20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8" name="Google Shape;958;p9"/>
              <p:cNvSpPr/>
              <p:nvPr/>
            </p:nvSpPr>
            <p:spPr>
              <a:xfrm>
                <a:off x="11442997" y="-2333440"/>
                <a:ext cx="3059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5" extrusionOk="0">
                    <a:moveTo>
                      <a:pt x="13" y="0"/>
                    </a:moveTo>
                    <a:cubicBezTo>
                      <a:pt x="10" y="0"/>
                      <a:pt x="6" y="1"/>
                      <a:pt x="1" y="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5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59" name="Google Shape;959;p9"/>
              <p:cNvSpPr/>
              <p:nvPr/>
            </p:nvSpPr>
            <p:spPr>
              <a:xfrm>
                <a:off x="11388732" y="-2152611"/>
                <a:ext cx="6602" cy="273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16" y="0"/>
                    </a:moveTo>
                    <a:cubicBezTo>
                      <a:pt x="7" y="0"/>
                      <a:pt x="0" y="6"/>
                      <a:pt x="0" y="12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8" y="16"/>
                      <a:pt x="27" y="12"/>
                      <a:pt x="40" y="12"/>
                    </a:cubicBezTo>
                    <a:cubicBezTo>
                      <a:pt x="32" y="3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0" name="Google Shape;960;p9"/>
              <p:cNvSpPr/>
              <p:nvPr/>
            </p:nvSpPr>
            <p:spPr>
              <a:xfrm>
                <a:off x="11383902" y="-2076930"/>
                <a:ext cx="16102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7" extrusionOk="0">
                    <a:moveTo>
                      <a:pt x="33" y="0"/>
                    </a:moveTo>
                    <a:cubicBezTo>
                      <a:pt x="23" y="0"/>
                      <a:pt x="16" y="8"/>
                      <a:pt x="11" y="18"/>
                    </a:cubicBezTo>
                    <a:cubicBezTo>
                      <a:pt x="1" y="27"/>
                      <a:pt x="30" y="57"/>
                      <a:pt x="40" y="77"/>
                    </a:cubicBezTo>
                    <a:cubicBezTo>
                      <a:pt x="50" y="77"/>
                      <a:pt x="50" y="107"/>
                      <a:pt x="60" y="127"/>
                    </a:cubicBezTo>
                    <a:cubicBezTo>
                      <a:pt x="70" y="107"/>
                      <a:pt x="80" y="87"/>
                      <a:pt x="100" y="67"/>
                    </a:cubicBezTo>
                    <a:cubicBezTo>
                      <a:pt x="90" y="57"/>
                      <a:pt x="80" y="47"/>
                      <a:pt x="70" y="27"/>
                    </a:cubicBezTo>
                    <a:cubicBezTo>
                      <a:pt x="55" y="8"/>
                      <a:pt x="43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1" name="Google Shape;961;p9"/>
              <p:cNvSpPr/>
              <p:nvPr/>
            </p:nvSpPr>
            <p:spPr>
              <a:xfrm>
                <a:off x="11359909" y="-2077413"/>
                <a:ext cx="27374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0"/>
                      <a:pt x="31" y="70"/>
                      <a:pt x="60" y="110"/>
                    </a:cubicBezTo>
                    <a:cubicBezTo>
                      <a:pt x="99" y="148"/>
                      <a:pt x="125" y="163"/>
                      <a:pt x="149" y="163"/>
                    </a:cubicBezTo>
                    <a:cubicBezTo>
                      <a:pt x="156" y="163"/>
                      <a:pt x="163" y="162"/>
                      <a:pt x="169" y="159"/>
                    </a:cubicBezTo>
                    <a:cubicBezTo>
                      <a:pt x="169" y="149"/>
                      <a:pt x="169" y="140"/>
                      <a:pt x="169" y="130"/>
                    </a:cubicBezTo>
                    <a:cubicBezTo>
                      <a:pt x="169" y="113"/>
                      <a:pt x="142" y="63"/>
                      <a:pt x="122" y="63"/>
                    </a:cubicBezTo>
                    <a:cubicBezTo>
                      <a:pt x="117" y="63"/>
                      <a:pt x="113" y="65"/>
                      <a:pt x="110" y="70"/>
                    </a:cubicBezTo>
                    <a:cubicBezTo>
                      <a:pt x="107" y="73"/>
                      <a:pt x="103" y="74"/>
                      <a:pt x="99" y="74"/>
                    </a:cubicBezTo>
                    <a:cubicBezTo>
                      <a:pt x="72" y="74"/>
                      <a:pt x="19" y="28"/>
                      <a:pt x="11" y="11"/>
                    </a:cubicBezTo>
                    <a:cubicBezTo>
                      <a:pt x="1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2" name="Google Shape;962;p9"/>
              <p:cNvSpPr/>
              <p:nvPr/>
            </p:nvSpPr>
            <p:spPr>
              <a:xfrm>
                <a:off x="11364740" y="-2219435"/>
                <a:ext cx="11433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00" extrusionOk="0">
                    <a:moveTo>
                      <a:pt x="1" y="0"/>
                    </a:moveTo>
                    <a:cubicBezTo>
                      <a:pt x="1" y="30"/>
                      <a:pt x="1" y="60"/>
                      <a:pt x="30" y="80"/>
                    </a:cubicBezTo>
                    <a:cubicBezTo>
                      <a:pt x="40" y="90"/>
                      <a:pt x="60" y="90"/>
                      <a:pt x="70" y="99"/>
                    </a:cubicBezTo>
                    <a:cubicBezTo>
                      <a:pt x="60" y="80"/>
                      <a:pt x="50" y="60"/>
                      <a:pt x="40" y="50"/>
                    </a:cubicBezTo>
                    <a:cubicBezTo>
                      <a:pt x="20" y="20"/>
                      <a:pt x="2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3" name="Google Shape;963;p9"/>
              <p:cNvSpPr/>
              <p:nvPr/>
            </p:nvSpPr>
            <p:spPr>
              <a:xfrm>
                <a:off x="11367477" y="-2470793"/>
                <a:ext cx="88401" cy="125437"/>
              </a:xfrm>
              <a:custGeom>
                <a:avLst/>
                <a:gdLst/>
                <a:ahLst/>
                <a:cxnLst/>
                <a:rect l="l" t="t" r="r" b="b"/>
                <a:pathLst>
                  <a:path w="549" h="779" extrusionOk="0">
                    <a:moveTo>
                      <a:pt x="212" y="0"/>
                    </a:moveTo>
                    <a:cubicBezTo>
                      <a:pt x="212" y="0"/>
                      <a:pt x="212" y="13"/>
                      <a:pt x="212" y="44"/>
                    </a:cubicBezTo>
                    <a:lnTo>
                      <a:pt x="212" y="133"/>
                    </a:lnTo>
                    <a:cubicBezTo>
                      <a:pt x="212" y="107"/>
                      <a:pt x="209" y="97"/>
                      <a:pt x="205" y="97"/>
                    </a:cubicBezTo>
                    <a:cubicBezTo>
                      <a:pt x="198" y="97"/>
                      <a:pt x="188" y="126"/>
                      <a:pt x="182" y="163"/>
                    </a:cubicBezTo>
                    <a:cubicBezTo>
                      <a:pt x="182" y="203"/>
                      <a:pt x="172" y="243"/>
                      <a:pt x="162" y="252"/>
                    </a:cubicBezTo>
                    <a:cubicBezTo>
                      <a:pt x="152" y="282"/>
                      <a:pt x="162" y="282"/>
                      <a:pt x="152" y="332"/>
                    </a:cubicBezTo>
                    <a:cubicBezTo>
                      <a:pt x="152" y="357"/>
                      <a:pt x="150" y="365"/>
                      <a:pt x="144" y="365"/>
                    </a:cubicBezTo>
                    <a:cubicBezTo>
                      <a:pt x="136" y="365"/>
                      <a:pt x="121" y="352"/>
                      <a:pt x="93" y="352"/>
                    </a:cubicBezTo>
                    <a:cubicBezTo>
                      <a:pt x="88" y="350"/>
                      <a:pt x="85" y="350"/>
                      <a:pt x="82" y="350"/>
                    </a:cubicBezTo>
                    <a:cubicBezTo>
                      <a:pt x="61" y="350"/>
                      <a:pt x="72" y="373"/>
                      <a:pt x="93" y="373"/>
                    </a:cubicBezTo>
                    <a:cubicBezTo>
                      <a:pt x="96" y="373"/>
                      <a:pt x="99" y="373"/>
                      <a:pt x="103" y="371"/>
                    </a:cubicBezTo>
                    <a:cubicBezTo>
                      <a:pt x="122" y="371"/>
                      <a:pt x="152" y="411"/>
                      <a:pt x="142" y="421"/>
                    </a:cubicBezTo>
                    <a:cubicBezTo>
                      <a:pt x="142" y="431"/>
                      <a:pt x="83" y="451"/>
                      <a:pt x="103" y="500"/>
                    </a:cubicBezTo>
                    <a:cubicBezTo>
                      <a:pt x="118" y="531"/>
                      <a:pt x="92" y="544"/>
                      <a:pt x="66" y="544"/>
                    </a:cubicBezTo>
                    <a:cubicBezTo>
                      <a:pt x="58" y="544"/>
                      <a:pt x="50" y="542"/>
                      <a:pt x="43" y="540"/>
                    </a:cubicBezTo>
                    <a:cubicBezTo>
                      <a:pt x="40" y="538"/>
                      <a:pt x="36" y="537"/>
                      <a:pt x="32" y="537"/>
                    </a:cubicBezTo>
                    <a:cubicBezTo>
                      <a:pt x="15" y="537"/>
                      <a:pt x="1" y="554"/>
                      <a:pt x="33" y="570"/>
                    </a:cubicBezTo>
                    <a:cubicBezTo>
                      <a:pt x="43" y="580"/>
                      <a:pt x="53" y="609"/>
                      <a:pt x="43" y="629"/>
                    </a:cubicBezTo>
                    <a:cubicBezTo>
                      <a:pt x="61" y="653"/>
                      <a:pt x="76" y="666"/>
                      <a:pt x="93" y="666"/>
                    </a:cubicBezTo>
                    <a:cubicBezTo>
                      <a:pt x="104" y="666"/>
                      <a:pt x="117" y="661"/>
                      <a:pt x="132" y="649"/>
                    </a:cubicBezTo>
                    <a:cubicBezTo>
                      <a:pt x="147" y="637"/>
                      <a:pt x="162" y="631"/>
                      <a:pt x="179" y="631"/>
                    </a:cubicBezTo>
                    <a:cubicBezTo>
                      <a:pt x="229" y="631"/>
                      <a:pt x="288" y="683"/>
                      <a:pt x="370" y="758"/>
                    </a:cubicBezTo>
                    <a:cubicBezTo>
                      <a:pt x="395" y="764"/>
                      <a:pt x="397" y="778"/>
                      <a:pt x="402" y="778"/>
                    </a:cubicBezTo>
                    <a:cubicBezTo>
                      <a:pt x="405" y="778"/>
                      <a:pt x="409" y="773"/>
                      <a:pt x="420" y="758"/>
                    </a:cubicBezTo>
                    <a:cubicBezTo>
                      <a:pt x="450" y="718"/>
                      <a:pt x="549" y="748"/>
                      <a:pt x="499" y="699"/>
                    </a:cubicBezTo>
                    <a:cubicBezTo>
                      <a:pt x="463" y="655"/>
                      <a:pt x="448" y="627"/>
                      <a:pt x="431" y="627"/>
                    </a:cubicBezTo>
                    <a:cubicBezTo>
                      <a:pt x="425" y="627"/>
                      <a:pt x="418" y="631"/>
                      <a:pt x="410" y="639"/>
                    </a:cubicBezTo>
                    <a:cubicBezTo>
                      <a:pt x="389" y="663"/>
                      <a:pt x="370" y="672"/>
                      <a:pt x="354" y="672"/>
                    </a:cubicBezTo>
                    <a:cubicBezTo>
                      <a:pt x="326" y="672"/>
                      <a:pt x="311" y="642"/>
                      <a:pt x="331" y="629"/>
                    </a:cubicBezTo>
                    <a:cubicBezTo>
                      <a:pt x="368" y="601"/>
                      <a:pt x="397" y="510"/>
                      <a:pt x="383" y="510"/>
                    </a:cubicBezTo>
                    <a:cubicBezTo>
                      <a:pt x="382" y="510"/>
                      <a:pt x="381" y="510"/>
                      <a:pt x="380" y="510"/>
                    </a:cubicBezTo>
                    <a:cubicBezTo>
                      <a:pt x="377" y="512"/>
                      <a:pt x="372" y="513"/>
                      <a:pt x="366" y="513"/>
                    </a:cubicBezTo>
                    <a:cubicBezTo>
                      <a:pt x="341" y="513"/>
                      <a:pt x="299" y="495"/>
                      <a:pt x="291" y="471"/>
                    </a:cubicBezTo>
                    <a:cubicBezTo>
                      <a:pt x="291" y="456"/>
                      <a:pt x="289" y="453"/>
                      <a:pt x="285" y="453"/>
                    </a:cubicBezTo>
                    <a:cubicBezTo>
                      <a:pt x="283" y="453"/>
                      <a:pt x="281" y="454"/>
                      <a:pt x="278" y="454"/>
                    </a:cubicBezTo>
                    <a:cubicBezTo>
                      <a:pt x="276" y="454"/>
                      <a:pt x="274" y="453"/>
                      <a:pt x="271" y="451"/>
                    </a:cubicBezTo>
                    <a:cubicBezTo>
                      <a:pt x="271" y="441"/>
                      <a:pt x="291" y="362"/>
                      <a:pt x="311" y="322"/>
                    </a:cubicBezTo>
                    <a:cubicBezTo>
                      <a:pt x="331" y="292"/>
                      <a:pt x="370" y="292"/>
                      <a:pt x="331" y="292"/>
                    </a:cubicBezTo>
                    <a:cubicBezTo>
                      <a:pt x="293" y="300"/>
                      <a:pt x="272" y="348"/>
                      <a:pt x="260" y="348"/>
                    </a:cubicBezTo>
                    <a:cubicBezTo>
                      <a:pt x="257" y="348"/>
                      <a:pt x="254" y="343"/>
                      <a:pt x="251" y="332"/>
                    </a:cubicBezTo>
                    <a:cubicBezTo>
                      <a:pt x="251" y="282"/>
                      <a:pt x="251" y="213"/>
                      <a:pt x="232" y="183"/>
                    </a:cubicBezTo>
                    <a:cubicBezTo>
                      <a:pt x="232" y="173"/>
                      <a:pt x="232" y="143"/>
                      <a:pt x="222" y="114"/>
                    </a:cubicBezTo>
                    <a:cubicBezTo>
                      <a:pt x="215" y="59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4" name="Google Shape;964;p9"/>
              <p:cNvSpPr/>
              <p:nvPr/>
            </p:nvSpPr>
            <p:spPr>
              <a:xfrm>
                <a:off x="11479710" y="-2173222"/>
                <a:ext cx="16102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" extrusionOk="0">
                    <a:moveTo>
                      <a:pt x="1" y="1"/>
                    </a:moveTo>
                    <a:cubicBezTo>
                      <a:pt x="9" y="3"/>
                      <a:pt x="17" y="5"/>
                      <a:pt x="24" y="6"/>
                    </a:cubicBezTo>
                    <a:lnTo>
                      <a:pt x="24" y="6"/>
                    </a:lnTo>
                    <a:cubicBezTo>
                      <a:pt x="16" y="1"/>
                      <a:pt x="8" y="1"/>
                      <a:pt x="1" y="1"/>
                    </a:cubicBezTo>
                    <a:close/>
                    <a:moveTo>
                      <a:pt x="24" y="6"/>
                    </a:moveTo>
                    <a:lnTo>
                      <a:pt x="24" y="6"/>
                    </a:lnTo>
                    <a:cubicBezTo>
                      <a:pt x="26" y="7"/>
                      <a:pt x="28" y="9"/>
                      <a:pt x="30" y="11"/>
                    </a:cubicBezTo>
                    <a:cubicBezTo>
                      <a:pt x="45" y="26"/>
                      <a:pt x="63" y="33"/>
                      <a:pt x="76" y="33"/>
                    </a:cubicBezTo>
                    <a:cubicBezTo>
                      <a:pt x="90" y="33"/>
                      <a:pt x="100" y="26"/>
                      <a:pt x="100" y="11"/>
                    </a:cubicBezTo>
                    <a:cubicBezTo>
                      <a:pt x="76" y="11"/>
                      <a:pt x="53" y="11"/>
                      <a:pt x="24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5" name="Google Shape;965;p9"/>
              <p:cNvSpPr/>
              <p:nvPr/>
            </p:nvSpPr>
            <p:spPr>
              <a:xfrm>
                <a:off x="11451048" y="-2168552"/>
                <a:ext cx="25603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1" extrusionOk="0">
                    <a:moveTo>
                      <a:pt x="96" y="0"/>
                    </a:moveTo>
                    <a:cubicBezTo>
                      <a:pt x="91" y="0"/>
                      <a:pt x="86" y="4"/>
                      <a:pt x="79" y="11"/>
                    </a:cubicBezTo>
                    <a:cubicBezTo>
                      <a:pt x="49" y="50"/>
                      <a:pt x="42" y="94"/>
                      <a:pt x="27" y="94"/>
                    </a:cubicBezTo>
                    <a:cubicBezTo>
                      <a:pt x="22" y="94"/>
                      <a:pt x="17" y="90"/>
                      <a:pt x="10" y="81"/>
                    </a:cubicBezTo>
                    <a:cubicBezTo>
                      <a:pt x="10" y="91"/>
                      <a:pt x="10" y="91"/>
                      <a:pt x="10" y="101"/>
                    </a:cubicBezTo>
                    <a:cubicBezTo>
                      <a:pt x="0" y="130"/>
                      <a:pt x="60" y="140"/>
                      <a:pt x="149" y="160"/>
                    </a:cubicBezTo>
                    <a:cubicBezTo>
                      <a:pt x="149" y="150"/>
                      <a:pt x="159" y="140"/>
                      <a:pt x="159" y="140"/>
                    </a:cubicBezTo>
                    <a:cubicBezTo>
                      <a:pt x="159" y="140"/>
                      <a:pt x="149" y="130"/>
                      <a:pt x="139" y="121"/>
                    </a:cubicBezTo>
                    <a:cubicBezTo>
                      <a:pt x="131" y="96"/>
                      <a:pt x="122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6" name="Google Shape;966;p9"/>
              <p:cNvSpPr/>
              <p:nvPr/>
            </p:nvSpPr>
            <p:spPr>
              <a:xfrm>
                <a:off x="11323196" y="-2141178"/>
                <a:ext cx="171006" cy="86308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536" extrusionOk="0">
                    <a:moveTo>
                      <a:pt x="526" y="0"/>
                    </a:moveTo>
                    <a:cubicBezTo>
                      <a:pt x="523" y="6"/>
                      <a:pt x="518" y="8"/>
                      <a:pt x="511" y="8"/>
                    </a:cubicBezTo>
                    <a:cubicBezTo>
                      <a:pt x="503" y="8"/>
                      <a:pt x="494" y="6"/>
                      <a:pt x="484" y="6"/>
                    </a:cubicBezTo>
                    <a:cubicBezTo>
                      <a:pt x="472" y="6"/>
                      <a:pt x="459" y="8"/>
                      <a:pt x="447" y="20"/>
                    </a:cubicBezTo>
                    <a:cubicBezTo>
                      <a:pt x="407" y="40"/>
                      <a:pt x="477" y="50"/>
                      <a:pt x="477" y="109"/>
                    </a:cubicBezTo>
                    <a:cubicBezTo>
                      <a:pt x="477" y="130"/>
                      <a:pt x="473" y="137"/>
                      <a:pt x="468" y="137"/>
                    </a:cubicBezTo>
                    <a:cubicBezTo>
                      <a:pt x="458" y="137"/>
                      <a:pt x="440" y="109"/>
                      <a:pt x="427" y="89"/>
                    </a:cubicBezTo>
                    <a:cubicBezTo>
                      <a:pt x="427" y="120"/>
                      <a:pt x="408" y="136"/>
                      <a:pt x="376" y="136"/>
                    </a:cubicBezTo>
                    <a:cubicBezTo>
                      <a:pt x="357" y="136"/>
                      <a:pt x="334" y="130"/>
                      <a:pt x="308" y="119"/>
                    </a:cubicBezTo>
                    <a:lnTo>
                      <a:pt x="298" y="119"/>
                    </a:lnTo>
                    <a:cubicBezTo>
                      <a:pt x="269" y="99"/>
                      <a:pt x="219" y="70"/>
                      <a:pt x="179" y="20"/>
                    </a:cubicBezTo>
                    <a:cubicBezTo>
                      <a:pt x="179" y="30"/>
                      <a:pt x="179" y="40"/>
                      <a:pt x="179" y="40"/>
                    </a:cubicBezTo>
                    <a:cubicBezTo>
                      <a:pt x="179" y="79"/>
                      <a:pt x="189" y="60"/>
                      <a:pt x="199" y="119"/>
                    </a:cubicBezTo>
                    <a:cubicBezTo>
                      <a:pt x="202" y="137"/>
                      <a:pt x="202" y="144"/>
                      <a:pt x="199" y="144"/>
                    </a:cubicBezTo>
                    <a:cubicBezTo>
                      <a:pt x="192" y="144"/>
                      <a:pt x="171" y="102"/>
                      <a:pt x="150" y="60"/>
                    </a:cubicBezTo>
                    <a:cubicBezTo>
                      <a:pt x="133" y="32"/>
                      <a:pt x="129" y="26"/>
                      <a:pt x="121" y="26"/>
                    </a:cubicBezTo>
                    <a:cubicBezTo>
                      <a:pt x="116" y="26"/>
                      <a:pt x="108" y="30"/>
                      <a:pt x="90" y="30"/>
                    </a:cubicBezTo>
                    <a:cubicBezTo>
                      <a:pt x="90" y="40"/>
                      <a:pt x="80" y="50"/>
                      <a:pt x="70" y="70"/>
                    </a:cubicBezTo>
                    <a:cubicBezTo>
                      <a:pt x="80" y="79"/>
                      <a:pt x="90" y="89"/>
                      <a:pt x="100" y="99"/>
                    </a:cubicBezTo>
                    <a:cubicBezTo>
                      <a:pt x="128" y="135"/>
                      <a:pt x="126" y="140"/>
                      <a:pt x="108" y="140"/>
                    </a:cubicBezTo>
                    <a:cubicBezTo>
                      <a:pt x="101" y="140"/>
                      <a:pt x="92" y="139"/>
                      <a:pt x="80" y="139"/>
                    </a:cubicBezTo>
                    <a:cubicBezTo>
                      <a:pt x="50" y="129"/>
                      <a:pt x="50" y="129"/>
                      <a:pt x="31" y="109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" y="149"/>
                      <a:pt x="1" y="159"/>
                      <a:pt x="1" y="159"/>
                    </a:cubicBezTo>
                    <a:cubicBezTo>
                      <a:pt x="11" y="159"/>
                      <a:pt x="11" y="169"/>
                      <a:pt x="21" y="169"/>
                    </a:cubicBezTo>
                    <a:cubicBezTo>
                      <a:pt x="31" y="159"/>
                      <a:pt x="50" y="159"/>
                      <a:pt x="60" y="159"/>
                    </a:cubicBezTo>
                    <a:cubicBezTo>
                      <a:pt x="64" y="157"/>
                      <a:pt x="67" y="156"/>
                      <a:pt x="70" y="156"/>
                    </a:cubicBezTo>
                    <a:cubicBezTo>
                      <a:pt x="80" y="156"/>
                      <a:pt x="78" y="171"/>
                      <a:pt x="70" y="179"/>
                    </a:cubicBezTo>
                    <a:cubicBezTo>
                      <a:pt x="80" y="189"/>
                      <a:pt x="90" y="189"/>
                      <a:pt x="90" y="189"/>
                    </a:cubicBezTo>
                    <a:lnTo>
                      <a:pt x="100" y="189"/>
                    </a:lnTo>
                    <a:cubicBezTo>
                      <a:pt x="123" y="183"/>
                      <a:pt x="136" y="177"/>
                      <a:pt x="150" y="177"/>
                    </a:cubicBezTo>
                    <a:cubicBezTo>
                      <a:pt x="161" y="177"/>
                      <a:pt x="172" y="180"/>
                      <a:pt x="189" y="189"/>
                    </a:cubicBezTo>
                    <a:cubicBezTo>
                      <a:pt x="239" y="208"/>
                      <a:pt x="169" y="228"/>
                      <a:pt x="179" y="248"/>
                    </a:cubicBezTo>
                    <a:cubicBezTo>
                      <a:pt x="189" y="258"/>
                      <a:pt x="199" y="248"/>
                      <a:pt x="229" y="278"/>
                    </a:cubicBezTo>
                    <a:cubicBezTo>
                      <a:pt x="240" y="293"/>
                      <a:pt x="249" y="299"/>
                      <a:pt x="256" y="299"/>
                    </a:cubicBezTo>
                    <a:cubicBezTo>
                      <a:pt x="268" y="299"/>
                      <a:pt x="276" y="282"/>
                      <a:pt x="288" y="258"/>
                    </a:cubicBezTo>
                    <a:cubicBezTo>
                      <a:pt x="292" y="243"/>
                      <a:pt x="297" y="238"/>
                      <a:pt x="304" y="238"/>
                    </a:cubicBezTo>
                    <a:cubicBezTo>
                      <a:pt x="315" y="238"/>
                      <a:pt x="329" y="252"/>
                      <a:pt x="348" y="258"/>
                    </a:cubicBezTo>
                    <a:cubicBezTo>
                      <a:pt x="378" y="278"/>
                      <a:pt x="338" y="307"/>
                      <a:pt x="348" y="327"/>
                    </a:cubicBezTo>
                    <a:cubicBezTo>
                      <a:pt x="352" y="336"/>
                      <a:pt x="356" y="339"/>
                      <a:pt x="363" y="339"/>
                    </a:cubicBezTo>
                    <a:cubicBezTo>
                      <a:pt x="371" y="339"/>
                      <a:pt x="384" y="333"/>
                      <a:pt x="407" y="327"/>
                    </a:cubicBezTo>
                    <a:cubicBezTo>
                      <a:pt x="413" y="325"/>
                      <a:pt x="418" y="325"/>
                      <a:pt x="423" y="325"/>
                    </a:cubicBezTo>
                    <a:cubicBezTo>
                      <a:pt x="444" y="325"/>
                      <a:pt x="459" y="339"/>
                      <a:pt x="467" y="347"/>
                    </a:cubicBezTo>
                    <a:cubicBezTo>
                      <a:pt x="467" y="367"/>
                      <a:pt x="487" y="387"/>
                      <a:pt x="507" y="417"/>
                    </a:cubicBezTo>
                    <a:cubicBezTo>
                      <a:pt x="536" y="387"/>
                      <a:pt x="556" y="357"/>
                      <a:pt x="586" y="327"/>
                    </a:cubicBezTo>
                    <a:cubicBezTo>
                      <a:pt x="611" y="304"/>
                      <a:pt x="633" y="295"/>
                      <a:pt x="652" y="295"/>
                    </a:cubicBezTo>
                    <a:cubicBezTo>
                      <a:pt x="725" y="295"/>
                      <a:pt x="763" y="434"/>
                      <a:pt x="794" y="536"/>
                    </a:cubicBezTo>
                    <a:cubicBezTo>
                      <a:pt x="804" y="536"/>
                      <a:pt x="804" y="526"/>
                      <a:pt x="814" y="526"/>
                    </a:cubicBezTo>
                    <a:cubicBezTo>
                      <a:pt x="804" y="516"/>
                      <a:pt x="804" y="516"/>
                      <a:pt x="804" y="516"/>
                    </a:cubicBezTo>
                    <a:cubicBezTo>
                      <a:pt x="795" y="507"/>
                      <a:pt x="811" y="465"/>
                      <a:pt x="828" y="465"/>
                    </a:cubicBezTo>
                    <a:cubicBezTo>
                      <a:pt x="830" y="465"/>
                      <a:pt x="832" y="465"/>
                      <a:pt x="834" y="466"/>
                    </a:cubicBezTo>
                    <a:cubicBezTo>
                      <a:pt x="834" y="476"/>
                      <a:pt x="834" y="476"/>
                      <a:pt x="844" y="486"/>
                    </a:cubicBezTo>
                    <a:cubicBezTo>
                      <a:pt x="844" y="476"/>
                      <a:pt x="854" y="466"/>
                      <a:pt x="863" y="466"/>
                    </a:cubicBezTo>
                    <a:cubicBezTo>
                      <a:pt x="854" y="456"/>
                      <a:pt x="854" y="456"/>
                      <a:pt x="854" y="436"/>
                    </a:cubicBezTo>
                    <a:cubicBezTo>
                      <a:pt x="861" y="401"/>
                      <a:pt x="882" y="366"/>
                      <a:pt x="902" y="366"/>
                    </a:cubicBezTo>
                    <a:cubicBezTo>
                      <a:pt x="910" y="366"/>
                      <a:pt x="917" y="372"/>
                      <a:pt x="923" y="387"/>
                    </a:cubicBezTo>
                    <a:cubicBezTo>
                      <a:pt x="923" y="397"/>
                      <a:pt x="923" y="397"/>
                      <a:pt x="923" y="407"/>
                    </a:cubicBezTo>
                    <a:lnTo>
                      <a:pt x="943" y="407"/>
                    </a:lnTo>
                    <a:cubicBezTo>
                      <a:pt x="935" y="368"/>
                      <a:pt x="933" y="341"/>
                      <a:pt x="947" y="341"/>
                    </a:cubicBezTo>
                    <a:cubicBezTo>
                      <a:pt x="951" y="341"/>
                      <a:pt x="956" y="343"/>
                      <a:pt x="963" y="347"/>
                    </a:cubicBezTo>
                    <a:cubicBezTo>
                      <a:pt x="1012" y="387"/>
                      <a:pt x="963" y="347"/>
                      <a:pt x="992" y="397"/>
                    </a:cubicBezTo>
                    <a:cubicBezTo>
                      <a:pt x="1002" y="377"/>
                      <a:pt x="1022" y="357"/>
                      <a:pt x="1062" y="327"/>
                    </a:cubicBezTo>
                    <a:cubicBezTo>
                      <a:pt x="1052" y="327"/>
                      <a:pt x="1052" y="317"/>
                      <a:pt x="1052" y="307"/>
                    </a:cubicBezTo>
                    <a:cubicBezTo>
                      <a:pt x="1042" y="298"/>
                      <a:pt x="1042" y="298"/>
                      <a:pt x="1042" y="288"/>
                    </a:cubicBezTo>
                    <a:cubicBezTo>
                      <a:pt x="1032" y="248"/>
                      <a:pt x="1022" y="218"/>
                      <a:pt x="1002" y="208"/>
                    </a:cubicBezTo>
                    <a:cubicBezTo>
                      <a:pt x="992" y="198"/>
                      <a:pt x="982" y="198"/>
                      <a:pt x="973" y="198"/>
                    </a:cubicBezTo>
                    <a:cubicBezTo>
                      <a:pt x="953" y="208"/>
                      <a:pt x="923" y="258"/>
                      <a:pt x="903" y="258"/>
                    </a:cubicBezTo>
                    <a:cubicBezTo>
                      <a:pt x="893" y="258"/>
                      <a:pt x="883" y="208"/>
                      <a:pt x="893" y="179"/>
                    </a:cubicBezTo>
                    <a:cubicBezTo>
                      <a:pt x="868" y="179"/>
                      <a:pt x="843" y="180"/>
                      <a:pt x="819" y="180"/>
                    </a:cubicBezTo>
                    <a:cubicBezTo>
                      <a:pt x="741" y="180"/>
                      <a:pt x="669" y="168"/>
                      <a:pt x="586" y="70"/>
                    </a:cubicBezTo>
                    <a:cubicBezTo>
                      <a:pt x="566" y="40"/>
                      <a:pt x="546" y="2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7" name="Google Shape;967;p9"/>
              <p:cNvSpPr/>
              <p:nvPr/>
            </p:nvSpPr>
            <p:spPr>
              <a:xfrm>
                <a:off x="11455718" y="-2049878"/>
                <a:ext cx="60867" cy="3832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238" extrusionOk="0">
                    <a:moveTo>
                      <a:pt x="378" y="226"/>
                    </a:moveTo>
                    <a:cubicBezTo>
                      <a:pt x="360" y="226"/>
                      <a:pt x="343" y="226"/>
                      <a:pt x="332" y="233"/>
                    </a:cubicBezTo>
                    <a:lnTo>
                      <a:pt x="332" y="233"/>
                    </a:lnTo>
                    <a:cubicBezTo>
                      <a:pt x="350" y="230"/>
                      <a:pt x="365" y="226"/>
                      <a:pt x="378" y="226"/>
                    </a:cubicBezTo>
                    <a:close/>
                    <a:moveTo>
                      <a:pt x="32" y="1"/>
                    </a:moveTo>
                    <a:cubicBezTo>
                      <a:pt x="29" y="1"/>
                      <a:pt x="26" y="6"/>
                      <a:pt x="21" y="18"/>
                    </a:cubicBezTo>
                    <a:cubicBezTo>
                      <a:pt x="21" y="28"/>
                      <a:pt x="11" y="38"/>
                      <a:pt x="1" y="38"/>
                    </a:cubicBezTo>
                    <a:cubicBezTo>
                      <a:pt x="11" y="48"/>
                      <a:pt x="11" y="68"/>
                      <a:pt x="21" y="78"/>
                    </a:cubicBezTo>
                    <a:cubicBezTo>
                      <a:pt x="80" y="147"/>
                      <a:pt x="159" y="58"/>
                      <a:pt x="298" y="236"/>
                    </a:cubicBezTo>
                    <a:cubicBezTo>
                      <a:pt x="300" y="236"/>
                      <a:pt x="301" y="236"/>
                      <a:pt x="303" y="236"/>
                    </a:cubicBezTo>
                    <a:lnTo>
                      <a:pt x="303" y="236"/>
                    </a:lnTo>
                    <a:cubicBezTo>
                      <a:pt x="300" y="234"/>
                      <a:pt x="298" y="228"/>
                      <a:pt x="298" y="216"/>
                    </a:cubicBezTo>
                    <a:cubicBezTo>
                      <a:pt x="305" y="181"/>
                      <a:pt x="318" y="176"/>
                      <a:pt x="327" y="176"/>
                    </a:cubicBezTo>
                    <a:cubicBezTo>
                      <a:pt x="331" y="176"/>
                      <a:pt x="335" y="177"/>
                      <a:pt x="338" y="177"/>
                    </a:cubicBezTo>
                    <a:cubicBezTo>
                      <a:pt x="358" y="177"/>
                      <a:pt x="338" y="137"/>
                      <a:pt x="338" y="137"/>
                    </a:cubicBezTo>
                    <a:cubicBezTo>
                      <a:pt x="338" y="137"/>
                      <a:pt x="278" y="157"/>
                      <a:pt x="239" y="157"/>
                    </a:cubicBezTo>
                    <a:cubicBezTo>
                      <a:pt x="229" y="157"/>
                      <a:pt x="219" y="157"/>
                      <a:pt x="209" y="147"/>
                    </a:cubicBezTo>
                    <a:cubicBezTo>
                      <a:pt x="192" y="112"/>
                      <a:pt x="258" y="54"/>
                      <a:pt x="234" y="54"/>
                    </a:cubicBezTo>
                    <a:cubicBezTo>
                      <a:pt x="231" y="54"/>
                      <a:pt x="226" y="55"/>
                      <a:pt x="219" y="58"/>
                    </a:cubicBezTo>
                    <a:cubicBezTo>
                      <a:pt x="194" y="70"/>
                      <a:pt x="176" y="87"/>
                      <a:pt x="157" y="87"/>
                    </a:cubicBezTo>
                    <a:cubicBezTo>
                      <a:pt x="146" y="87"/>
                      <a:pt x="134" y="82"/>
                      <a:pt x="120" y="68"/>
                    </a:cubicBezTo>
                    <a:cubicBezTo>
                      <a:pt x="107" y="76"/>
                      <a:pt x="96" y="79"/>
                      <a:pt x="87" y="79"/>
                    </a:cubicBezTo>
                    <a:cubicBezTo>
                      <a:pt x="75" y="79"/>
                      <a:pt x="66" y="73"/>
                      <a:pt x="60" y="68"/>
                    </a:cubicBezTo>
                    <a:cubicBezTo>
                      <a:pt x="45" y="45"/>
                      <a:pt x="42" y="1"/>
                      <a:pt x="32" y="1"/>
                    </a:cubicBezTo>
                    <a:close/>
                    <a:moveTo>
                      <a:pt x="332" y="233"/>
                    </a:moveTo>
                    <a:cubicBezTo>
                      <a:pt x="323" y="235"/>
                      <a:pt x="313" y="236"/>
                      <a:pt x="303" y="236"/>
                    </a:cubicBezTo>
                    <a:lnTo>
                      <a:pt x="303" y="236"/>
                    </a:lnTo>
                    <a:cubicBezTo>
                      <a:pt x="305" y="237"/>
                      <a:pt x="307" y="238"/>
                      <a:pt x="309" y="238"/>
                    </a:cubicBezTo>
                    <a:cubicBezTo>
                      <a:pt x="314" y="238"/>
                      <a:pt x="320" y="236"/>
                      <a:pt x="328" y="236"/>
                    </a:cubicBezTo>
                    <a:cubicBezTo>
                      <a:pt x="329" y="235"/>
                      <a:pt x="331" y="234"/>
                      <a:pt x="332" y="2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8" name="Google Shape;968;p9"/>
              <p:cNvSpPr/>
              <p:nvPr/>
            </p:nvSpPr>
            <p:spPr>
              <a:xfrm>
                <a:off x="11342358" y="-2326516"/>
                <a:ext cx="133971" cy="12318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765" extrusionOk="0">
                    <a:moveTo>
                      <a:pt x="100" y="1"/>
                    </a:moveTo>
                    <a:cubicBezTo>
                      <a:pt x="100" y="11"/>
                      <a:pt x="100" y="21"/>
                      <a:pt x="100" y="31"/>
                    </a:cubicBezTo>
                    <a:cubicBezTo>
                      <a:pt x="100" y="31"/>
                      <a:pt x="100" y="31"/>
                      <a:pt x="100" y="41"/>
                    </a:cubicBezTo>
                    <a:lnTo>
                      <a:pt x="110" y="41"/>
                    </a:lnTo>
                    <a:cubicBezTo>
                      <a:pt x="120" y="60"/>
                      <a:pt x="150" y="90"/>
                      <a:pt x="209" y="120"/>
                    </a:cubicBezTo>
                    <a:cubicBezTo>
                      <a:pt x="253" y="147"/>
                      <a:pt x="245" y="162"/>
                      <a:pt x="222" y="162"/>
                    </a:cubicBezTo>
                    <a:cubicBezTo>
                      <a:pt x="202" y="162"/>
                      <a:pt x="172" y="152"/>
                      <a:pt x="150" y="130"/>
                    </a:cubicBezTo>
                    <a:cubicBezTo>
                      <a:pt x="100" y="90"/>
                      <a:pt x="80" y="80"/>
                      <a:pt x="40" y="41"/>
                    </a:cubicBezTo>
                    <a:cubicBezTo>
                      <a:pt x="31" y="51"/>
                      <a:pt x="21" y="80"/>
                      <a:pt x="11" y="120"/>
                    </a:cubicBezTo>
                    <a:cubicBezTo>
                      <a:pt x="11" y="120"/>
                      <a:pt x="11" y="120"/>
                      <a:pt x="11" y="130"/>
                    </a:cubicBezTo>
                    <a:cubicBezTo>
                      <a:pt x="1" y="160"/>
                      <a:pt x="21" y="150"/>
                      <a:pt x="40" y="160"/>
                    </a:cubicBezTo>
                    <a:cubicBezTo>
                      <a:pt x="44" y="158"/>
                      <a:pt x="47" y="157"/>
                      <a:pt x="50" y="157"/>
                    </a:cubicBezTo>
                    <a:cubicBezTo>
                      <a:pt x="64" y="157"/>
                      <a:pt x="72" y="175"/>
                      <a:pt x="80" y="199"/>
                    </a:cubicBezTo>
                    <a:cubicBezTo>
                      <a:pt x="90" y="199"/>
                      <a:pt x="110" y="189"/>
                      <a:pt x="120" y="179"/>
                    </a:cubicBezTo>
                    <a:cubicBezTo>
                      <a:pt x="130" y="179"/>
                      <a:pt x="140" y="170"/>
                      <a:pt x="140" y="170"/>
                    </a:cubicBezTo>
                    <a:cubicBezTo>
                      <a:pt x="150" y="163"/>
                      <a:pt x="157" y="160"/>
                      <a:pt x="165" y="160"/>
                    </a:cubicBezTo>
                    <a:cubicBezTo>
                      <a:pt x="182" y="160"/>
                      <a:pt x="199" y="173"/>
                      <a:pt x="239" y="199"/>
                    </a:cubicBezTo>
                    <a:cubicBezTo>
                      <a:pt x="298" y="239"/>
                      <a:pt x="209" y="269"/>
                      <a:pt x="189" y="298"/>
                    </a:cubicBezTo>
                    <a:cubicBezTo>
                      <a:pt x="179" y="303"/>
                      <a:pt x="169" y="303"/>
                      <a:pt x="158" y="303"/>
                    </a:cubicBezTo>
                    <a:cubicBezTo>
                      <a:pt x="147" y="303"/>
                      <a:pt x="135" y="303"/>
                      <a:pt x="120" y="308"/>
                    </a:cubicBezTo>
                    <a:cubicBezTo>
                      <a:pt x="130" y="318"/>
                      <a:pt x="140" y="338"/>
                      <a:pt x="150" y="368"/>
                    </a:cubicBezTo>
                    <a:cubicBezTo>
                      <a:pt x="181" y="430"/>
                      <a:pt x="177" y="441"/>
                      <a:pt x="165" y="441"/>
                    </a:cubicBezTo>
                    <a:cubicBezTo>
                      <a:pt x="157" y="441"/>
                      <a:pt x="147" y="437"/>
                      <a:pt x="140" y="437"/>
                    </a:cubicBezTo>
                    <a:cubicBezTo>
                      <a:pt x="130" y="427"/>
                      <a:pt x="90" y="388"/>
                      <a:pt x="60" y="358"/>
                    </a:cubicBezTo>
                    <a:cubicBezTo>
                      <a:pt x="50" y="368"/>
                      <a:pt x="50" y="378"/>
                      <a:pt x="50" y="378"/>
                    </a:cubicBezTo>
                    <a:cubicBezTo>
                      <a:pt x="60" y="388"/>
                      <a:pt x="70" y="398"/>
                      <a:pt x="80" y="417"/>
                    </a:cubicBezTo>
                    <a:lnTo>
                      <a:pt x="90" y="417"/>
                    </a:lnTo>
                    <a:cubicBezTo>
                      <a:pt x="90" y="427"/>
                      <a:pt x="90" y="427"/>
                      <a:pt x="90" y="427"/>
                    </a:cubicBezTo>
                    <a:cubicBezTo>
                      <a:pt x="130" y="467"/>
                      <a:pt x="120" y="467"/>
                      <a:pt x="90" y="467"/>
                    </a:cubicBezTo>
                    <a:cubicBezTo>
                      <a:pt x="90" y="487"/>
                      <a:pt x="90" y="497"/>
                      <a:pt x="90" y="497"/>
                    </a:cubicBezTo>
                    <a:cubicBezTo>
                      <a:pt x="103" y="497"/>
                      <a:pt x="112" y="492"/>
                      <a:pt x="122" y="492"/>
                    </a:cubicBezTo>
                    <a:cubicBezTo>
                      <a:pt x="128" y="492"/>
                      <a:pt x="133" y="493"/>
                      <a:pt x="140" y="497"/>
                    </a:cubicBezTo>
                    <a:cubicBezTo>
                      <a:pt x="169" y="497"/>
                      <a:pt x="169" y="566"/>
                      <a:pt x="189" y="636"/>
                    </a:cubicBezTo>
                    <a:cubicBezTo>
                      <a:pt x="219" y="695"/>
                      <a:pt x="229" y="685"/>
                      <a:pt x="249" y="764"/>
                    </a:cubicBezTo>
                    <a:cubicBezTo>
                      <a:pt x="328" y="755"/>
                      <a:pt x="437" y="685"/>
                      <a:pt x="546" y="645"/>
                    </a:cubicBezTo>
                    <a:cubicBezTo>
                      <a:pt x="536" y="636"/>
                      <a:pt x="536" y="626"/>
                      <a:pt x="546" y="626"/>
                    </a:cubicBezTo>
                    <a:cubicBezTo>
                      <a:pt x="586" y="586"/>
                      <a:pt x="606" y="546"/>
                      <a:pt x="606" y="546"/>
                    </a:cubicBezTo>
                    <a:cubicBezTo>
                      <a:pt x="606" y="546"/>
                      <a:pt x="623" y="471"/>
                      <a:pt x="649" y="471"/>
                    </a:cubicBezTo>
                    <a:cubicBezTo>
                      <a:pt x="657" y="471"/>
                      <a:pt x="666" y="478"/>
                      <a:pt x="675" y="497"/>
                    </a:cubicBezTo>
                    <a:cubicBezTo>
                      <a:pt x="698" y="538"/>
                      <a:pt x="715" y="551"/>
                      <a:pt x="729" y="551"/>
                    </a:cubicBezTo>
                    <a:cubicBezTo>
                      <a:pt x="738" y="551"/>
                      <a:pt x="746" y="545"/>
                      <a:pt x="754" y="536"/>
                    </a:cubicBezTo>
                    <a:cubicBezTo>
                      <a:pt x="762" y="522"/>
                      <a:pt x="758" y="496"/>
                      <a:pt x="764" y="496"/>
                    </a:cubicBezTo>
                    <a:cubicBezTo>
                      <a:pt x="766" y="496"/>
                      <a:pt x="769" y="499"/>
                      <a:pt x="774" y="507"/>
                    </a:cubicBezTo>
                    <a:cubicBezTo>
                      <a:pt x="779" y="520"/>
                      <a:pt x="795" y="529"/>
                      <a:pt x="807" y="529"/>
                    </a:cubicBezTo>
                    <a:cubicBezTo>
                      <a:pt x="822" y="529"/>
                      <a:pt x="831" y="515"/>
                      <a:pt x="804" y="477"/>
                    </a:cubicBezTo>
                    <a:cubicBezTo>
                      <a:pt x="764" y="422"/>
                      <a:pt x="738" y="379"/>
                      <a:pt x="718" y="379"/>
                    </a:cubicBezTo>
                    <a:cubicBezTo>
                      <a:pt x="713" y="379"/>
                      <a:pt x="709" y="382"/>
                      <a:pt x="705" y="388"/>
                    </a:cubicBezTo>
                    <a:cubicBezTo>
                      <a:pt x="701" y="391"/>
                      <a:pt x="699" y="393"/>
                      <a:pt x="696" y="393"/>
                    </a:cubicBezTo>
                    <a:cubicBezTo>
                      <a:pt x="687" y="393"/>
                      <a:pt x="686" y="361"/>
                      <a:pt x="645" y="328"/>
                    </a:cubicBezTo>
                    <a:cubicBezTo>
                      <a:pt x="624" y="306"/>
                      <a:pt x="606" y="302"/>
                      <a:pt x="591" y="302"/>
                    </a:cubicBezTo>
                    <a:cubicBezTo>
                      <a:pt x="580" y="302"/>
                      <a:pt x="570" y="304"/>
                      <a:pt x="562" y="304"/>
                    </a:cubicBezTo>
                    <a:cubicBezTo>
                      <a:pt x="556" y="304"/>
                      <a:pt x="551" y="303"/>
                      <a:pt x="546" y="298"/>
                    </a:cubicBezTo>
                    <a:cubicBezTo>
                      <a:pt x="516" y="269"/>
                      <a:pt x="437" y="239"/>
                      <a:pt x="487" y="199"/>
                    </a:cubicBezTo>
                    <a:cubicBezTo>
                      <a:pt x="526" y="173"/>
                      <a:pt x="548" y="155"/>
                      <a:pt x="565" y="155"/>
                    </a:cubicBezTo>
                    <a:cubicBezTo>
                      <a:pt x="573" y="155"/>
                      <a:pt x="579" y="160"/>
                      <a:pt x="586" y="170"/>
                    </a:cubicBezTo>
                    <a:cubicBezTo>
                      <a:pt x="594" y="174"/>
                      <a:pt x="602" y="176"/>
                      <a:pt x="611" y="176"/>
                    </a:cubicBezTo>
                    <a:cubicBezTo>
                      <a:pt x="624" y="176"/>
                      <a:pt x="638" y="171"/>
                      <a:pt x="655" y="160"/>
                    </a:cubicBezTo>
                    <a:cubicBezTo>
                      <a:pt x="606" y="160"/>
                      <a:pt x="566" y="130"/>
                      <a:pt x="546" y="100"/>
                    </a:cubicBezTo>
                    <a:cubicBezTo>
                      <a:pt x="546" y="90"/>
                      <a:pt x="536" y="90"/>
                      <a:pt x="536" y="80"/>
                    </a:cubicBezTo>
                    <a:cubicBezTo>
                      <a:pt x="530" y="80"/>
                      <a:pt x="523" y="85"/>
                      <a:pt x="516" y="85"/>
                    </a:cubicBezTo>
                    <a:cubicBezTo>
                      <a:pt x="513" y="85"/>
                      <a:pt x="510" y="84"/>
                      <a:pt x="507" y="80"/>
                    </a:cubicBezTo>
                    <a:cubicBezTo>
                      <a:pt x="497" y="100"/>
                      <a:pt x="487" y="160"/>
                      <a:pt x="457" y="189"/>
                    </a:cubicBezTo>
                    <a:cubicBezTo>
                      <a:pt x="437" y="209"/>
                      <a:pt x="413" y="224"/>
                      <a:pt x="383" y="224"/>
                    </a:cubicBezTo>
                    <a:cubicBezTo>
                      <a:pt x="336" y="224"/>
                      <a:pt x="273" y="188"/>
                      <a:pt x="189" y="80"/>
                    </a:cubicBezTo>
                    <a:cubicBezTo>
                      <a:pt x="179" y="70"/>
                      <a:pt x="179" y="60"/>
                      <a:pt x="169" y="51"/>
                    </a:cubicBezTo>
                    <a:cubicBezTo>
                      <a:pt x="150" y="21"/>
                      <a:pt x="120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69" name="Google Shape;969;p9"/>
              <p:cNvSpPr/>
              <p:nvPr/>
            </p:nvSpPr>
            <p:spPr>
              <a:xfrm>
                <a:off x="10205696" y="-2436656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1"/>
                      <a:pt x="0" y="11"/>
                      <a:pt x="0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0" name="Google Shape;970;p9"/>
              <p:cNvSpPr/>
              <p:nvPr/>
            </p:nvSpPr>
            <p:spPr>
              <a:xfrm>
                <a:off x="10943342" y="-1563587"/>
                <a:ext cx="19162" cy="14814"/>
              </a:xfrm>
              <a:custGeom>
                <a:avLst/>
                <a:gdLst/>
                <a:ahLst/>
                <a:cxnLst/>
                <a:rect l="l" t="t" r="r" b="b"/>
                <a:pathLst>
                  <a:path w="119" h="92" extrusionOk="0">
                    <a:moveTo>
                      <a:pt x="54" y="1"/>
                    </a:moveTo>
                    <a:cubicBezTo>
                      <a:pt x="49" y="1"/>
                      <a:pt x="45" y="1"/>
                      <a:pt x="40" y="2"/>
                    </a:cubicBezTo>
                    <a:cubicBezTo>
                      <a:pt x="0" y="12"/>
                      <a:pt x="0" y="32"/>
                      <a:pt x="20" y="92"/>
                    </a:cubicBezTo>
                    <a:cubicBezTo>
                      <a:pt x="40" y="92"/>
                      <a:pt x="69" y="82"/>
                      <a:pt x="109" y="82"/>
                    </a:cubicBezTo>
                    <a:lnTo>
                      <a:pt x="119" y="82"/>
                    </a:lnTo>
                    <a:cubicBezTo>
                      <a:pt x="102" y="30"/>
                      <a:pt x="8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1" name="Google Shape;971;p9"/>
              <p:cNvSpPr/>
              <p:nvPr/>
            </p:nvSpPr>
            <p:spPr>
              <a:xfrm>
                <a:off x="10970394" y="-1398055"/>
                <a:ext cx="20933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95" extrusionOk="0">
                    <a:moveTo>
                      <a:pt x="119" y="84"/>
                    </a:moveTo>
                    <a:cubicBezTo>
                      <a:pt x="119" y="84"/>
                      <a:pt x="119" y="85"/>
                      <a:pt x="120" y="85"/>
                    </a:cubicBezTo>
                    <a:cubicBezTo>
                      <a:pt x="120" y="85"/>
                      <a:pt x="120" y="85"/>
                      <a:pt x="121" y="85"/>
                    </a:cubicBezTo>
                    <a:lnTo>
                      <a:pt x="121" y="85"/>
                    </a:lnTo>
                    <a:cubicBezTo>
                      <a:pt x="120" y="85"/>
                      <a:pt x="120" y="84"/>
                      <a:pt x="119" y="84"/>
                    </a:cubicBezTo>
                    <a:close/>
                    <a:moveTo>
                      <a:pt x="43" y="0"/>
                    </a:moveTo>
                    <a:cubicBezTo>
                      <a:pt x="29" y="0"/>
                      <a:pt x="20" y="17"/>
                      <a:pt x="10" y="35"/>
                    </a:cubicBezTo>
                    <a:cubicBezTo>
                      <a:pt x="1" y="55"/>
                      <a:pt x="20" y="75"/>
                      <a:pt x="40" y="95"/>
                    </a:cubicBezTo>
                    <a:cubicBezTo>
                      <a:pt x="65" y="85"/>
                      <a:pt x="85" y="80"/>
                      <a:pt x="100" y="80"/>
                    </a:cubicBezTo>
                    <a:cubicBezTo>
                      <a:pt x="108" y="80"/>
                      <a:pt x="114" y="81"/>
                      <a:pt x="119" y="84"/>
                    </a:cubicBezTo>
                    <a:lnTo>
                      <a:pt x="119" y="84"/>
                    </a:lnTo>
                    <a:cubicBezTo>
                      <a:pt x="82" y="21"/>
                      <a:pt x="60" y="0"/>
                      <a:pt x="43" y="0"/>
                    </a:cubicBezTo>
                    <a:close/>
                    <a:moveTo>
                      <a:pt x="121" y="85"/>
                    </a:moveTo>
                    <a:cubicBezTo>
                      <a:pt x="124" y="87"/>
                      <a:pt x="127" y="91"/>
                      <a:pt x="129" y="95"/>
                    </a:cubicBezTo>
                    <a:cubicBezTo>
                      <a:pt x="129" y="85"/>
                      <a:pt x="129" y="85"/>
                      <a:pt x="121" y="8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2" name="Google Shape;972;p9"/>
              <p:cNvSpPr/>
              <p:nvPr/>
            </p:nvSpPr>
            <p:spPr>
              <a:xfrm>
                <a:off x="10858000" y="-1352486"/>
                <a:ext cx="61511" cy="40578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52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32" y="66"/>
                    </a:cubicBezTo>
                    <a:cubicBezTo>
                      <a:pt x="115" y="66"/>
                      <a:pt x="98" y="61"/>
                      <a:pt x="84" y="50"/>
                    </a:cubicBezTo>
                    <a:cubicBezTo>
                      <a:pt x="71" y="41"/>
                      <a:pt x="60" y="37"/>
                      <a:pt x="51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1" y="245"/>
                      <a:pt x="53" y="251"/>
                      <a:pt x="68" y="251"/>
                    </a:cubicBezTo>
                    <a:cubicBezTo>
                      <a:pt x="115" y="251"/>
                      <a:pt x="194" y="186"/>
                      <a:pt x="262" y="179"/>
                    </a:cubicBezTo>
                    <a:cubicBezTo>
                      <a:pt x="312" y="179"/>
                      <a:pt x="352" y="109"/>
                      <a:pt x="38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3" name="Google Shape;973;p9"/>
              <p:cNvSpPr/>
              <p:nvPr/>
            </p:nvSpPr>
            <p:spPr>
              <a:xfrm>
                <a:off x="10865085" y="-1223506"/>
                <a:ext cx="35264" cy="41061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55" extrusionOk="0">
                    <a:moveTo>
                      <a:pt x="108" y="1"/>
                    </a:moveTo>
                    <a:cubicBezTo>
                      <a:pt x="77" y="1"/>
                      <a:pt x="37" y="18"/>
                      <a:pt x="0" y="42"/>
                    </a:cubicBezTo>
                    <a:cubicBezTo>
                      <a:pt x="50" y="62"/>
                      <a:pt x="89" y="151"/>
                      <a:pt x="89" y="230"/>
                    </a:cubicBezTo>
                    <a:cubicBezTo>
                      <a:pt x="92" y="247"/>
                      <a:pt x="99" y="254"/>
                      <a:pt x="108" y="254"/>
                    </a:cubicBezTo>
                    <a:cubicBezTo>
                      <a:pt x="133" y="254"/>
                      <a:pt x="175" y="206"/>
                      <a:pt x="218" y="141"/>
                    </a:cubicBezTo>
                    <a:cubicBezTo>
                      <a:pt x="198" y="102"/>
                      <a:pt x="169" y="52"/>
                      <a:pt x="149" y="22"/>
                    </a:cubicBezTo>
                    <a:cubicBezTo>
                      <a:pt x="141" y="7"/>
                      <a:pt x="126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4" name="Google Shape;974;p9"/>
              <p:cNvSpPr/>
              <p:nvPr/>
            </p:nvSpPr>
            <p:spPr>
              <a:xfrm>
                <a:off x="10886501" y="-1856167"/>
                <a:ext cx="33010" cy="4073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53" extrusionOk="0">
                    <a:moveTo>
                      <a:pt x="112" y="0"/>
                    </a:moveTo>
                    <a:cubicBezTo>
                      <a:pt x="50" y="0"/>
                      <a:pt x="0" y="102"/>
                      <a:pt x="115" y="243"/>
                    </a:cubicBezTo>
                    <a:cubicBezTo>
                      <a:pt x="115" y="243"/>
                      <a:pt x="115" y="243"/>
                      <a:pt x="115" y="253"/>
                    </a:cubicBezTo>
                    <a:cubicBezTo>
                      <a:pt x="145" y="223"/>
                      <a:pt x="175" y="203"/>
                      <a:pt x="204" y="183"/>
                    </a:cubicBezTo>
                    <a:cubicBezTo>
                      <a:pt x="194" y="104"/>
                      <a:pt x="175" y="25"/>
                      <a:pt x="135" y="5"/>
                    </a:cubicBezTo>
                    <a:cubicBezTo>
                      <a:pt x="127" y="2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5" name="Google Shape;975;p9"/>
              <p:cNvSpPr/>
              <p:nvPr/>
            </p:nvSpPr>
            <p:spPr>
              <a:xfrm>
                <a:off x="10848983" y="-1474058"/>
                <a:ext cx="99190" cy="72138"/>
              </a:xfrm>
              <a:custGeom>
                <a:avLst/>
                <a:gdLst/>
                <a:ahLst/>
                <a:cxnLst/>
                <a:rect l="l" t="t" r="r" b="b"/>
                <a:pathLst>
                  <a:path w="616" h="448" extrusionOk="0">
                    <a:moveTo>
                      <a:pt x="289" y="1"/>
                    </a:moveTo>
                    <a:cubicBezTo>
                      <a:pt x="247" y="1"/>
                      <a:pt x="236" y="64"/>
                      <a:pt x="189" y="101"/>
                    </a:cubicBezTo>
                    <a:cubicBezTo>
                      <a:pt x="189" y="121"/>
                      <a:pt x="170" y="141"/>
                      <a:pt x="130" y="160"/>
                    </a:cubicBezTo>
                    <a:cubicBezTo>
                      <a:pt x="1" y="220"/>
                      <a:pt x="80" y="398"/>
                      <a:pt x="179" y="448"/>
                    </a:cubicBezTo>
                    <a:cubicBezTo>
                      <a:pt x="189" y="438"/>
                      <a:pt x="189" y="438"/>
                      <a:pt x="199" y="438"/>
                    </a:cubicBezTo>
                    <a:cubicBezTo>
                      <a:pt x="214" y="433"/>
                      <a:pt x="227" y="431"/>
                      <a:pt x="239" y="431"/>
                    </a:cubicBezTo>
                    <a:cubicBezTo>
                      <a:pt x="251" y="431"/>
                      <a:pt x="264" y="433"/>
                      <a:pt x="279" y="438"/>
                    </a:cubicBezTo>
                    <a:cubicBezTo>
                      <a:pt x="344" y="413"/>
                      <a:pt x="403" y="361"/>
                      <a:pt x="484" y="361"/>
                    </a:cubicBezTo>
                    <a:cubicBezTo>
                      <a:pt x="500" y="361"/>
                      <a:pt x="518" y="364"/>
                      <a:pt x="536" y="369"/>
                    </a:cubicBezTo>
                    <a:cubicBezTo>
                      <a:pt x="586" y="319"/>
                      <a:pt x="616" y="269"/>
                      <a:pt x="606" y="250"/>
                    </a:cubicBezTo>
                    <a:cubicBezTo>
                      <a:pt x="606" y="230"/>
                      <a:pt x="606" y="190"/>
                      <a:pt x="606" y="150"/>
                    </a:cubicBezTo>
                    <a:cubicBezTo>
                      <a:pt x="589" y="197"/>
                      <a:pt x="578" y="223"/>
                      <a:pt x="562" y="223"/>
                    </a:cubicBezTo>
                    <a:cubicBezTo>
                      <a:pt x="551" y="223"/>
                      <a:pt x="537" y="209"/>
                      <a:pt x="517" y="180"/>
                    </a:cubicBezTo>
                    <a:cubicBezTo>
                      <a:pt x="492" y="136"/>
                      <a:pt x="479" y="128"/>
                      <a:pt x="469" y="128"/>
                    </a:cubicBezTo>
                    <a:cubicBezTo>
                      <a:pt x="465" y="128"/>
                      <a:pt x="460" y="130"/>
                      <a:pt x="455" y="130"/>
                    </a:cubicBezTo>
                    <a:cubicBezTo>
                      <a:pt x="450" y="130"/>
                      <a:pt x="445" y="128"/>
                      <a:pt x="437" y="121"/>
                    </a:cubicBezTo>
                    <a:cubicBezTo>
                      <a:pt x="437" y="111"/>
                      <a:pt x="427" y="111"/>
                      <a:pt x="427" y="101"/>
                    </a:cubicBezTo>
                    <a:cubicBezTo>
                      <a:pt x="375" y="123"/>
                      <a:pt x="327" y="136"/>
                      <a:pt x="292" y="136"/>
                    </a:cubicBezTo>
                    <a:cubicBezTo>
                      <a:pt x="236" y="136"/>
                      <a:pt x="217" y="102"/>
                      <a:pt x="279" y="22"/>
                    </a:cubicBezTo>
                    <a:cubicBezTo>
                      <a:pt x="289" y="12"/>
                      <a:pt x="298" y="12"/>
                      <a:pt x="298" y="2"/>
                    </a:cubicBezTo>
                    <a:cubicBezTo>
                      <a:pt x="295" y="1"/>
                      <a:pt x="292" y="1"/>
                      <a:pt x="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6" name="Google Shape;976;p9"/>
              <p:cNvSpPr/>
              <p:nvPr/>
            </p:nvSpPr>
            <p:spPr>
              <a:xfrm>
                <a:off x="10959284" y="-1228015"/>
                <a:ext cx="1288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80" h="51" extrusionOk="0">
                    <a:moveTo>
                      <a:pt x="79" y="1"/>
                    </a:moveTo>
                    <a:cubicBezTo>
                      <a:pt x="50" y="1"/>
                      <a:pt x="20" y="11"/>
                      <a:pt x="0" y="40"/>
                    </a:cubicBezTo>
                    <a:cubicBezTo>
                      <a:pt x="10" y="50"/>
                      <a:pt x="20" y="50"/>
                      <a:pt x="30" y="50"/>
                    </a:cubicBezTo>
                    <a:cubicBezTo>
                      <a:pt x="50" y="50"/>
                      <a:pt x="70" y="30"/>
                      <a:pt x="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7" name="Google Shape;977;p9"/>
              <p:cNvSpPr/>
              <p:nvPr/>
            </p:nvSpPr>
            <p:spPr>
              <a:xfrm>
                <a:off x="10710181" y="-1580817"/>
                <a:ext cx="19323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9" extrusionOk="0">
                    <a:moveTo>
                      <a:pt x="60" y="0"/>
                    </a:moveTo>
                    <a:cubicBezTo>
                      <a:pt x="60" y="20"/>
                      <a:pt x="40" y="30"/>
                      <a:pt x="20" y="60"/>
                    </a:cubicBezTo>
                    <a:lnTo>
                      <a:pt x="10" y="60"/>
                    </a:lnTo>
                    <a:cubicBezTo>
                      <a:pt x="0" y="80"/>
                      <a:pt x="0" y="100"/>
                      <a:pt x="0" y="119"/>
                    </a:cubicBezTo>
                    <a:cubicBezTo>
                      <a:pt x="20" y="139"/>
                      <a:pt x="50" y="159"/>
                      <a:pt x="60" y="169"/>
                    </a:cubicBezTo>
                    <a:cubicBezTo>
                      <a:pt x="70" y="169"/>
                      <a:pt x="80" y="169"/>
                      <a:pt x="90" y="179"/>
                    </a:cubicBezTo>
                    <a:cubicBezTo>
                      <a:pt x="100" y="169"/>
                      <a:pt x="109" y="159"/>
                      <a:pt x="119" y="129"/>
                    </a:cubicBezTo>
                    <a:cubicBezTo>
                      <a:pt x="119" y="90"/>
                      <a:pt x="119" y="60"/>
                      <a:pt x="119" y="20"/>
                    </a:cubicBezTo>
                    <a:cubicBezTo>
                      <a:pt x="119" y="10"/>
                      <a:pt x="109" y="1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8" name="Google Shape;978;p9"/>
              <p:cNvSpPr/>
              <p:nvPr/>
            </p:nvSpPr>
            <p:spPr>
              <a:xfrm>
                <a:off x="10620813" y="-1973553"/>
                <a:ext cx="22382" cy="3784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35" extrusionOk="0">
                    <a:moveTo>
                      <a:pt x="0" y="0"/>
                    </a:moveTo>
                    <a:cubicBezTo>
                      <a:pt x="10" y="10"/>
                      <a:pt x="20" y="30"/>
                      <a:pt x="20" y="60"/>
                    </a:cubicBezTo>
                    <a:cubicBezTo>
                      <a:pt x="20" y="70"/>
                      <a:pt x="20" y="70"/>
                      <a:pt x="20" y="80"/>
                    </a:cubicBezTo>
                    <a:cubicBezTo>
                      <a:pt x="20" y="109"/>
                      <a:pt x="20" y="139"/>
                      <a:pt x="10" y="169"/>
                    </a:cubicBezTo>
                    <a:cubicBezTo>
                      <a:pt x="0" y="199"/>
                      <a:pt x="10" y="208"/>
                      <a:pt x="10" y="228"/>
                    </a:cubicBezTo>
                    <a:cubicBezTo>
                      <a:pt x="14" y="232"/>
                      <a:pt x="20" y="234"/>
                      <a:pt x="27" y="234"/>
                    </a:cubicBezTo>
                    <a:cubicBezTo>
                      <a:pt x="54" y="234"/>
                      <a:pt x="99" y="204"/>
                      <a:pt x="139" y="149"/>
                    </a:cubicBezTo>
                    <a:cubicBezTo>
                      <a:pt x="109" y="129"/>
                      <a:pt x="79" y="80"/>
                      <a:pt x="40" y="30"/>
                    </a:cubicBezTo>
                    <a:cubicBezTo>
                      <a:pt x="20" y="10"/>
                      <a:pt x="1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79" name="Google Shape;979;p9"/>
              <p:cNvSpPr/>
              <p:nvPr/>
            </p:nvSpPr>
            <p:spPr>
              <a:xfrm>
                <a:off x="10734173" y="-1669058"/>
                <a:ext cx="12882" cy="276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72" extrusionOk="0">
                    <a:moveTo>
                      <a:pt x="36" y="0"/>
                    </a:moveTo>
                    <a:cubicBezTo>
                      <a:pt x="8" y="0"/>
                      <a:pt x="20" y="122"/>
                      <a:pt x="20" y="122"/>
                    </a:cubicBezTo>
                    <a:cubicBezTo>
                      <a:pt x="20" y="122"/>
                      <a:pt x="10" y="142"/>
                      <a:pt x="0" y="162"/>
                    </a:cubicBezTo>
                    <a:cubicBezTo>
                      <a:pt x="20" y="172"/>
                      <a:pt x="40" y="172"/>
                      <a:pt x="50" y="172"/>
                    </a:cubicBezTo>
                    <a:cubicBezTo>
                      <a:pt x="60" y="142"/>
                      <a:pt x="70" y="92"/>
                      <a:pt x="79" y="43"/>
                    </a:cubicBezTo>
                    <a:cubicBezTo>
                      <a:pt x="79" y="43"/>
                      <a:pt x="70" y="43"/>
                      <a:pt x="70" y="33"/>
                    </a:cubicBezTo>
                    <a:cubicBezTo>
                      <a:pt x="55" y="9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0" name="Google Shape;980;p9"/>
              <p:cNvSpPr/>
              <p:nvPr/>
            </p:nvSpPr>
            <p:spPr>
              <a:xfrm>
                <a:off x="10682968" y="-1718170"/>
                <a:ext cx="3059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40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1" y="50"/>
                      <a:pt x="130" y="100"/>
                      <a:pt x="179" y="130"/>
                    </a:cubicBezTo>
                    <a:cubicBezTo>
                      <a:pt x="179" y="139"/>
                      <a:pt x="189" y="139"/>
                      <a:pt x="189" y="139"/>
                    </a:cubicBezTo>
                    <a:cubicBezTo>
                      <a:pt x="169" y="120"/>
                      <a:pt x="159" y="90"/>
                      <a:pt x="140" y="80"/>
                    </a:cubicBezTo>
                    <a:cubicBezTo>
                      <a:pt x="100" y="30"/>
                      <a:pt x="110" y="2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1" name="Google Shape;981;p9"/>
              <p:cNvSpPr/>
              <p:nvPr/>
            </p:nvSpPr>
            <p:spPr>
              <a:xfrm>
                <a:off x="10922570" y="-1446685"/>
                <a:ext cx="105470" cy="99190"/>
              </a:xfrm>
              <a:custGeom>
                <a:avLst/>
                <a:gdLst/>
                <a:ahLst/>
                <a:cxnLst/>
                <a:rect l="l" t="t" r="r" b="b"/>
                <a:pathLst>
                  <a:path w="655" h="616" extrusionOk="0">
                    <a:moveTo>
                      <a:pt x="357" y="0"/>
                    </a:moveTo>
                    <a:cubicBezTo>
                      <a:pt x="347" y="10"/>
                      <a:pt x="337" y="30"/>
                      <a:pt x="317" y="50"/>
                    </a:cubicBezTo>
                    <a:cubicBezTo>
                      <a:pt x="258" y="159"/>
                      <a:pt x="218" y="209"/>
                      <a:pt x="169" y="248"/>
                    </a:cubicBezTo>
                    <a:cubicBezTo>
                      <a:pt x="307" y="367"/>
                      <a:pt x="179" y="327"/>
                      <a:pt x="60" y="347"/>
                    </a:cubicBezTo>
                    <a:cubicBezTo>
                      <a:pt x="50" y="357"/>
                      <a:pt x="50" y="367"/>
                      <a:pt x="40" y="367"/>
                    </a:cubicBezTo>
                    <a:cubicBezTo>
                      <a:pt x="30" y="377"/>
                      <a:pt x="10" y="387"/>
                      <a:pt x="0" y="397"/>
                    </a:cubicBezTo>
                    <a:cubicBezTo>
                      <a:pt x="10" y="417"/>
                      <a:pt x="20" y="427"/>
                      <a:pt x="30" y="437"/>
                    </a:cubicBezTo>
                    <a:cubicBezTo>
                      <a:pt x="30" y="446"/>
                      <a:pt x="30" y="446"/>
                      <a:pt x="30" y="456"/>
                    </a:cubicBezTo>
                    <a:cubicBezTo>
                      <a:pt x="56" y="510"/>
                      <a:pt x="130" y="578"/>
                      <a:pt x="181" y="578"/>
                    </a:cubicBezTo>
                    <a:cubicBezTo>
                      <a:pt x="187" y="578"/>
                      <a:pt x="193" y="577"/>
                      <a:pt x="198" y="575"/>
                    </a:cubicBezTo>
                    <a:cubicBezTo>
                      <a:pt x="213" y="512"/>
                      <a:pt x="227" y="433"/>
                      <a:pt x="263" y="433"/>
                    </a:cubicBezTo>
                    <a:cubicBezTo>
                      <a:pt x="277" y="433"/>
                      <a:pt x="295" y="445"/>
                      <a:pt x="317" y="476"/>
                    </a:cubicBezTo>
                    <a:cubicBezTo>
                      <a:pt x="377" y="546"/>
                      <a:pt x="407" y="595"/>
                      <a:pt x="446" y="615"/>
                    </a:cubicBezTo>
                    <a:cubicBezTo>
                      <a:pt x="446" y="565"/>
                      <a:pt x="426" y="516"/>
                      <a:pt x="407" y="476"/>
                    </a:cubicBezTo>
                    <a:cubicBezTo>
                      <a:pt x="407" y="466"/>
                      <a:pt x="397" y="456"/>
                      <a:pt x="397" y="456"/>
                    </a:cubicBezTo>
                    <a:cubicBezTo>
                      <a:pt x="387" y="437"/>
                      <a:pt x="357" y="417"/>
                      <a:pt x="337" y="397"/>
                    </a:cubicBezTo>
                    <a:cubicBezTo>
                      <a:pt x="317" y="377"/>
                      <a:pt x="298" y="357"/>
                      <a:pt x="307" y="337"/>
                    </a:cubicBezTo>
                    <a:cubicBezTo>
                      <a:pt x="317" y="319"/>
                      <a:pt x="326" y="302"/>
                      <a:pt x="340" y="302"/>
                    </a:cubicBezTo>
                    <a:cubicBezTo>
                      <a:pt x="357" y="302"/>
                      <a:pt x="380" y="324"/>
                      <a:pt x="417" y="387"/>
                    </a:cubicBezTo>
                    <a:cubicBezTo>
                      <a:pt x="426" y="387"/>
                      <a:pt x="426" y="387"/>
                      <a:pt x="426" y="397"/>
                    </a:cubicBezTo>
                    <a:cubicBezTo>
                      <a:pt x="479" y="484"/>
                      <a:pt x="500" y="518"/>
                      <a:pt x="525" y="518"/>
                    </a:cubicBezTo>
                    <a:cubicBezTo>
                      <a:pt x="529" y="518"/>
                      <a:pt x="532" y="517"/>
                      <a:pt x="536" y="516"/>
                    </a:cubicBezTo>
                    <a:cubicBezTo>
                      <a:pt x="565" y="496"/>
                      <a:pt x="655" y="377"/>
                      <a:pt x="615" y="347"/>
                    </a:cubicBezTo>
                    <a:cubicBezTo>
                      <a:pt x="575" y="308"/>
                      <a:pt x="555" y="248"/>
                      <a:pt x="545" y="209"/>
                    </a:cubicBezTo>
                    <a:cubicBezTo>
                      <a:pt x="513" y="246"/>
                      <a:pt x="480" y="266"/>
                      <a:pt x="458" y="266"/>
                    </a:cubicBezTo>
                    <a:cubicBezTo>
                      <a:pt x="433" y="266"/>
                      <a:pt x="421" y="241"/>
                      <a:pt x="436" y="189"/>
                    </a:cubicBezTo>
                    <a:cubicBezTo>
                      <a:pt x="436" y="189"/>
                      <a:pt x="436" y="179"/>
                      <a:pt x="436" y="179"/>
                    </a:cubicBezTo>
                    <a:cubicBezTo>
                      <a:pt x="407" y="189"/>
                      <a:pt x="387" y="189"/>
                      <a:pt x="367" y="189"/>
                    </a:cubicBezTo>
                    <a:cubicBezTo>
                      <a:pt x="332" y="199"/>
                      <a:pt x="317" y="206"/>
                      <a:pt x="310" y="206"/>
                    </a:cubicBezTo>
                    <a:cubicBezTo>
                      <a:pt x="303" y="206"/>
                      <a:pt x="303" y="199"/>
                      <a:pt x="298" y="179"/>
                    </a:cubicBezTo>
                    <a:cubicBezTo>
                      <a:pt x="278" y="139"/>
                      <a:pt x="456" y="40"/>
                      <a:pt x="387" y="20"/>
                    </a:cubicBezTo>
                    <a:cubicBezTo>
                      <a:pt x="377" y="10"/>
                      <a:pt x="367" y="1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2" name="Google Shape;982;p9"/>
              <p:cNvSpPr/>
              <p:nvPr/>
            </p:nvSpPr>
            <p:spPr>
              <a:xfrm>
                <a:off x="10959284" y="-1298704"/>
                <a:ext cx="25764" cy="230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43" extrusionOk="0">
                    <a:moveTo>
                      <a:pt x="139" y="1"/>
                    </a:moveTo>
                    <a:cubicBezTo>
                      <a:pt x="134" y="1"/>
                      <a:pt x="124" y="5"/>
                      <a:pt x="109" y="13"/>
                    </a:cubicBezTo>
                    <a:cubicBezTo>
                      <a:pt x="79" y="23"/>
                      <a:pt x="40" y="63"/>
                      <a:pt x="0" y="103"/>
                    </a:cubicBezTo>
                    <a:cubicBezTo>
                      <a:pt x="10" y="112"/>
                      <a:pt x="30" y="122"/>
                      <a:pt x="50" y="142"/>
                    </a:cubicBezTo>
                    <a:cubicBezTo>
                      <a:pt x="120" y="56"/>
                      <a:pt x="16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3" name="Google Shape;983;p9"/>
              <p:cNvSpPr/>
              <p:nvPr/>
            </p:nvSpPr>
            <p:spPr>
              <a:xfrm>
                <a:off x="10839483" y="-1366817"/>
                <a:ext cx="94359" cy="107080"/>
              </a:xfrm>
              <a:custGeom>
                <a:avLst/>
                <a:gdLst/>
                <a:ahLst/>
                <a:cxnLst/>
                <a:rect l="l" t="t" r="r" b="b"/>
                <a:pathLst>
                  <a:path w="586" h="665" extrusionOk="0">
                    <a:moveTo>
                      <a:pt x="397" y="0"/>
                    </a:moveTo>
                    <a:cubicBezTo>
                      <a:pt x="367" y="50"/>
                      <a:pt x="348" y="60"/>
                      <a:pt x="209" y="60"/>
                    </a:cubicBezTo>
                    <a:cubicBezTo>
                      <a:pt x="200" y="59"/>
                      <a:pt x="192" y="59"/>
                      <a:pt x="184" y="59"/>
                    </a:cubicBezTo>
                    <a:cubicBezTo>
                      <a:pt x="66" y="59"/>
                      <a:pt x="40" y="127"/>
                      <a:pt x="30" y="238"/>
                    </a:cubicBezTo>
                    <a:lnTo>
                      <a:pt x="50" y="238"/>
                    </a:lnTo>
                    <a:cubicBezTo>
                      <a:pt x="50" y="238"/>
                      <a:pt x="80" y="298"/>
                      <a:pt x="60" y="298"/>
                    </a:cubicBezTo>
                    <a:cubicBezTo>
                      <a:pt x="50" y="298"/>
                      <a:pt x="40" y="307"/>
                      <a:pt x="30" y="317"/>
                    </a:cubicBezTo>
                    <a:cubicBezTo>
                      <a:pt x="20" y="347"/>
                      <a:pt x="20" y="377"/>
                      <a:pt x="20" y="416"/>
                    </a:cubicBezTo>
                    <a:cubicBezTo>
                      <a:pt x="50" y="407"/>
                      <a:pt x="80" y="387"/>
                      <a:pt x="119" y="387"/>
                    </a:cubicBezTo>
                    <a:cubicBezTo>
                      <a:pt x="199" y="387"/>
                      <a:pt x="169" y="416"/>
                      <a:pt x="179" y="486"/>
                    </a:cubicBezTo>
                    <a:cubicBezTo>
                      <a:pt x="186" y="512"/>
                      <a:pt x="180" y="518"/>
                      <a:pt x="166" y="518"/>
                    </a:cubicBezTo>
                    <a:cubicBezTo>
                      <a:pt x="152" y="518"/>
                      <a:pt x="130" y="512"/>
                      <a:pt x="108" y="512"/>
                    </a:cubicBezTo>
                    <a:cubicBezTo>
                      <a:pt x="92" y="512"/>
                      <a:pt x="75" y="515"/>
                      <a:pt x="60" y="526"/>
                    </a:cubicBezTo>
                    <a:cubicBezTo>
                      <a:pt x="1" y="565"/>
                      <a:pt x="90" y="575"/>
                      <a:pt x="100" y="664"/>
                    </a:cubicBezTo>
                    <a:cubicBezTo>
                      <a:pt x="179" y="664"/>
                      <a:pt x="278" y="595"/>
                      <a:pt x="258" y="535"/>
                    </a:cubicBezTo>
                    <a:cubicBezTo>
                      <a:pt x="219" y="426"/>
                      <a:pt x="298" y="377"/>
                      <a:pt x="576" y="278"/>
                    </a:cubicBezTo>
                    <a:cubicBezTo>
                      <a:pt x="576" y="228"/>
                      <a:pt x="586" y="188"/>
                      <a:pt x="576" y="149"/>
                    </a:cubicBezTo>
                    <a:cubicBezTo>
                      <a:pt x="576" y="129"/>
                      <a:pt x="566" y="109"/>
                      <a:pt x="546" y="109"/>
                    </a:cubicBezTo>
                    <a:cubicBezTo>
                      <a:pt x="526" y="109"/>
                      <a:pt x="516" y="129"/>
                      <a:pt x="496" y="149"/>
                    </a:cubicBezTo>
                    <a:cubicBezTo>
                      <a:pt x="467" y="198"/>
                      <a:pt x="427" y="268"/>
                      <a:pt x="377" y="268"/>
                    </a:cubicBezTo>
                    <a:cubicBezTo>
                      <a:pt x="309" y="275"/>
                      <a:pt x="230" y="340"/>
                      <a:pt x="183" y="340"/>
                    </a:cubicBezTo>
                    <a:cubicBezTo>
                      <a:pt x="168" y="340"/>
                      <a:pt x="156" y="334"/>
                      <a:pt x="149" y="317"/>
                    </a:cubicBezTo>
                    <a:cubicBezTo>
                      <a:pt x="132" y="258"/>
                      <a:pt x="115" y="126"/>
                      <a:pt x="166" y="126"/>
                    </a:cubicBezTo>
                    <a:cubicBezTo>
                      <a:pt x="175" y="126"/>
                      <a:pt x="186" y="130"/>
                      <a:pt x="199" y="139"/>
                    </a:cubicBezTo>
                    <a:cubicBezTo>
                      <a:pt x="213" y="150"/>
                      <a:pt x="230" y="155"/>
                      <a:pt x="247" y="155"/>
                    </a:cubicBezTo>
                    <a:cubicBezTo>
                      <a:pt x="290" y="155"/>
                      <a:pt x="339" y="125"/>
                      <a:pt x="367" y="89"/>
                    </a:cubicBezTo>
                    <a:cubicBezTo>
                      <a:pt x="387" y="60"/>
                      <a:pt x="397" y="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4" name="Google Shape;984;p9"/>
              <p:cNvSpPr/>
              <p:nvPr/>
            </p:nvSpPr>
            <p:spPr>
              <a:xfrm>
                <a:off x="10831431" y="-1225922"/>
                <a:ext cx="88079" cy="43154"/>
              </a:xfrm>
              <a:custGeom>
                <a:avLst/>
                <a:gdLst/>
                <a:ahLst/>
                <a:cxnLst/>
                <a:rect l="l" t="t" r="r" b="b"/>
                <a:pathLst>
                  <a:path w="547" h="268" extrusionOk="0">
                    <a:moveTo>
                      <a:pt x="328" y="0"/>
                    </a:moveTo>
                    <a:cubicBezTo>
                      <a:pt x="260" y="0"/>
                      <a:pt x="178" y="44"/>
                      <a:pt x="21" y="127"/>
                    </a:cubicBezTo>
                    <a:cubicBezTo>
                      <a:pt x="11" y="127"/>
                      <a:pt x="11" y="136"/>
                      <a:pt x="1" y="136"/>
                    </a:cubicBezTo>
                    <a:cubicBezTo>
                      <a:pt x="11" y="136"/>
                      <a:pt x="21" y="136"/>
                      <a:pt x="41" y="127"/>
                    </a:cubicBezTo>
                    <a:cubicBezTo>
                      <a:pt x="60" y="127"/>
                      <a:pt x="80" y="127"/>
                      <a:pt x="100" y="136"/>
                    </a:cubicBezTo>
                    <a:cubicBezTo>
                      <a:pt x="100" y="127"/>
                      <a:pt x="110" y="127"/>
                      <a:pt x="120" y="117"/>
                    </a:cubicBezTo>
                    <a:cubicBezTo>
                      <a:pt x="140" y="97"/>
                      <a:pt x="179" y="77"/>
                      <a:pt x="209" y="57"/>
                    </a:cubicBezTo>
                    <a:cubicBezTo>
                      <a:pt x="246" y="33"/>
                      <a:pt x="286" y="16"/>
                      <a:pt x="317" y="16"/>
                    </a:cubicBezTo>
                    <a:cubicBezTo>
                      <a:pt x="335" y="16"/>
                      <a:pt x="350" y="22"/>
                      <a:pt x="358" y="37"/>
                    </a:cubicBezTo>
                    <a:cubicBezTo>
                      <a:pt x="378" y="67"/>
                      <a:pt x="407" y="117"/>
                      <a:pt x="427" y="156"/>
                    </a:cubicBezTo>
                    <a:cubicBezTo>
                      <a:pt x="464" y="215"/>
                      <a:pt x="500" y="268"/>
                      <a:pt x="517" y="268"/>
                    </a:cubicBezTo>
                    <a:cubicBezTo>
                      <a:pt x="523" y="268"/>
                      <a:pt x="526" y="261"/>
                      <a:pt x="526" y="245"/>
                    </a:cubicBezTo>
                    <a:cubicBezTo>
                      <a:pt x="526" y="216"/>
                      <a:pt x="536" y="166"/>
                      <a:pt x="546" y="107"/>
                    </a:cubicBezTo>
                    <a:cubicBezTo>
                      <a:pt x="497" y="87"/>
                      <a:pt x="447" y="57"/>
                      <a:pt x="417" y="27"/>
                    </a:cubicBezTo>
                    <a:cubicBezTo>
                      <a:pt x="387" y="9"/>
                      <a:pt x="359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5" name="Google Shape;985;p9"/>
              <p:cNvSpPr/>
              <p:nvPr/>
            </p:nvSpPr>
            <p:spPr>
              <a:xfrm>
                <a:off x="10919350" y="-1298221"/>
                <a:ext cx="14492" cy="30433"/>
              </a:xfrm>
              <a:custGeom>
                <a:avLst/>
                <a:gdLst/>
                <a:ahLst/>
                <a:cxnLst/>
                <a:rect l="l" t="t" r="r" b="b"/>
                <a:pathLst>
                  <a:path w="90" h="189" extrusionOk="0">
                    <a:moveTo>
                      <a:pt x="90" y="0"/>
                    </a:moveTo>
                    <a:cubicBezTo>
                      <a:pt x="60" y="40"/>
                      <a:pt x="30" y="70"/>
                      <a:pt x="20" y="100"/>
                    </a:cubicBezTo>
                    <a:cubicBezTo>
                      <a:pt x="0" y="149"/>
                      <a:pt x="0" y="169"/>
                      <a:pt x="10" y="189"/>
                    </a:cubicBezTo>
                    <a:cubicBezTo>
                      <a:pt x="20" y="159"/>
                      <a:pt x="30" y="129"/>
                      <a:pt x="50" y="100"/>
                    </a:cubicBezTo>
                    <a:cubicBezTo>
                      <a:pt x="70" y="60"/>
                      <a:pt x="80" y="3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6" name="Google Shape;986;p9"/>
              <p:cNvSpPr/>
              <p:nvPr/>
            </p:nvSpPr>
            <p:spPr>
              <a:xfrm>
                <a:off x="10641585" y="-1927339"/>
                <a:ext cx="9661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150" extrusionOk="0">
                    <a:moveTo>
                      <a:pt x="59" y="1"/>
                    </a:moveTo>
                    <a:cubicBezTo>
                      <a:pt x="59" y="3"/>
                      <a:pt x="58" y="6"/>
                      <a:pt x="58" y="8"/>
                    </a:cubicBezTo>
                    <a:lnTo>
                      <a:pt x="58" y="8"/>
                    </a:lnTo>
                    <a:cubicBezTo>
                      <a:pt x="59" y="6"/>
                      <a:pt x="59" y="3"/>
                      <a:pt x="59" y="1"/>
                    </a:cubicBezTo>
                    <a:close/>
                    <a:moveTo>
                      <a:pt x="58" y="8"/>
                    </a:moveTo>
                    <a:cubicBezTo>
                      <a:pt x="54" y="16"/>
                      <a:pt x="47" y="26"/>
                      <a:pt x="40" y="40"/>
                    </a:cubicBezTo>
                    <a:cubicBezTo>
                      <a:pt x="30" y="70"/>
                      <a:pt x="20" y="110"/>
                      <a:pt x="0" y="150"/>
                    </a:cubicBezTo>
                    <a:lnTo>
                      <a:pt x="50" y="150"/>
                    </a:lnTo>
                    <a:cubicBezTo>
                      <a:pt x="50" y="103"/>
                      <a:pt x="50" y="48"/>
                      <a:pt x="58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7" name="Google Shape;987;p9"/>
              <p:cNvSpPr/>
              <p:nvPr/>
            </p:nvSpPr>
            <p:spPr>
              <a:xfrm>
                <a:off x="10563328" y="-2588340"/>
                <a:ext cx="459397" cy="1124581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6984" extrusionOk="0">
                    <a:moveTo>
                      <a:pt x="1184" y="0"/>
                    </a:moveTo>
                    <a:cubicBezTo>
                      <a:pt x="1182" y="0"/>
                      <a:pt x="1180" y="29"/>
                      <a:pt x="1180" y="100"/>
                    </a:cubicBezTo>
                    <a:lnTo>
                      <a:pt x="1180" y="318"/>
                    </a:lnTo>
                    <a:cubicBezTo>
                      <a:pt x="1180" y="240"/>
                      <a:pt x="1176" y="210"/>
                      <a:pt x="1169" y="210"/>
                    </a:cubicBezTo>
                    <a:cubicBezTo>
                      <a:pt x="1148" y="210"/>
                      <a:pt x="1103" y="496"/>
                      <a:pt x="1081" y="556"/>
                    </a:cubicBezTo>
                    <a:cubicBezTo>
                      <a:pt x="1051" y="635"/>
                      <a:pt x="1071" y="625"/>
                      <a:pt x="1061" y="744"/>
                    </a:cubicBezTo>
                    <a:cubicBezTo>
                      <a:pt x="1057" y="796"/>
                      <a:pt x="1049" y="812"/>
                      <a:pt x="1033" y="812"/>
                    </a:cubicBezTo>
                    <a:cubicBezTo>
                      <a:pt x="1012" y="812"/>
                      <a:pt x="978" y="785"/>
                      <a:pt x="922" y="774"/>
                    </a:cubicBezTo>
                    <a:cubicBezTo>
                      <a:pt x="916" y="774"/>
                      <a:pt x="911" y="773"/>
                      <a:pt x="906" y="773"/>
                    </a:cubicBezTo>
                    <a:cubicBezTo>
                      <a:pt x="840" y="773"/>
                      <a:pt x="887" y="834"/>
                      <a:pt x="942" y="834"/>
                    </a:cubicBezTo>
                    <a:cubicBezTo>
                      <a:pt x="946" y="833"/>
                      <a:pt x="949" y="833"/>
                      <a:pt x="952" y="833"/>
                    </a:cubicBezTo>
                    <a:cubicBezTo>
                      <a:pt x="1008" y="833"/>
                      <a:pt x="1060" y="905"/>
                      <a:pt x="1041" y="933"/>
                    </a:cubicBezTo>
                    <a:cubicBezTo>
                      <a:pt x="1031" y="963"/>
                      <a:pt x="893" y="992"/>
                      <a:pt x="942" y="1111"/>
                    </a:cubicBezTo>
                    <a:cubicBezTo>
                      <a:pt x="970" y="1180"/>
                      <a:pt x="926" y="1201"/>
                      <a:pt x="880" y="1201"/>
                    </a:cubicBezTo>
                    <a:cubicBezTo>
                      <a:pt x="859" y="1201"/>
                      <a:pt x="838" y="1197"/>
                      <a:pt x="823" y="1191"/>
                    </a:cubicBezTo>
                    <a:cubicBezTo>
                      <a:pt x="815" y="1188"/>
                      <a:pt x="807" y="1187"/>
                      <a:pt x="800" y="1187"/>
                    </a:cubicBezTo>
                    <a:cubicBezTo>
                      <a:pt x="752" y="1187"/>
                      <a:pt x="723" y="1237"/>
                      <a:pt x="783" y="1280"/>
                    </a:cubicBezTo>
                    <a:cubicBezTo>
                      <a:pt x="863" y="1329"/>
                      <a:pt x="803" y="1508"/>
                      <a:pt x="734" y="1508"/>
                    </a:cubicBezTo>
                    <a:cubicBezTo>
                      <a:pt x="678" y="1508"/>
                      <a:pt x="642" y="1432"/>
                      <a:pt x="584" y="1432"/>
                    </a:cubicBezTo>
                    <a:cubicBezTo>
                      <a:pt x="569" y="1432"/>
                      <a:pt x="553" y="1437"/>
                      <a:pt x="536" y="1448"/>
                    </a:cubicBezTo>
                    <a:cubicBezTo>
                      <a:pt x="526" y="1458"/>
                      <a:pt x="516" y="1468"/>
                      <a:pt x="506" y="1478"/>
                    </a:cubicBezTo>
                    <a:cubicBezTo>
                      <a:pt x="496" y="1488"/>
                      <a:pt x="486" y="1498"/>
                      <a:pt x="476" y="1508"/>
                    </a:cubicBezTo>
                    <a:cubicBezTo>
                      <a:pt x="476" y="1518"/>
                      <a:pt x="476" y="1518"/>
                      <a:pt x="476" y="1518"/>
                    </a:cubicBezTo>
                    <a:cubicBezTo>
                      <a:pt x="456" y="1558"/>
                      <a:pt x="526" y="1538"/>
                      <a:pt x="585" y="1558"/>
                    </a:cubicBezTo>
                    <a:cubicBezTo>
                      <a:pt x="605" y="1567"/>
                      <a:pt x="615" y="1577"/>
                      <a:pt x="635" y="1597"/>
                    </a:cubicBezTo>
                    <a:cubicBezTo>
                      <a:pt x="687" y="1676"/>
                      <a:pt x="655" y="1708"/>
                      <a:pt x="734" y="1708"/>
                    </a:cubicBezTo>
                    <a:cubicBezTo>
                      <a:pt x="745" y="1708"/>
                      <a:pt x="758" y="1707"/>
                      <a:pt x="774" y="1706"/>
                    </a:cubicBezTo>
                    <a:cubicBezTo>
                      <a:pt x="902" y="1706"/>
                      <a:pt x="863" y="1845"/>
                      <a:pt x="883" y="2063"/>
                    </a:cubicBezTo>
                    <a:cubicBezTo>
                      <a:pt x="891" y="2152"/>
                      <a:pt x="863" y="2183"/>
                      <a:pt x="830" y="2183"/>
                    </a:cubicBezTo>
                    <a:cubicBezTo>
                      <a:pt x="786" y="2183"/>
                      <a:pt x="732" y="2128"/>
                      <a:pt x="744" y="2083"/>
                    </a:cubicBezTo>
                    <a:cubicBezTo>
                      <a:pt x="774" y="1994"/>
                      <a:pt x="724" y="1954"/>
                      <a:pt x="545" y="1875"/>
                    </a:cubicBezTo>
                    <a:cubicBezTo>
                      <a:pt x="515" y="1861"/>
                      <a:pt x="495" y="1855"/>
                      <a:pt x="485" y="1855"/>
                    </a:cubicBezTo>
                    <a:cubicBezTo>
                      <a:pt x="434" y="1855"/>
                      <a:pt x="580" y="1991"/>
                      <a:pt x="605" y="2073"/>
                    </a:cubicBezTo>
                    <a:cubicBezTo>
                      <a:pt x="615" y="2124"/>
                      <a:pt x="612" y="2146"/>
                      <a:pt x="598" y="2146"/>
                    </a:cubicBezTo>
                    <a:cubicBezTo>
                      <a:pt x="584" y="2146"/>
                      <a:pt x="559" y="2127"/>
                      <a:pt x="526" y="2093"/>
                    </a:cubicBezTo>
                    <a:cubicBezTo>
                      <a:pt x="513" y="2076"/>
                      <a:pt x="500" y="2068"/>
                      <a:pt x="489" y="2068"/>
                    </a:cubicBezTo>
                    <a:cubicBezTo>
                      <a:pt x="446" y="2068"/>
                      <a:pt x="410" y="2166"/>
                      <a:pt x="387" y="2252"/>
                    </a:cubicBezTo>
                    <a:cubicBezTo>
                      <a:pt x="357" y="2371"/>
                      <a:pt x="446" y="2281"/>
                      <a:pt x="486" y="2390"/>
                    </a:cubicBezTo>
                    <a:cubicBezTo>
                      <a:pt x="497" y="2431"/>
                      <a:pt x="520" y="2445"/>
                      <a:pt x="547" y="2445"/>
                    </a:cubicBezTo>
                    <a:cubicBezTo>
                      <a:pt x="594" y="2445"/>
                      <a:pt x="653" y="2402"/>
                      <a:pt x="684" y="2371"/>
                    </a:cubicBezTo>
                    <a:cubicBezTo>
                      <a:pt x="704" y="2351"/>
                      <a:pt x="720" y="2342"/>
                      <a:pt x="738" y="2342"/>
                    </a:cubicBezTo>
                    <a:cubicBezTo>
                      <a:pt x="774" y="2342"/>
                      <a:pt x="816" y="2380"/>
                      <a:pt x="902" y="2440"/>
                    </a:cubicBezTo>
                    <a:cubicBezTo>
                      <a:pt x="1031" y="2519"/>
                      <a:pt x="843" y="2589"/>
                      <a:pt x="783" y="2648"/>
                    </a:cubicBezTo>
                    <a:cubicBezTo>
                      <a:pt x="765" y="2666"/>
                      <a:pt x="748" y="2671"/>
                      <a:pt x="730" y="2671"/>
                    </a:cubicBezTo>
                    <a:cubicBezTo>
                      <a:pt x="713" y="2671"/>
                      <a:pt x="696" y="2667"/>
                      <a:pt x="677" y="2667"/>
                    </a:cubicBezTo>
                    <a:cubicBezTo>
                      <a:pt x="647" y="2667"/>
                      <a:pt x="612" y="2676"/>
                      <a:pt x="565" y="2718"/>
                    </a:cubicBezTo>
                    <a:cubicBezTo>
                      <a:pt x="479" y="2788"/>
                      <a:pt x="473" y="2865"/>
                      <a:pt x="451" y="2865"/>
                    </a:cubicBezTo>
                    <a:cubicBezTo>
                      <a:pt x="444" y="2865"/>
                      <a:pt x="437" y="2859"/>
                      <a:pt x="427" y="2847"/>
                    </a:cubicBezTo>
                    <a:cubicBezTo>
                      <a:pt x="418" y="2842"/>
                      <a:pt x="410" y="2840"/>
                      <a:pt x="403" y="2840"/>
                    </a:cubicBezTo>
                    <a:cubicBezTo>
                      <a:pt x="392" y="2840"/>
                      <a:pt x="383" y="2845"/>
                      <a:pt x="377" y="2856"/>
                    </a:cubicBezTo>
                    <a:cubicBezTo>
                      <a:pt x="367" y="2856"/>
                      <a:pt x="367" y="2856"/>
                      <a:pt x="357" y="2866"/>
                    </a:cubicBezTo>
                    <a:cubicBezTo>
                      <a:pt x="367" y="2866"/>
                      <a:pt x="387" y="2876"/>
                      <a:pt x="397" y="2886"/>
                    </a:cubicBezTo>
                    <a:cubicBezTo>
                      <a:pt x="496" y="2966"/>
                      <a:pt x="337" y="2906"/>
                      <a:pt x="278" y="2956"/>
                    </a:cubicBezTo>
                    <a:cubicBezTo>
                      <a:pt x="258" y="2985"/>
                      <a:pt x="228" y="3025"/>
                      <a:pt x="208" y="3055"/>
                    </a:cubicBezTo>
                    <a:cubicBezTo>
                      <a:pt x="179" y="3094"/>
                      <a:pt x="179" y="3114"/>
                      <a:pt x="169" y="3134"/>
                    </a:cubicBezTo>
                    <a:cubicBezTo>
                      <a:pt x="164" y="3165"/>
                      <a:pt x="181" y="3178"/>
                      <a:pt x="203" y="3178"/>
                    </a:cubicBezTo>
                    <a:cubicBezTo>
                      <a:pt x="231" y="3178"/>
                      <a:pt x="267" y="3157"/>
                      <a:pt x="278" y="3124"/>
                    </a:cubicBezTo>
                    <a:cubicBezTo>
                      <a:pt x="284" y="3104"/>
                      <a:pt x="289" y="3097"/>
                      <a:pt x="292" y="3097"/>
                    </a:cubicBezTo>
                    <a:cubicBezTo>
                      <a:pt x="299" y="3097"/>
                      <a:pt x="301" y="3127"/>
                      <a:pt x="308" y="3154"/>
                    </a:cubicBezTo>
                    <a:cubicBezTo>
                      <a:pt x="327" y="3154"/>
                      <a:pt x="337" y="3144"/>
                      <a:pt x="357" y="3144"/>
                    </a:cubicBezTo>
                    <a:cubicBezTo>
                      <a:pt x="387" y="3124"/>
                      <a:pt x="407" y="3124"/>
                      <a:pt x="417" y="3124"/>
                    </a:cubicBezTo>
                    <a:cubicBezTo>
                      <a:pt x="427" y="3104"/>
                      <a:pt x="446" y="3084"/>
                      <a:pt x="456" y="3055"/>
                    </a:cubicBezTo>
                    <a:cubicBezTo>
                      <a:pt x="476" y="3025"/>
                      <a:pt x="486" y="3005"/>
                      <a:pt x="506" y="2966"/>
                    </a:cubicBezTo>
                    <a:cubicBezTo>
                      <a:pt x="516" y="2956"/>
                      <a:pt x="516" y="2956"/>
                      <a:pt x="516" y="2946"/>
                    </a:cubicBezTo>
                    <a:cubicBezTo>
                      <a:pt x="530" y="2924"/>
                      <a:pt x="540" y="2916"/>
                      <a:pt x="548" y="2916"/>
                    </a:cubicBezTo>
                    <a:cubicBezTo>
                      <a:pt x="563" y="2916"/>
                      <a:pt x="569" y="2944"/>
                      <a:pt x="575" y="2975"/>
                    </a:cubicBezTo>
                    <a:cubicBezTo>
                      <a:pt x="575" y="3035"/>
                      <a:pt x="575" y="3094"/>
                      <a:pt x="575" y="3094"/>
                    </a:cubicBezTo>
                    <a:cubicBezTo>
                      <a:pt x="575" y="3094"/>
                      <a:pt x="575" y="3104"/>
                      <a:pt x="585" y="3114"/>
                    </a:cubicBezTo>
                    <a:cubicBezTo>
                      <a:pt x="595" y="3154"/>
                      <a:pt x="635" y="3273"/>
                      <a:pt x="704" y="3332"/>
                    </a:cubicBezTo>
                    <a:cubicBezTo>
                      <a:pt x="783" y="3402"/>
                      <a:pt x="674" y="3451"/>
                      <a:pt x="605" y="3461"/>
                    </a:cubicBezTo>
                    <a:cubicBezTo>
                      <a:pt x="565" y="3471"/>
                      <a:pt x="536" y="3481"/>
                      <a:pt x="516" y="3501"/>
                    </a:cubicBezTo>
                    <a:cubicBezTo>
                      <a:pt x="486" y="3521"/>
                      <a:pt x="456" y="3551"/>
                      <a:pt x="427" y="3580"/>
                    </a:cubicBezTo>
                    <a:cubicBezTo>
                      <a:pt x="410" y="3597"/>
                      <a:pt x="389" y="3603"/>
                      <a:pt x="366" y="3603"/>
                    </a:cubicBezTo>
                    <a:cubicBezTo>
                      <a:pt x="333" y="3603"/>
                      <a:pt x="294" y="3592"/>
                      <a:pt x="248" y="3580"/>
                    </a:cubicBezTo>
                    <a:cubicBezTo>
                      <a:pt x="218" y="3560"/>
                      <a:pt x="179" y="3551"/>
                      <a:pt x="139" y="3541"/>
                    </a:cubicBezTo>
                    <a:cubicBezTo>
                      <a:pt x="127" y="3538"/>
                      <a:pt x="114" y="3537"/>
                      <a:pt x="102" y="3537"/>
                    </a:cubicBezTo>
                    <a:cubicBezTo>
                      <a:pt x="65" y="3537"/>
                      <a:pt x="30" y="3548"/>
                      <a:pt x="0" y="3570"/>
                    </a:cubicBezTo>
                    <a:cubicBezTo>
                      <a:pt x="30" y="3600"/>
                      <a:pt x="99" y="3620"/>
                      <a:pt x="129" y="3640"/>
                    </a:cubicBezTo>
                    <a:cubicBezTo>
                      <a:pt x="147" y="3652"/>
                      <a:pt x="163" y="3655"/>
                      <a:pt x="179" y="3655"/>
                    </a:cubicBezTo>
                    <a:cubicBezTo>
                      <a:pt x="197" y="3655"/>
                      <a:pt x="215" y="3651"/>
                      <a:pt x="236" y="3651"/>
                    </a:cubicBezTo>
                    <a:cubicBezTo>
                      <a:pt x="263" y="3651"/>
                      <a:pt x="295" y="3656"/>
                      <a:pt x="337" y="3679"/>
                    </a:cubicBezTo>
                    <a:cubicBezTo>
                      <a:pt x="414" y="3733"/>
                      <a:pt x="426" y="3781"/>
                      <a:pt x="445" y="3781"/>
                    </a:cubicBezTo>
                    <a:cubicBezTo>
                      <a:pt x="451" y="3781"/>
                      <a:pt x="457" y="3777"/>
                      <a:pt x="466" y="3769"/>
                    </a:cubicBezTo>
                    <a:cubicBezTo>
                      <a:pt x="473" y="3764"/>
                      <a:pt x="480" y="3762"/>
                      <a:pt x="487" y="3762"/>
                    </a:cubicBezTo>
                    <a:cubicBezTo>
                      <a:pt x="514" y="3762"/>
                      <a:pt x="546" y="3787"/>
                      <a:pt x="585" y="3818"/>
                    </a:cubicBezTo>
                    <a:cubicBezTo>
                      <a:pt x="585" y="3808"/>
                      <a:pt x="595" y="3798"/>
                      <a:pt x="605" y="3788"/>
                    </a:cubicBezTo>
                    <a:cubicBezTo>
                      <a:pt x="625" y="3779"/>
                      <a:pt x="635" y="3769"/>
                      <a:pt x="664" y="3749"/>
                    </a:cubicBezTo>
                    <a:cubicBezTo>
                      <a:pt x="677" y="3743"/>
                      <a:pt x="688" y="3740"/>
                      <a:pt x="699" y="3740"/>
                    </a:cubicBezTo>
                    <a:cubicBezTo>
                      <a:pt x="771" y="3740"/>
                      <a:pt x="793" y="3874"/>
                      <a:pt x="793" y="3917"/>
                    </a:cubicBezTo>
                    <a:cubicBezTo>
                      <a:pt x="793" y="3977"/>
                      <a:pt x="744" y="3987"/>
                      <a:pt x="645" y="4017"/>
                    </a:cubicBezTo>
                    <a:cubicBezTo>
                      <a:pt x="664" y="4076"/>
                      <a:pt x="674" y="4136"/>
                      <a:pt x="684" y="4155"/>
                    </a:cubicBezTo>
                    <a:cubicBezTo>
                      <a:pt x="704" y="4185"/>
                      <a:pt x="704" y="4205"/>
                      <a:pt x="704" y="4225"/>
                    </a:cubicBezTo>
                    <a:cubicBezTo>
                      <a:pt x="714" y="4225"/>
                      <a:pt x="724" y="4225"/>
                      <a:pt x="734" y="4215"/>
                    </a:cubicBezTo>
                    <a:cubicBezTo>
                      <a:pt x="743" y="4214"/>
                      <a:pt x="752" y="4214"/>
                      <a:pt x="761" y="4214"/>
                    </a:cubicBezTo>
                    <a:cubicBezTo>
                      <a:pt x="855" y="4214"/>
                      <a:pt x="920" y="4260"/>
                      <a:pt x="1002" y="4324"/>
                    </a:cubicBezTo>
                    <a:cubicBezTo>
                      <a:pt x="1047" y="4369"/>
                      <a:pt x="1034" y="4385"/>
                      <a:pt x="991" y="4385"/>
                    </a:cubicBezTo>
                    <a:cubicBezTo>
                      <a:pt x="958" y="4385"/>
                      <a:pt x="908" y="4376"/>
                      <a:pt x="853" y="4364"/>
                    </a:cubicBezTo>
                    <a:cubicBezTo>
                      <a:pt x="830" y="4354"/>
                      <a:pt x="812" y="4350"/>
                      <a:pt x="797" y="4350"/>
                    </a:cubicBezTo>
                    <a:cubicBezTo>
                      <a:pt x="750" y="4350"/>
                      <a:pt x="744" y="4393"/>
                      <a:pt x="744" y="4423"/>
                    </a:cubicBezTo>
                    <a:cubicBezTo>
                      <a:pt x="774" y="4433"/>
                      <a:pt x="813" y="4463"/>
                      <a:pt x="793" y="4512"/>
                    </a:cubicBezTo>
                    <a:cubicBezTo>
                      <a:pt x="823" y="4532"/>
                      <a:pt x="853" y="4552"/>
                      <a:pt x="902" y="4572"/>
                    </a:cubicBezTo>
                    <a:cubicBezTo>
                      <a:pt x="922" y="4572"/>
                      <a:pt x="942" y="4582"/>
                      <a:pt x="942" y="4592"/>
                    </a:cubicBezTo>
                    <a:cubicBezTo>
                      <a:pt x="1024" y="4633"/>
                      <a:pt x="1017" y="4655"/>
                      <a:pt x="975" y="4655"/>
                    </a:cubicBezTo>
                    <a:cubicBezTo>
                      <a:pt x="956" y="4655"/>
                      <a:pt x="930" y="4650"/>
                      <a:pt x="902" y="4641"/>
                    </a:cubicBezTo>
                    <a:lnTo>
                      <a:pt x="902" y="4641"/>
                    </a:lnTo>
                    <a:cubicBezTo>
                      <a:pt x="863" y="4681"/>
                      <a:pt x="902" y="4780"/>
                      <a:pt x="962" y="4780"/>
                    </a:cubicBezTo>
                    <a:cubicBezTo>
                      <a:pt x="997" y="4780"/>
                      <a:pt x="1028" y="4729"/>
                      <a:pt x="1071" y="4729"/>
                    </a:cubicBezTo>
                    <a:cubicBezTo>
                      <a:pt x="1088" y="4729"/>
                      <a:pt x="1108" y="4738"/>
                      <a:pt x="1131" y="4760"/>
                    </a:cubicBezTo>
                    <a:cubicBezTo>
                      <a:pt x="1220" y="4840"/>
                      <a:pt x="1081" y="4780"/>
                      <a:pt x="1031" y="4840"/>
                    </a:cubicBezTo>
                    <a:cubicBezTo>
                      <a:pt x="992" y="4899"/>
                      <a:pt x="1021" y="4919"/>
                      <a:pt x="922" y="4919"/>
                    </a:cubicBezTo>
                    <a:cubicBezTo>
                      <a:pt x="873" y="4919"/>
                      <a:pt x="863" y="4939"/>
                      <a:pt x="853" y="4988"/>
                    </a:cubicBezTo>
                    <a:cubicBezTo>
                      <a:pt x="890" y="5055"/>
                      <a:pt x="883" y="5072"/>
                      <a:pt x="864" y="5072"/>
                    </a:cubicBezTo>
                    <a:cubicBezTo>
                      <a:pt x="858" y="5072"/>
                      <a:pt x="850" y="5070"/>
                      <a:pt x="843" y="5068"/>
                    </a:cubicBezTo>
                    <a:cubicBezTo>
                      <a:pt x="843" y="5087"/>
                      <a:pt x="843" y="5117"/>
                      <a:pt x="843" y="5147"/>
                    </a:cubicBezTo>
                    <a:cubicBezTo>
                      <a:pt x="843" y="5157"/>
                      <a:pt x="843" y="5157"/>
                      <a:pt x="843" y="5167"/>
                    </a:cubicBezTo>
                    <a:cubicBezTo>
                      <a:pt x="853" y="5177"/>
                      <a:pt x="863" y="5196"/>
                      <a:pt x="873" y="5226"/>
                    </a:cubicBezTo>
                    <a:cubicBezTo>
                      <a:pt x="877" y="5227"/>
                      <a:pt x="881" y="5228"/>
                      <a:pt x="886" y="5228"/>
                    </a:cubicBezTo>
                    <a:cubicBezTo>
                      <a:pt x="922" y="5228"/>
                      <a:pt x="960" y="5192"/>
                      <a:pt x="942" y="5157"/>
                    </a:cubicBezTo>
                    <a:cubicBezTo>
                      <a:pt x="932" y="5097"/>
                      <a:pt x="972" y="5077"/>
                      <a:pt x="1101" y="5018"/>
                    </a:cubicBezTo>
                    <a:cubicBezTo>
                      <a:pt x="1124" y="5010"/>
                      <a:pt x="1138" y="5006"/>
                      <a:pt x="1147" y="5006"/>
                    </a:cubicBezTo>
                    <a:cubicBezTo>
                      <a:pt x="1191" y="5006"/>
                      <a:pt x="1078" y="5099"/>
                      <a:pt x="1061" y="5157"/>
                    </a:cubicBezTo>
                    <a:cubicBezTo>
                      <a:pt x="1051" y="5192"/>
                      <a:pt x="1054" y="5206"/>
                      <a:pt x="1065" y="5206"/>
                    </a:cubicBezTo>
                    <a:cubicBezTo>
                      <a:pt x="1076" y="5206"/>
                      <a:pt x="1096" y="5192"/>
                      <a:pt x="1121" y="5167"/>
                    </a:cubicBezTo>
                    <a:cubicBezTo>
                      <a:pt x="1131" y="5156"/>
                      <a:pt x="1141" y="5151"/>
                      <a:pt x="1150" y="5151"/>
                    </a:cubicBezTo>
                    <a:cubicBezTo>
                      <a:pt x="1183" y="5151"/>
                      <a:pt x="1206" y="5214"/>
                      <a:pt x="1230" y="5276"/>
                    </a:cubicBezTo>
                    <a:cubicBezTo>
                      <a:pt x="1249" y="5355"/>
                      <a:pt x="1180" y="5296"/>
                      <a:pt x="1150" y="5365"/>
                    </a:cubicBezTo>
                    <a:cubicBezTo>
                      <a:pt x="1140" y="5390"/>
                      <a:pt x="1121" y="5400"/>
                      <a:pt x="1100" y="5400"/>
                    </a:cubicBezTo>
                    <a:cubicBezTo>
                      <a:pt x="1062" y="5400"/>
                      <a:pt x="1017" y="5370"/>
                      <a:pt x="992" y="5345"/>
                    </a:cubicBezTo>
                    <a:cubicBezTo>
                      <a:pt x="983" y="5337"/>
                      <a:pt x="973" y="5334"/>
                      <a:pt x="962" y="5334"/>
                    </a:cubicBezTo>
                    <a:cubicBezTo>
                      <a:pt x="947" y="5334"/>
                      <a:pt x="930" y="5339"/>
                      <a:pt x="912" y="5345"/>
                    </a:cubicBezTo>
                    <a:cubicBezTo>
                      <a:pt x="912" y="5355"/>
                      <a:pt x="912" y="5355"/>
                      <a:pt x="912" y="5365"/>
                    </a:cubicBezTo>
                    <a:cubicBezTo>
                      <a:pt x="962" y="5454"/>
                      <a:pt x="982" y="5434"/>
                      <a:pt x="1021" y="5553"/>
                    </a:cubicBezTo>
                    <a:cubicBezTo>
                      <a:pt x="1041" y="5553"/>
                      <a:pt x="1061" y="5563"/>
                      <a:pt x="1081" y="5573"/>
                    </a:cubicBezTo>
                    <a:cubicBezTo>
                      <a:pt x="1121" y="5603"/>
                      <a:pt x="1140" y="5633"/>
                      <a:pt x="1150" y="5653"/>
                    </a:cubicBezTo>
                    <a:cubicBezTo>
                      <a:pt x="1169" y="5533"/>
                      <a:pt x="1184" y="5426"/>
                      <a:pt x="1192" y="5426"/>
                    </a:cubicBezTo>
                    <a:cubicBezTo>
                      <a:pt x="1197" y="5426"/>
                      <a:pt x="1200" y="5462"/>
                      <a:pt x="1200" y="5553"/>
                    </a:cubicBezTo>
                    <a:lnTo>
                      <a:pt x="1200" y="5662"/>
                    </a:lnTo>
                    <a:cubicBezTo>
                      <a:pt x="1205" y="5660"/>
                      <a:pt x="1209" y="5659"/>
                      <a:pt x="1214" y="5659"/>
                    </a:cubicBezTo>
                    <a:cubicBezTo>
                      <a:pt x="1252" y="5659"/>
                      <a:pt x="1298" y="5722"/>
                      <a:pt x="1368" y="5801"/>
                    </a:cubicBezTo>
                    <a:cubicBezTo>
                      <a:pt x="1415" y="5859"/>
                      <a:pt x="1393" y="5883"/>
                      <a:pt x="1364" y="5883"/>
                    </a:cubicBezTo>
                    <a:cubicBezTo>
                      <a:pt x="1342" y="5883"/>
                      <a:pt x="1317" y="5871"/>
                      <a:pt x="1309" y="5851"/>
                    </a:cubicBezTo>
                    <a:cubicBezTo>
                      <a:pt x="1305" y="5835"/>
                      <a:pt x="1301" y="5829"/>
                      <a:pt x="1298" y="5829"/>
                    </a:cubicBezTo>
                    <a:cubicBezTo>
                      <a:pt x="1293" y="5829"/>
                      <a:pt x="1289" y="5843"/>
                      <a:pt x="1289" y="5861"/>
                    </a:cubicBezTo>
                    <a:cubicBezTo>
                      <a:pt x="1319" y="5960"/>
                      <a:pt x="1349" y="6089"/>
                      <a:pt x="1368" y="6138"/>
                    </a:cubicBezTo>
                    <a:cubicBezTo>
                      <a:pt x="1388" y="6129"/>
                      <a:pt x="1398" y="6129"/>
                      <a:pt x="1418" y="6129"/>
                    </a:cubicBezTo>
                    <a:cubicBezTo>
                      <a:pt x="1430" y="6126"/>
                      <a:pt x="1441" y="6124"/>
                      <a:pt x="1452" y="6124"/>
                    </a:cubicBezTo>
                    <a:cubicBezTo>
                      <a:pt x="1516" y="6124"/>
                      <a:pt x="1569" y="6170"/>
                      <a:pt x="1636" y="6238"/>
                    </a:cubicBezTo>
                    <a:cubicBezTo>
                      <a:pt x="1676" y="6277"/>
                      <a:pt x="1664" y="6294"/>
                      <a:pt x="1626" y="6294"/>
                    </a:cubicBezTo>
                    <a:cubicBezTo>
                      <a:pt x="1598" y="6294"/>
                      <a:pt x="1554" y="6284"/>
                      <a:pt x="1507" y="6267"/>
                    </a:cubicBezTo>
                    <a:cubicBezTo>
                      <a:pt x="1491" y="6261"/>
                      <a:pt x="1478" y="6258"/>
                      <a:pt x="1467" y="6258"/>
                    </a:cubicBezTo>
                    <a:cubicBezTo>
                      <a:pt x="1411" y="6258"/>
                      <a:pt x="1418" y="6332"/>
                      <a:pt x="1418" y="6357"/>
                    </a:cubicBezTo>
                    <a:cubicBezTo>
                      <a:pt x="1418" y="6376"/>
                      <a:pt x="1448" y="6416"/>
                      <a:pt x="1517" y="6466"/>
                    </a:cubicBezTo>
                    <a:cubicBezTo>
                      <a:pt x="1557" y="6456"/>
                      <a:pt x="1597" y="6436"/>
                      <a:pt x="1656" y="6426"/>
                    </a:cubicBezTo>
                    <a:cubicBezTo>
                      <a:pt x="1671" y="6424"/>
                      <a:pt x="1684" y="6423"/>
                      <a:pt x="1696" y="6423"/>
                    </a:cubicBezTo>
                    <a:cubicBezTo>
                      <a:pt x="1807" y="6423"/>
                      <a:pt x="1716" y="6505"/>
                      <a:pt x="1626" y="6505"/>
                    </a:cubicBezTo>
                    <a:lnTo>
                      <a:pt x="1587" y="6505"/>
                    </a:lnTo>
                    <a:cubicBezTo>
                      <a:pt x="1656" y="6546"/>
                      <a:pt x="1648" y="6566"/>
                      <a:pt x="1613" y="6566"/>
                    </a:cubicBezTo>
                    <a:cubicBezTo>
                      <a:pt x="1588" y="6566"/>
                      <a:pt x="1550" y="6556"/>
                      <a:pt x="1517" y="6535"/>
                    </a:cubicBezTo>
                    <a:cubicBezTo>
                      <a:pt x="1468" y="6565"/>
                      <a:pt x="1428" y="6614"/>
                      <a:pt x="1448" y="6634"/>
                    </a:cubicBezTo>
                    <a:cubicBezTo>
                      <a:pt x="1468" y="6664"/>
                      <a:pt x="1716" y="6714"/>
                      <a:pt x="1626" y="6872"/>
                    </a:cubicBezTo>
                    <a:cubicBezTo>
                      <a:pt x="1567" y="6957"/>
                      <a:pt x="1652" y="6984"/>
                      <a:pt x="1740" y="6984"/>
                    </a:cubicBezTo>
                    <a:cubicBezTo>
                      <a:pt x="1755" y="6984"/>
                      <a:pt x="1770" y="6983"/>
                      <a:pt x="1785" y="6981"/>
                    </a:cubicBezTo>
                    <a:cubicBezTo>
                      <a:pt x="1785" y="6981"/>
                      <a:pt x="1725" y="6842"/>
                      <a:pt x="1765" y="6803"/>
                    </a:cubicBezTo>
                    <a:cubicBezTo>
                      <a:pt x="1771" y="6791"/>
                      <a:pt x="1780" y="6786"/>
                      <a:pt x="1791" y="6786"/>
                    </a:cubicBezTo>
                    <a:cubicBezTo>
                      <a:pt x="1798" y="6786"/>
                      <a:pt x="1806" y="6789"/>
                      <a:pt x="1815" y="6793"/>
                    </a:cubicBezTo>
                    <a:cubicBezTo>
                      <a:pt x="1944" y="6832"/>
                      <a:pt x="1874" y="6823"/>
                      <a:pt x="1953" y="6842"/>
                    </a:cubicBezTo>
                    <a:lnTo>
                      <a:pt x="1983" y="6842"/>
                    </a:lnTo>
                    <a:cubicBezTo>
                      <a:pt x="1993" y="6845"/>
                      <a:pt x="2001" y="6846"/>
                      <a:pt x="2009" y="6846"/>
                    </a:cubicBezTo>
                    <a:cubicBezTo>
                      <a:pt x="2034" y="6846"/>
                      <a:pt x="2048" y="6833"/>
                      <a:pt x="2033" y="6803"/>
                    </a:cubicBezTo>
                    <a:cubicBezTo>
                      <a:pt x="2023" y="6793"/>
                      <a:pt x="2013" y="6773"/>
                      <a:pt x="1993" y="6753"/>
                    </a:cubicBezTo>
                    <a:cubicBezTo>
                      <a:pt x="1920" y="6653"/>
                      <a:pt x="1806" y="6603"/>
                      <a:pt x="1894" y="6603"/>
                    </a:cubicBezTo>
                    <a:cubicBezTo>
                      <a:pt x="1902" y="6603"/>
                      <a:pt x="1912" y="6604"/>
                      <a:pt x="1924" y="6604"/>
                    </a:cubicBezTo>
                    <a:cubicBezTo>
                      <a:pt x="1932" y="6605"/>
                      <a:pt x="1940" y="6605"/>
                      <a:pt x="1947" y="6605"/>
                    </a:cubicBezTo>
                    <a:cubicBezTo>
                      <a:pt x="2011" y="6605"/>
                      <a:pt x="2033" y="6580"/>
                      <a:pt x="2046" y="6580"/>
                    </a:cubicBezTo>
                    <a:cubicBezTo>
                      <a:pt x="2052" y="6580"/>
                      <a:pt x="2056" y="6586"/>
                      <a:pt x="2063" y="6604"/>
                    </a:cubicBezTo>
                    <a:cubicBezTo>
                      <a:pt x="2072" y="6614"/>
                      <a:pt x="2082" y="6634"/>
                      <a:pt x="2092" y="6654"/>
                    </a:cubicBezTo>
                    <a:cubicBezTo>
                      <a:pt x="2112" y="6714"/>
                      <a:pt x="2142" y="6783"/>
                      <a:pt x="2172" y="6823"/>
                    </a:cubicBezTo>
                    <a:cubicBezTo>
                      <a:pt x="2172" y="6813"/>
                      <a:pt x="2182" y="6813"/>
                      <a:pt x="2191" y="6803"/>
                    </a:cubicBezTo>
                    <a:cubicBezTo>
                      <a:pt x="2172" y="6664"/>
                      <a:pt x="2152" y="6704"/>
                      <a:pt x="2152" y="6614"/>
                    </a:cubicBezTo>
                    <a:cubicBezTo>
                      <a:pt x="2152" y="6604"/>
                      <a:pt x="2152" y="6585"/>
                      <a:pt x="2152" y="6575"/>
                    </a:cubicBezTo>
                    <a:cubicBezTo>
                      <a:pt x="2143" y="6499"/>
                      <a:pt x="2128" y="6417"/>
                      <a:pt x="2159" y="6417"/>
                    </a:cubicBezTo>
                    <a:cubicBezTo>
                      <a:pt x="2165" y="6417"/>
                      <a:pt x="2172" y="6420"/>
                      <a:pt x="2182" y="6426"/>
                    </a:cubicBezTo>
                    <a:cubicBezTo>
                      <a:pt x="2261" y="6485"/>
                      <a:pt x="2320" y="6466"/>
                      <a:pt x="2330" y="6545"/>
                    </a:cubicBezTo>
                    <a:cubicBezTo>
                      <a:pt x="2340" y="6555"/>
                      <a:pt x="2340" y="6565"/>
                      <a:pt x="2340" y="6575"/>
                    </a:cubicBezTo>
                    <a:cubicBezTo>
                      <a:pt x="2350" y="6634"/>
                      <a:pt x="2370" y="6714"/>
                      <a:pt x="2390" y="6743"/>
                    </a:cubicBezTo>
                    <a:cubicBezTo>
                      <a:pt x="2400" y="6753"/>
                      <a:pt x="2400" y="6753"/>
                      <a:pt x="2410" y="6753"/>
                    </a:cubicBezTo>
                    <a:cubicBezTo>
                      <a:pt x="2410" y="6753"/>
                      <a:pt x="2419" y="6743"/>
                      <a:pt x="2419" y="6743"/>
                    </a:cubicBezTo>
                    <a:cubicBezTo>
                      <a:pt x="2459" y="6664"/>
                      <a:pt x="2459" y="6704"/>
                      <a:pt x="2419" y="6595"/>
                    </a:cubicBezTo>
                    <a:cubicBezTo>
                      <a:pt x="2419" y="6585"/>
                      <a:pt x="2410" y="6575"/>
                      <a:pt x="2410" y="6565"/>
                    </a:cubicBezTo>
                    <a:cubicBezTo>
                      <a:pt x="2390" y="6515"/>
                      <a:pt x="2380" y="6485"/>
                      <a:pt x="2380" y="6456"/>
                    </a:cubicBezTo>
                    <a:cubicBezTo>
                      <a:pt x="2360" y="6396"/>
                      <a:pt x="2360" y="6376"/>
                      <a:pt x="2400" y="6366"/>
                    </a:cubicBezTo>
                    <a:cubicBezTo>
                      <a:pt x="2405" y="6365"/>
                      <a:pt x="2409" y="6365"/>
                      <a:pt x="2414" y="6365"/>
                    </a:cubicBezTo>
                    <a:cubicBezTo>
                      <a:pt x="2444" y="6365"/>
                      <a:pt x="2462" y="6394"/>
                      <a:pt x="2479" y="6446"/>
                    </a:cubicBezTo>
                    <a:cubicBezTo>
                      <a:pt x="2479" y="6466"/>
                      <a:pt x="2489" y="6485"/>
                      <a:pt x="2499" y="6515"/>
                    </a:cubicBezTo>
                    <a:cubicBezTo>
                      <a:pt x="2519" y="6555"/>
                      <a:pt x="2529" y="6575"/>
                      <a:pt x="2548" y="6604"/>
                    </a:cubicBezTo>
                    <a:cubicBezTo>
                      <a:pt x="2578" y="6624"/>
                      <a:pt x="2598" y="6654"/>
                      <a:pt x="2628" y="6694"/>
                    </a:cubicBezTo>
                    <a:cubicBezTo>
                      <a:pt x="2655" y="6737"/>
                      <a:pt x="2692" y="6775"/>
                      <a:pt x="2719" y="6775"/>
                    </a:cubicBezTo>
                    <a:cubicBezTo>
                      <a:pt x="2741" y="6775"/>
                      <a:pt x="2757" y="6750"/>
                      <a:pt x="2757" y="6684"/>
                    </a:cubicBezTo>
                    <a:cubicBezTo>
                      <a:pt x="2747" y="6624"/>
                      <a:pt x="2727" y="6595"/>
                      <a:pt x="2707" y="6575"/>
                    </a:cubicBezTo>
                    <a:cubicBezTo>
                      <a:pt x="2677" y="6545"/>
                      <a:pt x="2648" y="6525"/>
                      <a:pt x="2697" y="6495"/>
                    </a:cubicBezTo>
                    <a:cubicBezTo>
                      <a:pt x="2715" y="6478"/>
                      <a:pt x="2733" y="6474"/>
                      <a:pt x="2751" y="6474"/>
                    </a:cubicBezTo>
                    <a:cubicBezTo>
                      <a:pt x="2763" y="6474"/>
                      <a:pt x="2774" y="6476"/>
                      <a:pt x="2786" y="6476"/>
                    </a:cubicBezTo>
                    <a:cubicBezTo>
                      <a:pt x="2801" y="6479"/>
                      <a:pt x="2815" y="6483"/>
                      <a:pt x="2825" y="6483"/>
                    </a:cubicBezTo>
                    <a:cubicBezTo>
                      <a:pt x="2843" y="6483"/>
                      <a:pt x="2852" y="6473"/>
                      <a:pt x="2846" y="6436"/>
                    </a:cubicBezTo>
                    <a:cubicBezTo>
                      <a:pt x="2846" y="6426"/>
                      <a:pt x="2846" y="6416"/>
                      <a:pt x="2846" y="6406"/>
                    </a:cubicBezTo>
                    <a:cubicBezTo>
                      <a:pt x="2836" y="6347"/>
                      <a:pt x="2846" y="6327"/>
                      <a:pt x="2806" y="6317"/>
                    </a:cubicBezTo>
                    <a:lnTo>
                      <a:pt x="2767" y="6317"/>
                    </a:lnTo>
                    <a:cubicBezTo>
                      <a:pt x="2699" y="6317"/>
                      <a:pt x="2644" y="6347"/>
                      <a:pt x="2615" y="6347"/>
                    </a:cubicBezTo>
                    <a:cubicBezTo>
                      <a:pt x="2597" y="6347"/>
                      <a:pt x="2590" y="6335"/>
                      <a:pt x="2598" y="6297"/>
                    </a:cubicBezTo>
                    <a:cubicBezTo>
                      <a:pt x="2584" y="6262"/>
                      <a:pt x="2580" y="6218"/>
                      <a:pt x="2572" y="6218"/>
                    </a:cubicBezTo>
                    <a:cubicBezTo>
                      <a:pt x="2568" y="6218"/>
                      <a:pt x="2564" y="6227"/>
                      <a:pt x="2558" y="6247"/>
                    </a:cubicBezTo>
                    <a:cubicBezTo>
                      <a:pt x="2541" y="6287"/>
                      <a:pt x="2496" y="6313"/>
                      <a:pt x="2462" y="6313"/>
                    </a:cubicBezTo>
                    <a:cubicBezTo>
                      <a:pt x="2421" y="6313"/>
                      <a:pt x="2398" y="6273"/>
                      <a:pt x="2469" y="6168"/>
                    </a:cubicBezTo>
                    <a:cubicBezTo>
                      <a:pt x="2439" y="6168"/>
                      <a:pt x="2410" y="6158"/>
                      <a:pt x="2400" y="6138"/>
                    </a:cubicBezTo>
                    <a:cubicBezTo>
                      <a:pt x="2366" y="6071"/>
                      <a:pt x="2496" y="5947"/>
                      <a:pt x="2464" y="5947"/>
                    </a:cubicBezTo>
                    <a:cubicBezTo>
                      <a:pt x="2458" y="5947"/>
                      <a:pt x="2448" y="5951"/>
                      <a:pt x="2429" y="5960"/>
                    </a:cubicBezTo>
                    <a:cubicBezTo>
                      <a:pt x="2357" y="5990"/>
                      <a:pt x="2317" y="6028"/>
                      <a:pt x="2275" y="6028"/>
                    </a:cubicBezTo>
                    <a:cubicBezTo>
                      <a:pt x="2248" y="6028"/>
                      <a:pt x="2220" y="6012"/>
                      <a:pt x="2182" y="5970"/>
                    </a:cubicBezTo>
                    <a:cubicBezTo>
                      <a:pt x="2162" y="5950"/>
                      <a:pt x="2152" y="5930"/>
                      <a:pt x="2132" y="5920"/>
                    </a:cubicBezTo>
                    <a:cubicBezTo>
                      <a:pt x="2063" y="5861"/>
                      <a:pt x="2043" y="5861"/>
                      <a:pt x="1993" y="5811"/>
                    </a:cubicBezTo>
                    <a:cubicBezTo>
                      <a:pt x="1944" y="5752"/>
                      <a:pt x="1924" y="5752"/>
                      <a:pt x="1894" y="5712"/>
                    </a:cubicBezTo>
                    <a:cubicBezTo>
                      <a:pt x="1867" y="5676"/>
                      <a:pt x="1913" y="5600"/>
                      <a:pt x="1944" y="5600"/>
                    </a:cubicBezTo>
                    <a:cubicBezTo>
                      <a:pt x="1947" y="5600"/>
                      <a:pt x="1951" y="5601"/>
                      <a:pt x="1953" y="5603"/>
                    </a:cubicBezTo>
                    <a:cubicBezTo>
                      <a:pt x="1983" y="5623"/>
                      <a:pt x="1973" y="5692"/>
                      <a:pt x="2043" y="5762"/>
                    </a:cubicBezTo>
                    <a:cubicBezTo>
                      <a:pt x="2141" y="5871"/>
                      <a:pt x="2190" y="5911"/>
                      <a:pt x="2208" y="5911"/>
                    </a:cubicBezTo>
                    <a:cubicBezTo>
                      <a:pt x="2241" y="5911"/>
                      <a:pt x="2173" y="5778"/>
                      <a:pt x="2122" y="5682"/>
                    </a:cubicBezTo>
                    <a:cubicBezTo>
                      <a:pt x="2053" y="5553"/>
                      <a:pt x="1983" y="5633"/>
                      <a:pt x="2003" y="5534"/>
                    </a:cubicBezTo>
                    <a:cubicBezTo>
                      <a:pt x="2013" y="5494"/>
                      <a:pt x="2033" y="5444"/>
                      <a:pt x="2053" y="5415"/>
                    </a:cubicBezTo>
                    <a:cubicBezTo>
                      <a:pt x="2070" y="5392"/>
                      <a:pt x="2090" y="5375"/>
                      <a:pt x="2109" y="5375"/>
                    </a:cubicBezTo>
                    <a:cubicBezTo>
                      <a:pt x="2122" y="5375"/>
                      <a:pt x="2134" y="5384"/>
                      <a:pt x="2142" y="5405"/>
                    </a:cubicBezTo>
                    <a:cubicBezTo>
                      <a:pt x="2142" y="5415"/>
                      <a:pt x="2152" y="5415"/>
                      <a:pt x="2152" y="5425"/>
                    </a:cubicBezTo>
                    <a:cubicBezTo>
                      <a:pt x="2191" y="5543"/>
                      <a:pt x="2152" y="5672"/>
                      <a:pt x="2251" y="5762"/>
                    </a:cubicBezTo>
                    <a:cubicBezTo>
                      <a:pt x="2279" y="5787"/>
                      <a:pt x="2298" y="5799"/>
                      <a:pt x="2308" y="5799"/>
                    </a:cubicBezTo>
                    <a:cubicBezTo>
                      <a:pt x="2335" y="5799"/>
                      <a:pt x="2310" y="5726"/>
                      <a:pt x="2261" y="5613"/>
                    </a:cubicBezTo>
                    <a:cubicBezTo>
                      <a:pt x="2221" y="5534"/>
                      <a:pt x="2191" y="5444"/>
                      <a:pt x="2182" y="5385"/>
                    </a:cubicBezTo>
                    <a:cubicBezTo>
                      <a:pt x="2182" y="5349"/>
                      <a:pt x="2187" y="5323"/>
                      <a:pt x="2208" y="5323"/>
                    </a:cubicBezTo>
                    <a:cubicBezTo>
                      <a:pt x="2217" y="5323"/>
                      <a:pt x="2227" y="5327"/>
                      <a:pt x="2241" y="5335"/>
                    </a:cubicBezTo>
                    <a:cubicBezTo>
                      <a:pt x="2360" y="5415"/>
                      <a:pt x="2241" y="5325"/>
                      <a:pt x="2310" y="5434"/>
                    </a:cubicBezTo>
                    <a:cubicBezTo>
                      <a:pt x="2343" y="5488"/>
                      <a:pt x="2445" y="5542"/>
                      <a:pt x="2522" y="5542"/>
                    </a:cubicBezTo>
                    <a:cubicBezTo>
                      <a:pt x="2588" y="5542"/>
                      <a:pt x="2635" y="5504"/>
                      <a:pt x="2608" y="5395"/>
                    </a:cubicBezTo>
                    <a:cubicBezTo>
                      <a:pt x="2589" y="5302"/>
                      <a:pt x="2565" y="5282"/>
                      <a:pt x="2541" y="5282"/>
                    </a:cubicBezTo>
                    <a:cubicBezTo>
                      <a:pt x="2521" y="5282"/>
                      <a:pt x="2501" y="5295"/>
                      <a:pt x="2483" y="5295"/>
                    </a:cubicBezTo>
                    <a:cubicBezTo>
                      <a:pt x="2466" y="5295"/>
                      <a:pt x="2451" y="5283"/>
                      <a:pt x="2439" y="5236"/>
                    </a:cubicBezTo>
                    <a:cubicBezTo>
                      <a:pt x="2419" y="5196"/>
                      <a:pt x="2410" y="5157"/>
                      <a:pt x="2400" y="5127"/>
                    </a:cubicBezTo>
                    <a:cubicBezTo>
                      <a:pt x="2390" y="5087"/>
                      <a:pt x="2380" y="5058"/>
                      <a:pt x="2370" y="5038"/>
                    </a:cubicBezTo>
                    <a:cubicBezTo>
                      <a:pt x="2350" y="5008"/>
                      <a:pt x="2330" y="4988"/>
                      <a:pt x="2310" y="4988"/>
                    </a:cubicBezTo>
                    <a:cubicBezTo>
                      <a:pt x="2307" y="4987"/>
                      <a:pt x="2303" y="4987"/>
                      <a:pt x="2300" y="4987"/>
                    </a:cubicBezTo>
                    <a:cubicBezTo>
                      <a:pt x="2264" y="4987"/>
                      <a:pt x="2228" y="5031"/>
                      <a:pt x="2191" y="5068"/>
                    </a:cubicBezTo>
                    <a:cubicBezTo>
                      <a:pt x="2162" y="5097"/>
                      <a:pt x="2132" y="5127"/>
                      <a:pt x="2122" y="5127"/>
                    </a:cubicBezTo>
                    <a:cubicBezTo>
                      <a:pt x="2085" y="5127"/>
                      <a:pt x="2056" y="4926"/>
                      <a:pt x="2119" y="4926"/>
                    </a:cubicBezTo>
                    <a:cubicBezTo>
                      <a:pt x="2123" y="4926"/>
                      <a:pt x="2127" y="4927"/>
                      <a:pt x="2132" y="4929"/>
                    </a:cubicBezTo>
                    <a:cubicBezTo>
                      <a:pt x="2154" y="4937"/>
                      <a:pt x="2172" y="4942"/>
                      <a:pt x="2185" y="4942"/>
                    </a:cubicBezTo>
                    <a:cubicBezTo>
                      <a:pt x="2216" y="4942"/>
                      <a:pt x="2208" y="4907"/>
                      <a:pt x="2122" y="4800"/>
                    </a:cubicBezTo>
                    <a:cubicBezTo>
                      <a:pt x="2122" y="4790"/>
                      <a:pt x="2122" y="4790"/>
                      <a:pt x="2122" y="4790"/>
                    </a:cubicBezTo>
                    <a:cubicBezTo>
                      <a:pt x="2007" y="4649"/>
                      <a:pt x="2057" y="4547"/>
                      <a:pt x="2119" y="4547"/>
                    </a:cubicBezTo>
                    <a:cubicBezTo>
                      <a:pt x="2126" y="4547"/>
                      <a:pt x="2134" y="4549"/>
                      <a:pt x="2142" y="4552"/>
                    </a:cubicBezTo>
                    <a:cubicBezTo>
                      <a:pt x="2191" y="4572"/>
                      <a:pt x="2201" y="4651"/>
                      <a:pt x="2211" y="4730"/>
                    </a:cubicBezTo>
                    <a:cubicBezTo>
                      <a:pt x="2221" y="4790"/>
                      <a:pt x="2231" y="4859"/>
                      <a:pt x="2241" y="4859"/>
                    </a:cubicBezTo>
                    <a:cubicBezTo>
                      <a:pt x="2246" y="4864"/>
                      <a:pt x="2258" y="4867"/>
                      <a:pt x="2274" y="4867"/>
                    </a:cubicBezTo>
                    <a:cubicBezTo>
                      <a:pt x="2291" y="4867"/>
                      <a:pt x="2310" y="4864"/>
                      <a:pt x="2330" y="4859"/>
                    </a:cubicBezTo>
                    <a:cubicBezTo>
                      <a:pt x="2390" y="4840"/>
                      <a:pt x="2439" y="4790"/>
                      <a:pt x="2380" y="4651"/>
                    </a:cubicBezTo>
                    <a:cubicBezTo>
                      <a:pt x="2380" y="4641"/>
                      <a:pt x="2380" y="4641"/>
                      <a:pt x="2370" y="4631"/>
                    </a:cubicBezTo>
                    <a:cubicBezTo>
                      <a:pt x="2281" y="4433"/>
                      <a:pt x="2221" y="4522"/>
                      <a:pt x="2191" y="4453"/>
                    </a:cubicBezTo>
                    <a:cubicBezTo>
                      <a:pt x="2158" y="4402"/>
                      <a:pt x="2138" y="4181"/>
                      <a:pt x="2079" y="4181"/>
                    </a:cubicBezTo>
                    <a:cubicBezTo>
                      <a:pt x="2068" y="4181"/>
                      <a:pt x="2056" y="4188"/>
                      <a:pt x="2043" y="4205"/>
                    </a:cubicBezTo>
                    <a:cubicBezTo>
                      <a:pt x="1984" y="4285"/>
                      <a:pt x="1958" y="4392"/>
                      <a:pt x="1921" y="4392"/>
                    </a:cubicBezTo>
                    <a:cubicBezTo>
                      <a:pt x="1908" y="4392"/>
                      <a:pt x="1893" y="4378"/>
                      <a:pt x="1874" y="4344"/>
                    </a:cubicBezTo>
                    <a:cubicBezTo>
                      <a:pt x="1795" y="4225"/>
                      <a:pt x="1834" y="4116"/>
                      <a:pt x="1725" y="4086"/>
                    </a:cubicBezTo>
                    <a:cubicBezTo>
                      <a:pt x="1616" y="4056"/>
                      <a:pt x="1626" y="3997"/>
                      <a:pt x="1626" y="3937"/>
                    </a:cubicBezTo>
                    <a:cubicBezTo>
                      <a:pt x="1626" y="3892"/>
                      <a:pt x="1561" y="3692"/>
                      <a:pt x="1623" y="3692"/>
                    </a:cubicBezTo>
                    <a:cubicBezTo>
                      <a:pt x="1629" y="3692"/>
                      <a:pt x="1637" y="3695"/>
                      <a:pt x="1646" y="3699"/>
                    </a:cubicBezTo>
                    <a:cubicBezTo>
                      <a:pt x="1745" y="3749"/>
                      <a:pt x="1716" y="3818"/>
                      <a:pt x="1795" y="3947"/>
                    </a:cubicBezTo>
                    <a:cubicBezTo>
                      <a:pt x="1838" y="4023"/>
                      <a:pt x="1888" y="4061"/>
                      <a:pt x="1919" y="4061"/>
                    </a:cubicBezTo>
                    <a:cubicBezTo>
                      <a:pt x="1944" y="4061"/>
                      <a:pt x="1957" y="4036"/>
                      <a:pt x="1944" y="3987"/>
                    </a:cubicBezTo>
                    <a:cubicBezTo>
                      <a:pt x="1928" y="3931"/>
                      <a:pt x="1931" y="3896"/>
                      <a:pt x="1949" y="3896"/>
                    </a:cubicBezTo>
                    <a:cubicBezTo>
                      <a:pt x="1967" y="3896"/>
                      <a:pt x="1999" y="3929"/>
                      <a:pt x="2043" y="4007"/>
                    </a:cubicBezTo>
                    <a:cubicBezTo>
                      <a:pt x="2132" y="4165"/>
                      <a:pt x="2211" y="4036"/>
                      <a:pt x="2320" y="4145"/>
                    </a:cubicBezTo>
                    <a:cubicBezTo>
                      <a:pt x="2358" y="4179"/>
                      <a:pt x="2399" y="4194"/>
                      <a:pt x="2432" y="4194"/>
                    </a:cubicBezTo>
                    <a:cubicBezTo>
                      <a:pt x="2497" y="4194"/>
                      <a:pt x="2534" y="4141"/>
                      <a:pt x="2469" y="4076"/>
                    </a:cubicBezTo>
                    <a:cubicBezTo>
                      <a:pt x="2459" y="4066"/>
                      <a:pt x="2449" y="4056"/>
                      <a:pt x="2429" y="4046"/>
                    </a:cubicBezTo>
                    <a:cubicBezTo>
                      <a:pt x="2340" y="3977"/>
                      <a:pt x="2261" y="3957"/>
                      <a:pt x="2221" y="3937"/>
                    </a:cubicBezTo>
                    <a:cubicBezTo>
                      <a:pt x="2182" y="3927"/>
                      <a:pt x="2162" y="3917"/>
                      <a:pt x="2162" y="3898"/>
                    </a:cubicBezTo>
                    <a:cubicBezTo>
                      <a:pt x="2170" y="3865"/>
                      <a:pt x="2138" y="3773"/>
                      <a:pt x="2197" y="3773"/>
                    </a:cubicBezTo>
                    <a:cubicBezTo>
                      <a:pt x="2210" y="3773"/>
                      <a:pt x="2227" y="3778"/>
                      <a:pt x="2251" y="3788"/>
                    </a:cubicBezTo>
                    <a:cubicBezTo>
                      <a:pt x="2277" y="3802"/>
                      <a:pt x="2302" y="3807"/>
                      <a:pt x="2323" y="3807"/>
                    </a:cubicBezTo>
                    <a:cubicBezTo>
                      <a:pt x="2367" y="3807"/>
                      <a:pt x="2400" y="3785"/>
                      <a:pt x="2419" y="3759"/>
                    </a:cubicBezTo>
                    <a:cubicBezTo>
                      <a:pt x="2439" y="3719"/>
                      <a:pt x="2439" y="3660"/>
                      <a:pt x="2400" y="3610"/>
                    </a:cubicBezTo>
                    <a:cubicBezTo>
                      <a:pt x="2380" y="3590"/>
                      <a:pt x="2370" y="3580"/>
                      <a:pt x="2360" y="3570"/>
                    </a:cubicBezTo>
                    <a:cubicBezTo>
                      <a:pt x="2315" y="3525"/>
                      <a:pt x="2282" y="3509"/>
                      <a:pt x="2238" y="3509"/>
                    </a:cubicBezTo>
                    <a:cubicBezTo>
                      <a:pt x="2214" y="3509"/>
                      <a:pt x="2186" y="3514"/>
                      <a:pt x="2152" y="3521"/>
                    </a:cubicBezTo>
                    <a:cubicBezTo>
                      <a:pt x="2062" y="3545"/>
                      <a:pt x="1971" y="3645"/>
                      <a:pt x="1909" y="3645"/>
                    </a:cubicBezTo>
                    <a:cubicBezTo>
                      <a:pt x="1896" y="3645"/>
                      <a:pt x="1884" y="3640"/>
                      <a:pt x="1874" y="3630"/>
                    </a:cubicBezTo>
                    <a:cubicBezTo>
                      <a:pt x="1815" y="3570"/>
                      <a:pt x="1914" y="3491"/>
                      <a:pt x="1844" y="3481"/>
                    </a:cubicBezTo>
                    <a:cubicBezTo>
                      <a:pt x="1765" y="3471"/>
                      <a:pt x="1507" y="3451"/>
                      <a:pt x="1587" y="3372"/>
                    </a:cubicBezTo>
                    <a:cubicBezTo>
                      <a:pt x="1666" y="3303"/>
                      <a:pt x="1716" y="3213"/>
                      <a:pt x="1716" y="3213"/>
                    </a:cubicBezTo>
                    <a:cubicBezTo>
                      <a:pt x="1716" y="3213"/>
                      <a:pt x="1757" y="3041"/>
                      <a:pt x="1817" y="3041"/>
                    </a:cubicBezTo>
                    <a:cubicBezTo>
                      <a:pt x="1835" y="3041"/>
                      <a:pt x="1854" y="3056"/>
                      <a:pt x="1874" y="3094"/>
                    </a:cubicBezTo>
                    <a:cubicBezTo>
                      <a:pt x="1929" y="3191"/>
                      <a:pt x="1965" y="3222"/>
                      <a:pt x="1991" y="3222"/>
                    </a:cubicBezTo>
                    <a:cubicBezTo>
                      <a:pt x="2008" y="3222"/>
                      <a:pt x="2021" y="3209"/>
                      <a:pt x="2033" y="3194"/>
                    </a:cubicBezTo>
                    <a:cubicBezTo>
                      <a:pt x="2055" y="3164"/>
                      <a:pt x="2061" y="3096"/>
                      <a:pt x="2074" y="3096"/>
                    </a:cubicBezTo>
                    <a:cubicBezTo>
                      <a:pt x="2079" y="3096"/>
                      <a:pt x="2085" y="3104"/>
                      <a:pt x="2092" y="3124"/>
                    </a:cubicBezTo>
                    <a:cubicBezTo>
                      <a:pt x="2105" y="3159"/>
                      <a:pt x="2141" y="3180"/>
                      <a:pt x="2168" y="3180"/>
                    </a:cubicBezTo>
                    <a:cubicBezTo>
                      <a:pt x="2203" y="3180"/>
                      <a:pt x="2223" y="3144"/>
                      <a:pt x="2162" y="3055"/>
                    </a:cubicBezTo>
                    <a:cubicBezTo>
                      <a:pt x="2071" y="2931"/>
                      <a:pt x="2007" y="2834"/>
                      <a:pt x="1966" y="2834"/>
                    </a:cubicBezTo>
                    <a:cubicBezTo>
                      <a:pt x="1958" y="2834"/>
                      <a:pt x="1950" y="2838"/>
                      <a:pt x="1944" y="2847"/>
                    </a:cubicBezTo>
                    <a:cubicBezTo>
                      <a:pt x="1933" y="2859"/>
                      <a:pt x="1925" y="2865"/>
                      <a:pt x="1918" y="2865"/>
                    </a:cubicBezTo>
                    <a:cubicBezTo>
                      <a:pt x="1893" y="2865"/>
                      <a:pt x="1881" y="2788"/>
                      <a:pt x="1795" y="2718"/>
                    </a:cubicBezTo>
                    <a:cubicBezTo>
                      <a:pt x="1749" y="2676"/>
                      <a:pt x="1713" y="2667"/>
                      <a:pt x="1683" y="2667"/>
                    </a:cubicBezTo>
                    <a:cubicBezTo>
                      <a:pt x="1664" y="2667"/>
                      <a:pt x="1647" y="2671"/>
                      <a:pt x="1631" y="2671"/>
                    </a:cubicBezTo>
                    <a:cubicBezTo>
                      <a:pt x="1612" y="2671"/>
                      <a:pt x="1595" y="2666"/>
                      <a:pt x="1577" y="2648"/>
                    </a:cubicBezTo>
                    <a:cubicBezTo>
                      <a:pt x="1527" y="2589"/>
                      <a:pt x="1329" y="2519"/>
                      <a:pt x="1458" y="2440"/>
                    </a:cubicBezTo>
                    <a:cubicBezTo>
                      <a:pt x="1544" y="2380"/>
                      <a:pt x="1591" y="2342"/>
                      <a:pt x="1627" y="2342"/>
                    </a:cubicBezTo>
                    <a:cubicBezTo>
                      <a:pt x="1645" y="2342"/>
                      <a:pt x="1660" y="2351"/>
                      <a:pt x="1676" y="2371"/>
                    </a:cubicBezTo>
                    <a:cubicBezTo>
                      <a:pt x="1694" y="2386"/>
                      <a:pt x="1719" y="2394"/>
                      <a:pt x="1745" y="2394"/>
                    </a:cubicBezTo>
                    <a:cubicBezTo>
                      <a:pt x="1802" y="2394"/>
                      <a:pt x="1867" y="2356"/>
                      <a:pt x="1894" y="2281"/>
                    </a:cubicBezTo>
                    <a:cubicBezTo>
                      <a:pt x="1901" y="2256"/>
                      <a:pt x="1911" y="2247"/>
                      <a:pt x="1922" y="2247"/>
                    </a:cubicBezTo>
                    <a:cubicBezTo>
                      <a:pt x="1947" y="2247"/>
                      <a:pt x="1977" y="2291"/>
                      <a:pt x="1986" y="2291"/>
                    </a:cubicBezTo>
                    <a:cubicBezTo>
                      <a:pt x="1991" y="2291"/>
                      <a:pt x="1991" y="2281"/>
                      <a:pt x="1983" y="2252"/>
                    </a:cubicBezTo>
                    <a:cubicBezTo>
                      <a:pt x="1964" y="2179"/>
                      <a:pt x="1931" y="2133"/>
                      <a:pt x="1894" y="2133"/>
                    </a:cubicBezTo>
                    <a:cubicBezTo>
                      <a:pt x="1875" y="2133"/>
                      <a:pt x="1855" y="2145"/>
                      <a:pt x="1834" y="2172"/>
                    </a:cubicBezTo>
                    <a:cubicBezTo>
                      <a:pt x="1819" y="2188"/>
                      <a:pt x="1803" y="2194"/>
                      <a:pt x="1786" y="2194"/>
                    </a:cubicBezTo>
                    <a:cubicBezTo>
                      <a:pt x="1728" y="2194"/>
                      <a:pt x="1672" y="2111"/>
                      <a:pt x="1696" y="2033"/>
                    </a:cubicBezTo>
                    <a:cubicBezTo>
                      <a:pt x="1717" y="1963"/>
                      <a:pt x="1809" y="1902"/>
                      <a:pt x="1798" y="1902"/>
                    </a:cubicBezTo>
                    <a:cubicBezTo>
                      <a:pt x="1794" y="1902"/>
                      <a:pt x="1774" y="1912"/>
                      <a:pt x="1725" y="1934"/>
                    </a:cubicBezTo>
                    <a:cubicBezTo>
                      <a:pt x="1547" y="2014"/>
                      <a:pt x="1597" y="1994"/>
                      <a:pt x="1616" y="2083"/>
                    </a:cubicBezTo>
                    <a:cubicBezTo>
                      <a:pt x="1633" y="2128"/>
                      <a:pt x="1579" y="2183"/>
                      <a:pt x="1533" y="2183"/>
                    </a:cubicBezTo>
                    <a:cubicBezTo>
                      <a:pt x="1499" y="2183"/>
                      <a:pt x="1469" y="2152"/>
                      <a:pt x="1478" y="2063"/>
                    </a:cubicBezTo>
                    <a:cubicBezTo>
                      <a:pt x="1497" y="1845"/>
                      <a:pt x="1398" y="1686"/>
                      <a:pt x="1527" y="1686"/>
                    </a:cubicBezTo>
                    <a:cubicBezTo>
                      <a:pt x="1607" y="1693"/>
                      <a:pt x="1606" y="1736"/>
                      <a:pt x="1615" y="1736"/>
                    </a:cubicBezTo>
                    <a:cubicBezTo>
                      <a:pt x="1620" y="1736"/>
                      <a:pt x="1627" y="1726"/>
                      <a:pt x="1646" y="1696"/>
                    </a:cubicBezTo>
                    <a:cubicBezTo>
                      <a:pt x="1706" y="1607"/>
                      <a:pt x="1944" y="1677"/>
                      <a:pt x="1834" y="1548"/>
                    </a:cubicBezTo>
                    <a:cubicBezTo>
                      <a:pt x="1754" y="1459"/>
                      <a:pt x="1716" y="1393"/>
                      <a:pt x="1678" y="1393"/>
                    </a:cubicBezTo>
                    <a:cubicBezTo>
                      <a:pt x="1665" y="1393"/>
                      <a:pt x="1652" y="1401"/>
                      <a:pt x="1636" y="1419"/>
                    </a:cubicBezTo>
                    <a:cubicBezTo>
                      <a:pt x="1588" y="1470"/>
                      <a:pt x="1543" y="1488"/>
                      <a:pt x="1507" y="1488"/>
                    </a:cubicBezTo>
                    <a:cubicBezTo>
                      <a:pt x="1439" y="1488"/>
                      <a:pt x="1406" y="1422"/>
                      <a:pt x="1458" y="1389"/>
                    </a:cubicBezTo>
                    <a:cubicBezTo>
                      <a:pt x="1534" y="1342"/>
                      <a:pt x="1609" y="1140"/>
                      <a:pt x="1572" y="1140"/>
                    </a:cubicBezTo>
                    <a:cubicBezTo>
                      <a:pt x="1571" y="1140"/>
                      <a:pt x="1569" y="1140"/>
                      <a:pt x="1567" y="1141"/>
                    </a:cubicBezTo>
                    <a:cubicBezTo>
                      <a:pt x="1558" y="1145"/>
                      <a:pt x="1547" y="1146"/>
                      <a:pt x="1535" y="1146"/>
                    </a:cubicBezTo>
                    <a:cubicBezTo>
                      <a:pt x="1476" y="1146"/>
                      <a:pt x="1385" y="1109"/>
                      <a:pt x="1368" y="1052"/>
                    </a:cubicBezTo>
                    <a:cubicBezTo>
                      <a:pt x="1363" y="1013"/>
                      <a:pt x="1354" y="1008"/>
                      <a:pt x="1346" y="1008"/>
                    </a:cubicBezTo>
                    <a:cubicBezTo>
                      <a:pt x="1343" y="1008"/>
                      <a:pt x="1341" y="1009"/>
                      <a:pt x="1339" y="1009"/>
                    </a:cubicBezTo>
                    <a:cubicBezTo>
                      <a:pt x="1335" y="1009"/>
                      <a:pt x="1331" y="1008"/>
                      <a:pt x="1329" y="1002"/>
                    </a:cubicBezTo>
                    <a:cubicBezTo>
                      <a:pt x="1309" y="973"/>
                      <a:pt x="1359" y="804"/>
                      <a:pt x="1418" y="715"/>
                    </a:cubicBezTo>
                    <a:cubicBezTo>
                      <a:pt x="1446" y="673"/>
                      <a:pt x="1497" y="656"/>
                      <a:pt x="1493" y="656"/>
                    </a:cubicBezTo>
                    <a:cubicBezTo>
                      <a:pt x="1491" y="656"/>
                      <a:pt x="1478" y="659"/>
                      <a:pt x="1448" y="665"/>
                    </a:cubicBezTo>
                    <a:cubicBezTo>
                      <a:pt x="1372" y="673"/>
                      <a:pt x="1319" y="780"/>
                      <a:pt x="1294" y="780"/>
                    </a:cubicBezTo>
                    <a:cubicBezTo>
                      <a:pt x="1287" y="780"/>
                      <a:pt x="1282" y="770"/>
                      <a:pt x="1279" y="744"/>
                    </a:cubicBezTo>
                    <a:cubicBezTo>
                      <a:pt x="1269" y="625"/>
                      <a:pt x="1279" y="477"/>
                      <a:pt x="1240" y="397"/>
                    </a:cubicBezTo>
                    <a:cubicBezTo>
                      <a:pt x="1217" y="336"/>
                      <a:pt x="1193" y="0"/>
                      <a:pt x="1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8" name="Google Shape;988;p9"/>
              <p:cNvSpPr/>
              <p:nvPr/>
            </p:nvSpPr>
            <p:spPr>
              <a:xfrm>
                <a:off x="10582490" y="-1888693"/>
                <a:ext cx="49595" cy="3236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01" extrusionOk="0">
                    <a:moveTo>
                      <a:pt x="88" y="1"/>
                    </a:moveTo>
                    <a:cubicBezTo>
                      <a:pt x="64" y="1"/>
                      <a:pt x="44" y="17"/>
                      <a:pt x="30" y="38"/>
                    </a:cubicBezTo>
                    <a:cubicBezTo>
                      <a:pt x="30" y="38"/>
                      <a:pt x="20" y="48"/>
                      <a:pt x="20" y="48"/>
                    </a:cubicBezTo>
                    <a:cubicBezTo>
                      <a:pt x="20" y="48"/>
                      <a:pt x="20" y="58"/>
                      <a:pt x="20" y="58"/>
                    </a:cubicBezTo>
                    <a:cubicBezTo>
                      <a:pt x="20" y="68"/>
                      <a:pt x="10" y="78"/>
                      <a:pt x="10" y="88"/>
                    </a:cubicBezTo>
                    <a:cubicBezTo>
                      <a:pt x="10" y="98"/>
                      <a:pt x="0" y="108"/>
                      <a:pt x="0" y="118"/>
                    </a:cubicBezTo>
                    <a:cubicBezTo>
                      <a:pt x="0" y="157"/>
                      <a:pt x="50" y="167"/>
                      <a:pt x="159" y="187"/>
                    </a:cubicBezTo>
                    <a:cubicBezTo>
                      <a:pt x="179" y="187"/>
                      <a:pt x="189" y="197"/>
                      <a:pt x="198" y="197"/>
                    </a:cubicBezTo>
                    <a:cubicBezTo>
                      <a:pt x="206" y="200"/>
                      <a:pt x="216" y="201"/>
                      <a:pt x="226" y="201"/>
                    </a:cubicBezTo>
                    <a:cubicBezTo>
                      <a:pt x="253" y="201"/>
                      <a:pt x="286" y="192"/>
                      <a:pt x="308" y="177"/>
                    </a:cubicBezTo>
                    <a:cubicBezTo>
                      <a:pt x="298" y="157"/>
                      <a:pt x="278" y="147"/>
                      <a:pt x="268" y="128"/>
                    </a:cubicBezTo>
                    <a:cubicBezTo>
                      <a:pt x="189" y="48"/>
                      <a:pt x="218" y="38"/>
                      <a:pt x="119" y="9"/>
                    </a:cubicBezTo>
                    <a:cubicBezTo>
                      <a:pt x="108" y="3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89" name="Google Shape;989;p9"/>
              <p:cNvSpPr/>
              <p:nvPr/>
            </p:nvSpPr>
            <p:spPr>
              <a:xfrm>
                <a:off x="11459583" y="-1936839"/>
                <a:ext cx="23509" cy="1513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94" extrusionOk="0">
                    <a:moveTo>
                      <a:pt x="56" y="0"/>
                    </a:moveTo>
                    <a:cubicBezTo>
                      <a:pt x="46" y="10"/>
                      <a:pt x="46" y="20"/>
                      <a:pt x="36" y="20"/>
                    </a:cubicBezTo>
                    <a:cubicBezTo>
                      <a:pt x="36" y="20"/>
                      <a:pt x="36" y="30"/>
                      <a:pt x="26" y="30"/>
                    </a:cubicBezTo>
                    <a:cubicBezTo>
                      <a:pt x="1" y="47"/>
                      <a:pt x="19" y="94"/>
                      <a:pt x="56" y="94"/>
                    </a:cubicBezTo>
                    <a:cubicBezTo>
                      <a:pt x="63" y="94"/>
                      <a:pt x="69" y="92"/>
                      <a:pt x="76" y="90"/>
                    </a:cubicBezTo>
                    <a:cubicBezTo>
                      <a:pt x="96" y="90"/>
                      <a:pt x="126" y="80"/>
                      <a:pt x="145" y="50"/>
                    </a:cubicBezTo>
                    <a:lnTo>
                      <a:pt x="145" y="50"/>
                    </a:lnTo>
                    <a:cubicBezTo>
                      <a:pt x="135" y="60"/>
                      <a:pt x="126" y="60"/>
                      <a:pt x="116" y="60"/>
                    </a:cubicBezTo>
                    <a:cubicBezTo>
                      <a:pt x="116" y="40"/>
                      <a:pt x="86" y="2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0" name="Google Shape;990;p9"/>
              <p:cNvSpPr/>
              <p:nvPr/>
            </p:nvSpPr>
            <p:spPr>
              <a:xfrm>
                <a:off x="11444607" y="-2005596"/>
                <a:ext cx="8051" cy="772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8" extrusionOk="0">
                    <a:moveTo>
                      <a:pt x="0" y="1"/>
                    </a:moveTo>
                    <a:cubicBezTo>
                      <a:pt x="0" y="1"/>
                      <a:pt x="0" y="11"/>
                      <a:pt x="0" y="21"/>
                    </a:cubicBezTo>
                    <a:cubicBezTo>
                      <a:pt x="4" y="40"/>
                      <a:pt x="8" y="47"/>
                      <a:pt x="13" y="47"/>
                    </a:cubicBezTo>
                    <a:cubicBezTo>
                      <a:pt x="21" y="47"/>
                      <a:pt x="32" y="29"/>
                      <a:pt x="50" y="11"/>
                    </a:cubicBezTo>
                    <a:cubicBezTo>
                      <a:pt x="50" y="1"/>
                      <a:pt x="40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1" name="Google Shape;991;p9"/>
              <p:cNvSpPr/>
              <p:nvPr/>
            </p:nvSpPr>
            <p:spPr>
              <a:xfrm>
                <a:off x="11343968" y="-1327044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" y="1"/>
                    </a:moveTo>
                    <a:cubicBezTo>
                      <a:pt x="11" y="11"/>
                      <a:pt x="11" y="11"/>
                      <a:pt x="11" y="21"/>
                    </a:cubicBezTo>
                    <a:cubicBezTo>
                      <a:pt x="21" y="21"/>
                      <a:pt x="21" y="21"/>
                      <a:pt x="30" y="11"/>
                    </a:cubicBezTo>
                    <a:lnTo>
                      <a:pt x="11" y="11"/>
                    </a:lnTo>
                    <a:cubicBezTo>
                      <a:pt x="1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2" name="Google Shape;992;p9"/>
              <p:cNvSpPr/>
              <p:nvPr/>
            </p:nvSpPr>
            <p:spPr>
              <a:xfrm>
                <a:off x="11338654" y="-1352486"/>
                <a:ext cx="15136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63" y="0"/>
                    </a:moveTo>
                    <a:cubicBezTo>
                      <a:pt x="54" y="10"/>
                      <a:pt x="54" y="20"/>
                      <a:pt x="44" y="30"/>
                    </a:cubicBezTo>
                    <a:cubicBezTo>
                      <a:pt x="0" y="80"/>
                      <a:pt x="10" y="94"/>
                      <a:pt x="37" y="94"/>
                    </a:cubicBezTo>
                    <a:cubicBezTo>
                      <a:pt x="47" y="94"/>
                      <a:pt x="60" y="92"/>
                      <a:pt x="73" y="90"/>
                    </a:cubicBezTo>
                    <a:cubicBezTo>
                      <a:pt x="83" y="90"/>
                      <a:pt x="83" y="80"/>
                      <a:pt x="93" y="80"/>
                    </a:cubicBezTo>
                    <a:cubicBezTo>
                      <a:pt x="83" y="50"/>
                      <a:pt x="63" y="2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3" name="Google Shape;993;p9"/>
              <p:cNvSpPr/>
              <p:nvPr/>
            </p:nvSpPr>
            <p:spPr>
              <a:xfrm>
                <a:off x="11289703" y="-1614149"/>
                <a:ext cx="214160" cy="132522"/>
              </a:xfrm>
              <a:custGeom>
                <a:avLst/>
                <a:gdLst/>
                <a:ahLst/>
                <a:cxnLst/>
                <a:rect l="l" t="t" r="r" b="b"/>
                <a:pathLst>
                  <a:path w="1330" h="823" extrusionOk="0">
                    <a:moveTo>
                      <a:pt x="279" y="0"/>
                    </a:moveTo>
                    <a:cubicBezTo>
                      <a:pt x="261" y="0"/>
                      <a:pt x="243" y="10"/>
                      <a:pt x="229" y="19"/>
                    </a:cubicBezTo>
                    <a:cubicBezTo>
                      <a:pt x="249" y="49"/>
                      <a:pt x="278" y="88"/>
                      <a:pt x="298" y="128"/>
                    </a:cubicBezTo>
                    <a:cubicBezTo>
                      <a:pt x="371" y="225"/>
                      <a:pt x="345" y="263"/>
                      <a:pt x="306" y="263"/>
                    </a:cubicBezTo>
                    <a:cubicBezTo>
                      <a:pt x="297" y="263"/>
                      <a:pt x="287" y="261"/>
                      <a:pt x="278" y="257"/>
                    </a:cubicBezTo>
                    <a:cubicBezTo>
                      <a:pt x="258" y="277"/>
                      <a:pt x="239" y="307"/>
                      <a:pt x="209" y="346"/>
                    </a:cubicBezTo>
                    <a:cubicBezTo>
                      <a:pt x="162" y="403"/>
                      <a:pt x="162" y="419"/>
                      <a:pt x="180" y="419"/>
                    </a:cubicBezTo>
                    <a:cubicBezTo>
                      <a:pt x="197" y="419"/>
                      <a:pt x="230" y="405"/>
                      <a:pt x="258" y="396"/>
                    </a:cubicBezTo>
                    <a:cubicBezTo>
                      <a:pt x="263" y="394"/>
                      <a:pt x="267" y="393"/>
                      <a:pt x="270" y="393"/>
                    </a:cubicBezTo>
                    <a:cubicBezTo>
                      <a:pt x="303" y="393"/>
                      <a:pt x="276" y="475"/>
                      <a:pt x="249" y="475"/>
                    </a:cubicBezTo>
                    <a:cubicBezTo>
                      <a:pt x="232" y="475"/>
                      <a:pt x="193" y="453"/>
                      <a:pt x="157" y="453"/>
                    </a:cubicBezTo>
                    <a:cubicBezTo>
                      <a:pt x="151" y="453"/>
                      <a:pt x="145" y="454"/>
                      <a:pt x="139" y="455"/>
                    </a:cubicBezTo>
                    <a:cubicBezTo>
                      <a:pt x="90" y="465"/>
                      <a:pt x="100" y="574"/>
                      <a:pt x="60" y="683"/>
                    </a:cubicBezTo>
                    <a:cubicBezTo>
                      <a:pt x="40" y="763"/>
                      <a:pt x="20" y="753"/>
                      <a:pt x="1" y="822"/>
                    </a:cubicBezTo>
                    <a:cubicBezTo>
                      <a:pt x="30" y="822"/>
                      <a:pt x="60" y="802"/>
                      <a:pt x="100" y="782"/>
                    </a:cubicBezTo>
                    <a:cubicBezTo>
                      <a:pt x="120" y="743"/>
                      <a:pt x="110" y="743"/>
                      <a:pt x="179" y="693"/>
                    </a:cubicBezTo>
                    <a:cubicBezTo>
                      <a:pt x="192" y="687"/>
                      <a:pt x="201" y="683"/>
                      <a:pt x="206" y="683"/>
                    </a:cubicBezTo>
                    <a:cubicBezTo>
                      <a:pt x="217" y="683"/>
                      <a:pt x="212" y="697"/>
                      <a:pt x="199" y="723"/>
                    </a:cubicBezTo>
                    <a:cubicBezTo>
                      <a:pt x="229" y="703"/>
                      <a:pt x="268" y="683"/>
                      <a:pt x="298" y="673"/>
                    </a:cubicBezTo>
                    <a:cubicBezTo>
                      <a:pt x="348" y="664"/>
                      <a:pt x="387" y="664"/>
                      <a:pt x="417" y="664"/>
                    </a:cubicBezTo>
                    <a:cubicBezTo>
                      <a:pt x="447" y="644"/>
                      <a:pt x="467" y="624"/>
                      <a:pt x="496" y="604"/>
                    </a:cubicBezTo>
                    <a:cubicBezTo>
                      <a:pt x="578" y="555"/>
                      <a:pt x="641" y="545"/>
                      <a:pt x="695" y="545"/>
                    </a:cubicBezTo>
                    <a:cubicBezTo>
                      <a:pt x="733" y="545"/>
                      <a:pt x="766" y="550"/>
                      <a:pt x="796" y="550"/>
                    </a:cubicBezTo>
                    <a:cubicBezTo>
                      <a:pt x="826" y="550"/>
                      <a:pt x="854" y="545"/>
                      <a:pt x="883" y="525"/>
                    </a:cubicBezTo>
                    <a:cubicBezTo>
                      <a:pt x="982" y="445"/>
                      <a:pt x="1329" y="356"/>
                      <a:pt x="1101" y="247"/>
                    </a:cubicBezTo>
                    <a:cubicBezTo>
                      <a:pt x="945" y="173"/>
                      <a:pt x="864" y="126"/>
                      <a:pt x="799" y="126"/>
                    </a:cubicBezTo>
                    <a:cubicBezTo>
                      <a:pt x="769" y="126"/>
                      <a:pt x="743" y="136"/>
                      <a:pt x="715" y="158"/>
                    </a:cubicBezTo>
                    <a:cubicBezTo>
                      <a:pt x="683" y="177"/>
                      <a:pt x="637" y="187"/>
                      <a:pt x="589" y="187"/>
                    </a:cubicBezTo>
                    <a:cubicBezTo>
                      <a:pt x="486" y="187"/>
                      <a:pt x="368" y="143"/>
                      <a:pt x="328" y="49"/>
                    </a:cubicBezTo>
                    <a:cubicBezTo>
                      <a:pt x="317" y="12"/>
                      <a:pt x="299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4" name="Google Shape;994;p9"/>
              <p:cNvSpPr/>
              <p:nvPr/>
            </p:nvSpPr>
            <p:spPr>
              <a:xfrm>
                <a:off x="11265711" y="-1449744"/>
                <a:ext cx="188557" cy="10530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654" extrusionOk="0">
                    <a:moveTo>
                      <a:pt x="612" y="1"/>
                    </a:moveTo>
                    <a:cubicBezTo>
                      <a:pt x="582" y="1"/>
                      <a:pt x="550" y="20"/>
                      <a:pt x="516" y="69"/>
                    </a:cubicBezTo>
                    <a:cubicBezTo>
                      <a:pt x="497" y="89"/>
                      <a:pt x="487" y="109"/>
                      <a:pt x="477" y="118"/>
                    </a:cubicBezTo>
                    <a:cubicBezTo>
                      <a:pt x="507" y="148"/>
                      <a:pt x="616" y="158"/>
                      <a:pt x="774" y="277"/>
                    </a:cubicBezTo>
                    <a:cubicBezTo>
                      <a:pt x="911" y="372"/>
                      <a:pt x="864" y="449"/>
                      <a:pt x="777" y="449"/>
                    </a:cubicBezTo>
                    <a:cubicBezTo>
                      <a:pt x="737" y="449"/>
                      <a:pt x="689" y="433"/>
                      <a:pt x="645" y="396"/>
                    </a:cubicBezTo>
                    <a:cubicBezTo>
                      <a:pt x="516" y="267"/>
                      <a:pt x="427" y="416"/>
                      <a:pt x="318" y="237"/>
                    </a:cubicBezTo>
                    <a:cubicBezTo>
                      <a:pt x="311" y="239"/>
                      <a:pt x="304" y="240"/>
                      <a:pt x="297" y="240"/>
                    </a:cubicBezTo>
                    <a:cubicBezTo>
                      <a:pt x="268" y="240"/>
                      <a:pt x="243" y="224"/>
                      <a:pt x="219" y="208"/>
                    </a:cubicBezTo>
                    <a:cubicBezTo>
                      <a:pt x="209" y="198"/>
                      <a:pt x="199" y="178"/>
                      <a:pt x="199" y="158"/>
                    </a:cubicBezTo>
                    <a:cubicBezTo>
                      <a:pt x="189" y="158"/>
                      <a:pt x="189" y="168"/>
                      <a:pt x="189" y="168"/>
                    </a:cubicBezTo>
                    <a:cubicBezTo>
                      <a:pt x="189" y="178"/>
                      <a:pt x="189" y="188"/>
                      <a:pt x="199" y="208"/>
                    </a:cubicBezTo>
                    <a:cubicBezTo>
                      <a:pt x="214" y="262"/>
                      <a:pt x="197" y="289"/>
                      <a:pt x="166" y="289"/>
                    </a:cubicBezTo>
                    <a:cubicBezTo>
                      <a:pt x="135" y="289"/>
                      <a:pt x="90" y="262"/>
                      <a:pt x="50" y="208"/>
                    </a:cubicBezTo>
                    <a:lnTo>
                      <a:pt x="41" y="208"/>
                    </a:lnTo>
                    <a:cubicBezTo>
                      <a:pt x="41" y="208"/>
                      <a:pt x="11" y="267"/>
                      <a:pt x="21" y="267"/>
                    </a:cubicBezTo>
                    <a:cubicBezTo>
                      <a:pt x="41" y="267"/>
                      <a:pt x="80" y="287"/>
                      <a:pt x="100" y="356"/>
                    </a:cubicBezTo>
                    <a:cubicBezTo>
                      <a:pt x="104" y="381"/>
                      <a:pt x="98" y="388"/>
                      <a:pt x="86" y="388"/>
                    </a:cubicBezTo>
                    <a:cubicBezTo>
                      <a:pt x="68" y="388"/>
                      <a:pt x="36" y="372"/>
                      <a:pt x="1" y="366"/>
                    </a:cubicBezTo>
                    <a:lnTo>
                      <a:pt x="1" y="366"/>
                    </a:lnTo>
                    <a:cubicBezTo>
                      <a:pt x="41" y="416"/>
                      <a:pt x="41" y="495"/>
                      <a:pt x="80" y="575"/>
                    </a:cubicBezTo>
                    <a:cubicBezTo>
                      <a:pt x="100" y="535"/>
                      <a:pt x="120" y="505"/>
                      <a:pt x="140" y="456"/>
                    </a:cubicBezTo>
                    <a:cubicBezTo>
                      <a:pt x="157" y="402"/>
                      <a:pt x="175" y="365"/>
                      <a:pt x="207" y="365"/>
                    </a:cubicBezTo>
                    <a:cubicBezTo>
                      <a:pt x="211" y="365"/>
                      <a:pt x="215" y="365"/>
                      <a:pt x="219" y="366"/>
                    </a:cubicBezTo>
                    <a:cubicBezTo>
                      <a:pt x="259" y="376"/>
                      <a:pt x="229" y="396"/>
                      <a:pt x="199" y="505"/>
                    </a:cubicBezTo>
                    <a:cubicBezTo>
                      <a:pt x="160" y="604"/>
                      <a:pt x="169" y="594"/>
                      <a:pt x="199" y="654"/>
                    </a:cubicBezTo>
                    <a:cubicBezTo>
                      <a:pt x="229" y="624"/>
                      <a:pt x="249" y="565"/>
                      <a:pt x="288" y="505"/>
                    </a:cubicBezTo>
                    <a:cubicBezTo>
                      <a:pt x="298" y="465"/>
                      <a:pt x="328" y="446"/>
                      <a:pt x="368" y="416"/>
                    </a:cubicBezTo>
                    <a:cubicBezTo>
                      <a:pt x="377" y="409"/>
                      <a:pt x="384" y="406"/>
                      <a:pt x="389" y="406"/>
                    </a:cubicBezTo>
                    <a:cubicBezTo>
                      <a:pt x="403" y="406"/>
                      <a:pt x="398" y="438"/>
                      <a:pt x="398" y="475"/>
                    </a:cubicBezTo>
                    <a:cubicBezTo>
                      <a:pt x="407" y="495"/>
                      <a:pt x="417" y="535"/>
                      <a:pt x="427" y="575"/>
                    </a:cubicBezTo>
                    <a:cubicBezTo>
                      <a:pt x="427" y="565"/>
                      <a:pt x="437" y="565"/>
                      <a:pt x="437" y="565"/>
                    </a:cubicBezTo>
                    <a:cubicBezTo>
                      <a:pt x="454" y="526"/>
                      <a:pt x="458" y="515"/>
                      <a:pt x="466" y="515"/>
                    </a:cubicBezTo>
                    <a:cubicBezTo>
                      <a:pt x="475" y="515"/>
                      <a:pt x="490" y="535"/>
                      <a:pt x="546" y="535"/>
                    </a:cubicBezTo>
                    <a:cubicBezTo>
                      <a:pt x="558" y="533"/>
                      <a:pt x="567" y="532"/>
                      <a:pt x="574" y="532"/>
                    </a:cubicBezTo>
                    <a:cubicBezTo>
                      <a:pt x="605" y="532"/>
                      <a:pt x="577" y="552"/>
                      <a:pt x="536" y="584"/>
                    </a:cubicBezTo>
                    <a:cubicBezTo>
                      <a:pt x="546" y="584"/>
                      <a:pt x="556" y="584"/>
                      <a:pt x="566" y="575"/>
                    </a:cubicBezTo>
                    <a:cubicBezTo>
                      <a:pt x="695" y="565"/>
                      <a:pt x="1171" y="535"/>
                      <a:pt x="1022" y="446"/>
                    </a:cubicBezTo>
                    <a:cubicBezTo>
                      <a:pt x="883" y="346"/>
                      <a:pt x="794" y="228"/>
                      <a:pt x="794" y="228"/>
                    </a:cubicBezTo>
                    <a:cubicBezTo>
                      <a:pt x="794" y="228"/>
                      <a:pt x="717" y="1"/>
                      <a:pt x="6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5" name="Google Shape;995;p9"/>
              <p:cNvSpPr/>
              <p:nvPr/>
            </p:nvSpPr>
            <p:spPr>
              <a:xfrm>
                <a:off x="11320137" y="-1312713"/>
                <a:ext cx="115936" cy="113682"/>
              </a:xfrm>
              <a:custGeom>
                <a:avLst/>
                <a:gdLst/>
                <a:ahLst/>
                <a:cxnLst/>
                <a:rect l="l" t="t" r="r" b="b"/>
                <a:pathLst>
                  <a:path w="720" h="706" extrusionOk="0">
                    <a:moveTo>
                      <a:pt x="617" y="1"/>
                    </a:moveTo>
                    <a:cubicBezTo>
                      <a:pt x="606" y="1"/>
                      <a:pt x="592" y="4"/>
                      <a:pt x="575" y="11"/>
                    </a:cubicBezTo>
                    <a:cubicBezTo>
                      <a:pt x="456" y="51"/>
                      <a:pt x="436" y="110"/>
                      <a:pt x="397" y="199"/>
                    </a:cubicBezTo>
                    <a:cubicBezTo>
                      <a:pt x="446" y="358"/>
                      <a:pt x="327" y="398"/>
                      <a:pt x="258" y="398"/>
                    </a:cubicBezTo>
                    <a:cubicBezTo>
                      <a:pt x="258" y="418"/>
                      <a:pt x="258" y="437"/>
                      <a:pt x="248" y="457"/>
                    </a:cubicBezTo>
                    <a:cubicBezTo>
                      <a:pt x="231" y="500"/>
                      <a:pt x="168" y="529"/>
                      <a:pt x="120" y="529"/>
                    </a:cubicBezTo>
                    <a:cubicBezTo>
                      <a:pt x="112" y="529"/>
                      <a:pt x="106" y="528"/>
                      <a:pt x="99" y="527"/>
                    </a:cubicBezTo>
                    <a:cubicBezTo>
                      <a:pt x="69" y="527"/>
                      <a:pt x="50" y="507"/>
                      <a:pt x="40" y="497"/>
                    </a:cubicBezTo>
                    <a:lnTo>
                      <a:pt x="40" y="497"/>
                    </a:lnTo>
                    <a:cubicBezTo>
                      <a:pt x="0" y="547"/>
                      <a:pt x="30" y="705"/>
                      <a:pt x="60" y="705"/>
                    </a:cubicBezTo>
                    <a:cubicBezTo>
                      <a:pt x="106" y="705"/>
                      <a:pt x="207" y="545"/>
                      <a:pt x="276" y="545"/>
                    </a:cubicBezTo>
                    <a:cubicBezTo>
                      <a:pt x="280" y="545"/>
                      <a:pt x="284" y="545"/>
                      <a:pt x="288" y="547"/>
                    </a:cubicBezTo>
                    <a:cubicBezTo>
                      <a:pt x="307" y="547"/>
                      <a:pt x="317" y="556"/>
                      <a:pt x="327" y="566"/>
                    </a:cubicBezTo>
                    <a:cubicBezTo>
                      <a:pt x="357" y="537"/>
                      <a:pt x="387" y="517"/>
                      <a:pt x="436" y="507"/>
                    </a:cubicBezTo>
                    <a:cubicBezTo>
                      <a:pt x="635" y="467"/>
                      <a:pt x="605" y="398"/>
                      <a:pt x="615" y="328"/>
                    </a:cubicBezTo>
                    <a:cubicBezTo>
                      <a:pt x="615" y="257"/>
                      <a:pt x="719" y="1"/>
                      <a:pt x="6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6" name="Google Shape;996;p9"/>
              <p:cNvSpPr/>
              <p:nvPr/>
            </p:nvSpPr>
            <p:spPr>
              <a:xfrm>
                <a:off x="11284067" y="-1742162"/>
                <a:ext cx="200634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725" extrusionOk="0">
                    <a:moveTo>
                      <a:pt x="627" y="414"/>
                    </a:moveTo>
                    <a:lnTo>
                      <a:pt x="627" y="414"/>
                    </a:lnTo>
                    <a:cubicBezTo>
                      <a:pt x="630" y="417"/>
                      <a:pt x="634" y="419"/>
                      <a:pt x="637" y="422"/>
                    </a:cubicBezTo>
                    <a:lnTo>
                      <a:pt x="637" y="422"/>
                    </a:lnTo>
                    <a:cubicBezTo>
                      <a:pt x="634" y="419"/>
                      <a:pt x="631" y="416"/>
                      <a:pt x="627" y="414"/>
                    </a:cubicBezTo>
                    <a:close/>
                    <a:moveTo>
                      <a:pt x="531" y="1"/>
                    </a:moveTo>
                    <a:lnTo>
                      <a:pt x="531" y="1"/>
                    </a:lnTo>
                    <a:cubicBezTo>
                      <a:pt x="541" y="41"/>
                      <a:pt x="571" y="100"/>
                      <a:pt x="611" y="140"/>
                    </a:cubicBezTo>
                    <a:cubicBezTo>
                      <a:pt x="631" y="150"/>
                      <a:pt x="631" y="170"/>
                      <a:pt x="621" y="179"/>
                    </a:cubicBezTo>
                    <a:cubicBezTo>
                      <a:pt x="611" y="199"/>
                      <a:pt x="571" y="219"/>
                      <a:pt x="541" y="219"/>
                    </a:cubicBezTo>
                    <a:cubicBezTo>
                      <a:pt x="531" y="219"/>
                      <a:pt x="521" y="229"/>
                      <a:pt x="512" y="229"/>
                    </a:cubicBezTo>
                    <a:cubicBezTo>
                      <a:pt x="482" y="249"/>
                      <a:pt x="452" y="269"/>
                      <a:pt x="422" y="308"/>
                    </a:cubicBezTo>
                    <a:cubicBezTo>
                      <a:pt x="413" y="318"/>
                      <a:pt x="401" y="322"/>
                      <a:pt x="387" y="322"/>
                    </a:cubicBezTo>
                    <a:cubicBezTo>
                      <a:pt x="344" y="322"/>
                      <a:pt x="286" y="286"/>
                      <a:pt x="234" y="279"/>
                    </a:cubicBezTo>
                    <a:cubicBezTo>
                      <a:pt x="222" y="276"/>
                      <a:pt x="211" y="274"/>
                      <a:pt x="200" y="274"/>
                    </a:cubicBezTo>
                    <a:cubicBezTo>
                      <a:pt x="139" y="274"/>
                      <a:pt x="95" y="320"/>
                      <a:pt x="36" y="388"/>
                    </a:cubicBezTo>
                    <a:cubicBezTo>
                      <a:pt x="1" y="434"/>
                      <a:pt x="14" y="453"/>
                      <a:pt x="48" y="453"/>
                    </a:cubicBezTo>
                    <a:cubicBezTo>
                      <a:pt x="72" y="453"/>
                      <a:pt x="108" y="444"/>
                      <a:pt x="145" y="427"/>
                    </a:cubicBezTo>
                    <a:cubicBezTo>
                      <a:pt x="161" y="418"/>
                      <a:pt x="174" y="415"/>
                      <a:pt x="184" y="415"/>
                    </a:cubicBezTo>
                    <a:cubicBezTo>
                      <a:pt x="231" y="415"/>
                      <a:pt x="224" y="492"/>
                      <a:pt x="224" y="517"/>
                    </a:cubicBezTo>
                    <a:cubicBezTo>
                      <a:pt x="224" y="546"/>
                      <a:pt x="194" y="586"/>
                      <a:pt x="75" y="665"/>
                    </a:cubicBezTo>
                    <a:cubicBezTo>
                      <a:pt x="75" y="665"/>
                      <a:pt x="75" y="675"/>
                      <a:pt x="75" y="675"/>
                    </a:cubicBezTo>
                    <a:cubicBezTo>
                      <a:pt x="84" y="663"/>
                      <a:pt x="94" y="657"/>
                      <a:pt x="105" y="657"/>
                    </a:cubicBezTo>
                    <a:cubicBezTo>
                      <a:pt x="120" y="657"/>
                      <a:pt x="137" y="668"/>
                      <a:pt x="155" y="685"/>
                    </a:cubicBezTo>
                    <a:lnTo>
                      <a:pt x="165" y="685"/>
                    </a:lnTo>
                    <a:cubicBezTo>
                      <a:pt x="234" y="616"/>
                      <a:pt x="264" y="606"/>
                      <a:pt x="323" y="507"/>
                    </a:cubicBezTo>
                    <a:cubicBezTo>
                      <a:pt x="341" y="473"/>
                      <a:pt x="356" y="460"/>
                      <a:pt x="367" y="460"/>
                    </a:cubicBezTo>
                    <a:cubicBezTo>
                      <a:pt x="391" y="460"/>
                      <a:pt x="396" y="528"/>
                      <a:pt x="383" y="576"/>
                    </a:cubicBezTo>
                    <a:cubicBezTo>
                      <a:pt x="374" y="610"/>
                      <a:pt x="382" y="626"/>
                      <a:pt x="398" y="626"/>
                    </a:cubicBezTo>
                    <a:cubicBezTo>
                      <a:pt x="419" y="626"/>
                      <a:pt x="453" y="597"/>
                      <a:pt x="482" y="546"/>
                    </a:cubicBezTo>
                    <a:cubicBezTo>
                      <a:pt x="531" y="457"/>
                      <a:pt x="521" y="447"/>
                      <a:pt x="581" y="417"/>
                    </a:cubicBezTo>
                    <a:cubicBezTo>
                      <a:pt x="592" y="412"/>
                      <a:pt x="602" y="409"/>
                      <a:pt x="610" y="409"/>
                    </a:cubicBezTo>
                    <a:cubicBezTo>
                      <a:pt x="616" y="409"/>
                      <a:pt x="622" y="411"/>
                      <a:pt x="627" y="414"/>
                    </a:cubicBezTo>
                    <a:lnTo>
                      <a:pt x="627" y="414"/>
                    </a:lnTo>
                    <a:cubicBezTo>
                      <a:pt x="575" y="371"/>
                      <a:pt x="521" y="343"/>
                      <a:pt x="532" y="343"/>
                    </a:cubicBezTo>
                    <a:cubicBezTo>
                      <a:pt x="540" y="343"/>
                      <a:pt x="579" y="356"/>
                      <a:pt x="670" y="388"/>
                    </a:cubicBezTo>
                    <a:cubicBezTo>
                      <a:pt x="978" y="487"/>
                      <a:pt x="898" y="467"/>
                      <a:pt x="849" y="576"/>
                    </a:cubicBezTo>
                    <a:cubicBezTo>
                      <a:pt x="826" y="638"/>
                      <a:pt x="921" y="709"/>
                      <a:pt x="1001" y="709"/>
                    </a:cubicBezTo>
                    <a:cubicBezTo>
                      <a:pt x="1062" y="709"/>
                      <a:pt x="1114" y="667"/>
                      <a:pt x="1097" y="546"/>
                    </a:cubicBezTo>
                    <a:cubicBezTo>
                      <a:pt x="1067" y="279"/>
                      <a:pt x="1245" y="70"/>
                      <a:pt x="1027" y="70"/>
                    </a:cubicBezTo>
                    <a:cubicBezTo>
                      <a:pt x="874" y="77"/>
                      <a:pt x="873" y="133"/>
                      <a:pt x="856" y="133"/>
                    </a:cubicBezTo>
                    <a:cubicBezTo>
                      <a:pt x="847" y="133"/>
                      <a:pt x="835" y="119"/>
                      <a:pt x="799" y="80"/>
                    </a:cubicBezTo>
                    <a:cubicBezTo>
                      <a:pt x="750" y="21"/>
                      <a:pt x="621" y="11"/>
                      <a:pt x="531" y="1"/>
                    </a:cubicBezTo>
                    <a:close/>
                    <a:moveTo>
                      <a:pt x="637" y="422"/>
                    </a:moveTo>
                    <a:lnTo>
                      <a:pt x="637" y="422"/>
                    </a:lnTo>
                    <a:cubicBezTo>
                      <a:pt x="643" y="429"/>
                      <a:pt x="647" y="437"/>
                      <a:pt x="650" y="447"/>
                    </a:cubicBezTo>
                    <a:cubicBezTo>
                      <a:pt x="660" y="477"/>
                      <a:pt x="670" y="517"/>
                      <a:pt x="670" y="536"/>
                    </a:cubicBezTo>
                    <a:cubicBezTo>
                      <a:pt x="670" y="566"/>
                      <a:pt x="640" y="576"/>
                      <a:pt x="561" y="596"/>
                    </a:cubicBezTo>
                    <a:cubicBezTo>
                      <a:pt x="512" y="616"/>
                      <a:pt x="502" y="655"/>
                      <a:pt x="482" y="705"/>
                    </a:cubicBezTo>
                    <a:cubicBezTo>
                      <a:pt x="505" y="718"/>
                      <a:pt x="529" y="724"/>
                      <a:pt x="554" y="724"/>
                    </a:cubicBezTo>
                    <a:cubicBezTo>
                      <a:pt x="654" y="724"/>
                      <a:pt x="750" y="620"/>
                      <a:pt x="710" y="517"/>
                    </a:cubicBezTo>
                    <a:cubicBezTo>
                      <a:pt x="699" y="483"/>
                      <a:pt x="670" y="450"/>
                      <a:pt x="637" y="42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7" name="Google Shape;997;p9"/>
              <p:cNvSpPr/>
              <p:nvPr/>
            </p:nvSpPr>
            <p:spPr>
              <a:xfrm>
                <a:off x="11302907" y="-1587419"/>
                <a:ext cx="26891" cy="3317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06" extrusionOk="0">
                    <a:moveTo>
                      <a:pt x="115" y="1"/>
                    </a:moveTo>
                    <a:cubicBezTo>
                      <a:pt x="100" y="1"/>
                      <a:pt x="100" y="83"/>
                      <a:pt x="77" y="121"/>
                    </a:cubicBezTo>
                    <a:cubicBezTo>
                      <a:pt x="57" y="141"/>
                      <a:pt x="38" y="150"/>
                      <a:pt x="18" y="150"/>
                    </a:cubicBezTo>
                    <a:cubicBezTo>
                      <a:pt x="1" y="196"/>
                      <a:pt x="6" y="206"/>
                      <a:pt x="18" y="206"/>
                    </a:cubicBezTo>
                    <a:cubicBezTo>
                      <a:pt x="27" y="206"/>
                      <a:pt x="39" y="200"/>
                      <a:pt x="48" y="200"/>
                    </a:cubicBezTo>
                    <a:cubicBezTo>
                      <a:pt x="67" y="190"/>
                      <a:pt x="117" y="121"/>
                      <a:pt x="167" y="71"/>
                    </a:cubicBezTo>
                    <a:cubicBezTo>
                      <a:pt x="157" y="61"/>
                      <a:pt x="137" y="51"/>
                      <a:pt x="137" y="31"/>
                    </a:cubicBezTo>
                    <a:cubicBezTo>
                      <a:pt x="127" y="10"/>
                      <a:pt x="120" y="1"/>
                      <a:pt x="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8" name="Google Shape;998;p9"/>
              <p:cNvSpPr/>
              <p:nvPr/>
            </p:nvSpPr>
            <p:spPr>
              <a:xfrm>
                <a:off x="11320942" y="-2083693"/>
                <a:ext cx="187752" cy="349097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2168" extrusionOk="0">
                    <a:moveTo>
                      <a:pt x="808" y="486"/>
                    </a:moveTo>
                    <a:cubicBezTo>
                      <a:pt x="808" y="486"/>
                      <a:pt x="818" y="486"/>
                      <a:pt x="818" y="496"/>
                    </a:cubicBezTo>
                    <a:cubicBezTo>
                      <a:pt x="800" y="514"/>
                      <a:pt x="789" y="532"/>
                      <a:pt x="781" y="532"/>
                    </a:cubicBezTo>
                    <a:cubicBezTo>
                      <a:pt x="776" y="532"/>
                      <a:pt x="772" y="525"/>
                      <a:pt x="768" y="506"/>
                    </a:cubicBezTo>
                    <a:cubicBezTo>
                      <a:pt x="768" y="496"/>
                      <a:pt x="768" y="486"/>
                      <a:pt x="768" y="486"/>
                    </a:cubicBezTo>
                    <a:close/>
                    <a:moveTo>
                      <a:pt x="702" y="1"/>
                    </a:moveTo>
                    <a:cubicBezTo>
                      <a:pt x="700" y="1"/>
                      <a:pt x="699" y="20"/>
                      <a:pt x="699" y="69"/>
                    </a:cubicBezTo>
                    <a:lnTo>
                      <a:pt x="699" y="218"/>
                    </a:lnTo>
                    <a:cubicBezTo>
                      <a:pt x="699" y="165"/>
                      <a:pt x="697" y="144"/>
                      <a:pt x="693" y="144"/>
                    </a:cubicBezTo>
                    <a:cubicBezTo>
                      <a:pt x="681" y="144"/>
                      <a:pt x="654" y="339"/>
                      <a:pt x="640" y="377"/>
                    </a:cubicBezTo>
                    <a:cubicBezTo>
                      <a:pt x="620" y="426"/>
                      <a:pt x="630" y="426"/>
                      <a:pt x="620" y="486"/>
                    </a:cubicBezTo>
                    <a:cubicBezTo>
                      <a:pt x="620" y="496"/>
                      <a:pt x="620" y="506"/>
                      <a:pt x="620" y="516"/>
                    </a:cubicBezTo>
                    <a:cubicBezTo>
                      <a:pt x="616" y="540"/>
                      <a:pt x="610" y="548"/>
                      <a:pt x="601" y="548"/>
                    </a:cubicBezTo>
                    <a:cubicBezTo>
                      <a:pt x="587" y="548"/>
                      <a:pt x="566" y="531"/>
                      <a:pt x="530" y="526"/>
                    </a:cubicBezTo>
                    <a:cubicBezTo>
                      <a:pt x="524" y="525"/>
                      <a:pt x="519" y="524"/>
                      <a:pt x="514" y="524"/>
                    </a:cubicBezTo>
                    <a:cubicBezTo>
                      <a:pt x="468" y="524"/>
                      <a:pt x="504" y="565"/>
                      <a:pt x="540" y="565"/>
                    </a:cubicBezTo>
                    <a:cubicBezTo>
                      <a:pt x="570" y="565"/>
                      <a:pt x="590" y="575"/>
                      <a:pt x="600" y="595"/>
                    </a:cubicBezTo>
                    <a:cubicBezTo>
                      <a:pt x="610" y="615"/>
                      <a:pt x="610" y="625"/>
                      <a:pt x="610" y="635"/>
                    </a:cubicBezTo>
                    <a:cubicBezTo>
                      <a:pt x="600" y="645"/>
                      <a:pt x="511" y="674"/>
                      <a:pt x="540" y="754"/>
                    </a:cubicBezTo>
                    <a:cubicBezTo>
                      <a:pt x="560" y="799"/>
                      <a:pt x="533" y="815"/>
                      <a:pt x="503" y="815"/>
                    </a:cubicBezTo>
                    <a:cubicBezTo>
                      <a:pt x="488" y="815"/>
                      <a:pt x="471" y="810"/>
                      <a:pt x="461" y="803"/>
                    </a:cubicBezTo>
                    <a:cubicBezTo>
                      <a:pt x="457" y="802"/>
                      <a:pt x="453" y="802"/>
                      <a:pt x="448" y="802"/>
                    </a:cubicBezTo>
                    <a:cubicBezTo>
                      <a:pt x="414" y="802"/>
                      <a:pt x="388" y="836"/>
                      <a:pt x="441" y="863"/>
                    </a:cubicBezTo>
                    <a:cubicBezTo>
                      <a:pt x="491" y="902"/>
                      <a:pt x="451" y="1021"/>
                      <a:pt x="402" y="1021"/>
                    </a:cubicBezTo>
                    <a:cubicBezTo>
                      <a:pt x="366" y="1021"/>
                      <a:pt x="341" y="971"/>
                      <a:pt x="300" y="971"/>
                    </a:cubicBezTo>
                    <a:cubicBezTo>
                      <a:pt x="284" y="971"/>
                      <a:pt x="266" y="979"/>
                      <a:pt x="243" y="1002"/>
                    </a:cubicBezTo>
                    <a:cubicBezTo>
                      <a:pt x="173" y="1081"/>
                      <a:pt x="292" y="1021"/>
                      <a:pt x="332" y="1081"/>
                    </a:cubicBezTo>
                    <a:cubicBezTo>
                      <a:pt x="372" y="1140"/>
                      <a:pt x="342" y="1160"/>
                      <a:pt x="431" y="1160"/>
                    </a:cubicBezTo>
                    <a:cubicBezTo>
                      <a:pt x="435" y="1160"/>
                      <a:pt x="438" y="1159"/>
                      <a:pt x="442" y="1159"/>
                    </a:cubicBezTo>
                    <a:cubicBezTo>
                      <a:pt x="509" y="1159"/>
                      <a:pt x="491" y="1256"/>
                      <a:pt x="501" y="1388"/>
                    </a:cubicBezTo>
                    <a:cubicBezTo>
                      <a:pt x="510" y="1454"/>
                      <a:pt x="489" y="1477"/>
                      <a:pt x="465" y="1477"/>
                    </a:cubicBezTo>
                    <a:cubicBezTo>
                      <a:pt x="435" y="1477"/>
                      <a:pt x="400" y="1441"/>
                      <a:pt x="411" y="1408"/>
                    </a:cubicBezTo>
                    <a:cubicBezTo>
                      <a:pt x="421" y="1349"/>
                      <a:pt x="392" y="1319"/>
                      <a:pt x="273" y="1269"/>
                    </a:cubicBezTo>
                    <a:cubicBezTo>
                      <a:pt x="251" y="1259"/>
                      <a:pt x="238" y="1254"/>
                      <a:pt x="231" y="1254"/>
                    </a:cubicBezTo>
                    <a:cubicBezTo>
                      <a:pt x="200" y="1254"/>
                      <a:pt x="296" y="1351"/>
                      <a:pt x="312" y="1408"/>
                    </a:cubicBezTo>
                    <a:cubicBezTo>
                      <a:pt x="323" y="1439"/>
                      <a:pt x="319" y="1454"/>
                      <a:pt x="308" y="1454"/>
                    </a:cubicBezTo>
                    <a:cubicBezTo>
                      <a:pt x="298" y="1454"/>
                      <a:pt x="282" y="1442"/>
                      <a:pt x="263" y="1418"/>
                    </a:cubicBezTo>
                    <a:cubicBezTo>
                      <a:pt x="251" y="1404"/>
                      <a:pt x="241" y="1399"/>
                      <a:pt x="232" y="1399"/>
                    </a:cubicBezTo>
                    <a:cubicBezTo>
                      <a:pt x="200" y="1399"/>
                      <a:pt x="179" y="1466"/>
                      <a:pt x="164" y="1527"/>
                    </a:cubicBezTo>
                    <a:cubicBezTo>
                      <a:pt x="144" y="1606"/>
                      <a:pt x="203" y="1547"/>
                      <a:pt x="233" y="1616"/>
                    </a:cubicBezTo>
                    <a:cubicBezTo>
                      <a:pt x="240" y="1645"/>
                      <a:pt x="255" y="1655"/>
                      <a:pt x="273" y="1655"/>
                    </a:cubicBezTo>
                    <a:cubicBezTo>
                      <a:pt x="305" y="1655"/>
                      <a:pt x="346" y="1622"/>
                      <a:pt x="372" y="1596"/>
                    </a:cubicBezTo>
                    <a:cubicBezTo>
                      <a:pt x="381" y="1587"/>
                      <a:pt x="390" y="1582"/>
                      <a:pt x="399" y="1582"/>
                    </a:cubicBezTo>
                    <a:cubicBezTo>
                      <a:pt x="419" y="1582"/>
                      <a:pt x="444" y="1602"/>
                      <a:pt x="491" y="1636"/>
                    </a:cubicBezTo>
                    <a:cubicBezTo>
                      <a:pt x="501" y="1636"/>
                      <a:pt x="511" y="1646"/>
                      <a:pt x="521" y="1646"/>
                    </a:cubicBezTo>
                    <a:cubicBezTo>
                      <a:pt x="580" y="1696"/>
                      <a:pt x="521" y="1735"/>
                      <a:pt x="471" y="1765"/>
                    </a:cubicBezTo>
                    <a:cubicBezTo>
                      <a:pt x="451" y="1775"/>
                      <a:pt x="441" y="1785"/>
                      <a:pt x="431" y="1795"/>
                    </a:cubicBezTo>
                    <a:cubicBezTo>
                      <a:pt x="421" y="1805"/>
                      <a:pt x="409" y="1807"/>
                      <a:pt x="394" y="1807"/>
                    </a:cubicBezTo>
                    <a:cubicBezTo>
                      <a:pt x="379" y="1807"/>
                      <a:pt x="362" y="1805"/>
                      <a:pt x="342" y="1805"/>
                    </a:cubicBezTo>
                    <a:cubicBezTo>
                      <a:pt x="332" y="1815"/>
                      <a:pt x="312" y="1815"/>
                      <a:pt x="292" y="1834"/>
                    </a:cubicBezTo>
                    <a:cubicBezTo>
                      <a:pt x="228" y="1891"/>
                      <a:pt x="222" y="1941"/>
                      <a:pt x="206" y="1941"/>
                    </a:cubicBezTo>
                    <a:cubicBezTo>
                      <a:pt x="203" y="1941"/>
                      <a:pt x="199" y="1939"/>
                      <a:pt x="193" y="1934"/>
                    </a:cubicBezTo>
                    <a:cubicBezTo>
                      <a:pt x="188" y="1926"/>
                      <a:pt x="181" y="1922"/>
                      <a:pt x="174" y="1922"/>
                    </a:cubicBezTo>
                    <a:cubicBezTo>
                      <a:pt x="144" y="1922"/>
                      <a:pt x="101" y="1984"/>
                      <a:pt x="45" y="2072"/>
                    </a:cubicBezTo>
                    <a:cubicBezTo>
                      <a:pt x="1" y="2127"/>
                      <a:pt x="14" y="2149"/>
                      <a:pt x="39" y="2149"/>
                    </a:cubicBezTo>
                    <a:cubicBezTo>
                      <a:pt x="58" y="2149"/>
                      <a:pt x="85" y="2134"/>
                      <a:pt x="94" y="2112"/>
                    </a:cubicBezTo>
                    <a:cubicBezTo>
                      <a:pt x="99" y="2100"/>
                      <a:pt x="102" y="2095"/>
                      <a:pt x="104" y="2095"/>
                    </a:cubicBezTo>
                    <a:cubicBezTo>
                      <a:pt x="111" y="2095"/>
                      <a:pt x="109" y="2139"/>
                      <a:pt x="124" y="2162"/>
                    </a:cubicBezTo>
                    <a:cubicBezTo>
                      <a:pt x="128" y="2166"/>
                      <a:pt x="132" y="2168"/>
                      <a:pt x="137" y="2168"/>
                    </a:cubicBezTo>
                    <a:cubicBezTo>
                      <a:pt x="153" y="2168"/>
                      <a:pt x="172" y="2139"/>
                      <a:pt x="203" y="2092"/>
                    </a:cubicBezTo>
                    <a:cubicBezTo>
                      <a:pt x="183" y="2082"/>
                      <a:pt x="193" y="2053"/>
                      <a:pt x="243" y="2013"/>
                    </a:cubicBezTo>
                    <a:cubicBezTo>
                      <a:pt x="243" y="2013"/>
                      <a:pt x="243" y="2013"/>
                      <a:pt x="243" y="2003"/>
                    </a:cubicBezTo>
                    <a:cubicBezTo>
                      <a:pt x="255" y="1984"/>
                      <a:pt x="264" y="1977"/>
                      <a:pt x="271" y="1977"/>
                    </a:cubicBezTo>
                    <a:cubicBezTo>
                      <a:pt x="275" y="1977"/>
                      <a:pt x="279" y="1980"/>
                      <a:pt x="283" y="1983"/>
                    </a:cubicBezTo>
                    <a:cubicBezTo>
                      <a:pt x="401" y="1879"/>
                      <a:pt x="459" y="1809"/>
                      <a:pt x="522" y="1809"/>
                    </a:cubicBezTo>
                    <a:cubicBezTo>
                      <a:pt x="543" y="1809"/>
                      <a:pt x="565" y="1817"/>
                      <a:pt x="590" y="1834"/>
                    </a:cubicBezTo>
                    <a:cubicBezTo>
                      <a:pt x="676" y="1907"/>
                      <a:pt x="758" y="1933"/>
                      <a:pt x="822" y="1933"/>
                    </a:cubicBezTo>
                    <a:cubicBezTo>
                      <a:pt x="941" y="1933"/>
                      <a:pt x="998" y="1843"/>
                      <a:pt x="907" y="1805"/>
                    </a:cubicBezTo>
                    <a:cubicBezTo>
                      <a:pt x="775" y="1739"/>
                      <a:pt x="644" y="1485"/>
                      <a:pt x="707" y="1485"/>
                    </a:cubicBezTo>
                    <a:cubicBezTo>
                      <a:pt x="710" y="1485"/>
                      <a:pt x="714" y="1486"/>
                      <a:pt x="719" y="1487"/>
                    </a:cubicBezTo>
                    <a:cubicBezTo>
                      <a:pt x="732" y="1490"/>
                      <a:pt x="748" y="1491"/>
                      <a:pt x="764" y="1491"/>
                    </a:cubicBezTo>
                    <a:cubicBezTo>
                      <a:pt x="810" y="1491"/>
                      <a:pt x="866" y="1482"/>
                      <a:pt x="917" y="1468"/>
                    </a:cubicBezTo>
                    <a:cubicBezTo>
                      <a:pt x="907" y="1458"/>
                      <a:pt x="897" y="1438"/>
                      <a:pt x="907" y="1388"/>
                    </a:cubicBezTo>
                    <a:cubicBezTo>
                      <a:pt x="917" y="1249"/>
                      <a:pt x="848" y="1140"/>
                      <a:pt x="937" y="1140"/>
                    </a:cubicBezTo>
                    <a:cubicBezTo>
                      <a:pt x="991" y="1147"/>
                      <a:pt x="990" y="1176"/>
                      <a:pt x="996" y="1176"/>
                    </a:cubicBezTo>
                    <a:cubicBezTo>
                      <a:pt x="999" y="1176"/>
                      <a:pt x="1003" y="1170"/>
                      <a:pt x="1016" y="1150"/>
                    </a:cubicBezTo>
                    <a:cubicBezTo>
                      <a:pt x="1036" y="1121"/>
                      <a:pt x="1066" y="1121"/>
                      <a:pt x="1096" y="1111"/>
                    </a:cubicBezTo>
                    <a:cubicBezTo>
                      <a:pt x="1076" y="1061"/>
                      <a:pt x="1046" y="1002"/>
                      <a:pt x="1006" y="962"/>
                    </a:cubicBezTo>
                    <a:cubicBezTo>
                      <a:pt x="987" y="992"/>
                      <a:pt x="957" y="1002"/>
                      <a:pt x="937" y="1002"/>
                    </a:cubicBezTo>
                    <a:cubicBezTo>
                      <a:pt x="930" y="1004"/>
                      <a:pt x="924" y="1006"/>
                      <a:pt x="917" y="1006"/>
                    </a:cubicBezTo>
                    <a:cubicBezTo>
                      <a:pt x="880" y="1006"/>
                      <a:pt x="862" y="959"/>
                      <a:pt x="887" y="942"/>
                    </a:cubicBezTo>
                    <a:cubicBezTo>
                      <a:pt x="897" y="942"/>
                      <a:pt x="897" y="932"/>
                      <a:pt x="897" y="932"/>
                    </a:cubicBezTo>
                    <a:cubicBezTo>
                      <a:pt x="907" y="932"/>
                      <a:pt x="907" y="922"/>
                      <a:pt x="917" y="912"/>
                    </a:cubicBezTo>
                    <a:cubicBezTo>
                      <a:pt x="947" y="932"/>
                      <a:pt x="977" y="952"/>
                      <a:pt x="977" y="972"/>
                    </a:cubicBezTo>
                    <a:cubicBezTo>
                      <a:pt x="987" y="972"/>
                      <a:pt x="996" y="962"/>
                      <a:pt x="1006" y="962"/>
                    </a:cubicBezTo>
                    <a:cubicBezTo>
                      <a:pt x="996" y="952"/>
                      <a:pt x="996" y="942"/>
                      <a:pt x="987" y="932"/>
                    </a:cubicBezTo>
                    <a:cubicBezTo>
                      <a:pt x="967" y="912"/>
                      <a:pt x="947" y="902"/>
                      <a:pt x="937" y="892"/>
                    </a:cubicBezTo>
                    <a:cubicBezTo>
                      <a:pt x="876" y="862"/>
                      <a:pt x="822" y="849"/>
                      <a:pt x="861" y="849"/>
                    </a:cubicBezTo>
                    <a:cubicBezTo>
                      <a:pt x="873" y="849"/>
                      <a:pt x="894" y="850"/>
                      <a:pt x="927" y="853"/>
                    </a:cubicBezTo>
                    <a:cubicBezTo>
                      <a:pt x="937" y="863"/>
                      <a:pt x="947" y="863"/>
                      <a:pt x="947" y="863"/>
                    </a:cubicBezTo>
                    <a:cubicBezTo>
                      <a:pt x="996" y="873"/>
                      <a:pt x="1026" y="892"/>
                      <a:pt x="1066" y="912"/>
                    </a:cubicBezTo>
                    <a:cubicBezTo>
                      <a:pt x="1076" y="892"/>
                      <a:pt x="1086" y="883"/>
                      <a:pt x="1106" y="863"/>
                    </a:cubicBezTo>
                    <a:cubicBezTo>
                      <a:pt x="1106" y="853"/>
                      <a:pt x="1106" y="853"/>
                      <a:pt x="1115" y="843"/>
                    </a:cubicBezTo>
                    <a:cubicBezTo>
                      <a:pt x="1135" y="823"/>
                      <a:pt x="1165" y="793"/>
                      <a:pt x="1145" y="783"/>
                    </a:cubicBezTo>
                    <a:lnTo>
                      <a:pt x="1145" y="783"/>
                    </a:lnTo>
                    <a:cubicBezTo>
                      <a:pt x="1106" y="793"/>
                      <a:pt x="1076" y="803"/>
                      <a:pt x="1046" y="803"/>
                    </a:cubicBezTo>
                    <a:cubicBezTo>
                      <a:pt x="1020" y="822"/>
                      <a:pt x="999" y="833"/>
                      <a:pt x="984" y="833"/>
                    </a:cubicBezTo>
                    <a:cubicBezTo>
                      <a:pt x="976" y="833"/>
                      <a:pt x="970" y="830"/>
                      <a:pt x="967" y="823"/>
                    </a:cubicBezTo>
                    <a:cubicBezTo>
                      <a:pt x="967" y="793"/>
                      <a:pt x="967" y="783"/>
                      <a:pt x="967" y="783"/>
                    </a:cubicBezTo>
                    <a:cubicBezTo>
                      <a:pt x="967" y="783"/>
                      <a:pt x="967" y="773"/>
                      <a:pt x="957" y="773"/>
                    </a:cubicBezTo>
                    <a:lnTo>
                      <a:pt x="937" y="773"/>
                    </a:lnTo>
                    <a:cubicBezTo>
                      <a:pt x="927" y="773"/>
                      <a:pt x="927" y="764"/>
                      <a:pt x="927" y="754"/>
                    </a:cubicBezTo>
                    <a:cubicBezTo>
                      <a:pt x="927" y="764"/>
                      <a:pt x="917" y="764"/>
                      <a:pt x="917" y="773"/>
                    </a:cubicBezTo>
                    <a:cubicBezTo>
                      <a:pt x="877" y="764"/>
                      <a:pt x="838" y="744"/>
                      <a:pt x="828" y="714"/>
                    </a:cubicBezTo>
                    <a:cubicBezTo>
                      <a:pt x="828" y="664"/>
                      <a:pt x="808" y="684"/>
                      <a:pt x="798" y="674"/>
                    </a:cubicBezTo>
                    <a:cubicBezTo>
                      <a:pt x="798" y="674"/>
                      <a:pt x="798" y="674"/>
                      <a:pt x="798" y="664"/>
                    </a:cubicBezTo>
                    <a:cubicBezTo>
                      <a:pt x="798" y="645"/>
                      <a:pt x="818" y="565"/>
                      <a:pt x="848" y="506"/>
                    </a:cubicBezTo>
                    <a:lnTo>
                      <a:pt x="868" y="506"/>
                    </a:lnTo>
                    <a:cubicBezTo>
                      <a:pt x="858" y="506"/>
                      <a:pt x="858" y="496"/>
                      <a:pt x="858" y="496"/>
                    </a:cubicBezTo>
                    <a:cubicBezTo>
                      <a:pt x="858" y="486"/>
                      <a:pt x="858" y="486"/>
                      <a:pt x="858" y="486"/>
                    </a:cubicBezTo>
                    <a:cubicBezTo>
                      <a:pt x="880" y="456"/>
                      <a:pt x="920" y="443"/>
                      <a:pt x="907" y="443"/>
                    </a:cubicBezTo>
                    <a:cubicBezTo>
                      <a:pt x="903" y="443"/>
                      <a:pt x="894" y="444"/>
                      <a:pt x="877" y="446"/>
                    </a:cubicBezTo>
                    <a:cubicBezTo>
                      <a:pt x="868" y="446"/>
                      <a:pt x="858" y="456"/>
                      <a:pt x="838" y="466"/>
                    </a:cubicBezTo>
                    <a:cubicBezTo>
                      <a:pt x="828" y="446"/>
                      <a:pt x="808" y="417"/>
                      <a:pt x="778" y="407"/>
                    </a:cubicBezTo>
                    <a:lnTo>
                      <a:pt x="768" y="407"/>
                    </a:lnTo>
                    <a:cubicBezTo>
                      <a:pt x="759" y="357"/>
                      <a:pt x="759" y="298"/>
                      <a:pt x="749" y="268"/>
                    </a:cubicBezTo>
                    <a:cubicBezTo>
                      <a:pt x="726" y="229"/>
                      <a:pt x="708" y="1"/>
                      <a:pt x="7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999" name="Google Shape;999;p9"/>
              <p:cNvSpPr/>
              <p:nvPr/>
            </p:nvSpPr>
            <p:spPr>
              <a:xfrm>
                <a:off x="11473270" y="-1877261"/>
                <a:ext cx="28823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175" y="1"/>
                    </a:moveTo>
                    <a:cubicBezTo>
                      <a:pt x="172" y="1"/>
                      <a:pt x="157" y="8"/>
                      <a:pt x="120" y="27"/>
                    </a:cubicBezTo>
                    <a:cubicBezTo>
                      <a:pt x="1" y="76"/>
                      <a:pt x="41" y="67"/>
                      <a:pt x="50" y="126"/>
                    </a:cubicBezTo>
                    <a:cubicBezTo>
                      <a:pt x="50" y="136"/>
                      <a:pt x="50" y="146"/>
                      <a:pt x="50" y="156"/>
                    </a:cubicBezTo>
                    <a:cubicBezTo>
                      <a:pt x="70" y="136"/>
                      <a:pt x="90" y="126"/>
                      <a:pt x="110" y="106"/>
                    </a:cubicBezTo>
                    <a:cubicBezTo>
                      <a:pt x="110" y="96"/>
                      <a:pt x="100" y="96"/>
                      <a:pt x="110" y="96"/>
                    </a:cubicBezTo>
                    <a:cubicBezTo>
                      <a:pt x="110" y="76"/>
                      <a:pt x="120" y="57"/>
                      <a:pt x="130" y="47"/>
                    </a:cubicBezTo>
                    <a:cubicBezTo>
                      <a:pt x="140" y="37"/>
                      <a:pt x="140" y="37"/>
                      <a:pt x="150" y="27"/>
                    </a:cubicBezTo>
                    <a:cubicBezTo>
                      <a:pt x="166" y="11"/>
                      <a:pt x="179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0" name="Google Shape;1000;p9"/>
              <p:cNvSpPr/>
              <p:nvPr/>
            </p:nvSpPr>
            <p:spPr>
              <a:xfrm>
                <a:off x="10058681" y="-1673405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1" name="Google Shape;1001;p9"/>
              <p:cNvSpPr/>
              <p:nvPr/>
            </p:nvSpPr>
            <p:spPr>
              <a:xfrm>
                <a:off x="10133718" y="-2211545"/>
                <a:ext cx="1771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" extrusionOk="0">
                    <a:moveTo>
                      <a:pt x="1" y="1"/>
                    </a:moveTo>
                    <a:cubicBezTo>
                      <a:pt x="11" y="21"/>
                      <a:pt x="11" y="31"/>
                      <a:pt x="21" y="50"/>
                    </a:cubicBezTo>
                    <a:cubicBezTo>
                      <a:pt x="41" y="50"/>
                      <a:pt x="60" y="41"/>
                      <a:pt x="90" y="21"/>
                    </a:cubicBezTo>
                    <a:cubicBezTo>
                      <a:pt x="90" y="21"/>
                      <a:pt x="100" y="11"/>
                      <a:pt x="110" y="11"/>
                    </a:cubicBezTo>
                    <a:cubicBezTo>
                      <a:pt x="90" y="11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2" name="Google Shape;1002;p9"/>
              <p:cNvSpPr/>
              <p:nvPr/>
            </p:nvSpPr>
            <p:spPr>
              <a:xfrm>
                <a:off x="10061902" y="-1697398"/>
                <a:ext cx="11433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10" extrusionOk="0">
                    <a:moveTo>
                      <a:pt x="70" y="1"/>
                    </a:moveTo>
                    <a:cubicBezTo>
                      <a:pt x="60" y="1"/>
                      <a:pt x="50" y="10"/>
                      <a:pt x="40" y="20"/>
                    </a:cubicBezTo>
                    <a:cubicBezTo>
                      <a:pt x="40" y="20"/>
                      <a:pt x="30" y="20"/>
                      <a:pt x="30" y="30"/>
                    </a:cubicBezTo>
                    <a:cubicBezTo>
                      <a:pt x="21" y="40"/>
                      <a:pt x="11" y="50"/>
                      <a:pt x="1" y="70"/>
                    </a:cubicBezTo>
                    <a:cubicBezTo>
                      <a:pt x="1" y="80"/>
                      <a:pt x="11" y="100"/>
                      <a:pt x="11" y="110"/>
                    </a:cubicBezTo>
                    <a:cubicBezTo>
                      <a:pt x="30" y="70"/>
                      <a:pt x="50" y="30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3" name="Google Shape;1003;p9"/>
              <p:cNvSpPr/>
              <p:nvPr/>
            </p:nvSpPr>
            <p:spPr>
              <a:xfrm>
                <a:off x="10109887" y="-1784672"/>
                <a:ext cx="40095" cy="539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35" extrusionOk="0">
                    <a:moveTo>
                      <a:pt x="48" y="1"/>
                    </a:moveTo>
                    <a:cubicBezTo>
                      <a:pt x="35" y="1"/>
                      <a:pt x="18" y="5"/>
                      <a:pt x="0" y="17"/>
                    </a:cubicBezTo>
                    <a:cubicBezTo>
                      <a:pt x="0" y="27"/>
                      <a:pt x="10" y="37"/>
                      <a:pt x="10" y="47"/>
                    </a:cubicBezTo>
                    <a:cubicBezTo>
                      <a:pt x="40" y="136"/>
                      <a:pt x="50" y="176"/>
                      <a:pt x="50" y="215"/>
                    </a:cubicBezTo>
                    <a:lnTo>
                      <a:pt x="99" y="215"/>
                    </a:lnTo>
                    <a:cubicBezTo>
                      <a:pt x="108" y="214"/>
                      <a:pt x="116" y="214"/>
                      <a:pt x="121" y="214"/>
                    </a:cubicBezTo>
                    <a:cubicBezTo>
                      <a:pt x="171" y="214"/>
                      <a:pt x="94" y="252"/>
                      <a:pt x="50" y="315"/>
                    </a:cubicBezTo>
                    <a:cubicBezTo>
                      <a:pt x="40" y="324"/>
                      <a:pt x="40" y="334"/>
                      <a:pt x="40" y="334"/>
                    </a:cubicBezTo>
                    <a:cubicBezTo>
                      <a:pt x="169" y="305"/>
                      <a:pt x="238" y="285"/>
                      <a:pt x="248" y="225"/>
                    </a:cubicBezTo>
                    <a:cubicBezTo>
                      <a:pt x="238" y="225"/>
                      <a:pt x="238" y="215"/>
                      <a:pt x="228" y="205"/>
                    </a:cubicBezTo>
                    <a:cubicBezTo>
                      <a:pt x="218" y="196"/>
                      <a:pt x="218" y="176"/>
                      <a:pt x="208" y="166"/>
                    </a:cubicBezTo>
                    <a:cubicBezTo>
                      <a:pt x="208" y="176"/>
                      <a:pt x="208" y="176"/>
                      <a:pt x="208" y="186"/>
                    </a:cubicBezTo>
                    <a:cubicBezTo>
                      <a:pt x="207" y="196"/>
                      <a:pt x="203" y="201"/>
                      <a:pt x="198" y="201"/>
                    </a:cubicBezTo>
                    <a:cubicBezTo>
                      <a:pt x="170" y="201"/>
                      <a:pt x="95" y="58"/>
                      <a:pt x="70" y="7"/>
                    </a:cubicBezTo>
                    <a:cubicBezTo>
                      <a:pt x="65" y="3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4" name="Google Shape;1004;p9"/>
              <p:cNvSpPr/>
              <p:nvPr/>
            </p:nvSpPr>
            <p:spPr>
              <a:xfrm>
                <a:off x="10108277" y="-1879354"/>
                <a:ext cx="22543" cy="12882"/>
              </a:xfrm>
              <a:custGeom>
                <a:avLst/>
                <a:gdLst/>
                <a:ahLst/>
                <a:cxnLst/>
                <a:rect l="l" t="t" r="r" b="b"/>
                <a:pathLst>
                  <a:path w="140" h="80" extrusionOk="0">
                    <a:moveTo>
                      <a:pt x="20" y="0"/>
                    </a:moveTo>
                    <a:cubicBezTo>
                      <a:pt x="10" y="10"/>
                      <a:pt x="10" y="10"/>
                      <a:pt x="0" y="10"/>
                    </a:cubicBezTo>
                    <a:cubicBezTo>
                      <a:pt x="10" y="20"/>
                      <a:pt x="10" y="30"/>
                      <a:pt x="10" y="30"/>
                    </a:cubicBezTo>
                    <a:cubicBezTo>
                      <a:pt x="50" y="60"/>
                      <a:pt x="90" y="70"/>
                      <a:pt x="139" y="80"/>
                    </a:cubicBezTo>
                    <a:cubicBezTo>
                      <a:pt x="129" y="70"/>
                      <a:pt x="119" y="60"/>
                      <a:pt x="99" y="50"/>
                    </a:cubicBezTo>
                    <a:cubicBezTo>
                      <a:pt x="80" y="40"/>
                      <a:pt x="60" y="2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5" name="Google Shape;1005;p9"/>
              <p:cNvSpPr/>
              <p:nvPr/>
            </p:nvSpPr>
            <p:spPr>
              <a:xfrm>
                <a:off x="10095395" y="-1738942"/>
                <a:ext cx="66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1" extrusionOk="0">
                    <a:moveTo>
                      <a:pt x="21" y="1"/>
                    </a:moveTo>
                    <a:cubicBezTo>
                      <a:pt x="11" y="11"/>
                      <a:pt x="11" y="31"/>
                      <a:pt x="1" y="70"/>
                    </a:cubicBezTo>
                    <a:cubicBezTo>
                      <a:pt x="1" y="70"/>
                      <a:pt x="1" y="80"/>
                      <a:pt x="1" y="80"/>
                    </a:cubicBezTo>
                    <a:lnTo>
                      <a:pt x="21" y="80"/>
                    </a:lnTo>
                    <a:cubicBezTo>
                      <a:pt x="31" y="70"/>
                      <a:pt x="41" y="50"/>
                      <a:pt x="41" y="40"/>
                    </a:cubicBezTo>
                    <a:cubicBezTo>
                      <a:pt x="31" y="31"/>
                      <a:pt x="31" y="2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6" name="Google Shape;1006;p9"/>
              <p:cNvSpPr/>
              <p:nvPr/>
            </p:nvSpPr>
            <p:spPr>
              <a:xfrm>
                <a:off x="10065122" y="-1769214"/>
                <a:ext cx="25764" cy="4202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61" extrusionOk="0">
                    <a:moveTo>
                      <a:pt x="149" y="0"/>
                    </a:moveTo>
                    <a:cubicBezTo>
                      <a:pt x="120" y="30"/>
                      <a:pt x="100" y="80"/>
                      <a:pt x="40" y="149"/>
                    </a:cubicBezTo>
                    <a:cubicBezTo>
                      <a:pt x="20" y="169"/>
                      <a:pt x="10" y="179"/>
                      <a:pt x="1" y="189"/>
                    </a:cubicBezTo>
                    <a:cubicBezTo>
                      <a:pt x="1" y="209"/>
                      <a:pt x="10" y="219"/>
                      <a:pt x="30" y="248"/>
                    </a:cubicBezTo>
                    <a:cubicBezTo>
                      <a:pt x="35" y="256"/>
                      <a:pt x="40" y="260"/>
                      <a:pt x="45" y="260"/>
                    </a:cubicBezTo>
                    <a:cubicBezTo>
                      <a:pt x="69" y="260"/>
                      <a:pt x="91" y="169"/>
                      <a:pt x="100" y="119"/>
                    </a:cubicBezTo>
                    <a:cubicBezTo>
                      <a:pt x="110" y="80"/>
                      <a:pt x="129" y="60"/>
                      <a:pt x="159" y="40"/>
                    </a:cubicBezTo>
                    <a:cubicBezTo>
                      <a:pt x="149" y="20"/>
                      <a:pt x="149" y="1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7" name="Google Shape;1007;p9"/>
              <p:cNvSpPr/>
              <p:nvPr/>
            </p:nvSpPr>
            <p:spPr>
              <a:xfrm>
                <a:off x="10129049" y="-2187553"/>
                <a:ext cx="49595" cy="7519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67" extrusionOk="0">
                    <a:moveTo>
                      <a:pt x="268" y="1"/>
                    </a:moveTo>
                    <a:cubicBezTo>
                      <a:pt x="238" y="20"/>
                      <a:pt x="218" y="30"/>
                      <a:pt x="208" y="40"/>
                    </a:cubicBezTo>
                    <a:cubicBezTo>
                      <a:pt x="194" y="55"/>
                      <a:pt x="179" y="58"/>
                      <a:pt x="163" y="58"/>
                    </a:cubicBezTo>
                    <a:cubicBezTo>
                      <a:pt x="154" y="58"/>
                      <a:pt x="146" y="57"/>
                      <a:pt x="137" y="57"/>
                    </a:cubicBezTo>
                    <a:cubicBezTo>
                      <a:pt x="128" y="57"/>
                      <a:pt x="119" y="58"/>
                      <a:pt x="109" y="60"/>
                    </a:cubicBezTo>
                    <a:cubicBezTo>
                      <a:pt x="119" y="80"/>
                      <a:pt x="129" y="110"/>
                      <a:pt x="149" y="149"/>
                    </a:cubicBezTo>
                    <a:cubicBezTo>
                      <a:pt x="197" y="240"/>
                      <a:pt x="194" y="261"/>
                      <a:pt x="177" y="261"/>
                    </a:cubicBezTo>
                    <a:cubicBezTo>
                      <a:pt x="167" y="261"/>
                      <a:pt x="151" y="252"/>
                      <a:pt x="139" y="248"/>
                    </a:cubicBezTo>
                    <a:cubicBezTo>
                      <a:pt x="129" y="248"/>
                      <a:pt x="70" y="179"/>
                      <a:pt x="20" y="139"/>
                    </a:cubicBezTo>
                    <a:cubicBezTo>
                      <a:pt x="10" y="149"/>
                      <a:pt x="0" y="159"/>
                      <a:pt x="0" y="169"/>
                    </a:cubicBezTo>
                    <a:cubicBezTo>
                      <a:pt x="10" y="189"/>
                      <a:pt x="30" y="209"/>
                      <a:pt x="50" y="229"/>
                    </a:cubicBezTo>
                    <a:cubicBezTo>
                      <a:pt x="50" y="229"/>
                      <a:pt x="60" y="229"/>
                      <a:pt x="60" y="239"/>
                    </a:cubicBezTo>
                    <a:cubicBezTo>
                      <a:pt x="119" y="298"/>
                      <a:pt x="99" y="308"/>
                      <a:pt x="70" y="308"/>
                    </a:cubicBezTo>
                    <a:cubicBezTo>
                      <a:pt x="70" y="328"/>
                      <a:pt x="70" y="348"/>
                      <a:pt x="70" y="348"/>
                    </a:cubicBezTo>
                    <a:cubicBezTo>
                      <a:pt x="83" y="348"/>
                      <a:pt x="100" y="343"/>
                      <a:pt x="117" y="343"/>
                    </a:cubicBezTo>
                    <a:cubicBezTo>
                      <a:pt x="125" y="343"/>
                      <a:pt x="132" y="344"/>
                      <a:pt x="139" y="348"/>
                    </a:cubicBezTo>
                    <a:cubicBezTo>
                      <a:pt x="169" y="348"/>
                      <a:pt x="179" y="397"/>
                      <a:pt x="189" y="467"/>
                    </a:cubicBezTo>
                    <a:cubicBezTo>
                      <a:pt x="258" y="467"/>
                      <a:pt x="308" y="427"/>
                      <a:pt x="288" y="308"/>
                    </a:cubicBezTo>
                    <a:cubicBezTo>
                      <a:pt x="278" y="189"/>
                      <a:pt x="278" y="80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8" name="Google Shape;1008;p9"/>
              <p:cNvSpPr/>
              <p:nvPr/>
            </p:nvSpPr>
            <p:spPr>
              <a:xfrm>
                <a:off x="10194424" y="-2469021"/>
                <a:ext cx="22543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440" extrusionOk="0">
                    <a:moveTo>
                      <a:pt x="73" y="0"/>
                    </a:moveTo>
                    <a:cubicBezTo>
                      <a:pt x="71" y="0"/>
                      <a:pt x="70" y="18"/>
                      <a:pt x="70" y="63"/>
                    </a:cubicBezTo>
                    <a:lnTo>
                      <a:pt x="70" y="202"/>
                    </a:lnTo>
                    <a:cubicBezTo>
                      <a:pt x="70" y="162"/>
                      <a:pt x="67" y="146"/>
                      <a:pt x="63" y="146"/>
                    </a:cubicBezTo>
                    <a:cubicBezTo>
                      <a:pt x="56" y="146"/>
                      <a:pt x="43" y="195"/>
                      <a:pt x="30" y="251"/>
                    </a:cubicBezTo>
                    <a:cubicBezTo>
                      <a:pt x="21" y="301"/>
                      <a:pt x="11" y="360"/>
                      <a:pt x="1" y="380"/>
                    </a:cubicBezTo>
                    <a:cubicBezTo>
                      <a:pt x="1" y="390"/>
                      <a:pt x="1" y="390"/>
                      <a:pt x="1" y="400"/>
                    </a:cubicBezTo>
                    <a:cubicBezTo>
                      <a:pt x="60" y="410"/>
                      <a:pt x="110" y="430"/>
                      <a:pt x="140" y="440"/>
                    </a:cubicBezTo>
                    <a:cubicBezTo>
                      <a:pt x="130" y="370"/>
                      <a:pt x="130" y="311"/>
                      <a:pt x="110" y="271"/>
                    </a:cubicBezTo>
                    <a:cubicBezTo>
                      <a:pt x="110" y="251"/>
                      <a:pt x="100" y="212"/>
                      <a:pt x="100" y="172"/>
                    </a:cubicBezTo>
                    <a:cubicBezTo>
                      <a:pt x="86" y="96"/>
                      <a:pt x="77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09" name="Google Shape;1009;p9"/>
              <p:cNvSpPr/>
              <p:nvPr/>
            </p:nvSpPr>
            <p:spPr>
              <a:xfrm>
                <a:off x="10144990" y="-2260979"/>
                <a:ext cx="177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0" y="0"/>
                    </a:moveTo>
                    <a:cubicBezTo>
                      <a:pt x="0" y="0"/>
                      <a:pt x="0" y="10"/>
                      <a:pt x="0" y="10"/>
                    </a:cubicBezTo>
                    <a:cubicBezTo>
                      <a:pt x="0" y="10"/>
                      <a:pt x="1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0" name="Google Shape;1010;p9"/>
              <p:cNvSpPr/>
              <p:nvPr/>
            </p:nvSpPr>
            <p:spPr>
              <a:xfrm>
                <a:off x="10333387" y="-2059861"/>
                <a:ext cx="644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40" y="1"/>
                    </a:moveTo>
                    <a:lnTo>
                      <a:pt x="40" y="1"/>
                    </a:lnTo>
                    <a:cubicBezTo>
                      <a:pt x="20" y="11"/>
                      <a:pt x="10" y="21"/>
                      <a:pt x="0" y="31"/>
                    </a:cubicBezTo>
                    <a:cubicBezTo>
                      <a:pt x="20" y="31"/>
                      <a:pt x="30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1" name="Google Shape;1011;p9"/>
              <p:cNvSpPr/>
              <p:nvPr/>
            </p:nvSpPr>
            <p:spPr>
              <a:xfrm>
                <a:off x="10120997" y="-2312024"/>
                <a:ext cx="36874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79" extrusionOk="0">
                    <a:moveTo>
                      <a:pt x="100" y="0"/>
                    </a:moveTo>
                    <a:cubicBezTo>
                      <a:pt x="90" y="0"/>
                      <a:pt x="80" y="10"/>
                      <a:pt x="70" y="2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1" y="99"/>
                      <a:pt x="120" y="40"/>
                      <a:pt x="159" y="99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89" y="159"/>
                      <a:pt x="179" y="179"/>
                      <a:pt x="229" y="179"/>
                    </a:cubicBezTo>
                    <a:cubicBezTo>
                      <a:pt x="229" y="129"/>
                      <a:pt x="219" y="89"/>
                      <a:pt x="169" y="70"/>
                    </a:cubicBezTo>
                    <a:cubicBezTo>
                      <a:pt x="120" y="40"/>
                      <a:pt x="100" y="2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2" name="Google Shape;1012;p9"/>
              <p:cNvSpPr/>
              <p:nvPr/>
            </p:nvSpPr>
            <p:spPr>
              <a:xfrm>
                <a:off x="10155617" y="-2393663"/>
                <a:ext cx="69079" cy="77291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80" extrusionOk="0">
                    <a:moveTo>
                      <a:pt x="246" y="1"/>
                    </a:moveTo>
                    <a:cubicBezTo>
                      <a:pt x="241" y="1"/>
                      <a:pt x="236" y="1"/>
                      <a:pt x="232" y="1"/>
                    </a:cubicBezTo>
                    <a:cubicBezTo>
                      <a:pt x="232" y="11"/>
                      <a:pt x="232" y="21"/>
                      <a:pt x="232" y="31"/>
                    </a:cubicBezTo>
                    <a:cubicBezTo>
                      <a:pt x="227" y="69"/>
                      <a:pt x="220" y="80"/>
                      <a:pt x="208" y="80"/>
                    </a:cubicBezTo>
                    <a:cubicBezTo>
                      <a:pt x="194" y="80"/>
                      <a:pt x="174" y="66"/>
                      <a:pt x="143" y="61"/>
                    </a:cubicBezTo>
                    <a:cubicBezTo>
                      <a:pt x="136" y="60"/>
                      <a:pt x="131" y="60"/>
                      <a:pt x="126" y="60"/>
                    </a:cubicBezTo>
                    <a:cubicBezTo>
                      <a:pt x="85" y="60"/>
                      <a:pt x="110" y="92"/>
                      <a:pt x="142" y="92"/>
                    </a:cubicBezTo>
                    <a:cubicBezTo>
                      <a:pt x="145" y="92"/>
                      <a:pt x="149" y="92"/>
                      <a:pt x="152" y="91"/>
                    </a:cubicBezTo>
                    <a:cubicBezTo>
                      <a:pt x="192" y="91"/>
                      <a:pt x="232" y="150"/>
                      <a:pt x="222" y="160"/>
                    </a:cubicBezTo>
                    <a:cubicBezTo>
                      <a:pt x="212" y="180"/>
                      <a:pt x="113" y="210"/>
                      <a:pt x="152" y="289"/>
                    </a:cubicBezTo>
                    <a:cubicBezTo>
                      <a:pt x="174" y="331"/>
                      <a:pt x="140" y="344"/>
                      <a:pt x="104" y="344"/>
                    </a:cubicBezTo>
                    <a:cubicBezTo>
                      <a:pt x="90" y="344"/>
                      <a:pt x="75" y="341"/>
                      <a:pt x="63" y="339"/>
                    </a:cubicBezTo>
                    <a:cubicBezTo>
                      <a:pt x="59" y="337"/>
                      <a:pt x="55" y="337"/>
                      <a:pt x="51" y="337"/>
                    </a:cubicBezTo>
                    <a:cubicBezTo>
                      <a:pt x="25" y="337"/>
                      <a:pt x="0" y="364"/>
                      <a:pt x="43" y="398"/>
                    </a:cubicBezTo>
                    <a:cubicBezTo>
                      <a:pt x="73" y="408"/>
                      <a:pt x="73" y="448"/>
                      <a:pt x="63" y="477"/>
                    </a:cubicBezTo>
                    <a:cubicBezTo>
                      <a:pt x="78" y="479"/>
                      <a:pt x="93" y="480"/>
                      <a:pt x="109" y="480"/>
                    </a:cubicBezTo>
                    <a:cubicBezTo>
                      <a:pt x="196" y="480"/>
                      <a:pt x="282" y="453"/>
                      <a:pt x="232" y="368"/>
                    </a:cubicBezTo>
                    <a:cubicBezTo>
                      <a:pt x="133" y="210"/>
                      <a:pt x="381" y="160"/>
                      <a:pt x="400" y="130"/>
                    </a:cubicBezTo>
                    <a:cubicBezTo>
                      <a:pt x="429" y="93"/>
                      <a:pt x="340" y="1"/>
                      <a:pt x="2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3" name="Google Shape;1013;p9"/>
              <p:cNvSpPr/>
              <p:nvPr/>
            </p:nvSpPr>
            <p:spPr>
              <a:xfrm>
                <a:off x="10098615" y="-2078057"/>
                <a:ext cx="46536" cy="4879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03" extrusionOk="0">
                    <a:moveTo>
                      <a:pt x="195" y="1"/>
                    </a:moveTo>
                    <a:cubicBezTo>
                      <a:pt x="173" y="1"/>
                      <a:pt x="151" y="10"/>
                      <a:pt x="130" y="25"/>
                    </a:cubicBezTo>
                    <a:lnTo>
                      <a:pt x="120" y="25"/>
                    </a:lnTo>
                    <a:cubicBezTo>
                      <a:pt x="120" y="34"/>
                      <a:pt x="120" y="34"/>
                      <a:pt x="120" y="34"/>
                    </a:cubicBezTo>
                    <a:cubicBezTo>
                      <a:pt x="110" y="104"/>
                      <a:pt x="150" y="94"/>
                      <a:pt x="199" y="183"/>
                    </a:cubicBezTo>
                    <a:cubicBezTo>
                      <a:pt x="217" y="215"/>
                      <a:pt x="221" y="227"/>
                      <a:pt x="215" y="227"/>
                    </a:cubicBezTo>
                    <a:cubicBezTo>
                      <a:pt x="206" y="227"/>
                      <a:pt x="168" y="189"/>
                      <a:pt x="130" y="163"/>
                    </a:cubicBezTo>
                    <a:cubicBezTo>
                      <a:pt x="70" y="134"/>
                      <a:pt x="80" y="84"/>
                      <a:pt x="60" y="64"/>
                    </a:cubicBezTo>
                    <a:cubicBezTo>
                      <a:pt x="50" y="74"/>
                      <a:pt x="31" y="84"/>
                      <a:pt x="21" y="94"/>
                    </a:cubicBezTo>
                    <a:cubicBezTo>
                      <a:pt x="11" y="104"/>
                      <a:pt x="1" y="124"/>
                      <a:pt x="11" y="134"/>
                    </a:cubicBezTo>
                    <a:cubicBezTo>
                      <a:pt x="31" y="153"/>
                      <a:pt x="50" y="163"/>
                      <a:pt x="70" y="173"/>
                    </a:cubicBezTo>
                    <a:cubicBezTo>
                      <a:pt x="81" y="157"/>
                      <a:pt x="90" y="151"/>
                      <a:pt x="98" y="151"/>
                    </a:cubicBezTo>
                    <a:cubicBezTo>
                      <a:pt x="118" y="151"/>
                      <a:pt x="127" y="199"/>
                      <a:pt x="120" y="243"/>
                    </a:cubicBezTo>
                    <a:cubicBezTo>
                      <a:pt x="130" y="263"/>
                      <a:pt x="140" y="272"/>
                      <a:pt x="159" y="302"/>
                    </a:cubicBezTo>
                    <a:cubicBezTo>
                      <a:pt x="179" y="292"/>
                      <a:pt x="199" y="272"/>
                      <a:pt x="219" y="243"/>
                    </a:cubicBezTo>
                    <a:cubicBezTo>
                      <a:pt x="259" y="173"/>
                      <a:pt x="259" y="153"/>
                      <a:pt x="288" y="124"/>
                    </a:cubicBezTo>
                    <a:cubicBezTo>
                      <a:pt x="278" y="124"/>
                      <a:pt x="269" y="124"/>
                      <a:pt x="259" y="114"/>
                    </a:cubicBezTo>
                    <a:cubicBezTo>
                      <a:pt x="209" y="64"/>
                      <a:pt x="219" y="44"/>
                      <a:pt x="219" y="5"/>
                    </a:cubicBezTo>
                    <a:cubicBezTo>
                      <a:pt x="211" y="2"/>
                      <a:pt x="203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4" name="Google Shape;1014;p9"/>
              <p:cNvSpPr/>
              <p:nvPr/>
            </p:nvSpPr>
            <p:spPr>
              <a:xfrm>
                <a:off x="10149820" y="-2074192"/>
                <a:ext cx="59095" cy="5120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18" extrusionOk="0">
                    <a:moveTo>
                      <a:pt x="0" y="1"/>
                    </a:moveTo>
                    <a:cubicBezTo>
                      <a:pt x="0" y="1"/>
                      <a:pt x="10" y="10"/>
                      <a:pt x="10" y="10"/>
                    </a:cubicBezTo>
                    <a:cubicBezTo>
                      <a:pt x="20" y="40"/>
                      <a:pt x="30" y="70"/>
                      <a:pt x="30" y="80"/>
                    </a:cubicBezTo>
                    <a:cubicBezTo>
                      <a:pt x="69" y="90"/>
                      <a:pt x="89" y="169"/>
                      <a:pt x="89" y="199"/>
                    </a:cubicBezTo>
                    <a:cubicBezTo>
                      <a:pt x="89" y="209"/>
                      <a:pt x="79" y="209"/>
                      <a:pt x="79" y="219"/>
                    </a:cubicBezTo>
                    <a:cubicBezTo>
                      <a:pt x="89" y="219"/>
                      <a:pt x="60" y="268"/>
                      <a:pt x="79" y="308"/>
                    </a:cubicBezTo>
                    <a:cubicBezTo>
                      <a:pt x="79" y="308"/>
                      <a:pt x="79" y="308"/>
                      <a:pt x="79" y="318"/>
                    </a:cubicBezTo>
                    <a:cubicBezTo>
                      <a:pt x="218" y="248"/>
                      <a:pt x="367" y="179"/>
                      <a:pt x="198" y="90"/>
                    </a:cubicBezTo>
                    <a:lnTo>
                      <a:pt x="188" y="90"/>
                    </a:lnTo>
                    <a:cubicBezTo>
                      <a:pt x="192" y="116"/>
                      <a:pt x="190" y="127"/>
                      <a:pt x="184" y="127"/>
                    </a:cubicBezTo>
                    <a:cubicBezTo>
                      <a:pt x="175" y="127"/>
                      <a:pt x="154" y="97"/>
                      <a:pt x="129" y="60"/>
                    </a:cubicBezTo>
                    <a:cubicBezTo>
                      <a:pt x="79" y="40"/>
                      <a:pt x="40" y="2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5" name="Google Shape;1015;p9"/>
              <p:cNvSpPr/>
              <p:nvPr/>
            </p:nvSpPr>
            <p:spPr>
              <a:xfrm>
                <a:off x="10381211" y="-1780486"/>
                <a:ext cx="6602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41" h="111" extrusionOk="0">
                    <a:moveTo>
                      <a:pt x="1" y="1"/>
                    </a:moveTo>
                    <a:cubicBezTo>
                      <a:pt x="1" y="31"/>
                      <a:pt x="11" y="70"/>
                      <a:pt x="21" y="110"/>
                    </a:cubicBezTo>
                    <a:cubicBezTo>
                      <a:pt x="31" y="110"/>
                      <a:pt x="40" y="100"/>
                      <a:pt x="40" y="80"/>
                    </a:cubicBezTo>
                    <a:cubicBezTo>
                      <a:pt x="31" y="2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6" name="Google Shape;1016;p9"/>
              <p:cNvSpPr/>
              <p:nvPr/>
            </p:nvSpPr>
            <p:spPr>
              <a:xfrm>
                <a:off x="9389791" y="-1147825"/>
                <a:ext cx="8051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39" extrusionOk="0">
                    <a:moveTo>
                      <a:pt x="27" y="0"/>
                    </a:moveTo>
                    <a:cubicBezTo>
                      <a:pt x="20" y="0"/>
                      <a:pt x="12" y="11"/>
                      <a:pt x="0" y="28"/>
                    </a:cubicBezTo>
                    <a:lnTo>
                      <a:pt x="50" y="38"/>
                    </a:lnTo>
                    <a:cubicBezTo>
                      <a:pt x="40" y="28"/>
                      <a:pt x="40" y="28"/>
                      <a:pt x="40" y="18"/>
                    </a:cubicBezTo>
                    <a:cubicBezTo>
                      <a:pt x="36" y="6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7" name="Google Shape;1017;p9"/>
              <p:cNvSpPr/>
              <p:nvPr/>
            </p:nvSpPr>
            <p:spPr>
              <a:xfrm>
                <a:off x="9210895" y="-1816072"/>
                <a:ext cx="43315" cy="34298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3" extrusionOk="0">
                    <a:moveTo>
                      <a:pt x="60" y="0"/>
                    </a:moveTo>
                    <a:cubicBezTo>
                      <a:pt x="49" y="0"/>
                      <a:pt x="40" y="5"/>
                      <a:pt x="31" y="14"/>
                    </a:cubicBezTo>
                    <a:cubicBezTo>
                      <a:pt x="21" y="24"/>
                      <a:pt x="11" y="34"/>
                      <a:pt x="1" y="44"/>
                    </a:cubicBezTo>
                    <a:cubicBezTo>
                      <a:pt x="31" y="73"/>
                      <a:pt x="70" y="143"/>
                      <a:pt x="90" y="212"/>
                    </a:cubicBezTo>
                    <a:cubicBezTo>
                      <a:pt x="130" y="172"/>
                      <a:pt x="269" y="123"/>
                      <a:pt x="179" y="63"/>
                    </a:cubicBezTo>
                    <a:cubicBezTo>
                      <a:pt x="118" y="22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8" name="Google Shape;1018;p9"/>
              <p:cNvSpPr/>
              <p:nvPr/>
            </p:nvSpPr>
            <p:spPr>
              <a:xfrm>
                <a:off x="9129578" y="-1318993"/>
                <a:ext cx="63926" cy="4524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81" extrusionOk="0">
                    <a:moveTo>
                      <a:pt x="218" y="1"/>
                    </a:moveTo>
                    <a:cubicBezTo>
                      <a:pt x="218" y="1"/>
                      <a:pt x="208" y="1"/>
                      <a:pt x="198" y="10"/>
                    </a:cubicBezTo>
                    <a:cubicBezTo>
                      <a:pt x="189" y="20"/>
                      <a:pt x="184" y="25"/>
                      <a:pt x="181" y="25"/>
                    </a:cubicBezTo>
                    <a:cubicBezTo>
                      <a:pt x="179" y="25"/>
                      <a:pt x="179" y="20"/>
                      <a:pt x="179" y="10"/>
                    </a:cubicBezTo>
                    <a:cubicBezTo>
                      <a:pt x="109" y="30"/>
                      <a:pt x="40" y="110"/>
                      <a:pt x="0" y="209"/>
                    </a:cubicBezTo>
                    <a:cubicBezTo>
                      <a:pt x="16" y="198"/>
                      <a:pt x="29" y="188"/>
                      <a:pt x="41" y="188"/>
                    </a:cubicBezTo>
                    <a:cubicBezTo>
                      <a:pt x="51" y="188"/>
                      <a:pt x="60" y="196"/>
                      <a:pt x="70" y="219"/>
                    </a:cubicBezTo>
                    <a:cubicBezTo>
                      <a:pt x="82" y="255"/>
                      <a:pt x="90" y="281"/>
                      <a:pt x="104" y="281"/>
                    </a:cubicBezTo>
                    <a:cubicBezTo>
                      <a:pt x="113" y="281"/>
                      <a:pt x="124" y="271"/>
                      <a:pt x="139" y="248"/>
                    </a:cubicBezTo>
                    <a:cubicBezTo>
                      <a:pt x="179" y="189"/>
                      <a:pt x="189" y="219"/>
                      <a:pt x="208" y="189"/>
                    </a:cubicBezTo>
                    <a:cubicBezTo>
                      <a:pt x="228" y="169"/>
                      <a:pt x="129" y="139"/>
                      <a:pt x="189" y="100"/>
                    </a:cubicBezTo>
                    <a:cubicBezTo>
                      <a:pt x="215" y="86"/>
                      <a:pt x="232" y="81"/>
                      <a:pt x="248" y="81"/>
                    </a:cubicBezTo>
                    <a:cubicBezTo>
                      <a:pt x="267" y="81"/>
                      <a:pt x="285" y="89"/>
                      <a:pt x="317" y="100"/>
                    </a:cubicBezTo>
                    <a:cubicBezTo>
                      <a:pt x="332" y="105"/>
                      <a:pt x="347" y="107"/>
                      <a:pt x="361" y="107"/>
                    </a:cubicBezTo>
                    <a:cubicBezTo>
                      <a:pt x="374" y="107"/>
                      <a:pt x="387" y="105"/>
                      <a:pt x="397" y="100"/>
                    </a:cubicBezTo>
                    <a:cubicBezTo>
                      <a:pt x="337" y="60"/>
                      <a:pt x="288" y="10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19" name="Google Shape;1019;p9"/>
              <p:cNvSpPr/>
              <p:nvPr/>
            </p:nvSpPr>
            <p:spPr>
              <a:xfrm>
                <a:off x="9169512" y="-1149919"/>
                <a:ext cx="17712" cy="1739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8" extrusionOk="0">
                    <a:moveTo>
                      <a:pt x="43" y="1"/>
                    </a:moveTo>
                    <a:cubicBezTo>
                      <a:pt x="32" y="1"/>
                      <a:pt x="24" y="4"/>
                      <a:pt x="20" y="11"/>
                    </a:cubicBezTo>
                    <a:cubicBezTo>
                      <a:pt x="20" y="21"/>
                      <a:pt x="10" y="41"/>
                      <a:pt x="0" y="61"/>
                    </a:cubicBezTo>
                    <a:cubicBezTo>
                      <a:pt x="0" y="71"/>
                      <a:pt x="0" y="71"/>
                      <a:pt x="0" y="81"/>
                    </a:cubicBezTo>
                    <a:cubicBezTo>
                      <a:pt x="0" y="99"/>
                      <a:pt x="5" y="107"/>
                      <a:pt x="13" y="107"/>
                    </a:cubicBezTo>
                    <a:cubicBezTo>
                      <a:pt x="32" y="107"/>
                      <a:pt x="68" y="69"/>
                      <a:pt x="109" y="21"/>
                    </a:cubicBezTo>
                    <a:cubicBezTo>
                      <a:pt x="85" y="9"/>
                      <a:pt x="6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0" name="Google Shape;1020;p9"/>
              <p:cNvSpPr/>
              <p:nvPr/>
            </p:nvSpPr>
            <p:spPr>
              <a:xfrm>
                <a:off x="8937960" y="-1262152"/>
                <a:ext cx="260856" cy="165370"/>
              </a:xfrm>
              <a:custGeom>
                <a:avLst/>
                <a:gdLst/>
                <a:ahLst/>
                <a:cxnLst/>
                <a:rect l="l" t="t" r="r" b="b"/>
                <a:pathLst>
                  <a:path w="1620" h="1027" extrusionOk="0">
                    <a:moveTo>
                      <a:pt x="571" y="1"/>
                    </a:moveTo>
                    <a:cubicBezTo>
                      <a:pt x="535" y="1"/>
                      <a:pt x="495" y="5"/>
                      <a:pt x="447" y="14"/>
                    </a:cubicBezTo>
                    <a:cubicBezTo>
                      <a:pt x="238" y="54"/>
                      <a:pt x="0" y="173"/>
                      <a:pt x="159" y="193"/>
                    </a:cubicBezTo>
                    <a:cubicBezTo>
                      <a:pt x="308" y="203"/>
                      <a:pt x="506" y="292"/>
                      <a:pt x="456" y="480"/>
                    </a:cubicBezTo>
                    <a:cubicBezTo>
                      <a:pt x="433" y="563"/>
                      <a:pt x="485" y="573"/>
                      <a:pt x="558" y="573"/>
                    </a:cubicBezTo>
                    <a:cubicBezTo>
                      <a:pt x="581" y="573"/>
                      <a:pt x="606" y="572"/>
                      <a:pt x="631" y="572"/>
                    </a:cubicBezTo>
                    <a:cubicBezTo>
                      <a:pt x="697" y="572"/>
                      <a:pt x="765" y="579"/>
                      <a:pt x="803" y="629"/>
                    </a:cubicBezTo>
                    <a:cubicBezTo>
                      <a:pt x="891" y="765"/>
                      <a:pt x="606" y="1026"/>
                      <a:pt x="793" y="1026"/>
                    </a:cubicBezTo>
                    <a:cubicBezTo>
                      <a:pt x="796" y="1026"/>
                      <a:pt x="800" y="1026"/>
                      <a:pt x="803" y="1026"/>
                    </a:cubicBezTo>
                    <a:cubicBezTo>
                      <a:pt x="913" y="1016"/>
                      <a:pt x="1012" y="966"/>
                      <a:pt x="1091" y="887"/>
                    </a:cubicBezTo>
                    <a:cubicBezTo>
                      <a:pt x="1101" y="857"/>
                      <a:pt x="1101" y="837"/>
                      <a:pt x="1091" y="818"/>
                    </a:cubicBezTo>
                    <a:cubicBezTo>
                      <a:pt x="1074" y="787"/>
                      <a:pt x="1041" y="785"/>
                      <a:pt x="1012" y="785"/>
                    </a:cubicBezTo>
                    <a:cubicBezTo>
                      <a:pt x="1007" y="785"/>
                      <a:pt x="1003" y="785"/>
                      <a:pt x="999" y="785"/>
                    </a:cubicBezTo>
                    <a:cubicBezTo>
                      <a:pt x="967" y="785"/>
                      <a:pt x="942" y="783"/>
                      <a:pt x="952" y="738"/>
                    </a:cubicBezTo>
                    <a:cubicBezTo>
                      <a:pt x="972" y="639"/>
                      <a:pt x="893" y="589"/>
                      <a:pt x="833" y="580"/>
                    </a:cubicBezTo>
                    <a:cubicBezTo>
                      <a:pt x="774" y="570"/>
                      <a:pt x="873" y="510"/>
                      <a:pt x="952" y="490"/>
                    </a:cubicBezTo>
                    <a:cubicBezTo>
                      <a:pt x="972" y="485"/>
                      <a:pt x="988" y="483"/>
                      <a:pt x="1002" y="483"/>
                    </a:cubicBezTo>
                    <a:cubicBezTo>
                      <a:pt x="1045" y="483"/>
                      <a:pt x="1069" y="500"/>
                      <a:pt x="1121" y="500"/>
                    </a:cubicBezTo>
                    <a:cubicBezTo>
                      <a:pt x="1159" y="506"/>
                      <a:pt x="1188" y="523"/>
                      <a:pt x="1206" y="523"/>
                    </a:cubicBezTo>
                    <a:cubicBezTo>
                      <a:pt x="1222" y="523"/>
                      <a:pt x="1230" y="511"/>
                      <a:pt x="1230" y="470"/>
                    </a:cubicBezTo>
                    <a:cubicBezTo>
                      <a:pt x="1230" y="385"/>
                      <a:pt x="1275" y="291"/>
                      <a:pt x="1322" y="291"/>
                    </a:cubicBezTo>
                    <a:cubicBezTo>
                      <a:pt x="1324" y="291"/>
                      <a:pt x="1327" y="292"/>
                      <a:pt x="1329" y="292"/>
                    </a:cubicBezTo>
                    <a:cubicBezTo>
                      <a:pt x="1369" y="302"/>
                      <a:pt x="1388" y="361"/>
                      <a:pt x="1438" y="371"/>
                    </a:cubicBezTo>
                    <a:cubicBezTo>
                      <a:pt x="1444" y="372"/>
                      <a:pt x="1451" y="373"/>
                      <a:pt x="1457" y="373"/>
                    </a:cubicBezTo>
                    <a:cubicBezTo>
                      <a:pt x="1513" y="373"/>
                      <a:pt x="1579" y="336"/>
                      <a:pt x="1597" y="292"/>
                    </a:cubicBezTo>
                    <a:cubicBezTo>
                      <a:pt x="1611" y="257"/>
                      <a:pt x="1620" y="222"/>
                      <a:pt x="1603" y="222"/>
                    </a:cubicBezTo>
                    <a:cubicBezTo>
                      <a:pt x="1596" y="222"/>
                      <a:pt x="1584" y="228"/>
                      <a:pt x="1567" y="242"/>
                    </a:cubicBezTo>
                    <a:cubicBezTo>
                      <a:pt x="1539" y="261"/>
                      <a:pt x="1504" y="271"/>
                      <a:pt x="1477" y="271"/>
                    </a:cubicBezTo>
                    <a:cubicBezTo>
                      <a:pt x="1448" y="271"/>
                      <a:pt x="1428" y="259"/>
                      <a:pt x="1438" y="233"/>
                    </a:cubicBezTo>
                    <a:cubicBezTo>
                      <a:pt x="1468" y="183"/>
                      <a:pt x="1577" y="94"/>
                      <a:pt x="1507" y="74"/>
                    </a:cubicBezTo>
                    <a:cubicBezTo>
                      <a:pt x="1481" y="66"/>
                      <a:pt x="1448" y="61"/>
                      <a:pt x="1417" y="61"/>
                    </a:cubicBezTo>
                    <a:cubicBezTo>
                      <a:pt x="1368" y="61"/>
                      <a:pt x="1325" y="73"/>
                      <a:pt x="1319" y="104"/>
                    </a:cubicBezTo>
                    <a:cubicBezTo>
                      <a:pt x="1311" y="136"/>
                      <a:pt x="1242" y="203"/>
                      <a:pt x="1207" y="203"/>
                    </a:cubicBezTo>
                    <a:cubicBezTo>
                      <a:pt x="1200" y="203"/>
                      <a:pt x="1194" y="200"/>
                      <a:pt x="1190" y="193"/>
                    </a:cubicBezTo>
                    <a:cubicBezTo>
                      <a:pt x="1185" y="185"/>
                      <a:pt x="1179" y="181"/>
                      <a:pt x="1173" y="181"/>
                    </a:cubicBezTo>
                    <a:cubicBezTo>
                      <a:pt x="1142" y="181"/>
                      <a:pt x="1101" y="269"/>
                      <a:pt x="1101" y="302"/>
                    </a:cubicBezTo>
                    <a:cubicBezTo>
                      <a:pt x="1101" y="328"/>
                      <a:pt x="1108" y="397"/>
                      <a:pt x="1085" y="397"/>
                    </a:cubicBezTo>
                    <a:cubicBezTo>
                      <a:pt x="1081" y="397"/>
                      <a:pt x="1077" y="395"/>
                      <a:pt x="1071" y="391"/>
                    </a:cubicBezTo>
                    <a:cubicBezTo>
                      <a:pt x="1032" y="352"/>
                      <a:pt x="1051" y="233"/>
                      <a:pt x="1071" y="203"/>
                    </a:cubicBezTo>
                    <a:cubicBezTo>
                      <a:pt x="1081" y="183"/>
                      <a:pt x="1121" y="143"/>
                      <a:pt x="1111" y="114"/>
                    </a:cubicBezTo>
                    <a:cubicBezTo>
                      <a:pt x="1106" y="99"/>
                      <a:pt x="1097" y="87"/>
                      <a:pt x="1084" y="87"/>
                    </a:cubicBezTo>
                    <a:cubicBezTo>
                      <a:pt x="1070" y="87"/>
                      <a:pt x="1052" y="102"/>
                      <a:pt x="1032" y="143"/>
                    </a:cubicBezTo>
                    <a:cubicBezTo>
                      <a:pt x="985" y="208"/>
                      <a:pt x="956" y="273"/>
                      <a:pt x="936" y="273"/>
                    </a:cubicBezTo>
                    <a:cubicBezTo>
                      <a:pt x="935" y="273"/>
                      <a:pt x="934" y="273"/>
                      <a:pt x="932" y="272"/>
                    </a:cubicBezTo>
                    <a:cubicBezTo>
                      <a:pt x="913" y="262"/>
                      <a:pt x="873" y="193"/>
                      <a:pt x="903" y="173"/>
                    </a:cubicBezTo>
                    <a:cubicBezTo>
                      <a:pt x="922" y="153"/>
                      <a:pt x="952" y="104"/>
                      <a:pt x="982" y="54"/>
                    </a:cubicBezTo>
                    <a:cubicBezTo>
                      <a:pt x="952" y="54"/>
                      <a:pt x="922" y="44"/>
                      <a:pt x="883" y="44"/>
                    </a:cubicBezTo>
                    <a:cubicBezTo>
                      <a:pt x="748" y="37"/>
                      <a:pt x="681" y="1"/>
                      <a:pt x="5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1" name="Google Shape;1021;p9"/>
              <p:cNvSpPr/>
              <p:nvPr/>
            </p:nvSpPr>
            <p:spPr>
              <a:xfrm>
                <a:off x="9943872" y="-806295"/>
                <a:ext cx="36874" cy="42188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62" extrusionOk="0">
                    <a:moveTo>
                      <a:pt x="113" y="0"/>
                    </a:moveTo>
                    <a:cubicBezTo>
                      <a:pt x="82" y="0"/>
                      <a:pt x="39" y="20"/>
                      <a:pt x="0" y="39"/>
                    </a:cubicBezTo>
                    <a:cubicBezTo>
                      <a:pt x="50" y="69"/>
                      <a:pt x="89" y="158"/>
                      <a:pt x="89" y="237"/>
                    </a:cubicBezTo>
                    <a:cubicBezTo>
                      <a:pt x="92" y="254"/>
                      <a:pt x="99" y="261"/>
                      <a:pt x="108" y="261"/>
                    </a:cubicBezTo>
                    <a:cubicBezTo>
                      <a:pt x="133" y="261"/>
                      <a:pt x="178" y="212"/>
                      <a:pt x="228" y="148"/>
                    </a:cubicBezTo>
                    <a:cubicBezTo>
                      <a:pt x="198" y="98"/>
                      <a:pt x="169" y="49"/>
                      <a:pt x="149" y="19"/>
                    </a:cubicBezTo>
                    <a:cubicBezTo>
                      <a:pt x="142" y="5"/>
                      <a:pt x="129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2" name="Google Shape;1022;p9"/>
              <p:cNvSpPr/>
              <p:nvPr/>
            </p:nvSpPr>
            <p:spPr>
              <a:xfrm>
                <a:off x="9999747" y="-967801"/>
                <a:ext cx="8051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50" h="6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0" y="31"/>
                      <a:pt x="10" y="50"/>
                      <a:pt x="50" y="60"/>
                    </a:cubicBezTo>
                    <a:cubicBezTo>
                      <a:pt x="50" y="50"/>
                      <a:pt x="40" y="41"/>
                      <a:pt x="40" y="41"/>
                    </a:cubicBezTo>
                    <a:cubicBezTo>
                      <a:pt x="40" y="31"/>
                      <a:pt x="30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3" name="Google Shape;1023;p9"/>
              <p:cNvSpPr/>
              <p:nvPr/>
            </p:nvSpPr>
            <p:spPr>
              <a:xfrm>
                <a:off x="10023578" y="-1153139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52" y="0"/>
                    </a:moveTo>
                    <a:cubicBezTo>
                      <a:pt x="48" y="0"/>
                      <a:pt x="45" y="1"/>
                      <a:pt x="40" y="2"/>
                    </a:cubicBezTo>
                    <a:cubicBezTo>
                      <a:pt x="1" y="12"/>
                      <a:pt x="1" y="31"/>
                      <a:pt x="11" y="91"/>
                    </a:cubicBezTo>
                    <a:cubicBezTo>
                      <a:pt x="40" y="91"/>
                      <a:pt x="70" y="91"/>
                      <a:pt x="110" y="81"/>
                    </a:cubicBezTo>
                    <a:lnTo>
                      <a:pt x="120" y="81"/>
                    </a:lnTo>
                    <a:cubicBezTo>
                      <a:pt x="102" y="37"/>
                      <a:pt x="84" y="0"/>
                      <a:pt x="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4" name="Google Shape;1024;p9"/>
              <p:cNvSpPr/>
              <p:nvPr/>
            </p:nvSpPr>
            <p:spPr>
              <a:xfrm>
                <a:off x="9830351" y="-788904"/>
                <a:ext cx="99190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616" h="378" extrusionOk="0">
                    <a:moveTo>
                      <a:pt x="616" y="0"/>
                    </a:moveTo>
                    <a:cubicBezTo>
                      <a:pt x="609" y="0"/>
                      <a:pt x="607" y="0"/>
                      <a:pt x="606" y="4"/>
                    </a:cubicBezTo>
                    <a:lnTo>
                      <a:pt x="606" y="4"/>
                    </a:lnTo>
                    <a:cubicBezTo>
                      <a:pt x="609" y="3"/>
                      <a:pt x="612" y="2"/>
                      <a:pt x="616" y="0"/>
                    </a:cubicBezTo>
                    <a:close/>
                    <a:moveTo>
                      <a:pt x="606" y="4"/>
                    </a:moveTo>
                    <a:lnTo>
                      <a:pt x="606" y="4"/>
                    </a:lnTo>
                    <a:cubicBezTo>
                      <a:pt x="584" y="15"/>
                      <a:pt x="576" y="30"/>
                      <a:pt x="576" y="30"/>
                    </a:cubicBezTo>
                    <a:lnTo>
                      <a:pt x="179" y="50"/>
                    </a:lnTo>
                    <a:cubicBezTo>
                      <a:pt x="179" y="185"/>
                      <a:pt x="0" y="378"/>
                      <a:pt x="148" y="378"/>
                    </a:cubicBezTo>
                    <a:cubicBezTo>
                      <a:pt x="152" y="378"/>
                      <a:pt x="156" y="377"/>
                      <a:pt x="160" y="377"/>
                    </a:cubicBezTo>
                    <a:cubicBezTo>
                      <a:pt x="368" y="357"/>
                      <a:pt x="536" y="189"/>
                      <a:pt x="606" y="10"/>
                    </a:cubicBezTo>
                    <a:cubicBezTo>
                      <a:pt x="606" y="8"/>
                      <a:pt x="606" y="6"/>
                      <a:pt x="60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5" name="Google Shape;1025;p9"/>
              <p:cNvSpPr/>
              <p:nvPr/>
            </p:nvSpPr>
            <p:spPr>
              <a:xfrm>
                <a:off x="10050791" y="-984065"/>
                <a:ext cx="20933" cy="164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2" extrusionOk="0">
                    <a:moveTo>
                      <a:pt x="46" y="1"/>
                    </a:moveTo>
                    <a:cubicBezTo>
                      <a:pt x="30" y="1"/>
                      <a:pt x="19" y="15"/>
                      <a:pt x="10" y="32"/>
                    </a:cubicBezTo>
                    <a:cubicBezTo>
                      <a:pt x="0" y="52"/>
                      <a:pt x="20" y="82"/>
                      <a:pt x="50" y="102"/>
                    </a:cubicBezTo>
                    <a:cubicBezTo>
                      <a:pt x="77" y="86"/>
                      <a:pt x="98" y="78"/>
                      <a:pt x="112" y="78"/>
                    </a:cubicBezTo>
                    <a:cubicBezTo>
                      <a:pt x="123" y="78"/>
                      <a:pt x="129" y="83"/>
                      <a:pt x="129" y="92"/>
                    </a:cubicBezTo>
                    <a:cubicBezTo>
                      <a:pt x="129" y="92"/>
                      <a:pt x="129" y="92"/>
                      <a:pt x="129" y="82"/>
                    </a:cubicBezTo>
                    <a:cubicBezTo>
                      <a:pt x="91" y="22"/>
                      <a:pt x="65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6" name="Google Shape;1026;p9"/>
              <p:cNvSpPr/>
              <p:nvPr/>
            </p:nvSpPr>
            <p:spPr>
              <a:xfrm>
                <a:off x="9936787" y="-937368"/>
                <a:ext cx="63121" cy="4154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8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28" y="66"/>
                    </a:cubicBezTo>
                    <a:cubicBezTo>
                      <a:pt x="109" y="66"/>
                      <a:pt x="91" y="61"/>
                      <a:pt x="74" y="50"/>
                    </a:cubicBezTo>
                    <a:cubicBezTo>
                      <a:pt x="62" y="41"/>
                      <a:pt x="53" y="37"/>
                      <a:pt x="45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2" y="249"/>
                      <a:pt x="55" y="257"/>
                      <a:pt x="72" y="257"/>
                    </a:cubicBezTo>
                    <a:cubicBezTo>
                      <a:pt x="120" y="257"/>
                      <a:pt x="196" y="196"/>
                      <a:pt x="262" y="189"/>
                    </a:cubicBezTo>
                    <a:cubicBezTo>
                      <a:pt x="322" y="179"/>
                      <a:pt x="351" y="109"/>
                      <a:pt x="39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7" name="Google Shape;1027;p9"/>
              <p:cNvSpPr/>
              <p:nvPr/>
            </p:nvSpPr>
            <p:spPr>
              <a:xfrm>
                <a:off x="9965610" y="-1451193"/>
                <a:ext cx="34298" cy="4138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7" extrusionOk="0">
                    <a:moveTo>
                      <a:pt x="105" y="1"/>
                    </a:moveTo>
                    <a:cubicBezTo>
                      <a:pt x="46" y="1"/>
                      <a:pt x="1" y="109"/>
                      <a:pt x="113" y="246"/>
                    </a:cubicBezTo>
                    <a:cubicBezTo>
                      <a:pt x="113" y="246"/>
                      <a:pt x="113" y="246"/>
                      <a:pt x="113" y="256"/>
                    </a:cubicBezTo>
                    <a:cubicBezTo>
                      <a:pt x="143" y="227"/>
                      <a:pt x="172" y="207"/>
                      <a:pt x="212" y="177"/>
                    </a:cubicBezTo>
                    <a:cubicBezTo>
                      <a:pt x="192" y="108"/>
                      <a:pt x="182" y="28"/>
                      <a:pt x="133" y="8"/>
                    </a:cubicBezTo>
                    <a:cubicBezTo>
                      <a:pt x="124" y="3"/>
                      <a:pt x="114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8" name="Google Shape;1028;p9"/>
              <p:cNvSpPr/>
              <p:nvPr/>
            </p:nvSpPr>
            <p:spPr>
              <a:xfrm>
                <a:off x="9583019" y="-970861"/>
                <a:ext cx="67146" cy="7036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37" extrusionOk="0">
                    <a:moveTo>
                      <a:pt x="417" y="0"/>
                    </a:moveTo>
                    <a:lnTo>
                      <a:pt x="119" y="40"/>
                    </a:lnTo>
                    <a:cubicBezTo>
                      <a:pt x="119" y="79"/>
                      <a:pt x="79" y="119"/>
                      <a:pt x="60" y="159"/>
                    </a:cubicBezTo>
                    <a:cubicBezTo>
                      <a:pt x="40" y="188"/>
                      <a:pt x="0" y="367"/>
                      <a:pt x="70" y="426"/>
                    </a:cubicBezTo>
                    <a:cubicBezTo>
                      <a:pt x="78" y="434"/>
                      <a:pt x="85" y="437"/>
                      <a:pt x="91" y="437"/>
                    </a:cubicBezTo>
                    <a:cubicBezTo>
                      <a:pt x="124" y="437"/>
                      <a:pt x="109" y="330"/>
                      <a:pt x="109" y="288"/>
                    </a:cubicBezTo>
                    <a:cubicBezTo>
                      <a:pt x="109" y="245"/>
                      <a:pt x="167" y="116"/>
                      <a:pt x="209" y="116"/>
                    </a:cubicBezTo>
                    <a:cubicBezTo>
                      <a:pt x="216" y="116"/>
                      <a:pt x="222" y="120"/>
                      <a:pt x="228" y="129"/>
                    </a:cubicBezTo>
                    <a:cubicBezTo>
                      <a:pt x="236" y="140"/>
                      <a:pt x="246" y="145"/>
                      <a:pt x="259" y="145"/>
                    </a:cubicBezTo>
                    <a:cubicBezTo>
                      <a:pt x="313" y="145"/>
                      <a:pt x="401" y="56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29" name="Google Shape;1029;p9"/>
              <p:cNvSpPr/>
              <p:nvPr/>
            </p:nvSpPr>
            <p:spPr>
              <a:xfrm>
                <a:off x="9546306" y="-966191"/>
                <a:ext cx="38484" cy="35747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89" y="1"/>
                    </a:moveTo>
                    <a:cubicBezTo>
                      <a:pt x="69" y="31"/>
                      <a:pt x="60" y="60"/>
                      <a:pt x="40" y="70"/>
                    </a:cubicBezTo>
                    <a:cubicBezTo>
                      <a:pt x="0" y="100"/>
                      <a:pt x="60" y="209"/>
                      <a:pt x="89" y="219"/>
                    </a:cubicBezTo>
                    <a:cubicBezTo>
                      <a:pt x="92" y="221"/>
                      <a:pt x="95" y="221"/>
                      <a:pt x="97" y="221"/>
                    </a:cubicBezTo>
                    <a:cubicBezTo>
                      <a:pt x="126" y="221"/>
                      <a:pt x="165" y="130"/>
                      <a:pt x="228" y="31"/>
                    </a:cubicBezTo>
                    <a:cubicBezTo>
                      <a:pt x="228" y="21"/>
                      <a:pt x="238" y="21"/>
                      <a:pt x="238" y="11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0" name="Google Shape;1030;p9"/>
              <p:cNvSpPr/>
              <p:nvPr/>
            </p:nvSpPr>
            <p:spPr>
              <a:xfrm>
                <a:off x="9693159" y="-1571317"/>
                <a:ext cx="24153" cy="39451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45" extrusionOk="0">
                    <a:moveTo>
                      <a:pt x="0" y="1"/>
                    </a:moveTo>
                    <a:cubicBezTo>
                      <a:pt x="20" y="11"/>
                      <a:pt x="20" y="31"/>
                      <a:pt x="20" y="60"/>
                    </a:cubicBezTo>
                    <a:cubicBezTo>
                      <a:pt x="30" y="70"/>
                      <a:pt x="30" y="70"/>
                      <a:pt x="30" y="80"/>
                    </a:cubicBezTo>
                    <a:cubicBezTo>
                      <a:pt x="30" y="110"/>
                      <a:pt x="20" y="140"/>
                      <a:pt x="20" y="169"/>
                    </a:cubicBezTo>
                    <a:cubicBezTo>
                      <a:pt x="10" y="199"/>
                      <a:pt x="10" y="219"/>
                      <a:pt x="10" y="229"/>
                    </a:cubicBezTo>
                    <a:cubicBezTo>
                      <a:pt x="20" y="229"/>
                      <a:pt x="20" y="229"/>
                      <a:pt x="20" y="239"/>
                    </a:cubicBezTo>
                    <a:cubicBezTo>
                      <a:pt x="24" y="243"/>
                      <a:pt x="29" y="245"/>
                      <a:pt x="36" y="245"/>
                    </a:cubicBezTo>
                    <a:cubicBezTo>
                      <a:pt x="61" y="245"/>
                      <a:pt x="102" y="215"/>
                      <a:pt x="149" y="160"/>
                    </a:cubicBezTo>
                    <a:cubicBezTo>
                      <a:pt x="119" y="130"/>
                      <a:pt x="80" y="90"/>
                      <a:pt x="40" y="31"/>
                    </a:cubicBezTo>
                    <a:cubicBezTo>
                      <a:pt x="20" y="11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1" name="Google Shape;1031;p9"/>
              <p:cNvSpPr/>
              <p:nvPr/>
            </p:nvSpPr>
            <p:spPr>
              <a:xfrm>
                <a:off x="9522313" y="-2198502"/>
                <a:ext cx="614784" cy="1448075"/>
              </a:xfrm>
              <a:custGeom>
                <a:avLst/>
                <a:gdLst/>
                <a:ahLst/>
                <a:cxnLst/>
                <a:rect l="l" t="t" r="r" b="b"/>
                <a:pathLst>
                  <a:path w="3818" h="8993" extrusionOk="0">
                    <a:moveTo>
                      <a:pt x="1908" y="0"/>
                    </a:moveTo>
                    <a:cubicBezTo>
                      <a:pt x="1906" y="0"/>
                      <a:pt x="1904" y="28"/>
                      <a:pt x="1904" y="98"/>
                    </a:cubicBezTo>
                    <a:lnTo>
                      <a:pt x="1904" y="326"/>
                    </a:lnTo>
                    <a:cubicBezTo>
                      <a:pt x="1904" y="247"/>
                      <a:pt x="1900" y="216"/>
                      <a:pt x="1893" y="216"/>
                    </a:cubicBezTo>
                    <a:cubicBezTo>
                      <a:pt x="1873" y="216"/>
                      <a:pt x="1827" y="512"/>
                      <a:pt x="1805" y="564"/>
                    </a:cubicBezTo>
                    <a:cubicBezTo>
                      <a:pt x="1765" y="644"/>
                      <a:pt x="1795" y="644"/>
                      <a:pt x="1775" y="763"/>
                    </a:cubicBezTo>
                    <a:cubicBezTo>
                      <a:pt x="1771" y="814"/>
                      <a:pt x="1765" y="831"/>
                      <a:pt x="1751" y="831"/>
                    </a:cubicBezTo>
                    <a:cubicBezTo>
                      <a:pt x="1733" y="831"/>
                      <a:pt x="1702" y="804"/>
                      <a:pt x="1646" y="792"/>
                    </a:cubicBezTo>
                    <a:cubicBezTo>
                      <a:pt x="1635" y="790"/>
                      <a:pt x="1626" y="789"/>
                      <a:pt x="1619" y="789"/>
                    </a:cubicBezTo>
                    <a:cubicBezTo>
                      <a:pt x="1560" y="789"/>
                      <a:pt x="1612" y="852"/>
                      <a:pt x="1656" y="852"/>
                    </a:cubicBezTo>
                    <a:cubicBezTo>
                      <a:pt x="1660" y="851"/>
                      <a:pt x="1663" y="851"/>
                      <a:pt x="1667" y="851"/>
                    </a:cubicBezTo>
                    <a:cubicBezTo>
                      <a:pt x="1722" y="851"/>
                      <a:pt x="1775" y="923"/>
                      <a:pt x="1765" y="951"/>
                    </a:cubicBezTo>
                    <a:cubicBezTo>
                      <a:pt x="1745" y="981"/>
                      <a:pt x="1607" y="1020"/>
                      <a:pt x="1666" y="1139"/>
                    </a:cubicBezTo>
                    <a:cubicBezTo>
                      <a:pt x="1694" y="1208"/>
                      <a:pt x="1645" y="1229"/>
                      <a:pt x="1596" y="1229"/>
                    </a:cubicBezTo>
                    <a:cubicBezTo>
                      <a:pt x="1574" y="1229"/>
                      <a:pt x="1553" y="1225"/>
                      <a:pt x="1537" y="1219"/>
                    </a:cubicBezTo>
                    <a:cubicBezTo>
                      <a:pt x="1528" y="1216"/>
                      <a:pt x="1519" y="1214"/>
                      <a:pt x="1510" y="1214"/>
                    </a:cubicBezTo>
                    <a:cubicBezTo>
                      <a:pt x="1463" y="1214"/>
                      <a:pt x="1431" y="1256"/>
                      <a:pt x="1498" y="1298"/>
                    </a:cubicBezTo>
                    <a:cubicBezTo>
                      <a:pt x="1577" y="1358"/>
                      <a:pt x="1517" y="1536"/>
                      <a:pt x="1448" y="1536"/>
                    </a:cubicBezTo>
                    <a:cubicBezTo>
                      <a:pt x="1392" y="1536"/>
                      <a:pt x="1350" y="1460"/>
                      <a:pt x="1289" y="1460"/>
                    </a:cubicBezTo>
                    <a:cubicBezTo>
                      <a:pt x="1274" y="1460"/>
                      <a:pt x="1258" y="1465"/>
                      <a:pt x="1240" y="1477"/>
                    </a:cubicBezTo>
                    <a:cubicBezTo>
                      <a:pt x="1240" y="1477"/>
                      <a:pt x="1240" y="1486"/>
                      <a:pt x="1240" y="1486"/>
                    </a:cubicBezTo>
                    <a:cubicBezTo>
                      <a:pt x="1230" y="1486"/>
                      <a:pt x="1220" y="1496"/>
                      <a:pt x="1210" y="1506"/>
                    </a:cubicBezTo>
                    <a:cubicBezTo>
                      <a:pt x="1200" y="1526"/>
                      <a:pt x="1190" y="1536"/>
                      <a:pt x="1190" y="1546"/>
                    </a:cubicBezTo>
                    <a:cubicBezTo>
                      <a:pt x="1180" y="1546"/>
                      <a:pt x="1180" y="1546"/>
                      <a:pt x="1180" y="1556"/>
                    </a:cubicBezTo>
                    <a:cubicBezTo>
                      <a:pt x="1170" y="1586"/>
                      <a:pt x="1230" y="1576"/>
                      <a:pt x="1289" y="1586"/>
                    </a:cubicBezTo>
                    <a:cubicBezTo>
                      <a:pt x="1309" y="1596"/>
                      <a:pt x="1329" y="1605"/>
                      <a:pt x="1339" y="1625"/>
                    </a:cubicBezTo>
                    <a:cubicBezTo>
                      <a:pt x="1400" y="1713"/>
                      <a:pt x="1369" y="1746"/>
                      <a:pt x="1449" y="1746"/>
                    </a:cubicBezTo>
                    <a:cubicBezTo>
                      <a:pt x="1459" y="1746"/>
                      <a:pt x="1472" y="1745"/>
                      <a:pt x="1488" y="1744"/>
                    </a:cubicBezTo>
                    <a:cubicBezTo>
                      <a:pt x="1617" y="1744"/>
                      <a:pt x="1577" y="1883"/>
                      <a:pt x="1607" y="2101"/>
                    </a:cubicBezTo>
                    <a:cubicBezTo>
                      <a:pt x="1615" y="2196"/>
                      <a:pt x="1585" y="2229"/>
                      <a:pt x="1549" y="2229"/>
                    </a:cubicBezTo>
                    <a:cubicBezTo>
                      <a:pt x="1502" y="2229"/>
                      <a:pt x="1447" y="2172"/>
                      <a:pt x="1458" y="2121"/>
                    </a:cubicBezTo>
                    <a:cubicBezTo>
                      <a:pt x="1488" y="2032"/>
                      <a:pt x="1428" y="1992"/>
                      <a:pt x="1250" y="1913"/>
                    </a:cubicBezTo>
                    <a:cubicBezTo>
                      <a:pt x="1217" y="1897"/>
                      <a:pt x="1198" y="1890"/>
                      <a:pt x="1188" y="1890"/>
                    </a:cubicBezTo>
                    <a:cubicBezTo>
                      <a:pt x="1144" y="1890"/>
                      <a:pt x="1293" y="2032"/>
                      <a:pt x="1309" y="2121"/>
                    </a:cubicBezTo>
                    <a:cubicBezTo>
                      <a:pt x="1324" y="2171"/>
                      <a:pt x="1322" y="2193"/>
                      <a:pt x="1308" y="2193"/>
                    </a:cubicBezTo>
                    <a:cubicBezTo>
                      <a:pt x="1294" y="2193"/>
                      <a:pt x="1270" y="2171"/>
                      <a:pt x="1240" y="2131"/>
                    </a:cubicBezTo>
                    <a:cubicBezTo>
                      <a:pt x="1225" y="2114"/>
                      <a:pt x="1211" y="2107"/>
                      <a:pt x="1198" y="2107"/>
                    </a:cubicBezTo>
                    <a:cubicBezTo>
                      <a:pt x="1150" y="2107"/>
                      <a:pt x="1114" y="2206"/>
                      <a:pt x="1091" y="2300"/>
                    </a:cubicBezTo>
                    <a:cubicBezTo>
                      <a:pt x="1061" y="2419"/>
                      <a:pt x="1160" y="2329"/>
                      <a:pt x="1190" y="2438"/>
                    </a:cubicBezTo>
                    <a:cubicBezTo>
                      <a:pt x="1205" y="2482"/>
                      <a:pt x="1228" y="2497"/>
                      <a:pt x="1256" y="2497"/>
                    </a:cubicBezTo>
                    <a:cubicBezTo>
                      <a:pt x="1303" y="2497"/>
                      <a:pt x="1361" y="2450"/>
                      <a:pt x="1398" y="2419"/>
                    </a:cubicBezTo>
                    <a:cubicBezTo>
                      <a:pt x="1418" y="2399"/>
                      <a:pt x="1434" y="2390"/>
                      <a:pt x="1452" y="2390"/>
                    </a:cubicBezTo>
                    <a:cubicBezTo>
                      <a:pt x="1489" y="2390"/>
                      <a:pt x="1533" y="2428"/>
                      <a:pt x="1626" y="2488"/>
                    </a:cubicBezTo>
                    <a:cubicBezTo>
                      <a:pt x="1755" y="2577"/>
                      <a:pt x="1557" y="2647"/>
                      <a:pt x="1498" y="2706"/>
                    </a:cubicBezTo>
                    <a:cubicBezTo>
                      <a:pt x="1480" y="2721"/>
                      <a:pt x="1463" y="2724"/>
                      <a:pt x="1445" y="2724"/>
                    </a:cubicBezTo>
                    <a:cubicBezTo>
                      <a:pt x="1431" y="2724"/>
                      <a:pt x="1416" y="2722"/>
                      <a:pt x="1399" y="2722"/>
                    </a:cubicBezTo>
                    <a:cubicBezTo>
                      <a:pt x="1367" y="2722"/>
                      <a:pt x="1330" y="2730"/>
                      <a:pt x="1279" y="2775"/>
                    </a:cubicBezTo>
                    <a:cubicBezTo>
                      <a:pt x="1182" y="2848"/>
                      <a:pt x="1178" y="2928"/>
                      <a:pt x="1152" y="2928"/>
                    </a:cubicBezTo>
                    <a:cubicBezTo>
                      <a:pt x="1147" y="2928"/>
                      <a:pt x="1140" y="2923"/>
                      <a:pt x="1131" y="2914"/>
                    </a:cubicBezTo>
                    <a:cubicBezTo>
                      <a:pt x="1131" y="2909"/>
                      <a:pt x="1131" y="2909"/>
                      <a:pt x="1131" y="2909"/>
                    </a:cubicBezTo>
                    <a:cubicBezTo>
                      <a:pt x="1131" y="2909"/>
                      <a:pt x="1131" y="2909"/>
                      <a:pt x="1131" y="2904"/>
                    </a:cubicBezTo>
                    <a:cubicBezTo>
                      <a:pt x="1122" y="2900"/>
                      <a:pt x="1116" y="2898"/>
                      <a:pt x="1110" y="2898"/>
                    </a:cubicBezTo>
                    <a:cubicBezTo>
                      <a:pt x="1101" y="2898"/>
                      <a:pt x="1093" y="2903"/>
                      <a:pt x="1081" y="2914"/>
                    </a:cubicBezTo>
                    <a:cubicBezTo>
                      <a:pt x="1071" y="2914"/>
                      <a:pt x="1071" y="2914"/>
                      <a:pt x="1061" y="2924"/>
                    </a:cubicBezTo>
                    <a:cubicBezTo>
                      <a:pt x="1081" y="2924"/>
                      <a:pt x="1091" y="2934"/>
                      <a:pt x="1101" y="2944"/>
                    </a:cubicBezTo>
                    <a:cubicBezTo>
                      <a:pt x="1210" y="3023"/>
                      <a:pt x="1041" y="2964"/>
                      <a:pt x="982" y="3023"/>
                    </a:cubicBezTo>
                    <a:cubicBezTo>
                      <a:pt x="962" y="3053"/>
                      <a:pt x="932" y="3083"/>
                      <a:pt x="913" y="3122"/>
                    </a:cubicBezTo>
                    <a:cubicBezTo>
                      <a:pt x="883" y="3152"/>
                      <a:pt x="873" y="3182"/>
                      <a:pt x="873" y="3202"/>
                    </a:cubicBezTo>
                    <a:cubicBezTo>
                      <a:pt x="869" y="3233"/>
                      <a:pt x="886" y="3246"/>
                      <a:pt x="908" y="3246"/>
                    </a:cubicBezTo>
                    <a:cubicBezTo>
                      <a:pt x="935" y="3246"/>
                      <a:pt x="971" y="3225"/>
                      <a:pt x="982" y="3192"/>
                    </a:cubicBezTo>
                    <a:cubicBezTo>
                      <a:pt x="989" y="3171"/>
                      <a:pt x="994" y="3162"/>
                      <a:pt x="997" y="3162"/>
                    </a:cubicBezTo>
                    <a:cubicBezTo>
                      <a:pt x="1004" y="3162"/>
                      <a:pt x="1009" y="3190"/>
                      <a:pt x="1022" y="3222"/>
                    </a:cubicBezTo>
                    <a:cubicBezTo>
                      <a:pt x="1032" y="3212"/>
                      <a:pt x="1041" y="3212"/>
                      <a:pt x="1061" y="3202"/>
                    </a:cubicBezTo>
                    <a:cubicBezTo>
                      <a:pt x="1101" y="3192"/>
                      <a:pt x="1111" y="3192"/>
                      <a:pt x="1121" y="3192"/>
                    </a:cubicBezTo>
                    <a:cubicBezTo>
                      <a:pt x="1141" y="3172"/>
                      <a:pt x="1151" y="3152"/>
                      <a:pt x="1170" y="3122"/>
                    </a:cubicBezTo>
                    <a:cubicBezTo>
                      <a:pt x="1180" y="3093"/>
                      <a:pt x="1200" y="3063"/>
                      <a:pt x="1220" y="3023"/>
                    </a:cubicBezTo>
                    <a:cubicBezTo>
                      <a:pt x="1220" y="3023"/>
                      <a:pt x="1220" y="3013"/>
                      <a:pt x="1230" y="3013"/>
                    </a:cubicBezTo>
                    <a:cubicBezTo>
                      <a:pt x="1245" y="2991"/>
                      <a:pt x="1256" y="2981"/>
                      <a:pt x="1264" y="2981"/>
                    </a:cubicBezTo>
                    <a:cubicBezTo>
                      <a:pt x="1277" y="2981"/>
                      <a:pt x="1283" y="3006"/>
                      <a:pt x="1289" y="3043"/>
                    </a:cubicBezTo>
                    <a:cubicBezTo>
                      <a:pt x="1289" y="3093"/>
                      <a:pt x="1289" y="3152"/>
                      <a:pt x="1289" y="3152"/>
                    </a:cubicBezTo>
                    <a:cubicBezTo>
                      <a:pt x="1289" y="3152"/>
                      <a:pt x="1289" y="3162"/>
                      <a:pt x="1289" y="3172"/>
                    </a:cubicBezTo>
                    <a:cubicBezTo>
                      <a:pt x="1309" y="3222"/>
                      <a:pt x="1359" y="3351"/>
                      <a:pt x="1418" y="3400"/>
                    </a:cubicBezTo>
                    <a:cubicBezTo>
                      <a:pt x="1507" y="3479"/>
                      <a:pt x="1388" y="3519"/>
                      <a:pt x="1319" y="3529"/>
                    </a:cubicBezTo>
                    <a:cubicBezTo>
                      <a:pt x="1279" y="3539"/>
                      <a:pt x="1250" y="3549"/>
                      <a:pt x="1220" y="3579"/>
                    </a:cubicBezTo>
                    <a:cubicBezTo>
                      <a:pt x="1190" y="3598"/>
                      <a:pt x="1170" y="3628"/>
                      <a:pt x="1141" y="3658"/>
                    </a:cubicBezTo>
                    <a:cubicBezTo>
                      <a:pt x="1125" y="3674"/>
                      <a:pt x="1104" y="3680"/>
                      <a:pt x="1080" y="3680"/>
                    </a:cubicBezTo>
                    <a:cubicBezTo>
                      <a:pt x="1044" y="3680"/>
                      <a:pt x="1000" y="3666"/>
                      <a:pt x="952" y="3648"/>
                    </a:cubicBezTo>
                    <a:cubicBezTo>
                      <a:pt x="922" y="3638"/>
                      <a:pt x="883" y="3628"/>
                      <a:pt x="843" y="3618"/>
                    </a:cubicBezTo>
                    <a:cubicBezTo>
                      <a:pt x="829" y="3613"/>
                      <a:pt x="815" y="3610"/>
                      <a:pt x="802" y="3610"/>
                    </a:cubicBezTo>
                    <a:cubicBezTo>
                      <a:pt x="766" y="3610"/>
                      <a:pt x="730" y="3627"/>
                      <a:pt x="694" y="3648"/>
                    </a:cubicBezTo>
                    <a:cubicBezTo>
                      <a:pt x="734" y="3668"/>
                      <a:pt x="803" y="3698"/>
                      <a:pt x="833" y="3717"/>
                    </a:cubicBezTo>
                    <a:cubicBezTo>
                      <a:pt x="851" y="3729"/>
                      <a:pt x="867" y="3732"/>
                      <a:pt x="883" y="3732"/>
                    </a:cubicBezTo>
                    <a:cubicBezTo>
                      <a:pt x="901" y="3732"/>
                      <a:pt x="919" y="3729"/>
                      <a:pt x="941" y="3729"/>
                    </a:cubicBezTo>
                    <a:cubicBezTo>
                      <a:pt x="967" y="3729"/>
                      <a:pt x="999" y="3734"/>
                      <a:pt x="1041" y="3757"/>
                    </a:cubicBezTo>
                    <a:cubicBezTo>
                      <a:pt x="1126" y="3811"/>
                      <a:pt x="1133" y="3859"/>
                      <a:pt x="1155" y="3859"/>
                    </a:cubicBezTo>
                    <a:cubicBezTo>
                      <a:pt x="1162" y="3859"/>
                      <a:pt x="1169" y="3855"/>
                      <a:pt x="1180" y="3846"/>
                    </a:cubicBezTo>
                    <a:cubicBezTo>
                      <a:pt x="1187" y="3842"/>
                      <a:pt x="1194" y="3840"/>
                      <a:pt x="1201" y="3840"/>
                    </a:cubicBezTo>
                    <a:cubicBezTo>
                      <a:pt x="1228" y="3840"/>
                      <a:pt x="1261" y="3865"/>
                      <a:pt x="1299" y="3896"/>
                    </a:cubicBezTo>
                    <a:cubicBezTo>
                      <a:pt x="1309" y="3866"/>
                      <a:pt x="1329" y="3856"/>
                      <a:pt x="1379" y="3826"/>
                    </a:cubicBezTo>
                    <a:cubicBezTo>
                      <a:pt x="1392" y="3820"/>
                      <a:pt x="1405" y="3817"/>
                      <a:pt x="1416" y="3817"/>
                    </a:cubicBezTo>
                    <a:cubicBezTo>
                      <a:pt x="1492" y="3817"/>
                      <a:pt x="1507" y="3953"/>
                      <a:pt x="1507" y="4005"/>
                    </a:cubicBezTo>
                    <a:cubicBezTo>
                      <a:pt x="1507" y="4055"/>
                      <a:pt x="1458" y="4074"/>
                      <a:pt x="1349" y="4104"/>
                    </a:cubicBezTo>
                    <a:cubicBezTo>
                      <a:pt x="1339" y="4104"/>
                      <a:pt x="1339" y="4114"/>
                      <a:pt x="1329" y="4114"/>
                    </a:cubicBezTo>
                    <a:cubicBezTo>
                      <a:pt x="1279" y="4134"/>
                      <a:pt x="1260" y="4174"/>
                      <a:pt x="1240" y="4233"/>
                    </a:cubicBezTo>
                    <a:cubicBezTo>
                      <a:pt x="1230" y="4263"/>
                      <a:pt x="1220" y="4302"/>
                      <a:pt x="1200" y="4342"/>
                    </a:cubicBezTo>
                    <a:cubicBezTo>
                      <a:pt x="1211" y="4346"/>
                      <a:pt x="1224" y="4347"/>
                      <a:pt x="1238" y="4347"/>
                    </a:cubicBezTo>
                    <a:cubicBezTo>
                      <a:pt x="1297" y="4347"/>
                      <a:pt x="1376" y="4318"/>
                      <a:pt x="1448" y="4302"/>
                    </a:cubicBezTo>
                    <a:cubicBezTo>
                      <a:pt x="1457" y="4302"/>
                      <a:pt x="1466" y="4301"/>
                      <a:pt x="1475" y="4301"/>
                    </a:cubicBezTo>
                    <a:cubicBezTo>
                      <a:pt x="1571" y="4301"/>
                      <a:pt x="1643" y="4348"/>
                      <a:pt x="1716" y="4411"/>
                    </a:cubicBezTo>
                    <a:cubicBezTo>
                      <a:pt x="1768" y="4458"/>
                      <a:pt x="1752" y="4477"/>
                      <a:pt x="1704" y="4477"/>
                    </a:cubicBezTo>
                    <a:cubicBezTo>
                      <a:pt x="1670" y="4477"/>
                      <a:pt x="1620" y="4468"/>
                      <a:pt x="1567" y="4451"/>
                    </a:cubicBezTo>
                    <a:cubicBezTo>
                      <a:pt x="1546" y="4445"/>
                      <a:pt x="1529" y="4442"/>
                      <a:pt x="1515" y="4442"/>
                    </a:cubicBezTo>
                    <a:cubicBezTo>
                      <a:pt x="1444" y="4442"/>
                      <a:pt x="1458" y="4515"/>
                      <a:pt x="1458" y="4540"/>
                    </a:cubicBezTo>
                    <a:cubicBezTo>
                      <a:pt x="1458" y="4560"/>
                      <a:pt x="1507" y="4610"/>
                      <a:pt x="1666" y="4689"/>
                    </a:cubicBezTo>
                    <a:cubicBezTo>
                      <a:pt x="1748" y="4730"/>
                      <a:pt x="1743" y="4750"/>
                      <a:pt x="1703" y="4750"/>
                    </a:cubicBezTo>
                    <a:cubicBezTo>
                      <a:pt x="1666" y="4750"/>
                      <a:pt x="1600" y="4733"/>
                      <a:pt x="1547" y="4699"/>
                    </a:cubicBezTo>
                    <a:cubicBezTo>
                      <a:pt x="1438" y="4630"/>
                      <a:pt x="1408" y="4630"/>
                      <a:pt x="1319" y="4521"/>
                    </a:cubicBezTo>
                    <a:cubicBezTo>
                      <a:pt x="1295" y="4491"/>
                      <a:pt x="1276" y="4479"/>
                      <a:pt x="1261" y="4479"/>
                    </a:cubicBezTo>
                    <a:cubicBezTo>
                      <a:pt x="1226" y="4479"/>
                      <a:pt x="1216" y="4544"/>
                      <a:pt x="1230" y="4600"/>
                    </a:cubicBezTo>
                    <a:cubicBezTo>
                      <a:pt x="1243" y="4630"/>
                      <a:pt x="1233" y="4645"/>
                      <a:pt x="1211" y="4645"/>
                    </a:cubicBezTo>
                    <a:cubicBezTo>
                      <a:pt x="1183" y="4645"/>
                      <a:pt x="1136" y="4620"/>
                      <a:pt x="1091" y="4570"/>
                    </a:cubicBezTo>
                    <a:cubicBezTo>
                      <a:pt x="1022" y="4481"/>
                      <a:pt x="1041" y="4471"/>
                      <a:pt x="942" y="4441"/>
                    </a:cubicBezTo>
                    <a:cubicBezTo>
                      <a:pt x="931" y="4436"/>
                      <a:pt x="921" y="4433"/>
                      <a:pt x="911" y="4433"/>
                    </a:cubicBezTo>
                    <a:cubicBezTo>
                      <a:pt x="887" y="4433"/>
                      <a:pt x="867" y="4450"/>
                      <a:pt x="853" y="4471"/>
                    </a:cubicBezTo>
                    <a:cubicBezTo>
                      <a:pt x="853" y="4481"/>
                      <a:pt x="843" y="4481"/>
                      <a:pt x="843" y="4491"/>
                    </a:cubicBezTo>
                    <a:cubicBezTo>
                      <a:pt x="843" y="4501"/>
                      <a:pt x="833" y="4511"/>
                      <a:pt x="833" y="4530"/>
                    </a:cubicBezTo>
                    <a:cubicBezTo>
                      <a:pt x="833" y="4540"/>
                      <a:pt x="823" y="4550"/>
                      <a:pt x="823" y="4560"/>
                    </a:cubicBezTo>
                    <a:cubicBezTo>
                      <a:pt x="823" y="4590"/>
                      <a:pt x="873" y="4600"/>
                      <a:pt x="982" y="4620"/>
                    </a:cubicBezTo>
                    <a:cubicBezTo>
                      <a:pt x="1091" y="4640"/>
                      <a:pt x="1071" y="4719"/>
                      <a:pt x="1141" y="4798"/>
                    </a:cubicBezTo>
                    <a:cubicBezTo>
                      <a:pt x="1166" y="4827"/>
                      <a:pt x="1186" y="4839"/>
                      <a:pt x="1205" y="4839"/>
                    </a:cubicBezTo>
                    <a:cubicBezTo>
                      <a:pt x="1238" y="4839"/>
                      <a:pt x="1269" y="4803"/>
                      <a:pt x="1319" y="4759"/>
                    </a:cubicBezTo>
                    <a:cubicBezTo>
                      <a:pt x="1338" y="4744"/>
                      <a:pt x="1354" y="4737"/>
                      <a:pt x="1366" y="4737"/>
                    </a:cubicBezTo>
                    <a:cubicBezTo>
                      <a:pt x="1410" y="4737"/>
                      <a:pt x="1415" y="4819"/>
                      <a:pt x="1438" y="4858"/>
                    </a:cubicBezTo>
                    <a:cubicBezTo>
                      <a:pt x="1478" y="4897"/>
                      <a:pt x="1458" y="4907"/>
                      <a:pt x="1557" y="5056"/>
                    </a:cubicBezTo>
                    <a:cubicBezTo>
                      <a:pt x="1619" y="5155"/>
                      <a:pt x="1607" y="5177"/>
                      <a:pt x="1585" y="5177"/>
                    </a:cubicBezTo>
                    <a:cubicBezTo>
                      <a:pt x="1572" y="5177"/>
                      <a:pt x="1555" y="5169"/>
                      <a:pt x="1547" y="5165"/>
                    </a:cubicBezTo>
                    <a:cubicBezTo>
                      <a:pt x="1517" y="5155"/>
                      <a:pt x="1388" y="5036"/>
                      <a:pt x="1309" y="5006"/>
                    </a:cubicBezTo>
                    <a:cubicBezTo>
                      <a:pt x="1300" y="5004"/>
                      <a:pt x="1294" y="5003"/>
                      <a:pt x="1289" y="5003"/>
                    </a:cubicBezTo>
                    <a:cubicBezTo>
                      <a:pt x="1261" y="5003"/>
                      <a:pt x="1334" y="5059"/>
                      <a:pt x="1438" y="5145"/>
                    </a:cubicBezTo>
                    <a:cubicBezTo>
                      <a:pt x="1505" y="5207"/>
                      <a:pt x="1500" y="5224"/>
                      <a:pt x="1468" y="5224"/>
                    </a:cubicBezTo>
                    <a:cubicBezTo>
                      <a:pt x="1444" y="5224"/>
                      <a:pt x="1403" y="5213"/>
                      <a:pt x="1369" y="5205"/>
                    </a:cubicBezTo>
                    <a:cubicBezTo>
                      <a:pt x="1361" y="5203"/>
                      <a:pt x="1354" y="5202"/>
                      <a:pt x="1349" y="5202"/>
                    </a:cubicBezTo>
                    <a:cubicBezTo>
                      <a:pt x="1299" y="5202"/>
                      <a:pt x="1342" y="5274"/>
                      <a:pt x="1369" y="5274"/>
                    </a:cubicBezTo>
                    <a:cubicBezTo>
                      <a:pt x="1403" y="5274"/>
                      <a:pt x="1459" y="5252"/>
                      <a:pt x="1511" y="5252"/>
                    </a:cubicBezTo>
                    <a:cubicBezTo>
                      <a:pt x="1520" y="5252"/>
                      <a:pt x="1529" y="5253"/>
                      <a:pt x="1537" y="5254"/>
                    </a:cubicBezTo>
                    <a:cubicBezTo>
                      <a:pt x="1597" y="5264"/>
                      <a:pt x="1587" y="5373"/>
                      <a:pt x="1636" y="5472"/>
                    </a:cubicBezTo>
                    <a:cubicBezTo>
                      <a:pt x="1686" y="5581"/>
                      <a:pt x="1706" y="5532"/>
                      <a:pt x="1755" y="5691"/>
                    </a:cubicBezTo>
                    <a:cubicBezTo>
                      <a:pt x="1772" y="5735"/>
                      <a:pt x="1772" y="5752"/>
                      <a:pt x="1763" y="5752"/>
                    </a:cubicBezTo>
                    <a:cubicBezTo>
                      <a:pt x="1738" y="5752"/>
                      <a:pt x="1649" y="5641"/>
                      <a:pt x="1607" y="5591"/>
                    </a:cubicBezTo>
                    <a:cubicBezTo>
                      <a:pt x="1547" y="5532"/>
                      <a:pt x="1577" y="5542"/>
                      <a:pt x="1478" y="5492"/>
                    </a:cubicBezTo>
                    <a:cubicBezTo>
                      <a:pt x="1456" y="5483"/>
                      <a:pt x="1443" y="5478"/>
                      <a:pt x="1436" y="5478"/>
                    </a:cubicBezTo>
                    <a:cubicBezTo>
                      <a:pt x="1406" y="5478"/>
                      <a:pt x="1481" y="5551"/>
                      <a:pt x="1537" y="5631"/>
                    </a:cubicBezTo>
                    <a:cubicBezTo>
                      <a:pt x="1577" y="5703"/>
                      <a:pt x="1568" y="5741"/>
                      <a:pt x="1530" y="5741"/>
                    </a:cubicBezTo>
                    <a:cubicBezTo>
                      <a:pt x="1510" y="5741"/>
                      <a:pt x="1482" y="5731"/>
                      <a:pt x="1448" y="5710"/>
                    </a:cubicBezTo>
                    <a:cubicBezTo>
                      <a:pt x="1359" y="5651"/>
                      <a:pt x="1418" y="5631"/>
                      <a:pt x="1388" y="5552"/>
                    </a:cubicBezTo>
                    <a:cubicBezTo>
                      <a:pt x="1378" y="5528"/>
                      <a:pt x="1366" y="5518"/>
                      <a:pt x="1353" y="5518"/>
                    </a:cubicBezTo>
                    <a:cubicBezTo>
                      <a:pt x="1320" y="5518"/>
                      <a:pt x="1284" y="5590"/>
                      <a:pt x="1270" y="5641"/>
                    </a:cubicBezTo>
                    <a:cubicBezTo>
                      <a:pt x="1260" y="5710"/>
                      <a:pt x="1309" y="5700"/>
                      <a:pt x="1369" y="5790"/>
                    </a:cubicBezTo>
                    <a:cubicBezTo>
                      <a:pt x="1392" y="5820"/>
                      <a:pt x="1399" y="5831"/>
                      <a:pt x="1394" y="5831"/>
                    </a:cubicBezTo>
                    <a:cubicBezTo>
                      <a:pt x="1384" y="5831"/>
                      <a:pt x="1332" y="5790"/>
                      <a:pt x="1279" y="5770"/>
                    </a:cubicBezTo>
                    <a:cubicBezTo>
                      <a:pt x="1210" y="5740"/>
                      <a:pt x="1220" y="5681"/>
                      <a:pt x="1190" y="5661"/>
                    </a:cubicBezTo>
                    <a:cubicBezTo>
                      <a:pt x="1188" y="5660"/>
                      <a:pt x="1186" y="5659"/>
                      <a:pt x="1183" y="5659"/>
                    </a:cubicBezTo>
                    <a:cubicBezTo>
                      <a:pt x="1162" y="5659"/>
                      <a:pt x="1131" y="5694"/>
                      <a:pt x="1131" y="5720"/>
                    </a:cubicBezTo>
                    <a:cubicBezTo>
                      <a:pt x="1151" y="5720"/>
                      <a:pt x="1170" y="5740"/>
                      <a:pt x="1180" y="5760"/>
                    </a:cubicBezTo>
                    <a:cubicBezTo>
                      <a:pt x="1190" y="5770"/>
                      <a:pt x="1210" y="5780"/>
                      <a:pt x="1240" y="5800"/>
                    </a:cubicBezTo>
                    <a:cubicBezTo>
                      <a:pt x="1289" y="5839"/>
                      <a:pt x="1250" y="5849"/>
                      <a:pt x="1349" y="5929"/>
                    </a:cubicBezTo>
                    <a:cubicBezTo>
                      <a:pt x="1372" y="5945"/>
                      <a:pt x="1390" y="5951"/>
                      <a:pt x="1406" y="5951"/>
                    </a:cubicBezTo>
                    <a:cubicBezTo>
                      <a:pt x="1458" y="5951"/>
                      <a:pt x="1485" y="5880"/>
                      <a:pt x="1577" y="5849"/>
                    </a:cubicBezTo>
                    <a:cubicBezTo>
                      <a:pt x="1595" y="5844"/>
                      <a:pt x="1607" y="5842"/>
                      <a:pt x="1616" y="5842"/>
                    </a:cubicBezTo>
                    <a:cubicBezTo>
                      <a:pt x="1657" y="5842"/>
                      <a:pt x="1593" y="5897"/>
                      <a:pt x="1626" y="5938"/>
                    </a:cubicBezTo>
                    <a:cubicBezTo>
                      <a:pt x="1656" y="5988"/>
                      <a:pt x="1884" y="6008"/>
                      <a:pt x="1884" y="6008"/>
                    </a:cubicBezTo>
                    <a:cubicBezTo>
                      <a:pt x="1884" y="6008"/>
                      <a:pt x="1924" y="6067"/>
                      <a:pt x="1904" y="6067"/>
                    </a:cubicBezTo>
                    <a:cubicBezTo>
                      <a:pt x="1874" y="6067"/>
                      <a:pt x="1815" y="6087"/>
                      <a:pt x="1795" y="6157"/>
                    </a:cubicBezTo>
                    <a:cubicBezTo>
                      <a:pt x="1788" y="6180"/>
                      <a:pt x="1795" y="6187"/>
                      <a:pt x="1810" y="6187"/>
                    </a:cubicBezTo>
                    <a:cubicBezTo>
                      <a:pt x="1841" y="6187"/>
                      <a:pt x="1907" y="6157"/>
                      <a:pt x="1974" y="6157"/>
                    </a:cubicBezTo>
                    <a:cubicBezTo>
                      <a:pt x="2073" y="6157"/>
                      <a:pt x="2043" y="6186"/>
                      <a:pt x="2053" y="6256"/>
                    </a:cubicBezTo>
                    <a:cubicBezTo>
                      <a:pt x="2057" y="6279"/>
                      <a:pt x="2046" y="6284"/>
                      <a:pt x="2026" y="6284"/>
                    </a:cubicBezTo>
                    <a:cubicBezTo>
                      <a:pt x="2010" y="6284"/>
                      <a:pt x="1988" y="6281"/>
                      <a:pt x="1965" y="6281"/>
                    </a:cubicBezTo>
                    <a:cubicBezTo>
                      <a:pt x="1942" y="6281"/>
                      <a:pt x="1918" y="6284"/>
                      <a:pt x="1894" y="6295"/>
                    </a:cubicBezTo>
                    <a:cubicBezTo>
                      <a:pt x="1825" y="6335"/>
                      <a:pt x="1944" y="6345"/>
                      <a:pt x="1954" y="6434"/>
                    </a:cubicBezTo>
                    <a:cubicBezTo>
                      <a:pt x="1954" y="6465"/>
                      <a:pt x="1948" y="6477"/>
                      <a:pt x="1939" y="6477"/>
                    </a:cubicBezTo>
                    <a:cubicBezTo>
                      <a:pt x="1918" y="6477"/>
                      <a:pt x="1879" y="6419"/>
                      <a:pt x="1845" y="6385"/>
                    </a:cubicBezTo>
                    <a:cubicBezTo>
                      <a:pt x="1795" y="6335"/>
                      <a:pt x="1775" y="6305"/>
                      <a:pt x="1745" y="6246"/>
                    </a:cubicBezTo>
                    <a:cubicBezTo>
                      <a:pt x="1719" y="6201"/>
                      <a:pt x="1684" y="6165"/>
                      <a:pt x="1642" y="6165"/>
                    </a:cubicBezTo>
                    <a:cubicBezTo>
                      <a:pt x="1637" y="6165"/>
                      <a:pt x="1632" y="6165"/>
                      <a:pt x="1626" y="6167"/>
                    </a:cubicBezTo>
                    <a:cubicBezTo>
                      <a:pt x="1567" y="6176"/>
                      <a:pt x="1617" y="6196"/>
                      <a:pt x="1666" y="6295"/>
                    </a:cubicBezTo>
                    <a:cubicBezTo>
                      <a:pt x="1716" y="6395"/>
                      <a:pt x="1696" y="6385"/>
                      <a:pt x="1656" y="6444"/>
                    </a:cubicBezTo>
                    <a:cubicBezTo>
                      <a:pt x="1650" y="6452"/>
                      <a:pt x="1643" y="6456"/>
                      <a:pt x="1636" y="6456"/>
                    </a:cubicBezTo>
                    <a:cubicBezTo>
                      <a:pt x="1601" y="6456"/>
                      <a:pt x="1564" y="6366"/>
                      <a:pt x="1547" y="6325"/>
                    </a:cubicBezTo>
                    <a:cubicBezTo>
                      <a:pt x="1537" y="6266"/>
                      <a:pt x="1488" y="6246"/>
                      <a:pt x="1418" y="6206"/>
                    </a:cubicBezTo>
                    <a:cubicBezTo>
                      <a:pt x="1408" y="6202"/>
                      <a:pt x="1400" y="6201"/>
                      <a:pt x="1394" y="6201"/>
                    </a:cubicBezTo>
                    <a:cubicBezTo>
                      <a:pt x="1351" y="6201"/>
                      <a:pt x="1388" y="6283"/>
                      <a:pt x="1388" y="6335"/>
                    </a:cubicBezTo>
                    <a:cubicBezTo>
                      <a:pt x="1388" y="6385"/>
                      <a:pt x="1398" y="6365"/>
                      <a:pt x="1428" y="6454"/>
                    </a:cubicBezTo>
                    <a:cubicBezTo>
                      <a:pt x="1434" y="6479"/>
                      <a:pt x="1432" y="6489"/>
                      <a:pt x="1426" y="6489"/>
                    </a:cubicBezTo>
                    <a:cubicBezTo>
                      <a:pt x="1411" y="6489"/>
                      <a:pt x="1365" y="6419"/>
                      <a:pt x="1329" y="6355"/>
                    </a:cubicBezTo>
                    <a:cubicBezTo>
                      <a:pt x="1304" y="6317"/>
                      <a:pt x="1296" y="6306"/>
                      <a:pt x="1285" y="6306"/>
                    </a:cubicBezTo>
                    <a:cubicBezTo>
                      <a:pt x="1271" y="6306"/>
                      <a:pt x="1250" y="6325"/>
                      <a:pt x="1170" y="6325"/>
                    </a:cubicBezTo>
                    <a:cubicBezTo>
                      <a:pt x="1153" y="6324"/>
                      <a:pt x="1140" y="6323"/>
                      <a:pt x="1131" y="6323"/>
                    </a:cubicBezTo>
                    <a:cubicBezTo>
                      <a:pt x="1063" y="6323"/>
                      <a:pt x="1170" y="6355"/>
                      <a:pt x="1240" y="6424"/>
                    </a:cubicBezTo>
                    <a:cubicBezTo>
                      <a:pt x="1290" y="6475"/>
                      <a:pt x="1283" y="6488"/>
                      <a:pt x="1245" y="6488"/>
                    </a:cubicBezTo>
                    <a:cubicBezTo>
                      <a:pt x="1231" y="6488"/>
                      <a:pt x="1212" y="6487"/>
                      <a:pt x="1190" y="6484"/>
                    </a:cubicBezTo>
                    <a:cubicBezTo>
                      <a:pt x="1121" y="6474"/>
                      <a:pt x="1141" y="6444"/>
                      <a:pt x="1022" y="6414"/>
                    </a:cubicBezTo>
                    <a:cubicBezTo>
                      <a:pt x="1011" y="6412"/>
                      <a:pt x="1003" y="6411"/>
                      <a:pt x="996" y="6411"/>
                    </a:cubicBezTo>
                    <a:cubicBezTo>
                      <a:pt x="921" y="6411"/>
                      <a:pt x="1071" y="6553"/>
                      <a:pt x="1071" y="6553"/>
                    </a:cubicBezTo>
                    <a:cubicBezTo>
                      <a:pt x="1071" y="6553"/>
                      <a:pt x="1106" y="6562"/>
                      <a:pt x="1153" y="6562"/>
                    </a:cubicBezTo>
                    <a:cubicBezTo>
                      <a:pt x="1177" y="6562"/>
                      <a:pt x="1203" y="6560"/>
                      <a:pt x="1230" y="6553"/>
                    </a:cubicBezTo>
                    <a:cubicBezTo>
                      <a:pt x="1273" y="6548"/>
                      <a:pt x="1296" y="6539"/>
                      <a:pt x="1322" y="6539"/>
                    </a:cubicBezTo>
                    <a:cubicBezTo>
                      <a:pt x="1344" y="6539"/>
                      <a:pt x="1368" y="6545"/>
                      <a:pt x="1408" y="6563"/>
                    </a:cubicBezTo>
                    <a:cubicBezTo>
                      <a:pt x="1498" y="6593"/>
                      <a:pt x="1359" y="6623"/>
                      <a:pt x="1388" y="6642"/>
                    </a:cubicBezTo>
                    <a:cubicBezTo>
                      <a:pt x="1408" y="6662"/>
                      <a:pt x="1428" y="6642"/>
                      <a:pt x="1478" y="6702"/>
                    </a:cubicBezTo>
                    <a:cubicBezTo>
                      <a:pt x="1495" y="6719"/>
                      <a:pt x="1509" y="6727"/>
                      <a:pt x="1521" y="6727"/>
                    </a:cubicBezTo>
                    <a:cubicBezTo>
                      <a:pt x="1544" y="6727"/>
                      <a:pt x="1561" y="6701"/>
                      <a:pt x="1587" y="6662"/>
                    </a:cubicBezTo>
                    <a:cubicBezTo>
                      <a:pt x="1597" y="6641"/>
                      <a:pt x="1606" y="6634"/>
                      <a:pt x="1617" y="6634"/>
                    </a:cubicBezTo>
                    <a:cubicBezTo>
                      <a:pt x="1637" y="6634"/>
                      <a:pt x="1661" y="6659"/>
                      <a:pt x="1706" y="6672"/>
                    </a:cubicBezTo>
                    <a:cubicBezTo>
                      <a:pt x="1765" y="6692"/>
                      <a:pt x="1696" y="6752"/>
                      <a:pt x="1706" y="6771"/>
                    </a:cubicBezTo>
                    <a:cubicBezTo>
                      <a:pt x="1710" y="6783"/>
                      <a:pt x="1717" y="6787"/>
                      <a:pt x="1728" y="6787"/>
                    </a:cubicBezTo>
                    <a:cubicBezTo>
                      <a:pt x="1745" y="6787"/>
                      <a:pt x="1773" y="6777"/>
                      <a:pt x="1815" y="6771"/>
                    </a:cubicBezTo>
                    <a:cubicBezTo>
                      <a:pt x="1827" y="6770"/>
                      <a:pt x="1839" y="6769"/>
                      <a:pt x="1849" y="6769"/>
                    </a:cubicBezTo>
                    <a:cubicBezTo>
                      <a:pt x="1897" y="6769"/>
                      <a:pt x="1926" y="6787"/>
                      <a:pt x="1934" y="6811"/>
                    </a:cubicBezTo>
                    <a:cubicBezTo>
                      <a:pt x="1944" y="6831"/>
                      <a:pt x="2033" y="6930"/>
                      <a:pt x="2073" y="6960"/>
                    </a:cubicBezTo>
                    <a:cubicBezTo>
                      <a:pt x="2112" y="6980"/>
                      <a:pt x="2063" y="7049"/>
                      <a:pt x="2033" y="7059"/>
                    </a:cubicBezTo>
                    <a:cubicBezTo>
                      <a:pt x="2031" y="7060"/>
                      <a:pt x="2029" y="7060"/>
                      <a:pt x="2026" y="7060"/>
                    </a:cubicBezTo>
                    <a:cubicBezTo>
                      <a:pt x="1997" y="7060"/>
                      <a:pt x="1958" y="7003"/>
                      <a:pt x="1894" y="6930"/>
                    </a:cubicBezTo>
                    <a:cubicBezTo>
                      <a:pt x="1863" y="6893"/>
                      <a:pt x="1840" y="6882"/>
                      <a:pt x="1822" y="6882"/>
                    </a:cubicBezTo>
                    <a:cubicBezTo>
                      <a:pt x="1806" y="6882"/>
                      <a:pt x="1794" y="6891"/>
                      <a:pt x="1785" y="6900"/>
                    </a:cubicBezTo>
                    <a:cubicBezTo>
                      <a:pt x="1765" y="6930"/>
                      <a:pt x="1825" y="6970"/>
                      <a:pt x="1845" y="6999"/>
                    </a:cubicBezTo>
                    <a:cubicBezTo>
                      <a:pt x="1864" y="7019"/>
                      <a:pt x="1894" y="7138"/>
                      <a:pt x="1835" y="7168"/>
                    </a:cubicBezTo>
                    <a:cubicBezTo>
                      <a:pt x="1826" y="7172"/>
                      <a:pt x="1820" y="7174"/>
                      <a:pt x="1814" y="7174"/>
                    </a:cubicBezTo>
                    <a:cubicBezTo>
                      <a:pt x="1780" y="7174"/>
                      <a:pt x="1795" y="7104"/>
                      <a:pt x="1795" y="7079"/>
                    </a:cubicBezTo>
                    <a:cubicBezTo>
                      <a:pt x="1795" y="7053"/>
                      <a:pt x="1738" y="6971"/>
                      <a:pt x="1696" y="6971"/>
                    </a:cubicBezTo>
                    <a:cubicBezTo>
                      <a:pt x="1689" y="6971"/>
                      <a:pt x="1682" y="6974"/>
                      <a:pt x="1676" y="6980"/>
                    </a:cubicBezTo>
                    <a:cubicBezTo>
                      <a:pt x="1669" y="6987"/>
                      <a:pt x="1659" y="6989"/>
                      <a:pt x="1648" y="6989"/>
                    </a:cubicBezTo>
                    <a:cubicBezTo>
                      <a:pt x="1595" y="6989"/>
                      <a:pt x="1506" y="6923"/>
                      <a:pt x="1498" y="6890"/>
                    </a:cubicBezTo>
                    <a:cubicBezTo>
                      <a:pt x="1491" y="6864"/>
                      <a:pt x="1414" y="6851"/>
                      <a:pt x="1337" y="6851"/>
                    </a:cubicBezTo>
                    <a:cubicBezTo>
                      <a:pt x="1298" y="6851"/>
                      <a:pt x="1260" y="6854"/>
                      <a:pt x="1230" y="6861"/>
                    </a:cubicBezTo>
                    <a:cubicBezTo>
                      <a:pt x="1180" y="6870"/>
                      <a:pt x="1190" y="6900"/>
                      <a:pt x="1220" y="6930"/>
                    </a:cubicBezTo>
                    <a:cubicBezTo>
                      <a:pt x="1240" y="6910"/>
                      <a:pt x="1260" y="6900"/>
                      <a:pt x="1309" y="6880"/>
                    </a:cubicBezTo>
                    <a:cubicBezTo>
                      <a:pt x="1320" y="6876"/>
                      <a:pt x="1329" y="6874"/>
                      <a:pt x="1335" y="6874"/>
                    </a:cubicBezTo>
                    <a:cubicBezTo>
                      <a:pt x="1378" y="6874"/>
                      <a:pt x="1343" y="6948"/>
                      <a:pt x="1309" y="6999"/>
                    </a:cubicBezTo>
                    <a:cubicBezTo>
                      <a:pt x="1319" y="7009"/>
                      <a:pt x="1319" y="7009"/>
                      <a:pt x="1329" y="7019"/>
                    </a:cubicBezTo>
                    <a:cubicBezTo>
                      <a:pt x="1349" y="7039"/>
                      <a:pt x="1319" y="7049"/>
                      <a:pt x="1279" y="7059"/>
                    </a:cubicBezTo>
                    <a:cubicBezTo>
                      <a:pt x="1270" y="7069"/>
                      <a:pt x="1260" y="7089"/>
                      <a:pt x="1260" y="7089"/>
                    </a:cubicBezTo>
                    <a:cubicBezTo>
                      <a:pt x="1260" y="7089"/>
                      <a:pt x="1200" y="7108"/>
                      <a:pt x="1141" y="7108"/>
                    </a:cubicBezTo>
                    <a:cubicBezTo>
                      <a:pt x="1173" y="7133"/>
                      <a:pt x="1233" y="7151"/>
                      <a:pt x="1291" y="7151"/>
                    </a:cubicBezTo>
                    <a:cubicBezTo>
                      <a:pt x="1304" y="7151"/>
                      <a:pt x="1317" y="7150"/>
                      <a:pt x="1329" y="7148"/>
                    </a:cubicBezTo>
                    <a:cubicBezTo>
                      <a:pt x="1398" y="7148"/>
                      <a:pt x="1428" y="7089"/>
                      <a:pt x="1488" y="7079"/>
                    </a:cubicBezTo>
                    <a:cubicBezTo>
                      <a:pt x="1491" y="7078"/>
                      <a:pt x="1494" y="7078"/>
                      <a:pt x="1497" y="7078"/>
                    </a:cubicBezTo>
                    <a:cubicBezTo>
                      <a:pt x="1554" y="7078"/>
                      <a:pt x="1617" y="7163"/>
                      <a:pt x="1617" y="7247"/>
                    </a:cubicBezTo>
                    <a:cubicBezTo>
                      <a:pt x="1617" y="7285"/>
                      <a:pt x="1630" y="7296"/>
                      <a:pt x="1654" y="7296"/>
                    </a:cubicBezTo>
                    <a:cubicBezTo>
                      <a:pt x="1682" y="7296"/>
                      <a:pt x="1723" y="7282"/>
                      <a:pt x="1775" y="7277"/>
                    </a:cubicBezTo>
                    <a:cubicBezTo>
                      <a:pt x="1837" y="7270"/>
                      <a:pt x="1875" y="7259"/>
                      <a:pt x="1928" y="7259"/>
                    </a:cubicBezTo>
                    <a:cubicBezTo>
                      <a:pt x="1952" y="7259"/>
                      <a:pt x="1979" y="7261"/>
                      <a:pt x="2013" y="7267"/>
                    </a:cubicBezTo>
                    <a:cubicBezTo>
                      <a:pt x="2122" y="7287"/>
                      <a:pt x="2251" y="7346"/>
                      <a:pt x="2162" y="7346"/>
                    </a:cubicBezTo>
                    <a:cubicBezTo>
                      <a:pt x="2083" y="7356"/>
                      <a:pt x="1974" y="7406"/>
                      <a:pt x="2003" y="7495"/>
                    </a:cubicBezTo>
                    <a:cubicBezTo>
                      <a:pt x="2018" y="7545"/>
                      <a:pt x="1983" y="7550"/>
                      <a:pt x="1939" y="7550"/>
                    </a:cubicBezTo>
                    <a:cubicBezTo>
                      <a:pt x="1928" y="7550"/>
                      <a:pt x="1916" y="7549"/>
                      <a:pt x="1904" y="7549"/>
                    </a:cubicBezTo>
                    <a:cubicBezTo>
                      <a:pt x="1869" y="7549"/>
                      <a:pt x="1833" y="7552"/>
                      <a:pt x="1815" y="7574"/>
                    </a:cubicBezTo>
                    <a:cubicBezTo>
                      <a:pt x="1767" y="7642"/>
                      <a:pt x="1913" y="7773"/>
                      <a:pt x="1825" y="7773"/>
                    </a:cubicBezTo>
                    <a:cubicBezTo>
                      <a:pt x="1822" y="7773"/>
                      <a:pt x="1819" y="7773"/>
                      <a:pt x="1815" y="7773"/>
                    </a:cubicBezTo>
                    <a:cubicBezTo>
                      <a:pt x="1706" y="7773"/>
                      <a:pt x="1617" y="7684"/>
                      <a:pt x="1577" y="7594"/>
                    </a:cubicBezTo>
                    <a:cubicBezTo>
                      <a:pt x="1564" y="7563"/>
                      <a:pt x="1550" y="7550"/>
                      <a:pt x="1535" y="7550"/>
                    </a:cubicBezTo>
                    <a:cubicBezTo>
                      <a:pt x="1505" y="7550"/>
                      <a:pt x="1478" y="7607"/>
                      <a:pt x="1478" y="7654"/>
                    </a:cubicBezTo>
                    <a:cubicBezTo>
                      <a:pt x="1476" y="7662"/>
                      <a:pt x="1473" y="7665"/>
                      <a:pt x="1468" y="7665"/>
                    </a:cubicBezTo>
                    <a:cubicBezTo>
                      <a:pt x="1437" y="7665"/>
                      <a:pt x="1342" y="7518"/>
                      <a:pt x="1299" y="7475"/>
                    </a:cubicBezTo>
                    <a:cubicBezTo>
                      <a:pt x="1294" y="7468"/>
                      <a:pt x="1284" y="7465"/>
                      <a:pt x="1271" y="7465"/>
                    </a:cubicBezTo>
                    <a:cubicBezTo>
                      <a:pt x="1215" y="7465"/>
                      <a:pt x="1102" y="7524"/>
                      <a:pt x="1022" y="7565"/>
                    </a:cubicBezTo>
                    <a:cubicBezTo>
                      <a:pt x="1051" y="7565"/>
                      <a:pt x="1071" y="7574"/>
                      <a:pt x="1091" y="7574"/>
                    </a:cubicBezTo>
                    <a:cubicBezTo>
                      <a:pt x="1190" y="7604"/>
                      <a:pt x="1032" y="7743"/>
                      <a:pt x="982" y="7812"/>
                    </a:cubicBezTo>
                    <a:cubicBezTo>
                      <a:pt x="961" y="7848"/>
                      <a:pt x="992" y="7866"/>
                      <a:pt x="1036" y="7866"/>
                    </a:cubicBezTo>
                    <a:cubicBezTo>
                      <a:pt x="1078" y="7866"/>
                      <a:pt x="1132" y="7851"/>
                      <a:pt x="1170" y="7822"/>
                    </a:cubicBezTo>
                    <a:cubicBezTo>
                      <a:pt x="1194" y="7807"/>
                      <a:pt x="1210" y="7800"/>
                      <a:pt x="1220" y="7800"/>
                    </a:cubicBezTo>
                    <a:cubicBezTo>
                      <a:pt x="1248" y="7800"/>
                      <a:pt x="1232" y="7851"/>
                      <a:pt x="1210" y="7902"/>
                    </a:cubicBezTo>
                    <a:cubicBezTo>
                      <a:pt x="1192" y="7974"/>
                      <a:pt x="1091" y="8022"/>
                      <a:pt x="1005" y="8022"/>
                    </a:cubicBezTo>
                    <a:cubicBezTo>
                      <a:pt x="997" y="8022"/>
                      <a:pt x="990" y="8022"/>
                      <a:pt x="982" y="8021"/>
                    </a:cubicBezTo>
                    <a:cubicBezTo>
                      <a:pt x="903" y="8011"/>
                      <a:pt x="873" y="7922"/>
                      <a:pt x="813" y="7902"/>
                    </a:cubicBezTo>
                    <a:cubicBezTo>
                      <a:pt x="811" y="7901"/>
                      <a:pt x="809" y="7901"/>
                      <a:pt x="807" y="7901"/>
                    </a:cubicBezTo>
                    <a:cubicBezTo>
                      <a:pt x="749" y="7901"/>
                      <a:pt x="675" y="8035"/>
                      <a:pt x="675" y="8159"/>
                    </a:cubicBezTo>
                    <a:cubicBezTo>
                      <a:pt x="675" y="8227"/>
                      <a:pt x="661" y="8245"/>
                      <a:pt x="635" y="8245"/>
                    </a:cubicBezTo>
                    <a:cubicBezTo>
                      <a:pt x="608" y="8245"/>
                      <a:pt x="567" y="8224"/>
                      <a:pt x="516" y="8219"/>
                    </a:cubicBezTo>
                    <a:cubicBezTo>
                      <a:pt x="437" y="8212"/>
                      <a:pt x="400" y="8184"/>
                      <a:pt x="340" y="8184"/>
                    </a:cubicBezTo>
                    <a:cubicBezTo>
                      <a:pt x="317" y="8184"/>
                      <a:pt x="291" y="8188"/>
                      <a:pt x="258" y="8199"/>
                    </a:cubicBezTo>
                    <a:cubicBezTo>
                      <a:pt x="139" y="8229"/>
                      <a:pt x="0" y="8318"/>
                      <a:pt x="90" y="8328"/>
                    </a:cubicBezTo>
                    <a:cubicBezTo>
                      <a:pt x="179" y="8338"/>
                      <a:pt x="288" y="8407"/>
                      <a:pt x="268" y="8556"/>
                    </a:cubicBezTo>
                    <a:cubicBezTo>
                      <a:pt x="254" y="8625"/>
                      <a:pt x="283" y="8634"/>
                      <a:pt x="324" y="8634"/>
                    </a:cubicBezTo>
                    <a:cubicBezTo>
                      <a:pt x="339" y="8634"/>
                      <a:pt x="356" y="8633"/>
                      <a:pt x="372" y="8633"/>
                    </a:cubicBezTo>
                    <a:cubicBezTo>
                      <a:pt x="408" y="8633"/>
                      <a:pt x="445" y="8639"/>
                      <a:pt x="466" y="8675"/>
                    </a:cubicBezTo>
                    <a:cubicBezTo>
                      <a:pt x="515" y="8782"/>
                      <a:pt x="355" y="8993"/>
                      <a:pt x="459" y="8993"/>
                    </a:cubicBezTo>
                    <a:cubicBezTo>
                      <a:pt x="461" y="8993"/>
                      <a:pt x="464" y="8993"/>
                      <a:pt x="466" y="8992"/>
                    </a:cubicBezTo>
                    <a:cubicBezTo>
                      <a:pt x="585" y="8982"/>
                      <a:pt x="675" y="8844"/>
                      <a:pt x="714" y="8695"/>
                    </a:cubicBezTo>
                    <a:cubicBezTo>
                      <a:pt x="730" y="8652"/>
                      <a:pt x="746" y="8634"/>
                      <a:pt x="762" y="8634"/>
                    </a:cubicBezTo>
                    <a:cubicBezTo>
                      <a:pt x="796" y="8634"/>
                      <a:pt x="826" y="8719"/>
                      <a:pt x="833" y="8794"/>
                    </a:cubicBezTo>
                    <a:cubicBezTo>
                      <a:pt x="833" y="8808"/>
                      <a:pt x="836" y="8814"/>
                      <a:pt x="840" y="8814"/>
                    </a:cubicBezTo>
                    <a:cubicBezTo>
                      <a:pt x="868" y="8814"/>
                      <a:pt x="969" y="8585"/>
                      <a:pt x="1012" y="8516"/>
                    </a:cubicBezTo>
                    <a:cubicBezTo>
                      <a:pt x="1018" y="8505"/>
                      <a:pt x="1029" y="8500"/>
                      <a:pt x="1044" y="8500"/>
                    </a:cubicBezTo>
                    <a:cubicBezTo>
                      <a:pt x="1141" y="8500"/>
                      <a:pt x="1388" y="8725"/>
                      <a:pt x="1388" y="8725"/>
                    </a:cubicBezTo>
                    <a:lnTo>
                      <a:pt x="1914" y="8814"/>
                    </a:lnTo>
                    <a:lnTo>
                      <a:pt x="2092" y="8804"/>
                    </a:lnTo>
                    <a:lnTo>
                      <a:pt x="2489" y="8784"/>
                    </a:lnTo>
                    <a:cubicBezTo>
                      <a:pt x="2489" y="8784"/>
                      <a:pt x="2499" y="8764"/>
                      <a:pt x="2529" y="8754"/>
                    </a:cubicBezTo>
                    <a:cubicBezTo>
                      <a:pt x="2549" y="8735"/>
                      <a:pt x="2578" y="8705"/>
                      <a:pt x="2618" y="8685"/>
                    </a:cubicBezTo>
                    <a:cubicBezTo>
                      <a:pt x="2657" y="8666"/>
                      <a:pt x="2700" y="8646"/>
                      <a:pt x="2731" y="8646"/>
                    </a:cubicBezTo>
                    <a:cubicBezTo>
                      <a:pt x="2747" y="8646"/>
                      <a:pt x="2760" y="8651"/>
                      <a:pt x="2767" y="8665"/>
                    </a:cubicBezTo>
                    <a:cubicBezTo>
                      <a:pt x="2787" y="8695"/>
                      <a:pt x="2816" y="8744"/>
                      <a:pt x="2846" y="8794"/>
                    </a:cubicBezTo>
                    <a:cubicBezTo>
                      <a:pt x="2875" y="8852"/>
                      <a:pt x="2909" y="8910"/>
                      <a:pt x="2930" y="8910"/>
                    </a:cubicBezTo>
                    <a:cubicBezTo>
                      <a:pt x="2937" y="8910"/>
                      <a:pt x="2943" y="8902"/>
                      <a:pt x="2945" y="8883"/>
                    </a:cubicBezTo>
                    <a:cubicBezTo>
                      <a:pt x="2945" y="8814"/>
                      <a:pt x="2985" y="8626"/>
                      <a:pt x="3015" y="8556"/>
                    </a:cubicBezTo>
                    <a:cubicBezTo>
                      <a:pt x="3025" y="8546"/>
                      <a:pt x="3025" y="8536"/>
                      <a:pt x="3034" y="8526"/>
                    </a:cubicBezTo>
                    <a:lnTo>
                      <a:pt x="3044" y="8526"/>
                    </a:lnTo>
                    <a:cubicBezTo>
                      <a:pt x="3054" y="8526"/>
                      <a:pt x="3054" y="8536"/>
                      <a:pt x="3064" y="8556"/>
                    </a:cubicBezTo>
                    <a:cubicBezTo>
                      <a:pt x="3104" y="8695"/>
                      <a:pt x="3134" y="8754"/>
                      <a:pt x="3243" y="8764"/>
                    </a:cubicBezTo>
                    <a:cubicBezTo>
                      <a:pt x="3247" y="8765"/>
                      <a:pt x="3251" y="8765"/>
                      <a:pt x="3254" y="8765"/>
                    </a:cubicBezTo>
                    <a:cubicBezTo>
                      <a:pt x="3322" y="8765"/>
                      <a:pt x="3323" y="8680"/>
                      <a:pt x="3332" y="8596"/>
                    </a:cubicBezTo>
                    <a:cubicBezTo>
                      <a:pt x="3342" y="8546"/>
                      <a:pt x="3342" y="8497"/>
                      <a:pt x="3362" y="8457"/>
                    </a:cubicBezTo>
                    <a:cubicBezTo>
                      <a:pt x="3370" y="8444"/>
                      <a:pt x="3379" y="8438"/>
                      <a:pt x="3388" y="8438"/>
                    </a:cubicBezTo>
                    <a:cubicBezTo>
                      <a:pt x="3439" y="8438"/>
                      <a:pt x="3507" y="8585"/>
                      <a:pt x="3522" y="8585"/>
                    </a:cubicBezTo>
                    <a:cubicBezTo>
                      <a:pt x="3526" y="8585"/>
                      <a:pt x="3526" y="8574"/>
                      <a:pt x="3520" y="8546"/>
                    </a:cubicBezTo>
                    <a:cubicBezTo>
                      <a:pt x="3491" y="8407"/>
                      <a:pt x="3639" y="8338"/>
                      <a:pt x="3729" y="8328"/>
                    </a:cubicBezTo>
                    <a:cubicBezTo>
                      <a:pt x="3818" y="8318"/>
                      <a:pt x="3689" y="8120"/>
                      <a:pt x="3570" y="8090"/>
                    </a:cubicBezTo>
                    <a:cubicBezTo>
                      <a:pt x="3553" y="8086"/>
                      <a:pt x="3538" y="8084"/>
                      <a:pt x="3523" y="8084"/>
                    </a:cubicBezTo>
                    <a:cubicBezTo>
                      <a:pt x="3436" y="8084"/>
                      <a:pt x="3386" y="8151"/>
                      <a:pt x="3292" y="8159"/>
                    </a:cubicBezTo>
                    <a:cubicBezTo>
                      <a:pt x="3234" y="8165"/>
                      <a:pt x="3155" y="8199"/>
                      <a:pt x="3099" y="8199"/>
                    </a:cubicBezTo>
                    <a:cubicBezTo>
                      <a:pt x="3061" y="8199"/>
                      <a:pt x="3034" y="8183"/>
                      <a:pt x="3034" y="8130"/>
                    </a:cubicBezTo>
                    <a:cubicBezTo>
                      <a:pt x="3034" y="8040"/>
                      <a:pt x="3054" y="7951"/>
                      <a:pt x="3044" y="7892"/>
                    </a:cubicBezTo>
                    <a:cubicBezTo>
                      <a:pt x="3044" y="7872"/>
                      <a:pt x="3034" y="7852"/>
                      <a:pt x="3015" y="7852"/>
                    </a:cubicBezTo>
                    <a:cubicBezTo>
                      <a:pt x="2995" y="7852"/>
                      <a:pt x="2975" y="7872"/>
                      <a:pt x="2965" y="7892"/>
                    </a:cubicBezTo>
                    <a:cubicBezTo>
                      <a:pt x="2925" y="7941"/>
                      <a:pt x="2896" y="8011"/>
                      <a:pt x="2836" y="8021"/>
                    </a:cubicBezTo>
                    <a:cubicBezTo>
                      <a:pt x="2770" y="8028"/>
                      <a:pt x="2694" y="8089"/>
                      <a:pt x="2646" y="8089"/>
                    </a:cubicBezTo>
                    <a:cubicBezTo>
                      <a:pt x="2629" y="8089"/>
                      <a:pt x="2616" y="8081"/>
                      <a:pt x="2608" y="8060"/>
                    </a:cubicBezTo>
                    <a:cubicBezTo>
                      <a:pt x="2591" y="8001"/>
                      <a:pt x="2574" y="7869"/>
                      <a:pt x="2619" y="7869"/>
                    </a:cubicBezTo>
                    <a:cubicBezTo>
                      <a:pt x="2627" y="7869"/>
                      <a:pt x="2636" y="7873"/>
                      <a:pt x="2648" y="7882"/>
                    </a:cubicBezTo>
                    <a:cubicBezTo>
                      <a:pt x="2665" y="7893"/>
                      <a:pt x="2683" y="7898"/>
                      <a:pt x="2702" y="7898"/>
                    </a:cubicBezTo>
                    <a:cubicBezTo>
                      <a:pt x="2749" y="7898"/>
                      <a:pt x="2798" y="7868"/>
                      <a:pt x="2826" y="7832"/>
                    </a:cubicBezTo>
                    <a:cubicBezTo>
                      <a:pt x="2856" y="7803"/>
                      <a:pt x="2866" y="7763"/>
                      <a:pt x="2856" y="7733"/>
                    </a:cubicBezTo>
                    <a:cubicBezTo>
                      <a:pt x="2806" y="7664"/>
                      <a:pt x="2618" y="7535"/>
                      <a:pt x="2717" y="7505"/>
                    </a:cubicBezTo>
                    <a:cubicBezTo>
                      <a:pt x="2728" y="7501"/>
                      <a:pt x="2740" y="7500"/>
                      <a:pt x="2752" y="7500"/>
                    </a:cubicBezTo>
                    <a:cubicBezTo>
                      <a:pt x="2835" y="7500"/>
                      <a:pt x="2933" y="7583"/>
                      <a:pt x="2985" y="7644"/>
                    </a:cubicBezTo>
                    <a:cubicBezTo>
                      <a:pt x="2995" y="7654"/>
                      <a:pt x="3005" y="7674"/>
                      <a:pt x="3005" y="7684"/>
                    </a:cubicBezTo>
                    <a:cubicBezTo>
                      <a:pt x="3005" y="7684"/>
                      <a:pt x="3015" y="7693"/>
                      <a:pt x="3015" y="7703"/>
                    </a:cubicBezTo>
                    <a:cubicBezTo>
                      <a:pt x="3038" y="7750"/>
                      <a:pt x="3116" y="7821"/>
                      <a:pt x="3168" y="7821"/>
                    </a:cubicBezTo>
                    <a:cubicBezTo>
                      <a:pt x="3182" y="7821"/>
                      <a:pt x="3194" y="7815"/>
                      <a:pt x="3203" y="7803"/>
                    </a:cubicBezTo>
                    <a:cubicBezTo>
                      <a:pt x="3209" y="7794"/>
                      <a:pt x="3215" y="7790"/>
                      <a:pt x="3222" y="7790"/>
                    </a:cubicBezTo>
                    <a:cubicBezTo>
                      <a:pt x="3239" y="7790"/>
                      <a:pt x="3258" y="7811"/>
                      <a:pt x="3272" y="7832"/>
                    </a:cubicBezTo>
                    <a:cubicBezTo>
                      <a:pt x="3292" y="7872"/>
                      <a:pt x="3312" y="7902"/>
                      <a:pt x="3312" y="7922"/>
                    </a:cubicBezTo>
                    <a:cubicBezTo>
                      <a:pt x="3312" y="7946"/>
                      <a:pt x="3322" y="7959"/>
                      <a:pt x="3339" y="7959"/>
                    </a:cubicBezTo>
                    <a:cubicBezTo>
                      <a:pt x="3357" y="7959"/>
                      <a:pt x="3381" y="7946"/>
                      <a:pt x="3411" y="7922"/>
                    </a:cubicBezTo>
                    <a:cubicBezTo>
                      <a:pt x="3471" y="7872"/>
                      <a:pt x="3421" y="7773"/>
                      <a:pt x="3391" y="7723"/>
                    </a:cubicBezTo>
                    <a:cubicBezTo>
                      <a:pt x="3391" y="7713"/>
                      <a:pt x="3381" y="7703"/>
                      <a:pt x="3381" y="7693"/>
                    </a:cubicBezTo>
                    <a:cubicBezTo>
                      <a:pt x="3372" y="7684"/>
                      <a:pt x="3352" y="7664"/>
                      <a:pt x="3332" y="7644"/>
                    </a:cubicBezTo>
                    <a:cubicBezTo>
                      <a:pt x="3302" y="7624"/>
                      <a:pt x="3282" y="7594"/>
                      <a:pt x="3292" y="7574"/>
                    </a:cubicBezTo>
                    <a:cubicBezTo>
                      <a:pt x="3301" y="7557"/>
                      <a:pt x="3312" y="7543"/>
                      <a:pt x="3328" y="7543"/>
                    </a:cubicBezTo>
                    <a:cubicBezTo>
                      <a:pt x="3347" y="7543"/>
                      <a:pt x="3373" y="7564"/>
                      <a:pt x="3411" y="7624"/>
                    </a:cubicBezTo>
                    <a:cubicBezTo>
                      <a:pt x="3411" y="7634"/>
                      <a:pt x="3411" y="7634"/>
                      <a:pt x="3411" y="7634"/>
                    </a:cubicBezTo>
                    <a:cubicBezTo>
                      <a:pt x="3411" y="7634"/>
                      <a:pt x="3411" y="7634"/>
                      <a:pt x="3421" y="7644"/>
                    </a:cubicBezTo>
                    <a:cubicBezTo>
                      <a:pt x="3474" y="7731"/>
                      <a:pt x="3495" y="7765"/>
                      <a:pt x="3520" y="7765"/>
                    </a:cubicBezTo>
                    <a:cubicBezTo>
                      <a:pt x="3523" y="7765"/>
                      <a:pt x="3527" y="7764"/>
                      <a:pt x="3530" y="7763"/>
                    </a:cubicBezTo>
                    <a:cubicBezTo>
                      <a:pt x="3560" y="7743"/>
                      <a:pt x="3649" y="7624"/>
                      <a:pt x="3600" y="7584"/>
                    </a:cubicBezTo>
                    <a:cubicBezTo>
                      <a:pt x="3560" y="7545"/>
                      <a:pt x="3550" y="7485"/>
                      <a:pt x="3540" y="7446"/>
                    </a:cubicBezTo>
                    <a:cubicBezTo>
                      <a:pt x="3529" y="7424"/>
                      <a:pt x="3494" y="7417"/>
                      <a:pt x="3453" y="7417"/>
                    </a:cubicBezTo>
                    <a:cubicBezTo>
                      <a:pt x="3420" y="7417"/>
                      <a:pt x="3383" y="7421"/>
                      <a:pt x="3352" y="7426"/>
                    </a:cubicBezTo>
                    <a:cubicBezTo>
                      <a:pt x="3315" y="7436"/>
                      <a:pt x="3300" y="7447"/>
                      <a:pt x="3293" y="7447"/>
                    </a:cubicBezTo>
                    <a:cubicBezTo>
                      <a:pt x="3287" y="7447"/>
                      <a:pt x="3287" y="7439"/>
                      <a:pt x="3282" y="7416"/>
                    </a:cubicBezTo>
                    <a:cubicBezTo>
                      <a:pt x="3262" y="7376"/>
                      <a:pt x="3441" y="7277"/>
                      <a:pt x="3381" y="7247"/>
                    </a:cubicBezTo>
                    <a:cubicBezTo>
                      <a:pt x="3332" y="7233"/>
                      <a:pt x="3247" y="7169"/>
                      <a:pt x="3188" y="7169"/>
                    </a:cubicBezTo>
                    <a:cubicBezTo>
                      <a:pt x="3165" y="7169"/>
                      <a:pt x="3145" y="7179"/>
                      <a:pt x="3134" y="7208"/>
                    </a:cubicBezTo>
                    <a:cubicBezTo>
                      <a:pt x="3116" y="7259"/>
                      <a:pt x="3106" y="7291"/>
                      <a:pt x="3090" y="7291"/>
                    </a:cubicBezTo>
                    <a:cubicBezTo>
                      <a:pt x="3079" y="7291"/>
                      <a:pt x="3065" y="7275"/>
                      <a:pt x="3044" y="7237"/>
                    </a:cubicBezTo>
                    <a:cubicBezTo>
                      <a:pt x="3017" y="7201"/>
                      <a:pt x="3002" y="7194"/>
                      <a:pt x="2992" y="7194"/>
                    </a:cubicBezTo>
                    <a:cubicBezTo>
                      <a:pt x="2986" y="7194"/>
                      <a:pt x="2982" y="7197"/>
                      <a:pt x="2977" y="7197"/>
                    </a:cubicBezTo>
                    <a:cubicBezTo>
                      <a:pt x="2973" y="7197"/>
                      <a:pt x="2970" y="7195"/>
                      <a:pt x="2965" y="7188"/>
                    </a:cubicBezTo>
                    <a:cubicBezTo>
                      <a:pt x="2935" y="7148"/>
                      <a:pt x="2945" y="7118"/>
                      <a:pt x="2856" y="7069"/>
                    </a:cubicBezTo>
                    <a:cubicBezTo>
                      <a:pt x="2840" y="7061"/>
                      <a:pt x="2827" y="7058"/>
                      <a:pt x="2816" y="7058"/>
                    </a:cubicBezTo>
                    <a:cubicBezTo>
                      <a:pt x="2758" y="7058"/>
                      <a:pt x="2754" y="7153"/>
                      <a:pt x="2687" y="7178"/>
                    </a:cubicBezTo>
                    <a:cubicBezTo>
                      <a:pt x="2679" y="7180"/>
                      <a:pt x="2670" y="7181"/>
                      <a:pt x="2661" y="7181"/>
                    </a:cubicBezTo>
                    <a:cubicBezTo>
                      <a:pt x="2589" y="7181"/>
                      <a:pt x="2519" y="7118"/>
                      <a:pt x="2519" y="7118"/>
                    </a:cubicBezTo>
                    <a:cubicBezTo>
                      <a:pt x="2519" y="7118"/>
                      <a:pt x="2469" y="6980"/>
                      <a:pt x="2499" y="6940"/>
                    </a:cubicBezTo>
                    <a:cubicBezTo>
                      <a:pt x="2505" y="6928"/>
                      <a:pt x="2514" y="6923"/>
                      <a:pt x="2527" y="6923"/>
                    </a:cubicBezTo>
                    <a:cubicBezTo>
                      <a:pt x="2536" y="6923"/>
                      <a:pt x="2546" y="6926"/>
                      <a:pt x="2559" y="6930"/>
                    </a:cubicBezTo>
                    <a:cubicBezTo>
                      <a:pt x="2687" y="6980"/>
                      <a:pt x="2618" y="6960"/>
                      <a:pt x="2697" y="6980"/>
                    </a:cubicBezTo>
                    <a:lnTo>
                      <a:pt x="2727" y="6980"/>
                    </a:lnTo>
                    <a:cubicBezTo>
                      <a:pt x="2740" y="6983"/>
                      <a:pt x="2752" y="6985"/>
                      <a:pt x="2762" y="6985"/>
                    </a:cubicBezTo>
                    <a:cubicBezTo>
                      <a:pt x="2781" y="6985"/>
                      <a:pt x="2790" y="6976"/>
                      <a:pt x="2777" y="6950"/>
                    </a:cubicBezTo>
                    <a:cubicBezTo>
                      <a:pt x="2767" y="6930"/>
                      <a:pt x="2757" y="6910"/>
                      <a:pt x="2737" y="6890"/>
                    </a:cubicBezTo>
                    <a:cubicBezTo>
                      <a:pt x="2663" y="6789"/>
                      <a:pt x="2539" y="6731"/>
                      <a:pt x="2640" y="6731"/>
                    </a:cubicBezTo>
                    <a:cubicBezTo>
                      <a:pt x="2648" y="6731"/>
                      <a:pt x="2657" y="6731"/>
                      <a:pt x="2668" y="6732"/>
                    </a:cubicBezTo>
                    <a:cubicBezTo>
                      <a:pt x="2678" y="6732"/>
                      <a:pt x="2687" y="6733"/>
                      <a:pt x="2696" y="6733"/>
                    </a:cubicBezTo>
                    <a:cubicBezTo>
                      <a:pt x="2758" y="6733"/>
                      <a:pt x="2779" y="6715"/>
                      <a:pt x="2792" y="6715"/>
                    </a:cubicBezTo>
                    <a:cubicBezTo>
                      <a:pt x="2801" y="6715"/>
                      <a:pt x="2806" y="6721"/>
                      <a:pt x="2816" y="6742"/>
                    </a:cubicBezTo>
                    <a:cubicBezTo>
                      <a:pt x="2816" y="6752"/>
                      <a:pt x="2826" y="6761"/>
                      <a:pt x="2836" y="6791"/>
                    </a:cubicBezTo>
                    <a:cubicBezTo>
                      <a:pt x="2879" y="6891"/>
                      <a:pt x="2927" y="6991"/>
                      <a:pt x="2939" y="6991"/>
                    </a:cubicBezTo>
                    <a:cubicBezTo>
                      <a:pt x="2944" y="6991"/>
                      <a:pt x="2944" y="6976"/>
                      <a:pt x="2935" y="6940"/>
                    </a:cubicBezTo>
                    <a:cubicBezTo>
                      <a:pt x="2915" y="6801"/>
                      <a:pt x="2906" y="6841"/>
                      <a:pt x="2906" y="6752"/>
                    </a:cubicBezTo>
                    <a:cubicBezTo>
                      <a:pt x="2906" y="6742"/>
                      <a:pt x="2896" y="6722"/>
                      <a:pt x="2896" y="6712"/>
                    </a:cubicBezTo>
                    <a:cubicBezTo>
                      <a:pt x="2887" y="6638"/>
                      <a:pt x="2872" y="6551"/>
                      <a:pt x="2907" y="6551"/>
                    </a:cubicBezTo>
                    <a:cubicBezTo>
                      <a:pt x="2914" y="6551"/>
                      <a:pt x="2923" y="6555"/>
                      <a:pt x="2935" y="6563"/>
                    </a:cubicBezTo>
                    <a:cubicBezTo>
                      <a:pt x="3015" y="6613"/>
                      <a:pt x="3074" y="6593"/>
                      <a:pt x="3084" y="6672"/>
                    </a:cubicBezTo>
                    <a:cubicBezTo>
                      <a:pt x="3084" y="6682"/>
                      <a:pt x="3084" y="6702"/>
                      <a:pt x="3094" y="6712"/>
                    </a:cubicBezTo>
                    <a:cubicBezTo>
                      <a:pt x="3102" y="6785"/>
                      <a:pt x="3124" y="6898"/>
                      <a:pt x="3153" y="6898"/>
                    </a:cubicBezTo>
                    <a:cubicBezTo>
                      <a:pt x="3159" y="6898"/>
                      <a:pt x="3166" y="6893"/>
                      <a:pt x="3173" y="6880"/>
                    </a:cubicBezTo>
                    <a:cubicBezTo>
                      <a:pt x="3213" y="6801"/>
                      <a:pt x="3213" y="6841"/>
                      <a:pt x="3173" y="6732"/>
                    </a:cubicBezTo>
                    <a:cubicBezTo>
                      <a:pt x="3173" y="6722"/>
                      <a:pt x="3163" y="6712"/>
                      <a:pt x="3163" y="6692"/>
                    </a:cubicBezTo>
                    <a:cubicBezTo>
                      <a:pt x="3144" y="6642"/>
                      <a:pt x="3134" y="6613"/>
                      <a:pt x="3124" y="6583"/>
                    </a:cubicBezTo>
                    <a:cubicBezTo>
                      <a:pt x="3114" y="6523"/>
                      <a:pt x="3114" y="6504"/>
                      <a:pt x="3153" y="6494"/>
                    </a:cubicBezTo>
                    <a:cubicBezTo>
                      <a:pt x="3158" y="6493"/>
                      <a:pt x="3161" y="6492"/>
                      <a:pt x="3165" y="6492"/>
                    </a:cubicBezTo>
                    <a:cubicBezTo>
                      <a:pt x="3197" y="6492"/>
                      <a:pt x="3215" y="6529"/>
                      <a:pt x="3233" y="6573"/>
                    </a:cubicBezTo>
                    <a:cubicBezTo>
                      <a:pt x="3233" y="6593"/>
                      <a:pt x="3243" y="6623"/>
                      <a:pt x="3253" y="6642"/>
                    </a:cubicBezTo>
                    <a:cubicBezTo>
                      <a:pt x="3272" y="6682"/>
                      <a:pt x="3292" y="6712"/>
                      <a:pt x="3302" y="6732"/>
                    </a:cubicBezTo>
                    <a:cubicBezTo>
                      <a:pt x="3332" y="6761"/>
                      <a:pt x="3352" y="6791"/>
                      <a:pt x="3381" y="6831"/>
                    </a:cubicBezTo>
                    <a:cubicBezTo>
                      <a:pt x="3409" y="6875"/>
                      <a:pt x="3445" y="6912"/>
                      <a:pt x="3472" y="6912"/>
                    </a:cubicBezTo>
                    <a:cubicBezTo>
                      <a:pt x="3494" y="6912"/>
                      <a:pt x="3510" y="6888"/>
                      <a:pt x="3510" y="6821"/>
                    </a:cubicBezTo>
                    <a:cubicBezTo>
                      <a:pt x="3510" y="6761"/>
                      <a:pt x="3481" y="6732"/>
                      <a:pt x="3461" y="6702"/>
                    </a:cubicBezTo>
                    <a:cubicBezTo>
                      <a:pt x="3431" y="6672"/>
                      <a:pt x="3401" y="6662"/>
                      <a:pt x="3451" y="6623"/>
                    </a:cubicBezTo>
                    <a:cubicBezTo>
                      <a:pt x="3468" y="6611"/>
                      <a:pt x="3489" y="6606"/>
                      <a:pt x="3509" y="6606"/>
                    </a:cubicBezTo>
                    <a:cubicBezTo>
                      <a:pt x="3524" y="6606"/>
                      <a:pt x="3538" y="6609"/>
                      <a:pt x="3550" y="6613"/>
                    </a:cubicBezTo>
                    <a:cubicBezTo>
                      <a:pt x="3560" y="6613"/>
                      <a:pt x="3569" y="6613"/>
                      <a:pt x="3576" y="6613"/>
                    </a:cubicBezTo>
                    <a:cubicBezTo>
                      <a:pt x="3598" y="6613"/>
                      <a:pt x="3607" y="6608"/>
                      <a:pt x="3600" y="6563"/>
                    </a:cubicBezTo>
                    <a:cubicBezTo>
                      <a:pt x="3600" y="6553"/>
                      <a:pt x="3600" y="6543"/>
                      <a:pt x="3600" y="6533"/>
                    </a:cubicBezTo>
                    <a:cubicBezTo>
                      <a:pt x="3600" y="6474"/>
                      <a:pt x="3610" y="6454"/>
                      <a:pt x="3560" y="6444"/>
                    </a:cubicBezTo>
                    <a:lnTo>
                      <a:pt x="3520" y="6444"/>
                    </a:lnTo>
                    <a:cubicBezTo>
                      <a:pt x="3459" y="6444"/>
                      <a:pt x="3402" y="6474"/>
                      <a:pt x="3372" y="6474"/>
                    </a:cubicBezTo>
                    <a:cubicBezTo>
                      <a:pt x="3353" y="6474"/>
                      <a:pt x="3344" y="6462"/>
                      <a:pt x="3352" y="6424"/>
                    </a:cubicBezTo>
                    <a:cubicBezTo>
                      <a:pt x="3372" y="6325"/>
                      <a:pt x="3421" y="6345"/>
                      <a:pt x="3451" y="6335"/>
                    </a:cubicBezTo>
                    <a:cubicBezTo>
                      <a:pt x="3481" y="6335"/>
                      <a:pt x="3431" y="6246"/>
                      <a:pt x="3431" y="6246"/>
                    </a:cubicBezTo>
                    <a:cubicBezTo>
                      <a:pt x="3431" y="6246"/>
                      <a:pt x="3401" y="6256"/>
                      <a:pt x="3362" y="6266"/>
                    </a:cubicBezTo>
                    <a:cubicBezTo>
                      <a:pt x="3323" y="6282"/>
                      <a:pt x="3268" y="6296"/>
                      <a:pt x="3225" y="6296"/>
                    </a:cubicBezTo>
                    <a:cubicBezTo>
                      <a:pt x="3190" y="6296"/>
                      <a:pt x="3162" y="6287"/>
                      <a:pt x="3153" y="6266"/>
                    </a:cubicBezTo>
                    <a:cubicBezTo>
                      <a:pt x="3119" y="6189"/>
                      <a:pt x="3255" y="6067"/>
                      <a:pt x="3216" y="6067"/>
                    </a:cubicBezTo>
                    <a:cubicBezTo>
                      <a:pt x="3210" y="6067"/>
                      <a:pt x="3200" y="6070"/>
                      <a:pt x="3183" y="6077"/>
                    </a:cubicBezTo>
                    <a:cubicBezTo>
                      <a:pt x="3111" y="6108"/>
                      <a:pt x="3068" y="6145"/>
                      <a:pt x="3022" y="6145"/>
                    </a:cubicBezTo>
                    <a:cubicBezTo>
                      <a:pt x="2994" y="6145"/>
                      <a:pt x="2964" y="6130"/>
                      <a:pt x="2925" y="6087"/>
                    </a:cubicBezTo>
                    <a:cubicBezTo>
                      <a:pt x="2906" y="6067"/>
                      <a:pt x="2896" y="6057"/>
                      <a:pt x="2876" y="6038"/>
                    </a:cubicBezTo>
                    <a:cubicBezTo>
                      <a:pt x="2816" y="5978"/>
                      <a:pt x="2787" y="5978"/>
                      <a:pt x="2737" y="5929"/>
                    </a:cubicBezTo>
                    <a:cubicBezTo>
                      <a:pt x="2687" y="5869"/>
                      <a:pt x="2668" y="5869"/>
                      <a:pt x="2638" y="5829"/>
                    </a:cubicBezTo>
                    <a:cubicBezTo>
                      <a:pt x="2612" y="5795"/>
                      <a:pt x="2654" y="5715"/>
                      <a:pt x="2685" y="5715"/>
                    </a:cubicBezTo>
                    <a:cubicBezTo>
                      <a:pt x="2689" y="5715"/>
                      <a:pt x="2694" y="5717"/>
                      <a:pt x="2697" y="5720"/>
                    </a:cubicBezTo>
                    <a:cubicBezTo>
                      <a:pt x="2727" y="5740"/>
                      <a:pt x="2717" y="5800"/>
                      <a:pt x="2787" y="5879"/>
                    </a:cubicBezTo>
                    <a:cubicBezTo>
                      <a:pt x="2889" y="5991"/>
                      <a:pt x="2938" y="6033"/>
                      <a:pt x="2957" y="6033"/>
                    </a:cubicBezTo>
                    <a:cubicBezTo>
                      <a:pt x="2990" y="6033"/>
                      <a:pt x="2921" y="5896"/>
                      <a:pt x="2876" y="5800"/>
                    </a:cubicBezTo>
                    <a:cubicBezTo>
                      <a:pt x="2796" y="5661"/>
                      <a:pt x="2727" y="5750"/>
                      <a:pt x="2747" y="5641"/>
                    </a:cubicBezTo>
                    <a:cubicBezTo>
                      <a:pt x="2757" y="5601"/>
                      <a:pt x="2777" y="5562"/>
                      <a:pt x="2796" y="5532"/>
                    </a:cubicBezTo>
                    <a:cubicBezTo>
                      <a:pt x="2813" y="5504"/>
                      <a:pt x="2833" y="5485"/>
                      <a:pt x="2851" y="5485"/>
                    </a:cubicBezTo>
                    <a:cubicBezTo>
                      <a:pt x="2865" y="5485"/>
                      <a:pt x="2877" y="5496"/>
                      <a:pt x="2886" y="5522"/>
                    </a:cubicBezTo>
                    <a:cubicBezTo>
                      <a:pt x="2896" y="5522"/>
                      <a:pt x="2896" y="5532"/>
                      <a:pt x="2896" y="5532"/>
                    </a:cubicBezTo>
                    <a:cubicBezTo>
                      <a:pt x="2935" y="5661"/>
                      <a:pt x="2896" y="5790"/>
                      <a:pt x="2995" y="5879"/>
                    </a:cubicBezTo>
                    <a:cubicBezTo>
                      <a:pt x="3023" y="5905"/>
                      <a:pt x="3042" y="5916"/>
                      <a:pt x="3052" y="5916"/>
                    </a:cubicBezTo>
                    <a:cubicBezTo>
                      <a:pt x="3079" y="5916"/>
                      <a:pt x="3054" y="5843"/>
                      <a:pt x="3005" y="5730"/>
                    </a:cubicBezTo>
                    <a:cubicBezTo>
                      <a:pt x="2975" y="5641"/>
                      <a:pt x="2935" y="5552"/>
                      <a:pt x="2935" y="5492"/>
                    </a:cubicBezTo>
                    <a:cubicBezTo>
                      <a:pt x="2928" y="5456"/>
                      <a:pt x="2931" y="5431"/>
                      <a:pt x="2953" y="5431"/>
                    </a:cubicBezTo>
                    <a:cubicBezTo>
                      <a:pt x="2961" y="5431"/>
                      <a:pt x="2971" y="5434"/>
                      <a:pt x="2985" y="5443"/>
                    </a:cubicBezTo>
                    <a:lnTo>
                      <a:pt x="2995" y="5443"/>
                    </a:lnTo>
                    <a:cubicBezTo>
                      <a:pt x="3104" y="5522"/>
                      <a:pt x="2995" y="5433"/>
                      <a:pt x="3054" y="5542"/>
                    </a:cubicBezTo>
                    <a:cubicBezTo>
                      <a:pt x="3087" y="5596"/>
                      <a:pt x="3194" y="5653"/>
                      <a:pt x="3276" y="5653"/>
                    </a:cubicBezTo>
                    <a:cubicBezTo>
                      <a:pt x="3343" y="5653"/>
                      <a:pt x="3394" y="5614"/>
                      <a:pt x="3372" y="5502"/>
                    </a:cubicBezTo>
                    <a:cubicBezTo>
                      <a:pt x="3349" y="5407"/>
                      <a:pt x="3323" y="5385"/>
                      <a:pt x="3297" y="5385"/>
                    </a:cubicBezTo>
                    <a:cubicBezTo>
                      <a:pt x="3275" y="5385"/>
                      <a:pt x="3252" y="5401"/>
                      <a:pt x="3232" y="5401"/>
                    </a:cubicBezTo>
                    <a:cubicBezTo>
                      <a:pt x="3214" y="5401"/>
                      <a:pt x="3197" y="5389"/>
                      <a:pt x="3183" y="5344"/>
                    </a:cubicBezTo>
                    <a:cubicBezTo>
                      <a:pt x="3173" y="5304"/>
                      <a:pt x="3163" y="5264"/>
                      <a:pt x="3153" y="5234"/>
                    </a:cubicBezTo>
                    <a:cubicBezTo>
                      <a:pt x="3144" y="5195"/>
                      <a:pt x="3134" y="5165"/>
                      <a:pt x="3114" y="5135"/>
                    </a:cubicBezTo>
                    <a:cubicBezTo>
                      <a:pt x="3104" y="5115"/>
                      <a:pt x="3084" y="5096"/>
                      <a:pt x="3054" y="5086"/>
                    </a:cubicBezTo>
                    <a:cubicBezTo>
                      <a:pt x="3052" y="5085"/>
                      <a:pt x="3049" y="5084"/>
                      <a:pt x="3046" y="5084"/>
                    </a:cubicBezTo>
                    <a:cubicBezTo>
                      <a:pt x="3016" y="5084"/>
                      <a:pt x="2971" y="5129"/>
                      <a:pt x="2935" y="5165"/>
                    </a:cubicBezTo>
                    <a:cubicBezTo>
                      <a:pt x="2906" y="5195"/>
                      <a:pt x="2876" y="5225"/>
                      <a:pt x="2866" y="5225"/>
                    </a:cubicBezTo>
                    <a:cubicBezTo>
                      <a:pt x="2829" y="5225"/>
                      <a:pt x="2800" y="5033"/>
                      <a:pt x="2862" y="5033"/>
                    </a:cubicBezTo>
                    <a:cubicBezTo>
                      <a:pt x="2866" y="5033"/>
                      <a:pt x="2871" y="5034"/>
                      <a:pt x="2876" y="5036"/>
                    </a:cubicBezTo>
                    <a:cubicBezTo>
                      <a:pt x="2898" y="5044"/>
                      <a:pt x="2916" y="5048"/>
                      <a:pt x="2929" y="5048"/>
                    </a:cubicBezTo>
                    <a:cubicBezTo>
                      <a:pt x="2966" y="5048"/>
                      <a:pt x="2955" y="5009"/>
                      <a:pt x="2866" y="4897"/>
                    </a:cubicBezTo>
                    <a:cubicBezTo>
                      <a:pt x="2866" y="4887"/>
                      <a:pt x="2866" y="4887"/>
                      <a:pt x="2866" y="4887"/>
                    </a:cubicBezTo>
                    <a:cubicBezTo>
                      <a:pt x="2754" y="4750"/>
                      <a:pt x="2799" y="4642"/>
                      <a:pt x="2858" y="4642"/>
                    </a:cubicBezTo>
                    <a:cubicBezTo>
                      <a:pt x="2867" y="4642"/>
                      <a:pt x="2877" y="4644"/>
                      <a:pt x="2886" y="4649"/>
                    </a:cubicBezTo>
                    <a:cubicBezTo>
                      <a:pt x="2935" y="4669"/>
                      <a:pt x="2945" y="4749"/>
                      <a:pt x="2965" y="4818"/>
                    </a:cubicBezTo>
                    <a:cubicBezTo>
                      <a:pt x="2975" y="4887"/>
                      <a:pt x="2975" y="4957"/>
                      <a:pt x="2995" y="4957"/>
                    </a:cubicBezTo>
                    <a:cubicBezTo>
                      <a:pt x="3000" y="4962"/>
                      <a:pt x="3012" y="4964"/>
                      <a:pt x="3028" y="4964"/>
                    </a:cubicBezTo>
                    <a:cubicBezTo>
                      <a:pt x="3044" y="4964"/>
                      <a:pt x="3064" y="4962"/>
                      <a:pt x="3084" y="4957"/>
                    </a:cubicBezTo>
                    <a:cubicBezTo>
                      <a:pt x="3144" y="4937"/>
                      <a:pt x="3193" y="4887"/>
                      <a:pt x="3134" y="4749"/>
                    </a:cubicBezTo>
                    <a:cubicBezTo>
                      <a:pt x="3134" y="4739"/>
                      <a:pt x="3124" y="4729"/>
                      <a:pt x="3124" y="4729"/>
                    </a:cubicBezTo>
                    <a:cubicBezTo>
                      <a:pt x="3025" y="4521"/>
                      <a:pt x="2975" y="4610"/>
                      <a:pt x="2935" y="4550"/>
                    </a:cubicBezTo>
                    <a:cubicBezTo>
                      <a:pt x="2902" y="4492"/>
                      <a:pt x="2883" y="4265"/>
                      <a:pt x="2824" y="4265"/>
                    </a:cubicBezTo>
                    <a:cubicBezTo>
                      <a:pt x="2813" y="4265"/>
                      <a:pt x="2801" y="4274"/>
                      <a:pt x="2787" y="4293"/>
                    </a:cubicBezTo>
                    <a:cubicBezTo>
                      <a:pt x="2721" y="4373"/>
                      <a:pt x="2698" y="4479"/>
                      <a:pt x="2659" y="4479"/>
                    </a:cubicBezTo>
                    <a:cubicBezTo>
                      <a:pt x="2645" y="4479"/>
                      <a:pt x="2629" y="4466"/>
                      <a:pt x="2608" y="4431"/>
                    </a:cubicBezTo>
                    <a:cubicBezTo>
                      <a:pt x="2539" y="4312"/>
                      <a:pt x="2568" y="4203"/>
                      <a:pt x="2459" y="4164"/>
                    </a:cubicBezTo>
                    <a:cubicBezTo>
                      <a:pt x="2350" y="4134"/>
                      <a:pt x="2360" y="4074"/>
                      <a:pt x="2360" y="4025"/>
                    </a:cubicBezTo>
                    <a:cubicBezTo>
                      <a:pt x="2360" y="3971"/>
                      <a:pt x="2295" y="3770"/>
                      <a:pt x="2357" y="3770"/>
                    </a:cubicBezTo>
                    <a:cubicBezTo>
                      <a:pt x="2363" y="3770"/>
                      <a:pt x="2371" y="3772"/>
                      <a:pt x="2380" y="3777"/>
                    </a:cubicBezTo>
                    <a:cubicBezTo>
                      <a:pt x="2479" y="3826"/>
                      <a:pt x="2449" y="3896"/>
                      <a:pt x="2529" y="4035"/>
                    </a:cubicBezTo>
                    <a:cubicBezTo>
                      <a:pt x="2572" y="4105"/>
                      <a:pt x="2623" y="4139"/>
                      <a:pt x="2657" y="4139"/>
                    </a:cubicBezTo>
                    <a:cubicBezTo>
                      <a:pt x="2686" y="4139"/>
                      <a:pt x="2701" y="4114"/>
                      <a:pt x="2687" y="4064"/>
                    </a:cubicBezTo>
                    <a:cubicBezTo>
                      <a:pt x="2673" y="4011"/>
                      <a:pt x="2675" y="3979"/>
                      <a:pt x="2691" y="3979"/>
                    </a:cubicBezTo>
                    <a:cubicBezTo>
                      <a:pt x="2709" y="3979"/>
                      <a:pt x="2741" y="4013"/>
                      <a:pt x="2787" y="4094"/>
                    </a:cubicBezTo>
                    <a:cubicBezTo>
                      <a:pt x="2828" y="4168"/>
                      <a:pt x="2867" y="4177"/>
                      <a:pt x="2909" y="4177"/>
                    </a:cubicBezTo>
                    <a:cubicBezTo>
                      <a:pt x="2924" y="4177"/>
                      <a:pt x="2939" y="4176"/>
                      <a:pt x="2955" y="4176"/>
                    </a:cubicBezTo>
                    <a:cubicBezTo>
                      <a:pt x="2991" y="4176"/>
                      <a:pt x="3030" y="4182"/>
                      <a:pt x="3074" y="4223"/>
                    </a:cubicBezTo>
                    <a:cubicBezTo>
                      <a:pt x="3108" y="4257"/>
                      <a:pt x="3148" y="4271"/>
                      <a:pt x="3181" y="4271"/>
                    </a:cubicBezTo>
                    <a:cubicBezTo>
                      <a:pt x="3245" y="4271"/>
                      <a:pt x="3285" y="4219"/>
                      <a:pt x="3213" y="4154"/>
                    </a:cubicBezTo>
                    <a:cubicBezTo>
                      <a:pt x="3203" y="4144"/>
                      <a:pt x="3193" y="4134"/>
                      <a:pt x="3183" y="4124"/>
                    </a:cubicBezTo>
                    <a:cubicBezTo>
                      <a:pt x="3084" y="4055"/>
                      <a:pt x="3015" y="4035"/>
                      <a:pt x="2965" y="4015"/>
                    </a:cubicBezTo>
                    <a:cubicBezTo>
                      <a:pt x="2935" y="4005"/>
                      <a:pt x="2906" y="3995"/>
                      <a:pt x="2915" y="3975"/>
                    </a:cubicBezTo>
                    <a:cubicBezTo>
                      <a:pt x="2915" y="3943"/>
                      <a:pt x="2876" y="3851"/>
                      <a:pt x="2937" y="3851"/>
                    </a:cubicBezTo>
                    <a:cubicBezTo>
                      <a:pt x="2951" y="3851"/>
                      <a:pt x="2969" y="3855"/>
                      <a:pt x="2995" y="3866"/>
                    </a:cubicBezTo>
                    <a:cubicBezTo>
                      <a:pt x="3020" y="3879"/>
                      <a:pt x="3045" y="3885"/>
                      <a:pt x="3067" y="3885"/>
                    </a:cubicBezTo>
                    <a:cubicBezTo>
                      <a:pt x="3114" y="3885"/>
                      <a:pt x="3150" y="3860"/>
                      <a:pt x="3163" y="3826"/>
                    </a:cubicBezTo>
                    <a:cubicBezTo>
                      <a:pt x="3183" y="3787"/>
                      <a:pt x="3183" y="3737"/>
                      <a:pt x="3144" y="3688"/>
                    </a:cubicBezTo>
                    <a:cubicBezTo>
                      <a:pt x="3134" y="3668"/>
                      <a:pt x="3124" y="3658"/>
                      <a:pt x="3104" y="3648"/>
                    </a:cubicBezTo>
                    <a:cubicBezTo>
                      <a:pt x="3064" y="3595"/>
                      <a:pt x="3029" y="3577"/>
                      <a:pt x="2980" y="3577"/>
                    </a:cubicBezTo>
                    <a:cubicBezTo>
                      <a:pt x="2956" y="3577"/>
                      <a:pt x="2929" y="3582"/>
                      <a:pt x="2896" y="3589"/>
                    </a:cubicBezTo>
                    <a:cubicBezTo>
                      <a:pt x="2804" y="3613"/>
                      <a:pt x="2706" y="3721"/>
                      <a:pt x="2642" y="3721"/>
                    </a:cubicBezTo>
                    <a:cubicBezTo>
                      <a:pt x="2629" y="3721"/>
                      <a:pt x="2618" y="3717"/>
                      <a:pt x="2608" y="3708"/>
                    </a:cubicBezTo>
                    <a:cubicBezTo>
                      <a:pt x="2549" y="3648"/>
                      <a:pt x="2658" y="3559"/>
                      <a:pt x="2578" y="3549"/>
                    </a:cubicBezTo>
                    <a:cubicBezTo>
                      <a:pt x="2499" y="3539"/>
                      <a:pt x="2231" y="3519"/>
                      <a:pt x="2321" y="3440"/>
                    </a:cubicBezTo>
                    <a:cubicBezTo>
                      <a:pt x="2400" y="3370"/>
                      <a:pt x="2449" y="3271"/>
                      <a:pt x="2449" y="3271"/>
                    </a:cubicBezTo>
                    <a:cubicBezTo>
                      <a:pt x="2449" y="3271"/>
                      <a:pt x="2491" y="3099"/>
                      <a:pt x="2551" y="3099"/>
                    </a:cubicBezTo>
                    <a:cubicBezTo>
                      <a:pt x="2569" y="3099"/>
                      <a:pt x="2588" y="3114"/>
                      <a:pt x="2608" y="3152"/>
                    </a:cubicBezTo>
                    <a:cubicBezTo>
                      <a:pt x="2663" y="3256"/>
                      <a:pt x="2703" y="3289"/>
                      <a:pt x="2733" y="3289"/>
                    </a:cubicBezTo>
                    <a:cubicBezTo>
                      <a:pt x="2751" y="3289"/>
                      <a:pt x="2765" y="3276"/>
                      <a:pt x="2777" y="3261"/>
                    </a:cubicBezTo>
                    <a:cubicBezTo>
                      <a:pt x="2800" y="3231"/>
                      <a:pt x="2799" y="3159"/>
                      <a:pt x="2811" y="3159"/>
                    </a:cubicBezTo>
                    <a:cubicBezTo>
                      <a:pt x="2815" y="3159"/>
                      <a:pt x="2819" y="3166"/>
                      <a:pt x="2826" y="3182"/>
                    </a:cubicBezTo>
                    <a:cubicBezTo>
                      <a:pt x="2839" y="3217"/>
                      <a:pt x="2878" y="3239"/>
                      <a:pt x="2907" y="3239"/>
                    </a:cubicBezTo>
                    <a:cubicBezTo>
                      <a:pt x="2944" y="3239"/>
                      <a:pt x="2966" y="3205"/>
                      <a:pt x="2906" y="3122"/>
                    </a:cubicBezTo>
                    <a:cubicBezTo>
                      <a:pt x="2806" y="2990"/>
                      <a:pt x="2748" y="2892"/>
                      <a:pt x="2703" y="2892"/>
                    </a:cubicBezTo>
                    <a:cubicBezTo>
                      <a:pt x="2694" y="2892"/>
                      <a:pt x="2686" y="2896"/>
                      <a:pt x="2677" y="2904"/>
                    </a:cubicBezTo>
                    <a:cubicBezTo>
                      <a:pt x="2667" y="2917"/>
                      <a:pt x="2660" y="2922"/>
                      <a:pt x="2654" y="2922"/>
                    </a:cubicBezTo>
                    <a:cubicBezTo>
                      <a:pt x="2630" y="2922"/>
                      <a:pt x="2623" y="2844"/>
                      <a:pt x="2529" y="2766"/>
                    </a:cubicBezTo>
                    <a:cubicBezTo>
                      <a:pt x="2483" y="2728"/>
                      <a:pt x="2447" y="2720"/>
                      <a:pt x="2417" y="2720"/>
                    </a:cubicBezTo>
                    <a:cubicBezTo>
                      <a:pt x="2397" y="2720"/>
                      <a:pt x="2379" y="2724"/>
                      <a:pt x="2361" y="2724"/>
                    </a:cubicBezTo>
                    <a:cubicBezTo>
                      <a:pt x="2344" y="2724"/>
                      <a:pt x="2328" y="2720"/>
                      <a:pt x="2311" y="2706"/>
                    </a:cubicBezTo>
                    <a:cubicBezTo>
                      <a:pt x="2251" y="2647"/>
                      <a:pt x="2053" y="2577"/>
                      <a:pt x="2192" y="2488"/>
                    </a:cubicBezTo>
                    <a:cubicBezTo>
                      <a:pt x="2278" y="2428"/>
                      <a:pt x="2325" y="2390"/>
                      <a:pt x="2361" y="2390"/>
                    </a:cubicBezTo>
                    <a:cubicBezTo>
                      <a:pt x="2378" y="2390"/>
                      <a:pt x="2394" y="2399"/>
                      <a:pt x="2410" y="2419"/>
                    </a:cubicBezTo>
                    <a:cubicBezTo>
                      <a:pt x="2428" y="2434"/>
                      <a:pt x="2454" y="2442"/>
                      <a:pt x="2481" y="2442"/>
                    </a:cubicBezTo>
                    <a:cubicBezTo>
                      <a:pt x="2540" y="2442"/>
                      <a:pt x="2607" y="2404"/>
                      <a:pt x="2628" y="2329"/>
                    </a:cubicBezTo>
                    <a:cubicBezTo>
                      <a:pt x="2637" y="2304"/>
                      <a:pt x="2648" y="2295"/>
                      <a:pt x="2660" y="2295"/>
                    </a:cubicBezTo>
                    <a:cubicBezTo>
                      <a:pt x="2686" y="2295"/>
                      <a:pt x="2714" y="2339"/>
                      <a:pt x="2721" y="2339"/>
                    </a:cubicBezTo>
                    <a:cubicBezTo>
                      <a:pt x="2725" y="2339"/>
                      <a:pt x="2725" y="2329"/>
                      <a:pt x="2717" y="2300"/>
                    </a:cubicBezTo>
                    <a:cubicBezTo>
                      <a:pt x="2697" y="2220"/>
                      <a:pt x="2669" y="2172"/>
                      <a:pt x="2631" y="2172"/>
                    </a:cubicBezTo>
                    <a:cubicBezTo>
                      <a:pt x="2612" y="2172"/>
                      <a:pt x="2592" y="2184"/>
                      <a:pt x="2568" y="2210"/>
                    </a:cubicBezTo>
                    <a:cubicBezTo>
                      <a:pt x="2552" y="2229"/>
                      <a:pt x="2534" y="2237"/>
                      <a:pt x="2516" y="2237"/>
                    </a:cubicBezTo>
                    <a:cubicBezTo>
                      <a:pt x="2459" y="2237"/>
                      <a:pt x="2407" y="2154"/>
                      <a:pt x="2430" y="2071"/>
                    </a:cubicBezTo>
                    <a:cubicBezTo>
                      <a:pt x="2451" y="2001"/>
                      <a:pt x="2548" y="1940"/>
                      <a:pt x="2537" y="1940"/>
                    </a:cubicBezTo>
                    <a:cubicBezTo>
                      <a:pt x="2532" y="1940"/>
                      <a:pt x="2510" y="1950"/>
                      <a:pt x="2459" y="1972"/>
                    </a:cubicBezTo>
                    <a:cubicBezTo>
                      <a:pt x="2281" y="2052"/>
                      <a:pt x="2321" y="2032"/>
                      <a:pt x="2350" y="2121"/>
                    </a:cubicBezTo>
                    <a:cubicBezTo>
                      <a:pt x="2362" y="2172"/>
                      <a:pt x="2309" y="2229"/>
                      <a:pt x="2265" y="2229"/>
                    </a:cubicBezTo>
                    <a:cubicBezTo>
                      <a:pt x="2231" y="2229"/>
                      <a:pt x="2203" y="2196"/>
                      <a:pt x="2211" y="2101"/>
                    </a:cubicBezTo>
                    <a:cubicBezTo>
                      <a:pt x="2231" y="1883"/>
                      <a:pt x="2122" y="1724"/>
                      <a:pt x="2251" y="1724"/>
                    </a:cubicBezTo>
                    <a:cubicBezTo>
                      <a:pt x="2338" y="1731"/>
                      <a:pt x="2339" y="1774"/>
                      <a:pt x="2349" y="1774"/>
                    </a:cubicBezTo>
                    <a:cubicBezTo>
                      <a:pt x="2354" y="1774"/>
                      <a:pt x="2361" y="1764"/>
                      <a:pt x="2380" y="1734"/>
                    </a:cubicBezTo>
                    <a:cubicBezTo>
                      <a:pt x="2440" y="1635"/>
                      <a:pt x="2677" y="1705"/>
                      <a:pt x="2568" y="1586"/>
                    </a:cubicBezTo>
                    <a:cubicBezTo>
                      <a:pt x="2487" y="1490"/>
                      <a:pt x="2450" y="1421"/>
                      <a:pt x="2412" y="1421"/>
                    </a:cubicBezTo>
                    <a:cubicBezTo>
                      <a:pt x="2399" y="1421"/>
                      <a:pt x="2385" y="1429"/>
                      <a:pt x="2370" y="1447"/>
                    </a:cubicBezTo>
                    <a:cubicBezTo>
                      <a:pt x="2319" y="1501"/>
                      <a:pt x="2273" y="1521"/>
                      <a:pt x="2237" y="1521"/>
                    </a:cubicBezTo>
                    <a:cubicBezTo>
                      <a:pt x="2169" y="1521"/>
                      <a:pt x="2140" y="1450"/>
                      <a:pt x="2192" y="1417"/>
                    </a:cubicBezTo>
                    <a:cubicBezTo>
                      <a:pt x="2268" y="1370"/>
                      <a:pt x="2334" y="1168"/>
                      <a:pt x="2297" y="1168"/>
                    </a:cubicBezTo>
                    <a:cubicBezTo>
                      <a:pt x="2295" y="1168"/>
                      <a:pt x="2293" y="1168"/>
                      <a:pt x="2291" y="1169"/>
                    </a:cubicBezTo>
                    <a:cubicBezTo>
                      <a:pt x="2283" y="1172"/>
                      <a:pt x="2274" y="1174"/>
                      <a:pt x="2264" y="1174"/>
                    </a:cubicBezTo>
                    <a:cubicBezTo>
                      <a:pt x="2205" y="1174"/>
                      <a:pt x="2109" y="1129"/>
                      <a:pt x="2092" y="1070"/>
                    </a:cubicBezTo>
                    <a:cubicBezTo>
                      <a:pt x="2087" y="1031"/>
                      <a:pt x="2078" y="1026"/>
                      <a:pt x="2070" y="1026"/>
                    </a:cubicBezTo>
                    <a:cubicBezTo>
                      <a:pt x="2067" y="1026"/>
                      <a:pt x="2065" y="1027"/>
                      <a:pt x="2063" y="1027"/>
                    </a:cubicBezTo>
                    <a:cubicBezTo>
                      <a:pt x="2059" y="1027"/>
                      <a:pt x="2056" y="1026"/>
                      <a:pt x="2053" y="1020"/>
                    </a:cubicBezTo>
                    <a:cubicBezTo>
                      <a:pt x="2033" y="991"/>
                      <a:pt x="2083" y="812"/>
                      <a:pt x="2142" y="733"/>
                    </a:cubicBezTo>
                    <a:cubicBezTo>
                      <a:pt x="2172" y="688"/>
                      <a:pt x="2229" y="666"/>
                      <a:pt x="2215" y="666"/>
                    </a:cubicBezTo>
                    <a:cubicBezTo>
                      <a:pt x="2210" y="666"/>
                      <a:pt x="2197" y="668"/>
                      <a:pt x="2172" y="673"/>
                    </a:cubicBezTo>
                    <a:cubicBezTo>
                      <a:pt x="2097" y="688"/>
                      <a:pt x="2045" y="793"/>
                      <a:pt x="2019" y="793"/>
                    </a:cubicBezTo>
                    <a:cubicBezTo>
                      <a:pt x="2011" y="793"/>
                      <a:pt x="2006" y="782"/>
                      <a:pt x="2003" y="753"/>
                    </a:cubicBezTo>
                    <a:cubicBezTo>
                      <a:pt x="1993" y="634"/>
                      <a:pt x="2003" y="485"/>
                      <a:pt x="1964" y="406"/>
                    </a:cubicBezTo>
                    <a:cubicBezTo>
                      <a:pt x="1940" y="344"/>
                      <a:pt x="1917" y="0"/>
                      <a:pt x="19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2" name="Google Shape;1032;p9"/>
              <p:cNvSpPr/>
              <p:nvPr/>
            </p:nvSpPr>
            <p:spPr>
              <a:xfrm>
                <a:off x="10398762" y="-802430"/>
                <a:ext cx="72138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83" extrusionOk="0">
                    <a:moveTo>
                      <a:pt x="219" y="1"/>
                    </a:moveTo>
                    <a:cubicBezTo>
                      <a:pt x="175" y="1"/>
                      <a:pt x="140" y="114"/>
                      <a:pt x="140" y="114"/>
                    </a:cubicBezTo>
                    <a:cubicBezTo>
                      <a:pt x="140" y="114"/>
                      <a:pt x="100" y="174"/>
                      <a:pt x="41" y="223"/>
                    </a:cubicBezTo>
                    <a:cubicBezTo>
                      <a:pt x="1" y="253"/>
                      <a:pt x="70" y="273"/>
                      <a:pt x="150" y="283"/>
                    </a:cubicBezTo>
                    <a:cubicBezTo>
                      <a:pt x="288" y="94"/>
                      <a:pt x="368" y="184"/>
                      <a:pt x="427" y="114"/>
                    </a:cubicBezTo>
                    <a:cubicBezTo>
                      <a:pt x="437" y="104"/>
                      <a:pt x="447" y="84"/>
                      <a:pt x="447" y="74"/>
                    </a:cubicBezTo>
                    <a:cubicBezTo>
                      <a:pt x="437" y="74"/>
                      <a:pt x="437" y="65"/>
                      <a:pt x="427" y="55"/>
                    </a:cubicBezTo>
                    <a:cubicBezTo>
                      <a:pt x="422" y="42"/>
                      <a:pt x="419" y="37"/>
                      <a:pt x="415" y="37"/>
                    </a:cubicBezTo>
                    <a:cubicBezTo>
                      <a:pt x="406" y="37"/>
                      <a:pt x="402" y="82"/>
                      <a:pt x="388" y="104"/>
                    </a:cubicBezTo>
                    <a:cubicBezTo>
                      <a:pt x="380" y="112"/>
                      <a:pt x="369" y="120"/>
                      <a:pt x="354" y="120"/>
                    </a:cubicBezTo>
                    <a:cubicBezTo>
                      <a:pt x="332" y="120"/>
                      <a:pt x="301" y="101"/>
                      <a:pt x="259" y="35"/>
                    </a:cubicBezTo>
                    <a:cubicBezTo>
                      <a:pt x="245" y="10"/>
                      <a:pt x="232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3" name="Google Shape;1033;p9"/>
              <p:cNvSpPr/>
              <p:nvPr/>
            </p:nvSpPr>
            <p:spPr>
              <a:xfrm>
                <a:off x="10601651" y="-937368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60" y="0"/>
                    </a:moveTo>
                    <a:cubicBezTo>
                      <a:pt x="30" y="20"/>
                      <a:pt x="10" y="40"/>
                      <a:pt x="0" y="70"/>
                    </a:cubicBezTo>
                    <a:cubicBezTo>
                      <a:pt x="30" y="80"/>
                      <a:pt x="10" y="80"/>
                      <a:pt x="50" y="80"/>
                    </a:cubicBezTo>
                    <a:cubicBezTo>
                      <a:pt x="70" y="86"/>
                      <a:pt x="86" y="91"/>
                      <a:pt x="97" y="91"/>
                    </a:cubicBezTo>
                    <a:cubicBezTo>
                      <a:pt x="119" y="91"/>
                      <a:pt x="119" y="73"/>
                      <a:pt x="79" y="20"/>
                    </a:cubicBezTo>
                    <a:cubicBezTo>
                      <a:pt x="79" y="20"/>
                      <a:pt x="70" y="1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4" name="Google Shape;1034;p9"/>
              <p:cNvSpPr/>
              <p:nvPr/>
            </p:nvSpPr>
            <p:spPr>
              <a:xfrm>
                <a:off x="10625483" y="-943809"/>
                <a:ext cx="1143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71" h="130" extrusionOk="0">
                    <a:moveTo>
                      <a:pt x="1" y="1"/>
                    </a:moveTo>
                    <a:cubicBezTo>
                      <a:pt x="21" y="60"/>
                      <a:pt x="50" y="110"/>
                      <a:pt x="60" y="130"/>
                    </a:cubicBezTo>
                    <a:cubicBezTo>
                      <a:pt x="70" y="110"/>
                      <a:pt x="70" y="100"/>
                      <a:pt x="70" y="90"/>
                    </a:cubicBezTo>
                    <a:cubicBezTo>
                      <a:pt x="60" y="40"/>
                      <a:pt x="50" y="20"/>
                      <a:pt x="50" y="11"/>
                    </a:cubicBezTo>
                    <a:cubicBezTo>
                      <a:pt x="41" y="1"/>
                      <a:pt x="2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5" name="Google Shape;1035;p9"/>
              <p:cNvSpPr/>
              <p:nvPr/>
            </p:nvSpPr>
            <p:spPr>
              <a:xfrm>
                <a:off x="10371549" y="-1684355"/>
                <a:ext cx="292417" cy="731042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4540" extrusionOk="0">
                    <a:moveTo>
                      <a:pt x="946" y="1"/>
                    </a:moveTo>
                    <a:cubicBezTo>
                      <a:pt x="944" y="1"/>
                      <a:pt x="943" y="20"/>
                      <a:pt x="943" y="68"/>
                    </a:cubicBezTo>
                    <a:lnTo>
                      <a:pt x="943" y="227"/>
                    </a:lnTo>
                    <a:cubicBezTo>
                      <a:pt x="943" y="170"/>
                      <a:pt x="941" y="149"/>
                      <a:pt x="937" y="149"/>
                    </a:cubicBezTo>
                    <a:cubicBezTo>
                      <a:pt x="924" y="149"/>
                      <a:pt x="896" y="348"/>
                      <a:pt x="874" y="386"/>
                    </a:cubicBezTo>
                    <a:cubicBezTo>
                      <a:pt x="854" y="435"/>
                      <a:pt x="864" y="435"/>
                      <a:pt x="864" y="505"/>
                    </a:cubicBezTo>
                    <a:cubicBezTo>
                      <a:pt x="864" y="505"/>
                      <a:pt x="864" y="515"/>
                      <a:pt x="864" y="515"/>
                    </a:cubicBezTo>
                    <a:cubicBezTo>
                      <a:pt x="864" y="524"/>
                      <a:pt x="864" y="524"/>
                      <a:pt x="864" y="524"/>
                    </a:cubicBezTo>
                    <a:cubicBezTo>
                      <a:pt x="860" y="549"/>
                      <a:pt x="854" y="556"/>
                      <a:pt x="844" y="556"/>
                    </a:cubicBezTo>
                    <a:cubicBezTo>
                      <a:pt x="830" y="556"/>
                      <a:pt x="806" y="540"/>
                      <a:pt x="765" y="534"/>
                    </a:cubicBezTo>
                    <a:cubicBezTo>
                      <a:pt x="760" y="534"/>
                      <a:pt x="756" y="533"/>
                      <a:pt x="753" y="533"/>
                    </a:cubicBezTo>
                    <a:cubicBezTo>
                      <a:pt x="715" y="533"/>
                      <a:pt x="742" y="575"/>
                      <a:pt x="775" y="575"/>
                    </a:cubicBezTo>
                    <a:cubicBezTo>
                      <a:pt x="778" y="575"/>
                      <a:pt x="782" y="575"/>
                      <a:pt x="785" y="574"/>
                    </a:cubicBezTo>
                    <a:cubicBezTo>
                      <a:pt x="804" y="574"/>
                      <a:pt x="824" y="594"/>
                      <a:pt x="844" y="614"/>
                    </a:cubicBezTo>
                    <a:cubicBezTo>
                      <a:pt x="844" y="624"/>
                      <a:pt x="854" y="633"/>
                      <a:pt x="854" y="643"/>
                    </a:cubicBezTo>
                    <a:cubicBezTo>
                      <a:pt x="844" y="663"/>
                      <a:pt x="745" y="693"/>
                      <a:pt x="785" y="772"/>
                    </a:cubicBezTo>
                    <a:cubicBezTo>
                      <a:pt x="805" y="814"/>
                      <a:pt x="768" y="831"/>
                      <a:pt x="734" y="831"/>
                    </a:cubicBezTo>
                    <a:cubicBezTo>
                      <a:pt x="719" y="831"/>
                      <a:pt x="704" y="828"/>
                      <a:pt x="695" y="822"/>
                    </a:cubicBezTo>
                    <a:cubicBezTo>
                      <a:pt x="691" y="821"/>
                      <a:pt x="687" y="820"/>
                      <a:pt x="683" y="820"/>
                    </a:cubicBezTo>
                    <a:cubicBezTo>
                      <a:pt x="648" y="820"/>
                      <a:pt x="622" y="855"/>
                      <a:pt x="676" y="881"/>
                    </a:cubicBezTo>
                    <a:cubicBezTo>
                      <a:pt x="725" y="921"/>
                      <a:pt x="685" y="1040"/>
                      <a:pt x="636" y="1040"/>
                    </a:cubicBezTo>
                    <a:cubicBezTo>
                      <a:pt x="600" y="1040"/>
                      <a:pt x="575" y="989"/>
                      <a:pt x="535" y="989"/>
                    </a:cubicBezTo>
                    <a:cubicBezTo>
                      <a:pt x="519" y="989"/>
                      <a:pt x="500" y="998"/>
                      <a:pt x="477" y="1020"/>
                    </a:cubicBezTo>
                    <a:cubicBezTo>
                      <a:pt x="408" y="1109"/>
                      <a:pt x="527" y="1040"/>
                      <a:pt x="566" y="1100"/>
                    </a:cubicBezTo>
                    <a:cubicBezTo>
                      <a:pt x="600" y="1158"/>
                      <a:pt x="584" y="1181"/>
                      <a:pt x="631" y="1181"/>
                    </a:cubicBezTo>
                    <a:cubicBezTo>
                      <a:pt x="640" y="1181"/>
                      <a:pt x="652" y="1180"/>
                      <a:pt x="666" y="1179"/>
                    </a:cubicBezTo>
                    <a:cubicBezTo>
                      <a:pt x="755" y="1179"/>
                      <a:pt x="725" y="1278"/>
                      <a:pt x="745" y="1427"/>
                    </a:cubicBezTo>
                    <a:cubicBezTo>
                      <a:pt x="749" y="1486"/>
                      <a:pt x="728" y="1508"/>
                      <a:pt x="704" y="1508"/>
                    </a:cubicBezTo>
                    <a:cubicBezTo>
                      <a:pt x="671" y="1508"/>
                      <a:pt x="635" y="1471"/>
                      <a:pt x="646" y="1437"/>
                    </a:cubicBezTo>
                    <a:cubicBezTo>
                      <a:pt x="666" y="1377"/>
                      <a:pt x="626" y="1347"/>
                      <a:pt x="507" y="1298"/>
                    </a:cubicBezTo>
                    <a:cubicBezTo>
                      <a:pt x="486" y="1287"/>
                      <a:pt x="473" y="1283"/>
                      <a:pt x="466" y="1283"/>
                    </a:cubicBezTo>
                    <a:cubicBezTo>
                      <a:pt x="434" y="1283"/>
                      <a:pt x="530" y="1380"/>
                      <a:pt x="547" y="1437"/>
                    </a:cubicBezTo>
                    <a:cubicBezTo>
                      <a:pt x="557" y="1471"/>
                      <a:pt x="554" y="1486"/>
                      <a:pt x="544" y="1486"/>
                    </a:cubicBezTo>
                    <a:cubicBezTo>
                      <a:pt x="534" y="1486"/>
                      <a:pt x="517" y="1471"/>
                      <a:pt x="497" y="1447"/>
                    </a:cubicBezTo>
                    <a:cubicBezTo>
                      <a:pt x="486" y="1433"/>
                      <a:pt x="476" y="1427"/>
                      <a:pt x="466" y="1427"/>
                    </a:cubicBezTo>
                    <a:cubicBezTo>
                      <a:pt x="434" y="1427"/>
                      <a:pt x="413" y="1494"/>
                      <a:pt x="398" y="1556"/>
                    </a:cubicBezTo>
                    <a:cubicBezTo>
                      <a:pt x="378" y="1635"/>
                      <a:pt x="438" y="1575"/>
                      <a:pt x="467" y="1655"/>
                    </a:cubicBezTo>
                    <a:cubicBezTo>
                      <a:pt x="474" y="1683"/>
                      <a:pt x="489" y="1694"/>
                      <a:pt x="507" y="1694"/>
                    </a:cubicBezTo>
                    <a:cubicBezTo>
                      <a:pt x="539" y="1694"/>
                      <a:pt x="581" y="1660"/>
                      <a:pt x="606" y="1635"/>
                    </a:cubicBezTo>
                    <a:cubicBezTo>
                      <a:pt x="616" y="1625"/>
                      <a:pt x="626" y="1621"/>
                      <a:pt x="637" y="1621"/>
                    </a:cubicBezTo>
                    <a:cubicBezTo>
                      <a:pt x="660" y="1621"/>
                      <a:pt x="689" y="1638"/>
                      <a:pt x="735" y="1665"/>
                    </a:cubicBezTo>
                    <a:cubicBezTo>
                      <a:pt x="735" y="1675"/>
                      <a:pt x="745" y="1675"/>
                      <a:pt x="755" y="1685"/>
                    </a:cubicBezTo>
                    <a:cubicBezTo>
                      <a:pt x="824" y="1734"/>
                      <a:pt x="755" y="1774"/>
                      <a:pt x="705" y="1803"/>
                    </a:cubicBezTo>
                    <a:cubicBezTo>
                      <a:pt x="695" y="1813"/>
                      <a:pt x="676" y="1823"/>
                      <a:pt x="676" y="1833"/>
                    </a:cubicBezTo>
                    <a:cubicBezTo>
                      <a:pt x="665" y="1841"/>
                      <a:pt x="654" y="1842"/>
                      <a:pt x="642" y="1842"/>
                    </a:cubicBezTo>
                    <a:cubicBezTo>
                      <a:pt x="630" y="1842"/>
                      <a:pt x="616" y="1840"/>
                      <a:pt x="602" y="1840"/>
                    </a:cubicBezTo>
                    <a:cubicBezTo>
                      <a:pt x="594" y="1840"/>
                      <a:pt x="585" y="1841"/>
                      <a:pt x="576" y="1843"/>
                    </a:cubicBezTo>
                    <a:cubicBezTo>
                      <a:pt x="566" y="1853"/>
                      <a:pt x="547" y="1853"/>
                      <a:pt x="527" y="1873"/>
                    </a:cubicBezTo>
                    <a:cubicBezTo>
                      <a:pt x="462" y="1930"/>
                      <a:pt x="457" y="1980"/>
                      <a:pt x="441" y="1980"/>
                    </a:cubicBezTo>
                    <a:cubicBezTo>
                      <a:pt x="437" y="1980"/>
                      <a:pt x="433" y="1977"/>
                      <a:pt x="428" y="1972"/>
                    </a:cubicBezTo>
                    <a:cubicBezTo>
                      <a:pt x="421" y="1965"/>
                      <a:pt x="413" y="1962"/>
                      <a:pt x="406" y="1962"/>
                    </a:cubicBezTo>
                    <a:cubicBezTo>
                      <a:pt x="372" y="1962"/>
                      <a:pt x="334" y="2030"/>
                      <a:pt x="269" y="2111"/>
                    </a:cubicBezTo>
                    <a:cubicBezTo>
                      <a:pt x="230" y="2172"/>
                      <a:pt x="244" y="2196"/>
                      <a:pt x="268" y="2196"/>
                    </a:cubicBezTo>
                    <a:cubicBezTo>
                      <a:pt x="286" y="2196"/>
                      <a:pt x="310" y="2182"/>
                      <a:pt x="319" y="2160"/>
                    </a:cubicBezTo>
                    <a:cubicBezTo>
                      <a:pt x="324" y="2148"/>
                      <a:pt x="327" y="2143"/>
                      <a:pt x="330" y="2143"/>
                    </a:cubicBezTo>
                    <a:cubicBezTo>
                      <a:pt x="340" y="2143"/>
                      <a:pt x="343" y="2188"/>
                      <a:pt x="358" y="2210"/>
                    </a:cubicBezTo>
                    <a:cubicBezTo>
                      <a:pt x="361" y="2215"/>
                      <a:pt x="365" y="2217"/>
                      <a:pt x="369" y="2217"/>
                    </a:cubicBezTo>
                    <a:cubicBezTo>
                      <a:pt x="391" y="2217"/>
                      <a:pt x="427" y="2152"/>
                      <a:pt x="477" y="2051"/>
                    </a:cubicBezTo>
                    <a:cubicBezTo>
                      <a:pt x="490" y="2025"/>
                      <a:pt x="500" y="2015"/>
                      <a:pt x="507" y="2015"/>
                    </a:cubicBezTo>
                    <a:cubicBezTo>
                      <a:pt x="533" y="2015"/>
                      <a:pt x="527" y="2141"/>
                      <a:pt x="527" y="2141"/>
                    </a:cubicBezTo>
                    <a:cubicBezTo>
                      <a:pt x="527" y="2141"/>
                      <a:pt x="566" y="2260"/>
                      <a:pt x="616" y="2309"/>
                    </a:cubicBezTo>
                    <a:cubicBezTo>
                      <a:pt x="636" y="2319"/>
                      <a:pt x="636" y="2339"/>
                      <a:pt x="636" y="2349"/>
                    </a:cubicBezTo>
                    <a:cubicBezTo>
                      <a:pt x="626" y="2369"/>
                      <a:pt x="586" y="2388"/>
                      <a:pt x="547" y="2388"/>
                    </a:cubicBezTo>
                    <a:cubicBezTo>
                      <a:pt x="537" y="2388"/>
                      <a:pt x="527" y="2398"/>
                      <a:pt x="527" y="2408"/>
                    </a:cubicBezTo>
                    <a:cubicBezTo>
                      <a:pt x="487" y="2418"/>
                      <a:pt x="457" y="2438"/>
                      <a:pt x="428" y="2478"/>
                    </a:cubicBezTo>
                    <a:cubicBezTo>
                      <a:pt x="417" y="2488"/>
                      <a:pt x="403" y="2493"/>
                      <a:pt x="387" y="2493"/>
                    </a:cubicBezTo>
                    <a:cubicBezTo>
                      <a:pt x="345" y="2493"/>
                      <a:pt x="287" y="2462"/>
                      <a:pt x="229" y="2448"/>
                    </a:cubicBezTo>
                    <a:cubicBezTo>
                      <a:pt x="219" y="2445"/>
                      <a:pt x="209" y="2444"/>
                      <a:pt x="200" y="2444"/>
                    </a:cubicBezTo>
                    <a:cubicBezTo>
                      <a:pt x="137" y="2444"/>
                      <a:pt x="93" y="2498"/>
                      <a:pt x="41" y="2567"/>
                    </a:cubicBezTo>
                    <a:cubicBezTo>
                      <a:pt x="3" y="2610"/>
                      <a:pt x="9" y="2627"/>
                      <a:pt x="37" y="2627"/>
                    </a:cubicBezTo>
                    <a:cubicBezTo>
                      <a:pt x="61" y="2627"/>
                      <a:pt x="99" y="2615"/>
                      <a:pt x="140" y="2597"/>
                    </a:cubicBezTo>
                    <a:cubicBezTo>
                      <a:pt x="155" y="2591"/>
                      <a:pt x="167" y="2588"/>
                      <a:pt x="177" y="2588"/>
                    </a:cubicBezTo>
                    <a:cubicBezTo>
                      <a:pt x="234" y="2588"/>
                      <a:pt x="221" y="2671"/>
                      <a:pt x="229" y="2696"/>
                    </a:cubicBezTo>
                    <a:cubicBezTo>
                      <a:pt x="229" y="2716"/>
                      <a:pt x="190" y="2765"/>
                      <a:pt x="81" y="2845"/>
                    </a:cubicBezTo>
                    <a:cubicBezTo>
                      <a:pt x="17" y="2892"/>
                      <a:pt x="21" y="2914"/>
                      <a:pt x="51" y="2914"/>
                    </a:cubicBezTo>
                    <a:cubicBezTo>
                      <a:pt x="77" y="2914"/>
                      <a:pt x="123" y="2897"/>
                      <a:pt x="160" y="2864"/>
                    </a:cubicBezTo>
                    <a:cubicBezTo>
                      <a:pt x="239" y="2785"/>
                      <a:pt x="259" y="2785"/>
                      <a:pt x="319" y="2676"/>
                    </a:cubicBezTo>
                    <a:cubicBezTo>
                      <a:pt x="340" y="2643"/>
                      <a:pt x="356" y="2630"/>
                      <a:pt x="368" y="2630"/>
                    </a:cubicBezTo>
                    <a:cubicBezTo>
                      <a:pt x="396" y="2630"/>
                      <a:pt x="402" y="2700"/>
                      <a:pt x="388" y="2755"/>
                    </a:cubicBezTo>
                    <a:cubicBezTo>
                      <a:pt x="380" y="2789"/>
                      <a:pt x="387" y="2805"/>
                      <a:pt x="403" y="2805"/>
                    </a:cubicBezTo>
                    <a:cubicBezTo>
                      <a:pt x="424" y="2805"/>
                      <a:pt x="459" y="2777"/>
                      <a:pt x="487" y="2726"/>
                    </a:cubicBezTo>
                    <a:cubicBezTo>
                      <a:pt x="547" y="2636"/>
                      <a:pt x="527" y="2626"/>
                      <a:pt x="596" y="2587"/>
                    </a:cubicBezTo>
                    <a:cubicBezTo>
                      <a:pt x="602" y="2585"/>
                      <a:pt x="607" y="2584"/>
                      <a:pt x="612" y="2584"/>
                    </a:cubicBezTo>
                    <a:cubicBezTo>
                      <a:pt x="633" y="2584"/>
                      <a:pt x="649" y="2600"/>
                      <a:pt x="666" y="2617"/>
                    </a:cubicBezTo>
                    <a:cubicBezTo>
                      <a:pt x="676" y="2646"/>
                      <a:pt x="676" y="2686"/>
                      <a:pt x="676" y="2706"/>
                    </a:cubicBezTo>
                    <a:cubicBezTo>
                      <a:pt x="676" y="2745"/>
                      <a:pt x="646" y="2755"/>
                      <a:pt x="566" y="2775"/>
                    </a:cubicBezTo>
                    <a:cubicBezTo>
                      <a:pt x="487" y="2795"/>
                      <a:pt x="507" y="2884"/>
                      <a:pt x="457" y="2964"/>
                    </a:cubicBezTo>
                    <a:cubicBezTo>
                      <a:pt x="439" y="2997"/>
                      <a:pt x="423" y="3011"/>
                      <a:pt x="407" y="3011"/>
                    </a:cubicBezTo>
                    <a:cubicBezTo>
                      <a:pt x="381" y="3011"/>
                      <a:pt x="356" y="2973"/>
                      <a:pt x="319" y="2924"/>
                    </a:cubicBezTo>
                    <a:cubicBezTo>
                      <a:pt x="305" y="2906"/>
                      <a:pt x="295" y="2899"/>
                      <a:pt x="287" y="2899"/>
                    </a:cubicBezTo>
                    <a:cubicBezTo>
                      <a:pt x="258" y="2899"/>
                      <a:pt x="255" y="2985"/>
                      <a:pt x="239" y="3023"/>
                    </a:cubicBezTo>
                    <a:cubicBezTo>
                      <a:pt x="210" y="3073"/>
                      <a:pt x="229" y="3083"/>
                      <a:pt x="160" y="3241"/>
                    </a:cubicBezTo>
                    <a:cubicBezTo>
                      <a:pt x="117" y="3340"/>
                      <a:pt x="120" y="3362"/>
                      <a:pt x="135" y="3362"/>
                    </a:cubicBezTo>
                    <a:cubicBezTo>
                      <a:pt x="145" y="3362"/>
                      <a:pt x="159" y="3354"/>
                      <a:pt x="170" y="3350"/>
                    </a:cubicBezTo>
                    <a:cubicBezTo>
                      <a:pt x="190" y="3340"/>
                      <a:pt x="279" y="3211"/>
                      <a:pt x="329" y="3192"/>
                    </a:cubicBezTo>
                    <a:cubicBezTo>
                      <a:pt x="339" y="3186"/>
                      <a:pt x="346" y="3184"/>
                      <a:pt x="349" y="3184"/>
                    </a:cubicBezTo>
                    <a:cubicBezTo>
                      <a:pt x="366" y="3184"/>
                      <a:pt x="313" y="3240"/>
                      <a:pt x="239" y="3330"/>
                    </a:cubicBezTo>
                    <a:cubicBezTo>
                      <a:pt x="195" y="3392"/>
                      <a:pt x="200" y="3409"/>
                      <a:pt x="222" y="3409"/>
                    </a:cubicBezTo>
                    <a:cubicBezTo>
                      <a:pt x="240" y="3409"/>
                      <a:pt x="267" y="3399"/>
                      <a:pt x="289" y="3390"/>
                    </a:cubicBezTo>
                    <a:cubicBezTo>
                      <a:pt x="296" y="3386"/>
                      <a:pt x="302" y="3385"/>
                      <a:pt x="307" y="3385"/>
                    </a:cubicBezTo>
                    <a:cubicBezTo>
                      <a:pt x="341" y="3385"/>
                      <a:pt x="315" y="3469"/>
                      <a:pt x="289" y="3469"/>
                    </a:cubicBezTo>
                    <a:cubicBezTo>
                      <a:pt x="265" y="3469"/>
                      <a:pt x="229" y="3444"/>
                      <a:pt x="195" y="3444"/>
                    </a:cubicBezTo>
                    <a:cubicBezTo>
                      <a:pt x="186" y="3444"/>
                      <a:pt x="178" y="3445"/>
                      <a:pt x="170" y="3449"/>
                    </a:cubicBezTo>
                    <a:cubicBezTo>
                      <a:pt x="130" y="3459"/>
                      <a:pt x="130" y="3568"/>
                      <a:pt x="100" y="3668"/>
                    </a:cubicBezTo>
                    <a:cubicBezTo>
                      <a:pt x="61" y="3777"/>
                      <a:pt x="51" y="3737"/>
                      <a:pt x="11" y="3906"/>
                    </a:cubicBezTo>
                    <a:cubicBezTo>
                      <a:pt x="0" y="3952"/>
                      <a:pt x="1" y="3970"/>
                      <a:pt x="8" y="3970"/>
                    </a:cubicBezTo>
                    <a:cubicBezTo>
                      <a:pt x="26" y="3970"/>
                      <a:pt x="92" y="3847"/>
                      <a:pt x="120" y="3796"/>
                    </a:cubicBezTo>
                    <a:cubicBezTo>
                      <a:pt x="160" y="3727"/>
                      <a:pt x="140" y="3737"/>
                      <a:pt x="210" y="3687"/>
                    </a:cubicBezTo>
                    <a:cubicBezTo>
                      <a:pt x="225" y="3678"/>
                      <a:pt x="235" y="3673"/>
                      <a:pt x="240" y="3673"/>
                    </a:cubicBezTo>
                    <a:cubicBezTo>
                      <a:pt x="263" y="3673"/>
                      <a:pt x="210" y="3748"/>
                      <a:pt x="170" y="3836"/>
                    </a:cubicBezTo>
                    <a:cubicBezTo>
                      <a:pt x="143" y="3915"/>
                      <a:pt x="152" y="3955"/>
                      <a:pt x="179" y="3955"/>
                    </a:cubicBezTo>
                    <a:cubicBezTo>
                      <a:pt x="192" y="3955"/>
                      <a:pt x="210" y="3945"/>
                      <a:pt x="229" y="3925"/>
                    </a:cubicBezTo>
                    <a:cubicBezTo>
                      <a:pt x="299" y="3856"/>
                      <a:pt x="249" y="3836"/>
                      <a:pt x="279" y="3747"/>
                    </a:cubicBezTo>
                    <a:cubicBezTo>
                      <a:pt x="287" y="3726"/>
                      <a:pt x="295" y="3718"/>
                      <a:pt x="303" y="3718"/>
                    </a:cubicBezTo>
                    <a:cubicBezTo>
                      <a:pt x="327" y="3718"/>
                      <a:pt x="351" y="3787"/>
                      <a:pt x="358" y="3846"/>
                    </a:cubicBezTo>
                    <a:cubicBezTo>
                      <a:pt x="368" y="3915"/>
                      <a:pt x="338" y="3906"/>
                      <a:pt x="289" y="4005"/>
                    </a:cubicBezTo>
                    <a:cubicBezTo>
                      <a:pt x="272" y="4035"/>
                      <a:pt x="268" y="4046"/>
                      <a:pt x="272" y="4046"/>
                    </a:cubicBezTo>
                    <a:cubicBezTo>
                      <a:pt x="280" y="4046"/>
                      <a:pt x="319" y="4005"/>
                      <a:pt x="358" y="3985"/>
                    </a:cubicBezTo>
                    <a:cubicBezTo>
                      <a:pt x="408" y="3945"/>
                      <a:pt x="398" y="3886"/>
                      <a:pt x="418" y="3866"/>
                    </a:cubicBezTo>
                    <a:cubicBezTo>
                      <a:pt x="419" y="3865"/>
                      <a:pt x="421" y="3865"/>
                      <a:pt x="423" y="3865"/>
                    </a:cubicBezTo>
                    <a:cubicBezTo>
                      <a:pt x="443" y="3865"/>
                      <a:pt x="476" y="3918"/>
                      <a:pt x="457" y="3945"/>
                    </a:cubicBezTo>
                    <a:cubicBezTo>
                      <a:pt x="438" y="3975"/>
                      <a:pt x="428" y="3975"/>
                      <a:pt x="388" y="4015"/>
                    </a:cubicBezTo>
                    <a:cubicBezTo>
                      <a:pt x="348" y="4054"/>
                      <a:pt x="378" y="4064"/>
                      <a:pt x="309" y="4144"/>
                    </a:cubicBezTo>
                    <a:cubicBezTo>
                      <a:pt x="292" y="4163"/>
                      <a:pt x="278" y="4170"/>
                      <a:pt x="266" y="4170"/>
                    </a:cubicBezTo>
                    <a:cubicBezTo>
                      <a:pt x="226" y="4170"/>
                      <a:pt x="200" y="4094"/>
                      <a:pt x="140" y="4064"/>
                    </a:cubicBezTo>
                    <a:cubicBezTo>
                      <a:pt x="127" y="4059"/>
                      <a:pt x="118" y="4057"/>
                      <a:pt x="112" y="4057"/>
                    </a:cubicBezTo>
                    <a:cubicBezTo>
                      <a:pt x="81" y="4057"/>
                      <a:pt x="127" y="4114"/>
                      <a:pt x="110" y="4163"/>
                    </a:cubicBezTo>
                    <a:cubicBezTo>
                      <a:pt x="100" y="4173"/>
                      <a:pt x="81" y="4183"/>
                      <a:pt x="71" y="4193"/>
                    </a:cubicBezTo>
                    <a:cubicBezTo>
                      <a:pt x="93" y="4215"/>
                      <a:pt x="132" y="4227"/>
                      <a:pt x="163" y="4227"/>
                    </a:cubicBezTo>
                    <a:cubicBezTo>
                      <a:pt x="173" y="4227"/>
                      <a:pt x="182" y="4225"/>
                      <a:pt x="190" y="4223"/>
                    </a:cubicBezTo>
                    <a:cubicBezTo>
                      <a:pt x="191" y="4222"/>
                      <a:pt x="192" y="4222"/>
                      <a:pt x="193" y="4222"/>
                    </a:cubicBezTo>
                    <a:cubicBezTo>
                      <a:pt x="225" y="4222"/>
                      <a:pt x="168" y="4353"/>
                      <a:pt x="110" y="4391"/>
                    </a:cubicBezTo>
                    <a:cubicBezTo>
                      <a:pt x="110" y="4391"/>
                      <a:pt x="110" y="4391"/>
                      <a:pt x="100" y="4401"/>
                    </a:cubicBezTo>
                    <a:lnTo>
                      <a:pt x="110" y="4401"/>
                    </a:lnTo>
                    <a:cubicBezTo>
                      <a:pt x="130" y="4401"/>
                      <a:pt x="130" y="4411"/>
                      <a:pt x="110" y="4441"/>
                    </a:cubicBezTo>
                    <a:cubicBezTo>
                      <a:pt x="121" y="4448"/>
                      <a:pt x="135" y="4453"/>
                      <a:pt x="151" y="4453"/>
                    </a:cubicBezTo>
                    <a:cubicBezTo>
                      <a:pt x="178" y="4453"/>
                      <a:pt x="211" y="4439"/>
                      <a:pt x="249" y="4401"/>
                    </a:cubicBezTo>
                    <a:cubicBezTo>
                      <a:pt x="260" y="4394"/>
                      <a:pt x="269" y="4391"/>
                      <a:pt x="278" y="4391"/>
                    </a:cubicBezTo>
                    <a:cubicBezTo>
                      <a:pt x="294" y="4391"/>
                      <a:pt x="309" y="4402"/>
                      <a:pt x="329" y="4421"/>
                    </a:cubicBezTo>
                    <a:cubicBezTo>
                      <a:pt x="393" y="4376"/>
                      <a:pt x="449" y="4360"/>
                      <a:pt x="522" y="4360"/>
                    </a:cubicBezTo>
                    <a:cubicBezTo>
                      <a:pt x="561" y="4360"/>
                      <a:pt x="604" y="4365"/>
                      <a:pt x="656" y="4372"/>
                    </a:cubicBezTo>
                    <a:cubicBezTo>
                      <a:pt x="820" y="4404"/>
                      <a:pt x="991" y="4540"/>
                      <a:pt x="1102" y="4540"/>
                    </a:cubicBezTo>
                    <a:cubicBezTo>
                      <a:pt x="1124" y="4540"/>
                      <a:pt x="1144" y="4534"/>
                      <a:pt x="1161" y="4520"/>
                    </a:cubicBezTo>
                    <a:cubicBezTo>
                      <a:pt x="1261" y="4441"/>
                      <a:pt x="1082" y="4332"/>
                      <a:pt x="1221" y="4322"/>
                    </a:cubicBezTo>
                    <a:cubicBezTo>
                      <a:pt x="1350" y="4312"/>
                      <a:pt x="1816" y="4282"/>
                      <a:pt x="1677" y="4183"/>
                    </a:cubicBezTo>
                    <a:cubicBezTo>
                      <a:pt x="1528" y="4094"/>
                      <a:pt x="1439" y="3975"/>
                      <a:pt x="1439" y="3975"/>
                    </a:cubicBezTo>
                    <a:cubicBezTo>
                      <a:pt x="1439" y="3975"/>
                      <a:pt x="1367" y="3748"/>
                      <a:pt x="1261" y="3748"/>
                    </a:cubicBezTo>
                    <a:cubicBezTo>
                      <a:pt x="1231" y="3748"/>
                      <a:pt x="1197" y="3767"/>
                      <a:pt x="1161" y="3816"/>
                    </a:cubicBezTo>
                    <a:cubicBezTo>
                      <a:pt x="1064" y="3950"/>
                      <a:pt x="997" y="3991"/>
                      <a:pt x="948" y="3991"/>
                    </a:cubicBezTo>
                    <a:cubicBezTo>
                      <a:pt x="917" y="3991"/>
                      <a:pt x="893" y="3974"/>
                      <a:pt x="874" y="3955"/>
                    </a:cubicBezTo>
                    <a:cubicBezTo>
                      <a:pt x="829" y="3910"/>
                      <a:pt x="829" y="3821"/>
                      <a:pt x="811" y="3821"/>
                    </a:cubicBezTo>
                    <a:cubicBezTo>
                      <a:pt x="805" y="3821"/>
                      <a:pt x="797" y="3831"/>
                      <a:pt x="785" y="3856"/>
                    </a:cubicBezTo>
                    <a:cubicBezTo>
                      <a:pt x="759" y="3899"/>
                      <a:pt x="694" y="3926"/>
                      <a:pt x="646" y="3926"/>
                    </a:cubicBezTo>
                    <a:cubicBezTo>
                      <a:pt x="585" y="3926"/>
                      <a:pt x="550" y="3882"/>
                      <a:pt x="656" y="3777"/>
                    </a:cubicBezTo>
                    <a:cubicBezTo>
                      <a:pt x="811" y="3614"/>
                      <a:pt x="919" y="3491"/>
                      <a:pt x="996" y="3491"/>
                    </a:cubicBezTo>
                    <a:cubicBezTo>
                      <a:pt x="1013" y="3491"/>
                      <a:pt x="1028" y="3497"/>
                      <a:pt x="1042" y="3509"/>
                    </a:cubicBezTo>
                    <a:cubicBezTo>
                      <a:pt x="1059" y="3520"/>
                      <a:pt x="1071" y="3525"/>
                      <a:pt x="1082" y="3525"/>
                    </a:cubicBezTo>
                    <a:cubicBezTo>
                      <a:pt x="1128" y="3525"/>
                      <a:pt x="1138" y="3428"/>
                      <a:pt x="1300" y="3330"/>
                    </a:cubicBezTo>
                    <a:cubicBezTo>
                      <a:pt x="1386" y="3278"/>
                      <a:pt x="1450" y="3269"/>
                      <a:pt x="1504" y="3269"/>
                    </a:cubicBezTo>
                    <a:cubicBezTo>
                      <a:pt x="1530" y="3269"/>
                      <a:pt x="1555" y="3271"/>
                      <a:pt x="1578" y="3271"/>
                    </a:cubicBezTo>
                    <a:cubicBezTo>
                      <a:pt x="1537" y="3198"/>
                      <a:pt x="1557" y="3144"/>
                      <a:pt x="1593" y="3144"/>
                    </a:cubicBezTo>
                    <a:cubicBezTo>
                      <a:pt x="1600" y="3144"/>
                      <a:pt x="1609" y="3147"/>
                      <a:pt x="1618" y="3152"/>
                    </a:cubicBezTo>
                    <a:cubicBezTo>
                      <a:pt x="1637" y="3162"/>
                      <a:pt x="1647" y="3211"/>
                      <a:pt x="1657" y="3251"/>
                    </a:cubicBezTo>
                    <a:cubicBezTo>
                      <a:pt x="1667" y="3251"/>
                      <a:pt x="1677" y="3251"/>
                      <a:pt x="1677" y="3241"/>
                    </a:cubicBezTo>
                    <a:cubicBezTo>
                      <a:pt x="1707" y="3231"/>
                      <a:pt x="1736" y="3211"/>
                      <a:pt x="1766" y="3202"/>
                    </a:cubicBezTo>
                    <a:cubicBezTo>
                      <a:pt x="1707" y="3063"/>
                      <a:pt x="1667" y="3122"/>
                      <a:pt x="1647" y="3083"/>
                    </a:cubicBezTo>
                    <a:cubicBezTo>
                      <a:pt x="1622" y="3041"/>
                      <a:pt x="1604" y="2886"/>
                      <a:pt x="1569" y="2886"/>
                    </a:cubicBezTo>
                    <a:cubicBezTo>
                      <a:pt x="1563" y="2886"/>
                      <a:pt x="1556" y="2892"/>
                      <a:pt x="1548" y="2904"/>
                    </a:cubicBezTo>
                    <a:cubicBezTo>
                      <a:pt x="1504" y="2963"/>
                      <a:pt x="1487" y="3032"/>
                      <a:pt x="1461" y="3032"/>
                    </a:cubicBezTo>
                    <a:cubicBezTo>
                      <a:pt x="1452" y="3032"/>
                      <a:pt x="1442" y="3024"/>
                      <a:pt x="1429" y="3003"/>
                    </a:cubicBezTo>
                    <a:cubicBezTo>
                      <a:pt x="1399" y="2964"/>
                      <a:pt x="1399" y="2934"/>
                      <a:pt x="1389" y="2904"/>
                    </a:cubicBezTo>
                    <a:cubicBezTo>
                      <a:pt x="1290" y="2904"/>
                      <a:pt x="1171" y="2864"/>
                      <a:pt x="1132" y="2765"/>
                    </a:cubicBezTo>
                    <a:cubicBezTo>
                      <a:pt x="1118" y="2734"/>
                      <a:pt x="1100" y="2723"/>
                      <a:pt x="1081" y="2723"/>
                    </a:cubicBezTo>
                    <a:cubicBezTo>
                      <a:pt x="1035" y="2723"/>
                      <a:pt x="983" y="2783"/>
                      <a:pt x="968" y="2783"/>
                    </a:cubicBezTo>
                    <a:cubicBezTo>
                      <a:pt x="961" y="2783"/>
                      <a:pt x="961" y="2771"/>
                      <a:pt x="973" y="2736"/>
                    </a:cubicBezTo>
                    <a:cubicBezTo>
                      <a:pt x="1012" y="2637"/>
                      <a:pt x="1065" y="2578"/>
                      <a:pt x="1128" y="2578"/>
                    </a:cubicBezTo>
                    <a:cubicBezTo>
                      <a:pt x="1159" y="2578"/>
                      <a:pt x="1194" y="2593"/>
                      <a:pt x="1231" y="2626"/>
                    </a:cubicBezTo>
                    <a:lnTo>
                      <a:pt x="1241" y="2626"/>
                    </a:lnTo>
                    <a:cubicBezTo>
                      <a:pt x="1241" y="2607"/>
                      <a:pt x="1231" y="2587"/>
                      <a:pt x="1241" y="2577"/>
                    </a:cubicBezTo>
                    <a:cubicBezTo>
                      <a:pt x="1241" y="2562"/>
                      <a:pt x="1246" y="2553"/>
                      <a:pt x="1253" y="2553"/>
                    </a:cubicBezTo>
                    <a:cubicBezTo>
                      <a:pt x="1255" y="2553"/>
                      <a:pt x="1258" y="2554"/>
                      <a:pt x="1261" y="2557"/>
                    </a:cubicBezTo>
                    <a:lnTo>
                      <a:pt x="1270" y="2557"/>
                    </a:lnTo>
                    <a:cubicBezTo>
                      <a:pt x="1310" y="2577"/>
                      <a:pt x="1320" y="2607"/>
                      <a:pt x="1340" y="2646"/>
                    </a:cubicBezTo>
                    <a:cubicBezTo>
                      <a:pt x="1340" y="2656"/>
                      <a:pt x="1340" y="2656"/>
                      <a:pt x="1340" y="2656"/>
                    </a:cubicBezTo>
                    <a:cubicBezTo>
                      <a:pt x="1409" y="2646"/>
                      <a:pt x="1479" y="2577"/>
                      <a:pt x="1479" y="2507"/>
                    </a:cubicBezTo>
                    <a:lnTo>
                      <a:pt x="1479" y="2507"/>
                    </a:lnTo>
                    <a:cubicBezTo>
                      <a:pt x="1467" y="2513"/>
                      <a:pt x="1456" y="2519"/>
                      <a:pt x="1446" y="2519"/>
                    </a:cubicBezTo>
                    <a:cubicBezTo>
                      <a:pt x="1439" y="2519"/>
                      <a:pt x="1433" y="2516"/>
                      <a:pt x="1429" y="2507"/>
                    </a:cubicBezTo>
                    <a:cubicBezTo>
                      <a:pt x="1389" y="2468"/>
                      <a:pt x="1459" y="2408"/>
                      <a:pt x="1399" y="2408"/>
                    </a:cubicBezTo>
                    <a:cubicBezTo>
                      <a:pt x="1350" y="2398"/>
                      <a:pt x="1171" y="2379"/>
                      <a:pt x="1221" y="2329"/>
                    </a:cubicBezTo>
                    <a:cubicBezTo>
                      <a:pt x="1280" y="2279"/>
                      <a:pt x="1320" y="2220"/>
                      <a:pt x="1320" y="2220"/>
                    </a:cubicBezTo>
                    <a:cubicBezTo>
                      <a:pt x="1320" y="2220"/>
                      <a:pt x="1344" y="2098"/>
                      <a:pt x="1388" y="2098"/>
                    </a:cubicBezTo>
                    <a:cubicBezTo>
                      <a:pt x="1401" y="2098"/>
                      <a:pt x="1414" y="2107"/>
                      <a:pt x="1429" y="2131"/>
                    </a:cubicBezTo>
                    <a:cubicBezTo>
                      <a:pt x="1466" y="2205"/>
                      <a:pt x="1492" y="2225"/>
                      <a:pt x="1510" y="2225"/>
                    </a:cubicBezTo>
                    <a:cubicBezTo>
                      <a:pt x="1522" y="2225"/>
                      <a:pt x="1531" y="2218"/>
                      <a:pt x="1538" y="2210"/>
                    </a:cubicBezTo>
                    <a:cubicBezTo>
                      <a:pt x="1553" y="2188"/>
                      <a:pt x="1551" y="2139"/>
                      <a:pt x="1557" y="2139"/>
                    </a:cubicBezTo>
                    <a:cubicBezTo>
                      <a:pt x="1560" y="2139"/>
                      <a:pt x="1563" y="2145"/>
                      <a:pt x="1568" y="2160"/>
                    </a:cubicBezTo>
                    <a:cubicBezTo>
                      <a:pt x="1581" y="2182"/>
                      <a:pt x="1607" y="2196"/>
                      <a:pt x="1626" y="2196"/>
                    </a:cubicBezTo>
                    <a:cubicBezTo>
                      <a:pt x="1650" y="2196"/>
                      <a:pt x="1662" y="2172"/>
                      <a:pt x="1618" y="2111"/>
                    </a:cubicBezTo>
                    <a:cubicBezTo>
                      <a:pt x="1568" y="2041"/>
                      <a:pt x="1538" y="1992"/>
                      <a:pt x="1508" y="1972"/>
                    </a:cubicBezTo>
                    <a:cubicBezTo>
                      <a:pt x="1499" y="1972"/>
                      <a:pt x="1499" y="1962"/>
                      <a:pt x="1489" y="1962"/>
                    </a:cubicBezTo>
                    <a:cubicBezTo>
                      <a:pt x="1479" y="1962"/>
                      <a:pt x="1479" y="1962"/>
                      <a:pt x="1469" y="1972"/>
                    </a:cubicBezTo>
                    <a:cubicBezTo>
                      <a:pt x="1463" y="1978"/>
                      <a:pt x="1459" y="1980"/>
                      <a:pt x="1455" y="1980"/>
                    </a:cubicBezTo>
                    <a:cubicBezTo>
                      <a:pt x="1447" y="1980"/>
                      <a:pt x="1443" y="1966"/>
                      <a:pt x="1429" y="1952"/>
                    </a:cubicBezTo>
                    <a:cubicBezTo>
                      <a:pt x="1280" y="1922"/>
                      <a:pt x="1112" y="1932"/>
                      <a:pt x="1221" y="1833"/>
                    </a:cubicBezTo>
                    <a:cubicBezTo>
                      <a:pt x="1211" y="1813"/>
                      <a:pt x="1181" y="1803"/>
                      <a:pt x="1151" y="1784"/>
                    </a:cubicBezTo>
                    <a:cubicBezTo>
                      <a:pt x="1132" y="1764"/>
                      <a:pt x="1112" y="1744"/>
                      <a:pt x="1112" y="1724"/>
                    </a:cubicBezTo>
                    <a:cubicBezTo>
                      <a:pt x="1112" y="1714"/>
                      <a:pt x="1112" y="1704"/>
                      <a:pt x="1142" y="1685"/>
                    </a:cubicBezTo>
                    <a:cubicBezTo>
                      <a:pt x="1203" y="1644"/>
                      <a:pt x="1231" y="1617"/>
                      <a:pt x="1256" y="1617"/>
                    </a:cubicBezTo>
                    <a:cubicBezTo>
                      <a:pt x="1267" y="1617"/>
                      <a:pt x="1278" y="1622"/>
                      <a:pt x="1290" y="1635"/>
                    </a:cubicBezTo>
                    <a:cubicBezTo>
                      <a:pt x="1304" y="1648"/>
                      <a:pt x="1321" y="1655"/>
                      <a:pt x="1340" y="1655"/>
                    </a:cubicBezTo>
                    <a:cubicBezTo>
                      <a:pt x="1377" y="1655"/>
                      <a:pt x="1419" y="1628"/>
                      <a:pt x="1439" y="1575"/>
                    </a:cubicBezTo>
                    <a:cubicBezTo>
                      <a:pt x="1444" y="1556"/>
                      <a:pt x="1451" y="1550"/>
                      <a:pt x="1458" y="1550"/>
                    </a:cubicBezTo>
                    <a:cubicBezTo>
                      <a:pt x="1475" y="1550"/>
                      <a:pt x="1495" y="1581"/>
                      <a:pt x="1501" y="1581"/>
                    </a:cubicBezTo>
                    <a:cubicBezTo>
                      <a:pt x="1503" y="1581"/>
                      <a:pt x="1503" y="1575"/>
                      <a:pt x="1499" y="1556"/>
                    </a:cubicBezTo>
                    <a:cubicBezTo>
                      <a:pt x="1485" y="1503"/>
                      <a:pt x="1463" y="1472"/>
                      <a:pt x="1438" y="1472"/>
                    </a:cubicBezTo>
                    <a:cubicBezTo>
                      <a:pt x="1426" y="1472"/>
                      <a:pt x="1413" y="1480"/>
                      <a:pt x="1399" y="1496"/>
                    </a:cubicBezTo>
                    <a:cubicBezTo>
                      <a:pt x="1387" y="1511"/>
                      <a:pt x="1374" y="1517"/>
                      <a:pt x="1361" y="1517"/>
                    </a:cubicBezTo>
                    <a:cubicBezTo>
                      <a:pt x="1321" y="1517"/>
                      <a:pt x="1285" y="1459"/>
                      <a:pt x="1300" y="1407"/>
                    </a:cubicBezTo>
                    <a:cubicBezTo>
                      <a:pt x="1314" y="1357"/>
                      <a:pt x="1379" y="1313"/>
                      <a:pt x="1372" y="1313"/>
                    </a:cubicBezTo>
                    <a:cubicBezTo>
                      <a:pt x="1369" y="1313"/>
                      <a:pt x="1354" y="1320"/>
                      <a:pt x="1320" y="1337"/>
                    </a:cubicBezTo>
                    <a:cubicBezTo>
                      <a:pt x="1201" y="1387"/>
                      <a:pt x="1231" y="1377"/>
                      <a:pt x="1251" y="1437"/>
                    </a:cubicBezTo>
                    <a:cubicBezTo>
                      <a:pt x="1256" y="1471"/>
                      <a:pt x="1220" y="1508"/>
                      <a:pt x="1190" y="1508"/>
                    </a:cubicBezTo>
                    <a:cubicBezTo>
                      <a:pt x="1167" y="1508"/>
                      <a:pt x="1147" y="1486"/>
                      <a:pt x="1151" y="1427"/>
                    </a:cubicBezTo>
                    <a:cubicBezTo>
                      <a:pt x="1161" y="1278"/>
                      <a:pt x="1092" y="1169"/>
                      <a:pt x="1181" y="1169"/>
                    </a:cubicBezTo>
                    <a:cubicBezTo>
                      <a:pt x="1241" y="1169"/>
                      <a:pt x="1243" y="1200"/>
                      <a:pt x="1250" y="1200"/>
                    </a:cubicBezTo>
                    <a:cubicBezTo>
                      <a:pt x="1253" y="1200"/>
                      <a:pt x="1257" y="1192"/>
                      <a:pt x="1270" y="1169"/>
                    </a:cubicBezTo>
                    <a:cubicBezTo>
                      <a:pt x="1310" y="1109"/>
                      <a:pt x="1469" y="1159"/>
                      <a:pt x="1399" y="1070"/>
                    </a:cubicBezTo>
                    <a:cubicBezTo>
                      <a:pt x="1350" y="1020"/>
                      <a:pt x="1330" y="981"/>
                      <a:pt x="1300" y="971"/>
                    </a:cubicBezTo>
                    <a:cubicBezTo>
                      <a:pt x="1296" y="966"/>
                      <a:pt x="1292" y="964"/>
                      <a:pt x="1287" y="964"/>
                    </a:cubicBezTo>
                    <a:cubicBezTo>
                      <a:pt x="1280" y="964"/>
                      <a:pt x="1272" y="969"/>
                      <a:pt x="1261" y="981"/>
                    </a:cubicBezTo>
                    <a:lnTo>
                      <a:pt x="1251" y="981"/>
                    </a:lnTo>
                    <a:cubicBezTo>
                      <a:pt x="1231" y="1010"/>
                      <a:pt x="1211" y="1020"/>
                      <a:pt x="1191" y="1030"/>
                    </a:cubicBezTo>
                    <a:cubicBezTo>
                      <a:pt x="1186" y="1031"/>
                      <a:pt x="1181" y="1031"/>
                      <a:pt x="1176" y="1031"/>
                    </a:cubicBezTo>
                    <a:cubicBezTo>
                      <a:pt x="1127" y="1031"/>
                      <a:pt x="1105" y="988"/>
                      <a:pt x="1142" y="961"/>
                    </a:cubicBezTo>
                    <a:cubicBezTo>
                      <a:pt x="1142" y="961"/>
                      <a:pt x="1142" y="961"/>
                      <a:pt x="1142" y="951"/>
                    </a:cubicBezTo>
                    <a:cubicBezTo>
                      <a:pt x="1171" y="931"/>
                      <a:pt x="1201" y="881"/>
                      <a:pt x="1211" y="832"/>
                    </a:cubicBezTo>
                    <a:cubicBezTo>
                      <a:pt x="1221" y="812"/>
                      <a:pt x="1221" y="802"/>
                      <a:pt x="1211" y="792"/>
                    </a:cubicBezTo>
                    <a:lnTo>
                      <a:pt x="1161" y="792"/>
                    </a:lnTo>
                    <a:cubicBezTo>
                      <a:pt x="1122" y="782"/>
                      <a:pt x="1082" y="762"/>
                      <a:pt x="1072" y="723"/>
                    </a:cubicBezTo>
                    <a:cubicBezTo>
                      <a:pt x="1072" y="696"/>
                      <a:pt x="1063" y="696"/>
                      <a:pt x="1055" y="696"/>
                    </a:cubicBezTo>
                    <a:lnTo>
                      <a:pt x="1055" y="696"/>
                    </a:lnTo>
                    <a:cubicBezTo>
                      <a:pt x="1050" y="696"/>
                      <a:pt x="1046" y="696"/>
                      <a:pt x="1042" y="693"/>
                    </a:cubicBezTo>
                    <a:cubicBezTo>
                      <a:pt x="1042" y="693"/>
                      <a:pt x="1042" y="683"/>
                      <a:pt x="1042" y="683"/>
                    </a:cubicBezTo>
                    <a:cubicBezTo>
                      <a:pt x="1042" y="653"/>
                      <a:pt x="1062" y="574"/>
                      <a:pt x="1092" y="515"/>
                    </a:cubicBezTo>
                    <a:cubicBezTo>
                      <a:pt x="1102" y="515"/>
                      <a:pt x="1102" y="505"/>
                      <a:pt x="1102" y="505"/>
                    </a:cubicBezTo>
                    <a:cubicBezTo>
                      <a:pt x="1102" y="505"/>
                      <a:pt x="1102" y="495"/>
                      <a:pt x="1112" y="495"/>
                    </a:cubicBezTo>
                    <a:cubicBezTo>
                      <a:pt x="1127" y="464"/>
                      <a:pt x="1165" y="451"/>
                      <a:pt x="1156" y="451"/>
                    </a:cubicBezTo>
                    <a:cubicBezTo>
                      <a:pt x="1153" y="451"/>
                      <a:pt x="1146" y="453"/>
                      <a:pt x="1132" y="455"/>
                    </a:cubicBezTo>
                    <a:cubicBezTo>
                      <a:pt x="1112" y="455"/>
                      <a:pt x="1102" y="465"/>
                      <a:pt x="1082" y="475"/>
                    </a:cubicBezTo>
                    <a:cubicBezTo>
                      <a:pt x="1082" y="485"/>
                      <a:pt x="1072" y="495"/>
                      <a:pt x="1062" y="505"/>
                    </a:cubicBezTo>
                    <a:cubicBezTo>
                      <a:pt x="1044" y="523"/>
                      <a:pt x="1030" y="541"/>
                      <a:pt x="1021" y="541"/>
                    </a:cubicBezTo>
                    <a:cubicBezTo>
                      <a:pt x="1016" y="541"/>
                      <a:pt x="1013" y="534"/>
                      <a:pt x="1013" y="515"/>
                    </a:cubicBezTo>
                    <a:cubicBezTo>
                      <a:pt x="1013" y="505"/>
                      <a:pt x="1013" y="495"/>
                      <a:pt x="1013" y="495"/>
                    </a:cubicBezTo>
                    <a:cubicBezTo>
                      <a:pt x="1013" y="465"/>
                      <a:pt x="1013" y="445"/>
                      <a:pt x="1013" y="415"/>
                    </a:cubicBezTo>
                    <a:cubicBezTo>
                      <a:pt x="1003" y="366"/>
                      <a:pt x="1003" y="306"/>
                      <a:pt x="983" y="277"/>
                    </a:cubicBezTo>
                    <a:cubicBezTo>
                      <a:pt x="967" y="238"/>
                      <a:pt x="952" y="1"/>
                      <a:pt x="9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6" name="Google Shape;1036;p9"/>
              <p:cNvSpPr/>
              <p:nvPr/>
            </p:nvSpPr>
            <p:spPr>
              <a:xfrm>
                <a:off x="10411644" y="-924647"/>
                <a:ext cx="1771" cy="2898"/>
              </a:xfrm>
              <a:custGeom>
                <a:avLst/>
                <a:gdLst/>
                <a:ahLst/>
                <a:cxnLst/>
                <a:rect l="l" t="t" r="r" b="b"/>
                <a:pathLst>
                  <a:path w="11" h="18" extrusionOk="0">
                    <a:moveTo>
                      <a:pt x="0" y="1"/>
                    </a:moveTo>
                    <a:cubicBezTo>
                      <a:pt x="0" y="12"/>
                      <a:pt x="0" y="17"/>
                      <a:pt x="2" y="17"/>
                    </a:cubicBezTo>
                    <a:cubicBezTo>
                      <a:pt x="4" y="17"/>
                      <a:pt x="6" y="15"/>
                      <a:pt x="10" y="11"/>
                    </a:cubicBezTo>
                    <a:cubicBezTo>
                      <a:pt x="10" y="1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7" name="Google Shape;1037;p9"/>
              <p:cNvSpPr/>
              <p:nvPr/>
            </p:nvSpPr>
            <p:spPr>
              <a:xfrm>
                <a:off x="10417119" y="-926579"/>
                <a:ext cx="66502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21" extrusionOk="0">
                    <a:moveTo>
                      <a:pt x="310" y="1"/>
                    </a:moveTo>
                    <a:cubicBezTo>
                      <a:pt x="302" y="1"/>
                      <a:pt x="293" y="1"/>
                      <a:pt x="283" y="3"/>
                    </a:cubicBezTo>
                    <a:cubicBezTo>
                      <a:pt x="274" y="23"/>
                      <a:pt x="264" y="32"/>
                      <a:pt x="254" y="52"/>
                    </a:cubicBezTo>
                    <a:cubicBezTo>
                      <a:pt x="234" y="72"/>
                      <a:pt x="224" y="92"/>
                      <a:pt x="224" y="92"/>
                    </a:cubicBezTo>
                    <a:cubicBezTo>
                      <a:pt x="224" y="92"/>
                      <a:pt x="186" y="105"/>
                      <a:pt x="140" y="105"/>
                    </a:cubicBezTo>
                    <a:cubicBezTo>
                      <a:pt x="129" y="105"/>
                      <a:pt x="117" y="104"/>
                      <a:pt x="105" y="102"/>
                    </a:cubicBezTo>
                    <a:cubicBezTo>
                      <a:pt x="65" y="82"/>
                      <a:pt x="55" y="82"/>
                      <a:pt x="26" y="82"/>
                    </a:cubicBezTo>
                    <a:cubicBezTo>
                      <a:pt x="16" y="92"/>
                      <a:pt x="16" y="102"/>
                      <a:pt x="16" y="102"/>
                    </a:cubicBezTo>
                    <a:cubicBezTo>
                      <a:pt x="0" y="156"/>
                      <a:pt x="39" y="216"/>
                      <a:pt x="81" y="216"/>
                    </a:cubicBezTo>
                    <a:cubicBezTo>
                      <a:pt x="92" y="216"/>
                      <a:pt x="104" y="212"/>
                      <a:pt x="115" y="201"/>
                    </a:cubicBezTo>
                    <a:cubicBezTo>
                      <a:pt x="131" y="181"/>
                      <a:pt x="147" y="172"/>
                      <a:pt x="162" y="172"/>
                    </a:cubicBezTo>
                    <a:cubicBezTo>
                      <a:pt x="183" y="172"/>
                      <a:pt x="202" y="191"/>
                      <a:pt x="214" y="221"/>
                    </a:cubicBezTo>
                    <a:cubicBezTo>
                      <a:pt x="313" y="191"/>
                      <a:pt x="363" y="181"/>
                      <a:pt x="363" y="161"/>
                    </a:cubicBezTo>
                    <a:cubicBezTo>
                      <a:pt x="354" y="115"/>
                      <a:pt x="413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8" name="Google Shape;1038;p9"/>
              <p:cNvSpPr/>
              <p:nvPr/>
            </p:nvSpPr>
            <p:spPr>
              <a:xfrm>
                <a:off x="10427585" y="-915147"/>
                <a:ext cx="204499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25" extrusionOk="0">
                    <a:moveTo>
                      <a:pt x="1213" y="1"/>
                    </a:moveTo>
                    <a:cubicBezTo>
                      <a:pt x="1179" y="1"/>
                      <a:pt x="1171" y="64"/>
                      <a:pt x="1131" y="80"/>
                    </a:cubicBezTo>
                    <a:cubicBezTo>
                      <a:pt x="1124" y="82"/>
                      <a:pt x="1117" y="82"/>
                      <a:pt x="1111" y="82"/>
                    </a:cubicBezTo>
                    <a:cubicBezTo>
                      <a:pt x="1070" y="82"/>
                      <a:pt x="1039" y="59"/>
                      <a:pt x="1022" y="51"/>
                    </a:cubicBezTo>
                    <a:cubicBezTo>
                      <a:pt x="1002" y="80"/>
                      <a:pt x="982" y="120"/>
                      <a:pt x="952" y="160"/>
                    </a:cubicBezTo>
                    <a:cubicBezTo>
                      <a:pt x="877" y="251"/>
                      <a:pt x="788" y="296"/>
                      <a:pt x="731" y="296"/>
                    </a:cubicBezTo>
                    <a:cubicBezTo>
                      <a:pt x="682" y="296"/>
                      <a:pt x="657" y="263"/>
                      <a:pt x="685" y="199"/>
                    </a:cubicBezTo>
                    <a:cubicBezTo>
                      <a:pt x="709" y="126"/>
                      <a:pt x="707" y="84"/>
                      <a:pt x="680" y="84"/>
                    </a:cubicBezTo>
                    <a:cubicBezTo>
                      <a:pt x="651" y="84"/>
                      <a:pt x="596" y="129"/>
                      <a:pt x="516" y="229"/>
                    </a:cubicBezTo>
                    <a:cubicBezTo>
                      <a:pt x="367" y="418"/>
                      <a:pt x="238" y="299"/>
                      <a:pt x="70" y="378"/>
                    </a:cubicBezTo>
                    <a:cubicBezTo>
                      <a:pt x="70" y="398"/>
                      <a:pt x="30" y="437"/>
                      <a:pt x="0" y="477"/>
                    </a:cubicBezTo>
                    <a:cubicBezTo>
                      <a:pt x="10" y="477"/>
                      <a:pt x="20" y="477"/>
                      <a:pt x="20" y="487"/>
                    </a:cubicBezTo>
                    <a:cubicBezTo>
                      <a:pt x="50" y="507"/>
                      <a:pt x="60" y="517"/>
                      <a:pt x="80" y="537"/>
                    </a:cubicBezTo>
                    <a:cubicBezTo>
                      <a:pt x="80" y="527"/>
                      <a:pt x="100" y="527"/>
                      <a:pt x="100" y="517"/>
                    </a:cubicBezTo>
                    <a:cubicBezTo>
                      <a:pt x="115" y="507"/>
                      <a:pt x="125" y="502"/>
                      <a:pt x="132" y="502"/>
                    </a:cubicBezTo>
                    <a:cubicBezTo>
                      <a:pt x="153" y="502"/>
                      <a:pt x="144" y="539"/>
                      <a:pt x="129" y="576"/>
                    </a:cubicBezTo>
                    <a:lnTo>
                      <a:pt x="139" y="576"/>
                    </a:lnTo>
                    <a:cubicBezTo>
                      <a:pt x="144" y="571"/>
                      <a:pt x="150" y="568"/>
                      <a:pt x="157" y="568"/>
                    </a:cubicBezTo>
                    <a:cubicBezTo>
                      <a:pt x="187" y="568"/>
                      <a:pt x="232" y="623"/>
                      <a:pt x="298" y="705"/>
                    </a:cubicBezTo>
                    <a:cubicBezTo>
                      <a:pt x="337" y="595"/>
                      <a:pt x="376" y="454"/>
                      <a:pt x="445" y="454"/>
                    </a:cubicBezTo>
                    <a:cubicBezTo>
                      <a:pt x="463" y="454"/>
                      <a:pt x="483" y="464"/>
                      <a:pt x="506" y="487"/>
                    </a:cubicBezTo>
                    <a:cubicBezTo>
                      <a:pt x="623" y="589"/>
                      <a:pt x="665" y="724"/>
                      <a:pt x="730" y="724"/>
                    </a:cubicBezTo>
                    <a:cubicBezTo>
                      <a:pt x="753" y="724"/>
                      <a:pt x="780" y="707"/>
                      <a:pt x="813" y="665"/>
                    </a:cubicBezTo>
                    <a:cubicBezTo>
                      <a:pt x="942" y="517"/>
                      <a:pt x="883" y="368"/>
                      <a:pt x="1081" y="328"/>
                    </a:cubicBezTo>
                    <a:cubicBezTo>
                      <a:pt x="1101" y="328"/>
                      <a:pt x="1111" y="318"/>
                      <a:pt x="1131" y="318"/>
                    </a:cubicBezTo>
                    <a:cubicBezTo>
                      <a:pt x="1131" y="308"/>
                      <a:pt x="1141" y="308"/>
                      <a:pt x="1151" y="299"/>
                    </a:cubicBezTo>
                    <a:lnTo>
                      <a:pt x="1170" y="299"/>
                    </a:lnTo>
                    <a:cubicBezTo>
                      <a:pt x="1270" y="259"/>
                      <a:pt x="1250" y="199"/>
                      <a:pt x="1250" y="140"/>
                    </a:cubicBezTo>
                    <a:cubicBezTo>
                      <a:pt x="1250" y="120"/>
                      <a:pt x="1260" y="80"/>
                      <a:pt x="1270" y="31"/>
                    </a:cubicBezTo>
                    <a:cubicBezTo>
                      <a:pt x="1270" y="21"/>
                      <a:pt x="1260" y="21"/>
                      <a:pt x="1240" y="11"/>
                    </a:cubicBezTo>
                    <a:cubicBezTo>
                      <a:pt x="1229" y="4"/>
                      <a:pt x="1220" y="1"/>
                      <a:pt x="1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39" name="Google Shape;1039;p9"/>
              <p:cNvSpPr/>
              <p:nvPr/>
            </p:nvSpPr>
            <p:spPr>
              <a:xfrm>
                <a:off x="10384431" y="-876662"/>
                <a:ext cx="25764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90" extrusionOk="0">
                    <a:moveTo>
                      <a:pt x="159" y="0"/>
                    </a:moveTo>
                    <a:cubicBezTo>
                      <a:pt x="130" y="0"/>
                      <a:pt x="100" y="30"/>
                      <a:pt x="30" y="60"/>
                    </a:cubicBezTo>
                    <a:cubicBezTo>
                      <a:pt x="11" y="69"/>
                      <a:pt x="11" y="79"/>
                      <a:pt x="1" y="89"/>
                    </a:cubicBezTo>
                    <a:cubicBezTo>
                      <a:pt x="20" y="79"/>
                      <a:pt x="50" y="60"/>
                      <a:pt x="90" y="40"/>
                    </a:cubicBezTo>
                    <a:cubicBezTo>
                      <a:pt x="110" y="20"/>
                      <a:pt x="139" y="1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0" name="Google Shape;1040;p9"/>
              <p:cNvSpPr/>
              <p:nvPr/>
            </p:nvSpPr>
            <p:spPr>
              <a:xfrm>
                <a:off x="10387652" y="-945419"/>
                <a:ext cx="9661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60" h="100" extrusionOk="0">
                    <a:moveTo>
                      <a:pt x="60" y="1"/>
                    </a:moveTo>
                    <a:cubicBezTo>
                      <a:pt x="0" y="1"/>
                      <a:pt x="10" y="40"/>
                      <a:pt x="20" y="100"/>
                    </a:cubicBezTo>
                    <a:cubicBezTo>
                      <a:pt x="30" y="70"/>
                      <a:pt x="50" y="30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1" name="Google Shape;1041;p9"/>
              <p:cNvSpPr/>
              <p:nvPr/>
            </p:nvSpPr>
            <p:spPr>
              <a:xfrm>
                <a:off x="10628703" y="-1294034"/>
                <a:ext cx="38323" cy="32849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4" extrusionOk="0">
                    <a:moveTo>
                      <a:pt x="89" y="1"/>
                    </a:moveTo>
                    <a:cubicBezTo>
                      <a:pt x="80" y="1"/>
                      <a:pt x="70" y="2"/>
                      <a:pt x="60" y="4"/>
                    </a:cubicBezTo>
                    <a:cubicBezTo>
                      <a:pt x="50" y="14"/>
                      <a:pt x="30" y="44"/>
                      <a:pt x="21" y="83"/>
                    </a:cubicBezTo>
                    <a:cubicBezTo>
                      <a:pt x="1" y="123"/>
                      <a:pt x="40" y="173"/>
                      <a:pt x="100" y="193"/>
                    </a:cubicBezTo>
                    <a:cubicBezTo>
                      <a:pt x="116" y="200"/>
                      <a:pt x="132" y="203"/>
                      <a:pt x="145" y="203"/>
                    </a:cubicBezTo>
                    <a:cubicBezTo>
                      <a:pt x="207" y="203"/>
                      <a:pt x="238" y="138"/>
                      <a:pt x="189" y="74"/>
                    </a:cubicBezTo>
                    <a:cubicBezTo>
                      <a:pt x="150" y="19"/>
                      <a:pt x="123" y="1"/>
                      <a:pt x="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2" name="Google Shape;1042;p9"/>
              <p:cNvSpPr/>
              <p:nvPr/>
            </p:nvSpPr>
            <p:spPr>
              <a:xfrm>
                <a:off x="9156630" y="-1561655"/>
                <a:ext cx="11433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71" h="31" extrusionOk="0">
                    <a:moveTo>
                      <a:pt x="60" y="0"/>
                    </a:moveTo>
                    <a:cubicBezTo>
                      <a:pt x="1" y="0"/>
                      <a:pt x="11" y="10"/>
                      <a:pt x="40" y="30"/>
                    </a:cubicBezTo>
                    <a:cubicBezTo>
                      <a:pt x="50" y="20"/>
                      <a:pt x="6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3" name="Google Shape;1043;p9"/>
              <p:cNvSpPr/>
              <p:nvPr/>
            </p:nvSpPr>
            <p:spPr>
              <a:xfrm>
                <a:off x="9139883" y="-1546680"/>
                <a:ext cx="12077" cy="9178"/>
              </a:xfrm>
              <a:custGeom>
                <a:avLst/>
                <a:gdLst/>
                <a:ahLst/>
                <a:cxnLst/>
                <a:rect l="l" t="t" r="r" b="b"/>
                <a:pathLst>
                  <a:path w="75" h="57" extrusionOk="0">
                    <a:moveTo>
                      <a:pt x="21" y="0"/>
                    </a:moveTo>
                    <a:cubicBezTo>
                      <a:pt x="0" y="0"/>
                      <a:pt x="10" y="25"/>
                      <a:pt x="25" y="56"/>
                    </a:cubicBezTo>
                    <a:cubicBezTo>
                      <a:pt x="35" y="56"/>
                      <a:pt x="55" y="36"/>
                      <a:pt x="75" y="16"/>
                    </a:cubicBezTo>
                    <a:cubicBezTo>
                      <a:pt x="65" y="7"/>
                      <a:pt x="55" y="7"/>
                      <a:pt x="45" y="7"/>
                    </a:cubicBezTo>
                    <a:cubicBezTo>
                      <a:pt x="34" y="2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4" name="Google Shape;1044;p9"/>
              <p:cNvSpPr/>
              <p:nvPr/>
            </p:nvSpPr>
            <p:spPr>
              <a:xfrm>
                <a:off x="9185775" y="-1742323"/>
                <a:ext cx="6119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38" h="52" extrusionOk="0">
                    <a:moveTo>
                      <a:pt x="24" y="0"/>
                    </a:moveTo>
                    <a:cubicBezTo>
                      <a:pt x="1" y="0"/>
                      <a:pt x="9" y="26"/>
                      <a:pt x="18" y="52"/>
                    </a:cubicBezTo>
                    <a:cubicBezTo>
                      <a:pt x="28" y="42"/>
                      <a:pt x="38" y="22"/>
                      <a:pt x="38" y="2"/>
                    </a:cubicBezTo>
                    <a:cubicBezTo>
                      <a:pt x="33" y="1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5" name="Google Shape;1045;p9"/>
              <p:cNvSpPr/>
              <p:nvPr/>
            </p:nvSpPr>
            <p:spPr>
              <a:xfrm>
                <a:off x="9160172" y="-1686287"/>
                <a:ext cx="47824" cy="5764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58" extrusionOk="0">
                    <a:moveTo>
                      <a:pt x="106" y="210"/>
                    </a:moveTo>
                    <a:lnTo>
                      <a:pt x="106" y="210"/>
                    </a:lnTo>
                    <a:cubicBezTo>
                      <a:pt x="110" y="215"/>
                      <a:pt x="116" y="220"/>
                      <a:pt x="122" y="225"/>
                    </a:cubicBezTo>
                    <a:lnTo>
                      <a:pt x="122" y="225"/>
                    </a:lnTo>
                    <a:cubicBezTo>
                      <a:pt x="118" y="217"/>
                      <a:pt x="113" y="211"/>
                      <a:pt x="106" y="210"/>
                    </a:cubicBezTo>
                    <a:close/>
                    <a:moveTo>
                      <a:pt x="53" y="119"/>
                    </a:moveTo>
                    <a:cubicBezTo>
                      <a:pt x="33" y="119"/>
                      <a:pt x="0" y="171"/>
                      <a:pt x="18" y="189"/>
                    </a:cubicBezTo>
                    <a:cubicBezTo>
                      <a:pt x="38" y="209"/>
                      <a:pt x="48" y="219"/>
                      <a:pt x="68" y="239"/>
                    </a:cubicBezTo>
                    <a:cubicBezTo>
                      <a:pt x="83" y="219"/>
                      <a:pt x="94" y="210"/>
                      <a:pt x="104" y="210"/>
                    </a:cubicBezTo>
                    <a:cubicBezTo>
                      <a:pt x="105" y="210"/>
                      <a:pt x="105" y="210"/>
                      <a:pt x="106" y="210"/>
                    </a:cubicBezTo>
                    <a:lnTo>
                      <a:pt x="106" y="210"/>
                    </a:lnTo>
                    <a:cubicBezTo>
                      <a:pt x="73" y="173"/>
                      <a:pt x="83" y="128"/>
                      <a:pt x="58" y="120"/>
                    </a:cubicBezTo>
                    <a:cubicBezTo>
                      <a:pt x="57" y="119"/>
                      <a:pt x="55" y="119"/>
                      <a:pt x="53" y="119"/>
                    </a:cubicBezTo>
                    <a:close/>
                    <a:moveTo>
                      <a:pt x="217" y="1"/>
                    </a:moveTo>
                    <a:cubicBezTo>
                      <a:pt x="197" y="21"/>
                      <a:pt x="187" y="31"/>
                      <a:pt x="167" y="51"/>
                    </a:cubicBezTo>
                    <a:cubicBezTo>
                      <a:pt x="157" y="60"/>
                      <a:pt x="147" y="60"/>
                      <a:pt x="147" y="60"/>
                    </a:cubicBezTo>
                    <a:lnTo>
                      <a:pt x="137" y="60"/>
                    </a:lnTo>
                    <a:cubicBezTo>
                      <a:pt x="127" y="70"/>
                      <a:pt x="127" y="80"/>
                      <a:pt x="127" y="90"/>
                    </a:cubicBezTo>
                    <a:cubicBezTo>
                      <a:pt x="108" y="160"/>
                      <a:pt x="147" y="160"/>
                      <a:pt x="207" y="249"/>
                    </a:cubicBezTo>
                    <a:cubicBezTo>
                      <a:pt x="224" y="279"/>
                      <a:pt x="227" y="290"/>
                      <a:pt x="221" y="290"/>
                    </a:cubicBezTo>
                    <a:cubicBezTo>
                      <a:pt x="210" y="290"/>
                      <a:pt x="167" y="249"/>
                      <a:pt x="127" y="229"/>
                    </a:cubicBezTo>
                    <a:cubicBezTo>
                      <a:pt x="125" y="228"/>
                      <a:pt x="124" y="226"/>
                      <a:pt x="122" y="225"/>
                    </a:cubicBezTo>
                    <a:lnTo>
                      <a:pt x="122" y="225"/>
                    </a:lnTo>
                    <a:cubicBezTo>
                      <a:pt x="130" y="243"/>
                      <a:pt x="132" y="276"/>
                      <a:pt x="127" y="308"/>
                    </a:cubicBezTo>
                    <a:cubicBezTo>
                      <a:pt x="137" y="318"/>
                      <a:pt x="147" y="338"/>
                      <a:pt x="167" y="358"/>
                    </a:cubicBezTo>
                    <a:cubicBezTo>
                      <a:pt x="187" y="348"/>
                      <a:pt x="207" y="328"/>
                      <a:pt x="227" y="298"/>
                    </a:cubicBezTo>
                    <a:cubicBezTo>
                      <a:pt x="266" y="229"/>
                      <a:pt x="266" y="209"/>
                      <a:pt x="296" y="189"/>
                    </a:cubicBezTo>
                    <a:cubicBezTo>
                      <a:pt x="286" y="179"/>
                      <a:pt x="276" y="179"/>
                      <a:pt x="266" y="170"/>
                    </a:cubicBezTo>
                    <a:cubicBezTo>
                      <a:pt x="187" y="110"/>
                      <a:pt x="246" y="80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6" name="Google Shape;1046;p9"/>
              <p:cNvSpPr/>
              <p:nvPr/>
            </p:nvSpPr>
            <p:spPr>
              <a:xfrm>
                <a:off x="9097051" y="-1350876"/>
                <a:ext cx="23026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1" extrusionOk="0">
                    <a:moveTo>
                      <a:pt x="143" y="0"/>
                    </a:moveTo>
                    <a:lnTo>
                      <a:pt x="24" y="20"/>
                    </a:lnTo>
                    <a:lnTo>
                      <a:pt x="44" y="20"/>
                    </a:lnTo>
                    <a:cubicBezTo>
                      <a:pt x="93" y="60"/>
                      <a:pt x="4" y="80"/>
                      <a:pt x="4" y="179"/>
                    </a:cubicBezTo>
                    <a:cubicBezTo>
                      <a:pt x="1" y="209"/>
                      <a:pt x="3" y="221"/>
                      <a:pt x="10" y="221"/>
                    </a:cubicBezTo>
                    <a:cubicBezTo>
                      <a:pt x="23" y="221"/>
                      <a:pt x="56" y="160"/>
                      <a:pt x="83" y="119"/>
                    </a:cubicBezTo>
                    <a:cubicBezTo>
                      <a:pt x="103" y="80"/>
                      <a:pt x="113" y="50"/>
                      <a:pt x="133" y="20"/>
                    </a:cubicBezTo>
                    <a:cubicBezTo>
                      <a:pt x="133" y="20"/>
                      <a:pt x="133" y="1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7" name="Google Shape;1047;p9"/>
              <p:cNvSpPr/>
              <p:nvPr/>
            </p:nvSpPr>
            <p:spPr>
              <a:xfrm>
                <a:off x="9164681" y="-1445074"/>
                <a:ext cx="1610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0" extrusionOk="0">
                    <a:moveTo>
                      <a:pt x="50" y="0"/>
                    </a:moveTo>
                    <a:cubicBezTo>
                      <a:pt x="40" y="10"/>
                      <a:pt x="40" y="20"/>
                      <a:pt x="30" y="30"/>
                    </a:cubicBezTo>
                    <a:cubicBezTo>
                      <a:pt x="20" y="40"/>
                      <a:pt x="10" y="60"/>
                      <a:pt x="0" y="70"/>
                    </a:cubicBezTo>
                    <a:cubicBezTo>
                      <a:pt x="10" y="80"/>
                      <a:pt x="20" y="80"/>
                      <a:pt x="30" y="89"/>
                    </a:cubicBezTo>
                    <a:cubicBezTo>
                      <a:pt x="40" y="80"/>
                      <a:pt x="50" y="70"/>
                      <a:pt x="60" y="60"/>
                    </a:cubicBezTo>
                    <a:cubicBezTo>
                      <a:pt x="80" y="50"/>
                      <a:pt x="90" y="30"/>
                      <a:pt x="99" y="10"/>
                    </a:cubicBezTo>
                    <a:cubicBezTo>
                      <a:pt x="80" y="10"/>
                      <a:pt x="7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8" name="Google Shape;1048;p9"/>
              <p:cNvSpPr/>
              <p:nvPr/>
            </p:nvSpPr>
            <p:spPr>
              <a:xfrm>
                <a:off x="9062431" y="-2075803"/>
                <a:ext cx="412057" cy="979017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6080" extrusionOk="0">
                    <a:moveTo>
                      <a:pt x="1292" y="1"/>
                    </a:moveTo>
                    <a:cubicBezTo>
                      <a:pt x="1291" y="1"/>
                      <a:pt x="1290" y="20"/>
                      <a:pt x="1290" y="70"/>
                    </a:cubicBezTo>
                    <a:lnTo>
                      <a:pt x="1290" y="209"/>
                    </a:lnTo>
                    <a:cubicBezTo>
                      <a:pt x="1290" y="164"/>
                      <a:pt x="1287" y="146"/>
                      <a:pt x="1282" y="146"/>
                    </a:cubicBezTo>
                    <a:cubicBezTo>
                      <a:pt x="1275" y="146"/>
                      <a:pt x="1262" y="193"/>
                      <a:pt x="1250" y="249"/>
                    </a:cubicBezTo>
                    <a:cubicBezTo>
                      <a:pt x="1240" y="308"/>
                      <a:pt x="1230" y="358"/>
                      <a:pt x="1220" y="377"/>
                    </a:cubicBezTo>
                    <a:cubicBezTo>
                      <a:pt x="1200" y="437"/>
                      <a:pt x="1210" y="427"/>
                      <a:pt x="1210" y="516"/>
                    </a:cubicBezTo>
                    <a:cubicBezTo>
                      <a:pt x="1206" y="550"/>
                      <a:pt x="1200" y="560"/>
                      <a:pt x="1189" y="560"/>
                    </a:cubicBezTo>
                    <a:cubicBezTo>
                      <a:pt x="1175" y="560"/>
                      <a:pt x="1151" y="542"/>
                      <a:pt x="1111" y="536"/>
                    </a:cubicBezTo>
                    <a:cubicBezTo>
                      <a:pt x="1105" y="535"/>
                      <a:pt x="1099" y="535"/>
                      <a:pt x="1095" y="535"/>
                    </a:cubicBezTo>
                    <a:cubicBezTo>
                      <a:pt x="1054" y="535"/>
                      <a:pt x="1079" y="567"/>
                      <a:pt x="1110" y="567"/>
                    </a:cubicBezTo>
                    <a:cubicBezTo>
                      <a:pt x="1114" y="567"/>
                      <a:pt x="1118" y="567"/>
                      <a:pt x="1121" y="566"/>
                    </a:cubicBezTo>
                    <a:cubicBezTo>
                      <a:pt x="1161" y="566"/>
                      <a:pt x="1200" y="625"/>
                      <a:pt x="1191" y="645"/>
                    </a:cubicBezTo>
                    <a:cubicBezTo>
                      <a:pt x="1181" y="655"/>
                      <a:pt x="1091" y="685"/>
                      <a:pt x="1121" y="764"/>
                    </a:cubicBezTo>
                    <a:cubicBezTo>
                      <a:pt x="1143" y="814"/>
                      <a:pt x="1107" y="828"/>
                      <a:pt x="1074" y="828"/>
                    </a:cubicBezTo>
                    <a:cubicBezTo>
                      <a:pt x="1062" y="828"/>
                      <a:pt x="1050" y="826"/>
                      <a:pt x="1042" y="824"/>
                    </a:cubicBezTo>
                    <a:cubicBezTo>
                      <a:pt x="1034" y="820"/>
                      <a:pt x="1027" y="818"/>
                      <a:pt x="1020" y="818"/>
                    </a:cubicBezTo>
                    <a:cubicBezTo>
                      <a:pt x="991" y="818"/>
                      <a:pt x="974" y="849"/>
                      <a:pt x="1022" y="873"/>
                    </a:cubicBezTo>
                    <a:cubicBezTo>
                      <a:pt x="1072" y="913"/>
                      <a:pt x="1032" y="1032"/>
                      <a:pt x="982" y="1032"/>
                    </a:cubicBezTo>
                    <a:cubicBezTo>
                      <a:pt x="948" y="1032"/>
                      <a:pt x="919" y="985"/>
                      <a:pt x="881" y="985"/>
                    </a:cubicBezTo>
                    <a:cubicBezTo>
                      <a:pt x="864" y="985"/>
                      <a:pt x="845" y="994"/>
                      <a:pt x="824" y="1022"/>
                    </a:cubicBezTo>
                    <a:lnTo>
                      <a:pt x="814" y="1022"/>
                    </a:lnTo>
                    <a:cubicBezTo>
                      <a:pt x="757" y="1035"/>
                      <a:pt x="698" y="1050"/>
                      <a:pt x="663" y="1050"/>
                    </a:cubicBezTo>
                    <a:cubicBezTo>
                      <a:pt x="618" y="1050"/>
                      <a:pt x="612" y="1026"/>
                      <a:pt x="695" y="943"/>
                    </a:cubicBezTo>
                    <a:cubicBezTo>
                      <a:pt x="675" y="923"/>
                      <a:pt x="655" y="903"/>
                      <a:pt x="635" y="863"/>
                    </a:cubicBezTo>
                    <a:cubicBezTo>
                      <a:pt x="586" y="903"/>
                      <a:pt x="546" y="933"/>
                      <a:pt x="526" y="943"/>
                    </a:cubicBezTo>
                    <a:lnTo>
                      <a:pt x="516" y="943"/>
                    </a:lnTo>
                    <a:cubicBezTo>
                      <a:pt x="497" y="982"/>
                      <a:pt x="467" y="1022"/>
                      <a:pt x="437" y="1042"/>
                    </a:cubicBezTo>
                    <a:cubicBezTo>
                      <a:pt x="378" y="1091"/>
                      <a:pt x="457" y="1121"/>
                      <a:pt x="516" y="1131"/>
                    </a:cubicBezTo>
                    <a:lnTo>
                      <a:pt x="526" y="1131"/>
                    </a:lnTo>
                    <a:cubicBezTo>
                      <a:pt x="526" y="1131"/>
                      <a:pt x="536" y="1121"/>
                      <a:pt x="536" y="1121"/>
                    </a:cubicBezTo>
                    <a:cubicBezTo>
                      <a:pt x="553" y="1118"/>
                      <a:pt x="570" y="1117"/>
                      <a:pt x="588" y="1117"/>
                    </a:cubicBezTo>
                    <a:cubicBezTo>
                      <a:pt x="691" y="1117"/>
                      <a:pt x="793" y="1161"/>
                      <a:pt x="844" y="1161"/>
                    </a:cubicBezTo>
                    <a:cubicBezTo>
                      <a:pt x="863" y="1161"/>
                      <a:pt x="893" y="1141"/>
                      <a:pt x="913" y="1111"/>
                    </a:cubicBezTo>
                    <a:lnTo>
                      <a:pt x="903" y="1111"/>
                    </a:lnTo>
                    <a:cubicBezTo>
                      <a:pt x="872" y="1119"/>
                      <a:pt x="830" y="1150"/>
                      <a:pt x="807" y="1150"/>
                    </a:cubicBezTo>
                    <a:cubicBezTo>
                      <a:pt x="801" y="1150"/>
                      <a:pt x="796" y="1148"/>
                      <a:pt x="794" y="1141"/>
                    </a:cubicBezTo>
                    <a:cubicBezTo>
                      <a:pt x="784" y="1111"/>
                      <a:pt x="784" y="1052"/>
                      <a:pt x="804" y="1052"/>
                    </a:cubicBezTo>
                    <a:cubicBezTo>
                      <a:pt x="794" y="1081"/>
                      <a:pt x="873" y="1042"/>
                      <a:pt x="913" y="1101"/>
                    </a:cubicBezTo>
                    <a:cubicBezTo>
                      <a:pt x="953" y="1161"/>
                      <a:pt x="923" y="1181"/>
                      <a:pt x="1012" y="1181"/>
                    </a:cubicBezTo>
                    <a:cubicBezTo>
                      <a:pt x="1017" y="1180"/>
                      <a:pt x="1022" y="1179"/>
                      <a:pt x="1026" y="1179"/>
                    </a:cubicBezTo>
                    <a:cubicBezTo>
                      <a:pt x="1064" y="1179"/>
                      <a:pt x="1072" y="1216"/>
                      <a:pt x="1072" y="1270"/>
                    </a:cubicBezTo>
                    <a:cubicBezTo>
                      <a:pt x="1082" y="1280"/>
                      <a:pt x="1091" y="1280"/>
                      <a:pt x="1091" y="1290"/>
                    </a:cubicBezTo>
                    <a:cubicBezTo>
                      <a:pt x="1131" y="1329"/>
                      <a:pt x="1121" y="1349"/>
                      <a:pt x="1082" y="1349"/>
                    </a:cubicBezTo>
                    <a:cubicBezTo>
                      <a:pt x="1082" y="1369"/>
                      <a:pt x="1082" y="1389"/>
                      <a:pt x="1082" y="1419"/>
                    </a:cubicBezTo>
                    <a:cubicBezTo>
                      <a:pt x="1090" y="1482"/>
                      <a:pt x="1072" y="1504"/>
                      <a:pt x="1049" y="1504"/>
                    </a:cubicBezTo>
                    <a:cubicBezTo>
                      <a:pt x="1019" y="1504"/>
                      <a:pt x="981" y="1463"/>
                      <a:pt x="992" y="1428"/>
                    </a:cubicBezTo>
                    <a:cubicBezTo>
                      <a:pt x="1002" y="1389"/>
                      <a:pt x="982" y="1359"/>
                      <a:pt x="913" y="1319"/>
                    </a:cubicBezTo>
                    <a:cubicBezTo>
                      <a:pt x="873" y="1339"/>
                      <a:pt x="883" y="1389"/>
                      <a:pt x="883" y="1409"/>
                    </a:cubicBezTo>
                    <a:cubicBezTo>
                      <a:pt x="883" y="1419"/>
                      <a:pt x="883" y="1419"/>
                      <a:pt x="893" y="1428"/>
                    </a:cubicBezTo>
                    <a:cubicBezTo>
                      <a:pt x="893" y="1438"/>
                      <a:pt x="893" y="1438"/>
                      <a:pt x="893" y="1438"/>
                    </a:cubicBezTo>
                    <a:cubicBezTo>
                      <a:pt x="913" y="1468"/>
                      <a:pt x="953" y="1508"/>
                      <a:pt x="1052" y="1567"/>
                    </a:cubicBezTo>
                    <a:cubicBezTo>
                      <a:pt x="1121" y="1604"/>
                      <a:pt x="1113" y="1625"/>
                      <a:pt x="1077" y="1625"/>
                    </a:cubicBezTo>
                    <a:cubicBezTo>
                      <a:pt x="1046" y="1625"/>
                      <a:pt x="994" y="1609"/>
                      <a:pt x="953" y="1577"/>
                    </a:cubicBezTo>
                    <a:cubicBezTo>
                      <a:pt x="883" y="1518"/>
                      <a:pt x="844" y="1498"/>
                      <a:pt x="794" y="1428"/>
                    </a:cubicBezTo>
                    <a:cubicBezTo>
                      <a:pt x="774" y="1448"/>
                      <a:pt x="754" y="1498"/>
                      <a:pt x="744" y="1557"/>
                    </a:cubicBezTo>
                    <a:cubicBezTo>
                      <a:pt x="725" y="1617"/>
                      <a:pt x="764" y="1597"/>
                      <a:pt x="784" y="1617"/>
                    </a:cubicBezTo>
                    <a:cubicBezTo>
                      <a:pt x="791" y="1613"/>
                      <a:pt x="797" y="1612"/>
                      <a:pt x="803" y="1612"/>
                    </a:cubicBezTo>
                    <a:cubicBezTo>
                      <a:pt x="828" y="1612"/>
                      <a:pt x="837" y="1646"/>
                      <a:pt x="853" y="1686"/>
                    </a:cubicBezTo>
                    <a:cubicBezTo>
                      <a:pt x="873" y="1686"/>
                      <a:pt x="893" y="1666"/>
                      <a:pt x="923" y="1657"/>
                    </a:cubicBezTo>
                    <a:cubicBezTo>
                      <a:pt x="933" y="1647"/>
                      <a:pt x="943" y="1637"/>
                      <a:pt x="953" y="1627"/>
                    </a:cubicBezTo>
                    <a:cubicBezTo>
                      <a:pt x="962" y="1618"/>
                      <a:pt x="971" y="1613"/>
                      <a:pt x="982" y="1613"/>
                    </a:cubicBezTo>
                    <a:cubicBezTo>
                      <a:pt x="1006" y="1613"/>
                      <a:pt x="1040" y="1635"/>
                      <a:pt x="1101" y="1676"/>
                    </a:cubicBezTo>
                    <a:cubicBezTo>
                      <a:pt x="1191" y="1736"/>
                      <a:pt x="1052" y="1785"/>
                      <a:pt x="1012" y="1825"/>
                    </a:cubicBezTo>
                    <a:cubicBezTo>
                      <a:pt x="1001" y="1837"/>
                      <a:pt x="991" y="1839"/>
                      <a:pt x="980" y="1839"/>
                    </a:cubicBezTo>
                    <a:cubicBezTo>
                      <a:pt x="971" y="1839"/>
                      <a:pt x="961" y="1837"/>
                      <a:pt x="950" y="1837"/>
                    </a:cubicBezTo>
                    <a:cubicBezTo>
                      <a:pt x="940" y="1837"/>
                      <a:pt x="928" y="1839"/>
                      <a:pt x="913" y="1845"/>
                    </a:cubicBezTo>
                    <a:cubicBezTo>
                      <a:pt x="923" y="1865"/>
                      <a:pt x="943" y="1894"/>
                      <a:pt x="963" y="1934"/>
                    </a:cubicBezTo>
                    <a:cubicBezTo>
                      <a:pt x="1014" y="2032"/>
                      <a:pt x="1003" y="2052"/>
                      <a:pt x="983" y="2052"/>
                    </a:cubicBezTo>
                    <a:cubicBezTo>
                      <a:pt x="972" y="2052"/>
                      <a:pt x="959" y="2047"/>
                      <a:pt x="953" y="2043"/>
                    </a:cubicBezTo>
                    <a:cubicBezTo>
                      <a:pt x="933" y="2033"/>
                      <a:pt x="873" y="1964"/>
                      <a:pt x="824" y="1924"/>
                    </a:cubicBezTo>
                    <a:cubicBezTo>
                      <a:pt x="814" y="1934"/>
                      <a:pt x="804" y="1944"/>
                      <a:pt x="804" y="1954"/>
                    </a:cubicBezTo>
                    <a:cubicBezTo>
                      <a:pt x="814" y="1974"/>
                      <a:pt x="834" y="1994"/>
                      <a:pt x="853" y="2013"/>
                    </a:cubicBezTo>
                    <a:cubicBezTo>
                      <a:pt x="853" y="2013"/>
                      <a:pt x="863" y="2013"/>
                      <a:pt x="863" y="2023"/>
                    </a:cubicBezTo>
                    <a:cubicBezTo>
                      <a:pt x="911" y="2078"/>
                      <a:pt x="914" y="2096"/>
                      <a:pt x="894" y="2096"/>
                    </a:cubicBezTo>
                    <a:cubicBezTo>
                      <a:pt x="888" y="2096"/>
                      <a:pt x="882" y="2095"/>
                      <a:pt x="873" y="2093"/>
                    </a:cubicBezTo>
                    <a:cubicBezTo>
                      <a:pt x="873" y="2113"/>
                      <a:pt x="873" y="2132"/>
                      <a:pt x="873" y="2132"/>
                    </a:cubicBezTo>
                    <a:cubicBezTo>
                      <a:pt x="873" y="2132"/>
                      <a:pt x="873" y="2142"/>
                      <a:pt x="873" y="2142"/>
                    </a:cubicBezTo>
                    <a:cubicBezTo>
                      <a:pt x="887" y="2135"/>
                      <a:pt x="906" y="2128"/>
                      <a:pt x="923" y="2128"/>
                    </a:cubicBezTo>
                    <a:cubicBezTo>
                      <a:pt x="930" y="2128"/>
                      <a:pt x="937" y="2130"/>
                      <a:pt x="943" y="2132"/>
                    </a:cubicBezTo>
                    <a:cubicBezTo>
                      <a:pt x="992" y="2142"/>
                      <a:pt x="992" y="2242"/>
                      <a:pt x="1022" y="2351"/>
                    </a:cubicBezTo>
                    <a:cubicBezTo>
                      <a:pt x="1062" y="2450"/>
                      <a:pt x="1082" y="2410"/>
                      <a:pt x="1121" y="2569"/>
                    </a:cubicBezTo>
                    <a:cubicBezTo>
                      <a:pt x="1135" y="2613"/>
                      <a:pt x="1135" y="2631"/>
                      <a:pt x="1127" y="2631"/>
                    </a:cubicBezTo>
                    <a:cubicBezTo>
                      <a:pt x="1105" y="2631"/>
                      <a:pt x="1031" y="2519"/>
                      <a:pt x="1002" y="2470"/>
                    </a:cubicBezTo>
                    <a:cubicBezTo>
                      <a:pt x="963" y="2410"/>
                      <a:pt x="972" y="2410"/>
                      <a:pt x="923" y="2380"/>
                    </a:cubicBezTo>
                    <a:cubicBezTo>
                      <a:pt x="913" y="2380"/>
                      <a:pt x="903" y="2390"/>
                      <a:pt x="893" y="2390"/>
                    </a:cubicBezTo>
                    <a:lnTo>
                      <a:pt x="873" y="2390"/>
                    </a:lnTo>
                    <a:cubicBezTo>
                      <a:pt x="893" y="2420"/>
                      <a:pt x="923" y="2460"/>
                      <a:pt x="943" y="2509"/>
                    </a:cubicBezTo>
                    <a:cubicBezTo>
                      <a:pt x="963" y="2539"/>
                      <a:pt x="963" y="2569"/>
                      <a:pt x="963" y="2589"/>
                    </a:cubicBezTo>
                    <a:cubicBezTo>
                      <a:pt x="1012" y="2589"/>
                      <a:pt x="1022" y="2668"/>
                      <a:pt x="1022" y="2708"/>
                    </a:cubicBezTo>
                    <a:cubicBezTo>
                      <a:pt x="1022" y="2708"/>
                      <a:pt x="1012" y="2717"/>
                      <a:pt x="1012" y="2717"/>
                    </a:cubicBezTo>
                    <a:cubicBezTo>
                      <a:pt x="1032" y="2727"/>
                      <a:pt x="992" y="2777"/>
                      <a:pt x="1012" y="2817"/>
                    </a:cubicBezTo>
                    <a:cubicBezTo>
                      <a:pt x="1042" y="2866"/>
                      <a:pt x="1230" y="2876"/>
                      <a:pt x="1230" y="2876"/>
                    </a:cubicBezTo>
                    <a:cubicBezTo>
                      <a:pt x="1230" y="2876"/>
                      <a:pt x="1260" y="2936"/>
                      <a:pt x="1240" y="2936"/>
                    </a:cubicBezTo>
                    <a:cubicBezTo>
                      <a:pt x="1220" y="2946"/>
                      <a:pt x="1171" y="2965"/>
                      <a:pt x="1161" y="3035"/>
                    </a:cubicBezTo>
                    <a:cubicBezTo>
                      <a:pt x="1154" y="3055"/>
                      <a:pt x="1158" y="3061"/>
                      <a:pt x="1168" y="3061"/>
                    </a:cubicBezTo>
                    <a:cubicBezTo>
                      <a:pt x="1188" y="3061"/>
                      <a:pt x="1237" y="3035"/>
                      <a:pt x="1290" y="3035"/>
                    </a:cubicBezTo>
                    <a:cubicBezTo>
                      <a:pt x="1379" y="3035"/>
                      <a:pt x="1349" y="3064"/>
                      <a:pt x="1359" y="3124"/>
                    </a:cubicBezTo>
                    <a:cubicBezTo>
                      <a:pt x="1363" y="3150"/>
                      <a:pt x="1354" y="3157"/>
                      <a:pt x="1338" y="3157"/>
                    </a:cubicBezTo>
                    <a:cubicBezTo>
                      <a:pt x="1323" y="3157"/>
                      <a:pt x="1301" y="3150"/>
                      <a:pt x="1278" y="3150"/>
                    </a:cubicBezTo>
                    <a:cubicBezTo>
                      <a:pt x="1262" y="3150"/>
                      <a:pt x="1246" y="3153"/>
                      <a:pt x="1230" y="3164"/>
                    </a:cubicBezTo>
                    <a:cubicBezTo>
                      <a:pt x="1171" y="3203"/>
                      <a:pt x="1280" y="3223"/>
                      <a:pt x="1280" y="3312"/>
                    </a:cubicBezTo>
                    <a:cubicBezTo>
                      <a:pt x="1280" y="3340"/>
                      <a:pt x="1275" y="3350"/>
                      <a:pt x="1267" y="3350"/>
                    </a:cubicBezTo>
                    <a:cubicBezTo>
                      <a:pt x="1250" y="3350"/>
                      <a:pt x="1218" y="3297"/>
                      <a:pt x="1191" y="3263"/>
                    </a:cubicBezTo>
                    <a:cubicBezTo>
                      <a:pt x="1151" y="3203"/>
                      <a:pt x="1141" y="3183"/>
                      <a:pt x="1111" y="3124"/>
                    </a:cubicBezTo>
                    <a:cubicBezTo>
                      <a:pt x="1094" y="3072"/>
                      <a:pt x="1069" y="3043"/>
                      <a:pt x="1030" y="3043"/>
                    </a:cubicBezTo>
                    <a:cubicBezTo>
                      <a:pt x="1024" y="3043"/>
                      <a:pt x="1018" y="3043"/>
                      <a:pt x="1012" y="3045"/>
                    </a:cubicBezTo>
                    <a:cubicBezTo>
                      <a:pt x="972" y="3055"/>
                      <a:pt x="1012" y="3074"/>
                      <a:pt x="1042" y="3174"/>
                    </a:cubicBezTo>
                    <a:cubicBezTo>
                      <a:pt x="1082" y="3273"/>
                      <a:pt x="1072" y="3263"/>
                      <a:pt x="1042" y="3312"/>
                    </a:cubicBezTo>
                    <a:cubicBezTo>
                      <a:pt x="1036" y="3324"/>
                      <a:pt x="1030" y="3329"/>
                      <a:pt x="1023" y="3329"/>
                    </a:cubicBezTo>
                    <a:cubicBezTo>
                      <a:pt x="995" y="3329"/>
                      <a:pt x="961" y="3242"/>
                      <a:pt x="953" y="3193"/>
                    </a:cubicBezTo>
                    <a:cubicBezTo>
                      <a:pt x="943" y="3144"/>
                      <a:pt x="913" y="3124"/>
                      <a:pt x="844" y="3084"/>
                    </a:cubicBezTo>
                    <a:cubicBezTo>
                      <a:pt x="835" y="3078"/>
                      <a:pt x="828" y="3076"/>
                      <a:pt x="823" y="3076"/>
                    </a:cubicBezTo>
                    <a:cubicBezTo>
                      <a:pt x="795" y="3076"/>
                      <a:pt x="824" y="3161"/>
                      <a:pt x="824" y="3203"/>
                    </a:cubicBezTo>
                    <a:cubicBezTo>
                      <a:pt x="824" y="3263"/>
                      <a:pt x="834" y="3243"/>
                      <a:pt x="853" y="3322"/>
                    </a:cubicBezTo>
                    <a:cubicBezTo>
                      <a:pt x="859" y="3348"/>
                      <a:pt x="858" y="3359"/>
                      <a:pt x="853" y="3359"/>
                    </a:cubicBezTo>
                    <a:cubicBezTo>
                      <a:pt x="840" y="3359"/>
                      <a:pt x="802" y="3296"/>
                      <a:pt x="774" y="3233"/>
                    </a:cubicBezTo>
                    <a:cubicBezTo>
                      <a:pt x="753" y="3191"/>
                      <a:pt x="746" y="3180"/>
                      <a:pt x="735" y="3180"/>
                    </a:cubicBezTo>
                    <a:cubicBezTo>
                      <a:pt x="726" y="3180"/>
                      <a:pt x="713" y="3189"/>
                      <a:pt x="685" y="3193"/>
                    </a:cubicBezTo>
                    <a:cubicBezTo>
                      <a:pt x="685" y="3203"/>
                      <a:pt x="665" y="3223"/>
                      <a:pt x="645" y="3243"/>
                    </a:cubicBezTo>
                    <a:cubicBezTo>
                      <a:pt x="665" y="3263"/>
                      <a:pt x="685" y="3273"/>
                      <a:pt x="705" y="3293"/>
                    </a:cubicBezTo>
                    <a:cubicBezTo>
                      <a:pt x="744" y="3345"/>
                      <a:pt x="740" y="3359"/>
                      <a:pt x="715" y="3359"/>
                    </a:cubicBezTo>
                    <a:cubicBezTo>
                      <a:pt x="703" y="3359"/>
                      <a:pt x="685" y="3355"/>
                      <a:pt x="665" y="3352"/>
                    </a:cubicBezTo>
                    <a:cubicBezTo>
                      <a:pt x="625" y="3342"/>
                      <a:pt x="625" y="3332"/>
                      <a:pt x="596" y="3312"/>
                    </a:cubicBezTo>
                    <a:cubicBezTo>
                      <a:pt x="586" y="3322"/>
                      <a:pt x="586" y="3322"/>
                      <a:pt x="586" y="3322"/>
                    </a:cubicBezTo>
                    <a:cubicBezTo>
                      <a:pt x="536" y="3384"/>
                      <a:pt x="539" y="3401"/>
                      <a:pt x="562" y="3401"/>
                    </a:cubicBezTo>
                    <a:cubicBezTo>
                      <a:pt x="579" y="3401"/>
                      <a:pt x="609" y="3390"/>
                      <a:pt x="635" y="3382"/>
                    </a:cubicBezTo>
                    <a:cubicBezTo>
                      <a:pt x="642" y="3379"/>
                      <a:pt x="647" y="3377"/>
                      <a:pt x="651" y="3377"/>
                    </a:cubicBezTo>
                    <a:cubicBezTo>
                      <a:pt x="672" y="3377"/>
                      <a:pt x="663" y="3415"/>
                      <a:pt x="655" y="3431"/>
                    </a:cubicBezTo>
                    <a:lnTo>
                      <a:pt x="705" y="3431"/>
                    </a:lnTo>
                    <a:cubicBezTo>
                      <a:pt x="737" y="3420"/>
                      <a:pt x="755" y="3413"/>
                      <a:pt x="776" y="3413"/>
                    </a:cubicBezTo>
                    <a:cubicBezTo>
                      <a:pt x="793" y="3413"/>
                      <a:pt x="812" y="3418"/>
                      <a:pt x="844" y="3431"/>
                    </a:cubicBezTo>
                    <a:cubicBezTo>
                      <a:pt x="913" y="3471"/>
                      <a:pt x="804" y="3501"/>
                      <a:pt x="824" y="3521"/>
                    </a:cubicBezTo>
                    <a:cubicBezTo>
                      <a:pt x="844" y="3540"/>
                      <a:pt x="853" y="3521"/>
                      <a:pt x="903" y="3570"/>
                    </a:cubicBezTo>
                    <a:cubicBezTo>
                      <a:pt x="918" y="3593"/>
                      <a:pt x="929" y="3603"/>
                      <a:pt x="938" y="3603"/>
                    </a:cubicBezTo>
                    <a:cubicBezTo>
                      <a:pt x="953" y="3603"/>
                      <a:pt x="964" y="3577"/>
                      <a:pt x="982" y="3540"/>
                    </a:cubicBezTo>
                    <a:cubicBezTo>
                      <a:pt x="993" y="3520"/>
                      <a:pt x="1002" y="3512"/>
                      <a:pt x="1012" y="3512"/>
                    </a:cubicBezTo>
                    <a:cubicBezTo>
                      <a:pt x="1030" y="3512"/>
                      <a:pt x="1049" y="3537"/>
                      <a:pt x="1082" y="3550"/>
                    </a:cubicBezTo>
                    <a:cubicBezTo>
                      <a:pt x="1131" y="3560"/>
                      <a:pt x="1072" y="3620"/>
                      <a:pt x="1082" y="3649"/>
                    </a:cubicBezTo>
                    <a:cubicBezTo>
                      <a:pt x="1085" y="3661"/>
                      <a:pt x="1091" y="3665"/>
                      <a:pt x="1100" y="3665"/>
                    </a:cubicBezTo>
                    <a:cubicBezTo>
                      <a:pt x="1113" y="3665"/>
                      <a:pt x="1135" y="3656"/>
                      <a:pt x="1171" y="3649"/>
                    </a:cubicBezTo>
                    <a:cubicBezTo>
                      <a:pt x="1180" y="3648"/>
                      <a:pt x="1188" y="3647"/>
                      <a:pt x="1196" y="3647"/>
                    </a:cubicBezTo>
                    <a:cubicBezTo>
                      <a:pt x="1231" y="3647"/>
                      <a:pt x="1252" y="3663"/>
                      <a:pt x="1260" y="3679"/>
                    </a:cubicBezTo>
                    <a:cubicBezTo>
                      <a:pt x="1270" y="3709"/>
                      <a:pt x="1349" y="3808"/>
                      <a:pt x="1379" y="3828"/>
                    </a:cubicBezTo>
                    <a:cubicBezTo>
                      <a:pt x="1409" y="3858"/>
                      <a:pt x="1369" y="3927"/>
                      <a:pt x="1339" y="3937"/>
                    </a:cubicBezTo>
                    <a:cubicBezTo>
                      <a:pt x="1338" y="3938"/>
                      <a:pt x="1337" y="3938"/>
                      <a:pt x="1335" y="3938"/>
                    </a:cubicBezTo>
                    <a:cubicBezTo>
                      <a:pt x="1316" y="3938"/>
                      <a:pt x="1286" y="3873"/>
                      <a:pt x="1230" y="3808"/>
                    </a:cubicBezTo>
                    <a:cubicBezTo>
                      <a:pt x="1204" y="3767"/>
                      <a:pt x="1187" y="3752"/>
                      <a:pt x="1173" y="3752"/>
                    </a:cubicBezTo>
                    <a:cubicBezTo>
                      <a:pt x="1160" y="3752"/>
                      <a:pt x="1150" y="3764"/>
                      <a:pt x="1141" y="3778"/>
                    </a:cubicBezTo>
                    <a:cubicBezTo>
                      <a:pt x="1131" y="3808"/>
                      <a:pt x="1171" y="3848"/>
                      <a:pt x="1191" y="3868"/>
                    </a:cubicBezTo>
                    <a:cubicBezTo>
                      <a:pt x="1210" y="3897"/>
                      <a:pt x="1230" y="4006"/>
                      <a:pt x="1191" y="4046"/>
                    </a:cubicBezTo>
                    <a:cubicBezTo>
                      <a:pt x="1184" y="4050"/>
                      <a:pt x="1178" y="4052"/>
                      <a:pt x="1173" y="4052"/>
                    </a:cubicBezTo>
                    <a:cubicBezTo>
                      <a:pt x="1144" y="4052"/>
                      <a:pt x="1151" y="3982"/>
                      <a:pt x="1151" y="3957"/>
                    </a:cubicBezTo>
                    <a:cubicBezTo>
                      <a:pt x="1151" y="3931"/>
                      <a:pt x="1107" y="3840"/>
                      <a:pt x="1076" y="3840"/>
                    </a:cubicBezTo>
                    <a:cubicBezTo>
                      <a:pt x="1071" y="3840"/>
                      <a:pt x="1066" y="3842"/>
                      <a:pt x="1062" y="3848"/>
                    </a:cubicBezTo>
                    <a:cubicBezTo>
                      <a:pt x="1055" y="3858"/>
                      <a:pt x="1046" y="3862"/>
                      <a:pt x="1034" y="3862"/>
                    </a:cubicBezTo>
                    <a:cubicBezTo>
                      <a:pt x="991" y="3862"/>
                      <a:pt x="921" y="3800"/>
                      <a:pt x="913" y="3768"/>
                    </a:cubicBezTo>
                    <a:cubicBezTo>
                      <a:pt x="906" y="3742"/>
                      <a:pt x="847" y="3729"/>
                      <a:pt x="784" y="3729"/>
                    </a:cubicBezTo>
                    <a:cubicBezTo>
                      <a:pt x="753" y="3729"/>
                      <a:pt x="721" y="3732"/>
                      <a:pt x="695" y="3739"/>
                    </a:cubicBezTo>
                    <a:cubicBezTo>
                      <a:pt x="685" y="3739"/>
                      <a:pt x="685" y="3749"/>
                      <a:pt x="675" y="3749"/>
                    </a:cubicBezTo>
                    <a:cubicBezTo>
                      <a:pt x="685" y="3768"/>
                      <a:pt x="695" y="3788"/>
                      <a:pt x="695" y="3808"/>
                    </a:cubicBezTo>
                    <a:cubicBezTo>
                      <a:pt x="715" y="3828"/>
                      <a:pt x="734" y="3858"/>
                      <a:pt x="754" y="3868"/>
                    </a:cubicBezTo>
                    <a:lnTo>
                      <a:pt x="764" y="3868"/>
                    </a:lnTo>
                    <a:cubicBezTo>
                      <a:pt x="764" y="3865"/>
                      <a:pt x="765" y="3864"/>
                      <a:pt x="767" y="3864"/>
                    </a:cubicBezTo>
                    <a:cubicBezTo>
                      <a:pt x="770" y="3864"/>
                      <a:pt x="777" y="3871"/>
                      <a:pt x="784" y="3878"/>
                    </a:cubicBezTo>
                    <a:cubicBezTo>
                      <a:pt x="804" y="3887"/>
                      <a:pt x="814" y="3927"/>
                      <a:pt x="794" y="3937"/>
                    </a:cubicBezTo>
                    <a:cubicBezTo>
                      <a:pt x="774" y="3967"/>
                      <a:pt x="764" y="3967"/>
                      <a:pt x="734" y="4006"/>
                    </a:cubicBezTo>
                    <a:cubicBezTo>
                      <a:pt x="725" y="4016"/>
                      <a:pt x="725" y="4016"/>
                      <a:pt x="725" y="4026"/>
                    </a:cubicBezTo>
                    <a:lnTo>
                      <a:pt x="774" y="4026"/>
                    </a:lnTo>
                    <a:cubicBezTo>
                      <a:pt x="834" y="4016"/>
                      <a:pt x="853" y="3957"/>
                      <a:pt x="903" y="3957"/>
                    </a:cubicBezTo>
                    <a:cubicBezTo>
                      <a:pt x="906" y="3956"/>
                      <a:pt x="908" y="3956"/>
                      <a:pt x="911" y="3956"/>
                    </a:cubicBezTo>
                    <a:cubicBezTo>
                      <a:pt x="959" y="3956"/>
                      <a:pt x="1012" y="4040"/>
                      <a:pt x="1012" y="4116"/>
                    </a:cubicBezTo>
                    <a:cubicBezTo>
                      <a:pt x="1012" y="4158"/>
                      <a:pt x="1021" y="4169"/>
                      <a:pt x="1039" y="4169"/>
                    </a:cubicBezTo>
                    <a:cubicBezTo>
                      <a:pt x="1059" y="4169"/>
                      <a:pt x="1089" y="4155"/>
                      <a:pt x="1131" y="4155"/>
                    </a:cubicBezTo>
                    <a:cubicBezTo>
                      <a:pt x="1191" y="4148"/>
                      <a:pt x="1223" y="4129"/>
                      <a:pt x="1274" y="4129"/>
                    </a:cubicBezTo>
                    <a:cubicBezTo>
                      <a:pt x="1290" y="4129"/>
                      <a:pt x="1308" y="4131"/>
                      <a:pt x="1329" y="4135"/>
                    </a:cubicBezTo>
                    <a:cubicBezTo>
                      <a:pt x="1419" y="4155"/>
                      <a:pt x="1518" y="4215"/>
                      <a:pt x="1448" y="4225"/>
                    </a:cubicBezTo>
                    <a:cubicBezTo>
                      <a:pt x="1389" y="4234"/>
                      <a:pt x="1300" y="4274"/>
                      <a:pt x="1319" y="4373"/>
                    </a:cubicBezTo>
                    <a:cubicBezTo>
                      <a:pt x="1329" y="4418"/>
                      <a:pt x="1302" y="4420"/>
                      <a:pt x="1267" y="4420"/>
                    </a:cubicBezTo>
                    <a:cubicBezTo>
                      <a:pt x="1263" y="4420"/>
                      <a:pt x="1259" y="4420"/>
                      <a:pt x="1254" y="4420"/>
                    </a:cubicBezTo>
                    <a:cubicBezTo>
                      <a:pt x="1223" y="4420"/>
                      <a:pt x="1188" y="4422"/>
                      <a:pt x="1171" y="4453"/>
                    </a:cubicBezTo>
                    <a:cubicBezTo>
                      <a:pt x="1132" y="4520"/>
                      <a:pt x="1251" y="4651"/>
                      <a:pt x="1179" y="4651"/>
                    </a:cubicBezTo>
                    <a:cubicBezTo>
                      <a:pt x="1177" y="4651"/>
                      <a:pt x="1174" y="4651"/>
                      <a:pt x="1171" y="4651"/>
                    </a:cubicBezTo>
                    <a:cubicBezTo>
                      <a:pt x="1082" y="4641"/>
                      <a:pt x="1012" y="4562"/>
                      <a:pt x="972" y="4463"/>
                    </a:cubicBezTo>
                    <a:cubicBezTo>
                      <a:pt x="963" y="4435"/>
                      <a:pt x="953" y="4425"/>
                      <a:pt x="944" y="4425"/>
                    </a:cubicBezTo>
                    <a:cubicBezTo>
                      <a:pt x="921" y="4425"/>
                      <a:pt x="900" y="4481"/>
                      <a:pt x="893" y="4522"/>
                    </a:cubicBezTo>
                    <a:cubicBezTo>
                      <a:pt x="893" y="4533"/>
                      <a:pt x="891" y="4537"/>
                      <a:pt x="887" y="4537"/>
                    </a:cubicBezTo>
                    <a:cubicBezTo>
                      <a:pt x="864" y="4537"/>
                      <a:pt x="788" y="4394"/>
                      <a:pt x="754" y="4344"/>
                    </a:cubicBezTo>
                    <a:cubicBezTo>
                      <a:pt x="750" y="4338"/>
                      <a:pt x="742" y="4335"/>
                      <a:pt x="733" y="4335"/>
                    </a:cubicBezTo>
                    <a:cubicBezTo>
                      <a:pt x="663" y="4335"/>
                      <a:pt x="477" y="4482"/>
                      <a:pt x="477" y="4482"/>
                    </a:cubicBezTo>
                    <a:lnTo>
                      <a:pt x="437" y="4492"/>
                    </a:lnTo>
                    <a:cubicBezTo>
                      <a:pt x="427" y="4502"/>
                      <a:pt x="427" y="4512"/>
                      <a:pt x="427" y="4532"/>
                    </a:cubicBezTo>
                    <a:cubicBezTo>
                      <a:pt x="387" y="4631"/>
                      <a:pt x="397" y="4621"/>
                      <a:pt x="427" y="4681"/>
                    </a:cubicBezTo>
                    <a:cubicBezTo>
                      <a:pt x="432" y="4691"/>
                      <a:pt x="438" y="4696"/>
                      <a:pt x="444" y="4696"/>
                    </a:cubicBezTo>
                    <a:cubicBezTo>
                      <a:pt x="470" y="4696"/>
                      <a:pt x="498" y="4601"/>
                      <a:pt x="506" y="4552"/>
                    </a:cubicBezTo>
                    <a:cubicBezTo>
                      <a:pt x="516" y="4502"/>
                      <a:pt x="546" y="4472"/>
                      <a:pt x="596" y="4433"/>
                    </a:cubicBezTo>
                    <a:cubicBezTo>
                      <a:pt x="603" y="4429"/>
                      <a:pt x="609" y="4427"/>
                      <a:pt x="614" y="4427"/>
                    </a:cubicBezTo>
                    <a:cubicBezTo>
                      <a:pt x="648" y="4427"/>
                      <a:pt x="625" y="4510"/>
                      <a:pt x="625" y="4562"/>
                    </a:cubicBezTo>
                    <a:cubicBezTo>
                      <a:pt x="625" y="4621"/>
                      <a:pt x="615" y="4601"/>
                      <a:pt x="596" y="4691"/>
                    </a:cubicBezTo>
                    <a:cubicBezTo>
                      <a:pt x="596" y="4701"/>
                      <a:pt x="596" y="4701"/>
                      <a:pt x="596" y="4710"/>
                    </a:cubicBezTo>
                    <a:cubicBezTo>
                      <a:pt x="596" y="4720"/>
                      <a:pt x="596" y="4725"/>
                      <a:pt x="598" y="4725"/>
                    </a:cubicBezTo>
                    <a:cubicBezTo>
                      <a:pt x="601" y="4725"/>
                      <a:pt x="606" y="4720"/>
                      <a:pt x="615" y="4710"/>
                    </a:cubicBezTo>
                    <a:cubicBezTo>
                      <a:pt x="625" y="4681"/>
                      <a:pt x="645" y="4631"/>
                      <a:pt x="665" y="4591"/>
                    </a:cubicBezTo>
                    <a:cubicBezTo>
                      <a:pt x="682" y="4549"/>
                      <a:pt x="688" y="4537"/>
                      <a:pt x="697" y="4537"/>
                    </a:cubicBezTo>
                    <a:cubicBezTo>
                      <a:pt x="708" y="4537"/>
                      <a:pt x="723" y="4553"/>
                      <a:pt x="765" y="4553"/>
                    </a:cubicBezTo>
                    <a:cubicBezTo>
                      <a:pt x="771" y="4553"/>
                      <a:pt x="777" y="4552"/>
                      <a:pt x="784" y="4552"/>
                    </a:cubicBezTo>
                    <a:cubicBezTo>
                      <a:pt x="883" y="4552"/>
                      <a:pt x="784" y="4582"/>
                      <a:pt x="734" y="4661"/>
                    </a:cubicBezTo>
                    <a:cubicBezTo>
                      <a:pt x="695" y="4714"/>
                      <a:pt x="695" y="4727"/>
                      <a:pt x="717" y="4727"/>
                    </a:cubicBezTo>
                    <a:cubicBezTo>
                      <a:pt x="728" y="4727"/>
                      <a:pt x="744" y="4724"/>
                      <a:pt x="764" y="4720"/>
                    </a:cubicBezTo>
                    <a:cubicBezTo>
                      <a:pt x="814" y="4710"/>
                      <a:pt x="804" y="4681"/>
                      <a:pt x="883" y="4651"/>
                    </a:cubicBezTo>
                    <a:cubicBezTo>
                      <a:pt x="890" y="4649"/>
                      <a:pt x="896" y="4647"/>
                      <a:pt x="901" y="4647"/>
                    </a:cubicBezTo>
                    <a:cubicBezTo>
                      <a:pt x="954" y="4647"/>
                      <a:pt x="853" y="4790"/>
                      <a:pt x="853" y="4790"/>
                    </a:cubicBezTo>
                    <a:cubicBezTo>
                      <a:pt x="853" y="4790"/>
                      <a:pt x="834" y="4800"/>
                      <a:pt x="814" y="4800"/>
                    </a:cubicBezTo>
                    <a:cubicBezTo>
                      <a:pt x="804" y="4805"/>
                      <a:pt x="791" y="4807"/>
                      <a:pt x="778" y="4807"/>
                    </a:cubicBezTo>
                    <a:cubicBezTo>
                      <a:pt x="764" y="4807"/>
                      <a:pt x="749" y="4805"/>
                      <a:pt x="734" y="4800"/>
                    </a:cubicBezTo>
                    <a:cubicBezTo>
                      <a:pt x="702" y="4789"/>
                      <a:pt x="684" y="4781"/>
                      <a:pt x="665" y="4781"/>
                    </a:cubicBezTo>
                    <a:cubicBezTo>
                      <a:pt x="649" y="4781"/>
                      <a:pt x="632" y="4786"/>
                      <a:pt x="606" y="4800"/>
                    </a:cubicBezTo>
                    <a:cubicBezTo>
                      <a:pt x="546" y="4839"/>
                      <a:pt x="645" y="4869"/>
                      <a:pt x="625" y="4889"/>
                    </a:cubicBezTo>
                    <a:cubicBezTo>
                      <a:pt x="606" y="4919"/>
                      <a:pt x="596" y="4889"/>
                      <a:pt x="556" y="4948"/>
                    </a:cubicBezTo>
                    <a:cubicBezTo>
                      <a:pt x="541" y="4971"/>
                      <a:pt x="530" y="4981"/>
                      <a:pt x="521" y="4981"/>
                    </a:cubicBezTo>
                    <a:cubicBezTo>
                      <a:pt x="507" y="4981"/>
                      <a:pt x="499" y="4955"/>
                      <a:pt x="487" y="4919"/>
                    </a:cubicBezTo>
                    <a:cubicBezTo>
                      <a:pt x="477" y="4896"/>
                      <a:pt x="468" y="4888"/>
                      <a:pt x="458" y="4888"/>
                    </a:cubicBezTo>
                    <a:cubicBezTo>
                      <a:pt x="446" y="4888"/>
                      <a:pt x="433" y="4898"/>
                      <a:pt x="417" y="4909"/>
                    </a:cubicBezTo>
                    <a:cubicBezTo>
                      <a:pt x="417" y="4909"/>
                      <a:pt x="407" y="4919"/>
                      <a:pt x="397" y="4919"/>
                    </a:cubicBezTo>
                    <a:cubicBezTo>
                      <a:pt x="348" y="4938"/>
                      <a:pt x="407" y="4998"/>
                      <a:pt x="397" y="5028"/>
                    </a:cubicBezTo>
                    <a:cubicBezTo>
                      <a:pt x="393" y="5039"/>
                      <a:pt x="388" y="5043"/>
                      <a:pt x="380" y="5043"/>
                    </a:cubicBezTo>
                    <a:cubicBezTo>
                      <a:pt x="367" y="5043"/>
                      <a:pt x="348" y="5034"/>
                      <a:pt x="318" y="5028"/>
                    </a:cubicBezTo>
                    <a:cubicBezTo>
                      <a:pt x="309" y="5026"/>
                      <a:pt x="301" y="5025"/>
                      <a:pt x="294" y="5025"/>
                    </a:cubicBezTo>
                    <a:cubicBezTo>
                      <a:pt x="259" y="5025"/>
                      <a:pt x="237" y="5043"/>
                      <a:pt x="229" y="5067"/>
                    </a:cubicBezTo>
                    <a:cubicBezTo>
                      <a:pt x="229" y="5077"/>
                      <a:pt x="219" y="5087"/>
                      <a:pt x="209" y="5107"/>
                    </a:cubicBezTo>
                    <a:cubicBezTo>
                      <a:pt x="179" y="5157"/>
                      <a:pt x="149" y="5206"/>
                      <a:pt x="130" y="5226"/>
                    </a:cubicBezTo>
                    <a:cubicBezTo>
                      <a:pt x="100" y="5246"/>
                      <a:pt x="140" y="5315"/>
                      <a:pt x="159" y="5325"/>
                    </a:cubicBezTo>
                    <a:cubicBezTo>
                      <a:pt x="161" y="5326"/>
                      <a:pt x="162" y="5326"/>
                      <a:pt x="163" y="5326"/>
                    </a:cubicBezTo>
                    <a:cubicBezTo>
                      <a:pt x="183" y="5326"/>
                      <a:pt x="212" y="5261"/>
                      <a:pt x="259" y="5196"/>
                    </a:cubicBezTo>
                    <a:cubicBezTo>
                      <a:pt x="279" y="5155"/>
                      <a:pt x="297" y="5140"/>
                      <a:pt x="311" y="5140"/>
                    </a:cubicBezTo>
                    <a:cubicBezTo>
                      <a:pt x="324" y="5140"/>
                      <a:pt x="333" y="5152"/>
                      <a:pt x="338" y="5167"/>
                    </a:cubicBezTo>
                    <a:cubicBezTo>
                      <a:pt x="348" y="5196"/>
                      <a:pt x="308" y="5236"/>
                      <a:pt x="298" y="5256"/>
                    </a:cubicBezTo>
                    <a:cubicBezTo>
                      <a:pt x="278" y="5286"/>
                      <a:pt x="259" y="5405"/>
                      <a:pt x="298" y="5444"/>
                    </a:cubicBezTo>
                    <a:cubicBezTo>
                      <a:pt x="304" y="5448"/>
                      <a:pt x="308" y="5450"/>
                      <a:pt x="312" y="5450"/>
                    </a:cubicBezTo>
                    <a:cubicBezTo>
                      <a:pt x="335" y="5450"/>
                      <a:pt x="328" y="5381"/>
                      <a:pt x="328" y="5355"/>
                    </a:cubicBezTo>
                    <a:cubicBezTo>
                      <a:pt x="328" y="5322"/>
                      <a:pt x="369" y="5234"/>
                      <a:pt x="400" y="5234"/>
                    </a:cubicBezTo>
                    <a:cubicBezTo>
                      <a:pt x="406" y="5234"/>
                      <a:pt x="412" y="5238"/>
                      <a:pt x="417" y="5246"/>
                    </a:cubicBezTo>
                    <a:cubicBezTo>
                      <a:pt x="421" y="5253"/>
                      <a:pt x="427" y="5256"/>
                      <a:pt x="434" y="5256"/>
                    </a:cubicBezTo>
                    <a:cubicBezTo>
                      <a:pt x="469" y="5256"/>
                      <a:pt x="538" y="5189"/>
                      <a:pt x="546" y="5157"/>
                    </a:cubicBezTo>
                    <a:cubicBezTo>
                      <a:pt x="552" y="5126"/>
                      <a:pt x="595" y="5114"/>
                      <a:pt x="644" y="5114"/>
                    </a:cubicBezTo>
                    <a:cubicBezTo>
                      <a:pt x="675" y="5114"/>
                      <a:pt x="708" y="5119"/>
                      <a:pt x="734" y="5127"/>
                    </a:cubicBezTo>
                    <a:cubicBezTo>
                      <a:pt x="804" y="5147"/>
                      <a:pt x="695" y="5236"/>
                      <a:pt x="665" y="5286"/>
                    </a:cubicBezTo>
                    <a:cubicBezTo>
                      <a:pt x="649" y="5312"/>
                      <a:pt x="670" y="5324"/>
                      <a:pt x="701" y="5324"/>
                    </a:cubicBezTo>
                    <a:cubicBezTo>
                      <a:pt x="729" y="5324"/>
                      <a:pt x="766" y="5314"/>
                      <a:pt x="794" y="5295"/>
                    </a:cubicBezTo>
                    <a:cubicBezTo>
                      <a:pt x="811" y="5281"/>
                      <a:pt x="823" y="5275"/>
                      <a:pt x="830" y="5275"/>
                    </a:cubicBezTo>
                    <a:cubicBezTo>
                      <a:pt x="847" y="5275"/>
                      <a:pt x="838" y="5310"/>
                      <a:pt x="824" y="5345"/>
                    </a:cubicBezTo>
                    <a:cubicBezTo>
                      <a:pt x="806" y="5389"/>
                      <a:pt x="740" y="5426"/>
                      <a:pt x="684" y="5426"/>
                    </a:cubicBezTo>
                    <a:cubicBezTo>
                      <a:pt x="678" y="5426"/>
                      <a:pt x="671" y="5425"/>
                      <a:pt x="665" y="5424"/>
                    </a:cubicBezTo>
                    <a:cubicBezTo>
                      <a:pt x="615" y="5414"/>
                      <a:pt x="596" y="5355"/>
                      <a:pt x="556" y="5345"/>
                    </a:cubicBezTo>
                    <a:cubicBezTo>
                      <a:pt x="554" y="5345"/>
                      <a:pt x="551" y="5344"/>
                      <a:pt x="549" y="5344"/>
                    </a:cubicBezTo>
                    <a:cubicBezTo>
                      <a:pt x="502" y="5344"/>
                      <a:pt x="457" y="5438"/>
                      <a:pt x="457" y="5523"/>
                    </a:cubicBezTo>
                    <a:cubicBezTo>
                      <a:pt x="457" y="5564"/>
                      <a:pt x="449" y="5576"/>
                      <a:pt x="433" y="5576"/>
                    </a:cubicBezTo>
                    <a:cubicBezTo>
                      <a:pt x="415" y="5576"/>
                      <a:pt x="386" y="5559"/>
                      <a:pt x="348" y="5553"/>
                    </a:cubicBezTo>
                    <a:cubicBezTo>
                      <a:pt x="296" y="5553"/>
                      <a:pt x="272" y="5536"/>
                      <a:pt x="229" y="5536"/>
                    </a:cubicBezTo>
                    <a:cubicBezTo>
                      <a:pt x="215" y="5536"/>
                      <a:pt x="199" y="5538"/>
                      <a:pt x="179" y="5543"/>
                    </a:cubicBezTo>
                    <a:cubicBezTo>
                      <a:pt x="100" y="5563"/>
                      <a:pt x="1" y="5623"/>
                      <a:pt x="60" y="5633"/>
                    </a:cubicBezTo>
                    <a:cubicBezTo>
                      <a:pt x="120" y="5642"/>
                      <a:pt x="199" y="5692"/>
                      <a:pt x="179" y="5791"/>
                    </a:cubicBezTo>
                    <a:cubicBezTo>
                      <a:pt x="169" y="5836"/>
                      <a:pt x="194" y="5838"/>
                      <a:pt x="226" y="5838"/>
                    </a:cubicBezTo>
                    <a:cubicBezTo>
                      <a:pt x="230" y="5838"/>
                      <a:pt x="234" y="5838"/>
                      <a:pt x="239" y="5838"/>
                    </a:cubicBezTo>
                    <a:cubicBezTo>
                      <a:pt x="268" y="5838"/>
                      <a:pt x="301" y="5840"/>
                      <a:pt x="318" y="5871"/>
                    </a:cubicBezTo>
                    <a:cubicBezTo>
                      <a:pt x="328" y="5890"/>
                      <a:pt x="328" y="5910"/>
                      <a:pt x="318" y="5940"/>
                    </a:cubicBezTo>
                    <a:cubicBezTo>
                      <a:pt x="309" y="6005"/>
                      <a:pt x="264" y="6080"/>
                      <a:pt x="309" y="6080"/>
                    </a:cubicBezTo>
                    <a:cubicBezTo>
                      <a:pt x="312" y="6080"/>
                      <a:pt x="315" y="6079"/>
                      <a:pt x="318" y="6079"/>
                    </a:cubicBezTo>
                    <a:cubicBezTo>
                      <a:pt x="397" y="6069"/>
                      <a:pt x="457" y="5980"/>
                      <a:pt x="487" y="5880"/>
                    </a:cubicBezTo>
                    <a:cubicBezTo>
                      <a:pt x="496" y="5850"/>
                      <a:pt x="506" y="5839"/>
                      <a:pt x="515" y="5839"/>
                    </a:cubicBezTo>
                    <a:cubicBezTo>
                      <a:pt x="538" y="5839"/>
                      <a:pt x="559" y="5901"/>
                      <a:pt x="566" y="5950"/>
                    </a:cubicBezTo>
                    <a:cubicBezTo>
                      <a:pt x="566" y="5958"/>
                      <a:pt x="568" y="5962"/>
                      <a:pt x="571" y="5962"/>
                    </a:cubicBezTo>
                    <a:cubicBezTo>
                      <a:pt x="586" y="5962"/>
                      <a:pt x="632" y="5877"/>
                      <a:pt x="665" y="5811"/>
                    </a:cubicBezTo>
                    <a:cubicBezTo>
                      <a:pt x="675" y="5791"/>
                      <a:pt x="685" y="5771"/>
                      <a:pt x="685" y="5761"/>
                    </a:cubicBezTo>
                    <a:cubicBezTo>
                      <a:pt x="689" y="5754"/>
                      <a:pt x="697" y="5751"/>
                      <a:pt x="708" y="5751"/>
                    </a:cubicBezTo>
                    <a:cubicBezTo>
                      <a:pt x="725" y="5751"/>
                      <a:pt x="750" y="5759"/>
                      <a:pt x="774" y="5771"/>
                    </a:cubicBezTo>
                    <a:cubicBezTo>
                      <a:pt x="844" y="5821"/>
                      <a:pt x="943" y="5900"/>
                      <a:pt x="943" y="5900"/>
                    </a:cubicBezTo>
                    <a:lnTo>
                      <a:pt x="1300" y="5960"/>
                    </a:lnTo>
                    <a:lnTo>
                      <a:pt x="1686" y="5940"/>
                    </a:lnTo>
                    <a:cubicBezTo>
                      <a:pt x="1686" y="5940"/>
                      <a:pt x="1794" y="5846"/>
                      <a:pt x="1849" y="5846"/>
                    </a:cubicBezTo>
                    <a:cubicBezTo>
                      <a:pt x="1860" y="5846"/>
                      <a:pt x="1869" y="5850"/>
                      <a:pt x="1875" y="5861"/>
                    </a:cubicBezTo>
                    <a:cubicBezTo>
                      <a:pt x="1895" y="5900"/>
                      <a:pt x="1944" y="5990"/>
                      <a:pt x="1974" y="6009"/>
                    </a:cubicBezTo>
                    <a:cubicBezTo>
                      <a:pt x="1974" y="6021"/>
                      <a:pt x="1977" y="6026"/>
                      <a:pt x="1982" y="6026"/>
                    </a:cubicBezTo>
                    <a:cubicBezTo>
                      <a:pt x="1986" y="6026"/>
                      <a:pt x="1990" y="6023"/>
                      <a:pt x="1994" y="6019"/>
                    </a:cubicBezTo>
                    <a:cubicBezTo>
                      <a:pt x="1994" y="6019"/>
                      <a:pt x="1994" y="6009"/>
                      <a:pt x="1994" y="6009"/>
                    </a:cubicBezTo>
                    <a:cubicBezTo>
                      <a:pt x="1994" y="5999"/>
                      <a:pt x="1994" y="5990"/>
                      <a:pt x="1994" y="5970"/>
                    </a:cubicBezTo>
                    <a:cubicBezTo>
                      <a:pt x="2004" y="5940"/>
                      <a:pt x="2004" y="5900"/>
                      <a:pt x="2014" y="5871"/>
                    </a:cubicBezTo>
                    <a:cubicBezTo>
                      <a:pt x="2023" y="5841"/>
                      <a:pt x="2033" y="5811"/>
                      <a:pt x="2033" y="5801"/>
                    </a:cubicBezTo>
                    <a:cubicBezTo>
                      <a:pt x="2045" y="5777"/>
                      <a:pt x="2054" y="5764"/>
                      <a:pt x="2061" y="5764"/>
                    </a:cubicBezTo>
                    <a:cubicBezTo>
                      <a:pt x="2065" y="5764"/>
                      <a:pt x="2069" y="5770"/>
                      <a:pt x="2073" y="5781"/>
                    </a:cubicBezTo>
                    <a:cubicBezTo>
                      <a:pt x="2073" y="5791"/>
                      <a:pt x="2073" y="5791"/>
                      <a:pt x="2083" y="5801"/>
                    </a:cubicBezTo>
                    <a:cubicBezTo>
                      <a:pt x="2083" y="5821"/>
                      <a:pt x="2093" y="5831"/>
                      <a:pt x="2093" y="5851"/>
                    </a:cubicBezTo>
                    <a:cubicBezTo>
                      <a:pt x="2113" y="5900"/>
                      <a:pt x="2142" y="5920"/>
                      <a:pt x="2202" y="5930"/>
                    </a:cubicBezTo>
                    <a:cubicBezTo>
                      <a:pt x="2222" y="5930"/>
                      <a:pt x="2232" y="5920"/>
                      <a:pt x="2242" y="5900"/>
                    </a:cubicBezTo>
                    <a:cubicBezTo>
                      <a:pt x="2252" y="5880"/>
                      <a:pt x="2252" y="5851"/>
                      <a:pt x="2261" y="5821"/>
                    </a:cubicBezTo>
                    <a:cubicBezTo>
                      <a:pt x="2261" y="5781"/>
                      <a:pt x="2261" y="5752"/>
                      <a:pt x="2281" y="5722"/>
                    </a:cubicBezTo>
                    <a:cubicBezTo>
                      <a:pt x="2287" y="5713"/>
                      <a:pt x="2293" y="5709"/>
                      <a:pt x="2299" y="5709"/>
                    </a:cubicBezTo>
                    <a:cubicBezTo>
                      <a:pt x="2328" y="5709"/>
                      <a:pt x="2364" y="5785"/>
                      <a:pt x="2380" y="5801"/>
                    </a:cubicBezTo>
                    <a:cubicBezTo>
                      <a:pt x="2380" y="5791"/>
                      <a:pt x="2380" y="5791"/>
                      <a:pt x="2380" y="5781"/>
                    </a:cubicBezTo>
                    <a:cubicBezTo>
                      <a:pt x="2361" y="5682"/>
                      <a:pt x="2470" y="5642"/>
                      <a:pt x="2529" y="5633"/>
                    </a:cubicBezTo>
                    <a:cubicBezTo>
                      <a:pt x="2559" y="5623"/>
                      <a:pt x="2549" y="5593"/>
                      <a:pt x="2529" y="5553"/>
                    </a:cubicBezTo>
                    <a:cubicBezTo>
                      <a:pt x="2499" y="5523"/>
                      <a:pt x="2460" y="5484"/>
                      <a:pt x="2420" y="5474"/>
                    </a:cubicBezTo>
                    <a:cubicBezTo>
                      <a:pt x="2417" y="5471"/>
                      <a:pt x="2413" y="5470"/>
                      <a:pt x="2410" y="5470"/>
                    </a:cubicBezTo>
                    <a:cubicBezTo>
                      <a:pt x="2404" y="5470"/>
                      <a:pt x="2397" y="5474"/>
                      <a:pt x="2390" y="5474"/>
                    </a:cubicBezTo>
                    <a:cubicBezTo>
                      <a:pt x="2385" y="5473"/>
                      <a:pt x="2380" y="5473"/>
                      <a:pt x="2375" y="5473"/>
                    </a:cubicBezTo>
                    <a:cubicBezTo>
                      <a:pt x="2324" y="5473"/>
                      <a:pt x="2286" y="5514"/>
                      <a:pt x="2232" y="5523"/>
                    </a:cubicBezTo>
                    <a:lnTo>
                      <a:pt x="2212" y="5523"/>
                    </a:lnTo>
                    <a:cubicBezTo>
                      <a:pt x="2182" y="5533"/>
                      <a:pt x="2162" y="5533"/>
                      <a:pt x="2133" y="5543"/>
                    </a:cubicBezTo>
                    <a:cubicBezTo>
                      <a:pt x="2121" y="5546"/>
                      <a:pt x="2110" y="5548"/>
                      <a:pt x="2099" y="5548"/>
                    </a:cubicBezTo>
                    <a:cubicBezTo>
                      <a:pt x="2073" y="5548"/>
                      <a:pt x="2053" y="5536"/>
                      <a:pt x="2053" y="5494"/>
                    </a:cubicBezTo>
                    <a:cubicBezTo>
                      <a:pt x="2053" y="5409"/>
                      <a:pt x="2080" y="5315"/>
                      <a:pt x="2048" y="5315"/>
                    </a:cubicBezTo>
                    <a:cubicBezTo>
                      <a:pt x="2047" y="5315"/>
                      <a:pt x="2045" y="5315"/>
                      <a:pt x="2043" y="5315"/>
                    </a:cubicBezTo>
                    <a:cubicBezTo>
                      <a:pt x="2004" y="5315"/>
                      <a:pt x="1974" y="5414"/>
                      <a:pt x="1924" y="5424"/>
                    </a:cubicBezTo>
                    <a:cubicBezTo>
                      <a:pt x="1880" y="5432"/>
                      <a:pt x="1825" y="5472"/>
                      <a:pt x="1792" y="5472"/>
                    </a:cubicBezTo>
                    <a:cubicBezTo>
                      <a:pt x="1780" y="5472"/>
                      <a:pt x="1771" y="5467"/>
                      <a:pt x="1766" y="5454"/>
                    </a:cubicBezTo>
                    <a:cubicBezTo>
                      <a:pt x="1766" y="5434"/>
                      <a:pt x="1756" y="5405"/>
                      <a:pt x="1756" y="5375"/>
                    </a:cubicBezTo>
                    <a:cubicBezTo>
                      <a:pt x="1756" y="5346"/>
                      <a:pt x="1761" y="5323"/>
                      <a:pt x="1775" y="5323"/>
                    </a:cubicBezTo>
                    <a:cubicBezTo>
                      <a:pt x="1780" y="5323"/>
                      <a:pt x="1787" y="5327"/>
                      <a:pt x="1795" y="5335"/>
                    </a:cubicBezTo>
                    <a:cubicBezTo>
                      <a:pt x="1804" y="5341"/>
                      <a:pt x="1813" y="5343"/>
                      <a:pt x="1822" y="5343"/>
                    </a:cubicBezTo>
                    <a:cubicBezTo>
                      <a:pt x="1847" y="5343"/>
                      <a:pt x="1876" y="5327"/>
                      <a:pt x="1904" y="5305"/>
                    </a:cubicBezTo>
                    <a:cubicBezTo>
                      <a:pt x="1914" y="5295"/>
                      <a:pt x="1924" y="5276"/>
                      <a:pt x="1934" y="5256"/>
                    </a:cubicBezTo>
                    <a:cubicBezTo>
                      <a:pt x="1934" y="5246"/>
                      <a:pt x="1934" y="5236"/>
                      <a:pt x="1934" y="5226"/>
                    </a:cubicBezTo>
                    <a:cubicBezTo>
                      <a:pt x="1904" y="5186"/>
                      <a:pt x="1766" y="5097"/>
                      <a:pt x="1845" y="5077"/>
                    </a:cubicBezTo>
                    <a:cubicBezTo>
                      <a:pt x="1851" y="5076"/>
                      <a:pt x="1858" y="5075"/>
                      <a:pt x="1864" y="5075"/>
                    </a:cubicBezTo>
                    <a:cubicBezTo>
                      <a:pt x="1933" y="5075"/>
                      <a:pt x="2024" y="5160"/>
                      <a:pt x="2033" y="5196"/>
                    </a:cubicBezTo>
                    <a:cubicBezTo>
                      <a:pt x="2043" y="5216"/>
                      <a:pt x="2073" y="5256"/>
                      <a:pt x="2103" y="5276"/>
                    </a:cubicBezTo>
                    <a:cubicBezTo>
                      <a:pt x="2120" y="5281"/>
                      <a:pt x="2134" y="5287"/>
                      <a:pt x="2144" y="5287"/>
                    </a:cubicBezTo>
                    <a:cubicBezTo>
                      <a:pt x="2152" y="5287"/>
                      <a:pt x="2158" y="5284"/>
                      <a:pt x="2162" y="5276"/>
                    </a:cubicBezTo>
                    <a:cubicBezTo>
                      <a:pt x="2168" y="5269"/>
                      <a:pt x="2173" y="5266"/>
                      <a:pt x="2180" y="5266"/>
                    </a:cubicBezTo>
                    <a:cubicBezTo>
                      <a:pt x="2208" y="5266"/>
                      <a:pt x="2242" y="5330"/>
                      <a:pt x="2242" y="5355"/>
                    </a:cubicBezTo>
                    <a:cubicBezTo>
                      <a:pt x="2242" y="5375"/>
                      <a:pt x="2249" y="5385"/>
                      <a:pt x="2261" y="5385"/>
                    </a:cubicBezTo>
                    <a:cubicBezTo>
                      <a:pt x="2274" y="5385"/>
                      <a:pt x="2291" y="5375"/>
                      <a:pt x="2311" y="5355"/>
                    </a:cubicBezTo>
                    <a:cubicBezTo>
                      <a:pt x="2351" y="5325"/>
                      <a:pt x="2301" y="5226"/>
                      <a:pt x="2291" y="5206"/>
                    </a:cubicBezTo>
                    <a:cubicBezTo>
                      <a:pt x="2281" y="5196"/>
                      <a:pt x="2271" y="5186"/>
                      <a:pt x="2261" y="5176"/>
                    </a:cubicBezTo>
                    <a:cubicBezTo>
                      <a:pt x="2242" y="5157"/>
                      <a:pt x="2222" y="5137"/>
                      <a:pt x="2232" y="5127"/>
                    </a:cubicBezTo>
                    <a:cubicBezTo>
                      <a:pt x="2236" y="5113"/>
                      <a:pt x="2243" y="5101"/>
                      <a:pt x="2255" y="5101"/>
                    </a:cubicBezTo>
                    <a:cubicBezTo>
                      <a:pt x="2267" y="5101"/>
                      <a:pt x="2285" y="5115"/>
                      <a:pt x="2311" y="5157"/>
                    </a:cubicBezTo>
                    <a:cubicBezTo>
                      <a:pt x="2311" y="5157"/>
                      <a:pt x="2311" y="5167"/>
                      <a:pt x="2311" y="5167"/>
                    </a:cubicBezTo>
                    <a:cubicBezTo>
                      <a:pt x="2344" y="5225"/>
                      <a:pt x="2364" y="5248"/>
                      <a:pt x="2381" y="5248"/>
                    </a:cubicBezTo>
                    <a:cubicBezTo>
                      <a:pt x="2384" y="5248"/>
                      <a:pt x="2387" y="5247"/>
                      <a:pt x="2390" y="5246"/>
                    </a:cubicBezTo>
                    <a:cubicBezTo>
                      <a:pt x="2410" y="5236"/>
                      <a:pt x="2470" y="5157"/>
                      <a:pt x="2440" y="5127"/>
                    </a:cubicBezTo>
                    <a:cubicBezTo>
                      <a:pt x="2430" y="5117"/>
                      <a:pt x="2430" y="5107"/>
                      <a:pt x="2420" y="5097"/>
                    </a:cubicBezTo>
                    <a:cubicBezTo>
                      <a:pt x="2420" y="5087"/>
                      <a:pt x="2410" y="5077"/>
                      <a:pt x="2410" y="5067"/>
                    </a:cubicBezTo>
                    <a:cubicBezTo>
                      <a:pt x="2400" y="5057"/>
                      <a:pt x="2400" y="5048"/>
                      <a:pt x="2390" y="5038"/>
                    </a:cubicBezTo>
                    <a:cubicBezTo>
                      <a:pt x="2390" y="5028"/>
                      <a:pt x="2380" y="5018"/>
                      <a:pt x="2361" y="5018"/>
                    </a:cubicBezTo>
                    <a:cubicBezTo>
                      <a:pt x="2341" y="5018"/>
                      <a:pt x="2301" y="5018"/>
                      <a:pt x="2271" y="5028"/>
                    </a:cubicBezTo>
                    <a:lnTo>
                      <a:pt x="2242" y="5028"/>
                    </a:lnTo>
                    <a:cubicBezTo>
                      <a:pt x="2242" y="5028"/>
                      <a:pt x="2242" y="5038"/>
                      <a:pt x="2242" y="5038"/>
                    </a:cubicBezTo>
                    <a:cubicBezTo>
                      <a:pt x="2222" y="5038"/>
                      <a:pt x="2222" y="5038"/>
                      <a:pt x="2222" y="5018"/>
                    </a:cubicBezTo>
                    <a:cubicBezTo>
                      <a:pt x="2222" y="5008"/>
                      <a:pt x="2232" y="4998"/>
                      <a:pt x="2242" y="4988"/>
                    </a:cubicBezTo>
                    <a:cubicBezTo>
                      <a:pt x="2271" y="4948"/>
                      <a:pt x="2321" y="4919"/>
                      <a:pt x="2291" y="4899"/>
                    </a:cubicBezTo>
                    <a:lnTo>
                      <a:pt x="2281" y="4899"/>
                    </a:lnTo>
                    <a:cubicBezTo>
                      <a:pt x="2253" y="4885"/>
                      <a:pt x="2195" y="4845"/>
                      <a:pt x="2156" y="4845"/>
                    </a:cubicBezTo>
                    <a:cubicBezTo>
                      <a:pt x="2141" y="4845"/>
                      <a:pt x="2128" y="4852"/>
                      <a:pt x="2123" y="4869"/>
                    </a:cubicBezTo>
                    <a:cubicBezTo>
                      <a:pt x="2111" y="4910"/>
                      <a:pt x="2103" y="4930"/>
                      <a:pt x="2092" y="4930"/>
                    </a:cubicBezTo>
                    <a:cubicBezTo>
                      <a:pt x="2084" y="4930"/>
                      <a:pt x="2076" y="4919"/>
                      <a:pt x="2063" y="4899"/>
                    </a:cubicBezTo>
                    <a:cubicBezTo>
                      <a:pt x="2033" y="4849"/>
                      <a:pt x="2023" y="4869"/>
                      <a:pt x="2014" y="4859"/>
                    </a:cubicBezTo>
                    <a:lnTo>
                      <a:pt x="2004" y="4859"/>
                    </a:lnTo>
                    <a:cubicBezTo>
                      <a:pt x="1984" y="4839"/>
                      <a:pt x="1994" y="4819"/>
                      <a:pt x="1944" y="4790"/>
                    </a:cubicBezTo>
                    <a:cubicBezTo>
                      <a:pt x="1934" y="4790"/>
                      <a:pt x="1934" y="4780"/>
                      <a:pt x="1934" y="4780"/>
                    </a:cubicBezTo>
                    <a:cubicBezTo>
                      <a:pt x="1923" y="4775"/>
                      <a:pt x="1915" y="4773"/>
                      <a:pt x="1907" y="4773"/>
                    </a:cubicBezTo>
                    <a:cubicBezTo>
                      <a:pt x="1866" y="4773"/>
                      <a:pt x="1866" y="4832"/>
                      <a:pt x="1815" y="4849"/>
                    </a:cubicBezTo>
                    <a:cubicBezTo>
                      <a:pt x="1808" y="4852"/>
                      <a:pt x="1801" y="4853"/>
                      <a:pt x="1794" y="4853"/>
                    </a:cubicBezTo>
                    <a:cubicBezTo>
                      <a:pt x="1750" y="4853"/>
                      <a:pt x="1706" y="4810"/>
                      <a:pt x="1706" y="4810"/>
                    </a:cubicBezTo>
                    <a:cubicBezTo>
                      <a:pt x="1706" y="4810"/>
                      <a:pt x="1659" y="4684"/>
                      <a:pt x="1711" y="4684"/>
                    </a:cubicBezTo>
                    <a:cubicBezTo>
                      <a:pt x="1718" y="4684"/>
                      <a:pt x="1726" y="4686"/>
                      <a:pt x="1736" y="4691"/>
                    </a:cubicBezTo>
                    <a:cubicBezTo>
                      <a:pt x="1825" y="4720"/>
                      <a:pt x="1776" y="4710"/>
                      <a:pt x="1825" y="4720"/>
                    </a:cubicBezTo>
                    <a:cubicBezTo>
                      <a:pt x="1842" y="4724"/>
                      <a:pt x="1857" y="4727"/>
                      <a:pt x="1868" y="4727"/>
                    </a:cubicBezTo>
                    <a:cubicBezTo>
                      <a:pt x="1890" y="4727"/>
                      <a:pt x="1895" y="4714"/>
                      <a:pt x="1855" y="4661"/>
                    </a:cubicBezTo>
                    <a:cubicBezTo>
                      <a:pt x="1795" y="4582"/>
                      <a:pt x="1706" y="4552"/>
                      <a:pt x="1805" y="4552"/>
                    </a:cubicBezTo>
                    <a:cubicBezTo>
                      <a:pt x="1812" y="4552"/>
                      <a:pt x="1819" y="4553"/>
                      <a:pt x="1824" y="4553"/>
                    </a:cubicBezTo>
                    <a:cubicBezTo>
                      <a:pt x="1865" y="4553"/>
                      <a:pt x="1878" y="4537"/>
                      <a:pt x="1886" y="4537"/>
                    </a:cubicBezTo>
                    <a:cubicBezTo>
                      <a:pt x="1893" y="4537"/>
                      <a:pt x="1897" y="4549"/>
                      <a:pt x="1914" y="4591"/>
                    </a:cubicBezTo>
                    <a:cubicBezTo>
                      <a:pt x="1934" y="4631"/>
                      <a:pt x="1964" y="4681"/>
                      <a:pt x="1974" y="4710"/>
                    </a:cubicBezTo>
                    <a:cubicBezTo>
                      <a:pt x="1983" y="4719"/>
                      <a:pt x="1988" y="4724"/>
                      <a:pt x="1990" y="4724"/>
                    </a:cubicBezTo>
                    <a:cubicBezTo>
                      <a:pt x="1994" y="4724"/>
                      <a:pt x="1994" y="4717"/>
                      <a:pt x="1994" y="4701"/>
                    </a:cubicBezTo>
                    <a:cubicBezTo>
                      <a:pt x="1994" y="4691"/>
                      <a:pt x="1994" y="4691"/>
                      <a:pt x="1994" y="4691"/>
                    </a:cubicBezTo>
                    <a:cubicBezTo>
                      <a:pt x="1974" y="4601"/>
                      <a:pt x="1964" y="4621"/>
                      <a:pt x="1964" y="4562"/>
                    </a:cubicBezTo>
                    <a:cubicBezTo>
                      <a:pt x="1964" y="4511"/>
                      <a:pt x="1942" y="4424"/>
                      <a:pt x="1967" y="4424"/>
                    </a:cubicBezTo>
                    <a:cubicBezTo>
                      <a:pt x="1971" y="4424"/>
                      <a:pt x="1976" y="4427"/>
                      <a:pt x="1984" y="4433"/>
                    </a:cubicBezTo>
                    <a:cubicBezTo>
                      <a:pt x="2043" y="4472"/>
                      <a:pt x="2083" y="4463"/>
                      <a:pt x="2093" y="4512"/>
                    </a:cubicBezTo>
                    <a:cubicBezTo>
                      <a:pt x="2093" y="4552"/>
                      <a:pt x="2103" y="4611"/>
                      <a:pt x="2123" y="4651"/>
                    </a:cubicBezTo>
                    <a:cubicBezTo>
                      <a:pt x="2123" y="4657"/>
                      <a:pt x="2126" y="4662"/>
                      <a:pt x="2133" y="4662"/>
                    </a:cubicBezTo>
                    <a:cubicBezTo>
                      <a:pt x="2137" y="4662"/>
                      <a:pt x="2144" y="4659"/>
                      <a:pt x="2152" y="4651"/>
                    </a:cubicBezTo>
                    <a:cubicBezTo>
                      <a:pt x="2172" y="4601"/>
                      <a:pt x="2172" y="4621"/>
                      <a:pt x="2152" y="4562"/>
                    </a:cubicBezTo>
                    <a:cubicBezTo>
                      <a:pt x="2152" y="4552"/>
                      <a:pt x="2142" y="4542"/>
                      <a:pt x="2142" y="4532"/>
                    </a:cubicBezTo>
                    <a:cubicBezTo>
                      <a:pt x="2103" y="4423"/>
                      <a:pt x="2093" y="4403"/>
                      <a:pt x="2133" y="4393"/>
                    </a:cubicBezTo>
                    <a:cubicBezTo>
                      <a:pt x="2136" y="4392"/>
                      <a:pt x="2139" y="4392"/>
                      <a:pt x="2142" y="4392"/>
                    </a:cubicBezTo>
                    <a:cubicBezTo>
                      <a:pt x="2174" y="4392"/>
                      <a:pt x="2184" y="4438"/>
                      <a:pt x="2202" y="4492"/>
                    </a:cubicBezTo>
                    <a:cubicBezTo>
                      <a:pt x="2202" y="4502"/>
                      <a:pt x="2212" y="4502"/>
                      <a:pt x="2212" y="4502"/>
                    </a:cubicBezTo>
                    <a:cubicBezTo>
                      <a:pt x="2232" y="4552"/>
                      <a:pt x="2261" y="4572"/>
                      <a:pt x="2291" y="4621"/>
                    </a:cubicBezTo>
                    <a:cubicBezTo>
                      <a:pt x="2312" y="4653"/>
                      <a:pt x="2336" y="4676"/>
                      <a:pt x="2354" y="4676"/>
                    </a:cubicBezTo>
                    <a:cubicBezTo>
                      <a:pt x="2369" y="4676"/>
                      <a:pt x="2380" y="4658"/>
                      <a:pt x="2380" y="4611"/>
                    </a:cubicBezTo>
                    <a:cubicBezTo>
                      <a:pt x="2380" y="4591"/>
                      <a:pt x="2371" y="4572"/>
                      <a:pt x="2361" y="4562"/>
                    </a:cubicBezTo>
                    <a:cubicBezTo>
                      <a:pt x="2341" y="4512"/>
                      <a:pt x="2291" y="4512"/>
                      <a:pt x="2341" y="4482"/>
                    </a:cubicBezTo>
                    <a:cubicBezTo>
                      <a:pt x="2354" y="4470"/>
                      <a:pt x="2368" y="4466"/>
                      <a:pt x="2382" y="4466"/>
                    </a:cubicBezTo>
                    <a:cubicBezTo>
                      <a:pt x="2401" y="4466"/>
                      <a:pt x="2419" y="4472"/>
                      <a:pt x="2430" y="4472"/>
                    </a:cubicBezTo>
                    <a:cubicBezTo>
                      <a:pt x="2440" y="4472"/>
                      <a:pt x="2440" y="4463"/>
                      <a:pt x="2440" y="4443"/>
                    </a:cubicBezTo>
                    <a:cubicBezTo>
                      <a:pt x="2430" y="4383"/>
                      <a:pt x="2450" y="4363"/>
                      <a:pt x="2420" y="4363"/>
                    </a:cubicBezTo>
                    <a:lnTo>
                      <a:pt x="2390" y="4363"/>
                    </a:lnTo>
                    <a:cubicBezTo>
                      <a:pt x="2361" y="4363"/>
                      <a:pt x="2331" y="4363"/>
                      <a:pt x="2311" y="4373"/>
                    </a:cubicBezTo>
                    <a:cubicBezTo>
                      <a:pt x="2301" y="4377"/>
                      <a:pt x="2292" y="4379"/>
                      <a:pt x="2285" y="4379"/>
                    </a:cubicBezTo>
                    <a:cubicBezTo>
                      <a:pt x="2271" y="4379"/>
                      <a:pt x="2265" y="4370"/>
                      <a:pt x="2271" y="4344"/>
                    </a:cubicBezTo>
                    <a:cubicBezTo>
                      <a:pt x="2281" y="4274"/>
                      <a:pt x="2321" y="4294"/>
                      <a:pt x="2331" y="4284"/>
                    </a:cubicBezTo>
                    <a:lnTo>
                      <a:pt x="2341" y="4284"/>
                    </a:lnTo>
                    <a:cubicBezTo>
                      <a:pt x="2341" y="4284"/>
                      <a:pt x="2341" y="4274"/>
                      <a:pt x="2341" y="4274"/>
                    </a:cubicBezTo>
                    <a:cubicBezTo>
                      <a:pt x="2341" y="4254"/>
                      <a:pt x="2321" y="4225"/>
                      <a:pt x="2321" y="4225"/>
                    </a:cubicBezTo>
                    <a:cubicBezTo>
                      <a:pt x="2321" y="4225"/>
                      <a:pt x="2232" y="4254"/>
                      <a:pt x="2172" y="4254"/>
                    </a:cubicBezTo>
                    <a:cubicBezTo>
                      <a:pt x="2152" y="4254"/>
                      <a:pt x="2142" y="4244"/>
                      <a:pt x="2133" y="4234"/>
                    </a:cubicBezTo>
                    <a:cubicBezTo>
                      <a:pt x="2115" y="4182"/>
                      <a:pt x="2204" y="4100"/>
                      <a:pt x="2174" y="4100"/>
                    </a:cubicBezTo>
                    <a:cubicBezTo>
                      <a:pt x="2169" y="4100"/>
                      <a:pt x="2162" y="4102"/>
                      <a:pt x="2152" y="4106"/>
                    </a:cubicBezTo>
                    <a:cubicBezTo>
                      <a:pt x="2104" y="4130"/>
                      <a:pt x="2078" y="4158"/>
                      <a:pt x="2049" y="4158"/>
                    </a:cubicBezTo>
                    <a:cubicBezTo>
                      <a:pt x="2030" y="4158"/>
                      <a:pt x="2011" y="4146"/>
                      <a:pt x="1984" y="4116"/>
                    </a:cubicBezTo>
                    <a:cubicBezTo>
                      <a:pt x="1914" y="4036"/>
                      <a:pt x="1895" y="4046"/>
                      <a:pt x="1855" y="4006"/>
                    </a:cubicBezTo>
                    <a:cubicBezTo>
                      <a:pt x="1815" y="3967"/>
                      <a:pt x="1805" y="3967"/>
                      <a:pt x="1785" y="3937"/>
                    </a:cubicBezTo>
                    <a:cubicBezTo>
                      <a:pt x="1768" y="3920"/>
                      <a:pt x="1796" y="3864"/>
                      <a:pt x="1817" y="3864"/>
                    </a:cubicBezTo>
                    <a:cubicBezTo>
                      <a:pt x="1820" y="3864"/>
                      <a:pt x="1823" y="3865"/>
                      <a:pt x="1825" y="3868"/>
                    </a:cubicBezTo>
                    <a:cubicBezTo>
                      <a:pt x="1845" y="3878"/>
                      <a:pt x="1845" y="3927"/>
                      <a:pt x="1885" y="3977"/>
                    </a:cubicBezTo>
                    <a:cubicBezTo>
                      <a:pt x="1955" y="4051"/>
                      <a:pt x="1989" y="4078"/>
                      <a:pt x="2002" y="4078"/>
                    </a:cubicBezTo>
                    <a:cubicBezTo>
                      <a:pt x="2025" y="4078"/>
                      <a:pt x="1976" y="3987"/>
                      <a:pt x="1944" y="3917"/>
                    </a:cubicBezTo>
                    <a:cubicBezTo>
                      <a:pt x="1895" y="3828"/>
                      <a:pt x="1845" y="3887"/>
                      <a:pt x="1865" y="3818"/>
                    </a:cubicBezTo>
                    <a:cubicBezTo>
                      <a:pt x="1872" y="3762"/>
                      <a:pt x="1904" y="3706"/>
                      <a:pt x="1932" y="3706"/>
                    </a:cubicBezTo>
                    <a:cubicBezTo>
                      <a:pt x="1944" y="3706"/>
                      <a:pt x="1955" y="3715"/>
                      <a:pt x="1964" y="3739"/>
                    </a:cubicBezTo>
                    <a:cubicBezTo>
                      <a:pt x="1994" y="3828"/>
                      <a:pt x="1964" y="3917"/>
                      <a:pt x="2033" y="3977"/>
                    </a:cubicBezTo>
                    <a:cubicBezTo>
                      <a:pt x="2051" y="3994"/>
                      <a:pt x="2062" y="4002"/>
                      <a:pt x="2069" y="4002"/>
                    </a:cubicBezTo>
                    <a:cubicBezTo>
                      <a:pt x="2078" y="4002"/>
                      <a:pt x="2079" y="3989"/>
                      <a:pt x="2073" y="3967"/>
                    </a:cubicBezTo>
                    <a:cubicBezTo>
                      <a:pt x="2063" y="3957"/>
                      <a:pt x="2063" y="3937"/>
                      <a:pt x="2053" y="3917"/>
                    </a:cubicBezTo>
                    <a:cubicBezTo>
                      <a:pt x="2053" y="3907"/>
                      <a:pt x="2043" y="3887"/>
                      <a:pt x="2033" y="3878"/>
                    </a:cubicBezTo>
                    <a:cubicBezTo>
                      <a:pt x="2000" y="3777"/>
                      <a:pt x="1966" y="3668"/>
                      <a:pt x="1999" y="3668"/>
                    </a:cubicBezTo>
                    <a:cubicBezTo>
                      <a:pt x="2005" y="3668"/>
                      <a:pt x="2013" y="3672"/>
                      <a:pt x="2023" y="3679"/>
                    </a:cubicBezTo>
                    <a:cubicBezTo>
                      <a:pt x="2103" y="3739"/>
                      <a:pt x="2023" y="3679"/>
                      <a:pt x="2073" y="3749"/>
                    </a:cubicBezTo>
                    <a:cubicBezTo>
                      <a:pt x="2094" y="3786"/>
                      <a:pt x="2165" y="3824"/>
                      <a:pt x="2219" y="3824"/>
                    </a:cubicBezTo>
                    <a:cubicBezTo>
                      <a:pt x="2265" y="3824"/>
                      <a:pt x="2300" y="3796"/>
                      <a:pt x="2281" y="3719"/>
                    </a:cubicBezTo>
                    <a:cubicBezTo>
                      <a:pt x="2281" y="3719"/>
                      <a:pt x="2281" y="3719"/>
                      <a:pt x="2281" y="3709"/>
                    </a:cubicBezTo>
                    <a:cubicBezTo>
                      <a:pt x="2267" y="3654"/>
                      <a:pt x="2251" y="3641"/>
                      <a:pt x="2235" y="3641"/>
                    </a:cubicBezTo>
                    <a:cubicBezTo>
                      <a:pt x="2221" y="3641"/>
                      <a:pt x="2207" y="3651"/>
                      <a:pt x="2194" y="3651"/>
                    </a:cubicBezTo>
                    <a:cubicBezTo>
                      <a:pt x="2182" y="3651"/>
                      <a:pt x="2171" y="3643"/>
                      <a:pt x="2162" y="3610"/>
                    </a:cubicBezTo>
                    <a:cubicBezTo>
                      <a:pt x="2152" y="3610"/>
                      <a:pt x="2152" y="3600"/>
                      <a:pt x="2152" y="3590"/>
                    </a:cubicBezTo>
                    <a:cubicBezTo>
                      <a:pt x="2123" y="3501"/>
                      <a:pt x="2113" y="3451"/>
                      <a:pt x="2073" y="3441"/>
                    </a:cubicBezTo>
                    <a:cubicBezTo>
                      <a:pt x="2071" y="3441"/>
                      <a:pt x="2068" y="3441"/>
                      <a:pt x="2066" y="3441"/>
                    </a:cubicBezTo>
                    <a:cubicBezTo>
                      <a:pt x="2018" y="3441"/>
                      <a:pt x="1963" y="3531"/>
                      <a:pt x="1934" y="3531"/>
                    </a:cubicBezTo>
                    <a:cubicBezTo>
                      <a:pt x="1916" y="3531"/>
                      <a:pt x="1897" y="3400"/>
                      <a:pt x="1944" y="3400"/>
                    </a:cubicBezTo>
                    <a:cubicBezTo>
                      <a:pt x="1947" y="3400"/>
                      <a:pt x="1950" y="3400"/>
                      <a:pt x="1954" y="3402"/>
                    </a:cubicBezTo>
                    <a:cubicBezTo>
                      <a:pt x="1967" y="3407"/>
                      <a:pt x="1978" y="3410"/>
                      <a:pt x="1985" y="3410"/>
                    </a:cubicBezTo>
                    <a:cubicBezTo>
                      <a:pt x="2007" y="3410"/>
                      <a:pt x="2003" y="3384"/>
                      <a:pt x="1944" y="3302"/>
                    </a:cubicBezTo>
                    <a:cubicBezTo>
                      <a:pt x="1868" y="3209"/>
                      <a:pt x="1893" y="3138"/>
                      <a:pt x="1933" y="3138"/>
                    </a:cubicBezTo>
                    <a:cubicBezTo>
                      <a:pt x="1940" y="3138"/>
                      <a:pt x="1947" y="3140"/>
                      <a:pt x="1954" y="3144"/>
                    </a:cubicBezTo>
                    <a:cubicBezTo>
                      <a:pt x="2014" y="3164"/>
                      <a:pt x="2004" y="3342"/>
                      <a:pt x="2023" y="3352"/>
                    </a:cubicBezTo>
                    <a:cubicBezTo>
                      <a:pt x="2027" y="3354"/>
                      <a:pt x="2037" y="3356"/>
                      <a:pt x="2048" y="3356"/>
                    </a:cubicBezTo>
                    <a:cubicBezTo>
                      <a:pt x="2094" y="3356"/>
                      <a:pt x="2178" y="3330"/>
                      <a:pt x="2123" y="3203"/>
                    </a:cubicBezTo>
                    <a:cubicBezTo>
                      <a:pt x="2053" y="3055"/>
                      <a:pt x="2014" y="3114"/>
                      <a:pt x="1984" y="3074"/>
                    </a:cubicBezTo>
                    <a:cubicBezTo>
                      <a:pt x="1967" y="3032"/>
                      <a:pt x="1950" y="2881"/>
                      <a:pt x="1908" y="2881"/>
                    </a:cubicBezTo>
                    <a:cubicBezTo>
                      <a:pt x="1901" y="2881"/>
                      <a:pt x="1893" y="2886"/>
                      <a:pt x="1885" y="2896"/>
                    </a:cubicBezTo>
                    <a:cubicBezTo>
                      <a:pt x="1841" y="2954"/>
                      <a:pt x="1829" y="3028"/>
                      <a:pt x="1803" y="3028"/>
                    </a:cubicBezTo>
                    <a:cubicBezTo>
                      <a:pt x="1793" y="3028"/>
                      <a:pt x="1781" y="3019"/>
                      <a:pt x="1766" y="2995"/>
                    </a:cubicBezTo>
                    <a:cubicBezTo>
                      <a:pt x="1716" y="2916"/>
                      <a:pt x="1746" y="2836"/>
                      <a:pt x="1667" y="2817"/>
                    </a:cubicBezTo>
                    <a:cubicBezTo>
                      <a:pt x="1587" y="2797"/>
                      <a:pt x="1597" y="2757"/>
                      <a:pt x="1597" y="2717"/>
                    </a:cubicBezTo>
                    <a:cubicBezTo>
                      <a:pt x="1597" y="2681"/>
                      <a:pt x="1556" y="2545"/>
                      <a:pt x="1602" y="2545"/>
                    </a:cubicBezTo>
                    <a:cubicBezTo>
                      <a:pt x="1606" y="2545"/>
                      <a:pt x="1611" y="2546"/>
                      <a:pt x="1617" y="2549"/>
                    </a:cubicBezTo>
                    <a:cubicBezTo>
                      <a:pt x="1686" y="2589"/>
                      <a:pt x="1657" y="2638"/>
                      <a:pt x="1716" y="2727"/>
                    </a:cubicBezTo>
                    <a:cubicBezTo>
                      <a:pt x="1743" y="2776"/>
                      <a:pt x="1779" y="2801"/>
                      <a:pt x="1801" y="2801"/>
                    </a:cubicBezTo>
                    <a:cubicBezTo>
                      <a:pt x="1820" y="2801"/>
                      <a:pt x="1829" y="2783"/>
                      <a:pt x="1815" y="2747"/>
                    </a:cubicBezTo>
                    <a:cubicBezTo>
                      <a:pt x="1806" y="2709"/>
                      <a:pt x="1808" y="2686"/>
                      <a:pt x="1819" y="2686"/>
                    </a:cubicBezTo>
                    <a:cubicBezTo>
                      <a:pt x="1831" y="2686"/>
                      <a:pt x="1854" y="2711"/>
                      <a:pt x="1885" y="2767"/>
                    </a:cubicBezTo>
                    <a:cubicBezTo>
                      <a:pt x="1914" y="2822"/>
                      <a:pt x="1944" y="2827"/>
                      <a:pt x="1976" y="2827"/>
                    </a:cubicBezTo>
                    <a:cubicBezTo>
                      <a:pt x="1984" y="2827"/>
                      <a:pt x="1991" y="2826"/>
                      <a:pt x="1998" y="2826"/>
                    </a:cubicBezTo>
                    <a:cubicBezTo>
                      <a:pt x="2024" y="2826"/>
                      <a:pt x="2052" y="2829"/>
                      <a:pt x="2083" y="2856"/>
                    </a:cubicBezTo>
                    <a:cubicBezTo>
                      <a:pt x="2104" y="2878"/>
                      <a:pt x="2131" y="2887"/>
                      <a:pt x="2153" y="2887"/>
                    </a:cubicBezTo>
                    <a:cubicBezTo>
                      <a:pt x="2203" y="2887"/>
                      <a:pt x="2234" y="2842"/>
                      <a:pt x="2152" y="2787"/>
                    </a:cubicBezTo>
                    <a:cubicBezTo>
                      <a:pt x="2043" y="2708"/>
                      <a:pt x="1964" y="2717"/>
                      <a:pt x="1974" y="2688"/>
                    </a:cubicBezTo>
                    <a:cubicBezTo>
                      <a:pt x="1974" y="2664"/>
                      <a:pt x="1949" y="2604"/>
                      <a:pt x="1988" y="2604"/>
                    </a:cubicBezTo>
                    <a:cubicBezTo>
                      <a:pt x="1998" y="2604"/>
                      <a:pt x="2013" y="2608"/>
                      <a:pt x="2033" y="2618"/>
                    </a:cubicBezTo>
                    <a:cubicBezTo>
                      <a:pt x="2048" y="2625"/>
                      <a:pt x="2063" y="2628"/>
                      <a:pt x="2076" y="2628"/>
                    </a:cubicBezTo>
                    <a:cubicBezTo>
                      <a:pt x="2142" y="2628"/>
                      <a:pt x="2182" y="2555"/>
                      <a:pt x="2133" y="2489"/>
                    </a:cubicBezTo>
                    <a:cubicBezTo>
                      <a:pt x="2086" y="2437"/>
                      <a:pt x="2062" y="2419"/>
                      <a:pt x="2028" y="2419"/>
                    </a:cubicBezTo>
                    <a:cubicBezTo>
                      <a:pt x="2010" y="2419"/>
                      <a:pt x="1990" y="2423"/>
                      <a:pt x="1964" y="2430"/>
                    </a:cubicBezTo>
                    <a:cubicBezTo>
                      <a:pt x="1898" y="2446"/>
                      <a:pt x="1831" y="2519"/>
                      <a:pt x="1788" y="2519"/>
                    </a:cubicBezTo>
                    <a:cubicBezTo>
                      <a:pt x="1780" y="2519"/>
                      <a:pt x="1772" y="2516"/>
                      <a:pt x="1766" y="2509"/>
                    </a:cubicBezTo>
                    <a:cubicBezTo>
                      <a:pt x="1726" y="2460"/>
                      <a:pt x="1795" y="2410"/>
                      <a:pt x="1746" y="2400"/>
                    </a:cubicBezTo>
                    <a:cubicBezTo>
                      <a:pt x="1696" y="2390"/>
                      <a:pt x="1508" y="2380"/>
                      <a:pt x="1567" y="2331"/>
                    </a:cubicBezTo>
                    <a:cubicBezTo>
                      <a:pt x="1627" y="2281"/>
                      <a:pt x="1657" y="2212"/>
                      <a:pt x="1657" y="2212"/>
                    </a:cubicBezTo>
                    <a:cubicBezTo>
                      <a:pt x="1657" y="2212"/>
                      <a:pt x="1686" y="2094"/>
                      <a:pt x="1727" y="2094"/>
                    </a:cubicBezTo>
                    <a:cubicBezTo>
                      <a:pt x="1739" y="2094"/>
                      <a:pt x="1752" y="2105"/>
                      <a:pt x="1766" y="2132"/>
                    </a:cubicBezTo>
                    <a:cubicBezTo>
                      <a:pt x="1802" y="2200"/>
                      <a:pt x="1832" y="2222"/>
                      <a:pt x="1853" y="2222"/>
                    </a:cubicBezTo>
                    <a:cubicBezTo>
                      <a:pt x="1867" y="2222"/>
                      <a:pt x="1877" y="2213"/>
                      <a:pt x="1885" y="2202"/>
                    </a:cubicBezTo>
                    <a:cubicBezTo>
                      <a:pt x="1900" y="2180"/>
                      <a:pt x="1898" y="2135"/>
                      <a:pt x="1904" y="2135"/>
                    </a:cubicBezTo>
                    <a:cubicBezTo>
                      <a:pt x="1906" y="2135"/>
                      <a:pt x="1909" y="2140"/>
                      <a:pt x="1914" y="2152"/>
                    </a:cubicBezTo>
                    <a:cubicBezTo>
                      <a:pt x="1923" y="2174"/>
                      <a:pt x="1949" y="2188"/>
                      <a:pt x="1968" y="2188"/>
                    </a:cubicBezTo>
                    <a:cubicBezTo>
                      <a:pt x="1993" y="2188"/>
                      <a:pt x="2009" y="2164"/>
                      <a:pt x="1964" y="2103"/>
                    </a:cubicBezTo>
                    <a:cubicBezTo>
                      <a:pt x="1906" y="2019"/>
                      <a:pt x="1861" y="1957"/>
                      <a:pt x="1831" y="1957"/>
                    </a:cubicBezTo>
                    <a:cubicBezTo>
                      <a:pt x="1825" y="1957"/>
                      <a:pt x="1820" y="1959"/>
                      <a:pt x="1815" y="1964"/>
                    </a:cubicBezTo>
                    <a:cubicBezTo>
                      <a:pt x="1809" y="1972"/>
                      <a:pt x="1805" y="1976"/>
                      <a:pt x="1801" y="1976"/>
                    </a:cubicBezTo>
                    <a:cubicBezTo>
                      <a:pt x="1786" y="1976"/>
                      <a:pt x="1779" y="1922"/>
                      <a:pt x="1716" y="1875"/>
                    </a:cubicBezTo>
                    <a:cubicBezTo>
                      <a:pt x="1681" y="1844"/>
                      <a:pt x="1656" y="1838"/>
                      <a:pt x="1635" y="1838"/>
                    </a:cubicBezTo>
                    <a:cubicBezTo>
                      <a:pt x="1623" y="1838"/>
                      <a:pt x="1613" y="1840"/>
                      <a:pt x="1603" y="1840"/>
                    </a:cubicBezTo>
                    <a:cubicBezTo>
                      <a:pt x="1591" y="1840"/>
                      <a:pt x="1580" y="1837"/>
                      <a:pt x="1567" y="1825"/>
                    </a:cubicBezTo>
                    <a:cubicBezTo>
                      <a:pt x="1528" y="1785"/>
                      <a:pt x="1389" y="1736"/>
                      <a:pt x="1478" y="1676"/>
                    </a:cubicBezTo>
                    <a:cubicBezTo>
                      <a:pt x="1540" y="1635"/>
                      <a:pt x="1573" y="1613"/>
                      <a:pt x="1601" y="1613"/>
                    </a:cubicBezTo>
                    <a:cubicBezTo>
                      <a:pt x="1613" y="1613"/>
                      <a:pt x="1624" y="1618"/>
                      <a:pt x="1637" y="1627"/>
                    </a:cubicBezTo>
                    <a:cubicBezTo>
                      <a:pt x="1647" y="1640"/>
                      <a:pt x="1664" y="1647"/>
                      <a:pt x="1684" y="1647"/>
                    </a:cubicBezTo>
                    <a:cubicBezTo>
                      <a:pt x="1721" y="1647"/>
                      <a:pt x="1766" y="1623"/>
                      <a:pt x="1785" y="1577"/>
                    </a:cubicBezTo>
                    <a:cubicBezTo>
                      <a:pt x="1790" y="1558"/>
                      <a:pt x="1797" y="1552"/>
                      <a:pt x="1805" y="1552"/>
                    </a:cubicBezTo>
                    <a:cubicBezTo>
                      <a:pt x="1822" y="1552"/>
                      <a:pt x="1841" y="1583"/>
                      <a:pt x="1847" y="1583"/>
                    </a:cubicBezTo>
                    <a:cubicBezTo>
                      <a:pt x="1850" y="1583"/>
                      <a:pt x="1850" y="1576"/>
                      <a:pt x="1845" y="1557"/>
                    </a:cubicBezTo>
                    <a:cubicBezTo>
                      <a:pt x="1826" y="1500"/>
                      <a:pt x="1807" y="1467"/>
                      <a:pt x="1782" y="1467"/>
                    </a:cubicBezTo>
                    <a:cubicBezTo>
                      <a:pt x="1769" y="1467"/>
                      <a:pt x="1753" y="1477"/>
                      <a:pt x="1736" y="1498"/>
                    </a:cubicBezTo>
                    <a:cubicBezTo>
                      <a:pt x="1727" y="1509"/>
                      <a:pt x="1717" y="1513"/>
                      <a:pt x="1707" y="1513"/>
                    </a:cubicBezTo>
                    <a:cubicBezTo>
                      <a:pt x="1670" y="1513"/>
                      <a:pt x="1631" y="1453"/>
                      <a:pt x="1647" y="1399"/>
                    </a:cubicBezTo>
                    <a:cubicBezTo>
                      <a:pt x="1661" y="1349"/>
                      <a:pt x="1725" y="1305"/>
                      <a:pt x="1718" y="1305"/>
                    </a:cubicBezTo>
                    <a:cubicBezTo>
                      <a:pt x="1715" y="1305"/>
                      <a:pt x="1701" y="1312"/>
                      <a:pt x="1667" y="1329"/>
                    </a:cubicBezTo>
                    <a:cubicBezTo>
                      <a:pt x="1548" y="1389"/>
                      <a:pt x="1577" y="1369"/>
                      <a:pt x="1587" y="1428"/>
                    </a:cubicBezTo>
                    <a:cubicBezTo>
                      <a:pt x="1599" y="1463"/>
                      <a:pt x="1561" y="1504"/>
                      <a:pt x="1530" y="1504"/>
                    </a:cubicBezTo>
                    <a:cubicBezTo>
                      <a:pt x="1508" y="1504"/>
                      <a:pt x="1490" y="1482"/>
                      <a:pt x="1498" y="1419"/>
                    </a:cubicBezTo>
                    <a:cubicBezTo>
                      <a:pt x="1508" y="1270"/>
                      <a:pt x="1438" y="1161"/>
                      <a:pt x="1528" y="1161"/>
                    </a:cubicBezTo>
                    <a:cubicBezTo>
                      <a:pt x="1581" y="1167"/>
                      <a:pt x="1581" y="1197"/>
                      <a:pt x="1587" y="1197"/>
                    </a:cubicBezTo>
                    <a:cubicBezTo>
                      <a:pt x="1590" y="1197"/>
                      <a:pt x="1594" y="1190"/>
                      <a:pt x="1607" y="1171"/>
                    </a:cubicBezTo>
                    <a:cubicBezTo>
                      <a:pt x="1657" y="1101"/>
                      <a:pt x="1815" y="1151"/>
                      <a:pt x="1736" y="1072"/>
                    </a:cubicBezTo>
                    <a:cubicBezTo>
                      <a:pt x="1683" y="1004"/>
                      <a:pt x="1659" y="959"/>
                      <a:pt x="1633" y="959"/>
                    </a:cubicBezTo>
                    <a:cubicBezTo>
                      <a:pt x="1625" y="959"/>
                      <a:pt x="1616" y="963"/>
                      <a:pt x="1607" y="972"/>
                    </a:cubicBezTo>
                    <a:cubicBezTo>
                      <a:pt x="1572" y="1011"/>
                      <a:pt x="1540" y="1025"/>
                      <a:pt x="1514" y="1025"/>
                    </a:cubicBezTo>
                    <a:cubicBezTo>
                      <a:pt x="1468" y="1025"/>
                      <a:pt x="1446" y="978"/>
                      <a:pt x="1478" y="953"/>
                    </a:cubicBezTo>
                    <a:cubicBezTo>
                      <a:pt x="1536" y="924"/>
                      <a:pt x="1584" y="783"/>
                      <a:pt x="1560" y="783"/>
                    </a:cubicBezTo>
                    <a:cubicBezTo>
                      <a:pt x="1559" y="783"/>
                      <a:pt x="1558" y="784"/>
                      <a:pt x="1557" y="784"/>
                    </a:cubicBezTo>
                    <a:cubicBezTo>
                      <a:pt x="1549" y="788"/>
                      <a:pt x="1538" y="790"/>
                      <a:pt x="1526" y="790"/>
                    </a:cubicBezTo>
                    <a:cubicBezTo>
                      <a:pt x="1483" y="790"/>
                      <a:pt x="1426" y="763"/>
                      <a:pt x="1419" y="724"/>
                    </a:cubicBezTo>
                    <a:cubicBezTo>
                      <a:pt x="1409" y="675"/>
                      <a:pt x="1399" y="705"/>
                      <a:pt x="1389" y="685"/>
                    </a:cubicBezTo>
                    <a:cubicBezTo>
                      <a:pt x="1379" y="665"/>
                      <a:pt x="1409" y="546"/>
                      <a:pt x="1448" y="487"/>
                    </a:cubicBezTo>
                    <a:cubicBezTo>
                      <a:pt x="1468" y="460"/>
                      <a:pt x="1501" y="447"/>
                      <a:pt x="1501" y="447"/>
                    </a:cubicBezTo>
                    <a:lnTo>
                      <a:pt x="1501" y="447"/>
                    </a:lnTo>
                    <a:cubicBezTo>
                      <a:pt x="1500" y="447"/>
                      <a:pt x="1491" y="450"/>
                      <a:pt x="1468" y="457"/>
                    </a:cubicBezTo>
                    <a:cubicBezTo>
                      <a:pt x="1423" y="464"/>
                      <a:pt x="1384" y="533"/>
                      <a:pt x="1368" y="533"/>
                    </a:cubicBezTo>
                    <a:cubicBezTo>
                      <a:pt x="1362" y="533"/>
                      <a:pt x="1359" y="526"/>
                      <a:pt x="1359" y="506"/>
                    </a:cubicBezTo>
                    <a:cubicBezTo>
                      <a:pt x="1349" y="427"/>
                      <a:pt x="1359" y="328"/>
                      <a:pt x="1329" y="268"/>
                    </a:cubicBezTo>
                    <a:cubicBezTo>
                      <a:pt x="1329" y="258"/>
                      <a:pt x="1319" y="219"/>
                      <a:pt x="1310" y="169"/>
                    </a:cubicBezTo>
                    <a:cubicBezTo>
                      <a:pt x="1303" y="94"/>
                      <a:pt x="1296" y="1"/>
                      <a:pt x="12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49" name="Google Shape;1049;p9"/>
              <p:cNvSpPr/>
              <p:nvPr/>
            </p:nvSpPr>
            <p:spPr>
              <a:xfrm>
                <a:off x="11746365" y="-1189691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0" name="Google Shape;1050;p9"/>
              <p:cNvSpPr/>
              <p:nvPr/>
            </p:nvSpPr>
            <p:spPr>
              <a:xfrm>
                <a:off x="10443527" y="-677154"/>
                <a:ext cx="2512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72" extrusionOk="0">
                    <a:moveTo>
                      <a:pt x="110" y="0"/>
                    </a:moveTo>
                    <a:cubicBezTo>
                      <a:pt x="90" y="20"/>
                      <a:pt x="80" y="40"/>
                      <a:pt x="70" y="60"/>
                    </a:cubicBezTo>
                    <a:cubicBezTo>
                      <a:pt x="40" y="50"/>
                      <a:pt x="20" y="30"/>
                      <a:pt x="1" y="30"/>
                    </a:cubicBezTo>
                    <a:cubicBezTo>
                      <a:pt x="20" y="50"/>
                      <a:pt x="40" y="60"/>
                      <a:pt x="60" y="70"/>
                    </a:cubicBezTo>
                    <a:cubicBezTo>
                      <a:pt x="65" y="71"/>
                      <a:pt x="70" y="71"/>
                      <a:pt x="75" y="71"/>
                    </a:cubicBezTo>
                    <a:cubicBezTo>
                      <a:pt x="126" y="71"/>
                      <a:pt x="156" y="28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1" name="Google Shape;1051;p9"/>
              <p:cNvSpPr/>
              <p:nvPr/>
            </p:nvSpPr>
            <p:spPr>
              <a:xfrm>
                <a:off x="10220027" y="-60596"/>
                <a:ext cx="129462" cy="101927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33" extrusionOk="0">
                    <a:moveTo>
                      <a:pt x="517" y="1"/>
                    </a:moveTo>
                    <a:cubicBezTo>
                      <a:pt x="492" y="1"/>
                      <a:pt x="465" y="3"/>
                      <a:pt x="437" y="9"/>
                    </a:cubicBezTo>
                    <a:cubicBezTo>
                      <a:pt x="228" y="48"/>
                      <a:pt x="0" y="296"/>
                      <a:pt x="159" y="306"/>
                    </a:cubicBezTo>
                    <a:cubicBezTo>
                      <a:pt x="318" y="316"/>
                      <a:pt x="575" y="405"/>
                      <a:pt x="526" y="584"/>
                    </a:cubicBezTo>
                    <a:cubicBezTo>
                      <a:pt x="517" y="618"/>
                      <a:pt x="518" y="632"/>
                      <a:pt x="525" y="632"/>
                    </a:cubicBezTo>
                    <a:cubicBezTo>
                      <a:pt x="543" y="632"/>
                      <a:pt x="601" y="551"/>
                      <a:pt x="665" y="495"/>
                    </a:cubicBezTo>
                    <a:cubicBezTo>
                      <a:pt x="675" y="465"/>
                      <a:pt x="685" y="435"/>
                      <a:pt x="694" y="425"/>
                    </a:cubicBezTo>
                    <a:cubicBezTo>
                      <a:pt x="704" y="395"/>
                      <a:pt x="764" y="366"/>
                      <a:pt x="754" y="336"/>
                    </a:cubicBezTo>
                    <a:cubicBezTo>
                      <a:pt x="745" y="327"/>
                      <a:pt x="738" y="318"/>
                      <a:pt x="729" y="318"/>
                    </a:cubicBezTo>
                    <a:cubicBezTo>
                      <a:pt x="717" y="318"/>
                      <a:pt x="702" y="332"/>
                      <a:pt x="675" y="376"/>
                    </a:cubicBezTo>
                    <a:cubicBezTo>
                      <a:pt x="641" y="443"/>
                      <a:pt x="622" y="467"/>
                      <a:pt x="605" y="467"/>
                    </a:cubicBezTo>
                    <a:cubicBezTo>
                      <a:pt x="601" y="467"/>
                      <a:pt x="598" y="466"/>
                      <a:pt x="595" y="465"/>
                    </a:cubicBezTo>
                    <a:cubicBezTo>
                      <a:pt x="575" y="455"/>
                      <a:pt x="516" y="376"/>
                      <a:pt x="546" y="346"/>
                    </a:cubicBezTo>
                    <a:cubicBezTo>
                      <a:pt x="575" y="326"/>
                      <a:pt x="585" y="276"/>
                      <a:pt x="585" y="257"/>
                    </a:cubicBezTo>
                    <a:cubicBezTo>
                      <a:pt x="590" y="242"/>
                      <a:pt x="610" y="237"/>
                      <a:pt x="635" y="237"/>
                    </a:cubicBezTo>
                    <a:cubicBezTo>
                      <a:pt x="660" y="237"/>
                      <a:pt x="689" y="242"/>
                      <a:pt x="714" y="247"/>
                    </a:cubicBezTo>
                    <a:cubicBezTo>
                      <a:pt x="739" y="252"/>
                      <a:pt x="749" y="257"/>
                      <a:pt x="754" y="257"/>
                    </a:cubicBezTo>
                    <a:cubicBezTo>
                      <a:pt x="759" y="257"/>
                      <a:pt x="759" y="252"/>
                      <a:pt x="764" y="237"/>
                    </a:cubicBezTo>
                    <a:cubicBezTo>
                      <a:pt x="774" y="207"/>
                      <a:pt x="655" y="138"/>
                      <a:pt x="694" y="118"/>
                    </a:cubicBezTo>
                    <a:cubicBezTo>
                      <a:pt x="724" y="108"/>
                      <a:pt x="764" y="88"/>
                      <a:pt x="803" y="68"/>
                    </a:cubicBezTo>
                    <a:cubicBezTo>
                      <a:pt x="707" y="44"/>
                      <a:pt x="624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2" name="Google Shape;1052;p9"/>
              <p:cNvSpPr/>
              <p:nvPr/>
            </p:nvSpPr>
            <p:spPr>
              <a:xfrm>
                <a:off x="10360439" y="-111962"/>
                <a:ext cx="13043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0" extrusionOk="0">
                    <a:moveTo>
                      <a:pt x="80" y="0"/>
                    </a:moveTo>
                    <a:lnTo>
                      <a:pt x="80" y="0"/>
                    </a:lnTo>
                    <a:cubicBezTo>
                      <a:pt x="50" y="10"/>
                      <a:pt x="31" y="10"/>
                      <a:pt x="21" y="50"/>
                    </a:cubicBezTo>
                    <a:cubicBezTo>
                      <a:pt x="21" y="80"/>
                      <a:pt x="11" y="119"/>
                      <a:pt x="1" y="149"/>
                    </a:cubicBezTo>
                    <a:cubicBezTo>
                      <a:pt x="21" y="139"/>
                      <a:pt x="21" y="129"/>
                      <a:pt x="21" y="119"/>
                    </a:cubicBezTo>
                    <a:cubicBezTo>
                      <a:pt x="21" y="90"/>
                      <a:pt x="50" y="3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3" name="Google Shape;1053;p9"/>
              <p:cNvSpPr/>
              <p:nvPr/>
            </p:nvSpPr>
            <p:spPr>
              <a:xfrm>
                <a:off x="10336607" y="-123395"/>
                <a:ext cx="27213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1" extrusionOk="0">
                    <a:moveTo>
                      <a:pt x="119" y="1"/>
                    </a:moveTo>
                    <a:cubicBezTo>
                      <a:pt x="88" y="1"/>
                      <a:pt x="78" y="47"/>
                      <a:pt x="60" y="101"/>
                    </a:cubicBezTo>
                    <a:cubicBezTo>
                      <a:pt x="40" y="141"/>
                      <a:pt x="20" y="161"/>
                      <a:pt x="0" y="190"/>
                    </a:cubicBezTo>
                    <a:cubicBezTo>
                      <a:pt x="40" y="210"/>
                      <a:pt x="70" y="220"/>
                      <a:pt x="89" y="220"/>
                    </a:cubicBezTo>
                    <a:cubicBezTo>
                      <a:pt x="89" y="210"/>
                      <a:pt x="99" y="200"/>
                      <a:pt x="119" y="131"/>
                    </a:cubicBezTo>
                    <a:cubicBezTo>
                      <a:pt x="159" y="32"/>
                      <a:pt x="169" y="12"/>
                      <a:pt x="129" y="2"/>
                    </a:cubicBezTo>
                    <a:cubicBezTo>
                      <a:pt x="126" y="1"/>
                      <a:pt x="122" y="1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4" name="Google Shape;1054;p9"/>
              <p:cNvSpPr/>
              <p:nvPr/>
            </p:nvSpPr>
            <p:spPr>
              <a:xfrm>
                <a:off x="10269461" y="-233857"/>
                <a:ext cx="146691" cy="107241"/>
              </a:xfrm>
              <a:custGeom>
                <a:avLst/>
                <a:gdLst/>
                <a:ahLst/>
                <a:cxnLst/>
                <a:rect l="l" t="t" r="r" b="b"/>
                <a:pathLst>
                  <a:path w="911" h="666" extrusionOk="0">
                    <a:moveTo>
                      <a:pt x="746" y="1"/>
                    </a:moveTo>
                    <a:cubicBezTo>
                      <a:pt x="735" y="1"/>
                      <a:pt x="723" y="10"/>
                      <a:pt x="715" y="34"/>
                    </a:cubicBezTo>
                    <a:cubicBezTo>
                      <a:pt x="705" y="73"/>
                      <a:pt x="705" y="113"/>
                      <a:pt x="695" y="153"/>
                    </a:cubicBezTo>
                    <a:cubicBezTo>
                      <a:pt x="695" y="192"/>
                      <a:pt x="685" y="232"/>
                      <a:pt x="645" y="272"/>
                    </a:cubicBezTo>
                    <a:cubicBezTo>
                      <a:pt x="628" y="289"/>
                      <a:pt x="616" y="297"/>
                      <a:pt x="609" y="297"/>
                    </a:cubicBezTo>
                    <a:cubicBezTo>
                      <a:pt x="601" y="297"/>
                      <a:pt x="600" y="284"/>
                      <a:pt x="606" y="262"/>
                    </a:cubicBezTo>
                    <a:cubicBezTo>
                      <a:pt x="596" y="262"/>
                      <a:pt x="566" y="252"/>
                      <a:pt x="506" y="242"/>
                    </a:cubicBezTo>
                    <a:cubicBezTo>
                      <a:pt x="447" y="233"/>
                      <a:pt x="378" y="226"/>
                      <a:pt x="320" y="226"/>
                    </a:cubicBezTo>
                    <a:cubicBezTo>
                      <a:pt x="253" y="226"/>
                      <a:pt x="200" y="235"/>
                      <a:pt x="189" y="262"/>
                    </a:cubicBezTo>
                    <a:cubicBezTo>
                      <a:pt x="159" y="311"/>
                      <a:pt x="149" y="391"/>
                      <a:pt x="70" y="440"/>
                    </a:cubicBezTo>
                    <a:cubicBezTo>
                      <a:pt x="1" y="490"/>
                      <a:pt x="149" y="639"/>
                      <a:pt x="199" y="658"/>
                    </a:cubicBezTo>
                    <a:cubicBezTo>
                      <a:pt x="209" y="663"/>
                      <a:pt x="219" y="666"/>
                      <a:pt x="228" y="666"/>
                    </a:cubicBezTo>
                    <a:cubicBezTo>
                      <a:pt x="236" y="666"/>
                      <a:pt x="244" y="663"/>
                      <a:pt x="249" y="658"/>
                    </a:cubicBezTo>
                    <a:lnTo>
                      <a:pt x="259" y="658"/>
                    </a:lnTo>
                    <a:cubicBezTo>
                      <a:pt x="278" y="639"/>
                      <a:pt x="308" y="619"/>
                      <a:pt x="338" y="579"/>
                    </a:cubicBezTo>
                    <a:cubicBezTo>
                      <a:pt x="328" y="569"/>
                      <a:pt x="358" y="520"/>
                      <a:pt x="358" y="520"/>
                    </a:cubicBezTo>
                    <a:cubicBezTo>
                      <a:pt x="358" y="520"/>
                      <a:pt x="368" y="520"/>
                      <a:pt x="378" y="529"/>
                    </a:cubicBezTo>
                    <a:cubicBezTo>
                      <a:pt x="387" y="510"/>
                      <a:pt x="397" y="510"/>
                      <a:pt x="407" y="490"/>
                    </a:cubicBezTo>
                    <a:cubicBezTo>
                      <a:pt x="447" y="450"/>
                      <a:pt x="477" y="420"/>
                      <a:pt x="496" y="410"/>
                    </a:cubicBezTo>
                    <a:cubicBezTo>
                      <a:pt x="496" y="403"/>
                      <a:pt x="496" y="396"/>
                      <a:pt x="504" y="396"/>
                    </a:cubicBezTo>
                    <a:cubicBezTo>
                      <a:pt x="506" y="396"/>
                      <a:pt x="511" y="398"/>
                      <a:pt x="516" y="401"/>
                    </a:cubicBezTo>
                    <a:cubicBezTo>
                      <a:pt x="530" y="394"/>
                      <a:pt x="542" y="391"/>
                      <a:pt x="553" y="391"/>
                    </a:cubicBezTo>
                    <a:cubicBezTo>
                      <a:pt x="575" y="391"/>
                      <a:pt x="592" y="404"/>
                      <a:pt x="606" y="430"/>
                    </a:cubicBezTo>
                    <a:cubicBezTo>
                      <a:pt x="615" y="430"/>
                      <a:pt x="615" y="440"/>
                      <a:pt x="615" y="450"/>
                    </a:cubicBezTo>
                    <a:cubicBezTo>
                      <a:pt x="635" y="450"/>
                      <a:pt x="665" y="450"/>
                      <a:pt x="695" y="410"/>
                    </a:cubicBezTo>
                    <a:cubicBezTo>
                      <a:pt x="764" y="331"/>
                      <a:pt x="784" y="341"/>
                      <a:pt x="824" y="301"/>
                    </a:cubicBezTo>
                    <a:cubicBezTo>
                      <a:pt x="863" y="262"/>
                      <a:pt x="873" y="262"/>
                      <a:pt x="893" y="232"/>
                    </a:cubicBezTo>
                    <a:cubicBezTo>
                      <a:pt x="910" y="206"/>
                      <a:pt x="883" y="159"/>
                      <a:pt x="863" y="159"/>
                    </a:cubicBezTo>
                    <a:cubicBezTo>
                      <a:pt x="859" y="159"/>
                      <a:pt x="856" y="160"/>
                      <a:pt x="853" y="163"/>
                    </a:cubicBezTo>
                    <a:cubicBezTo>
                      <a:pt x="834" y="172"/>
                      <a:pt x="834" y="222"/>
                      <a:pt x="794" y="272"/>
                    </a:cubicBezTo>
                    <a:cubicBezTo>
                      <a:pt x="723" y="346"/>
                      <a:pt x="689" y="373"/>
                      <a:pt x="677" y="373"/>
                    </a:cubicBezTo>
                    <a:cubicBezTo>
                      <a:pt x="654" y="373"/>
                      <a:pt x="703" y="282"/>
                      <a:pt x="734" y="212"/>
                    </a:cubicBezTo>
                    <a:cubicBezTo>
                      <a:pt x="764" y="153"/>
                      <a:pt x="804" y="163"/>
                      <a:pt x="814" y="143"/>
                    </a:cubicBezTo>
                    <a:cubicBezTo>
                      <a:pt x="824" y="143"/>
                      <a:pt x="824" y="133"/>
                      <a:pt x="814" y="113"/>
                    </a:cubicBezTo>
                    <a:cubicBezTo>
                      <a:pt x="807" y="57"/>
                      <a:pt x="775" y="1"/>
                      <a:pt x="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5" name="Google Shape;1055;p9"/>
              <p:cNvSpPr/>
              <p:nvPr/>
            </p:nvSpPr>
            <p:spPr>
              <a:xfrm>
                <a:off x="10357379" y="-46426"/>
                <a:ext cx="12882" cy="9339"/>
              </a:xfrm>
              <a:custGeom>
                <a:avLst/>
                <a:gdLst/>
                <a:ahLst/>
                <a:cxnLst/>
                <a:rect l="l" t="t" r="r" b="b"/>
                <a:pathLst>
                  <a:path w="80" h="58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lnTo>
                      <a:pt x="10" y="1"/>
                    </a:lnTo>
                    <a:cubicBezTo>
                      <a:pt x="10" y="1"/>
                      <a:pt x="10" y="0"/>
                      <a:pt x="10" y="0"/>
                    </a:cubicBezTo>
                    <a:close/>
                    <a:moveTo>
                      <a:pt x="10" y="1"/>
                    </a:moveTo>
                    <a:lnTo>
                      <a:pt x="10" y="1"/>
                    </a:lnTo>
                    <a:cubicBezTo>
                      <a:pt x="22" y="37"/>
                      <a:pt x="31" y="58"/>
                      <a:pt x="42" y="58"/>
                    </a:cubicBezTo>
                    <a:cubicBezTo>
                      <a:pt x="49" y="58"/>
                      <a:pt x="58" y="49"/>
                      <a:pt x="69" y="30"/>
                    </a:cubicBezTo>
                    <a:cubicBezTo>
                      <a:pt x="79" y="20"/>
                      <a:pt x="79" y="20"/>
                      <a:pt x="79" y="10"/>
                    </a:cubicBezTo>
                    <a:lnTo>
                      <a:pt x="69" y="10"/>
                    </a:lnTo>
                    <a:cubicBezTo>
                      <a:pt x="45" y="10"/>
                      <a:pt x="27" y="3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6" name="Google Shape;1056;p9"/>
              <p:cNvSpPr/>
              <p:nvPr/>
            </p:nvSpPr>
            <p:spPr>
              <a:xfrm>
                <a:off x="10349328" y="-13738"/>
                <a:ext cx="70367" cy="76003"/>
              </a:xfrm>
              <a:custGeom>
                <a:avLst/>
                <a:gdLst/>
                <a:ahLst/>
                <a:cxnLst/>
                <a:rect l="l" t="t" r="r" b="b"/>
                <a:pathLst>
                  <a:path w="437" h="472" extrusionOk="0">
                    <a:moveTo>
                      <a:pt x="312" y="0"/>
                    </a:moveTo>
                    <a:cubicBezTo>
                      <a:pt x="244" y="0"/>
                      <a:pt x="158" y="89"/>
                      <a:pt x="149" y="124"/>
                    </a:cubicBezTo>
                    <a:cubicBezTo>
                      <a:pt x="141" y="156"/>
                      <a:pt x="75" y="214"/>
                      <a:pt x="34" y="214"/>
                    </a:cubicBezTo>
                    <a:cubicBezTo>
                      <a:pt x="24" y="214"/>
                      <a:pt x="16" y="211"/>
                      <a:pt x="10" y="204"/>
                    </a:cubicBezTo>
                    <a:cubicBezTo>
                      <a:pt x="10" y="194"/>
                      <a:pt x="1" y="194"/>
                      <a:pt x="0" y="194"/>
                    </a:cubicBezTo>
                    <a:lnTo>
                      <a:pt x="0" y="194"/>
                    </a:lnTo>
                    <a:cubicBezTo>
                      <a:pt x="40" y="273"/>
                      <a:pt x="40" y="392"/>
                      <a:pt x="60" y="471"/>
                    </a:cubicBezTo>
                    <a:cubicBezTo>
                      <a:pt x="100" y="471"/>
                      <a:pt x="129" y="471"/>
                      <a:pt x="129" y="422"/>
                    </a:cubicBezTo>
                    <a:cubicBezTo>
                      <a:pt x="129" y="332"/>
                      <a:pt x="100" y="233"/>
                      <a:pt x="139" y="233"/>
                    </a:cubicBezTo>
                    <a:cubicBezTo>
                      <a:pt x="179" y="243"/>
                      <a:pt x="209" y="342"/>
                      <a:pt x="258" y="352"/>
                    </a:cubicBezTo>
                    <a:cubicBezTo>
                      <a:pt x="304" y="352"/>
                      <a:pt x="360" y="398"/>
                      <a:pt x="394" y="398"/>
                    </a:cubicBezTo>
                    <a:cubicBezTo>
                      <a:pt x="404" y="398"/>
                      <a:pt x="412" y="394"/>
                      <a:pt x="417" y="382"/>
                    </a:cubicBezTo>
                    <a:cubicBezTo>
                      <a:pt x="433" y="341"/>
                      <a:pt x="436" y="251"/>
                      <a:pt x="408" y="251"/>
                    </a:cubicBezTo>
                    <a:cubicBezTo>
                      <a:pt x="402" y="251"/>
                      <a:pt x="395" y="255"/>
                      <a:pt x="387" y="263"/>
                    </a:cubicBezTo>
                    <a:cubicBezTo>
                      <a:pt x="378" y="269"/>
                      <a:pt x="367" y="272"/>
                      <a:pt x="356" y="272"/>
                    </a:cubicBezTo>
                    <a:cubicBezTo>
                      <a:pt x="296" y="272"/>
                      <a:pt x="223" y="196"/>
                      <a:pt x="248" y="154"/>
                    </a:cubicBezTo>
                    <a:cubicBezTo>
                      <a:pt x="278" y="104"/>
                      <a:pt x="407" y="25"/>
                      <a:pt x="338" y="5"/>
                    </a:cubicBezTo>
                    <a:cubicBezTo>
                      <a:pt x="329" y="2"/>
                      <a:pt x="321" y="0"/>
                      <a:pt x="3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7" name="Google Shape;1057;p9"/>
              <p:cNvSpPr/>
              <p:nvPr/>
            </p:nvSpPr>
            <p:spPr>
              <a:xfrm>
                <a:off x="10349328" y="-150286"/>
                <a:ext cx="821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51" h="31" extrusionOk="0">
                    <a:moveTo>
                      <a:pt x="50" y="1"/>
                    </a:moveTo>
                    <a:cubicBezTo>
                      <a:pt x="30" y="10"/>
                      <a:pt x="20" y="20"/>
                      <a:pt x="0" y="30"/>
                    </a:cubicBezTo>
                    <a:cubicBezTo>
                      <a:pt x="20" y="30"/>
                      <a:pt x="40" y="20"/>
                      <a:pt x="50" y="10"/>
                    </a:cubicBezTo>
                    <a:cubicBezTo>
                      <a:pt x="50" y="1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8" name="Google Shape;1058;p9"/>
              <p:cNvSpPr/>
              <p:nvPr/>
            </p:nvSpPr>
            <p:spPr>
              <a:xfrm>
                <a:off x="11018379" y="-598092"/>
                <a:ext cx="32849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4" extrusionOk="0">
                    <a:moveTo>
                      <a:pt x="95" y="0"/>
                    </a:moveTo>
                    <a:cubicBezTo>
                      <a:pt x="87" y="0"/>
                      <a:pt x="78" y="2"/>
                      <a:pt x="69" y="5"/>
                    </a:cubicBezTo>
                    <a:cubicBezTo>
                      <a:pt x="30" y="25"/>
                      <a:pt x="10" y="104"/>
                      <a:pt x="0" y="184"/>
                    </a:cubicBezTo>
                    <a:cubicBezTo>
                      <a:pt x="30" y="204"/>
                      <a:pt x="60" y="223"/>
                      <a:pt x="89" y="253"/>
                    </a:cubicBezTo>
                    <a:cubicBezTo>
                      <a:pt x="89" y="253"/>
                      <a:pt x="89" y="243"/>
                      <a:pt x="89" y="243"/>
                    </a:cubicBezTo>
                    <a:cubicBezTo>
                      <a:pt x="204" y="102"/>
                      <a:pt x="16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59" name="Google Shape;1059;p9"/>
              <p:cNvSpPr/>
              <p:nvPr/>
            </p:nvSpPr>
            <p:spPr>
              <a:xfrm>
                <a:off x="11047041" y="-295529"/>
                <a:ext cx="56358" cy="33332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" extrusionOk="0">
                    <a:moveTo>
                      <a:pt x="219" y="0"/>
                    </a:moveTo>
                    <a:cubicBezTo>
                      <a:pt x="90" y="50"/>
                      <a:pt x="70" y="80"/>
                      <a:pt x="0" y="179"/>
                    </a:cubicBezTo>
                    <a:cubicBezTo>
                      <a:pt x="46" y="199"/>
                      <a:pt x="89" y="207"/>
                      <a:pt x="126" y="207"/>
                    </a:cubicBezTo>
                    <a:cubicBezTo>
                      <a:pt x="277" y="207"/>
                      <a:pt x="350" y="74"/>
                      <a:pt x="238" y="10"/>
                    </a:cubicBezTo>
                    <a:cubicBezTo>
                      <a:pt x="229" y="10"/>
                      <a:pt x="21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0" name="Google Shape;1060;p9"/>
              <p:cNvSpPr/>
              <p:nvPr/>
            </p:nvSpPr>
            <p:spPr>
              <a:xfrm>
                <a:off x="11278593" y="-1110468"/>
                <a:ext cx="27213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4" extrusionOk="0">
                    <a:moveTo>
                      <a:pt x="41" y="1"/>
                    </a:moveTo>
                    <a:cubicBezTo>
                      <a:pt x="27" y="1"/>
                      <a:pt x="14" y="5"/>
                      <a:pt x="0" y="14"/>
                    </a:cubicBezTo>
                    <a:cubicBezTo>
                      <a:pt x="20" y="44"/>
                      <a:pt x="30" y="94"/>
                      <a:pt x="40" y="133"/>
                    </a:cubicBezTo>
                    <a:lnTo>
                      <a:pt x="50" y="133"/>
                    </a:lnTo>
                    <a:cubicBezTo>
                      <a:pt x="109" y="113"/>
                      <a:pt x="169" y="133"/>
                      <a:pt x="159" y="94"/>
                    </a:cubicBezTo>
                    <a:cubicBezTo>
                      <a:pt x="159" y="94"/>
                      <a:pt x="159" y="84"/>
                      <a:pt x="159" y="84"/>
                    </a:cubicBezTo>
                    <a:cubicBezTo>
                      <a:pt x="149" y="74"/>
                      <a:pt x="139" y="64"/>
                      <a:pt x="129" y="44"/>
                    </a:cubicBezTo>
                    <a:cubicBezTo>
                      <a:pt x="119" y="34"/>
                      <a:pt x="109" y="34"/>
                      <a:pt x="99" y="24"/>
                    </a:cubicBezTo>
                    <a:cubicBezTo>
                      <a:pt x="78" y="8"/>
                      <a:pt x="59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1" name="Google Shape;1061;p9"/>
              <p:cNvSpPr/>
              <p:nvPr/>
            </p:nvSpPr>
            <p:spPr>
              <a:xfrm>
                <a:off x="10992777" y="-527080"/>
                <a:ext cx="25764" cy="1417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8" extrusionOk="0">
                    <a:moveTo>
                      <a:pt x="60" y="1"/>
                    </a:moveTo>
                    <a:cubicBezTo>
                      <a:pt x="30" y="10"/>
                      <a:pt x="20" y="30"/>
                      <a:pt x="0" y="50"/>
                    </a:cubicBezTo>
                    <a:cubicBezTo>
                      <a:pt x="30" y="50"/>
                      <a:pt x="60" y="50"/>
                      <a:pt x="80" y="70"/>
                    </a:cubicBezTo>
                    <a:cubicBezTo>
                      <a:pt x="96" y="82"/>
                      <a:pt x="109" y="88"/>
                      <a:pt x="121" y="88"/>
                    </a:cubicBezTo>
                    <a:cubicBezTo>
                      <a:pt x="136" y="88"/>
                      <a:pt x="147" y="77"/>
                      <a:pt x="159" y="60"/>
                    </a:cubicBezTo>
                    <a:cubicBezTo>
                      <a:pt x="129" y="3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2" name="Google Shape;1062;p9"/>
              <p:cNvSpPr/>
              <p:nvPr/>
            </p:nvSpPr>
            <p:spPr>
              <a:xfrm>
                <a:off x="10952843" y="-456552"/>
                <a:ext cx="17712" cy="21094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1" extrusionOk="0">
                    <a:moveTo>
                      <a:pt x="54" y="1"/>
                    </a:moveTo>
                    <a:cubicBezTo>
                      <a:pt x="47" y="1"/>
                      <a:pt x="37" y="11"/>
                      <a:pt x="20" y="38"/>
                    </a:cubicBezTo>
                    <a:cubicBezTo>
                      <a:pt x="10" y="48"/>
                      <a:pt x="0" y="58"/>
                      <a:pt x="0" y="68"/>
                    </a:cubicBezTo>
                    <a:cubicBezTo>
                      <a:pt x="9" y="110"/>
                      <a:pt x="45" y="130"/>
                      <a:pt x="85" y="130"/>
                    </a:cubicBezTo>
                    <a:cubicBezTo>
                      <a:pt x="93" y="130"/>
                      <a:pt x="101" y="129"/>
                      <a:pt x="110" y="128"/>
                    </a:cubicBezTo>
                    <a:cubicBezTo>
                      <a:pt x="74" y="77"/>
                      <a:pt x="7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3" name="Google Shape;1063;p9"/>
              <p:cNvSpPr/>
              <p:nvPr/>
            </p:nvSpPr>
            <p:spPr>
              <a:xfrm>
                <a:off x="10882637" y="-35315"/>
                <a:ext cx="59256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88" extrusionOk="0">
                    <a:moveTo>
                      <a:pt x="149" y="0"/>
                    </a:moveTo>
                    <a:cubicBezTo>
                      <a:pt x="60" y="60"/>
                      <a:pt x="0" y="179"/>
                      <a:pt x="70" y="189"/>
                    </a:cubicBezTo>
                    <a:cubicBezTo>
                      <a:pt x="119" y="199"/>
                      <a:pt x="189" y="219"/>
                      <a:pt x="238" y="258"/>
                    </a:cubicBezTo>
                    <a:cubicBezTo>
                      <a:pt x="278" y="278"/>
                      <a:pt x="318" y="288"/>
                      <a:pt x="347" y="288"/>
                    </a:cubicBezTo>
                    <a:cubicBezTo>
                      <a:pt x="357" y="288"/>
                      <a:pt x="367" y="278"/>
                      <a:pt x="367" y="278"/>
                    </a:cubicBezTo>
                    <a:cubicBezTo>
                      <a:pt x="337" y="248"/>
                      <a:pt x="318" y="209"/>
                      <a:pt x="298" y="169"/>
                    </a:cubicBezTo>
                    <a:cubicBezTo>
                      <a:pt x="298" y="149"/>
                      <a:pt x="288" y="139"/>
                      <a:pt x="278" y="129"/>
                    </a:cubicBezTo>
                    <a:cubicBezTo>
                      <a:pt x="228" y="139"/>
                      <a:pt x="179" y="149"/>
                      <a:pt x="139" y="149"/>
                    </a:cubicBezTo>
                    <a:cubicBezTo>
                      <a:pt x="123" y="170"/>
                      <a:pt x="111" y="185"/>
                      <a:pt x="103" y="185"/>
                    </a:cubicBezTo>
                    <a:cubicBezTo>
                      <a:pt x="97" y="185"/>
                      <a:pt x="95" y="172"/>
                      <a:pt x="99" y="139"/>
                    </a:cubicBezTo>
                    <a:cubicBezTo>
                      <a:pt x="89" y="129"/>
                      <a:pt x="99" y="119"/>
                      <a:pt x="119" y="90"/>
                    </a:cubicBezTo>
                    <a:cubicBezTo>
                      <a:pt x="129" y="60"/>
                      <a:pt x="139" y="3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4" name="Google Shape;1064;p9"/>
              <p:cNvSpPr/>
              <p:nvPr/>
            </p:nvSpPr>
            <p:spPr>
              <a:xfrm>
                <a:off x="10930461" y="-281198"/>
                <a:ext cx="41705" cy="48629"/>
              </a:xfrm>
              <a:custGeom>
                <a:avLst/>
                <a:gdLst/>
                <a:ahLst/>
                <a:cxnLst/>
                <a:rect l="l" t="t" r="r" b="b"/>
                <a:pathLst>
                  <a:path w="259" h="302" extrusionOk="0">
                    <a:moveTo>
                      <a:pt x="258" y="0"/>
                    </a:moveTo>
                    <a:cubicBezTo>
                      <a:pt x="229" y="10"/>
                      <a:pt x="199" y="40"/>
                      <a:pt x="159" y="90"/>
                    </a:cubicBezTo>
                    <a:cubicBezTo>
                      <a:pt x="90" y="169"/>
                      <a:pt x="40" y="219"/>
                      <a:pt x="1" y="268"/>
                    </a:cubicBezTo>
                    <a:cubicBezTo>
                      <a:pt x="4" y="292"/>
                      <a:pt x="14" y="302"/>
                      <a:pt x="28" y="302"/>
                    </a:cubicBezTo>
                    <a:cubicBezTo>
                      <a:pt x="54" y="302"/>
                      <a:pt x="93" y="264"/>
                      <a:pt x="120" y="219"/>
                    </a:cubicBezTo>
                    <a:cubicBezTo>
                      <a:pt x="149" y="179"/>
                      <a:pt x="169" y="149"/>
                      <a:pt x="199" y="119"/>
                    </a:cubicBezTo>
                    <a:cubicBezTo>
                      <a:pt x="219" y="100"/>
                      <a:pt x="229" y="80"/>
                      <a:pt x="249" y="40"/>
                    </a:cubicBezTo>
                    <a:cubicBezTo>
                      <a:pt x="258" y="20"/>
                      <a:pt x="258" y="10"/>
                      <a:pt x="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5" name="Google Shape;1065;p9"/>
              <p:cNvSpPr/>
              <p:nvPr/>
            </p:nvSpPr>
            <p:spPr>
              <a:xfrm>
                <a:off x="10965564" y="-696316"/>
                <a:ext cx="43315" cy="3896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2" extrusionOk="0">
                    <a:moveTo>
                      <a:pt x="269" y="0"/>
                    </a:moveTo>
                    <a:cubicBezTo>
                      <a:pt x="229" y="20"/>
                      <a:pt x="169" y="50"/>
                      <a:pt x="100" y="90"/>
                    </a:cubicBezTo>
                    <a:cubicBezTo>
                      <a:pt x="90" y="100"/>
                      <a:pt x="80" y="110"/>
                      <a:pt x="70" y="119"/>
                    </a:cubicBezTo>
                    <a:cubicBezTo>
                      <a:pt x="0" y="189"/>
                      <a:pt x="40" y="241"/>
                      <a:pt x="103" y="241"/>
                    </a:cubicBezTo>
                    <a:cubicBezTo>
                      <a:pt x="121" y="241"/>
                      <a:pt x="140" y="237"/>
                      <a:pt x="159" y="229"/>
                    </a:cubicBezTo>
                    <a:cubicBezTo>
                      <a:pt x="159" y="229"/>
                      <a:pt x="159" y="219"/>
                      <a:pt x="159" y="219"/>
                    </a:cubicBezTo>
                    <a:cubicBezTo>
                      <a:pt x="189" y="139"/>
                      <a:pt x="229" y="6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6" name="Google Shape;1066;p9"/>
              <p:cNvSpPr/>
              <p:nvPr/>
            </p:nvSpPr>
            <p:spPr>
              <a:xfrm>
                <a:off x="10941732" y="-89902"/>
                <a:ext cx="28823" cy="2286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2" extrusionOk="0">
                    <a:moveTo>
                      <a:pt x="163" y="1"/>
                    </a:moveTo>
                    <a:cubicBezTo>
                      <a:pt x="154" y="1"/>
                      <a:pt x="140" y="4"/>
                      <a:pt x="119" y="12"/>
                    </a:cubicBezTo>
                    <a:cubicBezTo>
                      <a:pt x="79" y="22"/>
                      <a:pt x="40" y="52"/>
                      <a:pt x="0" y="72"/>
                    </a:cubicBezTo>
                    <a:cubicBezTo>
                      <a:pt x="0" y="92"/>
                      <a:pt x="10" y="111"/>
                      <a:pt x="20" y="121"/>
                    </a:cubicBezTo>
                    <a:cubicBezTo>
                      <a:pt x="30" y="131"/>
                      <a:pt x="40" y="131"/>
                      <a:pt x="50" y="141"/>
                    </a:cubicBezTo>
                    <a:cubicBezTo>
                      <a:pt x="99" y="101"/>
                      <a:pt x="139" y="62"/>
                      <a:pt x="159" y="42"/>
                    </a:cubicBezTo>
                    <a:cubicBezTo>
                      <a:pt x="159" y="32"/>
                      <a:pt x="169" y="22"/>
                      <a:pt x="179" y="12"/>
                    </a:cubicBezTo>
                    <a:cubicBezTo>
                      <a:pt x="179" y="7"/>
                      <a:pt x="175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7" name="Google Shape;1067;p9"/>
              <p:cNvSpPr/>
              <p:nvPr/>
            </p:nvSpPr>
            <p:spPr>
              <a:xfrm>
                <a:off x="10971199" y="-500834"/>
                <a:ext cx="136708" cy="167624"/>
              </a:xfrm>
              <a:custGeom>
                <a:avLst/>
                <a:gdLst/>
                <a:ahLst/>
                <a:cxnLst/>
                <a:rect l="l" t="t" r="r" b="b"/>
                <a:pathLst>
                  <a:path w="849" h="1041" extrusionOk="0">
                    <a:moveTo>
                      <a:pt x="470" y="1"/>
                    </a:moveTo>
                    <a:cubicBezTo>
                      <a:pt x="450" y="1"/>
                      <a:pt x="421" y="22"/>
                      <a:pt x="382" y="75"/>
                    </a:cubicBezTo>
                    <a:cubicBezTo>
                      <a:pt x="353" y="115"/>
                      <a:pt x="323" y="155"/>
                      <a:pt x="303" y="185"/>
                    </a:cubicBezTo>
                    <a:cubicBezTo>
                      <a:pt x="323" y="194"/>
                      <a:pt x="323" y="214"/>
                      <a:pt x="323" y="244"/>
                    </a:cubicBezTo>
                    <a:cubicBezTo>
                      <a:pt x="313" y="304"/>
                      <a:pt x="283" y="393"/>
                      <a:pt x="243" y="482"/>
                    </a:cubicBezTo>
                    <a:cubicBezTo>
                      <a:pt x="195" y="600"/>
                      <a:pt x="171" y="674"/>
                      <a:pt x="194" y="674"/>
                    </a:cubicBezTo>
                    <a:cubicBezTo>
                      <a:pt x="205" y="674"/>
                      <a:pt x="224" y="661"/>
                      <a:pt x="253" y="631"/>
                    </a:cubicBezTo>
                    <a:cubicBezTo>
                      <a:pt x="353" y="542"/>
                      <a:pt x="313" y="413"/>
                      <a:pt x="353" y="294"/>
                    </a:cubicBezTo>
                    <a:cubicBezTo>
                      <a:pt x="353" y="284"/>
                      <a:pt x="362" y="274"/>
                      <a:pt x="362" y="274"/>
                    </a:cubicBezTo>
                    <a:cubicBezTo>
                      <a:pt x="375" y="248"/>
                      <a:pt x="388" y="237"/>
                      <a:pt x="402" y="237"/>
                    </a:cubicBezTo>
                    <a:cubicBezTo>
                      <a:pt x="420" y="237"/>
                      <a:pt x="439" y="256"/>
                      <a:pt x="462" y="284"/>
                    </a:cubicBezTo>
                    <a:cubicBezTo>
                      <a:pt x="481" y="313"/>
                      <a:pt x="491" y="353"/>
                      <a:pt x="501" y="393"/>
                    </a:cubicBezTo>
                    <a:cubicBezTo>
                      <a:pt x="521" y="502"/>
                      <a:pt x="452" y="413"/>
                      <a:pt x="382" y="551"/>
                    </a:cubicBezTo>
                    <a:cubicBezTo>
                      <a:pt x="331" y="647"/>
                      <a:pt x="259" y="785"/>
                      <a:pt x="292" y="785"/>
                    </a:cubicBezTo>
                    <a:cubicBezTo>
                      <a:pt x="310" y="785"/>
                      <a:pt x="360" y="743"/>
                      <a:pt x="462" y="631"/>
                    </a:cubicBezTo>
                    <a:cubicBezTo>
                      <a:pt x="531" y="561"/>
                      <a:pt x="521" y="492"/>
                      <a:pt x="561" y="472"/>
                    </a:cubicBezTo>
                    <a:cubicBezTo>
                      <a:pt x="564" y="470"/>
                      <a:pt x="567" y="469"/>
                      <a:pt x="570" y="469"/>
                    </a:cubicBezTo>
                    <a:cubicBezTo>
                      <a:pt x="599" y="469"/>
                      <a:pt x="637" y="545"/>
                      <a:pt x="610" y="581"/>
                    </a:cubicBezTo>
                    <a:cubicBezTo>
                      <a:pt x="581" y="621"/>
                      <a:pt x="571" y="621"/>
                      <a:pt x="511" y="680"/>
                    </a:cubicBezTo>
                    <a:cubicBezTo>
                      <a:pt x="471" y="730"/>
                      <a:pt x="442" y="730"/>
                      <a:pt x="372" y="789"/>
                    </a:cubicBezTo>
                    <a:cubicBezTo>
                      <a:pt x="372" y="789"/>
                      <a:pt x="372" y="789"/>
                      <a:pt x="372" y="799"/>
                    </a:cubicBezTo>
                    <a:cubicBezTo>
                      <a:pt x="353" y="809"/>
                      <a:pt x="343" y="819"/>
                      <a:pt x="323" y="839"/>
                    </a:cubicBezTo>
                    <a:cubicBezTo>
                      <a:pt x="285" y="885"/>
                      <a:pt x="255" y="901"/>
                      <a:pt x="227" y="901"/>
                    </a:cubicBezTo>
                    <a:cubicBezTo>
                      <a:pt x="181" y="901"/>
                      <a:pt x="138" y="860"/>
                      <a:pt x="65" y="829"/>
                    </a:cubicBezTo>
                    <a:cubicBezTo>
                      <a:pt x="50" y="822"/>
                      <a:pt x="40" y="819"/>
                      <a:pt x="35" y="819"/>
                    </a:cubicBezTo>
                    <a:cubicBezTo>
                      <a:pt x="1" y="819"/>
                      <a:pt x="129" y="940"/>
                      <a:pt x="95" y="1017"/>
                    </a:cubicBezTo>
                    <a:cubicBezTo>
                      <a:pt x="95" y="1027"/>
                      <a:pt x="75" y="1037"/>
                      <a:pt x="55" y="1037"/>
                    </a:cubicBezTo>
                    <a:cubicBezTo>
                      <a:pt x="72" y="1040"/>
                      <a:pt x="89" y="1041"/>
                      <a:pt x="104" y="1041"/>
                    </a:cubicBezTo>
                    <a:cubicBezTo>
                      <a:pt x="149" y="1041"/>
                      <a:pt x="186" y="1030"/>
                      <a:pt x="224" y="1008"/>
                    </a:cubicBezTo>
                    <a:cubicBezTo>
                      <a:pt x="293" y="948"/>
                      <a:pt x="362" y="898"/>
                      <a:pt x="442" y="859"/>
                    </a:cubicBezTo>
                    <a:cubicBezTo>
                      <a:pt x="442" y="824"/>
                      <a:pt x="442" y="797"/>
                      <a:pt x="468" y="797"/>
                    </a:cubicBezTo>
                    <a:cubicBezTo>
                      <a:pt x="472" y="797"/>
                      <a:pt x="476" y="798"/>
                      <a:pt x="481" y="799"/>
                    </a:cubicBezTo>
                    <a:cubicBezTo>
                      <a:pt x="499" y="806"/>
                      <a:pt x="522" y="809"/>
                      <a:pt x="548" y="809"/>
                    </a:cubicBezTo>
                    <a:cubicBezTo>
                      <a:pt x="640" y="809"/>
                      <a:pt x="771" y="770"/>
                      <a:pt x="848" y="700"/>
                    </a:cubicBezTo>
                    <a:cubicBezTo>
                      <a:pt x="838" y="680"/>
                      <a:pt x="828" y="660"/>
                      <a:pt x="789" y="641"/>
                    </a:cubicBezTo>
                    <a:cubicBezTo>
                      <a:pt x="620" y="532"/>
                      <a:pt x="521" y="274"/>
                      <a:pt x="521" y="274"/>
                    </a:cubicBezTo>
                    <a:cubicBezTo>
                      <a:pt x="521" y="274"/>
                      <a:pt x="545" y="1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8" name="Google Shape;1068;p9"/>
              <p:cNvSpPr/>
              <p:nvPr/>
            </p:nvSpPr>
            <p:spPr>
              <a:xfrm>
                <a:off x="11334468" y="-621279"/>
                <a:ext cx="2721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0" extrusionOk="0">
                    <a:moveTo>
                      <a:pt x="149" y="1"/>
                    </a:moveTo>
                    <a:cubicBezTo>
                      <a:pt x="129" y="10"/>
                      <a:pt x="109" y="20"/>
                      <a:pt x="89" y="30"/>
                    </a:cubicBezTo>
                    <a:cubicBezTo>
                      <a:pt x="20" y="60"/>
                      <a:pt x="0" y="100"/>
                      <a:pt x="10" y="129"/>
                    </a:cubicBezTo>
                    <a:cubicBezTo>
                      <a:pt x="10" y="129"/>
                      <a:pt x="10" y="119"/>
                      <a:pt x="10" y="119"/>
                    </a:cubicBezTo>
                    <a:cubicBezTo>
                      <a:pt x="119" y="100"/>
                      <a:pt x="169" y="90"/>
                      <a:pt x="169" y="60"/>
                    </a:cubicBezTo>
                    <a:cubicBezTo>
                      <a:pt x="169" y="50"/>
                      <a:pt x="169" y="40"/>
                      <a:pt x="159" y="30"/>
                    </a:cubicBezTo>
                    <a:cubicBezTo>
                      <a:pt x="159" y="20"/>
                      <a:pt x="159" y="1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69" name="Google Shape;1069;p9"/>
              <p:cNvSpPr/>
              <p:nvPr/>
            </p:nvSpPr>
            <p:spPr>
              <a:xfrm>
                <a:off x="10980056" y="-639797"/>
                <a:ext cx="183727" cy="106758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663" extrusionOk="0">
                    <a:moveTo>
                      <a:pt x="794" y="0"/>
                    </a:moveTo>
                    <a:cubicBezTo>
                      <a:pt x="760" y="0"/>
                      <a:pt x="728" y="11"/>
                      <a:pt x="694" y="36"/>
                    </a:cubicBezTo>
                    <a:cubicBezTo>
                      <a:pt x="622" y="82"/>
                      <a:pt x="501" y="154"/>
                      <a:pt x="405" y="154"/>
                    </a:cubicBezTo>
                    <a:cubicBezTo>
                      <a:pt x="357" y="154"/>
                      <a:pt x="314" y="136"/>
                      <a:pt x="288" y="86"/>
                    </a:cubicBezTo>
                    <a:cubicBezTo>
                      <a:pt x="278" y="116"/>
                      <a:pt x="268" y="145"/>
                      <a:pt x="258" y="165"/>
                    </a:cubicBezTo>
                    <a:cubicBezTo>
                      <a:pt x="228" y="225"/>
                      <a:pt x="169" y="135"/>
                      <a:pt x="69" y="344"/>
                    </a:cubicBezTo>
                    <a:cubicBezTo>
                      <a:pt x="69" y="353"/>
                      <a:pt x="69" y="353"/>
                      <a:pt x="60" y="363"/>
                    </a:cubicBezTo>
                    <a:cubicBezTo>
                      <a:pt x="0" y="502"/>
                      <a:pt x="60" y="562"/>
                      <a:pt x="119" y="572"/>
                    </a:cubicBezTo>
                    <a:cubicBezTo>
                      <a:pt x="134" y="582"/>
                      <a:pt x="151" y="584"/>
                      <a:pt x="167" y="584"/>
                    </a:cubicBezTo>
                    <a:cubicBezTo>
                      <a:pt x="183" y="584"/>
                      <a:pt x="198" y="582"/>
                      <a:pt x="208" y="582"/>
                    </a:cubicBezTo>
                    <a:cubicBezTo>
                      <a:pt x="218" y="572"/>
                      <a:pt x="228" y="502"/>
                      <a:pt x="238" y="443"/>
                    </a:cubicBezTo>
                    <a:cubicBezTo>
                      <a:pt x="248" y="363"/>
                      <a:pt x="268" y="284"/>
                      <a:pt x="307" y="264"/>
                    </a:cubicBezTo>
                    <a:cubicBezTo>
                      <a:pt x="316" y="261"/>
                      <a:pt x="325" y="259"/>
                      <a:pt x="333" y="259"/>
                    </a:cubicBezTo>
                    <a:cubicBezTo>
                      <a:pt x="400" y="259"/>
                      <a:pt x="442" y="361"/>
                      <a:pt x="327" y="502"/>
                    </a:cubicBezTo>
                    <a:cubicBezTo>
                      <a:pt x="327" y="502"/>
                      <a:pt x="327" y="502"/>
                      <a:pt x="327" y="512"/>
                    </a:cubicBezTo>
                    <a:cubicBezTo>
                      <a:pt x="238" y="624"/>
                      <a:pt x="232" y="663"/>
                      <a:pt x="269" y="663"/>
                    </a:cubicBezTo>
                    <a:cubicBezTo>
                      <a:pt x="281" y="663"/>
                      <a:pt x="298" y="658"/>
                      <a:pt x="317" y="651"/>
                    </a:cubicBezTo>
                    <a:lnTo>
                      <a:pt x="337" y="651"/>
                    </a:lnTo>
                    <a:cubicBezTo>
                      <a:pt x="367" y="621"/>
                      <a:pt x="407" y="591"/>
                      <a:pt x="446" y="562"/>
                    </a:cubicBezTo>
                    <a:cubicBezTo>
                      <a:pt x="548" y="498"/>
                      <a:pt x="623" y="485"/>
                      <a:pt x="684" y="485"/>
                    </a:cubicBezTo>
                    <a:cubicBezTo>
                      <a:pt x="725" y="485"/>
                      <a:pt x="760" y="491"/>
                      <a:pt x="794" y="491"/>
                    </a:cubicBezTo>
                    <a:cubicBezTo>
                      <a:pt x="827" y="491"/>
                      <a:pt x="858" y="485"/>
                      <a:pt x="892" y="463"/>
                    </a:cubicBezTo>
                    <a:cubicBezTo>
                      <a:pt x="942" y="433"/>
                      <a:pt x="1011" y="403"/>
                      <a:pt x="1081" y="363"/>
                    </a:cubicBezTo>
                    <a:cubicBezTo>
                      <a:pt x="1091" y="294"/>
                      <a:pt x="1111" y="234"/>
                      <a:pt x="1130" y="185"/>
                    </a:cubicBezTo>
                    <a:cubicBezTo>
                      <a:pt x="1130" y="175"/>
                      <a:pt x="1140" y="155"/>
                      <a:pt x="1140" y="135"/>
                    </a:cubicBezTo>
                    <a:cubicBezTo>
                      <a:pt x="963" y="54"/>
                      <a:pt x="871" y="0"/>
                      <a:pt x="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0" name="Google Shape;1070;p9"/>
              <p:cNvSpPr/>
              <p:nvPr/>
            </p:nvSpPr>
            <p:spPr>
              <a:xfrm>
                <a:off x="11043821" y="-832059"/>
                <a:ext cx="24153" cy="15458"/>
              </a:xfrm>
              <a:custGeom>
                <a:avLst/>
                <a:gdLst/>
                <a:ahLst/>
                <a:cxnLst/>
                <a:rect l="l" t="t" r="r" b="b"/>
                <a:pathLst>
                  <a:path w="150" h="96" extrusionOk="0">
                    <a:moveTo>
                      <a:pt x="1" y="1"/>
                    </a:moveTo>
                    <a:cubicBezTo>
                      <a:pt x="1" y="21"/>
                      <a:pt x="11" y="50"/>
                      <a:pt x="20" y="70"/>
                    </a:cubicBezTo>
                    <a:cubicBezTo>
                      <a:pt x="34" y="84"/>
                      <a:pt x="48" y="95"/>
                      <a:pt x="65" y="95"/>
                    </a:cubicBezTo>
                    <a:cubicBezTo>
                      <a:pt x="86" y="95"/>
                      <a:pt x="112" y="79"/>
                      <a:pt x="149" y="30"/>
                    </a:cubicBezTo>
                    <a:cubicBezTo>
                      <a:pt x="100" y="11"/>
                      <a:pt x="50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1" name="Google Shape;1071;p9"/>
              <p:cNvSpPr/>
              <p:nvPr/>
            </p:nvSpPr>
            <p:spPr>
              <a:xfrm>
                <a:off x="11055415" y="-1345240"/>
                <a:ext cx="192905" cy="427998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2658" extrusionOk="0">
                    <a:moveTo>
                      <a:pt x="818" y="0"/>
                    </a:moveTo>
                    <a:cubicBezTo>
                      <a:pt x="811" y="0"/>
                      <a:pt x="792" y="340"/>
                      <a:pt x="762" y="401"/>
                    </a:cubicBezTo>
                    <a:cubicBezTo>
                      <a:pt x="732" y="481"/>
                      <a:pt x="732" y="639"/>
                      <a:pt x="722" y="758"/>
                    </a:cubicBezTo>
                    <a:cubicBezTo>
                      <a:pt x="720" y="787"/>
                      <a:pt x="714" y="798"/>
                      <a:pt x="707" y="798"/>
                    </a:cubicBezTo>
                    <a:cubicBezTo>
                      <a:pt x="682" y="798"/>
                      <a:pt x="629" y="684"/>
                      <a:pt x="553" y="669"/>
                    </a:cubicBezTo>
                    <a:cubicBezTo>
                      <a:pt x="532" y="667"/>
                      <a:pt x="519" y="666"/>
                      <a:pt x="513" y="666"/>
                    </a:cubicBezTo>
                    <a:cubicBezTo>
                      <a:pt x="490" y="666"/>
                      <a:pt x="552" y="682"/>
                      <a:pt x="583" y="729"/>
                    </a:cubicBezTo>
                    <a:cubicBezTo>
                      <a:pt x="643" y="818"/>
                      <a:pt x="692" y="986"/>
                      <a:pt x="672" y="1016"/>
                    </a:cubicBezTo>
                    <a:cubicBezTo>
                      <a:pt x="669" y="1025"/>
                      <a:pt x="665" y="1027"/>
                      <a:pt x="661" y="1027"/>
                    </a:cubicBezTo>
                    <a:cubicBezTo>
                      <a:pt x="658" y="1027"/>
                      <a:pt x="655" y="1026"/>
                      <a:pt x="652" y="1026"/>
                    </a:cubicBezTo>
                    <a:cubicBezTo>
                      <a:pt x="645" y="1026"/>
                      <a:pt x="638" y="1031"/>
                      <a:pt x="633" y="1066"/>
                    </a:cubicBezTo>
                    <a:cubicBezTo>
                      <a:pt x="616" y="1132"/>
                      <a:pt x="525" y="1170"/>
                      <a:pt x="466" y="1170"/>
                    </a:cubicBezTo>
                    <a:cubicBezTo>
                      <a:pt x="454" y="1170"/>
                      <a:pt x="443" y="1168"/>
                      <a:pt x="434" y="1165"/>
                    </a:cubicBezTo>
                    <a:cubicBezTo>
                      <a:pt x="432" y="1164"/>
                      <a:pt x="430" y="1164"/>
                      <a:pt x="429" y="1164"/>
                    </a:cubicBezTo>
                    <a:cubicBezTo>
                      <a:pt x="392" y="1164"/>
                      <a:pt x="468" y="1365"/>
                      <a:pt x="543" y="1413"/>
                    </a:cubicBezTo>
                    <a:cubicBezTo>
                      <a:pt x="596" y="1445"/>
                      <a:pt x="562" y="1516"/>
                      <a:pt x="491" y="1516"/>
                    </a:cubicBezTo>
                    <a:cubicBezTo>
                      <a:pt x="454" y="1516"/>
                      <a:pt x="406" y="1497"/>
                      <a:pt x="355" y="1443"/>
                    </a:cubicBezTo>
                    <a:cubicBezTo>
                      <a:pt x="341" y="1426"/>
                      <a:pt x="328" y="1418"/>
                      <a:pt x="315" y="1418"/>
                    </a:cubicBezTo>
                    <a:cubicBezTo>
                      <a:pt x="276" y="1418"/>
                      <a:pt x="239" y="1491"/>
                      <a:pt x="157" y="1581"/>
                    </a:cubicBezTo>
                    <a:cubicBezTo>
                      <a:pt x="48" y="1700"/>
                      <a:pt x="286" y="1631"/>
                      <a:pt x="345" y="1730"/>
                    </a:cubicBezTo>
                    <a:cubicBezTo>
                      <a:pt x="365" y="1759"/>
                      <a:pt x="371" y="1769"/>
                      <a:pt x="376" y="1769"/>
                    </a:cubicBezTo>
                    <a:cubicBezTo>
                      <a:pt x="386" y="1769"/>
                      <a:pt x="387" y="1727"/>
                      <a:pt x="474" y="1720"/>
                    </a:cubicBezTo>
                    <a:cubicBezTo>
                      <a:pt x="603" y="1720"/>
                      <a:pt x="494" y="1879"/>
                      <a:pt x="524" y="2097"/>
                    </a:cubicBezTo>
                    <a:cubicBezTo>
                      <a:pt x="532" y="2191"/>
                      <a:pt x="502" y="2224"/>
                      <a:pt x="466" y="2224"/>
                    </a:cubicBezTo>
                    <a:cubicBezTo>
                      <a:pt x="419" y="2224"/>
                      <a:pt x="364" y="2167"/>
                      <a:pt x="375" y="2117"/>
                    </a:cubicBezTo>
                    <a:cubicBezTo>
                      <a:pt x="405" y="2028"/>
                      <a:pt x="454" y="2047"/>
                      <a:pt x="266" y="1968"/>
                    </a:cubicBezTo>
                    <a:cubicBezTo>
                      <a:pt x="215" y="1945"/>
                      <a:pt x="193" y="1936"/>
                      <a:pt x="188" y="1936"/>
                    </a:cubicBezTo>
                    <a:cubicBezTo>
                      <a:pt x="177" y="1936"/>
                      <a:pt x="274" y="1996"/>
                      <a:pt x="296" y="2067"/>
                    </a:cubicBezTo>
                    <a:cubicBezTo>
                      <a:pt x="318" y="2150"/>
                      <a:pt x="266" y="2233"/>
                      <a:pt x="209" y="2233"/>
                    </a:cubicBezTo>
                    <a:cubicBezTo>
                      <a:pt x="192" y="2233"/>
                      <a:pt x="173" y="2225"/>
                      <a:pt x="157" y="2206"/>
                    </a:cubicBezTo>
                    <a:cubicBezTo>
                      <a:pt x="137" y="2183"/>
                      <a:pt x="117" y="2172"/>
                      <a:pt x="98" y="2172"/>
                    </a:cubicBezTo>
                    <a:cubicBezTo>
                      <a:pt x="61" y="2172"/>
                      <a:pt x="28" y="2216"/>
                      <a:pt x="8" y="2295"/>
                    </a:cubicBezTo>
                    <a:cubicBezTo>
                      <a:pt x="1" y="2325"/>
                      <a:pt x="1" y="2335"/>
                      <a:pt x="5" y="2335"/>
                    </a:cubicBezTo>
                    <a:cubicBezTo>
                      <a:pt x="15" y="2335"/>
                      <a:pt x="44" y="2291"/>
                      <a:pt x="69" y="2291"/>
                    </a:cubicBezTo>
                    <a:cubicBezTo>
                      <a:pt x="80" y="2291"/>
                      <a:pt x="90" y="2300"/>
                      <a:pt x="97" y="2325"/>
                    </a:cubicBezTo>
                    <a:cubicBezTo>
                      <a:pt x="117" y="2404"/>
                      <a:pt x="181" y="2440"/>
                      <a:pt x="239" y="2440"/>
                    </a:cubicBezTo>
                    <a:cubicBezTo>
                      <a:pt x="268" y="2440"/>
                      <a:pt x="296" y="2431"/>
                      <a:pt x="315" y="2414"/>
                    </a:cubicBezTo>
                    <a:cubicBezTo>
                      <a:pt x="335" y="2398"/>
                      <a:pt x="351" y="2390"/>
                      <a:pt x="369" y="2390"/>
                    </a:cubicBezTo>
                    <a:cubicBezTo>
                      <a:pt x="406" y="2390"/>
                      <a:pt x="450" y="2424"/>
                      <a:pt x="543" y="2484"/>
                    </a:cubicBezTo>
                    <a:cubicBezTo>
                      <a:pt x="633" y="2543"/>
                      <a:pt x="563" y="2593"/>
                      <a:pt x="494" y="2642"/>
                    </a:cubicBezTo>
                    <a:lnTo>
                      <a:pt x="504" y="2642"/>
                    </a:lnTo>
                    <a:cubicBezTo>
                      <a:pt x="534" y="2652"/>
                      <a:pt x="579" y="2658"/>
                      <a:pt x="624" y="2658"/>
                    </a:cubicBezTo>
                    <a:cubicBezTo>
                      <a:pt x="724" y="2658"/>
                      <a:pt x="823" y="2626"/>
                      <a:pt x="762" y="2523"/>
                    </a:cubicBezTo>
                    <a:cubicBezTo>
                      <a:pt x="652" y="2345"/>
                      <a:pt x="940" y="2285"/>
                      <a:pt x="970" y="2256"/>
                    </a:cubicBezTo>
                    <a:cubicBezTo>
                      <a:pt x="989" y="2217"/>
                      <a:pt x="888" y="2096"/>
                      <a:pt x="775" y="2096"/>
                    </a:cubicBezTo>
                    <a:cubicBezTo>
                      <a:pt x="770" y="2096"/>
                      <a:pt x="766" y="2097"/>
                      <a:pt x="762" y="2097"/>
                    </a:cubicBezTo>
                    <a:cubicBezTo>
                      <a:pt x="757" y="2097"/>
                      <a:pt x="752" y="2098"/>
                      <a:pt x="747" y="2098"/>
                    </a:cubicBezTo>
                    <a:cubicBezTo>
                      <a:pt x="647" y="2098"/>
                      <a:pt x="555" y="2013"/>
                      <a:pt x="667" y="2013"/>
                    </a:cubicBezTo>
                    <a:cubicBezTo>
                      <a:pt x="682" y="2013"/>
                      <a:pt x="700" y="2014"/>
                      <a:pt x="722" y="2018"/>
                    </a:cubicBezTo>
                    <a:cubicBezTo>
                      <a:pt x="840" y="2029"/>
                      <a:pt x="907" y="2069"/>
                      <a:pt x="946" y="2069"/>
                    </a:cubicBezTo>
                    <a:cubicBezTo>
                      <a:pt x="977" y="2069"/>
                      <a:pt x="991" y="2045"/>
                      <a:pt x="1000" y="1968"/>
                    </a:cubicBezTo>
                    <a:cubicBezTo>
                      <a:pt x="1019" y="1790"/>
                      <a:pt x="980" y="1800"/>
                      <a:pt x="1049" y="1681"/>
                    </a:cubicBezTo>
                    <a:cubicBezTo>
                      <a:pt x="1089" y="1611"/>
                      <a:pt x="1148" y="1334"/>
                      <a:pt x="1198" y="1215"/>
                    </a:cubicBezTo>
                    <a:lnTo>
                      <a:pt x="1198" y="1215"/>
                    </a:lnTo>
                    <a:cubicBezTo>
                      <a:pt x="1179" y="1221"/>
                      <a:pt x="1155" y="1225"/>
                      <a:pt x="1132" y="1225"/>
                    </a:cubicBezTo>
                    <a:cubicBezTo>
                      <a:pt x="1081" y="1225"/>
                      <a:pt x="1035" y="1204"/>
                      <a:pt x="1069" y="1135"/>
                    </a:cubicBezTo>
                    <a:cubicBezTo>
                      <a:pt x="1119" y="1016"/>
                      <a:pt x="980" y="977"/>
                      <a:pt x="960" y="947"/>
                    </a:cubicBezTo>
                    <a:cubicBezTo>
                      <a:pt x="950" y="928"/>
                      <a:pt x="1003" y="847"/>
                      <a:pt x="1060" y="847"/>
                    </a:cubicBezTo>
                    <a:cubicBezTo>
                      <a:pt x="1063" y="847"/>
                      <a:pt x="1066" y="847"/>
                      <a:pt x="1069" y="848"/>
                    </a:cubicBezTo>
                    <a:cubicBezTo>
                      <a:pt x="1124" y="848"/>
                      <a:pt x="1180" y="787"/>
                      <a:pt x="1107" y="787"/>
                    </a:cubicBezTo>
                    <a:cubicBezTo>
                      <a:pt x="1101" y="787"/>
                      <a:pt x="1095" y="788"/>
                      <a:pt x="1089" y="788"/>
                    </a:cubicBezTo>
                    <a:cubicBezTo>
                      <a:pt x="1027" y="799"/>
                      <a:pt x="994" y="826"/>
                      <a:pt x="975" y="826"/>
                    </a:cubicBezTo>
                    <a:cubicBezTo>
                      <a:pt x="960" y="826"/>
                      <a:pt x="954" y="810"/>
                      <a:pt x="950" y="758"/>
                    </a:cubicBezTo>
                    <a:cubicBezTo>
                      <a:pt x="940" y="639"/>
                      <a:pt x="960" y="639"/>
                      <a:pt x="930" y="570"/>
                    </a:cubicBezTo>
                    <a:cubicBezTo>
                      <a:pt x="900" y="510"/>
                      <a:pt x="853" y="216"/>
                      <a:pt x="832" y="216"/>
                    </a:cubicBezTo>
                    <a:cubicBezTo>
                      <a:pt x="825" y="216"/>
                      <a:pt x="821" y="246"/>
                      <a:pt x="821" y="322"/>
                    </a:cubicBezTo>
                    <a:lnTo>
                      <a:pt x="821" y="104"/>
                    </a:lnTo>
                    <a:cubicBezTo>
                      <a:pt x="821" y="30"/>
                      <a:pt x="820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2" name="Google Shape;1072;p9"/>
              <p:cNvSpPr/>
              <p:nvPr/>
            </p:nvSpPr>
            <p:spPr>
              <a:xfrm>
                <a:off x="11032710" y="-907901"/>
                <a:ext cx="118191" cy="63282"/>
              </a:xfrm>
              <a:custGeom>
                <a:avLst/>
                <a:gdLst/>
                <a:ahLst/>
                <a:cxnLst/>
                <a:rect l="l" t="t" r="r" b="b"/>
                <a:pathLst>
                  <a:path w="734" h="393" extrusionOk="0">
                    <a:moveTo>
                      <a:pt x="450" y="0"/>
                    </a:moveTo>
                    <a:cubicBezTo>
                      <a:pt x="418" y="0"/>
                      <a:pt x="383" y="10"/>
                      <a:pt x="337" y="55"/>
                    </a:cubicBezTo>
                    <a:cubicBezTo>
                      <a:pt x="240" y="128"/>
                      <a:pt x="236" y="207"/>
                      <a:pt x="210" y="207"/>
                    </a:cubicBezTo>
                    <a:cubicBezTo>
                      <a:pt x="205" y="207"/>
                      <a:pt x="198" y="203"/>
                      <a:pt x="189" y="194"/>
                    </a:cubicBezTo>
                    <a:cubicBezTo>
                      <a:pt x="181" y="184"/>
                      <a:pt x="172" y="179"/>
                      <a:pt x="162" y="179"/>
                    </a:cubicBezTo>
                    <a:cubicBezTo>
                      <a:pt x="123" y="179"/>
                      <a:pt x="71" y="250"/>
                      <a:pt x="0" y="353"/>
                    </a:cubicBezTo>
                    <a:cubicBezTo>
                      <a:pt x="63" y="304"/>
                      <a:pt x="116" y="287"/>
                      <a:pt x="163" y="287"/>
                    </a:cubicBezTo>
                    <a:cubicBezTo>
                      <a:pt x="280" y="287"/>
                      <a:pt x="360" y="392"/>
                      <a:pt x="466" y="392"/>
                    </a:cubicBezTo>
                    <a:cubicBezTo>
                      <a:pt x="615" y="392"/>
                      <a:pt x="734" y="125"/>
                      <a:pt x="575" y="55"/>
                    </a:cubicBezTo>
                    <a:cubicBezTo>
                      <a:pt x="546" y="35"/>
                      <a:pt x="526" y="16"/>
                      <a:pt x="516" y="6"/>
                    </a:cubicBezTo>
                    <a:cubicBezTo>
                      <a:pt x="495" y="6"/>
                      <a:pt x="473" y="0"/>
                      <a:pt x="4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3" name="Google Shape;1073;p9"/>
              <p:cNvSpPr/>
              <p:nvPr/>
            </p:nvSpPr>
            <p:spPr>
              <a:xfrm>
                <a:off x="11302424" y="-996463"/>
                <a:ext cx="19323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09" extrusionOk="0">
                    <a:moveTo>
                      <a:pt x="51" y="0"/>
                    </a:moveTo>
                    <a:cubicBezTo>
                      <a:pt x="21" y="90"/>
                      <a:pt x="1" y="159"/>
                      <a:pt x="11" y="179"/>
                    </a:cubicBezTo>
                    <a:cubicBezTo>
                      <a:pt x="31" y="209"/>
                      <a:pt x="51" y="189"/>
                      <a:pt x="70" y="209"/>
                    </a:cubicBezTo>
                    <a:cubicBezTo>
                      <a:pt x="100" y="199"/>
                      <a:pt x="120" y="189"/>
                      <a:pt x="100" y="129"/>
                    </a:cubicBezTo>
                    <a:cubicBezTo>
                      <a:pt x="90" y="90"/>
                      <a:pt x="70" y="40"/>
                      <a:pt x="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4" name="Google Shape;1074;p9"/>
              <p:cNvSpPr/>
              <p:nvPr/>
            </p:nvSpPr>
            <p:spPr>
              <a:xfrm>
                <a:off x="11352019" y="-763946"/>
                <a:ext cx="30433" cy="1835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14" extrusionOk="0">
                    <a:moveTo>
                      <a:pt x="81" y="0"/>
                    </a:moveTo>
                    <a:cubicBezTo>
                      <a:pt x="68" y="0"/>
                      <a:pt x="55" y="2"/>
                      <a:pt x="40" y="4"/>
                    </a:cubicBezTo>
                    <a:cubicBezTo>
                      <a:pt x="30" y="4"/>
                      <a:pt x="10" y="14"/>
                      <a:pt x="0" y="14"/>
                    </a:cubicBezTo>
                    <a:cubicBezTo>
                      <a:pt x="10" y="44"/>
                      <a:pt x="10" y="83"/>
                      <a:pt x="20" y="113"/>
                    </a:cubicBezTo>
                    <a:cubicBezTo>
                      <a:pt x="30" y="113"/>
                      <a:pt x="40" y="113"/>
                      <a:pt x="50" y="103"/>
                    </a:cubicBezTo>
                    <a:cubicBezTo>
                      <a:pt x="80" y="83"/>
                      <a:pt x="149" y="64"/>
                      <a:pt x="189" y="34"/>
                    </a:cubicBezTo>
                    <a:cubicBezTo>
                      <a:pt x="152" y="11"/>
                      <a:pt x="120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5" name="Google Shape;1075;p9"/>
              <p:cNvSpPr/>
              <p:nvPr/>
            </p:nvSpPr>
            <p:spPr>
              <a:xfrm>
                <a:off x="11256210" y="-1148147"/>
                <a:ext cx="16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" h="51" extrusionOk="0">
                    <a:moveTo>
                      <a:pt x="0" y="0"/>
                    </a:moveTo>
                    <a:cubicBezTo>
                      <a:pt x="0" y="10"/>
                      <a:pt x="0" y="3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6" name="Google Shape;1076;p9"/>
              <p:cNvSpPr/>
              <p:nvPr/>
            </p:nvSpPr>
            <p:spPr>
              <a:xfrm>
                <a:off x="11066203" y="-793735"/>
                <a:ext cx="95486" cy="11448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711" extrusionOk="0">
                    <a:moveTo>
                      <a:pt x="0" y="288"/>
                    </a:moveTo>
                    <a:lnTo>
                      <a:pt x="0" y="288"/>
                    </a:lnTo>
                    <a:cubicBezTo>
                      <a:pt x="3" y="289"/>
                      <a:pt x="5" y="290"/>
                      <a:pt x="7" y="291"/>
                    </a:cubicBezTo>
                    <a:lnTo>
                      <a:pt x="7" y="291"/>
                    </a:lnTo>
                    <a:cubicBezTo>
                      <a:pt x="5" y="290"/>
                      <a:pt x="3" y="289"/>
                      <a:pt x="0" y="288"/>
                    </a:cubicBezTo>
                    <a:close/>
                    <a:moveTo>
                      <a:pt x="354" y="0"/>
                    </a:moveTo>
                    <a:cubicBezTo>
                      <a:pt x="349" y="0"/>
                      <a:pt x="343" y="0"/>
                      <a:pt x="338" y="1"/>
                    </a:cubicBezTo>
                    <a:lnTo>
                      <a:pt x="328" y="1"/>
                    </a:lnTo>
                    <a:cubicBezTo>
                      <a:pt x="338" y="11"/>
                      <a:pt x="338" y="11"/>
                      <a:pt x="348" y="20"/>
                    </a:cubicBezTo>
                    <a:cubicBezTo>
                      <a:pt x="427" y="90"/>
                      <a:pt x="159" y="120"/>
                      <a:pt x="80" y="130"/>
                    </a:cubicBezTo>
                    <a:cubicBezTo>
                      <a:pt x="0" y="139"/>
                      <a:pt x="110" y="219"/>
                      <a:pt x="50" y="278"/>
                    </a:cubicBezTo>
                    <a:cubicBezTo>
                      <a:pt x="43" y="285"/>
                      <a:pt x="31" y="292"/>
                      <a:pt x="18" y="292"/>
                    </a:cubicBezTo>
                    <a:cubicBezTo>
                      <a:pt x="14" y="292"/>
                      <a:pt x="10" y="292"/>
                      <a:pt x="7" y="291"/>
                    </a:cubicBezTo>
                    <a:lnTo>
                      <a:pt x="7" y="291"/>
                    </a:lnTo>
                    <a:cubicBezTo>
                      <a:pt x="103" y="329"/>
                      <a:pt x="180" y="358"/>
                      <a:pt x="219" y="387"/>
                    </a:cubicBezTo>
                    <a:cubicBezTo>
                      <a:pt x="238" y="377"/>
                      <a:pt x="248" y="358"/>
                      <a:pt x="278" y="348"/>
                    </a:cubicBezTo>
                    <a:cubicBezTo>
                      <a:pt x="287" y="343"/>
                      <a:pt x="295" y="341"/>
                      <a:pt x="301" y="341"/>
                    </a:cubicBezTo>
                    <a:cubicBezTo>
                      <a:pt x="363" y="341"/>
                      <a:pt x="298" y="542"/>
                      <a:pt x="298" y="596"/>
                    </a:cubicBezTo>
                    <a:cubicBezTo>
                      <a:pt x="298" y="605"/>
                      <a:pt x="298" y="615"/>
                      <a:pt x="298" y="625"/>
                    </a:cubicBezTo>
                    <a:cubicBezTo>
                      <a:pt x="331" y="672"/>
                      <a:pt x="401" y="710"/>
                      <a:pt x="463" y="710"/>
                    </a:cubicBezTo>
                    <a:cubicBezTo>
                      <a:pt x="532" y="710"/>
                      <a:pt x="591" y="662"/>
                      <a:pt x="576" y="526"/>
                    </a:cubicBezTo>
                    <a:cubicBezTo>
                      <a:pt x="527" y="216"/>
                      <a:pt x="592" y="0"/>
                      <a:pt x="3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7" name="Google Shape;1077;p9"/>
              <p:cNvSpPr/>
              <p:nvPr/>
            </p:nvSpPr>
            <p:spPr>
              <a:xfrm>
                <a:off x="11288093" y="-1041389"/>
                <a:ext cx="20450" cy="19484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21" extrusionOk="0">
                    <a:moveTo>
                      <a:pt x="92" y="1"/>
                    </a:moveTo>
                    <a:cubicBezTo>
                      <a:pt x="82" y="1"/>
                      <a:pt x="62" y="7"/>
                      <a:pt x="30" y="22"/>
                    </a:cubicBezTo>
                    <a:cubicBezTo>
                      <a:pt x="21" y="22"/>
                      <a:pt x="11" y="32"/>
                      <a:pt x="1" y="32"/>
                    </a:cubicBezTo>
                    <a:cubicBezTo>
                      <a:pt x="11" y="51"/>
                      <a:pt x="11" y="61"/>
                      <a:pt x="11" y="71"/>
                    </a:cubicBezTo>
                    <a:cubicBezTo>
                      <a:pt x="11" y="101"/>
                      <a:pt x="21" y="121"/>
                      <a:pt x="30" y="121"/>
                    </a:cubicBezTo>
                    <a:cubicBezTo>
                      <a:pt x="75" y="61"/>
                      <a:pt x="126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8" name="Google Shape;1078;p9"/>
              <p:cNvSpPr/>
              <p:nvPr/>
            </p:nvSpPr>
            <p:spPr>
              <a:xfrm>
                <a:off x="10981505" y="-769098"/>
                <a:ext cx="86469" cy="8115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504" extrusionOk="0">
                    <a:moveTo>
                      <a:pt x="203" y="0"/>
                    </a:moveTo>
                    <a:cubicBezTo>
                      <a:pt x="158" y="0"/>
                      <a:pt x="126" y="20"/>
                      <a:pt x="80" y="66"/>
                    </a:cubicBezTo>
                    <a:cubicBezTo>
                      <a:pt x="70" y="76"/>
                      <a:pt x="60" y="86"/>
                      <a:pt x="41" y="105"/>
                    </a:cubicBezTo>
                    <a:cubicBezTo>
                      <a:pt x="1" y="155"/>
                      <a:pt x="1" y="215"/>
                      <a:pt x="21" y="254"/>
                    </a:cubicBezTo>
                    <a:cubicBezTo>
                      <a:pt x="41" y="281"/>
                      <a:pt x="74" y="303"/>
                      <a:pt x="117" y="303"/>
                    </a:cubicBezTo>
                    <a:cubicBezTo>
                      <a:pt x="139" y="303"/>
                      <a:pt x="163" y="297"/>
                      <a:pt x="189" y="284"/>
                    </a:cubicBezTo>
                    <a:cubicBezTo>
                      <a:pt x="214" y="274"/>
                      <a:pt x="232" y="270"/>
                      <a:pt x="246" y="270"/>
                    </a:cubicBezTo>
                    <a:cubicBezTo>
                      <a:pt x="305" y="270"/>
                      <a:pt x="279" y="343"/>
                      <a:pt x="279" y="383"/>
                    </a:cubicBezTo>
                    <a:cubicBezTo>
                      <a:pt x="298" y="383"/>
                      <a:pt x="328" y="393"/>
                      <a:pt x="358" y="423"/>
                    </a:cubicBezTo>
                    <a:cubicBezTo>
                      <a:pt x="388" y="443"/>
                      <a:pt x="407" y="452"/>
                      <a:pt x="427" y="472"/>
                    </a:cubicBezTo>
                    <a:cubicBezTo>
                      <a:pt x="459" y="418"/>
                      <a:pt x="482" y="395"/>
                      <a:pt x="496" y="395"/>
                    </a:cubicBezTo>
                    <a:cubicBezTo>
                      <a:pt x="511" y="395"/>
                      <a:pt x="513" y="428"/>
                      <a:pt x="497" y="482"/>
                    </a:cubicBezTo>
                    <a:cubicBezTo>
                      <a:pt x="497" y="492"/>
                      <a:pt x="497" y="502"/>
                      <a:pt x="497" y="502"/>
                    </a:cubicBezTo>
                    <a:cubicBezTo>
                      <a:pt x="501" y="503"/>
                      <a:pt x="504" y="504"/>
                      <a:pt x="508" y="504"/>
                    </a:cubicBezTo>
                    <a:cubicBezTo>
                      <a:pt x="536" y="504"/>
                      <a:pt x="533" y="464"/>
                      <a:pt x="507" y="393"/>
                    </a:cubicBezTo>
                    <a:cubicBezTo>
                      <a:pt x="466" y="271"/>
                      <a:pt x="172" y="62"/>
                      <a:pt x="264" y="62"/>
                    </a:cubicBezTo>
                    <a:cubicBezTo>
                      <a:pt x="285" y="62"/>
                      <a:pt x="323" y="72"/>
                      <a:pt x="388" y="96"/>
                    </a:cubicBezTo>
                    <a:cubicBezTo>
                      <a:pt x="427" y="105"/>
                      <a:pt x="457" y="115"/>
                      <a:pt x="487" y="125"/>
                    </a:cubicBezTo>
                    <a:cubicBezTo>
                      <a:pt x="427" y="96"/>
                      <a:pt x="358" y="26"/>
                      <a:pt x="289" y="16"/>
                    </a:cubicBezTo>
                    <a:cubicBezTo>
                      <a:pt x="254" y="6"/>
                      <a:pt x="227" y="0"/>
                      <a:pt x="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79" name="Google Shape;1079;p9"/>
              <p:cNvSpPr/>
              <p:nvPr/>
            </p:nvSpPr>
            <p:spPr>
              <a:xfrm>
                <a:off x="11019023" y="-835279"/>
                <a:ext cx="20128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1" extrusionOk="0">
                    <a:moveTo>
                      <a:pt x="26" y="1"/>
                    </a:moveTo>
                    <a:lnTo>
                      <a:pt x="26" y="1"/>
                    </a:lnTo>
                    <a:cubicBezTo>
                      <a:pt x="1" y="50"/>
                      <a:pt x="18" y="70"/>
                      <a:pt x="46" y="70"/>
                    </a:cubicBezTo>
                    <a:cubicBezTo>
                      <a:pt x="73" y="70"/>
                      <a:pt x="110" y="50"/>
                      <a:pt x="125" y="21"/>
                    </a:cubicBezTo>
                    <a:cubicBezTo>
                      <a:pt x="125" y="21"/>
                      <a:pt x="125" y="11"/>
                      <a:pt x="125" y="11"/>
                    </a:cubicBezTo>
                    <a:cubicBezTo>
                      <a:pt x="75" y="11"/>
                      <a:pt x="36" y="1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0" name="Google Shape;1080;p9"/>
              <p:cNvSpPr/>
              <p:nvPr/>
            </p:nvSpPr>
            <p:spPr>
              <a:xfrm>
                <a:off x="10473799" y="-752191"/>
                <a:ext cx="8212" cy="7568"/>
              </a:xfrm>
              <a:custGeom>
                <a:avLst/>
                <a:gdLst/>
                <a:ahLst/>
                <a:cxnLst/>
                <a:rect l="l" t="t" r="r" b="b"/>
                <a:pathLst>
                  <a:path w="51" h="47" extrusionOk="0">
                    <a:moveTo>
                      <a:pt x="50" y="0"/>
                    </a:moveTo>
                    <a:cubicBezTo>
                      <a:pt x="41" y="0"/>
                      <a:pt x="31" y="0"/>
                      <a:pt x="11" y="10"/>
                    </a:cubicBezTo>
                    <a:lnTo>
                      <a:pt x="1" y="10"/>
                    </a:lnTo>
                    <a:cubicBezTo>
                      <a:pt x="19" y="29"/>
                      <a:pt x="34" y="47"/>
                      <a:pt x="42" y="47"/>
                    </a:cubicBezTo>
                    <a:cubicBezTo>
                      <a:pt x="47" y="47"/>
                      <a:pt x="50" y="40"/>
                      <a:pt x="50" y="20"/>
                    </a:cubicBezTo>
                    <a:cubicBezTo>
                      <a:pt x="50" y="10"/>
                      <a:pt x="5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1" name="Google Shape;1081;p9"/>
              <p:cNvSpPr/>
              <p:nvPr/>
            </p:nvSpPr>
            <p:spPr>
              <a:xfrm>
                <a:off x="10647865" y="140361"/>
                <a:ext cx="6602" cy="8051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40"/>
                    </a:cubicBezTo>
                    <a:cubicBezTo>
                      <a:pt x="1" y="50"/>
                      <a:pt x="11" y="50"/>
                      <a:pt x="11" y="50"/>
                    </a:cubicBezTo>
                    <a:cubicBezTo>
                      <a:pt x="40" y="50"/>
                      <a:pt x="40" y="3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2" name="Google Shape;1082;p9"/>
              <p:cNvSpPr/>
              <p:nvPr/>
            </p:nvSpPr>
            <p:spPr>
              <a:xfrm>
                <a:off x="10283792" y="-831736"/>
                <a:ext cx="404166" cy="971771"/>
              </a:xfrm>
              <a:custGeom>
                <a:avLst/>
                <a:gdLst/>
                <a:ahLst/>
                <a:cxnLst/>
                <a:rect l="l" t="t" r="r" b="b"/>
                <a:pathLst>
                  <a:path w="2510" h="6035" extrusionOk="0">
                    <a:moveTo>
                      <a:pt x="1230" y="494"/>
                    </a:moveTo>
                    <a:cubicBezTo>
                      <a:pt x="1230" y="504"/>
                      <a:pt x="1230" y="504"/>
                      <a:pt x="1230" y="514"/>
                    </a:cubicBezTo>
                    <a:cubicBezTo>
                      <a:pt x="1230" y="534"/>
                      <a:pt x="1227" y="541"/>
                      <a:pt x="1222" y="541"/>
                    </a:cubicBezTo>
                    <a:cubicBezTo>
                      <a:pt x="1214" y="541"/>
                      <a:pt x="1199" y="523"/>
                      <a:pt x="1181" y="504"/>
                    </a:cubicBezTo>
                    <a:lnTo>
                      <a:pt x="1191" y="504"/>
                    </a:lnTo>
                    <a:cubicBezTo>
                      <a:pt x="1211" y="494"/>
                      <a:pt x="1221" y="494"/>
                      <a:pt x="1230" y="494"/>
                    </a:cubicBezTo>
                    <a:close/>
                    <a:moveTo>
                      <a:pt x="1297" y="1"/>
                    </a:moveTo>
                    <a:cubicBezTo>
                      <a:pt x="1291" y="1"/>
                      <a:pt x="1276" y="238"/>
                      <a:pt x="1260" y="276"/>
                    </a:cubicBezTo>
                    <a:cubicBezTo>
                      <a:pt x="1240" y="306"/>
                      <a:pt x="1240" y="366"/>
                      <a:pt x="1240" y="415"/>
                    </a:cubicBezTo>
                    <a:cubicBezTo>
                      <a:pt x="1230" y="425"/>
                      <a:pt x="1230" y="425"/>
                      <a:pt x="1221" y="425"/>
                    </a:cubicBezTo>
                    <a:cubicBezTo>
                      <a:pt x="1191" y="435"/>
                      <a:pt x="1171" y="455"/>
                      <a:pt x="1161" y="485"/>
                    </a:cubicBezTo>
                    <a:cubicBezTo>
                      <a:pt x="1141" y="465"/>
                      <a:pt x="1131" y="465"/>
                      <a:pt x="1121" y="455"/>
                    </a:cubicBezTo>
                    <a:cubicBezTo>
                      <a:pt x="1105" y="452"/>
                      <a:pt x="1096" y="451"/>
                      <a:pt x="1092" y="451"/>
                    </a:cubicBezTo>
                    <a:cubicBezTo>
                      <a:pt x="1078" y="451"/>
                      <a:pt x="1119" y="464"/>
                      <a:pt x="1141" y="494"/>
                    </a:cubicBezTo>
                    <a:cubicBezTo>
                      <a:pt x="1141" y="504"/>
                      <a:pt x="1141" y="504"/>
                      <a:pt x="1141" y="504"/>
                    </a:cubicBezTo>
                    <a:cubicBezTo>
                      <a:pt x="1141" y="514"/>
                      <a:pt x="1141" y="514"/>
                      <a:pt x="1131" y="524"/>
                    </a:cubicBezTo>
                    <a:cubicBezTo>
                      <a:pt x="1141" y="524"/>
                      <a:pt x="1141" y="514"/>
                      <a:pt x="1151" y="514"/>
                    </a:cubicBezTo>
                    <a:cubicBezTo>
                      <a:pt x="1181" y="574"/>
                      <a:pt x="1201" y="663"/>
                      <a:pt x="1201" y="683"/>
                    </a:cubicBezTo>
                    <a:cubicBezTo>
                      <a:pt x="1201" y="683"/>
                      <a:pt x="1201" y="693"/>
                      <a:pt x="1201" y="693"/>
                    </a:cubicBezTo>
                    <a:cubicBezTo>
                      <a:pt x="1191" y="703"/>
                      <a:pt x="1181" y="683"/>
                      <a:pt x="1171" y="732"/>
                    </a:cubicBezTo>
                    <a:cubicBezTo>
                      <a:pt x="1161" y="762"/>
                      <a:pt x="1121" y="782"/>
                      <a:pt x="1082" y="792"/>
                    </a:cubicBezTo>
                    <a:lnTo>
                      <a:pt x="1032" y="792"/>
                    </a:lnTo>
                    <a:cubicBezTo>
                      <a:pt x="1032" y="792"/>
                      <a:pt x="1032" y="802"/>
                      <a:pt x="1032" y="802"/>
                    </a:cubicBezTo>
                    <a:cubicBezTo>
                      <a:pt x="1022" y="802"/>
                      <a:pt x="1022" y="812"/>
                      <a:pt x="1032" y="841"/>
                    </a:cubicBezTo>
                    <a:cubicBezTo>
                      <a:pt x="1042" y="881"/>
                      <a:pt x="1072" y="931"/>
                      <a:pt x="1102" y="960"/>
                    </a:cubicBezTo>
                    <a:lnTo>
                      <a:pt x="1111" y="960"/>
                    </a:lnTo>
                    <a:cubicBezTo>
                      <a:pt x="1148" y="988"/>
                      <a:pt x="1118" y="1031"/>
                      <a:pt x="1067" y="1031"/>
                    </a:cubicBezTo>
                    <a:cubicBezTo>
                      <a:pt x="1062" y="1031"/>
                      <a:pt x="1057" y="1031"/>
                      <a:pt x="1052" y="1030"/>
                    </a:cubicBezTo>
                    <a:cubicBezTo>
                      <a:pt x="1032" y="1020"/>
                      <a:pt x="1012" y="1010"/>
                      <a:pt x="993" y="990"/>
                    </a:cubicBezTo>
                    <a:cubicBezTo>
                      <a:pt x="993" y="980"/>
                      <a:pt x="983" y="980"/>
                      <a:pt x="983" y="980"/>
                    </a:cubicBezTo>
                    <a:cubicBezTo>
                      <a:pt x="977" y="969"/>
                      <a:pt x="968" y="964"/>
                      <a:pt x="959" y="964"/>
                    </a:cubicBezTo>
                    <a:cubicBezTo>
                      <a:pt x="953" y="964"/>
                      <a:pt x="947" y="966"/>
                      <a:pt x="943" y="970"/>
                    </a:cubicBezTo>
                    <a:cubicBezTo>
                      <a:pt x="923" y="990"/>
                      <a:pt x="893" y="1020"/>
                      <a:pt x="854" y="1079"/>
                    </a:cubicBezTo>
                    <a:cubicBezTo>
                      <a:pt x="774" y="1159"/>
                      <a:pt x="933" y="1109"/>
                      <a:pt x="973" y="1169"/>
                    </a:cubicBezTo>
                    <a:cubicBezTo>
                      <a:pt x="989" y="1192"/>
                      <a:pt x="995" y="1200"/>
                      <a:pt x="998" y="1200"/>
                    </a:cubicBezTo>
                    <a:cubicBezTo>
                      <a:pt x="1005" y="1200"/>
                      <a:pt x="1002" y="1169"/>
                      <a:pt x="1062" y="1169"/>
                    </a:cubicBezTo>
                    <a:cubicBezTo>
                      <a:pt x="1151" y="1169"/>
                      <a:pt x="1082" y="1278"/>
                      <a:pt x="1092" y="1426"/>
                    </a:cubicBezTo>
                    <a:cubicBezTo>
                      <a:pt x="1100" y="1489"/>
                      <a:pt x="1082" y="1512"/>
                      <a:pt x="1059" y="1512"/>
                    </a:cubicBezTo>
                    <a:cubicBezTo>
                      <a:pt x="1029" y="1512"/>
                      <a:pt x="991" y="1471"/>
                      <a:pt x="1002" y="1436"/>
                    </a:cubicBezTo>
                    <a:cubicBezTo>
                      <a:pt x="1012" y="1377"/>
                      <a:pt x="1042" y="1397"/>
                      <a:pt x="923" y="1337"/>
                    </a:cubicBezTo>
                    <a:cubicBezTo>
                      <a:pt x="889" y="1320"/>
                      <a:pt x="874" y="1313"/>
                      <a:pt x="871" y="1313"/>
                    </a:cubicBezTo>
                    <a:cubicBezTo>
                      <a:pt x="864" y="1313"/>
                      <a:pt x="929" y="1357"/>
                      <a:pt x="943" y="1407"/>
                    </a:cubicBezTo>
                    <a:cubicBezTo>
                      <a:pt x="958" y="1459"/>
                      <a:pt x="922" y="1517"/>
                      <a:pt x="887" y="1517"/>
                    </a:cubicBezTo>
                    <a:cubicBezTo>
                      <a:pt x="875" y="1517"/>
                      <a:pt x="863" y="1511"/>
                      <a:pt x="854" y="1496"/>
                    </a:cubicBezTo>
                    <a:cubicBezTo>
                      <a:pt x="837" y="1479"/>
                      <a:pt x="822" y="1472"/>
                      <a:pt x="808" y="1472"/>
                    </a:cubicBezTo>
                    <a:cubicBezTo>
                      <a:pt x="780" y="1472"/>
                      <a:pt x="758" y="1503"/>
                      <a:pt x="745" y="1555"/>
                    </a:cubicBezTo>
                    <a:cubicBezTo>
                      <a:pt x="739" y="1579"/>
                      <a:pt x="740" y="1586"/>
                      <a:pt x="743" y="1586"/>
                    </a:cubicBezTo>
                    <a:cubicBezTo>
                      <a:pt x="750" y="1586"/>
                      <a:pt x="771" y="1555"/>
                      <a:pt x="787" y="1555"/>
                    </a:cubicBezTo>
                    <a:cubicBezTo>
                      <a:pt x="794" y="1555"/>
                      <a:pt x="800" y="1560"/>
                      <a:pt x="804" y="1575"/>
                    </a:cubicBezTo>
                    <a:cubicBezTo>
                      <a:pt x="824" y="1628"/>
                      <a:pt x="870" y="1655"/>
                      <a:pt x="908" y="1655"/>
                    </a:cubicBezTo>
                    <a:cubicBezTo>
                      <a:pt x="926" y="1655"/>
                      <a:pt x="943" y="1648"/>
                      <a:pt x="953" y="1635"/>
                    </a:cubicBezTo>
                    <a:cubicBezTo>
                      <a:pt x="965" y="1626"/>
                      <a:pt x="976" y="1621"/>
                      <a:pt x="989" y="1621"/>
                    </a:cubicBezTo>
                    <a:cubicBezTo>
                      <a:pt x="1017" y="1621"/>
                      <a:pt x="1050" y="1643"/>
                      <a:pt x="1111" y="1684"/>
                    </a:cubicBezTo>
                    <a:cubicBezTo>
                      <a:pt x="1131" y="1704"/>
                      <a:pt x="1141" y="1714"/>
                      <a:pt x="1131" y="1734"/>
                    </a:cubicBezTo>
                    <a:cubicBezTo>
                      <a:pt x="1131" y="1754"/>
                      <a:pt x="1111" y="1764"/>
                      <a:pt x="1092" y="1783"/>
                    </a:cubicBezTo>
                    <a:cubicBezTo>
                      <a:pt x="1072" y="1803"/>
                      <a:pt x="1042" y="1813"/>
                      <a:pt x="1022" y="1833"/>
                    </a:cubicBezTo>
                    <a:cubicBezTo>
                      <a:pt x="1010" y="1845"/>
                      <a:pt x="1000" y="1848"/>
                      <a:pt x="988" y="1848"/>
                    </a:cubicBezTo>
                    <a:cubicBezTo>
                      <a:pt x="976" y="1848"/>
                      <a:pt x="963" y="1844"/>
                      <a:pt x="947" y="1844"/>
                    </a:cubicBezTo>
                    <a:cubicBezTo>
                      <a:pt x="928" y="1844"/>
                      <a:pt x="904" y="1850"/>
                      <a:pt x="874" y="1873"/>
                    </a:cubicBezTo>
                    <a:cubicBezTo>
                      <a:pt x="809" y="1930"/>
                      <a:pt x="803" y="1980"/>
                      <a:pt x="787" y="1980"/>
                    </a:cubicBezTo>
                    <a:cubicBezTo>
                      <a:pt x="784" y="1980"/>
                      <a:pt x="780" y="1977"/>
                      <a:pt x="774" y="1972"/>
                    </a:cubicBezTo>
                    <a:cubicBezTo>
                      <a:pt x="769" y="1965"/>
                      <a:pt x="763" y="1961"/>
                      <a:pt x="756" y="1961"/>
                    </a:cubicBezTo>
                    <a:cubicBezTo>
                      <a:pt x="726" y="1961"/>
                      <a:pt x="683" y="2029"/>
                      <a:pt x="626" y="2111"/>
                    </a:cubicBezTo>
                    <a:cubicBezTo>
                      <a:pt x="581" y="2172"/>
                      <a:pt x="596" y="2196"/>
                      <a:pt x="621" y="2196"/>
                    </a:cubicBezTo>
                    <a:cubicBezTo>
                      <a:pt x="641" y="2196"/>
                      <a:pt x="667" y="2182"/>
                      <a:pt x="675" y="2160"/>
                    </a:cubicBezTo>
                    <a:cubicBezTo>
                      <a:pt x="680" y="2148"/>
                      <a:pt x="683" y="2143"/>
                      <a:pt x="685" y="2143"/>
                    </a:cubicBezTo>
                    <a:cubicBezTo>
                      <a:pt x="692" y="2143"/>
                      <a:pt x="690" y="2187"/>
                      <a:pt x="705" y="2210"/>
                    </a:cubicBezTo>
                    <a:cubicBezTo>
                      <a:pt x="713" y="2221"/>
                      <a:pt x="722" y="2230"/>
                      <a:pt x="734" y="2230"/>
                    </a:cubicBezTo>
                    <a:cubicBezTo>
                      <a:pt x="753" y="2230"/>
                      <a:pt x="781" y="2208"/>
                      <a:pt x="824" y="2140"/>
                    </a:cubicBezTo>
                    <a:cubicBezTo>
                      <a:pt x="838" y="2113"/>
                      <a:pt x="851" y="2102"/>
                      <a:pt x="863" y="2102"/>
                    </a:cubicBezTo>
                    <a:cubicBezTo>
                      <a:pt x="904" y="2102"/>
                      <a:pt x="933" y="2220"/>
                      <a:pt x="933" y="2220"/>
                    </a:cubicBezTo>
                    <a:cubicBezTo>
                      <a:pt x="933" y="2220"/>
                      <a:pt x="963" y="2289"/>
                      <a:pt x="1022" y="2339"/>
                    </a:cubicBezTo>
                    <a:cubicBezTo>
                      <a:pt x="1072" y="2378"/>
                      <a:pt x="893" y="2398"/>
                      <a:pt x="844" y="2408"/>
                    </a:cubicBezTo>
                    <a:cubicBezTo>
                      <a:pt x="794" y="2418"/>
                      <a:pt x="864" y="2468"/>
                      <a:pt x="824" y="2507"/>
                    </a:cubicBezTo>
                    <a:cubicBezTo>
                      <a:pt x="817" y="2516"/>
                      <a:pt x="808" y="2520"/>
                      <a:pt x="798" y="2520"/>
                    </a:cubicBezTo>
                    <a:cubicBezTo>
                      <a:pt x="755" y="2520"/>
                      <a:pt x="690" y="2446"/>
                      <a:pt x="626" y="2438"/>
                    </a:cubicBezTo>
                    <a:cubicBezTo>
                      <a:pt x="599" y="2431"/>
                      <a:pt x="579" y="2427"/>
                      <a:pt x="562" y="2427"/>
                    </a:cubicBezTo>
                    <a:cubicBezTo>
                      <a:pt x="528" y="2427"/>
                      <a:pt x="503" y="2444"/>
                      <a:pt x="457" y="2497"/>
                    </a:cubicBezTo>
                    <a:cubicBezTo>
                      <a:pt x="409" y="2561"/>
                      <a:pt x="444" y="2631"/>
                      <a:pt x="506" y="2631"/>
                    </a:cubicBezTo>
                    <a:cubicBezTo>
                      <a:pt x="521" y="2631"/>
                      <a:pt x="538" y="2626"/>
                      <a:pt x="556" y="2616"/>
                    </a:cubicBezTo>
                    <a:cubicBezTo>
                      <a:pt x="574" y="2609"/>
                      <a:pt x="587" y="2606"/>
                      <a:pt x="597" y="2606"/>
                    </a:cubicBezTo>
                    <a:cubicBezTo>
                      <a:pt x="643" y="2606"/>
                      <a:pt x="616" y="2671"/>
                      <a:pt x="616" y="2696"/>
                    </a:cubicBezTo>
                    <a:cubicBezTo>
                      <a:pt x="616" y="2725"/>
                      <a:pt x="546" y="2715"/>
                      <a:pt x="437" y="2795"/>
                    </a:cubicBezTo>
                    <a:cubicBezTo>
                      <a:pt x="355" y="2850"/>
                      <a:pt x="382" y="2895"/>
                      <a:pt x="432" y="2895"/>
                    </a:cubicBezTo>
                    <a:cubicBezTo>
                      <a:pt x="455" y="2895"/>
                      <a:pt x="482" y="2886"/>
                      <a:pt x="507" y="2864"/>
                    </a:cubicBezTo>
                    <a:cubicBezTo>
                      <a:pt x="537" y="2837"/>
                      <a:pt x="564" y="2834"/>
                      <a:pt x="589" y="2834"/>
                    </a:cubicBezTo>
                    <a:cubicBezTo>
                      <a:pt x="596" y="2834"/>
                      <a:pt x="603" y="2834"/>
                      <a:pt x="610" y="2834"/>
                    </a:cubicBezTo>
                    <a:cubicBezTo>
                      <a:pt x="641" y="2834"/>
                      <a:pt x="670" y="2830"/>
                      <a:pt x="705" y="2775"/>
                    </a:cubicBezTo>
                    <a:cubicBezTo>
                      <a:pt x="735" y="2719"/>
                      <a:pt x="758" y="2694"/>
                      <a:pt x="769" y="2694"/>
                    </a:cubicBezTo>
                    <a:cubicBezTo>
                      <a:pt x="779" y="2694"/>
                      <a:pt x="779" y="2717"/>
                      <a:pt x="764" y="2755"/>
                    </a:cubicBezTo>
                    <a:cubicBezTo>
                      <a:pt x="755" y="2791"/>
                      <a:pt x="767" y="2809"/>
                      <a:pt x="787" y="2809"/>
                    </a:cubicBezTo>
                    <a:cubicBezTo>
                      <a:pt x="811" y="2809"/>
                      <a:pt x="847" y="2784"/>
                      <a:pt x="874" y="2735"/>
                    </a:cubicBezTo>
                    <a:cubicBezTo>
                      <a:pt x="874" y="2725"/>
                      <a:pt x="883" y="2715"/>
                      <a:pt x="883" y="2715"/>
                    </a:cubicBezTo>
                    <a:cubicBezTo>
                      <a:pt x="893" y="2696"/>
                      <a:pt x="903" y="2666"/>
                      <a:pt x="913" y="2656"/>
                    </a:cubicBezTo>
                    <a:cubicBezTo>
                      <a:pt x="923" y="2606"/>
                      <a:pt x="933" y="2577"/>
                      <a:pt x="973" y="2557"/>
                    </a:cubicBezTo>
                    <a:lnTo>
                      <a:pt x="983" y="2557"/>
                    </a:lnTo>
                    <a:cubicBezTo>
                      <a:pt x="988" y="2554"/>
                      <a:pt x="992" y="2553"/>
                      <a:pt x="995" y="2553"/>
                    </a:cubicBezTo>
                    <a:cubicBezTo>
                      <a:pt x="1003" y="2553"/>
                      <a:pt x="1005" y="2562"/>
                      <a:pt x="1012" y="2577"/>
                    </a:cubicBezTo>
                    <a:cubicBezTo>
                      <a:pt x="1012" y="2597"/>
                      <a:pt x="1002" y="2646"/>
                      <a:pt x="993" y="2676"/>
                    </a:cubicBezTo>
                    <a:cubicBezTo>
                      <a:pt x="993" y="2696"/>
                      <a:pt x="993" y="2715"/>
                      <a:pt x="993" y="2725"/>
                    </a:cubicBezTo>
                    <a:cubicBezTo>
                      <a:pt x="993" y="2755"/>
                      <a:pt x="993" y="2785"/>
                      <a:pt x="963" y="2805"/>
                    </a:cubicBezTo>
                    <a:cubicBezTo>
                      <a:pt x="953" y="2815"/>
                      <a:pt x="943" y="2815"/>
                      <a:pt x="923" y="2825"/>
                    </a:cubicBezTo>
                    <a:cubicBezTo>
                      <a:pt x="844" y="2844"/>
                      <a:pt x="874" y="2924"/>
                      <a:pt x="824" y="3003"/>
                    </a:cubicBezTo>
                    <a:cubicBezTo>
                      <a:pt x="808" y="3027"/>
                      <a:pt x="797" y="3036"/>
                      <a:pt x="787" y="3036"/>
                    </a:cubicBezTo>
                    <a:cubicBezTo>
                      <a:pt x="760" y="3036"/>
                      <a:pt x="749" y="2962"/>
                      <a:pt x="705" y="2904"/>
                    </a:cubicBezTo>
                    <a:cubicBezTo>
                      <a:pt x="696" y="2894"/>
                      <a:pt x="688" y="2889"/>
                      <a:pt x="681" y="2889"/>
                    </a:cubicBezTo>
                    <a:cubicBezTo>
                      <a:pt x="640" y="2889"/>
                      <a:pt x="623" y="3040"/>
                      <a:pt x="606" y="3082"/>
                    </a:cubicBezTo>
                    <a:cubicBezTo>
                      <a:pt x="576" y="3122"/>
                      <a:pt x="536" y="3053"/>
                      <a:pt x="467" y="3211"/>
                    </a:cubicBezTo>
                    <a:cubicBezTo>
                      <a:pt x="411" y="3338"/>
                      <a:pt x="496" y="3364"/>
                      <a:pt x="542" y="3364"/>
                    </a:cubicBezTo>
                    <a:cubicBezTo>
                      <a:pt x="553" y="3364"/>
                      <a:pt x="562" y="3362"/>
                      <a:pt x="566" y="3360"/>
                    </a:cubicBezTo>
                    <a:cubicBezTo>
                      <a:pt x="586" y="3350"/>
                      <a:pt x="576" y="3172"/>
                      <a:pt x="636" y="3152"/>
                    </a:cubicBezTo>
                    <a:cubicBezTo>
                      <a:pt x="643" y="3147"/>
                      <a:pt x="650" y="3145"/>
                      <a:pt x="657" y="3145"/>
                    </a:cubicBezTo>
                    <a:cubicBezTo>
                      <a:pt x="697" y="3145"/>
                      <a:pt x="722" y="3217"/>
                      <a:pt x="645" y="3310"/>
                    </a:cubicBezTo>
                    <a:cubicBezTo>
                      <a:pt x="586" y="3391"/>
                      <a:pt x="582" y="3418"/>
                      <a:pt x="604" y="3418"/>
                    </a:cubicBezTo>
                    <a:cubicBezTo>
                      <a:pt x="612" y="3418"/>
                      <a:pt x="623" y="3415"/>
                      <a:pt x="636" y="3410"/>
                    </a:cubicBezTo>
                    <a:cubicBezTo>
                      <a:pt x="639" y="3408"/>
                      <a:pt x="643" y="3408"/>
                      <a:pt x="646" y="3408"/>
                    </a:cubicBezTo>
                    <a:cubicBezTo>
                      <a:pt x="693" y="3408"/>
                      <a:pt x="674" y="3538"/>
                      <a:pt x="655" y="3538"/>
                    </a:cubicBezTo>
                    <a:cubicBezTo>
                      <a:pt x="627" y="3538"/>
                      <a:pt x="572" y="3449"/>
                      <a:pt x="524" y="3449"/>
                    </a:cubicBezTo>
                    <a:cubicBezTo>
                      <a:pt x="521" y="3449"/>
                      <a:pt x="519" y="3449"/>
                      <a:pt x="517" y="3449"/>
                    </a:cubicBezTo>
                    <a:cubicBezTo>
                      <a:pt x="477" y="3459"/>
                      <a:pt x="467" y="3509"/>
                      <a:pt x="427" y="3618"/>
                    </a:cubicBezTo>
                    <a:cubicBezTo>
                      <a:pt x="419" y="3649"/>
                      <a:pt x="408" y="3658"/>
                      <a:pt x="397" y="3658"/>
                    </a:cubicBezTo>
                    <a:cubicBezTo>
                      <a:pt x="385" y="3658"/>
                      <a:pt x="371" y="3647"/>
                      <a:pt x="357" y="3647"/>
                    </a:cubicBezTo>
                    <a:cubicBezTo>
                      <a:pt x="340" y="3647"/>
                      <a:pt x="324" y="3662"/>
                      <a:pt x="308" y="3727"/>
                    </a:cubicBezTo>
                    <a:cubicBezTo>
                      <a:pt x="290" y="3804"/>
                      <a:pt x="324" y="3832"/>
                      <a:pt x="370" y="3832"/>
                    </a:cubicBezTo>
                    <a:cubicBezTo>
                      <a:pt x="425" y="3832"/>
                      <a:pt x="495" y="3794"/>
                      <a:pt x="517" y="3757"/>
                    </a:cubicBezTo>
                    <a:cubicBezTo>
                      <a:pt x="566" y="3687"/>
                      <a:pt x="487" y="3747"/>
                      <a:pt x="566" y="3687"/>
                    </a:cubicBezTo>
                    <a:cubicBezTo>
                      <a:pt x="577" y="3679"/>
                      <a:pt x="586" y="3676"/>
                      <a:pt x="592" y="3676"/>
                    </a:cubicBezTo>
                    <a:cubicBezTo>
                      <a:pt x="625" y="3676"/>
                      <a:pt x="598" y="3774"/>
                      <a:pt x="556" y="3866"/>
                    </a:cubicBezTo>
                    <a:cubicBezTo>
                      <a:pt x="556" y="3866"/>
                      <a:pt x="556" y="3876"/>
                      <a:pt x="556" y="3876"/>
                    </a:cubicBezTo>
                    <a:cubicBezTo>
                      <a:pt x="546" y="3895"/>
                      <a:pt x="546" y="3905"/>
                      <a:pt x="536" y="3915"/>
                    </a:cubicBezTo>
                    <a:cubicBezTo>
                      <a:pt x="526" y="3945"/>
                      <a:pt x="526" y="3965"/>
                      <a:pt x="517" y="3975"/>
                    </a:cubicBezTo>
                    <a:cubicBezTo>
                      <a:pt x="511" y="3997"/>
                      <a:pt x="512" y="4010"/>
                      <a:pt x="520" y="4010"/>
                    </a:cubicBezTo>
                    <a:cubicBezTo>
                      <a:pt x="527" y="4010"/>
                      <a:pt x="539" y="4002"/>
                      <a:pt x="556" y="3985"/>
                    </a:cubicBezTo>
                    <a:cubicBezTo>
                      <a:pt x="596" y="3945"/>
                      <a:pt x="606" y="3905"/>
                      <a:pt x="606" y="3866"/>
                    </a:cubicBezTo>
                    <a:cubicBezTo>
                      <a:pt x="616" y="3826"/>
                      <a:pt x="616" y="3786"/>
                      <a:pt x="626" y="3747"/>
                    </a:cubicBezTo>
                    <a:cubicBezTo>
                      <a:pt x="634" y="3723"/>
                      <a:pt x="646" y="3714"/>
                      <a:pt x="657" y="3714"/>
                    </a:cubicBezTo>
                    <a:cubicBezTo>
                      <a:pt x="686" y="3714"/>
                      <a:pt x="718" y="3770"/>
                      <a:pt x="725" y="3826"/>
                    </a:cubicBezTo>
                    <a:cubicBezTo>
                      <a:pt x="735" y="3846"/>
                      <a:pt x="735" y="3856"/>
                      <a:pt x="725" y="3856"/>
                    </a:cubicBezTo>
                    <a:cubicBezTo>
                      <a:pt x="715" y="3876"/>
                      <a:pt x="675" y="3866"/>
                      <a:pt x="645" y="3925"/>
                    </a:cubicBezTo>
                    <a:cubicBezTo>
                      <a:pt x="614" y="3995"/>
                      <a:pt x="565" y="4086"/>
                      <a:pt x="588" y="4086"/>
                    </a:cubicBezTo>
                    <a:cubicBezTo>
                      <a:pt x="600" y="4086"/>
                      <a:pt x="634" y="4059"/>
                      <a:pt x="705" y="3985"/>
                    </a:cubicBezTo>
                    <a:cubicBezTo>
                      <a:pt x="745" y="3935"/>
                      <a:pt x="745" y="3885"/>
                      <a:pt x="764" y="3876"/>
                    </a:cubicBezTo>
                    <a:cubicBezTo>
                      <a:pt x="767" y="3873"/>
                      <a:pt x="770" y="3872"/>
                      <a:pt x="774" y="3872"/>
                    </a:cubicBezTo>
                    <a:cubicBezTo>
                      <a:pt x="794" y="3872"/>
                      <a:pt x="821" y="3919"/>
                      <a:pt x="804" y="3945"/>
                    </a:cubicBezTo>
                    <a:cubicBezTo>
                      <a:pt x="784" y="3975"/>
                      <a:pt x="774" y="3975"/>
                      <a:pt x="735" y="4014"/>
                    </a:cubicBezTo>
                    <a:cubicBezTo>
                      <a:pt x="695" y="4054"/>
                      <a:pt x="675" y="4044"/>
                      <a:pt x="606" y="4123"/>
                    </a:cubicBezTo>
                    <a:cubicBezTo>
                      <a:pt x="576" y="4163"/>
                      <a:pt x="546" y="4163"/>
                      <a:pt x="526" y="4163"/>
                    </a:cubicBezTo>
                    <a:cubicBezTo>
                      <a:pt x="497" y="4153"/>
                      <a:pt x="477" y="4133"/>
                      <a:pt x="437" y="4114"/>
                    </a:cubicBezTo>
                    <a:lnTo>
                      <a:pt x="427" y="4114"/>
                    </a:lnTo>
                    <a:cubicBezTo>
                      <a:pt x="422" y="4111"/>
                      <a:pt x="417" y="4109"/>
                      <a:pt x="415" y="4109"/>
                    </a:cubicBezTo>
                    <a:cubicBezTo>
                      <a:pt x="407" y="4109"/>
                      <a:pt x="407" y="4116"/>
                      <a:pt x="407" y="4123"/>
                    </a:cubicBezTo>
                    <a:cubicBezTo>
                      <a:pt x="417" y="4143"/>
                      <a:pt x="467" y="4193"/>
                      <a:pt x="457" y="4233"/>
                    </a:cubicBezTo>
                    <a:cubicBezTo>
                      <a:pt x="457" y="4233"/>
                      <a:pt x="457" y="4233"/>
                      <a:pt x="457" y="4242"/>
                    </a:cubicBezTo>
                    <a:cubicBezTo>
                      <a:pt x="447" y="4252"/>
                      <a:pt x="427" y="4262"/>
                      <a:pt x="407" y="4262"/>
                    </a:cubicBezTo>
                    <a:cubicBezTo>
                      <a:pt x="368" y="4262"/>
                      <a:pt x="328" y="4252"/>
                      <a:pt x="289" y="4242"/>
                    </a:cubicBezTo>
                    <a:cubicBezTo>
                      <a:pt x="279" y="4233"/>
                      <a:pt x="269" y="4233"/>
                      <a:pt x="269" y="4233"/>
                    </a:cubicBezTo>
                    <a:cubicBezTo>
                      <a:pt x="269" y="4233"/>
                      <a:pt x="239" y="4282"/>
                      <a:pt x="249" y="4292"/>
                    </a:cubicBezTo>
                    <a:cubicBezTo>
                      <a:pt x="253" y="4292"/>
                      <a:pt x="258" y="4292"/>
                      <a:pt x="263" y="4292"/>
                    </a:cubicBezTo>
                    <a:cubicBezTo>
                      <a:pt x="281" y="4292"/>
                      <a:pt x="303" y="4298"/>
                      <a:pt x="318" y="4352"/>
                    </a:cubicBezTo>
                    <a:cubicBezTo>
                      <a:pt x="318" y="4361"/>
                      <a:pt x="318" y="4371"/>
                      <a:pt x="318" y="4371"/>
                    </a:cubicBezTo>
                    <a:cubicBezTo>
                      <a:pt x="318" y="4381"/>
                      <a:pt x="308" y="4381"/>
                      <a:pt x="308" y="4381"/>
                    </a:cubicBezTo>
                    <a:cubicBezTo>
                      <a:pt x="306" y="4383"/>
                      <a:pt x="302" y="4383"/>
                      <a:pt x="299" y="4383"/>
                    </a:cubicBezTo>
                    <a:cubicBezTo>
                      <a:pt x="277" y="4383"/>
                      <a:pt x="242" y="4361"/>
                      <a:pt x="199" y="4361"/>
                    </a:cubicBezTo>
                    <a:cubicBezTo>
                      <a:pt x="189" y="4361"/>
                      <a:pt x="179" y="4361"/>
                      <a:pt x="170" y="4371"/>
                    </a:cubicBezTo>
                    <a:lnTo>
                      <a:pt x="160" y="4371"/>
                    </a:lnTo>
                    <a:cubicBezTo>
                      <a:pt x="140" y="4371"/>
                      <a:pt x="160" y="4391"/>
                      <a:pt x="150" y="4451"/>
                    </a:cubicBezTo>
                    <a:cubicBezTo>
                      <a:pt x="146" y="4477"/>
                      <a:pt x="152" y="4483"/>
                      <a:pt x="164" y="4483"/>
                    </a:cubicBezTo>
                    <a:cubicBezTo>
                      <a:pt x="175" y="4483"/>
                      <a:pt x="192" y="4477"/>
                      <a:pt x="210" y="4477"/>
                    </a:cubicBezTo>
                    <a:cubicBezTo>
                      <a:pt x="223" y="4477"/>
                      <a:pt x="236" y="4480"/>
                      <a:pt x="249" y="4490"/>
                    </a:cubicBezTo>
                    <a:cubicBezTo>
                      <a:pt x="308" y="4530"/>
                      <a:pt x="209" y="4520"/>
                      <a:pt x="209" y="4619"/>
                    </a:cubicBezTo>
                    <a:cubicBezTo>
                      <a:pt x="209" y="4664"/>
                      <a:pt x="219" y="4681"/>
                      <a:pt x="234" y="4681"/>
                    </a:cubicBezTo>
                    <a:cubicBezTo>
                      <a:pt x="252" y="4681"/>
                      <a:pt x="277" y="4656"/>
                      <a:pt x="298" y="4629"/>
                    </a:cubicBezTo>
                    <a:cubicBezTo>
                      <a:pt x="308" y="4609"/>
                      <a:pt x="318" y="4599"/>
                      <a:pt x="328" y="4589"/>
                    </a:cubicBezTo>
                    <a:cubicBezTo>
                      <a:pt x="348" y="4560"/>
                      <a:pt x="368" y="4540"/>
                      <a:pt x="388" y="4500"/>
                    </a:cubicBezTo>
                    <a:cubicBezTo>
                      <a:pt x="406" y="4446"/>
                      <a:pt x="416" y="4400"/>
                      <a:pt x="447" y="4400"/>
                    </a:cubicBezTo>
                    <a:cubicBezTo>
                      <a:pt x="450" y="4400"/>
                      <a:pt x="454" y="4400"/>
                      <a:pt x="457" y="4401"/>
                    </a:cubicBezTo>
                    <a:cubicBezTo>
                      <a:pt x="497" y="4411"/>
                      <a:pt x="487" y="4431"/>
                      <a:pt x="447" y="4530"/>
                    </a:cubicBezTo>
                    <a:cubicBezTo>
                      <a:pt x="427" y="4599"/>
                      <a:pt x="417" y="4609"/>
                      <a:pt x="417" y="4619"/>
                    </a:cubicBezTo>
                    <a:cubicBezTo>
                      <a:pt x="427" y="4629"/>
                      <a:pt x="427" y="4639"/>
                      <a:pt x="437" y="4659"/>
                    </a:cubicBezTo>
                    <a:cubicBezTo>
                      <a:pt x="443" y="4667"/>
                      <a:pt x="448" y="4671"/>
                      <a:pt x="452" y="4671"/>
                    </a:cubicBezTo>
                    <a:cubicBezTo>
                      <a:pt x="463" y="4671"/>
                      <a:pt x="470" y="4648"/>
                      <a:pt x="477" y="4619"/>
                    </a:cubicBezTo>
                    <a:cubicBezTo>
                      <a:pt x="487" y="4589"/>
                      <a:pt x="497" y="4550"/>
                      <a:pt x="497" y="4520"/>
                    </a:cubicBezTo>
                    <a:cubicBezTo>
                      <a:pt x="507" y="4480"/>
                      <a:pt x="526" y="4480"/>
                      <a:pt x="556" y="4470"/>
                    </a:cubicBezTo>
                    <a:cubicBezTo>
                      <a:pt x="576" y="4461"/>
                      <a:pt x="586" y="4451"/>
                      <a:pt x="606" y="4441"/>
                    </a:cubicBezTo>
                    <a:cubicBezTo>
                      <a:pt x="613" y="4435"/>
                      <a:pt x="619" y="4432"/>
                      <a:pt x="623" y="4432"/>
                    </a:cubicBezTo>
                    <a:cubicBezTo>
                      <a:pt x="647" y="4432"/>
                      <a:pt x="626" y="4519"/>
                      <a:pt x="626" y="4570"/>
                    </a:cubicBezTo>
                    <a:cubicBezTo>
                      <a:pt x="626" y="4629"/>
                      <a:pt x="616" y="4609"/>
                      <a:pt x="596" y="4699"/>
                    </a:cubicBezTo>
                    <a:cubicBezTo>
                      <a:pt x="593" y="4723"/>
                      <a:pt x="595" y="4734"/>
                      <a:pt x="600" y="4734"/>
                    </a:cubicBezTo>
                    <a:cubicBezTo>
                      <a:pt x="613" y="4734"/>
                      <a:pt x="647" y="4664"/>
                      <a:pt x="675" y="4599"/>
                    </a:cubicBezTo>
                    <a:cubicBezTo>
                      <a:pt x="688" y="4557"/>
                      <a:pt x="692" y="4545"/>
                      <a:pt x="699" y="4545"/>
                    </a:cubicBezTo>
                    <a:cubicBezTo>
                      <a:pt x="709" y="4545"/>
                      <a:pt x="723" y="4561"/>
                      <a:pt x="765" y="4561"/>
                    </a:cubicBezTo>
                    <a:cubicBezTo>
                      <a:pt x="771" y="4561"/>
                      <a:pt x="777" y="4560"/>
                      <a:pt x="784" y="4560"/>
                    </a:cubicBezTo>
                    <a:cubicBezTo>
                      <a:pt x="794" y="4559"/>
                      <a:pt x="802" y="4558"/>
                      <a:pt x="809" y="4558"/>
                    </a:cubicBezTo>
                    <a:cubicBezTo>
                      <a:pt x="866" y="4558"/>
                      <a:pt x="788" y="4597"/>
                      <a:pt x="735" y="4669"/>
                    </a:cubicBezTo>
                    <a:cubicBezTo>
                      <a:pt x="692" y="4719"/>
                      <a:pt x="701" y="4733"/>
                      <a:pt x="728" y="4733"/>
                    </a:cubicBezTo>
                    <a:cubicBezTo>
                      <a:pt x="738" y="4733"/>
                      <a:pt x="751" y="4731"/>
                      <a:pt x="764" y="4728"/>
                    </a:cubicBezTo>
                    <a:cubicBezTo>
                      <a:pt x="814" y="4718"/>
                      <a:pt x="764" y="4728"/>
                      <a:pt x="854" y="4689"/>
                    </a:cubicBezTo>
                    <a:cubicBezTo>
                      <a:pt x="861" y="4686"/>
                      <a:pt x="868" y="4685"/>
                      <a:pt x="873" y="4685"/>
                    </a:cubicBezTo>
                    <a:cubicBezTo>
                      <a:pt x="933" y="4685"/>
                      <a:pt x="883" y="4818"/>
                      <a:pt x="883" y="4818"/>
                    </a:cubicBezTo>
                    <a:cubicBezTo>
                      <a:pt x="883" y="4818"/>
                      <a:pt x="840" y="4861"/>
                      <a:pt x="796" y="4861"/>
                    </a:cubicBezTo>
                    <a:cubicBezTo>
                      <a:pt x="789" y="4861"/>
                      <a:pt x="781" y="4860"/>
                      <a:pt x="774" y="4857"/>
                    </a:cubicBezTo>
                    <a:cubicBezTo>
                      <a:pt x="724" y="4840"/>
                      <a:pt x="723" y="4781"/>
                      <a:pt x="682" y="4781"/>
                    </a:cubicBezTo>
                    <a:cubicBezTo>
                      <a:pt x="675" y="4781"/>
                      <a:pt x="666" y="4783"/>
                      <a:pt x="655" y="4788"/>
                    </a:cubicBezTo>
                    <a:cubicBezTo>
                      <a:pt x="596" y="4827"/>
                      <a:pt x="606" y="4847"/>
                      <a:pt x="586" y="4867"/>
                    </a:cubicBezTo>
                    <a:cubicBezTo>
                      <a:pt x="580" y="4873"/>
                      <a:pt x="576" y="4875"/>
                      <a:pt x="572" y="4875"/>
                    </a:cubicBezTo>
                    <a:cubicBezTo>
                      <a:pt x="568" y="4875"/>
                      <a:pt x="565" y="4873"/>
                      <a:pt x="560" y="4873"/>
                    </a:cubicBezTo>
                    <a:cubicBezTo>
                      <a:pt x="555" y="4873"/>
                      <a:pt x="548" y="4875"/>
                      <a:pt x="536" y="4887"/>
                    </a:cubicBezTo>
                    <a:cubicBezTo>
                      <a:pt x="536" y="4897"/>
                      <a:pt x="536" y="4897"/>
                      <a:pt x="526" y="4907"/>
                    </a:cubicBezTo>
                    <a:cubicBezTo>
                      <a:pt x="515" y="4926"/>
                      <a:pt x="506" y="4935"/>
                      <a:pt x="499" y="4935"/>
                    </a:cubicBezTo>
                    <a:cubicBezTo>
                      <a:pt x="488" y="4935"/>
                      <a:pt x="479" y="4913"/>
                      <a:pt x="467" y="4877"/>
                    </a:cubicBezTo>
                    <a:lnTo>
                      <a:pt x="457" y="4877"/>
                    </a:lnTo>
                    <a:cubicBezTo>
                      <a:pt x="447" y="4857"/>
                      <a:pt x="427" y="4857"/>
                      <a:pt x="407" y="4857"/>
                    </a:cubicBezTo>
                    <a:cubicBezTo>
                      <a:pt x="368" y="4877"/>
                      <a:pt x="328" y="4897"/>
                      <a:pt x="298" y="4907"/>
                    </a:cubicBezTo>
                    <a:cubicBezTo>
                      <a:pt x="259" y="4927"/>
                      <a:pt x="378" y="4996"/>
                      <a:pt x="368" y="5026"/>
                    </a:cubicBezTo>
                    <a:cubicBezTo>
                      <a:pt x="363" y="5041"/>
                      <a:pt x="363" y="5046"/>
                      <a:pt x="358" y="5046"/>
                    </a:cubicBezTo>
                    <a:cubicBezTo>
                      <a:pt x="353" y="5046"/>
                      <a:pt x="343" y="5041"/>
                      <a:pt x="318" y="5036"/>
                    </a:cubicBezTo>
                    <a:cubicBezTo>
                      <a:pt x="293" y="5031"/>
                      <a:pt x="264" y="5026"/>
                      <a:pt x="239" y="5026"/>
                    </a:cubicBezTo>
                    <a:cubicBezTo>
                      <a:pt x="214" y="5026"/>
                      <a:pt x="194" y="5031"/>
                      <a:pt x="189" y="5046"/>
                    </a:cubicBezTo>
                    <a:cubicBezTo>
                      <a:pt x="189" y="5065"/>
                      <a:pt x="179" y="5115"/>
                      <a:pt x="150" y="5135"/>
                    </a:cubicBezTo>
                    <a:cubicBezTo>
                      <a:pt x="120" y="5165"/>
                      <a:pt x="179" y="5244"/>
                      <a:pt x="199" y="5254"/>
                    </a:cubicBezTo>
                    <a:cubicBezTo>
                      <a:pt x="202" y="5255"/>
                      <a:pt x="205" y="5256"/>
                      <a:pt x="209" y="5256"/>
                    </a:cubicBezTo>
                    <a:cubicBezTo>
                      <a:pt x="226" y="5256"/>
                      <a:pt x="245" y="5232"/>
                      <a:pt x="279" y="5165"/>
                    </a:cubicBezTo>
                    <a:cubicBezTo>
                      <a:pt x="306" y="5121"/>
                      <a:pt x="321" y="5107"/>
                      <a:pt x="333" y="5107"/>
                    </a:cubicBezTo>
                    <a:cubicBezTo>
                      <a:pt x="342" y="5107"/>
                      <a:pt x="349" y="5116"/>
                      <a:pt x="358" y="5125"/>
                    </a:cubicBezTo>
                    <a:cubicBezTo>
                      <a:pt x="368" y="5155"/>
                      <a:pt x="308" y="5184"/>
                      <a:pt x="298" y="5214"/>
                    </a:cubicBezTo>
                    <a:cubicBezTo>
                      <a:pt x="289" y="5224"/>
                      <a:pt x="279" y="5254"/>
                      <a:pt x="269" y="5284"/>
                    </a:cubicBezTo>
                    <a:cubicBezTo>
                      <a:pt x="259" y="5313"/>
                      <a:pt x="259" y="5343"/>
                      <a:pt x="279" y="5363"/>
                    </a:cubicBezTo>
                    <a:cubicBezTo>
                      <a:pt x="298" y="5378"/>
                      <a:pt x="316" y="5385"/>
                      <a:pt x="328" y="5385"/>
                    </a:cubicBezTo>
                    <a:cubicBezTo>
                      <a:pt x="341" y="5385"/>
                      <a:pt x="348" y="5378"/>
                      <a:pt x="348" y="5363"/>
                    </a:cubicBezTo>
                    <a:cubicBezTo>
                      <a:pt x="348" y="5343"/>
                      <a:pt x="378" y="5284"/>
                      <a:pt x="407" y="5274"/>
                    </a:cubicBezTo>
                    <a:cubicBezTo>
                      <a:pt x="407" y="5274"/>
                      <a:pt x="417" y="5274"/>
                      <a:pt x="417" y="5284"/>
                    </a:cubicBezTo>
                    <a:cubicBezTo>
                      <a:pt x="423" y="5291"/>
                      <a:pt x="431" y="5294"/>
                      <a:pt x="441" y="5294"/>
                    </a:cubicBezTo>
                    <a:cubicBezTo>
                      <a:pt x="482" y="5294"/>
                      <a:pt x="548" y="5236"/>
                      <a:pt x="556" y="5204"/>
                    </a:cubicBezTo>
                    <a:cubicBezTo>
                      <a:pt x="565" y="5169"/>
                      <a:pt x="651" y="5080"/>
                      <a:pt x="719" y="5080"/>
                    </a:cubicBezTo>
                    <a:cubicBezTo>
                      <a:pt x="728" y="5080"/>
                      <a:pt x="736" y="5082"/>
                      <a:pt x="745" y="5085"/>
                    </a:cubicBezTo>
                    <a:cubicBezTo>
                      <a:pt x="814" y="5105"/>
                      <a:pt x="685" y="5184"/>
                      <a:pt x="655" y="5234"/>
                    </a:cubicBezTo>
                    <a:cubicBezTo>
                      <a:pt x="630" y="5276"/>
                      <a:pt x="703" y="5352"/>
                      <a:pt x="763" y="5352"/>
                    </a:cubicBezTo>
                    <a:cubicBezTo>
                      <a:pt x="774" y="5352"/>
                      <a:pt x="785" y="5349"/>
                      <a:pt x="794" y="5343"/>
                    </a:cubicBezTo>
                    <a:cubicBezTo>
                      <a:pt x="804" y="5335"/>
                      <a:pt x="812" y="5331"/>
                      <a:pt x="818" y="5331"/>
                    </a:cubicBezTo>
                    <a:cubicBezTo>
                      <a:pt x="850" y="5331"/>
                      <a:pt x="840" y="5421"/>
                      <a:pt x="824" y="5462"/>
                    </a:cubicBezTo>
                    <a:cubicBezTo>
                      <a:pt x="819" y="5474"/>
                      <a:pt x="811" y="5478"/>
                      <a:pt x="801" y="5478"/>
                    </a:cubicBezTo>
                    <a:cubicBezTo>
                      <a:pt x="767" y="5478"/>
                      <a:pt x="711" y="5432"/>
                      <a:pt x="665" y="5432"/>
                    </a:cubicBezTo>
                    <a:cubicBezTo>
                      <a:pt x="616" y="5422"/>
                      <a:pt x="586" y="5323"/>
                      <a:pt x="546" y="5313"/>
                    </a:cubicBezTo>
                    <a:cubicBezTo>
                      <a:pt x="507" y="5313"/>
                      <a:pt x="536" y="5412"/>
                      <a:pt x="536" y="5502"/>
                    </a:cubicBezTo>
                    <a:cubicBezTo>
                      <a:pt x="536" y="5551"/>
                      <a:pt x="507" y="5551"/>
                      <a:pt x="467" y="5551"/>
                    </a:cubicBezTo>
                    <a:cubicBezTo>
                      <a:pt x="437" y="5541"/>
                      <a:pt x="398" y="5531"/>
                      <a:pt x="358" y="5531"/>
                    </a:cubicBezTo>
                    <a:cubicBezTo>
                      <a:pt x="301" y="5523"/>
                      <a:pt x="264" y="5475"/>
                      <a:pt x="208" y="5475"/>
                    </a:cubicBezTo>
                    <a:cubicBezTo>
                      <a:pt x="196" y="5475"/>
                      <a:pt x="183" y="5477"/>
                      <a:pt x="170" y="5482"/>
                    </a:cubicBezTo>
                    <a:cubicBezTo>
                      <a:pt x="90" y="5502"/>
                      <a:pt x="1" y="5631"/>
                      <a:pt x="60" y="5641"/>
                    </a:cubicBezTo>
                    <a:cubicBezTo>
                      <a:pt x="120" y="5641"/>
                      <a:pt x="229" y="5690"/>
                      <a:pt x="209" y="5789"/>
                    </a:cubicBezTo>
                    <a:cubicBezTo>
                      <a:pt x="206" y="5807"/>
                      <a:pt x="205" y="5815"/>
                      <a:pt x="207" y="5815"/>
                    </a:cubicBezTo>
                    <a:cubicBezTo>
                      <a:pt x="216" y="5815"/>
                      <a:pt x="258" y="5716"/>
                      <a:pt x="290" y="5716"/>
                    </a:cubicBezTo>
                    <a:cubicBezTo>
                      <a:pt x="297" y="5716"/>
                      <a:pt x="303" y="5720"/>
                      <a:pt x="308" y="5730"/>
                    </a:cubicBezTo>
                    <a:cubicBezTo>
                      <a:pt x="348" y="5799"/>
                      <a:pt x="308" y="5938"/>
                      <a:pt x="388" y="5938"/>
                    </a:cubicBezTo>
                    <a:cubicBezTo>
                      <a:pt x="467" y="5928"/>
                      <a:pt x="487" y="5888"/>
                      <a:pt x="517" y="5789"/>
                    </a:cubicBezTo>
                    <a:cubicBezTo>
                      <a:pt x="521" y="5774"/>
                      <a:pt x="526" y="5767"/>
                      <a:pt x="532" y="5767"/>
                    </a:cubicBezTo>
                    <a:cubicBezTo>
                      <a:pt x="561" y="5767"/>
                      <a:pt x="596" y="5959"/>
                      <a:pt x="596" y="6017"/>
                    </a:cubicBezTo>
                    <a:cubicBezTo>
                      <a:pt x="598" y="6029"/>
                      <a:pt x="601" y="6035"/>
                      <a:pt x="607" y="6035"/>
                    </a:cubicBezTo>
                    <a:cubicBezTo>
                      <a:pt x="632" y="6035"/>
                      <a:pt x="690" y="5918"/>
                      <a:pt x="715" y="5869"/>
                    </a:cubicBezTo>
                    <a:cubicBezTo>
                      <a:pt x="720" y="5858"/>
                      <a:pt x="729" y="5854"/>
                      <a:pt x="741" y="5854"/>
                    </a:cubicBezTo>
                    <a:cubicBezTo>
                      <a:pt x="796" y="5854"/>
                      <a:pt x="903" y="5948"/>
                      <a:pt x="903" y="5948"/>
                    </a:cubicBezTo>
                    <a:lnTo>
                      <a:pt x="1290" y="5968"/>
                    </a:lnTo>
                    <a:lnTo>
                      <a:pt x="1647" y="5908"/>
                    </a:lnTo>
                    <a:cubicBezTo>
                      <a:pt x="1647" y="5908"/>
                      <a:pt x="1812" y="5758"/>
                      <a:pt x="1881" y="5758"/>
                    </a:cubicBezTo>
                    <a:cubicBezTo>
                      <a:pt x="1891" y="5758"/>
                      <a:pt x="1900" y="5762"/>
                      <a:pt x="1905" y="5769"/>
                    </a:cubicBezTo>
                    <a:cubicBezTo>
                      <a:pt x="1930" y="5812"/>
                      <a:pt x="2000" y="5972"/>
                      <a:pt x="2019" y="5972"/>
                    </a:cubicBezTo>
                    <a:cubicBezTo>
                      <a:pt x="2022" y="5972"/>
                      <a:pt x="2024" y="5968"/>
                      <a:pt x="2024" y="5958"/>
                    </a:cubicBezTo>
                    <a:cubicBezTo>
                      <a:pt x="2031" y="5909"/>
                      <a:pt x="2052" y="5847"/>
                      <a:pt x="2074" y="5847"/>
                    </a:cubicBezTo>
                    <a:cubicBezTo>
                      <a:pt x="2084" y="5847"/>
                      <a:pt x="2094" y="5858"/>
                      <a:pt x="2103" y="5888"/>
                    </a:cubicBezTo>
                    <a:cubicBezTo>
                      <a:pt x="2113" y="5928"/>
                      <a:pt x="2133" y="5968"/>
                      <a:pt x="2163" y="6007"/>
                    </a:cubicBezTo>
                    <a:cubicBezTo>
                      <a:pt x="2202" y="5958"/>
                      <a:pt x="2242" y="5988"/>
                      <a:pt x="2262" y="5948"/>
                    </a:cubicBezTo>
                    <a:cubicBezTo>
                      <a:pt x="2262" y="5948"/>
                      <a:pt x="2272" y="5948"/>
                      <a:pt x="2272" y="5938"/>
                    </a:cubicBezTo>
                    <a:cubicBezTo>
                      <a:pt x="2262" y="5918"/>
                      <a:pt x="2262" y="5898"/>
                      <a:pt x="2272" y="5878"/>
                    </a:cubicBezTo>
                    <a:cubicBezTo>
                      <a:pt x="2281" y="5869"/>
                      <a:pt x="2291" y="5859"/>
                      <a:pt x="2291" y="5859"/>
                    </a:cubicBezTo>
                    <a:cubicBezTo>
                      <a:pt x="2314" y="5798"/>
                      <a:pt x="2331" y="5743"/>
                      <a:pt x="2360" y="5743"/>
                    </a:cubicBezTo>
                    <a:cubicBezTo>
                      <a:pt x="2369" y="5743"/>
                      <a:pt x="2379" y="5748"/>
                      <a:pt x="2391" y="5759"/>
                    </a:cubicBezTo>
                    <a:cubicBezTo>
                      <a:pt x="2400" y="5769"/>
                      <a:pt x="2400" y="5769"/>
                      <a:pt x="2410" y="5779"/>
                    </a:cubicBezTo>
                    <a:cubicBezTo>
                      <a:pt x="2410" y="5750"/>
                      <a:pt x="2410" y="5720"/>
                      <a:pt x="2430" y="5690"/>
                    </a:cubicBezTo>
                    <a:cubicBezTo>
                      <a:pt x="2450" y="5670"/>
                      <a:pt x="2480" y="5650"/>
                      <a:pt x="2510" y="5641"/>
                    </a:cubicBezTo>
                    <a:cubicBezTo>
                      <a:pt x="2480" y="5641"/>
                      <a:pt x="2470" y="5631"/>
                      <a:pt x="2480" y="5591"/>
                    </a:cubicBezTo>
                    <a:cubicBezTo>
                      <a:pt x="2480" y="5581"/>
                      <a:pt x="2480" y="5581"/>
                      <a:pt x="2480" y="5581"/>
                    </a:cubicBezTo>
                    <a:cubicBezTo>
                      <a:pt x="2470" y="5571"/>
                      <a:pt x="2450" y="5561"/>
                      <a:pt x="2440" y="5561"/>
                    </a:cubicBezTo>
                    <a:cubicBezTo>
                      <a:pt x="2420" y="5571"/>
                      <a:pt x="2410" y="5581"/>
                      <a:pt x="2391" y="5611"/>
                    </a:cubicBezTo>
                    <a:cubicBezTo>
                      <a:pt x="2351" y="5670"/>
                      <a:pt x="2314" y="5675"/>
                      <a:pt x="2274" y="5675"/>
                    </a:cubicBezTo>
                    <a:cubicBezTo>
                      <a:pt x="2266" y="5675"/>
                      <a:pt x="2258" y="5675"/>
                      <a:pt x="2250" y="5675"/>
                    </a:cubicBezTo>
                    <a:cubicBezTo>
                      <a:pt x="2217" y="5675"/>
                      <a:pt x="2182" y="5678"/>
                      <a:pt x="2143" y="5710"/>
                    </a:cubicBezTo>
                    <a:cubicBezTo>
                      <a:pt x="2110" y="5736"/>
                      <a:pt x="2072" y="5747"/>
                      <a:pt x="2041" y="5747"/>
                    </a:cubicBezTo>
                    <a:cubicBezTo>
                      <a:pt x="1978" y="5747"/>
                      <a:pt x="1944" y="5700"/>
                      <a:pt x="2044" y="5641"/>
                    </a:cubicBezTo>
                    <a:cubicBezTo>
                      <a:pt x="2083" y="5611"/>
                      <a:pt x="2123" y="5591"/>
                      <a:pt x="2153" y="5581"/>
                    </a:cubicBezTo>
                    <a:cubicBezTo>
                      <a:pt x="2143" y="5581"/>
                      <a:pt x="2133" y="5571"/>
                      <a:pt x="2133" y="5531"/>
                    </a:cubicBezTo>
                    <a:cubicBezTo>
                      <a:pt x="2133" y="5502"/>
                      <a:pt x="2123" y="5472"/>
                      <a:pt x="2113" y="5452"/>
                    </a:cubicBezTo>
                    <a:cubicBezTo>
                      <a:pt x="2073" y="5442"/>
                      <a:pt x="2044" y="5403"/>
                      <a:pt x="2053" y="5363"/>
                    </a:cubicBezTo>
                    <a:cubicBezTo>
                      <a:pt x="2044" y="5353"/>
                      <a:pt x="2044" y="5353"/>
                      <a:pt x="2034" y="5353"/>
                    </a:cubicBezTo>
                    <a:cubicBezTo>
                      <a:pt x="1994" y="5363"/>
                      <a:pt x="1974" y="5422"/>
                      <a:pt x="1925" y="5432"/>
                    </a:cubicBezTo>
                    <a:cubicBezTo>
                      <a:pt x="1865" y="5432"/>
                      <a:pt x="1786" y="5403"/>
                      <a:pt x="1766" y="5353"/>
                    </a:cubicBezTo>
                    <a:cubicBezTo>
                      <a:pt x="1751" y="5316"/>
                      <a:pt x="1742" y="5279"/>
                      <a:pt x="1763" y="5279"/>
                    </a:cubicBezTo>
                    <a:cubicBezTo>
                      <a:pt x="1770" y="5279"/>
                      <a:pt x="1780" y="5283"/>
                      <a:pt x="1796" y="5293"/>
                    </a:cubicBezTo>
                    <a:cubicBezTo>
                      <a:pt x="1820" y="5318"/>
                      <a:pt x="1858" y="5331"/>
                      <a:pt x="1886" y="5331"/>
                    </a:cubicBezTo>
                    <a:cubicBezTo>
                      <a:pt x="1915" y="5331"/>
                      <a:pt x="1934" y="5318"/>
                      <a:pt x="1925" y="5293"/>
                    </a:cubicBezTo>
                    <a:cubicBezTo>
                      <a:pt x="1895" y="5244"/>
                      <a:pt x="1776" y="5155"/>
                      <a:pt x="1845" y="5135"/>
                    </a:cubicBezTo>
                    <a:cubicBezTo>
                      <a:pt x="1877" y="5123"/>
                      <a:pt x="1912" y="5118"/>
                      <a:pt x="1945" y="5118"/>
                    </a:cubicBezTo>
                    <a:cubicBezTo>
                      <a:pt x="1995" y="5118"/>
                      <a:pt x="2038" y="5131"/>
                      <a:pt x="2044" y="5155"/>
                    </a:cubicBezTo>
                    <a:cubicBezTo>
                      <a:pt x="2053" y="5184"/>
                      <a:pt x="2093" y="5234"/>
                      <a:pt x="2133" y="5254"/>
                    </a:cubicBezTo>
                    <a:cubicBezTo>
                      <a:pt x="2158" y="5235"/>
                      <a:pt x="2183" y="5228"/>
                      <a:pt x="2213" y="5228"/>
                    </a:cubicBezTo>
                    <a:cubicBezTo>
                      <a:pt x="2231" y="5228"/>
                      <a:pt x="2250" y="5230"/>
                      <a:pt x="2272" y="5234"/>
                    </a:cubicBezTo>
                    <a:cubicBezTo>
                      <a:pt x="2252" y="5214"/>
                      <a:pt x="2242" y="5194"/>
                      <a:pt x="2252" y="5174"/>
                    </a:cubicBezTo>
                    <a:cubicBezTo>
                      <a:pt x="2256" y="5160"/>
                      <a:pt x="2263" y="5148"/>
                      <a:pt x="2275" y="5148"/>
                    </a:cubicBezTo>
                    <a:cubicBezTo>
                      <a:pt x="2287" y="5148"/>
                      <a:pt x="2305" y="5163"/>
                      <a:pt x="2331" y="5204"/>
                    </a:cubicBezTo>
                    <a:cubicBezTo>
                      <a:pt x="2351" y="5224"/>
                      <a:pt x="2361" y="5244"/>
                      <a:pt x="2371" y="5264"/>
                    </a:cubicBezTo>
                    <a:cubicBezTo>
                      <a:pt x="2400" y="5284"/>
                      <a:pt x="2420" y="5293"/>
                      <a:pt x="2450" y="5303"/>
                    </a:cubicBezTo>
                    <a:cubicBezTo>
                      <a:pt x="2470" y="5284"/>
                      <a:pt x="2480" y="5244"/>
                      <a:pt x="2460" y="5224"/>
                    </a:cubicBezTo>
                    <a:cubicBezTo>
                      <a:pt x="2430" y="5204"/>
                      <a:pt x="2371" y="5095"/>
                      <a:pt x="2361" y="5075"/>
                    </a:cubicBezTo>
                    <a:cubicBezTo>
                      <a:pt x="2353" y="5051"/>
                      <a:pt x="2331" y="5033"/>
                      <a:pt x="2296" y="5033"/>
                    </a:cubicBezTo>
                    <a:cubicBezTo>
                      <a:pt x="2289" y="5033"/>
                      <a:pt x="2280" y="5034"/>
                      <a:pt x="2272" y="5036"/>
                    </a:cubicBezTo>
                    <a:cubicBezTo>
                      <a:pt x="2241" y="5042"/>
                      <a:pt x="2222" y="5051"/>
                      <a:pt x="2210" y="5051"/>
                    </a:cubicBezTo>
                    <a:cubicBezTo>
                      <a:pt x="2202" y="5051"/>
                      <a:pt x="2196" y="5047"/>
                      <a:pt x="2192" y="5036"/>
                    </a:cubicBezTo>
                    <a:cubicBezTo>
                      <a:pt x="2182" y="5006"/>
                      <a:pt x="2242" y="4946"/>
                      <a:pt x="2192" y="4927"/>
                    </a:cubicBezTo>
                    <a:cubicBezTo>
                      <a:pt x="2167" y="4914"/>
                      <a:pt x="2149" y="4888"/>
                      <a:pt x="2132" y="4888"/>
                    </a:cubicBezTo>
                    <a:cubicBezTo>
                      <a:pt x="2123" y="4888"/>
                      <a:pt x="2113" y="4896"/>
                      <a:pt x="2103" y="4917"/>
                    </a:cubicBezTo>
                    <a:cubicBezTo>
                      <a:pt x="2091" y="4960"/>
                      <a:pt x="2082" y="4988"/>
                      <a:pt x="2068" y="4988"/>
                    </a:cubicBezTo>
                    <a:cubicBezTo>
                      <a:pt x="2059" y="4988"/>
                      <a:pt x="2048" y="4978"/>
                      <a:pt x="2034" y="4956"/>
                    </a:cubicBezTo>
                    <a:cubicBezTo>
                      <a:pt x="1994" y="4897"/>
                      <a:pt x="1984" y="4917"/>
                      <a:pt x="1964" y="4897"/>
                    </a:cubicBezTo>
                    <a:cubicBezTo>
                      <a:pt x="1944" y="4877"/>
                      <a:pt x="2044" y="4847"/>
                      <a:pt x="1984" y="4808"/>
                    </a:cubicBezTo>
                    <a:cubicBezTo>
                      <a:pt x="1957" y="4794"/>
                      <a:pt x="1940" y="4789"/>
                      <a:pt x="1925" y="4789"/>
                    </a:cubicBezTo>
                    <a:cubicBezTo>
                      <a:pt x="1905" y="4789"/>
                      <a:pt x="1888" y="4797"/>
                      <a:pt x="1855" y="4808"/>
                    </a:cubicBezTo>
                    <a:cubicBezTo>
                      <a:pt x="1840" y="4813"/>
                      <a:pt x="1825" y="4814"/>
                      <a:pt x="1811" y="4814"/>
                    </a:cubicBezTo>
                    <a:cubicBezTo>
                      <a:pt x="1770" y="4814"/>
                      <a:pt x="1736" y="4798"/>
                      <a:pt x="1736" y="4798"/>
                    </a:cubicBezTo>
                    <a:cubicBezTo>
                      <a:pt x="1736" y="4798"/>
                      <a:pt x="1726" y="4778"/>
                      <a:pt x="1706" y="4758"/>
                    </a:cubicBezTo>
                    <a:cubicBezTo>
                      <a:pt x="1680" y="4714"/>
                      <a:pt x="1646" y="4655"/>
                      <a:pt x="1679" y="4655"/>
                    </a:cubicBezTo>
                    <a:cubicBezTo>
                      <a:pt x="1684" y="4655"/>
                      <a:pt x="1689" y="4657"/>
                      <a:pt x="1696" y="4659"/>
                    </a:cubicBezTo>
                    <a:cubicBezTo>
                      <a:pt x="1716" y="4669"/>
                      <a:pt x="1726" y="4669"/>
                      <a:pt x="1736" y="4679"/>
                    </a:cubicBezTo>
                    <a:cubicBezTo>
                      <a:pt x="1786" y="4699"/>
                      <a:pt x="1786" y="4718"/>
                      <a:pt x="1825" y="4728"/>
                    </a:cubicBezTo>
                    <a:cubicBezTo>
                      <a:pt x="1845" y="4732"/>
                      <a:pt x="1862" y="4735"/>
                      <a:pt x="1873" y="4735"/>
                    </a:cubicBezTo>
                    <a:cubicBezTo>
                      <a:pt x="1895" y="4735"/>
                      <a:pt x="1895" y="4722"/>
                      <a:pt x="1855" y="4669"/>
                    </a:cubicBezTo>
                    <a:cubicBezTo>
                      <a:pt x="1806" y="4589"/>
                      <a:pt x="1706" y="4560"/>
                      <a:pt x="1806" y="4560"/>
                    </a:cubicBezTo>
                    <a:cubicBezTo>
                      <a:pt x="1813" y="4560"/>
                      <a:pt x="1819" y="4561"/>
                      <a:pt x="1825" y="4561"/>
                    </a:cubicBezTo>
                    <a:cubicBezTo>
                      <a:pt x="1866" y="4561"/>
                      <a:pt x="1881" y="4545"/>
                      <a:pt x="1892" y="4545"/>
                    </a:cubicBezTo>
                    <a:cubicBezTo>
                      <a:pt x="1901" y="4545"/>
                      <a:pt x="1907" y="4557"/>
                      <a:pt x="1925" y="4599"/>
                    </a:cubicBezTo>
                    <a:cubicBezTo>
                      <a:pt x="1953" y="4664"/>
                      <a:pt x="1987" y="4734"/>
                      <a:pt x="1996" y="4734"/>
                    </a:cubicBezTo>
                    <a:cubicBezTo>
                      <a:pt x="2000" y="4734"/>
                      <a:pt x="1999" y="4723"/>
                      <a:pt x="1994" y="4699"/>
                    </a:cubicBezTo>
                    <a:cubicBezTo>
                      <a:pt x="1974" y="4609"/>
                      <a:pt x="1964" y="4629"/>
                      <a:pt x="1964" y="4570"/>
                    </a:cubicBezTo>
                    <a:cubicBezTo>
                      <a:pt x="1964" y="4519"/>
                      <a:pt x="1943" y="4432"/>
                      <a:pt x="1967" y="4432"/>
                    </a:cubicBezTo>
                    <a:cubicBezTo>
                      <a:pt x="1971" y="4432"/>
                      <a:pt x="1977" y="4435"/>
                      <a:pt x="1984" y="4441"/>
                    </a:cubicBezTo>
                    <a:cubicBezTo>
                      <a:pt x="2044" y="4480"/>
                      <a:pt x="2073" y="4510"/>
                      <a:pt x="2083" y="4560"/>
                    </a:cubicBezTo>
                    <a:cubicBezTo>
                      <a:pt x="2091" y="4609"/>
                      <a:pt x="2119" y="4704"/>
                      <a:pt x="2146" y="4704"/>
                    </a:cubicBezTo>
                    <a:cubicBezTo>
                      <a:pt x="2151" y="4704"/>
                      <a:pt x="2157" y="4699"/>
                      <a:pt x="2163" y="4689"/>
                    </a:cubicBezTo>
                    <a:cubicBezTo>
                      <a:pt x="2192" y="4629"/>
                      <a:pt x="2202" y="4639"/>
                      <a:pt x="2163" y="4530"/>
                    </a:cubicBezTo>
                    <a:cubicBezTo>
                      <a:pt x="2133" y="4431"/>
                      <a:pt x="2093" y="4411"/>
                      <a:pt x="2133" y="4401"/>
                    </a:cubicBezTo>
                    <a:cubicBezTo>
                      <a:pt x="2137" y="4400"/>
                      <a:pt x="2141" y="4400"/>
                      <a:pt x="2145" y="4400"/>
                    </a:cubicBezTo>
                    <a:cubicBezTo>
                      <a:pt x="2178" y="4400"/>
                      <a:pt x="2204" y="4437"/>
                      <a:pt x="2222" y="4490"/>
                    </a:cubicBezTo>
                    <a:cubicBezTo>
                      <a:pt x="2252" y="4550"/>
                      <a:pt x="2262" y="4570"/>
                      <a:pt x="2291" y="4629"/>
                    </a:cubicBezTo>
                    <a:cubicBezTo>
                      <a:pt x="2319" y="4671"/>
                      <a:pt x="2347" y="4726"/>
                      <a:pt x="2361" y="4726"/>
                    </a:cubicBezTo>
                    <a:cubicBezTo>
                      <a:pt x="2367" y="4726"/>
                      <a:pt x="2371" y="4716"/>
                      <a:pt x="2371" y="4689"/>
                    </a:cubicBezTo>
                    <a:cubicBezTo>
                      <a:pt x="2371" y="4589"/>
                      <a:pt x="2281" y="4570"/>
                      <a:pt x="2331" y="4530"/>
                    </a:cubicBezTo>
                    <a:cubicBezTo>
                      <a:pt x="2346" y="4520"/>
                      <a:pt x="2362" y="4517"/>
                      <a:pt x="2376" y="4517"/>
                    </a:cubicBezTo>
                    <a:cubicBezTo>
                      <a:pt x="2396" y="4517"/>
                      <a:pt x="2415" y="4523"/>
                      <a:pt x="2428" y="4523"/>
                    </a:cubicBezTo>
                    <a:cubicBezTo>
                      <a:pt x="2442" y="4523"/>
                      <a:pt x="2450" y="4516"/>
                      <a:pt x="2450" y="4490"/>
                    </a:cubicBezTo>
                    <a:cubicBezTo>
                      <a:pt x="2440" y="4421"/>
                      <a:pt x="2460" y="4391"/>
                      <a:pt x="2391" y="4391"/>
                    </a:cubicBezTo>
                    <a:cubicBezTo>
                      <a:pt x="2338" y="4391"/>
                      <a:pt x="2294" y="4422"/>
                      <a:pt x="2273" y="4422"/>
                    </a:cubicBezTo>
                    <a:cubicBezTo>
                      <a:pt x="2263" y="4422"/>
                      <a:pt x="2258" y="4414"/>
                      <a:pt x="2262" y="4391"/>
                    </a:cubicBezTo>
                    <a:cubicBezTo>
                      <a:pt x="2281" y="4322"/>
                      <a:pt x="2321" y="4302"/>
                      <a:pt x="2341" y="4292"/>
                    </a:cubicBezTo>
                    <a:cubicBezTo>
                      <a:pt x="2361" y="4292"/>
                      <a:pt x="2331" y="4233"/>
                      <a:pt x="2331" y="4233"/>
                    </a:cubicBezTo>
                    <a:cubicBezTo>
                      <a:pt x="2331" y="4233"/>
                      <a:pt x="2163" y="4213"/>
                      <a:pt x="2133" y="4163"/>
                    </a:cubicBezTo>
                    <a:cubicBezTo>
                      <a:pt x="2117" y="4116"/>
                      <a:pt x="2158" y="4062"/>
                      <a:pt x="2135" y="4062"/>
                    </a:cubicBezTo>
                    <a:cubicBezTo>
                      <a:pt x="2129" y="4062"/>
                      <a:pt x="2119" y="4066"/>
                      <a:pt x="2103" y="4074"/>
                    </a:cubicBezTo>
                    <a:cubicBezTo>
                      <a:pt x="2043" y="4096"/>
                      <a:pt x="2023" y="4170"/>
                      <a:pt x="1986" y="4170"/>
                    </a:cubicBezTo>
                    <a:cubicBezTo>
                      <a:pt x="1975" y="4170"/>
                      <a:pt x="1961" y="4163"/>
                      <a:pt x="1944" y="4143"/>
                    </a:cubicBezTo>
                    <a:cubicBezTo>
                      <a:pt x="1865" y="4074"/>
                      <a:pt x="1895" y="4054"/>
                      <a:pt x="1855" y="4014"/>
                    </a:cubicBezTo>
                    <a:cubicBezTo>
                      <a:pt x="1825" y="3975"/>
                      <a:pt x="1815" y="3975"/>
                      <a:pt x="1786" y="3945"/>
                    </a:cubicBezTo>
                    <a:cubicBezTo>
                      <a:pt x="1768" y="3928"/>
                      <a:pt x="1797" y="3872"/>
                      <a:pt x="1817" y="3872"/>
                    </a:cubicBezTo>
                    <a:cubicBezTo>
                      <a:pt x="1820" y="3872"/>
                      <a:pt x="1823" y="3873"/>
                      <a:pt x="1825" y="3876"/>
                    </a:cubicBezTo>
                    <a:cubicBezTo>
                      <a:pt x="1845" y="3885"/>
                      <a:pt x="1835" y="3945"/>
                      <a:pt x="1895" y="3985"/>
                    </a:cubicBezTo>
                    <a:cubicBezTo>
                      <a:pt x="1928" y="4004"/>
                      <a:pt x="1965" y="4050"/>
                      <a:pt x="1972" y="4050"/>
                    </a:cubicBezTo>
                    <a:cubicBezTo>
                      <a:pt x="1975" y="4050"/>
                      <a:pt x="1971" y="4038"/>
                      <a:pt x="1954" y="4004"/>
                    </a:cubicBezTo>
                    <a:cubicBezTo>
                      <a:pt x="1905" y="3915"/>
                      <a:pt x="1875" y="3915"/>
                      <a:pt x="1885" y="3846"/>
                    </a:cubicBezTo>
                    <a:cubicBezTo>
                      <a:pt x="1900" y="3787"/>
                      <a:pt x="1920" y="3718"/>
                      <a:pt x="1941" y="3718"/>
                    </a:cubicBezTo>
                    <a:cubicBezTo>
                      <a:pt x="1949" y="3718"/>
                      <a:pt x="1956" y="3726"/>
                      <a:pt x="1964" y="3747"/>
                    </a:cubicBezTo>
                    <a:cubicBezTo>
                      <a:pt x="1994" y="3836"/>
                      <a:pt x="1944" y="3866"/>
                      <a:pt x="2014" y="3925"/>
                    </a:cubicBezTo>
                    <a:cubicBezTo>
                      <a:pt x="2037" y="3945"/>
                      <a:pt x="2058" y="3955"/>
                      <a:pt x="2072" y="3955"/>
                    </a:cubicBezTo>
                    <a:cubicBezTo>
                      <a:pt x="2100" y="3955"/>
                      <a:pt x="2106" y="3918"/>
                      <a:pt x="2073" y="3846"/>
                    </a:cubicBezTo>
                    <a:cubicBezTo>
                      <a:pt x="2033" y="3750"/>
                      <a:pt x="1980" y="3673"/>
                      <a:pt x="2003" y="3673"/>
                    </a:cubicBezTo>
                    <a:cubicBezTo>
                      <a:pt x="2009" y="3673"/>
                      <a:pt x="2018" y="3678"/>
                      <a:pt x="2034" y="3687"/>
                    </a:cubicBezTo>
                    <a:cubicBezTo>
                      <a:pt x="2103" y="3747"/>
                      <a:pt x="2083" y="3727"/>
                      <a:pt x="2123" y="3796"/>
                    </a:cubicBezTo>
                    <a:cubicBezTo>
                      <a:pt x="2152" y="3847"/>
                      <a:pt x="2217" y="3970"/>
                      <a:pt x="2235" y="3970"/>
                    </a:cubicBezTo>
                    <a:cubicBezTo>
                      <a:pt x="2242" y="3970"/>
                      <a:pt x="2243" y="3952"/>
                      <a:pt x="2232" y="3905"/>
                    </a:cubicBezTo>
                    <a:cubicBezTo>
                      <a:pt x="2202" y="3737"/>
                      <a:pt x="2182" y="3786"/>
                      <a:pt x="2143" y="3677"/>
                    </a:cubicBezTo>
                    <a:cubicBezTo>
                      <a:pt x="2113" y="3568"/>
                      <a:pt x="2123" y="3459"/>
                      <a:pt x="2073" y="3449"/>
                    </a:cubicBezTo>
                    <a:cubicBezTo>
                      <a:pt x="2068" y="3448"/>
                      <a:pt x="2062" y="3447"/>
                      <a:pt x="2056" y="3447"/>
                    </a:cubicBezTo>
                    <a:cubicBezTo>
                      <a:pt x="2020" y="3447"/>
                      <a:pt x="1980" y="3469"/>
                      <a:pt x="1954" y="3469"/>
                    </a:cubicBezTo>
                    <a:cubicBezTo>
                      <a:pt x="1936" y="3469"/>
                      <a:pt x="1902" y="3387"/>
                      <a:pt x="1940" y="3387"/>
                    </a:cubicBezTo>
                    <a:cubicBezTo>
                      <a:pt x="1944" y="3387"/>
                      <a:pt x="1949" y="3388"/>
                      <a:pt x="1954" y="3390"/>
                    </a:cubicBezTo>
                    <a:cubicBezTo>
                      <a:pt x="1980" y="3398"/>
                      <a:pt x="2010" y="3409"/>
                      <a:pt x="2028" y="3409"/>
                    </a:cubicBezTo>
                    <a:cubicBezTo>
                      <a:pt x="2051" y="3409"/>
                      <a:pt x="2054" y="3392"/>
                      <a:pt x="2004" y="3330"/>
                    </a:cubicBezTo>
                    <a:cubicBezTo>
                      <a:pt x="1930" y="3240"/>
                      <a:pt x="1877" y="3184"/>
                      <a:pt x="1894" y="3184"/>
                    </a:cubicBezTo>
                    <a:cubicBezTo>
                      <a:pt x="1898" y="3184"/>
                      <a:pt x="1904" y="3186"/>
                      <a:pt x="1915" y="3191"/>
                    </a:cubicBezTo>
                    <a:cubicBezTo>
                      <a:pt x="1964" y="3211"/>
                      <a:pt x="2063" y="3340"/>
                      <a:pt x="2083" y="3350"/>
                    </a:cubicBezTo>
                    <a:cubicBezTo>
                      <a:pt x="2091" y="3354"/>
                      <a:pt x="2104" y="3362"/>
                      <a:pt x="2113" y="3362"/>
                    </a:cubicBezTo>
                    <a:cubicBezTo>
                      <a:pt x="2130" y="3362"/>
                      <a:pt x="2136" y="3340"/>
                      <a:pt x="2093" y="3241"/>
                    </a:cubicBezTo>
                    <a:cubicBezTo>
                      <a:pt x="2024" y="3082"/>
                      <a:pt x="2034" y="3072"/>
                      <a:pt x="2004" y="3023"/>
                    </a:cubicBezTo>
                    <a:cubicBezTo>
                      <a:pt x="1988" y="2992"/>
                      <a:pt x="1985" y="2900"/>
                      <a:pt x="1956" y="2900"/>
                    </a:cubicBezTo>
                    <a:cubicBezTo>
                      <a:pt x="1947" y="2900"/>
                      <a:pt x="1937" y="2907"/>
                      <a:pt x="1925" y="2924"/>
                    </a:cubicBezTo>
                    <a:cubicBezTo>
                      <a:pt x="1886" y="2975"/>
                      <a:pt x="1864" y="3013"/>
                      <a:pt x="1838" y="3013"/>
                    </a:cubicBezTo>
                    <a:cubicBezTo>
                      <a:pt x="1823" y="3013"/>
                      <a:pt x="1807" y="3002"/>
                      <a:pt x="1786" y="2973"/>
                    </a:cubicBezTo>
                    <a:cubicBezTo>
                      <a:pt x="1736" y="2884"/>
                      <a:pt x="1756" y="2805"/>
                      <a:pt x="1677" y="2785"/>
                    </a:cubicBezTo>
                    <a:cubicBezTo>
                      <a:pt x="1597" y="2755"/>
                      <a:pt x="1568" y="2745"/>
                      <a:pt x="1568" y="2715"/>
                    </a:cubicBezTo>
                    <a:cubicBezTo>
                      <a:pt x="1568" y="2696"/>
                      <a:pt x="1568" y="2656"/>
                      <a:pt x="1587" y="2626"/>
                    </a:cubicBezTo>
                    <a:cubicBezTo>
                      <a:pt x="1595" y="2605"/>
                      <a:pt x="1607" y="2589"/>
                      <a:pt x="1624" y="2589"/>
                    </a:cubicBezTo>
                    <a:cubicBezTo>
                      <a:pt x="1631" y="2589"/>
                      <a:pt x="1639" y="2591"/>
                      <a:pt x="1647" y="2597"/>
                    </a:cubicBezTo>
                    <a:lnTo>
                      <a:pt x="1657" y="2597"/>
                    </a:lnTo>
                    <a:cubicBezTo>
                      <a:pt x="1716" y="2626"/>
                      <a:pt x="1706" y="2636"/>
                      <a:pt x="1756" y="2725"/>
                    </a:cubicBezTo>
                    <a:cubicBezTo>
                      <a:pt x="1784" y="2776"/>
                      <a:pt x="1823" y="2805"/>
                      <a:pt x="1844" y="2805"/>
                    </a:cubicBezTo>
                    <a:cubicBezTo>
                      <a:pt x="1861" y="2805"/>
                      <a:pt x="1868" y="2789"/>
                      <a:pt x="1855" y="2755"/>
                    </a:cubicBezTo>
                    <a:cubicBezTo>
                      <a:pt x="1841" y="2700"/>
                      <a:pt x="1852" y="2634"/>
                      <a:pt x="1880" y="2634"/>
                    </a:cubicBezTo>
                    <a:cubicBezTo>
                      <a:pt x="1892" y="2634"/>
                      <a:pt x="1907" y="2646"/>
                      <a:pt x="1925" y="2676"/>
                    </a:cubicBezTo>
                    <a:cubicBezTo>
                      <a:pt x="1984" y="2785"/>
                      <a:pt x="2004" y="2795"/>
                      <a:pt x="2083" y="2864"/>
                    </a:cubicBezTo>
                    <a:cubicBezTo>
                      <a:pt x="2122" y="2898"/>
                      <a:pt x="2169" y="2915"/>
                      <a:pt x="2196" y="2915"/>
                    </a:cubicBezTo>
                    <a:cubicBezTo>
                      <a:pt x="2224" y="2915"/>
                      <a:pt x="2229" y="2895"/>
                      <a:pt x="2172" y="2854"/>
                    </a:cubicBezTo>
                    <a:cubicBezTo>
                      <a:pt x="2053" y="2775"/>
                      <a:pt x="2014" y="2725"/>
                      <a:pt x="2024" y="2696"/>
                    </a:cubicBezTo>
                    <a:cubicBezTo>
                      <a:pt x="2024" y="2670"/>
                      <a:pt x="2009" y="2588"/>
                      <a:pt x="2066" y="2588"/>
                    </a:cubicBezTo>
                    <a:cubicBezTo>
                      <a:pt x="2076" y="2588"/>
                      <a:pt x="2088" y="2591"/>
                      <a:pt x="2103" y="2597"/>
                    </a:cubicBezTo>
                    <a:cubicBezTo>
                      <a:pt x="2142" y="2618"/>
                      <a:pt x="2180" y="2631"/>
                      <a:pt x="2204" y="2631"/>
                    </a:cubicBezTo>
                    <a:cubicBezTo>
                      <a:pt x="2235" y="2631"/>
                      <a:pt x="2245" y="2611"/>
                      <a:pt x="2212" y="2567"/>
                    </a:cubicBezTo>
                    <a:cubicBezTo>
                      <a:pt x="2152" y="2498"/>
                      <a:pt x="2106" y="2444"/>
                      <a:pt x="2044" y="2444"/>
                    </a:cubicBezTo>
                    <a:cubicBezTo>
                      <a:pt x="2034" y="2444"/>
                      <a:pt x="2024" y="2445"/>
                      <a:pt x="2014" y="2448"/>
                    </a:cubicBezTo>
                    <a:cubicBezTo>
                      <a:pt x="1956" y="2462"/>
                      <a:pt x="1898" y="2492"/>
                      <a:pt x="1856" y="2492"/>
                    </a:cubicBezTo>
                    <a:cubicBezTo>
                      <a:pt x="1840" y="2492"/>
                      <a:pt x="1826" y="2488"/>
                      <a:pt x="1815" y="2478"/>
                    </a:cubicBezTo>
                    <a:cubicBezTo>
                      <a:pt x="1786" y="2448"/>
                      <a:pt x="1756" y="2418"/>
                      <a:pt x="1726" y="2408"/>
                    </a:cubicBezTo>
                    <a:cubicBezTo>
                      <a:pt x="1716" y="2398"/>
                      <a:pt x="1706" y="2398"/>
                      <a:pt x="1696" y="2398"/>
                    </a:cubicBezTo>
                    <a:cubicBezTo>
                      <a:pt x="1667" y="2388"/>
                      <a:pt x="1627" y="2378"/>
                      <a:pt x="1617" y="2349"/>
                    </a:cubicBezTo>
                    <a:cubicBezTo>
                      <a:pt x="1607" y="2339"/>
                      <a:pt x="1607" y="2329"/>
                      <a:pt x="1627" y="2309"/>
                    </a:cubicBezTo>
                    <a:cubicBezTo>
                      <a:pt x="1687" y="2259"/>
                      <a:pt x="1716" y="2140"/>
                      <a:pt x="1716" y="2140"/>
                    </a:cubicBezTo>
                    <a:cubicBezTo>
                      <a:pt x="1716" y="2140"/>
                      <a:pt x="1710" y="2018"/>
                      <a:pt x="1736" y="2018"/>
                    </a:cubicBezTo>
                    <a:cubicBezTo>
                      <a:pt x="1743" y="2018"/>
                      <a:pt x="1753" y="2028"/>
                      <a:pt x="1766" y="2051"/>
                    </a:cubicBezTo>
                    <a:cubicBezTo>
                      <a:pt x="1816" y="2152"/>
                      <a:pt x="1852" y="2217"/>
                      <a:pt x="1874" y="2217"/>
                    </a:cubicBezTo>
                    <a:cubicBezTo>
                      <a:pt x="1878" y="2217"/>
                      <a:pt x="1882" y="2214"/>
                      <a:pt x="1885" y="2210"/>
                    </a:cubicBezTo>
                    <a:cubicBezTo>
                      <a:pt x="1900" y="2187"/>
                      <a:pt x="1903" y="2143"/>
                      <a:pt x="1913" y="2143"/>
                    </a:cubicBezTo>
                    <a:cubicBezTo>
                      <a:pt x="1916" y="2143"/>
                      <a:pt x="1920" y="2148"/>
                      <a:pt x="1925" y="2160"/>
                    </a:cubicBezTo>
                    <a:cubicBezTo>
                      <a:pt x="1933" y="2182"/>
                      <a:pt x="1957" y="2196"/>
                      <a:pt x="1975" y="2196"/>
                    </a:cubicBezTo>
                    <a:cubicBezTo>
                      <a:pt x="1999" y="2196"/>
                      <a:pt x="2013" y="2172"/>
                      <a:pt x="1974" y="2111"/>
                    </a:cubicBezTo>
                    <a:cubicBezTo>
                      <a:pt x="1907" y="2027"/>
                      <a:pt x="1869" y="1965"/>
                      <a:pt x="1835" y="1965"/>
                    </a:cubicBezTo>
                    <a:cubicBezTo>
                      <a:pt x="1828" y="1965"/>
                      <a:pt x="1822" y="1967"/>
                      <a:pt x="1815" y="1972"/>
                    </a:cubicBezTo>
                    <a:cubicBezTo>
                      <a:pt x="1809" y="1980"/>
                      <a:pt x="1805" y="1984"/>
                      <a:pt x="1801" y="1984"/>
                    </a:cubicBezTo>
                    <a:cubicBezTo>
                      <a:pt x="1786" y="1984"/>
                      <a:pt x="1781" y="1930"/>
                      <a:pt x="1726" y="1883"/>
                    </a:cubicBezTo>
                    <a:cubicBezTo>
                      <a:pt x="1696" y="1863"/>
                      <a:pt x="1677" y="1853"/>
                      <a:pt x="1667" y="1843"/>
                    </a:cubicBezTo>
                    <a:cubicBezTo>
                      <a:pt x="1644" y="1843"/>
                      <a:pt x="1625" y="1849"/>
                      <a:pt x="1608" y="1849"/>
                    </a:cubicBezTo>
                    <a:cubicBezTo>
                      <a:pt x="1596" y="1849"/>
                      <a:pt x="1586" y="1846"/>
                      <a:pt x="1578" y="1833"/>
                    </a:cubicBezTo>
                    <a:cubicBezTo>
                      <a:pt x="1568" y="1823"/>
                      <a:pt x="1548" y="1813"/>
                      <a:pt x="1538" y="1803"/>
                    </a:cubicBezTo>
                    <a:cubicBezTo>
                      <a:pt x="1488" y="1774"/>
                      <a:pt x="1419" y="1734"/>
                      <a:pt x="1488" y="1684"/>
                    </a:cubicBezTo>
                    <a:cubicBezTo>
                      <a:pt x="1498" y="1684"/>
                      <a:pt x="1508" y="1674"/>
                      <a:pt x="1518" y="1664"/>
                    </a:cubicBezTo>
                    <a:cubicBezTo>
                      <a:pt x="1558" y="1638"/>
                      <a:pt x="1584" y="1620"/>
                      <a:pt x="1606" y="1620"/>
                    </a:cubicBezTo>
                    <a:cubicBezTo>
                      <a:pt x="1617" y="1620"/>
                      <a:pt x="1627" y="1625"/>
                      <a:pt x="1637" y="1635"/>
                    </a:cubicBezTo>
                    <a:cubicBezTo>
                      <a:pt x="1662" y="1660"/>
                      <a:pt x="1704" y="1694"/>
                      <a:pt x="1739" y="1694"/>
                    </a:cubicBezTo>
                    <a:cubicBezTo>
                      <a:pt x="1758" y="1694"/>
                      <a:pt x="1775" y="1683"/>
                      <a:pt x="1786" y="1655"/>
                    </a:cubicBezTo>
                    <a:cubicBezTo>
                      <a:pt x="1806" y="1575"/>
                      <a:pt x="1865" y="1645"/>
                      <a:pt x="1845" y="1565"/>
                    </a:cubicBezTo>
                    <a:cubicBezTo>
                      <a:pt x="1830" y="1495"/>
                      <a:pt x="1808" y="1431"/>
                      <a:pt x="1775" y="1431"/>
                    </a:cubicBezTo>
                    <a:cubicBezTo>
                      <a:pt x="1766" y="1431"/>
                      <a:pt x="1757" y="1436"/>
                      <a:pt x="1746" y="1446"/>
                    </a:cubicBezTo>
                    <a:cubicBezTo>
                      <a:pt x="1726" y="1471"/>
                      <a:pt x="1709" y="1486"/>
                      <a:pt x="1699" y="1486"/>
                    </a:cubicBezTo>
                    <a:cubicBezTo>
                      <a:pt x="1689" y="1486"/>
                      <a:pt x="1687" y="1471"/>
                      <a:pt x="1696" y="1436"/>
                    </a:cubicBezTo>
                    <a:cubicBezTo>
                      <a:pt x="1713" y="1379"/>
                      <a:pt x="1816" y="1282"/>
                      <a:pt x="1781" y="1282"/>
                    </a:cubicBezTo>
                    <a:cubicBezTo>
                      <a:pt x="1773" y="1282"/>
                      <a:pt x="1759" y="1287"/>
                      <a:pt x="1736" y="1298"/>
                    </a:cubicBezTo>
                    <a:cubicBezTo>
                      <a:pt x="1617" y="1347"/>
                      <a:pt x="1587" y="1377"/>
                      <a:pt x="1597" y="1436"/>
                    </a:cubicBezTo>
                    <a:cubicBezTo>
                      <a:pt x="1609" y="1471"/>
                      <a:pt x="1571" y="1512"/>
                      <a:pt x="1540" y="1512"/>
                    </a:cubicBezTo>
                    <a:cubicBezTo>
                      <a:pt x="1518" y="1512"/>
                      <a:pt x="1500" y="1489"/>
                      <a:pt x="1508" y="1426"/>
                    </a:cubicBezTo>
                    <a:cubicBezTo>
                      <a:pt x="1518" y="1285"/>
                      <a:pt x="1500" y="1188"/>
                      <a:pt x="1567" y="1188"/>
                    </a:cubicBezTo>
                    <a:cubicBezTo>
                      <a:pt x="1570" y="1188"/>
                      <a:pt x="1574" y="1188"/>
                      <a:pt x="1578" y="1189"/>
                    </a:cubicBezTo>
                    <a:cubicBezTo>
                      <a:pt x="1667" y="1189"/>
                      <a:pt x="1637" y="1169"/>
                      <a:pt x="1677" y="1099"/>
                    </a:cubicBezTo>
                    <a:cubicBezTo>
                      <a:pt x="1716" y="1040"/>
                      <a:pt x="1845" y="1109"/>
                      <a:pt x="1766" y="1020"/>
                    </a:cubicBezTo>
                    <a:cubicBezTo>
                      <a:pt x="1746" y="997"/>
                      <a:pt x="1729" y="989"/>
                      <a:pt x="1713" y="989"/>
                    </a:cubicBezTo>
                    <a:cubicBezTo>
                      <a:pt x="1673" y="989"/>
                      <a:pt x="1643" y="1040"/>
                      <a:pt x="1607" y="1040"/>
                    </a:cubicBezTo>
                    <a:cubicBezTo>
                      <a:pt x="1558" y="1040"/>
                      <a:pt x="1518" y="921"/>
                      <a:pt x="1568" y="881"/>
                    </a:cubicBezTo>
                    <a:cubicBezTo>
                      <a:pt x="1621" y="855"/>
                      <a:pt x="1595" y="820"/>
                      <a:pt x="1560" y="820"/>
                    </a:cubicBezTo>
                    <a:cubicBezTo>
                      <a:pt x="1556" y="820"/>
                      <a:pt x="1552" y="821"/>
                      <a:pt x="1548" y="822"/>
                    </a:cubicBezTo>
                    <a:cubicBezTo>
                      <a:pt x="1537" y="829"/>
                      <a:pt x="1521" y="833"/>
                      <a:pt x="1505" y="833"/>
                    </a:cubicBezTo>
                    <a:cubicBezTo>
                      <a:pt x="1475" y="833"/>
                      <a:pt x="1446" y="817"/>
                      <a:pt x="1459" y="772"/>
                    </a:cubicBezTo>
                    <a:cubicBezTo>
                      <a:pt x="1498" y="693"/>
                      <a:pt x="1409" y="663"/>
                      <a:pt x="1399" y="643"/>
                    </a:cubicBezTo>
                    <a:cubicBezTo>
                      <a:pt x="1389" y="643"/>
                      <a:pt x="1399" y="623"/>
                      <a:pt x="1409" y="613"/>
                    </a:cubicBezTo>
                    <a:cubicBezTo>
                      <a:pt x="1419" y="594"/>
                      <a:pt x="1439" y="574"/>
                      <a:pt x="1468" y="574"/>
                    </a:cubicBezTo>
                    <a:cubicBezTo>
                      <a:pt x="1472" y="575"/>
                      <a:pt x="1475" y="575"/>
                      <a:pt x="1478" y="575"/>
                    </a:cubicBezTo>
                    <a:cubicBezTo>
                      <a:pt x="1508" y="575"/>
                      <a:pt x="1533" y="540"/>
                      <a:pt x="1502" y="540"/>
                    </a:cubicBezTo>
                    <a:cubicBezTo>
                      <a:pt x="1496" y="540"/>
                      <a:pt x="1488" y="541"/>
                      <a:pt x="1478" y="544"/>
                    </a:cubicBezTo>
                    <a:cubicBezTo>
                      <a:pt x="1436" y="544"/>
                      <a:pt x="1412" y="559"/>
                      <a:pt x="1400" y="559"/>
                    </a:cubicBezTo>
                    <a:cubicBezTo>
                      <a:pt x="1392" y="559"/>
                      <a:pt x="1389" y="553"/>
                      <a:pt x="1389" y="534"/>
                    </a:cubicBezTo>
                    <a:cubicBezTo>
                      <a:pt x="1389" y="524"/>
                      <a:pt x="1379" y="514"/>
                      <a:pt x="1379" y="504"/>
                    </a:cubicBezTo>
                    <a:cubicBezTo>
                      <a:pt x="1379" y="445"/>
                      <a:pt x="1389" y="435"/>
                      <a:pt x="1369" y="385"/>
                    </a:cubicBezTo>
                    <a:cubicBezTo>
                      <a:pt x="1354" y="348"/>
                      <a:pt x="1322" y="153"/>
                      <a:pt x="1308" y="153"/>
                    </a:cubicBezTo>
                    <a:cubicBezTo>
                      <a:pt x="1303" y="153"/>
                      <a:pt x="1300" y="173"/>
                      <a:pt x="1300" y="227"/>
                    </a:cubicBezTo>
                    <a:lnTo>
                      <a:pt x="1300" y="68"/>
                    </a:lnTo>
                    <a:cubicBezTo>
                      <a:pt x="1300" y="20"/>
                      <a:pt x="1299" y="1"/>
                      <a:pt x="1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3" name="Google Shape;1083;p9"/>
              <p:cNvSpPr/>
              <p:nvPr/>
            </p:nvSpPr>
            <p:spPr>
              <a:xfrm>
                <a:off x="10647865" y="42942"/>
                <a:ext cx="3381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1" h="24" extrusionOk="0">
                    <a:moveTo>
                      <a:pt x="1" y="0"/>
                    </a:moveTo>
                    <a:cubicBezTo>
                      <a:pt x="1" y="15"/>
                      <a:pt x="6" y="24"/>
                      <a:pt x="13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4" name="Google Shape;1084;p9"/>
              <p:cNvSpPr/>
              <p:nvPr/>
            </p:nvSpPr>
            <p:spPr>
              <a:xfrm>
                <a:off x="11835733" y="-591007"/>
                <a:ext cx="982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61" h="2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1"/>
                    </a:cubicBezTo>
                    <a:cubicBezTo>
                      <a:pt x="1" y="11"/>
                      <a:pt x="1" y="11"/>
                      <a:pt x="11" y="21"/>
                    </a:cubicBezTo>
                    <a:cubicBezTo>
                      <a:pt x="30" y="11"/>
                      <a:pt x="40" y="1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5" name="Google Shape;1085;p9"/>
              <p:cNvSpPr/>
              <p:nvPr/>
            </p:nvSpPr>
            <p:spPr>
              <a:xfrm>
                <a:off x="11818181" y="-727876"/>
                <a:ext cx="4992" cy="1449"/>
              </a:xfrm>
              <a:custGeom>
                <a:avLst/>
                <a:gdLst/>
                <a:ahLst/>
                <a:cxnLst/>
                <a:rect l="l" t="t" r="r" b="b"/>
                <a:pathLst>
                  <a:path w="31" h="9" extrusionOk="0">
                    <a:moveTo>
                      <a:pt x="15" y="1"/>
                    </a:moveTo>
                    <a:cubicBezTo>
                      <a:pt x="11" y="1"/>
                      <a:pt x="6" y="3"/>
                      <a:pt x="1" y="8"/>
                    </a:cubicBezTo>
                    <a:lnTo>
                      <a:pt x="30" y="8"/>
                    </a:lnTo>
                    <a:cubicBezTo>
                      <a:pt x="25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6" name="Google Shape;1086;p9"/>
              <p:cNvSpPr/>
              <p:nvPr/>
            </p:nvSpPr>
            <p:spPr>
              <a:xfrm>
                <a:off x="11799019" y="-839949"/>
                <a:ext cx="9822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30"/>
                    </a:cubicBezTo>
                    <a:cubicBezTo>
                      <a:pt x="20" y="30"/>
                      <a:pt x="40" y="20"/>
                      <a:pt x="60" y="10"/>
                    </a:cubicBezTo>
                    <a:cubicBezTo>
                      <a:pt x="60" y="0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7" name="Google Shape;1087;p9"/>
              <p:cNvSpPr/>
              <p:nvPr/>
            </p:nvSpPr>
            <p:spPr>
              <a:xfrm>
                <a:off x="11824622" y="-889544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8" name="Google Shape;1088;p9"/>
              <p:cNvSpPr/>
              <p:nvPr/>
            </p:nvSpPr>
            <p:spPr>
              <a:xfrm>
                <a:off x="11813350" y="-798083"/>
                <a:ext cx="22543" cy="2367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47" extrusionOk="0">
                    <a:moveTo>
                      <a:pt x="41" y="0"/>
                    </a:moveTo>
                    <a:cubicBezTo>
                      <a:pt x="28" y="0"/>
                      <a:pt x="16" y="3"/>
                      <a:pt x="1" y="8"/>
                    </a:cubicBezTo>
                    <a:cubicBezTo>
                      <a:pt x="11" y="18"/>
                      <a:pt x="21" y="47"/>
                      <a:pt x="41" y="77"/>
                    </a:cubicBezTo>
                    <a:cubicBezTo>
                      <a:pt x="60" y="107"/>
                      <a:pt x="80" y="127"/>
                      <a:pt x="100" y="147"/>
                    </a:cubicBezTo>
                    <a:cubicBezTo>
                      <a:pt x="120" y="117"/>
                      <a:pt x="140" y="97"/>
                      <a:pt x="140" y="87"/>
                    </a:cubicBezTo>
                    <a:cubicBezTo>
                      <a:pt x="140" y="77"/>
                      <a:pt x="140" y="67"/>
                      <a:pt x="140" y="57"/>
                    </a:cubicBezTo>
                    <a:cubicBezTo>
                      <a:pt x="130" y="47"/>
                      <a:pt x="120" y="38"/>
                      <a:pt x="110" y="28"/>
                    </a:cubicBezTo>
                    <a:cubicBezTo>
                      <a:pt x="81" y="45"/>
                      <a:pt x="55" y="66"/>
                      <a:pt x="47" y="66"/>
                    </a:cubicBezTo>
                    <a:cubicBezTo>
                      <a:pt x="41" y="66"/>
                      <a:pt x="44" y="56"/>
                      <a:pt x="60" y="28"/>
                    </a:cubicBezTo>
                    <a:cubicBezTo>
                      <a:pt x="70" y="18"/>
                      <a:pt x="70" y="18"/>
                      <a:pt x="80" y="8"/>
                    </a:cubicBezTo>
                    <a:cubicBezTo>
                      <a:pt x="65" y="3"/>
                      <a:pt x="53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89" name="Google Shape;1089;p9"/>
              <p:cNvSpPr/>
              <p:nvPr/>
            </p:nvSpPr>
            <p:spPr>
              <a:xfrm>
                <a:off x="11770357" y="-784074"/>
                <a:ext cx="23992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9" extrusionOk="0">
                    <a:moveTo>
                      <a:pt x="129" y="0"/>
                    </a:moveTo>
                    <a:lnTo>
                      <a:pt x="129" y="0"/>
                    </a:lnTo>
                    <a:cubicBezTo>
                      <a:pt x="109" y="10"/>
                      <a:pt x="89" y="20"/>
                      <a:pt x="70" y="40"/>
                    </a:cubicBezTo>
                    <a:cubicBezTo>
                      <a:pt x="10" y="79"/>
                      <a:pt x="0" y="109"/>
                      <a:pt x="10" y="139"/>
                    </a:cubicBezTo>
                    <a:cubicBezTo>
                      <a:pt x="60" y="129"/>
                      <a:pt x="109" y="119"/>
                      <a:pt x="129" y="89"/>
                    </a:cubicBezTo>
                    <a:cubicBezTo>
                      <a:pt x="149" y="50"/>
                      <a:pt x="119" y="1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0" name="Google Shape;1090;p9"/>
              <p:cNvSpPr/>
              <p:nvPr/>
            </p:nvSpPr>
            <p:spPr>
              <a:xfrm>
                <a:off x="11637835" y="-757022"/>
                <a:ext cx="1771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0" extrusionOk="0">
                    <a:moveTo>
                      <a:pt x="70" y="1"/>
                    </a:moveTo>
                    <a:cubicBezTo>
                      <a:pt x="50" y="1"/>
                      <a:pt x="40" y="11"/>
                      <a:pt x="30" y="11"/>
                    </a:cubicBezTo>
                    <a:cubicBezTo>
                      <a:pt x="20" y="40"/>
                      <a:pt x="10" y="90"/>
                      <a:pt x="0" y="130"/>
                    </a:cubicBezTo>
                    <a:cubicBezTo>
                      <a:pt x="30" y="100"/>
                      <a:pt x="70" y="80"/>
                      <a:pt x="109" y="50"/>
                    </a:cubicBezTo>
                    <a:cubicBezTo>
                      <a:pt x="99" y="40"/>
                      <a:pt x="89" y="21"/>
                      <a:pt x="79" y="11"/>
                    </a:cubicBezTo>
                    <a:cubicBezTo>
                      <a:pt x="70" y="1"/>
                      <a:pt x="7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1" name="Google Shape;1091;p9"/>
              <p:cNvSpPr/>
              <p:nvPr/>
            </p:nvSpPr>
            <p:spPr>
              <a:xfrm>
                <a:off x="11594198" y="-776183"/>
                <a:ext cx="24636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1" extrusionOk="0">
                    <a:moveTo>
                      <a:pt x="103" y="1"/>
                    </a:moveTo>
                    <a:cubicBezTo>
                      <a:pt x="103" y="1"/>
                      <a:pt x="93" y="11"/>
                      <a:pt x="83" y="11"/>
                    </a:cubicBezTo>
                    <a:cubicBezTo>
                      <a:pt x="1" y="65"/>
                      <a:pt x="32" y="111"/>
                      <a:pt x="82" y="111"/>
                    </a:cubicBezTo>
                    <a:cubicBezTo>
                      <a:pt x="104" y="111"/>
                      <a:pt x="131" y="102"/>
                      <a:pt x="152" y="80"/>
                    </a:cubicBezTo>
                    <a:cubicBezTo>
                      <a:pt x="132" y="60"/>
                      <a:pt x="122" y="30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2" name="Google Shape;1092;p9"/>
              <p:cNvSpPr/>
              <p:nvPr/>
            </p:nvSpPr>
            <p:spPr>
              <a:xfrm>
                <a:off x="11784688" y="-927867"/>
                <a:ext cx="38484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537" extrusionOk="0">
                    <a:moveTo>
                      <a:pt x="40" y="1"/>
                    </a:moveTo>
                    <a:cubicBezTo>
                      <a:pt x="10" y="80"/>
                      <a:pt x="20" y="229"/>
                      <a:pt x="10" y="407"/>
                    </a:cubicBezTo>
                    <a:cubicBezTo>
                      <a:pt x="0" y="467"/>
                      <a:pt x="10" y="506"/>
                      <a:pt x="20" y="536"/>
                    </a:cubicBezTo>
                    <a:cubicBezTo>
                      <a:pt x="20" y="526"/>
                      <a:pt x="30" y="526"/>
                      <a:pt x="30" y="516"/>
                    </a:cubicBezTo>
                    <a:cubicBezTo>
                      <a:pt x="70" y="417"/>
                      <a:pt x="60" y="308"/>
                      <a:pt x="109" y="298"/>
                    </a:cubicBezTo>
                    <a:cubicBezTo>
                      <a:pt x="129" y="298"/>
                      <a:pt x="159" y="298"/>
                      <a:pt x="179" y="308"/>
                    </a:cubicBezTo>
                    <a:cubicBezTo>
                      <a:pt x="179" y="298"/>
                      <a:pt x="179" y="298"/>
                      <a:pt x="179" y="298"/>
                    </a:cubicBezTo>
                    <a:cubicBezTo>
                      <a:pt x="179" y="298"/>
                      <a:pt x="179" y="278"/>
                      <a:pt x="179" y="259"/>
                    </a:cubicBezTo>
                    <a:cubicBezTo>
                      <a:pt x="173" y="261"/>
                      <a:pt x="167" y="262"/>
                      <a:pt x="162" y="262"/>
                    </a:cubicBezTo>
                    <a:cubicBezTo>
                      <a:pt x="144" y="262"/>
                      <a:pt x="142" y="244"/>
                      <a:pt x="189" y="189"/>
                    </a:cubicBezTo>
                    <a:cubicBezTo>
                      <a:pt x="199" y="189"/>
                      <a:pt x="199" y="179"/>
                      <a:pt x="199" y="179"/>
                    </a:cubicBezTo>
                    <a:cubicBezTo>
                      <a:pt x="209" y="169"/>
                      <a:pt x="219" y="159"/>
                      <a:pt x="238" y="149"/>
                    </a:cubicBezTo>
                    <a:cubicBezTo>
                      <a:pt x="228" y="130"/>
                      <a:pt x="228" y="110"/>
                      <a:pt x="228" y="100"/>
                    </a:cubicBezTo>
                    <a:cubicBezTo>
                      <a:pt x="169" y="140"/>
                      <a:pt x="119" y="199"/>
                      <a:pt x="109" y="209"/>
                    </a:cubicBezTo>
                    <a:cubicBezTo>
                      <a:pt x="99" y="212"/>
                      <a:pt x="85" y="218"/>
                      <a:pt x="75" y="218"/>
                    </a:cubicBezTo>
                    <a:cubicBezTo>
                      <a:pt x="54" y="218"/>
                      <a:pt x="44" y="197"/>
                      <a:pt x="90" y="100"/>
                    </a:cubicBezTo>
                    <a:cubicBezTo>
                      <a:pt x="119" y="60"/>
                      <a:pt x="129" y="31"/>
                      <a:pt x="139" y="11"/>
                    </a:cubicBezTo>
                    <a:cubicBezTo>
                      <a:pt x="130" y="8"/>
                      <a:pt x="122" y="8"/>
                      <a:pt x="114" y="8"/>
                    </a:cubicBezTo>
                    <a:cubicBezTo>
                      <a:pt x="100" y="8"/>
                      <a:pt x="87" y="10"/>
                      <a:pt x="76" y="10"/>
                    </a:cubicBezTo>
                    <a:cubicBezTo>
                      <a:pt x="66" y="10"/>
                      <a:pt x="57" y="8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3" name="Google Shape;1093;p9"/>
              <p:cNvSpPr/>
              <p:nvPr/>
            </p:nvSpPr>
            <p:spPr>
              <a:xfrm>
                <a:off x="11743144" y="-1223184"/>
                <a:ext cx="17712" cy="8324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7" extrusionOk="0">
                    <a:moveTo>
                      <a:pt x="18" y="1"/>
                    </a:moveTo>
                    <a:cubicBezTo>
                      <a:pt x="14" y="1"/>
                      <a:pt x="7" y="97"/>
                      <a:pt x="1" y="179"/>
                    </a:cubicBezTo>
                    <a:cubicBezTo>
                      <a:pt x="1" y="179"/>
                      <a:pt x="1" y="189"/>
                      <a:pt x="1" y="189"/>
                    </a:cubicBezTo>
                    <a:cubicBezTo>
                      <a:pt x="30" y="268"/>
                      <a:pt x="1" y="278"/>
                      <a:pt x="20" y="427"/>
                    </a:cubicBezTo>
                    <a:cubicBezTo>
                      <a:pt x="27" y="494"/>
                      <a:pt x="36" y="516"/>
                      <a:pt x="57" y="516"/>
                    </a:cubicBezTo>
                    <a:cubicBezTo>
                      <a:pt x="70" y="516"/>
                      <a:pt x="87" y="508"/>
                      <a:pt x="110" y="496"/>
                    </a:cubicBezTo>
                    <a:cubicBezTo>
                      <a:pt x="100" y="437"/>
                      <a:pt x="110" y="427"/>
                      <a:pt x="90" y="387"/>
                    </a:cubicBezTo>
                    <a:cubicBezTo>
                      <a:pt x="80" y="367"/>
                      <a:pt x="70" y="308"/>
                      <a:pt x="60" y="248"/>
                    </a:cubicBezTo>
                    <a:cubicBezTo>
                      <a:pt x="48" y="198"/>
                      <a:pt x="35" y="148"/>
                      <a:pt x="27" y="148"/>
                    </a:cubicBezTo>
                    <a:cubicBezTo>
                      <a:pt x="23" y="148"/>
                      <a:pt x="20" y="165"/>
                      <a:pt x="20" y="209"/>
                    </a:cubicBezTo>
                    <a:lnTo>
                      <a:pt x="20" y="70"/>
                    </a:lnTo>
                    <a:cubicBezTo>
                      <a:pt x="20" y="20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4" name="Google Shape;1094;p9"/>
              <p:cNvSpPr/>
              <p:nvPr/>
            </p:nvSpPr>
            <p:spPr>
              <a:xfrm>
                <a:off x="11601605" y="-562989"/>
                <a:ext cx="20450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75" extrusionOk="0">
                    <a:moveTo>
                      <a:pt x="18" y="0"/>
                    </a:moveTo>
                    <a:cubicBezTo>
                      <a:pt x="1" y="0"/>
                      <a:pt x="30" y="34"/>
                      <a:pt x="47" y="75"/>
                    </a:cubicBezTo>
                    <a:cubicBezTo>
                      <a:pt x="76" y="65"/>
                      <a:pt x="96" y="65"/>
                      <a:pt x="126" y="55"/>
                    </a:cubicBezTo>
                    <a:cubicBezTo>
                      <a:pt x="96" y="45"/>
                      <a:pt x="76" y="25"/>
                      <a:pt x="37" y="5"/>
                    </a:cubicBezTo>
                    <a:cubicBezTo>
                      <a:pt x="28" y="2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5" name="Google Shape;1095;p9"/>
              <p:cNvSpPr/>
              <p:nvPr/>
            </p:nvSpPr>
            <p:spPr>
              <a:xfrm>
                <a:off x="11866166" y="-413720"/>
                <a:ext cx="63926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78" extrusionOk="0">
                    <a:moveTo>
                      <a:pt x="278" y="1"/>
                    </a:moveTo>
                    <a:cubicBezTo>
                      <a:pt x="258" y="10"/>
                      <a:pt x="238" y="10"/>
                      <a:pt x="218" y="20"/>
                    </a:cubicBezTo>
                    <a:cubicBezTo>
                      <a:pt x="129" y="60"/>
                      <a:pt x="60" y="90"/>
                      <a:pt x="0" y="119"/>
                    </a:cubicBezTo>
                    <a:cubicBezTo>
                      <a:pt x="0" y="119"/>
                      <a:pt x="0" y="119"/>
                      <a:pt x="0" y="129"/>
                    </a:cubicBezTo>
                    <a:lnTo>
                      <a:pt x="10" y="129"/>
                    </a:lnTo>
                    <a:cubicBezTo>
                      <a:pt x="10" y="162"/>
                      <a:pt x="77" y="229"/>
                      <a:pt x="118" y="229"/>
                    </a:cubicBezTo>
                    <a:cubicBezTo>
                      <a:pt x="126" y="229"/>
                      <a:pt x="134" y="226"/>
                      <a:pt x="139" y="219"/>
                    </a:cubicBezTo>
                    <a:cubicBezTo>
                      <a:pt x="143" y="213"/>
                      <a:pt x="148" y="211"/>
                      <a:pt x="152" y="211"/>
                    </a:cubicBezTo>
                    <a:cubicBezTo>
                      <a:pt x="182" y="211"/>
                      <a:pt x="218" y="302"/>
                      <a:pt x="218" y="328"/>
                    </a:cubicBezTo>
                    <a:cubicBezTo>
                      <a:pt x="218" y="338"/>
                      <a:pt x="218" y="357"/>
                      <a:pt x="218" y="377"/>
                    </a:cubicBezTo>
                    <a:cubicBezTo>
                      <a:pt x="238" y="367"/>
                      <a:pt x="248" y="348"/>
                      <a:pt x="268" y="318"/>
                    </a:cubicBezTo>
                    <a:cubicBezTo>
                      <a:pt x="268" y="288"/>
                      <a:pt x="258" y="248"/>
                      <a:pt x="248" y="238"/>
                    </a:cubicBezTo>
                    <a:cubicBezTo>
                      <a:pt x="238" y="209"/>
                      <a:pt x="198" y="169"/>
                      <a:pt x="208" y="139"/>
                    </a:cubicBezTo>
                    <a:cubicBezTo>
                      <a:pt x="218" y="125"/>
                      <a:pt x="227" y="113"/>
                      <a:pt x="239" y="113"/>
                    </a:cubicBezTo>
                    <a:cubicBezTo>
                      <a:pt x="252" y="113"/>
                      <a:pt x="267" y="128"/>
                      <a:pt x="288" y="169"/>
                    </a:cubicBezTo>
                    <a:cubicBezTo>
                      <a:pt x="307" y="199"/>
                      <a:pt x="317" y="219"/>
                      <a:pt x="337" y="238"/>
                    </a:cubicBezTo>
                    <a:cubicBezTo>
                      <a:pt x="337" y="229"/>
                      <a:pt x="347" y="229"/>
                      <a:pt x="347" y="219"/>
                    </a:cubicBezTo>
                    <a:cubicBezTo>
                      <a:pt x="367" y="189"/>
                      <a:pt x="387" y="179"/>
                      <a:pt x="397" y="179"/>
                    </a:cubicBezTo>
                    <a:cubicBezTo>
                      <a:pt x="377" y="149"/>
                      <a:pt x="357" y="119"/>
                      <a:pt x="337" y="90"/>
                    </a:cubicBezTo>
                    <a:cubicBezTo>
                      <a:pt x="327" y="70"/>
                      <a:pt x="317" y="50"/>
                      <a:pt x="317" y="40"/>
                    </a:cubicBezTo>
                    <a:cubicBezTo>
                      <a:pt x="307" y="20"/>
                      <a:pt x="298" y="10"/>
                      <a:pt x="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6" name="Google Shape;1096;p9"/>
              <p:cNvSpPr/>
              <p:nvPr/>
            </p:nvSpPr>
            <p:spPr>
              <a:xfrm>
                <a:off x="11910447" y="-295207"/>
                <a:ext cx="14814" cy="12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8" extrusionOk="0">
                    <a:moveTo>
                      <a:pt x="21" y="1"/>
                    </a:moveTo>
                    <a:cubicBezTo>
                      <a:pt x="1" y="1"/>
                      <a:pt x="17" y="25"/>
                      <a:pt x="62" y="78"/>
                    </a:cubicBezTo>
                    <a:cubicBezTo>
                      <a:pt x="82" y="78"/>
                      <a:pt x="92" y="68"/>
                      <a:pt x="92" y="38"/>
                    </a:cubicBezTo>
                    <a:cubicBezTo>
                      <a:pt x="82" y="28"/>
                      <a:pt x="72" y="18"/>
                      <a:pt x="52" y="8"/>
                    </a:cubicBezTo>
                    <a:cubicBezTo>
                      <a:pt x="38" y="3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7" name="Google Shape;1097;p9"/>
              <p:cNvSpPr/>
              <p:nvPr/>
            </p:nvSpPr>
            <p:spPr>
              <a:xfrm>
                <a:off x="11747975" y="-1137037"/>
                <a:ext cx="71977" cy="8421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523" extrusionOk="0">
                    <a:moveTo>
                      <a:pt x="199" y="1"/>
                    </a:moveTo>
                    <a:lnTo>
                      <a:pt x="199" y="1"/>
                    </a:lnTo>
                    <a:cubicBezTo>
                      <a:pt x="189" y="11"/>
                      <a:pt x="169" y="11"/>
                      <a:pt x="149" y="11"/>
                    </a:cubicBezTo>
                    <a:cubicBezTo>
                      <a:pt x="139" y="11"/>
                      <a:pt x="119" y="11"/>
                      <a:pt x="99" y="21"/>
                    </a:cubicBezTo>
                    <a:cubicBezTo>
                      <a:pt x="40" y="50"/>
                      <a:pt x="0" y="120"/>
                      <a:pt x="10" y="150"/>
                    </a:cubicBezTo>
                    <a:cubicBezTo>
                      <a:pt x="30" y="189"/>
                      <a:pt x="228" y="239"/>
                      <a:pt x="149" y="397"/>
                    </a:cubicBezTo>
                    <a:cubicBezTo>
                      <a:pt x="108" y="492"/>
                      <a:pt x="174" y="522"/>
                      <a:pt x="242" y="522"/>
                    </a:cubicBezTo>
                    <a:cubicBezTo>
                      <a:pt x="274" y="522"/>
                      <a:pt x="306" y="516"/>
                      <a:pt x="328" y="507"/>
                    </a:cubicBezTo>
                    <a:cubicBezTo>
                      <a:pt x="333" y="504"/>
                      <a:pt x="340" y="502"/>
                      <a:pt x="347" y="502"/>
                    </a:cubicBezTo>
                    <a:cubicBezTo>
                      <a:pt x="364" y="502"/>
                      <a:pt x="383" y="509"/>
                      <a:pt x="397" y="516"/>
                    </a:cubicBezTo>
                    <a:cubicBezTo>
                      <a:pt x="407" y="497"/>
                      <a:pt x="417" y="487"/>
                      <a:pt x="437" y="477"/>
                    </a:cubicBezTo>
                    <a:lnTo>
                      <a:pt x="447" y="477"/>
                    </a:lnTo>
                    <a:cubicBezTo>
                      <a:pt x="430" y="461"/>
                      <a:pt x="416" y="455"/>
                      <a:pt x="402" y="455"/>
                    </a:cubicBezTo>
                    <a:cubicBezTo>
                      <a:pt x="365" y="455"/>
                      <a:pt x="334" y="497"/>
                      <a:pt x="298" y="497"/>
                    </a:cubicBezTo>
                    <a:cubicBezTo>
                      <a:pt x="258" y="497"/>
                      <a:pt x="209" y="378"/>
                      <a:pt x="268" y="348"/>
                    </a:cubicBezTo>
                    <a:cubicBezTo>
                      <a:pt x="309" y="316"/>
                      <a:pt x="290" y="283"/>
                      <a:pt x="265" y="283"/>
                    </a:cubicBezTo>
                    <a:cubicBezTo>
                      <a:pt x="259" y="283"/>
                      <a:pt x="254" y="285"/>
                      <a:pt x="248" y="288"/>
                    </a:cubicBezTo>
                    <a:cubicBezTo>
                      <a:pt x="237" y="291"/>
                      <a:pt x="223" y="293"/>
                      <a:pt x="210" y="293"/>
                    </a:cubicBezTo>
                    <a:cubicBezTo>
                      <a:pt x="173" y="293"/>
                      <a:pt x="137" y="279"/>
                      <a:pt x="159" y="229"/>
                    </a:cubicBezTo>
                    <a:cubicBezTo>
                      <a:pt x="189" y="150"/>
                      <a:pt x="99" y="130"/>
                      <a:pt x="90" y="110"/>
                    </a:cubicBezTo>
                    <a:cubicBezTo>
                      <a:pt x="80" y="92"/>
                      <a:pt x="114" y="39"/>
                      <a:pt x="150" y="39"/>
                    </a:cubicBezTo>
                    <a:cubicBezTo>
                      <a:pt x="153" y="39"/>
                      <a:pt x="156" y="40"/>
                      <a:pt x="159" y="41"/>
                    </a:cubicBezTo>
                    <a:cubicBezTo>
                      <a:pt x="189" y="41"/>
                      <a:pt x="218" y="11"/>
                      <a:pt x="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8" name="Google Shape;1098;p9"/>
              <p:cNvSpPr/>
              <p:nvPr/>
            </p:nvSpPr>
            <p:spPr>
              <a:xfrm>
                <a:off x="11561188" y="-520639"/>
                <a:ext cx="6441" cy="3220"/>
              </a:xfrm>
              <a:custGeom>
                <a:avLst/>
                <a:gdLst/>
                <a:ahLst/>
                <a:cxnLst/>
                <a:rect l="l" t="t" r="r" b="b"/>
                <a:pathLst>
                  <a:path w="40" h="20" extrusionOk="0">
                    <a:moveTo>
                      <a:pt x="20" y="0"/>
                    </a:moveTo>
                    <a:cubicBezTo>
                      <a:pt x="10" y="0"/>
                      <a:pt x="10" y="10"/>
                      <a:pt x="0" y="20"/>
                    </a:cubicBezTo>
                    <a:lnTo>
                      <a:pt x="30" y="20"/>
                    </a:lnTo>
                    <a:cubicBezTo>
                      <a:pt x="40" y="20"/>
                      <a:pt x="40" y="1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099" name="Google Shape;1099;p9"/>
              <p:cNvSpPr/>
              <p:nvPr/>
            </p:nvSpPr>
            <p:spPr>
              <a:xfrm>
                <a:off x="11585020" y="-630779"/>
                <a:ext cx="13043" cy="2399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9" extrusionOk="0">
                    <a:moveTo>
                      <a:pt x="31" y="0"/>
                    </a:moveTo>
                    <a:cubicBezTo>
                      <a:pt x="21" y="10"/>
                      <a:pt x="21" y="20"/>
                      <a:pt x="21" y="30"/>
                    </a:cubicBezTo>
                    <a:cubicBezTo>
                      <a:pt x="21" y="40"/>
                      <a:pt x="11" y="40"/>
                      <a:pt x="11" y="40"/>
                    </a:cubicBezTo>
                    <a:cubicBezTo>
                      <a:pt x="1" y="119"/>
                      <a:pt x="31" y="149"/>
                      <a:pt x="80" y="149"/>
                    </a:cubicBezTo>
                    <a:cubicBezTo>
                      <a:pt x="70" y="119"/>
                      <a:pt x="51" y="6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0" name="Google Shape;1100;p9"/>
              <p:cNvSpPr/>
              <p:nvPr/>
            </p:nvSpPr>
            <p:spPr>
              <a:xfrm>
                <a:off x="11023049" y="-169448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0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0"/>
                    </a:cubicBezTo>
                    <a:cubicBezTo>
                      <a:pt x="1" y="1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1" name="Google Shape;1101;p9"/>
              <p:cNvSpPr/>
              <p:nvPr/>
            </p:nvSpPr>
            <p:spPr>
              <a:xfrm>
                <a:off x="11743144" y="-110352"/>
                <a:ext cx="1771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1" h="209" extrusionOk="0">
                    <a:moveTo>
                      <a:pt x="10" y="0"/>
                    </a:moveTo>
                    <a:cubicBezTo>
                      <a:pt x="1" y="10"/>
                      <a:pt x="1" y="20"/>
                      <a:pt x="1" y="30"/>
                    </a:cubicBezTo>
                    <a:cubicBezTo>
                      <a:pt x="1" y="50"/>
                      <a:pt x="10" y="109"/>
                      <a:pt x="10" y="209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2" name="Google Shape;1102;p9"/>
              <p:cNvSpPr/>
              <p:nvPr/>
            </p:nvSpPr>
            <p:spPr>
              <a:xfrm>
                <a:off x="11719152" y="-92801"/>
                <a:ext cx="16102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70" extrusionOk="0">
                    <a:moveTo>
                      <a:pt x="100" y="0"/>
                    </a:moveTo>
                    <a:cubicBezTo>
                      <a:pt x="80" y="20"/>
                      <a:pt x="60" y="40"/>
                      <a:pt x="50" y="60"/>
                    </a:cubicBezTo>
                    <a:cubicBezTo>
                      <a:pt x="1" y="90"/>
                      <a:pt x="11" y="139"/>
                      <a:pt x="60" y="169"/>
                    </a:cubicBezTo>
                    <a:cubicBezTo>
                      <a:pt x="80" y="100"/>
                      <a:pt x="90" y="4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3" name="Google Shape;1103;p9"/>
              <p:cNvSpPr/>
              <p:nvPr/>
            </p:nvSpPr>
            <p:spPr>
              <a:xfrm>
                <a:off x="11511593" y="855627"/>
                <a:ext cx="1932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0" extrusionOk="0">
                    <a:moveTo>
                      <a:pt x="1" y="0"/>
                    </a:moveTo>
                    <a:cubicBezTo>
                      <a:pt x="21" y="30"/>
                      <a:pt x="50" y="60"/>
                      <a:pt x="70" y="60"/>
                    </a:cubicBezTo>
                    <a:cubicBezTo>
                      <a:pt x="90" y="60"/>
                      <a:pt x="100" y="50"/>
                      <a:pt x="120" y="50"/>
                    </a:cubicBezTo>
                    <a:cubicBezTo>
                      <a:pt x="90" y="30"/>
                      <a:pt x="7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4" name="Google Shape;1104;p9"/>
              <p:cNvSpPr/>
              <p:nvPr/>
            </p:nvSpPr>
            <p:spPr>
              <a:xfrm>
                <a:off x="11509983" y="160328"/>
                <a:ext cx="81638" cy="6634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12" extrusionOk="0">
                    <a:moveTo>
                      <a:pt x="416" y="0"/>
                    </a:moveTo>
                    <a:cubicBezTo>
                      <a:pt x="383" y="0"/>
                      <a:pt x="343" y="10"/>
                      <a:pt x="288" y="55"/>
                    </a:cubicBezTo>
                    <a:cubicBezTo>
                      <a:pt x="177" y="150"/>
                      <a:pt x="168" y="240"/>
                      <a:pt x="143" y="240"/>
                    </a:cubicBezTo>
                    <a:cubicBezTo>
                      <a:pt x="137" y="240"/>
                      <a:pt x="130" y="235"/>
                      <a:pt x="120" y="223"/>
                    </a:cubicBezTo>
                    <a:cubicBezTo>
                      <a:pt x="120" y="223"/>
                      <a:pt x="110" y="223"/>
                      <a:pt x="110" y="213"/>
                    </a:cubicBezTo>
                    <a:cubicBezTo>
                      <a:pt x="102" y="209"/>
                      <a:pt x="94" y="207"/>
                      <a:pt x="85" y="207"/>
                    </a:cubicBezTo>
                    <a:cubicBezTo>
                      <a:pt x="74" y="207"/>
                      <a:pt x="62" y="212"/>
                      <a:pt x="51" y="223"/>
                    </a:cubicBezTo>
                    <a:cubicBezTo>
                      <a:pt x="41" y="223"/>
                      <a:pt x="41" y="233"/>
                      <a:pt x="31" y="233"/>
                    </a:cubicBezTo>
                    <a:cubicBezTo>
                      <a:pt x="51" y="243"/>
                      <a:pt x="60" y="243"/>
                      <a:pt x="80" y="263"/>
                    </a:cubicBezTo>
                    <a:cubicBezTo>
                      <a:pt x="179" y="332"/>
                      <a:pt x="80" y="302"/>
                      <a:pt x="1" y="322"/>
                    </a:cubicBezTo>
                    <a:cubicBezTo>
                      <a:pt x="21" y="352"/>
                      <a:pt x="41" y="382"/>
                      <a:pt x="70" y="412"/>
                    </a:cubicBezTo>
                    <a:cubicBezTo>
                      <a:pt x="249" y="243"/>
                      <a:pt x="398" y="104"/>
                      <a:pt x="507" y="5"/>
                    </a:cubicBezTo>
                    <a:lnTo>
                      <a:pt x="507" y="5"/>
                    </a:lnTo>
                    <a:cubicBezTo>
                      <a:pt x="501" y="6"/>
                      <a:pt x="495" y="6"/>
                      <a:pt x="489" y="6"/>
                    </a:cubicBezTo>
                    <a:cubicBezTo>
                      <a:pt x="466" y="6"/>
                      <a:pt x="443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5" name="Google Shape;1105;p9"/>
              <p:cNvSpPr/>
              <p:nvPr/>
            </p:nvSpPr>
            <p:spPr>
              <a:xfrm>
                <a:off x="11514813" y="381413"/>
                <a:ext cx="338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1" y="0"/>
                    </a:moveTo>
                    <a:cubicBezTo>
                      <a:pt x="4" y="0"/>
                      <a:pt x="8" y="0"/>
                      <a:pt x="11" y="1"/>
                    </a:cubicBezTo>
                    <a:lnTo>
                      <a:pt x="11" y="1"/>
                    </a:lnTo>
                    <a:cubicBezTo>
                      <a:pt x="11" y="1"/>
                      <a:pt x="11" y="0"/>
                      <a:pt x="11" y="0"/>
                    </a:cubicBezTo>
                    <a:close/>
                    <a:moveTo>
                      <a:pt x="11" y="1"/>
                    </a:moveTo>
                    <a:cubicBezTo>
                      <a:pt x="13" y="3"/>
                      <a:pt x="21" y="10"/>
                      <a:pt x="21" y="10"/>
                    </a:cubicBezTo>
                    <a:cubicBezTo>
                      <a:pt x="21" y="4"/>
                      <a:pt x="17" y="2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6" name="Google Shape;1106;p9"/>
              <p:cNvSpPr/>
              <p:nvPr/>
            </p:nvSpPr>
            <p:spPr>
              <a:xfrm>
                <a:off x="10951233" y="137141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30" y="0"/>
                    </a:moveTo>
                    <a:cubicBezTo>
                      <a:pt x="20" y="0"/>
                      <a:pt x="10" y="0"/>
                      <a:pt x="1" y="10"/>
                    </a:cubicBezTo>
                    <a:cubicBezTo>
                      <a:pt x="10" y="10"/>
                      <a:pt x="10" y="10"/>
                      <a:pt x="10" y="20"/>
                    </a:cubicBezTo>
                    <a:cubicBezTo>
                      <a:pt x="20" y="10"/>
                      <a:pt x="2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7" name="Google Shape;1107;p9"/>
              <p:cNvSpPr/>
              <p:nvPr/>
            </p:nvSpPr>
            <p:spPr>
              <a:xfrm>
                <a:off x="10887306" y="606041"/>
                <a:ext cx="56036" cy="5845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63" extrusionOk="0">
                    <a:moveTo>
                      <a:pt x="183" y="0"/>
                    </a:moveTo>
                    <a:cubicBezTo>
                      <a:pt x="141" y="0"/>
                      <a:pt x="62" y="44"/>
                      <a:pt x="1" y="83"/>
                    </a:cubicBezTo>
                    <a:cubicBezTo>
                      <a:pt x="11" y="103"/>
                      <a:pt x="11" y="112"/>
                      <a:pt x="21" y="122"/>
                    </a:cubicBezTo>
                    <a:cubicBezTo>
                      <a:pt x="31" y="122"/>
                      <a:pt x="31" y="122"/>
                      <a:pt x="31" y="112"/>
                    </a:cubicBezTo>
                    <a:cubicBezTo>
                      <a:pt x="41" y="106"/>
                      <a:pt x="49" y="104"/>
                      <a:pt x="54" y="104"/>
                    </a:cubicBezTo>
                    <a:cubicBezTo>
                      <a:pt x="76" y="104"/>
                      <a:pt x="68" y="145"/>
                      <a:pt x="60" y="192"/>
                    </a:cubicBezTo>
                    <a:cubicBezTo>
                      <a:pt x="80" y="231"/>
                      <a:pt x="100" y="261"/>
                      <a:pt x="120" y="281"/>
                    </a:cubicBezTo>
                    <a:cubicBezTo>
                      <a:pt x="132" y="245"/>
                      <a:pt x="136" y="235"/>
                      <a:pt x="143" y="235"/>
                    </a:cubicBezTo>
                    <a:cubicBezTo>
                      <a:pt x="153" y="235"/>
                      <a:pt x="169" y="252"/>
                      <a:pt x="218" y="252"/>
                    </a:cubicBezTo>
                    <a:cubicBezTo>
                      <a:pt x="224" y="252"/>
                      <a:pt x="231" y="252"/>
                      <a:pt x="239" y="251"/>
                    </a:cubicBezTo>
                    <a:cubicBezTo>
                      <a:pt x="251" y="250"/>
                      <a:pt x="261" y="250"/>
                      <a:pt x="269" y="250"/>
                    </a:cubicBezTo>
                    <a:cubicBezTo>
                      <a:pt x="338" y="250"/>
                      <a:pt x="253" y="289"/>
                      <a:pt x="199" y="360"/>
                    </a:cubicBezTo>
                    <a:cubicBezTo>
                      <a:pt x="204" y="362"/>
                      <a:pt x="209" y="363"/>
                      <a:pt x="213" y="363"/>
                    </a:cubicBezTo>
                    <a:cubicBezTo>
                      <a:pt x="239" y="363"/>
                      <a:pt x="267" y="339"/>
                      <a:pt x="308" y="281"/>
                    </a:cubicBezTo>
                    <a:cubicBezTo>
                      <a:pt x="328" y="261"/>
                      <a:pt x="338" y="241"/>
                      <a:pt x="348" y="222"/>
                    </a:cubicBezTo>
                    <a:cubicBezTo>
                      <a:pt x="308" y="182"/>
                      <a:pt x="239" y="53"/>
                      <a:pt x="209" y="13"/>
                    </a:cubicBezTo>
                    <a:cubicBezTo>
                      <a:pt x="205" y="4"/>
                      <a:pt x="19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8" name="Google Shape;1108;p9"/>
              <p:cNvSpPr/>
              <p:nvPr/>
            </p:nvSpPr>
            <p:spPr>
              <a:xfrm>
                <a:off x="10901798" y="389786"/>
                <a:ext cx="3687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36" extrusionOk="0">
                    <a:moveTo>
                      <a:pt x="107" y="0"/>
                    </a:moveTo>
                    <a:cubicBezTo>
                      <a:pt x="97" y="0"/>
                      <a:pt x="84" y="13"/>
                      <a:pt x="50" y="18"/>
                    </a:cubicBezTo>
                    <a:cubicBezTo>
                      <a:pt x="40" y="28"/>
                      <a:pt x="20" y="47"/>
                      <a:pt x="0" y="77"/>
                    </a:cubicBezTo>
                    <a:cubicBezTo>
                      <a:pt x="20" y="87"/>
                      <a:pt x="40" y="107"/>
                      <a:pt x="60" y="127"/>
                    </a:cubicBezTo>
                    <a:cubicBezTo>
                      <a:pt x="114" y="188"/>
                      <a:pt x="113" y="202"/>
                      <a:pt x="84" y="202"/>
                    </a:cubicBezTo>
                    <a:cubicBezTo>
                      <a:pt x="71" y="202"/>
                      <a:pt x="52" y="199"/>
                      <a:pt x="30" y="196"/>
                    </a:cubicBezTo>
                    <a:lnTo>
                      <a:pt x="30" y="196"/>
                    </a:lnTo>
                    <a:cubicBezTo>
                      <a:pt x="76" y="219"/>
                      <a:pt x="119" y="236"/>
                      <a:pt x="156" y="236"/>
                    </a:cubicBezTo>
                    <a:cubicBezTo>
                      <a:pt x="183" y="236"/>
                      <a:pt x="207" y="227"/>
                      <a:pt x="228" y="206"/>
                    </a:cubicBezTo>
                    <a:cubicBezTo>
                      <a:pt x="228" y="206"/>
                      <a:pt x="228" y="196"/>
                      <a:pt x="228" y="196"/>
                    </a:cubicBezTo>
                    <a:cubicBezTo>
                      <a:pt x="208" y="176"/>
                      <a:pt x="179" y="117"/>
                      <a:pt x="149" y="57"/>
                    </a:cubicBezTo>
                    <a:cubicBezTo>
                      <a:pt x="124" y="13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09" name="Google Shape;1109;p9"/>
              <p:cNvSpPr/>
              <p:nvPr/>
            </p:nvSpPr>
            <p:spPr>
              <a:xfrm>
                <a:off x="10911299" y="507494"/>
                <a:ext cx="338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1"/>
                    </a:moveTo>
                    <a:cubicBezTo>
                      <a:pt x="1" y="1"/>
                      <a:pt x="11" y="11"/>
                      <a:pt x="21" y="20"/>
                    </a:cubicBezTo>
                    <a:cubicBezTo>
                      <a:pt x="2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0" name="Google Shape;1110;p9"/>
              <p:cNvSpPr/>
              <p:nvPr/>
            </p:nvSpPr>
            <p:spPr>
              <a:xfrm>
                <a:off x="10820321" y="636796"/>
                <a:ext cx="20933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54" extrusionOk="0">
                    <a:moveTo>
                      <a:pt x="129" y="1"/>
                    </a:moveTo>
                    <a:lnTo>
                      <a:pt x="20" y="21"/>
                    </a:lnTo>
                    <a:cubicBezTo>
                      <a:pt x="30" y="21"/>
                      <a:pt x="40" y="21"/>
                      <a:pt x="50" y="31"/>
                    </a:cubicBezTo>
                    <a:cubicBezTo>
                      <a:pt x="110" y="70"/>
                      <a:pt x="1" y="90"/>
                      <a:pt x="1" y="209"/>
                    </a:cubicBezTo>
                    <a:cubicBezTo>
                      <a:pt x="1" y="241"/>
                      <a:pt x="5" y="253"/>
                      <a:pt x="12" y="253"/>
                    </a:cubicBezTo>
                    <a:cubicBezTo>
                      <a:pt x="26" y="253"/>
                      <a:pt x="53" y="200"/>
                      <a:pt x="80" y="159"/>
                    </a:cubicBezTo>
                    <a:cubicBezTo>
                      <a:pt x="100" y="110"/>
                      <a:pt x="110" y="50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1" name="Google Shape;1111;p9"/>
              <p:cNvSpPr/>
              <p:nvPr/>
            </p:nvSpPr>
            <p:spPr>
              <a:xfrm>
                <a:off x="10890044" y="392041"/>
                <a:ext cx="13526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34" extrusionOk="0">
                    <a:moveTo>
                      <a:pt x="30" y="0"/>
                    </a:moveTo>
                    <a:cubicBezTo>
                      <a:pt x="1" y="0"/>
                      <a:pt x="14" y="11"/>
                      <a:pt x="43" y="33"/>
                    </a:cubicBezTo>
                    <a:cubicBezTo>
                      <a:pt x="53" y="24"/>
                      <a:pt x="73" y="14"/>
                      <a:pt x="83" y="4"/>
                    </a:cubicBezTo>
                    <a:lnTo>
                      <a:pt x="73" y="4"/>
                    </a:lnTo>
                    <a:cubicBezTo>
                      <a:pt x="53" y="1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2" name="Google Shape;1112;p9"/>
              <p:cNvSpPr/>
              <p:nvPr/>
            </p:nvSpPr>
            <p:spPr>
              <a:xfrm>
                <a:off x="10986336" y="441314"/>
                <a:ext cx="55231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72" extrusionOk="0">
                    <a:moveTo>
                      <a:pt x="243" y="0"/>
                    </a:moveTo>
                    <a:cubicBezTo>
                      <a:pt x="228" y="0"/>
                      <a:pt x="211" y="5"/>
                      <a:pt x="189" y="15"/>
                    </a:cubicBezTo>
                    <a:cubicBezTo>
                      <a:pt x="70" y="75"/>
                      <a:pt x="40" y="144"/>
                      <a:pt x="1" y="233"/>
                    </a:cubicBezTo>
                    <a:cubicBezTo>
                      <a:pt x="21" y="233"/>
                      <a:pt x="40" y="223"/>
                      <a:pt x="80" y="213"/>
                    </a:cubicBezTo>
                    <a:cubicBezTo>
                      <a:pt x="88" y="212"/>
                      <a:pt x="96" y="211"/>
                      <a:pt x="103" y="211"/>
                    </a:cubicBezTo>
                    <a:cubicBezTo>
                      <a:pt x="150" y="211"/>
                      <a:pt x="181" y="237"/>
                      <a:pt x="189" y="263"/>
                    </a:cubicBezTo>
                    <a:cubicBezTo>
                      <a:pt x="199" y="283"/>
                      <a:pt x="229" y="322"/>
                      <a:pt x="259" y="372"/>
                    </a:cubicBezTo>
                    <a:cubicBezTo>
                      <a:pt x="293" y="216"/>
                      <a:pt x="343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3" name="Google Shape;1113;p9"/>
              <p:cNvSpPr/>
              <p:nvPr/>
            </p:nvSpPr>
            <p:spPr>
              <a:xfrm>
                <a:off x="10900188" y="528266"/>
                <a:ext cx="1288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80" h="90" extrusionOk="0">
                    <a:moveTo>
                      <a:pt x="50" y="1"/>
                    </a:moveTo>
                    <a:cubicBezTo>
                      <a:pt x="40" y="1"/>
                      <a:pt x="40" y="10"/>
                      <a:pt x="30" y="20"/>
                    </a:cubicBezTo>
                    <a:cubicBezTo>
                      <a:pt x="20" y="40"/>
                      <a:pt x="10" y="60"/>
                      <a:pt x="0" y="80"/>
                    </a:cubicBezTo>
                    <a:cubicBezTo>
                      <a:pt x="10" y="80"/>
                      <a:pt x="20" y="90"/>
                      <a:pt x="30" y="90"/>
                    </a:cubicBezTo>
                    <a:cubicBezTo>
                      <a:pt x="40" y="80"/>
                      <a:pt x="50" y="70"/>
                      <a:pt x="70" y="60"/>
                    </a:cubicBezTo>
                    <a:cubicBezTo>
                      <a:pt x="70" y="50"/>
                      <a:pt x="70" y="50"/>
                      <a:pt x="70" y="40"/>
                    </a:cubicBezTo>
                    <a:cubicBezTo>
                      <a:pt x="80" y="30"/>
                      <a:pt x="80" y="10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4" name="Google Shape;1114;p9"/>
              <p:cNvSpPr/>
              <p:nvPr/>
            </p:nvSpPr>
            <p:spPr>
              <a:xfrm>
                <a:off x="10930461" y="153082"/>
                <a:ext cx="8212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60" extrusionOk="0">
                    <a:moveTo>
                      <a:pt x="21" y="0"/>
                    </a:moveTo>
                    <a:cubicBezTo>
                      <a:pt x="11" y="20"/>
                      <a:pt x="11" y="30"/>
                      <a:pt x="1" y="40"/>
                    </a:cubicBezTo>
                    <a:cubicBezTo>
                      <a:pt x="11" y="50"/>
                      <a:pt x="21" y="60"/>
                      <a:pt x="21" y="60"/>
                    </a:cubicBezTo>
                    <a:cubicBezTo>
                      <a:pt x="30" y="50"/>
                      <a:pt x="40" y="40"/>
                      <a:pt x="50" y="30"/>
                    </a:cubicBezTo>
                    <a:cubicBezTo>
                      <a:pt x="40" y="20"/>
                      <a:pt x="30" y="1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5" name="Google Shape;1115;p9"/>
              <p:cNvSpPr/>
              <p:nvPr/>
            </p:nvSpPr>
            <p:spPr>
              <a:xfrm>
                <a:off x="10965564" y="361768"/>
                <a:ext cx="1932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3" extrusionOk="0">
                    <a:moveTo>
                      <a:pt x="50" y="1"/>
                    </a:moveTo>
                    <a:cubicBezTo>
                      <a:pt x="44" y="1"/>
                      <a:pt x="37" y="2"/>
                      <a:pt x="31" y="3"/>
                    </a:cubicBezTo>
                    <a:cubicBezTo>
                      <a:pt x="1" y="13"/>
                      <a:pt x="1" y="33"/>
                      <a:pt x="21" y="63"/>
                    </a:cubicBezTo>
                    <a:cubicBezTo>
                      <a:pt x="50" y="63"/>
                      <a:pt x="90" y="53"/>
                      <a:pt x="120" y="53"/>
                    </a:cubicBezTo>
                    <a:cubicBezTo>
                      <a:pt x="103" y="20"/>
                      <a:pt x="8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6" name="Google Shape;1116;p9"/>
              <p:cNvSpPr/>
              <p:nvPr/>
            </p:nvSpPr>
            <p:spPr>
              <a:xfrm>
                <a:off x="10927240" y="369014"/>
                <a:ext cx="25764" cy="5088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16" extrusionOk="0">
                    <a:moveTo>
                      <a:pt x="54" y="0"/>
                    </a:moveTo>
                    <a:cubicBezTo>
                      <a:pt x="14" y="0"/>
                      <a:pt x="50" y="97"/>
                      <a:pt x="50" y="157"/>
                    </a:cubicBezTo>
                    <a:cubicBezTo>
                      <a:pt x="50" y="216"/>
                      <a:pt x="60" y="196"/>
                      <a:pt x="80" y="295"/>
                    </a:cubicBezTo>
                    <a:cubicBezTo>
                      <a:pt x="80" y="305"/>
                      <a:pt x="80" y="305"/>
                      <a:pt x="80" y="315"/>
                    </a:cubicBezTo>
                    <a:cubicBezTo>
                      <a:pt x="159" y="196"/>
                      <a:pt x="1" y="67"/>
                      <a:pt x="120" y="38"/>
                    </a:cubicBezTo>
                    <a:cubicBezTo>
                      <a:pt x="100" y="28"/>
                      <a:pt x="90" y="18"/>
                      <a:pt x="80" y="8"/>
                    </a:cubicBezTo>
                    <a:cubicBezTo>
                      <a:pt x="69" y="2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7" name="Google Shape;1117;p9"/>
              <p:cNvSpPr/>
              <p:nvPr/>
            </p:nvSpPr>
            <p:spPr>
              <a:xfrm>
                <a:off x="10780387" y="830024"/>
                <a:ext cx="91622" cy="68757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27" extrusionOk="0">
                    <a:moveTo>
                      <a:pt x="249" y="1"/>
                    </a:moveTo>
                    <a:cubicBezTo>
                      <a:pt x="239" y="1"/>
                      <a:pt x="219" y="10"/>
                      <a:pt x="199" y="10"/>
                    </a:cubicBezTo>
                    <a:cubicBezTo>
                      <a:pt x="110" y="40"/>
                      <a:pt x="1" y="110"/>
                      <a:pt x="70" y="120"/>
                    </a:cubicBezTo>
                    <a:cubicBezTo>
                      <a:pt x="130" y="120"/>
                      <a:pt x="189" y="169"/>
                      <a:pt x="199" y="239"/>
                    </a:cubicBezTo>
                    <a:cubicBezTo>
                      <a:pt x="298" y="318"/>
                      <a:pt x="387" y="427"/>
                      <a:pt x="437" y="427"/>
                    </a:cubicBezTo>
                    <a:cubicBezTo>
                      <a:pt x="511" y="427"/>
                      <a:pt x="568" y="45"/>
                      <a:pt x="429" y="45"/>
                    </a:cubicBezTo>
                    <a:cubicBezTo>
                      <a:pt x="419" y="45"/>
                      <a:pt x="409" y="46"/>
                      <a:pt x="397" y="50"/>
                    </a:cubicBezTo>
                    <a:cubicBezTo>
                      <a:pt x="354" y="66"/>
                      <a:pt x="316" y="76"/>
                      <a:pt x="289" y="76"/>
                    </a:cubicBezTo>
                    <a:cubicBezTo>
                      <a:pt x="249" y="76"/>
                      <a:pt x="231" y="54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8" name="Google Shape;1118;p9"/>
              <p:cNvSpPr/>
              <p:nvPr/>
            </p:nvSpPr>
            <p:spPr>
              <a:xfrm>
                <a:off x="10905019" y="252111"/>
                <a:ext cx="44764" cy="623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87" extrusionOk="0">
                    <a:moveTo>
                      <a:pt x="60" y="206"/>
                    </a:moveTo>
                    <a:lnTo>
                      <a:pt x="60" y="206"/>
                    </a:lnTo>
                    <a:cubicBezTo>
                      <a:pt x="64" y="210"/>
                      <a:pt x="67" y="214"/>
                      <a:pt x="71" y="217"/>
                    </a:cubicBezTo>
                    <a:lnTo>
                      <a:pt x="71" y="217"/>
                    </a:lnTo>
                    <a:cubicBezTo>
                      <a:pt x="68" y="212"/>
                      <a:pt x="65" y="208"/>
                      <a:pt x="60" y="206"/>
                    </a:cubicBezTo>
                    <a:close/>
                    <a:moveTo>
                      <a:pt x="50" y="189"/>
                    </a:moveTo>
                    <a:cubicBezTo>
                      <a:pt x="30" y="208"/>
                      <a:pt x="20" y="218"/>
                      <a:pt x="0" y="228"/>
                    </a:cubicBezTo>
                    <a:cubicBezTo>
                      <a:pt x="10" y="228"/>
                      <a:pt x="10" y="228"/>
                      <a:pt x="20" y="238"/>
                    </a:cubicBezTo>
                    <a:cubicBezTo>
                      <a:pt x="34" y="215"/>
                      <a:pt x="46" y="205"/>
                      <a:pt x="56" y="205"/>
                    </a:cubicBezTo>
                    <a:cubicBezTo>
                      <a:pt x="57" y="205"/>
                      <a:pt x="59" y="206"/>
                      <a:pt x="60" y="206"/>
                    </a:cubicBezTo>
                    <a:lnTo>
                      <a:pt x="60" y="206"/>
                    </a:lnTo>
                    <a:cubicBezTo>
                      <a:pt x="57" y="201"/>
                      <a:pt x="53" y="196"/>
                      <a:pt x="50" y="189"/>
                    </a:cubicBezTo>
                    <a:close/>
                    <a:moveTo>
                      <a:pt x="188" y="0"/>
                    </a:moveTo>
                    <a:lnTo>
                      <a:pt x="188" y="0"/>
                    </a:lnTo>
                    <a:cubicBezTo>
                      <a:pt x="159" y="60"/>
                      <a:pt x="119" y="109"/>
                      <a:pt x="89" y="139"/>
                    </a:cubicBezTo>
                    <a:cubicBezTo>
                      <a:pt x="109" y="169"/>
                      <a:pt x="139" y="189"/>
                      <a:pt x="169" y="248"/>
                    </a:cubicBezTo>
                    <a:cubicBezTo>
                      <a:pt x="190" y="287"/>
                      <a:pt x="195" y="300"/>
                      <a:pt x="189" y="300"/>
                    </a:cubicBezTo>
                    <a:cubicBezTo>
                      <a:pt x="179" y="300"/>
                      <a:pt x="134" y="254"/>
                      <a:pt x="89" y="228"/>
                    </a:cubicBezTo>
                    <a:cubicBezTo>
                      <a:pt x="82" y="225"/>
                      <a:pt x="76" y="221"/>
                      <a:pt x="71" y="217"/>
                    </a:cubicBezTo>
                    <a:lnTo>
                      <a:pt x="71" y="217"/>
                    </a:lnTo>
                    <a:cubicBezTo>
                      <a:pt x="82" y="236"/>
                      <a:pt x="84" y="277"/>
                      <a:pt x="79" y="317"/>
                    </a:cubicBezTo>
                    <a:cubicBezTo>
                      <a:pt x="89" y="337"/>
                      <a:pt x="99" y="357"/>
                      <a:pt x="129" y="387"/>
                    </a:cubicBezTo>
                    <a:cubicBezTo>
                      <a:pt x="149" y="367"/>
                      <a:pt x="169" y="347"/>
                      <a:pt x="198" y="308"/>
                    </a:cubicBezTo>
                    <a:cubicBezTo>
                      <a:pt x="248" y="228"/>
                      <a:pt x="248" y="208"/>
                      <a:pt x="278" y="179"/>
                    </a:cubicBezTo>
                    <a:cubicBezTo>
                      <a:pt x="268" y="179"/>
                      <a:pt x="258" y="169"/>
                      <a:pt x="248" y="159"/>
                    </a:cubicBezTo>
                    <a:cubicBezTo>
                      <a:pt x="169" y="99"/>
                      <a:pt x="198" y="7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19" name="Google Shape;1119;p9"/>
              <p:cNvSpPr/>
              <p:nvPr/>
            </p:nvSpPr>
            <p:spPr>
              <a:xfrm>
                <a:off x="10944792" y="239230"/>
                <a:ext cx="108851" cy="127208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90" extrusionOk="0">
                    <a:moveTo>
                      <a:pt x="50" y="1"/>
                    </a:moveTo>
                    <a:cubicBezTo>
                      <a:pt x="41" y="1"/>
                      <a:pt x="31" y="1"/>
                      <a:pt x="21" y="11"/>
                    </a:cubicBezTo>
                    <a:lnTo>
                      <a:pt x="1" y="11"/>
                    </a:lnTo>
                    <a:cubicBezTo>
                      <a:pt x="21" y="50"/>
                      <a:pt x="50" y="90"/>
                      <a:pt x="80" y="150"/>
                    </a:cubicBezTo>
                    <a:cubicBezTo>
                      <a:pt x="90" y="179"/>
                      <a:pt x="100" y="209"/>
                      <a:pt x="100" y="229"/>
                    </a:cubicBezTo>
                    <a:cubicBezTo>
                      <a:pt x="150" y="229"/>
                      <a:pt x="169" y="338"/>
                      <a:pt x="169" y="378"/>
                    </a:cubicBezTo>
                    <a:cubicBezTo>
                      <a:pt x="169" y="388"/>
                      <a:pt x="169" y="397"/>
                      <a:pt x="160" y="397"/>
                    </a:cubicBezTo>
                    <a:cubicBezTo>
                      <a:pt x="169" y="417"/>
                      <a:pt x="140" y="467"/>
                      <a:pt x="160" y="507"/>
                    </a:cubicBezTo>
                    <a:cubicBezTo>
                      <a:pt x="189" y="566"/>
                      <a:pt x="407" y="586"/>
                      <a:pt x="407" y="586"/>
                    </a:cubicBezTo>
                    <a:cubicBezTo>
                      <a:pt x="407" y="586"/>
                      <a:pt x="447" y="645"/>
                      <a:pt x="417" y="655"/>
                    </a:cubicBezTo>
                    <a:cubicBezTo>
                      <a:pt x="398" y="655"/>
                      <a:pt x="338" y="675"/>
                      <a:pt x="328" y="754"/>
                    </a:cubicBezTo>
                    <a:cubicBezTo>
                      <a:pt x="322" y="781"/>
                      <a:pt x="326" y="790"/>
                      <a:pt x="338" y="790"/>
                    </a:cubicBezTo>
                    <a:cubicBezTo>
                      <a:pt x="363" y="790"/>
                      <a:pt x="421" y="754"/>
                      <a:pt x="487" y="754"/>
                    </a:cubicBezTo>
                    <a:cubicBezTo>
                      <a:pt x="497" y="754"/>
                      <a:pt x="497" y="764"/>
                      <a:pt x="507" y="764"/>
                    </a:cubicBezTo>
                    <a:cubicBezTo>
                      <a:pt x="616" y="735"/>
                      <a:pt x="675" y="685"/>
                      <a:pt x="596" y="626"/>
                    </a:cubicBezTo>
                    <a:cubicBezTo>
                      <a:pt x="417" y="487"/>
                      <a:pt x="308" y="298"/>
                      <a:pt x="308" y="298"/>
                    </a:cubicBezTo>
                    <a:cubicBezTo>
                      <a:pt x="308" y="298"/>
                      <a:pt x="298" y="288"/>
                      <a:pt x="298" y="279"/>
                    </a:cubicBezTo>
                    <a:cubicBezTo>
                      <a:pt x="297" y="285"/>
                      <a:pt x="294" y="288"/>
                      <a:pt x="291" y="288"/>
                    </a:cubicBezTo>
                    <a:cubicBezTo>
                      <a:pt x="264" y="288"/>
                      <a:pt x="183" y="152"/>
                      <a:pt x="140" y="100"/>
                    </a:cubicBezTo>
                    <a:cubicBezTo>
                      <a:pt x="100" y="31"/>
                      <a:pt x="110" y="3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0" name="Google Shape;1120;p9"/>
              <p:cNvSpPr/>
              <p:nvPr/>
            </p:nvSpPr>
            <p:spPr>
              <a:xfrm>
                <a:off x="10962021" y="-84749"/>
                <a:ext cx="43637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88" extrusionOk="0">
                    <a:moveTo>
                      <a:pt x="241" y="0"/>
                    </a:moveTo>
                    <a:lnTo>
                      <a:pt x="241" y="0"/>
                    </a:lnTo>
                    <a:cubicBezTo>
                      <a:pt x="211" y="20"/>
                      <a:pt x="152" y="60"/>
                      <a:pt x="181" y="129"/>
                    </a:cubicBezTo>
                    <a:cubicBezTo>
                      <a:pt x="208" y="182"/>
                      <a:pt x="173" y="199"/>
                      <a:pt x="134" y="199"/>
                    </a:cubicBezTo>
                    <a:cubicBezTo>
                      <a:pt x="115" y="199"/>
                      <a:pt x="96" y="195"/>
                      <a:pt x="82" y="188"/>
                    </a:cubicBezTo>
                    <a:cubicBezTo>
                      <a:pt x="78" y="187"/>
                      <a:pt x="74" y="187"/>
                      <a:pt x="70" y="187"/>
                    </a:cubicBezTo>
                    <a:cubicBezTo>
                      <a:pt x="34" y="187"/>
                      <a:pt x="0" y="222"/>
                      <a:pt x="62" y="258"/>
                    </a:cubicBezTo>
                    <a:cubicBezTo>
                      <a:pt x="72" y="268"/>
                      <a:pt x="72" y="278"/>
                      <a:pt x="82" y="288"/>
                    </a:cubicBezTo>
                    <a:cubicBezTo>
                      <a:pt x="181" y="268"/>
                      <a:pt x="271" y="129"/>
                      <a:pt x="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1" name="Google Shape;1121;p9"/>
              <p:cNvSpPr/>
              <p:nvPr/>
            </p:nvSpPr>
            <p:spPr>
              <a:xfrm>
                <a:off x="10813880" y="716664"/>
                <a:ext cx="70528" cy="92749"/>
              </a:xfrm>
              <a:custGeom>
                <a:avLst/>
                <a:gdLst/>
                <a:ahLst/>
                <a:cxnLst/>
                <a:rect l="l" t="t" r="r" b="b"/>
                <a:pathLst>
                  <a:path w="438" h="576" extrusionOk="0">
                    <a:moveTo>
                      <a:pt x="249" y="1"/>
                    </a:moveTo>
                    <a:lnTo>
                      <a:pt x="249" y="1"/>
                    </a:lnTo>
                    <a:cubicBezTo>
                      <a:pt x="209" y="20"/>
                      <a:pt x="259" y="90"/>
                      <a:pt x="249" y="120"/>
                    </a:cubicBezTo>
                    <a:cubicBezTo>
                      <a:pt x="245" y="131"/>
                      <a:pt x="239" y="135"/>
                      <a:pt x="231" y="135"/>
                    </a:cubicBezTo>
                    <a:cubicBezTo>
                      <a:pt x="217" y="135"/>
                      <a:pt x="196" y="126"/>
                      <a:pt x="160" y="120"/>
                    </a:cubicBezTo>
                    <a:cubicBezTo>
                      <a:pt x="146" y="115"/>
                      <a:pt x="134" y="113"/>
                      <a:pt x="124" y="113"/>
                    </a:cubicBezTo>
                    <a:cubicBezTo>
                      <a:pt x="91" y="113"/>
                      <a:pt x="76" y="134"/>
                      <a:pt x="60" y="149"/>
                    </a:cubicBezTo>
                    <a:cubicBezTo>
                      <a:pt x="31" y="248"/>
                      <a:pt x="11" y="358"/>
                      <a:pt x="1" y="457"/>
                    </a:cubicBezTo>
                    <a:cubicBezTo>
                      <a:pt x="21" y="427"/>
                      <a:pt x="50" y="377"/>
                      <a:pt x="90" y="308"/>
                    </a:cubicBezTo>
                    <a:cubicBezTo>
                      <a:pt x="115" y="263"/>
                      <a:pt x="135" y="248"/>
                      <a:pt x="150" y="248"/>
                    </a:cubicBezTo>
                    <a:cubicBezTo>
                      <a:pt x="164" y="248"/>
                      <a:pt x="174" y="263"/>
                      <a:pt x="179" y="278"/>
                    </a:cubicBezTo>
                    <a:cubicBezTo>
                      <a:pt x="199" y="308"/>
                      <a:pt x="150" y="358"/>
                      <a:pt x="130" y="387"/>
                    </a:cubicBezTo>
                    <a:cubicBezTo>
                      <a:pt x="120" y="417"/>
                      <a:pt x="100" y="526"/>
                      <a:pt x="130" y="576"/>
                    </a:cubicBezTo>
                    <a:cubicBezTo>
                      <a:pt x="140" y="566"/>
                      <a:pt x="160" y="546"/>
                      <a:pt x="179" y="526"/>
                    </a:cubicBezTo>
                    <a:cubicBezTo>
                      <a:pt x="179" y="516"/>
                      <a:pt x="169" y="496"/>
                      <a:pt x="169" y="496"/>
                    </a:cubicBezTo>
                    <a:cubicBezTo>
                      <a:pt x="169" y="463"/>
                      <a:pt x="220" y="357"/>
                      <a:pt x="253" y="357"/>
                    </a:cubicBezTo>
                    <a:cubicBezTo>
                      <a:pt x="259" y="357"/>
                      <a:pt x="264" y="360"/>
                      <a:pt x="269" y="367"/>
                    </a:cubicBezTo>
                    <a:cubicBezTo>
                      <a:pt x="278" y="377"/>
                      <a:pt x="288" y="377"/>
                      <a:pt x="298" y="377"/>
                    </a:cubicBezTo>
                    <a:cubicBezTo>
                      <a:pt x="437" y="159"/>
                      <a:pt x="358" y="10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2" name="Google Shape;1122;p9"/>
              <p:cNvSpPr/>
              <p:nvPr/>
            </p:nvSpPr>
            <p:spPr>
              <a:xfrm>
                <a:off x="10956063" y="496867"/>
                <a:ext cx="71977" cy="7793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484" extrusionOk="0">
                    <a:moveTo>
                      <a:pt x="276" y="1"/>
                    </a:moveTo>
                    <a:cubicBezTo>
                      <a:pt x="259" y="1"/>
                      <a:pt x="248" y="13"/>
                      <a:pt x="238" y="27"/>
                    </a:cubicBezTo>
                    <a:cubicBezTo>
                      <a:pt x="218" y="57"/>
                      <a:pt x="278" y="106"/>
                      <a:pt x="298" y="136"/>
                    </a:cubicBezTo>
                    <a:cubicBezTo>
                      <a:pt x="308" y="156"/>
                      <a:pt x="347" y="295"/>
                      <a:pt x="288" y="334"/>
                    </a:cubicBezTo>
                    <a:cubicBezTo>
                      <a:pt x="280" y="340"/>
                      <a:pt x="274" y="343"/>
                      <a:pt x="269" y="343"/>
                    </a:cubicBezTo>
                    <a:cubicBezTo>
                      <a:pt x="241" y="343"/>
                      <a:pt x="248" y="260"/>
                      <a:pt x="248" y="235"/>
                    </a:cubicBezTo>
                    <a:cubicBezTo>
                      <a:pt x="248" y="202"/>
                      <a:pt x="199" y="105"/>
                      <a:pt x="160" y="105"/>
                    </a:cubicBezTo>
                    <a:cubicBezTo>
                      <a:pt x="152" y="105"/>
                      <a:pt x="145" y="108"/>
                      <a:pt x="139" y="116"/>
                    </a:cubicBezTo>
                    <a:cubicBezTo>
                      <a:pt x="134" y="121"/>
                      <a:pt x="127" y="124"/>
                      <a:pt x="118" y="124"/>
                    </a:cubicBezTo>
                    <a:cubicBezTo>
                      <a:pt x="109" y="124"/>
                      <a:pt x="99" y="121"/>
                      <a:pt x="90" y="116"/>
                    </a:cubicBezTo>
                    <a:cubicBezTo>
                      <a:pt x="80" y="136"/>
                      <a:pt x="70" y="156"/>
                      <a:pt x="60" y="176"/>
                    </a:cubicBezTo>
                    <a:cubicBezTo>
                      <a:pt x="40" y="196"/>
                      <a:pt x="20" y="225"/>
                      <a:pt x="0" y="245"/>
                    </a:cubicBezTo>
                    <a:cubicBezTo>
                      <a:pt x="40" y="275"/>
                      <a:pt x="80" y="344"/>
                      <a:pt x="80" y="424"/>
                    </a:cubicBezTo>
                    <a:cubicBezTo>
                      <a:pt x="80" y="473"/>
                      <a:pt x="99" y="483"/>
                      <a:pt x="119" y="483"/>
                    </a:cubicBezTo>
                    <a:cubicBezTo>
                      <a:pt x="139" y="463"/>
                      <a:pt x="179" y="443"/>
                      <a:pt x="218" y="434"/>
                    </a:cubicBezTo>
                    <a:cubicBezTo>
                      <a:pt x="447" y="384"/>
                      <a:pt x="437" y="285"/>
                      <a:pt x="427" y="176"/>
                    </a:cubicBezTo>
                    <a:cubicBezTo>
                      <a:pt x="407" y="156"/>
                      <a:pt x="377" y="106"/>
                      <a:pt x="347" y="57"/>
                    </a:cubicBezTo>
                    <a:cubicBezTo>
                      <a:pt x="316" y="15"/>
                      <a:pt x="293" y="1"/>
                      <a:pt x="2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3" name="Google Shape;1123;p9"/>
              <p:cNvSpPr/>
              <p:nvPr/>
            </p:nvSpPr>
            <p:spPr>
              <a:xfrm>
                <a:off x="10917740" y="11060"/>
                <a:ext cx="175837" cy="103860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645" extrusionOk="0">
                    <a:moveTo>
                      <a:pt x="665" y="1"/>
                    </a:moveTo>
                    <a:cubicBezTo>
                      <a:pt x="627" y="1"/>
                      <a:pt x="593" y="16"/>
                      <a:pt x="556" y="50"/>
                    </a:cubicBezTo>
                    <a:cubicBezTo>
                      <a:pt x="516" y="79"/>
                      <a:pt x="456" y="89"/>
                      <a:pt x="397" y="89"/>
                    </a:cubicBezTo>
                    <a:cubicBezTo>
                      <a:pt x="397" y="99"/>
                      <a:pt x="397" y="119"/>
                      <a:pt x="397" y="129"/>
                    </a:cubicBezTo>
                    <a:cubicBezTo>
                      <a:pt x="407" y="129"/>
                      <a:pt x="417" y="139"/>
                      <a:pt x="417" y="149"/>
                    </a:cubicBezTo>
                    <a:cubicBezTo>
                      <a:pt x="466" y="198"/>
                      <a:pt x="456" y="218"/>
                      <a:pt x="407" y="218"/>
                    </a:cubicBezTo>
                    <a:cubicBezTo>
                      <a:pt x="407" y="238"/>
                      <a:pt x="407" y="268"/>
                      <a:pt x="417" y="297"/>
                    </a:cubicBezTo>
                    <a:cubicBezTo>
                      <a:pt x="421" y="369"/>
                      <a:pt x="397" y="394"/>
                      <a:pt x="369" y="394"/>
                    </a:cubicBezTo>
                    <a:cubicBezTo>
                      <a:pt x="331" y="394"/>
                      <a:pt x="286" y="347"/>
                      <a:pt x="298" y="307"/>
                    </a:cubicBezTo>
                    <a:cubicBezTo>
                      <a:pt x="318" y="258"/>
                      <a:pt x="288" y="218"/>
                      <a:pt x="209" y="178"/>
                    </a:cubicBezTo>
                    <a:cubicBezTo>
                      <a:pt x="169" y="198"/>
                      <a:pt x="179" y="258"/>
                      <a:pt x="169" y="288"/>
                    </a:cubicBezTo>
                    <a:cubicBezTo>
                      <a:pt x="179" y="288"/>
                      <a:pt x="179" y="297"/>
                      <a:pt x="179" y="307"/>
                    </a:cubicBezTo>
                    <a:cubicBezTo>
                      <a:pt x="189" y="317"/>
                      <a:pt x="189" y="317"/>
                      <a:pt x="189" y="317"/>
                    </a:cubicBezTo>
                    <a:cubicBezTo>
                      <a:pt x="209" y="357"/>
                      <a:pt x="258" y="397"/>
                      <a:pt x="367" y="466"/>
                    </a:cubicBezTo>
                    <a:cubicBezTo>
                      <a:pt x="444" y="512"/>
                      <a:pt x="439" y="534"/>
                      <a:pt x="403" y="534"/>
                    </a:cubicBezTo>
                    <a:cubicBezTo>
                      <a:pt x="368" y="534"/>
                      <a:pt x="306" y="514"/>
                      <a:pt x="258" y="476"/>
                    </a:cubicBezTo>
                    <a:cubicBezTo>
                      <a:pt x="169" y="407"/>
                      <a:pt x="139" y="387"/>
                      <a:pt x="80" y="307"/>
                    </a:cubicBezTo>
                    <a:cubicBezTo>
                      <a:pt x="50" y="327"/>
                      <a:pt x="30" y="387"/>
                      <a:pt x="10" y="456"/>
                    </a:cubicBezTo>
                    <a:cubicBezTo>
                      <a:pt x="10" y="456"/>
                      <a:pt x="10" y="466"/>
                      <a:pt x="10" y="466"/>
                    </a:cubicBezTo>
                    <a:cubicBezTo>
                      <a:pt x="10" y="466"/>
                      <a:pt x="10" y="466"/>
                      <a:pt x="10" y="476"/>
                    </a:cubicBezTo>
                    <a:cubicBezTo>
                      <a:pt x="0" y="516"/>
                      <a:pt x="40" y="506"/>
                      <a:pt x="70" y="525"/>
                    </a:cubicBezTo>
                    <a:cubicBezTo>
                      <a:pt x="77" y="520"/>
                      <a:pt x="83" y="518"/>
                      <a:pt x="89" y="518"/>
                    </a:cubicBezTo>
                    <a:cubicBezTo>
                      <a:pt x="113" y="518"/>
                      <a:pt x="123" y="564"/>
                      <a:pt x="139" y="605"/>
                    </a:cubicBezTo>
                    <a:cubicBezTo>
                      <a:pt x="159" y="605"/>
                      <a:pt x="189" y="585"/>
                      <a:pt x="218" y="565"/>
                    </a:cubicBezTo>
                    <a:cubicBezTo>
                      <a:pt x="228" y="555"/>
                      <a:pt x="238" y="545"/>
                      <a:pt x="248" y="545"/>
                    </a:cubicBezTo>
                    <a:cubicBezTo>
                      <a:pt x="265" y="532"/>
                      <a:pt x="280" y="525"/>
                      <a:pt x="296" y="525"/>
                    </a:cubicBezTo>
                    <a:cubicBezTo>
                      <a:pt x="326" y="525"/>
                      <a:pt x="362" y="549"/>
                      <a:pt x="427" y="595"/>
                    </a:cubicBezTo>
                    <a:cubicBezTo>
                      <a:pt x="456" y="615"/>
                      <a:pt x="466" y="635"/>
                      <a:pt x="466" y="644"/>
                    </a:cubicBezTo>
                    <a:cubicBezTo>
                      <a:pt x="492" y="639"/>
                      <a:pt x="516" y="637"/>
                      <a:pt x="538" y="637"/>
                    </a:cubicBezTo>
                    <a:cubicBezTo>
                      <a:pt x="583" y="637"/>
                      <a:pt x="622" y="644"/>
                      <a:pt x="660" y="644"/>
                    </a:cubicBezTo>
                    <a:cubicBezTo>
                      <a:pt x="698" y="644"/>
                      <a:pt x="734" y="637"/>
                      <a:pt x="774" y="605"/>
                    </a:cubicBezTo>
                    <a:cubicBezTo>
                      <a:pt x="843" y="545"/>
                      <a:pt x="1022" y="466"/>
                      <a:pt x="1091" y="387"/>
                    </a:cubicBezTo>
                    <a:cubicBezTo>
                      <a:pt x="1071" y="357"/>
                      <a:pt x="1051" y="317"/>
                      <a:pt x="1061" y="278"/>
                    </a:cubicBezTo>
                    <a:cubicBezTo>
                      <a:pt x="1071" y="258"/>
                      <a:pt x="1081" y="238"/>
                      <a:pt x="1091" y="228"/>
                    </a:cubicBezTo>
                    <a:cubicBezTo>
                      <a:pt x="1081" y="218"/>
                      <a:pt x="1071" y="208"/>
                      <a:pt x="1061" y="198"/>
                    </a:cubicBezTo>
                    <a:cubicBezTo>
                      <a:pt x="952" y="258"/>
                      <a:pt x="982" y="248"/>
                      <a:pt x="1002" y="307"/>
                    </a:cubicBezTo>
                    <a:cubicBezTo>
                      <a:pt x="1013" y="347"/>
                      <a:pt x="969" y="394"/>
                      <a:pt x="933" y="394"/>
                    </a:cubicBezTo>
                    <a:cubicBezTo>
                      <a:pt x="906" y="394"/>
                      <a:pt x="884" y="369"/>
                      <a:pt x="893" y="297"/>
                    </a:cubicBezTo>
                    <a:cubicBezTo>
                      <a:pt x="903" y="208"/>
                      <a:pt x="883" y="139"/>
                      <a:pt x="873" y="89"/>
                    </a:cubicBezTo>
                    <a:cubicBezTo>
                      <a:pt x="780" y="31"/>
                      <a:pt x="718" y="1"/>
                      <a:pt x="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4" name="Google Shape;1124;p9"/>
              <p:cNvSpPr/>
              <p:nvPr/>
            </p:nvSpPr>
            <p:spPr>
              <a:xfrm>
                <a:off x="10978606" y="-107293"/>
                <a:ext cx="1594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99" h="51" extrusionOk="0">
                    <a:moveTo>
                      <a:pt x="45" y="0"/>
                    </a:moveTo>
                    <a:cubicBezTo>
                      <a:pt x="1" y="0"/>
                      <a:pt x="35" y="42"/>
                      <a:pt x="69" y="42"/>
                    </a:cubicBezTo>
                    <a:cubicBezTo>
                      <a:pt x="72" y="42"/>
                      <a:pt x="75" y="42"/>
                      <a:pt x="78" y="41"/>
                    </a:cubicBezTo>
                    <a:cubicBezTo>
                      <a:pt x="85" y="41"/>
                      <a:pt x="91" y="41"/>
                      <a:pt x="94" y="43"/>
                    </a:cubicBezTo>
                    <a:lnTo>
                      <a:pt x="94" y="43"/>
                    </a:lnTo>
                    <a:cubicBezTo>
                      <a:pt x="86" y="26"/>
                      <a:pt x="76" y="10"/>
                      <a:pt x="59" y="1"/>
                    </a:cubicBezTo>
                    <a:cubicBezTo>
                      <a:pt x="53" y="0"/>
                      <a:pt x="49" y="0"/>
                      <a:pt x="45" y="0"/>
                    </a:cubicBezTo>
                    <a:close/>
                    <a:moveTo>
                      <a:pt x="94" y="43"/>
                    </a:moveTo>
                    <a:cubicBezTo>
                      <a:pt x="96" y="46"/>
                      <a:pt x="97" y="48"/>
                      <a:pt x="98" y="51"/>
                    </a:cubicBezTo>
                    <a:cubicBezTo>
                      <a:pt x="98" y="47"/>
                      <a:pt x="97" y="45"/>
                      <a:pt x="94" y="4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5" name="Google Shape;1125;p9"/>
              <p:cNvSpPr/>
              <p:nvPr/>
            </p:nvSpPr>
            <p:spPr>
              <a:xfrm>
                <a:off x="10956063" y="-193440"/>
                <a:ext cx="119801" cy="152488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47" extrusionOk="0">
                    <a:moveTo>
                      <a:pt x="397" y="1"/>
                    </a:moveTo>
                    <a:cubicBezTo>
                      <a:pt x="397" y="11"/>
                      <a:pt x="387" y="21"/>
                      <a:pt x="387" y="31"/>
                    </a:cubicBezTo>
                    <a:cubicBezTo>
                      <a:pt x="380" y="38"/>
                      <a:pt x="374" y="40"/>
                      <a:pt x="370" y="40"/>
                    </a:cubicBezTo>
                    <a:cubicBezTo>
                      <a:pt x="364" y="40"/>
                      <a:pt x="359" y="37"/>
                      <a:pt x="352" y="37"/>
                    </a:cubicBezTo>
                    <a:cubicBezTo>
                      <a:pt x="343" y="37"/>
                      <a:pt x="330" y="44"/>
                      <a:pt x="308" y="80"/>
                    </a:cubicBezTo>
                    <a:cubicBezTo>
                      <a:pt x="283" y="118"/>
                      <a:pt x="268" y="134"/>
                      <a:pt x="257" y="134"/>
                    </a:cubicBezTo>
                    <a:cubicBezTo>
                      <a:pt x="241" y="134"/>
                      <a:pt x="232" y="102"/>
                      <a:pt x="209" y="50"/>
                    </a:cubicBezTo>
                    <a:cubicBezTo>
                      <a:pt x="199" y="24"/>
                      <a:pt x="180" y="14"/>
                      <a:pt x="157" y="14"/>
                    </a:cubicBezTo>
                    <a:cubicBezTo>
                      <a:pt x="110" y="14"/>
                      <a:pt x="47" y="54"/>
                      <a:pt x="0" y="80"/>
                    </a:cubicBezTo>
                    <a:cubicBezTo>
                      <a:pt x="108" y="188"/>
                      <a:pt x="179" y="268"/>
                      <a:pt x="254" y="268"/>
                    </a:cubicBezTo>
                    <a:cubicBezTo>
                      <a:pt x="290" y="268"/>
                      <a:pt x="326" y="250"/>
                      <a:pt x="367" y="209"/>
                    </a:cubicBezTo>
                    <a:lnTo>
                      <a:pt x="367" y="209"/>
                    </a:lnTo>
                    <a:cubicBezTo>
                      <a:pt x="357" y="269"/>
                      <a:pt x="337" y="338"/>
                      <a:pt x="328" y="358"/>
                    </a:cubicBezTo>
                    <a:cubicBezTo>
                      <a:pt x="308" y="417"/>
                      <a:pt x="318" y="417"/>
                      <a:pt x="318" y="497"/>
                    </a:cubicBezTo>
                    <a:cubicBezTo>
                      <a:pt x="585" y="606"/>
                      <a:pt x="496" y="596"/>
                      <a:pt x="447" y="744"/>
                    </a:cubicBezTo>
                    <a:cubicBezTo>
                      <a:pt x="424" y="843"/>
                      <a:pt x="534" y="947"/>
                      <a:pt x="631" y="947"/>
                    </a:cubicBezTo>
                    <a:cubicBezTo>
                      <a:pt x="661" y="947"/>
                      <a:pt x="691" y="937"/>
                      <a:pt x="714" y="913"/>
                    </a:cubicBezTo>
                    <a:cubicBezTo>
                      <a:pt x="734" y="863"/>
                      <a:pt x="744" y="824"/>
                      <a:pt x="724" y="824"/>
                    </a:cubicBezTo>
                    <a:cubicBezTo>
                      <a:pt x="714" y="828"/>
                      <a:pt x="701" y="830"/>
                      <a:pt x="688" y="830"/>
                    </a:cubicBezTo>
                    <a:cubicBezTo>
                      <a:pt x="637" y="830"/>
                      <a:pt x="573" y="801"/>
                      <a:pt x="565" y="754"/>
                    </a:cubicBezTo>
                    <a:cubicBezTo>
                      <a:pt x="561" y="725"/>
                      <a:pt x="553" y="720"/>
                      <a:pt x="546" y="720"/>
                    </a:cubicBezTo>
                    <a:cubicBezTo>
                      <a:pt x="542" y="720"/>
                      <a:pt x="538" y="721"/>
                      <a:pt x="535" y="721"/>
                    </a:cubicBezTo>
                    <a:cubicBezTo>
                      <a:pt x="531" y="721"/>
                      <a:pt x="528" y="720"/>
                      <a:pt x="526" y="715"/>
                    </a:cubicBezTo>
                    <a:cubicBezTo>
                      <a:pt x="516" y="695"/>
                      <a:pt x="556" y="556"/>
                      <a:pt x="605" y="487"/>
                    </a:cubicBezTo>
                    <a:cubicBezTo>
                      <a:pt x="628" y="448"/>
                      <a:pt x="675" y="434"/>
                      <a:pt x="658" y="434"/>
                    </a:cubicBezTo>
                    <a:cubicBezTo>
                      <a:pt x="653" y="434"/>
                      <a:pt x="643" y="435"/>
                      <a:pt x="625" y="437"/>
                    </a:cubicBezTo>
                    <a:cubicBezTo>
                      <a:pt x="564" y="445"/>
                      <a:pt x="520" y="535"/>
                      <a:pt x="504" y="535"/>
                    </a:cubicBezTo>
                    <a:cubicBezTo>
                      <a:pt x="499" y="535"/>
                      <a:pt x="496" y="527"/>
                      <a:pt x="496" y="506"/>
                    </a:cubicBezTo>
                    <a:cubicBezTo>
                      <a:pt x="486" y="407"/>
                      <a:pt x="486" y="288"/>
                      <a:pt x="466" y="229"/>
                    </a:cubicBezTo>
                    <a:cubicBezTo>
                      <a:pt x="456" y="209"/>
                      <a:pt x="447" y="169"/>
                      <a:pt x="437" y="110"/>
                    </a:cubicBezTo>
                    <a:cubicBezTo>
                      <a:pt x="456" y="90"/>
                      <a:pt x="476" y="60"/>
                      <a:pt x="486" y="31"/>
                    </a:cubicBezTo>
                    <a:lnTo>
                      <a:pt x="486" y="31"/>
                    </a:lnTo>
                    <a:cubicBezTo>
                      <a:pt x="467" y="50"/>
                      <a:pt x="460" y="65"/>
                      <a:pt x="452" y="65"/>
                    </a:cubicBezTo>
                    <a:cubicBezTo>
                      <a:pt x="448" y="65"/>
                      <a:pt x="444" y="61"/>
                      <a:pt x="437" y="50"/>
                    </a:cubicBezTo>
                    <a:cubicBezTo>
                      <a:pt x="427" y="40"/>
                      <a:pt x="417" y="31"/>
                      <a:pt x="417" y="21"/>
                    </a:cubicBezTo>
                    <a:cubicBezTo>
                      <a:pt x="407" y="21"/>
                      <a:pt x="407" y="1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6" name="Google Shape;1126;p9"/>
              <p:cNvSpPr/>
              <p:nvPr/>
            </p:nvSpPr>
            <p:spPr>
              <a:xfrm>
                <a:off x="11944262" y="2027393"/>
                <a:ext cx="46536" cy="3703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30" extrusionOk="0">
                    <a:moveTo>
                      <a:pt x="187" y="0"/>
                    </a:moveTo>
                    <a:cubicBezTo>
                      <a:pt x="1" y="0"/>
                      <a:pt x="149" y="71"/>
                      <a:pt x="288" y="229"/>
                    </a:cubicBezTo>
                    <a:lnTo>
                      <a:pt x="288" y="1"/>
                    </a:lnTo>
                    <a:cubicBezTo>
                      <a:pt x="275" y="1"/>
                      <a:pt x="262" y="5"/>
                      <a:pt x="249" y="5"/>
                    </a:cubicBezTo>
                    <a:cubicBezTo>
                      <a:pt x="242" y="5"/>
                      <a:pt x="236" y="4"/>
                      <a:pt x="229" y="1"/>
                    </a:cubicBezTo>
                    <a:cubicBezTo>
                      <a:pt x="214" y="0"/>
                      <a:pt x="200" y="0"/>
                      <a:pt x="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7" name="Google Shape;1127;p9"/>
              <p:cNvSpPr/>
              <p:nvPr/>
            </p:nvSpPr>
            <p:spPr>
              <a:xfrm>
                <a:off x="11955534" y="2400323"/>
                <a:ext cx="35264" cy="7197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447" extrusionOk="0">
                    <a:moveTo>
                      <a:pt x="69" y="1"/>
                    </a:moveTo>
                    <a:cubicBezTo>
                      <a:pt x="17" y="1"/>
                      <a:pt x="0" y="74"/>
                      <a:pt x="0" y="164"/>
                    </a:cubicBezTo>
                    <a:cubicBezTo>
                      <a:pt x="10" y="243"/>
                      <a:pt x="20" y="332"/>
                      <a:pt x="50" y="392"/>
                    </a:cubicBezTo>
                    <a:cubicBezTo>
                      <a:pt x="60" y="432"/>
                      <a:pt x="82" y="446"/>
                      <a:pt x="112" y="446"/>
                    </a:cubicBezTo>
                    <a:cubicBezTo>
                      <a:pt x="142" y="446"/>
                      <a:pt x="179" y="432"/>
                      <a:pt x="218" y="412"/>
                    </a:cubicBezTo>
                    <a:lnTo>
                      <a:pt x="218" y="164"/>
                    </a:lnTo>
                    <a:lnTo>
                      <a:pt x="218" y="55"/>
                    </a:lnTo>
                    <a:cubicBezTo>
                      <a:pt x="189" y="55"/>
                      <a:pt x="149" y="45"/>
                      <a:pt x="129" y="25"/>
                    </a:cubicBezTo>
                    <a:cubicBezTo>
                      <a:pt x="105" y="8"/>
                      <a:pt x="85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8" name="Google Shape;1128;p9"/>
              <p:cNvSpPr/>
              <p:nvPr/>
            </p:nvSpPr>
            <p:spPr>
              <a:xfrm>
                <a:off x="11985806" y="2282937"/>
                <a:ext cx="4992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0" extrusionOk="0">
                    <a:moveTo>
                      <a:pt x="30" y="0"/>
                    </a:moveTo>
                    <a:cubicBezTo>
                      <a:pt x="1" y="30"/>
                      <a:pt x="1" y="60"/>
                      <a:pt x="30" y="11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29" name="Google Shape;1129;p9"/>
              <p:cNvSpPr/>
              <p:nvPr/>
            </p:nvSpPr>
            <p:spPr>
              <a:xfrm>
                <a:off x="11342358" y="2099371"/>
                <a:ext cx="180667" cy="134293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34" extrusionOk="0">
                    <a:moveTo>
                      <a:pt x="626" y="0"/>
                    </a:moveTo>
                    <a:cubicBezTo>
                      <a:pt x="606" y="0"/>
                      <a:pt x="576" y="10"/>
                      <a:pt x="556" y="10"/>
                    </a:cubicBezTo>
                    <a:cubicBezTo>
                      <a:pt x="534" y="48"/>
                      <a:pt x="516" y="71"/>
                      <a:pt x="505" y="71"/>
                    </a:cubicBezTo>
                    <a:cubicBezTo>
                      <a:pt x="496" y="71"/>
                      <a:pt x="492" y="56"/>
                      <a:pt x="497" y="20"/>
                    </a:cubicBezTo>
                    <a:lnTo>
                      <a:pt x="497" y="20"/>
                    </a:lnTo>
                    <a:cubicBezTo>
                      <a:pt x="298" y="80"/>
                      <a:pt x="100" y="318"/>
                      <a:pt x="1" y="615"/>
                    </a:cubicBezTo>
                    <a:cubicBezTo>
                      <a:pt x="45" y="582"/>
                      <a:pt x="77" y="546"/>
                      <a:pt x="107" y="546"/>
                    </a:cubicBezTo>
                    <a:cubicBezTo>
                      <a:pt x="130" y="546"/>
                      <a:pt x="153" y="569"/>
                      <a:pt x="179" y="635"/>
                    </a:cubicBezTo>
                    <a:cubicBezTo>
                      <a:pt x="217" y="754"/>
                      <a:pt x="247" y="833"/>
                      <a:pt x="291" y="833"/>
                    </a:cubicBezTo>
                    <a:cubicBezTo>
                      <a:pt x="317" y="833"/>
                      <a:pt x="347" y="806"/>
                      <a:pt x="388" y="744"/>
                    </a:cubicBezTo>
                    <a:cubicBezTo>
                      <a:pt x="497" y="575"/>
                      <a:pt x="526" y="635"/>
                      <a:pt x="586" y="575"/>
                    </a:cubicBezTo>
                    <a:cubicBezTo>
                      <a:pt x="635" y="516"/>
                      <a:pt x="348" y="407"/>
                      <a:pt x="526" y="298"/>
                    </a:cubicBezTo>
                    <a:cubicBezTo>
                      <a:pt x="612" y="253"/>
                      <a:pt x="662" y="236"/>
                      <a:pt x="707" y="236"/>
                    </a:cubicBezTo>
                    <a:cubicBezTo>
                      <a:pt x="761" y="236"/>
                      <a:pt x="806" y="261"/>
                      <a:pt x="893" y="288"/>
                    </a:cubicBezTo>
                    <a:cubicBezTo>
                      <a:pt x="937" y="304"/>
                      <a:pt x="984" y="312"/>
                      <a:pt x="1027" y="312"/>
                    </a:cubicBezTo>
                    <a:cubicBezTo>
                      <a:pt x="1062" y="312"/>
                      <a:pt x="1095" y="307"/>
                      <a:pt x="1121" y="298"/>
                    </a:cubicBezTo>
                    <a:cubicBezTo>
                      <a:pt x="943" y="179"/>
                      <a:pt x="824" y="30"/>
                      <a:pt x="6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0" name="Google Shape;1130;p9"/>
              <p:cNvSpPr/>
              <p:nvPr/>
            </p:nvSpPr>
            <p:spPr>
              <a:xfrm>
                <a:off x="11452498" y="2605628"/>
                <a:ext cx="51366" cy="52654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7" extrusionOk="0">
                    <a:moveTo>
                      <a:pt x="133" y="0"/>
                    </a:moveTo>
                    <a:cubicBezTo>
                      <a:pt x="109" y="0"/>
                      <a:pt x="90" y="9"/>
                      <a:pt x="80" y="29"/>
                    </a:cubicBezTo>
                    <a:cubicBezTo>
                      <a:pt x="60" y="69"/>
                      <a:pt x="31" y="118"/>
                      <a:pt x="1" y="188"/>
                    </a:cubicBezTo>
                    <a:cubicBezTo>
                      <a:pt x="1" y="208"/>
                      <a:pt x="11" y="227"/>
                      <a:pt x="11" y="247"/>
                    </a:cubicBezTo>
                    <a:cubicBezTo>
                      <a:pt x="14" y="303"/>
                      <a:pt x="31" y="327"/>
                      <a:pt x="59" y="327"/>
                    </a:cubicBezTo>
                    <a:cubicBezTo>
                      <a:pt x="114" y="327"/>
                      <a:pt x="212" y="225"/>
                      <a:pt x="318" y="79"/>
                    </a:cubicBezTo>
                    <a:cubicBezTo>
                      <a:pt x="246" y="33"/>
                      <a:pt x="179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1" name="Google Shape;1131;p9"/>
              <p:cNvSpPr/>
              <p:nvPr/>
            </p:nvSpPr>
            <p:spPr>
              <a:xfrm>
                <a:off x="11962780" y="1692948"/>
                <a:ext cx="2801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53" extrusionOk="0">
                    <a:moveTo>
                      <a:pt x="146" y="0"/>
                    </a:moveTo>
                    <a:cubicBezTo>
                      <a:pt x="85" y="0"/>
                      <a:pt x="1" y="162"/>
                      <a:pt x="54" y="234"/>
                    </a:cubicBezTo>
                    <a:cubicBezTo>
                      <a:pt x="104" y="293"/>
                      <a:pt x="124" y="313"/>
                      <a:pt x="173" y="353"/>
                    </a:cubicBezTo>
                    <a:lnTo>
                      <a:pt x="173" y="26"/>
                    </a:lnTo>
                    <a:cubicBezTo>
                      <a:pt x="173" y="16"/>
                      <a:pt x="173" y="6"/>
                      <a:pt x="164" y="6"/>
                    </a:cubicBezTo>
                    <a:cubicBezTo>
                      <a:pt x="158" y="2"/>
                      <a:pt x="152" y="0"/>
                      <a:pt x="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2" name="Google Shape;1132;p9"/>
              <p:cNvSpPr/>
              <p:nvPr/>
            </p:nvSpPr>
            <p:spPr>
              <a:xfrm>
                <a:off x="11910769" y="2089548"/>
                <a:ext cx="8002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1" extrusionOk="0">
                    <a:moveTo>
                      <a:pt x="172" y="1"/>
                    </a:moveTo>
                    <a:cubicBezTo>
                      <a:pt x="0" y="1"/>
                      <a:pt x="149" y="398"/>
                      <a:pt x="149" y="398"/>
                    </a:cubicBezTo>
                    <a:cubicBezTo>
                      <a:pt x="149" y="398"/>
                      <a:pt x="264" y="520"/>
                      <a:pt x="396" y="520"/>
                    </a:cubicBezTo>
                    <a:cubicBezTo>
                      <a:pt x="419" y="520"/>
                      <a:pt x="443" y="516"/>
                      <a:pt x="467" y="507"/>
                    </a:cubicBezTo>
                    <a:cubicBezTo>
                      <a:pt x="477" y="507"/>
                      <a:pt x="487" y="497"/>
                      <a:pt x="496" y="497"/>
                    </a:cubicBezTo>
                    <a:lnTo>
                      <a:pt x="496" y="111"/>
                    </a:lnTo>
                    <a:lnTo>
                      <a:pt x="487" y="111"/>
                    </a:lnTo>
                    <a:cubicBezTo>
                      <a:pt x="338" y="81"/>
                      <a:pt x="477" y="111"/>
                      <a:pt x="229" y="12"/>
                    </a:cubicBezTo>
                    <a:cubicBezTo>
                      <a:pt x="207" y="4"/>
                      <a:pt x="188" y="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3" name="Google Shape;1133;p9"/>
              <p:cNvSpPr/>
              <p:nvPr/>
            </p:nvSpPr>
            <p:spPr>
              <a:xfrm>
                <a:off x="11847004" y="836465"/>
                <a:ext cx="143793" cy="204499"/>
              </a:xfrm>
              <a:custGeom>
                <a:avLst/>
                <a:gdLst/>
                <a:ahLst/>
                <a:cxnLst/>
                <a:rect l="l" t="t" r="r" b="b"/>
                <a:pathLst>
                  <a:path w="893" h="1270" extrusionOk="0">
                    <a:moveTo>
                      <a:pt x="620" y="1"/>
                    </a:moveTo>
                    <a:cubicBezTo>
                      <a:pt x="500" y="1"/>
                      <a:pt x="417" y="357"/>
                      <a:pt x="417" y="357"/>
                    </a:cubicBezTo>
                    <a:cubicBezTo>
                      <a:pt x="417" y="357"/>
                      <a:pt x="317" y="555"/>
                      <a:pt x="159" y="704"/>
                    </a:cubicBezTo>
                    <a:cubicBezTo>
                      <a:pt x="0" y="853"/>
                      <a:pt x="516" y="902"/>
                      <a:pt x="664" y="922"/>
                    </a:cubicBezTo>
                    <a:cubicBezTo>
                      <a:pt x="813" y="942"/>
                      <a:pt x="615" y="1111"/>
                      <a:pt x="724" y="1240"/>
                    </a:cubicBezTo>
                    <a:cubicBezTo>
                      <a:pt x="741" y="1260"/>
                      <a:pt x="761" y="1269"/>
                      <a:pt x="784" y="1269"/>
                    </a:cubicBezTo>
                    <a:cubicBezTo>
                      <a:pt x="815" y="1269"/>
                      <a:pt x="852" y="1253"/>
                      <a:pt x="892" y="1230"/>
                    </a:cubicBezTo>
                    <a:lnTo>
                      <a:pt x="892" y="357"/>
                    </a:lnTo>
                    <a:cubicBezTo>
                      <a:pt x="853" y="317"/>
                      <a:pt x="793" y="248"/>
                      <a:pt x="734" y="109"/>
                    </a:cubicBezTo>
                    <a:cubicBezTo>
                      <a:pt x="694" y="31"/>
                      <a:pt x="655" y="1"/>
                      <a:pt x="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4" name="Google Shape;1134;p9"/>
              <p:cNvSpPr/>
              <p:nvPr/>
            </p:nvSpPr>
            <p:spPr>
              <a:xfrm>
                <a:off x="11865844" y="1055779"/>
                <a:ext cx="126081" cy="23380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452" extrusionOk="0">
                    <a:moveTo>
                      <a:pt x="122" y="1"/>
                    </a:moveTo>
                    <a:cubicBezTo>
                      <a:pt x="0" y="1"/>
                      <a:pt x="121" y="414"/>
                      <a:pt x="121" y="512"/>
                    </a:cubicBezTo>
                    <a:cubicBezTo>
                      <a:pt x="121" y="631"/>
                      <a:pt x="91" y="750"/>
                      <a:pt x="319" y="810"/>
                    </a:cubicBezTo>
                    <a:cubicBezTo>
                      <a:pt x="537" y="879"/>
                      <a:pt x="468" y="1107"/>
                      <a:pt x="617" y="1355"/>
                    </a:cubicBezTo>
                    <a:cubicBezTo>
                      <a:pt x="652" y="1424"/>
                      <a:pt x="679" y="1452"/>
                      <a:pt x="704" y="1452"/>
                    </a:cubicBezTo>
                    <a:cubicBezTo>
                      <a:pt x="728" y="1452"/>
                      <a:pt x="751" y="1424"/>
                      <a:pt x="775" y="1385"/>
                    </a:cubicBezTo>
                    <a:lnTo>
                      <a:pt x="775" y="433"/>
                    </a:lnTo>
                    <a:cubicBezTo>
                      <a:pt x="769" y="428"/>
                      <a:pt x="764" y="426"/>
                      <a:pt x="759" y="426"/>
                    </a:cubicBezTo>
                    <a:cubicBezTo>
                      <a:pt x="734" y="426"/>
                      <a:pt x="730" y="492"/>
                      <a:pt x="756" y="601"/>
                    </a:cubicBezTo>
                    <a:cubicBezTo>
                      <a:pt x="783" y="709"/>
                      <a:pt x="755" y="762"/>
                      <a:pt x="702" y="762"/>
                    </a:cubicBezTo>
                    <a:cubicBezTo>
                      <a:pt x="639" y="762"/>
                      <a:pt x="540" y="684"/>
                      <a:pt x="458" y="532"/>
                    </a:cubicBezTo>
                    <a:cubicBezTo>
                      <a:pt x="300" y="264"/>
                      <a:pt x="359" y="116"/>
                      <a:pt x="171" y="16"/>
                    </a:cubicBezTo>
                    <a:cubicBezTo>
                      <a:pt x="151" y="6"/>
                      <a:pt x="135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5" name="Google Shape;1135;p9"/>
              <p:cNvSpPr/>
              <p:nvPr/>
            </p:nvSpPr>
            <p:spPr>
              <a:xfrm>
                <a:off x="11791129" y="572709"/>
                <a:ext cx="199668" cy="206592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1283" extrusionOk="0">
                    <a:moveTo>
                      <a:pt x="1169" y="1"/>
                    </a:moveTo>
                    <a:cubicBezTo>
                      <a:pt x="1146" y="1"/>
                      <a:pt x="1125" y="19"/>
                      <a:pt x="1111" y="72"/>
                    </a:cubicBezTo>
                    <a:cubicBezTo>
                      <a:pt x="1071" y="223"/>
                      <a:pt x="944" y="296"/>
                      <a:pt x="835" y="296"/>
                    </a:cubicBezTo>
                    <a:cubicBezTo>
                      <a:pt x="779" y="296"/>
                      <a:pt x="727" y="277"/>
                      <a:pt x="694" y="240"/>
                    </a:cubicBezTo>
                    <a:cubicBezTo>
                      <a:pt x="660" y="209"/>
                      <a:pt x="629" y="195"/>
                      <a:pt x="595" y="195"/>
                    </a:cubicBezTo>
                    <a:cubicBezTo>
                      <a:pt x="519" y="195"/>
                      <a:pt x="429" y="266"/>
                      <a:pt x="258" y="389"/>
                    </a:cubicBezTo>
                    <a:cubicBezTo>
                      <a:pt x="0" y="567"/>
                      <a:pt x="387" y="716"/>
                      <a:pt x="496" y="835"/>
                    </a:cubicBezTo>
                    <a:cubicBezTo>
                      <a:pt x="529" y="866"/>
                      <a:pt x="560" y="874"/>
                      <a:pt x="592" y="874"/>
                    </a:cubicBezTo>
                    <a:cubicBezTo>
                      <a:pt x="627" y="874"/>
                      <a:pt x="664" y="864"/>
                      <a:pt x="706" y="864"/>
                    </a:cubicBezTo>
                    <a:cubicBezTo>
                      <a:pt x="763" y="864"/>
                      <a:pt x="832" y="882"/>
                      <a:pt x="922" y="964"/>
                    </a:cubicBezTo>
                    <a:cubicBezTo>
                      <a:pt x="1097" y="1123"/>
                      <a:pt x="1113" y="1283"/>
                      <a:pt x="1158" y="1283"/>
                    </a:cubicBezTo>
                    <a:cubicBezTo>
                      <a:pt x="1169" y="1283"/>
                      <a:pt x="1182" y="1273"/>
                      <a:pt x="1200" y="1252"/>
                    </a:cubicBezTo>
                    <a:cubicBezTo>
                      <a:pt x="1220" y="1242"/>
                      <a:pt x="1230" y="1232"/>
                      <a:pt x="1239" y="1222"/>
                    </a:cubicBezTo>
                    <a:lnTo>
                      <a:pt x="1239" y="42"/>
                    </a:lnTo>
                    <a:cubicBezTo>
                      <a:pt x="1219" y="21"/>
                      <a:pt x="1193" y="1"/>
                      <a:pt x="1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6" name="Google Shape;1136;p9"/>
              <p:cNvSpPr/>
              <p:nvPr/>
            </p:nvSpPr>
            <p:spPr>
              <a:xfrm>
                <a:off x="11923651" y="2729938"/>
                <a:ext cx="67146" cy="10772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669" extrusionOk="0">
                    <a:moveTo>
                      <a:pt x="416" y="1"/>
                    </a:moveTo>
                    <a:cubicBezTo>
                      <a:pt x="357" y="11"/>
                      <a:pt x="307" y="21"/>
                      <a:pt x="288" y="60"/>
                    </a:cubicBezTo>
                    <a:cubicBezTo>
                      <a:pt x="248" y="140"/>
                      <a:pt x="228" y="259"/>
                      <a:pt x="109" y="328"/>
                    </a:cubicBezTo>
                    <a:cubicBezTo>
                      <a:pt x="0" y="397"/>
                      <a:pt x="228" y="635"/>
                      <a:pt x="307" y="665"/>
                    </a:cubicBezTo>
                    <a:cubicBezTo>
                      <a:pt x="317" y="668"/>
                      <a:pt x="327" y="669"/>
                      <a:pt x="336" y="669"/>
                    </a:cubicBezTo>
                    <a:cubicBezTo>
                      <a:pt x="363" y="669"/>
                      <a:pt x="387" y="658"/>
                      <a:pt x="416" y="635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7" name="Google Shape;1137;p9"/>
              <p:cNvSpPr/>
              <p:nvPr/>
            </p:nvSpPr>
            <p:spPr>
              <a:xfrm>
                <a:off x="11417717" y="1703092"/>
                <a:ext cx="950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1" y="0"/>
                    </a:moveTo>
                    <a:cubicBezTo>
                      <a:pt x="7" y="0"/>
                      <a:pt x="0" y="28"/>
                      <a:pt x="9" y="72"/>
                    </a:cubicBezTo>
                    <a:cubicBezTo>
                      <a:pt x="29" y="52"/>
                      <a:pt x="48" y="22"/>
                      <a:pt x="58" y="2"/>
                    </a:cubicBezTo>
                    <a:cubicBezTo>
                      <a:pt x="52" y="1"/>
                      <a:pt x="46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8" name="Google Shape;1138;p9"/>
              <p:cNvSpPr/>
              <p:nvPr/>
            </p:nvSpPr>
            <p:spPr>
              <a:xfrm>
                <a:off x="11372469" y="1413895"/>
                <a:ext cx="30755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63" extrusionOk="0">
                    <a:moveTo>
                      <a:pt x="65" y="0"/>
                    </a:moveTo>
                    <a:cubicBezTo>
                      <a:pt x="1" y="0"/>
                      <a:pt x="23" y="81"/>
                      <a:pt x="72" y="162"/>
                    </a:cubicBezTo>
                    <a:cubicBezTo>
                      <a:pt x="91" y="152"/>
                      <a:pt x="141" y="103"/>
                      <a:pt x="191" y="33"/>
                    </a:cubicBezTo>
                    <a:cubicBezTo>
                      <a:pt x="171" y="23"/>
                      <a:pt x="151" y="23"/>
                      <a:pt x="121" y="13"/>
                    </a:cubicBezTo>
                    <a:cubicBezTo>
                      <a:pt x="98" y="4"/>
                      <a:pt x="79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39" name="Google Shape;1139;p9"/>
              <p:cNvSpPr/>
              <p:nvPr/>
            </p:nvSpPr>
            <p:spPr>
              <a:xfrm>
                <a:off x="11419810" y="1370257"/>
                <a:ext cx="28179" cy="1400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7" extrusionOk="0">
                    <a:moveTo>
                      <a:pt x="85" y="1"/>
                    </a:moveTo>
                    <a:cubicBezTo>
                      <a:pt x="0" y="1"/>
                      <a:pt x="32" y="31"/>
                      <a:pt x="95" y="86"/>
                    </a:cubicBezTo>
                    <a:cubicBezTo>
                      <a:pt x="121" y="60"/>
                      <a:pt x="148" y="33"/>
                      <a:pt x="174" y="7"/>
                    </a:cubicBezTo>
                    <a:lnTo>
                      <a:pt x="174" y="7"/>
                    </a:lnTo>
                    <a:cubicBezTo>
                      <a:pt x="136" y="3"/>
                      <a:pt x="106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0" name="Google Shape;1140;p9"/>
              <p:cNvSpPr/>
              <p:nvPr/>
            </p:nvSpPr>
            <p:spPr>
              <a:xfrm>
                <a:off x="11503864" y="825515"/>
                <a:ext cx="19162" cy="25442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58" extrusionOk="0">
                    <a:moveTo>
                      <a:pt x="73" y="0"/>
                    </a:moveTo>
                    <a:cubicBezTo>
                      <a:pt x="0" y="0"/>
                      <a:pt x="5" y="90"/>
                      <a:pt x="39" y="157"/>
                    </a:cubicBezTo>
                    <a:cubicBezTo>
                      <a:pt x="59" y="118"/>
                      <a:pt x="89" y="68"/>
                      <a:pt x="118" y="9"/>
                    </a:cubicBezTo>
                    <a:cubicBezTo>
                      <a:pt x="101" y="3"/>
                      <a:pt x="86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1" name="Google Shape;1141;p9"/>
              <p:cNvSpPr/>
              <p:nvPr/>
            </p:nvSpPr>
            <p:spPr>
              <a:xfrm>
                <a:off x="11247676" y="2001952"/>
                <a:ext cx="64570" cy="105148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53" extrusionOk="0">
                    <a:moveTo>
                      <a:pt x="400" y="0"/>
                    </a:moveTo>
                    <a:lnTo>
                      <a:pt x="73" y="50"/>
                    </a:lnTo>
                    <a:cubicBezTo>
                      <a:pt x="93" y="50"/>
                      <a:pt x="103" y="60"/>
                      <a:pt x="113" y="70"/>
                    </a:cubicBezTo>
                    <a:cubicBezTo>
                      <a:pt x="272" y="199"/>
                      <a:pt x="14" y="238"/>
                      <a:pt x="4" y="526"/>
                    </a:cubicBezTo>
                    <a:cubicBezTo>
                      <a:pt x="1" y="618"/>
                      <a:pt x="12" y="653"/>
                      <a:pt x="32" y="653"/>
                    </a:cubicBezTo>
                    <a:cubicBezTo>
                      <a:pt x="76" y="653"/>
                      <a:pt x="163" y="477"/>
                      <a:pt x="232" y="367"/>
                    </a:cubicBezTo>
                    <a:cubicBezTo>
                      <a:pt x="301" y="248"/>
                      <a:pt x="331" y="169"/>
                      <a:pt x="371" y="80"/>
                    </a:cubicBezTo>
                    <a:cubicBezTo>
                      <a:pt x="381" y="50"/>
                      <a:pt x="391" y="3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2" name="Google Shape;1142;p9"/>
              <p:cNvSpPr/>
              <p:nvPr/>
            </p:nvSpPr>
            <p:spPr>
              <a:xfrm>
                <a:off x="11428183" y="1051109"/>
                <a:ext cx="5168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53" extrusionOk="0">
                    <a:moveTo>
                      <a:pt x="160" y="0"/>
                    </a:moveTo>
                    <a:cubicBezTo>
                      <a:pt x="91" y="0"/>
                      <a:pt x="0" y="152"/>
                      <a:pt x="63" y="224"/>
                    </a:cubicBezTo>
                    <a:cubicBezTo>
                      <a:pt x="112" y="283"/>
                      <a:pt x="142" y="293"/>
                      <a:pt x="211" y="353"/>
                    </a:cubicBezTo>
                    <a:cubicBezTo>
                      <a:pt x="253" y="294"/>
                      <a:pt x="288" y="271"/>
                      <a:pt x="310" y="271"/>
                    </a:cubicBezTo>
                    <a:cubicBezTo>
                      <a:pt x="314" y="271"/>
                      <a:pt x="317" y="272"/>
                      <a:pt x="321" y="273"/>
                    </a:cubicBezTo>
                    <a:cubicBezTo>
                      <a:pt x="221" y="174"/>
                      <a:pt x="241" y="36"/>
                      <a:pt x="182" y="6"/>
                    </a:cubicBezTo>
                    <a:cubicBezTo>
                      <a:pt x="175" y="2"/>
                      <a:pt x="168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3" name="Google Shape;1143;p9"/>
              <p:cNvSpPr/>
              <p:nvPr/>
            </p:nvSpPr>
            <p:spPr>
              <a:xfrm>
                <a:off x="11442997" y="1720966"/>
                <a:ext cx="44925" cy="4009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49" extrusionOk="0">
                    <a:moveTo>
                      <a:pt x="129" y="0"/>
                    </a:moveTo>
                    <a:cubicBezTo>
                      <a:pt x="110" y="20"/>
                      <a:pt x="100" y="40"/>
                      <a:pt x="90" y="60"/>
                    </a:cubicBezTo>
                    <a:cubicBezTo>
                      <a:pt x="60" y="99"/>
                      <a:pt x="30" y="149"/>
                      <a:pt x="1" y="209"/>
                    </a:cubicBezTo>
                    <a:cubicBezTo>
                      <a:pt x="20" y="228"/>
                      <a:pt x="40" y="238"/>
                      <a:pt x="70" y="248"/>
                    </a:cubicBezTo>
                    <a:cubicBezTo>
                      <a:pt x="100" y="218"/>
                      <a:pt x="139" y="189"/>
                      <a:pt x="169" y="169"/>
                    </a:cubicBezTo>
                    <a:cubicBezTo>
                      <a:pt x="229" y="129"/>
                      <a:pt x="258" y="80"/>
                      <a:pt x="278" y="20"/>
                    </a:cubicBezTo>
                    <a:cubicBezTo>
                      <a:pt x="238" y="20"/>
                      <a:pt x="179" y="2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4" name="Google Shape;1144;p9"/>
              <p:cNvSpPr/>
              <p:nvPr/>
            </p:nvSpPr>
            <p:spPr>
              <a:xfrm>
                <a:off x="11149291" y="-236433"/>
                <a:ext cx="842631" cy="3001942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18643" extrusionOk="0">
                    <a:moveTo>
                      <a:pt x="3698" y="783"/>
                    </a:moveTo>
                    <a:lnTo>
                      <a:pt x="3698" y="992"/>
                    </a:lnTo>
                    <a:cubicBezTo>
                      <a:pt x="3698" y="892"/>
                      <a:pt x="3689" y="833"/>
                      <a:pt x="3689" y="813"/>
                    </a:cubicBezTo>
                    <a:cubicBezTo>
                      <a:pt x="3689" y="803"/>
                      <a:pt x="3689" y="793"/>
                      <a:pt x="3698" y="783"/>
                    </a:cubicBezTo>
                    <a:close/>
                    <a:moveTo>
                      <a:pt x="3639" y="892"/>
                    </a:moveTo>
                    <a:lnTo>
                      <a:pt x="3639" y="892"/>
                    </a:lnTo>
                    <a:cubicBezTo>
                      <a:pt x="3629" y="932"/>
                      <a:pt x="3619" y="992"/>
                      <a:pt x="3599" y="1061"/>
                    </a:cubicBezTo>
                    <a:cubicBezTo>
                      <a:pt x="3550" y="1031"/>
                      <a:pt x="3540" y="982"/>
                      <a:pt x="3589" y="952"/>
                    </a:cubicBezTo>
                    <a:cubicBezTo>
                      <a:pt x="3599" y="932"/>
                      <a:pt x="3619" y="912"/>
                      <a:pt x="3639" y="892"/>
                    </a:cubicBezTo>
                    <a:close/>
                    <a:moveTo>
                      <a:pt x="3123" y="0"/>
                    </a:moveTo>
                    <a:cubicBezTo>
                      <a:pt x="3104" y="50"/>
                      <a:pt x="3123" y="70"/>
                      <a:pt x="3113" y="179"/>
                    </a:cubicBezTo>
                    <a:cubicBezTo>
                      <a:pt x="3109" y="240"/>
                      <a:pt x="3099" y="259"/>
                      <a:pt x="3079" y="259"/>
                    </a:cubicBezTo>
                    <a:cubicBezTo>
                      <a:pt x="3055" y="259"/>
                      <a:pt x="3016" y="229"/>
                      <a:pt x="2955" y="218"/>
                    </a:cubicBezTo>
                    <a:cubicBezTo>
                      <a:pt x="2943" y="216"/>
                      <a:pt x="2933" y="215"/>
                      <a:pt x="2925" y="215"/>
                    </a:cubicBezTo>
                    <a:cubicBezTo>
                      <a:pt x="2850" y="215"/>
                      <a:pt x="2912" y="288"/>
                      <a:pt x="2975" y="288"/>
                    </a:cubicBezTo>
                    <a:cubicBezTo>
                      <a:pt x="2978" y="287"/>
                      <a:pt x="2981" y="287"/>
                      <a:pt x="2984" y="287"/>
                    </a:cubicBezTo>
                    <a:cubicBezTo>
                      <a:pt x="3050" y="287"/>
                      <a:pt x="3103" y="378"/>
                      <a:pt x="3094" y="407"/>
                    </a:cubicBezTo>
                    <a:cubicBezTo>
                      <a:pt x="3074" y="436"/>
                      <a:pt x="2905" y="476"/>
                      <a:pt x="2975" y="625"/>
                    </a:cubicBezTo>
                    <a:cubicBezTo>
                      <a:pt x="3009" y="701"/>
                      <a:pt x="2952" y="724"/>
                      <a:pt x="2893" y="724"/>
                    </a:cubicBezTo>
                    <a:cubicBezTo>
                      <a:pt x="2869" y="724"/>
                      <a:pt x="2844" y="720"/>
                      <a:pt x="2826" y="714"/>
                    </a:cubicBezTo>
                    <a:cubicBezTo>
                      <a:pt x="2816" y="709"/>
                      <a:pt x="2806" y="707"/>
                      <a:pt x="2796" y="707"/>
                    </a:cubicBezTo>
                    <a:cubicBezTo>
                      <a:pt x="2748" y="707"/>
                      <a:pt x="2712" y="763"/>
                      <a:pt x="2786" y="813"/>
                    </a:cubicBezTo>
                    <a:cubicBezTo>
                      <a:pt x="2826" y="833"/>
                      <a:pt x="2836" y="892"/>
                      <a:pt x="2826" y="942"/>
                    </a:cubicBezTo>
                    <a:cubicBezTo>
                      <a:pt x="3022" y="1144"/>
                      <a:pt x="3161" y="1290"/>
                      <a:pt x="3311" y="1290"/>
                    </a:cubicBezTo>
                    <a:cubicBezTo>
                      <a:pt x="3396" y="1290"/>
                      <a:pt x="3485" y="1242"/>
                      <a:pt x="3589" y="1130"/>
                    </a:cubicBezTo>
                    <a:lnTo>
                      <a:pt x="3589" y="1130"/>
                    </a:lnTo>
                    <a:cubicBezTo>
                      <a:pt x="3560" y="1289"/>
                      <a:pt x="3520" y="1458"/>
                      <a:pt x="3500" y="1507"/>
                    </a:cubicBezTo>
                    <a:cubicBezTo>
                      <a:pt x="3431" y="1666"/>
                      <a:pt x="3480" y="1666"/>
                      <a:pt x="3461" y="1904"/>
                    </a:cubicBezTo>
                    <a:cubicBezTo>
                      <a:pt x="3452" y="2008"/>
                      <a:pt x="3436" y="2040"/>
                      <a:pt x="3405" y="2040"/>
                    </a:cubicBezTo>
                    <a:cubicBezTo>
                      <a:pt x="3364" y="2040"/>
                      <a:pt x="3299" y="1986"/>
                      <a:pt x="3193" y="1963"/>
                    </a:cubicBezTo>
                    <a:cubicBezTo>
                      <a:pt x="3176" y="1961"/>
                      <a:pt x="3161" y="1960"/>
                      <a:pt x="3149" y="1960"/>
                    </a:cubicBezTo>
                    <a:cubicBezTo>
                      <a:pt x="3019" y="1960"/>
                      <a:pt x="3116" y="2083"/>
                      <a:pt x="3213" y="2083"/>
                    </a:cubicBezTo>
                    <a:cubicBezTo>
                      <a:pt x="3216" y="2083"/>
                      <a:pt x="3219" y="2083"/>
                      <a:pt x="3223" y="2082"/>
                    </a:cubicBezTo>
                    <a:cubicBezTo>
                      <a:pt x="3226" y="2082"/>
                      <a:pt x="3229" y="2082"/>
                      <a:pt x="3233" y="2082"/>
                    </a:cubicBezTo>
                    <a:cubicBezTo>
                      <a:pt x="3348" y="2082"/>
                      <a:pt x="3450" y="2242"/>
                      <a:pt x="3421" y="2291"/>
                    </a:cubicBezTo>
                    <a:cubicBezTo>
                      <a:pt x="3401" y="2350"/>
                      <a:pt x="3123" y="2419"/>
                      <a:pt x="3223" y="2667"/>
                    </a:cubicBezTo>
                    <a:cubicBezTo>
                      <a:pt x="3286" y="2809"/>
                      <a:pt x="3183" y="2855"/>
                      <a:pt x="3083" y="2855"/>
                    </a:cubicBezTo>
                    <a:cubicBezTo>
                      <a:pt x="3043" y="2855"/>
                      <a:pt x="3003" y="2847"/>
                      <a:pt x="2975" y="2836"/>
                    </a:cubicBezTo>
                    <a:cubicBezTo>
                      <a:pt x="2959" y="2828"/>
                      <a:pt x="2942" y="2824"/>
                      <a:pt x="2927" y="2824"/>
                    </a:cubicBezTo>
                    <a:cubicBezTo>
                      <a:pt x="2847" y="2824"/>
                      <a:pt x="2791" y="2921"/>
                      <a:pt x="2915" y="3004"/>
                    </a:cubicBezTo>
                    <a:cubicBezTo>
                      <a:pt x="3074" y="3114"/>
                      <a:pt x="2945" y="3480"/>
                      <a:pt x="2806" y="3480"/>
                    </a:cubicBezTo>
                    <a:cubicBezTo>
                      <a:pt x="2707" y="3480"/>
                      <a:pt x="2628" y="3324"/>
                      <a:pt x="2516" y="3324"/>
                    </a:cubicBezTo>
                    <a:cubicBezTo>
                      <a:pt x="2471" y="3324"/>
                      <a:pt x="2420" y="3350"/>
                      <a:pt x="2360" y="3421"/>
                    </a:cubicBezTo>
                    <a:cubicBezTo>
                      <a:pt x="2350" y="3431"/>
                      <a:pt x="2350" y="3431"/>
                      <a:pt x="2350" y="3431"/>
                    </a:cubicBezTo>
                    <a:cubicBezTo>
                      <a:pt x="2350" y="3441"/>
                      <a:pt x="2350" y="3441"/>
                      <a:pt x="2340" y="3441"/>
                    </a:cubicBezTo>
                    <a:cubicBezTo>
                      <a:pt x="2271" y="3530"/>
                      <a:pt x="2281" y="3560"/>
                      <a:pt x="2330" y="3570"/>
                    </a:cubicBezTo>
                    <a:cubicBezTo>
                      <a:pt x="2319" y="3575"/>
                      <a:pt x="2304" y="3578"/>
                      <a:pt x="2288" y="3578"/>
                    </a:cubicBezTo>
                    <a:cubicBezTo>
                      <a:pt x="2249" y="3578"/>
                      <a:pt x="2198" y="3564"/>
                      <a:pt x="2142" y="3550"/>
                    </a:cubicBezTo>
                    <a:cubicBezTo>
                      <a:pt x="2112" y="3530"/>
                      <a:pt x="2072" y="3520"/>
                      <a:pt x="2043" y="3510"/>
                    </a:cubicBezTo>
                    <a:cubicBezTo>
                      <a:pt x="1973" y="3520"/>
                      <a:pt x="1924" y="3530"/>
                      <a:pt x="1884" y="3530"/>
                    </a:cubicBezTo>
                    <a:cubicBezTo>
                      <a:pt x="1874" y="3530"/>
                      <a:pt x="1854" y="3530"/>
                      <a:pt x="1844" y="3540"/>
                    </a:cubicBezTo>
                    <a:cubicBezTo>
                      <a:pt x="1884" y="3570"/>
                      <a:pt x="1973" y="3599"/>
                      <a:pt x="2013" y="3619"/>
                    </a:cubicBezTo>
                    <a:cubicBezTo>
                      <a:pt x="2033" y="3636"/>
                      <a:pt x="2051" y="3639"/>
                      <a:pt x="2072" y="3639"/>
                    </a:cubicBezTo>
                    <a:cubicBezTo>
                      <a:pt x="2086" y="3639"/>
                      <a:pt x="2101" y="3638"/>
                      <a:pt x="2118" y="3638"/>
                    </a:cubicBezTo>
                    <a:cubicBezTo>
                      <a:pt x="2152" y="3638"/>
                      <a:pt x="2194" y="3643"/>
                      <a:pt x="2251" y="3679"/>
                    </a:cubicBezTo>
                    <a:cubicBezTo>
                      <a:pt x="2346" y="3734"/>
                      <a:pt x="2359" y="3789"/>
                      <a:pt x="2385" y="3789"/>
                    </a:cubicBezTo>
                    <a:cubicBezTo>
                      <a:pt x="2392" y="3789"/>
                      <a:pt x="2399" y="3786"/>
                      <a:pt x="2410" y="3778"/>
                    </a:cubicBezTo>
                    <a:cubicBezTo>
                      <a:pt x="2417" y="3773"/>
                      <a:pt x="2425" y="3770"/>
                      <a:pt x="2434" y="3770"/>
                    </a:cubicBezTo>
                    <a:cubicBezTo>
                      <a:pt x="2457" y="3770"/>
                      <a:pt x="2482" y="3788"/>
                      <a:pt x="2519" y="3818"/>
                    </a:cubicBezTo>
                    <a:cubicBezTo>
                      <a:pt x="2558" y="3778"/>
                      <a:pt x="2598" y="3738"/>
                      <a:pt x="2618" y="3689"/>
                    </a:cubicBezTo>
                    <a:cubicBezTo>
                      <a:pt x="2710" y="3845"/>
                      <a:pt x="2656" y="3908"/>
                      <a:pt x="2840" y="3908"/>
                    </a:cubicBezTo>
                    <a:cubicBezTo>
                      <a:pt x="2854" y="3908"/>
                      <a:pt x="2869" y="3907"/>
                      <a:pt x="2885" y="3907"/>
                    </a:cubicBezTo>
                    <a:cubicBezTo>
                      <a:pt x="2892" y="3906"/>
                      <a:pt x="2899" y="3906"/>
                      <a:pt x="2905" y="3906"/>
                    </a:cubicBezTo>
                    <a:cubicBezTo>
                      <a:pt x="3047" y="3906"/>
                      <a:pt x="3074" y="4014"/>
                      <a:pt x="3084" y="4194"/>
                    </a:cubicBezTo>
                    <a:cubicBezTo>
                      <a:pt x="3104" y="4214"/>
                      <a:pt x="3113" y="4224"/>
                      <a:pt x="3133" y="4244"/>
                    </a:cubicBezTo>
                    <a:cubicBezTo>
                      <a:pt x="3243" y="4371"/>
                      <a:pt x="3218" y="4424"/>
                      <a:pt x="3121" y="4424"/>
                    </a:cubicBezTo>
                    <a:cubicBezTo>
                      <a:pt x="3113" y="4424"/>
                      <a:pt x="3103" y="4423"/>
                      <a:pt x="3094" y="4422"/>
                    </a:cubicBezTo>
                    <a:lnTo>
                      <a:pt x="3094" y="4422"/>
                    </a:lnTo>
                    <a:cubicBezTo>
                      <a:pt x="3104" y="4492"/>
                      <a:pt x="3104" y="4561"/>
                      <a:pt x="3113" y="4631"/>
                    </a:cubicBezTo>
                    <a:cubicBezTo>
                      <a:pt x="3131" y="4819"/>
                      <a:pt x="3072" y="4886"/>
                      <a:pt x="3003" y="4886"/>
                    </a:cubicBezTo>
                    <a:cubicBezTo>
                      <a:pt x="2914" y="4886"/>
                      <a:pt x="2808" y="4771"/>
                      <a:pt x="2836" y="4670"/>
                    </a:cubicBezTo>
                    <a:cubicBezTo>
                      <a:pt x="2876" y="4531"/>
                      <a:pt x="2816" y="4442"/>
                      <a:pt x="2608" y="4333"/>
                    </a:cubicBezTo>
                    <a:cubicBezTo>
                      <a:pt x="2519" y="4383"/>
                      <a:pt x="2528" y="4531"/>
                      <a:pt x="2528" y="4601"/>
                    </a:cubicBezTo>
                    <a:cubicBezTo>
                      <a:pt x="2538" y="4621"/>
                      <a:pt x="2548" y="4640"/>
                      <a:pt x="2548" y="4660"/>
                    </a:cubicBezTo>
                    <a:cubicBezTo>
                      <a:pt x="2558" y="4680"/>
                      <a:pt x="2558" y="4690"/>
                      <a:pt x="2558" y="4710"/>
                    </a:cubicBezTo>
                    <a:cubicBezTo>
                      <a:pt x="2618" y="4789"/>
                      <a:pt x="2747" y="4908"/>
                      <a:pt x="3004" y="5067"/>
                    </a:cubicBezTo>
                    <a:cubicBezTo>
                      <a:pt x="3200" y="5189"/>
                      <a:pt x="3181" y="5251"/>
                      <a:pt x="3083" y="5251"/>
                    </a:cubicBezTo>
                    <a:cubicBezTo>
                      <a:pt x="2998" y="5251"/>
                      <a:pt x="2852" y="5204"/>
                      <a:pt x="2737" y="5106"/>
                    </a:cubicBezTo>
                    <a:cubicBezTo>
                      <a:pt x="2519" y="4918"/>
                      <a:pt x="2429" y="4888"/>
                      <a:pt x="2281" y="4670"/>
                    </a:cubicBezTo>
                    <a:cubicBezTo>
                      <a:pt x="2211" y="4730"/>
                      <a:pt x="2162" y="4888"/>
                      <a:pt x="2122" y="5037"/>
                    </a:cubicBezTo>
                    <a:cubicBezTo>
                      <a:pt x="2122" y="5047"/>
                      <a:pt x="2122" y="5047"/>
                      <a:pt x="2122" y="5057"/>
                    </a:cubicBezTo>
                    <a:cubicBezTo>
                      <a:pt x="2112" y="5077"/>
                      <a:pt x="2112" y="5087"/>
                      <a:pt x="2112" y="5106"/>
                    </a:cubicBezTo>
                    <a:cubicBezTo>
                      <a:pt x="2102" y="5206"/>
                      <a:pt x="2191" y="5166"/>
                      <a:pt x="2261" y="5225"/>
                    </a:cubicBezTo>
                    <a:cubicBezTo>
                      <a:pt x="2278" y="5213"/>
                      <a:pt x="2294" y="5208"/>
                      <a:pt x="2308" y="5208"/>
                    </a:cubicBezTo>
                    <a:cubicBezTo>
                      <a:pt x="2374" y="5208"/>
                      <a:pt x="2407" y="5327"/>
                      <a:pt x="2439" y="5434"/>
                    </a:cubicBezTo>
                    <a:cubicBezTo>
                      <a:pt x="2479" y="5434"/>
                      <a:pt x="2528" y="5414"/>
                      <a:pt x="2578" y="5384"/>
                    </a:cubicBezTo>
                    <a:cubicBezTo>
                      <a:pt x="2578" y="5404"/>
                      <a:pt x="2608" y="5444"/>
                      <a:pt x="2628" y="5444"/>
                    </a:cubicBezTo>
                    <a:cubicBezTo>
                      <a:pt x="2647" y="5444"/>
                      <a:pt x="2677" y="5434"/>
                      <a:pt x="2707" y="5424"/>
                    </a:cubicBezTo>
                    <a:cubicBezTo>
                      <a:pt x="2697" y="5404"/>
                      <a:pt x="2677" y="5384"/>
                      <a:pt x="2657" y="5364"/>
                    </a:cubicBezTo>
                    <a:cubicBezTo>
                      <a:pt x="2647" y="5354"/>
                      <a:pt x="2638" y="5354"/>
                      <a:pt x="2628" y="5354"/>
                    </a:cubicBezTo>
                    <a:lnTo>
                      <a:pt x="2618" y="5354"/>
                    </a:lnTo>
                    <a:cubicBezTo>
                      <a:pt x="2628" y="5344"/>
                      <a:pt x="2628" y="5344"/>
                      <a:pt x="2638" y="5335"/>
                    </a:cubicBezTo>
                    <a:cubicBezTo>
                      <a:pt x="2667" y="5315"/>
                      <a:pt x="2697" y="5295"/>
                      <a:pt x="2717" y="5265"/>
                    </a:cubicBezTo>
                    <a:cubicBezTo>
                      <a:pt x="2751" y="5234"/>
                      <a:pt x="2781" y="5220"/>
                      <a:pt x="2814" y="5220"/>
                    </a:cubicBezTo>
                    <a:cubicBezTo>
                      <a:pt x="2887" y="5220"/>
                      <a:pt x="2976" y="5291"/>
                      <a:pt x="3153" y="5414"/>
                    </a:cubicBezTo>
                    <a:cubicBezTo>
                      <a:pt x="3401" y="5592"/>
                      <a:pt x="3024" y="5741"/>
                      <a:pt x="2905" y="5860"/>
                    </a:cubicBezTo>
                    <a:cubicBezTo>
                      <a:pt x="2895" y="5830"/>
                      <a:pt x="2885" y="5810"/>
                      <a:pt x="2876" y="5781"/>
                    </a:cubicBezTo>
                    <a:cubicBezTo>
                      <a:pt x="2846" y="5741"/>
                      <a:pt x="2856" y="5741"/>
                      <a:pt x="2747" y="5692"/>
                    </a:cubicBezTo>
                    <a:cubicBezTo>
                      <a:pt x="2722" y="5679"/>
                      <a:pt x="2708" y="5674"/>
                      <a:pt x="2701" y="5674"/>
                    </a:cubicBezTo>
                    <a:cubicBezTo>
                      <a:pt x="2674" y="5674"/>
                      <a:pt x="2761" y="5758"/>
                      <a:pt x="2816" y="5860"/>
                    </a:cubicBezTo>
                    <a:cubicBezTo>
                      <a:pt x="2826" y="5870"/>
                      <a:pt x="2826" y="5880"/>
                      <a:pt x="2836" y="5900"/>
                    </a:cubicBezTo>
                    <a:cubicBezTo>
                      <a:pt x="2803" y="5900"/>
                      <a:pt x="2770" y="5895"/>
                      <a:pt x="2731" y="5895"/>
                    </a:cubicBezTo>
                    <a:cubicBezTo>
                      <a:pt x="2711" y="5895"/>
                      <a:pt x="2690" y="5896"/>
                      <a:pt x="2667" y="5900"/>
                    </a:cubicBezTo>
                    <a:cubicBezTo>
                      <a:pt x="2647" y="5860"/>
                      <a:pt x="2677" y="5820"/>
                      <a:pt x="2647" y="5761"/>
                    </a:cubicBezTo>
                    <a:cubicBezTo>
                      <a:pt x="2633" y="5733"/>
                      <a:pt x="2619" y="5722"/>
                      <a:pt x="2606" y="5722"/>
                    </a:cubicBezTo>
                    <a:cubicBezTo>
                      <a:pt x="2592" y="5722"/>
                      <a:pt x="2579" y="5735"/>
                      <a:pt x="2568" y="5751"/>
                    </a:cubicBezTo>
                    <a:cubicBezTo>
                      <a:pt x="2578" y="5791"/>
                      <a:pt x="2598" y="5840"/>
                      <a:pt x="2618" y="5910"/>
                    </a:cubicBezTo>
                    <a:cubicBezTo>
                      <a:pt x="2647" y="5979"/>
                      <a:pt x="2687" y="6068"/>
                      <a:pt x="2747" y="6187"/>
                    </a:cubicBezTo>
                    <a:cubicBezTo>
                      <a:pt x="2889" y="6466"/>
                      <a:pt x="2869" y="6528"/>
                      <a:pt x="2817" y="6528"/>
                    </a:cubicBezTo>
                    <a:cubicBezTo>
                      <a:pt x="2786" y="6528"/>
                      <a:pt x="2743" y="6506"/>
                      <a:pt x="2717" y="6495"/>
                    </a:cubicBezTo>
                    <a:cubicBezTo>
                      <a:pt x="2667" y="6475"/>
                      <a:pt x="2499" y="6286"/>
                      <a:pt x="2350" y="6148"/>
                    </a:cubicBezTo>
                    <a:cubicBezTo>
                      <a:pt x="2330" y="6187"/>
                      <a:pt x="2310" y="6227"/>
                      <a:pt x="2291" y="6247"/>
                    </a:cubicBezTo>
                    <a:cubicBezTo>
                      <a:pt x="2340" y="6296"/>
                      <a:pt x="2390" y="6356"/>
                      <a:pt x="2439" y="6415"/>
                    </a:cubicBezTo>
                    <a:cubicBezTo>
                      <a:pt x="2443" y="6414"/>
                      <a:pt x="2446" y="6413"/>
                      <a:pt x="2449" y="6413"/>
                    </a:cubicBezTo>
                    <a:cubicBezTo>
                      <a:pt x="2465" y="6413"/>
                      <a:pt x="2479" y="6432"/>
                      <a:pt x="2479" y="6465"/>
                    </a:cubicBezTo>
                    <a:cubicBezTo>
                      <a:pt x="2619" y="6622"/>
                      <a:pt x="2608" y="6668"/>
                      <a:pt x="2544" y="6668"/>
                    </a:cubicBezTo>
                    <a:cubicBezTo>
                      <a:pt x="2531" y="6668"/>
                      <a:pt x="2515" y="6667"/>
                      <a:pt x="2499" y="6663"/>
                    </a:cubicBezTo>
                    <a:cubicBezTo>
                      <a:pt x="2489" y="6663"/>
                      <a:pt x="2479" y="6653"/>
                      <a:pt x="2479" y="6653"/>
                    </a:cubicBezTo>
                    <a:cubicBezTo>
                      <a:pt x="2459" y="6663"/>
                      <a:pt x="2429" y="6663"/>
                      <a:pt x="2390" y="6663"/>
                    </a:cubicBezTo>
                    <a:cubicBezTo>
                      <a:pt x="2374" y="6662"/>
                      <a:pt x="2361" y="6662"/>
                      <a:pt x="2351" y="6662"/>
                    </a:cubicBezTo>
                    <a:cubicBezTo>
                      <a:pt x="2260" y="6662"/>
                      <a:pt x="2389" y="6701"/>
                      <a:pt x="2469" y="6772"/>
                    </a:cubicBezTo>
                    <a:cubicBezTo>
                      <a:pt x="2479" y="6782"/>
                      <a:pt x="2479" y="6792"/>
                      <a:pt x="2489" y="6792"/>
                    </a:cubicBezTo>
                    <a:lnTo>
                      <a:pt x="2499" y="6792"/>
                    </a:lnTo>
                    <a:cubicBezTo>
                      <a:pt x="2550" y="6778"/>
                      <a:pt x="2600" y="6768"/>
                      <a:pt x="2651" y="6768"/>
                    </a:cubicBezTo>
                    <a:cubicBezTo>
                      <a:pt x="2670" y="6768"/>
                      <a:pt x="2688" y="6770"/>
                      <a:pt x="2707" y="6772"/>
                    </a:cubicBezTo>
                    <a:cubicBezTo>
                      <a:pt x="2846" y="6812"/>
                      <a:pt x="2826" y="7119"/>
                      <a:pt x="2935" y="7427"/>
                    </a:cubicBezTo>
                    <a:cubicBezTo>
                      <a:pt x="3044" y="7734"/>
                      <a:pt x="3104" y="7605"/>
                      <a:pt x="3223" y="8091"/>
                    </a:cubicBezTo>
                    <a:cubicBezTo>
                      <a:pt x="3256" y="8224"/>
                      <a:pt x="3253" y="8275"/>
                      <a:pt x="3228" y="8275"/>
                    </a:cubicBezTo>
                    <a:cubicBezTo>
                      <a:pt x="3164" y="8275"/>
                      <a:pt x="2956" y="7934"/>
                      <a:pt x="2856" y="7784"/>
                    </a:cubicBezTo>
                    <a:cubicBezTo>
                      <a:pt x="2747" y="7615"/>
                      <a:pt x="2786" y="7625"/>
                      <a:pt x="2638" y="7526"/>
                    </a:cubicBezTo>
                    <a:cubicBezTo>
                      <a:pt x="2628" y="7516"/>
                      <a:pt x="2598" y="7506"/>
                      <a:pt x="2578" y="7486"/>
                    </a:cubicBezTo>
                    <a:cubicBezTo>
                      <a:pt x="2578" y="7506"/>
                      <a:pt x="2558" y="7516"/>
                      <a:pt x="2519" y="7516"/>
                    </a:cubicBezTo>
                    <a:cubicBezTo>
                      <a:pt x="2509" y="7526"/>
                      <a:pt x="2499" y="7536"/>
                      <a:pt x="2499" y="7546"/>
                    </a:cubicBezTo>
                    <a:cubicBezTo>
                      <a:pt x="2499" y="7546"/>
                      <a:pt x="2499" y="7556"/>
                      <a:pt x="2509" y="7556"/>
                    </a:cubicBezTo>
                    <a:cubicBezTo>
                      <a:pt x="2558" y="7645"/>
                      <a:pt x="2628" y="7774"/>
                      <a:pt x="2697" y="7913"/>
                    </a:cubicBezTo>
                    <a:cubicBezTo>
                      <a:pt x="2737" y="8002"/>
                      <a:pt x="2757" y="8071"/>
                      <a:pt x="2757" y="8121"/>
                    </a:cubicBezTo>
                    <a:cubicBezTo>
                      <a:pt x="2885" y="8141"/>
                      <a:pt x="2925" y="8398"/>
                      <a:pt x="2925" y="8498"/>
                    </a:cubicBezTo>
                    <a:cubicBezTo>
                      <a:pt x="2925" y="8527"/>
                      <a:pt x="2925" y="8547"/>
                      <a:pt x="2915" y="8567"/>
                    </a:cubicBezTo>
                    <a:cubicBezTo>
                      <a:pt x="2925" y="8607"/>
                      <a:pt x="2856" y="8726"/>
                      <a:pt x="2905" y="8825"/>
                    </a:cubicBezTo>
                    <a:cubicBezTo>
                      <a:pt x="2985" y="8993"/>
                      <a:pt x="3510" y="9033"/>
                      <a:pt x="3510" y="9033"/>
                    </a:cubicBezTo>
                    <a:cubicBezTo>
                      <a:pt x="3510" y="9033"/>
                      <a:pt x="3609" y="9202"/>
                      <a:pt x="3550" y="9211"/>
                    </a:cubicBezTo>
                    <a:cubicBezTo>
                      <a:pt x="3490" y="9221"/>
                      <a:pt x="3351" y="9281"/>
                      <a:pt x="3312" y="9479"/>
                    </a:cubicBezTo>
                    <a:cubicBezTo>
                      <a:pt x="3295" y="9548"/>
                      <a:pt x="3308" y="9570"/>
                      <a:pt x="3343" y="9570"/>
                    </a:cubicBezTo>
                    <a:cubicBezTo>
                      <a:pt x="3408" y="9570"/>
                      <a:pt x="3549" y="9489"/>
                      <a:pt x="3698" y="9489"/>
                    </a:cubicBezTo>
                    <a:cubicBezTo>
                      <a:pt x="3936" y="9489"/>
                      <a:pt x="3857" y="9568"/>
                      <a:pt x="3887" y="9767"/>
                    </a:cubicBezTo>
                    <a:cubicBezTo>
                      <a:pt x="3898" y="9842"/>
                      <a:pt x="3874" y="9860"/>
                      <a:pt x="3830" y="9860"/>
                    </a:cubicBezTo>
                    <a:cubicBezTo>
                      <a:pt x="3789" y="9860"/>
                      <a:pt x="3732" y="9845"/>
                      <a:pt x="3671" y="9845"/>
                    </a:cubicBezTo>
                    <a:cubicBezTo>
                      <a:pt x="3624" y="9845"/>
                      <a:pt x="3575" y="9854"/>
                      <a:pt x="3530" y="9886"/>
                    </a:cubicBezTo>
                    <a:cubicBezTo>
                      <a:pt x="3361" y="10015"/>
                      <a:pt x="3649" y="10054"/>
                      <a:pt x="3659" y="10332"/>
                    </a:cubicBezTo>
                    <a:cubicBezTo>
                      <a:pt x="3662" y="10417"/>
                      <a:pt x="3650" y="10450"/>
                      <a:pt x="3628" y="10450"/>
                    </a:cubicBezTo>
                    <a:cubicBezTo>
                      <a:pt x="3580" y="10450"/>
                      <a:pt x="3483" y="10283"/>
                      <a:pt x="3401" y="10173"/>
                    </a:cubicBezTo>
                    <a:cubicBezTo>
                      <a:pt x="3292" y="10015"/>
                      <a:pt x="3262" y="9925"/>
                      <a:pt x="3193" y="9757"/>
                    </a:cubicBezTo>
                    <a:cubicBezTo>
                      <a:pt x="3122" y="9607"/>
                      <a:pt x="3052" y="9504"/>
                      <a:pt x="2946" y="9504"/>
                    </a:cubicBezTo>
                    <a:cubicBezTo>
                      <a:pt x="2933" y="9504"/>
                      <a:pt x="2920" y="9506"/>
                      <a:pt x="2905" y="9509"/>
                    </a:cubicBezTo>
                    <a:cubicBezTo>
                      <a:pt x="2776" y="9539"/>
                      <a:pt x="2885" y="9598"/>
                      <a:pt x="2995" y="9896"/>
                    </a:cubicBezTo>
                    <a:cubicBezTo>
                      <a:pt x="3104" y="10203"/>
                      <a:pt x="3074" y="10183"/>
                      <a:pt x="2985" y="10342"/>
                    </a:cubicBezTo>
                    <a:cubicBezTo>
                      <a:pt x="2967" y="10370"/>
                      <a:pt x="2949" y="10382"/>
                      <a:pt x="2931" y="10382"/>
                    </a:cubicBezTo>
                    <a:cubicBezTo>
                      <a:pt x="2847" y="10382"/>
                      <a:pt x="2761" y="10116"/>
                      <a:pt x="2737" y="9985"/>
                    </a:cubicBezTo>
                    <a:cubicBezTo>
                      <a:pt x="2707" y="9816"/>
                      <a:pt x="2598" y="9747"/>
                      <a:pt x="2429" y="9638"/>
                    </a:cubicBezTo>
                    <a:cubicBezTo>
                      <a:pt x="2405" y="9622"/>
                      <a:pt x="2386" y="9615"/>
                      <a:pt x="2372" y="9615"/>
                    </a:cubicBezTo>
                    <a:cubicBezTo>
                      <a:pt x="2287" y="9615"/>
                      <a:pt x="2360" y="9862"/>
                      <a:pt x="2360" y="10015"/>
                    </a:cubicBezTo>
                    <a:cubicBezTo>
                      <a:pt x="2360" y="10183"/>
                      <a:pt x="2390" y="10114"/>
                      <a:pt x="2439" y="10372"/>
                    </a:cubicBezTo>
                    <a:cubicBezTo>
                      <a:pt x="2456" y="10444"/>
                      <a:pt x="2455" y="10474"/>
                      <a:pt x="2443" y="10474"/>
                    </a:cubicBezTo>
                    <a:cubicBezTo>
                      <a:pt x="2412" y="10474"/>
                      <a:pt x="2304" y="10276"/>
                      <a:pt x="2211" y="10084"/>
                    </a:cubicBezTo>
                    <a:cubicBezTo>
                      <a:pt x="2157" y="9965"/>
                      <a:pt x="2142" y="9933"/>
                      <a:pt x="2118" y="9933"/>
                    </a:cubicBezTo>
                    <a:cubicBezTo>
                      <a:pt x="2095" y="9933"/>
                      <a:pt x="2062" y="9965"/>
                      <a:pt x="1973" y="9975"/>
                    </a:cubicBezTo>
                    <a:cubicBezTo>
                      <a:pt x="1943" y="10015"/>
                      <a:pt x="1904" y="10064"/>
                      <a:pt x="1854" y="10134"/>
                    </a:cubicBezTo>
                    <a:cubicBezTo>
                      <a:pt x="1904" y="10173"/>
                      <a:pt x="1963" y="10223"/>
                      <a:pt x="2013" y="10282"/>
                    </a:cubicBezTo>
                    <a:cubicBezTo>
                      <a:pt x="2134" y="10431"/>
                      <a:pt x="2123" y="10469"/>
                      <a:pt x="2050" y="10469"/>
                    </a:cubicBezTo>
                    <a:cubicBezTo>
                      <a:pt x="2016" y="10469"/>
                      <a:pt x="1968" y="10460"/>
                      <a:pt x="1914" y="10451"/>
                    </a:cubicBezTo>
                    <a:cubicBezTo>
                      <a:pt x="1795" y="10431"/>
                      <a:pt x="1785" y="10391"/>
                      <a:pt x="1696" y="10342"/>
                    </a:cubicBezTo>
                    <a:cubicBezTo>
                      <a:pt x="1686" y="10352"/>
                      <a:pt x="1686" y="10352"/>
                      <a:pt x="1676" y="10362"/>
                    </a:cubicBezTo>
                    <a:cubicBezTo>
                      <a:pt x="1539" y="10543"/>
                      <a:pt x="1547" y="10596"/>
                      <a:pt x="1609" y="10596"/>
                    </a:cubicBezTo>
                    <a:cubicBezTo>
                      <a:pt x="1659" y="10596"/>
                      <a:pt x="1744" y="10561"/>
                      <a:pt x="1815" y="10530"/>
                    </a:cubicBezTo>
                    <a:cubicBezTo>
                      <a:pt x="1829" y="10525"/>
                      <a:pt x="1842" y="10522"/>
                      <a:pt x="1853" y="10522"/>
                    </a:cubicBezTo>
                    <a:cubicBezTo>
                      <a:pt x="1920" y="10522"/>
                      <a:pt x="1908" y="10622"/>
                      <a:pt x="1874" y="10699"/>
                    </a:cubicBezTo>
                    <a:cubicBezTo>
                      <a:pt x="1914" y="10699"/>
                      <a:pt x="1963" y="10689"/>
                      <a:pt x="2003" y="10679"/>
                    </a:cubicBezTo>
                    <a:cubicBezTo>
                      <a:pt x="2101" y="10652"/>
                      <a:pt x="2154" y="10628"/>
                      <a:pt x="2215" y="10628"/>
                    </a:cubicBezTo>
                    <a:cubicBezTo>
                      <a:pt x="2265" y="10628"/>
                      <a:pt x="2320" y="10644"/>
                      <a:pt x="2410" y="10689"/>
                    </a:cubicBezTo>
                    <a:cubicBezTo>
                      <a:pt x="2618" y="10788"/>
                      <a:pt x="2291" y="10887"/>
                      <a:pt x="2350" y="10947"/>
                    </a:cubicBezTo>
                    <a:cubicBezTo>
                      <a:pt x="2410" y="11006"/>
                      <a:pt x="2449" y="10947"/>
                      <a:pt x="2568" y="11115"/>
                    </a:cubicBezTo>
                    <a:cubicBezTo>
                      <a:pt x="2612" y="11174"/>
                      <a:pt x="2647" y="11200"/>
                      <a:pt x="2676" y="11200"/>
                    </a:cubicBezTo>
                    <a:cubicBezTo>
                      <a:pt x="2727" y="11200"/>
                      <a:pt x="2762" y="11125"/>
                      <a:pt x="2806" y="11006"/>
                    </a:cubicBezTo>
                    <a:cubicBezTo>
                      <a:pt x="2834" y="10943"/>
                      <a:pt x="2859" y="10921"/>
                      <a:pt x="2887" y="10921"/>
                    </a:cubicBezTo>
                    <a:cubicBezTo>
                      <a:pt x="2937" y="10921"/>
                      <a:pt x="2994" y="10997"/>
                      <a:pt x="3084" y="11036"/>
                    </a:cubicBezTo>
                    <a:cubicBezTo>
                      <a:pt x="3223" y="11085"/>
                      <a:pt x="3064" y="11264"/>
                      <a:pt x="3094" y="11343"/>
                    </a:cubicBezTo>
                    <a:cubicBezTo>
                      <a:pt x="3105" y="11372"/>
                      <a:pt x="3120" y="11383"/>
                      <a:pt x="3142" y="11383"/>
                    </a:cubicBezTo>
                    <a:cubicBezTo>
                      <a:pt x="3181" y="11383"/>
                      <a:pt x="3241" y="11352"/>
                      <a:pt x="3342" y="11333"/>
                    </a:cubicBezTo>
                    <a:cubicBezTo>
                      <a:pt x="3368" y="11328"/>
                      <a:pt x="3393" y="11326"/>
                      <a:pt x="3416" y="11326"/>
                    </a:cubicBezTo>
                    <a:cubicBezTo>
                      <a:pt x="3520" y="11326"/>
                      <a:pt x="3585" y="11377"/>
                      <a:pt x="3609" y="11442"/>
                    </a:cubicBezTo>
                    <a:cubicBezTo>
                      <a:pt x="3639" y="11522"/>
                      <a:pt x="3847" y="11819"/>
                      <a:pt x="3936" y="11889"/>
                    </a:cubicBezTo>
                    <a:cubicBezTo>
                      <a:pt x="4026" y="11958"/>
                      <a:pt x="3907" y="12166"/>
                      <a:pt x="3837" y="12196"/>
                    </a:cubicBezTo>
                    <a:cubicBezTo>
                      <a:pt x="3833" y="12198"/>
                      <a:pt x="3828" y="12199"/>
                      <a:pt x="3823" y="12199"/>
                    </a:cubicBezTo>
                    <a:cubicBezTo>
                      <a:pt x="3756" y="12199"/>
                      <a:pt x="3669" y="12013"/>
                      <a:pt x="3530" y="11809"/>
                    </a:cubicBezTo>
                    <a:cubicBezTo>
                      <a:pt x="3453" y="11696"/>
                      <a:pt x="3397" y="11658"/>
                      <a:pt x="3356" y="11658"/>
                    </a:cubicBezTo>
                    <a:cubicBezTo>
                      <a:pt x="3317" y="11658"/>
                      <a:pt x="3291" y="11692"/>
                      <a:pt x="3272" y="11730"/>
                    </a:cubicBezTo>
                    <a:cubicBezTo>
                      <a:pt x="3223" y="11809"/>
                      <a:pt x="3361" y="11928"/>
                      <a:pt x="3401" y="11998"/>
                    </a:cubicBezTo>
                    <a:cubicBezTo>
                      <a:pt x="3451" y="12067"/>
                      <a:pt x="3520" y="12424"/>
                      <a:pt x="3391" y="12523"/>
                    </a:cubicBezTo>
                    <a:cubicBezTo>
                      <a:pt x="3370" y="12538"/>
                      <a:pt x="3353" y="12545"/>
                      <a:pt x="3339" y="12545"/>
                    </a:cubicBezTo>
                    <a:cubicBezTo>
                      <a:pt x="3263" y="12545"/>
                      <a:pt x="3292" y="12341"/>
                      <a:pt x="3292" y="12265"/>
                    </a:cubicBezTo>
                    <a:cubicBezTo>
                      <a:pt x="3292" y="12189"/>
                      <a:pt x="3168" y="11923"/>
                      <a:pt x="3077" y="11923"/>
                    </a:cubicBezTo>
                    <a:cubicBezTo>
                      <a:pt x="3061" y="11923"/>
                      <a:pt x="3047" y="11931"/>
                      <a:pt x="3034" y="11948"/>
                    </a:cubicBezTo>
                    <a:cubicBezTo>
                      <a:pt x="3018" y="11969"/>
                      <a:pt x="2995" y="11979"/>
                      <a:pt x="2968" y="11979"/>
                    </a:cubicBezTo>
                    <a:cubicBezTo>
                      <a:pt x="2846" y="11979"/>
                      <a:pt x="2642" y="11788"/>
                      <a:pt x="2618" y="11690"/>
                    </a:cubicBezTo>
                    <a:cubicBezTo>
                      <a:pt x="2599" y="11614"/>
                      <a:pt x="2437" y="11578"/>
                      <a:pt x="2263" y="11578"/>
                    </a:cubicBezTo>
                    <a:cubicBezTo>
                      <a:pt x="2166" y="11578"/>
                      <a:pt x="2065" y="11590"/>
                      <a:pt x="1983" y="11611"/>
                    </a:cubicBezTo>
                    <a:cubicBezTo>
                      <a:pt x="1963" y="11621"/>
                      <a:pt x="1943" y="11631"/>
                      <a:pt x="1934" y="11641"/>
                    </a:cubicBezTo>
                    <a:cubicBezTo>
                      <a:pt x="1953" y="11690"/>
                      <a:pt x="1973" y="11760"/>
                      <a:pt x="1993" y="11819"/>
                    </a:cubicBezTo>
                    <a:cubicBezTo>
                      <a:pt x="2043" y="11889"/>
                      <a:pt x="2112" y="11948"/>
                      <a:pt x="2162" y="12008"/>
                    </a:cubicBezTo>
                    <a:cubicBezTo>
                      <a:pt x="2162" y="11998"/>
                      <a:pt x="2172" y="11998"/>
                      <a:pt x="2172" y="11988"/>
                    </a:cubicBezTo>
                    <a:cubicBezTo>
                      <a:pt x="2177" y="11985"/>
                      <a:pt x="2183" y="11984"/>
                      <a:pt x="2189" y="11984"/>
                    </a:cubicBezTo>
                    <a:cubicBezTo>
                      <a:pt x="2207" y="11984"/>
                      <a:pt x="2226" y="11993"/>
                      <a:pt x="2241" y="12008"/>
                    </a:cubicBezTo>
                    <a:cubicBezTo>
                      <a:pt x="2291" y="12057"/>
                      <a:pt x="2320" y="12166"/>
                      <a:pt x="2281" y="12216"/>
                    </a:cubicBezTo>
                    <a:cubicBezTo>
                      <a:pt x="2221" y="12305"/>
                      <a:pt x="2191" y="12295"/>
                      <a:pt x="2092" y="12414"/>
                    </a:cubicBezTo>
                    <a:cubicBezTo>
                      <a:pt x="2072" y="12434"/>
                      <a:pt x="2062" y="12454"/>
                      <a:pt x="2053" y="12464"/>
                    </a:cubicBezTo>
                    <a:cubicBezTo>
                      <a:pt x="2112" y="12474"/>
                      <a:pt x="2162" y="12474"/>
                      <a:pt x="2211" y="12474"/>
                    </a:cubicBezTo>
                    <a:cubicBezTo>
                      <a:pt x="2390" y="12454"/>
                      <a:pt x="2449" y="12275"/>
                      <a:pt x="2588" y="12255"/>
                    </a:cubicBezTo>
                    <a:cubicBezTo>
                      <a:pt x="2593" y="12255"/>
                      <a:pt x="2597" y="12254"/>
                      <a:pt x="2602" y="12254"/>
                    </a:cubicBezTo>
                    <a:cubicBezTo>
                      <a:pt x="2729" y="12254"/>
                      <a:pt x="2885" y="12503"/>
                      <a:pt x="2885" y="12751"/>
                    </a:cubicBezTo>
                    <a:cubicBezTo>
                      <a:pt x="2885" y="12871"/>
                      <a:pt x="2913" y="12905"/>
                      <a:pt x="2967" y="12905"/>
                    </a:cubicBezTo>
                    <a:cubicBezTo>
                      <a:pt x="3027" y="12905"/>
                      <a:pt x="3121" y="12861"/>
                      <a:pt x="3242" y="12850"/>
                    </a:cubicBezTo>
                    <a:cubicBezTo>
                      <a:pt x="3403" y="12836"/>
                      <a:pt x="3488" y="12789"/>
                      <a:pt x="3625" y="12789"/>
                    </a:cubicBezTo>
                    <a:cubicBezTo>
                      <a:pt x="3674" y="12789"/>
                      <a:pt x="3730" y="12795"/>
                      <a:pt x="3798" y="12811"/>
                    </a:cubicBezTo>
                    <a:cubicBezTo>
                      <a:pt x="4046" y="12870"/>
                      <a:pt x="4343" y="13049"/>
                      <a:pt x="4155" y="13069"/>
                    </a:cubicBezTo>
                    <a:cubicBezTo>
                      <a:pt x="3956" y="13088"/>
                      <a:pt x="3718" y="13237"/>
                      <a:pt x="3778" y="13515"/>
                    </a:cubicBezTo>
                    <a:cubicBezTo>
                      <a:pt x="3808" y="13654"/>
                      <a:pt x="3728" y="13663"/>
                      <a:pt x="3627" y="13663"/>
                    </a:cubicBezTo>
                    <a:cubicBezTo>
                      <a:pt x="3610" y="13663"/>
                      <a:pt x="3592" y="13663"/>
                      <a:pt x="3574" y="13663"/>
                    </a:cubicBezTo>
                    <a:cubicBezTo>
                      <a:pt x="3485" y="13663"/>
                      <a:pt x="3391" y="13670"/>
                      <a:pt x="3342" y="13753"/>
                    </a:cubicBezTo>
                    <a:cubicBezTo>
                      <a:pt x="3225" y="13946"/>
                      <a:pt x="3583" y="14358"/>
                      <a:pt x="3358" y="14358"/>
                    </a:cubicBezTo>
                    <a:cubicBezTo>
                      <a:pt x="3353" y="14358"/>
                      <a:pt x="3347" y="14358"/>
                      <a:pt x="3342" y="14357"/>
                    </a:cubicBezTo>
                    <a:cubicBezTo>
                      <a:pt x="3094" y="14338"/>
                      <a:pt x="2885" y="14070"/>
                      <a:pt x="2796" y="13792"/>
                    </a:cubicBezTo>
                    <a:cubicBezTo>
                      <a:pt x="2768" y="13705"/>
                      <a:pt x="2735" y="13671"/>
                      <a:pt x="2703" y="13671"/>
                    </a:cubicBezTo>
                    <a:cubicBezTo>
                      <a:pt x="2632" y="13671"/>
                      <a:pt x="2565" y="13835"/>
                      <a:pt x="2558" y="13971"/>
                    </a:cubicBezTo>
                    <a:cubicBezTo>
                      <a:pt x="2555" y="13999"/>
                      <a:pt x="2547" y="14012"/>
                      <a:pt x="2535" y="14012"/>
                    </a:cubicBezTo>
                    <a:cubicBezTo>
                      <a:pt x="2462" y="14012"/>
                      <a:pt x="2245" y="13571"/>
                      <a:pt x="2152" y="13435"/>
                    </a:cubicBezTo>
                    <a:cubicBezTo>
                      <a:pt x="2138" y="13416"/>
                      <a:pt x="2117" y="13408"/>
                      <a:pt x="2089" y="13408"/>
                    </a:cubicBezTo>
                    <a:cubicBezTo>
                      <a:pt x="1885" y="13408"/>
                      <a:pt x="1349" y="13852"/>
                      <a:pt x="1349" y="13852"/>
                    </a:cubicBezTo>
                    <a:lnTo>
                      <a:pt x="1249" y="13862"/>
                    </a:lnTo>
                    <a:cubicBezTo>
                      <a:pt x="1249" y="13872"/>
                      <a:pt x="1239" y="13882"/>
                      <a:pt x="1239" y="13891"/>
                    </a:cubicBezTo>
                    <a:cubicBezTo>
                      <a:pt x="1230" y="13921"/>
                      <a:pt x="1220" y="13951"/>
                      <a:pt x="1210" y="13981"/>
                    </a:cubicBezTo>
                    <a:cubicBezTo>
                      <a:pt x="1111" y="14298"/>
                      <a:pt x="1130" y="14278"/>
                      <a:pt x="1220" y="14437"/>
                    </a:cubicBezTo>
                    <a:cubicBezTo>
                      <a:pt x="1235" y="14466"/>
                      <a:pt x="1252" y="14479"/>
                      <a:pt x="1268" y="14479"/>
                    </a:cubicBezTo>
                    <a:cubicBezTo>
                      <a:pt x="1345" y="14479"/>
                      <a:pt x="1421" y="14199"/>
                      <a:pt x="1438" y="14060"/>
                    </a:cubicBezTo>
                    <a:cubicBezTo>
                      <a:pt x="1468" y="13901"/>
                      <a:pt x="1567" y="13822"/>
                      <a:pt x="1715" y="13703"/>
                    </a:cubicBezTo>
                    <a:cubicBezTo>
                      <a:pt x="1736" y="13688"/>
                      <a:pt x="1752" y="13681"/>
                      <a:pt x="1764" y="13681"/>
                    </a:cubicBezTo>
                    <a:cubicBezTo>
                      <a:pt x="1841" y="13681"/>
                      <a:pt x="1775" y="13946"/>
                      <a:pt x="1775" y="14100"/>
                    </a:cubicBezTo>
                    <a:cubicBezTo>
                      <a:pt x="1775" y="14278"/>
                      <a:pt x="1745" y="14199"/>
                      <a:pt x="1706" y="14476"/>
                    </a:cubicBezTo>
                    <a:cubicBezTo>
                      <a:pt x="1696" y="14496"/>
                      <a:pt x="1696" y="14506"/>
                      <a:pt x="1696" y="14526"/>
                    </a:cubicBezTo>
                    <a:cubicBezTo>
                      <a:pt x="1691" y="14562"/>
                      <a:pt x="1695" y="14577"/>
                      <a:pt x="1704" y="14577"/>
                    </a:cubicBezTo>
                    <a:cubicBezTo>
                      <a:pt x="1715" y="14577"/>
                      <a:pt x="1733" y="14554"/>
                      <a:pt x="1755" y="14516"/>
                    </a:cubicBezTo>
                    <a:cubicBezTo>
                      <a:pt x="1795" y="14437"/>
                      <a:pt x="1854" y="14308"/>
                      <a:pt x="1904" y="14169"/>
                    </a:cubicBezTo>
                    <a:cubicBezTo>
                      <a:pt x="1954" y="14048"/>
                      <a:pt x="1969" y="14015"/>
                      <a:pt x="1991" y="14015"/>
                    </a:cubicBezTo>
                    <a:cubicBezTo>
                      <a:pt x="2017" y="14015"/>
                      <a:pt x="2054" y="14063"/>
                      <a:pt x="2176" y="14063"/>
                    </a:cubicBezTo>
                    <a:cubicBezTo>
                      <a:pt x="2193" y="14063"/>
                      <a:pt x="2211" y="14062"/>
                      <a:pt x="2231" y="14060"/>
                    </a:cubicBezTo>
                    <a:cubicBezTo>
                      <a:pt x="2253" y="14059"/>
                      <a:pt x="2272" y="14058"/>
                      <a:pt x="2288" y="14058"/>
                    </a:cubicBezTo>
                    <a:cubicBezTo>
                      <a:pt x="2478" y="14058"/>
                      <a:pt x="2239" y="14167"/>
                      <a:pt x="2092" y="14377"/>
                    </a:cubicBezTo>
                    <a:cubicBezTo>
                      <a:pt x="1983" y="14534"/>
                      <a:pt x="1991" y="14574"/>
                      <a:pt x="2055" y="14574"/>
                    </a:cubicBezTo>
                    <a:cubicBezTo>
                      <a:pt x="2084" y="14574"/>
                      <a:pt x="2125" y="14565"/>
                      <a:pt x="2172" y="14556"/>
                    </a:cubicBezTo>
                    <a:cubicBezTo>
                      <a:pt x="2330" y="14526"/>
                      <a:pt x="2281" y="14457"/>
                      <a:pt x="2538" y="14357"/>
                    </a:cubicBezTo>
                    <a:cubicBezTo>
                      <a:pt x="2559" y="14350"/>
                      <a:pt x="2575" y="14347"/>
                      <a:pt x="2587" y="14347"/>
                    </a:cubicBezTo>
                    <a:cubicBezTo>
                      <a:pt x="2731" y="14347"/>
                      <a:pt x="2429" y="14774"/>
                      <a:pt x="2429" y="14774"/>
                    </a:cubicBezTo>
                    <a:cubicBezTo>
                      <a:pt x="2429" y="14774"/>
                      <a:pt x="2380" y="14794"/>
                      <a:pt x="2320" y="14804"/>
                    </a:cubicBezTo>
                    <a:cubicBezTo>
                      <a:pt x="2294" y="14813"/>
                      <a:pt x="2261" y="14818"/>
                      <a:pt x="2226" y="14818"/>
                    </a:cubicBezTo>
                    <a:cubicBezTo>
                      <a:pt x="2183" y="14818"/>
                      <a:pt x="2136" y="14810"/>
                      <a:pt x="2092" y="14794"/>
                    </a:cubicBezTo>
                    <a:cubicBezTo>
                      <a:pt x="2005" y="14767"/>
                      <a:pt x="1960" y="14742"/>
                      <a:pt x="1906" y="14742"/>
                    </a:cubicBezTo>
                    <a:cubicBezTo>
                      <a:pt x="1861" y="14742"/>
                      <a:pt x="1811" y="14759"/>
                      <a:pt x="1725" y="14804"/>
                    </a:cubicBezTo>
                    <a:cubicBezTo>
                      <a:pt x="1547" y="14913"/>
                      <a:pt x="1834" y="15022"/>
                      <a:pt x="1785" y="15081"/>
                    </a:cubicBezTo>
                    <a:cubicBezTo>
                      <a:pt x="1725" y="15141"/>
                      <a:pt x="1696" y="15081"/>
                      <a:pt x="1587" y="15250"/>
                    </a:cubicBezTo>
                    <a:cubicBezTo>
                      <a:pt x="1546" y="15312"/>
                      <a:pt x="1516" y="15339"/>
                      <a:pt x="1490" y="15339"/>
                    </a:cubicBezTo>
                    <a:cubicBezTo>
                      <a:pt x="1446" y="15339"/>
                      <a:pt x="1416" y="15260"/>
                      <a:pt x="1378" y="15141"/>
                    </a:cubicBezTo>
                    <a:cubicBezTo>
                      <a:pt x="1352" y="15075"/>
                      <a:pt x="1329" y="15052"/>
                      <a:pt x="1306" y="15052"/>
                    </a:cubicBezTo>
                    <a:cubicBezTo>
                      <a:pt x="1276" y="15052"/>
                      <a:pt x="1244" y="15088"/>
                      <a:pt x="1200" y="15121"/>
                    </a:cubicBezTo>
                    <a:cubicBezTo>
                      <a:pt x="1180" y="15141"/>
                      <a:pt x="1160" y="15151"/>
                      <a:pt x="1130" y="15161"/>
                    </a:cubicBezTo>
                    <a:cubicBezTo>
                      <a:pt x="1002" y="15220"/>
                      <a:pt x="1150" y="15409"/>
                      <a:pt x="1121" y="15488"/>
                    </a:cubicBezTo>
                    <a:cubicBezTo>
                      <a:pt x="1110" y="15520"/>
                      <a:pt x="1096" y="15532"/>
                      <a:pt x="1077" y="15532"/>
                    </a:cubicBezTo>
                    <a:cubicBezTo>
                      <a:pt x="1043" y="15532"/>
                      <a:pt x="991" y="15497"/>
                      <a:pt x="902" y="15478"/>
                    </a:cubicBezTo>
                    <a:cubicBezTo>
                      <a:pt x="878" y="15473"/>
                      <a:pt x="855" y="15470"/>
                      <a:pt x="834" y="15470"/>
                    </a:cubicBezTo>
                    <a:cubicBezTo>
                      <a:pt x="737" y="15470"/>
                      <a:pt x="679" y="15523"/>
                      <a:pt x="654" y="15597"/>
                    </a:cubicBezTo>
                    <a:cubicBezTo>
                      <a:pt x="645" y="15627"/>
                      <a:pt x="625" y="15676"/>
                      <a:pt x="585" y="15736"/>
                    </a:cubicBezTo>
                    <a:cubicBezTo>
                      <a:pt x="526" y="15855"/>
                      <a:pt x="426" y="16013"/>
                      <a:pt x="367" y="16063"/>
                    </a:cubicBezTo>
                    <a:cubicBezTo>
                      <a:pt x="288" y="16142"/>
                      <a:pt x="397" y="16350"/>
                      <a:pt x="456" y="16380"/>
                    </a:cubicBezTo>
                    <a:cubicBezTo>
                      <a:pt x="460" y="16382"/>
                      <a:pt x="464" y="16383"/>
                      <a:pt x="468" y="16383"/>
                    </a:cubicBezTo>
                    <a:cubicBezTo>
                      <a:pt x="527" y="16383"/>
                      <a:pt x="604" y="16196"/>
                      <a:pt x="724" y="15984"/>
                    </a:cubicBezTo>
                    <a:cubicBezTo>
                      <a:pt x="797" y="15864"/>
                      <a:pt x="848" y="15823"/>
                      <a:pt x="885" y="15823"/>
                    </a:cubicBezTo>
                    <a:cubicBezTo>
                      <a:pt x="920" y="15823"/>
                      <a:pt x="943" y="15857"/>
                      <a:pt x="962" y="15894"/>
                    </a:cubicBezTo>
                    <a:cubicBezTo>
                      <a:pt x="1002" y="15984"/>
                      <a:pt x="883" y="16113"/>
                      <a:pt x="843" y="16182"/>
                    </a:cubicBezTo>
                    <a:cubicBezTo>
                      <a:pt x="803" y="16251"/>
                      <a:pt x="734" y="16618"/>
                      <a:pt x="853" y="16727"/>
                    </a:cubicBezTo>
                    <a:cubicBezTo>
                      <a:pt x="871" y="16744"/>
                      <a:pt x="886" y="16752"/>
                      <a:pt x="898" y="16752"/>
                    </a:cubicBezTo>
                    <a:cubicBezTo>
                      <a:pt x="963" y="16752"/>
                      <a:pt x="942" y="16533"/>
                      <a:pt x="942" y="16450"/>
                    </a:cubicBezTo>
                    <a:cubicBezTo>
                      <a:pt x="942" y="16374"/>
                      <a:pt x="1049" y="16105"/>
                      <a:pt x="1136" y="16105"/>
                    </a:cubicBezTo>
                    <a:cubicBezTo>
                      <a:pt x="1152" y="16105"/>
                      <a:pt x="1167" y="16113"/>
                      <a:pt x="1180" y="16132"/>
                    </a:cubicBezTo>
                    <a:cubicBezTo>
                      <a:pt x="1194" y="16153"/>
                      <a:pt x="1213" y="16162"/>
                      <a:pt x="1236" y="16162"/>
                    </a:cubicBezTo>
                    <a:cubicBezTo>
                      <a:pt x="1342" y="16162"/>
                      <a:pt x="1522" y="15961"/>
                      <a:pt x="1547" y="15855"/>
                    </a:cubicBezTo>
                    <a:cubicBezTo>
                      <a:pt x="1566" y="15778"/>
                      <a:pt x="1713" y="15739"/>
                      <a:pt x="1867" y="15739"/>
                    </a:cubicBezTo>
                    <a:cubicBezTo>
                      <a:pt x="1953" y="15739"/>
                      <a:pt x="2041" y="15751"/>
                      <a:pt x="2112" y="15775"/>
                    </a:cubicBezTo>
                    <a:cubicBezTo>
                      <a:pt x="2310" y="15835"/>
                      <a:pt x="1993" y="16113"/>
                      <a:pt x="1904" y="16251"/>
                    </a:cubicBezTo>
                    <a:cubicBezTo>
                      <a:pt x="1863" y="16328"/>
                      <a:pt x="1920" y="16365"/>
                      <a:pt x="2007" y="16365"/>
                    </a:cubicBezTo>
                    <a:cubicBezTo>
                      <a:pt x="2088" y="16365"/>
                      <a:pt x="2194" y="16333"/>
                      <a:pt x="2271" y="16271"/>
                    </a:cubicBezTo>
                    <a:cubicBezTo>
                      <a:pt x="2311" y="16241"/>
                      <a:pt x="2340" y="16228"/>
                      <a:pt x="2358" y="16228"/>
                    </a:cubicBezTo>
                    <a:cubicBezTo>
                      <a:pt x="2413" y="16228"/>
                      <a:pt x="2387" y="16336"/>
                      <a:pt x="2350" y="16440"/>
                    </a:cubicBezTo>
                    <a:cubicBezTo>
                      <a:pt x="2304" y="16577"/>
                      <a:pt x="2107" y="16680"/>
                      <a:pt x="1945" y="16680"/>
                    </a:cubicBezTo>
                    <a:cubicBezTo>
                      <a:pt x="1931" y="16680"/>
                      <a:pt x="1917" y="16679"/>
                      <a:pt x="1904" y="16678"/>
                    </a:cubicBezTo>
                    <a:cubicBezTo>
                      <a:pt x="1745" y="16658"/>
                      <a:pt x="1696" y="16469"/>
                      <a:pt x="1577" y="16440"/>
                    </a:cubicBezTo>
                    <a:cubicBezTo>
                      <a:pt x="1573" y="16439"/>
                      <a:pt x="1569" y="16439"/>
                      <a:pt x="1564" y="16439"/>
                    </a:cubicBezTo>
                    <a:cubicBezTo>
                      <a:pt x="1448" y="16439"/>
                      <a:pt x="1309" y="16707"/>
                      <a:pt x="1309" y="16965"/>
                    </a:cubicBezTo>
                    <a:cubicBezTo>
                      <a:pt x="1309" y="17095"/>
                      <a:pt x="1283" y="17132"/>
                      <a:pt x="1235" y="17132"/>
                    </a:cubicBezTo>
                    <a:cubicBezTo>
                      <a:pt x="1180" y="17132"/>
                      <a:pt x="1097" y="17085"/>
                      <a:pt x="992" y="17074"/>
                    </a:cubicBezTo>
                    <a:cubicBezTo>
                      <a:pt x="847" y="17060"/>
                      <a:pt x="771" y="17009"/>
                      <a:pt x="652" y="17009"/>
                    </a:cubicBezTo>
                    <a:cubicBezTo>
                      <a:pt x="608" y="17009"/>
                      <a:pt x="558" y="17016"/>
                      <a:pt x="496" y="17035"/>
                    </a:cubicBezTo>
                    <a:cubicBezTo>
                      <a:pt x="268" y="17094"/>
                      <a:pt x="0" y="17283"/>
                      <a:pt x="179" y="17302"/>
                    </a:cubicBezTo>
                    <a:cubicBezTo>
                      <a:pt x="347" y="17322"/>
                      <a:pt x="565" y="17471"/>
                      <a:pt x="506" y="17768"/>
                    </a:cubicBezTo>
                    <a:cubicBezTo>
                      <a:pt x="481" y="17912"/>
                      <a:pt x="553" y="17922"/>
                      <a:pt x="643" y="17922"/>
                    </a:cubicBezTo>
                    <a:cubicBezTo>
                      <a:pt x="658" y="17922"/>
                      <a:pt x="673" y="17922"/>
                      <a:pt x="688" y="17922"/>
                    </a:cubicBezTo>
                    <a:cubicBezTo>
                      <a:pt x="767" y="17922"/>
                      <a:pt x="851" y="17929"/>
                      <a:pt x="892" y="18016"/>
                    </a:cubicBezTo>
                    <a:cubicBezTo>
                      <a:pt x="922" y="18076"/>
                      <a:pt x="922" y="18155"/>
                      <a:pt x="902" y="18234"/>
                    </a:cubicBezTo>
                    <a:cubicBezTo>
                      <a:pt x="855" y="18425"/>
                      <a:pt x="743" y="18642"/>
                      <a:pt x="874" y="18642"/>
                    </a:cubicBezTo>
                    <a:cubicBezTo>
                      <a:pt x="880" y="18642"/>
                      <a:pt x="886" y="18642"/>
                      <a:pt x="892" y="18641"/>
                    </a:cubicBezTo>
                    <a:cubicBezTo>
                      <a:pt x="1121" y="18621"/>
                      <a:pt x="1309" y="18353"/>
                      <a:pt x="1388" y="18056"/>
                    </a:cubicBezTo>
                    <a:cubicBezTo>
                      <a:pt x="1413" y="17966"/>
                      <a:pt x="1442" y="17930"/>
                      <a:pt x="1470" y="17930"/>
                    </a:cubicBezTo>
                    <a:cubicBezTo>
                      <a:pt x="1532" y="17930"/>
                      <a:pt x="1593" y="18101"/>
                      <a:pt x="1606" y="18244"/>
                    </a:cubicBezTo>
                    <a:cubicBezTo>
                      <a:pt x="1608" y="18275"/>
                      <a:pt x="1615" y="18289"/>
                      <a:pt x="1626" y="18289"/>
                    </a:cubicBezTo>
                    <a:cubicBezTo>
                      <a:pt x="1673" y="18289"/>
                      <a:pt x="1795" y="18024"/>
                      <a:pt x="1884" y="17838"/>
                    </a:cubicBezTo>
                    <a:cubicBezTo>
                      <a:pt x="1914" y="17768"/>
                      <a:pt x="1943" y="17719"/>
                      <a:pt x="1963" y="17679"/>
                    </a:cubicBezTo>
                    <a:cubicBezTo>
                      <a:pt x="1973" y="17659"/>
                      <a:pt x="1992" y="17650"/>
                      <a:pt x="2016" y="17650"/>
                    </a:cubicBezTo>
                    <a:cubicBezTo>
                      <a:pt x="2062" y="17650"/>
                      <a:pt x="2129" y="17683"/>
                      <a:pt x="2201" y="17729"/>
                    </a:cubicBezTo>
                    <a:cubicBezTo>
                      <a:pt x="2419" y="17868"/>
                      <a:pt x="2677" y="18115"/>
                      <a:pt x="2677" y="18115"/>
                    </a:cubicBezTo>
                    <a:lnTo>
                      <a:pt x="3698" y="18294"/>
                    </a:lnTo>
                    <a:lnTo>
                      <a:pt x="4809" y="18224"/>
                    </a:lnTo>
                    <a:cubicBezTo>
                      <a:pt x="4809" y="18224"/>
                      <a:pt x="5057" y="18006"/>
                      <a:pt x="5225" y="17967"/>
                    </a:cubicBezTo>
                    <a:lnTo>
                      <a:pt x="5225" y="16787"/>
                    </a:lnTo>
                    <a:cubicBezTo>
                      <a:pt x="5186" y="16807"/>
                      <a:pt x="5149" y="16821"/>
                      <a:pt x="5119" y="16821"/>
                    </a:cubicBezTo>
                    <a:cubicBezTo>
                      <a:pt x="5089" y="16821"/>
                      <a:pt x="5067" y="16807"/>
                      <a:pt x="5057" y="16767"/>
                    </a:cubicBezTo>
                    <a:cubicBezTo>
                      <a:pt x="5027" y="16707"/>
                      <a:pt x="5017" y="16618"/>
                      <a:pt x="5007" y="16539"/>
                    </a:cubicBezTo>
                    <a:cubicBezTo>
                      <a:pt x="5007" y="16449"/>
                      <a:pt x="5024" y="16376"/>
                      <a:pt x="5076" y="16376"/>
                    </a:cubicBezTo>
                    <a:cubicBezTo>
                      <a:pt x="5092" y="16376"/>
                      <a:pt x="5112" y="16383"/>
                      <a:pt x="5136" y="16400"/>
                    </a:cubicBezTo>
                    <a:cubicBezTo>
                      <a:pt x="5156" y="16420"/>
                      <a:pt x="5196" y="16430"/>
                      <a:pt x="5225" y="16430"/>
                    </a:cubicBezTo>
                    <a:lnTo>
                      <a:pt x="5225" y="15756"/>
                    </a:lnTo>
                    <a:cubicBezTo>
                      <a:pt x="5196" y="15706"/>
                      <a:pt x="5196" y="15676"/>
                      <a:pt x="5225" y="15646"/>
                    </a:cubicBezTo>
                    <a:lnTo>
                      <a:pt x="5225" y="14942"/>
                    </a:lnTo>
                    <a:cubicBezTo>
                      <a:pt x="5216" y="14942"/>
                      <a:pt x="5206" y="14952"/>
                      <a:pt x="5196" y="14952"/>
                    </a:cubicBezTo>
                    <a:cubicBezTo>
                      <a:pt x="5172" y="14961"/>
                      <a:pt x="5148" y="14965"/>
                      <a:pt x="5125" y="14965"/>
                    </a:cubicBezTo>
                    <a:cubicBezTo>
                      <a:pt x="4993" y="14965"/>
                      <a:pt x="4878" y="14843"/>
                      <a:pt x="4878" y="14843"/>
                    </a:cubicBezTo>
                    <a:cubicBezTo>
                      <a:pt x="4878" y="14843"/>
                      <a:pt x="4729" y="14446"/>
                      <a:pt x="4901" y="14446"/>
                    </a:cubicBezTo>
                    <a:cubicBezTo>
                      <a:pt x="4917" y="14446"/>
                      <a:pt x="4936" y="14449"/>
                      <a:pt x="4958" y="14457"/>
                    </a:cubicBezTo>
                    <a:cubicBezTo>
                      <a:pt x="5206" y="14556"/>
                      <a:pt x="5067" y="14526"/>
                      <a:pt x="5216" y="14556"/>
                    </a:cubicBezTo>
                    <a:lnTo>
                      <a:pt x="5225" y="14556"/>
                    </a:lnTo>
                    <a:lnTo>
                      <a:pt x="5225" y="14288"/>
                    </a:lnTo>
                    <a:cubicBezTo>
                      <a:pt x="5086" y="14130"/>
                      <a:pt x="4938" y="14059"/>
                      <a:pt x="5124" y="14059"/>
                    </a:cubicBezTo>
                    <a:cubicBezTo>
                      <a:pt x="5137" y="14059"/>
                      <a:pt x="5151" y="14059"/>
                      <a:pt x="5166" y="14060"/>
                    </a:cubicBezTo>
                    <a:cubicBezTo>
                      <a:pt x="5173" y="14063"/>
                      <a:pt x="5179" y="14064"/>
                      <a:pt x="5186" y="14064"/>
                    </a:cubicBezTo>
                    <a:cubicBezTo>
                      <a:pt x="5199" y="14064"/>
                      <a:pt x="5212" y="14060"/>
                      <a:pt x="5225" y="14060"/>
                    </a:cubicBezTo>
                    <a:lnTo>
                      <a:pt x="5225" y="12335"/>
                    </a:lnTo>
                    <a:cubicBezTo>
                      <a:pt x="5176" y="12295"/>
                      <a:pt x="5156" y="12275"/>
                      <a:pt x="5106" y="12216"/>
                    </a:cubicBezTo>
                    <a:cubicBezTo>
                      <a:pt x="5053" y="12144"/>
                      <a:pt x="5137" y="11982"/>
                      <a:pt x="5198" y="11982"/>
                    </a:cubicBezTo>
                    <a:cubicBezTo>
                      <a:pt x="5204" y="11982"/>
                      <a:pt x="5210" y="11984"/>
                      <a:pt x="5216" y="11988"/>
                    </a:cubicBezTo>
                    <a:cubicBezTo>
                      <a:pt x="5225" y="11988"/>
                      <a:pt x="5225" y="11998"/>
                      <a:pt x="5225" y="12008"/>
                    </a:cubicBezTo>
                    <a:lnTo>
                      <a:pt x="5225" y="9410"/>
                    </a:lnTo>
                    <a:cubicBezTo>
                      <a:pt x="5201" y="9449"/>
                      <a:pt x="5178" y="9477"/>
                      <a:pt x="5154" y="9477"/>
                    </a:cubicBezTo>
                    <a:cubicBezTo>
                      <a:pt x="5129" y="9477"/>
                      <a:pt x="5102" y="9449"/>
                      <a:pt x="5067" y="9380"/>
                    </a:cubicBezTo>
                    <a:cubicBezTo>
                      <a:pt x="4918" y="9132"/>
                      <a:pt x="4987" y="8904"/>
                      <a:pt x="4769" y="8835"/>
                    </a:cubicBezTo>
                    <a:cubicBezTo>
                      <a:pt x="4541" y="8775"/>
                      <a:pt x="4571" y="8656"/>
                      <a:pt x="4571" y="8537"/>
                    </a:cubicBezTo>
                    <a:cubicBezTo>
                      <a:pt x="4571" y="8439"/>
                      <a:pt x="4450" y="8026"/>
                      <a:pt x="4572" y="8026"/>
                    </a:cubicBezTo>
                    <a:cubicBezTo>
                      <a:pt x="4585" y="8026"/>
                      <a:pt x="4601" y="8031"/>
                      <a:pt x="4621" y="8041"/>
                    </a:cubicBezTo>
                    <a:cubicBezTo>
                      <a:pt x="4809" y="8141"/>
                      <a:pt x="4750" y="8289"/>
                      <a:pt x="4908" y="8557"/>
                    </a:cubicBezTo>
                    <a:cubicBezTo>
                      <a:pt x="4990" y="8709"/>
                      <a:pt x="5089" y="8787"/>
                      <a:pt x="5152" y="8787"/>
                    </a:cubicBezTo>
                    <a:cubicBezTo>
                      <a:pt x="5205" y="8787"/>
                      <a:pt x="5233" y="8734"/>
                      <a:pt x="5206" y="8626"/>
                    </a:cubicBezTo>
                    <a:cubicBezTo>
                      <a:pt x="5180" y="8517"/>
                      <a:pt x="5184" y="8451"/>
                      <a:pt x="5209" y="8451"/>
                    </a:cubicBezTo>
                    <a:cubicBezTo>
                      <a:pt x="5214" y="8451"/>
                      <a:pt x="5219" y="8453"/>
                      <a:pt x="5225" y="8458"/>
                    </a:cubicBezTo>
                    <a:lnTo>
                      <a:pt x="5225" y="7893"/>
                    </a:lnTo>
                    <a:cubicBezTo>
                      <a:pt x="5185" y="7916"/>
                      <a:pt x="5148" y="7932"/>
                      <a:pt x="5117" y="7932"/>
                    </a:cubicBezTo>
                    <a:cubicBezTo>
                      <a:pt x="5094" y="7932"/>
                      <a:pt x="5074" y="7923"/>
                      <a:pt x="5057" y="7903"/>
                    </a:cubicBezTo>
                    <a:cubicBezTo>
                      <a:pt x="4948" y="7774"/>
                      <a:pt x="5146" y="7605"/>
                      <a:pt x="4997" y="7585"/>
                    </a:cubicBezTo>
                    <a:cubicBezTo>
                      <a:pt x="4849" y="7565"/>
                      <a:pt x="4333" y="7516"/>
                      <a:pt x="4492" y="7367"/>
                    </a:cubicBezTo>
                    <a:cubicBezTo>
                      <a:pt x="4650" y="7218"/>
                      <a:pt x="4750" y="7020"/>
                      <a:pt x="4750" y="7020"/>
                    </a:cubicBezTo>
                    <a:cubicBezTo>
                      <a:pt x="4750" y="7020"/>
                      <a:pt x="4833" y="6664"/>
                      <a:pt x="4953" y="6664"/>
                    </a:cubicBezTo>
                    <a:cubicBezTo>
                      <a:pt x="4988" y="6664"/>
                      <a:pt x="5027" y="6694"/>
                      <a:pt x="5067" y="6772"/>
                    </a:cubicBezTo>
                    <a:cubicBezTo>
                      <a:pt x="5126" y="6911"/>
                      <a:pt x="5186" y="6980"/>
                      <a:pt x="5225" y="7020"/>
                    </a:cubicBezTo>
                    <a:lnTo>
                      <a:pt x="5225" y="6247"/>
                    </a:lnTo>
                    <a:cubicBezTo>
                      <a:pt x="5216" y="6257"/>
                      <a:pt x="5206" y="6267"/>
                      <a:pt x="5186" y="6277"/>
                    </a:cubicBezTo>
                    <a:cubicBezTo>
                      <a:pt x="5168" y="6298"/>
                      <a:pt x="5155" y="6308"/>
                      <a:pt x="5144" y="6308"/>
                    </a:cubicBezTo>
                    <a:cubicBezTo>
                      <a:pt x="5099" y="6308"/>
                      <a:pt x="5083" y="6148"/>
                      <a:pt x="4908" y="5989"/>
                    </a:cubicBezTo>
                    <a:cubicBezTo>
                      <a:pt x="4818" y="5907"/>
                      <a:pt x="4749" y="5889"/>
                      <a:pt x="4692" y="5889"/>
                    </a:cubicBezTo>
                    <a:cubicBezTo>
                      <a:pt x="4650" y="5889"/>
                      <a:pt x="4613" y="5899"/>
                      <a:pt x="4578" y="5899"/>
                    </a:cubicBezTo>
                    <a:cubicBezTo>
                      <a:pt x="4546" y="5899"/>
                      <a:pt x="4515" y="5891"/>
                      <a:pt x="4482" y="5860"/>
                    </a:cubicBezTo>
                    <a:cubicBezTo>
                      <a:pt x="4373" y="5741"/>
                      <a:pt x="3986" y="5592"/>
                      <a:pt x="4244" y="5414"/>
                    </a:cubicBezTo>
                    <a:cubicBezTo>
                      <a:pt x="4415" y="5291"/>
                      <a:pt x="4505" y="5220"/>
                      <a:pt x="4581" y="5220"/>
                    </a:cubicBezTo>
                    <a:cubicBezTo>
                      <a:pt x="4615" y="5220"/>
                      <a:pt x="4646" y="5234"/>
                      <a:pt x="4680" y="5265"/>
                    </a:cubicBezTo>
                    <a:cubicBezTo>
                      <a:pt x="4713" y="5302"/>
                      <a:pt x="4765" y="5321"/>
                      <a:pt x="4821" y="5321"/>
                    </a:cubicBezTo>
                    <a:cubicBezTo>
                      <a:pt x="4930" y="5321"/>
                      <a:pt x="5057" y="5248"/>
                      <a:pt x="5097" y="5097"/>
                    </a:cubicBezTo>
                    <a:cubicBezTo>
                      <a:pt x="5111" y="5044"/>
                      <a:pt x="5132" y="5026"/>
                      <a:pt x="5155" y="5026"/>
                    </a:cubicBezTo>
                    <a:cubicBezTo>
                      <a:pt x="5179" y="5026"/>
                      <a:pt x="5205" y="5046"/>
                      <a:pt x="5225" y="5067"/>
                    </a:cubicBezTo>
                    <a:lnTo>
                      <a:pt x="5225" y="4908"/>
                    </a:lnTo>
                    <a:cubicBezTo>
                      <a:pt x="5191" y="4828"/>
                      <a:pt x="5150" y="4784"/>
                      <a:pt x="5101" y="4784"/>
                    </a:cubicBezTo>
                    <a:cubicBezTo>
                      <a:pt x="5065" y="4784"/>
                      <a:pt x="5024" y="4808"/>
                      <a:pt x="4978" y="4859"/>
                    </a:cubicBezTo>
                    <a:cubicBezTo>
                      <a:pt x="4950" y="4896"/>
                      <a:pt x="4918" y="4912"/>
                      <a:pt x="4885" y="4912"/>
                    </a:cubicBezTo>
                    <a:cubicBezTo>
                      <a:pt x="4779" y="4912"/>
                      <a:pt x="4672" y="4741"/>
                      <a:pt x="4710" y="4581"/>
                    </a:cubicBezTo>
                    <a:cubicBezTo>
                      <a:pt x="4752" y="4432"/>
                      <a:pt x="4936" y="4304"/>
                      <a:pt x="4915" y="4304"/>
                    </a:cubicBezTo>
                    <a:cubicBezTo>
                      <a:pt x="4907" y="4304"/>
                      <a:pt x="4866" y="4325"/>
                      <a:pt x="4769" y="4373"/>
                    </a:cubicBezTo>
                    <a:cubicBezTo>
                      <a:pt x="4422" y="4531"/>
                      <a:pt x="4512" y="4492"/>
                      <a:pt x="4561" y="4670"/>
                    </a:cubicBezTo>
                    <a:cubicBezTo>
                      <a:pt x="4584" y="4771"/>
                      <a:pt x="4478" y="4886"/>
                      <a:pt x="4390" y="4886"/>
                    </a:cubicBezTo>
                    <a:cubicBezTo>
                      <a:pt x="4323" y="4886"/>
                      <a:pt x="4266" y="4819"/>
                      <a:pt x="4284" y="4631"/>
                    </a:cubicBezTo>
                    <a:cubicBezTo>
                      <a:pt x="4323" y="4201"/>
                      <a:pt x="4131" y="3867"/>
                      <a:pt x="4362" y="3867"/>
                    </a:cubicBezTo>
                    <a:cubicBezTo>
                      <a:pt x="4366" y="3867"/>
                      <a:pt x="4369" y="3867"/>
                      <a:pt x="4373" y="3867"/>
                    </a:cubicBezTo>
                    <a:cubicBezTo>
                      <a:pt x="4532" y="3874"/>
                      <a:pt x="4531" y="3960"/>
                      <a:pt x="4549" y="3960"/>
                    </a:cubicBezTo>
                    <a:cubicBezTo>
                      <a:pt x="4558" y="3960"/>
                      <a:pt x="4571" y="3939"/>
                      <a:pt x="4611" y="3877"/>
                    </a:cubicBezTo>
                    <a:cubicBezTo>
                      <a:pt x="4740" y="3689"/>
                      <a:pt x="5196" y="3827"/>
                      <a:pt x="4978" y="3580"/>
                    </a:cubicBezTo>
                    <a:cubicBezTo>
                      <a:pt x="4819" y="3390"/>
                      <a:pt x="4746" y="3248"/>
                      <a:pt x="4673" y="3248"/>
                    </a:cubicBezTo>
                    <a:cubicBezTo>
                      <a:pt x="4650" y="3248"/>
                      <a:pt x="4627" y="3261"/>
                      <a:pt x="4601" y="3292"/>
                    </a:cubicBezTo>
                    <a:cubicBezTo>
                      <a:pt x="4500" y="3406"/>
                      <a:pt x="4408" y="3447"/>
                      <a:pt x="4337" y="3447"/>
                    </a:cubicBezTo>
                    <a:cubicBezTo>
                      <a:pt x="4206" y="3447"/>
                      <a:pt x="4147" y="3307"/>
                      <a:pt x="4244" y="3242"/>
                    </a:cubicBezTo>
                    <a:cubicBezTo>
                      <a:pt x="4386" y="3138"/>
                      <a:pt x="4538" y="2724"/>
                      <a:pt x="4463" y="2724"/>
                    </a:cubicBezTo>
                    <a:cubicBezTo>
                      <a:pt x="4460" y="2724"/>
                      <a:pt x="4456" y="2725"/>
                      <a:pt x="4452" y="2727"/>
                    </a:cubicBezTo>
                    <a:cubicBezTo>
                      <a:pt x="4433" y="2736"/>
                      <a:pt x="4409" y="2741"/>
                      <a:pt x="4382" y="2741"/>
                    </a:cubicBezTo>
                    <a:cubicBezTo>
                      <a:pt x="4264" y="2741"/>
                      <a:pt x="4089" y="2659"/>
                      <a:pt x="4065" y="2538"/>
                    </a:cubicBezTo>
                    <a:cubicBezTo>
                      <a:pt x="4054" y="2454"/>
                      <a:pt x="4036" y="2446"/>
                      <a:pt x="4018" y="2446"/>
                    </a:cubicBezTo>
                    <a:cubicBezTo>
                      <a:pt x="4014" y="2446"/>
                      <a:pt x="4009" y="2447"/>
                      <a:pt x="4005" y="2447"/>
                    </a:cubicBezTo>
                    <a:cubicBezTo>
                      <a:pt x="3995" y="2447"/>
                      <a:pt x="3985" y="2444"/>
                      <a:pt x="3976" y="2429"/>
                    </a:cubicBezTo>
                    <a:cubicBezTo>
                      <a:pt x="3956" y="2380"/>
                      <a:pt x="4046" y="2023"/>
                      <a:pt x="4155" y="1844"/>
                    </a:cubicBezTo>
                    <a:cubicBezTo>
                      <a:pt x="4221" y="1749"/>
                      <a:pt x="4330" y="1713"/>
                      <a:pt x="4302" y="1713"/>
                    </a:cubicBezTo>
                    <a:cubicBezTo>
                      <a:pt x="4292" y="1713"/>
                      <a:pt x="4266" y="1718"/>
                      <a:pt x="4214" y="1725"/>
                    </a:cubicBezTo>
                    <a:cubicBezTo>
                      <a:pt x="4071" y="1748"/>
                      <a:pt x="3968" y="1976"/>
                      <a:pt x="3918" y="1976"/>
                    </a:cubicBezTo>
                    <a:cubicBezTo>
                      <a:pt x="3902" y="1976"/>
                      <a:pt x="3892" y="1954"/>
                      <a:pt x="3887" y="1894"/>
                    </a:cubicBezTo>
                    <a:cubicBezTo>
                      <a:pt x="3867" y="1656"/>
                      <a:pt x="3887" y="1339"/>
                      <a:pt x="3817" y="1180"/>
                    </a:cubicBezTo>
                    <a:cubicBezTo>
                      <a:pt x="3798" y="1140"/>
                      <a:pt x="3778" y="1021"/>
                      <a:pt x="3768" y="892"/>
                    </a:cubicBezTo>
                    <a:cubicBezTo>
                      <a:pt x="3740" y="652"/>
                      <a:pt x="3718" y="360"/>
                      <a:pt x="3706" y="360"/>
                    </a:cubicBezTo>
                    <a:cubicBezTo>
                      <a:pt x="3701" y="360"/>
                      <a:pt x="3698" y="418"/>
                      <a:pt x="3698" y="565"/>
                    </a:cubicBezTo>
                    <a:lnTo>
                      <a:pt x="3698" y="655"/>
                    </a:lnTo>
                    <a:cubicBezTo>
                      <a:pt x="3688" y="657"/>
                      <a:pt x="3676" y="659"/>
                      <a:pt x="3663" y="659"/>
                    </a:cubicBezTo>
                    <a:cubicBezTo>
                      <a:pt x="3591" y="659"/>
                      <a:pt x="3489" y="613"/>
                      <a:pt x="3480" y="545"/>
                    </a:cubicBezTo>
                    <a:cubicBezTo>
                      <a:pt x="3470" y="501"/>
                      <a:pt x="3461" y="493"/>
                      <a:pt x="3451" y="493"/>
                    </a:cubicBezTo>
                    <a:cubicBezTo>
                      <a:pt x="3446" y="493"/>
                      <a:pt x="3441" y="495"/>
                      <a:pt x="3436" y="495"/>
                    </a:cubicBezTo>
                    <a:cubicBezTo>
                      <a:pt x="3431" y="495"/>
                      <a:pt x="3426" y="493"/>
                      <a:pt x="3421" y="486"/>
                    </a:cubicBezTo>
                    <a:cubicBezTo>
                      <a:pt x="3411" y="456"/>
                      <a:pt x="3461" y="248"/>
                      <a:pt x="3530" y="149"/>
                    </a:cubicBezTo>
                    <a:cubicBezTo>
                      <a:pt x="3567" y="96"/>
                      <a:pt x="3639" y="72"/>
                      <a:pt x="3620" y="72"/>
                    </a:cubicBezTo>
                    <a:cubicBezTo>
                      <a:pt x="3614" y="72"/>
                      <a:pt x="3598" y="75"/>
                      <a:pt x="3570" y="79"/>
                    </a:cubicBezTo>
                    <a:cubicBezTo>
                      <a:pt x="3479" y="95"/>
                      <a:pt x="3417" y="225"/>
                      <a:pt x="3388" y="225"/>
                    </a:cubicBezTo>
                    <a:cubicBezTo>
                      <a:pt x="3379" y="225"/>
                      <a:pt x="3374" y="212"/>
                      <a:pt x="3371" y="179"/>
                    </a:cubicBezTo>
                    <a:cubicBezTo>
                      <a:pt x="3371" y="149"/>
                      <a:pt x="3371" y="119"/>
                      <a:pt x="3371" y="89"/>
                    </a:cubicBezTo>
                    <a:cubicBezTo>
                      <a:pt x="3328" y="105"/>
                      <a:pt x="3288" y="113"/>
                      <a:pt x="3254" y="113"/>
                    </a:cubicBezTo>
                    <a:cubicBezTo>
                      <a:pt x="3179" y="113"/>
                      <a:pt x="3130" y="75"/>
                      <a:pt x="3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5" name="Google Shape;1145;p9"/>
              <p:cNvSpPr/>
              <p:nvPr/>
            </p:nvSpPr>
            <p:spPr>
              <a:xfrm>
                <a:off x="11543637" y="1166885"/>
                <a:ext cx="2399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0" extrusionOk="0">
                    <a:moveTo>
                      <a:pt x="149" y="1"/>
                    </a:moveTo>
                    <a:cubicBezTo>
                      <a:pt x="70" y="21"/>
                      <a:pt x="30" y="70"/>
                      <a:pt x="0" y="130"/>
                    </a:cubicBezTo>
                    <a:cubicBezTo>
                      <a:pt x="50" y="110"/>
                      <a:pt x="89" y="6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6" name="Google Shape;1146;p9"/>
              <p:cNvSpPr/>
              <p:nvPr/>
            </p:nvSpPr>
            <p:spPr>
              <a:xfrm>
                <a:off x="11479710" y="994429"/>
                <a:ext cx="86308" cy="175837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092" extrusionOk="0">
                    <a:moveTo>
                      <a:pt x="10" y="635"/>
                    </a:moveTo>
                    <a:cubicBezTo>
                      <a:pt x="14" y="639"/>
                      <a:pt x="18" y="643"/>
                      <a:pt x="21" y="646"/>
                    </a:cubicBezTo>
                    <a:lnTo>
                      <a:pt x="21" y="646"/>
                    </a:lnTo>
                    <a:cubicBezTo>
                      <a:pt x="18" y="642"/>
                      <a:pt x="14" y="638"/>
                      <a:pt x="10" y="635"/>
                    </a:cubicBezTo>
                    <a:close/>
                    <a:moveTo>
                      <a:pt x="298" y="1"/>
                    </a:moveTo>
                    <a:cubicBezTo>
                      <a:pt x="248" y="40"/>
                      <a:pt x="209" y="100"/>
                      <a:pt x="159" y="150"/>
                    </a:cubicBezTo>
                    <a:cubicBezTo>
                      <a:pt x="139" y="169"/>
                      <a:pt x="129" y="179"/>
                      <a:pt x="110" y="189"/>
                    </a:cubicBezTo>
                    <a:cubicBezTo>
                      <a:pt x="90" y="189"/>
                      <a:pt x="80" y="189"/>
                      <a:pt x="70" y="199"/>
                    </a:cubicBezTo>
                    <a:cubicBezTo>
                      <a:pt x="60" y="219"/>
                      <a:pt x="50" y="249"/>
                      <a:pt x="50" y="278"/>
                    </a:cubicBezTo>
                    <a:cubicBezTo>
                      <a:pt x="1" y="487"/>
                      <a:pt x="120" y="467"/>
                      <a:pt x="268" y="735"/>
                    </a:cubicBezTo>
                    <a:cubicBezTo>
                      <a:pt x="320" y="827"/>
                      <a:pt x="332" y="860"/>
                      <a:pt x="319" y="860"/>
                    </a:cubicBezTo>
                    <a:cubicBezTo>
                      <a:pt x="294" y="860"/>
                      <a:pt x="177" y="740"/>
                      <a:pt x="60" y="675"/>
                    </a:cubicBezTo>
                    <a:cubicBezTo>
                      <a:pt x="44" y="667"/>
                      <a:pt x="35" y="659"/>
                      <a:pt x="21" y="646"/>
                    </a:cubicBezTo>
                    <a:lnTo>
                      <a:pt x="21" y="646"/>
                    </a:lnTo>
                    <a:cubicBezTo>
                      <a:pt x="61" y="695"/>
                      <a:pt x="68" y="813"/>
                      <a:pt x="50" y="923"/>
                    </a:cubicBezTo>
                    <a:cubicBezTo>
                      <a:pt x="70" y="963"/>
                      <a:pt x="100" y="1012"/>
                      <a:pt x="169" y="1092"/>
                    </a:cubicBezTo>
                    <a:cubicBezTo>
                      <a:pt x="219" y="1052"/>
                      <a:pt x="278" y="992"/>
                      <a:pt x="328" y="893"/>
                    </a:cubicBezTo>
                    <a:cubicBezTo>
                      <a:pt x="447" y="685"/>
                      <a:pt x="447" y="625"/>
                      <a:pt x="536" y="556"/>
                    </a:cubicBezTo>
                    <a:cubicBezTo>
                      <a:pt x="506" y="546"/>
                      <a:pt x="476" y="526"/>
                      <a:pt x="447" y="507"/>
                    </a:cubicBezTo>
                    <a:cubicBezTo>
                      <a:pt x="239" y="328"/>
                      <a:pt x="387" y="249"/>
                      <a:pt x="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147" name="Google Shape;1147;p9"/>
            <p:cNvGrpSpPr/>
            <p:nvPr/>
          </p:nvGrpSpPr>
          <p:grpSpPr>
            <a:xfrm>
              <a:off x="6800350" y="1426546"/>
              <a:ext cx="2216146" cy="4110218"/>
              <a:chOff x="8664865" y="-3405050"/>
              <a:chExt cx="3327047" cy="6170572"/>
            </a:xfrm>
          </p:grpSpPr>
          <p:sp>
            <p:nvSpPr>
              <p:cNvPr id="1148" name="Google Shape;1148;p9"/>
              <p:cNvSpPr/>
              <p:nvPr/>
            </p:nvSpPr>
            <p:spPr>
              <a:xfrm>
                <a:off x="10791659" y="2271183"/>
                <a:ext cx="746178" cy="494339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070" extrusionOk="0">
                    <a:moveTo>
                      <a:pt x="1660" y="0"/>
                    </a:moveTo>
                    <a:cubicBezTo>
                      <a:pt x="1549" y="0"/>
                      <a:pt x="1424" y="12"/>
                      <a:pt x="1269" y="44"/>
                    </a:cubicBezTo>
                    <a:cubicBezTo>
                      <a:pt x="684" y="163"/>
                      <a:pt x="0" y="510"/>
                      <a:pt x="446" y="549"/>
                    </a:cubicBezTo>
                    <a:cubicBezTo>
                      <a:pt x="892" y="589"/>
                      <a:pt x="1438" y="867"/>
                      <a:pt x="1299" y="1422"/>
                    </a:cubicBezTo>
                    <a:cubicBezTo>
                      <a:pt x="1235" y="1695"/>
                      <a:pt x="1415" y="1714"/>
                      <a:pt x="1647" y="1714"/>
                    </a:cubicBezTo>
                    <a:cubicBezTo>
                      <a:pt x="1687" y="1714"/>
                      <a:pt x="1728" y="1714"/>
                      <a:pt x="1769" y="1714"/>
                    </a:cubicBezTo>
                    <a:cubicBezTo>
                      <a:pt x="1971" y="1714"/>
                      <a:pt x="2185" y="1728"/>
                      <a:pt x="2300" y="1888"/>
                    </a:cubicBezTo>
                    <a:cubicBezTo>
                      <a:pt x="2562" y="2275"/>
                      <a:pt x="1755" y="3069"/>
                      <a:pt x="2262" y="3069"/>
                    </a:cubicBezTo>
                    <a:cubicBezTo>
                      <a:pt x="2274" y="3069"/>
                      <a:pt x="2287" y="3069"/>
                      <a:pt x="2300" y="3068"/>
                    </a:cubicBezTo>
                    <a:cubicBezTo>
                      <a:pt x="2608" y="3048"/>
                      <a:pt x="2895" y="2889"/>
                      <a:pt x="3123" y="2661"/>
                    </a:cubicBezTo>
                    <a:cubicBezTo>
                      <a:pt x="3143" y="2582"/>
                      <a:pt x="3143" y="2503"/>
                      <a:pt x="3113" y="2443"/>
                    </a:cubicBezTo>
                    <a:cubicBezTo>
                      <a:pt x="3068" y="2356"/>
                      <a:pt x="2983" y="2349"/>
                      <a:pt x="2905" y="2349"/>
                    </a:cubicBezTo>
                    <a:cubicBezTo>
                      <a:pt x="2890" y="2349"/>
                      <a:pt x="2875" y="2349"/>
                      <a:pt x="2861" y="2349"/>
                    </a:cubicBezTo>
                    <a:cubicBezTo>
                      <a:pt x="2771" y="2349"/>
                      <a:pt x="2702" y="2339"/>
                      <a:pt x="2727" y="2195"/>
                    </a:cubicBezTo>
                    <a:cubicBezTo>
                      <a:pt x="2786" y="1898"/>
                      <a:pt x="2568" y="1749"/>
                      <a:pt x="2400" y="1729"/>
                    </a:cubicBezTo>
                    <a:cubicBezTo>
                      <a:pt x="2221" y="1710"/>
                      <a:pt x="2489" y="1521"/>
                      <a:pt x="2717" y="1462"/>
                    </a:cubicBezTo>
                    <a:cubicBezTo>
                      <a:pt x="2779" y="1443"/>
                      <a:pt x="2828" y="1436"/>
                      <a:pt x="2872" y="1436"/>
                    </a:cubicBezTo>
                    <a:cubicBezTo>
                      <a:pt x="2988" y="1436"/>
                      <a:pt x="3061" y="1487"/>
                      <a:pt x="3213" y="1501"/>
                    </a:cubicBezTo>
                    <a:cubicBezTo>
                      <a:pt x="3318" y="1512"/>
                      <a:pt x="3401" y="1559"/>
                      <a:pt x="3456" y="1559"/>
                    </a:cubicBezTo>
                    <a:cubicBezTo>
                      <a:pt x="3504" y="1559"/>
                      <a:pt x="3530" y="1522"/>
                      <a:pt x="3530" y="1392"/>
                    </a:cubicBezTo>
                    <a:cubicBezTo>
                      <a:pt x="3530" y="1134"/>
                      <a:pt x="3669" y="866"/>
                      <a:pt x="3785" y="866"/>
                    </a:cubicBezTo>
                    <a:cubicBezTo>
                      <a:pt x="3790" y="866"/>
                      <a:pt x="3794" y="866"/>
                      <a:pt x="3798" y="867"/>
                    </a:cubicBezTo>
                    <a:cubicBezTo>
                      <a:pt x="3917" y="896"/>
                      <a:pt x="3966" y="1085"/>
                      <a:pt x="4125" y="1105"/>
                    </a:cubicBezTo>
                    <a:cubicBezTo>
                      <a:pt x="4138" y="1106"/>
                      <a:pt x="4152" y="1107"/>
                      <a:pt x="4166" y="1107"/>
                    </a:cubicBezTo>
                    <a:cubicBezTo>
                      <a:pt x="4328" y="1107"/>
                      <a:pt x="4525" y="1004"/>
                      <a:pt x="4571" y="867"/>
                    </a:cubicBezTo>
                    <a:cubicBezTo>
                      <a:pt x="4608" y="763"/>
                      <a:pt x="4634" y="655"/>
                      <a:pt x="4579" y="655"/>
                    </a:cubicBezTo>
                    <a:cubicBezTo>
                      <a:pt x="4561" y="655"/>
                      <a:pt x="4532" y="668"/>
                      <a:pt x="4492" y="698"/>
                    </a:cubicBezTo>
                    <a:cubicBezTo>
                      <a:pt x="4415" y="760"/>
                      <a:pt x="4309" y="792"/>
                      <a:pt x="4228" y="792"/>
                    </a:cubicBezTo>
                    <a:cubicBezTo>
                      <a:pt x="4141" y="792"/>
                      <a:pt x="4084" y="755"/>
                      <a:pt x="4125" y="678"/>
                    </a:cubicBezTo>
                    <a:cubicBezTo>
                      <a:pt x="4214" y="540"/>
                      <a:pt x="4531" y="262"/>
                      <a:pt x="4333" y="202"/>
                    </a:cubicBezTo>
                    <a:cubicBezTo>
                      <a:pt x="4259" y="178"/>
                      <a:pt x="4170" y="166"/>
                      <a:pt x="4084" y="166"/>
                    </a:cubicBezTo>
                    <a:cubicBezTo>
                      <a:pt x="3929" y="166"/>
                      <a:pt x="3787" y="205"/>
                      <a:pt x="3768" y="282"/>
                    </a:cubicBezTo>
                    <a:cubicBezTo>
                      <a:pt x="3743" y="388"/>
                      <a:pt x="3563" y="589"/>
                      <a:pt x="3457" y="589"/>
                    </a:cubicBezTo>
                    <a:cubicBezTo>
                      <a:pt x="3434" y="589"/>
                      <a:pt x="3415" y="580"/>
                      <a:pt x="3401" y="559"/>
                    </a:cubicBezTo>
                    <a:cubicBezTo>
                      <a:pt x="3388" y="540"/>
                      <a:pt x="3373" y="532"/>
                      <a:pt x="3357" y="532"/>
                    </a:cubicBezTo>
                    <a:cubicBezTo>
                      <a:pt x="3270" y="532"/>
                      <a:pt x="3163" y="801"/>
                      <a:pt x="3163" y="877"/>
                    </a:cubicBezTo>
                    <a:cubicBezTo>
                      <a:pt x="3163" y="960"/>
                      <a:pt x="3184" y="1179"/>
                      <a:pt x="3119" y="1179"/>
                    </a:cubicBezTo>
                    <a:cubicBezTo>
                      <a:pt x="3107" y="1179"/>
                      <a:pt x="3092" y="1171"/>
                      <a:pt x="3074" y="1154"/>
                    </a:cubicBezTo>
                    <a:cubicBezTo>
                      <a:pt x="2955" y="1045"/>
                      <a:pt x="3024" y="678"/>
                      <a:pt x="3064" y="609"/>
                    </a:cubicBezTo>
                    <a:cubicBezTo>
                      <a:pt x="3104" y="540"/>
                      <a:pt x="3223" y="411"/>
                      <a:pt x="3183" y="321"/>
                    </a:cubicBezTo>
                    <a:cubicBezTo>
                      <a:pt x="3164" y="284"/>
                      <a:pt x="3141" y="250"/>
                      <a:pt x="3106" y="250"/>
                    </a:cubicBezTo>
                    <a:cubicBezTo>
                      <a:pt x="3069" y="250"/>
                      <a:pt x="3018" y="291"/>
                      <a:pt x="2945" y="411"/>
                    </a:cubicBezTo>
                    <a:cubicBezTo>
                      <a:pt x="2825" y="623"/>
                      <a:pt x="2748" y="810"/>
                      <a:pt x="2689" y="810"/>
                    </a:cubicBezTo>
                    <a:cubicBezTo>
                      <a:pt x="2685" y="810"/>
                      <a:pt x="2681" y="809"/>
                      <a:pt x="2677" y="807"/>
                    </a:cubicBezTo>
                    <a:cubicBezTo>
                      <a:pt x="2618" y="777"/>
                      <a:pt x="2509" y="569"/>
                      <a:pt x="2588" y="490"/>
                    </a:cubicBezTo>
                    <a:cubicBezTo>
                      <a:pt x="2647" y="440"/>
                      <a:pt x="2747" y="282"/>
                      <a:pt x="2806" y="163"/>
                    </a:cubicBezTo>
                    <a:cubicBezTo>
                      <a:pt x="2727" y="143"/>
                      <a:pt x="2638" y="123"/>
                      <a:pt x="2538" y="123"/>
                    </a:cubicBezTo>
                    <a:cubicBezTo>
                      <a:pt x="2159" y="94"/>
                      <a:pt x="1967" y="0"/>
                      <a:pt x="1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49" name="Google Shape;1149;p9"/>
              <p:cNvSpPr/>
              <p:nvPr/>
            </p:nvSpPr>
            <p:spPr>
              <a:xfrm>
                <a:off x="8664865" y="-3405050"/>
                <a:ext cx="3327047" cy="5597786"/>
              </a:xfrm>
              <a:custGeom>
                <a:avLst/>
                <a:gdLst/>
                <a:ahLst/>
                <a:cxnLst/>
                <a:rect l="l" t="t" r="r" b="b"/>
                <a:pathLst>
                  <a:path w="20662" h="34764" extrusionOk="0">
                    <a:moveTo>
                      <a:pt x="12079" y="3437"/>
                    </a:moveTo>
                    <a:cubicBezTo>
                      <a:pt x="12098" y="3437"/>
                      <a:pt x="12117" y="3447"/>
                      <a:pt x="12137" y="3457"/>
                    </a:cubicBezTo>
                    <a:cubicBezTo>
                      <a:pt x="12107" y="3486"/>
                      <a:pt x="12088" y="3526"/>
                      <a:pt x="12058" y="3556"/>
                    </a:cubicBezTo>
                    <a:cubicBezTo>
                      <a:pt x="11985" y="3657"/>
                      <a:pt x="12010" y="3698"/>
                      <a:pt x="12054" y="3698"/>
                    </a:cubicBezTo>
                    <a:cubicBezTo>
                      <a:pt x="12087" y="3698"/>
                      <a:pt x="12130" y="3674"/>
                      <a:pt x="12147" y="3635"/>
                    </a:cubicBezTo>
                    <a:cubicBezTo>
                      <a:pt x="12154" y="3613"/>
                      <a:pt x="12159" y="3604"/>
                      <a:pt x="12163" y="3604"/>
                    </a:cubicBezTo>
                    <a:cubicBezTo>
                      <a:pt x="12175" y="3604"/>
                      <a:pt x="12177" y="3685"/>
                      <a:pt x="12207" y="3714"/>
                    </a:cubicBezTo>
                    <a:cubicBezTo>
                      <a:pt x="12219" y="3734"/>
                      <a:pt x="12235" y="3751"/>
                      <a:pt x="12258" y="3751"/>
                    </a:cubicBezTo>
                    <a:cubicBezTo>
                      <a:pt x="12291" y="3751"/>
                      <a:pt x="12336" y="3714"/>
                      <a:pt x="12395" y="3595"/>
                    </a:cubicBezTo>
                    <a:cubicBezTo>
                      <a:pt x="12417" y="3553"/>
                      <a:pt x="12439" y="3537"/>
                      <a:pt x="12459" y="3537"/>
                    </a:cubicBezTo>
                    <a:cubicBezTo>
                      <a:pt x="12530" y="3537"/>
                      <a:pt x="12583" y="3734"/>
                      <a:pt x="12583" y="3734"/>
                    </a:cubicBezTo>
                    <a:cubicBezTo>
                      <a:pt x="12583" y="3734"/>
                      <a:pt x="12643" y="3843"/>
                      <a:pt x="12732" y="3933"/>
                    </a:cubicBezTo>
                    <a:cubicBezTo>
                      <a:pt x="12831" y="4012"/>
                      <a:pt x="12524" y="4042"/>
                      <a:pt x="12435" y="4052"/>
                    </a:cubicBezTo>
                    <a:cubicBezTo>
                      <a:pt x="12345" y="4061"/>
                      <a:pt x="12464" y="4161"/>
                      <a:pt x="12395" y="4230"/>
                    </a:cubicBezTo>
                    <a:cubicBezTo>
                      <a:pt x="12383" y="4242"/>
                      <a:pt x="12370" y="4247"/>
                      <a:pt x="12355" y="4247"/>
                    </a:cubicBezTo>
                    <a:cubicBezTo>
                      <a:pt x="12282" y="4247"/>
                      <a:pt x="12173" y="4126"/>
                      <a:pt x="12058" y="4101"/>
                    </a:cubicBezTo>
                    <a:cubicBezTo>
                      <a:pt x="12023" y="4094"/>
                      <a:pt x="11998" y="4087"/>
                      <a:pt x="11972" y="4087"/>
                    </a:cubicBezTo>
                    <a:cubicBezTo>
                      <a:pt x="11961" y="4087"/>
                      <a:pt x="11950" y="4088"/>
                      <a:pt x="11939" y="4091"/>
                    </a:cubicBezTo>
                    <a:cubicBezTo>
                      <a:pt x="11919" y="4071"/>
                      <a:pt x="11899" y="4052"/>
                      <a:pt x="11869" y="4032"/>
                    </a:cubicBezTo>
                    <a:cubicBezTo>
                      <a:pt x="11784" y="3981"/>
                      <a:pt x="11721" y="3972"/>
                      <a:pt x="11669" y="3972"/>
                    </a:cubicBezTo>
                    <a:cubicBezTo>
                      <a:pt x="11640" y="3972"/>
                      <a:pt x="11615" y="3974"/>
                      <a:pt x="11590" y="3974"/>
                    </a:cubicBezTo>
                    <a:cubicBezTo>
                      <a:pt x="11557" y="3974"/>
                      <a:pt x="11526" y="3969"/>
                      <a:pt x="11493" y="3942"/>
                    </a:cubicBezTo>
                    <a:cubicBezTo>
                      <a:pt x="11394" y="3873"/>
                      <a:pt x="11056" y="3784"/>
                      <a:pt x="11275" y="3675"/>
                    </a:cubicBezTo>
                    <a:cubicBezTo>
                      <a:pt x="11431" y="3600"/>
                      <a:pt x="11508" y="3558"/>
                      <a:pt x="11573" y="3558"/>
                    </a:cubicBezTo>
                    <a:cubicBezTo>
                      <a:pt x="11603" y="3558"/>
                      <a:pt x="11630" y="3567"/>
                      <a:pt x="11661" y="3586"/>
                    </a:cubicBezTo>
                    <a:cubicBezTo>
                      <a:pt x="11691" y="3609"/>
                      <a:pt x="11736" y="3621"/>
                      <a:pt x="11785" y="3621"/>
                    </a:cubicBezTo>
                    <a:cubicBezTo>
                      <a:pt x="11880" y="3621"/>
                      <a:pt x="11989" y="3575"/>
                      <a:pt x="12028" y="3476"/>
                    </a:cubicBezTo>
                    <a:cubicBezTo>
                      <a:pt x="12043" y="3447"/>
                      <a:pt x="12060" y="3437"/>
                      <a:pt x="12079" y="3437"/>
                    </a:cubicBezTo>
                    <a:close/>
                    <a:moveTo>
                      <a:pt x="18657" y="4223"/>
                    </a:moveTo>
                    <a:cubicBezTo>
                      <a:pt x="18669" y="4223"/>
                      <a:pt x="18681" y="4230"/>
                      <a:pt x="18691" y="4240"/>
                    </a:cubicBezTo>
                    <a:cubicBezTo>
                      <a:pt x="18681" y="4260"/>
                      <a:pt x="18661" y="4280"/>
                      <a:pt x="18642" y="4309"/>
                    </a:cubicBezTo>
                    <a:cubicBezTo>
                      <a:pt x="18596" y="4372"/>
                      <a:pt x="18613" y="4399"/>
                      <a:pt x="18641" y="4399"/>
                    </a:cubicBezTo>
                    <a:cubicBezTo>
                      <a:pt x="18662" y="4399"/>
                      <a:pt x="18689" y="4384"/>
                      <a:pt x="18701" y="4359"/>
                    </a:cubicBezTo>
                    <a:cubicBezTo>
                      <a:pt x="18706" y="4343"/>
                      <a:pt x="18709" y="4337"/>
                      <a:pt x="18712" y="4337"/>
                    </a:cubicBezTo>
                    <a:cubicBezTo>
                      <a:pt x="18718" y="4337"/>
                      <a:pt x="18719" y="4386"/>
                      <a:pt x="18741" y="4409"/>
                    </a:cubicBezTo>
                    <a:cubicBezTo>
                      <a:pt x="18749" y="4420"/>
                      <a:pt x="18760" y="4431"/>
                      <a:pt x="18774" y="4431"/>
                    </a:cubicBezTo>
                    <a:cubicBezTo>
                      <a:pt x="18797" y="4431"/>
                      <a:pt x="18828" y="4407"/>
                      <a:pt x="18870" y="4329"/>
                    </a:cubicBezTo>
                    <a:cubicBezTo>
                      <a:pt x="18883" y="4300"/>
                      <a:pt x="18897" y="4288"/>
                      <a:pt x="18910" y="4288"/>
                    </a:cubicBezTo>
                    <a:cubicBezTo>
                      <a:pt x="18953" y="4288"/>
                      <a:pt x="18989" y="4418"/>
                      <a:pt x="18989" y="4418"/>
                    </a:cubicBezTo>
                    <a:cubicBezTo>
                      <a:pt x="18989" y="4418"/>
                      <a:pt x="19028" y="4498"/>
                      <a:pt x="19088" y="4547"/>
                    </a:cubicBezTo>
                    <a:cubicBezTo>
                      <a:pt x="19157" y="4607"/>
                      <a:pt x="18949" y="4627"/>
                      <a:pt x="18890" y="4637"/>
                    </a:cubicBezTo>
                    <a:cubicBezTo>
                      <a:pt x="18830" y="4637"/>
                      <a:pt x="18909" y="4706"/>
                      <a:pt x="18870" y="4746"/>
                    </a:cubicBezTo>
                    <a:cubicBezTo>
                      <a:pt x="18861" y="4755"/>
                      <a:pt x="18850" y="4758"/>
                      <a:pt x="18839" y="4758"/>
                    </a:cubicBezTo>
                    <a:cubicBezTo>
                      <a:pt x="18788" y="4758"/>
                      <a:pt x="18715" y="4683"/>
                      <a:pt x="18642" y="4666"/>
                    </a:cubicBezTo>
                    <a:cubicBezTo>
                      <a:pt x="18612" y="4656"/>
                      <a:pt x="18582" y="4656"/>
                      <a:pt x="18562" y="4656"/>
                    </a:cubicBezTo>
                    <a:cubicBezTo>
                      <a:pt x="18552" y="4646"/>
                      <a:pt x="18533" y="4637"/>
                      <a:pt x="18513" y="4617"/>
                    </a:cubicBezTo>
                    <a:cubicBezTo>
                      <a:pt x="18459" y="4584"/>
                      <a:pt x="18419" y="4576"/>
                      <a:pt x="18385" y="4576"/>
                    </a:cubicBezTo>
                    <a:cubicBezTo>
                      <a:pt x="18360" y="4576"/>
                      <a:pt x="18338" y="4580"/>
                      <a:pt x="18318" y="4580"/>
                    </a:cubicBezTo>
                    <a:cubicBezTo>
                      <a:pt x="18300" y="4580"/>
                      <a:pt x="18283" y="4578"/>
                      <a:pt x="18265" y="4567"/>
                    </a:cubicBezTo>
                    <a:cubicBezTo>
                      <a:pt x="18195" y="4518"/>
                      <a:pt x="17977" y="4458"/>
                      <a:pt x="18126" y="4389"/>
                    </a:cubicBezTo>
                    <a:cubicBezTo>
                      <a:pt x="18225" y="4336"/>
                      <a:pt x="18276" y="4305"/>
                      <a:pt x="18316" y="4305"/>
                    </a:cubicBezTo>
                    <a:cubicBezTo>
                      <a:pt x="18336" y="4305"/>
                      <a:pt x="18354" y="4313"/>
                      <a:pt x="18374" y="4329"/>
                    </a:cubicBezTo>
                    <a:cubicBezTo>
                      <a:pt x="18396" y="4342"/>
                      <a:pt x="18425" y="4348"/>
                      <a:pt x="18455" y="4348"/>
                    </a:cubicBezTo>
                    <a:cubicBezTo>
                      <a:pt x="18521" y="4348"/>
                      <a:pt x="18595" y="4318"/>
                      <a:pt x="18622" y="4250"/>
                    </a:cubicBezTo>
                    <a:cubicBezTo>
                      <a:pt x="18632" y="4230"/>
                      <a:pt x="18644" y="4223"/>
                      <a:pt x="18657" y="4223"/>
                    </a:cubicBezTo>
                    <a:close/>
                    <a:moveTo>
                      <a:pt x="2493" y="4742"/>
                    </a:moveTo>
                    <a:cubicBezTo>
                      <a:pt x="2501" y="4742"/>
                      <a:pt x="2510" y="4747"/>
                      <a:pt x="2519" y="4756"/>
                    </a:cubicBezTo>
                    <a:cubicBezTo>
                      <a:pt x="2509" y="4765"/>
                      <a:pt x="2490" y="4785"/>
                      <a:pt x="2480" y="4805"/>
                    </a:cubicBezTo>
                    <a:cubicBezTo>
                      <a:pt x="2446" y="4849"/>
                      <a:pt x="2456" y="4869"/>
                      <a:pt x="2475" y="4869"/>
                    </a:cubicBezTo>
                    <a:cubicBezTo>
                      <a:pt x="2490" y="4869"/>
                      <a:pt x="2511" y="4857"/>
                      <a:pt x="2519" y="4835"/>
                    </a:cubicBezTo>
                    <a:cubicBezTo>
                      <a:pt x="2524" y="4825"/>
                      <a:pt x="2527" y="4822"/>
                      <a:pt x="2529" y="4822"/>
                    </a:cubicBezTo>
                    <a:cubicBezTo>
                      <a:pt x="2536" y="4822"/>
                      <a:pt x="2534" y="4859"/>
                      <a:pt x="2549" y="4875"/>
                    </a:cubicBezTo>
                    <a:cubicBezTo>
                      <a:pt x="2557" y="4886"/>
                      <a:pt x="2565" y="4895"/>
                      <a:pt x="2575" y="4895"/>
                    </a:cubicBezTo>
                    <a:cubicBezTo>
                      <a:pt x="2591" y="4895"/>
                      <a:pt x="2612" y="4875"/>
                      <a:pt x="2648" y="4815"/>
                    </a:cubicBezTo>
                    <a:cubicBezTo>
                      <a:pt x="2659" y="4795"/>
                      <a:pt x="2670" y="4788"/>
                      <a:pt x="2679" y="4788"/>
                    </a:cubicBezTo>
                    <a:cubicBezTo>
                      <a:pt x="2713" y="4788"/>
                      <a:pt x="2737" y="4884"/>
                      <a:pt x="2737" y="4884"/>
                    </a:cubicBezTo>
                    <a:cubicBezTo>
                      <a:pt x="2737" y="4884"/>
                      <a:pt x="2767" y="4944"/>
                      <a:pt x="2807" y="4984"/>
                    </a:cubicBezTo>
                    <a:cubicBezTo>
                      <a:pt x="2856" y="5023"/>
                      <a:pt x="2708" y="5033"/>
                      <a:pt x="2658" y="5043"/>
                    </a:cubicBezTo>
                    <a:cubicBezTo>
                      <a:pt x="2618" y="5043"/>
                      <a:pt x="2678" y="5093"/>
                      <a:pt x="2648" y="5132"/>
                    </a:cubicBezTo>
                    <a:cubicBezTo>
                      <a:pt x="2642" y="5137"/>
                      <a:pt x="2635" y="5139"/>
                      <a:pt x="2628" y="5139"/>
                    </a:cubicBezTo>
                    <a:cubicBezTo>
                      <a:pt x="2590" y="5139"/>
                      <a:pt x="2538" y="5080"/>
                      <a:pt x="2480" y="5063"/>
                    </a:cubicBezTo>
                    <a:cubicBezTo>
                      <a:pt x="2466" y="5063"/>
                      <a:pt x="2453" y="5059"/>
                      <a:pt x="2440" y="5059"/>
                    </a:cubicBezTo>
                    <a:cubicBezTo>
                      <a:pt x="2433" y="5059"/>
                      <a:pt x="2427" y="5060"/>
                      <a:pt x="2420" y="5063"/>
                    </a:cubicBezTo>
                    <a:cubicBezTo>
                      <a:pt x="2410" y="5053"/>
                      <a:pt x="2400" y="5043"/>
                      <a:pt x="2390" y="5033"/>
                    </a:cubicBezTo>
                    <a:cubicBezTo>
                      <a:pt x="2347" y="5007"/>
                      <a:pt x="2315" y="5002"/>
                      <a:pt x="2288" y="5002"/>
                    </a:cubicBezTo>
                    <a:cubicBezTo>
                      <a:pt x="2271" y="5002"/>
                      <a:pt x="2257" y="5004"/>
                      <a:pt x="2243" y="5004"/>
                    </a:cubicBezTo>
                    <a:cubicBezTo>
                      <a:pt x="2229" y="5004"/>
                      <a:pt x="2216" y="5002"/>
                      <a:pt x="2202" y="4994"/>
                    </a:cubicBezTo>
                    <a:cubicBezTo>
                      <a:pt x="2152" y="4954"/>
                      <a:pt x="1994" y="4914"/>
                      <a:pt x="2103" y="4855"/>
                    </a:cubicBezTo>
                    <a:cubicBezTo>
                      <a:pt x="2177" y="4821"/>
                      <a:pt x="2214" y="4801"/>
                      <a:pt x="2243" y="4801"/>
                    </a:cubicBezTo>
                    <a:cubicBezTo>
                      <a:pt x="2257" y="4801"/>
                      <a:pt x="2269" y="4805"/>
                      <a:pt x="2281" y="4815"/>
                    </a:cubicBezTo>
                    <a:cubicBezTo>
                      <a:pt x="2298" y="4825"/>
                      <a:pt x="2323" y="4831"/>
                      <a:pt x="2348" y="4831"/>
                    </a:cubicBezTo>
                    <a:cubicBezTo>
                      <a:pt x="2397" y="4831"/>
                      <a:pt x="2450" y="4811"/>
                      <a:pt x="2470" y="4765"/>
                    </a:cubicBezTo>
                    <a:cubicBezTo>
                      <a:pt x="2475" y="4749"/>
                      <a:pt x="2484" y="4742"/>
                      <a:pt x="2493" y="4742"/>
                    </a:cubicBezTo>
                    <a:close/>
                    <a:moveTo>
                      <a:pt x="8300" y="5162"/>
                    </a:moveTo>
                    <a:cubicBezTo>
                      <a:pt x="8300" y="5177"/>
                      <a:pt x="8300" y="5186"/>
                      <a:pt x="8296" y="5186"/>
                    </a:cubicBezTo>
                    <a:cubicBezTo>
                      <a:pt x="8295" y="5186"/>
                      <a:pt x="8293" y="5185"/>
                      <a:pt x="8290" y="5182"/>
                    </a:cubicBezTo>
                    <a:cubicBezTo>
                      <a:pt x="8300" y="5182"/>
                      <a:pt x="8300" y="5172"/>
                      <a:pt x="8300" y="5162"/>
                    </a:cubicBezTo>
                    <a:close/>
                    <a:moveTo>
                      <a:pt x="12689" y="4301"/>
                    </a:moveTo>
                    <a:cubicBezTo>
                      <a:pt x="12755" y="4301"/>
                      <a:pt x="12683" y="4524"/>
                      <a:pt x="12683" y="4587"/>
                    </a:cubicBezTo>
                    <a:cubicBezTo>
                      <a:pt x="12683" y="4656"/>
                      <a:pt x="12702" y="4716"/>
                      <a:pt x="12573" y="4756"/>
                    </a:cubicBezTo>
                    <a:cubicBezTo>
                      <a:pt x="12445" y="4785"/>
                      <a:pt x="12484" y="4914"/>
                      <a:pt x="12395" y="5063"/>
                    </a:cubicBezTo>
                    <a:cubicBezTo>
                      <a:pt x="12385" y="5073"/>
                      <a:pt x="12375" y="5083"/>
                      <a:pt x="12365" y="5093"/>
                    </a:cubicBezTo>
                    <a:cubicBezTo>
                      <a:pt x="12355" y="5103"/>
                      <a:pt x="12345" y="5103"/>
                      <a:pt x="12335" y="5112"/>
                    </a:cubicBezTo>
                    <a:cubicBezTo>
                      <a:pt x="12296" y="5093"/>
                      <a:pt x="12266" y="4984"/>
                      <a:pt x="12197" y="4894"/>
                    </a:cubicBezTo>
                    <a:cubicBezTo>
                      <a:pt x="12181" y="4874"/>
                      <a:pt x="12168" y="4866"/>
                      <a:pt x="12155" y="4866"/>
                    </a:cubicBezTo>
                    <a:cubicBezTo>
                      <a:pt x="12088" y="4866"/>
                      <a:pt x="12060" y="5123"/>
                      <a:pt x="12018" y="5182"/>
                    </a:cubicBezTo>
                    <a:cubicBezTo>
                      <a:pt x="12018" y="5192"/>
                      <a:pt x="12018" y="5202"/>
                      <a:pt x="12008" y="5202"/>
                    </a:cubicBezTo>
                    <a:lnTo>
                      <a:pt x="11998" y="5202"/>
                    </a:lnTo>
                    <a:cubicBezTo>
                      <a:pt x="11899" y="5122"/>
                      <a:pt x="12068" y="5013"/>
                      <a:pt x="11939" y="5003"/>
                    </a:cubicBezTo>
                    <a:cubicBezTo>
                      <a:pt x="11810" y="4994"/>
                      <a:pt x="11354" y="4964"/>
                      <a:pt x="11493" y="4875"/>
                    </a:cubicBezTo>
                    <a:cubicBezTo>
                      <a:pt x="11632" y="4785"/>
                      <a:pt x="11721" y="4656"/>
                      <a:pt x="11721" y="4656"/>
                    </a:cubicBezTo>
                    <a:cubicBezTo>
                      <a:pt x="11721" y="4656"/>
                      <a:pt x="11798" y="4442"/>
                      <a:pt x="11902" y="4442"/>
                    </a:cubicBezTo>
                    <a:cubicBezTo>
                      <a:pt x="11932" y="4442"/>
                      <a:pt x="11965" y="4461"/>
                      <a:pt x="11998" y="4508"/>
                    </a:cubicBezTo>
                    <a:cubicBezTo>
                      <a:pt x="12008" y="4527"/>
                      <a:pt x="12028" y="4537"/>
                      <a:pt x="12038" y="4557"/>
                    </a:cubicBezTo>
                    <a:cubicBezTo>
                      <a:pt x="12008" y="4587"/>
                      <a:pt x="11899" y="4597"/>
                      <a:pt x="11741" y="4706"/>
                    </a:cubicBezTo>
                    <a:cubicBezTo>
                      <a:pt x="11604" y="4801"/>
                      <a:pt x="11651" y="4878"/>
                      <a:pt x="11738" y="4878"/>
                    </a:cubicBezTo>
                    <a:cubicBezTo>
                      <a:pt x="11778" y="4878"/>
                      <a:pt x="11826" y="4862"/>
                      <a:pt x="11869" y="4825"/>
                    </a:cubicBezTo>
                    <a:cubicBezTo>
                      <a:pt x="11925" y="4769"/>
                      <a:pt x="11974" y="4765"/>
                      <a:pt x="12019" y="4765"/>
                    </a:cubicBezTo>
                    <a:cubicBezTo>
                      <a:pt x="12026" y="4765"/>
                      <a:pt x="12032" y="4765"/>
                      <a:pt x="12039" y="4765"/>
                    </a:cubicBezTo>
                    <a:cubicBezTo>
                      <a:pt x="12090" y="4765"/>
                      <a:pt x="12137" y="4760"/>
                      <a:pt x="12187" y="4676"/>
                    </a:cubicBezTo>
                    <a:cubicBezTo>
                      <a:pt x="12226" y="4676"/>
                      <a:pt x="12256" y="4666"/>
                      <a:pt x="12286" y="4637"/>
                    </a:cubicBezTo>
                    <a:cubicBezTo>
                      <a:pt x="12306" y="4617"/>
                      <a:pt x="12316" y="4587"/>
                      <a:pt x="12326" y="4557"/>
                    </a:cubicBezTo>
                    <a:lnTo>
                      <a:pt x="12326" y="4557"/>
                    </a:lnTo>
                    <a:cubicBezTo>
                      <a:pt x="12326" y="4577"/>
                      <a:pt x="12316" y="4607"/>
                      <a:pt x="12306" y="4637"/>
                    </a:cubicBezTo>
                    <a:cubicBezTo>
                      <a:pt x="12292" y="4696"/>
                      <a:pt x="12308" y="4724"/>
                      <a:pt x="12338" y="4724"/>
                    </a:cubicBezTo>
                    <a:cubicBezTo>
                      <a:pt x="12373" y="4724"/>
                      <a:pt x="12426" y="4686"/>
                      <a:pt x="12474" y="4617"/>
                    </a:cubicBezTo>
                    <a:cubicBezTo>
                      <a:pt x="12483" y="4618"/>
                      <a:pt x="12491" y="4619"/>
                      <a:pt x="12499" y="4619"/>
                    </a:cubicBezTo>
                    <a:cubicBezTo>
                      <a:pt x="12554" y="4619"/>
                      <a:pt x="12586" y="4586"/>
                      <a:pt x="12534" y="4508"/>
                    </a:cubicBezTo>
                    <a:cubicBezTo>
                      <a:pt x="12573" y="4409"/>
                      <a:pt x="12564" y="4349"/>
                      <a:pt x="12663" y="4309"/>
                    </a:cubicBezTo>
                    <a:cubicBezTo>
                      <a:pt x="12673" y="4303"/>
                      <a:pt x="12682" y="4301"/>
                      <a:pt x="12689" y="4301"/>
                    </a:cubicBezTo>
                    <a:close/>
                    <a:moveTo>
                      <a:pt x="8584" y="5215"/>
                    </a:moveTo>
                    <a:cubicBezTo>
                      <a:pt x="8556" y="5238"/>
                      <a:pt x="8527" y="5264"/>
                      <a:pt x="8498" y="5291"/>
                    </a:cubicBezTo>
                    <a:cubicBezTo>
                      <a:pt x="8498" y="5291"/>
                      <a:pt x="8498" y="5291"/>
                      <a:pt x="8498" y="5301"/>
                    </a:cubicBezTo>
                    <a:cubicBezTo>
                      <a:pt x="8488" y="5291"/>
                      <a:pt x="8488" y="5291"/>
                      <a:pt x="8478" y="5281"/>
                    </a:cubicBezTo>
                    <a:cubicBezTo>
                      <a:pt x="8469" y="5271"/>
                      <a:pt x="8518" y="5222"/>
                      <a:pt x="8558" y="5222"/>
                    </a:cubicBezTo>
                    <a:cubicBezTo>
                      <a:pt x="8567" y="5222"/>
                      <a:pt x="8576" y="5219"/>
                      <a:pt x="8584" y="5215"/>
                    </a:cubicBezTo>
                    <a:close/>
                    <a:moveTo>
                      <a:pt x="4453" y="5291"/>
                    </a:moveTo>
                    <a:cubicBezTo>
                      <a:pt x="4463" y="5311"/>
                      <a:pt x="4463" y="5341"/>
                      <a:pt x="4463" y="5360"/>
                    </a:cubicBezTo>
                    <a:cubicBezTo>
                      <a:pt x="4423" y="5350"/>
                      <a:pt x="4403" y="5321"/>
                      <a:pt x="4443" y="5301"/>
                    </a:cubicBezTo>
                    <a:cubicBezTo>
                      <a:pt x="4443" y="5301"/>
                      <a:pt x="4453" y="5291"/>
                      <a:pt x="4453" y="5291"/>
                    </a:cubicBezTo>
                    <a:close/>
                    <a:moveTo>
                      <a:pt x="19058" y="4799"/>
                    </a:moveTo>
                    <a:cubicBezTo>
                      <a:pt x="19106" y="4799"/>
                      <a:pt x="19058" y="4948"/>
                      <a:pt x="19058" y="4984"/>
                    </a:cubicBezTo>
                    <a:cubicBezTo>
                      <a:pt x="19058" y="5033"/>
                      <a:pt x="19068" y="5073"/>
                      <a:pt x="18979" y="5103"/>
                    </a:cubicBezTo>
                    <a:cubicBezTo>
                      <a:pt x="18899" y="5122"/>
                      <a:pt x="18919" y="5212"/>
                      <a:pt x="18870" y="5301"/>
                    </a:cubicBezTo>
                    <a:cubicBezTo>
                      <a:pt x="18860" y="5311"/>
                      <a:pt x="18850" y="5321"/>
                      <a:pt x="18850" y="5321"/>
                    </a:cubicBezTo>
                    <a:cubicBezTo>
                      <a:pt x="18840" y="5331"/>
                      <a:pt x="18830" y="5331"/>
                      <a:pt x="18820" y="5331"/>
                    </a:cubicBezTo>
                    <a:cubicBezTo>
                      <a:pt x="18800" y="5331"/>
                      <a:pt x="18780" y="5251"/>
                      <a:pt x="18731" y="5192"/>
                    </a:cubicBezTo>
                    <a:cubicBezTo>
                      <a:pt x="18720" y="5178"/>
                      <a:pt x="18710" y="5171"/>
                      <a:pt x="18702" y="5171"/>
                    </a:cubicBezTo>
                    <a:cubicBezTo>
                      <a:pt x="18658" y="5171"/>
                      <a:pt x="18647" y="5340"/>
                      <a:pt x="18622" y="5390"/>
                    </a:cubicBezTo>
                    <a:cubicBezTo>
                      <a:pt x="18612" y="5390"/>
                      <a:pt x="18612" y="5390"/>
                      <a:pt x="18612" y="5400"/>
                    </a:cubicBezTo>
                    <a:cubicBezTo>
                      <a:pt x="18612" y="5400"/>
                      <a:pt x="18602" y="5390"/>
                      <a:pt x="18602" y="5390"/>
                    </a:cubicBezTo>
                    <a:cubicBezTo>
                      <a:pt x="18533" y="5341"/>
                      <a:pt x="18652" y="5271"/>
                      <a:pt x="18562" y="5261"/>
                    </a:cubicBezTo>
                    <a:cubicBezTo>
                      <a:pt x="18483" y="5261"/>
                      <a:pt x="18176" y="5231"/>
                      <a:pt x="18265" y="5172"/>
                    </a:cubicBezTo>
                    <a:cubicBezTo>
                      <a:pt x="18364" y="5112"/>
                      <a:pt x="18424" y="5033"/>
                      <a:pt x="18424" y="5033"/>
                    </a:cubicBezTo>
                    <a:cubicBezTo>
                      <a:pt x="18424" y="5033"/>
                      <a:pt x="18471" y="4891"/>
                      <a:pt x="18539" y="4891"/>
                    </a:cubicBezTo>
                    <a:cubicBezTo>
                      <a:pt x="18558" y="4891"/>
                      <a:pt x="18580" y="4903"/>
                      <a:pt x="18602" y="4934"/>
                    </a:cubicBezTo>
                    <a:cubicBezTo>
                      <a:pt x="18612" y="4954"/>
                      <a:pt x="18622" y="4954"/>
                      <a:pt x="18632" y="4964"/>
                    </a:cubicBezTo>
                    <a:cubicBezTo>
                      <a:pt x="18612" y="4984"/>
                      <a:pt x="18542" y="4994"/>
                      <a:pt x="18433" y="5073"/>
                    </a:cubicBezTo>
                    <a:cubicBezTo>
                      <a:pt x="18347" y="5133"/>
                      <a:pt x="18372" y="5179"/>
                      <a:pt x="18425" y="5179"/>
                    </a:cubicBezTo>
                    <a:cubicBezTo>
                      <a:pt x="18451" y="5179"/>
                      <a:pt x="18483" y="5168"/>
                      <a:pt x="18513" y="5142"/>
                    </a:cubicBezTo>
                    <a:cubicBezTo>
                      <a:pt x="18548" y="5111"/>
                      <a:pt x="18579" y="5107"/>
                      <a:pt x="18608" y="5107"/>
                    </a:cubicBezTo>
                    <a:cubicBezTo>
                      <a:pt x="18615" y="5107"/>
                      <a:pt x="18622" y="5108"/>
                      <a:pt x="18629" y="5108"/>
                    </a:cubicBezTo>
                    <a:cubicBezTo>
                      <a:pt x="18664" y="5108"/>
                      <a:pt x="18696" y="5103"/>
                      <a:pt x="18731" y="5043"/>
                    </a:cubicBezTo>
                    <a:cubicBezTo>
                      <a:pt x="18751" y="5043"/>
                      <a:pt x="18771" y="5033"/>
                      <a:pt x="18790" y="5023"/>
                    </a:cubicBezTo>
                    <a:cubicBezTo>
                      <a:pt x="18800" y="5013"/>
                      <a:pt x="18810" y="4984"/>
                      <a:pt x="18820" y="4974"/>
                    </a:cubicBezTo>
                    <a:lnTo>
                      <a:pt x="18820" y="4974"/>
                    </a:lnTo>
                    <a:cubicBezTo>
                      <a:pt x="18820" y="4984"/>
                      <a:pt x="18810" y="4994"/>
                      <a:pt x="18810" y="5023"/>
                    </a:cubicBezTo>
                    <a:cubicBezTo>
                      <a:pt x="18801" y="5059"/>
                      <a:pt x="18811" y="5077"/>
                      <a:pt x="18829" y="5077"/>
                    </a:cubicBezTo>
                    <a:cubicBezTo>
                      <a:pt x="18852" y="5077"/>
                      <a:pt x="18887" y="5052"/>
                      <a:pt x="18919" y="5003"/>
                    </a:cubicBezTo>
                    <a:cubicBezTo>
                      <a:pt x="18926" y="5005"/>
                      <a:pt x="18932" y="5006"/>
                      <a:pt x="18938" y="5006"/>
                    </a:cubicBezTo>
                    <a:cubicBezTo>
                      <a:pt x="18970" y="5006"/>
                      <a:pt x="18992" y="4984"/>
                      <a:pt x="18959" y="4934"/>
                    </a:cubicBezTo>
                    <a:cubicBezTo>
                      <a:pt x="18979" y="4875"/>
                      <a:pt x="18979" y="4835"/>
                      <a:pt x="19038" y="4805"/>
                    </a:cubicBezTo>
                    <a:cubicBezTo>
                      <a:pt x="19046" y="4801"/>
                      <a:pt x="19053" y="4799"/>
                      <a:pt x="19058" y="4799"/>
                    </a:cubicBezTo>
                    <a:close/>
                    <a:moveTo>
                      <a:pt x="17076" y="4791"/>
                    </a:moveTo>
                    <a:cubicBezTo>
                      <a:pt x="17117" y="4791"/>
                      <a:pt x="17105" y="4934"/>
                      <a:pt x="17105" y="4934"/>
                    </a:cubicBezTo>
                    <a:cubicBezTo>
                      <a:pt x="17105" y="4934"/>
                      <a:pt x="17164" y="5083"/>
                      <a:pt x="17254" y="5142"/>
                    </a:cubicBezTo>
                    <a:cubicBezTo>
                      <a:pt x="17353" y="5202"/>
                      <a:pt x="17224" y="5241"/>
                      <a:pt x="17135" y="5251"/>
                    </a:cubicBezTo>
                    <a:cubicBezTo>
                      <a:pt x="17055" y="5261"/>
                      <a:pt x="17006" y="5301"/>
                      <a:pt x="16936" y="5350"/>
                    </a:cubicBezTo>
                    <a:cubicBezTo>
                      <a:pt x="16917" y="5364"/>
                      <a:pt x="16892" y="5370"/>
                      <a:pt x="16865" y="5370"/>
                    </a:cubicBezTo>
                    <a:cubicBezTo>
                      <a:pt x="16794" y="5370"/>
                      <a:pt x="16702" y="5335"/>
                      <a:pt x="16609" y="5321"/>
                    </a:cubicBezTo>
                    <a:lnTo>
                      <a:pt x="16569" y="5321"/>
                    </a:lnTo>
                    <a:cubicBezTo>
                      <a:pt x="16624" y="5272"/>
                      <a:pt x="16687" y="5238"/>
                      <a:pt x="16673" y="5238"/>
                    </a:cubicBezTo>
                    <a:cubicBezTo>
                      <a:pt x="16665" y="5238"/>
                      <a:pt x="16627" y="5251"/>
                      <a:pt x="16540" y="5281"/>
                    </a:cubicBezTo>
                    <a:cubicBezTo>
                      <a:pt x="16351" y="5350"/>
                      <a:pt x="16312" y="5360"/>
                      <a:pt x="16321" y="5390"/>
                    </a:cubicBezTo>
                    <a:cubicBezTo>
                      <a:pt x="16302" y="5395"/>
                      <a:pt x="16287" y="5403"/>
                      <a:pt x="16277" y="5403"/>
                    </a:cubicBezTo>
                    <a:cubicBezTo>
                      <a:pt x="16267" y="5403"/>
                      <a:pt x="16262" y="5395"/>
                      <a:pt x="16262" y="5370"/>
                    </a:cubicBezTo>
                    <a:cubicBezTo>
                      <a:pt x="16252" y="5321"/>
                      <a:pt x="16272" y="5321"/>
                      <a:pt x="16252" y="5291"/>
                    </a:cubicBezTo>
                    <a:cubicBezTo>
                      <a:pt x="16237" y="5269"/>
                      <a:pt x="16216" y="5145"/>
                      <a:pt x="16207" y="5145"/>
                    </a:cubicBezTo>
                    <a:cubicBezTo>
                      <a:pt x="16204" y="5145"/>
                      <a:pt x="16202" y="5158"/>
                      <a:pt x="16202" y="5192"/>
                    </a:cubicBezTo>
                    <a:lnTo>
                      <a:pt x="16202" y="5093"/>
                    </a:lnTo>
                    <a:cubicBezTo>
                      <a:pt x="16202" y="5065"/>
                      <a:pt x="16202" y="5053"/>
                      <a:pt x="16200" y="5053"/>
                    </a:cubicBezTo>
                    <a:cubicBezTo>
                      <a:pt x="16194" y="5053"/>
                      <a:pt x="16180" y="5198"/>
                      <a:pt x="16173" y="5222"/>
                    </a:cubicBezTo>
                    <a:cubicBezTo>
                      <a:pt x="16153" y="5261"/>
                      <a:pt x="16153" y="5321"/>
                      <a:pt x="16153" y="5370"/>
                    </a:cubicBezTo>
                    <a:cubicBezTo>
                      <a:pt x="16153" y="5384"/>
                      <a:pt x="16149" y="5389"/>
                      <a:pt x="16144" y="5389"/>
                    </a:cubicBezTo>
                    <a:cubicBezTo>
                      <a:pt x="16137" y="5389"/>
                      <a:pt x="16129" y="5381"/>
                      <a:pt x="16123" y="5370"/>
                    </a:cubicBezTo>
                    <a:cubicBezTo>
                      <a:pt x="16123" y="5142"/>
                      <a:pt x="15994" y="4974"/>
                      <a:pt x="16193" y="4974"/>
                    </a:cubicBezTo>
                    <a:cubicBezTo>
                      <a:pt x="16339" y="4980"/>
                      <a:pt x="16338" y="5032"/>
                      <a:pt x="16355" y="5032"/>
                    </a:cubicBezTo>
                    <a:cubicBezTo>
                      <a:pt x="16363" y="5032"/>
                      <a:pt x="16375" y="5019"/>
                      <a:pt x="16411" y="4984"/>
                    </a:cubicBezTo>
                    <a:cubicBezTo>
                      <a:pt x="16459" y="4926"/>
                      <a:pt x="16582" y="4915"/>
                      <a:pt x="16680" y="4905"/>
                    </a:cubicBezTo>
                    <a:lnTo>
                      <a:pt x="16680" y="4905"/>
                    </a:lnTo>
                    <a:cubicBezTo>
                      <a:pt x="16678" y="4906"/>
                      <a:pt x="16678" y="4909"/>
                      <a:pt x="16678" y="4914"/>
                    </a:cubicBezTo>
                    <a:cubicBezTo>
                      <a:pt x="16605" y="4982"/>
                      <a:pt x="16631" y="5011"/>
                      <a:pt x="16672" y="5011"/>
                    </a:cubicBezTo>
                    <a:cubicBezTo>
                      <a:pt x="16704" y="5011"/>
                      <a:pt x="16745" y="4994"/>
                      <a:pt x="16758" y="4964"/>
                    </a:cubicBezTo>
                    <a:cubicBezTo>
                      <a:pt x="16767" y="4949"/>
                      <a:pt x="16774" y="4944"/>
                      <a:pt x="16779" y="4944"/>
                    </a:cubicBezTo>
                    <a:cubicBezTo>
                      <a:pt x="16795" y="4944"/>
                      <a:pt x="16795" y="5001"/>
                      <a:pt x="16817" y="5023"/>
                    </a:cubicBezTo>
                    <a:cubicBezTo>
                      <a:pt x="16824" y="5030"/>
                      <a:pt x="16831" y="5033"/>
                      <a:pt x="16839" y="5033"/>
                    </a:cubicBezTo>
                    <a:cubicBezTo>
                      <a:pt x="16880" y="5033"/>
                      <a:pt x="16942" y="4951"/>
                      <a:pt x="17025" y="4835"/>
                    </a:cubicBezTo>
                    <a:cubicBezTo>
                      <a:pt x="17048" y="4804"/>
                      <a:pt x="17064" y="4791"/>
                      <a:pt x="17076" y="4791"/>
                    </a:cubicBezTo>
                    <a:close/>
                    <a:moveTo>
                      <a:pt x="16331" y="5410"/>
                    </a:moveTo>
                    <a:cubicBezTo>
                      <a:pt x="16331" y="5410"/>
                      <a:pt x="16331" y="5410"/>
                      <a:pt x="16331" y="5420"/>
                    </a:cubicBezTo>
                    <a:cubicBezTo>
                      <a:pt x="16312" y="5430"/>
                      <a:pt x="16302" y="5440"/>
                      <a:pt x="16282" y="5460"/>
                    </a:cubicBezTo>
                    <a:cubicBezTo>
                      <a:pt x="16272" y="5460"/>
                      <a:pt x="16272" y="5460"/>
                      <a:pt x="16272" y="5450"/>
                    </a:cubicBezTo>
                    <a:cubicBezTo>
                      <a:pt x="16262" y="5440"/>
                      <a:pt x="16292" y="5410"/>
                      <a:pt x="16321" y="5410"/>
                    </a:cubicBezTo>
                    <a:close/>
                    <a:moveTo>
                      <a:pt x="8009" y="5097"/>
                    </a:moveTo>
                    <a:cubicBezTo>
                      <a:pt x="8028" y="5097"/>
                      <a:pt x="8044" y="5105"/>
                      <a:pt x="8062" y="5122"/>
                    </a:cubicBezTo>
                    <a:cubicBezTo>
                      <a:pt x="8112" y="5162"/>
                      <a:pt x="8181" y="5222"/>
                      <a:pt x="8240" y="5222"/>
                    </a:cubicBezTo>
                    <a:cubicBezTo>
                      <a:pt x="8260" y="5271"/>
                      <a:pt x="8280" y="5321"/>
                      <a:pt x="8270" y="5331"/>
                    </a:cubicBezTo>
                    <a:cubicBezTo>
                      <a:pt x="8260" y="5341"/>
                      <a:pt x="8250" y="5321"/>
                      <a:pt x="8231" y="5360"/>
                    </a:cubicBezTo>
                    <a:cubicBezTo>
                      <a:pt x="8223" y="5399"/>
                      <a:pt x="8166" y="5426"/>
                      <a:pt x="8123" y="5426"/>
                    </a:cubicBezTo>
                    <a:cubicBezTo>
                      <a:pt x="8111" y="5426"/>
                      <a:pt x="8100" y="5424"/>
                      <a:pt x="8092" y="5420"/>
                    </a:cubicBezTo>
                    <a:cubicBezTo>
                      <a:pt x="8072" y="5420"/>
                      <a:pt x="8072" y="5450"/>
                      <a:pt x="8092" y="5489"/>
                    </a:cubicBezTo>
                    <a:lnTo>
                      <a:pt x="8092" y="5489"/>
                    </a:lnTo>
                    <a:cubicBezTo>
                      <a:pt x="8082" y="5488"/>
                      <a:pt x="8072" y="5487"/>
                      <a:pt x="8064" y="5487"/>
                    </a:cubicBezTo>
                    <a:cubicBezTo>
                      <a:pt x="8046" y="5487"/>
                      <a:pt x="8029" y="5489"/>
                      <a:pt x="8014" y="5489"/>
                    </a:cubicBezTo>
                    <a:cubicBezTo>
                      <a:pt x="7990" y="5489"/>
                      <a:pt x="7968" y="5484"/>
                      <a:pt x="7943" y="5460"/>
                    </a:cubicBezTo>
                    <a:cubicBezTo>
                      <a:pt x="7874" y="5400"/>
                      <a:pt x="7646" y="5311"/>
                      <a:pt x="7804" y="5212"/>
                    </a:cubicBezTo>
                    <a:cubicBezTo>
                      <a:pt x="7909" y="5142"/>
                      <a:pt x="7964" y="5097"/>
                      <a:pt x="8009" y="5097"/>
                    </a:cubicBezTo>
                    <a:close/>
                    <a:moveTo>
                      <a:pt x="14231" y="5362"/>
                    </a:moveTo>
                    <a:cubicBezTo>
                      <a:pt x="14236" y="5362"/>
                      <a:pt x="14246" y="5365"/>
                      <a:pt x="14259" y="5370"/>
                    </a:cubicBezTo>
                    <a:cubicBezTo>
                      <a:pt x="14289" y="5380"/>
                      <a:pt x="14328" y="5420"/>
                      <a:pt x="14368" y="5460"/>
                    </a:cubicBezTo>
                    <a:cubicBezTo>
                      <a:pt x="14348" y="5460"/>
                      <a:pt x="14328" y="5479"/>
                      <a:pt x="14319" y="5489"/>
                    </a:cubicBezTo>
                    <a:cubicBezTo>
                      <a:pt x="14247" y="5409"/>
                      <a:pt x="14207" y="5362"/>
                      <a:pt x="14231" y="5362"/>
                    </a:cubicBezTo>
                    <a:close/>
                    <a:moveTo>
                      <a:pt x="16113" y="5430"/>
                    </a:moveTo>
                    <a:cubicBezTo>
                      <a:pt x="16123" y="5450"/>
                      <a:pt x="16133" y="5479"/>
                      <a:pt x="16133" y="5479"/>
                    </a:cubicBezTo>
                    <a:cubicBezTo>
                      <a:pt x="16123" y="5489"/>
                      <a:pt x="16123" y="5489"/>
                      <a:pt x="16113" y="5489"/>
                    </a:cubicBezTo>
                    <a:cubicBezTo>
                      <a:pt x="16113" y="5469"/>
                      <a:pt x="16113" y="5460"/>
                      <a:pt x="16113" y="5440"/>
                    </a:cubicBezTo>
                    <a:cubicBezTo>
                      <a:pt x="16113" y="5440"/>
                      <a:pt x="16113" y="5430"/>
                      <a:pt x="16113" y="5430"/>
                    </a:cubicBezTo>
                    <a:close/>
                    <a:moveTo>
                      <a:pt x="14517" y="5360"/>
                    </a:moveTo>
                    <a:cubicBezTo>
                      <a:pt x="14547" y="5390"/>
                      <a:pt x="14576" y="5430"/>
                      <a:pt x="14586" y="5460"/>
                    </a:cubicBezTo>
                    <a:cubicBezTo>
                      <a:pt x="14606" y="5509"/>
                      <a:pt x="14606" y="5529"/>
                      <a:pt x="14596" y="5539"/>
                    </a:cubicBezTo>
                    <a:cubicBezTo>
                      <a:pt x="14586" y="5519"/>
                      <a:pt x="14576" y="5489"/>
                      <a:pt x="14557" y="5460"/>
                    </a:cubicBezTo>
                    <a:cubicBezTo>
                      <a:pt x="14547" y="5420"/>
                      <a:pt x="14527" y="5390"/>
                      <a:pt x="14517" y="5360"/>
                    </a:cubicBezTo>
                    <a:close/>
                    <a:moveTo>
                      <a:pt x="16341" y="5529"/>
                    </a:moveTo>
                    <a:cubicBezTo>
                      <a:pt x="16331" y="5539"/>
                      <a:pt x="16331" y="5549"/>
                      <a:pt x="16321" y="5559"/>
                    </a:cubicBezTo>
                    <a:cubicBezTo>
                      <a:pt x="16312" y="5549"/>
                      <a:pt x="16312" y="5549"/>
                      <a:pt x="16321" y="5539"/>
                    </a:cubicBezTo>
                    <a:cubicBezTo>
                      <a:pt x="16331" y="5539"/>
                      <a:pt x="16331" y="5529"/>
                      <a:pt x="16341" y="5529"/>
                    </a:cubicBezTo>
                    <a:close/>
                    <a:moveTo>
                      <a:pt x="12137" y="5529"/>
                    </a:moveTo>
                    <a:cubicBezTo>
                      <a:pt x="12127" y="5549"/>
                      <a:pt x="12117" y="5559"/>
                      <a:pt x="12107" y="5569"/>
                    </a:cubicBezTo>
                    <a:cubicBezTo>
                      <a:pt x="12107" y="5549"/>
                      <a:pt x="12117" y="5529"/>
                      <a:pt x="12137" y="5529"/>
                    </a:cubicBezTo>
                    <a:close/>
                    <a:moveTo>
                      <a:pt x="20082" y="5503"/>
                    </a:moveTo>
                    <a:cubicBezTo>
                      <a:pt x="20085" y="5503"/>
                      <a:pt x="20091" y="5505"/>
                      <a:pt x="20099" y="5509"/>
                    </a:cubicBezTo>
                    <a:cubicBezTo>
                      <a:pt x="20119" y="5519"/>
                      <a:pt x="20149" y="5539"/>
                      <a:pt x="20179" y="5569"/>
                    </a:cubicBezTo>
                    <a:cubicBezTo>
                      <a:pt x="20169" y="5569"/>
                      <a:pt x="20149" y="5579"/>
                      <a:pt x="20139" y="5588"/>
                    </a:cubicBezTo>
                    <a:cubicBezTo>
                      <a:pt x="20092" y="5533"/>
                      <a:pt x="20069" y="5503"/>
                      <a:pt x="20082" y="5503"/>
                    </a:cubicBezTo>
                    <a:close/>
                    <a:moveTo>
                      <a:pt x="20654" y="5549"/>
                    </a:move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56" y="5581"/>
                      <a:pt x="20656" y="5566"/>
                      <a:pt x="20654" y="5549"/>
                    </a:cubicBezTo>
                    <a:close/>
                    <a:moveTo>
                      <a:pt x="13776" y="4351"/>
                    </a:moveTo>
                    <a:cubicBezTo>
                      <a:pt x="13787" y="4351"/>
                      <a:pt x="13799" y="4353"/>
                      <a:pt x="13813" y="4359"/>
                    </a:cubicBezTo>
                    <a:cubicBezTo>
                      <a:pt x="13932" y="4418"/>
                      <a:pt x="13902" y="4438"/>
                      <a:pt x="13991" y="4587"/>
                    </a:cubicBezTo>
                    <a:cubicBezTo>
                      <a:pt x="14042" y="4672"/>
                      <a:pt x="14103" y="4718"/>
                      <a:pt x="14140" y="4718"/>
                    </a:cubicBezTo>
                    <a:cubicBezTo>
                      <a:pt x="14168" y="4718"/>
                      <a:pt x="14183" y="4692"/>
                      <a:pt x="14170" y="4637"/>
                    </a:cubicBezTo>
                    <a:cubicBezTo>
                      <a:pt x="14142" y="4547"/>
                      <a:pt x="14153" y="4432"/>
                      <a:pt x="14196" y="4432"/>
                    </a:cubicBezTo>
                    <a:cubicBezTo>
                      <a:pt x="14215" y="4432"/>
                      <a:pt x="14239" y="4454"/>
                      <a:pt x="14269" y="4508"/>
                    </a:cubicBezTo>
                    <a:cubicBezTo>
                      <a:pt x="14338" y="4617"/>
                      <a:pt x="14378" y="4656"/>
                      <a:pt x="14418" y="4706"/>
                    </a:cubicBezTo>
                    <a:cubicBezTo>
                      <a:pt x="14279" y="4815"/>
                      <a:pt x="14408" y="4785"/>
                      <a:pt x="14527" y="4805"/>
                    </a:cubicBezTo>
                    <a:cubicBezTo>
                      <a:pt x="14537" y="4805"/>
                      <a:pt x="14547" y="4815"/>
                      <a:pt x="14547" y="4825"/>
                    </a:cubicBezTo>
                    <a:cubicBezTo>
                      <a:pt x="14586" y="4855"/>
                      <a:pt x="14636" y="4884"/>
                      <a:pt x="14676" y="4894"/>
                    </a:cubicBezTo>
                    <a:cubicBezTo>
                      <a:pt x="14735" y="4974"/>
                      <a:pt x="14705" y="5003"/>
                      <a:pt x="14894" y="5003"/>
                    </a:cubicBezTo>
                    <a:cubicBezTo>
                      <a:pt x="14899" y="5003"/>
                      <a:pt x="14905" y="5003"/>
                      <a:pt x="14910" y="5003"/>
                    </a:cubicBezTo>
                    <a:cubicBezTo>
                      <a:pt x="15099" y="5003"/>
                      <a:pt x="15053" y="5179"/>
                      <a:pt x="15082" y="5440"/>
                    </a:cubicBezTo>
                    <a:cubicBezTo>
                      <a:pt x="15099" y="5557"/>
                      <a:pt x="15048" y="5598"/>
                      <a:pt x="14989" y="5598"/>
                    </a:cubicBezTo>
                    <a:cubicBezTo>
                      <a:pt x="14912" y="5598"/>
                      <a:pt x="14822" y="5531"/>
                      <a:pt x="14844" y="5469"/>
                    </a:cubicBezTo>
                    <a:cubicBezTo>
                      <a:pt x="14884" y="5360"/>
                      <a:pt x="14794" y="5311"/>
                      <a:pt x="14487" y="5202"/>
                    </a:cubicBezTo>
                    <a:cubicBezTo>
                      <a:pt x="14477" y="5202"/>
                      <a:pt x="14467" y="5202"/>
                      <a:pt x="14457" y="5192"/>
                    </a:cubicBezTo>
                    <a:cubicBezTo>
                      <a:pt x="14447" y="5152"/>
                      <a:pt x="14438" y="5132"/>
                      <a:pt x="14418" y="5093"/>
                    </a:cubicBezTo>
                    <a:cubicBezTo>
                      <a:pt x="14387" y="5031"/>
                      <a:pt x="14380" y="4884"/>
                      <a:pt x="14327" y="4884"/>
                    </a:cubicBezTo>
                    <a:cubicBezTo>
                      <a:pt x="14312" y="4884"/>
                      <a:pt x="14293" y="4896"/>
                      <a:pt x="14269" y="4924"/>
                    </a:cubicBezTo>
                    <a:cubicBezTo>
                      <a:pt x="14206" y="5005"/>
                      <a:pt x="14168" y="5071"/>
                      <a:pt x="14128" y="5071"/>
                    </a:cubicBezTo>
                    <a:cubicBezTo>
                      <a:pt x="14104" y="5071"/>
                      <a:pt x="14080" y="5048"/>
                      <a:pt x="14051" y="4994"/>
                    </a:cubicBezTo>
                    <a:cubicBezTo>
                      <a:pt x="13962" y="4855"/>
                      <a:pt x="13991" y="4716"/>
                      <a:pt x="13853" y="4676"/>
                    </a:cubicBezTo>
                    <a:cubicBezTo>
                      <a:pt x="13724" y="4646"/>
                      <a:pt x="13664" y="4627"/>
                      <a:pt x="13664" y="4567"/>
                    </a:cubicBezTo>
                    <a:cubicBezTo>
                      <a:pt x="13664" y="4506"/>
                      <a:pt x="13688" y="4351"/>
                      <a:pt x="13776" y="4351"/>
                    </a:cubicBezTo>
                    <a:close/>
                    <a:moveTo>
                      <a:pt x="2789" y="5158"/>
                    </a:moveTo>
                    <a:cubicBezTo>
                      <a:pt x="2819" y="5158"/>
                      <a:pt x="2787" y="5274"/>
                      <a:pt x="2787" y="5301"/>
                    </a:cubicBezTo>
                    <a:cubicBezTo>
                      <a:pt x="2787" y="5331"/>
                      <a:pt x="2797" y="5370"/>
                      <a:pt x="2728" y="5380"/>
                    </a:cubicBezTo>
                    <a:cubicBezTo>
                      <a:pt x="2668" y="5400"/>
                      <a:pt x="2688" y="5460"/>
                      <a:pt x="2648" y="5529"/>
                    </a:cubicBezTo>
                    <a:cubicBezTo>
                      <a:pt x="2638" y="5549"/>
                      <a:pt x="2628" y="5549"/>
                      <a:pt x="2628" y="5549"/>
                    </a:cubicBezTo>
                    <a:cubicBezTo>
                      <a:pt x="2618" y="5549"/>
                      <a:pt x="2618" y="5559"/>
                      <a:pt x="2618" y="5559"/>
                    </a:cubicBezTo>
                    <a:cubicBezTo>
                      <a:pt x="2599" y="5549"/>
                      <a:pt x="2579" y="5499"/>
                      <a:pt x="2549" y="5450"/>
                    </a:cubicBezTo>
                    <a:cubicBezTo>
                      <a:pt x="2542" y="5441"/>
                      <a:pt x="2535" y="5437"/>
                      <a:pt x="2529" y="5437"/>
                    </a:cubicBezTo>
                    <a:cubicBezTo>
                      <a:pt x="2494" y="5437"/>
                      <a:pt x="2477" y="5565"/>
                      <a:pt x="2460" y="5598"/>
                    </a:cubicBezTo>
                    <a:lnTo>
                      <a:pt x="2450" y="5598"/>
                    </a:lnTo>
                    <a:cubicBezTo>
                      <a:pt x="2400" y="5559"/>
                      <a:pt x="2490" y="5509"/>
                      <a:pt x="2420" y="5509"/>
                    </a:cubicBezTo>
                    <a:cubicBezTo>
                      <a:pt x="2361" y="5499"/>
                      <a:pt x="2133" y="5489"/>
                      <a:pt x="2202" y="5440"/>
                    </a:cubicBezTo>
                    <a:cubicBezTo>
                      <a:pt x="2271" y="5400"/>
                      <a:pt x="2321" y="5341"/>
                      <a:pt x="2321" y="5341"/>
                    </a:cubicBezTo>
                    <a:cubicBezTo>
                      <a:pt x="2321" y="5341"/>
                      <a:pt x="2357" y="5231"/>
                      <a:pt x="2407" y="5231"/>
                    </a:cubicBezTo>
                    <a:cubicBezTo>
                      <a:pt x="2420" y="5231"/>
                      <a:pt x="2435" y="5240"/>
                      <a:pt x="2450" y="5261"/>
                    </a:cubicBezTo>
                    <a:cubicBezTo>
                      <a:pt x="2460" y="5271"/>
                      <a:pt x="2460" y="5281"/>
                      <a:pt x="2470" y="5281"/>
                    </a:cubicBezTo>
                    <a:cubicBezTo>
                      <a:pt x="2460" y="5301"/>
                      <a:pt x="2400" y="5301"/>
                      <a:pt x="2321" y="5360"/>
                    </a:cubicBezTo>
                    <a:cubicBezTo>
                      <a:pt x="2260" y="5408"/>
                      <a:pt x="2283" y="5446"/>
                      <a:pt x="2326" y="5446"/>
                    </a:cubicBezTo>
                    <a:cubicBezTo>
                      <a:pt x="2345" y="5446"/>
                      <a:pt x="2369" y="5438"/>
                      <a:pt x="2390" y="5420"/>
                    </a:cubicBezTo>
                    <a:cubicBezTo>
                      <a:pt x="2450" y="5360"/>
                      <a:pt x="2490" y="5430"/>
                      <a:pt x="2549" y="5341"/>
                    </a:cubicBezTo>
                    <a:cubicBezTo>
                      <a:pt x="2552" y="5343"/>
                      <a:pt x="2556" y="5345"/>
                      <a:pt x="2560" y="5345"/>
                    </a:cubicBezTo>
                    <a:cubicBezTo>
                      <a:pt x="2570" y="5345"/>
                      <a:pt x="2582" y="5338"/>
                      <a:pt x="2589" y="5331"/>
                    </a:cubicBezTo>
                    <a:cubicBezTo>
                      <a:pt x="2599" y="5321"/>
                      <a:pt x="2609" y="5301"/>
                      <a:pt x="2609" y="5291"/>
                    </a:cubicBezTo>
                    <a:lnTo>
                      <a:pt x="2609" y="5291"/>
                    </a:lnTo>
                    <a:cubicBezTo>
                      <a:pt x="2609" y="5301"/>
                      <a:pt x="2609" y="5311"/>
                      <a:pt x="2599" y="5331"/>
                    </a:cubicBezTo>
                    <a:cubicBezTo>
                      <a:pt x="2594" y="5357"/>
                      <a:pt x="2602" y="5370"/>
                      <a:pt x="2615" y="5370"/>
                    </a:cubicBezTo>
                    <a:cubicBezTo>
                      <a:pt x="2633" y="5370"/>
                      <a:pt x="2660" y="5349"/>
                      <a:pt x="2688" y="5311"/>
                    </a:cubicBezTo>
                    <a:cubicBezTo>
                      <a:pt x="2695" y="5313"/>
                      <a:pt x="2701" y="5314"/>
                      <a:pt x="2706" y="5314"/>
                    </a:cubicBezTo>
                    <a:cubicBezTo>
                      <a:pt x="2724" y="5314"/>
                      <a:pt x="2731" y="5300"/>
                      <a:pt x="2708" y="5261"/>
                    </a:cubicBezTo>
                    <a:cubicBezTo>
                      <a:pt x="2728" y="5222"/>
                      <a:pt x="2728" y="5192"/>
                      <a:pt x="2777" y="5162"/>
                    </a:cubicBezTo>
                    <a:cubicBezTo>
                      <a:pt x="2782" y="5159"/>
                      <a:pt x="2786" y="5158"/>
                      <a:pt x="2789" y="5158"/>
                    </a:cubicBezTo>
                    <a:close/>
                    <a:moveTo>
                      <a:pt x="16527" y="5494"/>
                    </a:moveTo>
                    <a:cubicBezTo>
                      <a:pt x="16599" y="5494"/>
                      <a:pt x="16599" y="5574"/>
                      <a:pt x="16599" y="5608"/>
                    </a:cubicBezTo>
                    <a:cubicBezTo>
                      <a:pt x="16550" y="5588"/>
                      <a:pt x="16510" y="5549"/>
                      <a:pt x="16490" y="5499"/>
                    </a:cubicBezTo>
                    <a:cubicBezTo>
                      <a:pt x="16504" y="5495"/>
                      <a:pt x="16516" y="5494"/>
                      <a:pt x="16527" y="5494"/>
                    </a:cubicBezTo>
                    <a:close/>
                    <a:moveTo>
                      <a:pt x="20278" y="5499"/>
                    </a:moveTo>
                    <a:lnTo>
                      <a:pt x="20278" y="5499"/>
                    </a:lnTo>
                    <a:cubicBezTo>
                      <a:pt x="20298" y="5519"/>
                      <a:pt x="20317" y="5549"/>
                      <a:pt x="20327" y="5569"/>
                    </a:cubicBezTo>
                    <a:cubicBezTo>
                      <a:pt x="20337" y="5598"/>
                      <a:pt x="20337" y="5618"/>
                      <a:pt x="20327" y="5618"/>
                    </a:cubicBezTo>
                    <a:cubicBezTo>
                      <a:pt x="20317" y="5608"/>
                      <a:pt x="20317" y="5588"/>
                      <a:pt x="20298" y="5559"/>
                    </a:cubicBezTo>
                    <a:cubicBezTo>
                      <a:pt x="20288" y="5539"/>
                      <a:pt x="20288" y="5519"/>
                      <a:pt x="20278" y="5499"/>
                    </a:cubicBezTo>
                    <a:close/>
                    <a:moveTo>
                      <a:pt x="794" y="5607"/>
                    </a:moveTo>
                    <a:cubicBezTo>
                      <a:pt x="778" y="5619"/>
                      <a:pt x="761" y="5633"/>
                      <a:pt x="744" y="5648"/>
                    </a:cubicBezTo>
                    <a:lnTo>
                      <a:pt x="735" y="5648"/>
                    </a:lnTo>
                    <a:cubicBezTo>
                      <a:pt x="735" y="5638"/>
                      <a:pt x="754" y="5608"/>
                      <a:pt x="774" y="5608"/>
                    </a:cubicBezTo>
                    <a:cubicBezTo>
                      <a:pt x="777" y="5610"/>
                      <a:pt x="780" y="5610"/>
                      <a:pt x="783" y="5610"/>
                    </a:cubicBezTo>
                    <a:cubicBezTo>
                      <a:pt x="787" y="5610"/>
                      <a:pt x="791" y="5609"/>
                      <a:pt x="794" y="5607"/>
                    </a:cubicBezTo>
                    <a:close/>
                    <a:moveTo>
                      <a:pt x="8868" y="5342"/>
                    </a:moveTo>
                    <a:cubicBezTo>
                      <a:pt x="8995" y="5342"/>
                      <a:pt x="8974" y="5487"/>
                      <a:pt x="8974" y="5529"/>
                    </a:cubicBezTo>
                    <a:cubicBezTo>
                      <a:pt x="8984" y="5559"/>
                      <a:pt x="8954" y="5588"/>
                      <a:pt x="8895" y="5638"/>
                    </a:cubicBezTo>
                    <a:cubicBezTo>
                      <a:pt x="8869" y="5615"/>
                      <a:pt x="8849" y="5607"/>
                      <a:pt x="8831" y="5607"/>
                    </a:cubicBezTo>
                    <a:cubicBezTo>
                      <a:pt x="8786" y="5607"/>
                      <a:pt x="8759" y="5658"/>
                      <a:pt x="8716" y="5658"/>
                    </a:cubicBezTo>
                    <a:cubicBezTo>
                      <a:pt x="8667" y="5658"/>
                      <a:pt x="8617" y="5539"/>
                      <a:pt x="8677" y="5509"/>
                    </a:cubicBezTo>
                    <a:cubicBezTo>
                      <a:pt x="8730" y="5483"/>
                      <a:pt x="8696" y="5448"/>
                      <a:pt x="8667" y="5448"/>
                    </a:cubicBezTo>
                    <a:cubicBezTo>
                      <a:pt x="8663" y="5448"/>
                      <a:pt x="8660" y="5449"/>
                      <a:pt x="8657" y="5450"/>
                    </a:cubicBezTo>
                    <a:cubicBezTo>
                      <a:pt x="8644" y="5456"/>
                      <a:pt x="8628" y="5459"/>
                      <a:pt x="8612" y="5459"/>
                    </a:cubicBezTo>
                    <a:cubicBezTo>
                      <a:pt x="8577" y="5459"/>
                      <a:pt x="8544" y="5444"/>
                      <a:pt x="8558" y="5410"/>
                    </a:cubicBezTo>
                    <a:cubicBezTo>
                      <a:pt x="8617" y="5400"/>
                      <a:pt x="8687" y="5380"/>
                      <a:pt x="8776" y="5360"/>
                    </a:cubicBezTo>
                    <a:cubicBezTo>
                      <a:pt x="8813" y="5347"/>
                      <a:pt x="8844" y="5342"/>
                      <a:pt x="8868" y="5342"/>
                    </a:cubicBezTo>
                    <a:close/>
                    <a:moveTo>
                      <a:pt x="9967" y="5337"/>
                    </a:moveTo>
                    <a:cubicBezTo>
                      <a:pt x="10090" y="5337"/>
                      <a:pt x="10124" y="5503"/>
                      <a:pt x="10124" y="5559"/>
                    </a:cubicBezTo>
                    <a:cubicBezTo>
                      <a:pt x="10124" y="5608"/>
                      <a:pt x="10075" y="5638"/>
                      <a:pt x="9995" y="5658"/>
                    </a:cubicBezTo>
                    <a:cubicBezTo>
                      <a:pt x="9976" y="5579"/>
                      <a:pt x="9956" y="5440"/>
                      <a:pt x="9936" y="5341"/>
                    </a:cubicBezTo>
                    <a:cubicBezTo>
                      <a:pt x="9947" y="5338"/>
                      <a:pt x="9957" y="5337"/>
                      <a:pt x="9967" y="5337"/>
                    </a:cubicBezTo>
                    <a:close/>
                    <a:moveTo>
                      <a:pt x="3315" y="5186"/>
                    </a:moveTo>
                    <a:cubicBezTo>
                      <a:pt x="3320" y="5186"/>
                      <a:pt x="3326" y="5188"/>
                      <a:pt x="3332" y="5192"/>
                    </a:cubicBezTo>
                    <a:cubicBezTo>
                      <a:pt x="3392" y="5222"/>
                      <a:pt x="3382" y="5231"/>
                      <a:pt x="3422" y="5301"/>
                    </a:cubicBezTo>
                    <a:cubicBezTo>
                      <a:pt x="3450" y="5346"/>
                      <a:pt x="3478" y="5369"/>
                      <a:pt x="3495" y="5369"/>
                    </a:cubicBezTo>
                    <a:cubicBezTo>
                      <a:pt x="3508" y="5369"/>
                      <a:pt x="3515" y="5356"/>
                      <a:pt x="3511" y="5331"/>
                    </a:cubicBezTo>
                    <a:cubicBezTo>
                      <a:pt x="3497" y="5282"/>
                      <a:pt x="3503" y="5224"/>
                      <a:pt x="3524" y="5224"/>
                    </a:cubicBezTo>
                    <a:cubicBezTo>
                      <a:pt x="3533" y="5224"/>
                      <a:pt x="3546" y="5234"/>
                      <a:pt x="3560" y="5261"/>
                    </a:cubicBezTo>
                    <a:cubicBezTo>
                      <a:pt x="3590" y="5311"/>
                      <a:pt x="3610" y="5341"/>
                      <a:pt x="3630" y="5360"/>
                    </a:cubicBezTo>
                    <a:cubicBezTo>
                      <a:pt x="3560" y="5410"/>
                      <a:pt x="3630" y="5400"/>
                      <a:pt x="3679" y="5410"/>
                    </a:cubicBezTo>
                    <a:cubicBezTo>
                      <a:pt x="3689" y="5410"/>
                      <a:pt x="3689" y="5410"/>
                      <a:pt x="3699" y="5420"/>
                    </a:cubicBezTo>
                    <a:cubicBezTo>
                      <a:pt x="3719" y="5430"/>
                      <a:pt x="3739" y="5450"/>
                      <a:pt x="3759" y="5450"/>
                    </a:cubicBezTo>
                    <a:cubicBezTo>
                      <a:pt x="3775" y="5482"/>
                      <a:pt x="3771" y="5502"/>
                      <a:pt x="3820" y="5502"/>
                    </a:cubicBezTo>
                    <a:cubicBezTo>
                      <a:pt x="3830" y="5502"/>
                      <a:pt x="3843" y="5501"/>
                      <a:pt x="3858" y="5499"/>
                    </a:cubicBezTo>
                    <a:cubicBezTo>
                      <a:pt x="3957" y="5499"/>
                      <a:pt x="3947" y="5579"/>
                      <a:pt x="3957" y="5688"/>
                    </a:cubicBezTo>
                    <a:cubicBezTo>
                      <a:pt x="3927" y="5688"/>
                      <a:pt x="3888" y="5658"/>
                      <a:pt x="3848" y="5618"/>
                    </a:cubicBezTo>
                    <a:cubicBezTo>
                      <a:pt x="3825" y="5600"/>
                      <a:pt x="3802" y="5592"/>
                      <a:pt x="3780" y="5592"/>
                    </a:cubicBezTo>
                    <a:cubicBezTo>
                      <a:pt x="3754" y="5592"/>
                      <a:pt x="3730" y="5602"/>
                      <a:pt x="3709" y="5618"/>
                    </a:cubicBezTo>
                    <a:cubicBezTo>
                      <a:pt x="3699" y="5618"/>
                      <a:pt x="3689" y="5608"/>
                      <a:pt x="3669" y="5598"/>
                    </a:cubicBezTo>
                    <a:lnTo>
                      <a:pt x="3650" y="5598"/>
                    </a:lnTo>
                    <a:cubicBezTo>
                      <a:pt x="3650" y="5579"/>
                      <a:pt x="3640" y="5569"/>
                      <a:pt x="3630" y="5549"/>
                    </a:cubicBezTo>
                    <a:cubicBezTo>
                      <a:pt x="3615" y="5518"/>
                      <a:pt x="3611" y="5447"/>
                      <a:pt x="3588" y="5447"/>
                    </a:cubicBezTo>
                    <a:cubicBezTo>
                      <a:pt x="3581" y="5447"/>
                      <a:pt x="3572" y="5453"/>
                      <a:pt x="3560" y="5469"/>
                    </a:cubicBezTo>
                    <a:cubicBezTo>
                      <a:pt x="3529" y="5507"/>
                      <a:pt x="3510" y="5536"/>
                      <a:pt x="3490" y="5536"/>
                    </a:cubicBezTo>
                    <a:cubicBezTo>
                      <a:pt x="3478" y="5536"/>
                      <a:pt x="3466" y="5525"/>
                      <a:pt x="3451" y="5499"/>
                    </a:cubicBezTo>
                    <a:cubicBezTo>
                      <a:pt x="3412" y="5430"/>
                      <a:pt x="3422" y="5360"/>
                      <a:pt x="3352" y="5350"/>
                    </a:cubicBezTo>
                    <a:cubicBezTo>
                      <a:pt x="3293" y="5331"/>
                      <a:pt x="3263" y="5321"/>
                      <a:pt x="3263" y="5291"/>
                    </a:cubicBezTo>
                    <a:cubicBezTo>
                      <a:pt x="3263" y="5265"/>
                      <a:pt x="3278" y="5186"/>
                      <a:pt x="3315" y="5186"/>
                    </a:cubicBezTo>
                    <a:close/>
                    <a:moveTo>
                      <a:pt x="4473" y="5489"/>
                    </a:moveTo>
                    <a:cubicBezTo>
                      <a:pt x="4473" y="5519"/>
                      <a:pt x="4473" y="5549"/>
                      <a:pt x="4483" y="5579"/>
                    </a:cubicBezTo>
                    <a:cubicBezTo>
                      <a:pt x="4483" y="5638"/>
                      <a:pt x="4473" y="5668"/>
                      <a:pt x="4463" y="5697"/>
                    </a:cubicBezTo>
                    <a:cubicBezTo>
                      <a:pt x="4463" y="5588"/>
                      <a:pt x="4413" y="5509"/>
                      <a:pt x="4473" y="5489"/>
                    </a:cubicBezTo>
                    <a:close/>
                    <a:moveTo>
                      <a:pt x="3540" y="5675"/>
                    </a:moveTo>
                    <a:cubicBezTo>
                      <a:pt x="3542" y="5675"/>
                      <a:pt x="3546" y="5676"/>
                      <a:pt x="3551" y="5678"/>
                    </a:cubicBezTo>
                    <a:cubicBezTo>
                      <a:pt x="3570" y="5688"/>
                      <a:pt x="3590" y="5707"/>
                      <a:pt x="3610" y="5727"/>
                    </a:cubicBezTo>
                    <a:cubicBezTo>
                      <a:pt x="3600" y="5727"/>
                      <a:pt x="3590" y="5737"/>
                      <a:pt x="3580" y="5747"/>
                    </a:cubicBezTo>
                    <a:cubicBezTo>
                      <a:pt x="3547" y="5697"/>
                      <a:pt x="3528" y="5675"/>
                      <a:pt x="3540" y="5675"/>
                    </a:cubicBezTo>
                    <a:close/>
                    <a:moveTo>
                      <a:pt x="20129" y="5787"/>
                    </a:moveTo>
                    <a:cubicBezTo>
                      <a:pt x="20139" y="5787"/>
                      <a:pt x="20159" y="5797"/>
                      <a:pt x="20169" y="5816"/>
                    </a:cubicBezTo>
                    <a:lnTo>
                      <a:pt x="20149" y="5816"/>
                    </a:lnTo>
                    <a:cubicBezTo>
                      <a:pt x="20139" y="5816"/>
                      <a:pt x="20129" y="5797"/>
                      <a:pt x="20129" y="5787"/>
                    </a:cubicBezTo>
                    <a:close/>
                    <a:moveTo>
                      <a:pt x="921" y="5668"/>
                    </a:moveTo>
                    <a:cubicBezTo>
                      <a:pt x="987" y="5668"/>
                      <a:pt x="974" y="5742"/>
                      <a:pt x="982" y="5767"/>
                    </a:cubicBezTo>
                    <a:cubicBezTo>
                      <a:pt x="982" y="5777"/>
                      <a:pt x="973" y="5797"/>
                      <a:pt x="933" y="5816"/>
                    </a:cubicBezTo>
                    <a:cubicBezTo>
                      <a:pt x="922" y="5805"/>
                      <a:pt x="912" y="5801"/>
                      <a:pt x="903" y="5801"/>
                    </a:cubicBezTo>
                    <a:cubicBezTo>
                      <a:pt x="882" y="5801"/>
                      <a:pt x="868" y="5826"/>
                      <a:pt x="854" y="5826"/>
                    </a:cubicBezTo>
                    <a:cubicBezTo>
                      <a:pt x="824" y="5826"/>
                      <a:pt x="804" y="5767"/>
                      <a:pt x="834" y="5757"/>
                    </a:cubicBezTo>
                    <a:cubicBezTo>
                      <a:pt x="858" y="5741"/>
                      <a:pt x="843" y="5725"/>
                      <a:pt x="831" y="5725"/>
                    </a:cubicBezTo>
                    <a:cubicBezTo>
                      <a:pt x="828" y="5725"/>
                      <a:pt x="826" y="5725"/>
                      <a:pt x="824" y="5727"/>
                    </a:cubicBezTo>
                    <a:cubicBezTo>
                      <a:pt x="818" y="5730"/>
                      <a:pt x="811" y="5731"/>
                      <a:pt x="803" y="5731"/>
                    </a:cubicBezTo>
                    <a:cubicBezTo>
                      <a:pt x="782" y="5731"/>
                      <a:pt x="760" y="5722"/>
                      <a:pt x="774" y="5707"/>
                    </a:cubicBezTo>
                    <a:cubicBezTo>
                      <a:pt x="804" y="5697"/>
                      <a:pt x="834" y="5697"/>
                      <a:pt x="873" y="5678"/>
                    </a:cubicBezTo>
                    <a:cubicBezTo>
                      <a:pt x="893" y="5671"/>
                      <a:pt x="908" y="5668"/>
                      <a:pt x="921" y="5668"/>
                    </a:cubicBezTo>
                    <a:close/>
                    <a:moveTo>
                      <a:pt x="14289" y="5787"/>
                    </a:moveTo>
                    <a:cubicBezTo>
                      <a:pt x="14319" y="5797"/>
                      <a:pt x="14338" y="5807"/>
                      <a:pt x="14368" y="5836"/>
                    </a:cubicBezTo>
                    <a:lnTo>
                      <a:pt x="14328" y="5836"/>
                    </a:lnTo>
                    <a:cubicBezTo>
                      <a:pt x="14319" y="5836"/>
                      <a:pt x="14299" y="5816"/>
                      <a:pt x="14289" y="5787"/>
                    </a:cubicBezTo>
                    <a:close/>
                    <a:moveTo>
                      <a:pt x="18319" y="5444"/>
                    </a:moveTo>
                    <a:cubicBezTo>
                      <a:pt x="18326" y="5444"/>
                      <a:pt x="18334" y="5446"/>
                      <a:pt x="18344" y="5450"/>
                    </a:cubicBezTo>
                    <a:cubicBezTo>
                      <a:pt x="18424" y="5479"/>
                      <a:pt x="18433" y="5519"/>
                      <a:pt x="18453" y="5569"/>
                    </a:cubicBezTo>
                    <a:cubicBezTo>
                      <a:pt x="18424" y="5688"/>
                      <a:pt x="18513" y="5707"/>
                      <a:pt x="18562" y="5707"/>
                    </a:cubicBezTo>
                    <a:cubicBezTo>
                      <a:pt x="18582" y="5717"/>
                      <a:pt x="18592" y="5727"/>
                      <a:pt x="18612" y="5737"/>
                    </a:cubicBezTo>
                    <a:cubicBezTo>
                      <a:pt x="18606" y="5756"/>
                      <a:pt x="18611" y="5763"/>
                      <a:pt x="18626" y="5763"/>
                    </a:cubicBezTo>
                    <a:cubicBezTo>
                      <a:pt x="18635" y="5763"/>
                      <a:pt x="18647" y="5761"/>
                      <a:pt x="18661" y="5757"/>
                    </a:cubicBezTo>
                    <a:cubicBezTo>
                      <a:pt x="18666" y="5755"/>
                      <a:pt x="18671" y="5753"/>
                      <a:pt x="18674" y="5753"/>
                    </a:cubicBezTo>
                    <a:cubicBezTo>
                      <a:pt x="18718" y="5753"/>
                      <a:pt x="18700" y="5896"/>
                      <a:pt x="18681" y="5896"/>
                    </a:cubicBezTo>
                    <a:cubicBezTo>
                      <a:pt x="18653" y="5896"/>
                      <a:pt x="18579" y="5796"/>
                      <a:pt x="18529" y="5796"/>
                    </a:cubicBezTo>
                    <a:cubicBezTo>
                      <a:pt x="18527" y="5796"/>
                      <a:pt x="18525" y="5796"/>
                      <a:pt x="18523" y="5797"/>
                    </a:cubicBezTo>
                    <a:cubicBezTo>
                      <a:pt x="18513" y="5797"/>
                      <a:pt x="18513" y="5807"/>
                      <a:pt x="18503" y="5807"/>
                    </a:cubicBezTo>
                    <a:cubicBezTo>
                      <a:pt x="18483" y="5797"/>
                      <a:pt x="18463" y="5777"/>
                      <a:pt x="18433" y="5777"/>
                    </a:cubicBezTo>
                    <a:cubicBezTo>
                      <a:pt x="18305" y="5747"/>
                      <a:pt x="18314" y="5697"/>
                      <a:pt x="18314" y="5658"/>
                    </a:cubicBezTo>
                    <a:cubicBezTo>
                      <a:pt x="18314" y="5613"/>
                      <a:pt x="18249" y="5444"/>
                      <a:pt x="18319" y="5444"/>
                    </a:cubicBezTo>
                    <a:close/>
                    <a:moveTo>
                      <a:pt x="3570" y="5886"/>
                    </a:moveTo>
                    <a:cubicBezTo>
                      <a:pt x="3570" y="5886"/>
                      <a:pt x="3580" y="5886"/>
                      <a:pt x="3580" y="5896"/>
                    </a:cubicBezTo>
                    <a:cubicBezTo>
                      <a:pt x="3590" y="5896"/>
                      <a:pt x="3590" y="5906"/>
                      <a:pt x="3590" y="5906"/>
                    </a:cubicBezTo>
                    <a:cubicBezTo>
                      <a:pt x="3590" y="5916"/>
                      <a:pt x="3590" y="5916"/>
                      <a:pt x="3590" y="5916"/>
                    </a:cubicBezTo>
                    <a:cubicBezTo>
                      <a:pt x="3580" y="5916"/>
                      <a:pt x="3570" y="5896"/>
                      <a:pt x="3570" y="5886"/>
                    </a:cubicBezTo>
                    <a:close/>
                    <a:moveTo>
                      <a:pt x="11569" y="5271"/>
                    </a:moveTo>
                    <a:cubicBezTo>
                      <a:pt x="11581" y="5271"/>
                      <a:pt x="11595" y="5274"/>
                      <a:pt x="11612" y="5281"/>
                    </a:cubicBezTo>
                    <a:cubicBezTo>
                      <a:pt x="11731" y="5321"/>
                      <a:pt x="11741" y="5380"/>
                      <a:pt x="11780" y="5469"/>
                    </a:cubicBezTo>
                    <a:cubicBezTo>
                      <a:pt x="11731" y="5638"/>
                      <a:pt x="11860" y="5668"/>
                      <a:pt x="11919" y="5668"/>
                    </a:cubicBezTo>
                    <a:cubicBezTo>
                      <a:pt x="11949" y="5688"/>
                      <a:pt x="11979" y="5707"/>
                      <a:pt x="12008" y="5717"/>
                    </a:cubicBezTo>
                    <a:cubicBezTo>
                      <a:pt x="12003" y="5745"/>
                      <a:pt x="12010" y="5757"/>
                      <a:pt x="12028" y="5757"/>
                    </a:cubicBezTo>
                    <a:cubicBezTo>
                      <a:pt x="12041" y="5757"/>
                      <a:pt x="12062" y="5750"/>
                      <a:pt x="12088" y="5737"/>
                    </a:cubicBezTo>
                    <a:cubicBezTo>
                      <a:pt x="12093" y="5736"/>
                      <a:pt x="12098" y="5735"/>
                      <a:pt x="12103" y="5735"/>
                    </a:cubicBezTo>
                    <a:cubicBezTo>
                      <a:pt x="12182" y="5735"/>
                      <a:pt x="12145" y="5965"/>
                      <a:pt x="12107" y="5965"/>
                    </a:cubicBezTo>
                    <a:cubicBezTo>
                      <a:pt x="12070" y="5965"/>
                      <a:pt x="11970" y="5805"/>
                      <a:pt x="11892" y="5805"/>
                    </a:cubicBezTo>
                    <a:cubicBezTo>
                      <a:pt x="11888" y="5805"/>
                      <a:pt x="11884" y="5806"/>
                      <a:pt x="11879" y="5807"/>
                    </a:cubicBezTo>
                    <a:cubicBezTo>
                      <a:pt x="11869" y="5807"/>
                      <a:pt x="11860" y="5816"/>
                      <a:pt x="11850" y="5826"/>
                    </a:cubicBezTo>
                    <a:cubicBezTo>
                      <a:pt x="11820" y="5797"/>
                      <a:pt x="11790" y="5777"/>
                      <a:pt x="11741" y="5767"/>
                    </a:cubicBezTo>
                    <a:cubicBezTo>
                      <a:pt x="11542" y="5737"/>
                      <a:pt x="11572" y="5658"/>
                      <a:pt x="11572" y="5588"/>
                    </a:cubicBezTo>
                    <a:cubicBezTo>
                      <a:pt x="11572" y="5526"/>
                      <a:pt x="11468" y="5271"/>
                      <a:pt x="11569" y="5271"/>
                    </a:cubicBezTo>
                    <a:close/>
                    <a:moveTo>
                      <a:pt x="2243" y="5634"/>
                    </a:moveTo>
                    <a:cubicBezTo>
                      <a:pt x="2248" y="5634"/>
                      <a:pt x="2254" y="5635"/>
                      <a:pt x="2262" y="5638"/>
                    </a:cubicBezTo>
                    <a:cubicBezTo>
                      <a:pt x="2321" y="5658"/>
                      <a:pt x="2321" y="5688"/>
                      <a:pt x="2341" y="5727"/>
                    </a:cubicBezTo>
                    <a:cubicBezTo>
                      <a:pt x="2321" y="5816"/>
                      <a:pt x="2390" y="5826"/>
                      <a:pt x="2420" y="5826"/>
                    </a:cubicBezTo>
                    <a:cubicBezTo>
                      <a:pt x="2430" y="5836"/>
                      <a:pt x="2450" y="5846"/>
                      <a:pt x="2460" y="5856"/>
                    </a:cubicBezTo>
                    <a:cubicBezTo>
                      <a:pt x="2454" y="5868"/>
                      <a:pt x="2458" y="5873"/>
                      <a:pt x="2467" y="5873"/>
                    </a:cubicBezTo>
                    <a:cubicBezTo>
                      <a:pt x="2473" y="5873"/>
                      <a:pt x="2481" y="5870"/>
                      <a:pt x="2490" y="5866"/>
                    </a:cubicBezTo>
                    <a:cubicBezTo>
                      <a:pt x="2493" y="5865"/>
                      <a:pt x="2496" y="5864"/>
                      <a:pt x="2499" y="5864"/>
                    </a:cubicBezTo>
                    <a:cubicBezTo>
                      <a:pt x="2538" y="5864"/>
                      <a:pt x="2528" y="5975"/>
                      <a:pt x="2509" y="5975"/>
                    </a:cubicBezTo>
                    <a:cubicBezTo>
                      <a:pt x="2481" y="5975"/>
                      <a:pt x="2435" y="5895"/>
                      <a:pt x="2397" y="5895"/>
                    </a:cubicBezTo>
                    <a:cubicBezTo>
                      <a:pt x="2395" y="5895"/>
                      <a:pt x="2393" y="5895"/>
                      <a:pt x="2390" y="5896"/>
                    </a:cubicBezTo>
                    <a:cubicBezTo>
                      <a:pt x="2390" y="5896"/>
                      <a:pt x="2380" y="5906"/>
                      <a:pt x="2380" y="5906"/>
                    </a:cubicBezTo>
                    <a:cubicBezTo>
                      <a:pt x="2371" y="5896"/>
                      <a:pt x="2351" y="5886"/>
                      <a:pt x="2321" y="5876"/>
                    </a:cubicBezTo>
                    <a:cubicBezTo>
                      <a:pt x="2232" y="5866"/>
                      <a:pt x="2242" y="5826"/>
                      <a:pt x="2242" y="5787"/>
                    </a:cubicBezTo>
                    <a:cubicBezTo>
                      <a:pt x="2242" y="5760"/>
                      <a:pt x="2192" y="5634"/>
                      <a:pt x="2243" y="5634"/>
                    </a:cubicBezTo>
                    <a:close/>
                    <a:moveTo>
                      <a:pt x="16054" y="5945"/>
                    </a:moveTo>
                    <a:cubicBezTo>
                      <a:pt x="16054" y="5976"/>
                      <a:pt x="16042" y="5989"/>
                      <a:pt x="16028" y="5989"/>
                    </a:cubicBezTo>
                    <a:cubicBezTo>
                      <a:pt x="16023" y="5989"/>
                      <a:pt x="16019" y="5987"/>
                      <a:pt x="16014" y="5985"/>
                    </a:cubicBezTo>
                    <a:cubicBezTo>
                      <a:pt x="16014" y="5975"/>
                      <a:pt x="16034" y="5955"/>
                      <a:pt x="16054" y="5945"/>
                    </a:cubicBezTo>
                    <a:close/>
                    <a:moveTo>
                      <a:pt x="16470" y="5836"/>
                    </a:moveTo>
                    <a:cubicBezTo>
                      <a:pt x="16480" y="5846"/>
                      <a:pt x="16510" y="5846"/>
                      <a:pt x="16530" y="5856"/>
                    </a:cubicBezTo>
                    <a:lnTo>
                      <a:pt x="16520" y="5856"/>
                    </a:lnTo>
                    <a:cubicBezTo>
                      <a:pt x="16431" y="5896"/>
                      <a:pt x="16411" y="5906"/>
                      <a:pt x="16421" y="5945"/>
                    </a:cubicBezTo>
                    <a:cubicBezTo>
                      <a:pt x="16426" y="5967"/>
                      <a:pt x="16401" y="5989"/>
                      <a:pt x="16379" y="5989"/>
                    </a:cubicBezTo>
                    <a:cubicBezTo>
                      <a:pt x="16362" y="5989"/>
                      <a:pt x="16347" y="5975"/>
                      <a:pt x="16351" y="5935"/>
                    </a:cubicBezTo>
                    <a:cubicBezTo>
                      <a:pt x="16351" y="5916"/>
                      <a:pt x="16351" y="5896"/>
                      <a:pt x="16351" y="5886"/>
                    </a:cubicBezTo>
                    <a:cubicBezTo>
                      <a:pt x="16391" y="5876"/>
                      <a:pt x="16431" y="5856"/>
                      <a:pt x="16470" y="5836"/>
                    </a:cubicBezTo>
                    <a:close/>
                    <a:moveTo>
                      <a:pt x="8617" y="6084"/>
                    </a:moveTo>
                    <a:lnTo>
                      <a:pt x="8617" y="6084"/>
                    </a:lnTo>
                    <a:cubicBezTo>
                      <a:pt x="8628" y="6088"/>
                      <a:pt x="8639" y="6090"/>
                      <a:pt x="8648" y="6090"/>
                    </a:cubicBezTo>
                    <a:cubicBezTo>
                      <a:pt x="8654" y="6090"/>
                      <a:pt x="8660" y="6089"/>
                      <a:pt x="8665" y="6087"/>
                    </a:cubicBezTo>
                    <a:lnTo>
                      <a:pt x="8665" y="6087"/>
                    </a:lnTo>
                    <a:cubicBezTo>
                      <a:pt x="8657" y="6091"/>
                      <a:pt x="8649" y="6093"/>
                      <a:pt x="8641" y="6093"/>
                    </a:cubicBezTo>
                    <a:cubicBezTo>
                      <a:pt x="8632" y="6093"/>
                      <a:pt x="8624" y="6091"/>
                      <a:pt x="8617" y="6084"/>
                    </a:cubicBezTo>
                    <a:close/>
                    <a:moveTo>
                      <a:pt x="3719" y="5955"/>
                    </a:moveTo>
                    <a:lnTo>
                      <a:pt x="3719" y="5955"/>
                    </a:lnTo>
                    <a:cubicBezTo>
                      <a:pt x="3739" y="5965"/>
                      <a:pt x="3759" y="5985"/>
                      <a:pt x="3769" y="6015"/>
                    </a:cubicBezTo>
                    <a:cubicBezTo>
                      <a:pt x="3788" y="6064"/>
                      <a:pt x="3828" y="6084"/>
                      <a:pt x="3878" y="6084"/>
                    </a:cubicBezTo>
                    <a:lnTo>
                      <a:pt x="3868" y="6084"/>
                    </a:lnTo>
                    <a:cubicBezTo>
                      <a:pt x="3853" y="6094"/>
                      <a:pt x="3838" y="6097"/>
                      <a:pt x="3821" y="6097"/>
                    </a:cubicBezTo>
                    <a:cubicBezTo>
                      <a:pt x="3803" y="6097"/>
                      <a:pt x="3784" y="6094"/>
                      <a:pt x="3759" y="6094"/>
                    </a:cubicBezTo>
                    <a:cubicBezTo>
                      <a:pt x="3749" y="6094"/>
                      <a:pt x="3749" y="6084"/>
                      <a:pt x="3749" y="6084"/>
                    </a:cubicBezTo>
                    <a:cubicBezTo>
                      <a:pt x="3739" y="6035"/>
                      <a:pt x="3729" y="5995"/>
                      <a:pt x="3719" y="5955"/>
                    </a:cubicBezTo>
                    <a:close/>
                    <a:moveTo>
                      <a:pt x="20202" y="6049"/>
                    </a:moveTo>
                    <a:cubicBezTo>
                      <a:pt x="20208" y="6049"/>
                      <a:pt x="20219" y="6054"/>
                      <a:pt x="20238" y="6064"/>
                    </a:cubicBezTo>
                    <a:cubicBezTo>
                      <a:pt x="20268" y="6084"/>
                      <a:pt x="20278" y="6094"/>
                      <a:pt x="20288" y="6104"/>
                    </a:cubicBezTo>
                    <a:cubicBezTo>
                      <a:pt x="20268" y="6124"/>
                      <a:pt x="20258" y="6134"/>
                      <a:pt x="20238" y="6144"/>
                    </a:cubicBezTo>
                    <a:cubicBezTo>
                      <a:pt x="20209" y="6086"/>
                      <a:pt x="20185" y="6049"/>
                      <a:pt x="20202" y="6049"/>
                    </a:cubicBezTo>
                    <a:close/>
                    <a:moveTo>
                      <a:pt x="3625" y="6082"/>
                    </a:moveTo>
                    <a:cubicBezTo>
                      <a:pt x="3629" y="6082"/>
                      <a:pt x="3636" y="6086"/>
                      <a:pt x="3650" y="6094"/>
                    </a:cubicBezTo>
                    <a:cubicBezTo>
                      <a:pt x="3669" y="6104"/>
                      <a:pt x="3679" y="6114"/>
                      <a:pt x="3689" y="6124"/>
                    </a:cubicBezTo>
                    <a:cubicBezTo>
                      <a:pt x="3669" y="6134"/>
                      <a:pt x="3660" y="6144"/>
                      <a:pt x="3650" y="6154"/>
                    </a:cubicBezTo>
                    <a:cubicBezTo>
                      <a:pt x="3635" y="6110"/>
                      <a:pt x="3615" y="6082"/>
                      <a:pt x="3625" y="6082"/>
                    </a:cubicBezTo>
                    <a:close/>
                    <a:moveTo>
                      <a:pt x="981" y="6078"/>
                    </a:moveTo>
                    <a:lnTo>
                      <a:pt x="981" y="6078"/>
                    </a:lnTo>
                    <a:cubicBezTo>
                      <a:pt x="964" y="6103"/>
                      <a:pt x="963" y="6130"/>
                      <a:pt x="913" y="6213"/>
                    </a:cubicBezTo>
                    <a:cubicBezTo>
                      <a:pt x="913" y="6213"/>
                      <a:pt x="913" y="6203"/>
                      <a:pt x="913" y="6203"/>
                    </a:cubicBezTo>
                    <a:cubicBezTo>
                      <a:pt x="898" y="6192"/>
                      <a:pt x="885" y="6189"/>
                      <a:pt x="875" y="6189"/>
                    </a:cubicBezTo>
                    <a:cubicBezTo>
                      <a:pt x="866" y="6189"/>
                      <a:pt x="859" y="6191"/>
                      <a:pt x="852" y="6191"/>
                    </a:cubicBezTo>
                    <a:cubicBezTo>
                      <a:pt x="845" y="6191"/>
                      <a:pt x="840" y="6189"/>
                      <a:pt x="834" y="6183"/>
                    </a:cubicBezTo>
                    <a:cubicBezTo>
                      <a:pt x="814" y="6164"/>
                      <a:pt x="744" y="6144"/>
                      <a:pt x="784" y="6114"/>
                    </a:cubicBezTo>
                    <a:cubicBezTo>
                      <a:pt x="820" y="6099"/>
                      <a:pt x="841" y="6090"/>
                      <a:pt x="857" y="6090"/>
                    </a:cubicBezTo>
                    <a:cubicBezTo>
                      <a:pt x="863" y="6090"/>
                      <a:pt x="868" y="6091"/>
                      <a:pt x="873" y="6094"/>
                    </a:cubicBezTo>
                    <a:cubicBezTo>
                      <a:pt x="886" y="6107"/>
                      <a:pt x="907" y="6124"/>
                      <a:pt x="923" y="6124"/>
                    </a:cubicBezTo>
                    <a:cubicBezTo>
                      <a:pt x="932" y="6124"/>
                      <a:pt x="939" y="6118"/>
                      <a:pt x="943" y="6104"/>
                    </a:cubicBezTo>
                    <a:cubicBezTo>
                      <a:pt x="950" y="6076"/>
                      <a:pt x="972" y="6083"/>
                      <a:pt x="981" y="6078"/>
                    </a:cubicBezTo>
                    <a:close/>
                    <a:moveTo>
                      <a:pt x="3581" y="6119"/>
                    </a:moveTo>
                    <a:cubicBezTo>
                      <a:pt x="3588" y="6119"/>
                      <a:pt x="3594" y="6126"/>
                      <a:pt x="3600" y="6144"/>
                    </a:cubicBezTo>
                    <a:cubicBezTo>
                      <a:pt x="3610" y="6164"/>
                      <a:pt x="3610" y="6183"/>
                      <a:pt x="3610" y="6203"/>
                    </a:cubicBezTo>
                    <a:cubicBezTo>
                      <a:pt x="3598" y="6215"/>
                      <a:pt x="3594" y="6220"/>
                      <a:pt x="3588" y="6220"/>
                    </a:cubicBezTo>
                    <a:cubicBezTo>
                      <a:pt x="3583" y="6220"/>
                      <a:pt x="3579" y="6217"/>
                      <a:pt x="3570" y="6213"/>
                    </a:cubicBezTo>
                    <a:cubicBezTo>
                      <a:pt x="3560" y="6203"/>
                      <a:pt x="3551" y="6203"/>
                      <a:pt x="3541" y="6203"/>
                    </a:cubicBezTo>
                    <a:cubicBezTo>
                      <a:pt x="3548" y="6161"/>
                      <a:pt x="3565" y="6119"/>
                      <a:pt x="3581" y="6119"/>
                    </a:cubicBezTo>
                    <a:close/>
                    <a:moveTo>
                      <a:pt x="14824" y="5804"/>
                    </a:moveTo>
                    <a:cubicBezTo>
                      <a:pt x="14889" y="5804"/>
                      <a:pt x="14966" y="5851"/>
                      <a:pt x="15122" y="5926"/>
                    </a:cubicBezTo>
                    <a:cubicBezTo>
                      <a:pt x="15340" y="6035"/>
                      <a:pt x="15003" y="6124"/>
                      <a:pt x="14904" y="6193"/>
                    </a:cubicBezTo>
                    <a:cubicBezTo>
                      <a:pt x="14873" y="6215"/>
                      <a:pt x="14845" y="6220"/>
                      <a:pt x="14813" y="6220"/>
                    </a:cubicBezTo>
                    <a:cubicBezTo>
                      <a:pt x="14790" y="6220"/>
                      <a:pt x="14765" y="6217"/>
                      <a:pt x="14736" y="6217"/>
                    </a:cubicBezTo>
                    <a:cubicBezTo>
                      <a:pt x="14714" y="6217"/>
                      <a:pt x="14691" y="6218"/>
                      <a:pt x="14666" y="6223"/>
                    </a:cubicBezTo>
                    <a:cubicBezTo>
                      <a:pt x="14666" y="6213"/>
                      <a:pt x="14666" y="6203"/>
                      <a:pt x="14656" y="6183"/>
                    </a:cubicBezTo>
                    <a:cubicBezTo>
                      <a:pt x="14626" y="6084"/>
                      <a:pt x="14616" y="5985"/>
                      <a:pt x="14596" y="5906"/>
                    </a:cubicBezTo>
                    <a:cubicBezTo>
                      <a:pt x="14646" y="5886"/>
                      <a:pt x="14705" y="5856"/>
                      <a:pt x="14735" y="5836"/>
                    </a:cubicBezTo>
                    <a:cubicBezTo>
                      <a:pt x="14766" y="5814"/>
                      <a:pt x="14794" y="5804"/>
                      <a:pt x="14824" y="5804"/>
                    </a:cubicBezTo>
                    <a:close/>
                    <a:moveTo>
                      <a:pt x="16597" y="6052"/>
                    </a:moveTo>
                    <a:cubicBezTo>
                      <a:pt x="16579" y="6081"/>
                      <a:pt x="16572" y="6118"/>
                      <a:pt x="16520" y="6223"/>
                    </a:cubicBezTo>
                    <a:cubicBezTo>
                      <a:pt x="16520" y="6213"/>
                      <a:pt x="16510" y="6213"/>
                      <a:pt x="16510" y="6213"/>
                    </a:cubicBezTo>
                    <a:cubicBezTo>
                      <a:pt x="16488" y="6198"/>
                      <a:pt x="16471" y="6195"/>
                      <a:pt x="16458" y="6195"/>
                    </a:cubicBezTo>
                    <a:cubicBezTo>
                      <a:pt x="16443" y="6195"/>
                      <a:pt x="16431" y="6199"/>
                      <a:pt x="16420" y="6199"/>
                    </a:cubicBezTo>
                    <a:cubicBezTo>
                      <a:pt x="16414" y="6199"/>
                      <a:pt x="16408" y="6198"/>
                      <a:pt x="16401" y="6193"/>
                    </a:cubicBezTo>
                    <a:cubicBezTo>
                      <a:pt x="16371" y="6164"/>
                      <a:pt x="16272" y="6134"/>
                      <a:pt x="16341" y="6094"/>
                    </a:cubicBezTo>
                    <a:cubicBezTo>
                      <a:pt x="16384" y="6073"/>
                      <a:pt x="16406" y="6056"/>
                      <a:pt x="16427" y="6056"/>
                    </a:cubicBezTo>
                    <a:cubicBezTo>
                      <a:pt x="16435" y="6056"/>
                      <a:pt x="16442" y="6059"/>
                      <a:pt x="16450" y="6064"/>
                    </a:cubicBezTo>
                    <a:cubicBezTo>
                      <a:pt x="16469" y="6083"/>
                      <a:pt x="16498" y="6101"/>
                      <a:pt x="16520" y="6101"/>
                    </a:cubicBezTo>
                    <a:cubicBezTo>
                      <a:pt x="16534" y="6101"/>
                      <a:pt x="16546" y="6093"/>
                      <a:pt x="16550" y="6074"/>
                    </a:cubicBezTo>
                    <a:cubicBezTo>
                      <a:pt x="16562" y="6050"/>
                      <a:pt x="16586" y="6056"/>
                      <a:pt x="16597" y="6052"/>
                    </a:cubicBezTo>
                    <a:close/>
                    <a:moveTo>
                      <a:pt x="20137" y="6097"/>
                    </a:moveTo>
                    <a:cubicBezTo>
                      <a:pt x="20145" y="6097"/>
                      <a:pt x="20153" y="6107"/>
                      <a:pt x="20159" y="6134"/>
                    </a:cubicBezTo>
                    <a:cubicBezTo>
                      <a:pt x="20179" y="6164"/>
                      <a:pt x="20179" y="6193"/>
                      <a:pt x="20169" y="6213"/>
                    </a:cubicBezTo>
                    <a:cubicBezTo>
                      <a:pt x="20162" y="6225"/>
                      <a:pt x="20156" y="6234"/>
                      <a:pt x="20146" y="6234"/>
                    </a:cubicBezTo>
                    <a:cubicBezTo>
                      <a:pt x="20139" y="6234"/>
                      <a:pt x="20130" y="6231"/>
                      <a:pt x="20119" y="6223"/>
                    </a:cubicBezTo>
                    <a:cubicBezTo>
                      <a:pt x="20109" y="6213"/>
                      <a:pt x="20089" y="6213"/>
                      <a:pt x="20079" y="6213"/>
                    </a:cubicBezTo>
                    <a:cubicBezTo>
                      <a:pt x="20093" y="6157"/>
                      <a:pt x="20117" y="6097"/>
                      <a:pt x="20137" y="6097"/>
                    </a:cubicBezTo>
                    <a:close/>
                    <a:moveTo>
                      <a:pt x="9906" y="5341"/>
                    </a:moveTo>
                    <a:lnTo>
                      <a:pt x="9906" y="5618"/>
                    </a:lnTo>
                    <a:cubicBezTo>
                      <a:pt x="9906" y="5515"/>
                      <a:pt x="9899" y="5475"/>
                      <a:pt x="9888" y="5475"/>
                    </a:cubicBezTo>
                    <a:cubicBezTo>
                      <a:pt x="9869" y="5475"/>
                      <a:pt x="9838" y="5589"/>
                      <a:pt x="9807" y="5707"/>
                    </a:cubicBezTo>
                    <a:cubicBezTo>
                      <a:pt x="9668" y="5747"/>
                      <a:pt x="9678" y="5866"/>
                      <a:pt x="9599" y="5985"/>
                    </a:cubicBezTo>
                    <a:cubicBezTo>
                      <a:pt x="9599" y="6025"/>
                      <a:pt x="9609" y="6064"/>
                      <a:pt x="9609" y="6084"/>
                    </a:cubicBezTo>
                    <a:cubicBezTo>
                      <a:pt x="9629" y="6124"/>
                      <a:pt x="9629" y="6183"/>
                      <a:pt x="9639" y="6253"/>
                    </a:cubicBezTo>
                    <a:cubicBezTo>
                      <a:pt x="9609" y="6243"/>
                      <a:pt x="9559" y="6223"/>
                      <a:pt x="9500" y="6213"/>
                    </a:cubicBezTo>
                    <a:cubicBezTo>
                      <a:pt x="9500" y="6203"/>
                      <a:pt x="9500" y="6203"/>
                      <a:pt x="9500" y="6193"/>
                    </a:cubicBezTo>
                    <a:cubicBezTo>
                      <a:pt x="9510" y="6173"/>
                      <a:pt x="9520" y="6114"/>
                      <a:pt x="9529" y="6064"/>
                    </a:cubicBezTo>
                    <a:lnTo>
                      <a:pt x="9529" y="6064"/>
                    </a:lnTo>
                    <a:cubicBezTo>
                      <a:pt x="9495" y="6099"/>
                      <a:pt x="9466" y="6113"/>
                      <a:pt x="9437" y="6113"/>
                    </a:cubicBezTo>
                    <a:cubicBezTo>
                      <a:pt x="9375" y="6113"/>
                      <a:pt x="9317" y="6044"/>
                      <a:pt x="9222" y="5955"/>
                    </a:cubicBezTo>
                    <a:cubicBezTo>
                      <a:pt x="9190" y="5925"/>
                      <a:pt x="9165" y="5913"/>
                      <a:pt x="9144" y="5913"/>
                    </a:cubicBezTo>
                    <a:cubicBezTo>
                      <a:pt x="9070" y="5913"/>
                      <a:pt x="9058" y="6074"/>
                      <a:pt x="9004" y="6144"/>
                    </a:cubicBezTo>
                    <a:cubicBezTo>
                      <a:pt x="8998" y="6151"/>
                      <a:pt x="8992" y="6158"/>
                      <a:pt x="8988" y="6165"/>
                    </a:cubicBezTo>
                    <a:lnTo>
                      <a:pt x="8988" y="6165"/>
                    </a:lnTo>
                    <a:cubicBezTo>
                      <a:pt x="8988" y="6160"/>
                      <a:pt x="8987" y="6153"/>
                      <a:pt x="8984" y="6144"/>
                    </a:cubicBezTo>
                    <a:cubicBezTo>
                      <a:pt x="8961" y="6081"/>
                      <a:pt x="8937" y="6019"/>
                      <a:pt x="8905" y="6019"/>
                    </a:cubicBezTo>
                    <a:cubicBezTo>
                      <a:pt x="8895" y="6019"/>
                      <a:pt x="8886" y="6024"/>
                      <a:pt x="8875" y="6035"/>
                    </a:cubicBezTo>
                    <a:cubicBezTo>
                      <a:pt x="8851" y="6058"/>
                      <a:pt x="8832" y="6071"/>
                      <a:pt x="8821" y="6071"/>
                    </a:cubicBezTo>
                    <a:cubicBezTo>
                      <a:pt x="8808" y="6071"/>
                      <a:pt x="8805" y="6056"/>
                      <a:pt x="8816" y="6025"/>
                    </a:cubicBezTo>
                    <a:cubicBezTo>
                      <a:pt x="8832" y="5968"/>
                      <a:pt x="8939" y="5880"/>
                      <a:pt x="8910" y="5880"/>
                    </a:cubicBezTo>
                    <a:cubicBezTo>
                      <a:pt x="8904" y="5880"/>
                      <a:pt x="8890" y="5885"/>
                      <a:pt x="8865" y="5896"/>
                    </a:cubicBezTo>
                    <a:cubicBezTo>
                      <a:pt x="8726" y="5945"/>
                      <a:pt x="8687" y="5975"/>
                      <a:pt x="8706" y="6025"/>
                    </a:cubicBezTo>
                    <a:cubicBezTo>
                      <a:pt x="8712" y="6045"/>
                      <a:pt x="8695" y="6068"/>
                      <a:pt x="8675" y="6082"/>
                    </a:cubicBezTo>
                    <a:lnTo>
                      <a:pt x="8675" y="6082"/>
                    </a:lnTo>
                    <a:cubicBezTo>
                      <a:pt x="8694" y="6066"/>
                      <a:pt x="8692" y="6024"/>
                      <a:pt x="8637" y="5945"/>
                    </a:cubicBezTo>
                    <a:cubicBezTo>
                      <a:pt x="8637" y="5935"/>
                      <a:pt x="8627" y="5935"/>
                      <a:pt x="8627" y="5926"/>
                    </a:cubicBezTo>
                    <a:cubicBezTo>
                      <a:pt x="8687" y="5916"/>
                      <a:pt x="8756" y="5886"/>
                      <a:pt x="8816" y="5846"/>
                    </a:cubicBezTo>
                    <a:cubicBezTo>
                      <a:pt x="9004" y="5707"/>
                      <a:pt x="9063" y="5707"/>
                      <a:pt x="9222" y="5509"/>
                    </a:cubicBezTo>
                    <a:cubicBezTo>
                      <a:pt x="9270" y="5449"/>
                      <a:pt x="9308" y="5425"/>
                      <a:pt x="9336" y="5425"/>
                    </a:cubicBezTo>
                    <a:cubicBezTo>
                      <a:pt x="9402" y="5425"/>
                      <a:pt x="9415" y="5551"/>
                      <a:pt x="9381" y="5648"/>
                    </a:cubicBezTo>
                    <a:cubicBezTo>
                      <a:pt x="9360" y="5707"/>
                      <a:pt x="9380" y="5736"/>
                      <a:pt x="9421" y="5736"/>
                    </a:cubicBezTo>
                    <a:cubicBezTo>
                      <a:pt x="9475" y="5736"/>
                      <a:pt x="9565" y="5685"/>
                      <a:pt x="9639" y="5588"/>
                    </a:cubicBezTo>
                    <a:cubicBezTo>
                      <a:pt x="9777" y="5420"/>
                      <a:pt x="9738" y="5410"/>
                      <a:pt x="9906" y="5341"/>
                    </a:cubicBezTo>
                    <a:close/>
                    <a:moveTo>
                      <a:pt x="1126" y="6202"/>
                    </a:moveTo>
                    <a:cubicBezTo>
                      <a:pt x="1160" y="6202"/>
                      <a:pt x="1112" y="6240"/>
                      <a:pt x="1032" y="6302"/>
                    </a:cubicBezTo>
                    <a:cubicBezTo>
                      <a:pt x="1022" y="6292"/>
                      <a:pt x="1022" y="6282"/>
                      <a:pt x="1012" y="6273"/>
                    </a:cubicBezTo>
                    <a:cubicBezTo>
                      <a:pt x="1042" y="6243"/>
                      <a:pt x="1082" y="6213"/>
                      <a:pt x="1111" y="6203"/>
                    </a:cubicBezTo>
                    <a:cubicBezTo>
                      <a:pt x="1117" y="6202"/>
                      <a:pt x="1122" y="6202"/>
                      <a:pt x="1126" y="6202"/>
                    </a:cubicBezTo>
                    <a:close/>
                    <a:moveTo>
                      <a:pt x="16809" y="6213"/>
                    </a:moveTo>
                    <a:cubicBezTo>
                      <a:pt x="16827" y="6213"/>
                      <a:pt x="16787" y="6251"/>
                      <a:pt x="16718" y="6312"/>
                    </a:cubicBezTo>
                    <a:cubicBezTo>
                      <a:pt x="16708" y="6302"/>
                      <a:pt x="16688" y="6292"/>
                      <a:pt x="16678" y="6282"/>
                    </a:cubicBezTo>
                    <a:cubicBezTo>
                      <a:pt x="16708" y="6253"/>
                      <a:pt x="16748" y="6233"/>
                      <a:pt x="16778" y="6223"/>
                    </a:cubicBezTo>
                    <a:cubicBezTo>
                      <a:pt x="16793" y="6216"/>
                      <a:pt x="16803" y="6213"/>
                      <a:pt x="16809" y="6213"/>
                    </a:cubicBezTo>
                    <a:close/>
                    <a:moveTo>
                      <a:pt x="14411" y="6190"/>
                    </a:moveTo>
                    <a:cubicBezTo>
                      <a:pt x="14418" y="6190"/>
                      <a:pt x="14433" y="6197"/>
                      <a:pt x="14457" y="6213"/>
                    </a:cubicBezTo>
                    <a:cubicBezTo>
                      <a:pt x="14497" y="6243"/>
                      <a:pt x="14527" y="6263"/>
                      <a:pt x="14537" y="6273"/>
                    </a:cubicBezTo>
                    <a:lnTo>
                      <a:pt x="14527" y="6273"/>
                    </a:lnTo>
                    <a:cubicBezTo>
                      <a:pt x="14507" y="6292"/>
                      <a:pt x="14487" y="6312"/>
                      <a:pt x="14467" y="6322"/>
                    </a:cubicBezTo>
                    <a:cubicBezTo>
                      <a:pt x="14424" y="6243"/>
                      <a:pt x="14391" y="6190"/>
                      <a:pt x="14411" y="6190"/>
                    </a:cubicBezTo>
                    <a:close/>
                    <a:moveTo>
                      <a:pt x="8092" y="6213"/>
                    </a:moveTo>
                    <a:cubicBezTo>
                      <a:pt x="8112" y="6223"/>
                      <a:pt x="8131" y="6243"/>
                      <a:pt x="8171" y="6253"/>
                    </a:cubicBezTo>
                    <a:cubicBezTo>
                      <a:pt x="8270" y="6312"/>
                      <a:pt x="8121" y="6362"/>
                      <a:pt x="8072" y="6392"/>
                    </a:cubicBezTo>
                    <a:cubicBezTo>
                      <a:pt x="8072" y="6401"/>
                      <a:pt x="8072" y="6401"/>
                      <a:pt x="8062" y="6401"/>
                    </a:cubicBezTo>
                    <a:cubicBezTo>
                      <a:pt x="8012" y="6372"/>
                      <a:pt x="7973" y="6332"/>
                      <a:pt x="8042" y="6273"/>
                    </a:cubicBezTo>
                    <a:cubicBezTo>
                      <a:pt x="8062" y="6263"/>
                      <a:pt x="8072" y="6243"/>
                      <a:pt x="8092" y="6213"/>
                    </a:cubicBezTo>
                    <a:close/>
                    <a:moveTo>
                      <a:pt x="8978" y="6181"/>
                    </a:moveTo>
                    <a:cubicBezTo>
                      <a:pt x="8950" y="6231"/>
                      <a:pt x="8952" y="6282"/>
                      <a:pt x="8855" y="6451"/>
                    </a:cubicBezTo>
                    <a:cubicBezTo>
                      <a:pt x="8845" y="6441"/>
                      <a:pt x="8845" y="6441"/>
                      <a:pt x="8845" y="6441"/>
                    </a:cubicBezTo>
                    <a:cubicBezTo>
                      <a:pt x="8806" y="6410"/>
                      <a:pt x="8778" y="6405"/>
                      <a:pt x="8755" y="6405"/>
                    </a:cubicBezTo>
                    <a:cubicBezTo>
                      <a:pt x="8742" y="6405"/>
                      <a:pt x="8731" y="6407"/>
                      <a:pt x="8720" y="6407"/>
                    </a:cubicBezTo>
                    <a:cubicBezTo>
                      <a:pt x="8706" y="6407"/>
                      <a:pt x="8692" y="6404"/>
                      <a:pt x="8677" y="6392"/>
                    </a:cubicBezTo>
                    <a:cubicBezTo>
                      <a:pt x="8637" y="6362"/>
                      <a:pt x="8488" y="6312"/>
                      <a:pt x="8587" y="6253"/>
                    </a:cubicBezTo>
                    <a:cubicBezTo>
                      <a:pt x="8655" y="6219"/>
                      <a:pt x="8690" y="6199"/>
                      <a:pt x="8718" y="6199"/>
                    </a:cubicBezTo>
                    <a:cubicBezTo>
                      <a:pt x="8732" y="6199"/>
                      <a:pt x="8743" y="6204"/>
                      <a:pt x="8756" y="6213"/>
                    </a:cubicBezTo>
                    <a:cubicBezTo>
                      <a:pt x="8782" y="6233"/>
                      <a:pt x="8830" y="6265"/>
                      <a:pt x="8865" y="6265"/>
                    </a:cubicBezTo>
                    <a:cubicBezTo>
                      <a:pt x="8883" y="6265"/>
                      <a:pt x="8898" y="6257"/>
                      <a:pt x="8905" y="6233"/>
                    </a:cubicBezTo>
                    <a:cubicBezTo>
                      <a:pt x="8924" y="6181"/>
                      <a:pt x="8961" y="6189"/>
                      <a:pt x="8978" y="6181"/>
                    </a:cubicBezTo>
                    <a:close/>
                    <a:moveTo>
                      <a:pt x="14311" y="6260"/>
                    </a:moveTo>
                    <a:cubicBezTo>
                      <a:pt x="14324" y="6260"/>
                      <a:pt x="14337" y="6275"/>
                      <a:pt x="14348" y="6312"/>
                    </a:cubicBezTo>
                    <a:cubicBezTo>
                      <a:pt x="14368" y="6362"/>
                      <a:pt x="14368" y="6401"/>
                      <a:pt x="14368" y="6431"/>
                    </a:cubicBezTo>
                    <a:cubicBezTo>
                      <a:pt x="14350" y="6455"/>
                      <a:pt x="14339" y="6468"/>
                      <a:pt x="14325" y="6468"/>
                    </a:cubicBezTo>
                    <a:cubicBezTo>
                      <a:pt x="14315" y="6468"/>
                      <a:pt x="14304" y="6463"/>
                      <a:pt x="14289" y="6451"/>
                    </a:cubicBezTo>
                    <a:cubicBezTo>
                      <a:pt x="14269" y="6431"/>
                      <a:pt x="14249" y="6431"/>
                      <a:pt x="14219" y="6431"/>
                    </a:cubicBezTo>
                    <a:cubicBezTo>
                      <a:pt x="14241" y="6353"/>
                      <a:pt x="14277" y="6260"/>
                      <a:pt x="14311" y="6260"/>
                    </a:cubicBezTo>
                    <a:close/>
                    <a:moveTo>
                      <a:pt x="3640" y="6282"/>
                    </a:moveTo>
                    <a:cubicBezTo>
                      <a:pt x="3652" y="6301"/>
                      <a:pt x="3665" y="6308"/>
                      <a:pt x="3675" y="6308"/>
                    </a:cubicBezTo>
                    <a:cubicBezTo>
                      <a:pt x="3681" y="6308"/>
                      <a:pt x="3686" y="6306"/>
                      <a:pt x="3689" y="6302"/>
                    </a:cubicBezTo>
                    <a:cubicBezTo>
                      <a:pt x="3699" y="6332"/>
                      <a:pt x="3689" y="6362"/>
                      <a:pt x="3689" y="6362"/>
                    </a:cubicBezTo>
                    <a:cubicBezTo>
                      <a:pt x="3689" y="6362"/>
                      <a:pt x="3699" y="6382"/>
                      <a:pt x="3719" y="6401"/>
                    </a:cubicBezTo>
                    <a:cubicBezTo>
                      <a:pt x="3714" y="6406"/>
                      <a:pt x="3712" y="6406"/>
                      <a:pt x="3710" y="6406"/>
                    </a:cubicBezTo>
                    <a:cubicBezTo>
                      <a:pt x="3709" y="6406"/>
                      <a:pt x="3709" y="6406"/>
                      <a:pt x="3709" y="6411"/>
                    </a:cubicBezTo>
                    <a:cubicBezTo>
                      <a:pt x="3655" y="6427"/>
                      <a:pt x="3643" y="6490"/>
                      <a:pt x="3613" y="6490"/>
                    </a:cubicBezTo>
                    <a:cubicBezTo>
                      <a:pt x="3604" y="6490"/>
                      <a:pt x="3594" y="6484"/>
                      <a:pt x="3580" y="6471"/>
                    </a:cubicBezTo>
                    <a:cubicBezTo>
                      <a:pt x="3551" y="6441"/>
                      <a:pt x="3541" y="6421"/>
                      <a:pt x="3531" y="6401"/>
                    </a:cubicBezTo>
                    <a:cubicBezTo>
                      <a:pt x="3541" y="6392"/>
                      <a:pt x="3560" y="6382"/>
                      <a:pt x="3570" y="6362"/>
                    </a:cubicBezTo>
                    <a:cubicBezTo>
                      <a:pt x="3586" y="6378"/>
                      <a:pt x="3599" y="6390"/>
                      <a:pt x="3603" y="6390"/>
                    </a:cubicBezTo>
                    <a:cubicBezTo>
                      <a:pt x="3607" y="6390"/>
                      <a:pt x="3604" y="6380"/>
                      <a:pt x="3590" y="6352"/>
                    </a:cubicBezTo>
                    <a:cubicBezTo>
                      <a:pt x="3590" y="6352"/>
                      <a:pt x="3590" y="6352"/>
                      <a:pt x="3590" y="6342"/>
                    </a:cubicBezTo>
                    <a:cubicBezTo>
                      <a:pt x="3600" y="6332"/>
                      <a:pt x="3620" y="6302"/>
                      <a:pt x="3630" y="6282"/>
                    </a:cubicBezTo>
                    <a:close/>
                    <a:moveTo>
                      <a:pt x="3739" y="6441"/>
                    </a:moveTo>
                    <a:cubicBezTo>
                      <a:pt x="3759" y="6461"/>
                      <a:pt x="3779" y="6491"/>
                      <a:pt x="3808" y="6511"/>
                    </a:cubicBezTo>
                    <a:cubicBezTo>
                      <a:pt x="3808" y="6511"/>
                      <a:pt x="3808" y="6511"/>
                      <a:pt x="3808" y="6520"/>
                    </a:cubicBezTo>
                    <a:cubicBezTo>
                      <a:pt x="3779" y="6511"/>
                      <a:pt x="3749" y="6501"/>
                      <a:pt x="3739" y="6481"/>
                    </a:cubicBezTo>
                    <a:cubicBezTo>
                      <a:pt x="3739" y="6471"/>
                      <a:pt x="3739" y="6451"/>
                      <a:pt x="3739" y="6441"/>
                    </a:cubicBezTo>
                    <a:close/>
                    <a:moveTo>
                      <a:pt x="17250" y="5482"/>
                    </a:moveTo>
                    <a:cubicBezTo>
                      <a:pt x="17330" y="5482"/>
                      <a:pt x="17353" y="5594"/>
                      <a:pt x="17353" y="5638"/>
                    </a:cubicBezTo>
                    <a:cubicBezTo>
                      <a:pt x="17353" y="5688"/>
                      <a:pt x="17303" y="5697"/>
                      <a:pt x="17174" y="5717"/>
                    </a:cubicBezTo>
                    <a:cubicBezTo>
                      <a:pt x="17055" y="5747"/>
                      <a:pt x="17065" y="5826"/>
                      <a:pt x="17006" y="5916"/>
                    </a:cubicBezTo>
                    <a:cubicBezTo>
                      <a:pt x="17016" y="5945"/>
                      <a:pt x="17016" y="5975"/>
                      <a:pt x="17016" y="5985"/>
                    </a:cubicBezTo>
                    <a:cubicBezTo>
                      <a:pt x="17035" y="6015"/>
                      <a:pt x="17035" y="6084"/>
                      <a:pt x="17035" y="6134"/>
                    </a:cubicBezTo>
                    <a:cubicBezTo>
                      <a:pt x="17038" y="6145"/>
                      <a:pt x="17041" y="6150"/>
                      <a:pt x="17044" y="6150"/>
                    </a:cubicBezTo>
                    <a:cubicBezTo>
                      <a:pt x="17056" y="6150"/>
                      <a:pt x="17077" y="6102"/>
                      <a:pt x="17115" y="6094"/>
                    </a:cubicBezTo>
                    <a:cubicBezTo>
                      <a:pt x="17154" y="6094"/>
                      <a:pt x="17115" y="6094"/>
                      <a:pt x="17095" y="6124"/>
                    </a:cubicBezTo>
                    <a:cubicBezTo>
                      <a:pt x="17075" y="6164"/>
                      <a:pt x="17055" y="6243"/>
                      <a:pt x="17055" y="6253"/>
                    </a:cubicBezTo>
                    <a:cubicBezTo>
                      <a:pt x="17058" y="6255"/>
                      <a:pt x="17060" y="6256"/>
                      <a:pt x="17062" y="6256"/>
                    </a:cubicBezTo>
                    <a:cubicBezTo>
                      <a:pt x="17065" y="6256"/>
                      <a:pt x="17067" y="6255"/>
                      <a:pt x="17069" y="6255"/>
                    </a:cubicBezTo>
                    <a:cubicBezTo>
                      <a:pt x="17073" y="6255"/>
                      <a:pt x="17075" y="6258"/>
                      <a:pt x="17075" y="6273"/>
                    </a:cubicBezTo>
                    <a:cubicBezTo>
                      <a:pt x="17083" y="6297"/>
                      <a:pt x="17125" y="6315"/>
                      <a:pt x="17150" y="6315"/>
                    </a:cubicBezTo>
                    <a:cubicBezTo>
                      <a:pt x="17156" y="6315"/>
                      <a:pt x="17161" y="6314"/>
                      <a:pt x="17164" y="6312"/>
                    </a:cubicBezTo>
                    <a:cubicBezTo>
                      <a:pt x="17165" y="6312"/>
                      <a:pt x="17166" y="6312"/>
                      <a:pt x="17167" y="6312"/>
                    </a:cubicBezTo>
                    <a:cubicBezTo>
                      <a:pt x="17181" y="6312"/>
                      <a:pt x="17152" y="6403"/>
                      <a:pt x="17115" y="6431"/>
                    </a:cubicBezTo>
                    <a:cubicBezTo>
                      <a:pt x="17095" y="6444"/>
                      <a:pt x="17110" y="6474"/>
                      <a:pt x="17138" y="6474"/>
                    </a:cubicBezTo>
                    <a:cubicBezTo>
                      <a:pt x="17154" y="6474"/>
                      <a:pt x="17173" y="6465"/>
                      <a:pt x="17194" y="6441"/>
                    </a:cubicBezTo>
                    <a:cubicBezTo>
                      <a:pt x="17202" y="6433"/>
                      <a:pt x="17209" y="6429"/>
                      <a:pt x="17215" y="6429"/>
                    </a:cubicBezTo>
                    <a:cubicBezTo>
                      <a:pt x="17232" y="6429"/>
                      <a:pt x="17247" y="6457"/>
                      <a:pt x="17283" y="6501"/>
                    </a:cubicBezTo>
                    <a:cubicBezTo>
                      <a:pt x="17333" y="6550"/>
                      <a:pt x="17234" y="6520"/>
                      <a:pt x="17204" y="6560"/>
                    </a:cubicBezTo>
                    <a:cubicBezTo>
                      <a:pt x="17193" y="6575"/>
                      <a:pt x="17189" y="6580"/>
                      <a:pt x="17186" y="6580"/>
                    </a:cubicBezTo>
                    <a:cubicBezTo>
                      <a:pt x="17181" y="6580"/>
                      <a:pt x="17179" y="6566"/>
                      <a:pt x="17154" y="6560"/>
                    </a:cubicBezTo>
                    <a:cubicBezTo>
                      <a:pt x="17072" y="6485"/>
                      <a:pt x="17013" y="6433"/>
                      <a:pt x="16963" y="6433"/>
                    </a:cubicBezTo>
                    <a:cubicBezTo>
                      <a:pt x="16946" y="6433"/>
                      <a:pt x="16931" y="6439"/>
                      <a:pt x="16916" y="6451"/>
                    </a:cubicBezTo>
                    <a:cubicBezTo>
                      <a:pt x="16901" y="6463"/>
                      <a:pt x="16888" y="6468"/>
                      <a:pt x="16877" y="6468"/>
                    </a:cubicBezTo>
                    <a:cubicBezTo>
                      <a:pt x="16860" y="6468"/>
                      <a:pt x="16845" y="6455"/>
                      <a:pt x="16827" y="6431"/>
                    </a:cubicBezTo>
                    <a:cubicBezTo>
                      <a:pt x="16837" y="6411"/>
                      <a:pt x="16827" y="6382"/>
                      <a:pt x="16817" y="6372"/>
                    </a:cubicBezTo>
                    <a:cubicBezTo>
                      <a:pt x="16785" y="6356"/>
                      <a:pt x="16799" y="6339"/>
                      <a:pt x="16816" y="6339"/>
                    </a:cubicBezTo>
                    <a:cubicBezTo>
                      <a:pt x="16820" y="6339"/>
                      <a:pt x="16824" y="6340"/>
                      <a:pt x="16827" y="6342"/>
                    </a:cubicBezTo>
                    <a:cubicBezTo>
                      <a:pt x="16834" y="6344"/>
                      <a:pt x="16842" y="6346"/>
                      <a:pt x="16850" y="6346"/>
                    </a:cubicBezTo>
                    <a:cubicBezTo>
                      <a:pt x="16876" y="6346"/>
                      <a:pt x="16902" y="6333"/>
                      <a:pt x="16887" y="6302"/>
                    </a:cubicBezTo>
                    <a:cubicBezTo>
                      <a:pt x="16867" y="6253"/>
                      <a:pt x="16926" y="6233"/>
                      <a:pt x="16926" y="6223"/>
                    </a:cubicBezTo>
                    <a:cubicBezTo>
                      <a:pt x="16936" y="6213"/>
                      <a:pt x="16906" y="6173"/>
                      <a:pt x="16887" y="6173"/>
                    </a:cubicBezTo>
                    <a:cubicBezTo>
                      <a:pt x="16883" y="6175"/>
                      <a:pt x="16880" y="6175"/>
                      <a:pt x="16877" y="6175"/>
                    </a:cubicBezTo>
                    <a:cubicBezTo>
                      <a:pt x="16856" y="6175"/>
                      <a:pt x="16845" y="6152"/>
                      <a:pt x="16866" y="6152"/>
                    </a:cubicBezTo>
                    <a:cubicBezTo>
                      <a:pt x="16869" y="6152"/>
                      <a:pt x="16872" y="6152"/>
                      <a:pt x="16877" y="6154"/>
                    </a:cubicBezTo>
                    <a:cubicBezTo>
                      <a:pt x="16905" y="6154"/>
                      <a:pt x="16920" y="6167"/>
                      <a:pt x="16928" y="6167"/>
                    </a:cubicBezTo>
                    <a:cubicBezTo>
                      <a:pt x="16934" y="6167"/>
                      <a:pt x="16936" y="6159"/>
                      <a:pt x="16936" y="6134"/>
                    </a:cubicBezTo>
                    <a:cubicBezTo>
                      <a:pt x="16946" y="6084"/>
                      <a:pt x="16936" y="6084"/>
                      <a:pt x="16946" y="6054"/>
                    </a:cubicBezTo>
                    <a:cubicBezTo>
                      <a:pt x="16956" y="6045"/>
                      <a:pt x="16966" y="6005"/>
                      <a:pt x="16966" y="5965"/>
                    </a:cubicBezTo>
                    <a:lnTo>
                      <a:pt x="16966" y="5965"/>
                    </a:lnTo>
                    <a:cubicBezTo>
                      <a:pt x="16943" y="5991"/>
                      <a:pt x="16924" y="6002"/>
                      <a:pt x="16904" y="6002"/>
                    </a:cubicBezTo>
                    <a:cubicBezTo>
                      <a:pt x="16864" y="6002"/>
                      <a:pt x="16824" y="5956"/>
                      <a:pt x="16758" y="5896"/>
                    </a:cubicBezTo>
                    <a:cubicBezTo>
                      <a:pt x="16737" y="5877"/>
                      <a:pt x="16720" y="5869"/>
                      <a:pt x="16707" y="5869"/>
                    </a:cubicBezTo>
                    <a:cubicBezTo>
                      <a:pt x="16657" y="5869"/>
                      <a:pt x="16650" y="5978"/>
                      <a:pt x="16619" y="6025"/>
                    </a:cubicBezTo>
                    <a:cubicBezTo>
                      <a:pt x="16613" y="6031"/>
                      <a:pt x="16608" y="6036"/>
                      <a:pt x="16604" y="6042"/>
                    </a:cubicBezTo>
                    <a:lnTo>
                      <a:pt x="16604" y="6042"/>
                    </a:lnTo>
                    <a:cubicBezTo>
                      <a:pt x="16604" y="6038"/>
                      <a:pt x="16602" y="6032"/>
                      <a:pt x="16599" y="6025"/>
                    </a:cubicBezTo>
                    <a:cubicBezTo>
                      <a:pt x="16591" y="5984"/>
                      <a:pt x="16570" y="5937"/>
                      <a:pt x="16546" y="5937"/>
                    </a:cubicBezTo>
                    <a:cubicBezTo>
                      <a:pt x="16541" y="5937"/>
                      <a:pt x="16535" y="5940"/>
                      <a:pt x="16530" y="5945"/>
                    </a:cubicBezTo>
                    <a:cubicBezTo>
                      <a:pt x="16515" y="5965"/>
                      <a:pt x="16502" y="5975"/>
                      <a:pt x="16495" y="5975"/>
                    </a:cubicBezTo>
                    <a:cubicBezTo>
                      <a:pt x="16488" y="5975"/>
                      <a:pt x="16485" y="5965"/>
                      <a:pt x="16490" y="5945"/>
                    </a:cubicBezTo>
                    <a:cubicBezTo>
                      <a:pt x="16500" y="5916"/>
                      <a:pt x="16540" y="5886"/>
                      <a:pt x="16550" y="5866"/>
                    </a:cubicBezTo>
                    <a:cubicBezTo>
                      <a:pt x="16560" y="5867"/>
                      <a:pt x="16571" y="5868"/>
                      <a:pt x="16582" y="5868"/>
                    </a:cubicBezTo>
                    <a:cubicBezTo>
                      <a:pt x="16683" y="5868"/>
                      <a:pt x="16792" y="5826"/>
                      <a:pt x="16837" y="5727"/>
                    </a:cubicBezTo>
                    <a:cubicBezTo>
                      <a:pt x="16847" y="5707"/>
                      <a:pt x="16857" y="5697"/>
                      <a:pt x="16867" y="5688"/>
                    </a:cubicBezTo>
                    <a:lnTo>
                      <a:pt x="16867" y="5688"/>
                    </a:lnTo>
                    <a:cubicBezTo>
                      <a:pt x="16849" y="5728"/>
                      <a:pt x="16862" y="5748"/>
                      <a:pt x="16890" y="5748"/>
                    </a:cubicBezTo>
                    <a:cubicBezTo>
                      <a:pt x="16910" y="5748"/>
                      <a:pt x="16937" y="5738"/>
                      <a:pt x="16966" y="5717"/>
                    </a:cubicBezTo>
                    <a:cubicBezTo>
                      <a:pt x="16975" y="5730"/>
                      <a:pt x="16983" y="5738"/>
                      <a:pt x="16989" y="5738"/>
                    </a:cubicBezTo>
                    <a:cubicBezTo>
                      <a:pt x="16996" y="5738"/>
                      <a:pt x="16997" y="5725"/>
                      <a:pt x="16986" y="5697"/>
                    </a:cubicBezTo>
                    <a:cubicBezTo>
                      <a:pt x="17006" y="5688"/>
                      <a:pt x="17025" y="5678"/>
                      <a:pt x="17035" y="5658"/>
                    </a:cubicBezTo>
                    <a:cubicBezTo>
                      <a:pt x="17125" y="5539"/>
                      <a:pt x="17105" y="5539"/>
                      <a:pt x="17214" y="5489"/>
                    </a:cubicBezTo>
                    <a:cubicBezTo>
                      <a:pt x="17227" y="5484"/>
                      <a:pt x="17239" y="5482"/>
                      <a:pt x="17250" y="5482"/>
                    </a:cubicBezTo>
                    <a:close/>
                    <a:moveTo>
                      <a:pt x="854" y="6530"/>
                    </a:moveTo>
                    <a:cubicBezTo>
                      <a:pt x="854" y="6550"/>
                      <a:pt x="844" y="6570"/>
                      <a:pt x="834" y="6600"/>
                    </a:cubicBezTo>
                    <a:cubicBezTo>
                      <a:pt x="834" y="6590"/>
                      <a:pt x="834" y="6590"/>
                      <a:pt x="834" y="6590"/>
                    </a:cubicBezTo>
                    <a:cubicBezTo>
                      <a:pt x="834" y="6570"/>
                      <a:pt x="834" y="6540"/>
                      <a:pt x="854" y="6530"/>
                    </a:cubicBezTo>
                    <a:close/>
                    <a:moveTo>
                      <a:pt x="20208" y="6322"/>
                    </a:moveTo>
                    <a:cubicBezTo>
                      <a:pt x="20218" y="6322"/>
                      <a:pt x="20218" y="6322"/>
                      <a:pt x="20218" y="6332"/>
                    </a:cubicBezTo>
                    <a:cubicBezTo>
                      <a:pt x="20237" y="6351"/>
                      <a:pt x="20257" y="6362"/>
                      <a:pt x="20273" y="6362"/>
                    </a:cubicBezTo>
                    <a:cubicBezTo>
                      <a:pt x="20282" y="6362"/>
                      <a:pt x="20290" y="6359"/>
                      <a:pt x="20298" y="6352"/>
                    </a:cubicBezTo>
                    <a:cubicBezTo>
                      <a:pt x="20298" y="6392"/>
                      <a:pt x="20298" y="6431"/>
                      <a:pt x="20298" y="6431"/>
                    </a:cubicBezTo>
                    <a:cubicBezTo>
                      <a:pt x="20298" y="6431"/>
                      <a:pt x="20307" y="6451"/>
                      <a:pt x="20327" y="6491"/>
                    </a:cubicBezTo>
                    <a:lnTo>
                      <a:pt x="20317" y="6491"/>
                    </a:lnTo>
                    <a:cubicBezTo>
                      <a:pt x="20248" y="6521"/>
                      <a:pt x="20227" y="6605"/>
                      <a:pt x="20184" y="6605"/>
                    </a:cubicBezTo>
                    <a:cubicBezTo>
                      <a:pt x="20171" y="6605"/>
                      <a:pt x="20157" y="6598"/>
                      <a:pt x="20139" y="6580"/>
                    </a:cubicBezTo>
                    <a:cubicBezTo>
                      <a:pt x="20099" y="6540"/>
                      <a:pt x="20079" y="6511"/>
                      <a:pt x="20079" y="6491"/>
                    </a:cubicBezTo>
                    <a:cubicBezTo>
                      <a:pt x="20089" y="6481"/>
                      <a:pt x="20109" y="6461"/>
                      <a:pt x="20129" y="6431"/>
                    </a:cubicBezTo>
                    <a:cubicBezTo>
                      <a:pt x="20150" y="6452"/>
                      <a:pt x="20165" y="6467"/>
                      <a:pt x="20169" y="6467"/>
                    </a:cubicBezTo>
                    <a:cubicBezTo>
                      <a:pt x="20173" y="6467"/>
                      <a:pt x="20168" y="6454"/>
                      <a:pt x="20149" y="6421"/>
                    </a:cubicBezTo>
                    <a:cubicBezTo>
                      <a:pt x="20149" y="6411"/>
                      <a:pt x="20149" y="6411"/>
                      <a:pt x="20149" y="6411"/>
                    </a:cubicBezTo>
                    <a:cubicBezTo>
                      <a:pt x="20169" y="6382"/>
                      <a:pt x="20188" y="6352"/>
                      <a:pt x="20208" y="6322"/>
                    </a:cubicBezTo>
                    <a:close/>
                    <a:moveTo>
                      <a:pt x="9291" y="6431"/>
                    </a:moveTo>
                    <a:cubicBezTo>
                      <a:pt x="9327" y="6431"/>
                      <a:pt x="9241" y="6507"/>
                      <a:pt x="9093" y="6630"/>
                    </a:cubicBezTo>
                    <a:cubicBezTo>
                      <a:pt x="9073" y="6610"/>
                      <a:pt x="9054" y="6590"/>
                      <a:pt x="9044" y="6570"/>
                    </a:cubicBezTo>
                    <a:cubicBezTo>
                      <a:pt x="9113" y="6511"/>
                      <a:pt x="9192" y="6461"/>
                      <a:pt x="9252" y="6441"/>
                    </a:cubicBezTo>
                    <a:cubicBezTo>
                      <a:pt x="9271" y="6434"/>
                      <a:pt x="9284" y="6431"/>
                      <a:pt x="9291" y="6431"/>
                    </a:cubicBezTo>
                    <a:close/>
                    <a:moveTo>
                      <a:pt x="1004" y="6643"/>
                    </a:moveTo>
                    <a:cubicBezTo>
                      <a:pt x="1004" y="6645"/>
                      <a:pt x="1003" y="6647"/>
                      <a:pt x="1002" y="6649"/>
                    </a:cubicBezTo>
                    <a:cubicBezTo>
                      <a:pt x="1006" y="6646"/>
                      <a:pt x="1007" y="6643"/>
                      <a:pt x="1004" y="6643"/>
                    </a:cubicBezTo>
                    <a:close/>
                    <a:moveTo>
                      <a:pt x="20357" y="6540"/>
                    </a:moveTo>
                    <a:cubicBezTo>
                      <a:pt x="20377" y="6570"/>
                      <a:pt x="20407" y="6610"/>
                      <a:pt x="20446" y="6630"/>
                    </a:cubicBezTo>
                    <a:cubicBezTo>
                      <a:pt x="20456" y="6639"/>
                      <a:pt x="20466" y="6649"/>
                      <a:pt x="20466" y="6649"/>
                    </a:cubicBezTo>
                    <a:cubicBezTo>
                      <a:pt x="20426" y="6639"/>
                      <a:pt x="20377" y="6620"/>
                      <a:pt x="20357" y="6590"/>
                    </a:cubicBezTo>
                    <a:cubicBezTo>
                      <a:pt x="20347" y="6570"/>
                      <a:pt x="20347" y="6550"/>
                      <a:pt x="20357" y="6540"/>
                    </a:cubicBezTo>
                    <a:close/>
                    <a:moveTo>
                      <a:pt x="6317" y="5826"/>
                    </a:moveTo>
                    <a:cubicBezTo>
                      <a:pt x="6334" y="5826"/>
                      <a:pt x="6352" y="5836"/>
                      <a:pt x="6366" y="5846"/>
                    </a:cubicBezTo>
                    <a:cubicBezTo>
                      <a:pt x="6347" y="5876"/>
                      <a:pt x="6327" y="5916"/>
                      <a:pt x="6297" y="5945"/>
                    </a:cubicBezTo>
                    <a:cubicBezTo>
                      <a:pt x="6226" y="6050"/>
                      <a:pt x="6249" y="6090"/>
                      <a:pt x="6289" y="6090"/>
                    </a:cubicBezTo>
                    <a:cubicBezTo>
                      <a:pt x="6320" y="6090"/>
                      <a:pt x="6363" y="6064"/>
                      <a:pt x="6376" y="6025"/>
                    </a:cubicBezTo>
                    <a:cubicBezTo>
                      <a:pt x="6386" y="6003"/>
                      <a:pt x="6393" y="5994"/>
                      <a:pt x="6398" y="5994"/>
                    </a:cubicBezTo>
                    <a:cubicBezTo>
                      <a:pt x="6414" y="5994"/>
                      <a:pt x="6416" y="6077"/>
                      <a:pt x="6446" y="6114"/>
                    </a:cubicBezTo>
                    <a:cubicBezTo>
                      <a:pt x="6457" y="6133"/>
                      <a:pt x="6473" y="6147"/>
                      <a:pt x="6493" y="6147"/>
                    </a:cubicBezTo>
                    <a:cubicBezTo>
                      <a:pt x="6526" y="6147"/>
                      <a:pt x="6573" y="6108"/>
                      <a:pt x="6634" y="5985"/>
                    </a:cubicBezTo>
                    <a:cubicBezTo>
                      <a:pt x="6658" y="5941"/>
                      <a:pt x="6681" y="5924"/>
                      <a:pt x="6702" y="5924"/>
                    </a:cubicBezTo>
                    <a:cubicBezTo>
                      <a:pt x="6775" y="5924"/>
                      <a:pt x="6823" y="6134"/>
                      <a:pt x="6823" y="6134"/>
                    </a:cubicBezTo>
                    <a:cubicBezTo>
                      <a:pt x="6823" y="6134"/>
                      <a:pt x="6892" y="6243"/>
                      <a:pt x="6981" y="6322"/>
                    </a:cubicBezTo>
                    <a:cubicBezTo>
                      <a:pt x="7080" y="6411"/>
                      <a:pt x="6763" y="6441"/>
                      <a:pt x="6674" y="6451"/>
                    </a:cubicBezTo>
                    <a:cubicBezTo>
                      <a:pt x="6585" y="6461"/>
                      <a:pt x="6713" y="6560"/>
                      <a:pt x="6644" y="6630"/>
                    </a:cubicBezTo>
                    <a:cubicBezTo>
                      <a:pt x="6632" y="6644"/>
                      <a:pt x="6617" y="6650"/>
                      <a:pt x="6601" y="6650"/>
                    </a:cubicBezTo>
                    <a:cubicBezTo>
                      <a:pt x="6525" y="6650"/>
                      <a:pt x="6411" y="6525"/>
                      <a:pt x="6297" y="6501"/>
                    </a:cubicBezTo>
                    <a:cubicBezTo>
                      <a:pt x="6262" y="6494"/>
                      <a:pt x="6232" y="6487"/>
                      <a:pt x="6207" y="6487"/>
                    </a:cubicBezTo>
                    <a:cubicBezTo>
                      <a:pt x="6196" y="6487"/>
                      <a:pt x="6187" y="6488"/>
                      <a:pt x="6178" y="6491"/>
                    </a:cubicBezTo>
                    <a:cubicBezTo>
                      <a:pt x="6158" y="6471"/>
                      <a:pt x="6128" y="6451"/>
                      <a:pt x="6099" y="6431"/>
                    </a:cubicBezTo>
                    <a:cubicBezTo>
                      <a:pt x="6016" y="6378"/>
                      <a:pt x="5953" y="6367"/>
                      <a:pt x="5900" y="6367"/>
                    </a:cubicBezTo>
                    <a:cubicBezTo>
                      <a:pt x="5864" y="6367"/>
                      <a:pt x="5832" y="6372"/>
                      <a:pt x="5803" y="6372"/>
                    </a:cubicBezTo>
                    <a:cubicBezTo>
                      <a:pt x="5771" y="6372"/>
                      <a:pt x="5742" y="6366"/>
                      <a:pt x="5712" y="6342"/>
                    </a:cubicBezTo>
                    <a:cubicBezTo>
                      <a:pt x="5613" y="6273"/>
                      <a:pt x="5266" y="6183"/>
                      <a:pt x="5494" y="6074"/>
                    </a:cubicBezTo>
                    <a:cubicBezTo>
                      <a:pt x="5651" y="5992"/>
                      <a:pt x="5733" y="5948"/>
                      <a:pt x="5801" y="5948"/>
                    </a:cubicBezTo>
                    <a:cubicBezTo>
                      <a:pt x="5832" y="5948"/>
                      <a:pt x="5860" y="5957"/>
                      <a:pt x="5891" y="5975"/>
                    </a:cubicBezTo>
                    <a:cubicBezTo>
                      <a:pt x="5921" y="5999"/>
                      <a:pt x="5967" y="6011"/>
                      <a:pt x="6017" y="6011"/>
                    </a:cubicBezTo>
                    <a:cubicBezTo>
                      <a:pt x="6115" y="6011"/>
                      <a:pt x="6228" y="5964"/>
                      <a:pt x="6267" y="5866"/>
                    </a:cubicBezTo>
                    <a:cubicBezTo>
                      <a:pt x="6282" y="5836"/>
                      <a:pt x="6300" y="5826"/>
                      <a:pt x="6317" y="5826"/>
                    </a:cubicBezTo>
                    <a:close/>
                    <a:moveTo>
                      <a:pt x="17266" y="6655"/>
                    </a:moveTo>
                    <a:cubicBezTo>
                      <a:pt x="17272" y="6655"/>
                      <a:pt x="17268" y="6662"/>
                      <a:pt x="17254" y="6669"/>
                    </a:cubicBezTo>
                    <a:cubicBezTo>
                      <a:pt x="17254" y="6669"/>
                      <a:pt x="17254" y="6669"/>
                      <a:pt x="17254" y="6659"/>
                    </a:cubicBezTo>
                    <a:cubicBezTo>
                      <a:pt x="17259" y="6656"/>
                      <a:pt x="17263" y="6655"/>
                      <a:pt x="17266" y="6655"/>
                    </a:cubicBezTo>
                    <a:close/>
                    <a:moveTo>
                      <a:pt x="9504" y="6282"/>
                    </a:moveTo>
                    <a:cubicBezTo>
                      <a:pt x="9598" y="6282"/>
                      <a:pt x="9687" y="6374"/>
                      <a:pt x="9658" y="6411"/>
                    </a:cubicBezTo>
                    <a:cubicBezTo>
                      <a:pt x="9639" y="6441"/>
                      <a:pt x="9391" y="6491"/>
                      <a:pt x="9490" y="6649"/>
                    </a:cubicBezTo>
                    <a:cubicBezTo>
                      <a:pt x="9540" y="6734"/>
                      <a:pt x="9454" y="6761"/>
                      <a:pt x="9367" y="6761"/>
                    </a:cubicBezTo>
                    <a:cubicBezTo>
                      <a:pt x="9351" y="6761"/>
                      <a:pt x="9336" y="6760"/>
                      <a:pt x="9321" y="6758"/>
                    </a:cubicBezTo>
                    <a:cubicBezTo>
                      <a:pt x="9331" y="6729"/>
                      <a:pt x="9331" y="6689"/>
                      <a:pt x="9301" y="6679"/>
                    </a:cubicBezTo>
                    <a:cubicBezTo>
                      <a:pt x="9258" y="6645"/>
                      <a:pt x="9283" y="6618"/>
                      <a:pt x="9309" y="6618"/>
                    </a:cubicBezTo>
                    <a:cubicBezTo>
                      <a:pt x="9313" y="6618"/>
                      <a:pt x="9317" y="6618"/>
                      <a:pt x="9321" y="6620"/>
                    </a:cubicBezTo>
                    <a:cubicBezTo>
                      <a:pt x="9333" y="6622"/>
                      <a:pt x="9348" y="6625"/>
                      <a:pt x="9362" y="6625"/>
                    </a:cubicBezTo>
                    <a:cubicBezTo>
                      <a:pt x="9398" y="6625"/>
                      <a:pt x="9432" y="6612"/>
                      <a:pt x="9410" y="6570"/>
                    </a:cubicBezTo>
                    <a:cubicBezTo>
                      <a:pt x="9371" y="6491"/>
                      <a:pt x="9470" y="6461"/>
                      <a:pt x="9480" y="6441"/>
                    </a:cubicBezTo>
                    <a:cubicBezTo>
                      <a:pt x="9490" y="6431"/>
                      <a:pt x="9450" y="6372"/>
                      <a:pt x="9410" y="6372"/>
                    </a:cubicBezTo>
                    <a:cubicBezTo>
                      <a:pt x="9407" y="6373"/>
                      <a:pt x="9403" y="6373"/>
                      <a:pt x="9400" y="6373"/>
                    </a:cubicBezTo>
                    <a:cubicBezTo>
                      <a:pt x="9368" y="6373"/>
                      <a:pt x="9343" y="6341"/>
                      <a:pt x="9384" y="6341"/>
                    </a:cubicBezTo>
                    <a:cubicBezTo>
                      <a:pt x="9389" y="6341"/>
                      <a:pt x="9394" y="6341"/>
                      <a:pt x="9401" y="6342"/>
                    </a:cubicBezTo>
                    <a:cubicBezTo>
                      <a:pt x="9432" y="6347"/>
                      <a:pt x="9452" y="6361"/>
                      <a:pt x="9466" y="6361"/>
                    </a:cubicBezTo>
                    <a:cubicBezTo>
                      <a:pt x="9478" y="6361"/>
                      <a:pt x="9485" y="6350"/>
                      <a:pt x="9490" y="6312"/>
                    </a:cubicBezTo>
                    <a:cubicBezTo>
                      <a:pt x="9490" y="6302"/>
                      <a:pt x="9490" y="6292"/>
                      <a:pt x="9490" y="6282"/>
                    </a:cubicBezTo>
                    <a:cubicBezTo>
                      <a:pt x="9494" y="6282"/>
                      <a:pt x="9499" y="6282"/>
                      <a:pt x="9504" y="6282"/>
                    </a:cubicBezTo>
                    <a:close/>
                    <a:moveTo>
                      <a:pt x="2618" y="6808"/>
                    </a:moveTo>
                    <a:cubicBezTo>
                      <a:pt x="2668" y="6808"/>
                      <a:pt x="2658" y="6818"/>
                      <a:pt x="2628" y="6838"/>
                    </a:cubicBezTo>
                    <a:cubicBezTo>
                      <a:pt x="2599" y="6818"/>
                      <a:pt x="2569" y="6818"/>
                      <a:pt x="2559" y="6808"/>
                    </a:cubicBezTo>
                    <a:cubicBezTo>
                      <a:pt x="2566" y="6808"/>
                      <a:pt x="2577" y="6812"/>
                      <a:pt x="2592" y="6812"/>
                    </a:cubicBezTo>
                    <a:cubicBezTo>
                      <a:pt x="2600" y="6812"/>
                      <a:pt x="2609" y="6811"/>
                      <a:pt x="2618" y="6808"/>
                    </a:cubicBezTo>
                    <a:close/>
                    <a:moveTo>
                      <a:pt x="2480" y="6838"/>
                    </a:moveTo>
                    <a:cubicBezTo>
                      <a:pt x="2480" y="6858"/>
                      <a:pt x="2480" y="6858"/>
                      <a:pt x="2470" y="6887"/>
                    </a:cubicBezTo>
                    <a:cubicBezTo>
                      <a:pt x="2460" y="6868"/>
                      <a:pt x="2470" y="6848"/>
                      <a:pt x="2480" y="6838"/>
                    </a:cubicBezTo>
                    <a:close/>
                    <a:moveTo>
                      <a:pt x="7993" y="6778"/>
                    </a:moveTo>
                    <a:cubicBezTo>
                      <a:pt x="8012" y="6808"/>
                      <a:pt x="8042" y="6838"/>
                      <a:pt x="8072" y="6868"/>
                    </a:cubicBezTo>
                    <a:cubicBezTo>
                      <a:pt x="8121" y="6897"/>
                      <a:pt x="8012" y="6917"/>
                      <a:pt x="7943" y="6927"/>
                    </a:cubicBezTo>
                    <a:cubicBezTo>
                      <a:pt x="7943" y="6877"/>
                      <a:pt x="7963" y="6818"/>
                      <a:pt x="7993" y="6778"/>
                    </a:cubicBezTo>
                    <a:close/>
                    <a:moveTo>
                      <a:pt x="8796" y="6768"/>
                    </a:moveTo>
                    <a:cubicBezTo>
                      <a:pt x="8816" y="6768"/>
                      <a:pt x="8835" y="6768"/>
                      <a:pt x="8865" y="6778"/>
                    </a:cubicBezTo>
                    <a:cubicBezTo>
                      <a:pt x="8885" y="6788"/>
                      <a:pt x="8905" y="6798"/>
                      <a:pt x="8925" y="6808"/>
                    </a:cubicBezTo>
                    <a:cubicBezTo>
                      <a:pt x="8914" y="6835"/>
                      <a:pt x="8929" y="6844"/>
                      <a:pt x="8959" y="6844"/>
                    </a:cubicBezTo>
                    <a:cubicBezTo>
                      <a:pt x="8985" y="6844"/>
                      <a:pt x="9022" y="6837"/>
                      <a:pt x="9063" y="6828"/>
                    </a:cubicBezTo>
                    <a:cubicBezTo>
                      <a:pt x="9083" y="6828"/>
                      <a:pt x="9093" y="6818"/>
                      <a:pt x="9113" y="6818"/>
                    </a:cubicBezTo>
                    <a:cubicBezTo>
                      <a:pt x="9113" y="6818"/>
                      <a:pt x="9113" y="6818"/>
                      <a:pt x="9113" y="6808"/>
                    </a:cubicBezTo>
                    <a:cubicBezTo>
                      <a:pt x="9123" y="6798"/>
                      <a:pt x="9133" y="6788"/>
                      <a:pt x="9143" y="6788"/>
                    </a:cubicBezTo>
                    <a:cubicBezTo>
                      <a:pt x="9143" y="6808"/>
                      <a:pt x="9163" y="6828"/>
                      <a:pt x="9212" y="6858"/>
                    </a:cubicBezTo>
                    <a:cubicBezTo>
                      <a:pt x="9262" y="6877"/>
                      <a:pt x="9272" y="6917"/>
                      <a:pt x="9272" y="6967"/>
                    </a:cubicBezTo>
                    <a:cubicBezTo>
                      <a:pt x="9222" y="6967"/>
                      <a:pt x="9232" y="6947"/>
                      <a:pt x="9202" y="6897"/>
                    </a:cubicBezTo>
                    <a:cubicBezTo>
                      <a:pt x="9182" y="6927"/>
                      <a:pt x="9163" y="6957"/>
                      <a:pt x="9133" y="6957"/>
                    </a:cubicBezTo>
                    <a:cubicBezTo>
                      <a:pt x="9082" y="6957"/>
                      <a:pt x="8980" y="6913"/>
                      <a:pt x="8883" y="6913"/>
                    </a:cubicBezTo>
                    <a:cubicBezTo>
                      <a:pt x="8867" y="6913"/>
                      <a:pt x="8851" y="6914"/>
                      <a:pt x="8835" y="6917"/>
                    </a:cubicBezTo>
                    <a:cubicBezTo>
                      <a:pt x="8835" y="6917"/>
                      <a:pt x="8825" y="6917"/>
                      <a:pt x="8825" y="6927"/>
                    </a:cubicBezTo>
                    <a:cubicBezTo>
                      <a:pt x="8816" y="6917"/>
                      <a:pt x="8816" y="6917"/>
                      <a:pt x="8816" y="6917"/>
                    </a:cubicBezTo>
                    <a:cubicBezTo>
                      <a:pt x="8786" y="6917"/>
                      <a:pt x="8746" y="6907"/>
                      <a:pt x="8726" y="6887"/>
                    </a:cubicBezTo>
                    <a:cubicBezTo>
                      <a:pt x="8726" y="6877"/>
                      <a:pt x="8726" y="6858"/>
                      <a:pt x="8726" y="6848"/>
                    </a:cubicBezTo>
                    <a:cubicBezTo>
                      <a:pt x="8736" y="6848"/>
                      <a:pt x="8736" y="6848"/>
                      <a:pt x="8736" y="6838"/>
                    </a:cubicBezTo>
                    <a:cubicBezTo>
                      <a:pt x="8766" y="6818"/>
                      <a:pt x="8776" y="6798"/>
                      <a:pt x="8796" y="6768"/>
                    </a:cubicBezTo>
                    <a:close/>
                    <a:moveTo>
                      <a:pt x="3430" y="6931"/>
                    </a:moveTo>
                    <a:cubicBezTo>
                      <a:pt x="3445" y="6931"/>
                      <a:pt x="3451" y="6976"/>
                      <a:pt x="3471" y="7016"/>
                    </a:cubicBezTo>
                    <a:cubicBezTo>
                      <a:pt x="3432" y="7016"/>
                      <a:pt x="3412" y="7006"/>
                      <a:pt x="3412" y="7006"/>
                    </a:cubicBezTo>
                    <a:cubicBezTo>
                      <a:pt x="3412" y="7006"/>
                      <a:pt x="3402" y="6996"/>
                      <a:pt x="3392" y="6977"/>
                    </a:cubicBezTo>
                    <a:cubicBezTo>
                      <a:pt x="3392" y="6967"/>
                      <a:pt x="3402" y="6967"/>
                      <a:pt x="3402" y="6967"/>
                    </a:cubicBezTo>
                    <a:cubicBezTo>
                      <a:pt x="3415" y="6941"/>
                      <a:pt x="3423" y="6931"/>
                      <a:pt x="3430" y="6931"/>
                    </a:cubicBezTo>
                    <a:close/>
                    <a:moveTo>
                      <a:pt x="14418" y="6600"/>
                    </a:moveTo>
                    <a:cubicBezTo>
                      <a:pt x="14428" y="6600"/>
                      <a:pt x="14428" y="6610"/>
                      <a:pt x="14428" y="6610"/>
                    </a:cubicBezTo>
                    <a:cubicBezTo>
                      <a:pt x="14462" y="6644"/>
                      <a:pt x="14495" y="6659"/>
                      <a:pt x="14520" y="6659"/>
                    </a:cubicBezTo>
                    <a:cubicBezTo>
                      <a:pt x="14531" y="6659"/>
                      <a:pt x="14540" y="6656"/>
                      <a:pt x="14547" y="6649"/>
                    </a:cubicBezTo>
                    <a:cubicBezTo>
                      <a:pt x="14547" y="6699"/>
                      <a:pt x="14547" y="6758"/>
                      <a:pt x="14547" y="6758"/>
                    </a:cubicBezTo>
                    <a:cubicBezTo>
                      <a:pt x="14547" y="6758"/>
                      <a:pt x="14557" y="6798"/>
                      <a:pt x="14586" y="6848"/>
                    </a:cubicBezTo>
                    <a:cubicBezTo>
                      <a:pt x="14586" y="6848"/>
                      <a:pt x="14586" y="6848"/>
                      <a:pt x="14576" y="6858"/>
                    </a:cubicBezTo>
                    <a:cubicBezTo>
                      <a:pt x="14478" y="6903"/>
                      <a:pt x="14443" y="7029"/>
                      <a:pt x="14379" y="7029"/>
                    </a:cubicBezTo>
                    <a:cubicBezTo>
                      <a:pt x="14359" y="7029"/>
                      <a:pt x="14337" y="7017"/>
                      <a:pt x="14309" y="6986"/>
                    </a:cubicBezTo>
                    <a:cubicBezTo>
                      <a:pt x="14249" y="6917"/>
                      <a:pt x="14229" y="6887"/>
                      <a:pt x="14219" y="6858"/>
                    </a:cubicBezTo>
                    <a:cubicBezTo>
                      <a:pt x="14239" y="6828"/>
                      <a:pt x="14269" y="6808"/>
                      <a:pt x="14299" y="6768"/>
                    </a:cubicBezTo>
                    <a:cubicBezTo>
                      <a:pt x="14329" y="6794"/>
                      <a:pt x="14352" y="6817"/>
                      <a:pt x="14359" y="6817"/>
                    </a:cubicBezTo>
                    <a:cubicBezTo>
                      <a:pt x="14365" y="6817"/>
                      <a:pt x="14357" y="6796"/>
                      <a:pt x="14328" y="6739"/>
                    </a:cubicBezTo>
                    <a:cubicBezTo>
                      <a:pt x="14328" y="6739"/>
                      <a:pt x="14328" y="6739"/>
                      <a:pt x="14328" y="6729"/>
                    </a:cubicBezTo>
                    <a:cubicBezTo>
                      <a:pt x="14358" y="6689"/>
                      <a:pt x="14388" y="6649"/>
                      <a:pt x="14418" y="6600"/>
                    </a:cubicBezTo>
                    <a:close/>
                    <a:moveTo>
                      <a:pt x="18751" y="7036"/>
                    </a:moveTo>
                    <a:cubicBezTo>
                      <a:pt x="18771" y="7036"/>
                      <a:pt x="18790" y="7046"/>
                      <a:pt x="18830" y="7046"/>
                    </a:cubicBezTo>
                    <a:cubicBezTo>
                      <a:pt x="18847" y="7044"/>
                      <a:pt x="18859" y="7042"/>
                      <a:pt x="18867" y="7042"/>
                    </a:cubicBezTo>
                    <a:cubicBezTo>
                      <a:pt x="18889" y="7042"/>
                      <a:pt x="18872" y="7053"/>
                      <a:pt x="18850" y="7076"/>
                    </a:cubicBezTo>
                    <a:cubicBezTo>
                      <a:pt x="18810" y="7046"/>
                      <a:pt x="18771" y="7056"/>
                      <a:pt x="18751" y="7036"/>
                    </a:cubicBezTo>
                    <a:close/>
                    <a:moveTo>
                      <a:pt x="3816" y="6764"/>
                    </a:moveTo>
                    <a:cubicBezTo>
                      <a:pt x="3817" y="6764"/>
                      <a:pt x="3818" y="6765"/>
                      <a:pt x="3818" y="6768"/>
                    </a:cubicBezTo>
                    <a:cubicBezTo>
                      <a:pt x="3838" y="6798"/>
                      <a:pt x="3848" y="6828"/>
                      <a:pt x="3868" y="6868"/>
                    </a:cubicBezTo>
                    <a:cubicBezTo>
                      <a:pt x="3878" y="6868"/>
                      <a:pt x="3878" y="6868"/>
                      <a:pt x="3878" y="6877"/>
                    </a:cubicBezTo>
                    <a:cubicBezTo>
                      <a:pt x="3878" y="6907"/>
                      <a:pt x="3828" y="6917"/>
                      <a:pt x="3739" y="6937"/>
                    </a:cubicBezTo>
                    <a:cubicBezTo>
                      <a:pt x="3650" y="6957"/>
                      <a:pt x="3669" y="7026"/>
                      <a:pt x="3610" y="7096"/>
                    </a:cubicBezTo>
                    <a:cubicBezTo>
                      <a:pt x="3610" y="7096"/>
                      <a:pt x="3600" y="7096"/>
                      <a:pt x="3600" y="7086"/>
                    </a:cubicBezTo>
                    <a:cubicBezTo>
                      <a:pt x="3580" y="7076"/>
                      <a:pt x="3669" y="7046"/>
                      <a:pt x="3610" y="7016"/>
                    </a:cubicBezTo>
                    <a:cubicBezTo>
                      <a:pt x="3640" y="6977"/>
                      <a:pt x="3679" y="6937"/>
                      <a:pt x="3719" y="6887"/>
                    </a:cubicBezTo>
                    <a:cubicBezTo>
                      <a:pt x="3726" y="6909"/>
                      <a:pt x="3739" y="6925"/>
                      <a:pt x="3749" y="6925"/>
                    </a:cubicBezTo>
                    <a:cubicBezTo>
                      <a:pt x="3752" y="6925"/>
                      <a:pt x="3756" y="6923"/>
                      <a:pt x="3759" y="6917"/>
                    </a:cubicBezTo>
                    <a:cubicBezTo>
                      <a:pt x="3779" y="6877"/>
                      <a:pt x="3788" y="6868"/>
                      <a:pt x="3769" y="6808"/>
                    </a:cubicBezTo>
                    <a:cubicBezTo>
                      <a:pt x="3779" y="6798"/>
                      <a:pt x="3788" y="6778"/>
                      <a:pt x="3808" y="6768"/>
                    </a:cubicBezTo>
                    <a:cubicBezTo>
                      <a:pt x="3808" y="6768"/>
                      <a:pt x="3813" y="6764"/>
                      <a:pt x="3816" y="6764"/>
                    </a:cubicBezTo>
                    <a:close/>
                    <a:moveTo>
                      <a:pt x="14636" y="6927"/>
                    </a:moveTo>
                    <a:lnTo>
                      <a:pt x="14636" y="6927"/>
                    </a:lnTo>
                    <a:cubicBezTo>
                      <a:pt x="14676" y="6977"/>
                      <a:pt x="14715" y="7026"/>
                      <a:pt x="14775" y="7066"/>
                    </a:cubicBezTo>
                    <a:cubicBezTo>
                      <a:pt x="14794" y="7076"/>
                      <a:pt x="14804" y="7086"/>
                      <a:pt x="14814" y="7096"/>
                    </a:cubicBezTo>
                    <a:cubicBezTo>
                      <a:pt x="14735" y="7086"/>
                      <a:pt x="14666" y="7056"/>
                      <a:pt x="14646" y="7006"/>
                    </a:cubicBezTo>
                    <a:cubicBezTo>
                      <a:pt x="14626" y="6977"/>
                      <a:pt x="14626" y="6947"/>
                      <a:pt x="14636" y="6927"/>
                    </a:cubicBezTo>
                    <a:close/>
                    <a:moveTo>
                      <a:pt x="3372" y="6986"/>
                    </a:moveTo>
                    <a:cubicBezTo>
                      <a:pt x="3382" y="7006"/>
                      <a:pt x="3392" y="7016"/>
                      <a:pt x="3402" y="7026"/>
                    </a:cubicBezTo>
                    <a:cubicBezTo>
                      <a:pt x="3430" y="7071"/>
                      <a:pt x="3420" y="7088"/>
                      <a:pt x="3404" y="7088"/>
                    </a:cubicBezTo>
                    <a:cubicBezTo>
                      <a:pt x="3391" y="7088"/>
                      <a:pt x="3376" y="7079"/>
                      <a:pt x="3372" y="7066"/>
                    </a:cubicBezTo>
                    <a:cubicBezTo>
                      <a:pt x="3367" y="7055"/>
                      <a:pt x="3363" y="7051"/>
                      <a:pt x="3361" y="7051"/>
                    </a:cubicBezTo>
                    <a:cubicBezTo>
                      <a:pt x="3355" y="7051"/>
                      <a:pt x="3357" y="7081"/>
                      <a:pt x="3342" y="7096"/>
                    </a:cubicBezTo>
                    <a:cubicBezTo>
                      <a:pt x="3338" y="7103"/>
                      <a:pt x="3333" y="7110"/>
                      <a:pt x="3325" y="7110"/>
                    </a:cubicBezTo>
                    <a:cubicBezTo>
                      <a:pt x="3312" y="7110"/>
                      <a:pt x="3293" y="7094"/>
                      <a:pt x="3263" y="7046"/>
                    </a:cubicBezTo>
                    <a:cubicBezTo>
                      <a:pt x="3263" y="7036"/>
                      <a:pt x="3253" y="7036"/>
                      <a:pt x="3253" y="7026"/>
                    </a:cubicBezTo>
                    <a:lnTo>
                      <a:pt x="3253" y="7026"/>
                    </a:lnTo>
                    <a:cubicBezTo>
                      <a:pt x="3260" y="7028"/>
                      <a:pt x="3267" y="7029"/>
                      <a:pt x="3275" y="7029"/>
                    </a:cubicBezTo>
                    <a:cubicBezTo>
                      <a:pt x="3310" y="7029"/>
                      <a:pt x="3348" y="7011"/>
                      <a:pt x="3372" y="6986"/>
                    </a:cubicBezTo>
                    <a:close/>
                    <a:moveTo>
                      <a:pt x="9202" y="7105"/>
                    </a:moveTo>
                    <a:cubicBezTo>
                      <a:pt x="9202" y="7115"/>
                      <a:pt x="9192" y="7115"/>
                      <a:pt x="9192" y="7115"/>
                    </a:cubicBezTo>
                    <a:cubicBezTo>
                      <a:pt x="9192" y="7115"/>
                      <a:pt x="9192" y="7105"/>
                      <a:pt x="9202" y="7105"/>
                    </a:cubicBezTo>
                    <a:close/>
                    <a:moveTo>
                      <a:pt x="18652" y="7076"/>
                    </a:moveTo>
                    <a:lnTo>
                      <a:pt x="18652" y="7076"/>
                    </a:lnTo>
                    <a:cubicBezTo>
                      <a:pt x="18642" y="7105"/>
                      <a:pt x="18642" y="7105"/>
                      <a:pt x="18632" y="7145"/>
                    </a:cubicBezTo>
                    <a:cubicBezTo>
                      <a:pt x="18612" y="7125"/>
                      <a:pt x="18632" y="7096"/>
                      <a:pt x="18652" y="7076"/>
                    </a:cubicBezTo>
                    <a:close/>
                    <a:moveTo>
                      <a:pt x="20040" y="7036"/>
                    </a:moveTo>
                    <a:cubicBezTo>
                      <a:pt x="20069" y="7056"/>
                      <a:pt x="20079" y="7125"/>
                      <a:pt x="20060" y="7175"/>
                    </a:cubicBezTo>
                    <a:cubicBezTo>
                      <a:pt x="20050" y="7175"/>
                      <a:pt x="20050" y="7165"/>
                      <a:pt x="20040" y="7155"/>
                    </a:cubicBezTo>
                    <a:cubicBezTo>
                      <a:pt x="20020" y="7125"/>
                      <a:pt x="19980" y="7096"/>
                      <a:pt x="19960" y="7076"/>
                    </a:cubicBezTo>
                    <a:cubicBezTo>
                      <a:pt x="19970" y="7056"/>
                      <a:pt x="19990" y="7046"/>
                      <a:pt x="20000" y="7046"/>
                    </a:cubicBezTo>
                    <a:cubicBezTo>
                      <a:pt x="20020" y="7046"/>
                      <a:pt x="20030" y="7036"/>
                      <a:pt x="20040" y="7036"/>
                    </a:cubicBezTo>
                    <a:close/>
                    <a:moveTo>
                      <a:pt x="1031" y="7044"/>
                    </a:moveTo>
                    <a:cubicBezTo>
                      <a:pt x="1035" y="7044"/>
                      <a:pt x="1039" y="7047"/>
                      <a:pt x="1042" y="7056"/>
                    </a:cubicBezTo>
                    <a:cubicBezTo>
                      <a:pt x="1062" y="7096"/>
                      <a:pt x="1032" y="7115"/>
                      <a:pt x="1072" y="7135"/>
                    </a:cubicBezTo>
                    <a:cubicBezTo>
                      <a:pt x="1072" y="7145"/>
                      <a:pt x="1082" y="7145"/>
                      <a:pt x="1082" y="7145"/>
                    </a:cubicBezTo>
                    <a:cubicBezTo>
                      <a:pt x="1072" y="7155"/>
                      <a:pt x="1072" y="7165"/>
                      <a:pt x="1052" y="7205"/>
                    </a:cubicBezTo>
                    <a:cubicBezTo>
                      <a:pt x="1042" y="7215"/>
                      <a:pt x="1032" y="7224"/>
                      <a:pt x="1022" y="7234"/>
                    </a:cubicBezTo>
                    <a:cubicBezTo>
                      <a:pt x="1012" y="7224"/>
                      <a:pt x="1002" y="7215"/>
                      <a:pt x="1002" y="7205"/>
                    </a:cubicBezTo>
                    <a:cubicBezTo>
                      <a:pt x="1002" y="7184"/>
                      <a:pt x="1002" y="7163"/>
                      <a:pt x="992" y="7163"/>
                    </a:cubicBezTo>
                    <a:cubicBezTo>
                      <a:pt x="987" y="7163"/>
                      <a:pt x="981" y="7166"/>
                      <a:pt x="973" y="7175"/>
                    </a:cubicBezTo>
                    <a:cubicBezTo>
                      <a:pt x="963" y="7165"/>
                      <a:pt x="963" y="7165"/>
                      <a:pt x="953" y="7155"/>
                    </a:cubicBezTo>
                    <a:cubicBezTo>
                      <a:pt x="944" y="7138"/>
                      <a:pt x="958" y="7113"/>
                      <a:pt x="968" y="7113"/>
                    </a:cubicBezTo>
                    <a:cubicBezTo>
                      <a:pt x="970" y="7113"/>
                      <a:pt x="971" y="7114"/>
                      <a:pt x="973" y="7115"/>
                    </a:cubicBezTo>
                    <a:cubicBezTo>
                      <a:pt x="982" y="7125"/>
                      <a:pt x="973" y="7155"/>
                      <a:pt x="1002" y="7165"/>
                    </a:cubicBezTo>
                    <a:cubicBezTo>
                      <a:pt x="1021" y="7178"/>
                      <a:pt x="1040" y="7194"/>
                      <a:pt x="1046" y="7194"/>
                    </a:cubicBezTo>
                    <a:cubicBezTo>
                      <a:pt x="1050" y="7194"/>
                      <a:pt x="1049" y="7189"/>
                      <a:pt x="1042" y="7175"/>
                    </a:cubicBezTo>
                    <a:cubicBezTo>
                      <a:pt x="1012" y="7135"/>
                      <a:pt x="992" y="7135"/>
                      <a:pt x="1002" y="7105"/>
                    </a:cubicBezTo>
                    <a:cubicBezTo>
                      <a:pt x="1002" y="7096"/>
                      <a:pt x="1002" y="7096"/>
                      <a:pt x="1002" y="7086"/>
                    </a:cubicBezTo>
                    <a:cubicBezTo>
                      <a:pt x="1009" y="7065"/>
                      <a:pt x="1021" y="7044"/>
                      <a:pt x="1031" y="7044"/>
                    </a:cubicBezTo>
                    <a:close/>
                    <a:moveTo>
                      <a:pt x="8697" y="7205"/>
                    </a:moveTo>
                    <a:cubicBezTo>
                      <a:pt x="8697" y="7215"/>
                      <a:pt x="8687" y="7234"/>
                      <a:pt x="8687" y="7244"/>
                    </a:cubicBezTo>
                    <a:cubicBezTo>
                      <a:pt x="8677" y="7234"/>
                      <a:pt x="8677" y="7224"/>
                      <a:pt x="8677" y="7215"/>
                    </a:cubicBezTo>
                    <a:cubicBezTo>
                      <a:pt x="8677" y="7215"/>
                      <a:pt x="8677" y="7205"/>
                      <a:pt x="8677" y="7205"/>
                    </a:cubicBezTo>
                    <a:close/>
                    <a:moveTo>
                      <a:pt x="2420" y="7264"/>
                    </a:moveTo>
                    <a:cubicBezTo>
                      <a:pt x="2440" y="7274"/>
                      <a:pt x="2460" y="7274"/>
                      <a:pt x="2470" y="7284"/>
                    </a:cubicBezTo>
                    <a:cubicBezTo>
                      <a:pt x="2490" y="7284"/>
                      <a:pt x="2499" y="7294"/>
                      <a:pt x="2509" y="7294"/>
                    </a:cubicBezTo>
                    <a:cubicBezTo>
                      <a:pt x="2509" y="7304"/>
                      <a:pt x="2499" y="7324"/>
                      <a:pt x="2499" y="7334"/>
                    </a:cubicBezTo>
                    <a:cubicBezTo>
                      <a:pt x="2480" y="7324"/>
                      <a:pt x="2465" y="7324"/>
                      <a:pt x="2452" y="7324"/>
                    </a:cubicBezTo>
                    <a:cubicBezTo>
                      <a:pt x="2440" y="7324"/>
                      <a:pt x="2430" y="7324"/>
                      <a:pt x="2420" y="7314"/>
                    </a:cubicBezTo>
                    <a:cubicBezTo>
                      <a:pt x="2400" y="7304"/>
                      <a:pt x="2371" y="7294"/>
                      <a:pt x="2351" y="7284"/>
                    </a:cubicBezTo>
                    <a:cubicBezTo>
                      <a:pt x="2371" y="7264"/>
                      <a:pt x="2390" y="7264"/>
                      <a:pt x="2420" y="7264"/>
                    </a:cubicBezTo>
                    <a:close/>
                    <a:moveTo>
                      <a:pt x="20436" y="6969"/>
                    </a:moveTo>
                    <a:cubicBezTo>
                      <a:pt x="20446" y="6969"/>
                      <a:pt x="20456" y="6972"/>
                      <a:pt x="20466" y="6977"/>
                    </a:cubicBezTo>
                    <a:cubicBezTo>
                      <a:pt x="20486" y="7026"/>
                      <a:pt x="20506" y="7066"/>
                      <a:pt x="20535" y="7115"/>
                    </a:cubicBezTo>
                    <a:cubicBezTo>
                      <a:pt x="20535" y="7115"/>
                      <a:pt x="20545" y="7125"/>
                      <a:pt x="20545" y="7125"/>
                    </a:cubicBezTo>
                    <a:cubicBezTo>
                      <a:pt x="20535" y="7175"/>
                      <a:pt x="20486" y="7185"/>
                      <a:pt x="20357" y="7215"/>
                    </a:cubicBezTo>
                    <a:cubicBezTo>
                      <a:pt x="20238" y="7234"/>
                      <a:pt x="20258" y="7334"/>
                      <a:pt x="20179" y="7433"/>
                    </a:cubicBezTo>
                    <a:cubicBezTo>
                      <a:pt x="20179" y="7433"/>
                      <a:pt x="20169" y="7423"/>
                      <a:pt x="20169" y="7423"/>
                    </a:cubicBezTo>
                    <a:cubicBezTo>
                      <a:pt x="20139" y="7393"/>
                      <a:pt x="20258" y="7353"/>
                      <a:pt x="20188" y="7314"/>
                    </a:cubicBezTo>
                    <a:cubicBezTo>
                      <a:pt x="20157" y="7300"/>
                      <a:pt x="20136" y="7295"/>
                      <a:pt x="20117" y="7295"/>
                    </a:cubicBezTo>
                    <a:cubicBezTo>
                      <a:pt x="20093" y="7295"/>
                      <a:pt x="20072" y="7303"/>
                      <a:pt x="20040" y="7314"/>
                    </a:cubicBezTo>
                    <a:cubicBezTo>
                      <a:pt x="20025" y="7319"/>
                      <a:pt x="20009" y="7321"/>
                      <a:pt x="19994" y="7321"/>
                    </a:cubicBezTo>
                    <a:cubicBezTo>
                      <a:pt x="19950" y="7321"/>
                      <a:pt x="19911" y="7304"/>
                      <a:pt x="19911" y="7304"/>
                    </a:cubicBezTo>
                    <a:cubicBezTo>
                      <a:pt x="19911" y="7304"/>
                      <a:pt x="19861" y="7244"/>
                      <a:pt x="19841" y="7195"/>
                    </a:cubicBezTo>
                    <a:cubicBezTo>
                      <a:pt x="19861" y="7185"/>
                      <a:pt x="19871" y="7175"/>
                      <a:pt x="19891" y="7155"/>
                    </a:cubicBezTo>
                    <a:cubicBezTo>
                      <a:pt x="19960" y="7195"/>
                      <a:pt x="19950" y="7215"/>
                      <a:pt x="20010" y="7224"/>
                    </a:cubicBezTo>
                    <a:cubicBezTo>
                      <a:pt x="20030" y="7224"/>
                      <a:pt x="20050" y="7234"/>
                      <a:pt x="20060" y="7234"/>
                    </a:cubicBezTo>
                    <a:cubicBezTo>
                      <a:pt x="20064" y="7237"/>
                      <a:pt x="20070" y="7238"/>
                      <a:pt x="20077" y="7238"/>
                    </a:cubicBezTo>
                    <a:cubicBezTo>
                      <a:pt x="20099" y="7238"/>
                      <a:pt x="20131" y="7225"/>
                      <a:pt x="20169" y="7195"/>
                    </a:cubicBezTo>
                    <a:cubicBezTo>
                      <a:pt x="20179" y="7216"/>
                      <a:pt x="20190" y="7232"/>
                      <a:pt x="20196" y="7232"/>
                    </a:cubicBezTo>
                    <a:cubicBezTo>
                      <a:pt x="20201" y="7232"/>
                      <a:pt x="20203" y="7222"/>
                      <a:pt x="20198" y="7195"/>
                    </a:cubicBezTo>
                    <a:cubicBezTo>
                      <a:pt x="20198" y="7185"/>
                      <a:pt x="20188" y="7185"/>
                      <a:pt x="20188" y="7175"/>
                    </a:cubicBezTo>
                    <a:cubicBezTo>
                      <a:pt x="20208" y="7165"/>
                      <a:pt x="20218" y="7155"/>
                      <a:pt x="20228" y="7145"/>
                    </a:cubicBezTo>
                    <a:cubicBezTo>
                      <a:pt x="20268" y="7096"/>
                      <a:pt x="20288" y="7066"/>
                      <a:pt x="20298" y="7046"/>
                    </a:cubicBezTo>
                    <a:cubicBezTo>
                      <a:pt x="20306" y="7095"/>
                      <a:pt x="20334" y="7199"/>
                      <a:pt x="20367" y="7199"/>
                    </a:cubicBezTo>
                    <a:cubicBezTo>
                      <a:pt x="20373" y="7199"/>
                      <a:pt x="20380" y="7195"/>
                      <a:pt x="20387" y="7185"/>
                    </a:cubicBezTo>
                    <a:cubicBezTo>
                      <a:pt x="20416" y="7115"/>
                      <a:pt x="20426" y="7125"/>
                      <a:pt x="20387" y="7006"/>
                    </a:cubicBezTo>
                    <a:cubicBezTo>
                      <a:pt x="20387" y="6996"/>
                      <a:pt x="20387" y="6996"/>
                      <a:pt x="20387" y="6986"/>
                    </a:cubicBezTo>
                    <a:cubicBezTo>
                      <a:pt x="20387" y="6986"/>
                      <a:pt x="20397" y="6986"/>
                      <a:pt x="20407" y="6977"/>
                    </a:cubicBezTo>
                    <a:cubicBezTo>
                      <a:pt x="20416" y="6972"/>
                      <a:pt x="20426" y="6969"/>
                      <a:pt x="20436" y="6969"/>
                    </a:cubicBezTo>
                    <a:close/>
                    <a:moveTo>
                      <a:pt x="16768" y="7363"/>
                    </a:moveTo>
                    <a:lnTo>
                      <a:pt x="16768" y="7363"/>
                    </a:lnTo>
                    <a:cubicBezTo>
                      <a:pt x="16787" y="7373"/>
                      <a:pt x="16787" y="7383"/>
                      <a:pt x="16807" y="7413"/>
                    </a:cubicBezTo>
                    <a:cubicBezTo>
                      <a:pt x="16817" y="7423"/>
                      <a:pt x="16827" y="7443"/>
                      <a:pt x="16837" y="7462"/>
                    </a:cubicBezTo>
                    <a:cubicBezTo>
                      <a:pt x="16827" y="7453"/>
                      <a:pt x="16807" y="7453"/>
                      <a:pt x="16797" y="7443"/>
                    </a:cubicBezTo>
                    <a:cubicBezTo>
                      <a:pt x="16768" y="7423"/>
                      <a:pt x="16768" y="7393"/>
                      <a:pt x="16768" y="7363"/>
                    </a:cubicBezTo>
                    <a:close/>
                    <a:moveTo>
                      <a:pt x="16728" y="6699"/>
                    </a:moveTo>
                    <a:cubicBezTo>
                      <a:pt x="16748" y="6699"/>
                      <a:pt x="16778" y="6719"/>
                      <a:pt x="16797" y="6749"/>
                    </a:cubicBezTo>
                    <a:cubicBezTo>
                      <a:pt x="16807" y="6758"/>
                      <a:pt x="16807" y="6768"/>
                      <a:pt x="16817" y="6778"/>
                    </a:cubicBezTo>
                    <a:cubicBezTo>
                      <a:pt x="16901" y="6886"/>
                      <a:pt x="16964" y="6922"/>
                      <a:pt x="17011" y="6922"/>
                    </a:cubicBezTo>
                    <a:cubicBezTo>
                      <a:pt x="17041" y="6922"/>
                      <a:pt x="17065" y="6907"/>
                      <a:pt x="17085" y="6887"/>
                    </a:cubicBezTo>
                    <a:cubicBezTo>
                      <a:pt x="17115" y="6858"/>
                      <a:pt x="17125" y="6798"/>
                      <a:pt x="17135" y="6778"/>
                    </a:cubicBezTo>
                    <a:cubicBezTo>
                      <a:pt x="17138" y="6782"/>
                      <a:pt x="17141" y="6783"/>
                      <a:pt x="17144" y="6783"/>
                    </a:cubicBezTo>
                    <a:cubicBezTo>
                      <a:pt x="17151" y="6783"/>
                      <a:pt x="17158" y="6778"/>
                      <a:pt x="17164" y="6778"/>
                    </a:cubicBezTo>
                    <a:cubicBezTo>
                      <a:pt x="17164" y="6788"/>
                      <a:pt x="17174" y="6788"/>
                      <a:pt x="17174" y="6798"/>
                    </a:cubicBezTo>
                    <a:cubicBezTo>
                      <a:pt x="17194" y="6828"/>
                      <a:pt x="17234" y="6858"/>
                      <a:pt x="17283" y="6858"/>
                    </a:cubicBezTo>
                    <a:cubicBezTo>
                      <a:pt x="17266" y="6869"/>
                      <a:pt x="17252" y="6874"/>
                      <a:pt x="17239" y="6874"/>
                    </a:cubicBezTo>
                    <a:cubicBezTo>
                      <a:pt x="17230" y="6874"/>
                      <a:pt x="17222" y="6872"/>
                      <a:pt x="17214" y="6868"/>
                    </a:cubicBezTo>
                    <a:cubicBezTo>
                      <a:pt x="17207" y="6858"/>
                      <a:pt x="17201" y="6853"/>
                      <a:pt x="17193" y="6853"/>
                    </a:cubicBezTo>
                    <a:cubicBezTo>
                      <a:pt x="17176" y="6853"/>
                      <a:pt x="17154" y="6871"/>
                      <a:pt x="17115" y="6897"/>
                    </a:cubicBezTo>
                    <a:cubicBezTo>
                      <a:pt x="17055" y="6937"/>
                      <a:pt x="17144" y="6967"/>
                      <a:pt x="17174" y="6996"/>
                    </a:cubicBezTo>
                    <a:cubicBezTo>
                      <a:pt x="17179" y="7001"/>
                      <a:pt x="17184" y="7002"/>
                      <a:pt x="17190" y="7002"/>
                    </a:cubicBezTo>
                    <a:cubicBezTo>
                      <a:pt x="17198" y="7002"/>
                      <a:pt x="17208" y="7000"/>
                      <a:pt x="17219" y="7000"/>
                    </a:cubicBezTo>
                    <a:cubicBezTo>
                      <a:pt x="17234" y="7000"/>
                      <a:pt x="17252" y="7004"/>
                      <a:pt x="17273" y="7026"/>
                    </a:cubicBezTo>
                    <a:cubicBezTo>
                      <a:pt x="17314" y="7059"/>
                      <a:pt x="17315" y="7091"/>
                      <a:pt x="17324" y="7091"/>
                    </a:cubicBezTo>
                    <a:cubicBezTo>
                      <a:pt x="17327" y="7091"/>
                      <a:pt x="17329" y="7089"/>
                      <a:pt x="17333" y="7086"/>
                    </a:cubicBezTo>
                    <a:cubicBezTo>
                      <a:pt x="17337" y="7080"/>
                      <a:pt x="17341" y="7077"/>
                      <a:pt x="17346" y="7077"/>
                    </a:cubicBezTo>
                    <a:cubicBezTo>
                      <a:pt x="17366" y="7077"/>
                      <a:pt x="17392" y="7120"/>
                      <a:pt x="17432" y="7175"/>
                    </a:cubicBezTo>
                    <a:cubicBezTo>
                      <a:pt x="17459" y="7213"/>
                      <a:pt x="17450" y="7227"/>
                      <a:pt x="17435" y="7227"/>
                    </a:cubicBezTo>
                    <a:cubicBezTo>
                      <a:pt x="17423" y="7227"/>
                      <a:pt x="17407" y="7218"/>
                      <a:pt x="17402" y="7205"/>
                    </a:cubicBezTo>
                    <a:cubicBezTo>
                      <a:pt x="17397" y="7197"/>
                      <a:pt x="17394" y="7194"/>
                      <a:pt x="17392" y="7194"/>
                    </a:cubicBezTo>
                    <a:cubicBezTo>
                      <a:pt x="17386" y="7194"/>
                      <a:pt x="17387" y="7220"/>
                      <a:pt x="17372" y="7234"/>
                    </a:cubicBezTo>
                    <a:cubicBezTo>
                      <a:pt x="17368" y="7243"/>
                      <a:pt x="17363" y="7249"/>
                      <a:pt x="17355" y="7249"/>
                    </a:cubicBezTo>
                    <a:cubicBezTo>
                      <a:pt x="17343" y="7249"/>
                      <a:pt x="17326" y="7236"/>
                      <a:pt x="17303" y="7195"/>
                    </a:cubicBezTo>
                    <a:cubicBezTo>
                      <a:pt x="17294" y="7176"/>
                      <a:pt x="17285" y="7169"/>
                      <a:pt x="17277" y="7169"/>
                    </a:cubicBezTo>
                    <a:cubicBezTo>
                      <a:pt x="17251" y="7169"/>
                      <a:pt x="17234" y="7244"/>
                      <a:pt x="17234" y="7244"/>
                    </a:cubicBezTo>
                    <a:cubicBezTo>
                      <a:pt x="17234" y="7244"/>
                      <a:pt x="17214" y="7284"/>
                      <a:pt x="17174" y="7324"/>
                    </a:cubicBezTo>
                    <a:cubicBezTo>
                      <a:pt x="17164" y="7324"/>
                      <a:pt x="17164" y="7334"/>
                      <a:pt x="17174" y="7343"/>
                    </a:cubicBezTo>
                    <a:cubicBezTo>
                      <a:pt x="17065" y="7383"/>
                      <a:pt x="16956" y="7453"/>
                      <a:pt x="16877" y="7462"/>
                    </a:cubicBezTo>
                    <a:cubicBezTo>
                      <a:pt x="16857" y="7383"/>
                      <a:pt x="16847" y="7393"/>
                      <a:pt x="16817" y="7334"/>
                    </a:cubicBezTo>
                    <a:cubicBezTo>
                      <a:pt x="16797" y="7264"/>
                      <a:pt x="16797" y="7195"/>
                      <a:pt x="16768" y="7195"/>
                    </a:cubicBezTo>
                    <a:cubicBezTo>
                      <a:pt x="16761" y="7191"/>
                      <a:pt x="16756" y="7190"/>
                      <a:pt x="16750" y="7190"/>
                    </a:cubicBezTo>
                    <a:cubicBezTo>
                      <a:pt x="16740" y="7190"/>
                      <a:pt x="16731" y="7195"/>
                      <a:pt x="16718" y="7195"/>
                    </a:cubicBezTo>
                    <a:cubicBezTo>
                      <a:pt x="16708" y="7195"/>
                      <a:pt x="16688" y="7205"/>
                      <a:pt x="16678" y="7205"/>
                    </a:cubicBezTo>
                    <a:cubicBezTo>
                      <a:pt x="16678" y="7205"/>
                      <a:pt x="16668" y="7195"/>
                      <a:pt x="16659" y="7185"/>
                    </a:cubicBezTo>
                    <a:cubicBezTo>
                      <a:pt x="16659" y="7169"/>
                      <a:pt x="16659" y="7152"/>
                      <a:pt x="16669" y="7152"/>
                    </a:cubicBezTo>
                    <a:cubicBezTo>
                      <a:pt x="16672" y="7152"/>
                      <a:pt x="16675" y="7153"/>
                      <a:pt x="16678" y="7155"/>
                    </a:cubicBezTo>
                    <a:cubicBezTo>
                      <a:pt x="16698" y="7155"/>
                      <a:pt x="16708" y="7165"/>
                      <a:pt x="16718" y="7165"/>
                    </a:cubicBezTo>
                    <a:cubicBezTo>
                      <a:pt x="16748" y="7165"/>
                      <a:pt x="16758" y="7165"/>
                      <a:pt x="16718" y="7125"/>
                    </a:cubicBezTo>
                    <a:cubicBezTo>
                      <a:pt x="16718" y="7125"/>
                      <a:pt x="16718" y="7125"/>
                      <a:pt x="16718" y="7115"/>
                    </a:cubicBezTo>
                    <a:lnTo>
                      <a:pt x="16708" y="7115"/>
                    </a:lnTo>
                    <a:cubicBezTo>
                      <a:pt x="16698" y="7096"/>
                      <a:pt x="16688" y="7086"/>
                      <a:pt x="16678" y="7076"/>
                    </a:cubicBezTo>
                    <a:cubicBezTo>
                      <a:pt x="16668" y="7076"/>
                      <a:pt x="16668" y="7066"/>
                      <a:pt x="16668" y="7066"/>
                    </a:cubicBezTo>
                    <a:cubicBezTo>
                      <a:pt x="16668" y="7056"/>
                      <a:pt x="16668" y="7056"/>
                      <a:pt x="16668" y="7046"/>
                    </a:cubicBezTo>
                    <a:cubicBezTo>
                      <a:pt x="16678" y="7046"/>
                      <a:pt x="16678" y="7056"/>
                      <a:pt x="16688" y="7056"/>
                    </a:cubicBezTo>
                    <a:cubicBezTo>
                      <a:pt x="16718" y="7086"/>
                      <a:pt x="16758" y="7125"/>
                      <a:pt x="16768" y="7135"/>
                    </a:cubicBezTo>
                    <a:cubicBezTo>
                      <a:pt x="16775" y="7135"/>
                      <a:pt x="16785" y="7139"/>
                      <a:pt x="16793" y="7139"/>
                    </a:cubicBezTo>
                    <a:cubicBezTo>
                      <a:pt x="16805" y="7139"/>
                      <a:pt x="16809" y="7128"/>
                      <a:pt x="16778" y="7066"/>
                    </a:cubicBezTo>
                    <a:cubicBezTo>
                      <a:pt x="16768" y="7036"/>
                      <a:pt x="16758" y="7016"/>
                      <a:pt x="16748" y="7006"/>
                    </a:cubicBezTo>
                    <a:cubicBezTo>
                      <a:pt x="16728" y="6957"/>
                      <a:pt x="16728" y="6947"/>
                      <a:pt x="16718" y="6927"/>
                    </a:cubicBezTo>
                    <a:cubicBezTo>
                      <a:pt x="16718" y="6927"/>
                      <a:pt x="16708" y="6907"/>
                      <a:pt x="16708" y="6897"/>
                    </a:cubicBezTo>
                    <a:cubicBezTo>
                      <a:pt x="16700" y="6873"/>
                      <a:pt x="16692" y="6855"/>
                      <a:pt x="16678" y="6855"/>
                    </a:cubicBezTo>
                    <a:cubicBezTo>
                      <a:pt x="16675" y="6855"/>
                      <a:pt x="16672" y="6856"/>
                      <a:pt x="16668" y="6858"/>
                    </a:cubicBezTo>
                    <a:cubicBezTo>
                      <a:pt x="16649" y="6848"/>
                      <a:pt x="16629" y="6858"/>
                      <a:pt x="16639" y="6828"/>
                    </a:cubicBezTo>
                    <a:lnTo>
                      <a:pt x="16639" y="6828"/>
                    </a:lnTo>
                    <a:cubicBezTo>
                      <a:pt x="16629" y="6838"/>
                      <a:pt x="16609" y="6877"/>
                      <a:pt x="16579" y="6917"/>
                    </a:cubicBezTo>
                    <a:cubicBezTo>
                      <a:pt x="16569" y="6907"/>
                      <a:pt x="16569" y="6907"/>
                      <a:pt x="16559" y="6897"/>
                    </a:cubicBezTo>
                    <a:cubicBezTo>
                      <a:pt x="16550" y="6887"/>
                      <a:pt x="16550" y="6877"/>
                      <a:pt x="16540" y="6868"/>
                    </a:cubicBezTo>
                    <a:cubicBezTo>
                      <a:pt x="16550" y="6858"/>
                      <a:pt x="16550" y="6858"/>
                      <a:pt x="16550" y="6848"/>
                    </a:cubicBezTo>
                    <a:cubicBezTo>
                      <a:pt x="16559" y="6848"/>
                      <a:pt x="16569" y="6838"/>
                      <a:pt x="16579" y="6838"/>
                    </a:cubicBezTo>
                    <a:cubicBezTo>
                      <a:pt x="16607" y="6821"/>
                      <a:pt x="16622" y="6814"/>
                      <a:pt x="16630" y="6814"/>
                    </a:cubicBezTo>
                    <a:cubicBezTo>
                      <a:pt x="16637" y="6814"/>
                      <a:pt x="16639" y="6819"/>
                      <a:pt x="16639" y="6828"/>
                    </a:cubicBezTo>
                    <a:cubicBezTo>
                      <a:pt x="16639" y="6818"/>
                      <a:pt x="16639" y="6818"/>
                      <a:pt x="16639" y="6818"/>
                    </a:cubicBezTo>
                    <a:cubicBezTo>
                      <a:pt x="16649" y="6778"/>
                      <a:pt x="16659" y="6749"/>
                      <a:pt x="16668" y="6739"/>
                    </a:cubicBezTo>
                    <a:cubicBezTo>
                      <a:pt x="16708" y="6778"/>
                      <a:pt x="16728" y="6788"/>
                      <a:pt x="16778" y="6828"/>
                    </a:cubicBezTo>
                    <a:cubicBezTo>
                      <a:pt x="16800" y="6850"/>
                      <a:pt x="16830" y="6860"/>
                      <a:pt x="16850" y="6860"/>
                    </a:cubicBezTo>
                    <a:cubicBezTo>
                      <a:pt x="16873" y="6860"/>
                      <a:pt x="16881" y="6845"/>
                      <a:pt x="16837" y="6818"/>
                    </a:cubicBezTo>
                    <a:cubicBezTo>
                      <a:pt x="16778" y="6788"/>
                      <a:pt x="16748" y="6758"/>
                      <a:pt x="16738" y="6739"/>
                    </a:cubicBezTo>
                    <a:lnTo>
                      <a:pt x="16728" y="6739"/>
                    </a:lnTo>
                    <a:cubicBezTo>
                      <a:pt x="16728" y="6729"/>
                      <a:pt x="16728" y="6729"/>
                      <a:pt x="16728" y="6729"/>
                    </a:cubicBezTo>
                    <a:cubicBezTo>
                      <a:pt x="16728" y="6719"/>
                      <a:pt x="16728" y="6709"/>
                      <a:pt x="16728" y="6699"/>
                    </a:cubicBezTo>
                    <a:close/>
                    <a:moveTo>
                      <a:pt x="8994" y="7343"/>
                    </a:moveTo>
                    <a:cubicBezTo>
                      <a:pt x="8994" y="7363"/>
                      <a:pt x="9004" y="7373"/>
                      <a:pt x="9014" y="7383"/>
                    </a:cubicBezTo>
                    <a:cubicBezTo>
                      <a:pt x="8994" y="7413"/>
                      <a:pt x="8974" y="7443"/>
                      <a:pt x="8944" y="7482"/>
                    </a:cubicBezTo>
                    <a:cubicBezTo>
                      <a:pt x="8935" y="7482"/>
                      <a:pt x="8925" y="7472"/>
                      <a:pt x="8915" y="7462"/>
                    </a:cubicBezTo>
                    <a:cubicBezTo>
                      <a:pt x="8905" y="7433"/>
                      <a:pt x="8895" y="7413"/>
                      <a:pt x="8885" y="7393"/>
                    </a:cubicBezTo>
                    <a:cubicBezTo>
                      <a:pt x="8905" y="7383"/>
                      <a:pt x="8925" y="7373"/>
                      <a:pt x="8944" y="7363"/>
                    </a:cubicBezTo>
                    <a:cubicBezTo>
                      <a:pt x="8964" y="7353"/>
                      <a:pt x="8974" y="7353"/>
                      <a:pt x="8994" y="7343"/>
                    </a:cubicBezTo>
                    <a:close/>
                    <a:moveTo>
                      <a:pt x="2927" y="5539"/>
                    </a:moveTo>
                    <a:cubicBezTo>
                      <a:pt x="2931" y="5539"/>
                      <a:pt x="2940" y="5706"/>
                      <a:pt x="2956" y="5737"/>
                    </a:cubicBezTo>
                    <a:cubicBezTo>
                      <a:pt x="2975" y="5767"/>
                      <a:pt x="2966" y="5846"/>
                      <a:pt x="2975" y="5896"/>
                    </a:cubicBezTo>
                    <a:cubicBezTo>
                      <a:pt x="2975" y="5910"/>
                      <a:pt x="2977" y="5916"/>
                      <a:pt x="2981" y="5916"/>
                    </a:cubicBezTo>
                    <a:cubicBezTo>
                      <a:pt x="2991" y="5916"/>
                      <a:pt x="3017" y="5864"/>
                      <a:pt x="3055" y="5856"/>
                    </a:cubicBezTo>
                    <a:cubicBezTo>
                      <a:pt x="3104" y="5856"/>
                      <a:pt x="3065" y="5856"/>
                      <a:pt x="3045" y="5886"/>
                    </a:cubicBezTo>
                    <a:cubicBezTo>
                      <a:pt x="3015" y="5926"/>
                      <a:pt x="2985" y="6015"/>
                      <a:pt x="2995" y="6025"/>
                    </a:cubicBezTo>
                    <a:cubicBezTo>
                      <a:pt x="3005" y="6035"/>
                      <a:pt x="3015" y="6015"/>
                      <a:pt x="3015" y="6054"/>
                    </a:cubicBezTo>
                    <a:cubicBezTo>
                      <a:pt x="3023" y="6079"/>
                      <a:pt x="3065" y="6097"/>
                      <a:pt x="3096" y="6097"/>
                    </a:cubicBezTo>
                    <a:cubicBezTo>
                      <a:pt x="3103" y="6097"/>
                      <a:pt x="3109" y="6096"/>
                      <a:pt x="3114" y="6094"/>
                    </a:cubicBezTo>
                    <a:cubicBezTo>
                      <a:pt x="3115" y="6094"/>
                      <a:pt x="3116" y="6093"/>
                      <a:pt x="3117" y="6093"/>
                    </a:cubicBezTo>
                    <a:cubicBezTo>
                      <a:pt x="3131" y="6093"/>
                      <a:pt x="3103" y="6194"/>
                      <a:pt x="3065" y="6213"/>
                    </a:cubicBezTo>
                    <a:cubicBezTo>
                      <a:pt x="3039" y="6233"/>
                      <a:pt x="3055" y="6265"/>
                      <a:pt x="3090" y="6265"/>
                    </a:cubicBezTo>
                    <a:cubicBezTo>
                      <a:pt x="3108" y="6265"/>
                      <a:pt x="3130" y="6257"/>
                      <a:pt x="3154" y="6233"/>
                    </a:cubicBezTo>
                    <a:cubicBezTo>
                      <a:pt x="3159" y="6222"/>
                      <a:pt x="3165" y="6217"/>
                      <a:pt x="3171" y="6217"/>
                    </a:cubicBezTo>
                    <a:cubicBezTo>
                      <a:pt x="3187" y="6217"/>
                      <a:pt x="3207" y="6250"/>
                      <a:pt x="3243" y="6292"/>
                    </a:cubicBezTo>
                    <a:cubicBezTo>
                      <a:pt x="3293" y="6352"/>
                      <a:pt x="3184" y="6322"/>
                      <a:pt x="3154" y="6362"/>
                    </a:cubicBezTo>
                    <a:cubicBezTo>
                      <a:pt x="3144" y="6378"/>
                      <a:pt x="3141" y="6384"/>
                      <a:pt x="3138" y="6384"/>
                    </a:cubicBezTo>
                    <a:cubicBezTo>
                      <a:pt x="3134" y="6384"/>
                      <a:pt x="3134" y="6362"/>
                      <a:pt x="3094" y="6362"/>
                    </a:cubicBezTo>
                    <a:cubicBezTo>
                      <a:pt x="3035" y="6362"/>
                      <a:pt x="3084" y="6441"/>
                      <a:pt x="3075" y="6540"/>
                    </a:cubicBezTo>
                    <a:cubicBezTo>
                      <a:pt x="3070" y="6587"/>
                      <a:pt x="3084" y="6602"/>
                      <a:pt x="3100" y="6602"/>
                    </a:cubicBezTo>
                    <a:cubicBezTo>
                      <a:pt x="3123" y="6602"/>
                      <a:pt x="3150" y="6573"/>
                      <a:pt x="3144" y="6550"/>
                    </a:cubicBezTo>
                    <a:cubicBezTo>
                      <a:pt x="3124" y="6511"/>
                      <a:pt x="3104" y="6520"/>
                      <a:pt x="3194" y="6481"/>
                    </a:cubicBezTo>
                    <a:cubicBezTo>
                      <a:pt x="3216" y="6469"/>
                      <a:pt x="3226" y="6465"/>
                      <a:pt x="3228" y="6465"/>
                    </a:cubicBezTo>
                    <a:cubicBezTo>
                      <a:pt x="3232" y="6465"/>
                      <a:pt x="3188" y="6495"/>
                      <a:pt x="3174" y="6530"/>
                    </a:cubicBezTo>
                    <a:cubicBezTo>
                      <a:pt x="3166" y="6570"/>
                      <a:pt x="3195" y="6609"/>
                      <a:pt x="3223" y="6609"/>
                    </a:cubicBezTo>
                    <a:cubicBezTo>
                      <a:pt x="3230" y="6609"/>
                      <a:pt x="3237" y="6606"/>
                      <a:pt x="3243" y="6600"/>
                    </a:cubicBezTo>
                    <a:cubicBezTo>
                      <a:pt x="3254" y="6586"/>
                      <a:pt x="3264" y="6579"/>
                      <a:pt x="3274" y="6579"/>
                    </a:cubicBezTo>
                    <a:cubicBezTo>
                      <a:pt x="3291" y="6579"/>
                      <a:pt x="3306" y="6601"/>
                      <a:pt x="3313" y="6639"/>
                    </a:cubicBezTo>
                    <a:cubicBezTo>
                      <a:pt x="3317" y="6654"/>
                      <a:pt x="3319" y="6659"/>
                      <a:pt x="3318" y="6659"/>
                    </a:cubicBezTo>
                    <a:cubicBezTo>
                      <a:pt x="3315" y="6659"/>
                      <a:pt x="3301" y="6635"/>
                      <a:pt x="3288" y="6635"/>
                    </a:cubicBezTo>
                    <a:cubicBezTo>
                      <a:pt x="3282" y="6635"/>
                      <a:pt x="3277" y="6639"/>
                      <a:pt x="3273" y="6649"/>
                    </a:cubicBezTo>
                    <a:cubicBezTo>
                      <a:pt x="3260" y="6688"/>
                      <a:pt x="3231" y="6705"/>
                      <a:pt x="3207" y="6705"/>
                    </a:cubicBezTo>
                    <a:cubicBezTo>
                      <a:pt x="3193" y="6705"/>
                      <a:pt x="3181" y="6700"/>
                      <a:pt x="3174" y="6689"/>
                    </a:cubicBezTo>
                    <a:cubicBezTo>
                      <a:pt x="3166" y="6684"/>
                      <a:pt x="3158" y="6681"/>
                      <a:pt x="3151" y="6681"/>
                    </a:cubicBezTo>
                    <a:cubicBezTo>
                      <a:pt x="3131" y="6681"/>
                      <a:pt x="3108" y="6700"/>
                      <a:pt x="3065" y="6729"/>
                    </a:cubicBezTo>
                    <a:cubicBezTo>
                      <a:pt x="2995" y="6768"/>
                      <a:pt x="3094" y="6808"/>
                      <a:pt x="3124" y="6828"/>
                    </a:cubicBezTo>
                    <a:cubicBezTo>
                      <a:pt x="3134" y="6838"/>
                      <a:pt x="3143" y="6840"/>
                      <a:pt x="3152" y="6840"/>
                    </a:cubicBezTo>
                    <a:cubicBezTo>
                      <a:pt x="3159" y="6840"/>
                      <a:pt x="3167" y="6839"/>
                      <a:pt x="3176" y="6839"/>
                    </a:cubicBezTo>
                    <a:cubicBezTo>
                      <a:pt x="3188" y="6839"/>
                      <a:pt x="3203" y="6842"/>
                      <a:pt x="3223" y="6858"/>
                    </a:cubicBezTo>
                    <a:cubicBezTo>
                      <a:pt x="3243" y="6877"/>
                      <a:pt x="3253" y="6887"/>
                      <a:pt x="3263" y="6897"/>
                    </a:cubicBezTo>
                    <a:cubicBezTo>
                      <a:pt x="3203" y="6967"/>
                      <a:pt x="3203" y="7006"/>
                      <a:pt x="3233" y="7026"/>
                    </a:cubicBezTo>
                    <a:cubicBezTo>
                      <a:pt x="3203" y="7036"/>
                      <a:pt x="3184" y="7105"/>
                      <a:pt x="3184" y="7105"/>
                    </a:cubicBezTo>
                    <a:cubicBezTo>
                      <a:pt x="3184" y="7105"/>
                      <a:pt x="3164" y="7155"/>
                      <a:pt x="3124" y="7185"/>
                    </a:cubicBezTo>
                    <a:cubicBezTo>
                      <a:pt x="3084" y="7215"/>
                      <a:pt x="3213" y="7234"/>
                      <a:pt x="3253" y="7234"/>
                    </a:cubicBezTo>
                    <a:cubicBezTo>
                      <a:pt x="3283" y="7244"/>
                      <a:pt x="3233" y="7284"/>
                      <a:pt x="3263" y="7314"/>
                    </a:cubicBezTo>
                    <a:cubicBezTo>
                      <a:pt x="3268" y="7318"/>
                      <a:pt x="3273" y="7320"/>
                      <a:pt x="3279" y="7320"/>
                    </a:cubicBezTo>
                    <a:cubicBezTo>
                      <a:pt x="3311" y="7320"/>
                      <a:pt x="3360" y="7263"/>
                      <a:pt x="3402" y="7254"/>
                    </a:cubicBezTo>
                    <a:cubicBezTo>
                      <a:pt x="3418" y="7251"/>
                      <a:pt x="3432" y="7249"/>
                      <a:pt x="3443" y="7249"/>
                    </a:cubicBezTo>
                    <a:cubicBezTo>
                      <a:pt x="3466" y="7249"/>
                      <a:pt x="3481" y="7258"/>
                      <a:pt x="3501" y="7284"/>
                    </a:cubicBezTo>
                    <a:cubicBezTo>
                      <a:pt x="3511" y="7284"/>
                      <a:pt x="3511" y="7294"/>
                      <a:pt x="3521" y="7304"/>
                    </a:cubicBezTo>
                    <a:cubicBezTo>
                      <a:pt x="3541" y="7324"/>
                      <a:pt x="3541" y="7353"/>
                      <a:pt x="3531" y="7363"/>
                    </a:cubicBezTo>
                    <a:cubicBezTo>
                      <a:pt x="3524" y="7382"/>
                      <a:pt x="3510" y="7393"/>
                      <a:pt x="3489" y="7393"/>
                    </a:cubicBezTo>
                    <a:cubicBezTo>
                      <a:pt x="3478" y="7393"/>
                      <a:pt x="3465" y="7390"/>
                      <a:pt x="3451" y="7383"/>
                    </a:cubicBezTo>
                    <a:cubicBezTo>
                      <a:pt x="3439" y="7378"/>
                      <a:pt x="3430" y="7376"/>
                      <a:pt x="3424" y="7376"/>
                    </a:cubicBezTo>
                    <a:cubicBezTo>
                      <a:pt x="3391" y="7376"/>
                      <a:pt x="3412" y="7426"/>
                      <a:pt x="3412" y="7443"/>
                    </a:cubicBezTo>
                    <a:cubicBezTo>
                      <a:pt x="3412" y="7443"/>
                      <a:pt x="3422" y="7453"/>
                      <a:pt x="3432" y="7453"/>
                    </a:cubicBezTo>
                    <a:cubicBezTo>
                      <a:pt x="3451" y="7462"/>
                      <a:pt x="3491" y="7472"/>
                      <a:pt x="3541" y="7512"/>
                    </a:cubicBezTo>
                    <a:cubicBezTo>
                      <a:pt x="3541" y="7512"/>
                      <a:pt x="3541" y="7522"/>
                      <a:pt x="3551" y="7522"/>
                    </a:cubicBezTo>
                    <a:cubicBezTo>
                      <a:pt x="3584" y="7555"/>
                      <a:pt x="3563" y="7580"/>
                      <a:pt x="3531" y="7580"/>
                    </a:cubicBezTo>
                    <a:cubicBezTo>
                      <a:pt x="3515" y="7580"/>
                      <a:pt x="3497" y="7574"/>
                      <a:pt x="3481" y="7562"/>
                    </a:cubicBezTo>
                    <a:cubicBezTo>
                      <a:pt x="3460" y="7536"/>
                      <a:pt x="3440" y="7534"/>
                      <a:pt x="3422" y="7534"/>
                    </a:cubicBezTo>
                    <a:cubicBezTo>
                      <a:pt x="3419" y="7534"/>
                      <a:pt x="3416" y="7534"/>
                      <a:pt x="3413" y="7534"/>
                    </a:cubicBezTo>
                    <a:cubicBezTo>
                      <a:pt x="3392" y="7534"/>
                      <a:pt x="3372" y="7532"/>
                      <a:pt x="3352" y="7492"/>
                    </a:cubicBezTo>
                    <a:cubicBezTo>
                      <a:pt x="3327" y="7453"/>
                      <a:pt x="3310" y="7435"/>
                      <a:pt x="3301" y="7435"/>
                    </a:cubicBezTo>
                    <a:cubicBezTo>
                      <a:pt x="3293" y="7435"/>
                      <a:pt x="3293" y="7453"/>
                      <a:pt x="3303" y="7482"/>
                    </a:cubicBezTo>
                    <a:cubicBezTo>
                      <a:pt x="3307" y="7505"/>
                      <a:pt x="3299" y="7517"/>
                      <a:pt x="3285" y="7517"/>
                    </a:cubicBezTo>
                    <a:cubicBezTo>
                      <a:pt x="3269" y="7517"/>
                      <a:pt x="3245" y="7500"/>
                      <a:pt x="3223" y="7462"/>
                    </a:cubicBezTo>
                    <a:cubicBezTo>
                      <a:pt x="3184" y="7403"/>
                      <a:pt x="3203" y="7363"/>
                      <a:pt x="3154" y="7343"/>
                    </a:cubicBezTo>
                    <a:cubicBezTo>
                      <a:pt x="3148" y="7340"/>
                      <a:pt x="3144" y="7339"/>
                      <a:pt x="3141" y="7339"/>
                    </a:cubicBezTo>
                    <a:cubicBezTo>
                      <a:pt x="3113" y="7339"/>
                      <a:pt x="3144" y="7436"/>
                      <a:pt x="3144" y="7462"/>
                    </a:cubicBezTo>
                    <a:cubicBezTo>
                      <a:pt x="3144" y="7472"/>
                      <a:pt x="3144" y="7492"/>
                      <a:pt x="3154" y="7502"/>
                    </a:cubicBezTo>
                    <a:cubicBezTo>
                      <a:pt x="3133" y="7499"/>
                      <a:pt x="3113" y="7498"/>
                      <a:pt x="3094" y="7498"/>
                    </a:cubicBezTo>
                    <a:cubicBezTo>
                      <a:pt x="2982" y="7498"/>
                      <a:pt x="2888" y="7544"/>
                      <a:pt x="2787" y="7611"/>
                    </a:cubicBezTo>
                    <a:cubicBezTo>
                      <a:pt x="2767" y="7601"/>
                      <a:pt x="2737" y="7591"/>
                      <a:pt x="2708" y="7591"/>
                    </a:cubicBezTo>
                    <a:cubicBezTo>
                      <a:pt x="2688" y="7601"/>
                      <a:pt x="2658" y="7611"/>
                      <a:pt x="2638" y="7611"/>
                    </a:cubicBezTo>
                    <a:cubicBezTo>
                      <a:pt x="2638" y="7601"/>
                      <a:pt x="2638" y="7601"/>
                      <a:pt x="2638" y="7591"/>
                    </a:cubicBezTo>
                    <a:cubicBezTo>
                      <a:pt x="2628" y="7552"/>
                      <a:pt x="2628" y="7532"/>
                      <a:pt x="2628" y="7522"/>
                    </a:cubicBezTo>
                    <a:cubicBezTo>
                      <a:pt x="2628" y="7512"/>
                      <a:pt x="2628" y="7502"/>
                      <a:pt x="2628" y="7482"/>
                    </a:cubicBezTo>
                    <a:cubicBezTo>
                      <a:pt x="2628" y="7482"/>
                      <a:pt x="2628" y="7472"/>
                      <a:pt x="2638" y="7472"/>
                    </a:cubicBezTo>
                    <a:cubicBezTo>
                      <a:pt x="2638" y="7482"/>
                      <a:pt x="2648" y="7492"/>
                      <a:pt x="2658" y="7502"/>
                    </a:cubicBezTo>
                    <a:cubicBezTo>
                      <a:pt x="2718" y="7482"/>
                      <a:pt x="2737" y="7482"/>
                      <a:pt x="2737" y="7453"/>
                    </a:cubicBezTo>
                    <a:cubicBezTo>
                      <a:pt x="2737" y="7426"/>
                      <a:pt x="2730" y="7360"/>
                      <a:pt x="2693" y="7360"/>
                    </a:cubicBezTo>
                    <a:cubicBezTo>
                      <a:pt x="2688" y="7360"/>
                      <a:pt x="2683" y="7361"/>
                      <a:pt x="2678" y="7363"/>
                    </a:cubicBezTo>
                    <a:cubicBezTo>
                      <a:pt x="2648" y="7383"/>
                      <a:pt x="2648" y="7383"/>
                      <a:pt x="2638" y="7403"/>
                    </a:cubicBezTo>
                    <a:cubicBezTo>
                      <a:pt x="2618" y="7383"/>
                      <a:pt x="2599" y="7373"/>
                      <a:pt x="2589" y="7373"/>
                    </a:cubicBezTo>
                    <a:cubicBezTo>
                      <a:pt x="2579" y="7343"/>
                      <a:pt x="2569" y="7304"/>
                      <a:pt x="2569" y="7284"/>
                    </a:cubicBezTo>
                    <a:cubicBezTo>
                      <a:pt x="2579" y="7274"/>
                      <a:pt x="2589" y="7254"/>
                      <a:pt x="2599" y="7254"/>
                    </a:cubicBezTo>
                    <a:cubicBezTo>
                      <a:pt x="2609" y="7234"/>
                      <a:pt x="2628" y="7234"/>
                      <a:pt x="2648" y="7224"/>
                    </a:cubicBezTo>
                    <a:cubicBezTo>
                      <a:pt x="2678" y="7224"/>
                      <a:pt x="2737" y="7195"/>
                      <a:pt x="2698" y="7165"/>
                    </a:cubicBezTo>
                    <a:cubicBezTo>
                      <a:pt x="2658" y="7135"/>
                      <a:pt x="2638" y="7076"/>
                      <a:pt x="2638" y="7056"/>
                    </a:cubicBezTo>
                    <a:cubicBezTo>
                      <a:pt x="2628" y="7056"/>
                      <a:pt x="2628" y="7046"/>
                      <a:pt x="2628" y="7046"/>
                    </a:cubicBezTo>
                    <a:cubicBezTo>
                      <a:pt x="2628" y="7046"/>
                      <a:pt x="2628" y="7016"/>
                      <a:pt x="2628" y="6996"/>
                    </a:cubicBezTo>
                    <a:cubicBezTo>
                      <a:pt x="2618" y="6986"/>
                      <a:pt x="2609" y="6977"/>
                      <a:pt x="2609" y="6977"/>
                    </a:cubicBezTo>
                    <a:cubicBezTo>
                      <a:pt x="2599" y="6977"/>
                      <a:pt x="2599" y="6986"/>
                      <a:pt x="2599" y="6986"/>
                    </a:cubicBezTo>
                    <a:cubicBezTo>
                      <a:pt x="2589" y="7006"/>
                      <a:pt x="2579" y="7016"/>
                      <a:pt x="2579" y="7026"/>
                    </a:cubicBezTo>
                    <a:cubicBezTo>
                      <a:pt x="2569" y="7046"/>
                      <a:pt x="2559" y="7056"/>
                      <a:pt x="2549" y="7066"/>
                    </a:cubicBezTo>
                    <a:lnTo>
                      <a:pt x="2529" y="7066"/>
                    </a:lnTo>
                    <a:cubicBezTo>
                      <a:pt x="2519" y="7076"/>
                      <a:pt x="2509" y="7076"/>
                      <a:pt x="2499" y="7076"/>
                    </a:cubicBezTo>
                    <a:cubicBezTo>
                      <a:pt x="2499" y="7063"/>
                      <a:pt x="2499" y="7051"/>
                      <a:pt x="2497" y="7051"/>
                    </a:cubicBezTo>
                    <a:cubicBezTo>
                      <a:pt x="2496" y="7051"/>
                      <a:pt x="2493" y="7055"/>
                      <a:pt x="2490" y="7066"/>
                    </a:cubicBezTo>
                    <a:cubicBezTo>
                      <a:pt x="2480" y="7081"/>
                      <a:pt x="2465" y="7088"/>
                      <a:pt x="2452" y="7088"/>
                    </a:cubicBezTo>
                    <a:cubicBezTo>
                      <a:pt x="2440" y="7088"/>
                      <a:pt x="2430" y="7081"/>
                      <a:pt x="2430" y="7066"/>
                    </a:cubicBezTo>
                    <a:cubicBezTo>
                      <a:pt x="2440" y="7056"/>
                      <a:pt x="2440" y="7046"/>
                      <a:pt x="2450" y="7026"/>
                    </a:cubicBezTo>
                    <a:cubicBezTo>
                      <a:pt x="2460" y="7016"/>
                      <a:pt x="2480" y="6996"/>
                      <a:pt x="2490" y="6986"/>
                    </a:cubicBezTo>
                    <a:cubicBezTo>
                      <a:pt x="2509" y="6957"/>
                      <a:pt x="2589" y="6986"/>
                      <a:pt x="2539" y="6947"/>
                    </a:cubicBezTo>
                    <a:cubicBezTo>
                      <a:pt x="2539" y="6937"/>
                      <a:pt x="2529" y="6937"/>
                      <a:pt x="2519" y="6937"/>
                    </a:cubicBezTo>
                    <a:cubicBezTo>
                      <a:pt x="2529" y="6937"/>
                      <a:pt x="2529" y="6937"/>
                      <a:pt x="2529" y="6927"/>
                    </a:cubicBezTo>
                    <a:cubicBezTo>
                      <a:pt x="2519" y="6917"/>
                      <a:pt x="2499" y="6907"/>
                      <a:pt x="2490" y="6907"/>
                    </a:cubicBezTo>
                    <a:cubicBezTo>
                      <a:pt x="2499" y="6887"/>
                      <a:pt x="2509" y="6868"/>
                      <a:pt x="2519" y="6838"/>
                    </a:cubicBezTo>
                    <a:cubicBezTo>
                      <a:pt x="2529" y="6838"/>
                      <a:pt x="2529" y="6838"/>
                      <a:pt x="2529" y="6828"/>
                    </a:cubicBezTo>
                    <a:cubicBezTo>
                      <a:pt x="2539" y="6848"/>
                      <a:pt x="2549" y="6868"/>
                      <a:pt x="2579" y="6897"/>
                    </a:cubicBezTo>
                    <a:cubicBezTo>
                      <a:pt x="2569" y="6907"/>
                      <a:pt x="2559" y="6917"/>
                      <a:pt x="2559" y="6927"/>
                    </a:cubicBezTo>
                    <a:cubicBezTo>
                      <a:pt x="2563" y="6933"/>
                      <a:pt x="2566" y="6936"/>
                      <a:pt x="2568" y="6936"/>
                    </a:cubicBezTo>
                    <a:cubicBezTo>
                      <a:pt x="2578" y="6936"/>
                      <a:pt x="2581" y="6897"/>
                      <a:pt x="2628" y="6858"/>
                    </a:cubicBezTo>
                    <a:cubicBezTo>
                      <a:pt x="2648" y="6842"/>
                      <a:pt x="2665" y="6839"/>
                      <a:pt x="2680" y="6839"/>
                    </a:cubicBezTo>
                    <a:cubicBezTo>
                      <a:pt x="2689" y="6839"/>
                      <a:pt x="2698" y="6840"/>
                      <a:pt x="2707" y="6840"/>
                    </a:cubicBezTo>
                    <a:cubicBezTo>
                      <a:pt x="2718" y="6840"/>
                      <a:pt x="2728" y="6838"/>
                      <a:pt x="2737" y="6828"/>
                    </a:cubicBezTo>
                    <a:cubicBezTo>
                      <a:pt x="2757" y="6808"/>
                      <a:pt x="2856" y="6768"/>
                      <a:pt x="2797" y="6729"/>
                    </a:cubicBezTo>
                    <a:cubicBezTo>
                      <a:pt x="2746" y="6700"/>
                      <a:pt x="2722" y="6681"/>
                      <a:pt x="2705" y="6681"/>
                    </a:cubicBezTo>
                    <a:cubicBezTo>
                      <a:pt x="2699" y="6681"/>
                      <a:pt x="2693" y="6684"/>
                      <a:pt x="2688" y="6689"/>
                    </a:cubicBezTo>
                    <a:cubicBezTo>
                      <a:pt x="2668" y="6709"/>
                      <a:pt x="2636" y="6732"/>
                      <a:pt x="2613" y="6732"/>
                    </a:cubicBezTo>
                    <a:cubicBezTo>
                      <a:pt x="2601" y="6732"/>
                      <a:pt x="2592" y="6726"/>
                      <a:pt x="2589" y="6709"/>
                    </a:cubicBezTo>
                    <a:cubicBezTo>
                      <a:pt x="2569" y="6649"/>
                      <a:pt x="2519" y="6699"/>
                      <a:pt x="2539" y="6639"/>
                    </a:cubicBezTo>
                    <a:cubicBezTo>
                      <a:pt x="2547" y="6593"/>
                      <a:pt x="2566" y="6547"/>
                      <a:pt x="2589" y="6547"/>
                    </a:cubicBezTo>
                    <a:cubicBezTo>
                      <a:pt x="2595" y="6547"/>
                      <a:pt x="2602" y="6551"/>
                      <a:pt x="2609" y="6560"/>
                    </a:cubicBezTo>
                    <a:cubicBezTo>
                      <a:pt x="2623" y="6575"/>
                      <a:pt x="2636" y="6585"/>
                      <a:pt x="2643" y="6585"/>
                    </a:cubicBezTo>
                    <a:cubicBezTo>
                      <a:pt x="2651" y="6585"/>
                      <a:pt x="2653" y="6575"/>
                      <a:pt x="2648" y="6550"/>
                    </a:cubicBezTo>
                    <a:cubicBezTo>
                      <a:pt x="2632" y="6509"/>
                      <a:pt x="2561" y="6441"/>
                      <a:pt x="2588" y="6441"/>
                    </a:cubicBezTo>
                    <a:cubicBezTo>
                      <a:pt x="2593" y="6441"/>
                      <a:pt x="2603" y="6444"/>
                      <a:pt x="2618" y="6451"/>
                    </a:cubicBezTo>
                    <a:cubicBezTo>
                      <a:pt x="2698" y="6491"/>
                      <a:pt x="2728" y="6511"/>
                      <a:pt x="2718" y="6550"/>
                    </a:cubicBezTo>
                    <a:cubicBezTo>
                      <a:pt x="2712" y="6573"/>
                      <a:pt x="2739" y="6602"/>
                      <a:pt x="2761" y="6602"/>
                    </a:cubicBezTo>
                    <a:cubicBezTo>
                      <a:pt x="2778" y="6602"/>
                      <a:pt x="2791" y="6587"/>
                      <a:pt x="2787" y="6540"/>
                    </a:cubicBezTo>
                    <a:cubicBezTo>
                      <a:pt x="2767" y="6441"/>
                      <a:pt x="2787" y="6372"/>
                      <a:pt x="2728" y="6372"/>
                    </a:cubicBezTo>
                    <a:cubicBezTo>
                      <a:pt x="2668" y="6372"/>
                      <a:pt x="2688" y="6362"/>
                      <a:pt x="2658" y="6312"/>
                    </a:cubicBezTo>
                    <a:cubicBezTo>
                      <a:pt x="2648" y="6302"/>
                      <a:pt x="2638" y="6302"/>
                      <a:pt x="2628" y="6302"/>
                    </a:cubicBezTo>
                    <a:cubicBezTo>
                      <a:pt x="2599" y="6292"/>
                      <a:pt x="2559" y="6302"/>
                      <a:pt x="2599" y="6263"/>
                    </a:cubicBezTo>
                    <a:cubicBezTo>
                      <a:pt x="2599" y="6253"/>
                      <a:pt x="2609" y="6253"/>
                      <a:pt x="2609" y="6253"/>
                    </a:cubicBezTo>
                    <a:cubicBezTo>
                      <a:pt x="2609" y="6253"/>
                      <a:pt x="2609" y="6243"/>
                      <a:pt x="2609" y="6243"/>
                    </a:cubicBezTo>
                    <a:lnTo>
                      <a:pt x="2618" y="6243"/>
                    </a:lnTo>
                    <a:cubicBezTo>
                      <a:pt x="2625" y="6240"/>
                      <a:pt x="2631" y="6238"/>
                      <a:pt x="2637" y="6238"/>
                    </a:cubicBezTo>
                    <a:cubicBezTo>
                      <a:pt x="2665" y="6238"/>
                      <a:pt x="2683" y="6273"/>
                      <a:pt x="2708" y="6273"/>
                    </a:cubicBezTo>
                    <a:cubicBezTo>
                      <a:pt x="2737" y="6273"/>
                      <a:pt x="2767" y="6183"/>
                      <a:pt x="2737" y="6164"/>
                    </a:cubicBezTo>
                    <a:cubicBezTo>
                      <a:pt x="2705" y="6139"/>
                      <a:pt x="2719" y="6121"/>
                      <a:pt x="2736" y="6121"/>
                    </a:cubicBezTo>
                    <a:cubicBezTo>
                      <a:pt x="2740" y="6121"/>
                      <a:pt x="2744" y="6122"/>
                      <a:pt x="2747" y="6124"/>
                    </a:cubicBezTo>
                    <a:cubicBezTo>
                      <a:pt x="2754" y="6126"/>
                      <a:pt x="2763" y="6127"/>
                      <a:pt x="2771" y="6127"/>
                    </a:cubicBezTo>
                    <a:cubicBezTo>
                      <a:pt x="2797" y="6127"/>
                      <a:pt x="2822" y="6114"/>
                      <a:pt x="2807" y="6084"/>
                    </a:cubicBezTo>
                    <a:cubicBezTo>
                      <a:pt x="2787" y="6025"/>
                      <a:pt x="2856" y="6005"/>
                      <a:pt x="2856" y="5995"/>
                    </a:cubicBezTo>
                    <a:cubicBezTo>
                      <a:pt x="2866" y="5985"/>
                      <a:pt x="2837" y="5945"/>
                      <a:pt x="2807" y="5945"/>
                    </a:cubicBezTo>
                    <a:cubicBezTo>
                      <a:pt x="2789" y="5945"/>
                      <a:pt x="2764" y="5914"/>
                      <a:pt x="2786" y="5914"/>
                    </a:cubicBezTo>
                    <a:cubicBezTo>
                      <a:pt x="2789" y="5914"/>
                      <a:pt x="2793" y="5915"/>
                      <a:pt x="2797" y="5916"/>
                    </a:cubicBezTo>
                    <a:cubicBezTo>
                      <a:pt x="2825" y="5921"/>
                      <a:pt x="2844" y="5934"/>
                      <a:pt x="2855" y="5934"/>
                    </a:cubicBezTo>
                    <a:cubicBezTo>
                      <a:pt x="2863" y="5934"/>
                      <a:pt x="2866" y="5927"/>
                      <a:pt x="2866" y="5906"/>
                    </a:cubicBezTo>
                    <a:cubicBezTo>
                      <a:pt x="2876" y="5846"/>
                      <a:pt x="2856" y="5846"/>
                      <a:pt x="2876" y="5807"/>
                    </a:cubicBezTo>
                    <a:cubicBezTo>
                      <a:pt x="2891" y="5784"/>
                      <a:pt x="2912" y="5643"/>
                      <a:pt x="2921" y="5643"/>
                    </a:cubicBezTo>
                    <a:cubicBezTo>
                      <a:pt x="2924" y="5643"/>
                      <a:pt x="2926" y="5658"/>
                      <a:pt x="2926" y="5697"/>
                    </a:cubicBezTo>
                    <a:lnTo>
                      <a:pt x="2926" y="5588"/>
                    </a:lnTo>
                    <a:cubicBezTo>
                      <a:pt x="2926" y="5553"/>
                      <a:pt x="2926" y="5539"/>
                      <a:pt x="2927" y="5539"/>
                    </a:cubicBezTo>
                    <a:close/>
                    <a:moveTo>
                      <a:pt x="6938" y="6701"/>
                    </a:moveTo>
                    <a:cubicBezTo>
                      <a:pt x="7005" y="6701"/>
                      <a:pt x="6932" y="6934"/>
                      <a:pt x="6932" y="6996"/>
                    </a:cubicBezTo>
                    <a:cubicBezTo>
                      <a:pt x="6932" y="7066"/>
                      <a:pt x="6951" y="7135"/>
                      <a:pt x="6823" y="7165"/>
                    </a:cubicBezTo>
                    <a:cubicBezTo>
                      <a:pt x="6684" y="7205"/>
                      <a:pt x="6723" y="7334"/>
                      <a:pt x="6634" y="7482"/>
                    </a:cubicBezTo>
                    <a:cubicBezTo>
                      <a:pt x="6624" y="7492"/>
                      <a:pt x="6624" y="7502"/>
                      <a:pt x="6614" y="7512"/>
                    </a:cubicBezTo>
                    <a:cubicBezTo>
                      <a:pt x="6604" y="7522"/>
                      <a:pt x="6585" y="7522"/>
                      <a:pt x="6575" y="7532"/>
                    </a:cubicBezTo>
                    <a:cubicBezTo>
                      <a:pt x="6535" y="7522"/>
                      <a:pt x="6505" y="7403"/>
                      <a:pt x="6436" y="7314"/>
                    </a:cubicBezTo>
                    <a:cubicBezTo>
                      <a:pt x="6419" y="7294"/>
                      <a:pt x="6404" y="7285"/>
                      <a:pt x="6391" y="7285"/>
                    </a:cubicBezTo>
                    <a:cubicBezTo>
                      <a:pt x="6320" y="7285"/>
                      <a:pt x="6299" y="7544"/>
                      <a:pt x="6257" y="7611"/>
                    </a:cubicBezTo>
                    <a:cubicBezTo>
                      <a:pt x="6257" y="7621"/>
                      <a:pt x="6247" y="7621"/>
                      <a:pt x="6247" y="7631"/>
                    </a:cubicBezTo>
                    <a:cubicBezTo>
                      <a:pt x="6238" y="7621"/>
                      <a:pt x="6238" y="7621"/>
                      <a:pt x="6228" y="7621"/>
                    </a:cubicBezTo>
                    <a:cubicBezTo>
                      <a:pt x="6128" y="7542"/>
                      <a:pt x="6307" y="7443"/>
                      <a:pt x="6178" y="7423"/>
                    </a:cubicBezTo>
                    <a:cubicBezTo>
                      <a:pt x="6099" y="7413"/>
                      <a:pt x="5920" y="7403"/>
                      <a:pt x="5801" y="7373"/>
                    </a:cubicBezTo>
                    <a:lnTo>
                      <a:pt x="5831" y="7373"/>
                    </a:lnTo>
                    <a:cubicBezTo>
                      <a:pt x="5853" y="7382"/>
                      <a:pt x="5874" y="7387"/>
                      <a:pt x="5886" y="7387"/>
                    </a:cubicBezTo>
                    <a:cubicBezTo>
                      <a:pt x="5900" y="7387"/>
                      <a:pt x="5902" y="7380"/>
                      <a:pt x="5881" y="7363"/>
                    </a:cubicBezTo>
                    <a:cubicBezTo>
                      <a:pt x="5851" y="7324"/>
                      <a:pt x="5821" y="7304"/>
                      <a:pt x="5781" y="7304"/>
                    </a:cubicBezTo>
                    <a:cubicBezTo>
                      <a:pt x="5752" y="7314"/>
                      <a:pt x="5722" y="7324"/>
                      <a:pt x="5692" y="7324"/>
                    </a:cubicBezTo>
                    <a:cubicBezTo>
                      <a:pt x="5692" y="7314"/>
                      <a:pt x="5702" y="7304"/>
                      <a:pt x="5722" y="7284"/>
                    </a:cubicBezTo>
                    <a:cubicBezTo>
                      <a:pt x="5861" y="7195"/>
                      <a:pt x="5950" y="7076"/>
                      <a:pt x="5950" y="7076"/>
                    </a:cubicBezTo>
                    <a:cubicBezTo>
                      <a:pt x="5950" y="7076"/>
                      <a:pt x="6028" y="6849"/>
                      <a:pt x="6136" y="6849"/>
                    </a:cubicBezTo>
                    <a:cubicBezTo>
                      <a:pt x="6168" y="6849"/>
                      <a:pt x="6202" y="6868"/>
                      <a:pt x="6238" y="6917"/>
                    </a:cubicBezTo>
                    <a:cubicBezTo>
                      <a:pt x="6247" y="6937"/>
                      <a:pt x="6257" y="6947"/>
                      <a:pt x="6277" y="6967"/>
                    </a:cubicBezTo>
                    <a:cubicBezTo>
                      <a:pt x="6238" y="6996"/>
                      <a:pt x="6128" y="7006"/>
                      <a:pt x="5970" y="7125"/>
                    </a:cubicBezTo>
                    <a:cubicBezTo>
                      <a:pt x="5836" y="7219"/>
                      <a:pt x="5878" y="7294"/>
                      <a:pt x="5962" y="7294"/>
                    </a:cubicBezTo>
                    <a:cubicBezTo>
                      <a:pt x="6003" y="7294"/>
                      <a:pt x="6053" y="7276"/>
                      <a:pt x="6099" y="7234"/>
                    </a:cubicBezTo>
                    <a:cubicBezTo>
                      <a:pt x="6228" y="7115"/>
                      <a:pt x="6327" y="7254"/>
                      <a:pt x="6426" y="7086"/>
                    </a:cubicBezTo>
                    <a:cubicBezTo>
                      <a:pt x="6433" y="7087"/>
                      <a:pt x="6440" y="7088"/>
                      <a:pt x="6447" y="7088"/>
                    </a:cubicBezTo>
                    <a:cubicBezTo>
                      <a:pt x="6477" y="7088"/>
                      <a:pt x="6501" y="7072"/>
                      <a:pt x="6525" y="7056"/>
                    </a:cubicBezTo>
                    <a:cubicBezTo>
                      <a:pt x="6545" y="7026"/>
                      <a:pt x="6555" y="6996"/>
                      <a:pt x="6565" y="6967"/>
                    </a:cubicBezTo>
                    <a:lnTo>
                      <a:pt x="6565" y="6967"/>
                    </a:lnTo>
                    <a:cubicBezTo>
                      <a:pt x="6565" y="6986"/>
                      <a:pt x="6565" y="7016"/>
                      <a:pt x="6555" y="7046"/>
                    </a:cubicBezTo>
                    <a:cubicBezTo>
                      <a:pt x="6536" y="7107"/>
                      <a:pt x="6551" y="7137"/>
                      <a:pt x="6581" y="7137"/>
                    </a:cubicBezTo>
                    <a:cubicBezTo>
                      <a:pt x="6616" y="7137"/>
                      <a:pt x="6671" y="7099"/>
                      <a:pt x="6723" y="7026"/>
                    </a:cubicBezTo>
                    <a:cubicBezTo>
                      <a:pt x="6731" y="7027"/>
                      <a:pt x="6738" y="7028"/>
                      <a:pt x="6745" y="7028"/>
                    </a:cubicBezTo>
                    <a:cubicBezTo>
                      <a:pt x="6795" y="7028"/>
                      <a:pt x="6834" y="6995"/>
                      <a:pt x="6773" y="6917"/>
                    </a:cubicBezTo>
                    <a:cubicBezTo>
                      <a:pt x="6813" y="6818"/>
                      <a:pt x="6813" y="6758"/>
                      <a:pt x="6912" y="6709"/>
                    </a:cubicBezTo>
                    <a:cubicBezTo>
                      <a:pt x="6922" y="6703"/>
                      <a:pt x="6931" y="6701"/>
                      <a:pt x="6938" y="6701"/>
                    </a:cubicBezTo>
                    <a:close/>
                    <a:moveTo>
                      <a:pt x="17505" y="7656"/>
                    </a:moveTo>
                    <a:cubicBezTo>
                      <a:pt x="17534" y="7661"/>
                      <a:pt x="17557" y="7661"/>
                      <a:pt x="17581" y="7661"/>
                    </a:cubicBezTo>
                    <a:cubicBezTo>
                      <a:pt x="17581" y="7676"/>
                      <a:pt x="17571" y="7683"/>
                      <a:pt x="17557" y="7683"/>
                    </a:cubicBezTo>
                    <a:cubicBezTo>
                      <a:pt x="17544" y="7683"/>
                      <a:pt x="17526" y="7676"/>
                      <a:pt x="17511" y="7661"/>
                    </a:cubicBezTo>
                    <a:cubicBezTo>
                      <a:pt x="17509" y="7659"/>
                      <a:pt x="17507" y="7657"/>
                      <a:pt x="17505" y="7656"/>
                    </a:cubicBezTo>
                    <a:close/>
                    <a:moveTo>
                      <a:pt x="2420" y="7690"/>
                    </a:moveTo>
                    <a:cubicBezTo>
                      <a:pt x="2420" y="7710"/>
                      <a:pt x="2430" y="7720"/>
                      <a:pt x="2430" y="7730"/>
                    </a:cubicBezTo>
                    <a:cubicBezTo>
                      <a:pt x="2420" y="7730"/>
                      <a:pt x="2410" y="7720"/>
                      <a:pt x="2410" y="7720"/>
                    </a:cubicBezTo>
                    <a:cubicBezTo>
                      <a:pt x="2410" y="7710"/>
                      <a:pt x="2410" y="7710"/>
                      <a:pt x="2410" y="7700"/>
                    </a:cubicBezTo>
                    <a:cubicBezTo>
                      <a:pt x="2410" y="7700"/>
                      <a:pt x="2420" y="7690"/>
                      <a:pt x="2420" y="7690"/>
                    </a:cubicBezTo>
                    <a:close/>
                    <a:moveTo>
                      <a:pt x="2648" y="7700"/>
                    </a:moveTo>
                    <a:cubicBezTo>
                      <a:pt x="2658" y="7710"/>
                      <a:pt x="2658" y="7710"/>
                      <a:pt x="2668" y="7720"/>
                    </a:cubicBezTo>
                    <a:cubicBezTo>
                      <a:pt x="2668" y="7720"/>
                      <a:pt x="2668" y="7720"/>
                      <a:pt x="2658" y="7730"/>
                    </a:cubicBezTo>
                    <a:cubicBezTo>
                      <a:pt x="2658" y="7720"/>
                      <a:pt x="2648" y="7720"/>
                      <a:pt x="2648" y="7710"/>
                    </a:cubicBezTo>
                    <a:cubicBezTo>
                      <a:pt x="2648" y="7710"/>
                      <a:pt x="2648" y="7710"/>
                      <a:pt x="2648" y="7700"/>
                    </a:cubicBezTo>
                    <a:close/>
                    <a:moveTo>
                      <a:pt x="12226" y="7671"/>
                    </a:moveTo>
                    <a:cubicBezTo>
                      <a:pt x="12240" y="7678"/>
                      <a:pt x="12259" y="7685"/>
                      <a:pt x="12290" y="7685"/>
                    </a:cubicBezTo>
                    <a:cubicBezTo>
                      <a:pt x="12303" y="7685"/>
                      <a:pt x="12318" y="7683"/>
                      <a:pt x="12335" y="7681"/>
                    </a:cubicBezTo>
                    <a:cubicBezTo>
                      <a:pt x="12435" y="7681"/>
                      <a:pt x="12425" y="7690"/>
                      <a:pt x="12375" y="7740"/>
                    </a:cubicBezTo>
                    <a:cubicBezTo>
                      <a:pt x="12306" y="7690"/>
                      <a:pt x="12246" y="7700"/>
                      <a:pt x="12226" y="7671"/>
                    </a:cubicBezTo>
                    <a:close/>
                    <a:moveTo>
                      <a:pt x="16932" y="7778"/>
                    </a:moveTo>
                    <a:cubicBezTo>
                      <a:pt x="16939" y="7778"/>
                      <a:pt x="16948" y="7781"/>
                      <a:pt x="16956" y="7790"/>
                    </a:cubicBezTo>
                    <a:cubicBezTo>
                      <a:pt x="16943" y="7790"/>
                      <a:pt x="16934" y="7794"/>
                      <a:pt x="16927" y="7794"/>
                    </a:cubicBezTo>
                    <a:cubicBezTo>
                      <a:pt x="16923" y="7794"/>
                      <a:pt x="16920" y="7793"/>
                      <a:pt x="16916" y="7790"/>
                    </a:cubicBezTo>
                    <a:cubicBezTo>
                      <a:pt x="16916" y="7784"/>
                      <a:pt x="16923" y="7778"/>
                      <a:pt x="16932" y="7778"/>
                    </a:cubicBezTo>
                    <a:close/>
                    <a:moveTo>
                      <a:pt x="933" y="7760"/>
                    </a:moveTo>
                    <a:cubicBezTo>
                      <a:pt x="943" y="7760"/>
                      <a:pt x="943" y="7760"/>
                      <a:pt x="953" y="7770"/>
                    </a:cubicBezTo>
                    <a:cubicBezTo>
                      <a:pt x="963" y="7770"/>
                      <a:pt x="973" y="7770"/>
                      <a:pt x="982" y="7780"/>
                    </a:cubicBezTo>
                    <a:lnTo>
                      <a:pt x="1002" y="7780"/>
                    </a:lnTo>
                    <a:cubicBezTo>
                      <a:pt x="1002" y="7790"/>
                      <a:pt x="992" y="7800"/>
                      <a:pt x="982" y="7800"/>
                    </a:cubicBezTo>
                    <a:cubicBezTo>
                      <a:pt x="982" y="7809"/>
                      <a:pt x="973" y="7809"/>
                      <a:pt x="973" y="7819"/>
                    </a:cubicBezTo>
                    <a:cubicBezTo>
                      <a:pt x="963" y="7809"/>
                      <a:pt x="963" y="7809"/>
                      <a:pt x="963" y="7809"/>
                    </a:cubicBezTo>
                    <a:cubicBezTo>
                      <a:pt x="963" y="7800"/>
                      <a:pt x="963" y="7790"/>
                      <a:pt x="973" y="7790"/>
                    </a:cubicBezTo>
                    <a:lnTo>
                      <a:pt x="963" y="7790"/>
                    </a:lnTo>
                    <a:cubicBezTo>
                      <a:pt x="963" y="7800"/>
                      <a:pt x="953" y="7800"/>
                      <a:pt x="953" y="7800"/>
                    </a:cubicBezTo>
                    <a:cubicBezTo>
                      <a:pt x="953" y="7800"/>
                      <a:pt x="943" y="7800"/>
                      <a:pt x="943" y="7790"/>
                    </a:cubicBezTo>
                    <a:cubicBezTo>
                      <a:pt x="933" y="7780"/>
                      <a:pt x="933" y="7770"/>
                      <a:pt x="933" y="7770"/>
                    </a:cubicBezTo>
                    <a:cubicBezTo>
                      <a:pt x="933" y="7770"/>
                      <a:pt x="933" y="7770"/>
                      <a:pt x="933" y="7760"/>
                    </a:cubicBezTo>
                    <a:close/>
                    <a:moveTo>
                      <a:pt x="12068" y="7730"/>
                    </a:moveTo>
                    <a:lnTo>
                      <a:pt x="12068" y="7730"/>
                    </a:lnTo>
                    <a:cubicBezTo>
                      <a:pt x="12058" y="7780"/>
                      <a:pt x="12048" y="7780"/>
                      <a:pt x="12038" y="7829"/>
                    </a:cubicBezTo>
                    <a:cubicBezTo>
                      <a:pt x="12018" y="7800"/>
                      <a:pt x="12038" y="7760"/>
                      <a:pt x="12068" y="7730"/>
                    </a:cubicBezTo>
                    <a:close/>
                    <a:moveTo>
                      <a:pt x="17399" y="7679"/>
                    </a:moveTo>
                    <a:cubicBezTo>
                      <a:pt x="17425" y="7679"/>
                      <a:pt x="17434" y="7775"/>
                      <a:pt x="17442" y="7800"/>
                    </a:cubicBezTo>
                    <a:cubicBezTo>
                      <a:pt x="17452" y="7809"/>
                      <a:pt x="17462" y="7819"/>
                      <a:pt x="17462" y="7819"/>
                    </a:cubicBezTo>
                    <a:cubicBezTo>
                      <a:pt x="17462" y="7819"/>
                      <a:pt x="17452" y="7829"/>
                      <a:pt x="17452" y="7839"/>
                    </a:cubicBezTo>
                    <a:cubicBezTo>
                      <a:pt x="17363" y="7819"/>
                      <a:pt x="17303" y="7809"/>
                      <a:pt x="17313" y="7780"/>
                    </a:cubicBezTo>
                    <a:cubicBezTo>
                      <a:pt x="17313" y="7770"/>
                      <a:pt x="17313" y="7770"/>
                      <a:pt x="17313" y="7760"/>
                    </a:cubicBezTo>
                    <a:cubicBezTo>
                      <a:pt x="17320" y="7769"/>
                      <a:pt x="17325" y="7773"/>
                      <a:pt x="17330" y="7773"/>
                    </a:cubicBezTo>
                    <a:cubicBezTo>
                      <a:pt x="17345" y="7773"/>
                      <a:pt x="17352" y="7729"/>
                      <a:pt x="17382" y="7690"/>
                    </a:cubicBezTo>
                    <a:cubicBezTo>
                      <a:pt x="17389" y="7683"/>
                      <a:pt x="17394" y="7679"/>
                      <a:pt x="17399" y="7679"/>
                    </a:cubicBezTo>
                    <a:close/>
                    <a:moveTo>
                      <a:pt x="14160" y="7681"/>
                    </a:moveTo>
                    <a:cubicBezTo>
                      <a:pt x="14209" y="7700"/>
                      <a:pt x="14219" y="7809"/>
                      <a:pt x="14190" y="7889"/>
                    </a:cubicBezTo>
                    <a:cubicBezTo>
                      <a:pt x="14180" y="7879"/>
                      <a:pt x="14180" y="7869"/>
                      <a:pt x="14170" y="7859"/>
                    </a:cubicBezTo>
                    <a:cubicBezTo>
                      <a:pt x="14130" y="7809"/>
                      <a:pt x="14071" y="7760"/>
                      <a:pt x="14041" y="7730"/>
                    </a:cubicBezTo>
                    <a:cubicBezTo>
                      <a:pt x="14061" y="7710"/>
                      <a:pt x="14081" y="7690"/>
                      <a:pt x="14100" y="7681"/>
                    </a:cubicBezTo>
                    <a:close/>
                    <a:moveTo>
                      <a:pt x="3446" y="7980"/>
                    </a:moveTo>
                    <a:cubicBezTo>
                      <a:pt x="3440" y="7985"/>
                      <a:pt x="3435" y="7991"/>
                      <a:pt x="3432" y="7998"/>
                    </a:cubicBezTo>
                    <a:cubicBezTo>
                      <a:pt x="3436" y="7992"/>
                      <a:pt x="3441" y="7986"/>
                      <a:pt x="3446" y="7980"/>
                    </a:cubicBezTo>
                    <a:close/>
                    <a:moveTo>
                      <a:pt x="6366" y="7965"/>
                    </a:moveTo>
                    <a:cubicBezTo>
                      <a:pt x="6369" y="7965"/>
                      <a:pt x="6373" y="7966"/>
                      <a:pt x="6376" y="7968"/>
                    </a:cubicBezTo>
                    <a:cubicBezTo>
                      <a:pt x="6366" y="7978"/>
                      <a:pt x="6357" y="7988"/>
                      <a:pt x="6347" y="7998"/>
                    </a:cubicBezTo>
                    <a:cubicBezTo>
                      <a:pt x="6347" y="7982"/>
                      <a:pt x="6353" y="7965"/>
                      <a:pt x="6366" y="7965"/>
                    </a:cubicBezTo>
                    <a:close/>
                    <a:moveTo>
                      <a:pt x="9182" y="7413"/>
                    </a:moveTo>
                    <a:cubicBezTo>
                      <a:pt x="9202" y="7413"/>
                      <a:pt x="9212" y="7423"/>
                      <a:pt x="9232" y="7423"/>
                    </a:cubicBezTo>
                    <a:cubicBezTo>
                      <a:pt x="9222" y="7423"/>
                      <a:pt x="9212" y="7433"/>
                      <a:pt x="9212" y="7433"/>
                    </a:cubicBezTo>
                    <a:cubicBezTo>
                      <a:pt x="9242" y="7472"/>
                      <a:pt x="9282" y="7542"/>
                      <a:pt x="9301" y="7611"/>
                    </a:cubicBezTo>
                    <a:cubicBezTo>
                      <a:pt x="9301" y="7601"/>
                      <a:pt x="9301" y="7601"/>
                      <a:pt x="9301" y="7601"/>
                    </a:cubicBezTo>
                    <a:cubicBezTo>
                      <a:pt x="9311" y="7591"/>
                      <a:pt x="9331" y="7581"/>
                      <a:pt x="9361" y="7562"/>
                    </a:cubicBezTo>
                    <a:cubicBezTo>
                      <a:pt x="9371" y="7641"/>
                      <a:pt x="9371" y="7750"/>
                      <a:pt x="9381" y="7869"/>
                    </a:cubicBezTo>
                    <a:cubicBezTo>
                      <a:pt x="9401" y="7988"/>
                      <a:pt x="9351" y="8028"/>
                      <a:pt x="9282" y="8028"/>
                    </a:cubicBezTo>
                    <a:cubicBezTo>
                      <a:pt x="9272" y="7958"/>
                      <a:pt x="9262" y="7909"/>
                      <a:pt x="9232" y="7909"/>
                    </a:cubicBezTo>
                    <a:cubicBezTo>
                      <a:pt x="9225" y="7905"/>
                      <a:pt x="9218" y="7904"/>
                      <a:pt x="9210" y="7904"/>
                    </a:cubicBezTo>
                    <a:cubicBezTo>
                      <a:pt x="9193" y="7904"/>
                      <a:pt x="9176" y="7909"/>
                      <a:pt x="9163" y="7909"/>
                    </a:cubicBezTo>
                    <a:cubicBezTo>
                      <a:pt x="9153" y="7909"/>
                      <a:pt x="9143" y="7919"/>
                      <a:pt x="9133" y="7919"/>
                    </a:cubicBezTo>
                    <a:cubicBezTo>
                      <a:pt x="9133" y="7909"/>
                      <a:pt x="9133" y="7899"/>
                      <a:pt x="9133" y="7899"/>
                    </a:cubicBezTo>
                    <a:cubicBezTo>
                      <a:pt x="9143" y="7879"/>
                      <a:pt x="9143" y="7869"/>
                      <a:pt x="9143" y="7859"/>
                    </a:cubicBezTo>
                    <a:cubicBezTo>
                      <a:pt x="9153" y="7869"/>
                      <a:pt x="9153" y="7869"/>
                      <a:pt x="9163" y="7869"/>
                    </a:cubicBezTo>
                    <a:cubicBezTo>
                      <a:pt x="9192" y="7869"/>
                      <a:pt x="9212" y="7859"/>
                      <a:pt x="9153" y="7800"/>
                    </a:cubicBezTo>
                    <a:cubicBezTo>
                      <a:pt x="9153" y="7790"/>
                      <a:pt x="9143" y="7790"/>
                      <a:pt x="9143" y="7790"/>
                    </a:cubicBezTo>
                    <a:cubicBezTo>
                      <a:pt x="9123" y="7770"/>
                      <a:pt x="9103" y="7750"/>
                      <a:pt x="9093" y="7730"/>
                    </a:cubicBezTo>
                    <a:cubicBezTo>
                      <a:pt x="9083" y="7730"/>
                      <a:pt x="9083" y="7720"/>
                      <a:pt x="9073" y="7720"/>
                    </a:cubicBezTo>
                    <a:cubicBezTo>
                      <a:pt x="9083" y="7710"/>
                      <a:pt x="9083" y="7700"/>
                      <a:pt x="9083" y="7681"/>
                    </a:cubicBezTo>
                    <a:cubicBezTo>
                      <a:pt x="9093" y="7690"/>
                      <a:pt x="9103" y="7690"/>
                      <a:pt x="9113" y="7700"/>
                    </a:cubicBezTo>
                    <a:cubicBezTo>
                      <a:pt x="9163" y="7740"/>
                      <a:pt x="9222" y="7809"/>
                      <a:pt x="9232" y="7809"/>
                    </a:cubicBezTo>
                    <a:cubicBezTo>
                      <a:pt x="9244" y="7813"/>
                      <a:pt x="9260" y="7822"/>
                      <a:pt x="9270" y="7822"/>
                    </a:cubicBezTo>
                    <a:cubicBezTo>
                      <a:pt x="9287" y="7822"/>
                      <a:pt x="9290" y="7801"/>
                      <a:pt x="9242" y="7710"/>
                    </a:cubicBezTo>
                    <a:cubicBezTo>
                      <a:pt x="9222" y="7671"/>
                      <a:pt x="9212" y="7641"/>
                      <a:pt x="9202" y="7621"/>
                    </a:cubicBezTo>
                    <a:cubicBezTo>
                      <a:pt x="9173" y="7562"/>
                      <a:pt x="9182" y="7542"/>
                      <a:pt x="9153" y="7512"/>
                    </a:cubicBezTo>
                    <a:cubicBezTo>
                      <a:pt x="9153" y="7502"/>
                      <a:pt x="9143" y="7482"/>
                      <a:pt x="9143" y="7462"/>
                    </a:cubicBezTo>
                    <a:cubicBezTo>
                      <a:pt x="9133" y="7443"/>
                      <a:pt x="9133" y="7433"/>
                      <a:pt x="9123" y="7413"/>
                    </a:cubicBezTo>
                    <a:close/>
                    <a:moveTo>
                      <a:pt x="3041" y="7771"/>
                    </a:moveTo>
                    <a:cubicBezTo>
                      <a:pt x="3172" y="7771"/>
                      <a:pt x="3146" y="7918"/>
                      <a:pt x="3154" y="7968"/>
                    </a:cubicBezTo>
                    <a:cubicBezTo>
                      <a:pt x="3154" y="7988"/>
                      <a:pt x="3134" y="8028"/>
                      <a:pt x="3065" y="8077"/>
                    </a:cubicBezTo>
                    <a:cubicBezTo>
                      <a:pt x="3040" y="8053"/>
                      <a:pt x="3020" y="8044"/>
                      <a:pt x="3001" y="8044"/>
                    </a:cubicBezTo>
                    <a:cubicBezTo>
                      <a:pt x="2959" y="8044"/>
                      <a:pt x="2927" y="8087"/>
                      <a:pt x="2886" y="8087"/>
                    </a:cubicBezTo>
                    <a:cubicBezTo>
                      <a:pt x="2837" y="8087"/>
                      <a:pt x="2787" y="7978"/>
                      <a:pt x="2847" y="7938"/>
                    </a:cubicBezTo>
                    <a:cubicBezTo>
                      <a:pt x="2895" y="7914"/>
                      <a:pt x="2871" y="7883"/>
                      <a:pt x="2839" y="7883"/>
                    </a:cubicBezTo>
                    <a:cubicBezTo>
                      <a:pt x="2832" y="7883"/>
                      <a:pt x="2824" y="7885"/>
                      <a:pt x="2817" y="7889"/>
                    </a:cubicBezTo>
                    <a:cubicBezTo>
                      <a:pt x="2808" y="7892"/>
                      <a:pt x="2795" y="7894"/>
                      <a:pt x="2780" y="7894"/>
                    </a:cubicBezTo>
                    <a:cubicBezTo>
                      <a:pt x="2745" y="7894"/>
                      <a:pt x="2706" y="7881"/>
                      <a:pt x="2728" y="7839"/>
                    </a:cubicBezTo>
                    <a:cubicBezTo>
                      <a:pt x="2787" y="7829"/>
                      <a:pt x="2856" y="7819"/>
                      <a:pt x="2946" y="7790"/>
                    </a:cubicBezTo>
                    <a:cubicBezTo>
                      <a:pt x="2984" y="7777"/>
                      <a:pt x="3016" y="7771"/>
                      <a:pt x="3041" y="7771"/>
                    </a:cubicBezTo>
                    <a:close/>
                    <a:moveTo>
                      <a:pt x="3474" y="8159"/>
                    </a:moveTo>
                    <a:cubicBezTo>
                      <a:pt x="3475" y="8159"/>
                      <a:pt x="3475" y="8159"/>
                      <a:pt x="3475" y="8159"/>
                    </a:cubicBezTo>
                    <a:cubicBezTo>
                      <a:pt x="3475" y="8159"/>
                      <a:pt x="3475" y="8159"/>
                      <a:pt x="3474" y="8159"/>
                    </a:cubicBezTo>
                    <a:close/>
                    <a:moveTo>
                      <a:pt x="14751" y="7580"/>
                    </a:moveTo>
                    <a:cubicBezTo>
                      <a:pt x="14770" y="7580"/>
                      <a:pt x="14787" y="7586"/>
                      <a:pt x="14804" y="7591"/>
                    </a:cubicBezTo>
                    <a:cubicBezTo>
                      <a:pt x="14834" y="7661"/>
                      <a:pt x="14854" y="7710"/>
                      <a:pt x="14904" y="7790"/>
                    </a:cubicBezTo>
                    <a:cubicBezTo>
                      <a:pt x="14913" y="7800"/>
                      <a:pt x="14913" y="7809"/>
                      <a:pt x="14923" y="7819"/>
                    </a:cubicBezTo>
                    <a:cubicBezTo>
                      <a:pt x="14913" y="7879"/>
                      <a:pt x="14824" y="7899"/>
                      <a:pt x="14646" y="7938"/>
                    </a:cubicBezTo>
                    <a:cubicBezTo>
                      <a:pt x="14457" y="7978"/>
                      <a:pt x="14487" y="8117"/>
                      <a:pt x="14368" y="8266"/>
                    </a:cubicBezTo>
                    <a:cubicBezTo>
                      <a:pt x="14368" y="8266"/>
                      <a:pt x="14358" y="8266"/>
                      <a:pt x="14348" y="8256"/>
                    </a:cubicBezTo>
                    <a:cubicBezTo>
                      <a:pt x="14319" y="8216"/>
                      <a:pt x="14487" y="8156"/>
                      <a:pt x="14378" y="8097"/>
                    </a:cubicBezTo>
                    <a:cubicBezTo>
                      <a:pt x="14332" y="8072"/>
                      <a:pt x="14304" y="8063"/>
                      <a:pt x="14279" y="8063"/>
                    </a:cubicBezTo>
                    <a:cubicBezTo>
                      <a:pt x="14245" y="8063"/>
                      <a:pt x="14217" y="8080"/>
                      <a:pt x="14160" y="8097"/>
                    </a:cubicBezTo>
                    <a:cubicBezTo>
                      <a:pt x="14136" y="8105"/>
                      <a:pt x="14110" y="8108"/>
                      <a:pt x="14085" y="8108"/>
                    </a:cubicBezTo>
                    <a:cubicBezTo>
                      <a:pt x="14019" y="8108"/>
                      <a:pt x="13962" y="8087"/>
                      <a:pt x="13962" y="8087"/>
                    </a:cubicBezTo>
                    <a:cubicBezTo>
                      <a:pt x="13962" y="8087"/>
                      <a:pt x="13892" y="7988"/>
                      <a:pt x="13862" y="7919"/>
                    </a:cubicBezTo>
                    <a:cubicBezTo>
                      <a:pt x="13882" y="7909"/>
                      <a:pt x="13912" y="7879"/>
                      <a:pt x="13932" y="7859"/>
                    </a:cubicBezTo>
                    <a:cubicBezTo>
                      <a:pt x="14041" y="7909"/>
                      <a:pt x="14031" y="7938"/>
                      <a:pt x="14110" y="7958"/>
                    </a:cubicBezTo>
                    <a:cubicBezTo>
                      <a:pt x="14140" y="7968"/>
                      <a:pt x="14170" y="7968"/>
                      <a:pt x="14190" y="7968"/>
                    </a:cubicBezTo>
                    <a:cubicBezTo>
                      <a:pt x="14196" y="7977"/>
                      <a:pt x="14207" y="7982"/>
                      <a:pt x="14221" y="7982"/>
                    </a:cubicBezTo>
                    <a:cubicBezTo>
                      <a:pt x="14253" y="7982"/>
                      <a:pt x="14303" y="7960"/>
                      <a:pt x="14358" y="7919"/>
                    </a:cubicBezTo>
                    <a:cubicBezTo>
                      <a:pt x="14374" y="7949"/>
                      <a:pt x="14386" y="7969"/>
                      <a:pt x="14394" y="7969"/>
                    </a:cubicBezTo>
                    <a:cubicBezTo>
                      <a:pt x="14401" y="7969"/>
                      <a:pt x="14403" y="7952"/>
                      <a:pt x="14398" y="7909"/>
                    </a:cubicBezTo>
                    <a:cubicBezTo>
                      <a:pt x="14398" y="7899"/>
                      <a:pt x="14398" y="7899"/>
                      <a:pt x="14388" y="7889"/>
                    </a:cubicBezTo>
                    <a:cubicBezTo>
                      <a:pt x="14408" y="7869"/>
                      <a:pt x="14428" y="7859"/>
                      <a:pt x="14447" y="7839"/>
                    </a:cubicBezTo>
                    <a:cubicBezTo>
                      <a:pt x="14507" y="7760"/>
                      <a:pt x="14527" y="7720"/>
                      <a:pt x="14557" y="7690"/>
                    </a:cubicBezTo>
                    <a:cubicBezTo>
                      <a:pt x="14565" y="7765"/>
                      <a:pt x="14614" y="7920"/>
                      <a:pt x="14659" y="7920"/>
                    </a:cubicBezTo>
                    <a:cubicBezTo>
                      <a:pt x="14668" y="7920"/>
                      <a:pt x="14677" y="7914"/>
                      <a:pt x="14685" y="7899"/>
                    </a:cubicBezTo>
                    <a:cubicBezTo>
                      <a:pt x="14735" y="7800"/>
                      <a:pt x="14745" y="7809"/>
                      <a:pt x="14685" y="7631"/>
                    </a:cubicBezTo>
                    <a:cubicBezTo>
                      <a:pt x="14685" y="7621"/>
                      <a:pt x="14685" y="7611"/>
                      <a:pt x="14676" y="7601"/>
                    </a:cubicBezTo>
                    <a:cubicBezTo>
                      <a:pt x="14685" y="7601"/>
                      <a:pt x="14695" y="7591"/>
                      <a:pt x="14705" y="7591"/>
                    </a:cubicBezTo>
                    <a:cubicBezTo>
                      <a:pt x="14722" y="7583"/>
                      <a:pt x="14737" y="7580"/>
                      <a:pt x="14751" y="7580"/>
                    </a:cubicBezTo>
                    <a:close/>
                    <a:moveTo>
                      <a:pt x="16919" y="8248"/>
                    </a:moveTo>
                    <a:cubicBezTo>
                      <a:pt x="16929" y="8248"/>
                      <a:pt x="16941" y="8256"/>
                      <a:pt x="16956" y="8275"/>
                    </a:cubicBezTo>
                    <a:cubicBezTo>
                      <a:pt x="16966" y="8295"/>
                      <a:pt x="16976" y="8305"/>
                      <a:pt x="16986" y="8315"/>
                    </a:cubicBezTo>
                    <a:cubicBezTo>
                      <a:pt x="16966" y="8335"/>
                      <a:pt x="16956" y="8355"/>
                      <a:pt x="16946" y="8375"/>
                    </a:cubicBezTo>
                    <a:cubicBezTo>
                      <a:pt x="16936" y="8355"/>
                      <a:pt x="16936" y="8325"/>
                      <a:pt x="16926" y="8325"/>
                    </a:cubicBezTo>
                    <a:cubicBezTo>
                      <a:pt x="16916" y="8305"/>
                      <a:pt x="16887" y="8275"/>
                      <a:pt x="16897" y="8266"/>
                    </a:cubicBezTo>
                    <a:cubicBezTo>
                      <a:pt x="16902" y="8256"/>
                      <a:pt x="16909" y="8248"/>
                      <a:pt x="16919" y="8248"/>
                    </a:cubicBezTo>
                    <a:close/>
                    <a:moveTo>
                      <a:pt x="10402" y="8355"/>
                    </a:moveTo>
                    <a:lnTo>
                      <a:pt x="10402" y="8355"/>
                    </a:lnTo>
                    <a:cubicBezTo>
                      <a:pt x="10392" y="8375"/>
                      <a:pt x="10382" y="8385"/>
                      <a:pt x="10362" y="8385"/>
                    </a:cubicBezTo>
                    <a:cubicBezTo>
                      <a:pt x="10372" y="8375"/>
                      <a:pt x="10382" y="8365"/>
                      <a:pt x="10402" y="8355"/>
                    </a:cubicBezTo>
                    <a:close/>
                    <a:moveTo>
                      <a:pt x="17035" y="7849"/>
                    </a:moveTo>
                    <a:cubicBezTo>
                      <a:pt x="17055" y="7869"/>
                      <a:pt x="17075" y="7889"/>
                      <a:pt x="17095" y="7919"/>
                    </a:cubicBezTo>
                    <a:cubicBezTo>
                      <a:pt x="17178" y="8017"/>
                      <a:pt x="17250" y="8029"/>
                      <a:pt x="17328" y="8029"/>
                    </a:cubicBezTo>
                    <a:cubicBezTo>
                      <a:pt x="17352" y="8029"/>
                      <a:pt x="17377" y="8028"/>
                      <a:pt x="17402" y="8028"/>
                    </a:cubicBezTo>
                    <a:cubicBezTo>
                      <a:pt x="17392" y="8057"/>
                      <a:pt x="17402" y="8107"/>
                      <a:pt x="17412" y="8107"/>
                    </a:cubicBezTo>
                    <a:cubicBezTo>
                      <a:pt x="17432" y="8107"/>
                      <a:pt x="17462" y="8057"/>
                      <a:pt x="17482" y="8047"/>
                    </a:cubicBezTo>
                    <a:cubicBezTo>
                      <a:pt x="17491" y="8047"/>
                      <a:pt x="17501" y="8047"/>
                      <a:pt x="17511" y="8057"/>
                    </a:cubicBezTo>
                    <a:cubicBezTo>
                      <a:pt x="17531" y="8067"/>
                      <a:pt x="17541" y="8097"/>
                      <a:pt x="17551" y="8137"/>
                    </a:cubicBezTo>
                    <a:cubicBezTo>
                      <a:pt x="17551" y="8147"/>
                      <a:pt x="17551" y="8147"/>
                      <a:pt x="17561" y="8156"/>
                    </a:cubicBezTo>
                    <a:cubicBezTo>
                      <a:pt x="17561" y="8166"/>
                      <a:pt x="17561" y="8176"/>
                      <a:pt x="17571" y="8176"/>
                    </a:cubicBezTo>
                    <a:cubicBezTo>
                      <a:pt x="17531" y="8206"/>
                      <a:pt x="17511" y="8226"/>
                      <a:pt x="17501" y="8246"/>
                    </a:cubicBezTo>
                    <a:cubicBezTo>
                      <a:pt x="17472" y="8196"/>
                      <a:pt x="17521" y="8236"/>
                      <a:pt x="17472" y="8196"/>
                    </a:cubicBezTo>
                    <a:cubicBezTo>
                      <a:pt x="17465" y="8192"/>
                      <a:pt x="17460" y="8190"/>
                      <a:pt x="17456" y="8190"/>
                    </a:cubicBezTo>
                    <a:cubicBezTo>
                      <a:pt x="17442" y="8190"/>
                      <a:pt x="17444" y="8217"/>
                      <a:pt x="17452" y="8256"/>
                    </a:cubicBezTo>
                    <a:lnTo>
                      <a:pt x="17432" y="8256"/>
                    </a:lnTo>
                    <a:cubicBezTo>
                      <a:pt x="17432" y="8246"/>
                      <a:pt x="17432" y="8246"/>
                      <a:pt x="17432" y="8236"/>
                    </a:cubicBezTo>
                    <a:cubicBezTo>
                      <a:pt x="17426" y="8221"/>
                      <a:pt x="17419" y="8215"/>
                      <a:pt x="17411" y="8215"/>
                    </a:cubicBezTo>
                    <a:cubicBezTo>
                      <a:pt x="17391" y="8215"/>
                      <a:pt x="17370" y="8250"/>
                      <a:pt x="17363" y="8285"/>
                    </a:cubicBezTo>
                    <a:cubicBezTo>
                      <a:pt x="17363" y="8305"/>
                      <a:pt x="17363" y="8305"/>
                      <a:pt x="17372" y="8315"/>
                    </a:cubicBezTo>
                    <a:cubicBezTo>
                      <a:pt x="17363" y="8315"/>
                      <a:pt x="17353" y="8325"/>
                      <a:pt x="17353" y="8335"/>
                    </a:cubicBezTo>
                    <a:cubicBezTo>
                      <a:pt x="17343" y="8325"/>
                      <a:pt x="17343" y="8325"/>
                      <a:pt x="17343" y="8315"/>
                    </a:cubicBezTo>
                    <a:cubicBezTo>
                      <a:pt x="17341" y="8314"/>
                      <a:pt x="17339" y="8314"/>
                      <a:pt x="17337" y="8314"/>
                    </a:cubicBezTo>
                    <a:cubicBezTo>
                      <a:pt x="17320" y="8314"/>
                      <a:pt x="17304" y="8356"/>
                      <a:pt x="17313" y="8365"/>
                    </a:cubicBezTo>
                    <a:cubicBezTo>
                      <a:pt x="17313" y="8365"/>
                      <a:pt x="17313" y="8365"/>
                      <a:pt x="17323" y="8375"/>
                    </a:cubicBezTo>
                    <a:cubicBezTo>
                      <a:pt x="17313" y="8375"/>
                      <a:pt x="17313" y="8385"/>
                      <a:pt x="17303" y="8385"/>
                    </a:cubicBezTo>
                    <a:cubicBezTo>
                      <a:pt x="17272" y="8283"/>
                      <a:pt x="17234" y="8144"/>
                      <a:pt x="17161" y="8144"/>
                    </a:cubicBezTo>
                    <a:cubicBezTo>
                      <a:pt x="17142" y="8144"/>
                      <a:pt x="17120" y="8153"/>
                      <a:pt x="17095" y="8176"/>
                    </a:cubicBezTo>
                    <a:cubicBezTo>
                      <a:pt x="17065" y="8206"/>
                      <a:pt x="17045" y="8236"/>
                      <a:pt x="17016" y="8266"/>
                    </a:cubicBezTo>
                    <a:cubicBezTo>
                      <a:pt x="16996" y="8236"/>
                      <a:pt x="16976" y="8216"/>
                      <a:pt x="16976" y="8196"/>
                    </a:cubicBezTo>
                    <a:cubicBezTo>
                      <a:pt x="16968" y="8188"/>
                      <a:pt x="16953" y="8174"/>
                      <a:pt x="16932" y="8174"/>
                    </a:cubicBezTo>
                    <a:cubicBezTo>
                      <a:pt x="16927" y="8174"/>
                      <a:pt x="16922" y="8174"/>
                      <a:pt x="16916" y="8176"/>
                    </a:cubicBezTo>
                    <a:cubicBezTo>
                      <a:pt x="16893" y="8182"/>
                      <a:pt x="16880" y="8188"/>
                      <a:pt x="16872" y="8188"/>
                    </a:cubicBezTo>
                    <a:cubicBezTo>
                      <a:pt x="16865" y="8188"/>
                      <a:pt x="16861" y="8185"/>
                      <a:pt x="16857" y="8176"/>
                    </a:cubicBezTo>
                    <a:cubicBezTo>
                      <a:pt x="16847" y="8156"/>
                      <a:pt x="16887" y="8127"/>
                      <a:pt x="16857" y="8107"/>
                    </a:cubicBezTo>
                    <a:cubicBezTo>
                      <a:pt x="16838" y="8101"/>
                      <a:pt x="16824" y="8087"/>
                      <a:pt x="16813" y="8087"/>
                    </a:cubicBezTo>
                    <a:cubicBezTo>
                      <a:pt x="16806" y="8087"/>
                      <a:pt x="16801" y="8092"/>
                      <a:pt x="16797" y="8107"/>
                    </a:cubicBezTo>
                    <a:cubicBezTo>
                      <a:pt x="16785" y="8131"/>
                      <a:pt x="16777" y="8148"/>
                      <a:pt x="16765" y="8148"/>
                    </a:cubicBezTo>
                    <a:cubicBezTo>
                      <a:pt x="16758" y="8148"/>
                      <a:pt x="16749" y="8142"/>
                      <a:pt x="16738" y="8127"/>
                    </a:cubicBezTo>
                    <a:cubicBezTo>
                      <a:pt x="16708" y="8097"/>
                      <a:pt x="16698" y="8107"/>
                      <a:pt x="16688" y="8097"/>
                    </a:cubicBezTo>
                    <a:cubicBezTo>
                      <a:pt x="16678" y="8077"/>
                      <a:pt x="16748" y="8057"/>
                      <a:pt x="16698" y="8038"/>
                    </a:cubicBezTo>
                    <a:cubicBezTo>
                      <a:pt x="16681" y="8029"/>
                      <a:pt x="16670" y="8026"/>
                      <a:pt x="16659" y="8026"/>
                    </a:cubicBezTo>
                    <a:cubicBezTo>
                      <a:pt x="16645" y="8026"/>
                      <a:pt x="16632" y="8032"/>
                      <a:pt x="16609" y="8038"/>
                    </a:cubicBezTo>
                    <a:lnTo>
                      <a:pt x="16599" y="8038"/>
                    </a:lnTo>
                    <a:cubicBezTo>
                      <a:pt x="16599" y="8038"/>
                      <a:pt x="16589" y="8038"/>
                      <a:pt x="16579" y="8028"/>
                    </a:cubicBezTo>
                    <a:cubicBezTo>
                      <a:pt x="16569" y="8028"/>
                      <a:pt x="16559" y="8018"/>
                      <a:pt x="16540" y="8018"/>
                    </a:cubicBezTo>
                    <a:lnTo>
                      <a:pt x="16530" y="8018"/>
                    </a:lnTo>
                    <a:cubicBezTo>
                      <a:pt x="16520" y="8018"/>
                      <a:pt x="16520" y="8008"/>
                      <a:pt x="16510" y="8008"/>
                    </a:cubicBezTo>
                    <a:cubicBezTo>
                      <a:pt x="16500" y="7998"/>
                      <a:pt x="16490" y="7988"/>
                      <a:pt x="16490" y="7978"/>
                    </a:cubicBezTo>
                    <a:cubicBezTo>
                      <a:pt x="16474" y="7962"/>
                      <a:pt x="16471" y="7946"/>
                      <a:pt x="16487" y="7946"/>
                    </a:cubicBezTo>
                    <a:cubicBezTo>
                      <a:pt x="16490" y="7946"/>
                      <a:pt x="16494" y="7946"/>
                      <a:pt x="16500" y="7948"/>
                    </a:cubicBezTo>
                    <a:lnTo>
                      <a:pt x="16510" y="7948"/>
                    </a:lnTo>
                    <a:cubicBezTo>
                      <a:pt x="16520" y="7958"/>
                      <a:pt x="16530" y="7958"/>
                      <a:pt x="16540" y="7958"/>
                    </a:cubicBezTo>
                    <a:cubicBezTo>
                      <a:pt x="16559" y="7978"/>
                      <a:pt x="16559" y="7978"/>
                      <a:pt x="16589" y="7988"/>
                    </a:cubicBezTo>
                    <a:cubicBezTo>
                      <a:pt x="16601" y="7988"/>
                      <a:pt x="16610" y="7989"/>
                      <a:pt x="16617" y="7989"/>
                    </a:cubicBezTo>
                    <a:cubicBezTo>
                      <a:pt x="16635" y="7989"/>
                      <a:pt x="16637" y="7984"/>
                      <a:pt x="16609" y="7948"/>
                    </a:cubicBezTo>
                    <a:cubicBezTo>
                      <a:pt x="16599" y="7938"/>
                      <a:pt x="16589" y="7928"/>
                      <a:pt x="16579" y="7919"/>
                    </a:cubicBezTo>
                    <a:cubicBezTo>
                      <a:pt x="16569" y="7909"/>
                      <a:pt x="16559" y="7909"/>
                      <a:pt x="16559" y="7899"/>
                    </a:cubicBezTo>
                    <a:cubicBezTo>
                      <a:pt x="16545" y="7892"/>
                      <a:pt x="16536" y="7885"/>
                      <a:pt x="16550" y="7885"/>
                    </a:cubicBezTo>
                    <a:cubicBezTo>
                      <a:pt x="16555" y="7885"/>
                      <a:pt x="16565" y="7886"/>
                      <a:pt x="16579" y="7889"/>
                    </a:cubicBezTo>
                    <a:cubicBezTo>
                      <a:pt x="16589" y="7889"/>
                      <a:pt x="16599" y="7879"/>
                      <a:pt x="16599" y="7879"/>
                    </a:cubicBezTo>
                    <a:cubicBezTo>
                      <a:pt x="16617" y="7879"/>
                      <a:pt x="16625" y="7875"/>
                      <a:pt x="16630" y="7875"/>
                    </a:cubicBezTo>
                    <a:cubicBezTo>
                      <a:pt x="16638" y="7875"/>
                      <a:pt x="16642" y="7881"/>
                      <a:pt x="16659" y="7909"/>
                    </a:cubicBezTo>
                    <a:cubicBezTo>
                      <a:pt x="16680" y="7951"/>
                      <a:pt x="16701" y="7993"/>
                      <a:pt x="16708" y="7993"/>
                    </a:cubicBezTo>
                    <a:cubicBezTo>
                      <a:pt x="16711" y="7993"/>
                      <a:pt x="16711" y="7986"/>
                      <a:pt x="16708" y="7968"/>
                    </a:cubicBezTo>
                    <a:cubicBezTo>
                      <a:pt x="16698" y="7909"/>
                      <a:pt x="16688" y="7928"/>
                      <a:pt x="16688" y="7889"/>
                    </a:cubicBezTo>
                    <a:cubicBezTo>
                      <a:pt x="16688" y="7889"/>
                      <a:pt x="16688" y="7879"/>
                      <a:pt x="16688" y="7869"/>
                    </a:cubicBezTo>
                    <a:cubicBezTo>
                      <a:pt x="16728" y="7919"/>
                      <a:pt x="16778" y="7948"/>
                      <a:pt x="16807" y="7968"/>
                    </a:cubicBezTo>
                    <a:lnTo>
                      <a:pt x="16817" y="7968"/>
                    </a:lnTo>
                    <a:cubicBezTo>
                      <a:pt x="16843" y="7979"/>
                      <a:pt x="16866" y="7985"/>
                      <a:pt x="16885" y="7985"/>
                    </a:cubicBezTo>
                    <a:cubicBezTo>
                      <a:pt x="16917" y="7985"/>
                      <a:pt x="16936" y="7969"/>
                      <a:pt x="16936" y="7938"/>
                    </a:cubicBezTo>
                    <a:cubicBezTo>
                      <a:pt x="16949" y="7958"/>
                      <a:pt x="16967" y="7986"/>
                      <a:pt x="16977" y="7986"/>
                    </a:cubicBezTo>
                    <a:cubicBezTo>
                      <a:pt x="16982" y="7986"/>
                      <a:pt x="16986" y="7979"/>
                      <a:pt x="16986" y="7958"/>
                    </a:cubicBezTo>
                    <a:cubicBezTo>
                      <a:pt x="16986" y="7899"/>
                      <a:pt x="16916" y="7889"/>
                      <a:pt x="16956" y="7869"/>
                    </a:cubicBezTo>
                    <a:cubicBezTo>
                      <a:pt x="16968" y="7857"/>
                      <a:pt x="16981" y="7855"/>
                      <a:pt x="16993" y="7855"/>
                    </a:cubicBezTo>
                    <a:cubicBezTo>
                      <a:pt x="17003" y="7855"/>
                      <a:pt x="17012" y="7857"/>
                      <a:pt x="17020" y="7857"/>
                    </a:cubicBezTo>
                    <a:cubicBezTo>
                      <a:pt x="17027" y="7857"/>
                      <a:pt x="17032" y="7855"/>
                      <a:pt x="17035" y="7849"/>
                    </a:cubicBezTo>
                    <a:close/>
                    <a:moveTo>
                      <a:pt x="5791" y="7700"/>
                    </a:moveTo>
                    <a:cubicBezTo>
                      <a:pt x="5801" y="7710"/>
                      <a:pt x="5811" y="7720"/>
                      <a:pt x="5821" y="7720"/>
                    </a:cubicBezTo>
                    <a:cubicBezTo>
                      <a:pt x="5821" y="7720"/>
                      <a:pt x="5826" y="7723"/>
                      <a:pt x="5831" y="7723"/>
                    </a:cubicBezTo>
                    <a:cubicBezTo>
                      <a:pt x="5836" y="7723"/>
                      <a:pt x="5841" y="7720"/>
                      <a:pt x="5841" y="7710"/>
                    </a:cubicBezTo>
                    <a:cubicBezTo>
                      <a:pt x="5960" y="7750"/>
                      <a:pt x="5970" y="7809"/>
                      <a:pt x="6010" y="7899"/>
                    </a:cubicBezTo>
                    <a:cubicBezTo>
                      <a:pt x="5960" y="8067"/>
                      <a:pt x="6089" y="8097"/>
                      <a:pt x="6158" y="8097"/>
                    </a:cubicBezTo>
                    <a:cubicBezTo>
                      <a:pt x="6188" y="8127"/>
                      <a:pt x="6218" y="8147"/>
                      <a:pt x="6247" y="8156"/>
                    </a:cubicBezTo>
                    <a:cubicBezTo>
                      <a:pt x="6236" y="8180"/>
                      <a:pt x="6245" y="8189"/>
                      <a:pt x="6266" y="8189"/>
                    </a:cubicBezTo>
                    <a:cubicBezTo>
                      <a:pt x="6281" y="8189"/>
                      <a:pt x="6302" y="8185"/>
                      <a:pt x="6327" y="8176"/>
                    </a:cubicBezTo>
                    <a:cubicBezTo>
                      <a:pt x="6334" y="8174"/>
                      <a:pt x="6340" y="8172"/>
                      <a:pt x="6346" y="8172"/>
                    </a:cubicBezTo>
                    <a:cubicBezTo>
                      <a:pt x="6422" y="8172"/>
                      <a:pt x="6393" y="8404"/>
                      <a:pt x="6347" y="8404"/>
                    </a:cubicBezTo>
                    <a:cubicBezTo>
                      <a:pt x="6308" y="8404"/>
                      <a:pt x="6194" y="8235"/>
                      <a:pt x="6124" y="8235"/>
                    </a:cubicBezTo>
                    <a:cubicBezTo>
                      <a:pt x="6122" y="8235"/>
                      <a:pt x="6120" y="8236"/>
                      <a:pt x="6119" y="8236"/>
                    </a:cubicBezTo>
                    <a:cubicBezTo>
                      <a:pt x="6099" y="8246"/>
                      <a:pt x="6089" y="8256"/>
                      <a:pt x="6079" y="8256"/>
                    </a:cubicBezTo>
                    <a:cubicBezTo>
                      <a:pt x="6059" y="8246"/>
                      <a:pt x="6039" y="8236"/>
                      <a:pt x="6010" y="8216"/>
                    </a:cubicBezTo>
                    <a:cubicBezTo>
                      <a:pt x="6010" y="8206"/>
                      <a:pt x="6010" y="8196"/>
                      <a:pt x="5980" y="8196"/>
                    </a:cubicBezTo>
                    <a:cubicBezTo>
                      <a:pt x="5970" y="8196"/>
                      <a:pt x="5960" y="8196"/>
                      <a:pt x="5940" y="8206"/>
                    </a:cubicBezTo>
                    <a:cubicBezTo>
                      <a:pt x="5930" y="8196"/>
                      <a:pt x="5920" y="8196"/>
                      <a:pt x="5920" y="8196"/>
                    </a:cubicBezTo>
                    <a:cubicBezTo>
                      <a:pt x="5920" y="8156"/>
                      <a:pt x="5950" y="8147"/>
                      <a:pt x="5960" y="8147"/>
                    </a:cubicBezTo>
                    <a:cubicBezTo>
                      <a:pt x="5970" y="8147"/>
                      <a:pt x="5950" y="8117"/>
                      <a:pt x="5950" y="8117"/>
                    </a:cubicBezTo>
                    <a:cubicBezTo>
                      <a:pt x="5950" y="8117"/>
                      <a:pt x="5861" y="8117"/>
                      <a:pt x="5851" y="8087"/>
                    </a:cubicBezTo>
                    <a:cubicBezTo>
                      <a:pt x="5835" y="8071"/>
                      <a:pt x="5858" y="8042"/>
                      <a:pt x="5846" y="8042"/>
                    </a:cubicBezTo>
                    <a:cubicBezTo>
                      <a:pt x="5843" y="8042"/>
                      <a:pt x="5839" y="8044"/>
                      <a:pt x="5831" y="8047"/>
                    </a:cubicBezTo>
                    <a:cubicBezTo>
                      <a:pt x="5811" y="8057"/>
                      <a:pt x="5801" y="8057"/>
                      <a:pt x="5801" y="8067"/>
                    </a:cubicBezTo>
                    <a:cubicBezTo>
                      <a:pt x="5801" y="8057"/>
                      <a:pt x="5801" y="8038"/>
                      <a:pt x="5801" y="8018"/>
                    </a:cubicBezTo>
                    <a:cubicBezTo>
                      <a:pt x="5801" y="8018"/>
                      <a:pt x="5791" y="7998"/>
                      <a:pt x="5791" y="7988"/>
                    </a:cubicBezTo>
                    <a:lnTo>
                      <a:pt x="5791" y="7988"/>
                    </a:lnTo>
                    <a:cubicBezTo>
                      <a:pt x="5799" y="7993"/>
                      <a:pt x="5805" y="7996"/>
                      <a:pt x="5810" y="7996"/>
                    </a:cubicBezTo>
                    <a:cubicBezTo>
                      <a:pt x="5824" y="7996"/>
                      <a:pt x="5826" y="7975"/>
                      <a:pt x="5811" y="7938"/>
                    </a:cubicBezTo>
                    <a:cubicBezTo>
                      <a:pt x="5796" y="7901"/>
                      <a:pt x="5770" y="7869"/>
                      <a:pt x="5775" y="7869"/>
                    </a:cubicBezTo>
                    <a:cubicBezTo>
                      <a:pt x="5777" y="7869"/>
                      <a:pt x="5782" y="7872"/>
                      <a:pt x="5791" y="7879"/>
                    </a:cubicBezTo>
                    <a:cubicBezTo>
                      <a:pt x="5831" y="7899"/>
                      <a:pt x="5821" y="7889"/>
                      <a:pt x="5841" y="7928"/>
                    </a:cubicBezTo>
                    <a:cubicBezTo>
                      <a:pt x="5855" y="7949"/>
                      <a:pt x="5889" y="8000"/>
                      <a:pt x="5900" y="8000"/>
                    </a:cubicBezTo>
                    <a:cubicBezTo>
                      <a:pt x="5905" y="8000"/>
                      <a:pt x="5906" y="7991"/>
                      <a:pt x="5900" y="7968"/>
                    </a:cubicBezTo>
                    <a:cubicBezTo>
                      <a:pt x="5881" y="7899"/>
                      <a:pt x="5871" y="7919"/>
                      <a:pt x="5851" y="7869"/>
                    </a:cubicBezTo>
                    <a:cubicBezTo>
                      <a:pt x="5831" y="7819"/>
                      <a:pt x="5841" y="7770"/>
                      <a:pt x="5811" y="7760"/>
                    </a:cubicBezTo>
                    <a:cubicBezTo>
                      <a:pt x="5791" y="7760"/>
                      <a:pt x="5762" y="7770"/>
                      <a:pt x="5752" y="7770"/>
                    </a:cubicBezTo>
                    <a:cubicBezTo>
                      <a:pt x="5752" y="7760"/>
                      <a:pt x="5752" y="7750"/>
                      <a:pt x="5752" y="7740"/>
                    </a:cubicBezTo>
                    <a:cubicBezTo>
                      <a:pt x="5764" y="7744"/>
                      <a:pt x="5778" y="7748"/>
                      <a:pt x="5786" y="7748"/>
                    </a:cubicBezTo>
                    <a:cubicBezTo>
                      <a:pt x="5799" y="7748"/>
                      <a:pt x="5801" y="7740"/>
                      <a:pt x="5772" y="7710"/>
                    </a:cubicBezTo>
                    <a:cubicBezTo>
                      <a:pt x="5781" y="7700"/>
                      <a:pt x="5781" y="7700"/>
                      <a:pt x="5791" y="7700"/>
                    </a:cubicBezTo>
                    <a:close/>
                    <a:moveTo>
                      <a:pt x="16738" y="8246"/>
                    </a:moveTo>
                    <a:cubicBezTo>
                      <a:pt x="16738" y="8246"/>
                      <a:pt x="16748" y="8246"/>
                      <a:pt x="16748" y="8256"/>
                    </a:cubicBezTo>
                    <a:cubicBezTo>
                      <a:pt x="16756" y="8281"/>
                      <a:pt x="16807" y="8320"/>
                      <a:pt x="16834" y="8320"/>
                    </a:cubicBezTo>
                    <a:cubicBezTo>
                      <a:pt x="16839" y="8320"/>
                      <a:pt x="16844" y="8318"/>
                      <a:pt x="16847" y="8315"/>
                    </a:cubicBezTo>
                    <a:cubicBezTo>
                      <a:pt x="16850" y="8310"/>
                      <a:pt x="16854" y="8308"/>
                      <a:pt x="16859" y="8308"/>
                    </a:cubicBezTo>
                    <a:cubicBezTo>
                      <a:pt x="16879" y="8308"/>
                      <a:pt x="16906" y="8358"/>
                      <a:pt x="16906" y="8375"/>
                    </a:cubicBezTo>
                    <a:cubicBezTo>
                      <a:pt x="16906" y="8385"/>
                      <a:pt x="16906" y="8394"/>
                      <a:pt x="16906" y="8404"/>
                    </a:cubicBezTo>
                    <a:cubicBezTo>
                      <a:pt x="16900" y="8407"/>
                      <a:pt x="16893" y="8408"/>
                      <a:pt x="16886" y="8408"/>
                    </a:cubicBezTo>
                    <a:cubicBezTo>
                      <a:pt x="16862" y="8408"/>
                      <a:pt x="16836" y="8393"/>
                      <a:pt x="16797" y="8355"/>
                    </a:cubicBezTo>
                    <a:cubicBezTo>
                      <a:pt x="16768" y="8315"/>
                      <a:pt x="16748" y="8275"/>
                      <a:pt x="16738" y="8246"/>
                    </a:cubicBezTo>
                    <a:close/>
                    <a:moveTo>
                      <a:pt x="3553" y="8440"/>
                    </a:moveTo>
                    <a:cubicBezTo>
                      <a:pt x="3566" y="8440"/>
                      <a:pt x="3529" y="8480"/>
                      <a:pt x="3521" y="8513"/>
                    </a:cubicBezTo>
                    <a:cubicBezTo>
                      <a:pt x="3511" y="8504"/>
                      <a:pt x="3491" y="8484"/>
                      <a:pt x="3481" y="8474"/>
                    </a:cubicBezTo>
                    <a:cubicBezTo>
                      <a:pt x="3491" y="8464"/>
                      <a:pt x="3511" y="8454"/>
                      <a:pt x="3541" y="8444"/>
                    </a:cubicBezTo>
                    <a:cubicBezTo>
                      <a:pt x="3547" y="8441"/>
                      <a:pt x="3551" y="8440"/>
                      <a:pt x="3553" y="8440"/>
                    </a:cubicBezTo>
                    <a:close/>
                    <a:moveTo>
                      <a:pt x="2797" y="8484"/>
                    </a:moveTo>
                    <a:cubicBezTo>
                      <a:pt x="2817" y="8484"/>
                      <a:pt x="2837" y="8494"/>
                      <a:pt x="2847" y="8523"/>
                    </a:cubicBezTo>
                    <a:cubicBezTo>
                      <a:pt x="2840" y="8530"/>
                      <a:pt x="2828" y="8537"/>
                      <a:pt x="2818" y="8537"/>
                    </a:cubicBezTo>
                    <a:cubicBezTo>
                      <a:pt x="2814" y="8537"/>
                      <a:pt x="2810" y="8536"/>
                      <a:pt x="2807" y="8533"/>
                    </a:cubicBezTo>
                    <a:cubicBezTo>
                      <a:pt x="2787" y="8504"/>
                      <a:pt x="2767" y="8494"/>
                      <a:pt x="2797" y="8484"/>
                    </a:cubicBezTo>
                    <a:close/>
                    <a:moveTo>
                      <a:pt x="9099" y="8242"/>
                    </a:moveTo>
                    <a:cubicBezTo>
                      <a:pt x="9107" y="8242"/>
                      <a:pt x="9115" y="8243"/>
                      <a:pt x="9123" y="8246"/>
                    </a:cubicBezTo>
                    <a:cubicBezTo>
                      <a:pt x="9123" y="8285"/>
                      <a:pt x="9103" y="8305"/>
                      <a:pt x="9163" y="8355"/>
                    </a:cubicBezTo>
                    <a:cubicBezTo>
                      <a:pt x="9173" y="8365"/>
                      <a:pt x="9182" y="8365"/>
                      <a:pt x="9192" y="8365"/>
                    </a:cubicBezTo>
                    <a:cubicBezTo>
                      <a:pt x="9163" y="8394"/>
                      <a:pt x="9163" y="8414"/>
                      <a:pt x="9123" y="8484"/>
                    </a:cubicBezTo>
                    <a:cubicBezTo>
                      <a:pt x="9103" y="8513"/>
                      <a:pt x="9083" y="8533"/>
                      <a:pt x="9063" y="8543"/>
                    </a:cubicBezTo>
                    <a:cubicBezTo>
                      <a:pt x="9044" y="8513"/>
                      <a:pt x="9034" y="8504"/>
                      <a:pt x="9024" y="8484"/>
                    </a:cubicBezTo>
                    <a:cubicBezTo>
                      <a:pt x="9031" y="8440"/>
                      <a:pt x="9022" y="8392"/>
                      <a:pt x="9002" y="8392"/>
                    </a:cubicBezTo>
                    <a:cubicBezTo>
                      <a:pt x="8994" y="8392"/>
                      <a:pt x="8985" y="8398"/>
                      <a:pt x="8974" y="8414"/>
                    </a:cubicBezTo>
                    <a:cubicBezTo>
                      <a:pt x="8954" y="8404"/>
                      <a:pt x="8935" y="8394"/>
                      <a:pt x="8915" y="8375"/>
                    </a:cubicBezTo>
                    <a:cubicBezTo>
                      <a:pt x="8905" y="8365"/>
                      <a:pt x="8915" y="8345"/>
                      <a:pt x="8925" y="8335"/>
                    </a:cubicBezTo>
                    <a:cubicBezTo>
                      <a:pt x="8935" y="8325"/>
                      <a:pt x="8954" y="8315"/>
                      <a:pt x="8964" y="8305"/>
                    </a:cubicBezTo>
                    <a:cubicBezTo>
                      <a:pt x="8984" y="8325"/>
                      <a:pt x="8974" y="8375"/>
                      <a:pt x="9034" y="8404"/>
                    </a:cubicBezTo>
                    <a:cubicBezTo>
                      <a:pt x="9072" y="8430"/>
                      <a:pt x="9110" y="8468"/>
                      <a:pt x="9119" y="8468"/>
                    </a:cubicBezTo>
                    <a:cubicBezTo>
                      <a:pt x="9125" y="8468"/>
                      <a:pt x="9121" y="8456"/>
                      <a:pt x="9103" y="8424"/>
                    </a:cubicBezTo>
                    <a:cubicBezTo>
                      <a:pt x="9054" y="8335"/>
                      <a:pt x="9014" y="8345"/>
                      <a:pt x="9024" y="8275"/>
                    </a:cubicBezTo>
                    <a:cubicBezTo>
                      <a:pt x="9024" y="8275"/>
                      <a:pt x="9024" y="8275"/>
                      <a:pt x="9024" y="8266"/>
                    </a:cubicBezTo>
                    <a:lnTo>
                      <a:pt x="9034" y="8266"/>
                    </a:lnTo>
                    <a:cubicBezTo>
                      <a:pt x="9055" y="8251"/>
                      <a:pt x="9077" y="8242"/>
                      <a:pt x="9099" y="8242"/>
                    </a:cubicBezTo>
                    <a:close/>
                    <a:moveTo>
                      <a:pt x="3660" y="8523"/>
                    </a:moveTo>
                    <a:cubicBezTo>
                      <a:pt x="3660" y="8523"/>
                      <a:pt x="3660" y="8533"/>
                      <a:pt x="3669" y="8553"/>
                    </a:cubicBezTo>
                    <a:cubicBezTo>
                      <a:pt x="3653" y="8557"/>
                      <a:pt x="3638" y="8560"/>
                      <a:pt x="3625" y="8560"/>
                    </a:cubicBezTo>
                    <a:cubicBezTo>
                      <a:pt x="3605" y="8560"/>
                      <a:pt x="3588" y="8555"/>
                      <a:pt x="3570" y="8543"/>
                    </a:cubicBezTo>
                    <a:cubicBezTo>
                      <a:pt x="3560" y="8543"/>
                      <a:pt x="3551" y="8533"/>
                      <a:pt x="3551" y="8533"/>
                    </a:cubicBezTo>
                    <a:lnTo>
                      <a:pt x="3620" y="8533"/>
                    </a:lnTo>
                    <a:cubicBezTo>
                      <a:pt x="3640" y="8533"/>
                      <a:pt x="3660" y="8523"/>
                      <a:pt x="3660" y="8523"/>
                    </a:cubicBezTo>
                    <a:close/>
                    <a:moveTo>
                      <a:pt x="9222" y="8266"/>
                    </a:moveTo>
                    <a:cubicBezTo>
                      <a:pt x="9262" y="8285"/>
                      <a:pt x="9301" y="8305"/>
                      <a:pt x="9351" y="8325"/>
                    </a:cubicBezTo>
                    <a:cubicBezTo>
                      <a:pt x="9376" y="8362"/>
                      <a:pt x="9397" y="8392"/>
                      <a:pt x="9406" y="8392"/>
                    </a:cubicBezTo>
                    <a:cubicBezTo>
                      <a:pt x="9412" y="8392"/>
                      <a:pt x="9414" y="8381"/>
                      <a:pt x="9410" y="8355"/>
                    </a:cubicBezTo>
                    <a:lnTo>
                      <a:pt x="9420" y="8355"/>
                    </a:lnTo>
                    <a:cubicBezTo>
                      <a:pt x="9589" y="8444"/>
                      <a:pt x="9440" y="8513"/>
                      <a:pt x="9301" y="8583"/>
                    </a:cubicBezTo>
                    <a:cubicBezTo>
                      <a:pt x="9301" y="8573"/>
                      <a:pt x="9301" y="8573"/>
                      <a:pt x="9301" y="8573"/>
                    </a:cubicBezTo>
                    <a:cubicBezTo>
                      <a:pt x="9282" y="8533"/>
                      <a:pt x="9311" y="8484"/>
                      <a:pt x="9301" y="8484"/>
                    </a:cubicBezTo>
                    <a:cubicBezTo>
                      <a:pt x="9301" y="8474"/>
                      <a:pt x="9311" y="8474"/>
                      <a:pt x="9311" y="8464"/>
                    </a:cubicBezTo>
                    <a:cubicBezTo>
                      <a:pt x="9311" y="8434"/>
                      <a:pt x="9291" y="8355"/>
                      <a:pt x="9252" y="8345"/>
                    </a:cubicBezTo>
                    <a:cubicBezTo>
                      <a:pt x="9252" y="8335"/>
                      <a:pt x="9242" y="8305"/>
                      <a:pt x="9232" y="8275"/>
                    </a:cubicBezTo>
                    <a:cubicBezTo>
                      <a:pt x="9232" y="8275"/>
                      <a:pt x="9222" y="8266"/>
                      <a:pt x="9222" y="8266"/>
                    </a:cubicBezTo>
                    <a:close/>
                    <a:moveTo>
                      <a:pt x="17710" y="8642"/>
                    </a:moveTo>
                    <a:cubicBezTo>
                      <a:pt x="17697" y="8642"/>
                      <a:pt x="17682" y="8646"/>
                      <a:pt x="17664" y="8649"/>
                    </a:cubicBezTo>
                    <a:lnTo>
                      <a:pt x="17664" y="8649"/>
                    </a:lnTo>
                    <a:cubicBezTo>
                      <a:pt x="17675" y="8642"/>
                      <a:pt x="17692" y="8642"/>
                      <a:pt x="17710" y="8642"/>
                    </a:cubicBezTo>
                    <a:close/>
                    <a:moveTo>
                      <a:pt x="17364" y="8417"/>
                    </a:moveTo>
                    <a:cubicBezTo>
                      <a:pt x="17374" y="8417"/>
                      <a:pt x="17377" y="8461"/>
                      <a:pt x="17392" y="8484"/>
                    </a:cubicBezTo>
                    <a:cubicBezTo>
                      <a:pt x="17398" y="8489"/>
                      <a:pt x="17407" y="8495"/>
                      <a:pt x="17419" y="8495"/>
                    </a:cubicBezTo>
                    <a:cubicBezTo>
                      <a:pt x="17428" y="8495"/>
                      <a:pt x="17439" y="8492"/>
                      <a:pt x="17452" y="8484"/>
                    </a:cubicBezTo>
                    <a:cubicBezTo>
                      <a:pt x="17466" y="8498"/>
                      <a:pt x="17478" y="8503"/>
                      <a:pt x="17489" y="8503"/>
                    </a:cubicBezTo>
                    <a:cubicBezTo>
                      <a:pt x="17508" y="8503"/>
                      <a:pt x="17526" y="8486"/>
                      <a:pt x="17551" y="8474"/>
                    </a:cubicBezTo>
                    <a:cubicBezTo>
                      <a:pt x="17558" y="8471"/>
                      <a:pt x="17563" y="8470"/>
                      <a:pt x="17566" y="8470"/>
                    </a:cubicBezTo>
                    <a:cubicBezTo>
                      <a:pt x="17590" y="8470"/>
                      <a:pt x="17524" y="8528"/>
                      <a:pt x="17541" y="8563"/>
                    </a:cubicBezTo>
                    <a:cubicBezTo>
                      <a:pt x="17551" y="8573"/>
                      <a:pt x="17561" y="8573"/>
                      <a:pt x="17571" y="8573"/>
                    </a:cubicBezTo>
                    <a:cubicBezTo>
                      <a:pt x="17610" y="8573"/>
                      <a:pt x="17670" y="8553"/>
                      <a:pt x="17670" y="8553"/>
                    </a:cubicBezTo>
                    <a:cubicBezTo>
                      <a:pt x="17670" y="8553"/>
                      <a:pt x="17690" y="8593"/>
                      <a:pt x="17670" y="8593"/>
                    </a:cubicBezTo>
                    <a:cubicBezTo>
                      <a:pt x="17667" y="8593"/>
                      <a:pt x="17663" y="8592"/>
                      <a:pt x="17659" y="8592"/>
                    </a:cubicBezTo>
                    <a:cubicBezTo>
                      <a:pt x="17650" y="8592"/>
                      <a:pt x="17637" y="8597"/>
                      <a:pt x="17630" y="8632"/>
                    </a:cubicBezTo>
                    <a:cubicBezTo>
                      <a:pt x="17630" y="8644"/>
                      <a:pt x="17632" y="8650"/>
                      <a:pt x="17635" y="8652"/>
                    </a:cubicBezTo>
                    <a:lnTo>
                      <a:pt x="17635" y="8652"/>
                    </a:lnTo>
                    <a:cubicBezTo>
                      <a:pt x="17633" y="8652"/>
                      <a:pt x="17632" y="8652"/>
                      <a:pt x="17630" y="8652"/>
                    </a:cubicBezTo>
                    <a:cubicBezTo>
                      <a:pt x="17491" y="8474"/>
                      <a:pt x="17412" y="8563"/>
                      <a:pt x="17353" y="8494"/>
                    </a:cubicBezTo>
                    <a:cubicBezTo>
                      <a:pt x="17343" y="8484"/>
                      <a:pt x="17343" y="8464"/>
                      <a:pt x="17333" y="8454"/>
                    </a:cubicBezTo>
                    <a:cubicBezTo>
                      <a:pt x="17343" y="8454"/>
                      <a:pt x="17353" y="8444"/>
                      <a:pt x="17353" y="8434"/>
                    </a:cubicBezTo>
                    <a:cubicBezTo>
                      <a:pt x="17358" y="8422"/>
                      <a:pt x="17361" y="8417"/>
                      <a:pt x="17364" y="8417"/>
                    </a:cubicBezTo>
                    <a:close/>
                    <a:moveTo>
                      <a:pt x="19952" y="8637"/>
                    </a:moveTo>
                    <a:cubicBezTo>
                      <a:pt x="19944" y="8644"/>
                      <a:pt x="19937" y="8653"/>
                      <a:pt x="19931" y="8662"/>
                    </a:cubicBezTo>
                    <a:cubicBezTo>
                      <a:pt x="19938" y="8653"/>
                      <a:pt x="19945" y="8645"/>
                      <a:pt x="19952" y="8637"/>
                    </a:cubicBezTo>
                    <a:close/>
                    <a:moveTo>
                      <a:pt x="2886" y="8827"/>
                    </a:moveTo>
                    <a:cubicBezTo>
                      <a:pt x="2896" y="8827"/>
                      <a:pt x="2909" y="8834"/>
                      <a:pt x="2926" y="8851"/>
                    </a:cubicBezTo>
                    <a:cubicBezTo>
                      <a:pt x="2926" y="8851"/>
                      <a:pt x="2926" y="8860"/>
                      <a:pt x="2926" y="8860"/>
                    </a:cubicBezTo>
                    <a:lnTo>
                      <a:pt x="2876" y="8860"/>
                    </a:lnTo>
                    <a:cubicBezTo>
                      <a:pt x="2866" y="8851"/>
                      <a:pt x="2866" y="8841"/>
                      <a:pt x="2866" y="8841"/>
                    </a:cubicBezTo>
                    <a:cubicBezTo>
                      <a:pt x="2871" y="8832"/>
                      <a:pt x="2877" y="8827"/>
                      <a:pt x="2886" y="8827"/>
                    </a:cubicBezTo>
                    <a:close/>
                    <a:moveTo>
                      <a:pt x="3509" y="7856"/>
                    </a:moveTo>
                    <a:cubicBezTo>
                      <a:pt x="3513" y="7856"/>
                      <a:pt x="3517" y="7857"/>
                      <a:pt x="3521" y="7859"/>
                    </a:cubicBezTo>
                    <a:cubicBezTo>
                      <a:pt x="3521" y="7889"/>
                      <a:pt x="3511" y="7899"/>
                      <a:pt x="3491" y="7909"/>
                    </a:cubicBezTo>
                    <a:cubicBezTo>
                      <a:pt x="3491" y="7934"/>
                      <a:pt x="3470" y="7952"/>
                      <a:pt x="3446" y="7980"/>
                    </a:cubicBezTo>
                    <a:lnTo>
                      <a:pt x="3446" y="7980"/>
                    </a:lnTo>
                    <a:cubicBezTo>
                      <a:pt x="3456" y="7972"/>
                      <a:pt x="3468" y="7968"/>
                      <a:pt x="3481" y="7968"/>
                    </a:cubicBezTo>
                    <a:cubicBezTo>
                      <a:pt x="3491" y="7968"/>
                      <a:pt x="3501" y="7988"/>
                      <a:pt x="3501" y="7998"/>
                    </a:cubicBezTo>
                    <a:cubicBezTo>
                      <a:pt x="3541" y="7968"/>
                      <a:pt x="3531" y="7928"/>
                      <a:pt x="3560" y="7919"/>
                    </a:cubicBezTo>
                    <a:cubicBezTo>
                      <a:pt x="3560" y="7914"/>
                      <a:pt x="3563" y="7911"/>
                      <a:pt x="3567" y="7911"/>
                    </a:cubicBezTo>
                    <a:cubicBezTo>
                      <a:pt x="3570" y="7911"/>
                      <a:pt x="3575" y="7914"/>
                      <a:pt x="3580" y="7919"/>
                    </a:cubicBezTo>
                    <a:cubicBezTo>
                      <a:pt x="3580" y="7938"/>
                      <a:pt x="3580" y="7968"/>
                      <a:pt x="3580" y="7998"/>
                    </a:cubicBezTo>
                    <a:cubicBezTo>
                      <a:pt x="3570" y="8008"/>
                      <a:pt x="3551" y="8018"/>
                      <a:pt x="3521" y="8038"/>
                    </a:cubicBezTo>
                    <a:cubicBezTo>
                      <a:pt x="3531" y="8057"/>
                      <a:pt x="3531" y="8067"/>
                      <a:pt x="3541" y="8097"/>
                    </a:cubicBezTo>
                    <a:cubicBezTo>
                      <a:pt x="3541" y="8107"/>
                      <a:pt x="3551" y="8117"/>
                      <a:pt x="3560" y="8117"/>
                    </a:cubicBezTo>
                    <a:cubicBezTo>
                      <a:pt x="3553" y="8155"/>
                      <a:pt x="3569" y="8170"/>
                      <a:pt x="3600" y="8170"/>
                    </a:cubicBezTo>
                    <a:cubicBezTo>
                      <a:pt x="3609" y="8170"/>
                      <a:pt x="3619" y="8169"/>
                      <a:pt x="3630" y="8166"/>
                    </a:cubicBezTo>
                    <a:lnTo>
                      <a:pt x="3630" y="8166"/>
                    </a:lnTo>
                    <a:cubicBezTo>
                      <a:pt x="3639" y="8221"/>
                      <a:pt x="3615" y="8240"/>
                      <a:pt x="3583" y="8240"/>
                    </a:cubicBezTo>
                    <a:cubicBezTo>
                      <a:pt x="3545" y="8240"/>
                      <a:pt x="3497" y="8213"/>
                      <a:pt x="3481" y="8186"/>
                    </a:cubicBezTo>
                    <a:cubicBezTo>
                      <a:pt x="3466" y="8161"/>
                      <a:pt x="3471" y="8159"/>
                      <a:pt x="3474" y="8159"/>
                    </a:cubicBezTo>
                    <a:cubicBezTo>
                      <a:pt x="3474" y="8159"/>
                      <a:pt x="3474" y="8159"/>
                      <a:pt x="3474" y="8159"/>
                    </a:cubicBezTo>
                    <a:lnTo>
                      <a:pt x="3474" y="8159"/>
                    </a:lnTo>
                    <a:cubicBezTo>
                      <a:pt x="3473" y="8159"/>
                      <a:pt x="3468" y="8156"/>
                      <a:pt x="3451" y="8147"/>
                    </a:cubicBezTo>
                    <a:cubicBezTo>
                      <a:pt x="3446" y="8142"/>
                      <a:pt x="3444" y="8142"/>
                      <a:pt x="3443" y="8142"/>
                    </a:cubicBezTo>
                    <a:cubicBezTo>
                      <a:pt x="3441" y="8142"/>
                      <a:pt x="3441" y="8142"/>
                      <a:pt x="3441" y="8137"/>
                    </a:cubicBezTo>
                    <a:cubicBezTo>
                      <a:pt x="3432" y="8147"/>
                      <a:pt x="3432" y="8156"/>
                      <a:pt x="3422" y="8166"/>
                    </a:cubicBezTo>
                    <a:cubicBezTo>
                      <a:pt x="3422" y="8186"/>
                      <a:pt x="3432" y="8236"/>
                      <a:pt x="3451" y="8275"/>
                    </a:cubicBezTo>
                    <a:cubicBezTo>
                      <a:pt x="3479" y="8331"/>
                      <a:pt x="3492" y="8367"/>
                      <a:pt x="3481" y="8367"/>
                    </a:cubicBezTo>
                    <a:cubicBezTo>
                      <a:pt x="3476" y="8367"/>
                      <a:pt x="3466" y="8360"/>
                      <a:pt x="3451" y="8345"/>
                    </a:cubicBezTo>
                    <a:cubicBezTo>
                      <a:pt x="3402" y="8305"/>
                      <a:pt x="3422" y="8246"/>
                      <a:pt x="3402" y="8186"/>
                    </a:cubicBezTo>
                    <a:cubicBezTo>
                      <a:pt x="3402" y="8176"/>
                      <a:pt x="3402" y="8176"/>
                      <a:pt x="3392" y="8176"/>
                    </a:cubicBezTo>
                    <a:cubicBezTo>
                      <a:pt x="3387" y="8181"/>
                      <a:pt x="3379" y="8184"/>
                      <a:pt x="3372" y="8184"/>
                    </a:cubicBezTo>
                    <a:cubicBezTo>
                      <a:pt x="3365" y="8184"/>
                      <a:pt x="3357" y="8181"/>
                      <a:pt x="3352" y="8176"/>
                    </a:cubicBezTo>
                    <a:cubicBezTo>
                      <a:pt x="3342" y="8196"/>
                      <a:pt x="3332" y="8216"/>
                      <a:pt x="3332" y="8236"/>
                    </a:cubicBezTo>
                    <a:cubicBezTo>
                      <a:pt x="3322" y="8285"/>
                      <a:pt x="3352" y="8246"/>
                      <a:pt x="3392" y="8315"/>
                    </a:cubicBezTo>
                    <a:cubicBezTo>
                      <a:pt x="3412" y="8355"/>
                      <a:pt x="3441" y="8424"/>
                      <a:pt x="3432" y="8424"/>
                    </a:cubicBezTo>
                    <a:cubicBezTo>
                      <a:pt x="3422" y="8414"/>
                      <a:pt x="3412" y="8404"/>
                      <a:pt x="3402" y="8394"/>
                    </a:cubicBezTo>
                    <a:cubicBezTo>
                      <a:pt x="3392" y="8385"/>
                      <a:pt x="3382" y="8385"/>
                      <a:pt x="3372" y="8375"/>
                    </a:cubicBezTo>
                    <a:cubicBezTo>
                      <a:pt x="3362" y="8365"/>
                      <a:pt x="3362" y="8365"/>
                      <a:pt x="3352" y="8345"/>
                    </a:cubicBezTo>
                    <a:cubicBezTo>
                      <a:pt x="3313" y="8315"/>
                      <a:pt x="3322" y="8275"/>
                      <a:pt x="3303" y="8266"/>
                    </a:cubicBezTo>
                    <a:cubicBezTo>
                      <a:pt x="3302" y="8265"/>
                      <a:pt x="3301" y="8264"/>
                      <a:pt x="3300" y="8264"/>
                    </a:cubicBezTo>
                    <a:cubicBezTo>
                      <a:pt x="3288" y="8264"/>
                      <a:pt x="3264" y="8307"/>
                      <a:pt x="3273" y="8325"/>
                    </a:cubicBezTo>
                    <a:cubicBezTo>
                      <a:pt x="3293" y="8335"/>
                      <a:pt x="3293" y="8345"/>
                      <a:pt x="3313" y="8355"/>
                    </a:cubicBezTo>
                    <a:cubicBezTo>
                      <a:pt x="3243" y="8375"/>
                      <a:pt x="3233" y="8523"/>
                      <a:pt x="3184" y="8583"/>
                    </a:cubicBezTo>
                    <a:cubicBezTo>
                      <a:pt x="3124" y="8662"/>
                      <a:pt x="3144" y="8692"/>
                      <a:pt x="3025" y="8900"/>
                    </a:cubicBezTo>
                    <a:cubicBezTo>
                      <a:pt x="3025" y="8900"/>
                      <a:pt x="3025" y="8890"/>
                      <a:pt x="3015" y="8890"/>
                    </a:cubicBezTo>
                    <a:lnTo>
                      <a:pt x="3005" y="8890"/>
                    </a:lnTo>
                    <a:cubicBezTo>
                      <a:pt x="3015" y="8880"/>
                      <a:pt x="3015" y="8870"/>
                      <a:pt x="3005" y="8860"/>
                    </a:cubicBezTo>
                    <a:cubicBezTo>
                      <a:pt x="2985" y="8851"/>
                      <a:pt x="2946" y="8801"/>
                      <a:pt x="2936" y="8791"/>
                    </a:cubicBezTo>
                    <a:cubicBezTo>
                      <a:pt x="2936" y="8781"/>
                      <a:pt x="2916" y="8771"/>
                      <a:pt x="2886" y="8771"/>
                    </a:cubicBezTo>
                    <a:cubicBezTo>
                      <a:pt x="2858" y="8778"/>
                      <a:pt x="2845" y="8785"/>
                      <a:pt x="2836" y="8785"/>
                    </a:cubicBezTo>
                    <a:cubicBezTo>
                      <a:pt x="2832" y="8785"/>
                      <a:pt x="2830" y="8784"/>
                      <a:pt x="2827" y="8781"/>
                    </a:cubicBezTo>
                    <a:cubicBezTo>
                      <a:pt x="2827" y="8761"/>
                      <a:pt x="2856" y="8732"/>
                      <a:pt x="2827" y="8732"/>
                    </a:cubicBezTo>
                    <a:cubicBezTo>
                      <a:pt x="2806" y="8725"/>
                      <a:pt x="2795" y="8709"/>
                      <a:pt x="2787" y="8709"/>
                    </a:cubicBezTo>
                    <a:cubicBezTo>
                      <a:pt x="2783" y="8709"/>
                      <a:pt x="2780" y="8712"/>
                      <a:pt x="2777" y="8722"/>
                    </a:cubicBezTo>
                    <a:cubicBezTo>
                      <a:pt x="2764" y="8741"/>
                      <a:pt x="2756" y="8752"/>
                      <a:pt x="2746" y="8752"/>
                    </a:cubicBezTo>
                    <a:cubicBezTo>
                      <a:pt x="2740" y="8752"/>
                      <a:pt x="2735" y="8749"/>
                      <a:pt x="2728" y="8742"/>
                    </a:cubicBezTo>
                    <a:cubicBezTo>
                      <a:pt x="2728" y="8732"/>
                      <a:pt x="2737" y="8722"/>
                      <a:pt x="2757" y="8702"/>
                    </a:cubicBezTo>
                    <a:cubicBezTo>
                      <a:pt x="2824" y="8668"/>
                      <a:pt x="2860" y="8644"/>
                      <a:pt x="2888" y="8644"/>
                    </a:cubicBezTo>
                    <a:cubicBezTo>
                      <a:pt x="2901" y="8644"/>
                      <a:pt x="2913" y="8649"/>
                      <a:pt x="2926" y="8662"/>
                    </a:cubicBezTo>
                    <a:cubicBezTo>
                      <a:pt x="2951" y="8681"/>
                      <a:pt x="2996" y="8712"/>
                      <a:pt x="3033" y="8712"/>
                    </a:cubicBezTo>
                    <a:cubicBezTo>
                      <a:pt x="3055" y="8712"/>
                      <a:pt x="3074" y="8701"/>
                      <a:pt x="3084" y="8672"/>
                    </a:cubicBezTo>
                    <a:cubicBezTo>
                      <a:pt x="3104" y="8603"/>
                      <a:pt x="3184" y="8662"/>
                      <a:pt x="3154" y="8583"/>
                    </a:cubicBezTo>
                    <a:cubicBezTo>
                      <a:pt x="3138" y="8527"/>
                      <a:pt x="3110" y="8459"/>
                      <a:pt x="3074" y="8459"/>
                    </a:cubicBezTo>
                    <a:cubicBezTo>
                      <a:pt x="3064" y="8459"/>
                      <a:pt x="3055" y="8464"/>
                      <a:pt x="3045" y="8474"/>
                    </a:cubicBezTo>
                    <a:cubicBezTo>
                      <a:pt x="3025" y="8504"/>
                      <a:pt x="3005" y="8513"/>
                      <a:pt x="2995" y="8513"/>
                    </a:cubicBezTo>
                    <a:cubicBezTo>
                      <a:pt x="2995" y="8504"/>
                      <a:pt x="2995" y="8494"/>
                      <a:pt x="2985" y="8484"/>
                    </a:cubicBezTo>
                    <a:cubicBezTo>
                      <a:pt x="2985" y="8484"/>
                      <a:pt x="2985" y="8474"/>
                      <a:pt x="2985" y="8464"/>
                    </a:cubicBezTo>
                    <a:cubicBezTo>
                      <a:pt x="3002" y="8415"/>
                      <a:pt x="3111" y="8320"/>
                      <a:pt x="3079" y="8320"/>
                    </a:cubicBezTo>
                    <a:cubicBezTo>
                      <a:pt x="3072" y="8320"/>
                      <a:pt x="3058" y="8324"/>
                      <a:pt x="3035" y="8335"/>
                    </a:cubicBezTo>
                    <a:cubicBezTo>
                      <a:pt x="2956" y="8365"/>
                      <a:pt x="2916" y="8385"/>
                      <a:pt x="2896" y="8404"/>
                    </a:cubicBezTo>
                    <a:cubicBezTo>
                      <a:pt x="2856" y="8404"/>
                      <a:pt x="2807" y="8394"/>
                      <a:pt x="2797" y="8375"/>
                    </a:cubicBezTo>
                    <a:cubicBezTo>
                      <a:pt x="2787" y="8375"/>
                      <a:pt x="2787" y="8375"/>
                      <a:pt x="2787" y="8365"/>
                    </a:cubicBezTo>
                    <a:cubicBezTo>
                      <a:pt x="2856" y="8355"/>
                      <a:pt x="2926" y="8325"/>
                      <a:pt x="2985" y="8285"/>
                    </a:cubicBezTo>
                    <a:cubicBezTo>
                      <a:pt x="3164" y="8156"/>
                      <a:pt x="3233" y="8137"/>
                      <a:pt x="3372" y="7978"/>
                    </a:cubicBezTo>
                    <a:cubicBezTo>
                      <a:pt x="3382" y="7968"/>
                      <a:pt x="3382" y="7958"/>
                      <a:pt x="3392" y="7948"/>
                    </a:cubicBezTo>
                    <a:cubicBezTo>
                      <a:pt x="3402" y="7938"/>
                      <a:pt x="3402" y="7938"/>
                      <a:pt x="3402" y="7938"/>
                    </a:cubicBezTo>
                    <a:cubicBezTo>
                      <a:pt x="3412" y="7928"/>
                      <a:pt x="3412" y="7928"/>
                      <a:pt x="3422" y="7919"/>
                    </a:cubicBezTo>
                    <a:cubicBezTo>
                      <a:pt x="3422" y="7909"/>
                      <a:pt x="3432" y="7899"/>
                      <a:pt x="3441" y="7899"/>
                    </a:cubicBezTo>
                    <a:cubicBezTo>
                      <a:pt x="3466" y="7874"/>
                      <a:pt x="3490" y="7856"/>
                      <a:pt x="3509" y="7856"/>
                    </a:cubicBezTo>
                    <a:close/>
                    <a:moveTo>
                      <a:pt x="3382" y="8920"/>
                    </a:moveTo>
                    <a:cubicBezTo>
                      <a:pt x="3412" y="8930"/>
                      <a:pt x="3422" y="8950"/>
                      <a:pt x="3422" y="8960"/>
                    </a:cubicBezTo>
                    <a:cubicBezTo>
                      <a:pt x="3382" y="8989"/>
                      <a:pt x="3332" y="9039"/>
                      <a:pt x="3273" y="9089"/>
                    </a:cubicBezTo>
                    <a:cubicBezTo>
                      <a:pt x="3253" y="9069"/>
                      <a:pt x="3233" y="9039"/>
                      <a:pt x="3213" y="9029"/>
                    </a:cubicBezTo>
                    <a:cubicBezTo>
                      <a:pt x="3243" y="9009"/>
                      <a:pt x="3273" y="8989"/>
                      <a:pt x="3293" y="8970"/>
                    </a:cubicBezTo>
                    <a:lnTo>
                      <a:pt x="3303" y="8970"/>
                    </a:lnTo>
                    <a:cubicBezTo>
                      <a:pt x="3313" y="8960"/>
                      <a:pt x="3322" y="8960"/>
                      <a:pt x="3322" y="8950"/>
                    </a:cubicBezTo>
                    <a:cubicBezTo>
                      <a:pt x="3342" y="8940"/>
                      <a:pt x="3362" y="8930"/>
                      <a:pt x="3372" y="8920"/>
                    </a:cubicBezTo>
                    <a:close/>
                    <a:moveTo>
                      <a:pt x="8835" y="9098"/>
                    </a:moveTo>
                    <a:cubicBezTo>
                      <a:pt x="8835" y="9108"/>
                      <a:pt x="8835" y="9128"/>
                      <a:pt x="8835" y="9138"/>
                    </a:cubicBezTo>
                    <a:cubicBezTo>
                      <a:pt x="8825" y="9128"/>
                      <a:pt x="8825" y="9118"/>
                      <a:pt x="8816" y="9108"/>
                    </a:cubicBezTo>
                    <a:cubicBezTo>
                      <a:pt x="8825" y="9108"/>
                      <a:pt x="8825" y="9108"/>
                      <a:pt x="8835" y="9098"/>
                    </a:cubicBezTo>
                    <a:close/>
                    <a:moveTo>
                      <a:pt x="18780" y="8989"/>
                    </a:moveTo>
                    <a:cubicBezTo>
                      <a:pt x="18790" y="8999"/>
                      <a:pt x="18790" y="9009"/>
                      <a:pt x="18800" y="9019"/>
                    </a:cubicBezTo>
                    <a:cubicBezTo>
                      <a:pt x="18810" y="9029"/>
                      <a:pt x="18820" y="9049"/>
                      <a:pt x="18840" y="9059"/>
                    </a:cubicBezTo>
                    <a:cubicBezTo>
                      <a:pt x="18870" y="9069"/>
                      <a:pt x="18899" y="9089"/>
                      <a:pt x="18909" y="9098"/>
                    </a:cubicBezTo>
                    <a:cubicBezTo>
                      <a:pt x="18939" y="9118"/>
                      <a:pt x="18969" y="9128"/>
                      <a:pt x="18989" y="9138"/>
                    </a:cubicBezTo>
                    <a:cubicBezTo>
                      <a:pt x="18968" y="9159"/>
                      <a:pt x="18952" y="9180"/>
                      <a:pt x="18926" y="9180"/>
                    </a:cubicBezTo>
                    <a:cubicBezTo>
                      <a:pt x="18916" y="9180"/>
                      <a:pt x="18904" y="9177"/>
                      <a:pt x="18890" y="9168"/>
                    </a:cubicBezTo>
                    <a:cubicBezTo>
                      <a:pt x="18830" y="9118"/>
                      <a:pt x="18850" y="9108"/>
                      <a:pt x="18810" y="9079"/>
                    </a:cubicBezTo>
                    <a:cubicBezTo>
                      <a:pt x="18800" y="9069"/>
                      <a:pt x="18790" y="9059"/>
                      <a:pt x="18780" y="9059"/>
                    </a:cubicBezTo>
                    <a:cubicBezTo>
                      <a:pt x="18771" y="9039"/>
                      <a:pt x="18761" y="9029"/>
                      <a:pt x="18751" y="9029"/>
                    </a:cubicBezTo>
                    <a:cubicBezTo>
                      <a:pt x="18751" y="9009"/>
                      <a:pt x="18761" y="8999"/>
                      <a:pt x="18780" y="8989"/>
                    </a:cubicBezTo>
                    <a:close/>
                    <a:moveTo>
                      <a:pt x="12147" y="8890"/>
                    </a:moveTo>
                    <a:cubicBezTo>
                      <a:pt x="12157" y="8890"/>
                      <a:pt x="12167" y="8900"/>
                      <a:pt x="12187" y="8920"/>
                    </a:cubicBezTo>
                    <a:cubicBezTo>
                      <a:pt x="12226" y="8970"/>
                      <a:pt x="12256" y="9019"/>
                      <a:pt x="12286" y="9039"/>
                    </a:cubicBezTo>
                    <a:cubicBezTo>
                      <a:pt x="12308" y="9061"/>
                      <a:pt x="12325" y="9072"/>
                      <a:pt x="12340" y="9072"/>
                    </a:cubicBezTo>
                    <a:cubicBezTo>
                      <a:pt x="12345" y="9072"/>
                      <a:pt x="12350" y="9071"/>
                      <a:pt x="12355" y="9069"/>
                    </a:cubicBezTo>
                    <a:cubicBezTo>
                      <a:pt x="12365" y="9059"/>
                      <a:pt x="12365" y="9039"/>
                      <a:pt x="12365" y="9029"/>
                    </a:cubicBezTo>
                    <a:lnTo>
                      <a:pt x="12375" y="9029"/>
                    </a:lnTo>
                    <a:cubicBezTo>
                      <a:pt x="12375" y="9029"/>
                      <a:pt x="12375" y="9039"/>
                      <a:pt x="12375" y="9039"/>
                    </a:cubicBezTo>
                    <a:cubicBezTo>
                      <a:pt x="12365" y="9079"/>
                      <a:pt x="12355" y="9108"/>
                      <a:pt x="12355" y="9118"/>
                    </a:cubicBezTo>
                    <a:cubicBezTo>
                      <a:pt x="12345" y="9138"/>
                      <a:pt x="12345" y="9158"/>
                      <a:pt x="12335" y="9178"/>
                    </a:cubicBezTo>
                    <a:cubicBezTo>
                      <a:pt x="12326" y="9217"/>
                      <a:pt x="12326" y="9277"/>
                      <a:pt x="12326" y="9327"/>
                    </a:cubicBezTo>
                    <a:lnTo>
                      <a:pt x="12276" y="9327"/>
                    </a:lnTo>
                    <a:cubicBezTo>
                      <a:pt x="12296" y="9287"/>
                      <a:pt x="12306" y="9247"/>
                      <a:pt x="12316" y="9217"/>
                    </a:cubicBezTo>
                    <a:cubicBezTo>
                      <a:pt x="12286" y="9208"/>
                      <a:pt x="12256" y="9188"/>
                      <a:pt x="12217" y="9168"/>
                    </a:cubicBezTo>
                    <a:cubicBezTo>
                      <a:pt x="12217" y="9168"/>
                      <a:pt x="12217" y="9168"/>
                      <a:pt x="12207" y="9158"/>
                    </a:cubicBezTo>
                    <a:cubicBezTo>
                      <a:pt x="12197" y="9148"/>
                      <a:pt x="12177" y="9128"/>
                      <a:pt x="12167" y="9118"/>
                    </a:cubicBezTo>
                    <a:lnTo>
                      <a:pt x="12157" y="9118"/>
                    </a:lnTo>
                    <a:cubicBezTo>
                      <a:pt x="12137" y="9098"/>
                      <a:pt x="12107" y="9079"/>
                      <a:pt x="12088" y="9059"/>
                    </a:cubicBezTo>
                    <a:cubicBezTo>
                      <a:pt x="12107" y="9029"/>
                      <a:pt x="12117" y="8999"/>
                      <a:pt x="12117" y="8999"/>
                    </a:cubicBezTo>
                    <a:cubicBezTo>
                      <a:pt x="12117" y="8999"/>
                      <a:pt x="12117" y="8989"/>
                      <a:pt x="12117" y="8970"/>
                    </a:cubicBezTo>
                    <a:lnTo>
                      <a:pt x="12167" y="8970"/>
                    </a:lnTo>
                    <a:cubicBezTo>
                      <a:pt x="12167" y="8960"/>
                      <a:pt x="12167" y="8960"/>
                      <a:pt x="12167" y="8950"/>
                    </a:cubicBezTo>
                    <a:cubicBezTo>
                      <a:pt x="12167" y="8920"/>
                      <a:pt x="12157" y="8900"/>
                      <a:pt x="12147" y="8890"/>
                    </a:cubicBezTo>
                    <a:close/>
                    <a:moveTo>
                      <a:pt x="9004" y="9475"/>
                    </a:moveTo>
                    <a:cubicBezTo>
                      <a:pt x="9024" y="9495"/>
                      <a:pt x="9044" y="9515"/>
                      <a:pt x="9063" y="9525"/>
                    </a:cubicBezTo>
                    <a:cubicBezTo>
                      <a:pt x="9083" y="9535"/>
                      <a:pt x="9103" y="9545"/>
                      <a:pt x="9103" y="9555"/>
                    </a:cubicBezTo>
                    <a:cubicBezTo>
                      <a:pt x="9054" y="9545"/>
                      <a:pt x="9014" y="9535"/>
                      <a:pt x="8974" y="9505"/>
                    </a:cubicBezTo>
                    <a:cubicBezTo>
                      <a:pt x="8974" y="9505"/>
                      <a:pt x="8964" y="9505"/>
                      <a:pt x="8964" y="9495"/>
                    </a:cubicBezTo>
                    <a:cubicBezTo>
                      <a:pt x="8964" y="9495"/>
                      <a:pt x="8964" y="9495"/>
                      <a:pt x="8964" y="9485"/>
                    </a:cubicBezTo>
                    <a:cubicBezTo>
                      <a:pt x="8974" y="9485"/>
                      <a:pt x="8974" y="9485"/>
                      <a:pt x="8984" y="9475"/>
                    </a:cubicBezTo>
                    <a:close/>
                    <a:moveTo>
                      <a:pt x="11997" y="9418"/>
                    </a:moveTo>
                    <a:cubicBezTo>
                      <a:pt x="12007" y="9418"/>
                      <a:pt x="12017" y="9420"/>
                      <a:pt x="12028" y="9426"/>
                    </a:cubicBezTo>
                    <a:cubicBezTo>
                      <a:pt x="12127" y="9455"/>
                      <a:pt x="12098" y="9465"/>
                      <a:pt x="12177" y="9545"/>
                    </a:cubicBezTo>
                    <a:cubicBezTo>
                      <a:pt x="12187" y="9564"/>
                      <a:pt x="12207" y="9574"/>
                      <a:pt x="12217" y="9594"/>
                    </a:cubicBezTo>
                    <a:cubicBezTo>
                      <a:pt x="12195" y="9609"/>
                      <a:pt x="12162" y="9618"/>
                      <a:pt x="12135" y="9618"/>
                    </a:cubicBezTo>
                    <a:cubicBezTo>
                      <a:pt x="12125" y="9618"/>
                      <a:pt x="12115" y="9617"/>
                      <a:pt x="12107" y="9614"/>
                    </a:cubicBezTo>
                    <a:cubicBezTo>
                      <a:pt x="12098" y="9614"/>
                      <a:pt x="12088" y="9604"/>
                      <a:pt x="12068" y="9604"/>
                    </a:cubicBezTo>
                    <a:cubicBezTo>
                      <a:pt x="11959" y="9584"/>
                      <a:pt x="11909" y="9574"/>
                      <a:pt x="11909" y="9535"/>
                    </a:cubicBezTo>
                    <a:cubicBezTo>
                      <a:pt x="11909" y="9525"/>
                      <a:pt x="11919" y="9515"/>
                      <a:pt x="11919" y="9505"/>
                    </a:cubicBezTo>
                    <a:cubicBezTo>
                      <a:pt x="11919" y="9495"/>
                      <a:pt x="11929" y="9485"/>
                      <a:pt x="11929" y="9475"/>
                    </a:cubicBezTo>
                    <a:lnTo>
                      <a:pt x="11929" y="9465"/>
                    </a:lnTo>
                    <a:cubicBezTo>
                      <a:pt x="11929" y="9465"/>
                      <a:pt x="11939" y="9455"/>
                      <a:pt x="11939" y="9455"/>
                    </a:cubicBezTo>
                    <a:cubicBezTo>
                      <a:pt x="11953" y="9434"/>
                      <a:pt x="11973" y="9418"/>
                      <a:pt x="11997" y="9418"/>
                    </a:cubicBezTo>
                    <a:close/>
                    <a:moveTo>
                      <a:pt x="17616" y="9489"/>
                    </a:moveTo>
                    <a:cubicBezTo>
                      <a:pt x="17620" y="9489"/>
                      <a:pt x="17607" y="9499"/>
                      <a:pt x="17591" y="9515"/>
                    </a:cubicBezTo>
                    <a:cubicBezTo>
                      <a:pt x="17581" y="9525"/>
                      <a:pt x="17581" y="9525"/>
                      <a:pt x="17571" y="9535"/>
                    </a:cubicBezTo>
                    <a:cubicBezTo>
                      <a:pt x="17561" y="9545"/>
                      <a:pt x="17551" y="9564"/>
                      <a:pt x="17551" y="9584"/>
                    </a:cubicBezTo>
                    <a:cubicBezTo>
                      <a:pt x="17541" y="9584"/>
                      <a:pt x="17551" y="9584"/>
                      <a:pt x="17551" y="9594"/>
                    </a:cubicBezTo>
                    <a:cubicBezTo>
                      <a:pt x="17531" y="9614"/>
                      <a:pt x="17511" y="9624"/>
                      <a:pt x="17491" y="9644"/>
                    </a:cubicBezTo>
                    <a:cubicBezTo>
                      <a:pt x="17491" y="9634"/>
                      <a:pt x="17491" y="9624"/>
                      <a:pt x="17491" y="9614"/>
                    </a:cubicBezTo>
                    <a:cubicBezTo>
                      <a:pt x="17482" y="9555"/>
                      <a:pt x="17442" y="9564"/>
                      <a:pt x="17561" y="9515"/>
                    </a:cubicBezTo>
                    <a:cubicBezTo>
                      <a:pt x="17598" y="9496"/>
                      <a:pt x="17613" y="9489"/>
                      <a:pt x="17616" y="9489"/>
                    </a:cubicBezTo>
                    <a:close/>
                    <a:moveTo>
                      <a:pt x="2896" y="9574"/>
                    </a:moveTo>
                    <a:lnTo>
                      <a:pt x="2896" y="9574"/>
                    </a:lnTo>
                    <a:cubicBezTo>
                      <a:pt x="2886" y="9614"/>
                      <a:pt x="2866" y="9664"/>
                      <a:pt x="2856" y="9713"/>
                    </a:cubicBezTo>
                    <a:cubicBezTo>
                      <a:pt x="2847" y="9703"/>
                      <a:pt x="2837" y="9693"/>
                      <a:pt x="2837" y="9683"/>
                    </a:cubicBezTo>
                    <a:cubicBezTo>
                      <a:pt x="2837" y="9654"/>
                      <a:pt x="2856" y="9584"/>
                      <a:pt x="2896" y="9574"/>
                    </a:cubicBezTo>
                    <a:close/>
                    <a:moveTo>
                      <a:pt x="19249" y="5310"/>
                    </a:moveTo>
                    <a:cubicBezTo>
                      <a:pt x="19256" y="5310"/>
                      <a:pt x="19271" y="5530"/>
                      <a:pt x="19286" y="5569"/>
                    </a:cubicBezTo>
                    <a:cubicBezTo>
                      <a:pt x="19316" y="5628"/>
                      <a:pt x="19306" y="5727"/>
                      <a:pt x="19316" y="5807"/>
                    </a:cubicBezTo>
                    <a:cubicBezTo>
                      <a:pt x="19318" y="5822"/>
                      <a:pt x="19321" y="5828"/>
                      <a:pt x="19326" y="5828"/>
                    </a:cubicBezTo>
                    <a:cubicBezTo>
                      <a:pt x="19341" y="5828"/>
                      <a:pt x="19371" y="5755"/>
                      <a:pt x="19425" y="5747"/>
                    </a:cubicBezTo>
                    <a:cubicBezTo>
                      <a:pt x="19441" y="5745"/>
                      <a:pt x="19451" y="5743"/>
                      <a:pt x="19455" y="5743"/>
                    </a:cubicBezTo>
                    <a:cubicBezTo>
                      <a:pt x="19468" y="5743"/>
                      <a:pt x="19428" y="5756"/>
                      <a:pt x="19405" y="5787"/>
                    </a:cubicBezTo>
                    <a:cubicBezTo>
                      <a:pt x="19365" y="5836"/>
                      <a:pt x="19336" y="5955"/>
                      <a:pt x="19346" y="5975"/>
                    </a:cubicBezTo>
                    <a:cubicBezTo>
                      <a:pt x="19347" y="5977"/>
                      <a:pt x="19349" y="5977"/>
                      <a:pt x="19351" y="5977"/>
                    </a:cubicBezTo>
                    <a:cubicBezTo>
                      <a:pt x="19354" y="5977"/>
                      <a:pt x="19357" y="5975"/>
                      <a:pt x="19361" y="5975"/>
                    </a:cubicBezTo>
                    <a:cubicBezTo>
                      <a:pt x="19365" y="5975"/>
                      <a:pt x="19370" y="5980"/>
                      <a:pt x="19375" y="6005"/>
                    </a:cubicBezTo>
                    <a:cubicBezTo>
                      <a:pt x="19383" y="6044"/>
                      <a:pt x="19434" y="6071"/>
                      <a:pt x="19474" y="6071"/>
                    </a:cubicBezTo>
                    <a:cubicBezTo>
                      <a:pt x="19486" y="6071"/>
                      <a:pt x="19496" y="6069"/>
                      <a:pt x="19504" y="6064"/>
                    </a:cubicBezTo>
                    <a:cubicBezTo>
                      <a:pt x="19505" y="6064"/>
                      <a:pt x="19506" y="6064"/>
                      <a:pt x="19507" y="6064"/>
                    </a:cubicBezTo>
                    <a:cubicBezTo>
                      <a:pt x="19531" y="6064"/>
                      <a:pt x="19483" y="6195"/>
                      <a:pt x="19435" y="6233"/>
                    </a:cubicBezTo>
                    <a:cubicBezTo>
                      <a:pt x="19402" y="6253"/>
                      <a:pt x="19421" y="6298"/>
                      <a:pt x="19467" y="6298"/>
                    </a:cubicBezTo>
                    <a:cubicBezTo>
                      <a:pt x="19490" y="6298"/>
                      <a:pt x="19520" y="6286"/>
                      <a:pt x="19554" y="6253"/>
                    </a:cubicBezTo>
                    <a:cubicBezTo>
                      <a:pt x="19564" y="6240"/>
                      <a:pt x="19573" y="6235"/>
                      <a:pt x="19581" y="6235"/>
                    </a:cubicBezTo>
                    <a:cubicBezTo>
                      <a:pt x="19607" y="6235"/>
                      <a:pt x="19631" y="6283"/>
                      <a:pt x="19683" y="6342"/>
                    </a:cubicBezTo>
                    <a:cubicBezTo>
                      <a:pt x="19752" y="6421"/>
                      <a:pt x="19603" y="6372"/>
                      <a:pt x="19564" y="6431"/>
                    </a:cubicBezTo>
                    <a:cubicBezTo>
                      <a:pt x="19547" y="6451"/>
                      <a:pt x="19542" y="6458"/>
                      <a:pt x="19538" y="6458"/>
                    </a:cubicBezTo>
                    <a:cubicBezTo>
                      <a:pt x="19532" y="6458"/>
                      <a:pt x="19534" y="6431"/>
                      <a:pt x="19475" y="6431"/>
                    </a:cubicBezTo>
                    <a:cubicBezTo>
                      <a:pt x="19395" y="6431"/>
                      <a:pt x="19465" y="6530"/>
                      <a:pt x="19445" y="6679"/>
                    </a:cubicBezTo>
                    <a:cubicBezTo>
                      <a:pt x="19441" y="6739"/>
                      <a:pt x="19460" y="6760"/>
                      <a:pt x="19483" y="6760"/>
                    </a:cubicBezTo>
                    <a:cubicBezTo>
                      <a:pt x="19513" y="6760"/>
                      <a:pt x="19550" y="6723"/>
                      <a:pt x="19544" y="6689"/>
                    </a:cubicBezTo>
                    <a:cubicBezTo>
                      <a:pt x="19524" y="6630"/>
                      <a:pt x="19494" y="6649"/>
                      <a:pt x="19613" y="6590"/>
                    </a:cubicBezTo>
                    <a:cubicBezTo>
                      <a:pt x="19644" y="6576"/>
                      <a:pt x="19657" y="6570"/>
                      <a:pt x="19660" y="6570"/>
                    </a:cubicBezTo>
                    <a:cubicBezTo>
                      <a:pt x="19668" y="6570"/>
                      <a:pt x="19608" y="6609"/>
                      <a:pt x="19594" y="6659"/>
                    </a:cubicBezTo>
                    <a:cubicBezTo>
                      <a:pt x="19578" y="6712"/>
                      <a:pt x="19615" y="6765"/>
                      <a:pt x="19651" y="6765"/>
                    </a:cubicBezTo>
                    <a:cubicBezTo>
                      <a:pt x="19662" y="6765"/>
                      <a:pt x="19673" y="6760"/>
                      <a:pt x="19683" y="6749"/>
                    </a:cubicBezTo>
                    <a:cubicBezTo>
                      <a:pt x="19696" y="6732"/>
                      <a:pt x="19709" y="6724"/>
                      <a:pt x="19722" y="6724"/>
                    </a:cubicBezTo>
                    <a:cubicBezTo>
                      <a:pt x="19747" y="6724"/>
                      <a:pt x="19769" y="6755"/>
                      <a:pt x="19782" y="6808"/>
                    </a:cubicBezTo>
                    <a:cubicBezTo>
                      <a:pt x="19787" y="6827"/>
                      <a:pt x="19787" y="6833"/>
                      <a:pt x="19784" y="6833"/>
                    </a:cubicBezTo>
                    <a:cubicBezTo>
                      <a:pt x="19778" y="6833"/>
                      <a:pt x="19759" y="6802"/>
                      <a:pt x="19742" y="6802"/>
                    </a:cubicBezTo>
                    <a:cubicBezTo>
                      <a:pt x="19734" y="6802"/>
                      <a:pt x="19727" y="6809"/>
                      <a:pt x="19722" y="6828"/>
                    </a:cubicBezTo>
                    <a:cubicBezTo>
                      <a:pt x="19709" y="6873"/>
                      <a:pt x="19666" y="6898"/>
                      <a:pt x="19630" y="6898"/>
                    </a:cubicBezTo>
                    <a:cubicBezTo>
                      <a:pt x="19611" y="6898"/>
                      <a:pt x="19594" y="6891"/>
                      <a:pt x="19584" y="6877"/>
                    </a:cubicBezTo>
                    <a:cubicBezTo>
                      <a:pt x="19571" y="6868"/>
                      <a:pt x="19561" y="6864"/>
                      <a:pt x="19550" y="6864"/>
                    </a:cubicBezTo>
                    <a:cubicBezTo>
                      <a:pt x="19525" y="6864"/>
                      <a:pt x="19496" y="6886"/>
                      <a:pt x="19435" y="6927"/>
                    </a:cubicBezTo>
                    <a:cubicBezTo>
                      <a:pt x="19346" y="6986"/>
                      <a:pt x="19475" y="7026"/>
                      <a:pt x="19514" y="7066"/>
                    </a:cubicBezTo>
                    <a:cubicBezTo>
                      <a:pt x="19527" y="7078"/>
                      <a:pt x="19538" y="7081"/>
                      <a:pt x="19550" y="7081"/>
                    </a:cubicBezTo>
                    <a:cubicBezTo>
                      <a:pt x="19560" y="7081"/>
                      <a:pt x="19570" y="7079"/>
                      <a:pt x="19582" y="7079"/>
                    </a:cubicBezTo>
                    <a:cubicBezTo>
                      <a:pt x="19602" y="7079"/>
                      <a:pt x="19628" y="7085"/>
                      <a:pt x="19663" y="7115"/>
                    </a:cubicBezTo>
                    <a:cubicBezTo>
                      <a:pt x="19720" y="7164"/>
                      <a:pt x="19723" y="7213"/>
                      <a:pt x="19739" y="7213"/>
                    </a:cubicBezTo>
                    <a:cubicBezTo>
                      <a:pt x="19743" y="7213"/>
                      <a:pt x="19747" y="7210"/>
                      <a:pt x="19752" y="7205"/>
                    </a:cubicBezTo>
                    <a:cubicBezTo>
                      <a:pt x="19758" y="7197"/>
                      <a:pt x="19765" y="7193"/>
                      <a:pt x="19772" y="7193"/>
                    </a:cubicBezTo>
                    <a:cubicBezTo>
                      <a:pt x="19802" y="7193"/>
                      <a:pt x="19845" y="7254"/>
                      <a:pt x="19901" y="7334"/>
                    </a:cubicBezTo>
                    <a:cubicBezTo>
                      <a:pt x="19940" y="7395"/>
                      <a:pt x="19926" y="7419"/>
                      <a:pt x="19902" y="7419"/>
                    </a:cubicBezTo>
                    <a:cubicBezTo>
                      <a:pt x="19884" y="7419"/>
                      <a:pt x="19860" y="7405"/>
                      <a:pt x="19851" y="7383"/>
                    </a:cubicBezTo>
                    <a:cubicBezTo>
                      <a:pt x="19846" y="7371"/>
                      <a:pt x="19843" y="7366"/>
                      <a:pt x="19841" y="7366"/>
                    </a:cubicBezTo>
                    <a:cubicBezTo>
                      <a:pt x="19835" y="7366"/>
                      <a:pt x="19836" y="7410"/>
                      <a:pt x="19822" y="7433"/>
                    </a:cubicBezTo>
                    <a:cubicBezTo>
                      <a:pt x="19814" y="7440"/>
                      <a:pt x="19804" y="7448"/>
                      <a:pt x="19792" y="7448"/>
                    </a:cubicBezTo>
                    <a:cubicBezTo>
                      <a:pt x="19774" y="7448"/>
                      <a:pt x="19749" y="7430"/>
                      <a:pt x="19713" y="7363"/>
                    </a:cubicBezTo>
                    <a:cubicBezTo>
                      <a:pt x="19699" y="7339"/>
                      <a:pt x="19686" y="7329"/>
                      <a:pt x="19674" y="7329"/>
                    </a:cubicBezTo>
                    <a:cubicBezTo>
                      <a:pt x="19633" y="7329"/>
                      <a:pt x="19603" y="7443"/>
                      <a:pt x="19603" y="7443"/>
                    </a:cubicBezTo>
                    <a:cubicBezTo>
                      <a:pt x="19603" y="7443"/>
                      <a:pt x="19574" y="7502"/>
                      <a:pt x="19514" y="7552"/>
                    </a:cubicBezTo>
                    <a:cubicBezTo>
                      <a:pt x="19465" y="7601"/>
                      <a:pt x="19643" y="7611"/>
                      <a:pt x="19693" y="7621"/>
                    </a:cubicBezTo>
                    <a:cubicBezTo>
                      <a:pt x="19742" y="7631"/>
                      <a:pt x="19673" y="7681"/>
                      <a:pt x="19713" y="7720"/>
                    </a:cubicBezTo>
                    <a:cubicBezTo>
                      <a:pt x="19719" y="7727"/>
                      <a:pt x="19726" y="7730"/>
                      <a:pt x="19735" y="7730"/>
                    </a:cubicBezTo>
                    <a:cubicBezTo>
                      <a:pt x="19775" y="7730"/>
                      <a:pt x="19835" y="7659"/>
                      <a:pt x="19901" y="7651"/>
                    </a:cubicBezTo>
                    <a:cubicBezTo>
                      <a:pt x="19924" y="7643"/>
                      <a:pt x="19943" y="7638"/>
                      <a:pt x="19959" y="7638"/>
                    </a:cubicBezTo>
                    <a:cubicBezTo>
                      <a:pt x="19985" y="7638"/>
                      <a:pt x="20005" y="7650"/>
                      <a:pt x="20030" y="7681"/>
                    </a:cubicBezTo>
                    <a:cubicBezTo>
                      <a:pt x="20040" y="7690"/>
                      <a:pt x="20050" y="7690"/>
                      <a:pt x="20060" y="7710"/>
                    </a:cubicBezTo>
                    <a:cubicBezTo>
                      <a:pt x="20079" y="7740"/>
                      <a:pt x="20079" y="7770"/>
                      <a:pt x="20069" y="7800"/>
                    </a:cubicBezTo>
                    <a:cubicBezTo>
                      <a:pt x="20055" y="7821"/>
                      <a:pt x="20031" y="7837"/>
                      <a:pt x="19999" y="7837"/>
                    </a:cubicBezTo>
                    <a:cubicBezTo>
                      <a:pt x="19987" y="7837"/>
                      <a:pt x="19974" y="7835"/>
                      <a:pt x="19960" y="7829"/>
                    </a:cubicBezTo>
                    <a:cubicBezTo>
                      <a:pt x="19943" y="7822"/>
                      <a:pt x="19931" y="7818"/>
                      <a:pt x="19922" y="7818"/>
                    </a:cubicBezTo>
                    <a:cubicBezTo>
                      <a:pt x="19885" y="7818"/>
                      <a:pt x="19909" y="7875"/>
                      <a:pt x="19901" y="7899"/>
                    </a:cubicBezTo>
                    <a:cubicBezTo>
                      <a:pt x="19901" y="7909"/>
                      <a:pt x="19921" y="7909"/>
                      <a:pt x="19941" y="7919"/>
                    </a:cubicBezTo>
                    <a:cubicBezTo>
                      <a:pt x="19970" y="7928"/>
                      <a:pt x="20020" y="7948"/>
                      <a:pt x="20079" y="7988"/>
                    </a:cubicBezTo>
                    <a:cubicBezTo>
                      <a:pt x="20089" y="7998"/>
                      <a:pt x="20099" y="8008"/>
                      <a:pt x="20099" y="8008"/>
                    </a:cubicBezTo>
                    <a:cubicBezTo>
                      <a:pt x="20145" y="8054"/>
                      <a:pt x="20122" y="8091"/>
                      <a:pt x="20081" y="8091"/>
                    </a:cubicBezTo>
                    <a:cubicBezTo>
                      <a:pt x="20059" y="8091"/>
                      <a:pt x="20034" y="8081"/>
                      <a:pt x="20010" y="8057"/>
                    </a:cubicBezTo>
                    <a:cubicBezTo>
                      <a:pt x="19979" y="8030"/>
                      <a:pt x="19953" y="8027"/>
                      <a:pt x="19929" y="8027"/>
                    </a:cubicBezTo>
                    <a:cubicBezTo>
                      <a:pt x="19922" y="8027"/>
                      <a:pt x="19915" y="8028"/>
                      <a:pt x="19908" y="8028"/>
                    </a:cubicBezTo>
                    <a:cubicBezTo>
                      <a:pt x="19879" y="8028"/>
                      <a:pt x="19851" y="8023"/>
                      <a:pt x="19822" y="7968"/>
                    </a:cubicBezTo>
                    <a:cubicBezTo>
                      <a:pt x="19791" y="7917"/>
                      <a:pt x="19771" y="7895"/>
                      <a:pt x="19761" y="7895"/>
                    </a:cubicBezTo>
                    <a:cubicBezTo>
                      <a:pt x="19752" y="7895"/>
                      <a:pt x="19752" y="7915"/>
                      <a:pt x="19762" y="7948"/>
                    </a:cubicBezTo>
                    <a:cubicBezTo>
                      <a:pt x="19771" y="7984"/>
                      <a:pt x="19762" y="8002"/>
                      <a:pt x="19743" y="8002"/>
                    </a:cubicBezTo>
                    <a:cubicBezTo>
                      <a:pt x="19721" y="8002"/>
                      <a:pt x="19685" y="7977"/>
                      <a:pt x="19653" y="7928"/>
                    </a:cubicBezTo>
                    <a:cubicBezTo>
                      <a:pt x="19603" y="7849"/>
                      <a:pt x="19623" y="7800"/>
                      <a:pt x="19564" y="7760"/>
                    </a:cubicBezTo>
                    <a:cubicBezTo>
                      <a:pt x="19558" y="7757"/>
                      <a:pt x="19553" y="7756"/>
                      <a:pt x="19549" y="7756"/>
                    </a:cubicBezTo>
                    <a:cubicBezTo>
                      <a:pt x="19502" y="7756"/>
                      <a:pt x="19544" y="7892"/>
                      <a:pt x="19544" y="7928"/>
                    </a:cubicBezTo>
                    <a:cubicBezTo>
                      <a:pt x="19544" y="7958"/>
                      <a:pt x="19534" y="7998"/>
                      <a:pt x="19613" y="8018"/>
                    </a:cubicBezTo>
                    <a:cubicBezTo>
                      <a:pt x="19683" y="8038"/>
                      <a:pt x="19663" y="8117"/>
                      <a:pt x="19713" y="8196"/>
                    </a:cubicBezTo>
                    <a:cubicBezTo>
                      <a:pt x="19725" y="8217"/>
                      <a:pt x="19736" y="8225"/>
                      <a:pt x="19744" y="8225"/>
                    </a:cubicBezTo>
                    <a:cubicBezTo>
                      <a:pt x="19770" y="8225"/>
                      <a:pt x="19785" y="8156"/>
                      <a:pt x="19822" y="8097"/>
                    </a:cubicBezTo>
                    <a:cubicBezTo>
                      <a:pt x="19830" y="8087"/>
                      <a:pt x="19838" y="8082"/>
                      <a:pt x="19845" y="8082"/>
                    </a:cubicBezTo>
                    <a:cubicBezTo>
                      <a:pt x="19884" y="8082"/>
                      <a:pt x="19895" y="8232"/>
                      <a:pt x="19921" y="8266"/>
                    </a:cubicBezTo>
                    <a:cubicBezTo>
                      <a:pt x="19941" y="8305"/>
                      <a:pt x="19980" y="8246"/>
                      <a:pt x="20040" y="8385"/>
                    </a:cubicBezTo>
                    <a:cubicBezTo>
                      <a:pt x="20040" y="8385"/>
                      <a:pt x="20050" y="8394"/>
                      <a:pt x="20050" y="8394"/>
                    </a:cubicBezTo>
                    <a:cubicBezTo>
                      <a:pt x="20089" y="8494"/>
                      <a:pt x="20050" y="8523"/>
                      <a:pt x="20010" y="8533"/>
                    </a:cubicBezTo>
                    <a:cubicBezTo>
                      <a:pt x="20010" y="8575"/>
                      <a:pt x="19989" y="8596"/>
                      <a:pt x="19952" y="8637"/>
                    </a:cubicBezTo>
                    <a:lnTo>
                      <a:pt x="19952" y="8637"/>
                    </a:lnTo>
                    <a:cubicBezTo>
                      <a:pt x="19964" y="8627"/>
                      <a:pt x="19977" y="8620"/>
                      <a:pt x="19989" y="8620"/>
                    </a:cubicBezTo>
                    <a:cubicBezTo>
                      <a:pt x="19993" y="8620"/>
                      <a:pt x="19997" y="8621"/>
                      <a:pt x="20000" y="8623"/>
                    </a:cubicBezTo>
                    <a:cubicBezTo>
                      <a:pt x="20020" y="8623"/>
                      <a:pt x="20030" y="8632"/>
                      <a:pt x="20040" y="8652"/>
                    </a:cubicBezTo>
                    <a:cubicBezTo>
                      <a:pt x="20079" y="8613"/>
                      <a:pt x="20079" y="8553"/>
                      <a:pt x="20109" y="8543"/>
                    </a:cubicBezTo>
                    <a:cubicBezTo>
                      <a:pt x="20112" y="8541"/>
                      <a:pt x="20116" y="8540"/>
                      <a:pt x="20120" y="8540"/>
                    </a:cubicBezTo>
                    <a:cubicBezTo>
                      <a:pt x="20153" y="8540"/>
                      <a:pt x="20204" y="8606"/>
                      <a:pt x="20169" y="8632"/>
                    </a:cubicBezTo>
                    <a:cubicBezTo>
                      <a:pt x="20139" y="8672"/>
                      <a:pt x="20119" y="8672"/>
                      <a:pt x="20060" y="8712"/>
                    </a:cubicBezTo>
                    <a:cubicBezTo>
                      <a:pt x="20069" y="8732"/>
                      <a:pt x="20079" y="8761"/>
                      <a:pt x="20089" y="8791"/>
                    </a:cubicBezTo>
                    <a:cubicBezTo>
                      <a:pt x="20098" y="8819"/>
                      <a:pt x="20107" y="8826"/>
                      <a:pt x="20118" y="8826"/>
                    </a:cubicBezTo>
                    <a:cubicBezTo>
                      <a:pt x="20131" y="8826"/>
                      <a:pt x="20144" y="8815"/>
                      <a:pt x="20158" y="8815"/>
                    </a:cubicBezTo>
                    <a:cubicBezTo>
                      <a:pt x="20173" y="8815"/>
                      <a:pt x="20187" y="8830"/>
                      <a:pt x="20198" y="8890"/>
                    </a:cubicBezTo>
                    <a:cubicBezTo>
                      <a:pt x="20216" y="8961"/>
                      <a:pt x="20186" y="8987"/>
                      <a:pt x="20144" y="8987"/>
                    </a:cubicBezTo>
                    <a:cubicBezTo>
                      <a:pt x="20092" y="8987"/>
                      <a:pt x="20022" y="8948"/>
                      <a:pt x="20000" y="8910"/>
                    </a:cubicBezTo>
                    <a:cubicBezTo>
                      <a:pt x="19980" y="8875"/>
                      <a:pt x="19988" y="8873"/>
                      <a:pt x="19991" y="8873"/>
                    </a:cubicBezTo>
                    <a:cubicBezTo>
                      <a:pt x="19992" y="8873"/>
                      <a:pt x="19993" y="8873"/>
                      <a:pt x="19993" y="8873"/>
                    </a:cubicBezTo>
                    <a:cubicBezTo>
                      <a:pt x="19994" y="8873"/>
                      <a:pt x="19989" y="8871"/>
                      <a:pt x="19960" y="8851"/>
                    </a:cubicBezTo>
                    <a:lnTo>
                      <a:pt x="19950" y="8851"/>
                    </a:lnTo>
                    <a:cubicBezTo>
                      <a:pt x="19941" y="8860"/>
                      <a:pt x="19941" y="8870"/>
                      <a:pt x="19921" y="8880"/>
                    </a:cubicBezTo>
                    <a:cubicBezTo>
                      <a:pt x="19921" y="8920"/>
                      <a:pt x="19941" y="8979"/>
                      <a:pt x="19970" y="9039"/>
                    </a:cubicBezTo>
                    <a:cubicBezTo>
                      <a:pt x="19999" y="9111"/>
                      <a:pt x="20017" y="9162"/>
                      <a:pt x="19999" y="9162"/>
                    </a:cubicBezTo>
                    <a:cubicBezTo>
                      <a:pt x="19992" y="9162"/>
                      <a:pt x="19979" y="9154"/>
                      <a:pt x="19960" y="9138"/>
                    </a:cubicBezTo>
                    <a:cubicBezTo>
                      <a:pt x="19901" y="9069"/>
                      <a:pt x="19921" y="8989"/>
                      <a:pt x="19891" y="8910"/>
                    </a:cubicBezTo>
                    <a:cubicBezTo>
                      <a:pt x="19891" y="8900"/>
                      <a:pt x="19891" y="8900"/>
                      <a:pt x="19891" y="8900"/>
                    </a:cubicBezTo>
                    <a:cubicBezTo>
                      <a:pt x="19876" y="8905"/>
                      <a:pt x="19866" y="8908"/>
                      <a:pt x="19858" y="8908"/>
                    </a:cubicBezTo>
                    <a:cubicBezTo>
                      <a:pt x="19849" y="8908"/>
                      <a:pt x="19841" y="8905"/>
                      <a:pt x="19831" y="8900"/>
                    </a:cubicBezTo>
                    <a:cubicBezTo>
                      <a:pt x="19812" y="8930"/>
                      <a:pt x="19802" y="8950"/>
                      <a:pt x="19802" y="8979"/>
                    </a:cubicBezTo>
                    <a:cubicBezTo>
                      <a:pt x="19782" y="9049"/>
                      <a:pt x="19831" y="8989"/>
                      <a:pt x="19881" y="9079"/>
                    </a:cubicBezTo>
                    <a:cubicBezTo>
                      <a:pt x="19913" y="9143"/>
                      <a:pt x="19958" y="9233"/>
                      <a:pt x="19934" y="9233"/>
                    </a:cubicBezTo>
                    <a:cubicBezTo>
                      <a:pt x="19920" y="9233"/>
                      <a:pt x="19887" y="9207"/>
                      <a:pt x="19822" y="9138"/>
                    </a:cubicBezTo>
                    <a:cubicBezTo>
                      <a:pt x="19782" y="9089"/>
                      <a:pt x="19782" y="9039"/>
                      <a:pt x="19762" y="9029"/>
                    </a:cubicBezTo>
                    <a:cubicBezTo>
                      <a:pt x="19759" y="9026"/>
                      <a:pt x="19756" y="9025"/>
                      <a:pt x="19753" y="9025"/>
                    </a:cubicBezTo>
                    <a:cubicBezTo>
                      <a:pt x="19733" y="9025"/>
                      <a:pt x="19707" y="9073"/>
                      <a:pt x="19732" y="9098"/>
                    </a:cubicBezTo>
                    <a:cubicBezTo>
                      <a:pt x="19752" y="9128"/>
                      <a:pt x="19752" y="9128"/>
                      <a:pt x="19792" y="9168"/>
                    </a:cubicBezTo>
                    <a:cubicBezTo>
                      <a:pt x="19822" y="9198"/>
                      <a:pt x="19841" y="9198"/>
                      <a:pt x="19881" y="9237"/>
                    </a:cubicBezTo>
                    <a:cubicBezTo>
                      <a:pt x="19891" y="9247"/>
                      <a:pt x="19901" y="9257"/>
                      <a:pt x="19911" y="9267"/>
                    </a:cubicBezTo>
                    <a:cubicBezTo>
                      <a:pt x="19938" y="9295"/>
                      <a:pt x="19958" y="9305"/>
                      <a:pt x="19977" y="9305"/>
                    </a:cubicBezTo>
                    <a:cubicBezTo>
                      <a:pt x="20005" y="9305"/>
                      <a:pt x="20032" y="9281"/>
                      <a:pt x="20079" y="9257"/>
                    </a:cubicBezTo>
                    <a:cubicBezTo>
                      <a:pt x="20089" y="9253"/>
                      <a:pt x="20096" y="9252"/>
                      <a:pt x="20101" y="9252"/>
                    </a:cubicBezTo>
                    <a:cubicBezTo>
                      <a:pt x="20131" y="9252"/>
                      <a:pt x="20042" y="9334"/>
                      <a:pt x="20060" y="9386"/>
                    </a:cubicBezTo>
                    <a:lnTo>
                      <a:pt x="20198" y="9386"/>
                    </a:lnTo>
                    <a:cubicBezTo>
                      <a:pt x="20218" y="9376"/>
                      <a:pt x="20248" y="9376"/>
                      <a:pt x="20248" y="9376"/>
                    </a:cubicBezTo>
                    <a:cubicBezTo>
                      <a:pt x="20248" y="9376"/>
                      <a:pt x="20268" y="9426"/>
                      <a:pt x="20258" y="9436"/>
                    </a:cubicBezTo>
                    <a:cubicBezTo>
                      <a:pt x="20253" y="9436"/>
                      <a:pt x="20247" y="9435"/>
                      <a:pt x="20242" y="9435"/>
                    </a:cubicBezTo>
                    <a:cubicBezTo>
                      <a:pt x="20224" y="9435"/>
                      <a:pt x="20206" y="9441"/>
                      <a:pt x="20198" y="9485"/>
                    </a:cubicBezTo>
                    <a:cubicBezTo>
                      <a:pt x="20190" y="9514"/>
                      <a:pt x="20195" y="9522"/>
                      <a:pt x="20209" y="9522"/>
                    </a:cubicBezTo>
                    <a:cubicBezTo>
                      <a:pt x="20229" y="9522"/>
                      <a:pt x="20267" y="9505"/>
                      <a:pt x="20307" y="9505"/>
                    </a:cubicBezTo>
                    <a:lnTo>
                      <a:pt x="20327" y="9505"/>
                    </a:lnTo>
                    <a:cubicBezTo>
                      <a:pt x="20334" y="9504"/>
                      <a:pt x="20340" y="9503"/>
                      <a:pt x="20345" y="9503"/>
                    </a:cubicBezTo>
                    <a:cubicBezTo>
                      <a:pt x="20376" y="9503"/>
                      <a:pt x="20374" y="9529"/>
                      <a:pt x="20357" y="9555"/>
                    </a:cubicBezTo>
                    <a:cubicBezTo>
                      <a:pt x="20357" y="9564"/>
                      <a:pt x="20357" y="9574"/>
                      <a:pt x="20357" y="9574"/>
                    </a:cubicBezTo>
                    <a:cubicBezTo>
                      <a:pt x="20357" y="9601"/>
                      <a:pt x="20353" y="9610"/>
                      <a:pt x="20341" y="9610"/>
                    </a:cubicBezTo>
                    <a:cubicBezTo>
                      <a:pt x="20335" y="9610"/>
                      <a:pt x="20327" y="9607"/>
                      <a:pt x="20317" y="9604"/>
                    </a:cubicBezTo>
                    <a:cubicBezTo>
                      <a:pt x="20298" y="9634"/>
                      <a:pt x="20268" y="9664"/>
                      <a:pt x="20258" y="9674"/>
                    </a:cubicBezTo>
                    <a:cubicBezTo>
                      <a:pt x="20278" y="9683"/>
                      <a:pt x="20298" y="9703"/>
                      <a:pt x="20298" y="9743"/>
                    </a:cubicBezTo>
                    <a:cubicBezTo>
                      <a:pt x="20298" y="9788"/>
                      <a:pt x="20287" y="9804"/>
                      <a:pt x="20273" y="9804"/>
                    </a:cubicBezTo>
                    <a:cubicBezTo>
                      <a:pt x="20255" y="9804"/>
                      <a:pt x="20230" y="9780"/>
                      <a:pt x="20208" y="9753"/>
                    </a:cubicBezTo>
                    <a:cubicBezTo>
                      <a:pt x="20198" y="9723"/>
                      <a:pt x="20179" y="9703"/>
                      <a:pt x="20159" y="9693"/>
                    </a:cubicBezTo>
                    <a:cubicBezTo>
                      <a:pt x="20139" y="9693"/>
                      <a:pt x="20109" y="9693"/>
                      <a:pt x="20079" y="9683"/>
                    </a:cubicBezTo>
                    <a:lnTo>
                      <a:pt x="20079" y="9683"/>
                    </a:lnTo>
                    <a:cubicBezTo>
                      <a:pt x="20079" y="9693"/>
                      <a:pt x="20079" y="9703"/>
                      <a:pt x="20089" y="9713"/>
                    </a:cubicBezTo>
                    <a:cubicBezTo>
                      <a:pt x="20060" y="9703"/>
                      <a:pt x="20040" y="9683"/>
                      <a:pt x="20020" y="9674"/>
                    </a:cubicBezTo>
                    <a:cubicBezTo>
                      <a:pt x="19980" y="9644"/>
                      <a:pt x="19931" y="9624"/>
                      <a:pt x="19891" y="9604"/>
                    </a:cubicBezTo>
                    <a:cubicBezTo>
                      <a:pt x="19824" y="9576"/>
                      <a:pt x="19752" y="9557"/>
                      <a:pt x="19673" y="9557"/>
                    </a:cubicBezTo>
                    <a:cubicBezTo>
                      <a:pt x="19555" y="9557"/>
                      <a:pt x="19421" y="9602"/>
                      <a:pt x="19266" y="9733"/>
                    </a:cubicBezTo>
                    <a:cubicBezTo>
                      <a:pt x="19258" y="9725"/>
                      <a:pt x="19244" y="9710"/>
                      <a:pt x="19212" y="9710"/>
                    </a:cubicBezTo>
                    <a:cubicBezTo>
                      <a:pt x="19205" y="9710"/>
                      <a:pt x="19196" y="9711"/>
                      <a:pt x="19187" y="9713"/>
                    </a:cubicBezTo>
                    <a:cubicBezTo>
                      <a:pt x="19164" y="9719"/>
                      <a:pt x="19148" y="9725"/>
                      <a:pt x="19136" y="9725"/>
                    </a:cubicBezTo>
                    <a:cubicBezTo>
                      <a:pt x="19128" y="9725"/>
                      <a:pt x="19122" y="9722"/>
                      <a:pt x="19118" y="9713"/>
                    </a:cubicBezTo>
                    <a:cubicBezTo>
                      <a:pt x="19108" y="9703"/>
                      <a:pt x="19157" y="9664"/>
                      <a:pt x="19118" y="9644"/>
                    </a:cubicBezTo>
                    <a:cubicBezTo>
                      <a:pt x="19093" y="9638"/>
                      <a:pt x="19076" y="9624"/>
                      <a:pt x="19062" y="9624"/>
                    </a:cubicBezTo>
                    <a:cubicBezTo>
                      <a:pt x="19053" y="9624"/>
                      <a:pt x="19046" y="9629"/>
                      <a:pt x="19038" y="9644"/>
                    </a:cubicBezTo>
                    <a:cubicBezTo>
                      <a:pt x="19026" y="9668"/>
                      <a:pt x="19018" y="9685"/>
                      <a:pt x="19003" y="9685"/>
                    </a:cubicBezTo>
                    <a:cubicBezTo>
                      <a:pt x="18995" y="9685"/>
                      <a:pt x="18984" y="9679"/>
                      <a:pt x="18969" y="9664"/>
                    </a:cubicBezTo>
                    <a:cubicBezTo>
                      <a:pt x="18939" y="9634"/>
                      <a:pt x="18929" y="9644"/>
                      <a:pt x="18909" y="9634"/>
                    </a:cubicBezTo>
                    <a:cubicBezTo>
                      <a:pt x="18899" y="9614"/>
                      <a:pt x="18989" y="9594"/>
                      <a:pt x="18929" y="9574"/>
                    </a:cubicBezTo>
                    <a:cubicBezTo>
                      <a:pt x="18909" y="9564"/>
                      <a:pt x="18894" y="9562"/>
                      <a:pt x="18881" y="9562"/>
                    </a:cubicBezTo>
                    <a:cubicBezTo>
                      <a:pt x="18867" y="9562"/>
                      <a:pt x="18855" y="9564"/>
                      <a:pt x="18840" y="9564"/>
                    </a:cubicBezTo>
                    <a:cubicBezTo>
                      <a:pt x="18840" y="9555"/>
                      <a:pt x="18830" y="9545"/>
                      <a:pt x="18810" y="9535"/>
                    </a:cubicBezTo>
                    <a:cubicBezTo>
                      <a:pt x="18810" y="9525"/>
                      <a:pt x="18810" y="9525"/>
                      <a:pt x="18810" y="9525"/>
                    </a:cubicBezTo>
                    <a:cubicBezTo>
                      <a:pt x="18840" y="9525"/>
                      <a:pt x="18860" y="9525"/>
                      <a:pt x="18820" y="9485"/>
                    </a:cubicBezTo>
                    <a:cubicBezTo>
                      <a:pt x="18771" y="9445"/>
                      <a:pt x="18701" y="9426"/>
                      <a:pt x="18751" y="9426"/>
                    </a:cubicBezTo>
                    <a:cubicBezTo>
                      <a:pt x="18810" y="9465"/>
                      <a:pt x="18880" y="9535"/>
                      <a:pt x="18899" y="9545"/>
                    </a:cubicBezTo>
                    <a:cubicBezTo>
                      <a:pt x="18909" y="9549"/>
                      <a:pt x="18922" y="9556"/>
                      <a:pt x="18932" y="9556"/>
                    </a:cubicBezTo>
                    <a:cubicBezTo>
                      <a:pt x="18943" y="9556"/>
                      <a:pt x="18950" y="9547"/>
                      <a:pt x="18939" y="9515"/>
                    </a:cubicBezTo>
                    <a:cubicBezTo>
                      <a:pt x="18939" y="9515"/>
                      <a:pt x="18939" y="9515"/>
                      <a:pt x="18939" y="9505"/>
                    </a:cubicBezTo>
                    <a:cubicBezTo>
                      <a:pt x="18919" y="9445"/>
                      <a:pt x="18909" y="9465"/>
                      <a:pt x="18909" y="9426"/>
                    </a:cubicBezTo>
                    <a:cubicBezTo>
                      <a:pt x="18909" y="9400"/>
                      <a:pt x="18894" y="9343"/>
                      <a:pt x="18917" y="9343"/>
                    </a:cubicBezTo>
                    <a:cubicBezTo>
                      <a:pt x="18920" y="9343"/>
                      <a:pt x="18924" y="9344"/>
                      <a:pt x="18929" y="9346"/>
                    </a:cubicBezTo>
                    <a:cubicBezTo>
                      <a:pt x="18979" y="9376"/>
                      <a:pt x="19009" y="9386"/>
                      <a:pt x="19018" y="9426"/>
                    </a:cubicBezTo>
                    <a:cubicBezTo>
                      <a:pt x="19026" y="9450"/>
                      <a:pt x="19047" y="9506"/>
                      <a:pt x="19071" y="9506"/>
                    </a:cubicBezTo>
                    <a:cubicBezTo>
                      <a:pt x="19076" y="9506"/>
                      <a:pt x="19082" y="9503"/>
                      <a:pt x="19088" y="9495"/>
                    </a:cubicBezTo>
                    <a:cubicBezTo>
                      <a:pt x="19118" y="9465"/>
                      <a:pt x="19127" y="9465"/>
                      <a:pt x="19098" y="9406"/>
                    </a:cubicBezTo>
                    <a:cubicBezTo>
                      <a:pt x="19058" y="9336"/>
                      <a:pt x="19028" y="9327"/>
                      <a:pt x="19068" y="9317"/>
                    </a:cubicBezTo>
                    <a:cubicBezTo>
                      <a:pt x="19108" y="9317"/>
                      <a:pt x="19127" y="9336"/>
                      <a:pt x="19147" y="9376"/>
                    </a:cubicBezTo>
                    <a:cubicBezTo>
                      <a:pt x="19167" y="9406"/>
                      <a:pt x="19177" y="9426"/>
                      <a:pt x="19207" y="9465"/>
                    </a:cubicBezTo>
                    <a:cubicBezTo>
                      <a:pt x="19227" y="9486"/>
                      <a:pt x="19257" y="9521"/>
                      <a:pt x="19271" y="9521"/>
                    </a:cubicBezTo>
                    <a:cubicBezTo>
                      <a:pt x="19277" y="9521"/>
                      <a:pt x="19279" y="9514"/>
                      <a:pt x="19276" y="9495"/>
                    </a:cubicBezTo>
                    <a:cubicBezTo>
                      <a:pt x="19276" y="9436"/>
                      <a:pt x="19197" y="9426"/>
                      <a:pt x="19246" y="9406"/>
                    </a:cubicBezTo>
                    <a:cubicBezTo>
                      <a:pt x="19263" y="9396"/>
                      <a:pt x="19281" y="9394"/>
                      <a:pt x="19296" y="9394"/>
                    </a:cubicBezTo>
                    <a:cubicBezTo>
                      <a:pt x="19309" y="9394"/>
                      <a:pt x="19321" y="9395"/>
                      <a:pt x="19329" y="9395"/>
                    </a:cubicBezTo>
                    <a:cubicBezTo>
                      <a:pt x="19342" y="9395"/>
                      <a:pt x="19350" y="9392"/>
                      <a:pt x="19346" y="9376"/>
                    </a:cubicBezTo>
                    <a:cubicBezTo>
                      <a:pt x="19336" y="9336"/>
                      <a:pt x="19356" y="9317"/>
                      <a:pt x="19296" y="9317"/>
                    </a:cubicBezTo>
                    <a:cubicBezTo>
                      <a:pt x="19250" y="9317"/>
                      <a:pt x="19208" y="9334"/>
                      <a:pt x="19188" y="9334"/>
                    </a:cubicBezTo>
                    <a:cubicBezTo>
                      <a:pt x="19178" y="9334"/>
                      <a:pt x="19174" y="9330"/>
                      <a:pt x="19177" y="9317"/>
                    </a:cubicBezTo>
                    <a:cubicBezTo>
                      <a:pt x="19197" y="9267"/>
                      <a:pt x="19237" y="9257"/>
                      <a:pt x="19246" y="9257"/>
                    </a:cubicBezTo>
                    <a:cubicBezTo>
                      <a:pt x="19266" y="9257"/>
                      <a:pt x="19237" y="9217"/>
                      <a:pt x="19237" y="9217"/>
                    </a:cubicBezTo>
                    <a:cubicBezTo>
                      <a:pt x="19237" y="9217"/>
                      <a:pt x="19088" y="9208"/>
                      <a:pt x="19068" y="9168"/>
                    </a:cubicBezTo>
                    <a:cubicBezTo>
                      <a:pt x="19052" y="9144"/>
                      <a:pt x="19082" y="9113"/>
                      <a:pt x="19061" y="9113"/>
                    </a:cubicBezTo>
                    <a:cubicBezTo>
                      <a:pt x="19057" y="9113"/>
                      <a:pt x="19049" y="9115"/>
                      <a:pt x="19038" y="9118"/>
                    </a:cubicBezTo>
                    <a:cubicBezTo>
                      <a:pt x="19028" y="9108"/>
                      <a:pt x="19018" y="9098"/>
                      <a:pt x="18999" y="9079"/>
                    </a:cubicBezTo>
                    <a:cubicBezTo>
                      <a:pt x="18909" y="9029"/>
                      <a:pt x="18860" y="8989"/>
                      <a:pt x="18840" y="8970"/>
                    </a:cubicBezTo>
                    <a:cubicBezTo>
                      <a:pt x="18854" y="8934"/>
                      <a:pt x="18873" y="8899"/>
                      <a:pt x="18890" y="8899"/>
                    </a:cubicBezTo>
                    <a:cubicBezTo>
                      <a:pt x="18897" y="8899"/>
                      <a:pt x="18904" y="8905"/>
                      <a:pt x="18909" y="8920"/>
                    </a:cubicBezTo>
                    <a:cubicBezTo>
                      <a:pt x="18939" y="8970"/>
                      <a:pt x="18890" y="8989"/>
                      <a:pt x="18949" y="9029"/>
                    </a:cubicBezTo>
                    <a:cubicBezTo>
                      <a:pt x="18970" y="9041"/>
                      <a:pt x="18988" y="9047"/>
                      <a:pt x="19001" y="9047"/>
                    </a:cubicBezTo>
                    <a:cubicBezTo>
                      <a:pt x="19030" y="9047"/>
                      <a:pt x="19036" y="9018"/>
                      <a:pt x="19009" y="8970"/>
                    </a:cubicBezTo>
                    <a:cubicBezTo>
                      <a:pt x="18977" y="8914"/>
                      <a:pt x="18926" y="8872"/>
                      <a:pt x="18942" y="8872"/>
                    </a:cubicBezTo>
                    <a:cubicBezTo>
                      <a:pt x="18946" y="8872"/>
                      <a:pt x="18955" y="8874"/>
                      <a:pt x="18969" y="8880"/>
                    </a:cubicBezTo>
                    <a:cubicBezTo>
                      <a:pt x="19038" y="8910"/>
                      <a:pt x="19018" y="8900"/>
                      <a:pt x="19058" y="8950"/>
                    </a:cubicBezTo>
                    <a:cubicBezTo>
                      <a:pt x="19079" y="8978"/>
                      <a:pt x="19136" y="9052"/>
                      <a:pt x="19156" y="9052"/>
                    </a:cubicBezTo>
                    <a:cubicBezTo>
                      <a:pt x="19164" y="9052"/>
                      <a:pt x="19166" y="9040"/>
                      <a:pt x="19157" y="9009"/>
                    </a:cubicBezTo>
                    <a:cubicBezTo>
                      <a:pt x="19118" y="8910"/>
                      <a:pt x="19108" y="8940"/>
                      <a:pt x="19078" y="8870"/>
                    </a:cubicBezTo>
                    <a:cubicBezTo>
                      <a:pt x="19048" y="8801"/>
                      <a:pt x="19048" y="8732"/>
                      <a:pt x="19009" y="8732"/>
                    </a:cubicBezTo>
                    <a:cubicBezTo>
                      <a:pt x="19002" y="8728"/>
                      <a:pt x="18995" y="8727"/>
                      <a:pt x="18989" y="8727"/>
                    </a:cubicBezTo>
                    <a:cubicBezTo>
                      <a:pt x="18975" y="8727"/>
                      <a:pt x="18962" y="8732"/>
                      <a:pt x="18949" y="8732"/>
                    </a:cubicBezTo>
                    <a:cubicBezTo>
                      <a:pt x="18929" y="8722"/>
                      <a:pt x="18899" y="8712"/>
                      <a:pt x="18880" y="8702"/>
                    </a:cubicBezTo>
                    <a:cubicBezTo>
                      <a:pt x="18880" y="8695"/>
                      <a:pt x="18880" y="8688"/>
                      <a:pt x="18887" y="8688"/>
                    </a:cubicBezTo>
                    <a:cubicBezTo>
                      <a:pt x="18890" y="8688"/>
                      <a:pt x="18894" y="8689"/>
                      <a:pt x="18899" y="8692"/>
                    </a:cubicBezTo>
                    <a:cubicBezTo>
                      <a:pt x="18922" y="8697"/>
                      <a:pt x="18950" y="8703"/>
                      <a:pt x="18965" y="8703"/>
                    </a:cubicBezTo>
                    <a:cubicBezTo>
                      <a:pt x="18984" y="8703"/>
                      <a:pt x="18986" y="8694"/>
                      <a:pt x="18949" y="8662"/>
                    </a:cubicBezTo>
                    <a:cubicBezTo>
                      <a:pt x="18884" y="8605"/>
                      <a:pt x="18832" y="8568"/>
                      <a:pt x="18843" y="8568"/>
                    </a:cubicBezTo>
                    <a:cubicBezTo>
                      <a:pt x="18846" y="8568"/>
                      <a:pt x="18851" y="8569"/>
                      <a:pt x="18860" y="8573"/>
                    </a:cubicBezTo>
                    <a:cubicBezTo>
                      <a:pt x="18909" y="8583"/>
                      <a:pt x="18999" y="8662"/>
                      <a:pt x="19018" y="8672"/>
                    </a:cubicBezTo>
                    <a:cubicBezTo>
                      <a:pt x="19026" y="8672"/>
                      <a:pt x="19037" y="8676"/>
                      <a:pt x="19045" y="8676"/>
                    </a:cubicBezTo>
                    <a:cubicBezTo>
                      <a:pt x="19059" y="8676"/>
                      <a:pt x="19062" y="8665"/>
                      <a:pt x="19018" y="8603"/>
                    </a:cubicBezTo>
                    <a:cubicBezTo>
                      <a:pt x="18959" y="8504"/>
                      <a:pt x="18969" y="8494"/>
                      <a:pt x="18949" y="8464"/>
                    </a:cubicBezTo>
                    <a:cubicBezTo>
                      <a:pt x="18934" y="8441"/>
                      <a:pt x="18930" y="8388"/>
                      <a:pt x="18902" y="8388"/>
                    </a:cubicBezTo>
                    <a:cubicBezTo>
                      <a:pt x="18894" y="8388"/>
                      <a:pt x="18883" y="8393"/>
                      <a:pt x="18870" y="8404"/>
                    </a:cubicBezTo>
                    <a:cubicBezTo>
                      <a:pt x="18840" y="8434"/>
                      <a:pt x="18820" y="8454"/>
                      <a:pt x="18800" y="8454"/>
                    </a:cubicBezTo>
                    <a:cubicBezTo>
                      <a:pt x="18810" y="8444"/>
                      <a:pt x="18800" y="8424"/>
                      <a:pt x="18780" y="8394"/>
                    </a:cubicBezTo>
                    <a:cubicBezTo>
                      <a:pt x="18705" y="8311"/>
                      <a:pt x="18658" y="8249"/>
                      <a:pt x="18628" y="8249"/>
                    </a:cubicBezTo>
                    <a:cubicBezTo>
                      <a:pt x="18622" y="8249"/>
                      <a:pt x="18617" y="8251"/>
                      <a:pt x="18612" y="8256"/>
                    </a:cubicBezTo>
                    <a:cubicBezTo>
                      <a:pt x="18605" y="8262"/>
                      <a:pt x="18600" y="8266"/>
                      <a:pt x="18595" y="8266"/>
                    </a:cubicBezTo>
                    <a:cubicBezTo>
                      <a:pt x="18584" y="8266"/>
                      <a:pt x="18576" y="8252"/>
                      <a:pt x="18562" y="8226"/>
                    </a:cubicBezTo>
                    <a:cubicBezTo>
                      <a:pt x="18562" y="8226"/>
                      <a:pt x="18562" y="8226"/>
                      <a:pt x="18562" y="8216"/>
                    </a:cubicBezTo>
                    <a:cubicBezTo>
                      <a:pt x="18577" y="8201"/>
                      <a:pt x="18591" y="8192"/>
                      <a:pt x="18610" y="8192"/>
                    </a:cubicBezTo>
                    <a:cubicBezTo>
                      <a:pt x="18617" y="8192"/>
                      <a:pt x="18624" y="8194"/>
                      <a:pt x="18632" y="8196"/>
                    </a:cubicBezTo>
                    <a:cubicBezTo>
                      <a:pt x="18691" y="8216"/>
                      <a:pt x="18671" y="8226"/>
                      <a:pt x="18721" y="8285"/>
                    </a:cubicBezTo>
                    <a:cubicBezTo>
                      <a:pt x="18748" y="8313"/>
                      <a:pt x="18778" y="8328"/>
                      <a:pt x="18797" y="8328"/>
                    </a:cubicBezTo>
                    <a:cubicBezTo>
                      <a:pt x="18812" y="8328"/>
                      <a:pt x="18819" y="8318"/>
                      <a:pt x="18810" y="8295"/>
                    </a:cubicBezTo>
                    <a:cubicBezTo>
                      <a:pt x="18796" y="8268"/>
                      <a:pt x="18802" y="8226"/>
                      <a:pt x="18826" y="8226"/>
                    </a:cubicBezTo>
                    <a:cubicBezTo>
                      <a:pt x="18837" y="8226"/>
                      <a:pt x="18851" y="8234"/>
                      <a:pt x="18870" y="8256"/>
                    </a:cubicBezTo>
                    <a:cubicBezTo>
                      <a:pt x="18929" y="8315"/>
                      <a:pt x="18949" y="8325"/>
                      <a:pt x="19018" y="8365"/>
                    </a:cubicBezTo>
                    <a:cubicBezTo>
                      <a:pt x="19050" y="8387"/>
                      <a:pt x="19089" y="8397"/>
                      <a:pt x="19114" y="8397"/>
                    </a:cubicBezTo>
                    <a:cubicBezTo>
                      <a:pt x="19144" y="8397"/>
                      <a:pt x="19152" y="8382"/>
                      <a:pt x="19098" y="8355"/>
                    </a:cubicBezTo>
                    <a:cubicBezTo>
                      <a:pt x="18989" y="8305"/>
                      <a:pt x="18959" y="8275"/>
                      <a:pt x="18959" y="8266"/>
                    </a:cubicBezTo>
                    <a:cubicBezTo>
                      <a:pt x="18959" y="8249"/>
                      <a:pt x="18952" y="8199"/>
                      <a:pt x="18995" y="8199"/>
                    </a:cubicBezTo>
                    <a:cubicBezTo>
                      <a:pt x="19004" y="8199"/>
                      <a:pt x="19015" y="8201"/>
                      <a:pt x="19028" y="8206"/>
                    </a:cubicBezTo>
                    <a:cubicBezTo>
                      <a:pt x="19063" y="8214"/>
                      <a:pt x="19095" y="8218"/>
                      <a:pt x="19117" y="8218"/>
                    </a:cubicBezTo>
                    <a:cubicBezTo>
                      <a:pt x="19152" y="8218"/>
                      <a:pt x="19164" y="8207"/>
                      <a:pt x="19127" y="8176"/>
                    </a:cubicBezTo>
                    <a:cubicBezTo>
                      <a:pt x="19076" y="8133"/>
                      <a:pt x="19039" y="8105"/>
                      <a:pt x="18984" y="8105"/>
                    </a:cubicBezTo>
                    <a:cubicBezTo>
                      <a:pt x="18976" y="8105"/>
                      <a:pt x="18968" y="8106"/>
                      <a:pt x="18959" y="8107"/>
                    </a:cubicBezTo>
                    <a:cubicBezTo>
                      <a:pt x="18906" y="8114"/>
                      <a:pt x="18859" y="8133"/>
                      <a:pt x="18822" y="8133"/>
                    </a:cubicBezTo>
                    <a:cubicBezTo>
                      <a:pt x="18811" y="8133"/>
                      <a:pt x="18800" y="8132"/>
                      <a:pt x="18790" y="8127"/>
                    </a:cubicBezTo>
                    <a:cubicBezTo>
                      <a:pt x="18800" y="8107"/>
                      <a:pt x="18810" y="8077"/>
                      <a:pt x="18820" y="8057"/>
                    </a:cubicBezTo>
                    <a:cubicBezTo>
                      <a:pt x="18800" y="8047"/>
                      <a:pt x="18780" y="8038"/>
                      <a:pt x="18751" y="8028"/>
                    </a:cubicBezTo>
                    <a:cubicBezTo>
                      <a:pt x="18741" y="8018"/>
                      <a:pt x="18721" y="8008"/>
                      <a:pt x="18711" y="7998"/>
                    </a:cubicBezTo>
                    <a:cubicBezTo>
                      <a:pt x="18711" y="7998"/>
                      <a:pt x="18711" y="7998"/>
                      <a:pt x="18711" y="7988"/>
                    </a:cubicBezTo>
                    <a:cubicBezTo>
                      <a:pt x="18691" y="7978"/>
                      <a:pt x="18681" y="7968"/>
                      <a:pt x="18661" y="7958"/>
                    </a:cubicBezTo>
                    <a:cubicBezTo>
                      <a:pt x="18681" y="7938"/>
                      <a:pt x="18681" y="7919"/>
                      <a:pt x="18681" y="7919"/>
                    </a:cubicBezTo>
                    <a:cubicBezTo>
                      <a:pt x="18681" y="7919"/>
                      <a:pt x="18681" y="7909"/>
                      <a:pt x="18681" y="7899"/>
                    </a:cubicBezTo>
                    <a:lnTo>
                      <a:pt x="18721" y="7899"/>
                    </a:lnTo>
                    <a:cubicBezTo>
                      <a:pt x="18721" y="7889"/>
                      <a:pt x="18721" y="7889"/>
                      <a:pt x="18721" y="7879"/>
                    </a:cubicBezTo>
                    <a:cubicBezTo>
                      <a:pt x="18711" y="7859"/>
                      <a:pt x="18711" y="7849"/>
                      <a:pt x="18701" y="7839"/>
                    </a:cubicBezTo>
                    <a:lnTo>
                      <a:pt x="18701" y="7839"/>
                    </a:lnTo>
                    <a:cubicBezTo>
                      <a:pt x="18711" y="7849"/>
                      <a:pt x="18721" y="7849"/>
                      <a:pt x="18731" y="7859"/>
                    </a:cubicBezTo>
                    <a:cubicBezTo>
                      <a:pt x="18751" y="7899"/>
                      <a:pt x="18780" y="7928"/>
                      <a:pt x="18800" y="7948"/>
                    </a:cubicBezTo>
                    <a:cubicBezTo>
                      <a:pt x="18807" y="7955"/>
                      <a:pt x="18819" y="7962"/>
                      <a:pt x="18829" y="7962"/>
                    </a:cubicBezTo>
                    <a:cubicBezTo>
                      <a:pt x="18833" y="7962"/>
                      <a:pt x="18837" y="7961"/>
                      <a:pt x="18840" y="7958"/>
                    </a:cubicBezTo>
                    <a:cubicBezTo>
                      <a:pt x="18850" y="7958"/>
                      <a:pt x="18850" y="7948"/>
                      <a:pt x="18850" y="7938"/>
                    </a:cubicBezTo>
                    <a:cubicBezTo>
                      <a:pt x="18860" y="7958"/>
                      <a:pt x="18870" y="7968"/>
                      <a:pt x="18880" y="7988"/>
                    </a:cubicBezTo>
                    <a:cubicBezTo>
                      <a:pt x="18880" y="7978"/>
                      <a:pt x="18880" y="7978"/>
                      <a:pt x="18890" y="7978"/>
                    </a:cubicBezTo>
                    <a:cubicBezTo>
                      <a:pt x="18959" y="7958"/>
                      <a:pt x="18999" y="7948"/>
                      <a:pt x="18999" y="7909"/>
                    </a:cubicBezTo>
                    <a:cubicBezTo>
                      <a:pt x="18999" y="7883"/>
                      <a:pt x="18984" y="7792"/>
                      <a:pt x="18936" y="7792"/>
                    </a:cubicBezTo>
                    <a:cubicBezTo>
                      <a:pt x="18928" y="7792"/>
                      <a:pt x="18919" y="7794"/>
                      <a:pt x="18909" y="7800"/>
                    </a:cubicBezTo>
                    <a:cubicBezTo>
                      <a:pt x="18880" y="7819"/>
                      <a:pt x="18870" y="7829"/>
                      <a:pt x="18850" y="7849"/>
                    </a:cubicBezTo>
                    <a:cubicBezTo>
                      <a:pt x="18825" y="7825"/>
                      <a:pt x="18808" y="7807"/>
                      <a:pt x="18791" y="7807"/>
                    </a:cubicBezTo>
                    <a:cubicBezTo>
                      <a:pt x="18787" y="7807"/>
                      <a:pt x="18784" y="7808"/>
                      <a:pt x="18780" y="7809"/>
                    </a:cubicBezTo>
                    <a:cubicBezTo>
                      <a:pt x="18773" y="7817"/>
                      <a:pt x="18769" y="7820"/>
                      <a:pt x="18764" y="7820"/>
                    </a:cubicBezTo>
                    <a:cubicBezTo>
                      <a:pt x="18751" y="7820"/>
                      <a:pt x="18744" y="7788"/>
                      <a:pt x="18691" y="7750"/>
                    </a:cubicBezTo>
                    <a:cubicBezTo>
                      <a:pt x="18666" y="7735"/>
                      <a:pt x="18645" y="7731"/>
                      <a:pt x="18628" y="7731"/>
                    </a:cubicBezTo>
                    <a:cubicBezTo>
                      <a:pt x="18609" y="7731"/>
                      <a:pt x="18594" y="7736"/>
                      <a:pt x="18578" y="7736"/>
                    </a:cubicBezTo>
                    <a:cubicBezTo>
                      <a:pt x="18570" y="7736"/>
                      <a:pt x="18561" y="7735"/>
                      <a:pt x="18552" y="7730"/>
                    </a:cubicBezTo>
                    <a:cubicBezTo>
                      <a:pt x="18542" y="7720"/>
                      <a:pt x="18523" y="7710"/>
                      <a:pt x="18513" y="7700"/>
                    </a:cubicBezTo>
                    <a:cubicBezTo>
                      <a:pt x="18523" y="7690"/>
                      <a:pt x="18533" y="7671"/>
                      <a:pt x="18542" y="7661"/>
                    </a:cubicBezTo>
                    <a:lnTo>
                      <a:pt x="18562" y="7661"/>
                    </a:lnTo>
                    <a:cubicBezTo>
                      <a:pt x="18582" y="7671"/>
                      <a:pt x="18612" y="7671"/>
                      <a:pt x="18632" y="7681"/>
                    </a:cubicBezTo>
                    <a:cubicBezTo>
                      <a:pt x="18662" y="7693"/>
                      <a:pt x="18693" y="7701"/>
                      <a:pt x="18717" y="7701"/>
                    </a:cubicBezTo>
                    <a:cubicBezTo>
                      <a:pt x="18731" y="7701"/>
                      <a:pt x="18743" y="7698"/>
                      <a:pt x="18751" y="7690"/>
                    </a:cubicBezTo>
                    <a:cubicBezTo>
                      <a:pt x="18771" y="7671"/>
                      <a:pt x="18790" y="7651"/>
                      <a:pt x="18810" y="7631"/>
                    </a:cubicBezTo>
                    <a:cubicBezTo>
                      <a:pt x="18830" y="7621"/>
                      <a:pt x="18840" y="7611"/>
                      <a:pt x="18870" y="7611"/>
                    </a:cubicBezTo>
                    <a:cubicBezTo>
                      <a:pt x="18919" y="7601"/>
                      <a:pt x="18989" y="7571"/>
                      <a:pt x="18939" y="7522"/>
                    </a:cubicBezTo>
                    <a:cubicBezTo>
                      <a:pt x="18890" y="7482"/>
                      <a:pt x="18860" y="7403"/>
                      <a:pt x="18850" y="7373"/>
                    </a:cubicBezTo>
                    <a:cubicBezTo>
                      <a:pt x="18850" y="7373"/>
                      <a:pt x="18850" y="7363"/>
                      <a:pt x="18850" y="7363"/>
                    </a:cubicBezTo>
                    <a:cubicBezTo>
                      <a:pt x="18850" y="7363"/>
                      <a:pt x="18850" y="7324"/>
                      <a:pt x="18850" y="7284"/>
                    </a:cubicBezTo>
                    <a:cubicBezTo>
                      <a:pt x="18830" y="7284"/>
                      <a:pt x="18820" y="7274"/>
                      <a:pt x="18810" y="7264"/>
                    </a:cubicBezTo>
                    <a:cubicBezTo>
                      <a:pt x="18810" y="7274"/>
                      <a:pt x="18810" y="7274"/>
                      <a:pt x="18800" y="7274"/>
                    </a:cubicBezTo>
                    <a:cubicBezTo>
                      <a:pt x="18790" y="7304"/>
                      <a:pt x="18780" y="7324"/>
                      <a:pt x="18771" y="7343"/>
                    </a:cubicBezTo>
                    <a:cubicBezTo>
                      <a:pt x="18761" y="7353"/>
                      <a:pt x="18751" y="7373"/>
                      <a:pt x="18741" y="7383"/>
                    </a:cubicBezTo>
                    <a:cubicBezTo>
                      <a:pt x="18741" y="7383"/>
                      <a:pt x="18721" y="7383"/>
                      <a:pt x="18701" y="7393"/>
                    </a:cubicBezTo>
                    <a:cubicBezTo>
                      <a:pt x="18691" y="7393"/>
                      <a:pt x="18681" y="7403"/>
                      <a:pt x="18671" y="7403"/>
                    </a:cubicBezTo>
                    <a:cubicBezTo>
                      <a:pt x="18665" y="7383"/>
                      <a:pt x="18663" y="7364"/>
                      <a:pt x="18659" y="7364"/>
                    </a:cubicBezTo>
                    <a:cubicBezTo>
                      <a:pt x="18657" y="7364"/>
                      <a:pt x="18655" y="7369"/>
                      <a:pt x="18652" y="7383"/>
                    </a:cubicBezTo>
                    <a:cubicBezTo>
                      <a:pt x="18640" y="7405"/>
                      <a:pt x="18617" y="7418"/>
                      <a:pt x="18600" y="7418"/>
                    </a:cubicBezTo>
                    <a:cubicBezTo>
                      <a:pt x="18587" y="7418"/>
                      <a:pt x="18578" y="7410"/>
                      <a:pt x="18582" y="7393"/>
                    </a:cubicBezTo>
                    <a:cubicBezTo>
                      <a:pt x="18582" y="7373"/>
                      <a:pt x="18592" y="7363"/>
                      <a:pt x="18602" y="7343"/>
                    </a:cubicBezTo>
                    <a:cubicBezTo>
                      <a:pt x="18622" y="7314"/>
                      <a:pt x="18632" y="7294"/>
                      <a:pt x="18652" y="7274"/>
                    </a:cubicBezTo>
                    <a:cubicBezTo>
                      <a:pt x="18691" y="7234"/>
                      <a:pt x="18800" y="7274"/>
                      <a:pt x="18731" y="7224"/>
                    </a:cubicBezTo>
                    <a:cubicBezTo>
                      <a:pt x="18721" y="7215"/>
                      <a:pt x="18711" y="7215"/>
                      <a:pt x="18701" y="7215"/>
                    </a:cubicBezTo>
                    <a:cubicBezTo>
                      <a:pt x="18701" y="7205"/>
                      <a:pt x="18711" y="7205"/>
                      <a:pt x="18711" y="7205"/>
                    </a:cubicBezTo>
                    <a:cubicBezTo>
                      <a:pt x="18691" y="7185"/>
                      <a:pt x="18671" y="7175"/>
                      <a:pt x="18661" y="7165"/>
                    </a:cubicBezTo>
                    <a:cubicBezTo>
                      <a:pt x="18671" y="7145"/>
                      <a:pt x="18691" y="7115"/>
                      <a:pt x="18701" y="7086"/>
                    </a:cubicBezTo>
                    <a:cubicBezTo>
                      <a:pt x="18701" y="7076"/>
                      <a:pt x="18701" y="7066"/>
                      <a:pt x="18711" y="7066"/>
                    </a:cubicBezTo>
                    <a:cubicBezTo>
                      <a:pt x="18721" y="7086"/>
                      <a:pt x="18731" y="7115"/>
                      <a:pt x="18771" y="7155"/>
                    </a:cubicBezTo>
                    <a:cubicBezTo>
                      <a:pt x="18761" y="7175"/>
                      <a:pt x="18751" y="7195"/>
                      <a:pt x="18751" y="7205"/>
                    </a:cubicBezTo>
                    <a:cubicBezTo>
                      <a:pt x="18756" y="7210"/>
                      <a:pt x="18760" y="7213"/>
                      <a:pt x="18764" y="7213"/>
                    </a:cubicBezTo>
                    <a:cubicBezTo>
                      <a:pt x="18779" y="7213"/>
                      <a:pt x="18783" y="7164"/>
                      <a:pt x="18840" y="7115"/>
                    </a:cubicBezTo>
                    <a:cubicBezTo>
                      <a:pt x="18875" y="7085"/>
                      <a:pt x="18900" y="7079"/>
                      <a:pt x="18921" y="7079"/>
                    </a:cubicBezTo>
                    <a:cubicBezTo>
                      <a:pt x="18933" y="7079"/>
                      <a:pt x="18943" y="7081"/>
                      <a:pt x="18953" y="7081"/>
                    </a:cubicBezTo>
                    <a:cubicBezTo>
                      <a:pt x="18965" y="7081"/>
                      <a:pt x="18976" y="7078"/>
                      <a:pt x="18989" y="7066"/>
                    </a:cubicBezTo>
                    <a:cubicBezTo>
                      <a:pt x="19028" y="7026"/>
                      <a:pt x="19147" y="6986"/>
                      <a:pt x="19068" y="6927"/>
                    </a:cubicBezTo>
                    <a:cubicBezTo>
                      <a:pt x="19006" y="6886"/>
                      <a:pt x="18978" y="6864"/>
                      <a:pt x="18953" y="6864"/>
                    </a:cubicBezTo>
                    <a:cubicBezTo>
                      <a:pt x="18942" y="6864"/>
                      <a:pt x="18932" y="6868"/>
                      <a:pt x="18919" y="6877"/>
                    </a:cubicBezTo>
                    <a:cubicBezTo>
                      <a:pt x="18900" y="6903"/>
                      <a:pt x="18861" y="6932"/>
                      <a:pt x="18830" y="6932"/>
                    </a:cubicBezTo>
                    <a:cubicBezTo>
                      <a:pt x="18813" y="6932"/>
                      <a:pt x="18798" y="6922"/>
                      <a:pt x="18790" y="6897"/>
                    </a:cubicBezTo>
                    <a:cubicBezTo>
                      <a:pt x="18761" y="6828"/>
                      <a:pt x="18701" y="6887"/>
                      <a:pt x="18721" y="6808"/>
                    </a:cubicBezTo>
                    <a:cubicBezTo>
                      <a:pt x="18737" y="6746"/>
                      <a:pt x="18758" y="6684"/>
                      <a:pt x="18791" y="6684"/>
                    </a:cubicBezTo>
                    <a:cubicBezTo>
                      <a:pt x="18800" y="6684"/>
                      <a:pt x="18809" y="6688"/>
                      <a:pt x="18820" y="6699"/>
                    </a:cubicBezTo>
                    <a:cubicBezTo>
                      <a:pt x="18839" y="6723"/>
                      <a:pt x="18853" y="6735"/>
                      <a:pt x="18862" y="6735"/>
                    </a:cubicBezTo>
                    <a:cubicBezTo>
                      <a:pt x="18872" y="6735"/>
                      <a:pt x="18875" y="6720"/>
                      <a:pt x="18870" y="6689"/>
                    </a:cubicBezTo>
                    <a:cubicBezTo>
                      <a:pt x="18853" y="6631"/>
                      <a:pt x="18754" y="6538"/>
                      <a:pt x="18791" y="6538"/>
                    </a:cubicBezTo>
                    <a:cubicBezTo>
                      <a:pt x="18798" y="6538"/>
                      <a:pt x="18810" y="6542"/>
                      <a:pt x="18830" y="6550"/>
                    </a:cubicBezTo>
                    <a:cubicBezTo>
                      <a:pt x="18939" y="6610"/>
                      <a:pt x="18979" y="6630"/>
                      <a:pt x="18959" y="6689"/>
                    </a:cubicBezTo>
                    <a:cubicBezTo>
                      <a:pt x="18953" y="6723"/>
                      <a:pt x="18989" y="6760"/>
                      <a:pt x="19020" y="6760"/>
                    </a:cubicBezTo>
                    <a:cubicBezTo>
                      <a:pt x="19043" y="6760"/>
                      <a:pt x="19062" y="6739"/>
                      <a:pt x="19058" y="6679"/>
                    </a:cubicBezTo>
                    <a:cubicBezTo>
                      <a:pt x="19038" y="6530"/>
                      <a:pt x="19058" y="6441"/>
                      <a:pt x="18979" y="6441"/>
                    </a:cubicBezTo>
                    <a:cubicBezTo>
                      <a:pt x="18966" y="6443"/>
                      <a:pt x="18956" y="6444"/>
                      <a:pt x="18948" y="6444"/>
                    </a:cubicBezTo>
                    <a:cubicBezTo>
                      <a:pt x="18907" y="6444"/>
                      <a:pt x="18923" y="6422"/>
                      <a:pt x="18890" y="6372"/>
                    </a:cubicBezTo>
                    <a:cubicBezTo>
                      <a:pt x="18880" y="6352"/>
                      <a:pt x="18860" y="6352"/>
                      <a:pt x="18850" y="6342"/>
                    </a:cubicBezTo>
                    <a:cubicBezTo>
                      <a:pt x="18810" y="6332"/>
                      <a:pt x="18771" y="6342"/>
                      <a:pt x="18780" y="6322"/>
                    </a:cubicBezTo>
                    <a:cubicBezTo>
                      <a:pt x="18780" y="6322"/>
                      <a:pt x="18780" y="6312"/>
                      <a:pt x="18780" y="6312"/>
                    </a:cubicBezTo>
                    <a:cubicBezTo>
                      <a:pt x="18790" y="6302"/>
                      <a:pt x="18790" y="6302"/>
                      <a:pt x="18800" y="6292"/>
                    </a:cubicBezTo>
                    <a:cubicBezTo>
                      <a:pt x="18810" y="6282"/>
                      <a:pt x="18810" y="6282"/>
                      <a:pt x="18820" y="6273"/>
                    </a:cubicBezTo>
                    <a:cubicBezTo>
                      <a:pt x="18832" y="6265"/>
                      <a:pt x="18843" y="6261"/>
                      <a:pt x="18853" y="6261"/>
                    </a:cubicBezTo>
                    <a:cubicBezTo>
                      <a:pt x="18892" y="6261"/>
                      <a:pt x="18917" y="6312"/>
                      <a:pt x="18949" y="6312"/>
                    </a:cubicBezTo>
                    <a:cubicBezTo>
                      <a:pt x="18999" y="6302"/>
                      <a:pt x="19038" y="6193"/>
                      <a:pt x="18989" y="6154"/>
                    </a:cubicBezTo>
                    <a:cubicBezTo>
                      <a:pt x="18948" y="6129"/>
                      <a:pt x="18967" y="6099"/>
                      <a:pt x="18991" y="6099"/>
                    </a:cubicBezTo>
                    <a:cubicBezTo>
                      <a:pt x="18997" y="6099"/>
                      <a:pt x="19003" y="6100"/>
                      <a:pt x="19009" y="6104"/>
                    </a:cubicBezTo>
                    <a:cubicBezTo>
                      <a:pt x="19017" y="6107"/>
                      <a:pt x="19030" y="6109"/>
                      <a:pt x="19043" y="6109"/>
                    </a:cubicBezTo>
                    <a:cubicBezTo>
                      <a:pt x="19075" y="6109"/>
                      <a:pt x="19109" y="6097"/>
                      <a:pt x="19088" y="6054"/>
                    </a:cubicBezTo>
                    <a:cubicBezTo>
                      <a:pt x="19058" y="5975"/>
                      <a:pt x="19147" y="5945"/>
                      <a:pt x="19157" y="5926"/>
                    </a:cubicBezTo>
                    <a:cubicBezTo>
                      <a:pt x="19166" y="5916"/>
                      <a:pt x="19133" y="5865"/>
                      <a:pt x="19097" y="5865"/>
                    </a:cubicBezTo>
                    <a:cubicBezTo>
                      <a:pt x="19094" y="5865"/>
                      <a:pt x="19091" y="5865"/>
                      <a:pt x="19088" y="5866"/>
                    </a:cubicBezTo>
                    <a:cubicBezTo>
                      <a:pt x="19061" y="5866"/>
                      <a:pt x="19026" y="5825"/>
                      <a:pt x="19064" y="5825"/>
                    </a:cubicBezTo>
                    <a:cubicBezTo>
                      <a:pt x="19068" y="5825"/>
                      <a:pt x="19073" y="5825"/>
                      <a:pt x="19078" y="5826"/>
                    </a:cubicBezTo>
                    <a:cubicBezTo>
                      <a:pt x="19118" y="5832"/>
                      <a:pt x="19141" y="5851"/>
                      <a:pt x="19154" y="5851"/>
                    </a:cubicBezTo>
                    <a:cubicBezTo>
                      <a:pt x="19164" y="5851"/>
                      <a:pt x="19167" y="5840"/>
                      <a:pt x="19167" y="5807"/>
                    </a:cubicBezTo>
                    <a:cubicBezTo>
                      <a:pt x="19177" y="5727"/>
                      <a:pt x="19157" y="5727"/>
                      <a:pt x="19187" y="5678"/>
                    </a:cubicBezTo>
                    <a:cubicBezTo>
                      <a:pt x="19202" y="5640"/>
                      <a:pt x="19228" y="5449"/>
                      <a:pt x="19240" y="5449"/>
                    </a:cubicBezTo>
                    <a:cubicBezTo>
                      <a:pt x="19244" y="5449"/>
                      <a:pt x="19246" y="5469"/>
                      <a:pt x="19246" y="5519"/>
                    </a:cubicBezTo>
                    <a:lnTo>
                      <a:pt x="19246" y="5380"/>
                    </a:lnTo>
                    <a:cubicBezTo>
                      <a:pt x="19246" y="5330"/>
                      <a:pt x="19248" y="5310"/>
                      <a:pt x="19249" y="5310"/>
                    </a:cubicBezTo>
                    <a:close/>
                    <a:moveTo>
                      <a:pt x="19192" y="9788"/>
                    </a:moveTo>
                    <a:cubicBezTo>
                      <a:pt x="19196" y="9788"/>
                      <a:pt x="19201" y="9790"/>
                      <a:pt x="19207" y="9793"/>
                    </a:cubicBezTo>
                    <a:cubicBezTo>
                      <a:pt x="19197" y="9802"/>
                      <a:pt x="19187" y="9812"/>
                      <a:pt x="19177" y="9822"/>
                    </a:cubicBezTo>
                    <a:cubicBezTo>
                      <a:pt x="19167" y="9812"/>
                      <a:pt x="19167" y="9802"/>
                      <a:pt x="19167" y="9802"/>
                    </a:cubicBezTo>
                    <a:cubicBezTo>
                      <a:pt x="19174" y="9795"/>
                      <a:pt x="19181" y="9788"/>
                      <a:pt x="19192" y="9788"/>
                    </a:cubicBezTo>
                    <a:close/>
                    <a:moveTo>
                      <a:pt x="18745" y="9896"/>
                    </a:moveTo>
                    <a:cubicBezTo>
                      <a:pt x="18754" y="9896"/>
                      <a:pt x="18764" y="9903"/>
                      <a:pt x="18771" y="9921"/>
                    </a:cubicBezTo>
                    <a:cubicBezTo>
                      <a:pt x="18771" y="9921"/>
                      <a:pt x="18771" y="9931"/>
                      <a:pt x="18771" y="9931"/>
                    </a:cubicBezTo>
                    <a:cubicBezTo>
                      <a:pt x="18771" y="9931"/>
                      <a:pt x="18771" y="9941"/>
                      <a:pt x="18780" y="9941"/>
                    </a:cubicBezTo>
                    <a:cubicBezTo>
                      <a:pt x="18771" y="9941"/>
                      <a:pt x="18761" y="9931"/>
                      <a:pt x="18751" y="9931"/>
                    </a:cubicBezTo>
                    <a:cubicBezTo>
                      <a:pt x="18741" y="9921"/>
                      <a:pt x="18741" y="9921"/>
                      <a:pt x="18731" y="9912"/>
                    </a:cubicBezTo>
                    <a:cubicBezTo>
                      <a:pt x="18731" y="9912"/>
                      <a:pt x="18731" y="9912"/>
                      <a:pt x="18731" y="9902"/>
                    </a:cubicBezTo>
                    <a:cubicBezTo>
                      <a:pt x="18735" y="9898"/>
                      <a:pt x="18739" y="9896"/>
                      <a:pt x="18745" y="9896"/>
                    </a:cubicBezTo>
                    <a:close/>
                    <a:moveTo>
                      <a:pt x="3195" y="9811"/>
                    </a:moveTo>
                    <a:cubicBezTo>
                      <a:pt x="3230" y="9811"/>
                      <a:pt x="3180" y="9873"/>
                      <a:pt x="3124" y="9961"/>
                    </a:cubicBezTo>
                    <a:cubicBezTo>
                      <a:pt x="3114" y="9951"/>
                      <a:pt x="3104" y="9941"/>
                      <a:pt x="3094" y="9931"/>
                    </a:cubicBezTo>
                    <a:cubicBezTo>
                      <a:pt x="3084" y="9912"/>
                      <a:pt x="3075" y="9902"/>
                      <a:pt x="3065" y="9882"/>
                    </a:cubicBezTo>
                    <a:cubicBezTo>
                      <a:pt x="3104" y="9872"/>
                      <a:pt x="3134" y="9852"/>
                      <a:pt x="3154" y="9822"/>
                    </a:cubicBezTo>
                    <a:cubicBezTo>
                      <a:pt x="3173" y="9815"/>
                      <a:pt x="3186" y="9811"/>
                      <a:pt x="3195" y="9811"/>
                    </a:cubicBezTo>
                    <a:close/>
                    <a:moveTo>
                      <a:pt x="18870" y="9882"/>
                    </a:moveTo>
                    <a:cubicBezTo>
                      <a:pt x="18909" y="9902"/>
                      <a:pt x="18909" y="9912"/>
                      <a:pt x="18929" y="9941"/>
                    </a:cubicBezTo>
                    <a:cubicBezTo>
                      <a:pt x="18909" y="9951"/>
                      <a:pt x="18899" y="9961"/>
                      <a:pt x="18870" y="9961"/>
                    </a:cubicBezTo>
                    <a:lnTo>
                      <a:pt x="18860" y="9961"/>
                    </a:lnTo>
                    <a:cubicBezTo>
                      <a:pt x="18850" y="9941"/>
                      <a:pt x="18840" y="9921"/>
                      <a:pt x="18830" y="9912"/>
                    </a:cubicBezTo>
                    <a:cubicBezTo>
                      <a:pt x="18830" y="9902"/>
                      <a:pt x="18830" y="9902"/>
                      <a:pt x="18820" y="9892"/>
                    </a:cubicBezTo>
                    <a:cubicBezTo>
                      <a:pt x="18830" y="9892"/>
                      <a:pt x="18840" y="9902"/>
                      <a:pt x="18840" y="9902"/>
                    </a:cubicBezTo>
                    <a:cubicBezTo>
                      <a:pt x="18860" y="9902"/>
                      <a:pt x="18870" y="9892"/>
                      <a:pt x="18870" y="9882"/>
                    </a:cubicBezTo>
                    <a:close/>
                    <a:moveTo>
                      <a:pt x="10670" y="10090"/>
                    </a:moveTo>
                    <a:cubicBezTo>
                      <a:pt x="10699" y="10100"/>
                      <a:pt x="10690" y="10110"/>
                      <a:pt x="10699" y="10169"/>
                    </a:cubicBezTo>
                    <a:cubicBezTo>
                      <a:pt x="10699" y="10189"/>
                      <a:pt x="10690" y="10199"/>
                      <a:pt x="10680" y="10199"/>
                    </a:cubicBezTo>
                    <a:cubicBezTo>
                      <a:pt x="10670" y="10159"/>
                      <a:pt x="10660" y="10120"/>
                      <a:pt x="10660" y="10090"/>
                    </a:cubicBezTo>
                    <a:close/>
                    <a:moveTo>
                      <a:pt x="6466" y="10140"/>
                    </a:moveTo>
                    <a:lnTo>
                      <a:pt x="6466" y="10140"/>
                    </a:lnTo>
                    <a:cubicBezTo>
                      <a:pt x="6485" y="10149"/>
                      <a:pt x="6525" y="10159"/>
                      <a:pt x="6575" y="10159"/>
                    </a:cubicBezTo>
                    <a:cubicBezTo>
                      <a:pt x="6593" y="10158"/>
                      <a:pt x="6608" y="10157"/>
                      <a:pt x="6620" y="10157"/>
                    </a:cubicBezTo>
                    <a:cubicBezTo>
                      <a:pt x="6676" y="10157"/>
                      <a:pt x="6655" y="10176"/>
                      <a:pt x="6614" y="10209"/>
                    </a:cubicBezTo>
                    <a:cubicBezTo>
                      <a:pt x="6545" y="10159"/>
                      <a:pt x="6485" y="10169"/>
                      <a:pt x="6466" y="10140"/>
                    </a:cubicBezTo>
                    <a:close/>
                    <a:moveTo>
                      <a:pt x="6307" y="10199"/>
                    </a:moveTo>
                    <a:cubicBezTo>
                      <a:pt x="6297" y="10249"/>
                      <a:pt x="6287" y="10259"/>
                      <a:pt x="6277" y="10308"/>
                    </a:cubicBezTo>
                    <a:cubicBezTo>
                      <a:pt x="6257" y="10278"/>
                      <a:pt x="6277" y="10239"/>
                      <a:pt x="6307" y="10199"/>
                    </a:cubicBezTo>
                    <a:close/>
                    <a:moveTo>
                      <a:pt x="8488" y="10249"/>
                    </a:moveTo>
                    <a:cubicBezTo>
                      <a:pt x="8488" y="10288"/>
                      <a:pt x="8478" y="10328"/>
                      <a:pt x="8469" y="10368"/>
                    </a:cubicBezTo>
                    <a:cubicBezTo>
                      <a:pt x="8459" y="10358"/>
                      <a:pt x="8459" y="10348"/>
                      <a:pt x="8449" y="10338"/>
                    </a:cubicBezTo>
                    <a:cubicBezTo>
                      <a:pt x="8439" y="10328"/>
                      <a:pt x="8439" y="10318"/>
                      <a:pt x="8429" y="10308"/>
                    </a:cubicBezTo>
                    <a:cubicBezTo>
                      <a:pt x="8439" y="10288"/>
                      <a:pt x="8459" y="10268"/>
                      <a:pt x="8478" y="10249"/>
                    </a:cubicBezTo>
                    <a:close/>
                    <a:moveTo>
                      <a:pt x="17197" y="8207"/>
                    </a:moveTo>
                    <a:cubicBezTo>
                      <a:pt x="17203" y="8207"/>
                      <a:pt x="17221" y="8435"/>
                      <a:pt x="17244" y="8474"/>
                    </a:cubicBezTo>
                    <a:cubicBezTo>
                      <a:pt x="17254" y="8504"/>
                      <a:pt x="17254" y="8563"/>
                      <a:pt x="17263" y="8613"/>
                    </a:cubicBezTo>
                    <a:lnTo>
                      <a:pt x="17273" y="8613"/>
                    </a:lnTo>
                    <a:cubicBezTo>
                      <a:pt x="17303" y="8623"/>
                      <a:pt x="17323" y="8652"/>
                      <a:pt x="17333" y="8672"/>
                    </a:cubicBezTo>
                    <a:cubicBezTo>
                      <a:pt x="17353" y="8662"/>
                      <a:pt x="17363" y="8652"/>
                      <a:pt x="17372" y="8652"/>
                    </a:cubicBezTo>
                    <a:cubicBezTo>
                      <a:pt x="17389" y="8650"/>
                      <a:pt x="17398" y="8649"/>
                      <a:pt x="17402" y="8649"/>
                    </a:cubicBezTo>
                    <a:cubicBezTo>
                      <a:pt x="17415" y="8649"/>
                      <a:pt x="17375" y="8662"/>
                      <a:pt x="17353" y="8692"/>
                    </a:cubicBezTo>
                    <a:cubicBezTo>
                      <a:pt x="17353" y="8692"/>
                      <a:pt x="17353" y="8692"/>
                      <a:pt x="17353" y="8702"/>
                    </a:cubicBezTo>
                    <a:cubicBezTo>
                      <a:pt x="17353" y="8702"/>
                      <a:pt x="17353" y="8712"/>
                      <a:pt x="17363" y="8712"/>
                    </a:cubicBezTo>
                    <a:lnTo>
                      <a:pt x="17343" y="8712"/>
                    </a:lnTo>
                    <a:cubicBezTo>
                      <a:pt x="17313" y="8771"/>
                      <a:pt x="17293" y="8851"/>
                      <a:pt x="17293" y="8870"/>
                    </a:cubicBezTo>
                    <a:cubicBezTo>
                      <a:pt x="17293" y="8880"/>
                      <a:pt x="17293" y="8880"/>
                      <a:pt x="17293" y="8880"/>
                    </a:cubicBezTo>
                    <a:lnTo>
                      <a:pt x="17303" y="8880"/>
                    </a:lnTo>
                    <a:cubicBezTo>
                      <a:pt x="17303" y="8890"/>
                      <a:pt x="17323" y="8870"/>
                      <a:pt x="17323" y="8920"/>
                    </a:cubicBezTo>
                    <a:cubicBezTo>
                      <a:pt x="17333" y="8950"/>
                      <a:pt x="17372" y="8970"/>
                      <a:pt x="17412" y="8979"/>
                    </a:cubicBezTo>
                    <a:cubicBezTo>
                      <a:pt x="17412" y="8970"/>
                      <a:pt x="17422" y="8970"/>
                      <a:pt x="17422" y="8960"/>
                    </a:cubicBezTo>
                    <a:cubicBezTo>
                      <a:pt x="17422" y="8970"/>
                      <a:pt x="17422" y="8979"/>
                      <a:pt x="17432" y="8979"/>
                    </a:cubicBezTo>
                    <a:lnTo>
                      <a:pt x="17452" y="8979"/>
                    </a:lnTo>
                    <a:cubicBezTo>
                      <a:pt x="17462" y="8979"/>
                      <a:pt x="17462" y="8989"/>
                      <a:pt x="17462" y="8989"/>
                    </a:cubicBezTo>
                    <a:cubicBezTo>
                      <a:pt x="17462" y="8989"/>
                      <a:pt x="17462" y="8999"/>
                      <a:pt x="17462" y="9029"/>
                    </a:cubicBezTo>
                    <a:cubicBezTo>
                      <a:pt x="17465" y="9036"/>
                      <a:pt x="17471" y="9039"/>
                      <a:pt x="17479" y="9039"/>
                    </a:cubicBezTo>
                    <a:cubicBezTo>
                      <a:pt x="17494" y="9039"/>
                      <a:pt x="17515" y="9028"/>
                      <a:pt x="17541" y="9009"/>
                    </a:cubicBezTo>
                    <a:cubicBezTo>
                      <a:pt x="17571" y="9009"/>
                      <a:pt x="17601" y="8999"/>
                      <a:pt x="17640" y="8989"/>
                    </a:cubicBezTo>
                    <a:lnTo>
                      <a:pt x="17640" y="8989"/>
                    </a:lnTo>
                    <a:cubicBezTo>
                      <a:pt x="17660" y="8999"/>
                      <a:pt x="17630" y="9029"/>
                      <a:pt x="17610" y="9049"/>
                    </a:cubicBezTo>
                    <a:cubicBezTo>
                      <a:pt x="17601" y="9059"/>
                      <a:pt x="17601" y="9059"/>
                      <a:pt x="17601" y="9069"/>
                    </a:cubicBezTo>
                    <a:cubicBezTo>
                      <a:pt x="17581" y="9089"/>
                      <a:pt x="17571" y="9098"/>
                      <a:pt x="17561" y="9118"/>
                    </a:cubicBezTo>
                    <a:cubicBezTo>
                      <a:pt x="17521" y="9098"/>
                      <a:pt x="17491" y="9079"/>
                      <a:pt x="17442" y="9069"/>
                    </a:cubicBezTo>
                    <a:cubicBezTo>
                      <a:pt x="17442" y="9069"/>
                      <a:pt x="17432" y="9069"/>
                      <a:pt x="17422" y="9059"/>
                    </a:cubicBezTo>
                    <a:cubicBezTo>
                      <a:pt x="17389" y="9056"/>
                      <a:pt x="17368" y="9055"/>
                      <a:pt x="17356" y="9055"/>
                    </a:cubicBezTo>
                    <a:cubicBezTo>
                      <a:pt x="17317" y="9055"/>
                      <a:pt x="17371" y="9068"/>
                      <a:pt x="17432" y="9098"/>
                    </a:cubicBezTo>
                    <a:cubicBezTo>
                      <a:pt x="17442" y="9108"/>
                      <a:pt x="17462" y="9118"/>
                      <a:pt x="17482" y="9138"/>
                    </a:cubicBezTo>
                    <a:cubicBezTo>
                      <a:pt x="17491" y="9148"/>
                      <a:pt x="17491" y="9158"/>
                      <a:pt x="17501" y="9168"/>
                    </a:cubicBezTo>
                    <a:cubicBezTo>
                      <a:pt x="17541" y="9208"/>
                      <a:pt x="17571" y="9267"/>
                      <a:pt x="17591" y="9317"/>
                    </a:cubicBezTo>
                    <a:cubicBezTo>
                      <a:pt x="17561" y="9327"/>
                      <a:pt x="17531" y="9327"/>
                      <a:pt x="17511" y="9356"/>
                    </a:cubicBezTo>
                    <a:cubicBezTo>
                      <a:pt x="17498" y="9376"/>
                      <a:pt x="17494" y="9382"/>
                      <a:pt x="17491" y="9382"/>
                    </a:cubicBezTo>
                    <a:cubicBezTo>
                      <a:pt x="17485" y="9382"/>
                      <a:pt x="17486" y="9353"/>
                      <a:pt x="17432" y="9346"/>
                    </a:cubicBezTo>
                    <a:cubicBezTo>
                      <a:pt x="17343" y="9346"/>
                      <a:pt x="17412" y="9455"/>
                      <a:pt x="17402" y="9594"/>
                    </a:cubicBezTo>
                    <a:cubicBezTo>
                      <a:pt x="17392" y="9644"/>
                      <a:pt x="17402" y="9664"/>
                      <a:pt x="17412" y="9674"/>
                    </a:cubicBezTo>
                    <a:cubicBezTo>
                      <a:pt x="17361" y="9688"/>
                      <a:pt x="17305" y="9697"/>
                      <a:pt x="17259" y="9697"/>
                    </a:cubicBezTo>
                    <a:cubicBezTo>
                      <a:pt x="17243" y="9697"/>
                      <a:pt x="17227" y="9696"/>
                      <a:pt x="17214" y="9693"/>
                    </a:cubicBezTo>
                    <a:cubicBezTo>
                      <a:pt x="17209" y="9692"/>
                      <a:pt x="17205" y="9691"/>
                      <a:pt x="17202" y="9691"/>
                    </a:cubicBezTo>
                    <a:cubicBezTo>
                      <a:pt x="17139" y="9691"/>
                      <a:pt x="17270" y="9945"/>
                      <a:pt x="17402" y="10011"/>
                    </a:cubicBezTo>
                    <a:cubicBezTo>
                      <a:pt x="17493" y="10049"/>
                      <a:pt x="17436" y="10139"/>
                      <a:pt x="17317" y="10139"/>
                    </a:cubicBezTo>
                    <a:cubicBezTo>
                      <a:pt x="17253" y="10139"/>
                      <a:pt x="17171" y="10113"/>
                      <a:pt x="17085" y="10040"/>
                    </a:cubicBezTo>
                    <a:cubicBezTo>
                      <a:pt x="17060" y="10023"/>
                      <a:pt x="17038" y="10015"/>
                      <a:pt x="17017" y="10015"/>
                    </a:cubicBezTo>
                    <a:cubicBezTo>
                      <a:pt x="16954" y="10015"/>
                      <a:pt x="16896" y="10085"/>
                      <a:pt x="16778" y="10189"/>
                    </a:cubicBezTo>
                    <a:cubicBezTo>
                      <a:pt x="16774" y="10186"/>
                      <a:pt x="16770" y="10183"/>
                      <a:pt x="16766" y="10183"/>
                    </a:cubicBezTo>
                    <a:cubicBezTo>
                      <a:pt x="16759" y="10183"/>
                      <a:pt x="16750" y="10190"/>
                      <a:pt x="16738" y="10209"/>
                    </a:cubicBezTo>
                    <a:cubicBezTo>
                      <a:pt x="16738" y="10219"/>
                      <a:pt x="16738" y="10219"/>
                      <a:pt x="16738" y="10219"/>
                    </a:cubicBezTo>
                    <a:cubicBezTo>
                      <a:pt x="16688" y="10259"/>
                      <a:pt x="16678" y="10288"/>
                      <a:pt x="16698" y="10298"/>
                    </a:cubicBezTo>
                    <a:cubicBezTo>
                      <a:pt x="16667" y="10345"/>
                      <a:pt x="16648" y="10374"/>
                      <a:pt x="16632" y="10374"/>
                    </a:cubicBezTo>
                    <a:cubicBezTo>
                      <a:pt x="16627" y="10374"/>
                      <a:pt x="16623" y="10372"/>
                      <a:pt x="16619" y="10368"/>
                    </a:cubicBezTo>
                    <a:cubicBezTo>
                      <a:pt x="16604" y="10345"/>
                      <a:pt x="16606" y="10301"/>
                      <a:pt x="16599" y="10301"/>
                    </a:cubicBezTo>
                    <a:cubicBezTo>
                      <a:pt x="16597" y="10301"/>
                      <a:pt x="16594" y="10306"/>
                      <a:pt x="16589" y="10318"/>
                    </a:cubicBezTo>
                    <a:cubicBezTo>
                      <a:pt x="16580" y="10340"/>
                      <a:pt x="16555" y="10355"/>
                      <a:pt x="16537" y="10355"/>
                    </a:cubicBezTo>
                    <a:cubicBezTo>
                      <a:pt x="16514" y="10355"/>
                      <a:pt x="16501" y="10333"/>
                      <a:pt x="16540" y="10278"/>
                    </a:cubicBezTo>
                    <a:cubicBezTo>
                      <a:pt x="16596" y="10190"/>
                      <a:pt x="16639" y="10128"/>
                      <a:pt x="16669" y="10128"/>
                    </a:cubicBezTo>
                    <a:cubicBezTo>
                      <a:pt x="16676" y="10128"/>
                      <a:pt x="16683" y="10132"/>
                      <a:pt x="16688" y="10140"/>
                    </a:cubicBezTo>
                    <a:cubicBezTo>
                      <a:pt x="16694" y="10145"/>
                      <a:pt x="16698" y="10147"/>
                      <a:pt x="16701" y="10147"/>
                    </a:cubicBezTo>
                    <a:cubicBezTo>
                      <a:pt x="16717" y="10147"/>
                      <a:pt x="16723" y="10097"/>
                      <a:pt x="16787" y="10040"/>
                    </a:cubicBezTo>
                    <a:cubicBezTo>
                      <a:pt x="16807" y="10021"/>
                      <a:pt x="16827" y="10021"/>
                      <a:pt x="16837" y="10011"/>
                    </a:cubicBezTo>
                    <a:cubicBezTo>
                      <a:pt x="16855" y="9975"/>
                      <a:pt x="16896" y="9940"/>
                      <a:pt x="16926" y="9940"/>
                    </a:cubicBezTo>
                    <a:cubicBezTo>
                      <a:pt x="16930" y="9940"/>
                      <a:pt x="16933" y="9940"/>
                      <a:pt x="16936" y="9941"/>
                    </a:cubicBezTo>
                    <a:cubicBezTo>
                      <a:pt x="16946" y="9951"/>
                      <a:pt x="16956" y="9961"/>
                      <a:pt x="16956" y="9971"/>
                    </a:cubicBezTo>
                    <a:lnTo>
                      <a:pt x="16966" y="9971"/>
                    </a:lnTo>
                    <a:cubicBezTo>
                      <a:pt x="17016" y="9941"/>
                      <a:pt x="17075" y="9902"/>
                      <a:pt x="17016" y="9852"/>
                    </a:cubicBezTo>
                    <a:cubicBezTo>
                      <a:pt x="17006" y="9852"/>
                      <a:pt x="16996" y="9842"/>
                      <a:pt x="16986" y="9842"/>
                    </a:cubicBezTo>
                    <a:cubicBezTo>
                      <a:pt x="16945" y="9808"/>
                      <a:pt x="16919" y="9788"/>
                      <a:pt x="16896" y="9788"/>
                    </a:cubicBezTo>
                    <a:cubicBezTo>
                      <a:pt x="16886" y="9788"/>
                      <a:pt x="16876" y="9793"/>
                      <a:pt x="16867" y="9802"/>
                    </a:cubicBezTo>
                    <a:cubicBezTo>
                      <a:pt x="16841" y="9828"/>
                      <a:pt x="16800" y="9861"/>
                      <a:pt x="16768" y="9861"/>
                    </a:cubicBezTo>
                    <a:cubicBezTo>
                      <a:pt x="16750" y="9861"/>
                      <a:pt x="16735" y="9851"/>
                      <a:pt x="16728" y="9822"/>
                    </a:cubicBezTo>
                    <a:cubicBezTo>
                      <a:pt x="16698" y="9753"/>
                      <a:pt x="16639" y="9812"/>
                      <a:pt x="16659" y="9733"/>
                    </a:cubicBezTo>
                    <a:cubicBezTo>
                      <a:pt x="16674" y="9672"/>
                      <a:pt x="16695" y="9605"/>
                      <a:pt x="16727" y="9605"/>
                    </a:cubicBezTo>
                    <a:cubicBezTo>
                      <a:pt x="16736" y="9605"/>
                      <a:pt x="16746" y="9610"/>
                      <a:pt x="16758" y="9624"/>
                    </a:cubicBezTo>
                    <a:cubicBezTo>
                      <a:pt x="16777" y="9648"/>
                      <a:pt x="16793" y="9660"/>
                      <a:pt x="16803" y="9660"/>
                    </a:cubicBezTo>
                    <a:cubicBezTo>
                      <a:pt x="16814" y="9660"/>
                      <a:pt x="16818" y="9645"/>
                      <a:pt x="16807" y="9614"/>
                    </a:cubicBezTo>
                    <a:cubicBezTo>
                      <a:pt x="16791" y="9557"/>
                      <a:pt x="16695" y="9460"/>
                      <a:pt x="16726" y="9460"/>
                    </a:cubicBezTo>
                    <a:cubicBezTo>
                      <a:pt x="16733" y="9460"/>
                      <a:pt x="16746" y="9465"/>
                      <a:pt x="16768" y="9475"/>
                    </a:cubicBezTo>
                    <a:cubicBezTo>
                      <a:pt x="16887" y="9525"/>
                      <a:pt x="16916" y="9555"/>
                      <a:pt x="16906" y="9614"/>
                    </a:cubicBezTo>
                    <a:cubicBezTo>
                      <a:pt x="16895" y="9647"/>
                      <a:pt x="16930" y="9683"/>
                      <a:pt x="16960" y="9683"/>
                    </a:cubicBezTo>
                    <a:cubicBezTo>
                      <a:pt x="16984" y="9683"/>
                      <a:pt x="17005" y="9660"/>
                      <a:pt x="16996" y="9594"/>
                    </a:cubicBezTo>
                    <a:cubicBezTo>
                      <a:pt x="16986" y="9462"/>
                      <a:pt x="17004" y="9365"/>
                      <a:pt x="16937" y="9365"/>
                    </a:cubicBezTo>
                    <a:cubicBezTo>
                      <a:pt x="16933" y="9365"/>
                      <a:pt x="16930" y="9366"/>
                      <a:pt x="16926" y="9366"/>
                    </a:cubicBezTo>
                    <a:cubicBezTo>
                      <a:pt x="16837" y="9366"/>
                      <a:pt x="16867" y="9346"/>
                      <a:pt x="16827" y="9287"/>
                    </a:cubicBezTo>
                    <a:cubicBezTo>
                      <a:pt x="16787" y="9227"/>
                      <a:pt x="16668" y="9287"/>
                      <a:pt x="16738" y="9208"/>
                    </a:cubicBezTo>
                    <a:cubicBezTo>
                      <a:pt x="16761" y="9185"/>
                      <a:pt x="16779" y="9177"/>
                      <a:pt x="16795" y="9177"/>
                    </a:cubicBezTo>
                    <a:cubicBezTo>
                      <a:pt x="16836" y="9177"/>
                      <a:pt x="16861" y="9227"/>
                      <a:pt x="16897" y="9227"/>
                    </a:cubicBezTo>
                    <a:cubicBezTo>
                      <a:pt x="16946" y="9227"/>
                      <a:pt x="16986" y="9108"/>
                      <a:pt x="16936" y="9069"/>
                    </a:cubicBezTo>
                    <a:cubicBezTo>
                      <a:pt x="16883" y="9042"/>
                      <a:pt x="16909" y="9008"/>
                      <a:pt x="16943" y="9008"/>
                    </a:cubicBezTo>
                    <a:cubicBezTo>
                      <a:pt x="16948" y="9008"/>
                      <a:pt x="16952" y="9008"/>
                      <a:pt x="16956" y="9009"/>
                    </a:cubicBezTo>
                    <a:cubicBezTo>
                      <a:pt x="16966" y="9016"/>
                      <a:pt x="16983" y="9021"/>
                      <a:pt x="16998" y="9021"/>
                    </a:cubicBezTo>
                    <a:cubicBezTo>
                      <a:pt x="17028" y="9021"/>
                      <a:pt x="17055" y="9005"/>
                      <a:pt x="17035" y="8960"/>
                    </a:cubicBezTo>
                    <a:cubicBezTo>
                      <a:pt x="17006" y="8880"/>
                      <a:pt x="17095" y="8851"/>
                      <a:pt x="17105" y="8841"/>
                    </a:cubicBezTo>
                    <a:cubicBezTo>
                      <a:pt x="17105" y="8831"/>
                      <a:pt x="17105" y="8821"/>
                      <a:pt x="17095" y="8801"/>
                    </a:cubicBezTo>
                    <a:cubicBezTo>
                      <a:pt x="17085" y="8781"/>
                      <a:pt x="17065" y="8771"/>
                      <a:pt x="17035" y="8771"/>
                    </a:cubicBezTo>
                    <a:cubicBezTo>
                      <a:pt x="16999" y="8771"/>
                      <a:pt x="16963" y="8730"/>
                      <a:pt x="17009" y="8730"/>
                    </a:cubicBezTo>
                    <a:cubicBezTo>
                      <a:pt x="17014" y="8730"/>
                      <a:pt x="17019" y="8731"/>
                      <a:pt x="17025" y="8732"/>
                    </a:cubicBezTo>
                    <a:cubicBezTo>
                      <a:pt x="17061" y="8737"/>
                      <a:pt x="17082" y="8754"/>
                      <a:pt x="17096" y="8754"/>
                    </a:cubicBezTo>
                    <a:cubicBezTo>
                      <a:pt x="17105" y="8754"/>
                      <a:pt x="17111" y="8746"/>
                      <a:pt x="17115" y="8722"/>
                    </a:cubicBezTo>
                    <a:cubicBezTo>
                      <a:pt x="17115" y="8712"/>
                      <a:pt x="17115" y="8702"/>
                      <a:pt x="17115" y="8692"/>
                    </a:cubicBezTo>
                    <a:cubicBezTo>
                      <a:pt x="17125" y="8632"/>
                      <a:pt x="17115" y="8632"/>
                      <a:pt x="17135" y="8583"/>
                    </a:cubicBezTo>
                    <a:cubicBezTo>
                      <a:pt x="17149" y="8545"/>
                      <a:pt x="17176" y="8350"/>
                      <a:pt x="17188" y="8350"/>
                    </a:cubicBezTo>
                    <a:cubicBezTo>
                      <a:pt x="17192" y="8350"/>
                      <a:pt x="17194" y="8371"/>
                      <a:pt x="17194" y="8424"/>
                    </a:cubicBezTo>
                    <a:lnTo>
                      <a:pt x="17194" y="8275"/>
                    </a:lnTo>
                    <a:cubicBezTo>
                      <a:pt x="17194" y="8226"/>
                      <a:pt x="17195" y="8207"/>
                      <a:pt x="17197" y="8207"/>
                    </a:cubicBezTo>
                    <a:close/>
                    <a:moveTo>
                      <a:pt x="8211" y="10338"/>
                    </a:moveTo>
                    <a:cubicBezTo>
                      <a:pt x="8221" y="10348"/>
                      <a:pt x="8240" y="10348"/>
                      <a:pt x="8250" y="10358"/>
                    </a:cubicBezTo>
                    <a:cubicBezTo>
                      <a:pt x="8231" y="10427"/>
                      <a:pt x="8231" y="10516"/>
                      <a:pt x="8270" y="10576"/>
                    </a:cubicBezTo>
                    <a:cubicBezTo>
                      <a:pt x="8250" y="10566"/>
                      <a:pt x="8240" y="10566"/>
                      <a:pt x="8240" y="10566"/>
                    </a:cubicBezTo>
                    <a:cubicBezTo>
                      <a:pt x="8240" y="10566"/>
                      <a:pt x="8171" y="10467"/>
                      <a:pt x="8141" y="10397"/>
                    </a:cubicBezTo>
                    <a:cubicBezTo>
                      <a:pt x="8161" y="10378"/>
                      <a:pt x="8181" y="10358"/>
                      <a:pt x="8211" y="10338"/>
                    </a:cubicBezTo>
                    <a:close/>
                    <a:moveTo>
                      <a:pt x="12603" y="10477"/>
                    </a:moveTo>
                    <a:cubicBezTo>
                      <a:pt x="12643" y="10497"/>
                      <a:pt x="12633" y="10506"/>
                      <a:pt x="12673" y="10556"/>
                    </a:cubicBezTo>
                    <a:cubicBezTo>
                      <a:pt x="12692" y="10566"/>
                      <a:pt x="12702" y="10596"/>
                      <a:pt x="12722" y="10615"/>
                    </a:cubicBezTo>
                    <a:cubicBezTo>
                      <a:pt x="12722" y="10615"/>
                      <a:pt x="12712" y="10615"/>
                      <a:pt x="12712" y="10606"/>
                    </a:cubicBezTo>
                    <a:cubicBezTo>
                      <a:pt x="12663" y="10576"/>
                      <a:pt x="12534" y="10526"/>
                      <a:pt x="12603" y="10477"/>
                    </a:cubicBezTo>
                    <a:close/>
                    <a:moveTo>
                      <a:pt x="18973" y="10525"/>
                    </a:moveTo>
                    <a:cubicBezTo>
                      <a:pt x="19013" y="10525"/>
                      <a:pt x="19031" y="10562"/>
                      <a:pt x="19058" y="10615"/>
                    </a:cubicBezTo>
                    <a:cubicBezTo>
                      <a:pt x="19058" y="10615"/>
                      <a:pt x="19058" y="10615"/>
                      <a:pt x="19068" y="10625"/>
                    </a:cubicBezTo>
                    <a:cubicBezTo>
                      <a:pt x="19048" y="10625"/>
                      <a:pt x="19038" y="10625"/>
                      <a:pt x="19028" y="10635"/>
                    </a:cubicBezTo>
                    <a:cubicBezTo>
                      <a:pt x="19009" y="10635"/>
                      <a:pt x="18999" y="10645"/>
                      <a:pt x="18989" y="10645"/>
                    </a:cubicBezTo>
                    <a:cubicBezTo>
                      <a:pt x="18949" y="10556"/>
                      <a:pt x="18919" y="10536"/>
                      <a:pt x="18959" y="10526"/>
                    </a:cubicBezTo>
                    <a:cubicBezTo>
                      <a:pt x="18964" y="10525"/>
                      <a:pt x="18969" y="10525"/>
                      <a:pt x="18973" y="10525"/>
                    </a:cubicBezTo>
                    <a:close/>
                    <a:moveTo>
                      <a:pt x="18778" y="10567"/>
                    </a:moveTo>
                    <a:cubicBezTo>
                      <a:pt x="18784" y="10567"/>
                      <a:pt x="18791" y="10570"/>
                      <a:pt x="18800" y="10576"/>
                    </a:cubicBezTo>
                    <a:cubicBezTo>
                      <a:pt x="18850" y="10606"/>
                      <a:pt x="18890" y="10625"/>
                      <a:pt x="18899" y="10675"/>
                    </a:cubicBezTo>
                    <a:cubicBezTo>
                      <a:pt x="18850" y="10695"/>
                      <a:pt x="18810" y="10715"/>
                      <a:pt x="18780" y="10734"/>
                    </a:cubicBezTo>
                    <a:cubicBezTo>
                      <a:pt x="18780" y="10725"/>
                      <a:pt x="18771" y="10715"/>
                      <a:pt x="18771" y="10695"/>
                    </a:cubicBezTo>
                    <a:cubicBezTo>
                      <a:pt x="18771" y="10645"/>
                      <a:pt x="18750" y="10567"/>
                      <a:pt x="18778" y="10567"/>
                    </a:cubicBezTo>
                    <a:close/>
                    <a:moveTo>
                      <a:pt x="9022" y="10064"/>
                    </a:moveTo>
                    <a:cubicBezTo>
                      <a:pt x="9032" y="10064"/>
                      <a:pt x="9039" y="10066"/>
                      <a:pt x="9044" y="10070"/>
                    </a:cubicBezTo>
                    <a:cubicBezTo>
                      <a:pt x="9069" y="10121"/>
                      <a:pt x="9144" y="10264"/>
                      <a:pt x="9172" y="10264"/>
                    </a:cubicBezTo>
                    <a:cubicBezTo>
                      <a:pt x="9177" y="10264"/>
                      <a:pt x="9181" y="10259"/>
                      <a:pt x="9182" y="10249"/>
                    </a:cubicBezTo>
                    <a:cubicBezTo>
                      <a:pt x="9182" y="10239"/>
                      <a:pt x="9182" y="10239"/>
                      <a:pt x="9182" y="10229"/>
                    </a:cubicBezTo>
                    <a:cubicBezTo>
                      <a:pt x="9192" y="10239"/>
                      <a:pt x="9192" y="10259"/>
                      <a:pt x="9202" y="10268"/>
                    </a:cubicBezTo>
                    <a:cubicBezTo>
                      <a:pt x="9212" y="10278"/>
                      <a:pt x="9212" y="10288"/>
                      <a:pt x="9222" y="10288"/>
                    </a:cubicBezTo>
                    <a:cubicBezTo>
                      <a:pt x="9212" y="10348"/>
                      <a:pt x="9143" y="10368"/>
                      <a:pt x="9014" y="10397"/>
                    </a:cubicBezTo>
                    <a:cubicBezTo>
                      <a:pt x="8984" y="10407"/>
                      <a:pt x="8964" y="10407"/>
                      <a:pt x="8935" y="10417"/>
                    </a:cubicBezTo>
                    <a:cubicBezTo>
                      <a:pt x="8925" y="10417"/>
                      <a:pt x="8915" y="10417"/>
                      <a:pt x="8905" y="10427"/>
                    </a:cubicBezTo>
                    <a:lnTo>
                      <a:pt x="8885" y="10427"/>
                    </a:lnTo>
                    <a:cubicBezTo>
                      <a:pt x="8885" y="10427"/>
                      <a:pt x="8885" y="10437"/>
                      <a:pt x="8875" y="10437"/>
                    </a:cubicBezTo>
                    <a:lnTo>
                      <a:pt x="8865" y="10437"/>
                    </a:lnTo>
                    <a:cubicBezTo>
                      <a:pt x="8806" y="10467"/>
                      <a:pt x="8746" y="10536"/>
                      <a:pt x="8716" y="10625"/>
                    </a:cubicBezTo>
                    <a:cubicBezTo>
                      <a:pt x="8726" y="10615"/>
                      <a:pt x="8736" y="10606"/>
                      <a:pt x="8746" y="10606"/>
                    </a:cubicBezTo>
                    <a:cubicBezTo>
                      <a:pt x="8726" y="10635"/>
                      <a:pt x="8706" y="10675"/>
                      <a:pt x="8687" y="10715"/>
                    </a:cubicBezTo>
                    <a:cubicBezTo>
                      <a:pt x="8677" y="10725"/>
                      <a:pt x="8667" y="10744"/>
                      <a:pt x="8657" y="10754"/>
                    </a:cubicBezTo>
                    <a:cubicBezTo>
                      <a:pt x="8647" y="10754"/>
                      <a:pt x="8647" y="10744"/>
                      <a:pt x="8637" y="10734"/>
                    </a:cubicBezTo>
                    <a:cubicBezTo>
                      <a:pt x="8617" y="10725"/>
                      <a:pt x="8647" y="10695"/>
                      <a:pt x="8677" y="10675"/>
                    </a:cubicBezTo>
                    <a:cubicBezTo>
                      <a:pt x="8687" y="10655"/>
                      <a:pt x="8697" y="10645"/>
                      <a:pt x="8706" y="10635"/>
                    </a:cubicBezTo>
                    <a:cubicBezTo>
                      <a:pt x="8706" y="10615"/>
                      <a:pt x="8697" y="10596"/>
                      <a:pt x="8667" y="10586"/>
                    </a:cubicBezTo>
                    <a:cubicBezTo>
                      <a:pt x="8615" y="10558"/>
                      <a:pt x="8584" y="10547"/>
                      <a:pt x="8555" y="10547"/>
                    </a:cubicBezTo>
                    <a:cubicBezTo>
                      <a:pt x="8523" y="10547"/>
                      <a:pt x="8496" y="10560"/>
                      <a:pt x="8449" y="10576"/>
                    </a:cubicBezTo>
                    <a:cubicBezTo>
                      <a:pt x="8419" y="10586"/>
                      <a:pt x="8389" y="10586"/>
                      <a:pt x="8369" y="10586"/>
                    </a:cubicBezTo>
                    <a:cubicBezTo>
                      <a:pt x="8379" y="10546"/>
                      <a:pt x="8369" y="10467"/>
                      <a:pt x="8369" y="10427"/>
                    </a:cubicBezTo>
                    <a:lnTo>
                      <a:pt x="8369" y="10427"/>
                    </a:lnTo>
                    <a:cubicBezTo>
                      <a:pt x="8379" y="10437"/>
                      <a:pt x="8389" y="10437"/>
                      <a:pt x="8399" y="10437"/>
                    </a:cubicBezTo>
                    <a:cubicBezTo>
                      <a:pt x="8429" y="10447"/>
                      <a:pt x="8449" y="10447"/>
                      <a:pt x="8469" y="10447"/>
                    </a:cubicBezTo>
                    <a:cubicBezTo>
                      <a:pt x="8478" y="10456"/>
                      <a:pt x="8491" y="10461"/>
                      <a:pt x="8507" y="10461"/>
                    </a:cubicBezTo>
                    <a:cubicBezTo>
                      <a:pt x="8542" y="10461"/>
                      <a:pt x="8592" y="10438"/>
                      <a:pt x="8647" y="10397"/>
                    </a:cubicBezTo>
                    <a:cubicBezTo>
                      <a:pt x="8662" y="10428"/>
                      <a:pt x="8675" y="10448"/>
                      <a:pt x="8682" y="10448"/>
                    </a:cubicBezTo>
                    <a:cubicBezTo>
                      <a:pt x="8689" y="10448"/>
                      <a:pt x="8691" y="10431"/>
                      <a:pt x="8687" y="10387"/>
                    </a:cubicBezTo>
                    <a:cubicBezTo>
                      <a:pt x="8687" y="10378"/>
                      <a:pt x="8677" y="10378"/>
                      <a:pt x="8677" y="10368"/>
                    </a:cubicBezTo>
                    <a:cubicBezTo>
                      <a:pt x="8687" y="10358"/>
                      <a:pt x="8697" y="10358"/>
                      <a:pt x="8697" y="10348"/>
                    </a:cubicBezTo>
                    <a:cubicBezTo>
                      <a:pt x="8706" y="10338"/>
                      <a:pt x="8716" y="10328"/>
                      <a:pt x="8736" y="10308"/>
                    </a:cubicBezTo>
                    <a:cubicBezTo>
                      <a:pt x="8796" y="10239"/>
                      <a:pt x="8816" y="10189"/>
                      <a:pt x="8845" y="10159"/>
                    </a:cubicBezTo>
                    <a:cubicBezTo>
                      <a:pt x="8845" y="10169"/>
                      <a:pt x="8845" y="10189"/>
                      <a:pt x="8855" y="10199"/>
                    </a:cubicBezTo>
                    <a:cubicBezTo>
                      <a:pt x="8865" y="10249"/>
                      <a:pt x="8885" y="10308"/>
                      <a:pt x="8905" y="10348"/>
                    </a:cubicBezTo>
                    <a:cubicBezTo>
                      <a:pt x="8915" y="10368"/>
                      <a:pt x="8915" y="10378"/>
                      <a:pt x="8925" y="10387"/>
                    </a:cubicBezTo>
                    <a:cubicBezTo>
                      <a:pt x="8932" y="10391"/>
                      <a:pt x="8939" y="10393"/>
                      <a:pt x="8946" y="10393"/>
                    </a:cubicBezTo>
                    <a:cubicBezTo>
                      <a:pt x="8958" y="10393"/>
                      <a:pt x="8968" y="10386"/>
                      <a:pt x="8974" y="10368"/>
                    </a:cubicBezTo>
                    <a:cubicBezTo>
                      <a:pt x="9004" y="10328"/>
                      <a:pt x="9014" y="10308"/>
                      <a:pt x="9024" y="10278"/>
                    </a:cubicBezTo>
                    <a:cubicBezTo>
                      <a:pt x="9024" y="10239"/>
                      <a:pt x="9014" y="10199"/>
                      <a:pt x="8984" y="10110"/>
                    </a:cubicBezTo>
                    <a:cubicBezTo>
                      <a:pt x="8984" y="10100"/>
                      <a:pt x="8974" y="10090"/>
                      <a:pt x="8974" y="10080"/>
                    </a:cubicBezTo>
                    <a:cubicBezTo>
                      <a:pt x="8992" y="10068"/>
                      <a:pt x="9009" y="10064"/>
                      <a:pt x="9022" y="10064"/>
                    </a:cubicBezTo>
                    <a:close/>
                    <a:moveTo>
                      <a:pt x="18692" y="10665"/>
                    </a:moveTo>
                    <a:cubicBezTo>
                      <a:pt x="18700" y="10665"/>
                      <a:pt x="18704" y="10676"/>
                      <a:pt x="18721" y="10715"/>
                    </a:cubicBezTo>
                    <a:cubicBezTo>
                      <a:pt x="18731" y="10725"/>
                      <a:pt x="18731" y="10734"/>
                      <a:pt x="18741" y="10754"/>
                    </a:cubicBezTo>
                    <a:cubicBezTo>
                      <a:pt x="18711" y="10764"/>
                      <a:pt x="18681" y="10784"/>
                      <a:pt x="18671" y="10804"/>
                    </a:cubicBezTo>
                    <a:cubicBezTo>
                      <a:pt x="18671" y="10794"/>
                      <a:pt x="18661" y="10794"/>
                      <a:pt x="18652" y="10784"/>
                    </a:cubicBezTo>
                    <a:cubicBezTo>
                      <a:pt x="18599" y="10714"/>
                      <a:pt x="18517" y="10683"/>
                      <a:pt x="18571" y="10683"/>
                    </a:cubicBezTo>
                    <a:cubicBezTo>
                      <a:pt x="18578" y="10683"/>
                      <a:pt x="18589" y="10684"/>
                      <a:pt x="18602" y="10685"/>
                    </a:cubicBezTo>
                    <a:cubicBezTo>
                      <a:pt x="18664" y="10685"/>
                      <a:pt x="18681" y="10665"/>
                      <a:pt x="18692" y="10665"/>
                    </a:cubicBezTo>
                    <a:close/>
                    <a:moveTo>
                      <a:pt x="3129" y="10793"/>
                    </a:moveTo>
                    <a:cubicBezTo>
                      <a:pt x="3131" y="10793"/>
                      <a:pt x="3133" y="10793"/>
                      <a:pt x="3134" y="10794"/>
                    </a:cubicBezTo>
                    <a:cubicBezTo>
                      <a:pt x="3159" y="10802"/>
                      <a:pt x="3149" y="10847"/>
                      <a:pt x="3182" y="10884"/>
                    </a:cubicBezTo>
                    <a:lnTo>
                      <a:pt x="3182" y="10884"/>
                    </a:lnTo>
                    <a:cubicBezTo>
                      <a:pt x="3181" y="10884"/>
                      <a:pt x="3181" y="10884"/>
                      <a:pt x="3180" y="10884"/>
                    </a:cubicBezTo>
                    <a:cubicBezTo>
                      <a:pt x="3170" y="10884"/>
                      <a:pt x="3159" y="10893"/>
                      <a:pt x="3144" y="10913"/>
                    </a:cubicBezTo>
                    <a:cubicBezTo>
                      <a:pt x="3124" y="10893"/>
                      <a:pt x="3114" y="10883"/>
                      <a:pt x="3094" y="10863"/>
                    </a:cubicBezTo>
                    <a:cubicBezTo>
                      <a:pt x="3076" y="10845"/>
                      <a:pt x="3109" y="10793"/>
                      <a:pt x="3129" y="10793"/>
                    </a:cubicBezTo>
                    <a:close/>
                    <a:moveTo>
                      <a:pt x="18463" y="10770"/>
                    </a:moveTo>
                    <a:cubicBezTo>
                      <a:pt x="18468" y="10770"/>
                      <a:pt x="18475" y="10772"/>
                      <a:pt x="18483" y="10774"/>
                    </a:cubicBezTo>
                    <a:cubicBezTo>
                      <a:pt x="18582" y="10804"/>
                      <a:pt x="18562" y="10824"/>
                      <a:pt x="18622" y="10834"/>
                    </a:cubicBezTo>
                    <a:cubicBezTo>
                      <a:pt x="18632" y="10834"/>
                      <a:pt x="18652" y="10844"/>
                      <a:pt x="18661" y="10844"/>
                    </a:cubicBezTo>
                    <a:cubicBezTo>
                      <a:pt x="18652" y="10853"/>
                      <a:pt x="18652" y="10863"/>
                      <a:pt x="18661" y="10873"/>
                    </a:cubicBezTo>
                    <a:cubicBezTo>
                      <a:pt x="18661" y="10883"/>
                      <a:pt x="18661" y="10893"/>
                      <a:pt x="18661" y="10903"/>
                    </a:cubicBezTo>
                    <a:cubicBezTo>
                      <a:pt x="18661" y="10913"/>
                      <a:pt x="18661" y="10913"/>
                      <a:pt x="18652" y="10913"/>
                    </a:cubicBezTo>
                    <a:lnTo>
                      <a:pt x="18642" y="10913"/>
                    </a:lnTo>
                    <a:cubicBezTo>
                      <a:pt x="18630" y="10915"/>
                      <a:pt x="18618" y="10916"/>
                      <a:pt x="18606" y="10916"/>
                    </a:cubicBezTo>
                    <a:cubicBezTo>
                      <a:pt x="18561" y="10916"/>
                      <a:pt x="18523" y="10903"/>
                      <a:pt x="18523" y="10903"/>
                    </a:cubicBezTo>
                    <a:cubicBezTo>
                      <a:pt x="18523" y="10903"/>
                      <a:pt x="18407" y="10770"/>
                      <a:pt x="18463" y="10770"/>
                    </a:cubicBezTo>
                    <a:close/>
                    <a:moveTo>
                      <a:pt x="12887" y="10781"/>
                    </a:moveTo>
                    <a:cubicBezTo>
                      <a:pt x="12895" y="10781"/>
                      <a:pt x="12906" y="10790"/>
                      <a:pt x="12921" y="10814"/>
                    </a:cubicBezTo>
                    <a:cubicBezTo>
                      <a:pt x="12921" y="10824"/>
                      <a:pt x="12930" y="10824"/>
                      <a:pt x="12930" y="10824"/>
                    </a:cubicBezTo>
                    <a:cubicBezTo>
                      <a:pt x="12921" y="10873"/>
                      <a:pt x="12911" y="10923"/>
                      <a:pt x="12901" y="10953"/>
                    </a:cubicBezTo>
                    <a:cubicBezTo>
                      <a:pt x="12891" y="10953"/>
                      <a:pt x="12871" y="10953"/>
                      <a:pt x="12851" y="10943"/>
                    </a:cubicBezTo>
                    <a:cubicBezTo>
                      <a:pt x="12861" y="10923"/>
                      <a:pt x="12871" y="10903"/>
                      <a:pt x="12871" y="10903"/>
                    </a:cubicBezTo>
                    <a:cubicBezTo>
                      <a:pt x="12871" y="10903"/>
                      <a:pt x="12859" y="10781"/>
                      <a:pt x="12887" y="10781"/>
                    </a:cubicBezTo>
                    <a:close/>
                    <a:moveTo>
                      <a:pt x="16797" y="10328"/>
                    </a:moveTo>
                    <a:cubicBezTo>
                      <a:pt x="16887" y="10338"/>
                      <a:pt x="17016" y="10348"/>
                      <a:pt x="17065" y="10407"/>
                    </a:cubicBezTo>
                    <a:cubicBezTo>
                      <a:pt x="17101" y="10446"/>
                      <a:pt x="17113" y="10460"/>
                      <a:pt x="17122" y="10460"/>
                    </a:cubicBezTo>
                    <a:cubicBezTo>
                      <a:pt x="17139" y="10460"/>
                      <a:pt x="17140" y="10404"/>
                      <a:pt x="17293" y="10397"/>
                    </a:cubicBezTo>
                    <a:cubicBezTo>
                      <a:pt x="17511" y="10397"/>
                      <a:pt x="17333" y="10606"/>
                      <a:pt x="17363" y="10873"/>
                    </a:cubicBezTo>
                    <a:cubicBezTo>
                      <a:pt x="17380" y="10994"/>
                      <a:pt x="17328" y="11036"/>
                      <a:pt x="17267" y="11036"/>
                    </a:cubicBezTo>
                    <a:cubicBezTo>
                      <a:pt x="17187" y="11036"/>
                      <a:pt x="17092" y="10965"/>
                      <a:pt x="17115" y="10903"/>
                    </a:cubicBezTo>
                    <a:cubicBezTo>
                      <a:pt x="17164" y="10794"/>
                      <a:pt x="17244" y="10814"/>
                      <a:pt x="16936" y="10715"/>
                    </a:cubicBezTo>
                    <a:cubicBezTo>
                      <a:pt x="16845" y="10683"/>
                      <a:pt x="16806" y="10670"/>
                      <a:pt x="16798" y="10670"/>
                    </a:cubicBezTo>
                    <a:cubicBezTo>
                      <a:pt x="16787" y="10670"/>
                      <a:pt x="16841" y="10698"/>
                      <a:pt x="16893" y="10741"/>
                    </a:cubicBezTo>
                    <a:lnTo>
                      <a:pt x="16893" y="10741"/>
                    </a:lnTo>
                    <a:cubicBezTo>
                      <a:pt x="16888" y="10738"/>
                      <a:pt x="16882" y="10736"/>
                      <a:pt x="16876" y="10736"/>
                    </a:cubicBezTo>
                    <a:cubicBezTo>
                      <a:pt x="16868" y="10736"/>
                      <a:pt x="16858" y="10739"/>
                      <a:pt x="16847" y="10744"/>
                    </a:cubicBezTo>
                    <a:cubicBezTo>
                      <a:pt x="16787" y="10774"/>
                      <a:pt x="16797" y="10784"/>
                      <a:pt x="16748" y="10873"/>
                    </a:cubicBezTo>
                    <a:cubicBezTo>
                      <a:pt x="16719" y="10924"/>
                      <a:pt x="16685" y="10953"/>
                      <a:pt x="16664" y="10953"/>
                    </a:cubicBezTo>
                    <a:cubicBezTo>
                      <a:pt x="16648" y="10953"/>
                      <a:pt x="16640" y="10937"/>
                      <a:pt x="16649" y="10903"/>
                    </a:cubicBezTo>
                    <a:cubicBezTo>
                      <a:pt x="16662" y="10855"/>
                      <a:pt x="16657" y="10787"/>
                      <a:pt x="16633" y="10787"/>
                    </a:cubicBezTo>
                    <a:cubicBezTo>
                      <a:pt x="16622" y="10787"/>
                      <a:pt x="16607" y="10800"/>
                      <a:pt x="16589" y="10834"/>
                    </a:cubicBezTo>
                    <a:cubicBezTo>
                      <a:pt x="16530" y="10933"/>
                      <a:pt x="16500" y="10943"/>
                      <a:pt x="16431" y="11012"/>
                    </a:cubicBezTo>
                    <a:lnTo>
                      <a:pt x="16421" y="11012"/>
                    </a:lnTo>
                    <a:cubicBezTo>
                      <a:pt x="16403" y="10995"/>
                      <a:pt x="16386" y="10984"/>
                      <a:pt x="16371" y="10984"/>
                    </a:cubicBezTo>
                    <a:cubicBezTo>
                      <a:pt x="16360" y="10984"/>
                      <a:pt x="16350" y="10990"/>
                      <a:pt x="16341" y="11002"/>
                    </a:cubicBezTo>
                    <a:cubicBezTo>
                      <a:pt x="16341" y="11002"/>
                      <a:pt x="16341" y="10992"/>
                      <a:pt x="16341" y="10992"/>
                    </a:cubicBezTo>
                    <a:cubicBezTo>
                      <a:pt x="16460" y="10913"/>
                      <a:pt x="16490" y="10873"/>
                      <a:pt x="16490" y="10844"/>
                    </a:cubicBezTo>
                    <a:cubicBezTo>
                      <a:pt x="16490" y="10819"/>
                      <a:pt x="16497" y="10742"/>
                      <a:pt x="16450" y="10742"/>
                    </a:cubicBezTo>
                    <a:cubicBezTo>
                      <a:pt x="16440" y="10742"/>
                      <a:pt x="16427" y="10745"/>
                      <a:pt x="16411" y="10754"/>
                    </a:cubicBezTo>
                    <a:cubicBezTo>
                      <a:pt x="16374" y="10771"/>
                      <a:pt x="16338" y="10780"/>
                      <a:pt x="16314" y="10780"/>
                    </a:cubicBezTo>
                    <a:cubicBezTo>
                      <a:pt x="16280" y="10780"/>
                      <a:pt x="16267" y="10761"/>
                      <a:pt x="16302" y="10715"/>
                    </a:cubicBezTo>
                    <a:cubicBezTo>
                      <a:pt x="16361" y="10647"/>
                      <a:pt x="16405" y="10601"/>
                      <a:pt x="16466" y="10601"/>
                    </a:cubicBezTo>
                    <a:cubicBezTo>
                      <a:pt x="16477" y="10601"/>
                      <a:pt x="16488" y="10603"/>
                      <a:pt x="16500" y="10606"/>
                    </a:cubicBezTo>
                    <a:cubicBezTo>
                      <a:pt x="16552" y="10613"/>
                      <a:pt x="16610" y="10649"/>
                      <a:pt x="16653" y="10649"/>
                    </a:cubicBezTo>
                    <a:cubicBezTo>
                      <a:pt x="16667" y="10649"/>
                      <a:pt x="16679" y="10645"/>
                      <a:pt x="16688" y="10635"/>
                    </a:cubicBezTo>
                    <a:cubicBezTo>
                      <a:pt x="16718" y="10596"/>
                      <a:pt x="16748" y="10576"/>
                      <a:pt x="16778" y="10556"/>
                    </a:cubicBezTo>
                    <a:cubicBezTo>
                      <a:pt x="16787" y="10556"/>
                      <a:pt x="16797" y="10546"/>
                      <a:pt x="16807" y="10546"/>
                    </a:cubicBezTo>
                    <a:cubicBezTo>
                      <a:pt x="16837" y="10546"/>
                      <a:pt x="16877" y="10526"/>
                      <a:pt x="16887" y="10506"/>
                    </a:cubicBezTo>
                    <a:cubicBezTo>
                      <a:pt x="16897" y="10497"/>
                      <a:pt x="16897" y="10477"/>
                      <a:pt x="16877" y="10467"/>
                    </a:cubicBezTo>
                    <a:cubicBezTo>
                      <a:pt x="16837" y="10427"/>
                      <a:pt x="16807" y="10368"/>
                      <a:pt x="16797" y="10328"/>
                    </a:cubicBezTo>
                    <a:close/>
                    <a:moveTo>
                      <a:pt x="3265" y="10644"/>
                    </a:moveTo>
                    <a:cubicBezTo>
                      <a:pt x="3274" y="10644"/>
                      <a:pt x="3283" y="10653"/>
                      <a:pt x="3293" y="10675"/>
                    </a:cubicBezTo>
                    <a:cubicBezTo>
                      <a:pt x="3322" y="10754"/>
                      <a:pt x="3263" y="10784"/>
                      <a:pt x="3342" y="10844"/>
                    </a:cubicBezTo>
                    <a:cubicBezTo>
                      <a:pt x="3352" y="10853"/>
                      <a:pt x="3362" y="10853"/>
                      <a:pt x="3372" y="10863"/>
                    </a:cubicBezTo>
                    <a:cubicBezTo>
                      <a:pt x="3342" y="10883"/>
                      <a:pt x="3342" y="10903"/>
                      <a:pt x="3303" y="10972"/>
                    </a:cubicBezTo>
                    <a:cubicBezTo>
                      <a:pt x="3283" y="11002"/>
                      <a:pt x="3263" y="11022"/>
                      <a:pt x="3243" y="11042"/>
                    </a:cubicBezTo>
                    <a:cubicBezTo>
                      <a:pt x="3223" y="11012"/>
                      <a:pt x="3213" y="10992"/>
                      <a:pt x="3203" y="10982"/>
                    </a:cubicBezTo>
                    <a:cubicBezTo>
                      <a:pt x="3208" y="10950"/>
                      <a:pt x="3206" y="10917"/>
                      <a:pt x="3198" y="10899"/>
                    </a:cubicBezTo>
                    <a:lnTo>
                      <a:pt x="3198" y="10899"/>
                    </a:lnTo>
                    <a:cubicBezTo>
                      <a:pt x="3200" y="10900"/>
                      <a:pt x="3201" y="10902"/>
                      <a:pt x="3203" y="10903"/>
                    </a:cubicBezTo>
                    <a:cubicBezTo>
                      <a:pt x="3243" y="10923"/>
                      <a:pt x="3286" y="10964"/>
                      <a:pt x="3297" y="10964"/>
                    </a:cubicBezTo>
                    <a:cubicBezTo>
                      <a:pt x="3303" y="10964"/>
                      <a:pt x="3300" y="10953"/>
                      <a:pt x="3283" y="10923"/>
                    </a:cubicBezTo>
                    <a:cubicBezTo>
                      <a:pt x="3223" y="10834"/>
                      <a:pt x="3184" y="10834"/>
                      <a:pt x="3203" y="10764"/>
                    </a:cubicBezTo>
                    <a:cubicBezTo>
                      <a:pt x="3203" y="10754"/>
                      <a:pt x="3203" y="10744"/>
                      <a:pt x="3213" y="10734"/>
                    </a:cubicBezTo>
                    <a:cubicBezTo>
                      <a:pt x="3227" y="10687"/>
                      <a:pt x="3245" y="10644"/>
                      <a:pt x="3265" y="10644"/>
                    </a:cubicBezTo>
                    <a:close/>
                    <a:moveTo>
                      <a:pt x="16903" y="10749"/>
                    </a:moveTo>
                    <a:cubicBezTo>
                      <a:pt x="16936" y="10777"/>
                      <a:pt x="16965" y="10810"/>
                      <a:pt x="16976" y="10844"/>
                    </a:cubicBezTo>
                    <a:cubicBezTo>
                      <a:pt x="17016" y="10947"/>
                      <a:pt x="16920" y="11051"/>
                      <a:pt x="16820" y="11051"/>
                    </a:cubicBezTo>
                    <a:cubicBezTo>
                      <a:pt x="16795" y="11051"/>
                      <a:pt x="16771" y="11045"/>
                      <a:pt x="16748" y="11032"/>
                    </a:cubicBezTo>
                    <a:cubicBezTo>
                      <a:pt x="16768" y="10982"/>
                      <a:pt x="16778" y="10943"/>
                      <a:pt x="16827" y="10923"/>
                    </a:cubicBezTo>
                    <a:cubicBezTo>
                      <a:pt x="16906" y="10903"/>
                      <a:pt x="16936" y="10893"/>
                      <a:pt x="16936" y="10863"/>
                    </a:cubicBezTo>
                    <a:cubicBezTo>
                      <a:pt x="16936" y="10844"/>
                      <a:pt x="16926" y="10804"/>
                      <a:pt x="16916" y="10774"/>
                    </a:cubicBezTo>
                    <a:cubicBezTo>
                      <a:pt x="16913" y="10764"/>
                      <a:pt x="16909" y="10756"/>
                      <a:pt x="16903" y="10749"/>
                    </a:cubicBezTo>
                    <a:close/>
                    <a:moveTo>
                      <a:pt x="16498" y="11289"/>
                    </a:moveTo>
                    <a:cubicBezTo>
                      <a:pt x="16503" y="11289"/>
                      <a:pt x="16510" y="11298"/>
                      <a:pt x="16520" y="11319"/>
                    </a:cubicBezTo>
                    <a:cubicBezTo>
                      <a:pt x="16520" y="11339"/>
                      <a:pt x="16540" y="11349"/>
                      <a:pt x="16550" y="11359"/>
                    </a:cubicBezTo>
                    <a:cubicBezTo>
                      <a:pt x="16500" y="11409"/>
                      <a:pt x="16450" y="11478"/>
                      <a:pt x="16431" y="11488"/>
                    </a:cubicBezTo>
                    <a:cubicBezTo>
                      <a:pt x="16422" y="11488"/>
                      <a:pt x="16410" y="11494"/>
                      <a:pt x="16401" y="11494"/>
                    </a:cubicBezTo>
                    <a:cubicBezTo>
                      <a:pt x="16389" y="11494"/>
                      <a:pt x="16384" y="11484"/>
                      <a:pt x="16401" y="11438"/>
                    </a:cubicBezTo>
                    <a:cubicBezTo>
                      <a:pt x="16421" y="11438"/>
                      <a:pt x="16440" y="11429"/>
                      <a:pt x="16460" y="11409"/>
                    </a:cubicBezTo>
                    <a:cubicBezTo>
                      <a:pt x="16483" y="11371"/>
                      <a:pt x="16483" y="11289"/>
                      <a:pt x="16498" y="11289"/>
                    </a:cubicBezTo>
                    <a:close/>
                    <a:moveTo>
                      <a:pt x="12802" y="11329"/>
                    </a:moveTo>
                    <a:cubicBezTo>
                      <a:pt x="12811" y="11339"/>
                      <a:pt x="12821" y="11339"/>
                      <a:pt x="12821" y="11349"/>
                    </a:cubicBezTo>
                    <a:cubicBezTo>
                      <a:pt x="12821" y="11389"/>
                      <a:pt x="12821" y="11419"/>
                      <a:pt x="12821" y="11458"/>
                    </a:cubicBezTo>
                    <a:cubicBezTo>
                      <a:pt x="12811" y="11488"/>
                      <a:pt x="12802" y="11498"/>
                      <a:pt x="12792" y="11508"/>
                    </a:cubicBezTo>
                    <a:cubicBezTo>
                      <a:pt x="12782" y="11498"/>
                      <a:pt x="12772" y="11498"/>
                      <a:pt x="12762" y="11498"/>
                    </a:cubicBezTo>
                    <a:cubicBezTo>
                      <a:pt x="12752" y="11488"/>
                      <a:pt x="12722" y="11468"/>
                      <a:pt x="12702" y="11448"/>
                    </a:cubicBezTo>
                    <a:cubicBezTo>
                      <a:pt x="12702" y="11429"/>
                      <a:pt x="12702" y="11409"/>
                      <a:pt x="12712" y="11389"/>
                    </a:cubicBezTo>
                    <a:lnTo>
                      <a:pt x="12722" y="11389"/>
                    </a:lnTo>
                    <a:cubicBezTo>
                      <a:pt x="12742" y="11359"/>
                      <a:pt x="12762" y="11349"/>
                      <a:pt x="12762" y="11329"/>
                    </a:cubicBezTo>
                    <a:close/>
                    <a:moveTo>
                      <a:pt x="16580" y="11122"/>
                    </a:moveTo>
                    <a:cubicBezTo>
                      <a:pt x="16600" y="11122"/>
                      <a:pt x="16618" y="11134"/>
                      <a:pt x="16629" y="11171"/>
                    </a:cubicBezTo>
                    <a:cubicBezTo>
                      <a:pt x="16669" y="11265"/>
                      <a:pt x="16787" y="11309"/>
                      <a:pt x="16890" y="11309"/>
                    </a:cubicBezTo>
                    <a:cubicBezTo>
                      <a:pt x="16938" y="11309"/>
                      <a:pt x="16984" y="11299"/>
                      <a:pt x="17016" y="11280"/>
                    </a:cubicBezTo>
                    <a:cubicBezTo>
                      <a:pt x="17044" y="11258"/>
                      <a:pt x="17070" y="11248"/>
                      <a:pt x="17100" y="11248"/>
                    </a:cubicBezTo>
                    <a:cubicBezTo>
                      <a:pt x="17165" y="11248"/>
                      <a:pt x="17246" y="11295"/>
                      <a:pt x="17402" y="11369"/>
                    </a:cubicBezTo>
                    <a:cubicBezTo>
                      <a:pt x="17630" y="11478"/>
                      <a:pt x="17283" y="11567"/>
                      <a:pt x="17184" y="11647"/>
                    </a:cubicBezTo>
                    <a:cubicBezTo>
                      <a:pt x="17155" y="11667"/>
                      <a:pt x="17127" y="11672"/>
                      <a:pt x="17097" y="11672"/>
                    </a:cubicBezTo>
                    <a:cubicBezTo>
                      <a:pt x="17067" y="11672"/>
                      <a:pt x="17034" y="11667"/>
                      <a:pt x="16996" y="11667"/>
                    </a:cubicBezTo>
                    <a:cubicBezTo>
                      <a:pt x="16942" y="11667"/>
                      <a:pt x="16879" y="11677"/>
                      <a:pt x="16797" y="11726"/>
                    </a:cubicBezTo>
                    <a:cubicBezTo>
                      <a:pt x="16768" y="11746"/>
                      <a:pt x="16748" y="11766"/>
                      <a:pt x="16718" y="11786"/>
                    </a:cubicBezTo>
                    <a:cubicBezTo>
                      <a:pt x="16688" y="11786"/>
                      <a:pt x="16649" y="11786"/>
                      <a:pt x="16599" y="11795"/>
                    </a:cubicBezTo>
                    <a:cubicBezTo>
                      <a:pt x="16569" y="11805"/>
                      <a:pt x="16530" y="11825"/>
                      <a:pt x="16500" y="11845"/>
                    </a:cubicBezTo>
                    <a:cubicBezTo>
                      <a:pt x="16513" y="11819"/>
                      <a:pt x="16518" y="11805"/>
                      <a:pt x="16507" y="11805"/>
                    </a:cubicBezTo>
                    <a:cubicBezTo>
                      <a:pt x="16502" y="11805"/>
                      <a:pt x="16493" y="11809"/>
                      <a:pt x="16480" y="11815"/>
                    </a:cubicBezTo>
                    <a:cubicBezTo>
                      <a:pt x="16411" y="11865"/>
                      <a:pt x="16421" y="11865"/>
                      <a:pt x="16401" y="11904"/>
                    </a:cubicBezTo>
                    <a:cubicBezTo>
                      <a:pt x="16361" y="11924"/>
                      <a:pt x="16331" y="11944"/>
                      <a:pt x="16302" y="11944"/>
                    </a:cubicBezTo>
                    <a:cubicBezTo>
                      <a:pt x="16321" y="11875"/>
                      <a:pt x="16341" y="11885"/>
                      <a:pt x="16361" y="11805"/>
                    </a:cubicBezTo>
                    <a:cubicBezTo>
                      <a:pt x="16401" y="11696"/>
                      <a:pt x="16391" y="11587"/>
                      <a:pt x="16440" y="11577"/>
                    </a:cubicBezTo>
                    <a:cubicBezTo>
                      <a:pt x="16446" y="11576"/>
                      <a:pt x="16452" y="11575"/>
                      <a:pt x="16458" y="11575"/>
                    </a:cubicBezTo>
                    <a:cubicBezTo>
                      <a:pt x="16494" y="11575"/>
                      <a:pt x="16533" y="11597"/>
                      <a:pt x="16550" y="11597"/>
                    </a:cubicBezTo>
                    <a:cubicBezTo>
                      <a:pt x="16577" y="11597"/>
                      <a:pt x="16604" y="11515"/>
                      <a:pt x="16571" y="11515"/>
                    </a:cubicBezTo>
                    <a:cubicBezTo>
                      <a:pt x="16568" y="11515"/>
                      <a:pt x="16564" y="11516"/>
                      <a:pt x="16559" y="11518"/>
                    </a:cubicBezTo>
                    <a:cubicBezTo>
                      <a:pt x="16531" y="11527"/>
                      <a:pt x="16498" y="11541"/>
                      <a:pt x="16481" y="11541"/>
                    </a:cubicBezTo>
                    <a:cubicBezTo>
                      <a:pt x="16463" y="11541"/>
                      <a:pt x="16463" y="11525"/>
                      <a:pt x="16510" y="11468"/>
                    </a:cubicBezTo>
                    <a:cubicBezTo>
                      <a:pt x="16540" y="11429"/>
                      <a:pt x="16559" y="11399"/>
                      <a:pt x="16579" y="11379"/>
                    </a:cubicBezTo>
                    <a:cubicBezTo>
                      <a:pt x="16588" y="11383"/>
                      <a:pt x="16598" y="11385"/>
                      <a:pt x="16607" y="11385"/>
                    </a:cubicBezTo>
                    <a:cubicBezTo>
                      <a:pt x="16646" y="11385"/>
                      <a:pt x="16672" y="11347"/>
                      <a:pt x="16599" y="11250"/>
                    </a:cubicBezTo>
                    <a:cubicBezTo>
                      <a:pt x="16579" y="11210"/>
                      <a:pt x="16550" y="11171"/>
                      <a:pt x="16530" y="11141"/>
                    </a:cubicBezTo>
                    <a:cubicBezTo>
                      <a:pt x="16544" y="11132"/>
                      <a:pt x="16562" y="11122"/>
                      <a:pt x="16580" y="11122"/>
                    </a:cubicBezTo>
                    <a:close/>
                    <a:moveTo>
                      <a:pt x="12974" y="5072"/>
                    </a:moveTo>
                    <a:cubicBezTo>
                      <a:pt x="12983" y="5072"/>
                      <a:pt x="13007" y="5408"/>
                      <a:pt x="13030" y="5469"/>
                    </a:cubicBezTo>
                    <a:cubicBezTo>
                      <a:pt x="13069" y="5549"/>
                      <a:pt x="13059" y="5697"/>
                      <a:pt x="13069" y="5816"/>
                    </a:cubicBezTo>
                    <a:cubicBezTo>
                      <a:pt x="13072" y="5845"/>
                      <a:pt x="13077" y="5856"/>
                      <a:pt x="13085" y="5856"/>
                    </a:cubicBezTo>
                    <a:cubicBezTo>
                      <a:pt x="13110" y="5856"/>
                      <a:pt x="13162" y="5745"/>
                      <a:pt x="13238" y="5737"/>
                    </a:cubicBezTo>
                    <a:cubicBezTo>
                      <a:pt x="13268" y="5731"/>
                      <a:pt x="13281" y="5728"/>
                      <a:pt x="13283" y="5728"/>
                    </a:cubicBezTo>
                    <a:cubicBezTo>
                      <a:pt x="13287" y="5728"/>
                      <a:pt x="13236" y="5745"/>
                      <a:pt x="13208" y="5787"/>
                    </a:cubicBezTo>
                    <a:cubicBezTo>
                      <a:pt x="13149" y="5876"/>
                      <a:pt x="13099" y="6045"/>
                      <a:pt x="13119" y="6074"/>
                    </a:cubicBezTo>
                    <a:cubicBezTo>
                      <a:pt x="13121" y="6080"/>
                      <a:pt x="13125" y="6081"/>
                      <a:pt x="13129" y="6081"/>
                    </a:cubicBezTo>
                    <a:cubicBezTo>
                      <a:pt x="13131" y="6081"/>
                      <a:pt x="13133" y="6080"/>
                      <a:pt x="13136" y="6080"/>
                    </a:cubicBezTo>
                    <a:cubicBezTo>
                      <a:pt x="13144" y="6080"/>
                      <a:pt x="13153" y="6085"/>
                      <a:pt x="13158" y="6124"/>
                    </a:cubicBezTo>
                    <a:cubicBezTo>
                      <a:pt x="13175" y="6181"/>
                      <a:pt x="13266" y="6218"/>
                      <a:pt x="13325" y="6218"/>
                    </a:cubicBezTo>
                    <a:cubicBezTo>
                      <a:pt x="13337" y="6218"/>
                      <a:pt x="13348" y="6217"/>
                      <a:pt x="13357" y="6213"/>
                    </a:cubicBezTo>
                    <a:cubicBezTo>
                      <a:pt x="13359" y="6212"/>
                      <a:pt x="13361" y="6212"/>
                      <a:pt x="13362" y="6212"/>
                    </a:cubicBezTo>
                    <a:cubicBezTo>
                      <a:pt x="13399" y="6212"/>
                      <a:pt x="13324" y="6414"/>
                      <a:pt x="13248" y="6461"/>
                    </a:cubicBezTo>
                    <a:cubicBezTo>
                      <a:pt x="13196" y="6494"/>
                      <a:pt x="13229" y="6560"/>
                      <a:pt x="13297" y="6560"/>
                    </a:cubicBezTo>
                    <a:cubicBezTo>
                      <a:pt x="13333" y="6560"/>
                      <a:pt x="13378" y="6542"/>
                      <a:pt x="13426" y="6491"/>
                    </a:cubicBezTo>
                    <a:cubicBezTo>
                      <a:pt x="13442" y="6473"/>
                      <a:pt x="13455" y="6465"/>
                      <a:pt x="13468" y="6465"/>
                    </a:cubicBezTo>
                    <a:cubicBezTo>
                      <a:pt x="13506" y="6465"/>
                      <a:pt x="13544" y="6531"/>
                      <a:pt x="13624" y="6620"/>
                    </a:cubicBezTo>
                    <a:cubicBezTo>
                      <a:pt x="13734" y="6749"/>
                      <a:pt x="13496" y="6679"/>
                      <a:pt x="13436" y="6768"/>
                    </a:cubicBezTo>
                    <a:cubicBezTo>
                      <a:pt x="13417" y="6798"/>
                      <a:pt x="13410" y="6808"/>
                      <a:pt x="13405" y="6808"/>
                    </a:cubicBezTo>
                    <a:cubicBezTo>
                      <a:pt x="13396" y="6808"/>
                      <a:pt x="13397" y="6765"/>
                      <a:pt x="13317" y="6758"/>
                    </a:cubicBezTo>
                    <a:cubicBezTo>
                      <a:pt x="13188" y="6758"/>
                      <a:pt x="13287" y="6917"/>
                      <a:pt x="13268" y="7135"/>
                    </a:cubicBezTo>
                    <a:cubicBezTo>
                      <a:pt x="13259" y="7224"/>
                      <a:pt x="13289" y="7255"/>
                      <a:pt x="13323" y="7255"/>
                    </a:cubicBezTo>
                    <a:cubicBezTo>
                      <a:pt x="13369" y="7255"/>
                      <a:pt x="13423" y="7200"/>
                      <a:pt x="13406" y="7155"/>
                    </a:cubicBezTo>
                    <a:cubicBezTo>
                      <a:pt x="13387" y="7066"/>
                      <a:pt x="13337" y="7086"/>
                      <a:pt x="13515" y="7006"/>
                    </a:cubicBezTo>
                    <a:cubicBezTo>
                      <a:pt x="13564" y="6984"/>
                      <a:pt x="13584" y="6974"/>
                      <a:pt x="13588" y="6974"/>
                    </a:cubicBezTo>
                    <a:cubicBezTo>
                      <a:pt x="13599" y="6974"/>
                      <a:pt x="13507" y="7035"/>
                      <a:pt x="13486" y="7105"/>
                    </a:cubicBezTo>
                    <a:cubicBezTo>
                      <a:pt x="13462" y="7183"/>
                      <a:pt x="13518" y="7266"/>
                      <a:pt x="13576" y="7266"/>
                    </a:cubicBezTo>
                    <a:cubicBezTo>
                      <a:pt x="13593" y="7266"/>
                      <a:pt x="13609" y="7260"/>
                      <a:pt x="13624" y="7244"/>
                    </a:cubicBezTo>
                    <a:cubicBezTo>
                      <a:pt x="13645" y="7217"/>
                      <a:pt x="13665" y="7205"/>
                      <a:pt x="13684" y="7205"/>
                    </a:cubicBezTo>
                    <a:cubicBezTo>
                      <a:pt x="13721" y="7205"/>
                      <a:pt x="13754" y="7251"/>
                      <a:pt x="13773" y="7324"/>
                    </a:cubicBezTo>
                    <a:cubicBezTo>
                      <a:pt x="13781" y="7353"/>
                      <a:pt x="13781" y="7363"/>
                      <a:pt x="13776" y="7363"/>
                    </a:cubicBezTo>
                    <a:cubicBezTo>
                      <a:pt x="13767" y="7363"/>
                      <a:pt x="13737" y="7319"/>
                      <a:pt x="13712" y="7319"/>
                    </a:cubicBezTo>
                    <a:cubicBezTo>
                      <a:pt x="13701" y="7319"/>
                      <a:pt x="13691" y="7328"/>
                      <a:pt x="13684" y="7353"/>
                    </a:cubicBezTo>
                    <a:cubicBezTo>
                      <a:pt x="13657" y="7428"/>
                      <a:pt x="13592" y="7466"/>
                      <a:pt x="13535" y="7466"/>
                    </a:cubicBezTo>
                    <a:cubicBezTo>
                      <a:pt x="13509" y="7466"/>
                      <a:pt x="13484" y="7458"/>
                      <a:pt x="13466" y="7443"/>
                    </a:cubicBezTo>
                    <a:cubicBezTo>
                      <a:pt x="13450" y="7423"/>
                      <a:pt x="13435" y="7414"/>
                      <a:pt x="13417" y="7414"/>
                    </a:cubicBezTo>
                    <a:cubicBezTo>
                      <a:pt x="13381" y="7414"/>
                      <a:pt x="13334" y="7452"/>
                      <a:pt x="13248" y="7512"/>
                    </a:cubicBezTo>
                    <a:cubicBezTo>
                      <a:pt x="13119" y="7591"/>
                      <a:pt x="13317" y="7661"/>
                      <a:pt x="13367" y="7720"/>
                    </a:cubicBezTo>
                    <a:cubicBezTo>
                      <a:pt x="13385" y="7738"/>
                      <a:pt x="13402" y="7743"/>
                      <a:pt x="13421" y="7743"/>
                    </a:cubicBezTo>
                    <a:cubicBezTo>
                      <a:pt x="13437" y="7743"/>
                      <a:pt x="13454" y="7739"/>
                      <a:pt x="13473" y="7739"/>
                    </a:cubicBezTo>
                    <a:cubicBezTo>
                      <a:pt x="13503" y="7739"/>
                      <a:pt x="13539" y="7748"/>
                      <a:pt x="13585" y="7790"/>
                    </a:cubicBezTo>
                    <a:cubicBezTo>
                      <a:pt x="13671" y="7860"/>
                      <a:pt x="13683" y="7937"/>
                      <a:pt x="13704" y="7937"/>
                    </a:cubicBezTo>
                    <a:cubicBezTo>
                      <a:pt x="13709" y="7937"/>
                      <a:pt x="13715" y="7931"/>
                      <a:pt x="13724" y="7919"/>
                    </a:cubicBezTo>
                    <a:cubicBezTo>
                      <a:pt x="13732" y="7910"/>
                      <a:pt x="13741" y="7906"/>
                      <a:pt x="13750" y="7906"/>
                    </a:cubicBezTo>
                    <a:cubicBezTo>
                      <a:pt x="13797" y="7906"/>
                      <a:pt x="13861" y="8003"/>
                      <a:pt x="13952" y="8127"/>
                    </a:cubicBezTo>
                    <a:cubicBezTo>
                      <a:pt x="14013" y="8216"/>
                      <a:pt x="13993" y="8252"/>
                      <a:pt x="13958" y="8252"/>
                    </a:cubicBezTo>
                    <a:cubicBezTo>
                      <a:pt x="13931" y="8252"/>
                      <a:pt x="13895" y="8231"/>
                      <a:pt x="13882" y="8196"/>
                    </a:cubicBezTo>
                    <a:cubicBezTo>
                      <a:pt x="13875" y="8176"/>
                      <a:pt x="13869" y="8168"/>
                      <a:pt x="13864" y="8168"/>
                    </a:cubicBezTo>
                    <a:cubicBezTo>
                      <a:pt x="13851" y="8168"/>
                      <a:pt x="13845" y="8236"/>
                      <a:pt x="13823" y="8266"/>
                    </a:cubicBezTo>
                    <a:cubicBezTo>
                      <a:pt x="13811" y="8281"/>
                      <a:pt x="13798" y="8294"/>
                      <a:pt x="13781" y="8294"/>
                    </a:cubicBezTo>
                    <a:cubicBezTo>
                      <a:pt x="13755" y="8294"/>
                      <a:pt x="13719" y="8263"/>
                      <a:pt x="13664" y="8166"/>
                    </a:cubicBezTo>
                    <a:cubicBezTo>
                      <a:pt x="13644" y="8128"/>
                      <a:pt x="13625" y="8113"/>
                      <a:pt x="13607" y="8113"/>
                    </a:cubicBezTo>
                    <a:cubicBezTo>
                      <a:pt x="13547" y="8113"/>
                      <a:pt x="13506" y="8285"/>
                      <a:pt x="13506" y="8285"/>
                    </a:cubicBezTo>
                    <a:cubicBezTo>
                      <a:pt x="13506" y="8285"/>
                      <a:pt x="13456" y="8375"/>
                      <a:pt x="13377" y="8444"/>
                    </a:cubicBezTo>
                    <a:cubicBezTo>
                      <a:pt x="13297" y="8523"/>
                      <a:pt x="13555" y="8543"/>
                      <a:pt x="13634" y="8553"/>
                    </a:cubicBezTo>
                    <a:cubicBezTo>
                      <a:pt x="13704" y="8563"/>
                      <a:pt x="13605" y="8642"/>
                      <a:pt x="13664" y="8702"/>
                    </a:cubicBezTo>
                    <a:cubicBezTo>
                      <a:pt x="13674" y="8712"/>
                      <a:pt x="13686" y="8717"/>
                      <a:pt x="13699" y="8717"/>
                    </a:cubicBezTo>
                    <a:cubicBezTo>
                      <a:pt x="13761" y="8717"/>
                      <a:pt x="13852" y="8617"/>
                      <a:pt x="13942" y="8593"/>
                    </a:cubicBezTo>
                    <a:cubicBezTo>
                      <a:pt x="13976" y="8586"/>
                      <a:pt x="14004" y="8581"/>
                      <a:pt x="14028" y="8581"/>
                    </a:cubicBezTo>
                    <a:cubicBezTo>
                      <a:pt x="14072" y="8581"/>
                      <a:pt x="14105" y="8597"/>
                      <a:pt x="14150" y="8642"/>
                    </a:cubicBezTo>
                    <a:cubicBezTo>
                      <a:pt x="14160" y="8652"/>
                      <a:pt x="14170" y="8662"/>
                      <a:pt x="14190" y="8682"/>
                    </a:cubicBezTo>
                    <a:cubicBezTo>
                      <a:pt x="14229" y="8732"/>
                      <a:pt x="14229" y="8791"/>
                      <a:pt x="14209" y="8831"/>
                    </a:cubicBezTo>
                    <a:cubicBezTo>
                      <a:pt x="14190" y="8857"/>
                      <a:pt x="14157" y="8879"/>
                      <a:pt x="14113" y="8879"/>
                    </a:cubicBezTo>
                    <a:cubicBezTo>
                      <a:pt x="14092" y="8879"/>
                      <a:pt x="14067" y="8874"/>
                      <a:pt x="14041" y="8860"/>
                    </a:cubicBezTo>
                    <a:cubicBezTo>
                      <a:pt x="14016" y="8850"/>
                      <a:pt x="13997" y="8845"/>
                      <a:pt x="13983" y="8845"/>
                    </a:cubicBezTo>
                    <a:cubicBezTo>
                      <a:pt x="13922" y="8845"/>
                      <a:pt x="13960" y="8937"/>
                      <a:pt x="13952" y="8970"/>
                    </a:cubicBezTo>
                    <a:cubicBezTo>
                      <a:pt x="13952" y="8989"/>
                      <a:pt x="13972" y="8999"/>
                      <a:pt x="14011" y="9009"/>
                    </a:cubicBezTo>
                    <a:cubicBezTo>
                      <a:pt x="14051" y="9029"/>
                      <a:pt x="14130" y="9049"/>
                      <a:pt x="14219" y="9118"/>
                    </a:cubicBezTo>
                    <a:cubicBezTo>
                      <a:pt x="14239" y="9128"/>
                      <a:pt x="14249" y="9138"/>
                      <a:pt x="14259" y="9148"/>
                    </a:cubicBezTo>
                    <a:cubicBezTo>
                      <a:pt x="14324" y="9213"/>
                      <a:pt x="14287" y="9266"/>
                      <a:pt x="14222" y="9266"/>
                    </a:cubicBezTo>
                    <a:cubicBezTo>
                      <a:pt x="14189" y="9266"/>
                      <a:pt x="14148" y="9251"/>
                      <a:pt x="14110" y="9217"/>
                    </a:cubicBezTo>
                    <a:cubicBezTo>
                      <a:pt x="14001" y="9108"/>
                      <a:pt x="13922" y="9237"/>
                      <a:pt x="13833" y="9079"/>
                    </a:cubicBezTo>
                    <a:cubicBezTo>
                      <a:pt x="13789" y="9001"/>
                      <a:pt x="13757" y="8968"/>
                      <a:pt x="13739" y="8968"/>
                    </a:cubicBezTo>
                    <a:cubicBezTo>
                      <a:pt x="13721" y="8968"/>
                      <a:pt x="13718" y="9003"/>
                      <a:pt x="13734" y="9059"/>
                    </a:cubicBezTo>
                    <a:cubicBezTo>
                      <a:pt x="13747" y="9108"/>
                      <a:pt x="13734" y="9133"/>
                      <a:pt x="13709" y="9133"/>
                    </a:cubicBezTo>
                    <a:cubicBezTo>
                      <a:pt x="13678" y="9133"/>
                      <a:pt x="13628" y="9095"/>
                      <a:pt x="13585" y="9019"/>
                    </a:cubicBezTo>
                    <a:cubicBezTo>
                      <a:pt x="13506" y="8890"/>
                      <a:pt x="13535" y="8821"/>
                      <a:pt x="13436" y="8771"/>
                    </a:cubicBezTo>
                    <a:cubicBezTo>
                      <a:pt x="13427" y="8767"/>
                      <a:pt x="13419" y="8764"/>
                      <a:pt x="13413" y="8764"/>
                    </a:cubicBezTo>
                    <a:cubicBezTo>
                      <a:pt x="13351" y="8764"/>
                      <a:pt x="13416" y="8964"/>
                      <a:pt x="13416" y="9009"/>
                    </a:cubicBezTo>
                    <a:cubicBezTo>
                      <a:pt x="13416" y="9069"/>
                      <a:pt x="13406" y="9128"/>
                      <a:pt x="13515" y="9158"/>
                    </a:cubicBezTo>
                    <a:cubicBezTo>
                      <a:pt x="13624" y="9188"/>
                      <a:pt x="13585" y="9297"/>
                      <a:pt x="13664" y="9416"/>
                    </a:cubicBezTo>
                    <a:cubicBezTo>
                      <a:pt x="13683" y="9450"/>
                      <a:pt x="13698" y="9464"/>
                      <a:pt x="13711" y="9464"/>
                    </a:cubicBezTo>
                    <a:cubicBezTo>
                      <a:pt x="13748" y="9464"/>
                      <a:pt x="13774" y="9357"/>
                      <a:pt x="13833" y="9277"/>
                    </a:cubicBezTo>
                    <a:cubicBezTo>
                      <a:pt x="13846" y="9260"/>
                      <a:pt x="13858" y="9253"/>
                      <a:pt x="13869" y="9253"/>
                    </a:cubicBezTo>
                    <a:cubicBezTo>
                      <a:pt x="13928" y="9253"/>
                      <a:pt x="13948" y="9474"/>
                      <a:pt x="13981" y="9525"/>
                    </a:cubicBezTo>
                    <a:cubicBezTo>
                      <a:pt x="14011" y="9594"/>
                      <a:pt x="14071" y="9505"/>
                      <a:pt x="14160" y="9703"/>
                    </a:cubicBezTo>
                    <a:cubicBezTo>
                      <a:pt x="14170" y="9713"/>
                      <a:pt x="14170" y="9713"/>
                      <a:pt x="14170" y="9723"/>
                    </a:cubicBezTo>
                    <a:cubicBezTo>
                      <a:pt x="14229" y="9862"/>
                      <a:pt x="14180" y="9912"/>
                      <a:pt x="14120" y="9931"/>
                    </a:cubicBezTo>
                    <a:cubicBezTo>
                      <a:pt x="14130" y="10011"/>
                      <a:pt x="14061" y="10030"/>
                      <a:pt x="13981" y="10140"/>
                    </a:cubicBezTo>
                    <a:cubicBezTo>
                      <a:pt x="14018" y="10103"/>
                      <a:pt x="14054" y="10059"/>
                      <a:pt x="14090" y="10059"/>
                    </a:cubicBezTo>
                    <a:cubicBezTo>
                      <a:pt x="14093" y="10059"/>
                      <a:pt x="14097" y="10059"/>
                      <a:pt x="14100" y="10060"/>
                    </a:cubicBezTo>
                    <a:cubicBezTo>
                      <a:pt x="14120" y="10060"/>
                      <a:pt x="14140" y="10080"/>
                      <a:pt x="14160" y="10110"/>
                    </a:cubicBezTo>
                    <a:cubicBezTo>
                      <a:pt x="14229" y="10050"/>
                      <a:pt x="14219" y="9961"/>
                      <a:pt x="14259" y="9941"/>
                    </a:cubicBezTo>
                    <a:cubicBezTo>
                      <a:pt x="14264" y="9940"/>
                      <a:pt x="14269" y="9939"/>
                      <a:pt x="14274" y="9939"/>
                    </a:cubicBezTo>
                    <a:cubicBezTo>
                      <a:pt x="14332" y="9939"/>
                      <a:pt x="14404" y="10035"/>
                      <a:pt x="14358" y="10090"/>
                    </a:cubicBezTo>
                    <a:cubicBezTo>
                      <a:pt x="14309" y="10140"/>
                      <a:pt x="14279" y="10130"/>
                      <a:pt x="14190" y="10199"/>
                    </a:cubicBezTo>
                    <a:cubicBezTo>
                      <a:pt x="14200" y="10239"/>
                      <a:pt x="14209" y="10268"/>
                      <a:pt x="14229" y="10308"/>
                    </a:cubicBezTo>
                    <a:cubicBezTo>
                      <a:pt x="14241" y="10355"/>
                      <a:pt x="14256" y="10367"/>
                      <a:pt x="14273" y="10367"/>
                    </a:cubicBezTo>
                    <a:cubicBezTo>
                      <a:pt x="14291" y="10367"/>
                      <a:pt x="14311" y="10354"/>
                      <a:pt x="14331" y="10354"/>
                    </a:cubicBezTo>
                    <a:cubicBezTo>
                      <a:pt x="14355" y="10354"/>
                      <a:pt x="14379" y="10374"/>
                      <a:pt x="14398" y="10467"/>
                    </a:cubicBezTo>
                    <a:cubicBezTo>
                      <a:pt x="14425" y="10576"/>
                      <a:pt x="14378" y="10614"/>
                      <a:pt x="14312" y="10614"/>
                    </a:cubicBezTo>
                    <a:cubicBezTo>
                      <a:pt x="14235" y="10614"/>
                      <a:pt x="14133" y="10560"/>
                      <a:pt x="14100" y="10506"/>
                    </a:cubicBezTo>
                    <a:cubicBezTo>
                      <a:pt x="14031" y="10397"/>
                      <a:pt x="14150" y="10487"/>
                      <a:pt x="14031" y="10407"/>
                    </a:cubicBezTo>
                    <a:cubicBezTo>
                      <a:pt x="14011" y="10417"/>
                      <a:pt x="14001" y="10437"/>
                      <a:pt x="13981" y="10447"/>
                    </a:cubicBezTo>
                    <a:cubicBezTo>
                      <a:pt x="13981" y="10457"/>
                      <a:pt x="13981" y="10457"/>
                      <a:pt x="13972" y="10457"/>
                    </a:cubicBezTo>
                    <a:cubicBezTo>
                      <a:pt x="13981" y="10516"/>
                      <a:pt x="14011" y="10606"/>
                      <a:pt x="14051" y="10685"/>
                    </a:cubicBezTo>
                    <a:cubicBezTo>
                      <a:pt x="14100" y="10798"/>
                      <a:pt x="14125" y="10871"/>
                      <a:pt x="14098" y="10871"/>
                    </a:cubicBezTo>
                    <a:cubicBezTo>
                      <a:pt x="14088" y="10871"/>
                      <a:pt x="14069" y="10859"/>
                      <a:pt x="14041" y="10834"/>
                    </a:cubicBezTo>
                    <a:cubicBezTo>
                      <a:pt x="13942" y="10744"/>
                      <a:pt x="13981" y="10615"/>
                      <a:pt x="13942" y="10497"/>
                    </a:cubicBezTo>
                    <a:cubicBezTo>
                      <a:pt x="13942" y="10487"/>
                      <a:pt x="13932" y="10487"/>
                      <a:pt x="13932" y="10477"/>
                    </a:cubicBezTo>
                    <a:cubicBezTo>
                      <a:pt x="13909" y="10488"/>
                      <a:pt x="13889" y="10493"/>
                      <a:pt x="13872" y="10493"/>
                    </a:cubicBezTo>
                    <a:cubicBezTo>
                      <a:pt x="13861" y="10493"/>
                      <a:pt x="13851" y="10491"/>
                      <a:pt x="13843" y="10487"/>
                    </a:cubicBezTo>
                    <a:cubicBezTo>
                      <a:pt x="13823" y="10516"/>
                      <a:pt x="13803" y="10566"/>
                      <a:pt x="13793" y="10606"/>
                    </a:cubicBezTo>
                    <a:cubicBezTo>
                      <a:pt x="13773" y="10705"/>
                      <a:pt x="13843" y="10625"/>
                      <a:pt x="13912" y="10754"/>
                    </a:cubicBezTo>
                    <a:cubicBezTo>
                      <a:pt x="13963" y="10850"/>
                      <a:pt x="14031" y="10983"/>
                      <a:pt x="13998" y="10983"/>
                    </a:cubicBezTo>
                    <a:cubicBezTo>
                      <a:pt x="13980" y="10983"/>
                      <a:pt x="13931" y="10943"/>
                      <a:pt x="13833" y="10834"/>
                    </a:cubicBezTo>
                    <a:cubicBezTo>
                      <a:pt x="13763" y="10764"/>
                      <a:pt x="13773" y="10695"/>
                      <a:pt x="13743" y="10675"/>
                    </a:cubicBezTo>
                    <a:cubicBezTo>
                      <a:pt x="13741" y="10673"/>
                      <a:pt x="13737" y="10672"/>
                      <a:pt x="13734" y="10672"/>
                    </a:cubicBezTo>
                    <a:cubicBezTo>
                      <a:pt x="13703" y="10672"/>
                      <a:pt x="13657" y="10748"/>
                      <a:pt x="13684" y="10784"/>
                    </a:cubicBezTo>
                    <a:cubicBezTo>
                      <a:pt x="13714" y="10824"/>
                      <a:pt x="13734" y="10824"/>
                      <a:pt x="13783" y="10883"/>
                    </a:cubicBezTo>
                    <a:cubicBezTo>
                      <a:pt x="13833" y="10933"/>
                      <a:pt x="13853" y="10933"/>
                      <a:pt x="13922" y="10992"/>
                    </a:cubicBezTo>
                    <a:cubicBezTo>
                      <a:pt x="13942" y="11002"/>
                      <a:pt x="13952" y="11022"/>
                      <a:pt x="13972" y="11042"/>
                    </a:cubicBezTo>
                    <a:cubicBezTo>
                      <a:pt x="14010" y="11084"/>
                      <a:pt x="14038" y="11100"/>
                      <a:pt x="14065" y="11100"/>
                    </a:cubicBezTo>
                    <a:cubicBezTo>
                      <a:pt x="14107" y="11100"/>
                      <a:pt x="14147" y="11062"/>
                      <a:pt x="14219" y="11032"/>
                    </a:cubicBezTo>
                    <a:cubicBezTo>
                      <a:pt x="14238" y="11023"/>
                      <a:pt x="14248" y="11019"/>
                      <a:pt x="14254" y="11019"/>
                    </a:cubicBezTo>
                    <a:cubicBezTo>
                      <a:pt x="14286" y="11019"/>
                      <a:pt x="14156" y="11143"/>
                      <a:pt x="14190" y="11210"/>
                    </a:cubicBezTo>
                    <a:lnTo>
                      <a:pt x="14279" y="11210"/>
                    </a:lnTo>
                    <a:cubicBezTo>
                      <a:pt x="14269" y="11220"/>
                      <a:pt x="14269" y="11230"/>
                      <a:pt x="14259" y="11240"/>
                    </a:cubicBezTo>
                    <a:cubicBezTo>
                      <a:pt x="14188" y="11345"/>
                      <a:pt x="14211" y="11385"/>
                      <a:pt x="14252" y="11385"/>
                    </a:cubicBezTo>
                    <a:cubicBezTo>
                      <a:pt x="14286" y="11385"/>
                      <a:pt x="14331" y="11359"/>
                      <a:pt x="14348" y="11319"/>
                    </a:cubicBezTo>
                    <a:cubicBezTo>
                      <a:pt x="14354" y="11299"/>
                      <a:pt x="14358" y="11290"/>
                      <a:pt x="14362" y="11290"/>
                    </a:cubicBezTo>
                    <a:cubicBezTo>
                      <a:pt x="14370" y="11290"/>
                      <a:pt x="14374" y="11334"/>
                      <a:pt x="14388" y="11369"/>
                    </a:cubicBezTo>
                    <a:cubicBezTo>
                      <a:pt x="14380" y="11407"/>
                      <a:pt x="14387" y="11419"/>
                      <a:pt x="14405" y="11419"/>
                    </a:cubicBezTo>
                    <a:cubicBezTo>
                      <a:pt x="14434" y="11419"/>
                      <a:pt x="14489" y="11389"/>
                      <a:pt x="14557" y="11389"/>
                    </a:cubicBezTo>
                    <a:lnTo>
                      <a:pt x="14596" y="11389"/>
                    </a:lnTo>
                    <a:cubicBezTo>
                      <a:pt x="14603" y="11388"/>
                      <a:pt x="14610" y="11387"/>
                      <a:pt x="14616" y="11387"/>
                    </a:cubicBezTo>
                    <a:cubicBezTo>
                      <a:pt x="14665" y="11387"/>
                      <a:pt x="14663" y="11425"/>
                      <a:pt x="14636" y="11478"/>
                    </a:cubicBezTo>
                    <a:cubicBezTo>
                      <a:pt x="14636" y="11488"/>
                      <a:pt x="14636" y="11498"/>
                      <a:pt x="14636" y="11508"/>
                    </a:cubicBezTo>
                    <a:cubicBezTo>
                      <a:pt x="14642" y="11545"/>
                      <a:pt x="14633" y="11555"/>
                      <a:pt x="14615" y="11555"/>
                    </a:cubicBezTo>
                    <a:cubicBezTo>
                      <a:pt x="14605" y="11555"/>
                      <a:pt x="14591" y="11551"/>
                      <a:pt x="14576" y="11548"/>
                    </a:cubicBezTo>
                    <a:cubicBezTo>
                      <a:pt x="14537" y="11597"/>
                      <a:pt x="14507" y="11627"/>
                      <a:pt x="14497" y="11647"/>
                    </a:cubicBezTo>
                    <a:cubicBezTo>
                      <a:pt x="14517" y="11667"/>
                      <a:pt x="14537" y="11696"/>
                      <a:pt x="14547" y="11756"/>
                    </a:cubicBezTo>
                    <a:cubicBezTo>
                      <a:pt x="14547" y="11822"/>
                      <a:pt x="14531" y="11847"/>
                      <a:pt x="14509" y="11847"/>
                    </a:cubicBezTo>
                    <a:cubicBezTo>
                      <a:pt x="14482" y="11847"/>
                      <a:pt x="14445" y="11809"/>
                      <a:pt x="14418" y="11766"/>
                    </a:cubicBezTo>
                    <a:cubicBezTo>
                      <a:pt x="14388" y="11726"/>
                      <a:pt x="14368" y="11696"/>
                      <a:pt x="14338" y="11676"/>
                    </a:cubicBezTo>
                    <a:cubicBezTo>
                      <a:pt x="14299" y="11676"/>
                      <a:pt x="14259" y="11676"/>
                      <a:pt x="14209" y="11667"/>
                    </a:cubicBezTo>
                    <a:lnTo>
                      <a:pt x="14209" y="11667"/>
                    </a:lnTo>
                    <a:cubicBezTo>
                      <a:pt x="14249" y="11776"/>
                      <a:pt x="14249" y="11736"/>
                      <a:pt x="14209" y="11815"/>
                    </a:cubicBezTo>
                    <a:cubicBezTo>
                      <a:pt x="14209" y="11815"/>
                      <a:pt x="14200" y="11825"/>
                      <a:pt x="14200" y="11825"/>
                    </a:cubicBezTo>
                    <a:cubicBezTo>
                      <a:pt x="14190" y="11825"/>
                      <a:pt x="14190" y="11825"/>
                      <a:pt x="14180" y="11815"/>
                    </a:cubicBezTo>
                    <a:cubicBezTo>
                      <a:pt x="14160" y="11786"/>
                      <a:pt x="14140" y="11706"/>
                      <a:pt x="14130" y="11647"/>
                    </a:cubicBezTo>
                    <a:cubicBezTo>
                      <a:pt x="14095" y="11637"/>
                      <a:pt x="14066" y="11632"/>
                      <a:pt x="14036" y="11632"/>
                    </a:cubicBezTo>
                    <a:cubicBezTo>
                      <a:pt x="14006" y="11632"/>
                      <a:pt x="13976" y="11637"/>
                      <a:pt x="13942" y="11647"/>
                    </a:cubicBezTo>
                    <a:cubicBezTo>
                      <a:pt x="13942" y="11657"/>
                      <a:pt x="13942" y="11676"/>
                      <a:pt x="13942" y="11686"/>
                    </a:cubicBezTo>
                    <a:cubicBezTo>
                      <a:pt x="13942" y="11776"/>
                      <a:pt x="13962" y="11736"/>
                      <a:pt x="13981" y="11875"/>
                    </a:cubicBezTo>
                    <a:cubicBezTo>
                      <a:pt x="13972" y="11885"/>
                      <a:pt x="13962" y="11885"/>
                      <a:pt x="13962" y="11895"/>
                    </a:cubicBezTo>
                    <a:cubicBezTo>
                      <a:pt x="13932" y="11855"/>
                      <a:pt x="13902" y="11786"/>
                      <a:pt x="13882" y="11726"/>
                    </a:cubicBezTo>
                    <a:cubicBezTo>
                      <a:pt x="13872" y="11706"/>
                      <a:pt x="13862" y="11686"/>
                      <a:pt x="13853" y="11676"/>
                    </a:cubicBezTo>
                    <a:lnTo>
                      <a:pt x="13853" y="11676"/>
                    </a:lnTo>
                    <a:cubicBezTo>
                      <a:pt x="13724" y="11736"/>
                      <a:pt x="13962" y="11795"/>
                      <a:pt x="13912" y="11835"/>
                    </a:cubicBezTo>
                    <a:cubicBezTo>
                      <a:pt x="13882" y="11865"/>
                      <a:pt x="13862" y="11855"/>
                      <a:pt x="13823" y="11875"/>
                    </a:cubicBezTo>
                    <a:cubicBezTo>
                      <a:pt x="13836" y="11909"/>
                      <a:pt x="13827" y="11920"/>
                      <a:pt x="13806" y="11920"/>
                    </a:cubicBezTo>
                    <a:cubicBezTo>
                      <a:pt x="13797" y="11920"/>
                      <a:pt x="13785" y="11917"/>
                      <a:pt x="13773" y="11914"/>
                    </a:cubicBezTo>
                    <a:cubicBezTo>
                      <a:pt x="13763" y="11924"/>
                      <a:pt x="13753" y="11924"/>
                      <a:pt x="13743" y="11944"/>
                    </a:cubicBezTo>
                    <a:cubicBezTo>
                      <a:pt x="13710" y="11981"/>
                      <a:pt x="13684" y="11997"/>
                      <a:pt x="13661" y="11997"/>
                    </a:cubicBezTo>
                    <a:cubicBezTo>
                      <a:pt x="13622" y="11997"/>
                      <a:pt x="13593" y="11950"/>
                      <a:pt x="13555" y="11875"/>
                    </a:cubicBezTo>
                    <a:lnTo>
                      <a:pt x="13555" y="11875"/>
                    </a:lnTo>
                    <a:cubicBezTo>
                      <a:pt x="13515" y="11914"/>
                      <a:pt x="13575" y="12053"/>
                      <a:pt x="13575" y="12053"/>
                    </a:cubicBezTo>
                    <a:cubicBezTo>
                      <a:pt x="13560" y="12055"/>
                      <a:pt x="13545" y="12056"/>
                      <a:pt x="13530" y="12056"/>
                    </a:cubicBezTo>
                    <a:cubicBezTo>
                      <a:pt x="13442" y="12056"/>
                      <a:pt x="13356" y="12029"/>
                      <a:pt x="13406" y="11944"/>
                    </a:cubicBezTo>
                    <a:cubicBezTo>
                      <a:pt x="13506" y="11786"/>
                      <a:pt x="13258" y="11736"/>
                      <a:pt x="13238" y="11706"/>
                    </a:cubicBezTo>
                    <a:cubicBezTo>
                      <a:pt x="13218" y="11686"/>
                      <a:pt x="13258" y="11637"/>
                      <a:pt x="13307" y="11607"/>
                    </a:cubicBezTo>
                    <a:cubicBezTo>
                      <a:pt x="13340" y="11628"/>
                      <a:pt x="13378" y="11638"/>
                      <a:pt x="13403" y="11638"/>
                    </a:cubicBezTo>
                    <a:cubicBezTo>
                      <a:pt x="13438" y="11638"/>
                      <a:pt x="13446" y="11618"/>
                      <a:pt x="13377" y="11577"/>
                    </a:cubicBezTo>
                    <a:lnTo>
                      <a:pt x="13416" y="11577"/>
                    </a:lnTo>
                    <a:cubicBezTo>
                      <a:pt x="13506" y="11577"/>
                      <a:pt x="13597" y="11495"/>
                      <a:pt x="13486" y="11495"/>
                    </a:cubicBezTo>
                    <a:cubicBezTo>
                      <a:pt x="13474" y="11495"/>
                      <a:pt x="13461" y="11496"/>
                      <a:pt x="13446" y="11498"/>
                    </a:cubicBezTo>
                    <a:cubicBezTo>
                      <a:pt x="13387" y="11508"/>
                      <a:pt x="13337" y="11528"/>
                      <a:pt x="13307" y="11538"/>
                    </a:cubicBezTo>
                    <a:cubicBezTo>
                      <a:pt x="13238" y="11488"/>
                      <a:pt x="13208" y="11448"/>
                      <a:pt x="13208" y="11429"/>
                    </a:cubicBezTo>
                    <a:cubicBezTo>
                      <a:pt x="13208" y="11404"/>
                      <a:pt x="13201" y="11330"/>
                      <a:pt x="13257" y="11330"/>
                    </a:cubicBezTo>
                    <a:cubicBezTo>
                      <a:pt x="13268" y="11330"/>
                      <a:pt x="13281" y="11333"/>
                      <a:pt x="13297" y="11339"/>
                    </a:cubicBezTo>
                    <a:cubicBezTo>
                      <a:pt x="13344" y="11356"/>
                      <a:pt x="13388" y="11366"/>
                      <a:pt x="13416" y="11366"/>
                    </a:cubicBezTo>
                    <a:cubicBezTo>
                      <a:pt x="13454" y="11366"/>
                      <a:pt x="13466" y="11349"/>
                      <a:pt x="13426" y="11310"/>
                    </a:cubicBezTo>
                    <a:cubicBezTo>
                      <a:pt x="13359" y="11242"/>
                      <a:pt x="13306" y="11196"/>
                      <a:pt x="13242" y="11196"/>
                    </a:cubicBezTo>
                    <a:cubicBezTo>
                      <a:pt x="13231" y="11196"/>
                      <a:pt x="13220" y="11198"/>
                      <a:pt x="13208" y="11201"/>
                    </a:cubicBezTo>
                    <a:cubicBezTo>
                      <a:pt x="13188" y="11201"/>
                      <a:pt x="13178" y="11201"/>
                      <a:pt x="13158" y="11210"/>
                    </a:cubicBezTo>
                    <a:cubicBezTo>
                      <a:pt x="13139" y="11161"/>
                      <a:pt x="13109" y="11032"/>
                      <a:pt x="13079" y="10933"/>
                    </a:cubicBezTo>
                    <a:cubicBezTo>
                      <a:pt x="13079" y="10920"/>
                      <a:pt x="13083" y="10903"/>
                      <a:pt x="13089" y="10903"/>
                    </a:cubicBezTo>
                    <a:cubicBezTo>
                      <a:pt x="13092" y="10903"/>
                      <a:pt x="13095" y="10909"/>
                      <a:pt x="13099" y="10923"/>
                    </a:cubicBezTo>
                    <a:cubicBezTo>
                      <a:pt x="13107" y="10943"/>
                      <a:pt x="13132" y="10955"/>
                      <a:pt x="13154" y="10955"/>
                    </a:cubicBezTo>
                    <a:cubicBezTo>
                      <a:pt x="13183" y="10955"/>
                      <a:pt x="13205" y="10931"/>
                      <a:pt x="13158" y="10873"/>
                    </a:cubicBezTo>
                    <a:cubicBezTo>
                      <a:pt x="13088" y="10794"/>
                      <a:pt x="13042" y="10731"/>
                      <a:pt x="13004" y="10731"/>
                    </a:cubicBezTo>
                    <a:cubicBezTo>
                      <a:pt x="12999" y="10731"/>
                      <a:pt x="12995" y="10732"/>
                      <a:pt x="12990" y="10734"/>
                    </a:cubicBezTo>
                    <a:lnTo>
                      <a:pt x="12990" y="10625"/>
                    </a:lnTo>
                    <a:cubicBezTo>
                      <a:pt x="12990" y="10534"/>
                      <a:pt x="12987" y="10498"/>
                      <a:pt x="12982" y="10498"/>
                    </a:cubicBezTo>
                    <a:cubicBezTo>
                      <a:pt x="12974" y="10498"/>
                      <a:pt x="12959" y="10605"/>
                      <a:pt x="12940" y="10725"/>
                    </a:cubicBezTo>
                    <a:cubicBezTo>
                      <a:pt x="12930" y="10705"/>
                      <a:pt x="12911" y="10675"/>
                      <a:pt x="12871" y="10645"/>
                    </a:cubicBezTo>
                    <a:cubicBezTo>
                      <a:pt x="12851" y="10635"/>
                      <a:pt x="12831" y="10625"/>
                      <a:pt x="12811" y="10625"/>
                    </a:cubicBezTo>
                    <a:cubicBezTo>
                      <a:pt x="12772" y="10506"/>
                      <a:pt x="12752" y="10526"/>
                      <a:pt x="12702" y="10437"/>
                    </a:cubicBezTo>
                    <a:cubicBezTo>
                      <a:pt x="12702" y="10427"/>
                      <a:pt x="12702" y="10427"/>
                      <a:pt x="12702" y="10417"/>
                    </a:cubicBezTo>
                    <a:cubicBezTo>
                      <a:pt x="12720" y="10411"/>
                      <a:pt x="12737" y="10406"/>
                      <a:pt x="12752" y="10406"/>
                    </a:cubicBezTo>
                    <a:cubicBezTo>
                      <a:pt x="12763" y="10406"/>
                      <a:pt x="12773" y="10409"/>
                      <a:pt x="12782" y="10417"/>
                    </a:cubicBezTo>
                    <a:cubicBezTo>
                      <a:pt x="12807" y="10442"/>
                      <a:pt x="12852" y="10472"/>
                      <a:pt x="12890" y="10472"/>
                    </a:cubicBezTo>
                    <a:cubicBezTo>
                      <a:pt x="12911" y="10472"/>
                      <a:pt x="12930" y="10462"/>
                      <a:pt x="12940" y="10437"/>
                    </a:cubicBezTo>
                    <a:cubicBezTo>
                      <a:pt x="12970" y="10368"/>
                      <a:pt x="13039" y="10427"/>
                      <a:pt x="13020" y="10348"/>
                    </a:cubicBezTo>
                    <a:cubicBezTo>
                      <a:pt x="12996" y="10286"/>
                      <a:pt x="12973" y="10223"/>
                      <a:pt x="12940" y="10223"/>
                    </a:cubicBezTo>
                    <a:cubicBezTo>
                      <a:pt x="12931" y="10223"/>
                      <a:pt x="12921" y="10228"/>
                      <a:pt x="12911" y="10239"/>
                    </a:cubicBezTo>
                    <a:cubicBezTo>
                      <a:pt x="12886" y="10264"/>
                      <a:pt x="12866" y="10278"/>
                      <a:pt x="12855" y="10278"/>
                    </a:cubicBezTo>
                    <a:cubicBezTo>
                      <a:pt x="12844" y="10278"/>
                      <a:pt x="12841" y="10264"/>
                      <a:pt x="12851" y="10229"/>
                    </a:cubicBezTo>
                    <a:cubicBezTo>
                      <a:pt x="12868" y="10171"/>
                      <a:pt x="12981" y="10078"/>
                      <a:pt x="12937" y="10078"/>
                    </a:cubicBezTo>
                    <a:cubicBezTo>
                      <a:pt x="12928" y="10078"/>
                      <a:pt x="12914" y="10082"/>
                      <a:pt x="12891" y="10090"/>
                    </a:cubicBezTo>
                    <a:cubicBezTo>
                      <a:pt x="12762" y="10149"/>
                      <a:pt x="12722" y="10179"/>
                      <a:pt x="12732" y="10229"/>
                    </a:cubicBezTo>
                    <a:cubicBezTo>
                      <a:pt x="12750" y="10264"/>
                      <a:pt x="12712" y="10300"/>
                      <a:pt x="12676" y="10300"/>
                    </a:cubicBezTo>
                    <a:cubicBezTo>
                      <a:pt x="12671" y="10300"/>
                      <a:pt x="12667" y="10299"/>
                      <a:pt x="12663" y="10298"/>
                    </a:cubicBezTo>
                    <a:cubicBezTo>
                      <a:pt x="12653" y="10268"/>
                      <a:pt x="12643" y="10249"/>
                      <a:pt x="12633" y="10239"/>
                    </a:cubicBezTo>
                    <a:cubicBezTo>
                      <a:pt x="12633" y="10229"/>
                      <a:pt x="12633" y="10229"/>
                      <a:pt x="12633" y="10219"/>
                    </a:cubicBezTo>
                    <a:cubicBezTo>
                      <a:pt x="12633" y="10189"/>
                      <a:pt x="12633" y="10159"/>
                      <a:pt x="12633" y="10140"/>
                    </a:cubicBezTo>
                    <a:cubicBezTo>
                      <a:pt x="12640" y="10142"/>
                      <a:pt x="12648" y="10144"/>
                      <a:pt x="12654" y="10144"/>
                    </a:cubicBezTo>
                    <a:cubicBezTo>
                      <a:pt x="12673" y="10144"/>
                      <a:pt x="12680" y="10127"/>
                      <a:pt x="12643" y="10060"/>
                    </a:cubicBezTo>
                    <a:cubicBezTo>
                      <a:pt x="12653" y="10011"/>
                      <a:pt x="12663" y="9991"/>
                      <a:pt x="12712" y="9991"/>
                    </a:cubicBezTo>
                    <a:cubicBezTo>
                      <a:pt x="12811" y="9991"/>
                      <a:pt x="12782" y="9971"/>
                      <a:pt x="12821" y="9912"/>
                    </a:cubicBezTo>
                    <a:cubicBezTo>
                      <a:pt x="12871" y="9852"/>
                      <a:pt x="13010" y="9912"/>
                      <a:pt x="12921" y="9832"/>
                    </a:cubicBezTo>
                    <a:cubicBezTo>
                      <a:pt x="12898" y="9810"/>
                      <a:pt x="12878" y="9801"/>
                      <a:pt x="12861" y="9801"/>
                    </a:cubicBezTo>
                    <a:cubicBezTo>
                      <a:pt x="12818" y="9801"/>
                      <a:pt x="12787" y="9852"/>
                      <a:pt x="12752" y="9852"/>
                    </a:cubicBezTo>
                    <a:cubicBezTo>
                      <a:pt x="12692" y="9852"/>
                      <a:pt x="12653" y="9753"/>
                      <a:pt x="12692" y="9713"/>
                    </a:cubicBezTo>
                    <a:lnTo>
                      <a:pt x="12692" y="9713"/>
                    </a:lnTo>
                    <a:cubicBezTo>
                      <a:pt x="12720" y="9722"/>
                      <a:pt x="12746" y="9727"/>
                      <a:pt x="12765" y="9727"/>
                    </a:cubicBezTo>
                    <a:cubicBezTo>
                      <a:pt x="12807" y="9727"/>
                      <a:pt x="12814" y="9705"/>
                      <a:pt x="12732" y="9664"/>
                    </a:cubicBezTo>
                    <a:cubicBezTo>
                      <a:pt x="12732" y="9654"/>
                      <a:pt x="12712" y="9644"/>
                      <a:pt x="12692" y="9644"/>
                    </a:cubicBezTo>
                    <a:cubicBezTo>
                      <a:pt x="12643" y="9624"/>
                      <a:pt x="12613" y="9604"/>
                      <a:pt x="12583" y="9584"/>
                    </a:cubicBezTo>
                    <a:cubicBezTo>
                      <a:pt x="12603" y="9535"/>
                      <a:pt x="12564" y="9505"/>
                      <a:pt x="12534" y="9495"/>
                    </a:cubicBezTo>
                    <a:cubicBezTo>
                      <a:pt x="12534" y="9465"/>
                      <a:pt x="12540" y="9422"/>
                      <a:pt x="12587" y="9422"/>
                    </a:cubicBezTo>
                    <a:cubicBezTo>
                      <a:pt x="12602" y="9422"/>
                      <a:pt x="12620" y="9426"/>
                      <a:pt x="12643" y="9436"/>
                    </a:cubicBezTo>
                    <a:cubicBezTo>
                      <a:pt x="12696" y="9452"/>
                      <a:pt x="12745" y="9462"/>
                      <a:pt x="12777" y="9462"/>
                    </a:cubicBezTo>
                    <a:cubicBezTo>
                      <a:pt x="12823" y="9462"/>
                      <a:pt x="12838" y="9442"/>
                      <a:pt x="12792" y="9396"/>
                    </a:cubicBezTo>
                    <a:cubicBezTo>
                      <a:pt x="12710" y="9332"/>
                      <a:pt x="12645" y="9286"/>
                      <a:pt x="12551" y="9286"/>
                    </a:cubicBezTo>
                    <a:cubicBezTo>
                      <a:pt x="12542" y="9286"/>
                      <a:pt x="12533" y="9286"/>
                      <a:pt x="12524" y="9287"/>
                    </a:cubicBezTo>
                    <a:cubicBezTo>
                      <a:pt x="12514" y="9297"/>
                      <a:pt x="12504" y="9297"/>
                      <a:pt x="12494" y="9297"/>
                    </a:cubicBezTo>
                    <a:cubicBezTo>
                      <a:pt x="12494" y="9277"/>
                      <a:pt x="12494" y="9257"/>
                      <a:pt x="12474" y="9227"/>
                    </a:cubicBezTo>
                    <a:cubicBezTo>
                      <a:pt x="12464" y="9208"/>
                      <a:pt x="12454" y="9148"/>
                      <a:pt x="12435" y="9089"/>
                    </a:cubicBezTo>
                    <a:cubicBezTo>
                      <a:pt x="12534" y="9059"/>
                      <a:pt x="12583" y="9049"/>
                      <a:pt x="12583" y="8989"/>
                    </a:cubicBezTo>
                    <a:cubicBezTo>
                      <a:pt x="12583" y="8946"/>
                      <a:pt x="12561" y="8812"/>
                      <a:pt x="12489" y="8812"/>
                    </a:cubicBezTo>
                    <a:cubicBezTo>
                      <a:pt x="12478" y="8812"/>
                      <a:pt x="12467" y="8815"/>
                      <a:pt x="12454" y="8821"/>
                    </a:cubicBezTo>
                    <a:cubicBezTo>
                      <a:pt x="12425" y="8841"/>
                      <a:pt x="12415" y="8851"/>
                      <a:pt x="12395" y="8860"/>
                    </a:cubicBezTo>
                    <a:cubicBezTo>
                      <a:pt x="12395" y="8860"/>
                      <a:pt x="12395" y="8860"/>
                      <a:pt x="12395" y="8870"/>
                    </a:cubicBezTo>
                    <a:cubicBezTo>
                      <a:pt x="12385" y="8870"/>
                      <a:pt x="12375" y="8880"/>
                      <a:pt x="12375" y="8890"/>
                    </a:cubicBezTo>
                    <a:cubicBezTo>
                      <a:pt x="12336" y="8859"/>
                      <a:pt x="12304" y="8834"/>
                      <a:pt x="12277" y="8834"/>
                    </a:cubicBezTo>
                    <a:cubicBezTo>
                      <a:pt x="12270" y="8834"/>
                      <a:pt x="12263" y="8836"/>
                      <a:pt x="12256" y="8841"/>
                    </a:cubicBezTo>
                    <a:cubicBezTo>
                      <a:pt x="12247" y="8849"/>
                      <a:pt x="12241" y="8853"/>
                      <a:pt x="12235" y="8853"/>
                    </a:cubicBezTo>
                    <a:cubicBezTo>
                      <a:pt x="12216" y="8853"/>
                      <a:pt x="12204" y="8805"/>
                      <a:pt x="12127" y="8751"/>
                    </a:cubicBezTo>
                    <a:cubicBezTo>
                      <a:pt x="12085" y="8728"/>
                      <a:pt x="12053" y="8723"/>
                      <a:pt x="12026" y="8723"/>
                    </a:cubicBezTo>
                    <a:cubicBezTo>
                      <a:pt x="12005" y="8723"/>
                      <a:pt x="11987" y="8727"/>
                      <a:pt x="11969" y="8727"/>
                    </a:cubicBezTo>
                    <a:cubicBezTo>
                      <a:pt x="11953" y="8727"/>
                      <a:pt x="11937" y="8724"/>
                      <a:pt x="11919" y="8712"/>
                    </a:cubicBezTo>
                    <a:cubicBezTo>
                      <a:pt x="11889" y="8692"/>
                      <a:pt x="11820" y="8672"/>
                      <a:pt x="11790" y="8642"/>
                    </a:cubicBezTo>
                    <a:cubicBezTo>
                      <a:pt x="11820" y="8620"/>
                      <a:pt x="11855" y="8609"/>
                      <a:pt x="11892" y="8609"/>
                    </a:cubicBezTo>
                    <a:cubicBezTo>
                      <a:pt x="11904" y="8609"/>
                      <a:pt x="11917" y="8610"/>
                      <a:pt x="11929" y="8613"/>
                    </a:cubicBezTo>
                    <a:cubicBezTo>
                      <a:pt x="11969" y="8623"/>
                      <a:pt x="12008" y="8632"/>
                      <a:pt x="12038" y="8652"/>
                    </a:cubicBezTo>
                    <a:cubicBezTo>
                      <a:pt x="12084" y="8664"/>
                      <a:pt x="12123" y="8675"/>
                      <a:pt x="12156" y="8675"/>
                    </a:cubicBezTo>
                    <a:cubicBezTo>
                      <a:pt x="12179" y="8675"/>
                      <a:pt x="12200" y="8669"/>
                      <a:pt x="12217" y="8652"/>
                    </a:cubicBezTo>
                    <a:cubicBezTo>
                      <a:pt x="12246" y="8623"/>
                      <a:pt x="12276" y="8593"/>
                      <a:pt x="12306" y="8573"/>
                    </a:cubicBezTo>
                    <a:cubicBezTo>
                      <a:pt x="12326" y="8553"/>
                      <a:pt x="12355" y="8543"/>
                      <a:pt x="12395" y="8533"/>
                    </a:cubicBezTo>
                    <a:cubicBezTo>
                      <a:pt x="12464" y="8523"/>
                      <a:pt x="12573" y="8474"/>
                      <a:pt x="12494" y="8404"/>
                    </a:cubicBezTo>
                    <a:cubicBezTo>
                      <a:pt x="12425" y="8345"/>
                      <a:pt x="12385" y="8226"/>
                      <a:pt x="12375" y="8186"/>
                    </a:cubicBezTo>
                    <a:cubicBezTo>
                      <a:pt x="12365" y="8176"/>
                      <a:pt x="12365" y="8166"/>
                      <a:pt x="12365" y="8166"/>
                    </a:cubicBezTo>
                    <a:cubicBezTo>
                      <a:pt x="12365" y="8166"/>
                      <a:pt x="12365" y="8107"/>
                      <a:pt x="12365" y="8047"/>
                    </a:cubicBezTo>
                    <a:cubicBezTo>
                      <a:pt x="12345" y="8038"/>
                      <a:pt x="12326" y="8028"/>
                      <a:pt x="12306" y="8018"/>
                    </a:cubicBezTo>
                    <a:cubicBezTo>
                      <a:pt x="12306" y="8028"/>
                      <a:pt x="12306" y="8028"/>
                      <a:pt x="12296" y="8038"/>
                    </a:cubicBezTo>
                    <a:cubicBezTo>
                      <a:pt x="12276" y="8077"/>
                      <a:pt x="12266" y="8097"/>
                      <a:pt x="12246" y="8127"/>
                    </a:cubicBezTo>
                    <a:cubicBezTo>
                      <a:pt x="12236" y="8156"/>
                      <a:pt x="12217" y="8176"/>
                      <a:pt x="12207" y="8196"/>
                    </a:cubicBezTo>
                    <a:cubicBezTo>
                      <a:pt x="12197" y="8196"/>
                      <a:pt x="12177" y="8196"/>
                      <a:pt x="12147" y="8216"/>
                    </a:cubicBezTo>
                    <a:cubicBezTo>
                      <a:pt x="12127" y="8216"/>
                      <a:pt x="12117" y="8226"/>
                      <a:pt x="12098" y="8226"/>
                    </a:cubicBezTo>
                    <a:cubicBezTo>
                      <a:pt x="12091" y="8199"/>
                      <a:pt x="12089" y="8169"/>
                      <a:pt x="12082" y="8169"/>
                    </a:cubicBezTo>
                    <a:cubicBezTo>
                      <a:pt x="12079" y="8169"/>
                      <a:pt x="12074" y="8176"/>
                      <a:pt x="12068" y="8196"/>
                    </a:cubicBezTo>
                    <a:cubicBezTo>
                      <a:pt x="12057" y="8229"/>
                      <a:pt x="12021" y="8250"/>
                      <a:pt x="11993" y="8250"/>
                    </a:cubicBezTo>
                    <a:cubicBezTo>
                      <a:pt x="11971" y="8250"/>
                      <a:pt x="11954" y="8237"/>
                      <a:pt x="11959" y="8206"/>
                    </a:cubicBezTo>
                    <a:cubicBezTo>
                      <a:pt x="11969" y="8186"/>
                      <a:pt x="11969" y="8166"/>
                      <a:pt x="11998" y="8127"/>
                    </a:cubicBezTo>
                    <a:cubicBezTo>
                      <a:pt x="12018" y="8097"/>
                      <a:pt x="12048" y="8057"/>
                      <a:pt x="12068" y="8028"/>
                    </a:cubicBezTo>
                    <a:cubicBezTo>
                      <a:pt x="12127" y="7978"/>
                      <a:pt x="12286" y="8038"/>
                      <a:pt x="12187" y="7958"/>
                    </a:cubicBezTo>
                    <a:cubicBezTo>
                      <a:pt x="12177" y="7948"/>
                      <a:pt x="12157" y="7938"/>
                      <a:pt x="12147" y="7938"/>
                    </a:cubicBezTo>
                    <a:cubicBezTo>
                      <a:pt x="12157" y="7928"/>
                      <a:pt x="12157" y="7928"/>
                      <a:pt x="12167" y="7928"/>
                    </a:cubicBezTo>
                    <a:cubicBezTo>
                      <a:pt x="12127" y="7899"/>
                      <a:pt x="12107" y="7889"/>
                      <a:pt x="12088" y="7869"/>
                    </a:cubicBezTo>
                    <a:cubicBezTo>
                      <a:pt x="12098" y="7839"/>
                      <a:pt x="12127" y="7790"/>
                      <a:pt x="12147" y="7740"/>
                    </a:cubicBezTo>
                    <a:cubicBezTo>
                      <a:pt x="12147" y="7730"/>
                      <a:pt x="12147" y="7720"/>
                      <a:pt x="12157" y="7720"/>
                    </a:cubicBezTo>
                    <a:cubicBezTo>
                      <a:pt x="12177" y="7750"/>
                      <a:pt x="12197" y="7800"/>
                      <a:pt x="12246" y="7859"/>
                    </a:cubicBezTo>
                    <a:cubicBezTo>
                      <a:pt x="12226" y="7889"/>
                      <a:pt x="12217" y="7909"/>
                      <a:pt x="12217" y="7919"/>
                    </a:cubicBezTo>
                    <a:cubicBezTo>
                      <a:pt x="12227" y="7931"/>
                      <a:pt x="12234" y="7937"/>
                      <a:pt x="12241" y="7937"/>
                    </a:cubicBezTo>
                    <a:cubicBezTo>
                      <a:pt x="12263" y="7937"/>
                      <a:pt x="12269" y="7860"/>
                      <a:pt x="12355" y="7790"/>
                    </a:cubicBezTo>
                    <a:cubicBezTo>
                      <a:pt x="12402" y="7748"/>
                      <a:pt x="12437" y="7739"/>
                      <a:pt x="12467" y="7739"/>
                    </a:cubicBezTo>
                    <a:cubicBezTo>
                      <a:pt x="12486" y="7739"/>
                      <a:pt x="12503" y="7743"/>
                      <a:pt x="12520" y="7743"/>
                    </a:cubicBezTo>
                    <a:cubicBezTo>
                      <a:pt x="12538" y="7743"/>
                      <a:pt x="12555" y="7738"/>
                      <a:pt x="12573" y="7720"/>
                    </a:cubicBezTo>
                    <a:cubicBezTo>
                      <a:pt x="12633" y="7661"/>
                      <a:pt x="12821" y="7591"/>
                      <a:pt x="12692" y="7512"/>
                    </a:cubicBezTo>
                    <a:cubicBezTo>
                      <a:pt x="12606" y="7452"/>
                      <a:pt x="12564" y="7414"/>
                      <a:pt x="12528" y="7414"/>
                    </a:cubicBezTo>
                    <a:cubicBezTo>
                      <a:pt x="12510" y="7414"/>
                      <a:pt x="12494" y="7423"/>
                      <a:pt x="12474" y="7443"/>
                    </a:cubicBezTo>
                    <a:cubicBezTo>
                      <a:pt x="12443" y="7474"/>
                      <a:pt x="12384" y="7517"/>
                      <a:pt x="12337" y="7517"/>
                    </a:cubicBezTo>
                    <a:cubicBezTo>
                      <a:pt x="12310" y="7517"/>
                      <a:pt x="12287" y="7503"/>
                      <a:pt x="12276" y="7462"/>
                    </a:cubicBezTo>
                    <a:cubicBezTo>
                      <a:pt x="12236" y="7353"/>
                      <a:pt x="12147" y="7443"/>
                      <a:pt x="12177" y="7324"/>
                    </a:cubicBezTo>
                    <a:cubicBezTo>
                      <a:pt x="12200" y="7238"/>
                      <a:pt x="12236" y="7140"/>
                      <a:pt x="12279" y="7140"/>
                    </a:cubicBezTo>
                    <a:cubicBezTo>
                      <a:pt x="12290" y="7140"/>
                      <a:pt x="12303" y="7148"/>
                      <a:pt x="12316" y="7165"/>
                    </a:cubicBezTo>
                    <a:cubicBezTo>
                      <a:pt x="12349" y="7199"/>
                      <a:pt x="12374" y="7218"/>
                      <a:pt x="12388" y="7218"/>
                    </a:cubicBezTo>
                    <a:cubicBezTo>
                      <a:pt x="12402" y="7218"/>
                      <a:pt x="12405" y="7196"/>
                      <a:pt x="12395" y="7145"/>
                    </a:cubicBezTo>
                    <a:cubicBezTo>
                      <a:pt x="12370" y="7063"/>
                      <a:pt x="12224" y="6927"/>
                      <a:pt x="12275" y="6927"/>
                    </a:cubicBezTo>
                    <a:cubicBezTo>
                      <a:pt x="12285" y="6927"/>
                      <a:pt x="12305" y="6933"/>
                      <a:pt x="12335" y="6947"/>
                    </a:cubicBezTo>
                    <a:cubicBezTo>
                      <a:pt x="12514" y="7026"/>
                      <a:pt x="12564" y="7066"/>
                      <a:pt x="12534" y="7155"/>
                    </a:cubicBezTo>
                    <a:cubicBezTo>
                      <a:pt x="12522" y="7200"/>
                      <a:pt x="12576" y="7255"/>
                      <a:pt x="12620" y="7255"/>
                    </a:cubicBezTo>
                    <a:cubicBezTo>
                      <a:pt x="12653" y="7255"/>
                      <a:pt x="12681" y="7224"/>
                      <a:pt x="12673" y="7135"/>
                    </a:cubicBezTo>
                    <a:cubicBezTo>
                      <a:pt x="12653" y="6917"/>
                      <a:pt x="12692" y="6778"/>
                      <a:pt x="12564" y="6778"/>
                    </a:cubicBezTo>
                    <a:cubicBezTo>
                      <a:pt x="12548" y="6779"/>
                      <a:pt x="12535" y="6780"/>
                      <a:pt x="12524" y="6780"/>
                    </a:cubicBezTo>
                    <a:cubicBezTo>
                      <a:pt x="12445" y="6780"/>
                      <a:pt x="12477" y="6748"/>
                      <a:pt x="12425" y="6669"/>
                    </a:cubicBezTo>
                    <a:cubicBezTo>
                      <a:pt x="12405" y="6649"/>
                      <a:pt x="12395" y="6639"/>
                      <a:pt x="12375" y="6630"/>
                    </a:cubicBezTo>
                    <a:cubicBezTo>
                      <a:pt x="12316" y="6610"/>
                      <a:pt x="12246" y="6630"/>
                      <a:pt x="12266" y="6590"/>
                    </a:cubicBezTo>
                    <a:cubicBezTo>
                      <a:pt x="12266" y="6590"/>
                      <a:pt x="12266" y="6590"/>
                      <a:pt x="12266" y="6580"/>
                    </a:cubicBezTo>
                    <a:cubicBezTo>
                      <a:pt x="12276" y="6570"/>
                      <a:pt x="12286" y="6560"/>
                      <a:pt x="12296" y="6550"/>
                    </a:cubicBezTo>
                    <a:cubicBezTo>
                      <a:pt x="12306" y="6540"/>
                      <a:pt x="12316" y="6530"/>
                      <a:pt x="12326" y="6520"/>
                    </a:cubicBezTo>
                    <a:cubicBezTo>
                      <a:pt x="12343" y="6509"/>
                      <a:pt x="12359" y="6504"/>
                      <a:pt x="12374" y="6504"/>
                    </a:cubicBezTo>
                    <a:cubicBezTo>
                      <a:pt x="12432" y="6504"/>
                      <a:pt x="12468" y="6580"/>
                      <a:pt x="12524" y="6580"/>
                    </a:cubicBezTo>
                    <a:cubicBezTo>
                      <a:pt x="12593" y="6580"/>
                      <a:pt x="12653" y="6401"/>
                      <a:pt x="12573" y="6352"/>
                    </a:cubicBezTo>
                    <a:cubicBezTo>
                      <a:pt x="12513" y="6309"/>
                      <a:pt x="12542" y="6259"/>
                      <a:pt x="12590" y="6259"/>
                    </a:cubicBezTo>
                    <a:cubicBezTo>
                      <a:pt x="12597" y="6259"/>
                      <a:pt x="12605" y="6260"/>
                      <a:pt x="12613" y="6263"/>
                    </a:cubicBezTo>
                    <a:cubicBezTo>
                      <a:pt x="12628" y="6269"/>
                      <a:pt x="12649" y="6273"/>
                      <a:pt x="12670" y="6273"/>
                    </a:cubicBezTo>
                    <a:cubicBezTo>
                      <a:pt x="12716" y="6273"/>
                      <a:pt x="12760" y="6252"/>
                      <a:pt x="12732" y="6183"/>
                    </a:cubicBezTo>
                    <a:cubicBezTo>
                      <a:pt x="12683" y="6064"/>
                      <a:pt x="12821" y="6035"/>
                      <a:pt x="12831" y="6005"/>
                    </a:cubicBezTo>
                    <a:cubicBezTo>
                      <a:pt x="12850" y="5977"/>
                      <a:pt x="12798" y="5905"/>
                      <a:pt x="12742" y="5905"/>
                    </a:cubicBezTo>
                    <a:cubicBezTo>
                      <a:pt x="12739" y="5905"/>
                      <a:pt x="12736" y="5905"/>
                      <a:pt x="12732" y="5906"/>
                    </a:cubicBezTo>
                    <a:cubicBezTo>
                      <a:pt x="12677" y="5906"/>
                      <a:pt x="12630" y="5845"/>
                      <a:pt x="12696" y="5845"/>
                    </a:cubicBezTo>
                    <a:cubicBezTo>
                      <a:pt x="12701" y="5845"/>
                      <a:pt x="12706" y="5846"/>
                      <a:pt x="12712" y="5846"/>
                    </a:cubicBezTo>
                    <a:cubicBezTo>
                      <a:pt x="12768" y="5857"/>
                      <a:pt x="12802" y="5884"/>
                      <a:pt x="12823" y="5884"/>
                    </a:cubicBezTo>
                    <a:cubicBezTo>
                      <a:pt x="12839" y="5884"/>
                      <a:pt x="12847" y="5868"/>
                      <a:pt x="12851" y="5816"/>
                    </a:cubicBezTo>
                    <a:cubicBezTo>
                      <a:pt x="12861" y="5697"/>
                      <a:pt x="12841" y="5707"/>
                      <a:pt x="12871" y="5628"/>
                    </a:cubicBezTo>
                    <a:cubicBezTo>
                      <a:pt x="12893" y="5568"/>
                      <a:pt x="12938" y="5282"/>
                      <a:pt x="12959" y="5282"/>
                    </a:cubicBezTo>
                    <a:cubicBezTo>
                      <a:pt x="12966" y="5282"/>
                      <a:pt x="12970" y="5312"/>
                      <a:pt x="12970" y="5390"/>
                    </a:cubicBezTo>
                    <a:lnTo>
                      <a:pt x="12970" y="5172"/>
                    </a:lnTo>
                    <a:cubicBezTo>
                      <a:pt x="12970" y="5101"/>
                      <a:pt x="12972" y="5072"/>
                      <a:pt x="12974" y="5072"/>
                    </a:cubicBezTo>
                    <a:close/>
                    <a:moveTo>
                      <a:pt x="18979" y="12023"/>
                    </a:moveTo>
                    <a:cubicBezTo>
                      <a:pt x="18999" y="12053"/>
                      <a:pt x="19018" y="12073"/>
                      <a:pt x="19038" y="12083"/>
                    </a:cubicBezTo>
                    <a:cubicBezTo>
                      <a:pt x="19018" y="12103"/>
                      <a:pt x="18989" y="12123"/>
                      <a:pt x="18969" y="12152"/>
                    </a:cubicBezTo>
                    <a:cubicBezTo>
                      <a:pt x="18969" y="12113"/>
                      <a:pt x="18969" y="12063"/>
                      <a:pt x="18979" y="12023"/>
                    </a:cubicBezTo>
                    <a:close/>
                    <a:moveTo>
                      <a:pt x="3075" y="12142"/>
                    </a:moveTo>
                    <a:cubicBezTo>
                      <a:pt x="3075" y="12142"/>
                      <a:pt x="3084" y="12142"/>
                      <a:pt x="3104" y="12152"/>
                    </a:cubicBezTo>
                    <a:cubicBezTo>
                      <a:pt x="3114" y="12162"/>
                      <a:pt x="3134" y="12172"/>
                      <a:pt x="3154" y="12172"/>
                    </a:cubicBezTo>
                    <a:cubicBezTo>
                      <a:pt x="3174" y="12182"/>
                      <a:pt x="3184" y="12182"/>
                      <a:pt x="3203" y="12182"/>
                    </a:cubicBezTo>
                    <a:cubicBezTo>
                      <a:pt x="3194" y="12202"/>
                      <a:pt x="3184" y="12222"/>
                      <a:pt x="3164" y="12232"/>
                    </a:cubicBezTo>
                    <a:cubicBezTo>
                      <a:pt x="3154" y="12242"/>
                      <a:pt x="3144" y="12252"/>
                      <a:pt x="3134" y="12261"/>
                    </a:cubicBezTo>
                    <a:cubicBezTo>
                      <a:pt x="3124" y="12252"/>
                      <a:pt x="3114" y="12252"/>
                      <a:pt x="3104" y="12242"/>
                    </a:cubicBezTo>
                    <a:cubicBezTo>
                      <a:pt x="3114" y="12232"/>
                      <a:pt x="3124" y="12212"/>
                      <a:pt x="3134" y="12202"/>
                    </a:cubicBezTo>
                    <a:cubicBezTo>
                      <a:pt x="3124" y="12202"/>
                      <a:pt x="3124" y="12202"/>
                      <a:pt x="3114" y="12212"/>
                    </a:cubicBezTo>
                    <a:cubicBezTo>
                      <a:pt x="3104" y="12222"/>
                      <a:pt x="3104" y="12222"/>
                      <a:pt x="3094" y="12232"/>
                    </a:cubicBezTo>
                    <a:cubicBezTo>
                      <a:pt x="3084" y="12222"/>
                      <a:pt x="3075" y="12222"/>
                      <a:pt x="3075" y="12212"/>
                    </a:cubicBezTo>
                    <a:cubicBezTo>
                      <a:pt x="3065" y="12192"/>
                      <a:pt x="3055" y="12172"/>
                      <a:pt x="3055" y="12162"/>
                    </a:cubicBezTo>
                    <a:cubicBezTo>
                      <a:pt x="3065" y="12152"/>
                      <a:pt x="3065" y="12142"/>
                      <a:pt x="3075" y="12142"/>
                    </a:cubicBezTo>
                    <a:close/>
                    <a:moveTo>
                      <a:pt x="18690" y="11247"/>
                    </a:moveTo>
                    <a:cubicBezTo>
                      <a:pt x="18716" y="11247"/>
                      <a:pt x="18742" y="11257"/>
                      <a:pt x="18771" y="11280"/>
                    </a:cubicBezTo>
                    <a:cubicBezTo>
                      <a:pt x="18835" y="11320"/>
                      <a:pt x="18938" y="11380"/>
                      <a:pt x="19017" y="11380"/>
                    </a:cubicBezTo>
                    <a:cubicBezTo>
                      <a:pt x="19036" y="11380"/>
                      <a:pt x="19053" y="11377"/>
                      <a:pt x="19068" y="11369"/>
                    </a:cubicBezTo>
                    <a:cubicBezTo>
                      <a:pt x="19088" y="11389"/>
                      <a:pt x="19098" y="11419"/>
                      <a:pt x="19098" y="11429"/>
                    </a:cubicBezTo>
                    <a:cubicBezTo>
                      <a:pt x="19098" y="11453"/>
                      <a:pt x="19084" y="11518"/>
                      <a:pt x="19107" y="11518"/>
                    </a:cubicBezTo>
                    <a:cubicBezTo>
                      <a:pt x="19112" y="11518"/>
                      <a:pt x="19119" y="11515"/>
                      <a:pt x="19127" y="11508"/>
                    </a:cubicBezTo>
                    <a:cubicBezTo>
                      <a:pt x="19177" y="11478"/>
                      <a:pt x="19147" y="11369"/>
                      <a:pt x="19127" y="11339"/>
                    </a:cubicBezTo>
                    <a:cubicBezTo>
                      <a:pt x="19127" y="11339"/>
                      <a:pt x="19127" y="11329"/>
                      <a:pt x="19118" y="11329"/>
                    </a:cubicBezTo>
                    <a:cubicBezTo>
                      <a:pt x="19127" y="11319"/>
                      <a:pt x="19127" y="11319"/>
                      <a:pt x="19127" y="11310"/>
                    </a:cubicBezTo>
                    <a:cubicBezTo>
                      <a:pt x="19137" y="11310"/>
                      <a:pt x="19137" y="11300"/>
                      <a:pt x="19137" y="11300"/>
                    </a:cubicBezTo>
                    <a:cubicBezTo>
                      <a:pt x="19256" y="11468"/>
                      <a:pt x="19673" y="11825"/>
                      <a:pt x="19752" y="12063"/>
                    </a:cubicBezTo>
                    <a:cubicBezTo>
                      <a:pt x="19822" y="12264"/>
                      <a:pt x="19807" y="12351"/>
                      <a:pt x="19731" y="12351"/>
                    </a:cubicBezTo>
                    <a:cubicBezTo>
                      <a:pt x="19710" y="12351"/>
                      <a:pt x="19684" y="12344"/>
                      <a:pt x="19653" y="12331"/>
                    </a:cubicBezTo>
                    <a:cubicBezTo>
                      <a:pt x="19703" y="12321"/>
                      <a:pt x="19713" y="12271"/>
                      <a:pt x="19623" y="12172"/>
                    </a:cubicBezTo>
                    <a:cubicBezTo>
                      <a:pt x="19466" y="12007"/>
                      <a:pt x="19357" y="11890"/>
                      <a:pt x="19280" y="11890"/>
                    </a:cubicBezTo>
                    <a:cubicBezTo>
                      <a:pt x="19264" y="11890"/>
                      <a:pt x="19250" y="11895"/>
                      <a:pt x="19237" y="11904"/>
                    </a:cubicBezTo>
                    <a:cubicBezTo>
                      <a:pt x="19217" y="11916"/>
                      <a:pt x="19204" y="11922"/>
                      <a:pt x="19193" y="11922"/>
                    </a:cubicBezTo>
                    <a:cubicBezTo>
                      <a:pt x="19176" y="11922"/>
                      <a:pt x="19165" y="11909"/>
                      <a:pt x="19147" y="11885"/>
                    </a:cubicBezTo>
                    <a:cubicBezTo>
                      <a:pt x="19158" y="11883"/>
                      <a:pt x="19170" y="11882"/>
                      <a:pt x="19181" y="11882"/>
                    </a:cubicBezTo>
                    <a:cubicBezTo>
                      <a:pt x="19193" y="11882"/>
                      <a:pt x="19204" y="11883"/>
                      <a:pt x="19215" y="11883"/>
                    </a:cubicBezTo>
                    <a:cubicBezTo>
                      <a:pt x="19247" y="11883"/>
                      <a:pt x="19269" y="11878"/>
                      <a:pt x="19256" y="11835"/>
                    </a:cubicBezTo>
                    <a:cubicBezTo>
                      <a:pt x="19237" y="11746"/>
                      <a:pt x="19326" y="11696"/>
                      <a:pt x="19385" y="11686"/>
                    </a:cubicBezTo>
                    <a:cubicBezTo>
                      <a:pt x="19455" y="11686"/>
                      <a:pt x="19356" y="11627"/>
                      <a:pt x="19266" y="11607"/>
                    </a:cubicBezTo>
                    <a:cubicBezTo>
                      <a:pt x="19244" y="11602"/>
                      <a:pt x="19226" y="11600"/>
                      <a:pt x="19210" y="11600"/>
                    </a:cubicBezTo>
                    <a:cubicBezTo>
                      <a:pt x="19163" y="11600"/>
                      <a:pt x="19137" y="11617"/>
                      <a:pt x="19078" y="11617"/>
                    </a:cubicBezTo>
                    <a:cubicBezTo>
                      <a:pt x="19036" y="11622"/>
                      <a:pt x="19003" y="11636"/>
                      <a:pt x="18980" y="11636"/>
                    </a:cubicBezTo>
                    <a:cubicBezTo>
                      <a:pt x="18960" y="11636"/>
                      <a:pt x="18949" y="11625"/>
                      <a:pt x="18949" y="11587"/>
                    </a:cubicBezTo>
                    <a:cubicBezTo>
                      <a:pt x="18949" y="11498"/>
                      <a:pt x="18899" y="11419"/>
                      <a:pt x="18850" y="11419"/>
                    </a:cubicBezTo>
                    <a:cubicBezTo>
                      <a:pt x="18800" y="11429"/>
                      <a:pt x="18780" y="11488"/>
                      <a:pt x="18721" y="11498"/>
                    </a:cubicBezTo>
                    <a:cubicBezTo>
                      <a:pt x="18661" y="11498"/>
                      <a:pt x="18572" y="11468"/>
                      <a:pt x="18552" y="11419"/>
                    </a:cubicBezTo>
                    <a:cubicBezTo>
                      <a:pt x="18538" y="11389"/>
                      <a:pt x="18528" y="11354"/>
                      <a:pt x="18549" y="11354"/>
                    </a:cubicBezTo>
                    <a:cubicBezTo>
                      <a:pt x="18556" y="11354"/>
                      <a:pt x="18567" y="11359"/>
                      <a:pt x="18582" y="11369"/>
                    </a:cubicBezTo>
                    <a:cubicBezTo>
                      <a:pt x="18612" y="11389"/>
                      <a:pt x="18654" y="11399"/>
                      <a:pt x="18685" y="11399"/>
                    </a:cubicBezTo>
                    <a:cubicBezTo>
                      <a:pt x="18716" y="11399"/>
                      <a:pt x="18736" y="11389"/>
                      <a:pt x="18721" y="11369"/>
                    </a:cubicBezTo>
                    <a:cubicBezTo>
                      <a:pt x="18701" y="11339"/>
                      <a:pt x="18652" y="11290"/>
                      <a:pt x="18632" y="11260"/>
                    </a:cubicBezTo>
                    <a:cubicBezTo>
                      <a:pt x="18652" y="11252"/>
                      <a:pt x="18671" y="11247"/>
                      <a:pt x="18690" y="11247"/>
                    </a:cubicBezTo>
                    <a:close/>
                    <a:moveTo>
                      <a:pt x="13853" y="11993"/>
                    </a:moveTo>
                    <a:cubicBezTo>
                      <a:pt x="13856" y="11993"/>
                      <a:pt x="13859" y="11993"/>
                      <a:pt x="13862" y="11994"/>
                    </a:cubicBezTo>
                    <a:cubicBezTo>
                      <a:pt x="13862" y="12004"/>
                      <a:pt x="13853" y="12004"/>
                      <a:pt x="13843" y="12014"/>
                    </a:cubicBezTo>
                    <a:cubicBezTo>
                      <a:pt x="13781" y="12094"/>
                      <a:pt x="13800" y="12128"/>
                      <a:pt x="13856" y="12128"/>
                    </a:cubicBezTo>
                    <a:cubicBezTo>
                      <a:pt x="13891" y="12128"/>
                      <a:pt x="13939" y="12115"/>
                      <a:pt x="13991" y="12093"/>
                    </a:cubicBezTo>
                    <a:cubicBezTo>
                      <a:pt x="13991" y="12103"/>
                      <a:pt x="14001" y="12103"/>
                      <a:pt x="14001" y="12113"/>
                    </a:cubicBezTo>
                    <a:cubicBezTo>
                      <a:pt x="14009" y="12120"/>
                      <a:pt x="14014" y="12122"/>
                      <a:pt x="14019" y="12122"/>
                    </a:cubicBezTo>
                    <a:cubicBezTo>
                      <a:pt x="14024" y="12122"/>
                      <a:pt x="14029" y="12120"/>
                      <a:pt x="14033" y="12120"/>
                    </a:cubicBezTo>
                    <a:cubicBezTo>
                      <a:pt x="14043" y="12120"/>
                      <a:pt x="14056" y="12128"/>
                      <a:pt x="14081" y="12172"/>
                    </a:cubicBezTo>
                    <a:cubicBezTo>
                      <a:pt x="14101" y="12201"/>
                      <a:pt x="14115" y="12215"/>
                      <a:pt x="14126" y="12215"/>
                    </a:cubicBezTo>
                    <a:cubicBezTo>
                      <a:pt x="14142" y="12215"/>
                      <a:pt x="14153" y="12189"/>
                      <a:pt x="14170" y="12142"/>
                    </a:cubicBezTo>
                    <a:cubicBezTo>
                      <a:pt x="14170" y="12182"/>
                      <a:pt x="14170" y="12222"/>
                      <a:pt x="14170" y="12242"/>
                    </a:cubicBezTo>
                    <a:cubicBezTo>
                      <a:pt x="14180" y="12261"/>
                      <a:pt x="14150" y="12311"/>
                      <a:pt x="14100" y="12361"/>
                    </a:cubicBezTo>
                    <a:cubicBezTo>
                      <a:pt x="14082" y="12356"/>
                      <a:pt x="14064" y="12353"/>
                      <a:pt x="14048" y="12353"/>
                    </a:cubicBezTo>
                    <a:cubicBezTo>
                      <a:pt x="13967" y="12353"/>
                      <a:pt x="13908" y="12405"/>
                      <a:pt x="13843" y="12430"/>
                    </a:cubicBezTo>
                    <a:cubicBezTo>
                      <a:pt x="13823" y="12440"/>
                      <a:pt x="13803" y="12450"/>
                      <a:pt x="13783" y="12450"/>
                    </a:cubicBezTo>
                    <a:cubicBezTo>
                      <a:pt x="13773" y="12450"/>
                      <a:pt x="13763" y="12440"/>
                      <a:pt x="13743" y="12440"/>
                    </a:cubicBezTo>
                    <a:cubicBezTo>
                      <a:pt x="13644" y="12390"/>
                      <a:pt x="13565" y="12212"/>
                      <a:pt x="13694" y="12152"/>
                    </a:cubicBezTo>
                    <a:cubicBezTo>
                      <a:pt x="13734" y="12133"/>
                      <a:pt x="13753" y="12113"/>
                      <a:pt x="13753" y="12093"/>
                    </a:cubicBezTo>
                    <a:cubicBezTo>
                      <a:pt x="13800" y="12056"/>
                      <a:pt x="13811" y="11993"/>
                      <a:pt x="13853" y="11993"/>
                    </a:cubicBezTo>
                    <a:close/>
                    <a:moveTo>
                      <a:pt x="18751" y="12519"/>
                    </a:moveTo>
                    <a:lnTo>
                      <a:pt x="18751" y="12519"/>
                    </a:lnTo>
                    <a:cubicBezTo>
                      <a:pt x="18741" y="12559"/>
                      <a:pt x="18721" y="12599"/>
                      <a:pt x="18711" y="12638"/>
                    </a:cubicBezTo>
                    <a:cubicBezTo>
                      <a:pt x="18671" y="12608"/>
                      <a:pt x="18671" y="12579"/>
                      <a:pt x="18731" y="12529"/>
                    </a:cubicBezTo>
                    <a:cubicBezTo>
                      <a:pt x="18741" y="12529"/>
                      <a:pt x="18751" y="12519"/>
                      <a:pt x="18751" y="12519"/>
                    </a:cubicBezTo>
                    <a:close/>
                    <a:moveTo>
                      <a:pt x="16764" y="12144"/>
                    </a:moveTo>
                    <a:cubicBezTo>
                      <a:pt x="16869" y="12144"/>
                      <a:pt x="16946" y="12371"/>
                      <a:pt x="16946" y="12371"/>
                    </a:cubicBezTo>
                    <a:cubicBezTo>
                      <a:pt x="16946" y="12371"/>
                      <a:pt x="17035" y="12489"/>
                      <a:pt x="17174" y="12589"/>
                    </a:cubicBezTo>
                    <a:cubicBezTo>
                      <a:pt x="17323" y="12678"/>
                      <a:pt x="16847" y="12708"/>
                      <a:pt x="16718" y="12718"/>
                    </a:cubicBezTo>
                    <a:cubicBezTo>
                      <a:pt x="16708" y="12727"/>
                      <a:pt x="16698" y="12727"/>
                      <a:pt x="16688" y="12727"/>
                    </a:cubicBezTo>
                    <a:cubicBezTo>
                      <a:pt x="16729" y="12695"/>
                      <a:pt x="16757" y="12675"/>
                      <a:pt x="16726" y="12675"/>
                    </a:cubicBezTo>
                    <a:cubicBezTo>
                      <a:pt x="16719" y="12675"/>
                      <a:pt x="16710" y="12676"/>
                      <a:pt x="16698" y="12678"/>
                    </a:cubicBezTo>
                    <a:cubicBezTo>
                      <a:pt x="16642" y="12678"/>
                      <a:pt x="16627" y="12658"/>
                      <a:pt x="16618" y="12658"/>
                    </a:cubicBezTo>
                    <a:cubicBezTo>
                      <a:pt x="16610" y="12658"/>
                      <a:pt x="16606" y="12669"/>
                      <a:pt x="16589" y="12708"/>
                    </a:cubicBezTo>
                    <a:cubicBezTo>
                      <a:pt x="16589" y="12708"/>
                      <a:pt x="16579" y="12708"/>
                      <a:pt x="16579" y="12718"/>
                    </a:cubicBezTo>
                    <a:cubicBezTo>
                      <a:pt x="16569" y="12678"/>
                      <a:pt x="16559" y="12638"/>
                      <a:pt x="16550" y="12618"/>
                    </a:cubicBezTo>
                    <a:cubicBezTo>
                      <a:pt x="16550" y="12581"/>
                      <a:pt x="16555" y="12549"/>
                      <a:pt x="16541" y="12549"/>
                    </a:cubicBezTo>
                    <a:cubicBezTo>
                      <a:pt x="16536" y="12549"/>
                      <a:pt x="16529" y="12552"/>
                      <a:pt x="16520" y="12559"/>
                    </a:cubicBezTo>
                    <a:cubicBezTo>
                      <a:pt x="16480" y="12589"/>
                      <a:pt x="16450" y="12608"/>
                      <a:pt x="16440" y="12648"/>
                    </a:cubicBezTo>
                    <a:cubicBezTo>
                      <a:pt x="16401" y="12708"/>
                      <a:pt x="16381" y="12767"/>
                      <a:pt x="16351" y="12797"/>
                    </a:cubicBezTo>
                    <a:cubicBezTo>
                      <a:pt x="16321" y="12737"/>
                      <a:pt x="16312" y="12747"/>
                      <a:pt x="16351" y="12648"/>
                    </a:cubicBezTo>
                    <a:cubicBezTo>
                      <a:pt x="16381" y="12539"/>
                      <a:pt x="16411" y="12519"/>
                      <a:pt x="16371" y="12509"/>
                    </a:cubicBezTo>
                    <a:cubicBezTo>
                      <a:pt x="16367" y="12508"/>
                      <a:pt x="16363" y="12508"/>
                      <a:pt x="16359" y="12508"/>
                    </a:cubicBezTo>
                    <a:cubicBezTo>
                      <a:pt x="16327" y="12508"/>
                      <a:pt x="16309" y="12545"/>
                      <a:pt x="16292" y="12599"/>
                    </a:cubicBezTo>
                    <a:cubicBezTo>
                      <a:pt x="16272" y="12648"/>
                      <a:pt x="16252" y="12678"/>
                      <a:pt x="16232" y="12718"/>
                    </a:cubicBezTo>
                    <a:cubicBezTo>
                      <a:pt x="16193" y="12638"/>
                      <a:pt x="16193" y="12559"/>
                      <a:pt x="16153" y="12509"/>
                    </a:cubicBezTo>
                    <a:lnTo>
                      <a:pt x="16153" y="12509"/>
                    </a:lnTo>
                    <a:cubicBezTo>
                      <a:pt x="16188" y="12515"/>
                      <a:pt x="16220" y="12531"/>
                      <a:pt x="16238" y="12531"/>
                    </a:cubicBezTo>
                    <a:cubicBezTo>
                      <a:pt x="16250" y="12531"/>
                      <a:pt x="16256" y="12524"/>
                      <a:pt x="16252" y="12499"/>
                    </a:cubicBezTo>
                    <a:cubicBezTo>
                      <a:pt x="16232" y="12430"/>
                      <a:pt x="16193" y="12410"/>
                      <a:pt x="16173" y="12410"/>
                    </a:cubicBezTo>
                    <a:cubicBezTo>
                      <a:pt x="16163" y="12410"/>
                      <a:pt x="16193" y="12351"/>
                      <a:pt x="16193" y="12351"/>
                    </a:cubicBezTo>
                    <a:lnTo>
                      <a:pt x="16202" y="12351"/>
                    </a:lnTo>
                    <a:cubicBezTo>
                      <a:pt x="16242" y="12405"/>
                      <a:pt x="16287" y="12432"/>
                      <a:pt x="16318" y="12432"/>
                    </a:cubicBezTo>
                    <a:cubicBezTo>
                      <a:pt x="16349" y="12432"/>
                      <a:pt x="16366" y="12405"/>
                      <a:pt x="16351" y="12351"/>
                    </a:cubicBezTo>
                    <a:cubicBezTo>
                      <a:pt x="16341" y="12331"/>
                      <a:pt x="16341" y="12321"/>
                      <a:pt x="16341" y="12311"/>
                    </a:cubicBezTo>
                    <a:cubicBezTo>
                      <a:pt x="16341" y="12311"/>
                      <a:pt x="16341" y="12301"/>
                      <a:pt x="16351" y="12301"/>
                    </a:cubicBezTo>
                    <a:cubicBezTo>
                      <a:pt x="16351" y="12321"/>
                      <a:pt x="16361" y="12341"/>
                      <a:pt x="16371" y="12351"/>
                    </a:cubicBezTo>
                    <a:cubicBezTo>
                      <a:pt x="16395" y="12367"/>
                      <a:pt x="16420" y="12383"/>
                      <a:pt x="16449" y="12383"/>
                    </a:cubicBezTo>
                    <a:cubicBezTo>
                      <a:pt x="16456" y="12383"/>
                      <a:pt x="16463" y="12382"/>
                      <a:pt x="16470" y="12380"/>
                    </a:cubicBezTo>
                    <a:cubicBezTo>
                      <a:pt x="16579" y="12559"/>
                      <a:pt x="16668" y="12410"/>
                      <a:pt x="16797" y="12539"/>
                    </a:cubicBezTo>
                    <a:cubicBezTo>
                      <a:pt x="16841" y="12576"/>
                      <a:pt x="16889" y="12592"/>
                      <a:pt x="16929" y="12592"/>
                    </a:cubicBezTo>
                    <a:cubicBezTo>
                      <a:pt x="17016" y="12592"/>
                      <a:pt x="17063" y="12515"/>
                      <a:pt x="16926" y="12420"/>
                    </a:cubicBezTo>
                    <a:cubicBezTo>
                      <a:pt x="16768" y="12301"/>
                      <a:pt x="16659" y="12291"/>
                      <a:pt x="16629" y="12261"/>
                    </a:cubicBezTo>
                    <a:cubicBezTo>
                      <a:pt x="16639" y="12252"/>
                      <a:pt x="16649" y="12232"/>
                      <a:pt x="16668" y="12212"/>
                    </a:cubicBezTo>
                    <a:cubicBezTo>
                      <a:pt x="16702" y="12163"/>
                      <a:pt x="16734" y="12144"/>
                      <a:pt x="16764" y="12144"/>
                    </a:cubicBezTo>
                    <a:close/>
                    <a:moveTo>
                      <a:pt x="16668" y="12747"/>
                    </a:moveTo>
                    <a:cubicBezTo>
                      <a:pt x="16668" y="12767"/>
                      <a:pt x="16688" y="12797"/>
                      <a:pt x="16698" y="12827"/>
                    </a:cubicBezTo>
                    <a:cubicBezTo>
                      <a:pt x="16688" y="12827"/>
                      <a:pt x="16688" y="12837"/>
                      <a:pt x="16678" y="12837"/>
                    </a:cubicBezTo>
                    <a:cubicBezTo>
                      <a:pt x="16665" y="12839"/>
                      <a:pt x="16652" y="12841"/>
                      <a:pt x="16642" y="12841"/>
                    </a:cubicBezTo>
                    <a:cubicBezTo>
                      <a:pt x="16615" y="12841"/>
                      <a:pt x="16605" y="12827"/>
                      <a:pt x="16649" y="12777"/>
                    </a:cubicBezTo>
                    <a:cubicBezTo>
                      <a:pt x="16659" y="12767"/>
                      <a:pt x="16659" y="12757"/>
                      <a:pt x="16668" y="12747"/>
                    </a:cubicBezTo>
                    <a:close/>
                    <a:moveTo>
                      <a:pt x="16639" y="12906"/>
                    </a:moveTo>
                    <a:cubicBezTo>
                      <a:pt x="16649" y="12906"/>
                      <a:pt x="16649" y="12916"/>
                      <a:pt x="16649" y="12916"/>
                    </a:cubicBezTo>
                    <a:lnTo>
                      <a:pt x="16668" y="12916"/>
                    </a:lnTo>
                    <a:cubicBezTo>
                      <a:pt x="16659" y="12926"/>
                      <a:pt x="16659" y="12926"/>
                      <a:pt x="16649" y="12926"/>
                    </a:cubicBezTo>
                    <a:cubicBezTo>
                      <a:pt x="16649" y="12916"/>
                      <a:pt x="16649" y="12916"/>
                      <a:pt x="16639" y="12906"/>
                    </a:cubicBezTo>
                    <a:close/>
                    <a:moveTo>
                      <a:pt x="14388" y="13082"/>
                    </a:moveTo>
                    <a:cubicBezTo>
                      <a:pt x="14409" y="13082"/>
                      <a:pt x="14369" y="13137"/>
                      <a:pt x="14299" y="13223"/>
                    </a:cubicBezTo>
                    <a:cubicBezTo>
                      <a:pt x="14279" y="13203"/>
                      <a:pt x="14259" y="13193"/>
                      <a:pt x="14249" y="13184"/>
                    </a:cubicBezTo>
                    <a:cubicBezTo>
                      <a:pt x="14289" y="13144"/>
                      <a:pt x="14328" y="13104"/>
                      <a:pt x="14358" y="13094"/>
                    </a:cubicBezTo>
                    <a:cubicBezTo>
                      <a:pt x="14373" y="13086"/>
                      <a:pt x="14383" y="13082"/>
                      <a:pt x="14388" y="13082"/>
                    </a:cubicBezTo>
                    <a:close/>
                    <a:moveTo>
                      <a:pt x="14091" y="13084"/>
                    </a:moveTo>
                    <a:lnTo>
                      <a:pt x="14091" y="13084"/>
                    </a:lnTo>
                    <a:cubicBezTo>
                      <a:pt x="14081" y="13114"/>
                      <a:pt x="14071" y="13144"/>
                      <a:pt x="14051" y="13184"/>
                    </a:cubicBezTo>
                    <a:cubicBezTo>
                      <a:pt x="14031" y="13213"/>
                      <a:pt x="14021" y="13243"/>
                      <a:pt x="14011" y="13273"/>
                    </a:cubicBezTo>
                    <a:cubicBezTo>
                      <a:pt x="14001" y="13253"/>
                      <a:pt x="14001" y="13233"/>
                      <a:pt x="14021" y="13184"/>
                    </a:cubicBezTo>
                    <a:cubicBezTo>
                      <a:pt x="14031" y="13154"/>
                      <a:pt x="14061" y="13124"/>
                      <a:pt x="14091" y="13084"/>
                    </a:cubicBezTo>
                    <a:close/>
                    <a:moveTo>
                      <a:pt x="12285" y="13111"/>
                    </a:moveTo>
                    <a:cubicBezTo>
                      <a:pt x="12319" y="13111"/>
                      <a:pt x="12346" y="13129"/>
                      <a:pt x="12385" y="13184"/>
                    </a:cubicBezTo>
                    <a:cubicBezTo>
                      <a:pt x="12434" y="13248"/>
                      <a:pt x="12403" y="13313"/>
                      <a:pt x="12341" y="13313"/>
                    </a:cubicBezTo>
                    <a:cubicBezTo>
                      <a:pt x="12328" y="13313"/>
                      <a:pt x="12312" y="13310"/>
                      <a:pt x="12296" y="13303"/>
                    </a:cubicBezTo>
                    <a:cubicBezTo>
                      <a:pt x="12236" y="13283"/>
                      <a:pt x="12197" y="13233"/>
                      <a:pt x="12217" y="13193"/>
                    </a:cubicBezTo>
                    <a:cubicBezTo>
                      <a:pt x="12226" y="13154"/>
                      <a:pt x="12246" y="13134"/>
                      <a:pt x="12256" y="13114"/>
                    </a:cubicBezTo>
                    <a:cubicBezTo>
                      <a:pt x="12266" y="13112"/>
                      <a:pt x="12276" y="13111"/>
                      <a:pt x="12285" y="13111"/>
                    </a:cubicBezTo>
                    <a:close/>
                    <a:moveTo>
                      <a:pt x="14378" y="12162"/>
                    </a:moveTo>
                    <a:cubicBezTo>
                      <a:pt x="14388" y="12172"/>
                      <a:pt x="14398" y="12172"/>
                      <a:pt x="14408" y="12182"/>
                    </a:cubicBezTo>
                    <a:cubicBezTo>
                      <a:pt x="14477" y="12202"/>
                      <a:pt x="14299" y="12301"/>
                      <a:pt x="14319" y="12341"/>
                    </a:cubicBezTo>
                    <a:cubicBezTo>
                      <a:pt x="14324" y="12361"/>
                      <a:pt x="14324" y="12368"/>
                      <a:pt x="14331" y="12368"/>
                    </a:cubicBezTo>
                    <a:cubicBezTo>
                      <a:pt x="14338" y="12368"/>
                      <a:pt x="14353" y="12361"/>
                      <a:pt x="14388" y="12351"/>
                    </a:cubicBezTo>
                    <a:cubicBezTo>
                      <a:pt x="14408" y="12351"/>
                      <a:pt x="14428" y="12351"/>
                      <a:pt x="14457" y="12341"/>
                    </a:cubicBezTo>
                    <a:cubicBezTo>
                      <a:pt x="14457" y="12341"/>
                      <a:pt x="14457" y="12351"/>
                      <a:pt x="14457" y="12351"/>
                    </a:cubicBezTo>
                    <a:cubicBezTo>
                      <a:pt x="14442" y="12403"/>
                      <a:pt x="14454" y="12428"/>
                      <a:pt x="14479" y="12428"/>
                    </a:cubicBezTo>
                    <a:cubicBezTo>
                      <a:pt x="14501" y="12428"/>
                      <a:pt x="14534" y="12408"/>
                      <a:pt x="14566" y="12371"/>
                    </a:cubicBezTo>
                    <a:cubicBezTo>
                      <a:pt x="14576" y="12410"/>
                      <a:pt x="14596" y="12470"/>
                      <a:pt x="14636" y="12509"/>
                    </a:cubicBezTo>
                    <a:cubicBezTo>
                      <a:pt x="14676" y="12539"/>
                      <a:pt x="14586" y="12658"/>
                      <a:pt x="14557" y="12678"/>
                    </a:cubicBezTo>
                    <a:cubicBezTo>
                      <a:pt x="14553" y="12679"/>
                      <a:pt x="14550" y="12680"/>
                      <a:pt x="14546" y="12680"/>
                    </a:cubicBezTo>
                    <a:cubicBezTo>
                      <a:pt x="14521" y="12680"/>
                      <a:pt x="14500" y="12646"/>
                      <a:pt x="14447" y="12559"/>
                    </a:cubicBezTo>
                    <a:cubicBezTo>
                      <a:pt x="14447" y="12579"/>
                      <a:pt x="14438" y="12608"/>
                      <a:pt x="14428" y="12638"/>
                    </a:cubicBezTo>
                    <a:cubicBezTo>
                      <a:pt x="14447" y="12678"/>
                      <a:pt x="14467" y="12727"/>
                      <a:pt x="14467" y="12777"/>
                    </a:cubicBezTo>
                    <a:cubicBezTo>
                      <a:pt x="14428" y="12757"/>
                      <a:pt x="14398" y="12708"/>
                      <a:pt x="14338" y="12638"/>
                    </a:cubicBezTo>
                    <a:cubicBezTo>
                      <a:pt x="14316" y="12607"/>
                      <a:pt x="14298" y="12595"/>
                      <a:pt x="14284" y="12595"/>
                    </a:cubicBezTo>
                    <a:cubicBezTo>
                      <a:pt x="14248" y="12595"/>
                      <a:pt x="14234" y="12674"/>
                      <a:pt x="14219" y="12737"/>
                    </a:cubicBezTo>
                    <a:cubicBezTo>
                      <a:pt x="14209" y="12757"/>
                      <a:pt x="14209" y="12777"/>
                      <a:pt x="14200" y="12797"/>
                    </a:cubicBezTo>
                    <a:cubicBezTo>
                      <a:pt x="14160" y="12807"/>
                      <a:pt x="14120" y="12807"/>
                      <a:pt x="14081" y="12807"/>
                    </a:cubicBezTo>
                    <a:cubicBezTo>
                      <a:pt x="14091" y="12846"/>
                      <a:pt x="14081" y="12886"/>
                      <a:pt x="14081" y="12936"/>
                    </a:cubicBezTo>
                    <a:cubicBezTo>
                      <a:pt x="13803" y="13035"/>
                      <a:pt x="13724" y="13084"/>
                      <a:pt x="13763" y="13193"/>
                    </a:cubicBezTo>
                    <a:cubicBezTo>
                      <a:pt x="13783" y="13253"/>
                      <a:pt x="13684" y="13322"/>
                      <a:pt x="13605" y="13322"/>
                    </a:cubicBezTo>
                    <a:cubicBezTo>
                      <a:pt x="13595" y="13233"/>
                      <a:pt x="13506" y="13223"/>
                      <a:pt x="13565" y="13184"/>
                    </a:cubicBezTo>
                    <a:cubicBezTo>
                      <a:pt x="13580" y="13173"/>
                      <a:pt x="13597" y="13170"/>
                      <a:pt x="13613" y="13170"/>
                    </a:cubicBezTo>
                    <a:cubicBezTo>
                      <a:pt x="13635" y="13170"/>
                      <a:pt x="13657" y="13176"/>
                      <a:pt x="13671" y="13176"/>
                    </a:cubicBezTo>
                    <a:cubicBezTo>
                      <a:pt x="13685" y="13176"/>
                      <a:pt x="13691" y="13170"/>
                      <a:pt x="13684" y="13144"/>
                    </a:cubicBezTo>
                    <a:cubicBezTo>
                      <a:pt x="13674" y="13074"/>
                      <a:pt x="13704" y="13045"/>
                      <a:pt x="13624" y="13045"/>
                    </a:cubicBezTo>
                    <a:cubicBezTo>
                      <a:pt x="13585" y="13045"/>
                      <a:pt x="13555" y="13065"/>
                      <a:pt x="13525" y="13074"/>
                    </a:cubicBezTo>
                    <a:cubicBezTo>
                      <a:pt x="13525" y="13035"/>
                      <a:pt x="13525" y="13005"/>
                      <a:pt x="13535" y="12975"/>
                    </a:cubicBezTo>
                    <a:cubicBezTo>
                      <a:pt x="13545" y="12965"/>
                      <a:pt x="13555" y="12956"/>
                      <a:pt x="13565" y="12956"/>
                    </a:cubicBezTo>
                    <a:cubicBezTo>
                      <a:pt x="13585" y="12956"/>
                      <a:pt x="13555" y="12896"/>
                      <a:pt x="13555" y="12896"/>
                    </a:cubicBezTo>
                    <a:lnTo>
                      <a:pt x="13535" y="12896"/>
                    </a:lnTo>
                    <a:cubicBezTo>
                      <a:pt x="13545" y="12785"/>
                      <a:pt x="13571" y="12717"/>
                      <a:pt x="13689" y="12717"/>
                    </a:cubicBezTo>
                    <a:cubicBezTo>
                      <a:pt x="13697" y="12717"/>
                      <a:pt x="13705" y="12717"/>
                      <a:pt x="13714" y="12718"/>
                    </a:cubicBezTo>
                    <a:cubicBezTo>
                      <a:pt x="13853" y="12718"/>
                      <a:pt x="13872" y="12708"/>
                      <a:pt x="13902" y="12658"/>
                    </a:cubicBezTo>
                    <a:cubicBezTo>
                      <a:pt x="13902" y="12648"/>
                      <a:pt x="13912" y="12628"/>
                      <a:pt x="13932" y="12608"/>
                    </a:cubicBezTo>
                    <a:cubicBezTo>
                      <a:pt x="13962" y="12599"/>
                      <a:pt x="13991" y="12579"/>
                      <a:pt x="14021" y="12559"/>
                    </a:cubicBezTo>
                    <a:lnTo>
                      <a:pt x="14021" y="12559"/>
                    </a:lnTo>
                    <a:cubicBezTo>
                      <a:pt x="14001" y="12589"/>
                      <a:pt x="14021" y="12608"/>
                      <a:pt x="14051" y="12618"/>
                    </a:cubicBezTo>
                    <a:cubicBezTo>
                      <a:pt x="14051" y="12608"/>
                      <a:pt x="14051" y="12608"/>
                      <a:pt x="14051" y="12599"/>
                    </a:cubicBezTo>
                    <a:cubicBezTo>
                      <a:pt x="14041" y="12589"/>
                      <a:pt x="14031" y="12579"/>
                      <a:pt x="14021" y="12559"/>
                    </a:cubicBezTo>
                    <a:lnTo>
                      <a:pt x="14021" y="12559"/>
                    </a:lnTo>
                    <a:cubicBezTo>
                      <a:pt x="14021" y="12559"/>
                      <a:pt x="14021" y="12559"/>
                      <a:pt x="14021" y="12559"/>
                    </a:cubicBezTo>
                    <a:cubicBezTo>
                      <a:pt x="14031" y="12549"/>
                      <a:pt x="14051" y="12539"/>
                      <a:pt x="14061" y="12529"/>
                    </a:cubicBezTo>
                    <a:cubicBezTo>
                      <a:pt x="14071" y="12529"/>
                      <a:pt x="14071" y="12519"/>
                      <a:pt x="14081" y="12509"/>
                    </a:cubicBezTo>
                    <a:cubicBezTo>
                      <a:pt x="14200" y="12489"/>
                      <a:pt x="14328" y="12529"/>
                      <a:pt x="14190" y="12410"/>
                    </a:cubicBezTo>
                    <a:cubicBezTo>
                      <a:pt x="14239" y="12371"/>
                      <a:pt x="14279" y="12321"/>
                      <a:pt x="14338" y="12212"/>
                    </a:cubicBezTo>
                    <a:cubicBezTo>
                      <a:pt x="14358" y="12192"/>
                      <a:pt x="14368" y="12172"/>
                      <a:pt x="14378" y="12162"/>
                    </a:cubicBezTo>
                    <a:close/>
                    <a:moveTo>
                      <a:pt x="20079" y="13273"/>
                    </a:moveTo>
                    <a:lnTo>
                      <a:pt x="20079" y="13273"/>
                    </a:lnTo>
                    <a:cubicBezTo>
                      <a:pt x="20089" y="13322"/>
                      <a:pt x="20050" y="13392"/>
                      <a:pt x="20010" y="13392"/>
                    </a:cubicBezTo>
                    <a:cubicBezTo>
                      <a:pt x="19990" y="13392"/>
                      <a:pt x="19970" y="13372"/>
                      <a:pt x="19941" y="13352"/>
                    </a:cubicBezTo>
                    <a:cubicBezTo>
                      <a:pt x="19990" y="13332"/>
                      <a:pt x="20040" y="13303"/>
                      <a:pt x="20079" y="13273"/>
                    </a:cubicBezTo>
                    <a:close/>
                    <a:moveTo>
                      <a:pt x="18739" y="13058"/>
                    </a:moveTo>
                    <a:cubicBezTo>
                      <a:pt x="18757" y="13058"/>
                      <a:pt x="18777" y="13063"/>
                      <a:pt x="18800" y="13074"/>
                    </a:cubicBezTo>
                    <a:cubicBezTo>
                      <a:pt x="18870" y="13094"/>
                      <a:pt x="18909" y="13114"/>
                      <a:pt x="18939" y="13144"/>
                    </a:cubicBezTo>
                    <a:cubicBezTo>
                      <a:pt x="18919" y="13243"/>
                      <a:pt x="18909" y="13362"/>
                      <a:pt x="18899" y="13431"/>
                    </a:cubicBezTo>
                    <a:cubicBezTo>
                      <a:pt x="18890" y="13431"/>
                      <a:pt x="18880" y="13422"/>
                      <a:pt x="18870" y="13422"/>
                    </a:cubicBezTo>
                    <a:cubicBezTo>
                      <a:pt x="18671" y="13382"/>
                      <a:pt x="18582" y="13362"/>
                      <a:pt x="18582" y="13293"/>
                    </a:cubicBezTo>
                    <a:cubicBezTo>
                      <a:pt x="18582" y="13273"/>
                      <a:pt x="18582" y="13243"/>
                      <a:pt x="18592" y="13213"/>
                    </a:cubicBezTo>
                    <a:cubicBezTo>
                      <a:pt x="18632" y="13203"/>
                      <a:pt x="18661" y="13203"/>
                      <a:pt x="18701" y="13193"/>
                    </a:cubicBezTo>
                    <a:cubicBezTo>
                      <a:pt x="18771" y="13193"/>
                      <a:pt x="18761" y="13134"/>
                      <a:pt x="18701" y="13065"/>
                    </a:cubicBezTo>
                    <a:cubicBezTo>
                      <a:pt x="18713" y="13060"/>
                      <a:pt x="18726" y="13058"/>
                      <a:pt x="18739" y="13058"/>
                    </a:cubicBezTo>
                    <a:close/>
                    <a:moveTo>
                      <a:pt x="14328" y="13521"/>
                    </a:moveTo>
                    <a:cubicBezTo>
                      <a:pt x="14319" y="13550"/>
                      <a:pt x="14299" y="13570"/>
                      <a:pt x="14279" y="13570"/>
                    </a:cubicBezTo>
                    <a:cubicBezTo>
                      <a:pt x="14269" y="13570"/>
                      <a:pt x="14259" y="13570"/>
                      <a:pt x="14249" y="13560"/>
                    </a:cubicBezTo>
                    <a:cubicBezTo>
                      <a:pt x="14269" y="13541"/>
                      <a:pt x="14299" y="13521"/>
                      <a:pt x="14328" y="13521"/>
                    </a:cubicBezTo>
                    <a:close/>
                    <a:moveTo>
                      <a:pt x="17107" y="12995"/>
                    </a:moveTo>
                    <a:cubicBezTo>
                      <a:pt x="17209" y="12995"/>
                      <a:pt x="17105" y="13251"/>
                      <a:pt x="17105" y="13322"/>
                    </a:cubicBezTo>
                    <a:cubicBezTo>
                      <a:pt x="17105" y="13392"/>
                      <a:pt x="17125" y="13461"/>
                      <a:pt x="16926" y="13501"/>
                    </a:cubicBezTo>
                    <a:cubicBezTo>
                      <a:pt x="16877" y="13511"/>
                      <a:pt x="16847" y="13531"/>
                      <a:pt x="16817" y="13560"/>
                    </a:cubicBezTo>
                    <a:cubicBezTo>
                      <a:pt x="16807" y="13550"/>
                      <a:pt x="16797" y="13541"/>
                      <a:pt x="16787" y="13541"/>
                    </a:cubicBezTo>
                    <a:cubicBezTo>
                      <a:pt x="16783" y="13539"/>
                      <a:pt x="16779" y="13539"/>
                      <a:pt x="16775" y="13539"/>
                    </a:cubicBezTo>
                    <a:cubicBezTo>
                      <a:pt x="16697" y="13539"/>
                      <a:pt x="16596" y="13699"/>
                      <a:pt x="16550" y="13699"/>
                    </a:cubicBezTo>
                    <a:cubicBezTo>
                      <a:pt x="16520" y="13699"/>
                      <a:pt x="16490" y="13541"/>
                      <a:pt x="16530" y="13491"/>
                    </a:cubicBezTo>
                    <a:lnTo>
                      <a:pt x="16530" y="13491"/>
                    </a:lnTo>
                    <a:cubicBezTo>
                      <a:pt x="16540" y="13501"/>
                      <a:pt x="16559" y="13521"/>
                      <a:pt x="16589" y="13521"/>
                    </a:cubicBezTo>
                    <a:cubicBezTo>
                      <a:pt x="16596" y="13522"/>
                      <a:pt x="16602" y="13523"/>
                      <a:pt x="16610" y="13523"/>
                    </a:cubicBezTo>
                    <a:cubicBezTo>
                      <a:pt x="16658" y="13523"/>
                      <a:pt x="16721" y="13494"/>
                      <a:pt x="16738" y="13451"/>
                    </a:cubicBezTo>
                    <a:cubicBezTo>
                      <a:pt x="16748" y="13431"/>
                      <a:pt x="16748" y="13412"/>
                      <a:pt x="16748" y="13392"/>
                    </a:cubicBezTo>
                    <a:cubicBezTo>
                      <a:pt x="16817" y="13392"/>
                      <a:pt x="16936" y="13352"/>
                      <a:pt x="16887" y="13193"/>
                    </a:cubicBezTo>
                    <a:cubicBezTo>
                      <a:pt x="16926" y="13104"/>
                      <a:pt x="16946" y="13045"/>
                      <a:pt x="17065" y="13005"/>
                    </a:cubicBezTo>
                    <a:cubicBezTo>
                      <a:pt x="17082" y="12998"/>
                      <a:pt x="17096" y="12995"/>
                      <a:pt x="17107" y="12995"/>
                    </a:cubicBezTo>
                    <a:close/>
                    <a:moveTo>
                      <a:pt x="13506" y="13769"/>
                    </a:moveTo>
                    <a:cubicBezTo>
                      <a:pt x="13525" y="13778"/>
                      <a:pt x="13535" y="13788"/>
                      <a:pt x="13565" y="13818"/>
                    </a:cubicBezTo>
                    <a:cubicBezTo>
                      <a:pt x="13585" y="13848"/>
                      <a:pt x="13595" y="13868"/>
                      <a:pt x="13605" y="13888"/>
                    </a:cubicBezTo>
                    <a:cubicBezTo>
                      <a:pt x="13565" y="13858"/>
                      <a:pt x="13515" y="13838"/>
                      <a:pt x="13476" y="13818"/>
                    </a:cubicBezTo>
                    <a:cubicBezTo>
                      <a:pt x="13486" y="13798"/>
                      <a:pt x="13496" y="13788"/>
                      <a:pt x="13506" y="13769"/>
                    </a:cubicBezTo>
                    <a:close/>
                    <a:moveTo>
                      <a:pt x="13783" y="13533"/>
                    </a:moveTo>
                    <a:cubicBezTo>
                      <a:pt x="13814" y="13533"/>
                      <a:pt x="13842" y="13542"/>
                      <a:pt x="13872" y="13560"/>
                    </a:cubicBezTo>
                    <a:cubicBezTo>
                      <a:pt x="13902" y="13590"/>
                      <a:pt x="13952" y="13620"/>
                      <a:pt x="14001" y="13640"/>
                    </a:cubicBezTo>
                    <a:lnTo>
                      <a:pt x="14011" y="13640"/>
                    </a:lnTo>
                    <a:cubicBezTo>
                      <a:pt x="14001" y="13679"/>
                      <a:pt x="13991" y="13729"/>
                      <a:pt x="13981" y="13778"/>
                    </a:cubicBezTo>
                    <a:cubicBezTo>
                      <a:pt x="13972" y="13828"/>
                      <a:pt x="13962" y="13878"/>
                      <a:pt x="13952" y="13927"/>
                    </a:cubicBezTo>
                    <a:cubicBezTo>
                      <a:pt x="13942" y="13937"/>
                      <a:pt x="13942" y="13947"/>
                      <a:pt x="13932" y="13957"/>
                    </a:cubicBezTo>
                    <a:cubicBezTo>
                      <a:pt x="13913" y="13953"/>
                      <a:pt x="13896" y="13952"/>
                      <a:pt x="13879" y="13952"/>
                    </a:cubicBezTo>
                    <a:cubicBezTo>
                      <a:pt x="13843" y="13952"/>
                      <a:pt x="13811" y="13958"/>
                      <a:pt x="13781" y="13958"/>
                    </a:cubicBezTo>
                    <a:cubicBezTo>
                      <a:pt x="13751" y="13958"/>
                      <a:pt x="13722" y="13952"/>
                      <a:pt x="13694" y="13927"/>
                    </a:cubicBezTo>
                    <a:cubicBezTo>
                      <a:pt x="13714" y="13907"/>
                      <a:pt x="13724" y="13868"/>
                      <a:pt x="13704" y="13848"/>
                    </a:cubicBezTo>
                    <a:cubicBezTo>
                      <a:pt x="13674" y="13828"/>
                      <a:pt x="13605" y="13729"/>
                      <a:pt x="13595" y="13699"/>
                    </a:cubicBezTo>
                    <a:cubicBezTo>
                      <a:pt x="13585" y="13689"/>
                      <a:pt x="13575" y="13679"/>
                      <a:pt x="13565" y="13669"/>
                    </a:cubicBezTo>
                    <a:cubicBezTo>
                      <a:pt x="13565" y="13669"/>
                      <a:pt x="13565" y="13660"/>
                      <a:pt x="13565" y="13660"/>
                    </a:cubicBezTo>
                    <a:cubicBezTo>
                      <a:pt x="13574" y="13651"/>
                      <a:pt x="13575" y="13650"/>
                      <a:pt x="13575" y="13650"/>
                    </a:cubicBezTo>
                    <a:lnTo>
                      <a:pt x="13575" y="13650"/>
                    </a:lnTo>
                    <a:cubicBezTo>
                      <a:pt x="13565" y="13660"/>
                      <a:pt x="13555" y="13660"/>
                      <a:pt x="13555" y="13669"/>
                    </a:cubicBezTo>
                    <a:cubicBezTo>
                      <a:pt x="13535" y="13660"/>
                      <a:pt x="13515" y="13660"/>
                      <a:pt x="13496" y="13660"/>
                    </a:cubicBezTo>
                    <a:cubicBezTo>
                      <a:pt x="13476" y="13669"/>
                      <a:pt x="13466" y="13669"/>
                      <a:pt x="13456" y="13669"/>
                    </a:cubicBezTo>
                    <a:cubicBezTo>
                      <a:pt x="13466" y="13669"/>
                      <a:pt x="13466" y="13660"/>
                      <a:pt x="13476" y="13660"/>
                    </a:cubicBezTo>
                    <a:cubicBezTo>
                      <a:pt x="13633" y="13577"/>
                      <a:pt x="13715" y="13533"/>
                      <a:pt x="13783" y="13533"/>
                    </a:cubicBezTo>
                    <a:close/>
                    <a:moveTo>
                      <a:pt x="14203" y="13929"/>
                    </a:moveTo>
                    <a:cubicBezTo>
                      <a:pt x="14226" y="13929"/>
                      <a:pt x="14193" y="13987"/>
                      <a:pt x="14150" y="14066"/>
                    </a:cubicBezTo>
                    <a:cubicBezTo>
                      <a:pt x="14130" y="14046"/>
                      <a:pt x="14110" y="14036"/>
                      <a:pt x="14081" y="14016"/>
                    </a:cubicBezTo>
                    <a:lnTo>
                      <a:pt x="14071" y="14016"/>
                    </a:lnTo>
                    <a:cubicBezTo>
                      <a:pt x="14091" y="13997"/>
                      <a:pt x="14110" y="13987"/>
                      <a:pt x="14150" y="13957"/>
                    </a:cubicBezTo>
                    <a:cubicBezTo>
                      <a:pt x="14178" y="13938"/>
                      <a:pt x="14194" y="13929"/>
                      <a:pt x="14203" y="13929"/>
                    </a:cubicBezTo>
                    <a:close/>
                    <a:moveTo>
                      <a:pt x="18969" y="13174"/>
                    </a:moveTo>
                    <a:cubicBezTo>
                      <a:pt x="18989" y="13203"/>
                      <a:pt x="19018" y="13253"/>
                      <a:pt x="19068" y="13322"/>
                    </a:cubicBezTo>
                    <a:cubicBezTo>
                      <a:pt x="19147" y="13412"/>
                      <a:pt x="19227" y="13461"/>
                      <a:pt x="19286" y="13471"/>
                    </a:cubicBezTo>
                    <a:cubicBezTo>
                      <a:pt x="19339" y="13502"/>
                      <a:pt x="19399" y="13515"/>
                      <a:pt x="19465" y="13515"/>
                    </a:cubicBezTo>
                    <a:cubicBezTo>
                      <a:pt x="19548" y="13515"/>
                      <a:pt x="19639" y="13494"/>
                      <a:pt x="19732" y="13461"/>
                    </a:cubicBezTo>
                    <a:cubicBezTo>
                      <a:pt x="19782" y="13491"/>
                      <a:pt x="19831" y="13531"/>
                      <a:pt x="19911" y="13580"/>
                    </a:cubicBezTo>
                    <a:cubicBezTo>
                      <a:pt x="19980" y="13630"/>
                      <a:pt x="20060" y="13660"/>
                      <a:pt x="20119" y="13669"/>
                    </a:cubicBezTo>
                    <a:cubicBezTo>
                      <a:pt x="20119" y="13699"/>
                      <a:pt x="20129" y="13719"/>
                      <a:pt x="20129" y="13759"/>
                    </a:cubicBezTo>
                    <a:cubicBezTo>
                      <a:pt x="20137" y="13818"/>
                      <a:pt x="20115" y="13840"/>
                      <a:pt x="20088" y="13840"/>
                    </a:cubicBezTo>
                    <a:cubicBezTo>
                      <a:pt x="20052" y="13840"/>
                      <a:pt x="20009" y="13802"/>
                      <a:pt x="20020" y="13769"/>
                    </a:cubicBezTo>
                    <a:cubicBezTo>
                      <a:pt x="20040" y="13709"/>
                      <a:pt x="20000" y="13679"/>
                      <a:pt x="19861" y="13630"/>
                    </a:cubicBezTo>
                    <a:cubicBezTo>
                      <a:pt x="19840" y="13622"/>
                      <a:pt x="19826" y="13618"/>
                      <a:pt x="19819" y="13618"/>
                    </a:cubicBezTo>
                    <a:cubicBezTo>
                      <a:pt x="19781" y="13618"/>
                      <a:pt x="19894" y="13709"/>
                      <a:pt x="19911" y="13759"/>
                    </a:cubicBezTo>
                    <a:cubicBezTo>
                      <a:pt x="19921" y="13795"/>
                      <a:pt x="19918" y="13812"/>
                      <a:pt x="19906" y="13812"/>
                    </a:cubicBezTo>
                    <a:cubicBezTo>
                      <a:pt x="19894" y="13812"/>
                      <a:pt x="19875" y="13797"/>
                      <a:pt x="19851" y="13769"/>
                    </a:cubicBezTo>
                    <a:cubicBezTo>
                      <a:pt x="19841" y="13759"/>
                      <a:pt x="19832" y="13754"/>
                      <a:pt x="19823" y="13754"/>
                    </a:cubicBezTo>
                    <a:cubicBezTo>
                      <a:pt x="19787" y="13754"/>
                      <a:pt x="19758" y="13824"/>
                      <a:pt x="19742" y="13888"/>
                    </a:cubicBezTo>
                    <a:cubicBezTo>
                      <a:pt x="19722" y="13957"/>
                      <a:pt x="19792" y="13897"/>
                      <a:pt x="19822" y="13977"/>
                    </a:cubicBezTo>
                    <a:cubicBezTo>
                      <a:pt x="19828" y="14000"/>
                      <a:pt x="19843" y="14009"/>
                      <a:pt x="19861" y="14009"/>
                    </a:cubicBezTo>
                    <a:cubicBezTo>
                      <a:pt x="19896" y="14009"/>
                      <a:pt x="19944" y="13977"/>
                      <a:pt x="19970" y="13957"/>
                    </a:cubicBezTo>
                    <a:cubicBezTo>
                      <a:pt x="19986" y="13948"/>
                      <a:pt x="19999" y="13943"/>
                      <a:pt x="20013" y="13943"/>
                    </a:cubicBezTo>
                    <a:cubicBezTo>
                      <a:pt x="20045" y="13943"/>
                      <a:pt x="20080" y="13965"/>
                      <a:pt x="20149" y="14007"/>
                    </a:cubicBezTo>
                    <a:cubicBezTo>
                      <a:pt x="20238" y="14056"/>
                      <a:pt x="20089" y="14106"/>
                      <a:pt x="20050" y="14145"/>
                    </a:cubicBezTo>
                    <a:cubicBezTo>
                      <a:pt x="20038" y="14154"/>
                      <a:pt x="20027" y="14156"/>
                      <a:pt x="20015" y="14156"/>
                    </a:cubicBezTo>
                    <a:cubicBezTo>
                      <a:pt x="20003" y="14156"/>
                      <a:pt x="19990" y="14154"/>
                      <a:pt x="19974" y="14154"/>
                    </a:cubicBezTo>
                    <a:cubicBezTo>
                      <a:pt x="19950" y="14154"/>
                      <a:pt x="19920" y="14159"/>
                      <a:pt x="19881" y="14185"/>
                    </a:cubicBezTo>
                    <a:cubicBezTo>
                      <a:pt x="19881" y="14185"/>
                      <a:pt x="19871" y="14195"/>
                      <a:pt x="19871" y="14195"/>
                    </a:cubicBezTo>
                    <a:cubicBezTo>
                      <a:pt x="19752" y="13987"/>
                      <a:pt x="19772" y="13957"/>
                      <a:pt x="19713" y="13888"/>
                    </a:cubicBezTo>
                    <a:cubicBezTo>
                      <a:pt x="19666" y="13817"/>
                      <a:pt x="19649" y="13648"/>
                      <a:pt x="19572" y="13648"/>
                    </a:cubicBezTo>
                    <a:cubicBezTo>
                      <a:pt x="19551" y="13648"/>
                      <a:pt x="19526" y="13660"/>
                      <a:pt x="19494" y="13689"/>
                    </a:cubicBezTo>
                    <a:cubicBezTo>
                      <a:pt x="19401" y="13783"/>
                      <a:pt x="19343" y="13854"/>
                      <a:pt x="19279" y="13854"/>
                    </a:cubicBezTo>
                    <a:cubicBezTo>
                      <a:pt x="19248" y="13854"/>
                      <a:pt x="19216" y="13837"/>
                      <a:pt x="19177" y="13798"/>
                    </a:cubicBezTo>
                    <a:lnTo>
                      <a:pt x="19177" y="13798"/>
                    </a:lnTo>
                    <a:cubicBezTo>
                      <a:pt x="19187" y="13858"/>
                      <a:pt x="19197" y="13917"/>
                      <a:pt x="19207" y="13937"/>
                    </a:cubicBezTo>
                    <a:cubicBezTo>
                      <a:pt x="19227" y="13977"/>
                      <a:pt x="19217" y="13987"/>
                      <a:pt x="19227" y="14046"/>
                    </a:cubicBezTo>
                    <a:cubicBezTo>
                      <a:pt x="19204" y="14058"/>
                      <a:pt x="19187" y="14066"/>
                      <a:pt x="19174" y="14066"/>
                    </a:cubicBezTo>
                    <a:cubicBezTo>
                      <a:pt x="19153" y="14066"/>
                      <a:pt x="19144" y="14044"/>
                      <a:pt x="19137" y="13977"/>
                    </a:cubicBezTo>
                    <a:cubicBezTo>
                      <a:pt x="19118" y="13828"/>
                      <a:pt x="19147" y="13818"/>
                      <a:pt x="19118" y="13739"/>
                    </a:cubicBezTo>
                    <a:cubicBezTo>
                      <a:pt x="19118" y="13739"/>
                      <a:pt x="19118" y="13729"/>
                      <a:pt x="19118" y="13729"/>
                    </a:cubicBezTo>
                    <a:cubicBezTo>
                      <a:pt x="19108" y="13719"/>
                      <a:pt x="19108" y="13709"/>
                      <a:pt x="19098" y="13699"/>
                    </a:cubicBezTo>
                    <a:cubicBezTo>
                      <a:pt x="19061" y="13589"/>
                      <a:pt x="19008" y="13243"/>
                      <a:pt x="18983" y="13243"/>
                    </a:cubicBezTo>
                    <a:cubicBezTo>
                      <a:pt x="18974" y="13243"/>
                      <a:pt x="18969" y="13285"/>
                      <a:pt x="18969" y="13392"/>
                    </a:cubicBezTo>
                    <a:lnTo>
                      <a:pt x="18969" y="13174"/>
                    </a:lnTo>
                    <a:close/>
                    <a:moveTo>
                      <a:pt x="14308" y="14003"/>
                    </a:moveTo>
                    <a:cubicBezTo>
                      <a:pt x="14341" y="14003"/>
                      <a:pt x="14377" y="14094"/>
                      <a:pt x="14398" y="14185"/>
                    </a:cubicBezTo>
                    <a:cubicBezTo>
                      <a:pt x="14386" y="14181"/>
                      <a:pt x="14375" y="14179"/>
                      <a:pt x="14365" y="14179"/>
                    </a:cubicBezTo>
                    <a:cubicBezTo>
                      <a:pt x="14352" y="14179"/>
                      <a:pt x="14340" y="14183"/>
                      <a:pt x="14328" y="14195"/>
                    </a:cubicBezTo>
                    <a:cubicBezTo>
                      <a:pt x="14313" y="14207"/>
                      <a:pt x="14302" y="14212"/>
                      <a:pt x="14292" y="14212"/>
                    </a:cubicBezTo>
                    <a:cubicBezTo>
                      <a:pt x="14278" y="14212"/>
                      <a:pt x="14267" y="14199"/>
                      <a:pt x="14249" y="14175"/>
                    </a:cubicBezTo>
                    <a:cubicBezTo>
                      <a:pt x="14249" y="14145"/>
                      <a:pt x="14249" y="14106"/>
                      <a:pt x="14269" y="14056"/>
                    </a:cubicBezTo>
                    <a:cubicBezTo>
                      <a:pt x="14281" y="14018"/>
                      <a:pt x="14294" y="14003"/>
                      <a:pt x="14308" y="14003"/>
                    </a:cubicBezTo>
                    <a:close/>
                    <a:moveTo>
                      <a:pt x="8141" y="14235"/>
                    </a:moveTo>
                    <a:cubicBezTo>
                      <a:pt x="8027" y="14284"/>
                      <a:pt x="8169" y="14333"/>
                      <a:pt x="8200" y="14371"/>
                    </a:cubicBezTo>
                    <a:lnTo>
                      <a:pt x="8200" y="14371"/>
                    </a:lnTo>
                    <a:cubicBezTo>
                      <a:pt x="8187" y="14344"/>
                      <a:pt x="8174" y="14314"/>
                      <a:pt x="8161" y="14284"/>
                    </a:cubicBezTo>
                    <a:cubicBezTo>
                      <a:pt x="8151" y="14254"/>
                      <a:pt x="8141" y="14245"/>
                      <a:pt x="8141" y="14235"/>
                    </a:cubicBezTo>
                    <a:close/>
                    <a:moveTo>
                      <a:pt x="8200" y="14371"/>
                    </a:moveTo>
                    <a:lnTo>
                      <a:pt x="8200" y="14371"/>
                    </a:lnTo>
                    <a:cubicBezTo>
                      <a:pt x="8202" y="14375"/>
                      <a:pt x="8203" y="14379"/>
                      <a:pt x="8205" y="14383"/>
                    </a:cubicBezTo>
                    <a:lnTo>
                      <a:pt x="8205" y="14383"/>
                    </a:lnTo>
                    <a:cubicBezTo>
                      <a:pt x="8205" y="14379"/>
                      <a:pt x="8203" y="14375"/>
                      <a:pt x="8200" y="14371"/>
                    </a:cubicBezTo>
                    <a:close/>
                    <a:moveTo>
                      <a:pt x="16273" y="14251"/>
                    </a:moveTo>
                    <a:cubicBezTo>
                      <a:pt x="16291" y="14251"/>
                      <a:pt x="16310" y="14258"/>
                      <a:pt x="16331" y="14274"/>
                    </a:cubicBezTo>
                    <a:cubicBezTo>
                      <a:pt x="16341" y="14284"/>
                      <a:pt x="16351" y="14284"/>
                      <a:pt x="16361" y="14294"/>
                    </a:cubicBezTo>
                    <a:cubicBezTo>
                      <a:pt x="16371" y="14314"/>
                      <a:pt x="16381" y="14324"/>
                      <a:pt x="16391" y="14334"/>
                    </a:cubicBezTo>
                    <a:cubicBezTo>
                      <a:pt x="16391" y="14334"/>
                      <a:pt x="16391" y="14344"/>
                      <a:pt x="16391" y="14344"/>
                    </a:cubicBezTo>
                    <a:cubicBezTo>
                      <a:pt x="16401" y="14383"/>
                      <a:pt x="16341" y="14363"/>
                      <a:pt x="16282" y="14383"/>
                    </a:cubicBezTo>
                    <a:lnTo>
                      <a:pt x="16272" y="14383"/>
                    </a:lnTo>
                    <a:cubicBezTo>
                      <a:pt x="16262" y="14344"/>
                      <a:pt x="16252" y="14294"/>
                      <a:pt x="16232" y="14264"/>
                    </a:cubicBezTo>
                    <a:cubicBezTo>
                      <a:pt x="16246" y="14255"/>
                      <a:pt x="16259" y="14251"/>
                      <a:pt x="16273" y="14251"/>
                    </a:cubicBezTo>
                    <a:close/>
                    <a:moveTo>
                      <a:pt x="19427" y="14185"/>
                    </a:moveTo>
                    <a:cubicBezTo>
                      <a:pt x="19437" y="14185"/>
                      <a:pt x="19452" y="14188"/>
                      <a:pt x="19475" y="14195"/>
                    </a:cubicBezTo>
                    <a:cubicBezTo>
                      <a:pt x="19534" y="14215"/>
                      <a:pt x="19603" y="14264"/>
                      <a:pt x="19683" y="14324"/>
                    </a:cubicBezTo>
                    <a:cubicBezTo>
                      <a:pt x="19663" y="14344"/>
                      <a:pt x="19643" y="14363"/>
                      <a:pt x="19623" y="14383"/>
                    </a:cubicBezTo>
                    <a:cubicBezTo>
                      <a:pt x="19476" y="14260"/>
                      <a:pt x="19382" y="14185"/>
                      <a:pt x="19427" y="14185"/>
                    </a:cubicBezTo>
                    <a:close/>
                    <a:moveTo>
                      <a:pt x="19792" y="14413"/>
                    </a:moveTo>
                    <a:cubicBezTo>
                      <a:pt x="19802" y="14423"/>
                      <a:pt x="19812" y="14433"/>
                      <a:pt x="19822" y="14433"/>
                    </a:cubicBezTo>
                    <a:cubicBezTo>
                      <a:pt x="19802" y="14443"/>
                      <a:pt x="19782" y="14453"/>
                      <a:pt x="19762" y="14463"/>
                    </a:cubicBezTo>
                    <a:cubicBezTo>
                      <a:pt x="19772" y="14453"/>
                      <a:pt x="19782" y="14433"/>
                      <a:pt x="19792" y="14413"/>
                    </a:cubicBezTo>
                    <a:close/>
                    <a:moveTo>
                      <a:pt x="19346" y="14086"/>
                    </a:moveTo>
                    <a:lnTo>
                      <a:pt x="19346" y="14086"/>
                    </a:lnTo>
                    <a:cubicBezTo>
                      <a:pt x="19365" y="14096"/>
                      <a:pt x="19336" y="14126"/>
                      <a:pt x="19306" y="14126"/>
                    </a:cubicBezTo>
                    <a:cubicBezTo>
                      <a:pt x="19303" y="14125"/>
                      <a:pt x="19300" y="14124"/>
                      <a:pt x="19297" y="14124"/>
                    </a:cubicBezTo>
                    <a:cubicBezTo>
                      <a:pt x="19261" y="14124"/>
                      <a:pt x="19227" y="14177"/>
                      <a:pt x="19237" y="14195"/>
                    </a:cubicBezTo>
                    <a:cubicBezTo>
                      <a:pt x="19246" y="14205"/>
                      <a:pt x="19336" y="14235"/>
                      <a:pt x="19306" y="14314"/>
                    </a:cubicBezTo>
                    <a:cubicBezTo>
                      <a:pt x="19284" y="14364"/>
                      <a:pt x="19320" y="14378"/>
                      <a:pt x="19357" y="14378"/>
                    </a:cubicBezTo>
                    <a:cubicBezTo>
                      <a:pt x="19370" y="14378"/>
                      <a:pt x="19384" y="14376"/>
                      <a:pt x="19395" y="14373"/>
                    </a:cubicBezTo>
                    <a:cubicBezTo>
                      <a:pt x="19401" y="14370"/>
                      <a:pt x="19406" y="14368"/>
                      <a:pt x="19412" y="14368"/>
                    </a:cubicBezTo>
                    <a:cubicBezTo>
                      <a:pt x="19437" y="14368"/>
                      <a:pt x="19456" y="14401"/>
                      <a:pt x="19415" y="14433"/>
                    </a:cubicBezTo>
                    <a:cubicBezTo>
                      <a:pt x="19356" y="14463"/>
                      <a:pt x="19405" y="14582"/>
                      <a:pt x="19445" y="14582"/>
                    </a:cubicBezTo>
                    <a:cubicBezTo>
                      <a:pt x="19481" y="14582"/>
                      <a:pt x="19512" y="14540"/>
                      <a:pt x="19549" y="14540"/>
                    </a:cubicBezTo>
                    <a:cubicBezTo>
                      <a:pt x="19563" y="14540"/>
                      <a:pt x="19577" y="14546"/>
                      <a:pt x="19594" y="14562"/>
                    </a:cubicBezTo>
                    <a:lnTo>
                      <a:pt x="19584" y="14562"/>
                    </a:lnTo>
                    <a:cubicBezTo>
                      <a:pt x="19564" y="14572"/>
                      <a:pt x="19554" y="14582"/>
                      <a:pt x="19544" y="14601"/>
                    </a:cubicBezTo>
                    <a:cubicBezTo>
                      <a:pt x="19530" y="14594"/>
                      <a:pt x="19511" y="14587"/>
                      <a:pt x="19494" y="14587"/>
                    </a:cubicBezTo>
                    <a:cubicBezTo>
                      <a:pt x="19487" y="14587"/>
                      <a:pt x="19480" y="14589"/>
                      <a:pt x="19475" y="14592"/>
                    </a:cubicBezTo>
                    <a:cubicBezTo>
                      <a:pt x="19453" y="14601"/>
                      <a:pt x="19421" y="14607"/>
                      <a:pt x="19389" y="14607"/>
                    </a:cubicBezTo>
                    <a:cubicBezTo>
                      <a:pt x="19321" y="14607"/>
                      <a:pt x="19255" y="14577"/>
                      <a:pt x="19296" y="14482"/>
                    </a:cubicBezTo>
                    <a:cubicBezTo>
                      <a:pt x="19375" y="14324"/>
                      <a:pt x="19177" y="14274"/>
                      <a:pt x="19157" y="14235"/>
                    </a:cubicBezTo>
                    <a:cubicBezTo>
                      <a:pt x="19147" y="14205"/>
                      <a:pt x="19187" y="14135"/>
                      <a:pt x="19246" y="14106"/>
                    </a:cubicBezTo>
                    <a:cubicBezTo>
                      <a:pt x="19266" y="14096"/>
                      <a:pt x="19286" y="14096"/>
                      <a:pt x="19296" y="14096"/>
                    </a:cubicBezTo>
                    <a:cubicBezTo>
                      <a:pt x="19316" y="14096"/>
                      <a:pt x="19336" y="14096"/>
                      <a:pt x="19346" y="14086"/>
                    </a:cubicBezTo>
                    <a:close/>
                    <a:moveTo>
                      <a:pt x="14190" y="14354"/>
                    </a:moveTo>
                    <a:cubicBezTo>
                      <a:pt x="14219" y="14393"/>
                      <a:pt x="14259" y="14443"/>
                      <a:pt x="14289" y="14482"/>
                    </a:cubicBezTo>
                    <a:cubicBezTo>
                      <a:pt x="14289" y="14482"/>
                      <a:pt x="14279" y="14492"/>
                      <a:pt x="14279" y="14492"/>
                    </a:cubicBezTo>
                    <a:cubicBezTo>
                      <a:pt x="14250" y="14550"/>
                      <a:pt x="14245" y="14571"/>
                      <a:pt x="14253" y="14571"/>
                    </a:cubicBezTo>
                    <a:cubicBezTo>
                      <a:pt x="14263" y="14571"/>
                      <a:pt x="14288" y="14548"/>
                      <a:pt x="14319" y="14522"/>
                    </a:cubicBezTo>
                    <a:cubicBezTo>
                      <a:pt x="14348" y="14552"/>
                      <a:pt x="14378" y="14582"/>
                      <a:pt x="14398" y="14611"/>
                    </a:cubicBezTo>
                    <a:cubicBezTo>
                      <a:pt x="14388" y="14641"/>
                      <a:pt x="14368" y="14671"/>
                      <a:pt x="14309" y="14740"/>
                    </a:cubicBezTo>
                    <a:cubicBezTo>
                      <a:pt x="14280" y="14771"/>
                      <a:pt x="14258" y="14783"/>
                      <a:pt x="14238" y="14783"/>
                    </a:cubicBezTo>
                    <a:cubicBezTo>
                      <a:pt x="14174" y="14783"/>
                      <a:pt x="14137" y="14657"/>
                      <a:pt x="14031" y="14611"/>
                    </a:cubicBezTo>
                    <a:cubicBezTo>
                      <a:pt x="14021" y="14601"/>
                      <a:pt x="14021" y="14601"/>
                      <a:pt x="14021" y="14601"/>
                    </a:cubicBezTo>
                    <a:cubicBezTo>
                      <a:pt x="14051" y="14552"/>
                      <a:pt x="14061" y="14512"/>
                      <a:pt x="14061" y="14512"/>
                    </a:cubicBezTo>
                    <a:cubicBezTo>
                      <a:pt x="14061" y="14512"/>
                      <a:pt x="14061" y="14453"/>
                      <a:pt x="14061" y="14393"/>
                    </a:cubicBezTo>
                    <a:cubicBezTo>
                      <a:pt x="14070" y="14400"/>
                      <a:pt x="14081" y="14403"/>
                      <a:pt x="14092" y="14403"/>
                    </a:cubicBezTo>
                    <a:cubicBezTo>
                      <a:pt x="14117" y="14403"/>
                      <a:pt x="14146" y="14387"/>
                      <a:pt x="14180" y="14354"/>
                    </a:cubicBezTo>
                    <a:close/>
                    <a:moveTo>
                      <a:pt x="16383" y="14680"/>
                    </a:moveTo>
                    <a:cubicBezTo>
                      <a:pt x="16417" y="14680"/>
                      <a:pt x="16366" y="14740"/>
                      <a:pt x="16321" y="14800"/>
                    </a:cubicBezTo>
                    <a:cubicBezTo>
                      <a:pt x="16312" y="14800"/>
                      <a:pt x="16302" y="14780"/>
                      <a:pt x="16302" y="14750"/>
                    </a:cubicBezTo>
                    <a:cubicBezTo>
                      <a:pt x="16302" y="14740"/>
                      <a:pt x="16302" y="14730"/>
                      <a:pt x="16292" y="14711"/>
                    </a:cubicBezTo>
                    <a:cubicBezTo>
                      <a:pt x="16302" y="14711"/>
                      <a:pt x="16312" y="14701"/>
                      <a:pt x="16321" y="14701"/>
                    </a:cubicBezTo>
                    <a:cubicBezTo>
                      <a:pt x="16353" y="14686"/>
                      <a:pt x="16373" y="14680"/>
                      <a:pt x="16383" y="14680"/>
                    </a:cubicBezTo>
                    <a:close/>
                    <a:moveTo>
                      <a:pt x="13972" y="14681"/>
                    </a:moveTo>
                    <a:cubicBezTo>
                      <a:pt x="13972" y="14701"/>
                      <a:pt x="13981" y="14730"/>
                      <a:pt x="13962" y="14760"/>
                    </a:cubicBezTo>
                    <a:cubicBezTo>
                      <a:pt x="13942" y="14810"/>
                      <a:pt x="13862" y="14839"/>
                      <a:pt x="13793" y="14859"/>
                    </a:cubicBezTo>
                    <a:cubicBezTo>
                      <a:pt x="13803" y="14849"/>
                      <a:pt x="13813" y="14830"/>
                      <a:pt x="13833" y="14820"/>
                    </a:cubicBezTo>
                    <a:cubicBezTo>
                      <a:pt x="13882" y="14790"/>
                      <a:pt x="13932" y="14730"/>
                      <a:pt x="13972" y="14681"/>
                    </a:cubicBezTo>
                    <a:close/>
                    <a:moveTo>
                      <a:pt x="16431" y="14958"/>
                    </a:moveTo>
                    <a:cubicBezTo>
                      <a:pt x="16450" y="14998"/>
                      <a:pt x="16470" y="15048"/>
                      <a:pt x="16480" y="15087"/>
                    </a:cubicBezTo>
                    <a:cubicBezTo>
                      <a:pt x="16500" y="15147"/>
                      <a:pt x="16480" y="15157"/>
                      <a:pt x="16450" y="15167"/>
                    </a:cubicBezTo>
                    <a:cubicBezTo>
                      <a:pt x="16431" y="15147"/>
                      <a:pt x="16411" y="15167"/>
                      <a:pt x="16391" y="15137"/>
                    </a:cubicBezTo>
                    <a:cubicBezTo>
                      <a:pt x="16381" y="15117"/>
                      <a:pt x="16401" y="15048"/>
                      <a:pt x="16431" y="14958"/>
                    </a:cubicBezTo>
                    <a:close/>
                    <a:moveTo>
                      <a:pt x="11545" y="10687"/>
                    </a:moveTo>
                    <a:cubicBezTo>
                      <a:pt x="11551" y="10687"/>
                      <a:pt x="11566" y="10924"/>
                      <a:pt x="11582" y="10963"/>
                    </a:cubicBezTo>
                    <a:cubicBezTo>
                      <a:pt x="11602" y="10992"/>
                      <a:pt x="11602" y="11052"/>
                      <a:pt x="11612" y="11101"/>
                    </a:cubicBezTo>
                    <a:cubicBezTo>
                      <a:pt x="11612" y="11131"/>
                      <a:pt x="11612" y="11151"/>
                      <a:pt x="11612" y="11181"/>
                    </a:cubicBezTo>
                    <a:cubicBezTo>
                      <a:pt x="11612" y="11181"/>
                      <a:pt x="11612" y="11191"/>
                      <a:pt x="11612" y="11201"/>
                    </a:cubicBezTo>
                    <a:cubicBezTo>
                      <a:pt x="11612" y="11220"/>
                      <a:pt x="11615" y="11227"/>
                      <a:pt x="11620" y="11227"/>
                    </a:cubicBezTo>
                    <a:cubicBezTo>
                      <a:pt x="11629" y="11227"/>
                      <a:pt x="11643" y="11209"/>
                      <a:pt x="11661" y="11191"/>
                    </a:cubicBezTo>
                    <a:cubicBezTo>
                      <a:pt x="11671" y="11181"/>
                      <a:pt x="11681" y="11171"/>
                      <a:pt x="11681" y="11161"/>
                    </a:cubicBezTo>
                    <a:cubicBezTo>
                      <a:pt x="11701" y="11151"/>
                      <a:pt x="11711" y="11141"/>
                      <a:pt x="11731" y="11141"/>
                    </a:cubicBezTo>
                    <a:cubicBezTo>
                      <a:pt x="11745" y="11139"/>
                      <a:pt x="11752" y="11137"/>
                      <a:pt x="11755" y="11137"/>
                    </a:cubicBezTo>
                    <a:cubicBezTo>
                      <a:pt x="11764" y="11137"/>
                      <a:pt x="11726" y="11150"/>
                      <a:pt x="11711" y="11181"/>
                    </a:cubicBezTo>
                    <a:cubicBezTo>
                      <a:pt x="11701" y="11181"/>
                      <a:pt x="11701" y="11191"/>
                      <a:pt x="11701" y="11191"/>
                    </a:cubicBezTo>
                    <a:cubicBezTo>
                      <a:pt x="11701" y="11191"/>
                      <a:pt x="11701" y="11201"/>
                      <a:pt x="11691" y="11201"/>
                    </a:cubicBezTo>
                    <a:cubicBezTo>
                      <a:pt x="11661" y="11260"/>
                      <a:pt x="11641" y="11339"/>
                      <a:pt x="11641" y="11369"/>
                    </a:cubicBezTo>
                    <a:cubicBezTo>
                      <a:pt x="11641" y="11369"/>
                      <a:pt x="11641" y="11379"/>
                      <a:pt x="11641" y="11379"/>
                    </a:cubicBezTo>
                    <a:cubicBezTo>
                      <a:pt x="11645" y="11382"/>
                      <a:pt x="11649" y="11382"/>
                      <a:pt x="11654" y="11382"/>
                    </a:cubicBezTo>
                    <a:lnTo>
                      <a:pt x="11654" y="11382"/>
                    </a:lnTo>
                    <a:cubicBezTo>
                      <a:pt x="11662" y="11382"/>
                      <a:pt x="11671" y="11382"/>
                      <a:pt x="11671" y="11409"/>
                    </a:cubicBezTo>
                    <a:cubicBezTo>
                      <a:pt x="11681" y="11448"/>
                      <a:pt x="11721" y="11468"/>
                      <a:pt x="11760" y="11478"/>
                    </a:cubicBezTo>
                    <a:lnTo>
                      <a:pt x="11810" y="11478"/>
                    </a:lnTo>
                    <a:cubicBezTo>
                      <a:pt x="11820" y="11488"/>
                      <a:pt x="11820" y="11498"/>
                      <a:pt x="11810" y="11518"/>
                    </a:cubicBezTo>
                    <a:cubicBezTo>
                      <a:pt x="11800" y="11567"/>
                      <a:pt x="11770" y="11617"/>
                      <a:pt x="11741" y="11637"/>
                    </a:cubicBezTo>
                    <a:cubicBezTo>
                      <a:pt x="11741" y="11647"/>
                      <a:pt x="11741" y="11647"/>
                      <a:pt x="11741" y="11647"/>
                    </a:cubicBezTo>
                    <a:cubicBezTo>
                      <a:pt x="11704" y="11674"/>
                      <a:pt x="11726" y="11717"/>
                      <a:pt x="11775" y="11717"/>
                    </a:cubicBezTo>
                    <a:cubicBezTo>
                      <a:pt x="11780" y="11717"/>
                      <a:pt x="11785" y="11717"/>
                      <a:pt x="11790" y="11716"/>
                    </a:cubicBezTo>
                    <a:cubicBezTo>
                      <a:pt x="11810" y="11706"/>
                      <a:pt x="11830" y="11696"/>
                      <a:pt x="11850" y="11667"/>
                    </a:cubicBezTo>
                    <a:lnTo>
                      <a:pt x="11860" y="11667"/>
                    </a:lnTo>
                    <a:cubicBezTo>
                      <a:pt x="11871" y="11655"/>
                      <a:pt x="11879" y="11650"/>
                      <a:pt x="11886" y="11650"/>
                    </a:cubicBezTo>
                    <a:cubicBezTo>
                      <a:pt x="11891" y="11650"/>
                      <a:pt x="11895" y="11652"/>
                      <a:pt x="11899" y="11657"/>
                    </a:cubicBezTo>
                    <a:cubicBezTo>
                      <a:pt x="11919" y="11667"/>
                      <a:pt x="11949" y="11706"/>
                      <a:pt x="11998" y="11756"/>
                    </a:cubicBezTo>
                    <a:cubicBezTo>
                      <a:pt x="12068" y="11845"/>
                      <a:pt x="11909" y="11795"/>
                      <a:pt x="11869" y="11855"/>
                    </a:cubicBezTo>
                    <a:cubicBezTo>
                      <a:pt x="11856" y="11878"/>
                      <a:pt x="11852" y="11886"/>
                      <a:pt x="11849" y="11886"/>
                    </a:cubicBezTo>
                    <a:cubicBezTo>
                      <a:pt x="11842" y="11886"/>
                      <a:pt x="11840" y="11855"/>
                      <a:pt x="11780" y="11855"/>
                    </a:cubicBezTo>
                    <a:cubicBezTo>
                      <a:pt x="11691" y="11855"/>
                      <a:pt x="11760" y="11964"/>
                      <a:pt x="11750" y="12113"/>
                    </a:cubicBezTo>
                    <a:cubicBezTo>
                      <a:pt x="11746" y="12172"/>
                      <a:pt x="11766" y="12194"/>
                      <a:pt x="11789" y="12194"/>
                    </a:cubicBezTo>
                    <a:cubicBezTo>
                      <a:pt x="11819" y="12194"/>
                      <a:pt x="11855" y="12157"/>
                      <a:pt x="11850" y="12123"/>
                    </a:cubicBezTo>
                    <a:cubicBezTo>
                      <a:pt x="11830" y="12063"/>
                      <a:pt x="11800" y="12073"/>
                      <a:pt x="11919" y="12023"/>
                    </a:cubicBezTo>
                    <a:cubicBezTo>
                      <a:pt x="11953" y="12006"/>
                      <a:pt x="11968" y="11999"/>
                      <a:pt x="11971" y="11999"/>
                    </a:cubicBezTo>
                    <a:cubicBezTo>
                      <a:pt x="11978" y="11999"/>
                      <a:pt x="11913" y="12043"/>
                      <a:pt x="11899" y="12093"/>
                    </a:cubicBezTo>
                    <a:cubicBezTo>
                      <a:pt x="11884" y="12145"/>
                      <a:pt x="11920" y="12203"/>
                      <a:pt x="11960" y="12203"/>
                    </a:cubicBezTo>
                    <a:cubicBezTo>
                      <a:pt x="11973" y="12203"/>
                      <a:pt x="11986" y="12197"/>
                      <a:pt x="11998" y="12182"/>
                    </a:cubicBezTo>
                    <a:cubicBezTo>
                      <a:pt x="12012" y="12166"/>
                      <a:pt x="12025" y="12158"/>
                      <a:pt x="12037" y="12158"/>
                    </a:cubicBezTo>
                    <a:cubicBezTo>
                      <a:pt x="12062" y="12158"/>
                      <a:pt x="12084" y="12189"/>
                      <a:pt x="12098" y="12242"/>
                    </a:cubicBezTo>
                    <a:cubicBezTo>
                      <a:pt x="12102" y="12261"/>
                      <a:pt x="12102" y="12267"/>
                      <a:pt x="12100" y="12267"/>
                    </a:cubicBezTo>
                    <a:cubicBezTo>
                      <a:pt x="12094" y="12267"/>
                      <a:pt x="12074" y="12236"/>
                      <a:pt x="12057" y="12236"/>
                    </a:cubicBezTo>
                    <a:cubicBezTo>
                      <a:pt x="12050" y="12236"/>
                      <a:pt x="12043" y="12242"/>
                      <a:pt x="12038" y="12261"/>
                    </a:cubicBezTo>
                    <a:cubicBezTo>
                      <a:pt x="12018" y="12314"/>
                      <a:pt x="11976" y="12341"/>
                      <a:pt x="11939" y="12341"/>
                    </a:cubicBezTo>
                    <a:cubicBezTo>
                      <a:pt x="11920" y="12341"/>
                      <a:pt x="11903" y="12334"/>
                      <a:pt x="11889" y="12321"/>
                    </a:cubicBezTo>
                    <a:cubicBezTo>
                      <a:pt x="11877" y="12308"/>
                      <a:pt x="11866" y="12303"/>
                      <a:pt x="11855" y="12303"/>
                    </a:cubicBezTo>
                    <a:cubicBezTo>
                      <a:pt x="11830" y="12303"/>
                      <a:pt x="11802" y="12330"/>
                      <a:pt x="11741" y="12371"/>
                    </a:cubicBezTo>
                    <a:cubicBezTo>
                      <a:pt x="11711" y="12390"/>
                      <a:pt x="11711" y="12400"/>
                      <a:pt x="11711" y="12410"/>
                    </a:cubicBezTo>
                    <a:cubicBezTo>
                      <a:pt x="11711" y="12430"/>
                      <a:pt x="11731" y="12450"/>
                      <a:pt x="11750" y="12470"/>
                    </a:cubicBezTo>
                    <a:cubicBezTo>
                      <a:pt x="11780" y="12489"/>
                      <a:pt x="11810" y="12499"/>
                      <a:pt x="11820" y="12519"/>
                    </a:cubicBezTo>
                    <a:cubicBezTo>
                      <a:pt x="11711" y="12618"/>
                      <a:pt x="11879" y="12608"/>
                      <a:pt x="12028" y="12638"/>
                    </a:cubicBezTo>
                    <a:cubicBezTo>
                      <a:pt x="12042" y="12652"/>
                      <a:pt x="12046" y="12666"/>
                      <a:pt x="12054" y="12666"/>
                    </a:cubicBezTo>
                    <a:cubicBezTo>
                      <a:pt x="12058" y="12666"/>
                      <a:pt x="12062" y="12664"/>
                      <a:pt x="12068" y="12658"/>
                    </a:cubicBezTo>
                    <a:cubicBezTo>
                      <a:pt x="12078" y="12648"/>
                      <a:pt x="12078" y="12648"/>
                      <a:pt x="12088" y="12648"/>
                    </a:cubicBezTo>
                    <a:cubicBezTo>
                      <a:pt x="12098" y="12648"/>
                      <a:pt x="12098" y="12658"/>
                      <a:pt x="12107" y="12658"/>
                    </a:cubicBezTo>
                    <a:cubicBezTo>
                      <a:pt x="12137" y="12678"/>
                      <a:pt x="12167" y="12727"/>
                      <a:pt x="12217" y="12797"/>
                    </a:cubicBezTo>
                    <a:cubicBezTo>
                      <a:pt x="12261" y="12858"/>
                      <a:pt x="12249" y="12882"/>
                      <a:pt x="12225" y="12882"/>
                    </a:cubicBezTo>
                    <a:cubicBezTo>
                      <a:pt x="12206" y="12882"/>
                      <a:pt x="12180" y="12868"/>
                      <a:pt x="12167" y="12846"/>
                    </a:cubicBezTo>
                    <a:cubicBezTo>
                      <a:pt x="12162" y="12831"/>
                      <a:pt x="12159" y="12825"/>
                      <a:pt x="12156" y="12825"/>
                    </a:cubicBezTo>
                    <a:cubicBezTo>
                      <a:pt x="12150" y="12825"/>
                      <a:pt x="12152" y="12874"/>
                      <a:pt x="12137" y="12896"/>
                    </a:cubicBezTo>
                    <a:cubicBezTo>
                      <a:pt x="12130" y="12904"/>
                      <a:pt x="12121" y="12911"/>
                      <a:pt x="12109" y="12911"/>
                    </a:cubicBezTo>
                    <a:cubicBezTo>
                      <a:pt x="12091" y="12911"/>
                      <a:pt x="12065" y="12891"/>
                      <a:pt x="12028" y="12817"/>
                    </a:cubicBezTo>
                    <a:cubicBezTo>
                      <a:pt x="12013" y="12793"/>
                      <a:pt x="12000" y="12784"/>
                      <a:pt x="11987" y="12784"/>
                    </a:cubicBezTo>
                    <a:cubicBezTo>
                      <a:pt x="11943" y="12784"/>
                      <a:pt x="11919" y="12906"/>
                      <a:pt x="11919" y="12906"/>
                    </a:cubicBezTo>
                    <a:cubicBezTo>
                      <a:pt x="11919" y="12906"/>
                      <a:pt x="11879" y="12965"/>
                      <a:pt x="11820" y="13015"/>
                    </a:cubicBezTo>
                    <a:cubicBezTo>
                      <a:pt x="11770" y="13065"/>
                      <a:pt x="11949" y="13084"/>
                      <a:pt x="11998" y="13094"/>
                    </a:cubicBezTo>
                    <a:cubicBezTo>
                      <a:pt x="12058" y="13094"/>
                      <a:pt x="11988" y="13154"/>
                      <a:pt x="12028" y="13193"/>
                    </a:cubicBezTo>
                    <a:cubicBezTo>
                      <a:pt x="12032" y="13202"/>
                      <a:pt x="12038" y="13205"/>
                      <a:pt x="12045" y="13205"/>
                    </a:cubicBezTo>
                    <a:cubicBezTo>
                      <a:pt x="12055" y="13205"/>
                      <a:pt x="12066" y="13199"/>
                      <a:pt x="12078" y="13193"/>
                    </a:cubicBezTo>
                    <a:lnTo>
                      <a:pt x="12078" y="13193"/>
                    </a:lnTo>
                    <a:cubicBezTo>
                      <a:pt x="12078" y="13263"/>
                      <a:pt x="12008" y="13332"/>
                      <a:pt x="11939" y="13342"/>
                    </a:cubicBezTo>
                    <a:cubicBezTo>
                      <a:pt x="11939" y="13342"/>
                      <a:pt x="11939" y="13342"/>
                      <a:pt x="11939" y="13332"/>
                    </a:cubicBezTo>
                    <a:cubicBezTo>
                      <a:pt x="11919" y="13293"/>
                      <a:pt x="11909" y="13263"/>
                      <a:pt x="11869" y="13243"/>
                    </a:cubicBezTo>
                    <a:lnTo>
                      <a:pt x="11860" y="13243"/>
                    </a:lnTo>
                    <a:cubicBezTo>
                      <a:pt x="11857" y="13240"/>
                      <a:pt x="11854" y="13239"/>
                      <a:pt x="11852" y="13239"/>
                    </a:cubicBezTo>
                    <a:cubicBezTo>
                      <a:pt x="11845" y="13239"/>
                      <a:pt x="11840" y="13248"/>
                      <a:pt x="11840" y="13263"/>
                    </a:cubicBezTo>
                    <a:cubicBezTo>
                      <a:pt x="11830" y="13273"/>
                      <a:pt x="11840" y="13293"/>
                      <a:pt x="11840" y="13312"/>
                    </a:cubicBezTo>
                    <a:lnTo>
                      <a:pt x="11830" y="13312"/>
                    </a:lnTo>
                    <a:cubicBezTo>
                      <a:pt x="11793" y="13279"/>
                      <a:pt x="11758" y="13264"/>
                      <a:pt x="11727" y="13264"/>
                    </a:cubicBezTo>
                    <a:cubicBezTo>
                      <a:pt x="11664" y="13264"/>
                      <a:pt x="11611" y="13323"/>
                      <a:pt x="11572" y="13422"/>
                    </a:cubicBezTo>
                    <a:cubicBezTo>
                      <a:pt x="11560" y="13457"/>
                      <a:pt x="11560" y="13469"/>
                      <a:pt x="11567" y="13469"/>
                    </a:cubicBezTo>
                    <a:cubicBezTo>
                      <a:pt x="11582" y="13469"/>
                      <a:pt x="11634" y="13409"/>
                      <a:pt x="11680" y="13409"/>
                    </a:cubicBezTo>
                    <a:cubicBezTo>
                      <a:pt x="11699" y="13409"/>
                      <a:pt x="11717" y="13420"/>
                      <a:pt x="11731" y="13451"/>
                    </a:cubicBezTo>
                    <a:cubicBezTo>
                      <a:pt x="11770" y="13550"/>
                      <a:pt x="11889" y="13590"/>
                      <a:pt x="11988" y="13590"/>
                    </a:cubicBezTo>
                    <a:cubicBezTo>
                      <a:pt x="11998" y="13620"/>
                      <a:pt x="11998" y="13650"/>
                      <a:pt x="12028" y="13689"/>
                    </a:cubicBezTo>
                    <a:cubicBezTo>
                      <a:pt x="12041" y="13710"/>
                      <a:pt x="12051" y="13718"/>
                      <a:pt x="12060" y="13718"/>
                    </a:cubicBezTo>
                    <a:cubicBezTo>
                      <a:pt x="12086" y="13718"/>
                      <a:pt x="12103" y="13649"/>
                      <a:pt x="12147" y="13590"/>
                    </a:cubicBezTo>
                    <a:cubicBezTo>
                      <a:pt x="12155" y="13578"/>
                      <a:pt x="12162" y="13572"/>
                      <a:pt x="12168" y="13572"/>
                    </a:cubicBezTo>
                    <a:cubicBezTo>
                      <a:pt x="12203" y="13572"/>
                      <a:pt x="12221" y="13727"/>
                      <a:pt x="12246" y="13769"/>
                    </a:cubicBezTo>
                    <a:cubicBezTo>
                      <a:pt x="12266" y="13808"/>
                      <a:pt x="12306" y="13749"/>
                      <a:pt x="12365" y="13888"/>
                    </a:cubicBezTo>
                    <a:cubicBezTo>
                      <a:pt x="12335" y="13897"/>
                      <a:pt x="12306" y="13917"/>
                      <a:pt x="12276" y="13927"/>
                    </a:cubicBezTo>
                    <a:cubicBezTo>
                      <a:pt x="12276" y="13937"/>
                      <a:pt x="12266" y="13937"/>
                      <a:pt x="12256" y="13937"/>
                    </a:cubicBezTo>
                    <a:cubicBezTo>
                      <a:pt x="12246" y="13897"/>
                      <a:pt x="12236" y="13848"/>
                      <a:pt x="12217" y="13838"/>
                    </a:cubicBezTo>
                    <a:cubicBezTo>
                      <a:pt x="12208" y="13833"/>
                      <a:pt x="12199" y="13830"/>
                      <a:pt x="12192" y="13830"/>
                    </a:cubicBezTo>
                    <a:cubicBezTo>
                      <a:pt x="12156" y="13830"/>
                      <a:pt x="12136" y="13884"/>
                      <a:pt x="12177" y="13957"/>
                    </a:cubicBezTo>
                    <a:cubicBezTo>
                      <a:pt x="12154" y="13957"/>
                      <a:pt x="12129" y="13955"/>
                      <a:pt x="12103" y="13955"/>
                    </a:cubicBezTo>
                    <a:cubicBezTo>
                      <a:pt x="12049" y="13955"/>
                      <a:pt x="11985" y="13964"/>
                      <a:pt x="11899" y="14016"/>
                    </a:cubicBezTo>
                    <a:cubicBezTo>
                      <a:pt x="11737" y="14114"/>
                      <a:pt x="11727" y="14211"/>
                      <a:pt x="11681" y="14211"/>
                    </a:cubicBezTo>
                    <a:cubicBezTo>
                      <a:pt x="11670" y="14211"/>
                      <a:pt x="11658" y="14206"/>
                      <a:pt x="11641" y="14195"/>
                    </a:cubicBezTo>
                    <a:cubicBezTo>
                      <a:pt x="11627" y="14183"/>
                      <a:pt x="11612" y="14177"/>
                      <a:pt x="11595" y="14177"/>
                    </a:cubicBezTo>
                    <a:cubicBezTo>
                      <a:pt x="11518" y="14177"/>
                      <a:pt x="11410" y="14300"/>
                      <a:pt x="11255" y="14463"/>
                    </a:cubicBezTo>
                    <a:cubicBezTo>
                      <a:pt x="11149" y="14568"/>
                      <a:pt x="11184" y="14612"/>
                      <a:pt x="11245" y="14612"/>
                    </a:cubicBezTo>
                    <a:cubicBezTo>
                      <a:pt x="11293" y="14612"/>
                      <a:pt x="11358" y="14585"/>
                      <a:pt x="11384" y="14542"/>
                    </a:cubicBezTo>
                    <a:cubicBezTo>
                      <a:pt x="11396" y="14517"/>
                      <a:pt x="11404" y="14507"/>
                      <a:pt x="11410" y="14507"/>
                    </a:cubicBezTo>
                    <a:cubicBezTo>
                      <a:pt x="11428" y="14507"/>
                      <a:pt x="11428" y="14594"/>
                      <a:pt x="11473" y="14631"/>
                    </a:cubicBezTo>
                    <a:cubicBezTo>
                      <a:pt x="11493" y="14655"/>
                      <a:pt x="11518" y="14674"/>
                      <a:pt x="11551" y="14674"/>
                    </a:cubicBezTo>
                    <a:cubicBezTo>
                      <a:pt x="11599" y="14674"/>
                      <a:pt x="11666" y="14632"/>
                      <a:pt x="11760" y="14502"/>
                    </a:cubicBezTo>
                    <a:cubicBezTo>
                      <a:pt x="11796" y="14453"/>
                      <a:pt x="11830" y="14434"/>
                      <a:pt x="11860" y="14434"/>
                    </a:cubicBezTo>
                    <a:cubicBezTo>
                      <a:pt x="11966" y="14434"/>
                      <a:pt x="12038" y="14661"/>
                      <a:pt x="12038" y="14661"/>
                    </a:cubicBezTo>
                    <a:cubicBezTo>
                      <a:pt x="12038" y="14661"/>
                      <a:pt x="12127" y="14780"/>
                      <a:pt x="12276" y="14869"/>
                    </a:cubicBezTo>
                    <a:cubicBezTo>
                      <a:pt x="12415" y="14968"/>
                      <a:pt x="11949" y="14998"/>
                      <a:pt x="11820" y="15008"/>
                    </a:cubicBezTo>
                    <a:cubicBezTo>
                      <a:pt x="11681" y="15018"/>
                      <a:pt x="11860" y="15127"/>
                      <a:pt x="11760" y="15206"/>
                    </a:cubicBezTo>
                    <a:cubicBezTo>
                      <a:pt x="11743" y="15220"/>
                      <a:pt x="11723" y="15226"/>
                      <a:pt x="11701" y="15226"/>
                    </a:cubicBezTo>
                    <a:cubicBezTo>
                      <a:pt x="11590" y="15226"/>
                      <a:pt x="11419" y="15090"/>
                      <a:pt x="11255" y="15058"/>
                    </a:cubicBezTo>
                    <a:cubicBezTo>
                      <a:pt x="11203" y="15051"/>
                      <a:pt x="11160" y="15046"/>
                      <a:pt x="11121" y="15046"/>
                    </a:cubicBezTo>
                    <a:cubicBezTo>
                      <a:pt x="11048" y="15046"/>
                      <a:pt x="10992" y="15062"/>
                      <a:pt x="10928" y="15107"/>
                    </a:cubicBezTo>
                    <a:cubicBezTo>
                      <a:pt x="10908" y="15088"/>
                      <a:pt x="10893" y="15077"/>
                      <a:pt x="10877" y="15077"/>
                    </a:cubicBezTo>
                    <a:cubicBezTo>
                      <a:pt x="10868" y="15077"/>
                      <a:pt x="10859" y="15080"/>
                      <a:pt x="10848" y="15087"/>
                    </a:cubicBezTo>
                    <a:cubicBezTo>
                      <a:pt x="10810" y="15125"/>
                      <a:pt x="10777" y="15139"/>
                      <a:pt x="10750" y="15139"/>
                    </a:cubicBezTo>
                    <a:cubicBezTo>
                      <a:pt x="10734" y="15139"/>
                      <a:pt x="10720" y="15134"/>
                      <a:pt x="10709" y="15127"/>
                    </a:cubicBezTo>
                    <a:cubicBezTo>
                      <a:pt x="10729" y="15097"/>
                      <a:pt x="10729" y="15087"/>
                      <a:pt x="10709" y="15087"/>
                    </a:cubicBezTo>
                    <a:lnTo>
                      <a:pt x="10699" y="15087"/>
                    </a:lnTo>
                    <a:cubicBezTo>
                      <a:pt x="10709" y="15077"/>
                      <a:pt x="10709" y="15077"/>
                      <a:pt x="10709" y="15077"/>
                    </a:cubicBezTo>
                    <a:cubicBezTo>
                      <a:pt x="10767" y="15039"/>
                      <a:pt x="10824" y="14908"/>
                      <a:pt x="10792" y="14908"/>
                    </a:cubicBezTo>
                    <a:cubicBezTo>
                      <a:pt x="10791" y="14908"/>
                      <a:pt x="10790" y="14908"/>
                      <a:pt x="10789" y="14909"/>
                    </a:cubicBezTo>
                    <a:cubicBezTo>
                      <a:pt x="10781" y="14911"/>
                      <a:pt x="10772" y="14913"/>
                      <a:pt x="10762" y="14913"/>
                    </a:cubicBezTo>
                    <a:cubicBezTo>
                      <a:pt x="10731" y="14913"/>
                      <a:pt x="10692" y="14901"/>
                      <a:pt x="10670" y="14879"/>
                    </a:cubicBezTo>
                    <a:cubicBezTo>
                      <a:pt x="10680" y="14869"/>
                      <a:pt x="10699" y="14859"/>
                      <a:pt x="10709" y="14849"/>
                    </a:cubicBezTo>
                    <a:cubicBezTo>
                      <a:pt x="10726" y="14800"/>
                      <a:pt x="10680" y="14743"/>
                      <a:pt x="10711" y="14743"/>
                    </a:cubicBezTo>
                    <a:cubicBezTo>
                      <a:pt x="10717" y="14743"/>
                      <a:pt x="10726" y="14745"/>
                      <a:pt x="10739" y="14750"/>
                    </a:cubicBezTo>
                    <a:cubicBezTo>
                      <a:pt x="10799" y="14780"/>
                      <a:pt x="10825" y="14856"/>
                      <a:pt x="10865" y="14856"/>
                    </a:cubicBezTo>
                    <a:cubicBezTo>
                      <a:pt x="10877" y="14856"/>
                      <a:pt x="10891" y="14849"/>
                      <a:pt x="10908" y="14830"/>
                    </a:cubicBezTo>
                    <a:cubicBezTo>
                      <a:pt x="10977" y="14750"/>
                      <a:pt x="10947" y="14740"/>
                      <a:pt x="10987" y="14701"/>
                    </a:cubicBezTo>
                    <a:cubicBezTo>
                      <a:pt x="11027" y="14661"/>
                      <a:pt x="11037" y="14661"/>
                      <a:pt x="11056" y="14631"/>
                    </a:cubicBezTo>
                    <a:cubicBezTo>
                      <a:pt x="11075" y="14604"/>
                      <a:pt x="11042" y="14551"/>
                      <a:pt x="11022" y="14551"/>
                    </a:cubicBezTo>
                    <a:cubicBezTo>
                      <a:pt x="11020" y="14551"/>
                      <a:pt x="11018" y="14551"/>
                      <a:pt x="11017" y="14552"/>
                    </a:cubicBezTo>
                    <a:cubicBezTo>
                      <a:pt x="10997" y="14572"/>
                      <a:pt x="11007" y="14631"/>
                      <a:pt x="10957" y="14671"/>
                    </a:cubicBezTo>
                    <a:cubicBezTo>
                      <a:pt x="10918" y="14691"/>
                      <a:pt x="10879" y="14732"/>
                      <a:pt x="10871" y="14732"/>
                    </a:cubicBezTo>
                    <a:cubicBezTo>
                      <a:pt x="10867" y="14732"/>
                      <a:pt x="10871" y="14721"/>
                      <a:pt x="10888" y="14691"/>
                    </a:cubicBezTo>
                    <a:cubicBezTo>
                      <a:pt x="10937" y="14592"/>
                      <a:pt x="10967" y="14601"/>
                      <a:pt x="10957" y="14532"/>
                    </a:cubicBezTo>
                    <a:cubicBezTo>
                      <a:pt x="10950" y="14473"/>
                      <a:pt x="10926" y="14404"/>
                      <a:pt x="10902" y="14404"/>
                    </a:cubicBezTo>
                    <a:cubicBezTo>
                      <a:pt x="10894" y="14404"/>
                      <a:pt x="10886" y="14412"/>
                      <a:pt x="10878" y="14433"/>
                    </a:cubicBezTo>
                    <a:cubicBezTo>
                      <a:pt x="10848" y="14522"/>
                      <a:pt x="10898" y="14542"/>
                      <a:pt x="10828" y="14611"/>
                    </a:cubicBezTo>
                    <a:cubicBezTo>
                      <a:pt x="10809" y="14631"/>
                      <a:pt x="10791" y="14641"/>
                      <a:pt x="10778" y="14641"/>
                    </a:cubicBezTo>
                    <a:cubicBezTo>
                      <a:pt x="10751" y="14641"/>
                      <a:pt x="10742" y="14601"/>
                      <a:pt x="10769" y="14522"/>
                    </a:cubicBezTo>
                    <a:cubicBezTo>
                      <a:pt x="10809" y="14434"/>
                      <a:pt x="10862" y="14359"/>
                      <a:pt x="10839" y="14359"/>
                    </a:cubicBezTo>
                    <a:cubicBezTo>
                      <a:pt x="10834" y="14359"/>
                      <a:pt x="10824" y="14364"/>
                      <a:pt x="10809" y="14373"/>
                    </a:cubicBezTo>
                    <a:cubicBezTo>
                      <a:pt x="10739" y="14423"/>
                      <a:pt x="10759" y="14413"/>
                      <a:pt x="10719" y="14482"/>
                    </a:cubicBezTo>
                    <a:cubicBezTo>
                      <a:pt x="10691" y="14533"/>
                      <a:pt x="10625" y="14656"/>
                      <a:pt x="10607" y="14656"/>
                    </a:cubicBezTo>
                    <a:cubicBezTo>
                      <a:pt x="10600" y="14656"/>
                      <a:pt x="10599" y="14638"/>
                      <a:pt x="10610" y="14592"/>
                    </a:cubicBezTo>
                    <a:cubicBezTo>
                      <a:pt x="10650" y="14423"/>
                      <a:pt x="10660" y="14463"/>
                      <a:pt x="10699" y="14354"/>
                    </a:cubicBezTo>
                    <a:cubicBezTo>
                      <a:pt x="10729" y="14254"/>
                      <a:pt x="10729" y="14145"/>
                      <a:pt x="10769" y="14135"/>
                    </a:cubicBezTo>
                    <a:cubicBezTo>
                      <a:pt x="10777" y="14131"/>
                      <a:pt x="10785" y="14130"/>
                      <a:pt x="10794" y="14130"/>
                    </a:cubicBezTo>
                    <a:cubicBezTo>
                      <a:pt x="10828" y="14130"/>
                      <a:pt x="10864" y="14155"/>
                      <a:pt x="10888" y="14155"/>
                    </a:cubicBezTo>
                    <a:cubicBezTo>
                      <a:pt x="10914" y="14155"/>
                      <a:pt x="10940" y="14071"/>
                      <a:pt x="10906" y="14071"/>
                    </a:cubicBezTo>
                    <a:cubicBezTo>
                      <a:pt x="10901" y="14071"/>
                      <a:pt x="10895" y="14072"/>
                      <a:pt x="10888" y="14076"/>
                    </a:cubicBezTo>
                    <a:cubicBezTo>
                      <a:pt x="10866" y="14085"/>
                      <a:pt x="10839" y="14095"/>
                      <a:pt x="10821" y="14095"/>
                    </a:cubicBezTo>
                    <a:cubicBezTo>
                      <a:pt x="10799" y="14095"/>
                      <a:pt x="10794" y="14078"/>
                      <a:pt x="10838" y="14016"/>
                    </a:cubicBezTo>
                    <a:cubicBezTo>
                      <a:pt x="10912" y="13926"/>
                      <a:pt x="10965" y="13870"/>
                      <a:pt x="10948" y="13870"/>
                    </a:cubicBezTo>
                    <a:cubicBezTo>
                      <a:pt x="10945" y="13870"/>
                      <a:pt x="10938" y="13872"/>
                      <a:pt x="10928" y="13878"/>
                    </a:cubicBezTo>
                    <a:cubicBezTo>
                      <a:pt x="10878" y="13897"/>
                      <a:pt x="10789" y="14026"/>
                      <a:pt x="10769" y="14036"/>
                    </a:cubicBezTo>
                    <a:cubicBezTo>
                      <a:pt x="10758" y="14040"/>
                      <a:pt x="10744" y="14048"/>
                      <a:pt x="10734" y="14048"/>
                    </a:cubicBezTo>
                    <a:cubicBezTo>
                      <a:pt x="10719" y="14048"/>
                      <a:pt x="10716" y="14026"/>
                      <a:pt x="10759" y="13927"/>
                    </a:cubicBezTo>
                    <a:cubicBezTo>
                      <a:pt x="10828" y="13769"/>
                      <a:pt x="10809" y="13759"/>
                      <a:pt x="10838" y="13709"/>
                    </a:cubicBezTo>
                    <a:cubicBezTo>
                      <a:pt x="10854" y="13671"/>
                      <a:pt x="10857" y="13585"/>
                      <a:pt x="10886" y="13585"/>
                    </a:cubicBezTo>
                    <a:cubicBezTo>
                      <a:pt x="10894" y="13585"/>
                      <a:pt x="10904" y="13592"/>
                      <a:pt x="10918" y="13610"/>
                    </a:cubicBezTo>
                    <a:cubicBezTo>
                      <a:pt x="10955" y="13659"/>
                      <a:pt x="10980" y="13697"/>
                      <a:pt x="11006" y="13697"/>
                    </a:cubicBezTo>
                    <a:cubicBezTo>
                      <a:pt x="11022" y="13697"/>
                      <a:pt x="11038" y="13683"/>
                      <a:pt x="11056" y="13650"/>
                    </a:cubicBezTo>
                    <a:cubicBezTo>
                      <a:pt x="11106" y="13570"/>
                      <a:pt x="11086" y="13481"/>
                      <a:pt x="11165" y="13461"/>
                    </a:cubicBezTo>
                    <a:cubicBezTo>
                      <a:pt x="11245" y="13441"/>
                      <a:pt x="11275" y="13431"/>
                      <a:pt x="11275" y="13392"/>
                    </a:cubicBezTo>
                    <a:cubicBezTo>
                      <a:pt x="11275" y="13372"/>
                      <a:pt x="11275" y="13332"/>
                      <a:pt x="11265" y="13303"/>
                    </a:cubicBezTo>
                    <a:cubicBezTo>
                      <a:pt x="11248" y="13286"/>
                      <a:pt x="11232" y="13270"/>
                      <a:pt x="11211" y="13270"/>
                    </a:cubicBezTo>
                    <a:cubicBezTo>
                      <a:pt x="11206" y="13270"/>
                      <a:pt x="11201" y="13271"/>
                      <a:pt x="11195" y="13273"/>
                    </a:cubicBezTo>
                    <a:cubicBezTo>
                      <a:pt x="11126" y="13312"/>
                      <a:pt x="11146" y="13322"/>
                      <a:pt x="11086" y="13412"/>
                    </a:cubicBezTo>
                    <a:cubicBezTo>
                      <a:pt x="11058" y="13463"/>
                      <a:pt x="11023" y="13491"/>
                      <a:pt x="11002" y="13491"/>
                    </a:cubicBezTo>
                    <a:cubicBezTo>
                      <a:pt x="10986" y="13491"/>
                      <a:pt x="10979" y="13475"/>
                      <a:pt x="10987" y="13441"/>
                    </a:cubicBezTo>
                    <a:cubicBezTo>
                      <a:pt x="11001" y="13386"/>
                      <a:pt x="10995" y="13316"/>
                      <a:pt x="10967" y="13316"/>
                    </a:cubicBezTo>
                    <a:cubicBezTo>
                      <a:pt x="10955" y="13316"/>
                      <a:pt x="10939" y="13329"/>
                      <a:pt x="10918" y="13362"/>
                    </a:cubicBezTo>
                    <a:cubicBezTo>
                      <a:pt x="10858" y="13471"/>
                      <a:pt x="10838" y="13471"/>
                      <a:pt x="10759" y="13550"/>
                    </a:cubicBezTo>
                    <a:cubicBezTo>
                      <a:pt x="10722" y="13583"/>
                      <a:pt x="10676" y="13600"/>
                      <a:pt x="10650" y="13600"/>
                    </a:cubicBezTo>
                    <a:cubicBezTo>
                      <a:pt x="10620" y="13600"/>
                      <a:pt x="10616" y="13578"/>
                      <a:pt x="10680" y="13531"/>
                    </a:cubicBezTo>
                    <a:cubicBezTo>
                      <a:pt x="10789" y="13451"/>
                      <a:pt x="10828" y="13402"/>
                      <a:pt x="10828" y="13382"/>
                    </a:cubicBezTo>
                    <a:cubicBezTo>
                      <a:pt x="10820" y="13357"/>
                      <a:pt x="10833" y="13274"/>
                      <a:pt x="10776" y="13274"/>
                    </a:cubicBezTo>
                    <a:cubicBezTo>
                      <a:pt x="10766" y="13274"/>
                      <a:pt x="10754" y="13277"/>
                      <a:pt x="10739" y="13283"/>
                    </a:cubicBezTo>
                    <a:cubicBezTo>
                      <a:pt x="10698" y="13301"/>
                      <a:pt x="10660" y="13313"/>
                      <a:pt x="10636" y="13313"/>
                    </a:cubicBezTo>
                    <a:cubicBezTo>
                      <a:pt x="10608" y="13313"/>
                      <a:pt x="10602" y="13296"/>
                      <a:pt x="10640" y="13253"/>
                    </a:cubicBezTo>
                    <a:cubicBezTo>
                      <a:pt x="10692" y="13184"/>
                      <a:pt x="10736" y="13130"/>
                      <a:pt x="10799" y="13130"/>
                    </a:cubicBezTo>
                    <a:cubicBezTo>
                      <a:pt x="10808" y="13130"/>
                      <a:pt x="10818" y="13131"/>
                      <a:pt x="10828" y="13134"/>
                    </a:cubicBezTo>
                    <a:cubicBezTo>
                      <a:pt x="10886" y="13148"/>
                      <a:pt x="10944" y="13179"/>
                      <a:pt x="10986" y="13179"/>
                    </a:cubicBezTo>
                    <a:cubicBezTo>
                      <a:pt x="11002" y="13179"/>
                      <a:pt x="11016" y="13174"/>
                      <a:pt x="11027" y="13164"/>
                    </a:cubicBezTo>
                    <a:cubicBezTo>
                      <a:pt x="11056" y="13124"/>
                      <a:pt x="11086" y="13104"/>
                      <a:pt x="11126" y="13094"/>
                    </a:cubicBezTo>
                    <a:cubicBezTo>
                      <a:pt x="11126" y="13084"/>
                      <a:pt x="11136" y="13074"/>
                      <a:pt x="11146" y="13074"/>
                    </a:cubicBezTo>
                    <a:cubicBezTo>
                      <a:pt x="11185" y="13074"/>
                      <a:pt x="11225" y="13055"/>
                      <a:pt x="11235" y="13035"/>
                    </a:cubicBezTo>
                    <a:cubicBezTo>
                      <a:pt x="11235" y="13025"/>
                      <a:pt x="11235" y="13005"/>
                      <a:pt x="11215" y="12995"/>
                    </a:cubicBezTo>
                    <a:cubicBezTo>
                      <a:pt x="11165" y="12946"/>
                      <a:pt x="11126" y="12827"/>
                      <a:pt x="11126" y="12827"/>
                    </a:cubicBezTo>
                    <a:cubicBezTo>
                      <a:pt x="11126" y="12827"/>
                      <a:pt x="11132" y="12701"/>
                      <a:pt x="11106" y="12701"/>
                    </a:cubicBezTo>
                    <a:cubicBezTo>
                      <a:pt x="11099" y="12701"/>
                      <a:pt x="11089" y="12711"/>
                      <a:pt x="11076" y="12737"/>
                    </a:cubicBezTo>
                    <a:cubicBezTo>
                      <a:pt x="11026" y="12838"/>
                      <a:pt x="10990" y="12903"/>
                      <a:pt x="10968" y="12903"/>
                    </a:cubicBezTo>
                    <a:cubicBezTo>
                      <a:pt x="10964" y="12903"/>
                      <a:pt x="10960" y="12901"/>
                      <a:pt x="10957" y="12896"/>
                    </a:cubicBezTo>
                    <a:cubicBezTo>
                      <a:pt x="10942" y="12874"/>
                      <a:pt x="10939" y="12829"/>
                      <a:pt x="10929" y="12829"/>
                    </a:cubicBezTo>
                    <a:cubicBezTo>
                      <a:pt x="10926" y="12829"/>
                      <a:pt x="10923" y="12834"/>
                      <a:pt x="10918" y="12846"/>
                    </a:cubicBezTo>
                    <a:cubicBezTo>
                      <a:pt x="10909" y="12868"/>
                      <a:pt x="10885" y="12882"/>
                      <a:pt x="10867" y="12882"/>
                    </a:cubicBezTo>
                    <a:cubicBezTo>
                      <a:pt x="10843" y="12882"/>
                      <a:pt x="10829" y="12858"/>
                      <a:pt x="10868" y="12797"/>
                    </a:cubicBezTo>
                    <a:cubicBezTo>
                      <a:pt x="10933" y="12716"/>
                      <a:pt x="10971" y="12648"/>
                      <a:pt x="11005" y="12648"/>
                    </a:cubicBezTo>
                    <a:cubicBezTo>
                      <a:pt x="11012" y="12648"/>
                      <a:pt x="11020" y="12651"/>
                      <a:pt x="11027" y="12658"/>
                    </a:cubicBezTo>
                    <a:cubicBezTo>
                      <a:pt x="11032" y="12663"/>
                      <a:pt x="11036" y="12666"/>
                      <a:pt x="11040" y="12666"/>
                    </a:cubicBezTo>
                    <a:cubicBezTo>
                      <a:pt x="11056" y="12666"/>
                      <a:pt x="11061" y="12616"/>
                      <a:pt x="11126" y="12559"/>
                    </a:cubicBezTo>
                    <a:cubicBezTo>
                      <a:pt x="11146" y="12539"/>
                      <a:pt x="11165" y="12539"/>
                      <a:pt x="11175" y="12529"/>
                    </a:cubicBezTo>
                    <a:cubicBezTo>
                      <a:pt x="11184" y="12527"/>
                      <a:pt x="11193" y="12526"/>
                      <a:pt x="11201" y="12526"/>
                    </a:cubicBezTo>
                    <a:cubicBezTo>
                      <a:pt x="11215" y="12526"/>
                      <a:pt x="11229" y="12528"/>
                      <a:pt x="11241" y="12528"/>
                    </a:cubicBezTo>
                    <a:cubicBezTo>
                      <a:pt x="11253" y="12528"/>
                      <a:pt x="11264" y="12527"/>
                      <a:pt x="11275" y="12519"/>
                    </a:cubicBezTo>
                    <a:cubicBezTo>
                      <a:pt x="11275" y="12509"/>
                      <a:pt x="11294" y="12499"/>
                      <a:pt x="11304" y="12489"/>
                    </a:cubicBezTo>
                    <a:cubicBezTo>
                      <a:pt x="11354" y="12460"/>
                      <a:pt x="11423" y="12420"/>
                      <a:pt x="11354" y="12371"/>
                    </a:cubicBezTo>
                    <a:cubicBezTo>
                      <a:pt x="11344" y="12361"/>
                      <a:pt x="11334" y="12361"/>
                      <a:pt x="11334" y="12351"/>
                    </a:cubicBezTo>
                    <a:cubicBezTo>
                      <a:pt x="11288" y="12324"/>
                      <a:pt x="11259" y="12307"/>
                      <a:pt x="11236" y="12307"/>
                    </a:cubicBezTo>
                    <a:cubicBezTo>
                      <a:pt x="11225" y="12307"/>
                      <a:pt x="11215" y="12311"/>
                      <a:pt x="11205" y="12321"/>
                    </a:cubicBezTo>
                    <a:cubicBezTo>
                      <a:pt x="11180" y="12346"/>
                      <a:pt x="11138" y="12380"/>
                      <a:pt x="11106" y="12380"/>
                    </a:cubicBezTo>
                    <a:cubicBezTo>
                      <a:pt x="11088" y="12380"/>
                      <a:pt x="11073" y="12369"/>
                      <a:pt x="11066" y="12341"/>
                    </a:cubicBezTo>
                    <a:cubicBezTo>
                      <a:pt x="11037" y="12261"/>
                      <a:pt x="10977" y="12321"/>
                      <a:pt x="10997" y="12242"/>
                    </a:cubicBezTo>
                    <a:cubicBezTo>
                      <a:pt x="11012" y="12180"/>
                      <a:pt x="11033" y="12113"/>
                      <a:pt x="11065" y="12113"/>
                    </a:cubicBezTo>
                    <a:cubicBezTo>
                      <a:pt x="11075" y="12113"/>
                      <a:pt x="11085" y="12119"/>
                      <a:pt x="11096" y="12133"/>
                    </a:cubicBezTo>
                    <a:cubicBezTo>
                      <a:pt x="11116" y="12157"/>
                      <a:pt x="11133" y="12172"/>
                      <a:pt x="11143" y="12172"/>
                    </a:cubicBezTo>
                    <a:cubicBezTo>
                      <a:pt x="11153" y="12172"/>
                      <a:pt x="11156" y="12157"/>
                      <a:pt x="11146" y="12123"/>
                    </a:cubicBezTo>
                    <a:cubicBezTo>
                      <a:pt x="11129" y="12066"/>
                      <a:pt x="11033" y="11969"/>
                      <a:pt x="11065" y="11969"/>
                    </a:cubicBezTo>
                    <a:cubicBezTo>
                      <a:pt x="11072" y="11969"/>
                      <a:pt x="11085" y="11973"/>
                      <a:pt x="11106" y="11984"/>
                    </a:cubicBezTo>
                    <a:cubicBezTo>
                      <a:pt x="11225" y="12033"/>
                      <a:pt x="11265" y="12063"/>
                      <a:pt x="11245" y="12123"/>
                    </a:cubicBezTo>
                    <a:cubicBezTo>
                      <a:pt x="11234" y="12157"/>
                      <a:pt x="11270" y="12194"/>
                      <a:pt x="11303" y="12194"/>
                    </a:cubicBezTo>
                    <a:cubicBezTo>
                      <a:pt x="11327" y="12194"/>
                      <a:pt x="11348" y="12172"/>
                      <a:pt x="11344" y="12113"/>
                    </a:cubicBezTo>
                    <a:cubicBezTo>
                      <a:pt x="11324" y="11964"/>
                      <a:pt x="11354" y="11865"/>
                      <a:pt x="11265" y="11865"/>
                    </a:cubicBezTo>
                    <a:cubicBezTo>
                      <a:pt x="11251" y="11866"/>
                      <a:pt x="11239" y="11867"/>
                      <a:pt x="11230" y="11867"/>
                    </a:cubicBezTo>
                    <a:cubicBezTo>
                      <a:pt x="11183" y="11867"/>
                      <a:pt x="11199" y="11844"/>
                      <a:pt x="11165" y="11786"/>
                    </a:cubicBezTo>
                    <a:cubicBezTo>
                      <a:pt x="11126" y="11726"/>
                      <a:pt x="11007" y="11795"/>
                      <a:pt x="11076" y="11706"/>
                    </a:cubicBezTo>
                    <a:cubicBezTo>
                      <a:pt x="11099" y="11684"/>
                      <a:pt x="11118" y="11675"/>
                      <a:pt x="11134" y="11675"/>
                    </a:cubicBezTo>
                    <a:cubicBezTo>
                      <a:pt x="11174" y="11675"/>
                      <a:pt x="11199" y="11726"/>
                      <a:pt x="11235" y="11726"/>
                    </a:cubicBezTo>
                    <a:cubicBezTo>
                      <a:pt x="11284" y="11726"/>
                      <a:pt x="11324" y="11607"/>
                      <a:pt x="11275" y="11567"/>
                    </a:cubicBezTo>
                    <a:cubicBezTo>
                      <a:pt x="11221" y="11541"/>
                      <a:pt x="11247" y="11506"/>
                      <a:pt x="11282" y="11506"/>
                    </a:cubicBezTo>
                    <a:cubicBezTo>
                      <a:pt x="11286" y="11506"/>
                      <a:pt x="11290" y="11507"/>
                      <a:pt x="11294" y="11508"/>
                    </a:cubicBezTo>
                    <a:cubicBezTo>
                      <a:pt x="11303" y="11514"/>
                      <a:pt x="11318" y="11517"/>
                      <a:pt x="11333" y="11517"/>
                    </a:cubicBezTo>
                    <a:cubicBezTo>
                      <a:pt x="11367" y="11517"/>
                      <a:pt x="11404" y="11500"/>
                      <a:pt x="11384" y="11458"/>
                    </a:cubicBezTo>
                    <a:cubicBezTo>
                      <a:pt x="11344" y="11379"/>
                      <a:pt x="11443" y="11349"/>
                      <a:pt x="11453" y="11329"/>
                    </a:cubicBezTo>
                    <a:cubicBezTo>
                      <a:pt x="11453" y="11319"/>
                      <a:pt x="11443" y="11310"/>
                      <a:pt x="11443" y="11300"/>
                    </a:cubicBezTo>
                    <a:cubicBezTo>
                      <a:pt x="11423" y="11280"/>
                      <a:pt x="11403" y="11260"/>
                      <a:pt x="11384" y="11260"/>
                    </a:cubicBezTo>
                    <a:cubicBezTo>
                      <a:pt x="11381" y="11261"/>
                      <a:pt x="11377" y="11261"/>
                      <a:pt x="11374" y="11261"/>
                    </a:cubicBezTo>
                    <a:cubicBezTo>
                      <a:pt x="11341" y="11261"/>
                      <a:pt x="11314" y="11219"/>
                      <a:pt x="11352" y="11219"/>
                    </a:cubicBezTo>
                    <a:cubicBezTo>
                      <a:pt x="11355" y="11219"/>
                      <a:pt x="11359" y="11220"/>
                      <a:pt x="11364" y="11220"/>
                    </a:cubicBezTo>
                    <a:cubicBezTo>
                      <a:pt x="11405" y="11226"/>
                      <a:pt x="11429" y="11242"/>
                      <a:pt x="11443" y="11242"/>
                    </a:cubicBezTo>
                    <a:cubicBezTo>
                      <a:pt x="11453" y="11242"/>
                      <a:pt x="11459" y="11235"/>
                      <a:pt x="11463" y="11210"/>
                    </a:cubicBezTo>
                    <a:cubicBezTo>
                      <a:pt x="11463" y="11210"/>
                      <a:pt x="11463" y="11210"/>
                      <a:pt x="11463" y="11201"/>
                    </a:cubicBezTo>
                    <a:cubicBezTo>
                      <a:pt x="11463" y="11201"/>
                      <a:pt x="11463" y="11191"/>
                      <a:pt x="11463" y="11191"/>
                    </a:cubicBezTo>
                    <a:cubicBezTo>
                      <a:pt x="11463" y="11121"/>
                      <a:pt x="11453" y="11121"/>
                      <a:pt x="11473" y="11072"/>
                    </a:cubicBezTo>
                    <a:cubicBezTo>
                      <a:pt x="11495" y="11034"/>
                      <a:pt x="11523" y="10835"/>
                      <a:pt x="11536" y="10835"/>
                    </a:cubicBezTo>
                    <a:cubicBezTo>
                      <a:pt x="11540" y="10835"/>
                      <a:pt x="11542" y="10856"/>
                      <a:pt x="11542" y="10913"/>
                    </a:cubicBezTo>
                    <a:lnTo>
                      <a:pt x="11542" y="10754"/>
                    </a:lnTo>
                    <a:cubicBezTo>
                      <a:pt x="11542" y="10706"/>
                      <a:pt x="11543" y="10687"/>
                      <a:pt x="11545" y="10687"/>
                    </a:cubicBezTo>
                    <a:close/>
                    <a:moveTo>
                      <a:pt x="10759" y="15276"/>
                    </a:moveTo>
                    <a:cubicBezTo>
                      <a:pt x="10749" y="15305"/>
                      <a:pt x="10729" y="15345"/>
                      <a:pt x="10719" y="15375"/>
                    </a:cubicBezTo>
                    <a:cubicBezTo>
                      <a:pt x="10709" y="15315"/>
                      <a:pt x="10699" y="15276"/>
                      <a:pt x="10759" y="15276"/>
                    </a:cubicBezTo>
                    <a:close/>
                    <a:moveTo>
                      <a:pt x="10848" y="15405"/>
                    </a:moveTo>
                    <a:cubicBezTo>
                      <a:pt x="10848" y="15405"/>
                      <a:pt x="10858" y="15415"/>
                      <a:pt x="10858" y="15415"/>
                    </a:cubicBezTo>
                    <a:cubicBezTo>
                      <a:pt x="10854" y="15419"/>
                      <a:pt x="10852" y="15421"/>
                      <a:pt x="10850" y="15421"/>
                    </a:cubicBezTo>
                    <a:cubicBezTo>
                      <a:pt x="10848" y="15421"/>
                      <a:pt x="10848" y="15416"/>
                      <a:pt x="10848" y="15405"/>
                    </a:cubicBezTo>
                    <a:close/>
                    <a:moveTo>
                      <a:pt x="15663" y="12792"/>
                    </a:moveTo>
                    <a:cubicBezTo>
                      <a:pt x="15666" y="12792"/>
                      <a:pt x="15667" y="12822"/>
                      <a:pt x="15667" y="12896"/>
                    </a:cubicBezTo>
                    <a:lnTo>
                      <a:pt x="15667" y="13114"/>
                    </a:lnTo>
                    <a:cubicBezTo>
                      <a:pt x="15667" y="13038"/>
                      <a:pt x="15671" y="13008"/>
                      <a:pt x="15678" y="13008"/>
                    </a:cubicBezTo>
                    <a:cubicBezTo>
                      <a:pt x="15699" y="13008"/>
                      <a:pt x="15746" y="13302"/>
                      <a:pt x="15776" y="13362"/>
                    </a:cubicBezTo>
                    <a:cubicBezTo>
                      <a:pt x="15806" y="13431"/>
                      <a:pt x="15786" y="13431"/>
                      <a:pt x="15796" y="13550"/>
                    </a:cubicBezTo>
                    <a:cubicBezTo>
                      <a:pt x="15800" y="13602"/>
                      <a:pt x="15806" y="13618"/>
                      <a:pt x="15821" y="13618"/>
                    </a:cubicBezTo>
                    <a:cubicBezTo>
                      <a:pt x="15840" y="13618"/>
                      <a:pt x="15873" y="13591"/>
                      <a:pt x="15935" y="13580"/>
                    </a:cubicBezTo>
                    <a:cubicBezTo>
                      <a:pt x="15941" y="13580"/>
                      <a:pt x="15947" y="13579"/>
                      <a:pt x="15953" y="13579"/>
                    </a:cubicBezTo>
                    <a:cubicBezTo>
                      <a:pt x="16026" y="13579"/>
                      <a:pt x="15970" y="13640"/>
                      <a:pt x="15915" y="13640"/>
                    </a:cubicBezTo>
                    <a:cubicBezTo>
                      <a:pt x="15912" y="13639"/>
                      <a:pt x="15909" y="13639"/>
                      <a:pt x="15906" y="13639"/>
                    </a:cubicBezTo>
                    <a:cubicBezTo>
                      <a:pt x="15849" y="13639"/>
                      <a:pt x="15796" y="13720"/>
                      <a:pt x="15806" y="13739"/>
                    </a:cubicBezTo>
                    <a:cubicBezTo>
                      <a:pt x="15826" y="13769"/>
                      <a:pt x="15965" y="13808"/>
                      <a:pt x="15915" y="13927"/>
                    </a:cubicBezTo>
                    <a:cubicBezTo>
                      <a:pt x="15881" y="13996"/>
                      <a:pt x="15927" y="14017"/>
                      <a:pt x="15978" y="14017"/>
                    </a:cubicBezTo>
                    <a:cubicBezTo>
                      <a:pt x="16001" y="14017"/>
                      <a:pt x="16025" y="14013"/>
                      <a:pt x="16044" y="14007"/>
                    </a:cubicBezTo>
                    <a:lnTo>
                      <a:pt x="16044" y="14007"/>
                    </a:lnTo>
                    <a:cubicBezTo>
                      <a:pt x="15994" y="14126"/>
                      <a:pt x="15935" y="14403"/>
                      <a:pt x="15895" y="14473"/>
                    </a:cubicBezTo>
                    <a:cubicBezTo>
                      <a:pt x="15826" y="14592"/>
                      <a:pt x="15865" y="14582"/>
                      <a:pt x="15846" y="14760"/>
                    </a:cubicBezTo>
                    <a:cubicBezTo>
                      <a:pt x="15837" y="14837"/>
                      <a:pt x="15823" y="14861"/>
                      <a:pt x="15792" y="14861"/>
                    </a:cubicBezTo>
                    <a:cubicBezTo>
                      <a:pt x="15753" y="14861"/>
                      <a:pt x="15686" y="14821"/>
                      <a:pt x="15568" y="14810"/>
                    </a:cubicBezTo>
                    <a:cubicBezTo>
                      <a:pt x="15546" y="14806"/>
                      <a:pt x="15528" y="14805"/>
                      <a:pt x="15513" y="14805"/>
                    </a:cubicBezTo>
                    <a:cubicBezTo>
                      <a:pt x="15401" y="14805"/>
                      <a:pt x="15493" y="14890"/>
                      <a:pt x="15593" y="14890"/>
                    </a:cubicBezTo>
                    <a:cubicBezTo>
                      <a:pt x="15598" y="14890"/>
                      <a:pt x="15603" y="14889"/>
                      <a:pt x="15608" y="14889"/>
                    </a:cubicBezTo>
                    <a:cubicBezTo>
                      <a:pt x="15612" y="14889"/>
                      <a:pt x="15616" y="14888"/>
                      <a:pt x="15621" y="14888"/>
                    </a:cubicBezTo>
                    <a:cubicBezTo>
                      <a:pt x="15734" y="14888"/>
                      <a:pt x="15835" y="15009"/>
                      <a:pt x="15816" y="15048"/>
                    </a:cubicBezTo>
                    <a:cubicBezTo>
                      <a:pt x="15786" y="15077"/>
                      <a:pt x="15498" y="15137"/>
                      <a:pt x="15608" y="15315"/>
                    </a:cubicBezTo>
                    <a:cubicBezTo>
                      <a:pt x="15669" y="15418"/>
                      <a:pt x="15570" y="15450"/>
                      <a:pt x="15470" y="15450"/>
                    </a:cubicBezTo>
                    <a:cubicBezTo>
                      <a:pt x="15425" y="15450"/>
                      <a:pt x="15380" y="15444"/>
                      <a:pt x="15350" y="15434"/>
                    </a:cubicBezTo>
                    <a:lnTo>
                      <a:pt x="15340" y="15434"/>
                    </a:lnTo>
                    <a:cubicBezTo>
                      <a:pt x="15409" y="15385"/>
                      <a:pt x="15479" y="15335"/>
                      <a:pt x="15389" y="15276"/>
                    </a:cubicBezTo>
                    <a:cubicBezTo>
                      <a:pt x="15296" y="15216"/>
                      <a:pt x="15252" y="15182"/>
                      <a:pt x="15215" y="15182"/>
                    </a:cubicBezTo>
                    <a:cubicBezTo>
                      <a:pt x="15197" y="15182"/>
                      <a:pt x="15181" y="15190"/>
                      <a:pt x="15161" y="15206"/>
                    </a:cubicBezTo>
                    <a:cubicBezTo>
                      <a:pt x="15142" y="15223"/>
                      <a:pt x="15114" y="15232"/>
                      <a:pt x="15085" y="15232"/>
                    </a:cubicBezTo>
                    <a:cubicBezTo>
                      <a:pt x="15027" y="15232"/>
                      <a:pt x="14963" y="15196"/>
                      <a:pt x="14943" y="15117"/>
                    </a:cubicBezTo>
                    <a:cubicBezTo>
                      <a:pt x="14936" y="15092"/>
                      <a:pt x="14926" y="15083"/>
                      <a:pt x="14915" y="15083"/>
                    </a:cubicBezTo>
                    <a:cubicBezTo>
                      <a:pt x="14890" y="15083"/>
                      <a:pt x="14861" y="15127"/>
                      <a:pt x="14851" y="15127"/>
                    </a:cubicBezTo>
                    <a:cubicBezTo>
                      <a:pt x="14847" y="15127"/>
                      <a:pt x="14847" y="15117"/>
                      <a:pt x="14854" y="15087"/>
                    </a:cubicBezTo>
                    <a:cubicBezTo>
                      <a:pt x="14874" y="15008"/>
                      <a:pt x="14907" y="14964"/>
                      <a:pt x="14944" y="14964"/>
                    </a:cubicBezTo>
                    <a:cubicBezTo>
                      <a:pt x="14963" y="14964"/>
                      <a:pt x="14983" y="14975"/>
                      <a:pt x="15003" y="14998"/>
                    </a:cubicBezTo>
                    <a:cubicBezTo>
                      <a:pt x="15019" y="15017"/>
                      <a:pt x="15038" y="15025"/>
                      <a:pt x="15055" y="15025"/>
                    </a:cubicBezTo>
                    <a:cubicBezTo>
                      <a:pt x="15112" y="15025"/>
                      <a:pt x="15164" y="14942"/>
                      <a:pt x="15142" y="14859"/>
                    </a:cubicBezTo>
                    <a:cubicBezTo>
                      <a:pt x="15120" y="14788"/>
                      <a:pt x="15023" y="14728"/>
                      <a:pt x="15034" y="14728"/>
                    </a:cubicBezTo>
                    <a:cubicBezTo>
                      <a:pt x="15039" y="14728"/>
                      <a:pt x="15061" y="14737"/>
                      <a:pt x="15112" y="14760"/>
                    </a:cubicBezTo>
                    <a:cubicBezTo>
                      <a:pt x="15300" y="14839"/>
                      <a:pt x="15251" y="14820"/>
                      <a:pt x="15221" y="14909"/>
                    </a:cubicBezTo>
                    <a:cubicBezTo>
                      <a:pt x="15210" y="14959"/>
                      <a:pt x="15265" y="15016"/>
                      <a:pt x="15312" y="15016"/>
                    </a:cubicBezTo>
                    <a:cubicBezTo>
                      <a:pt x="15348" y="15016"/>
                      <a:pt x="15378" y="14983"/>
                      <a:pt x="15370" y="14889"/>
                    </a:cubicBezTo>
                    <a:cubicBezTo>
                      <a:pt x="15340" y="14671"/>
                      <a:pt x="15449" y="14512"/>
                      <a:pt x="15320" y="14512"/>
                    </a:cubicBezTo>
                    <a:cubicBezTo>
                      <a:pt x="15233" y="14519"/>
                      <a:pt x="15232" y="14561"/>
                      <a:pt x="15222" y="14561"/>
                    </a:cubicBezTo>
                    <a:cubicBezTo>
                      <a:pt x="15217" y="14561"/>
                      <a:pt x="15211" y="14551"/>
                      <a:pt x="15191" y="14522"/>
                    </a:cubicBezTo>
                    <a:cubicBezTo>
                      <a:pt x="15132" y="14423"/>
                      <a:pt x="14894" y="14492"/>
                      <a:pt x="15003" y="14373"/>
                    </a:cubicBezTo>
                    <a:cubicBezTo>
                      <a:pt x="15085" y="14283"/>
                      <a:pt x="15122" y="14210"/>
                      <a:pt x="15161" y="14210"/>
                    </a:cubicBezTo>
                    <a:cubicBezTo>
                      <a:pt x="15174" y="14210"/>
                      <a:pt x="15187" y="14218"/>
                      <a:pt x="15201" y="14235"/>
                    </a:cubicBezTo>
                    <a:cubicBezTo>
                      <a:pt x="15252" y="14289"/>
                      <a:pt x="15300" y="14308"/>
                      <a:pt x="15337" y="14308"/>
                    </a:cubicBezTo>
                    <a:cubicBezTo>
                      <a:pt x="15408" y="14308"/>
                      <a:pt x="15442" y="14237"/>
                      <a:pt x="15389" y="14205"/>
                    </a:cubicBezTo>
                    <a:cubicBezTo>
                      <a:pt x="15314" y="14157"/>
                      <a:pt x="15238" y="13956"/>
                      <a:pt x="15275" y="13956"/>
                    </a:cubicBezTo>
                    <a:cubicBezTo>
                      <a:pt x="15276" y="13956"/>
                      <a:pt x="15278" y="13956"/>
                      <a:pt x="15280" y="13957"/>
                    </a:cubicBezTo>
                    <a:cubicBezTo>
                      <a:pt x="15289" y="13960"/>
                      <a:pt x="15300" y="13962"/>
                      <a:pt x="15312" y="13962"/>
                    </a:cubicBezTo>
                    <a:cubicBezTo>
                      <a:pt x="15371" y="13962"/>
                      <a:pt x="15462" y="13924"/>
                      <a:pt x="15479" y="13858"/>
                    </a:cubicBezTo>
                    <a:cubicBezTo>
                      <a:pt x="15484" y="13823"/>
                      <a:pt x="15491" y="13818"/>
                      <a:pt x="15498" y="13818"/>
                    </a:cubicBezTo>
                    <a:cubicBezTo>
                      <a:pt x="15501" y="13818"/>
                      <a:pt x="15504" y="13819"/>
                      <a:pt x="15507" y="13819"/>
                    </a:cubicBezTo>
                    <a:cubicBezTo>
                      <a:pt x="15511" y="13819"/>
                      <a:pt x="15515" y="13817"/>
                      <a:pt x="15518" y="13808"/>
                    </a:cubicBezTo>
                    <a:cubicBezTo>
                      <a:pt x="15538" y="13778"/>
                      <a:pt x="15489" y="13610"/>
                      <a:pt x="15429" y="13521"/>
                    </a:cubicBezTo>
                    <a:cubicBezTo>
                      <a:pt x="15398" y="13474"/>
                      <a:pt x="15336" y="13458"/>
                      <a:pt x="15359" y="13458"/>
                    </a:cubicBezTo>
                    <a:cubicBezTo>
                      <a:pt x="15365" y="13458"/>
                      <a:pt x="15378" y="13459"/>
                      <a:pt x="15399" y="13461"/>
                    </a:cubicBezTo>
                    <a:cubicBezTo>
                      <a:pt x="15475" y="13476"/>
                      <a:pt x="15528" y="13590"/>
                      <a:pt x="15553" y="13590"/>
                    </a:cubicBezTo>
                    <a:cubicBezTo>
                      <a:pt x="15560" y="13590"/>
                      <a:pt x="15566" y="13579"/>
                      <a:pt x="15568" y="13550"/>
                    </a:cubicBezTo>
                    <a:cubicBezTo>
                      <a:pt x="15578" y="13431"/>
                      <a:pt x="15578" y="13273"/>
                      <a:pt x="15608" y="13193"/>
                    </a:cubicBezTo>
                    <a:cubicBezTo>
                      <a:pt x="15631" y="13132"/>
                      <a:pt x="15654" y="12792"/>
                      <a:pt x="15663" y="12792"/>
                    </a:cubicBezTo>
                    <a:close/>
                    <a:moveTo>
                      <a:pt x="11192" y="15393"/>
                    </a:moveTo>
                    <a:cubicBezTo>
                      <a:pt x="11295" y="15393"/>
                      <a:pt x="11236" y="15507"/>
                      <a:pt x="11245" y="15553"/>
                    </a:cubicBezTo>
                    <a:cubicBezTo>
                      <a:pt x="11245" y="15573"/>
                      <a:pt x="11195" y="15583"/>
                      <a:pt x="11096" y="15613"/>
                    </a:cubicBezTo>
                    <a:cubicBezTo>
                      <a:pt x="11084" y="15583"/>
                      <a:pt x="11065" y="15564"/>
                      <a:pt x="11044" y="15564"/>
                    </a:cubicBezTo>
                    <a:cubicBezTo>
                      <a:pt x="11029" y="15564"/>
                      <a:pt x="11013" y="15573"/>
                      <a:pt x="10997" y="15593"/>
                    </a:cubicBezTo>
                    <a:cubicBezTo>
                      <a:pt x="10986" y="15604"/>
                      <a:pt x="10974" y="15608"/>
                      <a:pt x="10963" y="15608"/>
                    </a:cubicBezTo>
                    <a:cubicBezTo>
                      <a:pt x="10921" y="15608"/>
                      <a:pt x="10882" y="15548"/>
                      <a:pt x="10898" y="15494"/>
                    </a:cubicBezTo>
                    <a:cubicBezTo>
                      <a:pt x="10898" y="15494"/>
                      <a:pt x="10898" y="15484"/>
                      <a:pt x="10908" y="15474"/>
                    </a:cubicBezTo>
                    <a:cubicBezTo>
                      <a:pt x="10937" y="15474"/>
                      <a:pt x="10947" y="15474"/>
                      <a:pt x="10987" y="15494"/>
                    </a:cubicBezTo>
                    <a:cubicBezTo>
                      <a:pt x="10999" y="15496"/>
                      <a:pt x="11011" y="15497"/>
                      <a:pt x="11022" y="15497"/>
                    </a:cubicBezTo>
                    <a:cubicBezTo>
                      <a:pt x="11068" y="15497"/>
                      <a:pt x="11106" y="15484"/>
                      <a:pt x="11106" y="15484"/>
                    </a:cubicBezTo>
                    <a:cubicBezTo>
                      <a:pt x="11106" y="15484"/>
                      <a:pt x="11116" y="15464"/>
                      <a:pt x="11136" y="15444"/>
                    </a:cubicBezTo>
                    <a:cubicBezTo>
                      <a:pt x="11126" y="15434"/>
                      <a:pt x="11126" y="15415"/>
                      <a:pt x="11116" y="15405"/>
                    </a:cubicBezTo>
                    <a:cubicBezTo>
                      <a:pt x="11136" y="15405"/>
                      <a:pt x="11146" y="15395"/>
                      <a:pt x="11165" y="15395"/>
                    </a:cubicBezTo>
                    <a:cubicBezTo>
                      <a:pt x="11175" y="15393"/>
                      <a:pt x="11184" y="15393"/>
                      <a:pt x="11192" y="15393"/>
                    </a:cubicBezTo>
                    <a:close/>
                    <a:moveTo>
                      <a:pt x="14447" y="15444"/>
                    </a:moveTo>
                    <a:cubicBezTo>
                      <a:pt x="14467" y="15454"/>
                      <a:pt x="14487" y="15454"/>
                      <a:pt x="14517" y="15454"/>
                    </a:cubicBezTo>
                    <a:cubicBezTo>
                      <a:pt x="14537" y="15464"/>
                      <a:pt x="14557" y="15484"/>
                      <a:pt x="14576" y="15504"/>
                    </a:cubicBezTo>
                    <a:cubicBezTo>
                      <a:pt x="14547" y="15533"/>
                      <a:pt x="14487" y="15573"/>
                      <a:pt x="14447" y="15633"/>
                    </a:cubicBezTo>
                    <a:cubicBezTo>
                      <a:pt x="14438" y="15643"/>
                      <a:pt x="14438" y="15652"/>
                      <a:pt x="14428" y="15662"/>
                    </a:cubicBezTo>
                    <a:cubicBezTo>
                      <a:pt x="14398" y="15583"/>
                      <a:pt x="14408" y="15474"/>
                      <a:pt x="14447" y="15444"/>
                    </a:cubicBezTo>
                    <a:close/>
                    <a:moveTo>
                      <a:pt x="10838" y="15702"/>
                    </a:moveTo>
                    <a:cubicBezTo>
                      <a:pt x="10818" y="15712"/>
                      <a:pt x="10789" y="15722"/>
                      <a:pt x="10769" y="15742"/>
                    </a:cubicBezTo>
                    <a:cubicBezTo>
                      <a:pt x="10729" y="15762"/>
                      <a:pt x="10699" y="15781"/>
                      <a:pt x="10680" y="15791"/>
                    </a:cubicBezTo>
                    <a:cubicBezTo>
                      <a:pt x="10690" y="15781"/>
                      <a:pt x="10690" y="15771"/>
                      <a:pt x="10709" y="15762"/>
                    </a:cubicBezTo>
                    <a:cubicBezTo>
                      <a:pt x="10779" y="15732"/>
                      <a:pt x="10809" y="15702"/>
                      <a:pt x="10838" y="15702"/>
                    </a:cubicBezTo>
                    <a:close/>
                    <a:moveTo>
                      <a:pt x="15155" y="15508"/>
                    </a:moveTo>
                    <a:cubicBezTo>
                      <a:pt x="15178" y="15508"/>
                      <a:pt x="15200" y="15514"/>
                      <a:pt x="15221" y="15514"/>
                    </a:cubicBezTo>
                    <a:cubicBezTo>
                      <a:pt x="15231" y="15533"/>
                      <a:pt x="15251" y="15543"/>
                      <a:pt x="15280" y="15563"/>
                    </a:cubicBezTo>
                    <a:cubicBezTo>
                      <a:pt x="15439" y="15643"/>
                      <a:pt x="15320" y="15900"/>
                      <a:pt x="15171" y="15900"/>
                    </a:cubicBezTo>
                    <a:cubicBezTo>
                      <a:pt x="15065" y="15900"/>
                      <a:pt x="14985" y="15795"/>
                      <a:pt x="14868" y="15795"/>
                    </a:cubicBezTo>
                    <a:cubicBezTo>
                      <a:pt x="14821" y="15795"/>
                      <a:pt x="14768" y="15812"/>
                      <a:pt x="14705" y="15861"/>
                    </a:cubicBezTo>
                    <a:cubicBezTo>
                      <a:pt x="14776" y="15758"/>
                      <a:pt x="14828" y="15687"/>
                      <a:pt x="14867" y="15687"/>
                    </a:cubicBezTo>
                    <a:cubicBezTo>
                      <a:pt x="14877" y="15687"/>
                      <a:pt x="14886" y="15692"/>
                      <a:pt x="14894" y="15702"/>
                    </a:cubicBezTo>
                    <a:cubicBezTo>
                      <a:pt x="14903" y="15711"/>
                      <a:pt x="14910" y="15715"/>
                      <a:pt x="14915" y="15715"/>
                    </a:cubicBezTo>
                    <a:cubicBezTo>
                      <a:pt x="14941" y="15715"/>
                      <a:pt x="14945" y="15636"/>
                      <a:pt x="15042" y="15563"/>
                    </a:cubicBezTo>
                    <a:cubicBezTo>
                      <a:pt x="15088" y="15518"/>
                      <a:pt x="15123" y="15508"/>
                      <a:pt x="15155" y="15508"/>
                    </a:cubicBezTo>
                    <a:close/>
                    <a:moveTo>
                      <a:pt x="19498" y="15350"/>
                    </a:moveTo>
                    <a:cubicBezTo>
                      <a:pt x="19509" y="15350"/>
                      <a:pt x="19518" y="15352"/>
                      <a:pt x="19524" y="15355"/>
                    </a:cubicBezTo>
                    <a:cubicBezTo>
                      <a:pt x="19524" y="15365"/>
                      <a:pt x="19524" y="15385"/>
                      <a:pt x="19514" y="15395"/>
                    </a:cubicBezTo>
                    <a:cubicBezTo>
                      <a:pt x="19504" y="15415"/>
                      <a:pt x="19494" y="15444"/>
                      <a:pt x="19465" y="15484"/>
                    </a:cubicBezTo>
                    <a:cubicBezTo>
                      <a:pt x="19419" y="15581"/>
                      <a:pt x="19429" y="15602"/>
                      <a:pt x="19450" y="15602"/>
                    </a:cubicBezTo>
                    <a:cubicBezTo>
                      <a:pt x="19460" y="15602"/>
                      <a:pt x="19474" y="15596"/>
                      <a:pt x="19484" y="15593"/>
                    </a:cubicBezTo>
                    <a:cubicBezTo>
                      <a:pt x="19494" y="15583"/>
                      <a:pt x="19544" y="15524"/>
                      <a:pt x="19603" y="15484"/>
                    </a:cubicBezTo>
                    <a:cubicBezTo>
                      <a:pt x="19603" y="15494"/>
                      <a:pt x="19603" y="15514"/>
                      <a:pt x="19613" y="15533"/>
                    </a:cubicBezTo>
                    <a:cubicBezTo>
                      <a:pt x="19594" y="15543"/>
                      <a:pt x="19584" y="15553"/>
                      <a:pt x="19574" y="15563"/>
                    </a:cubicBezTo>
                    <a:cubicBezTo>
                      <a:pt x="19574" y="15563"/>
                      <a:pt x="19574" y="15573"/>
                      <a:pt x="19564" y="15573"/>
                    </a:cubicBezTo>
                    <a:cubicBezTo>
                      <a:pt x="19564" y="15573"/>
                      <a:pt x="19564" y="15573"/>
                      <a:pt x="19564" y="15583"/>
                    </a:cubicBezTo>
                    <a:cubicBezTo>
                      <a:pt x="19517" y="15630"/>
                      <a:pt x="19519" y="15646"/>
                      <a:pt x="19537" y="15646"/>
                    </a:cubicBezTo>
                    <a:cubicBezTo>
                      <a:pt x="19542" y="15646"/>
                      <a:pt x="19547" y="15645"/>
                      <a:pt x="19554" y="15643"/>
                    </a:cubicBezTo>
                    <a:cubicBezTo>
                      <a:pt x="19574" y="15643"/>
                      <a:pt x="19603" y="15633"/>
                      <a:pt x="19623" y="15623"/>
                    </a:cubicBezTo>
                    <a:cubicBezTo>
                      <a:pt x="19623" y="15633"/>
                      <a:pt x="19623" y="15633"/>
                      <a:pt x="19623" y="15633"/>
                    </a:cubicBezTo>
                    <a:cubicBezTo>
                      <a:pt x="19623" y="15643"/>
                      <a:pt x="19623" y="15652"/>
                      <a:pt x="19623" y="15662"/>
                    </a:cubicBezTo>
                    <a:cubicBezTo>
                      <a:pt x="19613" y="15672"/>
                      <a:pt x="19603" y="15682"/>
                      <a:pt x="19594" y="15702"/>
                    </a:cubicBezTo>
                    <a:cubicBezTo>
                      <a:pt x="19584" y="15692"/>
                      <a:pt x="19574" y="15692"/>
                      <a:pt x="19554" y="15692"/>
                    </a:cubicBezTo>
                    <a:cubicBezTo>
                      <a:pt x="19534" y="15682"/>
                      <a:pt x="19504" y="15682"/>
                      <a:pt x="19484" y="15682"/>
                    </a:cubicBezTo>
                    <a:cubicBezTo>
                      <a:pt x="19435" y="15692"/>
                      <a:pt x="19445" y="15801"/>
                      <a:pt x="19405" y="15900"/>
                    </a:cubicBezTo>
                    <a:cubicBezTo>
                      <a:pt x="19405" y="15910"/>
                      <a:pt x="19395" y="15910"/>
                      <a:pt x="19395" y="15920"/>
                    </a:cubicBezTo>
                    <a:cubicBezTo>
                      <a:pt x="19385" y="15890"/>
                      <a:pt x="19375" y="15851"/>
                      <a:pt x="19385" y="15791"/>
                    </a:cubicBezTo>
                    <a:cubicBezTo>
                      <a:pt x="19395" y="15613"/>
                      <a:pt x="19385" y="15464"/>
                      <a:pt x="19415" y="15385"/>
                    </a:cubicBezTo>
                    <a:lnTo>
                      <a:pt x="19425" y="15385"/>
                    </a:lnTo>
                    <a:cubicBezTo>
                      <a:pt x="19451" y="15358"/>
                      <a:pt x="19478" y="15350"/>
                      <a:pt x="19498" y="15350"/>
                    </a:cubicBezTo>
                    <a:close/>
                    <a:moveTo>
                      <a:pt x="19554" y="15910"/>
                    </a:moveTo>
                    <a:cubicBezTo>
                      <a:pt x="19544" y="15920"/>
                      <a:pt x="19534" y="15930"/>
                      <a:pt x="19524" y="15940"/>
                    </a:cubicBezTo>
                    <a:cubicBezTo>
                      <a:pt x="19504" y="15950"/>
                      <a:pt x="19484" y="15960"/>
                      <a:pt x="19465" y="15960"/>
                    </a:cubicBezTo>
                    <a:cubicBezTo>
                      <a:pt x="19475" y="15950"/>
                      <a:pt x="19484" y="15940"/>
                      <a:pt x="19504" y="15930"/>
                    </a:cubicBezTo>
                    <a:cubicBezTo>
                      <a:pt x="19514" y="15930"/>
                      <a:pt x="19524" y="15920"/>
                      <a:pt x="19534" y="15920"/>
                    </a:cubicBezTo>
                    <a:cubicBezTo>
                      <a:pt x="19544" y="15910"/>
                      <a:pt x="19544" y="15910"/>
                      <a:pt x="19554" y="15910"/>
                    </a:cubicBezTo>
                    <a:close/>
                    <a:moveTo>
                      <a:pt x="14646" y="15960"/>
                    </a:moveTo>
                    <a:cubicBezTo>
                      <a:pt x="14656" y="15970"/>
                      <a:pt x="14695" y="15970"/>
                      <a:pt x="14745" y="15970"/>
                    </a:cubicBezTo>
                    <a:cubicBezTo>
                      <a:pt x="14745" y="15970"/>
                      <a:pt x="14745" y="15980"/>
                      <a:pt x="14745" y="15980"/>
                    </a:cubicBezTo>
                    <a:cubicBezTo>
                      <a:pt x="14730" y="16009"/>
                      <a:pt x="14693" y="16029"/>
                      <a:pt x="14666" y="16029"/>
                    </a:cubicBezTo>
                    <a:cubicBezTo>
                      <a:pt x="14638" y="16029"/>
                      <a:pt x="14621" y="16009"/>
                      <a:pt x="14646" y="15960"/>
                    </a:cubicBezTo>
                    <a:close/>
                    <a:moveTo>
                      <a:pt x="13839" y="15348"/>
                    </a:moveTo>
                    <a:cubicBezTo>
                      <a:pt x="13855" y="15348"/>
                      <a:pt x="13872" y="15350"/>
                      <a:pt x="13892" y="15355"/>
                    </a:cubicBezTo>
                    <a:cubicBezTo>
                      <a:pt x="13912" y="15365"/>
                      <a:pt x="13922" y="15365"/>
                      <a:pt x="13932" y="15375"/>
                    </a:cubicBezTo>
                    <a:cubicBezTo>
                      <a:pt x="13922" y="15385"/>
                      <a:pt x="13922" y="15395"/>
                      <a:pt x="13912" y="15405"/>
                    </a:cubicBezTo>
                    <a:cubicBezTo>
                      <a:pt x="13853" y="15583"/>
                      <a:pt x="13872" y="15573"/>
                      <a:pt x="13922" y="15672"/>
                    </a:cubicBezTo>
                    <a:cubicBezTo>
                      <a:pt x="13930" y="15687"/>
                      <a:pt x="13939" y="15694"/>
                      <a:pt x="13949" y="15694"/>
                    </a:cubicBezTo>
                    <a:cubicBezTo>
                      <a:pt x="13993" y="15694"/>
                      <a:pt x="14043" y="15537"/>
                      <a:pt x="14051" y="15454"/>
                    </a:cubicBezTo>
                    <a:cubicBezTo>
                      <a:pt x="14081" y="15494"/>
                      <a:pt x="14110" y="15533"/>
                      <a:pt x="14170" y="15603"/>
                    </a:cubicBezTo>
                    <a:cubicBezTo>
                      <a:pt x="14180" y="15633"/>
                      <a:pt x="14200" y="15643"/>
                      <a:pt x="14219" y="15662"/>
                    </a:cubicBezTo>
                    <a:cubicBezTo>
                      <a:pt x="14219" y="15672"/>
                      <a:pt x="14219" y="15682"/>
                      <a:pt x="14219" y="15682"/>
                    </a:cubicBezTo>
                    <a:cubicBezTo>
                      <a:pt x="14210" y="15730"/>
                      <a:pt x="14210" y="15750"/>
                      <a:pt x="14216" y="15750"/>
                    </a:cubicBezTo>
                    <a:cubicBezTo>
                      <a:pt x="14224" y="15750"/>
                      <a:pt x="14239" y="15728"/>
                      <a:pt x="14259" y="15692"/>
                    </a:cubicBezTo>
                    <a:cubicBezTo>
                      <a:pt x="14307" y="15733"/>
                      <a:pt x="14355" y="15755"/>
                      <a:pt x="14390" y="15755"/>
                    </a:cubicBezTo>
                    <a:cubicBezTo>
                      <a:pt x="14405" y="15755"/>
                      <a:pt x="14418" y="15751"/>
                      <a:pt x="14428" y="15742"/>
                    </a:cubicBezTo>
                    <a:cubicBezTo>
                      <a:pt x="14447" y="15742"/>
                      <a:pt x="14467" y="15742"/>
                      <a:pt x="14507" y="15732"/>
                    </a:cubicBezTo>
                    <a:cubicBezTo>
                      <a:pt x="14586" y="15722"/>
                      <a:pt x="14576" y="15682"/>
                      <a:pt x="14685" y="15633"/>
                    </a:cubicBezTo>
                    <a:cubicBezTo>
                      <a:pt x="14715" y="15662"/>
                      <a:pt x="14735" y="15682"/>
                      <a:pt x="14755" y="15692"/>
                    </a:cubicBezTo>
                    <a:cubicBezTo>
                      <a:pt x="14725" y="15771"/>
                      <a:pt x="14656" y="15861"/>
                      <a:pt x="14656" y="15861"/>
                    </a:cubicBezTo>
                    <a:cubicBezTo>
                      <a:pt x="14656" y="15861"/>
                      <a:pt x="14598" y="15882"/>
                      <a:pt x="14532" y="15882"/>
                    </a:cubicBezTo>
                    <a:cubicBezTo>
                      <a:pt x="14508" y="15882"/>
                      <a:pt x="14482" y="15879"/>
                      <a:pt x="14457" y="15871"/>
                    </a:cubicBezTo>
                    <a:cubicBezTo>
                      <a:pt x="14405" y="15855"/>
                      <a:pt x="14375" y="15842"/>
                      <a:pt x="14342" y="15842"/>
                    </a:cubicBezTo>
                    <a:cubicBezTo>
                      <a:pt x="14313" y="15842"/>
                      <a:pt x="14281" y="15852"/>
                      <a:pt x="14229" y="15881"/>
                    </a:cubicBezTo>
                    <a:cubicBezTo>
                      <a:pt x="14120" y="15940"/>
                      <a:pt x="14299" y="16000"/>
                      <a:pt x="14259" y="16029"/>
                    </a:cubicBezTo>
                    <a:cubicBezTo>
                      <a:pt x="14259" y="16039"/>
                      <a:pt x="14249" y="16049"/>
                      <a:pt x="14239" y="16049"/>
                    </a:cubicBezTo>
                    <a:cubicBezTo>
                      <a:pt x="14120" y="15900"/>
                      <a:pt x="14150" y="15752"/>
                      <a:pt x="13962" y="15712"/>
                    </a:cubicBezTo>
                    <a:cubicBezTo>
                      <a:pt x="13773" y="15672"/>
                      <a:pt x="13684" y="15652"/>
                      <a:pt x="13674" y="15593"/>
                    </a:cubicBezTo>
                    <a:cubicBezTo>
                      <a:pt x="13684" y="15583"/>
                      <a:pt x="13684" y="15573"/>
                      <a:pt x="13694" y="15563"/>
                    </a:cubicBezTo>
                    <a:cubicBezTo>
                      <a:pt x="13743" y="15484"/>
                      <a:pt x="13763" y="15434"/>
                      <a:pt x="13793" y="15355"/>
                    </a:cubicBezTo>
                    <a:cubicBezTo>
                      <a:pt x="13808" y="15350"/>
                      <a:pt x="13823" y="15348"/>
                      <a:pt x="13839" y="15348"/>
                    </a:cubicBezTo>
                    <a:close/>
                    <a:moveTo>
                      <a:pt x="14775" y="15980"/>
                    </a:moveTo>
                    <a:cubicBezTo>
                      <a:pt x="14824" y="15980"/>
                      <a:pt x="14874" y="15990"/>
                      <a:pt x="14923" y="16009"/>
                    </a:cubicBezTo>
                    <a:cubicBezTo>
                      <a:pt x="14886" y="16058"/>
                      <a:pt x="14860" y="16074"/>
                      <a:pt x="14839" y="16074"/>
                    </a:cubicBezTo>
                    <a:cubicBezTo>
                      <a:pt x="14822" y="16074"/>
                      <a:pt x="14808" y="16063"/>
                      <a:pt x="14794" y="16049"/>
                    </a:cubicBezTo>
                    <a:cubicBezTo>
                      <a:pt x="14785" y="16029"/>
                      <a:pt x="14775" y="16000"/>
                      <a:pt x="14775" y="15980"/>
                    </a:cubicBezTo>
                    <a:close/>
                    <a:moveTo>
                      <a:pt x="12177" y="15286"/>
                    </a:moveTo>
                    <a:cubicBezTo>
                      <a:pt x="12197" y="15286"/>
                      <a:pt x="12217" y="15286"/>
                      <a:pt x="12226" y="15296"/>
                    </a:cubicBezTo>
                    <a:cubicBezTo>
                      <a:pt x="12246" y="15305"/>
                      <a:pt x="12246" y="15335"/>
                      <a:pt x="12246" y="15375"/>
                    </a:cubicBezTo>
                    <a:cubicBezTo>
                      <a:pt x="12246" y="15385"/>
                      <a:pt x="12246" y="15395"/>
                      <a:pt x="12236" y="15415"/>
                    </a:cubicBezTo>
                    <a:cubicBezTo>
                      <a:pt x="12236" y="15434"/>
                      <a:pt x="12226" y="15464"/>
                      <a:pt x="12217" y="15494"/>
                    </a:cubicBezTo>
                    <a:cubicBezTo>
                      <a:pt x="12207" y="15543"/>
                      <a:pt x="12197" y="15583"/>
                      <a:pt x="12197" y="15603"/>
                    </a:cubicBezTo>
                    <a:cubicBezTo>
                      <a:pt x="12197" y="15662"/>
                      <a:pt x="12217" y="15722"/>
                      <a:pt x="12117" y="15762"/>
                    </a:cubicBezTo>
                    <a:lnTo>
                      <a:pt x="12098" y="15762"/>
                    </a:lnTo>
                    <a:cubicBezTo>
                      <a:pt x="12088" y="15771"/>
                      <a:pt x="12078" y="15771"/>
                      <a:pt x="12078" y="15781"/>
                    </a:cubicBezTo>
                    <a:cubicBezTo>
                      <a:pt x="12058" y="15781"/>
                      <a:pt x="12048" y="15791"/>
                      <a:pt x="12028" y="15791"/>
                    </a:cubicBezTo>
                    <a:cubicBezTo>
                      <a:pt x="11830" y="15831"/>
                      <a:pt x="11889" y="15980"/>
                      <a:pt x="11760" y="16128"/>
                    </a:cubicBezTo>
                    <a:cubicBezTo>
                      <a:pt x="11727" y="16170"/>
                      <a:pt x="11700" y="16187"/>
                      <a:pt x="11675" y="16187"/>
                    </a:cubicBezTo>
                    <a:cubicBezTo>
                      <a:pt x="11608" y="16187"/>
                      <a:pt x="11563" y="16052"/>
                      <a:pt x="11453" y="15950"/>
                    </a:cubicBezTo>
                    <a:cubicBezTo>
                      <a:pt x="11430" y="15927"/>
                      <a:pt x="11410" y="15917"/>
                      <a:pt x="11392" y="15917"/>
                    </a:cubicBezTo>
                    <a:cubicBezTo>
                      <a:pt x="11323" y="15917"/>
                      <a:pt x="11284" y="16058"/>
                      <a:pt x="11245" y="16168"/>
                    </a:cubicBezTo>
                    <a:cubicBezTo>
                      <a:pt x="11179" y="16086"/>
                      <a:pt x="11134" y="16031"/>
                      <a:pt x="11104" y="16031"/>
                    </a:cubicBezTo>
                    <a:cubicBezTo>
                      <a:pt x="11097" y="16031"/>
                      <a:pt x="11091" y="16034"/>
                      <a:pt x="11086" y="16039"/>
                    </a:cubicBezTo>
                    <a:lnTo>
                      <a:pt x="11076" y="16039"/>
                    </a:lnTo>
                    <a:cubicBezTo>
                      <a:pt x="11091" y="16002"/>
                      <a:pt x="11100" y="15965"/>
                      <a:pt x="11079" y="15965"/>
                    </a:cubicBezTo>
                    <a:cubicBezTo>
                      <a:pt x="11072" y="15965"/>
                      <a:pt x="11062" y="15970"/>
                      <a:pt x="11047" y="15980"/>
                    </a:cubicBezTo>
                    <a:cubicBezTo>
                      <a:pt x="11047" y="15990"/>
                      <a:pt x="11027" y="15990"/>
                      <a:pt x="11027" y="16000"/>
                    </a:cubicBezTo>
                    <a:cubicBezTo>
                      <a:pt x="11007" y="15980"/>
                      <a:pt x="10997" y="15970"/>
                      <a:pt x="10967" y="15950"/>
                    </a:cubicBezTo>
                    <a:cubicBezTo>
                      <a:pt x="10967" y="15940"/>
                      <a:pt x="10957" y="15940"/>
                      <a:pt x="10947" y="15940"/>
                    </a:cubicBezTo>
                    <a:cubicBezTo>
                      <a:pt x="10977" y="15900"/>
                      <a:pt x="11017" y="15861"/>
                      <a:pt x="11017" y="15841"/>
                    </a:cubicBezTo>
                    <a:cubicBezTo>
                      <a:pt x="11185" y="15762"/>
                      <a:pt x="11314" y="15881"/>
                      <a:pt x="11463" y="15692"/>
                    </a:cubicBezTo>
                    <a:cubicBezTo>
                      <a:pt x="11543" y="15592"/>
                      <a:pt x="11598" y="15547"/>
                      <a:pt x="11627" y="15547"/>
                    </a:cubicBezTo>
                    <a:cubicBezTo>
                      <a:pt x="11654" y="15547"/>
                      <a:pt x="11656" y="15589"/>
                      <a:pt x="11632" y="15662"/>
                    </a:cubicBezTo>
                    <a:cubicBezTo>
                      <a:pt x="11604" y="15726"/>
                      <a:pt x="11629" y="15759"/>
                      <a:pt x="11678" y="15759"/>
                    </a:cubicBezTo>
                    <a:cubicBezTo>
                      <a:pt x="11735" y="15759"/>
                      <a:pt x="11824" y="15714"/>
                      <a:pt x="11899" y="15623"/>
                    </a:cubicBezTo>
                    <a:cubicBezTo>
                      <a:pt x="11929" y="15583"/>
                      <a:pt x="11949" y="15543"/>
                      <a:pt x="11969" y="15514"/>
                    </a:cubicBezTo>
                    <a:cubicBezTo>
                      <a:pt x="11998" y="15464"/>
                      <a:pt x="12008" y="15424"/>
                      <a:pt x="12028" y="15395"/>
                    </a:cubicBezTo>
                    <a:cubicBezTo>
                      <a:pt x="12038" y="15365"/>
                      <a:pt x="12058" y="15345"/>
                      <a:pt x="12088" y="15325"/>
                    </a:cubicBezTo>
                    <a:cubicBezTo>
                      <a:pt x="12107" y="15315"/>
                      <a:pt x="12127" y="15305"/>
                      <a:pt x="12157" y="15296"/>
                    </a:cubicBezTo>
                    <a:cubicBezTo>
                      <a:pt x="12167" y="15286"/>
                      <a:pt x="12167" y="15286"/>
                      <a:pt x="12177" y="15286"/>
                    </a:cubicBezTo>
                    <a:close/>
                    <a:moveTo>
                      <a:pt x="19594" y="16190"/>
                    </a:moveTo>
                    <a:cubicBezTo>
                      <a:pt x="19606" y="16190"/>
                      <a:pt x="19618" y="16193"/>
                      <a:pt x="19633" y="16198"/>
                    </a:cubicBezTo>
                    <a:cubicBezTo>
                      <a:pt x="19623" y="16208"/>
                      <a:pt x="19623" y="16208"/>
                      <a:pt x="19613" y="16218"/>
                    </a:cubicBezTo>
                    <a:cubicBezTo>
                      <a:pt x="19597" y="16246"/>
                      <a:pt x="19594" y="16256"/>
                      <a:pt x="19600" y="16256"/>
                    </a:cubicBezTo>
                    <a:cubicBezTo>
                      <a:pt x="19608" y="16256"/>
                      <a:pt x="19634" y="16235"/>
                      <a:pt x="19663" y="16218"/>
                    </a:cubicBezTo>
                    <a:cubicBezTo>
                      <a:pt x="19673" y="16228"/>
                      <a:pt x="19683" y="16237"/>
                      <a:pt x="19693" y="16247"/>
                    </a:cubicBezTo>
                    <a:cubicBezTo>
                      <a:pt x="19693" y="16257"/>
                      <a:pt x="19693" y="16267"/>
                      <a:pt x="19693" y="16277"/>
                    </a:cubicBezTo>
                    <a:cubicBezTo>
                      <a:pt x="19693" y="16287"/>
                      <a:pt x="19673" y="16307"/>
                      <a:pt x="19653" y="16337"/>
                    </a:cubicBezTo>
                    <a:cubicBezTo>
                      <a:pt x="19633" y="16317"/>
                      <a:pt x="19613" y="16297"/>
                      <a:pt x="19594" y="16267"/>
                    </a:cubicBezTo>
                    <a:cubicBezTo>
                      <a:pt x="19574" y="16237"/>
                      <a:pt x="19564" y="16208"/>
                      <a:pt x="19554" y="16198"/>
                    </a:cubicBezTo>
                    <a:cubicBezTo>
                      <a:pt x="19569" y="16193"/>
                      <a:pt x="19581" y="16190"/>
                      <a:pt x="19594" y="16190"/>
                    </a:cubicBezTo>
                    <a:close/>
                    <a:moveTo>
                      <a:pt x="19415" y="16277"/>
                    </a:moveTo>
                    <a:cubicBezTo>
                      <a:pt x="19405" y="16287"/>
                      <a:pt x="19435" y="16327"/>
                      <a:pt x="19415" y="16366"/>
                    </a:cubicBezTo>
                    <a:cubicBezTo>
                      <a:pt x="19395" y="16396"/>
                      <a:pt x="19346" y="16406"/>
                      <a:pt x="19296" y="16416"/>
                    </a:cubicBezTo>
                    <a:cubicBezTo>
                      <a:pt x="19286" y="16386"/>
                      <a:pt x="19296" y="16356"/>
                      <a:pt x="19356" y="16317"/>
                    </a:cubicBezTo>
                    <a:cubicBezTo>
                      <a:pt x="19375" y="16297"/>
                      <a:pt x="19395" y="16287"/>
                      <a:pt x="19415" y="16277"/>
                    </a:cubicBezTo>
                    <a:close/>
                    <a:moveTo>
                      <a:pt x="18295" y="16327"/>
                    </a:moveTo>
                    <a:cubicBezTo>
                      <a:pt x="18314" y="16356"/>
                      <a:pt x="18324" y="16386"/>
                      <a:pt x="18344" y="16406"/>
                    </a:cubicBezTo>
                    <a:cubicBezTo>
                      <a:pt x="18323" y="16428"/>
                      <a:pt x="18297" y="16437"/>
                      <a:pt x="18276" y="16437"/>
                    </a:cubicBezTo>
                    <a:cubicBezTo>
                      <a:pt x="18228" y="16437"/>
                      <a:pt x="18200" y="16391"/>
                      <a:pt x="18275" y="16337"/>
                    </a:cubicBezTo>
                    <a:cubicBezTo>
                      <a:pt x="18285" y="16337"/>
                      <a:pt x="18295" y="16327"/>
                      <a:pt x="18295" y="16327"/>
                    </a:cubicBezTo>
                    <a:close/>
                    <a:moveTo>
                      <a:pt x="10987" y="16164"/>
                    </a:moveTo>
                    <a:cubicBezTo>
                      <a:pt x="11000" y="16164"/>
                      <a:pt x="11013" y="16173"/>
                      <a:pt x="11027" y="16198"/>
                    </a:cubicBezTo>
                    <a:cubicBezTo>
                      <a:pt x="11069" y="16264"/>
                      <a:pt x="11100" y="16283"/>
                      <a:pt x="11122" y="16283"/>
                    </a:cubicBezTo>
                    <a:cubicBezTo>
                      <a:pt x="11137" y="16283"/>
                      <a:pt x="11148" y="16275"/>
                      <a:pt x="11156" y="16267"/>
                    </a:cubicBezTo>
                    <a:cubicBezTo>
                      <a:pt x="11170" y="16245"/>
                      <a:pt x="11174" y="16200"/>
                      <a:pt x="11183" y="16200"/>
                    </a:cubicBezTo>
                    <a:cubicBezTo>
                      <a:pt x="11187" y="16200"/>
                      <a:pt x="11190" y="16205"/>
                      <a:pt x="11195" y="16218"/>
                    </a:cubicBezTo>
                    <a:cubicBezTo>
                      <a:pt x="11205" y="16228"/>
                      <a:pt x="11205" y="16237"/>
                      <a:pt x="11215" y="16237"/>
                    </a:cubicBezTo>
                    <a:cubicBezTo>
                      <a:pt x="11215" y="16247"/>
                      <a:pt x="11205" y="16267"/>
                      <a:pt x="11195" y="16277"/>
                    </a:cubicBezTo>
                    <a:cubicBezTo>
                      <a:pt x="11136" y="16347"/>
                      <a:pt x="11056" y="16257"/>
                      <a:pt x="10918" y="16446"/>
                    </a:cubicBezTo>
                    <a:cubicBezTo>
                      <a:pt x="10838" y="16436"/>
                      <a:pt x="10769" y="16416"/>
                      <a:pt x="10809" y="16386"/>
                    </a:cubicBezTo>
                    <a:cubicBezTo>
                      <a:pt x="10868" y="16337"/>
                      <a:pt x="10908" y="16277"/>
                      <a:pt x="10908" y="16277"/>
                    </a:cubicBezTo>
                    <a:cubicBezTo>
                      <a:pt x="10908" y="16277"/>
                      <a:pt x="10943" y="16164"/>
                      <a:pt x="10987" y="16164"/>
                    </a:cubicBezTo>
                    <a:close/>
                    <a:moveTo>
                      <a:pt x="16769" y="16402"/>
                    </a:moveTo>
                    <a:cubicBezTo>
                      <a:pt x="16808" y="16402"/>
                      <a:pt x="16840" y="16413"/>
                      <a:pt x="16877" y="16436"/>
                    </a:cubicBezTo>
                    <a:cubicBezTo>
                      <a:pt x="16837" y="16466"/>
                      <a:pt x="16768" y="16485"/>
                      <a:pt x="16738" y="16505"/>
                    </a:cubicBezTo>
                    <a:cubicBezTo>
                      <a:pt x="16728" y="16515"/>
                      <a:pt x="16718" y="16515"/>
                      <a:pt x="16708" y="16515"/>
                    </a:cubicBezTo>
                    <a:cubicBezTo>
                      <a:pt x="16698" y="16485"/>
                      <a:pt x="16698" y="16446"/>
                      <a:pt x="16688" y="16416"/>
                    </a:cubicBezTo>
                    <a:cubicBezTo>
                      <a:pt x="16698" y="16416"/>
                      <a:pt x="16718" y="16406"/>
                      <a:pt x="16728" y="16406"/>
                    </a:cubicBezTo>
                    <a:cubicBezTo>
                      <a:pt x="16743" y="16404"/>
                      <a:pt x="16756" y="16402"/>
                      <a:pt x="16769" y="16402"/>
                    </a:cubicBezTo>
                    <a:close/>
                    <a:moveTo>
                      <a:pt x="18533" y="16446"/>
                    </a:moveTo>
                    <a:cubicBezTo>
                      <a:pt x="18533" y="16446"/>
                      <a:pt x="18533" y="16446"/>
                      <a:pt x="18542" y="16456"/>
                    </a:cubicBezTo>
                    <a:cubicBezTo>
                      <a:pt x="18552" y="16466"/>
                      <a:pt x="18562" y="16485"/>
                      <a:pt x="18572" y="16495"/>
                    </a:cubicBezTo>
                    <a:cubicBezTo>
                      <a:pt x="18533" y="16525"/>
                      <a:pt x="18493" y="16545"/>
                      <a:pt x="18463" y="16575"/>
                    </a:cubicBezTo>
                    <a:cubicBezTo>
                      <a:pt x="18473" y="16535"/>
                      <a:pt x="18483" y="16485"/>
                      <a:pt x="18493" y="16456"/>
                    </a:cubicBezTo>
                    <a:cubicBezTo>
                      <a:pt x="18503" y="16456"/>
                      <a:pt x="18513" y="16446"/>
                      <a:pt x="18533" y="16446"/>
                    </a:cubicBezTo>
                    <a:close/>
                    <a:moveTo>
                      <a:pt x="19598" y="16627"/>
                    </a:moveTo>
                    <a:cubicBezTo>
                      <a:pt x="19603" y="16627"/>
                      <a:pt x="19608" y="16629"/>
                      <a:pt x="19613" y="16634"/>
                    </a:cubicBezTo>
                    <a:lnTo>
                      <a:pt x="19584" y="16634"/>
                    </a:lnTo>
                    <a:cubicBezTo>
                      <a:pt x="19589" y="16629"/>
                      <a:pt x="19594" y="16627"/>
                      <a:pt x="19598" y="16627"/>
                    </a:cubicBezTo>
                    <a:close/>
                    <a:moveTo>
                      <a:pt x="14590" y="16370"/>
                    </a:moveTo>
                    <a:cubicBezTo>
                      <a:pt x="14614" y="16370"/>
                      <a:pt x="14641" y="16376"/>
                      <a:pt x="14676" y="16386"/>
                    </a:cubicBezTo>
                    <a:cubicBezTo>
                      <a:pt x="14745" y="16396"/>
                      <a:pt x="14814" y="16466"/>
                      <a:pt x="14874" y="16495"/>
                    </a:cubicBezTo>
                    <a:cubicBezTo>
                      <a:pt x="14844" y="16485"/>
                      <a:pt x="14814" y="16475"/>
                      <a:pt x="14775" y="16466"/>
                    </a:cubicBezTo>
                    <a:cubicBezTo>
                      <a:pt x="14710" y="16442"/>
                      <a:pt x="14672" y="16432"/>
                      <a:pt x="14651" y="16432"/>
                    </a:cubicBezTo>
                    <a:cubicBezTo>
                      <a:pt x="14559" y="16432"/>
                      <a:pt x="14853" y="16641"/>
                      <a:pt x="14894" y="16763"/>
                    </a:cubicBezTo>
                    <a:cubicBezTo>
                      <a:pt x="14920" y="16834"/>
                      <a:pt x="14923" y="16874"/>
                      <a:pt x="14895" y="16874"/>
                    </a:cubicBezTo>
                    <a:cubicBezTo>
                      <a:pt x="14891" y="16874"/>
                      <a:pt x="14888" y="16873"/>
                      <a:pt x="14884" y="16872"/>
                    </a:cubicBezTo>
                    <a:cubicBezTo>
                      <a:pt x="14884" y="16872"/>
                      <a:pt x="14884" y="16862"/>
                      <a:pt x="14884" y="16852"/>
                    </a:cubicBezTo>
                    <a:cubicBezTo>
                      <a:pt x="14900" y="16798"/>
                      <a:pt x="14898" y="16765"/>
                      <a:pt x="14883" y="16765"/>
                    </a:cubicBezTo>
                    <a:cubicBezTo>
                      <a:pt x="14869" y="16765"/>
                      <a:pt x="14846" y="16788"/>
                      <a:pt x="14814" y="16842"/>
                    </a:cubicBezTo>
                    <a:cubicBezTo>
                      <a:pt x="14794" y="16822"/>
                      <a:pt x="14775" y="16813"/>
                      <a:pt x="14745" y="16793"/>
                    </a:cubicBezTo>
                    <a:cubicBezTo>
                      <a:pt x="14715" y="16763"/>
                      <a:pt x="14685" y="16753"/>
                      <a:pt x="14666" y="16753"/>
                    </a:cubicBezTo>
                    <a:cubicBezTo>
                      <a:pt x="14666" y="16713"/>
                      <a:pt x="14692" y="16640"/>
                      <a:pt x="14633" y="16640"/>
                    </a:cubicBezTo>
                    <a:cubicBezTo>
                      <a:pt x="14619" y="16640"/>
                      <a:pt x="14601" y="16644"/>
                      <a:pt x="14576" y="16654"/>
                    </a:cubicBezTo>
                    <a:cubicBezTo>
                      <a:pt x="14551" y="16667"/>
                      <a:pt x="14527" y="16672"/>
                      <a:pt x="14506" y="16672"/>
                    </a:cubicBezTo>
                    <a:cubicBezTo>
                      <a:pt x="14462" y="16672"/>
                      <a:pt x="14428" y="16648"/>
                      <a:pt x="14408" y="16614"/>
                    </a:cubicBezTo>
                    <a:cubicBezTo>
                      <a:pt x="14388" y="16585"/>
                      <a:pt x="14388" y="16525"/>
                      <a:pt x="14428" y="16475"/>
                    </a:cubicBezTo>
                    <a:cubicBezTo>
                      <a:pt x="14447" y="16456"/>
                      <a:pt x="14457" y="16446"/>
                      <a:pt x="14467" y="16436"/>
                    </a:cubicBezTo>
                    <a:cubicBezTo>
                      <a:pt x="14513" y="16390"/>
                      <a:pt x="14545" y="16370"/>
                      <a:pt x="14590" y="16370"/>
                    </a:cubicBezTo>
                    <a:close/>
                    <a:moveTo>
                      <a:pt x="15267" y="16217"/>
                    </a:moveTo>
                    <a:cubicBezTo>
                      <a:pt x="15505" y="16217"/>
                      <a:pt x="15440" y="16433"/>
                      <a:pt x="15489" y="16743"/>
                    </a:cubicBezTo>
                    <a:cubicBezTo>
                      <a:pt x="15504" y="16879"/>
                      <a:pt x="15445" y="16927"/>
                      <a:pt x="15376" y="16927"/>
                    </a:cubicBezTo>
                    <a:cubicBezTo>
                      <a:pt x="15314" y="16927"/>
                      <a:pt x="15244" y="16889"/>
                      <a:pt x="15211" y="16842"/>
                    </a:cubicBezTo>
                    <a:cubicBezTo>
                      <a:pt x="15211" y="16832"/>
                      <a:pt x="15211" y="16822"/>
                      <a:pt x="15211" y="16813"/>
                    </a:cubicBezTo>
                    <a:cubicBezTo>
                      <a:pt x="15211" y="16759"/>
                      <a:pt x="15276" y="16558"/>
                      <a:pt x="15214" y="16558"/>
                    </a:cubicBezTo>
                    <a:cubicBezTo>
                      <a:pt x="15208" y="16558"/>
                      <a:pt x="15200" y="16560"/>
                      <a:pt x="15191" y="16565"/>
                    </a:cubicBezTo>
                    <a:cubicBezTo>
                      <a:pt x="15161" y="16575"/>
                      <a:pt x="15151" y="16594"/>
                      <a:pt x="15132" y="16604"/>
                    </a:cubicBezTo>
                    <a:cubicBezTo>
                      <a:pt x="15093" y="16575"/>
                      <a:pt x="15016" y="16546"/>
                      <a:pt x="14920" y="16508"/>
                    </a:cubicBezTo>
                    <a:lnTo>
                      <a:pt x="14920" y="16508"/>
                    </a:lnTo>
                    <a:cubicBezTo>
                      <a:pt x="14923" y="16509"/>
                      <a:pt x="14927" y="16509"/>
                      <a:pt x="14931" y="16509"/>
                    </a:cubicBezTo>
                    <a:cubicBezTo>
                      <a:pt x="14944" y="16509"/>
                      <a:pt x="14956" y="16502"/>
                      <a:pt x="14963" y="16495"/>
                    </a:cubicBezTo>
                    <a:cubicBezTo>
                      <a:pt x="15023" y="16436"/>
                      <a:pt x="14913" y="16356"/>
                      <a:pt x="14993" y="16347"/>
                    </a:cubicBezTo>
                    <a:cubicBezTo>
                      <a:pt x="15072" y="16337"/>
                      <a:pt x="15340" y="16307"/>
                      <a:pt x="15261" y="16237"/>
                    </a:cubicBezTo>
                    <a:cubicBezTo>
                      <a:pt x="15251" y="16228"/>
                      <a:pt x="15251" y="16228"/>
                      <a:pt x="15241" y="16218"/>
                    </a:cubicBezTo>
                    <a:lnTo>
                      <a:pt x="15251" y="16218"/>
                    </a:lnTo>
                    <a:cubicBezTo>
                      <a:pt x="15256" y="16217"/>
                      <a:pt x="15262" y="16217"/>
                      <a:pt x="15267" y="16217"/>
                    </a:cubicBezTo>
                    <a:close/>
                    <a:moveTo>
                      <a:pt x="14557" y="16822"/>
                    </a:moveTo>
                    <a:cubicBezTo>
                      <a:pt x="14517" y="16882"/>
                      <a:pt x="14477" y="16961"/>
                      <a:pt x="14447" y="17041"/>
                    </a:cubicBezTo>
                    <a:cubicBezTo>
                      <a:pt x="14447" y="17041"/>
                      <a:pt x="14447" y="17051"/>
                      <a:pt x="14447" y="17051"/>
                    </a:cubicBezTo>
                    <a:cubicBezTo>
                      <a:pt x="14428" y="17059"/>
                      <a:pt x="14409" y="17063"/>
                      <a:pt x="14391" y="17063"/>
                    </a:cubicBezTo>
                    <a:cubicBezTo>
                      <a:pt x="14328" y="17063"/>
                      <a:pt x="14288" y="17011"/>
                      <a:pt x="14358" y="16941"/>
                    </a:cubicBezTo>
                    <a:cubicBezTo>
                      <a:pt x="14368" y="16932"/>
                      <a:pt x="14378" y="16922"/>
                      <a:pt x="14388" y="16912"/>
                    </a:cubicBezTo>
                    <a:cubicBezTo>
                      <a:pt x="14457" y="16872"/>
                      <a:pt x="14517" y="16842"/>
                      <a:pt x="14557" y="16822"/>
                    </a:cubicBezTo>
                    <a:close/>
                    <a:moveTo>
                      <a:pt x="18166" y="17229"/>
                    </a:moveTo>
                    <a:cubicBezTo>
                      <a:pt x="18186" y="17289"/>
                      <a:pt x="18205" y="17348"/>
                      <a:pt x="18215" y="17378"/>
                    </a:cubicBezTo>
                    <a:cubicBezTo>
                      <a:pt x="18166" y="17378"/>
                      <a:pt x="18136" y="17348"/>
                      <a:pt x="18146" y="17269"/>
                    </a:cubicBezTo>
                    <a:lnTo>
                      <a:pt x="18156" y="17269"/>
                    </a:lnTo>
                    <a:cubicBezTo>
                      <a:pt x="18156" y="17249"/>
                      <a:pt x="18156" y="17239"/>
                      <a:pt x="18166" y="17229"/>
                    </a:cubicBezTo>
                    <a:close/>
                    <a:moveTo>
                      <a:pt x="16728" y="17289"/>
                    </a:moveTo>
                    <a:cubicBezTo>
                      <a:pt x="16738" y="17298"/>
                      <a:pt x="16738" y="17308"/>
                      <a:pt x="16738" y="17318"/>
                    </a:cubicBezTo>
                    <a:cubicBezTo>
                      <a:pt x="16748" y="17328"/>
                      <a:pt x="16748" y="17338"/>
                      <a:pt x="16748" y="17348"/>
                    </a:cubicBezTo>
                    <a:cubicBezTo>
                      <a:pt x="16748" y="17378"/>
                      <a:pt x="16698" y="17388"/>
                      <a:pt x="16589" y="17407"/>
                    </a:cubicBezTo>
                    <a:cubicBezTo>
                      <a:pt x="16589" y="17417"/>
                      <a:pt x="16589" y="17417"/>
                      <a:pt x="16589" y="17417"/>
                    </a:cubicBezTo>
                    <a:cubicBezTo>
                      <a:pt x="16579" y="17388"/>
                      <a:pt x="16599" y="17348"/>
                      <a:pt x="16668" y="17318"/>
                    </a:cubicBezTo>
                    <a:cubicBezTo>
                      <a:pt x="16688" y="17308"/>
                      <a:pt x="16708" y="17298"/>
                      <a:pt x="16728" y="17289"/>
                    </a:cubicBezTo>
                    <a:close/>
                    <a:moveTo>
                      <a:pt x="19831" y="17437"/>
                    </a:moveTo>
                    <a:cubicBezTo>
                      <a:pt x="19831" y="17447"/>
                      <a:pt x="19841" y="17447"/>
                      <a:pt x="19841" y="17457"/>
                    </a:cubicBezTo>
                    <a:cubicBezTo>
                      <a:pt x="19841" y="17457"/>
                      <a:pt x="19841" y="17467"/>
                      <a:pt x="19841" y="17467"/>
                    </a:cubicBezTo>
                    <a:cubicBezTo>
                      <a:pt x="19822" y="17477"/>
                      <a:pt x="19792" y="17477"/>
                      <a:pt x="19772" y="17477"/>
                    </a:cubicBezTo>
                    <a:lnTo>
                      <a:pt x="19752" y="17477"/>
                    </a:lnTo>
                    <a:cubicBezTo>
                      <a:pt x="19732" y="17487"/>
                      <a:pt x="19722" y="17487"/>
                      <a:pt x="19703" y="17497"/>
                    </a:cubicBezTo>
                    <a:cubicBezTo>
                      <a:pt x="19693" y="17487"/>
                      <a:pt x="19693" y="17487"/>
                      <a:pt x="19693" y="17487"/>
                    </a:cubicBezTo>
                    <a:cubicBezTo>
                      <a:pt x="19693" y="17487"/>
                      <a:pt x="19693" y="17477"/>
                      <a:pt x="19693" y="17477"/>
                    </a:cubicBezTo>
                    <a:lnTo>
                      <a:pt x="19742" y="17477"/>
                    </a:lnTo>
                    <a:cubicBezTo>
                      <a:pt x="19762" y="17467"/>
                      <a:pt x="19782" y="17457"/>
                      <a:pt x="19792" y="17447"/>
                    </a:cubicBezTo>
                    <a:cubicBezTo>
                      <a:pt x="19812" y="17447"/>
                      <a:pt x="19822" y="17437"/>
                      <a:pt x="19831" y="17437"/>
                    </a:cubicBezTo>
                    <a:close/>
                    <a:moveTo>
                      <a:pt x="18256" y="17650"/>
                    </a:moveTo>
                    <a:cubicBezTo>
                      <a:pt x="18260" y="17650"/>
                      <a:pt x="18266" y="17652"/>
                      <a:pt x="18275" y="17655"/>
                    </a:cubicBezTo>
                    <a:cubicBezTo>
                      <a:pt x="18314" y="17675"/>
                      <a:pt x="18334" y="17695"/>
                      <a:pt x="18364" y="17705"/>
                    </a:cubicBezTo>
                    <a:cubicBezTo>
                      <a:pt x="18334" y="17715"/>
                      <a:pt x="18314" y="17715"/>
                      <a:pt x="18285" y="17725"/>
                    </a:cubicBezTo>
                    <a:cubicBezTo>
                      <a:pt x="18268" y="17684"/>
                      <a:pt x="18239" y="17650"/>
                      <a:pt x="18256" y="17650"/>
                    </a:cubicBezTo>
                    <a:close/>
                    <a:moveTo>
                      <a:pt x="18027" y="17913"/>
                    </a:moveTo>
                    <a:cubicBezTo>
                      <a:pt x="18027" y="17923"/>
                      <a:pt x="18027" y="17933"/>
                      <a:pt x="18017" y="17933"/>
                    </a:cubicBezTo>
                    <a:lnTo>
                      <a:pt x="17987" y="17933"/>
                    </a:lnTo>
                    <a:cubicBezTo>
                      <a:pt x="17997" y="17923"/>
                      <a:pt x="17997" y="17913"/>
                      <a:pt x="18007" y="17913"/>
                    </a:cubicBezTo>
                    <a:close/>
                    <a:moveTo>
                      <a:pt x="15171" y="17173"/>
                    </a:moveTo>
                    <a:cubicBezTo>
                      <a:pt x="15247" y="17173"/>
                      <a:pt x="15340" y="17229"/>
                      <a:pt x="15518" y="17318"/>
                    </a:cubicBezTo>
                    <a:cubicBezTo>
                      <a:pt x="15518" y="17328"/>
                      <a:pt x="15508" y="17348"/>
                      <a:pt x="15508" y="17358"/>
                    </a:cubicBezTo>
                    <a:cubicBezTo>
                      <a:pt x="15489" y="17407"/>
                      <a:pt x="15469" y="17467"/>
                      <a:pt x="15459" y="17536"/>
                    </a:cubicBezTo>
                    <a:cubicBezTo>
                      <a:pt x="15389" y="17576"/>
                      <a:pt x="15320" y="17606"/>
                      <a:pt x="15270" y="17636"/>
                    </a:cubicBezTo>
                    <a:cubicBezTo>
                      <a:pt x="15236" y="17658"/>
                      <a:pt x="15205" y="17664"/>
                      <a:pt x="15172" y="17664"/>
                    </a:cubicBezTo>
                    <a:cubicBezTo>
                      <a:pt x="15138" y="17664"/>
                      <a:pt x="15103" y="17658"/>
                      <a:pt x="15062" y="17658"/>
                    </a:cubicBezTo>
                    <a:cubicBezTo>
                      <a:pt x="15001" y="17658"/>
                      <a:pt x="14926" y="17671"/>
                      <a:pt x="14824" y="17735"/>
                    </a:cubicBezTo>
                    <a:cubicBezTo>
                      <a:pt x="14785" y="17764"/>
                      <a:pt x="14745" y="17794"/>
                      <a:pt x="14715" y="17824"/>
                    </a:cubicBezTo>
                    <a:cubicBezTo>
                      <a:pt x="14666" y="17874"/>
                      <a:pt x="14636" y="17913"/>
                      <a:pt x="14616" y="17933"/>
                    </a:cubicBezTo>
                    <a:cubicBezTo>
                      <a:pt x="14604" y="17950"/>
                      <a:pt x="14593" y="17961"/>
                      <a:pt x="14578" y="17961"/>
                    </a:cubicBezTo>
                    <a:cubicBezTo>
                      <a:pt x="14566" y="17961"/>
                      <a:pt x="14553" y="17955"/>
                      <a:pt x="14537" y="17943"/>
                    </a:cubicBezTo>
                    <a:cubicBezTo>
                      <a:pt x="14517" y="17923"/>
                      <a:pt x="14487" y="17923"/>
                      <a:pt x="14457" y="17923"/>
                    </a:cubicBezTo>
                    <a:cubicBezTo>
                      <a:pt x="14477" y="17903"/>
                      <a:pt x="14487" y="17883"/>
                      <a:pt x="14517" y="17874"/>
                    </a:cubicBezTo>
                    <a:cubicBezTo>
                      <a:pt x="14547" y="17874"/>
                      <a:pt x="14586" y="17903"/>
                      <a:pt x="14616" y="17933"/>
                    </a:cubicBezTo>
                    <a:cubicBezTo>
                      <a:pt x="14547" y="17844"/>
                      <a:pt x="14487" y="17824"/>
                      <a:pt x="14497" y="17745"/>
                    </a:cubicBezTo>
                    <a:cubicBezTo>
                      <a:pt x="14438" y="17735"/>
                      <a:pt x="14378" y="17675"/>
                      <a:pt x="14438" y="17536"/>
                    </a:cubicBezTo>
                    <a:cubicBezTo>
                      <a:pt x="14447" y="17526"/>
                      <a:pt x="14447" y="17526"/>
                      <a:pt x="14447" y="17517"/>
                    </a:cubicBezTo>
                    <a:cubicBezTo>
                      <a:pt x="14547" y="17308"/>
                      <a:pt x="14606" y="17398"/>
                      <a:pt x="14636" y="17338"/>
                    </a:cubicBezTo>
                    <a:cubicBezTo>
                      <a:pt x="14646" y="17318"/>
                      <a:pt x="14656" y="17289"/>
                      <a:pt x="14666" y="17259"/>
                    </a:cubicBezTo>
                    <a:cubicBezTo>
                      <a:pt x="14692" y="17309"/>
                      <a:pt x="14735" y="17327"/>
                      <a:pt x="14783" y="17327"/>
                    </a:cubicBezTo>
                    <a:cubicBezTo>
                      <a:pt x="14879" y="17327"/>
                      <a:pt x="15000" y="17255"/>
                      <a:pt x="15072" y="17209"/>
                    </a:cubicBezTo>
                    <a:cubicBezTo>
                      <a:pt x="15106" y="17185"/>
                      <a:pt x="15137" y="17173"/>
                      <a:pt x="15171" y="17173"/>
                    </a:cubicBezTo>
                    <a:close/>
                    <a:moveTo>
                      <a:pt x="14331" y="17760"/>
                    </a:moveTo>
                    <a:cubicBezTo>
                      <a:pt x="14337" y="17760"/>
                      <a:pt x="14343" y="17761"/>
                      <a:pt x="14348" y="17764"/>
                    </a:cubicBezTo>
                    <a:cubicBezTo>
                      <a:pt x="14398" y="17784"/>
                      <a:pt x="14388" y="17864"/>
                      <a:pt x="14447" y="17923"/>
                    </a:cubicBezTo>
                    <a:cubicBezTo>
                      <a:pt x="14428" y="17933"/>
                      <a:pt x="14398" y="17953"/>
                      <a:pt x="14358" y="17983"/>
                    </a:cubicBezTo>
                    <a:cubicBezTo>
                      <a:pt x="14319" y="17953"/>
                      <a:pt x="14289" y="17943"/>
                      <a:pt x="14259" y="17903"/>
                    </a:cubicBezTo>
                    <a:cubicBezTo>
                      <a:pt x="14206" y="17859"/>
                      <a:pt x="14279" y="17760"/>
                      <a:pt x="14331" y="17760"/>
                    </a:cubicBezTo>
                    <a:close/>
                    <a:moveTo>
                      <a:pt x="14263" y="18312"/>
                    </a:moveTo>
                    <a:cubicBezTo>
                      <a:pt x="14283" y="18312"/>
                      <a:pt x="14283" y="18388"/>
                      <a:pt x="14319" y="18439"/>
                    </a:cubicBezTo>
                    <a:cubicBezTo>
                      <a:pt x="14310" y="18440"/>
                      <a:pt x="14302" y="18441"/>
                      <a:pt x="14294" y="18441"/>
                    </a:cubicBezTo>
                    <a:cubicBezTo>
                      <a:pt x="14254" y="18441"/>
                      <a:pt x="14218" y="18421"/>
                      <a:pt x="14209" y="18379"/>
                    </a:cubicBezTo>
                    <a:cubicBezTo>
                      <a:pt x="14209" y="18369"/>
                      <a:pt x="14219" y="18359"/>
                      <a:pt x="14229" y="18349"/>
                    </a:cubicBezTo>
                    <a:cubicBezTo>
                      <a:pt x="14246" y="18322"/>
                      <a:pt x="14256" y="18312"/>
                      <a:pt x="14263" y="18312"/>
                    </a:cubicBezTo>
                    <a:close/>
                    <a:moveTo>
                      <a:pt x="20263" y="18563"/>
                    </a:moveTo>
                    <a:cubicBezTo>
                      <a:pt x="20298" y="18563"/>
                      <a:pt x="20332" y="18568"/>
                      <a:pt x="20367" y="18578"/>
                    </a:cubicBezTo>
                    <a:cubicBezTo>
                      <a:pt x="20317" y="18627"/>
                      <a:pt x="20337" y="18637"/>
                      <a:pt x="20387" y="18637"/>
                    </a:cubicBezTo>
                    <a:cubicBezTo>
                      <a:pt x="20367" y="18647"/>
                      <a:pt x="20347" y="18647"/>
                      <a:pt x="20317" y="18647"/>
                    </a:cubicBezTo>
                    <a:cubicBezTo>
                      <a:pt x="20278" y="18647"/>
                      <a:pt x="20248" y="18657"/>
                      <a:pt x="20218" y="18667"/>
                    </a:cubicBezTo>
                    <a:cubicBezTo>
                      <a:pt x="20238" y="18696"/>
                      <a:pt x="20258" y="18726"/>
                      <a:pt x="20278" y="18756"/>
                    </a:cubicBezTo>
                    <a:cubicBezTo>
                      <a:pt x="20268" y="18756"/>
                      <a:pt x="20248" y="18766"/>
                      <a:pt x="20228" y="18796"/>
                    </a:cubicBezTo>
                    <a:cubicBezTo>
                      <a:pt x="20228" y="18806"/>
                      <a:pt x="20218" y="18806"/>
                      <a:pt x="20218" y="18815"/>
                    </a:cubicBezTo>
                    <a:cubicBezTo>
                      <a:pt x="20198" y="18796"/>
                      <a:pt x="20188" y="18776"/>
                      <a:pt x="20169" y="18746"/>
                    </a:cubicBezTo>
                    <a:cubicBezTo>
                      <a:pt x="20148" y="18705"/>
                      <a:pt x="20133" y="18690"/>
                      <a:pt x="20120" y="18690"/>
                    </a:cubicBezTo>
                    <a:cubicBezTo>
                      <a:pt x="20108" y="18690"/>
                      <a:pt x="20099" y="18702"/>
                      <a:pt x="20089" y="18716"/>
                    </a:cubicBezTo>
                    <a:cubicBezTo>
                      <a:pt x="20079" y="18746"/>
                      <a:pt x="20119" y="18786"/>
                      <a:pt x="20129" y="18815"/>
                    </a:cubicBezTo>
                    <a:cubicBezTo>
                      <a:pt x="20139" y="18825"/>
                      <a:pt x="20149" y="18865"/>
                      <a:pt x="20149" y="18895"/>
                    </a:cubicBezTo>
                    <a:cubicBezTo>
                      <a:pt x="20129" y="18925"/>
                      <a:pt x="20119" y="18944"/>
                      <a:pt x="20099" y="18954"/>
                    </a:cubicBezTo>
                    <a:cubicBezTo>
                      <a:pt x="20099" y="18934"/>
                      <a:pt x="20099" y="18915"/>
                      <a:pt x="20099" y="18905"/>
                    </a:cubicBezTo>
                    <a:cubicBezTo>
                      <a:pt x="20099" y="18879"/>
                      <a:pt x="20063" y="18788"/>
                      <a:pt x="20033" y="18788"/>
                    </a:cubicBezTo>
                    <a:cubicBezTo>
                      <a:pt x="20029" y="18788"/>
                      <a:pt x="20024" y="18790"/>
                      <a:pt x="20020" y="18796"/>
                    </a:cubicBezTo>
                    <a:cubicBezTo>
                      <a:pt x="20015" y="18803"/>
                      <a:pt x="20007" y="18806"/>
                      <a:pt x="19999" y="18806"/>
                    </a:cubicBezTo>
                    <a:cubicBezTo>
                      <a:pt x="19958" y="18806"/>
                      <a:pt x="19891" y="18739"/>
                      <a:pt x="19891" y="18706"/>
                    </a:cubicBezTo>
                    <a:lnTo>
                      <a:pt x="19881" y="18706"/>
                    </a:lnTo>
                    <a:cubicBezTo>
                      <a:pt x="19881" y="18696"/>
                      <a:pt x="19881" y="18696"/>
                      <a:pt x="19881" y="18696"/>
                    </a:cubicBezTo>
                    <a:cubicBezTo>
                      <a:pt x="19941" y="18667"/>
                      <a:pt x="20010" y="18637"/>
                      <a:pt x="20099" y="18597"/>
                    </a:cubicBezTo>
                    <a:cubicBezTo>
                      <a:pt x="20119" y="18587"/>
                      <a:pt x="20139" y="18587"/>
                      <a:pt x="20159" y="18578"/>
                    </a:cubicBezTo>
                    <a:cubicBezTo>
                      <a:pt x="20193" y="18568"/>
                      <a:pt x="20228" y="18563"/>
                      <a:pt x="20263" y="18563"/>
                    </a:cubicBezTo>
                    <a:close/>
                    <a:moveTo>
                      <a:pt x="14793" y="18037"/>
                    </a:moveTo>
                    <a:cubicBezTo>
                      <a:pt x="14868" y="18037"/>
                      <a:pt x="14844" y="18310"/>
                      <a:pt x="14844" y="18310"/>
                    </a:cubicBezTo>
                    <a:cubicBezTo>
                      <a:pt x="14844" y="18310"/>
                      <a:pt x="14943" y="18568"/>
                      <a:pt x="15112" y="18677"/>
                    </a:cubicBezTo>
                    <a:cubicBezTo>
                      <a:pt x="15151" y="18696"/>
                      <a:pt x="15161" y="18716"/>
                      <a:pt x="15171" y="18736"/>
                    </a:cubicBezTo>
                    <a:cubicBezTo>
                      <a:pt x="15094" y="18806"/>
                      <a:pt x="14963" y="18845"/>
                      <a:pt x="14871" y="18845"/>
                    </a:cubicBezTo>
                    <a:cubicBezTo>
                      <a:pt x="14845" y="18845"/>
                      <a:pt x="14822" y="18842"/>
                      <a:pt x="14804" y="18835"/>
                    </a:cubicBezTo>
                    <a:cubicBezTo>
                      <a:pt x="14799" y="18834"/>
                      <a:pt x="14795" y="18833"/>
                      <a:pt x="14791" y="18833"/>
                    </a:cubicBezTo>
                    <a:cubicBezTo>
                      <a:pt x="14765" y="18833"/>
                      <a:pt x="14765" y="18860"/>
                      <a:pt x="14765" y="18895"/>
                    </a:cubicBezTo>
                    <a:cubicBezTo>
                      <a:pt x="14685" y="18934"/>
                      <a:pt x="14616" y="18984"/>
                      <a:pt x="14547" y="19044"/>
                    </a:cubicBezTo>
                    <a:cubicBezTo>
                      <a:pt x="14509" y="19066"/>
                      <a:pt x="14472" y="19077"/>
                      <a:pt x="14427" y="19077"/>
                    </a:cubicBezTo>
                    <a:cubicBezTo>
                      <a:pt x="14412" y="19077"/>
                      <a:pt x="14395" y="19076"/>
                      <a:pt x="14378" y="19073"/>
                    </a:cubicBezTo>
                    <a:cubicBezTo>
                      <a:pt x="14338" y="19073"/>
                      <a:pt x="14299" y="19063"/>
                      <a:pt x="14259" y="19053"/>
                    </a:cubicBezTo>
                    <a:lnTo>
                      <a:pt x="14299" y="19053"/>
                    </a:lnTo>
                    <a:cubicBezTo>
                      <a:pt x="14319" y="19057"/>
                      <a:pt x="14335" y="19058"/>
                      <a:pt x="14349" y="19058"/>
                    </a:cubicBezTo>
                    <a:cubicBezTo>
                      <a:pt x="14378" y="19058"/>
                      <a:pt x="14398" y="19053"/>
                      <a:pt x="14418" y="19053"/>
                    </a:cubicBezTo>
                    <a:cubicBezTo>
                      <a:pt x="14452" y="18976"/>
                      <a:pt x="14324" y="18855"/>
                      <a:pt x="14358" y="18855"/>
                    </a:cubicBezTo>
                    <a:cubicBezTo>
                      <a:pt x="14363" y="18855"/>
                      <a:pt x="14373" y="18858"/>
                      <a:pt x="14388" y="18865"/>
                    </a:cubicBezTo>
                    <a:cubicBezTo>
                      <a:pt x="14461" y="18896"/>
                      <a:pt x="14504" y="18937"/>
                      <a:pt x="14550" y="18937"/>
                    </a:cubicBezTo>
                    <a:cubicBezTo>
                      <a:pt x="14578" y="18937"/>
                      <a:pt x="14608" y="18921"/>
                      <a:pt x="14646" y="18875"/>
                    </a:cubicBezTo>
                    <a:cubicBezTo>
                      <a:pt x="14666" y="18855"/>
                      <a:pt x="14676" y="18845"/>
                      <a:pt x="14695" y="18835"/>
                    </a:cubicBezTo>
                    <a:cubicBezTo>
                      <a:pt x="14695" y="18825"/>
                      <a:pt x="14695" y="18825"/>
                      <a:pt x="14695" y="18825"/>
                    </a:cubicBezTo>
                    <a:cubicBezTo>
                      <a:pt x="14765" y="18766"/>
                      <a:pt x="14794" y="18766"/>
                      <a:pt x="14834" y="18716"/>
                    </a:cubicBezTo>
                    <a:cubicBezTo>
                      <a:pt x="14894" y="18657"/>
                      <a:pt x="14904" y="18657"/>
                      <a:pt x="14933" y="18617"/>
                    </a:cubicBezTo>
                    <a:cubicBezTo>
                      <a:pt x="14960" y="18581"/>
                      <a:pt x="14922" y="18505"/>
                      <a:pt x="14893" y="18505"/>
                    </a:cubicBezTo>
                    <a:cubicBezTo>
                      <a:pt x="14890" y="18505"/>
                      <a:pt x="14887" y="18506"/>
                      <a:pt x="14884" y="18508"/>
                    </a:cubicBezTo>
                    <a:cubicBezTo>
                      <a:pt x="14844" y="18528"/>
                      <a:pt x="14854" y="18597"/>
                      <a:pt x="14785" y="18667"/>
                    </a:cubicBezTo>
                    <a:cubicBezTo>
                      <a:pt x="14683" y="18779"/>
                      <a:pt x="14633" y="18821"/>
                      <a:pt x="14615" y="18821"/>
                    </a:cubicBezTo>
                    <a:cubicBezTo>
                      <a:pt x="14582" y="18821"/>
                      <a:pt x="14654" y="18683"/>
                      <a:pt x="14705" y="18587"/>
                    </a:cubicBezTo>
                    <a:cubicBezTo>
                      <a:pt x="14775" y="18449"/>
                      <a:pt x="14844" y="18538"/>
                      <a:pt x="14824" y="18429"/>
                    </a:cubicBezTo>
                    <a:cubicBezTo>
                      <a:pt x="14814" y="18389"/>
                      <a:pt x="14804" y="18349"/>
                      <a:pt x="14785" y="18320"/>
                    </a:cubicBezTo>
                    <a:cubicBezTo>
                      <a:pt x="14772" y="18324"/>
                      <a:pt x="14760" y="18326"/>
                      <a:pt x="14747" y="18326"/>
                    </a:cubicBezTo>
                    <a:cubicBezTo>
                      <a:pt x="14728" y="18326"/>
                      <a:pt x="14709" y="18321"/>
                      <a:pt x="14685" y="18310"/>
                    </a:cubicBezTo>
                    <a:cubicBezTo>
                      <a:pt x="14685" y="18310"/>
                      <a:pt x="14676" y="18320"/>
                      <a:pt x="14676" y="18330"/>
                    </a:cubicBezTo>
                    <a:cubicBezTo>
                      <a:pt x="14636" y="18449"/>
                      <a:pt x="14676" y="18578"/>
                      <a:pt x="14576" y="18667"/>
                    </a:cubicBezTo>
                    <a:cubicBezTo>
                      <a:pt x="14547" y="18697"/>
                      <a:pt x="14528" y="18710"/>
                      <a:pt x="14517" y="18710"/>
                    </a:cubicBezTo>
                    <a:cubicBezTo>
                      <a:pt x="14494" y="18710"/>
                      <a:pt x="14518" y="18636"/>
                      <a:pt x="14566" y="18518"/>
                    </a:cubicBezTo>
                    <a:cubicBezTo>
                      <a:pt x="14606" y="18429"/>
                      <a:pt x="14636" y="18340"/>
                      <a:pt x="14646" y="18280"/>
                    </a:cubicBezTo>
                    <a:lnTo>
                      <a:pt x="14636" y="18280"/>
                    </a:lnTo>
                    <a:cubicBezTo>
                      <a:pt x="14626" y="18270"/>
                      <a:pt x="14616" y="18260"/>
                      <a:pt x="14606" y="18250"/>
                    </a:cubicBezTo>
                    <a:cubicBezTo>
                      <a:pt x="14606" y="18240"/>
                      <a:pt x="14616" y="18230"/>
                      <a:pt x="14626" y="18221"/>
                    </a:cubicBezTo>
                    <a:cubicBezTo>
                      <a:pt x="14646" y="18191"/>
                      <a:pt x="14676" y="18151"/>
                      <a:pt x="14705" y="18111"/>
                    </a:cubicBezTo>
                    <a:cubicBezTo>
                      <a:pt x="14744" y="18058"/>
                      <a:pt x="14773" y="18037"/>
                      <a:pt x="14793" y="18037"/>
                    </a:cubicBezTo>
                    <a:close/>
                    <a:moveTo>
                      <a:pt x="20177" y="19314"/>
                    </a:moveTo>
                    <a:cubicBezTo>
                      <a:pt x="20183" y="19314"/>
                      <a:pt x="20194" y="19316"/>
                      <a:pt x="20208" y="19321"/>
                    </a:cubicBezTo>
                    <a:cubicBezTo>
                      <a:pt x="20228" y="19331"/>
                      <a:pt x="20238" y="19341"/>
                      <a:pt x="20248" y="19351"/>
                    </a:cubicBezTo>
                    <a:cubicBezTo>
                      <a:pt x="20248" y="19381"/>
                      <a:pt x="20238" y="19391"/>
                      <a:pt x="20218" y="19391"/>
                    </a:cubicBezTo>
                    <a:cubicBezTo>
                      <a:pt x="20173" y="19338"/>
                      <a:pt x="20157" y="19314"/>
                      <a:pt x="20177" y="19314"/>
                    </a:cubicBezTo>
                    <a:close/>
                    <a:moveTo>
                      <a:pt x="20516" y="19311"/>
                    </a:moveTo>
                    <a:lnTo>
                      <a:pt x="20516" y="19311"/>
                    </a:lnTo>
                    <a:cubicBezTo>
                      <a:pt x="20555" y="19361"/>
                      <a:pt x="20595" y="19400"/>
                      <a:pt x="20605" y="19440"/>
                    </a:cubicBezTo>
                    <a:cubicBezTo>
                      <a:pt x="20615" y="19450"/>
                      <a:pt x="20615" y="19450"/>
                      <a:pt x="20615" y="19460"/>
                    </a:cubicBezTo>
                    <a:cubicBezTo>
                      <a:pt x="20605" y="19470"/>
                      <a:pt x="20595" y="19470"/>
                      <a:pt x="20585" y="19470"/>
                    </a:cubicBezTo>
                    <a:cubicBezTo>
                      <a:pt x="20585" y="19460"/>
                      <a:pt x="20575" y="19450"/>
                      <a:pt x="20575" y="19430"/>
                    </a:cubicBezTo>
                    <a:cubicBezTo>
                      <a:pt x="20555" y="19381"/>
                      <a:pt x="20535" y="19351"/>
                      <a:pt x="20516" y="19311"/>
                    </a:cubicBezTo>
                    <a:close/>
                    <a:moveTo>
                      <a:pt x="15013" y="19311"/>
                    </a:moveTo>
                    <a:cubicBezTo>
                      <a:pt x="15013" y="19311"/>
                      <a:pt x="15023" y="19321"/>
                      <a:pt x="15032" y="19321"/>
                    </a:cubicBezTo>
                    <a:cubicBezTo>
                      <a:pt x="15144" y="19385"/>
                      <a:pt x="15071" y="19518"/>
                      <a:pt x="14920" y="19518"/>
                    </a:cubicBezTo>
                    <a:cubicBezTo>
                      <a:pt x="14883" y="19518"/>
                      <a:pt x="14840" y="19510"/>
                      <a:pt x="14794" y="19490"/>
                    </a:cubicBezTo>
                    <a:cubicBezTo>
                      <a:pt x="14864" y="19391"/>
                      <a:pt x="14884" y="19361"/>
                      <a:pt x="15013" y="19311"/>
                    </a:cubicBezTo>
                    <a:close/>
                    <a:moveTo>
                      <a:pt x="14367" y="19390"/>
                    </a:moveTo>
                    <a:cubicBezTo>
                      <a:pt x="14388" y="19390"/>
                      <a:pt x="14405" y="19401"/>
                      <a:pt x="14418" y="19420"/>
                    </a:cubicBezTo>
                    <a:cubicBezTo>
                      <a:pt x="14388" y="19450"/>
                      <a:pt x="14348" y="19490"/>
                      <a:pt x="14319" y="19529"/>
                    </a:cubicBezTo>
                    <a:cubicBezTo>
                      <a:pt x="14299" y="19529"/>
                      <a:pt x="14279" y="19529"/>
                      <a:pt x="14269" y="19519"/>
                    </a:cubicBezTo>
                    <a:cubicBezTo>
                      <a:pt x="14239" y="19549"/>
                      <a:pt x="14219" y="19579"/>
                      <a:pt x="14190" y="19619"/>
                    </a:cubicBezTo>
                    <a:cubicBezTo>
                      <a:pt x="14163" y="19664"/>
                      <a:pt x="14124" y="19702"/>
                      <a:pt x="14098" y="19702"/>
                    </a:cubicBezTo>
                    <a:cubicBezTo>
                      <a:pt x="14084" y="19702"/>
                      <a:pt x="14074" y="19692"/>
                      <a:pt x="14071" y="19668"/>
                    </a:cubicBezTo>
                    <a:cubicBezTo>
                      <a:pt x="14110" y="19619"/>
                      <a:pt x="14160" y="19569"/>
                      <a:pt x="14229" y="19490"/>
                    </a:cubicBezTo>
                    <a:cubicBezTo>
                      <a:pt x="14269" y="19440"/>
                      <a:pt x="14299" y="19410"/>
                      <a:pt x="14328" y="19400"/>
                    </a:cubicBezTo>
                    <a:cubicBezTo>
                      <a:pt x="14343" y="19393"/>
                      <a:pt x="14355" y="19390"/>
                      <a:pt x="14367" y="19390"/>
                    </a:cubicBezTo>
                    <a:close/>
                    <a:moveTo>
                      <a:pt x="14414" y="20480"/>
                    </a:moveTo>
                    <a:cubicBezTo>
                      <a:pt x="14418" y="20480"/>
                      <a:pt x="14422" y="20480"/>
                      <a:pt x="14428" y="20481"/>
                    </a:cubicBezTo>
                    <a:cubicBezTo>
                      <a:pt x="14445" y="20490"/>
                      <a:pt x="14455" y="20506"/>
                      <a:pt x="14463" y="20523"/>
                    </a:cubicBezTo>
                    <a:lnTo>
                      <a:pt x="14463" y="20523"/>
                    </a:lnTo>
                    <a:cubicBezTo>
                      <a:pt x="14460" y="20521"/>
                      <a:pt x="14454" y="20521"/>
                      <a:pt x="14447" y="20521"/>
                    </a:cubicBezTo>
                    <a:cubicBezTo>
                      <a:pt x="14444" y="20522"/>
                      <a:pt x="14441" y="20522"/>
                      <a:pt x="14438" y="20522"/>
                    </a:cubicBezTo>
                    <a:cubicBezTo>
                      <a:pt x="14404" y="20522"/>
                      <a:pt x="14370" y="20480"/>
                      <a:pt x="14414" y="20480"/>
                    </a:cubicBezTo>
                    <a:close/>
                    <a:moveTo>
                      <a:pt x="14303" y="20589"/>
                    </a:moveTo>
                    <a:cubicBezTo>
                      <a:pt x="14315" y="20589"/>
                      <a:pt x="14319" y="20595"/>
                      <a:pt x="14319" y="20600"/>
                    </a:cubicBezTo>
                    <a:cubicBezTo>
                      <a:pt x="14309" y="20610"/>
                      <a:pt x="14309" y="20620"/>
                      <a:pt x="14299" y="20630"/>
                    </a:cubicBezTo>
                    <a:cubicBezTo>
                      <a:pt x="14279" y="20650"/>
                      <a:pt x="14239" y="20689"/>
                      <a:pt x="14190" y="20729"/>
                    </a:cubicBezTo>
                    <a:cubicBezTo>
                      <a:pt x="14180" y="20719"/>
                      <a:pt x="14170" y="20719"/>
                      <a:pt x="14160" y="20709"/>
                    </a:cubicBezTo>
                    <a:cubicBezTo>
                      <a:pt x="14150" y="20699"/>
                      <a:pt x="14140" y="20680"/>
                      <a:pt x="14140" y="20660"/>
                    </a:cubicBezTo>
                    <a:cubicBezTo>
                      <a:pt x="14180" y="20640"/>
                      <a:pt x="14219" y="20610"/>
                      <a:pt x="14259" y="20600"/>
                    </a:cubicBezTo>
                    <a:cubicBezTo>
                      <a:pt x="14280" y="20592"/>
                      <a:pt x="14294" y="20589"/>
                      <a:pt x="14303" y="20589"/>
                    </a:cubicBezTo>
                    <a:close/>
                    <a:moveTo>
                      <a:pt x="14626" y="19946"/>
                    </a:moveTo>
                    <a:cubicBezTo>
                      <a:pt x="14636" y="19956"/>
                      <a:pt x="14636" y="19966"/>
                      <a:pt x="14646" y="19966"/>
                    </a:cubicBezTo>
                    <a:cubicBezTo>
                      <a:pt x="14646" y="19976"/>
                      <a:pt x="14656" y="19985"/>
                      <a:pt x="14666" y="19995"/>
                    </a:cubicBezTo>
                    <a:cubicBezTo>
                      <a:pt x="14673" y="20006"/>
                      <a:pt x="14677" y="20010"/>
                      <a:pt x="14681" y="20010"/>
                    </a:cubicBezTo>
                    <a:cubicBezTo>
                      <a:pt x="14689" y="20010"/>
                      <a:pt x="14696" y="19995"/>
                      <a:pt x="14715" y="19976"/>
                    </a:cubicBezTo>
                    <a:lnTo>
                      <a:pt x="14715" y="19976"/>
                    </a:lnTo>
                    <a:cubicBezTo>
                      <a:pt x="14705" y="20005"/>
                      <a:pt x="14685" y="20035"/>
                      <a:pt x="14666" y="20055"/>
                    </a:cubicBezTo>
                    <a:cubicBezTo>
                      <a:pt x="14676" y="20114"/>
                      <a:pt x="14685" y="20154"/>
                      <a:pt x="14695" y="20174"/>
                    </a:cubicBezTo>
                    <a:cubicBezTo>
                      <a:pt x="14715" y="20233"/>
                      <a:pt x="14715" y="20352"/>
                      <a:pt x="14715" y="20451"/>
                    </a:cubicBezTo>
                    <a:cubicBezTo>
                      <a:pt x="14717" y="20472"/>
                      <a:pt x="14722" y="20480"/>
                      <a:pt x="14728" y="20480"/>
                    </a:cubicBezTo>
                    <a:cubicBezTo>
                      <a:pt x="14749" y="20480"/>
                      <a:pt x="14793" y="20390"/>
                      <a:pt x="14854" y="20382"/>
                    </a:cubicBezTo>
                    <a:cubicBezTo>
                      <a:pt x="14872" y="20380"/>
                      <a:pt x="14882" y="20379"/>
                      <a:pt x="14887" y="20379"/>
                    </a:cubicBezTo>
                    <a:cubicBezTo>
                      <a:pt x="14904" y="20379"/>
                      <a:pt x="14857" y="20393"/>
                      <a:pt x="14834" y="20432"/>
                    </a:cubicBezTo>
                    <a:cubicBezTo>
                      <a:pt x="14785" y="20501"/>
                      <a:pt x="14745" y="20640"/>
                      <a:pt x="14755" y="20660"/>
                    </a:cubicBezTo>
                    <a:cubicBezTo>
                      <a:pt x="14757" y="20665"/>
                      <a:pt x="14760" y="20666"/>
                      <a:pt x="14764" y="20666"/>
                    </a:cubicBezTo>
                    <a:cubicBezTo>
                      <a:pt x="14767" y="20666"/>
                      <a:pt x="14771" y="20665"/>
                      <a:pt x="14775" y="20665"/>
                    </a:cubicBezTo>
                    <a:cubicBezTo>
                      <a:pt x="14782" y="20665"/>
                      <a:pt x="14790" y="20670"/>
                      <a:pt x="14794" y="20699"/>
                    </a:cubicBezTo>
                    <a:cubicBezTo>
                      <a:pt x="14802" y="20746"/>
                      <a:pt x="14866" y="20775"/>
                      <a:pt x="14917" y="20775"/>
                    </a:cubicBezTo>
                    <a:cubicBezTo>
                      <a:pt x="14930" y="20775"/>
                      <a:pt x="14943" y="20773"/>
                      <a:pt x="14953" y="20769"/>
                    </a:cubicBezTo>
                    <a:cubicBezTo>
                      <a:pt x="14973" y="20769"/>
                      <a:pt x="14963" y="20808"/>
                      <a:pt x="14943" y="20858"/>
                    </a:cubicBezTo>
                    <a:cubicBezTo>
                      <a:pt x="14920" y="20882"/>
                      <a:pt x="14890" y="20892"/>
                      <a:pt x="14860" y="20892"/>
                    </a:cubicBezTo>
                    <a:cubicBezTo>
                      <a:pt x="14763" y="20892"/>
                      <a:pt x="14653" y="20788"/>
                      <a:pt x="14676" y="20689"/>
                    </a:cubicBezTo>
                    <a:cubicBezTo>
                      <a:pt x="14725" y="20541"/>
                      <a:pt x="14814" y="20551"/>
                      <a:pt x="14547" y="20442"/>
                    </a:cubicBezTo>
                    <a:cubicBezTo>
                      <a:pt x="14547" y="20362"/>
                      <a:pt x="14537" y="20362"/>
                      <a:pt x="14557" y="20303"/>
                    </a:cubicBezTo>
                    <a:cubicBezTo>
                      <a:pt x="14566" y="20283"/>
                      <a:pt x="14586" y="20214"/>
                      <a:pt x="14596" y="20154"/>
                    </a:cubicBezTo>
                    <a:lnTo>
                      <a:pt x="14596" y="20154"/>
                    </a:lnTo>
                    <a:cubicBezTo>
                      <a:pt x="14555" y="20195"/>
                      <a:pt x="14519" y="20213"/>
                      <a:pt x="14483" y="20213"/>
                    </a:cubicBezTo>
                    <a:cubicBezTo>
                      <a:pt x="14408" y="20213"/>
                      <a:pt x="14337" y="20133"/>
                      <a:pt x="14229" y="20025"/>
                    </a:cubicBezTo>
                    <a:cubicBezTo>
                      <a:pt x="14276" y="19999"/>
                      <a:pt x="14339" y="19959"/>
                      <a:pt x="14386" y="19959"/>
                    </a:cubicBezTo>
                    <a:cubicBezTo>
                      <a:pt x="14409" y="19959"/>
                      <a:pt x="14428" y="19969"/>
                      <a:pt x="14438" y="19995"/>
                    </a:cubicBezTo>
                    <a:cubicBezTo>
                      <a:pt x="14461" y="20047"/>
                      <a:pt x="14470" y="20079"/>
                      <a:pt x="14486" y="20079"/>
                    </a:cubicBezTo>
                    <a:cubicBezTo>
                      <a:pt x="14497" y="20079"/>
                      <a:pt x="14512" y="20063"/>
                      <a:pt x="14537" y="20025"/>
                    </a:cubicBezTo>
                    <a:cubicBezTo>
                      <a:pt x="14559" y="19989"/>
                      <a:pt x="14572" y="19982"/>
                      <a:pt x="14581" y="19982"/>
                    </a:cubicBezTo>
                    <a:cubicBezTo>
                      <a:pt x="14588" y="19982"/>
                      <a:pt x="14593" y="19985"/>
                      <a:pt x="14599" y="19985"/>
                    </a:cubicBezTo>
                    <a:cubicBezTo>
                      <a:pt x="14603" y="19985"/>
                      <a:pt x="14609" y="19983"/>
                      <a:pt x="14616" y="19976"/>
                    </a:cubicBezTo>
                    <a:cubicBezTo>
                      <a:pt x="14616" y="19966"/>
                      <a:pt x="14626" y="19956"/>
                      <a:pt x="14626" y="19946"/>
                    </a:cubicBezTo>
                    <a:close/>
                    <a:moveTo>
                      <a:pt x="14507" y="20620"/>
                    </a:moveTo>
                    <a:cubicBezTo>
                      <a:pt x="14537" y="20749"/>
                      <a:pt x="14447" y="20888"/>
                      <a:pt x="14348" y="20908"/>
                    </a:cubicBezTo>
                    <a:cubicBezTo>
                      <a:pt x="14338" y="20898"/>
                      <a:pt x="14338" y="20888"/>
                      <a:pt x="14328" y="20878"/>
                    </a:cubicBezTo>
                    <a:cubicBezTo>
                      <a:pt x="14266" y="20842"/>
                      <a:pt x="14300" y="20807"/>
                      <a:pt x="14336" y="20807"/>
                    </a:cubicBezTo>
                    <a:cubicBezTo>
                      <a:pt x="14340" y="20807"/>
                      <a:pt x="14344" y="20807"/>
                      <a:pt x="14348" y="20808"/>
                    </a:cubicBezTo>
                    <a:cubicBezTo>
                      <a:pt x="14362" y="20815"/>
                      <a:pt x="14381" y="20819"/>
                      <a:pt x="14400" y="20819"/>
                    </a:cubicBezTo>
                    <a:cubicBezTo>
                      <a:pt x="14439" y="20819"/>
                      <a:pt x="14474" y="20802"/>
                      <a:pt x="14447" y="20749"/>
                    </a:cubicBezTo>
                    <a:cubicBezTo>
                      <a:pt x="14418" y="20680"/>
                      <a:pt x="14477" y="20640"/>
                      <a:pt x="14507" y="20620"/>
                    </a:cubicBezTo>
                    <a:close/>
                    <a:moveTo>
                      <a:pt x="13922" y="20927"/>
                    </a:moveTo>
                    <a:lnTo>
                      <a:pt x="13922" y="20927"/>
                    </a:lnTo>
                    <a:cubicBezTo>
                      <a:pt x="13912" y="20957"/>
                      <a:pt x="13902" y="20987"/>
                      <a:pt x="13892" y="21017"/>
                    </a:cubicBezTo>
                    <a:cubicBezTo>
                      <a:pt x="13872" y="21046"/>
                      <a:pt x="13862" y="21056"/>
                      <a:pt x="13872" y="21066"/>
                    </a:cubicBezTo>
                    <a:cubicBezTo>
                      <a:pt x="13868" y="21099"/>
                      <a:pt x="13870" y="21112"/>
                      <a:pt x="13876" y="21112"/>
                    </a:cubicBezTo>
                    <a:cubicBezTo>
                      <a:pt x="13884" y="21112"/>
                      <a:pt x="13896" y="21097"/>
                      <a:pt x="13912" y="21076"/>
                    </a:cubicBezTo>
                    <a:cubicBezTo>
                      <a:pt x="13952" y="21076"/>
                      <a:pt x="14001" y="21066"/>
                      <a:pt x="14051" y="21056"/>
                    </a:cubicBezTo>
                    <a:cubicBezTo>
                      <a:pt x="14061" y="21066"/>
                      <a:pt x="14071" y="21076"/>
                      <a:pt x="14071" y="21096"/>
                    </a:cubicBezTo>
                    <a:cubicBezTo>
                      <a:pt x="14091" y="21136"/>
                      <a:pt x="14110" y="21175"/>
                      <a:pt x="14140" y="21205"/>
                    </a:cubicBezTo>
                    <a:cubicBezTo>
                      <a:pt x="14140" y="21205"/>
                      <a:pt x="14130" y="21215"/>
                      <a:pt x="14120" y="21215"/>
                    </a:cubicBezTo>
                    <a:cubicBezTo>
                      <a:pt x="14091" y="21215"/>
                      <a:pt x="14051" y="21205"/>
                      <a:pt x="14011" y="21185"/>
                    </a:cubicBezTo>
                    <a:cubicBezTo>
                      <a:pt x="13962" y="21146"/>
                      <a:pt x="13892" y="21126"/>
                      <a:pt x="13843" y="21116"/>
                    </a:cubicBezTo>
                    <a:cubicBezTo>
                      <a:pt x="13773" y="21106"/>
                      <a:pt x="13833" y="20987"/>
                      <a:pt x="13922" y="20927"/>
                    </a:cubicBezTo>
                    <a:close/>
                    <a:moveTo>
                      <a:pt x="12316" y="21413"/>
                    </a:moveTo>
                    <a:cubicBezTo>
                      <a:pt x="12326" y="21413"/>
                      <a:pt x="12335" y="21423"/>
                      <a:pt x="12335" y="21433"/>
                    </a:cubicBezTo>
                    <a:cubicBezTo>
                      <a:pt x="12333" y="21436"/>
                      <a:pt x="12330" y="21437"/>
                      <a:pt x="12328" y="21437"/>
                    </a:cubicBezTo>
                    <a:cubicBezTo>
                      <a:pt x="12321" y="21437"/>
                      <a:pt x="12316" y="21428"/>
                      <a:pt x="12316" y="21413"/>
                    </a:cubicBezTo>
                    <a:close/>
                    <a:moveTo>
                      <a:pt x="14656" y="21216"/>
                    </a:moveTo>
                    <a:cubicBezTo>
                      <a:pt x="14709" y="21216"/>
                      <a:pt x="14771" y="21246"/>
                      <a:pt x="14864" y="21304"/>
                    </a:cubicBezTo>
                    <a:cubicBezTo>
                      <a:pt x="14874" y="21354"/>
                      <a:pt x="14894" y="21423"/>
                      <a:pt x="14884" y="21512"/>
                    </a:cubicBezTo>
                    <a:cubicBezTo>
                      <a:pt x="14875" y="21584"/>
                      <a:pt x="14897" y="21609"/>
                      <a:pt x="14924" y="21609"/>
                    </a:cubicBezTo>
                    <a:cubicBezTo>
                      <a:pt x="14960" y="21609"/>
                      <a:pt x="15004" y="21562"/>
                      <a:pt x="14993" y="21522"/>
                    </a:cubicBezTo>
                    <a:cubicBezTo>
                      <a:pt x="14973" y="21463"/>
                      <a:pt x="14943" y="21473"/>
                      <a:pt x="15052" y="21413"/>
                    </a:cubicBezTo>
                    <a:cubicBezTo>
                      <a:pt x="15062" y="21423"/>
                      <a:pt x="15072" y="21433"/>
                      <a:pt x="15082" y="21443"/>
                    </a:cubicBezTo>
                    <a:cubicBezTo>
                      <a:pt x="15072" y="21453"/>
                      <a:pt x="15062" y="21473"/>
                      <a:pt x="15052" y="21493"/>
                    </a:cubicBezTo>
                    <a:cubicBezTo>
                      <a:pt x="15042" y="21532"/>
                      <a:pt x="15062" y="21572"/>
                      <a:pt x="15082" y="21602"/>
                    </a:cubicBezTo>
                    <a:cubicBezTo>
                      <a:pt x="15013" y="21681"/>
                      <a:pt x="14834" y="21760"/>
                      <a:pt x="14765" y="21820"/>
                    </a:cubicBezTo>
                    <a:cubicBezTo>
                      <a:pt x="14725" y="21852"/>
                      <a:pt x="14689" y="21859"/>
                      <a:pt x="14651" y="21859"/>
                    </a:cubicBezTo>
                    <a:cubicBezTo>
                      <a:pt x="14613" y="21859"/>
                      <a:pt x="14574" y="21852"/>
                      <a:pt x="14529" y="21852"/>
                    </a:cubicBezTo>
                    <a:cubicBezTo>
                      <a:pt x="14507" y="21852"/>
                      <a:pt x="14483" y="21854"/>
                      <a:pt x="14457" y="21859"/>
                    </a:cubicBezTo>
                    <a:cubicBezTo>
                      <a:pt x="14457" y="21850"/>
                      <a:pt x="14447" y="21830"/>
                      <a:pt x="14418" y="21810"/>
                    </a:cubicBezTo>
                    <a:cubicBezTo>
                      <a:pt x="14353" y="21764"/>
                      <a:pt x="14317" y="21740"/>
                      <a:pt x="14287" y="21740"/>
                    </a:cubicBezTo>
                    <a:cubicBezTo>
                      <a:pt x="14271" y="21740"/>
                      <a:pt x="14256" y="21747"/>
                      <a:pt x="14239" y="21760"/>
                    </a:cubicBezTo>
                    <a:cubicBezTo>
                      <a:pt x="14229" y="21760"/>
                      <a:pt x="14219" y="21770"/>
                      <a:pt x="14209" y="21780"/>
                    </a:cubicBezTo>
                    <a:cubicBezTo>
                      <a:pt x="14239" y="21810"/>
                      <a:pt x="14279" y="21879"/>
                      <a:pt x="14299" y="21939"/>
                    </a:cubicBezTo>
                    <a:cubicBezTo>
                      <a:pt x="14299" y="21949"/>
                      <a:pt x="14289" y="21949"/>
                      <a:pt x="14289" y="21949"/>
                    </a:cubicBezTo>
                    <a:cubicBezTo>
                      <a:pt x="14259" y="21969"/>
                      <a:pt x="14249" y="21988"/>
                      <a:pt x="14229" y="21998"/>
                    </a:cubicBezTo>
                    <a:cubicBezTo>
                      <a:pt x="14219" y="22008"/>
                      <a:pt x="14219" y="22008"/>
                      <a:pt x="14209" y="22018"/>
                    </a:cubicBezTo>
                    <a:cubicBezTo>
                      <a:pt x="14209" y="22008"/>
                      <a:pt x="14209" y="22008"/>
                      <a:pt x="14200" y="22008"/>
                    </a:cubicBezTo>
                    <a:cubicBezTo>
                      <a:pt x="14170" y="21929"/>
                      <a:pt x="14170" y="21909"/>
                      <a:pt x="14150" y="21869"/>
                    </a:cubicBezTo>
                    <a:cubicBezTo>
                      <a:pt x="14140" y="21859"/>
                      <a:pt x="14130" y="21840"/>
                      <a:pt x="14130" y="21820"/>
                    </a:cubicBezTo>
                    <a:cubicBezTo>
                      <a:pt x="14114" y="21779"/>
                      <a:pt x="14104" y="21733"/>
                      <a:pt x="14080" y="21733"/>
                    </a:cubicBezTo>
                    <a:cubicBezTo>
                      <a:pt x="14074" y="21733"/>
                      <a:pt x="14068" y="21735"/>
                      <a:pt x="14061" y="21740"/>
                    </a:cubicBezTo>
                    <a:cubicBezTo>
                      <a:pt x="14031" y="21721"/>
                      <a:pt x="13991" y="21731"/>
                      <a:pt x="14001" y="21691"/>
                    </a:cubicBezTo>
                    <a:lnTo>
                      <a:pt x="14001" y="21691"/>
                    </a:lnTo>
                    <a:cubicBezTo>
                      <a:pt x="13991" y="21711"/>
                      <a:pt x="13952" y="21770"/>
                      <a:pt x="13892" y="21840"/>
                    </a:cubicBezTo>
                    <a:cubicBezTo>
                      <a:pt x="13882" y="21830"/>
                      <a:pt x="13872" y="21830"/>
                      <a:pt x="13862" y="21810"/>
                    </a:cubicBezTo>
                    <a:cubicBezTo>
                      <a:pt x="13843" y="21780"/>
                      <a:pt x="13833" y="21760"/>
                      <a:pt x="13823" y="21740"/>
                    </a:cubicBezTo>
                    <a:cubicBezTo>
                      <a:pt x="13843" y="21731"/>
                      <a:pt x="13872" y="21711"/>
                      <a:pt x="13902" y="21701"/>
                    </a:cubicBezTo>
                    <a:cubicBezTo>
                      <a:pt x="13949" y="21678"/>
                      <a:pt x="13975" y="21668"/>
                      <a:pt x="13988" y="21668"/>
                    </a:cubicBezTo>
                    <a:cubicBezTo>
                      <a:pt x="13998" y="21668"/>
                      <a:pt x="14001" y="21673"/>
                      <a:pt x="14001" y="21681"/>
                    </a:cubicBezTo>
                    <a:cubicBezTo>
                      <a:pt x="14001" y="21681"/>
                      <a:pt x="14001" y="21671"/>
                      <a:pt x="14001" y="21671"/>
                    </a:cubicBezTo>
                    <a:cubicBezTo>
                      <a:pt x="14021" y="21602"/>
                      <a:pt x="14041" y="21542"/>
                      <a:pt x="14071" y="21522"/>
                    </a:cubicBezTo>
                    <a:cubicBezTo>
                      <a:pt x="14130" y="21602"/>
                      <a:pt x="14160" y="21622"/>
                      <a:pt x="14249" y="21691"/>
                    </a:cubicBezTo>
                    <a:cubicBezTo>
                      <a:pt x="14297" y="21729"/>
                      <a:pt x="14359" y="21749"/>
                      <a:pt x="14394" y="21749"/>
                    </a:cubicBezTo>
                    <a:cubicBezTo>
                      <a:pt x="14430" y="21749"/>
                      <a:pt x="14435" y="21727"/>
                      <a:pt x="14358" y="21681"/>
                    </a:cubicBezTo>
                    <a:cubicBezTo>
                      <a:pt x="14249" y="21612"/>
                      <a:pt x="14200" y="21572"/>
                      <a:pt x="14180" y="21532"/>
                    </a:cubicBezTo>
                    <a:cubicBezTo>
                      <a:pt x="14180" y="21532"/>
                      <a:pt x="14180" y="21532"/>
                      <a:pt x="14170" y="21522"/>
                    </a:cubicBezTo>
                    <a:cubicBezTo>
                      <a:pt x="14170" y="21512"/>
                      <a:pt x="14170" y="21503"/>
                      <a:pt x="14160" y="21503"/>
                    </a:cubicBezTo>
                    <a:cubicBezTo>
                      <a:pt x="14170" y="21473"/>
                      <a:pt x="14160" y="21413"/>
                      <a:pt x="14200" y="21393"/>
                    </a:cubicBezTo>
                    <a:cubicBezTo>
                      <a:pt x="14279" y="21433"/>
                      <a:pt x="14309" y="21473"/>
                      <a:pt x="14289" y="21522"/>
                    </a:cubicBezTo>
                    <a:cubicBezTo>
                      <a:pt x="14277" y="21562"/>
                      <a:pt x="14322" y="21609"/>
                      <a:pt x="14358" y="21609"/>
                    </a:cubicBezTo>
                    <a:cubicBezTo>
                      <a:pt x="14384" y="21609"/>
                      <a:pt x="14406" y="21584"/>
                      <a:pt x="14398" y="21512"/>
                    </a:cubicBezTo>
                    <a:cubicBezTo>
                      <a:pt x="14398" y="21483"/>
                      <a:pt x="14398" y="21453"/>
                      <a:pt x="14398" y="21433"/>
                    </a:cubicBezTo>
                    <a:cubicBezTo>
                      <a:pt x="14447" y="21433"/>
                      <a:pt x="14457" y="21413"/>
                      <a:pt x="14408" y="21364"/>
                    </a:cubicBezTo>
                    <a:cubicBezTo>
                      <a:pt x="14408" y="21354"/>
                      <a:pt x="14398" y="21344"/>
                      <a:pt x="14388" y="21344"/>
                    </a:cubicBezTo>
                    <a:cubicBezTo>
                      <a:pt x="14388" y="21334"/>
                      <a:pt x="14388" y="21314"/>
                      <a:pt x="14388" y="21304"/>
                    </a:cubicBezTo>
                    <a:cubicBezTo>
                      <a:pt x="14447" y="21304"/>
                      <a:pt x="14507" y="21294"/>
                      <a:pt x="14547" y="21265"/>
                    </a:cubicBezTo>
                    <a:cubicBezTo>
                      <a:pt x="14584" y="21231"/>
                      <a:pt x="14618" y="21216"/>
                      <a:pt x="14656" y="21216"/>
                    </a:cubicBezTo>
                    <a:close/>
                    <a:moveTo>
                      <a:pt x="17967" y="22078"/>
                    </a:moveTo>
                    <a:cubicBezTo>
                      <a:pt x="18037" y="22078"/>
                      <a:pt x="18017" y="22097"/>
                      <a:pt x="17967" y="22137"/>
                    </a:cubicBezTo>
                    <a:cubicBezTo>
                      <a:pt x="17948" y="22127"/>
                      <a:pt x="17928" y="22117"/>
                      <a:pt x="17918" y="22107"/>
                    </a:cubicBezTo>
                    <a:cubicBezTo>
                      <a:pt x="17928" y="22097"/>
                      <a:pt x="17948" y="22088"/>
                      <a:pt x="17967" y="22078"/>
                    </a:cubicBezTo>
                    <a:close/>
                    <a:moveTo>
                      <a:pt x="14071" y="22078"/>
                    </a:moveTo>
                    <a:cubicBezTo>
                      <a:pt x="14071" y="22088"/>
                      <a:pt x="14081" y="22088"/>
                      <a:pt x="14091" y="22097"/>
                    </a:cubicBezTo>
                    <a:cubicBezTo>
                      <a:pt x="14100" y="22107"/>
                      <a:pt x="14110" y="22117"/>
                      <a:pt x="14120" y="22127"/>
                    </a:cubicBezTo>
                    <a:cubicBezTo>
                      <a:pt x="14110" y="22137"/>
                      <a:pt x="14100" y="22147"/>
                      <a:pt x="14091" y="22157"/>
                    </a:cubicBezTo>
                    <a:cubicBezTo>
                      <a:pt x="14091" y="22157"/>
                      <a:pt x="14081" y="22147"/>
                      <a:pt x="14071" y="22137"/>
                    </a:cubicBezTo>
                    <a:cubicBezTo>
                      <a:pt x="14061" y="22127"/>
                      <a:pt x="14061" y="22127"/>
                      <a:pt x="14051" y="22117"/>
                    </a:cubicBezTo>
                    <a:cubicBezTo>
                      <a:pt x="14061" y="22107"/>
                      <a:pt x="14061" y="22088"/>
                      <a:pt x="14071" y="22078"/>
                    </a:cubicBezTo>
                    <a:close/>
                    <a:moveTo>
                      <a:pt x="18085" y="22142"/>
                    </a:moveTo>
                    <a:cubicBezTo>
                      <a:pt x="18112" y="22142"/>
                      <a:pt x="18135" y="22148"/>
                      <a:pt x="18158" y="22148"/>
                    </a:cubicBezTo>
                    <a:cubicBezTo>
                      <a:pt x="18164" y="22148"/>
                      <a:pt x="18170" y="22148"/>
                      <a:pt x="18176" y="22147"/>
                    </a:cubicBezTo>
                    <a:lnTo>
                      <a:pt x="18176" y="22147"/>
                    </a:lnTo>
                    <a:cubicBezTo>
                      <a:pt x="18067" y="22246"/>
                      <a:pt x="17918" y="22385"/>
                      <a:pt x="17739" y="22554"/>
                    </a:cubicBezTo>
                    <a:cubicBezTo>
                      <a:pt x="17710" y="22524"/>
                      <a:pt x="17690" y="22494"/>
                      <a:pt x="17670" y="22464"/>
                    </a:cubicBezTo>
                    <a:cubicBezTo>
                      <a:pt x="17749" y="22444"/>
                      <a:pt x="17848" y="22474"/>
                      <a:pt x="17749" y="22405"/>
                    </a:cubicBezTo>
                    <a:cubicBezTo>
                      <a:pt x="17729" y="22385"/>
                      <a:pt x="17720" y="22385"/>
                      <a:pt x="17700" y="22375"/>
                    </a:cubicBezTo>
                    <a:cubicBezTo>
                      <a:pt x="17710" y="22375"/>
                      <a:pt x="17710" y="22365"/>
                      <a:pt x="17720" y="22365"/>
                    </a:cubicBezTo>
                    <a:cubicBezTo>
                      <a:pt x="17690" y="22335"/>
                      <a:pt x="17660" y="22325"/>
                      <a:pt x="17640" y="22306"/>
                    </a:cubicBezTo>
                    <a:cubicBezTo>
                      <a:pt x="17680" y="22276"/>
                      <a:pt x="17729" y="22246"/>
                      <a:pt x="17769" y="22207"/>
                    </a:cubicBezTo>
                    <a:cubicBezTo>
                      <a:pt x="17779" y="22236"/>
                      <a:pt x="17799" y="22256"/>
                      <a:pt x="17829" y="22286"/>
                    </a:cubicBezTo>
                    <a:cubicBezTo>
                      <a:pt x="17799" y="22316"/>
                      <a:pt x="17789" y="22345"/>
                      <a:pt x="17779" y="22355"/>
                    </a:cubicBezTo>
                    <a:cubicBezTo>
                      <a:pt x="17779" y="22365"/>
                      <a:pt x="17779" y="22365"/>
                      <a:pt x="17789" y="22365"/>
                    </a:cubicBezTo>
                    <a:cubicBezTo>
                      <a:pt x="17799" y="22377"/>
                      <a:pt x="17806" y="22382"/>
                      <a:pt x="17812" y="22382"/>
                    </a:cubicBezTo>
                    <a:cubicBezTo>
                      <a:pt x="17837" y="22382"/>
                      <a:pt x="17846" y="22292"/>
                      <a:pt x="17957" y="22197"/>
                    </a:cubicBezTo>
                    <a:cubicBezTo>
                      <a:pt x="18012" y="22152"/>
                      <a:pt x="18052" y="22142"/>
                      <a:pt x="18085" y="22142"/>
                    </a:cubicBezTo>
                    <a:close/>
                    <a:moveTo>
                      <a:pt x="14100" y="22712"/>
                    </a:moveTo>
                    <a:cubicBezTo>
                      <a:pt x="14110" y="22782"/>
                      <a:pt x="14081" y="22811"/>
                      <a:pt x="14160" y="22871"/>
                    </a:cubicBezTo>
                    <a:cubicBezTo>
                      <a:pt x="14170" y="22881"/>
                      <a:pt x="14180" y="22891"/>
                      <a:pt x="14190" y="22891"/>
                    </a:cubicBezTo>
                    <a:cubicBezTo>
                      <a:pt x="14160" y="22920"/>
                      <a:pt x="14160" y="22940"/>
                      <a:pt x="14110" y="23020"/>
                    </a:cubicBezTo>
                    <a:cubicBezTo>
                      <a:pt x="14081" y="23059"/>
                      <a:pt x="14061" y="23079"/>
                      <a:pt x="14041" y="23099"/>
                    </a:cubicBezTo>
                    <a:cubicBezTo>
                      <a:pt x="14011" y="23069"/>
                      <a:pt x="14001" y="23049"/>
                      <a:pt x="13991" y="23029"/>
                    </a:cubicBezTo>
                    <a:cubicBezTo>
                      <a:pt x="13999" y="22979"/>
                      <a:pt x="13990" y="22919"/>
                      <a:pt x="13966" y="22919"/>
                    </a:cubicBezTo>
                    <a:cubicBezTo>
                      <a:pt x="13957" y="22919"/>
                      <a:pt x="13946" y="22928"/>
                      <a:pt x="13932" y="22950"/>
                    </a:cubicBezTo>
                    <a:cubicBezTo>
                      <a:pt x="13922" y="22940"/>
                      <a:pt x="13922" y="22940"/>
                      <a:pt x="13912" y="22940"/>
                    </a:cubicBezTo>
                    <a:cubicBezTo>
                      <a:pt x="13932" y="22930"/>
                      <a:pt x="13942" y="22920"/>
                      <a:pt x="13962" y="22901"/>
                    </a:cubicBezTo>
                    <a:cubicBezTo>
                      <a:pt x="13972" y="22920"/>
                      <a:pt x="13981" y="22930"/>
                      <a:pt x="14001" y="22940"/>
                    </a:cubicBezTo>
                    <a:cubicBezTo>
                      <a:pt x="14046" y="22966"/>
                      <a:pt x="14091" y="23012"/>
                      <a:pt x="14101" y="23012"/>
                    </a:cubicBezTo>
                    <a:cubicBezTo>
                      <a:pt x="14107" y="23012"/>
                      <a:pt x="14102" y="22999"/>
                      <a:pt x="14081" y="22960"/>
                    </a:cubicBezTo>
                    <a:cubicBezTo>
                      <a:pt x="14051" y="22901"/>
                      <a:pt x="14021" y="22881"/>
                      <a:pt x="14001" y="22851"/>
                    </a:cubicBezTo>
                    <a:cubicBezTo>
                      <a:pt x="14031" y="22821"/>
                      <a:pt x="14071" y="22772"/>
                      <a:pt x="14100" y="22712"/>
                    </a:cubicBezTo>
                    <a:close/>
                    <a:moveTo>
                      <a:pt x="14180" y="22613"/>
                    </a:moveTo>
                    <a:cubicBezTo>
                      <a:pt x="14200" y="22623"/>
                      <a:pt x="14200" y="22623"/>
                      <a:pt x="14209" y="22633"/>
                    </a:cubicBezTo>
                    <a:cubicBezTo>
                      <a:pt x="14269" y="22663"/>
                      <a:pt x="14259" y="22663"/>
                      <a:pt x="14299" y="22732"/>
                    </a:cubicBezTo>
                    <a:cubicBezTo>
                      <a:pt x="14342" y="22784"/>
                      <a:pt x="14423" y="22920"/>
                      <a:pt x="14450" y="22920"/>
                    </a:cubicBezTo>
                    <a:cubicBezTo>
                      <a:pt x="14453" y="22920"/>
                      <a:pt x="14456" y="22917"/>
                      <a:pt x="14457" y="22911"/>
                    </a:cubicBezTo>
                    <a:cubicBezTo>
                      <a:pt x="14457" y="22920"/>
                      <a:pt x="14467" y="22930"/>
                      <a:pt x="14467" y="22930"/>
                    </a:cubicBezTo>
                    <a:cubicBezTo>
                      <a:pt x="14467" y="22930"/>
                      <a:pt x="14576" y="23119"/>
                      <a:pt x="14755" y="23258"/>
                    </a:cubicBezTo>
                    <a:cubicBezTo>
                      <a:pt x="14824" y="23317"/>
                      <a:pt x="14775" y="23367"/>
                      <a:pt x="14666" y="23396"/>
                    </a:cubicBezTo>
                    <a:cubicBezTo>
                      <a:pt x="14656" y="23396"/>
                      <a:pt x="14656" y="23386"/>
                      <a:pt x="14646" y="23386"/>
                    </a:cubicBezTo>
                    <a:cubicBezTo>
                      <a:pt x="14580" y="23386"/>
                      <a:pt x="14522" y="23422"/>
                      <a:pt x="14497" y="23422"/>
                    </a:cubicBezTo>
                    <a:cubicBezTo>
                      <a:pt x="14485" y="23422"/>
                      <a:pt x="14481" y="23413"/>
                      <a:pt x="14487" y="23386"/>
                    </a:cubicBezTo>
                    <a:cubicBezTo>
                      <a:pt x="14497" y="23307"/>
                      <a:pt x="14557" y="23287"/>
                      <a:pt x="14576" y="23287"/>
                    </a:cubicBezTo>
                    <a:cubicBezTo>
                      <a:pt x="14606" y="23277"/>
                      <a:pt x="14566" y="23218"/>
                      <a:pt x="14566" y="23218"/>
                    </a:cubicBezTo>
                    <a:cubicBezTo>
                      <a:pt x="14566" y="23218"/>
                      <a:pt x="14348" y="23198"/>
                      <a:pt x="14319" y="23139"/>
                    </a:cubicBezTo>
                    <a:cubicBezTo>
                      <a:pt x="14299" y="23099"/>
                      <a:pt x="14328" y="23049"/>
                      <a:pt x="14319" y="23029"/>
                    </a:cubicBezTo>
                    <a:cubicBezTo>
                      <a:pt x="14328" y="23029"/>
                      <a:pt x="14328" y="23020"/>
                      <a:pt x="14328" y="23010"/>
                    </a:cubicBezTo>
                    <a:cubicBezTo>
                      <a:pt x="14328" y="22970"/>
                      <a:pt x="14309" y="22861"/>
                      <a:pt x="14259" y="22861"/>
                    </a:cubicBezTo>
                    <a:cubicBezTo>
                      <a:pt x="14259" y="22841"/>
                      <a:pt x="14249" y="22811"/>
                      <a:pt x="14239" y="22782"/>
                    </a:cubicBezTo>
                    <a:cubicBezTo>
                      <a:pt x="14209" y="22722"/>
                      <a:pt x="14180" y="22682"/>
                      <a:pt x="14160" y="22643"/>
                    </a:cubicBezTo>
                    <a:lnTo>
                      <a:pt x="14150" y="22643"/>
                    </a:lnTo>
                    <a:cubicBezTo>
                      <a:pt x="14160" y="22633"/>
                      <a:pt x="14170" y="22623"/>
                      <a:pt x="14180" y="22613"/>
                    </a:cubicBezTo>
                    <a:close/>
                    <a:moveTo>
                      <a:pt x="14338" y="23394"/>
                    </a:moveTo>
                    <a:cubicBezTo>
                      <a:pt x="14368" y="23394"/>
                      <a:pt x="14391" y="23413"/>
                      <a:pt x="14408" y="23446"/>
                    </a:cubicBezTo>
                    <a:cubicBezTo>
                      <a:pt x="14378" y="23446"/>
                      <a:pt x="14338" y="23456"/>
                      <a:pt x="14309" y="23456"/>
                    </a:cubicBezTo>
                    <a:cubicBezTo>
                      <a:pt x="14289" y="23426"/>
                      <a:pt x="14289" y="23406"/>
                      <a:pt x="14319" y="23396"/>
                    </a:cubicBezTo>
                    <a:cubicBezTo>
                      <a:pt x="14325" y="23395"/>
                      <a:pt x="14332" y="23394"/>
                      <a:pt x="14338" y="23394"/>
                    </a:cubicBezTo>
                    <a:close/>
                    <a:moveTo>
                      <a:pt x="17710" y="23516"/>
                    </a:moveTo>
                    <a:lnTo>
                      <a:pt x="17710" y="23516"/>
                    </a:lnTo>
                    <a:cubicBezTo>
                      <a:pt x="17716" y="23517"/>
                      <a:pt x="17720" y="23519"/>
                      <a:pt x="17720" y="23525"/>
                    </a:cubicBezTo>
                    <a:cubicBezTo>
                      <a:pt x="17720" y="23525"/>
                      <a:pt x="17712" y="23518"/>
                      <a:pt x="17710" y="23516"/>
                    </a:cubicBezTo>
                    <a:close/>
                    <a:moveTo>
                      <a:pt x="14104" y="23438"/>
                    </a:moveTo>
                    <a:cubicBezTo>
                      <a:pt x="14111" y="23438"/>
                      <a:pt x="14119" y="23440"/>
                      <a:pt x="14130" y="23446"/>
                    </a:cubicBezTo>
                    <a:cubicBezTo>
                      <a:pt x="14140" y="23456"/>
                      <a:pt x="14150" y="23466"/>
                      <a:pt x="14170" y="23476"/>
                    </a:cubicBezTo>
                    <a:cubicBezTo>
                      <a:pt x="14051" y="23505"/>
                      <a:pt x="14209" y="23634"/>
                      <a:pt x="14130" y="23753"/>
                    </a:cubicBezTo>
                    <a:cubicBezTo>
                      <a:pt x="14130" y="23743"/>
                      <a:pt x="14130" y="23743"/>
                      <a:pt x="14130" y="23733"/>
                    </a:cubicBezTo>
                    <a:cubicBezTo>
                      <a:pt x="14110" y="23634"/>
                      <a:pt x="14100" y="23654"/>
                      <a:pt x="14100" y="23595"/>
                    </a:cubicBezTo>
                    <a:cubicBezTo>
                      <a:pt x="14100" y="23535"/>
                      <a:pt x="14064" y="23438"/>
                      <a:pt x="14104" y="23438"/>
                    </a:cubicBezTo>
                    <a:close/>
                    <a:moveTo>
                      <a:pt x="13999" y="23567"/>
                    </a:moveTo>
                    <a:cubicBezTo>
                      <a:pt x="14009" y="23567"/>
                      <a:pt x="14016" y="23580"/>
                      <a:pt x="14041" y="23624"/>
                    </a:cubicBezTo>
                    <a:cubicBezTo>
                      <a:pt x="14071" y="23684"/>
                      <a:pt x="14100" y="23743"/>
                      <a:pt x="14120" y="23763"/>
                    </a:cubicBezTo>
                    <a:cubicBezTo>
                      <a:pt x="14120" y="23763"/>
                      <a:pt x="14120" y="23773"/>
                      <a:pt x="14120" y="23773"/>
                    </a:cubicBezTo>
                    <a:cubicBezTo>
                      <a:pt x="14099" y="23794"/>
                      <a:pt x="14075" y="23803"/>
                      <a:pt x="14048" y="23803"/>
                    </a:cubicBezTo>
                    <a:cubicBezTo>
                      <a:pt x="14011" y="23803"/>
                      <a:pt x="13968" y="23786"/>
                      <a:pt x="13922" y="23763"/>
                    </a:cubicBezTo>
                    <a:lnTo>
                      <a:pt x="13922" y="23763"/>
                    </a:lnTo>
                    <a:cubicBezTo>
                      <a:pt x="13944" y="23766"/>
                      <a:pt x="13963" y="23769"/>
                      <a:pt x="13976" y="23769"/>
                    </a:cubicBezTo>
                    <a:cubicBezTo>
                      <a:pt x="14005" y="23769"/>
                      <a:pt x="14006" y="23755"/>
                      <a:pt x="13952" y="23694"/>
                    </a:cubicBezTo>
                    <a:cubicBezTo>
                      <a:pt x="13932" y="23674"/>
                      <a:pt x="13912" y="23654"/>
                      <a:pt x="13892" y="23644"/>
                    </a:cubicBezTo>
                    <a:cubicBezTo>
                      <a:pt x="13882" y="23634"/>
                      <a:pt x="13872" y="23624"/>
                      <a:pt x="13862" y="23614"/>
                    </a:cubicBezTo>
                    <a:cubicBezTo>
                      <a:pt x="13833" y="23592"/>
                      <a:pt x="13820" y="23581"/>
                      <a:pt x="13849" y="23581"/>
                    </a:cubicBezTo>
                    <a:cubicBezTo>
                      <a:pt x="13858" y="23581"/>
                      <a:pt x="13872" y="23582"/>
                      <a:pt x="13892" y="23585"/>
                    </a:cubicBezTo>
                    <a:lnTo>
                      <a:pt x="13942" y="23585"/>
                    </a:lnTo>
                    <a:cubicBezTo>
                      <a:pt x="13976" y="23580"/>
                      <a:pt x="13989" y="23567"/>
                      <a:pt x="13999" y="23567"/>
                    </a:cubicBezTo>
                    <a:close/>
                    <a:moveTo>
                      <a:pt x="14660" y="23887"/>
                    </a:moveTo>
                    <a:cubicBezTo>
                      <a:pt x="14760" y="23887"/>
                      <a:pt x="14710" y="24103"/>
                      <a:pt x="14676" y="24259"/>
                    </a:cubicBezTo>
                    <a:cubicBezTo>
                      <a:pt x="14646" y="24209"/>
                      <a:pt x="14616" y="24170"/>
                      <a:pt x="14606" y="24150"/>
                    </a:cubicBezTo>
                    <a:cubicBezTo>
                      <a:pt x="14598" y="24124"/>
                      <a:pt x="14567" y="24098"/>
                      <a:pt x="14520" y="24098"/>
                    </a:cubicBezTo>
                    <a:cubicBezTo>
                      <a:pt x="14513" y="24098"/>
                      <a:pt x="14505" y="24099"/>
                      <a:pt x="14497" y="24100"/>
                    </a:cubicBezTo>
                    <a:cubicBezTo>
                      <a:pt x="14457" y="24110"/>
                      <a:pt x="14438" y="24120"/>
                      <a:pt x="14418" y="24120"/>
                    </a:cubicBezTo>
                    <a:cubicBezTo>
                      <a:pt x="14457" y="24031"/>
                      <a:pt x="14487" y="23962"/>
                      <a:pt x="14606" y="23902"/>
                    </a:cubicBezTo>
                    <a:cubicBezTo>
                      <a:pt x="14628" y="23892"/>
                      <a:pt x="14645" y="23887"/>
                      <a:pt x="14660" y="23887"/>
                    </a:cubicBezTo>
                    <a:close/>
                    <a:moveTo>
                      <a:pt x="13952" y="24299"/>
                    </a:moveTo>
                    <a:cubicBezTo>
                      <a:pt x="13962" y="24299"/>
                      <a:pt x="13972" y="24309"/>
                      <a:pt x="13972" y="24318"/>
                    </a:cubicBezTo>
                    <a:cubicBezTo>
                      <a:pt x="13962" y="24309"/>
                      <a:pt x="13952" y="24299"/>
                      <a:pt x="13952" y="24299"/>
                    </a:cubicBezTo>
                    <a:close/>
                    <a:moveTo>
                      <a:pt x="13843" y="24388"/>
                    </a:moveTo>
                    <a:cubicBezTo>
                      <a:pt x="13843" y="24388"/>
                      <a:pt x="13853" y="24388"/>
                      <a:pt x="13872" y="24398"/>
                    </a:cubicBezTo>
                    <a:cubicBezTo>
                      <a:pt x="13892" y="24408"/>
                      <a:pt x="13912" y="24418"/>
                      <a:pt x="13932" y="24428"/>
                    </a:cubicBezTo>
                    <a:lnTo>
                      <a:pt x="13962" y="24428"/>
                    </a:lnTo>
                    <a:cubicBezTo>
                      <a:pt x="13962" y="24437"/>
                      <a:pt x="13962" y="24457"/>
                      <a:pt x="13952" y="24467"/>
                    </a:cubicBezTo>
                    <a:cubicBezTo>
                      <a:pt x="13952" y="24477"/>
                      <a:pt x="13952" y="24477"/>
                      <a:pt x="13952" y="24487"/>
                    </a:cubicBezTo>
                    <a:cubicBezTo>
                      <a:pt x="13932" y="24497"/>
                      <a:pt x="13922" y="24507"/>
                      <a:pt x="13912" y="24517"/>
                    </a:cubicBezTo>
                    <a:cubicBezTo>
                      <a:pt x="13902" y="24517"/>
                      <a:pt x="13892" y="24507"/>
                      <a:pt x="13882" y="24507"/>
                    </a:cubicBezTo>
                    <a:cubicBezTo>
                      <a:pt x="13892" y="24487"/>
                      <a:pt x="13902" y="24467"/>
                      <a:pt x="13912" y="24447"/>
                    </a:cubicBezTo>
                    <a:lnTo>
                      <a:pt x="13912" y="24447"/>
                    </a:lnTo>
                    <a:cubicBezTo>
                      <a:pt x="13902" y="24457"/>
                      <a:pt x="13902" y="24457"/>
                      <a:pt x="13892" y="24467"/>
                    </a:cubicBezTo>
                    <a:cubicBezTo>
                      <a:pt x="13882" y="24477"/>
                      <a:pt x="13872" y="24487"/>
                      <a:pt x="13862" y="24497"/>
                    </a:cubicBezTo>
                    <a:cubicBezTo>
                      <a:pt x="13853" y="24487"/>
                      <a:pt x="13843" y="24477"/>
                      <a:pt x="13833" y="24457"/>
                    </a:cubicBezTo>
                    <a:cubicBezTo>
                      <a:pt x="13823" y="24437"/>
                      <a:pt x="13823" y="24418"/>
                      <a:pt x="13823" y="24408"/>
                    </a:cubicBezTo>
                    <a:cubicBezTo>
                      <a:pt x="13823" y="24398"/>
                      <a:pt x="13833" y="24388"/>
                      <a:pt x="13843" y="24388"/>
                    </a:cubicBezTo>
                    <a:close/>
                    <a:moveTo>
                      <a:pt x="14505" y="24233"/>
                    </a:moveTo>
                    <a:cubicBezTo>
                      <a:pt x="14522" y="24233"/>
                      <a:pt x="14545" y="24247"/>
                      <a:pt x="14576" y="24289"/>
                    </a:cubicBezTo>
                    <a:cubicBezTo>
                      <a:pt x="14606" y="24338"/>
                      <a:pt x="14636" y="24388"/>
                      <a:pt x="14656" y="24408"/>
                    </a:cubicBezTo>
                    <a:cubicBezTo>
                      <a:pt x="14666" y="24517"/>
                      <a:pt x="14676" y="24616"/>
                      <a:pt x="14447" y="24666"/>
                    </a:cubicBezTo>
                    <a:cubicBezTo>
                      <a:pt x="14408" y="24675"/>
                      <a:pt x="14368" y="24695"/>
                      <a:pt x="14348" y="24715"/>
                    </a:cubicBezTo>
                    <a:cubicBezTo>
                      <a:pt x="14328" y="24715"/>
                      <a:pt x="14309" y="24705"/>
                      <a:pt x="14309" y="24656"/>
                    </a:cubicBezTo>
                    <a:cubicBezTo>
                      <a:pt x="14309" y="24576"/>
                      <a:pt x="14269" y="24507"/>
                      <a:pt x="14229" y="24477"/>
                    </a:cubicBezTo>
                    <a:cubicBezTo>
                      <a:pt x="14249" y="24457"/>
                      <a:pt x="14269" y="24428"/>
                      <a:pt x="14289" y="24408"/>
                    </a:cubicBezTo>
                    <a:cubicBezTo>
                      <a:pt x="14299" y="24388"/>
                      <a:pt x="14309" y="24368"/>
                      <a:pt x="14319" y="24348"/>
                    </a:cubicBezTo>
                    <a:cubicBezTo>
                      <a:pt x="14328" y="24353"/>
                      <a:pt x="14338" y="24356"/>
                      <a:pt x="14347" y="24356"/>
                    </a:cubicBezTo>
                    <a:cubicBezTo>
                      <a:pt x="14356" y="24356"/>
                      <a:pt x="14363" y="24353"/>
                      <a:pt x="14368" y="24348"/>
                    </a:cubicBezTo>
                    <a:cubicBezTo>
                      <a:pt x="14374" y="24340"/>
                      <a:pt x="14381" y="24337"/>
                      <a:pt x="14389" y="24337"/>
                    </a:cubicBezTo>
                    <a:cubicBezTo>
                      <a:pt x="14428" y="24337"/>
                      <a:pt x="14477" y="24434"/>
                      <a:pt x="14477" y="24467"/>
                    </a:cubicBezTo>
                    <a:cubicBezTo>
                      <a:pt x="14477" y="24492"/>
                      <a:pt x="14470" y="24575"/>
                      <a:pt x="14498" y="24575"/>
                    </a:cubicBezTo>
                    <a:cubicBezTo>
                      <a:pt x="14503" y="24575"/>
                      <a:pt x="14509" y="24572"/>
                      <a:pt x="14517" y="24566"/>
                    </a:cubicBezTo>
                    <a:cubicBezTo>
                      <a:pt x="14576" y="24527"/>
                      <a:pt x="14537" y="24388"/>
                      <a:pt x="14527" y="24368"/>
                    </a:cubicBezTo>
                    <a:cubicBezTo>
                      <a:pt x="14507" y="24338"/>
                      <a:pt x="14447" y="24289"/>
                      <a:pt x="14467" y="24259"/>
                    </a:cubicBezTo>
                    <a:cubicBezTo>
                      <a:pt x="14477" y="24245"/>
                      <a:pt x="14488" y="24233"/>
                      <a:pt x="14505" y="24233"/>
                    </a:cubicBezTo>
                    <a:close/>
                    <a:moveTo>
                      <a:pt x="13985" y="24910"/>
                    </a:moveTo>
                    <a:cubicBezTo>
                      <a:pt x="13997" y="24910"/>
                      <a:pt x="14007" y="24914"/>
                      <a:pt x="14011" y="24923"/>
                    </a:cubicBezTo>
                    <a:cubicBezTo>
                      <a:pt x="14041" y="24963"/>
                      <a:pt x="14110" y="25092"/>
                      <a:pt x="14150" y="25132"/>
                    </a:cubicBezTo>
                    <a:cubicBezTo>
                      <a:pt x="14140" y="25151"/>
                      <a:pt x="14130" y="25171"/>
                      <a:pt x="14110" y="25191"/>
                    </a:cubicBezTo>
                    <a:cubicBezTo>
                      <a:pt x="14069" y="25249"/>
                      <a:pt x="14041" y="25273"/>
                      <a:pt x="14015" y="25273"/>
                    </a:cubicBezTo>
                    <a:cubicBezTo>
                      <a:pt x="14011" y="25273"/>
                      <a:pt x="14006" y="25272"/>
                      <a:pt x="14001" y="25270"/>
                    </a:cubicBezTo>
                    <a:cubicBezTo>
                      <a:pt x="13972" y="25270"/>
                      <a:pt x="13942" y="25241"/>
                      <a:pt x="13922" y="25191"/>
                    </a:cubicBezTo>
                    <a:cubicBezTo>
                      <a:pt x="13902" y="25171"/>
                      <a:pt x="13882" y="25141"/>
                      <a:pt x="13862" y="25102"/>
                    </a:cubicBezTo>
                    <a:cubicBezTo>
                      <a:pt x="13853" y="25082"/>
                      <a:pt x="13843" y="25062"/>
                      <a:pt x="13823" y="25032"/>
                    </a:cubicBezTo>
                    <a:cubicBezTo>
                      <a:pt x="13813" y="25022"/>
                      <a:pt x="13813" y="25013"/>
                      <a:pt x="13803" y="24993"/>
                    </a:cubicBezTo>
                    <a:cubicBezTo>
                      <a:pt x="13864" y="24954"/>
                      <a:pt x="13943" y="24910"/>
                      <a:pt x="13985" y="24910"/>
                    </a:cubicBezTo>
                    <a:close/>
                    <a:moveTo>
                      <a:pt x="13515" y="25102"/>
                    </a:moveTo>
                    <a:lnTo>
                      <a:pt x="13515" y="25102"/>
                    </a:lnTo>
                    <a:cubicBezTo>
                      <a:pt x="13496" y="25151"/>
                      <a:pt x="13486" y="25211"/>
                      <a:pt x="13466" y="25260"/>
                    </a:cubicBezTo>
                    <a:cubicBezTo>
                      <a:pt x="13456" y="25320"/>
                      <a:pt x="13436" y="25370"/>
                      <a:pt x="13416" y="25399"/>
                    </a:cubicBezTo>
                    <a:cubicBezTo>
                      <a:pt x="13367" y="25479"/>
                      <a:pt x="13307" y="25449"/>
                      <a:pt x="13218" y="25498"/>
                    </a:cubicBezTo>
                    <a:cubicBezTo>
                      <a:pt x="13228" y="25449"/>
                      <a:pt x="13218" y="25379"/>
                      <a:pt x="13218" y="25340"/>
                    </a:cubicBezTo>
                    <a:cubicBezTo>
                      <a:pt x="13218" y="25300"/>
                      <a:pt x="13277" y="25191"/>
                      <a:pt x="13347" y="25132"/>
                    </a:cubicBezTo>
                    <a:lnTo>
                      <a:pt x="13406" y="25122"/>
                    </a:lnTo>
                    <a:lnTo>
                      <a:pt x="13515" y="25102"/>
                    </a:lnTo>
                    <a:close/>
                    <a:moveTo>
                      <a:pt x="13571" y="25593"/>
                    </a:moveTo>
                    <a:cubicBezTo>
                      <a:pt x="13578" y="25593"/>
                      <a:pt x="13586" y="25595"/>
                      <a:pt x="13595" y="25598"/>
                    </a:cubicBezTo>
                    <a:cubicBezTo>
                      <a:pt x="13704" y="25607"/>
                      <a:pt x="13783" y="25756"/>
                      <a:pt x="13644" y="25974"/>
                    </a:cubicBezTo>
                    <a:cubicBezTo>
                      <a:pt x="13634" y="25974"/>
                      <a:pt x="13624" y="25974"/>
                      <a:pt x="13615" y="25964"/>
                    </a:cubicBezTo>
                    <a:cubicBezTo>
                      <a:pt x="13610" y="25957"/>
                      <a:pt x="13605" y="25954"/>
                      <a:pt x="13599" y="25954"/>
                    </a:cubicBezTo>
                    <a:cubicBezTo>
                      <a:pt x="13566" y="25954"/>
                      <a:pt x="13515" y="26060"/>
                      <a:pt x="13515" y="26093"/>
                    </a:cubicBezTo>
                    <a:cubicBezTo>
                      <a:pt x="13515" y="26093"/>
                      <a:pt x="13525" y="26113"/>
                      <a:pt x="13525" y="26123"/>
                    </a:cubicBezTo>
                    <a:cubicBezTo>
                      <a:pt x="13506" y="26143"/>
                      <a:pt x="13486" y="26163"/>
                      <a:pt x="13476" y="26173"/>
                    </a:cubicBezTo>
                    <a:cubicBezTo>
                      <a:pt x="13446" y="26123"/>
                      <a:pt x="13466" y="26014"/>
                      <a:pt x="13476" y="25984"/>
                    </a:cubicBezTo>
                    <a:cubicBezTo>
                      <a:pt x="13496" y="25955"/>
                      <a:pt x="13545" y="25905"/>
                      <a:pt x="13525" y="25875"/>
                    </a:cubicBezTo>
                    <a:cubicBezTo>
                      <a:pt x="13520" y="25860"/>
                      <a:pt x="13510" y="25845"/>
                      <a:pt x="13496" y="25845"/>
                    </a:cubicBezTo>
                    <a:cubicBezTo>
                      <a:pt x="13481" y="25845"/>
                      <a:pt x="13461" y="25860"/>
                      <a:pt x="13436" y="25905"/>
                    </a:cubicBezTo>
                    <a:cubicBezTo>
                      <a:pt x="13396" y="25974"/>
                      <a:pt x="13367" y="26024"/>
                      <a:pt x="13347" y="26054"/>
                    </a:cubicBezTo>
                    <a:cubicBezTo>
                      <a:pt x="13357" y="25955"/>
                      <a:pt x="13377" y="25845"/>
                      <a:pt x="13406" y="25746"/>
                    </a:cubicBezTo>
                    <a:cubicBezTo>
                      <a:pt x="13436" y="25677"/>
                      <a:pt x="13466" y="25627"/>
                      <a:pt x="13515" y="25607"/>
                    </a:cubicBezTo>
                    <a:cubicBezTo>
                      <a:pt x="13536" y="25600"/>
                      <a:pt x="13553" y="25593"/>
                      <a:pt x="13571" y="25593"/>
                    </a:cubicBezTo>
                    <a:close/>
                    <a:moveTo>
                      <a:pt x="17704" y="26273"/>
                    </a:moveTo>
                    <a:cubicBezTo>
                      <a:pt x="17717" y="26273"/>
                      <a:pt x="17732" y="26276"/>
                      <a:pt x="17749" y="26282"/>
                    </a:cubicBezTo>
                    <a:cubicBezTo>
                      <a:pt x="17720" y="26341"/>
                      <a:pt x="17690" y="26391"/>
                      <a:pt x="17670" y="26430"/>
                    </a:cubicBezTo>
                    <a:cubicBezTo>
                      <a:pt x="17636" y="26363"/>
                      <a:pt x="17631" y="26273"/>
                      <a:pt x="17704" y="26273"/>
                    </a:cubicBezTo>
                    <a:close/>
                    <a:moveTo>
                      <a:pt x="17680" y="26460"/>
                    </a:moveTo>
                    <a:cubicBezTo>
                      <a:pt x="17749" y="26480"/>
                      <a:pt x="17769" y="26490"/>
                      <a:pt x="17799" y="26510"/>
                    </a:cubicBezTo>
                    <a:cubicBezTo>
                      <a:pt x="17779" y="26510"/>
                      <a:pt x="17769" y="26520"/>
                      <a:pt x="17749" y="26520"/>
                    </a:cubicBezTo>
                    <a:cubicBezTo>
                      <a:pt x="17729" y="26520"/>
                      <a:pt x="17700" y="26490"/>
                      <a:pt x="17680" y="26460"/>
                    </a:cubicBezTo>
                    <a:close/>
                    <a:moveTo>
                      <a:pt x="13387" y="26302"/>
                    </a:moveTo>
                    <a:cubicBezTo>
                      <a:pt x="13369" y="26355"/>
                      <a:pt x="13387" y="26377"/>
                      <a:pt x="13427" y="26377"/>
                    </a:cubicBezTo>
                    <a:cubicBezTo>
                      <a:pt x="13454" y="26377"/>
                      <a:pt x="13492" y="26367"/>
                      <a:pt x="13535" y="26351"/>
                    </a:cubicBezTo>
                    <a:cubicBezTo>
                      <a:pt x="13547" y="26347"/>
                      <a:pt x="13557" y="26346"/>
                      <a:pt x="13567" y="26346"/>
                    </a:cubicBezTo>
                    <a:cubicBezTo>
                      <a:pt x="13706" y="26346"/>
                      <a:pt x="13649" y="26728"/>
                      <a:pt x="13575" y="26728"/>
                    </a:cubicBezTo>
                    <a:cubicBezTo>
                      <a:pt x="13525" y="26728"/>
                      <a:pt x="13436" y="26619"/>
                      <a:pt x="13337" y="26540"/>
                    </a:cubicBezTo>
                    <a:cubicBezTo>
                      <a:pt x="13327" y="26470"/>
                      <a:pt x="13268" y="26421"/>
                      <a:pt x="13208" y="26421"/>
                    </a:cubicBezTo>
                    <a:cubicBezTo>
                      <a:pt x="13139" y="26411"/>
                      <a:pt x="13248" y="26341"/>
                      <a:pt x="13337" y="26311"/>
                    </a:cubicBezTo>
                    <a:cubicBezTo>
                      <a:pt x="13357" y="26311"/>
                      <a:pt x="13377" y="26302"/>
                      <a:pt x="13387" y="26302"/>
                    </a:cubicBezTo>
                    <a:close/>
                    <a:moveTo>
                      <a:pt x="17321" y="27674"/>
                    </a:moveTo>
                    <a:cubicBezTo>
                      <a:pt x="17329" y="27674"/>
                      <a:pt x="17336" y="27676"/>
                      <a:pt x="17343" y="27680"/>
                    </a:cubicBezTo>
                    <a:cubicBezTo>
                      <a:pt x="17402" y="27710"/>
                      <a:pt x="17382" y="27848"/>
                      <a:pt x="17482" y="27947"/>
                    </a:cubicBezTo>
                    <a:cubicBezTo>
                      <a:pt x="17478" y="27946"/>
                      <a:pt x="17475" y="27945"/>
                      <a:pt x="17471" y="27945"/>
                    </a:cubicBezTo>
                    <a:cubicBezTo>
                      <a:pt x="17449" y="27945"/>
                      <a:pt x="17414" y="27968"/>
                      <a:pt x="17372" y="28027"/>
                    </a:cubicBezTo>
                    <a:cubicBezTo>
                      <a:pt x="17303" y="27967"/>
                      <a:pt x="17273" y="27957"/>
                      <a:pt x="17224" y="27898"/>
                    </a:cubicBezTo>
                    <a:cubicBezTo>
                      <a:pt x="17161" y="27826"/>
                      <a:pt x="17252" y="27674"/>
                      <a:pt x="17321" y="27674"/>
                    </a:cubicBezTo>
                    <a:close/>
                    <a:moveTo>
                      <a:pt x="17779" y="27323"/>
                    </a:moveTo>
                    <a:lnTo>
                      <a:pt x="17779" y="27323"/>
                    </a:lnTo>
                    <a:cubicBezTo>
                      <a:pt x="17868" y="27571"/>
                      <a:pt x="17720" y="27650"/>
                      <a:pt x="17928" y="27829"/>
                    </a:cubicBezTo>
                    <a:cubicBezTo>
                      <a:pt x="17957" y="27848"/>
                      <a:pt x="17987" y="27868"/>
                      <a:pt x="18007" y="27878"/>
                    </a:cubicBezTo>
                    <a:cubicBezTo>
                      <a:pt x="17928" y="27947"/>
                      <a:pt x="17928" y="28007"/>
                      <a:pt x="17809" y="28215"/>
                    </a:cubicBezTo>
                    <a:cubicBezTo>
                      <a:pt x="17759" y="28314"/>
                      <a:pt x="17700" y="28374"/>
                      <a:pt x="17650" y="28414"/>
                    </a:cubicBezTo>
                    <a:cubicBezTo>
                      <a:pt x="17581" y="28334"/>
                      <a:pt x="17551" y="28285"/>
                      <a:pt x="17531" y="28245"/>
                    </a:cubicBezTo>
                    <a:cubicBezTo>
                      <a:pt x="17549" y="28135"/>
                      <a:pt x="17542" y="28017"/>
                      <a:pt x="17502" y="27968"/>
                    </a:cubicBezTo>
                    <a:lnTo>
                      <a:pt x="17502" y="27968"/>
                    </a:lnTo>
                    <a:cubicBezTo>
                      <a:pt x="17516" y="27981"/>
                      <a:pt x="17525" y="27989"/>
                      <a:pt x="17541" y="27997"/>
                    </a:cubicBezTo>
                    <a:cubicBezTo>
                      <a:pt x="17658" y="28062"/>
                      <a:pt x="17775" y="28182"/>
                      <a:pt x="17800" y="28182"/>
                    </a:cubicBezTo>
                    <a:cubicBezTo>
                      <a:pt x="17813" y="28182"/>
                      <a:pt x="17801" y="28149"/>
                      <a:pt x="17749" y="28057"/>
                    </a:cubicBezTo>
                    <a:cubicBezTo>
                      <a:pt x="17601" y="27789"/>
                      <a:pt x="17482" y="27809"/>
                      <a:pt x="17531" y="27600"/>
                    </a:cubicBezTo>
                    <a:cubicBezTo>
                      <a:pt x="17531" y="27571"/>
                      <a:pt x="17541" y="27541"/>
                      <a:pt x="17551" y="27521"/>
                    </a:cubicBezTo>
                    <a:cubicBezTo>
                      <a:pt x="17561" y="27511"/>
                      <a:pt x="17571" y="27511"/>
                      <a:pt x="17591" y="27511"/>
                    </a:cubicBezTo>
                    <a:cubicBezTo>
                      <a:pt x="17610" y="27501"/>
                      <a:pt x="17620" y="27491"/>
                      <a:pt x="17640" y="27472"/>
                    </a:cubicBezTo>
                    <a:cubicBezTo>
                      <a:pt x="17690" y="27422"/>
                      <a:pt x="17729" y="27362"/>
                      <a:pt x="17779" y="27323"/>
                    </a:cubicBezTo>
                    <a:close/>
                    <a:moveTo>
                      <a:pt x="18027" y="28394"/>
                    </a:moveTo>
                    <a:lnTo>
                      <a:pt x="18027" y="28394"/>
                    </a:lnTo>
                    <a:cubicBezTo>
                      <a:pt x="17967" y="28453"/>
                      <a:pt x="17928" y="28503"/>
                      <a:pt x="17878" y="28523"/>
                    </a:cubicBezTo>
                    <a:cubicBezTo>
                      <a:pt x="17908" y="28463"/>
                      <a:pt x="17948" y="28414"/>
                      <a:pt x="18027" y="28394"/>
                    </a:cubicBezTo>
                    <a:close/>
                    <a:moveTo>
                      <a:pt x="17137" y="31723"/>
                    </a:moveTo>
                    <a:cubicBezTo>
                      <a:pt x="17142" y="31723"/>
                      <a:pt x="17148" y="31724"/>
                      <a:pt x="17154" y="31725"/>
                    </a:cubicBezTo>
                    <a:cubicBezTo>
                      <a:pt x="17174" y="31735"/>
                      <a:pt x="17204" y="31745"/>
                      <a:pt x="17234" y="31775"/>
                    </a:cubicBezTo>
                    <a:cubicBezTo>
                      <a:pt x="17283" y="31795"/>
                      <a:pt x="17333" y="31814"/>
                      <a:pt x="17382" y="31834"/>
                    </a:cubicBezTo>
                    <a:cubicBezTo>
                      <a:pt x="17432" y="31854"/>
                      <a:pt x="17491" y="31854"/>
                      <a:pt x="17531" y="31854"/>
                    </a:cubicBezTo>
                    <a:cubicBezTo>
                      <a:pt x="17511" y="31914"/>
                      <a:pt x="17482" y="31963"/>
                      <a:pt x="17422" y="32003"/>
                    </a:cubicBezTo>
                    <a:cubicBezTo>
                      <a:pt x="17392" y="32023"/>
                      <a:pt x="17353" y="32052"/>
                      <a:pt x="17323" y="32082"/>
                    </a:cubicBezTo>
                    <a:cubicBezTo>
                      <a:pt x="17293" y="32072"/>
                      <a:pt x="17273" y="32062"/>
                      <a:pt x="17254" y="32043"/>
                    </a:cubicBezTo>
                    <a:cubicBezTo>
                      <a:pt x="17283" y="31983"/>
                      <a:pt x="17313" y="31933"/>
                      <a:pt x="17343" y="31894"/>
                    </a:cubicBezTo>
                    <a:lnTo>
                      <a:pt x="17343" y="31894"/>
                    </a:lnTo>
                    <a:cubicBezTo>
                      <a:pt x="17323" y="31904"/>
                      <a:pt x="17303" y="31924"/>
                      <a:pt x="17283" y="31943"/>
                    </a:cubicBezTo>
                    <a:cubicBezTo>
                      <a:pt x="17263" y="31973"/>
                      <a:pt x="17234" y="31993"/>
                      <a:pt x="17214" y="32013"/>
                    </a:cubicBezTo>
                    <a:cubicBezTo>
                      <a:pt x="17184" y="31993"/>
                      <a:pt x="17164" y="31963"/>
                      <a:pt x="17144" y="31933"/>
                    </a:cubicBezTo>
                    <a:cubicBezTo>
                      <a:pt x="17125" y="31884"/>
                      <a:pt x="17115" y="31834"/>
                      <a:pt x="17105" y="31795"/>
                    </a:cubicBezTo>
                    <a:cubicBezTo>
                      <a:pt x="17096" y="31751"/>
                      <a:pt x="17103" y="31723"/>
                      <a:pt x="17137" y="31723"/>
                    </a:cubicBezTo>
                    <a:close/>
                    <a:moveTo>
                      <a:pt x="13204" y="1"/>
                    </a:moveTo>
                    <a:cubicBezTo>
                      <a:pt x="13194" y="1"/>
                      <a:pt x="13169" y="393"/>
                      <a:pt x="13139" y="462"/>
                    </a:cubicBezTo>
                    <a:cubicBezTo>
                      <a:pt x="13099" y="551"/>
                      <a:pt x="13109" y="730"/>
                      <a:pt x="13089" y="869"/>
                    </a:cubicBezTo>
                    <a:cubicBezTo>
                      <a:pt x="13087" y="899"/>
                      <a:pt x="13081" y="911"/>
                      <a:pt x="13073" y="911"/>
                    </a:cubicBezTo>
                    <a:cubicBezTo>
                      <a:pt x="13045" y="911"/>
                      <a:pt x="12984" y="785"/>
                      <a:pt x="12901" y="770"/>
                    </a:cubicBezTo>
                    <a:cubicBezTo>
                      <a:pt x="12866" y="764"/>
                      <a:pt x="12850" y="761"/>
                      <a:pt x="12846" y="761"/>
                    </a:cubicBezTo>
                    <a:cubicBezTo>
                      <a:pt x="12835" y="761"/>
                      <a:pt x="12895" y="780"/>
                      <a:pt x="12930" y="829"/>
                    </a:cubicBezTo>
                    <a:cubicBezTo>
                      <a:pt x="13000" y="928"/>
                      <a:pt x="13059" y="1136"/>
                      <a:pt x="13039" y="1166"/>
                    </a:cubicBezTo>
                    <a:cubicBezTo>
                      <a:pt x="13035" y="1170"/>
                      <a:pt x="13031" y="1171"/>
                      <a:pt x="13027" y="1171"/>
                    </a:cubicBezTo>
                    <a:cubicBezTo>
                      <a:pt x="13022" y="1171"/>
                      <a:pt x="13018" y="1170"/>
                      <a:pt x="13013" y="1170"/>
                    </a:cubicBezTo>
                    <a:cubicBezTo>
                      <a:pt x="13004" y="1170"/>
                      <a:pt x="12995" y="1177"/>
                      <a:pt x="12990" y="1226"/>
                    </a:cubicBezTo>
                    <a:cubicBezTo>
                      <a:pt x="12973" y="1293"/>
                      <a:pt x="12863" y="1339"/>
                      <a:pt x="12794" y="1339"/>
                    </a:cubicBezTo>
                    <a:cubicBezTo>
                      <a:pt x="12782" y="1339"/>
                      <a:pt x="12771" y="1338"/>
                      <a:pt x="12762" y="1335"/>
                    </a:cubicBezTo>
                    <a:cubicBezTo>
                      <a:pt x="12759" y="1333"/>
                      <a:pt x="12756" y="1332"/>
                      <a:pt x="12753" y="1332"/>
                    </a:cubicBezTo>
                    <a:cubicBezTo>
                      <a:pt x="12712" y="1332"/>
                      <a:pt x="12796" y="1566"/>
                      <a:pt x="12881" y="1622"/>
                    </a:cubicBezTo>
                    <a:cubicBezTo>
                      <a:pt x="12940" y="1655"/>
                      <a:pt x="12904" y="1735"/>
                      <a:pt x="12825" y="1735"/>
                    </a:cubicBezTo>
                    <a:cubicBezTo>
                      <a:pt x="12783" y="1735"/>
                      <a:pt x="12730" y="1713"/>
                      <a:pt x="12673" y="1652"/>
                    </a:cubicBezTo>
                    <a:cubicBezTo>
                      <a:pt x="12655" y="1632"/>
                      <a:pt x="12640" y="1622"/>
                      <a:pt x="12625" y="1622"/>
                    </a:cubicBezTo>
                    <a:cubicBezTo>
                      <a:pt x="12581" y="1622"/>
                      <a:pt x="12540" y="1700"/>
                      <a:pt x="12445" y="1811"/>
                    </a:cubicBezTo>
                    <a:cubicBezTo>
                      <a:pt x="12316" y="1950"/>
                      <a:pt x="12593" y="1870"/>
                      <a:pt x="12663" y="1969"/>
                    </a:cubicBezTo>
                    <a:cubicBezTo>
                      <a:pt x="12686" y="2006"/>
                      <a:pt x="12694" y="2018"/>
                      <a:pt x="12699" y="2018"/>
                    </a:cubicBezTo>
                    <a:cubicBezTo>
                      <a:pt x="12710" y="2018"/>
                      <a:pt x="12712" y="1969"/>
                      <a:pt x="12811" y="1969"/>
                    </a:cubicBezTo>
                    <a:cubicBezTo>
                      <a:pt x="12815" y="1969"/>
                      <a:pt x="12818" y="1969"/>
                      <a:pt x="12821" y="1969"/>
                    </a:cubicBezTo>
                    <a:cubicBezTo>
                      <a:pt x="12944" y="1969"/>
                      <a:pt x="12832" y="2154"/>
                      <a:pt x="12861" y="2396"/>
                    </a:cubicBezTo>
                    <a:cubicBezTo>
                      <a:pt x="12869" y="2502"/>
                      <a:pt x="12836" y="2539"/>
                      <a:pt x="12797" y="2539"/>
                    </a:cubicBezTo>
                    <a:cubicBezTo>
                      <a:pt x="12744" y="2539"/>
                      <a:pt x="12681" y="2472"/>
                      <a:pt x="12692" y="2416"/>
                    </a:cubicBezTo>
                    <a:cubicBezTo>
                      <a:pt x="12722" y="2316"/>
                      <a:pt x="12782" y="2346"/>
                      <a:pt x="12573" y="2247"/>
                    </a:cubicBezTo>
                    <a:cubicBezTo>
                      <a:pt x="12514" y="2222"/>
                      <a:pt x="12489" y="2211"/>
                      <a:pt x="12483" y="2211"/>
                    </a:cubicBezTo>
                    <a:cubicBezTo>
                      <a:pt x="12469" y="2211"/>
                      <a:pt x="12582" y="2281"/>
                      <a:pt x="12603" y="2366"/>
                    </a:cubicBezTo>
                    <a:cubicBezTo>
                      <a:pt x="12626" y="2457"/>
                      <a:pt x="12561" y="2554"/>
                      <a:pt x="12499" y="2554"/>
                    </a:cubicBezTo>
                    <a:cubicBezTo>
                      <a:pt x="12480" y="2554"/>
                      <a:pt x="12461" y="2545"/>
                      <a:pt x="12445" y="2525"/>
                    </a:cubicBezTo>
                    <a:cubicBezTo>
                      <a:pt x="12417" y="2494"/>
                      <a:pt x="12393" y="2480"/>
                      <a:pt x="12370" y="2480"/>
                    </a:cubicBezTo>
                    <a:cubicBezTo>
                      <a:pt x="12327" y="2480"/>
                      <a:pt x="12292" y="2532"/>
                      <a:pt x="12266" y="2624"/>
                    </a:cubicBezTo>
                    <a:cubicBezTo>
                      <a:pt x="12259" y="2657"/>
                      <a:pt x="12259" y="2669"/>
                      <a:pt x="12264" y="2669"/>
                    </a:cubicBezTo>
                    <a:cubicBezTo>
                      <a:pt x="12276" y="2669"/>
                      <a:pt x="12311" y="2614"/>
                      <a:pt x="12341" y="2614"/>
                    </a:cubicBezTo>
                    <a:cubicBezTo>
                      <a:pt x="12354" y="2614"/>
                      <a:pt x="12366" y="2624"/>
                      <a:pt x="12375" y="2653"/>
                    </a:cubicBezTo>
                    <a:cubicBezTo>
                      <a:pt x="12402" y="2740"/>
                      <a:pt x="12478" y="2782"/>
                      <a:pt x="12543" y="2782"/>
                    </a:cubicBezTo>
                    <a:cubicBezTo>
                      <a:pt x="12575" y="2782"/>
                      <a:pt x="12604" y="2772"/>
                      <a:pt x="12623" y="2753"/>
                    </a:cubicBezTo>
                    <a:cubicBezTo>
                      <a:pt x="12645" y="2734"/>
                      <a:pt x="12664" y="2725"/>
                      <a:pt x="12685" y="2725"/>
                    </a:cubicBezTo>
                    <a:cubicBezTo>
                      <a:pt x="12729" y="2725"/>
                      <a:pt x="12780" y="2765"/>
                      <a:pt x="12881" y="2832"/>
                    </a:cubicBezTo>
                    <a:cubicBezTo>
                      <a:pt x="13030" y="2941"/>
                      <a:pt x="12811" y="3020"/>
                      <a:pt x="12742" y="3080"/>
                    </a:cubicBezTo>
                    <a:cubicBezTo>
                      <a:pt x="12720" y="3102"/>
                      <a:pt x="12698" y="3107"/>
                      <a:pt x="12676" y="3107"/>
                    </a:cubicBezTo>
                    <a:cubicBezTo>
                      <a:pt x="12658" y="3107"/>
                      <a:pt x="12639" y="3104"/>
                      <a:pt x="12617" y="3104"/>
                    </a:cubicBezTo>
                    <a:cubicBezTo>
                      <a:pt x="12582" y="3104"/>
                      <a:pt x="12539" y="3113"/>
                      <a:pt x="12484" y="3159"/>
                    </a:cubicBezTo>
                    <a:cubicBezTo>
                      <a:pt x="12381" y="3247"/>
                      <a:pt x="12373" y="3335"/>
                      <a:pt x="12343" y="3335"/>
                    </a:cubicBezTo>
                    <a:cubicBezTo>
                      <a:pt x="12336" y="3335"/>
                      <a:pt x="12327" y="3329"/>
                      <a:pt x="12316" y="3318"/>
                    </a:cubicBezTo>
                    <a:cubicBezTo>
                      <a:pt x="12306" y="3308"/>
                      <a:pt x="12297" y="3304"/>
                      <a:pt x="12287" y="3304"/>
                    </a:cubicBezTo>
                    <a:cubicBezTo>
                      <a:pt x="12255" y="3304"/>
                      <a:pt x="12220" y="3349"/>
                      <a:pt x="12167" y="3417"/>
                    </a:cubicBezTo>
                    <a:cubicBezTo>
                      <a:pt x="12128" y="3340"/>
                      <a:pt x="12082" y="3292"/>
                      <a:pt x="12026" y="3292"/>
                    </a:cubicBezTo>
                    <a:cubicBezTo>
                      <a:pt x="11996" y="3292"/>
                      <a:pt x="11964" y="3306"/>
                      <a:pt x="11929" y="3338"/>
                    </a:cubicBezTo>
                    <a:cubicBezTo>
                      <a:pt x="11904" y="3360"/>
                      <a:pt x="11876" y="3370"/>
                      <a:pt x="11847" y="3370"/>
                    </a:cubicBezTo>
                    <a:cubicBezTo>
                      <a:pt x="11750" y="3370"/>
                      <a:pt x="11653" y="3259"/>
                      <a:pt x="11691" y="3159"/>
                    </a:cubicBezTo>
                    <a:cubicBezTo>
                      <a:pt x="11726" y="3075"/>
                      <a:pt x="11886" y="2995"/>
                      <a:pt x="11870" y="2995"/>
                    </a:cubicBezTo>
                    <a:cubicBezTo>
                      <a:pt x="11863" y="2995"/>
                      <a:pt x="11827" y="3009"/>
                      <a:pt x="11741" y="3040"/>
                    </a:cubicBezTo>
                    <a:cubicBezTo>
                      <a:pt x="11433" y="3139"/>
                      <a:pt x="11513" y="3110"/>
                      <a:pt x="11552" y="3219"/>
                    </a:cubicBezTo>
                    <a:cubicBezTo>
                      <a:pt x="11575" y="3281"/>
                      <a:pt x="11481" y="3353"/>
                      <a:pt x="11403" y="3353"/>
                    </a:cubicBezTo>
                    <a:cubicBezTo>
                      <a:pt x="11345" y="3353"/>
                      <a:pt x="11297" y="3313"/>
                      <a:pt x="11314" y="3199"/>
                    </a:cubicBezTo>
                    <a:cubicBezTo>
                      <a:pt x="11343" y="2937"/>
                      <a:pt x="11183" y="2732"/>
                      <a:pt x="11379" y="2732"/>
                    </a:cubicBezTo>
                    <a:cubicBezTo>
                      <a:pt x="11384" y="2732"/>
                      <a:pt x="11389" y="2733"/>
                      <a:pt x="11394" y="2733"/>
                    </a:cubicBezTo>
                    <a:cubicBezTo>
                      <a:pt x="11532" y="2733"/>
                      <a:pt x="11535" y="2786"/>
                      <a:pt x="11550" y="2786"/>
                    </a:cubicBezTo>
                    <a:cubicBezTo>
                      <a:pt x="11558" y="2786"/>
                      <a:pt x="11569" y="2772"/>
                      <a:pt x="11602" y="2733"/>
                    </a:cubicBezTo>
                    <a:cubicBezTo>
                      <a:pt x="11711" y="2624"/>
                      <a:pt x="12117" y="2703"/>
                      <a:pt x="11929" y="2554"/>
                    </a:cubicBezTo>
                    <a:cubicBezTo>
                      <a:pt x="11786" y="2434"/>
                      <a:pt x="11723" y="2348"/>
                      <a:pt x="11658" y="2348"/>
                    </a:cubicBezTo>
                    <a:cubicBezTo>
                      <a:pt x="11637" y="2348"/>
                      <a:pt x="11616" y="2357"/>
                      <a:pt x="11592" y="2376"/>
                    </a:cubicBezTo>
                    <a:cubicBezTo>
                      <a:pt x="11505" y="2445"/>
                      <a:pt x="11425" y="2470"/>
                      <a:pt x="11362" y="2470"/>
                    </a:cubicBezTo>
                    <a:cubicBezTo>
                      <a:pt x="11245" y="2470"/>
                      <a:pt x="11191" y="2385"/>
                      <a:pt x="11275" y="2346"/>
                    </a:cubicBezTo>
                    <a:cubicBezTo>
                      <a:pt x="11409" y="2289"/>
                      <a:pt x="11533" y="2028"/>
                      <a:pt x="11470" y="2028"/>
                    </a:cubicBezTo>
                    <a:cubicBezTo>
                      <a:pt x="11468" y="2028"/>
                      <a:pt x="11466" y="2028"/>
                      <a:pt x="11463" y="2029"/>
                    </a:cubicBezTo>
                    <a:cubicBezTo>
                      <a:pt x="11445" y="2035"/>
                      <a:pt x="11422" y="2037"/>
                      <a:pt x="11397" y="2037"/>
                    </a:cubicBezTo>
                    <a:cubicBezTo>
                      <a:pt x="11292" y="2037"/>
                      <a:pt x="11142" y="1991"/>
                      <a:pt x="11126" y="1920"/>
                    </a:cubicBezTo>
                    <a:cubicBezTo>
                      <a:pt x="11106" y="1831"/>
                      <a:pt x="11066" y="1880"/>
                      <a:pt x="11047" y="1850"/>
                    </a:cubicBezTo>
                    <a:cubicBezTo>
                      <a:pt x="11017" y="1821"/>
                      <a:pt x="11106" y="1593"/>
                      <a:pt x="11205" y="1493"/>
                    </a:cubicBezTo>
                    <a:cubicBezTo>
                      <a:pt x="11255" y="1436"/>
                      <a:pt x="11346" y="1415"/>
                      <a:pt x="11330" y="1415"/>
                    </a:cubicBezTo>
                    <a:cubicBezTo>
                      <a:pt x="11324" y="1415"/>
                      <a:pt x="11302" y="1418"/>
                      <a:pt x="11255" y="1424"/>
                    </a:cubicBezTo>
                    <a:cubicBezTo>
                      <a:pt x="11126" y="1432"/>
                      <a:pt x="11038" y="1572"/>
                      <a:pt x="10995" y="1572"/>
                    </a:cubicBezTo>
                    <a:cubicBezTo>
                      <a:pt x="10981" y="1572"/>
                      <a:pt x="10972" y="1558"/>
                      <a:pt x="10967" y="1523"/>
                    </a:cubicBezTo>
                    <a:cubicBezTo>
                      <a:pt x="10947" y="1374"/>
                      <a:pt x="10957" y="1186"/>
                      <a:pt x="10898" y="1087"/>
                    </a:cubicBezTo>
                    <a:cubicBezTo>
                      <a:pt x="10859" y="1010"/>
                      <a:pt x="10821" y="582"/>
                      <a:pt x="10806" y="582"/>
                    </a:cubicBezTo>
                    <a:cubicBezTo>
                      <a:pt x="10801" y="582"/>
                      <a:pt x="10799" y="618"/>
                      <a:pt x="10799" y="710"/>
                    </a:cubicBezTo>
                    <a:lnTo>
                      <a:pt x="10799" y="988"/>
                    </a:lnTo>
                    <a:cubicBezTo>
                      <a:pt x="10799" y="888"/>
                      <a:pt x="10792" y="850"/>
                      <a:pt x="10780" y="850"/>
                    </a:cubicBezTo>
                    <a:cubicBezTo>
                      <a:pt x="10744" y="850"/>
                      <a:pt x="10665" y="1218"/>
                      <a:pt x="10620" y="1285"/>
                    </a:cubicBezTo>
                    <a:cubicBezTo>
                      <a:pt x="10561" y="1384"/>
                      <a:pt x="10600" y="1384"/>
                      <a:pt x="10580" y="1533"/>
                    </a:cubicBezTo>
                    <a:cubicBezTo>
                      <a:pt x="10576" y="1591"/>
                      <a:pt x="10565" y="1609"/>
                      <a:pt x="10541" y="1609"/>
                    </a:cubicBezTo>
                    <a:cubicBezTo>
                      <a:pt x="10508" y="1609"/>
                      <a:pt x="10450" y="1574"/>
                      <a:pt x="10352" y="1563"/>
                    </a:cubicBezTo>
                    <a:cubicBezTo>
                      <a:pt x="10337" y="1561"/>
                      <a:pt x="10324" y="1560"/>
                      <a:pt x="10313" y="1560"/>
                    </a:cubicBezTo>
                    <a:cubicBezTo>
                      <a:pt x="10202" y="1560"/>
                      <a:pt x="10292" y="1642"/>
                      <a:pt x="10382" y="1642"/>
                    </a:cubicBezTo>
                    <a:cubicBezTo>
                      <a:pt x="10387" y="1642"/>
                      <a:pt x="10392" y="1641"/>
                      <a:pt x="10396" y="1641"/>
                    </a:cubicBezTo>
                    <a:cubicBezTo>
                      <a:pt x="10490" y="1641"/>
                      <a:pt x="10580" y="1733"/>
                      <a:pt x="10561" y="1761"/>
                    </a:cubicBezTo>
                    <a:cubicBezTo>
                      <a:pt x="10531" y="1801"/>
                      <a:pt x="10293" y="1850"/>
                      <a:pt x="10382" y="1999"/>
                    </a:cubicBezTo>
                    <a:cubicBezTo>
                      <a:pt x="10431" y="2084"/>
                      <a:pt x="10346" y="2108"/>
                      <a:pt x="10260" y="2108"/>
                    </a:cubicBezTo>
                    <a:cubicBezTo>
                      <a:pt x="10225" y="2108"/>
                      <a:pt x="10190" y="2104"/>
                      <a:pt x="10164" y="2098"/>
                    </a:cubicBezTo>
                    <a:cubicBezTo>
                      <a:pt x="10149" y="2093"/>
                      <a:pt x="10134" y="2091"/>
                      <a:pt x="10120" y="2091"/>
                    </a:cubicBezTo>
                    <a:cubicBezTo>
                      <a:pt x="10049" y="2091"/>
                      <a:pt x="9999" y="2148"/>
                      <a:pt x="10114" y="2197"/>
                    </a:cubicBezTo>
                    <a:cubicBezTo>
                      <a:pt x="10243" y="2267"/>
                      <a:pt x="10134" y="2495"/>
                      <a:pt x="10015" y="2495"/>
                    </a:cubicBezTo>
                    <a:cubicBezTo>
                      <a:pt x="9930" y="2495"/>
                      <a:pt x="9860" y="2398"/>
                      <a:pt x="9758" y="2398"/>
                    </a:cubicBezTo>
                    <a:cubicBezTo>
                      <a:pt x="9717" y="2398"/>
                      <a:pt x="9672" y="2413"/>
                      <a:pt x="9619" y="2455"/>
                    </a:cubicBezTo>
                    <a:cubicBezTo>
                      <a:pt x="9430" y="2614"/>
                      <a:pt x="9738" y="2495"/>
                      <a:pt x="9837" y="2604"/>
                    </a:cubicBezTo>
                    <a:cubicBezTo>
                      <a:pt x="9935" y="2711"/>
                      <a:pt x="9880" y="2754"/>
                      <a:pt x="10029" y="2754"/>
                    </a:cubicBezTo>
                    <a:cubicBezTo>
                      <a:pt x="10045" y="2754"/>
                      <a:pt x="10064" y="2754"/>
                      <a:pt x="10085" y="2753"/>
                    </a:cubicBezTo>
                    <a:cubicBezTo>
                      <a:pt x="10090" y="2752"/>
                      <a:pt x="10096" y="2752"/>
                      <a:pt x="10101" y="2752"/>
                    </a:cubicBezTo>
                    <a:cubicBezTo>
                      <a:pt x="10300" y="2752"/>
                      <a:pt x="10244" y="2938"/>
                      <a:pt x="10283" y="3199"/>
                    </a:cubicBezTo>
                    <a:cubicBezTo>
                      <a:pt x="10296" y="3313"/>
                      <a:pt x="10245" y="3353"/>
                      <a:pt x="10186" y="3353"/>
                    </a:cubicBezTo>
                    <a:cubicBezTo>
                      <a:pt x="10107" y="3353"/>
                      <a:pt x="10012" y="3281"/>
                      <a:pt x="10035" y="3219"/>
                    </a:cubicBezTo>
                    <a:cubicBezTo>
                      <a:pt x="10085" y="3110"/>
                      <a:pt x="9995" y="3060"/>
                      <a:pt x="9688" y="2961"/>
                    </a:cubicBezTo>
                    <a:cubicBezTo>
                      <a:pt x="9633" y="2941"/>
                      <a:pt x="9600" y="2933"/>
                      <a:pt x="9582" y="2933"/>
                    </a:cubicBezTo>
                    <a:cubicBezTo>
                      <a:pt x="9498" y="2933"/>
                      <a:pt x="9747" y="3113"/>
                      <a:pt x="9787" y="3219"/>
                    </a:cubicBezTo>
                    <a:cubicBezTo>
                      <a:pt x="9812" y="3283"/>
                      <a:pt x="9807" y="3310"/>
                      <a:pt x="9782" y="3310"/>
                    </a:cubicBezTo>
                    <a:cubicBezTo>
                      <a:pt x="9758" y="3310"/>
                      <a:pt x="9713" y="3283"/>
                      <a:pt x="9658" y="3238"/>
                    </a:cubicBezTo>
                    <a:cubicBezTo>
                      <a:pt x="9635" y="3217"/>
                      <a:pt x="9612" y="3208"/>
                      <a:pt x="9590" y="3208"/>
                    </a:cubicBezTo>
                    <a:cubicBezTo>
                      <a:pt x="9512" y="3208"/>
                      <a:pt x="9449" y="3330"/>
                      <a:pt x="9410" y="3447"/>
                    </a:cubicBezTo>
                    <a:cubicBezTo>
                      <a:pt x="9361" y="3595"/>
                      <a:pt x="9520" y="3476"/>
                      <a:pt x="9579" y="3615"/>
                    </a:cubicBezTo>
                    <a:cubicBezTo>
                      <a:pt x="9601" y="3670"/>
                      <a:pt x="9641" y="3690"/>
                      <a:pt x="9688" y="3690"/>
                    </a:cubicBezTo>
                    <a:cubicBezTo>
                      <a:pt x="9770" y="3690"/>
                      <a:pt x="9873" y="3630"/>
                      <a:pt x="9936" y="3586"/>
                    </a:cubicBezTo>
                    <a:cubicBezTo>
                      <a:pt x="9964" y="3567"/>
                      <a:pt x="9990" y="3558"/>
                      <a:pt x="10020" y="3558"/>
                    </a:cubicBezTo>
                    <a:cubicBezTo>
                      <a:pt x="10084" y="3558"/>
                      <a:pt x="10163" y="3600"/>
                      <a:pt x="10313" y="3675"/>
                    </a:cubicBezTo>
                    <a:cubicBezTo>
                      <a:pt x="10541" y="3784"/>
                      <a:pt x="10204" y="3873"/>
                      <a:pt x="10105" y="3942"/>
                    </a:cubicBezTo>
                    <a:cubicBezTo>
                      <a:pt x="10071" y="3969"/>
                      <a:pt x="10041" y="3974"/>
                      <a:pt x="10007" y="3974"/>
                    </a:cubicBezTo>
                    <a:cubicBezTo>
                      <a:pt x="9983" y="3974"/>
                      <a:pt x="9957" y="3972"/>
                      <a:pt x="9928" y="3972"/>
                    </a:cubicBezTo>
                    <a:cubicBezTo>
                      <a:pt x="9876" y="3972"/>
                      <a:pt x="9813" y="3981"/>
                      <a:pt x="9728" y="4032"/>
                    </a:cubicBezTo>
                    <a:cubicBezTo>
                      <a:pt x="9578" y="4126"/>
                      <a:pt x="9560" y="4221"/>
                      <a:pt x="9519" y="4221"/>
                    </a:cubicBezTo>
                    <a:cubicBezTo>
                      <a:pt x="9508" y="4221"/>
                      <a:pt x="9496" y="4215"/>
                      <a:pt x="9480" y="4200"/>
                    </a:cubicBezTo>
                    <a:cubicBezTo>
                      <a:pt x="9467" y="4190"/>
                      <a:pt x="9453" y="4186"/>
                      <a:pt x="9438" y="4186"/>
                    </a:cubicBezTo>
                    <a:cubicBezTo>
                      <a:pt x="9362" y="4186"/>
                      <a:pt x="9260" y="4303"/>
                      <a:pt x="9103" y="4468"/>
                    </a:cubicBezTo>
                    <a:cubicBezTo>
                      <a:pt x="8997" y="4574"/>
                      <a:pt x="9032" y="4617"/>
                      <a:pt x="9092" y="4617"/>
                    </a:cubicBezTo>
                    <a:cubicBezTo>
                      <a:pt x="9139" y="4617"/>
                      <a:pt x="9200" y="4591"/>
                      <a:pt x="9222" y="4547"/>
                    </a:cubicBezTo>
                    <a:cubicBezTo>
                      <a:pt x="9234" y="4525"/>
                      <a:pt x="9243" y="4517"/>
                      <a:pt x="9250" y="4517"/>
                    </a:cubicBezTo>
                    <a:cubicBezTo>
                      <a:pt x="9270" y="4517"/>
                      <a:pt x="9274" y="4599"/>
                      <a:pt x="9311" y="4637"/>
                    </a:cubicBezTo>
                    <a:cubicBezTo>
                      <a:pt x="9319" y="4644"/>
                      <a:pt x="9328" y="4648"/>
                      <a:pt x="9338" y="4648"/>
                    </a:cubicBezTo>
                    <a:cubicBezTo>
                      <a:pt x="9395" y="4648"/>
                      <a:pt x="9493" y="4534"/>
                      <a:pt x="9619" y="4349"/>
                    </a:cubicBezTo>
                    <a:cubicBezTo>
                      <a:pt x="9654" y="4303"/>
                      <a:pt x="9679" y="4285"/>
                      <a:pt x="9697" y="4285"/>
                    </a:cubicBezTo>
                    <a:cubicBezTo>
                      <a:pt x="9762" y="4285"/>
                      <a:pt x="9738" y="4508"/>
                      <a:pt x="9738" y="4508"/>
                    </a:cubicBezTo>
                    <a:cubicBezTo>
                      <a:pt x="9738" y="4508"/>
                      <a:pt x="9827" y="4726"/>
                      <a:pt x="9966" y="4815"/>
                    </a:cubicBezTo>
                    <a:cubicBezTo>
                      <a:pt x="10114" y="4904"/>
                      <a:pt x="9926" y="4964"/>
                      <a:pt x="9797" y="4984"/>
                    </a:cubicBezTo>
                    <a:cubicBezTo>
                      <a:pt x="9668" y="4994"/>
                      <a:pt x="9589" y="5053"/>
                      <a:pt x="9490" y="5132"/>
                    </a:cubicBezTo>
                    <a:cubicBezTo>
                      <a:pt x="9463" y="5154"/>
                      <a:pt x="9427" y="5162"/>
                      <a:pt x="9386" y="5162"/>
                    </a:cubicBezTo>
                    <a:cubicBezTo>
                      <a:pt x="9277" y="5162"/>
                      <a:pt x="9128" y="5104"/>
                      <a:pt x="8984" y="5083"/>
                    </a:cubicBezTo>
                    <a:cubicBezTo>
                      <a:pt x="8960" y="5079"/>
                      <a:pt x="8936" y="5077"/>
                      <a:pt x="8913" y="5077"/>
                    </a:cubicBezTo>
                    <a:cubicBezTo>
                      <a:pt x="8801" y="5077"/>
                      <a:pt x="8706" y="5122"/>
                      <a:pt x="8608" y="5196"/>
                    </a:cubicBezTo>
                    <a:lnTo>
                      <a:pt x="8608" y="5196"/>
                    </a:lnTo>
                    <a:cubicBezTo>
                      <a:pt x="8613" y="5188"/>
                      <a:pt x="8608" y="5181"/>
                      <a:pt x="8586" y="5181"/>
                    </a:cubicBezTo>
                    <a:cubicBezTo>
                      <a:pt x="8581" y="5181"/>
                      <a:pt x="8575" y="5181"/>
                      <a:pt x="8568" y="5182"/>
                    </a:cubicBezTo>
                    <a:cubicBezTo>
                      <a:pt x="8528" y="5188"/>
                      <a:pt x="8504" y="5206"/>
                      <a:pt x="8490" y="5206"/>
                    </a:cubicBezTo>
                    <a:cubicBezTo>
                      <a:pt x="8479" y="5206"/>
                      <a:pt x="8473" y="5196"/>
                      <a:pt x="8469" y="5162"/>
                    </a:cubicBezTo>
                    <a:cubicBezTo>
                      <a:pt x="8459" y="5093"/>
                      <a:pt x="8478" y="5093"/>
                      <a:pt x="8459" y="5043"/>
                    </a:cubicBezTo>
                    <a:cubicBezTo>
                      <a:pt x="8435" y="5003"/>
                      <a:pt x="8404" y="4829"/>
                      <a:pt x="8388" y="4829"/>
                    </a:cubicBezTo>
                    <a:cubicBezTo>
                      <a:pt x="8384" y="4829"/>
                      <a:pt x="8381" y="4839"/>
                      <a:pt x="8379" y="4865"/>
                    </a:cubicBezTo>
                    <a:cubicBezTo>
                      <a:pt x="8379" y="4855"/>
                      <a:pt x="8379" y="4855"/>
                      <a:pt x="8379" y="4855"/>
                    </a:cubicBezTo>
                    <a:lnTo>
                      <a:pt x="8379" y="4746"/>
                    </a:lnTo>
                    <a:cubicBezTo>
                      <a:pt x="8379" y="4702"/>
                      <a:pt x="8378" y="4684"/>
                      <a:pt x="8376" y="4684"/>
                    </a:cubicBezTo>
                    <a:cubicBezTo>
                      <a:pt x="8373" y="4684"/>
                      <a:pt x="8366" y="4750"/>
                      <a:pt x="8359" y="4815"/>
                    </a:cubicBezTo>
                    <a:cubicBezTo>
                      <a:pt x="8342" y="4785"/>
                      <a:pt x="8320" y="4766"/>
                      <a:pt x="8298" y="4766"/>
                    </a:cubicBezTo>
                    <a:cubicBezTo>
                      <a:pt x="8282" y="4766"/>
                      <a:pt x="8266" y="4775"/>
                      <a:pt x="8250" y="4795"/>
                    </a:cubicBezTo>
                    <a:cubicBezTo>
                      <a:pt x="8217" y="4839"/>
                      <a:pt x="8187" y="4863"/>
                      <a:pt x="8170" y="4863"/>
                    </a:cubicBezTo>
                    <a:cubicBezTo>
                      <a:pt x="8151" y="4863"/>
                      <a:pt x="8146" y="4836"/>
                      <a:pt x="8161" y="4775"/>
                    </a:cubicBezTo>
                    <a:cubicBezTo>
                      <a:pt x="8194" y="4677"/>
                      <a:pt x="8361" y="4512"/>
                      <a:pt x="8303" y="4512"/>
                    </a:cubicBezTo>
                    <a:cubicBezTo>
                      <a:pt x="8290" y="4512"/>
                      <a:pt x="8267" y="4520"/>
                      <a:pt x="8231" y="4537"/>
                    </a:cubicBezTo>
                    <a:cubicBezTo>
                      <a:pt x="8022" y="4637"/>
                      <a:pt x="7963" y="4686"/>
                      <a:pt x="7993" y="4785"/>
                    </a:cubicBezTo>
                    <a:cubicBezTo>
                      <a:pt x="8010" y="4842"/>
                      <a:pt x="7942" y="4909"/>
                      <a:pt x="7887" y="4909"/>
                    </a:cubicBezTo>
                    <a:cubicBezTo>
                      <a:pt x="7846" y="4909"/>
                      <a:pt x="7811" y="4871"/>
                      <a:pt x="7824" y="4765"/>
                    </a:cubicBezTo>
                    <a:cubicBezTo>
                      <a:pt x="7843" y="4515"/>
                      <a:pt x="7806" y="4349"/>
                      <a:pt x="7941" y="4349"/>
                    </a:cubicBezTo>
                    <a:cubicBezTo>
                      <a:pt x="7945" y="4349"/>
                      <a:pt x="7949" y="4349"/>
                      <a:pt x="7953" y="4349"/>
                    </a:cubicBezTo>
                    <a:cubicBezTo>
                      <a:pt x="8112" y="4349"/>
                      <a:pt x="8052" y="4319"/>
                      <a:pt x="8131" y="4210"/>
                    </a:cubicBezTo>
                    <a:cubicBezTo>
                      <a:pt x="8201" y="4101"/>
                      <a:pt x="8409" y="4210"/>
                      <a:pt x="8280" y="4071"/>
                    </a:cubicBezTo>
                    <a:cubicBezTo>
                      <a:pt x="8242" y="4028"/>
                      <a:pt x="8210" y="4012"/>
                      <a:pt x="8182" y="4012"/>
                    </a:cubicBezTo>
                    <a:cubicBezTo>
                      <a:pt x="8114" y="4012"/>
                      <a:pt x="8065" y="4101"/>
                      <a:pt x="8002" y="4101"/>
                    </a:cubicBezTo>
                    <a:cubicBezTo>
                      <a:pt x="7923" y="4101"/>
                      <a:pt x="7844" y="3893"/>
                      <a:pt x="7943" y="3833"/>
                    </a:cubicBezTo>
                    <a:cubicBezTo>
                      <a:pt x="8018" y="3784"/>
                      <a:pt x="7981" y="3727"/>
                      <a:pt x="7933" y="3727"/>
                    </a:cubicBezTo>
                    <a:cubicBezTo>
                      <a:pt x="7923" y="3727"/>
                      <a:pt x="7913" y="3729"/>
                      <a:pt x="7903" y="3734"/>
                    </a:cubicBezTo>
                    <a:cubicBezTo>
                      <a:pt x="7886" y="3740"/>
                      <a:pt x="7861" y="3744"/>
                      <a:pt x="7836" y="3744"/>
                    </a:cubicBezTo>
                    <a:cubicBezTo>
                      <a:pt x="7778" y="3744"/>
                      <a:pt x="7720" y="3721"/>
                      <a:pt x="7755" y="3645"/>
                    </a:cubicBezTo>
                    <a:cubicBezTo>
                      <a:pt x="7814" y="3496"/>
                      <a:pt x="7646" y="3457"/>
                      <a:pt x="7636" y="3427"/>
                    </a:cubicBezTo>
                    <a:cubicBezTo>
                      <a:pt x="7617" y="3399"/>
                      <a:pt x="7679" y="3307"/>
                      <a:pt x="7745" y="3307"/>
                    </a:cubicBezTo>
                    <a:cubicBezTo>
                      <a:pt x="7748" y="3307"/>
                      <a:pt x="7751" y="3307"/>
                      <a:pt x="7755" y="3308"/>
                    </a:cubicBezTo>
                    <a:cubicBezTo>
                      <a:pt x="7817" y="3308"/>
                      <a:pt x="7880" y="3236"/>
                      <a:pt x="7805" y="3236"/>
                    </a:cubicBezTo>
                    <a:cubicBezTo>
                      <a:pt x="7796" y="3236"/>
                      <a:pt x="7786" y="3237"/>
                      <a:pt x="7774" y="3238"/>
                    </a:cubicBezTo>
                    <a:cubicBezTo>
                      <a:pt x="7708" y="3250"/>
                      <a:pt x="7670" y="3279"/>
                      <a:pt x="7647" y="3279"/>
                    </a:cubicBezTo>
                    <a:cubicBezTo>
                      <a:pt x="7628" y="3279"/>
                      <a:pt x="7620" y="3260"/>
                      <a:pt x="7616" y="3199"/>
                    </a:cubicBezTo>
                    <a:cubicBezTo>
                      <a:pt x="7596" y="3060"/>
                      <a:pt x="7626" y="3070"/>
                      <a:pt x="7586" y="2981"/>
                    </a:cubicBezTo>
                    <a:cubicBezTo>
                      <a:pt x="7556" y="2913"/>
                      <a:pt x="7504" y="2571"/>
                      <a:pt x="7480" y="2571"/>
                    </a:cubicBezTo>
                    <a:cubicBezTo>
                      <a:pt x="7472" y="2571"/>
                      <a:pt x="7467" y="2608"/>
                      <a:pt x="7467" y="2703"/>
                    </a:cubicBezTo>
                    <a:lnTo>
                      <a:pt x="7467" y="2435"/>
                    </a:lnTo>
                    <a:cubicBezTo>
                      <a:pt x="7467" y="2351"/>
                      <a:pt x="7465" y="2318"/>
                      <a:pt x="7462" y="2318"/>
                    </a:cubicBezTo>
                    <a:cubicBezTo>
                      <a:pt x="7449" y="2318"/>
                      <a:pt x="7419" y="2723"/>
                      <a:pt x="7388" y="2792"/>
                    </a:cubicBezTo>
                    <a:cubicBezTo>
                      <a:pt x="7348" y="2882"/>
                      <a:pt x="7358" y="3060"/>
                      <a:pt x="7348" y="3199"/>
                    </a:cubicBezTo>
                    <a:cubicBezTo>
                      <a:pt x="7346" y="3232"/>
                      <a:pt x="7340" y="3245"/>
                      <a:pt x="7331" y="3245"/>
                    </a:cubicBezTo>
                    <a:cubicBezTo>
                      <a:pt x="7302" y="3245"/>
                      <a:pt x="7240" y="3115"/>
                      <a:pt x="7150" y="3100"/>
                    </a:cubicBezTo>
                    <a:cubicBezTo>
                      <a:pt x="7121" y="3095"/>
                      <a:pt x="7105" y="3092"/>
                      <a:pt x="7098" y="3092"/>
                    </a:cubicBezTo>
                    <a:cubicBezTo>
                      <a:pt x="7076" y="3092"/>
                      <a:pt x="7142" y="3117"/>
                      <a:pt x="7180" y="3169"/>
                    </a:cubicBezTo>
                    <a:cubicBezTo>
                      <a:pt x="7259" y="3268"/>
                      <a:pt x="7308" y="3476"/>
                      <a:pt x="7299" y="3506"/>
                    </a:cubicBezTo>
                    <a:cubicBezTo>
                      <a:pt x="7294" y="3514"/>
                      <a:pt x="7289" y="3516"/>
                      <a:pt x="7284" y="3516"/>
                    </a:cubicBezTo>
                    <a:cubicBezTo>
                      <a:pt x="7279" y="3516"/>
                      <a:pt x="7274" y="3514"/>
                      <a:pt x="7269" y="3514"/>
                    </a:cubicBezTo>
                    <a:cubicBezTo>
                      <a:pt x="7259" y="3514"/>
                      <a:pt x="7249" y="3521"/>
                      <a:pt x="7239" y="3566"/>
                    </a:cubicBezTo>
                    <a:cubicBezTo>
                      <a:pt x="7222" y="3633"/>
                      <a:pt x="7112" y="3679"/>
                      <a:pt x="7043" y="3679"/>
                    </a:cubicBezTo>
                    <a:cubicBezTo>
                      <a:pt x="7031" y="3679"/>
                      <a:pt x="7020" y="3678"/>
                      <a:pt x="7011" y="3675"/>
                    </a:cubicBezTo>
                    <a:cubicBezTo>
                      <a:pt x="7009" y="3674"/>
                      <a:pt x="7007" y="3674"/>
                      <a:pt x="7005" y="3674"/>
                    </a:cubicBezTo>
                    <a:cubicBezTo>
                      <a:pt x="6958" y="3674"/>
                      <a:pt x="7044" y="3905"/>
                      <a:pt x="7130" y="3962"/>
                    </a:cubicBezTo>
                    <a:cubicBezTo>
                      <a:pt x="7195" y="4008"/>
                      <a:pt x="7158" y="4087"/>
                      <a:pt x="7078" y="4087"/>
                    </a:cubicBezTo>
                    <a:cubicBezTo>
                      <a:pt x="7035" y="4087"/>
                      <a:pt x="6980" y="4064"/>
                      <a:pt x="6922" y="4002"/>
                    </a:cubicBezTo>
                    <a:cubicBezTo>
                      <a:pt x="6905" y="3982"/>
                      <a:pt x="6889" y="3974"/>
                      <a:pt x="6874" y="3974"/>
                    </a:cubicBezTo>
                    <a:cubicBezTo>
                      <a:pt x="6827" y="3974"/>
                      <a:pt x="6781" y="4056"/>
                      <a:pt x="6684" y="4161"/>
                    </a:cubicBezTo>
                    <a:cubicBezTo>
                      <a:pt x="6555" y="4309"/>
                      <a:pt x="6832" y="4220"/>
                      <a:pt x="6912" y="4329"/>
                    </a:cubicBezTo>
                    <a:cubicBezTo>
                      <a:pt x="6935" y="4366"/>
                      <a:pt x="6943" y="4378"/>
                      <a:pt x="6948" y="4378"/>
                    </a:cubicBezTo>
                    <a:cubicBezTo>
                      <a:pt x="6959" y="4378"/>
                      <a:pt x="6961" y="4329"/>
                      <a:pt x="7061" y="4329"/>
                    </a:cubicBezTo>
                    <a:cubicBezTo>
                      <a:pt x="7064" y="4329"/>
                      <a:pt x="7068" y="4329"/>
                      <a:pt x="7071" y="4329"/>
                    </a:cubicBezTo>
                    <a:cubicBezTo>
                      <a:pt x="7203" y="4329"/>
                      <a:pt x="7081" y="4514"/>
                      <a:pt x="7110" y="4765"/>
                    </a:cubicBezTo>
                    <a:cubicBezTo>
                      <a:pt x="7119" y="4871"/>
                      <a:pt x="7084" y="4909"/>
                      <a:pt x="7043" y="4909"/>
                    </a:cubicBezTo>
                    <a:cubicBezTo>
                      <a:pt x="6989" y="4909"/>
                      <a:pt x="6925" y="4842"/>
                      <a:pt x="6942" y="4785"/>
                    </a:cubicBezTo>
                    <a:cubicBezTo>
                      <a:pt x="6971" y="4686"/>
                      <a:pt x="7031" y="4706"/>
                      <a:pt x="6813" y="4617"/>
                    </a:cubicBezTo>
                    <a:cubicBezTo>
                      <a:pt x="6753" y="4588"/>
                      <a:pt x="6727" y="4576"/>
                      <a:pt x="6722" y="4576"/>
                    </a:cubicBezTo>
                    <a:cubicBezTo>
                      <a:pt x="6710" y="4576"/>
                      <a:pt x="6824" y="4651"/>
                      <a:pt x="6852" y="4736"/>
                    </a:cubicBezTo>
                    <a:cubicBezTo>
                      <a:pt x="6875" y="4827"/>
                      <a:pt x="6810" y="4924"/>
                      <a:pt x="6743" y="4924"/>
                    </a:cubicBezTo>
                    <a:cubicBezTo>
                      <a:pt x="6723" y="4924"/>
                      <a:pt x="6702" y="4915"/>
                      <a:pt x="6684" y="4894"/>
                    </a:cubicBezTo>
                    <a:cubicBezTo>
                      <a:pt x="6657" y="4864"/>
                      <a:pt x="6632" y="4850"/>
                      <a:pt x="6609" y="4850"/>
                    </a:cubicBezTo>
                    <a:cubicBezTo>
                      <a:pt x="6566" y="4850"/>
                      <a:pt x="6531" y="4902"/>
                      <a:pt x="6505" y="4994"/>
                    </a:cubicBezTo>
                    <a:cubicBezTo>
                      <a:pt x="6498" y="5027"/>
                      <a:pt x="6498" y="5039"/>
                      <a:pt x="6504" y="5039"/>
                    </a:cubicBezTo>
                    <a:cubicBezTo>
                      <a:pt x="6515" y="5039"/>
                      <a:pt x="6548" y="4988"/>
                      <a:pt x="6578" y="4988"/>
                    </a:cubicBezTo>
                    <a:cubicBezTo>
                      <a:pt x="6592" y="4988"/>
                      <a:pt x="6605" y="4999"/>
                      <a:pt x="6614" y="5033"/>
                    </a:cubicBezTo>
                    <a:cubicBezTo>
                      <a:pt x="6641" y="5120"/>
                      <a:pt x="6717" y="5162"/>
                      <a:pt x="6785" y="5162"/>
                    </a:cubicBezTo>
                    <a:cubicBezTo>
                      <a:pt x="6818" y="5162"/>
                      <a:pt x="6849" y="5152"/>
                      <a:pt x="6872" y="5132"/>
                    </a:cubicBezTo>
                    <a:cubicBezTo>
                      <a:pt x="6891" y="5110"/>
                      <a:pt x="6909" y="5100"/>
                      <a:pt x="6930" y="5100"/>
                    </a:cubicBezTo>
                    <a:cubicBezTo>
                      <a:pt x="6974" y="5100"/>
                      <a:pt x="7029" y="5144"/>
                      <a:pt x="7130" y="5212"/>
                    </a:cubicBezTo>
                    <a:cubicBezTo>
                      <a:pt x="7289" y="5311"/>
                      <a:pt x="7061" y="5400"/>
                      <a:pt x="6991" y="5460"/>
                    </a:cubicBezTo>
                    <a:cubicBezTo>
                      <a:pt x="6969" y="5482"/>
                      <a:pt x="6948" y="5487"/>
                      <a:pt x="6925" y="5487"/>
                    </a:cubicBezTo>
                    <a:cubicBezTo>
                      <a:pt x="6907" y="5487"/>
                      <a:pt x="6888" y="5484"/>
                      <a:pt x="6867" y="5484"/>
                    </a:cubicBezTo>
                    <a:cubicBezTo>
                      <a:pt x="6831" y="5484"/>
                      <a:pt x="6788" y="5492"/>
                      <a:pt x="6733" y="5539"/>
                    </a:cubicBezTo>
                    <a:cubicBezTo>
                      <a:pt x="6621" y="5635"/>
                      <a:pt x="6613" y="5724"/>
                      <a:pt x="6582" y="5724"/>
                    </a:cubicBezTo>
                    <a:cubicBezTo>
                      <a:pt x="6575" y="5724"/>
                      <a:pt x="6566" y="5719"/>
                      <a:pt x="6555" y="5707"/>
                    </a:cubicBezTo>
                    <a:cubicBezTo>
                      <a:pt x="6547" y="5694"/>
                      <a:pt x="6537" y="5688"/>
                      <a:pt x="6526" y="5688"/>
                    </a:cubicBezTo>
                    <a:cubicBezTo>
                      <a:pt x="6497" y="5688"/>
                      <a:pt x="6457" y="5732"/>
                      <a:pt x="6406" y="5797"/>
                    </a:cubicBezTo>
                    <a:cubicBezTo>
                      <a:pt x="6369" y="5722"/>
                      <a:pt x="6324" y="5679"/>
                      <a:pt x="6268" y="5679"/>
                    </a:cubicBezTo>
                    <a:cubicBezTo>
                      <a:pt x="6235" y="5679"/>
                      <a:pt x="6199" y="5694"/>
                      <a:pt x="6158" y="5727"/>
                    </a:cubicBezTo>
                    <a:cubicBezTo>
                      <a:pt x="6134" y="5747"/>
                      <a:pt x="6107" y="5756"/>
                      <a:pt x="6079" y="5756"/>
                    </a:cubicBezTo>
                    <a:cubicBezTo>
                      <a:pt x="5981" y="5756"/>
                      <a:pt x="5882" y="5649"/>
                      <a:pt x="5920" y="5549"/>
                    </a:cubicBezTo>
                    <a:cubicBezTo>
                      <a:pt x="5956" y="5457"/>
                      <a:pt x="6122" y="5375"/>
                      <a:pt x="6103" y="5375"/>
                    </a:cubicBezTo>
                    <a:cubicBezTo>
                      <a:pt x="6096" y="5375"/>
                      <a:pt x="6058" y="5388"/>
                      <a:pt x="5970" y="5420"/>
                    </a:cubicBezTo>
                    <a:cubicBezTo>
                      <a:pt x="5653" y="5519"/>
                      <a:pt x="5742" y="5499"/>
                      <a:pt x="5781" y="5608"/>
                    </a:cubicBezTo>
                    <a:cubicBezTo>
                      <a:pt x="5804" y="5670"/>
                      <a:pt x="5709" y="5741"/>
                      <a:pt x="5629" y="5741"/>
                    </a:cubicBezTo>
                    <a:cubicBezTo>
                      <a:pt x="5568" y="5741"/>
                      <a:pt x="5516" y="5699"/>
                      <a:pt x="5534" y="5579"/>
                    </a:cubicBezTo>
                    <a:cubicBezTo>
                      <a:pt x="5572" y="5307"/>
                      <a:pt x="5393" y="5102"/>
                      <a:pt x="5598" y="5102"/>
                    </a:cubicBezTo>
                    <a:cubicBezTo>
                      <a:pt x="5603" y="5102"/>
                      <a:pt x="5608" y="5102"/>
                      <a:pt x="5613" y="5103"/>
                    </a:cubicBezTo>
                    <a:cubicBezTo>
                      <a:pt x="5759" y="5109"/>
                      <a:pt x="5758" y="5165"/>
                      <a:pt x="5775" y="5165"/>
                    </a:cubicBezTo>
                    <a:cubicBezTo>
                      <a:pt x="5783" y="5165"/>
                      <a:pt x="5795" y="5152"/>
                      <a:pt x="5831" y="5112"/>
                    </a:cubicBezTo>
                    <a:cubicBezTo>
                      <a:pt x="5940" y="4994"/>
                      <a:pt x="6357" y="5083"/>
                      <a:pt x="6158" y="4924"/>
                    </a:cubicBezTo>
                    <a:cubicBezTo>
                      <a:pt x="6015" y="4804"/>
                      <a:pt x="5952" y="4718"/>
                      <a:pt x="5883" y="4718"/>
                    </a:cubicBezTo>
                    <a:cubicBezTo>
                      <a:pt x="5860" y="4718"/>
                      <a:pt x="5838" y="4726"/>
                      <a:pt x="5811" y="4746"/>
                    </a:cubicBezTo>
                    <a:cubicBezTo>
                      <a:pt x="5725" y="4815"/>
                      <a:pt x="5643" y="4839"/>
                      <a:pt x="5579" y="4839"/>
                    </a:cubicBezTo>
                    <a:cubicBezTo>
                      <a:pt x="5460" y="4839"/>
                      <a:pt x="5404" y="4755"/>
                      <a:pt x="5494" y="4716"/>
                    </a:cubicBezTo>
                    <a:cubicBezTo>
                      <a:pt x="5628" y="4649"/>
                      <a:pt x="5762" y="4388"/>
                      <a:pt x="5691" y="4388"/>
                    </a:cubicBezTo>
                    <a:cubicBezTo>
                      <a:pt x="5688" y="4388"/>
                      <a:pt x="5685" y="4388"/>
                      <a:pt x="5682" y="4389"/>
                    </a:cubicBezTo>
                    <a:cubicBezTo>
                      <a:pt x="5665" y="4394"/>
                      <a:pt x="5642" y="4397"/>
                      <a:pt x="5617" y="4397"/>
                    </a:cubicBezTo>
                    <a:cubicBezTo>
                      <a:pt x="5512" y="4397"/>
                      <a:pt x="5359" y="4350"/>
                      <a:pt x="5335" y="4270"/>
                    </a:cubicBezTo>
                    <a:cubicBezTo>
                      <a:pt x="5323" y="4216"/>
                      <a:pt x="5308" y="4216"/>
                      <a:pt x="5291" y="4216"/>
                    </a:cubicBezTo>
                    <a:lnTo>
                      <a:pt x="5291" y="4216"/>
                    </a:lnTo>
                    <a:cubicBezTo>
                      <a:pt x="5280" y="4216"/>
                      <a:pt x="5268" y="4216"/>
                      <a:pt x="5256" y="4200"/>
                    </a:cubicBezTo>
                    <a:cubicBezTo>
                      <a:pt x="5236" y="4171"/>
                      <a:pt x="5315" y="3952"/>
                      <a:pt x="5425" y="3843"/>
                    </a:cubicBezTo>
                    <a:cubicBezTo>
                      <a:pt x="5478" y="3783"/>
                      <a:pt x="5577" y="3757"/>
                      <a:pt x="5546" y="3757"/>
                    </a:cubicBezTo>
                    <a:cubicBezTo>
                      <a:pt x="5536" y="3757"/>
                      <a:pt x="5514" y="3759"/>
                      <a:pt x="5474" y="3764"/>
                    </a:cubicBezTo>
                    <a:cubicBezTo>
                      <a:pt x="5338" y="3779"/>
                      <a:pt x="5248" y="3922"/>
                      <a:pt x="5204" y="3922"/>
                    </a:cubicBezTo>
                    <a:cubicBezTo>
                      <a:pt x="5190" y="3922"/>
                      <a:pt x="5181" y="3908"/>
                      <a:pt x="5177" y="3873"/>
                    </a:cubicBezTo>
                    <a:cubicBezTo>
                      <a:pt x="5157" y="3724"/>
                      <a:pt x="5177" y="3526"/>
                      <a:pt x="5107" y="3427"/>
                    </a:cubicBezTo>
                    <a:cubicBezTo>
                      <a:pt x="5061" y="3350"/>
                      <a:pt x="5027" y="2910"/>
                      <a:pt x="5014" y="2910"/>
                    </a:cubicBezTo>
                    <a:cubicBezTo>
                      <a:pt x="5010" y="2910"/>
                      <a:pt x="5008" y="2947"/>
                      <a:pt x="5008" y="3040"/>
                    </a:cubicBezTo>
                    <a:lnTo>
                      <a:pt x="5008" y="3328"/>
                    </a:lnTo>
                    <a:cubicBezTo>
                      <a:pt x="5008" y="3226"/>
                      <a:pt x="5001" y="3186"/>
                      <a:pt x="4989" y="3186"/>
                    </a:cubicBezTo>
                    <a:cubicBezTo>
                      <a:pt x="4953" y="3186"/>
                      <a:pt x="4874" y="3560"/>
                      <a:pt x="4830" y="3635"/>
                    </a:cubicBezTo>
                    <a:cubicBezTo>
                      <a:pt x="4770" y="3734"/>
                      <a:pt x="4810" y="3724"/>
                      <a:pt x="4790" y="3883"/>
                    </a:cubicBezTo>
                    <a:cubicBezTo>
                      <a:pt x="4782" y="3945"/>
                      <a:pt x="4768" y="3964"/>
                      <a:pt x="4743" y="3964"/>
                    </a:cubicBezTo>
                    <a:cubicBezTo>
                      <a:pt x="4707" y="3964"/>
                      <a:pt x="4650" y="3928"/>
                      <a:pt x="4552" y="3923"/>
                    </a:cubicBezTo>
                    <a:cubicBezTo>
                      <a:pt x="4534" y="3921"/>
                      <a:pt x="4519" y="3920"/>
                      <a:pt x="4507" y="3920"/>
                    </a:cubicBezTo>
                    <a:cubicBezTo>
                      <a:pt x="4395" y="3920"/>
                      <a:pt x="4492" y="3992"/>
                      <a:pt x="4582" y="3992"/>
                    </a:cubicBezTo>
                    <a:cubicBezTo>
                      <a:pt x="4586" y="3992"/>
                      <a:pt x="4590" y="3991"/>
                      <a:pt x="4595" y="3991"/>
                    </a:cubicBezTo>
                    <a:cubicBezTo>
                      <a:pt x="4689" y="3991"/>
                      <a:pt x="4779" y="4092"/>
                      <a:pt x="4760" y="4121"/>
                    </a:cubicBezTo>
                    <a:cubicBezTo>
                      <a:pt x="4730" y="4151"/>
                      <a:pt x="4492" y="4200"/>
                      <a:pt x="4582" y="4359"/>
                    </a:cubicBezTo>
                    <a:cubicBezTo>
                      <a:pt x="4637" y="4443"/>
                      <a:pt x="4551" y="4472"/>
                      <a:pt x="4464" y="4472"/>
                    </a:cubicBezTo>
                    <a:cubicBezTo>
                      <a:pt x="4427" y="4472"/>
                      <a:pt x="4390" y="4467"/>
                      <a:pt x="4364" y="4458"/>
                    </a:cubicBezTo>
                    <a:cubicBezTo>
                      <a:pt x="4349" y="4453"/>
                      <a:pt x="4334" y="4451"/>
                      <a:pt x="4319" y="4451"/>
                    </a:cubicBezTo>
                    <a:cubicBezTo>
                      <a:pt x="4245" y="4451"/>
                      <a:pt x="4188" y="4509"/>
                      <a:pt x="4304" y="4567"/>
                    </a:cubicBezTo>
                    <a:cubicBezTo>
                      <a:pt x="4413" y="4617"/>
                      <a:pt x="4364" y="4765"/>
                      <a:pt x="4284" y="4835"/>
                    </a:cubicBezTo>
                    <a:cubicBezTo>
                      <a:pt x="4284" y="4775"/>
                      <a:pt x="4274" y="4726"/>
                      <a:pt x="4254" y="4686"/>
                    </a:cubicBezTo>
                    <a:cubicBezTo>
                      <a:pt x="4231" y="4655"/>
                      <a:pt x="4214" y="4446"/>
                      <a:pt x="4208" y="4446"/>
                    </a:cubicBezTo>
                    <a:cubicBezTo>
                      <a:pt x="4206" y="4446"/>
                      <a:pt x="4205" y="4463"/>
                      <a:pt x="4205" y="4508"/>
                    </a:cubicBezTo>
                    <a:lnTo>
                      <a:pt x="4205" y="4646"/>
                    </a:lnTo>
                    <a:cubicBezTo>
                      <a:pt x="4205" y="4597"/>
                      <a:pt x="4201" y="4578"/>
                      <a:pt x="4195" y="4578"/>
                    </a:cubicBezTo>
                    <a:cubicBezTo>
                      <a:pt x="4178" y="4578"/>
                      <a:pt x="4140" y="4748"/>
                      <a:pt x="4126" y="4785"/>
                    </a:cubicBezTo>
                    <a:cubicBezTo>
                      <a:pt x="4106" y="4805"/>
                      <a:pt x="4106" y="4815"/>
                      <a:pt x="4106" y="4825"/>
                    </a:cubicBezTo>
                    <a:cubicBezTo>
                      <a:pt x="4058" y="4801"/>
                      <a:pt x="4007" y="4766"/>
                      <a:pt x="3943" y="4766"/>
                    </a:cubicBezTo>
                    <a:cubicBezTo>
                      <a:pt x="3901" y="4766"/>
                      <a:pt x="3854" y="4782"/>
                      <a:pt x="3798" y="4825"/>
                    </a:cubicBezTo>
                    <a:cubicBezTo>
                      <a:pt x="3650" y="4954"/>
                      <a:pt x="3818" y="4904"/>
                      <a:pt x="3947" y="4934"/>
                    </a:cubicBezTo>
                    <a:cubicBezTo>
                      <a:pt x="3957" y="4944"/>
                      <a:pt x="3977" y="4954"/>
                      <a:pt x="3997" y="4954"/>
                    </a:cubicBezTo>
                    <a:cubicBezTo>
                      <a:pt x="4007" y="4964"/>
                      <a:pt x="4017" y="4974"/>
                      <a:pt x="4026" y="4984"/>
                    </a:cubicBezTo>
                    <a:cubicBezTo>
                      <a:pt x="4046" y="5003"/>
                      <a:pt x="4056" y="5013"/>
                      <a:pt x="4066" y="5033"/>
                    </a:cubicBezTo>
                    <a:cubicBezTo>
                      <a:pt x="4036" y="5043"/>
                      <a:pt x="3967" y="5073"/>
                      <a:pt x="4007" y="5132"/>
                    </a:cubicBezTo>
                    <a:cubicBezTo>
                      <a:pt x="4028" y="5175"/>
                      <a:pt x="3984" y="5187"/>
                      <a:pt x="3942" y="5187"/>
                    </a:cubicBezTo>
                    <a:cubicBezTo>
                      <a:pt x="3926" y="5187"/>
                      <a:pt x="3909" y="5185"/>
                      <a:pt x="3898" y="5182"/>
                    </a:cubicBezTo>
                    <a:cubicBezTo>
                      <a:pt x="3892" y="5181"/>
                      <a:pt x="3887" y="5180"/>
                      <a:pt x="3881" y="5180"/>
                    </a:cubicBezTo>
                    <a:cubicBezTo>
                      <a:pt x="3847" y="5180"/>
                      <a:pt x="3816" y="5206"/>
                      <a:pt x="3868" y="5231"/>
                    </a:cubicBezTo>
                    <a:cubicBezTo>
                      <a:pt x="3917" y="5251"/>
                      <a:pt x="3907" y="5301"/>
                      <a:pt x="3878" y="5341"/>
                    </a:cubicBezTo>
                    <a:cubicBezTo>
                      <a:pt x="3821" y="5323"/>
                      <a:pt x="3788" y="5315"/>
                      <a:pt x="3770" y="5315"/>
                    </a:cubicBezTo>
                    <a:cubicBezTo>
                      <a:pt x="3748" y="5315"/>
                      <a:pt x="3752" y="5328"/>
                      <a:pt x="3769" y="5350"/>
                    </a:cubicBezTo>
                    <a:cubicBezTo>
                      <a:pt x="3739" y="5341"/>
                      <a:pt x="3709" y="5331"/>
                      <a:pt x="3679" y="5331"/>
                    </a:cubicBezTo>
                    <a:cubicBezTo>
                      <a:pt x="3650" y="5311"/>
                      <a:pt x="3640" y="5291"/>
                      <a:pt x="3640" y="5271"/>
                    </a:cubicBezTo>
                    <a:cubicBezTo>
                      <a:pt x="3640" y="5255"/>
                      <a:pt x="3633" y="5192"/>
                      <a:pt x="3675" y="5192"/>
                    </a:cubicBezTo>
                    <a:cubicBezTo>
                      <a:pt x="3684" y="5192"/>
                      <a:pt x="3695" y="5195"/>
                      <a:pt x="3709" y="5202"/>
                    </a:cubicBezTo>
                    <a:cubicBezTo>
                      <a:pt x="3742" y="5214"/>
                      <a:pt x="3771" y="5221"/>
                      <a:pt x="3791" y="5221"/>
                    </a:cubicBezTo>
                    <a:cubicBezTo>
                      <a:pt x="3819" y="5221"/>
                      <a:pt x="3827" y="5207"/>
                      <a:pt x="3798" y="5172"/>
                    </a:cubicBezTo>
                    <a:cubicBezTo>
                      <a:pt x="3754" y="5110"/>
                      <a:pt x="3709" y="5071"/>
                      <a:pt x="3658" y="5071"/>
                    </a:cubicBezTo>
                    <a:cubicBezTo>
                      <a:pt x="3652" y="5071"/>
                      <a:pt x="3646" y="5072"/>
                      <a:pt x="3640" y="5073"/>
                    </a:cubicBezTo>
                    <a:cubicBezTo>
                      <a:pt x="3588" y="5088"/>
                      <a:pt x="3537" y="5113"/>
                      <a:pt x="3501" y="5113"/>
                    </a:cubicBezTo>
                    <a:cubicBezTo>
                      <a:pt x="3489" y="5113"/>
                      <a:pt x="3479" y="5110"/>
                      <a:pt x="3471" y="5103"/>
                    </a:cubicBezTo>
                    <a:cubicBezTo>
                      <a:pt x="3441" y="5063"/>
                      <a:pt x="3412" y="5033"/>
                      <a:pt x="3372" y="5033"/>
                    </a:cubicBezTo>
                    <a:cubicBezTo>
                      <a:pt x="3332" y="5023"/>
                      <a:pt x="3263" y="4994"/>
                      <a:pt x="3313" y="4954"/>
                    </a:cubicBezTo>
                    <a:cubicBezTo>
                      <a:pt x="3362" y="4914"/>
                      <a:pt x="3392" y="4825"/>
                      <a:pt x="3392" y="4825"/>
                    </a:cubicBezTo>
                    <a:cubicBezTo>
                      <a:pt x="3392" y="4825"/>
                      <a:pt x="3386" y="4720"/>
                      <a:pt x="3408" y="4720"/>
                    </a:cubicBezTo>
                    <a:cubicBezTo>
                      <a:pt x="3413" y="4720"/>
                      <a:pt x="3421" y="4727"/>
                      <a:pt x="3432" y="4746"/>
                    </a:cubicBezTo>
                    <a:cubicBezTo>
                      <a:pt x="3472" y="4827"/>
                      <a:pt x="3500" y="4882"/>
                      <a:pt x="3519" y="4882"/>
                    </a:cubicBezTo>
                    <a:cubicBezTo>
                      <a:pt x="3523" y="4882"/>
                      <a:pt x="3527" y="4880"/>
                      <a:pt x="3531" y="4875"/>
                    </a:cubicBezTo>
                    <a:cubicBezTo>
                      <a:pt x="3546" y="4859"/>
                      <a:pt x="3544" y="4822"/>
                      <a:pt x="3550" y="4822"/>
                    </a:cubicBezTo>
                    <a:cubicBezTo>
                      <a:pt x="3553" y="4822"/>
                      <a:pt x="3556" y="4825"/>
                      <a:pt x="3560" y="4835"/>
                    </a:cubicBezTo>
                    <a:cubicBezTo>
                      <a:pt x="3569" y="4856"/>
                      <a:pt x="3588" y="4868"/>
                      <a:pt x="3603" y="4868"/>
                    </a:cubicBezTo>
                    <a:cubicBezTo>
                      <a:pt x="3623" y="4868"/>
                      <a:pt x="3634" y="4846"/>
                      <a:pt x="3600" y="4795"/>
                    </a:cubicBezTo>
                    <a:cubicBezTo>
                      <a:pt x="3551" y="4730"/>
                      <a:pt x="3516" y="4678"/>
                      <a:pt x="3488" y="4678"/>
                    </a:cubicBezTo>
                    <a:cubicBezTo>
                      <a:pt x="3482" y="4678"/>
                      <a:pt x="3477" y="4681"/>
                      <a:pt x="3471" y="4686"/>
                    </a:cubicBezTo>
                    <a:cubicBezTo>
                      <a:pt x="3467" y="4692"/>
                      <a:pt x="3465" y="4694"/>
                      <a:pt x="3463" y="4694"/>
                    </a:cubicBezTo>
                    <a:cubicBezTo>
                      <a:pt x="3452" y="4694"/>
                      <a:pt x="3448" y="4647"/>
                      <a:pt x="3392" y="4607"/>
                    </a:cubicBezTo>
                    <a:cubicBezTo>
                      <a:pt x="3366" y="4581"/>
                      <a:pt x="3345" y="4576"/>
                      <a:pt x="3328" y="4576"/>
                    </a:cubicBezTo>
                    <a:cubicBezTo>
                      <a:pt x="3317" y="4576"/>
                      <a:pt x="3308" y="4578"/>
                      <a:pt x="3299" y="4578"/>
                    </a:cubicBezTo>
                    <a:cubicBezTo>
                      <a:pt x="3290" y="4578"/>
                      <a:pt x="3281" y="4576"/>
                      <a:pt x="3273" y="4567"/>
                    </a:cubicBezTo>
                    <a:cubicBezTo>
                      <a:pt x="3233" y="4537"/>
                      <a:pt x="3124" y="4498"/>
                      <a:pt x="3203" y="4448"/>
                    </a:cubicBezTo>
                    <a:cubicBezTo>
                      <a:pt x="3251" y="4414"/>
                      <a:pt x="3275" y="4395"/>
                      <a:pt x="3295" y="4395"/>
                    </a:cubicBezTo>
                    <a:cubicBezTo>
                      <a:pt x="3304" y="4395"/>
                      <a:pt x="3313" y="4399"/>
                      <a:pt x="3322" y="4409"/>
                    </a:cubicBezTo>
                    <a:cubicBezTo>
                      <a:pt x="3341" y="4427"/>
                      <a:pt x="3375" y="4454"/>
                      <a:pt x="3403" y="4454"/>
                    </a:cubicBezTo>
                    <a:cubicBezTo>
                      <a:pt x="3420" y="4454"/>
                      <a:pt x="3434" y="4444"/>
                      <a:pt x="3441" y="4418"/>
                    </a:cubicBezTo>
                    <a:cubicBezTo>
                      <a:pt x="3461" y="4359"/>
                      <a:pt x="3511" y="4409"/>
                      <a:pt x="3501" y="4349"/>
                    </a:cubicBezTo>
                    <a:cubicBezTo>
                      <a:pt x="3485" y="4294"/>
                      <a:pt x="3463" y="4238"/>
                      <a:pt x="3435" y="4238"/>
                    </a:cubicBezTo>
                    <a:cubicBezTo>
                      <a:pt x="3427" y="4238"/>
                      <a:pt x="3420" y="4242"/>
                      <a:pt x="3412" y="4250"/>
                    </a:cubicBezTo>
                    <a:cubicBezTo>
                      <a:pt x="3397" y="4270"/>
                      <a:pt x="3384" y="4282"/>
                      <a:pt x="3377" y="4282"/>
                    </a:cubicBezTo>
                    <a:cubicBezTo>
                      <a:pt x="3370" y="4282"/>
                      <a:pt x="3367" y="4270"/>
                      <a:pt x="3372" y="4240"/>
                    </a:cubicBezTo>
                    <a:cubicBezTo>
                      <a:pt x="3388" y="4192"/>
                      <a:pt x="3469" y="4117"/>
                      <a:pt x="3441" y="4117"/>
                    </a:cubicBezTo>
                    <a:cubicBezTo>
                      <a:pt x="3435" y="4117"/>
                      <a:pt x="3422" y="4121"/>
                      <a:pt x="3402" y="4131"/>
                    </a:cubicBezTo>
                    <a:cubicBezTo>
                      <a:pt x="3303" y="4171"/>
                      <a:pt x="3273" y="4200"/>
                      <a:pt x="3293" y="4240"/>
                    </a:cubicBezTo>
                    <a:cubicBezTo>
                      <a:pt x="3298" y="4268"/>
                      <a:pt x="3269" y="4299"/>
                      <a:pt x="3244" y="4299"/>
                    </a:cubicBezTo>
                    <a:cubicBezTo>
                      <a:pt x="3225" y="4299"/>
                      <a:pt x="3209" y="4281"/>
                      <a:pt x="3213" y="4230"/>
                    </a:cubicBezTo>
                    <a:cubicBezTo>
                      <a:pt x="3223" y="4111"/>
                      <a:pt x="3203" y="4032"/>
                      <a:pt x="3273" y="4032"/>
                    </a:cubicBezTo>
                    <a:cubicBezTo>
                      <a:pt x="3284" y="4033"/>
                      <a:pt x="3294" y="4034"/>
                      <a:pt x="3301" y="4034"/>
                    </a:cubicBezTo>
                    <a:cubicBezTo>
                      <a:pt x="3337" y="4034"/>
                      <a:pt x="3327" y="4014"/>
                      <a:pt x="3352" y="3972"/>
                    </a:cubicBezTo>
                    <a:cubicBezTo>
                      <a:pt x="3392" y="3923"/>
                      <a:pt x="3491" y="3972"/>
                      <a:pt x="3432" y="3903"/>
                    </a:cubicBezTo>
                    <a:cubicBezTo>
                      <a:pt x="3412" y="3883"/>
                      <a:pt x="3397" y="3876"/>
                      <a:pt x="3383" y="3876"/>
                    </a:cubicBezTo>
                    <a:cubicBezTo>
                      <a:pt x="3349" y="3876"/>
                      <a:pt x="3328" y="3923"/>
                      <a:pt x="3293" y="3923"/>
                    </a:cubicBezTo>
                    <a:cubicBezTo>
                      <a:pt x="3253" y="3923"/>
                      <a:pt x="3223" y="3814"/>
                      <a:pt x="3263" y="3794"/>
                    </a:cubicBezTo>
                    <a:cubicBezTo>
                      <a:pt x="3306" y="3768"/>
                      <a:pt x="3282" y="3742"/>
                      <a:pt x="3255" y="3742"/>
                    </a:cubicBezTo>
                    <a:cubicBezTo>
                      <a:pt x="3251" y="3742"/>
                      <a:pt x="3247" y="3743"/>
                      <a:pt x="3243" y="3744"/>
                    </a:cubicBezTo>
                    <a:cubicBezTo>
                      <a:pt x="3237" y="3747"/>
                      <a:pt x="3227" y="3749"/>
                      <a:pt x="3217" y="3749"/>
                    </a:cubicBezTo>
                    <a:cubicBezTo>
                      <a:pt x="3191" y="3749"/>
                      <a:pt x="3160" y="3737"/>
                      <a:pt x="3174" y="3695"/>
                    </a:cubicBezTo>
                    <a:cubicBezTo>
                      <a:pt x="3203" y="3625"/>
                      <a:pt x="3124" y="3605"/>
                      <a:pt x="3114" y="3595"/>
                    </a:cubicBezTo>
                    <a:cubicBezTo>
                      <a:pt x="3114" y="3576"/>
                      <a:pt x="3144" y="3536"/>
                      <a:pt x="3174" y="3536"/>
                    </a:cubicBezTo>
                    <a:cubicBezTo>
                      <a:pt x="3209" y="3536"/>
                      <a:pt x="3236" y="3505"/>
                      <a:pt x="3200" y="3505"/>
                    </a:cubicBezTo>
                    <a:cubicBezTo>
                      <a:pt x="3196" y="3505"/>
                      <a:pt x="3190" y="3505"/>
                      <a:pt x="3184" y="3506"/>
                    </a:cubicBezTo>
                    <a:cubicBezTo>
                      <a:pt x="3156" y="3512"/>
                      <a:pt x="3138" y="3526"/>
                      <a:pt x="3125" y="3526"/>
                    </a:cubicBezTo>
                    <a:cubicBezTo>
                      <a:pt x="3115" y="3526"/>
                      <a:pt x="3109" y="3517"/>
                      <a:pt x="3104" y="3486"/>
                    </a:cubicBezTo>
                    <a:cubicBezTo>
                      <a:pt x="3104" y="3427"/>
                      <a:pt x="3114" y="3427"/>
                      <a:pt x="3094" y="3377"/>
                    </a:cubicBezTo>
                    <a:cubicBezTo>
                      <a:pt x="3079" y="3347"/>
                      <a:pt x="3053" y="3188"/>
                      <a:pt x="3041" y="3188"/>
                    </a:cubicBezTo>
                    <a:cubicBezTo>
                      <a:pt x="3037" y="3188"/>
                      <a:pt x="3035" y="3205"/>
                      <a:pt x="3035" y="3248"/>
                    </a:cubicBezTo>
                    <a:lnTo>
                      <a:pt x="3035" y="3120"/>
                    </a:lnTo>
                    <a:cubicBezTo>
                      <a:pt x="3035" y="3080"/>
                      <a:pt x="3034" y="3064"/>
                      <a:pt x="3033" y="3064"/>
                    </a:cubicBezTo>
                    <a:cubicBezTo>
                      <a:pt x="3030" y="3064"/>
                      <a:pt x="3021" y="3257"/>
                      <a:pt x="3005" y="3288"/>
                    </a:cubicBezTo>
                    <a:cubicBezTo>
                      <a:pt x="2985" y="3338"/>
                      <a:pt x="2985" y="3417"/>
                      <a:pt x="2985" y="3486"/>
                    </a:cubicBezTo>
                    <a:cubicBezTo>
                      <a:pt x="2983" y="3503"/>
                      <a:pt x="2979" y="3509"/>
                      <a:pt x="2975" y="3509"/>
                    </a:cubicBezTo>
                    <a:cubicBezTo>
                      <a:pt x="2960" y="3509"/>
                      <a:pt x="2931" y="3444"/>
                      <a:pt x="2886" y="3437"/>
                    </a:cubicBezTo>
                    <a:cubicBezTo>
                      <a:pt x="2874" y="3434"/>
                      <a:pt x="2867" y="3433"/>
                      <a:pt x="2864" y="3433"/>
                    </a:cubicBezTo>
                    <a:cubicBezTo>
                      <a:pt x="2856" y="3433"/>
                      <a:pt x="2884" y="3444"/>
                      <a:pt x="2906" y="3467"/>
                    </a:cubicBezTo>
                    <a:cubicBezTo>
                      <a:pt x="2936" y="3516"/>
                      <a:pt x="2966" y="3615"/>
                      <a:pt x="2956" y="3635"/>
                    </a:cubicBezTo>
                    <a:cubicBezTo>
                      <a:pt x="2952" y="3638"/>
                      <a:pt x="2949" y="3638"/>
                      <a:pt x="2946" y="3638"/>
                    </a:cubicBezTo>
                    <a:lnTo>
                      <a:pt x="2946" y="3638"/>
                    </a:lnTo>
                    <a:cubicBezTo>
                      <a:pt x="2940" y="3638"/>
                      <a:pt x="2936" y="3638"/>
                      <a:pt x="2936" y="3665"/>
                    </a:cubicBezTo>
                    <a:cubicBezTo>
                      <a:pt x="2928" y="3698"/>
                      <a:pt x="2872" y="3717"/>
                      <a:pt x="2836" y="3717"/>
                    </a:cubicBezTo>
                    <a:cubicBezTo>
                      <a:pt x="2828" y="3717"/>
                      <a:pt x="2822" y="3716"/>
                      <a:pt x="2817" y="3714"/>
                    </a:cubicBezTo>
                    <a:cubicBezTo>
                      <a:pt x="2816" y="3714"/>
                      <a:pt x="2815" y="3714"/>
                      <a:pt x="2814" y="3714"/>
                    </a:cubicBezTo>
                    <a:cubicBezTo>
                      <a:pt x="2791" y="3714"/>
                      <a:pt x="2838" y="3825"/>
                      <a:pt x="2876" y="3853"/>
                    </a:cubicBezTo>
                    <a:cubicBezTo>
                      <a:pt x="2909" y="3873"/>
                      <a:pt x="2890" y="3910"/>
                      <a:pt x="2850" y="3910"/>
                    </a:cubicBezTo>
                    <a:cubicBezTo>
                      <a:pt x="2830" y="3910"/>
                      <a:pt x="2804" y="3900"/>
                      <a:pt x="2777" y="3873"/>
                    </a:cubicBezTo>
                    <a:cubicBezTo>
                      <a:pt x="2769" y="3862"/>
                      <a:pt x="2762" y="3857"/>
                      <a:pt x="2754" y="3857"/>
                    </a:cubicBezTo>
                    <a:cubicBezTo>
                      <a:pt x="2734" y="3857"/>
                      <a:pt x="2711" y="3892"/>
                      <a:pt x="2668" y="3942"/>
                    </a:cubicBezTo>
                    <a:cubicBezTo>
                      <a:pt x="2609" y="4012"/>
                      <a:pt x="2737" y="3972"/>
                      <a:pt x="2777" y="4032"/>
                    </a:cubicBezTo>
                    <a:cubicBezTo>
                      <a:pt x="2787" y="4048"/>
                      <a:pt x="2790" y="4053"/>
                      <a:pt x="2793" y="4053"/>
                    </a:cubicBezTo>
                    <a:cubicBezTo>
                      <a:pt x="2798" y="4053"/>
                      <a:pt x="2800" y="4029"/>
                      <a:pt x="2847" y="4022"/>
                    </a:cubicBezTo>
                    <a:cubicBezTo>
                      <a:pt x="2916" y="4022"/>
                      <a:pt x="2856" y="4111"/>
                      <a:pt x="2866" y="4230"/>
                    </a:cubicBezTo>
                    <a:cubicBezTo>
                      <a:pt x="2875" y="4283"/>
                      <a:pt x="2859" y="4300"/>
                      <a:pt x="2839" y="4300"/>
                    </a:cubicBezTo>
                    <a:cubicBezTo>
                      <a:pt x="2813" y="4300"/>
                      <a:pt x="2781" y="4272"/>
                      <a:pt x="2787" y="4250"/>
                    </a:cubicBezTo>
                    <a:cubicBezTo>
                      <a:pt x="2807" y="4200"/>
                      <a:pt x="2827" y="4210"/>
                      <a:pt x="2728" y="4161"/>
                    </a:cubicBezTo>
                    <a:cubicBezTo>
                      <a:pt x="2700" y="4150"/>
                      <a:pt x="2688" y="4145"/>
                      <a:pt x="2685" y="4145"/>
                    </a:cubicBezTo>
                    <a:cubicBezTo>
                      <a:pt x="2678" y="4145"/>
                      <a:pt x="2733" y="4177"/>
                      <a:pt x="2747" y="4220"/>
                    </a:cubicBezTo>
                    <a:cubicBezTo>
                      <a:pt x="2755" y="4266"/>
                      <a:pt x="2727" y="4312"/>
                      <a:pt x="2696" y="4312"/>
                    </a:cubicBezTo>
                    <a:cubicBezTo>
                      <a:pt x="2686" y="4312"/>
                      <a:pt x="2677" y="4308"/>
                      <a:pt x="2668" y="4299"/>
                    </a:cubicBezTo>
                    <a:cubicBezTo>
                      <a:pt x="2654" y="4282"/>
                      <a:pt x="2642" y="4275"/>
                      <a:pt x="2631" y="4275"/>
                    </a:cubicBezTo>
                    <a:cubicBezTo>
                      <a:pt x="2609" y="4275"/>
                      <a:pt x="2592" y="4303"/>
                      <a:pt x="2579" y="4349"/>
                    </a:cubicBezTo>
                    <a:cubicBezTo>
                      <a:pt x="2577" y="4363"/>
                      <a:pt x="2577" y="4367"/>
                      <a:pt x="2579" y="4367"/>
                    </a:cubicBezTo>
                    <a:cubicBezTo>
                      <a:pt x="2584" y="4367"/>
                      <a:pt x="2599" y="4341"/>
                      <a:pt x="2612" y="4341"/>
                    </a:cubicBezTo>
                    <a:cubicBezTo>
                      <a:pt x="2618" y="4341"/>
                      <a:pt x="2624" y="4345"/>
                      <a:pt x="2628" y="4359"/>
                    </a:cubicBezTo>
                    <a:cubicBezTo>
                      <a:pt x="2641" y="4404"/>
                      <a:pt x="2680" y="4424"/>
                      <a:pt x="2713" y="4424"/>
                    </a:cubicBezTo>
                    <a:cubicBezTo>
                      <a:pt x="2731" y="4424"/>
                      <a:pt x="2747" y="4419"/>
                      <a:pt x="2757" y="4409"/>
                    </a:cubicBezTo>
                    <a:cubicBezTo>
                      <a:pt x="2767" y="4399"/>
                      <a:pt x="2775" y="4395"/>
                      <a:pt x="2785" y="4395"/>
                    </a:cubicBezTo>
                    <a:cubicBezTo>
                      <a:pt x="2806" y="4395"/>
                      <a:pt x="2832" y="4414"/>
                      <a:pt x="2886" y="4448"/>
                    </a:cubicBezTo>
                    <a:cubicBezTo>
                      <a:pt x="2956" y="4498"/>
                      <a:pt x="2847" y="4537"/>
                      <a:pt x="2807" y="4567"/>
                    </a:cubicBezTo>
                    <a:cubicBezTo>
                      <a:pt x="2798" y="4576"/>
                      <a:pt x="2790" y="4578"/>
                      <a:pt x="2781" y="4578"/>
                    </a:cubicBezTo>
                    <a:cubicBezTo>
                      <a:pt x="2772" y="4578"/>
                      <a:pt x="2763" y="4576"/>
                      <a:pt x="2752" y="4576"/>
                    </a:cubicBezTo>
                    <a:cubicBezTo>
                      <a:pt x="2734" y="4576"/>
                      <a:pt x="2714" y="4581"/>
                      <a:pt x="2688" y="4607"/>
                    </a:cubicBezTo>
                    <a:cubicBezTo>
                      <a:pt x="2639" y="4647"/>
                      <a:pt x="2637" y="4694"/>
                      <a:pt x="2622" y="4694"/>
                    </a:cubicBezTo>
                    <a:cubicBezTo>
                      <a:pt x="2618" y="4694"/>
                      <a:pt x="2614" y="4692"/>
                      <a:pt x="2609" y="4686"/>
                    </a:cubicBezTo>
                    <a:cubicBezTo>
                      <a:pt x="2603" y="4681"/>
                      <a:pt x="2598" y="4678"/>
                      <a:pt x="2592" y="4678"/>
                    </a:cubicBezTo>
                    <a:cubicBezTo>
                      <a:pt x="2577" y="4678"/>
                      <a:pt x="2558" y="4697"/>
                      <a:pt x="2529" y="4726"/>
                    </a:cubicBezTo>
                    <a:cubicBezTo>
                      <a:pt x="2517" y="4694"/>
                      <a:pt x="2496" y="4671"/>
                      <a:pt x="2470" y="4671"/>
                    </a:cubicBezTo>
                    <a:cubicBezTo>
                      <a:pt x="2455" y="4671"/>
                      <a:pt x="2438" y="4678"/>
                      <a:pt x="2420" y="4696"/>
                    </a:cubicBezTo>
                    <a:cubicBezTo>
                      <a:pt x="2408" y="4704"/>
                      <a:pt x="2395" y="4708"/>
                      <a:pt x="2382" y="4708"/>
                    </a:cubicBezTo>
                    <a:cubicBezTo>
                      <a:pt x="2332" y="4708"/>
                      <a:pt x="2285" y="4654"/>
                      <a:pt x="2301" y="4607"/>
                    </a:cubicBezTo>
                    <a:cubicBezTo>
                      <a:pt x="2315" y="4564"/>
                      <a:pt x="2395" y="4527"/>
                      <a:pt x="2386" y="4527"/>
                    </a:cubicBezTo>
                    <a:cubicBezTo>
                      <a:pt x="2382" y="4527"/>
                      <a:pt x="2364" y="4533"/>
                      <a:pt x="2321" y="4547"/>
                    </a:cubicBezTo>
                    <a:cubicBezTo>
                      <a:pt x="2172" y="4597"/>
                      <a:pt x="2212" y="4587"/>
                      <a:pt x="2232" y="4637"/>
                    </a:cubicBezTo>
                    <a:cubicBezTo>
                      <a:pt x="2243" y="4665"/>
                      <a:pt x="2199" y="4700"/>
                      <a:pt x="2161" y="4700"/>
                    </a:cubicBezTo>
                    <a:cubicBezTo>
                      <a:pt x="2133" y="4700"/>
                      <a:pt x="2109" y="4681"/>
                      <a:pt x="2113" y="4627"/>
                    </a:cubicBezTo>
                    <a:cubicBezTo>
                      <a:pt x="2132" y="4503"/>
                      <a:pt x="2051" y="4398"/>
                      <a:pt x="2140" y="4398"/>
                    </a:cubicBezTo>
                    <a:cubicBezTo>
                      <a:pt x="2144" y="4398"/>
                      <a:pt x="2148" y="4398"/>
                      <a:pt x="2152" y="4399"/>
                    </a:cubicBezTo>
                    <a:cubicBezTo>
                      <a:pt x="2225" y="4399"/>
                      <a:pt x="2227" y="4425"/>
                      <a:pt x="2235" y="4425"/>
                    </a:cubicBezTo>
                    <a:cubicBezTo>
                      <a:pt x="2239" y="4425"/>
                      <a:pt x="2245" y="4418"/>
                      <a:pt x="2262" y="4399"/>
                    </a:cubicBezTo>
                    <a:cubicBezTo>
                      <a:pt x="2311" y="4339"/>
                      <a:pt x="2509" y="4389"/>
                      <a:pt x="2420" y="4309"/>
                    </a:cubicBezTo>
                    <a:cubicBezTo>
                      <a:pt x="2345" y="4257"/>
                      <a:pt x="2316" y="4216"/>
                      <a:pt x="2284" y="4216"/>
                    </a:cubicBezTo>
                    <a:cubicBezTo>
                      <a:pt x="2274" y="4216"/>
                      <a:pt x="2264" y="4220"/>
                      <a:pt x="2252" y="4230"/>
                    </a:cubicBezTo>
                    <a:cubicBezTo>
                      <a:pt x="2211" y="4260"/>
                      <a:pt x="2173" y="4271"/>
                      <a:pt x="2143" y="4271"/>
                    </a:cubicBezTo>
                    <a:cubicBezTo>
                      <a:pt x="2085" y="4271"/>
                      <a:pt x="2057" y="4230"/>
                      <a:pt x="2103" y="4210"/>
                    </a:cubicBezTo>
                    <a:cubicBezTo>
                      <a:pt x="2158" y="4182"/>
                      <a:pt x="2223" y="4060"/>
                      <a:pt x="2191" y="4060"/>
                    </a:cubicBezTo>
                    <a:cubicBezTo>
                      <a:pt x="2188" y="4060"/>
                      <a:pt x="2185" y="4060"/>
                      <a:pt x="2182" y="4061"/>
                    </a:cubicBezTo>
                    <a:cubicBezTo>
                      <a:pt x="2177" y="4063"/>
                      <a:pt x="2171" y="4063"/>
                      <a:pt x="2163" y="4063"/>
                    </a:cubicBezTo>
                    <a:cubicBezTo>
                      <a:pt x="2116" y="4063"/>
                      <a:pt x="2032" y="4036"/>
                      <a:pt x="2024" y="4002"/>
                    </a:cubicBezTo>
                    <a:cubicBezTo>
                      <a:pt x="2014" y="3952"/>
                      <a:pt x="1994" y="3982"/>
                      <a:pt x="1984" y="3962"/>
                    </a:cubicBezTo>
                    <a:cubicBezTo>
                      <a:pt x="1974" y="3952"/>
                      <a:pt x="2014" y="3843"/>
                      <a:pt x="2063" y="3794"/>
                    </a:cubicBezTo>
                    <a:cubicBezTo>
                      <a:pt x="2086" y="3763"/>
                      <a:pt x="2138" y="3751"/>
                      <a:pt x="2121" y="3751"/>
                    </a:cubicBezTo>
                    <a:cubicBezTo>
                      <a:pt x="2116" y="3751"/>
                      <a:pt x="2104" y="3752"/>
                      <a:pt x="2083" y="3754"/>
                    </a:cubicBezTo>
                    <a:cubicBezTo>
                      <a:pt x="2021" y="3762"/>
                      <a:pt x="1978" y="3835"/>
                      <a:pt x="1957" y="3835"/>
                    </a:cubicBezTo>
                    <a:cubicBezTo>
                      <a:pt x="1951" y="3835"/>
                      <a:pt x="1946" y="3829"/>
                      <a:pt x="1944" y="3814"/>
                    </a:cubicBezTo>
                    <a:cubicBezTo>
                      <a:pt x="1934" y="3734"/>
                      <a:pt x="1944" y="3645"/>
                      <a:pt x="1914" y="3595"/>
                    </a:cubicBezTo>
                    <a:cubicBezTo>
                      <a:pt x="1891" y="3557"/>
                      <a:pt x="1874" y="3349"/>
                      <a:pt x="1868" y="3349"/>
                    </a:cubicBezTo>
                    <a:cubicBezTo>
                      <a:pt x="1866" y="3349"/>
                      <a:pt x="1865" y="3366"/>
                      <a:pt x="1865" y="3407"/>
                    </a:cubicBezTo>
                    <a:lnTo>
                      <a:pt x="1865" y="3546"/>
                    </a:lnTo>
                    <a:cubicBezTo>
                      <a:pt x="1865" y="3497"/>
                      <a:pt x="1861" y="3478"/>
                      <a:pt x="1855" y="3478"/>
                    </a:cubicBezTo>
                    <a:cubicBezTo>
                      <a:pt x="1838" y="3478"/>
                      <a:pt x="1798" y="3657"/>
                      <a:pt x="1776" y="3695"/>
                    </a:cubicBezTo>
                    <a:cubicBezTo>
                      <a:pt x="1746" y="3744"/>
                      <a:pt x="1766" y="3744"/>
                      <a:pt x="1756" y="3814"/>
                    </a:cubicBezTo>
                    <a:cubicBezTo>
                      <a:pt x="1756" y="3844"/>
                      <a:pt x="1750" y="3854"/>
                      <a:pt x="1737" y="3854"/>
                    </a:cubicBezTo>
                    <a:cubicBezTo>
                      <a:pt x="1720" y="3854"/>
                      <a:pt x="1691" y="3839"/>
                      <a:pt x="1647" y="3833"/>
                    </a:cubicBezTo>
                    <a:cubicBezTo>
                      <a:pt x="1638" y="3832"/>
                      <a:pt x="1631" y="3832"/>
                      <a:pt x="1625" y="3832"/>
                    </a:cubicBezTo>
                    <a:cubicBezTo>
                      <a:pt x="1578" y="3832"/>
                      <a:pt x="1621" y="3863"/>
                      <a:pt x="1657" y="3863"/>
                    </a:cubicBezTo>
                    <a:cubicBezTo>
                      <a:pt x="1706" y="3863"/>
                      <a:pt x="1756" y="3913"/>
                      <a:pt x="1746" y="3923"/>
                    </a:cubicBezTo>
                    <a:cubicBezTo>
                      <a:pt x="1736" y="3942"/>
                      <a:pt x="1617" y="3962"/>
                      <a:pt x="1667" y="4042"/>
                    </a:cubicBezTo>
                    <a:cubicBezTo>
                      <a:pt x="1688" y="4084"/>
                      <a:pt x="1644" y="4096"/>
                      <a:pt x="1602" y="4096"/>
                    </a:cubicBezTo>
                    <a:cubicBezTo>
                      <a:pt x="1586" y="4096"/>
                      <a:pt x="1569" y="4094"/>
                      <a:pt x="1558" y="4091"/>
                    </a:cubicBezTo>
                    <a:cubicBezTo>
                      <a:pt x="1548" y="4088"/>
                      <a:pt x="1539" y="4086"/>
                      <a:pt x="1530" y="4086"/>
                    </a:cubicBezTo>
                    <a:cubicBezTo>
                      <a:pt x="1494" y="4086"/>
                      <a:pt x="1471" y="4117"/>
                      <a:pt x="1528" y="4141"/>
                    </a:cubicBezTo>
                    <a:cubicBezTo>
                      <a:pt x="1597" y="4171"/>
                      <a:pt x="1548" y="4280"/>
                      <a:pt x="1478" y="4280"/>
                    </a:cubicBezTo>
                    <a:cubicBezTo>
                      <a:pt x="1437" y="4280"/>
                      <a:pt x="1405" y="4237"/>
                      <a:pt x="1360" y="4237"/>
                    </a:cubicBezTo>
                    <a:cubicBezTo>
                      <a:pt x="1340" y="4237"/>
                      <a:pt x="1317" y="4245"/>
                      <a:pt x="1290" y="4270"/>
                    </a:cubicBezTo>
                    <a:cubicBezTo>
                      <a:pt x="1201" y="4339"/>
                      <a:pt x="1349" y="4280"/>
                      <a:pt x="1399" y="4339"/>
                    </a:cubicBezTo>
                    <a:cubicBezTo>
                      <a:pt x="1448" y="4389"/>
                      <a:pt x="1409" y="4409"/>
                      <a:pt x="1518" y="4409"/>
                    </a:cubicBezTo>
                    <a:cubicBezTo>
                      <a:pt x="1627" y="4409"/>
                      <a:pt x="1597" y="4498"/>
                      <a:pt x="1617" y="4627"/>
                    </a:cubicBezTo>
                    <a:cubicBezTo>
                      <a:pt x="1621" y="4681"/>
                      <a:pt x="1597" y="4700"/>
                      <a:pt x="1569" y="4700"/>
                    </a:cubicBezTo>
                    <a:cubicBezTo>
                      <a:pt x="1531" y="4700"/>
                      <a:pt x="1487" y="4665"/>
                      <a:pt x="1498" y="4637"/>
                    </a:cubicBezTo>
                    <a:cubicBezTo>
                      <a:pt x="1518" y="4587"/>
                      <a:pt x="1468" y="4557"/>
                      <a:pt x="1320" y="4508"/>
                    </a:cubicBezTo>
                    <a:cubicBezTo>
                      <a:pt x="1293" y="4499"/>
                      <a:pt x="1277" y="4495"/>
                      <a:pt x="1269" y="4495"/>
                    </a:cubicBezTo>
                    <a:cubicBezTo>
                      <a:pt x="1229" y="4495"/>
                      <a:pt x="1353" y="4579"/>
                      <a:pt x="1369" y="4637"/>
                    </a:cubicBezTo>
                    <a:cubicBezTo>
                      <a:pt x="1384" y="4666"/>
                      <a:pt x="1382" y="4679"/>
                      <a:pt x="1369" y="4679"/>
                    </a:cubicBezTo>
                    <a:cubicBezTo>
                      <a:pt x="1357" y="4679"/>
                      <a:pt x="1334" y="4666"/>
                      <a:pt x="1310" y="4646"/>
                    </a:cubicBezTo>
                    <a:cubicBezTo>
                      <a:pt x="1297" y="4636"/>
                      <a:pt x="1285" y="4631"/>
                      <a:pt x="1274" y="4631"/>
                    </a:cubicBezTo>
                    <a:cubicBezTo>
                      <a:pt x="1234" y="4631"/>
                      <a:pt x="1206" y="4691"/>
                      <a:pt x="1191" y="4746"/>
                    </a:cubicBezTo>
                    <a:cubicBezTo>
                      <a:pt x="1161" y="4815"/>
                      <a:pt x="1240" y="4765"/>
                      <a:pt x="1270" y="4835"/>
                    </a:cubicBezTo>
                    <a:cubicBezTo>
                      <a:pt x="1280" y="4859"/>
                      <a:pt x="1298" y="4867"/>
                      <a:pt x="1319" y="4867"/>
                    </a:cubicBezTo>
                    <a:cubicBezTo>
                      <a:pt x="1360" y="4867"/>
                      <a:pt x="1412" y="4835"/>
                      <a:pt x="1439" y="4815"/>
                    </a:cubicBezTo>
                    <a:cubicBezTo>
                      <a:pt x="1454" y="4805"/>
                      <a:pt x="1468" y="4801"/>
                      <a:pt x="1483" y="4801"/>
                    </a:cubicBezTo>
                    <a:cubicBezTo>
                      <a:pt x="1515" y="4801"/>
                      <a:pt x="1553" y="4821"/>
                      <a:pt x="1627" y="4855"/>
                    </a:cubicBezTo>
                    <a:cubicBezTo>
                      <a:pt x="1736" y="4914"/>
                      <a:pt x="1577" y="4954"/>
                      <a:pt x="1528" y="4994"/>
                    </a:cubicBezTo>
                    <a:cubicBezTo>
                      <a:pt x="1514" y="5002"/>
                      <a:pt x="1501" y="5004"/>
                      <a:pt x="1487" y="5004"/>
                    </a:cubicBezTo>
                    <a:cubicBezTo>
                      <a:pt x="1473" y="5004"/>
                      <a:pt x="1458" y="5002"/>
                      <a:pt x="1442" y="5002"/>
                    </a:cubicBezTo>
                    <a:cubicBezTo>
                      <a:pt x="1415" y="5002"/>
                      <a:pt x="1383" y="5007"/>
                      <a:pt x="1339" y="5033"/>
                    </a:cubicBezTo>
                    <a:cubicBezTo>
                      <a:pt x="1270" y="5079"/>
                      <a:pt x="1261" y="5125"/>
                      <a:pt x="1241" y="5125"/>
                    </a:cubicBezTo>
                    <a:cubicBezTo>
                      <a:pt x="1236" y="5125"/>
                      <a:pt x="1229" y="5121"/>
                      <a:pt x="1220" y="5112"/>
                    </a:cubicBezTo>
                    <a:cubicBezTo>
                      <a:pt x="1214" y="5108"/>
                      <a:pt x="1207" y="5106"/>
                      <a:pt x="1200" y="5106"/>
                    </a:cubicBezTo>
                    <a:cubicBezTo>
                      <a:pt x="1164" y="5106"/>
                      <a:pt x="1117" y="5166"/>
                      <a:pt x="1042" y="5241"/>
                    </a:cubicBezTo>
                    <a:cubicBezTo>
                      <a:pt x="987" y="5296"/>
                      <a:pt x="1002" y="5318"/>
                      <a:pt x="1031" y="5318"/>
                    </a:cubicBezTo>
                    <a:cubicBezTo>
                      <a:pt x="1055" y="5318"/>
                      <a:pt x="1088" y="5303"/>
                      <a:pt x="1101" y="5281"/>
                    </a:cubicBezTo>
                    <a:cubicBezTo>
                      <a:pt x="1106" y="5272"/>
                      <a:pt x="1109" y="5268"/>
                      <a:pt x="1111" y="5268"/>
                    </a:cubicBezTo>
                    <a:cubicBezTo>
                      <a:pt x="1119" y="5268"/>
                      <a:pt x="1118" y="5308"/>
                      <a:pt x="1141" y="5331"/>
                    </a:cubicBezTo>
                    <a:cubicBezTo>
                      <a:pt x="1145" y="5333"/>
                      <a:pt x="1149" y="5334"/>
                      <a:pt x="1154" y="5334"/>
                    </a:cubicBezTo>
                    <a:cubicBezTo>
                      <a:pt x="1184" y="5334"/>
                      <a:pt x="1229" y="5278"/>
                      <a:pt x="1290" y="5192"/>
                    </a:cubicBezTo>
                    <a:cubicBezTo>
                      <a:pt x="1308" y="5167"/>
                      <a:pt x="1320" y="5158"/>
                      <a:pt x="1330" y="5158"/>
                    </a:cubicBezTo>
                    <a:cubicBezTo>
                      <a:pt x="1361" y="5158"/>
                      <a:pt x="1349" y="5271"/>
                      <a:pt x="1349" y="5271"/>
                    </a:cubicBezTo>
                    <a:cubicBezTo>
                      <a:pt x="1349" y="5271"/>
                      <a:pt x="1389" y="5370"/>
                      <a:pt x="1458" y="5420"/>
                    </a:cubicBezTo>
                    <a:cubicBezTo>
                      <a:pt x="1528" y="5460"/>
                      <a:pt x="1439" y="5489"/>
                      <a:pt x="1379" y="5499"/>
                    </a:cubicBezTo>
                    <a:cubicBezTo>
                      <a:pt x="1310" y="5499"/>
                      <a:pt x="1280" y="5529"/>
                      <a:pt x="1230" y="5569"/>
                    </a:cubicBezTo>
                    <a:cubicBezTo>
                      <a:pt x="1217" y="5580"/>
                      <a:pt x="1199" y="5584"/>
                      <a:pt x="1179" y="5584"/>
                    </a:cubicBezTo>
                    <a:cubicBezTo>
                      <a:pt x="1126" y="5584"/>
                      <a:pt x="1054" y="5556"/>
                      <a:pt x="982" y="5549"/>
                    </a:cubicBezTo>
                    <a:cubicBezTo>
                      <a:pt x="969" y="5546"/>
                      <a:pt x="956" y="5544"/>
                      <a:pt x="943" y="5544"/>
                    </a:cubicBezTo>
                    <a:cubicBezTo>
                      <a:pt x="890" y="5544"/>
                      <a:pt x="844" y="5569"/>
                      <a:pt x="795" y="5606"/>
                    </a:cubicBezTo>
                    <a:lnTo>
                      <a:pt x="795" y="5606"/>
                    </a:lnTo>
                    <a:cubicBezTo>
                      <a:pt x="800" y="5602"/>
                      <a:pt x="801" y="5596"/>
                      <a:pt x="794" y="5596"/>
                    </a:cubicBezTo>
                    <a:cubicBezTo>
                      <a:pt x="792" y="5596"/>
                      <a:pt x="788" y="5597"/>
                      <a:pt x="784" y="5598"/>
                    </a:cubicBezTo>
                    <a:cubicBezTo>
                      <a:pt x="761" y="5598"/>
                      <a:pt x="749" y="5605"/>
                      <a:pt x="742" y="5605"/>
                    </a:cubicBezTo>
                    <a:cubicBezTo>
                      <a:pt x="736" y="5605"/>
                      <a:pt x="735" y="5601"/>
                      <a:pt x="735" y="5588"/>
                    </a:cubicBezTo>
                    <a:cubicBezTo>
                      <a:pt x="725" y="5549"/>
                      <a:pt x="735" y="5549"/>
                      <a:pt x="725" y="5529"/>
                    </a:cubicBezTo>
                    <a:cubicBezTo>
                      <a:pt x="717" y="5506"/>
                      <a:pt x="698" y="5416"/>
                      <a:pt x="690" y="5416"/>
                    </a:cubicBezTo>
                    <a:cubicBezTo>
                      <a:pt x="687" y="5416"/>
                      <a:pt x="685" y="5425"/>
                      <a:pt x="685" y="5450"/>
                    </a:cubicBezTo>
                    <a:lnTo>
                      <a:pt x="685" y="5380"/>
                    </a:lnTo>
                    <a:cubicBezTo>
                      <a:pt x="685" y="5358"/>
                      <a:pt x="684" y="5349"/>
                      <a:pt x="684" y="5349"/>
                    </a:cubicBezTo>
                    <a:cubicBezTo>
                      <a:pt x="681" y="5349"/>
                      <a:pt x="673" y="5456"/>
                      <a:pt x="665" y="5479"/>
                    </a:cubicBezTo>
                    <a:cubicBezTo>
                      <a:pt x="655" y="5499"/>
                      <a:pt x="655" y="5549"/>
                      <a:pt x="645" y="5588"/>
                    </a:cubicBezTo>
                    <a:cubicBezTo>
                      <a:pt x="645" y="5594"/>
                      <a:pt x="645" y="5597"/>
                      <a:pt x="643" y="5597"/>
                    </a:cubicBezTo>
                    <a:cubicBezTo>
                      <a:pt x="637" y="5597"/>
                      <a:pt x="618" y="5559"/>
                      <a:pt x="586" y="5559"/>
                    </a:cubicBezTo>
                    <a:cubicBezTo>
                      <a:pt x="556" y="5559"/>
                      <a:pt x="586" y="5559"/>
                      <a:pt x="596" y="5579"/>
                    </a:cubicBezTo>
                    <a:cubicBezTo>
                      <a:pt x="625" y="5598"/>
                      <a:pt x="635" y="5658"/>
                      <a:pt x="635" y="5668"/>
                    </a:cubicBezTo>
                    <a:cubicBezTo>
                      <a:pt x="633" y="5670"/>
                      <a:pt x="631" y="5671"/>
                      <a:pt x="630" y="5671"/>
                    </a:cubicBezTo>
                    <a:cubicBezTo>
                      <a:pt x="627" y="5671"/>
                      <a:pt x="626" y="5668"/>
                      <a:pt x="623" y="5668"/>
                    </a:cubicBezTo>
                    <a:cubicBezTo>
                      <a:pt x="622" y="5668"/>
                      <a:pt x="619" y="5670"/>
                      <a:pt x="616" y="5678"/>
                    </a:cubicBezTo>
                    <a:cubicBezTo>
                      <a:pt x="616" y="5700"/>
                      <a:pt x="588" y="5711"/>
                      <a:pt x="565" y="5711"/>
                    </a:cubicBezTo>
                    <a:cubicBezTo>
                      <a:pt x="558" y="5711"/>
                      <a:pt x="551" y="5710"/>
                      <a:pt x="546" y="5707"/>
                    </a:cubicBezTo>
                    <a:cubicBezTo>
                      <a:pt x="526" y="5707"/>
                      <a:pt x="556" y="5777"/>
                      <a:pt x="586" y="5787"/>
                    </a:cubicBezTo>
                    <a:cubicBezTo>
                      <a:pt x="605" y="5800"/>
                      <a:pt x="591" y="5821"/>
                      <a:pt x="566" y="5821"/>
                    </a:cubicBezTo>
                    <a:cubicBezTo>
                      <a:pt x="552" y="5821"/>
                      <a:pt x="534" y="5814"/>
                      <a:pt x="516" y="5797"/>
                    </a:cubicBezTo>
                    <a:cubicBezTo>
                      <a:pt x="512" y="5792"/>
                      <a:pt x="508" y="5790"/>
                      <a:pt x="504" y="5790"/>
                    </a:cubicBezTo>
                    <a:cubicBezTo>
                      <a:pt x="491" y="5790"/>
                      <a:pt x="478" y="5813"/>
                      <a:pt x="447" y="5836"/>
                    </a:cubicBezTo>
                    <a:cubicBezTo>
                      <a:pt x="407" y="5876"/>
                      <a:pt x="487" y="5856"/>
                      <a:pt x="516" y="5886"/>
                    </a:cubicBezTo>
                    <a:cubicBezTo>
                      <a:pt x="523" y="5896"/>
                      <a:pt x="525" y="5899"/>
                      <a:pt x="527" y="5899"/>
                    </a:cubicBezTo>
                    <a:cubicBezTo>
                      <a:pt x="530" y="5899"/>
                      <a:pt x="530" y="5886"/>
                      <a:pt x="556" y="5886"/>
                    </a:cubicBezTo>
                    <a:cubicBezTo>
                      <a:pt x="606" y="5886"/>
                      <a:pt x="566" y="5935"/>
                      <a:pt x="576" y="5995"/>
                    </a:cubicBezTo>
                    <a:cubicBezTo>
                      <a:pt x="580" y="6026"/>
                      <a:pt x="569" y="6037"/>
                      <a:pt x="555" y="6037"/>
                    </a:cubicBezTo>
                    <a:cubicBezTo>
                      <a:pt x="539" y="6037"/>
                      <a:pt x="521" y="6021"/>
                      <a:pt x="526" y="6005"/>
                    </a:cubicBezTo>
                    <a:cubicBezTo>
                      <a:pt x="536" y="5975"/>
                      <a:pt x="546" y="5985"/>
                      <a:pt x="487" y="5955"/>
                    </a:cubicBezTo>
                    <a:cubicBezTo>
                      <a:pt x="468" y="5950"/>
                      <a:pt x="459" y="5948"/>
                      <a:pt x="457" y="5948"/>
                    </a:cubicBezTo>
                    <a:cubicBezTo>
                      <a:pt x="450" y="5948"/>
                      <a:pt x="489" y="5966"/>
                      <a:pt x="497" y="5995"/>
                    </a:cubicBezTo>
                    <a:cubicBezTo>
                      <a:pt x="504" y="6018"/>
                      <a:pt x="482" y="6041"/>
                      <a:pt x="463" y="6041"/>
                    </a:cubicBezTo>
                    <a:cubicBezTo>
                      <a:pt x="457" y="6041"/>
                      <a:pt x="451" y="6039"/>
                      <a:pt x="447" y="6035"/>
                    </a:cubicBezTo>
                    <a:cubicBezTo>
                      <a:pt x="437" y="6028"/>
                      <a:pt x="429" y="6025"/>
                      <a:pt x="423" y="6025"/>
                    </a:cubicBezTo>
                    <a:cubicBezTo>
                      <a:pt x="410" y="6025"/>
                      <a:pt x="401" y="6038"/>
                      <a:pt x="388" y="6064"/>
                    </a:cubicBezTo>
                    <a:cubicBezTo>
                      <a:pt x="385" y="6071"/>
                      <a:pt x="385" y="6073"/>
                      <a:pt x="386" y="6073"/>
                    </a:cubicBezTo>
                    <a:cubicBezTo>
                      <a:pt x="389" y="6073"/>
                      <a:pt x="399" y="6060"/>
                      <a:pt x="410" y="6060"/>
                    </a:cubicBezTo>
                    <a:cubicBezTo>
                      <a:pt x="416" y="6060"/>
                      <a:pt x="422" y="6064"/>
                      <a:pt x="427" y="6074"/>
                    </a:cubicBezTo>
                    <a:cubicBezTo>
                      <a:pt x="434" y="6093"/>
                      <a:pt x="457" y="6104"/>
                      <a:pt x="477" y="6104"/>
                    </a:cubicBezTo>
                    <a:cubicBezTo>
                      <a:pt x="489" y="6104"/>
                      <a:pt x="499" y="6101"/>
                      <a:pt x="507" y="6094"/>
                    </a:cubicBezTo>
                    <a:cubicBezTo>
                      <a:pt x="512" y="6091"/>
                      <a:pt x="516" y="6090"/>
                      <a:pt x="521" y="6090"/>
                    </a:cubicBezTo>
                    <a:cubicBezTo>
                      <a:pt x="534" y="6090"/>
                      <a:pt x="550" y="6099"/>
                      <a:pt x="586" y="6114"/>
                    </a:cubicBezTo>
                    <a:cubicBezTo>
                      <a:pt x="635" y="6144"/>
                      <a:pt x="556" y="6164"/>
                      <a:pt x="536" y="6183"/>
                    </a:cubicBezTo>
                    <a:cubicBezTo>
                      <a:pt x="530" y="6189"/>
                      <a:pt x="524" y="6191"/>
                      <a:pt x="518" y="6191"/>
                    </a:cubicBezTo>
                    <a:cubicBezTo>
                      <a:pt x="511" y="6191"/>
                      <a:pt x="504" y="6189"/>
                      <a:pt x="495" y="6189"/>
                    </a:cubicBezTo>
                    <a:cubicBezTo>
                      <a:pt x="485" y="6189"/>
                      <a:pt x="472" y="6192"/>
                      <a:pt x="457" y="6203"/>
                    </a:cubicBezTo>
                    <a:cubicBezTo>
                      <a:pt x="423" y="6229"/>
                      <a:pt x="425" y="6255"/>
                      <a:pt x="414" y="6255"/>
                    </a:cubicBezTo>
                    <a:cubicBezTo>
                      <a:pt x="412" y="6255"/>
                      <a:pt x="410" y="6254"/>
                      <a:pt x="407" y="6253"/>
                    </a:cubicBezTo>
                    <a:cubicBezTo>
                      <a:pt x="403" y="6249"/>
                      <a:pt x="399" y="6247"/>
                      <a:pt x="394" y="6247"/>
                    </a:cubicBezTo>
                    <a:cubicBezTo>
                      <a:pt x="378" y="6247"/>
                      <a:pt x="359" y="6273"/>
                      <a:pt x="328" y="6312"/>
                    </a:cubicBezTo>
                    <a:cubicBezTo>
                      <a:pt x="306" y="6340"/>
                      <a:pt x="312" y="6352"/>
                      <a:pt x="323" y="6352"/>
                    </a:cubicBezTo>
                    <a:cubicBezTo>
                      <a:pt x="332" y="6352"/>
                      <a:pt x="344" y="6345"/>
                      <a:pt x="348" y="6332"/>
                    </a:cubicBezTo>
                    <a:cubicBezTo>
                      <a:pt x="352" y="6327"/>
                      <a:pt x="355" y="6326"/>
                      <a:pt x="357" y="6326"/>
                    </a:cubicBezTo>
                    <a:cubicBezTo>
                      <a:pt x="364" y="6326"/>
                      <a:pt x="360" y="6347"/>
                      <a:pt x="368" y="6362"/>
                    </a:cubicBezTo>
                    <a:cubicBezTo>
                      <a:pt x="371" y="6366"/>
                      <a:pt x="377" y="6369"/>
                      <a:pt x="383" y="6369"/>
                    </a:cubicBezTo>
                    <a:cubicBezTo>
                      <a:pt x="394" y="6369"/>
                      <a:pt x="409" y="6359"/>
                      <a:pt x="427" y="6322"/>
                    </a:cubicBezTo>
                    <a:cubicBezTo>
                      <a:pt x="436" y="6311"/>
                      <a:pt x="443" y="6307"/>
                      <a:pt x="450" y="6307"/>
                    </a:cubicBezTo>
                    <a:cubicBezTo>
                      <a:pt x="475" y="6307"/>
                      <a:pt x="487" y="6362"/>
                      <a:pt x="487" y="6362"/>
                    </a:cubicBezTo>
                    <a:cubicBezTo>
                      <a:pt x="487" y="6362"/>
                      <a:pt x="507" y="6392"/>
                      <a:pt x="536" y="6411"/>
                    </a:cubicBezTo>
                    <a:cubicBezTo>
                      <a:pt x="566" y="6441"/>
                      <a:pt x="467" y="6441"/>
                      <a:pt x="447" y="6451"/>
                    </a:cubicBezTo>
                    <a:cubicBezTo>
                      <a:pt x="417" y="6451"/>
                      <a:pt x="457" y="6481"/>
                      <a:pt x="427" y="6501"/>
                    </a:cubicBezTo>
                    <a:cubicBezTo>
                      <a:pt x="425" y="6502"/>
                      <a:pt x="423" y="6502"/>
                      <a:pt x="420" y="6502"/>
                    </a:cubicBezTo>
                    <a:cubicBezTo>
                      <a:pt x="399" y="6502"/>
                      <a:pt x="363" y="6470"/>
                      <a:pt x="328" y="6461"/>
                    </a:cubicBezTo>
                    <a:cubicBezTo>
                      <a:pt x="315" y="6458"/>
                      <a:pt x="304" y="6455"/>
                      <a:pt x="294" y="6455"/>
                    </a:cubicBezTo>
                    <a:cubicBezTo>
                      <a:pt x="274" y="6455"/>
                      <a:pt x="259" y="6464"/>
                      <a:pt x="239" y="6491"/>
                    </a:cubicBezTo>
                    <a:cubicBezTo>
                      <a:pt x="214" y="6523"/>
                      <a:pt x="230" y="6555"/>
                      <a:pt x="263" y="6555"/>
                    </a:cubicBezTo>
                    <a:cubicBezTo>
                      <a:pt x="271" y="6555"/>
                      <a:pt x="279" y="6554"/>
                      <a:pt x="288" y="6550"/>
                    </a:cubicBezTo>
                    <a:cubicBezTo>
                      <a:pt x="298" y="6546"/>
                      <a:pt x="305" y="6545"/>
                      <a:pt x="310" y="6545"/>
                    </a:cubicBezTo>
                    <a:cubicBezTo>
                      <a:pt x="331" y="6545"/>
                      <a:pt x="320" y="6572"/>
                      <a:pt x="328" y="6580"/>
                    </a:cubicBezTo>
                    <a:cubicBezTo>
                      <a:pt x="328" y="6590"/>
                      <a:pt x="288" y="6590"/>
                      <a:pt x="229" y="6630"/>
                    </a:cubicBezTo>
                    <a:cubicBezTo>
                      <a:pt x="180" y="6651"/>
                      <a:pt x="200" y="6672"/>
                      <a:pt x="230" y="6672"/>
                    </a:cubicBezTo>
                    <a:cubicBezTo>
                      <a:pt x="243" y="6672"/>
                      <a:pt x="257" y="6668"/>
                      <a:pt x="269" y="6659"/>
                    </a:cubicBezTo>
                    <a:cubicBezTo>
                      <a:pt x="308" y="6620"/>
                      <a:pt x="338" y="6659"/>
                      <a:pt x="368" y="6610"/>
                    </a:cubicBezTo>
                    <a:cubicBezTo>
                      <a:pt x="383" y="6590"/>
                      <a:pt x="395" y="6580"/>
                      <a:pt x="402" y="6580"/>
                    </a:cubicBezTo>
                    <a:cubicBezTo>
                      <a:pt x="410" y="6580"/>
                      <a:pt x="412" y="6590"/>
                      <a:pt x="407" y="6610"/>
                    </a:cubicBezTo>
                    <a:cubicBezTo>
                      <a:pt x="403" y="6624"/>
                      <a:pt x="407" y="6631"/>
                      <a:pt x="415" y="6631"/>
                    </a:cubicBezTo>
                    <a:cubicBezTo>
                      <a:pt x="425" y="6631"/>
                      <a:pt x="441" y="6621"/>
                      <a:pt x="457" y="6600"/>
                    </a:cubicBezTo>
                    <a:cubicBezTo>
                      <a:pt x="487" y="6550"/>
                      <a:pt x="477" y="6530"/>
                      <a:pt x="516" y="6520"/>
                    </a:cubicBezTo>
                    <a:cubicBezTo>
                      <a:pt x="520" y="6518"/>
                      <a:pt x="522" y="6517"/>
                      <a:pt x="525" y="6517"/>
                    </a:cubicBezTo>
                    <a:cubicBezTo>
                      <a:pt x="542" y="6517"/>
                      <a:pt x="526" y="6581"/>
                      <a:pt x="526" y="6590"/>
                    </a:cubicBezTo>
                    <a:cubicBezTo>
                      <a:pt x="526" y="6610"/>
                      <a:pt x="526" y="6630"/>
                      <a:pt x="487" y="6639"/>
                    </a:cubicBezTo>
                    <a:cubicBezTo>
                      <a:pt x="447" y="6649"/>
                      <a:pt x="457" y="6679"/>
                      <a:pt x="427" y="6719"/>
                    </a:cubicBezTo>
                    <a:cubicBezTo>
                      <a:pt x="422" y="6729"/>
                      <a:pt x="417" y="6734"/>
                      <a:pt x="413" y="6734"/>
                    </a:cubicBezTo>
                    <a:cubicBezTo>
                      <a:pt x="401" y="6734"/>
                      <a:pt x="390" y="6701"/>
                      <a:pt x="368" y="6679"/>
                    </a:cubicBezTo>
                    <a:cubicBezTo>
                      <a:pt x="363" y="6673"/>
                      <a:pt x="358" y="6670"/>
                      <a:pt x="355" y="6670"/>
                    </a:cubicBezTo>
                    <a:cubicBezTo>
                      <a:pt x="335" y="6670"/>
                      <a:pt x="326" y="6742"/>
                      <a:pt x="318" y="6758"/>
                    </a:cubicBezTo>
                    <a:cubicBezTo>
                      <a:pt x="298" y="6778"/>
                      <a:pt x="278" y="6749"/>
                      <a:pt x="249" y="6818"/>
                    </a:cubicBezTo>
                    <a:cubicBezTo>
                      <a:pt x="209" y="6887"/>
                      <a:pt x="288" y="6887"/>
                      <a:pt x="298" y="6887"/>
                    </a:cubicBezTo>
                    <a:cubicBezTo>
                      <a:pt x="308" y="6877"/>
                      <a:pt x="298" y="6798"/>
                      <a:pt x="328" y="6788"/>
                    </a:cubicBezTo>
                    <a:cubicBezTo>
                      <a:pt x="332" y="6787"/>
                      <a:pt x="336" y="6786"/>
                      <a:pt x="339" y="6786"/>
                    </a:cubicBezTo>
                    <a:cubicBezTo>
                      <a:pt x="364" y="6786"/>
                      <a:pt x="381" y="6814"/>
                      <a:pt x="338" y="6858"/>
                    </a:cubicBezTo>
                    <a:cubicBezTo>
                      <a:pt x="307" y="6896"/>
                      <a:pt x="306" y="6911"/>
                      <a:pt x="321" y="6911"/>
                    </a:cubicBezTo>
                    <a:cubicBezTo>
                      <a:pt x="326" y="6911"/>
                      <a:pt x="331" y="6909"/>
                      <a:pt x="338" y="6907"/>
                    </a:cubicBezTo>
                    <a:cubicBezTo>
                      <a:pt x="340" y="6907"/>
                      <a:pt x="342" y="6906"/>
                      <a:pt x="343" y="6906"/>
                    </a:cubicBezTo>
                    <a:cubicBezTo>
                      <a:pt x="366" y="6906"/>
                      <a:pt x="356" y="6967"/>
                      <a:pt x="338" y="6967"/>
                    </a:cubicBezTo>
                    <a:cubicBezTo>
                      <a:pt x="329" y="6967"/>
                      <a:pt x="304" y="6926"/>
                      <a:pt x="277" y="6926"/>
                    </a:cubicBezTo>
                    <a:cubicBezTo>
                      <a:pt x="274" y="6926"/>
                      <a:pt x="271" y="6926"/>
                      <a:pt x="269" y="6927"/>
                    </a:cubicBezTo>
                    <a:cubicBezTo>
                      <a:pt x="249" y="6927"/>
                      <a:pt x="239" y="6957"/>
                      <a:pt x="229" y="7006"/>
                    </a:cubicBezTo>
                    <a:cubicBezTo>
                      <a:pt x="223" y="7020"/>
                      <a:pt x="217" y="7024"/>
                      <a:pt x="210" y="7024"/>
                    </a:cubicBezTo>
                    <a:cubicBezTo>
                      <a:pt x="202" y="7024"/>
                      <a:pt x="194" y="7018"/>
                      <a:pt x="185" y="7018"/>
                    </a:cubicBezTo>
                    <a:cubicBezTo>
                      <a:pt x="176" y="7018"/>
                      <a:pt x="167" y="7026"/>
                      <a:pt x="159" y="7056"/>
                    </a:cubicBezTo>
                    <a:cubicBezTo>
                      <a:pt x="150" y="7087"/>
                      <a:pt x="168" y="7098"/>
                      <a:pt x="191" y="7098"/>
                    </a:cubicBezTo>
                    <a:cubicBezTo>
                      <a:pt x="220" y="7098"/>
                      <a:pt x="258" y="7082"/>
                      <a:pt x="269" y="7066"/>
                    </a:cubicBezTo>
                    <a:cubicBezTo>
                      <a:pt x="282" y="7048"/>
                      <a:pt x="279" y="7044"/>
                      <a:pt x="277" y="7044"/>
                    </a:cubicBezTo>
                    <a:lnTo>
                      <a:pt x="277" y="7044"/>
                    </a:lnTo>
                    <a:cubicBezTo>
                      <a:pt x="279" y="7043"/>
                      <a:pt x="285" y="7041"/>
                      <a:pt x="298" y="7036"/>
                    </a:cubicBezTo>
                    <a:cubicBezTo>
                      <a:pt x="306" y="7031"/>
                      <a:pt x="311" y="7028"/>
                      <a:pt x="315" y="7028"/>
                    </a:cubicBezTo>
                    <a:cubicBezTo>
                      <a:pt x="330" y="7028"/>
                      <a:pt x="313" y="7075"/>
                      <a:pt x="288" y="7115"/>
                    </a:cubicBezTo>
                    <a:cubicBezTo>
                      <a:pt x="275" y="7156"/>
                      <a:pt x="266" y="7179"/>
                      <a:pt x="271" y="7179"/>
                    </a:cubicBezTo>
                    <a:cubicBezTo>
                      <a:pt x="274" y="7179"/>
                      <a:pt x="279" y="7174"/>
                      <a:pt x="288" y="7165"/>
                    </a:cubicBezTo>
                    <a:cubicBezTo>
                      <a:pt x="328" y="7135"/>
                      <a:pt x="318" y="7096"/>
                      <a:pt x="328" y="7056"/>
                    </a:cubicBezTo>
                    <a:cubicBezTo>
                      <a:pt x="334" y="7047"/>
                      <a:pt x="340" y="7044"/>
                      <a:pt x="347" y="7044"/>
                    </a:cubicBezTo>
                    <a:cubicBezTo>
                      <a:pt x="363" y="7044"/>
                      <a:pt x="380" y="7067"/>
                      <a:pt x="388" y="7096"/>
                    </a:cubicBezTo>
                    <a:cubicBezTo>
                      <a:pt x="388" y="7125"/>
                      <a:pt x="368" y="7096"/>
                      <a:pt x="338" y="7145"/>
                    </a:cubicBezTo>
                    <a:cubicBezTo>
                      <a:pt x="319" y="7171"/>
                      <a:pt x="295" y="7213"/>
                      <a:pt x="308" y="7213"/>
                    </a:cubicBezTo>
                    <a:cubicBezTo>
                      <a:pt x="315" y="7213"/>
                      <a:pt x="333" y="7200"/>
                      <a:pt x="368" y="7165"/>
                    </a:cubicBezTo>
                    <a:cubicBezTo>
                      <a:pt x="397" y="7145"/>
                      <a:pt x="388" y="7125"/>
                      <a:pt x="407" y="7115"/>
                    </a:cubicBezTo>
                    <a:cubicBezTo>
                      <a:pt x="409" y="7114"/>
                      <a:pt x="410" y="7113"/>
                      <a:pt x="412" y="7113"/>
                    </a:cubicBezTo>
                    <a:cubicBezTo>
                      <a:pt x="422" y="7113"/>
                      <a:pt x="436" y="7138"/>
                      <a:pt x="427" y="7155"/>
                    </a:cubicBezTo>
                    <a:cubicBezTo>
                      <a:pt x="407" y="7165"/>
                      <a:pt x="407" y="7165"/>
                      <a:pt x="388" y="7185"/>
                    </a:cubicBezTo>
                    <a:cubicBezTo>
                      <a:pt x="368" y="7205"/>
                      <a:pt x="358" y="7195"/>
                      <a:pt x="318" y="7234"/>
                    </a:cubicBezTo>
                    <a:cubicBezTo>
                      <a:pt x="304" y="7245"/>
                      <a:pt x="293" y="7250"/>
                      <a:pt x="283" y="7250"/>
                    </a:cubicBezTo>
                    <a:cubicBezTo>
                      <a:pt x="267" y="7250"/>
                      <a:pt x="254" y="7237"/>
                      <a:pt x="229" y="7224"/>
                    </a:cubicBezTo>
                    <a:cubicBezTo>
                      <a:pt x="224" y="7224"/>
                      <a:pt x="221" y="7223"/>
                      <a:pt x="218" y="7223"/>
                    </a:cubicBezTo>
                    <a:cubicBezTo>
                      <a:pt x="191" y="7223"/>
                      <a:pt x="248" y="7266"/>
                      <a:pt x="239" y="7284"/>
                    </a:cubicBezTo>
                    <a:cubicBezTo>
                      <a:pt x="232" y="7294"/>
                      <a:pt x="219" y="7297"/>
                      <a:pt x="204" y="7297"/>
                    </a:cubicBezTo>
                    <a:cubicBezTo>
                      <a:pt x="175" y="7297"/>
                      <a:pt x="140" y="7284"/>
                      <a:pt x="140" y="7284"/>
                    </a:cubicBezTo>
                    <a:cubicBezTo>
                      <a:pt x="140" y="7284"/>
                      <a:pt x="120" y="7304"/>
                      <a:pt x="130" y="7314"/>
                    </a:cubicBezTo>
                    <a:cubicBezTo>
                      <a:pt x="134" y="7314"/>
                      <a:pt x="139" y="7312"/>
                      <a:pt x="144" y="7312"/>
                    </a:cubicBezTo>
                    <a:cubicBezTo>
                      <a:pt x="152" y="7312"/>
                      <a:pt x="159" y="7316"/>
                      <a:pt x="159" y="7334"/>
                    </a:cubicBezTo>
                    <a:cubicBezTo>
                      <a:pt x="164" y="7346"/>
                      <a:pt x="161" y="7350"/>
                      <a:pt x="153" y="7350"/>
                    </a:cubicBezTo>
                    <a:cubicBezTo>
                      <a:pt x="142" y="7350"/>
                      <a:pt x="123" y="7343"/>
                      <a:pt x="100" y="7343"/>
                    </a:cubicBezTo>
                    <a:cubicBezTo>
                      <a:pt x="60" y="7343"/>
                      <a:pt x="80" y="7343"/>
                      <a:pt x="70" y="7383"/>
                    </a:cubicBezTo>
                    <a:cubicBezTo>
                      <a:pt x="70" y="7395"/>
                      <a:pt x="75" y="7397"/>
                      <a:pt x="82" y="7397"/>
                    </a:cubicBezTo>
                    <a:cubicBezTo>
                      <a:pt x="88" y="7397"/>
                      <a:pt x="95" y="7396"/>
                      <a:pt x="104" y="7396"/>
                    </a:cubicBezTo>
                    <a:cubicBezTo>
                      <a:pt x="112" y="7396"/>
                      <a:pt x="121" y="7397"/>
                      <a:pt x="130" y="7403"/>
                    </a:cubicBezTo>
                    <a:cubicBezTo>
                      <a:pt x="159" y="7413"/>
                      <a:pt x="110" y="7413"/>
                      <a:pt x="110" y="7462"/>
                    </a:cubicBezTo>
                    <a:cubicBezTo>
                      <a:pt x="110" y="7479"/>
                      <a:pt x="115" y="7485"/>
                      <a:pt x="122" y="7485"/>
                    </a:cubicBezTo>
                    <a:cubicBezTo>
                      <a:pt x="131" y="7485"/>
                      <a:pt x="144" y="7474"/>
                      <a:pt x="150" y="7462"/>
                    </a:cubicBezTo>
                    <a:cubicBezTo>
                      <a:pt x="169" y="7433"/>
                      <a:pt x="189" y="7433"/>
                      <a:pt x="199" y="7403"/>
                    </a:cubicBezTo>
                    <a:cubicBezTo>
                      <a:pt x="209" y="7373"/>
                      <a:pt x="219" y="7353"/>
                      <a:pt x="239" y="7353"/>
                    </a:cubicBezTo>
                    <a:cubicBezTo>
                      <a:pt x="259" y="7363"/>
                      <a:pt x="249" y="7373"/>
                      <a:pt x="239" y="7423"/>
                    </a:cubicBezTo>
                    <a:cubicBezTo>
                      <a:pt x="219" y="7462"/>
                      <a:pt x="209" y="7453"/>
                      <a:pt x="229" y="7472"/>
                    </a:cubicBezTo>
                    <a:cubicBezTo>
                      <a:pt x="233" y="7478"/>
                      <a:pt x="236" y="7480"/>
                      <a:pt x="239" y="7480"/>
                    </a:cubicBezTo>
                    <a:cubicBezTo>
                      <a:pt x="252" y="7480"/>
                      <a:pt x="259" y="7437"/>
                      <a:pt x="259" y="7413"/>
                    </a:cubicBezTo>
                    <a:cubicBezTo>
                      <a:pt x="269" y="7383"/>
                      <a:pt x="288" y="7393"/>
                      <a:pt x="318" y="7373"/>
                    </a:cubicBezTo>
                    <a:cubicBezTo>
                      <a:pt x="321" y="7372"/>
                      <a:pt x="323" y="7372"/>
                      <a:pt x="325" y="7372"/>
                    </a:cubicBezTo>
                    <a:cubicBezTo>
                      <a:pt x="344" y="7372"/>
                      <a:pt x="328" y="7415"/>
                      <a:pt x="328" y="7433"/>
                    </a:cubicBezTo>
                    <a:cubicBezTo>
                      <a:pt x="328" y="7462"/>
                      <a:pt x="328" y="7453"/>
                      <a:pt x="318" y="7492"/>
                    </a:cubicBezTo>
                    <a:cubicBezTo>
                      <a:pt x="315" y="7504"/>
                      <a:pt x="315" y="7508"/>
                      <a:pt x="316" y="7508"/>
                    </a:cubicBezTo>
                    <a:cubicBezTo>
                      <a:pt x="320" y="7508"/>
                      <a:pt x="337" y="7478"/>
                      <a:pt x="358" y="7443"/>
                    </a:cubicBezTo>
                    <a:cubicBezTo>
                      <a:pt x="366" y="7427"/>
                      <a:pt x="367" y="7422"/>
                      <a:pt x="370" y="7422"/>
                    </a:cubicBezTo>
                    <a:cubicBezTo>
                      <a:pt x="374" y="7422"/>
                      <a:pt x="382" y="7433"/>
                      <a:pt x="417" y="7433"/>
                    </a:cubicBezTo>
                    <a:cubicBezTo>
                      <a:pt x="467" y="7433"/>
                      <a:pt x="417" y="7443"/>
                      <a:pt x="388" y="7482"/>
                    </a:cubicBezTo>
                    <a:cubicBezTo>
                      <a:pt x="369" y="7501"/>
                      <a:pt x="370" y="7508"/>
                      <a:pt x="381" y="7508"/>
                    </a:cubicBezTo>
                    <a:cubicBezTo>
                      <a:pt x="387" y="7508"/>
                      <a:pt x="396" y="7506"/>
                      <a:pt x="407" y="7502"/>
                    </a:cubicBezTo>
                    <a:cubicBezTo>
                      <a:pt x="427" y="7502"/>
                      <a:pt x="407" y="7502"/>
                      <a:pt x="457" y="7492"/>
                    </a:cubicBezTo>
                    <a:cubicBezTo>
                      <a:pt x="461" y="7490"/>
                      <a:pt x="465" y="7489"/>
                      <a:pt x="468" y="7489"/>
                    </a:cubicBezTo>
                    <a:cubicBezTo>
                      <a:pt x="490" y="7489"/>
                      <a:pt x="467" y="7552"/>
                      <a:pt x="467" y="7552"/>
                    </a:cubicBezTo>
                    <a:cubicBezTo>
                      <a:pt x="467" y="7552"/>
                      <a:pt x="448" y="7564"/>
                      <a:pt x="425" y="7564"/>
                    </a:cubicBezTo>
                    <a:cubicBezTo>
                      <a:pt x="419" y="7564"/>
                      <a:pt x="413" y="7564"/>
                      <a:pt x="407" y="7562"/>
                    </a:cubicBezTo>
                    <a:cubicBezTo>
                      <a:pt x="381" y="7562"/>
                      <a:pt x="378" y="7530"/>
                      <a:pt x="357" y="7530"/>
                    </a:cubicBezTo>
                    <a:cubicBezTo>
                      <a:pt x="354" y="7530"/>
                      <a:pt x="351" y="7531"/>
                      <a:pt x="348" y="7532"/>
                    </a:cubicBezTo>
                    <a:cubicBezTo>
                      <a:pt x="308" y="7552"/>
                      <a:pt x="318" y="7562"/>
                      <a:pt x="308" y="7571"/>
                    </a:cubicBezTo>
                    <a:cubicBezTo>
                      <a:pt x="306" y="7574"/>
                      <a:pt x="304" y="7575"/>
                      <a:pt x="302" y="7575"/>
                    </a:cubicBezTo>
                    <a:cubicBezTo>
                      <a:pt x="300" y="7575"/>
                      <a:pt x="299" y="7574"/>
                      <a:pt x="297" y="7574"/>
                    </a:cubicBezTo>
                    <a:cubicBezTo>
                      <a:pt x="293" y="7574"/>
                      <a:pt x="288" y="7576"/>
                      <a:pt x="278" y="7591"/>
                    </a:cubicBezTo>
                    <a:cubicBezTo>
                      <a:pt x="271" y="7598"/>
                      <a:pt x="267" y="7602"/>
                      <a:pt x="264" y="7602"/>
                    </a:cubicBezTo>
                    <a:cubicBezTo>
                      <a:pt x="257" y="7602"/>
                      <a:pt x="255" y="7591"/>
                      <a:pt x="249" y="7571"/>
                    </a:cubicBezTo>
                    <a:cubicBezTo>
                      <a:pt x="244" y="7567"/>
                      <a:pt x="237" y="7565"/>
                      <a:pt x="230" y="7565"/>
                    </a:cubicBezTo>
                    <a:cubicBezTo>
                      <a:pt x="207" y="7565"/>
                      <a:pt x="175" y="7584"/>
                      <a:pt x="159" y="7591"/>
                    </a:cubicBezTo>
                    <a:cubicBezTo>
                      <a:pt x="130" y="7601"/>
                      <a:pt x="199" y="7631"/>
                      <a:pt x="189" y="7641"/>
                    </a:cubicBezTo>
                    <a:cubicBezTo>
                      <a:pt x="189" y="7651"/>
                      <a:pt x="189" y="7651"/>
                      <a:pt x="169" y="7651"/>
                    </a:cubicBezTo>
                    <a:cubicBezTo>
                      <a:pt x="155" y="7646"/>
                      <a:pt x="137" y="7643"/>
                      <a:pt x="124" y="7643"/>
                    </a:cubicBezTo>
                    <a:cubicBezTo>
                      <a:pt x="110" y="7643"/>
                      <a:pt x="100" y="7646"/>
                      <a:pt x="100" y="7651"/>
                    </a:cubicBezTo>
                    <a:cubicBezTo>
                      <a:pt x="90" y="7661"/>
                      <a:pt x="90" y="7681"/>
                      <a:pt x="70" y="7690"/>
                    </a:cubicBezTo>
                    <a:cubicBezTo>
                      <a:pt x="60" y="7700"/>
                      <a:pt x="90" y="7740"/>
                      <a:pt x="100" y="7750"/>
                    </a:cubicBezTo>
                    <a:cubicBezTo>
                      <a:pt x="110" y="7750"/>
                      <a:pt x="120" y="7740"/>
                      <a:pt x="150" y="7710"/>
                    </a:cubicBezTo>
                    <a:cubicBezTo>
                      <a:pt x="161" y="7688"/>
                      <a:pt x="168" y="7682"/>
                      <a:pt x="175" y="7682"/>
                    </a:cubicBezTo>
                    <a:cubicBezTo>
                      <a:pt x="180" y="7682"/>
                      <a:pt x="185" y="7686"/>
                      <a:pt x="189" y="7690"/>
                    </a:cubicBezTo>
                    <a:cubicBezTo>
                      <a:pt x="189" y="7700"/>
                      <a:pt x="159" y="7720"/>
                      <a:pt x="159" y="7730"/>
                    </a:cubicBezTo>
                    <a:cubicBezTo>
                      <a:pt x="150" y="7740"/>
                      <a:pt x="120" y="7780"/>
                      <a:pt x="140" y="7800"/>
                    </a:cubicBezTo>
                    <a:cubicBezTo>
                      <a:pt x="155" y="7805"/>
                      <a:pt x="164" y="7807"/>
                      <a:pt x="171" y="7807"/>
                    </a:cubicBezTo>
                    <a:cubicBezTo>
                      <a:pt x="177" y="7807"/>
                      <a:pt x="179" y="7805"/>
                      <a:pt x="179" y="7800"/>
                    </a:cubicBezTo>
                    <a:cubicBezTo>
                      <a:pt x="179" y="7784"/>
                      <a:pt x="199" y="7754"/>
                      <a:pt x="211" y="7754"/>
                    </a:cubicBezTo>
                    <a:cubicBezTo>
                      <a:pt x="214" y="7754"/>
                      <a:pt x="217" y="7756"/>
                      <a:pt x="219" y="7760"/>
                    </a:cubicBezTo>
                    <a:cubicBezTo>
                      <a:pt x="223" y="7764"/>
                      <a:pt x="228" y="7765"/>
                      <a:pt x="233" y="7765"/>
                    </a:cubicBezTo>
                    <a:cubicBezTo>
                      <a:pt x="256" y="7765"/>
                      <a:pt x="288" y="7736"/>
                      <a:pt x="288" y="7720"/>
                    </a:cubicBezTo>
                    <a:cubicBezTo>
                      <a:pt x="297" y="7703"/>
                      <a:pt x="345" y="7669"/>
                      <a:pt x="384" y="7669"/>
                    </a:cubicBezTo>
                    <a:cubicBezTo>
                      <a:pt x="389" y="7669"/>
                      <a:pt x="393" y="7670"/>
                      <a:pt x="397" y="7671"/>
                    </a:cubicBezTo>
                    <a:cubicBezTo>
                      <a:pt x="437" y="7681"/>
                      <a:pt x="358" y="7720"/>
                      <a:pt x="348" y="7740"/>
                    </a:cubicBezTo>
                    <a:cubicBezTo>
                      <a:pt x="331" y="7757"/>
                      <a:pt x="370" y="7794"/>
                      <a:pt x="401" y="7794"/>
                    </a:cubicBezTo>
                    <a:cubicBezTo>
                      <a:pt x="407" y="7794"/>
                      <a:pt x="412" y="7793"/>
                      <a:pt x="417" y="7790"/>
                    </a:cubicBezTo>
                    <a:cubicBezTo>
                      <a:pt x="422" y="7786"/>
                      <a:pt x="426" y="7785"/>
                      <a:pt x="429" y="7785"/>
                    </a:cubicBezTo>
                    <a:cubicBezTo>
                      <a:pt x="447" y="7785"/>
                      <a:pt x="445" y="7823"/>
                      <a:pt x="437" y="7839"/>
                    </a:cubicBezTo>
                    <a:cubicBezTo>
                      <a:pt x="435" y="7844"/>
                      <a:pt x="430" y="7846"/>
                      <a:pt x="425" y="7846"/>
                    </a:cubicBezTo>
                    <a:cubicBezTo>
                      <a:pt x="408" y="7846"/>
                      <a:pt x="380" y="7829"/>
                      <a:pt x="358" y="7829"/>
                    </a:cubicBezTo>
                    <a:cubicBezTo>
                      <a:pt x="328" y="7819"/>
                      <a:pt x="308" y="7780"/>
                      <a:pt x="288" y="7780"/>
                    </a:cubicBezTo>
                    <a:cubicBezTo>
                      <a:pt x="287" y="7779"/>
                      <a:pt x="285" y="7778"/>
                      <a:pt x="284" y="7778"/>
                    </a:cubicBezTo>
                    <a:cubicBezTo>
                      <a:pt x="270" y="7778"/>
                      <a:pt x="278" y="7823"/>
                      <a:pt x="278" y="7859"/>
                    </a:cubicBezTo>
                    <a:cubicBezTo>
                      <a:pt x="278" y="7877"/>
                      <a:pt x="268" y="7883"/>
                      <a:pt x="253" y="7883"/>
                    </a:cubicBezTo>
                    <a:cubicBezTo>
                      <a:pt x="236" y="7883"/>
                      <a:pt x="211" y="7874"/>
                      <a:pt x="189" y="7869"/>
                    </a:cubicBezTo>
                    <a:cubicBezTo>
                      <a:pt x="155" y="7869"/>
                      <a:pt x="136" y="7847"/>
                      <a:pt x="106" y="7847"/>
                    </a:cubicBezTo>
                    <a:cubicBezTo>
                      <a:pt x="101" y="7847"/>
                      <a:pt x="96" y="7848"/>
                      <a:pt x="90" y="7849"/>
                    </a:cubicBezTo>
                    <a:cubicBezTo>
                      <a:pt x="40" y="7859"/>
                      <a:pt x="1" y="7919"/>
                      <a:pt x="31" y="7919"/>
                    </a:cubicBezTo>
                    <a:cubicBezTo>
                      <a:pt x="60" y="7928"/>
                      <a:pt x="120" y="7948"/>
                      <a:pt x="110" y="7988"/>
                    </a:cubicBezTo>
                    <a:cubicBezTo>
                      <a:pt x="108" y="7997"/>
                      <a:pt x="108" y="8001"/>
                      <a:pt x="109" y="8001"/>
                    </a:cubicBezTo>
                    <a:cubicBezTo>
                      <a:pt x="113" y="8001"/>
                      <a:pt x="133" y="7959"/>
                      <a:pt x="149" y="7959"/>
                    </a:cubicBezTo>
                    <a:cubicBezTo>
                      <a:pt x="153" y="7959"/>
                      <a:pt x="156" y="7962"/>
                      <a:pt x="159" y="7968"/>
                    </a:cubicBezTo>
                    <a:cubicBezTo>
                      <a:pt x="179" y="7998"/>
                      <a:pt x="159" y="8057"/>
                      <a:pt x="209" y="8057"/>
                    </a:cubicBezTo>
                    <a:cubicBezTo>
                      <a:pt x="249" y="8057"/>
                      <a:pt x="259" y="8038"/>
                      <a:pt x="269" y="7988"/>
                    </a:cubicBezTo>
                    <a:cubicBezTo>
                      <a:pt x="271" y="7982"/>
                      <a:pt x="274" y="7980"/>
                      <a:pt x="277" y="7980"/>
                    </a:cubicBezTo>
                    <a:cubicBezTo>
                      <a:pt x="294" y="7980"/>
                      <a:pt x="310" y="8071"/>
                      <a:pt x="318" y="8097"/>
                    </a:cubicBezTo>
                    <a:cubicBezTo>
                      <a:pt x="318" y="8102"/>
                      <a:pt x="319" y="8104"/>
                      <a:pt x="321" y="8104"/>
                    </a:cubicBezTo>
                    <a:cubicBezTo>
                      <a:pt x="331" y="8104"/>
                      <a:pt x="361" y="8052"/>
                      <a:pt x="378" y="8028"/>
                    </a:cubicBezTo>
                    <a:cubicBezTo>
                      <a:pt x="381" y="8025"/>
                      <a:pt x="385" y="8023"/>
                      <a:pt x="391" y="8023"/>
                    </a:cubicBezTo>
                    <a:cubicBezTo>
                      <a:pt x="404" y="8023"/>
                      <a:pt x="423" y="8031"/>
                      <a:pt x="437" y="8038"/>
                    </a:cubicBezTo>
                    <a:cubicBezTo>
                      <a:pt x="407" y="8057"/>
                      <a:pt x="447" y="8127"/>
                      <a:pt x="477" y="8137"/>
                    </a:cubicBezTo>
                    <a:cubicBezTo>
                      <a:pt x="497" y="8137"/>
                      <a:pt x="516" y="8107"/>
                      <a:pt x="556" y="8067"/>
                    </a:cubicBezTo>
                    <a:lnTo>
                      <a:pt x="645" y="8067"/>
                    </a:lnTo>
                    <a:cubicBezTo>
                      <a:pt x="645" y="8067"/>
                      <a:pt x="645" y="8067"/>
                      <a:pt x="645" y="8077"/>
                    </a:cubicBezTo>
                    <a:cubicBezTo>
                      <a:pt x="625" y="8097"/>
                      <a:pt x="596" y="8206"/>
                      <a:pt x="645" y="8236"/>
                    </a:cubicBezTo>
                    <a:cubicBezTo>
                      <a:pt x="653" y="8240"/>
                      <a:pt x="659" y="8242"/>
                      <a:pt x="664" y="8242"/>
                    </a:cubicBezTo>
                    <a:cubicBezTo>
                      <a:pt x="692" y="8242"/>
                      <a:pt x="685" y="8182"/>
                      <a:pt x="685" y="8156"/>
                    </a:cubicBezTo>
                    <a:cubicBezTo>
                      <a:pt x="685" y="8137"/>
                      <a:pt x="715" y="8087"/>
                      <a:pt x="744" y="8067"/>
                    </a:cubicBezTo>
                    <a:lnTo>
                      <a:pt x="764" y="8057"/>
                    </a:lnTo>
                    <a:lnTo>
                      <a:pt x="824" y="8057"/>
                    </a:lnTo>
                    <a:cubicBezTo>
                      <a:pt x="824" y="8057"/>
                      <a:pt x="814" y="8057"/>
                      <a:pt x="814" y="8067"/>
                    </a:cubicBezTo>
                    <a:cubicBezTo>
                      <a:pt x="834" y="8067"/>
                      <a:pt x="844" y="8057"/>
                      <a:pt x="863" y="8047"/>
                    </a:cubicBezTo>
                    <a:lnTo>
                      <a:pt x="873" y="8047"/>
                    </a:lnTo>
                    <a:cubicBezTo>
                      <a:pt x="873" y="8047"/>
                      <a:pt x="970" y="7975"/>
                      <a:pt x="1003" y="7975"/>
                    </a:cubicBezTo>
                    <a:cubicBezTo>
                      <a:pt x="1007" y="7975"/>
                      <a:pt x="1010" y="7976"/>
                      <a:pt x="1012" y="7978"/>
                    </a:cubicBezTo>
                    <a:cubicBezTo>
                      <a:pt x="1029" y="8004"/>
                      <a:pt x="1068" y="8073"/>
                      <a:pt x="1079" y="8073"/>
                    </a:cubicBezTo>
                    <a:cubicBezTo>
                      <a:pt x="1081" y="8073"/>
                      <a:pt x="1082" y="8071"/>
                      <a:pt x="1082" y="8067"/>
                    </a:cubicBezTo>
                    <a:cubicBezTo>
                      <a:pt x="1082" y="8047"/>
                      <a:pt x="1091" y="8016"/>
                      <a:pt x="1104" y="8016"/>
                    </a:cubicBezTo>
                    <a:cubicBezTo>
                      <a:pt x="1109" y="8016"/>
                      <a:pt x="1115" y="8022"/>
                      <a:pt x="1121" y="8038"/>
                    </a:cubicBezTo>
                    <a:cubicBezTo>
                      <a:pt x="1131" y="8077"/>
                      <a:pt x="1171" y="8127"/>
                      <a:pt x="1210" y="8127"/>
                    </a:cubicBezTo>
                    <a:cubicBezTo>
                      <a:pt x="1250" y="8127"/>
                      <a:pt x="1191" y="8057"/>
                      <a:pt x="1210" y="8028"/>
                    </a:cubicBezTo>
                    <a:cubicBezTo>
                      <a:pt x="1218" y="8016"/>
                      <a:pt x="1231" y="8015"/>
                      <a:pt x="1244" y="8015"/>
                    </a:cubicBezTo>
                    <a:cubicBezTo>
                      <a:pt x="1248" y="8015"/>
                      <a:pt x="1252" y="8015"/>
                      <a:pt x="1256" y="8015"/>
                    </a:cubicBezTo>
                    <a:cubicBezTo>
                      <a:pt x="1272" y="8015"/>
                      <a:pt x="1285" y="8013"/>
                      <a:pt x="1280" y="7988"/>
                    </a:cubicBezTo>
                    <a:cubicBezTo>
                      <a:pt x="1270" y="7948"/>
                      <a:pt x="1310" y="7928"/>
                      <a:pt x="1349" y="7919"/>
                    </a:cubicBezTo>
                    <a:cubicBezTo>
                      <a:pt x="1379" y="7919"/>
                      <a:pt x="1329" y="7889"/>
                      <a:pt x="1290" y="7879"/>
                    </a:cubicBezTo>
                    <a:cubicBezTo>
                      <a:pt x="1275" y="7876"/>
                      <a:pt x="1264" y="7875"/>
                      <a:pt x="1255" y="7875"/>
                    </a:cubicBezTo>
                    <a:cubicBezTo>
                      <a:pt x="1232" y="7875"/>
                      <a:pt x="1219" y="7882"/>
                      <a:pt x="1191" y="7889"/>
                    </a:cubicBezTo>
                    <a:cubicBezTo>
                      <a:pt x="1176" y="7889"/>
                      <a:pt x="1161" y="7894"/>
                      <a:pt x="1150" y="7894"/>
                    </a:cubicBezTo>
                    <a:cubicBezTo>
                      <a:pt x="1139" y="7894"/>
                      <a:pt x="1131" y="7889"/>
                      <a:pt x="1131" y="7869"/>
                    </a:cubicBezTo>
                    <a:cubicBezTo>
                      <a:pt x="1131" y="7829"/>
                      <a:pt x="1101" y="7790"/>
                      <a:pt x="1082" y="7790"/>
                    </a:cubicBezTo>
                    <a:cubicBezTo>
                      <a:pt x="1062" y="7800"/>
                      <a:pt x="1052" y="7819"/>
                      <a:pt x="1022" y="7829"/>
                    </a:cubicBezTo>
                    <a:cubicBezTo>
                      <a:pt x="1012" y="7829"/>
                      <a:pt x="1002" y="7819"/>
                      <a:pt x="1002" y="7819"/>
                    </a:cubicBezTo>
                    <a:cubicBezTo>
                      <a:pt x="1022" y="7800"/>
                      <a:pt x="1022" y="7800"/>
                      <a:pt x="1032" y="7790"/>
                    </a:cubicBezTo>
                    <a:cubicBezTo>
                      <a:pt x="1042" y="7780"/>
                      <a:pt x="1032" y="7760"/>
                      <a:pt x="1022" y="7750"/>
                    </a:cubicBezTo>
                    <a:cubicBezTo>
                      <a:pt x="1022" y="7760"/>
                      <a:pt x="1022" y="7760"/>
                      <a:pt x="1012" y="7760"/>
                    </a:cubicBezTo>
                    <a:cubicBezTo>
                      <a:pt x="1012" y="7760"/>
                      <a:pt x="1012" y="7750"/>
                      <a:pt x="1012" y="7750"/>
                    </a:cubicBezTo>
                    <a:cubicBezTo>
                      <a:pt x="1002" y="7740"/>
                      <a:pt x="992" y="7730"/>
                      <a:pt x="982" y="7720"/>
                    </a:cubicBezTo>
                    <a:cubicBezTo>
                      <a:pt x="982" y="7710"/>
                      <a:pt x="982" y="7710"/>
                      <a:pt x="973" y="7700"/>
                    </a:cubicBezTo>
                    <a:cubicBezTo>
                      <a:pt x="982" y="7690"/>
                      <a:pt x="982" y="7690"/>
                      <a:pt x="982" y="7690"/>
                    </a:cubicBezTo>
                    <a:cubicBezTo>
                      <a:pt x="999" y="7686"/>
                      <a:pt x="1019" y="7684"/>
                      <a:pt x="1037" y="7684"/>
                    </a:cubicBezTo>
                    <a:cubicBezTo>
                      <a:pt x="1063" y="7684"/>
                      <a:pt x="1086" y="7689"/>
                      <a:pt x="1092" y="7700"/>
                    </a:cubicBezTo>
                    <a:cubicBezTo>
                      <a:pt x="1092" y="7716"/>
                      <a:pt x="1124" y="7745"/>
                      <a:pt x="1147" y="7745"/>
                    </a:cubicBezTo>
                    <a:cubicBezTo>
                      <a:pt x="1152" y="7745"/>
                      <a:pt x="1157" y="7744"/>
                      <a:pt x="1161" y="7740"/>
                    </a:cubicBezTo>
                    <a:cubicBezTo>
                      <a:pt x="1162" y="7737"/>
                      <a:pt x="1164" y="7736"/>
                      <a:pt x="1166" y="7736"/>
                    </a:cubicBezTo>
                    <a:cubicBezTo>
                      <a:pt x="1179" y="7736"/>
                      <a:pt x="1201" y="7781"/>
                      <a:pt x="1201" y="7790"/>
                    </a:cubicBezTo>
                    <a:cubicBezTo>
                      <a:pt x="1201" y="7807"/>
                      <a:pt x="1201" y="7841"/>
                      <a:pt x="1215" y="7841"/>
                    </a:cubicBezTo>
                    <a:cubicBezTo>
                      <a:pt x="1216" y="7841"/>
                      <a:pt x="1218" y="7840"/>
                      <a:pt x="1220" y="7839"/>
                    </a:cubicBezTo>
                    <a:cubicBezTo>
                      <a:pt x="1240" y="7819"/>
                      <a:pt x="1230" y="7760"/>
                      <a:pt x="1220" y="7750"/>
                    </a:cubicBezTo>
                    <a:cubicBezTo>
                      <a:pt x="1210" y="7740"/>
                      <a:pt x="1191" y="7720"/>
                      <a:pt x="1201" y="7710"/>
                    </a:cubicBezTo>
                    <a:cubicBezTo>
                      <a:pt x="1206" y="7705"/>
                      <a:pt x="1210" y="7700"/>
                      <a:pt x="1217" y="7700"/>
                    </a:cubicBezTo>
                    <a:cubicBezTo>
                      <a:pt x="1223" y="7700"/>
                      <a:pt x="1230" y="7705"/>
                      <a:pt x="1240" y="7720"/>
                    </a:cubicBezTo>
                    <a:cubicBezTo>
                      <a:pt x="1266" y="7755"/>
                      <a:pt x="1277" y="7782"/>
                      <a:pt x="1286" y="7782"/>
                    </a:cubicBezTo>
                    <a:cubicBezTo>
                      <a:pt x="1287" y="7782"/>
                      <a:pt x="1289" y="7781"/>
                      <a:pt x="1290" y="7780"/>
                    </a:cubicBezTo>
                    <a:cubicBezTo>
                      <a:pt x="1300" y="7780"/>
                      <a:pt x="1320" y="7750"/>
                      <a:pt x="1310" y="7730"/>
                    </a:cubicBezTo>
                    <a:cubicBezTo>
                      <a:pt x="1290" y="7720"/>
                      <a:pt x="1260" y="7671"/>
                      <a:pt x="1260" y="7661"/>
                    </a:cubicBezTo>
                    <a:cubicBezTo>
                      <a:pt x="1250" y="7651"/>
                      <a:pt x="1240" y="7641"/>
                      <a:pt x="1210" y="7641"/>
                    </a:cubicBezTo>
                    <a:cubicBezTo>
                      <a:pt x="1189" y="7648"/>
                      <a:pt x="1178" y="7655"/>
                      <a:pt x="1174" y="7655"/>
                    </a:cubicBezTo>
                    <a:cubicBezTo>
                      <a:pt x="1172" y="7655"/>
                      <a:pt x="1171" y="7654"/>
                      <a:pt x="1171" y="7651"/>
                    </a:cubicBezTo>
                    <a:cubicBezTo>
                      <a:pt x="1161" y="7631"/>
                      <a:pt x="1191" y="7601"/>
                      <a:pt x="1171" y="7601"/>
                    </a:cubicBezTo>
                    <a:cubicBezTo>
                      <a:pt x="1151" y="7594"/>
                      <a:pt x="1139" y="7578"/>
                      <a:pt x="1131" y="7578"/>
                    </a:cubicBezTo>
                    <a:cubicBezTo>
                      <a:pt x="1128" y="7578"/>
                      <a:pt x="1124" y="7582"/>
                      <a:pt x="1121" y="7591"/>
                    </a:cubicBezTo>
                    <a:cubicBezTo>
                      <a:pt x="1115" y="7611"/>
                      <a:pt x="1108" y="7621"/>
                      <a:pt x="1099" y="7621"/>
                    </a:cubicBezTo>
                    <a:cubicBezTo>
                      <a:pt x="1094" y="7621"/>
                      <a:pt x="1089" y="7618"/>
                      <a:pt x="1082" y="7611"/>
                    </a:cubicBezTo>
                    <a:cubicBezTo>
                      <a:pt x="1062" y="7581"/>
                      <a:pt x="1052" y="7591"/>
                      <a:pt x="1042" y="7581"/>
                    </a:cubicBezTo>
                    <a:cubicBezTo>
                      <a:pt x="1032" y="7571"/>
                      <a:pt x="1092" y="7562"/>
                      <a:pt x="1052" y="7542"/>
                    </a:cubicBezTo>
                    <a:cubicBezTo>
                      <a:pt x="1037" y="7537"/>
                      <a:pt x="1027" y="7534"/>
                      <a:pt x="1017" y="7534"/>
                    </a:cubicBezTo>
                    <a:cubicBezTo>
                      <a:pt x="1007" y="7534"/>
                      <a:pt x="997" y="7537"/>
                      <a:pt x="982" y="7542"/>
                    </a:cubicBezTo>
                    <a:lnTo>
                      <a:pt x="923" y="7542"/>
                    </a:lnTo>
                    <a:cubicBezTo>
                      <a:pt x="923" y="7542"/>
                      <a:pt x="903" y="7522"/>
                      <a:pt x="893" y="7502"/>
                    </a:cubicBezTo>
                    <a:cubicBezTo>
                      <a:pt x="883" y="7482"/>
                      <a:pt x="883" y="7472"/>
                      <a:pt x="903" y="7472"/>
                    </a:cubicBezTo>
                    <a:cubicBezTo>
                      <a:pt x="913" y="7472"/>
                      <a:pt x="913" y="7482"/>
                      <a:pt x="913" y="7482"/>
                    </a:cubicBezTo>
                    <a:cubicBezTo>
                      <a:pt x="923" y="7482"/>
                      <a:pt x="933" y="7482"/>
                      <a:pt x="933" y="7492"/>
                    </a:cubicBezTo>
                    <a:cubicBezTo>
                      <a:pt x="953" y="7492"/>
                      <a:pt x="953" y="7502"/>
                      <a:pt x="973" y="7502"/>
                    </a:cubicBezTo>
                    <a:cubicBezTo>
                      <a:pt x="983" y="7506"/>
                      <a:pt x="993" y="7508"/>
                      <a:pt x="999" y="7508"/>
                    </a:cubicBezTo>
                    <a:cubicBezTo>
                      <a:pt x="1010" y="7508"/>
                      <a:pt x="1011" y="7501"/>
                      <a:pt x="992" y="7482"/>
                    </a:cubicBezTo>
                    <a:cubicBezTo>
                      <a:pt x="982" y="7472"/>
                      <a:pt x="973" y="7462"/>
                      <a:pt x="963" y="7453"/>
                    </a:cubicBezTo>
                    <a:cubicBezTo>
                      <a:pt x="953" y="7453"/>
                      <a:pt x="953" y="7443"/>
                      <a:pt x="953" y="7443"/>
                    </a:cubicBezTo>
                    <a:cubicBezTo>
                      <a:pt x="933" y="7433"/>
                      <a:pt x="933" y="7433"/>
                      <a:pt x="963" y="7433"/>
                    </a:cubicBezTo>
                    <a:lnTo>
                      <a:pt x="982" y="7433"/>
                    </a:lnTo>
                    <a:cubicBezTo>
                      <a:pt x="997" y="7428"/>
                      <a:pt x="1002" y="7423"/>
                      <a:pt x="1006" y="7423"/>
                    </a:cubicBezTo>
                    <a:cubicBezTo>
                      <a:pt x="1010" y="7423"/>
                      <a:pt x="1012" y="7428"/>
                      <a:pt x="1022" y="7443"/>
                    </a:cubicBezTo>
                    <a:cubicBezTo>
                      <a:pt x="1036" y="7478"/>
                      <a:pt x="1055" y="7508"/>
                      <a:pt x="1062" y="7508"/>
                    </a:cubicBezTo>
                    <a:cubicBezTo>
                      <a:pt x="1064" y="7508"/>
                      <a:pt x="1065" y="7504"/>
                      <a:pt x="1062" y="7492"/>
                    </a:cubicBezTo>
                    <a:cubicBezTo>
                      <a:pt x="1052" y="7453"/>
                      <a:pt x="1042" y="7462"/>
                      <a:pt x="1042" y="7433"/>
                    </a:cubicBezTo>
                    <a:cubicBezTo>
                      <a:pt x="1042" y="7415"/>
                      <a:pt x="1034" y="7372"/>
                      <a:pt x="1055" y="7372"/>
                    </a:cubicBezTo>
                    <a:cubicBezTo>
                      <a:pt x="1057" y="7372"/>
                      <a:pt x="1059" y="7372"/>
                      <a:pt x="1062" y="7373"/>
                    </a:cubicBezTo>
                    <a:cubicBezTo>
                      <a:pt x="1082" y="7393"/>
                      <a:pt x="1101" y="7403"/>
                      <a:pt x="1111" y="7433"/>
                    </a:cubicBezTo>
                    <a:cubicBezTo>
                      <a:pt x="1111" y="7450"/>
                      <a:pt x="1126" y="7496"/>
                      <a:pt x="1143" y="7496"/>
                    </a:cubicBezTo>
                    <a:cubicBezTo>
                      <a:pt x="1145" y="7496"/>
                      <a:pt x="1148" y="7495"/>
                      <a:pt x="1151" y="7492"/>
                    </a:cubicBezTo>
                    <a:cubicBezTo>
                      <a:pt x="1161" y="7462"/>
                      <a:pt x="1171" y="7462"/>
                      <a:pt x="1151" y="7413"/>
                    </a:cubicBezTo>
                    <a:cubicBezTo>
                      <a:pt x="1131" y="7373"/>
                      <a:pt x="1111" y="7363"/>
                      <a:pt x="1141" y="7353"/>
                    </a:cubicBezTo>
                    <a:cubicBezTo>
                      <a:pt x="1161" y="7353"/>
                      <a:pt x="1171" y="7373"/>
                      <a:pt x="1181" y="7393"/>
                    </a:cubicBezTo>
                    <a:cubicBezTo>
                      <a:pt x="1201" y="7423"/>
                      <a:pt x="1201" y="7433"/>
                      <a:pt x="1220" y="7462"/>
                    </a:cubicBezTo>
                    <a:cubicBezTo>
                      <a:pt x="1234" y="7476"/>
                      <a:pt x="1248" y="7504"/>
                      <a:pt x="1255" y="7504"/>
                    </a:cubicBezTo>
                    <a:cubicBezTo>
                      <a:pt x="1258" y="7504"/>
                      <a:pt x="1260" y="7498"/>
                      <a:pt x="1260" y="7482"/>
                    </a:cubicBezTo>
                    <a:cubicBezTo>
                      <a:pt x="1260" y="7443"/>
                      <a:pt x="1210" y="7433"/>
                      <a:pt x="1240" y="7413"/>
                    </a:cubicBezTo>
                    <a:cubicBezTo>
                      <a:pt x="1247" y="7408"/>
                      <a:pt x="1254" y="7407"/>
                      <a:pt x="1261" y="7407"/>
                    </a:cubicBezTo>
                    <a:cubicBezTo>
                      <a:pt x="1274" y="7407"/>
                      <a:pt x="1286" y="7411"/>
                      <a:pt x="1293" y="7411"/>
                    </a:cubicBezTo>
                    <a:cubicBezTo>
                      <a:pt x="1300" y="7411"/>
                      <a:pt x="1303" y="7408"/>
                      <a:pt x="1300" y="7393"/>
                    </a:cubicBezTo>
                    <a:cubicBezTo>
                      <a:pt x="1300" y="7363"/>
                      <a:pt x="1310" y="7353"/>
                      <a:pt x="1270" y="7353"/>
                    </a:cubicBezTo>
                    <a:cubicBezTo>
                      <a:pt x="1244" y="7353"/>
                      <a:pt x="1222" y="7367"/>
                      <a:pt x="1210" y="7367"/>
                    </a:cubicBezTo>
                    <a:cubicBezTo>
                      <a:pt x="1204" y="7367"/>
                      <a:pt x="1201" y="7363"/>
                      <a:pt x="1201" y="7353"/>
                    </a:cubicBezTo>
                    <a:cubicBezTo>
                      <a:pt x="1210" y="7324"/>
                      <a:pt x="1230" y="7314"/>
                      <a:pt x="1240" y="7304"/>
                    </a:cubicBezTo>
                    <a:cubicBezTo>
                      <a:pt x="1250" y="7304"/>
                      <a:pt x="1240" y="7284"/>
                      <a:pt x="1240" y="7284"/>
                    </a:cubicBezTo>
                    <a:cubicBezTo>
                      <a:pt x="1240" y="7284"/>
                      <a:pt x="1151" y="7274"/>
                      <a:pt x="1141" y="7244"/>
                    </a:cubicBezTo>
                    <a:cubicBezTo>
                      <a:pt x="1131" y="7224"/>
                      <a:pt x="1141" y="7205"/>
                      <a:pt x="1131" y="7205"/>
                    </a:cubicBezTo>
                    <a:cubicBezTo>
                      <a:pt x="1141" y="7205"/>
                      <a:pt x="1141" y="7195"/>
                      <a:pt x="1141" y="7195"/>
                    </a:cubicBezTo>
                    <a:cubicBezTo>
                      <a:pt x="1141" y="7175"/>
                      <a:pt x="1131" y="7135"/>
                      <a:pt x="1111" y="7135"/>
                    </a:cubicBezTo>
                    <a:cubicBezTo>
                      <a:pt x="1111" y="7125"/>
                      <a:pt x="1111" y="7115"/>
                      <a:pt x="1101" y="7105"/>
                    </a:cubicBezTo>
                    <a:cubicBezTo>
                      <a:pt x="1092" y="7076"/>
                      <a:pt x="1082" y="7066"/>
                      <a:pt x="1072" y="7046"/>
                    </a:cubicBezTo>
                    <a:cubicBezTo>
                      <a:pt x="1066" y="7034"/>
                      <a:pt x="1059" y="7025"/>
                      <a:pt x="1063" y="7025"/>
                    </a:cubicBezTo>
                    <a:cubicBezTo>
                      <a:pt x="1065" y="7025"/>
                      <a:pt x="1070" y="7028"/>
                      <a:pt x="1082" y="7036"/>
                    </a:cubicBezTo>
                    <a:lnTo>
                      <a:pt x="1092" y="7036"/>
                    </a:lnTo>
                    <a:cubicBezTo>
                      <a:pt x="1111" y="7056"/>
                      <a:pt x="1111" y="7056"/>
                      <a:pt x="1131" y="7086"/>
                    </a:cubicBezTo>
                    <a:cubicBezTo>
                      <a:pt x="1145" y="7107"/>
                      <a:pt x="1179" y="7157"/>
                      <a:pt x="1191" y="7157"/>
                    </a:cubicBezTo>
                    <a:cubicBezTo>
                      <a:pt x="1195" y="7157"/>
                      <a:pt x="1196" y="7149"/>
                      <a:pt x="1191" y="7125"/>
                    </a:cubicBezTo>
                    <a:cubicBezTo>
                      <a:pt x="1171" y="7056"/>
                      <a:pt x="1161" y="7076"/>
                      <a:pt x="1141" y="7026"/>
                    </a:cubicBezTo>
                    <a:cubicBezTo>
                      <a:pt x="1121" y="6977"/>
                      <a:pt x="1131" y="6927"/>
                      <a:pt x="1101" y="6917"/>
                    </a:cubicBezTo>
                    <a:cubicBezTo>
                      <a:pt x="1092" y="6917"/>
                      <a:pt x="1082" y="6917"/>
                      <a:pt x="1072" y="6927"/>
                    </a:cubicBezTo>
                    <a:lnTo>
                      <a:pt x="1042" y="6927"/>
                    </a:lnTo>
                    <a:cubicBezTo>
                      <a:pt x="1032" y="6927"/>
                      <a:pt x="1032" y="6927"/>
                      <a:pt x="1022" y="6917"/>
                    </a:cubicBezTo>
                    <a:cubicBezTo>
                      <a:pt x="1022" y="6909"/>
                      <a:pt x="1022" y="6895"/>
                      <a:pt x="1033" y="6895"/>
                    </a:cubicBezTo>
                    <a:cubicBezTo>
                      <a:pt x="1035" y="6895"/>
                      <a:pt x="1038" y="6895"/>
                      <a:pt x="1042" y="6897"/>
                    </a:cubicBezTo>
                    <a:cubicBezTo>
                      <a:pt x="1052" y="6897"/>
                      <a:pt x="1062" y="6897"/>
                      <a:pt x="1072" y="6907"/>
                    </a:cubicBezTo>
                    <a:cubicBezTo>
                      <a:pt x="1082" y="6907"/>
                      <a:pt x="1092" y="6897"/>
                      <a:pt x="1062" y="6868"/>
                    </a:cubicBezTo>
                    <a:cubicBezTo>
                      <a:pt x="1052" y="6858"/>
                      <a:pt x="1042" y="6848"/>
                      <a:pt x="1032" y="6838"/>
                    </a:cubicBezTo>
                    <a:cubicBezTo>
                      <a:pt x="1032" y="6838"/>
                      <a:pt x="1032" y="6828"/>
                      <a:pt x="1022" y="6828"/>
                    </a:cubicBezTo>
                    <a:cubicBezTo>
                      <a:pt x="1032" y="6828"/>
                      <a:pt x="1032" y="6818"/>
                      <a:pt x="1032" y="6818"/>
                    </a:cubicBezTo>
                    <a:lnTo>
                      <a:pt x="1042" y="6818"/>
                    </a:lnTo>
                    <a:cubicBezTo>
                      <a:pt x="1072" y="6848"/>
                      <a:pt x="1101" y="6877"/>
                      <a:pt x="1101" y="6877"/>
                    </a:cubicBezTo>
                    <a:cubicBezTo>
                      <a:pt x="1109" y="6877"/>
                      <a:pt x="1117" y="6880"/>
                      <a:pt x="1123" y="6880"/>
                    </a:cubicBezTo>
                    <a:cubicBezTo>
                      <a:pt x="1134" y="6880"/>
                      <a:pt x="1137" y="6872"/>
                      <a:pt x="1111" y="6828"/>
                    </a:cubicBezTo>
                    <a:cubicBezTo>
                      <a:pt x="1101" y="6808"/>
                      <a:pt x="1092" y="6798"/>
                      <a:pt x="1092" y="6788"/>
                    </a:cubicBezTo>
                    <a:cubicBezTo>
                      <a:pt x="1072" y="6749"/>
                      <a:pt x="1082" y="6749"/>
                      <a:pt x="1062" y="6729"/>
                    </a:cubicBezTo>
                    <a:cubicBezTo>
                      <a:pt x="1062" y="6719"/>
                      <a:pt x="1062" y="6719"/>
                      <a:pt x="1062" y="6709"/>
                    </a:cubicBezTo>
                    <a:cubicBezTo>
                      <a:pt x="1054" y="6693"/>
                      <a:pt x="1046" y="6676"/>
                      <a:pt x="1037" y="6676"/>
                    </a:cubicBezTo>
                    <a:cubicBezTo>
                      <a:pt x="1036" y="6676"/>
                      <a:pt x="1034" y="6677"/>
                      <a:pt x="1032" y="6679"/>
                    </a:cubicBezTo>
                    <a:cubicBezTo>
                      <a:pt x="1022" y="6669"/>
                      <a:pt x="1002" y="6669"/>
                      <a:pt x="1002" y="6649"/>
                    </a:cubicBezTo>
                    <a:cubicBezTo>
                      <a:pt x="1002" y="6669"/>
                      <a:pt x="982" y="6689"/>
                      <a:pt x="963" y="6719"/>
                    </a:cubicBezTo>
                    <a:cubicBezTo>
                      <a:pt x="963" y="6709"/>
                      <a:pt x="953" y="6709"/>
                      <a:pt x="953" y="6699"/>
                    </a:cubicBezTo>
                    <a:cubicBezTo>
                      <a:pt x="943" y="6689"/>
                      <a:pt x="933" y="6679"/>
                      <a:pt x="933" y="6679"/>
                    </a:cubicBezTo>
                    <a:cubicBezTo>
                      <a:pt x="943" y="6669"/>
                      <a:pt x="953" y="6669"/>
                      <a:pt x="963" y="6659"/>
                    </a:cubicBezTo>
                    <a:cubicBezTo>
                      <a:pt x="986" y="6648"/>
                      <a:pt x="999" y="6643"/>
                      <a:pt x="1004" y="6643"/>
                    </a:cubicBezTo>
                    <a:cubicBezTo>
                      <a:pt x="1004" y="6643"/>
                      <a:pt x="1004" y="6643"/>
                      <a:pt x="1004" y="6643"/>
                    </a:cubicBezTo>
                    <a:lnTo>
                      <a:pt x="1004" y="6643"/>
                    </a:lnTo>
                    <a:cubicBezTo>
                      <a:pt x="1014" y="6617"/>
                      <a:pt x="1023" y="6599"/>
                      <a:pt x="1032" y="6590"/>
                    </a:cubicBezTo>
                    <a:cubicBezTo>
                      <a:pt x="1062" y="6620"/>
                      <a:pt x="1072" y="6630"/>
                      <a:pt x="1111" y="6659"/>
                    </a:cubicBezTo>
                    <a:cubicBezTo>
                      <a:pt x="1130" y="6673"/>
                      <a:pt x="1152" y="6680"/>
                      <a:pt x="1165" y="6680"/>
                    </a:cubicBezTo>
                    <a:cubicBezTo>
                      <a:pt x="1181" y="6680"/>
                      <a:pt x="1183" y="6671"/>
                      <a:pt x="1151" y="6649"/>
                    </a:cubicBezTo>
                    <a:cubicBezTo>
                      <a:pt x="1092" y="6610"/>
                      <a:pt x="1072" y="6590"/>
                      <a:pt x="1072" y="6580"/>
                    </a:cubicBezTo>
                    <a:cubicBezTo>
                      <a:pt x="1072" y="6570"/>
                      <a:pt x="1072" y="6540"/>
                      <a:pt x="1082" y="6530"/>
                    </a:cubicBezTo>
                    <a:cubicBezTo>
                      <a:pt x="1111" y="6550"/>
                      <a:pt x="1131" y="6570"/>
                      <a:pt x="1121" y="6590"/>
                    </a:cubicBezTo>
                    <a:cubicBezTo>
                      <a:pt x="1121" y="6606"/>
                      <a:pt x="1139" y="6622"/>
                      <a:pt x="1154" y="6622"/>
                    </a:cubicBezTo>
                    <a:cubicBezTo>
                      <a:pt x="1166" y="6622"/>
                      <a:pt x="1175" y="6611"/>
                      <a:pt x="1171" y="6580"/>
                    </a:cubicBezTo>
                    <a:cubicBezTo>
                      <a:pt x="1171" y="6570"/>
                      <a:pt x="1171" y="6560"/>
                      <a:pt x="1171" y="6550"/>
                    </a:cubicBezTo>
                    <a:cubicBezTo>
                      <a:pt x="1191" y="6550"/>
                      <a:pt x="1191" y="6540"/>
                      <a:pt x="1171" y="6520"/>
                    </a:cubicBezTo>
                    <a:cubicBezTo>
                      <a:pt x="1171" y="6520"/>
                      <a:pt x="1171" y="6511"/>
                      <a:pt x="1171" y="6511"/>
                    </a:cubicBezTo>
                    <a:cubicBezTo>
                      <a:pt x="1161" y="6481"/>
                      <a:pt x="1161" y="6461"/>
                      <a:pt x="1131" y="6461"/>
                    </a:cubicBezTo>
                    <a:cubicBezTo>
                      <a:pt x="1121" y="6463"/>
                      <a:pt x="1114" y="6465"/>
                      <a:pt x="1110" y="6465"/>
                    </a:cubicBezTo>
                    <a:cubicBezTo>
                      <a:pt x="1095" y="6465"/>
                      <a:pt x="1099" y="6454"/>
                      <a:pt x="1092" y="6431"/>
                    </a:cubicBezTo>
                    <a:cubicBezTo>
                      <a:pt x="1082" y="6441"/>
                      <a:pt x="1072" y="6461"/>
                      <a:pt x="1052" y="6461"/>
                    </a:cubicBezTo>
                    <a:cubicBezTo>
                      <a:pt x="1026" y="6461"/>
                      <a:pt x="979" y="6439"/>
                      <a:pt x="935" y="6439"/>
                    </a:cubicBezTo>
                    <a:cubicBezTo>
                      <a:pt x="927" y="6439"/>
                      <a:pt x="920" y="6440"/>
                      <a:pt x="913" y="6441"/>
                    </a:cubicBezTo>
                    <a:lnTo>
                      <a:pt x="903" y="6441"/>
                    </a:lnTo>
                    <a:cubicBezTo>
                      <a:pt x="873" y="6441"/>
                      <a:pt x="834" y="6421"/>
                      <a:pt x="863" y="6401"/>
                    </a:cubicBezTo>
                    <a:cubicBezTo>
                      <a:pt x="873" y="6392"/>
                      <a:pt x="893" y="6372"/>
                      <a:pt x="893" y="6352"/>
                    </a:cubicBezTo>
                    <a:lnTo>
                      <a:pt x="903" y="6352"/>
                    </a:lnTo>
                    <a:cubicBezTo>
                      <a:pt x="913" y="6352"/>
                      <a:pt x="933" y="6332"/>
                      <a:pt x="953" y="6312"/>
                    </a:cubicBezTo>
                    <a:cubicBezTo>
                      <a:pt x="963" y="6332"/>
                      <a:pt x="973" y="6342"/>
                      <a:pt x="982" y="6352"/>
                    </a:cubicBezTo>
                    <a:cubicBezTo>
                      <a:pt x="942" y="6393"/>
                      <a:pt x="949" y="6406"/>
                      <a:pt x="974" y="6406"/>
                    </a:cubicBezTo>
                    <a:cubicBezTo>
                      <a:pt x="991" y="6406"/>
                      <a:pt x="1018" y="6400"/>
                      <a:pt x="1042" y="6392"/>
                    </a:cubicBezTo>
                    <a:cubicBezTo>
                      <a:pt x="1053" y="6380"/>
                      <a:pt x="1063" y="6376"/>
                      <a:pt x="1072" y="6376"/>
                    </a:cubicBezTo>
                    <a:cubicBezTo>
                      <a:pt x="1093" y="6376"/>
                      <a:pt x="1107" y="6401"/>
                      <a:pt x="1121" y="6401"/>
                    </a:cubicBezTo>
                    <a:cubicBezTo>
                      <a:pt x="1141" y="6401"/>
                      <a:pt x="1161" y="6342"/>
                      <a:pt x="1141" y="6322"/>
                    </a:cubicBezTo>
                    <a:cubicBezTo>
                      <a:pt x="1111" y="6302"/>
                      <a:pt x="1131" y="6292"/>
                      <a:pt x="1151" y="6292"/>
                    </a:cubicBezTo>
                    <a:cubicBezTo>
                      <a:pt x="1155" y="6296"/>
                      <a:pt x="1162" y="6298"/>
                      <a:pt x="1170" y="6298"/>
                    </a:cubicBezTo>
                    <a:cubicBezTo>
                      <a:pt x="1183" y="6298"/>
                      <a:pt x="1197" y="6291"/>
                      <a:pt x="1191" y="6273"/>
                    </a:cubicBezTo>
                    <a:cubicBezTo>
                      <a:pt x="1171" y="6233"/>
                      <a:pt x="1220" y="6213"/>
                      <a:pt x="1220" y="6213"/>
                    </a:cubicBezTo>
                    <a:cubicBezTo>
                      <a:pt x="1230" y="6203"/>
                      <a:pt x="1210" y="6173"/>
                      <a:pt x="1191" y="6173"/>
                    </a:cubicBezTo>
                    <a:cubicBezTo>
                      <a:pt x="1171" y="6173"/>
                      <a:pt x="1151" y="6154"/>
                      <a:pt x="1181" y="6154"/>
                    </a:cubicBezTo>
                    <a:cubicBezTo>
                      <a:pt x="1202" y="6159"/>
                      <a:pt x="1212" y="6167"/>
                      <a:pt x="1218" y="6167"/>
                    </a:cubicBezTo>
                    <a:cubicBezTo>
                      <a:pt x="1223" y="6167"/>
                      <a:pt x="1226" y="6162"/>
                      <a:pt x="1230" y="6144"/>
                    </a:cubicBezTo>
                    <a:cubicBezTo>
                      <a:pt x="1230" y="6104"/>
                      <a:pt x="1220" y="6114"/>
                      <a:pt x="1230" y="6084"/>
                    </a:cubicBezTo>
                    <a:cubicBezTo>
                      <a:pt x="1240" y="6074"/>
                      <a:pt x="1240" y="6045"/>
                      <a:pt x="1250" y="6025"/>
                    </a:cubicBezTo>
                    <a:lnTo>
                      <a:pt x="1250" y="6025"/>
                    </a:lnTo>
                    <a:cubicBezTo>
                      <a:pt x="1231" y="6040"/>
                      <a:pt x="1215" y="6047"/>
                      <a:pt x="1201" y="6047"/>
                    </a:cubicBezTo>
                    <a:cubicBezTo>
                      <a:pt x="1169" y="6047"/>
                      <a:pt x="1142" y="6016"/>
                      <a:pt x="1101" y="5975"/>
                    </a:cubicBezTo>
                    <a:cubicBezTo>
                      <a:pt x="1084" y="5960"/>
                      <a:pt x="1071" y="5954"/>
                      <a:pt x="1060" y="5954"/>
                    </a:cubicBezTo>
                    <a:cubicBezTo>
                      <a:pt x="1021" y="5954"/>
                      <a:pt x="1016" y="6033"/>
                      <a:pt x="992" y="6064"/>
                    </a:cubicBezTo>
                    <a:cubicBezTo>
                      <a:pt x="989" y="6068"/>
                      <a:pt x="986" y="6071"/>
                      <a:pt x="984" y="6074"/>
                    </a:cubicBezTo>
                    <a:lnTo>
                      <a:pt x="984" y="6074"/>
                    </a:lnTo>
                    <a:cubicBezTo>
                      <a:pt x="984" y="6072"/>
                      <a:pt x="984" y="6069"/>
                      <a:pt x="982" y="6064"/>
                    </a:cubicBezTo>
                    <a:cubicBezTo>
                      <a:pt x="974" y="6032"/>
                      <a:pt x="960" y="6000"/>
                      <a:pt x="938" y="6000"/>
                    </a:cubicBezTo>
                    <a:cubicBezTo>
                      <a:pt x="934" y="6000"/>
                      <a:pt x="928" y="6001"/>
                      <a:pt x="923" y="6005"/>
                    </a:cubicBezTo>
                    <a:cubicBezTo>
                      <a:pt x="913" y="6020"/>
                      <a:pt x="906" y="6027"/>
                      <a:pt x="902" y="6027"/>
                    </a:cubicBezTo>
                    <a:cubicBezTo>
                      <a:pt x="898" y="6027"/>
                      <a:pt x="898" y="6020"/>
                      <a:pt x="903" y="6005"/>
                    </a:cubicBezTo>
                    <a:cubicBezTo>
                      <a:pt x="912" y="5979"/>
                      <a:pt x="964" y="5931"/>
                      <a:pt x="941" y="5931"/>
                    </a:cubicBezTo>
                    <a:cubicBezTo>
                      <a:pt x="937" y="5931"/>
                      <a:pt x="931" y="5933"/>
                      <a:pt x="923" y="5935"/>
                    </a:cubicBezTo>
                    <a:cubicBezTo>
                      <a:pt x="854" y="5965"/>
                      <a:pt x="834" y="5975"/>
                      <a:pt x="844" y="6005"/>
                    </a:cubicBezTo>
                    <a:cubicBezTo>
                      <a:pt x="849" y="6021"/>
                      <a:pt x="831" y="6037"/>
                      <a:pt x="815" y="6037"/>
                    </a:cubicBezTo>
                    <a:cubicBezTo>
                      <a:pt x="801" y="6037"/>
                      <a:pt x="790" y="6026"/>
                      <a:pt x="794" y="5995"/>
                    </a:cubicBezTo>
                    <a:cubicBezTo>
                      <a:pt x="794" y="5985"/>
                      <a:pt x="794" y="5975"/>
                      <a:pt x="794" y="5955"/>
                    </a:cubicBezTo>
                    <a:cubicBezTo>
                      <a:pt x="834" y="5955"/>
                      <a:pt x="863" y="5935"/>
                      <a:pt x="893" y="5916"/>
                    </a:cubicBezTo>
                    <a:cubicBezTo>
                      <a:pt x="992" y="5856"/>
                      <a:pt x="1022" y="5846"/>
                      <a:pt x="1101" y="5747"/>
                    </a:cubicBezTo>
                    <a:cubicBezTo>
                      <a:pt x="1122" y="5720"/>
                      <a:pt x="1139" y="5710"/>
                      <a:pt x="1153" y="5710"/>
                    </a:cubicBezTo>
                    <a:cubicBezTo>
                      <a:pt x="1183" y="5710"/>
                      <a:pt x="1192" y="5768"/>
                      <a:pt x="1171" y="5816"/>
                    </a:cubicBezTo>
                    <a:cubicBezTo>
                      <a:pt x="1162" y="5848"/>
                      <a:pt x="1175" y="5863"/>
                      <a:pt x="1198" y="5863"/>
                    </a:cubicBezTo>
                    <a:cubicBezTo>
                      <a:pt x="1225" y="5863"/>
                      <a:pt x="1267" y="5840"/>
                      <a:pt x="1300" y="5797"/>
                    </a:cubicBezTo>
                    <a:cubicBezTo>
                      <a:pt x="1369" y="5707"/>
                      <a:pt x="1349" y="5707"/>
                      <a:pt x="1429" y="5678"/>
                    </a:cubicBezTo>
                    <a:cubicBezTo>
                      <a:pt x="1442" y="5672"/>
                      <a:pt x="1454" y="5669"/>
                      <a:pt x="1464" y="5669"/>
                    </a:cubicBezTo>
                    <a:cubicBezTo>
                      <a:pt x="1523" y="5669"/>
                      <a:pt x="1538" y="5752"/>
                      <a:pt x="1538" y="5777"/>
                    </a:cubicBezTo>
                    <a:cubicBezTo>
                      <a:pt x="1538" y="5816"/>
                      <a:pt x="1498" y="5826"/>
                      <a:pt x="1399" y="5846"/>
                    </a:cubicBezTo>
                    <a:cubicBezTo>
                      <a:pt x="1320" y="5856"/>
                      <a:pt x="1320" y="5916"/>
                      <a:pt x="1280" y="5985"/>
                    </a:cubicBezTo>
                    <a:cubicBezTo>
                      <a:pt x="1280" y="6005"/>
                      <a:pt x="1280" y="6025"/>
                      <a:pt x="1290" y="6035"/>
                    </a:cubicBezTo>
                    <a:cubicBezTo>
                      <a:pt x="1300" y="6054"/>
                      <a:pt x="1300" y="6104"/>
                      <a:pt x="1300" y="6144"/>
                    </a:cubicBezTo>
                    <a:cubicBezTo>
                      <a:pt x="1300" y="6153"/>
                      <a:pt x="1301" y="6157"/>
                      <a:pt x="1303" y="6157"/>
                    </a:cubicBezTo>
                    <a:cubicBezTo>
                      <a:pt x="1311" y="6157"/>
                      <a:pt x="1329" y="6121"/>
                      <a:pt x="1359" y="6114"/>
                    </a:cubicBezTo>
                    <a:cubicBezTo>
                      <a:pt x="1389" y="6114"/>
                      <a:pt x="1359" y="6114"/>
                      <a:pt x="1349" y="6134"/>
                    </a:cubicBezTo>
                    <a:cubicBezTo>
                      <a:pt x="1329" y="6164"/>
                      <a:pt x="1310" y="6223"/>
                      <a:pt x="1320" y="6233"/>
                    </a:cubicBezTo>
                    <a:cubicBezTo>
                      <a:pt x="1320" y="6235"/>
                      <a:pt x="1320" y="6236"/>
                      <a:pt x="1321" y="6236"/>
                    </a:cubicBezTo>
                    <a:cubicBezTo>
                      <a:pt x="1322" y="6236"/>
                      <a:pt x="1325" y="6234"/>
                      <a:pt x="1326" y="6234"/>
                    </a:cubicBezTo>
                    <a:cubicBezTo>
                      <a:pt x="1328" y="6234"/>
                      <a:pt x="1329" y="6236"/>
                      <a:pt x="1329" y="6243"/>
                    </a:cubicBezTo>
                    <a:cubicBezTo>
                      <a:pt x="1339" y="6273"/>
                      <a:pt x="1379" y="6282"/>
                      <a:pt x="1399" y="6282"/>
                    </a:cubicBezTo>
                    <a:cubicBezTo>
                      <a:pt x="1400" y="6282"/>
                      <a:pt x="1400" y="6282"/>
                      <a:pt x="1400" y="6282"/>
                    </a:cubicBezTo>
                    <a:cubicBezTo>
                      <a:pt x="1406" y="6282"/>
                      <a:pt x="1387" y="6343"/>
                      <a:pt x="1359" y="6362"/>
                    </a:cubicBezTo>
                    <a:cubicBezTo>
                      <a:pt x="1339" y="6369"/>
                      <a:pt x="1351" y="6393"/>
                      <a:pt x="1376" y="6393"/>
                    </a:cubicBezTo>
                    <a:cubicBezTo>
                      <a:pt x="1388" y="6393"/>
                      <a:pt x="1403" y="6388"/>
                      <a:pt x="1419" y="6372"/>
                    </a:cubicBezTo>
                    <a:cubicBezTo>
                      <a:pt x="1424" y="6366"/>
                      <a:pt x="1429" y="6364"/>
                      <a:pt x="1433" y="6364"/>
                    </a:cubicBezTo>
                    <a:cubicBezTo>
                      <a:pt x="1445" y="6364"/>
                      <a:pt x="1456" y="6382"/>
                      <a:pt x="1478" y="6411"/>
                    </a:cubicBezTo>
                    <a:cubicBezTo>
                      <a:pt x="1518" y="6451"/>
                      <a:pt x="1439" y="6431"/>
                      <a:pt x="1419" y="6461"/>
                    </a:cubicBezTo>
                    <a:cubicBezTo>
                      <a:pt x="1412" y="6471"/>
                      <a:pt x="1410" y="6474"/>
                      <a:pt x="1408" y="6474"/>
                    </a:cubicBezTo>
                    <a:cubicBezTo>
                      <a:pt x="1405" y="6474"/>
                      <a:pt x="1405" y="6461"/>
                      <a:pt x="1379" y="6461"/>
                    </a:cubicBezTo>
                    <a:cubicBezTo>
                      <a:pt x="1339" y="6461"/>
                      <a:pt x="1369" y="6511"/>
                      <a:pt x="1369" y="6580"/>
                    </a:cubicBezTo>
                    <a:cubicBezTo>
                      <a:pt x="1365" y="6611"/>
                      <a:pt x="1374" y="6622"/>
                      <a:pt x="1385" y="6622"/>
                    </a:cubicBezTo>
                    <a:cubicBezTo>
                      <a:pt x="1399" y="6622"/>
                      <a:pt x="1414" y="6606"/>
                      <a:pt x="1409" y="6590"/>
                    </a:cubicBezTo>
                    <a:cubicBezTo>
                      <a:pt x="1409" y="6560"/>
                      <a:pt x="1389" y="6570"/>
                      <a:pt x="1448" y="6540"/>
                    </a:cubicBezTo>
                    <a:cubicBezTo>
                      <a:pt x="1466" y="6532"/>
                      <a:pt x="1473" y="6528"/>
                      <a:pt x="1474" y="6528"/>
                    </a:cubicBezTo>
                    <a:cubicBezTo>
                      <a:pt x="1477" y="6528"/>
                      <a:pt x="1446" y="6549"/>
                      <a:pt x="1439" y="6570"/>
                    </a:cubicBezTo>
                    <a:cubicBezTo>
                      <a:pt x="1431" y="6601"/>
                      <a:pt x="1447" y="6626"/>
                      <a:pt x="1469" y="6626"/>
                    </a:cubicBezTo>
                    <a:cubicBezTo>
                      <a:pt x="1475" y="6626"/>
                      <a:pt x="1482" y="6624"/>
                      <a:pt x="1488" y="6620"/>
                    </a:cubicBezTo>
                    <a:cubicBezTo>
                      <a:pt x="1495" y="6610"/>
                      <a:pt x="1500" y="6605"/>
                      <a:pt x="1505" y="6605"/>
                    </a:cubicBezTo>
                    <a:cubicBezTo>
                      <a:pt x="1515" y="6605"/>
                      <a:pt x="1521" y="6623"/>
                      <a:pt x="1528" y="6649"/>
                    </a:cubicBezTo>
                    <a:cubicBezTo>
                      <a:pt x="1530" y="6656"/>
                      <a:pt x="1531" y="6658"/>
                      <a:pt x="1530" y="6658"/>
                    </a:cubicBezTo>
                    <a:cubicBezTo>
                      <a:pt x="1530" y="6658"/>
                      <a:pt x="1521" y="6641"/>
                      <a:pt x="1510" y="6641"/>
                    </a:cubicBezTo>
                    <a:cubicBezTo>
                      <a:pt x="1506" y="6641"/>
                      <a:pt x="1502" y="6643"/>
                      <a:pt x="1498" y="6649"/>
                    </a:cubicBezTo>
                    <a:cubicBezTo>
                      <a:pt x="1491" y="6676"/>
                      <a:pt x="1472" y="6689"/>
                      <a:pt x="1453" y="6689"/>
                    </a:cubicBezTo>
                    <a:cubicBezTo>
                      <a:pt x="1444" y="6689"/>
                      <a:pt x="1435" y="6686"/>
                      <a:pt x="1429" y="6679"/>
                    </a:cubicBezTo>
                    <a:cubicBezTo>
                      <a:pt x="1426" y="6677"/>
                      <a:pt x="1423" y="6675"/>
                      <a:pt x="1419" y="6675"/>
                    </a:cubicBezTo>
                    <a:cubicBezTo>
                      <a:pt x="1408" y="6675"/>
                      <a:pt x="1389" y="6687"/>
                      <a:pt x="1359" y="6709"/>
                    </a:cubicBezTo>
                    <a:cubicBezTo>
                      <a:pt x="1320" y="6729"/>
                      <a:pt x="1379" y="6758"/>
                      <a:pt x="1399" y="6778"/>
                    </a:cubicBezTo>
                    <a:cubicBezTo>
                      <a:pt x="1405" y="6784"/>
                      <a:pt x="1411" y="6786"/>
                      <a:pt x="1417" y="6786"/>
                    </a:cubicBezTo>
                    <a:cubicBezTo>
                      <a:pt x="1423" y="6786"/>
                      <a:pt x="1430" y="6784"/>
                      <a:pt x="1438" y="6784"/>
                    </a:cubicBezTo>
                    <a:cubicBezTo>
                      <a:pt x="1447" y="6784"/>
                      <a:pt x="1457" y="6787"/>
                      <a:pt x="1468" y="6798"/>
                    </a:cubicBezTo>
                    <a:cubicBezTo>
                      <a:pt x="1499" y="6821"/>
                      <a:pt x="1500" y="6844"/>
                      <a:pt x="1508" y="6844"/>
                    </a:cubicBezTo>
                    <a:cubicBezTo>
                      <a:pt x="1510" y="6844"/>
                      <a:pt x="1513" y="6842"/>
                      <a:pt x="1518" y="6838"/>
                    </a:cubicBezTo>
                    <a:cubicBezTo>
                      <a:pt x="1520" y="6836"/>
                      <a:pt x="1523" y="6836"/>
                      <a:pt x="1526" y="6836"/>
                    </a:cubicBezTo>
                    <a:cubicBezTo>
                      <a:pt x="1543" y="6836"/>
                      <a:pt x="1561" y="6864"/>
                      <a:pt x="1587" y="6907"/>
                    </a:cubicBezTo>
                    <a:cubicBezTo>
                      <a:pt x="1610" y="6935"/>
                      <a:pt x="1604" y="6947"/>
                      <a:pt x="1592" y="6947"/>
                    </a:cubicBezTo>
                    <a:cubicBezTo>
                      <a:pt x="1584" y="6947"/>
                      <a:pt x="1572" y="6940"/>
                      <a:pt x="1567" y="6927"/>
                    </a:cubicBezTo>
                    <a:cubicBezTo>
                      <a:pt x="1565" y="6922"/>
                      <a:pt x="1563" y="6920"/>
                      <a:pt x="1562" y="6920"/>
                    </a:cubicBezTo>
                    <a:cubicBezTo>
                      <a:pt x="1557" y="6920"/>
                      <a:pt x="1555" y="6942"/>
                      <a:pt x="1548" y="6957"/>
                    </a:cubicBezTo>
                    <a:cubicBezTo>
                      <a:pt x="1544" y="6960"/>
                      <a:pt x="1540" y="6964"/>
                      <a:pt x="1535" y="6964"/>
                    </a:cubicBezTo>
                    <a:cubicBezTo>
                      <a:pt x="1527" y="6964"/>
                      <a:pt x="1517" y="6954"/>
                      <a:pt x="1498" y="6917"/>
                    </a:cubicBezTo>
                    <a:cubicBezTo>
                      <a:pt x="1492" y="6906"/>
                      <a:pt x="1486" y="6902"/>
                      <a:pt x="1480" y="6902"/>
                    </a:cubicBezTo>
                    <a:cubicBezTo>
                      <a:pt x="1461" y="6902"/>
                      <a:pt x="1448" y="6957"/>
                      <a:pt x="1448" y="6957"/>
                    </a:cubicBezTo>
                    <a:cubicBezTo>
                      <a:pt x="1448" y="6957"/>
                      <a:pt x="1429" y="6996"/>
                      <a:pt x="1399" y="7016"/>
                    </a:cubicBezTo>
                    <a:cubicBezTo>
                      <a:pt x="1379" y="7036"/>
                      <a:pt x="1458" y="7046"/>
                      <a:pt x="1488" y="7046"/>
                    </a:cubicBezTo>
                    <a:cubicBezTo>
                      <a:pt x="1508" y="7056"/>
                      <a:pt x="1478" y="7076"/>
                      <a:pt x="1498" y="7096"/>
                    </a:cubicBezTo>
                    <a:cubicBezTo>
                      <a:pt x="1502" y="7099"/>
                      <a:pt x="1507" y="7101"/>
                      <a:pt x="1512" y="7101"/>
                    </a:cubicBezTo>
                    <a:cubicBezTo>
                      <a:pt x="1533" y="7101"/>
                      <a:pt x="1563" y="7074"/>
                      <a:pt x="1587" y="7066"/>
                    </a:cubicBezTo>
                    <a:cubicBezTo>
                      <a:pt x="1600" y="7063"/>
                      <a:pt x="1610" y="7060"/>
                      <a:pt x="1619" y="7060"/>
                    </a:cubicBezTo>
                    <a:cubicBezTo>
                      <a:pt x="1636" y="7060"/>
                      <a:pt x="1647" y="7069"/>
                      <a:pt x="1667" y="7096"/>
                    </a:cubicBezTo>
                    <a:cubicBezTo>
                      <a:pt x="1691" y="7128"/>
                      <a:pt x="1676" y="7160"/>
                      <a:pt x="1642" y="7160"/>
                    </a:cubicBezTo>
                    <a:cubicBezTo>
                      <a:pt x="1635" y="7160"/>
                      <a:pt x="1626" y="7159"/>
                      <a:pt x="1617" y="7155"/>
                    </a:cubicBezTo>
                    <a:cubicBezTo>
                      <a:pt x="1609" y="7151"/>
                      <a:pt x="1604" y="7150"/>
                      <a:pt x="1600" y="7150"/>
                    </a:cubicBezTo>
                    <a:cubicBezTo>
                      <a:pt x="1584" y="7150"/>
                      <a:pt x="1597" y="7177"/>
                      <a:pt x="1597" y="7185"/>
                    </a:cubicBezTo>
                    <a:cubicBezTo>
                      <a:pt x="1597" y="7205"/>
                      <a:pt x="1627" y="7195"/>
                      <a:pt x="1686" y="7234"/>
                    </a:cubicBezTo>
                    <a:cubicBezTo>
                      <a:pt x="1719" y="7261"/>
                      <a:pt x="1708" y="7283"/>
                      <a:pt x="1686" y="7283"/>
                    </a:cubicBezTo>
                    <a:cubicBezTo>
                      <a:pt x="1674" y="7283"/>
                      <a:pt x="1660" y="7277"/>
                      <a:pt x="1647" y="7264"/>
                    </a:cubicBezTo>
                    <a:cubicBezTo>
                      <a:pt x="1632" y="7253"/>
                      <a:pt x="1620" y="7252"/>
                      <a:pt x="1609" y="7252"/>
                    </a:cubicBezTo>
                    <a:cubicBezTo>
                      <a:pt x="1605" y="7252"/>
                      <a:pt x="1602" y="7252"/>
                      <a:pt x="1598" y="7252"/>
                    </a:cubicBezTo>
                    <a:cubicBezTo>
                      <a:pt x="1585" y="7252"/>
                      <a:pt x="1572" y="7249"/>
                      <a:pt x="1558" y="7224"/>
                    </a:cubicBezTo>
                    <a:cubicBezTo>
                      <a:pt x="1542" y="7198"/>
                      <a:pt x="1529" y="7186"/>
                      <a:pt x="1522" y="7186"/>
                    </a:cubicBezTo>
                    <a:cubicBezTo>
                      <a:pt x="1515" y="7186"/>
                      <a:pt x="1513" y="7196"/>
                      <a:pt x="1518" y="7215"/>
                    </a:cubicBezTo>
                    <a:cubicBezTo>
                      <a:pt x="1522" y="7232"/>
                      <a:pt x="1519" y="7240"/>
                      <a:pt x="1511" y="7240"/>
                    </a:cubicBezTo>
                    <a:cubicBezTo>
                      <a:pt x="1502" y="7240"/>
                      <a:pt x="1485" y="7227"/>
                      <a:pt x="1468" y="7205"/>
                    </a:cubicBezTo>
                    <a:cubicBezTo>
                      <a:pt x="1448" y="7165"/>
                      <a:pt x="1458" y="7135"/>
                      <a:pt x="1419" y="7125"/>
                    </a:cubicBezTo>
                    <a:cubicBezTo>
                      <a:pt x="1415" y="7123"/>
                      <a:pt x="1413" y="7122"/>
                      <a:pt x="1411" y="7122"/>
                    </a:cubicBezTo>
                    <a:cubicBezTo>
                      <a:pt x="1395" y="7122"/>
                      <a:pt x="1419" y="7187"/>
                      <a:pt x="1419" y="7205"/>
                    </a:cubicBezTo>
                    <a:cubicBezTo>
                      <a:pt x="1419" y="7224"/>
                      <a:pt x="1409" y="7234"/>
                      <a:pt x="1448" y="7244"/>
                    </a:cubicBezTo>
                    <a:cubicBezTo>
                      <a:pt x="1488" y="7254"/>
                      <a:pt x="1468" y="7294"/>
                      <a:pt x="1498" y="7334"/>
                    </a:cubicBezTo>
                    <a:cubicBezTo>
                      <a:pt x="1503" y="7344"/>
                      <a:pt x="1508" y="7348"/>
                      <a:pt x="1512" y="7348"/>
                    </a:cubicBezTo>
                    <a:cubicBezTo>
                      <a:pt x="1524" y="7348"/>
                      <a:pt x="1536" y="7313"/>
                      <a:pt x="1558" y="7284"/>
                    </a:cubicBezTo>
                    <a:cubicBezTo>
                      <a:pt x="1560" y="7280"/>
                      <a:pt x="1562" y="7278"/>
                      <a:pt x="1565" y="7278"/>
                    </a:cubicBezTo>
                    <a:cubicBezTo>
                      <a:pt x="1580" y="7278"/>
                      <a:pt x="1589" y="7356"/>
                      <a:pt x="1597" y="7373"/>
                    </a:cubicBezTo>
                    <a:cubicBezTo>
                      <a:pt x="1617" y="7393"/>
                      <a:pt x="1627" y="7363"/>
                      <a:pt x="1667" y="7433"/>
                    </a:cubicBezTo>
                    <a:cubicBezTo>
                      <a:pt x="1689" y="7491"/>
                      <a:pt x="1656" y="7507"/>
                      <a:pt x="1634" y="7507"/>
                    </a:cubicBezTo>
                    <a:cubicBezTo>
                      <a:pt x="1626" y="7507"/>
                      <a:pt x="1620" y="7505"/>
                      <a:pt x="1617" y="7502"/>
                    </a:cubicBezTo>
                    <a:cubicBezTo>
                      <a:pt x="1607" y="7502"/>
                      <a:pt x="1617" y="7413"/>
                      <a:pt x="1587" y="7403"/>
                    </a:cubicBezTo>
                    <a:cubicBezTo>
                      <a:pt x="1584" y="7402"/>
                      <a:pt x="1581" y="7401"/>
                      <a:pt x="1578" y="7401"/>
                    </a:cubicBezTo>
                    <a:cubicBezTo>
                      <a:pt x="1554" y="7401"/>
                      <a:pt x="1542" y="7438"/>
                      <a:pt x="1577" y="7482"/>
                    </a:cubicBezTo>
                    <a:cubicBezTo>
                      <a:pt x="1608" y="7521"/>
                      <a:pt x="1609" y="7535"/>
                      <a:pt x="1599" y="7535"/>
                    </a:cubicBezTo>
                    <a:cubicBezTo>
                      <a:pt x="1596" y="7535"/>
                      <a:pt x="1592" y="7534"/>
                      <a:pt x="1587" y="7532"/>
                    </a:cubicBezTo>
                    <a:cubicBezTo>
                      <a:pt x="1585" y="7531"/>
                      <a:pt x="1583" y="7531"/>
                      <a:pt x="1582" y="7531"/>
                    </a:cubicBezTo>
                    <a:cubicBezTo>
                      <a:pt x="1559" y="7531"/>
                      <a:pt x="1568" y="7591"/>
                      <a:pt x="1577" y="7591"/>
                    </a:cubicBezTo>
                    <a:cubicBezTo>
                      <a:pt x="1587" y="7591"/>
                      <a:pt x="1617" y="7542"/>
                      <a:pt x="1637" y="7542"/>
                    </a:cubicBezTo>
                    <a:cubicBezTo>
                      <a:pt x="1657" y="7552"/>
                      <a:pt x="1667" y="7571"/>
                      <a:pt x="1677" y="7621"/>
                    </a:cubicBezTo>
                    <a:cubicBezTo>
                      <a:pt x="1677" y="7621"/>
                      <a:pt x="1686" y="7621"/>
                      <a:pt x="1686" y="7631"/>
                    </a:cubicBezTo>
                    <a:cubicBezTo>
                      <a:pt x="1690" y="7647"/>
                      <a:pt x="1695" y="7650"/>
                      <a:pt x="1701" y="7650"/>
                    </a:cubicBezTo>
                    <a:cubicBezTo>
                      <a:pt x="1706" y="7650"/>
                      <a:pt x="1712" y="7647"/>
                      <a:pt x="1717" y="7647"/>
                    </a:cubicBezTo>
                    <a:cubicBezTo>
                      <a:pt x="1725" y="7647"/>
                      <a:pt x="1732" y="7653"/>
                      <a:pt x="1736" y="7681"/>
                    </a:cubicBezTo>
                    <a:lnTo>
                      <a:pt x="1746" y="7681"/>
                    </a:lnTo>
                    <a:cubicBezTo>
                      <a:pt x="1750" y="7717"/>
                      <a:pt x="1732" y="7730"/>
                      <a:pt x="1709" y="7730"/>
                    </a:cubicBezTo>
                    <a:cubicBezTo>
                      <a:pt x="1681" y="7730"/>
                      <a:pt x="1648" y="7712"/>
                      <a:pt x="1637" y="7690"/>
                    </a:cubicBezTo>
                    <a:cubicBezTo>
                      <a:pt x="1627" y="7676"/>
                      <a:pt x="1632" y="7676"/>
                      <a:pt x="1634" y="7676"/>
                    </a:cubicBezTo>
                    <a:cubicBezTo>
                      <a:pt x="1637" y="7676"/>
                      <a:pt x="1637" y="7676"/>
                      <a:pt x="1617" y="7661"/>
                    </a:cubicBezTo>
                    <a:cubicBezTo>
                      <a:pt x="1613" y="7658"/>
                      <a:pt x="1610" y="7657"/>
                      <a:pt x="1608" y="7657"/>
                    </a:cubicBezTo>
                    <a:cubicBezTo>
                      <a:pt x="1593" y="7657"/>
                      <a:pt x="1610" y="7707"/>
                      <a:pt x="1627" y="7750"/>
                    </a:cubicBezTo>
                    <a:cubicBezTo>
                      <a:pt x="1627" y="7760"/>
                      <a:pt x="1627" y="7770"/>
                      <a:pt x="1637" y="7780"/>
                    </a:cubicBezTo>
                    <a:cubicBezTo>
                      <a:pt x="1637" y="7790"/>
                      <a:pt x="1637" y="7790"/>
                      <a:pt x="1637" y="7800"/>
                    </a:cubicBezTo>
                    <a:cubicBezTo>
                      <a:pt x="1642" y="7809"/>
                      <a:pt x="1644" y="7814"/>
                      <a:pt x="1643" y="7814"/>
                    </a:cubicBezTo>
                    <a:cubicBezTo>
                      <a:pt x="1642" y="7814"/>
                      <a:pt x="1637" y="7809"/>
                      <a:pt x="1627" y="7800"/>
                    </a:cubicBezTo>
                    <a:cubicBezTo>
                      <a:pt x="1587" y="7770"/>
                      <a:pt x="1607" y="7730"/>
                      <a:pt x="1587" y="7690"/>
                    </a:cubicBezTo>
                    <a:cubicBezTo>
                      <a:pt x="1584" y="7679"/>
                      <a:pt x="1580" y="7674"/>
                      <a:pt x="1574" y="7674"/>
                    </a:cubicBezTo>
                    <a:cubicBezTo>
                      <a:pt x="1562" y="7674"/>
                      <a:pt x="1545" y="7702"/>
                      <a:pt x="1538" y="7730"/>
                    </a:cubicBezTo>
                    <a:cubicBezTo>
                      <a:pt x="1538" y="7760"/>
                      <a:pt x="1558" y="7730"/>
                      <a:pt x="1577" y="7780"/>
                    </a:cubicBezTo>
                    <a:cubicBezTo>
                      <a:pt x="1596" y="7811"/>
                      <a:pt x="1619" y="7854"/>
                      <a:pt x="1611" y="7854"/>
                    </a:cubicBezTo>
                    <a:cubicBezTo>
                      <a:pt x="1606" y="7854"/>
                      <a:pt x="1590" y="7840"/>
                      <a:pt x="1558" y="7800"/>
                    </a:cubicBezTo>
                    <a:cubicBezTo>
                      <a:pt x="1528" y="7780"/>
                      <a:pt x="1538" y="7760"/>
                      <a:pt x="1528" y="7750"/>
                    </a:cubicBezTo>
                    <a:cubicBezTo>
                      <a:pt x="1526" y="7749"/>
                      <a:pt x="1525" y="7748"/>
                      <a:pt x="1523" y="7748"/>
                    </a:cubicBezTo>
                    <a:cubicBezTo>
                      <a:pt x="1513" y="7748"/>
                      <a:pt x="1499" y="7773"/>
                      <a:pt x="1508" y="7790"/>
                    </a:cubicBezTo>
                    <a:cubicBezTo>
                      <a:pt x="1518" y="7800"/>
                      <a:pt x="1518" y="7800"/>
                      <a:pt x="1538" y="7819"/>
                    </a:cubicBezTo>
                    <a:cubicBezTo>
                      <a:pt x="1558" y="7839"/>
                      <a:pt x="1567" y="7829"/>
                      <a:pt x="1597" y="7869"/>
                    </a:cubicBezTo>
                    <a:cubicBezTo>
                      <a:pt x="1608" y="7884"/>
                      <a:pt x="1618" y="7889"/>
                      <a:pt x="1628" y="7889"/>
                    </a:cubicBezTo>
                    <a:cubicBezTo>
                      <a:pt x="1643" y="7889"/>
                      <a:pt x="1658" y="7875"/>
                      <a:pt x="1677" y="7869"/>
                    </a:cubicBezTo>
                    <a:cubicBezTo>
                      <a:pt x="1683" y="7866"/>
                      <a:pt x="1687" y="7864"/>
                      <a:pt x="1689" y="7864"/>
                    </a:cubicBezTo>
                    <a:cubicBezTo>
                      <a:pt x="1699" y="7864"/>
                      <a:pt x="1660" y="7903"/>
                      <a:pt x="1677" y="7928"/>
                    </a:cubicBezTo>
                    <a:cubicBezTo>
                      <a:pt x="1677" y="7928"/>
                      <a:pt x="1686" y="7938"/>
                      <a:pt x="1696" y="7938"/>
                    </a:cubicBezTo>
                    <a:cubicBezTo>
                      <a:pt x="1716" y="7938"/>
                      <a:pt x="1766" y="7919"/>
                      <a:pt x="1766" y="7919"/>
                    </a:cubicBezTo>
                    <a:cubicBezTo>
                      <a:pt x="1766" y="7919"/>
                      <a:pt x="1776" y="7948"/>
                      <a:pt x="1766" y="7948"/>
                    </a:cubicBezTo>
                    <a:cubicBezTo>
                      <a:pt x="1756" y="7948"/>
                      <a:pt x="1746" y="7948"/>
                      <a:pt x="1736" y="7978"/>
                    </a:cubicBezTo>
                    <a:cubicBezTo>
                      <a:pt x="1736" y="7990"/>
                      <a:pt x="1739" y="7994"/>
                      <a:pt x="1744" y="7994"/>
                    </a:cubicBezTo>
                    <a:cubicBezTo>
                      <a:pt x="1748" y="7994"/>
                      <a:pt x="1752" y="7992"/>
                      <a:pt x="1756" y="7988"/>
                    </a:cubicBezTo>
                    <a:lnTo>
                      <a:pt x="1805" y="7988"/>
                    </a:lnTo>
                    <a:cubicBezTo>
                      <a:pt x="1825" y="7988"/>
                      <a:pt x="1815" y="7998"/>
                      <a:pt x="1815" y="8028"/>
                    </a:cubicBezTo>
                    <a:cubicBezTo>
                      <a:pt x="1815" y="8038"/>
                      <a:pt x="1815" y="8038"/>
                      <a:pt x="1815" y="8038"/>
                    </a:cubicBezTo>
                    <a:cubicBezTo>
                      <a:pt x="1810" y="8038"/>
                      <a:pt x="1803" y="8035"/>
                      <a:pt x="1794" y="8035"/>
                    </a:cubicBezTo>
                    <a:cubicBezTo>
                      <a:pt x="1786" y="8035"/>
                      <a:pt x="1776" y="8038"/>
                      <a:pt x="1766" y="8047"/>
                    </a:cubicBezTo>
                    <a:cubicBezTo>
                      <a:pt x="1746" y="8057"/>
                      <a:pt x="1766" y="8057"/>
                      <a:pt x="1786" y="8077"/>
                    </a:cubicBezTo>
                    <a:cubicBezTo>
                      <a:pt x="1786" y="8087"/>
                      <a:pt x="1786" y="8097"/>
                      <a:pt x="1786" y="8107"/>
                    </a:cubicBezTo>
                    <a:cubicBezTo>
                      <a:pt x="1786" y="8129"/>
                      <a:pt x="1782" y="8137"/>
                      <a:pt x="1776" y="8137"/>
                    </a:cubicBezTo>
                    <a:cubicBezTo>
                      <a:pt x="1768" y="8137"/>
                      <a:pt x="1757" y="8124"/>
                      <a:pt x="1746" y="8107"/>
                    </a:cubicBezTo>
                    <a:cubicBezTo>
                      <a:pt x="1736" y="8087"/>
                      <a:pt x="1716" y="8077"/>
                      <a:pt x="1706" y="8057"/>
                    </a:cubicBezTo>
                    <a:cubicBezTo>
                      <a:pt x="1706" y="8057"/>
                      <a:pt x="1706" y="8057"/>
                      <a:pt x="1706" y="8047"/>
                    </a:cubicBezTo>
                    <a:cubicBezTo>
                      <a:pt x="1696" y="8018"/>
                      <a:pt x="1686" y="7998"/>
                      <a:pt x="1677" y="7998"/>
                    </a:cubicBezTo>
                    <a:cubicBezTo>
                      <a:pt x="1657" y="8008"/>
                      <a:pt x="1657" y="8018"/>
                      <a:pt x="1677" y="8067"/>
                    </a:cubicBezTo>
                    <a:cubicBezTo>
                      <a:pt x="1677" y="8077"/>
                      <a:pt x="1677" y="8077"/>
                      <a:pt x="1686" y="8087"/>
                    </a:cubicBezTo>
                    <a:cubicBezTo>
                      <a:pt x="1686" y="8107"/>
                      <a:pt x="1686" y="8107"/>
                      <a:pt x="1677" y="8127"/>
                    </a:cubicBezTo>
                    <a:cubicBezTo>
                      <a:pt x="1677" y="8130"/>
                      <a:pt x="1675" y="8131"/>
                      <a:pt x="1674" y="8131"/>
                    </a:cubicBezTo>
                    <a:cubicBezTo>
                      <a:pt x="1671" y="8131"/>
                      <a:pt x="1667" y="8127"/>
                      <a:pt x="1667" y="8127"/>
                    </a:cubicBezTo>
                    <a:cubicBezTo>
                      <a:pt x="1657" y="8107"/>
                      <a:pt x="1657" y="8077"/>
                      <a:pt x="1647" y="8057"/>
                    </a:cubicBezTo>
                    <a:cubicBezTo>
                      <a:pt x="1647" y="8038"/>
                      <a:pt x="1627" y="8038"/>
                      <a:pt x="1597" y="8018"/>
                    </a:cubicBezTo>
                    <a:cubicBezTo>
                      <a:pt x="1595" y="8017"/>
                      <a:pt x="1594" y="8016"/>
                      <a:pt x="1593" y="8016"/>
                    </a:cubicBezTo>
                    <a:cubicBezTo>
                      <a:pt x="1579" y="8016"/>
                      <a:pt x="1587" y="8060"/>
                      <a:pt x="1587" y="8087"/>
                    </a:cubicBezTo>
                    <a:cubicBezTo>
                      <a:pt x="1587" y="8117"/>
                      <a:pt x="1597" y="8097"/>
                      <a:pt x="1607" y="8147"/>
                    </a:cubicBezTo>
                    <a:cubicBezTo>
                      <a:pt x="1607" y="8158"/>
                      <a:pt x="1607" y="8163"/>
                      <a:pt x="1605" y="8163"/>
                    </a:cubicBezTo>
                    <a:cubicBezTo>
                      <a:pt x="1604" y="8163"/>
                      <a:pt x="1601" y="8161"/>
                      <a:pt x="1597" y="8156"/>
                    </a:cubicBezTo>
                    <a:cubicBezTo>
                      <a:pt x="1587" y="8147"/>
                      <a:pt x="1577" y="8117"/>
                      <a:pt x="1567" y="8097"/>
                    </a:cubicBezTo>
                    <a:cubicBezTo>
                      <a:pt x="1559" y="8077"/>
                      <a:pt x="1558" y="8071"/>
                      <a:pt x="1556" y="8071"/>
                    </a:cubicBezTo>
                    <a:cubicBezTo>
                      <a:pt x="1553" y="8071"/>
                      <a:pt x="1549" y="8079"/>
                      <a:pt x="1533" y="8079"/>
                    </a:cubicBezTo>
                    <a:cubicBezTo>
                      <a:pt x="1529" y="8079"/>
                      <a:pt x="1524" y="8078"/>
                      <a:pt x="1518" y="8077"/>
                    </a:cubicBezTo>
                    <a:cubicBezTo>
                      <a:pt x="1468" y="8077"/>
                      <a:pt x="1508" y="8097"/>
                      <a:pt x="1538" y="8127"/>
                    </a:cubicBezTo>
                    <a:cubicBezTo>
                      <a:pt x="1558" y="8153"/>
                      <a:pt x="1555" y="8162"/>
                      <a:pt x="1546" y="8162"/>
                    </a:cubicBezTo>
                    <a:cubicBezTo>
                      <a:pt x="1541" y="8162"/>
                      <a:pt x="1534" y="8160"/>
                      <a:pt x="1528" y="8156"/>
                    </a:cubicBezTo>
                    <a:cubicBezTo>
                      <a:pt x="1498" y="8156"/>
                      <a:pt x="1518" y="8156"/>
                      <a:pt x="1478" y="8147"/>
                    </a:cubicBezTo>
                    <a:cubicBezTo>
                      <a:pt x="1474" y="8144"/>
                      <a:pt x="1470" y="8143"/>
                      <a:pt x="1467" y="8143"/>
                    </a:cubicBezTo>
                    <a:cubicBezTo>
                      <a:pt x="1445" y="8143"/>
                      <a:pt x="1468" y="8206"/>
                      <a:pt x="1468" y="8206"/>
                    </a:cubicBezTo>
                    <a:cubicBezTo>
                      <a:pt x="1468" y="8206"/>
                      <a:pt x="1487" y="8219"/>
                      <a:pt x="1505" y="8219"/>
                    </a:cubicBezTo>
                    <a:cubicBezTo>
                      <a:pt x="1510" y="8219"/>
                      <a:pt x="1514" y="8218"/>
                      <a:pt x="1518" y="8216"/>
                    </a:cubicBezTo>
                    <a:cubicBezTo>
                      <a:pt x="1543" y="8216"/>
                      <a:pt x="1547" y="8182"/>
                      <a:pt x="1565" y="8182"/>
                    </a:cubicBezTo>
                    <a:cubicBezTo>
                      <a:pt x="1568" y="8182"/>
                      <a:pt x="1572" y="8183"/>
                      <a:pt x="1577" y="8186"/>
                    </a:cubicBezTo>
                    <a:cubicBezTo>
                      <a:pt x="1577" y="8186"/>
                      <a:pt x="1577" y="8196"/>
                      <a:pt x="1587" y="8196"/>
                    </a:cubicBezTo>
                    <a:cubicBezTo>
                      <a:pt x="1597" y="8206"/>
                      <a:pt x="1607" y="8216"/>
                      <a:pt x="1607" y="8226"/>
                    </a:cubicBezTo>
                    <a:cubicBezTo>
                      <a:pt x="1610" y="8228"/>
                      <a:pt x="1611" y="8229"/>
                      <a:pt x="1613" y="8229"/>
                    </a:cubicBezTo>
                    <a:cubicBezTo>
                      <a:pt x="1615" y="8229"/>
                      <a:pt x="1616" y="8228"/>
                      <a:pt x="1618" y="8228"/>
                    </a:cubicBezTo>
                    <a:cubicBezTo>
                      <a:pt x="1622" y="8228"/>
                      <a:pt x="1627" y="8231"/>
                      <a:pt x="1637" y="8246"/>
                    </a:cubicBezTo>
                    <a:cubicBezTo>
                      <a:pt x="1645" y="8254"/>
                      <a:pt x="1650" y="8259"/>
                      <a:pt x="1653" y="8259"/>
                    </a:cubicBezTo>
                    <a:cubicBezTo>
                      <a:pt x="1658" y="8259"/>
                      <a:pt x="1661" y="8249"/>
                      <a:pt x="1667" y="8226"/>
                    </a:cubicBezTo>
                    <a:cubicBezTo>
                      <a:pt x="1669" y="8218"/>
                      <a:pt x="1675" y="8215"/>
                      <a:pt x="1681" y="8215"/>
                    </a:cubicBezTo>
                    <a:cubicBezTo>
                      <a:pt x="1701" y="8215"/>
                      <a:pt x="1731" y="8238"/>
                      <a:pt x="1746" y="8246"/>
                    </a:cubicBezTo>
                    <a:cubicBezTo>
                      <a:pt x="1756" y="8256"/>
                      <a:pt x="1736" y="8266"/>
                      <a:pt x="1726" y="8285"/>
                    </a:cubicBezTo>
                    <a:cubicBezTo>
                      <a:pt x="1716" y="8295"/>
                      <a:pt x="1716" y="8295"/>
                      <a:pt x="1716" y="8305"/>
                    </a:cubicBezTo>
                    <a:lnTo>
                      <a:pt x="1736" y="8305"/>
                    </a:lnTo>
                    <a:cubicBezTo>
                      <a:pt x="1749" y="8305"/>
                      <a:pt x="1758" y="8301"/>
                      <a:pt x="1768" y="8301"/>
                    </a:cubicBezTo>
                    <a:cubicBezTo>
                      <a:pt x="1773" y="8301"/>
                      <a:pt x="1779" y="8302"/>
                      <a:pt x="1786" y="8305"/>
                    </a:cubicBezTo>
                    <a:lnTo>
                      <a:pt x="1795" y="8305"/>
                    </a:lnTo>
                    <a:cubicBezTo>
                      <a:pt x="1795" y="8315"/>
                      <a:pt x="1805" y="8315"/>
                      <a:pt x="1805" y="8325"/>
                    </a:cubicBezTo>
                    <a:cubicBezTo>
                      <a:pt x="1805" y="8325"/>
                      <a:pt x="1805" y="8335"/>
                      <a:pt x="1815" y="8345"/>
                    </a:cubicBezTo>
                    <a:cubicBezTo>
                      <a:pt x="1815" y="8345"/>
                      <a:pt x="1815" y="8355"/>
                      <a:pt x="1815" y="8355"/>
                    </a:cubicBezTo>
                    <a:cubicBezTo>
                      <a:pt x="1835" y="8365"/>
                      <a:pt x="1805" y="8404"/>
                      <a:pt x="1795" y="8414"/>
                    </a:cubicBezTo>
                    <a:cubicBezTo>
                      <a:pt x="1786" y="8414"/>
                      <a:pt x="1776" y="8404"/>
                      <a:pt x="1756" y="8375"/>
                    </a:cubicBezTo>
                    <a:cubicBezTo>
                      <a:pt x="1756" y="8375"/>
                      <a:pt x="1756" y="8365"/>
                      <a:pt x="1756" y="8365"/>
                    </a:cubicBezTo>
                    <a:cubicBezTo>
                      <a:pt x="1745" y="8348"/>
                      <a:pt x="1737" y="8341"/>
                      <a:pt x="1730" y="8341"/>
                    </a:cubicBezTo>
                    <a:cubicBezTo>
                      <a:pt x="1725" y="8341"/>
                      <a:pt x="1721" y="8346"/>
                      <a:pt x="1716" y="8355"/>
                    </a:cubicBezTo>
                    <a:cubicBezTo>
                      <a:pt x="1716" y="8355"/>
                      <a:pt x="1726" y="8365"/>
                      <a:pt x="1736" y="8375"/>
                    </a:cubicBezTo>
                    <a:cubicBezTo>
                      <a:pt x="1736" y="8385"/>
                      <a:pt x="1746" y="8385"/>
                      <a:pt x="1746" y="8394"/>
                    </a:cubicBezTo>
                    <a:cubicBezTo>
                      <a:pt x="1756" y="8404"/>
                      <a:pt x="1776" y="8444"/>
                      <a:pt x="1756" y="8464"/>
                    </a:cubicBezTo>
                    <a:cubicBezTo>
                      <a:pt x="1746" y="8474"/>
                      <a:pt x="1738" y="8479"/>
                      <a:pt x="1734" y="8479"/>
                    </a:cubicBezTo>
                    <a:cubicBezTo>
                      <a:pt x="1729" y="8479"/>
                      <a:pt x="1726" y="8474"/>
                      <a:pt x="1726" y="8464"/>
                    </a:cubicBezTo>
                    <a:cubicBezTo>
                      <a:pt x="1726" y="8448"/>
                      <a:pt x="1707" y="8419"/>
                      <a:pt x="1694" y="8419"/>
                    </a:cubicBezTo>
                    <a:cubicBezTo>
                      <a:pt x="1691" y="8419"/>
                      <a:pt x="1688" y="8420"/>
                      <a:pt x="1686" y="8424"/>
                    </a:cubicBezTo>
                    <a:cubicBezTo>
                      <a:pt x="1681" y="8429"/>
                      <a:pt x="1677" y="8432"/>
                      <a:pt x="1672" y="8432"/>
                    </a:cubicBezTo>
                    <a:cubicBezTo>
                      <a:pt x="1667" y="8432"/>
                      <a:pt x="1662" y="8429"/>
                      <a:pt x="1657" y="8424"/>
                    </a:cubicBezTo>
                    <a:cubicBezTo>
                      <a:pt x="1637" y="8414"/>
                      <a:pt x="1627" y="8394"/>
                      <a:pt x="1627" y="8385"/>
                    </a:cubicBezTo>
                    <a:cubicBezTo>
                      <a:pt x="1618" y="8366"/>
                      <a:pt x="1576" y="8324"/>
                      <a:pt x="1539" y="8324"/>
                    </a:cubicBezTo>
                    <a:cubicBezTo>
                      <a:pt x="1535" y="8324"/>
                      <a:pt x="1531" y="8324"/>
                      <a:pt x="1528" y="8325"/>
                    </a:cubicBezTo>
                    <a:cubicBezTo>
                      <a:pt x="1498" y="8335"/>
                      <a:pt x="1558" y="8375"/>
                      <a:pt x="1577" y="8404"/>
                    </a:cubicBezTo>
                    <a:cubicBezTo>
                      <a:pt x="1577" y="8404"/>
                      <a:pt x="1577" y="8414"/>
                      <a:pt x="1577" y="8414"/>
                    </a:cubicBezTo>
                    <a:cubicBezTo>
                      <a:pt x="1577" y="8424"/>
                      <a:pt x="1567" y="8434"/>
                      <a:pt x="1558" y="8444"/>
                    </a:cubicBezTo>
                    <a:cubicBezTo>
                      <a:pt x="1551" y="8451"/>
                      <a:pt x="1539" y="8458"/>
                      <a:pt x="1525" y="8458"/>
                    </a:cubicBezTo>
                    <a:cubicBezTo>
                      <a:pt x="1520" y="8458"/>
                      <a:pt x="1514" y="8457"/>
                      <a:pt x="1508" y="8454"/>
                    </a:cubicBezTo>
                    <a:cubicBezTo>
                      <a:pt x="1505" y="8448"/>
                      <a:pt x="1502" y="8446"/>
                      <a:pt x="1499" y="8446"/>
                    </a:cubicBezTo>
                    <a:cubicBezTo>
                      <a:pt x="1493" y="8446"/>
                      <a:pt x="1488" y="8460"/>
                      <a:pt x="1488" y="8474"/>
                    </a:cubicBezTo>
                    <a:cubicBezTo>
                      <a:pt x="1488" y="8484"/>
                      <a:pt x="1498" y="8504"/>
                      <a:pt x="1498" y="8513"/>
                    </a:cubicBezTo>
                    <a:cubicBezTo>
                      <a:pt x="1500" y="8517"/>
                      <a:pt x="1503" y="8519"/>
                      <a:pt x="1506" y="8519"/>
                    </a:cubicBezTo>
                    <a:cubicBezTo>
                      <a:pt x="1520" y="8519"/>
                      <a:pt x="1544" y="8494"/>
                      <a:pt x="1567" y="8494"/>
                    </a:cubicBezTo>
                    <a:cubicBezTo>
                      <a:pt x="1597" y="8494"/>
                      <a:pt x="1607" y="8444"/>
                      <a:pt x="1627" y="8444"/>
                    </a:cubicBezTo>
                    <a:cubicBezTo>
                      <a:pt x="1629" y="8443"/>
                      <a:pt x="1630" y="8443"/>
                      <a:pt x="1631" y="8443"/>
                    </a:cubicBezTo>
                    <a:cubicBezTo>
                      <a:pt x="1645" y="8443"/>
                      <a:pt x="1637" y="8488"/>
                      <a:pt x="1637" y="8533"/>
                    </a:cubicBezTo>
                    <a:cubicBezTo>
                      <a:pt x="1637" y="8553"/>
                      <a:pt x="1647" y="8553"/>
                      <a:pt x="1677" y="8553"/>
                    </a:cubicBezTo>
                    <a:cubicBezTo>
                      <a:pt x="1686" y="8543"/>
                      <a:pt x="1696" y="8543"/>
                      <a:pt x="1706" y="8543"/>
                    </a:cubicBezTo>
                    <a:lnTo>
                      <a:pt x="1716" y="8543"/>
                    </a:lnTo>
                    <a:cubicBezTo>
                      <a:pt x="1740" y="8535"/>
                      <a:pt x="1758" y="8521"/>
                      <a:pt x="1779" y="8521"/>
                    </a:cubicBezTo>
                    <a:cubicBezTo>
                      <a:pt x="1784" y="8521"/>
                      <a:pt x="1790" y="8521"/>
                      <a:pt x="1795" y="8523"/>
                    </a:cubicBezTo>
                    <a:cubicBezTo>
                      <a:pt x="1795" y="8523"/>
                      <a:pt x="1805" y="8513"/>
                      <a:pt x="1805" y="8513"/>
                    </a:cubicBezTo>
                    <a:cubicBezTo>
                      <a:pt x="1825" y="8523"/>
                      <a:pt x="1845" y="8543"/>
                      <a:pt x="1855" y="8563"/>
                    </a:cubicBezTo>
                    <a:cubicBezTo>
                      <a:pt x="1865" y="8573"/>
                      <a:pt x="1875" y="8593"/>
                      <a:pt x="1855" y="8593"/>
                    </a:cubicBezTo>
                    <a:cubicBezTo>
                      <a:pt x="1825" y="8593"/>
                      <a:pt x="1786" y="8623"/>
                      <a:pt x="1786" y="8662"/>
                    </a:cubicBezTo>
                    <a:cubicBezTo>
                      <a:pt x="1793" y="8669"/>
                      <a:pt x="1795" y="8676"/>
                      <a:pt x="1792" y="8676"/>
                    </a:cubicBezTo>
                    <a:cubicBezTo>
                      <a:pt x="1791" y="8676"/>
                      <a:pt x="1788" y="8675"/>
                      <a:pt x="1786" y="8672"/>
                    </a:cubicBezTo>
                    <a:cubicBezTo>
                      <a:pt x="1777" y="8664"/>
                      <a:pt x="1762" y="8628"/>
                      <a:pt x="1746" y="8628"/>
                    </a:cubicBezTo>
                    <a:cubicBezTo>
                      <a:pt x="1743" y="8628"/>
                      <a:pt x="1739" y="8629"/>
                      <a:pt x="1736" y="8632"/>
                    </a:cubicBezTo>
                    <a:cubicBezTo>
                      <a:pt x="1736" y="8652"/>
                      <a:pt x="1736" y="8672"/>
                      <a:pt x="1726" y="8682"/>
                    </a:cubicBezTo>
                    <a:lnTo>
                      <a:pt x="1776" y="8692"/>
                    </a:lnTo>
                    <a:cubicBezTo>
                      <a:pt x="1766" y="8692"/>
                      <a:pt x="1766" y="8692"/>
                      <a:pt x="1766" y="8702"/>
                    </a:cubicBezTo>
                    <a:cubicBezTo>
                      <a:pt x="1761" y="8704"/>
                      <a:pt x="1758" y="8705"/>
                      <a:pt x="1755" y="8705"/>
                    </a:cubicBezTo>
                    <a:cubicBezTo>
                      <a:pt x="1753" y="8705"/>
                      <a:pt x="1751" y="8704"/>
                      <a:pt x="1750" y="8704"/>
                    </a:cubicBezTo>
                    <a:cubicBezTo>
                      <a:pt x="1746" y="8704"/>
                      <a:pt x="1741" y="8707"/>
                      <a:pt x="1726" y="8722"/>
                    </a:cubicBezTo>
                    <a:cubicBezTo>
                      <a:pt x="1716" y="8732"/>
                      <a:pt x="1716" y="8732"/>
                      <a:pt x="1706" y="8732"/>
                    </a:cubicBezTo>
                    <a:cubicBezTo>
                      <a:pt x="1677" y="8732"/>
                      <a:pt x="1667" y="8722"/>
                      <a:pt x="1657" y="8692"/>
                    </a:cubicBezTo>
                    <a:cubicBezTo>
                      <a:pt x="1647" y="8702"/>
                      <a:pt x="1627" y="8702"/>
                      <a:pt x="1617" y="8702"/>
                    </a:cubicBezTo>
                    <a:cubicBezTo>
                      <a:pt x="1607" y="8722"/>
                      <a:pt x="1607" y="8742"/>
                      <a:pt x="1607" y="8751"/>
                    </a:cubicBezTo>
                    <a:cubicBezTo>
                      <a:pt x="1617" y="8761"/>
                      <a:pt x="1627" y="8771"/>
                      <a:pt x="1617" y="8771"/>
                    </a:cubicBezTo>
                    <a:cubicBezTo>
                      <a:pt x="1617" y="8781"/>
                      <a:pt x="1617" y="8781"/>
                      <a:pt x="1597" y="8781"/>
                    </a:cubicBezTo>
                    <a:cubicBezTo>
                      <a:pt x="1587" y="8781"/>
                      <a:pt x="1587" y="8781"/>
                      <a:pt x="1587" y="8771"/>
                    </a:cubicBezTo>
                    <a:cubicBezTo>
                      <a:pt x="1558" y="8771"/>
                      <a:pt x="1508" y="8771"/>
                      <a:pt x="1508" y="8781"/>
                    </a:cubicBezTo>
                    <a:cubicBezTo>
                      <a:pt x="1498" y="8791"/>
                      <a:pt x="1498" y="8811"/>
                      <a:pt x="1478" y="8821"/>
                    </a:cubicBezTo>
                    <a:cubicBezTo>
                      <a:pt x="1458" y="8831"/>
                      <a:pt x="1498" y="8870"/>
                      <a:pt x="1508" y="8880"/>
                    </a:cubicBezTo>
                    <a:cubicBezTo>
                      <a:pt x="1518" y="8880"/>
                      <a:pt x="1528" y="8870"/>
                      <a:pt x="1567" y="8841"/>
                    </a:cubicBezTo>
                    <a:cubicBezTo>
                      <a:pt x="1584" y="8819"/>
                      <a:pt x="1594" y="8812"/>
                      <a:pt x="1602" y="8812"/>
                    </a:cubicBezTo>
                    <a:cubicBezTo>
                      <a:pt x="1608" y="8812"/>
                      <a:pt x="1613" y="8816"/>
                      <a:pt x="1617" y="8821"/>
                    </a:cubicBezTo>
                    <a:cubicBezTo>
                      <a:pt x="1627" y="8831"/>
                      <a:pt x="1587" y="8851"/>
                      <a:pt x="1577" y="8860"/>
                    </a:cubicBezTo>
                    <a:cubicBezTo>
                      <a:pt x="1567" y="8870"/>
                      <a:pt x="1538" y="8910"/>
                      <a:pt x="1558" y="8930"/>
                    </a:cubicBezTo>
                    <a:cubicBezTo>
                      <a:pt x="1572" y="8935"/>
                      <a:pt x="1585" y="8937"/>
                      <a:pt x="1593" y="8937"/>
                    </a:cubicBezTo>
                    <a:cubicBezTo>
                      <a:pt x="1602" y="8937"/>
                      <a:pt x="1607" y="8935"/>
                      <a:pt x="1607" y="8930"/>
                    </a:cubicBezTo>
                    <a:cubicBezTo>
                      <a:pt x="1607" y="8914"/>
                      <a:pt x="1627" y="8885"/>
                      <a:pt x="1645" y="8885"/>
                    </a:cubicBezTo>
                    <a:cubicBezTo>
                      <a:pt x="1649" y="8885"/>
                      <a:pt x="1653" y="8886"/>
                      <a:pt x="1657" y="8890"/>
                    </a:cubicBezTo>
                    <a:cubicBezTo>
                      <a:pt x="1660" y="8894"/>
                      <a:pt x="1666" y="8896"/>
                      <a:pt x="1672" y="8896"/>
                    </a:cubicBezTo>
                    <a:cubicBezTo>
                      <a:pt x="1697" y="8896"/>
                      <a:pt x="1738" y="8867"/>
                      <a:pt x="1746" y="8851"/>
                    </a:cubicBezTo>
                    <a:cubicBezTo>
                      <a:pt x="1746" y="8833"/>
                      <a:pt x="1809" y="8799"/>
                      <a:pt x="1858" y="8799"/>
                    </a:cubicBezTo>
                    <a:cubicBezTo>
                      <a:pt x="1864" y="8799"/>
                      <a:pt x="1869" y="8800"/>
                      <a:pt x="1875" y="8801"/>
                    </a:cubicBezTo>
                    <a:cubicBezTo>
                      <a:pt x="1914" y="8811"/>
                      <a:pt x="1835" y="8851"/>
                      <a:pt x="1815" y="8870"/>
                    </a:cubicBezTo>
                    <a:cubicBezTo>
                      <a:pt x="1798" y="8888"/>
                      <a:pt x="1851" y="8922"/>
                      <a:pt x="1891" y="8922"/>
                    </a:cubicBezTo>
                    <a:cubicBezTo>
                      <a:pt x="1896" y="8922"/>
                      <a:pt x="1900" y="8921"/>
                      <a:pt x="1905" y="8920"/>
                    </a:cubicBezTo>
                    <a:cubicBezTo>
                      <a:pt x="1909" y="8917"/>
                      <a:pt x="1913" y="8915"/>
                      <a:pt x="1917" y="8915"/>
                    </a:cubicBezTo>
                    <a:cubicBezTo>
                      <a:pt x="1934" y="8915"/>
                      <a:pt x="1933" y="8953"/>
                      <a:pt x="1924" y="8970"/>
                    </a:cubicBezTo>
                    <a:cubicBezTo>
                      <a:pt x="1919" y="8975"/>
                      <a:pt x="1913" y="8976"/>
                      <a:pt x="1905" y="8976"/>
                    </a:cubicBezTo>
                    <a:cubicBezTo>
                      <a:pt x="1881" y="8976"/>
                      <a:pt x="1848" y="8960"/>
                      <a:pt x="1825" y="8960"/>
                    </a:cubicBezTo>
                    <a:cubicBezTo>
                      <a:pt x="1786" y="8950"/>
                      <a:pt x="1766" y="8910"/>
                      <a:pt x="1736" y="8910"/>
                    </a:cubicBezTo>
                    <a:cubicBezTo>
                      <a:pt x="1734" y="8909"/>
                      <a:pt x="1733" y="8909"/>
                      <a:pt x="1731" y="8909"/>
                    </a:cubicBezTo>
                    <a:cubicBezTo>
                      <a:pt x="1718" y="8909"/>
                      <a:pt x="1726" y="8953"/>
                      <a:pt x="1726" y="8989"/>
                    </a:cubicBezTo>
                    <a:cubicBezTo>
                      <a:pt x="1726" y="9007"/>
                      <a:pt x="1712" y="9013"/>
                      <a:pt x="1693" y="9013"/>
                    </a:cubicBezTo>
                    <a:cubicBezTo>
                      <a:pt x="1669" y="9013"/>
                      <a:pt x="1639" y="9005"/>
                      <a:pt x="1617" y="8999"/>
                    </a:cubicBezTo>
                    <a:cubicBezTo>
                      <a:pt x="1575" y="8999"/>
                      <a:pt x="1547" y="8977"/>
                      <a:pt x="1508" y="8977"/>
                    </a:cubicBezTo>
                    <a:cubicBezTo>
                      <a:pt x="1502" y="8977"/>
                      <a:pt x="1495" y="8978"/>
                      <a:pt x="1488" y="8979"/>
                    </a:cubicBezTo>
                    <a:cubicBezTo>
                      <a:pt x="1439" y="8989"/>
                      <a:pt x="1379" y="9049"/>
                      <a:pt x="1419" y="9049"/>
                    </a:cubicBezTo>
                    <a:cubicBezTo>
                      <a:pt x="1458" y="9059"/>
                      <a:pt x="1528" y="9079"/>
                      <a:pt x="1518" y="9118"/>
                    </a:cubicBezTo>
                    <a:cubicBezTo>
                      <a:pt x="1514" y="9128"/>
                      <a:pt x="1513" y="9131"/>
                      <a:pt x="1514" y="9131"/>
                    </a:cubicBezTo>
                    <a:cubicBezTo>
                      <a:pt x="1518" y="9131"/>
                      <a:pt x="1546" y="9090"/>
                      <a:pt x="1565" y="9090"/>
                    </a:cubicBezTo>
                    <a:cubicBezTo>
                      <a:pt x="1570" y="9090"/>
                      <a:pt x="1574" y="9092"/>
                      <a:pt x="1577" y="9098"/>
                    </a:cubicBezTo>
                    <a:cubicBezTo>
                      <a:pt x="1607" y="9128"/>
                      <a:pt x="1587" y="9188"/>
                      <a:pt x="1637" y="9188"/>
                    </a:cubicBezTo>
                    <a:cubicBezTo>
                      <a:pt x="1686" y="9188"/>
                      <a:pt x="1696" y="9168"/>
                      <a:pt x="1716" y="9118"/>
                    </a:cubicBezTo>
                    <a:cubicBezTo>
                      <a:pt x="1718" y="9114"/>
                      <a:pt x="1721" y="9112"/>
                      <a:pt x="1724" y="9112"/>
                    </a:cubicBezTo>
                    <a:cubicBezTo>
                      <a:pt x="1734" y="9112"/>
                      <a:pt x="1748" y="9137"/>
                      <a:pt x="1756" y="9168"/>
                    </a:cubicBezTo>
                    <a:cubicBezTo>
                      <a:pt x="1756" y="9178"/>
                      <a:pt x="1756" y="9188"/>
                      <a:pt x="1766" y="9188"/>
                    </a:cubicBezTo>
                    <a:cubicBezTo>
                      <a:pt x="1766" y="9208"/>
                      <a:pt x="1776" y="9217"/>
                      <a:pt x="1776" y="9227"/>
                    </a:cubicBezTo>
                    <a:cubicBezTo>
                      <a:pt x="1776" y="9232"/>
                      <a:pt x="1777" y="9234"/>
                      <a:pt x="1779" y="9234"/>
                    </a:cubicBezTo>
                    <a:cubicBezTo>
                      <a:pt x="1790" y="9234"/>
                      <a:pt x="1828" y="9175"/>
                      <a:pt x="1845" y="9158"/>
                    </a:cubicBezTo>
                    <a:lnTo>
                      <a:pt x="1865" y="9158"/>
                    </a:lnTo>
                    <a:cubicBezTo>
                      <a:pt x="1865" y="9168"/>
                      <a:pt x="1865" y="9198"/>
                      <a:pt x="1885" y="9208"/>
                    </a:cubicBezTo>
                    <a:cubicBezTo>
                      <a:pt x="1894" y="9217"/>
                      <a:pt x="1903" y="9224"/>
                      <a:pt x="1915" y="9224"/>
                    </a:cubicBezTo>
                    <a:cubicBezTo>
                      <a:pt x="1929" y="9224"/>
                      <a:pt x="1947" y="9214"/>
                      <a:pt x="1974" y="9188"/>
                    </a:cubicBezTo>
                    <a:lnTo>
                      <a:pt x="2123" y="9198"/>
                    </a:lnTo>
                    <a:cubicBezTo>
                      <a:pt x="2123" y="9198"/>
                      <a:pt x="2123" y="9208"/>
                      <a:pt x="2123" y="9208"/>
                    </a:cubicBezTo>
                    <a:cubicBezTo>
                      <a:pt x="2133" y="9217"/>
                      <a:pt x="2133" y="9217"/>
                      <a:pt x="2133" y="9217"/>
                    </a:cubicBezTo>
                    <a:cubicBezTo>
                      <a:pt x="2133" y="9217"/>
                      <a:pt x="2143" y="9237"/>
                      <a:pt x="2162" y="9267"/>
                    </a:cubicBezTo>
                    <a:cubicBezTo>
                      <a:pt x="2182" y="9277"/>
                      <a:pt x="2192" y="9297"/>
                      <a:pt x="2212" y="9307"/>
                    </a:cubicBezTo>
                    <a:cubicBezTo>
                      <a:pt x="2222" y="9317"/>
                      <a:pt x="2222" y="9317"/>
                      <a:pt x="2232" y="9327"/>
                    </a:cubicBezTo>
                    <a:cubicBezTo>
                      <a:pt x="2252" y="9346"/>
                      <a:pt x="2242" y="9356"/>
                      <a:pt x="2222" y="9366"/>
                    </a:cubicBezTo>
                    <a:cubicBezTo>
                      <a:pt x="2172" y="9386"/>
                      <a:pt x="2073" y="9396"/>
                      <a:pt x="2033" y="9396"/>
                    </a:cubicBezTo>
                    <a:cubicBezTo>
                      <a:pt x="1974" y="9406"/>
                      <a:pt x="2053" y="9455"/>
                      <a:pt x="2004" y="9495"/>
                    </a:cubicBezTo>
                    <a:cubicBezTo>
                      <a:pt x="1997" y="9502"/>
                      <a:pt x="1989" y="9504"/>
                      <a:pt x="1980" y="9504"/>
                    </a:cubicBezTo>
                    <a:cubicBezTo>
                      <a:pt x="1935" y="9504"/>
                      <a:pt x="1860" y="9434"/>
                      <a:pt x="1786" y="9426"/>
                    </a:cubicBezTo>
                    <a:cubicBezTo>
                      <a:pt x="1759" y="9419"/>
                      <a:pt x="1738" y="9415"/>
                      <a:pt x="1719" y="9415"/>
                    </a:cubicBezTo>
                    <a:cubicBezTo>
                      <a:pt x="1682" y="9415"/>
                      <a:pt x="1653" y="9432"/>
                      <a:pt x="1607" y="9485"/>
                    </a:cubicBezTo>
                    <a:cubicBezTo>
                      <a:pt x="1550" y="9550"/>
                      <a:pt x="1586" y="9615"/>
                      <a:pt x="1661" y="9615"/>
                    </a:cubicBezTo>
                    <a:cubicBezTo>
                      <a:pt x="1677" y="9615"/>
                      <a:pt x="1696" y="9611"/>
                      <a:pt x="1716" y="9604"/>
                    </a:cubicBezTo>
                    <a:cubicBezTo>
                      <a:pt x="1735" y="9596"/>
                      <a:pt x="1749" y="9593"/>
                      <a:pt x="1759" y="9593"/>
                    </a:cubicBezTo>
                    <a:cubicBezTo>
                      <a:pt x="1802" y="9593"/>
                      <a:pt x="1778" y="9650"/>
                      <a:pt x="1786" y="9674"/>
                    </a:cubicBezTo>
                    <a:cubicBezTo>
                      <a:pt x="1786" y="9693"/>
                      <a:pt x="1706" y="9693"/>
                      <a:pt x="1577" y="9773"/>
                    </a:cubicBezTo>
                    <a:cubicBezTo>
                      <a:pt x="1489" y="9820"/>
                      <a:pt x="1522" y="9863"/>
                      <a:pt x="1577" y="9863"/>
                    </a:cubicBezTo>
                    <a:cubicBezTo>
                      <a:pt x="1602" y="9863"/>
                      <a:pt x="1632" y="9854"/>
                      <a:pt x="1657" y="9832"/>
                    </a:cubicBezTo>
                    <a:cubicBezTo>
                      <a:pt x="1691" y="9805"/>
                      <a:pt x="1722" y="9802"/>
                      <a:pt x="1750" y="9802"/>
                    </a:cubicBezTo>
                    <a:cubicBezTo>
                      <a:pt x="1758" y="9802"/>
                      <a:pt x="1765" y="9802"/>
                      <a:pt x="1773" y="9802"/>
                    </a:cubicBezTo>
                    <a:cubicBezTo>
                      <a:pt x="1808" y="9802"/>
                      <a:pt x="1840" y="9797"/>
                      <a:pt x="1875" y="9743"/>
                    </a:cubicBezTo>
                    <a:cubicBezTo>
                      <a:pt x="1911" y="9692"/>
                      <a:pt x="1936" y="9670"/>
                      <a:pt x="1949" y="9670"/>
                    </a:cubicBezTo>
                    <a:cubicBezTo>
                      <a:pt x="1962" y="9670"/>
                      <a:pt x="1964" y="9689"/>
                      <a:pt x="1954" y="9723"/>
                    </a:cubicBezTo>
                    <a:cubicBezTo>
                      <a:pt x="1941" y="9759"/>
                      <a:pt x="1950" y="9777"/>
                      <a:pt x="1970" y="9777"/>
                    </a:cubicBezTo>
                    <a:cubicBezTo>
                      <a:pt x="1995" y="9777"/>
                      <a:pt x="2035" y="9752"/>
                      <a:pt x="2073" y="9703"/>
                    </a:cubicBezTo>
                    <a:cubicBezTo>
                      <a:pt x="2113" y="9644"/>
                      <a:pt x="2113" y="9604"/>
                      <a:pt x="2133" y="9574"/>
                    </a:cubicBezTo>
                    <a:cubicBezTo>
                      <a:pt x="2143" y="9564"/>
                      <a:pt x="2162" y="9545"/>
                      <a:pt x="2182" y="9535"/>
                    </a:cubicBezTo>
                    <a:cubicBezTo>
                      <a:pt x="2188" y="9533"/>
                      <a:pt x="2193" y="9532"/>
                      <a:pt x="2197" y="9532"/>
                    </a:cubicBezTo>
                    <a:cubicBezTo>
                      <a:pt x="2236" y="9532"/>
                      <a:pt x="2211" y="9610"/>
                      <a:pt x="2202" y="9664"/>
                    </a:cubicBezTo>
                    <a:cubicBezTo>
                      <a:pt x="2202" y="9683"/>
                      <a:pt x="2202" y="9693"/>
                      <a:pt x="2202" y="9703"/>
                    </a:cubicBezTo>
                    <a:cubicBezTo>
                      <a:pt x="2202" y="9733"/>
                      <a:pt x="2212" y="9773"/>
                      <a:pt x="2123" y="9793"/>
                    </a:cubicBezTo>
                    <a:cubicBezTo>
                      <a:pt x="2033" y="9812"/>
                      <a:pt x="2063" y="9892"/>
                      <a:pt x="2004" y="9971"/>
                    </a:cubicBezTo>
                    <a:cubicBezTo>
                      <a:pt x="1991" y="9992"/>
                      <a:pt x="1981" y="10000"/>
                      <a:pt x="1971" y="10000"/>
                    </a:cubicBezTo>
                    <a:cubicBezTo>
                      <a:pt x="1945" y="10000"/>
                      <a:pt x="1926" y="9931"/>
                      <a:pt x="1875" y="9872"/>
                    </a:cubicBezTo>
                    <a:cubicBezTo>
                      <a:pt x="1864" y="9861"/>
                      <a:pt x="1855" y="9857"/>
                      <a:pt x="1847" y="9857"/>
                    </a:cubicBezTo>
                    <a:cubicBezTo>
                      <a:pt x="1802" y="9857"/>
                      <a:pt x="1791" y="9998"/>
                      <a:pt x="1766" y="10040"/>
                    </a:cubicBezTo>
                    <a:cubicBezTo>
                      <a:pt x="1736" y="10080"/>
                      <a:pt x="1696" y="10021"/>
                      <a:pt x="1617" y="10169"/>
                    </a:cubicBezTo>
                    <a:cubicBezTo>
                      <a:pt x="1554" y="10288"/>
                      <a:pt x="1641" y="10312"/>
                      <a:pt x="1695" y="10312"/>
                    </a:cubicBezTo>
                    <a:cubicBezTo>
                      <a:pt x="1708" y="10312"/>
                      <a:pt x="1720" y="10310"/>
                      <a:pt x="1726" y="10308"/>
                    </a:cubicBezTo>
                    <a:cubicBezTo>
                      <a:pt x="1746" y="10298"/>
                      <a:pt x="1736" y="10130"/>
                      <a:pt x="1795" y="10110"/>
                    </a:cubicBezTo>
                    <a:cubicBezTo>
                      <a:pt x="1804" y="10106"/>
                      <a:pt x="1813" y="10103"/>
                      <a:pt x="1821" y="10103"/>
                    </a:cubicBezTo>
                    <a:cubicBezTo>
                      <a:pt x="1869" y="10103"/>
                      <a:pt x="1900" y="10174"/>
                      <a:pt x="1815" y="10259"/>
                    </a:cubicBezTo>
                    <a:cubicBezTo>
                      <a:pt x="1738" y="10335"/>
                      <a:pt x="1739" y="10365"/>
                      <a:pt x="1771" y="10365"/>
                    </a:cubicBezTo>
                    <a:cubicBezTo>
                      <a:pt x="1780" y="10365"/>
                      <a:pt x="1792" y="10362"/>
                      <a:pt x="1805" y="10358"/>
                    </a:cubicBezTo>
                    <a:cubicBezTo>
                      <a:pt x="1809" y="10356"/>
                      <a:pt x="1813" y="10356"/>
                      <a:pt x="1816" y="10356"/>
                    </a:cubicBezTo>
                    <a:cubicBezTo>
                      <a:pt x="1862" y="10356"/>
                      <a:pt x="1843" y="10477"/>
                      <a:pt x="1815" y="10477"/>
                    </a:cubicBezTo>
                    <a:cubicBezTo>
                      <a:pt x="1796" y="10477"/>
                      <a:pt x="1724" y="10387"/>
                      <a:pt x="1674" y="10387"/>
                    </a:cubicBezTo>
                    <a:cubicBezTo>
                      <a:pt x="1671" y="10387"/>
                      <a:pt x="1669" y="10387"/>
                      <a:pt x="1667" y="10387"/>
                    </a:cubicBezTo>
                    <a:cubicBezTo>
                      <a:pt x="1617" y="10397"/>
                      <a:pt x="1607" y="10457"/>
                      <a:pt x="1577" y="10556"/>
                    </a:cubicBezTo>
                    <a:cubicBezTo>
                      <a:pt x="1566" y="10584"/>
                      <a:pt x="1554" y="10591"/>
                      <a:pt x="1540" y="10591"/>
                    </a:cubicBezTo>
                    <a:cubicBezTo>
                      <a:pt x="1524" y="10591"/>
                      <a:pt x="1507" y="10580"/>
                      <a:pt x="1491" y="10580"/>
                    </a:cubicBezTo>
                    <a:cubicBezTo>
                      <a:pt x="1472" y="10580"/>
                      <a:pt x="1454" y="10594"/>
                      <a:pt x="1439" y="10655"/>
                    </a:cubicBezTo>
                    <a:cubicBezTo>
                      <a:pt x="1420" y="10728"/>
                      <a:pt x="1458" y="10752"/>
                      <a:pt x="1509" y="10752"/>
                    </a:cubicBezTo>
                    <a:cubicBezTo>
                      <a:pt x="1570" y="10752"/>
                      <a:pt x="1650" y="10717"/>
                      <a:pt x="1677" y="10685"/>
                    </a:cubicBezTo>
                    <a:cubicBezTo>
                      <a:pt x="1696" y="10650"/>
                      <a:pt x="1686" y="10648"/>
                      <a:pt x="1681" y="10648"/>
                    </a:cubicBezTo>
                    <a:cubicBezTo>
                      <a:pt x="1681" y="10648"/>
                      <a:pt x="1680" y="10648"/>
                      <a:pt x="1680" y="10648"/>
                    </a:cubicBezTo>
                    <a:cubicBezTo>
                      <a:pt x="1678" y="10648"/>
                      <a:pt x="1683" y="10646"/>
                      <a:pt x="1716" y="10625"/>
                    </a:cubicBezTo>
                    <a:cubicBezTo>
                      <a:pt x="1731" y="10617"/>
                      <a:pt x="1742" y="10614"/>
                      <a:pt x="1750" y="10614"/>
                    </a:cubicBezTo>
                    <a:cubicBezTo>
                      <a:pt x="1792" y="10614"/>
                      <a:pt x="1756" y="10712"/>
                      <a:pt x="1706" y="10804"/>
                    </a:cubicBezTo>
                    <a:cubicBezTo>
                      <a:pt x="1671" y="10881"/>
                      <a:pt x="1656" y="10928"/>
                      <a:pt x="1675" y="10928"/>
                    </a:cubicBezTo>
                    <a:cubicBezTo>
                      <a:pt x="1682" y="10928"/>
                      <a:pt x="1696" y="10920"/>
                      <a:pt x="1716" y="10903"/>
                    </a:cubicBezTo>
                    <a:cubicBezTo>
                      <a:pt x="1795" y="10844"/>
                      <a:pt x="1766" y="10754"/>
                      <a:pt x="1795" y="10675"/>
                    </a:cubicBezTo>
                    <a:cubicBezTo>
                      <a:pt x="1804" y="10651"/>
                      <a:pt x="1817" y="10642"/>
                      <a:pt x="1830" y="10642"/>
                    </a:cubicBezTo>
                    <a:cubicBezTo>
                      <a:pt x="1861" y="10642"/>
                      <a:pt x="1898" y="10696"/>
                      <a:pt x="1905" y="10744"/>
                    </a:cubicBezTo>
                    <a:cubicBezTo>
                      <a:pt x="1924" y="10814"/>
                      <a:pt x="1865" y="10764"/>
                      <a:pt x="1815" y="10853"/>
                    </a:cubicBezTo>
                    <a:cubicBezTo>
                      <a:pt x="1777" y="10911"/>
                      <a:pt x="1726" y="10998"/>
                      <a:pt x="1751" y="10998"/>
                    </a:cubicBezTo>
                    <a:cubicBezTo>
                      <a:pt x="1765" y="10998"/>
                      <a:pt x="1802" y="10973"/>
                      <a:pt x="1875" y="10903"/>
                    </a:cubicBezTo>
                    <a:cubicBezTo>
                      <a:pt x="1934" y="10853"/>
                      <a:pt x="1924" y="10804"/>
                      <a:pt x="1944" y="10794"/>
                    </a:cubicBezTo>
                    <a:cubicBezTo>
                      <a:pt x="1946" y="10793"/>
                      <a:pt x="1949" y="10793"/>
                      <a:pt x="1951" y="10793"/>
                    </a:cubicBezTo>
                    <a:cubicBezTo>
                      <a:pt x="1980" y="10793"/>
                      <a:pt x="2012" y="10845"/>
                      <a:pt x="1994" y="10863"/>
                    </a:cubicBezTo>
                    <a:cubicBezTo>
                      <a:pt x="1964" y="10893"/>
                      <a:pt x="1954" y="10893"/>
                      <a:pt x="1914" y="10933"/>
                    </a:cubicBezTo>
                    <a:cubicBezTo>
                      <a:pt x="1875" y="10972"/>
                      <a:pt x="1855" y="10963"/>
                      <a:pt x="1776" y="11032"/>
                    </a:cubicBezTo>
                    <a:cubicBezTo>
                      <a:pt x="1744" y="11064"/>
                      <a:pt x="1720" y="11075"/>
                      <a:pt x="1697" y="11075"/>
                    </a:cubicBezTo>
                    <a:cubicBezTo>
                      <a:pt x="1663" y="11075"/>
                      <a:pt x="1631" y="11050"/>
                      <a:pt x="1577" y="11032"/>
                    </a:cubicBezTo>
                    <a:cubicBezTo>
                      <a:pt x="1563" y="11026"/>
                      <a:pt x="1555" y="11023"/>
                      <a:pt x="1550" y="11023"/>
                    </a:cubicBezTo>
                    <a:cubicBezTo>
                      <a:pt x="1528" y="11023"/>
                      <a:pt x="1622" y="11101"/>
                      <a:pt x="1597" y="11151"/>
                    </a:cubicBezTo>
                    <a:cubicBezTo>
                      <a:pt x="1591" y="11166"/>
                      <a:pt x="1571" y="11171"/>
                      <a:pt x="1545" y="11171"/>
                    </a:cubicBezTo>
                    <a:cubicBezTo>
                      <a:pt x="1483" y="11171"/>
                      <a:pt x="1389" y="11141"/>
                      <a:pt x="1389" y="11141"/>
                    </a:cubicBezTo>
                    <a:cubicBezTo>
                      <a:pt x="1389" y="11141"/>
                      <a:pt x="1359" y="11191"/>
                      <a:pt x="1379" y="11201"/>
                    </a:cubicBezTo>
                    <a:cubicBezTo>
                      <a:pt x="1384" y="11201"/>
                      <a:pt x="1390" y="11200"/>
                      <a:pt x="1395" y="11200"/>
                    </a:cubicBezTo>
                    <a:cubicBezTo>
                      <a:pt x="1413" y="11200"/>
                      <a:pt x="1434" y="11205"/>
                      <a:pt x="1448" y="11250"/>
                    </a:cubicBezTo>
                    <a:cubicBezTo>
                      <a:pt x="1457" y="11279"/>
                      <a:pt x="1450" y="11287"/>
                      <a:pt x="1433" y="11287"/>
                    </a:cubicBezTo>
                    <a:cubicBezTo>
                      <a:pt x="1409" y="11287"/>
                      <a:pt x="1366" y="11270"/>
                      <a:pt x="1320" y="11270"/>
                    </a:cubicBezTo>
                    <a:cubicBezTo>
                      <a:pt x="1240" y="11270"/>
                      <a:pt x="1270" y="11280"/>
                      <a:pt x="1260" y="11339"/>
                    </a:cubicBezTo>
                    <a:cubicBezTo>
                      <a:pt x="1256" y="11367"/>
                      <a:pt x="1265" y="11372"/>
                      <a:pt x="1280" y="11372"/>
                    </a:cubicBezTo>
                    <a:cubicBezTo>
                      <a:pt x="1291" y="11372"/>
                      <a:pt x="1306" y="11369"/>
                      <a:pt x="1322" y="11369"/>
                    </a:cubicBezTo>
                    <a:cubicBezTo>
                      <a:pt x="1340" y="11369"/>
                      <a:pt x="1360" y="11373"/>
                      <a:pt x="1379" y="11389"/>
                    </a:cubicBezTo>
                    <a:cubicBezTo>
                      <a:pt x="1439" y="11429"/>
                      <a:pt x="1329" y="11419"/>
                      <a:pt x="1329" y="11508"/>
                    </a:cubicBezTo>
                    <a:cubicBezTo>
                      <a:pt x="1329" y="11553"/>
                      <a:pt x="1342" y="11569"/>
                      <a:pt x="1359" y="11569"/>
                    </a:cubicBezTo>
                    <a:cubicBezTo>
                      <a:pt x="1379" y="11569"/>
                      <a:pt x="1407" y="11545"/>
                      <a:pt x="1429" y="11518"/>
                    </a:cubicBezTo>
                    <a:cubicBezTo>
                      <a:pt x="1468" y="11468"/>
                      <a:pt x="1498" y="11458"/>
                      <a:pt x="1528" y="11399"/>
                    </a:cubicBezTo>
                    <a:cubicBezTo>
                      <a:pt x="1546" y="11344"/>
                      <a:pt x="1556" y="11298"/>
                      <a:pt x="1588" y="11298"/>
                    </a:cubicBezTo>
                    <a:cubicBezTo>
                      <a:pt x="1591" y="11298"/>
                      <a:pt x="1594" y="11299"/>
                      <a:pt x="1597" y="11300"/>
                    </a:cubicBezTo>
                    <a:cubicBezTo>
                      <a:pt x="1647" y="11310"/>
                      <a:pt x="1637" y="11329"/>
                      <a:pt x="1597" y="11429"/>
                    </a:cubicBezTo>
                    <a:cubicBezTo>
                      <a:pt x="1558" y="11528"/>
                      <a:pt x="1558" y="11488"/>
                      <a:pt x="1587" y="11548"/>
                    </a:cubicBezTo>
                    <a:cubicBezTo>
                      <a:pt x="1592" y="11555"/>
                      <a:pt x="1597" y="11559"/>
                      <a:pt x="1601" y="11559"/>
                    </a:cubicBezTo>
                    <a:cubicBezTo>
                      <a:pt x="1626" y="11559"/>
                      <a:pt x="1648" y="11460"/>
                      <a:pt x="1657" y="11419"/>
                    </a:cubicBezTo>
                    <a:cubicBezTo>
                      <a:pt x="1667" y="11359"/>
                      <a:pt x="1706" y="11379"/>
                      <a:pt x="1766" y="11339"/>
                    </a:cubicBezTo>
                    <a:cubicBezTo>
                      <a:pt x="1775" y="11333"/>
                      <a:pt x="1781" y="11331"/>
                      <a:pt x="1787" y="11331"/>
                    </a:cubicBezTo>
                    <a:cubicBezTo>
                      <a:pt x="1817" y="11331"/>
                      <a:pt x="1795" y="11418"/>
                      <a:pt x="1795" y="11468"/>
                    </a:cubicBezTo>
                    <a:cubicBezTo>
                      <a:pt x="1795" y="11518"/>
                      <a:pt x="1786" y="11498"/>
                      <a:pt x="1766" y="11587"/>
                    </a:cubicBezTo>
                    <a:cubicBezTo>
                      <a:pt x="1760" y="11609"/>
                      <a:pt x="1760" y="11618"/>
                      <a:pt x="1764" y="11618"/>
                    </a:cubicBezTo>
                    <a:cubicBezTo>
                      <a:pt x="1773" y="11618"/>
                      <a:pt x="1809" y="11553"/>
                      <a:pt x="1845" y="11488"/>
                    </a:cubicBezTo>
                    <a:cubicBezTo>
                      <a:pt x="1863" y="11448"/>
                      <a:pt x="1867" y="11438"/>
                      <a:pt x="1876" y="11438"/>
                    </a:cubicBezTo>
                    <a:cubicBezTo>
                      <a:pt x="1886" y="11438"/>
                      <a:pt x="1902" y="11450"/>
                      <a:pt x="1948" y="11450"/>
                    </a:cubicBezTo>
                    <a:cubicBezTo>
                      <a:pt x="1955" y="11450"/>
                      <a:pt x="1964" y="11449"/>
                      <a:pt x="1974" y="11448"/>
                    </a:cubicBezTo>
                    <a:cubicBezTo>
                      <a:pt x="2083" y="11448"/>
                      <a:pt x="1974" y="11478"/>
                      <a:pt x="1914" y="11557"/>
                    </a:cubicBezTo>
                    <a:cubicBezTo>
                      <a:pt x="1876" y="11602"/>
                      <a:pt x="1875" y="11614"/>
                      <a:pt x="1895" y="11614"/>
                    </a:cubicBezTo>
                    <a:cubicBezTo>
                      <a:pt x="1906" y="11614"/>
                      <a:pt x="1923" y="11611"/>
                      <a:pt x="1944" y="11607"/>
                    </a:cubicBezTo>
                    <a:cubicBezTo>
                      <a:pt x="2004" y="11597"/>
                      <a:pt x="1954" y="11607"/>
                      <a:pt x="2053" y="11577"/>
                    </a:cubicBezTo>
                    <a:cubicBezTo>
                      <a:pt x="2062" y="11575"/>
                      <a:pt x="2070" y="11573"/>
                      <a:pt x="2076" y="11573"/>
                    </a:cubicBezTo>
                    <a:cubicBezTo>
                      <a:pt x="2140" y="11573"/>
                      <a:pt x="2083" y="11696"/>
                      <a:pt x="2083" y="11696"/>
                    </a:cubicBezTo>
                    <a:cubicBezTo>
                      <a:pt x="2083" y="11696"/>
                      <a:pt x="2032" y="11740"/>
                      <a:pt x="1980" y="11740"/>
                    </a:cubicBezTo>
                    <a:cubicBezTo>
                      <a:pt x="1971" y="11740"/>
                      <a:pt x="1963" y="11739"/>
                      <a:pt x="1954" y="11736"/>
                    </a:cubicBezTo>
                    <a:cubicBezTo>
                      <a:pt x="1904" y="11719"/>
                      <a:pt x="1896" y="11660"/>
                      <a:pt x="1853" y="11660"/>
                    </a:cubicBezTo>
                    <a:cubicBezTo>
                      <a:pt x="1845" y="11660"/>
                      <a:pt x="1836" y="11662"/>
                      <a:pt x="1825" y="11667"/>
                    </a:cubicBezTo>
                    <a:cubicBezTo>
                      <a:pt x="1756" y="11706"/>
                      <a:pt x="1766" y="11726"/>
                      <a:pt x="1746" y="11746"/>
                    </a:cubicBezTo>
                    <a:cubicBezTo>
                      <a:pt x="1741" y="11751"/>
                      <a:pt x="1738" y="11752"/>
                      <a:pt x="1734" y="11752"/>
                    </a:cubicBezTo>
                    <a:cubicBezTo>
                      <a:pt x="1730" y="11752"/>
                      <a:pt x="1726" y="11749"/>
                      <a:pt x="1721" y="11749"/>
                    </a:cubicBezTo>
                    <a:cubicBezTo>
                      <a:pt x="1714" y="11749"/>
                      <a:pt x="1704" y="11754"/>
                      <a:pt x="1686" y="11776"/>
                    </a:cubicBezTo>
                    <a:cubicBezTo>
                      <a:pt x="1670" y="11801"/>
                      <a:pt x="1660" y="11812"/>
                      <a:pt x="1652" y="11812"/>
                    </a:cubicBezTo>
                    <a:cubicBezTo>
                      <a:pt x="1642" y="11812"/>
                      <a:pt x="1634" y="11790"/>
                      <a:pt x="1617" y="11756"/>
                    </a:cubicBezTo>
                    <a:cubicBezTo>
                      <a:pt x="1608" y="11739"/>
                      <a:pt x="1593" y="11732"/>
                      <a:pt x="1575" y="11732"/>
                    </a:cubicBezTo>
                    <a:cubicBezTo>
                      <a:pt x="1529" y="11732"/>
                      <a:pt x="1464" y="11771"/>
                      <a:pt x="1429" y="11786"/>
                    </a:cubicBezTo>
                    <a:cubicBezTo>
                      <a:pt x="1379" y="11805"/>
                      <a:pt x="1518" y="11865"/>
                      <a:pt x="1508" y="11895"/>
                    </a:cubicBezTo>
                    <a:cubicBezTo>
                      <a:pt x="1503" y="11909"/>
                      <a:pt x="1503" y="11914"/>
                      <a:pt x="1497" y="11914"/>
                    </a:cubicBezTo>
                    <a:cubicBezTo>
                      <a:pt x="1491" y="11914"/>
                      <a:pt x="1478" y="11909"/>
                      <a:pt x="1448" y="11904"/>
                    </a:cubicBezTo>
                    <a:cubicBezTo>
                      <a:pt x="1424" y="11900"/>
                      <a:pt x="1391" y="11895"/>
                      <a:pt x="1364" y="11895"/>
                    </a:cubicBezTo>
                    <a:cubicBezTo>
                      <a:pt x="1337" y="11895"/>
                      <a:pt x="1315" y="11900"/>
                      <a:pt x="1310" y="11914"/>
                    </a:cubicBezTo>
                    <a:cubicBezTo>
                      <a:pt x="1300" y="11944"/>
                      <a:pt x="1290" y="11984"/>
                      <a:pt x="1260" y="12004"/>
                    </a:cubicBezTo>
                    <a:cubicBezTo>
                      <a:pt x="1230" y="12023"/>
                      <a:pt x="1290" y="12103"/>
                      <a:pt x="1320" y="12113"/>
                    </a:cubicBezTo>
                    <a:cubicBezTo>
                      <a:pt x="1323" y="12114"/>
                      <a:pt x="1326" y="12115"/>
                      <a:pt x="1329" y="12115"/>
                    </a:cubicBezTo>
                    <a:cubicBezTo>
                      <a:pt x="1346" y="12115"/>
                      <a:pt x="1367" y="12092"/>
                      <a:pt x="1409" y="12033"/>
                    </a:cubicBezTo>
                    <a:cubicBezTo>
                      <a:pt x="1436" y="11990"/>
                      <a:pt x="1455" y="11976"/>
                      <a:pt x="1469" y="11976"/>
                    </a:cubicBezTo>
                    <a:cubicBezTo>
                      <a:pt x="1480" y="11976"/>
                      <a:pt x="1489" y="11985"/>
                      <a:pt x="1498" y="11994"/>
                    </a:cubicBezTo>
                    <a:cubicBezTo>
                      <a:pt x="1508" y="12023"/>
                      <a:pt x="1448" y="12053"/>
                      <a:pt x="1429" y="12073"/>
                    </a:cubicBezTo>
                    <a:cubicBezTo>
                      <a:pt x="1409" y="12103"/>
                      <a:pt x="1359" y="12182"/>
                      <a:pt x="1409" y="12222"/>
                    </a:cubicBezTo>
                    <a:cubicBezTo>
                      <a:pt x="1429" y="12237"/>
                      <a:pt x="1448" y="12244"/>
                      <a:pt x="1463" y="12244"/>
                    </a:cubicBezTo>
                    <a:cubicBezTo>
                      <a:pt x="1478" y="12244"/>
                      <a:pt x="1488" y="12237"/>
                      <a:pt x="1488" y="12222"/>
                    </a:cubicBezTo>
                    <a:cubicBezTo>
                      <a:pt x="1488" y="12197"/>
                      <a:pt x="1522" y="12132"/>
                      <a:pt x="1550" y="12132"/>
                    </a:cubicBezTo>
                    <a:cubicBezTo>
                      <a:pt x="1556" y="12132"/>
                      <a:pt x="1562" y="12135"/>
                      <a:pt x="1567" y="12142"/>
                    </a:cubicBezTo>
                    <a:cubicBezTo>
                      <a:pt x="1573" y="12150"/>
                      <a:pt x="1582" y="12153"/>
                      <a:pt x="1592" y="12153"/>
                    </a:cubicBezTo>
                    <a:cubicBezTo>
                      <a:pt x="1635" y="12153"/>
                      <a:pt x="1708" y="12095"/>
                      <a:pt x="1716" y="12063"/>
                    </a:cubicBezTo>
                    <a:cubicBezTo>
                      <a:pt x="1725" y="12027"/>
                      <a:pt x="1831" y="11951"/>
                      <a:pt x="1910" y="11951"/>
                    </a:cubicBezTo>
                    <a:cubicBezTo>
                      <a:pt x="1918" y="11951"/>
                      <a:pt x="1927" y="11952"/>
                      <a:pt x="1934" y="11954"/>
                    </a:cubicBezTo>
                    <a:cubicBezTo>
                      <a:pt x="2014" y="11974"/>
                      <a:pt x="1865" y="12053"/>
                      <a:pt x="1835" y="12103"/>
                    </a:cubicBezTo>
                    <a:cubicBezTo>
                      <a:pt x="1802" y="12136"/>
                      <a:pt x="1878" y="12202"/>
                      <a:pt x="1944" y="12202"/>
                    </a:cubicBezTo>
                    <a:cubicBezTo>
                      <a:pt x="1958" y="12202"/>
                      <a:pt x="1972" y="12199"/>
                      <a:pt x="1984" y="12192"/>
                    </a:cubicBezTo>
                    <a:cubicBezTo>
                      <a:pt x="1993" y="12186"/>
                      <a:pt x="2000" y="12184"/>
                      <a:pt x="2006" y="12184"/>
                    </a:cubicBezTo>
                    <a:cubicBezTo>
                      <a:pt x="2040" y="12184"/>
                      <a:pt x="2031" y="12269"/>
                      <a:pt x="2014" y="12311"/>
                    </a:cubicBezTo>
                    <a:cubicBezTo>
                      <a:pt x="2009" y="12324"/>
                      <a:pt x="1999" y="12329"/>
                      <a:pt x="1986" y="12329"/>
                    </a:cubicBezTo>
                    <a:cubicBezTo>
                      <a:pt x="1950" y="12329"/>
                      <a:pt x="1889" y="12289"/>
                      <a:pt x="1845" y="12281"/>
                    </a:cubicBezTo>
                    <a:cubicBezTo>
                      <a:pt x="1786" y="12271"/>
                      <a:pt x="1756" y="12182"/>
                      <a:pt x="1706" y="12172"/>
                    </a:cubicBezTo>
                    <a:cubicBezTo>
                      <a:pt x="1657" y="12172"/>
                      <a:pt x="1696" y="12261"/>
                      <a:pt x="1696" y="12351"/>
                    </a:cubicBezTo>
                    <a:cubicBezTo>
                      <a:pt x="1696" y="12389"/>
                      <a:pt x="1674" y="12400"/>
                      <a:pt x="1643" y="12400"/>
                    </a:cubicBezTo>
                    <a:cubicBezTo>
                      <a:pt x="1602" y="12400"/>
                      <a:pt x="1543" y="12380"/>
                      <a:pt x="1498" y="12380"/>
                    </a:cubicBezTo>
                    <a:cubicBezTo>
                      <a:pt x="1430" y="12372"/>
                      <a:pt x="1391" y="12327"/>
                      <a:pt x="1325" y="12327"/>
                    </a:cubicBezTo>
                    <a:cubicBezTo>
                      <a:pt x="1314" y="12327"/>
                      <a:pt x="1302" y="12328"/>
                      <a:pt x="1290" y="12331"/>
                    </a:cubicBezTo>
                    <a:cubicBezTo>
                      <a:pt x="1201" y="12351"/>
                      <a:pt x="1101" y="12480"/>
                      <a:pt x="1171" y="12480"/>
                    </a:cubicBezTo>
                    <a:cubicBezTo>
                      <a:pt x="1230" y="12489"/>
                      <a:pt x="1349" y="12529"/>
                      <a:pt x="1329" y="12628"/>
                    </a:cubicBezTo>
                    <a:cubicBezTo>
                      <a:pt x="1326" y="12644"/>
                      <a:pt x="1326" y="12650"/>
                      <a:pt x="1328" y="12650"/>
                    </a:cubicBezTo>
                    <a:cubicBezTo>
                      <a:pt x="1337" y="12650"/>
                      <a:pt x="1385" y="12555"/>
                      <a:pt x="1419" y="12555"/>
                    </a:cubicBezTo>
                    <a:cubicBezTo>
                      <a:pt x="1426" y="12555"/>
                      <a:pt x="1433" y="12559"/>
                      <a:pt x="1439" y="12569"/>
                    </a:cubicBezTo>
                    <a:cubicBezTo>
                      <a:pt x="1488" y="12638"/>
                      <a:pt x="1448" y="12767"/>
                      <a:pt x="1538" y="12767"/>
                    </a:cubicBezTo>
                    <a:cubicBezTo>
                      <a:pt x="1627" y="12757"/>
                      <a:pt x="1647" y="12718"/>
                      <a:pt x="1677" y="12628"/>
                    </a:cubicBezTo>
                    <a:cubicBezTo>
                      <a:pt x="1681" y="12615"/>
                      <a:pt x="1686" y="12609"/>
                      <a:pt x="1691" y="12609"/>
                    </a:cubicBezTo>
                    <a:cubicBezTo>
                      <a:pt x="1721" y="12609"/>
                      <a:pt x="1757" y="12788"/>
                      <a:pt x="1766" y="12846"/>
                    </a:cubicBezTo>
                    <a:cubicBezTo>
                      <a:pt x="1766" y="12856"/>
                      <a:pt x="1768" y="12860"/>
                      <a:pt x="1772" y="12860"/>
                    </a:cubicBezTo>
                    <a:cubicBezTo>
                      <a:pt x="1793" y="12860"/>
                      <a:pt x="1861" y="12748"/>
                      <a:pt x="1895" y="12698"/>
                    </a:cubicBezTo>
                    <a:cubicBezTo>
                      <a:pt x="1900" y="12692"/>
                      <a:pt x="1909" y="12690"/>
                      <a:pt x="1919" y="12690"/>
                    </a:cubicBezTo>
                    <a:cubicBezTo>
                      <a:pt x="1947" y="12690"/>
                      <a:pt x="1988" y="12706"/>
                      <a:pt x="2024" y="12727"/>
                    </a:cubicBezTo>
                    <a:cubicBezTo>
                      <a:pt x="1954" y="12767"/>
                      <a:pt x="2043" y="12906"/>
                      <a:pt x="2103" y="12916"/>
                    </a:cubicBezTo>
                    <a:cubicBezTo>
                      <a:pt x="2108" y="12918"/>
                      <a:pt x="2113" y="12920"/>
                      <a:pt x="2119" y="12920"/>
                    </a:cubicBezTo>
                    <a:cubicBezTo>
                      <a:pt x="2156" y="12920"/>
                      <a:pt x="2201" y="12863"/>
                      <a:pt x="2262" y="12777"/>
                    </a:cubicBezTo>
                    <a:lnTo>
                      <a:pt x="2450" y="12787"/>
                    </a:lnTo>
                    <a:cubicBezTo>
                      <a:pt x="2450" y="12797"/>
                      <a:pt x="2450" y="12797"/>
                      <a:pt x="2450" y="12797"/>
                    </a:cubicBezTo>
                    <a:cubicBezTo>
                      <a:pt x="2410" y="12846"/>
                      <a:pt x="2351" y="13074"/>
                      <a:pt x="2460" y="13134"/>
                    </a:cubicBezTo>
                    <a:cubicBezTo>
                      <a:pt x="2477" y="13145"/>
                      <a:pt x="2491" y="13150"/>
                      <a:pt x="2502" y="13150"/>
                    </a:cubicBezTo>
                    <a:cubicBezTo>
                      <a:pt x="2560" y="13150"/>
                      <a:pt x="2539" y="13015"/>
                      <a:pt x="2539" y="12965"/>
                    </a:cubicBezTo>
                    <a:cubicBezTo>
                      <a:pt x="2539" y="12926"/>
                      <a:pt x="2589" y="12837"/>
                      <a:pt x="2648" y="12777"/>
                    </a:cubicBezTo>
                    <a:lnTo>
                      <a:pt x="2708" y="12777"/>
                    </a:lnTo>
                    <a:lnTo>
                      <a:pt x="2827" y="12757"/>
                    </a:lnTo>
                    <a:lnTo>
                      <a:pt x="2827" y="12757"/>
                    </a:lnTo>
                    <a:cubicBezTo>
                      <a:pt x="2817" y="12767"/>
                      <a:pt x="2817" y="12777"/>
                      <a:pt x="2817" y="12777"/>
                    </a:cubicBezTo>
                    <a:cubicBezTo>
                      <a:pt x="2837" y="12777"/>
                      <a:pt x="2876" y="12767"/>
                      <a:pt x="2906" y="12747"/>
                    </a:cubicBezTo>
                    <a:lnTo>
                      <a:pt x="2946" y="12737"/>
                    </a:lnTo>
                    <a:cubicBezTo>
                      <a:pt x="2946" y="12737"/>
                      <a:pt x="3132" y="12590"/>
                      <a:pt x="3202" y="12590"/>
                    </a:cubicBezTo>
                    <a:cubicBezTo>
                      <a:pt x="3211" y="12590"/>
                      <a:pt x="3219" y="12593"/>
                      <a:pt x="3223" y="12599"/>
                    </a:cubicBezTo>
                    <a:cubicBezTo>
                      <a:pt x="3257" y="12649"/>
                      <a:pt x="3333" y="12792"/>
                      <a:pt x="3356" y="12792"/>
                    </a:cubicBezTo>
                    <a:cubicBezTo>
                      <a:pt x="3360" y="12792"/>
                      <a:pt x="3362" y="12788"/>
                      <a:pt x="3362" y="12777"/>
                    </a:cubicBezTo>
                    <a:cubicBezTo>
                      <a:pt x="3369" y="12736"/>
                      <a:pt x="3390" y="12680"/>
                      <a:pt x="3416" y="12680"/>
                    </a:cubicBezTo>
                    <a:cubicBezTo>
                      <a:pt x="3427" y="12680"/>
                      <a:pt x="3439" y="12690"/>
                      <a:pt x="3451" y="12718"/>
                    </a:cubicBezTo>
                    <a:cubicBezTo>
                      <a:pt x="3481" y="12817"/>
                      <a:pt x="3551" y="12896"/>
                      <a:pt x="3640" y="12906"/>
                    </a:cubicBezTo>
                    <a:cubicBezTo>
                      <a:pt x="3643" y="12906"/>
                      <a:pt x="3646" y="12906"/>
                      <a:pt x="3648" y="12906"/>
                    </a:cubicBezTo>
                    <a:cubicBezTo>
                      <a:pt x="3720" y="12906"/>
                      <a:pt x="3601" y="12775"/>
                      <a:pt x="3640" y="12708"/>
                    </a:cubicBezTo>
                    <a:cubicBezTo>
                      <a:pt x="3657" y="12677"/>
                      <a:pt x="3692" y="12675"/>
                      <a:pt x="3723" y="12675"/>
                    </a:cubicBezTo>
                    <a:cubicBezTo>
                      <a:pt x="3728" y="12675"/>
                      <a:pt x="3732" y="12675"/>
                      <a:pt x="3736" y="12675"/>
                    </a:cubicBezTo>
                    <a:cubicBezTo>
                      <a:pt x="3771" y="12675"/>
                      <a:pt x="3798" y="12673"/>
                      <a:pt x="3788" y="12628"/>
                    </a:cubicBezTo>
                    <a:cubicBezTo>
                      <a:pt x="3769" y="12529"/>
                      <a:pt x="3858" y="12489"/>
                      <a:pt x="3917" y="12480"/>
                    </a:cubicBezTo>
                    <a:cubicBezTo>
                      <a:pt x="3987" y="12470"/>
                      <a:pt x="3888" y="12410"/>
                      <a:pt x="3798" y="12390"/>
                    </a:cubicBezTo>
                    <a:cubicBezTo>
                      <a:pt x="3777" y="12386"/>
                      <a:pt x="3759" y="12384"/>
                      <a:pt x="3743" y="12384"/>
                    </a:cubicBezTo>
                    <a:cubicBezTo>
                      <a:pt x="3692" y="12384"/>
                      <a:pt x="3660" y="12403"/>
                      <a:pt x="3600" y="12410"/>
                    </a:cubicBezTo>
                    <a:cubicBezTo>
                      <a:pt x="3558" y="12410"/>
                      <a:pt x="3528" y="12424"/>
                      <a:pt x="3508" y="12424"/>
                    </a:cubicBezTo>
                    <a:cubicBezTo>
                      <a:pt x="3490" y="12424"/>
                      <a:pt x="3481" y="12413"/>
                      <a:pt x="3481" y="12371"/>
                    </a:cubicBezTo>
                    <a:cubicBezTo>
                      <a:pt x="3481" y="12295"/>
                      <a:pt x="3428" y="12211"/>
                      <a:pt x="3380" y="12211"/>
                    </a:cubicBezTo>
                    <a:cubicBezTo>
                      <a:pt x="3377" y="12211"/>
                      <a:pt x="3375" y="12211"/>
                      <a:pt x="3372" y="12212"/>
                    </a:cubicBezTo>
                    <a:cubicBezTo>
                      <a:pt x="3322" y="12212"/>
                      <a:pt x="3303" y="12271"/>
                      <a:pt x="3243" y="12281"/>
                    </a:cubicBezTo>
                    <a:lnTo>
                      <a:pt x="3194" y="12281"/>
                    </a:lnTo>
                    <a:cubicBezTo>
                      <a:pt x="3194" y="12271"/>
                      <a:pt x="3194" y="12271"/>
                      <a:pt x="3203" y="12261"/>
                    </a:cubicBezTo>
                    <a:cubicBezTo>
                      <a:pt x="3233" y="12222"/>
                      <a:pt x="3243" y="12222"/>
                      <a:pt x="3263" y="12192"/>
                    </a:cubicBezTo>
                    <a:cubicBezTo>
                      <a:pt x="3283" y="12182"/>
                      <a:pt x="3273" y="12142"/>
                      <a:pt x="3253" y="12133"/>
                    </a:cubicBezTo>
                    <a:lnTo>
                      <a:pt x="3233" y="12133"/>
                    </a:lnTo>
                    <a:cubicBezTo>
                      <a:pt x="3233" y="12133"/>
                      <a:pt x="3223" y="12133"/>
                      <a:pt x="3223" y="12123"/>
                    </a:cubicBezTo>
                    <a:cubicBezTo>
                      <a:pt x="3203" y="12113"/>
                      <a:pt x="3184" y="12083"/>
                      <a:pt x="3164" y="12063"/>
                    </a:cubicBezTo>
                    <a:cubicBezTo>
                      <a:pt x="3144" y="12043"/>
                      <a:pt x="3134" y="12014"/>
                      <a:pt x="3144" y="12004"/>
                    </a:cubicBezTo>
                    <a:cubicBezTo>
                      <a:pt x="3154" y="12004"/>
                      <a:pt x="3154" y="11994"/>
                      <a:pt x="3164" y="11994"/>
                    </a:cubicBezTo>
                    <a:cubicBezTo>
                      <a:pt x="3190" y="11987"/>
                      <a:pt x="3222" y="11984"/>
                      <a:pt x="3253" y="11984"/>
                    </a:cubicBezTo>
                    <a:cubicBezTo>
                      <a:pt x="3316" y="11984"/>
                      <a:pt x="3375" y="11997"/>
                      <a:pt x="3382" y="12023"/>
                    </a:cubicBezTo>
                    <a:cubicBezTo>
                      <a:pt x="3390" y="12055"/>
                      <a:pt x="3460" y="12117"/>
                      <a:pt x="3503" y="12117"/>
                    </a:cubicBezTo>
                    <a:cubicBezTo>
                      <a:pt x="3515" y="12117"/>
                      <a:pt x="3524" y="12113"/>
                      <a:pt x="3531" y="12103"/>
                    </a:cubicBezTo>
                    <a:cubicBezTo>
                      <a:pt x="3535" y="12097"/>
                      <a:pt x="3540" y="12095"/>
                      <a:pt x="3545" y="12095"/>
                    </a:cubicBezTo>
                    <a:cubicBezTo>
                      <a:pt x="3576" y="12095"/>
                      <a:pt x="3620" y="12186"/>
                      <a:pt x="3620" y="12212"/>
                    </a:cubicBezTo>
                    <a:cubicBezTo>
                      <a:pt x="3620" y="12237"/>
                      <a:pt x="3613" y="12307"/>
                      <a:pt x="3642" y="12307"/>
                    </a:cubicBezTo>
                    <a:cubicBezTo>
                      <a:pt x="3647" y="12307"/>
                      <a:pt x="3653" y="12305"/>
                      <a:pt x="3660" y="12301"/>
                    </a:cubicBezTo>
                    <a:cubicBezTo>
                      <a:pt x="3699" y="12261"/>
                      <a:pt x="3679" y="12152"/>
                      <a:pt x="3660" y="12123"/>
                    </a:cubicBezTo>
                    <a:cubicBezTo>
                      <a:pt x="3640" y="12103"/>
                      <a:pt x="3600" y="12063"/>
                      <a:pt x="3610" y="12033"/>
                    </a:cubicBezTo>
                    <a:cubicBezTo>
                      <a:pt x="3619" y="12019"/>
                      <a:pt x="3629" y="12007"/>
                      <a:pt x="3642" y="12007"/>
                    </a:cubicBezTo>
                    <a:cubicBezTo>
                      <a:pt x="3656" y="12007"/>
                      <a:pt x="3673" y="12022"/>
                      <a:pt x="3699" y="12063"/>
                    </a:cubicBezTo>
                    <a:cubicBezTo>
                      <a:pt x="3755" y="12128"/>
                      <a:pt x="3785" y="12193"/>
                      <a:pt x="3804" y="12193"/>
                    </a:cubicBezTo>
                    <a:cubicBezTo>
                      <a:pt x="3806" y="12193"/>
                      <a:pt x="3807" y="12193"/>
                      <a:pt x="3808" y="12192"/>
                    </a:cubicBezTo>
                    <a:cubicBezTo>
                      <a:pt x="3838" y="12182"/>
                      <a:pt x="3878" y="12113"/>
                      <a:pt x="3848" y="12083"/>
                    </a:cubicBezTo>
                    <a:cubicBezTo>
                      <a:pt x="3818" y="12063"/>
                      <a:pt x="3739" y="11964"/>
                      <a:pt x="3729" y="11934"/>
                    </a:cubicBezTo>
                    <a:cubicBezTo>
                      <a:pt x="3721" y="11918"/>
                      <a:pt x="3700" y="11902"/>
                      <a:pt x="3665" y="11902"/>
                    </a:cubicBezTo>
                    <a:cubicBezTo>
                      <a:pt x="3657" y="11902"/>
                      <a:pt x="3649" y="11903"/>
                      <a:pt x="3640" y="11904"/>
                    </a:cubicBezTo>
                    <a:cubicBezTo>
                      <a:pt x="3604" y="11911"/>
                      <a:pt x="3582" y="11920"/>
                      <a:pt x="3569" y="11920"/>
                    </a:cubicBezTo>
                    <a:cubicBezTo>
                      <a:pt x="3560" y="11920"/>
                      <a:pt x="3554" y="11916"/>
                      <a:pt x="3551" y="11904"/>
                    </a:cubicBezTo>
                    <a:cubicBezTo>
                      <a:pt x="3541" y="11875"/>
                      <a:pt x="3600" y="11815"/>
                      <a:pt x="3551" y="11805"/>
                    </a:cubicBezTo>
                    <a:cubicBezTo>
                      <a:pt x="3518" y="11792"/>
                      <a:pt x="3499" y="11767"/>
                      <a:pt x="3481" y="11767"/>
                    </a:cubicBezTo>
                    <a:cubicBezTo>
                      <a:pt x="3471" y="11767"/>
                      <a:pt x="3462" y="11775"/>
                      <a:pt x="3451" y="11795"/>
                    </a:cubicBezTo>
                    <a:cubicBezTo>
                      <a:pt x="3433" y="11832"/>
                      <a:pt x="3422" y="11858"/>
                      <a:pt x="3407" y="11858"/>
                    </a:cubicBezTo>
                    <a:cubicBezTo>
                      <a:pt x="3398" y="11858"/>
                      <a:pt x="3387" y="11848"/>
                      <a:pt x="3372" y="11825"/>
                    </a:cubicBezTo>
                    <a:cubicBezTo>
                      <a:pt x="3322" y="11776"/>
                      <a:pt x="3313" y="11795"/>
                      <a:pt x="3293" y="11776"/>
                    </a:cubicBezTo>
                    <a:cubicBezTo>
                      <a:pt x="3273" y="11756"/>
                      <a:pt x="3382" y="11726"/>
                      <a:pt x="3313" y="11686"/>
                    </a:cubicBezTo>
                    <a:cubicBezTo>
                      <a:pt x="3281" y="11673"/>
                      <a:pt x="3262" y="11668"/>
                      <a:pt x="3245" y="11668"/>
                    </a:cubicBezTo>
                    <a:cubicBezTo>
                      <a:pt x="3224" y="11668"/>
                      <a:pt x="3206" y="11675"/>
                      <a:pt x="3174" y="11686"/>
                    </a:cubicBezTo>
                    <a:lnTo>
                      <a:pt x="3124" y="11686"/>
                    </a:lnTo>
                    <a:cubicBezTo>
                      <a:pt x="3114" y="11688"/>
                      <a:pt x="3105" y="11689"/>
                      <a:pt x="3096" y="11689"/>
                    </a:cubicBezTo>
                    <a:cubicBezTo>
                      <a:pt x="3060" y="11689"/>
                      <a:pt x="3035" y="11676"/>
                      <a:pt x="3035" y="11676"/>
                    </a:cubicBezTo>
                    <a:cubicBezTo>
                      <a:pt x="3035" y="11676"/>
                      <a:pt x="3005" y="11637"/>
                      <a:pt x="2975" y="11597"/>
                    </a:cubicBezTo>
                    <a:cubicBezTo>
                      <a:pt x="2960" y="11566"/>
                      <a:pt x="2950" y="11541"/>
                      <a:pt x="2971" y="11541"/>
                    </a:cubicBezTo>
                    <a:cubicBezTo>
                      <a:pt x="2976" y="11541"/>
                      <a:pt x="2984" y="11543"/>
                      <a:pt x="2995" y="11548"/>
                    </a:cubicBezTo>
                    <a:cubicBezTo>
                      <a:pt x="3005" y="11548"/>
                      <a:pt x="3015" y="11548"/>
                      <a:pt x="3025" y="11557"/>
                    </a:cubicBezTo>
                    <a:cubicBezTo>
                      <a:pt x="3035" y="11557"/>
                      <a:pt x="3055" y="11567"/>
                      <a:pt x="3065" y="11567"/>
                    </a:cubicBezTo>
                    <a:cubicBezTo>
                      <a:pt x="3094" y="11587"/>
                      <a:pt x="3094" y="11597"/>
                      <a:pt x="3134" y="11607"/>
                    </a:cubicBezTo>
                    <a:cubicBezTo>
                      <a:pt x="3154" y="11610"/>
                      <a:pt x="3172" y="11614"/>
                      <a:pt x="3184" y="11614"/>
                    </a:cubicBezTo>
                    <a:cubicBezTo>
                      <a:pt x="3209" y="11614"/>
                      <a:pt x="3213" y="11600"/>
                      <a:pt x="3174" y="11548"/>
                    </a:cubicBezTo>
                    <a:cubicBezTo>
                      <a:pt x="3154" y="11528"/>
                      <a:pt x="3134" y="11518"/>
                      <a:pt x="3114" y="11498"/>
                    </a:cubicBezTo>
                    <a:cubicBezTo>
                      <a:pt x="3104" y="11498"/>
                      <a:pt x="3094" y="11488"/>
                      <a:pt x="3094" y="11478"/>
                    </a:cubicBezTo>
                    <a:cubicBezTo>
                      <a:pt x="3065" y="11458"/>
                      <a:pt x="3055" y="11448"/>
                      <a:pt x="3114" y="11448"/>
                    </a:cubicBezTo>
                    <a:lnTo>
                      <a:pt x="3154" y="11448"/>
                    </a:lnTo>
                    <a:cubicBezTo>
                      <a:pt x="3182" y="11444"/>
                      <a:pt x="3195" y="11435"/>
                      <a:pt x="3204" y="11435"/>
                    </a:cubicBezTo>
                    <a:cubicBezTo>
                      <a:pt x="3215" y="11435"/>
                      <a:pt x="3222" y="11446"/>
                      <a:pt x="3243" y="11488"/>
                    </a:cubicBezTo>
                    <a:cubicBezTo>
                      <a:pt x="3271" y="11551"/>
                      <a:pt x="3309" y="11614"/>
                      <a:pt x="3322" y="11614"/>
                    </a:cubicBezTo>
                    <a:cubicBezTo>
                      <a:pt x="3327" y="11614"/>
                      <a:pt x="3328" y="11603"/>
                      <a:pt x="3322" y="11577"/>
                    </a:cubicBezTo>
                    <a:cubicBezTo>
                      <a:pt x="3303" y="11498"/>
                      <a:pt x="3293" y="11518"/>
                      <a:pt x="3293" y="11458"/>
                    </a:cubicBezTo>
                    <a:cubicBezTo>
                      <a:pt x="3293" y="11416"/>
                      <a:pt x="3264" y="11331"/>
                      <a:pt x="3292" y="11331"/>
                    </a:cubicBezTo>
                    <a:cubicBezTo>
                      <a:pt x="3297" y="11331"/>
                      <a:pt x="3304" y="11333"/>
                      <a:pt x="3313" y="11339"/>
                    </a:cubicBezTo>
                    <a:cubicBezTo>
                      <a:pt x="3382" y="11379"/>
                      <a:pt x="3412" y="11399"/>
                      <a:pt x="3422" y="11448"/>
                    </a:cubicBezTo>
                    <a:cubicBezTo>
                      <a:pt x="3430" y="11497"/>
                      <a:pt x="3464" y="11584"/>
                      <a:pt x="3492" y="11584"/>
                    </a:cubicBezTo>
                    <a:cubicBezTo>
                      <a:pt x="3499" y="11584"/>
                      <a:pt x="3505" y="11579"/>
                      <a:pt x="3511" y="11567"/>
                    </a:cubicBezTo>
                    <a:cubicBezTo>
                      <a:pt x="3541" y="11518"/>
                      <a:pt x="3551" y="11528"/>
                      <a:pt x="3511" y="11429"/>
                    </a:cubicBezTo>
                    <a:cubicBezTo>
                      <a:pt x="3481" y="11329"/>
                      <a:pt x="3441" y="11310"/>
                      <a:pt x="3481" y="11300"/>
                    </a:cubicBezTo>
                    <a:cubicBezTo>
                      <a:pt x="3487" y="11298"/>
                      <a:pt x="3493" y="11298"/>
                      <a:pt x="3499" y="11298"/>
                    </a:cubicBezTo>
                    <a:cubicBezTo>
                      <a:pt x="3538" y="11298"/>
                      <a:pt x="3563" y="11327"/>
                      <a:pt x="3580" y="11379"/>
                    </a:cubicBezTo>
                    <a:cubicBezTo>
                      <a:pt x="3610" y="11438"/>
                      <a:pt x="3620" y="11458"/>
                      <a:pt x="3660" y="11518"/>
                    </a:cubicBezTo>
                    <a:cubicBezTo>
                      <a:pt x="3687" y="11552"/>
                      <a:pt x="3719" y="11605"/>
                      <a:pt x="3736" y="11605"/>
                    </a:cubicBezTo>
                    <a:cubicBezTo>
                      <a:pt x="3744" y="11605"/>
                      <a:pt x="3749" y="11595"/>
                      <a:pt x="3749" y="11567"/>
                    </a:cubicBezTo>
                    <a:cubicBezTo>
                      <a:pt x="3749" y="11478"/>
                      <a:pt x="3640" y="11458"/>
                      <a:pt x="3699" y="11419"/>
                    </a:cubicBezTo>
                    <a:cubicBezTo>
                      <a:pt x="3715" y="11408"/>
                      <a:pt x="3731" y="11405"/>
                      <a:pt x="3747" y="11405"/>
                    </a:cubicBezTo>
                    <a:cubicBezTo>
                      <a:pt x="3770" y="11405"/>
                      <a:pt x="3792" y="11412"/>
                      <a:pt x="3807" y="11412"/>
                    </a:cubicBezTo>
                    <a:cubicBezTo>
                      <a:pt x="3823" y="11412"/>
                      <a:pt x="3832" y="11405"/>
                      <a:pt x="3828" y="11379"/>
                    </a:cubicBezTo>
                    <a:cubicBezTo>
                      <a:pt x="3818" y="11319"/>
                      <a:pt x="3848" y="11290"/>
                      <a:pt x="3759" y="11290"/>
                    </a:cubicBezTo>
                    <a:cubicBezTo>
                      <a:pt x="3706" y="11290"/>
                      <a:pt x="3657" y="11316"/>
                      <a:pt x="3637" y="11316"/>
                    </a:cubicBezTo>
                    <a:cubicBezTo>
                      <a:pt x="3627" y="11316"/>
                      <a:pt x="3623" y="11310"/>
                      <a:pt x="3630" y="11290"/>
                    </a:cubicBezTo>
                    <a:cubicBezTo>
                      <a:pt x="3640" y="11220"/>
                      <a:pt x="3689" y="11201"/>
                      <a:pt x="3709" y="11191"/>
                    </a:cubicBezTo>
                    <a:cubicBezTo>
                      <a:pt x="3729" y="11191"/>
                      <a:pt x="3699" y="11131"/>
                      <a:pt x="3699" y="11131"/>
                    </a:cubicBezTo>
                    <a:cubicBezTo>
                      <a:pt x="3699" y="11131"/>
                      <a:pt x="3511" y="11121"/>
                      <a:pt x="3481" y="11072"/>
                    </a:cubicBezTo>
                    <a:cubicBezTo>
                      <a:pt x="3461" y="11032"/>
                      <a:pt x="3501" y="10982"/>
                      <a:pt x="3481" y="10972"/>
                    </a:cubicBezTo>
                    <a:cubicBezTo>
                      <a:pt x="3481" y="10972"/>
                      <a:pt x="3491" y="10963"/>
                      <a:pt x="3491" y="10963"/>
                    </a:cubicBezTo>
                    <a:cubicBezTo>
                      <a:pt x="3491" y="10923"/>
                      <a:pt x="3481" y="10844"/>
                      <a:pt x="3432" y="10844"/>
                    </a:cubicBezTo>
                    <a:cubicBezTo>
                      <a:pt x="3432" y="10824"/>
                      <a:pt x="3432" y="10794"/>
                      <a:pt x="3412" y="10764"/>
                    </a:cubicBezTo>
                    <a:cubicBezTo>
                      <a:pt x="3392" y="10715"/>
                      <a:pt x="3362" y="10675"/>
                      <a:pt x="3342" y="10645"/>
                    </a:cubicBezTo>
                    <a:cubicBezTo>
                      <a:pt x="3329" y="10619"/>
                      <a:pt x="3320" y="10606"/>
                      <a:pt x="3331" y="10606"/>
                    </a:cubicBezTo>
                    <a:cubicBezTo>
                      <a:pt x="3336" y="10606"/>
                      <a:pt x="3346" y="10609"/>
                      <a:pt x="3362" y="10615"/>
                    </a:cubicBezTo>
                    <a:cubicBezTo>
                      <a:pt x="3372" y="10625"/>
                      <a:pt x="3382" y="10635"/>
                      <a:pt x="3392" y="10635"/>
                    </a:cubicBezTo>
                    <a:cubicBezTo>
                      <a:pt x="3441" y="10665"/>
                      <a:pt x="3432" y="10665"/>
                      <a:pt x="3471" y="10725"/>
                    </a:cubicBezTo>
                    <a:cubicBezTo>
                      <a:pt x="3500" y="10774"/>
                      <a:pt x="3574" y="10886"/>
                      <a:pt x="3596" y="10886"/>
                    </a:cubicBezTo>
                    <a:cubicBezTo>
                      <a:pt x="3604" y="10886"/>
                      <a:pt x="3604" y="10868"/>
                      <a:pt x="3590" y="10824"/>
                    </a:cubicBezTo>
                    <a:cubicBezTo>
                      <a:pt x="3551" y="10665"/>
                      <a:pt x="3531" y="10705"/>
                      <a:pt x="3491" y="10606"/>
                    </a:cubicBezTo>
                    <a:cubicBezTo>
                      <a:pt x="3461" y="10497"/>
                      <a:pt x="3461" y="10397"/>
                      <a:pt x="3412" y="10387"/>
                    </a:cubicBezTo>
                    <a:cubicBezTo>
                      <a:pt x="3406" y="10385"/>
                      <a:pt x="3399" y="10383"/>
                      <a:pt x="3392" y="10383"/>
                    </a:cubicBezTo>
                    <a:cubicBezTo>
                      <a:pt x="3375" y="10383"/>
                      <a:pt x="3356" y="10390"/>
                      <a:pt x="3342" y="10397"/>
                    </a:cubicBezTo>
                    <a:cubicBezTo>
                      <a:pt x="3313" y="10397"/>
                      <a:pt x="3293" y="10407"/>
                      <a:pt x="3283" y="10407"/>
                    </a:cubicBezTo>
                    <a:cubicBezTo>
                      <a:pt x="3273" y="10407"/>
                      <a:pt x="3263" y="10397"/>
                      <a:pt x="3253" y="10378"/>
                    </a:cubicBezTo>
                    <a:cubicBezTo>
                      <a:pt x="3244" y="10352"/>
                      <a:pt x="3236" y="10326"/>
                      <a:pt x="3259" y="10326"/>
                    </a:cubicBezTo>
                    <a:cubicBezTo>
                      <a:pt x="3263" y="10326"/>
                      <a:pt x="3268" y="10327"/>
                      <a:pt x="3273" y="10328"/>
                    </a:cubicBezTo>
                    <a:cubicBezTo>
                      <a:pt x="3303" y="10338"/>
                      <a:pt x="3322" y="10348"/>
                      <a:pt x="3342" y="10348"/>
                    </a:cubicBezTo>
                    <a:cubicBezTo>
                      <a:pt x="3351" y="10350"/>
                      <a:pt x="3357" y="10351"/>
                      <a:pt x="3363" y="10351"/>
                    </a:cubicBezTo>
                    <a:cubicBezTo>
                      <a:pt x="3383" y="10351"/>
                      <a:pt x="3380" y="10333"/>
                      <a:pt x="3332" y="10278"/>
                    </a:cubicBezTo>
                    <a:cubicBezTo>
                      <a:pt x="3332" y="10268"/>
                      <a:pt x="3322" y="10268"/>
                      <a:pt x="3322" y="10268"/>
                    </a:cubicBezTo>
                    <a:cubicBezTo>
                      <a:pt x="3303" y="10249"/>
                      <a:pt x="3283" y="10229"/>
                      <a:pt x="3273" y="10209"/>
                    </a:cubicBezTo>
                    <a:cubicBezTo>
                      <a:pt x="3263" y="10209"/>
                      <a:pt x="3263" y="10199"/>
                      <a:pt x="3253" y="10199"/>
                    </a:cubicBezTo>
                    <a:cubicBezTo>
                      <a:pt x="3263" y="10179"/>
                      <a:pt x="3263" y="10169"/>
                      <a:pt x="3263" y="10159"/>
                    </a:cubicBezTo>
                    <a:cubicBezTo>
                      <a:pt x="3273" y="10169"/>
                      <a:pt x="3283" y="10169"/>
                      <a:pt x="3293" y="10179"/>
                    </a:cubicBezTo>
                    <a:cubicBezTo>
                      <a:pt x="3342" y="10219"/>
                      <a:pt x="3402" y="10288"/>
                      <a:pt x="3422" y="10298"/>
                    </a:cubicBezTo>
                    <a:cubicBezTo>
                      <a:pt x="3428" y="10302"/>
                      <a:pt x="3441" y="10307"/>
                      <a:pt x="3452" y="10307"/>
                    </a:cubicBezTo>
                    <a:cubicBezTo>
                      <a:pt x="3472" y="10307"/>
                      <a:pt x="3483" y="10287"/>
                      <a:pt x="3432" y="10189"/>
                    </a:cubicBezTo>
                    <a:cubicBezTo>
                      <a:pt x="3412" y="10149"/>
                      <a:pt x="3392" y="10120"/>
                      <a:pt x="3382" y="10100"/>
                    </a:cubicBezTo>
                    <a:cubicBezTo>
                      <a:pt x="3352" y="10030"/>
                      <a:pt x="3362" y="10021"/>
                      <a:pt x="3332" y="9981"/>
                    </a:cubicBezTo>
                    <a:cubicBezTo>
                      <a:pt x="3332" y="9971"/>
                      <a:pt x="3322" y="9951"/>
                      <a:pt x="3322" y="9941"/>
                    </a:cubicBezTo>
                    <a:cubicBezTo>
                      <a:pt x="3306" y="9901"/>
                      <a:pt x="3297" y="9867"/>
                      <a:pt x="3272" y="9867"/>
                    </a:cubicBezTo>
                    <a:cubicBezTo>
                      <a:pt x="3266" y="9867"/>
                      <a:pt x="3260" y="9868"/>
                      <a:pt x="3253" y="9872"/>
                    </a:cubicBezTo>
                    <a:cubicBezTo>
                      <a:pt x="3233" y="9852"/>
                      <a:pt x="3194" y="9872"/>
                      <a:pt x="3213" y="9812"/>
                    </a:cubicBezTo>
                    <a:cubicBezTo>
                      <a:pt x="3223" y="9753"/>
                      <a:pt x="3243" y="9703"/>
                      <a:pt x="3263" y="9683"/>
                    </a:cubicBezTo>
                    <a:cubicBezTo>
                      <a:pt x="3313" y="9753"/>
                      <a:pt x="3352" y="9773"/>
                      <a:pt x="3422" y="9832"/>
                    </a:cubicBezTo>
                    <a:cubicBezTo>
                      <a:pt x="3463" y="9864"/>
                      <a:pt x="3515" y="9880"/>
                      <a:pt x="3546" y="9880"/>
                    </a:cubicBezTo>
                    <a:cubicBezTo>
                      <a:pt x="3582" y="9880"/>
                      <a:pt x="3590" y="9859"/>
                      <a:pt x="3521" y="9822"/>
                    </a:cubicBezTo>
                    <a:cubicBezTo>
                      <a:pt x="3422" y="9763"/>
                      <a:pt x="3382" y="9723"/>
                      <a:pt x="3362" y="9693"/>
                    </a:cubicBezTo>
                    <a:cubicBezTo>
                      <a:pt x="3362" y="9693"/>
                      <a:pt x="3362" y="9693"/>
                      <a:pt x="3362" y="9683"/>
                    </a:cubicBezTo>
                    <a:cubicBezTo>
                      <a:pt x="3352" y="9674"/>
                      <a:pt x="3352" y="9674"/>
                      <a:pt x="3352" y="9664"/>
                    </a:cubicBezTo>
                    <a:cubicBezTo>
                      <a:pt x="3352" y="9644"/>
                      <a:pt x="3342" y="9594"/>
                      <a:pt x="3382" y="9574"/>
                    </a:cubicBezTo>
                    <a:cubicBezTo>
                      <a:pt x="3451" y="9614"/>
                      <a:pt x="3471" y="9644"/>
                      <a:pt x="3461" y="9683"/>
                    </a:cubicBezTo>
                    <a:cubicBezTo>
                      <a:pt x="3450" y="9718"/>
                      <a:pt x="3488" y="9759"/>
                      <a:pt x="3518" y="9759"/>
                    </a:cubicBezTo>
                    <a:cubicBezTo>
                      <a:pt x="3541" y="9759"/>
                      <a:pt x="3559" y="9737"/>
                      <a:pt x="3551" y="9674"/>
                    </a:cubicBezTo>
                    <a:cubicBezTo>
                      <a:pt x="3551" y="9644"/>
                      <a:pt x="3551" y="9624"/>
                      <a:pt x="3551" y="9604"/>
                    </a:cubicBezTo>
                    <a:cubicBezTo>
                      <a:pt x="3590" y="9604"/>
                      <a:pt x="3600" y="9584"/>
                      <a:pt x="3560" y="9545"/>
                    </a:cubicBezTo>
                    <a:cubicBezTo>
                      <a:pt x="3560" y="9535"/>
                      <a:pt x="3551" y="9535"/>
                      <a:pt x="3541" y="9525"/>
                    </a:cubicBezTo>
                    <a:cubicBezTo>
                      <a:pt x="3541" y="9471"/>
                      <a:pt x="3533" y="9434"/>
                      <a:pt x="3495" y="9434"/>
                    </a:cubicBezTo>
                    <a:cubicBezTo>
                      <a:pt x="3491" y="9434"/>
                      <a:pt x="3486" y="9435"/>
                      <a:pt x="3481" y="9436"/>
                    </a:cubicBezTo>
                    <a:cubicBezTo>
                      <a:pt x="3392" y="9436"/>
                      <a:pt x="3422" y="9416"/>
                      <a:pt x="3382" y="9356"/>
                    </a:cubicBezTo>
                    <a:cubicBezTo>
                      <a:pt x="3342" y="9297"/>
                      <a:pt x="3263" y="9336"/>
                      <a:pt x="3273" y="9307"/>
                    </a:cubicBezTo>
                    <a:cubicBezTo>
                      <a:pt x="3253" y="9307"/>
                      <a:pt x="3253" y="9366"/>
                      <a:pt x="3263" y="9396"/>
                    </a:cubicBezTo>
                    <a:cubicBezTo>
                      <a:pt x="3265" y="9403"/>
                      <a:pt x="3270" y="9405"/>
                      <a:pt x="3276" y="9405"/>
                    </a:cubicBezTo>
                    <a:cubicBezTo>
                      <a:pt x="3299" y="9405"/>
                      <a:pt x="3341" y="9374"/>
                      <a:pt x="3372" y="9366"/>
                    </a:cubicBezTo>
                    <a:lnTo>
                      <a:pt x="3382" y="9366"/>
                    </a:lnTo>
                    <a:cubicBezTo>
                      <a:pt x="3362" y="9396"/>
                      <a:pt x="3332" y="9416"/>
                      <a:pt x="3313" y="9416"/>
                    </a:cubicBezTo>
                    <a:cubicBezTo>
                      <a:pt x="3262" y="9416"/>
                      <a:pt x="3160" y="9372"/>
                      <a:pt x="3057" y="9372"/>
                    </a:cubicBezTo>
                    <a:cubicBezTo>
                      <a:pt x="3039" y="9372"/>
                      <a:pt x="3022" y="9373"/>
                      <a:pt x="3005" y="9376"/>
                    </a:cubicBezTo>
                    <a:cubicBezTo>
                      <a:pt x="3005" y="9376"/>
                      <a:pt x="2995" y="9386"/>
                      <a:pt x="2995" y="9386"/>
                    </a:cubicBezTo>
                    <a:lnTo>
                      <a:pt x="2985" y="9386"/>
                    </a:lnTo>
                    <a:cubicBezTo>
                      <a:pt x="2926" y="9376"/>
                      <a:pt x="2847" y="9346"/>
                      <a:pt x="2906" y="9297"/>
                    </a:cubicBezTo>
                    <a:cubicBezTo>
                      <a:pt x="2936" y="9277"/>
                      <a:pt x="2966" y="9237"/>
                      <a:pt x="2985" y="9198"/>
                    </a:cubicBezTo>
                    <a:lnTo>
                      <a:pt x="2995" y="9198"/>
                    </a:lnTo>
                    <a:cubicBezTo>
                      <a:pt x="3015" y="9188"/>
                      <a:pt x="3055" y="9158"/>
                      <a:pt x="3104" y="9118"/>
                    </a:cubicBezTo>
                    <a:cubicBezTo>
                      <a:pt x="3124" y="9158"/>
                      <a:pt x="3144" y="9178"/>
                      <a:pt x="3164" y="9198"/>
                    </a:cubicBezTo>
                    <a:cubicBezTo>
                      <a:pt x="3081" y="9281"/>
                      <a:pt x="3087" y="9305"/>
                      <a:pt x="3132" y="9305"/>
                    </a:cubicBezTo>
                    <a:cubicBezTo>
                      <a:pt x="3167" y="9305"/>
                      <a:pt x="3226" y="9290"/>
                      <a:pt x="3283" y="9277"/>
                    </a:cubicBezTo>
                    <a:lnTo>
                      <a:pt x="3293" y="9277"/>
                    </a:lnTo>
                    <a:cubicBezTo>
                      <a:pt x="3314" y="9249"/>
                      <a:pt x="3333" y="9240"/>
                      <a:pt x="3350" y="9240"/>
                    </a:cubicBezTo>
                    <a:cubicBezTo>
                      <a:pt x="3388" y="9240"/>
                      <a:pt x="3417" y="9287"/>
                      <a:pt x="3451" y="9287"/>
                    </a:cubicBezTo>
                    <a:cubicBezTo>
                      <a:pt x="3501" y="9287"/>
                      <a:pt x="3541" y="9168"/>
                      <a:pt x="3491" y="9128"/>
                    </a:cubicBezTo>
                    <a:cubicBezTo>
                      <a:pt x="3443" y="9104"/>
                      <a:pt x="3460" y="9073"/>
                      <a:pt x="3489" y="9073"/>
                    </a:cubicBezTo>
                    <a:cubicBezTo>
                      <a:pt x="3496" y="9073"/>
                      <a:pt x="3503" y="9075"/>
                      <a:pt x="3511" y="9079"/>
                    </a:cubicBezTo>
                    <a:cubicBezTo>
                      <a:pt x="3519" y="9081"/>
                      <a:pt x="3531" y="9083"/>
                      <a:pt x="3543" y="9083"/>
                    </a:cubicBezTo>
                    <a:cubicBezTo>
                      <a:pt x="3576" y="9083"/>
                      <a:pt x="3612" y="9069"/>
                      <a:pt x="3590" y="9019"/>
                    </a:cubicBezTo>
                    <a:cubicBezTo>
                      <a:pt x="3560" y="8940"/>
                      <a:pt x="3650" y="8910"/>
                      <a:pt x="3660" y="8900"/>
                    </a:cubicBezTo>
                    <a:cubicBezTo>
                      <a:pt x="3669" y="8880"/>
                      <a:pt x="3630" y="8821"/>
                      <a:pt x="3590" y="8821"/>
                    </a:cubicBezTo>
                    <a:cubicBezTo>
                      <a:pt x="3587" y="8822"/>
                      <a:pt x="3583" y="8822"/>
                      <a:pt x="3579" y="8822"/>
                    </a:cubicBezTo>
                    <a:cubicBezTo>
                      <a:pt x="3548" y="8822"/>
                      <a:pt x="3523" y="8790"/>
                      <a:pt x="3564" y="8790"/>
                    </a:cubicBezTo>
                    <a:cubicBezTo>
                      <a:pt x="3568" y="8790"/>
                      <a:pt x="3574" y="8790"/>
                      <a:pt x="3580" y="8791"/>
                    </a:cubicBezTo>
                    <a:cubicBezTo>
                      <a:pt x="3620" y="8797"/>
                      <a:pt x="3644" y="8815"/>
                      <a:pt x="3658" y="8815"/>
                    </a:cubicBezTo>
                    <a:cubicBezTo>
                      <a:pt x="3669" y="8815"/>
                      <a:pt x="3675" y="8805"/>
                      <a:pt x="3679" y="8771"/>
                    </a:cubicBezTo>
                    <a:cubicBezTo>
                      <a:pt x="3679" y="8682"/>
                      <a:pt x="3669" y="8692"/>
                      <a:pt x="3689" y="8632"/>
                    </a:cubicBezTo>
                    <a:cubicBezTo>
                      <a:pt x="3699" y="8613"/>
                      <a:pt x="3709" y="8563"/>
                      <a:pt x="3719" y="8504"/>
                    </a:cubicBezTo>
                    <a:cubicBezTo>
                      <a:pt x="3731" y="8448"/>
                      <a:pt x="3744" y="8401"/>
                      <a:pt x="3751" y="8401"/>
                    </a:cubicBezTo>
                    <a:cubicBezTo>
                      <a:pt x="3756" y="8401"/>
                      <a:pt x="3759" y="8419"/>
                      <a:pt x="3759" y="8464"/>
                    </a:cubicBezTo>
                    <a:lnTo>
                      <a:pt x="3759" y="8325"/>
                    </a:lnTo>
                    <a:cubicBezTo>
                      <a:pt x="3759" y="8275"/>
                      <a:pt x="3760" y="8256"/>
                      <a:pt x="3761" y="8256"/>
                    </a:cubicBezTo>
                    <a:cubicBezTo>
                      <a:pt x="3765" y="8256"/>
                      <a:pt x="3772" y="8349"/>
                      <a:pt x="3779" y="8424"/>
                    </a:cubicBezTo>
                    <a:cubicBezTo>
                      <a:pt x="3788" y="8474"/>
                      <a:pt x="3798" y="8513"/>
                      <a:pt x="3798" y="8523"/>
                    </a:cubicBezTo>
                    <a:cubicBezTo>
                      <a:pt x="3828" y="8583"/>
                      <a:pt x="3818" y="8682"/>
                      <a:pt x="3828" y="8761"/>
                    </a:cubicBezTo>
                    <a:cubicBezTo>
                      <a:pt x="3828" y="8781"/>
                      <a:pt x="3831" y="8788"/>
                      <a:pt x="3837" y="8788"/>
                    </a:cubicBezTo>
                    <a:cubicBezTo>
                      <a:pt x="3853" y="8788"/>
                      <a:pt x="3892" y="8719"/>
                      <a:pt x="3937" y="8712"/>
                    </a:cubicBezTo>
                    <a:cubicBezTo>
                      <a:pt x="3960" y="8705"/>
                      <a:pt x="3969" y="8702"/>
                      <a:pt x="3970" y="8702"/>
                    </a:cubicBezTo>
                    <a:lnTo>
                      <a:pt x="3970" y="8702"/>
                    </a:lnTo>
                    <a:cubicBezTo>
                      <a:pt x="3970" y="8702"/>
                      <a:pt x="3937" y="8715"/>
                      <a:pt x="3917" y="8742"/>
                    </a:cubicBezTo>
                    <a:cubicBezTo>
                      <a:pt x="3878" y="8801"/>
                      <a:pt x="3848" y="8920"/>
                      <a:pt x="3858" y="8940"/>
                    </a:cubicBezTo>
                    <a:cubicBezTo>
                      <a:pt x="3868" y="8960"/>
                      <a:pt x="3878" y="8930"/>
                      <a:pt x="3888" y="8979"/>
                    </a:cubicBezTo>
                    <a:cubicBezTo>
                      <a:pt x="3895" y="9018"/>
                      <a:pt x="3952" y="9045"/>
                      <a:pt x="3995" y="9045"/>
                    </a:cubicBezTo>
                    <a:cubicBezTo>
                      <a:pt x="4007" y="9045"/>
                      <a:pt x="4018" y="9043"/>
                      <a:pt x="4026" y="9039"/>
                    </a:cubicBezTo>
                    <a:cubicBezTo>
                      <a:pt x="4027" y="9039"/>
                      <a:pt x="4028" y="9038"/>
                      <a:pt x="4029" y="9038"/>
                    </a:cubicBezTo>
                    <a:cubicBezTo>
                      <a:pt x="4053" y="9038"/>
                      <a:pt x="4005" y="9179"/>
                      <a:pt x="3947" y="9208"/>
                    </a:cubicBezTo>
                    <a:cubicBezTo>
                      <a:pt x="3915" y="9233"/>
                      <a:pt x="3937" y="9280"/>
                      <a:pt x="3983" y="9280"/>
                    </a:cubicBezTo>
                    <a:cubicBezTo>
                      <a:pt x="4009" y="9280"/>
                      <a:pt x="4041" y="9266"/>
                      <a:pt x="4076" y="9227"/>
                    </a:cubicBezTo>
                    <a:cubicBezTo>
                      <a:pt x="4085" y="9218"/>
                      <a:pt x="4094" y="9214"/>
                      <a:pt x="4102" y="9214"/>
                    </a:cubicBezTo>
                    <a:cubicBezTo>
                      <a:pt x="4128" y="9214"/>
                      <a:pt x="4152" y="9259"/>
                      <a:pt x="4205" y="9327"/>
                    </a:cubicBezTo>
                    <a:cubicBezTo>
                      <a:pt x="4284" y="9406"/>
                      <a:pt x="4126" y="9356"/>
                      <a:pt x="4076" y="9426"/>
                    </a:cubicBezTo>
                    <a:cubicBezTo>
                      <a:pt x="4063" y="9445"/>
                      <a:pt x="4059" y="9452"/>
                      <a:pt x="4056" y="9452"/>
                    </a:cubicBezTo>
                    <a:cubicBezTo>
                      <a:pt x="4050" y="9452"/>
                      <a:pt x="4050" y="9422"/>
                      <a:pt x="3997" y="9416"/>
                    </a:cubicBezTo>
                    <a:cubicBezTo>
                      <a:pt x="3907" y="9416"/>
                      <a:pt x="3977" y="9525"/>
                      <a:pt x="3967" y="9674"/>
                    </a:cubicBezTo>
                    <a:cubicBezTo>
                      <a:pt x="3959" y="9737"/>
                      <a:pt x="3977" y="9759"/>
                      <a:pt x="3999" y="9759"/>
                    </a:cubicBezTo>
                    <a:cubicBezTo>
                      <a:pt x="4030" y="9759"/>
                      <a:pt x="4068" y="9718"/>
                      <a:pt x="4056" y="9683"/>
                    </a:cubicBezTo>
                    <a:cubicBezTo>
                      <a:pt x="4046" y="9624"/>
                      <a:pt x="4017" y="9644"/>
                      <a:pt x="4136" y="9584"/>
                    </a:cubicBezTo>
                    <a:cubicBezTo>
                      <a:pt x="4170" y="9567"/>
                      <a:pt x="4184" y="9560"/>
                      <a:pt x="4187" y="9560"/>
                    </a:cubicBezTo>
                    <a:cubicBezTo>
                      <a:pt x="4194" y="9560"/>
                      <a:pt x="4130" y="9604"/>
                      <a:pt x="4116" y="9654"/>
                    </a:cubicBezTo>
                    <a:cubicBezTo>
                      <a:pt x="4100" y="9708"/>
                      <a:pt x="4139" y="9768"/>
                      <a:pt x="4176" y="9768"/>
                    </a:cubicBezTo>
                    <a:cubicBezTo>
                      <a:pt x="4186" y="9768"/>
                      <a:pt x="4196" y="9764"/>
                      <a:pt x="4205" y="9753"/>
                    </a:cubicBezTo>
                    <a:cubicBezTo>
                      <a:pt x="4222" y="9732"/>
                      <a:pt x="4238" y="9722"/>
                      <a:pt x="4251" y="9722"/>
                    </a:cubicBezTo>
                    <a:cubicBezTo>
                      <a:pt x="4276" y="9722"/>
                      <a:pt x="4295" y="9755"/>
                      <a:pt x="4314" y="9812"/>
                    </a:cubicBezTo>
                    <a:cubicBezTo>
                      <a:pt x="4319" y="9831"/>
                      <a:pt x="4319" y="9838"/>
                      <a:pt x="4316" y="9838"/>
                    </a:cubicBezTo>
                    <a:cubicBezTo>
                      <a:pt x="4310" y="9838"/>
                      <a:pt x="4291" y="9807"/>
                      <a:pt x="4274" y="9807"/>
                    </a:cubicBezTo>
                    <a:cubicBezTo>
                      <a:pt x="4266" y="9807"/>
                      <a:pt x="4259" y="9813"/>
                      <a:pt x="4254" y="9832"/>
                    </a:cubicBezTo>
                    <a:cubicBezTo>
                      <a:pt x="4235" y="9878"/>
                      <a:pt x="4190" y="9902"/>
                      <a:pt x="4153" y="9902"/>
                    </a:cubicBezTo>
                    <a:cubicBezTo>
                      <a:pt x="4133" y="9902"/>
                      <a:pt x="4116" y="9895"/>
                      <a:pt x="4106" y="9882"/>
                    </a:cubicBezTo>
                    <a:cubicBezTo>
                      <a:pt x="4093" y="9873"/>
                      <a:pt x="4082" y="9868"/>
                      <a:pt x="4070" y="9868"/>
                    </a:cubicBezTo>
                    <a:cubicBezTo>
                      <a:pt x="4042" y="9868"/>
                      <a:pt x="4009" y="9890"/>
                      <a:pt x="3947" y="9931"/>
                    </a:cubicBezTo>
                    <a:cubicBezTo>
                      <a:pt x="3858" y="9991"/>
                      <a:pt x="3997" y="10040"/>
                      <a:pt x="4036" y="10080"/>
                    </a:cubicBezTo>
                    <a:cubicBezTo>
                      <a:pt x="4049" y="10092"/>
                      <a:pt x="4060" y="10095"/>
                      <a:pt x="4072" y="10095"/>
                    </a:cubicBezTo>
                    <a:cubicBezTo>
                      <a:pt x="4082" y="10095"/>
                      <a:pt x="4092" y="10093"/>
                      <a:pt x="4104" y="10093"/>
                    </a:cubicBezTo>
                    <a:cubicBezTo>
                      <a:pt x="4125" y="10093"/>
                      <a:pt x="4150" y="10099"/>
                      <a:pt x="4185" y="10130"/>
                    </a:cubicBezTo>
                    <a:cubicBezTo>
                      <a:pt x="4248" y="10177"/>
                      <a:pt x="4255" y="10231"/>
                      <a:pt x="4270" y="10231"/>
                    </a:cubicBezTo>
                    <a:cubicBezTo>
                      <a:pt x="4274" y="10231"/>
                      <a:pt x="4278" y="10227"/>
                      <a:pt x="4284" y="10219"/>
                    </a:cubicBezTo>
                    <a:cubicBezTo>
                      <a:pt x="4289" y="10214"/>
                      <a:pt x="4294" y="10212"/>
                      <a:pt x="4300" y="10212"/>
                    </a:cubicBezTo>
                    <a:cubicBezTo>
                      <a:pt x="4330" y="10212"/>
                      <a:pt x="4375" y="10274"/>
                      <a:pt x="4433" y="10358"/>
                    </a:cubicBezTo>
                    <a:cubicBezTo>
                      <a:pt x="4478" y="10419"/>
                      <a:pt x="4462" y="10443"/>
                      <a:pt x="4437" y="10443"/>
                    </a:cubicBezTo>
                    <a:cubicBezTo>
                      <a:pt x="4418" y="10443"/>
                      <a:pt x="4392" y="10429"/>
                      <a:pt x="4383" y="10407"/>
                    </a:cubicBezTo>
                    <a:cubicBezTo>
                      <a:pt x="4378" y="10395"/>
                      <a:pt x="4375" y="10390"/>
                      <a:pt x="4373" y="10390"/>
                    </a:cubicBezTo>
                    <a:cubicBezTo>
                      <a:pt x="4367" y="10390"/>
                      <a:pt x="4369" y="10435"/>
                      <a:pt x="4354" y="10457"/>
                    </a:cubicBezTo>
                    <a:cubicBezTo>
                      <a:pt x="4346" y="10468"/>
                      <a:pt x="4336" y="10477"/>
                      <a:pt x="4322" y="10477"/>
                    </a:cubicBezTo>
                    <a:cubicBezTo>
                      <a:pt x="4301" y="10477"/>
                      <a:pt x="4271" y="10455"/>
                      <a:pt x="4235" y="10387"/>
                    </a:cubicBezTo>
                    <a:cubicBezTo>
                      <a:pt x="4221" y="10360"/>
                      <a:pt x="4208" y="10349"/>
                      <a:pt x="4196" y="10349"/>
                    </a:cubicBezTo>
                    <a:cubicBezTo>
                      <a:pt x="4155" y="10349"/>
                      <a:pt x="4126" y="10467"/>
                      <a:pt x="4126" y="10467"/>
                    </a:cubicBezTo>
                    <a:cubicBezTo>
                      <a:pt x="4126" y="10467"/>
                      <a:pt x="4096" y="10536"/>
                      <a:pt x="4036" y="10586"/>
                    </a:cubicBezTo>
                    <a:cubicBezTo>
                      <a:pt x="3977" y="10635"/>
                      <a:pt x="4165" y="10645"/>
                      <a:pt x="4215" y="10655"/>
                    </a:cubicBezTo>
                    <a:cubicBezTo>
                      <a:pt x="4264" y="10665"/>
                      <a:pt x="4195" y="10715"/>
                      <a:pt x="4235" y="10764"/>
                    </a:cubicBezTo>
                    <a:cubicBezTo>
                      <a:pt x="4241" y="10771"/>
                      <a:pt x="4249" y="10774"/>
                      <a:pt x="4257" y="10774"/>
                    </a:cubicBezTo>
                    <a:cubicBezTo>
                      <a:pt x="4300" y="10774"/>
                      <a:pt x="4367" y="10701"/>
                      <a:pt x="4433" y="10685"/>
                    </a:cubicBezTo>
                    <a:cubicBezTo>
                      <a:pt x="4459" y="10678"/>
                      <a:pt x="4479" y="10674"/>
                      <a:pt x="4497" y="10674"/>
                    </a:cubicBezTo>
                    <a:cubicBezTo>
                      <a:pt x="4531" y="10674"/>
                      <a:pt x="4555" y="10692"/>
                      <a:pt x="4602" y="10744"/>
                    </a:cubicBezTo>
                    <a:cubicBezTo>
                      <a:pt x="4651" y="10810"/>
                      <a:pt x="4611" y="10883"/>
                      <a:pt x="4545" y="10883"/>
                    </a:cubicBezTo>
                    <a:cubicBezTo>
                      <a:pt x="4532" y="10883"/>
                      <a:pt x="4517" y="10880"/>
                      <a:pt x="4502" y="10873"/>
                    </a:cubicBezTo>
                    <a:cubicBezTo>
                      <a:pt x="4482" y="10863"/>
                      <a:pt x="4467" y="10859"/>
                      <a:pt x="4457" y="10859"/>
                    </a:cubicBezTo>
                    <a:cubicBezTo>
                      <a:pt x="4418" y="10859"/>
                      <a:pt x="4443" y="10919"/>
                      <a:pt x="4443" y="10943"/>
                    </a:cubicBezTo>
                    <a:cubicBezTo>
                      <a:pt x="4433" y="10972"/>
                      <a:pt x="4512" y="10963"/>
                      <a:pt x="4621" y="11042"/>
                    </a:cubicBezTo>
                    <a:cubicBezTo>
                      <a:pt x="4703" y="11097"/>
                      <a:pt x="4672" y="11142"/>
                      <a:pt x="4622" y="11142"/>
                    </a:cubicBezTo>
                    <a:cubicBezTo>
                      <a:pt x="4600" y="11142"/>
                      <a:pt x="4573" y="11133"/>
                      <a:pt x="4552" y="11111"/>
                    </a:cubicBezTo>
                    <a:cubicBezTo>
                      <a:pt x="4521" y="11084"/>
                      <a:pt x="4493" y="11081"/>
                      <a:pt x="4467" y="11081"/>
                    </a:cubicBezTo>
                    <a:cubicBezTo>
                      <a:pt x="4460" y="11081"/>
                      <a:pt x="4453" y="11082"/>
                      <a:pt x="4445" y="11082"/>
                    </a:cubicBezTo>
                    <a:cubicBezTo>
                      <a:pt x="4413" y="11082"/>
                      <a:pt x="4383" y="11077"/>
                      <a:pt x="4354" y="11022"/>
                    </a:cubicBezTo>
                    <a:cubicBezTo>
                      <a:pt x="4323" y="10966"/>
                      <a:pt x="4300" y="10941"/>
                      <a:pt x="4288" y="10941"/>
                    </a:cubicBezTo>
                    <a:cubicBezTo>
                      <a:pt x="4277" y="10941"/>
                      <a:pt x="4275" y="10964"/>
                      <a:pt x="4284" y="11002"/>
                    </a:cubicBezTo>
                    <a:cubicBezTo>
                      <a:pt x="4298" y="11038"/>
                      <a:pt x="4289" y="11056"/>
                      <a:pt x="4270" y="11056"/>
                    </a:cubicBezTo>
                    <a:cubicBezTo>
                      <a:pt x="4248" y="11056"/>
                      <a:pt x="4212" y="11031"/>
                      <a:pt x="4185" y="10982"/>
                    </a:cubicBezTo>
                    <a:cubicBezTo>
                      <a:pt x="4126" y="10893"/>
                      <a:pt x="4155" y="10844"/>
                      <a:pt x="4086" y="10804"/>
                    </a:cubicBezTo>
                    <a:cubicBezTo>
                      <a:pt x="4080" y="10801"/>
                      <a:pt x="4075" y="10800"/>
                      <a:pt x="4071" y="10800"/>
                    </a:cubicBezTo>
                    <a:cubicBezTo>
                      <a:pt x="4025" y="10800"/>
                      <a:pt x="4066" y="10936"/>
                      <a:pt x="4066" y="10972"/>
                    </a:cubicBezTo>
                    <a:cubicBezTo>
                      <a:pt x="4066" y="11012"/>
                      <a:pt x="4056" y="11052"/>
                      <a:pt x="4136" y="11072"/>
                    </a:cubicBezTo>
                    <a:cubicBezTo>
                      <a:pt x="4215" y="11091"/>
                      <a:pt x="4185" y="11171"/>
                      <a:pt x="4235" y="11250"/>
                    </a:cubicBezTo>
                    <a:cubicBezTo>
                      <a:pt x="4250" y="11274"/>
                      <a:pt x="4262" y="11283"/>
                      <a:pt x="4272" y="11283"/>
                    </a:cubicBezTo>
                    <a:cubicBezTo>
                      <a:pt x="4298" y="11283"/>
                      <a:pt x="4310" y="11209"/>
                      <a:pt x="4354" y="11151"/>
                    </a:cubicBezTo>
                    <a:cubicBezTo>
                      <a:pt x="4362" y="11141"/>
                      <a:pt x="4370" y="11136"/>
                      <a:pt x="4377" y="11136"/>
                    </a:cubicBezTo>
                    <a:cubicBezTo>
                      <a:pt x="4419" y="11136"/>
                      <a:pt x="4436" y="11287"/>
                      <a:pt x="4453" y="11329"/>
                    </a:cubicBezTo>
                    <a:cubicBezTo>
                      <a:pt x="4483" y="11369"/>
                      <a:pt x="4522" y="11310"/>
                      <a:pt x="4592" y="11458"/>
                    </a:cubicBezTo>
                    <a:cubicBezTo>
                      <a:pt x="4647" y="11585"/>
                      <a:pt x="4563" y="11611"/>
                      <a:pt x="4517" y="11611"/>
                    </a:cubicBezTo>
                    <a:cubicBezTo>
                      <a:pt x="4506" y="11611"/>
                      <a:pt x="4496" y="11609"/>
                      <a:pt x="4492" y="11607"/>
                    </a:cubicBezTo>
                    <a:cubicBezTo>
                      <a:pt x="4473" y="11597"/>
                      <a:pt x="4483" y="11419"/>
                      <a:pt x="4423" y="11399"/>
                    </a:cubicBezTo>
                    <a:cubicBezTo>
                      <a:pt x="4416" y="11395"/>
                      <a:pt x="4409" y="11393"/>
                      <a:pt x="4402" y="11393"/>
                    </a:cubicBezTo>
                    <a:cubicBezTo>
                      <a:pt x="4362" y="11393"/>
                      <a:pt x="4337" y="11464"/>
                      <a:pt x="4413" y="11557"/>
                    </a:cubicBezTo>
                    <a:cubicBezTo>
                      <a:pt x="4472" y="11639"/>
                      <a:pt x="4476" y="11665"/>
                      <a:pt x="4454" y="11665"/>
                    </a:cubicBezTo>
                    <a:cubicBezTo>
                      <a:pt x="4447" y="11665"/>
                      <a:pt x="4436" y="11662"/>
                      <a:pt x="4423" y="11657"/>
                    </a:cubicBezTo>
                    <a:cubicBezTo>
                      <a:pt x="4419" y="11655"/>
                      <a:pt x="4416" y="11655"/>
                      <a:pt x="4413" y="11655"/>
                    </a:cubicBezTo>
                    <a:cubicBezTo>
                      <a:pt x="4366" y="11655"/>
                      <a:pt x="4385" y="11786"/>
                      <a:pt x="4403" y="11786"/>
                    </a:cubicBezTo>
                    <a:cubicBezTo>
                      <a:pt x="4432" y="11786"/>
                      <a:pt x="4487" y="11696"/>
                      <a:pt x="4535" y="11696"/>
                    </a:cubicBezTo>
                    <a:cubicBezTo>
                      <a:pt x="4537" y="11696"/>
                      <a:pt x="4540" y="11696"/>
                      <a:pt x="4542" y="11696"/>
                    </a:cubicBezTo>
                    <a:cubicBezTo>
                      <a:pt x="4582" y="11706"/>
                      <a:pt x="4592" y="11756"/>
                      <a:pt x="4621" y="11845"/>
                    </a:cubicBezTo>
                    <a:cubicBezTo>
                      <a:pt x="4621" y="11855"/>
                      <a:pt x="4621" y="11865"/>
                      <a:pt x="4631" y="11865"/>
                    </a:cubicBezTo>
                    <a:cubicBezTo>
                      <a:pt x="4640" y="11898"/>
                      <a:pt x="4651" y="11906"/>
                      <a:pt x="4663" y="11906"/>
                    </a:cubicBezTo>
                    <a:cubicBezTo>
                      <a:pt x="4676" y="11906"/>
                      <a:pt x="4690" y="11896"/>
                      <a:pt x="4704" y="11896"/>
                    </a:cubicBezTo>
                    <a:cubicBezTo>
                      <a:pt x="4720" y="11896"/>
                      <a:pt x="4736" y="11909"/>
                      <a:pt x="4750" y="11964"/>
                    </a:cubicBezTo>
                    <a:cubicBezTo>
                      <a:pt x="4750" y="11974"/>
                      <a:pt x="4750" y="11974"/>
                      <a:pt x="4750" y="11974"/>
                    </a:cubicBezTo>
                    <a:cubicBezTo>
                      <a:pt x="4769" y="12051"/>
                      <a:pt x="4734" y="12079"/>
                      <a:pt x="4688" y="12079"/>
                    </a:cubicBezTo>
                    <a:cubicBezTo>
                      <a:pt x="4634" y="12079"/>
                      <a:pt x="4563" y="12041"/>
                      <a:pt x="4542" y="12004"/>
                    </a:cubicBezTo>
                    <a:cubicBezTo>
                      <a:pt x="4492" y="11934"/>
                      <a:pt x="4572" y="11994"/>
                      <a:pt x="4492" y="11934"/>
                    </a:cubicBezTo>
                    <a:cubicBezTo>
                      <a:pt x="4482" y="11927"/>
                      <a:pt x="4474" y="11923"/>
                      <a:pt x="4468" y="11923"/>
                    </a:cubicBezTo>
                    <a:cubicBezTo>
                      <a:pt x="4435" y="11923"/>
                      <a:pt x="4469" y="12032"/>
                      <a:pt x="4502" y="12133"/>
                    </a:cubicBezTo>
                    <a:cubicBezTo>
                      <a:pt x="4512" y="12142"/>
                      <a:pt x="4522" y="12162"/>
                      <a:pt x="4522" y="12172"/>
                    </a:cubicBezTo>
                    <a:cubicBezTo>
                      <a:pt x="4532" y="12192"/>
                      <a:pt x="4532" y="12212"/>
                      <a:pt x="4542" y="12222"/>
                    </a:cubicBezTo>
                    <a:cubicBezTo>
                      <a:pt x="4548" y="12244"/>
                      <a:pt x="4547" y="12257"/>
                      <a:pt x="4538" y="12257"/>
                    </a:cubicBezTo>
                    <a:cubicBezTo>
                      <a:pt x="4531" y="12257"/>
                      <a:pt x="4520" y="12249"/>
                      <a:pt x="4502" y="12232"/>
                    </a:cubicBezTo>
                    <a:cubicBezTo>
                      <a:pt x="4433" y="12172"/>
                      <a:pt x="4463" y="12083"/>
                      <a:pt x="4433" y="11994"/>
                    </a:cubicBezTo>
                    <a:cubicBezTo>
                      <a:pt x="4424" y="11970"/>
                      <a:pt x="4413" y="11961"/>
                      <a:pt x="4401" y="11961"/>
                    </a:cubicBezTo>
                    <a:cubicBezTo>
                      <a:pt x="4373" y="11961"/>
                      <a:pt x="4341" y="12017"/>
                      <a:pt x="4334" y="12073"/>
                    </a:cubicBezTo>
                    <a:cubicBezTo>
                      <a:pt x="4314" y="12142"/>
                      <a:pt x="4364" y="12083"/>
                      <a:pt x="4413" y="12172"/>
                    </a:cubicBezTo>
                    <a:cubicBezTo>
                      <a:pt x="4445" y="12242"/>
                      <a:pt x="4494" y="12333"/>
                      <a:pt x="4471" y="12333"/>
                    </a:cubicBezTo>
                    <a:cubicBezTo>
                      <a:pt x="4458" y="12333"/>
                      <a:pt x="4424" y="12306"/>
                      <a:pt x="4354" y="12232"/>
                    </a:cubicBezTo>
                    <a:cubicBezTo>
                      <a:pt x="4314" y="12182"/>
                      <a:pt x="4314" y="12133"/>
                      <a:pt x="4294" y="12123"/>
                    </a:cubicBezTo>
                    <a:cubicBezTo>
                      <a:pt x="4292" y="12120"/>
                      <a:pt x="4289" y="12119"/>
                      <a:pt x="4286" y="12119"/>
                    </a:cubicBezTo>
                    <a:cubicBezTo>
                      <a:pt x="4265" y="12119"/>
                      <a:pt x="4237" y="12175"/>
                      <a:pt x="4254" y="12192"/>
                    </a:cubicBezTo>
                    <a:cubicBezTo>
                      <a:pt x="4274" y="12222"/>
                      <a:pt x="4284" y="12222"/>
                      <a:pt x="4324" y="12261"/>
                    </a:cubicBezTo>
                    <a:cubicBezTo>
                      <a:pt x="4364" y="12301"/>
                      <a:pt x="4383" y="12291"/>
                      <a:pt x="4453" y="12371"/>
                    </a:cubicBezTo>
                    <a:cubicBezTo>
                      <a:pt x="4480" y="12401"/>
                      <a:pt x="4499" y="12413"/>
                      <a:pt x="4518" y="12413"/>
                    </a:cubicBezTo>
                    <a:cubicBezTo>
                      <a:pt x="4547" y="12413"/>
                      <a:pt x="4573" y="12385"/>
                      <a:pt x="4621" y="12361"/>
                    </a:cubicBezTo>
                    <a:cubicBezTo>
                      <a:pt x="4631" y="12357"/>
                      <a:pt x="4638" y="12355"/>
                      <a:pt x="4643" y="12355"/>
                    </a:cubicBezTo>
                    <a:cubicBezTo>
                      <a:pt x="4673" y="12355"/>
                      <a:pt x="4584" y="12437"/>
                      <a:pt x="4602" y="12489"/>
                    </a:cubicBezTo>
                    <a:cubicBezTo>
                      <a:pt x="4611" y="12499"/>
                      <a:pt x="4621" y="12509"/>
                      <a:pt x="4641" y="12509"/>
                    </a:cubicBezTo>
                    <a:cubicBezTo>
                      <a:pt x="4701" y="12509"/>
                      <a:pt x="4790" y="12480"/>
                      <a:pt x="4790" y="12480"/>
                    </a:cubicBezTo>
                    <a:cubicBezTo>
                      <a:pt x="4790" y="12480"/>
                      <a:pt x="4810" y="12509"/>
                      <a:pt x="4810" y="12529"/>
                    </a:cubicBezTo>
                    <a:cubicBezTo>
                      <a:pt x="4810" y="12529"/>
                      <a:pt x="4810" y="12539"/>
                      <a:pt x="4810" y="12539"/>
                    </a:cubicBezTo>
                    <a:lnTo>
                      <a:pt x="4800" y="12539"/>
                    </a:lnTo>
                    <a:cubicBezTo>
                      <a:pt x="4790" y="12549"/>
                      <a:pt x="4750" y="12529"/>
                      <a:pt x="4740" y="12599"/>
                    </a:cubicBezTo>
                    <a:cubicBezTo>
                      <a:pt x="4734" y="12625"/>
                      <a:pt x="4740" y="12634"/>
                      <a:pt x="4754" y="12634"/>
                    </a:cubicBezTo>
                    <a:cubicBezTo>
                      <a:pt x="4761" y="12634"/>
                      <a:pt x="4770" y="12632"/>
                      <a:pt x="4780" y="12628"/>
                    </a:cubicBezTo>
                    <a:cubicBezTo>
                      <a:pt x="4800" y="12618"/>
                      <a:pt x="4830" y="12618"/>
                      <a:pt x="4859" y="12618"/>
                    </a:cubicBezTo>
                    <a:lnTo>
                      <a:pt x="4889" y="12618"/>
                    </a:lnTo>
                    <a:cubicBezTo>
                      <a:pt x="4919" y="12618"/>
                      <a:pt x="4899" y="12638"/>
                      <a:pt x="4909" y="12698"/>
                    </a:cubicBezTo>
                    <a:cubicBezTo>
                      <a:pt x="4909" y="12718"/>
                      <a:pt x="4909" y="12727"/>
                      <a:pt x="4899" y="12727"/>
                    </a:cubicBezTo>
                    <a:cubicBezTo>
                      <a:pt x="4888" y="12727"/>
                      <a:pt x="4870" y="12721"/>
                      <a:pt x="4851" y="12721"/>
                    </a:cubicBezTo>
                    <a:cubicBezTo>
                      <a:pt x="4837" y="12721"/>
                      <a:pt x="4823" y="12725"/>
                      <a:pt x="4810" y="12737"/>
                    </a:cubicBezTo>
                    <a:cubicBezTo>
                      <a:pt x="4760" y="12767"/>
                      <a:pt x="4810" y="12767"/>
                      <a:pt x="4830" y="12817"/>
                    </a:cubicBezTo>
                    <a:cubicBezTo>
                      <a:pt x="4840" y="12827"/>
                      <a:pt x="4849" y="12846"/>
                      <a:pt x="4849" y="12866"/>
                    </a:cubicBezTo>
                    <a:cubicBezTo>
                      <a:pt x="4849" y="12913"/>
                      <a:pt x="4838" y="12931"/>
                      <a:pt x="4823" y="12931"/>
                    </a:cubicBezTo>
                    <a:cubicBezTo>
                      <a:pt x="4805" y="12931"/>
                      <a:pt x="4781" y="12908"/>
                      <a:pt x="4760" y="12876"/>
                    </a:cubicBezTo>
                    <a:cubicBezTo>
                      <a:pt x="4730" y="12827"/>
                      <a:pt x="4701" y="12807"/>
                      <a:pt x="4681" y="12757"/>
                    </a:cubicBezTo>
                    <a:cubicBezTo>
                      <a:pt x="4681" y="12757"/>
                      <a:pt x="4671" y="12757"/>
                      <a:pt x="4671" y="12747"/>
                    </a:cubicBezTo>
                    <a:cubicBezTo>
                      <a:pt x="4653" y="12693"/>
                      <a:pt x="4643" y="12647"/>
                      <a:pt x="4611" y="12647"/>
                    </a:cubicBezTo>
                    <a:cubicBezTo>
                      <a:pt x="4608" y="12647"/>
                      <a:pt x="4605" y="12647"/>
                      <a:pt x="4602" y="12648"/>
                    </a:cubicBezTo>
                    <a:cubicBezTo>
                      <a:pt x="4562" y="12658"/>
                      <a:pt x="4572" y="12678"/>
                      <a:pt x="4611" y="12787"/>
                    </a:cubicBezTo>
                    <a:cubicBezTo>
                      <a:pt x="4611" y="12797"/>
                      <a:pt x="4621" y="12807"/>
                      <a:pt x="4621" y="12817"/>
                    </a:cubicBezTo>
                    <a:cubicBezTo>
                      <a:pt x="4641" y="12876"/>
                      <a:pt x="4641" y="12856"/>
                      <a:pt x="4621" y="12906"/>
                    </a:cubicBezTo>
                    <a:cubicBezTo>
                      <a:pt x="4613" y="12914"/>
                      <a:pt x="4606" y="12917"/>
                      <a:pt x="4602" y="12917"/>
                    </a:cubicBezTo>
                    <a:cubicBezTo>
                      <a:pt x="4595" y="12917"/>
                      <a:pt x="4592" y="12912"/>
                      <a:pt x="4592" y="12906"/>
                    </a:cubicBezTo>
                    <a:cubicBezTo>
                      <a:pt x="4572" y="12866"/>
                      <a:pt x="4562" y="12807"/>
                      <a:pt x="4562" y="12767"/>
                    </a:cubicBezTo>
                    <a:cubicBezTo>
                      <a:pt x="4552" y="12718"/>
                      <a:pt x="4512" y="12727"/>
                      <a:pt x="4453" y="12688"/>
                    </a:cubicBezTo>
                    <a:cubicBezTo>
                      <a:pt x="4445" y="12682"/>
                      <a:pt x="4440" y="12679"/>
                      <a:pt x="4436" y="12679"/>
                    </a:cubicBezTo>
                    <a:cubicBezTo>
                      <a:pt x="4411" y="12679"/>
                      <a:pt x="4433" y="12766"/>
                      <a:pt x="4433" y="12817"/>
                    </a:cubicBezTo>
                    <a:cubicBezTo>
                      <a:pt x="4433" y="12876"/>
                      <a:pt x="4443" y="12856"/>
                      <a:pt x="4463" y="12946"/>
                    </a:cubicBezTo>
                    <a:cubicBezTo>
                      <a:pt x="4463" y="12946"/>
                      <a:pt x="4463" y="12946"/>
                      <a:pt x="4463" y="12956"/>
                    </a:cubicBezTo>
                    <a:cubicBezTo>
                      <a:pt x="4463" y="12972"/>
                      <a:pt x="4463" y="12979"/>
                      <a:pt x="4459" y="12979"/>
                    </a:cubicBezTo>
                    <a:cubicBezTo>
                      <a:pt x="4457" y="12979"/>
                      <a:pt x="4452" y="12974"/>
                      <a:pt x="4443" y="12965"/>
                    </a:cubicBezTo>
                    <a:cubicBezTo>
                      <a:pt x="4433" y="12936"/>
                      <a:pt x="4403" y="12886"/>
                      <a:pt x="4383" y="12846"/>
                    </a:cubicBezTo>
                    <a:cubicBezTo>
                      <a:pt x="4366" y="12804"/>
                      <a:pt x="4362" y="12792"/>
                      <a:pt x="4355" y="12792"/>
                    </a:cubicBezTo>
                    <a:cubicBezTo>
                      <a:pt x="4347" y="12792"/>
                      <a:pt x="4334" y="12808"/>
                      <a:pt x="4293" y="12808"/>
                    </a:cubicBezTo>
                    <a:cubicBezTo>
                      <a:pt x="4288" y="12808"/>
                      <a:pt x="4281" y="12807"/>
                      <a:pt x="4274" y="12807"/>
                    </a:cubicBezTo>
                    <a:cubicBezTo>
                      <a:pt x="4175" y="12807"/>
                      <a:pt x="4264" y="12837"/>
                      <a:pt x="4324" y="12916"/>
                    </a:cubicBezTo>
                    <a:cubicBezTo>
                      <a:pt x="4364" y="12969"/>
                      <a:pt x="4359" y="12982"/>
                      <a:pt x="4337" y="12982"/>
                    </a:cubicBezTo>
                    <a:cubicBezTo>
                      <a:pt x="4326" y="12982"/>
                      <a:pt x="4311" y="12979"/>
                      <a:pt x="4294" y="12975"/>
                    </a:cubicBezTo>
                    <a:cubicBezTo>
                      <a:pt x="4245" y="12965"/>
                      <a:pt x="4294" y="12975"/>
                      <a:pt x="4205" y="12946"/>
                    </a:cubicBezTo>
                    <a:cubicBezTo>
                      <a:pt x="4195" y="12941"/>
                      <a:pt x="4187" y="12939"/>
                      <a:pt x="4180" y="12939"/>
                    </a:cubicBezTo>
                    <a:cubicBezTo>
                      <a:pt x="4128" y="12939"/>
                      <a:pt x="4175" y="13065"/>
                      <a:pt x="4175" y="13065"/>
                    </a:cubicBezTo>
                    <a:cubicBezTo>
                      <a:pt x="4175" y="13065"/>
                      <a:pt x="4219" y="13108"/>
                      <a:pt x="4263" y="13108"/>
                    </a:cubicBezTo>
                    <a:cubicBezTo>
                      <a:pt x="4270" y="13108"/>
                      <a:pt x="4277" y="13107"/>
                      <a:pt x="4284" y="13104"/>
                    </a:cubicBezTo>
                    <a:cubicBezTo>
                      <a:pt x="4335" y="13087"/>
                      <a:pt x="4335" y="13028"/>
                      <a:pt x="4376" y="13028"/>
                    </a:cubicBezTo>
                    <a:cubicBezTo>
                      <a:pt x="4384" y="13028"/>
                      <a:pt x="4392" y="13030"/>
                      <a:pt x="4403" y="13035"/>
                    </a:cubicBezTo>
                    <a:cubicBezTo>
                      <a:pt x="4403" y="13035"/>
                      <a:pt x="4403" y="13045"/>
                      <a:pt x="4413" y="13045"/>
                    </a:cubicBezTo>
                    <a:cubicBezTo>
                      <a:pt x="4463" y="13074"/>
                      <a:pt x="4453" y="13094"/>
                      <a:pt x="4473" y="13114"/>
                    </a:cubicBezTo>
                    <a:lnTo>
                      <a:pt x="4483" y="13114"/>
                    </a:lnTo>
                    <a:cubicBezTo>
                      <a:pt x="4492" y="13124"/>
                      <a:pt x="4502" y="13104"/>
                      <a:pt x="4532" y="13154"/>
                    </a:cubicBezTo>
                    <a:cubicBezTo>
                      <a:pt x="4545" y="13174"/>
                      <a:pt x="4553" y="13185"/>
                      <a:pt x="4561" y="13185"/>
                    </a:cubicBezTo>
                    <a:cubicBezTo>
                      <a:pt x="4572" y="13185"/>
                      <a:pt x="4580" y="13165"/>
                      <a:pt x="4592" y="13124"/>
                    </a:cubicBezTo>
                    <a:cubicBezTo>
                      <a:pt x="4597" y="13107"/>
                      <a:pt x="4610" y="13100"/>
                      <a:pt x="4625" y="13100"/>
                    </a:cubicBezTo>
                    <a:cubicBezTo>
                      <a:pt x="4664" y="13100"/>
                      <a:pt x="4722" y="13140"/>
                      <a:pt x="4750" y="13154"/>
                    </a:cubicBezTo>
                    <a:lnTo>
                      <a:pt x="4760" y="13154"/>
                    </a:lnTo>
                    <a:cubicBezTo>
                      <a:pt x="4790" y="13174"/>
                      <a:pt x="4740" y="13203"/>
                      <a:pt x="4711" y="13243"/>
                    </a:cubicBezTo>
                    <a:cubicBezTo>
                      <a:pt x="4701" y="13253"/>
                      <a:pt x="4691" y="13263"/>
                      <a:pt x="4691" y="13273"/>
                    </a:cubicBezTo>
                    <a:cubicBezTo>
                      <a:pt x="4691" y="13293"/>
                      <a:pt x="4691" y="13293"/>
                      <a:pt x="4711" y="13293"/>
                    </a:cubicBezTo>
                    <a:cubicBezTo>
                      <a:pt x="4711" y="13293"/>
                      <a:pt x="4711" y="13283"/>
                      <a:pt x="4711" y="13283"/>
                    </a:cubicBezTo>
                    <a:lnTo>
                      <a:pt x="4740" y="13283"/>
                    </a:lnTo>
                    <a:cubicBezTo>
                      <a:pt x="4770" y="13273"/>
                      <a:pt x="4810" y="13273"/>
                      <a:pt x="4830" y="13273"/>
                    </a:cubicBezTo>
                    <a:cubicBezTo>
                      <a:pt x="4849" y="13273"/>
                      <a:pt x="4859" y="13283"/>
                      <a:pt x="4859" y="13293"/>
                    </a:cubicBezTo>
                    <a:cubicBezTo>
                      <a:pt x="4869" y="13303"/>
                      <a:pt x="4869" y="13312"/>
                      <a:pt x="4879" y="13322"/>
                    </a:cubicBezTo>
                    <a:cubicBezTo>
                      <a:pt x="4879" y="13332"/>
                      <a:pt x="4889" y="13342"/>
                      <a:pt x="4889" y="13352"/>
                    </a:cubicBezTo>
                    <a:cubicBezTo>
                      <a:pt x="4899" y="13362"/>
                      <a:pt x="4899" y="13372"/>
                      <a:pt x="4909" y="13382"/>
                    </a:cubicBezTo>
                    <a:cubicBezTo>
                      <a:pt x="4939" y="13412"/>
                      <a:pt x="4879" y="13491"/>
                      <a:pt x="4859" y="13501"/>
                    </a:cubicBezTo>
                    <a:cubicBezTo>
                      <a:pt x="4856" y="13502"/>
                      <a:pt x="4853" y="13503"/>
                      <a:pt x="4850" y="13503"/>
                    </a:cubicBezTo>
                    <a:cubicBezTo>
                      <a:pt x="4833" y="13503"/>
                      <a:pt x="4813" y="13480"/>
                      <a:pt x="4780" y="13422"/>
                    </a:cubicBezTo>
                    <a:cubicBezTo>
                      <a:pt x="4780" y="13422"/>
                      <a:pt x="4780" y="13412"/>
                      <a:pt x="4780" y="13412"/>
                    </a:cubicBezTo>
                    <a:cubicBezTo>
                      <a:pt x="4754" y="13370"/>
                      <a:pt x="4736" y="13356"/>
                      <a:pt x="4724" y="13356"/>
                    </a:cubicBezTo>
                    <a:cubicBezTo>
                      <a:pt x="4712" y="13356"/>
                      <a:pt x="4705" y="13368"/>
                      <a:pt x="4701" y="13382"/>
                    </a:cubicBezTo>
                    <a:cubicBezTo>
                      <a:pt x="4691" y="13392"/>
                      <a:pt x="4711" y="13412"/>
                      <a:pt x="4730" y="13431"/>
                    </a:cubicBezTo>
                    <a:cubicBezTo>
                      <a:pt x="4740" y="13441"/>
                      <a:pt x="4750" y="13451"/>
                      <a:pt x="4760" y="13461"/>
                    </a:cubicBezTo>
                    <a:cubicBezTo>
                      <a:pt x="4770" y="13481"/>
                      <a:pt x="4820" y="13580"/>
                      <a:pt x="4780" y="13610"/>
                    </a:cubicBezTo>
                    <a:cubicBezTo>
                      <a:pt x="4760" y="13630"/>
                      <a:pt x="4743" y="13640"/>
                      <a:pt x="4730" y="13640"/>
                    </a:cubicBezTo>
                    <a:cubicBezTo>
                      <a:pt x="4718" y="13640"/>
                      <a:pt x="4711" y="13630"/>
                      <a:pt x="4711" y="13610"/>
                    </a:cubicBezTo>
                    <a:cubicBezTo>
                      <a:pt x="4711" y="13585"/>
                      <a:pt x="4677" y="13521"/>
                      <a:pt x="4649" y="13521"/>
                    </a:cubicBezTo>
                    <a:cubicBezTo>
                      <a:pt x="4642" y="13521"/>
                      <a:pt x="4637" y="13524"/>
                      <a:pt x="4631" y="13531"/>
                    </a:cubicBezTo>
                    <a:cubicBezTo>
                      <a:pt x="4627" y="13539"/>
                      <a:pt x="4621" y="13542"/>
                      <a:pt x="4613" y="13542"/>
                    </a:cubicBezTo>
                    <a:cubicBezTo>
                      <a:pt x="4603" y="13542"/>
                      <a:pt x="4589" y="13536"/>
                      <a:pt x="4572" y="13531"/>
                    </a:cubicBezTo>
                    <a:cubicBezTo>
                      <a:pt x="4542" y="13511"/>
                      <a:pt x="4512" y="13471"/>
                      <a:pt x="4502" y="13451"/>
                    </a:cubicBezTo>
                    <a:cubicBezTo>
                      <a:pt x="4493" y="13415"/>
                      <a:pt x="4402" y="13330"/>
                      <a:pt x="4333" y="13330"/>
                    </a:cubicBezTo>
                    <a:cubicBezTo>
                      <a:pt x="4327" y="13330"/>
                      <a:pt x="4320" y="13331"/>
                      <a:pt x="4314" y="13332"/>
                    </a:cubicBezTo>
                    <a:cubicBezTo>
                      <a:pt x="4235" y="13352"/>
                      <a:pt x="4373" y="13441"/>
                      <a:pt x="4403" y="13481"/>
                    </a:cubicBezTo>
                    <a:cubicBezTo>
                      <a:pt x="4403" y="13491"/>
                      <a:pt x="4403" y="13501"/>
                      <a:pt x="4403" y="13511"/>
                    </a:cubicBezTo>
                    <a:cubicBezTo>
                      <a:pt x="4393" y="13531"/>
                      <a:pt x="4383" y="13550"/>
                      <a:pt x="4373" y="13560"/>
                    </a:cubicBezTo>
                    <a:cubicBezTo>
                      <a:pt x="4345" y="13582"/>
                      <a:pt x="4316" y="13598"/>
                      <a:pt x="4291" y="13598"/>
                    </a:cubicBezTo>
                    <a:cubicBezTo>
                      <a:pt x="4282" y="13598"/>
                      <a:pt x="4273" y="13596"/>
                      <a:pt x="4264" y="13590"/>
                    </a:cubicBezTo>
                    <a:cubicBezTo>
                      <a:pt x="4256" y="13582"/>
                      <a:pt x="4249" y="13578"/>
                      <a:pt x="4244" y="13578"/>
                    </a:cubicBezTo>
                    <a:cubicBezTo>
                      <a:pt x="4230" y="13578"/>
                      <a:pt x="4225" y="13601"/>
                      <a:pt x="4225" y="13630"/>
                    </a:cubicBezTo>
                    <a:cubicBezTo>
                      <a:pt x="4225" y="13660"/>
                      <a:pt x="4235" y="13689"/>
                      <a:pt x="4235" y="13709"/>
                    </a:cubicBezTo>
                    <a:cubicBezTo>
                      <a:pt x="4240" y="13722"/>
                      <a:pt x="4249" y="13727"/>
                      <a:pt x="4261" y="13727"/>
                    </a:cubicBezTo>
                    <a:cubicBezTo>
                      <a:pt x="4294" y="13727"/>
                      <a:pt x="4349" y="13687"/>
                      <a:pt x="4393" y="13679"/>
                    </a:cubicBezTo>
                    <a:cubicBezTo>
                      <a:pt x="4443" y="13669"/>
                      <a:pt x="4473" y="13570"/>
                      <a:pt x="4512" y="13570"/>
                    </a:cubicBezTo>
                    <a:cubicBezTo>
                      <a:pt x="4514" y="13570"/>
                      <a:pt x="4516" y="13570"/>
                      <a:pt x="4517" y="13570"/>
                    </a:cubicBezTo>
                    <a:cubicBezTo>
                      <a:pt x="4549" y="13570"/>
                      <a:pt x="4522" y="13664"/>
                      <a:pt x="4522" y="13749"/>
                    </a:cubicBezTo>
                    <a:cubicBezTo>
                      <a:pt x="4522" y="13791"/>
                      <a:pt x="4542" y="13803"/>
                      <a:pt x="4568" y="13803"/>
                    </a:cubicBezTo>
                    <a:cubicBezTo>
                      <a:pt x="4579" y="13803"/>
                      <a:pt x="4590" y="13801"/>
                      <a:pt x="4602" y="13798"/>
                    </a:cubicBezTo>
                    <a:cubicBezTo>
                      <a:pt x="4631" y="13788"/>
                      <a:pt x="4651" y="13788"/>
                      <a:pt x="4681" y="13778"/>
                    </a:cubicBezTo>
                    <a:lnTo>
                      <a:pt x="4701" y="13778"/>
                    </a:lnTo>
                    <a:cubicBezTo>
                      <a:pt x="4755" y="13769"/>
                      <a:pt x="4793" y="13728"/>
                      <a:pt x="4844" y="13728"/>
                    </a:cubicBezTo>
                    <a:cubicBezTo>
                      <a:pt x="4849" y="13728"/>
                      <a:pt x="4854" y="13728"/>
                      <a:pt x="4859" y="13729"/>
                    </a:cubicBezTo>
                    <a:cubicBezTo>
                      <a:pt x="4866" y="13729"/>
                      <a:pt x="4873" y="13725"/>
                      <a:pt x="4879" y="13725"/>
                    </a:cubicBezTo>
                    <a:cubicBezTo>
                      <a:pt x="4882" y="13725"/>
                      <a:pt x="4886" y="13726"/>
                      <a:pt x="4889" y="13729"/>
                    </a:cubicBezTo>
                    <a:cubicBezTo>
                      <a:pt x="4929" y="13739"/>
                      <a:pt x="4968" y="13778"/>
                      <a:pt x="4998" y="13808"/>
                    </a:cubicBezTo>
                    <a:cubicBezTo>
                      <a:pt x="5018" y="13848"/>
                      <a:pt x="5028" y="13878"/>
                      <a:pt x="4998" y="13888"/>
                    </a:cubicBezTo>
                    <a:cubicBezTo>
                      <a:pt x="4939" y="13897"/>
                      <a:pt x="4830" y="13937"/>
                      <a:pt x="4849" y="14036"/>
                    </a:cubicBezTo>
                    <a:cubicBezTo>
                      <a:pt x="4849" y="14046"/>
                      <a:pt x="4849" y="14046"/>
                      <a:pt x="4849" y="14056"/>
                    </a:cubicBezTo>
                    <a:cubicBezTo>
                      <a:pt x="4833" y="14040"/>
                      <a:pt x="4797" y="13964"/>
                      <a:pt x="4768" y="13964"/>
                    </a:cubicBezTo>
                    <a:cubicBezTo>
                      <a:pt x="4762" y="13964"/>
                      <a:pt x="4756" y="13968"/>
                      <a:pt x="4750" y="13977"/>
                    </a:cubicBezTo>
                    <a:cubicBezTo>
                      <a:pt x="4730" y="14007"/>
                      <a:pt x="4730" y="14036"/>
                      <a:pt x="4730" y="14076"/>
                    </a:cubicBezTo>
                    <a:lnTo>
                      <a:pt x="4810" y="14086"/>
                    </a:lnTo>
                    <a:cubicBezTo>
                      <a:pt x="4810" y="14096"/>
                      <a:pt x="4800" y="14096"/>
                      <a:pt x="4790" y="14106"/>
                    </a:cubicBezTo>
                    <a:cubicBezTo>
                      <a:pt x="4785" y="14111"/>
                      <a:pt x="4781" y="14112"/>
                      <a:pt x="4778" y="14112"/>
                    </a:cubicBezTo>
                    <a:cubicBezTo>
                      <a:pt x="4774" y="14112"/>
                      <a:pt x="4771" y="14111"/>
                      <a:pt x="4766" y="14111"/>
                    </a:cubicBezTo>
                    <a:cubicBezTo>
                      <a:pt x="4758" y="14111"/>
                      <a:pt x="4745" y="14116"/>
                      <a:pt x="4721" y="14145"/>
                    </a:cubicBezTo>
                    <a:cubicBezTo>
                      <a:pt x="4721" y="14145"/>
                      <a:pt x="4711" y="14145"/>
                      <a:pt x="4711" y="14155"/>
                    </a:cubicBezTo>
                    <a:cubicBezTo>
                      <a:pt x="4701" y="14175"/>
                      <a:pt x="4691" y="14185"/>
                      <a:pt x="4671" y="14185"/>
                    </a:cubicBezTo>
                    <a:cubicBezTo>
                      <a:pt x="4611" y="14175"/>
                      <a:pt x="4582" y="14155"/>
                      <a:pt x="4562" y="14106"/>
                    </a:cubicBezTo>
                    <a:cubicBezTo>
                      <a:pt x="4542" y="14106"/>
                      <a:pt x="4512" y="14116"/>
                      <a:pt x="4483" y="14126"/>
                    </a:cubicBezTo>
                    <a:cubicBezTo>
                      <a:pt x="4473" y="14155"/>
                      <a:pt x="4473" y="14195"/>
                      <a:pt x="4463" y="14225"/>
                    </a:cubicBezTo>
                    <a:cubicBezTo>
                      <a:pt x="4483" y="14235"/>
                      <a:pt x="4502" y="14254"/>
                      <a:pt x="4492" y="14264"/>
                    </a:cubicBezTo>
                    <a:cubicBezTo>
                      <a:pt x="4487" y="14276"/>
                      <a:pt x="4488" y="14281"/>
                      <a:pt x="4483" y="14281"/>
                    </a:cubicBezTo>
                    <a:cubicBezTo>
                      <a:pt x="4481" y="14281"/>
                      <a:pt x="4475" y="14278"/>
                      <a:pt x="4463" y="14274"/>
                    </a:cubicBezTo>
                    <a:cubicBezTo>
                      <a:pt x="4459" y="14278"/>
                      <a:pt x="4455" y="14281"/>
                      <a:pt x="4451" y="14281"/>
                    </a:cubicBezTo>
                    <a:cubicBezTo>
                      <a:pt x="4446" y="14281"/>
                      <a:pt x="4443" y="14276"/>
                      <a:pt x="4443" y="14264"/>
                    </a:cubicBezTo>
                    <a:lnTo>
                      <a:pt x="4423" y="14264"/>
                    </a:lnTo>
                    <a:cubicBezTo>
                      <a:pt x="4394" y="14260"/>
                      <a:pt x="4362" y="14258"/>
                      <a:pt x="4334" y="14258"/>
                    </a:cubicBezTo>
                    <a:cubicBezTo>
                      <a:pt x="4293" y="14258"/>
                      <a:pt x="4260" y="14263"/>
                      <a:pt x="4254" y="14274"/>
                    </a:cubicBezTo>
                    <a:cubicBezTo>
                      <a:pt x="4245" y="14304"/>
                      <a:pt x="4235" y="14344"/>
                      <a:pt x="4195" y="14363"/>
                    </a:cubicBezTo>
                    <a:cubicBezTo>
                      <a:pt x="4155" y="14393"/>
                      <a:pt x="4235" y="14473"/>
                      <a:pt x="4264" y="14482"/>
                    </a:cubicBezTo>
                    <a:cubicBezTo>
                      <a:pt x="4268" y="14484"/>
                      <a:pt x="4272" y="14484"/>
                      <a:pt x="4275" y="14484"/>
                    </a:cubicBezTo>
                    <a:cubicBezTo>
                      <a:pt x="4300" y="14484"/>
                      <a:pt x="4321" y="14454"/>
                      <a:pt x="4373" y="14393"/>
                    </a:cubicBezTo>
                    <a:cubicBezTo>
                      <a:pt x="4412" y="14355"/>
                      <a:pt x="4435" y="14341"/>
                      <a:pt x="4451" y="14341"/>
                    </a:cubicBezTo>
                    <a:cubicBezTo>
                      <a:pt x="4465" y="14341"/>
                      <a:pt x="4474" y="14350"/>
                      <a:pt x="4483" y="14363"/>
                    </a:cubicBezTo>
                    <a:cubicBezTo>
                      <a:pt x="4502" y="14383"/>
                      <a:pt x="4423" y="14413"/>
                      <a:pt x="4403" y="14443"/>
                    </a:cubicBezTo>
                    <a:cubicBezTo>
                      <a:pt x="4383" y="14463"/>
                      <a:pt x="4314" y="14552"/>
                      <a:pt x="4373" y="14582"/>
                    </a:cubicBezTo>
                    <a:cubicBezTo>
                      <a:pt x="4405" y="14603"/>
                      <a:pt x="4432" y="14613"/>
                      <a:pt x="4449" y="14613"/>
                    </a:cubicBezTo>
                    <a:cubicBezTo>
                      <a:pt x="4464" y="14613"/>
                      <a:pt x="4473" y="14605"/>
                      <a:pt x="4473" y="14592"/>
                    </a:cubicBezTo>
                    <a:cubicBezTo>
                      <a:pt x="4473" y="14559"/>
                      <a:pt x="4512" y="14501"/>
                      <a:pt x="4547" y="14501"/>
                    </a:cubicBezTo>
                    <a:cubicBezTo>
                      <a:pt x="4556" y="14501"/>
                      <a:pt x="4564" y="14505"/>
                      <a:pt x="4572" y="14512"/>
                    </a:cubicBezTo>
                    <a:cubicBezTo>
                      <a:pt x="4579" y="14520"/>
                      <a:pt x="4590" y="14523"/>
                      <a:pt x="4603" y="14523"/>
                    </a:cubicBezTo>
                    <a:cubicBezTo>
                      <a:pt x="4656" y="14523"/>
                      <a:pt x="4742" y="14465"/>
                      <a:pt x="4750" y="14433"/>
                    </a:cubicBezTo>
                    <a:cubicBezTo>
                      <a:pt x="4759" y="14397"/>
                      <a:pt x="4900" y="14311"/>
                      <a:pt x="5000" y="14311"/>
                    </a:cubicBezTo>
                    <a:cubicBezTo>
                      <a:pt x="5010" y="14311"/>
                      <a:pt x="5019" y="14312"/>
                      <a:pt x="5028" y="14314"/>
                    </a:cubicBezTo>
                    <a:cubicBezTo>
                      <a:pt x="5117" y="14334"/>
                      <a:pt x="4939" y="14413"/>
                      <a:pt x="4899" y="14463"/>
                    </a:cubicBezTo>
                    <a:cubicBezTo>
                      <a:pt x="4866" y="14504"/>
                      <a:pt x="4962" y="14572"/>
                      <a:pt x="5041" y="14572"/>
                    </a:cubicBezTo>
                    <a:cubicBezTo>
                      <a:pt x="5058" y="14572"/>
                      <a:pt x="5074" y="14569"/>
                      <a:pt x="5087" y="14562"/>
                    </a:cubicBezTo>
                    <a:cubicBezTo>
                      <a:pt x="5099" y="14556"/>
                      <a:pt x="5109" y="14553"/>
                      <a:pt x="5117" y="14553"/>
                    </a:cubicBezTo>
                    <a:cubicBezTo>
                      <a:pt x="5161" y="14553"/>
                      <a:pt x="5144" y="14639"/>
                      <a:pt x="5127" y="14681"/>
                    </a:cubicBezTo>
                    <a:cubicBezTo>
                      <a:pt x="5120" y="14690"/>
                      <a:pt x="5110" y="14693"/>
                      <a:pt x="5097" y="14693"/>
                    </a:cubicBezTo>
                    <a:cubicBezTo>
                      <a:pt x="5051" y="14693"/>
                      <a:pt x="4973" y="14651"/>
                      <a:pt x="4919" y="14651"/>
                    </a:cubicBezTo>
                    <a:cubicBezTo>
                      <a:pt x="4840" y="14641"/>
                      <a:pt x="4800" y="14542"/>
                      <a:pt x="4750" y="14542"/>
                    </a:cubicBezTo>
                    <a:cubicBezTo>
                      <a:pt x="4747" y="14542"/>
                      <a:pt x="4745" y="14541"/>
                      <a:pt x="4743" y="14541"/>
                    </a:cubicBezTo>
                    <a:cubicBezTo>
                      <a:pt x="4694" y="14541"/>
                      <a:pt x="4730" y="14635"/>
                      <a:pt x="4730" y="14720"/>
                    </a:cubicBezTo>
                    <a:cubicBezTo>
                      <a:pt x="4730" y="14754"/>
                      <a:pt x="4703" y="14765"/>
                      <a:pt x="4665" y="14765"/>
                    </a:cubicBezTo>
                    <a:cubicBezTo>
                      <a:pt x="4613" y="14765"/>
                      <a:pt x="4539" y="14746"/>
                      <a:pt x="4483" y="14740"/>
                    </a:cubicBezTo>
                    <a:cubicBezTo>
                      <a:pt x="4397" y="14732"/>
                      <a:pt x="4349" y="14687"/>
                      <a:pt x="4268" y="14687"/>
                    </a:cubicBezTo>
                    <a:cubicBezTo>
                      <a:pt x="4254" y="14687"/>
                      <a:pt x="4240" y="14688"/>
                      <a:pt x="4225" y="14691"/>
                    </a:cubicBezTo>
                    <a:cubicBezTo>
                      <a:pt x="4116" y="14711"/>
                      <a:pt x="3987" y="14839"/>
                      <a:pt x="4076" y="14849"/>
                    </a:cubicBezTo>
                    <a:cubicBezTo>
                      <a:pt x="4155" y="14849"/>
                      <a:pt x="4304" y="14899"/>
                      <a:pt x="4274" y="14988"/>
                    </a:cubicBezTo>
                    <a:cubicBezTo>
                      <a:pt x="4269" y="15007"/>
                      <a:pt x="4268" y="15014"/>
                      <a:pt x="4272" y="15014"/>
                    </a:cubicBezTo>
                    <a:cubicBezTo>
                      <a:pt x="4285" y="15014"/>
                      <a:pt x="4349" y="14918"/>
                      <a:pt x="4392" y="14918"/>
                    </a:cubicBezTo>
                    <a:cubicBezTo>
                      <a:pt x="4400" y="14918"/>
                      <a:pt x="4407" y="14921"/>
                      <a:pt x="4413" y="14929"/>
                    </a:cubicBezTo>
                    <a:cubicBezTo>
                      <a:pt x="4471" y="14996"/>
                      <a:pt x="4426" y="15127"/>
                      <a:pt x="4521" y="15127"/>
                    </a:cubicBezTo>
                    <a:cubicBezTo>
                      <a:pt x="4525" y="15127"/>
                      <a:pt x="4528" y="15127"/>
                      <a:pt x="4532" y="15127"/>
                    </a:cubicBezTo>
                    <a:cubicBezTo>
                      <a:pt x="4641" y="15127"/>
                      <a:pt x="4661" y="15087"/>
                      <a:pt x="4701" y="14988"/>
                    </a:cubicBezTo>
                    <a:cubicBezTo>
                      <a:pt x="4707" y="14974"/>
                      <a:pt x="4714" y="14968"/>
                      <a:pt x="4721" y="14968"/>
                    </a:cubicBezTo>
                    <a:cubicBezTo>
                      <a:pt x="4760" y="14968"/>
                      <a:pt x="4810" y="15148"/>
                      <a:pt x="4810" y="15206"/>
                    </a:cubicBezTo>
                    <a:cubicBezTo>
                      <a:pt x="4811" y="15218"/>
                      <a:pt x="4816" y="15224"/>
                      <a:pt x="4823" y="15224"/>
                    </a:cubicBezTo>
                    <a:cubicBezTo>
                      <a:pt x="4856" y="15224"/>
                      <a:pt x="4937" y="15108"/>
                      <a:pt x="4978" y="15067"/>
                    </a:cubicBezTo>
                    <a:cubicBezTo>
                      <a:pt x="4986" y="15056"/>
                      <a:pt x="5000" y="15052"/>
                      <a:pt x="5018" y="15052"/>
                    </a:cubicBezTo>
                    <a:cubicBezTo>
                      <a:pt x="5095" y="15052"/>
                      <a:pt x="5246" y="15137"/>
                      <a:pt x="5246" y="15137"/>
                    </a:cubicBezTo>
                    <a:lnTo>
                      <a:pt x="5563" y="15147"/>
                    </a:lnTo>
                    <a:lnTo>
                      <a:pt x="5712" y="15157"/>
                    </a:lnTo>
                    <a:lnTo>
                      <a:pt x="5821" y="15157"/>
                    </a:lnTo>
                    <a:lnTo>
                      <a:pt x="6119" y="15117"/>
                    </a:lnTo>
                    <a:lnTo>
                      <a:pt x="6277" y="15107"/>
                    </a:lnTo>
                    <a:cubicBezTo>
                      <a:pt x="6277" y="15107"/>
                      <a:pt x="6307" y="15087"/>
                      <a:pt x="6347" y="15058"/>
                    </a:cubicBezTo>
                    <a:cubicBezTo>
                      <a:pt x="6427" y="15017"/>
                      <a:pt x="6540" y="14958"/>
                      <a:pt x="6596" y="14958"/>
                    </a:cubicBezTo>
                    <a:cubicBezTo>
                      <a:pt x="6609" y="14958"/>
                      <a:pt x="6619" y="14961"/>
                      <a:pt x="6624" y="14968"/>
                    </a:cubicBezTo>
                    <a:cubicBezTo>
                      <a:pt x="6667" y="15011"/>
                      <a:pt x="6762" y="15158"/>
                      <a:pt x="6793" y="15158"/>
                    </a:cubicBezTo>
                    <a:cubicBezTo>
                      <a:pt x="6798" y="15158"/>
                      <a:pt x="6801" y="15155"/>
                      <a:pt x="6803" y="15147"/>
                    </a:cubicBezTo>
                    <a:cubicBezTo>
                      <a:pt x="6803" y="15100"/>
                      <a:pt x="6830" y="15043"/>
                      <a:pt x="6860" y="15043"/>
                    </a:cubicBezTo>
                    <a:cubicBezTo>
                      <a:pt x="6875" y="15043"/>
                      <a:pt x="6889" y="15056"/>
                      <a:pt x="6902" y="15087"/>
                    </a:cubicBezTo>
                    <a:cubicBezTo>
                      <a:pt x="6942" y="15177"/>
                      <a:pt x="7031" y="15266"/>
                      <a:pt x="7140" y="15266"/>
                    </a:cubicBezTo>
                    <a:cubicBezTo>
                      <a:pt x="7144" y="15266"/>
                      <a:pt x="7147" y="15266"/>
                      <a:pt x="7150" y="15266"/>
                    </a:cubicBezTo>
                    <a:cubicBezTo>
                      <a:pt x="7238" y="15266"/>
                      <a:pt x="7092" y="15135"/>
                      <a:pt x="7140" y="15067"/>
                    </a:cubicBezTo>
                    <a:cubicBezTo>
                      <a:pt x="7158" y="15045"/>
                      <a:pt x="7194" y="15042"/>
                      <a:pt x="7229" y="15042"/>
                    </a:cubicBezTo>
                    <a:cubicBezTo>
                      <a:pt x="7241" y="15042"/>
                      <a:pt x="7253" y="15043"/>
                      <a:pt x="7264" y="15043"/>
                    </a:cubicBezTo>
                    <a:cubicBezTo>
                      <a:pt x="7308" y="15043"/>
                      <a:pt x="7343" y="15038"/>
                      <a:pt x="7328" y="14988"/>
                    </a:cubicBezTo>
                    <a:cubicBezTo>
                      <a:pt x="7299" y="14899"/>
                      <a:pt x="7408" y="14849"/>
                      <a:pt x="7487" y="14839"/>
                    </a:cubicBezTo>
                    <a:cubicBezTo>
                      <a:pt x="7576" y="14839"/>
                      <a:pt x="7447" y="14780"/>
                      <a:pt x="7338" y="14760"/>
                    </a:cubicBezTo>
                    <a:cubicBezTo>
                      <a:pt x="7304" y="14754"/>
                      <a:pt x="7277" y="14752"/>
                      <a:pt x="7253" y="14752"/>
                    </a:cubicBezTo>
                    <a:cubicBezTo>
                      <a:pt x="7200" y="14752"/>
                      <a:pt x="7162" y="14763"/>
                      <a:pt x="7100" y="14770"/>
                    </a:cubicBezTo>
                    <a:cubicBezTo>
                      <a:pt x="7048" y="14775"/>
                      <a:pt x="7007" y="14789"/>
                      <a:pt x="6979" y="14789"/>
                    </a:cubicBezTo>
                    <a:cubicBezTo>
                      <a:pt x="6955" y="14789"/>
                      <a:pt x="6942" y="14778"/>
                      <a:pt x="6942" y="14740"/>
                    </a:cubicBezTo>
                    <a:cubicBezTo>
                      <a:pt x="6942" y="14656"/>
                      <a:pt x="6879" y="14571"/>
                      <a:pt x="6822" y="14571"/>
                    </a:cubicBezTo>
                    <a:cubicBezTo>
                      <a:pt x="6819" y="14571"/>
                      <a:pt x="6816" y="14571"/>
                      <a:pt x="6813" y="14572"/>
                    </a:cubicBezTo>
                    <a:cubicBezTo>
                      <a:pt x="6753" y="14582"/>
                      <a:pt x="6723" y="14641"/>
                      <a:pt x="6654" y="14641"/>
                    </a:cubicBezTo>
                    <a:cubicBezTo>
                      <a:pt x="6642" y="14643"/>
                      <a:pt x="6629" y="14644"/>
                      <a:pt x="6616" y="14644"/>
                    </a:cubicBezTo>
                    <a:cubicBezTo>
                      <a:pt x="6558" y="14644"/>
                      <a:pt x="6498" y="14626"/>
                      <a:pt x="6466" y="14601"/>
                    </a:cubicBezTo>
                    <a:cubicBezTo>
                      <a:pt x="6456" y="14592"/>
                      <a:pt x="6446" y="14582"/>
                      <a:pt x="6436" y="14572"/>
                    </a:cubicBezTo>
                    <a:cubicBezTo>
                      <a:pt x="6415" y="14536"/>
                      <a:pt x="6403" y="14506"/>
                      <a:pt x="6428" y="14506"/>
                    </a:cubicBezTo>
                    <a:cubicBezTo>
                      <a:pt x="6437" y="14506"/>
                      <a:pt x="6453" y="14511"/>
                      <a:pt x="6476" y="14522"/>
                    </a:cubicBezTo>
                    <a:cubicBezTo>
                      <a:pt x="6515" y="14542"/>
                      <a:pt x="6565" y="14552"/>
                      <a:pt x="6604" y="14552"/>
                    </a:cubicBezTo>
                    <a:cubicBezTo>
                      <a:pt x="6644" y="14542"/>
                      <a:pt x="6674" y="14532"/>
                      <a:pt x="6654" y="14512"/>
                    </a:cubicBezTo>
                    <a:cubicBezTo>
                      <a:pt x="6644" y="14502"/>
                      <a:pt x="6644" y="14502"/>
                      <a:pt x="6634" y="14492"/>
                    </a:cubicBezTo>
                    <a:cubicBezTo>
                      <a:pt x="6614" y="14473"/>
                      <a:pt x="6575" y="14443"/>
                      <a:pt x="6545" y="14423"/>
                    </a:cubicBezTo>
                    <a:cubicBezTo>
                      <a:pt x="6515" y="14393"/>
                      <a:pt x="6505" y="14363"/>
                      <a:pt x="6555" y="14354"/>
                    </a:cubicBezTo>
                    <a:cubicBezTo>
                      <a:pt x="6585" y="14347"/>
                      <a:pt x="6623" y="14344"/>
                      <a:pt x="6662" y="14344"/>
                    </a:cubicBezTo>
                    <a:cubicBezTo>
                      <a:pt x="6739" y="14344"/>
                      <a:pt x="6816" y="14357"/>
                      <a:pt x="6823" y="14383"/>
                    </a:cubicBezTo>
                    <a:cubicBezTo>
                      <a:pt x="6831" y="14416"/>
                      <a:pt x="6920" y="14482"/>
                      <a:pt x="6973" y="14482"/>
                    </a:cubicBezTo>
                    <a:cubicBezTo>
                      <a:pt x="6984" y="14482"/>
                      <a:pt x="6994" y="14480"/>
                      <a:pt x="7001" y="14473"/>
                    </a:cubicBezTo>
                    <a:cubicBezTo>
                      <a:pt x="7007" y="14467"/>
                      <a:pt x="7014" y="14464"/>
                      <a:pt x="7021" y="14464"/>
                    </a:cubicBezTo>
                    <a:cubicBezTo>
                      <a:pt x="7063" y="14464"/>
                      <a:pt x="7120" y="14546"/>
                      <a:pt x="7120" y="14572"/>
                    </a:cubicBezTo>
                    <a:cubicBezTo>
                      <a:pt x="7120" y="14597"/>
                      <a:pt x="7105" y="14667"/>
                      <a:pt x="7139" y="14667"/>
                    </a:cubicBezTo>
                    <a:cubicBezTo>
                      <a:pt x="7145" y="14667"/>
                      <a:pt x="7151" y="14665"/>
                      <a:pt x="7160" y="14661"/>
                    </a:cubicBezTo>
                    <a:cubicBezTo>
                      <a:pt x="7219" y="14631"/>
                      <a:pt x="7189" y="14512"/>
                      <a:pt x="7170" y="14492"/>
                    </a:cubicBezTo>
                    <a:cubicBezTo>
                      <a:pt x="7150" y="14463"/>
                      <a:pt x="7090" y="14423"/>
                      <a:pt x="7110" y="14393"/>
                    </a:cubicBezTo>
                    <a:cubicBezTo>
                      <a:pt x="7119" y="14384"/>
                      <a:pt x="7131" y="14375"/>
                      <a:pt x="7147" y="14375"/>
                    </a:cubicBezTo>
                    <a:cubicBezTo>
                      <a:pt x="7165" y="14375"/>
                      <a:pt x="7188" y="14386"/>
                      <a:pt x="7219" y="14423"/>
                    </a:cubicBezTo>
                    <a:cubicBezTo>
                      <a:pt x="7283" y="14496"/>
                      <a:pt x="7322" y="14553"/>
                      <a:pt x="7351" y="14553"/>
                    </a:cubicBezTo>
                    <a:cubicBezTo>
                      <a:pt x="7354" y="14553"/>
                      <a:pt x="7356" y="14553"/>
                      <a:pt x="7358" y="14552"/>
                    </a:cubicBezTo>
                    <a:cubicBezTo>
                      <a:pt x="7388" y="14542"/>
                      <a:pt x="7437" y="14473"/>
                      <a:pt x="7398" y="14453"/>
                    </a:cubicBezTo>
                    <a:cubicBezTo>
                      <a:pt x="7358" y="14423"/>
                      <a:pt x="7269" y="14324"/>
                      <a:pt x="7259" y="14304"/>
                    </a:cubicBezTo>
                    <a:cubicBezTo>
                      <a:pt x="7251" y="14280"/>
                      <a:pt x="7222" y="14262"/>
                      <a:pt x="7174" y="14262"/>
                    </a:cubicBezTo>
                    <a:cubicBezTo>
                      <a:pt x="7164" y="14262"/>
                      <a:pt x="7152" y="14263"/>
                      <a:pt x="7140" y="14264"/>
                    </a:cubicBezTo>
                    <a:cubicBezTo>
                      <a:pt x="7098" y="14270"/>
                      <a:pt x="7070" y="14280"/>
                      <a:pt x="7053" y="14280"/>
                    </a:cubicBezTo>
                    <a:cubicBezTo>
                      <a:pt x="7042" y="14280"/>
                      <a:pt x="7035" y="14276"/>
                      <a:pt x="7031" y="14264"/>
                    </a:cubicBezTo>
                    <a:cubicBezTo>
                      <a:pt x="7021" y="14245"/>
                      <a:pt x="7090" y="14185"/>
                      <a:pt x="7031" y="14165"/>
                    </a:cubicBezTo>
                    <a:cubicBezTo>
                      <a:pt x="6986" y="14152"/>
                      <a:pt x="6962" y="14127"/>
                      <a:pt x="6942" y="14127"/>
                    </a:cubicBezTo>
                    <a:cubicBezTo>
                      <a:pt x="6931" y="14127"/>
                      <a:pt x="6922" y="14134"/>
                      <a:pt x="6912" y="14155"/>
                    </a:cubicBezTo>
                    <a:cubicBezTo>
                      <a:pt x="6886" y="14194"/>
                      <a:pt x="6869" y="14220"/>
                      <a:pt x="6846" y="14220"/>
                    </a:cubicBezTo>
                    <a:cubicBezTo>
                      <a:pt x="6834" y="14220"/>
                      <a:pt x="6820" y="14212"/>
                      <a:pt x="6803" y="14195"/>
                    </a:cubicBezTo>
                    <a:cubicBezTo>
                      <a:pt x="6753" y="14135"/>
                      <a:pt x="6733" y="14155"/>
                      <a:pt x="6713" y="14135"/>
                    </a:cubicBezTo>
                    <a:cubicBezTo>
                      <a:pt x="6684" y="14116"/>
                      <a:pt x="6823" y="14086"/>
                      <a:pt x="6733" y="14056"/>
                    </a:cubicBezTo>
                    <a:cubicBezTo>
                      <a:pt x="6693" y="14038"/>
                      <a:pt x="6669" y="14032"/>
                      <a:pt x="6647" y="14032"/>
                    </a:cubicBezTo>
                    <a:cubicBezTo>
                      <a:pt x="6621" y="14032"/>
                      <a:pt x="6598" y="14041"/>
                      <a:pt x="6555" y="14046"/>
                    </a:cubicBezTo>
                    <a:cubicBezTo>
                      <a:pt x="6528" y="14053"/>
                      <a:pt x="6502" y="14055"/>
                      <a:pt x="6478" y="14055"/>
                    </a:cubicBezTo>
                    <a:cubicBezTo>
                      <a:pt x="6431" y="14055"/>
                      <a:pt x="6396" y="14046"/>
                      <a:pt x="6396" y="14046"/>
                    </a:cubicBezTo>
                    <a:cubicBezTo>
                      <a:pt x="6396" y="14046"/>
                      <a:pt x="6246" y="13904"/>
                      <a:pt x="6321" y="13904"/>
                    </a:cubicBezTo>
                    <a:cubicBezTo>
                      <a:pt x="6328" y="13904"/>
                      <a:pt x="6336" y="13905"/>
                      <a:pt x="6347" y="13907"/>
                    </a:cubicBezTo>
                    <a:cubicBezTo>
                      <a:pt x="6466" y="13937"/>
                      <a:pt x="6446" y="13967"/>
                      <a:pt x="6515" y="13977"/>
                    </a:cubicBezTo>
                    <a:cubicBezTo>
                      <a:pt x="6537" y="13980"/>
                      <a:pt x="6556" y="13981"/>
                      <a:pt x="6570" y="13981"/>
                    </a:cubicBezTo>
                    <a:cubicBezTo>
                      <a:pt x="6608" y="13981"/>
                      <a:pt x="6615" y="13968"/>
                      <a:pt x="6565" y="13917"/>
                    </a:cubicBezTo>
                    <a:cubicBezTo>
                      <a:pt x="6495" y="13848"/>
                      <a:pt x="6388" y="13816"/>
                      <a:pt x="6456" y="13816"/>
                    </a:cubicBezTo>
                    <a:cubicBezTo>
                      <a:pt x="6465" y="13816"/>
                      <a:pt x="6478" y="13817"/>
                      <a:pt x="6495" y="13818"/>
                    </a:cubicBezTo>
                    <a:cubicBezTo>
                      <a:pt x="6575" y="13818"/>
                      <a:pt x="6596" y="13799"/>
                      <a:pt x="6608" y="13799"/>
                    </a:cubicBezTo>
                    <a:cubicBezTo>
                      <a:pt x="6618" y="13799"/>
                      <a:pt x="6623" y="13810"/>
                      <a:pt x="6644" y="13848"/>
                    </a:cubicBezTo>
                    <a:cubicBezTo>
                      <a:pt x="6687" y="13912"/>
                      <a:pt x="6735" y="13982"/>
                      <a:pt x="6751" y="13982"/>
                    </a:cubicBezTo>
                    <a:cubicBezTo>
                      <a:pt x="6757" y="13982"/>
                      <a:pt x="6759" y="13972"/>
                      <a:pt x="6753" y="13947"/>
                    </a:cubicBezTo>
                    <a:cubicBezTo>
                      <a:pt x="6723" y="13858"/>
                      <a:pt x="6713" y="13878"/>
                      <a:pt x="6713" y="13828"/>
                    </a:cubicBezTo>
                    <a:cubicBezTo>
                      <a:pt x="6713" y="13776"/>
                      <a:pt x="6676" y="13694"/>
                      <a:pt x="6719" y="13694"/>
                    </a:cubicBezTo>
                    <a:cubicBezTo>
                      <a:pt x="6725" y="13694"/>
                      <a:pt x="6733" y="13695"/>
                      <a:pt x="6743" y="13699"/>
                    </a:cubicBezTo>
                    <a:cubicBezTo>
                      <a:pt x="6813" y="13739"/>
                      <a:pt x="6862" y="13759"/>
                      <a:pt x="6872" y="13818"/>
                    </a:cubicBezTo>
                    <a:cubicBezTo>
                      <a:pt x="6889" y="13859"/>
                      <a:pt x="6926" y="13949"/>
                      <a:pt x="6961" y="13949"/>
                    </a:cubicBezTo>
                    <a:cubicBezTo>
                      <a:pt x="6968" y="13949"/>
                      <a:pt x="6975" y="13945"/>
                      <a:pt x="6981" y="13937"/>
                    </a:cubicBezTo>
                    <a:cubicBezTo>
                      <a:pt x="7021" y="13878"/>
                      <a:pt x="7041" y="13888"/>
                      <a:pt x="6991" y="13788"/>
                    </a:cubicBezTo>
                    <a:cubicBezTo>
                      <a:pt x="6942" y="13689"/>
                      <a:pt x="6892" y="13669"/>
                      <a:pt x="6951" y="13660"/>
                    </a:cubicBezTo>
                    <a:cubicBezTo>
                      <a:pt x="6957" y="13658"/>
                      <a:pt x="6962" y="13658"/>
                      <a:pt x="6967" y="13658"/>
                    </a:cubicBezTo>
                    <a:cubicBezTo>
                      <a:pt x="7009" y="13658"/>
                      <a:pt x="7044" y="13694"/>
                      <a:pt x="7070" y="13739"/>
                    </a:cubicBezTo>
                    <a:cubicBezTo>
                      <a:pt x="7100" y="13798"/>
                      <a:pt x="7120" y="13828"/>
                      <a:pt x="7170" y="13878"/>
                    </a:cubicBezTo>
                    <a:cubicBezTo>
                      <a:pt x="7204" y="13912"/>
                      <a:pt x="7243" y="13970"/>
                      <a:pt x="7264" y="13970"/>
                    </a:cubicBezTo>
                    <a:cubicBezTo>
                      <a:pt x="7273" y="13970"/>
                      <a:pt x="7279" y="13958"/>
                      <a:pt x="7279" y="13927"/>
                    </a:cubicBezTo>
                    <a:cubicBezTo>
                      <a:pt x="7269" y="13838"/>
                      <a:pt x="7150" y="13828"/>
                      <a:pt x="7219" y="13788"/>
                    </a:cubicBezTo>
                    <a:cubicBezTo>
                      <a:pt x="7243" y="13777"/>
                      <a:pt x="7267" y="13774"/>
                      <a:pt x="7290" y="13774"/>
                    </a:cubicBezTo>
                    <a:cubicBezTo>
                      <a:pt x="7313" y="13774"/>
                      <a:pt x="7335" y="13777"/>
                      <a:pt x="7351" y="13777"/>
                    </a:cubicBezTo>
                    <a:cubicBezTo>
                      <a:pt x="7371" y="13777"/>
                      <a:pt x="7382" y="13772"/>
                      <a:pt x="7378" y="13749"/>
                    </a:cubicBezTo>
                    <a:cubicBezTo>
                      <a:pt x="7368" y="13679"/>
                      <a:pt x="7398" y="13650"/>
                      <a:pt x="7299" y="13650"/>
                    </a:cubicBezTo>
                    <a:cubicBezTo>
                      <a:pt x="7232" y="13650"/>
                      <a:pt x="7166" y="13680"/>
                      <a:pt x="7135" y="13680"/>
                    </a:cubicBezTo>
                    <a:cubicBezTo>
                      <a:pt x="7120" y="13680"/>
                      <a:pt x="7113" y="13673"/>
                      <a:pt x="7120" y="13650"/>
                    </a:cubicBezTo>
                    <a:cubicBezTo>
                      <a:pt x="7140" y="13580"/>
                      <a:pt x="7199" y="13560"/>
                      <a:pt x="7229" y="13560"/>
                    </a:cubicBezTo>
                    <a:cubicBezTo>
                      <a:pt x="7249" y="13560"/>
                      <a:pt x="7209" y="13501"/>
                      <a:pt x="7209" y="13501"/>
                    </a:cubicBezTo>
                    <a:cubicBezTo>
                      <a:pt x="7209" y="13501"/>
                      <a:pt x="6981" y="13481"/>
                      <a:pt x="6951" y="13431"/>
                    </a:cubicBezTo>
                    <a:cubicBezTo>
                      <a:pt x="6918" y="13390"/>
                      <a:pt x="6982" y="13335"/>
                      <a:pt x="6941" y="13335"/>
                    </a:cubicBezTo>
                    <a:cubicBezTo>
                      <a:pt x="6932" y="13335"/>
                      <a:pt x="6920" y="13337"/>
                      <a:pt x="6902" y="13342"/>
                    </a:cubicBezTo>
                    <a:cubicBezTo>
                      <a:pt x="6810" y="13373"/>
                      <a:pt x="6783" y="13444"/>
                      <a:pt x="6731" y="13444"/>
                    </a:cubicBezTo>
                    <a:cubicBezTo>
                      <a:pt x="6715" y="13444"/>
                      <a:pt x="6697" y="13438"/>
                      <a:pt x="6674" y="13422"/>
                    </a:cubicBezTo>
                    <a:cubicBezTo>
                      <a:pt x="6575" y="13342"/>
                      <a:pt x="6614" y="13332"/>
                      <a:pt x="6565" y="13293"/>
                    </a:cubicBezTo>
                    <a:cubicBezTo>
                      <a:pt x="6535" y="13273"/>
                      <a:pt x="6515" y="13263"/>
                      <a:pt x="6505" y="13253"/>
                    </a:cubicBezTo>
                    <a:cubicBezTo>
                      <a:pt x="6495" y="13233"/>
                      <a:pt x="6476" y="13213"/>
                      <a:pt x="6456" y="13213"/>
                    </a:cubicBezTo>
                    <a:cubicBezTo>
                      <a:pt x="6456" y="13187"/>
                      <a:pt x="6487" y="13152"/>
                      <a:pt x="6508" y="13152"/>
                    </a:cubicBezTo>
                    <a:cubicBezTo>
                      <a:pt x="6511" y="13152"/>
                      <a:pt x="6513" y="13153"/>
                      <a:pt x="6515" y="13154"/>
                    </a:cubicBezTo>
                    <a:cubicBezTo>
                      <a:pt x="6545" y="13174"/>
                      <a:pt x="6535" y="13233"/>
                      <a:pt x="6604" y="13263"/>
                    </a:cubicBezTo>
                    <a:cubicBezTo>
                      <a:pt x="6657" y="13283"/>
                      <a:pt x="6709" y="13324"/>
                      <a:pt x="6719" y="13324"/>
                    </a:cubicBezTo>
                    <a:cubicBezTo>
                      <a:pt x="6724" y="13324"/>
                      <a:pt x="6717" y="13313"/>
                      <a:pt x="6694" y="13283"/>
                    </a:cubicBezTo>
                    <a:cubicBezTo>
                      <a:pt x="6634" y="13193"/>
                      <a:pt x="6585" y="13203"/>
                      <a:pt x="6595" y="13134"/>
                    </a:cubicBezTo>
                    <a:cubicBezTo>
                      <a:pt x="6609" y="13083"/>
                      <a:pt x="6645" y="13011"/>
                      <a:pt x="6678" y="13011"/>
                    </a:cubicBezTo>
                    <a:cubicBezTo>
                      <a:pt x="6691" y="13011"/>
                      <a:pt x="6703" y="13021"/>
                      <a:pt x="6713" y="13045"/>
                    </a:cubicBezTo>
                    <a:cubicBezTo>
                      <a:pt x="6743" y="13124"/>
                      <a:pt x="6684" y="13144"/>
                      <a:pt x="6773" y="13203"/>
                    </a:cubicBezTo>
                    <a:cubicBezTo>
                      <a:pt x="6807" y="13224"/>
                      <a:pt x="6835" y="13234"/>
                      <a:pt x="6855" y="13234"/>
                    </a:cubicBezTo>
                    <a:cubicBezTo>
                      <a:pt x="6893" y="13234"/>
                      <a:pt x="6902" y="13196"/>
                      <a:pt x="6862" y="13124"/>
                    </a:cubicBezTo>
                    <a:cubicBezTo>
                      <a:pt x="6806" y="13044"/>
                      <a:pt x="6731" y="12971"/>
                      <a:pt x="6761" y="12971"/>
                    </a:cubicBezTo>
                    <a:cubicBezTo>
                      <a:pt x="6768" y="12971"/>
                      <a:pt x="6781" y="12976"/>
                      <a:pt x="6803" y="12985"/>
                    </a:cubicBezTo>
                    <a:cubicBezTo>
                      <a:pt x="6902" y="13035"/>
                      <a:pt x="6872" y="13025"/>
                      <a:pt x="6932" y="13084"/>
                    </a:cubicBezTo>
                    <a:cubicBezTo>
                      <a:pt x="6974" y="13134"/>
                      <a:pt x="7063" y="13245"/>
                      <a:pt x="7088" y="13245"/>
                    </a:cubicBezTo>
                    <a:cubicBezTo>
                      <a:pt x="7097" y="13245"/>
                      <a:pt x="7097" y="13228"/>
                      <a:pt x="7080" y="13184"/>
                    </a:cubicBezTo>
                    <a:cubicBezTo>
                      <a:pt x="7031" y="13025"/>
                      <a:pt x="7011" y="13074"/>
                      <a:pt x="6961" y="12965"/>
                    </a:cubicBezTo>
                    <a:cubicBezTo>
                      <a:pt x="6912" y="12866"/>
                      <a:pt x="6922" y="12757"/>
                      <a:pt x="6862" y="12747"/>
                    </a:cubicBezTo>
                    <a:cubicBezTo>
                      <a:pt x="6854" y="12746"/>
                      <a:pt x="6845" y="12745"/>
                      <a:pt x="6836" y="12745"/>
                    </a:cubicBezTo>
                    <a:cubicBezTo>
                      <a:pt x="6784" y="12745"/>
                      <a:pt x="6728" y="12767"/>
                      <a:pt x="6694" y="12767"/>
                    </a:cubicBezTo>
                    <a:cubicBezTo>
                      <a:pt x="6667" y="12767"/>
                      <a:pt x="6624" y="12695"/>
                      <a:pt x="6674" y="12695"/>
                    </a:cubicBezTo>
                    <a:cubicBezTo>
                      <a:pt x="6679" y="12695"/>
                      <a:pt x="6686" y="12696"/>
                      <a:pt x="6694" y="12698"/>
                    </a:cubicBezTo>
                    <a:cubicBezTo>
                      <a:pt x="6728" y="12706"/>
                      <a:pt x="6769" y="12717"/>
                      <a:pt x="6793" y="12717"/>
                    </a:cubicBezTo>
                    <a:cubicBezTo>
                      <a:pt x="6825" y="12717"/>
                      <a:pt x="6830" y="12700"/>
                      <a:pt x="6763" y="12638"/>
                    </a:cubicBezTo>
                    <a:cubicBezTo>
                      <a:pt x="6659" y="12552"/>
                      <a:pt x="6578" y="12496"/>
                      <a:pt x="6612" y="12496"/>
                    </a:cubicBezTo>
                    <a:cubicBezTo>
                      <a:pt x="6616" y="12496"/>
                      <a:pt x="6624" y="12497"/>
                      <a:pt x="6634" y="12499"/>
                    </a:cubicBezTo>
                    <a:cubicBezTo>
                      <a:pt x="6713" y="12529"/>
                      <a:pt x="6842" y="12648"/>
                      <a:pt x="6872" y="12658"/>
                    </a:cubicBezTo>
                    <a:cubicBezTo>
                      <a:pt x="6880" y="12662"/>
                      <a:pt x="6897" y="12670"/>
                      <a:pt x="6910" y="12670"/>
                    </a:cubicBezTo>
                    <a:cubicBezTo>
                      <a:pt x="6932" y="12670"/>
                      <a:pt x="6944" y="12648"/>
                      <a:pt x="6882" y="12549"/>
                    </a:cubicBezTo>
                    <a:cubicBezTo>
                      <a:pt x="6783" y="12400"/>
                      <a:pt x="6803" y="12390"/>
                      <a:pt x="6763" y="12351"/>
                    </a:cubicBezTo>
                    <a:cubicBezTo>
                      <a:pt x="6740" y="12312"/>
                      <a:pt x="6735" y="12230"/>
                      <a:pt x="6691" y="12230"/>
                    </a:cubicBezTo>
                    <a:cubicBezTo>
                      <a:pt x="6679" y="12230"/>
                      <a:pt x="6663" y="12237"/>
                      <a:pt x="6644" y="12252"/>
                    </a:cubicBezTo>
                    <a:cubicBezTo>
                      <a:pt x="6594" y="12296"/>
                      <a:pt x="6563" y="12332"/>
                      <a:pt x="6530" y="12332"/>
                    </a:cubicBezTo>
                    <a:cubicBezTo>
                      <a:pt x="6511" y="12332"/>
                      <a:pt x="6491" y="12320"/>
                      <a:pt x="6466" y="12291"/>
                    </a:cubicBezTo>
                    <a:cubicBezTo>
                      <a:pt x="6396" y="12212"/>
                      <a:pt x="6416" y="12133"/>
                      <a:pt x="6307" y="12113"/>
                    </a:cubicBezTo>
                    <a:cubicBezTo>
                      <a:pt x="6198" y="12093"/>
                      <a:pt x="6148" y="12083"/>
                      <a:pt x="6148" y="12053"/>
                    </a:cubicBezTo>
                    <a:cubicBezTo>
                      <a:pt x="6148" y="12043"/>
                      <a:pt x="6158" y="12033"/>
                      <a:pt x="6158" y="12023"/>
                    </a:cubicBezTo>
                    <a:cubicBezTo>
                      <a:pt x="6158" y="12004"/>
                      <a:pt x="6168" y="11994"/>
                      <a:pt x="6168" y="11984"/>
                    </a:cubicBezTo>
                    <a:cubicBezTo>
                      <a:pt x="6168" y="11974"/>
                      <a:pt x="6178" y="11974"/>
                      <a:pt x="6178" y="11964"/>
                    </a:cubicBezTo>
                    <a:cubicBezTo>
                      <a:pt x="6192" y="11943"/>
                      <a:pt x="6212" y="11926"/>
                      <a:pt x="6236" y="11926"/>
                    </a:cubicBezTo>
                    <a:cubicBezTo>
                      <a:pt x="6246" y="11926"/>
                      <a:pt x="6256" y="11929"/>
                      <a:pt x="6267" y="11934"/>
                    </a:cubicBezTo>
                    <a:cubicBezTo>
                      <a:pt x="6366" y="11964"/>
                      <a:pt x="6347" y="11974"/>
                      <a:pt x="6416" y="12063"/>
                    </a:cubicBezTo>
                    <a:cubicBezTo>
                      <a:pt x="6461" y="12113"/>
                      <a:pt x="6508" y="12138"/>
                      <a:pt x="6536" y="12138"/>
                    </a:cubicBezTo>
                    <a:cubicBezTo>
                      <a:pt x="6558" y="12138"/>
                      <a:pt x="6568" y="12123"/>
                      <a:pt x="6555" y="12093"/>
                    </a:cubicBezTo>
                    <a:cubicBezTo>
                      <a:pt x="6541" y="12037"/>
                      <a:pt x="6551" y="11972"/>
                      <a:pt x="6586" y="11972"/>
                    </a:cubicBezTo>
                    <a:cubicBezTo>
                      <a:pt x="6601" y="11972"/>
                      <a:pt x="6620" y="11984"/>
                      <a:pt x="6644" y="12014"/>
                    </a:cubicBezTo>
                    <a:cubicBezTo>
                      <a:pt x="6733" y="12123"/>
                      <a:pt x="6763" y="12123"/>
                      <a:pt x="6872" y="12192"/>
                    </a:cubicBezTo>
                    <a:cubicBezTo>
                      <a:pt x="6925" y="12226"/>
                      <a:pt x="6991" y="12243"/>
                      <a:pt x="7028" y="12243"/>
                    </a:cubicBezTo>
                    <a:cubicBezTo>
                      <a:pt x="7068" y="12243"/>
                      <a:pt x="7073" y="12223"/>
                      <a:pt x="6991" y="12182"/>
                    </a:cubicBezTo>
                    <a:cubicBezTo>
                      <a:pt x="6832" y="12103"/>
                      <a:pt x="6783" y="12053"/>
                      <a:pt x="6783" y="12033"/>
                    </a:cubicBezTo>
                    <a:cubicBezTo>
                      <a:pt x="6783" y="12008"/>
                      <a:pt x="6769" y="11935"/>
                      <a:pt x="6840" y="11935"/>
                    </a:cubicBezTo>
                    <a:cubicBezTo>
                      <a:pt x="6854" y="11935"/>
                      <a:pt x="6871" y="11938"/>
                      <a:pt x="6892" y="11944"/>
                    </a:cubicBezTo>
                    <a:cubicBezTo>
                      <a:pt x="6945" y="11961"/>
                      <a:pt x="6995" y="11970"/>
                      <a:pt x="7029" y="11970"/>
                    </a:cubicBezTo>
                    <a:cubicBezTo>
                      <a:pt x="7077" y="11970"/>
                      <a:pt x="7093" y="11951"/>
                      <a:pt x="7041" y="11904"/>
                    </a:cubicBezTo>
                    <a:cubicBezTo>
                      <a:pt x="6968" y="11841"/>
                      <a:pt x="6896" y="11794"/>
                      <a:pt x="6800" y="11794"/>
                    </a:cubicBezTo>
                    <a:cubicBezTo>
                      <a:pt x="6791" y="11794"/>
                      <a:pt x="6782" y="11795"/>
                      <a:pt x="6773" y="11795"/>
                    </a:cubicBezTo>
                    <a:cubicBezTo>
                      <a:pt x="6701" y="11811"/>
                      <a:pt x="6622" y="11840"/>
                      <a:pt x="6563" y="11840"/>
                    </a:cubicBezTo>
                    <a:cubicBezTo>
                      <a:pt x="6549" y="11840"/>
                      <a:pt x="6536" y="11839"/>
                      <a:pt x="6525" y="11835"/>
                    </a:cubicBezTo>
                    <a:cubicBezTo>
                      <a:pt x="6545" y="11795"/>
                      <a:pt x="6555" y="11756"/>
                      <a:pt x="6565" y="11726"/>
                    </a:cubicBezTo>
                    <a:cubicBezTo>
                      <a:pt x="6535" y="11716"/>
                      <a:pt x="6505" y="11696"/>
                      <a:pt x="6466" y="11676"/>
                    </a:cubicBezTo>
                    <a:cubicBezTo>
                      <a:pt x="6466" y="11676"/>
                      <a:pt x="6456" y="11667"/>
                      <a:pt x="6456" y="11667"/>
                    </a:cubicBezTo>
                    <a:cubicBezTo>
                      <a:pt x="6436" y="11647"/>
                      <a:pt x="6426" y="11637"/>
                      <a:pt x="6406" y="11627"/>
                    </a:cubicBezTo>
                    <a:cubicBezTo>
                      <a:pt x="6406" y="11617"/>
                      <a:pt x="6406" y="11617"/>
                      <a:pt x="6396" y="11617"/>
                    </a:cubicBezTo>
                    <a:cubicBezTo>
                      <a:pt x="6376" y="11597"/>
                      <a:pt x="6347" y="11577"/>
                      <a:pt x="6327" y="11567"/>
                    </a:cubicBezTo>
                    <a:cubicBezTo>
                      <a:pt x="6347" y="11528"/>
                      <a:pt x="6366" y="11498"/>
                      <a:pt x="6366" y="11498"/>
                    </a:cubicBezTo>
                    <a:cubicBezTo>
                      <a:pt x="6366" y="11498"/>
                      <a:pt x="6357" y="11488"/>
                      <a:pt x="6357" y="11468"/>
                    </a:cubicBezTo>
                    <a:lnTo>
                      <a:pt x="6416" y="11468"/>
                    </a:lnTo>
                    <a:cubicBezTo>
                      <a:pt x="6416" y="11458"/>
                      <a:pt x="6416" y="11458"/>
                      <a:pt x="6406" y="11448"/>
                    </a:cubicBezTo>
                    <a:cubicBezTo>
                      <a:pt x="6406" y="11419"/>
                      <a:pt x="6406" y="11399"/>
                      <a:pt x="6386" y="11389"/>
                    </a:cubicBezTo>
                    <a:cubicBezTo>
                      <a:pt x="6396" y="11389"/>
                      <a:pt x="6406" y="11399"/>
                      <a:pt x="6426" y="11419"/>
                    </a:cubicBezTo>
                    <a:cubicBezTo>
                      <a:pt x="6466" y="11478"/>
                      <a:pt x="6505" y="11518"/>
                      <a:pt x="6535" y="11548"/>
                    </a:cubicBezTo>
                    <a:cubicBezTo>
                      <a:pt x="6556" y="11562"/>
                      <a:pt x="6572" y="11576"/>
                      <a:pt x="6583" y="11576"/>
                    </a:cubicBezTo>
                    <a:cubicBezTo>
                      <a:pt x="6588" y="11576"/>
                      <a:pt x="6592" y="11573"/>
                      <a:pt x="6595" y="11567"/>
                    </a:cubicBezTo>
                    <a:cubicBezTo>
                      <a:pt x="6604" y="11557"/>
                      <a:pt x="6614" y="11548"/>
                      <a:pt x="6614" y="11538"/>
                    </a:cubicBezTo>
                    <a:cubicBezTo>
                      <a:pt x="6634" y="11557"/>
                      <a:pt x="6644" y="11577"/>
                      <a:pt x="6654" y="11607"/>
                    </a:cubicBezTo>
                    <a:cubicBezTo>
                      <a:pt x="6664" y="11607"/>
                      <a:pt x="6664" y="11597"/>
                      <a:pt x="6674" y="11597"/>
                    </a:cubicBezTo>
                    <a:cubicBezTo>
                      <a:pt x="6783" y="11567"/>
                      <a:pt x="6832" y="11548"/>
                      <a:pt x="6832" y="11498"/>
                    </a:cubicBezTo>
                    <a:cubicBezTo>
                      <a:pt x="6832" y="11446"/>
                      <a:pt x="6817" y="11310"/>
                      <a:pt x="6741" y="11310"/>
                    </a:cubicBezTo>
                    <a:cubicBezTo>
                      <a:pt x="6730" y="11310"/>
                      <a:pt x="6717" y="11313"/>
                      <a:pt x="6704" y="11319"/>
                    </a:cubicBezTo>
                    <a:cubicBezTo>
                      <a:pt x="6654" y="11349"/>
                      <a:pt x="6634" y="11359"/>
                      <a:pt x="6624" y="11389"/>
                    </a:cubicBezTo>
                    <a:cubicBezTo>
                      <a:pt x="6586" y="11358"/>
                      <a:pt x="6553" y="11333"/>
                      <a:pt x="6526" y="11333"/>
                    </a:cubicBezTo>
                    <a:cubicBezTo>
                      <a:pt x="6519" y="11333"/>
                      <a:pt x="6512" y="11335"/>
                      <a:pt x="6505" y="11339"/>
                    </a:cubicBezTo>
                    <a:cubicBezTo>
                      <a:pt x="6494" y="11348"/>
                      <a:pt x="6487" y="11352"/>
                      <a:pt x="6480" y="11352"/>
                    </a:cubicBezTo>
                    <a:cubicBezTo>
                      <a:pt x="6458" y="11352"/>
                      <a:pt x="6451" y="11304"/>
                      <a:pt x="6366" y="11250"/>
                    </a:cubicBezTo>
                    <a:cubicBezTo>
                      <a:pt x="6324" y="11227"/>
                      <a:pt x="6292" y="11222"/>
                      <a:pt x="6266" y="11222"/>
                    </a:cubicBezTo>
                    <a:cubicBezTo>
                      <a:pt x="6244" y="11222"/>
                      <a:pt x="6226" y="11225"/>
                      <a:pt x="6208" y="11225"/>
                    </a:cubicBezTo>
                    <a:cubicBezTo>
                      <a:pt x="6192" y="11225"/>
                      <a:pt x="6176" y="11222"/>
                      <a:pt x="6158" y="11210"/>
                    </a:cubicBezTo>
                    <a:cubicBezTo>
                      <a:pt x="6128" y="11191"/>
                      <a:pt x="6059" y="11161"/>
                      <a:pt x="6019" y="11141"/>
                    </a:cubicBezTo>
                    <a:cubicBezTo>
                      <a:pt x="6055" y="11120"/>
                      <a:pt x="6091" y="11103"/>
                      <a:pt x="6127" y="11103"/>
                    </a:cubicBezTo>
                    <a:cubicBezTo>
                      <a:pt x="6140" y="11103"/>
                      <a:pt x="6154" y="11106"/>
                      <a:pt x="6168" y="11111"/>
                    </a:cubicBezTo>
                    <a:cubicBezTo>
                      <a:pt x="6208" y="11121"/>
                      <a:pt x="6247" y="11131"/>
                      <a:pt x="6277" y="11141"/>
                    </a:cubicBezTo>
                    <a:cubicBezTo>
                      <a:pt x="6325" y="11159"/>
                      <a:pt x="6369" y="11173"/>
                      <a:pt x="6405" y="11173"/>
                    </a:cubicBezTo>
                    <a:cubicBezTo>
                      <a:pt x="6429" y="11173"/>
                      <a:pt x="6450" y="11167"/>
                      <a:pt x="6466" y="11151"/>
                    </a:cubicBezTo>
                    <a:cubicBezTo>
                      <a:pt x="6495" y="11121"/>
                      <a:pt x="6515" y="11091"/>
                      <a:pt x="6545" y="11072"/>
                    </a:cubicBezTo>
                    <a:cubicBezTo>
                      <a:pt x="6575" y="11042"/>
                      <a:pt x="6604" y="11032"/>
                      <a:pt x="6644" y="11022"/>
                    </a:cubicBezTo>
                    <a:cubicBezTo>
                      <a:pt x="6713" y="11012"/>
                      <a:pt x="6832" y="10972"/>
                      <a:pt x="6743" y="10893"/>
                    </a:cubicBezTo>
                    <a:cubicBezTo>
                      <a:pt x="6684" y="10844"/>
                      <a:pt x="6634" y="10715"/>
                      <a:pt x="6614" y="10665"/>
                    </a:cubicBezTo>
                    <a:cubicBezTo>
                      <a:pt x="6614" y="10655"/>
                      <a:pt x="6614" y="10645"/>
                      <a:pt x="6614" y="10645"/>
                    </a:cubicBezTo>
                    <a:cubicBezTo>
                      <a:pt x="6614" y="10645"/>
                      <a:pt x="6614" y="10586"/>
                      <a:pt x="6614" y="10536"/>
                    </a:cubicBezTo>
                    <a:cubicBezTo>
                      <a:pt x="6595" y="10526"/>
                      <a:pt x="6575" y="10516"/>
                      <a:pt x="6555" y="10506"/>
                    </a:cubicBezTo>
                    <a:cubicBezTo>
                      <a:pt x="6545" y="10506"/>
                      <a:pt x="6545" y="10516"/>
                      <a:pt x="6545" y="10516"/>
                    </a:cubicBezTo>
                    <a:cubicBezTo>
                      <a:pt x="6525" y="10556"/>
                      <a:pt x="6505" y="10586"/>
                      <a:pt x="6495" y="10615"/>
                    </a:cubicBezTo>
                    <a:cubicBezTo>
                      <a:pt x="6476" y="10645"/>
                      <a:pt x="6466" y="10665"/>
                      <a:pt x="6446" y="10685"/>
                    </a:cubicBezTo>
                    <a:cubicBezTo>
                      <a:pt x="6436" y="10685"/>
                      <a:pt x="6426" y="10685"/>
                      <a:pt x="6386" y="10695"/>
                    </a:cubicBezTo>
                    <a:cubicBezTo>
                      <a:pt x="6366" y="10705"/>
                      <a:pt x="6357" y="10705"/>
                      <a:pt x="6347" y="10715"/>
                    </a:cubicBezTo>
                    <a:cubicBezTo>
                      <a:pt x="6334" y="10683"/>
                      <a:pt x="6329" y="10655"/>
                      <a:pt x="6322" y="10655"/>
                    </a:cubicBezTo>
                    <a:cubicBezTo>
                      <a:pt x="6319" y="10655"/>
                      <a:pt x="6314" y="10664"/>
                      <a:pt x="6307" y="10685"/>
                    </a:cubicBezTo>
                    <a:cubicBezTo>
                      <a:pt x="6296" y="10718"/>
                      <a:pt x="6260" y="10739"/>
                      <a:pt x="6233" y="10739"/>
                    </a:cubicBezTo>
                    <a:cubicBezTo>
                      <a:pt x="6211" y="10739"/>
                      <a:pt x="6194" y="10726"/>
                      <a:pt x="6198" y="10695"/>
                    </a:cubicBezTo>
                    <a:cubicBezTo>
                      <a:pt x="6198" y="10675"/>
                      <a:pt x="6208" y="10645"/>
                      <a:pt x="6238" y="10615"/>
                    </a:cubicBezTo>
                    <a:cubicBezTo>
                      <a:pt x="6257" y="10576"/>
                      <a:pt x="6287" y="10546"/>
                      <a:pt x="6307" y="10516"/>
                    </a:cubicBezTo>
                    <a:cubicBezTo>
                      <a:pt x="6366" y="10457"/>
                      <a:pt x="6535" y="10516"/>
                      <a:pt x="6426" y="10437"/>
                    </a:cubicBezTo>
                    <a:cubicBezTo>
                      <a:pt x="6416" y="10427"/>
                      <a:pt x="6406" y="10417"/>
                      <a:pt x="6386" y="10417"/>
                    </a:cubicBezTo>
                    <a:cubicBezTo>
                      <a:pt x="6396" y="10407"/>
                      <a:pt x="6396" y="10407"/>
                      <a:pt x="6406" y="10407"/>
                    </a:cubicBezTo>
                    <a:cubicBezTo>
                      <a:pt x="6366" y="10378"/>
                      <a:pt x="6347" y="10368"/>
                      <a:pt x="6327" y="10348"/>
                    </a:cubicBezTo>
                    <a:cubicBezTo>
                      <a:pt x="6347" y="10308"/>
                      <a:pt x="6366" y="10268"/>
                      <a:pt x="6386" y="10219"/>
                    </a:cubicBezTo>
                    <a:cubicBezTo>
                      <a:pt x="6386" y="10209"/>
                      <a:pt x="6396" y="10199"/>
                      <a:pt x="6396" y="10189"/>
                    </a:cubicBezTo>
                    <a:cubicBezTo>
                      <a:pt x="6426" y="10219"/>
                      <a:pt x="6436" y="10278"/>
                      <a:pt x="6495" y="10338"/>
                    </a:cubicBezTo>
                    <a:cubicBezTo>
                      <a:pt x="6476" y="10368"/>
                      <a:pt x="6466" y="10387"/>
                      <a:pt x="6456" y="10397"/>
                    </a:cubicBezTo>
                    <a:cubicBezTo>
                      <a:pt x="6456" y="10402"/>
                      <a:pt x="6456" y="10402"/>
                      <a:pt x="6456" y="10402"/>
                    </a:cubicBezTo>
                    <a:cubicBezTo>
                      <a:pt x="6456" y="10402"/>
                      <a:pt x="6456" y="10402"/>
                      <a:pt x="6456" y="10407"/>
                    </a:cubicBezTo>
                    <a:cubicBezTo>
                      <a:pt x="6465" y="10416"/>
                      <a:pt x="6472" y="10421"/>
                      <a:pt x="6477" y="10421"/>
                    </a:cubicBezTo>
                    <a:cubicBezTo>
                      <a:pt x="6503" y="10421"/>
                      <a:pt x="6507" y="10341"/>
                      <a:pt x="6604" y="10268"/>
                    </a:cubicBezTo>
                    <a:cubicBezTo>
                      <a:pt x="6655" y="10223"/>
                      <a:pt x="6692" y="10215"/>
                      <a:pt x="6724" y="10215"/>
                    </a:cubicBezTo>
                    <a:cubicBezTo>
                      <a:pt x="6741" y="10215"/>
                      <a:pt x="6756" y="10217"/>
                      <a:pt x="6770" y="10217"/>
                    </a:cubicBezTo>
                    <a:cubicBezTo>
                      <a:pt x="6788" y="10217"/>
                      <a:pt x="6805" y="10214"/>
                      <a:pt x="6823" y="10199"/>
                    </a:cubicBezTo>
                    <a:cubicBezTo>
                      <a:pt x="6882" y="10140"/>
                      <a:pt x="7080" y="10070"/>
                      <a:pt x="6951" y="9981"/>
                    </a:cubicBezTo>
                    <a:cubicBezTo>
                      <a:pt x="6858" y="9921"/>
                      <a:pt x="6814" y="9883"/>
                      <a:pt x="6777" y="9883"/>
                    </a:cubicBezTo>
                    <a:cubicBezTo>
                      <a:pt x="6759" y="9883"/>
                      <a:pt x="6743" y="9892"/>
                      <a:pt x="6723" y="9912"/>
                    </a:cubicBezTo>
                    <a:cubicBezTo>
                      <a:pt x="6686" y="9943"/>
                      <a:pt x="6628" y="9990"/>
                      <a:pt x="6581" y="9990"/>
                    </a:cubicBezTo>
                    <a:cubicBezTo>
                      <a:pt x="6553" y="9990"/>
                      <a:pt x="6530" y="9975"/>
                      <a:pt x="6515" y="9931"/>
                    </a:cubicBezTo>
                    <a:cubicBezTo>
                      <a:pt x="6485" y="9822"/>
                      <a:pt x="6386" y="9912"/>
                      <a:pt x="6416" y="9793"/>
                    </a:cubicBezTo>
                    <a:cubicBezTo>
                      <a:pt x="6439" y="9699"/>
                      <a:pt x="6475" y="9600"/>
                      <a:pt x="6523" y="9600"/>
                    </a:cubicBezTo>
                    <a:cubicBezTo>
                      <a:pt x="6536" y="9600"/>
                      <a:pt x="6550" y="9607"/>
                      <a:pt x="6565" y="9624"/>
                    </a:cubicBezTo>
                    <a:cubicBezTo>
                      <a:pt x="6595" y="9664"/>
                      <a:pt x="6619" y="9686"/>
                      <a:pt x="6633" y="9686"/>
                    </a:cubicBezTo>
                    <a:cubicBezTo>
                      <a:pt x="6647" y="9686"/>
                      <a:pt x="6649" y="9664"/>
                      <a:pt x="6634" y="9614"/>
                    </a:cubicBezTo>
                    <a:cubicBezTo>
                      <a:pt x="6618" y="9525"/>
                      <a:pt x="6469" y="9383"/>
                      <a:pt x="6513" y="9383"/>
                    </a:cubicBezTo>
                    <a:cubicBezTo>
                      <a:pt x="6523" y="9383"/>
                      <a:pt x="6542" y="9390"/>
                      <a:pt x="6575" y="9406"/>
                    </a:cubicBezTo>
                    <a:cubicBezTo>
                      <a:pt x="6753" y="9485"/>
                      <a:pt x="6813" y="9525"/>
                      <a:pt x="6783" y="9614"/>
                    </a:cubicBezTo>
                    <a:cubicBezTo>
                      <a:pt x="6772" y="9665"/>
                      <a:pt x="6827" y="9722"/>
                      <a:pt x="6874" y="9722"/>
                    </a:cubicBezTo>
                    <a:cubicBezTo>
                      <a:pt x="6910" y="9722"/>
                      <a:pt x="6940" y="9689"/>
                      <a:pt x="6932" y="9594"/>
                    </a:cubicBezTo>
                    <a:cubicBezTo>
                      <a:pt x="6902" y="9376"/>
                      <a:pt x="6942" y="9237"/>
                      <a:pt x="6813" y="9237"/>
                    </a:cubicBezTo>
                    <a:cubicBezTo>
                      <a:pt x="6797" y="9238"/>
                      <a:pt x="6784" y="9239"/>
                      <a:pt x="6774" y="9239"/>
                    </a:cubicBezTo>
                    <a:cubicBezTo>
                      <a:pt x="6694" y="9239"/>
                      <a:pt x="6725" y="9206"/>
                      <a:pt x="6664" y="9118"/>
                    </a:cubicBezTo>
                    <a:cubicBezTo>
                      <a:pt x="6654" y="9098"/>
                      <a:pt x="6634" y="9089"/>
                      <a:pt x="6614" y="9079"/>
                    </a:cubicBezTo>
                    <a:cubicBezTo>
                      <a:pt x="6555" y="9069"/>
                      <a:pt x="6495" y="9079"/>
                      <a:pt x="6505" y="9049"/>
                    </a:cubicBezTo>
                    <a:cubicBezTo>
                      <a:pt x="6505" y="9039"/>
                      <a:pt x="6505" y="9039"/>
                      <a:pt x="6515" y="9039"/>
                    </a:cubicBezTo>
                    <a:cubicBezTo>
                      <a:pt x="6515" y="9029"/>
                      <a:pt x="6525" y="9019"/>
                      <a:pt x="6535" y="8999"/>
                    </a:cubicBezTo>
                    <a:cubicBezTo>
                      <a:pt x="6545" y="8989"/>
                      <a:pt x="6555" y="8979"/>
                      <a:pt x="6565" y="8979"/>
                    </a:cubicBezTo>
                    <a:cubicBezTo>
                      <a:pt x="6565" y="8970"/>
                      <a:pt x="6565" y="8970"/>
                      <a:pt x="6565" y="8970"/>
                    </a:cubicBezTo>
                    <a:cubicBezTo>
                      <a:pt x="6583" y="8958"/>
                      <a:pt x="6599" y="8953"/>
                      <a:pt x="6614" y="8953"/>
                    </a:cubicBezTo>
                    <a:cubicBezTo>
                      <a:pt x="6675" y="8953"/>
                      <a:pt x="6717" y="9029"/>
                      <a:pt x="6773" y="9029"/>
                    </a:cubicBezTo>
                    <a:cubicBezTo>
                      <a:pt x="6842" y="9029"/>
                      <a:pt x="6902" y="8851"/>
                      <a:pt x="6823" y="8791"/>
                    </a:cubicBezTo>
                    <a:cubicBezTo>
                      <a:pt x="6756" y="8749"/>
                      <a:pt x="6788" y="8707"/>
                      <a:pt x="6835" y="8707"/>
                    </a:cubicBezTo>
                    <a:cubicBezTo>
                      <a:pt x="6844" y="8707"/>
                      <a:pt x="6853" y="8709"/>
                      <a:pt x="6862" y="8712"/>
                    </a:cubicBezTo>
                    <a:cubicBezTo>
                      <a:pt x="6878" y="8718"/>
                      <a:pt x="6899" y="8722"/>
                      <a:pt x="6921" y="8722"/>
                    </a:cubicBezTo>
                    <a:cubicBezTo>
                      <a:pt x="6970" y="8722"/>
                      <a:pt x="7019" y="8701"/>
                      <a:pt x="6991" y="8632"/>
                    </a:cubicBezTo>
                    <a:cubicBezTo>
                      <a:pt x="6932" y="8513"/>
                      <a:pt x="7070" y="8474"/>
                      <a:pt x="7090" y="8444"/>
                    </a:cubicBezTo>
                    <a:cubicBezTo>
                      <a:pt x="7100" y="8416"/>
                      <a:pt x="7047" y="8344"/>
                      <a:pt x="6992" y="8344"/>
                    </a:cubicBezTo>
                    <a:cubicBezTo>
                      <a:pt x="6988" y="8344"/>
                      <a:pt x="6985" y="8344"/>
                      <a:pt x="6981" y="8345"/>
                    </a:cubicBezTo>
                    <a:cubicBezTo>
                      <a:pt x="6937" y="8345"/>
                      <a:pt x="6885" y="8282"/>
                      <a:pt x="6944" y="8282"/>
                    </a:cubicBezTo>
                    <a:cubicBezTo>
                      <a:pt x="6951" y="8282"/>
                      <a:pt x="6960" y="8283"/>
                      <a:pt x="6971" y="8285"/>
                    </a:cubicBezTo>
                    <a:cubicBezTo>
                      <a:pt x="7027" y="8297"/>
                      <a:pt x="7058" y="8324"/>
                      <a:pt x="7076" y="8324"/>
                    </a:cubicBezTo>
                    <a:cubicBezTo>
                      <a:pt x="7090" y="8324"/>
                      <a:pt x="7096" y="8307"/>
                      <a:pt x="7100" y="8256"/>
                    </a:cubicBezTo>
                    <a:cubicBezTo>
                      <a:pt x="7120" y="8137"/>
                      <a:pt x="7090" y="8137"/>
                      <a:pt x="7130" y="8057"/>
                    </a:cubicBezTo>
                    <a:cubicBezTo>
                      <a:pt x="7152" y="8005"/>
                      <a:pt x="7198" y="7709"/>
                      <a:pt x="7218" y="7709"/>
                    </a:cubicBezTo>
                    <a:cubicBezTo>
                      <a:pt x="7225" y="7709"/>
                      <a:pt x="7229" y="7740"/>
                      <a:pt x="7229" y="7819"/>
                    </a:cubicBezTo>
                    <a:lnTo>
                      <a:pt x="7229" y="7591"/>
                    </a:lnTo>
                    <a:cubicBezTo>
                      <a:pt x="7229" y="7521"/>
                      <a:pt x="7231" y="7493"/>
                      <a:pt x="7233" y="7493"/>
                    </a:cubicBezTo>
                    <a:cubicBezTo>
                      <a:pt x="7242" y="7493"/>
                      <a:pt x="7265" y="7837"/>
                      <a:pt x="7289" y="7899"/>
                    </a:cubicBezTo>
                    <a:cubicBezTo>
                      <a:pt x="7328" y="7978"/>
                      <a:pt x="7318" y="8127"/>
                      <a:pt x="7328" y="8246"/>
                    </a:cubicBezTo>
                    <a:cubicBezTo>
                      <a:pt x="7331" y="8275"/>
                      <a:pt x="7336" y="8286"/>
                      <a:pt x="7344" y="8286"/>
                    </a:cubicBezTo>
                    <a:cubicBezTo>
                      <a:pt x="7370" y="8286"/>
                      <a:pt x="7422" y="8181"/>
                      <a:pt x="7497" y="8166"/>
                    </a:cubicBezTo>
                    <a:cubicBezTo>
                      <a:pt x="7522" y="8161"/>
                      <a:pt x="7535" y="8159"/>
                      <a:pt x="7540" y="8159"/>
                    </a:cubicBezTo>
                    <a:cubicBezTo>
                      <a:pt x="7554" y="8159"/>
                      <a:pt x="7497" y="8181"/>
                      <a:pt x="7467" y="8226"/>
                    </a:cubicBezTo>
                    <a:cubicBezTo>
                      <a:pt x="7408" y="8305"/>
                      <a:pt x="7358" y="8484"/>
                      <a:pt x="7378" y="8513"/>
                    </a:cubicBezTo>
                    <a:cubicBezTo>
                      <a:pt x="7381" y="8519"/>
                      <a:pt x="7384" y="8520"/>
                      <a:pt x="7388" y="8520"/>
                    </a:cubicBezTo>
                    <a:cubicBezTo>
                      <a:pt x="7390" y="8520"/>
                      <a:pt x="7392" y="8519"/>
                      <a:pt x="7395" y="8519"/>
                    </a:cubicBezTo>
                    <a:cubicBezTo>
                      <a:pt x="7403" y="8519"/>
                      <a:pt x="7412" y="8524"/>
                      <a:pt x="7417" y="8563"/>
                    </a:cubicBezTo>
                    <a:cubicBezTo>
                      <a:pt x="7434" y="8622"/>
                      <a:pt x="7530" y="8667"/>
                      <a:pt x="7589" y="8667"/>
                    </a:cubicBezTo>
                    <a:cubicBezTo>
                      <a:pt x="7599" y="8667"/>
                      <a:pt x="7608" y="8665"/>
                      <a:pt x="7616" y="8662"/>
                    </a:cubicBezTo>
                    <a:cubicBezTo>
                      <a:pt x="7618" y="8661"/>
                      <a:pt x="7620" y="8661"/>
                      <a:pt x="7622" y="8661"/>
                    </a:cubicBezTo>
                    <a:cubicBezTo>
                      <a:pt x="7659" y="8661"/>
                      <a:pt x="7593" y="8863"/>
                      <a:pt x="7517" y="8910"/>
                    </a:cubicBezTo>
                    <a:cubicBezTo>
                      <a:pt x="7465" y="8943"/>
                      <a:pt x="7494" y="9014"/>
                      <a:pt x="7562" y="9014"/>
                    </a:cubicBezTo>
                    <a:cubicBezTo>
                      <a:pt x="7598" y="9014"/>
                      <a:pt x="7644" y="8994"/>
                      <a:pt x="7695" y="8940"/>
                    </a:cubicBezTo>
                    <a:cubicBezTo>
                      <a:pt x="7710" y="8922"/>
                      <a:pt x="7724" y="8914"/>
                      <a:pt x="7737" y="8914"/>
                    </a:cubicBezTo>
                    <a:cubicBezTo>
                      <a:pt x="7775" y="8914"/>
                      <a:pt x="7812" y="8983"/>
                      <a:pt x="7893" y="9079"/>
                    </a:cubicBezTo>
                    <a:cubicBezTo>
                      <a:pt x="8002" y="9198"/>
                      <a:pt x="7765" y="9128"/>
                      <a:pt x="7705" y="9227"/>
                    </a:cubicBezTo>
                    <a:cubicBezTo>
                      <a:pt x="7686" y="9257"/>
                      <a:pt x="7679" y="9267"/>
                      <a:pt x="7674" y="9267"/>
                    </a:cubicBezTo>
                    <a:cubicBezTo>
                      <a:pt x="7664" y="9267"/>
                      <a:pt x="7663" y="9224"/>
                      <a:pt x="7576" y="9217"/>
                    </a:cubicBezTo>
                    <a:cubicBezTo>
                      <a:pt x="7447" y="9217"/>
                      <a:pt x="7556" y="9376"/>
                      <a:pt x="7536" y="9594"/>
                    </a:cubicBezTo>
                    <a:cubicBezTo>
                      <a:pt x="7528" y="9689"/>
                      <a:pt x="7556" y="9722"/>
                      <a:pt x="7590" y="9722"/>
                    </a:cubicBezTo>
                    <a:cubicBezTo>
                      <a:pt x="7634" y="9722"/>
                      <a:pt x="7687" y="9665"/>
                      <a:pt x="7675" y="9614"/>
                    </a:cubicBezTo>
                    <a:cubicBezTo>
                      <a:pt x="7646" y="9525"/>
                      <a:pt x="7606" y="9545"/>
                      <a:pt x="7784" y="9465"/>
                    </a:cubicBezTo>
                    <a:cubicBezTo>
                      <a:pt x="7835" y="9443"/>
                      <a:pt x="7857" y="9433"/>
                      <a:pt x="7862" y="9433"/>
                    </a:cubicBezTo>
                    <a:cubicBezTo>
                      <a:pt x="7873" y="9433"/>
                      <a:pt x="7776" y="9494"/>
                      <a:pt x="7755" y="9564"/>
                    </a:cubicBezTo>
                    <a:cubicBezTo>
                      <a:pt x="7732" y="9647"/>
                      <a:pt x="7784" y="9730"/>
                      <a:pt x="7841" y="9730"/>
                    </a:cubicBezTo>
                    <a:cubicBezTo>
                      <a:pt x="7859" y="9730"/>
                      <a:pt x="7877" y="9722"/>
                      <a:pt x="7893" y="9703"/>
                    </a:cubicBezTo>
                    <a:cubicBezTo>
                      <a:pt x="7917" y="9677"/>
                      <a:pt x="7937" y="9665"/>
                      <a:pt x="7956" y="9665"/>
                    </a:cubicBezTo>
                    <a:cubicBezTo>
                      <a:pt x="7994" y="9665"/>
                      <a:pt x="8022" y="9713"/>
                      <a:pt x="8042" y="9793"/>
                    </a:cubicBezTo>
                    <a:cubicBezTo>
                      <a:pt x="8050" y="9822"/>
                      <a:pt x="8050" y="9832"/>
                      <a:pt x="8046" y="9832"/>
                    </a:cubicBezTo>
                    <a:cubicBezTo>
                      <a:pt x="8039" y="9832"/>
                      <a:pt x="8011" y="9788"/>
                      <a:pt x="7985" y="9788"/>
                    </a:cubicBezTo>
                    <a:cubicBezTo>
                      <a:pt x="7973" y="9788"/>
                      <a:pt x="7962" y="9797"/>
                      <a:pt x="7953" y="9822"/>
                    </a:cubicBezTo>
                    <a:cubicBezTo>
                      <a:pt x="7932" y="9897"/>
                      <a:pt x="7865" y="9935"/>
                      <a:pt x="7806" y="9935"/>
                    </a:cubicBezTo>
                    <a:cubicBezTo>
                      <a:pt x="7779" y="9935"/>
                      <a:pt x="7753" y="9927"/>
                      <a:pt x="7735" y="9912"/>
                    </a:cubicBezTo>
                    <a:cubicBezTo>
                      <a:pt x="7719" y="9892"/>
                      <a:pt x="7703" y="9883"/>
                      <a:pt x="7686" y="9883"/>
                    </a:cubicBezTo>
                    <a:cubicBezTo>
                      <a:pt x="7650" y="9883"/>
                      <a:pt x="7603" y="9921"/>
                      <a:pt x="7517" y="9981"/>
                    </a:cubicBezTo>
                    <a:cubicBezTo>
                      <a:pt x="7378" y="10070"/>
                      <a:pt x="7576" y="10140"/>
                      <a:pt x="7636" y="10199"/>
                    </a:cubicBezTo>
                    <a:cubicBezTo>
                      <a:pt x="7653" y="10213"/>
                      <a:pt x="7669" y="10217"/>
                      <a:pt x="7686" y="10217"/>
                    </a:cubicBezTo>
                    <a:cubicBezTo>
                      <a:pt x="7704" y="10217"/>
                      <a:pt x="7722" y="10213"/>
                      <a:pt x="7742" y="10213"/>
                    </a:cubicBezTo>
                    <a:cubicBezTo>
                      <a:pt x="7772" y="10213"/>
                      <a:pt x="7808" y="10221"/>
                      <a:pt x="7854" y="10259"/>
                    </a:cubicBezTo>
                    <a:cubicBezTo>
                      <a:pt x="7948" y="10337"/>
                      <a:pt x="7955" y="10415"/>
                      <a:pt x="7979" y="10415"/>
                    </a:cubicBezTo>
                    <a:cubicBezTo>
                      <a:pt x="7985" y="10415"/>
                      <a:pt x="7992" y="10410"/>
                      <a:pt x="8002" y="10397"/>
                    </a:cubicBezTo>
                    <a:cubicBezTo>
                      <a:pt x="8011" y="10389"/>
                      <a:pt x="8019" y="10385"/>
                      <a:pt x="8028" y="10385"/>
                    </a:cubicBezTo>
                    <a:cubicBezTo>
                      <a:pt x="8073" y="10385"/>
                      <a:pt x="8131" y="10483"/>
                      <a:pt x="8231" y="10615"/>
                    </a:cubicBezTo>
                    <a:cubicBezTo>
                      <a:pt x="8291" y="10698"/>
                      <a:pt x="8269" y="10732"/>
                      <a:pt x="8232" y="10732"/>
                    </a:cubicBezTo>
                    <a:cubicBezTo>
                      <a:pt x="8203" y="10732"/>
                      <a:pt x="8164" y="10710"/>
                      <a:pt x="8151" y="10675"/>
                    </a:cubicBezTo>
                    <a:cubicBezTo>
                      <a:pt x="8144" y="10659"/>
                      <a:pt x="8140" y="10652"/>
                      <a:pt x="8136" y="10652"/>
                    </a:cubicBezTo>
                    <a:cubicBezTo>
                      <a:pt x="8124" y="10652"/>
                      <a:pt x="8125" y="10724"/>
                      <a:pt x="8102" y="10754"/>
                    </a:cubicBezTo>
                    <a:cubicBezTo>
                      <a:pt x="8090" y="10769"/>
                      <a:pt x="8076" y="10782"/>
                      <a:pt x="8058" y="10782"/>
                    </a:cubicBezTo>
                    <a:cubicBezTo>
                      <a:pt x="8028" y="10782"/>
                      <a:pt x="7988" y="10749"/>
                      <a:pt x="7933" y="10645"/>
                    </a:cubicBezTo>
                    <a:cubicBezTo>
                      <a:pt x="7913" y="10607"/>
                      <a:pt x="7894" y="10592"/>
                      <a:pt x="7876" y="10592"/>
                    </a:cubicBezTo>
                    <a:cubicBezTo>
                      <a:pt x="7816" y="10592"/>
                      <a:pt x="7774" y="10764"/>
                      <a:pt x="7774" y="10764"/>
                    </a:cubicBezTo>
                    <a:cubicBezTo>
                      <a:pt x="7774" y="10764"/>
                      <a:pt x="7725" y="10863"/>
                      <a:pt x="7646" y="10933"/>
                    </a:cubicBezTo>
                    <a:cubicBezTo>
                      <a:pt x="7556" y="11012"/>
                      <a:pt x="7824" y="11032"/>
                      <a:pt x="7903" y="11042"/>
                    </a:cubicBezTo>
                    <a:cubicBezTo>
                      <a:pt x="7983" y="11052"/>
                      <a:pt x="7874" y="11141"/>
                      <a:pt x="7933" y="11201"/>
                    </a:cubicBezTo>
                    <a:cubicBezTo>
                      <a:pt x="7943" y="11210"/>
                      <a:pt x="7954" y="11214"/>
                      <a:pt x="7967" y="11214"/>
                    </a:cubicBezTo>
                    <a:cubicBezTo>
                      <a:pt x="8031" y="11214"/>
                      <a:pt x="8129" y="11106"/>
                      <a:pt x="8221" y="11082"/>
                    </a:cubicBezTo>
                    <a:cubicBezTo>
                      <a:pt x="8254" y="11075"/>
                      <a:pt x="8281" y="11070"/>
                      <a:pt x="8305" y="11070"/>
                    </a:cubicBezTo>
                    <a:cubicBezTo>
                      <a:pt x="8354" y="11070"/>
                      <a:pt x="8389" y="11088"/>
                      <a:pt x="8429" y="11141"/>
                    </a:cubicBezTo>
                    <a:cubicBezTo>
                      <a:pt x="8449" y="11151"/>
                      <a:pt x="8459" y="11161"/>
                      <a:pt x="8469" y="11181"/>
                    </a:cubicBezTo>
                    <a:cubicBezTo>
                      <a:pt x="8508" y="11230"/>
                      <a:pt x="8508" y="11280"/>
                      <a:pt x="8488" y="11319"/>
                    </a:cubicBezTo>
                    <a:cubicBezTo>
                      <a:pt x="8475" y="11353"/>
                      <a:pt x="8439" y="11378"/>
                      <a:pt x="8392" y="11378"/>
                    </a:cubicBezTo>
                    <a:cubicBezTo>
                      <a:pt x="8370" y="11378"/>
                      <a:pt x="8345" y="11372"/>
                      <a:pt x="8320" y="11359"/>
                    </a:cubicBezTo>
                    <a:cubicBezTo>
                      <a:pt x="8294" y="11348"/>
                      <a:pt x="8276" y="11344"/>
                      <a:pt x="8262" y="11344"/>
                    </a:cubicBezTo>
                    <a:cubicBezTo>
                      <a:pt x="8201" y="11344"/>
                      <a:pt x="8240" y="11436"/>
                      <a:pt x="8240" y="11468"/>
                    </a:cubicBezTo>
                    <a:cubicBezTo>
                      <a:pt x="8231" y="11488"/>
                      <a:pt x="8260" y="11498"/>
                      <a:pt x="8290" y="11508"/>
                    </a:cubicBezTo>
                    <a:cubicBezTo>
                      <a:pt x="8340" y="11528"/>
                      <a:pt x="8409" y="11548"/>
                      <a:pt x="8508" y="11617"/>
                    </a:cubicBezTo>
                    <a:cubicBezTo>
                      <a:pt x="8518" y="11627"/>
                      <a:pt x="8528" y="11637"/>
                      <a:pt x="8538" y="11647"/>
                    </a:cubicBezTo>
                    <a:cubicBezTo>
                      <a:pt x="8610" y="11712"/>
                      <a:pt x="8570" y="11764"/>
                      <a:pt x="8506" y="11764"/>
                    </a:cubicBezTo>
                    <a:cubicBezTo>
                      <a:pt x="8473" y="11764"/>
                      <a:pt x="8433" y="11750"/>
                      <a:pt x="8399" y="11716"/>
                    </a:cubicBezTo>
                    <a:cubicBezTo>
                      <a:pt x="8355" y="11675"/>
                      <a:pt x="8316" y="11669"/>
                      <a:pt x="8280" y="11669"/>
                    </a:cubicBezTo>
                    <a:cubicBezTo>
                      <a:pt x="8264" y="11669"/>
                      <a:pt x="8249" y="11670"/>
                      <a:pt x="8234" y="11670"/>
                    </a:cubicBezTo>
                    <a:cubicBezTo>
                      <a:pt x="8192" y="11670"/>
                      <a:pt x="8153" y="11661"/>
                      <a:pt x="8112" y="11587"/>
                    </a:cubicBezTo>
                    <a:cubicBezTo>
                      <a:pt x="8066" y="11506"/>
                      <a:pt x="8034" y="11472"/>
                      <a:pt x="8016" y="11472"/>
                    </a:cubicBezTo>
                    <a:cubicBezTo>
                      <a:pt x="8000" y="11472"/>
                      <a:pt x="7998" y="11504"/>
                      <a:pt x="8012" y="11557"/>
                    </a:cubicBezTo>
                    <a:cubicBezTo>
                      <a:pt x="8026" y="11607"/>
                      <a:pt x="8011" y="11632"/>
                      <a:pt x="7982" y="11632"/>
                    </a:cubicBezTo>
                    <a:cubicBezTo>
                      <a:pt x="7948" y="11632"/>
                      <a:pt x="7897" y="11598"/>
                      <a:pt x="7854" y="11528"/>
                    </a:cubicBezTo>
                    <a:cubicBezTo>
                      <a:pt x="7774" y="11389"/>
                      <a:pt x="7804" y="11319"/>
                      <a:pt x="7705" y="11270"/>
                    </a:cubicBezTo>
                    <a:cubicBezTo>
                      <a:pt x="7696" y="11265"/>
                      <a:pt x="7688" y="11263"/>
                      <a:pt x="7682" y="11263"/>
                    </a:cubicBezTo>
                    <a:cubicBezTo>
                      <a:pt x="7620" y="11263"/>
                      <a:pt x="7685" y="11464"/>
                      <a:pt x="7685" y="11518"/>
                    </a:cubicBezTo>
                    <a:cubicBezTo>
                      <a:pt x="7685" y="11567"/>
                      <a:pt x="7675" y="11627"/>
                      <a:pt x="7784" y="11657"/>
                    </a:cubicBezTo>
                    <a:cubicBezTo>
                      <a:pt x="7893" y="11696"/>
                      <a:pt x="7864" y="11805"/>
                      <a:pt x="7933" y="11924"/>
                    </a:cubicBezTo>
                    <a:cubicBezTo>
                      <a:pt x="7954" y="11959"/>
                      <a:pt x="7970" y="11972"/>
                      <a:pt x="7984" y="11972"/>
                    </a:cubicBezTo>
                    <a:cubicBezTo>
                      <a:pt x="8023" y="11972"/>
                      <a:pt x="8046" y="11866"/>
                      <a:pt x="8112" y="11786"/>
                    </a:cubicBezTo>
                    <a:cubicBezTo>
                      <a:pt x="8126" y="11767"/>
                      <a:pt x="8138" y="11758"/>
                      <a:pt x="8149" y="11758"/>
                    </a:cubicBezTo>
                    <a:cubicBezTo>
                      <a:pt x="8208" y="11758"/>
                      <a:pt x="8227" y="11985"/>
                      <a:pt x="8260" y="12043"/>
                    </a:cubicBezTo>
                    <a:cubicBezTo>
                      <a:pt x="8300" y="12103"/>
                      <a:pt x="8350" y="12014"/>
                      <a:pt x="8449" y="12222"/>
                    </a:cubicBezTo>
                    <a:cubicBezTo>
                      <a:pt x="8449" y="12222"/>
                      <a:pt x="8449" y="12232"/>
                      <a:pt x="8459" y="12242"/>
                    </a:cubicBezTo>
                    <a:cubicBezTo>
                      <a:pt x="8518" y="12380"/>
                      <a:pt x="8469" y="12430"/>
                      <a:pt x="8409" y="12450"/>
                    </a:cubicBezTo>
                    <a:cubicBezTo>
                      <a:pt x="8409" y="12539"/>
                      <a:pt x="8350" y="12549"/>
                      <a:pt x="8260" y="12658"/>
                    </a:cubicBezTo>
                    <a:cubicBezTo>
                      <a:pt x="8296" y="12622"/>
                      <a:pt x="8341" y="12577"/>
                      <a:pt x="8371" y="12577"/>
                    </a:cubicBezTo>
                    <a:cubicBezTo>
                      <a:pt x="8374" y="12577"/>
                      <a:pt x="8377" y="12578"/>
                      <a:pt x="8379" y="12579"/>
                    </a:cubicBezTo>
                    <a:cubicBezTo>
                      <a:pt x="8409" y="12589"/>
                      <a:pt x="8429" y="12608"/>
                      <a:pt x="8439" y="12628"/>
                    </a:cubicBezTo>
                    <a:cubicBezTo>
                      <a:pt x="8508" y="12569"/>
                      <a:pt x="8508" y="12489"/>
                      <a:pt x="8548" y="12460"/>
                    </a:cubicBezTo>
                    <a:cubicBezTo>
                      <a:pt x="8552" y="12458"/>
                      <a:pt x="8556" y="12458"/>
                      <a:pt x="8560" y="12458"/>
                    </a:cubicBezTo>
                    <a:cubicBezTo>
                      <a:pt x="8612" y="12458"/>
                      <a:pt x="8693" y="12563"/>
                      <a:pt x="8647" y="12608"/>
                    </a:cubicBezTo>
                    <a:cubicBezTo>
                      <a:pt x="8587" y="12658"/>
                      <a:pt x="8568" y="12658"/>
                      <a:pt x="8478" y="12727"/>
                    </a:cubicBezTo>
                    <a:cubicBezTo>
                      <a:pt x="8488" y="12757"/>
                      <a:pt x="8498" y="12797"/>
                      <a:pt x="8508" y="12837"/>
                    </a:cubicBezTo>
                    <a:cubicBezTo>
                      <a:pt x="8522" y="12882"/>
                      <a:pt x="8539" y="12894"/>
                      <a:pt x="8557" y="12894"/>
                    </a:cubicBezTo>
                    <a:cubicBezTo>
                      <a:pt x="8577" y="12894"/>
                      <a:pt x="8600" y="12878"/>
                      <a:pt x="8622" y="12878"/>
                    </a:cubicBezTo>
                    <a:cubicBezTo>
                      <a:pt x="8648" y="12878"/>
                      <a:pt x="8674" y="12900"/>
                      <a:pt x="8697" y="12995"/>
                    </a:cubicBezTo>
                    <a:cubicBezTo>
                      <a:pt x="8719" y="13107"/>
                      <a:pt x="8668" y="13146"/>
                      <a:pt x="8601" y="13146"/>
                    </a:cubicBezTo>
                    <a:cubicBezTo>
                      <a:pt x="8519" y="13146"/>
                      <a:pt x="8412" y="13089"/>
                      <a:pt x="8379" y="13035"/>
                    </a:cubicBezTo>
                    <a:cubicBezTo>
                      <a:pt x="8320" y="12926"/>
                      <a:pt x="8429" y="13015"/>
                      <a:pt x="8320" y="12936"/>
                    </a:cubicBezTo>
                    <a:lnTo>
                      <a:pt x="8310" y="12936"/>
                    </a:lnTo>
                    <a:cubicBezTo>
                      <a:pt x="8300" y="12956"/>
                      <a:pt x="8280" y="12965"/>
                      <a:pt x="8260" y="12985"/>
                    </a:cubicBezTo>
                    <a:cubicBezTo>
                      <a:pt x="8260" y="13045"/>
                      <a:pt x="8300" y="13134"/>
                      <a:pt x="8330" y="13223"/>
                    </a:cubicBezTo>
                    <a:cubicBezTo>
                      <a:pt x="8379" y="13336"/>
                      <a:pt x="8404" y="13409"/>
                      <a:pt x="8377" y="13409"/>
                    </a:cubicBezTo>
                    <a:cubicBezTo>
                      <a:pt x="8367" y="13409"/>
                      <a:pt x="8348" y="13398"/>
                      <a:pt x="8320" y="13372"/>
                    </a:cubicBezTo>
                    <a:cubicBezTo>
                      <a:pt x="8221" y="13283"/>
                      <a:pt x="8260" y="13154"/>
                      <a:pt x="8221" y="13025"/>
                    </a:cubicBezTo>
                    <a:cubicBezTo>
                      <a:pt x="8221" y="13025"/>
                      <a:pt x="8221" y="13015"/>
                      <a:pt x="8211" y="13015"/>
                    </a:cubicBezTo>
                    <a:cubicBezTo>
                      <a:pt x="8190" y="13022"/>
                      <a:pt x="8164" y="13029"/>
                      <a:pt x="8143" y="13029"/>
                    </a:cubicBezTo>
                    <a:cubicBezTo>
                      <a:pt x="8135" y="13029"/>
                      <a:pt x="8127" y="13028"/>
                      <a:pt x="8121" y="13025"/>
                    </a:cubicBezTo>
                    <a:cubicBezTo>
                      <a:pt x="8102" y="13055"/>
                      <a:pt x="8082" y="13094"/>
                      <a:pt x="8072" y="13134"/>
                    </a:cubicBezTo>
                    <a:cubicBezTo>
                      <a:pt x="8052" y="13243"/>
                      <a:pt x="8121" y="13154"/>
                      <a:pt x="8201" y="13293"/>
                    </a:cubicBezTo>
                    <a:cubicBezTo>
                      <a:pt x="8246" y="13389"/>
                      <a:pt x="8315" y="13526"/>
                      <a:pt x="8282" y="13526"/>
                    </a:cubicBezTo>
                    <a:cubicBezTo>
                      <a:pt x="8263" y="13526"/>
                      <a:pt x="8214" y="13484"/>
                      <a:pt x="8112" y="13372"/>
                    </a:cubicBezTo>
                    <a:cubicBezTo>
                      <a:pt x="8042" y="13293"/>
                      <a:pt x="8052" y="13233"/>
                      <a:pt x="8022" y="13213"/>
                    </a:cubicBezTo>
                    <a:cubicBezTo>
                      <a:pt x="8019" y="13210"/>
                      <a:pt x="8014" y="13208"/>
                      <a:pt x="8010" y="13208"/>
                    </a:cubicBezTo>
                    <a:cubicBezTo>
                      <a:pt x="7979" y="13208"/>
                      <a:pt x="7937" y="13288"/>
                      <a:pt x="7963" y="13322"/>
                    </a:cubicBezTo>
                    <a:cubicBezTo>
                      <a:pt x="7993" y="13362"/>
                      <a:pt x="8012" y="13362"/>
                      <a:pt x="8062" y="13422"/>
                    </a:cubicBezTo>
                    <a:cubicBezTo>
                      <a:pt x="8112" y="13471"/>
                      <a:pt x="8131" y="13471"/>
                      <a:pt x="8201" y="13531"/>
                    </a:cubicBezTo>
                    <a:cubicBezTo>
                      <a:pt x="8221" y="13550"/>
                      <a:pt x="8231" y="13560"/>
                      <a:pt x="8250" y="13580"/>
                    </a:cubicBezTo>
                    <a:cubicBezTo>
                      <a:pt x="8289" y="13623"/>
                      <a:pt x="8319" y="13638"/>
                      <a:pt x="8347" y="13638"/>
                    </a:cubicBezTo>
                    <a:cubicBezTo>
                      <a:pt x="8393" y="13638"/>
                      <a:pt x="8436" y="13601"/>
                      <a:pt x="8508" y="13570"/>
                    </a:cubicBezTo>
                    <a:cubicBezTo>
                      <a:pt x="8525" y="13563"/>
                      <a:pt x="8535" y="13560"/>
                      <a:pt x="8541" y="13560"/>
                    </a:cubicBezTo>
                    <a:cubicBezTo>
                      <a:pt x="8580" y="13560"/>
                      <a:pt x="8444" y="13682"/>
                      <a:pt x="8478" y="13759"/>
                    </a:cubicBezTo>
                    <a:lnTo>
                      <a:pt x="8687" y="13759"/>
                    </a:lnTo>
                    <a:cubicBezTo>
                      <a:pt x="8726" y="13749"/>
                      <a:pt x="8756" y="13739"/>
                      <a:pt x="8756" y="13739"/>
                    </a:cubicBezTo>
                    <a:cubicBezTo>
                      <a:pt x="8756" y="13739"/>
                      <a:pt x="8806" y="13828"/>
                      <a:pt x="8776" y="13828"/>
                    </a:cubicBezTo>
                    <a:cubicBezTo>
                      <a:pt x="8746" y="13838"/>
                      <a:pt x="8697" y="13818"/>
                      <a:pt x="8677" y="13917"/>
                    </a:cubicBezTo>
                    <a:cubicBezTo>
                      <a:pt x="8669" y="13955"/>
                      <a:pt x="8678" y="13967"/>
                      <a:pt x="8697" y="13967"/>
                    </a:cubicBezTo>
                    <a:cubicBezTo>
                      <a:pt x="8727" y="13967"/>
                      <a:pt x="8784" y="13937"/>
                      <a:pt x="8845" y="13937"/>
                    </a:cubicBezTo>
                    <a:lnTo>
                      <a:pt x="8885" y="13937"/>
                    </a:lnTo>
                    <a:cubicBezTo>
                      <a:pt x="8893" y="13936"/>
                      <a:pt x="8900" y="13936"/>
                      <a:pt x="8907" y="13936"/>
                    </a:cubicBezTo>
                    <a:cubicBezTo>
                      <a:pt x="8964" y="13936"/>
                      <a:pt x="8960" y="13973"/>
                      <a:pt x="8925" y="14026"/>
                    </a:cubicBezTo>
                    <a:cubicBezTo>
                      <a:pt x="8925" y="14036"/>
                      <a:pt x="8925" y="14046"/>
                      <a:pt x="8925" y="14056"/>
                    </a:cubicBezTo>
                    <a:cubicBezTo>
                      <a:pt x="8932" y="14101"/>
                      <a:pt x="8923" y="14106"/>
                      <a:pt x="8901" y="14106"/>
                    </a:cubicBezTo>
                    <a:cubicBezTo>
                      <a:pt x="8894" y="14106"/>
                      <a:pt x="8885" y="14106"/>
                      <a:pt x="8875" y="14106"/>
                    </a:cubicBezTo>
                    <a:cubicBezTo>
                      <a:pt x="8835" y="14145"/>
                      <a:pt x="8796" y="14185"/>
                      <a:pt x="8786" y="14195"/>
                    </a:cubicBezTo>
                    <a:cubicBezTo>
                      <a:pt x="8806" y="14225"/>
                      <a:pt x="8835" y="14254"/>
                      <a:pt x="8835" y="14314"/>
                    </a:cubicBezTo>
                    <a:cubicBezTo>
                      <a:pt x="8835" y="14381"/>
                      <a:pt x="8819" y="14405"/>
                      <a:pt x="8797" y="14405"/>
                    </a:cubicBezTo>
                    <a:cubicBezTo>
                      <a:pt x="8770" y="14405"/>
                      <a:pt x="8734" y="14368"/>
                      <a:pt x="8706" y="14324"/>
                    </a:cubicBezTo>
                    <a:cubicBezTo>
                      <a:pt x="8677" y="14284"/>
                      <a:pt x="8657" y="14254"/>
                      <a:pt x="8627" y="14225"/>
                    </a:cubicBezTo>
                    <a:cubicBezTo>
                      <a:pt x="8614" y="14228"/>
                      <a:pt x="8601" y="14229"/>
                      <a:pt x="8587" y="14229"/>
                    </a:cubicBezTo>
                    <a:cubicBezTo>
                      <a:pt x="8560" y="14229"/>
                      <a:pt x="8531" y="14225"/>
                      <a:pt x="8498" y="14225"/>
                    </a:cubicBezTo>
                    <a:cubicBezTo>
                      <a:pt x="8538" y="14334"/>
                      <a:pt x="8538" y="14294"/>
                      <a:pt x="8498" y="14373"/>
                    </a:cubicBezTo>
                    <a:cubicBezTo>
                      <a:pt x="8491" y="14386"/>
                      <a:pt x="8484" y="14391"/>
                      <a:pt x="8478" y="14391"/>
                    </a:cubicBezTo>
                    <a:cubicBezTo>
                      <a:pt x="8449" y="14391"/>
                      <a:pt x="8427" y="14278"/>
                      <a:pt x="8419" y="14205"/>
                    </a:cubicBezTo>
                    <a:cubicBezTo>
                      <a:pt x="8381" y="14194"/>
                      <a:pt x="8349" y="14186"/>
                      <a:pt x="8314" y="14186"/>
                    </a:cubicBezTo>
                    <a:cubicBezTo>
                      <a:pt x="8286" y="14186"/>
                      <a:pt x="8256" y="14191"/>
                      <a:pt x="8221" y="14205"/>
                    </a:cubicBezTo>
                    <a:cubicBezTo>
                      <a:pt x="8221" y="14215"/>
                      <a:pt x="8231" y="14235"/>
                      <a:pt x="8231" y="14245"/>
                    </a:cubicBezTo>
                    <a:cubicBezTo>
                      <a:pt x="8231" y="14334"/>
                      <a:pt x="8240" y="14294"/>
                      <a:pt x="8260" y="14433"/>
                    </a:cubicBezTo>
                    <a:cubicBezTo>
                      <a:pt x="8269" y="14469"/>
                      <a:pt x="8269" y="14484"/>
                      <a:pt x="8264" y="14484"/>
                    </a:cubicBezTo>
                    <a:cubicBezTo>
                      <a:pt x="8256" y="14484"/>
                      <a:pt x="8233" y="14441"/>
                      <a:pt x="8205" y="14383"/>
                    </a:cubicBezTo>
                    <a:lnTo>
                      <a:pt x="8205" y="14383"/>
                    </a:lnTo>
                    <a:cubicBezTo>
                      <a:pt x="8206" y="14386"/>
                      <a:pt x="8204" y="14390"/>
                      <a:pt x="8201" y="14393"/>
                    </a:cubicBezTo>
                    <a:cubicBezTo>
                      <a:pt x="8161" y="14423"/>
                      <a:pt x="8141" y="14413"/>
                      <a:pt x="8102" y="14443"/>
                    </a:cubicBezTo>
                    <a:cubicBezTo>
                      <a:pt x="8115" y="14469"/>
                      <a:pt x="8106" y="14478"/>
                      <a:pt x="8087" y="14478"/>
                    </a:cubicBezTo>
                    <a:cubicBezTo>
                      <a:pt x="8077" y="14478"/>
                      <a:pt x="8065" y="14476"/>
                      <a:pt x="8052" y="14473"/>
                    </a:cubicBezTo>
                    <a:cubicBezTo>
                      <a:pt x="8042" y="14482"/>
                      <a:pt x="8032" y="14492"/>
                      <a:pt x="8022" y="14502"/>
                    </a:cubicBezTo>
                    <a:cubicBezTo>
                      <a:pt x="7986" y="14539"/>
                      <a:pt x="7958" y="14555"/>
                      <a:pt x="7936" y="14555"/>
                    </a:cubicBezTo>
                    <a:cubicBezTo>
                      <a:pt x="7897" y="14555"/>
                      <a:pt x="7871" y="14508"/>
                      <a:pt x="7834" y="14433"/>
                    </a:cubicBezTo>
                    <a:lnTo>
                      <a:pt x="7824" y="14433"/>
                    </a:lnTo>
                    <a:cubicBezTo>
                      <a:pt x="7794" y="14473"/>
                      <a:pt x="7844" y="14611"/>
                      <a:pt x="7844" y="14611"/>
                    </a:cubicBezTo>
                    <a:cubicBezTo>
                      <a:pt x="7844" y="14611"/>
                      <a:pt x="7914" y="14674"/>
                      <a:pt x="7986" y="14674"/>
                    </a:cubicBezTo>
                    <a:cubicBezTo>
                      <a:pt x="7995" y="14674"/>
                      <a:pt x="8004" y="14673"/>
                      <a:pt x="8012" y="14671"/>
                    </a:cubicBezTo>
                    <a:cubicBezTo>
                      <a:pt x="8079" y="14646"/>
                      <a:pt x="8083" y="14551"/>
                      <a:pt x="8141" y="14551"/>
                    </a:cubicBezTo>
                    <a:cubicBezTo>
                      <a:pt x="8152" y="14551"/>
                      <a:pt x="8165" y="14554"/>
                      <a:pt x="8181" y="14562"/>
                    </a:cubicBezTo>
                    <a:cubicBezTo>
                      <a:pt x="8270" y="14611"/>
                      <a:pt x="8260" y="14641"/>
                      <a:pt x="8290" y="14681"/>
                    </a:cubicBezTo>
                    <a:cubicBezTo>
                      <a:pt x="8295" y="14688"/>
                      <a:pt x="8298" y="14690"/>
                      <a:pt x="8302" y="14690"/>
                    </a:cubicBezTo>
                    <a:cubicBezTo>
                      <a:pt x="8307" y="14690"/>
                      <a:pt x="8311" y="14687"/>
                      <a:pt x="8317" y="14687"/>
                    </a:cubicBezTo>
                    <a:cubicBezTo>
                      <a:pt x="8327" y="14687"/>
                      <a:pt x="8342" y="14694"/>
                      <a:pt x="8369" y="14730"/>
                    </a:cubicBezTo>
                    <a:cubicBezTo>
                      <a:pt x="8390" y="14768"/>
                      <a:pt x="8404" y="14784"/>
                      <a:pt x="8415" y="14784"/>
                    </a:cubicBezTo>
                    <a:cubicBezTo>
                      <a:pt x="8431" y="14784"/>
                      <a:pt x="8441" y="14752"/>
                      <a:pt x="8459" y="14701"/>
                    </a:cubicBezTo>
                    <a:cubicBezTo>
                      <a:pt x="8470" y="14672"/>
                      <a:pt x="8490" y="14662"/>
                      <a:pt x="8513" y="14662"/>
                    </a:cubicBezTo>
                    <a:cubicBezTo>
                      <a:pt x="8572" y="14662"/>
                      <a:pt x="8657" y="14726"/>
                      <a:pt x="8706" y="14740"/>
                    </a:cubicBezTo>
                    <a:cubicBezTo>
                      <a:pt x="8766" y="14770"/>
                      <a:pt x="8587" y="14869"/>
                      <a:pt x="8607" y="14909"/>
                    </a:cubicBezTo>
                    <a:cubicBezTo>
                      <a:pt x="8612" y="14932"/>
                      <a:pt x="8612" y="14940"/>
                      <a:pt x="8618" y="14940"/>
                    </a:cubicBezTo>
                    <a:cubicBezTo>
                      <a:pt x="8625" y="14940"/>
                      <a:pt x="8640" y="14929"/>
                      <a:pt x="8677" y="14919"/>
                    </a:cubicBezTo>
                    <a:cubicBezTo>
                      <a:pt x="8708" y="14914"/>
                      <a:pt x="8745" y="14910"/>
                      <a:pt x="8778" y="14910"/>
                    </a:cubicBezTo>
                    <a:cubicBezTo>
                      <a:pt x="8819" y="14910"/>
                      <a:pt x="8854" y="14917"/>
                      <a:pt x="8865" y="14939"/>
                    </a:cubicBezTo>
                    <a:cubicBezTo>
                      <a:pt x="8875" y="14978"/>
                      <a:pt x="8885" y="15038"/>
                      <a:pt x="8925" y="15077"/>
                    </a:cubicBezTo>
                    <a:cubicBezTo>
                      <a:pt x="8974" y="15117"/>
                      <a:pt x="8885" y="15236"/>
                      <a:pt x="8855" y="15256"/>
                    </a:cubicBezTo>
                    <a:cubicBezTo>
                      <a:pt x="8852" y="15257"/>
                      <a:pt x="8848" y="15258"/>
                      <a:pt x="8845" y="15258"/>
                    </a:cubicBezTo>
                    <a:cubicBezTo>
                      <a:pt x="8820" y="15258"/>
                      <a:pt x="8799" y="15224"/>
                      <a:pt x="8746" y="15137"/>
                    </a:cubicBezTo>
                    <a:cubicBezTo>
                      <a:pt x="8746" y="15147"/>
                      <a:pt x="8736" y="15186"/>
                      <a:pt x="8716" y="15216"/>
                    </a:cubicBezTo>
                    <a:cubicBezTo>
                      <a:pt x="8746" y="15266"/>
                      <a:pt x="8796" y="15365"/>
                      <a:pt x="8736" y="15415"/>
                    </a:cubicBezTo>
                    <a:cubicBezTo>
                      <a:pt x="8706" y="15439"/>
                      <a:pt x="8679" y="15452"/>
                      <a:pt x="8659" y="15452"/>
                    </a:cubicBezTo>
                    <a:cubicBezTo>
                      <a:pt x="8640" y="15452"/>
                      <a:pt x="8627" y="15439"/>
                      <a:pt x="8627" y="15415"/>
                    </a:cubicBezTo>
                    <a:cubicBezTo>
                      <a:pt x="8627" y="15395"/>
                      <a:pt x="8617" y="15365"/>
                      <a:pt x="8597" y="15325"/>
                    </a:cubicBezTo>
                    <a:cubicBezTo>
                      <a:pt x="8538" y="15365"/>
                      <a:pt x="8449" y="15385"/>
                      <a:pt x="8369" y="15385"/>
                    </a:cubicBezTo>
                    <a:cubicBezTo>
                      <a:pt x="8379" y="15444"/>
                      <a:pt x="8359" y="15533"/>
                      <a:pt x="8359" y="15623"/>
                    </a:cubicBezTo>
                    <a:cubicBezTo>
                      <a:pt x="8359" y="15676"/>
                      <a:pt x="8386" y="15692"/>
                      <a:pt x="8424" y="15692"/>
                    </a:cubicBezTo>
                    <a:cubicBezTo>
                      <a:pt x="8480" y="15692"/>
                      <a:pt x="8559" y="15658"/>
                      <a:pt x="8617" y="15652"/>
                    </a:cubicBezTo>
                    <a:cubicBezTo>
                      <a:pt x="8711" y="15644"/>
                      <a:pt x="8761" y="15577"/>
                      <a:pt x="8848" y="15577"/>
                    </a:cubicBezTo>
                    <a:cubicBezTo>
                      <a:pt x="8863" y="15577"/>
                      <a:pt x="8878" y="15579"/>
                      <a:pt x="8895" y="15583"/>
                    </a:cubicBezTo>
                    <a:cubicBezTo>
                      <a:pt x="9014" y="15613"/>
                      <a:pt x="9143" y="15811"/>
                      <a:pt x="9054" y="15821"/>
                    </a:cubicBezTo>
                    <a:cubicBezTo>
                      <a:pt x="8964" y="15831"/>
                      <a:pt x="8816" y="15900"/>
                      <a:pt x="8845" y="16039"/>
                    </a:cubicBezTo>
                    <a:cubicBezTo>
                      <a:pt x="8851" y="16067"/>
                      <a:pt x="8851" y="16078"/>
                      <a:pt x="8847" y="16078"/>
                    </a:cubicBezTo>
                    <a:cubicBezTo>
                      <a:pt x="8832" y="16078"/>
                      <a:pt x="8764" y="15931"/>
                      <a:pt x="8713" y="15931"/>
                    </a:cubicBezTo>
                    <a:cubicBezTo>
                      <a:pt x="8704" y="15931"/>
                      <a:pt x="8695" y="15937"/>
                      <a:pt x="8687" y="15950"/>
                    </a:cubicBezTo>
                    <a:cubicBezTo>
                      <a:pt x="8667" y="15990"/>
                      <a:pt x="8667" y="16039"/>
                      <a:pt x="8657" y="16089"/>
                    </a:cubicBezTo>
                    <a:cubicBezTo>
                      <a:pt x="8825" y="16178"/>
                      <a:pt x="9004" y="16297"/>
                      <a:pt x="9004" y="16297"/>
                    </a:cubicBezTo>
                    <a:lnTo>
                      <a:pt x="9916" y="16396"/>
                    </a:lnTo>
                    <a:lnTo>
                      <a:pt x="10154" y="16386"/>
                    </a:lnTo>
                    <a:lnTo>
                      <a:pt x="10154" y="16386"/>
                    </a:lnTo>
                    <a:cubicBezTo>
                      <a:pt x="10154" y="16416"/>
                      <a:pt x="10095" y="16436"/>
                      <a:pt x="10055" y="16436"/>
                    </a:cubicBezTo>
                    <a:cubicBezTo>
                      <a:pt x="9995" y="16446"/>
                      <a:pt x="9956" y="16475"/>
                      <a:pt x="9916" y="16515"/>
                    </a:cubicBezTo>
                    <a:cubicBezTo>
                      <a:pt x="9902" y="16526"/>
                      <a:pt x="9886" y="16530"/>
                      <a:pt x="9867" y="16530"/>
                    </a:cubicBezTo>
                    <a:cubicBezTo>
                      <a:pt x="9818" y="16530"/>
                      <a:pt x="9755" y="16502"/>
                      <a:pt x="9698" y="16495"/>
                    </a:cubicBezTo>
                    <a:cubicBezTo>
                      <a:pt x="9685" y="16492"/>
                      <a:pt x="9672" y="16491"/>
                      <a:pt x="9660" y="16491"/>
                    </a:cubicBezTo>
                    <a:cubicBezTo>
                      <a:pt x="9591" y="16491"/>
                      <a:pt x="9539" y="16537"/>
                      <a:pt x="9480" y="16604"/>
                    </a:cubicBezTo>
                    <a:cubicBezTo>
                      <a:pt x="9442" y="16647"/>
                      <a:pt x="9448" y="16664"/>
                      <a:pt x="9479" y="16664"/>
                    </a:cubicBezTo>
                    <a:cubicBezTo>
                      <a:pt x="9505" y="16664"/>
                      <a:pt x="9549" y="16652"/>
                      <a:pt x="9599" y="16634"/>
                    </a:cubicBezTo>
                    <a:cubicBezTo>
                      <a:pt x="9614" y="16628"/>
                      <a:pt x="9626" y="16625"/>
                      <a:pt x="9637" y="16625"/>
                    </a:cubicBezTo>
                    <a:cubicBezTo>
                      <a:pt x="9695" y="16625"/>
                      <a:pt x="9688" y="16707"/>
                      <a:pt x="9688" y="16723"/>
                    </a:cubicBezTo>
                    <a:cubicBezTo>
                      <a:pt x="9688" y="16753"/>
                      <a:pt x="9648" y="16803"/>
                      <a:pt x="9520" y="16872"/>
                    </a:cubicBezTo>
                    <a:cubicBezTo>
                      <a:pt x="9449" y="16916"/>
                      <a:pt x="9459" y="16938"/>
                      <a:pt x="9497" y="16938"/>
                    </a:cubicBezTo>
                    <a:cubicBezTo>
                      <a:pt x="9528" y="16938"/>
                      <a:pt x="9579" y="16923"/>
                      <a:pt x="9619" y="16892"/>
                    </a:cubicBezTo>
                    <a:cubicBezTo>
                      <a:pt x="9698" y="16822"/>
                      <a:pt x="9728" y="16813"/>
                      <a:pt x="9797" y="16713"/>
                    </a:cubicBezTo>
                    <a:cubicBezTo>
                      <a:pt x="9818" y="16680"/>
                      <a:pt x="9836" y="16667"/>
                      <a:pt x="9849" y="16667"/>
                    </a:cubicBezTo>
                    <a:cubicBezTo>
                      <a:pt x="9879" y="16667"/>
                      <a:pt x="9887" y="16735"/>
                      <a:pt x="9867" y="16783"/>
                    </a:cubicBezTo>
                    <a:cubicBezTo>
                      <a:pt x="9858" y="16817"/>
                      <a:pt x="9868" y="16833"/>
                      <a:pt x="9886" y="16833"/>
                    </a:cubicBezTo>
                    <a:cubicBezTo>
                      <a:pt x="9911" y="16833"/>
                      <a:pt x="9951" y="16804"/>
                      <a:pt x="9986" y="16753"/>
                    </a:cubicBezTo>
                    <a:cubicBezTo>
                      <a:pt x="10045" y="16674"/>
                      <a:pt x="10025" y="16664"/>
                      <a:pt x="10105" y="16634"/>
                    </a:cubicBezTo>
                    <a:cubicBezTo>
                      <a:pt x="10115" y="16628"/>
                      <a:pt x="10124" y="16626"/>
                      <a:pt x="10132" y="16626"/>
                    </a:cubicBezTo>
                    <a:cubicBezTo>
                      <a:pt x="10179" y="16626"/>
                      <a:pt x="10194" y="16709"/>
                      <a:pt x="10194" y="16743"/>
                    </a:cubicBezTo>
                    <a:cubicBezTo>
                      <a:pt x="10194" y="16783"/>
                      <a:pt x="10154" y="16793"/>
                      <a:pt x="10075" y="16813"/>
                    </a:cubicBezTo>
                    <a:cubicBezTo>
                      <a:pt x="9986" y="16832"/>
                      <a:pt x="10005" y="16912"/>
                      <a:pt x="9946" y="16991"/>
                    </a:cubicBezTo>
                    <a:cubicBezTo>
                      <a:pt x="9925" y="17019"/>
                      <a:pt x="9909" y="17031"/>
                      <a:pt x="9893" y="17031"/>
                    </a:cubicBezTo>
                    <a:cubicBezTo>
                      <a:pt x="9866" y="17031"/>
                      <a:pt x="9842" y="16993"/>
                      <a:pt x="9797" y="16941"/>
                    </a:cubicBezTo>
                    <a:cubicBezTo>
                      <a:pt x="9783" y="16927"/>
                      <a:pt x="9772" y="16921"/>
                      <a:pt x="9762" y="16921"/>
                    </a:cubicBezTo>
                    <a:cubicBezTo>
                      <a:pt x="9727" y="16921"/>
                      <a:pt x="9722" y="17009"/>
                      <a:pt x="9698" y="17041"/>
                    </a:cubicBezTo>
                    <a:cubicBezTo>
                      <a:pt x="9668" y="17080"/>
                      <a:pt x="9688" y="17100"/>
                      <a:pt x="9609" y="17249"/>
                    </a:cubicBezTo>
                    <a:cubicBezTo>
                      <a:pt x="9560" y="17340"/>
                      <a:pt x="9567" y="17360"/>
                      <a:pt x="9585" y="17360"/>
                    </a:cubicBezTo>
                    <a:cubicBezTo>
                      <a:pt x="9596" y="17360"/>
                      <a:pt x="9611" y="17352"/>
                      <a:pt x="9619" y="17348"/>
                    </a:cubicBezTo>
                    <a:cubicBezTo>
                      <a:pt x="9639" y="17338"/>
                      <a:pt x="9748" y="17219"/>
                      <a:pt x="9807" y="17199"/>
                    </a:cubicBezTo>
                    <a:cubicBezTo>
                      <a:pt x="9816" y="17196"/>
                      <a:pt x="9822" y="17195"/>
                      <a:pt x="9826" y="17195"/>
                    </a:cubicBezTo>
                    <a:cubicBezTo>
                      <a:pt x="9849" y="17195"/>
                      <a:pt x="9793" y="17245"/>
                      <a:pt x="9708" y="17338"/>
                    </a:cubicBezTo>
                    <a:cubicBezTo>
                      <a:pt x="9654" y="17392"/>
                      <a:pt x="9656" y="17408"/>
                      <a:pt x="9678" y="17408"/>
                    </a:cubicBezTo>
                    <a:cubicBezTo>
                      <a:pt x="9697" y="17408"/>
                      <a:pt x="9730" y="17397"/>
                      <a:pt x="9758" y="17388"/>
                    </a:cubicBezTo>
                    <a:cubicBezTo>
                      <a:pt x="9764" y="17386"/>
                      <a:pt x="9769" y="17385"/>
                      <a:pt x="9774" y="17385"/>
                    </a:cubicBezTo>
                    <a:cubicBezTo>
                      <a:pt x="9820" y="17385"/>
                      <a:pt x="9785" y="17467"/>
                      <a:pt x="9758" y="17467"/>
                    </a:cubicBezTo>
                    <a:cubicBezTo>
                      <a:pt x="9732" y="17467"/>
                      <a:pt x="9692" y="17445"/>
                      <a:pt x="9650" y="17445"/>
                    </a:cubicBezTo>
                    <a:cubicBezTo>
                      <a:pt x="9643" y="17445"/>
                      <a:pt x="9636" y="17446"/>
                      <a:pt x="9629" y="17447"/>
                    </a:cubicBezTo>
                    <a:cubicBezTo>
                      <a:pt x="9579" y="17457"/>
                      <a:pt x="9579" y="17556"/>
                      <a:pt x="9539" y="17665"/>
                    </a:cubicBezTo>
                    <a:cubicBezTo>
                      <a:pt x="9510" y="17764"/>
                      <a:pt x="9490" y="17725"/>
                      <a:pt x="9440" y="17883"/>
                    </a:cubicBezTo>
                    <a:cubicBezTo>
                      <a:pt x="9429" y="17927"/>
                      <a:pt x="9430" y="17944"/>
                      <a:pt x="9439" y="17944"/>
                    </a:cubicBezTo>
                    <a:cubicBezTo>
                      <a:pt x="9461" y="17944"/>
                      <a:pt x="9533" y="17827"/>
                      <a:pt x="9569" y="17784"/>
                    </a:cubicBezTo>
                    <a:cubicBezTo>
                      <a:pt x="9619" y="17715"/>
                      <a:pt x="9589" y="17725"/>
                      <a:pt x="9678" y="17675"/>
                    </a:cubicBezTo>
                    <a:cubicBezTo>
                      <a:pt x="9694" y="17666"/>
                      <a:pt x="9703" y="17661"/>
                      <a:pt x="9708" y="17661"/>
                    </a:cubicBezTo>
                    <a:cubicBezTo>
                      <a:pt x="9728" y="17661"/>
                      <a:pt x="9669" y="17736"/>
                      <a:pt x="9629" y="17824"/>
                    </a:cubicBezTo>
                    <a:cubicBezTo>
                      <a:pt x="9595" y="17891"/>
                      <a:pt x="9602" y="17931"/>
                      <a:pt x="9636" y="17931"/>
                    </a:cubicBezTo>
                    <a:cubicBezTo>
                      <a:pt x="9651" y="17931"/>
                      <a:pt x="9673" y="17922"/>
                      <a:pt x="9698" y="17903"/>
                    </a:cubicBezTo>
                    <a:cubicBezTo>
                      <a:pt x="9767" y="17844"/>
                      <a:pt x="9718" y="17814"/>
                      <a:pt x="9748" y="17735"/>
                    </a:cubicBezTo>
                    <a:cubicBezTo>
                      <a:pt x="9755" y="17714"/>
                      <a:pt x="9764" y="17705"/>
                      <a:pt x="9773" y="17705"/>
                    </a:cubicBezTo>
                    <a:cubicBezTo>
                      <a:pt x="9797" y="17705"/>
                      <a:pt x="9822" y="17773"/>
                      <a:pt x="9837" y="17824"/>
                    </a:cubicBezTo>
                    <a:cubicBezTo>
                      <a:pt x="9847" y="17893"/>
                      <a:pt x="9807" y="17883"/>
                      <a:pt x="9758" y="17973"/>
                    </a:cubicBezTo>
                    <a:cubicBezTo>
                      <a:pt x="9740" y="18008"/>
                      <a:pt x="9736" y="18021"/>
                      <a:pt x="9741" y="18021"/>
                    </a:cubicBezTo>
                    <a:cubicBezTo>
                      <a:pt x="9750" y="18021"/>
                      <a:pt x="9789" y="17978"/>
                      <a:pt x="9827" y="17953"/>
                    </a:cubicBezTo>
                    <a:cubicBezTo>
                      <a:pt x="9886" y="17923"/>
                      <a:pt x="9876" y="17864"/>
                      <a:pt x="9896" y="17854"/>
                    </a:cubicBezTo>
                    <a:cubicBezTo>
                      <a:pt x="9900" y="17851"/>
                      <a:pt x="9905" y="17850"/>
                      <a:pt x="9909" y="17850"/>
                    </a:cubicBezTo>
                    <a:cubicBezTo>
                      <a:pt x="9936" y="17850"/>
                      <a:pt x="9963" y="17897"/>
                      <a:pt x="9946" y="17923"/>
                    </a:cubicBezTo>
                    <a:cubicBezTo>
                      <a:pt x="9916" y="17953"/>
                      <a:pt x="9906" y="17943"/>
                      <a:pt x="9867" y="17983"/>
                    </a:cubicBezTo>
                    <a:cubicBezTo>
                      <a:pt x="9827" y="18032"/>
                      <a:pt x="9857" y="18042"/>
                      <a:pt x="9777" y="18111"/>
                    </a:cubicBezTo>
                    <a:cubicBezTo>
                      <a:pt x="9758" y="18131"/>
                      <a:pt x="9743" y="18138"/>
                      <a:pt x="9730" y="18138"/>
                    </a:cubicBezTo>
                    <a:cubicBezTo>
                      <a:pt x="9689" y="18138"/>
                      <a:pt x="9666" y="18065"/>
                      <a:pt x="9599" y="18042"/>
                    </a:cubicBezTo>
                    <a:cubicBezTo>
                      <a:pt x="9581" y="18034"/>
                      <a:pt x="9569" y="18030"/>
                      <a:pt x="9562" y="18030"/>
                    </a:cubicBezTo>
                    <a:cubicBezTo>
                      <a:pt x="9534" y="18030"/>
                      <a:pt x="9573" y="18084"/>
                      <a:pt x="9549" y="18131"/>
                    </a:cubicBezTo>
                    <a:cubicBezTo>
                      <a:pt x="9529" y="18181"/>
                      <a:pt x="9341" y="18191"/>
                      <a:pt x="9341" y="18191"/>
                    </a:cubicBezTo>
                    <a:cubicBezTo>
                      <a:pt x="9341" y="18191"/>
                      <a:pt x="9311" y="18250"/>
                      <a:pt x="9331" y="18250"/>
                    </a:cubicBezTo>
                    <a:cubicBezTo>
                      <a:pt x="9351" y="18260"/>
                      <a:pt x="9401" y="18280"/>
                      <a:pt x="9410" y="18340"/>
                    </a:cubicBezTo>
                    <a:cubicBezTo>
                      <a:pt x="9418" y="18365"/>
                      <a:pt x="9412" y="18373"/>
                      <a:pt x="9397" y="18373"/>
                    </a:cubicBezTo>
                    <a:cubicBezTo>
                      <a:pt x="9372" y="18373"/>
                      <a:pt x="9322" y="18349"/>
                      <a:pt x="9272" y="18349"/>
                    </a:cubicBezTo>
                    <a:cubicBezTo>
                      <a:pt x="9192" y="18349"/>
                      <a:pt x="9222" y="18369"/>
                      <a:pt x="9212" y="18439"/>
                    </a:cubicBezTo>
                    <a:cubicBezTo>
                      <a:pt x="9208" y="18465"/>
                      <a:pt x="9216" y="18471"/>
                      <a:pt x="9230" y="18471"/>
                    </a:cubicBezTo>
                    <a:cubicBezTo>
                      <a:pt x="9244" y="18471"/>
                      <a:pt x="9263" y="18465"/>
                      <a:pt x="9285" y="18465"/>
                    </a:cubicBezTo>
                    <a:cubicBezTo>
                      <a:pt x="9300" y="18465"/>
                      <a:pt x="9316" y="18468"/>
                      <a:pt x="9331" y="18478"/>
                    </a:cubicBezTo>
                    <a:cubicBezTo>
                      <a:pt x="9391" y="18518"/>
                      <a:pt x="9291" y="18528"/>
                      <a:pt x="9291" y="18627"/>
                    </a:cubicBezTo>
                    <a:cubicBezTo>
                      <a:pt x="9291" y="18655"/>
                      <a:pt x="9296" y="18665"/>
                      <a:pt x="9304" y="18665"/>
                    </a:cubicBezTo>
                    <a:cubicBezTo>
                      <a:pt x="9321" y="18665"/>
                      <a:pt x="9353" y="18612"/>
                      <a:pt x="9381" y="18578"/>
                    </a:cubicBezTo>
                    <a:cubicBezTo>
                      <a:pt x="9420" y="18518"/>
                      <a:pt x="9430" y="18488"/>
                      <a:pt x="9450" y="18439"/>
                    </a:cubicBezTo>
                    <a:cubicBezTo>
                      <a:pt x="9477" y="18385"/>
                      <a:pt x="9503" y="18348"/>
                      <a:pt x="9537" y="18348"/>
                    </a:cubicBezTo>
                    <a:cubicBezTo>
                      <a:pt x="9541" y="18348"/>
                      <a:pt x="9545" y="18348"/>
                      <a:pt x="9549" y="18349"/>
                    </a:cubicBezTo>
                    <a:cubicBezTo>
                      <a:pt x="9599" y="18359"/>
                      <a:pt x="9559" y="18379"/>
                      <a:pt x="9520" y="18478"/>
                    </a:cubicBezTo>
                    <a:cubicBezTo>
                      <a:pt x="9480" y="18587"/>
                      <a:pt x="9490" y="18578"/>
                      <a:pt x="9529" y="18627"/>
                    </a:cubicBezTo>
                    <a:cubicBezTo>
                      <a:pt x="9535" y="18638"/>
                      <a:pt x="9541" y="18643"/>
                      <a:pt x="9547" y="18643"/>
                    </a:cubicBezTo>
                    <a:cubicBezTo>
                      <a:pt x="9573" y="18643"/>
                      <a:pt x="9601" y="18556"/>
                      <a:pt x="9609" y="18508"/>
                    </a:cubicBezTo>
                    <a:cubicBezTo>
                      <a:pt x="9629" y="18459"/>
                      <a:pt x="9658" y="18429"/>
                      <a:pt x="9718" y="18399"/>
                    </a:cubicBezTo>
                    <a:cubicBezTo>
                      <a:pt x="9727" y="18393"/>
                      <a:pt x="9735" y="18390"/>
                      <a:pt x="9740" y="18390"/>
                    </a:cubicBezTo>
                    <a:cubicBezTo>
                      <a:pt x="9769" y="18390"/>
                      <a:pt x="9748" y="18468"/>
                      <a:pt x="9748" y="18518"/>
                    </a:cubicBezTo>
                    <a:cubicBezTo>
                      <a:pt x="9748" y="18578"/>
                      <a:pt x="9738" y="18558"/>
                      <a:pt x="9718" y="18637"/>
                    </a:cubicBezTo>
                    <a:cubicBezTo>
                      <a:pt x="9712" y="18663"/>
                      <a:pt x="9712" y="18674"/>
                      <a:pt x="9717" y="18674"/>
                    </a:cubicBezTo>
                    <a:cubicBezTo>
                      <a:pt x="9727" y="18674"/>
                      <a:pt x="9762" y="18611"/>
                      <a:pt x="9797" y="18548"/>
                    </a:cubicBezTo>
                    <a:cubicBezTo>
                      <a:pt x="9814" y="18505"/>
                      <a:pt x="9818" y="18494"/>
                      <a:pt x="9827" y="18494"/>
                    </a:cubicBezTo>
                    <a:cubicBezTo>
                      <a:pt x="9837" y="18494"/>
                      <a:pt x="9854" y="18509"/>
                      <a:pt x="9903" y="18509"/>
                    </a:cubicBezTo>
                    <a:cubicBezTo>
                      <a:pt x="9910" y="18509"/>
                      <a:pt x="9918" y="18509"/>
                      <a:pt x="9926" y="18508"/>
                    </a:cubicBezTo>
                    <a:cubicBezTo>
                      <a:pt x="10035" y="18508"/>
                      <a:pt x="9926" y="18538"/>
                      <a:pt x="9867" y="18607"/>
                    </a:cubicBezTo>
                    <a:cubicBezTo>
                      <a:pt x="9827" y="18660"/>
                      <a:pt x="9827" y="18673"/>
                      <a:pt x="9849" y="18673"/>
                    </a:cubicBezTo>
                    <a:cubicBezTo>
                      <a:pt x="9860" y="18673"/>
                      <a:pt x="9876" y="18670"/>
                      <a:pt x="9896" y="18667"/>
                    </a:cubicBezTo>
                    <a:cubicBezTo>
                      <a:pt x="9956" y="18657"/>
                      <a:pt x="9946" y="18637"/>
                      <a:pt x="10045" y="18607"/>
                    </a:cubicBezTo>
                    <a:cubicBezTo>
                      <a:pt x="10054" y="18605"/>
                      <a:pt x="10060" y="18604"/>
                      <a:pt x="10065" y="18604"/>
                    </a:cubicBezTo>
                    <a:cubicBezTo>
                      <a:pt x="10120" y="18604"/>
                      <a:pt x="9995" y="18736"/>
                      <a:pt x="9995" y="18736"/>
                    </a:cubicBezTo>
                    <a:cubicBezTo>
                      <a:pt x="9995" y="18736"/>
                      <a:pt x="9957" y="18749"/>
                      <a:pt x="9907" y="18749"/>
                    </a:cubicBezTo>
                    <a:cubicBezTo>
                      <a:pt x="9894" y="18749"/>
                      <a:pt x="9880" y="18748"/>
                      <a:pt x="9867" y="18746"/>
                    </a:cubicBezTo>
                    <a:cubicBezTo>
                      <a:pt x="9834" y="18735"/>
                      <a:pt x="9816" y="18727"/>
                      <a:pt x="9795" y="18727"/>
                    </a:cubicBezTo>
                    <a:cubicBezTo>
                      <a:pt x="9778" y="18727"/>
                      <a:pt x="9759" y="18733"/>
                      <a:pt x="9728" y="18746"/>
                    </a:cubicBezTo>
                    <a:cubicBezTo>
                      <a:pt x="9658" y="18776"/>
                      <a:pt x="9767" y="18815"/>
                      <a:pt x="9748" y="18835"/>
                    </a:cubicBezTo>
                    <a:cubicBezTo>
                      <a:pt x="9728" y="18855"/>
                      <a:pt x="9708" y="18835"/>
                      <a:pt x="9668" y="18885"/>
                    </a:cubicBezTo>
                    <a:cubicBezTo>
                      <a:pt x="9653" y="18904"/>
                      <a:pt x="9640" y="18913"/>
                      <a:pt x="9630" y="18913"/>
                    </a:cubicBezTo>
                    <a:cubicBezTo>
                      <a:pt x="9613" y="18913"/>
                      <a:pt x="9601" y="18891"/>
                      <a:pt x="9589" y="18855"/>
                    </a:cubicBezTo>
                    <a:cubicBezTo>
                      <a:pt x="9578" y="18834"/>
                      <a:pt x="9569" y="18826"/>
                      <a:pt x="9559" y="18826"/>
                    </a:cubicBezTo>
                    <a:cubicBezTo>
                      <a:pt x="9541" y="18826"/>
                      <a:pt x="9521" y="18849"/>
                      <a:pt x="9490" y="18855"/>
                    </a:cubicBezTo>
                    <a:cubicBezTo>
                      <a:pt x="9440" y="18875"/>
                      <a:pt x="9500" y="18934"/>
                      <a:pt x="9490" y="18964"/>
                    </a:cubicBezTo>
                    <a:cubicBezTo>
                      <a:pt x="9487" y="18970"/>
                      <a:pt x="9483" y="18973"/>
                      <a:pt x="9477" y="18973"/>
                    </a:cubicBezTo>
                    <a:cubicBezTo>
                      <a:pt x="9464" y="18973"/>
                      <a:pt x="9442" y="18961"/>
                      <a:pt x="9401" y="18954"/>
                    </a:cubicBezTo>
                    <a:cubicBezTo>
                      <a:pt x="9392" y="18953"/>
                      <a:pt x="9383" y="18952"/>
                      <a:pt x="9375" y="18952"/>
                    </a:cubicBezTo>
                    <a:cubicBezTo>
                      <a:pt x="9338" y="18952"/>
                      <a:pt x="9310" y="18969"/>
                      <a:pt x="9301" y="18994"/>
                    </a:cubicBezTo>
                    <a:cubicBezTo>
                      <a:pt x="9291" y="19024"/>
                      <a:pt x="9222" y="19123"/>
                      <a:pt x="9192" y="19143"/>
                    </a:cubicBezTo>
                    <a:cubicBezTo>
                      <a:pt x="9163" y="19172"/>
                      <a:pt x="9202" y="19232"/>
                      <a:pt x="9222" y="19242"/>
                    </a:cubicBezTo>
                    <a:cubicBezTo>
                      <a:pt x="9224" y="19243"/>
                      <a:pt x="9226" y="19243"/>
                      <a:pt x="9229" y="19243"/>
                    </a:cubicBezTo>
                    <a:cubicBezTo>
                      <a:pt x="9256" y="19243"/>
                      <a:pt x="9285" y="19187"/>
                      <a:pt x="9331" y="19123"/>
                    </a:cubicBezTo>
                    <a:cubicBezTo>
                      <a:pt x="9362" y="19081"/>
                      <a:pt x="9383" y="19067"/>
                      <a:pt x="9396" y="19067"/>
                    </a:cubicBezTo>
                    <a:cubicBezTo>
                      <a:pt x="9409" y="19067"/>
                      <a:pt x="9416" y="19079"/>
                      <a:pt x="9420" y="19093"/>
                    </a:cubicBezTo>
                    <a:cubicBezTo>
                      <a:pt x="9440" y="19123"/>
                      <a:pt x="9391" y="19163"/>
                      <a:pt x="9381" y="19182"/>
                    </a:cubicBezTo>
                    <a:cubicBezTo>
                      <a:pt x="9361" y="19202"/>
                      <a:pt x="9341" y="19321"/>
                      <a:pt x="9381" y="19351"/>
                    </a:cubicBezTo>
                    <a:cubicBezTo>
                      <a:pt x="9389" y="19358"/>
                      <a:pt x="9396" y="19361"/>
                      <a:pt x="9402" y="19361"/>
                    </a:cubicBezTo>
                    <a:cubicBezTo>
                      <a:pt x="9427" y="19361"/>
                      <a:pt x="9420" y="19296"/>
                      <a:pt x="9420" y="19272"/>
                    </a:cubicBezTo>
                    <a:cubicBezTo>
                      <a:pt x="9420" y="19246"/>
                      <a:pt x="9464" y="19154"/>
                      <a:pt x="9496" y="19154"/>
                    </a:cubicBezTo>
                    <a:cubicBezTo>
                      <a:pt x="9501" y="19154"/>
                      <a:pt x="9505" y="19157"/>
                      <a:pt x="9510" y="19163"/>
                    </a:cubicBezTo>
                    <a:cubicBezTo>
                      <a:pt x="9515" y="19170"/>
                      <a:pt x="9524" y="19173"/>
                      <a:pt x="9534" y="19173"/>
                    </a:cubicBezTo>
                    <a:cubicBezTo>
                      <a:pt x="9577" y="19173"/>
                      <a:pt x="9650" y="19115"/>
                      <a:pt x="9658" y="19083"/>
                    </a:cubicBezTo>
                    <a:cubicBezTo>
                      <a:pt x="9665" y="19057"/>
                      <a:pt x="9724" y="19044"/>
                      <a:pt x="9787" y="19044"/>
                    </a:cubicBezTo>
                    <a:cubicBezTo>
                      <a:pt x="9818" y="19044"/>
                      <a:pt x="9850" y="19047"/>
                      <a:pt x="9876" y="19053"/>
                    </a:cubicBezTo>
                    <a:cubicBezTo>
                      <a:pt x="9956" y="19073"/>
                      <a:pt x="9827" y="19163"/>
                      <a:pt x="9797" y="19202"/>
                    </a:cubicBezTo>
                    <a:cubicBezTo>
                      <a:pt x="9781" y="19228"/>
                      <a:pt x="9804" y="19241"/>
                      <a:pt x="9838" y="19241"/>
                    </a:cubicBezTo>
                    <a:cubicBezTo>
                      <a:pt x="9869" y="19241"/>
                      <a:pt x="9908" y="19231"/>
                      <a:pt x="9936" y="19212"/>
                    </a:cubicBezTo>
                    <a:cubicBezTo>
                      <a:pt x="9951" y="19202"/>
                      <a:pt x="9962" y="19198"/>
                      <a:pt x="9969" y="19198"/>
                    </a:cubicBezTo>
                    <a:cubicBezTo>
                      <a:pt x="9990" y="19198"/>
                      <a:pt x="9980" y="19232"/>
                      <a:pt x="9966" y="19262"/>
                    </a:cubicBezTo>
                    <a:cubicBezTo>
                      <a:pt x="9946" y="19311"/>
                      <a:pt x="9857" y="19341"/>
                      <a:pt x="9797" y="19341"/>
                    </a:cubicBezTo>
                    <a:cubicBezTo>
                      <a:pt x="9728" y="19331"/>
                      <a:pt x="9708" y="19272"/>
                      <a:pt x="9668" y="19262"/>
                    </a:cubicBezTo>
                    <a:cubicBezTo>
                      <a:pt x="9619" y="19262"/>
                      <a:pt x="9559" y="19341"/>
                      <a:pt x="9559" y="19430"/>
                    </a:cubicBezTo>
                    <a:cubicBezTo>
                      <a:pt x="9559" y="19471"/>
                      <a:pt x="9549" y="19483"/>
                      <a:pt x="9531" y="19483"/>
                    </a:cubicBezTo>
                    <a:cubicBezTo>
                      <a:pt x="9510" y="19483"/>
                      <a:pt x="9478" y="19465"/>
                      <a:pt x="9440" y="19460"/>
                    </a:cubicBezTo>
                    <a:cubicBezTo>
                      <a:pt x="9381" y="19460"/>
                      <a:pt x="9349" y="19443"/>
                      <a:pt x="9299" y="19443"/>
                    </a:cubicBezTo>
                    <a:cubicBezTo>
                      <a:pt x="9283" y="19443"/>
                      <a:pt x="9264" y="19445"/>
                      <a:pt x="9242" y="19450"/>
                    </a:cubicBezTo>
                    <a:cubicBezTo>
                      <a:pt x="9153" y="19470"/>
                      <a:pt x="9054" y="19529"/>
                      <a:pt x="9113" y="19539"/>
                    </a:cubicBezTo>
                    <a:cubicBezTo>
                      <a:pt x="9182" y="19549"/>
                      <a:pt x="9272" y="19589"/>
                      <a:pt x="9252" y="19688"/>
                    </a:cubicBezTo>
                    <a:cubicBezTo>
                      <a:pt x="9237" y="19733"/>
                      <a:pt x="9264" y="19735"/>
                      <a:pt x="9300" y="19735"/>
                    </a:cubicBezTo>
                    <a:cubicBezTo>
                      <a:pt x="9305" y="19735"/>
                      <a:pt x="9309" y="19735"/>
                      <a:pt x="9314" y="19735"/>
                    </a:cubicBezTo>
                    <a:cubicBezTo>
                      <a:pt x="9347" y="19735"/>
                      <a:pt x="9383" y="19737"/>
                      <a:pt x="9401" y="19767"/>
                    </a:cubicBezTo>
                    <a:cubicBezTo>
                      <a:pt x="9439" y="19825"/>
                      <a:pt x="9319" y="19966"/>
                      <a:pt x="9393" y="19966"/>
                    </a:cubicBezTo>
                    <a:cubicBezTo>
                      <a:pt x="9395" y="19966"/>
                      <a:pt x="9398" y="19966"/>
                      <a:pt x="9401" y="19966"/>
                    </a:cubicBezTo>
                    <a:cubicBezTo>
                      <a:pt x="9490" y="19956"/>
                      <a:pt x="9559" y="19866"/>
                      <a:pt x="9589" y="19777"/>
                    </a:cubicBezTo>
                    <a:cubicBezTo>
                      <a:pt x="9598" y="19749"/>
                      <a:pt x="9610" y="19738"/>
                      <a:pt x="9621" y="19738"/>
                    </a:cubicBezTo>
                    <a:cubicBezTo>
                      <a:pt x="9646" y="19738"/>
                      <a:pt x="9671" y="19789"/>
                      <a:pt x="9678" y="19837"/>
                    </a:cubicBezTo>
                    <a:cubicBezTo>
                      <a:pt x="9678" y="19847"/>
                      <a:pt x="9680" y="19851"/>
                      <a:pt x="9684" y="19851"/>
                    </a:cubicBezTo>
                    <a:cubicBezTo>
                      <a:pt x="9706" y="19851"/>
                      <a:pt x="9783" y="19701"/>
                      <a:pt x="9817" y="19658"/>
                    </a:cubicBezTo>
                    <a:cubicBezTo>
                      <a:pt x="9822" y="19653"/>
                      <a:pt x="9829" y="19650"/>
                      <a:pt x="9838" y="19650"/>
                    </a:cubicBezTo>
                    <a:cubicBezTo>
                      <a:pt x="9909" y="19650"/>
                      <a:pt x="10095" y="19797"/>
                      <a:pt x="10095" y="19797"/>
                    </a:cubicBezTo>
                    <a:lnTo>
                      <a:pt x="10491" y="19857"/>
                    </a:lnTo>
                    <a:lnTo>
                      <a:pt x="10541" y="19847"/>
                    </a:lnTo>
                    <a:cubicBezTo>
                      <a:pt x="10561" y="19866"/>
                      <a:pt x="10580" y="19886"/>
                      <a:pt x="10590" y="19896"/>
                    </a:cubicBezTo>
                    <a:cubicBezTo>
                      <a:pt x="10600" y="19886"/>
                      <a:pt x="10600" y="19876"/>
                      <a:pt x="10610" y="19857"/>
                    </a:cubicBezTo>
                    <a:cubicBezTo>
                      <a:pt x="10610" y="19857"/>
                      <a:pt x="10610" y="19847"/>
                      <a:pt x="10610" y="19847"/>
                    </a:cubicBezTo>
                    <a:cubicBezTo>
                      <a:pt x="10652" y="19755"/>
                      <a:pt x="10679" y="19657"/>
                      <a:pt x="10646" y="19657"/>
                    </a:cubicBezTo>
                    <a:cubicBezTo>
                      <a:pt x="10640" y="19657"/>
                      <a:pt x="10631" y="19660"/>
                      <a:pt x="10620" y="19668"/>
                    </a:cubicBezTo>
                    <a:cubicBezTo>
                      <a:pt x="10541" y="19728"/>
                      <a:pt x="10620" y="19668"/>
                      <a:pt x="10571" y="19738"/>
                    </a:cubicBezTo>
                    <a:cubicBezTo>
                      <a:pt x="10549" y="19775"/>
                      <a:pt x="10479" y="19813"/>
                      <a:pt x="10424" y="19813"/>
                    </a:cubicBezTo>
                    <a:cubicBezTo>
                      <a:pt x="10378" y="19813"/>
                      <a:pt x="10344" y="19785"/>
                      <a:pt x="10362" y="19708"/>
                    </a:cubicBezTo>
                    <a:cubicBezTo>
                      <a:pt x="10378" y="19643"/>
                      <a:pt x="10394" y="19628"/>
                      <a:pt x="10411" y="19628"/>
                    </a:cubicBezTo>
                    <a:cubicBezTo>
                      <a:pt x="10425" y="19628"/>
                      <a:pt x="10439" y="19639"/>
                      <a:pt x="10451" y="19639"/>
                    </a:cubicBezTo>
                    <a:cubicBezTo>
                      <a:pt x="10462" y="19639"/>
                      <a:pt x="10473" y="19630"/>
                      <a:pt x="10481" y="19599"/>
                    </a:cubicBezTo>
                    <a:cubicBezTo>
                      <a:pt x="10521" y="19490"/>
                      <a:pt x="10531" y="19440"/>
                      <a:pt x="10571" y="19430"/>
                    </a:cubicBezTo>
                    <a:cubicBezTo>
                      <a:pt x="10573" y="19430"/>
                      <a:pt x="10575" y="19430"/>
                      <a:pt x="10578" y="19430"/>
                    </a:cubicBezTo>
                    <a:cubicBezTo>
                      <a:pt x="10626" y="19430"/>
                      <a:pt x="10681" y="19519"/>
                      <a:pt x="10709" y="19519"/>
                    </a:cubicBezTo>
                    <a:cubicBezTo>
                      <a:pt x="10728" y="19519"/>
                      <a:pt x="10747" y="19389"/>
                      <a:pt x="10700" y="19389"/>
                    </a:cubicBezTo>
                    <a:cubicBezTo>
                      <a:pt x="10697" y="19389"/>
                      <a:pt x="10693" y="19389"/>
                      <a:pt x="10690" y="19391"/>
                    </a:cubicBezTo>
                    <a:cubicBezTo>
                      <a:pt x="10677" y="19396"/>
                      <a:pt x="10666" y="19399"/>
                      <a:pt x="10658" y="19399"/>
                    </a:cubicBezTo>
                    <a:cubicBezTo>
                      <a:pt x="10636" y="19399"/>
                      <a:pt x="10640" y="19372"/>
                      <a:pt x="10699" y="19291"/>
                    </a:cubicBezTo>
                    <a:cubicBezTo>
                      <a:pt x="10776" y="19198"/>
                      <a:pt x="10751" y="19126"/>
                      <a:pt x="10711" y="19126"/>
                    </a:cubicBezTo>
                    <a:cubicBezTo>
                      <a:pt x="10704" y="19126"/>
                      <a:pt x="10697" y="19128"/>
                      <a:pt x="10690" y="19133"/>
                    </a:cubicBezTo>
                    <a:cubicBezTo>
                      <a:pt x="10630" y="19153"/>
                      <a:pt x="10640" y="19331"/>
                      <a:pt x="10620" y="19341"/>
                    </a:cubicBezTo>
                    <a:cubicBezTo>
                      <a:pt x="10616" y="19343"/>
                      <a:pt x="10607" y="19345"/>
                      <a:pt x="10596" y="19345"/>
                    </a:cubicBezTo>
                    <a:cubicBezTo>
                      <a:pt x="10550" y="19345"/>
                      <a:pt x="10465" y="19319"/>
                      <a:pt x="10521" y="19192"/>
                    </a:cubicBezTo>
                    <a:cubicBezTo>
                      <a:pt x="10590" y="19034"/>
                      <a:pt x="10630" y="19103"/>
                      <a:pt x="10660" y="19063"/>
                    </a:cubicBezTo>
                    <a:cubicBezTo>
                      <a:pt x="10677" y="19021"/>
                      <a:pt x="10694" y="18870"/>
                      <a:pt x="10735" y="18870"/>
                    </a:cubicBezTo>
                    <a:cubicBezTo>
                      <a:pt x="10742" y="18870"/>
                      <a:pt x="10750" y="18875"/>
                      <a:pt x="10759" y="18885"/>
                    </a:cubicBezTo>
                    <a:cubicBezTo>
                      <a:pt x="10803" y="18943"/>
                      <a:pt x="10814" y="19017"/>
                      <a:pt x="10841" y="19017"/>
                    </a:cubicBezTo>
                    <a:cubicBezTo>
                      <a:pt x="10851" y="19017"/>
                      <a:pt x="10862" y="19008"/>
                      <a:pt x="10878" y="18984"/>
                    </a:cubicBezTo>
                    <a:cubicBezTo>
                      <a:pt x="10928" y="18905"/>
                      <a:pt x="10898" y="18825"/>
                      <a:pt x="10977" y="18806"/>
                    </a:cubicBezTo>
                    <a:cubicBezTo>
                      <a:pt x="10997" y="18796"/>
                      <a:pt x="11007" y="18796"/>
                      <a:pt x="11017" y="18786"/>
                    </a:cubicBezTo>
                    <a:cubicBezTo>
                      <a:pt x="11047" y="18766"/>
                      <a:pt x="11047" y="18736"/>
                      <a:pt x="11047" y="18706"/>
                    </a:cubicBezTo>
                    <a:cubicBezTo>
                      <a:pt x="11047" y="18696"/>
                      <a:pt x="11047" y="18677"/>
                      <a:pt x="11047" y="18657"/>
                    </a:cubicBezTo>
                    <a:cubicBezTo>
                      <a:pt x="11056" y="18627"/>
                      <a:pt x="11066" y="18578"/>
                      <a:pt x="11066" y="18558"/>
                    </a:cubicBezTo>
                    <a:cubicBezTo>
                      <a:pt x="11059" y="18543"/>
                      <a:pt x="11057" y="18534"/>
                      <a:pt x="11049" y="18534"/>
                    </a:cubicBezTo>
                    <a:cubicBezTo>
                      <a:pt x="11046" y="18534"/>
                      <a:pt x="11042" y="18535"/>
                      <a:pt x="11037" y="18538"/>
                    </a:cubicBezTo>
                    <a:lnTo>
                      <a:pt x="11027" y="18538"/>
                    </a:lnTo>
                    <a:cubicBezTo>
                      <a:pt x="10987" y="18558"/>
                      <a:pt x="10977" y="18587"/>
                      <a:pt x="10967" y="18637"/>
                    </a:cubicBezTo>
                    <a:cubicBezTo>
                      <a:pt x="10957" y="18647"/>
                      <a:pt x="10947" y="18677"/>
                      <a:pt x="10937" y="18696"/>
                    </a:cubicBezTo>
                    <a:cubicBezTo>
                      <a:pt x="10937" y="18696"/>
                      <a:pt x="10928" y="18706"/>
                      <a:pt x="10928" y="18716"/>
                    </a:cubicBezTo>
                    <a:cubicBezTo>
                      <a:pt x="10901" y="18765"/>
                      <a:pt x="10865" y="18790"/>
                      <a:pt x="10841" y="18790"/>
                    </a:cubicBezTo>
                    <a:cubicBezTo>
                      <a:pt x="10821" y="18790"/>
                      <a:pt x="10809" y="18772"/>
                      <a:pt x="10818" y="18736"/>
                    </a:cubicBezTo>
                    <a:cubicBezTo>
                      <a:pt x="10833" y="18698"/>
                      <a:pt x="10833" y="18675"/>
                      <a:pt x="10823" y="18675"/>
                    </a:cubicBezTo>
                    <a:cubicBezTo>
                      <a:pt x="10812" y="18675"/>
                      <a:pt x="10789" y="18700"/>
                      <a:pt x="10759" y="18756"/>
                    </a:cubicBezTo>
                    <a:cubicBezTo>
                      <a:pt x="10724" y="18811"/>
                      <a:pt x="10695" y="18815"/>
                      <a:pt x="10664" y="18815"/>
                    </a:cubicBezTo>
                    <a:cubicBezTo>
                      <a:pt x="10657" y="18815"/>
                      <a:pt x="10650" y="18815"/>
                      <a:pt x="10643" y="18815"/>
                    </a:cubicBezTo>
                    <a:cubicBezTo>
                      <a:pt x="10618" y="18815"/>
                      <a:pt x="10591" y="18818"/>
                      <a:pt x="10561" y="18845"/>
                    </a:cubicBezTo>
                    <a:cubicBezTo>
                      <a:pt x="10536" y="18867"/>
                      <a:pt x="10509" y="18876"/>
                      <a:pt x="10486" y="18876"/>
                    </a:cubicBezTo>
                    <a:cubicBezTo>
                      <a:pt x="10436" y="18876"/>
                      <a:pt x="10409" y="18831"/>
                      <a:pt x="10491" y="18776"/>
                    </a:cubicBezTo>
                    <a:cubicBezTo>
                      <a:pt x="10600" y="18696"/>
                      <a:pt x="10670" y="18706"/>
                      <a:pt x="10670" y="18677"/>
                    </a:cubicBezTo>
                    <a:cubicBezTo>
                      <a:pt x="10670" y="18652"/>
                      <a:pt x="10697" y="18587"/>
                      <a:pt x="10651" y="18587"/>
                    </a:cubicBezTo>
                    <a:cubicBezTo>
                      <a:pt x="10641" y="18587"/>
                      <a:pt x="10628" y="18590"/>
                      <a:pt x="10610" y="18597"/>
                    </a:cubicBezTo>
                    <a:cubicBezTo>
                      <a:pt x="10592" y="18607"/>
                      <a:pt x="10575" y="18612"/>
                      <a:pt x="10560" y="18612"/>
                    </a:cubicBezTo>
                    <a:cubicBezTo>
                      <a:pt x="10498" y="18612"/>
                      <a:pt x="10463" y="18542"/>
                      <a:pt x="10511" y="18478"/>
                    </a:cubicBezTo>
                    <a:cubicBezTo>
                      <a:pt x="10557" y="18425"/>
                      <a:pt x="10582" y="18408"/>
                      <a:pt x="10616" y="18408"/>
                    </a:cubicBezTo>
                    <a:cubicBezTo>
                      <a:pt x="10633" y="18408"/>
                      <a:pt x="10653" y="18412"/>
                      <a:pt x="10680" y="18419"/>
                    </a:cubicBezTo>
                    <a:cubicBezTo>
                      <a:pt x="10744" y="18427"/>
                      <a:pt x="10809" y="18501"/>
                      <a:pt x="10852" y="18501"/>
                    </a:cubicBezTo>
                    <a:cubicBezTo>
                      <a:pt x="10862" y="18501"/>
                      <a:pt x="10871" y="18497"/>
                      <a:pt x="10878" y="18488"/>
                    </a:cubicBezTo>
                    <a:cubicBezTo>
                      <a:pt x="10918" y="18449"/>
                      <a:pt x="10848" y="18399"/>
                      <a:pt x="10898" y="18389"/>
                    </a:cubicBezTo>
                    <a:cubicBezTo>
                      <a:pt x="10947" y="18379"/>
                      <a:pt x="11126" y="18359"/>
                      <a:pt x="11076" y="18320"/>
                    </a:cubicBezTo>
                    <a:cubicBezTo>
                      <a:pt x="11017" y="18270"/>
                      <a:pt x="10987" y="18201"/>
                      <a:pt x="10987" y="18201"/>
                    </a:cubicBezTo>
                    <a:cubicBezTo>
                      <a:pt x="10987" y="18201"/>
                      <a:pt x="10958" y="18083"/>
                      <a:pt x="10917" y="18083"/>
                    </a:cubicBezTo>
                    <a:cubicBezTo>
                      <a:pt x="10905" y="18083"/>
                      <a:pt x="10892" y="18094"/>
                      <a:pt x="10878" y="18121"/>
                    </a:cubicBezTo>
                    <a:cubicBezTo>
                      <a:pt x="10835" y="18189"/>
                      <a:pt x="10807" y="18211"/>
                      <a:pt x="10788" y="18211"/>
                    </a:cubicBezTo>
                    <a:cubicBezTo>
                      <a:pt x="10776" y="18211"/>
                      <a:pt x="10767" y="18202"/>
                      <a:pt x="10759" y="18191"/>
                    </a:cubicBezTo>
                    <a:cubicBezTo>
                      <a:pt x="10744" y="18168"/>
                      <a:pt x="10746" y="18124"/>
                      <a:pt x="10739" y="18124"/>
                    </a:cubicBezTo>
                    <a:cubicBezTo>
                      <a:pt x="10737" y="18124"/>
                      <a:pt x="10734" y="18129"/>
                      <a:pt x="10729" y="18141"/>
                    </a:cubicBezTo>
                    <a:cubicBezTo>
                      <a:pt x="10721" y="18163"/>
                      <a:pt x="10695" y="18177"/>
                      <a:pt x="10675" y="18177"/>
                    </a:cubicBezTo>
                    <a:cubicBezTo>
                      <a:pt x="10650" y="18177"/>
                      <a:pt x="10635" y="18153"/>
                      <a:pt x="10680" y="18092"/>
                    </a:cubicBezTo>
                    <a:cubicBezTo>
                      <a:pt x="10737" y="18010"/>
                      <a:pt x="10780" y="17942"/>
                      <a:pt x="10810" y="17942"/>
                    </a:cubicBezTo>
                    <a:cubicBezTo>
                      <a:pt x="10817" y="17942"/>
                      <a:pt x="10823" y="17946"/>
                      <a:pt x="10828" y="17953"/>
                    </a:cubicBezTo>
                    <a:cubicBezTo>
                      <a:pt x="10834" y="17958"/>
                      <a:pt x="10838" y="17961"/>
                      <a:pt x="10841" y="17961"/>
                    </a:cubicBezTo>
                    <a:cubicBezTo>
                      <a:pt x="10857" y="17961"/>
                      <a:pt x="10863" y="17911"/>
                      <a:pt x="10928" y="17854"/>
                    </a:cubicBezTo>
                    <a:cubicBezTo>
                      <a:pt x="10958" y="17831"/>
                      <a:pt x="10982" y="17825"/>
                      <a:pt x="11001" y="17825"/>
                    </a:cubicBezTo>
                    <a:cubicBezTo>
                      <a:pt x="11017" y="17825"/>
                      <a:pt x="11030" y="17829"/>
                      <a:pt x="11042" y="17829"/>
                    </a:cubicBezTo>
                    <a:cubicBezTo>
                      <a:pt x="11054" y="17829"/>
                      <a:pt x="11064" y="17826"/>
                      <a:pt x="11076" y="17814"/>
                    </a:cubicBezTo>
                    <a:cubicBezTo>
                      <a:pt x="11096" y="17794"/>
                      <a:pt x="11126" y="17784"/>
                      <a:pt x="11146" y="17764"/>
                    </a:cubicBezTo>
                    <a:cubicBezTo>
                      <a:pt x="11165" y="17745"/>
                      <a:pt x="11185" y="17735"/>
                      <a:pt x="11185" y="17715"/>
                    </a:cubicBezTo>
                    <a:cubicBezTo>
                      <a:pt x="11195" y="17695"/>
                      <a:pt x="11185" y="17685"/>
                      <a:pt x="11165" y="17665"/>
                    </a:cubicBezTo>
                    <a:cubicBezTo>
                      <a:pt x="11104" y="17624"/>
                      <a:pt x="11071" y="17602"/>
                      <a:pt x="11043" y="17602"/>
                    </a:cubicBezTo>
                    <a:cubicBezTo>
                      <a:pt x="11030" y="17602"/>
                      <a:pt x="11019" y="17607"/>
                      <a:pt x="11007" y="17616"/>
                    </a:cubicBezTo>
                    <a:cubicBezTo>
                      <a:pt x="10997" y="17629"/>
                      <a:pt x="10980" y="17636"/>
                      <a:pt x="10962" y="17636"/>
                    </a:cubicBezTo>
                    <a:cubicBezTo>
                      <a:pt x="10924" y="17636"/>
                      <a:pt x="10878" y="17609"/>
                      <a:pt x="10858" y="17556"/>
                    </a:cubicBezTo>
                    <a:cubicBezTo>
                      <a:pt x="10854" y="17541"/>
                      <a:pt x="10848" y="17536"/>
                      <a:pt x="10841" y="17536"/>
                    </a:cubicBezTo>
                    <a:cubicBezTo>
                      <a:pt x="10825" y="17536"/>
                      <a:pt x="10804" y="17567"/>
                      <a:pt x="10797" y="17567"/>
                    </a:cubicBezTo>
                    <a:cubicBezTo>
                      <a:pt x="10794" y="17567"/>
                      <a:pt x="10793" y="17560"/>
                      <a:pt x="10799" y="17536"/>
                    </a:cubicBezTo>
                    <a:cubicBezTo>
                      <a:pt x="10812" y="17484"/>
                      <a:pt x="10834" y="17453"/>
                      <a:pt x="10862" y="17453"/>
                    </a:cubicBezTo>
                    <a:cubicBezTo>
                      <a:pt x="10876" y="17453"/>
                      <a:pt x="10891" y="17460"/>
                      <a:pt x="10908" y="17477"/>
                    </a:cubicBezTo>
                    <a:cubicBezTo>
                      <a:pt x="10917" y="17492"/>
                      <a:pt x="10929" y="17498"/>
                      <a:pt x="10941" y="17498"/>
                    </a:cubicBezTo>
                    <a:cubicBezTo>
                      <a:pt x="10976" y="17498"/>
                      <a:pt x="11012" y="17440"/>
                      <a:pt x="10997" y="17388"/>
                    </a:cubicBezTo>
                    <a:cubicBezTo>
                      <a:pt x="10983" y="17338"/>
                      <a:pt x="10918" y="17294"/>
                      <a:pt x="10925" y="17294"/>
                    </a:cubicBezTo>
                    <a:cubicBezTo>
                      <a:pt x="10928" y="17294"/>
                      <a:pt x="10943" y="17301"/>
                      <a:pt x="10977" y="17318"/>
                    </a:cubicBezTo>
                    <a:cubicBezTo>
                      <a:pt x="11096" y="17378"/>
                      <a:pt x="11066" y="17358"/>
                      <a:pt x="11056" y="17417"/>
                    </a:cubicBezTo>
                    <a:cubicBezTo>
                      <a:pt x="11045" y="17452"/>
                      <a:pt x="11083" y="17493"/>
                      <a:pt x="11113" y="17493"/>
                    </a:cubicBezTo>
                    <a:cubicBezTo>
                      <a:pt x="11136" y="17493"/>
                      <a:pt x="11154" y="17470"/>
                      <a:pt x="11146" y="17407"/>
                    </a:cubicBezTo>
                    <a:cubicBezTo>
                      <a:pt x="11136" y="17259"/>
                      <a:pt x="11205" y="17150"/>
                      <a:pt x="11116" y="17150"/>
                    </a:cubicBezTo>
                    <a:cubicBezTo>
                      <a:pt x="11056" y="17150"/>
                      <a:pt x="11059" y="17181"/>
                      <a:pt x="11052" y="17181"/>
                    </a:cubicBezTo>
                    <a:cubicBezTo>
                      <a:pt x="11049" y="17181"/>
                      <a:pt x="11043" y="17173"/>
                      <a:pt x="11027" y="17150"/>
                    </a:cubicBezTo>
                    <a:cubicBezTo>
                      <a:pt x="10987" y="17090"/>
                      <a:pt x="10828" y="17140"/>
                      <a:pt x="10908" y="17060"/>
                    </a:cubicBezTo>
                    <a:cubicBezTo>
                      <a:pt x="10947" y="17001"/>
                      <a:pt x="10977" y="16971"/>
                      <a:pt x="10997" y="16951"/>
                    </a:cubicBezTo>
                    <a:cubicBezTo>
                      <a:pt x="10977" y="16902"/>
                      <a:pt x="10977" y="16862"/>
                      <a:pt x="10918" y="16852"/>
                    </a:cubicBezTo>
                    <a:cubicBezTo>
                      <a:pt x="10828" y="16832"/>
                      <a:pt x="10838" y="16793"/>
                      <a:pt x="10838" y="16753"/>
                    </a:cubicBezTo>
                    <a:cubicBezTo>
                      <a:pt x="10838" y="16753"/>
                      <a:pt x="10838" y="16743"/>
                      <a:pt x="10838" y="16743"/>
                    </a:cubicBezTo>
                    <a:cubicBezTo>
                      <a:pt x="10878" y="16783"/>
                      <a:pt x="10947" y="16803"/>
                      <a:pt x="11007" y="16803"/>
                    </a:cubicBezTo>
                    <a:cubicBezTo>
                      <a:pt x="11032" y="16822"/>
                      <a:pt x="11054" y="16833"/>
                      <a:pt x="11069" y="16833"/>
                    </a:cubicBezTo>
                    <a:cubicBezTo>
                      <a:pt x="11077" y="16833"/>
                      <a:pt x="11083" y="16830"/>
                      <a:pt x="11086" y="16822"/>
                    </a:cubicBezTo>
                    <a:cubicBezTo>
                      <a:pt x="11076" y="16793"/>
                      <a:pt x="11076" y="16783"/>
                      <a:pt x="11086" y="16783"/>
                    </a:cubicBezTo>
                    <a:cubicBezTo>
                      <a:pt x="11086" y="16783"/>
                      <a:pt x="11086" y="16773"/>
                      <a:pt x="11086" y="16773"/>
                    </a:cubicBezTo>
                    <a:lnTo>
                      <a:pt x="11116" y="16773"/>
                    </a:lnTo>
                    <a:cubicBezTo>
                      <a:pt x="11126" y="16773"/>
                      <a:pt x="11126" y="16763"/>
                      <a:pt x="11126" y="16753"/>
                    </a:cubicBezTo>
                    <a:cubicBezTo>
                      <a:pt x="11126" y="16763"/>
                      <a:pt x="11136" y="16763"/>
                      <a:pt x="11136" y="16773"/>
                    </a:cubicBezTo>
                    <a:cubicBezTo>
                      <a:pt x="11175" y="16763"/>
                      <a:pt x="11215" y="16743"/>
                      <a:pt x="11225" y="16713"/>
                    </a:cubicBezTo>
                    <a:cubicBezTo>
                      <a:pt x="11235" y="16664"/>
                      <a:pt x="11245" y="16684"/>
                      <a:pt x="11255" y="16674"/>
                    </a:cubicBezTo>
                    <a:cubicBezTo>
                      <a:pt x="11255" y="16674"/>
                      <a:pt x="11255" y="16664"/>
                      <a:pt x="11255" y="16664"/>
                    </a:cubicBezTo>
                    <a:cubicBezTo>
                      <a:pt x="11255" y="16644"/>
                      <a:pt x="11235" y="16555"/>
                      <a:pt x="11205" y="16495"/>
                    </a:cubicBezTo>
                    <a:cubicBezTo>
                      <a:pt x="11195" y="16495"/>
                      <a:pt x="11195" y="16505"/>
                      <a:pt x="11185" y="16505"/>
                    </a:cubicBezTo>
                    <a:cubicBezTo>
                      <a:pt x="11195" y="16495"/>
                      <a:pt x="11195" y="16495"/>
                      <a:pt x="11195" y="16485"/>
                    </a:cubicBezTo>
                    <a:cubicBezTo>
                      <a:pt x="11195" y="16485"/>
                      <a:pt x="11195" y="16485"/>
                      <a:pt x="11195" y="16475"/>
                    </a:cubicBezTo>
                    <a:cubicBezTo>
                      <a:pt x="11173" y="16445"/>
                      <a:pt x="11132" y="16432"/>
                      <a:pt x="11146" y="16432"/>
                    </a:cubicBezTo>
                    <a:cubicBezTo>
                      <a:pt x="11150" y="16432"/>
                      <a:pt x="11159" y="16433"/>
                      <a:pt x="11175" y="16436"/>
                    </a:cubicBezTo>
                    <a:cubicBezTo>
                      <a:pt x="11185" y="16446"/>
                      <a:pt x="11195" y="16446"/>
                      <a:pt x="11215" y="16466"/>
                    </a:cubicBezTo>
                    <a:cubicBezTo>
                      <a:pt x="11225" y="16436"/>
                      <a:pt x="11245" y="16416"/>
                      <a:pt x="11275" y="16406"/>
                    </a:cubicBezTo>
                    <a:cubicBezTo>
                      <a:pt x="11284" y="16406"/>
                      <a:pt x="11284" y="16406"/>
                      <a:pt x="11294" y="16396"/>
                    </a:cubicBezTo>
                    <a:cubicBezTo>
                      <a:pt x="11294" y="16347"/>
                      <a:pt x="11294" y="16287"/>
                      <a:pt x="11314" y="16257"/>
                    </a:cubicBezTo>
                    <a:cubicBezTo>
                      <a:pt x="11330" y="16219"/>
                      <a:pt x="11345" y="15982"/>
                      <a:pt x="11351" y="15982"/>
                    </a:cubicBezTo>
                    <a:cubicBezTo>
                      <a:pt x="11353" y="15982"/>
                      <a:pt x="11354" y="16001"/>
                      <a:pt x="11354" y="16049"/>
                    </a:cubicBezTo>
                    <a:lnTo>
                      <a:pt x="11354" y="16208"/>
                    </a:lnTo>
                    <a:cubicBezTo>
                      <a:pt x="11354" y="16154"/>
                      <a:pt x="11357" y="16134"/>
                      <a:pt x="11362" y="16134"/>
                    </a:cubicBezTo>
                    <a:cubicBezTo>
                      <a:pt x="11376" y="16134"/>
                      <a:pt x="11408" y="16329"/>
                      <a:pt x="11423" y="16366"/>
                    </a:cubicBezTo>
                    <a:cubicBezTo>
                      <a:pt x="11443" y="16416"/>
                      <a:pt x="11433" y="16426"/>
                      <a:pt x="11433" y="16485"/>
                    </a:cubicBezTo>
                    <a:cubicBezTo>
                      <a:pt x="11433" y="16495"/>
                      <a:pt x="11443" y="16505"/>
                      <a:pt x="11443" y="16515"/>
                    </a:cubicBezTo>
                    <a:cubicBezTo>
                      <a:pt x="11443" y="16534"/>
                      <a:pt x="11446" y="16540"/>
                      <a:pt x="11454" y="16540"/>
                    </a:cubicBezTo>
                    <a:cubicBezTo>
                      <a:pt x="11466" y="16540"/>
                      <a:pt x="11490" y="16525"/>
                      <a:pt x="11532" y="16525"/>
                    </a:cubicBezTo>
                    <a:cubicBezTo>
                      <a:pt x="11542" y="16522"/>
                      <a:pt x="11550" y="16521"/>
                      <a:pt x="11556" y="16521"/>
                    </a:cubicBezTo>
                    <a:cubicBezTo>
                      <a:pt x="11587" y="16521"/>
                      <a:pt x="11562" y="16556"/>
                      <a:pt x="11532" y="16556"/>
                    </a:cubicBezTo>
                    <a:cubicBezTo>
                      <a:pt x="11529" y="16556"/>
                      <a:pt x="11526" y="16556"/>
                      <a:pt x="11522" y="16555"/>
                    </a:cubicBezTo>
                    <a:cubicBezTo>
                      <a:pt x="11493" y="16555"/>
                      <a:pt x="11473" y="16575"/>
                      <a:pt x="11463" y="16594"/>
                    </a:cubicBezTo>
                    <a:cubicBezTo>
                      <a:pt x="11453" y="16604"/>
                      <a:pt x="11443" y="16624"/>
                      <a:pt x="11453" y="16624"/>
                    </a:cubicBezTo>
                    <a:cubicBezTo>
                      <a:pt x="11463" y="16644"/>
                      <a:pt x="11552" y="16674"/>
                      <a:pt x="11513" y="16753"/>
                    </a:cubicBezTo>
                    <a:cubicBezTo>
                      <a:pt x="11500" y="16798"/>
                      <a:pt x="11529" y="16814"/>
                      <a:pt x="11559" y="16814"/>
                    </a:cubicBezTo>
                    <a:cubicBezTo>
                      <a:pt x="11575" y="16814"/>
                      <a:pt x="11591" y="16810"/>
                      <a:pt x="11602" y="16803"/>
                    </a:cubicBezTo>
                    <a:cubicBezTo>
                      <a:pt x="11606" y="16802"/>
                      <a:pt x="11610" y="16801"/>
                      <a:pt x="11614" y="16801"/>
                    </a:cubicBezTo>
                    <a:cubicBezTo>
                      <a:pt x="11649" y="16801"/>
                      <a:pt x="11675" y="16836"/>
                      <a:pt x="11622" y="16862"/>
                    </a:cubicBezTo>
                    <a:cubicBezTo>
                      <a:pt x="11572" y="16902"/>
                      <a:pt x="11612" y="17021"/>
                      <a:pt x="11661" y="17021"/>
                    </a:cubicBezTo>
                    <a:cubicBezTo>
                      <a:pt x="11697" y="17021"/>
                      <a:pt x="11727" y="16970"/>
                      <a:pt x="11767" y="16970"/>
                    </a:cubicBezTo>
                    <a:cubicBezTo>
                      <a:pt x="11783" y="16970"/>
                      <a:pt x="11800" y="16978"/>
                      <a:pt x="11820" y="17001"/>
                    </a:cubicBezTo>
                    <a:cubicBezTo>
                      <a:pt x="11899" y="17090"/>
                      <a:pt x="11770" y="17021"/>
                      <a:pt x="11731" y="17080"/>
                    </a:cubicBezTo>
                    <a:cubicBezTo>
                      <a:pt x="11691" y="17150"/>
                      <a:pt x="11721" y="17170"/>
                      <a:pt x="11632" y="17170"/>
                    </a:cubicBezTo>
                    <a:cubicBezTo>
                      <a:pt x="11628" y="17169"/>
                      <a:pt x="11624" y="17169"/>
                      <a:pt x="11621" y="17169"/>
                    </a:cubicBezTo>
                    <a:cubicBezTo>
                      <a:pt x="11554" y="17169"/>
                      <a:pt x="11572" y="17266"/>
                      <a:pt x="11562" y="17407"/>
                    </a:cubicBezTo>
                    <a:cubicBezTo>
                      <a:pt x="11554" y="17470"/>
                      <a:pt x="11572" y="17493"/>
                      <a:pt x="11594" y="17493"/>
                    </a:cubicBezTo>
                    <a:cubicBezTo>
                      <a:pt x="11625" y="17493"/>
                      <a:pt x="11663" y="17452"/>
                      <a:pt x="11651" y="17417"/>
                    </a:cubicBezTo>
                    <a:cubicBezTo>
                      <a:pt x="11641" y="17358"/>
                      <a:pt x="11671" y="17328"/>
                      <a:pt x="11790" y="17279"/>
                    </a:cubicBezTo>
                    <a:cubicBezTo>
                      <a:pt x="11813" y="17268"/>
                      <a:pt x="11827" y="17263"/>
                      <a:pt x="11835" y="17263"/>
                    </a:cubicBezTo>
                    <a:cubicBezTo>
                      <a:pt x="11870" y="17263"/>
                      <a:pt x="11767" y="17360"/>
                      <a:pt x="11750" y="17417"/>
                    </a:cubicBezTo>
                    <a:cubicBezTo>
                      <a:pt x="11741" y="17452"/>
                      <a:pt x="11743" y="17467"/>
                      <a:pt x="11753" y="17467"/>
                    </a:cubicBezTo>
                    <a:cubicBezTo>
                      <a:pt x="11763" y="17467"/>
                      <a:pt x="11780" y="17452"/>
                      <a:pt x="11800" y="17427"/>
                    </a:cubicBezTo>
                    <a:cubicBezTo>
                      <a:pt x="11811" y="17417"/>
                      <a:pt x="11820" y="17412"/>
                      <a:pt x="11829" y="17412"/>
                    </a:cubicBezTo>
                    <a:cubicBezTo>
                      <a:pt x="11862" y="17412"/>
                      <a:pt x="11884" y="17476"/>
                      <a:pt x="11899" y="17546"/>
                    </a:cubicBezTo>
                    <a:cubicBezTo>
                      <a:pt x="11919" y="17626"/>
                      <a:pt x="11860" y="17556"/>
                      <a:pt x="11840" y="17636"/>
                    </a:cubicBezTo>
                    <a:cubicBezTo>
                      <a:pt x="11829" y="17664"/>
                      <a:pt x="11812" y="17675"/>
                      <a:pt x="11793" y="17675"/>
                    </a:cubicBezTo>
                    <a:cubicBezTo>
                      <a:pt x="11758" y="17675"/>
                      <a:pt x="11716" y="17641"/>
                      <a:pt x="11691" y="17616"/>
                    </a:cubicBezTo>
                    <a:cubicBezTo>
                      <a:pt x="11681" y="17606"/>
                      <a:pt x="11671" y="17601"/>
                      <a:pt x="11660" y="17601"/>
                    </a:cubicBezTo>
                    <a:cubicBezTo>
                      <a:pt x="11638" y="17601"/>
                      <a:pt x="11612" y="17619"/>
                      <a:pt x="11572" y="17645"/>
                    </a:cubicBezTo>
                    <a:cubicBezTo>
                      <a:pt x="11562" y="17655"/>
                      <a:pt x="11552" y="17665"/>
                      <a:pt x="11542" y="17665"/>
                    </a:cubicBezTo>
                    <a:cubicBezTo>
                      <a:pt x="11473" y="17715"/>
                      <a:pt x="11542" y="17755"/>
                      <a:pt x="11592" y="17784"/>
                    </a:cubicBezTo>
                    <a:cubicBezTo>
                      <a:pt x="11602" y="17774"/>
                      <a:pt x="11612" y="17764"/>
                      <a:pt x="11622" y="17755"/>
                    </a:cubicBezTo>
                    <a:cubicBezTo>
                      <a:pt x="11625" y="17753"/>
                      <a:pt x="11628" y="17753"/>
                      <a:pt x="11632" y="17753"/>
                    </a:cubicBezTo>
                    <a:cubicBezTo>
                      <a:pt x="11661" y="17753"/>
                      <a:pt x="11703" y="17788"/>
                      <a:pt x="11721" y="17824"/>
                    </a:cubicBezTo>
                    <a:cubicBezTo>
                      <a:pt x="11731" y="17834"/>
                      <a:pt x="11750" y="17844"/>
                      <a:pt x="11780" y="17864"/>
                    </a:cubicBezTo>
                    <a:cubicBezTo>
                      <a:pt x="11835" y="17911"/>
                      <a:pt x="11840" y="17965"/>
                      <a:pt x="11855" y="17965"/>
                    </a:cubicBezTo>
                    <a:cubicBezTo>
                      <a:pt x="11859" y="17965"/>
                      <a:pt x="11863" y="17961"/>
                      <a:pt x="11869" y="17953"/>
                    </a:cubicBezTo>
                    <a:cubicBezTo>
                      <a:pt x="11876" y="17948"/>
                      <a:pt x="11882" y="17946"/>
                      <a:pt x="11889" y="17946"/>
                    </a:cubicBezTo>
                    <a:cubicBezTo>
                      <a:pt x="11923" y="17946"/>
                      <a:pt x="11961" y="18008"/>
                      <a:pt x="12028" y="18092"/>
                    </a:cubicBezTo>
                    <a:cubicBezTo>
                      <a:pt x="12067" y="18153"/>
                      <a:pt x="12053" y="18177"/>
                      <a:pt x="12029" y="18177"/>
                    </a:cubicBezTo>
                    <a:cubicBezTo>
                      <a:pt x="12011" y="18177"/>
                      <a:pt x="11987" y="18163"/>
                      <a:pt x="11979" y="18141"/>
                    </a:cubicBezTo>
                    <a:cubicBezTo>
                      <a:pt x="11974" y="18129"/>
                      <a:pt x="11970" y="18124"/>
                      <a:pt x="11967" y="18124"/>
                    </a:cubicBezTo>
                    <a:cubicBezTo>
                      <a:pt x="11957" y="18124"/>
                      <a:pt x="11954" y="18168"/>
                      <a:pt x="11939" y="18191"/>
                    </a:cubicBezTo>
                    <a:cubicBezTo>
                      <a:pt x="11936" y="18195"/>
                      <a:pt x="11932" y="18198"/>
                      <a:pt x="11928" y="18198"/>
                    </a:cubicBezTo>
                    <a:cubicBezTo>
                      <a:pt x="11906" y="18198"/>
                      <a:pt x="11870" y="18133"/>
                      <a:pt x="11820" y="18032"/>
                    </a:cubicBezTo>
                    <a:cubicBezTo>
                      <a:pt x="11807" y="18009"/>
                      <a:pt x="11797" y="17999"/>
                      <a:pt x="11790" y="17999"/>
                    </a:cubicBezTo>
                    <a:cubicBezTo>
                      <a:pt x="11764" y="17999"/>
                      <a:pt x="11770" y="18121"/>
                      <a:pt x="11770" y="18121"/>
                    </a:cubicBezTo>
                    <a:cubicBezTo>
                      <a:pt x="11770" y="18121"/>
                      <a:pt x="11741" y="18240"/>
                      <a:pt x="11681" y="18290"/>
                    </a:cubicBezTo>
                    <a:cubicBezTo>
                      <a:pt x="11661" y="18310"/>
                      <a:pt x="11661" y="18320"/>
                      <a:pt x="11671" y="18330"/>
                    </a:cubicBezTo>
                    <a:cubicBezTo>
                      <a:pt x="11681" y="18359"/>
                      <a:pt x="11721" y="18369"/>
                      <a:pt x="11750" y="18379"/>
                    </a:cubicBezTo>
                    <a:cubicBezTo>
                      <a:pt x="11760" y="18379"/>
                      <a:pt x="11770" y="18379"/>
                      <a:pt x="11780" y="18389"/>
                    </a:cubicBezTo>
                    <a:cubicBezTo>
                      <a:pt x="11810" y="18399"/>
                      <a:pt x="11840" y="18429"/>
                      <a:pt x="11869" y="18459"/>
                    </a:cubicBezTo>
                    <a:cubicBezTo>
                      <a:pt x="11880" y="18469"/>
                      <a:pt x="11894" y="18473"/>
                      <a:pt x="11910" y="18473"/>
                    </a:cubicBezTo>
                    <a:cubicBezTo>
                      <a:pt x="11952" y="18473"/>
                      <a:pt x="12010" y="18443"/>
                      <a:pt x="12068" y="18429"/>
                    </a:cubicBezTo>
                    <a:cubicBezTo>
                      <a:pt x="12078" y="18426"/>
                      <a:pt x="12088" y="18425"/>
                      <a:pt x="12098" y="18425"/>
                    </a:cubicBezTo>
                    <a:cubicBezTo>
                      <a:pt x="12160" y="18425"/>
                      <a:pt x="12206" y="18479"/>
                      <a:pt x="12266" y="18548"/>
                    </a:cubicBezTo>
                    <a:cubicBezTo>
                      <a:pt x="12299" y="18592"/>
                      <a:pt x="12289" y="18612"/>
                      <a:pt x="12258" y="18612"/>
                    </a:cubicBezTo>
                    <a:cubicBezTo>
                      <a:pt x="12234" y="18612"/>
                      <a:pt x="12196" y="18599"/>
                      <a:pt x="12157" y="18578"/>
                    </a:cubicBezTo>
                    <a:cubicBezTo>
                      <a:pt x="12142" y="18572"/>
                      <a:pt x="12130" y="18569"/>
                      <a:pt x="12120" y="18569"/>
                    </a:cubicBezTo>
                    <a:cubicBezTo>
                      <a:pt x="12063" y="18569"/>
                      <a:pt x="12078" y="18651"/>
                      <a:pt x="12078" y="18677"/>
                    </a:cubicBezTo>
                    <a:cubicBezTo>
                      <a:pt x="12068" y="18706"/>
                      <a:pt x="12107" y="18756"/>
                      <a:pt x="12226" y="18835"/>
                    </a:cubicBezTo>
                    <a:cubicBezTo>
                      <a:pt x="12283" y="18876"/>
                      <a:pt x="12278" y="18896"/>
                      <a:pt x="12250" y="18896"/>
                    </a:cubicBezTo>
                    <a:cubicBezTo>
                      <a:pt x="12223" y="18896"/>
                      <a:pt x="12176" y="18879"/>
                      <a:pt x="12137" y="18845"/>
                    </a:cubicBezTo>
                    <a:cubicBezTo>
                      <a:pt x="12058" y="18776"/>
                      <a:pt x="12038" y="18766"/>
                      <a:pt x="11979" y="18657"/>
                    </a:cubicBezTo>
                    <a:cubicBezTo>
                      <a:pt x="11961" y="18627"/>
                      <a:pt x="11946" y="18615"/>
                      <a:pt x="11934" y="18615"/>
                    </a:cubicBezTo>
                    <a:cubicBezTo>
                      <a:pt x="11906" y="18615"/>
                      <a:pt x="11895" y="18681"/>
                      <a:pt x="11909" y="18736"/>
                    </a:cubicBezTo>
                    <a:cubicBezTo>
                      <a:pt x="11922" y="18770"/>
                      <a:pt x="11915" y="18786"/>
                      <a:pt x="11898" y="18786"/>
                    </a:cubicBezTo>
                    <a:cubicBezTo>
                      <a:pt x="11877" y="18786"/>
                      <a:pt x="11838" y="18757"/>
                      <a:pt x="11810" y="18706"/>
                    </a:cubicBezTo>
                    <a:cubicBezTo>
                      <a:pt x="11760" y="18617"/>
                      <a:pt x="11770" y="18607"/>
                      <a:pt x="11711" y="18578"/>
                    </a:cubicBezTo>
                    <a:lnTo>
                      <a:pt x="11701" y="18578"/>
                    </a:lnTo>
                    <a:cubicBezTo>
                      <a:pt x="11693" y="18572"/>
                      <a:pt x="11685" y="18570"/>
                      <a:pt x="11678" y="18570"/>
                    </a:cubicBezTo>
                    <a:cubicBezTo>
                      <a:pt x="11661" y="18570"/>
                      <a:pt x="11649" y="18586"/>
                      <a:pt x="11641" y="18607"/>
                    </a:cubicBezTo>
                    <a:cubicBezTo>
                      <a:pt x="11622" y="18637"/>
                      <a:pt x="11622" y="18677"/>
                      <a:pt x="11622" y="18696"/>
                    </a:cubicBezTo>
                    <a:cubicBezTo>
                      <a:pt x="11622" y="18726"/>
                      <a:pt x="11651" y="18736"/>
                      <a:pt x="11731" y="18766"/>
                    </a:cubicBezTo>
                    <a:cubicBezTo>
                      <a:pt x="11810" y="18786"/>
                      <a:pt x="11790" y="18865"/>
                      <a:pt x="11840" y="18954"/>
                    </a:cubicBezTo>
                    <a:cubicBezTo>
                      <a:pt x="11861" y="18983"/>
                      <a:pt x="11877" y="18994"/>
                      <a:pt x="11892" y="18994"/>
                    </a:cubicBezTo>
                    <a:cubicBezTo>
                      <a:pt x="11918" y="18994"/>
                      <a:pt x="11940" y="18956"/>
                      <a:pt x="11979" y="18905"/>
                    </a:cubicBezTo>
                    <a:cubicBezTo>
                      <a:pt x="11991" y="18888"/>
                      <a:pt x="12001" y="18881"/>
                      <a:pt x="12010" y="18881"/>
                    </a:cubicBezTo>
                    <a:cubicBezTo>
                      <a:pt x="12039" y="18881"/>
                      <a:pt x="12042" y="18973"/>
                      <a:pt x="12058" y="19004"/>
                    </a:cubicBezTo>
                    <a:cubicBezTo>
                      <a:pt x="12088" y="19053"/>
                      <a:pt x="12078" y="19063"/>
                      <a:pt x="12147" y="19222"/>
                    </a:cubicBezTo>
                    <a:cubicBezTo>
                      <a:pt x="12190" y="19321"/>
                      <a:pt x="12184" y="19343"/>
                      <a:pt x="12167" y="19343"/>
                    </a:cubicBezTo>
                    <a:cubicBezTo>
                      <a:pt x="12158" y="19343"/>
                      <a:pt x="12145" y="19335"/>
                      <a:pt x="12137" y="19331"/>
                    </a:cubicBezTo>
                    <a:cubicBezTo>
                      <a:pt x="12117" y="19321"/>
                      <a:pt x="12018" y="19192"/>
                      <a:pt x="11969" y="19172"/>
                    </a:cubicBezTo>
                    <a:cubicBezTo>
                      <a:pt x="11958" y="19167"/>
                      <a:pt x="11952" y="19165"/>
                      <a:pt x="11948" y="19165"/>
                    </a:cubicBezTo>
                    <a:cubicBezTo>
                      <a:pt x="11931" y="19165"/>
                      <a:pt x="11984" y="19221"/>
                      <a:pt x="12058" y="19311"/>
                    </a:cubicBezTo>
                    <a:cubicBezTo>
                      <a:pt x="12108" y="19373"/>
                      <a:pt x="12105" y="19390"/>
                      <a:pt x="12082" y="19390"/>
                    </a:cubicBezTo>
                    <a:cubicBezTo>
                      <a:pt x="12064" y="19390"/>
                      <a:pt x="12034" y="19379"/>
                      <a:pt x="12008" y="19371"/>
                    </a:cubicBezTo>
                    <a:cubicBezTo>
                      <a:pt x="12003" y="19369"/>
                      <a:pt x="11998" y="19368"/>
                      <a:pt x="11994" y="19368"/>
                    </a:cubicBezTo>
                    <a:cubicBezTo>
                      <a:pt x="11956" y="19368"/>
                      <a:pt x="11990" y="19450"/>
                      <a:pt x="12008" y="19450"/>
                    </a:cubicBezTo>
                    <a:cubicBezTo>
                      <a:pt x="12034" y="19450"/>
                      <a:pt x="12074" y="19428"/>
                      <a:pt x="12110" y="19428"/>
                    </a:cubicBezTo>
                    <a:cubicBezTo>
                      <a:pt x="12116" y="19428"/>
                      <a:pt x="12122" y="19429"/>
                      <a:pt x="12127" y="19430"/>
                    </a:cubicBezTo>
                    <a:cubicBezTo>
                      <a:pt x="12177" y="19440"/>
                      <a:pt x="12167" y="19549"/>
                      <a:pt x="12197" y="19658"/>
                    </a:cubicBezTo>
                    <a:cubicBezTo>
                      <a:pt x="12236" y="19767"/>
                      <a:pt x="12256" y="19718"/>
                      <a:pt x="12286" y="19886"/>
                    </a:cubicBezTo>
                    <a:cubicBezTo>
                      <a:pt x="12297" y="19933"/>
                      <a:pt x="12296" y="19951"/>
                      <a:pt x="12289" y="19951"/>
                    </a:cubicBezTo>
                    <a:cubicBezTo>
                      <a:pt x="12271" y="19951"/>
                      <a:pt x="12206" y="19828"/>
                      <a:pt x="12177" y="19777"/>
                    </a:cubicBezTo>
                    <a:cubicBezTo>
                      <a:pt x="12137" y="19708"/>
                      <a:pt x="12157" y="19728"/>
                      <a:pt x="12088" y="19668"/>
                    </a:cubicBezTo>
                    <a:cubicBezTo>
                      <a:pt x="12072" y="19659"/>
                      <a:pt x="12062" y="19654"/>
                      <a:pt x="12057" y="19654"/>
                    </a:cubicBezTo>
                    <a:cubicBezTo>
                      <a:pt x="12035" y="19654"/>
                      <a:pt x="12087" y="19729"/>
                      <a:pt x="12127" y="19817"/>
                    </a:cubicBezTo>
                    <a:cubicBezTo>
                      <a:pt x="12160" y="19896"/>
                      <a:pt x="12154" y="19936"/>
                      <a:pt x="12125" y="19936"/>
                    </a:cubicBezTo>
                    <a:cubicBezTo>
                      <a:pt x="12111" y="19936"/>
                      <a:pt x="12091" y="19926"/>
                      <a:pt x="12068" y="19906"/>
                    </a:cubicBezTo>
                    <a:cubicBezTo>
                      <a:pt x="11998" y="19847"/>
                      <a:pt x="12048" y="19817"/>
                      <a:pt x="12018" y="19728"/>
                    </a:cubicBezTo>
                    <a:cubicBezTo>
                      <a:pt x="12010" y="19707"/>
                      <a:pt x="12003" y="19699"/>
                      <a:pt x="11995" y="19699"/>
                    </a:cubicBezTo>
                    <a:cubicBezTo>
                      <a:pt x="11974" y="19699"/>
                      <a:pt x="11954" y="19768"/>
                      <a:pt x="11939" y="19827"/>
                    </a:cubicBezTo>
                    <a:cubicBezTo>
                      <a:pt x="11929" y="19896"/>
                      <a:pt x="11959" y="19896"/>
                      <a:pt x="12008" y="19985"/>
                    </a:cubicBezTo>
                    <a:cubicBezTo>
                      <a:pt x="12025" y="20019"/>
                      <a:pt x="12029" y="20031"/>
                      <a:pt x="12026" y="20031"/>
                    </a:cubicBezTo>
                    <a:cubicBezTo>
                      <a:pt x="12019" y="20031"/>
                      <a:pt x="11982" y="19985"/>
                      <a:pt x="11949" y="19966"/>
                    </a:cubicBezTo>
                    <a:cubicBezTo>
                      <a:pt x="11889" y="19926"/>
                      <a:pt x="11899" y="19866"/>
                      <a:pt x="11879" y="19857"/>
                    </a:cubicBezTo>
                    <a:cubicBezTo>
                      <a:pt x="11877" y="19854"/>
                      <a:pt x="11874" y="19853"/>
                      <a:pt x="11871" y="19853"/>
                    </a:cubicBezTo>
                    <a:cubicBezTo>
                      <a:pt x="11851" y="19853"/>
                      <a:pt x="11822" y="19909"/>
                      <a:pt x="11840" y="19926"/>
                    </a:cubicBezTo>
                    <a:cubicBezTo>
                      <a:pt x="11869" y="19956"/>
                      <a:pt x="11879" y="19956"/>
                      <a:pt x="11909" y="19995"/>
                    </a:cubicBezTo>
                    <a:cubicBezTo>
                      <a:pt x="11949" y="20035"/>
                      <a:pt x="11919" y="20055"/>
                      <a:pt x="11998" y="20124"/>
                    </a:cubicBezTo>
                    <a:cubicBezTo>
                      <a:pt x="12015" y="20144"/>
                      <a:pt x="12029" y="20151"/>
                      <a:pt x="12040" y="20151"/>
                    </a:cubicBezTo>
                    <a:cubicBezTo>
                      <a:pt x="12077" y="20151"/>
                      <a:pt x="12097" y="20077"/>
                      <a:pt x="12157" y="20055"/>
                    </a:cubicBezTo>
                    <a:cubicBezTo>
                      <a:pt x="12173" y="20047"/>
                      <a:pt x="12183" y="20043"/>
                      <a:pt x="12189" y="20043"/>
                    </a:cubicBezTo>
                    <a:cubicBezTo>
                      <a:pt x="12212" y="20043"/>
                      <a:pt x="12171" y="20097"/>
                      <a:pt x="12187" y="20144"/>
                    </a:cubicBezTo>
                    <a:cubicBezTo>
                      <a:pt x="12217" y="20194"/>
                      <a:pt x="12385" y="20214"/>
                      <a:pt x="12385" y="20214"/>
                    </a:cubicBezTo>
                    <a:cubicBezTo>
                      <a:pt x="12385" y="20214"/>
                      <a:pt x="12415" y="20273"/>
                      <a:pt x="12395" y="20273"/>
                    </a:cubicBezTo>
                    <a:cubicBezTo>
                      <a:pt x="12375" y="20283"/>
                      <a:pt x="12335" y="20303"/>
                      <a:pt x="12316" y="20372"/>
                    </a:cubicBezTo>
                    <a:cubicBezTo>
                      <a:pt x="12312" y="20395"/>
                      <a:pt x="12317" y="20403"/>
                      <a:pt x="12327" y="20403"/>
                    </a:cubicBezTo>
                    <a:cubicBezTo>
                      <a:pt x="12348" y="20403"/>
                      <a:pt x="12392" y="20372"/>
                      <a:pt x="12445" y="20372"/>
                    </a:cubicBezTo>
                    <a:cubicBezTo>
                      <a:pt x="12514" y="20372"/>
                      <a:pt x="12494" y="20402"/>
                      <a:pt x="12504" y="20471"/>
                    </a:cubicBezTo>
                    <a:cubicBezTo>
                      <a:pt x="12504" y="20497"/>
                      <a:pt x="12496" y="20504"/>
                      <a:pt x="12482" y="20504"/>
                    </a:cubicBezTo>
                    <a:cubicBezTo>
                      <a:pt x="12469" y="20504"/>
                      <a:pt x="12450" y="20498"/>
                      <a:pt x="12430" y="20498"/>
                    </a:cubicBezTo>
                    <a:cubicBezTo>
                      <a:pt x="12416" y="20498"/>
                      <a:pt x="12400" y="20501"/>
                      <a:pt x="12385" y="20511"/>
                    </a:cubicBezTo>
                    <a:cubicBezTo>
                      <a:pt x="12335" y="20551"/>
                      <a:pt x="12425" y="20570"/>
                      <a:pt x="12425" y="20670"/>
                    </a:cubicBezTo>
                    <a:cubicBezTo>
                      <a:pt x="12425" y="20697"/>
                      <a:pt x="12421" y="20707"/>
                      <a:pt x="12415" y="20707"/>
                    </a:cubicBezTo>
                    <a:cubicBezTo>
                      <a:pt x="12401" y="20707"/>
                      <a:pt x="12373" y="20652"/>
                      <a:pt x="12345" y="20610"/>
                    </a:cubicBezTo>
                    <a:cubicBezTo>
                      <a:pt x="12316" y="20551"/>
                      <a:pt x="12306" y="20531"/>
                      <a:pt x="12276" y="20471"/>
                    </a:cubicBezTo>
                    <a:cubicBezTo>
                      <a:pt x="12258" y="20418"/>
                      <a:pt x="12232" y="20381"/>
                      <a:pt x="12199" y="20381"/>
                    </a:cubicBezTo>
                    <a:cubicBezTo>
                      <a:pt x="12195" y="20381"/>
                      <a:pt x="12191" y="20381"/>
                      <a:pt x="12187" y="20382"/>
                    </a:cubicBezTo>
                    <a:cubicBezTo>
                      <a:pt x="12147" y="20392"/>
                      <a:pt x="12187" y="20412"/>
                      <a:pt x="12217" y="20511"/>
                    </a:cubicBezTo>
                    <a:cubicBezTo>
                      <a:pt x="12256" y="20620"/>
                      <a:pt x="12246" y="20610"/>
                      <a:pt x="12217" y="20670"/>
                    </a:cubicBezTo>
                    <a:cubicBezTo>
                      <a:pt x="12211" y="20680"/>
                      <a:pt x="12205" y="20685"/>
                      <a:pt x="12200" y="20685"/>
                    </a:cubicBezTo>
                    <a:cubicBezTo>
                      <a:pt x="12173" y="20685"/>
                      <a:pt x="12145" y="20590"/>
                      <a:pt x="12137" y="20541"/>
                    </a:cubicBezTo>
                    <a:cubicBezTo>
                      <a:pt x="12127" y="20491"/>
                      <a:pt x="12098" y="20461"/>
                      <a:pt x="12038" y="20422"/>
                    </a:cubicBezTo>
                    <a:cubicBezTo>
                      <a:pt x="12031" y="20416"/>
                      <a:pt x="12025" y="20413"/>
                      <a:pt x="12021" y="20413"/>
                    </a:cubicBezTo>
                    <a:cubicBezTo>
                      <a:pt x="11997" y="20413"/>
                      <a:pt x="12018" y="20500"/>
                      <a:pt x="12018" y="20551"/>
                    </a:cubicBezTo>
                    <a:cubicBezTo>
                      <a:pt x="12018" y="20610"/>
                      <a:pt x="12028" y="20590"/>
                      <a:pt x="12048" y="20680"/>
                    </a:cubicBezTo>
                    <a:cubicBezTo>
                      <a:pt x="12053" y="20704"/>
                      <a:pt x="12054" y="20715"/>
                      <a:pt x="12050" y="20715"/>
                    </a:cubicBezTo>
                    <a:cubicBezTo>
                      <a:pt x="12041" y="20715"/>
                      <a:pt x="12007" y="20645"/>
                      <a:pt x="11979" y="20580"/>
                    </a:cubicBezTo>
                    <a:cubicBezTo>
                      <a:pt x="11961" y="20538"/>
                      <a:pt x="11955" y="20526"/>
                      <a:pt x="11946" y="20526"/>
                    </a:cubicBezTo>
                    <a:cubicBezTo>
                      <a:pt x="11935" y="20526"/>
                      <a:pt x="11920" y="20542"/>
                      <a:pt x="11879" y="20542"/>
                    </a:cubicBezTo>
                    <a:cubicBezTo>
                      <a:pt x="11873" y="20542"/>
                      <a:pt x="11867" y="20541"/>
                      <a:pt x="11860" y="20541"/>
                    </a:cubicBezTo>
                    <a:cubicBezTo>
                      <a:pt x="11760" y="20541"/>
                      <a:pt x="11860" y="20570"/>
                      <a:pt x="11909" y="20650"/>
                    </a:cubicBezTo>
                    <a:cubicBezTo>
                      <a:pt x="11949" y="20703"/>
                      <a:pt x="11949" y="20716"/>
                      <a:pt x="11927" y="20716"/>
                    </a:cubicBezTo>
                    <a:cubicBezTo>
                      <a:pt x="11916" y="20716"/>
                      <a:pt x="11899" y="20713"/>
                      <a:pt x="11879" y="20709"/>
                    </a:cubicBezTo>
                    <a:cubicBezTo>
                      <a:pt x="11840" y="20699"/>
                      <a:pt x="11840" y="20680"/>
                      <a:pt x="11790" y="20660"/>
                    </a:cubicBezTo>
                    <a:cubicBezTo>
                      <a:pt x="11790" y="20689"/>
                      <a:pt x="11780" y="20719"/>
                      <a:pt x="11760" y="20739"/>
                    </a:cubicBezTo>
                    <a:cubicBezTo>
                      <a:pt x="11780" y="20759"/>
                      <a:pt x="11790" y="20779"/>
                      <a:pt x="11790" y="20779"/>
                    </a:cubicBezTo>
                    <a:cubicBezTo>
                      <a:pt x="11790" y="20779"/>
                      <a:pt x="11824" y="20795"/>
                      <a:pt x="11865" y="20795"/>
                    </a:cubicBezTo>
                    <a:cubicBezTo>
                      <a:pt x="11879" y="20795"/>
                      <a:pt x="11894" y="20794"/>
                      <a:pt x="11909" y="20789"/>
                    </a:cubicBezTo>
                    <a:cubicBezTo>
                      <a:pt x="11942" y="20778"/>
                      <a:pt x="11959" y="20770"/>
                      <a:pt x="11979" y="20770"/>
                    </a:cubicBezTo>
                    <a:cubicBezTo>
                      <a:pt x="11994" y="20770"/>
                      <a:pt x="12011" y="20775"/>
                      <a:pt x="12038" y="20789"/>
                    </a:cubicBezTo>
                    <a:cubicBezTo>
                      <a:pt x="12098" y="20828"/>
                      <a:pt x="11998" y="20858"/>
                      <a:pt x="12018" y="20878"/>
                    </a:cubicBezTo>
                    <a:cubicBezTo>
                      <a:pt x="12038" y="20898"/>
                      <a:pt x="12048" y="20878"/>
                      <a:pt x="12088" y="20937"/>
                    </a:cubicBezTo>
                    <a:cubicBezTo>
                      <a:pt x="12102" y="20959"/>
                      <a:pt x="12113" y="20969"/>
                      <a:pt x="12122" y="20969"/>
                    </a:cubicBezTo>
                    <a:cubicBezTo>
                      <a:pt x="12136" y="20969"/>
                      <a:pt x="12145" y="20941"/>
                      <a:pt x="12157" y="20898"/>
                    </a:cubicBezTo>
                    <a:cubicBezTo>
                      <a:pt x="12167" y="20877"/>
                      <a:pt x="12177" y="20869"/>
                      <a:pt x="12186" y="20869"/>
                    </a:cubicBezTo>
                    <a:cubicBezTo>
                      <a:pt x="12203" y="20869"/>
                      <a:pt x="12221" y="20895"/>
                      <a:pt x="12246" y="20908"/>
                    </a:cubicBezTo>
                    <a:cubicBezTo>
                      <a:pt x="12296" y="20927"/>
                      <a:pt x="12236" y="20987"/>
                      <a:pt x="12246" y="21017"/>
                    </a:cubicBezTo>
                    <a:cubicBezTo>
                      <a:pt x="12250" y="21028"/>
                      <a:pt x="12256" y="21032"/>
                      <a:pt x="12264" y="21032"/>
                    </a:cubicBezTo>
                    <a:cubicBezTo>
                      <a:pt x="12276" y="21032"/>
                      <a:pt x="12295" y="21023"/>
                      <a:pt x="12326" y="21017"/>
                    </a:cubicBezTo>
                    <a:cubicBezTo>
                      <a:pt x="12334" y="21015"/>
                      <a:pt x="12343" y="21014"/>
                      <a:pt x="12350" y="21014"/>
                    </a:cubicBezTo>
                    <a:cubicBezTo>
                      <a:pt x="12385" y="21014"/>
                      <a:pt x="12407" y="21032"/>
                      <a:pt x="12415" y="21056"/>
                    </a:cubicBezTo>
                    <a:cubicBezTo>
                      <a:pt x="12425" y="21076"/>
                      <a:pt x="12484" y="21185"/>
                      <a:pt x="12514" y="21205"/>
                    </a:cubicBezTo>
                    <a:cubicBezTo>
                      <a:pt x="12534" y="21225"/>
                      <a:pt x="12524" y="21265"/>
                      <a:pt x="12504" y="21284"/>
                    </a:cubicBezTo>
                    <a:cubicBezTo>
                      <a:pt x="12474" y="21274"/>
                      <a:pt x="12454" y="21265"/>
                      <a:pt x="12425" y="21245"/>
                    </a:cubicBezTo>
                    <a:cubicBezTo>
                      <a:pt x="12415" y="21225"/>
                      <a:pt x="12405" y="21205"/>
                      <a:pt x="12385" y="21185"/>
                    </a:cubicBezTo>
                    <a:cubicBezTo>
                      <a:pt x="12359" y="21144"/>
                      <a:pt x="12341" y="21129"/>
                      <a:pt x="12329" y="21129"/>
                    </a:cubicBezTo>
                    <a:cubicBezTo>
                      <a:pt x="12317" y="21129"/>
                      <a:pt x="12310" y="21141"/>
                      <a:pt x="12306" y="21155"/>
                    </a:cubicBezTo>
                    <a:cubicBezTo>
                      <a:pt x="12296" y="21175"/>
                      <a:pt x="12306" y="21195"/>
                      <a:pt x="12326" y="21215"/>
                    </a:cubicBezTo>
                    <a:cubicBezTo>
                      <a:pt x="12304" y="21211"/>
                      <a:pt x="12285" y="21209"/>
                      <a:pt x="12267" y="21209"/>
                    </a:cubicBezTo>
                    <a:cubicBezTo>
                      <a:pt x="12237" y="21209"/>
                      <a:pt x="12212" y="21216"/>
                      <a:pt x="12187" y="21235"/>
                    </a:cubicBezTo>
                    <a:cubicBezTo>
                      <a:pt x="12147" y="21215"/>
                      <a:pt x="12107" y="21165"/>
                      <a:pt x="12098" y="21136"/>
                    </a:cubicBezTo>
                    <a:cubicBezTo>
                      <a:pt x="12092" y="21112"/>
                      <a:pt x="12049" y="21099"/>
                      <a:pt x="11999" y="21099"/>
                    </a:cubicBezTo>
                    <a:cubicBezTo>
                      <a:pt x="11966" y="21099"/>
                      <a:pt x="11931" y="21104"/>
                      <a:pt x="11899" y="21116"/>
                    </a:cubicBezTo>
                    <a:cubicBezTo>
                      <a:pt x="11830" y="21136"/>
                      <a:pt x="11949" y="21225"/>
                      <a:pt x="11979" y="21274"/>
                    </a:cubicBezTo>
                    <a:cubicBezTo>
                      <a:pt x="11988" y="21299"/>
                      <a:pt x="11969" y="21312"/>
                      <a:pt x="11940" y="21312"/>
                    </a:cubicBezTo>
                    <a:cubicBezTo>
                      <a:pt x="11912" y="21312"/>
                      <a:pt x="11874" y="21299"/>
                      <a:pt x="11850" y="21274"/>
                    </a:cubicBezTo>
                    <a:cubicBezTo>
                      <a:pt x="11834" y="21264"/>
                      <a:pt x="11824" y="21260"/>
                      <a:pt x="11817" y="21260"/>
                    </a:cubicBezTo>
                    <a:cubicBezTo>
                      <a:pt x="11796" y="21260"/>
                      <a:pt x="11805" y="21297"/>
                      <a:pt x="11820" y="21334"/>
                    </a:cubicBezTo>
                    <a:cubicBezTo>
                      <a:pt x="11840" y="21384"/>
                      <a:pt x="11919" y="21413"/>
                      <a:pt x="11979" y="21413"/>
                    </a:cubicBezTo>
                    <a:cubicBezTo>
                      <a:pt x="12028" y="21403"/>
                      <a:pt x="12048" y="21344"/>
                      <a:pt x="12088" y="21334"/>
                    </a:cubicBezTo>
                    <a:cubicBezTo>
                      <a:pt x="12098" y="21334"/>
                      <a:pt x="12098" y="21334"/>
                      <a:pt x="12107" y="21344"/>
                    </a:cubicBezTo>
                    <a:cubicBezTo>
                      <a:pt x="12098" y="21384"/>
                      <a:pt x="12127" y="21423"/>
                      <a:pt x="12167" y="21433"/>
                    </a:cubicBezTo>
                    <a:cubicBezTo>
                      <a:pt x="12177" y="21453"/>
                      <a:pt x="12187" y="21483"/>
                      <a:pt x="12187" y="21512"/>
                    </a:cubicBezTo>
                    <a:cubicBezTo>
                      <a:pt x="12187" y="21552"/>
                      <a:pt x="12197" y="21562"/>
                      <a:pt x="12207" y="21562"/>
                    </a:cubicBezTo>
                    <a:cubicBezTo>
                      <a:pt x="12177" y="21572"/>
                      <a:pt x="12137" y="21592"/>
                      <a:pt x="12098" y="21622"/>
                    </a:cubicBezTo>
                    <a:cubicBezTo>
                      <a:pt x="11998" y="21681"/>
                      <a:pt x="12032" y="21728"/>
                      <a:pt x="12095" y="21728"/>
                    </a:cubicBezTo>
                    <a:cubicBezTo>
                      <a:pt x="12126" y="21728"/>
                      <a:pt x="12164" y="21717"/>
                      <a:pt x="12197" y="21691"/>
                    </a:cubicBezTo>
                    <a:cubicBezTo>
                      <a:pt x="12236" y="21659"/>
                      <a:pt x="12271" y="21656"/>
                      <a:pt x="12304" y="21656"/>
                    </a:cubicBezTo>
                    <a:cubicBezTo>
                      <a:pt x="12312" y="21656"/>
                      <a:pt x="12320" y="21656"/>
                      <a:pt x="12328" y="21656"/>
                    </a:cubicBezTo>
                    <a:cubicBezTo>
                      <a:pt x="12368" y="21656"/>
                      <a:pt x="12405" y="21651"/>
                      <a:pt x="12445" y="21592"/>
                    </a:cubicBezTo>
                    <a:cubicBezTo>
                      <a:pt x="12464" y="21562"/>
                      <a:pt x="12474" y="21552"/>
                      <a:pt x="12494" y="21542"/>
                    </a:cubicBezTo>
                    <a:cubicBezTo>
                      <a:pt x="12504" y="21542"/>
                      <a:pt x="12524" y="21552"/>
                      <a:pt x="12534" y="21562"/>
                    </a:cubicBezTo>
                    <a:cubicBezTo>
                      <a:pt x="12534" y="21562"/>
                      <a:pt x="12534" y="21562"/>
                      <a:pt x="12534" y="21572"/>
                    </a:cubicBezTo>
                    <a:cubicBezTo>
                      <a:pt x="12524" y="21612"/>
                      <a:pt x="12534" y="21622"/>
                      <a:pt x="12564" y="21622"/>
                    </a:cubicBezTo>
                    <a:cubicBezTo>
                      <a:pt x="12534" y="21631"/>
                      <a:pt x="12504" y="21651"/>
                      <a:pt x="12484" y="21671"/>
                    </a:cubicBezTo>
                    <a:lnTo>
                      <a:pt x="12683" y="21681"/>
                    </a:lnTo>
                    <a:cubicBezTo>
                      <a:pt x="12643" y="21721"/>
                      <a:pt x="12653" y="21780"/>
                      <a:pt x="12603" y="21850"/>
                    </a:cubicBezTo>
                    <a:cubicBezTo>
                      <a:pt x="12587" y="21875"/>
                      <a:pt x="12573" y="21885"/>
                      <a:pt x="12561" y="21885"/>
                    </a:cubicBezTo>
                    <a:cubicBezTo>
                      <a:pt x="12529" y="21885"/>
                      <a:pt x="12507" y="21817"/>
                      <a:pt x="12464" y="21760"/>
                    </a:cubicBezTo>
                    <a:cubicBezTo>
                      <a:pt x="12454" y="21750"/>
                      <a:pt x="12454" y="21750"/>
                      <a:pt x="12445" y="21740"/>
                    </a:cubicBezTo>
                    <a:cubicBezTo>
                      <a:pt x="12433" y="21729"/>
                      <a:pt x="12423" y="21724"/>
                      <a:pt x="12414" y="21724"/>
                    </a:cubicBezTo>
                    <a:cubicBezTo>
                      <a:pt x="12385" y="21724"/>
                      <a:pt x="12368" y="21779"/>
                      <a:pt x="12345" y="21840"/>
                    </a:cubicBezTo>
                    <a:cubicBezTo>
                      <a:pt x="12345" y="21869"/>
                      <a:pt x="12335" y="21899"/>
                      <a:pt x="12326" y="21919"/>
                    </a:cubicBezTo>
                    <a:cubicBezTo>
                      <a:pt x="12326" y="21929"/>
                      <a:pt x="12316" y="21929"/>
                      <a:pt x="12316" y="21929"/>
                    </a:cubicBezTo>
                    <a:cubicBezTo>
                      <a:pt x="12296" y="21969"/>
                      <a:pt x="12256" y="21939"/>
                      <a:pt x="12217" y="21988"/>
                    </a:cubicBezTo>
                    <a:cubicBezTo>
                      <a:pt x="12197" y="22008"/>
                      <a:pt x="12167" y="22028"/>
                      <a:pt x="12147" y="22088"/>
                    </a:cubicBezTo>
                    <a:cubicBezTo>
                      <a:pt x="12067" y="22223"/>
                      <a:pt x="12174" y="22250"/>
                      <a:pt x="12234" y="22250"/>
                    </a:cubicBezTo>
                    <a:cubicBezTo>
                      <a:pt x="12248" y="22250"/>
                      <a:pt x="12260" y="22248"/>
                      <a:pt x="12266" y="22246"/>
                    </a:cubicBezTo>
                    <a:cubicBezTo>
                      <a:pt x="12286" y="22236"/>
                      <a:pt x="12286" y="22127"/>
                      <a:pt x="12316" y="22058"/>
                    </a:cubicBezTo>
                    <a:cubicBezTo>
                      <a:pt x="12326" y="22038"/>
                      <a:pt x="12335" y="22028"/>
                      <a:pt x="12355" y="22018"/>
                    </a:cubicBezTo>
                    <a:cubicBezTo>
                      <a:pt x="12355" y="22018"/>
                      <a:pt x="12355" y="22008"/>
                      <a:pt x="12355" y="22008"/>
                    </a:cubicBezTo>
                    <a:cubicBezTo>
                      <a:pt x="12362" y="22006"/>
                      <a:pt x="12370" y="22005"/>
                      <a:pt x="12377" y="22005"/>
                    </a:cubicBezTo>
                    <a:cubicBezTo>
                      <a:pt x="12437" y="22005"/>
                      <a:pt x="12482" y="22080"/>
                      <a:pt x="12375" y="22187"/>
                    </a:cubicBezTo>
                    <a:cubicBezTo>
                      <a:pt x="12295" y="22274"/>
                      <a:pt x="12290" y="22308"/>
                      <a:pt x="12320" y="22308"/>
                    </a:cubicBezTo>
                    <a:cubicBezTo>
                      <a:pt x="12331" y="22308"/>
                      <a:pt x="12347" y="22304"/>
                      <a:pt x="12365" y="22296"/>
                    </a:cubicBezTo>
                    <a:cubicBezTo>
                      <a:pt x="12369" y="22295"/>
                      <a:pt x="12373" y="22294"/>
                      <a:pt x="12376" y="22294"/>
                    </a:cubicBezTo>
                    <a:cubicBezTo>
                      <a:pt x="12432" y="22294"/>
                      <a:pt x="12413" y="22444"/>
                      <a:pt x="12385" y="22444"/>
                    </a:cubicBezTo>
                    <a:cubicBezTo>
                      <a:pt x="12348" y="22444"/>
                      <a:pt x="12278" y="22343"/>
                      <a:pt x="12221" y="22343"/>
                    </a:cubicBezTo>
                    <a:cubicBezTo>
                      <a:pt x="12216" y="22343"/>
                      <a:pt x="12211" y="22344"/>
                      <a:pt x="12207" y="22345"/>
                    </a:cubicBezTo>
                    <a:cubicBezTo>
                      <a:pt x="12147" y="22355"/>
                      <a:pt x="12137" y="22415"/>
                      <a:pt x="12098" y="22534"/>
                    </a:cubicBezTo>
                    <a:cubicBezTo>
                      <a:pt x="12084" y="22567"/>
                      <a:pt x="12069" y="22576"/>
                      <a:pt x="12054" y="22576"/>
                    </a:cubicBezTo>
                    <a:cubicBezTo>
                      <a:pt x="12036" y="22576"/>
                      <a:pt x="12017" y="22564"/>
                      <a:pt x="11999" y="22564"/>
                    </a:cubicBezTo>
                    <a:cubicBezTo>
                      <a:pt x="11978" y="22564"/>
                      <a:pt x="11958" y="22580"/>
                      <a:pt x="11939" y="22653"/>
                    </a:cubicBezTo>
                    <a:cubicBezTo>
                      <a:pt x="11916" y="22739"/>
                      <a:pt x="11960" y="22769"/>
                      <a:pt x="12019" y="22769"/>
                    </a:cubicBezTo>
                    <a:cubicBezTo>
                      <a:pt x="12090" y="22769"/>
                      <a:pt x="12184" y="22726"/>
                      <a:pt x="12217" y="22682"/>
                    </a:cubicBezTo>
                    <a:cubicBezTo>
                      <a:pt x="12241" y="22643"/>
                      <a:pt x="12229" y="22640"/>
                      <a:pt x="12223" y="22640"/>
                    </a:cubicBezTo>
                    <a:cubicBezTo>
                      <a:pt x="12222" y="22640"/>
                      <a:pt x="12221" y="22640"/>
                      <a:pt x="12221" y="22640"/>
                    </a:cubicBezTo>
                    <a:cubicBezTo>
                      <a:pt x="12218" y="22640"/>
                      <a:pt x="12224" y="22639"/>
                      <a:pt x="12266" y="22613"/>
                    </a:cubicBezTo>
                    <a:cubicBezTo>
                      <a:pt x="12282" y="22604"/>
                      <a:pt x="12294" y="22599"/>
                      <a:pt x="12302" y="22599"/>
                    </a:cubicBezTo>
                    <a:cubicBezTo>
                      <a:pt x="12349" y="22599"/>
                      <a:pt x="12306" y="22721"/>
                      <a:pt x="12256" y="22821"/>
                    </a:cubicBezTo>
                    <a:cubicBezTo>
                      <a:pt x="12214" y="22913"/>
                      <a:pt x="12192" y="22970"/>
                      <a:pt x="12214" y="22970"/>
                    </a:cubicBezTo>
                    <a:cubicBezTo>
                      <a:pt x="12224" y="22970"/>
                      <a:pt x="12240" y="22960"/>
                      <a:pt x="12266" y="22940"/>
                    </a:cubicBezTo>
                    <a:cubicBezTo>
                      <a:pt x="12345" y="22871"/>
                      <a:pt x="12316" y="22772"/>
                      <a:pt x="12355" y="22682"/>
                    </a:cubicBezTo>
                    <a:cubicBezTo>
                      <a:pt x="12364" y="22653"/>
                      <a:pt x="12378" y="22641"/>
                      <a:pt x="12392" y="22641"/>
                    </a:cubicBezTo>
                    <a:cubicBezTo>
                      <a:pt x="12427" y="22641"/>
                      <a:pt x="12470" y="22706"/>
                      <a:pt x="12484" y="22762"/>
                    </a:cubicBezTo>
                    <a:cubicBezTo>
                      <a:pt x="12504" y="22841"/>
                      <a:pt x="12435" y="22772"/>
                      <a:pt x="12375" y="22881"/>
                    </a:cubicBezTo>
                    <a:cubicBezTo>
                      <a:pt x="12330" y="22951"/>
                      <a:pt x="12269" y="23055"/>
                      <a:pt x="12298" y="23055"/>
                    </a:cubicBezTo>
                    <a:cubicBezTo>
                      <a:pt x="12314" y="23055"/>
                      <a:pt x="12357" y="23024"/>
                      <a:pt x="12445" y="22940"/>
                    </a:cubicBezTo>
                    <a:cubicBezTo>
                      <a:pt x="12514" y="22881"/>
                      <a:pt x="12504" y="22831"/>
                      <a:pt x="12534" y="22811"/>
                    </a:cubicBezTo>
                    <a:cubicBezTo>
                      <a:pt x="12535" y="22811"/>
                      <a:pt x="12537" y="22810"/>
                      <a:pt x="12538" y="22810"/>
                    </a:cubicBezTo>
                    <a:cubicBezTo>
                      <a:pt x="12560" y="22810"/>
                      <a:pt x="12602" y="22873"/>
                      <a:pt x="12583" y="22901"/>
                    </a:cubicBezTo>
                    <a:cubicBezTo>
                      <a:pt x="12554" y="22930"/>
                      <a:pt x="12544" y="22930"/>
                      <a:pt x="12494" y="22970"/>
                    </a:cubicBezTo>
                    <a:cubicBezTo>
                      <a:pt x="12445" y="23020"/>
                      <a:pt x="12415" y="23010"/>
                      <a:pt x="12326" y="23089"/>
                    </a:cubicBezTo>
                    <a:cubicBezTo>
                      <a:pt x="12289" y="23126"/>
                      <a:pt x="12262" y="23139"/>
                      <a:pt x="12236" y="23139"/>
                    </a:cubicBezTo>
                    <a:cubicBezTo>
                      <a:pt x="12198" y="23139"/>
                      <a:pt x="12162" y="23112"/>
                      <a:pt x="12098" y="23089"/>
                    </a:cubicBezTo>
                    <a:cubicBezTo>
                      <a:pt x="12083" y="23083"/>
                      <a:pt x="12074" y="23081"/>
                      <a:pt x="12069" y="23081"/>
                    </a:cubicBezTo>
                    <a:cubicBezTo>
                      <a:pt x="12041" y="23081"/>
                      <a:pt x="12153" y="23169"/>
                      <a:pt x="12127" y="23228"/>
                    </a:cubicBezTo>
                    <a:cubicBezTo>
                      <a:pt x="12118" y="23246"/>
                      <a:pt x="12092" y="23252"/>
                      <a:pt x="12061" y="23252"/>
                    </a:cubicBezTo>
                    <a:cubicBezTo>
                      <a:pt x="11986" y="23252"/>
                      <a:pt x="11879" y="23218"/>
                      <a:pt x="11879" y="23218"/>
                    </a:cubicBezTo>
                    <a:cubicBezTo>
                      <a:pt x="11879" y="23218"/>
                      <a:pt x="11840" y="23277"/>
                      <a:pt x="11869" y="23287"/>
                    </a:cubicBezTo>
                    <a:cubicBezTo>
                      <a:pt x="11876" y="23287"/>
                      <a:pt x="11885" y="23285"/>
                      <a:pt x="11894" y="23285"/>
                    </a:cubicBezTo>
                    <a:cubicBezTo>
                      <a:pt x="11914" y="23285"/>
                      <a:pt x="11936" y="23294"/>
                      <a:pt x="11949" y="23347"/>
                    </a:cubicBezTo>
                    <a:cubicBezTo>
                      <a:pt x="11957" y="23379"/>
                      <a:pt x="11949" y="23388"/>
                      <a:pt x="11931" y="23388"/>
                    </a:cubicBezTo>
                    <a:cubicBezTo>
                      <a:pt x="11904" y="23388"/>
                      <a:pt x="11854" y="23367"/>
                      <a:pt x="11800" y="23367"/>
                    </a:cubicBezTo>
                    <a:cubicBezTo>
                      <a:pt x="11701" y="23367"/>
                      <a:pt x="11741" y="23377"/>
                      <a:pt x="11731" y="23456"/>
                    </a:cubicBezTo>
                    <a:cubicBezTo>
                      <a:pt x="11727" y="23485"/>
                      <a:pt x="11734" y="23493"/>
                      <a:pt x="11748" y="23493"/>
                    </a:cubicBezTo>
                    <a:cubicBezTo>
                      <a:pt x="11763" y="23493"/>
                      <a:pt x="11787" y="23484"/>
                      <a:pt x="11813" y="23484"/>
                    </a:cubicBezTo>
                    <a:cubicBezTo>
                      <a:pt x="11828" y="23484"/>
                      <a:pt x="11844" y="23487"/>
                      <a:pt x="11860" y="23496"/>
                    </a:cubicBezTo>
                    <a:cubicBezTo>
                      <a:pt x="11939" y="23545"/>
                      <a:pt x="11810" y="23535"/>
                      <a:pt x="11810" y="23644"/>
                    </a:cubicBezTo>
                    <a:cubicBezTo>
                      <a:pt x="11810" y="23694"/>
                      <a:pt x="11824" y="23713"/>
                      <a:pt x="11844" y="23713"/>
                    </a:cubicBezTo>
                    <a:cubicBezTo>
                      <a:pt x="11867" y="23713"/>
                      <a:pt x="11898" y="23686"/>
                      <a:pt x="11919" y="23654"/>
                    </a:cubicBezTo>
                    <a:cubicBezTo>
                      <a:pt x="11969" y="23595"/>
                      <a:pt x="12008" y="23585"/>
                      <a:pt x="12038" y="23515"/>
                    </a:cubicBezTo>
                    <a:cubicBezTo>
                      <a:pt x="12066" y="23451"/>
                      <a:pt x="12076" y="23395"/>
                      <a:pt x="12117" y="23395"/>
                    </a:cubicBezTo>
                    <a:cubicBezTo>
                      <a:pt x="12120" y="23395"/>
                      <a:pt x="12124" y="23396"/>
                      <a:pt x="12127" y="23396"/>
                    </a:cubicBezTo>
                    <a:cubicBezTo>
                      <a:pt x="12177" y="23406"/>
                      <a:pt x="12167" y="23436"/>
                      <a:pt x="12117" y="23555"/>
                    </a:cubicBezTo>
                    <a:cubicBezTo>
                      <a:pt x="12078" y="23664"/>
                      <a:pt x="12068" y="23624"/>
                      <a:pt x="12107" y="23684"/>
                    </a:cubicBezTo>
                    <a:cubicBezTo>
                      <a:pt x="12114" y="23696"/>
                      <a:pt x="12121" y="23701"/>
                      <a:pt x="12127" y="23701"/>
                    </a:cubicBezTo>
                    <a:cubicBezTo>
                      <a:pt x="12157" y="23701"/>
                      <a:pt x="12179" y="23584"/>
                      <a:pt x="12187" y="23535"/>
                    </a:cubicBezTo>
                    <a:cubicBezTo>
                      <a:pt x="12197" y="23476"/>
                      <a:pt x="12246" y="23496"/>
                      <a:pt x="12326" y="23446"/>
                    </a:cubicBezTo>
                    <a:cubicBezTo>
                      <a:pt x="12335" y="23440"/>
                      <a:pt x="12342" y="23438"/>
                      <a:pt x="12348" y="23438"/>
                    </a:cubicBezTo>
                    <a:cubicBezTo>
                      <a:pt x="12382" y="23438"/>
                      <a:pt x="12345" y="23535"/>
                      <a:pt x="12345" y="23595"/>
                    </a:cubicBezTo>
                    <a:cubicBezTo>
                      <a:pt x="12345" y="23654"/>
                      <a:pt x="12335" y="23634"/>
                      <a:pt x="12316" y="23733"/>
                    </a:cubicBezTo>
                    <a:cubicBezTo>
                      <a:pt x="12310" y="23761"/>
                      <a:pt x="12311" y="23773"/>
                      <a:pt x="12316" y="23773"/>
                    </a:cubicBezTo>
                    <a:cubicBezTo>
                      <a:pt x="12328" y="23773"/>
                      <a:pt x="12369" y="23696"/>
                      <a:pt x="12405" y="23624"/>
                    </a:cubicBezTo>
                    <a:cubicBezTo>
                      <a:pt x="12431" y="23576"/>
                      <a:pt x="12438" y="23563"/>
                      <a:pt x="12449" y="23563"/>
                    </a:cubicBezTo>
                    <a:cubicBezTo>
                      <a:pt x="12462" y="23563"/>
                      <a:pt x="12481" y="23585"/>
                      <a:pt x="12554" y="23585"/>
                    </a:cubicBezTo>
                    <a:cubicBezTo>
                      <a:pt x="12567" y="23584"/>
                      <a:pt x="12577" y="23583"/>
                      <a:pt x="12585" y="23583"/>
                    </a:cubicBezTo>
                    <a:cubicBezTo>
                      <a:pt x="12659" y="23583"/>
                      <a:pt x="12557" y="23623"/>
                      <a:pt x="12494" y="23694"/>
                    </a:cubicBezTo>
                    <a:cubicBezTo>
                      <a:pt x="12440" y="23755"/>
                      <a:pt x="12446" y="23769"/>
                      <a:pt x="12477" y="23769"/>
                    </a:cubicBezTo>
                    <a:cubicBezTo>
                      <a:pt x="12492" y="23769"/>
                      <a:pt x="12512" y="23766"/>
                      <a:pt x="12534" y="23763"/>
                    </a:cubicBezTo>
                    <a:cubicBezTo>
                      <a:pt x="12603" y="23753"/>
                      <a:pt x="12534" y="23763"/>
                      <a:pt x="12653" y="23724"/>
                    </a:cubicBezTo>
                    <a:cubicBezTo>
                      <a:pt x="12661" y="23721"/>
                      <a:pt x="12668" y="23720"/>
                      <a:pt x="12675" y="23720"/>
                    </a:cubicBezTo>
                    <a:cubicBezTo>
                      <a:pt x="12750" y="23720"/>
                      <a:pt x="12683" y="23872"/>
                      <a:pt x="12683" y="23872"/>
                    </a:cubicBezTo>
                    <a:cubicBezTo>
                      <a:pt x="12683" y="23872"/>
                      <a:pt x="12632" y="23916"/>
                      <a:pt x="12567" y="23916"/>
                    </a:cubicBezTo>
                    <a:cubicBezTo>
                      <a:pt x="12556" y="23916"/>
                      <a:pt x="12545" y="23915"/>
                      <a:pt x="12534" y="23912"/>
                    </a:cubicBezTo>
                    <a:cubicBezTo>
                      <a:pt x="12476" y="23895"/>
                      <a:pt x="12473" y="23823"/>
                      <a:pt x="12428" y="23823"/>
                    </a:cubicBezTo>
                    <a:cubicBezTo>
                      <a:pt x="12419" y="23823"/>
                      <a:pt x="12408" y="23826"/>
                      <a:pt x="12395" y="23833"/>
                    </a:cubicBezTo>
                    <a:cubicBezTo>
                      <a:pt x="12306" y="23872"/>
                      <a:pt x="12316" y="23892"/>
                      <a:pt x="12296" y="23922"/>
                    </a:cubicBezTo>
                    <a:cubicBezTo>
                      <a:pt x="12291" y="23927"/>
                      <a:pt x="12287" y="23928"/>
                      <a:pt x="12284" y="23928"/>
                    </a:cubicBezTo>
                    <a:cubicBezTo>
                      <a:pt x="12280" y="23928"/>
                      <a:pt x="12277" y="23927"/>
                      <a:pt x="12272" y="23927"/>
                    </a:cubicBezTo>
                    <a:cubicBezTo>
                      <a:pt x="12264" y="23927"/>
                      <a:pt x="12251" y="23932"/>
                      <a:pt x="12226" y="23962"/>
                    </a:cubicBezTo>
                    <a:cubicBezTo>
                      <a:pt x="12206" y="23986"/>
                      <a:pt x="12194" y="23997"/>
                      <a:pt x="12185" y="23997"/>
                    </a:cubicBezTo>
                    <a:cubicBezTo>
                      <a:pt x="12172" y="23997"/>
                      <a:pt x="12165" y="23973"/>
                      <a:pt x="12147" y="23932"/>
                    </a:cubicBezTo>
                    <a:cubicBezTo>
                      <a:pt x="12139" y="23913"/>
                      <a:pt x="12124" y="23906"/>
                      <a:pt x="12104" y="23906"/>
                    </a:cubicBezTo>
                    <a:cubicBezTo>
                      <a:pt x="12052" y="23906"/>
                      <a:pt x="11972" y="23957"/>
                      <a:pt x="11929" y="23971"/>
                    </a:cubicBezTo>
                    <a:cubicBezTo>
                      <a:pt x="11869" y="23991"/>
                      <a:pt x="12028" y="24071"/>
                      <a:pt x="12018" y="24100"/>
                    </a:cubicBezTo>
                    <a:cubicBezTo>
                      <a:pt x="12014" y="24114"/>
                      <a:pt x="12013" y="24119"/>
                      <a:pt x="12008" y="24119"/>
                    </a:cubicBezTo>
                    <a:cubicBezTo>
                      <a:pt x="12001" y="24119"/>
                      <a:pt x="11987" y="24111"/>
                      <a:pt x="11949" y="24100"/>
                    </a:cubicBezTo>
                    <a:cubicBezTo>
                      <a:pt x="11922" y="24096"/>
                      <a:pt x="11890" y="24091"/>
                      <a:pt x="11861" y="24091"/>
                    </a:cubicBezTo>
                    <a:cubicBezTo>
                      <a:pt x="11825" y="24091"/>
                      <a:pt x="11796" y="24098"/>
                      <a:pt x="11790" y="24120"/>
                    </a:cubicBezTo>
                    <a:cubicBezTo>
                      <a:pt x="11780" y="24150"/>
                      <a:pt x="11770" y="24190"/>
                      <a:pt x="11731" y="24219"/>
                    </a:cubicBezTo>
                    <a:cubicBezTo>
                      <a:pt x="11691" y="24249"/>
                      <a:pt x="11770" y="24338"/>
                      <a:pt x="11790" y="24348"/>
                    </a:cubicBezTo>
                    <a:cubicBezTo>
                      <a:pt x="11796" y="24352"/>
                      <a:pt x="11801" y="24354"/>
                      <a:pt x="11807" y="24354"/>
                    </a:cubicBezTo>
                    <a:cubicBezTo>
                      <a:pt x="11829" y="24354"/>
                      <a:pt x="11851" y="24321"/>
                      <a:pt x="11899" y="24249"/>
                    </a:cubicBezTo>
                    <a:cubicBezTo>
                      <a:pt x="11933" y="24204"/>
                      <a:pt x="11954" y="24188"/>
                      <a:pt x="11970" y="24188"/>
                    </a:cubicBezTo>
                    <a:cubicBezTo>
                      <a:pt x="11981" y="24188"/>
                      <a:pt x="11990" y="24197"/>
                      <a:pt x="11998" y="24209"/>
                    </a:cubicBezTo>
                    <a:cubicBezTo>
                      <a:pt x="12018" y="24249"/>
                      <a:pt x="11939" y="24279"/>
                      <a:pt x="11929" y="24309"/>
                    </a:cubicBezTo>
                    <a:cubicBezTo>
                      <a:pt x="11909" y="24338"/>
                      <a:pt x="11840" y="24437"/>
                      <a:pt x="11899" y="24477"/>
                    </a:cubicBezTo>
                    <a:cubicBezTo>
                      <a:pt x="11924" y="24497"/>
                      <a:pt x="11946" y="24507"/>
                      <a:pt x="11962" y="24507"/>
                    </a:cubicBezTo>
                    <a:cubicBezTo>
                      <a:pt x="11979" y="24507"/>
                      <a:pt x="11988" y="24497"/>
                      <a:pt x="11988" y="24477"/>
                    </a:cubicBezTo>
                    <a:cubicBezTo>
                      <a:pt x="11988" y="24445"/>
                      <a:pt x="12027" y="24374"/>
                      <a:pt x="12063" y="24374"/>
                    </a:cubicBezTo>
                    <a:cubicBezTo>
                      <a:pt x="12072" y="24374"/>
                      <a:pt x="12080" y="24378"/>
                      <a:pt x="12088" y="24388"/>
                    </a:cubicBezTo>
                    <a:cubicBezTo>
                      <a:pt x="12095" y="24397"/>
                      <a:pt x="12106" y="24401"/>
                      <a:pt x="12118" y="24401"/>
                    </a:cubicBezTo>
                    <a:cubicBezTo>
                      <a:pt x="12169" y="24401"/>
                      <a:pt x="12248" y="24331"/>
                      <a:pt x="12256" y="24299"/>
                    </a:cubicBezTo>
                    <a:cubicBezTo>
                      <a:pt x="12265" y="24253"/>
                      <a:pt x="12400" y="24157"/>
                      <a:pt x="12491" y="24157"/>
                    </a:cubicBezTo>
                    <a:cubicBezTo>
                      <a:pt x="12499" y="24157"/>
                      <a:pt x="12507" y="24158"/>
                      <a:pt x="12514" y="24160"/>
                    </a:cubicBezTo>
                    <a:cubicBezTo>
                      <a:pt x="12603" y="24180"/>
                      <a:pt x="12425" y="24279"/>
                      <a:pt x="12395" y="24338"/>
                    </a:cubicBezTo>
                    <a:cubicBezTo>
                      <a:pt x="12362" y="24379"/>
                      <a:pt x="12450" y="24460"/>
                      <a:pt x="12527" y="24460"/>
                    </a:cubicBezTo>
                    <a:cubicBezTo>
                      <a:pt x="12543" y="24460"/>
                      <a:pt x="12559" y="24456"/>
                      <a:pt x="12573" y="24447"/>
                    </a:cubicBezTo>
                    <a:cubicBezTo>
                      <a:pt x="12584" y="24440"/>
                      <a:pt x="12593" y="24436"/>
                      <a:pt x="12600" y="24436"/>
                    </a:cubicBezTo>
                    <a:cubicBezTo>
                      <a:pt x="12639" y="24436"/>
                      <a:pt x="12628" y="24536"/>
                      <a:pt x="12603" y="24586"/>
                    </a:cubicBezTo>
                    <a:cubicBezTo>
                      <a:pt x="12599" y="24598"/>
                      <a:pt x="12590" y="24602"/>
                      <a:pt x="12577" y="24602"/>
                    </a:cubicBezTo>
                    <a:cubicBezTo>
                      <a:pt x="12538" y="24602"/>
                      <a:pt x="12466" y="24554"/>
                      <a:pt x="12405" y="24547"/>
                    </a:cubicBezTo>
                    <a:cubicBezTo>
                      <a:pt x="12335" y="24537"/>
                      <a:pt x="12306" y="24428"/>
                      <a:pt x="12246" y="24428"/>
                    </a:cubicBezTo>
                    <a:cubicBezTo>
                      <a:pt x="12244" y="24427"/>
                      <a:pt x="12242" y="24427"/>
                      <a:pt x="12240" y="24427"/>
                    </a:cubicBezTo>
                    <a:cubicBezTo>
                      <a:pt x="12200" y="24427"/>
                      <a:pt x="12236" y="24531"/>
                      <a:pt x="12236" y="24626"/>
                    </a:cubicBezTo>
                    <a:cubicBezTo>
                      <a:pt x="12236" y="24669"/>
                      <a:pt x="12210" y="24682"/>
                      <a:pt x="12172" y="24682"/>
                    </a:cubicBezTo>
                    <a:cubicBezTo>
                      <a:pt x="12124" y="24682"/>
                      <a:pt x="12058" y="24661"/>
                      <a:pt x="12008" y="24656"/>
                    </a:cubicBezTo>
                    <a:cubicBezTo>
                      <a:pt x="11926" y="24647"/>
                      <a:pt x="11878" y="24599"/>
                      <a:pt x="11808" y="24599"/>
                    </a:cubicBezTo>
                    <a:cubicBezTo>
                      <a:pt x="11793" y="24599"/>
                      <a:pt x="11778" y="24601"/>
                      <a:pt x="11760" y="24606"/>
                    </a:cubicBezTo>
                    <a:cubicBezTo>
                      <a:pt x="11651" y="24626"/>
                      <a:pt x="11542" y="24775"/>
                      <a:pt x="11622" y="24775"/>
                    </a:cubicBezTo>
                    <a:cubicBezTo>
                      <a:pt x="11701" y="24784"/>
                      <a:pt x="11830" y="24834"/>
                      <a:pt x="11810" y="24943"/>
                    </a:cubicBezTo>
                    <a:cubicBezTo>
                      <a:pt x="11804" y="24963"/>
                      <a:pt x="11804" y="24971"/>
                      <a:pt x="11807" y="24971"/>
                    </a:cubicBezTo>
                    <a:cubicBezTo>
                      <a:pt x="11817" y="24971"/>
                      <a:pt x="11873" y="24868"/>
                      <a:pt x="11915" y="24868"/>
                    </a:cubicBezTo>
                    <a:cubicBezTo>
                      <a:pt x="11924" y="24868"/>
                      <a:pt x="11932" y="24872"/>
                      <a:pt x="11939" y="24884"/>
                    </a:cubicBezTo>
                    <a:cubicBezTo>
                      <a:pt x="11987" y="24951"/>
                      <a:pt x="11942" y="25112"/>
                      <a:pt x="12039" y="25112"/>
                    </a:cubicBezTo>
                    <a:cubicBezTo>
                      <a:pt x="12042" y="25112"/>
                      <a:pt x="12045" y="25112"/>
                      <a:pt x="12048" y="25112"/>
                    </a:cubicBezTo>
                    <a:cubicBezTo>
                      <a:pt x="12147" y="25102"/>
                      <a:pt x="12177" y="25062"/>
                      <a:pt x="12207" y="24953"/>
                    </a:cubicBezTo>
                    <a:cubicBezTo>
                      <a:pt x="12213" y="24936"/>
                      <a:pt x="12220" y="24928"/>
                      <a:pt x="12227" y="24928"/>
                    </a:cubicBezTo>
                    <a:cubicBezTo>
                      <a:pt x="12264" y="24928"/>
                      <a:pt x="12307" y="25134"/>
                      <a:pt x="12316" y="25201"/>
                    </a:cubicBezTo>
                    <a:cubicBezTo>
                      <a:pt x="12316" y="25215"/>
                      <a:pt x="12319" y="25221"/>
                      <a:pt x="12325" y="25221"/>
                    </a:cubicBezTo>
                    <a:cubicBezTo>
                      <a:pt x="12352" y="25221"/>
                      <a:pt x="12432" y="25090"/>
                      <a:pt x="12464" y="25032"/>
                    </a:cubicBezTo>
                    <a:cubicBezTo>
                      <a:pt x="12470" y="25024"/>
                      <a:pt x="12480" y="25020"/>
                      <a:pt x="12493" y="25020"/>
                    </a:cubicBezTo>
                    <a:cubicBezTo>
                      <a:pt x="12524" y="25020"/>
                      <a:pt x="12571" y="25041"/>
                      <a:pt x="12613" y="25062"/>
                    </a:cubicBezTo>
                    <a:cubicBezTo>
                      <a:pt x="12534" y="25112"/>
                      <a:pt x="12643" y="25270"/>
                      <a:pt x="12702" y="25290"/>
                    </a:cubicBezTo>
                    <a:cubicBezTo>
                      <a:pt x="12708" y="25292"/>
                      <a:pt x="12713" y="25293"/>
                      <a:pt x="12718" y="25293"/>
                    </a:cubicBezTo>
                    <a:cubicBezTo>
                      <a:pt x="12765" y="25293"/>
                      <a:pt x="12820" y="25220"/>
                      <a:pt x="12891" y="25132"/>
                    </a:cubicBezTo>
                    <a:lnTo>
                      <a:pt x="13119" y="25141"/>
                    </a:lnTo>
                    <a:lnTo>
                      <a:pt x="13109" y="25141"/>
                    </a:lnTo>
                    <a:cubicBezTo>
                      <a:pt x="13069" y="25201"/>
                      <a:pt x="13000" y="25469"/>
                      <a:pt x="13129" y="25538"/>
                    </a:cubicBezTo>
                    <a:cubicBezTo>
                      <a:pt x="13139" y="25548"/>
                      <a:pt x="13139" y="25548"/>
                      <a:pt x="13149" y="25548"/>
                    </a:cubicBezTo>
                    <a:cubicBezTo>
                      <a:pt x="13109" y="25588"/>
                      <a:pt x="13059" y="25657"/>
                      <a:pt x="13010" y="25756"/>
                    </a:cubicBezTo>
                    <a:cubicBezTo>
                      <a:pt x="12975" y="25751"/>
                      <a:pt x="12938" y="25746"/>
                      <a:pt x="12896" y="25746"/>
                    </a:cubicBezTo>
                    <a:cubicBezTo>
                      <a:pt x="12854" y="25746"/>
                      <a:pt x="12806" y="25751"/>
                      <a:pt x="12752" y="25766"/>
                    </a:cubicBezTo>
                    <a:cubicBezTo>
                      <a:pt x="12514" y="25806"/>
                      <a:pt x="12236" y="25945"/>
                      <a:pt x="12415" y="25964"/>
                    </a:cubicBezTo>
                    <a:cubicBezTo>
                      <a:pt x="12593" y="25974"/>
                      <a:pt x="12821" y="26083"/>
                      <a:pt x="12762" y="26302"/>
                    </a:cubicBezTo>
                    <a:cubicBezTo>
                      <a:pt x="12735" y="26408"/>
                      <a:pt x="12809" y="26414"/>
                      <a:pt x="12902" y="26414"/>
                    </a:cubicBezTo>
                    <a:cubicBezTo>
                      <a:pt x="12915" y="26414"/>
                      <a:pt x="12928" y="26414"/>
                      <a:pt x="12942" y="26414"/>
                    </a:cubicBezTo>
                    <a:cubicBezTo>
                      <a:pt x="13013" y="26414"/>
                      <a:pt x="13088" y="26418"/>
                      <a:pt x="13139" y="26460"/>
                    </a:cubicBezTo>
                    <a:cubicBezTo>
                      <a:pt x="13010" y="26490"/>
                      <a:pt x="12970" y="26658"/>
                      <a:pt x="12871" y="26956"/>
                    </a:cubicBezTo>
                    <a:cubicBezTo>
                      <a:pt x="12842" y="27048"/>
                      <a:pt x="12808" y="27072"/>
                      <a:pt x="12770" y="27072"/>
                    </a:cubicBezTo>
                    <a:cubicBezTo>
                      <a:pt x="12727" y="27072"/>
                      <a:pt x="12681" y="27041"/>
                      <a:pt x="12635" y="27041"/>
                    </a:cubicBezTo>
                    <a:cubicBezTo>
                      <a:pt x="12582" y="27041"/>
                      <a:pt x="12529" y="27083"/>
                      <a:pt x="12484" y="27263"/>
                    </a:cubicBezTo>
                    <a:cubicBezTo>
                      <a:pt x="12430" y="27483"/>
                      <a:pt x="12535" y="27561"/>
                      <a:pt x="12678" y="27561"/>
                    </a:cubicBezTo>
                    <a:cubicBezTo>
                      <a:pt x="12852" y="27561"/>
                      <a:pt x="13082" y="27447"/>
                      <a:pt x="13158" y="27333"/>
                    </a:cubicBezTo>
                    <a:cubicBezTo>
                      <a:pt x="13297" y="27134"/>
                      <a:pt x="13049" y="27303"/>
                      <a:pt x="13287" y="27154"/>
                    </a:cubicBezTo>
                    <a:cubicBezTo>
                      <a:pt x="13326" y="27131"/>
                      <a:pt x="13355" y="27121"/>
                      <a:pt x="13377" y="27121"/>
                    </a:cubicBezTo>
                    <a:cubicBezTo>
                      <a:pt x="13498" y="27121"/>
                      <a:pt x="13393" y="27431"/>
                      <a:pt x="13268" y="27700"/>
                    </a:cubicBezTo>
                    <a:cubicBezTo>
                      <a:pt x="13161" y="27926"/>
                      <a:pt x="13106" y="28072"/>
                      <a:pt x="13158" y="28072"/>
                    </a:cubicBezTo>
                    <a:cubicBezTo>
                      <a:pt x="13179" y="28072"/>
                      <a:pt x="13218" y="28048"/>
                      <a:pt x="13277" y="27997"/>
                    </a:cubicBezTo>
                    <a:cubicBezTo>
                      <a:pt x="13496" y="27819"/>
                      <a:pt x="13406" y="27571"/>
                      <a:pt x="13506" y="27323"/>
                    </a:cubicBezTo>
                    <a:cubicBezTo>
                      <a:pt x="13532" y="27253"/>
                      <a:pt x="13567" y="27224"/>
                      <a:pt x="13604" y="27224"/>
                    </a:cubicBezTo>
                    <a:cubicBezTo>
                      <a:pt x="13693" y="27224"/>
                      <a:pt x="13795" y="27387"/>
                      <a:pt x="13823" y="27541"/>
                    </a:cubicBezTo>
                    <a:cubicBezTo>
                      <a:pt x="13872" y="27749"/>
                      <a:pt x="13714" y="27571"/>
                      <a:pt x="13555" y="27838"/>
                    </a:cubicBezTo>
                    <a:cubicBezTo>
                      <a:pt x="13446" y="28030"/>
                      <a:pt x="13301" y="28296"/>
                      <a:pt x="13376" y="28296"/>
                    </a:cubicBezTo>
                    <a:cubicBezTo>
                      <a:pt x="13417" y="28296"/>
                      <a:pt x="13525" y="28215"/>
                      <a:pt x="13743" y="27997"/>
                    </a:cubicBezTo>
                    <a:cubicBezTo>
                      <a:pt x="13892" y="27848"/>
                      <a:pt x="13872" y="27719"/>
                      <a:pt x="13942" y="27680"/>
                    </a:cubicBezTo>
                    <a:cubicBezTo>
                      <a:pt x="13949" y="27676"/>
                      <a:pt x="13956" y="27674"/>
                      <a:pt x="13963" y="27674"/>
                    </a:cubicBezTo>
                    <a:cubicBezTo>
                      <a:pt x="14033" y="27674"/>
                      <a:pt x="14123" y="27826"/>
                      <a:pt x="14061" y="27898"/>
                    </a:cubicBezTo>
                    <a:cubicBezTo>
                      <a:pt x="13991" y="27977"/>
                      <a:pt x="13962" y="27967"/>
                      <a:pt x="13843" y="28086"/>
                    </a:cubicBezTo>
                    <a:cubicBezTo>
                      <a:pt x="13724" y="28205"/>
                      <a:pt x="13664" y="28176"/>
                      <a:pt x="13446" y="28394"/>
                    </a:cubicBezTo>
                    <a:cubicBezTo>
                      <a:pt x="13358" y="28482"/>
                      <a:pt x="13292" y="28514"/>
                      <a:pt x="13229" y="28514"/>
                    </a:cubicBezTo>
                    <a:cubicBezTo>
                      <a:pt x="13131" y="28514"/>
                      <a:pt x="13043" y="28435"/>
                      <a:pt x="12891" y="28374"/>
                    </a:cubicBezTo>
                    <a:cubicBezTo>
                      <a:pt x="12855" y="28360"/>
                      <a:pt x="12832" y="28354"/>
                      <a:pt x="12819" y="28354"/>
                    </a:cubicBezTo>
                    <a:cubicBezTo>
                      <a:pt x="12733" y="28354"/>
                      <a:pt x="13019" y="28595"/>
                      <a:pt x="12950" y="28741"/>
                    </a:cubicBezTo>
                    <a:cubicBezTo>
                      <a:pt x="12927" y="28788"/>
                      <a:pt x="12864" y="28804"/>
                      <a:pt x="12787" y="28804"/>
                    </a:cubicBezTo>
                    <a:cubicBezTo>
                      <a:pt x="12606" y="28804"/>
                      <a:pt x="12345" y="28711"/>
                      <a:pt x="12345" y="28711"/>
                    </a:cubicBezTo>
                    <a:cubicBezTo>
                      <a:pt x="12345" y="28711"/>
                      <a:pt x="12246" y="28880"/>
                      <a:pt x="12306" y="28889"/>
                    </a:cubicBezTo>
                    <a:cubicBezTo>
                      <a:pt x="12365" y="28899"/>
                      <a:pt x="12464" y="28860"/>
                      <a:pt x="12514" y="29058"/>
                    </a:cubicBezTo>
                    <a:cubicBezTo>
                      <a:pt x="12529" y="29134"/>
                      <a:pt x="12512" y="29158"/>
                      <a:pt x="12473" y="29158"/>
                    </a:cubicBezTo>
                    <a:cubicBezTo>
                      <a:pt x="12409" y="29158"/>
                      <a:pt x="12287" y="29098"/>
                      <a:pt x="12147" y="29098"/>
                    </a:cubicBezTo>
                    <a:cubicBezTo>
                      <a:pt x="11909" y="29098"/>
                      <a:pt x="11998" y="29127"/>
                      <a:pt x="11969" y="29326"/>
                    </a:cubicBezTo>
                    <a:cubicBezTo>
                      <a:pt x="11957" y="29401"/>
                      <a:pt x="11979" y="29419"/>
                      <a:pt x="12019" y="29419"/>
                    </a:cubicBezTo>
                    <a:cubicBezTo>
                      <a:pt x="12057" y="29419"/>
                      <a:pt x="12110" y="29404"/>
                      <a:pt x="12168" y="29404"/>
                    </a:cubicBezTo>
                    <a:cubicBezTo>
                      <a:pt x="12213" y="29404"/>
                      <a:pt x="12260" y="29413"/>
                      <a:pt x="12306" y="29445"/>
                    </a:cubicBezTo>
                    <a:cubicBezTo>
                      <a:pt x="12474" y="29564"/>
                      <a:pt x="12177" y="29544"/>
                      <a:pt x="12177" y="29831"/>
                    </a:cubicBezTo>
                    <a:cubicBezTo>
                      <a:pt x="12172" y="29958"/>
                      <a:pt x="12205" y="30006"/>
                      <a:pt x="12252" y="30006"/>
                    </a:cubicBezTo>
                    <a:cubicBezTo>
                      <a:pt x="12308" y="30006"/>
                      <a:pt x="12385" y="29938"/>
                      <a:pt x="12445" y="29851"/>
                    </a:cubicBezTo>
                    <a:cubicBezTo>
                      <a:pt x="12564" y="29693"/>
                      <a:pt x="12653" y="29663"/>
                      <a:pt x="12732" y="29484"/>
                    </a:cubicBezTo>
                    <a:cubicBezTo>
                      <a:pt x="12796" y="29330"/>
                      <a:pt x="12818" y="29183"/>
                      <a:pt x="12921" y="29183"/>
                    </a:cubicBezTo>
                    <a:cubicBezTo>
                      <a:pt x="12930" y="29183"/>
                      <a:pt x="12940" y="29184"/>
                      <a:pt x="12950" y="29187"/>
                    </a:cubicBezTo>
                    <a:cubicBezTo>
                      <a:pt x="13079" y="29217"/>
                      <a:pt x="13039" y="29286"/>
                      <a:pt x="12930" y="29584"/>
                    </a:cubicBezTo>
                    <a:cubicBezTo>
                      <a:pt x="12821" y="29881"/>
                      <a:pt x="12811" y="29772"/>
                      <a:pt x="12911" y="29931"/>
                    </a:cubicBezTo>
                    <a:cubicBezTo>
                      <a:pt x="12926" y="29959"/>
                      <a:pt x="12940" y="29971"/>
                      <a:pt x="12954" y="29971"/>
                    </a:cubicBezTo>
                    <a:cubicBezTo>
                      <a:pt x="13022" y="29971"/>
                      <a:pt x="13074" y="29676"/>
                      <a:pt x="13099" y="29544"/>
                    </a:cubicBezTo>
                    <a:cubicBezTo>
                      <a:pt x="13129" y="29385"/>
                      <a:pt x="13258" y="29425"/>
                      <a:pt x="13426" y="29316"/>
                    </a:cubicBezTo>
                    <a:cubicBezTo>
                      <a:pt x="13451" y="29300"/>
                      <a:pt x="13469" y="29293"/>
                      <a:pt x="13484" y="29293"/>
                    </a:cubicBezTo>
                    <a:cubicBezTo>
                      <a:pt x="13568" y="29293"/>
                      <a:pt x="13496" y="29540"/>
                      <a:pt x="13496" y="29693"/>
                    </a:cubicBezTo>
                    <a:cubicBezTo>
                      <a:pt x="13496" y="29861"/>
                      <a:pt x="13466" y="29792"/>
                      <a:pt x="13406" y="30050"/>
                    </a:cubicBezTo>
                    <a:cubicBezTo>
                      <a:pt x="13392" y="30122"/>
                      <a:pt x="13395" y="30152"/>
                      <a:pt x="13409" y="30152"/>
                    </a:cubicBezTo>
                    <a:cubicBezTo>
                      <a:pt x="13444" y="30152"/>
                      <a:pt x="13552" y="29954"/>
                      <a:pt x="13644" y="29762"/>
                    </a:cubicBezTo>
                    <a:cubicBezTo>
                      <a:pt x="13694" y="29645"/>
                      <a:pt x="13709" y="29613"/>
                      <a:pt x="13734" y="29613"/>
                    </a:cubicBezTo>
                    <a:cubicBezTo>
                      <a:pt x="13764" y="29613"/>
                      <a:pt x="13809" y="29664"/>
                      <a:pt x="13957" y="29664"/>
                    </a:cubicBezTo>
                    <a:cubicBezTo>
                      <a:pt x="13971" y="29664"/>
                      <a:pt x="13986" y="29664"/>
                      <a:pt x="14001" y="29663"/>
                    </a:cubicBezTo>
                    <a:cubicBezTo>
                      <a:pt x="14036" y="29660"/>
                      <a:pt x="14063" y="29658"/>
                      <a:pt x="14084" y="29658"/>
                    </a:cubicBezTo>
                    <a:cubicBezTo>
                      <a:pt x="14255" y="29658"/>
                      <a:pt x="14002" y="29766"/>
                      <a:pt x="13843" y="29960"/>
                    </a:cubicBezTo>
                    <a:cubicBezTo>
                      <a:pt x="13721" y="30109"/>
                      <a:pt x="13733" y="30147"/>
                      <a:pt x="13806" y="30147"/>
                    </a:cubicBezTo>
                    <a:cubicBezTo>
                      <a:pt x="13840" y="30147"/>
                      <a:pt x="13888" y="30138"/>
                      <a:pt x="13942" y="30129"/>
                    </a:cubicBezTo>
                    <a:cubicBezTo>
                      <a:pt x="14110" y="30099"/>
                      <a:pt x="13952" y="30129"/>
                      <a:pt x="14239" y="30040"/>
                    </a:cubicBezTo>
                    <a:cubicBezTo>
                      <a:pt x="14264" y="30032"/>
                      <a:pt x="14285" y="30028"/>
                      <a:pt x="14303" y="30028"/>
                    </a:cubicBezTo>
                    <a:cubicBezTo>
                      <a:pt x="14483" y="30028"/>
                      <a:pt x="14319" y="30406"/>
                      <a:pt x="14319" y="30406"/>
                    </a:cubicBezTo>
                    <a:cubicBezTo>
                      <a:pt x="14319" y="30406"/>
                      <a:pt x="14187" y="30516"/>
                      <a:pt x="14038" y="30516"/>
                    </a:cubicBezTo>
                    <a:cubicBezTo>
                      <a:pt x="14013" y="30516"/>
                      <a:pt x="13987" y="30513"/>
                      <a:pt x="13962" y="30506"/>
                    </a:cubicBezTo>
                    <a:cubicBezTo>
                      <a:pt x="13812" y="30464"/>
                      <a:pt x="13802" y="30284"/>
                      <a:pt x="13681" y="30284"/>
                    </a:cubicBezTo>
                    <a:cubicBezTo>
                      <a:pt x="13657" y="30284"/>
                      <a:pt x="13629" y="30291"/>
                      <a:pt x="13595" y="30307"/>
                    </a:cubicBezTo>
                    <a:cubicBezTo>
                      <a:pt x="13396" y="30406"/>
                      <a:pt x="13426" y="30466"/>
                      <a:pt x="13367" y="30525"/>
                    </a:cubicBezTo>
                    <a:cubicBezTo>
                      <a:pt x="13350" y="30542"/>
                      <a:pt x="13339" y="30545"/>
                      <a:pt x="13328" y="30545"/>
                    </a:cubicBezTo>
                    <a:cubicBezTo>
                      <a:pt x="13319" y="30545"/>
                      <a:pt x="13310" y="30543"/>
                      <a:pt x="13300" y="30543"/>
                    </a:cubicBezTo>
                    <a:cubicBezTo>
                      <a:pt x="13277" y="30543"/>
                      <a:pt x="13248" y="30555"/>
                      <a:pt x="13188" y="30635"/>
                    </a:cubicBezTo>
                    <a:cubicBezTo>
                      <a:pt x="13138" y="30705"/>
                      <a:pt x="13110" y="30737"/>
                      <a:pt x="13087" y="30737"/>
                    </a:cubicBezTo>
                    <a:cubicBezTo>
                      <a:pt x="13055" y="30737"/>
                      <a:pt x="13036" y="30675"/>
                      <a:pt x="12990" y="30565"/>
                    </a:cubicBezTo>
                    <a:cubicBezTo>
                      <a:pt x="12970" y="30515"/>
                      <a:pt x="12931" y="30496"/>
                      <a:pt x="12882" y="30496"/>
                    </a:cubicBezTo>
                    <a:cubicBezTo>
                      <a:pt x="12756" y="30496"/>
                      <a:pt x="12564" y="30619"/>
                      <a:pt x="12464" y="30654"/>
                    </a:cubicBezTo>
                    <a:cubicBezTo>
                      <a:pt x="12316" y="30714"/>
                      <a:pt x="12712" y="30912"/>
                      <a:pt x="12683" y="30991"/>
                    </a:cubicBezTo>
                    <a:cubicBezTo>
                      <a:pt x="12664" y="31029"/>
                      <a:pt x="12660" y="31042"/>
                      <a:pt x="12645" y="31042"/>
                    </a:cubicBezTo>
                    <a:cubicBezTo>
                      <a:pt x="12628" y="31042"/>
                      <a:pt x="12597" y="31027"/>
                      <a:pt x="12514" y="31011"/>
                    </a:cubicBezTo>
                    <a:cubicBezTo>
                      <a:pt x="12438" y="30997"/>
                      <a:pt x="12351" y="30985"/>
                      <a:pt x="12278" y="30985"/>
                    </a:cubicBezTo>
                    <a:cubicBezTo>
                      <a:pt x="12197" y="30985"/>
                      <a:pt x="12133" y="31000"/>
                      <a:pt x="12117" y="31041"/>
                    </a:cubicBezTo>
                    <a:cubicBezTo>
                      <a:pt x="12088" y="31120"/>
                      <a:pt x="12068" y="31239"/>
                      <a:pt x="11979" y="31309"/>
                    </a:cubicBezTo>
                    <a:cubicBezTo>
                      <a:pt x="11889" y="31378"/>
                      <a:pt x="12068" y="31616"/>
                      <a:pt x="12137" y="31646"/>
                    </a:cubicBezTo>
                    <a:cubicBezTo>
                      <a:pt x="12146" y="31650"/>
                      <a:pt x="12154" y="31652"/>
                      <a:pt x="12163" y="31652"/>
                    </a:cubicBezTo>
                    <a:cubicBezTo>
                      <a:pt x="12213" y="31652"/>
                      <a:pt x="12268" y="31575"/>
                      <a:pt x="12395" y="31388"/>
                    </a:cubicBezTo>
                    <a:cubicBezTo>
                      <a:pt x="12477" y="31268"/>
                      <a:pt x="12529" y="31226"/>
                      <a:pt x="12567" y="31226"/>
                    </a:cubicBezTo>
                    <a:cubicBezTo>
                      <a:pt x="12598" y="31226"/>
                      <a:pt x="12621" y="31253"/>
                      <a:pt x="12643" y="31289"/>
                    </a:cubicBezTo>
                    <a:cubicBezTo>
                      <a:pt x="12683" y="31368"/>
                      <a:pt x="12494" y="31458"/>
                      <a:pt x="12454" y="31527"/>
                    </a:cubicBezTo>
                    <a:cubicBezTo>
                      <a:pt x="12405" y="31596"/>
                      <a:pt x="12256" y="31864"/>
                      <a:pt x="12385" y="31963"/>
                    </a:cubicBezTo>
                    <a:cubicBezTo>
                      <a:pt x="12456" y="32014"/>
                      <a:pt x="12517" y="32039"/>
                      <a:pt x="12559" y="32039"/>
                    </a:cubicBezTo>
                    <a:cubicBezTo>
                      <a:pt x="12600" y="32039"/>
                      <a:pt x="12623" y="32017"/>
                      <a:pt x="12623" y="31973"/>
                    </a:cubicBezTo>
                    <a:cubicBezTo>
                      <a:pt x="12623" y="31900"/>
                      <a:pt x="12717" y="31705"/>
                      <a:pt x="12800" y="31705"/>
                    </a:cubicBezTo>
                    <a:cubicBezTo>
                      <a:pt x="12818" y="31705"/>
                      <a:pt x="12835" y="31714"/>
                      <a:pt x="12851" y="31735"/>
                    </a:cubicBezTo>
                    <a:cubicBezTo>
                      <a:pt x="12869" y="31761"/>
                      <a:pt x="12894" y="31771"/>
                      <a:pt x="12924" y="31771"/>
                    </a:cubicBezTo>
                    <a:cubicBezTo>
                      <a:pt x="13047" y="31771"/>
                      <a:pt x="13244" y="31593"/>
                      <a:pt x="13268" y="31497"/>
                    </a:cubicBezTo>
                    <a:cubicBezTo>
                      <a:pt x="13295" y="31389"/>
                      <a:pt x="13608" y="31142"/>
                      <a:pt x="13828" y="31142"/>
                    </a:cubicBezTo>
                    <a:cubicBezTo>
                      <a:pt x="13851" y="31142"/>
                      <a:pt x="13872" y="31145"/>
                      <a:pt x="13892" y="31150"/>
                    </a:cubicBezTo>
                    <a:cubicBezTo>
                      <a:pt x="14120" y="31210"/>
                      <a:pt x="13694" y="31458"/>
                      <a:pt x="13605" y="31596"/>
                    </a:cubicBezTo>
                    <a:cubicBezTo>
                      <a:pt x="13531" y="31712"/>
                      <a:pt x="13751" y="31923"/>
                      <a:pt x="13930" y="31923"/>
                    </a:cubicBezTo>
                    <a:cubicBezTo>
                      <a:pt x="13966" y="31923"/>
                      <a:pt x="14001" y="31914"/>
                      <a:pt x="14031" y="31894"/>
                    </a:cubicBezTo>
                    <a:cubicBezTo>
                      <a:pt x="14058" y="31876"/>
                      <a:pt x="14080" y="31868"/>
                      <a:pt x="14098" y="31868"/>
                    </a:cubicBezTo>
                    <a:cubicBezTo>
                      <a:pt x="14200" y="31868"/>
                      <a:pt x="14171" y="32123"/>
                      <a:pt x="14120" y="32241"/>
                    </a:cubicBezTo>
                    <a:cubicBezTo>
                      <a:pt x="14106" y="32275"/>
                      <a:pt x="14080" y="32288"/>
                      <a:pt x="14047" y="32288"/>
                    </a:cubicBezTo>
                    <a:cubicBezTo>
                      <a:pt x="13947" y="32288"/>
                      <a:pt x="13779" y="32167"/>
                      <a:pt x="13644" y="32152"/>
                    </a:cubicBezTo>
                    <a:cubicBezTo>
                      <a:pt x="13456" y="32132"/>
                      <a:pt x="13387" y="31854"/>
                      <a:pt x="13248" y="31834"/>
                    </a:cubicBezTo>
                    <a:cubicBezTo>
                      <a:pt x="13243" y="31834"/>
                      <a:pt x="13239" y="31833"/>
                      <a:pt x="13236" y="31833"/>
                    </a:cubicBezTo>
                    <a:cubicBezTo>
                      <a:pt x="13125" y="31833"/>
                      <a:pt x="13208" y="32110"/>
                      <a:pt x="13208" y="32360"/>
                    </a:cubicBezTo>
                    <a:cubicBezTo>
                      <a:pt x="13208" y="32469"/>
                      <a:pt x="13148" y="32502"/>
                      <a:pt x="13061" y="32502"/>
                    </a:cubicBezTo>
                    <a:cubicBezTo>
                      <a:pt x="12942" y="32502"/>
                      <a:pt x="12774" y="32441"/>
                      <a:pt x="12643" y="32429"/>
                    </a:cubicBezTo>
                    <a:cubicBezTo>
                      <a:pt x="12456" y="32412"/>
                      <a:pt x="12334" y="32278"/>
                      <a:pt x="12147" y="32278"/>
                    </a:cubicBezTo>
                    <a:cubicBezTo>
                      <a:pt x="12116" y="32278"/>
                      <a:pt x="12083" y="32282"/>
                      <a:pt x="12048" y="32290"/>
                    </a:cubicBezTo>
                    <a:cubicBezTo>
                      <a:pt x="11790" y="32350"/>
                      <a:pt x="11513" y="32727"/>
                      <a:pt x="11701" y="32747"/>
                    </a:cubicBezTo>
                    <a:cubicBezTo>
                      <a:pt x="11899" y="32766"/>
                      <a:pt x="12226" y="32905"/>
                      <a:pt x="12167" y="33183"/>
                    </a:cubicBezTo>
                    <a:cubicBezTo>
                      <a:pt x="12156" y="33233"/>
                      <a:pt x="12156" y="33253"/>
                      <a:pt x="12164" y="33253"/>
                    </a:cubicBezTo>
                    <a:cubicBezTo>
                      <a:pt x="12193" y="33253"/>
                      <a:pt x="12333" y="32973"/>
                      <a:pt x="12436" y="32973"/>
                    </a:cubicBezTo>
                    <a:cubicBezTo>
                      <a:pt x="12457" y="32973"/>
                      <a:pt x="12477" y="32985"/>
                      <a:pt x="12494" y="33014"/>
                    </a:cubicBezTo>
                    <a:cubicBezTo>
                      <a:pt x="12610" y="33208"/>
                      <a:pt x="12500" y="33600"/>
                      <a:pt x="12734" y="33600"/>
                    </a:cubicBezTo>
                    <a:cubicBezTo>
                      <a:pt x="12740" y="33600"/>
                      <a:pt x="12746" y="33600"/>
                      <a:pt x="12752" y="33599"/>
                    </a:cubicBezTo>
                    <a:cubicBezTo>
                      <a:pt x="13010" y="33579"/>
                      <a:pt x="13059" y="33470"/>
                      <a:pt x="13149" y="33193"/>
                    </a:cubicBezTo>
                    <a:cubicBezTo>
                      <a:pt x="13163" y="33148"/>
                      <a:pt x="13179" y="33129"/>
                      <a:pt x="13196" y="33129"/>
                    </a:cubicBezTo>
                    <a:cubicBezTo>
                      <a:pt x="13285" y="33129"/>
                      <a:pt x="13398" y="33661"/>
                      <a:pt x="13406" y="33827"/>
                    </a:cubicBezTo>
                    <a:cubicBezTo>
                      <a:pt x="13410" y="33864"/>
                      <a:pt x="13421" y="33880"/>
                      <a:pt x="13436" y="33880"/>
                    </a:cubicBezTo>
                    <a:cubicBezTo>
                      <a:pt x="13510" y="33880"/>
                      <a:pt x="13693" y="33541"/>
                      <a:pt x="13783" y="33411"/>
                    </a:cubicBezTo>
                    <a:cubicBezTo>
                      <a:pt x="13799" y="33382"/>
                      <a:pt x="13830" y="33369"/>
                      <a:pt x="13868" y="33369"/>
                    </a:cubicBezTo>
                    <a:cubicBezTo>
                      <a:pt x="13946" y="33369"/>
                      <a:pt x="14057" y="33420"/>
                      <a:pt x="14150" y="33480"/>
                    </a:cubicBezTo>
                    <a:cubicBezTo>
                      <a:pt x="13942" y="33619"/>
                      <a:pt x="14219" y="34016"/>
                      <a:pt x="14378" y="34075"/>
                    </a:cubicBezTo>
                    <a:cubicBezTo>
                      <a:pt x="14388" y="34079"/>
                      <a:pt x="14398" y="34080"/>
                      <a:pt x="14408" y="34080"/>
                    </a:cubicBezTo>
                    <a:cubicBezTo>
                      <a:pt x="14512" y="34080"/>
                      <a:pt x="14644" y="33902"/>
                      <a:pt x="14824" y="33649"/>
                    </a:cubicBezTo>
                    <a:lnTo>
                      <a:pt x="15380" y="33679"/>
                    </a:lnTo>
                    <a:cubicBezTo>
                      <a:pt x="15380" y="33688"/>
                      <a:pt x="15370" y="33688"/>
                      <a:pt x="15370" y="33698"/>
                    </a:cubicBezTo>
                    <a:cubicBezTo>
                      <a:pt x="15261" y="33837"/>
                      <a:pt x="15092" y="34521"/>
                      <a:pt x="15399" y="34720"/>
                    </a:cubicBezTo>
                    <a:cubicBezTo>
                      <a:pt x="15446" y="34750"/>
                      <a:pt x="15484" y="34763"/>
                      <a:pt x="15515" y="34763"/>
                    </a:cubicBezTo>
                    <a:cubicBezTo>
                      <a:pt x="15684" y="34763"/>
                      <a:pt x="15627" y="34355"/>
                      <a:pt x="15627" y="34204"/>
                    </a:cubicBezTo>
                    <a:cubicBezTo>
                      <a:pt x="15627" y="34105"/>
                      <a:pt x="15776" y="33807"/>
                      <a:pt x="15935" y="33649"/>
                    </a:cubicBezTo>
                    <a:lnTo>
                      <a:pt x="16113" y="33629"/>
                    </a:lnTo>
                    <a:lnTo>
                      <a:pt x="16440" y="33579"/>
                    </a:lnTo>
                    <a:lnTo>
                      <a:pt x="16440" y="33579"/>
                    </a:lnTo>
                    <a:cubicBezTo>
                      <a:pt x="16431" y="33609"/>
                      <a:pt x="16421" y="33629"/>
                      <a:pt x="16411" y="33659"/>
                    </a:cubicBezTo>
                    <a:cubicBezTo>
                      <a:pt x="16490" y="33649"/>
                      <a:pt x="16579" y="33619"/>
                      <a:pt x="16668" y="33569"/>
                    </a:cubicBezTo>
                    <a:cubicBezTo>
                      <a:pt x="16668" y="33560"/>
                      <a:pt x="16678" y="33550"/>
                      <a:pt x="16678" y="33540"/>
                    </a:cubicBezTo>
                    <a:lnTo>
                      <a:pt x="16778" y="33530"/>
                    </a:lnTo>
                    <a:cubicBezTo>
                      <a:pt x="16778" y="33530"/>
                      <a:pt x="17314" y="33086"/>
                      <a:pt x="17518" y="33086"/>
                    </a:cubicBezTo>
                    <a:cubicBezTo>
                      <a:pt x="17546" y="33086"/>
                      <a:pt x="17567" y="33094"/>
                      <a:pt x="17581" y="33113"/>
                    </a:cubicBezTo>
                    <a:cubicBezTo>
                      <a:pt x="17674" y="33249"/>
                      <a:pt x="17891" y="33690"/>
                      <a:pt x="17964" y="33690"/>
                    </a:cubicBezTo>
                    <a:cubicBezTo>
                      <a:pt x="17976" y="33690"/>
                      <a:pt x="17984" y="33677"/>
                      <a:pt x="17987" y="33649"/>
                    </a:cubicBezTo>
                    <a:cubicBezTo>
                      <a:pt x="17994" y="33513"/>
                      <a:pt x="18061" y="33349"/>
                      <a:pt x="18132" y="33349"/>
                    </a:cubicBezTo>
                    <a:cubicBezTo>
                      <a:pt x="18164" y="33349"/>
                      <a:pt x="18197" y="33383"/>
                      <a:pt x="18225" y="33470"/>
                    </a:cubicBezTo>
                    <a:cubicBezTo>
                      <a:pt x="18314" y="33748"/>
                      <a:pt x="18523" y="34016"/>
                      <a:pt x="18771" y="34035"/>
                    </a:cubicBezTo>
                    <a:cubicBezTo>
                      <a:pt x="18776" y="34036"/>
                      <a:pt x="18782" y="34036"/>
                      <a:pt x="18787" y="34036"/>
                    </a:cubicBezTo>
                    <a:cubicBezTo>
                      <a:pt x="19012" y="34036"/>
                      <a:pt x="18654" y="33624"/>
                      <a:pt x="18771" y="33431"/>
                    </a:cubicBezTo>
                    <a:cubicBezTo>
                      <a:pt x="18820" y="33348"/>
                      <a:pt x="18914" y="33341"/>
                      <a:pt x="19003" y="33341"/>
                    </a:cubicBezTo>
                    <a:cubicBezTo>
                      <a:pt x="19021" y="33341"/>
                      <a:pt x="19039" y="33341"/>
                      <a:pt x="19056" y="33341"/>
                    </a:cubicBezTo>
                    <a:cubicBezTo>
                      <a:pt x="19157" y="33341"/>
                      <a:pt x="19237" y="33332"/>
                      <a:pt x="19207" y="33193"/>
                    </a:cubicBezTo>
                    <a:cubicBezTo>
                      <a:pt x="19147" y="32915"/>
                      <a:pt x="19385" y="32766"/>
                      <a:pt x="19584" y="32747"/>
                    </a:cubicBezTo>
                    <a:cubicBezTo>
                      <a:pt x="19772" y="32727"/>
                      <a:pt x="19475" y="32548"/>
                      <a:pt x="19217" y="32489"/>
                    </a:cubicBezTo>
                    <a:cubicBezTo>
                      <a:pt x="19151" y="32473"/>
                      <a:pt x="19098" y="32467"/>
                      <a:pt x="19050" y="32467"/>
                    </a:cubicBezTo>
                    <a:cubicBezTo>
                      <a:pt x="18917" y="32467"/>
                      <a:pt x="18832" y="32514"/>
                      <a:pt x="18671" y="32528"/>
                    </a:cubicBezTo>
                    <a:cubicBezTo>
                      <a:pt x="18550" y="32539"/>
                      <a:pt x="18456" y="32583"/>
                      <a:pt x="18396" y="32583"/>
                    </a:cubicBezTo>
                    <a:cubicBezTo>
                      <a:pt x="18342" y="32583"/>
                      <a:pt x="18314" y="32549"/>
                      <a:pt x="18314" y="32429"/>
                    </a:cubicBezTo>
                    <a:cubicBezTo>
                      <a:pt x="18314" y="32181"/>
                      <a:pt x="18158" y="31932"/>
                      <a:pt x="18031" y="31932"/>
                    </a:cubicBezTo>
                    <a:cubicBezTo>
                      <a:pt x="18026" y="31932"/>
                      <a:pt x="18022" y="31933"/>
                      <a:pt x="18017" y="31933"/>
                    </a:cubicBezTo>
                    <a:cubicBezTo>
                      <a:pt x="17878" y="31953"/>
                      <a:pt x="17819" y="32132"/>
                      <a:pt x="17640" y="32152"/>
                    </a:cubicBezTo>
                    <a:cubicBezTo>
                      <a:pt x="17591" y="32152"/>
                      <a:pt x="17541" y="32152"/>
                      <a:pt x="17482" y="32142"/>
                    </a:cubicBezTo>
                    <a:cubicBezTo>
                      <a:pt x="17491" y="32132"/>
                      <a:pt x="17501" y="32112"/>
                      <a:pt x="17521" y="32092"/>
                    </a:cubicBezTo>
                    <a:cubicBezTo>
                      <a:pt x="17620" y="31973"/>
                      <a:pt x="17650" y="31983"/>
                      <a:pt x="17710" y="31894"/>
                    </a:cubicBezTo>
                    <a:cubicBezTo>
                      <a:pt x="17749" y="31844"/>
                      <a:pt x="17720" y="31735"/>
                      <a:pt x="17670" y="31686"/>
                    </a:cubicBezTo>
                    <a:cubicBezTo>
                      <a:pt x="17650" y="31695"/>
                      <a:pt x="17630" y="31705"/>
                      <a:pt x="17610" y="31705"/>
                    </a:cubicBezTo>
                    <a:cubicBezTo>
                      <a:pt x="17601" y="31695"/>
                      <a:pt x="17601" y="31695"/>
                      <a:pt x="17591" y="31686"/>
                    </a:cubicBezTo>
                    <a:cubicBezTo>
                      <a:pt x="17541" y="31626"/>
                      <a:pt x="17472" y="31567"/>
                      <a:pt x="17422" y="31497"/>
                    </a:cubicBezTo>
                    <a:cubicBezTo>
                      <a:pt x="17363" y="31428"/>
                      <a:pt x="17323" y="31358"/>
                      <a:pt x="17363" y="31319"/>
                    </a:cubicBezTo>
                    <a:cubicBezTo>
                      <a:pt x="17372" y="31309"/>
                      <a:pt x="17392" y="31299"/>
                      <a:pt x="17412" y="31289"/>
                    </a:cubicBezTo>
                    <a:cubicBezTo>
                      <a:pt x="17494" y="31268"/>
                      <a:pt x="17595" y="31256"/>
                      <a:pt x="17692" y="31256"/>
                    </a:cubicBezTo>
                    <a:cubicBezTo>
                      <a:pt x="17866" y="31256"/>
                      <a:pt x="18028" y="31292"/>
                      <a:pt x="18047" y="31368"/>
                    </a:cubicBezTo>
                    <a:cubicBezTo>
                      <a:pt x="18071" y="31466"/>
                      <a:pt x="18275" y="31657"/>
                      <a:pt x="18397" y="31657"/>
                    </a:cubicBezTo>
                    <a:cubicBezTo>
                      <a:pt x="18424" y="31657"/>
                      <a:pt x="18447" y="31647"/>
                      <a:pt x="18463" y="31626"/>
                    </a:cubicBezTo>
                    <a:cubicBezTo>
                      <a:pt x="18476" y="31609"/>
                      <a:pt x="18490" y="31601"/>
                      <a:pt x="18506" y="31601"/>
                    </a:cubicBezTo>
                    <a:cubicBezTo>
                      <a:pt x="18597" y="31601"/>
                      <a:pt x="18721" y="31867"/>
                      <a:pt x="18721" y="31943"/>
                    </a:cubicBezTo>
                    <a:cubicBezTo>
                      <a:pt x="18721" y="32019"/>
                      <a:pt x="18692" y="32223"/>
                      <a:pt x="18768" y="32223"/>
                    </a:cubicBezTo>
                    <a:cubicBezTo>
                      <a:pt x="18782" y="32223"/>
                      <a:pt x="18799" y="32216"/>
                      <a:pt x="18820" y="32201"/>
                    </a:cubicBezTo>
                    <a:cubicBezTo>
                      <a:pt x="18949" y="32102"/>
                      <a:pt x="18880" y="31745"/>
                      <a:pt x="18830" y="31676"/>
                    </a:cubicBezTo>
                    <a:cubicBezTo>
                      <a:pt x="18790" y="31606"/>
                      <a:pt x="18652" y="31487"/>
                      <a:pt x="18701" y="31408"/>
                    </a:cubicBezTo>
                    <a:cubicBezTo>
                      <a:pt x="18720" y="31370"/>
                      <a:pt x="18746" y="31336"/>
                      <a:pt x="18785" y="31336"/>
                    </a:cubicBezTo>
                    <a:cubicBezTo>
                      <a:pt x="18826" y="31336"/>
                      <a:pt x="18882" y="31374"/>
                      <a:pt x="18959" y="31487"/>
                    </a:cubicBezTo>
                    <a:cubicBezTo>
                      <a:pt x="19098" y="31691"/>
                      <a:pt x="19185" y="31877"/>
                      <a:pt x="19252" y="31877"/>
                    </a:cubicBezTo>
                    <a:cubicBezTo>
                      <a:pt x="19257" y="31877"/>
                      <a:pt x="19262" y="31876"/>
                      <a:pt x="19266" y="31874"/>
                    </a:cubicBezTo>
                    <a:cubicBezTo>
                      <a:pt x="19336" y="31844"/>
                      <a:pt x="19455" y="31636"/>
                      <a:pt x="19365" y="31567"/>
                    </a:cubicBezTo>
                    <a:cubicBezTo>
                      <a:pt x="19276" y="31497"/>
                      <a:pt x="19068" y="31200"/>
                      <a:pt x="19038" y="31120"/>
                    </a:cubicBezTo>
                    <a:cubicBezTo>
                      <a:pt x="19014" y="31055"/>
                      <a:pt x="18949" y="31004"/>
                      <a:pt x="18845" y="31004"/>
                    </a:cubicBezTo>
                    <a:cubicBezTo>
                      <a:pt x="18822" y="31004"/>
                      <a:pt x="18797" y="31006"/>
                      <a:pt x="18771" y="31011"/>
                    </a:cubicBezTo>
                    <a:cubicBezTo>
                      <a:pt x="18670" y="31030"/>
                      <a:pt x="18610" y="31061"/>
                      <a:pt x="18571" y="31061"/>
                    </a:cubicBezTo>
                    <a:cubicBezTo>
                      <a:pt x="18549" y="31061"/>
                      <a:pt x="18534" y="31050"/>
                      <a:pt x="18523" y="31021"/>
                    </a:cubicBezTo>
                    <a:cubicBezTo>
                      <a:pt x="18493" y="30942"/>
                      <a:pt x="18652" y="30763"/>
                      <a:pt x="18513" y="30714"/>
                    </a:cubicBezTo>
                    <a:cubicBezTo>
                      <a:pt x="18423" y="30675"/>
                      <a:pt x="18366" y="30599"/>
                      <a:pt x="18316" y="30599"/>
                    </a:cubicBezTo>
                    <a:cubicBezTo>
                      <a:pt x="18288" y="30599"/>
                      <a:pt x="18263" y="30621"/>
                      <a:pt x="18235" y="30684"/>
                    </a:cubicBezTo>
                    <a:cubicBezTo>
                      <a:pt x="18191" y="30803"/>
                      <a:pt x="18156" y="30878"/>
                      <a:pt x="18105" y="30878"/>
                    </a:cubicBezTo>
                    <a:cubicBezTo>
                      <a:pt x="18076" y="30878"/>
                      <a:pt x="18041" y="30852"/>
                      <a:pt x="17997" y="30793"/>
                    </a:cubicBezTo>
                    <a:cubicBezTo>
                      <a:pt x="17878" y="30625"/>
                      <a:pt x="17839" y="30684"/>
                      <a:pt x="17779" y="30625"/>
                    </a:cubicBezTo>
                    <a:cubicBezTo>
                      <a:pt x="17720" y="30565"/>
                      <a:pt x="18047" y="30466"/>
                      <a:pt x="17839" y="30367"/>
                    </a:cubicBezTo>
                    <a:cubicBezTo>
                      <a:pt x="17749" y="30322"/>
                      <a:pt x="17694" y="30306"/>
                      <a:pt x="17644" y="30306"/>
                    </a:cubicBezTo>
                    <a:cubicBezTo>
                      <a:pt x="17583" y="30306"/>
                      <a:pt x="17530" y="30330"/>
                      <a:pt x="17432" y="30357"/>
                    </a:cubicBezTo>
                    <a:cubicBezTo>
                      <a:pt x="17392" y="30367"/>
                      <a:pt x="17343" y="30377"/>
                      <a:pt x="17303" y="30377"/>
                    </a:cubicBezTo>
                    <a:cubicBezTo>
                      <a:pt x="17174" y="30377"/>
                      <a:pt x="17055" y="30337"/>
                      <a:pt x="17055" y="30337"/>
                    </a:cubicBezTo>
                    <a:cubicBezTo>
                      <a:pt x="17055" y="30337"/>
                      <a:pt x="16956" y="30208"/>
                      <a:pt x="16887" y="30089"/>
                    </a:cubicBezTo>
                    <a:cubicBezTo>
                      <a:pt x="16838" y="30008"/>
                      <a:pt x="16816" y="29927"/>
                      <a:pt x="16880" y="29927"/>
                    </a:cubicBezTo>
                    <a:cubicBezTo>
                      <a:pt x="16894" y="29927"/>
                      <a:pt x="16913" y="29931"/>
                      <a:pt x="16936" y="29940"/>
                    </a:cubicBezTo>
                    <a:cubicBezTo>
                      <a:pt x="16966" y="29950"/>
                      <a:pt x="16986" y="29950"/>
                      <a:pt x="17006" y="29960"/>
                    </a:cubicBezTo>
                    <a:cubicBezTo>
                      <a:pt x="17055" y="29980"/>
                      <a:pt x="17095" y="30000"/>
                      <a:pt x="17125" y="30020"/>
                    </a:cubicBezTo>
                    <a:cubicBezTo>
                      <a:pt x="17214" y="30069"/>
                      <a:pt x="17224" y="30109"/>
                      <a:pt x="17343" y="30129"/>
                    </a:cubicBezTo>
                    <a:cubicBezTo>
                      <a:pt x="17397" y="30138"/>
                      <a:pt x="17445" y="30147"/>
                      <a:pt x="17479" y="30147"/>
                    </a:cubicBezTo>
                    <a:cubicBezTo>
                      <a:pt x="17552" y="30147"/>
                      <a:pt x="17563" y="30109"/>
                      <a:pt x="17442" y="29960"/>
                    </a:cubicBezTo>
                    <a:cubicBezTo>
                      <a:pt x="17392" y="29901"/>
                      <a:pt x="17333" y="29851"/>
                      <a:pt x="17283" y="29812"/>
                    </a:cubicBezTo>
                    <a:cubicBezTo>
                      <a:pt x="17254" y="29782"/>
                      <a:pt x="17224" y="29762"/>
                      <a:pt x="17204" y="29742"/>
                    </a:cubicBezTo>
                    <a:cubicBezTo>
                      <a:pt x="17141" y="29687"/>
                      <a:pt x="17109" y="29657"/>
                      <a:pt x="17194" y="29657"/>
                    </a:cubicBezTo>
                    <a:cubicBezTo>
                      <a:pt x="17215" y="29657"/>
                      <a:pt x="17245" y="29659"/>
                      <a:pt x="17283" y="29663"/>
                    </a:cubicBezTo>
                    <a:cubicBezTo>
                      <a:pt x="17283" y="29663"/>
                      <a:pt x="17293" y="29653"/>
                      <a:pt x="17293" y="29653"/>
                    </a:cubicBezTo>
                    <a:cubicBezTo>
                      <a:pt x="17313" y="29658"/>
                      <a:pt x="17333" y="29660"/>
                      <a:pt x="17351" y="29660"/>
                    </a:cubicBezTo>
                    <a:cubicBezTo>
                      <a:pt x="17370" y="29660"/>
                      <a:pt x="17387" y="29658"/>
                      <a:pt x="17402" y="29653"/>
                    </a:cubicBezTo>
                    <a:cubicBezTo>
                      <a:pt x="17491" y="29643"/>
                      <a:pt x="17524" y="29611"/>
                      <a:pt x="17547" y="29611"/>
                    </a:cubicBezTo>
                    <a:cubicBezTo>
                      <a:pt x="17571" y="29611"/>
                      <a:pt x="17586" y="29643"/>
                      <a:pt x="17640" y="29762"/>
                    </a:cubicBezTo>
                    <a:cubicBezTo>
                      <a:pt x="17733" y="29954"/>
                      <a:pt x="17841" y="30152"/>
                      <a:pt x="17872" y="30152"/>
                    </a:cubicBezTo>
                    <a:cubicBezTo>
                      <a:pt x="17884" y="30152"/>
                      <a:pt x="17885" y="30122"/>
                      <a:pt x="17868" y="30050"/>
                    </a:cubicBezTo>
                    <a:cubicBezTo>
                      <a:pt x="17819" y="29792"/>
                      <a:pt x="17789" y="29861"/>
                      <a:pt x="17789" y="29693"/>
                    </a:cubicBezTo>
                    <a:cubicBezTo>
                      <a:pt x="17789" y="29540"/>
                      <a:pt x="17716" y="29293"/>
                      <a:pt x="17801" y="29293"/>
                    </a:cubicBezTo>
                    <a:cubicBezTo>
                      <a:pt x="17815" y="29293"/>
                      <a:pt x="17834" y="29300"/>
                      <a:pt x="17858" y="29316"/>
                    </a:cubicBezTo>
                    <a:cubicBezTo>
                      <a:pt x="18027" y="29425"/>
                      <a:pt x="18136" y="29494"/>
                      <a:pt x="18166" y="29663"/>
                    </a:cubicBezTo>
                    <a:cubicBezTo>
                      <a:pt x="18190" y="29794"/>
                      <a:pt x="18276" y="30060"/>
                      <a:pt x="18360" y="30060"/>
                    </a:cubicBezTo>
                    <a:cubicBezTo>
                      <a:pt x="18378" y="30060"/>
                      <a:pt x="18396" y="30048"/>
                      <a:pt x="18414" y="30020"/>
                    </a:cubicBezTo>
                    <a:cubicBezTo>
                      <a:pt x="18503" y="29861"/>
                      <a:pt x="18533" y="29881"/>
                      <a:pt x="18424" y="29574"/>
                    </a:cubicBezTo>
                    <a:cubicBezTo>
                      <a:pt x="18314" y="29276"/>
                      <a:pt x="18205" y="29217"/>
                      <a:pt x="18334" y="29187"/>
                    </a:cubicBezTo>
                    <a:cubicBezTo>
                      <a:pt x="18349" y="29184"/>
                      <a:pt x="18362" y="29182"/>
                      <a:pt x="18375" y="29182"/>
                    </a:cubicBezTo>
                    <a:cubicBezTo>
                      <a:pt x="18481" y="29182"/>
                      <a:pt x="18551" y="29285"/>
                      <a:pt x="18622" y="29435"/>
                    </a:cubicBezTo>
                    <a:cubicBezTo>
                      <a:pt x="18691" y="29603"/>
                      <a:pt x="18721" y="29693"/>
                      <a:pt x="18830" y="29851"/>
                    </a:cubicBezTo>
                    <a:cubicBezTo>
                      <a:pt x="18912" y="29961"/>
                      <a:pt x="19009" y="30128"/>
                      <a:pt x="19057" y="30128"/>
                    </a:cubicBezTo>
                    <a:cubicBezTo>
                      <a:pt x="19079" y="30128"/>
                      <a:pt x="19091" y="30095"/>
                      <a:pt x="19088" y="30010"/>
                    </a:cubicBezTo>
                    <a:cubicBezTo>
                      <a:pt x="19078" y="29732"/>
                      <a:pt x="18790" y="29693"/>
                      <a:pt x="18959" y="29564"/>
                    </a:cubicBezTo>
                    <a:cubicBezTo>
                      <a:pt x="19002" y="29533"/>
                      <a:pt x="19049" y="29524"/>
                      <a:pt x="19094" y="29524"/>
                    </a:cubicBezTo>
                    <a:cubicBezTo>
                      <a:pt x="19157" y="29524"/>
                      <a:pt x="19218" y="29542"/>
                      <a:pt x="19260" y="29542"/>
                    </a:cubicBezTo>
                    <a:cubicBezTo>
                      <a:pt x="19303" y="29542"/>
                      <a:pt x="19327" y="29523"/>
                      <a:pt x="19316" y="29445"/>
                    </a:cubicBezTo>
                    <a:cubicBezTo>
                      <a:pt x="19286" y="29246"/>
                      <a:pt x="19365" y="29167"/>
                      <a:pt x="19127" y="29167"/>
                    </a:cubicBezTo>
                    <a:cubicBezTo>
                      <a:pt x="18978" y="29167"/>
                      <a:pt x="18837" y="29248"/>
                      <a:pt x="18772" y="29248"/>
                    </a:cubicBezTo>
                    <a:cubicBezTo>
                      <a:pt x="18737" y="29248"/>
                      <a:pt x="18724" y="29226"/>
                      <a:pt x="18741" y="29157"/>
                    </a:cubicBezTo>
                    <a:cubicBezTo>
                      <a:pt x="18780" y="28959"/>
                      <a:pt x="18919" y="28899"/>
                      <a:pt x="18979" y="28889"/>
                    </a:cubicBezTo>
                    <a:cubicBezTo>
                      <a:pt x="19038" y="28880"/>
                      <a:pt x="18939" y="28711"/>
                      <a:pt x="18939" y="28711"/>
                    </a:cubicBezTo>
                    <a:cubicBezTo>
                      <a:pt x="18939" y="28711"/>
                      <a:pt x="18414" y="28671"/>
                      <a:pt x="18334" y="28503"/>
                    </a:cubicBezTo>
                    <a:cubicBezTo>
                      <a:pt x="18285" y="28404"/>
                      <a:pt x="18354" y="28285"/>
                      <a:pt x="18344" y="28245"/>
                    </a:cubicBezTo>
                    <a:cubicBezTo>
                      <a:pt x="18354" y="28225"/>
                      <a:pt x="18354" y="28205"/>
                      <a:pt x="18354" y="28176"/>
                    </a:cubicBezTo>
                    <a:cubicBezTo>
                      <a:pt x="18354" y="28076"/>
                      <a:pt x="18314" y="27819"/>
                      <a:pt x="18186" y="27799"/>
                    </a:cubicBezTo>
                    <a:cubicBezTo>
                      <a:pt x="18186" y="27749"/>
                      <a:pt x="18166" y="27680"/>
                      <a:pt x="18126" y="27591"/>
                    </a:cubicBezTo>
                    <a:cubicBezTo>
                      <a:pt x="18057" y="27452"/>
                      <a:pt x="17987" y="27323"/>
                      <a:pt x="17938" y="27234"/>
                    </a:cubicBezTo>
                    <a:cubicBezTo>
                      <a:pt x="17928" y="27234"/>
                      <a:pt x="17928" y="27224"/>
                      <a:pt x="17928" y="27224"/>
                    </a:cubicBezTo>
                    <a:cubicBezTo>
                      <a:pt x="17918" y="27214"/>
                      <a:pt x="17908" y="27194"/>
                      <a:pt x="17908" y="27184"/>
                    </a:cubicBezTo>
                    <a:cubicBezTo>
                      <a:pt x="17918" y="27184"/>
                      <a:pt x="17938" y="27194"/>
                      <a:pt x="17948" y="27194"/>
                    </a:cubicBezTo>
                    <a:cubicBezTo>
                      <a:pt x="17987" y="27194"/>
                      <a:pt x="18007" y="27184"/>
                      <a:pt x="18007" y="27164"/>
                    </a:cubicBezTo>
                    <a:cubicBezTo>
                      <a:pt x="18027" y="27184"/>
                      <a:pt x="18057" y="27194"/>
                      <a:pt x="18067" y="27204"/>
                    </a:cubicBezTo>
                    <a:cubicBezTo>
                      <a:pt x="18215" y="27303"/>
                      <a:pt x="18176" y="27293"/>
                      <a:pt x="18285" y="27462"/>
                    </a:cubicBezTo>
                    <a:cubicBezTo>
                      <a:pt x="18385" y="27612"/>
                      <a:pt x="18593" y="27953"/>
                      <a:pt x="18657" y="27953"/>
                    </a:cubicBezTo>
                    <a:cubicBezTo>
                      <a:pt x="18682" y="27953"/>
                      <a:pt x="18685" y="27902"/>
                      <a:pt x="18652" y="27769"/>
                    </a:cubicBezTo>
                    <a:cubicBezTo>
                      <a:pt x="18533" y="27283"/>
                      <a:pt x="18473" y="27412"/>
                      <a:pt x="18364" y="27105"/>
                    </a:cubicBezTo>
                    <a:cubicBezTo>
                      <a:pt x="18255" y="26797"/>
                      <a:pt x="18275" y="26490"/>
                      <a:pt x="18136" y="26450"/>
                    </a:cubicBezTo>
                    <a:cubicBezTo>
                      <a:pt x="18117" y="26448"/>
                      <a:pt x="18099" y="26446"/>
                      <a:pt x="18080" y="26446"/>
                    </a:cubicBezTo>
                    <a:cubicBezTo>
                      <a:pt x="18029" y="26446"/>
                      <a:pt x="17979" y="26456"/>
                      <a:pt x="17928" y="26470"/>
                    </a:cubicBezTo>
                    <a:lnTo>
                      <a:pt x="17918" y="26470"/>
                    </a:lnTo>
                    <a:cubicBezTo>
                      <a:pt x="17908" y="26470"/>
                      <a:pt x="17908" y="26460"/>
                      <a:pt x="17898" y="26450"/>
                    </a:cubicBezTo>
                    <a:cubicBezTo>
                      <a:pt x="17818" y="26379"/>
                      <a:pt x="17689" y="26340"/>
                      <a:pt x="17780" y="26340"/>
                    </a:cubicBezTo>
                    <a:cubicBezTo>
                      <a:pt x="17790" y="26340"/>
                      <a:pt x="17803" y="26340"/>
                      <a:pt x="17819" y="26341"/>
                    </a:cubicBezTo>
                    <a:cubicBezTo>
                      <a:pt x="17858" y="26341"/>
                      <a:pt x="17888" y="26341"/>
                      <a:pt x="17908" y="26331"/>
                    </a:cubicBezTo>
                    <a:cubicBezTo>
                      <a:pt x="17908" y="26331"/>
                      <a:pt x="17918" y="26341"/>
                      <a:pt x="17928" y="26341"/>
                    </a:cubicBezTo>
                    <a:cubicBezTo>
                      <a:pt x="17944" y="26345"/>
                      <a:pt x="17960" y="26346"/>
                      <a:pt x="17973" y="26346"/>
                    </a:cubicBezTo>
                    <a:cubicBezTo>
                      <a:pt x="18037" y="26346"/>
                      <a:pt x="18048" y="26300"/>
                      <a:pt x="17908" y="26143"/>
                    </a:cubicBezTo>
                    <a:cubicBezTo>
                      <a:pt x="17908" y="26110"/>
                      <a:pt x="17894" y="26091"/>
                      <a:pt x="17878" y="26091"/>
                    </a:cubicBezTo>
                    <a:cubicBezTo>
                      <a:pt x="17875" y="26091"/>
                      <a:pt x="17872" y="26092"/>
                      <a:pt x="17868" y="26093"/>
                    </a:cubicBezTo>
                    <a:cubicBezTo>
                      <a:pt x="17819" y="26034"/>
                      <a:pt x="17769" y="25974"/>
                      <a:pt x="17720" y="25925"/>
                    </a:cubicBezTo>
                    <a:cubicBezTo>
                      <a:pt x="17739" y="25905"/>
                      <a:pt x="17759" y="25865"/>
                      <a:pt x="17779" y="25826"/>
                    </a:cubicBezTo>
                    <a:cubicBezTo>
                      <a:pt x="17928" y="25964"/>
                      <a:pt x="18096" y="26153"/>
                      <a:pt x="18146" y="26173"/>
                    </a:cubicBezTo>
                    <a:cubicBezTo>
                      <a:pt x="18172" y="26184"/>
                      <a:pt x="18215" y="26206"/>
                      <a:pt x="18246" y="26206"/>
                    </a:cubicBezTo>
                    <a:cubicBezTo>
                      <a:pt x="18298" y="26206"/>
                      <a:pt x="18318" y="26144"/>
                      <a:pt x="18176" y="25865"/>
                    </a:cubicBezTo>
                    <a:cubicBezTo>
                      <a:pt x="18116" y="25746"/>
                      <a:pt x="18076" y="25657"/>
                      <a:pt x="18047" y="25588"/>
                    </a:cubicBezTo>
                    <a:cubicBezTo>
                      <a:pt x="18027" y="25518"/>
                      <a:pt x="18007" y="25469"/>
                      <a:pt x="17997" y="25429"/>
                    </a:cubicBezTo>
                    <a:cubicBezTo>
                      <a:pt x="18008" y="25413"/>
                      <a:pt x="18021" y="25400"/>
                      <a:pt x="18035" y="25400"/>
                    </a:cubicBezTo>
                    <a:cubicBezTo>
                      <a:pt x="18048" y="25400"/>
                      <a:pt x="18062" y="25411"/>
                      <a:pt x="18076" y="25439"/>
                    </a:cubicBezTo>
                    <a:cubicBezTo>
                      <a:pt x="18106" y="25498"/>
                      <a:pt x="18076" y="25538"/>
                      <a:pt x="18096" y="25578"/>
                    </a:cubicBezTo>
                    <a:cubicBezTo>
                      <a:pt x="18119" y="25574"/>
                      <a:pt x="18140" y="25573"/>
                      <a:pt x="18160" y="25573"/>
                    </a:cubicBezTo>
                    <a:cubicBezTo>
                      <a:pt x="18199" y="25573"/>
                      <a:pt x="18232" y="25578"/>
                      <a:pt x="18265" y="25578"/>
                    </a:cubicBezTo>
                    <a:cubicBezTo>
                      <a:pt x="18255" y="25558"/>
                      <a:pt x="18255" y="25548"/>
                      <a:pt x="18245" y="25538"/>
                    </a:cubicBezTo>
                    <a:cubicBezTo>
                      <a:pt x="18190" y="25436"/>
                      <a:pt x="18103" y="25352"/>
                      <a:pt x="18130" y="25352"/>
                    </a:cubicBezTo>
                    <a:cubicBezTo>
                      <a:pt x="18137" y="25352"/>
                      <a:pt x="18151" y="25357"/>
                      <a:pt x="18176" y="25370"/>
                    </a:cubicBezTo>
                    <a:cubicBezTo>
                      <a:pt x="18285" y="25419"/>
                      <a:pt x="18275" y="25419"/>
                      <a:pt x="18305" y="25459"/>
                    </a:cubicBezTo>
                    <a:cubicBezTo>
                      <a:pt x="18314" y="25488"/>
                      <a:pt x="18324" y="25508"/>
                      <a:pt x="18334" y="25538"/>
                    </a:cubicBezTo>
                    <a:cubicBezTo>
                      <a:pt x="18453" y="25419"/>
                      <a:pt x="18830" y="25270"/>
                      <a:pt x="18582" y="25092"/>
                    </a:cubicBezTo>
                    <a:cubicBezTo>
                      <a:pt x="18405" y="24969"/>
                      <a:pt x="18316" y="24898"/>
                      <a:pt x="18243" y="24898"/>
                    </a:cubicBezTo>
                    <a:cubicBezTo>
                      <a:pt x="18210" y="24898"/>
                      <a:pt x="18180" y="24912"/>
                      <a:pt x="18146" y="24943"/>
                    </a:cubicBezTo>
                    <a:cubicBezTo>
                      <a:pt x="18126" y="24973"/>
                      <a:pt x="18096" y="24993"/>
                      <a:pt x="18067" y="25013"/>
                    </a:cubicBezTo>
                    <a:cubicBezTo>
                      <a:pt x="18057" y="25022"/>
                      <a:pt x="18057" y="25022"/>
                      <a:pt x="18047" y="25032"/>
                    </a:cubicBezTo>
                    <a:lnTo>
                      <a:pt x="18057" y="25032"/>
                    </a:lnTo>
                    <a:cubicBezTo>
                      <a:pt x="18067" y="25032"/>
                      <a:pt x="18076" y="25032"/>
                      <a:pt x="18086" y="25042"/>
                    </a:cubicBezTo>
                    <a:cubicBezTo>
                      <a:pt x="18106" y="25062"/>
                      <a:pt x="18126" y="25082"/>
                      <a:pt x="18136" y="25102"/>
                    </a:cubicBezTo>
                    <a:cubicBezTo>
                      <a:pt x="18106" y="25112"/>
                      <a:pt x="18076" y="25122"/>
                      <a:pt x="18057" y="25122"/>
                    </a:cubicBezTo>
                    <a:cubicBezTo>
                      <a:pt x="18037" y="25122"/>
                      <a:pt x="18007" y="25082"/>
                      <a:pt x="18007" y="25062"/>
                    </a:cubicBezTo>
                    <a:cubicBezTo>
                      <a:pt x="17957" y="25092"/>
                      <a:pt x="17908" y="25112"/>
                      <a:pt x="17868" y="25112"/>
                    </a:cubicBezTo>
                    <a:cubicBezTo>
                      <a:pt x="17836" y="25005"/>
                      <a:pt x="17803" y="24886"/>
                      <a:pt x="17737" y="24886"/>
                    </a:cubicBezTo>
                    <a:cubicBezTo>
                      <a:pt x="17723" y="24886"/>
                      <a:pt x="17707" y="24891"/>
                      <a:pt x="17690" y="24903"/>
                    </a:cubicBezTo>
                    <a:cubicBezTo>
                      <a:pt x="17620" y="24844"/>
                      <a:pt x="17531" y="24894"/>
                      <a:pt x="17541" y="24784"/>
                    </a:cubicBezTo>
                    <a:cubicBezTo>
                      <a:pt x="17541" y="24765"/>
                      <a:pt x="17541" y="24755"/>
                      <a:pt x="17551" y="24735"/>
                    </a:cubicBezTo>
                    <a:cubicBezTo>
                      <a:pt x="17551" y="24725"/>
                      <a:pt x="17551" y="24725"/>
                      <a:pt x="17551" y="24715"/>
                    </a:cubicBezTo>
                    <a:cubicBezTo>
                      <a:pt x="17591" y="24566"/>
                      <a:pt x="17640" y="24408"/>
                      <a:pt x="17710" y="24348"/>
                    </a:cubicBezTo>
                    <a:cubicBezTo>
                      <a:pt x="17858" y="24566"/>
                      <a:pt x="17948" y="24596"/>
                      <a:pt x="18166" y="24784"/>
                    </a:cubicBezTo>
                    <a:cubicBezTo>
                      <a:pt x="18281" y="24882"/>
                      <a:pt x="18427" y="24929"/>
                      <a:pt x="18512" y="24929"/>
                    </a:cubicBezTo>
                    <a:cubicBezTo>
                      <a:pt x="18610" y="24929"/>
                      <a:pt x="18629" y="24867"/>
                      <a:pt x="18433" y="24745"/>
                    </a:cubicBezTo>
                    <a:cubicBezTo>
                      <a:pt x="18176" y="24586"/>
                      <a:pt x="18047" y="24467"/>
                      <a:pt x="17987" y="24388"/>
                    </a:cubicBezTo>
                    <a:cubicBezTo>
                      <a:pt x="17987" y="24368"/>
                      <a:pt x="17987" y="24358"/>
                      <a:pt x="17977" y="24338"/>
                    </a:cubicBezTo>
                    <a:cubicBezTo>
                      <a:pt x="17977" y="24318"/>
                      <a:pt x="17967" y="24299"/>
                      <a:pt x="17957" y="24279"/>
                    </a:cubicBezTo>
                    <a:cubicBezTo>
                      <a:pt x="17957" y="24209"/>
                      <a:pt x="17948" y="24061"/>
                      <a:pt x="18037" y="24011"/>
                    </a:cubicBezTo>
                    <a:cubicBezTo>
                      <a:pt x="18245" y="24120"/>
                      <a:pt x="18305" y="24209"/>
                      <a:pt x="18265" y="24348"/>
                    </a:cubicBezTo>
                    <a:cubicBezTo>
                      <a:pt x="18237" y="24449"/>
                      <a:pt x="18343" y="24564"/>
                      <a:pt x="18432" y="24564"/>
                    </a:cubicBezTo>
                    <a:cubicBezTo>
                      <a:pt x="18501" y="24564"/>
                      <a:pt x="18560" y="24497"/>
                      <a:pt x="18542" y="24309"/>
                    </a:cubicBezTo>
                    <a:cubicBezTo>
                      <a:pt x="18533" y="24239"/>
                      <a:pt x="18533" y="24170"/>
                      <a:pt x="18523" y="24100"/>
                    </a:cubicBezTo>
                    <a:lnTo>
                      <a:pt x="18523" y="24100"/>
                    </a:lnTo>
                    <a:cubicBezTo>
                      <a:pt x="18532" y="24101"/>
                      <a:pt x="18542" y="24102"/>
                      <a:pt x="18550" y="24102"/>
                    </a:cubicBezTo>
                    <a:cubicBezTo>
                      <a:pt x="18647" y="24102"/>
                      <a:pt x="18672" y="24049"/>
                      <a:pt x="18562" y="23922"/>
                    </a:cubicBezTo>
                    <a:cubicBezTo>
                      <a:pt x="18542" y="23902"/>
                      <a:pt x="18533" y="23892"/>
                      <a:pt x="18513" y="23872"/>
                    </a:cubicBezTo>
                    <a:cubicBezTo>
                      <a:pt x="18503" y="23692"/>
                      <a:pt x="18476" y="23584"/>
                      <a:pt x="18334" y="23584"/>
                    </a:cubicBezTo>
                    <a:cubicBezTo>
                      <a:pt x="18328" y="23584"/>
                      <a:pt x="18321" y="23584"/>
                      <a:pt x="18314" y="23585"/>
                    </a:cubicBezTo>
                    <a:cubicBezTo>
                      <a:pt x="18298" y="23585"/>
                      <a:pt x="18283" y="23586"/>
                      <a:pt x="18269" y="23586"/>
                    </a:cubicBezTo>
                    <a:cubicBezTo>
                      <a:pt x="18085" y="23586"/>
                      <a:pt x="18139" y="23523"/>
                      <a:pt x="18047" y="23367"/>
                    </a:cubicBezTo>
                    <a:cubicBezTo>
                      <a:pt x="18027" y="23416"/>
                      <a:pt x="17987" y="23456"/>
                      <a:pt x="17948" y="23496"/>
                    </a:cubicBezTo>
                    <a:cubicBezTo>
                      <a:pt x="17911" y="23466"/>
                      <a:pt x="17886" y="23448"/>
                      <a:pt x="17863" y="23448"/>
                    </a:cubicBezTo>
                    <a:cubicBezTo>
                      <a:pt x="17854" y="23448"/>
                      <a:pt x="17846" y="23451"/>
                      <a:pt x="17839" y="23456"/>
                    </a:cubicBezTo>
                    <a:cubicBezTo>
                      <a:pt x="17826" y="23464"/>
                      <a:pt x="17818" y="23467"/>
                      <a:pt x="17810" y="23467"/>
                    </a:cubicBezTo>
                    <a:cubicBezTo>
                      <a:pt x="17781" y="23467"/>
                      <a:pt x="17775" y="23412"/>
                      <a:pt x="17680" y="23357"/>
                    </a:cubicBezTo>
                    <a:cubicBezTo>
                      <a:pt x="17626" y="23324"/>
                      <a:pt x="17586" y="23316"/>
                      <a:pt x="17553" y="23316"/>
                    </a:cubicBezTo>
                    <a:cubicBezTo>
                      <a:pt x="17528" y="23316"/>
                      <a:pt x="17508" y="23320"/>
                      <a:pt x="17489" y="23320"/>
                    </a:cubicBezTo>
                    <a:cubicBezTo>
                      <a:pt x="17473" y="23320"/>
                      <a:pt x="17458" y="23318"/>
                      <a:pt x="17442" y="23307"/>
                    </a:cubicBezTo>
                    <a:cubicBezTo>
                      <a:pt x="17402" y="23277"/>
                      <a:pt x="17313" y="23248"/>
                      <a:pt x="17273" y="23218"/>
                    </a:cubicBezTo>
                    <a:cubicBezTo>
                      <a:pt x="17283" y="23208"/>
                      <a:pt x="17303" y="23208"/>
                      <a:pt x="17313" y="23208"/>
                    </a:cubicBezTo>
                    <a:cubicBezTo>
                      <a:pt x="17353" y="23208"/>
                      <a:pt x="17402" y="23198"/>
                      <a:pt x="17472" y="23188"/>
                    </a:cubicBezTo>
                    <a:cubicBezTo>
                      <a:pt x="17501" y="23198"/>
                      <a:pt x="17541" y="23208"/>
                      <a:pt x="17571" y="23228"/>
                    </a:cubicBezTo>
                    <a:cubicBezTo>
                      <a:pt x="17627" y="23242"/>
                      <a:pt x="17678" y="23256"/>
                      <a:pt x="17717" y="23256"/>
                    </a:cubicBezTo>
                    <a:cubicBezTo>
                      <a:pt x="17733" y="23256"/>
                      <a:pt x="17748" y="23253"/>
                      <a:pt x="17759" y="23248"/>
                    </a:cubicBezTo>
                    <a:cubicBezTo>
                      <a:pt x="17710" y="23238"/>
                      <a:pt x="17700" y="23208"/>
                      <a:pt x="17769" y="23119"/>
                    </a:cubicBezTo>
                    <a:cubicBezTo>
                      <a:pt x="17779" y="23119"/>
                      <a:pt x="17779" y="23119"/>
                      <a:pt x="17779" y="23109"/>
                    </a:cubicBezTo>
                    <a:cubicBezTo>
                      <a:pt x="17779" y="23109"/>
                      <a:pt x="17779" y="23109"/>
                      <a:pt x="17789" y="23099"/>
                    </a:cubicBezTo>
                    <a:cubicBezTo>
                      <a:pt x="17849" y="23028"/>
                      <a:pt x="17900" y="23002"/>
                      <a:pt x="17945" y="23002"/>
                    </a:cubicBezTo>
                    <a:cubicBezTo>
                      <a:pt x="18057" y="23002"/>
                      <a:pt x="18136" y="23158"/>
                      <a:pt x="18235" y="23158"/>
                    </a:cubicBezTo>
                    <a:cubicBezTo>
                      <a:pt x="18374" y="23158"/>
                      <a:pt x="18503" y="22792"/>
                      <a:pt x="18344" y="22682"/>
                    </a:cubicBezTo>
                    <a:cubicBezTo>
                      <a:pt x="18220" y="22599"/>
                      <a:pt x="18276" y="22502"/>
                      <a:pt x="18356" y="22502"/>
                    </a:cubicBezTo>
                    <a:cubicBezTo>
                      <a:pt x="18371" y="22502"/>
                      <a:pt x="18388" y="22506"/>
                      <a:pt x="18404" y="22514"/>
                    </a:cubicBezTo>
                    <a:cubicBezTo>
                      <a:pt x="18432" y="22525"/>
                      <a:pt x="18472" y="22533"/>
                      <a:pt x="18512" y="22533"/>
                    </a:cubicBezTo>
                    <a:cubicBezTo>
                      <a:pt x="18612" y="22533"/>
                      <a:pt x="18715" y="22487"/>
                      <a:pt x="18652" y="22345"/>
                    </a:cubicBezTo>
                    <a:cubicBezTo>
                      <a:pt x="18552" y="22097"/>
                      <a:pt x="18820" y="22028"/>
                      <a:pt x="18850" y="21969"/>
                    </a:cubicBezTo>
                    <a:cubicBezTo>
                      <a:pt x="18879" y="21920"/>
                      <a:pt x="18777" y="21760"/>
                      <a:pt x="18662" y="21760"/>
                    </a:cubicBezTo>
                    <a:cubicBezTo>
                      <a:pt x="18658" y="21760"/>
                      <a:pt x="18655" y="21760"/>
                      <a:pt x="18652" y="21760"/>
                    </a:cubicBezTo>
                    <a:cubicBezTo>
                      <a:pt x="18648" y="21761"/>
                      <a:pt x="18645" y="21761"/>
                      <a:pt x="18642" y="21761"/>
                    </a:cubicBezTo>
                    <a:cubicBezTo>
                      <a:pt x="18545" y="21761"/>
                      <a:pt x="18448" y="21638"/>
                      <a:pt x="18578" y="21638"/>
                    </a:cubicBezTo>
                    <a:cubicBezTo>
                      <a:pt x="18590" y="21638"/>
                      <a:pt x="18605" y="21639"/>
                      <a:pt x="18622" y="21641"/>
                    </a:cubicBezTo>
                    <a:cubicBezTo>
                      <a:pt x="18728" y="21664"/>
                      <a:pt x="18793" y="21718"/>
                      <a:pt x="18834" y="21718"/>
                    </a:cubicBezTo>
                    <a:cubicBezTo>
                      <a:pt x="18865" y="21718"/>
                      <a:pt x="18881" y="21686"/>
                      <a:pt x="18890" y="21582"/>
                    </a:cubicBezTo>
                    <a:cubicBezTo>
                      <a:pt x="18909" y="21344"/>
                      <a:pt x="18860" y="21344"/>
                      <a:pt x="18929" y="21185"/>
                    </a:cubicBezTo>
                    <a:cubicBezTo>
                      <a:pt x="18949" y="21136"/>
                      <a:pt x="18989" y="20967"/>
                      <a:pt x="19018" y="20808"/>
                    </a:cubicBezTo>
                    <a:lnTo>
                      <a:pt x="19018" y="20808"/>
                    </a:lnTo>
                    <a:cubicBezTo>
                      <a:pt x="18914" y="20920"/>
                      <a:pt x="18825" y="20968"/>
                      <a:pt x="18740" y="20968"/>
                    </a:cubicBezTo>
                    <a:cubicBezTo>
                      <a:pt x="18590" y="20968"/>
                      <a:pt x="18451" y="20822"/>
                      <a:pt x="18255" y="20620"/>
                    </a:cubicBezTo>
                    <a:cubicBezTo>
                      <a:pt x="18265" y="20570"/>
                      <a:pt x="18255" y="20511"/>
                      <a:pt x="18215" y="20491"/>
                    </a:cubicBezTo>
                    <a:cubicBezTo>
                      <a:pt x="18141" y="20441"/>
                      <a:pt x="18177" y="20385"/>
                      <a:pt x="18225" y="20385"/>
                    </a:cubicBezTo>
                    <a:cubicBezTo>
                      <a:pt x="18235" y="20385"/>
                      <a:pt x="18245" y="20387"/>
                      <a:pt x="18255" y="20392"/>
                    </a:cubicBezTo>
                    <a:cubicBezTo>
                      <a:pt x="18273" y="20398"/>
                      <a:pt x="18298" y="20402"/>
                      <a:pt x="18322" y="20402"/>
                    </a:cubicBezTo>
                    <a:cubicBezTo>
                      <a:pt x="18381" y="20402"/>
                      <a:pt x="18438" y="20379"/>
                      <a:pt x="18404" y="20303"/>
                    </a:cubicBezTo>
                    <a:cubicBezTo>
                      <a:pt x="18334" y="20154"/>
                      <a:pt x="18503" y="20114"/>
                      <a:pt x="18523" y="20085"/>
                    </a:cubicBezTo>
                    <a:cubicBezTo>
                      <a:pt x="18532" y="20056"/>
                      <a:pt x="18479" y="19965"/>
                      <a:pt x="18413" y="19965"/>
                    </a:cubicBezTo>
                    <a:cubicBezTo>
                      <a:pt x="18410" y="19965"/>
                      <a:pt x="18407" y="19965"/>
                      <a:pt x="18404" y="19966"/>
                    </a:cubicBezTo>
                    <a:cubicBezTo>
                      <a:pt x="18341" y="19966"/>
                      <a:pt x="18279" y="19893"/>
                      <a:pt x="18354" y="19893"/>
                    </a:cubicBezTo>
                    <a:cubicBezTo>
                      <a:pt x="18362" y="19893"/>
                      <a:pt x="18372" y="19894"/>
                      <a:pt x="18384" y="19896"/>
                    </a:cubicBezTo>
                    <a:cubicBezTo>
                      <a:pt x="18445" y="19907"/>
                      <a:pt x="18484" y="19937"/>
                      <a:pt x="18508" y="19937"/>
                    </a:cubicBezTo>
                    <a:cubicBezTo>
                      <a:pt x="18528" y="19937"/>
                      <a:pt x="18538" y="19918"/>
                      <a:pt x="18542" y="19857"/>
                    </a:cubicBezTo>
                    <a:cubicBezTo>
                      <a:pt x="18552" y="19748"/>
                      <a:pt x="18533" y="19728"/>
                      <a:pt x="18552" y="19678"/>
                    </a:cubicBezTo>
                    <a:cubicBezTo>
                      <a:pt x="18559" y="19753"/>
                      <a:pt x="18608" y="19791"/>
                      <a:pt x="18683" y="19791"/>
                    </a:cubicBezTo>
                    <a:cubicBezTo>
                      <a:pt x="18717" y="19791"/>
                      <a:pt x="18757" y="19783"/>
                      <a:pt x="18800" y="19767"/>
                    </a:cubicBezTo>
                    <a:cubicBezTo>
                      <a:pt x="18800" y="19797"/>
                      <a:pt x="18800" y="19827"/>
                      <a:pt x="18800" y="19857"/>
                    </a:cubicBezTo>
                    <a:cubicBezTo>
                      <a:pt x="18803" y="19890"/>
                      <a:pt x="18808" y="19903"/>
                      <a:pt x="18817" y="19903"/>
                    </a:cubicBezTo>
                    <a:cubicBezTo>
                      <a:pt x="18846" y="19903"/>
                      <a:pt x="18908" y="19773"/>
                      <a:pt x="18999" y="19757"/>
                    </a:cubicBezTo>
                    <a:cubicBezTo>
                      <a:pt x="19027" y="19753"/>
                      <a:pt x="19043" y="19750"/>
                      <a:pt x="19049" y="19750"/>
                    </a:cubicBezTo>
                    <a:cubicBezTo>
                      <a:pt x="19068" y="19750"/>
                      <a:pt x="18996" y="19774"/>
                      <a:pt x="18959" y="19827"/>
                    </a:cubicBezTo>
                    <a:cubicBezTo>
                      <a:pt x="18890" y="19926"/>
                      <a:pt x="18840" y="20134"/>
                      <a:pt x="18850" y="20164"/>
                    </a:cubicBezTo>
                    <a:cubicBezTo>
                      <a:pt x="18855" y="20171"/>
                      <a:pt x="18860" y="20173"/>
                      <a:pt x="18865" y="20173"/>
                    </a:cubicBezTo>
                    <a:cubicBezTo>
                      <a:pt x="18870" y="20173"/>
                      <a:pt x="18875" y="20171"/>
                      <a:pt x="18880" y="20171"/>
                    </a:cubicBezTo>
                    <a:cubicBezTo>
                      <a:pt x="18890" y="20171"/>
                      <a:pt x="18899" y="20179"/>
                      <a:pt x="18909" y="20223"/>
                    </a:cubicBezTo>
                    <a:cubicBezTo>
                      <a:pt x="18918" y="20291"/>
                      <a:pt x="19020" y="20337"/>
                      <a:pt x="19092" y="20337"/>
                    </a:cubicBezTo>
                    <a:cubicBezTo>
                      <a:pt x="19105" y="20337"/>
                      <a:pt x="19117" y="20335"/>
                      <a:pt x="19127" y="20333"/>
                    </a:cubicBezTo>
                    <a:lnTo>
                      <a:pt x="19127" y="20243"/>
                    </a:lnTo>
                    <a:cubicBezTo>
                      <a:pt x="19127" y="20096"/>
                      <a:pt x="19130" y="20038"/>
                      <a:pt x="19135" y="20038"/>
                    </a:cubicBezTo>
                    <a:cubicBezTo>
                      <a:pt x="19147" y="20038"/>
                      <a:pt x="19169" y="20330"/>
                      <a:pt x="19197" y="20570"/>
                    </a:cubicBezTo>
                    <a:cubicBezTo>
                      <a:pt x="19207" y="20699"/>
                      <a:pt x="19227" y="20818"/>
                      <a:pt x="19246" y="20858"/>
                    </a:cubicBezTo>
                    <a:cubicBezTo>
                      <a:pt x="19316" y="21017"/>
                      <a:pt x="19296" y="21334"/>
                      <a:pt x="19316" y="21572"/>
                    </a:cubicBezTo>
                    <a:cubicBezTo>
                      <a:pt x="19321" y="21632"/>
                      <a:pt x="19331" y="21654"/>
                      <a:pt x="19347" y="21654"/>
                    </a:cubicBezTo>
                    <a:cubicBezTo>
                      <a:pt x="19397" y="21654"/>
                      <a:pt x="19500" y="21426"/>
                      <a:pt x="19643" y="21403"/>
                    </a:cubicBezTo>
                    <a:cubicBezTo>
                      <a:pt x="19695" y="21396"/>
                      <a:pt x="19721" y="21391"/>
                      <a:pt x="19731" y="21391"/>
                    </a:cubicBezTo>
                    <a:cubicBezTo>
                      <a:pt x="19759" y="21391"/>
                      <a:pt x="19650" y="21427"/>
                      <a:pt x="19584" y="21522"/>
                    </a:cubicBezTo>
                    <a:cubicBezTo>
                      <a:pt x="19475" y="21701"/>
                      <a:pt x="19385" y="22058"/>
                      <a:pt x="19405" y="22107"/>
                    </a:cubicBezTo>
                    <a:cubicBezTo>
                      <a:pt x="19414" y="22122"/>
                      <a:pt x="19424" y="22125"/>
                      <a:pt x="19434" y="22125"/>
                    </a:cubicBezTo>
                    <a:cubicBezTo>
                      <a:pt x="19438" y="22125"/>
                      <a:pt x="19443" y="22124"/>
                      <a:pt x="19447" y="22124"/>
                    </a:cubicBezTo>
                    <a:cubicBezTo>
                      <a:pt x="19465" y="22124"/>
                      <a:pt x="19483" y="22132"/>
                      <a:pt x="19494" y="22216"/>
                    </a:cubicBezTo>
                    <a:cubicBezTo>
                      <a:pt x="19518" y="22337"/>
                      <a:pt x="19693" y="22419"/>
                      <a:pt x="19811" y="22419"/>
                    </a:cubicBezTo>
                    <a:cubicBezTo>
                      <a:pt x="19838" y="22419"/>
                      <a:pt x="19862" y="22414"/>
                      <a:pt x="19881" y="22405"/>
                    </a:cubicBezTo>
                    <a:cubicBezTo>
                      <a:pt x="19885" y="22403"/>
                      <a:pt x="19889" y="22402"/>
                      <a:pt x="19892" y="22402"/>
                    </a:cubicBezTo>
                    <a:cubicBezTo>
                      <a:pt x="19967" y="22402"/>
                      <a:pt x="19815" y="22816"/>
                      <a:pt x="19673" y="22920"/>
                    </a:cubicBezTo>
                    <a:cubicBezTo>
                      <a:pt x="19576" y="22985"/>
                      <a:pt x="19635" y="23125"/>
                      <a:pt x="19766" y="23125"/>
                    </a:cubicBezTo>
                    <a:cubicBezTo>
                      <a:pt x="19837" y="23125"/>
                      <a:pt x="19929" y="23084"/>
                      <a:pt x="20030" y="22970"/>
                    </a:cubicBezTo>
                    <a:cubicBezTo>
                      <a:pt x="20056" y="22939"/>
                      <a:pt x="20079" y="22926"/>
                      <a:pt x="20102" y="22926"/>
                    </a:cubicBezTo>
                    <a:cubicBezTo>
                      <a:pt x="20175" y="22926"/>
                      <a:pt x="20248" y="23068"/>
                      <a:pt x="20407" y="23258"/>
                    </a:cubicBezTo>
                    <a:cubicBezTo>
                      <a:pt x="20625" y="23505"/>
                      <a:pt x="20169" y="23367"/>
                      <a:pt x="20040" y="23555"/>
                    </a:cubicBezTo>
                    <a:cubicBezTo>
                      <a:pt x="20000" y="23617"/>
                      <a:pt x="19987" y="23638"/>
                      <a:pt x="19978" y="23638"/>
                    </a:cubicBezTo>
                    <a:cubicBezTo>
                      <a:pt x="19960" y="23638"/>
                      <a:pt x="19961" y="23552"/>
                      <a:pt x="19802" y="23545"/>
                    </a:cubicBezTo>
                    <a:cubicBezTo>
                      <a:pt x="19798" y="23545"/>
                      <a:pt x="19795" y="23545"/>
                      <a:pt x="19791" y="23545"/>
                    </a:cubicBezTo>
                    <a:cubicBezTo>
                      <a:pt x="19560" y="23545"/>
                      <a:pt x="19752" y="23879"/>
                      <a:pt x="19713" y="24309"/>
                    </a:cubicBezTo>
                    <a:cubicBezTo>
                      <a:pt x="19695" y="24497"/>
                      <a:pt x="19752" y="24564"/>
                      <a:pt x="19819" y="24564"/>
                    </a:cubicBezTo>
                    <a:cubicBezTo>
                      <a:pt x="19907" y="24564"/>
                      <a:pt x="20013" y="24449"/>
                      <a:pt x="19990" y="24348"/>
                    </a:cubicBezTo>
                    <a:cubicBezTo>
                      <a:pt x="19941" y="24170"/>
                      <a:pt x="19851" y="24209"/>
                      <a:pt x="20198" y="24051"/>
                    </a:cubicBezTo>
                    <a:cubicBezTo>
                      <a:pt x="20295" y="24003"/>
                      <a:pt x="20336" y="23982"/>
                      <a:pt x="20344" y="23982"/>
                    </a:cubicBezTo>
                    <a:cubicBezTo>
                      <a:pt x="20365" y="23982"/>
                      <a:pt x="20181" y="24110"/>
                      <a:pt x="20139" y="24259"/>
                    </a:cubicBezTo>
                    <a:cubicBezTo>
                      <a:pt x="20101" y="24419"/>
                      <a:pt x="20208" y="24590"/>
                      <a:pt x="20314" y="24590"/>
                    </a:cubicBezTo>
                    <a:cubicBezTo>
                      <a:pt x="20347" y="24590"/>
                      <a:pt x="20379" y="24574"/>
                      <a:pt x="20407" y="24537"/>
                    </a:cubicBezTo>
                    <a:cubicBezTo>
                      <a:pt x="20453" y="24486"/>
                      <a:pt x="20494" y="24462"/>
                      <a:pt x="20530" y="24462"/>
                    </a:cubicBezTo>
                    <a:cubicBezTo>
                      <a:pt x="20579" y="24462"/>
                      <a:pt x="20620" y="24506"/>
                      <a:pt x="20654" y="24586"/>
                    </a:cubicBezTo>
                    <a:lnTo>
                      <a:pt x="20654" y="19430"/>
                    </a:lnTo>
                    <a:lnTo>
                      <a:pt x="20654" y="19192"/>
                    </a:lnTo>
                    <a:cubicBezTo>
                      <a:pt x="20645" y="19182"/>
                      <a:pt x="20635" y="19182"/>
                      <a:pt x="20625" y="19182"/>
                    </a:cubicBezTo>
                    <a:lnTo>
                      <a:pt x="20654" y="19182"/>
                    </a:lnTo>
                    <a:lnTo>
                      <a:pt x="20654" y="18895"/>
                    </a:lnTo>
                    <a:lnTo>
                      <a:pt x="20654" y="14324"/>
                    </a:lnTo>
                    <a:lnTo>
                      <a:pt x="20654" y="14135"/>
                    </a:lnTo>
                    <a:cubicBezTo>
                      <a:pt x="20605" y="14106"/>
                      <a:pt x="20476" y="14056"/>
                      <a:pt x="20575" y="14007"/>
                    </a:cubicBezTo>
                    <a:cubicBezTo>
                      <a:pt x="20605" y="13987"/>
                      <a:pt x="20635" y="13967"/>
                      <a:pt x="20654" y="13957"/>
                    </a:cubicBezTo>
                    <a:lnTo>
                      <a:pt x="20654" y="13828"/>
                    </a:lnTo>
                    <a:cubicBezTo>
                      <a:pt x="20646" y="13834"/>
                      <a:pt x="20636" y="13837"/>
                      <a:pt x="20626" y="13837"/>
                    </a:cubicBezTo>
                    <a:cubicBezTo>
                      <a:pt x="20602" y="13837"/>
                      <a:pt x="20578" y="13816"/>
                      <a:pt x="20585" y="13759"/>
                    </a:cubicBezTo>
                    <a:cubicBezTo>
                      <a:pt x="20605" y="13610"/>
                      <a:pt x="20526" y="13511"/>
                      <a:pt x="20625" y="13511"/>
                    </a:cubicBezTo>
                    <a:cubicBezTo>
                      <a:pt x="20635" y="13511"/>
                      <a:pt x="20645" y="13521"/>
                      <a:pt x="20654" y="13521"/>
                    </a:cubicBezTo>
                    <a:lnTo>
                      <a:pt x="20654" y="13362"/>
                    </a:lnTo>
                    <a:cubicBezTo>
                      <a:pt x="20636" y="13371"/>
                      <a:pt x="20619" y="13375"/>
                      <a:pt x="20604" y="13375"/>
                    </a:cubicBezTo>
                    <a:cubicBezTo>
                      <a:pt x="20557" y="13375"/>
                      <a:pt x="20537" y="13335"/>
                      <a:pt x="20575" y="13312"/>
                    </a:cubicBezTo>
                    <a:cubicBezTo>
                      <a:pt x="20605" y="13293"/>
                      <a:pt x="20645" y="13233"/>
                      <a:pt x="20654" y="13193"/>
                    </a:cubicBezTo>
                    <a:lnTo>
                      <a:pt x="20654" y="13164"/>
                    </a:lnTo>
                    <a:lnTo>
                      <a:pt x="20654" y="12400"/>
                    </a:lnTo>
                    <a:cubicBezTo>
                      <a:pt x="20535" y="12321"/>
                      <a:pt x="20446" y="12202"/>
                      <a:pt x="20496" y="12083"/>
                    </a:cubicBezTo>
                    <a:cubicBezTo>
                      <a:pt x="20615" y="11746"/>
                      <a:pt x="20357" y="11587"/>
                      <a:pt x="19465" y="11280"/>
                    </a:cubicBezTo>
                    <a:cubicBezTo>
                      <a:pt x="19425" y="11260"/>
                      <a:pt x="19395" y="11250"/>
                      <a:pt x="19365" y="11250"/>
                    </a:cubicBezTo>
                    <a:cubicBezTo>
                      <a:pt x="19494" y="11230"/>
                      <a:pt x="19603" y="11121"/>
                      <a:pt x="19653" y="11012"/>
                    </a:cubicBezTo>
                    <a:cubicBezTo>
                      <a:pt x="19653" y="11002"/>
                      <a:pt x="19653" y="11002"/>
                      <a:pt x="19653" y="11002"/>
                    </a:cubicBezTo>
                    <a:cubicBezTo>
                      <a:pt x="19643" y="11012"/>
                      <a:pt x="19633" y="11022"/>
                      <a:pt x="19633" y="11022"/>
                    </a:cubicBezTo>
                    <a:lnTo>
                      <a:pt x="19375" y="11032"/>
                    </a:lnTo>
                    <a:cubicBezTo>
                      <a:pt x="19375" y="11101"/>
                      <a:pt x="19306" y="11191"/>
                      <a:pt x="19316" y="11230"/>
                    </a:cubicBezTo>
                    <a:cubicBezTo>
                      <a:pt x="19306" y="11220"/>
                      <a:pt x="19296" y="11220"/>
                      <a:pt x="19276" y="11220"/>
                    </a:cubicBezTo>
                    <a:cubicBezTo>
                      <a:pt x="19306" y="11210"/>
                      <a:pt x="19326" y="11201"/>
                      <a:pt x="19306" y="11131"/>
                    </a:cubicBezTo>
                    <a:cubicBezTo>
                      <a:pt x="19296" y="11101"/>
                      <a:pt x="19286" y="11072"/>
                      <a:pt x="19266" y="11042"/>
                    </a:cubicBezTo>
                    <a:cubicBezTo>
                      <a:pt x="19230" y="10954"/>
                      <a:pt x="19182" y="10887"/>
                      <a:pt x="19123" y="10887"/>
                    </a:cubicBezTo>
                    <a:cubicBezTo>
                      <a:pt x="19103" y="10887"/>
                      <a:pt x="19081" y="10895"/>
                      <a:pt x="19058" y="10913"/>
                    </a:cubicBezTo>
                    <a:cubicBezTo>
                      <a:pt x="18999" y="10963"/>
                      <a:pt x="18959" y="10982"/>
                      <a:pt x="18939" y="10992"/>
                    </a:cubicBezTo>
                    <a:lnTo>
                      <a:pt x="18919" y="10992"/>
                    </a:lnTo>
                    <a:cubicBezTo>
                      <a:pt x="18909" y="10982"/>
                      <a:pt x="18899" y="10953"/>
                      <a:pt x="18919" y="10893"/>
                    </a:cubicBezTo>
                    <a:cubicBezTo>
                      <a:pt x="18949" y="10834"/>
                      <a:pt x="19038" y="10754"/>
                      <a:pt x="19098" y="10695"/>
                    </a:cubicBezTo>
                    <a:cubicBezTo>
                      <a:pt x="19108" y="10705"/>
                      <a:pt x="19118" y="10725"/>
                      <a:pt x="19127" y="10744"/>
                    </a:cubicBezTo>
                    <a:cubicBezTo>
                      <a:pt x="19155" y="10779"/>
                      <a:pt x="19187" y="10836"/>
                      <a:pt x="19204" y="10836"/>
                    </a:cubicBezTo>
                    <a:cubicBezTo>
                      <a:pt x="19212" y="10836"/>
                      <a:pt x="19217" y="10825"/>
                      <a:pt x="19217" y="10794"/>
                    </a:cubicBezTo>
                    <a:cubicBezTo>
                      <a:pt x="19217" y="10705"/>
                      <a:pt x="19118" y="10695"/>
                      <a:pt x="19177" y="10655"/>
                    </a:cubicBezTo>
                    <a:cubicBezTo>
                      <a:pt x="19195" y="10643"/>
                      <a:pt x="19213" y="10640"/>
                      <a:pt x="19230" y="10640"/>
                    </a:cubicBezTo>
                    <a:cubicBezTo>
                      <a:pt x="19248" y="10640"/>
                      <a:pt x="19265" y="10644"/>
                      <a:pt x="19277" y="10644"/>
                    </a:cubicBezTo>
                    <a:cubicBezTo>
                      <a:pt x="19292" y="10644"/>
                      <a:pt x="19300" y="10639"/>
                      <a:pt x="19296" y="10615"/>
                    </a:cubicBezTo>
                    <a:cubicBezTo>
                      <a:pt x="19286" y="10546"/>
                      <a:pt x="19316" y="10526"/>
                      <a:pt x="19237" y="10526"/>
                    </a:cubicBezTo>
                    <a:cubicBezTo>
                      <a:pt x="19186" y="10526"/>
                      <a:pt x="19140" y="10550"/>
                      <a:pt x="19116" y="10550"/>
                    </a:cubicBezTo>
                    <a:cubicBezTo>
                      <a:pt x="19101" y="10550"/>
                      <a:pt x="19094" y="10542"/>
                      <a:pt x="19098" y="10516"/>
                    </a:cubicBezTo>
                    <a:cubicBezTo>
                      <a:pt x="19118" y="10457"/>
                      <a:pt x="19157" y="10437"/>
                      <a:pt x="19177" y="10427"/>
                    </a:cubicBezTo>
                    <a:cubicBezTo>
                      <a:pt x="19197" y="10427"/>
                      <a:pt x="19167" y="10378"/>
                      <a:pt x="19167" y="10378"/>
                    </a:cubicBezTo>
                    <a:cubicBezTo>
                      <a:pt x="19167" y="10378"/>
                      <a:pt x="18989" y="10358"/>
                      <a:pt x="18959" y="10308"/>
                    </a:cubicBezTo>
                    <a:cubicBezTo>
                      <a:pt x="18959" y="10298"/>
                      <a:pt x="18959" y="10298"/>
                      <a:pt x="18959" y="10288"/>
                    </a:cubicBezTo>
                    <a:cubicBezTo>
                      <a:pt x="18959" y="10288"/>
                      <a:pt x="18963" y="10293"/>
                      <a:pt x="18966" y="10293"/>
                    </a:cubicBezTo>
                    <a:cubicBezTo>
                      <a:pt x="18968" y="10293"/>
                      <a:pt x="18969" y="10292"/>
                      <a:pt x="18969" y="10288"/>
                    </a:cubicBezTo>
                    <a:cubicBezTo>
                      <a:pt x="18969" y="10249"/>
                      <a:pt x="18999" y="10219"/>
                      <a:pt x="19018" y="10219"/>
                    </a:cubicBezTo>
                    <a:cubicBezTo>
                      <a:pt x="19028" y="10219"/>
                      <a:pt x="19028" y="10229"/>
                      <a:pt x="19038" y="10249"/>
                    </a:cubicBezTo>
                    <a:cubicBezTo>
                      <a:pt x="19058" y="10308"/>
                      <a:pt x="19118" y="10368"/>
                      <a:pt x="19197" y="10368"/>
                    </a:cubicBezTo>
                    <a:cubicBezTo>
                      <a:pt x="19266" y="10368"/>
                      <a:pt x="19157" y="10278"/>
                      <a:pt x="19197" y="10239"/>
                    </a:cubicBezTo>
                    <a:cubicBezTo>
                      <a:pt x="19208" y="10220"/>
                      <a:pt x="19230" y="10217"/>
                      <a:pt x="19252" y="10217"/>
                    </a:cubicBezTo>
                    <a:cubicBezTo>
                      <a:pt x="19265" y="10217"/>
                      <a:pt x="19278" y="10218"/>
                      <a:pt x="19289" y="10218"/>
                    </a:cubicBezTo>
                    <a:cubicBezTo>
                      <a:pt x="19310" y="10218"/>
                      <a:pt x="19324" y="10214"/>
                      <a:pt x="19316" y="10189"/>
                    </a:cubicBezTo>
                    <a:cubicBezTo>
                      <a:pt x="19296" y="10130"/>
                      <a:pt x="19365" y="10090"/>
                      <a:pt x="19415" y="10090"/>
                    </a:cubicBezTo>
                    <a:cubicBezTo>
                      <a:pt x="19475" y="10090"/>
                      <a:pt x="19385" y="10050"/>
                      <a:pt x="19316" y="10030"/>
                    </a:cubicBezTo>
                    <a:cubicBezTo>
                      <a:pt x="19302" y="10029"/>
                      <a:pt x="19290" y="10028"/>
                      <a:pt x="19279" y="10028"/>
                    </a:cubicBezTo>
                    <a:cubicBezTo>
                      <a:pt x="19237" y="10028"/>
                      <a:pt x="19215" y="10040"/>
                      <a:pt x="19167" y="10040"/>
                    </a:cubicBezTo>
                    <a:cubicBezTo>
                      <a:pt x="19130" y="10046"/>
                      <a:pt x="19102" y="10057"/>
                      <a:pt x="19083" y="10057"/>
                    </a:cubicBezTo>
                    <a:cubicBezTo>
                      <a:pt x="19067" y="10057"/>
                      <a:pt x="19058" y="10048"/>
                      <a:pt x="19058" y="10021"/>
                    </a:cubicBezTo>
                    <a:cubicBezTo>
                      <a:pt x="19058" y="9981"/>
                      <a:pt x="19038" y="9931"/>
                      <a:pt x="19009" y="9921"/>
                    </a:cubicBezTo>
                    <a:cubicBezTo>
                      <a:pt x="18999" y="9902"/>
                      <a:pt x="18979" y="9892"/>
                      <a:pt x="18969" y="9852"/>
                    </a:cubicBezTo>
                    <a:cubicBezTo>
                      <a:pt x="18959" y="9822"/>
                      <a:pt x="18959" y="9802"/>
                      <a:pt x="18949" y="9773"/>
                    </a:cubicBezTo>
                    <a:lnTo>
                      <a:pt x="18949" y="9773"/>
                    </a:lnTo>
                    <a:cubicBezTo>
                      <a:pt x="18969" y="9783"/>
                      <a:pt x="18979" y="9783"/>
                      <a:pt x="18989" y="9793"/>
                    </a:cubicBezTo>
                    <a:cubicBezTo>
                      <a:pt x="18997" y="9818"/>
                      <a:pt x="19054" y="9857"/>
                      <a:pt x="19090" y="9857"/>
                    </a:cubicBezTo>
                    <a:cubicBezTo>
                      <a:pt x="19097" y="9857"/>
                      <a:pt x="19103" y="9855"/>
                      <a:pt x="19108" y="9852"/>
                    </a:cubicBezTo>
                    <a:cubicBezTo>
                      <a:pt x="19113" y="9847"/>
                      <a:pt x="19118" y="9845"/>
                      <a:pt x="19123" y="9845"/>
                    </a:cubicBezTo>
                    <a:cubicBezTo>
                      <a:pt x="19127" y="9845"/>
                      <a:pt x="19132" y="9847"/>
                      <a:pt x="19137" y="9852"/>
                    </a:cubicBezTo>
                    <a:cubicBezTo>
                      <a:pt x="18880" y="10149"/>
                      <a:pt x="19633" y="9872"/>
                      <a:pt x="19911" y="10199"/>
                    </a:cubicBezTo>
                    <a:cubicBezTo>
                      <a:pt x="19970" y="10268"/>
                      <a:pt x="20010" y="10328"/>
                      <a:pt x="20050" y="10387"/>
                    </a:cubicBezTo>
                    <a:cubicBezTo>
                      <a:pt x="20050" y="10407"/>
                      <a:pt x="20060" y="10417"/>
                      <a:pt x="20069" y="10437"/>
                    </a:cubicBezTo>
                    <a:cubicBezTo>
                      <a:pt x="20040" y="10437"/>
                      <a:pt x="20020" y="10447"/>
                      <a:pt x="19990" y="10447"/>
                    </a:cubicBezTo>
                    <a:cubicBezTo>
                      <a:pt x="20000" y="10477"/>
                      <a:pt x="19990" y="10536"/>
                      <a:pt x="19990" y="10596"/>
                    </a:cubicBezTo>
                    <a:cubicBezTo>
                      <a:pt x="19990" y="10633"/>
                      <a:pt x="20007" y="10644"/>
                      <a:pt x="20031" y="10644"/>
                    </a:cubicBezTo>
                    <a:cubicBezTo>
                      <a:pt x="20066" y="10644"/>
                      <a:pt x="20114" y="10621"/>
                      <a:pt x="20149" y="10615"/>
                    </a:cubicBezTo>
                    <a:cubicBezTo>
                      <a:pt x="20169" y="10615"/>
                      <a:pt x="20188" y="10606"/>
                      <a:pt x="20198" y="10606"/>
                    </a:cubicBezTo>
                    <a:cubicBezTo>
                      <a:pt x="20248" y="10625"/>
                      <a:pt x="20317" y="10645"/>
                      <a:pt x="20436" y="10645"/>
                    </a:cubicBezTo>
                    <a:cubicBezTo>
                      <a:pt x="20456" y="10685"/>
                      <a:pt x="20466" y="10725"/>
                      <a:pt x="20436" y="10725"/>
                    </a:cubicBezTo>
                    <a:cubicBezTo>
                      <a:pt x="20377" y="10734"/>
                      <a:pt x="20278" y="10774"/>
                      <a:pt x="20298" y="10873"/>
                    </a:cubicBezTo>
                    <a:cubicBezTo>
                      <a:pt x="20301" y="10889"/>
                      <a:pt x="20301" y="10895"/>
                      <a:pt x="20300" y="10895"/>
                    </a:cubicBezTo>
                    <a:cubicBezTo>
                      <a:pt x="20292" y="10895"/>
                      <a:pt x="20250" y="10800"/>
                      <a:pt x="20217" y="10800"/>
                    </a:cubicBezTo>
                    <a:cubicBezTo>
                      <a:pt x="20210" y="10800"/>
                      <a:pt x="20204" y="10804"/>
                      <a:pt x="20198" y="10814"/>
                    </a:cubicBezTo>
                    <a:cubicBezTo>
                      <a:pt x="20188" y="10834"/>
                      <a:pt x="20188" y="10863"/>
                      <a:pt x="20179" y="10903"/>
                    </a:cubicBezTo>
                    <a:cubicBezTo>
                      <a:pt x="20288" y="10953"/>
                      <a:pt x="20407" y="11032"/>
                      <a:pt x="20407" y="11032"/>
                    </a:cubicBezTo>
                    <a:lnTo>
                      <a:pt x="20654" y="11062"/>
                    </a:lnTo>
                    <a:lnTo>
                      <a:pt x="20654" y="10645"/>
                    </a:lnTo>
                    <a:lnTo>
                      <a:pt x="20654" y="9743"/>
                    </a:lnTo>
                    <a:lnTo>
                      <a:pt x="20654" y="8930"/>
                    </a:lnTo>
                    <a:lnTo>
                      <a:pt x="20654" y="8623"/>
                    </a:lnTo>
                    <a:lnTo>
                      <a:pt x="20654" y="8464"/>
                    </a:lnTo>
                    <a:lnTo>
                      <a:pt x="20654" y="8137"/>
                    </a:lnTo>
                    <a:lnTo>
                      <a:pt x="20654" y="7879"/>
                    </a:lnTo>
                    <a:lnTo>
                      <a:pt x="20654" y="7690"/>
                    </a:lnTo>
                    <a:lnTo>
                      <a:pt x="20654" y="6996"/>
                    </a:lnTo>
                    <a:lnTo>
                      <a:pt x="20654" y="6848"/>
                    </a:lnTo>
                    <a:lnTo>
                      <a:pt x="20654" y="5985"/>
                    </a:lnTo>
                    <a:cubicBezTo>
                      <a:pt x="20615" y="6015"/>
                      <a:pt x="20565" y="6035"/>
                      <a:pt x="20535" y="6054"/>
                    </a:cubicBezTo>
                    <a:cubicBezTo>
                      <a:pt x="20516" y="6066"/>
                      <a:pt x="20498" y="6069"/>
                      <a:pt x="20480" y="6069"/>
                    </a:cubicBezTo>
                    <a:cubicBezTo>
                      <a:pt x="20465" y="6069"/>
                      <a:pt x="20449" y="6067"/>
                      <a:pt x="20432" y="6067"/>
                    </a:cubicBezTo>
                    <a:cubicBezTo>
                      <a:pt x="20415" y="6067"/>
                      <a:pt x="20397" y="6068"/>
                      <a:pt x="20377" y="6074"/>
                    </a:cubicBezTo>
                    <a:cubicBezTo>
                      <a:pt x="20377" y="6064"/>
                      <a:pt x="20367" y="6054"/>
                      <a:pt x="20367" y="6045"/>
                    </a:cubicBezTo>
                    <a:cubicBezTo>
                      <a:pt x="20347" y="5975"/>
                      <a:pt x="20337" y="5916"/>
                      <a:pt x="20327" y="5866"/>
                    </a:cubicBezTo>
                    <a:cubicBezTo>
                      <a:pt x="20367" y="5846"/>
                      <a:pt x="20397" y="5826"/>
                      <a:pt x="20416" y="5816"/>
                    </a:cubicBezTo>
                    <a:cubicBezTo>
                      <a:pt x="20437" y="5803"/>
                      <a:pt x="20456" y="5796"/>
                      <a:pt x="20478" y="5796"/>
                    </a:cubicBezTo>
                    <a:cubicBezTo>
                      <a:pt x="20519" y="5796"/>
                      <a:pt x="20570" y="5820"/>
                      <a:pt x="20654" y="5866"/>
                    </a:cubicBez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48" y="5643"/>
                      <a:pt x="20619" y="5661"/>
                      <a:pt x="20587" y="5661"/>
                    </a:cubicBezTo>
                    <a:cubicBezTo>
                      <a:pt x="20535" y="5661"/>
                      <a:pt x="20475" y="5613"/>
                      <a:pt x="20486" y="5569"/>
                    </a:cubicBezTo>
                    <a:cubicBezTo>
                      <a:pt x="20516" y="5499"/>
                      <a:pt x="20456" y="5460"/>
                      <a:pt x="20258" y="5400"/>
                    </a:cubicBezTo>
                    <a:cubicBezTo>
                      <a:pt x="20248" y="5390"/>
                      <a:pt x="20248" y="5390"/>
                      <a:pt x="20238" y="5390"/>
                    </a:cubicBezTo>
                    <a:cubicBezTo>
                      <a:pt x="20228" y="5360"/>
                      <a:pt x="20228" y="5341"/>
                      <a:pt x="20208" y="5321"/>
                    </a:cubicBezTo>
                    <a:cubicBezTo>
                      <a:pt x="20185" y="5282"/>
                      <a:pt x="20180" y="5184"/>
                      <a:pt x="20146" y="5184"/>
                    </a:cubicBezTo>
                    <a:cubicBezTo>
                      <a:pt x="20137" y="5184"/>
                      <a:pt x="20125" y="5192"/>
                      <a:pt x="20109" y="5212"/>
                    </a:cubicBezTo>
                    <a:cubicBezTo>
                      <a:pt x="20071" y="5263"/>
                      <a:pt x="20045" y="5306"/>
                      <a:pt x="20015" y="5306"/>
                    </a:cubicBezTo>
                    <a:cubicBezTo>
                      <a:pt x="19999" y="5306"/>
                      <a:pt x="19981" y="5293"/>
                      <a:pt x="19960" y="5261"/>
                    </a:cubicBezTo>
                    <a:cubicBezTo>
                      <a:pt x="19901" y="5162"/>
                      <a:pt x="19921" y="5073"/>
                      <a:pt x="19831" y="5053"/>
                    </a:cubicBezTo>
                    <a:cubicBezTo>
                      <a:pt x="19752" y="5023"/>
                      <a:pt x="19713" y="5013"/>
                      <a:pt x="19713" y="4974"/>
                    </a:cubicBezTo>
                    <a:cubicBezTo>
                      <a:pt x="19713" y="4931"/>
                      <a:pt x="19728" y="4827"/>
                      <a:pt x="19777" y="4827"/>
                    </a:cubicBezTo>
                    <a:cubicBezTo>
                      <a:pt x="19785" y="4827"/>
                      <a:pt x="19793" y="4830"/>
                      <a:pt x="19802" y="4835"/>
                    </a:cubicBezTo>
                    <a:cubicBezTo>
                      <a:pt x="19881" y="4875"/>
                      <a:pt x="19861" y="4884"/>
                      <a:pt x="19921" y="4984"/>
                    </a:cubicBezTo>
                    <a:cubicBezTo>
                      <a:pt x="19960" y="5045"/>
                      <a:pt x="20002" y="5075"/>
                      <a:pt x="20027" y="5075"/>
                    </a:cubicBezTo>
                    <a:cubicBezTo>
                      <a:pt x="20045" y="5075"/>
                      <a:pt x="20053" y="5058"/>
                      <a:pt x="20040" y="5023"/>
                    </a:cubicBezTo>
                    <a:cubicBezTo>
                      <a:pt x="20026" y="4961"/>
                      <a:pt x="20031" y="4884"/>
                      <a:pt x="20060" y="4884"/>
                    </a:cubicBezTo>
                    <a:cubicBezTo>
                      <a:pt x="20072" y="4884"/>
                      <a:pt x="20088" y="4898"/>
                      <a:pt x="20109" y="4934"/>
                    </a:cubicBezTo>
                    <a:cubicBezTo>
                      <a:pt x="20149" y="5003"/>
                      <a:pt x="20179" y="5033"/>
                      <a:pt x="20208" y="5063"/>
                    </a:cubicBezTo>
                    <a:cubicBezTo>
                      <a:pt x="20119" y="5142"/>
                      <a:pt x="20198" y="5112"/>
                      <a:pt x="20278" y="5132"/>
                    </a:cubicBezTo>
                    <a:cubicBezTo>
                      <a:pt x="20288" y="5132"/>
                      <a:pt x="20288" y="5132"/>
                      <a:pt x="20298" y="5142"/>
                    </a:cubicBezTo>
                    <a:cubicBezTo>
                      <a:pt x="20327" y="5172"/>
                      <a:pt x="20357" y="5182"/>
                      <a:pt x="20377" y="5192"/>
                    </a:cubicBezTo>
                    <a:cubicBezTo>
                      <a:pt x="20416" y="5241"/>
                      <a:pt x="20397" y="5261"/>
                      <a:pt x="20526" y="5261"/>
                    </a:cubicBezTo>
                    <a:cubicBezTo>
                      <a:pt x="20531" y="5261"/>
                      <a:pt x="20536" y="5261"/>
                      <a:pt x="20541" y="5261"/>
                    </a:cubicBezTo>
                    <a:cubicBezTo>
                      <a:pt x="20661" y="5261"/>
                      <a:pt x="20626" y="5377"/>
                      <a:pt x="20654" y="5549"/>
                    </a:cubicBezTo>
                    <a:lnTo>
                      <a:pt x="20654" y="4835"/>
                    </a:lnTo>
                    <a:cubicBezTo>
                      <a:pt x="20625" y="4835"/>
                      <a:pt x="20595" y="4825"/>
                      <a:pt x="20575" y="4825"/>
                    </a:cubicBezTo>
                    <a:cubicBezTo>
                      <a:pt x="20566" y="4822"/>
                      <a:pt x="20556" y="4820"/>
                      <a:pt x="20547" y="4820"/>
                    </a:cubicBezTo>
                    <a:cubicBezTo>
                      <a:pt x="20498" y="4820"/>
                      <a:pt x="20460" y="4861"/>
                      <a:pt x="20535" y="4894"/>
                    </a:cubicBezTo>
                    <a:cubicBezTo>
                      <a:pt x="20625" y="4934"/>
                      <a:pt x="20555" y="5083"/>
                      <a:pt x="20476" y="5083"/>
                    </a:cubicBezTo>
                    <a:cubicBezTo>
                      <a:pt x="20418" y="5083"/>
                      <a:pt x="20373" y="5026"/>
                      <a:pt x="20307" y="5026"/>
                    </a:cubicBezTo>
                    <a:cubicBezTo>
                      <a:pt x="20295" y="5026"/>
                      <a:pt x="20282" y="5028"/>
                      <a:pt x="20268" y="5033"/>
                    </a:cubicBezTo>
                    <a:cubicBezTo>
                      <a:pt x="20238" y="4994"/>
                      <a:pt x="20218" y="4974"/>
                      <a:pt x="20218" y="4954"/>
                    </a:cubicBezTo>
                    <a:cubicBezTo>
                      <a:pt x="20227" y="4929"/>
                      <a:pt x="20214" y="4834"/>
                      <a:pt x="20275" y="4834"/>
                    </a:cubicBezTo>
                    <a:cubicBezTo>
                      <a:pt x="20286" y="4834"/>
                      <a:pt x="20300" y="4837"/>
                      <a:pt x="20317" y="4845"/>
                    </a:cubicBezTo>
                    <a:cubicBezTo>
                      <a:pt x="20360" y="4866"/>
                      <a:pt x="20400" y="4878"/>
                      <a:pt x="20427" y="4878"/>
                    </a:cubicBezTo>
                    <a:cubicBezTo>
                      <a:pt x="20464" y="4878"/>
                      <a:pt x="20476" y="4856"/>
                      <a:pt x="20436" y="4805"/>
                    </a:cubicBezTo>
                    <a:cubicBezTo>
                      <a:pt x="20376" y="4728"/>
                      <a:pt x="20323" y="4672"/>
                      <a:pt x="20252" y="4672"/>
                    </a:cubicBezTo>
                    <a:cubicBezTo>
                      <a:pt x="20241" y="4672"/>
                      <a:pt x="20230" y="4674"/>
                      <a:pt x="20218" y="4676"/>
                    </a:cubicBezTo>
                    <a:cubicBezTo>
                      <a:pt x="20154" y="4690"/>
                      <a:pt x="20090" y="4725"/>
                      <a:pt x="20040" y="4725"/>
                    </a:cubicBezTo>
                    <a:cubicBezTo>
                      <a:pt x="20021" y="4725"/>
                      <a:pt x="20004" y="4720"/>
                      <a:pt x="19990" y="4706"/>
                    </a:cubicBezTo>
                    <a:cubicBezTo>
                      <a:pt x="19950" y="4666"/>
                      <a:pt x="19911" y="4627"/>
                      <a:pt x="19851" y="4617"/>
                    </a:cubicBezTo>
                    <a:cubicBezTo>
                      <a:pt x="19802" y="4607"/>
                      <a:pt x="19713" y="4577"/>
                      <a:pt x="19772" y="4518"/>
                    </a:cubicBezTo>
                    <a:cubicBezTo>
                      <a:pt x="19841" y="4468"/>
                      <a:pt x="19881" y="4329"/>
                      <a:pt x="19881" y="4329"/>
                    </a:cubicBezTo>
                    <a:cubicBezTo>
                      <a:pt x="19881" y="4329"/>
                      <a:pt x="19869" y="4191"/>
                      <a:pt x="19897" y="4191"/>
                    </a:cubicBezTo>
                    <a:cubicBezTo>
                      <a:pt x="19904" y="4191"/>
                      <a:pt x="19915" y="4202"/>
                      <a:pt x="19931" y="4230"/>
                    </a:cubicBezTo>
                    <a:cubicBezTo>
                      <a:pt x="19990" y="4341"/>
                      <a:pt x="20035" y="4415"/>
                      <a:pt x="20059" y="4415"/>
                    </a:cubicBezTo>
                    <a:cubicBezTo>
                      <a:pt x="20063" y="4415"/>
                      <a:pt x="20067" y="4413"/>
                      <a:pt x="20069" y="4409"/>
                    </a:cubicBezTo>
                    <a:cubicBezTo>
                      <a:pt x="20091" y="4386"/>
                      <a:pt x="20092" y="4337"/>
                      <a:pt x="20098" y="4337"/>
                    </a:cubicBezTo>
                    <a:cubicBezTo>
                      <a:pt x="20101" y="4337"/>
                      <a:pt x="20104" y="4343"/>
                      <a:pt x="20109" y="4359"/>
                    </a:cubicBezTo>
                    <a:cubicBezTo>
                      <a:pt x="20121" y="4384"/>
                      <a:pt x="20147" y="4398"/>
                      <a:pt x="20168" y="4398"/>
                    </a:cubicBezTo>
                    <a:cubicBezTo>
                      <a:pt x="20197" y="4398"/>
                      <a:pt x="20215" y="4369"/>
                      <a:pt x="20169" y="4299"/>
                    </a:cubicBezTo>
                    <a:cubicBezTo>
                      <a:pt x="20094" y="4208"/>
                      <a:pt x="20047" y="4131"/>
                      <a:pt x="20017" y="4131"/>
                    </a:cubicBezTo>
                    <a:cubicBezTo>
                      <a:pt x="20010" y="4131"/>
                      <a:pt x="20005" y="4134"/>
                      <a:pt x="20000" y="4141"/>
                    </a:cubicBezTo>
                    <a:cubicBezTo>
                      <a:pt x="19992" y="4149"/>
                      <a:pt x="19986" y="4152"/>
                      <a:pt x="19981" y="4152"/>
                    </a:cubicBezTo>
                    <a:cubicBezTo>
                      <a:pt x="19960" y="4152"/>
                      <a:pt x="19952" y="4097"/>
                      <a:pt x="19881" y="4042"/>
                    </a:cubicBezTo>
                    <a:cubicBezTo>
                      <a:pt x="19848" y="4008"/>
                      <a:pt x="19822" y="4001"/>
                      <a:pt x="19799" y="4001"/>
                    </a:cubicBezTo>
                    <a:cubicBezTo>
                      <a:pt x="19781" y="4001"/>
                      <a:pt x="19766" y="4005"/>
                      <a:pt x="19751" y="4005"/>
                    </a:cubicBezTo>
                    <a:cubicBezTo>
                      <a:pt x="19738" y="4005"/>
                      <a:pt x="19726" y="4003"/>
                      <a:pt x="19713" y="3992"/>
                    </a:cubicBezTo>
                    <a:cubicBezTo>
                      <a:pt x="19673" y="3942"/>
                      <a:pt x="19524" y="3893"/>
                      <a:pt x="19623" y="3823"/>
                    </a:cubicBezTo>
                    <a:cubicBezTo>
                      <a:pt x="19688" y="3778"/>
                      <a:pt x="19724" y="3754"/>
                      <a:pt x="19751" y="3754"/>
                    </a:cubicBezTo>
                    <a:cubicBezTo>
                      <a:pt x="19766" y="3754"/>
                      <a:pt x="19778" y="3760"/>
                      <a:pt x="19792" y="3774"/>
                    </a:cubicBezTo>
                    <a:cubicBezTo>
                      <a:pt x="19817" y="3799"/>
                      <a:pt x="19863" y="3833"/>
                      <a:pt x="19900" y="3833"/>
                    </a:cubicBezTo>
                    <a:cubicBezTo>
                      <a:pt x="19921" y="3833"/>
                      <a:pt x="19940" y="3822"/>
                      <a:pt x="19950" y="3794"/>
                    </a:cubicBezTo>
                    <a:cubicBezTo>
                      <a:pt x="19980" y="3705"/>
                      <a:pt x="20050" y="3774"/>
                      <a:pt x="20030" y="3685"/>
                    </a:cubicBezTo>
                    <a:cubicBezTo>
                      <a:pt x="20006" y="3614"/>
                      <a:pt x="19983" y="3538"/>
                      <a:pt x="19945" y="3538"/>
                    </a:cubicBezTo>
                    <a:cubicBezTo>
                      <a:pt x="19935" y="3538"/>
                      <a:pt x="19923" y="3543"/>
                      <a:pt x="19911" y="3556"/>
                    </a:cubicBezTo>
                    <a:cubicBezTo>
                      <a:pt x="19886" y="3586"/>
                      <a:pt x="19869" y="3603"/>
                      <a:pt x="19860" y="3603"/>
                    </a:cubicBezTo>
                    <a:cubicBezTo>
                      <a:pt x="19851" y="3603"/>
                      <a:pt x="19851" y="3586"/>
                      <a:pt x="19861" y="3546"/>
                    </a:cubicBezTo>
                    <a:cubicBezTo>
                      <a:pt x="19878" y="3480"/>
                      <a:pt x="19990" y="3373"/>
                      <a:pt x="19948" y="3373"/>
                    </a:cubicBezTo>
                    <a:cubicBezTo>
                      <a:pt x="19939" y="3373"/>
                      <a:pt x="19924" y="3377"/>
                      <a:pt x="19901" y="3387"/>
                    </a:cubicBezTo>
                    <a:cubicBezTo>
                      <a:pt x="19762" y="3447"/>
                      <a:pt x="19722" y="3486"/>
                      <a:pt x="19742" y="3546"/>
                    </a:cubicBezTo>
                    <a:cubicBezTo>
                      <a:pt x="19754" y="3585"/>
                      <a:pt x="19713" y="3628"/>
                      <a:pt x="19678" y="3628"/>
                    </a:cubicBezTo>
                    <a:cubicBezTo>
                      <a:pt x="19652" y="3628"/>
                      <a:pt x="19629" y="3604"/>
                      <a:pt x="19633" y="3536"/>
                    </a:cubicBezTo>
                    <a:cubicBezTo>
                      <a:pt x="19652" y="3374"/>
                      <a:pt x="19626" y="3268"/>
                      <a:pt x="19711" y="3268"/>
                    </a:cubicBezTo>
                    <a:cubicBezTo>
                      <a:pt x="19714" y="3268"/>
                      <a:pt x="19718" y="3268"/>
                      <a:pt x="19722" y="3268"/>
                    </a:cubicBezTo>
                    <a:cubicBezTo>
                      <a:pt x="19822" y="3268"/>
                      <a:pt x="19782" y="3248"/>
                      <a:pt x="19831" y="3169"/>
                    </a:cubicBezTo>
                    <a:cubicBezTo>
                      <a:pt x="19881" y="3100"/>
                      <a:pt x="20020" y="3179"/>
                      <a:pt x="19931" y="3080"/>
                    </a:cubicBezTo>
                    <a:cubicBezTo>
                      <a:pt x="19908" y="3054"/>
                      <a:pt x="19888" y="3045"/>
                      <a:pt x="19870" y="3045"/>
                    </a:cubicBezTo>
                    <a:cubicBezTo>
                      <a:pt x="19827" y="3045"/>
                      <a:pt x="19794" y="3100"/>
                      <a:pt x="19752" y="3100"/>
                    </a:cubicBezTo>
                    <a:cubicBezTo>
                      <a:pt x="19703" y="3100"/>
                      <a:pt x="19653" y="2971"/>
                      <a:pt x="19713" y="2931"/>
                    </a:cubicBezTo>
                    <a:cubicBezTo>
                      <a:pt x="19766" y="2896"/>
                      <a:pt x="19732" y="2860"/>
                      <a:pt x="19696" y="2860"/>
                    </a:cubicBezTo>
                    <a:cubicBezTo>
                      <a:pt x="19691" y="2860"/>
                      <a:pt x="19687" y="2861"/>
                      <a:pt x="19683" y="2862"/>
                    </a:cubicBezTo>
                    <a:cubicBezTo>
                      <a:pt x="19670" y="2868"/>
                      <a:pt x="19651" y="2873"/>
                      <a:pt x="19633" y="2873"/>
                    </a:cubicBezTo>
                    <a:cubicBezTo>
                      <a:pt x="19598" y="2873"/>
                      <a:pt x="19567" y="2855"/>
                      <a:pt x="19594" y="2802"/>
                    </a:cubicBezTo>
                    <a:cubicBezTo>
                      <a:pt x="19633" y="2713"/>
                      <a:pt x="19524" y="2683"/>
                      <a:pt x="19514" y="2663"/>
                    </a:cubicBezTo>
                    <a:cubicBezTo>
                      <a:pt x="19504" y="2644"/>
                      <a:pt x="19544" y="2584"/>
                      <a:pt x="19594" y="2584"/>
                    </a:cubicBezTo>
                    <a:cubicBezTo>
                      <a:pt x="19597" y="2585"/>
                      <a:pt x="19600" y="2585"/>
                      <a:pt x="19603" y="2585"/>
                    </a:cubicBezTo>
                    <a:cubicBezTo>
                      <a:pt x="19637" y="2585"/>
                      <a:pt x="19670" y="2543"/>
                      <a:pt x="19620" y="2543"/>
                    </a:cubicBezTo>
                    <a:cubicBezTo>
                      <a:pt x="19615" y="2543"/>
                      <a:pt x="19610" y="2544"/>
                      <a:pt x="19603" y="2544"/>
                    </a:cubicBezTo>
                    <a:cubicBezTo>
                      <a:pt x="19560" y="2550"/>
                      <a:pt x="19535" y="2567"/>
                      <a:pt x="19519" y="2567"/>
                    </a:cubicBezTo>
                    <a:cubicBezTo>
                      <a:pt x="19505" y="2567"/>
                      <a:pt x="19499" y="2555"/>
                      <a:pt x="19494" y="2515"/>
                    </a:cubicBezTo>
                    <a:cubicBezTo>
                      <a:pt x="19494" y="2425"/>
                      <a:pt x="19504" y="2435"/>
                      <a:pt x="19484" y="2376"/>
                    </a:cubicBezTo>
                    <a:cubicBezTo>
                      <a:pt x="19462" y="2331"/>
                      <a:pt x="19428" y="2108"/>
                      <a:pt x="19413" y="2108"/>
                    </a:cubicBezTo>
                    <a:cubicBezTo>
                      <a:pt x="19408" y="2108"/>
                      <a:pt x="19405" y="2130"/>
                      <a:pt x="19405" y="2187"/>
                    </a:cubicBezTo>
                    <a:lnTo>
                      <a:pt x="19405" y="2019"/>
                    </a:lnTo>
                    <a:cubicBezTo>
                      <a:pt x="19405" y="1963"/>
                      <a:pt x="19404" y="1941"/>
                      <a:pt x="19402" y="1941"/>
                    </a:cubicBezTo>
                    <a:cubicBezTo>
                      <a:pt x="19396" y="1941"/>
                      <a:pt x="19379" y="2201"/>
                      <a:pt x="19356" y="2247"/>
                    </a:cubicBezTo>
                    <a:cubicBezTo>
                      <a:pt x="19326" y="2306"/>
                      <a:pt x="19336" y="2425"/>
                      <a:pt x="19326" y="2515"/>
                    </a:cubicBezTo>
                    <a:cubicBezTo>
                      <a:pt x="19323" y="2536"/>
                      <a:pt x="19319" y="2544"/>
                      <a:pt x="19313" y="2544"/>
                    </a:cubicBezTo>
                    <a:cubicBezTo>
                      <a:pt x="19294" y="2544"/>
                      <a:pt x="19257" y="2463"/>
                      <a:pt x="19197" y="2455"/>
                    </a:cubicBezTo>
                    <a:cubicBezTo>
                      <a:pt x="19172" y="2452"/>
                      <a:pt x="19162" y="2450"/>
                      <a:pt x="19160" y="2450"/>
                    </a:cubicBezTo>
                    <a:cubicBezTo>
                      <a:pt x="19157" y="2450"/>
                      <a:pt x="19196" y="2461"/>
                      <a:pt x="19217" y="2495"/>
                    </a:cubicBezTo>
                    <a:cubicBezTo>
                      <a:pt x="19266" y="2564"/>
                      <a:pt x="19306" y="2693"/>
                      <a:pt x="19296" y="2713"/>
                    </a:cubicBezTo>
                    <a:cubicBezTo>
                      <a:pt x="19286" y="2733"/>
                      <a:pt x="19266" y="2703"/>
                      <a:pt x="19256" y="2753"/>
                    </a:cubicBezTo>
                    <a:cubicBezTo>
                      <a:pt x="19249" y="2800"/>
                      <a:pt x="19185" y="2828"/>
                      <a:pt x="19139" y="2828"/>
                    </a:cubicBezTo>
                    <a:cubicBezTo>
                      <a:pt x="19127" y="2828"/>
                      <a:pt x="19116" y="2826"/>
                      <a:pt x="19108" y="2822"/>
                    </a:cubicBezTo>
                    <a:cubicBezTo>
                      <a:pt x="19107" y="2822"/>
                      <a:pt x="19105" y="2822"/>
                      <a:pt x="19105" y="2822"/>
                    </a:cubicBezTo>
                    <a:cubicBezTo>
                      <a:pt x="19071" y="2822"/>
                      <a:pt x="19129" y="2982"/>
                      <a:pt x="19187" y="3020"/>
                    </a:cubicBezTo>
                    <a:cubicBezTo>
                      <a:pt x="19226" y="3046"/>
                      <a:pt x="19202" y="3097"/>
                      <a:pt x="19150" y="3097"/>
                    </a:cubicBezTo>
                    <a:cubicBezTo>
                      <a:pt x="19122" y="3097"/>
                      <a:pt x="19086" y="3082"/>
                      <a:pt x="19048" y="3040"/>
                    </a:cubicBezTo>
                    <a:cubicBezTo>
                      <a:pt x="19036" y="3028"/>
                      <a:pt x="19025" y="3022"/>
                      <a:pt x="19015" y="3022"/>
                    </a:cubicBezTo>
                    <a:cubicBezTo>
                      <a:pt x="18985" y="3022"/>
                      <a:pt x="18959" y="3072"/>
                      <a:pt x="18899" y="3139"/>
                    </a:cubicBezTo>
                    <a:cubicBezTo>
                      <a:pt x="18810" y="3238"/>
                      <a:pt x="18989" y="3179"/>
                      <a:pt x="19038" y="3248"/>
                    </a:cubicBezTo>
                    <a:cubicBezTo>
                      <a:pt x="19055" y="3275"/>
                      <a:pt x="19060" y="3284"/>
                      <a:pt x="19064" y="3284"/>
                    </a:cubicBezTo>
                    <a:cubicBezTo>
                      <a:pt x="19071" y="3284"/>
                      <a:pt x="19071" y="3248"/>
                      <a:pt x="19137" y="3248"/>
                    </a:cubicBezTo>
                    <a:cubicBezTo>
                      <a:pt x="19237" y="3248"/>
                      <a:pt x="19157" y="3367"/>
                      <a:pt x="19177" y="3536"/>
                    </a:cubicBezTo>
                    <a:cubicBezTo>
                      <a:pt x="19181" y="3604"/>
                      <a:pt x="19158" y="3628"/>
                      <a:pt x="19132" y="3628"/>
                    </a:cubicBezTo>
                    <a:cubicBezTo>
                      <a:pt x="19097" y="3628"/>
                      <a:pt x="19057" y="3585"/>
                      <a:pt x="19068" y="3546"/>
                    </a:cubicBezTo>
                    <a:cubicBezTo>
                      <a:pt x="19078" y="3486"/>
                      <a:pt x="19118" y="3496"/>
                      <a:pt x="18979" y="3437"/>
                    </a:cubicBezTo>
                    <a:cubicBezTo>
                      <a:pt x="18939" y="3420"/>
                      <a:pt x="18922" y="3413"/>
                      <a:pt x="18919" y="3413"/>
                    </a:cubicBezTo>
                    <a:cubicBezTo>
                      <a:pt x="18909" y="3413"/>
                      <a:pt x="18984" y="3459"/>
                      <a:pt x="18999" y="3516"/>
                    </a:cubicBezTo>
                    <a:cubicBezTo>
                      <a:pt x="19021" y="3576"/>
                      <a:pt x="18981" y="3636"/>
                      <a:pt x="18939" y="3636"/>
                    </a:cubicBezTo>
                    <a:cubicBezTo>
                      <a:pt x="18925" y="3636"/>
                      <a:pt x="18912" y="3630"/>
                      <a:pt x="18899" y="3615"/>
                    </a:cubicBezTo>
                    <a:cubicBezTo>
                      <a:pt x="18883" y="3599"/>
                      <a:pt x="18868" y="3591"/>
                      <a:pt x="18854" y="3591"/>
                    </a:cubicBezTo>
                    <a:cubicBezTo>
                      <a:pt x="18825" y="3591"/>
                      <a:pt x="18801" y="3625"/>
                      <a:pt x="18780" y="3685"/>
                    </a:cubicBezTo>
                    <a:cubicBezTo>
                      <a:pt x="18776" y="3707"/>
                      <a:pt x="18776" y="3714"/>
                      <a:pt x="18779" y="3714"/>
                    </a:cubicBezTo>
                    <a:cubicBezTo>
                      <a:pt x="18785" y="3714"/>
                      <a:pt x="18807" y="3680"/>
                      <a:pt x="18826" y="3680"/>
                    </a:cubicBezTo>
                    <a:cubicBezTo>
                      <a:pt x="18835" y="3680"/>
                      <a:pt x="18843" y="3687"/>
                      <a:pt x="18850" y="3705"/>
                    </a:cubicBezTo>
                    <a:cubicBezTo>
                      <a:pt x="18870" y="3765"/>
                      <a:pt x="18922" y="3793"/>
                      <a:pt x="18965" y="3793"/>
                    </a:cubicBezTo>
                    <a:cubicBezTo>
                      <a:pt x="18986" y="3793"/>
                      <a:pt x="19006" y="3787"/>
                      <a:pt x="19018" y="3774"/>
                    </a:cubicBezTo>
                    <a:cubicBezTo>
                      <a:pt x="19031" y="3761"/>
                      <a:pt x="19042" y="3756"/>
                      <a:pt x="19055" y="3756"/>
                    </a:cubicBezTo>
                    <a:cubicBezTo>
                      <a:pt x="19084" y="3756"/>
                      <a:pt x="19119" y="3783"/>
                      <a:pt x="19187" y="3823"/>
                    </a:cubicBezTo>
                    <a:cubicBezTo>
                      <a:pt x="19286" y="3893"/>
                      <a:pt x="19137" y="3942"/>
                      <a:pt x="19098" y="3992"/>
                    </a:cubicBezTo>
                    <a:cubicBezTo>
                      <a:pt x="19085" y="4003"/>
                      <a:pt x="19072" y="4005"/>
                      <a:pt x="19060" y="4005"/>
                    </a:cubicBezTo>
                    <a:cubicBezTo>
                      <a:pt x="19044" y="4005"/>
                      <a:pt x="19029" y="4001"/>
                      <a:pt x="19012" y="4001"/>
                    </a:cubicBezTo>
                    <a:cubicBezTo>
                      <a:pt x="18989" y="4001"/>
                      <a:pt x="18962" y="4008"/>
                      <a:pt x="18929" y="4042"/>
                    </a:cubicBezTo>
                    <a:cubicBezTo>
                      <a:pt x="18858" y="4097"/>
                      <a:pt x="18850" y="4152"/>
                      <a:pt x="18829" y="4152"/>
                    </a:cubicBezTo>
                    <a:cubicBezTo>
                      <a:pt x="18824" y="4152"/>
                      <a:pt x="18818" y="4149"/>
                      <a:pt x="18810" y="4141"/>
                    </a:cubicBezTo>
                    <a:cubicBezTo>
                      <a:pt x="18806" y="4137"/>
                      <a:pt x="18801" y="4135"/>
                      <a:pt x="18796" y="4135"/>
                    </a:cubicBezTo>
                    <a:cubicBezTo>
                      <a:pt x="18777" y="4135"/>
                      <a:pt x="18750" y="4163"/>
                      <a:pt x="18711" y="4210"/>
                    </a:cubicBezTo>
                    <a:cubicBezTo>
                      <a:pt x="18692" y="4160"/>
                      <a:pt x="18661" y="4129"/>
                      <a:pt x="18623" y="4129"/>
                    </a:cubicBezTo>
                    <a:cubicBezTo>
                      <a:pt x="18601" y="4129"/>
                      <a:pt x="18578" y="4139"/>
                      <a:pt x="18552" y="4161"/>
                    </a:cubicBezTo>
                    <a:cubicBezTo>
                      <a:pt x="18537" y="4174"/>
                      <a:pt x="18519" y="4180"/>
                      <a:pt x="18500" y="4180"/>
                    </a:cubicBezTo>
                    <a:cubicBezTo>
                      <a:pt x="18437" y="4180"/>
                      <a:pt x="18371" y="4111"/>
                      <a:pt x="18394" y="4042"/>
                    </a:cubicBezTo>
                    <a:cubicBezTo>
                      <a:pt x="18415" y="3985"/>
                      <a:pt x="18526" y="3934"/>
                      <a:pt x="18514" y="3934"/>
                    </a:cubicBezTo>
                    <a:cubicBezTo>
                      <a:pt x="18509" y="3934"/>
                      <a:pt x="18484" y="3942"/>
                      <a:pt x="18424" y="3962"/>
                    </a:cubicBezTo>
                    <a:cubicBezTo>
                      <a:pt x="18225" y="4032"/>
                      <a:pt x="18275" y="4012"/>
                      <a:pt x="18305" y="4081"/>
                    </a:cubicBezTo>
                    <a:cubicBezTo>
                      <a:pt x="18321" y="4121"/>
                      <a:pt x="18262" y="4166"/>
                      <a:pt x="18211" y="4166"/>
                    </a:cubicBezTo>
                    <a:cubicBezTo>
                      <a:pt x="18172" y="4166"/>
                      <a:pt x="18137" y="4139"/>
                      <a:pt x="18146" y="4061"/>
                    </a:cubicBezTo>
                    <a:cubicBezTo>
                      <a:pt x="18166" y="3883"/>
                      <a:pt x="18057" y="3754"/>
                      <a:pt x="18195" y="3754"/>
                    </a:cubicBezTo>
                    <a:cubicBezTo>
                      <a:pt x="18295" y="3754"/>
                      <a:pt x="18297" y="3789"/>
                      <a:pt x="18308" y="3789"/>
                    </a:cubicBezTo>
                    <a:cubicBezTo>
                      <a:pt x="18313" y="3789"/>
                      <a:pt x="18321" y="3781"/>
                      <a:pt x="18344" y="3754"/>
                    </a:cubicBezTo>
                    <a:cubicBezTo>
                      <a:pt x="18414" y="3685"/>
                      <a:pt x="18681" y="3744"/>
                      <a:pt x="18552" y="3635"/>
                    </a:cubicBezTo>
                    <a:cubicBezTo>
                      <a:pt x="18464" y="3561"/>
                      <a:pt x="18419" y="3504"/>
                      <a:pt x="18378" y="3504"/>
                    </a:cubicBezTo>
                    <a:cubicBezTo>
                      <a:pt x="18363" y="3504"/>
                      <a:pt x="18350" y="3511"/>
                      <a:pt x="18334" y="3526"/>
                    </a:cubicBezTo>
                    <a:cubicBezTo>
                      <a:pt x="18276" y="3571"/>
                      <a:pt x="18223" y="3587"/>
                      <a:pt x="18181" y="3587"/>
                    </a:cubicBezTo>
                    <a:cubicBezTo>
                      <a:pt x="18103" y="3587"/>
                      <a:pt x="18068" y="3529"/>
                      <a:pt x="18126" y="3496"/>
                    </a:cubicBezTo>
                    <a:cubicBezTo>
                      <a:pt x="18211" y="3459"/>
                      <a:pt x="18295" y="3296"/>
                      <a:pt x="18253" y="3296"/>
                    </a:cubicBezTo>
                    <a:cubicBezTo>
                      <a:pt x="18251" y="3296"/>
                      <a:pt x="18248" y="3297"/>
                      <a:pt x="18245" y="3298"/>
                    </a:cubicBezTo>
                    <a:cubicBezTo>
                      <a:pt x="18237" y="3299"/>
                      <a:pt x="18228" y="3300"/>
                      <a:pt x="18218" y="3300"/>
                    </a:cubicBezTo>
                    <a:cubicBezTo>
                      <a:pt x="18150" y="3300"/>
                      <a:pt x="18034" y="3271"/>
                      <a:pt x="18017" y="3219"/>
                    </a:cubicBezTo>
                    <a:cubicBezTo>
                      <a:pt x="18007" y="3159"/>
                      <a:pt x="17987" y="3189"/>
                      <a:pt x="17967" y="3169"/>
                    </a:cubicBezTo>
                    <a:cubicBezTo>
                      <a:pt x="17957" y="3149"/>
                      <a:pt x="18007" y="3001"/>
                      <a:pt x="18076" y="2931"/>
                    </a:cubicBezTo>
                    <a:cubicBezTo>
                      <a:pt x="18107" y="2893"/>
                      <a:pt x="18174" y="2878"/>
                      <a:pt x="18151" y="2878"/>
                    </a:cubicBezTo>
                    <a:cubicBezTo>
                      <a:pt x="18145" y="2878"/>
                      <a:pt x="18131" y="2879"/>
                      <a:pt x="18106" y="2882"/>
                    </a:cubicBezTo>
                    <a:cubicBezTo>
                      <a:pt x="18024" y="2896"/>
                      <a:pt x="17964" y="2985"/>
                      <a:pt x="17936" y="2985"/>
                    </a:cubicBezTo>
                    <a:cubicBezTo>
                      <a:pt x="17926" y="2985"/>
                      <a:pt x="17920" y="2975"/>
                      <a:pt x="17918" y="2951"/>
                    </a:cubicBezTo>
                    <a:cubicBezTo>
                      <a:pt x="17908" y="2862"/>
                      <a:pt x="17908" y="2733"/>
                      <a:pt x="17868" y="2663"/>
                    </a:cubicBezTo>
                    <a:cubicBezTo>
                      <a:pt x="17845" y="2617"/>
                      <a:pt x="17816" y="2332"/>
                      <a:pt x="17804" y="2332"/>
                    </a:cubicBezTo>
                    <a:cubicBezTo>
                      <a:pt x="17801" y="2332"/>
                      <a:pt x="17799" y="2356"/>
                      <a:pt x="17799" y="2416"/>
                    </a:cubicBezTo>
                    <a:lnTo>
                      <a:pt x="17799" y="2604"/>
                    </a:lnTo>
                    <a:cubicBezTo>
                      <a:pt x="17799" y="2538"/>
                      <a:pt x="17795" y="2512"/>
                      <a:pt x="17788" y="2512"/>
                    </a:cubicBezTo>
                    <a:cubicBezTo>
                      <a:pt x="17766" y="2512"/>
                      <a:pt x="17720" y="2750"/>
                      <a:pt x="17690" y="2802"/>
                    </a:cubicBezTo>
                    <a:cubicBezTo>
                      <a:pt x="17650" y="2862"/>
                      <a:pt x="17670" y="2862"/>
                      <a:pt x="17660" y="2961"/>
                    </a:cubicBezTo>
                    <a:cubicBezTo>
                      <a:pt x="17656" y="3003"/>
                      <a:pt x="17648" y="3017"/>
                      <a:pt x="17632" y="3017"/>
                    </a:cubicBezTo>
                    <a:cubicBezTo>
                      <a:pt x="17610" y="3017"/>
                      <a:pt x="17574" y="2992"/>
                      <a:pt x="17511" y="2981"/>
                    </a:cubicBezTo>
                    <a:cubicBezTo>
                      <a:pt x="17503" y="2980"/>
                      <a:pt x="17496" y="2980"/>
                      <a:pt x="17490" y="2980"/>
                    </a:cubicBezTo>
                    <a:cubicBezTo>
                      <a:pt x="17408" y="2980"/>
                      <a:pt x="17458" y="3031"/>
                      <a:pt x="17517" y="3031"/>
                    </a:cubicBezTo>
                    <a:cubicBezTo>
                      <a:pt x="17522" y="3031"/>
                      <a:pt x="17526" y="3031"/>
                      <a:pt x="17531" y="3030"/>
                    </a:cubicBezTo>
                    <a:cubicBezTo>
                      <a:pt x="17591" y="3030"/>
                      <a:pt x="17660" y="3100"/>
                      <a:pt x="17640" y="3120"/>
                    </a:cubicBezTo>
                    <a:cubicBezTo>
                      <a:pt x="17630" y="3139"/>
                      <a:pt x="17472" y="3169"/>
                      <a:pt x="17531" y="3268"/>
                    </a:cubicBezTo>
                    <a:cubicBezTo>
                      <a:pt x="17568" y="3327"/>
                      <a:pt x="17502" y="3342"/>
                      <a:pt x="17440" y="3342"/>
                    </a:cubicBezTo>
                    <a:cubicBezTo>
                      <a:pt x="17419" y="3342"/>
                      <a:pt x="17398" y="3340"/>
                      <a:pt x="17382" y="3338"/>
                    </a:cubicBezTo>
                    <a:cubicBezTo>
                      <a:pt x="17373" y="3335"/>
                      <a:pt x="17363" y="3333"/>
                      <a:pt x="17354" y="3333"/>
                    </a:cubicBezTo>
                    <a:cubicBezTo>
                      <a:pt x="17305" y="3333"/>
                      <a:pt x="17269" y="3374"/>
                      <a:pt x="17353" y="3407"/>
                    </a:cubicBezTo>
                    <a:cubicBezTo>
                      <a:pt x="17442" y="3447"/>
                      <a:pt x="17363" y="3595"/>
                      <a:pt x="17283" y="3595"/>
                    </a:cubicBezTo>
                    <a:cubicBezTo>
                      <a:pt x="17227" y="3595"/>
                      <a:pt x="17181" y="3536"/>
                      <a:pt x="17117" y="3536"/>
                    </a:cubicBezTo>
                    <a:cubicBezTo>
                      <a:pt x="17090" y="3536"/>
                      <a:pt x="17060" y="3546"/>
                      <a:pt x="17025" y="3576"/>
                    </a:cubicBezTo>
                    <a:cubicBezTo>
                      <a:pt x="16897" y="3675"/>
                      <a:pt x="17095" y="3595"/>
                      <a:pt x="17164" y="3675"/>
                    </a:cubicBezTo>
                    <a:cubicBezTo>
                      <a:pt x="17244" y="3754"/>
                      <a:pt x="17184" y="3774"/>
                      <a:pt x="17333" y="3774"/>
                    </a:cubicBezTo>
                    <a:cubicBezTo>
                      <a:pt x="17338" y="3774"/>
                      <a:pt x="17343" y="3773"/>
                      <a:pt x="17348" y="3773"/>
                    </a:cubicBezTo>
                    <a:cubicBezTo>
                      <a:pt x="17469" y="3773"/>
                      <a:pt x="17443" y="3890"/>
                      <a:pt x="17462" y="4061"/>
                    </a:cubicBezTo>
                    <a:cubicBezTo>
                      <a:pt x="17470" y="4139"/>
                      <a:pt x="17436" y="4166"/>
                      <a:pt x="17397" y="4166"/>
                    </a:cubicBezTo>
                    <a:cubicBezTo>
                      <a:pt x="17345" y="4166"/>
                      <a:pt x="17286" y="4121"/>
                      <a:pt x="17303" y="4081"/>
                    </a:cubicBezTo>
                    <a:cubicBezTo>
                      <a:pt x="17333" y="4012"/>
                      <a:pt x="17273" y="3972"/>
                      <a:pt x="17065" y="3913"/>
                    </a:cubicBezTo>
                    <a:cubicBezTo>
                      <a:pt x="17029" y="3900"/>
                      <a:pt x="17008" y="3895"/>
                      <a:pt x="16997" y="3895"/>
                    </a:cubicBezTo>
                    <a:cubicBezTo>
                      <a:pt x="16946" y="3895"/>
                      <a:pt x="17110" y="4008"/>
                      <a:pt x="17135" y="4081"/>
                    </a:cubicBezTo>
                    <a:cubicBezTo>
                      <a:pt x="17149" y="4121"/>
                      <a:pt x="17147" y="4138"/>
                      <a:pt x="17131" y="4138"/>
                    </a:cubicBezTo>
                    <a:cubicBezTo>
                      <a:pt x="17115" y="4138"/>
                      <a:pt x="17085" y="4121"/>
                      <a:pt x="17045" y="4091"/>
                    </a:cubicBezTo>
                    <a:cubicBezTo>
                      <a:pt x="17031" y="4079"/>
                      <a:pt x="17017" y="4073"/>
                      <a:pt x="17003" y="4073"/>
                    </a:cubicBezTo>
                    <a:cubicBezTo>
                      <a:pt x="16952" y="4073"/>
                      <a:pt x="16910" y="4152"/>
                      <a:pt x="16887" y="4230"/>
                    </a:cubicBezTo>
                    <a:cubicBezTo>
                      <a:pt x="16847" y="4329"/>
                      <a:pt x="16956" y="4250"/>
                      <a:pt x="16996" y="4349"/>
                    </a:cubicBezTo>
                    <a:cubicBezTo>
                      <a:pt x="17010" y="4381"/>
                      <a:pt x="17037" y="4392"/>
                      <a:pt x="17068" y="4392"/>
                    </a:cubicBezTo>
                    <a:cubicBezTo>
                      <a:pt x="17124" y="4392"/>
                      <a:pt x="17195" y="4355"/>
                      <a:pt x="17234" y="4329"/>
                    </a:cubicBezTo>
                    <a:cubicBezTo>
                      <a:pt x="17254" y="4313"/>
                      <a:pt x="17271" y="4305"/>
                      <a:pt x="17291" y="4305"/>
                    </a:cubicBezTo>
                    <a:cubicBezTo>
                      <a:pt x="17332" y="4305"/>
                      <a:pt x="17382" y="4336"/>
                      <a:pt x="17482" y="4389"/>
                    </a:cubicBezTo>
                    <a:cubicBezTo>
                      <a:pt x="17630" y="4458"/>
                      <a:pt x="17412" y="4518"/>
                      <a:pt x="17343" y="4567"/>
                    </a:cubicBezTo>
                    <a:cubicBezTo>
                      <a:pt x="17327" y="4578"/>
                      <a:pt x="17311" y="4580"/>
                      <a:pt x="17294" y="4580"/>
                    </a:cubicBezTo>
                    <a:cubicBezTo>
                      <a:pt x="17274" y="4580"/>
                      <a:pt x="17252" y="4576"/>
                      <a:pt x="17225" y="4576"/>
                    </a:cubicBezTo>
                    <a:cubicBezTo>
                      <a:pt x="17191" y="4576"/>
                      <a:pt x="17149" y="4584"/>
                      <a:pt x="17095" y="4617"/>
                    </a:cubicBezTo>
                    <a:cubicBezTo>
                      <a:pt x="16990" y="4681"/>
                      <a:pt x="16984" y="4746"/>
                      <a:pt x="16958" y="4746"/>
                    </a:cubicBezTo>
                    <a:cubicBezTo>
                      <a:pt x="16952" y="4746"/>
                      <a:pt x="16945" y="4743"/>
                      <a:pt x="16936" y="4736"/>
                    </a:cubicBezTo>
                    <a:cubicBezTo>
                      <a:pt x="16925" y="4729"/>
                      <a:pt x="16914" y="4726"/>
                      <a:pt x="16902" y="4726"/>
                    </a:cubicBezTo>
                    <a:cubicBezTo>
                      <a:pt x="16863" y="4726"/>
                      <a:pt x="16819" y="4763"/>
                      <a:pt x="16758" y="4825"/>
                    </a:cubicBezTo>
                    <a:cubicBezTo>
                      <a:pt x="16748" y="4815"/>
                      <a:pt x="16748" y="4815"/>
                      <a:pt x="16728" y="4795"/>
                    </a:cubicBezTo>
                    <a:cubicBezTo>
                      <a:pt x="16586" y="4683"/>
                      <a:pt x="16522" y="4599"/>
                      <a:pt x="16457" y="4599"/>
                    </a:cubicBezTo>
                    <a:cubicBezTo>
                      <a:pt x="16436" y="4599"/>
                      <a:pt x="16415" y="4607"/>
                      <a:pt x="16391" y="4627"/>
                    </a:cubicBezTo>
                    <a:cubicBezTo>
                      <a:pt x="16304" y="4696"/>
                      <a:pt x="16224" y="4720"/>
                      <a:pt x="16161" y="4720"/>
                    </a:cubicBezTo>
                    <a:cubicBezTo>
                      <a:pt x="16046" y="4720"/>
                      <a:pt x="15993" y="4636"/>
                      <a:pt x="16083" y="4597"/>
                    </a:cubicBezTo>
                    <a:cubicBezTo>
                      <a:pt x="16206" y="4531"/>
                      <a:pt x="16337" y="4277"/>
                      <a:pt x="16274" y="4277"/>
                    </a:cubicBezTo>
                    <a:cubicBezTo>
                      <a:pt x="16270" y="4277"/>
                      <a:pt x="16266" y="4278"/>
                      <a:pt x="16262" y="4280"/>
                    </a:cubicBezTo>
                    <a:cubicBezTo>
                      <a:pt x="16246" y="4285"/>
                      <a:pt x="16226" y="4287"/>
                      <a:pt x="16204" y="4287"/>
                    </a:cubicBezTo>
                    <a:cubicBezTo>
                      <a:pt x="16101" y="4287"/>
                      <a:pt x="15949" y="4234"/>
                      <a:pt x="15925" y="4161"/>
                    </a:cubicBezTo>
                    <a:cubicBezTo>
                      <a:pt x="15905" y="4071"/>
                      <a:pt x="15875" y="4131"/>
                      <a:pt x="15846" y="4091"/>
                    </a:cubicBezTo>
                    <a:cubicBezTo>
                      <a:pt x="15826" y="4061"/>
                      <a:pt x="15905" y="3843"/>
                      <a:pt x="16004" y="3734"/>
                    </a:cubicBezTo>
                    <a:cubicBezTo>
                      <a:pt x="16064" y="3682"/>
                      <a:pt x="16164" y="3658"/>
                      <a:pt x="16132" y="3658"/>
                    </a:cubicBezTo>
                    <a:cubicBezTo>
                      <a:pt x="16121" y="3658"/>
                      <a:pt x="16097" y="3660"/>
                      <a:pt x="16054" y="3665"/>
                    </a:cubicBezTo>
                    <a:cubicBezTo>
                      <a:pt x="15924" y="3680"/>
                      <a:pt x="15836" y="3818"/>
                      <a:pt x="15793" y="3818"/>
                    </a:cubicBezTo>
                    <a:cubicBezTo>
                      <a:pt x="15780" y="3818"/>
                      <a:pt x="15771" y="3806"/>
                      <a:pt x="15766" y="3774"/>
                    </a:cubicBezTo>
                    <a:cubicBezTo>
                      <a:pt x="15746" y="3625"/>
                      <a:pt x="15766" y="3427"/>
                      <a:pt x="15707" y="3328"/>
                    </a:cubicBezTo>
                    <a:cubicBezTo>
                      <a:pt x="15660" y="3258"/>
                      <a:pt x="15620" y="2828"/>
                      <a:pt x="15605" y="2828"/>
                    </a:cubicBezTo>
                    <a:cubicBezTo>
                      <a:pt x="15600" y="2828"/>
                      <a:pt x="15598" y="2863"/>
                      <a:pt x="15598" y="2951"/>
                    </a:cubicBezTo>
                    <a:lnTo>
                      <a:pt x="15598" y="3238"/>
                    </a:lnTo>
                    <a:cubicBezTo>
                      <a:pt x="15598" y="3138"/>
                      <a:pt x="15590" y="3100"/>
                      <a:pt x="15579" y="3100"/>
                    </a:cubicBezTo>
                    <a:cubicBezTo>
                      <a:pt x="15543" y="3100"/>
                      <a:pt x="15466" y="3461"/>
                      <a:pt x="15429" y="3536"/>
                    </a:cubicBezTo>
                    <a:cubicBezTo>
                      <a:pt x="15370" y="3625"/>
                      <a:pt x="15409" y="3625"/>
                      <a:pt x="15389" y="3774"/>
                    </a:cubicBezTo>
                    <a:cubicBezTo>
                      <a:pt x="15381" y="3839"/>
                      <a:pt x="15368" y="3858"/>
                      <a:pt x="15343" y="3858"/>
                    </a:cubicBezTo>
                    <a:cubicBezTo>
                      <a:pt x="15309" y="3858"/>
                      <a:pt x="15252" y="3825"/>
                      <a:pt x="15151" y="3814"/>
                    </a:cubicBezTo>
                    <a:cubicBezTo>
                      <a:pt x="15136" y="3812"/>
                      <a:pt x="15123" y="3811"/>
                      <a:pt x="15112" y="3811"/>
                    </a:cubicBezTo>
                    <a:cubicBezTo>
                      <a:pt x="15007" y="3811"/>
                      <a:pt x="15082" y="3884"/>
                      <a:pt x="15167" y="3884"/>
                    </a:cubicBezTo>
                    <a:cubicBezTo>
                      <a:pt x="15172" y="3884"/>
                      <a:pt x="15176" y="3883"/>
                      <a:pt x="15181" y="3883"/>
                    </a:cubicBezTo>
                    <a:cubicBezTo>
                      <a:pt x="15185" y="3883"/>
                      <a:pt x="15190" y="3882"/>
                      <a:pt x="15194" y="3882"/>
                    </a:cubicBezTo>
                    <a:cubicBezTo>
                      <a:pt x="15289" y="3882"/>
                      <a:pt x="15379" y="3983"/>
                      <a:pt x="15360" y="4012"/>
                    </a:cubicBezTo>
                    <a:cubicBezTo>
                      <a:pt x="15340" y="4042"/>
                      <a:pt x="15092" y="4091"/>
                      <a:pt x="15191" y="4240"/>
                    </a:cubicBezTo>
                    <a:cubicBezTo>
                      <a:pt x="15240" y="4324"/>
                      <a:pt x="15152" y="4353"/>
                      <a:pt x="15064" y="4353"/>
                    </a:cubicBezTo>
                    <a:cubicBezTo>
                      <a:pt x="15027" y="4353"/>
                      <a:pt x="14990" y="4348"/>
                      <a:pt x="14963" y="4339"/>
                    </a:cubicBezTo>
                    <a:cubicBezTo>
                      <a:pt x="14954" y="4337"/>
                      <a:pt x="14944" y="4336"/>
                      <a:pt x="14934" y="4336"/>
                    </a:cubicBezTo>
                    <a:cubicBezTo>
                      <a:pt x="14861" y="4336"/>
                      <a:pt x="14791" y="4396"/>
                      <a:pt x="14913" y="4448"/>
                    </a:cubicBezTo>
                    <a:cubicBezTo>
                      <a:pt x="15052" y="4508"/>
                      <a:pt x="14943" y="4736"/>
                      <a:pt x="14814" y="4736"/>
                    </a:cubicBezTo>
                    <a:cubicBezTo>
                      <a:pt x="14729" y="4736"/>
                      <a:pt x="14659" y="4648"/>
                      <a:pt x="14566" y="4648"/>
                    </a:cubicBezTo>
                    <a:cubicBezTo>
                      <a:pt x="14550" y="4648"/>
                      <a:pt x="14534" y="4651"/>
                      <a:pt x="14517" y="4656"/>
                    </a:cubicBezTo>
                    <a:cubicBezTo>
                      <a:pt x="14457" y="4597"/>
                      <a:pt x="14438" y="4557"/>
                      <a:pt x="14438" y="4537"/>
                    </a:cubicBezTo>
                    <a:cubicBezTo>
                      <a:pt x="14446" y="4496"/>
                      <a:pt x="14426" y="4363"/>
                      <a:pt x="14514" y="4363"/>
                    </a:cubicBezTo>
                    <a:cubicBezTo>
                      <a:pt x="14531" y="4363"/>
                      <a:pt x="14551" y="4368"/>
                      <a:pt x="14576" y="4379"/>
                    </a:cubicBezTo>
                    <a:cubicBezTo>
                      <a:pt x="14644" y="4408"/>
                      <a:pt x="14705" y="4425"/>
                      <a:pt x="14747" y="4425"/>
                    </a:cubicBezTo>
                    <a:cubicBezTo>
                      <a:pt x="14803" y="4425"/>
                      <a:pt x="14822" y="4394"/>
                      <a:pt x="14765" y="4319"/>
                    </a:cubicBezTo>
                    <a:cubicBezTo>
                      <a:pt x="14670" y="4198"/>
                      <a:pt x="14590" y="4115"/>
                      <a:pt x="14479" y="4115"/>
                    </a:cubicBezTo>
                    <a:cubicBezTo>
                      <a:pt x="14463" y="4115"/>
                      <a:pt x="14446" y="4117"/>
                      <a:pt x="14428" y="4121"/>
                    </a:cubicBezTo>
                    <a:cubicBezTo>
                      <a:pt x="14333" y="4143"/>
                      <a:pt x="14234" y="4196"/>
                      <a:pt x="14160" y="4196"/>
                    </a:cubicBezTo>
                    <a:cubicBezTo>
                      <a:pt x="14133" y="4196"/>
                      <a:pt x="14109" y="4189"/>
                      <a:pt x="14091" y="4171"/>
                    </a:cubicBezTo>
                    <a:cubicBezTo>
                      <a:pt x="14031" y="4101"/>
                      <a:pt x="13972" y="4042"/>
                      <a:pt x="13892" y="4032"/>
                    </a:cubicBezTo>
                    <a:cubicBezTo>
                      <a:pt x="13803" y="4022"/>
                      <a:pt x="13674" y="3962"/>
                      <a:pt x="13773" y="3883"/>
                    </a:cubicBezTo>
                    <a:cubicBezTo>
                      <a:pt x="13862" y="3804"/>
                      <a:pt x="13922" y="3595"/>
                      <a:pt x="13922" y="3595"/>
                    </a:cubicBezTo>
                    <a:cubicBezTo>
                      <a:pt x="13922" y="3595"/>
                      <a:pt x="13910" y="3394"/>
                      <a:pt x="13950" y="3394"/>
                    </a:cubicBezTo>
                    <a:cubicBezTo>
                      <a:pt x="13962" y="3394"/>
                      <a:pt x="13979" y="3412"/>
                      <a:pt x="14001" y="3457"/>
                    </a:cubicBezTo>
                    <a:cubicBezTo>
                      <a:pt x="14094" y="3616"/>
                      <a:pt x="14157" y="3726"/>
                      <a:pt x="14193" y="3726"/>
                    </a:cubicBezTo>
                    <a:cubicBezTo>
                      <a:pt x="14199" y="3726"/>
                      <a:pt x="14205" y="3722"/>
                      <a:pt x="14209" y="3714"/>
                    </a:cubicBezTo>
                    <a:cubicBezTo>
                      <a:pt x="14239" y="3685"/>
                      <a:pt x="14241" y="3604"/>
                      <a:pt x="14253" y="3604"/>
                    </a:cubicBezTo>
                    <a:cubicBezTo>
                      <a:pt x="14257" y="3604"/>
                      <a:pt x="14262" y="3613"/>
                      <a:pt x="14269" y="3635"/>
                    </a:cubicBezTo>
                    <a:cubicBezTo>
                      <a:pt x="14286" y="3674"/>
                      <a:pt x="14329" y="3698"/>
                      <a:pt x="14362" y="3698"/>
                    </a:cubicBezTo>
                    <a:cubicBezTo>
                      <a:pt x="14406" y="3698"/>
                      <a:pt x="14431" y="3657"/>
                      <a:pt x="14358" y="3556"/>
                    </a:cubicBezTo>
                    <a:cubicBezTo>
                      <a:pt x="14251" y="3416"/>
                      <a:pt x="14178" y="3303"/>
                      <a:pt x="14128" y="3303"/>
                    </a:cubicBezTo>
                    <a:cubicBezTo>
                      <a:pt x="14118" y="3303"/>
                      <a:pt x="14109" y="3308"/>
                      <a:pt x="14100" y="3318"/>
                    </a:cubicBezTo>
                    <a:cubicBezTo>
                      <a:pt x="14089" y="3329"/>
                      <a:pt x="14080" y="3335"/>
                      <a:pt x="14073" y="3335"/>
                    </a:cubicBezTo>
                    <a:cubicBezTo>
                      <a:pt x="14043" y="3335"/>
                      <a:pt x="14036" y="3247"/>
                      <a:pt x="13932" y="3159"/>
                    </a:cubicBezTo>
                    <a:cubicBezTo>
                      <a:pt x="13877" y="3113"/>
                      <a:pt x="13835" y="3104"/>
                      <a:pt x="13799" y="3104"/>
                    </a:cubicBezTo>
                    <a:cubicBezTo>
                      <a:pt x="13777" y="3104"/>
                      <a:pt x="13758" y="3107"/>
                      <a:pt x="13740" y="3107"/>
                    </a:cubicBezTo>
                    <a:cubicBezTo>
                      <a:pt x="13718" y="3107"/>
                      <a:pt x="13696" y="3102"/>
                      <a:pt x="13674" y="3080"/>
                    </a:cubicBezTo>
                    <a:cubicBezTo>
                      <a:pt x="13605" y="3020"/>
                      <a:pt x="13387" y="2941"/>
                      <a:pt x="13535" y="2832"/>
                    </a:cubicBezTo>
                    <a:cubicBezTo>
                      <a:pt x="13636" y="2765"/>
                      <a:pt x="13687" y="2725"/>
                      <a:pt x="13731" y="2725"/>
                    </a:cubicBezTo>
                    <a:cubicBezTo>
                      <a:pt x="13752" y="2725"/>
                      <a:pt x="13771" y="2734"/>
                      <a:pt x="13793" y="2753"/>
                    </a:cubicBezTo>
                    <a:cubicBezTo>
                      <a:pt x="13831" y="2791"/>
                      <a:pt x="13902" y="2845"/>
                      <a:pt x="13959" y="2845"/>
                    </a:cubicBezTo>
                    <a:cubicBezTo>
                      <a:pt x="13990" y="2845"/>
                      <a:pt x="14017" y="2828"/>
                      <a:pt x="14031" y="2782"/>
                    </a:cubicBezTo>
                    <a:cubicBezTo>
                      <a:pt x="14071" y="2653"/>
                      <a:pt x="14180" y="2763"/>
                      <a:pt x="14150" y="2624"/>
                    </a:cubicBezTo>
                    <a:cubicBezTo>
                      <a:pt x="14119" y="2515"/>
                      <a:pt x="14076" y="2407"/>
                      <a:pt x="14026" y="2407"/>
                    </a:cubicBezTo>
                    <a:cubicBezTo>
                      <a:pt x="14011" y="2407"/>
                      <a:pt x="13997" y="2416"/>
                      <a:pt x="13981" y="2435"/>
                    </a:cubicBezTo>
                    <a:cubicBezTo>
                      <a:pt x="13942" y="2475"/>
                      <a:pt x="13912" y="2500"/>
                      <a:pt x="13896" y="2500"/>
                    </a:cubicBezTo>
                    <a:cubicBezTo>
                      <a:pt x="13880" y="2500"/>
                      <a:pt x="13877" y="2475"/>
                      <a:pt x="13892" y="2416"/>
                    </a:cubicBezTo>
                    <a:cubicBezTo>
                      <a:pt x="13917" y="2317"/>
                      <a:pt x="14093" y="2156"/>
                      <a:pt x="14031" y="2156"/>
                    </a:cubicBezTo>
                    <a:cubicBezTo>
                      <a:pt x="14019" y="2156"/>
                      <a:pt x="13997" y="2163"/>
                      <a:pt x="13962" y="2178"/>
                    </a:cubicBezTo>
                    <a:cubicBezTo>
                      <a:pt x="13753" y="2277"/>
                      <a:pt x="13694" y="2316"/>
                      <a:pt x="13724" y="2416"/>
                    </a:cubicBezTo>
                    <a:cubicBezTo>
                      <a:pt x="13735" y="2472"/>
                      <a:pt x="13672" y="2539"/>
                      <a:pt x="13619" y="2539"/>
                    </a:cubicBezTo>
                    <a:cubicBezTo>
                      <a:pt x="13580" y="2539"/>
                      <a:pt x="13547" y="2502"/>
                      <a:pt x="13555" y="2396"/>
                    </a:cubicBezTo>
                    <a:cubicBezTo>
                      <a:pt x="13585" y="2148"/>
                      <a:pt x="13545" y="1989"/>
                      <a:pt x="13684" y="1989"/>
                    </a:cubicBezTo>
                    <a:cubicBezTo>
                      <a:pt x="13699" y="1990"/>
                      <a:pt x="13711" y="1991"/>
                      <a:pt x="13723" y="1991"/>
                    </a:cubicBezTo>
                    <a:cubicBezTo>
                      <a:pt x="13824" y="1991"/>
                      <a:pt x="13790" y="1950"/>
                      <a:pt x="13853" y="1860"/>
                    </a:cubicBezTo>
                    <a:cubicBezTo>
                      <a:pt x="13932" y="1751"/>
                      <a:pt x="14130" y="1860"/>
                      <a:pt x="14011" y="1721"/>
                    </a:cubicBezTo>
                    <a:cubicBezTo>
                      <a:pt x="13974" y="1681"/>
                      <a:pt x="13942" y="1667"/>
                      <a:pt x="13914" y="1667"/>
                    </a:cubicBezTo>
                    <a:cubicBezTo>
                      <a:pt x="13845" y="1667"/>
                      <a:pt x="13797" y="1751"/>
                      <a:pt x="13734" y="1751"/>
                    </a:cubicBezTo>
                    <a:cubicBezTo>
                      <a:pt x="13654" y="1751"/>
                      <a:pt x="13585" y="1543"/>
                      <a:pt x="13674" y="1483"/>
                    </a:cubicBezTo>
                    <a:cubicBezTo>
                      <a:pt x="13751" y="1432"/>
                      <a:pt x="13710" y="1380"/>
                      <a:pt x="13658" y="1380"/>
                    </a:cubicBezTo>
                    <a:cubicBezTo>
                      <a:pt x="13651" y="1380"/>
                      <a:pt x="13642" y="1382"/>
                      <a:pt x="13634" y="1384"/>
                    </a:cubicBezTo>
                    <a:cubicBezTo>
                      <a:pt x="13616" y="1393"/>
                      <a:pt x="13591" y="1399"/>
                      <a:pt x="13565" y="1399"/>
                    </a:cubicBezTo>
                    <a:cubicBezTo>
                      <a:pt x="13508" y="1399"/>
                      <a:pt x="13451" y="1371"/>
                      <a:pt x="13486" y="1295"/>
                    </a:cubicBezTo>
                    <a:cubicBezTo>
                      <a:pt x="13555" y="1156"/>
                      <a:pt x="13387" y="1117"/>
                      <a:pt x="13367" y="1087"/>
                    </a:cubicBezTo>
                    <a:cubicBezTo>
                      <a:pt x="13357" y="1059"/>
                      <a:pt x="13420" y="967"/>
                      <a:pt x="13477" y="967"/>
                    </a:cubicBezTo>
                    <a:cubicBezTo>
                      <a:pt x="13480" y="967"/>
                      <a:pt x="13483" y="967"/>
                      <a:pt x="13486" y="968"/>
                    </a:cubicBezTo>
                    <a:cubicBezTo>
                      <a:pt x="13489" y="968"/>
                      <a:pt x="13493" y="969"/>
                      <a:pt x="13497" y="969"/>
                    </a:cubicBezTo>
                    <a:cubicBezTo>
                      <a:pt x="13555" y="969"/>
                      <a:pt x="13606" y="906"/>
                      <a:pt x="13536" y="906"/>
                    </a:cubicBezTo>
                    <a:cubicBezTo>
                      <a:pt x="13528" y="906"/>
                      <a:pt x="13517" y="906"/>
                      <a:pt x="13506" y="908"/>
                    </a:cubicBezTo>
                    <a:cubicBezTo>
                      <a:pt x="13443" y="914"/>
                      <a:pt x="13407" y="946"/>
                      <a:pt x="13383" y="946"/>
                    </a:cubicBezTo>
                    <a:cubicBezTo>
                      <a:pt x="13366" y="946"/>
                      <a:pt x="13355" y="928"/>
                      <a:pt x="13347" y="869"/>
                    </a:cubicBezTo>
                    <a:cubicBezTo>
                      <a:pt x="13337" y="730"/>
                      <a:pt x="13367" y="740"/>
                      <a:pt x="13327" y="651"/>
                    </a:cubicBezTo>
                    <a:cubicBezTo>
                      <a:pt x="13297" y="583"/>
                      <a:pt x="13244" y="249"/>
                      <a:pt x="13220" y="249"/>
                    </a:cubicBezTo>
                    <a:cubicBezTo>
                      <a:pt x="13213" y="249"/>
                      <a:pt x="13208" y="284"/>
                      <a:pt x="13208" y="373"/>
                    </a:cubicBezTo>
                    <a:lnTo>
                      <a:pt x="13208" y="115"/>
                    </a:lnTo>
                    <a:cubicBezTo>
                      <a:pt x="13208" y="33"/>
                      <a:pt x="13207" y="1"/>
                      <a:pt x="132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1150" name="Google Shape;1150;p9"/>
          <p:cNvGrpSpPr/>
          <p:nvPr/>
        </p:nvGrpSpPr>
        <p:grpSpPr>
          <a:xfrm rot="10800000">
            <a:off x="2009040" y="3203334"/>
            <a:ext cx="3015014" cy="966609"/>
            <a:chOff x="-3623825" y="1827154"/>
            <a:chExt cx="3130206" cy="1003539"/>
          </a:xfrm>
        </p:grpSpPr>
        <p:sp>
          <p:nvSpPr>
            <p:cNvPr id="1151" name="Google Shape;1151;p9"/>
            <p:cNvSpPr/>
            <p:nvPr/>
          </p:nvSpPr>
          <p:spPr>
            <a:xfrm>
              <a:off x="-2776509" y="2310849"/>
              <a:ext cx="1267382" cy="347315"/>
            </a:xfrm>
            <a:custGeom>
              <a:avLst/>
              <a:gdLst/>
              <a:ahLst/>
              <a:cxnLst/>
              <a:rect l="l" t="t" r="r" b="b"/>
              <a:pathLst>
                <a:path w="12177" h="3337" extrusionOk="0">
                  <a:moveTo>
                    <a:pt x="6220" y="1"/>
                  </a:moveTo>
                  <a:cubicBezTo>
                    <a:pt x="6083" y="1"/>
                    <a:pt x="5947" y="2"/>
                    <a:pt x="5811" y="5"/>
                  </a:cubicBezTo>
                  <a:cubicBezTo>
                    <a:pt x="5236" y="14"/>
                    <a:pt x="4690" y="54"/>
                    <a:pt x="4165" y="104"/>
                  </a:cubicBezTo>
                  <a:cubicBezTo>
                    <a:pt x="3649" y="163"/>
                    <a:pt x="3153" y="233"/>
                    <a:pt x="2707" y="322"/>
                  </a:cubicBezTo>
                  <a:cubicBezTo>
                    <a:pt x="1805" y="490"/>
                    <a:pt x="1071" y="738"/>
                    <a:pt x="605" y="996"/>
                  </a:cubicBezTo>
                  <a:cubicBezTo>
                    <a:pt x="367" y="1125"/>
                    <a:pt x="209" y="1274"/>
                    <a:pt x="119" y="1383"/>
                  </a:cubicBezTo>
                  <a:cubicBezTo>
                    <a:pt x="30" y="1492"/>
                    <a:pt x="10" y="1571"/>
                    <a:pt x="0" y="1571"/>
                  </a:cubicBezTo>
                  <a:cubicBezTo>
                    <a:pt x="10" y="1571"/>
                    <a:pt x="40" y="1502"/>
                    <a:pt x="129" y="1393"/>
                  </a:cubicBezTo>
                  <a:cubicBezTo>
                    <a:pt x="228" y="1294"/>
                    <a:pt x="397" y="1165"/>
                    <a:pt x="635" y="1056"/>
                  </a:cubicBezTo>
                  <a:cubicBezTo>
                    <a:pt x="873" y="937"/>
                    <a:pt x="1170" y="828"/>
                    <a:pt x="1527" y="738"/>
                  </a:cubicBezTo>
                  <a:cubicBezTo>
                    <a:pt x="1884" y="639"/>
                    <a:pt x="2291" y="560"/>
                    <a:pt x="2737" y="490"/>
                  </a:cubicBezTo>
                  <a:cubicBezTo>
                    <a:pt x="3629" y="352"/>
                    <a:pt x="4690" y="282"/>
                    <a:pt x="5811" y="272"/>
                  </a:cubicBezTo>
                  <a:cubicBezTo>
                    <a:pt x="6376" y="272"/>
                    <a:pt x="6971" y="292"/>
                    <a:pt x="7556" y="342"/>
                  </a:cubicBezTo>
                  <a:cubicBezTo>
                    <a:pt x="8151" y="381"/>
                    <a:pt x="8746" y="451"/>
                    <a:pt x="9341" y="560"/>
                  </a:cubicBezTo>
                  <a:cubicBezTo>
                    <a:pt x="9926" y="659"/>
                    <a:pt x="10511" y="798"/>
                    <a:pt x="11056" y="1006"/>
                  </a:cubicBezTo>
                  <a:cubicBezTo>
                    <a:pt x="11314" y="1125"/>
                    <a:pt x="11581" y="1254"/>
                    <a:pt x="11750" y="1432"/>
                  </a:cubicBezTo>
                  <a:lnTo>
                    <a:pt x="11819" y="1502"/>
                  </a:lnTo>
                  <a:cubicBezTo>
                    <a:pt x="11839" y="1522"/>
                    <a:pt x="11839" y="1551"/>
                    <a:pt x="11859" y="1571"/>
                  </a:cubicBezTo>
                  <a:lnTo>
                    <a:pt x="11879" y="1611"/>
                  </a:lnTo>
                  <a:lnTo>
                    <a:pt x="11889" y="1621"/>
                  </a:lnTo>
                  <a:lnTo>
                    <a:pt x="11889" y="1641"/>
                  </a:lnTo>
                  <a:lnTo>
                    <a:pt x="11899" y="1700"/>
                  </a:lnTo>
                  <a:cubicBezTo>
                    <a:pt x="11899" y="1710"/>
                    <a:pt x="11899" y="1720"/>
                    <a:pt x="11899" y="1730"/>
                  </a:cubicBezTo>
                  <a:cubicBezTo>
                    <a:pt x="11909" y="1809"/>
                    <a:pt x="11849" y="1918"/>
                    <a:pt x="11770" y="2007"/>
                  </a:cubicBezTo>
                  <a:cubicBezTo>
                    <a:pt x="11601" y="2196"/>
                    <a:pt x="11353" y="2325"/>
                    <a:pt x="11115" y="2434"/>
                  </a:cubicBezTo>
                  <a:cubicBezTo>
                    <a:pt x="10868" y="2543"/>
                    <a:pt x="10620" y="2632"/>
                    <a:pt x="10382" y="2702"/>
                  </a:cubicBezTo>
                  <a:cubicBezTo>
                    <a:pt x="9886" y="2850"/>
                    <a:pt x="9400" y="2949"/>
                    <a:pt x="8954" y="3029"/>
                  </a:cubicBezTo>
                  <a:cubicBezTo>
                    <a:pt x="8062" y="3168"/>
                    <a:pt x="7308" y="3247"/>
                    <a:pt x="6782" y="3277"/>
                  </a:cubicBezTo>
                  <a:cubicBezTo>
                    <a:pt x="6247" y="3306"/>
                    <a:pt x="5950" y="3316"/>
                    <a:pt x="5950" y="3316"/>
                  </a:cubicBezTo>
                  <a:cubicBezTo>
                    <a:pt x="5950" y="3316"/>
                    <a:pt x="6247" y="3336"/>
                    <a:pt x="6782" y="3336"/>
                  </a:cubicBezTo>
                  <a:cubicBezTo>
                    <a:pt x="7318" y="3326"/>
                    <a:pt x="8071" y="3316"/>
                    <a:pt x="8984" y="3197"/>
                  </a:cubicBezTo>
                  <a:cubicBezTo>
                    <a:pt x="9440" y="3138"/>
                    <a:pt x="9926" y="3058"/>
                    <a:pt x="10441" y="2920"/>
                  </a:cubicBezTo>
                  <a:cubicBezTo>
                    <a:pt x="10699" y="2850"/>
                    <a:pt x="10957" y="2771"/>
                    <a:pt x="11215" y="2662"/>
                  </a:cubicBezTo>
                  <a:cubicBezTo>
                    <a:pt x="11472" y="2553"/>
                    <a:pt x="11740" y="2424"/>
                    <a:pt x="11968" y="2196"/>
                  </a:cubicBezTo>
                  <a:cubicBezTo>
                    <a:pt x="12077" y="2077"/>
                    <a:pt x="12176" y="1918"/>
                    <a:pt x="12176" y="1720"/>
                  </a:cubicBezTo>
                  <a:lnTo>
                    <a:pt x="12176" y="1641"/>
                  </a:lnTo>
                  <a:lnTo>
                    <a:pt x="12157" y="1581"/>
                  </a:lnTo>
                  <a:lnTo>
                    <a:pt x="12157" y="1551"/>
                  </a:lnTo>
                  <a:cubicBezTo>
                    <a:pt x="12154" y="1549"/>
                    <a:pt x="12153" y="1548"/>
                    <a:pt x="12152" y="1548"/>
                  </a:cubicBezTo>
                  <a:cubicBezTo>
                    <a:pt x="12152" y="1548"/>
                    <a:pt x="12152" y="1549"/>
                    <a:pt x="12152" y="1549"/>
                  </a:cubicBezTo>
                  <a:cubicBezTo>
                    <a:pt x="12152" y="1549"/>
                    <a:pt x="12152" y="1546"/>
                    <a:pt x="12147" y="1532"/>
                  </a:cubicBezTo>
                  <a:lnTo>
                    <a:pt x="12137" y="1512"/>
                  </a:lnTo>
                  <a:lnTo>
                    <a:pt x="12107" y="1452"/>
                  </a:lnTo>
                  <a:cubicBezTo>
                    <a:pt x="12087" y="1413"/>
                    <a:pt x="12067" y="1373"/>
                    <a:pt x="12047" y="1333"/>
                  </a:cubicBezTo>
                  <a:lnTo>
                    <a:pt x="11958" y="1244"/>
                  </a:lnTo>
                  <a:cubicBezTo>
                    <a:pt x="11730" y="1006"/>
                    <a:pt x="11443" y="867"/>
                    <a:pt x="11165" y="738"/>
                  </a:cubicBezTo>
                  <a:cubicBezTo>
                    <a:pt x="10590" y="510"/>
                    <a:pt x="9995" y="361"/>
                    <a:pt x="9390" y="252"/>
                  </a:cubicBezTo>
                  <a:cubicBezTo>
                    <a:pt x="8785" y="153"/>
                    <a:pt x="8181" y="84"/>
                    <a:pt x="7576" y="44"/>
                  </a:cubicBezTo>
                  <a:cubicBezTo>
                    <a:pt x="7114" y="14"/>
                    <a:pt x="6663" y="1"/>
                    <a:pt x="6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9"/>
            <p:cNvSpPr/>
            <p:nvPr/>
          </p:nvSpPr>
          <p:spPr>
            <a:xfrm>
              <a:off x="-3110918" y="2075738"/>
              <a:ext cx="2058911" cy="661637"/>
            </a:xfrm>
            <a:custGeom>
              <a:avLst/>
              <a:gdLst/>
              <a:ahLst/>
              <a:cxnLst/>
              <a:rect l="l" t="t" r="r" b="b"/>
              <a:pathLst>
                <a:path w="19782" h="6357" extrusionOk="0">
                  <a:moveTo>
                    <a:pt x="9804" y="0"/>
                  </a:moveTo>
                  <a:cubicBezTo>
                    <a:pt x="9749" y="0"/>
                    <a:pt x="9694" y="0"/>
                    <a:pt x="9639" y="1"/>
                  </a:cubicBezTo>
                  <a:cubicBezTo>
                    <a:pt x="8687" y="1"/>
                    <a:pt x="7774" y="60"/>
                    <a:pt x="6902" y="149"/>
                  </a:cubicBezTo>
                  <a:cubicBezTo>
                    <a:pt x="6039" y="239"/>
                    <a:pt x="5226" y="358"/>
                    <a:pt x="4483" y="516"/>
                  </a:cubicBezTo>
                  <a:cubicBezTo>
                    <a:pt x="3739" y="665"/>
                    <a:pt x="3065" y="844"/>
                    <a:pt x="2490" y="1052"/>
                  </a:cubicBezTo>
                  <a:cubicBezTo>
                    <a:pt x="1905" y="1260"/>
                    <a:pt x="1409" y="1478"/>
                    <a:pt x="1032" y="1706"/>
                  </a:cubicBezTo>
                  <a:cubicBezTo>
                    <a:pt x="834" y="1805"/>
                    <a:pt x="685" y="1934"/>
                    <a:pt x="546" y="2033"/>
                  </a:cubicBezTo>
                  <a:cubicBezTo>
                    <a:pt x="407" y="2142"/>
                    <a:pt x="308" y="2251"/>
                    <a:pt x="219" y="2331"/>
                  </a:cubicBezTo>
                  <a:cubicBezTo>
                    <a:pt x="80" y="2519"/>
                    <a:pt x="1" y="2618"/>
                    <a:pt x="1" y="2618"/>
                  </a:cubicBezTo>
                  <a:cubicBezTo>
                    <a:pt x="1" y="2618"/>
                    <a:pt x="80" y="2519"/>
                    <a:pt x="229" y="2331"/>
                  </a:cubicBezTo>
                  <a:cubicBezTo>
                    <a:pt x="318" y="2261"/>
                    <a:pt x="417" y="2152"/>
                    <a:pt x="556" y="2053"/>
                  </a:cubicBezTo>
                  <a:cubicBezTo>
                    <a:pt x="695" y="1954"/>
                    <a:pt x="854" y="1835"/>
                    <a:pt x="1052" y="1736"/>
                  </a:cubicBezTo>
                  <a:cubicBezTo>
                    <a:pt x="1429" y="1518"/>
                    <a:pt x="1934" y="1319"/>
                    <a:pt x="2509" y="1131"/>
                  </a:cubicBezTo>
                  <a:cubicBezTo>
                    <a:pt x="3094" y="933"/>
                    <a:pt x="3769" y="774"/>
                    <a:pt x="4512" y="635"/>
                  </a:cubicBezTo>
                  <a:cubicBezTo>
                    <a:pt x="5246" y="487"/>
                    <a:pt x="6059" y="377"/>
                    <a:pt x="6922" y="308"/>
                  </a:cubicBezTo>
                  <a:cubicBezTo>
                    <a:pt x="7784" y="229"/>
                    <a:pt x="8697" y="189"/>
                    <a:pt x="9639" y="189"/>
                  </a:cubicBezTo>
                  <a:cubicBezTo>
                    <a:pt x="11522" y="189"/>
                    <a:pt x="13535" y="348"/>
                    <a:pt x="15498" y="794"/>
                  </a:cubicBezTo>
                  <a:cubicBezTo>
                    <a:pt x="16470" y="1022"/>
                    <a:pt x="17442" y="1300"/>
                    <a:pt x="18305" y="1766"/>
                  </a:cubicBezTo>
                  <a:cubicBezTo>
                    <a:pt x="18731" y="1994"/>
                    <a:pt x="19137" y="2281"/>
                    <a:pt x="19395" y="2658"/>
                  </a:cubicBezTo>
                  <a:cubicBezTo>
                    <a:pt x="19524" y="2866"/>
                    <a:pt x="19584" y="3065"/>
                    <a:pt x="19574" y="3293"/>
                  </a:cubicBezTo>
                  <a:cubicBezTo>
                    <a:pt x="19564" y="3511"/>
                    <a:pt x="19475" y="3719"/>
                    <a:pt x="19346" y="3897"/>
                  </a:cubicBezTo>
                  <a:cubicBezTo>
                    <a:pt x="19078" y="4254"/>
                    <a:pt x="18691" y="4522"/>
                    <a:pt x="18295" y="4740"/>
                  </a:cubicBezTo>
                  <a:cubicBezTo>
                    <a:pt x="17908" y="4958"/>
                    <a:pt x="17501" y="5127"/>
                    <a:pt x="17095" y="5276"/>
                  </a:cubicBezTo>
                  <a:cubicBezTo>
                    <a:pt x="16282" y="5563"/>
                    <a:pt x="15479" y="5742"/>
                    <a:pt x="14745" y="5890"/>
                  </a:cubicBezTo>
                  <a:cubicBezTo>
                    <a:pt x="13258" y="6158"/>
                    <a:pt x="11998" y="6257"/>
                    <a:pt x="11116" y="6307"/>
                  </a:cubicBezTo>
                  <a:cubicBezTo>
                    <a:pt x="10680" y="6327"/>
                    <a:pt x="10333" y="6337"/>
                    <a:pt x="10095" y="6347"/>
                  </a:cubicBezTo>
                  <a:cubicBezTo>
                    <a:pt x="9857" y="6347"/>
                    <a:pt x="9738" y="6356"/>
                    <a:pt x="9738" y="6356"/>
                  </a:cubicBezTo>
                  <a:lnTo>
                    <a:pt x="10095" y="6356"/>
                  </a:lnTo>
                  <a:cubicBezTo>
                    <a:pt x="10333" y="6356"/>
                    <a:pt x="10680" y="6356"/>
                    <a:pt x="11116" y="6347"/>
                  </a:cubicBezTo>
                  <a:cubicBezTo>
                    <a:pt x="11562" y="6327"/>
                    <a:pt x="12098" y="6307"/>
                    <a:pt x="12712" y="6257"/>
                  </a:cubicBezTo>
                  <a:cubicBezTo>
                    <a:pt x="13327" y="6208"/>
                    <a:pt x="14021" y="6138"/>
                    <a:pt x="14765" y="6009"/>
                  </a:cubicBezTo>
                  <a:cubicBezTo>
                    <a:pt x="15508" y="5871"/>
                    <a:pt x="16321" y="5702"/>
                    <a:pt x="17144" y="5424"/>
                  </a:cubicBezTo>
                  <a:cubicBezTo>
                    <a:pt x="17561" y="5276"/>
                    <a:pt x="17977" y="5107"/>
                    <a:pt x="18384" y="4889"/>
                  </a:cubicBezTo>
                  <a:cubicBezTo>
                    <a:pt x="18790" y="4681"/>
                    <a:pt x="19197" y="4403"/>
                    <a:pt x="19494" y="4006"/>
                  </a:cubicBezTo>
                  <a:cubicBezTo>
                    <a:pt x="19643" y="3808"/>
                    <a:pt x="19752" y="3560"/>
                    <a:pt x="19772" y="3303"/>
                  </a:cubicBezTo>
                  <a:cubicBezTo>
                    <a:pt x="19782" y="3035"/>
                    <a:pt x="19693" y="2767"/>
                    <a:pt x="19554" y="2559"/>
                  </a:cubicBezTo>
                  <a:cubicBezTo>
                    <a:pt x="19266" y="2123"/>
                    <a:pt x="18840" y="1825"/>
                    <a:pt x="18404" y="1587"/>
                  </a:cubicBezTo>
                  <a:cubicBezTo>
                    <a:pt x="17511" y="1101"/>
                    <a:pt x="16530" y="824"/>
                    <a:pt x="15538" y="586"/>
                  </a:cubicBezTo>
                  <a:cubicBezTo>
                    <a:pt x="13622" y="162"/>
                    <a:pt x="11651" y="0"/>
                    <a:pt x="9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9"/>
            <p:cNvSpPr/>
            <p:nvPr/>
          </p:nvSpPr>
          <p:spPr>
            <a:xfrm>
              <a:off x="-3623825" y="1827154"/>
              <a:ext cx="3130206" cy="1003539"/>
            </a:xfrm>
            <a:custGeom>
              <a:avLst/>
              <a:gdLst/>
              <a:ahLst/>
              <a:cxnLst/>
              <a:rect l="l" t="t" r="r" b="b"/>
              <a:pathLst>
                <a:path w="30075" h="9642" extrusionOk="0">
                  <a:moveTo>
                    <a:pt x="14874" y="0"/>
                  </a:moveTo>
                  <a:cubicBezTo>
                    <a:pt x="11998" y="0"/>
                    <a:pt x="9301" y="258"/>
                    <a:pt x="7041" y="675"/>
                  </a:cubicBezTo>
                  <a:cubicBezTo>
                    <a:pt x="5910" y="893"/>
                    <a:pt x="4879" y="1131"/>
                    <a:pt x="3987" y="1418"/>
                  </a:cubicBezTo>
                  <a:cubicBezTo>
                    <a:pt x="3094" y="1706"/>
                    <a:pt x="2321" y="1983"/>
                    <a:pt x="1726" y="2301"/>
                  </a:cubicBezTo>
                  <a:cubicBezTo>
                    <a:pt x="1419" y="2439"/>
                    <a:pt x="1171" y="2608"/>
                    <a:pt x="943" y="2737"/>
                  </a:cubicBezTo>
                  <a:cubicBezTo>
                    <a:pt x="735" y="2886"/>
                    <a:pt x="546" y="3015"/>
                    <a:pt x="407" y="3124"/>
                  </a:cubicBezTo>
                  <a:cubicBezTo>
                    <a:pt x="140" y="3372"/>
                    <a:pt x="1" y="3500"/>
                    <a:pt x="1" y="3500"/>
                  </a:cubicBezTo>
                  <a:cubicBezTo>
                    <a:pt x="1" y="3500"/>
                    <a:pt x="150" y="3372"/>
                    <a:pt x="407" y="3134"/>
                  </a:cubicBezTo>
                  <a:cubicBezTo>
                    <a:pt x="556" y="3025"/>
                    <a:pt x="735" y="2896"/>
                    <a:pt x="953" y="2747"/>
                  </a:cubicBezTo>
                  <a:cubicBezTo>
                    <a:pt x="1181" y="2628"/>
                    <a:pt x="1429" y="2459"/>
                    <a:pt x="1736" y="2321"/>
                  </a:cubicBezTo>
                  <a:cubicBezTo>
                    <a:pt x="2341" y="2023"/>
                    <a:pt x="3104" y="1745"/>
                    <a:pt x="3997" y="1468"/>
                  </a:cubicBezTo>
                  <a:cubicBezTo>
                    <a:pt x="4889" y="1200"/>
                    <a:pt x="5920" y="972"/>
                    <a:pt x="7051" y="764"/>
                  </a:cubicBezTo>
                  <a:cubicBezTo>
                    <a:pt x="9233" y="363"/>
                    <a:pt x="11792" y="128"/>
                    <a:pt x="14541" y="128"/>
                  </a:cubicBezTo>
                  <a:cubicBezTo>
                    <a:pt x="14652" y="128"/>
                    <a:pt x="14763" y="128"/>
                    <a:pt x="14874" y="129"/>
                  </a:cubicBezTo>
                  <a:cubicBezTo>
                    <a:pt x="16312" y="139"/>
                    <a:pt x="17799" y="209"/>
                    <a:pt x="19296" y="377"/>
                  </a:cubicBezTo>
                  <a:cubicBezTo>
                    <a:pt x="20803" y="536"/>
                    <a:pt x="22320" y="764"/>
                    <a:pt x="23808" y="1121"/>
                  </a:cubicBezTo>
                  <a:cubicBezTo>
                    <a:pt x="24174" y="1220"/>
                    <a:pt x="24551" y="1299"/>
                    <a:pt x="24918" y="1408"/>
                  </a:cubicBezTo>
                  <a:lnTo>
                    <a:pt x="25463" y="1567"/>
                  </a:lnTo>
                  <a:lnTo>
                    <a:pt x="26009" y="1755"/>
                  </a:lnTo>
                  <a:cubicBezTo>
                    <a:pt x="26376" y="1864"/>
                    <a:pt x="26723" y="2023"/>
                    <a:pt x="27070" y="2152"/>
                  </a:cubicBezTo>
                  <a:cubicBezTo>
                    <a:pt x="27417" y="2321"/>
                    <a:pt x="27764" y="2469"/>
                    <a:pt x="28081" y="2658"/>
                  </a:cubicBezTo>
                  <a:cubicBezTo>
                    <a:pt x="28726" y="3034"/>
                    <a:pt x="29340" y="3491"/>
                    <a:pt x="29697" y="4125"/>
                  </a:cubicBezTo>
                  <a:cubicBezTo>
                    <a:pt x="29866" y="4442"/>
                    <a:pt x="29935" y="4809"/>
                    <a:pt x="29876" y="5156"/>
                  </a:cubicBezTo>
                  <a:cubicBezTo>
                    <a:pt x="29816" y="5503"/>
                    <a:pt x="29638" y="5821"/>
                    <a:pt x="29410" y="6088"/>
                  </a:cubicBezTo>
                  <a:cubicBezTo>
                    <a:pt x="28964" y="6634"/>
                    <a:pt x="28349" y="7020"/>
                    <a:pt x="27754" y="7348"/>
                  </a:cubicBezTo>
                  <a:cubicBezTo>
                    <a:pt x="27139" y="7665"/>
                    <a:pt x="26514" y="7913"/>
                    <a:pt x="25890" y="8131"/>
                  </a:cubicBezTo>
                  <a:cubicBezTo>
                    <a:pt x="24640" y="8547"/>
                    <a:pt x="23421" y="8815"/>
                    <a:pt x="22291" y="9013"/>
                  </a:cubicBezTo>
                  <a:cubicBezTo>
                    <a:pt x="20020" y="9400"/>
                    <a:pt x="18106" y="9529"/>
                    <a:pt x="16768" y="9588"/>
                  </a:cubicBezTo>
                  <a:cubicBezTo>
                    <a:pt x="16093" y="9618"/>
                    <a:pt x="15568" y="9628"/>
                    <a:pt x="15201" y="9638"/>
                  </a:cubicBezTo>
                  <a:cubicBezTo>
                    <a:pt x="15299" y="9641"/>
                    <a:pt x="15409" y="9642"/>
                    <a:pt x="15530" y="9642"/>
                  </a:cubicBezTo>
                  <a:cubicBezTo>
                    <a:pt x="15860" y="9642"/>
                    <a:pt x="16274" y="9633"/>
                    <a:pt x="16768" y="9618"/>
                  </a:cubicBezTo>
                  <a:cubicBezTo>
                    <a:pt x="18106" y="9569"/>
                    <a:pt x="20030" y="9479"/>
                    <a:pt x="22310" y="9103"/>
                  </a:cubicBezTo>
                  <a:cubicBezTo>
                    <a:pt x="23441" y="8904"/>
                    <a:pt x="24670" y="8646"/>
                    <a:pt x="25920" y="8220"/>
                  </a:cubicBezTo>
                  <a:cubicBezTo>
                    <a:pt x="26554" y="8012"/>
                    <a:pt x="27189" y="7764"/>
                    <a:pt x="27803" y="7447"/>
                  </a:cubicBezTo>
                  <a:cubicBezTo>
                    <a:pt x="28418" y="7120"/>
                    <a:pt x="29033" y="6733"/>
                    <a:pt x="29509" y="6168"/>
                  </a:cubicBezTo>
                  <a:cubicBezTo>
                    <a:pt x="29737" y="5890"/>
                    <a:pt x="29935" y="5553"/>
                    <a:pt x="30005" y="5176"/>
                  </a:cubicBezTo>
                  <a:cubicBezTo>
                    <a:pt x="30074" y="4799"/>
                    <a:pt x="29995" y="4403"/>
                    <a:pt x="29806" y="4066"/>
                  </a:cubicBezTo>
                  <a:cubicBezTo>
                    <a:pt x="29628" y="3719"/>
                    <a:pt x="29370" y="3451"/>
                    <a:pt x="29083" y="3193"/>
                  </a:cubicBezTo>
                  <a:cubicBezTo>
                    <a:pt x="28954" y="3054"/>
                    <a:pt x="28785" y="2965"/>
                    <a:pt x="28636" y="2846"/>
                  </a:cubicBezTo>
                  <a:cubicBezTo>
                    <a:pt x="28488" y="2727"/>
                    <a:pt x="28319" y="2638"/>
                    <a:pt x="28151" y="2539"/>
                  </a:cubicBezTo>
                  <a:cubicBezTo>
                    <a:pt x="27833" y="2340"/>
                    <a:pt x="27476" y="2192"/>
                    <a:pt x="27129" y="2023"/>
                  </a:cubicBezTo>
                  <a:cubicBezTo>
                    <a:pt x="26772" y="1884"/>
                    <a:pt x="26425" y="1726"/>
                    <a:pt x="26058" y="1607"/>
                  </a:cubicBezTo>
                  <a:lnTo>
                    <a:pt x="25513" y="1418"/>
                  </a:lnTo>
                  <a:lnTo>
                    <a:pt x="24958" y="1260"/>
                  </a:lnTo>
                  <a:cubicBezTo>
                    <a:pt x="24591" y="1141"/>
                    <a:pt x="24214" y="1061"/>
                    <a:pt x="23847" y="962"/>
                  </a:cubicBezTo>
                  <a:cubicBezTo>
                    <a:pt x="22340" y="615"/>
                    <a:pt x="20823" y="387"/>
                    <a:pt x="19316" y="228"/>
                  </a:cubicBezTo>
                  <a:cubicBezTo>
                    <a:pt x="17809" y="80"/>
                    <a:pt x="16312" y="10"/>
                    <a:pt x="14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1154" name="Google Shape;1154;p9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1155" name="Google Shape;1155;p9"/>
          <p:cNvGrpSpPr/>
          <p:nvPr/>
        </p:nvGrpSpPr>
        <p:grpSpPr>
          <a:xfrm>
            <a:off x="0" y="0"/>
            <a:ext cx="9143950" cy="5143525"/>
            <a:chOff x="0" y="0"/>
            <a:chExt cx="9143950" cy="5143525"/>
          </a:xfrm>
        </p:grpSpPr>
        <p:sp>
          <p:nvSpPr>
            <p:cNvPr id="1156" name="Google Shape;1156;p9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9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9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9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160" name="Google Shape;1160;p9"/>
          <p:cNvSpPr txBox="1">
            <a:spLocks noGrp="1"/>
          </p:cNvSpPr>
          <p:nvPr>
            <p:ph type="ctrTitle"/>
          </p:nvPr>
        </p:nvSpPr>
        <p:spPr>
          <a:xfrm>
            <a:off x="3491275" y="2271750"/>
            <a:ext cx="4939500" cy="1201500"/>
          </a:xfrm>
          <a:prstGeom prst="rect">
            <a:avLst/>
          </a:prstGeom>
          <a:effectLst>
            <a:outerShdw dist="152400" dir="4200000" algn="bl" rotWithShape="0">
              <a:schemeClr val="dk1"/>
            </a:outerShdw>
          </a:effectLst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8200">
                <a:solidFill>
                  <a:schemeClr val="lt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1161" name="Google Shape;1161;p9"/>
          <p:cNvSpPr txBox="1">
            <a:spLocks noGrp="1"/>
          </p:cNvSpPr>
          <p:nvPr>
            <p:ph type="subTitle" idx="1"/>
          </p:nvPr>
        </p:nvSpPr>
        <p:spPr>
          <a:xfrm>
            <a:off x="5415850" y="3617396"/>
            <a:ext cx="3015000" cy="984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spTree>
      <p:nvGrpSpPr>
        <p:cNvPr id="1" name="Shape 1438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 3">
  <p:cSld name="CUSTOM_13">
    <p:spTree>
      <p:nvGrpSpPr>
        <p:cNvPr id="1" name="Shape 222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29" name="Google Shape;2229;p15"/>
          <p:cNvSpPr/>
          <p:nvPr/>
        </p:nvSpPr>
        <p:spPr>
          <a:xfrm flipH="1">
            <a:off x="-9" y="0"/>
            <a:ext cx="9144000" cy="20223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230" name="Google Shape;2230;p15"/>
          <p:cNvSpPr/>
          <p:nvPr/>
        </p:nvSpPr>
        <p:spPr>
          <a:xfrm rot="10800000" flipH="1">
            <a:off x="-9" y="2022275"/>
            <a:ext cx="9144000" cy="31374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231" name="Google Shape;2231;p15"/>
          <p:cNvGrpSpPr/>
          <p:nvPr/>
        </p:nvGrpSpPr>
        <p:grpSpPr>
          <a:xfrm rot="10800000">
            <a:off x="4409690" y="4176897"/>
            <a:ext cx="3015014" cy="966609"/>
            <a:chOff x="-3623825" y="1827154"/>
            <a:chExt cx="3130206" cy="1003539"/>
          </a:xfrm>
        </p:grpSpPr>
        <p:sp>
          <p:nvSpPr>
            <p:cNvPr id="2232" name="Google Shape;2232;p15"/>
            <p:cNvSpPr/>
            <p:nvPr/>
          </p:nvSpPr>
          <p:spPr>
            <a:xfrm>
              <a:off x="-2776509" y="2310849"/>
              <a:ext cx="1267382" cy="347315"/>
            </a:xfrm>
            <a:custGeom>
              <a:avLst/>
              <a:gdLst/>
              <a:ahLst/>
              <a:cxnLst/>
              <a:rect l="l" t="t" r="r" b="b"/>
              <a:pathLst>
                <a:path w="12177" h="3337" extrusionOk="0">
                  <a:moveTo>
                    <a:pt x="6220" y="1"/>
                  </a:moveTo>
                  <a:cubicBezTo>
                    <a:pt x="6083" y="1"/>
                    <a:pt x="5947" y="2"/>
                    <a:pt x="5811" y="5"/>
                  </a:cubicBezTo>
                  <a:cubicBezTo>
                    <a:pt x="5236" y="14"/>
                    <a:pt x="4690" y="54"/>
                    <a:pt x="4165" y="104"/>
                  </a:cubicBezTo>
                  <a:cubicBezTo>
                    <a:pt x="3649" y="163"/>
                    <a:pt x="3153" y="233"/>
                    <a:pt x="2707" y="322"/>
                  </a:cubicBezTo>
                  <a:cubicBezTo>
                    <a:pt x="1805" y="490"/>
                    <a:pt x="1071" y="738"/>
                    <a:pt x="605" y="996"/>
                  </a:cubicBezTo>
                  <a:cubicBezTo>
                    <a:pt x="367" y="1125"/>
                    <a:pt x="209" y="1274"/>
                    <a:pt x="119" y="1383"/>
                  </a:cubicBezTo>
                  <a:cubicBezTo>
                    <a:pt x="30" y="1492"/>
                    <a:pt x="10" y="1571"/>
                    <a:pt x="0" y="1571"/>
                  </a:cubicBezTo>
                  <a:cubicBezTo>
                    <a:pt x="10" y="1571"/>
                    <a:pt x="40" y="1502"/>
                    <a:pt x="129" y="1393"/>
                  </a:cubicBezTo>
                  <a:cubicBezTo>
                    <a:pt x="228" y="1294"/>
                    <a:pt x="397" y="1165"/>
                    <a:pt x="635" y="1056"/>
                  </a:cubicBezTo>
                  <a:cubicBezTo>
                    <a:pt x="873" y="937"/>
                    <a:pt x="1170" y="828"/>
                    <a:pt x="1527" y="738"/>
                  </a:cubicBezTo>
                  <a:cubicBezTo>
                    <a:pt x="1884" y="639"/>
                    <a:pt x="2291" y="560"/>
                    <a:pt x="2737" y="490"/>
                  </a:cubicBezTo>
                  <a:cubicBezTo>
                    <a:pt x="3629" y="352"/>
                    <a:pt x="4690" y="282"/>
                    <a:pt x="5811" y="272"/>
                  </a:cubicBezTo>
                  <a:cubicBezTo>
                    <a:pt x="6376" y="272"/>
                    <a:pt x="6971" y="292"/>
                    <a:pt x="7556" y="342"/>
                  </a:cubicBezTo>
                  <a:cubicBezTo>
                    <a:pt x="8151" y="381"/>
                    <a:pt x="8746" y="451"/>
                    <a:pt x="9341" y="560"/>
                  </a:cubicBezTo>
                  <a:cubicBezTo>
                    <a:pt x="9926" y="659"/>
                    <a:pt x="10511" y="798"/>
                    <a:pt x="11056" y="1006"/>
                  </a:cubicBezTo>
                  <a:cubicBezTo>
                    <a:pt x="11314" y="1125"/>
                    <a:pt x="11581" y="1254"/>
                    <a:pt x="11750" y="1432"/>
                  </a:cubicBezTo>
                  <a:lnTo>
                    <a:pt x="11819" y="1502"/>
                  </a:lnTo>
                  <a:cubicBezTo>
                    <a:pt x="11839" y="1522"/>
                    <a:pt x="11839" y="1551"/>
                    <a:pt x="11859" y="1571"/>
                  </a:cubicBezTo>
                  <a:lnTo>
                    <a:pt x="11879" y="1611"/>
                  </a:lnTo>
                  <a:lnTo>
                    <a:pt x="11889" y="1621"/>
                  </a:lnTo>
                  <a:lnTo>
                    <a:pt x="11889" y="1641"/>
                  </a:lnTo>
                  <a:lnTo>
                    <a:pt x="11899" y="1700"/>
                  </a:lnTo>
                  <a:cubicBezTo>
                    <a:pt x="11899" y="1710"/>
                    <a:pt x="11899" y="1720"/>
                    <a:pt x="11899" y="1730"/>
                  </a:cubicBezTo>
                  <a:cubicBezTo>
                    <a:pt x="11909" y="1809"/>
                    <a:pt x="11849" y="1918"/>
                    <a:pt x="11770" y="2007"/>
                  </a:cubicBezTo>
                  <a:cubicBezTo>
                    <a:pt x="11601" y="2196"/>
                    <a:pt x="11353" y="2325"/>
                    <a:pt x="11115" y="2434"/>
                  </a:cubicBezTo>
                  <a:cubicBezTo>
                    <a:pt x="10868" y="2543"/>
                    <a:pt x="10620" y="2632"/>
                    <a:pt x="10382" y="2702"/>
                  </a:cubicBezTo>
                  <a:cubicBezTo>
                    <a:pt x="9886" y="2850"/>
                    <a:pt x="9400" y="2949"/>
                    <a:pt x="8954" y="3029"/>
                  </a:cubicBezTo>
                  <a:cubicBezTo>
                    <a:pt x="8062" y="3168"/>
                    <a:pt x="7308" y="3247"/>
                    <a:pt x="6782" y="3277"/>
                  </a:cubicBezTo>
                  <a:cubicBezTo>
                    <a:pt x="6247" y="3306"/>
                    <a:pt x="5950" y="3316"/>
                    <a:pt x="5950" y="3316"/>
                  </a:cubicBezTo>
                  <a:cubicBezTo>
                    <a:pt x="5950" y="3316"/>
                    <a:pt x="6247" y="3336"/>
                    <a:pt x="6782" y="3336"/>
                  </a:cubicBezTo>
                  <a:cubicBezTo>
                    <a:pt x="7318" y="3326"/>
                    <a:pt x="8071" y="3316"/>
                    <a:pt x="8984" y="3197"/>
                  </a:cubicBezTo>
                  <a:cubicBezTo>
                    <a:pt x="9440" y="3138"/>
                    <a:pt x="9926" y="3058"/>
                    <a:pt x="10441" y="2920"/>
                  </a:cubicBezTo>
                  <a:cubicBezTo>
                    <a:pt x="10699" y="2850"/>
                    <a:pt x="10957" y="2771"/>
                    <a:pt x="11215" y="2662"/>
                  </a:cubicBezTo>
                  <a:cubicBezTo>
                    <a:pt x="11472" y="2553"/>
                    <a:pt x="11740" y="2424"/>
                    <a:pt x="11968" y="2196"/>
                  </a:cubicBezTo>
                  <a:cubicBezTo>
                    <a:pt x="12077" y="2077"/>
                    <a:pt x="12176" y="1918"/>
                    <a:pt x="12176" y="1720"/>
                  </a:cubicBezTo>
                  <a:lnTo>
                    <a:pt x="12176" y="1641"/>
                  </a:lnTo>
                  <a:lnTo>
                    <a:pt x="12157" y="1581"/>
                  </a:lnTo>
                  <a:lnTo>
                    <a:pt x="12157" y="1551"/>
                  </a:lnTo>
                  <a:cubicBezTo>
                    <a:pt x="12154" y="1549"/>
                    <a:pt x="12153" y="1548"/>
                    <a:pt x="12152" y="1548"/>
                  </a:cubicBezTo>
                  <a:cubicBezTo>
                    <a:pt x="12152" y="1548"/>
                    <a:pt x="12152" y="1549"/>
                    <a:pt x="12152" y="1549"/>
                  </a:cubicBezTo>
                  <a:cubicBezTo>
                    <a:pt x="12152" y="1549"/>
                    <a:pt x="12152" y="1546"/>
                    <a:pt x="12147" y="1532"/>
                  </a:cubicBezTo>
                  <a:lnTo>
                    <a:pt x="12137" y="1512"/>
                  </a:lnTo>
                  <a:lnTo>
                    <a:pt x="12107" y="1452"/>
                  </a:lnTo>
                  <a:cubicBezTo>
                    <a:pt x="12087" y="1413"/>
                    <a:pt x="12067" y="1373"/>
                    <a:pt x="12047" y="1333"/>
                  </a:cubicBezTo>
                  <a:lnTo>
                    <a:pt x="11958" y="1244"/>
                  </a:lnTo>
                  <a:cubicBezTo>
                    <a:pt x="11730" y="1006"/>
                    <a:pt x="11443" y="867"/>
                    <a:pt x="11165" y="738"/>
                  </a:cubicBezTo>
                  <a:cubicBezTo>
                    <a:pt x="10590" y="510"/>
                    <a:pt x="9995" y="361"/>
                    <a:pt x="9390" y="252"/>
                  </a:cubicBezTo>
                  <a:cubicBezTo>
                    <a:pt x="8785" y="153"/>
                    <a:pt x="8181" y="84"/>
                    <a:pt x="7576" y="44"/>
                  </a:cubicBezTo>
                  <a:cubicBezTo>
                    <a:pt x="7114" y="14"/>
                    <a:pt x="6663" y="1"/>
                    <a:pt x="6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15"/>
            <p:cNvSpPr/>
            <p:nvPr/>
          </p:nvSpPr>
          <p:spPr>
            <a:xfrm>
              <a:off x="-3110918" y="2075738"/>
              <a:ext cx="2058911" cy="661637"/>
            </a:xfrm>
            <a:custGeom>
              <a:avLst/>
              <a:gdLst/>
              <a:ahLst/>
              <a:cxnLst/>
              <a:rect l="l" t="t" r="r" b="b"/>
              <a:pathLst>
                <a:path w="19782" h="6357" extrusionOk="0">
                  <a:moveTo>
                    <a:pt x="9804" y="0"/>
                  </a:moveTo>
                  <a:cubicBezTo>
                    <a:pt x="9749" y="0"/>
                    <a:pt x="9694" y="0"/>
                    <a:pt x="9639" y="1"/>
                  </a:cubicBezTo>
                  <a:cubicBezTo>
                    <a:pt x="8687" y="1"/>
                    <a:pt x="7774" y="60"/>
                    <a:pt x="6902" y="149"/>
                  </a:cubicBezTo>
                  <a:cubicBezTo>
                    <a:pt x="6039" y="239"/>
                    <a:pt x="5226" y="358"/>
                    <a:pt x="4483" y="516"/>
                  </a:cubicBezTo>
                  <a:cubicBezTo>
                    <a:pt x="3739" y="665"/>
                    <a:pt x="3065" y="844"/>
                    <a:pt x="2490" y="1052"/>
                  </a:cubicBezTo>
                  <a:cubicBezTo>
                    <a:pt x="1905" y="1260"/>
                    <a:pt x="1409" y="1478"/>
                    <a:pt x="1032" y="1706"/>
                  </a:cubicBezTo>
                  <a:cubicBezTo>
                    <a:pt x="834" y="1805"/>
                    <a:pt x="685" y="1934"/>
                    <a:pt x="546" y="2033"/>
                  </a:cubicBezTo>
                  <a:cubicBezTo>
                    <a:pt x="407" y="2142"/>
                    <a:pt x="308" y="2251"/>
                    <a:pt x="219" y="2331"/>
                  </a:cubicBezTo>
                  <a:cubicBezTo>
                    <a:pt x="80" y="2519"/>
                    <a:pt x="1" y="2618"/>
                    <a:pt x="1" y="2618"/>
                  </a:cubicBezTo>
                  <a:cubicBezTo>
                    <a:pt x="1" y="2618"/>
                    <a:pt x="80" y="2519"/>
                    <a:pt x="229" y="2331"/>
                  </a:cubicBezTo>
                  <a:cubicBezTo>
                    <a:pt x="318" y="2261"/>
                    <a:pt x="417" y="2152"/>
                    <a:pt x="556" y="2053"/>
                  </a:cubicBezTo>
                  <a:cubicBezTo>
                    <a:pt x="695" y="1954"/>
                    <a:pt x="854" y="1835"/>
                    <a:pt x="1052" y="1736"/>
                  </a:cubicBezTo>
                  <a:cubicBezTo>
                    <a:pt x="1429" y="1518"/>
                    <a:pt x="1934" y="1319"/>
                    <a:pt x="2509" y="1131"/>
                  </a:cubicBezTo>
                  <a:cubicBezTo>
                    <a:pt x="3094" y="933"/>
                    <a:pt x="3769" y="774"/>
                    <a:pt x="4512" y="635"/>
                  </a:cubicBezTo>
                  <a:cubicBezTo>
                    <a:pt x="5246" y="487"/>
                    <a:pt x="6059" y="377"/>
                    <a:pt x="6922" y="308"/>
                  </a:cubicBezTo>
                  <a:cubicBezTo>
                    <a:pt x="7784" y="229"/>
                    <a:pt x="8697" y="189"/>
                    <a:pt x="9639" y="189"/>
                  </a:cubicBezTo>
                  <a:cubicBezTo>
                    <a:pt x="11522" y="189"/>
                    <a:pt x="13535" y="348"/>
                    <a:pt x="15498" y="794"/>
                  </a:cubicBezTo>
                  <a:cubicBezTo>
                    <a:pt x="16470" y="1022"/>
                    <a:pt x="17442" y="1300"/>
                    <a:pt x="18305" y="1766"/>
                  </a:cubicBezTo>
                  <a:cubicBezTo>
                    <a:pt x="18731" y="1994"/>
                    <a:pt x="19137" y="2281"/>
                    <a:pt x="19395" y="2658"/>
                  </a:cubicBezTo>
                  <a:cubicBezTo>
                    <a:pt x="19524" y="2866"/>
                    <a:pt x="19584" y="3065"/>
                    <a:pt x="19574" y="3293"/>
                  </a:cubicBezTo>
                  <a:cubicBezTo>
                    <a:pt x="19564" y="3511"/>
                    <a:pt x="19475" y="3719"/>
                    <a:pt x="19346" y="3897"/>
                  </a:cubicBezTo>
                  <a:cubicBezTo>
                    <a:pt x="19078" y="4254"/>
                    <a:pt x="18691" y="4522"/>
                    <a:pt x="18295" y="4740"/>
                  </a:cubicBezTo>
                  <a:cubicBezTo>
                    <a:pt x="17908" y="4958"/>
                    <a:pt x="17501" y="5127"/>
                    <a:pt x="17095" y="5276"/>
                  </a:cubicBezTo>
                  <a:cubicBezTo>
                    <a:pt x="16282" y="5563"/>
                    <a:pt x="15479" y="5742"/>
                    <a:pt x="14745" y="5890"/>
                  </a:cubicBezTo>
                  <a:cubicBezTo>
                    <a:pt x="13258" y="6158"/>
                    <a:pt x="11998" y="6257"/>
                    <a:pt x="11116" y="6307"/>
                  </a:cubicBezTo>
                  <a:cubicBezTo>
                    <a:pt x="10680" y="6327"/>
                    <a:pt x="10333" y="6337"/>
                    <a:pt x="10095" y="6347"/>
                  </a:cubicBezTo>
                  <a:cubicBezTo>
                    <a:pt x="9857" y="6347"/>
                    <a:pt x="9738" y="6356"/>
                    <a:pt x="9738" y="6356"/>
                  </a:cubicBezTo>
                  <a:lnTo>
                    <a:pt x="10095" y="6356"/>
                  </a:lnTo>
                  <a:cubicBezTo>
                    <a:pt x="10333" y="6356"/>
                    <a:pt x="10680" y="6356"/>
                    <a:pt x="11116" y="6347"/>
                  </a:cubicBezTo>
                  <a:cubicBezTo>
                    <a:pt x="11562" y="6327"/>
                    <a:pt x="12098" y="6307"/>
                    <a:pt x="12712" y="6257"/>
                  </a:cubicBezTo>
                  <a:cubicBezTo>
                    <a:pt x="13327" y="6208"/>
                    <a:pt x="14021" y="6138"/>
                    <a:pt x="14765" y="6009"/>
                  </a:cubicBezTo>
                  <a:cubicBezTo>
                    <a:pt x="15508" y="5871"/>
                    <a:pt x="16321" y="5702"/>
                    <a:pt x="17144" y="5424"/>
                  </a:cubicBezTo>
                  <a:cubicBezTo>
                    <a:pt x="17561" y="5276"/>
                    <a:pt x="17977" y="5107"/>
                    <a:pt x="18384" y="4889"/>
                  </a:cubicBezTo>
                  <a:cubicBezTo>
                    <a:pt x="18790" y="4681"/>
                    <a:pt x="19197" y="4403"/>
                    <a:pt x="19494" y="4006"/>
                  </a:cubicBezTo>
                  <a:cubicBezTo>
                    <a:pt x="19643" y="3808"/>
                    <a:pt x="19752" y="3560"/>
                    <a:pt x="19772" y="3303"/>
                  </a:cubicBezTo>
                  <a:cubicBezTo>
                    <a:pt x="19782" y="3035"/>
                    <a:pt x="19693" y="2767"/>
                    <a:pt x="19554" y="2559"/>
                  </a:cubicBezTo>
                  <a:cubicBezTo>
                    <a:pt x="19266" y="2123"/>
                    <a:pt x="18840" y="1825"/>
                    <a:pt x="18404" y="1587"/>
                  </a:cubicBezTo>
                  <a:cubicBezTo>
                    <a:pt x="17511" y="1101"/>
                    <a:pt x="16530" y="824"/>
                    <a:pt x="15538" y="586"/>
                  </a:cubicBezTo>
                  <a:cubicBezTo>
                    <a:pt x="13622" y="162"/>
                    <a:pt x="11651" y="0"/>
                    <a:pt x="980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15"/>
            <p:cNvSpPr/>
            <p:nvPr/>
          </p:nvSpPr>
          <p:spPr>
            <a:xfrm>
              <a:off x="-3623825" y="1827154"/>
              <a:ext cx="3130206" cy="1003539"/>
            </a:xfrm>
            <a:custGeom>
              <a:avLst/>
              <a:gdLst/>
              <a:ahLst/>
              <a:cxnLst/>
              <a:rect l="l" t="t" r="r" b="b"/>
              <a:pathLst>
                <a:path w="30075" h="9642" extrusionOk="0">
                  <a:moveTo>
                    <a:pt x="14874" y="0"/>
                  </a:moveTo>
                  <a:cubicBezTo>
                    <a:pt x="11998" y="0"/>
                    <a:pt x="9301" y="258"/>
                    <a:pt x="7041" y="675"/>
                  </a:cubicBezTo>
                  <a:cubicBezTo>
                    <a:pt x="5910" y="893"/>
                    <a:pt x="4879" y="1131"/>
                    <a:pt x="3987" y="1418"/>
                  </a:cubicBezTo>
                  <a:cubicBezTo>
                    <a:pt x="3094" y="1706"/>
                    <a:pt x="2321" y="1983"/>
                    <a:pt x="1726" y="2301"/>
                  </a:cubicBezTo>
                  <a:cubicBezTo>
                    <a:pt x="1419" y="2439"/>
                    <a:pt x="1171" y="2608"/>
                    <a:pt x="943" y="2737"/>
                  </a:cubicBezTo>
                  <a:cubicBezTo>
                    <a:pt x="735" y="2886"/>
                    <a:pt x="546" y="3015"/>
                    <a:pt x="407" y="3124"/>
                  </a:cubicBezTo>
                  <a:cubicBezTo>
                    <a:pt x="140" y="3372"/>
                    <a:pt x="1" y="3500"/>
                    <a:pt x="1" y="3500"/>
                  </a:cubicBezTo>
                  <a:cubicBezTo>
                    <a:pt x="1" y="3500"/>
                    <a:pt x="150" y="3372"/>
                    <a:pt x="407" y="3134"/>
                  </a:cubicBezTo>
                  <a:cubicBezTo>
                    <a:pt x="556" y="3025"/>
                    <a:pt x="735" y="2896"/>
                    <a:pt x="953" y="2747"/>
                  </a:cubicBezTo>
                  <a:cubicBezTo>
                    <a:pt x="1181" y="2628"/>
                    <a:pt x="1429" y="2459"/>
                    <a:pt x="1736" y="2321"/>
                  </a:cubicBezTo>
                  <a:cubicBezTo>
                    <a:pt x="2341" y="2023"/>
                    <a:pt x="3104" y="1745"/>
                    <a:pt x="3997" y="1468"/>
                  </a:cubicBezTo>
                  <a:cubicBezTo>
                    <a:pt x="4889" y="1200"/>
                    <a:pt x="5920" y="972"/>
                    <a:pt x="7051" y="764"/>
                  </a:cubicBezTo>
                  <a:cubicBezTo>
                    <a:pt x="9233" y="363"/>
                    <a:pt x="11792" y="128"/>
                    <a:pt x="14541" y="128"/>
                  </a:cubicBezTo>
                  <a:cubicBezTo>
                    <a:pt x="14652" y="128"/>
                    <a:pt x="14763" y="128"/>
                    <a:pt x="14874" y="129"/>
                  </a:cubicBezTo>
                  <a:cubicBezTo>
                    <a:pt x="16312" y="139"/>
                    <a:pt x="17799" y="209"/>
                    <a:pt x="19296" y="377"/>
                  </a:cubicBezTo>
                  <a:cubicBezTo>
                    <a:pt x="20803" y="536"/>
                    <a:pt x="22320" y="764"/>
                    <a:pt x="23808" y="1121"/>
                  </a:cubicBezTo>
                  <a:cubicBezTo>
                    <a:pt x="24174" y="1220"/>
                    <a:pt x="24551" y="1299"/>
                    <a:pt x="24918" y="1408"/>
                  </a:cubicBezTo>
                  <a:lnTo>
                    <a:pt x="25463" y="1567"/>
                  </a:lnTo>
                  <a:lnTo>
                    <a:pt x="26009" y="1755"/>
                  </a:lnTo>
                  <a:cubicBezTo>
                    <a:pt x="26376" y="1864"/>
                    <a:pt x="26723" y="2023"/>
                    <a:pt x="27070" y="2152"/>
                  </a:cubicBezTo>
                  <a:cubicBezTo>
                    <a:pt x="27417" y="2321"/>
                    <a:pt x="27764" y="2469"/>
                    <a:pt x="28081" y="2658"/>
                  </a:cubicBezTo>
                  <a:cubicBezTo>
                    <a:pt x="28726" y="3034"/>
                    <a:pt x="29340" y="3491"/>
                    <a:pt x="29697" y="4125"/>
                  </a:cubicBezTo>
                  <a:cubicBezTo>
                    <a:pt x="29866" y="4442"/>
                    <a:pt x="29935" y="4809"/>
                    <a:pt x="29876" y="5156"/>
                  </a:cubicBezTo>
                  <a:cubicBezTo>
                    <a:pt x="29816" y="5503"/>
                    <a:pt x="29638" y="5821"/>
                    <a:pt x="29410" y="6088"/>
                  </a:cubicBezTo>
                  <a:cubicBezTo>
                    <a:pt x="28964" y="6634"/>
                    <a:pt x="28349" y="7020"/>
                    <a:pt x="27754" y="7348"/>
                  </a:cubicBezTo>
                  <a:cubicBezTo>
                    <a:pt x="27139" y="7665"/>
                    <a:pt x="26514" y="7913"/>
                    <a:pt x="25890" y="8131"/>
                  </a:cubicBezTo>
                  <a:cubicBezTo>
                    <a:pt x="24640" y="8547"/>
                    <a:pt x="23421" y="8815"/>
                    <a:pt x="22291" y="9013"/>
                  </a:cubicBezTo>
                  <a:cubicBezTo>
                    <a:pt x="20020" y="9400"/>
                    <a:pt x="18106" y="9529"/>
                    <a:pt x="16768" y="9588"/>
                  </a:cubicBezTo>
                  <a:cubicBezTo>
                    <a:pt x="16093" y="9618"/>
                    <a:pt x="15568" y="9628"/>
                    <a:pt x="15201" y="9638"/>
                  </a:cubicBezTo>
                  <a:cubicBezTo>
                    <a:pt x="15299" y="9641"/>
                    <a:pt x="15409" y="9642"/>
                    <a:pt x="15530" y="9642"/>
                  </a:cubicBezTo>
                  <a:cubicBezTo>
                    <a:pt x="15860" y="9642"/>
                    <a:pt x="16274" y="9633"/>
                    <a:pt x="16768" y="9618"/>
                  </a:cubicBezTo>
                  <a:cubicBezTo>
                    <a:pt x="18106" y="9569"/>
                    <a:pt x="20030" y="9479"/>
                    <a:pt x="22310" y="9103"/>
                  </a:cubicBezTo>
                  <a:cubicBezTo>
                    <a:pt x="23441" y="8904"/>
                    <a:pt x="24670" y="8646"/>
                    <a:pt x="25920" y="8220"/>
                  </a:cubicBezTo>
                  <a:cubicBezTo>
                    <a:pt x="26554" y="8012"/>
                    <a:pt x="27189" y="7764"/>
                    <a:pt x="27803" y="7447"/>
                  </a:cubicBezTo>
                  <a:cubicBezTo>
                    <a:pt x="28418" y="7120"/>
                    <a:pt x="29033" y="6733"/>
                    <a:pt x="29509" y="6168"/>
                  </a:cubicBezTo>
                  <a:cubicBezTo>
                    <a:pt x="29737" y="5890"/>
                    <a:pt x="29935" y="5553"/>
                    <a:pt x="30005" y="5176"/>
                  </a:cubicBezTo>
                  <a:cubicBezTo>
                    <a:pt x="30074" y="4799"/>
                    <a:pt x="29995" y="4403"/>
                    <a:pt x="29806" y="4066"/>
                  </a:cubicBezTo>
                  <a:cubicBezTo>
                    <a:pt x="29628" y="3719"/>
                    <a:pt x="29370" y="3451"/>
                    <a:pt x="29083" y="3193"/>
                  </a:cubicBezTo>
                  <a:cubicBezTo>
                    <a:pt x="28954" y="3054"/>
                    <a:pt x="28785" y="2965"/>
                    <a:pt x="28636" y="2846"/>
                  </a:cubicBezTo>
                  <a:cubicBezTo>
                    <a:pt x="28488" y="2727"/>
                    <a:pt x="28319" y="2638"/>
                    <a:pt x="28151" y="2539"/>
                  </a:cubicBezTo>
                  <a:cubicBezTo>
                    <a:pt x="27833" y="2340"/>
                    <a:pt x="27476" y="2192"/>
                    <a:pt x="27129" y="2023"/>
                  </a:cubicBezTo>
                  <a:cubicBezTo>
                    <a:pt x="26772" y="1884"/>
                    <a:pt x="26425" y="1726"/>
                    <a:pt x="26058" y="1607"/>
                  </a:cubicBezTo>
                  <a:lnTo>
                    <a:pt x="25513" y="1418"/>
                  </a:lnTo>
                  <a:lnTo>
                    <a:pt x="24958" y="1260"/>
                  </a:lnTo>
                  <a:cubicBezTo>
                    <a:pt x="24591" y="1141"/>
                    <a:pt x="24214" y="1061"/>
                    <a:pt x="23847" y="962"/>
                  </a:cubicBezTo>
                  <a:cubicBezTo>
                    <a:pt x="22340" y="615"/>
                    <a:pt x="20823" y="387"/>
                    <a:pt x="19316" y="228"/>
                  </a:cubicBezTo>
                  <a:cubicBezTo>
                    <a:pt x="17809" y="80"/>
                    <a:pt x="16312" y="10"/>
                    <a:pt x="14874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35" name="Google Shape;2235;p15"/>
          <p:cNvGrpSpPr/>
          <p:nvPr/>
        </p:nvGrpSpPr>
        <p:grpSpPr>
          <a:xfrm>
            <a:off x="880060" y="1617609"/>
            <a:ext cx="6490611" cy="784858"/>
            <a:chOff x="182700" y="3325525"/>
            <a:chExt cx="10572750" cy="1278478"/>
          </a:xfrm>
        </p:grpSpPr>
        <p:sp>
          <p:nvSpPr>
            <p:cNvPr id="2236" name="Google Shape;2236;p15"/>
            <p:cNvSpPr/>
            <p:nvPr/>
          </p:nvSpPr>
          <p:spPr>
            <a:xfrm>
              <a:off x="182700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15"/>
            <p:cNvSpPr/>
            <p:nvPr/>
          </p:nvSpPr>
          <p:spPr>
            <a:xfrm flipH="1">
              <a:off x="5412949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15"/>
            <p:cNvSpPr/>
            <p:nvPr/>
          </p:nvSpPr>
          <p:spPr>
            <a:xfrm>
              <a:off x="182700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15"/>
            <p:cNvSpPr/>
            <p:nvPr/>
          </p:nvSpPr>
          <p:spPr>
            <a:xfrm flipH="1">
              <a:off x="5469003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240" name="Google Shape;2240;p15"/>
          <p:cNvGrpSpPr/>
          <p:nvPr/>
        </p:nvGrpSpPr>
        <p:grpSpPr>
          <a:xfrm flipH="1">
            <a:off x="-718789" y="670506"/>
            <a:ext cx="4195177" cy="7643445"/>
            <a:chOff x="6697061" y="1426546"/>
            <a:chExt cx="2319443" cy="4225933"/>
          </a:xfrm>
        </p:grpSpPr>
        <p:grpSp>
          <p:nvGrpSpPr>
            <p:cNvPr id="2241" name="Google Shape;2241;p15"/>
            <p:cNvGrpSpPr/>
            <p:nvPr/>
          </p:nvGrpSpPr>
          <p:grpSpPr>
            <a:xfrm>
              <a:off x="6697061" y="1905665"/>
              <a:ext cx="2319443" cy="3746813"/>
              <a:chOff x="8509800" y="-2685759"/>
              <a:chExt cx="3482125" cy="5625001"/>
            </a:xfrm>
          </p:grpSpPr>
          <p:sp>
            <p:nvSpPr>
              <p:cNvPr id="2242" name="Google Shape;2242;p15"/>
              <p:cNvSpPr/>
              <p:nvPr/>
            </p:nvSpPr>
            <p:spPr>
              <a:xfrm>
                <a:off x="8509800" y="-2249869"/>
                <a:ext cx="3480984" cy="5189111"/>
              </a:xfrm>
              <a:custGeom>
                <a:avLst/>
                <a:gdLst/>
                <a:ahLst/>
                <a:cxnLst/>
                <a:rect l="l" t="t" r="r" b="b"/>
                <a:pathLst>
                  <a:path w="21618" h="32226" extrusionOk="0">
                    <a:moveTo>
                      <a:pt x="2035" y="1"/>
                    </a:moveTo>
                    <a:cubicBezTo>
                      <a:pt x="2035" y="1"/>
                      <a:pt x="379" y="1478"/>
                      <a:pt x="1866" y="1796"/>
                    </a:cubicBezTo>
                    <a:cubicBezTo>
                      <a:pt x="3730" y="2192"/>
                      <a:pt x="6457" y="4264"/>
                      <a:pt x="3998" y="4502"/>
                    </a:cubicBezTo>
                    <a:cubicBezTo>
                      <a:pt x="2234" y="4680"/>
                      <a:pt x="1" y="6208"/>
                      <a:pt x="1869" y="6208"/>
                    </a:cubicBezTo>
                    <a:cubicBezTo>
                      <a:pt x="1881" y="6208"/>
                      <a:pt x="1893" y="6208"/>
                      <a:pt x="1906" y="6208"/>
                    </a:cubicBezTo>
                    <a:cubicBezTo>
                      <a:pt x="1975" y="6207"/>
                      <a:pt x="2043" y="6207"/>
                      <a:pt x="2110" y="6207"/>
                    </a:cubicBezTo>
                    <a:cubicBezTo>
                      <a:pt x="8496" y="6207"/>
                      <a:pt x="3657" y="9450"/>
                      <a:pt x="7032" y="9450"/>
                    </a:cubicBezTo>
                    <a:cubicBezTo>
                      <a:pt x="9124" y="9450"/>
                      <a:pt x="14191" y="12345"/>
                      <a:pt x="11910" y="12345"/>
                    </a:cubicBezTo>
                    <a:cubicBezTo>
                      <a:pt x="10691" y="12345"/>
                      <a:pt x="7062" y="14685"/>
                      <a:pt x="12178" y="14685"/>
                    </a:cubicBezTo>
                    <a:cubicBezTo>
                      <a:pt x="12832" y="14685"/>
                      <a:pt x="15876" y="19960"/>
                      <a:pt x="13427" y="21220"/>
                    </a:cubicBezTo>
                    <a:cubicBezTo>
                      <a:pt x="11662" y="22122"/>
                      <a:pt x="8033" y="24422"/>
                      <a:pt x="14568" y="24422"/>
                    </a:cubicBezTo>
                    <a:cubicBezTo>
                      <a:pt x="20328" y="24422"/>
                      <a:pt x="5297" y="32226"/>
                      <a:pt x="21617" y="32226"/>
                    </a:cubicBezTo>
                    <a:lnTo>
                      <a:pt x="21617" y="41"/>
                    </a:lnTo>
                    <a:lnTo>
                      <a:pt x="20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3" name="Google Shape;2243;p15"/>
              <p:cNvSpPr/>
              <p:nvPr/>
            </p:nvSpPr>
            <p:spPr>
              <a:xfrm>
                <a:off x="8840541" y="-2330219"/>
                <a:ext cx="2093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4" extrusionOk="0">
                    <a:moveTo>
                      <a:pt x="24" y="0"/>
                    </a:moveTo>
                    <a:cubicBezTo>
                      <a:pt x="20" y="0"/>
                      <a:pt x="15" y="2"/>
                      <a:pt x="10" y="4"/>
                    </a:cubicBezTo>
                    <a:cubicBezTo>
                      <a:pt x="10" y="14"/>
                      <a:pt x="1" y="14"/>
                      <a:pt x="1" y="24"/>
                    </a:cubicBezTo>
                    <a:cubicBezTo>
                      <a:pt x="20" y="34"/>
                      <a:pt x="30" y="64"/>
                      <a:pt x="40" y="103"/>
                    </a:cubicBezTo>
                    <a:lnTo>
                      <a:pt x="50" y="103"/>
                    </a:lnTo>
                    <a:cubicBezTo>
                      <a:pt x="70" y="83"/>
                      <a:pt x="129" y="54"/>
                      <a:pt x="90" y="34"/>
                    </a:cubicBezTo>
                    <a:cubicBezTo>
                      <a:pt x="53" y="12"/>
                      <a:pt x="3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4" name="Google Shape;2244;p15"/>
              <p:cNvSpPr/>
              <p:nvPr/>
            </p:nvSpPr>
            <p:spPr>
              <a:xfrm>
                <a:off x="8802218" y="-2093354"/>
                <a:ext cx="30433" cy="22221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38" extrusionOk="0">
                    <a:moveTo>
                      <a:pt x="100" y="1"/>
                    </a:moveTo>
                    <a:cubicBezTo>
                      <a:pt x="100" y="1"/>
                      <a:pt x="100" y="10"/>
                      <a:pt x="90" y="10"/>
                    </a:cubicBezTo>
                    <a:lnTo>
                      <a:pt x="80" y="10"/>
                    </a:lnTo>
                    <a:cubicBezTo>
                      <a:pt x="50" y="20"/>
                      <a:pt x="20" y="50"/>
                      <a:pt x="1" y="100"/>
                    </a:cubicBezTo>
                    <a:cubicBezTo>
                      <a:pt x="5" y="95"/>
                      <a:pt x="10" y="90"/>
                      <a:pt x="15" y="90"/>
                    </a:cubicBezTo>
                    <a:cubicBezTo>
                      <a:pt x="20" y="90"/>
                      <a:pt x="25" y="95"/>
                      <a:pt x="30" y="110"/>
                    </a:cubicBezTo>
                    <a:cubicBezTo>
                      <a:pt x="36" y="127"/>
                      <a:pt x="42" y="138"/>
                      <a:pt x="48" y="138"/>
                    </a:cubicBezTo>
                    <a:cubicBezTo>
                      <a:pt x="52" y="138"/>
                      <a:pt x="56" y="132"/>
                      <a:pt x="60" y="120"/>
                    </a:cubicBezTo>
                    <a:cubicBezTo>
                      <a:pt x="80" y="100"/>
                      <a:pt x="90" y="110"/>
                      <a:pt x="100" y="100"/>
                    </a:cubicBezTo>
                    <a:cubicBezTo>
                      <a:pt x="110" y="90"/>
                      <a:pt x="60" y="70"/>
                      <a:pt x="90" y="50"/>
                    </a:cubicBezTo>
                    <a:cubicBezTo>
                      <a:pt x="102" y="42"/>
                      <a:pt x="110" y="39"/>
                      <a:pt x="116" y="39"/>
                    </a:cubicBezTo>
                    <a:cubicBezTo>
                      <a:pt x="125" y="39"/>
                      <a:pt x="132" y="44"/>
                      <a:pt x="149" y="50"/>
                    </a:cubicBezTo>
                    <a:lnTo>
                      <a:pt x="189" y="50"/>
                    </a:lnTo>
                    <a:cubicBezTo>
                      <a:pt x="159" y="30"/>
                      <a:pt x="139" y="10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5" name="Google Shape;2245;p15"/>
              <p:cNvSpPr/>
              <p:nvPr/>
            </p:nvSpPr>
            <p:spPr>
              <a:xfrm>
                <a:off x="8709630" y="-2065658"/>
                <a:ext cx="125276" cy="79384"/>
              </a:xfrm>
              <a:custGeom>
                <a:avLst/>
                <a:gdLst/>
                <a:ahLst/>
                <a:cxnLst/>
                <a:rect l="l" t="t" r="r" b="b"/>
                <a:pathLst>
                  <a:path w="778" h="493" extrusionOk="0">
                    <a:moveTo>
                      <a:pt x="276" y="0"/>
                    </a:moveTo>
                    <a:cubicBezTo>
                      <a:pt x="259" y="0"/>
                      <a:pt x="241" y="2"/>
                      <a:pt x="219" y="7"/>
                    </a:cubicBezTo>
                    <a:cubicBezTo>
                      <a:pt x="119" y="27"/>
                      <a:pt x="0" y="86"/>
                      <a:pt x="80" y="86"/>
                    </a:cubicBezTo>
                    <a:cubicBezTo>
                      <a:pt x="149" y="96"/>
                      <a:pt x="248" y="136"/>
                      <a:pt x="219" y="225"/>
                    </a:cubicBezTo>
                    <a:cubicBezTo>
                      <a:pt x="209" y="270"/>
                      <a:pt x="238" y="272"/>
                      <a:pt x="277" y="272"/>
                    </a:cubicBezTo>
                    <a:cubicBezTo>
                      <a:pt x="282" y="272"/>
                      <a:pt x="287" y="272"/>
                      <a:pt x="292" y="272"/>
                    </a:cubicBezTo>
                    <a:cubicBezTo>
                      <a:pt x="327" y="272"/>
                      <a:pt x="365" y="274"/>
                      <a:pt x="387" y="305"/>
                    </a:cubicBezTo>
                    <a:cubicBezTo>
                      <a:pt x="437" y="364"/>
                      <a:pt x="288" y="493"/>
                      <a:pt x="387" y="493"/>
                    </a:cubicBezTo>
                    <a:cubicBezTo>
                      <a:pt x="437" y="483"/>
                      <a:pt x="486" y="463"/>
                      <a:pt x="526" y="424"/>
                    </a:cubicBezTo>
                    <a:cubicBezTo>
                      <a:pt x="526" y="414"/>
                      <a:pt x="526" y="404"/>
                      <a:pt x="526" y="394"/>
                    </a:cubicBezTo>
                    <a:cubicBezTo>
                      <a:pt x="516" y="374"/>
                      <a:pt x="496" y="374"/>
                      <a:pt x="480" y="374"/>
                    </a:cubicBezTo>
                    <a:cubicBezTo>
                      <a:pt x="464" y="374"/>
                      <a:pt x="452" y="374"/>
                      <a:pt x="457" y="354"/>
                    </a:cubicBezTo>
                    <a:cubicBezTo>
                      <a:pt x="466" y="305"/>
                      <a:pt x="437" y="285"/>
                      <a:pt x="407" y="275"/>
                    </a:cubicBezTo>
                    <a:cubicBezTo>
                      <a:pt x="377" y="275"/>
                      <a:pt x="417" y="245"/>
                      <a:pt x="457" y="235"/>
                    </a:cubicBezTo>
                    <a:cubicBezTo>
                      <a:pt x="470" y="232"/>
                      <a:pt x="480" y="231"/>
                      <a:pt x="488" y="231"/>
                    </a:cubicBezTo>
                    <a:cubicBezTo>
                      <a:pt x="505" y="231"/>
                      <a:pt x="516" y="235"/>
                      <a:pt x="536" y="235"/>
                    </a:cubicBezTo>
                    <a:cubicBezTo>
                      <a:pt x="558" y="241"/>
                      <a:pt x="573" y="249"/>
                      <a:pt x="583" y="249"/>
                    </a:cubicBezTo>
                    <a:cubicBezTo>
                      <a:pt x="591" y="249"/>
                      <a:pt x="595" y="243"/>
                      <a:pt x="595" y="225"/>
                    </a:cubicBezTo>
                    <a:cubicBezTo>
                      <a:pt x="595" y="176"/>
                      <a:pt x="615" y="136"/>
                      <a:pt x="635" y="136"/>
                    </a:cubicBezTo>
                    <a:cubicBezTo>
                      <a:pt x="655" y="146"/>
                      <a:pt x="665" y="176"/>
                      <a:pt x="695" y="176"/>
                    </a:cubicBezTo>
                    <a:cubicBezTo>
                      <a:pt x="724" y="176"/>
                      <a:pt x="754" y="166"/>
                      <a:pt x="764" y="136"/>
                    </a:cubicBezTo>
                    <a:cubicBezTo>
                      <a:pt x="771" y="122"/>
                      <a:pt x="778" y="108"/>
                      <a:pt x="771" y="108"/>
                    </a:cubicBezTo>
                    <a:cubicBezTo>
                      <a:pt x="768" y="108"/>
                      <a:pt x="763" y="110"/>
                      <a:pt x="754" y="116"/>
                    </a:cubicBezTo>
                    <a:cubicBezTo>
                      <a:pt x="741" y="125"/>
                      <a:pt x="725" y="130"/>
                      <a:pt x="713" y="130"/>
                    </a:cubicBezTo>
                    <a:cubicBezTo>
                      <a:pt x="699" y="130"/>
                      <a:pt x="689" y="123"/>
                      <a:pt x="695" y="106"/>
                    </a:cubicBezTo>
                    <a:cubicBezTo>
                      <a:pt x="704" y="86"/>
                      <a:pt x="764" y="47"/>
                      <a:pt x="724" y="37"/>
                    </a:cubicBezTo>
                    <a:cubicBezTo>
                      <a:pt x="712" y="33"/>
                      <a:pt x="695" y="30"/>
                      <a:pt x="678" y="30"/>
                    </a:cubicBezTo>
                    <a:cubicBezTo>
                      <a:pt x="655" y="30"/>
                      <a:pt x="635" y="35"/>
                      <a:pt x="635" y="47"/>
                    </a:cubicBezTo>
                    <a:cubicBezTo>
                      <a:pt x="627" y="63"/>
                      <a:pt x="600" y="92"/>
                      <a:pt x="584" y="92"/>
                    </a:cubicBezTo>
                    <a:cubicBezTo>
                      <a:pt x="580" y="92"/>
                      <a:pt x="577" y="90"/>
                      <a:pt x="576" y="86"/>
                    </a:cubicBezTo>
                    <a:cubicBezTo>
                      <a:pt x="573" y="84"/>
                      <a:pt x="570" y="82"/>
                      <a:pt x="567" y="82"/>
                    </a:cubicBezTo>
                    <a:cubicBezTo>
                      <a:pt x="551" y="82"/>
                      <a:pt x="536" y="129"/>
                      <a:pt x="536" y="146"/>
                    </a:cubicBezTo>
                    <a:cubicBezTo>
                      <a:pt x="536" y="154"/>
                      <a:pt x="536" y="190"/>
                      <a:pt x="524" y="190"/>
                    </a:cubicBezTo>
                    <a:cubicBezTo>
                      <a:pt x="522" y="190"/>
                      <a:pt x="519" y="189"/>
                      <a:pt x="516" y="186"/>
                    </a:cubicBezTo>
                    <a:cubicBezTo>
                      <a:pt x="496" y="166"/>
                      <a:pt x="506" y="106"/>
                      <a:pt x="516" y="96"/>
                    </a:cubicBezTo>
                    <a:cubicBezTo>
                      <a:pt x="526" y="86"/>
                      <a:pt x="546" y="67"/>
                      <a:pt x="536" y="57"/>
                    </a:cubicBezTo>
                    <a:cubicBezTo>
                      <a:pt x="531" y="47"/>
                      <a:pt x="526" y="39"/>
                      <a:pt x="520" y="39"/>
                    </a:cubicBezTo>
                    <a:cubicBezTo>
                      <a:pt x="514" y="39"/>
                      <a:pt x="506" y="47"/>
                      <a:pt x="496" y="67"/>
                    </a:cubicBezTo>
                    <a:cubicBezTo>
                      <a:pt x="479" y="101"/>
                      <a:pt x="462" y="128"/>
                      <a:pt x="451" y="128"/>
                    </a:cubicBezTo>
                    <a:cubicBezTo>
                      <a:pt x="449" y="128"/>
                      <a:pt x="448" y="127"/>
                      <a:pt x="447" y="126"/>
                    </a:cubicBezTo>
                    <a:cubicBezTo>
                      <a:pt x="437" y="126"/>
                      <a:pt x="427" y="96"/>
                      <a:pt x="437" y="76"/>
                    </a:cubicBezTo>
                    <a:cubicBezTo>
                      <a:pt x="447" y="76"/>
                      <a:pt x="457" y="47"/>
                      <a:pt x="476" y="27"/>
                    </a:cubicBezTo>
                    <a:cubicBezTo>
                      <a:pt x="457" y="27"/>
                      <a:pt x="447" y="17"/>
                      <a:pt x="427" y="17"/>
                    </a:cubicBezTo>
                    <a:cubicBezTo>
                      <a:pt x="360" y="17"/>
                      <a:pt x="32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6" name="Google Shape;2246;p15"/>
              <p:cNvSpPr/>
              <p:nvPr/>
            </p:nvSpPr>
            <p:spPr>
              <a:xfrm>
                <a:off x="8819770" y="-2012520"/>
                <a:ext cx="9822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2" extrusionOk="0">
                    <a:moveTo>
                      <a:pt x="25" y="0"/>
                    </a:moveTo>
                    <a:cubicBezTo>
                      <a:pt x="22" y="0"/>
                      <a:pt x="20" y="1"/>
                      <a:pt x="20" y="4"/>
                    </a:cubicBezTo>
                    <a:cubicBezTo>
                      <a:pt x="11" y="14"/>
                      <a:pt x="11" y="24"/>
                      <a:pt x="1" y="34"/>
                    </a:cubicBezTo>
                    <a:cubicBezTo>
                      <a:pt x="1" y="34"/>
                      <a:pt x="11" y="34"/>
                      <a:pt x="11" y="44"/>
                    </a:cubicBezTo>
                    <a:cubicBezTo>
                      <a:pt x="11" y="49"/>
                      <a:pt x="12" y="52"/>
                      <a:pt x="15" y="52"/>
                    </a:cubicBezTo>
                    <a:cubicBezTo>
                      <a:pt x="22" y="52"/>
                      <a:pt x="39" y="36"/>
                      <a:pt x="60" y="14"/>
                    </a:cubicBezTo>
                    <a:cubicBezTo>
                      <a:pt x="46" y="7"/>
                      <a:pt x="32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7" name="Google Shape;2247;p15"/>
              <p:cNvSpPr/>
              <p:nvPr/>
            </p:nvSpPr>
            <p:spPr>
              <a:xfrm>
                <a:off x="8869204" y="-2438266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8" name="Google Shape;2248;p15"/>
              <p:cNvSpPr/>
              <p:nvPr/>
            </p:nvSpPr>
            <p:spPr>
              <a:xfrm>
                <a:off x="8926689" y="-2010588"/>
                <a:ext cx="3381" cy="2093"/>
              </a:xfrm>
              <a:custGeom>
                <a:avLst/>
                <a:gdLst/>
                <a:ahLst/>
                <a:cxnLst/>
                <a:rect l="l" t="t" r="r" b="b"/>
                <a:pathLst>
                  <a:path w="21" h="13" extrusionOk="0">
                    <a:moveTo>
                      <a:pt x="12" y="1"/>
                    </a:moveTo>
                    <a:cubicBezTo>
                      <a:pt x="9" y="1"/>
                      <a:pt x="7" y="6"/>
                      <a:pt x="1" y="12"/>
                    </a:cubicBezTo>
                    <a:lnTo>
                      <a:pt x="21" y="12"/>
                    </a:lnTo>
                    <a:cubicBezTo>
                      <a:pt x="17" y="4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49" name="Google Shape;2249;p15"/>
              <p:cNvSpPr/>
              <p:nvPr/>
            </p:nvSpPr>
            <p:spPr>
              <a:xfrm>
                <a:off x="9020887" y="-1906567"/>
                <a:ext cx="6602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1" y="1"/>
                    </a:moveTo>
                    <a:cubicBezTo>
                      <a:pt x="1" y="21"/>
                      <a:pt x="1" y="40"/>
                      <a:pt x="11" y="60"/>
                    </a:cubicBezTo>
                    <a:cubicBezTo>
                      <a:pt x="31" y="50"/>
                      <a:pt x="41" y="40"/>
                      <a:pt x="21" y="21"/>
                    </a:cubicBezTo>
                    <a:cubicBezTo>
                      <a:pt x="11" y="11"/>
                      <a:pt x="11" y="1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0" name="Google Shape;2250;p15"/>
              <p:cNvSpPr/>
              <p:nvPr/>
            </p:nvSpPr>
            <p:spPr>
              <a:xfrm>
                <a:off x="9000276" y="-1922508"/>
                <a:ext cx="12882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80" h="100" extrusionOk="0">
                    <a:moveTo>
                      <a:pt x="40" y="1"/>
                    </a:moveTo>
                    <a:cubicBezTo>
                      <a:pt x="40" y="10"/>
                      <a:pt x="30" y="20"/>
                      <a:pt x="20" y="20"/>
                    </a:cubicBezTo>
                    <a:cubicBezTo>
                      <a:pt x="0" y="40"/>
                      <a:pt x="30" y="90"/>
                      <a:pt x="50" y="100"/>
                    </a:cubicBezTo>
                    <a:cubicBezTo>
                      <a:pt x="60" y="100"/>
                      <a:pt x="69" y="80"/>
                      <a:pt x="79" y="60"/>
                    </a:cubicBezTo>
                    <a:cubicBezTo>
                      <a:pt x="60" y="3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1" name="Google Shape;2251;p15"/>
              <p:cNvSpPr/>
              <p:nvPr/>
            </p:nvSpPr>
            <p:spPr>
              <a:xfrm>
                <a:off x="9210895" y="-2130067"/>
                <a:ext cx="628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34" extrusionOk="0">
                    <a:moveTo>
                      <a:pt x="31" y="1"/>
                    </a:moveTo>
                    <a:cubicBezTo>
                      <a:pt x="21" y="10"/>
                      <a:pt x="21" y="10"/>
                      <a:pt x="11" y="20"/>
                    </a:cubicBezTo>
                    <a:cubicBezTo>
                      <a:pt x="11" y="20"/>
                      <a:pt x="11" y="20"/>
                      <a:pt x="1" y="30"/>
                    </a:cubicBezTo>
                    <a:cubicBezTo>
                      <a:pt x="8" y="33"/>
                      <a:pt x="14" y="34"/>
                      <a:pt x="19" y="34"/>
                    </a:cubicBezTo>
                    <a:cubicBezTo>
                      <a:pt x="34" y="34"/>
                      <a:pt x="38" y="23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2" name="Google Shape;2252;p15"/>
              <p:cNvSpPr/>
              <p:nvPr/>
            </p:nvSpPr>
            <p:spPr>
              <a:xfrm>
                <a:off x="9100594" y="-2153738"/>
                <a:ext cx="75198" cy="51044"/>
              </a:xfrm>
              <a:custGeom>
                <a:avLst/>
                <a:gdLst/>
                <a:ahLst/>
                <a:cxnLst/>
                <a:rect l="l" t="t" r="r" b="b"/>
                <a:pathLst>
                  <a:path w="467" h="317" extrusionOk="0">
                    <a:moveTo>
                      <a:pt x="335" y="0"/>
                    </a:moveTo>
                    <a:cubicBezTo>
                      <a:pt x="310" y="0"/>
                      <a:pt x="278" y="6"/>
                      <a:pt x="240" y="19"/>
                    </a:cubicBezTo>
                    <a:cubicBezTo>
                      <a:pt x="150" y="48"/>
                      <a:pt x="81" y="58"/>
                      <a:pt x="22" y="68"/>
                    </a:cubicBezTo>
                    <a:cubicBezTo>
                      <a:pt x="0" y="110"/>
                      <a:pt x="39" y="123"/>
                      <a:pt x="74" y="123"/>
                    </a:cubicBezTo>
                    <a:cubicBezTo>
                      <a:pt x="89" y="123"/>
                      <a:pt x="102" y="121"/>
                      <a:pt x="111" y="118"/>
                    </a:cubicBezTo>
                    <a:cubicBezTo>
                      <a:pt x="118" y="114"/>
                      <a:pt x="126" y="112"/>
                      <a:pt x="133" y="112"/>
                    </a:cubicBezTo>
                    <a:cubicBezTo>
                      <a:pt x="165" y="112"/>
                      <a:pt x="189" y="143"/>
                      <a:pt x="141" y="167"/>
                    </a:cubicBezTo>
                    <a:cubicBezTo>
                      <a:pt x="81" y="207"/>
                      <a:pt x="131" y="316"/>
                      <a:pt x="180" y="316"/>
                    </a:cubicBezTo>
                    <a:cubicBezTo>
                      <a:pt x="221" y="316"/>
                      <a:pt x="253" y="273"/>
                      <a:pt x="295" y="273"/>
                    </a:cubicBezTo>
                    <a:cubicBezTo>
                      <a:pt x="314" y="273"/>
                      <a:pt x="334" y="282"/>
                      <a:pt x="359" y="306"/>
                    </a:cubicBezTo>
                    <a:cubicBezTo>
                      <a:pt x="428" y="257"/>
                      <a:pt x="448" y="217"/>
                      <a:pt x="448" y="197"/>
                    </a:cubicBezTo>
                    <a:cubicBezTo>
                      <a:pt x="440" y="147"/>
                      <a:pt x="466" y="0"/>
                      <a:pt x="3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3" name="Google Shape;2253;p15"/>
              <p:cNvSpPr/>
              <p:nvPr/>
            </p:nvSpPr>
            <p:spPr>
              <a:xfrm>
                <a:off x="9239718" y="-2032648"/>
                <a:ext cx="16102" cy="595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7" extrusionOk="0">
                    <a:moveTo>
                      <a:pt x="90" y="0"/>
                    </a:moveTo>
                    <a:cubicBezTo>
                      <a:pt x="90" y="0"/>
                      <a:pt x="70" y="10"/>
                      <a:pt x="50" y="10"/>
                    </a:cubicBezTo>
                    <a:cubicBezTo>
                      <a:pt x="40" y="20"/>
                      <a:pt x="20" y="20"/>
                      <a:pt x="0" y="20"/>
                    </a:cubicBezTo>
                    <a:cubicBezTo>
                      <a:pt x="18" y="32"/>
                      <a:pt x="35" y="37"/>
                      <a:pt x="55" y="37"/>
                    </a:cubicBezTo>
                    <a:cubicBezTo>
                      <a:pt x="68" y="37"/>
                      <a:pt x="83" y="34"/>
                      <a:pt x="99" y="30"/>
                    </a:cubicBezTo>
                    <a:cubicBezTo>
                      <a:pt x="90" y="1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4" name="Google Shape;2254;p15"/>
              <p:cNvSpPr/>
              <p:nvPr/>
            </p:nvSpPr>
            <p:spPr>
              <a:xfrm>
                <a:off x="9126358" y="-1983858"/>
                <a:ext cx="966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5" extrusionOk="0">
                    <a:moveTo>
                      <a:pt x="20" y="1"/>
                    </a:moveTo>
                    <a:cubicBezTo>
                      <a:pt x="11" y="1"/>
                      <a:pt x="5" y="6"/>
                      <a:pt x="0" y="15"/>
                    </a:cubicBezTo>
                    <a:cubicBezTo>
                      <a:pt x="0" y="15"/>
                      <a:pt x="0" y="25"/>
                      <a:pt x="10" y="34"/>
                    </a:cubicBezTo>
                    <a:lnTo>
                      <a:pt x="60" y="34"/>
                    </a:lnTo>
                    <a:cubicBezTo>
                      <a:pt x="60" y="34"/>
                      <a:pt x="60" y="25"/>
                      <a:pt x="60" y="25"/>
                    </a:cubicBezTo>
                    <a:cubicBezTo>
                      <a:pt x="43" y="8"/>
                      <a:pt x="30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5" name="Google Shape;2255;p15"/>
              <p:cNvSpPr/>
              <p:nvPr/>
            </p:nvSpPr>
            <p:spPr>
              <a:xfrm>
                <a:off x="9008167" y="-1870337"/>
                <a:ext cx="16907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4" extrusionOk="0">
                    <a:moveTo>
                      <a:pt x="65" y="1"/>
                    </a:moveTo>
                    <a:cubicBezTo>
                      <a:pt x="61" y="1"/>
                      <a:pt x="56" y="2"/>
                      <a:pt x="50" y="4"/>
                    </a:cubicBezTo>
                    <a:cubicBezTo>
                      <a:pt x="30" y="14"/>
                      <a:pt x="11" y="33"/>
                      <a:pt x="1" y="43"/>
                    </a:cubicBezTo>
                    <a:cubicBezTo>
                      <a:pt x="11" y="53"/>
                      <a:pt x="11" y="73"/>
                      <a:pt x="11" y="93"/>
                    </a:cubicBezTo>
                    <a:cubicBezTo>
                      <a:pt x="3" y="128"/>
                      <a:pt x="22" y="133"/>
                      <a:pt x="43" y="133"/>
                    </a:cubicBezTo>
                    <a:cubicBezTo>
                      <a:pt x="52" y="133"/>
                      <a:pt x="62" y="133"/>
                      <a:pt x="70" y="133"/>
                    </a:cubicBezTo>
                    <a:cubicBezTo>
                      <a:pt x="79" y="79"/>
                      <a:pt x="10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6" name="Google Shape;2256;p15"/>
              <p:cNvSpPr/>
              <p:nvPr/>
            </p:nvSpPr>
            <p:spPr>
              <a:xfrm>
                <a:off x="9218946" y="-2140051"/>
                <a:ext cx="12882" cy="8534"/>
              </a:xfrm>
              <a:custGeom>
                <a:avLst/>
                <a:gdLst/>
                <a:ahLst/>
                <a:cxnLst/>
                <a:rect l="l" t="t" r="r" b="b"/>
                <a:pathLst>
                  <a:path w="80" h="53" extrusionOk="0">
                    <a:moveTo>
                      <a:pt x="68" y="0"/>
                    </a:moveTo>
                    <a:cubicBezTo>
                      <a:pt x="49" y="0"/>
                      <a:pt x="25" y="18"/>
                      <a:pt x="0" y="43"/>
                    </a:cubicBezTo>
                    <a:cubicBezTo>
                      <a:pt x="0" y="43"/>
                      <a:pt x="0" y="53"/>
                      <a:pt x="0" y="53"/>
                    </a:cubicBezTo>
                    <a:lnTo>
                      <a:pt x="50" y="53"/>
                    </a:lnTo>
                    <a:cubicBezTo>
                      <a:pt x="70" y="43"/>
                      <a:pt x="80" y="33"/>
                      <a:pt x="80" y="3"/>
                    </a:cubicBezTo>
                    <a:cubicBezTo>
                      <a:pt x="76" y="1"/>
                      <a:pt x="72" y="0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7" name="Google Shape;2257;p15"/>
              <p:cNvSpPr/>
              <p:nvPr/>
            </p:nvSpPr>
            <p:spPr>
              <a:xfrm>
                <a:off x="9073703" y="-2230707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lnTo>
                      <a:pt x="0" y="21"/>
                    </a:lnTo>
                    <a:cubicBezTo>
                      <a:pt x="0" y="11"/>
                      <a:pt x="0" y="1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8" name="Google Shape;2258;p15"/>
              <p:cNvSpPr/>
              <p:nvPr/>
            </p:nvSpPr>
            <p:spPr>
              <a:xfrm>
                <a:off x="9225387" y="-2046174"/>
                <a:ext cx="13687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85" h="75" extrusionOk="0">
                    <a:moveTo>
                      <a:pt x="72" y="1"/>
                    </a:moveTo>
                    <a:cubicBezTo>
                      <a:pt x="70" y="1"/>
                      <a:pt x="66" y="2"/>
                      <a:pt x="60" y="5"/>
                    </a:cubicBezTo>
                    <a:cubicBezTo>
                      <a:pt x="30" y="15"/>
                      <a:pt x="10" y="25"/>
                      <a:pt x="0" y="35"/>
                    </a:cubicBezTo>
                    <a:cubicBezTo>
                      <a:pt x="10" y="45"/>
                      <a:pt x="30" y="65"/>
                      <a:pt x="40" y="74"/>
                    </a:cubicBezTo>
                    <a:cubicBezTo>
                      <a:pt x="48" y="41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59" name="Google Shape;2259;p15"/>
              <p:cNvSpPr/>
              <p:nvPr/>
            </p:nvSpPr>
            <p:spPr>
              <a:xfrm>
                <a:off x="9121527" y="-1863413"/>
                <a:ext cx="9822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60" y="0"/>
                    </a:moveTo>
                    <a:lnTo>
                      <a:pt x="60" y="0"/>
                    </a:lnTo>
                    <a:cubicBezTo>
                      <a:pt x="20" y="10"/>
                      <a:pt x="1" y="80"/>
                      <a:pt x="1" y="109"/>
                    </a:cubicBezTo>
                    <a:cubicBezTo>
                      <a:pt x="1" y="119"/>
                      <a:pt x="11" y="129"/>
                      <a:pt x="20" y="139"/>
                    </a:cubicBezTo>
                    <a:cubicBezTo>
                      <a:pt x="30" y="90"/>
                      <a:pt x="50" y="4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0" name="Google Shape;2260;p15"/>
              <p:cNvSpPr/>
              <p:nvPr/>
            </p:nvSpPr>
            <p:spPr>
              <a:xfrm>
                <a:off x="9103975" y="-2122016"/>
                <a:ext cx="146853" cy="150234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33" extrusionOk="0">
                    <a:moveTo>
                      <a:pt x="754" y="0"/>
                    </a:moveTo>
                    <a:cubicBezTo>
                      <a:pt x="734" y="0"/>
                      <a:pt x="714" y="10"/>
                      <a:pt x="705" y="30"/>
                    </a:cubicBezTo>
                    <a:cubicBezTo>
                      <a:pt x="685" y="50"/>
                      <a:pt x="665" y="70"/>
                      <a:pt x="655" y="70"/>
                    </a:cubicBezTo>
                    <a:cubicBezTo>
                      <a:pt x="645" y="70"/>
                      <a:pt x="635" y="40"/>
                      <a:pt x="645" y="10"/>
                    </a:cubicBezTo>
                    <a:lnTo>
                      <a:pt x="645" y="10"/>
                    </a:lnTo>
                    <a:cubicBezTo>
                      <a:pt x="506" y="169"/>
                      <a:pt x="437" y="188"/>
                      <a:pt x="258" y="317"/>
                    </a:cubicBezTo>
                    <a:cubicBezTo>
                      <a:pt x="199" y="357"/>
                      <a:pt x="129" y="387"/>
                      <a:pt x="60" y="397"/>
                    </a:cubicBezTo>
                    <a:cubicBezTo>
                      <a:pt x="60" y="407"/>
                      <a:pt x="60" y="407"/>
                      <a:pt x="70" y="407"/>
                    </a:cubicBezTo>
                    <a:cubicBezTo>
                      <a:pt x="80" y="426"/>
                      <a:pt x="129" y="436"/>
                      <a:pt x="169" y="436"/>
                    </a:cubicBezTo>
                    <a:cubicBezTo>
                      <a:pt x="189" y="417"/>
                      <a:pt x="229" y="397"/>
                      <a:pt x="308" y="367"/>
                    </a:cubicBezTo>
                    <a:cubicBezTo>
                      <a:pt x="331" y="356"/>
                      <a:pt x="345" y="352"/>
                      <a:pt x="352" y="352"/>
                    </a:cubicBezTo>
                    <a:cubicBezTo>
                      <a:pt x="384" y="352"/>
                      <a:pt x="275" y="447"/>
                      <a:pt x="258" y="496"/>
                    </a:cubicBezTo>
                    <a:cubicBezTo>
                      <a:pt x="258" y="506"/>
                      <a:pt x="258" y="516"/>
                      <a:pt x="258" y="516"/>
                    </a:cubicBezTo>
                    <a:cubicBezTo>
                      <a:pt x="268" y="526"/>
                      <a:pt x="268" y="536"/>
                      <a:pt x="268" y="545"/>
                    </a:cubicBezTo>
                    <a:cubicBezTo>
                      <a:pt x="278" y="545"/>
                      <a:pt x="298" y="536"/>
                      <a:pt x="318" y="506"/>
                    </a:cubicBezTo>
                    <a:cubicBezTo>
                      <a:pt x="328" y="496"/>
                      <a:pt x="337" y="491"/>
                      <a:pt x="347" y="491"/>
                    </a:cubicBezTo>
                    <a:cubicBezTo>
                      <a:pt x="383" y="491"/>
                      <a:pt x="411" y="559"/>
                      <a:pt x="427" y="615"/>
                    </a:cubicBezTo>
                    <a:cubicBezTo>
                      <a:pt x="457" y="694"/>
                      <a:pt x="377" y="635"/>
                      <a:pt x="357" y="704"/>
                    </a:cubicBezTo>
                    <a:cubicBezTo>
                      <a:pt x="347" y="733"/>
                      <a:pt x="328" y="744"/>
                      <a:pt x="306" y="744"/>
                    </a:cubicBezTo>
                    <a:cubicBezTo>
                      <a:pt x="269" y="744"/>
                      <a:pt x="224" y="713"/>
                      <a:pt x="199" y="694"/>
                    </a:cubicBezTo>
                    <a:cubicBezTo>
                      <a:pt x="186" y="681"/>
                      <a:pt x="174" y="676"/>
                      <a:pt x="161" y="676"/>
                    </a:cubicBezTo>
                    <a:cubicBezTo>
                      <a:pt x="133" y="676"/>
                      <a:pt x="97" y="700"/>
                      <a:pt x="30" y="734"/>
                    </a:cubicBezTo>
                    <a:cubicBezTo>
                      <a:pt x="10" y="754"/>
                      <a:pt x="1" y="764"/>
                      <a:pt x="1" y="774"/>
                    </a:cubicBezTo>
                    <a:cubicBezTo>
                      <a:pt x="8" y="781"/>
                      <a:pt x="13" y="784"/>
                      <a:pt x="19" y="784"/>
                    </a:cubicBezTo>
                    <a:cubicBezTo>
                      <a:pt x="29" y="784"/>
                      <a:pt x="37" y="773"/>
                      <a:pt x="50" y="754"/>
                    </a:cubicBezTo>
                    <a:cubicBezTo>
                      <a:pt x="53" y="744"/>
                      <a:pt x="56" y="741"/>
                      <a:pt x="60" y="741"/>
                    </a:cubicBezTo>
                    <a:cubicBezTo>
                      <a:pt x="68" y="741"/>
                      <a:pt x="79" y="757"/>
                      <a:pt x="100" y="764"/>
                    </a:cubicBezTo>
                    <a:cubicBezTo>
                      <a:pt x="129" y="764"/>
                      <a:pt x="100" y="793"/>
                      <a:pt x="100" y="803"/>
                    </a:cubicBezTo>
                    <a:cubicBezTo>
                      <a:pt x="104" y="812"/>
                      <a:pt x="108" y="815"/>
                      <a:pt x="115" y="815"/>
                    </a:cubicBezTo>
                    <a:cubicBezTo>
                      <a:pt x="123" y="815"/>
                      <a:pt x="136" y="809"/>
                      <a:pt x="159" y="803"/>
                    </a:cubicBezTo>
                    <a:cubicBezTo>
                      <a:pt x="189" y="803"/>
                      <a:pt x="209" y="813"/>
                      <a:pt x="209" y="823"/>
                    </a:cubicBezTo>
                    <a:cubicBezTo>
                      <a:pt x="219" y="833"/>
                      <a:pt x="258" y="883"/>
                      <a:pt x="278" y="892"/>
                    </a:cubicBezTo>
                    <a:cubicBezTo>
                      <a:pt x="288" y="902"/>
                      <a:pt x="288" y="912"/>
                      <a:pt x="278" y="922"/>
                    </a:cubicBezTo>
                    <a:lnTo>
                      <a:pt x="288" y="922"/>
                    </a:lnTo>
                    <a:cubicBezTo>
                      <a:pt x="298" y="922"/>
                      <a:pt x="298" y="932"/>
                      <a:pt x="298" y="932"/>
                    </a:cubicBezTo>
                    <a:cubicBezTo>
                      <a:pt x="417" y="724"/>
                      <a:pt x="397" y="694"/>
                      <a:pt x="457" y="615"/>
                    </a:cubicBezTo>
                    <a:cubicBezTo>
                      <a:pt x="506" y="555"/>
                      <a:pt x="516" y="407"/>
                      <a:pt x="586" y="387"/>
                    </a:cubicBezTo>
                    <a:cubicBezTo>
                      <a:pt x="566" y="377"/>
                      <a:pt x="566" y="367"/>
                      <a:pt x="546" y="357"/>
                    </a:cubicBezTo>
                    <a:cubicBezTo>
                      <a:pt x="537" y="339"/>
                      <a:pt x="561" y="296"/>
                      <a:pt x="573" y="296"/>
                    </a:cubicBezTo>
                    <a:cubicBezTo>
                      <a:pt x="574" y="296"/>
                      <a:pt x="575" y="297"/>
                      <a:pt x="576" y="298"/>
                    </a:cubicBezTo>
                    <a:cubicBezTo>
                      <a:pt x="595" y="307"/>
                      <a:pt x="586" y="347"/>
                      <a:pt x="625" y="377"/>
                    </a:cubicBezTo>
                    <a:cubicBezTo>
                      <a:pt x="635" y="397"/>
                      <a:pt x="635" y="397"/>
                      <a:pt x="645" y="407"/>
                    </a:cubicBezTo>
                    <a:cubicBezTo>
                      <a:pt x="655" y="417"/>
                      <a:pt x="665" y="417"/>
                      <a:pt x="675" y="426"/>
                    </a:cubicBezTo>
                    <a:cubicBezTo>
                      <a:pt x="685" y="436"/>
                      <a:pt x="695" y="446"/>
                      <a:pt x="705" y="456"/>
                    </a:cubicBezTo>
                    <a:cubicBezTo>
                      <a:pt x="714" y="456"/>
                      <a:pt x="685" y="387"/>
                      <a:pt x="665" y="347"/>
                    </a:cubicBezTo>
                    <a:cubicBezTo>
                      <a:pt x="625" y="278"/>
                      <a:pt x="595" y="317"/>
                      <a:pt x="605" y="268"/>
                    </a:cubicBezTo>
                    <a:cubicBezTo>
                      <a:pt x="605" y="248"/>
                      <a:pt x="615" y="228"/>
                      <a:pt x="625" y="208"/>
                    </a:cubicBezTo>
                    <a:cubicBezTo>
                      <a:pt x="635" y="198"/>
                      <a:pt x="643" y="193"/>
                      <a:pt x="649" y="193"/>
                    </a:cubicBezTo>
                    <a:cubicBezTo>
                      <a:pt x="655" y="193"/>
                      <a:pt x="660" y="198"/>
                      <a:pt x="665" y="208"/>
                    </a:cubicBezTo>
                    <a:cubicBezTo>
                      <a:pt x="675" y="208"/>
                      <a:pt x="675" y="208"/>
                      <a:pt x="675" y="218"/>
                    </a:cubicBezTo>
                    <a:cubicBezTo>
                      <a:pt x="695" y="278"/>
                      <a:pt x="675" y="337"/>
                      <a:pt x="724" y="377"/>
                    </a:cubicBezTo>
                    <a:cubicBezTo>
                      <a:pt x="739" y="392"/>
                      <a:pt x="749" y="399"/>
                      <a:pt x="754" y="399"/>
                    </a:cubicBezTo>
                    <a:cubicBezTo>
                      <a:pt x="765" y="399"/>
                      <a:pt x="752" y="363"/>
                      <a:pt x="724" y="307"/>
                    </a:cubicBezTo>
                    <a:cubicBezTo>
                      <a:pt x="705" y="268"/>
                      <a:pt x="695" y="218"/>
                      <a:pt x="695" y="198"/>
                    </a:cubicBezTo>
                    <a:cubicBezTo>
                      <a:pt x="687" y="176"/>
                      <a:pt x="691" y="165"/>
                      <a:pt x="702" y="165"/>
                    </a:cubicBezTo>
                    <a:cubicBezTo>
                      <a:pt x="705" y="165"/>
                      <a:pt x="709" y="166"/>
                      <a:pt x="714" y="169"/>
                    </a:cubicBezTo>
                    <a:cubicBezTo>
                      <a:pt x="714" y="174"/>
                      <a:pt x="714" y="174"/>
                      <a:pt x="716" y="174"/>
                    </a:cubicBezTo>
                    <a:cubicBezTo>
                      <a:pt x="717" y="174"/>
                      <a:pt x="719" y="174"/>
                      <a:pt x="724" y="179"/>
                    </a:cubicBezTo>
                    <a:cubicBezTo>
                      <a:pt x="741" y="188"/>
                      <a:pt x="746" y="191"/>
                      <a:pt x="747" y="191"/>
                    </a:cubicBezTo>
                    <a:lnTo>
                      <a:pt x="747" y="191"/>
                    </a:lnTo>
                    <a:cubicBezTo>
                      <a:pt x="747" y="191"/>
                      <a:pt x="747" y="191"/>
                      <a:pt x="747" y="191"/>
                    </a:cubicBezTo>
                    <a:cubicBezTo>
                      <a:pt x="744" y="191"/>
                      <a:pt x="739" y="193"/>
                      <a:pt x="754" y="218"/>
                    </a:cubicBezTo>
                    <a:cubicBezTo>
                      <a:pt x="770" y="245"/>
                      <a:pt x="818" y="272"/>
                      <a:pt x="856" y="272"/>
                    </a:cubicBezTo>
                    <a:cubicBezTo>
                      <a:pt x="888" y="272"/>
                      <a:pt x="912" y="253"/>
                      <a:pt x="903" y="198"/>
                    </a:cubicBezTo>
                    <a:lnTo>
                      <a:pt x="903" y="198"/>
                    </a:lnTo>
                    <a:cubicBezTo>
                      <a:pt x="892" y="201"/>
                      <a:pt x="882" y="202"/>
                      <a:pt x="873" y="202"/>
                    </a:cubicBezTo>
                    <a:cubicBezTo>
                      <a:pt x="842" y="202"/>
                      <a:pt x="826" y="187"/>
                      <a:pt x="833" y="149"/>
                    </a:cubicBezTo>
                    <a:cubicBezTo>
                      <a:pt x="824" y="149"/>
                      <a:pt x="814" y="139"/>
                      <a:pt x="814" y="129"/>
                    </a:cubicBezTo>
                    <a:cubicBezTo>
                      <a:pt x="804" y="99"/>
                      <a:pt x="804" y="89"/>
                      <a:pt x="794" y="70"/>
                    </a:cubicBezTo>
                    <a:cubicBezTo>
                      <a:pt x="794" y="50"/>
                      <a:pt x="784" y="40"/>
                      <a:pt x="774" y="30"/>
                    </a:cubicBezTo>
                    <a:cubicBezTo>
                      <a:pt x="774" y="20"/>
                      <a:pt x="764" y="0"/>
                      <a:pt x="7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1" name="Google Shape;2261;p15"/>
              <p:cNvSpPr/>
              <p:nvPr/>
            </p:nvSpPr>
            <p:spPr>
              <a:xfrm>
                <a:off x="9182233" y="-1968883"/>
                <a:ext cx="33654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70" extrusionOk="0">
                    <a:moveTo>
                      <a:pt x="159" y="1"/>
                    </a:moveTo>
                    <a:cubicBezTo>
                      <a:pt x="149" y="11"/>
                      <a:pt x="129" y="21"/>
                      <a:pt x="109" y="31"/>
                    </a:cubicBezTo>
                    <a:cubicBezTo>
                      <a:pt x="109" y="41"/>
                      <a:pt x="100" y="41"/>
                      <a:pt x="90" y="51"/>
                    </a:cubicBezTo>
                    <a:lnTo>
                      <a:pt x="80" y="51"/>
                    </a:lnTo>
                    <a:cubicBezTo>
                      <a:pt x="60" y="70"/>
                      <a:pt x="30" y="90"/>
                      <a:pt x="0" y="110"/>
                    </a:cubicBezTo>
                    <a:cubicBezTo>
                      <a:pt x="20" y="120"/>
                      <a:pt x="40" y="150"/>
                      <a:pt x="60" y="170"/>
                    </a:cubicBezTo>
                    <a:cubicBezTo>
                      <a:pt x="119" y="120"/>
                      <a:pt x="169" y="70"/>
                      <a:pt x="209" y="41"/>
                    </a:cubicBezTo>
                    <a:cubicBezTo>
                      <a:pt x="209" y="31"/>
                      <a:pt x="199" y="11"/>
                      <a:pt x="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2" name="Google Shape;2262;p15"/>
              <p:cNvSpPr/>
              <p:nvPr/>
            </p:nvSpPr>
            <p:spPr>
              <a:xfrm>
                <a:off x="9127968" y="-2039089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3" name="Google Shape;2263;p15"/>
              <p:cNvSpPr/>
              <p:nvPr/>
            </p:nvSpPr>
            <p:spPr>
              <a:xfrm>
                <a:off x="9110416" y="-2039089"/>
                <a:ext cx="12882" cy="8856"/>
              </a:xfrm>
              <a:custGeom>
                <a:avLst/>
                <a:gdLst/>
                <a:ahLst/>
                <a:cxnLst/>
                <a:rect l="l" t="t" r="r" b="b"/>
                <a:pathLst>
                  <a:path w="80" h="55" extrusionOk="0">
                    <a:moveTo>
                      <a:pt x="30" y="1"/>
                    </a:moveTo>
                    <a:cubicBezTo>
                      <a:pt x="0" y="11"/>
                      <a:pt x="20" y="21"/>
                      <a:pt x="40" y="50"/>
                    </a:cubicBezTo>
                    <a:cubicBezTo>
                      <a:pt x="43" y="53"/>
                      <a:pt x="47" y="54"/>
                      <a:pt x="51" y="54"/>
                    </a:cubicBezTo>
                    <a:cubicBezTo>
                      <a:pt x="61" y="54"/>
                      <a:pt x="73" y="47"/>
                      <a:pt x="80" y="40"/>
                    </a:cubicBezTo>
                    <a:cubicBezTo>
                      <a:pt x="70" y="11"/>
                      <a:pt x="5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4" name="Google Shape;2264;p15"/>
              <p:cNvSpPr/>
              <p:nvPr/>
            </p:nvSpPr>
            <p:spPr>
              <a:xfrm>
                <a:off x="9056151" y="-2513303"/>
                <a:ext cx="185981" cy="333961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2074" extrusionOk="0">
                    <a:moveTo>
                      <a:pt x="497" y="1"/>
                    </a:moveTo>
                    <a:cubicBezTo>
                      <a:pt x="496" y="1"/>
                      <a:pt x="496" y="15"/>
                      <a:pt x="496" y="50"/>
                    </a:cubicBezTo>
                    <a:lnTo>
                      <a:pt x="496" y="159"/>
                    </a:lnTo>
                    <a:cubicBezTo>
                      <a:pt x="496" y="120"/>
                      <a:pt x="494" y="105"/>
                      <a:pt x="491" y="105"/>
                    </a:cubicBezTo>
                    <a:cubicBezTo>
                      <a:pt x="482" y="105"/>
                      <a:pt x="461" y="246"/>
                      <a:pt x="446" y="269"/>
                    </a:cubicBezTo>
                    <a:cubicBezTo>
                      <a:pt x="426" y="308"/>
                      <a:pt x="446" y="308"/>
                      <a:pt x="436" y="368"/>
                    </a:cubicBezTo>
                    <a:cubicBezTo>
                      <a:pt x="436" y="389"/>
                      <a:pt x="433" y="396"/>
                      <a:pt x="425" y="396"/>
                    </a:cubicBezTo>
                    <a:cubicBezTo>
                      <a:pt x="414" y="396"/>
                      <a:pt x="395" y="383"/>
                      <a:pt x="367" y="378"/>
                    </a:cubicBezTo>
                    <a:cubicBezTo>
                      <a:pt x="363" y="377"/>
                      <a:pt x="359" y="376"/>
                      <a:pt x="356" y="376"/>
                    </a:cubicBezTo>
                    <a:cubicBezTo>
                      <a:pt x="334" y="376"/>
                      <a:pt x="359" y="407"/>
                      <a:pt x="377" y="407"/>
                    </a:cubicBezTo>
                    <a:cubicBezTo>
                      <a:pt x="407" y="407"/>
                      <a:pt x="436" y="447"/>
                      <a:pt x="426" y="457"/>
                    </a:cubicBezTo>
                    <a:cubicBezTo>
                      <a:pt x="426" y="467"/>
                      <a:pt x="357" y="487"/>
                      <a:pt x="377" y="546"/>
                    </a:cubicBezTo>
                    <a:cubicBezTo>
                      <a:pt x="392" y="576"/>
                      <a:pt x="367" y="589"/>
                      <a:pt x="341" y="589"/>
                    </a:cubicBezTo>
                    <a:cubicBezTo>
                      <a:pt x="333" y="589"/>
                      <a:pt x="324" y="588"/>
                      <a:pt x="317" y="586"/>
                    </a:cubicBezTo>
                    <a:cubicBezTo>
                      <a:pt x="314" y="584"/>
                      <a:pt x="310" y="583"/>
                      <a:pt x="306" y="583"/>
                    </a:cubicBezTo>
                    <a:cubicBezTo>
                      <a:pt x="289" y="583"/>
                      <a:pt x="275" y="601"/>
                      <a:pt x="307" y="626"/>
                    </a:cubicBezTo>
                    <a:cubicBezTo>
                      <a:pt x="337" y="645"/>
                      <a:pt x="307" y="735"/>
                      <a:pt x="278" y="735"/>
                    </a:cubicBezTo>
                    <a:cubicBezTo>
                      <a:pt x="253" y="735"/>
                      <a:pt x="235" y="700"/>
                      <a:pt x="207" y="700"/>
                    </a:cubicBezTo>
                    <a:cubicBezTo>
                      <a:pt x="201" y="700"/>
                      <a:pt x="195" y="702"/>
                      <a:pt x="188" y="705"/>
                    </a:cubicBezTo>
                    <a:cubicBezTo>
                      <a:pt x="188" y="705"/>
                      <a:pt x="179" y="715"/>
                      <a:pt x="179" y="715"/>
                    </a:cubicBezTo>
                    <a:cubicBezTo>
                      <a:pt x="179" y="715"/>
                      <a:pt x="169" y="715"/>
                      <a:pt x="169" y="725"/>
                    </a:cubicBezTo>
                    <a:cubicBezTo>
                      <a:pt x="129" y="764"/>
                      <a:pt x="169" y="754"/>
                      <a:pt x="198" y="764"/>
                    </a:cubicBezTo>
                    <a:cubicBezTo>
                      <a:pt x="208" y="764"/>
                      <a:pt x="218" y="764"/>
                      <a:pt x="228" y="774"/>
                    </a:cubicBezTo>
                    <a:cubicBezTo>
                      <a:pt x="258" y="824"/>
                      <a:pt x="238" y="834"/>
                      <a:pt x="298" y="834"/>
                    </a:cubicBezTo>
                    <a:cubicBezTo>
                      <a:pt x="357" y="834"/>
                      <a:pt x="347" y="903"/>
                      <a:pt x="357" y="1002"/>
                    </a:cubicBezTo>
                    <a:cubicBezTo>
                      <a:pt x="361" y="1049"/>
                      <a:pt x="348" y="1064"/>
                      <a:pt x="331" y="1064"/>
                    </a:cubicBezTo>
                    <a:cubicBezTo>
                      <a:pt x="309" y="1064"/>
                      <a:pt x="282" y="1035"/>
                      <a:pt x="288" y="1012"/>
                    </a:cubicBezTo>
                    <a:cubicBezTo>
                      <a:pt x="298" y="973"/>
                      <a:pt x="268" y="953"/>
                      <a:pt x="188" y="913"/>
                    </a:cubicBezTo>
                    <a:cubicBezTo>
                      <a:pt x="173" y="906"/>
                      <a:pt x="163" y="903"/>
                      <a:pt x="158" y="903"/>
                    </a:cubicBezTo>
                    <a:cubicBezTo>
                      <a:pt x="131" y="903"/>
                      <a:pt x="202" y="971"/>
                      <a:pt x="218" y="1012"/>
                    </a:cubicBezTo>
                    <a:cubicBezTo>
                      <a:pt x="223" y="1037"/>
                      <a:pt x="221" y="1047"/>
                      <a:pt x="213" y="1047"/>
                    </a:cubicBezTo>
                    <a:cubicBezTo>
                      <a:pt x="206" y="1047"/>
                      <a:pt x="193" y="1037"/>
                      <a:pt x="179" y="1022"/>
                    </a:cubicBezTo>
                    <a:cubicBezTo>
                      <a:pt x="172" y="1013"/>
                      <a:pt x="165" y="1009"/>
                      <a:pt x="159" y="1009"/>
                    </a:cubicBezTo>
                    <a:cubicBezTo>
                      <a:pt x="136" y="1009"/>
                      <a:pt x="117" y="1055"/>
                      <a:pt x="109" y="1101"/>
                    </a:cubicBezTo>
                    <a:cubicBezTo>
                      <a:pt x="89" y="1161"/>
                      <a:pt x="139" y="1111"/>
                      <a:pt x="159" y="1171"/>
                    </a:cubicBezTo>
                    <a:cubicBezTo>
                      <a:pt x="162" y="1188"/>
                      <a:pt x="171" y="1194"/>
                      <a:pt x="183" y="1194"/>
                    </a:cubicBezTo>
                    <a:cubicBezTo>
                      <a:pt x="206" y="1194"/>
                      <a:pt x="238" y="1171"/>
                      <a:pt x="258" y="1151"/>
                    </a:cubicBezTo>
                    <a:cubicBezTo>
                      <a:pt x="263" y="1146"/>
                      <a:pt x="269" y="1143"/>
                      <a:pt x="275" y="1143"/>
                    </a:cubicBezTo>
                    <a:cubicBezTo>
                      <a:pt x="292" y="1143"/>
                      <a:pt x="316" y="1162"/>
                      <a:pt x="367" y="1191"/>
                    </a:cubicBezTo>
                    <a:cubicBezTo>
                      <a:pt x="426" y="1230"/>
                      <a:pt x="327" y="1270"/>
                      <a:pt x="307" y="1290"/>
                    </a:cubicBezTo>
                    <a:cubicBezTo>
                      <a:pt x="296" y="1301"/>
                      <a:pt x="285" y="1302"/>
                      <a:pt x="273" y="1302"/>
                    </a:cubicBezTo>
                    <a:cubicBezTo>
                      <a:pt x="269" y="1302"/>
                      <a:pt x="265" y="1302"/>
                      <a:pt x="260" y="1302"/>
                    </a:cubicBezTo>
                    <a:cubicBezTo>
                      <a:pt x="243" y="1302"/>
                      <a:pt x="223" y="1305"/>
                      <a:pt x="198" y="1330"/>
                    </a:cubicBezTo>
                    <a:cubicBezTo>
                      <a:pt x="152" y="1361"/>
                      <a:pt x="148" y="1398"/>
                      <a:pt x="139" y="1398"/>
                    </a:cubicBezTo>
                    <a:cubicBezTo>
                      <a:pt x="136" y="1398"/>
                      <a:pt x="133" y="1395"/>
                      <a:pt x="129" y="1389"/>
                    </a:cubicBezTo>
                    <a:lnTo>
                      <a:pt x="99" y="1389"/>
                    </a:lnTo>
                    <a:cubicBezTo>
                      <a:pt x="99" y="1399"/>
                      <a:pt x="99" y="1399"/>
                      <a:pt x="89" y="1399"/>
                    </a:cubicBezTo>
                    <a:cubicBezTo>
                      <a:pt x="99" y="1399"/>
                      <a:pt x="109" y="1399"/>
                      <a:pt x="109" y="1409"/>
                    </a:cubicBezTo>
                    <a:cubicBezTo>
                      <a:pt x="159" y="1448"/>
                      <a:pt x="79" y="1419"/>
                      <a:pt x="60" y="1448"/>
                    </a:cubicBezTo>
                    <a:cubicBezTo>
                      <a:pt x="50" y="1458"/>
                      <a:pt x="30" y="1478"/>
                      <a:pt x="20" y="1488"/>
                    </a:cubicBezTo>
                    <a:cubicBezTo>
                      <a:pt x="10" y="1508"/>
                      <a:pt x="10" y="1518"/>
                      <a:pt x="0" y="1528"/>
                    </a:cubicBezTo>
                    <a:cubicBezTo>
                      <a:pt x="0" y="1543"/>
                      <a:pt x="10" y="1550"/>
                      <a:pt x="22" y="1550"/>
                    </a:cubicBezTo>
                    <a:cubicBezTo>
                      <a:pt x="35" y="1550"/>
                      <a:pt x="50" y="1543"/>
                      <a:pt x="60" y="1528"/>
                    </a:cubicBezTo>
                    <a:cubicBezTo>
                      <a:pt x="63" y="1517"/>
                      <a:pt x="66" y="1513"/>
                      <a:pt x="67" y="1513"/>
                    </a:cubicBezTo>
                    <a:cubicBezTo>
                      <a:pt x="69" y="1513"/>
                      <a:pt x="69" y="1525"/>
                      <a:pt x="69" y="1538"/>
                    </a:cubicBezTo>
                    <a:cubicBezTo>
                      <a:pt x="79" y="1538"/>
                      <a:pt x="89" y="1538"/>
                      <a:pt x="99" y="1528"/>
                    </a:cubicBezTo>
                    <a:lnTo>
                      <a:pt x="119" y="1528"/>
                    </a:lnTo>
                    <a:cubicBezTo>
                      <a:pt x="129" y="1518"/>
                      <a:pt x="139" y="1508"/>
                      <a:pt x="149" y="1488"/>
                    </a:cubicBezTo>
                    <a:cubicBezTo>
                      <a:pt x="149" y="1478"/>
                      <a:pt x="159" y="1468"/>
                      <a:pt x="169" y="1448"/>
                    </a:cubicBezTo>
                    <a:cubicBezTo>
                      <a:pt x="169" y="1448"/>
                      <a:pt x="169" y="1439"/>
                      <a:pt x="179" y="1439"/>
                    </a:cubicBezTo>
                    <a:cubicBezTo>
                      <a:pt x="182" y="1428"/>
                      <a:pt x="185" y="1424"/>
                      <a:pt x="189" y="1424"/>
                    </a:cubicBezTo>
                    <a:cubicBezTo>
                      <a:pt x="194" y="1424"/>
                      <a:pt x="198" y="1439"/>
                      <a:pt x="198" y="1458"/>
                    </a:cubicBezTo>
                    <a:cubicBezTo>
                      <a:pt x="198" y="1478"/>
                      <a:pt x="198" y="1508"/>
                      <a:pt x="198" y="1508"/>
                    </a:cubicBezTo>
                    <a:cubicBezTo>
                      <a:pt x="198" y="1508"/>
                      <a:pt x="198" y="1518"/>
                      <a:pt x="208" y="1518"/>
                    </a:cubicBezTo>
                    <a:cubicBezTo>
                      <a:pt x="208" y="1538"/>
                      <a:pt x="228" y="1597"/>
                      <a:pt x="268" y="1627"/>
                    </a:cubicBezTo>
                    <a:cubicBezTo>
                      <a:pt x="307" y="1667"/>
                      <a:pt x="248" y="1686"/>
                      <a:pt x="218" y="1686"/>
                    </a:cubicBezTo>
                    <a:cubicBezTo>
                      <a:pt x="198" y="1696"/>
                      <a:pt x="179" y="1696"/>
                      <a:pt x="169" y="1716"/>
                    </a:cubicBezTo>
                    <a:cubicBezTo>
                      <a:pt x="159" y="1726"/>
                      <a:pt x="149" y="1736"/>
                      <a:pt x="139" y="1746"/>
                    </a:cubicBezTo>
                    <a:cubicBezTo>
                      <a:pt x="139" y="1766"/>
                      <a:pt x="149" y="1805"/>
                      <a:pt x="159" y="1835"/>
                    </a:cubicBezTo>
                    <a:cubicBezTo>
                      <a:pt x="169" y="1835"/>
                      <a:pt x="188" y="1845"/>
                      <a:pt x="208" y="1865"/>
                    </a:cubicBezTo>
                    <a:cubicBezTo>
                      <a:pt x="218" y="1845"/>
                      <a:pt x="218" y="1845"/>
                      <a:pt x="248" y="1825"/>
                    </a:cubicBezTo>
                    <a:cubicBezTo>
                      <a:pt x="253" y="1823"/>
                      <a:pt x="258" y="1822"/>
                      <a:pt x="263" y="1822"/>
                    </a:cubicBezTo>
                    <a:cubicBezTo>
                      <a:pt x="300" y="1822"/>
                      <a:pt x="307" y="1888"/>
                      <a:pt x="307" y="1915"/>
                    </a:cubicBezTo>
                    <a:cubicBezTo>
                      <a:pt x="307" y="1944"/>
                      <a:pt x="288" y="1944"/>
                      <a:pt x="228" y="1964"/>
                    </a:cubicBezTo>
                    <a:cubicBezTo>
                      <a:pt x="218" y="1964"/>
                      <a:pt x="208" y="1974"/>
                      <a:pt x="198" y="1984"/>
                    </a:cubicBezTo>
                    <a:cubicBezTo>
                      <a:pt x="198" y="1994"/>
                      <a:pt x="198" y="2014"/>
                      <a:pt x="208" y="2053"/>
                    </a:cubicBezTo>
                    <a:cubicBezTo>
                      <a:pt x="208" y="2063"/>
                      <a:pt x="208" y="2063"/>
                      <a:pt x="208" y="2073"/>
                    </a:cubicBezTo>
                    <a:cubicBezTo>
                      <a:pt x="228" y="2073"/>
                      <a:pt x="258" y="2063"/>
                      <a:pt x="278" y="2053"/>
                    </a:cubicBezTo>
                    <a:cubicBezTo>
                      <a:pt x="307" y="2053"/>
                      <a:pt x="337" y="2063"/>
                      <a:pt x="357" y="2073"/>
                    </a:cubicBezTo>
                    <a:cubicBezTo>
                      <a:pt x="458" y="2006"/>
                      <a:pt x="552" y="1960"/>
                      <a:pt x="664" y="1960"/>
                    </a:cubicBezTo>
                    <a:cubicBezTo>
                      <a:pt x="683" y="1960"/>
                      <a:pt x="703" y="1961"/>
                      <a:pt x="724" y="1964"/>
                    </a:cubicBezTo>
                    <a:cubicBezTo>
                      <a:pt x="714" y="1954"/>
                      <a:pt x="714" y="1934"/>
                      <a:pt x="714" y="1924"/>
                    </a:cubicBezTo>
                    <a:cubicBezTo>
                      <a:pt x="714" y="1898"/>
                      <a:pt x="683" y="1801"/>
                      <a:pt x="711" y="1801"/>
                    </a:cubicBezTo>
                    <a:cubicBezTo>
                      <a:pt x="714" y="1801"/>
                      <a:pt x="718" y="1802"/>
                      <a:pt x="724" y="1805"/>
                    </a:cubicBezTo>
                    <a:cubicBezTo>
                      <a:pt x="773" y="1825"/>
                      <a:pt x="754" y="1865"/>
                      <a:pt x="793" y="1924"/>
                    </a:cubicBezTo>
                    <a:cubicBezTo>
                      <a:pt x="815" y="1962"/>
                      <a:pt x="839" y="1979"/>
                      <a:pt x="855" y="1979"/>
                    </a:cubicBezTo>
                    <a:cubicBezTo>
                      <a:pt x="869" y="1979"/>
                      <a:pt x="877" y="1967"/>
                      <a:pt x="873" y="1944"/>
                    </a:cubicBezTo>
                    <a:cubicBezTo>
                      <a:pt x="863" y="1915"/>
                      <a:pt x="863" y="1897"/>
                      <a:pt x="871" y="1897"/>
                    </a:cubicBezTo>
                    <a:cubicBezTo>
                      <a:pt x="880" y="1897"/>
                      <a:pt x="897" y="1915"/>
                      <a:pt x="922" y="1954"/>
                    </a:cubicBezTo>
                    <a:cubicBezTo>
                      <a:pt x="942" y="1994"/>
                      <a:pt x="962" y="1996"/>
                      <a:pt x="983" y="1996"/>
                    </a:cubicBezTo>
                    <a:cubicBezTo>
                      <a:pt x="986" y="1996"/>
                      <a:pt x="989" y="1996"/>
                      <a:pt x="992" y="1996"/>
                    </a:cubicBezTo>
                    <a:cubicBezTo>
                      <a:pt x="1010" y="1996"/>
                      <a:pt x="1030" y="1998"/>
                      <a:pt x="1051" y="2024"/>
                    </a:cubicBezTo>
                    <a:cubicBezTo>
                      <a:pt x="1067" y="2036"/>
                      <a:pt x="1085" y="2042"/>
                      <a:pt x="1101" y="2042"/>
                    </a:cubicBezTo>
                    <a:cubicBezTo>
                      <a:pt x="1133" y="2042"/>
                      <a:pt x="1154" y="2017"/>
                      <a:pt x="1121" y="1984"/>
                    </a:cubicBezTo>
                    <a:cubicBezTo>
                      <a:pt x="1111" y="1984"/>
                      <a:pt x="1111" y="1974"/>
                      <a:pt x="1111" y="1974"/>
                    </a:cubicBezTo>
                    <a:cubicBezTo>
                      <a:pt x="1061" y="1934"/>
                      <a:pt x="1021" y="1924"/>
                      <a:pt x="1002" y="1915"/>
                    </a:cubicBezTo>
                    <a:cubicBezTo>
                      <a:pt x="992" y="1915"/>
                      <a:pt x="982" y="1905"/>
                      <a:pt x="982" y="1905"/>
                    </a:cubicBezTo>
                    <a:cubicBezTo>
                      <a:pt x="982" y="1888"/>
                      <a:pt x="961" y="1838"/>
                      <a:pt x="994" y="1838"/>
                    </a:cubicBezTo>
                    <a:cubicBezTo>
                      <a:pt x="1000" y="1838"/>
                      <a:pt x="1009" y="1840"/>
                      <a:pt x="1021" y="1845"/>
                    </a:cubicBezTo>
                    <a:cubicBezTo>
                      <a:pt x="1035" y="1852"/>
                      <a:pt x="1048" y="1855"/>
                      <a:pt x="1059" y="1855"/>
                    </a:cubicBezTo>
                    <a:cubicBezTo>
                      <a:pt x="1080" y="1855"/>
                      <a:pt x="1094" y="1844"/>
                      <a:pt x="1101" y="1825"/>
                    </a:cubicBezTo>
                    <a:cubicBezTo>
                      <a:pt x="1111" y="1815"/>
                      <a:pt x="1111" y="1786"/>
                      <a:pt x="1091" y="1766"/>
                    </a:cubicBezTo>
                    <a:cubicBezTo>
                      <a:pt x="1081" y="1756"/>
                      <a:pt x="1081" y="1746"/>
                      <a:pt x="1071" y="1746"/>
                    </a:cubicBezTo>
                    <a:cubicBezTo>
                      <a:pt x="1051" y="1720"/>
                      <a:pt x="1036" y="1711"/>
                      <a:pt x="1013" y="1711"/>
                    </a:cubicBezTo>
                    <a:cubicBezTo>
                      <a:pt x="1002" y="1711"/>
                      <a:pt x="988" y="1713"/>
                      <a:pt x="972" y="1716"/>
                    </a:cubicBezTo>
                    <a:cubicBezTo>
                      <a:pt x="930" y="1725"/>
                      <a:pt x="881" y="1782"/>
                      <a:pt x="849" y="1782"/>
                    </a:cubicBezTo>
                    <a:cubicBezTo>
                      <a:pt x="843" y="1782"/>
                      <a:pt x="838" y="1780"/>
                      <a:pt x="833" y="1776"/>
                    </a:cubicBezTo>
                    <a:cubicBezTo>
                      <a:pt x="803" y="1746"/>
                      <a:pt x="853" y="1706"/>
                      <a:pt x="823" y="1696"/>
                    </a:cubicBezTo>
                    <a:cubicBezTo>
                      <a:pt x="783" y="1696"/>
                      <a:pt x="654" y="1677"/>
                      <a:pt x="694" y="1647"/>
                    </a:cubicBezTo>
                    <a:cubicBezTo>
                      <a:pt x="734" y="1617"/>
                      <a:pt x="754" y="1567"/>
                      <a:pt x="754" y="1567"/>
                    </a:cubicBezTo>
                    <a:cubicBezTo>
                      <a:pt x="754" y="1567"/>
                      <a:pt x="773" y="1498"/>
                      <a:pt x="803" y="1488"/>
                    </a:cubicBezTo>
                    <a:cubicBezTo>
                      <a:pt x="773" y="1468"/>
                      <a:pt x="773" y="1429"/>
                      <a:pt x="833" y="1359"/>
                    </a:cubicBezTo>
                    <a:cubicBezTo>
                      <a:pt x="823" y="1349"/>
                      <a:pt x="813" y="1339"/>
                      <a:pt x="793" y="1320"/>
                    </a:cubicBezTo>
                    <a:cubicBezTo>
                      <a:pt x="773" y="1304"/>
                      <a:pt x="758" y="1301"/>
                      <a:pt x="746" y="1301"/>
                    </a:cubicBezTo>
                    <a:cubicBezTo>
                      <a:pt x="737" y="1301"/>
                      <a:pt x="729" y="1302"/>
                      <a:pt x="722" y="1302"/>
                    </a:cubicBezTo>
                    <a:cubicBezTo>
                      <a:pt x="713" y="1302"/>
                      <a:pt x="704" y="1300"/>
                      <a:pt x="694" y="1290"/>
                    </a:cubicBezTo>
                    <a:cubicBezTo>
                      <a:pt x="664" y="1270"/>
                      <a:pt x="565" y="1230"/>
                      <a:pt x="635" y="1191"/>
                    </a:cubicBezTo>
                    <a:cubicBezTo>
                      <a:pt x="678" y="1162"/>
                      <a:pt x="701" y="1143"/>
                      <a:pt x="721" y="1143"/>
                    </a:cubicBezTo>
                    <a:cubicBezTo>
                      <a:pt x="728" y="1143"/>
                      <a:pt x="736" y="1146"/>
                      <a:pt x="744" y="1151"/>
                    </a:cubicBezTo>
                    <a:cubicBezTo>
                      <a:pt x="751" y="1162"/>
                      <a:pt x="763" y="1167"/>
                      <a:pt x="777" y="1167"/>
                    </a:cubicBezTo>
                    <a:cubicBezTo>
                      <a:pt x="801" y="1167"/>
                      <a:pt x="830" y="1150"/>
                      <a:pt x="843" y="1111"/>
                    </a:cubicBezTo>
                    <a:cubicBezTo>
                      <a:pt x="847" y="1101"/>
                      <a:pt x="852" y="1097"/>
                      <a:pt x="858" y="1097"/>
                    </a:cubicBezTo>
                    <a:cubicBezTo>
                      <a:pt x="871" y="1097"/>
                      <a:pt x="885" y="1121"/>
                      <a:pt x="888" y="1121"/>
                    </a:cubicBezTo>
                    <a:cubicBezTo>
                      <a:pt x="889" y="1121"/>
                      <a:pt x="887" y="1116"/>
                      <a:pt x="883" y="1101"/>
                    </a:cubicBezTo>
                    <a:cubicBezTo>
                      <a:pt x="876" y="1063"/>
                      <a:pt x="861" y="1041"/>
                      <a:pt x="844" y="1041"/>
                    </a:cubicBezTo>
                    <a:cubicBezTo>
                      <a:pt x="834" y="1041"/>
                      <a:pt x="824" y="1048"/>
                      <a:pt x="813" y="1062"/>
                    </a:cubicBezTo>
                    <a:cubicBezTo>
                      <a:pt x="807" y="1068"/>
                      <a:pt x="800" y="1071"/>
                      <a:pt x="793" y="1071"/>
                    </a:cubicBezTo>
                    <a:cubicBezTo>
                      <a:pt x="765" y="1071"/>
                      <a:pt x="736" y="1032"/>
                      <a:pt x="744" y="992"/>
                    </a:cubicBezTo>
                    <a:cubicBezTo>
                      <a:pt x="758" y="957"/>
                      <a:pt x="802" y="927"/>
                      <a:pt x="798" y="927"/>
                    </a:cubicBezTo>
                    <a:cubicBezTo>
                      <a:pt x="796" y="927"/>
                      <a:pt x="786" y="931"/>
                      <a:pt x="764" y="943"/>
                    </a:cubicBezTo>
                    <a:cubicBezTo>
                      <a:pt x="674" y="982"/>
                      <a:pt x="694" y="973"/>
                      <a:pt x="714" y="1012"/>
                    </a:cubicBezTo>
                    <a:cubicBezTo>
                      <a:pt x="720" y="1035"/>
                      <a:pt x="693" y="1064"/>
                      <a:pt x="670" y="1064"/>
                    </a:cubicBezTo>
                    <a:cubicBezTo>
                      <a:pt x="654" y="1064"/>
                      <a:pt x="640" y="1049"/>
                      <a:pt x="645" y="1002"/>
                    </a:cubicBezTo>
                    <a:cubicBezTo>
                      <a:pt x="654" y="903"/>
                      <a:pt x="605" y="824"/>
                      <a:pt x="664" y="824"/>
                    </a:cubicBezTo>
                    <a:cubicBezTo>
                      <a:pt x="704" y="824"/>
                      <a:pt x="704" y="846"/>
                      <a:pt x="708" y="846"/>
                    </a:cubicBezTo>
                    <a:cubicBezTo>
                      <a:pt x="711" y="846"/>
                      <a:pt x="714" y="840"/>
                      <a:pt x="724" y="824"/>
                    </a:cubicBezTo>
                    <a:cubicBezTo>
                      <a:pt x="754" y="784"/>
                      <a:pt x="863" y="814"/>
                      <a:pt x="813" y="754"/>
                    </a:cubicBezTo>
                    <a:cubicBezTo>
                      <a:pt x="777" y="712"/>
                      <a:pt x="757" y="679"/>
                      <a:pt x="741" y="679"/>
                    </a:cubicBezTo>
                    <a:cubicBezTo>
                      <a:pt x="735" y="679"/>
                      <a:pt x="729" y="684"/>
                      <a:pt x="724" y="695"/>
                    </a:cubicBezTo>
                    <a:cubicBezTo>
                      <a:pt x="700" y="719"/>
                      <a:pt x="678" y="727"/>
                      <a:pt x="660" y="727"/>
                    </a:cubicBezTo>
                    <a:cubicBezTo>
                      <a:pt x="625" y="727"/>
                      <a:pt x="609" y="695"/>
                      <a:pt x="635" y="675"/>
                    </a:cubicBezTo>
                    <a:cubicBezTo>
                      <a:pt x="673" y="656"/>
                      <a:pt x="701" y="555"/>
                      <a:pt x="687" y="555"/>
                    </a:cubicBezTo>
                    <a:cubicBezTo>
                      <a:pt x="686" y="555"/>
                      <a:pt x="685" y="556"/>
                      <a:pt x="684" y="556"/>
                    </a:cubicBezTo>
                    <a:cubicBezTo>
                      <a:pt x="679" y="558"/>
                      <a:pt x="673" y="559"/>
                      <a:pt x="666" y="559"/>
                    </a:cubicBezTo>
                    <a:cubicBezTo>
                      <a:pt x="635" y="559"/>
                      <a:pt x="593" y="541"/>
                      <a:pt x="585" y="516"/>
                    </a:cubicBezTo>
                    <a:cubicBezTo>
                      <a:pt x="585" y="477"/>
                      <a:pt x="575" y="497"/>
                      <a:pt x="565" y="487"/>
                    </a:cubicBezTo>
                    <a:cubicBezTo>
                      <a:pt x="555" y="477"/>
                      <a:pt x="585" y="388"/>
                      <a:pt x="615" y="348"/>
                    </a:cubicBezTo>
                    <a:cubicBezTo>
                      <a:pt x="635" y="318"/>
                      <a:pt x="674" y="318"/>
                      <a:pt x="625" y="318"/>
                    </a:cubicBezTo>
                    <a:cubicBezTo>
                      <a:pt x="587" y="326"/>
                      <a:pt x="561" y="378"/>
                      <a:pt x="551" y="378"/>
                    </a:cubicBezTo>
                    <a:cubicBezTo>
                      <a:pt x="547" y="378"/>
                      <a:pt x="545" y="372"/>
                      <a:pt x="545" y="358"/>
                    </a:cubicBezTo>
                    <a:cubicBezTo>
                      <a:pt x="536" y="308"/>
                      <a:pt x="545" y="229"/>
                      <a:pt x="526" y="199"/>
                    </a:cubicBezTo>
                    <a:cubicBezTo>
                      <a:pt x="510" y="168"/>
                      <a:pt x="501" y="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5" name="Google Shape;2265;p15"/>
              <p:cNvSpPr/>
              <p:nvPr/>
            </p:nvSpPr>
            <p:spPr>
              <a:xfrm>
                <a:off x="9188673" y="-2280141"/>
                <a:ext cx="28662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24" extrusionOk="0">
                    <a:moveTo>
                      <a:pt x="119" y="0"/>
                    </a:moveTo>
                    <a:cubicBezTo>
                      <a:pt x="95" y="25"/>
                      <a:pt x="57" y="43"/>
                      <a:pt x="22" y="43"/>
                    </a:cubicBezTo>
                    <a:cubicBezTo>
                      <a:pt x="14" y="43"/>
                      <a:pt x="7" y="42"/>
                      <a:pt x="0" y="40"/>
                    </a:cubicBezTo>
                    <a:lnTo>
                      <a:pt x="0" y="40"/>
                    </a:lnTo>
                    <a:cubicBezTo>
                      <a:pt x="0" y="50"/>
                      <a:pt x="10" y="50"/>
                      <a:pt x="10" y="60"/>
                    </a:cubicBezTo>
                    <a:cubicBezTo>
                      <a:pt x="40" y="108"/>
                      <a:pt x="59" y="124"/>
                      <a:pt x="72" y="124"/>
                    </a:cubicBezTo>
                    <a:cubicBezTo>
                      <a:pt x="80" y="124"/>
                      <a:pt x="85" y="117"/>
                      <a:pt x="89" y="110"/>
                    </a:cubicBezTo>
                    <a:cubicBezTo>
                      <a:pt x="104" y="95"/>
                      <a:pt x="102" y="65"/>
                      <a:pt x="108" y="65"/>
                    </a:cubicBezTo>
                    <a:cubicBezTo>
                      <a:pt x="110" y="65"/>
                      <a:pt x="114" y="69"/>
                      <a:pt x="119" y="80"/>
                    </a:cubicBezTo>
                    <a:cubicBezTo>
                      <a:pt x="123" y="93"/>
                      <a:pt x="138" y="102"/>
                      <a:pt x="151" y="102"/>
                    </a:cubicBezTo>
                    <a:cubicBezTo>
                      <a:pt x="167" y="102"/>
                      <a:pt x="177" y="85"/>
                      <a:pt x="149" y="40"/>
                    </a:cubicBezTo>
                    <a:cubicBezTo>
                      <a:pt x="139" y="30"/>
                      <a:pt x="129" y="2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6" name="Google Shape;2266;p15"/>
              <p:cNvSpPr/>
              <p:nvPr/>
            </p:nvSpPr>
            <p:spPr>
              <a:xfrm>
                <a:off x="9091254" y="-2165171"/>
                <a:ext cx="338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21" h="31" extrusionOk="0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10" y="20"/>
                      <a:pt x="20" y="3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7" name="Google Shape;2267;p15"/>
              <p:cNvSpPr/>
              <p:nvPr/>
            </p:nvSpPr>
            <p:spPr>
              <a:xfrm>
                <a:off x="9052931" y="-2166781"/>
                <a:ext cx="3381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30"/>
                    </a:cubicBezTo>
                    <a:cubicBezTo>
                      <a:pt x="0" y="30"/>
                      <a:pt x="10" y="40"/>
                      <a:pt x="20" y="40"/>
                    </a:cubicBezTo>
                    <a:cubicBezTo>
                      <a:pt x="20" y="3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8" name="Google Shape;2268;p15"/>
              <p:cNvSpPr/>
              <p:nvPr/>
            </p:nvSpPr>
            <p:spPr>
              <a:xfrm>
                <a:off x="9043270" y="-2235377"/>
                <a:ext cx="25764" cy="1127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0" extrusionOk="0">
                    <a:moveTo>
                      <a:pt x="70" y="0"/>
                    </a:moveTo>
                    <a:cubicBezTo>
                      <a:pt x="40" y="0"/>
                      <a:pt x="21" y="0"/>
                      <a:pt x="1" y="20"/>
                    </a:cubicBezTo>
                    <a:cubicBezTo>
                      <a:pt x="21" y="30"/>
                      <a:pt x="50" y="40"/>
                      <a:pt x="70" y="50"/>
                    </a:cubicBezTo>
                    <a:cubicBezTo>
                      <a:pt x="80" y="60"/>
                      <a:pt x="90" y="60"/>
                      <a:pt x="102" y="60"/>
                    </a:cubicBezTo>
                    <a:cubicBezTo>
                      <a:pt x="115" y="60"/>
                      <a:pt x="130" y="60"/>
                      <a:pt x="149" y="70"/>
                    </a:cubicBezTo>
                    <a:cubicBezTo>
                      <a:pt x="149" y="60"/>
                      <a:pt x="159" y="40"/>
                      <a:pt x="159" y="30"/>
                    </a:cubicBezTo>
                    <a:cubicBezTo>
                      <a:pt x="149" y="30"/>
                      <a:pt x="140" y="20"/>
                      <a:pt x="120" y="20"/>
                    </a:cubicBezTo>
                    <a:cubicBezTo>
                      <a:pt x="110" y="10"/>
                      <a:pt x="9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69" name="Google Shape;2269;p15"/>
              <p:cNvSpPr/>
              <p:nvPr/>
            </p:nvSpPr>
            <p:spPr>
              <a:xfrm>
                <a:off x="8814939" y="-2208325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31" y="1"/>
                    </a:moveTo>
                    <a:cubicBezTo>
                      <a:pt x="1" y="1"/>
                      <a:pt x="1" y="1"/>
                      <a:pt x="21" y="11"/>
                    </a:cubicBezTo>
                    <a:cubicBezTo>
                      <a:pt x="21" y="1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0" name="Google Shape;2270;p15"/>
              <p:cNvSpPr/>
              <p:nvPr/>
            </p:nvSpPr>
            <p:spPr>
              <a:xfrm>
                <a:off x="8829431" y="-2294955"/>
                <a:ext cx="3220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4" extrusionOk="0">
                    <a:moveTo>
                      <a:pt x="11" y="1"/>
                    </a:moveTo>
                    <a:cubicBezTo>
                      <a:pt x="0" y="1"/>
                      <a:pt x="0" y="15"/>
                      <a:pt x="0" y="23"/>
                    </a:cubicBezTo>
                    <a:cubicBezTo>
                      <a:pt x="10" y="13"/>
                      <a:pt x="10" y="3"/>
                      <a:pt x="20" y="3"/>
                    </a:cubicBezTo>
                    <a:cubicBezTo>
                      <a:pt x="16" y="1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1" name="Google Shape;2271;p15"/>
              <p:cNvSpPr/>
              <p:nvPr/>
            </p:nvSpPr>
            <p:spPr>
              <a:xfrm>
                <a:off x="8807049" y="-2201884"/>
                <a:ext cx="499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1" extrusionOk="0">
                    <a:moveTo>
                      <a:pt x="20" y="0"/>
                    </a:moveTo>
                    <a:cubicBezTo>
                      <a:pt x="0" y="0"/>
                      <a:pt x="0" y="10"/>
                      <a:pt x="10" y="30"/>
                    </a:cubicBezTo>
                    <a:cubicBezTo>
                      <a:pt x="20" y="30"/>
                      <a:pt x="20" y="20"/>
                      <a:pt x="30" y="10"/>
                    </a:cubicBezTo>
                    <a:cubicBezTo>
                      <a:pt x="30" y="10"/>
                      <a:pt x="3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2" name="Google Shape;2272;p15"/>
              <p:cNvSpPr/>
              <p:nvPr/>
            </p:nvSpPr>
            <p:spPr>
              <a:xfrm>
                <a:off x="8816871" y="-2269031"/>
                <a:ext cx="22221" cy="2898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80" extrusionOk="0">
                    <a:moveTo>
                      <a:pt x="98" y="1"/>
                    </a:moveTo>
                    <a:cubicBezTo>
                      <a:pt x="88" y="11"/>
                      <a:pt x="88" y="21"/>
                      <a:pt x="78" y="31"/>
                    </a:cubicBezTo>
                    <a:lnTo>
                      <a:pt x="58" y="31"/>
                    </a:lnTo>
                    <a:cubicBezTo>
                      <a:pt x="58" y="41"/>
                      <a:pt x="58" y="41"/>
                      <a:pt x="58" y="50"/>
                    </a:cubicBezTo>
                    <a:cubicBezTo>
                      <a:pt x="48" y="80"/>
                      <a:pt x="68" y="80"/>
                      <a:pt x="98" y="120"/>
                    </a:cubicBezTo>
                    <a:cubicBezTo>
                      <a:pt x="105" y="134"/>
                      <a:pt x="106" y="139"/>
                      <a:pt x="102" y="139"/>
                    </a:cubicBezTo>
                    <a:cubicBezTo>
                      <a:pt x="96" y="139"/>
                      <a:pt x="77" y="123"/>
                      <a:pt x="58" y="110"/>
                    </a:cubicBezTo>
                    <a:cubicBezTo>
                      <a:pt x="29" y="100"/>
                      <a:pt x="38" y="70"/>
                      <a:pt x="29" y="60"/>
                    </a:cubicBezTo>
                    <a:cubicBezTo>
                      <a:pt x="27" y="59"/>
                      <a:pt x="26" y="58"/>
                      <a:pt x="24" y="58"/>
                    </a:cubicBezTo>
                    <a:cubicBezTo>
                      <a:pt x="14" y="58"/>
                      <a:pt x="0" y="83"/>
                      <a:pt x="9" y="100"/>
                    </a:cubicBezTo>
                    <a:cubicBezTo>
                      <a:pt x="19" y="110"/>
                      <a:pt x="19" y="110"/>
                      <a:pt x="29" y="120"/>
                    </a:cubicBezTo>
                    <a:cubicBezTo>
                      <a:pt x="37" y="111"/>
                      <a:pt x="43" y="108"/>
                      <a:pt x="48" y="108"/>
                    </a:cubicBezTo>
                    <a:cubicBezTo>
                      <a:pt x="58" y="108"/>
                      <a:pt x="58" y="129"/>
                      <a:pt x="58" y="150"/>
                    </a:cubicBezTo>
                    <a:cubicBezTo>
                      <a:pt x="58" y="160"/>
                      <a:pt x="68" y="169"/>
                      <a:pt x="78" y="179"/>
                    </a:cubicBezTo>
                    <a:cubicBezTo>
                      <a:pt x="88" y="169"/>
                      <a:pt x="98" y="160"/>
                      <a:pt x="108" y="150"/>
                    </a:cubicBezTo>
                    <a:cubicBezTo>
                      <a:pt x="128" y="110"/>
                      <a:pt x="128" y="100"/>
                      <a:pt x="138" y="90"/>
                    </a:cubicBezTo>
                    <a:cubicBezTo>
                      <a:pt x="138" y="90"/>
                      <a:pt x="128" y="90"/>
                      <a:pt x="128" y="80"/>
                    </a:cubicBezTo>
                    <a:cubicBezTo>
                      <a:pt x="88" y="60"/>
                      <a:pt x="118" y="41"/>
                      <a:pt x="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3" name="Google Shape;2273;p15"/>
              <p:cNvSpPr/>
              <p:nvPr/>
            </p:nvSpPr>
            <p:spPr>
              <a:xfrm>
                <a:off x="8786277" y="-2107685"/>
                <a:ext cx="11272" cy="16263"/>
              </a:xfrm>
              <a:custGeom>
                <a:avLst/>
                <a:gdLst/>
                <a:ahLst/>
                <a:cxnLst/>
                <a:rect l="l" t="t" r="r" b="b"/>
                <a:pathLst>
                  <a:path w="70" h="101" extrusionOk="0">
                    <a:moveTo>
                      <a:pt x="10" y="0"/>
                    </a:moveTo>
                    <a:cubicBezTo>
                      <a:pt x="10" y="10"/>
                      <a:pt x="20" y="10"/>
                      <a:pt x="20" y="10"/>
                    </a:cubicBezTo>
                    <a:cubicBezTo>
                      <a:pt x="50" y="30"/>
                      <a:pt x="0" y="30"/>
                      <a:pt x="0" y="80"/>
                    </a:cubicBezTo>
                    <a:cubicBezTo>
                      <a:pt x="0" y="95"/>
                      <a:pt x="2" y="101"/>
                      <a:pt x="5" y="101"/>
                    </a:cubicBezTo>
                    <a:cubicBezTo>
                      <a:pt x="13" y="101"/>
                      <a:pt x="26" y="71"/>
                      <a:pt x="40" y="50"/>
                    </a:cubicBezTo>
                    <a:cubicBezTo>
                      <a:pt x="50" y="40"/>
                      <a:pt x="60" y="20"/>
                      <a:pt x="60" y="10"/>
                    </a:cubicBezTo>
                    <a:cubicBezTo>
                      <a:pt x="60" y="0"/>
                      <a:pt x="70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4" name="Google Shape;2274;p15"/>
              <p:cNvSpPr/>
              <p:nvPr/>
            </p:nvSpPr>
            <p:spPr>
              <a:xfrm>
                <a:off x="8819770" y="-2152450"/>
                <a:ext cx="660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20" y="1"/>
                    </a:moveTo>
                    <a:cubicBezTo>
                      <a:pt x="11" y="1"/>
                      <a:pt x="11" y="1"/>
                      <a:pt x="11" y="11"/>
                    </a:cubicBezTo>
                    <a:cubicBezTo>
                      <a:pt x="1" y="11"/>
                      <a:pt x="1" y="21"/>
                      <a:pt x="1" y="30"/>
                    </a:cubicBezTo>
                    <a:cubicBezTo>
                      <a:pt x="1" y="30"/>
                      <a:pt x="1" y="30"/>
                      <a:pt x="11" y="40"/>
                    </a:cubicBezTo>
                    <a:cubicBezTo>
                      <a:pt x="11" y="30"/>
                      <a:pt x="20" y="30"/>
                      <a:pt x="20" y="21"/>
                    </a:cubicBezTo>
                    <a:cubicBezTo>
                      <a:pt x="30" y="21"/>
                      <a:pt x="40" y="1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5" name="Google Shape;2275;p15"/>
              <p:cNvSpPr/>
              <p:nvPr/>
            </p:nvSpPr>
            <p:spPr>
              <a:xfrm>
                <a:off x="8770335" y="-2455173"/>
                <a:ext cx="196447" cy="468898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912" extrusionOk="0">
                    <a:moveTo>
                      <a:pt x="615" y="1"/>
                    </a:moveTo>
                    <a:cubicBezTo>
                      <a:pt x="615" y="1"/>
                      <a:pt x="615" y="11"/>
                      <a:pt x="615" y="36"/>
                    </a:cubicBezTo>
                    <a:lnTo>
                      <a:pt x="615" y="106"/>
                    </a:lnTo>
                    <a:cubicBezTo>
                      <a:pt x="615" y="82"/>
                      <a:pt x="613" y="73"/>
                      <a:pt x="611" y="73"/>
                    </a:cubicBezTo>
                    <a:cubicBezTo>
                      <a:pt x="607" y="73"/>
                      <a:pt x="601" y="96"/>
                      <a:pt x="595" y="126"/>
                    </a:cubicBezTo>
                    <a:cubicBezTo>
                      <a:pt x="585" y="146"/>
                      <a:pt x="585" y="175"/>
                      <a:pt x="575" y="185"/>
                    </a:cubicBezTo>
                    <a:cubicBezTo>
                      <a:pt x="565" y="215"/>
                      <a:pt x="575" y="205"/>
                      <a:pt x="575" y="245"/>
                    </a:cubicBezTo>
                    <a:cubicBezTo>
                      <a:pt x="571" y="263"/>
                      <a:pt x="568" y="268"/>
                      <a:pt x="563" y="268"/>
                    </a:cubicBezTo>
                    <a:cubicBezTo>
                      <a:pt x="557" y="268"/>
                      <a:pt x="547" y="260"/>
                      <a:pt x="526" y="255"/>
                    </a:cubicBezTo>
                    <a:cubicBezTo>
                      <a:pt x="496" y="255"/>
                      <a:pt x="516" y="274"/>
                      <a:pt x="536" y="274"/>
                    </a:cubicBezTo>
                    <a:cubicBezTo>
                      <a:pt x="555" y="274"/>
                      <a:pt x="575" y="304"/>
                      <a:pt x="565" y="314"/>
                    </a:cubicBezTo>
                    <a:cubicBezTo>
                      <a:pt x="565" y="314"/>
                      <a:pt x="516" y="334"/>
                      <a:pt x="536" y="374"/>
                    </a:cubicBezTo>
                    <a:cubicBezTo>
                      <a:pt x="542" y="392"/>
                      <a:pt x="528" y="399"/>
                      <a:pt x="515" y="399"/>
                    </a:cubicBezTo>
                    <a:cubicBezTo>
                      <a:pt x="507" y="399"/>
                      <a:pt x="500" y="397"/>
                      <a:pt x="496" y="393"/>
                    </a:cubicBezTo>
                    <a:cubicBezTo>
                      <a:pt x="476" y="393"/>
                      <a:pt x="456" y="403"/>
                      <a:pt x="486" y="423"/>
                    </a:cubicBezTo>
                    <a:cubicBezTo>
                      <a:pt x="506" y="443"/>
                      <a:pt x="486" y="502"/>
                      <a:pt x="466" y="502"/>
                    </a:cubicBezTo>
                    <a:cubicBezTo>
                      <a:pt x="452" y="502"/>
                      <a:pt x="438" y="477"/>
                      <a:pt x="417" y="477"/>
                    </a:cubicBezTo>
                    <a:cubicBezTo>
                      <a:pt x="408" y="477"/>
                      <a:pt x="398" y="481"/>
                      <a:pt x="387" y="493"/>
                    </a:cubicBezTo>
                    <a:cubicBezTo>
                      <a:pt x="357" y="532"/>
                      <a:pt x="417" y="502"/>
                      <a:pt x="437" y="532"/>
                    </a:cubicBezTo>
                    <a:cubicBezTo>
                      <a:pt x="444" y="555"/>
                      <a:pt x="440" y="566"/>
                      <a:pt x="455" y="566"/>
                    </a:cubicBezTo>
                    <a:cubicBezTo>
                      <a:pt x="459" y="566"/>
                      <a:pt x="466" y="564"/>
                      <a:pt x="476" y="562"/>
                    </a:cubicBezTo>
                    <a:cubicBezTo>
                      <a:pt x="506" y="562"/>
                      <a:pt x="506" y="582"/>
                      <a:pt x="516" y="612"/>
                    </a:cubicBezTo>
                    <a:cubicBezTo>
                      <a:pt x="516" y="612"/>
                      <a:pt x="516" y="621"/>
                      <a:pt x="516" y="621"/>
                    </a:cubicBezTo>
                    <a:cubicBezTo>
                      <a:pt x="536" y="641"/>
                      <a:pt x="536" y="651"/>
                      <a:pt x="516" y="651"/>
                    </a:cubicBezTo>
                    <a:cubicBezTo>
                      <a:pt x="516" y="661"/>
                      <a:pt x="516" y="671"/>
                      <a:pt x="516" y="681"/>
                    </a:cubicBezTo>
                    <a:cubicBezTo>
                      <a:pt x="520" y="712"/>
                      <a:pt x="511" y="723"/>
                      <a:pt x="499" y="723"/>
                    </a:cubicBezTo>
                    <a:cubicBezTo>
                      <a:pt x="484" y="723"/>
                      <a:pt x="466" y="707"/>
                      <a:pt x="466" y="691"/>
                    </a:cubicBezTo>
                    <a:cubicBezTo>
                      <a:pt x="476" y="671"/>
                      <a:pt x="456" y="651"/>
                      <a:pt x="427" y="631"/>
                    </a:cubicBezTo>
                    <a:cubicBezTo>
                      <a:pt x="417" y="641"/>
                      <a:pt x="417" y="671"/>
                      <a:pt x="417" y="681"/>
                    </a:cubicBezTo>
                    <a:cubicBezTo>
                      <a:pt x="417" y="691"/>
                      <a:pt x="437" y="711"/>
                      <a:pt x="496" y="750"/>
                    </a:cubicBezTo>
                    <a:cubicBezTo>
                      <a:pt x="528" y="772"/>
                      <a:pt x="526" y="781"/>
                      <a:pt x="510" y="781"/>
                    </a:cubicBezTo>
                    <a:cubicBezTo>
                      <a:pt x="497" y="781"/>
                      <a:pt x="475" y="774"/>
                      <a:pt x="456" y="760"/>
                    </a:cubicBezTo>
                    <a:cubicBezTo>
                      <a:pt x="417" y="731"/>
                      <a:pt x="407" y="721"/>
                      <a:pt x="377" y="691"/>
                    </a:cubicBezTo>
                    <a:cubicBezTo>
                      <a:pt x="367" y="701"/>
                      <a:pt x="357" y="721"/>
                      <a:pt x="347" y="750"/>
                    </a:cubicBezTo>
                    <a:cubicBezTo>
                      <a:pt x="347" y="770"/>
                      <a:pt x="367" y="770"/>
                      <a:pt x="377" y="780"/>
                    </a:cubicBezTo>
                    <a:cubicBezTo>
                      <a:pt x="379" y="778"/>
                      <a:pt x="381" y="777"/>
                      <a:pt x="382" y="777"/>
                    </a:cubicBezTo>
                    <a:cubicBezTo>
                      <a:pt x="391" y="777"/>
                      <a:pt x="399" y="794"/>
                      <a:pt x="407" y="810"/>
                    </a:cubicBezTo>
                    <a:cubicBezTo>
                      <a:pt x="417" y="810"/>
                      <a:pt x="427" y="800"/>
                      <a:pt x="437" y="800"/>
                    </a:cubicBezTo>
                    <a:cubicBezTo>
                      <a:pt x="437" y="790"/>
                      <a:pt x="446" y="790"/>
                      <a:pt x="446" y="780"/>
                    </a:cubicBezTo>
                    <a:cubicBezTo>
                      <a:pt x="451" y="778"/>
                      <a:pt x="456" y="776"/>
                      <a:pt x="460" y="776"/>
                    </a:cubicBezTo>
                    <a:cubicBezTo>
                      <a:pt x="474" y="776"/>
                      <a:pt x="489" y="788"/>
                      <a:pt x="526" y="810"/>
                    </a:cubicBezTo>
                    <a:cubicBezTo>
                      <a:pt x="565" y="830"/>
                      <a:pt x="506" y="859"/>
                      <a:pt x="486" y="879"/>
                    </a:cubicBezTo>
                    <a:lnTo>
                      <a:pt x="476" y="879"/>
                    </a:lnTo>
                    <a:cubicBezTo>
                      <a:pt x="471" y="884"/>
                      <a:pt x="466" y="884"/>
                      <a:pt x="460" y="884"/>
                    </a:cubicBezTo>
                    <a:cubicBezTo>
                      <a:pt x="454" y="884"/>
                      <a:pt x="446" y="884"/>
                      <a:pt x="437" y="889"/>
                    </a:cubicBezTo>
                    <a:cubicBezTo>
                      <a:pt x="437" y="899"/>
                      <a:pt x="446" y="909"/>
                      <a:pt x="456" y="929"/>
                    </a:cubicBezTo>
                    <a:cubicBezTo>
                      <a:pt x="482" y="973"/>
                      <a:pt x="479" y="981"/>
                      <a:pt x="468" y="981"/>
                    </a:cubicBezTo>
                    <a:cubicBezTo>
                      <a:pt x="462" y="981"/>
                      <a:pt x="454" y="978"/>
                      <a:pt x="446" y="978"/>
                    </a:cubicBezTo>
                    <a:cubicBezTo>
                      <a:pt x="446" y="978"/>
                      <a:pt x="417" y="949"/>
                      <a:pt x="387" y="919"/>
                    </a:cubicBezTo>
                    <a:cubicBezTo>
                      <a:pt x="387" y="929"/>
                      <a:pt x="377" y="939"/>
                      <a:pt x="377" y="939"/>
                    </a:cubicBezTo>
                    <a:cubicBezTo>
                      <a:pt x="387" y="949"/>
                      <a:pt x="397" y="959"/>
                      <a:pt x="407" y="969"/>
                    </a:cubicBezTo>
                    <a:cubicBezTo>
                      <a:pt x="437" y="998"/>
                      <a:pt x="427" y="1008"/>
                      <a:pt x="417" y="1008"/>
                    </a:cubicBezTo>
                    <a:cubicBezTo>
                      <a:pt x="417" y="1018"/>
                      <a:pt x="417" y="1018"/>
                      <a:pt x="417" y="1018"/>
                    </a:cubicBezTo>
                    <a:lnTo>
                      <a:pt x="417" y="1028"/>
                    </a:lnTo>
                    <a:cubicBezTo>
                      <a:pt x="427" y="1018"/>
                      <a:pt x="437" y="1018"/>
                      <a:pt x="446" y="1018"/>
                    </a:cubicBezTo>
                    <a:cubicBezTo>
                      <a:pt x="476" y="1028"/>
                      <a:pt x="466" y="1078"/>
                      <a:pt x="486" y="1127"/>
                    </a:cubicBezTo>
                    <a:cubicBezTo>
                      <a:pt x="506" y="1177"/>
                      <a:pt x="516" y="1157"/>
                      <a:pt x="536" y="1226"/>
                    </a:cubicBezTo>
                    <a:cubicBezTo>
                      <a:pt x="541" y="1250"/>
                      <a:pt x="540" y="1258"/>
                      <a:pt x="536" y="1258"/>
                    </a:cubicBezTo>
                    <a:cubicBezTo>
                      <a:pt x="524" y="1258"/>
                      <a:pt x="490" y="1208"/>
                      <a:pt x="476" y="1187"/>
                    </a:cubicBezTo>
                    <a:cubicBezTo>
                      <a:pt x="456" y="1157"/>
                      <a:pt x="456" y="1157"/>
                      <a:pt x="437" y="1137"/>
                    </a:cubicBezTo>
                    <a:cubicBezTo>
                      <a:pt x="437" y="1147"/>
                      <a:pt x="427" y="1147"/>
                      <a:pt x="427" y="1147"/>
                    </a:cubicBezTo>
                    <a:lnTo>
                      <a:pt x="417" y="1147"/>
                    </a:lnTo>
                    <a:cubicBezTo>
                      <a:pt x="427" y="1167"/>
                      <a:pt x="437" y="1177"/>
                      <a:pt x="446" y="1206"/>
                    </a:cubicBezTo>
                    <a:cubicBezTo>
                      <a:pt x="456" y="1216"/>
                      <a:pt x="456" y="1226"/>
                      <a:pt x="456" y="1236"/>
                    </a:cubicBezTo>
                    <a:cubicBezTo>
                      <a:pt x="476" y="1236"/>
                      <a:pt x="486" y="1276"/>
                      <a:pt x="486" y="1296"/>
                    </a:cubicBezTo>
                    <a:cubicBezTo>
                      <a:pt x="486" y="1296"/>
                      <a:pt x="486" y="1306"/>
                      <a:pt x="476" y="1306"/>
                    </a:cubicBezTo>
                    <a:cubicBezTo>
                      <a:pt x="486" y="1306"/>
                      <a:pt x="476" y="1325"/>
                      <a:pt x="486" y="1345"/>
                    </a:cubicBezTo>
                    <a:cubicBezTo>
                      <a:pt x="496" y="1375"/>
                      <a:pt x="585" y="1385"/>
                      <a:pt x="585" y="1385"/>
                    </a:cubicBezTo>
                    <a:cubicBezTo>
                      <a:pt x="585" y="1385"/>
                      <a:pt x="595" y="1405"/>
                      <a:pt x="585" y="1405"/>
                    </a:cubicBezTo>
                    <a:cubicBezTo>
                      <a:pt x="575" y="1415"/>
                      <a:pt x="555" y="1425"/>
                      <a:pt x="546" y="1454"/>
                    </a:cubicBezTo>
                    <a:cubicBezTo>
                      <a:pt x="546" y="1464"/>
                      <a:pt x="549" y="1468"/>
                      <a:pt x="555" y="1468"/>
                    </a:cubicBezTo>
                    <a:cubicBezTo>
                      <a:pt x="567" y="1468"/>
                      <a:pt x="589" y="1454"/>
                      <a:pt x="615" y="1454"/>
                    </a:cubicBezTo>
                    <a:cubicBezTo>
                      <a:pt x="655" y="1454"/>
                      <a:pt x="645" y="1464"/>
                      <a:pt x="645" y="1494"/>
                    </a:cubicBezTo>
                    <a:cubicBezTo>
                      <a:pt x="648" y="1509"/>
                      <a:pt x="645" y="1512"/>
                      <a:pt x="638" y="1512"/>
                    </a:cubicBezTo>
                    <a:cubicBezTo>
                      <a:pt x="631" y="1512"/>
                      <a:pt x="619" y="1508"/>
                      <a:pt x="606" y="1508"/>
                    </a:cubicBezTo>
                    <a:cubicBezTo>
                      <a:pt x="599" y="1508"/>
                      <a:pt x="592" y="1509"/>
                      <a:pt x="585" y="1514"/>
                    </a:cubicBezTo>
                    <a:cubicBezTo>
                      <a:pt x="555" y="1534"/>
                      <a:pt x="605" y="1544"/>
                      <a:pt x="605" y="1583"/>
                    </a:cubicBezTo>
                    <a:cubicBezTo>
                      <a:pt x="605" y="1599"/>
                      <a:pt x="603" y="1605"/>
                      <a:pt x="600" y="1605"/>
                    </a:cubicBezTo>
                    <a:cubicBezTo>
                      <a:pt x="593" y="1605"/>
                      <a:pt x="579" y="1577"/>
                      <a:pt x="565" y="1563"/>
                    </a:cubicBezTo>
                    <a:cubicBezTo>
                      <a:pt x="546" y="1534"/>
                      <a:pt x="546" y="1524"/>
                      <a:pt x="526" y="1494"/>
                    </a:cubicBezTo>
                    <a:cubicBezTo>
                      <a:pt x="516" y="1474"/>
                      <a:pt x="506" y="1454"/>
                      <a:pt x="486" y="1454"/>
                    </a:cubicBezTo>
                    <a:cubicBezTo>
                      <a:pt x="456" y="1464"/>
                      <a:pt x="476" y="1474"/>
                      <a:pt x="496" y="1514"/>
                    </a:cubicBezTo>
                    <a:cubicBezTo>
                      <a:pt x="516" y="1563"/>
                      <a:pt x="506" y="1563"/>
                      <a:pt x="496" y="1593"/>
                    </a:cubicBezTo>
                    <a:cubicBezTo>
                      <a:pt x="493" y="1596"/>
                      <a:pt x="490" y="1597"/>
                      <a:pt x="488" y="1597"/>
                    </a:cubicBezTo>
                    <a:cubicBezTo>
                      <a:pt x="471" y="1597"/>
                      <a:pt x="456" y="1551"/>
                      <a:pt x="456" y="1534"/>
                    </a:cubicBezTo>
                    <a:cubicBezTo>
                      <a:pt x="446" y="1504"/>
                      <a:pt x="427" y="1494"/>
                      <a:pt x="407" y="1474"/>
                    </a:cubicBezTo>
                    <a:cubicBezTo>
                      <a:pt x="404" y="1473"/>
                      <a:pt x="402" y="1473"/>
                      <a:pt x="400" y="1473"/>
                    </a:cubicBezTo>
                    <a:cubicBezTo>
                      <a:pt x="379" y="1473"/>
                      <a:pt x="387" y="1516"/>
                      <a:pt x="387" y="1534"/>
                    </a:cubicBezTo>
                    <a:cubicBezTo>
                      <a:pt x="387" y="1563"/>
                      <a:pt x="397" y="1554"/>
                      <a:pt x="407" y="1593"/>
                    </a:cubicBezTo>
                    <a:cubicBezTo>
                      <a:pt x="410" y="1605"/>
                      <a:pt x="409" y="1609"/>
                      <a:pt x="407" y="1609"/>
                    </a:cubicBezTo>
                    <a:cubicBezTo>
                      <a:pt x="400" y="1609"/>
                      <a:pt x="381" y="1579"/>
                      <a:pt x="367" y="1544"/>
                    </a:cubicBezTo>
                    <a:cubicBezTo>
                      <a:pt x="357" y="1529"/>
                      <a:pt x="355" y="1524"/>
                      <a:pt x="351" y="1524"/>
                    </a:cubicBezTo>
                    <a:cubicBezTo>
                      <a:pt x="347" y="1524"/>
                      <a:pt x="342" y="1529"/>
                      <a:pt x="327" y="1534"/>
                    </a:cubicBezTo>
                    <a:cubicBezTo>
                      <a:pt x="318" y="1534"/>
                      <a:pt x="318" y="1544"/>
                      <a:pt x="308" y="1554"/>
                    </a:cubicBezTo>
                    <a:cubicBezTo>
                      <a:pt x="318" y="1563"/>
                      <a:pt x="327" y="1573"/>
                      <a:pt x="337" y="1583"/>
                    </a:cubicBezTo>
                    <a:cubicBezTo>
                      <a:pt x="356" y="1602"/>
                      <a:pt x="355" y="1609"/>
                      <a:pt x="344" y="1609"/>
                    </a:cubicBezTo>
                    <a:cubicBezTo>
                      <a:pt x="338" y="1609"/>
                      <a:pt x="328" y="1607"/>
                      <a:pt x="318" y="1603"/>
                    </a:cubicBezTo>
                    <a:cubicBezTo>
                      <a:pt x="298" y="1603"/>
                      <a:pt x="298" y="1593"/>
                      <a:pt x="278" y="1593"/>
                    </a:cubicBezTo>
                    <a:cubicBezTo>
                      <a:pt x="254" y="1623"/>
                      <a:pt x="259" y="1631"/>
                      <a:pt x="270" y="1631"/>
                    </a:cubicBezTo>
                    <a:cubicBezTo>
                      <a:pt x="278" y="1631"/>
                      <a:pt x="290" y="1627"/>
                      <a:pt x="298" y="1623"/>
                    </a:cubicBezTo>
                    <a:cubicBezTo>
                      <a:pt x="301" y="1621"/>
                      <a:pt x="305" y="1620"/>
                      <a:pt x="307" y="1620"/>
                    </a:cubicBezTo>
                    <a:cubicBezTo>
                      <a:pt x="317" y="1620"/>
                      <a:pt x="316" y="1635"/>
                      <a:pt x="308" y="1643"/>
                    </a:cubicBezTo>
                    <a:lnTo>
                      <a:pt x="327" y="1643"/>
                    </a:lnTo>
                    <a:cubicBezTo>
                      <a:pt x="342" y="1638"/>
                      <a:pt x="352" y="1635"/>
                      <a:pt x="362" y="1635"/>
                    </a:cubicBezTo>
                    <a:cubicBezTo>
                      <a:pt x="372" y="1635"/>
                      <a:pt x="382" y="1638"/>
                      <a:pt x="397" y="1643"/>
                    </a:cubicBezTo>
                    <a:cubicBezTo>
                      <a:pt x="437" y="1663"/>
                      <a:pt x="377" y="1672"/>
                      <a:pt x="387" y="1682"/>
                    </a:cubicBezTo>
                    <a:cubicBezTo>
                      <a:pt x="397" y="1692"/>
                      <a:pt x="407" y="1682"/>
                      <a:pt x="427" y="1712"/>
                    </a:cubicBezTo>
                    <a:cubicBezTo>
                      <a:pt x="434" y="1719"/>
                      <a:pt x="439" y="1722"/>
                      <a:pt x="444" y="1722"/>
                    </a:cubicBezTo>
                    <a:cubicBezTo>
                      <a:pt x="453" y="1722"/>
                      <a:pt x="460" y="1712"/>
                      <a:pt x="466" y="1692"/>
                    </a:cubicBezTo>
                    <a:cubicBezTo>
                      <a:pt x="469" y="1683"/>
                      <a:pt x="473" y="1679"/>
                      <a:pt x="476" y="1679"/>
                    </a:cubicBezTo>
                    <a:cubicBezTo>
                      <a:pt x="484" y="1679"/>
                      <a:pt x="496" y="1695"/>
                      <a:pt x="516" y="1702"/>
                    </a:cubicBezTo>
                    <a:cubicBezTo>
                      <a:pt x="536" y="1702"/>
                      <a:pt x="506" y="1732"/>
                      <a:pt x="516" y="1752"/>
                    </a:cubicBezTo>
                    <a:cubicBezTo>
                      <a:pt x="516" y="1755"/>
                      <a:pt x="517" y="1756"/>
                      <a:pt x="519" y="1756"/>
                    </a:cubicBezTo>
                    <a:cubicBezTo>
                      <a:pt x="523" y="1756"/>
                      <a:pt x="534" y="1749"/>
                      <a:pt x="555" y="1742"/>
                    </a:cubicBezTo>
                    <a:cubicBezTo>
                      <a:pt x="585" y="1742"/>
                      <a:pt x="595" y="1752"/>
                      <a:pt x="605" y="1762"/>
                    </a:cubicBezTo>
                    <a:cubicBezTo>
                      <a:pt x="605" y="1772"/>
                      <a:pt x="635" y="1821"/>
                      <a:pt x="655" y="1831"/>
                    </a:cubicBezTo>
                    <a:cubicBezTo>
                      <a:pt x="665" y="1851"/>
                      <a:pt x="645" y="1881"/>
                      <a:pt x="635" y="1881"/>
                    </a:cubicBezTo>
                    <a:cubicBezTo>
                      <a:pt x="634" y="1882"/>
                      <a:pt x="632" y="1883"/>
                      <a:pt x="631" y="1883"/>
                    </a:cubicBezTo>
                    <a:cubicBezTo>
                      <a:pt x="622" y="1883"/>
                      <a:pt x="611" y="1856"/>
                      <a:pt x="585" y="1821"/>
                    </a:cubicBezTo>
                    <a:cubicBezTo>
                      <a:pt x="575" y="1806"/>
                      <a:pt x="568" y="1801"/>
                      <a:pt x="562" y="1801"/>
                    </a:cubicBezTo>
                    <a:cubicBezTo>
                      <a:pt x="555" y="1801"/>
                      <a:pt x="551" y="1806"/>
                      <a:pt x="546" y="1811"/>
                    </a:cubicBezTo>
                    <a:cubicBezTo>
                      <a:pt x="536" y="1821"/>
                      <a:pt x="555" y="1841"/>
                      <a:pt x="565" y="1851"/>
                    </a:cubicBezTo>
                    <a:cubicBezTo>
                      <a:pt x="575" y="1861"/>
                      <a:pt x="585" y="1920"/>
                      <a:pt x="565" y="1940"/>
                    </a:cubicBezTo>
                    <a:cubicBezTo>
                      <a:pt x="563" y="1941"/>
                      <a:pt x="561" y="1942"/>
                      <a:pt x="560" y="1942"/>
                    </a:cubicBezTo>
                    <a:cubicBezTo>
                      <a:pt x="546" y="1942"/>
                      <a:pt x="546" y="1908"/>
                      <a:pt x="546" y="1891"/>
                    </a:cubicBezTo>
                    <a:cubicBezTo>
                      <a:pt x="546" y="1882"/>
                      <a:pt x="524" y="1837"/>
                      <a:pt x="511" y="1837"/>
                    </a:cubicBezTo>
                    <a:cubicBezTo>
                      <a:pt x="509" y="1837"/>
                      <a:pt x="507" y="1838"/>
                      <a:pt x="506" y="1841"/>
                    </a:cubicBezTo>
                    <a:cubicBezTo>
                      <a:pt x="502" y="1845"/>
                      <a:pt x="497" y="1846"/>
                      <a:pt x="492" y="1846"/>
                    </a:cubicBezTo>
                    <a:cubicBezTo>
                      <a:pt x="469" y="1846"/>
                      <a:pt x="437" y="1817"/>
                      <a:pt x="437" y="1801"/>
                    </a:cubicBezTo>
                    <a:cubicBezTo>
                      <a:pt x="431" y="1790"/>
                      <a:pt x="408" y="1785"/>
                      <a:pt x="382" y="1785"/>
                    </a:cubicBezTo>
                    <a:cubicBezTo>
                      <a:pt x="364" y="1785"/>
                      <a:pt x="344" y="1787"/>
                      <a:pt x="327" y="1791"/>
                    </a:cubicBezTo>
                    <a:cubicBezTo>
                      <a:pt x="327" y="1791"/>
                      <a:pt x="327" y="1791"/>
                      <a:pt x="318" y="1801"/>
                    </a:cubicBezTo>
                    <a:cubicBezTo>
                      <a:pt x="327" y="1811"/>
                      <a:pt x="327" y="1811"/>
                      <a:pt x="327" y="1821"/>
                    </a:cubicBezTo>
                    <a:cubicBezTo>
                      <a:pt x="337" y="1831"/>
                      <a:pt x="347" y="1841"/>
                      <a:pt x="357" y="1851"/>
                    </a:cubicBezTo>
                    <a:lnTo>
                      <a:pt x="367" y="1851"/>
                    </a:lnTo>
                    <a:cubicBezTo>
                      <a:pt x="377" y="1861"/>
                      <a:pt x="387" y="1881"/>
                      <a:pt x="377" y="1891"/>
                    </a:cubicBezTo>
                    <a:cubicBezTo>
                      <a:pt x="367" y="1901"/>
                      <a:pt x="367" y="1901"/>
                      <a:pt x="347" y="1920"/>
                    </a:cubicBezTo>
                    <a:cubicBezTo>
                      <a:pt x="347" y="1920"/>
                      <a:pt x="357" y="1930"/>
                      <a:pt x="367" y="1930"/>
                    </a:cubicBezTo>
                    <a:cubicBezTo>
                      <a:pt x="397" y="1920"/>
                      <a:pt x="407" y="1901"/>
                      <a:pt x="427" y="1891"/>
                    </a:cubicBezTo>
                    <a:cubicBezTo>
                      <a:pt x="446" y="1891"/>
                      <a:pt x="476" y="1930"/>
                      <a:pt x="476" y="1970"/>
                    </a:cubicBezTo>
                    <a:cubicBezTo>
                      <a:pt x="476" y="1990"/>
                      <a:pt x="484" y="1995"/>
                      <a:pt x="495" y="1995"/>
                    </a:cubicBezTo>
                    <a:cubicBezTo>
                      <a:pt x="506" y="1995"/>
                      <a:pt x="521" y="1990"/>
                      <a:pt x="536" y="1990"/>
                    </a:cubicBezTo>
                    <a:cubicBezTo>
                      <a:pt x="564" y="1983"/>
                      <a:pt x="577" y="1976"/>
                      <a:pt x="600" y="1976"/>
                    </a:cubicBezTo>
                    <a:cubicBezTo>
                      <a:pt x="609" y="1976"/>
                      <a:pt x="620" y="1977"/>
                      <a:pt x="635" y="1980"/>
                    </a:cubicBezTo>
                    <a:cubicBezTo>
                      <a:pt x="674" y="1990"/>
                      <a:pt x="724" y="2020"/>
                      <a:pt x="694" y="2020"/>
                    </a:cubicBezTo>
                    <a:cubicBezTo>
                      <a:pt x="655" y="2029"/>
                      <a:pt x="615" y="2049"/>
                      <a:pt x="625" y="2089"/>
                    </a:cubicBezTo>
                    <a:cubicBezTo>
                      <a:pt x="630" y="2114"/>
                      <a:pt x="617" y="2116"/>
                      <a:pt x="601" y="2116"/>
                    </a:cubicBezTo>
                    <a:cubicBezTo>
                      <a:pt x="597" y="2116"/>
                      <a:pt x="593" y="2116"/>
                      <a:pt x="589" y="2116"/>
                    </a:cubicBezTo>
                    <a:cubicBezTo>
                      <a:pt x="576" y="2116"/>
                      <a:pt x="563" y="2117"/>
                      <a:pt x="555" y="2129"/>
                    </a:cubicBezTo>
                    <a:cubicBezTo>
                      <a:pt x="536" y="2158"/>
                      <a:pt x="595" y="2228"/>
                      <a:pt x="555" y="2228"/>
                    </a:cubicBezTo>
                    <a:cubicBezTo>
                      <a:pt x="516" y="2228"/>
                      <a:pt x="476" y="2178"/>
                      <a:pt x="466" y="2139"/>
                    </a:cubicBezTo>
                    <a:cubicBezTo>
                      <a:pt x="460" y="2123"/>
                      <a:pt x="454" y="2117"/>
                      <a:pt x="449" y="2117"/>
                    </a:cubicBezTo>
                    <a:cubicBezTo>
                      <a:pt x="436" y="2117"/>
                      <a:pt x="427" y="2148"/>
                      <a:pt x="427" y="2168"/>
                    </a:cubicBezTo>
                    <a:cubicBezTo>
                      <a:pt x="427" y="2172"/>
                      <a:pt x="426" y="2174"/>
                      <a:pt x="424" y="2174"/>
                    </a:cubicBezTo>
                    <a:cubicBezTo>
                      <a:pt x="413" y="2174"/>
                      <a:pt x="374" y="2105"/>
                      <a:pt x="357" y="2079"/>
                    </a:cubicBezTo>
                    <a:cubicBezTo>
                      <a:pt x="355" y="2077"/>
                      <a:pt x="352" y="2076"/>
                      <a:pt x="348" y="2076"/>
                    </a:cubicBezTo>
                    <a:cubicBezTo>
                      <a:pt x="315" y="2076"/>
                      <a:pt x="218" y="2148"/>
                      <a:pt x="218" y="2148"/>
                    </a:cubicBezTo>
                    <a:lnTo>
                      <a:pt x="208" y="2148"/>
                    </a:lnTo>
                    <a:cubicBezTo>
                      <a:pt x="199" y="2158"/>
                      <a:pt x="199" y="2158"/>
                      <a:pt x="199" y="2168"/>
                    </a:cubicBezTo>
                    <a:cubicBezTo>
                      <a:pt x="179" y="2218"/>
                      <a:pt x="189" y="2218"/>
                      <a:pt x="199" y="2238"/>
                    </a:cubicBezTo>
                    <a:cubicBezTo>
                      <a:pt x="202" y="2243"/>
                      <a:pt x="206" y="2246"/>
                      <a:pt x="210" y="2246"/>
                    </a:cubicBezTo>
                    <a:cubicBezTo>
                      <a:pt x="225" y="2246"/>
                      <a:pt x="238" y="2202"/>
                      <a:pt x="238" y="2178"/>
                    </a:cubicBezTo>
                    <a:cubicBezTo>
                      <a:pt x="238" y="2158"/>
                      <a:pt x="258" y="2139"/>
                      <a:pt x="288" y="2129"/>
                    </a:cubicBezTo>
                    <a:cubicBezTo>
                      <a:pt x="291" y="2125"/>
                      <a:pt x="293" y="2124"/>
                      <a:pt x="295" y="2124"/>
                    </a:cubicBezTo>
                    <a:cubicBezTo>
                      <a:pt x="305" y="2124"/>
                      <a:pt x="298" y="2163"/>
                      <a:pt x="298" y="2188"/>
                    </a:cubicBezTo>
                    <a:cubicBezTo>
                      <a:pt x="298" y="2218"/>
                      <a:pt x="288" y="2198"/>
                      <a:pt x="278" y="2248"/>
                    </a:cubicBezTo>
                    <a:cubicBezTo>
                      <a:pt x="278" y="2257"/>
                      <a:pt x="278" y="2257"/>
                      <a:pt x="278" y="2257"/>
                    </a:cubicBezTo>
                    <a:lnTo>
                      <a:pt x="288" y="2257"/>
                    </a:lnTo>
                    <a:cubicBezTo>
                      <a:pt x="298" y="2248"/>
                      <a:pt x="308" y="2218"/>
                      <a:pt x="318" y="2198"/>
                    </a:cubicBezTo>
                    <a:cubicBezTo>
                      <a:pt x="326" y="2178"/>
                      <a:pt x="327" y="2172"/>
                      <a:pt x="329" y="2172"/>
                    </a:cubicBezTo>
                    <a:cubicBezTo>
                      <a:pt x="332" y="2172"/>
                      <a:pt x="336" y="2180"/>
                      <a:pt x="352" y="2180"/>
                    </a:cubicBezTo>
                    <a:cubicBezTo>
                      <a:pt x="356" y="2180"/>
                      <a:pt x="361" y="2179"/>
                      <a:pt x="367" y="2178"/>
                    </a:cubicBezTo>
                    <a:cubicBezTo>
                      <a:pt x="417" y="2178"/>
                      <a:pt x="377" y="2198"/>
                      <a:pt x="347" y="2228"/>
                    </a:cubicBezTo>
                    <a:cubicBezTo>
                      <a:pt x="327" y="2254"/>
                      <a:pt x="330" y="2263"/>
                      <a:pt x="339" y="2263"/>
                    </a:cubicBezTo>
                    <a:cubicBezTo>
                      <a:pt x="344" y="2263"/>
                      <a:pt x="351" y="2261"/>
                      <a:pt x="357" y="2257"/>
                    </a:cubicBezTo>
                    <a:cubicBezTo>
                      <a:pt x="387" y="2257"/>
                      <a:pt x="377" y="2238"/>
                      <a:pt x="417" y="2228"/>
                    </a:cubicBezTo>
                    <a:cubicBezTo>
                      <a:pt x="422" y="2226"/>
                      <a:pt x="425" y="2225"/>
                      <a:pt x="428" y="2225"/>
                    </a:cubicBezTo>
                    <a:cubicBezTo>
                      <a:pt x="455" y="2225"/>
                      <a:pt x="407" y="2297"/>
                      <a:pt x="407" y="2297"/>
                    </a:cubicBezTo>
                    <a:lnTo>
                      <a:pt x="347" y="2297"/>
                    </a:lnTo>
                    <a:cubicBezTo>
                      <a:pt x="332" y="2292"/>
                      <a:pt x="325" y="2290"/>
                      <a:pt x="318" y="2290"/>
                    </a:cubicBezTo>
                    <a:cubicBezTo>
                      <a:pt x="310" y="2290"/>
                      <a:pt x="303" y="2292"/>
                      <a:pt x="288" y="2297"/>
                    </a:cubicBezTo>
                    <a:cubicBezTo>
                      <a:pt x="258" y="2317"/>
                      <a:pt x="308" y="2337"/>
                      <a:pt x="298" y="2347"/>
                    </a:cubicBezTo>
                    <a:cubicBezTo>
                      <a:pt x="288" y="2357"/>
                      <a:pt x="278" y="2347"/>
                      <a:pt x="258" y="2367"/>
                    </a:cubicBezTo>
                    <a:cubicBezTo>
                      <a:pt x="254" y="2379"/>
                      <a:pt x="250" y="2385"/>
                      <a:pt x="246" y="2385"/>
                    </a:cubicBezTo>
                    <a:cubicBezTo>
                      <a:pt x="240" y="2385"/>
                      <a:pt x="234" y="2374"/>
                      <a:pt x="228" y="2357"/>
                    </a:cubicBezTo>
                    <a:cubicBezTo>
                      <a:pt x="223" y="2342"/>
                      <a:pt x="218" y="2337"/>
                      <a:pt x="213" y="2337"/>
                    </a:cubicBezTo>
                    <a:cubicBezTo>
                      <a:pt x="208" y="2337"/>
                      <a:pt x="203" y="2342"/>
                      <a:pt x="199" y="2347"/>
                    </a:cubicBezTo>
                    <a:cubicBezTo>
                      <a:pt x="199" y="2347"/>
                      <a:pt x="189" y="2357"/>
                      <a:pt x="189" y="2357"/>
                    </a:cubicBezTo>
                    <a:cubicBezTo>
                      <a:pt x="169" y="2367"/>
                      <a:pt x="189" y="2396"/>
                      <a:pt x="189" y="2406"/>
                    </a:cubicBezTo>
                    <a:cubicBezTo>
                      <a:pt x="185" y="2410"/>
                      <a:pt x="182" y="2411"/>
                      <a:pt x="178" y="2411"/>
                    </a:cubicBezTo>
                    <a:cubicBezTo>
                      <a:pt x="171" y="2411"/>
                      <a:pt x="162" y="2406"/>
                      <a:pt x="149" y="2406"/>
                    </a:cubicBezTo>
                    <a:cubicBezTo>
                      <a:pt x="144" y="2404"/>
                      <a:pt x="138" y="2402"/>
                      <a:pt x="133" y="2402"/>
                    </a:cubicBezTo>
                    <a:cubicBezTo>
                      <a:pt x="120" y="2402"/>
                      <a:pt x="109" y="2412"/>
                      <a:pt x="109" y="2426"/>
                    </a:cubicBezTo>
                    <a:cubicBezTo>
                      <a:pt x="109" y="2426"/>
                      <a:pt x="99" y="2436"/>
                      <a:pt x="99" y="2446"/>
                    </a:cubicBezTo>
                    <a:cubicBezTo>
                      <a:pt x="80" y="2466"/>
                      <a:pt x="70" y="2495"/>
                      <a:pt x="60" y="2495"/>
                    </a:cubicBezTo>
                    <a:cubicBezTo>
                      <a:pt x="50" y="2515"/>
                      <a:pt x="60" y="2545"/>
                      <a:pt x="70" y="2545"/>
                    </a:cubicBezTo>
                    <a:cubicBezTo>
                      <a:pt x="71" y="2546"/>
                      <a:pt x="72" y="2547"/>
                      <a:pt x="74" y="2547"/>
                    </a:cubicBezTo>
                    <a:cubicBezTo>
                      <a:pt x="85" y="2547"/>
                      <a:pt x="102" y="2520"/>
                      <a:pt x="119" y="2486"/>
                    </a:cubicBezTo>
                    <a:cubicBezTo>
                      <a:pt x="129" y="2466"/>
                      <a:pt x="137" y="2458"/>
                      <a:pt x="143" y="2458"/>
                    </a:cubicBezTo>
                    <a:cubicBezTo>
                      <a:pt x="149" y="2458"/>
                      <a:pt x="154" y="2466"/>
                      <a:pt x="159" y="2476"/>
                    </a:cubicBezTo>
                    <a:cubicBezTo>
                      <a:pt x="169" y="2486"/>
                      <a:pt x="149" y="2505"/>
                      <a:pt x="139" y="2515"/>
                    </a:cubicBezTo>
                    <a:cubicBezTo>
                      <a:pt x="129" y="2525"/>
                      <a:pt x="119" y="2585"/>
                      <a:pt x="139" y="2605"/>
                    </a:cubicBezTo>
                    <a:cubicBezTo>
                      <a:pt x="142" y="2608"/>
                      <a:pt x="145" y="2609"/>
                      <a:pt x="147" y="2609"/>
                    </a:cubicBezTo>
                    <a:cubicBezTo>
                      <a:pt x="159" y="2609"/>
                      <a:pt x="159" y="2573"/>
                      <a:pt x="159" y="2565"/>
                    </a:cubicBezTo>
                    <a:cubicBezTo>
                      <a:pt x="159" y="2548"/>
                      <a:pt x="174" y="2501"/>
                      <a:pt x="190" y="2501"/>
                    </a:cubicBezTo>
                    <a:cubicBezTo>
                      <a:pt x="193" y="2501"/>
                      <a:pt x="196" y="2503"/>
                      <a:pt x="199" y="2505"/>
                    </a:cubicBezTo>
                    <a:cubicBezTo>
                      <a:pt x="200" y="2509"/>
                      <a:pt x="203" y="2511"/>
                      <a:pt x="207" y="2511"/>
                    </a:cubicBezTo>
                    <a:cubicBezTo>
                      <a:pt x="223" y="2511"/>
                      <a:pt x="250" y="2482"/>
                      <a:pt x="258" y="2466"/>
                    </a:cubicBezTo>
                    <a:cubicBezTo>
                      <a:pt x="258" y="2454"/>
                      <a:pt x="278" y="2449"/>
                      <a:pt x="301" y="2449"/>
                    </a:cubicBezTo>
                    <a:cubicBezTo>
                      <a:pt x="318" y="2449"/>
                      <a:pt x="335" y="2452"/>
                      <a:pt x="347" y="2456"/>
                    </a:cubicBezTo>
                    <a:cubicBezTo>
                      <a:pt x="387" y="2466"/>
                      <a:pt x="327" y="2505"/>
                      <a:pt x="318" y="2525"/>
                    </a:cubicBezTo>
                    <a:cubicBezTo>
                      <a:pt x="312" y="2542"/>
                      <a:pt x="322" y="2549"/>
                      <a:pt x="336" y="2549"/>
                    </a:cubicBezTo>
                    <a:cubicBezTo>
                      <a:pt x="348" y="2549"/>
                      <a:pt x="364" y="2544"/>
                      <a:pt x="377" y="2535"/>
                    </a:cubicBezTo>
                    <a:cubicBezTo>
                      <a:pt x="386" y="2529"/>
                      <a:pt x="391" y="2527"/>
                      <a:pt x="394" y="2527"/>
                    </a:cubicBezTo>
                    <a:cubicBezTo>
                      <a:pt x="401" y="2527"/>
                      <a:pt x="394" y="2541"/>
                      <a:pt x="387" y="2555"/>
                    </a:cubicBezTo>
                    <a:cubicBezTo>
                      <a:pt x="377" y="2585"/>
                      <a:pt x="347" y="2595"/>
                      <a:pt x="318" y="2595"/>
                    </a:cubicBezTo>
                    <a:cubicBezTo>
                      <a:pt x="288" y="2595"/>
                      <a:pt x="278" y="2565"/>
                      <a:pt x="258" y="2555"/>
                    </a:cubicBezTo>
                    <a:cubicBezTo>
                      <a:pt x="238" y="2555"/>
                      <a:pt x="218" y="2595"/>
                      <a:pt x="218" y="2644"/>
                    </a:cubicBezTo>
                    <a:cubicBezTo>
                      <a:pt x="218" y="2662"/>
                      <a:pt x="214" y="2668"/>
                      <a:pt x="206" y="2668"/>
                    </a:cubicBezTo>
                    <a:cubicBezTo>
                      <a:pt x="196" y="2668"/>
                      <a:pt x="181" y="2660"/>
                      <a:pt x="159" y="2654"/>
                    </a:cubicBezTo>
                    <a:cubicBezTo>
                      <a:pt x="139" y="2654"/>
                      <a:pt x="128" y="2650"/>
                      <a:pt x="111" y="2650"/>
                    </a:cubicBezTo>
                    <a:cubicBezTo>
                      <a:pt x="103" y="2650"/>
                      <a:pt x="93" y="2651"/>
                      <a:pt x="80" y="2654"/>
                    </a:cubicBezTo>
                    <a:cubicBezTo>
                      <a:pt x="40" y="2664"/>
                      <a:pt x="0" y="2694"/>
                      <a:pt x="30" y="2694"/>
                    </a:cubicBezTo>
                    <a:cubicBezTo>
                      <a:pt x="60" y="2704"/>
                      <a:pt x="89" y="2724"/>
                      <a:pt x="80" y="2773"/>
                    </a:cubicBezTo>
                    <a:cubicBezTo>
                      <a:pt x="75" y="2793"/>
                      <a:pt x="87" y="2793"/>
                      <a:pt x="103" y="2793"/>
                    </a:cubicBezTo>
                    <a:cubicBezTo>
                      <a:pt x="119" y="2793"/>
                      <a:pt x="139" y="2793"/>
                      <a:pt x="149" y="2813"/>
                    </a:cubicBezTo>
                    <a:cubicBezTo>
                      <a:pt x="149" y="2823"/>
                      <a:pt x="149" y="2833"/>
                      <a:pt x="149" y="2843"/>
                    </a:cubicBezTo>
                    <a:cubicBezTo>
                      <a:pt x="139" y="2872"/>
                      <a:pt x="119" y="2912"/>
                      <a:pt x="149" y="2912"/>
                    </a:cubicBezTo>
                    <a:cubicBezTo>
                      <a:pt x="189" y="2902"/>
                      <a:pt x="218" y="2862"/>
                      <a:pt x="228" y="2813"/>
                    </a:cubicBezTo>
                    <a:cubicBezTo>
                      <a:pt x="234" y="2801"/>
                      <a:pt x="240" y="2796"/>
                      <a:pt x="246" y="2796"/>
                    </a:cubicBezTo>
                    <a:cubicBezTo>
                      <a:pt x="258" y="2796"/>
                      <a:pt x="268" y="2822"/>
                      <a:pt x="268" y="2843"/>
                    </a:cubicBezTo>
                    <a:cubicBezTo>
                      <a:pt x="268" y="2849"/>
                      <a:pt x="269" y="2852"/>
                      <a:pt x="272" y="2852"/>
                    </a:cubicBezTo>
                    <a:cubicBezTo>
                      <a:pt x="280" y="2852"/>
                      <a:pt x="300" y="2814"/>
                      <a:pt x="308" y="2783"/>
                    </a:cubicBezTo>
                    <a:cubicBezTo>
                      <a:pt x="318" y="2773"/>
                      <a:pt x="318" y="2763"/>
                      <a:pt x="327" y="2753"/>
                    </a:cubicBezTo>
                    <a:cubicBezTo>
                      <a:pt x="327" y="2750"/>
                      <a:pt x="329" y="2749"/>
                      <a:pt x="332" y="2749"/>
                    </a:cubicBezTo>
                    <a:cubicBezTo>
                      <a:pt x="339" y="2749"/>
                      <a:pt x="353" y="2756"/>
                      <a:pt x="367" y="2763"/>
                    </a:cubicBezTo>
                    <a:cubicBezTo>
                      <a:pt x="397" y="2783"/>
                      <a:pt x="446" y="2823"/>
                      <a:pt x="446" y="2823"/>
                    </a:cubicBezTo>
                    <a:lnTo>
                      <a:pt x="615" y="2852"/>
                    </a:lnTo>
                    <a:lnTo>
                      <a:pt x="803" y="2843"/>
                    </a:lnTo>
                    <a:cubicBezTo>
                      <a:pt x="803" y="2843"/>
                      <a:pt x="854" y="2799"/>
                      <a:pt x="881" y="2799"/>
                    </a:cubicBezTo>
                    <a:cubicBezTo>
                      <a:pt x="886" y="2799"/>
                      <a:pt x="890" y="2800"/>
                      <a:pt x="893" y="2803"/>
                    </a:cubicBezTo>
                    <a:cubicBezTo>
                      <a:pt x="903" y="2823"/>
                      <a:pt x="922" y="2862"/>
                      <a:pt x="942" y="2882"/>
                    </a:cubicBezTo>
                    <a:cubicBezTo>
                      <a:pt x="942" y="2882"/>
                      <a:pt x="952" y="2882"/>
                      <a:pt x="952" y="2872"/>
                    </a:cubicBezTo>
                    <a:cubicBezTo>
                      <a:pt x="952" y="2872"/>
                      <a:pt x="952" y="2862"/>
                      <a:pt x="952" y="2852"/>
                    </a:cubicBezTo>
                    <a:cubicBezTo>
                      <a:pt x="952" y="2843"/>
                      <a:pt x="952" y="2823"/>
                      <a:pt x="962" y="2803"/>
                    </a:cubicBezTo>
                    <a:cubicBezTo>
                      <a:pt x="962" y="2793"/>
                      <a:pt x="972" y="2783"/>
                      <a:pt x="972" y="2773"/>
                    </a:cubicBezTo>
                    <a:cubicBezTo>
                      <a:pt x="972" y="2767"/>
                      <a:pt x="975" y="2762"/>
                      <a:pt x="980" y="2762"/>
                    </a:cubicBezTo>
                    <a:cubicBezTo>
                      <a:pt x="983" y="2762"/>
                      <a:pt x="988" y="2765"/>
                      <a:pt x="992" y="2773"/>
                    </a:cubicBezTo>
                    <a:cubicBezTo>
                      <a:pt x="992" y="2783"/>
                      <a:pt x="992" y="2793"/>
                      <a:pt x="1002" y="2793"/>
                    </a:cubicBezTo>
                    <a:cubicBezTo>
                      <a:pt x="1012" y="2823"/>
                      <a:pt x="1022" y="2833"/>
                      <a:pt x="1051" y="2833"/>
                    </a:cubicBezTo>
                    <a:cubicBezTo>
                      <a:pt x="1061" y="2833"/>
                      <a:pt x="1061" y="2833"/>
                      <a:pt x="1071" y="2823"/>
                    </a:cubicBezTo>
                    <a:cubicBezTo>
                      <a:pt x="1071" y="2813"/>
                      <a:pt x="1071" y="2803"/>
                      <a:pt x="1071" y="2783"/>
                    </a:cubicBezTo>
                    <a:cubicBezTo>
                      <a:pt x="1081" y="2773"/>
                      <a:pt x="1081" y="2753"/>
                      <a:pt x="1081" y="2733"/>
                    </a:cubicBezTo>
                    <a:cubicBezTo>
                      <a:pt x="1084" y="2730"/>
                      <a:pt x="1088" y="2729"/>
                      <a:pt x="1091" y="2729"/>
                    </a:cubicBezTo>
                    <a:cubicBezTo>
                      <a:pt x="1107" y="2729"/>
                      <a:pt x="1122" y="2765"/>
                      <a:pt x="1131" y="2773"/>
                    </a:cubicBezTo>
                    <a:cubicBezTo>
                      <a:pt x="1133" y="2776"/>
                      <a:pt x="1136" y="2777"/>
                      <a:pt x="1137" y="2777"/>
                    </a:cubicBezTo>
                    <a:cubicBezTo>
                      <a:pt x="1140" y="2777"/>
                      <a:pt x="1138" y="2770"/>
                      <a:pt x="1131" y="2763"/>
                    </a:cubicBezTo>
                    <a:cubicBezTo>
                      <a:pt x="1131" y="2724"/>
                      <a:pt x="1170" y="2694"/>
                      <a:pt x="1200" y="2694"/>
                    </a:cubicBezTo>
                    <a:cubicBezTo>
                      <a:pt x="1220" y="2694"/>
                      <a:pt x="1210" y="2674"/>
                      <a:pt x="1200" y="2664"/>
                    </a:cubicBezTo>
                    <a:cubicBezTo>
                      <a:pt x="1190" y="2644"/>
                      <a:pt x="1170" y="2624"/>
                      <a:pt x="1150" y="2614"/>
                    </a:cubicBezTo>
                    <a:cubicBezTo>
                      <a:pt x="1150" y="2614"/>
                      <a:pt x="1140" y="2624"/>
                      <a:pt x="1140" y="2624"/>
                    </a:cubicBezTo>
                    <a:cubicBezTo>
                      <a:pt x="1135" y="2622"/>
                      <a:pt x="1129" y="2622"/>
                      <a:pt x="1124" y="2622"/>
                    </a:cubicBezTo>
                    <a:cubicBezTo>
                      <a:pt x="1103" y="2622"/>
                      <a:pt x="1085" y="2636"/>
                      <a:pt x="1061" y="2644"/>
                    </a:cubicBezTo>
                    <a:lnTo>
                      <a:pt x="1051" y="2644"/>
                    </a:lnTo>
                    <a:cubicBezTo>
                      <a:pt x="1041" y="2644"/>
                      <a:pt x="1031" y="2644"/>
                      <a:pt x="1022" y="2654"/>
                    </a:cubicBezTo>
                    <a:cubicBezTo>
                      <a:pt x="992" y="2654"/>
                      <a:pt x="982" y="2654"/>
                      <a:pt x="982" y="2634"/>
                    </a:cubicBezTo>
                    <a:cubicBezTo>
                      <a:pt x="982" y="2589"/>
                      <a:pt x="990" y="2544"/>
                      <a:pt x="976" y="2544"/>
                    </a:cubicBezTo>
                    <a:cubicBezTo>
                      <a:pt x="975" y="2544"/>
                      <a:pt x="974" y="2544"/>
                      <a:pt x="972" y="2545"/>
                    </a:cubicBezTo>
                    <a:cubicBezTo>
                      <a:pt x="952" y="2545"/>
                      <a:pt x="942" y="2595"/>
                      <a:pt x="912" y="2595"/>
                    </a:cubicBezTo>
                    <a:cubicBezTo>
                      <a:pt x="889" y="2595"/>
                      <a:pt x="865" y="2620"/>
                      <a:pt x="851" y="2620"/>
                    </a:cubicBezTo>
                    <a:cubicBezTo>
                      <a:pt x="848" y="2620"/>
                      <a:pt x="845" y="2618"/>
                      <a:pt x="843" y="2614"/>
                    </a:cubicBezTo>
                    <a:cubicBezTo>
                      <a:pt x="843" y="2605"/>
                      <a:pt x="833" y="2585"/>
                      <a:pt x="833" y="2575"/>
                    </a:cubicBezTo>
                    <a:cubicBezTo>
                      <a:pt x="833" y="2561"/>
                      <a:pt x="838" y="2547"/>
                      <a:pt x="844" y="2547"/>
                    </a:cubicBezTo>
                    <a:cubicBezTo>
                      <a:pt x="847" y="2547"/>
                      <a:pt x="850" y="2549"/>
                      <a:pt x="853" y="2555"/>
                    </a:cubicBezTo>
                    <a:cubicBezTo>
                      <a:pt x="859" y="2558"/>
                      <a:pt x="865" y="2559"/>
                      <a:pt x="870" y="2559"/>
                    </a:cubicBezTo>
                    <a:cubicBezTo>
                      <a:pt x="884" y="2559"/>
                      <a:pt x="896" y="2552"/>
                      <a:pt x="903" y="2545"/>
                    </a:cubicBezTo>
                    <a:cubicBezTo>
                      <a:pt x="912" y="2535"/>
                      <a:pt x="922" y="2525"/>
                      <a:pt x="922" y="2515"/>
                    </a:cubicBezTo>
                    <a:cubicBezTo>
                      <a:pt x="922" y="2515"/>
                      <a:pt x="922" y="2505"/>
                      <a:pt x="922" y="2505"/>
                    </a:cubicBezTo>
                    <a:cubicBezTo>
                      <a:pt x="903" y="2476"/>
                      <a:pt x="843" y="2436"/>
                      <a:pt x="873" y="2426"/>
                    </a:cubicBezTo>
                    <a:cubicBezTo>
                      <a:pt x="876" y="2425"/>
                      <a:pt x="880" y="2425"/>
                      <a:pt x="884" y="2425"/>
                    </a:cubicBezTo>
                    <a:cubicBezTo>
                      <a:pt x="921" y="2425"/>
                      <a:pt x="963" y="2467"/>
                      <a:pt x="972" y="2486"/>
                    </a:cubicBezTo>
                    <a:cubicBezTo>
                      <a:pt x="972" y="2495"/>
                      <a:pt x="982" y="2515"/>
                      <a:pt x="1002" y="2525"/>
                    </a:cubicBezTo>
                    <a:cubicBezTo>
                      <a:pt x="1007" y="2530"/>
                      <a:pt x="1012" y="2533"/>
                      <a:pt x="1017" y="2533"/>
                    </a:cubicBezTo>
                    <a:cubicBezTo>
                      <a:pt x="1022" y="2533"/>
                      <a:pt x="1026" y="2530"/>
                      <a:pt x="1031" y="2525"/>
                    </a:cubicBezTo>
                    <a:cubicBezTo>
                      <a:pt x="1033" y="2521"/>
                      <a:pt x="1036" y="2520"/>
                      <a:pt x="1039" y="2520"/>
                    </a:cubicBezTo>
                    <a:cubicBezTo>
                      <a:pt x="1052" y="2520"/>
                      <a:pt x="1071" y="2549"/>
                      <a:pt x="1071" y="2565"/>
                    </a:cubicBezTo>
                    <a:cubicBezTo>
                      <a:pt x="1071" y="2575"/>
                      <a:pt x="1074" y="2580"/>
                      <a:pt x="1079" y="2580"/>
                    </a:cubicBezTo>
                    <a:cubicBezTo>
                      <a:pt x="1083" y="2580"/>
                      <a:pt x="1091" y="2575"/>
                      <a:pt x="1101" y="2565"/>
                    </a:cubicBezTo>
                    <a:cubicBezTo>
                      <a:pt x="1121" y="2545"/>
                      <a:pt x="1101" y="2505"/>
                      <a:pt x="1091" y="2495"/>
                    </a:cubicBezTo>
                    <a:cubicBezTo>
                      <a:pt x="1091" y="2486"/>
                      <a:pt x="1081" y="2486"/>
                      <a:pt x="1081" y="2476"/>
                    </a:cubicBezTo>
                    <a:cubicBezTo>
                      <a:pt x="1071" y="2466"/>
                      <a:pt x="1061" y="2456"/>
                      <a:pt x="1061" y="2456"/>
                    </a:cubicBezTo>
                    <a:cubicBezTo>
                      <a:pt x="1066" y="2447"/>
                      <a:pt x="1070" y="2442"/>
                      <a:pt x="1075" y="2442"/>
                    </a:cubicBezTo>
                    <a:cubicBezTo>
                      <a:pt x="1082" y="2442"/>
                      <a:pt x="1090" y="2449"/>
                      <a:pt x="1101" y="2466"/>
                    </a:cubicBezTo>
                    <a:cubicBezTo>
                      <a:pt x="1101" y="2466"/>
                      <a:pt x="1101" y="2476"/>
                      <a:pt x="1101" y="2476"/>
                    </a:cubicBezTo>
                    <a:cubicBezTo>
                      <a:pt x="1121" y="2505"/>
                      <a:pt x="1131" y="2515"/>
                      <a:pt x="1140" y="2515"/>
                    </a:cubicBezTo>
                    <a:cubicBezTo>
                      <a:pt x="1150" y="2505"/>
                      <a:pt x="1180" y="2466"/>
                      <a:pt x="1160" y="2456"/>
                    </a:cubicBezTo>
                    <a:cubicBezTo>
                      <a:pt x="1160" y="2456"/>
                      <a:pt x="1160" y="2446"/>
                      <a:pt x="1160" y="2446"/>
                    </a:cubicBezTo>
                    <a:cubicBezTo>
                      <a:pt x="1150" y="2436"/>
                      <a:pt x="1150" y="2426"/>
                      <a:pt x="1150" y="2426"/>
                    </a:cubicBezTo>
                    <a:cubicBezTo>
                      <a:pt x="1150" y="2416"/>
                      <a:pt x="1140" y="2416"/>
                      <a:pt x="1140" y="2406"/>
                    </a:cubicBezTo>
                    <a:lnTo>
                      <a:pt x="1131" y="2406"/>
                    </a:lnTo>
                    <a:cubicBezTo>
                      <a:pt x="1124" y="2403"/>
                      <a:pt x="1118" y="2402"/>
                      <a:pt x="1113" y="2402"/>
                    </a:cubicBezTo>
                    <a:cubicBezTo>
                      <a:pt x="1103" y="2402"/>
                      <a:pt x="1094" y="2406"/>
                      <a:pt x="1081" y="2406"/>
                    </a:cubicBezTo>
                    <a:lnTo>
                      <a:pt x="1061" y="2406"/>
                    </a:lnTo>
                    <a:cubicBezTo>
                      <a:pt x="1061" y="2396"/>
                      <a:pt x="1061" y="2396"/>
                      <a:pt x="1071" y="2386"/>
                    </a:cubicBezTo>
                    <a:cubicBezTo>
                      <a:pt x="1081" y="2367"/>
                      <a:pt x="1101" y="2357"/>
                      <a:pt x="1091" y="2347"/>
                    </a:cubicBezTo>
                    <a:cubicBezTo>
                      <a:pt x="1076" y="2339"/>
                      <a:pt x="1046" y="2316"/>
                      <a:pt x="1026" y="2316"/>
                    </a:cubicBezTo>
                    <a:cubicBezTo>
                      <a:pt x="1020" y="2316"/>
                      <a:pt x="1014" y="2319"/>
                      <a:pt x="1012" y="2327"/>
                    </a:cubicBezTo>
                    <a:cubicBezTo>
                      <a:pt x="1006" y="2350"/>
                      <a:pt x="1003" y="2360"/>
                      <a:pt x="998" y="2360"/>
                    </a:cubicBezTo>
                    <a:cubicBezTo>
                      <a:pt x="995" y="2360"/>
                      <a:pt x="990" y="2355"/>
                      <a:pt x="982" y="2347"/>
                    </a:cubicBezTo>
                    <a:cubicBezTo>
                      <a:pt x="972" y="2332"/>
                      <a:pt x="967" y="2329"/>
                      <a:pt x="963" y="2329"/>
                    </a:cubicBezTo>
                    <a:cubicBezTo>
                      <a:pt x="961" y="2329"/>
                      <a:pt x="960" y="2330"/>
                      <a:pt x="958" y="2330"/>
                    </a:cubicBezTo>
                    <a:cubicBezTo>
                      <a:pt x="956" y="2330"/>
                      <a:pt x="955" y="2329"/>
                      <a:pt x="952" y="2327"/>
                    </a:cubicBezTo>
                    <a:cubicBezTo>
                      <a:pt x="952" y="2317"/>
                      <a:pt x="942" y="2307"/>
                      <a:pt x="932" y="2297"/>
                    </a:cubicBezTo>
                    <a:cubicBezTo>
                      <a:pt x="922" y="2297"/>
                      <a:pt x="922" y="2287"/>
                      <a:pt x="922" y="2287"/>
                    </a:cubicBezTo>
                    <a:cubicBezTo>
                      <a:pt x="917" y="2284"/>
                      <a:pt x="913" y="2283"/>
                      <a:pt x="910" y="2283"/>
                    </a:cubicBezTo>
                    <a:cubicBezTo>
                      <a:pt x="892" y="2283"/>
                      <a:pt x="888" y="2317"/>
                      <a:pt x="863" y="2317"/>
                    </a:cubicBezTo>
                    <a:cubicBezTo>
                      <a:pt x="859" y="2319"/>
                      <a:pt x="855" y="2320"/>
                      <a:pt x="850" y="2320"/>
                    </a:cubicBezTo>
                    <a:cubicBezTo>
                      <a:pt x="832" y="2320"/>
                      <a:pt x="813" y="2307"/>
                      <a:pt x="813" y="2307"/>
                    </a:cubicBezTo>
                    <a:cubicBezTo>
                      <a:pt x="813" y="2307"/>
                      <a:pt x="790" y="2244"/>
                      <a:pt x="812" y="2244"/>
                    </a:cubicBezTo>
                    <a:cubicBezTo>
                      <a:pt x="815" y="2244"/>
                      <a:pt x="819" y="2245"/>
                      <a:pt x="823" y="2248"/>
                    </a:cubicBezTo>
                    <a:cubicBezTo>
                      <a:pt x="863" y="2257"/>
                      <a:pt x="843" y="2257"/>
                      <a:pt x="873" y="2257"/>
                    </a:cubicBezTo>
                    <a:cubicBezTo>
                      <a:pt x="879" y="2261"/>
                      <a:pt x="886" y="2263"/>
                      <a:pt x="891" y="2263"/>
                    </a:cubicBezTo>
                    <a:cubicBezTo>
                      <a:pt x="900" y="2263"/>
                      <a:pt x="903" y="2254"/>
                      <a:pt x="883" y="2228"/>
                    </a:cubicBezTo>
                    <a:cubicBezTo>
                      <a:pt x="853" y="2198"/>
                      <a:pt x="813" y="2178"/>
                      <a:pt x="863" y="2178"/>
                    </a:cubicBezTo>
                    <a:cubicBezTo>
                      <a:pt x="869" y="2179"/>
                      <a:pt x="874" y="2180"/>
                      <a:pt x="878" y="2180"/>
                    </a:cubicBezTo>
                    <a:cubicBezTo>
                      <a:pt x="894" y="2180"/>
                      <a:pt x="898" y="2172"/>
                      <a:pt x="901" y="2172"/>
                    </a:cubicBezTo>
                    <a:cubicBezTo>
                      <a:pt x="903" y="2172"/>
                      <a:pt x="904" y="2178"/>
                      <a:pt x="912" y="2198"/>
                    </a:cubicBezTo>
                    <a:cubicBezTo>
                      <a:pt x="922" y="2218"/>
                      <a:pt x="932" y="2248"/>
                      <a:pt x="942" y="2257"/>
                    </a:cubicBezTo>
                    <a:cubicBezTo>
                      <a:pt x="946" y="2262"/>
                      <a:pt x="949" y="2264"/>
                      <a:pt x="950" y="2264"/>
                    </a:cubicBezTo>
                    <a:cubicBezTo>
                      <a:pt x="952" y="2264"/>
                      <a:pt x="952" y="2259"/>
                      <a:pt x="952" y="2248"/>
                    </a:cubicBezTo>
                    <a:cubicBezTo>
                      <a:pt x="942" y="2198"/>
                      <a:pt x="932" y="2218"/>
                      <a:pt x="932" y="2188"/>
                    </a:cubicBezTo>
                    <a:cubicBezTo>
                      <a:pt x="932" y="2161"/>
                      <a:pt x="924" y="2117"/>
                      <a:pt x="938" y="2117"/>
                    </a:cubicBezTo>
                    <a:cubicBezTo>
                      <a:pt x="939" y="2117"/>
                      <a:pt x="940" y="2118"/>
                      <a:pt x="942" y="2119"/>
                    </a:cubicBezTo>
                    <a:cubicBezTo>
                      <a:pt x="972" y="2139"/>
                      <a:pt x="992" y="2139"/>
                      <a:pt x="992" y="2158"/>
                    </a:cubicBezTo>
                    <a:cubicBezTo>
                      <a:pt x="1002" y="2178"/>
                      <a:pt x="1002" y="2208"/>
                      <a:pt x="1012" y="2228"/>
                    </a:cubicBezTo>
                    <a:cubicBezTo>
                      <a:pt x="1012" y="2228"/>
                      <a:pt x="1016" y="2232"/>
                      <a:pt x="1019" y="2232"/>
                    </a:cubicBezTo>
                    <a:cubicBezTo>
                      <a:pt x="1020" y="2232"/>
                      <a:pt x="1022" y="2231"/>
                      <a:pt x="1022" y="2228"/>
                    </a:cubicBezTo>
                    <a:cubicBezTo>
                      <a:pt x="1031" y="2208"/>
                      <a:pt x="1031" y="2208"/>
                      <a:pt x="1031" y="2188"/>
                    </a:cubicBezTo>
                    <a:cubicBezTo>
                      <a:pt x="1022" y="2178"/>
                      <a:pt x="1022" y="2178"/>
                      <a:pt x="1022" y="2168"/>
                    </a:cubicBezTo>
                    <a:cubicBezTo>
                      <a:pt x="1002" y="2119"/>
                      <a:pt x="1002" y="2109"/>
                      <a:pt x="1022" y="2099"/>
                    </a:cubicBezTo>
                    <a:cubicBezTo>
                      <a:pt x="1031" y="2099"/>
                      <a:pt x="1041" y="2119"/>
                      <a:pt x="1051" y="2148"/>
                    </a:cubicBezTo>
                    <a:cubicBezTo>
                      <a:pt x="1051" y="2158"/>
                      <a:pt x="1051" y="2158"/>
                      <a:pt x="1051" y="2158"/>
                    </a:cubicBezTo>
                    <a:cubicBezTo>
                      <a:pt x="1061" y="2178"/>
                      <a:pt x="1081" y="2188"/>
                      <a:pt x="1091" y="2208"/>
                    </a:cubicBezTo>
                    <a:cubicBezTo>
                      <a:pt x="1102" y="2225"/>
                      <a:pt x="1113" y="2238"/>
                      <a:pt x="1121" y="2238"/>
                    </a:cubicBezTo>
                    <a:cubicBezTo>
                      <a:pt x="1127" y="2238"/>
                      <a:pt x="1131" y="2230"/>
                      <a:pt x="1131" y="2208"/>
                    </a:cubicBezTo>
                    <a:cubicBezTo>
                      <a:pt x="1131" y="2198"/>
                      <a:pt x="1131" y="2188"/>
                      <a:pt x="1131" y="2178"/>
                    </a:cubicBezTo>
                    <a:cubicBezTo>
                      <a:pt x="1111" y="2158"/>
                      <a:pt x="1091" y="2158"/>
                      <a:pt x="1111" y="2148"/>
                    </a:cubicBezTo>
                    <a:cubicBezTo>
                      <a:pt x="1121" y="2139"/>
                      <a:pt x="1131" y="2136"/>
                      <a:pt x="1139" y="2136"/>
                    </a:cubicBezTo>
                    <a:cubicBezTo>
                      <a:pt x="1148" y="2136"/>
                      <a:pt x="1155" y="2139"/>
                      <a:pt x="1160" y="2139"/>
                    </a:cubicBezTo>
                    <a:cubicBezTo>
                      <a:pt x="1160" y="2139"/>
                      <a:pt x="1160" y="2139"/>
                      <a:pt x="1160" y="2129"/>
                    </a:cubicBezTo>
                    <a:cubicBezTo>
                      <a:pt x="1160" y="2099"/>
                      <a:pt x="1170" y="2089"/>
                      <a:pt x="1150" y="2089"/>
                    </a:cubicBezTo>
                    <a:lnTo>
                      <a:pt x="1101" y="2089"/>
                    </a:lnTo>
                    <a:cubicBezTo>
                      <a:pt x="1097" y="2093"/>
                      <a:pt x="1093" y="2095"/>
                      <a:pt x="1089" y="2095"/>
                    </a:cubicBezTo>
                    <a:cubicBezTo>
                      <a:pt x="1084" y="2095"/>
                      <a:pt x="1081" y="2091"/>
                      <a:pt x="1081" y="2079"/>
                    </a:cubicBezTo>
                    <a:cubicBezTo>
                      <a:pt x="1091" y="2049"/>
                      <a:pt x="1101" y="2049"/>
                      <a:pt x="1111" y="2049"/>
                    </a:cubicBezTo>
                    <a:cubicBezTo>
                      <a:pt x="1121" y="2049"/>
                      <a:pt x="1111" y="2020"/>
                      <a:pt x="1111" y="2020"/>
                    </a:cubicBezTo>
                    <a:cubicBezTo>
                      <a:pt x="1111" y="2020"/>
                      <a:pt x="1061" y="2039"/>
                      <a:pt x="1041" y="2039"/>
                    </a:cubicBezTo>
                    <a:cubicBezTo>
                      <a:pt x="1031" y="2039"/>
                      <a:pt x="1022" y="2029"/>
                      <a:pt x="1022" y="2029"/>
                    </a:cubicBezTo>
                    <a:cubicBezTo>
                      <a:pt x="1005" y="2004"/>
                      <a:pt x="1044" y="1965"/>
                      <a:pt x="1034" y="1965"/>
                    </a:cubicBezTo>
                    <a:cubicBezTo>
                      <a:pt x="1032" y="1965"/>
                      <a:pt x="1028" y="1967"/>
                      <a:pt x="1022" y="1970"/>
                    </a:cubicBezTo>
                    <a:cubicBezTo>
                      <a:pt x="1003" y="1976"/>
                      <a:pt x="988" y="1990"/>
                      <a:pt x="973" y="1990"/>
                    </a:cubicBezTo>
                    <a:cubicBezTo>
                      <a:pt x="963" y="1990"/>
                      <a:pt x="953" y="1985"/>
                      <a:pt x="942" y="1970"/>
                    </a:cubicBezTo>
                    <a:cubicBezTo>
                      <a:pt x="912" y="1930"/>
                      <a:pt x="903" y="1940"/>
                      <a:pt x="883" y="1920"/>
                    </a:cubicBezTo>
                    <a:cubicBezTo>
                      <a:pt x="863" y="1901"/>
                      <a:pt x="863" y="1901"/>
                      <a:pt x="853" y="1891"/>
                    </a:cubicBezTo>
                    <a:cubicBezTo>
                      <a:pt x="844" y="1874"/>
                      <a:pt x="858" y="1849"/>
                      <a:pt x="868" y="1849"/>
                    </a:cubicBezTo>
                    <a:cubicBezTo>
                      <a:pt x="870" y="1849"/>
                      <a:pt x="871" y="1850"/>
                      <a:pt x="873" y="1851"/>
                    </a:cubicBezTo>
                    <a:cubicBezTo>
                      <a:pt x="883" y="1861"/>
                      <a:pt x="873" y="1881"/>
                      <a:pt x="903" y="1901"/>
                    </a:cubicBezTo>
                    <a:cubicBezTo>
                      <a:pt x="935" y="1941"/>
                      <a:pt x="951" y="1955"/>
                      <a:pt x="956" y="1955"/>
                    </a:cubicBezTo>
                    <a:cubicBezTo>
                      <a:pt x="964" y="1955"/>
                      <a:pt x="941" y="1912"/>
                      <a:pt x="922" y="1881"/>
                    </a:cubicBezTo>
                    <a:cubicBezTo>
                      <a:pt x="903" y="1831"/>
                      <a:pt x="883" y="1861"/>
                      <a:pt x="883" y="1831"/>
                    </a:cubicBezTo>
                    <a:cubicBezTo>
                      <a:pt x="890" y="1803"/>
                      <a:pt x="907" y="1775"/>
                      <a:pt x="919" y="1775"/>
                    </a:cubicBezTo>
                    <a:cubicBezTo>
                      <a:pt x="925" y="1775"/>
                      <a:pt x="929" y="1780"/>
                      <a:pt x="932" y="1791"/>
                    </a:cubicBezTo>
                    <a:cubicBezTo>
                      <a:pt x="952" y="1831"/>
                      <a:pt x="932" y="1871"/>
                      <a:pt x="972" y="1901"/>
                    </a:cubicBezTo>
                    <a:cubicBezTo>
                      <a:pt x="982" y="1910"/>
                      <a:pt x="987" y="1915"/>
                      <a:pt x="988" y="1915"/>
                    </a:cubicBezTo>
                    <a:cubicBezTo>
                      <a:pt x="989" y="1915"/>
                      <a:pt x="987" y="1910"/>
                      <a:pt x="982" y="1901"/>
                    </a:cubicBezTo>
                    <a:cubicBezTo>
                      <a:pt x="982" y="1891"/>
                      <a:pt x="982" y="1891"/>
                      <a:pt x="982" y="1881"/>
                    </a:cubicBezTo>
                    <a:cubicBezTo>
                      <a:pt x="972" y="1871"/>
                      <a:pt x="972" y="1861"/>
                      <a:pt x="972" y="1851"/>
                    </a:cubicBezTo>
                    <a:cubicBezTo>
                      <a:pt x="955" y="1808"/>
                      <a:pt x="938" y="1758"/>
                      <a:pt x="953" y="1758"/>
                    </a:cubicBezTo>
                    <a:cubicBezTo>
                      <a:pt x="955" y="1758"/>
                      <a:pt x="958" y="1759"/>
                      <a:pt x="962" y="1762"/>
                    </a:cubicBezTo>
                    <a:cubicBezTo>
                      <a:pt x="982" y="1777"/>
                      <a:pt x="982" y="1777"/>
                      <a:pt x="979" y="1777"/>
                    </a:cubicBezTo>
                    <a:cubicBezTo>
                      <a:pt x="977" y="1777"/>
                      <a:pt x="972" y="1777"/>
                      <a:pt x="982" y="1791"/>
                    </a:cubicBezTo>
                    <a:cubicBezTo>
                      <a:pt x="993" y="1813"/>
                      <a:pt x="1026" y="1831"/>
                      <a:pt x="1054" y="1831"/>
                    </a:cubicBezTo>
                    <a:cubicBezTo>
                      <a:pt x="1077" y="1831"/>
                      <a:pt x="1095" y="1818"/>
                      <a:pt x="1091" y="1782"/>
                    </a:cubicBezTo>
                    <a:lnTo>
                      <a:pt x="1081" y="1782"/>
                    </a:lnTo>
                    <a:cubicBezTo>
                      <a:pt x="1077" y="1754"/>
                      <a:pt x="1070" y="1748"/>
                      <a:pt x="1062" y="1748"/>
                    </a:cubicBezTo>
                    <a:cubicBezTo>
                      <a:pt x="1057" y="1748"/>
                      <a:pt x="1051" y="1751"/>
                      <a:pt x="1046" y="1751"/>
                    </a:cubicBezTo>
                    <a:cubicBezTo>
                      <a:pt x="1040" y="1751"/>
                      <a:pt x="1035" y="1748"/>
                      <a:pt x="1031" y="1732"/>
                    </a:cubicBezTo>
                    <a:cubicBezTo>
                      <a:pt x="1031" y="1722"/>
                      <a:pt x="1022" y="1722"/>
                      <a:pt x="1022" y="1722"/>
                    </a:cubicBezTo>
                    <a:cubicBezTo>
                      <a:pt x="1012" y="1672"/>
                      <a:pt x="1002" y="1653"/>
                      <a:pt x="982" y="1643"/>
                    </a:cubicBezTo>
                    <a:cubicBezTo>
                      <a:pt x="962" y="1643"/>
                      <a:pt x="932" y="1692"/>
                      <a:pt x="922" y="1692"/>
                    </a:cubicBezTo>
                    <a:cubicBezTo>
                      <a:pt x="913" y="1692"/>
                      <a:pt x="904" y="1632"/>
                      <a:pt x="927" y="1632"/>
                    </a:cubicBezTo>
                    <a:cubicBezTo>
                      <a:pt x="928" y="1632"/>
                      <a:pt x="930" y="1632"/>
                      <a:pt x="932" y="1633"/>
                    </a:cubicBezTo>
                    <a:cubicBezTo>
                      <a:pt x="937" y="1635"/>
                      <a:pt x="941" y="1636"/>
                      <a:pt x="944" y="1636"/>
                    </a:cubicBezTo>
                    <a:cubicBezTo>
                      <a:pt x="954" y="1636"/>
                      <a:pt x="953" y="1622"/>
                      <a:pt x="922" y="1583"/>
                    </a:cubicBezTo>
                    <a:cubicBezTo>
                      <a:pt x="887" y="1539"/>
                      <a:pt x="899" y="1502"/>
                      <a:pt x="923" y="1502"/>
                    </a:cubicBezTo>
                    <a:cubicBezTo>
                      <a:pt x="926" y="1502"/>
                      <a:pt x="929" y="1503"/>
                      <a:pt x="932" y="1504"/>
                    </a:cubicBezTo>
                    <a:cubicBezTo>
                      <a:pt x="962" y="1514"/>
                      <a:pt x="952" y="1603"/>
                      <a:pt x="962" y="1603"/>
                    </a:cubicBezTo>
                    <a:cubicBezTo>
                      <a:pt x="965" y="1606"/>
                      <a:pt x="971" y="1608"/>
                      <a:pt x="979" y="1608"/>
                    </a:cubicBezTo>
                    <a:cubicBezTo>
                      <a:pt x="1001" y="1608"/>
                      <a:pt x="1034" y="1592"/>
                      <a:pt x="1012" y="1534"/>
                    </a:cubicBezTo>
                    <a:cubicBezTo>
                      <a:pt x="972" y="1464"/>
                      <a:pt x="962" y="1494"/>
                      <a:pt x="942" y="1474"/>
                    </a:cubicBezTo>
                    <a:cubicBezTo>
                      <a:pt x="934" y="1457"/>
                      <a:pt x="925" y="1379"/>
                      <a:pt x="910" y="1379"/>
                    </a:cubicBezTo>
                    <a:cubicBezTo>
                      <a:pt x="907" y="1379"/>
                      <a:pt x="905" y="1381"/>
                      <a:pt x="903" y="1385"/>
                    </a:cubicBezTo>
                    <a:cubicBezTo>
                      <a:pt x="881" y="1414"/>
                      <a:pt x="869" y="1449"/>
                      <a:pt x="857" y="1449"/>
                    </a:cubicBezTo>
                    <a:cubicBezTo>
                      <a:pt x="853" y="1449"/>
                      <a:pt x="848" y="1445"/>
                      <a:pt x="843" y="1435"/>
                    </a:cubicBezTo>
                    <a:cubicBezTo>
                      <a:pt x="813" y="1395"/>
                      <a:pt x="833" y="1355"/>
                      <a:pt x="793" y="1345"/>
                    </a:cubicBezTo>
                    <a:cubicBezTo>
                      <a:pt x="754" y="1335"/>
                      <a:pt x="764" y="1325"/>
                      <a:pt x="764" y="1306"/>
                    </a:cubicBezTo>
                    <a:cubicBezTo>
                      <a:pt x="764" y="1288"/>
                      <a:pt x="740" y="1223"/>
                      <a:pt x="756" y="1223"/>
                    </a:cubicBezTo>
                    <a:cubicBezTo>
                      <a:pt x="758" y="1223"/>
                      <a:pt x="760" y="1224"/>
                      <a:pt x="764" y="1226"/>
                    </a:cubicBezTo>
                    <a:cubicBezTo>
                      <a:pt x="803" y="1236"/>
                      <a:pt x="793" y="1266"/>
                      <a:pt x="813" y="1306"/>
                    </a:cubicBezTo>
                    <a:cubicBezTo>
                      <a:pt x="830" y="1328"/>
                      <a:pt x="847" y="1341"/>
                      <a:pt x="856" y="1341"/>
                    </a:cubicBezTo>
                    <a:cubicBezTo>
                      <a:pt x="864" y="1341"/>
                      <a:pt x="867" y="1333"/>
                      <a:pt x="863" y="1316"/>
                    </a:cubicBezTo>
                    <a:cubicBezTo>
                      <a:pt x="858" y="1297"/>
                      <a:pt x="860" y="1287"/>
                      <a:pt x="867" y="1287"/>
                    </a:cubicBezTo>
                    <a:cubicBezTo>
                      <a:pt x="874" y="1287"/>
                      <a:pt x="887" y="1299"/>
                      <a:pt x="903" y="1325"/>
                    </a:cubicBezTo>
                    <a:cubicBezTo>
                      <a:pt x="917" y="1350"/>
                      <a:pt x="930" y="1353"/>
                      <a:pt x="943" y="1353"/>
                    </a:cubicBezTo>
                    <a:cubicBezTo>
                      <a:pt x="947" y="1353"/>
                      <a:pt x="950" y="1353"/>
                      <a:pt x="954" y="1353"/>
                    </a:cubicBezTo>
                    <a:cubicBezTo>
                      <a:pt x="965" y="1353"/>
                      <a:pt x="977" y="1354"/>
                      <a:pt x="992" y="1365"/>
                    </a:cubicBezTo>
                    <a:cubicBezTo>
                      <a:pt x="1005" y="1378"/>
                      <a:pt x="1019" y="1384"/>
                      <a:pt x="1031" y="1384"/>
                    </a:cubicBezTo>
                    <a:cubicBezTo>
                      <a:pt x="1053" y="1384"/>
                      <a:pt x="1064" y="1362"/>
                      <a:pt x="1031" y="1335"/>
                    </a:cubicBezTo>
                    <a:cubicBezTo>
                      <a:pt x="972" y="1296"/>
                      <a:pt x="942" y="1306"/>
                      <a:pt x="942" y="1286"/>
                    </a:cubicBezTo>
                    <a:cubicBezTo>
                      <a:pt x="942" y="1278"/>
                      <a:pt x="929" y="1251"/>
                      <a:pt x="945" y="1251"/>
                    </a:cubicBezTo>
                    <a:cubicBezTo>
                      <a:pt x="949" y="1251"/>
                      <a:pt x="954" y="1252"/>
                      <a:pt x="962" y="1256"/>
                    </a:cubicBezTo>
                    <a:cubicBezTo>
                      <a:pt x="971" y="1260"/>
                      <a:pt x="980" y="1261"/>
                      <a:pt x="987" y="1261"/>
                    </a:cubicBezTo>
                    <a:cubicBezTo>
                      <a:pt x="1021" y="1261"/>
                      <a:pt x="1036" y="1229"/>
                      <a:pt x="1012" y="1197"/>
                    </a:cubicBezTo>
                    <a:cubicBezTo>
                      <a:pt x="992" y="1170"/>
                      <a:pt x="981" y="1161"/>
                      <a:pt x="964" y="1161"/>
                    </a:cubicBezTo>
                    <a:cubicBezTo>
                      <a:pt x="955" y="1161"/>
                      <a:pt x="945" y="1164"/>
                      <a:pt x="932" y="1167"/>
                    </a:cubicBezTo>
                    <a:cubicBezTo>
                      <a:pt x="908" y="1175"/>
                      <a:pt x="878" y="1202"/>
                      <a:pt x="857" y="1202"/>
                    </a:cubicBezTo>
                    <a:cubicBezTo>
                      <a:pt x="852" y="1202"/>
                      <a:pt x="847" y="1200"/>
                      <a:pt x="843" y="1197"/>
                    </a:cubicBezTo>
                    <a:cubicBezTo>
                      <a:pt x="823" y="1177"/>
                      <a:pt x="853" y="1157"/>
                      <a:pt x="833" y="1147"/>
                    </a:cubicBezTo>
                    <a:cubicBezTo>
                      <a:pt x="803" y="1147"/>
                      <a:pt x="724" y="1137"/>
                      <a:pt x="744" y="1117"/>
                    </a:cubicBezTo>
                    <a:cubicBezTo>
                      <a:pt x="774" y="1097"/>
                      <a:pt x="793" y="1058"/>
                      <a:pt x="793" y="1058"/>
                    </a:cubicBezTo>
                    <a:cubicBezTo>
                      <a:pt x="793" y="1058"/>
                      <a:pt x="806" y="1003"/>
                      <a:pt x="825" y="1003"/>
                    </a:cubicBezTo>
                    <a:cubicBezTo>
                      <a:pt x="831" y="1003"/>
                      <a:pt x="837" y="1007"/>
                      <a:pt x="843" y="1018"/>
                    </a:cubicBezTo>
                    <a:cubicBezTo>
                      <a:pt x="862" y="1055"/>
                      <a:pt x="872" y="1065"/>
                      <a:pt x="880" y="1065"/>
                    </a:cubicBezTo>
                    <a:cubicBezTo>
                      <a:pt x="885" y="1065"/>
                      <a:pt x="889" y="1061"/>
                      <a:pt x="893" y="1058"/>
                    </a:cubicBezTo>
                    <a:cubicBezTo>
                      <a:pt x="900" y="1043"/>
                      <a:pt x="902" y="1021"/>
                      <a:pt x="907" y="1021"/>
                    </a:cubicBezTo>
                    <a:cubicBezTo>
                      <a:pt x="908" y="1021"/>
                      <a:pt x="910" y="1023"/>
                      <a:pt x="912" y="1028"/>
                    </a:cubicBezTo>
                    <a:cubicBezTo>
                      <a:pt x="917" y="1041"/>
                      <a:pt x="929" y="1048"/>
                      <a:pt x="937" y="1048"/>
                    </a:cubicBezTo>
                    <a:cubicBezTo>
                      <a:pt x="949" y="1048"/>
                      <a:pt x="955" y="1036"/>
                      <a:pt x="932" y="1008"/>
                    </a:cubicBezTo>
                    <a:cubicBezTo>
                      <a:pt x="906" y="965"/>
                      <a:pt x="888" y="937"/>
                      <a:pt x="871" y="937"/>
                    </a:cubicBezTo>
                    <a:cubicBezTo>
                      <a:pt x="868" y="937"/>
                      <a:pt x="865" y="937"/>
                      <a:pt x="863" y="939"/>
                    </a:cubicBezTo>
                    <a:cubicBezTo>
                      <a:pt x="858" y="943"/>
                      <a:pt x="855" y="945"/>
                      <a:pt x="853" y="945"/>
                    </a:cubicBezTo>
                    <a:cubicBezTo>
                      <a:pt x="845" y="945"/>
                      <a:pt x="844" y="922"/>
                      <a:pt x="813" y="899"/>
                    </a:cubicBezTo>
                    <a:cubicBezTo>
                      <a:pt x="802" y="888"/>
                      <a:pt x="792" y="885"/>
                      <a:pt x="783" y="885"/>
                    </a:cubicBezTo>
                    <a:cubicBezTo>
                      <a:pt x="775" y="885"/>
                      <a:pt x="768" y="887"/>
                      <a:pt x="762" y="887"/>
                    </a:cubicBezTo>
                    <a:cubicBezTo>
                      <a:pt x="756" y="887"/>
                      <a:pt x="750" y="885"/>
                      <a:pt x="744" y="879"/>
                    </a:cubicBezTo>
                    <a:cubicBezTo>
                      <a:pt x="724" y="859"/>
                      <a:pt x="665" y="830"/>
                      <a:pt x="704" y="810"/>
                    </a:cubicBezTo>
                    <a:cubicBezTo>
                      <a:pt x="734" y="788"/>
                      <a:pt x="753" y="776"/>
                      <a:pt x="764" y="776"/>
                    </a:cubicBezTo>
                    <a:cubicBezTo>
                      <a:pt x="768" y="776"/>
                      <a:pt x="771" y="778"/>
                      <a:pt x="774" y="780"/>
                    </a:cubicBezTo>
                    <a:cubicBezTo>
                      <a:pt x="780" y="787"/>
                      <a:pt x="789" y="790"/>
                      <a:pt x="798" y="790"/>
                    </a:cubicBezTo>
                    <a:cubicBezTo>
                      <a:pt x="817" y="790"/>
                      <a:pt x="836" y="777"/>
                      <a:pt x="843" y="750"/>
                    </a:cubicBezTo>
                    <a:cubicBezTo>
                      <a:pt x="847" y="744"/>
                      <a:pt x="851" y="742"/>
                      <a:pt x="855" y="742"/>
                    </a:cubicBezTo>
                    <a:cubicBezTo>
                      <a:pt x="866" y="742"/>
                      <a:pt x="875" y="759"/>
                      <a:pt x="875" y="759"/>
                    </a:cubicBezTo>
                    <a:cubicBezTo>
                      <a:pt x="876" y="759"/>
                      <a:pt x="875" y="757"/>
                      <a:pt x="873" y="750"/>
                    </a:cubicBezTo>
                    <a:cubicBezTo>
                      <a:pt x="866" y="724"/>
                      <a:pt x="860" y="706"/>
                      <a:pt x="850" y="706"/>
                    </a:cubicBezTo>
                    <a:cubicBezTo>
                      <a:pt x="845" y="706"/>
                      <a:pt x="840" y="711"/>
                      <a:pt x="833" y="721"/>
                    </a:cubicBezTo>
                    <a:cubicBezTo>
                      <a:pt x="827" y="725"/>
                      <a:pt x="820" y="727"/>
                      <a:pt x="814" y="727"/>
                    </a:cubicBezTo>
                    <a:cubicBezTo>
                      <a:pt x="792" y="727"/>
                      <a:pt x="776" y="702"/>
                      <a:pt x="784" y="671"/>
                    </a:cubicBezTo>
                    <a:cubicBezTo>
                      <a:pt x="791" y="650"/>
                      <a:pt x="822" y="629"/>
                      <a:pt x="819" y="629"/>
                    </a:cubicBezTo>
                    <a:cubicBezTo>
                      <a:pt x="818" y="629"/>
                      <a:pt x="811" y="633"/>
                      <a:pt x="793" y="641"/>
                    </a:cubicBezTo>
                    <a:cubicBezTo>
                      <a:pt x="734" y="671"/>
                      <a:pt x="754" y="661"/>
                      <a:pt x="754" y="691"/>
                    </a:cubicBezTo>
                    <a:cubicBezTo>
                      <a:pt x="759" y="707"/>
                      <a:pt x="744" y="723"/>
                      <a:pt x="730" y="723"/>
                    </a:cubicBezTo>
                    <a:cubicBezTo>
                      <a:pt x="719" y="723"/>
                      <a:pt x="710" y="712"/>
                      <a:pt x="714" y="681"/>
                    </a:cubicBezTo>
                    <a:cubicBezTo>
                      <a:pt x="714" y="612"/>
                      <a:pt x="684" y="562"/>
                      <a:pt x="724" y="562"/>
                    </a:cubicBezTo>
                    <a:cubicBezTo>
                      <a:pt x="750" y="562"/>
                      <a:pt x="750" y="575"/>
                      <a:pt x="753" y="575"/>
                    </a:cubicBezTo>
                    <a:cubicBezTo>
                      <a:pt x="755" y="575"/>
                      <a:pt x="757" y="572"/>
                      <a:pt x="764" y="562"/>
                    </a:cubicBezTo>
                    <a:cubicBezTo>
                      <a:pt x="784" y="532"/>
                      <a:pt x="863" y="552"/>
                      <a:pt x="823" y="512"/>
                    </a:cubicBezTo>
                    <a:cubicBezTo>
                      <a:pt x="801" y="483"/>
                      <a:pt x="790" y="465"/>
                      <a:pt x="778" y="465"/>
                    </a:cubicBezTo>
                    <a:cubicBezTo>
                      <a:pt x="774" y="465"/>
                      <a:pt x="769" y="467"/>
                      <a:pt x="764" y="473"/>
                    </a:cubicBezTo>
                    <a:cubicBezTo>
                      <a:pt x="748" y="489"/>
                      <a:pt x="733" y="494"/>
                      <a:pt x="721" y="494"/>
                    </a:cubicBezTo>
                    <a:cubicBezTo>
                      <a:pt x="696" y="494"/>
                      <a:pt x="684" y="470"/>
                      <a:pt x="704" y="463"/>
                    </a:cubicBezTo>
                    <a:cubicBezTo>
                      <a:pt x="732" y="444"/>
                      <a:pt x="751" y="383"/>
                      <a:pt x="745" y="383"/>
                    </a:cubicBezTo>
                    <a:cubicBezTo>
                      <a:pt x="745" y="383"/>
                      <a:pt x="745" y="383"/>
                      <a:pt x="744" y="383"/>
                    </a:cubicBezTo>
                    <a:cubicBezTo>
                      <a:pt x="724" y="383"/>
                      <a:pt x="684" y="374"/>
                      <a:pt x="674" y="344"/>
                    </a:cubicBezTo>
                    <a:cubicBezTo>
                      <a:pt x="674" y="337"/>
                      <a:pt x="673" y="335"/>
                      <a:pt x="671" y="335"/>
                    </a:cubicBezTo>
                    <a:cubicBezTo>
                      <a:pt x="670" y="335"/>
                      <a:pt x="667" y="337"/>
                      <a:pt x="666" y="337"/>
                    </a:cubicBezTo>
                    <a:cubicBezTo>
                      <a:pt x="665" y="337"/>
                      <a:pt x="665" y="336"/>
                      <a:pt x="665" y="334"/>
                    </a:cubicBezTo>
                    <a:cubicBezTo>
                      <a:pt x="655" y="324"/>
                      <a:pt x="674" y="265"/>
                      <a:pt x="694" y="235"/>
                    </a:cubicBezTo>
                    <a:cubicBezTo>
                      <a:pt x="704" y="215"/>
                      <a:pt x="734" y="215"/>
                      <a:pt x="704" y="215"/>
                    </a:cubicBezTo>
                    <a:cubicBezTo>
                      <a:pt x="674" y="222"/>
                      <a:pt x="656" y="258"/>
                      <a:pt x="648" y="258"/>
                    </a:cubicBezTo>
                    <a:cubicBezTo>
                      <a:pt x="646" y="258"/>
                      <a:pt x="645" y="254"/>
                      <a:pt x="645" y="245"/>
                    </a:cubicBezTo>
                    <a:cubicBezTo>
                      <a:pt x="645" y="205"/>
                      <a:pt x="645" y="155"/>
                      <a:pt x="635" y="136"/>
                    </a:cubicBezTo>
                    <a:cubicBezTo>
                      <a:pt x="625" y="126"/>
                      <a:pt x="625" y="106"/>
                      <a:pt x="625" y="86"/>
                    </a:cubicBezTo>
                    <a:cubicBezTo>
                      <a:pt x="618" y="46"/>
                      <a:pt x="616" y="1"/>
                      <a:pt x="6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6" name="Google Shape;2276;p15"/>
              <p:cNvSpPr/>
              <p:nvPr/>
            </p:nvSpPr>
            <p:spPr>
              <a:xfrm>
                <a:off x="11401453" y="-2449377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7" name="Google Shape;2277;p15"/>
              <p:cNvSpPr/>
              <p:nvPr/>
            </p:nvSpPr>
            <p:spPr>
              <a:xfrm>
                <a:off x="11361519" y="-2300913"/>
                <a:ext cx="2898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40" extrusionOk="0">
                    <a:moveTo>
                      <a:pt x="46" y="1"/>
                    </a:moveTo>
                    <a:cubicBezTo>
                      <a:pt x="38" y="1"/>
                      <a:pt x="31" y="4"/>
                      <a:pt x="21" y="11"/>
                    </a:cubicBezTo>
                    <a:cubicBezTo>
                      <a:pt x="21" y="11"/>
                      <a:pt x="11" y="20"/>
                      <a:pt x="1" y="20"/>
                    </a:cubicBezTo>
                    <a:cubicBezTo>
                      <a:pt x="31" y="40"/>
                      <a:pt x="50" y="90"/>
                      <a:pt x="70" y="139"/>
                    </a:cubicBezTo>
                    <a:cubicBezTo>
                      <a:pt x="90" y="110"/>
                      <a:pt x="179" y="80"/>
                      <a:pt x="120" y="40"/>
                    </a:cubicBezTo>
                    <a:cubicBezTo>
                      <a:pt x="80" y="14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8" name="Google Shape;2278;p15"/>
              <p:cNvSpPr/>
              <p:nvPr/>
            </p:nvSpPr>
            <p:spPr>
              <a:xfrm>
                <a:off x="11834605" y="-1730891"/>
                <a:ext cx="41222" cy="28340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76" extrusionOk="0">
                    <a:moveTo>
                      <a:pt x="166" y="0"/>
                    </a:moveTo>
                    <a:cubicBezTo>
                      <a:pt x="145" y="29"/>
                      <a:pt x="114" y="52"/>
                      <a:pt x="83" y="52"/>
                    </a:cubicBezTo>
                    <a:cubicBezTo>
                      <a:pt x="71" y="52"/>
                      <a:pt x="59" y="48"/>
                      <a:pt x="47" y="40"/>
                    </a:cubicBezTo>
                    <a:cubicBezTo>
                      <a:pt x="40" y="34"/>
                      <a:pt x="34" y="32"/>
                      <a:pt x="29" y="32"/>
                    </a:cubicBezTo>
                    <a:cubicBezTo>
                      <a:pt x="1" y="32"/>
                      <a:pt x="11" y="117"/>
                      <a:pt x="28" y="159"/>
                    </a:cubicBezTo>
                    <a:cubicBezTo>
                      <a:pt x="32" y="171"/>
                      <a:pt x="40" y="175"/>
                      <a:pt x="49" y="175"/>
                    </a:cubicBezTo>
                    <a:cubicBezTo>
                      <a:pt x="79" y="175"/>
                      <a:pt x="129" y="129"/>
                      <a:pt x="166" y="129"/>
                    </a:cubicBezTo>
                    <a:cubicBezTo>
                      <a:pt x="206" y="119"/>
                      <a:pt x="226" y="80"/>
                      <a:pt x="256" y="40"/>
                    </a:cubicBezTo>
                    <a:cubicBezTo>
                      <a:pt x="216" y="40"/>
                      <a:pt x="186" y="20"/>
                      <a:pt x="1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79" name="Google Shape;2279;p15"/>
              <p:cNvSpPr/>
              <p:nvPr/>
            </p:nvSpPr>
            <p:spPr>
              <a:xfrm>
                <a:off x="11875666" y="-1750052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10" y="0"/>
                    </a:moveTo>
                    <a:lnTo>
                      <a:pt x="10" y="0"/>
                    </a:lnTo>
                    <a:cubicBezTo>
                      <a:pt x="1" y="20"/>
                      <a:pt x="10" y="30"/>
                      <a:pt x="30" y="40"/>
                    </a:cubicBezTo>
                    <a:cubicBezTo>
                      <a:pt x="30" y="40"/>
                      <a:pt x="30" y="30"/>
                      <a:pt x="30" y="30"/>
                    </a:cubicBezTo>
                    <a:cubicBezTo>
                      <a:pt x="30" y="20"/>
                      <a:pt x="2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0" name="Google Shape;2280;p15"/>
              <p:cNvSpPr/>
              <p:nvPr/>
            </p:nvSpPr>
            <p:spPr>
              <a:xfrm>
                <a:off x="11985806" y="-2685759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30" y="1"/>
                    </a:moveTo>
                    <a:cubicBezTo>
                      <a:pt x="1" y="11"/>
                      <a:pt x="11" y="21"/>
                      <a:pt x="30" y="41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1" name="Google Shape;2281;p15"/>
              <p:cNvSpPr/>
              <p:nvPr/>
            </p:nvSpPr>
            <p:spPr>
              <a:xfrm>
                <a:off x="11838953" y="-1644743"/>
                <a:ext cx="24153" cy="2705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168" extrusionOk="0">
                    <a:moveTo>
                      <a:pt x="76" y="0"/>
                    </a:moveTo>
                    <a:cubicBezTo>
                      <a:pt x="56" y="0"/>
                      <a:pt x="26" y="11"/>
                      <a:pt x="1" y="31"/>
                    </a:cubicBezTo>
                    <a:cubicBezTo>
                      <a:pt x="30" y="40"/>
                      <a:pt x="60" y="100"/>
                      <a:pt x="60" y="150"/>
                    </a:cubicBezTo>
                    <a:cubicBezTo>
                      <a:pt x="63" y="162"/>
                      <a:pt x="68" y="168"/>
                      <a:pt x="75" y="168"/>
                    </a:cubicBezTo>
                    <a:cubicBezTo>
                      <a:pt x="91" y="168"/>
                      <a:pt x="115" y="141"/>
                      <a:pt x="149" y="100"/>
                    </a:cubicBezTo>
                    <a:cubicBezTo>
                      <a:pt x="129" y="70"/>
                      <a:pt x="110" y="31"/>
                      <a:pt x="100" y="11"/>
                    </a:cubicBezTo>
                    <a:cubicBezTo>
                      <a:pt x="96" y="4"/>
                      <a:pt x="8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2" name="Google Shape;2282;p15"/>
              <p:cNvSpPr/>
              <p:nvPr/>
            </p:nvSpPr>
            <p:spPr>
              <a:xfrm>
                <a:off x="11889997" y="-1870176"/>
                <a:ext cx="1304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81" h="63" extrusionOk="0">
                    <a:moveTo>
                      <a:pt x="41" y="1"/>
                    </a:moveTo>
                    <a:cubicBezTo>
                      <a:pt x="38" y="1"/>
                      <a:pt x="35" y="1"/>
                      <a:pt x="31" y="3"/>
                    </a:cubicBezTo>
                    <a:cubicBezTo>
                      <a:pt x="11" y="3"/>
                      <a:pt x="1" y="23"/>
                      <a:pt x="11" y="62"/>
                    </a:cubicBezTo>
                    <a:cubicBezTo>
                      <a:pt x="31" y="62"/>
                      <a:pt x="50" y="52"/>
                      <a:pt x="80" y="52"/>
                    </a:cubicBezTo>
                    <a:cubicBezTo>
                      <a:pt x="72" y="27"/>
                      <a:pt x="63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3" name="Google Shape;2283;p15"/>
              <p:cNvSpPr/>
              <p:nvPr/>
            </p:nvSpPr>
            <p:spPr>
              <a:xfrm>
                <a:off x="11853606" y="-2064048"/>
                <a:ext cx="22221" cy="2673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6" extrusionOk="0">
                    <a:moveTo>
                      <a:pt x="67" y="1"/>
                    </a:moveTo>
                    <a:cubicBezTo>
                      <a:pt x="27" y="1"/>
                      <a:pt x="0" y="71"/>
                      <a:pt x="68" y="15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98" y="146"/>
                      <a:pt x="108" y="136"/>
                      <a:pt x="138" y="116"/>
                    </a:cubicBezTo>
                    <a:cubicBezTo>
                      <a:pt x="128" y="66"/>
                      <a:pt x="118" y="17"/>
                      <a:pt x="88" y="7"/>
                    </a:cubicBezTo>
                    <a:cubicBezTo>
                      <a:pt x="81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4" name="Google Shape;2284;p15"/>
              <p:cNvSpPr/>
              <p:nvPr/>
            </p:nvSpPr>
            <p:spPr>
              <a:xfrm>
                <a:off x="11704821" y="-1831530"/>
                <a:ext cx="255704" cy="214804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334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80" y="30"/>
                      <a:pt x="80" y="50"/>
                      <a:pt x="90" y="80"/>
                    </a:cubicBezTo>
                    <a:cubicBezTo>
                      <a:pt x="100" y="120"/>
                      <a:pt x="120" y="130"/>
                      <a:pt x="130" y="149"/>
                    </a:cubicBezTo>
                    <a:cubicBezTo>
                      <a:pt x="159" y="159"/>
                      <a:pt x="179" y="209"/>
                      <a:pt x="179" y="249"/>
                    </a:cubicBezTo>
                    <a:cubicBezTo>
                      <a:pt x="179" y="276"/>
                      <a:pt x="188" y="285"/>
                      <a:pt x="204" y="285"/>
                    </a:cubicBezTo>
                    <a:cubicBezTo>
                      <a:pt x="223" y="285"/>
                      <a:pt x="251" y="274"/>
                      <a:pt x="288" y="268"/>
                    </a:cubicBezTo>
                    <a:cubicBezTo>
                      <a:pt x="336" y="268"/>
                      <a:pt x="358" y="256"/>
                      <a:pt x="400" y="256"/>
                    </a:cubicBezTo>
                    <a:cubicBezTo>
                      <a:pt x="411" y="256"/>
                      <a:pt x="423" y="257"/>
                      <a:pt x="437" y="258"/>
                    </a:cubicBezTo>
                    <a:cubicBezTo>
                      <a:pt x="506" y="278"/>
                      <a:pt x="596" y="318"/>
                      <a:pt x="536" y="318"/>
                    </a:cubicBezTo>
                    <a:cubicBezTo>
                      <a:pt x="486" y="318"/>
                      <a:pt x="417" y="358"/>
                      <a:pt x="437" y="417"/>
                    </a:cubicBezTo>
                    <a:cubicBezTo>
                      <a:pt x="445" y="442"/>
                      <a:pt x="431" y="446"/>
                      <a:pt x="410" y="446"/>
                    </a:cubicBezTo>
                    <a:cubicBezTo>
                      <a:pt x="399" y="446"/>
                      <a:pt x="386" y="445"/>
                      <a:pt x="373" y="445"/>
                    </a:cubicBezTo>
                    <a:cubicBezTo>
                      <a:pt x="351" y="445"/>
                      <a:pt x="329" y="448"/>
                      <a:pt x="318" y="467"/>
                    </a:cubicBezTo>
                    <a:cubicBezTo>
                      <a:pt x="278" y="506"/>
                      <a:pt x="387" y="596"/>
                      <a:pt x="318" y="596"/>
                    </a:cubicBezTo>
                    <a:cubicBezTo>
                      <a:pt x="239" y="596"/>
                      <a:pt x="179" y="536"/>
                      <a:pt x="159" y="477"/>
                    </a:cubicBezTo>
                    <a:cubicBezTo>
                      <a:pt x="149" y="457"/>
                      <a:pt x="149" y="447"/>
                      <a:pt x="139" y="447"/>
                    </a:cubicBezTo>
                    <a:cubicBezTo>
                      <a:pt x="120" y="447"/>
                      <a:pt x="90" y="477"/>
                      <a:pt x="90" y="516"/>
                    </a:cubicBezTo>
                    <a:cubicBezTo>
                      <a:pt x="90" y="520"/>
                      <a:pt x="89" y="521"/>
                      <a:pt x="87" y="521"/>
                    </a:cubicBezTo>
                    <a:cubicBezTo>
                      <a:pt x="84" y="521"/>
                      <a:pt x="80" y="516"/>
                      <a:pt x="80" y="516"/>
                    </a:cubicBezTo>
                    <a:cubicBezTo>
                      <a:pt x="80" y="526"/>
                      <a:pt x="80" y="526"/>
                      <a:pt x="80" y="536"/>
                    </a:cubicBezTo>
                    <a:cubicBezTo>
                      <a:pt x="110" y="586"/>
                      <a:pt x="288" y="606"/>
                      <a:pt x="288" y="606"/>
                    </a:cubicBezTo>
                    <a:cubicBezTo>
                      <a:pt x="288" y="606"/>
                      <a:pt x="318" y="655"/>
                      <a:pt x="298" y="655"/>
                    </a:cubicBezTo>
                    <a:cubicBezTo>
                      <a:pt x="278" y="665"/>
                      <a:pt x="239" y="685"/>
                      <a:pt x="219" y="744"/>
                    </a:cubicBezTo>
                    <a:cubicBezTo>
                      <a:pt x="215" y="770"/>
                      <a:pt x="222" y="778"/>
                      <a:pt x="237" y="778"/>
                    </a:cubicBezTo>
                    <a:cubicBezTo>
                      <a:pt x="261" y="778"/>
                      <a:pt x="307" y="754"/>
                      <a:pt x="358" y="754"/>
                    </a:cubicBezTo>
                    <a:cubicBezTo>
                      <a:pt x="437" y="754"/>
                      <a:pt x="407" y="774"/>
                      <a:pt x="417" y="843"/>
                    </a:cubicBezTo>
                    <a:cubicBezTo>
                      <a:pt x="421" y="867"/>
                      <a:pt x="413" y="872"/>
                      <a:pt x="398" y="872"/>
                    </a:cubicBezTo>
                    <a:cubicBezTo>
                      <a:pt x="386" y="872"/>
                      <a:pt x="369" y="868"/>
                      <a:pt x="351" y="868"/>
                    </a:cubicBezTo>
                    <a:cubicBezTo>
                      <a:pt x="334" y="868"/>
                      <a:pt x="316" y="871"/>
                      <a:pt x="298" y="883"/>
                    </a:cubicBezTo>
                    <a:cubicBezTo>
                      <a:pt x="239" y="923"/>
                      <a:pt x="338" y="933"/>
                      <a:pt x="338" y="1022"/>
                    </a:cubicBezTo>
                    <a:cubicBezTo>
                      <a:pt x="338" y="1053"/>
                      <a:pt x="333" y="1064"/>
                      <a:pt x="325" y="1064"/>
                    </a:cubicBezTo>
                    <a:cubicBezTo>
                      <a:pt x="308" y="1064"/>
                      <a:pt x="276" y="1007"/>
                      <a:pt x="248" y="972"/>
                    </a:cubicBezTo>
                    <a:cubicBezTo>
                      <a:pt x="239" y="953"/>
                      <a:pt x="229" y="933"/>
                      <a:pt x="219" y="913"/>
                    </a:cubicBezTo>
                    <a:cubicBezTo>
                      <a:pt x="159" y="982"/>
                      <a:pt x="70" y="1062"/>
                      <a:pt x="40" y="1121"/>
                    </a:cubicBezTo>
                    <a:cubicBezTo>
                      <a:pt x="20" y="1181"/>
                      <a:pt x="30" y="1210"/>
                      <a:pt x="40" y="1220"/>
                    </a:cubicBezTo>
                    <a:lnTo>
                      <a:pt x="60" y="1220"/>
                    </a:lnTo>
                    <a:cubicBezTo>
                      <a:pt x="80" y="1210"/>
                      <a:pt x="120" y="1191"/>
                      <a:pt x="179" y="1141"/>
                    </a:cubicBezTo>
                    <a:cubicBezTo>
                      <a:pt x="202" y="1123"/>
                      <a:pt x="224" y="1115"/>
                      <a:pt x="244" y="1115"/>
                    </a:cubicBezTo>
                    <a:cubicBezTo>
                      <a:pt x="303" y="1115"/>
                      <a:pt x="351" y="1182"/>
                      <a:pt x="387" y="1270"/>
                    </a:cubicBezTo>
                    <a:lnTo>
                      <a:pt x="496" y="1260"/>
                    </a:lnTo>
                    <a:lnTo>
                      <a:pt x="754" y="1250"/>
                    </a:lnTo>
                    <a:cubicBezTo>
                      <a:pt x="754" y="1250"/>
                      <a:pt x="764" y="1240"/>
                      <a:pt x="774" y="1230"/>
                    </a:cubicBezTo>
                    <a:cubicBezTo>
                      <a:pt x="794" y="1220"/>
                      <a:pt x="814" y="1200"/>
                      <a:pt x="834" y="1191"/>
                    </a:cubicBezTo>
                    <a:cubicBezTo>
                      <a:pt x="859" y="1171"/>
                      <a:pt x="889" y="1160"/>
                      <a:pt x="909" y="1160"/>
                    </a:cubicBezTo>
                    <a:cubicBezTo>
                      <a:pt x="921" y="1160"/>
                      <a:pt x="929" y="1164"/>
                      <a:pt x="933" y="1171"/>
                    </a:cubicBezTo>
                    <a:cubicBezTo>
                      <a:pt x="943" y="1191"/>
                      <a:pt x="962" y="1230"/>
                      <a:pt x="982" y="1260"/>
                    </a:cubicBezTo>
                    <a:cubicBezTo>
                      <a:pt x="1004" y="1297"/>
                      <a:pt x="1027" y="1334"/>
                      <a:pt x="1036" y="1334"/>
                    </a:cubicBezTo>
                    <a:cubicBezTo>
                      <a:pt x="1040" y="1334"/>
                      <a:pt x="1042" y="1330"/>
                      <a:pt x="1042" y="1319"/>
                    </a:cubicBezTo>
                    <a:cubicBezTo>
                      <a:pt x="1052" y="1270"/>
                      <a:pt x="1071" y="1151"/>
                      <a:pt x="1091" y="1101"/>
                    </a:cubicBezTo>
                    <a:cubicBezTo>
                      <a:pt x="1101" y="1091"/>
                      <a:pt x="1101" y="1091"/>
                      <a:pt x="1101" y="1081"/>
                    </a:cubicBezTo>
                    <a:lnTo>
                      <a:pt x="1111" y="1081"/>
                    </a:lnTo>
                    <a:cubicBezTo>
                      <a:pt x="1121" y="1081"/>
                      <a:pt x="1121" y="1091"/>
                      <a:pt x="1121" y="1101"/>
                    </a:cubicBezTo>
                    <a:cubicBezTo>
                      <a:pt x="1151" y="1191"/>
                      <a:pt x="1171" y="1230"/>
                      <a:pt x="1240" y="1240"/>
                    </a:cubicBezTo>
                    <a:cubicBezTo>
                      <a:pt x="1290" y="1240"/>
                      <a:pt x="1300" y="1191"/>
                      <a:pt x="1300" y="1131"/>
                    </a:cubicBezTo>
                    <a:cubicBezTo>
                      <a:pt x="1309" y="1091"/>
                      <a:pt x="1309" y="1062"/>
                      <a:pt x="1319" y="1042"/>
                    </a:cubicBezTo>
                    <a:cubicBezTo>
                      <a:pt x="1325" y="1032"/>
                      <a:pt x="1331" y="1028"/>
                      <a:pt x="1338" y="1028"/>
                    </a:cubicBezTo>
                    <a:cubicBezTo>
                      <a:pt x="1371" y="1028"/>
                      <a:pt x="1413" y="1123"/>
                      <a:pt x="1421" y="1123"/>
                    </a:cubicBezTo>
                    <a:cubicBezTo>
                      <a:pt x="1422" y="1123"/>
                      <a:pt x="1422" y="1117"/>
                      <a:pt x="1419" y="1101"/>
                    </a:cubicBezTo>
                    <a:cubicBezTo>
                      <a:pt x="1399" y="1002"/>
                      <a:pt x="1498" y="962"/>
                      <a:pt x="1557" y="953"/>
                    </a:cubicBezTo>
                    <a:cubicBezTo>
                      <a:pt x="1587" y="953"/>
                      <a:pt x="1577" y="913"/>
                      <a:pt x="1557" y="873"/>
                    </a:cubicBezTo>
                    <a:cubicBezTo>
                      <a:pt x="1438" y="873"/>
                      <a:pt x="1369" y="853"/>
                      <a:pt x="1319" y="834"/>
                    </a:cubicBezTo>
                    <a:cubicBezTo>
                      <a:pt x="1309" y="834"/>
                      <a:pt x="1290" y="843"/>
                      <a:pt x="1270" y="843"/>
                    </a:cubicBezTo>
                    <a:cubicBezTo>
                      <a:pt x="1235" y="849"/>
                      <a:pt x="1187" y="872"/>
                      <a:pt x="1152" y="872"/>
                    </a:cubicBezTo>
                    <a:cubicBezTo>
                      <a:pt x="1128" y="872"/>
                      <a:pt x="1111" y="861"/>
                      <a:pt x="1111" y="824"/>
                    </a:cubicBezTo>
                    <a:cubicBezTo>
                      <a:pt x="1111" y="764"/>
                      <a:pt x="1121" y="705"/>
                      <a:pt x="1111" y="675"/>
                    </a:cubicBezTo>
                    <a:cubicBezTo>
                      <a:pt x="1111" y="655"/>
                      <a:pt x="1111" y="645"/>
                      <a:pt x="1091" y="645"/>
                    </a:cubicBezTo>
                    <a:cubicBezTo>
                      <a:pt x="1081" y="645"/>
                      <a:pt x="1071" y="655"/>
                      <a:pt x="1062" y="665"/>
                    </a:cubicBezTo>
                    <a:cubicBezTo>
                      <a:pt x="1032" y="705"/>
                      <a:pt x="1012" y="744"/>
                      <a:pt x="972" y="754"/>
                    </a:cubicBezTo>
                    <a:cubicBezTo>
                      <a:pt x="935" y="754"/>
                      <a:pt x="885" y="800"/>
                      <a:pt x="855" y="800"/>
                    </a:cubicBezTo>
                    <a:cubicBezTo>
                      <a:pt x="846" y="800"/>
                      <a:pt x="838" y="796"/>
                      <a:pt x="834" y="784"/>
                    </a:cubicBezTo>
                    <a:cubicBezTo>
                      <a:pt x="817" y="742"/>
                      <a:pt x="807" y="657"/>
                      <a:pt x="835" y="657"/>
                    </a:cubicBezTo>
                    <a:cubicBezTo>
                      <a:pt x="840" y="657"/>
                      <a:pt x="846" y="659"/>
                      <a:pt x="853" y="665"/>
                    </a:cubicBezTo>
                    <a:cubicBezTo>
                      <a:pt x="865" y="673"/>
                      <a:pt x="877" y="677"/>
                      <a:pt x="889" y="677"/>
                    </a:cubicBezTo>
                    <a:cubicBezTo>
                      <a:pt x="920" y="677"/>
                      <a:pt x="951" y="654"/>
                      <a:pt x="972" y="625"/>
                    </a:cubicBezTo>
                    <a:cubicBezTo>
                      <a:pt x="982" y="606"/>
                      <a:pt x="1002" y="586"/>
                      <a:pt x="992" y="566"/>
                    </a:cubicBezTo>
                    <a:cubicBezTo>
                      <a:pt x="962" y="516"/>
                      <a:pt x="834" y="437"/>
                      <a:pt x="903" y="417"/>
                    </a:cubicBezTo>
                    <a:cubicBezTo>
                      <a:pt x="909" y="415"/>
                      <a:pt x="915" y="414"/>
                      <a:pt x="922" y="414"/>
                    </a:cubicBezTo>
                    <a:cubicBezTo>
                      <a:pt x="973" y="414"/>
                      <a:pt x="1045" y="472"/>
                      <a:pt x="1071" y="506"/>
                    </a:cubicBezTo>
                    <a:cubicBezTo>
                      <a:pt x="1081" y="516"/>
                      <a:pt x="1091" y="526"/>
                      <a:pt x="1091" y="536"/>
                    </a:cubicBezTo>
                    <a:cubicBezTo>
                      <a:pt x="1091" y="536"/>
                      <a:pt x="1091" y="546"/>
                      <a:pt x="1091" y="546"/>
                    </a:cubicBezTo>
                    <a:cubicBezTo>
                      <a:pt x="1111" y="576"/>
                      <a:pt x="1141" y="606"/>
                      <a:pt x="1171" y="615"/>
                    </a:cubicBezTo>
                    <a:cubicBezTo>
                      <a:pt x="1131" y="556"/>
                      <a:pt x="1091" y="496"/>
                      <a:pt x="1032" y="427"/>
                    </a:cubicBezTo>
                    <a:cubicBezTo>
                      <a:pt x="754" y="100"/>
                      <a:pt x="1" y="377"/>
                      <a:pt x="258" y="80"/>
                    </a:cubicBezTo>
                    <a:cubicBezTo>
                      <a:pt x="253" y="75"/>
                      <a:pt x="248" y="73"/>
                      <a:pt x="244" y="73"/>
                    </a:cubicBezTo>
                    <a:cubicBezTo>
                      <a:pt x="239" y="73"/>
                      <a:pt x="234" y="75"/>
                      <a:pt x="229" y="80"/>
                    </a:cubicBezTo>
                    <a:cubicBezTo>
                      <a:pt x="224" y="83"/>
                      <a:pt x="218" y="85"/>
                      <a:pt x="211" y="85"/>
                    </a:cubicBezTo>
                    <a:cubicBezTo>
                      <a:pt x="175" y="85"/>
                      <a:pt x="118" y="46"/>
                      <a:pt x="110" y="21"/>
                    </a:cubicBezTo>
                    <a:cubicBezTo>
                      <a:pt x="100" y="11"/>
                      <a:pt x="90" y="1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5" name="Google Shape;2285;p15"/>
              <p:cNvSpPr/>
              <p:nvPr/>
            </p:nvSpPr>
            <p:spPr>
              <a:xfrm>
                <a:off x="11751195" y="-1828954"/>
                <a:ext cx="644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40" h="35" extrusionOk="0"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0" y="14"/>
                      <a:pt x="0" y="24"/>
                      <a:pt x="10" y="34"/>
                    </a:cubicBezTo>
                    <a:cubicBezTo>
                      <a:pt x="20" y="24"/>
                      <a:pt x="30" y="14"/>
                      <a:pt x="40" y="5"/>
                    </a:cubicBezTo>
                    <a:cubicBezTo>
                      <a:pt x="34" y="2"/>
                      <a:pt x="29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6" name="Google Shape;2286;p15"/>
              <p:cNvSpPr/>
              <p:nvPr/>
            </p:nvSpPr>
            <p:spPr>
              <a:xfrm>
                <a:off x="11696931" y="-1813979"/>
                <a:ext cx="161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" extrusionOk="0">
                    <a:moveTo>
                      <a:pt x="40" y="1"/>
                    </a:moveTo>
                    <a:cubicBezTo>
                      <a:pt x="40" y="11"/>
                      <a:pt x="30" y="21"/>
                      <a:pt x="10" y="21"/>
                    </a:cubicBezTo>
                    <a:cubicBezTo>
                      <a:pt x="10" y="21"/>
                      <a:pt x="10" y="31"/>
                      <a:pt x="0" y="31"/>
                    </a:cubicBezTo>
                    <a:cubicBezTo>
                      <a:pt x="10" y="40"/>
                      <a:pt x="20" y="60"/>
                      <a:pt x="30" y="80"/>
                    </a:cubicBezTo>
                    <a:lnTo>
                      <a:pt x="40" y="80"/>
                    </a:lnTo>
                    <a:cubicBezTo>
                      <a:pt x="69" y="80"/>
                      <a:pt x="79" y="70"/>
                      <a:pt x="99" y="60"/>
                    </a:cubicBezTo>
                    <a:cubicBezTo>
                      <a:pt x="79" y="31"/>
                      <a:pt x="79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7" name="Google Shape;2287;p15"/>
              <p:cNvSpPr/>
              <p:nvPr/>
            </p:nvSpPr>
            <p:spPr>
              <a:xfrm>
                <a:off x="11684049" y="-1805928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1" y="0"/>
                    </a:moveTo>
                    <a:cubicBezTo>
                      <a:pt x="11" y="0"/>
                      <a:pt x="21" y="10"/>
                      <a:pt x="30" y="10"/>
                    </a:cubicBezTo>
                    <a:cubicBezTo>
                      <a:pt x="21" y="1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8" name="Google Shape;2288;p15"/>
              <p:cNvSpPr/>
              <p:nvPr/>
            </p:nvSpPr>
            <p:spPr>
              <a:xfrm>
                <a:off x="11683888" y="-1703678"/>
                <a:ext cx="24314" cy="27213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9" extrusionOk="0">
                    <a:moveTo>
                      <a:pt x="29" y="1"/>
                    </a:moveTo>
                    <a:cubicBezTo>
                      <a:pt x="1" y="1"/>
                      <a:pt x="22" y="79"/>
                      <a:pt x="22" y="129"/>
                    </a:cubicBezTo>
                    <a:cubicBezTo>
                      <a:pt x="22" y="149"/>
                      <a:pt x="31" y="159"/>
                      <a:pt x="31" y="168"/>
                    </a:cubicBezTo>
                    <a:cubicBezTo>
                      <a:pt x="61" y="149"/>
                      <a:pt x="101" y="129"/>
                      <a:pt x="150" y="109"/>
                    </a:cubicBezTo>
                    <a:cubicBezTo>
                      <a:pt x="141" y="59"/>
                      <a:pt x="101" y="40"/>
                      <a:pt x="51" y="10"/>
                    </a:cubicBez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89" name="Google Shape;2289;p15"/>
              <p:cNvSpPr/>
              <p:nvPr/>
            </p:nvSpPr>
            <p:spPr>
              <a:xfrm>
                <a:off x="11646369" y="-1687736"/>
                <a:ext cx="36230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39" extrusionOk="0">
                    <a:moveTo>
                      <a:pt x="176" y="0"/>
                    </a:moveTo>
                    <a:cubicBezTo>
                      <a:pt x="165" y="0"/>
                      <a:pt x="148" y="20"/>
                      <a:pt x="86" y="20"/>
                    </a:cubicBezTo>
                    <a:cubicBezTo>
                      <a:pt x="73" y="19"/>
                      <a:pt x="62" y="18"/>
                      <a:pt x="55" y="18"/>
                    </a:cubicBezTo>
                    <a:cubicBezTo>
                      <a:pt x="1" y="18"/>
                      <a:pt x="83" y="49"/>
                      <a:pt x="136" y="119"/>
                    </a:cubicBezTo>
                    <a:cubicBezTo>
                      <a:pt x="145" y="129"/>
                      <a:pt x="155" y="129"/>
                      <a:pt x="155" y="139"/>
                    </a:cubicBezTo>
                    <a:cubicBezTo>
                      <a:pt x="165" y="119"/>
                      <a:pt x="195" y="99"/>
                      <a:pt x="225" y="89"/>
                    </a:cubicBezTo>
                    <a:cubicBezTo>
                      <a:pt x="215" y="69"/>
                      <a:pt x="215" y="60"/>
                      <a:pt x="205" y="50"/>
                    </a:cubicBezTo>
                    <a:cubicBezTo>
                      <a:pt x="188" y="11"/>
                      <a:pt x="184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0" name="Google Shape;2290;p15"/>
              <p:cNvSpPr/>
              <p:nvPr/>
            </p:nvSpPr>
            <p:spPr>
              <a:xfrm>
                <a:off x="11628657" y="-1670829"/>
                <a:ext cx="41222" cy="23509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46" extrusionOk="0">
                    <a:moveTo>
                      <a:pt x="57" y="0"/>
                    </a:moveTo>
                    <a:cubicBezTo>
                      <a:pt x="1" y="0"/>
                      <a:pt x="117" y="133"/>
                      <a:pt x="117" y="133"/>
                    </a:cubicBezTo>
                    <a:cubicBezTo>
                      <a:pt x="117" y="133"/>
                      <a:pt x="155" y="146"/>
                      <a:pt x="200" y="146"/>
                    </a:cubicBezTo>
                    <a:cubicBezTo>
                      <a:pt x="212" y="146"/>
                      <a:pt x="224" y="145"/>
                      <a:pt x="236" y="143"/>
                    </a:cubicBezTo>
                    <a:cubicBezTo>
                      <a:pt x="236" y="133"/>
                      <a:pt x="246" y="113"/>
                      <a:pt x="255" y="103"/>
                    </a:cubicBezTo>
                    <a:cubicBezTo>
                      <a:pt x="246" y="93"/>
                      <a:pt x="246" y="83"/>
                      <a:pt x="255" y="74"/>
                    </a:cubicBezTo>
                    <a:cubicBezTo>
                      <a:pt x="246" y="74"/>
                      <a:pt x="226" y="64"/>
                      <a:pt x="216" y="64"/>
                    </a:cubicBezTo>
                    <a:cubicBezTo>
                      <a:pt x="156" y="54"/>
                      <a:pt x="176" y="34"/>
                      <a:pt x="77" y="4"/>
                    </a:cubicBezTo>
                    <a:cubicBezTo>
                      <a:pt x="69" y="2"/>
                      <a:pt x="62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1" name="Google Shape;2291;p15"/>
              <p:cNvSpPr/>
              <p:nvPr/>
            </p:nvSpPr>
            <p:spPr>
              <a:xfrm>
                <a:off x="11645725" y="-2550016"/>
                <a:ext cx="297087" cy="72379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4495" extrusionOk="0">
                    <a:moveTo>
                      <a:pt x="737" y="0"/>
                    </a:moveTo>
                    <a:cubicBezTo>
                      <a:pt x="736" y="0"/>
                      <a:pt x="734" y="20"/>
                      <a:pt x="734" y="70"/>
                    </a:cubicBezTo>
                    <a:lnTo>
                      <a:pt x="734" y="209"/>
                    </a:lnTo>
                    <a:cubicBezTo>
                      <a:pt x="734" y="159"/>
                      <a:pt x="732" y="139"/>
                      <a:pt x="728" y="139"/>
                    </a:cubicBezTo>
                    <a:cubicBezTo>
                      <a:pt x="716" y="139"/>
                      <a:pt x="690" y="330"/>
                      <a:pt x="675" y="368"/>
                    </a:cubicBezTo>
                    <a:cubicBezTo>
                      <a:pt x="645" y="417"/>
                      <a:pt x="665" y="417"/>
                      <a:pt x="655" y="497"/>
                    </a:cubicBezTo>
                    <a:cubicBezTo>
                      <a:pt x="655" y="530"/>
                      <a:pt x="652" y="541"/>
                      <a:pt x="642" y="541"/>
                    </a:cubicBezTo>
                    <a:cubicBezTo>
                      <a:pt x="629" y="541"/>
                      <a:pt x="606" y="522"/>
                      <a:pt x="566" y="516"/>
                    </a:cubicBezTo>
                    <a:cubicBezTo>
                      <a:pt x="561" y="515"/>
                      <a:pt x="556" y="515"/>
                      <a:pt x="552" y="515"/>
                    </a:cubicBezTo>
                    <a:cubicBezTo>
                      <a:pt x="514" y="515"/>
                      <a:pt x="549" y="556"/>
                      <a:pt x="576" y="556"/>
                    </a:cubicBezTo>
                    <a:cubicBezTo>
                      <a:pt x="579" y="555"/>
                      <a:pt x="582" y="555"/>
                      <a:pt x="585" y="555"/>
                    </a:cubicBezTo>
                    <a:cubicBezTo>
                      <a:pt x="621" y="555"/>
                      <a:pt x="654" y="606"/>
                      <a:pt x="645" y="616"/>
                    </a:cubicBezTo>
                    <a:cubicBezTo>
                      <a:pt x="635" y="635"/>
                      <a:pt x="546" y="665"/>
                      <a:pt x="576" y="744"/>
                    </a:cubicBezTo>
                    <a:cubicBezTo>
                      <a:pt x="597" y="787"/>
                      <a:pt x="563" y="799"/>
                      <a:pt x="531" y="799"/>
                    </a:cubicBezTo>
                    <a:cubicBezTo>
                      <a:pt x="518" y="799"/>
                      <a:pt x="505" y="797"/>
                      <a:pt x="497" y="794"/>
                    </a:cubicBezTo>
                    <a:cubicBezTo>
                      <a:pt x="491" y="790"/>
                      <a:pt x="485" y="789"/>
                      <a:pt x="479" y="789"/>
                    </a:cubicBezTo>
                    <a:cubicBezTo>
                      <a:pt x="455" y="789"/>
                      <a:pt x="436" y="819"/>
                      <a:pt x="477" y="844"/>
                    </a:cubicBezTo>
                    <a:cubicBezTo>
                      <a:pt x="526" y="883"/>
                      <a:pt x="487" y="992"/>
                      <a:pt x="437" y="992"/>
                    </a:cubicBezTo>
                    <a:cubicBezTo>
                      <a:pt x="406" y="992"/>
                      <a:pt x="381" y="950"/>
                      <a:pt x="344" y="950"/>
                    </a:cubicBezTo>
                    <a:cubicBezTo>
                      <a:pt x="333" y="950"/>
                      <a:pt x="321" y="954"/>
                      <a:pt x="308" y="963"/>
                    </a:cubicBezTo>
                    <a:cubicBezTo>
                      <a:pt x="298" y="972"/>
                      <a:pt x="298" y="972"/>
                      <a:pt x="288" y="982"/>
                    </a:cubicBezTo>
                    <a:cubicBezTo>
                      <a:pt x="278" y="992"/>
                      <a:pt x="278" y="992"/>
                      <a:pt x="268" y="1002"/>
                    </a:cubicBezTo>
                    <a:cubicBezTo>
                      <a:pt x="268" y="1002"/>
                      <a:pt x="268" y="1012"/>
                      <a:pt x="268" y="1012"/>
                    </a:cubicBezTo>
                    <a:cubicBezTo>
                      <a:pt x="259" y="1032"/>
                      <a:pt x="298" y="1022"/>
                      <a:pt x="338" y="1032"/>
                    </a:cubicBezTo>
                    <a:cubicBezTo>
                      <a:pt x="348" y="1042"/>
                      <a:pt x="368" y="1042"/>
                      <a:pt x="378" y="1062"/>
                    </a:cubicBezTo>
                    <a:cubicBezTo>
                      <a:pt x="411" y="1112"/>
                      <a:pt x="395" y="1134"/>
                      <a:pt x="436" y="1134"/>
                    </a:cubicBezTo>
                    <a:cubicBezTo>
                      <a:pt x="444" y="1134"/>
                      <a:pt x="454" y="1133"/>
                      <a:pt x="467" y="1131"/>
                    </a:cubicBezTo>
                    <a:cubicBezTo>
                      <a:pt x="546" y="1131"/>
                      <a:pt x="526" y="1220"/>
                      <a:pt x="546" y="1369"/>
                    </a:cubicBezTo>
                    <a:cubicBezTo>
                      <a:pt x="550" y="1429"/>
                      <a:pt x="531" y="1450"/>
                      <a:pt x="508" y="1450"/>
                    </a:cubicBezTo>
                    <a:cubicBezTo>
                      <a:pt x="477" y="1450"/>
                      <a:pt x="441" y="1413"/>
                      <a:pt x="447" y="1379"/>
                    </a:cubicBezTo>
                    <a:cubicBezTo>
                      <a:pt x="467" y="1320"/>
                      <a:pt x="427" y="1300"/>
                      <a:pt x="318" y="1240"/>
                    </a:cubicBezTo>
                    <a:cubicBezTo>
                      <a:pt x="298" y="1232"/>
                      <a:pt x="286" y="1228"/>
                      <a:pt x="279" y="1228"/>
                    </a:cubicBezTo>
                    <a:cubicBezTo>
                      <a:pt x="242" y="1228"/>
                      <a:pt x="341" y="1321"/>
                      <a:pt x="358" y="1379"/>
                    </a:cubicBezTo>
                    <a:cubicBezTo>
                      <a:pt x="363" y="1410"/>
                      <a:pt x="360" y="1425"/>
                      <a:pt x="350" y="1425"/>
                    </a:cubicBezTo>
                    <a:cubicBezTo>
                      <a:pt x="341" y="1425"/>
                      <a:pt x="327" y="1413"/>
                      <a:pt x="308" y="1389"/>
                    </a:cubicBezTo>
                    <a:cubicBezTo>
                      <a:pt x="297" y="1378"/>
                      <a:pt x="288" y="1374"/>
                      <a:pt x="279" y="1374"/>
                    </a:cubicBezTo>
                    <a:cubicBezTo>
                      <a:pt x="246" y="1374"/>
                      <a:pt x="225" y="1436"/>
                      <a:pt x="209" y="1498"/>
                    </a:cubicBezTo>
                    <a:cubicBezTo>
                      <a:pt x="189" y="1577"/>
                      <a:pt x="249" y="1518"/>
                      <a:pt x="278" y="1587"/>
                    </a:cubicBezTo>
                    <a:cubicBezTo>
                      <a:pt x="286" y="1612"/>
                      <a:pt x="301" y="1622"/>
                      <a:pt x="318" y="1622"/>
                    </a:cubicBezTo>
                    <a:cubicBezTo>
                      <a:pt x="349" y="1622"/>
                      <a:pt x="388" y="1593"/>
                      <a:pt x="407" y="1567"/>
                    </a:cubicBezTo>
                    <a:cubicBezTo>
                      <a:pt x="420" y="1558"/>
                      <a:pt x="430" y="1554"/>
                      <a:pt x="441" y="1554"/>
                    </a:cubicBezTo>
                    <a:cubicBezTo>
                      <a:pt x="466" y="1554"/>
                      <a:pt x="494" y="1576"/>
                      <a:pt x="556" y="1617"/>
                    </a:cubicBezTo>
                    <a:cubicBezTo>
                      <a:pt x="635" y="1676"/>
                      <a:pt x="516" y="1716"/>
                      <a:pt x="477" y="1756"/>
                    </a:cubicBezTo>
                    <a:cubicBezTo>
                      <a:pt x="464" y="1768"/>
                      <a:pt x="453" y="1771"/>
                      <a:pt x="441" y="1771"/>
                    </a:cubicBezTo>
                    <a:cubicBezTo>
                      <a:pt x="431" y="1771"/>
                      <a:pt x="421" y="1769"/>
                      <a:pt x="409" y="1769"/>
                    </a:cubicBezTo>
                    <a:cubicBezTo>
                      <a:pt x="388" y="1769"/>
                      <a:pt x="363" y="1775"/>
                      <a:pt x="328" y="1805"/>
                    </a:cubicBezTo>
                    <a:cubicBezTo>
                      <a:pt x="271" y="1854"/>
                      <a:pt x="267" y="1903"/>
                      <a:pt x="252" y="1903"/>
                    </a:cubicBezTo>
                    <a:cubicBezTo>
                      <a:pt x="248" y="1903"/>
                      <a:pt x="244" y="1900"/>
                      <a:pt x="239" y="1895"/>
                    </a:cubicBezTo>
                    <a:cubicBezTo>
                      <a:pt x="234" y="1890"/>
                      <a:pt x="226" y="1887"/>
                      <a:pt x="219" y="1887"/>
                    </a:cubicBezTo>
                    <a:cubicBezTo>
                      <a:pt x="211" y="1887"/>
                      <a:pt x="204" y="1890"/>
                      <a:pt x="199" y="1895"/>
                    </a:cubicBezTo>
                    <a:cubicBezTo>
                      <a:pt x="199" y="1895"/>
                      <a:pt x="189" y="1895"/>
                      <a:pt x="189" y="1905"/>
                    </a:cubicBezTo>
                    <a:cubicBezTo>
                      <a:pt x="199" y="1905"/>
                      <a:pt x="209" y="1905"/>
                      <a:pt x="219" y="1914"/>
                    </a:cubicBezTo>
                    <a:cubicBezTo>
                      <a:pt x="288" y="1964"/>
                      <a:pt x="179" y="1924"/>
                      <a:pt x="140" y="1964"/>
                    </a:cubicBezTo>
                    <a:cubicBezTo>
                      <a:pt x="120" y="1984"/>
                      <a:pt x="110" y="2004"/>
                      <a:pt x="90" y="2033"/>
                    </a:cubicBezTo>
                    <a:cubicBezTo>
                      <a:pt x="80" y="2053"/>
                      <a:pt x="70" y="2063"/>
                      <a:pt x="70" y="2083"/>
                    </a:cubicBezTo>
                    <a:cubicBezTo>
                      <a:pt x="66" y="2100"/>
                      <a:pt x="75" y="2108"/>
                      <a:pt x="88" y="2108"/>
                    </a:cubicBezTo>
                    <a:cubicBezTo>
                      <a:pt x="105" y="2108"/>
                      <a:pt x="128" y="2095"/>
                      <a:pt x="140" y="2073"/>
                    </a:cubicBezTo>
                    <a:cubicBezTo>
                      <a:pt x="143" y="2059"/>
                      <a:pt x="145" y="2054"/>
                      <a:pt x="147" y="2054"/>
                    </a:cubicBezTo>
                    <a:cubicBezTo>
                      <a:pt x="151" y="2054"/>
                      <a:pt x="153" y="2073"/>
                      <a:pt x="159" y="2093"/>
                    </a:cubicBezTo>
                    <a:cubicBezTo>
                      <a:pt x="169" y="2093"/>
                      <a:pt x="179" y="2083"/>
                      <a:pt x="189" y="2083"/>
                    </a:cubicBezTo>
                    <a:cubicBezTo>
                      <a:pt x="209" y="2073"/>
                      <a:pt x="229" y="2073"/>
                      <a:pt x="229" y="2073"/>
                    </a:cubicBezTo>
                    <a:cubicBezTo>
                      <a:pt x="239" y="2063"/>
                      <a:pt x="249" y="2043"/>
                      <a:pt x="259" y="2033"/>
                    </a:cubicBezTo>
                    <a:cubicBezTo>
                      <a:pt x="268" y="2014"/>
                      <a:pt x="278" y="1994"/>
                      <a:pt x="288" y="1964"/>
                    </a:cubicBezTo>
                    <a:cubicBezTo>
                      <a:pt x="298" y="1964"/>
                      <a:pt x="298" y="1964"/>
                      <a:pt x="298" y="1954"/>
                    </a:cubicBezTo>
                    <a:cubicBezTo>
                      <a:pt x="308" y="1940"/>
                      <a:pt x="315" y="1935"/>
                      <a:pt x="320" y="1935"/>
                    </a:cubicBezTo>
                    <a:cubicBezTo>
                      <a:pt x="329" y="1935"/>
                      <a:pt x="331" y="1954"/>
                      <a:pt x="338" y="1974"/>
                    </a:cubicBezTo>
                    <a:cubicBezTo>
                      <a:pt x="338" y="2014"/>
                      <a:pt x="338" y="2053"/>
                      <a:pt x="338" y="2053"/>
                    </a:cubicBezTo>
                    <a:cubicBezTo>
                      <a:pt x="338" y="2053"/>
                      <a:pt x="338" y="2063"/>
                      <a:pt x="338" y="2063"/>
                    </a:cubicBezTo>
                    <a:cubicBezTo>
                      <a:pt x="348" y="2093"/>
                      <a:pt x="378" y="2172"/>
                      <a:pt x="427" y="2212"/>
                    </a:cubicBezTo>
                    <a:cubicBezTo>
                      <a:pt x="477" y="2261"/>
                      <a:pt x="407" y="2291"/>
                      <a:pt x="358" y="2301"/>
                    </a:cubicBezTo>
                    <a:cubicBezTo>
                      <a:pt x="328" y="2301"/>
                      <a:pt x="318" y="2311"/>
                      <a:pt x="298" y="2321"/>
                    </a:cubicBezTo>
                    <a:cubicBezTo>
                      <a:pt x="278" y="2341"/>
                      <a:pt x="259" y="2361"/>
                      <a:pt x="239" y="2380"/>
                    </a:cubicBezTo>
                    <a:cubicBezTo>
                      <a:pt x="231" y="2388"/>
                      <a:pt x="219" y="2391"/>
                      <a:pt x="205" y="2391"/>
                    </a:cubicBezTo>
                    <a:cubicBezTo>
                      <a:pt x="181" y="2391"/>
                      <a:pt x="150" y="2383"/>
                      <a:pt x="120" y="2371"/>
                    </a:cubicBezTo>
                    <a:cubicBezTo>
                      <a:pt x="100" y="2361"/>
                      <a:pt x="70" y="2361"/>
                      <a:pt x="50" y="2351"/>
                    </a:cubicBezTo>
                    <a:lnTo>
                      <a:pt x="30" y="2351"/>
                    </a:lnTo>
                    <a:cubicBezTo>
                      <a:pt x="21" y="2361"/>
                      <a:pt x="11" y="2380"/>
                      <a:pt x="1" y="2390"/>
                    </a:cubicBezTo>
                    <a:cubicBezTo>
                      <a:pt x="11" y="2400"/>
                      <a:pt x="30" y="2410"/>
                      <a:pt x="40" y="2420"/>
                    </a:cubicBezTo>
                    <a:cubicBezTo>
                      <a:pt x="49" y="2425"/>
                      <a:pt x="58" y="2426"/>
                      <a:pt x="66" y="2426"/>
                    </a:cubicBezTo>
                    <a:cubicBezTo>
                      <a:pt x="82" y="2426"/>
                      <a:pt x="97" y="2421"/>
                      <a:pt x="116" y="2421"/>
                    </a:cubicBezTo>
                    <a:cubicBezTo>
                      <a:pt x="133" y="2421"/>
                      <a:pt x="154" y="2425"/>
                      <a:pt x="179" y="2440"/>
                    </a:cubicBezTo>
                    <a:cubicBezTo>
                      <a:pt x="232" y="2478"/>
                      <a:pt x="239" y="2510"/>
                      <a:pt x="252" y="2510"/>
                    </a:cubicBezTo>
                    <a:cubicBezTo>
                      <a:pt x="257" y="2510"/>
                      <a:pt x="261" y="2507"/>
                      <a:pt x="268" y="2499"/>
                    </a:cubicBezTo>
                    <a:cubicBezTo>
                      <a:pt x="272" y="2498"/>
                      <a:pt x="276" y="2497"/>
                      <a:pt x="279" y="2497"/>
                    </a:cubicBezTo>
                    <a:cubicBezTo>
                      <a:pt x="296" y="2497"/>
                      <a:pt x="314" y="2513"/>
                      <a:pt x="338" y="2529"/>
                    </a:cubicBezTo>
                    <a:cubicBezTo>
                      <a:pt x="358" y="2519"/>
                      <a:pt x="368" y="2509"/>
                      <a:pt x="397" y="2490"/>
                    </a:cubicBezTo>
                    <a:cubicBezTo>
                      <a:pt x="407" y="2484"/>
                      <a:pt x="416" y="2482"/>
                      <a:pt x="424" y="2482"/>
                    </a:cubicBezTo>
                    <a:cubicBezTo>
                      <a:pt x="472" y="2482"/>
                      <a:pt x="487" y="2573"/>
                      <a:pt x="487" y="2599"/>
                    </a:cubicBezTo>
                    <a:cubicBezTo>
                      <a:pt x="487" y="2638"/>
                      <a:pt x="447" y="2648"/>
                      <a:pt x="378" y="2668"/>
                    </a:cubicBezTo>
                    <a:cubicBezTo>
                      <a:pt x="368" y="2668"/>
                      <a:pt x="368" y="2668"/>
                      <a:pt x="368" y="2678"/>
                    </a:cubicBezTo>
                    <a:cubicBezTo>
                      <a:pt x="338" y="2688"/>
                      <a:pt x="318" y="2718"/>
                      <a:pt x="308" y="2747"/>
                    </a:cubicBezTo>
                    <a:cubicBezTo>
                      <a:pt x="298" y="2767"/>
                      <a:pt x="288" y="2797"/>
                      <a:pt x="278" y="2817"/>
                    </a:cubicBezTo>
                    <a:cubicBezTo>
                      <a:pt x="288" y="2822"/>
                      <a:pt x="299" y="2823"/>
                      <a:pt x="310" y="2823"/>
                    </a:cubicBezTo>
                    <a:cubicBezTo>
                      <a:pt x="347" y="2823"/>
                      <a:pt x="394" y="2804"/>
                      <a:pt x="447" y="2797"/>
                    </a:cubicBezTo>
                    <a:cubicBezTo>
                      <a:pt x="456" y="2796"/>
                      <a:pt x="465" y="2795"/>
                      <a:pt x="473" y="2795"/>
                    </a:cubicBezTo>
                    <a:cubicBezTo>
                      <a:pt x="529" y="2795"/>
                      <a:pt x="572" y="2823"/>
                      <a:pt x="615" y="2866"/>
                    </a:cubicBezTo>
                    <a:cubicBezTo>
                      <a:pt x="652" y="2897"/>
                      <a:pt x="640" y="2908"/>
                      <a:pt x="605" y="2908"/>
                    </a:cubicBezTo>
                    <a:cubicBezTo>
                      <a:pt x="583" y="2908"/>
                      <a:pt x="551" y="2904"/>
                      <a:pt x="516" y="2896"/>
                    </a:cubicBezTo>
                    <a:cubicBezTo>
                      <a:pt x="503" y="2891"/>
                      <a:pt x="492" y="2889"/>
                      <a:pt x="483" y="2889"/>
                    </a:cubicBezTo>
                    <a:cubicBezTo>
                      <a:pt x="440" y="2889"/>
                      <a:pt x="447" y="2939"/>
                      <a:pt x="447" y="2956"/>
                    </a:cubicBezTo>
                    <a:cubicBezTo>
                      <a:pt x="447" y="2965"/>
                      <a:pt x="477" y="2995"/>
                      <a:pt x="586" y="3045"/>
                    </a:cubicBezTo>
                    <a:cubicBezTo>
                      <a:pt x="640" y="3072"/>
                      <a:pt x="632" y="3087"/>
                      <a:pt x="602" y="3087"/>
                    </a:cubicBezTo>
                    <a:cubicBezTo>
                      <a:pt x="577" y="3087"/>
                      <a:pt x="538" y="3077"/>
                      <a:pt x="506" y="3055"/>
                    </a:cubicBezTo>
                    <a:cubicBezTo>
                      <a:pt x="437" y="3015"/>
                      <a:pt x="417" y="3005"/>
                      <a:pt x="358" y="2946"/>
                    </a:cubicBezTo>
                    <a:cubicBezTo>
                      <a:pt x="339" y="2924"/>
                      <a:pt x="326" y="2916"/>
                      <a:pt x="316" y="2916"/>
                    </a:cubicBezTo>
                    <a:cubicBezTo>
                      <a:pt x="294" y="2916"/>
                      <a:pt x="291" y="2958"/>
                      <a:pt x="298" y="2985"/>
                    </a:cubicBezTo>
                    <a:cubicBezTo>
                      <a:pt x="307" y="3008"/>
                      <a:pt x="300" y="3018"/>
                      <a:pt x="285" y="3018"/>
                    </a:cubicBezTo>
                    <a:cubicBezTo>
                      <a:pt x="266" y="3018"/>
                      <a:pt x="236" y="3003"/>
                      <a:pt x="209" y="2975"/>
                    </a:cubicBezTo>
                    <a:cubicBezTo>
                      <a:pt x="159" y="2916"/>
                      <a:pt x="179" y="2906"/>
                      <a:pt x="120" y="2886"/>
                    </a:cubicBezTo>
                    <a:cubicBezTo>
                      <a:pt x="112" y="2884"/>
                      <a:pt x="105" y="2882"/>
                      <a:pt x="98" y="2882"/>
                    </a:cubicBezTo>
                    <a:cubicBezTo>
                      <a:pt x="79" y="2882"/>
                      <a:pt x="65" y="2891"/>
                      <a:pt x="50" y="2906"/>
                    </a:cubicBezTo>
                    <a:cubicBezTo>
                      <a:pt x="50" y="2916"/>
                      <a:pt x="50" y="2916"/>
                      <a:pt x="50" y="2916"/>
                    </a:cubicBezTo>
                    <a:cubicBezTo>
                      <a:pt x="64" y="2942"/>
                      <a:pt x="72" y="2956"/>
                      <a:pt x="83" y="2956"/>
                    </a:cubicBezTo>
                    <a:cubicBezTo>
                      <a:pt x="88" y="2956"/>
                      <a:pt x="93" y="2952"/>
                      <a:pt x="100" y="2946"/>
                    </a:cubicBezTo>
                    <a:cubicBezTo>
                      <a:pt x="105" y="2941"/>
                      <a:pt x="110" y="2939"/>
                      <a:pt x="116" y="2939"/>
                    </a:cubicBezTo>
                    <a:cubicBezTo>
                      <a:pt x="146" y="2939"/>
                      <a:pt x="193" y="3001"/>
                      <a:pt x="268" y="3084"/>
                    </a:cubicBezTo>
                    <a:cubicBezTo>
                      <a:pt x="288" y="3114"/>
                      <a:pt x="298" y="3134"/>
                      <a:pt x="288" y="3144"/>
                    </a:cubicBezTo>
                    <a:cubicBezTo>
                      <a:pt x="308" y="3144"/>
                      <a:pt x="328" y="3124"/>
                      <a:pt x="358" y="3094"/>
                    </a:cubicBezTo>
                    <a:cubicBezTo>
                      <a:pt x="371" y="3083"/>
                      <a:pt x="382" y="3078"/>
                      <a:pt x="390" y="3078"/>
                    </a:cubicBezTo>
                    <a:cubicBezTo>
                      <a:pt x="418" y="3078"/>
                      <a:pt x="422" y="3131"/>
                      <a:pt x="437" y="3154"/>
                    </a:cubicBezTo>
                    <a:cubicBezTo>
                      <a:pt x="457" y="3184"/>
                      <a:pt x="447" y="3194"/>
                      <a:pt x="506" y="3293"/>
                    </a:cubicBezTo>
                    <a:cubicBezTo>
                      <a:pt x="550" y="3355"/>
                      <a:pt x="547" y="3366"/>
                      <a:pt x="533" y="3366"/>
                    </a:cubicBezTo>
                    <a:cubicBezTo>
                      <a:pt x="525" y="3366"/>
                      <a:pt x="514" y="3362"/>
                      <a:pt x="506" y="3362"/>
                    </a:cubicBezTo>
                    <a:cubicBezTo>
                      <a:pt x="487" y="3352"/>
                      <a:pt x="397" y="3273"/>
                      <a:pt x="348" y="3263"/>
                    </a:cubicBezTo>
                    <a:cubicBezTo>
                      <a:pt x="339" y="3259"/>
                      <a:pt x="334" y="3258"/>
                      <a:pt x="331" y="3258"/>
                    </a:cubicBezTo>
                    <a:cubicBezTo>
                      <a:pt x="320" y="3258"/>
                      <a:pt x="372" y="3293"/>
                      <a:pt x="437" y="3342"/>
                    </a:cubicBezTo>
                    <a:cubicBezTo>
                      <a:pt x="476" y="3382"/>
                      <a:pt x="471" y="3392"/>
                      <a:pt x="450" y="3392"/>
                    </a:cubicBezTo>
                    <a:cubicBezTo>
                      <a:pt x="434" y="3392"/>
                      <a:pt x="409" y="3386"/>
                      <a:pt x="387" y="3382"/>
                    </a:cubicBezTo>
                    <a:cubicBezTo>
                      <a:pt x="382" y="3379"/>
                      <a:pt x="378" y="3378"/>
                      <a:pt x="375" y="3378"/>
                    </a:cubicBezTo>
                    <a:cubicBezTo>
                      <a:pt x="368" y="3378"/>
                      <a:pt x="368" y="3385"/>
                      <a:pt x="368" y="3392"/>
                    </a:cubicBezTo>
                    <a:cubicBezTo>
                      <a:pt x="387" y="3402"/>
                      <a:pt x="417" y="3412"/>
                      <a:pt x="437" y="3422"/>
                    </a:cubicBezTo>
                    <a:cubicBezTo>
                      <a:pt x="450" y="3422"/>
                      <a:pt x="463" y="3417"/>
                      <a:pt x="477" y="3417"/>
                    </a:cubicBezTo>
                    <a:cubicBezTo>
                      <a:pt x="483" y="3417"/>
                      <a:pt x="490" y="3418"/>
                      <a:pt x="497" y="3422"/>
                    </a:cubicBezTo>
                    <a:cubicBezTo>
                      <a:pt x="536" y="3422"/>
                      <a:pt x="536" y="3491"/>
                      <a:pt x="566" y="3560"/>
                    </a:cubicBezTo>
                    <a:cubicBezTo>
                      <a:pt x="596" y="3630"/>
                      <a:pt x="606" y="3600"/>
                      <a:pt x="645" y="3699"/>
                    </a:cubicBezTo>
                    <a:cubicBezTo>
                      <a:pt x="654" y="3730"/>
                      <a:pt x="652" y="3742"/>
                      <a:pt x="644" y="3742"/>
                    </a:cubicBezTo>
                    <a:cubicBezTo>
                      <a:pt x="624" y="3742"/>
                      <a:pt x="567" y="3668"/>
                      <a:pt x="546" y="3640"/>
                    </a:cubicBezTo>
                    <a:cubicBezTo>
                      <a:pt x="506" y="3590"/>
                      <a:pt x="526" y="3600"/>
                      <a:pt x="457" y="3570"/>
                    </a:cubicBezTo>
                    <a:cubicBezTo>
                      <a:pt x="443" y="3564"/>
                      <a:pt x="434" y="3562"/>
                      <a:pt x="430" y="3562"/>
                    </a:cubicBezTo>
                    <a:cubicBezTo>
                      <a:pt x="414" y="3562"/>
                      <a:pt x="465" y="3604"/>
                      <a:pt x="497" y="3660"/>
                    </a:cubicBezTo>
                    <a:cubicBezTo>
                      <a:pt x="524" y="3708"/>
                      <a:pt x="518" y="3737"/>
                      <a:pt x="489" y="3737"/>
                    </a:cubicBezTo>
                    <a:cubicBezTo>
                      <a:pt x="476" y="3737"/>
                      <a:pt x="458" y="3731"/>
                      <a:pt x="437" y="3719"/>
                    </a:cubicBezTo>
                    <a:cubicBezTo>
                      <a:pt x="378" y="3679"/>
                      <a:pt x="427" y="3660"/>
                      <a:pt x="397" y="3610"/>
                    </a:cubicBezTo>
                    <a:cubicBezTo>
                      <a:pt x="392" y="3595"/>
                      <a:pt x="385" y="3589"/>
                      <a:pt x="378" y="3589"/>
                    </a:cubicBezTo>
                    <a:cubicBezTo>
                      <a:pt x="361" y="3589"/>
                      <a:pt x="342" y="3624"/>
                      <a:pt x="328" y="3660"/>
                    </a:cubicBezTo>
                    <a:cubicBezTo>
                      <a:pt x="348" y="3679"/>
                      <a:pt x="397" y="3719"/>
                      <a:pt x="487" y="3769"/>
                    </a:cubicBezTo>
                    <a:cubicBezTo>
                      <a:pt x="506" y="3788"/>
                      <a:pt x="516" y="3798"/>
                      <a:pt x="526" y="3808"/>
                    </a:cubicBezTo>
                    <a:cubicBezTo>
                      <a:pt x="537" y="3805"/>
                      <a:pt x="545" y="3803"/>
                      <a:pt x="549" y="3803"/>
                    </a:cubicBezTo>
                    <a:cubicBezTo>
                      <a:pt x="570" y="3803"/>
                      <a:pt x="540" y="3834"/>
                      <a:pt x="556" y="3858"/>
                    </a:cubicBezTo>
                    <a:cubicBezTo>
                      <a:pt x="576" y="3898"/>
                      <a:pt x="725" y="3907"/>
                      <a:pt x="725" y="3907"/>
                    </a:cubicBezTo>
                    <a:cubicBezTo>
                      <a:pt x="725" y="3907"/>
                      <a:pt x="754" y="3947"/>
                      <a:pt x="734" y="3947"/>
                    </a:cubicBezTo>
                    <a:cubicBezTo>
                      <a:pt x="725" y="3947"/>
                      <a:pt x="685" y="3957"/>
                      <a:pt x="665" y="4007"/>
                    </a:cubicBezTo>
                    <a:cubicBezTo>
                      <a:pt x="662" y="4020"/>
                      <a:pt x="666" y="4024"/>
                      <a:pt x="676" y="4024"/>
                    </a:cubicBezTo>
                    <a:cubicBezTo>
                      <a:pt x="696" y="4024"/>
                      <a:pt x="738" y="4007"/>
                      <a:pt x="784" y="4007"/>
                    </a:cubicBezTo>
                    <a:cubicBezTo>
                      <a:pt x="844" y="4007"/>
                      <a:pt x="824" y="4026"/>
                      <a:pt x="834" y="4066"/>
                    </a:cubicBezTo>
                    <a:cubicBezTo>
                      <a:pt x="838" y="4082"/>
                      <a:pt x="830" y="4085"/>
                      <a:pt x="817" y="4085"/>
                    </a:cubicBezTo>
                    <a:cubicBezTo>
                      <a:pt x="809" y="4085"/>
                      <a:pt x="797" y="4084"/>
                      <a:pt x="784" y="4084"/>
                    </a:cubicBezTo>
                    <a:cubicBezTo>
                      <a:pt x="769" y="4084"/>
                      <a:pt x="751" y="4086"/>
                      <a:pt x="734" y="4096"/>
                    </a:cubicBezTo>
                    <a:cubicBezTo>
                      <a:pt x="685" y="4116"/>
                      <a:pt x="764" y="4126"/>
                      <a:pt x="764" y="4185"/>
                    </a:cubicBezTo>
                    <a:cubicBezTo>
                      <a:pt x="767" y="4204"/>
                      <a:pt x="765" y="4211"/>
                      <a:pt x="759" y="4211"/>
                    </a:cubicBezTo>
                    <a:cubicBezTo>
                      <a:pt x="745" y="4211"/>
                      <a:pt x="715" y="4176"/>
                      <a:pt x="695" y="4155"/>
                    </a:cubicBezTo>
                    <a:cubicBezTo>
                      <a:pt x="665" y="4116"/>
                      <a:pt x="655" y="4096"/>
                      <a:pt x="635" y="4066"/>
                    </a:cubicBezTo>
                    <a:cubicBezTo>
                      <a:pt x="615" y="4026"/>
                      <a:pt x="596" y="4007"/>
                      <a:pt x="556" y="4007"/>
                    </a:cubicBezTo>
                    <a:cubicBezTo>
                      <a:pt x="516" y="4017"/>
                      <a:pt x="546" y="4026"/>
                      <a:pt x="586" y="4096"/>
                    </a:cubicBezTo>
                    <a:cubicBezTo>
                      <a:pt x="615" y="4155"/>
                      <a:pt x="606" y="4155"/>
                      <a:pt x="576" y="4185"/>
                    </a:cubicBezTo>
                    <a:cubicBezTo>
                      <a:pt x="570" y="4193"/>
                      <a:pt x="564" y="4196"/>
                      <a:pt x="559" y="4196"/>
                    </a:cubicBezTo>
                    <a:cubicBezTo>
                      <a:pt x="535" y="4196"/>
                      <a:pt x="514" y="4140"/>
                      <a:pt x="506" y="4116"/>
                    </a:cubicBezTo>
                    <a:cubicBezTo>
                      <a:pt x="497" y="4076"/>
                      <a:pt x="467" y="4066"/>
                      <a:pt x="417" y="4036"/>
                    </a:cubicBezTo>
                    <a:cubicBezTo>
                      <a:pt x="412" y="4034"/>
                      <a:pt x="409" y="4033"/>
                      <a:pt x="406" y="4033"/>
                    </a:cubicBezTo>
                    <a:cubicBezTo>
                      <a:pt x="384" y="4033"/>
                      <a:pt x="407" y="4090"/>
                      <a:pt x="407" y="4116"/>
                    </a:cubicBezTo>
                    <a:cubicBezTo>
                      <a:pt x="407" y="4155"/>
                      <a:pt x="407" y="4135"/>
                      <a:pt x="427" y="4195"/>
                    </a:cubicBezTo>
                    <a:cubicBezTo>
                      <a:pt x="427" y="4205"/>
                      <a:pt x="427" y="4205"/>
                      <a:pt x="427" y="4205"/>
                    </a:cubicBezTo>
                    <a:cubicBezTo>
                      <a:pt x="438" y="4237"/>
                      <a:pt x="431" y="4246"/>
                      <a:pt x="420" y="4246"/>
                    </a:cubicBezTo>
                    <a:cubicBezTo>
                      <a:pt x="410" y="4246"/>
                      <a:pt x="397" y="4239"/>
                      <a:pt x="387" y="4235"/>
                    </a:cubicBezTo>
                    <a:cubicBezTo>
                      <a:pt x="368" y="4225"/>
                      <a:pt x="298" y="4155"/>
                      <a:pt x="239" y="4116"/>
                    </a:cubicBezTo>
                    <a:cubicBezTo>
                      <a:pt x="189" y="4116"/>
                      <a:pt x="259" y="4135"/>
                      <a:pt x="308" y="4175"/>
                    </a:cubicBezTo>
                    <a:cubicBezTo>
                      <a:pt x="348" y="4215"/>
                      <a:pt x="328" y="4215"/>
                      <a:pt x="298" y="4215"/>
                    </a:cubicBezTo>
                    <a:cubicBezTo>
                      <a:pt x="298" y="4215"/>
                      <a:pt x="298" y="4215"/>
                      <a:pt x="298" y="4225"/>
                    </a:cubicBezTo>
                    <a:cubicBezTo>
                      <a:pt x="318" y="4235"/>
                      <a:pt x="328" y="4245"/>
                      <a:pt x="328" y="4254"/>
                    </a:cubicBezTo>
                    <a:cubicBezTo>
                      <a:pt x="343" y="4254"/>
                      <a:pt x="355" y="4252"/>
                      <a:pt x="369" y="4252"/>
                    </a:cubicBezTo>
                    <a:cubicBezTo>
                      <a:pt x="382" y="4252"/>
                      <a:pt x="397" y="4254"/>
                      <a:pt x="417" y="4264"/>
                    </a:cubicBezTo>
                    <a:cubicBezTo>
                      <a:pt x="477" y="4284"/>
                      <a:pt x="387" y="4304"/>
                      <a:pt x="397" y="4324"/>
                    </a:cubicBezTo>
                    <a:cubicBezTo>
                      <a:pt x="417" y="4334"/>
                      <a:pt x="427" y="4324"/>
                      <a:pt x="457" y="4354"/>
                    </a:cubicBezTo>
                    <a:cubicBezTo>
                      <a:pt x="472" y="4369"/>
                      <a:pt x="483" y="4375"/>
                      <a:pt x="491" y="4375"/>
                    </a:cubicBezTo>
                    <a:cubicBezTo>
                      <a:pt x="506" y="4375"/>
                      <a:pt x="514" y="4358"/>
                      <a:pt x="526" y="4334"/>
                    </a:cubicBezTo>
                    <a:cubicBezTo>
                      <a:pt x="534" y="4319"/>
                      <a:pt x="541" y="4314"/>
                      <a:pt x="550" y="4314"/>
                    </a:cubicBezTo>
                    <a:cubicBezTo>
                      <a:pt x="564" y="4314"/>
                      <a:pt x="581" y="4328"/>
                      <a:pt x="606" y="4334"/>
                    </a:cubicBezTo>
                    <a:cubicBezTo>
                      <a:pt x="645" y="4354"/>
                      <a:pt x="596" y="4393"/>
                      <a:pt x="606" y="4403"/>
                    </a:cubicBezTo>
                    <a:cubicBezTo>
                      <a:pt x="610" y="4412"/>
                      <a:pt x="616" y="4415"/>
                      <a:pt x="624" y="4415"/>
                    </a:cubicBezTo>
                    <a:cubicBezTo>
                      <a:pt x="636" y="4415"/>
                      <a:pt x="652" y="4409"/>
                      <a:pt x="675" y="4403"/>
                    </a:cubicBezTo>
                    <a:cubicBezTo>
                      <a:pt x="684" y="4401"/>
                      <a:pt x="693" y="4400"/>
                      <a:pt x="700" y="4400"/>
                    </a:cubicBezTo>
                    <a:cubicBezTo>
                      <a:pt x="732" y="4400"/>
                      <a:pt x="746" y="4415"/>
                      <a:pt x="754" y="4423"/>
                    </a:cubicBezTo>
                    <a:cubicBezTo>
                      <a:pt x="909" y="4292"/>
                      <a:pt x="1043" y="4247"/>
                      <a:pt x="1161" y="4247"/>
                    </a:cubicBezTo>
                    <a:cubicBezTo>
                      <a:pt x="1240" y="4247"/>
                      <a:pt x="1312" y="4266"/>
                      <a:pt x="1379" y="4294"/>
                    </a:cubicBezTo>
                    <a:cubicBezTo>
                      <a:pt x="1379" y="4273"/>
                      <a:pt x="1379" y="4256"/>
                      <a:pt x="1390" y="4256"/>
                    </a:cubicBezTo>
                    <a:cubicBezTo>
                      <a:pt x="1394" y="4256"/>
                      <a:pt x="1400" y="4259"/>
                      <a:pt x="1409" y="4264"/>
                    </a:cubicBezTo>
                    <a:cubicBezTo>
                      <a:pt x="1458" y="4304"/>
                      <a:pt x="1498" y="4284"/>
                      <a:pt x="1508" y="4344"/>
                    </a:cubicBezTo>
                    <a:cubicBezTo>
                      <a:pt x="1508" y="4344"/>
                      <a:pt x="1508" y="4354"/>
                      <a:pt x="1508" y="4364"/>
                    </a:cubicBezTo>
                    <a:cubicBezTo>
                      <a:pt x="1528" y="4373"/>
                      <a:pt x="1548" y="4393"/>
                      <a:pt x="1577" y="4403"/>
                    </a:cubicBezTo>
                    <a:cubicBezTo>
                      <a:pt x="1567" y="4393"/>
                      <a:pt x="1567" y="4383"/>
                      <a:pt x="1567" y="4373"/>
                    </a:cubicBezTo>
                    <a:cubicBezTo>
                      <a:pt x="1557" y="4364"/>
                      <a:pt x="1557" y="4364"/>
                      <a:pt x="1557" y="4354"/>
                    </a:cubicBezTo>
                    <a:cubicBezTo>
                      <a:pt x="1548" y="4324"/>
                      <a:pt x="1538" y="4304"/>
                      <a:pt x="1528" y="4284"/>
                    </a:cubicBezTo>
                    <a:cubicBezTo>
                      <a:pt x="1518" y="4245"/>
                      <a:pt x="1528" y="4225"/>
                      <a:pt x="1548" y="4225"/>
                    </a:cubicBezTo>
                    <a:cubicBezTo>
                      <a:pt x="1552" y="4223"/>
                      <a:pt x="1555" y="4223"/>
                      <a:pt x="1558" y="4223"/>
                    </a:cubicBezTo>
                    <a:cubicBezTo>
                      <a:pt x="1580" y="4223"/>
                      <a:pt x="1589" y="4249"/>
                      <a:pt x="1597" y="4274"/>
                    </a:cubicBezTo>
                    <a:cubicBezTo>
                      <a:pt x="1607" y="4294"/>
                      <a:pt x="1607" y="4304"/>
                      <a:pt x="1617" y="4324"/>
                    </a:cubicBezTo>
                    <a:cubicBezTo>
                      <a:pt x="1627" y="4344"/>
                      <a:pt x="1637" y="4364"/>
                      <a:pt x="1647" y="4383"/>
                    </a:cubicBezTo>
                    <a:cubicBezTo>
                      <a:pt x="1667" y="4393"/>
                      <a:pt x="1686" y="4413"/>
                      <a:pt x="1696" y="4443"/>
                    </a:cubicBezTo>
                    <a:cubicBezTo>
                      <a:pt x="1718" y="4470"/>
                      <a:pt x="1743" y="4494"/>
                      <a:pt x="1761" y="4494"/>
                    </a:cubicBezTo>
                    <a:cubicBezTo>
                      <a:pt x="1775" y="4494"/>
                      <a:pt x="1786" y="4478"/>
                      <a:pt x="1786" y="4433"/>
                    </a:cubicBezTo>
                    <a:cubicBezTo>
                      <a:pt x="1786" y="4393"/>
                      <a:pt x="1766" y="4373"/>
                      <a:pt x="1746" y="4364"/>
                    </a:cubicBezTo>
                    <a:cubicBezTo>
                      <a:pt x="1726" y="4344"/>
                      <a:pt x="1716" y="4334"/>
                      <a:pt x="1746" y="4314"/>
                    </a:cubicBezTo>
                    <a:cubicBezTo>
                      <a:pt x="1766" y="4294"/>
                      <a:pt x="1786" y="4294"/>
                      <a:pt x="1805" y="4294"/>
                    </a:cubicBezTo>
                    <a:cubicBezTo>
                      <a:pt x="1815" y="4297"/>
                      <a:pt x="1823" y="4300"/>
                      <a:pt x="1829" y="4300"/>
                    </a:cubicBezTo>
                    <a:cubicBezTo>
                      <a:pt x="1841" y="4300"/>
                      <a:pt x="1845" y="4291"/>
                      <a:pt x="1845" y="4264"/>
                    </a:cubicBezTo>
                    <a:cubicBezTo>
                      <a:pt x="1845" y="4264"/>
                      <a:pt x="1845" y="4254"/>
                      <a:pt x="1845" y="4245"/>
                    </a:cubicBezTo>
                    <a:cubicBezTo>
                      <a:pt x="1845" y="4215"/>
                      <a:pt x="1845" y="4195"/>
                      <a:pt x="1815" y="4195"/>
                    </a:cubicBezTo>
                    <a:lnTo>
                      <a:pt x="1795" y="4195"/>
                    </a:lnTo>
                    <a:cubicBezTo>
                      <a:pt x="1755" y="4195"/>
                      <a:pt x="1717" y="4212"/>
                      <a:pt x="1697" y="4212"/>
                    </a:cubicBezTo>
                    <a:cubicBezTo>
                      <a:pt x="1683" y="4212"/>
                      <a:pt x="1678" y="4204"/>
                      <a:pt x="1686" y="4175"/>
                    </a:cubicBezTo>
                    <a:cubicBezTo>
                      <a:pt x="1694" y="4131"/>
                      <a:pt x="1712" y="4125"/>
                      <a:pt x="1730" y="4125"/>
                    </a:cubicBezTo>
                    <a:cubicBezTo>
                      <a:pt x="1735" y="4125"/>
                      <a:pt x="1741" y="4126"/>
                      <a:pt x="1746" y="4126"/>
                    </a:cubicBezTo>
                    <a:cubicBezTo>
                      <a:pt x="1756" y="4116"/>
                      <a:pt x="1736" y="4066"/>
                      <a:pt x="1736" y="4066"/>
                    </a:cubicBezTo>
                    <a:cubicBezTo>
                      <a:pt x="1736" y="4066"/>
                      <a:pt x="1706" y="4066"/>
                      <a:pt x="1686" y="4076"/>
                    </a:cubicBezTo>
                    <a:cubicBezTo>
                      <a:pt x="1659" y="4087"/>
                      <a:pt x="1626" y="4095"/>
                      <a:pt x="1598" y="4095"/>
                    </a:cubicBezTo>
                    <a:cubicBezTo>
                      <a:pt x="1576" y="4095"/>
                      <a:pt x="1556" y="4089"/>
                      <a:pt x="1548" y="4076"/>
                    </a:cubicBezTo>
                    <a:cubicBezTo>
                      <a:pt x="1530" y="4024"/>
                      <a:pt x="1619" y="3942"/>
                      <a:pt x="1589" y="3942"/>
                    </a:cubicBezTo>
                    <a:cubicBezTo>
                      <a:pt x="1584" y="3942"/>
                      <a:pt x="1577" y="3943"/>
                      <a:pt x="1567" y="3947"/>
                    </a:cubicBezTo>
                    <a:cubicBezTo>
                      <a:pt x="1520" y="3971"/>
                      <a:pt x="1493" y="3995"/>
                      <a:pt x="1465" y="3995"/>
                    </a:cubicBezTo>
                    <a:cubicBezTo>
                      <a:pt x="1446" y="3995"/>
                      <a:pt x="1426" y="3985"/>
                      <a:pt x="1399" y="3957"/>
                    </a:cubicBezTo>
                    <a:cubicBezTo>
                      <a:pt x="1389" y="3947"/>
                      <a:pt x="1379" y="3937"/>
                      <a:pt x="1369" y="3927"/>
                    </a:cubicBezTo>
                    <a:cubicBezTo>
                      <a:pt x="1329" y="3888"/>
                      <a:pt x="1310" y="3888"/>
                      <a:pt x="1280" y="3858"/>
                    </a:cubicBezTo>
                    <a:cubicBezTo>
                      <a:pt x="1240" y="3818"/>
                      <a:pt x="1240" y="3818"/>
                      <a:pt x="1220" y="3788"/>
                    </a:cubicBezTo>
                    <a:cubicBezTo>
                      <a:pt x="1195" y="3763"/>
                      <a:pt x="1221" y="3715"/>
                      <a:pt x="1241" y="3715"/>
                    </a:cubicBezTo>
                    <a:cubicBezTo>
                      <a:pt x="1244" y="3715"/>
                      <a:pt x="1247" y="3716"/>
                      <a:pt x="1250" y="3719"/>
                    </a:cubicBezTo>
                    <a:cubicBezTo>
                      <a:pt x="1270" y="3729"/>
                      <a:pt x="1270" y="3769"/>
                      <a:pt x="1310" y="3828"/>
                    </a:cubicBezTo>
                    <a:cubicBezTo>
                      <a:pt x="1375" y="3897"/>
                      <a:pt x="1408" y="3923"/>
                      <a:pt x="1422" y="3923"/>
                    </a:cubicBezTo>
                    <a:cubicBezTo>
                      <a:pt x="1446" y="3923"/>
                      <a:pt x="1401" y="3833"/>
                      <a:pt x="1369" y="3769"/>
                    </a:cubicBezTo>
                    <a:cubicBezTo>
                      <a:pt x="1319" y="3679"/>
                      <a:pt x="1270" y="3739"/>
                      <a:pt x="1290" y="3669"/>
                    </a:cubicBezTo>
                    <a:cubicBezTo>
                      <a:pt x="1290" y="3640"/>
                      <a:pt x="1300" y="3620"/>
                      <a:pt x="1319" y="3590"/>
                    </a:cubicBezTo>
                    <a:cubicBezTo>
                      <a:pt x="1330" y="3579"/>
                      <a:pt x="1341" y="3571"/>
                      <a:pt x="1352" y="3571"/>
                    </a:cubicBezTo>
                    <a:cubicBezTo>
                      <a:pt x="1361" y="3571"/>
                      <a:pt x="1370" y="3577"/>
                      <a:pt x="1379" y="3590"/>
                    </a:cubicBezTo>
                    <a:cubicBezTo>
                      <a:pt x="1379" y="3590"/>
                      <a:pt x="1379" y="3590"/>
                      <a:pt x="1379" y="3600"/>
                    </a:cubicBezTo>
                    <a:cubicBezTo>
                      <a:pt x="1409" y="3679"/>
                      <a:pt x="1389" y="3759"/>
                      <a:pt x="1448" y="3828"/>
                    </a:cubicBezTo>
                    <a:cubicBezTo>
                      <a:pt x="1467" y="3844"/>
                      <a:pt x="1480" y="3852"/>
                      <a:pt x="1487" y="3852"/>
                    </a:cubicBezTo>
                    <a:cubicBezTo>
                      <a:pt x="1505" y="3852"/>
                      <a:pt x="1487" y="3801"/>
                      <a:pt x="1458" y="3729"/>
                    </a:cubicBezTo>
                    <a:cubicBezTo>
                      <a:pt x="1429" y="3669"/>
                      <a:pt x="1409" y="3610"/>
                      <a:pt x="1409" y="3570"/>
                    </a:cubicBezTo>
                    <a:cubicBezTo>
                      <a:pt x="1402" y="3549"/>
                      <a:pt x="1405" y="3533"/>
                      <a:pt x="1418" y="3533"/>
                    </a:cubicBezTo>
                    <a:cubicBezTo>
                      <a:pt x="1423" y="3533"/>
                      <a:pt x="1430" y="3535"/>
                      <a:pt x="1438" y="3541"/>
                    </a:cubicBezTo>
                    <a:lnTo>
                      <a:pt x="1448" y="3541"/>
                    </a:lnTo>
                    <a:cubicBezTo>
                      <a:pt x="1477" y="3561"/>
                      <a:pt x="1482" y="3563"/>
                      <a:pt x="1481" y="3563"/>
                    </a:cubicBezTo>
                    <a:cubicBezTo>
                      <a:pt x="1481" y="3563"/>
                      <a:pt x="1480" y="3563"/>
                      <a:pt x="1479" y="3563"/>
                    </a:cubicBezTo>
                    <a:cubicBezTo>
                      <a:pt x="1476" y="3563"/>
                      <a:pt x="1468" y="3565"/>
                      <a:pt x="1488" y="3600"/>
                    </a:cubicBezTo>
                    <a:cubicBezTo>
                      <a:pt x="1510" y="3638"/>
                      <a:pt x="1580" y="3677"/>
                      <a:pt x="1632" y="3677"/>
                    </a:cubicBezTo>
                    <a:cubicBezTo>
                      <a:pt x="1674" y="3677"/>
                      <a:pt x="1704" y="3651"/>
                      <a:pt x="1686" y="3580"/>
                    </a:cubicBezTo>
                    <a:cubicBezTo>
                      <a:pt x="1675" y="3520"/>
                      <a:pt x="1661" y="3505"/>
                      <a:pt x="1646" y="3505"/>
                    </a:cubicBezTo>
                    <a:cubicBezTo>
                      <a:pt x="1632" y="3505"/>
                      <a:pt x="1619" y="3516"/>
                      <a:pt x="1606" y="3516"/>
                    </a:cubicBezTo>
                    <a:cubicBezTo>
                      <a:pt x="1595" y="3516"/>
                      <a:pt x="1586" y="3509"/>
                      <a:pt x="1577" y="3481"/>
                    </a:cubicBezTo>
                    <a:cubicBezTo>
                      <a:pt x="1567" y="3451"/>
                      <a:pt x="1557" y="3422"/>
                      <a:pt x="1548" y="3402"/>
                    </a:cubicBezTo>
                    <a:cubicBezTo>
                      <a:pt x="1538" y="3372"/>
                      <a:pt x="1538" y="3362"/>
                      <a:pt x="1528" y="3342"/>
                    </a:cubicBezTo>
                    <a:cubicBezTo>
                      <a:pt x="1518" y="3322"/>
                      <a:pt x="1508" y="3313"/>
                      <a:pt x="1488" y="3313"/>
                    </a:cubicBezTo>
                    <a:cubicBezTo>
                      <a:pt x="1485" y="3311"/>
                      <a:pt x="1481" y="3310"/>
                      <a:pt x="1477" y="3310"/>
                    </a:cubicBezTo>
                    <a:cubicBezTo>
                      <a:pt x="1458" y="3310"/>
                      <a:pt x="1435" y="3328"/>
                      <a:pt x="1419" y="3352"/>
                    </a:cubicBezTo>
                    <a:cubicBezTo>
                      <a:pt x="1399" y="3372"/>
                      <a:pt x="1369" y="3402"/>
                      <a:pt x="1359" y="3402"/>
                    </a:cubicBezTo>
                    <a:cubicBezTo>
                      <a:pt x="1341" y="3402"/>
                      <a:pt x="1322" y="3271"/>
                      <a:pt x="1361" y="3271"/>
                    </a:cubicBezTo>
                    <a:cubicBezTo>
                      <a:pt x="1363" y="3271"/>
                      <a:pt x="1366" y="3272"/>
                      <a:pt x="1369" y="3273"/>
                    </a:cubicBezTo>
                    <a:cubicBezTo>
                      <a:pt x="1385" y="3278"/>
                      <a:pt x="1398" y="3281"/>
                      <a:pt x="1407" y="3281"/>
                    </a:cubicBezTo>
                    <a:cubicBezTo>
                      <a:pt x="1432" y="3281"/>
                      <a:pt x="1427" y="3257"/>
                      <a:pt x="1369" y="3184"/>
                    </a:cubicBezTo>
                    <a:cubicBezTo>
                      <a:pt x="1369" y="3184"/>
                      <a:pt x="1369" y="3184"/>
                      <a:pt x="1359" y="3174"/>
                    </a:cubicBezTo>
                    <a:cubicBezTo>
                      <a:pt x="1291" y="3089"/>
                      <a:pt x="1318" y="3019"/>
                      <a:pt x="1358" y="3019"/>
                    </a:cubicBezTo>
                    <a:cubicBezTo>
                      <a:pt x="1365" y="3019"/>
                      <a:pt x="1372" y="3021"/>
                      <a:pt x="1379" y="3025"/>
                    </a:cubicBezTo>
                    <a:cubicBezTo>
                      <a:pt x="1409" y="3035"/>
                      <a:pt x="1419" y="3084"/>
                      <a:pt x="1429" y="3134"/>
                    </a:cubicBezTo>
                    <a:cubicBezTo>
                      <a:pt x="1429" y="3184"/>
                      <a:pt x="1438" y="3223"/>
                      <a:pt x="1448" y="3223"/>
                    </a:cubicBezTo>
                    <a:cubicBezTo>
                      <a:pt x="1448" y="3228"/>
                      <a:pt x="1456" y="3231"/>
                      <a:pt x="1466" y="3231"/>
                    </a:cubicBezTo>
                    <a:cubicBezTo>
                      <a:pt x="1476" y="3231"/>
                      <a:pt x="1488" y="3228"/>
                      <a:pt x="1498" y="3223"/>
                    </a:cubicBezTo>
                    <a:cubicBezTo>
                      <a:pt x="1538" y="3213"/>
                      <a:pt x="1577" y="3184"/>
                      <a:pt x="1538" y="3084"/>
                    </a:cubicBezTo>
                    <a:cubicBezTo>
                      <a:pt x="1538" y="3084"/>
                      <a:pt x="1528" y="3075"/>
                      <a:pt x="1528" y="3075"/>
                    </a:cubicBezTo>
                    <a:cubicBezTo>
                      <a:pt x="1468" y="2936"/>
                      <a:pt x="1429" y="2995"/>
                      <a:pt x="1409" y="2956"/>
                    </a:cubicBezTo>
                    <a:cubicBezTo>
                      <a:pt x="1383" y="2922"/>
                      <a:pt x="1372" y="2772"/>
                      <a:pt x="1333" y="2772"/>
                    </a:cubicBezTo>
                    <a:cubicBezTo>
                      <a:pt x="1326" y="2772"/>
                      <a:pt x="1318" y="2777"/>
                      <a:pt x="1310" y="2787"/>
                    </a:cubicBezTo>
                    <a:cubicBezTo>
                      <a:pt x="1273" y="2846"/>
                      <a:pt x="1258" y="2915"/>
                      <a:pt x="1232" y="2915"/>
                    </a:cubicBezTo>
                    <a:cubicBezTo>
                      <a:pt x="1224" y="2915"/>
                      <a:pt x="1213" y="2907"/>
                      <a:pt x="1201" y="2886"/>
                    </a:cubicBezTo>
                    <a:cubicBezTo>
                      <a:pt x="1151" y="2807"/>
                      <a:pt x="1171" y="2728"/>
                      <a:pt x="1101" y="2708"/>
                    </a:cubicBezTo>
                    <a:cubicBezTo>
                      <a:pt x="1022" y="2688"/>
                      <a:pt x="1032" y="2648"/>
                      <a:pt x="1032" y="2618"/>
                    </a:cubicBezTo>
                    <a:cubicBezTo>
                      <a:pt x="1032" y="2582"/>
                      <a:pt x="990" y="2446"/>
                      <a:pt x="1037" y="2446"/>
                    </a:cubicBezTo>
                    <a:cubicBezTo>
                      <a:pt x="1041" y="2446"/>
                      <a:pt x="1046" y="2447"/>
                      <a:pt x="1052" y="2450"/>
                    </a:cubicBezTo>
                    <a:cubicBezTo>
                      <a:pt x="1111" y="2490"/>
                      <a:pt x="1091" y="2539"/>
                      <a:pt x="1151" y="2618"/>
                    </a:cubicBezTo>
                    <a:cubicBezTo>
                      <a:pt x="1178" y="2667"/>
                      <a:pt x="1211" y="2692"/>
                      <a:pt x="1232" y="2692"/>
                    </a:cubicBezTo>
                    <a:cubicBezTo>
                      <a:pt x="1250" y="2692"/>
                      <a:pt x="1259" y="2674"/>
                      <a:pt x="1250" y="2638"/>
                    </a:cubicBezTo>
                    <a:cubicBezTo>
                      <a:pt x="1240" y="2605"/>
                      <a:pt x="1240" y="2585"/>
                      <a:pt x="1249" y="2585"/>
                    </a:cubicBezTo>
                    <a:cubicBezTo>
                      <a:pt x="1259" y="2585"/>
                      <a:pt x="1279" y="2607"/>
                      <a:pt x="1310" y="2658"/>
                    </a:cubicBezTo>
                    <a:cubicBezTo>
                      <a:pt x="1339" y="2713"/>
                      <a:pt x="1367" y="2718"/>
                      <a:pt x="1396" y="2718"/>
                    </a:cubicBezTo>
                    <a:cubicBezTo>
                      <a:pt x="1403" y="2718"/>
                      <a:pt x="1410" y="2717"/>
                      <a:pt x="1417" y="2717"/>
                    </a:cubicBezTo>
                    <a:cubicBezTo>
                      <a:pt x="1441" y="2717"/>
                      <a:pt x="1467" y="2720"/>
                      <a:pt x="1498" y="2747"/>
                    </a:cubicBezTo>
                    <a:cubicBezTo>
                      <a:pt x="1522" y="2771"/>
                      <a:pt x="1547" y="2781"/>
                      <a:pt x="1569" y="2781"/>
                    </a:cubicBezTo>
                    <a:cubicBezTo>
                      <a:pt x="1610" y="2781"/>
                      <a:pt x="1633" y="2744"/>
                      <a:pt x="1587" y="2698"/>
                    </a:cubicBezTo>
                    <a:cubicBezTo>
                      <a:pt x="1587" y="2698"/>
                      <a:pt x="1577" y="2688"/>
                      <a:pt x="1567" y="2678"/>
                    </a:cubicBezTo>
                    <a:cubicBezTo>
                      <a:pt x="1508" y="2638"/>
                      <a:pt x="1458" y="2618"/>
                      <a:pt x="1429" y="2609"/>
                    </a:cubicBezTo>
                    <a:cubicBezTo>
                      <a:pt x="1409" y="2599"/>
                      <a:pt x="1389" y="2599"/>
                      <a:pt x="1389" y="2589"/>
                    </a:cubicBezTo>
                    <a:cubicBezTo>
                      <a:pt x="1397" y="2565"/>
                      <a:pt x="1373" y="2508"/>
                      <a:pt x="1410" y="2508"/>
                    </a:cubicBezTo>
                    <a:cubicBezTo>
                      <a:pt x="1419" y="2508"/>
                      <a:pt x="1431" y="2512"/>
                      <a:pt x="1448" y="2519"/>
                    </a:cubicBezTo>
                    <a:cubicBezTo>
                      <a:pt x="1462" y="2525"/>
                      <a:pt x="1475" y="2527"/>
                      <a:pt x="1487" y="2527"/>
                    </a:cubicBezTo>
                    <a:cubicBezTo>
                      <a:pt x="1519" y="2527"/>
                      <a:pt x="1543" y="2511"/>
                      <a:pt x="1557" y="2490"/>
                    </a:cubicBezTo>
                    <a:cubicBezTo>
                      <a:pt x="1567" y="2460"/>
                      <a:pt x="1567" y="2430"/>
                      <a:pt x="1548" y="2400"/>
                    </a:cubicBezTo>
                    <a:cubicBezTo>
                      <a:pt x="1538" y="2380"/>
                      <a:pt x="1528" y="2380"/>
                      <a:pt x="1518" y="2371"/>
                    </a:cubicBezTo>
                    <a:cubicBezTo>
                      <a:pt x="1493" y="2340"/>
                      <a:pt x="1473" y="2328"/>
                      <a:pt x="1447" y="2328"/>
                    </a:cubicBezTo>
                    <a:cubicBezTo>
                      <a:pt x="1431" y="2328"/>
                      <a:pt x="1412" y="2333"/>
                      <a:pt x="1389" y="2341"/>
                    </a:cubicBezTo>
                    <a:cubicBezTo>
                      <a:pt x="1323" y="2349"/>
                      <a:pt x="1263" y="2420"/>
                      <a:pt x="1223" y="2420"/>
                    </a:cubicBezTo>
                    <a:cubicBezTo>
                      <a:pt x="1214" y="2420"/>
                      <a:pt x="1207" y="2417"/>
                      <a:pt x="1201" y="2410"/>
                    </a:cubicBezTo>
                    <a:cubicBezTo>
                      <a:pt x="1161" y="2371"/>
                      <a:pt x="1230" y="2321"/>
                      <a:pt x="1181" y="2311"/>
                    </a:cubicBezTo>
                    <a:cubicBezTo>
                      <a:pt x="1131" y="2301"/>
                      <a:pt x="953" y="2291"/>
                      <a:pt x="1002" y="2242"/>
                    </a:cubicBezTo>
                    <a:cubicBezTo>
                      <a:pt x="1062" y="2192"/>
                      <a:pt x="1091" y="2133"/>
                      <a:pt x="1091" y="2133"/>
                    </a:cubicBezTo>
                    <a:cubicBezTo>
                      <a:pt x="1091" y="2133"/>
                      <a:pt x="1121" y="2019"/>
                      <a:pt x="1162" y="2019"/>
                    </a:cubicBezTo>
                    <a:cubicBezTo>
                      <a:pt x="1174" y="2019"/>
                      <a:pt x="1187" y="2029"/>
                      <a:pt x="1201" y="2053"/>
                    </a:cubicBezTo>
                    <a:cubicBezTo>
                      <a:pt x="1237" y="2120"/>
                      <a:pt x="1262" y="2138"/>
                      <a:pt x="1280" y="2138"/>
                    </a:cubicBezTo>
                    <a:cubicBezTo>
                      <a:pt x="1292" y="2138"/>
                      <a:pt x="1302" y="2130"/>
                      <a:pt x="1310" y="2123"/>
                    </a:cubicBezTo>
                    <a:cubicBezTo>
                      <a:pt x="1324" y="2100"/>
                      <a:pt x="1323" y="2056"/>
                      <a:pt x="1329" y="2056"/>
                    </a:cubicBezTo>
                    <a:cubicBezTo>
                      <a:pt x="1331" y="2056"/>
                      <a:pt x="1334" y="2061"/>
                      <a:pt x="1339" y="2073"/>
                    </a:cubicBezTo>
                    <a:cubicBezTo>
                      <a:pt x="1348" y="2095"/>
                      <a:pt x="1372" y="2109"/>
                      <a:pt x="1390" y="2109"/>
                    </a:cubicBezTo>
                    <a:cubicBezTo>
                      <a:pt x="1414" y="2109"/>
                      <a:pt x="1428" y="2085"/>
                      <a:pt x="1389" y="2024"/>
                    </a:cubicBezTo>
                    <a:cubicBezTo>
                      <a:pt x="1333" y="1944"/>
                      <a:pt x="1290" y="1883"/>
                      <a:pt x="1260" y="1883"/>
                    </a:cubicBezTo>
                    <a:cubicBezTo>
                      <a:pt x="1253" y="1883"/>
                      <a:pt x="1246" y="1887"/>
                      <a:pt x="1240" y="1895"/>
                    </a:cubicBezTo>
                    <a:cubicBezTo>
                      <a:pt x="1235" y="1900"/>
                      <a:pt x="1231" y="1903"/>
                      <a:pt x="1227" y="1903"/>
                    </a:cubicBezTo>
                    <a:cubicBezTo>
                      <a:pt x="1211" y="1903"/>
                      <a:pt x="1208" y="1854"/>
                      <a:pt x="1151" y="1805"/>
                    </a:cubicBezTo>
                    <a:cubicBezTo>
                      <a:pt x="1116" y="1775"/>
                      <a:pt x="1090" y="1769"/>
                      <a:pt x="1070" y="1769"/>
                    </a:cubicBezTo>
                    <a:cubicBezTo>
                      <a:pt x="1058" y="1769"/>
                      <a:pt x="1048" y="1771"/>
                      <a:pt x="1038" y="1771"/>
                    </a:cubicBezTo>
                    <a:cubicBezTo>
                      <a:pt x="1026" y="1771"/>
                      <a:pt x="1015" y="1768"/>
                      <a:pt x="1002" y="1756"/>
                    </a:cubicBezTo>
                    <a:cubicBezTo>
                      <a:pt x="963" y="1716"/>
                      <a:pt x="834" y="1676"/>
                      <a:pt x="923" y="1617"/>
                    </a:cubicBezTo>
                    <a:cubicBezTo>
                      <a:pt x="984" y="1576"/>
                      <a:pt x="1013" y="1554"/>
                      <a:pt x="1038" y="1554"/>
                    </a:cubicBezTo>
                    <a:cubicBezTo>
                      <a:pt x="1049" y="1554"/>
                      <a:pt x="1059" y="1558"/>
                      <a:pt x="1072" y="1567"/>
                    </a:cubicBezTo>
                    <a:cubicBezTo>
                      <a:pt x="1082" y="1581"/>
                      <a:pt x="1099" y="1588"/>
                      <a:pt x="1118" y="1588"/>
                    </a:cubicBezTo>
                    <a:cubicBezTo>
                      <a:pt x="1154" y="1588"/>
                      <a:pt x="1197" y="1563"/>
                      <a:pt x="1210" y="1518"/>
                    </a:cubicBezTo>
                    <a:cubicBezTo>
                      <a:pt x="1215" y="1499"/>
                      <a:pt x="1222" y="1492"/>
                      <a:pt x="1230" y="1492"/>
                    </a:cubicBezTo>
                    <a:cubicBezTo>
                      <a:pt x="1247" y="1492"/>
                      <a:pt x="1266" y="1523"/>
                      <a:pt x="1272" y="1523"/>
                    </a:cubicBezTo>
                    <a:cubicBezTo>
                      <a:pt x="1275" y="1523"/>
                      <a:pt x="1275" y="1517"/>
                      <a:pt x="1270" y="1498"/>
                    </a:cubicBezTo>
                    <a:cubicBezTo>
                      <a:pt x="1257" y="1445"/>
                      <a:pt x="1235" y="1414"/>
                      <a:pt x="1210" y="1414"/>
                    </a:cubicBezTo>
                    <a:cubicBezTo>
                      <a:pt x="1197" y="1414"/>
                      <a:pt x="1184" y="1422"/>
                      <a:pt x="1171" y="1439"/>
                    </a:cubicBezTo>
                    <a:cubicBezTo>
                      <a:pt x="1161" y="1450"/>
                      <a:pt x="1150" y="1455"/>
                      <a:pt x="1139" y="1455"/>
                    </a:cubicBezTo>
                    <a:cubicBezTo>
                      <a:pt x="1103" y="1455"/>
                      <a:pt x="1066" y="1402"/>
                      <a:pt x="1082" y="1349"/>
                    </a:cubicBezTo>
                    <a:cubicBezTo>
                      <a:pt x="1096" y="1299"/>
                      <a:pt x="1156" y="1260"/>
                      <a:pt x="1148" y="1260"/>
                    </a:cubicBezTo>
                    <a:cubicBezTo>
                      <a:pt x="1145" y="1260"/>
                      <a:pt x="1132" y="1266"/>
                      <a:pt x="1101" y="1280"/>
                    </a:cubicBezTo>
                    <a:cubicBezTo>
                      <a:pt x="982" y="1339"/>
                      <a:pt x="1012" y="1320"/>
                      <a:pt x="1032" y="1379"/>
                    </a:cubicBezTo>
                    <a:cubicBezTo>
                      <a:pt x="1038" y="1413"/>
                      <a:pt x="1001" y="1450"/>
                      <a:pt x="971" y="1450"/>
                    </a:cubicBezTo>
                    <a:cubicBezTo>
                      <a:pt x="948" y="1450"/>
                      <a:pt x="929" y="1429"/>
                      <a:pt x="933" y="1369"/>
                    </a:cubicBezTo>
                    <a:cubicBezTo>
                      <a:pt x="953" y="1220"/>
                      <a:pt x="883" y="1121"/>
                      <a:pt x="963" y="1121"/>
                    </a:cubicBezTo>
                    <a:cubicBezTo>
                      <a:pt x="1022" y="1121"/>
                      <a:pt x="1020" y="1148"/>
                      <a:pt x="1026" y="1148"/>
                    </a:cubicBezTo>
                    <a:cubicBezTo>
                      <a:pt x="1030" y="1148"/>
                      <a:pt x="1035" y="1141"/>
                      <a:pt x="1052" y="1121"/>
                    </a:cubicBezTo>
                    <a:cubicBezTo>
                      <a:pt x="1091" y="1062"/>
                      <a:pt x="1240" y="1111"/>
                      <a:pt x="1171" y="1032"/>
                    </a:cubicBezTo>
                    <a:cubicBezTo>
                      <a:pt x="1119" y="973"/>
                      <a:pt x="1095" y="925"/>
                      <a:pt x="1069" y="925"/>
                    </a:cubicBezTo>
                    <a:cubicBezTo>
                      <a:pt x="1061" y="925"/>
                      <a:pt x="1052" y="930"/>
                      <a:pt x="1042" y="943"/>
                    </a:cubicBezTo>
                    <a:cubicBezTo>
                      <a:pt x="1008" y="976"/>
                      <a:pt x="978" y="988"/>
                      <a:pt x="955" y="988"/>
                    </a:cubicBezTo>
                    <a:cubicBezTo>
                      <a:pt x="909" y="988"/>
                      <a:pt x="890" y="943"/>
                      <a:pt x="923" y="923"/>
                    </a:cubicBezTo>
                    <a:cubicBezTo>
                      <a:pt x="971" y="885"/>
                      <a:pt x="1019" y="754"/>
                      <a:pt x="995" y="754"/>
                    </a:cubicBezTo>
                    <a:cubicBezTo>
                      <a:pt x="994" y="754"/>
                      <a:pt x="993" y="754"/>
                      <a:pt x="992" y="754"/>
                    </a:cubicBezTo>
                    <a:cubicBezTo>
                      <a:pt x="984" y="759"/>
                      <a:pt x="974" y="761"/>
                      <a:pt x="962" y="761"/>
                    </a:cubicBezTo>
                    <a:cubicBezTo>
                      <a:pt x="922" y="761"/>
                      <a:pt x="871" y="734"/>
                      <a:pt x="863" y="695"/>
                    </a:cubicBezTo>
                    <a:cubicBezTo>
                      <a:pt x="858" y="670"/>
                      <a:pt x="853" y="665"/>
                      <a:pt x="849" y="665"/>
                    </a:cubicBezTo>
                    <a:cubicBezTo>
                      <a:pt x="845" y="665"/>
                      <a:pt x="842" y="667"/>
                      <a:pt x="839" y="667"/>
                    </a:cubicBezTo>
                    <a:cubicBezTo>
                      <a:pt x="837" y="667"/>
                      <a:pt x="835" y="667"/>
                      <a:pt x="834" y="665"/>
                    </a:cubicBezTo>
                    <a:cubicBezTo>
                      <a:pt x="824" y="645"/>
                      <a:pt x="853" y="526"/>
                      <a:pt x="893" y="477"/>
                    </a:cubicBezTo>
                    <a:cubicBezTo>
                      <a:pt x="916" y="446"/>
                      <a:pt x="956" y="433"/>
                      <a:pt x="943" y="433"/>
                    </a:cubicBezTo>
                    <a:cubicBezTo>
                      <a:pt x="939" y="433"/>
                      <a:pt x="929" y="435"/>
                      <a:pt x="913" y="437"/>
                    </a:cubicBezTo>
                    <a:cubicBezTo>
                      <a:pt x="859" y="445"/>
                      <a:pt x="829" y="518"/>
                      <a:pt x="814" y="518"/>
                    </a:cubicBezTo>
                    <a:cubicBezTo>
                      <a:pt x="809" y="518"/>
                      <a:pt x="806" y="512"/>
                      <a:pt x="804" y="497"/>
                    </a:cubicBezTo>
                    <a:cubicBezTo>
                      <a:pt x="794" y="417"/>
                      <a:pt x="804" y="318"/>
                      <a:pt x="774" y="259"/>
                    </a:cubicBezTo>
                    <a:cubicBezTo>
                      <a:pt x="759" y="220"/>
                      <a:pt x="744" y="0"/>
                      <a:pt x="7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2" name="Google Shape;2292;p15"/>
              <p:cNvSpPr/>
              <p:nvPr/>
            </p:nvSpPr>
            <p:spPr>
              <a:xfrm>
                <a:off x="11684049" y="-1957611"/>
                <a:ext cx="38484" cy="3091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2" extrusionOk="0">
                    <a:moveTo>
                      <a:pt x="30" y="0"/>
                    </a:moveTo>
                    <a:cubicBezTo>
                      <a:pt x="11" y="10"/>
                      <a:pt x="1" y="20"/>
                      <a:pt x="1" y="40"/>
                    </a:cubicBezTo>
                    <a:cubicBezTo>
                      <a:pt x="11" y="40"/>
                      <a:pt x="21" y="50"/>
                      <a:pt x="30" y="70"/>
                    </a:cubicBezTo>
                    <a:cubicBezTo>
                      <a:pt x="40" y="70"/>
                      <a:pt x="50" y="80"/>
                      <a:pt x="60" y="90"/>
                    </a:cubicBezTo>
                    <a:cubicBezTo>
                      <a:pt x="100" y="119"/>
                      <a:pt x="80" y="129"/>
                      <a:pt x="140" y="179"/>
                    </a:cubicBezTo>
                    <a:cubicBezTo>
                      <a:pt x="154" y="188"/>
                      <a:pt x="166" y="191"/>
                      <a:pt x="176" y="191"/>
                    </a:cubicBezTo>
                    <a:cubicBezTo>
                      <a:pt x="202" y="191"/>
                      <a:pt x="218" y="170"/>
                      <a:pt x="239" y="149"/>
                    </a:cubicBezTo>
                    <a:cubicBezTo>
                      <a:pt x="219" y="139"/>
                      <a:pt x="189" y="129"/>
                      <a:pt x="159" y="109"/>
                    </a:cubicBezTo>
                    <a:cubicBezTo>
                      <a:pt x="149" y="100"/>
                      <a:pt x="120" y="80"/>
                      <a:pt x="90" y="70"/>
                    </a:cubicBezTo>
                    <a:cubicBezTo>
                      <a:pt x="70" y="60"/>
                      <a:pt x="60" y="40"/>
                      <a:pt x="50" y="30"/>
                    </a:cubicBezTo>
                    <a:cubicBezTo>
                      <a:pt x="40" y="20"/>
                      <a:pt x="4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3" name="Google Shape;2293;p15"/>
              <p:cNvSpPr/>
              <p:nvPr/>
            </p:nvSpPr>
            <p:spPr>
              <a:xfrm>
                <a:off x="11676159" y="-2142788"/>
                <a:ext cx="16102" cy="2608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62" extrusionOk="0">
                    <a:moveTo>
                      <a:pt x="0" y="0"/>
                    </a:moveTo>
                    <a:cubicBezTo>
                      <a:pt x="10" y="10"/>
                      <a:pt x="10" y="20"/>
                      <a:pt x="20" y="40"/>
                    </a:cubicBezTo>
                    <a:cubicBezTo>
                      <a:pt x="20" y="50"/>
                      <a:pt x="20" y="50"/>
                      <a:pt x="20" y="60"/>
                    </a:cubicBezTo>
                    <a:cubicBezTo>
                      <a:pt x="20" y="80"/>
                      <a:pt x="20" y="99"/>
                      <a:pt x="10" y="119"/>
                    </a:cubicBezTo>
                    <a:cubicBezTo>
                      <a:pt x="10" y="139"/>
                      <a:pt x="10" y="149"/>
                      <a:pt x="10" y="14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3" y="161"/>
                      <a:pt x="17" y="161"/>
                      <a:pt x="21" y="161"/>
                    </a:cubicBezTo>
                    <a:cubicBezTo>
                      <a:pt x="40" y="161"/>
                      <a:pt x="66" y="142"/>
                      <a:pt x="99" y="109"/>
                    </a:cubicBezTo>
                    <a:cubicBezTo>
                      <a:pt x="79" y="89"/>
                      <a:pt x="50" y="60"/>
                      <a:pt x="30" y="20"/>
                    </a:cubicBezTo>
                    <a:cubicBezTo>
                      <a:pt x="2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4" name="Google Shape;2294;p15"/>
              <p:cNvSpPr/>
              <p:nvPr/>
            </p:nvSpPr>
            <p:spPr>
              <a:xfrm>
                <a:off x="11711262" y="-1710441"/>
                <a:ext cx="23992" cy="19645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22" extrusionOk="0">
                    <a:moveTo>
                      <a:pt x="54" y="1"/>
                    </a:moveTo>
                    <a:cubicBezTo>
                      <a:pt x="50" y="1"/>
                      <a:pt x="45" y="1"/>
                      <a:pt x="40" y="2"/>
                    </a:cubicBezTo>
                    <a:cubicBezTo>
                      <a:pt x="0" y="12"/>
                      <a:pt x="30" y="32"/>
                      <a:pt x="70" y="121"/>
                    </a:cubicBezTo>
                    <a:cubicBezTo>
                      <a:pt x="80" y="121"/>
                      <a:pt x="90" y="111"/>
                      <a:pt x="109" y="111"/>
                    </a:cubicBezTo>
                    <a:cubicBezTo>
                      <a:pt x="119" y="101"/>
                      <a:pt x="129" y="101"/>
                      <a:pt x="149" y="101"/>
                    </a:cubicBezTo>
                    <a:cubicBezTo>
                      <a:pt x="139" y="91"/>
                      <a:pt x="139" y="91"/>
                      <a:pt x="139" y="91"/>
                    </a:cubicBezTo>
                    <a:cubicBezTo>
                      <a:pt x="112" y="38"/>
                      <a:pt x="9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5" name="Google Shape;2295;p15"/>
              <p:cNvSpPr/>
              <p:nvPr/>
            </p:nvSpPr>
            <p:spPr>
              <a:xfrm>
                <a:off x="11347188" y="-2253411"/>
                <a:ext cx="3381" cy="531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11" y="0"/>
                    </a:moveTo>
                    <a:cubicBezTo>
                      <a:pt x="1" y="0"/>
                      <a:pt x="1" y="17"/>
                      <a:pt x="1" y="33"/>
                    </a:cubicBezTo>
                    <a:cubicBezTo>
                      <a:pt x="10" y="23"/>
                      <a:pt x="20" y="13"/>
                      <a:pt x="20" y="3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6" name="Google Shape;2296;p15"/>
              <p:cNvSpPr/>
              <p:nvPr/>
            </p:nvSpPr>
            <p:spPr>
              <a:xfrm>
                <a:off x="11327544" y="-2135542"/>
                <a:ext cx="7085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5" extrusionOk="0">
                    <a:moveTo>
                      <a:pt x="14" y="1"/>
                    </a:moveTo>
                    <a:cubicBezTo>
                      <a:pt x="0" y="1"/>
                      <a:pt x="9" y="8"/>
                      <a:pt x="23" y="15"/>
                    </a:cubicBezTo>
                    <a:cubicBezTo>
                      <a:pt x="33" y="15"/>
                      <a:pt x="33" y="5"/>
                      <a:pt x="43" y="5"/>
                    </a:cubicBezTo>
                    <a:cubicBezTo>
                      <a:pt x="29" y="2"/>
                      <a:pt x="19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7" name="Google Shape;2297;p15"/>
              <p:cNvSpPr/>
              <p:nvPr/>
            </p:nvSpPr>
            <p:spPr>
              <a:xfrm>
                <a:off x="11316916" y="-2125720"/>
                <a:ext cx="6441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17" y="1"/>
                    </a:moveTo>
                    <a:cubicBezTo>
                      <a:pt x="1" y="1"/>
                      <a:pt x="4" y="17"/>
                      <a:pt x="20" y="33"/>
                    </a:cubicBezTo>
                    <a:cubicBezTo>
                      <a:pt x="20" y="33"/>
                      <a:pt x="30" y="23"/>
                      <a:pt x="40" y="3"/>
                    </a:cubicBezTo>
                    <a:lnTo>
                      <a:pt x="30" y="3"/>
                    </a:lnTo>
                    <a:cubicBezTo>
                      <a:pt x="24" y="1"/>
                      <a:pt x="20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8" name="Google Shape;2298;p15"/>
              <p:cNvSpPr/>
              <p:nvPr/>
            </p:nvSpPr>
            <p:spPr>
              <a:xfrm>
                <a:off x="11442997" y="-2333440"/>
                <a:ext cx="3059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5" extrusionOk="0">
                    <a:moveTo>
                      <a:pt x="13" y="0"/>
                    </a:moveTo>
                    <a:cubicBezTo>
                      <a:pt x="10" y="0"/>
                      <a:pt x="6" y="1"/>
                      <a:pt x="1" y="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5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99" name="Google Shape;2299;p15"/>
              <p:cNvSpPr/>
              <p:nvPr/>
            </p:nvSpPr>
            <p:spPr>
              <a:xfrm>
                <a:off x="11388732" y="-2152611"/>
                <a:ext cx="6602" cy="273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16" y="0"/>
                    </a:moveTo>
                    <a:cubicBezTo>
                      <a:pt x="7" y="0"/>
                      <a:pt x="0" y="6"/>
                      <a:pt x="0" y="12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8" y="16"/>
                      <a:pt x="27" y="12"/>
                      <a:pt x="40" y="12"/>
                    </a:cubicBezTo>
                    <a:cubicBezTo>
                      <a:pt x="32" y="3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0" name="Google Shape;2300;p15"/>
              <p:cNvSpPr/>
              <p:nvPr/>
            </p:nvSpPr>
            <p:spPr>
              <a:xfrm>
                <a:off x="11383902" y="-2076930"/>
                <a:ext cx="16102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7" extrusionOk="0">
                    <a:moveTo>
                      <a:pt x="33" y="0"/>
                    </a:moveTo>
                    <a:cubicBezTo>
                      <a:pt x="23" y="0"/>
                      <a:pt x="16" y="8"/>
                      <a:pt x="11" y="18"/>
                    </a:cubicBezTo>
                    <a:cubicBezTo>
                      <a:pt x="1" y="27"/>
                      <a:pt x="30" y="57"/>
                      <a:pt x="40" y="77"/>
                    </a:cubicBezTo>
                    <a:cubicBezTo>
                      <a:pt x="50" y="77"/>
                      <a:pt x="50" y="107"/>
                      <a:pt x="60" y="127"/>
                    </a:cubicBezTo>
                    <a:cubicBezTo>
                      <a:pt x="70" y="107"/>
                      <a:pt x="80" y="87"/>
                      <a:pt x="100" y="67"/>
                    </a:cubicBezTo>
                    <a:cubicBezTo>
                      <a:pt x="90" y="57"/>
                      <a:pt x="80" y="47"/>
                      <a:pt x="70" y="27"/>
                    </a:cubicBezTo>
                    <a:cubicBezTo>
                      <a:pt x="55" y="8"/>
                      <a:pt x="43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1" name="Google Shape;2301;p15"/>
              <p:cNvSpPr/>
              <p:nvPr/>
            </p:nvSpPr>
            <p:spPr>
              <a:xfrm>
                <a:off x="11359909" y="-2077413"/>
                <a:ext cx="27374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0"/>
                      <a:pt x="31" y="70"/>
                      <a:pt x="60" y="110"/>
                    </a:cubicBezTo>
                    <a:cubicBezTo>
                      <a:pt x="99" y="148"/>
                      <a:pt x="125" y="163"/>
                      <a:pt x="149" y="163"/>
                    </a:cubicBezTo>
                    <a:cubicBezTo>
                      <a:pt x="156" y="163"/>
                      <a:pt x="163" y="162"/>
                      <a:pt x="169" y="159"/>
                    </a:cubicBezTo>
                    <a:cubicBezTo>
                      <a:pt x="169" y="149"/>
                      <a:pt x="169" y="140"/>
                      <a:pt x="169" y="130"/>
                    </a:cubicBezTo>
                    <a:cubicBezTo>
                      <a:pt x="169" y="113"/>
                      <a:pt x="142" y="63"/>
                      <a:pt x="122" y="63"/>
                    </a:cubicBezTo>
                    <a:cubicBezTo>
                      <a:pt x="117" y="63"/>
                      <a:pt x="113" y="65"/>
                      <a:pt x="110" y="70"/>
                    </a:cubicBezTo>
                    <a:cubicBezTo>
                      <a:pt x="107" y="73"/>
                      <a:pt x="103" y="74"/>
                      <a:pt x="99" y="74"/>
                    </a:cubicBezTo>
                    <a:cubicBezTo>
                      <a:pt x="72" y="74"/>
                      <a:pt x="19" y="28"/>
                      <a:pt x="11" y="11"/>
                    </a:cubicBezTo>
                    <a:cubicBezTo>
                      <a:pt x="1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2" name="Google Shape;2302;p15"/>
              <p:cNvSpPr/>
              <p:nvPr/>
            </p:nvSpPr>
            <p:spPr>
              <a:xfrm>
                <a:off x="11364740" y="-2219435"/>
                <a:ext cx="11433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00" extrusionOk="0">
                    <a:moveTo>
                      <a:pt x="1" y="0"/>
                    </a:moveTo>
                    <a:cubicBezTo>
                      <a:pt x="1" y="30"/>
                      <a:pt x="1" y="60"/>
                      <a:pt x="30" y="80"/>
                    </a:cubicBezTo>
                    <a:cubicBezTo>
                      <a:pt x="40" y="90"/>
                      <a:pt x="60" y="90"/>
                      <a:pt x="70" y="99"/>
                    </a:cubicBezTo>
                    <a:cubicBezTo>
                      <a:pt x="60" y="80"/>
                      <a:pt x="50" y="60"/>
                      <a:pt x="40" y="50"/>
                    </a:cubicBezTo>
                    <a:cubicBezTo>
                      <a:pt x="20" y="20"/>
                      <a:pt x="2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3" name="Google Shape;2303;p15"/>
              <p:cNvSpPr/>
              <p:nvPr/>
            </p:nvSpPr>
            <p:spPr>
              <a:xfrm>
                <a:off x="11367477" y="-2470793"/>
                <a:ext cx="88401" cy="125437"/>
              </a:xfrm>
              <a:custGeom>
                <a:avLst/>
                <a:gdLst/>
                <a:ahLst/>
                <a:cxnLst/>
                <a:rect l="l" t="t" r="r" b="b"/>
                <a:pathLst>
                  <a:path w="549" h="779" extrusionOk="0">
                    <a:moveTo>
                      <a:pt x="212" y="0"/>
                    </a:moveTo>
                    <a:cubicBezTo>
                      <a:pt x="212" y="0"/>
                      <a:pt x="212" y="13"/>
                      <a:pt x="212" y="44"/>
                    </a:cubicBezTo>
                    <a:lnTo>
                      <a:pt x="212" y="133"/>
                    </a:lnTo>
                    <a:cubicBezTo>
                      <a:pt x="212" y="107"/>
                      <a:pt x="209" y="97"/>
                      <a:pt x="205" y="97"/>
                    </a:cubicBezTo>
                    <a:cubicBezTo>
                      <a:pt x="198" y="97"/>
                      <a:pt x="188" y="126"/>
                      <a:pt x="182" y="163"/>
                    </a:cubicBezTo>
                    <a:cubicBezTo>
                      <a:pt x="182" y="203"/>
                      <a:pt x="172" y="243"/>
                      <a:pt x="162" y="252"/>
                    </a:cubicBezTo>
                    <a:cubicBezTo>
                      <a:pt x="152" y="282"/>
                      <a:pt x="162" y="282"/>
                      <a:pt x="152" y="332"/>
                    </a:cubicBezTo>
                    <a:cubicBezTo>
                      <a:pt x="152" y="357"/>
                      <a:pt x="150" y="365"/>
                      <a:pt x="144" y="365"/>
                    </a:cubicBezTo>
                    <a:cubicBezTo>
                      <a:pt x="136" y="365"/>
                      <a:pt x="121" y="352"/>
                      <a:pt x="93" y="352"/>
                    </a:cubicBezTo>
                    <a:cubicBezTo>
                      <a:pt x="88" y="350"/>
                      <a:pt x="85" y="350"/>
                      <a:pt x="82" y="350"/>
                    </a:cubicBezTo>
                    <a:cubicBezTo>
                      <a:pt x="61" y="350"/>
                      <a:pt x="72" y="373"/>
                      <a:pt x="93" y="373"/>
                    </a:cubicBezTo>
                    <a:cubicBezTo>
                      <a:pt x="96" y="373"/>
                      <a:pt x="99" y="373"/>
                      <a:pt x="103" y="371"/>
                    </a:cubicBezTo>
                    <a:cubicBezTo>
                      <a:pt x="122" y="371"/>
                      <a:pt x="152" y="411"/>
                      <a:pt x="142" y="421"/>
                    </a:cubicBezTo>
                    <a:cubicBezTo>
                      <a:pt x="142" y="431"/>
                      <a:pt x="83" y="451"/>
                      <a:pt x="103" y="500"/>
                    </a:cubicBezTo>
                    <a:cubicBezTo>
                      <a:pt x="118" y="531"/>
                      <a:pt x="92" y="544"/>
                      <a:pt x="66" y="544"/>
                    </a:cubicBezTo>
                    <a:cubicBezTo>
                      <a:pt x="58" y="544"/>
                      <a:pt x="50" y="542"/>
                      <a:pt x="43" y="540"/>
                    </a:cubicBezTo>
                    <a:cubicBezTo>
                      <a:pt x="40" y="538"/>
                      <a:pt x="36" y="537"/>
                      <a:pt x="32" y="537"/>
                    </a:cubicBezTo>
                    <a:cubicBezTo>
                      <a:pt x="15" y="537"/>
                      <a:pt x="1" y="554"/>
                      <a:pt x="33" y="570"/>
                    </a:cubicBezTo>
                    <a:cubicBezTo>
                      <a:pt x="43" y="580"/>
                      <a:pt x="53" y="609"/>
                      <a:pt x="43" y="629"/>
                    </a:cubicBezTo>
                    <a:cubicBezTo>
                      <a:pt x="61" y="653"/>
                      <a:pt x="76" y="666"/>
                      <a:pt x="93" y="666"/>
                    </a:cubicBezTo>
                    <a:cubicBezTo>
                      <a:pt x="104" y="666"/>
                      <a:pt x="117" y="661"/>
                      <a:pt x="132" y="649"/>
                    </a:cubicBezTo>
                    <a:cubicBezTo>
                      <a:pt x="147" y="637"/>
                      <a:pt x="162" y="631"/>
                      <a:pt x="179" y="631"/>
                    </a:cubicBezTo>
                    <a:cubicBezTo>
                      <a:pt x="229" y="631"/>
                      <a:pt x="288" y="683"/>
                      <a:pt x="370" y="758"/>
                    </a:cubicBezTo>
                    <a:cubicBezTo>
                      <a:pt x="395" y="764"/>
                      <a:pt x="397" y="778"/>
                      <a:pt x="402" y="778"/>
                    </a:cubicBezTo>
                    <a:cubicBezTo>
                      <a:pt x="405" y="778"/>
                      <a:pt x="409" y="773"/>
                      <a:pt x="420" y="758"/>
                    </a:cubicBezTo>
                    <a:cubicBezTo>
                      <a:pt x="450" y="718"/>
                      <a:pt x="549" y="748"/>
                      <a:pt x="499" y="699"/>
                    </a:cubicBezTo>
                    <a:cubicBezTo>
                      <a:pt x="463" y="655"/>
                      <a:pt x="448" y="627"/>
                      <a:pt x="431" y="627"/>
                    </a:cubicBezTo>
                    <a:cubicBezTo>
                      <a:pt x="425" y="627"/>
                      <a:pt x="418" y="631"/>
                      <a:pt x="410" y="639"/>
                    </a:cubicBezTo>
                    <a:cubicBezTo>
                      <a:pt x="389" y="663"/>
                      <a:pt x="370" y="672"/>
                      <a:pt x="354" y="672"/>
                    </a:cubicBezTo>
                    <a:cubicBezTo>
                      <a:pt x="326" y="672"/>
                      <a:pt x="311" y="642"/>
                      <a:pt x="331" y="629"/>
                    </a:cubicBezTo>
                    <a:cubicBezTo>
                      <a:pt x="368" y="601"/>
                      <a:pt x="397" y="510"/>
                      <a:pt x="383" y="510"/>
                    </a:cubicBezTo>
                    <a:cubicBezTo>
                      <a:pt x="382" y="510"/>
                      <a:pt x="381" y="510"/>
                      <a:pt x="380" y="510"/>
                    </a:cubicBezTo>
                    <a:cubicBezTo>
                      <a:pt x="377" y="512"/>
                      <a:pt x="372" y="513"/>
                      <a:pt x="366" y="513"/>
                    </a:cubicBezTo>
                    <a:cubicBezTo>
                      <a:pt x="341" y="513"/>
                      <a:pt x="299" y="495"/>
                      <a:pt x="291" y="471"/>
                    </a:cubicBezTo>
                    <a:cubicBezTo>
                      <a:pt x="291" y="456"/>
                      <a:pt x="289" y="453"/>
                      <a:pt x="285" y="453"/>
                    </a:cubicBezTo>
                    <a:cubicBezTo>
                      <a:pt x="283" y="453"/>
                      <a:pt x="281" y="454"/>
                      <a:pt x="278" y="454"/>
                    </a:cubicBezTo>
                    <a:cubicBezTo>
                      <a:pt x="276" y="454"/>
                      <a:pt x="274" y="453"/>
                      <a:pt x="271" y="451"/>
                    </a:cubicBezTo>
                    <a:cubicBezTo>
                      <a:pt x="271" y="441"/>
                      <a:pt x="291" y="362"/>
                      <a:pt x="311" y="322"/>
                    </a:cubicBezTo>
                    <a:cubicBezTo>
                      <a:pt x="331" y="292"/>
                      <a:pt x="370" y="292"/>
                      <a:pt x="331" y="292"/>
                    </a:cubicBezTo>
                    <a:cubicBezTo>
                      <a:pt x="293" y="300"/>
                      <a:pt x="272" y="348"/>
                      <a:pt x="260" y="348"/>
                    </a:cubicBezTo>
                    <a:cubicBezTo>
                      <a:pt x="257" y="348"/>
                      <a:pt x="254" y="343"/>
                      <a:pt x="251" y="332"/>
                    </a:cubicBezTo>
                    <a:cubicBezTo>
                      <a:pt x="251" y="282"/>
                      <a:pt x="251" y="213"/>
                      <a:pt x="232" y="183"/>
                    </a:cubicBezTo>
                    <a:cubicBezTo>
                      <a:pt x="232" y="173"/>
                      <a:pt x="232" y="143"/>
                      <a:pt x="222" y="114"/>
                    </a:cubicBezTo>
                    <a:cubicBezTo>
                      <a:pt x="215" y="59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4" name="Google Shape;2304;p15"/>
              <p:cNvSpPr/>
              <p:nvPr/>
            </p:nvSpPr>
            <p:spPr>
              <a:xfrm>
                <a:off x="11479710" y="-2173222"/>
                <a:ext cx="16102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" extrusionOk="0">
                    <a:moveTo>
                      <a:pt x="1" y="1"/>
                    </a:moveTo>
                    <a:cubicBezTo>
                      <a:pt x="9" y="3"/>
                      <a:pt x="17" y="5"/>
                      <a:pt x="24" y="6"/>
                    </a:cubicBezTo>
                    <a:lnTo>
                      <a:pt x="24" y="6"/>
                    </a:lnTo>
                    <a:cubicBezTo>
                      <a:pt x="16" y="1"/>
                      <a:pt x="8" y="1"/>
                      <a:pt x="1" y="1"/>
                    </a:cubicBezTo>
                    <a:close/>
                    <a:moveTo>
                      <a:pt x="24" y="6"/>
                    </a:moveTo>
                    <a:lnTo>
                      <a:pt x="24" y="6"/>
                    </a:lnTo>
                    <a:cubicBezTo>
                      <a:pt x="26" y="7"/>
                      <a:pt x="28" y="9"/>
                      <a:pt x="30" y="11"/>
                    </a:cubicBezTo>
                    <a:cubicBezTo>
                      <a:pt x="45" y="26"/>
                      <a:pt x="63" y="33"/>
                      <a:pt x="76" y="33"/>
                    </a:cubicBezTo>
                    <a:cubicBezTo>
                      <a:pt x="90" y="33"/>
                      <a:pt x="100" y="26"/>
                      <a:pt x="100" y="11"/>
                    </a:cubicBezTo>
                    <a:cubicBezTo>
                      <a:pt x="76" y="11"/>
                      <a:pt x="53" y="11"/>
                      <a:pt x="24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5" name="Google Shape;2305;p15"/>
              <p:cNvSpPr/>
              <p:nvPr/>
            </p:nvSpPr>
            <p:spPr>
              <a:xfrm>
                <a:off x="11451048" y="-2168552"/>
                <a:ext cx="25603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1" extrusionOk="0">
                    <a:moveTo>
                      <a:pt x="96" y="0"/>
                    </a:moveTo>
                    <a:cubicBezTo>
                      <a:pt x="91" y="0"/>
                      <a:pt x="86" y="4"/>
                      <a:pt x="79" y="11"/>
                    </a:cubicBezTo>
                    <a:cubicBezTo>
                      <a:pt x="49" y="50"/>
                      <a:pt x="42" y="94"/>
                      <a:pt x="27" y="94"/>
                    </a:cubicBezTo>
                    <a:cubicBezTo>
                      <a:pt x="22" y="94"/>
                      <a:pt x="17" y="90"/>
                      <a:pt x="10" y="81"/>
                    </a:cubicBezTo>
                    <a:cubicBezTo>
                      <a:pt x="10" y="91"/>
                      <a:pt x="10" y="91"/>
                      <a:pt x="10" y="101"/>
                    </a:cubicBezTo>
                    <a:cubicBezTo>
                      <a:pt x="0" y="130"/>
                      <a:pt x="60" y="140"/>
                      <a:pt x="149" y="160"/>
                    </a:cubicBezTo>
                    <a:cubicBezTo>
                      <a:pt x="149" y="150"/>
                      <a:pt x="159" y="140"/>
                      <a:pt x="159" y="140"/>
                    </a:cubicBezTo>
                    <a:cubicBezTo>
                      <a:pt x="159" y="140"/>
                      <a:pt x="149" y="130"/>
                      <a:pt x="139" y="121"/>
                    </a:cubicBezTo>
                    <a:cubicBezTo>
                      <a:pt x="131" y="96"/>
                      <a:pt x="122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6" name="Google Shape;2306;p15"/>
              <p:cNvSpPr/>
              <p:nvPr/>
            </p:nvSpPr>
            <p:spPr>
              <a:xfrm>
                <a:off x="11323196" y="-2141178"/>
                <a:ext cx="171006" cy="86308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536" extrusionOk="0">
                    <a:moveTo>
                      <a:pt x="526" y="0"/>
                    </a:moveTo>
                    <a:cubicBezTo>
                      <a:pt x="523" y="6"/>
                      <a:pt x="518" y="8"/>
                      <a:pt x="511" y="8"/>
                    </a:cubicBezTo>
                    <a:cubicBezTo>
                      <a:pt x="503" y="8"/>
                      <a:pt x="494" y="6"/>
                      <a:pt x="484" y="6"/>
                    </a:cubicBezTo>
                    <a:cubicBezTo>
                      <a:pt x="472" y="6"/>
                      <a:pt x="459" y="8"/>
                      <a:pt x="447" y="20"/>
                    </a:cubicBezTo>
                    <a:cubicBezTo>
                      <a:pt x="407" y="40"/>
                      <a:pt x="477" y="50"/>
                      <a:pt x="477" y="109"/>
                    </a:cubicBezTo>
                    <a:cubicBezTo>
                      <a:pt x="477" y="130"/>
                      <a:pt x="473" y="137"/>
                      <a:pt x="468" y="137"/>
                    </a:cubicBezTo>
                    <a:cubicBezTo>
                      <a:pt x="458" y="137"/>
                      <a:pt x="440" y="109"/>
                      <a:pt x="427" y="89"/>
                    </a:cubicBezTo>
                    <a:cubicBezTo>
                      <a:pt x="427" y="120"/>
                      <a:pt x="408" y="136"/>
                      <a:pt x="376" y="136"/>
                    </a:cubicBezTo>
                    <a:cubicBezTo>
                      <a:pt x="357" y="136"/>
                      <a:pt x="334" y="130"/>
                      <a:pt x="308" y="119"/>
                    </a:cubicBezTo>
                    <a:lnTo>
                      <a:pt x="298" y="119"/>
                    </a:lnTo>
                    <a:cubicBezTo>
                      <a:pt x="269" y="99"/>
                      <a:pt x="219" y="70"/>
                      <a:pt x="179" y="20"/>
                    </a:cubicBezTo>
                    <a:cubicBezTo>
                      <a:pt x="179" y="30"/>
                      <a:pt x="179" y="40"/>
                      <a:pt x="179" y="40"/>
                    </a:cubicBezTo>
                    <a:cubicBezTo>
                      <a:pt x="179" y="79"/>
                      <a:pt x="189" y="60"/>
                      <a:pt x="199" y="119"/>
                    </a:cubicBezTo>
                    <a:cubicBezTo>
                      <a:pt x="202" y="137"/>
                      <a:pt x="202" y="144"/>
                      <a:pt x="199" y="144"/>
                    </a:cubicBezTo>
                    <a:cubicBezTo>
                      <a:pt x="192" y="144"/>
                      <a:pt x="171" y="102"/>
                      <a:pt x="150" y="60"/>
                    </a:cubicBezTo>
                    <a:cubicBezTo>
                      <a:pt x="133" y="32"/>
                      <a:pt x="129" y="26"/>
                      <a:pt x="121" y="26"/>
                    </a:cubicBezTo>
                    <a:cubicBezTo>
                      <a:pt x="116" y="26"/>
                      <a:pt x="108" y="30"/>
                      <a:pt x="90" y="30"/>
                    </a:cubicBezTo>
                    <a:cubicBezTo>
                      <a:pt x="90" y="40"/>
                      <a:pt x="80" y="50"/>
                      <a:pt x="70" y="70"/>
                    </a:cubicBezTo>
                    <a:cubicBezTo>
                      <a:pt x="80" y="79"/>
                      <a:pt x="90" y="89"/>
                      <a:pt x="100" y="99"/>
                    </a:cubicBezTo>
                    <a:cubicBezTo>
                      <a:pt x="128" y="135"/>
                      <a:pt x="126" y="140"/>
                      <a:pt x="108" y="140"/>
                    </a:cubicBezTo>
                    <a:cubicBezTo>
                      <a:pt x="101" y="140"/>
                      <a:pt x="92" y="139"/>
                      <a:pt x="80" y="139"/>
                    </a:cubicBezTo>
                    <a:cubicBezTo>
                      <a:pt x="50" y="129"/>
                      <a:pt x="50" y="129"/>
                      <a:pt x="31" y="109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" y="149"/>
                      <a:pt x="1" y="159"/>
                      <a:pt x="1" y="159"/>
                    </a:cubicBezTo>
                    <a:cubicBezTo>
                      <a:pt x="11" y="159"/>
                      <a:pt x="11" y="169"/>
                      <a:pt x="21" y="169"/>
                    </a:cubicBezTo>
                    <a:cubicBezTo>
                      <a:pt x="31" y="159"/>
                      <a:pt x="50" y="159"/>
                      <a:pt x="60" y="159"/>
                    </a:cubicBezTo>
                    <a:cubicBezTo>
                      <a:pt x="64" y="157"/>
                      <a:pt x="67" y="156"/>
                      <a:pt x="70" y="156"/>
                    </a:cubicBezTo>
                    <a:cubicBezTo>
                      <a:pt x="80" y="156"/>
                      <a:pt x="78" y="171"/>
                      <a:pt x="70" y="179"/>
                    </a:cubicBezTo>
                    <a:cubicBezTo>
                      <a:pt x="80" y="189"/>
                      <a:pt x="90" y="189"/>
                      <a:pt x="90" y="189"/>
                    </a:cubicBezTo>
                    <a:lnTo>
                      <a:pt x="100" y="189"/>
                    </a:lnTo>
                    <a:cubicBezTo>
                      <a:pt x="123" y="183"/>
                      <a:pt x="136" y="177"/>
                      <a:pt x="150" y="177"/>
                    </a:cubicBezTo>
                    <a:cubicBezTo>
                      <a:pt x="161" y="177"/>
                      <a:pt x="172" y="180"/>
                      <a:pt x="189" y="189"/>
                    </a:cubicBezTo>
                    <a:cubicBezTo>
                      <a:pt x="239" y="208"/>
                      <a:pt x="169" y="228"/>
                      <a:pt x="179" y="248"/>
                    </a:cubicBezTo>
                    <a:cubicBezTo>
                      <a:pt x="189" y="258"/>
                      <a:pt x="199" y="248"/>
                      <a:pt x="229" y="278"/>
                    </a:cubicBezTo>
                    <a:cubicBezTo>
                      <a:pt x="240" y="293"/>
                      <a:pt x="249" y="299"/>
                      <a:pt x="256" y="299"/>
                    </a:cubicBezTo>
                    <a:cubicBezTo>
                      <a:pt x="268" y="299"/>
                      <a:pt x="276" y="282"/>
                      <a:pt x="288" y="258"/>
                    </a:cubicBezTo>
                    <a:cubicBezTo>
                      <a:pt x="292" y="243"/>
                      <a:pt x="297" y="238"/>
                      <a:pt x="304" y="238"/>
                    </a:cubicBezTo>
                    <a:cubicBezTo>
                      <a:pt x="315" y="238"/>
                      <a:pt x="329" y="252"/>
                      <a:pt x="348" y="258"/>
                    </a:cubicBezTo>
                    <a:cubicBezTo>
                      <a:pt x="378" y="278"/>
                      <a:pt x="338" y="307"/>
                      <a:pt x="348" y="327"/>
                    </a:cubicBezTo>
                    <a:cubicBezTo>
                      <a:pt x="352" y="336"/>
                      <a:pt x="356" y="339"/>
                      <a:pt x="363" y="339"/>
                    </a:cubicBezTo>
                    <a:cubicBezTo>
                      <a:pt x="371" y="339"/>
                      <a:pt x="384" y="333"/>
                      <a:pt x="407" y="327"/>
                    </a:cubicBezTo>
                    <a:cubicBezTo>
                      <a:pt x="413" y="325"/>
                      <a:pt x="418" y="325"/>
                      <a:pt x="423" y="325"/>
                    </a:cubicBezTo>
                    <a:cubicBezTo>
                      <a:pt x="444" y="325"/>
                      <a:pt x="459" y="339"/>
                      <a:pt x="467" y="347"/>
                    </a:cubicBezTo>
                    <a:cubicBezTo>
                      <a:pt x="467" y="367"/>
                      <a:pt x="487" y="387"/>
                      <a:pt x="507" y="417"/>
                    </a:cubicBezTo>
                    <a:cubicBezTo>
                      <a:pt x="536" y="387"/>
                      <a:pt x="556" y="357"/>
                      <a:pt x="586" y="327"/>
                    </a:cubicBezTo>
                    <a:cubicBezTo>
                      <a:pt x="611" y="304"/>
                      <a:pt x="633" y="295"/>
                      <a:pt x="652" y="295"/>
                    </a:cubicBezTo>
                    <a:cubicBezTo>
                      <a:pt x="725" y="295"/>
                      <a:pt x="763" y="434"/>
                      <a:pt x="794" y="536"/>
                    </a:cubicBezTo>
                    <a:cubicBezTo>
                      <a:pt x="804" y="536"/>
                      <a:pt x="804" y="526"/>
                      <a:pt x="814" y="526"/>
                    </a:cubicBezTo>
                    <a:cubicBezTo>
                      <a:pt x="804" y="516"/>
                      <a:pt x="804" y="516"/>
                      <a:pt x="804" y="516"/>
                    </a:cubicBezTo>
                    <a:cubicBezTo>
                      <a:pt x="795" y="507"/>
                      <a:pt x="811" y="465"/>
                      <a:pt x="828" y="465"/>
                    </a:cubicBezTo>
                    <a:cubicBezTo>
                      <a:pt x="830" y="465"/>
                      <a:pt x="832" y="465"/>
                      <a:pt x="834" y="466"/>
                    </a:cubicBezTo>
                    <a:cubicBezTo>
                      <a:pt x="834" y="476"/>
                      <a:pt x="834" y="476"/>
                      <a:pt x="844" y="486"/>
                    </a:cubicBezTo>
                    <a:cubicBezTo>
                      <a:pt x="844" y="476"/>
                      <a:pt x="854" y="466"/>
                      <a:pt x="863" y="466"/>
                    </a:cubicBezTo>
                    <a:cubicBezTo>
                      <a:pt x="854" y="456"/>
                      <a:pt x="854" y="456"/>
                      <a:pt x="854" y="436"/>
                    </a:cubicBezTo>
                    <a:cubicBezTo>
                      <a:pt x="861" y="401"/>
                      <a:pt x="882" y="366"/>
                      <a:pt x="902" y="366"/>
                    </a:cubicBezTo>
                    <a:cubicBezTo>
                      <a:pt x="910" y="366"/>
                      <a:pt x="917" y="372"/>
                      <a:pt x="923" y="387"/>
                    </a:cubicBezTo>
                    <a:cubicBezTo>
                      <a:pt x="923" y="397"/>
                      <a:pt x="923" y="397"/>
                      <a:pt x="923" y="407"/>
                    </a:cubicBezTo>
                    <a:lnTo>
                      <a:pt x="943" y="407"/>
                    </a:lnTo>
                    <a:cubicBezTo>
                      <a:pt x="935" y="368"/>
                      <a:pt x="933" y="341"/>
                      <a:pt x="947" y="341"/>
                    </a:cubicBezTo>
                    <a:cubicBezTo>
                      <a:pt x="951" y="341"/>
                      <a:pt x="956" y="343"/>
                      <a:pt x="963" y="347"/>
                    </a:cubicBezTo>
                    <a:cubicBezTo>
                      <a:pt x="1012" y="387"/>
                      <a:pt x="963" y="347"/>
                      <a:pt x="992" y="397"/>
                    </a:cubicBezTo>
                    <a:cubicBezTo>
                      <a:pt x="1002" y="377"/>
                      <a:pt x="1022" y="357"/>
                      <a:pt x="1062" y="327"/>
                    </a:cubicBezTo>
                    <a:cubicBezTo>
                      <a:pt x="1052" y="327"/>
                      <a:pt x="1052" y="317"/>
                      <a:pt x="1052" y="307"/>
                    </a:cubicBezTo>
                    <a:cubicBezTo>
                      <a:pt x="1042" y="298"/>
                      <a:pt x="1042" y="298"/>
                      <a:pt x="1042" y="288"/>
                    </a:cubicBezTo>
                    <a:cubicBezTo>
                      <a:pt x="1032" y="248"/>
                      <a:pt x="1022" y="218"/>
                      <a:pt x="1002" y="208"/>
                    </a:cubicBezTo>
                    <a:cubicBezTo>
                      <a:pt x="992" y="198"/>
                      <a:pt x="982" y="198"/>
                      <a:pt x="973" y="198"/>
                    </a:cubicBezTo>
                    <a:cubicBezTo>
                      <a:pt x="953" y="208"/>
                      <a:pt x="923" y="258"/>
                      <a:pt x="903" y="258"/>
                    </a:cubicBezTo>
                    <a:cubicBezTo>
                      <a:pt x="893" y="258"/>
                      <a:pt x="883" y="208"/>
                      <a:pt x="893" y="179"/>
                    </a:cubicBezTo>
                    <a:cubicBezTo>
                      <a:pt x="868" y="179"/>
                      <a:pt x="843" y="180"/>
                      <a:pt x="819" y="180"/>
                    </a:cubicBezTo>
                    <a:cubicBezTo>
                      <a:pt x="741" y="180"/>
                      <a:pt x="669" y="168"/>
                      <a:pt x="586" y="70"/>
                    </a:cubicBezTo>
                    <a:cubicBezTo>
                      <a:pt x="566" y="40"/>
                      <a:pt x="546" y="2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7" name="Google Shape;2307;p15"/>
              <p:cNvSpPr/>
              <p:nvPr/>
            </p:nvSpPr>
            <p:spPr>
              <a:xfrm>
                <a:off x="11455718" y="-2049878"/>
                <a:ext cx="60867" cy="3832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238" extrusionOk="0">
                    <a:moveTo>
                      <a:pt x="378" y="226"/>
                    </a:moveTo>
                    <a:cubicBezTo>
                      <a:pt x="360" y="226"/>
                      <a:pt x="343" y="226"/>
                      <a:pt x="332" y="233"/>
                    </a:cubicBezTo>
                    <a:lnTo>
                      <a:pt x="332" y="233"/>
                    </a:lnTo>
                    <a:cubicBezTo>
                      <a:pt x="350" y="230"/>
                      <a:pt x="365" y="226"/>
                      <a:pt x="378" y="226"/>
                    </a:cubicBezTo>
                    <a:close/>
                    <a:moveTo>
                      <a:pt x="32" y="1"/>
                    </a:moveTo>
                    <a:cubicBezTo>
                      <a:pt x="29" y="1"/>
                      <a:pt x="26" y="6"/>
                      <a:pt x="21" y="18"/>
                    </a:cubicBezTo>
                    <a:cubicBezTo>
                      <a:pt x="21" y="28"/>
                      <a:pt x="11" y="38"/>
                      <a:pt x="1" y="38"/>
                    </a:cubicBezTo>
                    <a:cubicBezTo>
                      <a:pt x="11" y="48"/>
                      <a:pt x="11" y="68"/>
                      <a:pt x="21" y="78"/>
                    </a:cubicBezTo>
                    <a:cubicBezTo>
                      <a:pt x="80" y="147"/>
                      <a:pt x="159" y="58"/>
                      <a:pt x="298" y="236"/>
                    </a:cubicBezTo>
                    <a:cubicBezTo>
                      <a:pt x="300" y="236"/>
                      <a:pt x="301" y="236"/>
                      <a:pt x="303" y="236"/>
                    </a:cubicBezTo>
                    <a:lnTo>
                      <a:pt x="303" y="236"/>
                    </a:lnTo>
                    <a:cubicBezTo>
                      <a:pt x="300" y="234"/>
                      <a:pt x="298" y="228"/>
                      <a:pt x="298" y="216"/>
                    </a:cubicBezTo>
                    <a:cubicBezTo>
                      <a:pt x="305" y="181"/>
                      <a:pt x="318" y="176"/>
                      <a:pt x="327" y="176"/>
                    </a:cubicBezTo>
                    <a:cubicBezTo>
                      <a:pt x="331" y="176"/>
                      <a:pt x="335" y="177"/>
                      <a:pt x="338" y="177"/>
                    </a:cubicBezTo>
                    <a:cubicBezTo>
                      <a:pt x="358" y="177"/>
                      <a:pt x="338" y="137"/>
                      <a:pt x="338" y="137"/>
                    </a:cubicBezTo>
                    <a:cubicBezTo>
                      <a:pt x="338" y="137"/>
                      <a:pt x="278" y="157"/>
                      <a:pt x="239" y="157"/>
                    </a:cubicBezTo>
                    <a:cubicBezTo>
                      <a:pt x="229" y="157"/>
                      <a:pt x="219" y="157"/>
                      <a:pt x="209" y="147"/>
                    </a:cubicBezTo>
                    <a:cubicBezTo>
                      <a:pt x="192" y="112"/>
                      <a:pt x="258" y="54"/>
                      <a:pt x="234" y="54"/>
                    </a:cubicBezTo>
                    <a:cubicBezTo>
                      <a:pt x="231" y="54"/>
                      <a:pt x="226" y="55"/>
                      <a:pt x="219" y="58"/>
                    </a:cubicBezTo>
                    <a:cubicBezTo>
                      <a:pt x="194" y="70"/>
                      <a:pt x="176" y="87"/>
                      <a:pt x="157" y="87"/>
                    </a:cubicBezTo>
                    <a:cubicBezTo>
                      <a:pt x="146" y="87"/>
                      <a:pt x="134" y="82"/>
                      <a:pt x="120" y="68"/>
                    </a:cubicBezTo>
                    <a:cubicBezTo>
                      <a:pt x="107" y="76"/>
                      <a:pt x="96" y="79"/>
                      <a:pt x="87" y="79"/>
                    </a:cubicBezTo>
                    <a:cubicBezTo>
                      <a:pt x="75" y="79"/>
                      <a:pt x="66" y="73"/>
                      <a:pt x="60" y="68"/>
                    </a:cubicBezTo>
                    <a:cubicBezTo>
                      <a:pt x="45" y="45"/>
                      <a:pt x="42" y="1"/>
                      <a:pt x="32" y="1"/>
                    </a:cubicBezTo>
                    <a:close/>
                    <a:moveTo>
                      <a:pt x="332" y="233"/>
                    </a:moveTo>
                    <a:cubicBezTo>
                      <a:pt x="323" y="235"/>
                      <a:pt x="313" y="236"/>
                      <a:pt x="303" y="236"/>
                    </a:cubicBezTo>
                    <a:lnTo>
                      <a:pt x="303" y="236"/>
                    </a:lnTo>
                    <a:cubicBezTo>
                      <a:pt x="305" y="237"/>
                      <a:pt x="307" y="238"/>
                      <a:pt x="309" y="238"/>
                    </a:cubicBezTo>
                    <a:cubicBezTo>
                      <a:pt x="314" y="238"/>
                      <a:pt x="320" y="236"/>
                      <a:pt x="328" y="236"/>
                    </a:cubicBezTo>
                    <a:cubicBezTo>
                      <a:pt x="329" y="235"/>
                      <a:pt x="331" y="234"/>
                      <a:pt x="332" y="2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8" name="Google Shape;2308;p15"/>
              <p:cNvSpPr/>
              <p:nvPr/>
            </p:nvSpPr>
            <p:spPr>
              <a:xfrm>
                <a:off x="11342358" y="-2326516"/>
                <a:ext cx="133971" cy="12318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765" extrusionOk="0">
                    <a:moveTo>
                      <a:pt x="100" y="1"/>
                    </a:moveTo>
                    <a:cubicBezTo>
                      <a:pt x="100" y="11"/>
                      <a:pt x="100" y="21"/>
                      <a:pt x="100" y="31"/>
                    </a:cubicBezTo>
                    <a:cubicBezTo>
                      <a:pt x="100" y="31"/>
                      <a:pt x="100" y="31"/>
                      <a:pt x="100" y="41"/>
                    </a:cubicBezTo>
                    <a:lnTo>
                      <a:pt x="110" y="41"/>
                    </a:lnTo>
                    <a:cubicBezTo>
                      <a:pt x="120" y="60"/>
                      <a:pt x="150" y="90"/>
                      <a:pt x="209" y="120"/>
                    </a:cubicBezTo>
                    <a:cubicBezTo>
                      <a:pt x="253" y="147"/>
                      <a:pt x="245" y="162"/>
                      <a:pt x="222" y="162"/>
                    </a:cubicBezTo>
                    <a:cubicBezTo>
                      <a:pt x="202" y="162"/>
                      <a:pt x="172" y="152"/>
                      <a:pt x="150" y="130"/>
                    </a:cubicBezTo>
                    <a:cubicBezTo>
                      <a:pt x="100" y="90"/>
                      <a:pt x="80" y="80"/>
                      <a:pt x="40" y="41"/>
                    </a:cubicBezTo>
                    <a:cubicBezTo>
                      <a:pt x="31" y="51"/>
                      <a:pt x="21" y="80"/>
                      <a:pt x="11" y="120"/>
                    </a:cubicBezTo>
                    <a:cubicBezTo>
                      <a:pt x="11" y="120"/>
                      <a:pt x="11" y="120"/>
                      <a:pt x="11" y="130"/>
                    </a:cubicBezTo>
                    <a:cubicBezTo>
                      <a:pt x="1" y="160"/>
                      <a:pt x="21" y="150"/>
                      <a:pt x="40" y="160"/>
                    </a:cubicBezTo>
                    <a:cubicBezTo>
                      <a:pt x="44" y="158"/>
                      <a:pt x="47" y="157"/>
                      <a:pt x="50" y="157"/>
                    </a:cubicBezTo>
                    <a:cubicBezTo>
                      <a:pt x="64" y="157"/>
                      <a:pt x="72" y="175"/>
                      <a:pt x="80" y="199"/>
                    </a:cubicBezTo>
                    <a:cubicBezTo>
                      <a:pt x="90" y="199"/>
                      <a:pt x="110" y="189"/>
                      <a:pt x="120" y="179"/>
                    </a:cubicBezTo>
                    <a:cubicBezTo>
                      <a:pt x="130" y="179"/>
                      <a:pt x="140" y="170"/>
                      <a:pt x="140" y="170"/>
                    </a:cubicBezTo>
                    <a:cubicBezTo>
                      <a:pt x="150" y="163"/>
                      <a:pt x="157" y="160"/>
                      <a:pt x="165" y="160"/>
                    </a:cubicBezTo>
                    <a:cubicBezTo>
                      <a:pt x="182" y="160"/>
                      <a:pt x="199" y="173"/>
                      <a:pt x="239" y="199"/>
                    </a:cubicBezTo>
                    <a:cubicBezTo>
                      <a:pt x="298" y="239"/>
                      <a:pt x="209" y="269"/>
                      <a:pt x="189" y="298"/>
                    </a:cubicBezTo>
                    <a:cubicBezTo>
                      <a:pt x="179" y="303"/>
                      <a:pt x="169" y="303"/>
                      <a:pt x="158" y="303"/>
                    </a:cubicBezTo>
                    <a:cubicBezTo>
                      <a:pt x="147" y="303"/>
                      <a:pt x="135" y="303"/>
                      <a:pt x="120" y="308"/>
                    </a:cubicBezTo>
                    <a:cubicBezTo>
                      <a:pt x="130" y="318"/>
                      <a:pt x="140" y="338"/>
                      <a:pt x="150" y="368"/>
                    </a:cubicBezTo>
                    <a:cubicBezTo>
                      <a:pt x="181" y="430"/>
                      <a:pt x="177" y="441"/>
                      <a:pt x="165" y="441"/>
                    </a:cubicBezTo>
                    <a:cubicBezTo>
                      <a:pt x="157" y="441"/>
                      <a:pt x="147" y="437"/>
                      <a:pt x="140" y="437"/>
                    </a:cubicBezTo>
                    <a:cubicBezTo>
                      <a:pt x="130" y="427"/>
                      <a:pt x="90" y="388"/>
                      <a:pt x="60" y="358"/>
                    </a:cubicBezTo>
                    <a:cubicBezTo>
                      <a:pt x="50" y="368"/>
                      <a:pt x="50" y="378"/>
                      <a:pt x="50" y="378"/>
                    </a:cubicBezTo>
                    <a:cubicBezTo>
                      <a:pt x="60" y="388"/>
                      <a:pt x="70" y="398"/>
                      <a:pt x="80" y="417"/>
                    </a:cubicBezTo>
                    <a:lnTo>
                      <a:pt x="90" y="417"/>
                    </a:lnTo>
                    <a:cubicBezTo>
                      <a:pt x="90" y="427"/>
                      <a:pt x="90" y="427"/>
                      <a:pt x="90" y="427"/>
                    </a:cubicBezTo>
                    <a:cubicBezTo>
                      <a:pt x="130" y="467"/>
                      <a:pt x="120" y="467"/>
                      <a:pt x="90" y="467"/>
                    </a:cubicBezTo>
                    <a:cubicBezTo>
                      <a:pt x="90" y="487"/>
                      <a:pt x="90" y="497"/>
                      <a:pt x="90" y="497"/>
                    </a:cubicBezTo>
                    <a:cubicBezTo>
                      <a:pt x="103" y="497"/>
                      <a:pt x="112" y="492"/>
                      <a:pt x="122" y="492"/>
                    </a:cubicBezTo>
                    <a:cubicBezTo>
                      <a:pt x="128" y="492"/>
                      <a:pt x="133" y="493"/>
                      <a:pt x="140" y="497"/>
                    </a:cubicBezTo>
                    <a:cubicBezTo>
                      <a:pt x="169" y="497"/>
                      <a:pt x="169" y="566"/>
                      <a:pt x="189" y="636"/>
                    </a:cubicBezTo>
                    <a:cubicBezTo>
                      <a:pt x="219" y="695"/>
                      <a:pt x="229" y="685"/>
                      <a:pt x="249" y="764"/>
                    </a:cubicBezTo>
                    <a:cubicBezTo>
                      <a:pt x="328" y="755"/>
                      <a:pt x="437" y="685"/>
                      <a:pt x="546" y="645"/>
                    </a:cubicBezTo>
                    <a:cubicBezTo>
                      <a:pt x="536" y="636"/>
                      <a:pt x="536" y="626"/>
                      <a:pt x="546" y="626"/>
                    </a:cubicBezTo>
                    <a:cubicBezTo>
                      <a:pt x="586" y="586"/>
                      <a:pt x="606" y="546"/>
                      <a:pt x="606" y="546"/>
                    </a:cubicBezTo>
                    <a:cubicBezTo>
                      <a:pt x="606" y="546"/>
                      <a:pt x="623" y="471"/>
                      <a:pt x="649" y="471"/>
                    </a:cubicBezTo>
                    <a:cubicBezTo>
                      <a:pt x="657" y="471"/>
                      <a:pt x="666" y="478"/>
                      <a:pt x="675" y="497"/>
                    </a:cubicBezTo>
                    <a:cubicBezTo>
                      <a:pt x="698" y="538"/>
                      <a:pt x="715" y="551"/>
                      <a:pt x="729" y="551"/>
                    </a:cubicBezTo>
                    <a:cubicBezTo>
                      <a:pt x="738" y="551"/>
                      <a:pt x="746" y="545"/>
                      <a:pt x="754" y="536"/>
                    </a:cubicBezTo>
                    <a:cubicBezTo>
                      <a:pt x="762" y="522"/>
                      <a:pt x="758" y="496"/>
                      <a:pt x="764" y="496"/>
                    </a:cubicBezTo>
                    <a:cubicBezTo>
                      <a:pt x="766" y="496"/>
                      <a:pt x="769" y="499"/>
                      <a:pt x="774" y="507"/>
                    </a:cubicBezTo>
                    <a:cubicBezTo>
                      <a:pt x="779" y="520"/>
                      <a:pt x="795" y="529"/>
                      <a:pt x="807" y="529"/>
                    </a:cubicBezTo>
                    <a:cubicBezTo>
                      <a:pt x="822" y="529"/>
                      <a:pt x="831" y="515"/>
                      <a:pt x="804" y="477"/>
                    </a:cubicBezTo>
                    <a:cubicBezTo>
                      <a:pt x="764" y="422"/>
                      <a:pt x="738" y="379"/>
                      <a:pt x="718" y="379"/>
                    </a:cubicBezTo>
                    <a:cubicBezTo>
                      <a:pt x="713" y="379"/>
                      <a:pt x="709" y="382"/>
                      <a:pt x="705" y="388"/>
                    </a:cubicBezTo>
                    <a:cubicBezTo>
                      <a:pt x="701" y="391"/>
                      <a:pt x="699" y="393"/>
                      <a:pt x="696" y="393"/>
                    </a:cubicBezTo>
                    <a:cubicBezTo>
                      <a:pt x="687" y="393"/>
                      <a:pt x="686" y="361"/>
                      <a:pt x="645" y="328"/>
                    </a:cubicBezTo>
                    <a:cubicBezTo>
                      <a:pt x="624" y="306"/>
                      <a:pt x="606" y="302"/>
                      <a:pt x="591" y="302"/>
                    </a:cubicBezTo>
                    <a:cubicBezTo>
                      <a:pt x="580" y="302"/>
                      <a:pt x="570" y="304"/>
                      <a:pt x="562" y="304"/>
                    </a:cubicBezTo>
                    <a:cubicBezTo>
                      <a:pt x="556" y="304"/>
                      <a:pt x="551" y="303"/>
                      <a:pt x="546" y="298"/>
                    </a:cubicBezTo>
                    <a:cubicBezTo>
                      <a:pt x="516" y="269"/>
                      <a:pt x="437" y="239"/>
                      <a:pt x="487" y="199"/>
                    </a:cubicBezTo>
                    <a:cubicBezTo>
                      <a:pt x="526" y="173"/>
                      <a:pt x="548" y="155"/>
                      <a:pt x="565" y="155"/>
                    </a:cubicBezTo>
                    <a:cubicBezTo>
                      <a:pt x="573" y="155"/>
                      <a:pt x="579" y="160"/>
                      <a:pt x="586" y="170"/>
                    </a:cubicBezTo>
                    <a:cubicBezTo>
                      <a:pt x="594" y="174"/>
                      <a:pt x="602" y="176"/>
                      <a:pt x="611" y="176"/>
                    </a:cubicBezTo>
                    <a:cubicBezTo>
                      <a:pt x="624" y="176"/>
                      <a:pt x="638" y="171"/>
                      <a:pt x="655" y="160"/>
                    </a:cubicBezTo>
                    <a:cubicBezTo>
                      <a:pt x="606" y="160"/>
                      <a:pt x="566" y="130"/>
                      <a:pt x="546" y="100"/>
                    </a:cubicBezTo>
                    <a:cubicBezTo>
                      <a:pt x="546" y="90"/>
                      <a:pt x="536" y="90"/>
                      <a:pt x="536" y="80"/>
                    </a:cubicBezTo>
                    <a:cubicBezTo>
                      <a:pt x="530" y="80"/>
                      <a:pt x="523" y="85"/>
                      <a:pt x="516" y="85"/>
                    </a:cubicBezTo>
                    <a:cubicBezTo>
                      <a:pt x="513" y="85"/>
                      <a:pt x="510" y="84"/>
                      <a:pt x="507" y="80"/>
                    </a:cubicBezTo>
                    <a:cubicBezTo>
                      <a:pt x="497" y="100"/>
                      <a:pt x="487" y="160"/>
                      <a:pt x="457" y="189"/>
                    </a:cubicBezTo>
                    <a:cubicBezTo>
                      <a:pt x="437" y="209"/>
                      <a:pt x="413" y="224"/>
                      <a:pt x="383" y="224"/>
                    </a:cubicBezTo>
                    <a:cubicBezTo>
                      <a:pt x="336" y="224"/>
                      <a:pt x="273" y="188"/>
                      <a:pt x="189" y="80"/>
                    </a:cubicBezTo>
                    <a:cubicBezTo>
                      <a:pt x="179" y="70"/>
                      <a:pt x="179" y="60"/>
                      <a:pt x="169" y="51"/>
                    </a:cubicBezTo>
                    <a:cubicBezTo>
                      <a:pt x="150" y="21"/>
                      <a:pt x="120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09" name="Google Shape;2309;p15"/>
              <p:cNvSpPr/>
              <p:nvPr/>
            </p:nvSpPr>
            <p:spPr>
              <a:xfrm>
                <a:off x="10205696" y="-2436656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1"/>
                      <a:pt x="0" y="11"/>
                      <a:pt x="0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0" name="Google Shape;2310;p15"/>
              <p:cNvSpPr/>
              <p:nvPr/>
            </p:nvSpPr>
            <p:spPr>
              <a:xfrm>
                <a:off x="10943342" y="-1563587"/>
                <a:ext cx="19162" cy="14814"/>
              </a:xfrm>
              <a:custGeom>
                <a:avLst/>
                <a:gdLst/>
                <a:ahLst/>
                <a:cxnLst/>
                <a:rect l="l" t="t" r="r" b="b"/>
                <a:pathLst>
                  <a:path w="119" h="92" extrusionOk="0">
                    <a:moveTo>
                      <a:pt x="54" y="1"/>
                    </a:moveTo>
                    <a:cubicBezTo>
                      <a:pt x="49" y="1"/>
                      <a:pt x="45" y="1"/>
                      <a:pt x="40" y="2"/>
                    </a:cubicBezTo>
                    <a:cubicBezTo>
                      <a:pt x="0" y="12"/>
                      <a:pt x="0" y="32"/>
                      <a:pt x="20" y="92"/>
                    </a:cubicBezTo>
                    <a:cubicBezTo>
                      <a:pt x="40" y="92"/>
                      <a:pt x="69" y="82"/>
                      <a:pt x="109" y="82"/>
                    </a:cubicBezTo>
                    <a:lnTo>
                      <a:pt x="119" y="82"/>
                    </a:lnTo>
                    <a:cubicBezTo>
                      <a:pt x="102" y="30"/>
                      <a:pt x="8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1" name="Google Shape;2311;p15"/>
              <p:cNvSpPr/>
              <p:nvPr/>
            </p:nvSpPr>
            <p:spPr>
              <a:xfrm>
                <a:off x="10970394" y="-1398055"/>
                <a:ext cx="20933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95" extrusionOk="0">
                    <a:moveTo>
                      <a:pt x="119" y="84"/>
                    </a:moveTo>
                    <a:cubicBezTo>
                      <a:pt x="119" y="84"/>
                      <a:pt x="119" y="85"/>
                      <a:pt x="120" y="85"/>
                    </a:cubicBezTo>
                    <a:cubicBezTo>
                      <a:pt x="120" y="85"/>
                      <a:pt x="120" y="85"/>
                      <a:pt x="121" y="85"/>
                    </a:cubicBezTo>
                    <a:lnTo>
                      <a:pt x="121" y="85"/>
                    </a:lnTo>
                    <a:cubicBezTo>
                      <a:pt x="120" y="85"/>
                      <a:pt x="120" y="84"/>
                      <a:pt x="119" y="84"/>
                    </a:cubicBezTo>
                    <a:close/>
                    <a:moveTo>
                      <a:pt x="43" y="0"/>
                    </a:moveTo>
                    <a:cubicBezTo>
                      <a:pt x="29" y="0"/>
                      <a:pt x="20" y="17"/>
                      <a:pt x="10" y="35"/>
                    </a:cubicBezTo>
                    <a:cubicBezTo>
                      <a:pt x="1" y="55"/>
                      <a:pt x="20" y="75"/>
                      <a:pt x="40" y="95"/>
                    </a:cubicBezTo>
                    <a:cubicBezTo>
                      <a:pt x="65" y="85"/>
                      <a:pt x="85" y="80"/>
                      <a:pt x="100" y="80"/>
                    </a:cubicBezTo>
                    <a:cubicBezTo>
                      <a:pt x="108" y="80"/>
                      <a:pt x="114" y="81"/>
                      <a:pt x="119" y="84"/>
                    </a:cubicBezTo>
                    <a:lnTo>
                      <a:pt x="119" y="84"/>
                    </a:lnTo>
                    <a:cubicBezTo>
                      <a:pt x="82" y="21"/>
                      <a:pt x="60" y="0"/>
                      <a:pt x="43" y="0"/>
                    </a:cubicBezTo>
                    <a:close/>
                    <a:moveTo>
                      <a:pt x="121" y="85"/>
                    </a:moveTo>
                    <a:cubicBezTo>
                      <a:pt x="124" y="87"/>
                      <a:pt x="127" y="91"/>
                      <a:pt x="129" y="95"/>
                    </a:cubicBezTo>
                    <a:cubicBezTo>
                      <a:pt x="129" y="85"/>
                      <a:pt x="129" y="85"/>
                      <a:pt x="121" y="8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2" name="Google Shape;2312;p15"/>
              <p:cNvSpPr/>
              <p:nvPr/>
            </p:nvSpPr>
            <p:spPr>
              <a:xfrm>
                <a:off x="10858000" y="-1352486"/>
                <a:ext cx="61511" cy="40578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52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32" y="66"/>
                    </a:cubicBezTo>
                    <a:cubicBezTo>
                      <a:pt x="115" y="66"/>
                      <a:pt x="98" y="61"/>
                      <a:pt x="84" y="50"/>
                    </a:cubicBezTo>
                    <a:cubicBezTo>
                      <a:pt x="71" y="41"/>
                      <a:pt x="60" y="37"/>
                      <a:pt x="51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1" y="245"/>
                      <a:pt x="53" y="251"/>
                      <a:pt x="68" y="251"/>
                    </a:cubicBezTo>
                    <a:cubicBezTo>
                      <a:pt x="115" y="251"/>
                      <a:pt x="194" y="186"/>
                      <a:pt x="262" y="179"/>
                    </a:cubicBezTo>
                    <a:cubicBezTo>
                      <a:pt x="312" y="179"/>
                      <a:pt x="352" y="109"/>
                      <a:pt x="38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3" name="Google Shape;2313;p15"/>
              <p:cNvSpPr/>
              <p:nvPr/>
            </p:nvSpPr>
            <p:spPr>
              <a:xfrm>
                <a:off x="10865085" y="-1223506"/>
                <a:ext cx="35264" cy="41061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55" extrusionOk="0">
                    <a:moveTo>
                      <a:pt x="108" y="1"/>
                    </a:moveTo>
                    <a:cubicBezTo>
                      <a:pt x="77" y="1"/>
                      <a:pt x="37" y="18"/>
                      <a:pt x="0" y="42"/>
                    </a:cubicBezTo>
                    <a:cubicBezTo>
                      <a:pt x="50" y="62"/>
                      <a:pt x="89" y="151"/>
                      <a:pt x="89" y="230"/>
                    </a:cubicBezTo>
                    <a:cubicBezTo>
                      <a:pt x="92" y="247"/>
                      <a:pt x="99" y="254"/>
                      <a:pt x="108" y="254"/>
                    </a:cubicBezTo>
                    <a:cubicBezTo>
                      <a:pt x="133" y="254"/>
                      <a:pt x="175" y="206"/>
                      <a:pt x="218" y="141"/>
                    </a:cubicBezTo>
                    <a:cubicBezTo>
                      <a:pt x="198" y="102"/>
                      <a:pt x="169" y="52"/>
                      <a:pt x="149" y="22"/>
                    </a:cubicBezTo>
                    <a:cubicBezTo>
                      <a:pt x="141" y="7"/>
                      <a:pt x="126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4" name="Google Shape;2314;p15"/>
              <p:cNvSpPr/>
              <p:nvPr/>
            </p:nvSpPr>
            <p:spPr>
              <a:xfrm>
                <a:off x="10886501" y="-1856167"/>
                <a:ext cx="33010" cy="4073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53" extrusionOk="0">
                    <a:moveTo>
                      <a:pt x="112" y="0"/>
                    </a:moveTo>
                    <a:cubicBezTo>
                      <a:pt x="50" y="0"/>
                      <a:pt x="0" y="102"/>
                      <a:pt x="115" y="243"/>
                    </a:cubicBezTo>
                    <a:cubicBezTo>
                      <a:pt x="115" y="243"/>
                      <a:pt x="115" y="243"/>
                      <a:pt x="115" y="253"/>
                    </a:cubicBezTo>
                    <a:cubicBezTo>
                      <a:pt x="145" y="223"/>
                      <a:pt x="175" y="203"/>
                      <a:pt x="204" y="183"/>
                    </a:cubicBezTo>
                    <a:cubicBezTo>
                      <a:pt x="194" y="104"/>
                      <a:pt x="175" y="25"/>
                      <a:pt x="135" y="5"/>
                    </a:cubicBezTo>
                    <a:cubicBezTo>
                      <a:pt x="127" y="2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5" name="Google Shape;2315;p15"/>
              <p:cNvSpPr/>
              <p:nvPr/>
            </p:nvSpPr>
            <p:spPr>
              <a:xfrm>
                <a:off x="10848983" y="-1474058"/>
                <a:ext cx="99190" cy="72138"/>
              </a:xfrm>
              <a:custGeom>
                <a:avLst/>
                <a:gdLst/>
                <a:ahLst/>
                <a:cxnLst/>
                <a:rect l="l" t="t" r="r" b="b"/>
                <a:pathLst>
                  <a:path w="616" h="448" extrusionOk="0">
                    <a:moveTo>
                      <a:pt x="289" y="1"/>
                    </a:moveTo>
                    <a:cubicBezTo>
                      <a:pt x="247" y="1"/>
                      <a:pt x="236" y="64"/>
                      <a:pt x="189" y="101"/>
                    </a:cubicBezTo>
                    <a:cubicBezTo>
                      <a:pt x="189" y="121"/>
                      <a:pt x="170" y="141"/>
                      <a:pt x="130" y="160"/>
                    </a:cubicBezTo>
                    <a:cubicBezTo>
                      <a:pt x="1" y="220"/>
                      <a:pt x="80" y="398"/>
                      <a:pt x="179" y="448"/>
                    </a:cubicBezTo>
                    <a:cubicBezTo>
                      <a:pt x="189" y="438"/>
                      <a:pt x="189" y="438"/>
                      <a:pt x="199" y="438"/>
                    </a:cubicBezTo>
                    <a:cubicBezTo>
                      <a:pt x="214" y="433"/>
                      <a:pt x="227" y="431"/>
                      <a:pt x="239" y="431"/>
                    </a:cubicBezTo>
                    <a:cubicBezTo>
                      <a:pt x="251" y="431"/>
                      <a:pt x="264" y="433"/>
                      <a:pt x="279" y="438"/>
                    </a:cubicBezTo>
                    <a:cubicBezTo>
                      <a:pt x="344" y="413"/>
                      <a:pt x="403" y="361"/>
                      <a:pt x="484" y="361"/>
                    </a:cubicBezTo>
                    <a:cubicBezTo>
                      <a:pt x="500" y="361"/>
                      <a:pt x="518" y="364"/>
                      <a:pt x="536" y="369"/>
                    </a:cubicBezTo>
                    <a:cubicBezTo>
                      <a:pt x="586" y="319"/>
                      <a:pt x="616" y="269"/>
                      <a:pt x="606" y="250"/>
                    </a:cubicBezTo>
                    <a:cubicBezTo>
                      <a:pt x="606" y="230"/>
                      <a:pt x="606" y="190"/>
                      <a:pt x="606" y="150"/>
                    </a:cubicBezTo>
                    <a:cubicBezTo>
                      <a:pt x="589" y="197"/>
                      <a:pt x="578" y="223"/>
                      <a:pt x="562" y="223"/>
                    </a:cubicBezTo>
                    <a:cubicBezTo>
                      <a:pt x="551" y="223"/>
                      <a:pt x="537" y="209"/>
                      <a:pt x="517" y="180"/>
                    </a:cubicBezTo>
                    <a:cubicBezTo>
                      <a:pt x="492" y="136"/>
                      <a:pt x="479" y="128"/>
                      <a:pt x="469" y="128"/>
                    </a:cubicBezTo>
                    <a:cubicBezTo>
                      <a:pt x="465" y="128"/>
                      <a:pt x="460" y="130"/>
                      <a:pt x="455" y="130"/>
                    </a:cubicBezTo>
                    <a:cubicBezTo>
                      <a:pt x="450" y="130"/>
                      <a:pt x="445" y="128"/>
                      <a:pt x="437" y="121"/>
                    </a:cubicBezTo>
                    <a:cubicBezTo>
                      <a:pt x="437" y="111"/>
                      <a:pt x="427" y="111"/>
                      <a:pt x="427" y="101"/>
                    </a:cubicBezTo>
                    <a:cubicBezTo>
                      <a:pt x="375" y="123"/>
                      <a:pt x="327" y="136"/>
                      <a:pt x="292" y="136"/>
                    </a:cubicBezTo>
                    <a:cubicBezTo>
                      <a:pt x="236" y="136"/>
                      <a:pt x="217" y="102"/>
                      <a:pt x="279" y="22"/>
                    </a:cubicBezTo>
                    <a:cubicBezTo>
                      <a:pt x="289" y="12"/>
                      <a:pt x="298" y="12"/>
                      <a:pt x="298" y="2"/>
                    </a:cubicBezTo>
                    <a:cubicBezTo>
                      <a:pt x="295" y="1"/>
                      <a:pt x="292" y="1"/>
                      <a:pt x="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6" name="Google Shape;2316;p15"/>
              <p:cNvSpPr/>
              <p:nvPr/>
            </p:nvSpPr>
            <p:spPr>
              <a:xfrm>
                <a:off x="10959284" y="-1228015"/>
                <a:ext cx="1288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80" h="51" extrusionOk="0">
                    <a:moveTo>
                      <a:pt x="79" y="1"/>
                    </a:moveTo>
                    <a:cubicBezTo>
                      <a:pt x="50" y="1"/>
                      <a:pt x="20" y="11"/>
                      <a:pt x="0" y="40"/>
                    </a:cubicBezTo>
                    <a:cubicBezTo>
                      <a:pt x="10" y="50"/>
                      <a:pt x="20" y="50"/>
                      <a:pt x="30" y="50"/>
                    </a:cubicBezTo>
                    <a:cubicBezTo>
                      <a:pt x="50" y="50"/>
                      <a:pt x="70" y="30"/>
                      <a:pt x="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7" name="Google Shape;2317;p15"/>
              <p:cNvSpPr/>
              <p:nvPr/>
            </p:nvSpPr>
            <p:spPr>
              <a:xfrm>
                <a:off x="10710181" y="-1580817"/>
                <a:ext cx="19323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9" extrusionOk="0">
                    <a:moveTo>
                      <a:pt x="60" y="0"/>
                    </a:moveTo>
                    <a:cubicBezTo>
                      <a:pt x="60" y="20"/>
                      <a:pt x="40" y="30"/>
                      <a:pt x="20" y="60"/>
                    </a:cubicBezTo>
                    <a:lnTo>
                      <a:pt x="10" y="60"/>
                    </a:lnTo>
                    <a:cubicBezTo>
                      <a:pt x="0" y="80"/>
                      <a:pt x="0" y="100"/>
                      <a:pt x="0" y="119"/>
                    </a:cubicBezTo>
                    <a:cubicBezTo>
                      <a:pt x="20" y="139"/>
                      <a:pt x="50" y="159"/>
                      <a:pt x="60" y="169"/>
                    </a:cubicBezTo>
                    <a:cubicBezTo>
                      <a:pt x="70" y="169"/>
                      <a:pt x="80" y="169"/>
                      <a:pt x="90" y="179"/>
                    </a:cubicBezTo>
                    <a:cubicBezTo>
                      <a:pt x="100" y="169"/>
                      <a:pt x="109" y="159"/>
                      <a:pt x="119" y="129"/>
                    </a:cubicBezTo>
                    <a:cubicBezTo>
                      <a:pt x="119" y="90"/>
                      <a:pt x="119" y="60"/>
                      <a:pt x="119" y="20"/>
                    </a:cubicBezTo>
                    <a:cubicBezTo>
                      <a:pt x="119" y="10"/>
                      <a:pt x="109" y="1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8" name="Google Shape;2318;p15"/>
              <p:cNvSpPr/>
              <p:nvPr/>
            </p:nvSpPr>
            <p:spPr>
              <a:xfrm>
                <a:off x="10620813" y="-1973553"/>
                <a:ext cx="22382" cy="3784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35" extrusionOk="0">
                    <a:moveTo>
                      <a:pt x="0" y="0"/>
                    </a:moveTo>
                    <a:cubicBezTo>
                      <a:pt x="10" y="10"/>
                      <a:pt x="20" y="30"/>
                      <a:pt x="20" y="60"/>
                    </a:cubicBezTo>
                    <a:cubicBezTo>
                      <a:pt x="20" y="70"/>
                      <a:pt x="20" y="70"/>
                      <a:pt x="20" y="80"/>
                    </a:cubicBezTo>
                    <a:cubicBezTo>
                      <a:pt x="20" y="109"/>
                      <a:pt x="20" y="139"/>
                      <a:pt x="10" y="169"/>
                    </a:cubicBezTo>
                    <a:cubicBezTo>
                      <a:pt x="0" y="199"/>
                      <a:pt x="10" y="208"/>
                      <a:pt x="10" y="228"/>
                    </a:cubicBezTo>
                    <a:cubicBezTo>
                      <a:pt x="14" y="232"/>
                      <a:pt x="20" y="234"/>
                      <a:pt x="27" y="234"/>
                    </a:cubicBezTo>
                    <a:cubicBezTo>
                      <a:pt x="54" y="234"/>
                      <a:pt x="99" y="204"/>
                      <a:pt x="139" y="149"/>
                    </a:cubicBezTo>
                    <a:cubicBezTo>
                      <a:pt x="109" y="129"/>
                      <a:pt x="79" y="80"/>
                      <a:pt x="40" y="30"/>
                    </a:cubicBezTo>
                    <a:cubicBezTo>
                      <a:pt x="20" y="10"/>
                      <a:pt x="1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19" name="Google Shape;2319;p15"/>
              <p:cNvSpPr/>
              <p:nvPr/>
            </p:nvSpPr>
            <p:spPr>
              <a:xfrm>
                <a:off x="10734173" y="-1669058"/>
                <a:ext cx="12882" cy="276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72" extrusionOk="0">
                    <a:moveTo>
                      <a:pt x="36" y="0"/>
                    </a:moveTo>
                    <a:cubicBezTo>
                      <a:pt x="8" y="0"/>
                      <a:pt x="20" y="122"/>
                      <a:pt x="20" y="122"/>
                    </a:cubicBezTo>
                    <a:cubicBezTo>
                      <a:pt x="20" y="122"/>
                      <a:pt x="10" y="142"/>
                      <a:pt x="0" y="162"/>
                    </a:cubicBezTo>
                    <a:cubicBezTo>
                      <a:pt x="20" y="172"/>
                      <a:pt x="40" y="172"/>
                      <a:pt x="50" y="172"/>
                    </a:cubicBezTo>
                    <a:cubicBezTo>
                      <a:pt x="60" y="142"/>
                      <a:pt x="70" y="92"/>
                      <a:pt x="79" y="43"/>
                    </a:cubicBezTo>
                    <a:cubicBezTo>
                      <a:pt x="79" y="43"/>
                      <a:pt x="70" y="43"/>
                      <a:pt x="70" y="33"/>
                    </a:cubicBezTo>
                    <a:cubicBezTo>
                      <a:pt x="55" y="9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0" name="Google Shape;2320;p15"/>
              <p:cNvSpPr/>
              <p:nvPr/>
            </p:nvSpPr>
            <p:spPr>
              <a:xfrm>
                <a:off x="10682968" y="-1718170"/>
                <a:ext cx="3059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40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1" y="50"/>
                      <a:pt x="130" y="100"/>
                      <a:pt x="179" y="130"/>
                    </a:cubicBezTo>
                    <a:cubicBezTo>
                      <a:pt x="179" y="139"/>
                      <a:pt x="189" y="139"/>
                      <a:pt x="189" y="139"/>
                    </a:cubicBezTo>
                    <a:cubicBezTo>
                      <a:pt x="169" y="120"/>
                      <a:pt x="159" y="90"/>
                      <a:pt x="140" y="80"/>
                    </a:cubicBezTo>
                    <a:cubicBezTo>
                      <a:pt x="100" y="30"/>
                      <a:pt x="110" y="2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1" name="Google Shape;2321;p15"/>
              <p:cNvSpPr/>
              <p:nvPr/>
            </p:nvSpPr>
            <p:spPr>
              <a:xfrm>
                <a:off x="10922570" y="-1446685"/>
                <a:ext cx="105470" cy="99190"/>
              </a:xfrm>
              <a:custGeom>
                <a:avLst/>
                <a:gdLst/>
                <a:ahLst/>
                <a:cxnLst/>
                <a:rect l="l" t="t" r="r" b="b"/>
                <a:pathLst>
                  <a:path w="655" h="616" extrusionOk="0">
                    <a:moveTo>
                      <a:pt x="357" y="0"/>
                    </a:moveTo>
                    <a:cubicBezTo>
                      <a:pt x="347" y="10"/>
                      <a:pt x="337" y="30"/>
                      <a:pt x="317" y="50"/>
                    </a:cubicBezTo>
                    <a:cubicBezTo>
                      <a:pt x="258" y="159"/>
                      <a:pt x="218" y="209"/>
                      <a:pt x="169" y="248"/>
                    </a:cubicBezTo>
                    <a:cubicBezTo>
                      <a:pt x="307" y="367"/>
                      <a:pt x="179" y="327"/>
                      <a:pt x="60" y="347"/>
                    </a:cubicBezTo>
                    <a:cubicBezTo>
                      <a:pt x="50" y="357"/>
                      <a:pt x="50" y="367"/>
                      <a:pt x="40" y="367"/>
                    </a:cubicBezTo>
                    <a:cubicBezTo>
                      <a:pt x="30" y="377"/>
                      <a:pt x="10" y="387"/>
                      <a:pt x="0" y="397"/>
                    </a:cubicBezTo>
                    <a:cubicBezTo>
                      <a:pt x="10" y="417"/>
                      <a:pt x="20" y="427"/>
                      <a:pt x="30" y="437"/>
                    </a:cubicBezTo>
                    <a:cubicBezTo>
                      <a:pt x="30" y="446"/>
                      <a:pt x="30" y="446"/>
                      <a:pt x="30" y="456"/>
                    </a:cubicBezTo>
                    <a:cubicBezTo>
                      <a:pt x="56" y="510"/>
                      <a:pt x="130" y="578"/>
                      <a:pt x="181" y="578"/>
                    </a:cubicBezTo>
                    <a:cubicBezTo>
                      <a:pt x="187" y="578"/>
                      <a:pt x="193" y="577"/>
                      <a:pt x="198" y="575"/>
                    </a:cubicBezTo>
                    <a:cubicBezTo>
                      <a:pt x="213" y="512"/>
                      <a:pt x="227" y="433"/>
                      <a:pt x="263" y="433"/>
                    </a:cubicBezTo>
                    <a:cubicBezTo>
                      <a:pt x="277" y="433"/>
                      <a:pt x="295" y="445"/>
                      <a:pt x="317" y="476"/>
                    </a:cubicBezTo>
                    <a:cubicBezTo>
                      <a:pt x="377" y="546"/>
                      <a:pt x="407" y="595"/>
                      <a:pt x="446" y="615"/>
                    </a:cubicBezTo>
                    <a:cubicBezTo>
                      <a:pt x="446" y="565"/>
                      <a:pt x="426" y="516"/>
                      <a:pt x="407" y="476"/>
                    </a:cubicBezTo>
                    <a:cubicBezTo>
                      <a:pt x="407" y="466"/>
                      <a:pt x="397" y="456"/>
                      <a:pt x="397" y="456"/>
                    </a:cubicBezTo>
                    <a:cubicBezTo>
                      <a:pt x="387" y="437"/>
                      <a:pt x="357" y="417"/>
                      <a:pt x="337" y="397"/>
                    </a:cubicBezTo>
                    <a:cubicBezTo>
                      <a:pt x="317" y="377"/>
                      <a:pt x="298" y="357"/>
                      <a:pt x="307" y="337"/>
                    </a:cubicBezTo>
                    <a:cubicBezTo>
                      <a:pt x="317" y="319"/>
                      <a:pt x="326" y="302"/>
                      <a:pt x="340" y="302"/>
                    </a:cubicBezTo>
                    <a:cubicBezTo>
                      <a:pt x="357" y="302"/>
                      <a:pt x="380" y="324"/>
                      <a:pt x="417" y="387"/>
                    </a:cubicBezTo>
                    <a:cubicBezTo>
                      <a:pt x="426" y="387"/>
                      <a:pt x="426" y="387"/>
                      <a:pt x="426" y="397"/>
                    </a:cubicBezTo>
                    <a:cubicBezTo>
                      <a:pt x="479" y="484"/>
                      <a:pt x="500" y="518"/>
                      <a:pt x="525" y="518"/>
                    </a:cubicBezTo>
                    <a:cubicBezTo>
                      <a:pt x="529" y="518"/>
                      <a:pt x="532" y="517"/>
                      <a:pt x="536" y="516"/>
                    </a:cubicBezTo>
                    <a:cubicBezTo>
                      <a:pt x="565" y="496"/>
                      <a:pt x="655" y="377"/>
                      <a:pt x="615" y="347"/>
                    </a:cubicBezTo>
                    <a:cubicBezTo>
                      <a:pt x="575" y="308"/>
                      <a:pt x="555" y="248"/>
                      <a:pt x="545" y="209"/>
                    </a:cubicBezTo>
                    <a:cubicBezTo>
                      <a:pt x="513" y="246"/>
                      <a:pt x="480" y="266"/>
                      <a:pt x="458" y="266"/>
                    </a:cubicBezTo>
                    <a:cubicBezTo>
                      <a:pt x="433" y="266"/>
                      <a:pt x="421" y="241"/>
                      <a:pt x="436" y="189"/>
                    </a:cubicBezTo>
                    <a:cubicBezTo>
                      <a:pt x="436" y="189"/>
                      <a:pt x="436" y="179"/>
                      <a:pt x="436" y="179"/>
                    </a:cubicBezTo>
                    <a:cubicBezTo>
                      <a:pt x="407" y="189"/>
                      <a:pt x="387" y="189"/>
                      <a:pt x="367" y="189"/>
                    </a:cubicBezTo>
                    <a:cubicBezTo>
                      <a:pt x="332" y="199"/>
                      <a:pt x="317" y="206"/>
                      <a:pt x="310" y="206"/>
                    </a:cubicBezTo>
                    <a:cubicBezTo>
                      <a:pt x="303" y="206"/>
                      <a:pt x="303" y="199"/>
                      <a:pt x="298" y="179"/>
                    </a:cubicBezTo>
                    <a:cubicBezTo>
                      <a:pt x="278" y="139"/>
                      <a:pt x="456" y="40"/>
                      <a:pt x="387" y="20"/>
                    </a:cubicBezTo>
                    <a:cubicBezTo>
                      <a:pt x="377" y="10"/>
                      <a:pt x="367" y="1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2" name="Google Shape;2322;p15"/>
              <p:cNvSpPr/>
              <p:nvPr/>
            </p:nvSpPr>
            <p:spPr>
              <a:xfrm>
                <a:off x="10959284" y="-1298704"/>
                <a:ext cx="25764" cy="230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43" extrusionOk="0">
                    <a:moveTo>
                      <a:pt x="139" y="1"/>
                    </a:moveTo>
                    <a:cubicBezTo>
                      <a:pt x="134" y="1"/>
                      <a:pt x="124" y="5"/>
                      <a:pt x="109" y="13"/>
                    </a:cubicBezTo>
                    <a:cubicBezTo>
                      <a:pt x="79" y="23"/>
                      <a:pt x="40" y="63"/>
                      <a:pt x="0" y="103"/>
                    </a:cubicBezTo>
                    <a:cubicBezTo>
                      <a:pt x="10" y="112"/>
                      <a:pt x="30" y="122"/>
                      <a:pt x="50" y="142"/>
                    </a:cubicBezTo>
                    <a:cubicBezTo>
                      <a:pt x="120" y="56"/>
                      <a:pt x="16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3" name="Google Shape;2323;p15"/>
              <p:cNvSpPr/>
              <p:nvPr/>
            </p:nvSpPr>
            <p:spPr>
              <a:xfrm>
                <a:off x="10839483" y="-1366817"/>
                <a:ext cx="94359" cy="107080"/>
              </a:xfrm>
              <a:custGeom>
                <a:avLst/>
                <a:gdLst/>
                <a:ahLst/>
                <a:cxnLst/>
                <a:rect l="l" t="t" r="r" b="b"/>
                <a:pathLst>
                  <a:path w="586" h="665" extrusionOk="0">
                    <a:moveTo>
                      <a:pt x="397" y="0"/>
                    </a:moveTo>
                    <a:cubicBezTo>
                      <a:pt x="367" y="50"/>
                      <a:pt x="348" y="60"/>
                      <a:pt x="209" y="60"/>
                    </a:cubicBezTo>
                    <a:cubicBezTo>
                      <a:pt x="200" y="59"/>
                      <a:pt x="192" y="59"/>
                      <a:pt x="184" y="59"/>
                    </a:cubicBezTo>
                    <a:cubicBezTo>
                      <a:pt x="66" y="59"/>
                      <a:pt x="40" y="127"/>
                      <a:pt x="30" y="238"/>
                    </a:cubicBezTo>
                    <a:lnTo>
                      <a:pt x="50" y="238"/>
                    </a:lnTo>
                    <a:cubicBezTo>
                      <a:pt x="50" y="238"/>
                      <a:pt x="80" y="298"/>
                      <a:pt x="60" y="298"/>
                    </a:cubicBezTo>
                    <a:cubicBezTo>
                      <a:pt x="50" y="298"/>
                      <a:pt x="40" y="307"/>
                      <a:pt x="30" y="317"/>
                    </a:cubicBezTo>
                    <a:cubicBezTo>
                      <a:pt x="20" y="347"/>
                      <a:pt x="20" y="377"/>
                      <a:pt x="20" y="416"/>
                    </a:cubicBezTo>
                    <a:cubicBezTo>
                      <a:pt x="50" y="407"/>
                      <a:pt x="80" y="387"/>
                      <a:pt x="119" y="387"/>
                    </a:cubicBezTo>
                    <a:cubicBezTo>
                      <a:pt x="199" y="387"/>
                      <a:pt x="169" y="416"/>
                      <a:pt x="179" y="486"/>
                    </a:cubicBezTo>
                    <a:cubicBezTo>
                      <a:pt x="186" y="512"/>
                      <a:pt x="180" y="518"/>
                      <a:pt x="166" y="518"/>
                    </a:cubicBezTo>
                    <a:cubicBezTo>
                      <a:pt x="152" y="518"/>
                      <a:pt x="130" y="512"/>
                      <a:pt x="108" y="512"/>
                    </a:cubicBezTo>
                    <a:cubicBezTo>
                      <a:pt x="92" y="512"/>
                      <a:pt x="75" y="515"/>
                      <a:pt x="60" y="526"/>
                    </a:cubicBezTo>
                    <a:cubicBezTo>
                      <a:pt x="1" y="565"/>
                      <a:pt x="90" y="575"/>
                      <a:pt x="100" y="664"/>
                    </a:cubicBezTo>
                    <a:cubicBezTo>
                      <a:pt x="179" y="664"/>
                      <a:pt x="278" y="595"/>
                      <a:pt x="258" y="535"/>
                    </a:cubicBezTo>
                    <a:cubicBezTo>
                      <a:pt x="219" y="426"/>
                      <a:pt x="298" y="377"/>
                      <a:pt x="576" y="278"/>
                    </a:cubicBezTo>
                    <a:cubicBezTo>
                      <a:pt x="576" y="228"/>
                      <a:pt x="586" y="188"/>
                      <a:pt x="576" y="149"/>
                    </a:cubicBezTo>
                    <a:cubicBezTo>
                      <a:pt x="576" y="129"/>
                      <a:pt x="566" y="109"/>
                      <a:pt x="546" y="109"/>
                    </a:cubicBezTo>
                    <a:cubicBezTo>
                      <a:pt x="526" y="109"/>
                      <a:pt x="516" y="129"/>
                      <a:pt x="496" y="149"/>
                    </a:cubicBezTo>
                    <a:cubicBezTo>
                      <a:pt x="467" y="198"/>
                      <a:pt x="427" y="268"/>
                      <a:pt x="377" y="268"/>
                    </a:cubicBezTo>
                    <a:cubicBezTo>
                      <a:pt x="309" y="275"/>
                      <a:pt x="230" y="340"/>
                      <a:pt x="183" y="340"/>
                    </a:cubicBezTo>
                    <a:cubicBezTo>
                      <a:pt x="168" y="340"/>
                      <a:pt x="156" y="334"/>
                      <a:pt x="149" y="317"/>
                    </a:cubicBezTo>
                    <a:cubicBezTo>
                      <a:pt x="132" y="258"/>
                      <a:pt x="115" y="126"/>
                      <a:pt x="166" y="126"/>
                    </a:cubicBezTo>
                    <a:cubicBezTo>
                      <a:pt x="175" y="126"/>
                      <a:pt x="186" y="130"/>
                      <a:pt x="199" y="139"/>
                    </a:cubicBezTo>
                    <a:cubicBezTo>
                      <a:pt x="213" y="150"/>
                      <a:pt x="230" y="155"/>
                      <a:pt x="247" y="155"/>
                    </a:cubicBezTo>
                    <a:cubicBezTo>
                      <a:pt x="290" y="155"/>
                      <a:pt x="339" y="125"/>
                      <a:pt x="367" y="89"/>
                    </a:cubicBezTo>
                    <a:cubicBezTo>
                      <a:pt x="387" y="60"/>
                      <a:pt x="397" y="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4" name="Google Shape;2324;p15"/>
              <p:cNvSpPr/>
              <p:nvPr/>
            </p:nvSpPr>
            <p:spPr>
              <a:xfrm>
                <a:off x="10831431" y="-1225922"/>
                <a:ext cx="88079" cy="43154"/>
              </a:xfrm>
              <a:custGeom>
                <a:avLst/>
                <a:gdLst/>
                <a:ahLst/>
                <a:cxnLst/>
                <a:rect l="l" t="t" r="r" b="b"/>
                <a:pathLst>
                  <a:path w="547" h="268" extrusionOk="0">
                    <a:moveTo>
                      <a:pt x="328" y="0"/>
                    </a:moveTo>
                    <a:cubicBezTo>
                      <a:pt x="260" y="0"/>
                      <a:pt x="178" y="44"/>
                      <a:pt x="21" y="127"/>
                    </a:cubicBezTo>
                    <a:cubicBezTo>
                      <a:pt x="11" y="127"/>
                      <a:pt x="11" y="136"/>
                      <a:pt x="1" y="136"/>
                    </a:cubicBezTo>
                    <a:cubicBezTo>
                      <a:pt x="11" y="136"/>
                      <a:pt x="21" y="136"/>
                      <a:pt x="41" y="127"/>
                    </a:cubicBezTo>
                    <a:cubicBezTo>
                      <a:pt x="60" y="127"/>
                      <a:pt x="80" y="127"/>
                      <a:pt x="100" y="136"/>
                    </a:cubicBezTo>
                    <a:cubicBezTo>
                      <a:pt x="100" y="127"/>
                      <a:pt x="110" y="127"/>
                      <a:pt x="120" y="117"/>
                    </a:cubicBezTo>
                    <a:cubicBezTo>
                      <a:pt x="140" y="97"/>
                      <a:pt x="179" y="77"/>
                      <a:pt x="209" y="57"/>
                    </a:cubicBezTo>
                    <a:cubicBezTo>
                      <a:pt x="246" y="33"/>
                      <a:pt x="286" y="16"/>
                      <a:pt x="317" y="16"/>
                    </a:cubicBezTo>
                    <a:cubicBezTo>
                      <a:pt x="335" y="16"/>
                      <a:pt x="350" y="22"/>
                      <a:pt x="358" y="37"/>
                    </a:cubicBezTo>
                    <a:cubicBezTo>
                      <a:pt x="378" y="67"/>
                      <a:pt x="407" y="117"/>
                      <a:pt x="427" y="156"/>
                    </a:cubicBezTo>
                    <a:cubicBezTo>
                      <a:pt x="464" y="215"/>
                      <a:pt x="500" y="268"/>
                      <a:pt x="517" y="268"/>
                    </a:cubicBezTo>
                    <a:cubicBezTo>
                      <a:pt x="523" y="268"/>
                      <a:pt x="526" y="261"/>
                      <a:pt x="526" y="245"/>
                    </a:cubicBezTo>
                    <a:cubicBezTo>
                      <a:pt x="526" y="216"/>
                      <a:pt x="536" y="166"/>
                      <a:pt x="546" y="107"/>
                    </a:cubicBezTo>
                    <a:cubicBezTo>
                      <a:pt x="497" y="87"/>
                      <a:pt x="447" y="57"/>
                      <a:pt x="417" y="27"/>
                    </a:cubicBezTo>
                    <a:cubicBezTo>
                      <a:pt x="387" y="9"/>
                      <a:pt x="359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5" name="Google Shape;2325;p15"/>
              <p:cNvSpPr/>
              <p:nvPr/>
            </p:nvSpPr>
            <p:spPr>
              <a:xfrm>
                <a:off x="10919350" y="-1298221"/>
                <a:ext cx="14492" cy="30433"/>
              </a:xfrm>
              <a:custGeom>
                <a:avLst/>
                <a:gdLst/>
                <a:ahLst/>
                <a:cxnLst/>
                <a:rect l="l" t="t" r="r" b="b"/>
                <a:pathLst>
                  <a:path w="90" h="189" extrusionOk="0">
                    <a:moveTo>
                      <a:pt x="90" y="0"/>
                    </a:moveTo>
                    <a:cubicBezTo>
                      <a:pt x="60" y="40"/>
                      <a:pt x="30" y="70"/>
                      <a:pt x="20" y="100"/>
                    </a:cubicBezTo>
                    <a:cubicBezTo>
                      <a:pt x="0" y="149"/>
                      <a:pt x="0" y="169"/>
                      <a:pt x="10" y="189"/>
                    </a:cubicBezTo>
                    <a:cubicBezTo>
                      <a:pt x="20" y="159"/>
                      <a:pt x="30" y="129"/>
                      <a:pt x="50" y="100"/>
                    </a:cubicBezTo>
                    <a:cubicBezTo>
                      <a:pt x="70" y="60"/>
                      <a:pt x="80" y="3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6" name="Google Shape;2326;p15"/>
              <p:cNvSpPr/>
              <p:nvPr/>
            </p:nvSpPr>
            <p:spPr>
              <a:xfrm>
                <a:off x="10641585" y="-1927339"/>
                <a:ext cx="9661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150" extrusionOk="0">
                    <a:moveTo>
                      <a:pt x="59" y="1"/>
                    </a:moveTo>
                    <a:cubicBezTo>
                      <a:pt x="59" y="3"/>
                      <a:pt x="58" y="6"/>
                      <a:pt x="58" y="8"/>
                    </a:cubicBezTo>
                    <a:lnTo>
                      <a:pt x="58" y="8"/>
                    </a:lnTo>
                    <a:cubicBezTo>
                      <a:pt x="59" y="6"/>
                      <a:pt x="59" y="3"/>
                      <a:pt x="59" y="1"/>
                    </a:cubicBezTo>
                    <a:close/>
                    <a:moveTo>
                      <a:pt x="58" y="8"/>
                    </a:moveTo>
                    <a:cubicBezTo>
                      <a:pt x="54" y="16"/>
                      <a:pt x="47" y="26"/>
                      <a:pt x="40" y="40"/>
                    </a:cubicBezTo>
                    <a:cubicBezTo>
                      <a:pt x="30" y="70"/>
                      <a:pt x="20" y="110"/>
                      <a:pt x="0" y="150"/>
                    </a:cubicBezTo>
                    <a:lnTo>
                      <a:pt x="50" y="150"/>
                    </a:lnTo>
                    <a:cubicBezTo>
                      <a:pt x="50" y="103"/>
                      <a:pt x="50" y="48"/>
                      <a:pt x="58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7" name="Google Shape;2327;p15"/>
              <p:cNvSpPr/>
              <p:nvPr/>
            </p:nvSpPr>
            <p:spPr>
              <a:xfrm>
                <a:off x="10563328" y="-2588340"/>
                <a:ext cx="459397" cy="1124581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6984" extrusionOk="0">
                    <a:moveTo>
                      <a:pt x="1184" y="0"/>
                    </a:moveTo>
                    <a:cubicBezTo>
                      <a:pt x="1182" y="0"/>
                      <a:pt x="1180" y="29"/>
                      <a:pt x="1180" y="100"/>
                    </a:cubicBezTo>
                    <a:lnTo>
                      <a:pt x="1180" y="318"/>
                    </a:lnTo>
                    <a:cubicBezTo>
                      <a:pt x="1180" y="240"/>
                      <a:pt x="1176" y="210"/>
                      <a:pt x="1169" y="210"/>
                    </a:cubicBezTo>
                    <a:cubicBezTo>
                      <a:pt x="1148" y="210"/>
                      <a:pt x="1103" y="496"/>
                      <a:pt x="1081" y="556"/>
                    </a:cubicBezTo>
                    <a:cubicBezTo>
                      <a:pt x="1051" y="635"/>
                      <a:pt x="1071" y="625"/>
                      <a:pt x="1061" y="744"/>
                    </a:cubicBezTo>
                    <a:cubicBezTo>
                      <a:pt x="1057" y="796"/>
                      <a:pt x="1049" y="812"/>
                      <a:pt x="1033" y="812"/>
                    </a:cubicBezTo>
                    <a:cubicBezTo>
                      <a:pt x="1012" y="812"/>
                      <a:pt x="978" y="785"/>
                      <a:pt x="922" y="774"/>
                    </a:cubicBezTo>
                    <a:cubicBezTo>
                      <a:pt x="916" y="774"/>
                      <a:pt x="911" y="773"/>
                      <a:pt x="906" y="773"/>
                    </a:cubicBezTo>
                    <a:cubicBezTo>
                      <a:pt x="840" y="773"/>
                      <a:pt x="887" y="834"/>
                      <a:pt x="942" y="834"/>
                    </a:cubicBezTo>
                    <a:cubicBezTo>
                      <a:pt x="946" y="833"/>
                      <a:pt x="949" y="833"/>
                      <a:pt x="952" y="833"/>
                    </a:cubicBezTo>
                    <a:cubicBezTo>
                      <a:pt x="1008" y="833"/>
                      <a:pt x="1060" y="905"/>
                      <a:pt x="1041" y="933"/>
                    </a:cubicBezTo>
                    <a:cubicBezTo>
                      <a:pt x="1031" y="963"/>
                      <a:pt x="893" y="992"/>
                      <a:pt x="942" y="1111"/>
                    </a:cubicBezTo>
                    <a:cubicBezTo>
                      <a:pt x="970" y="1180"/>
                      <a:pt x="926" y="1201"/>
                      <a:pt x="880" y="1201"/>
                    </a:cubicBezTo>
                    <a:cubicBezTo>
                      <a:pt x="859" y="1201"/>
                      <a:pt x="838" y="1197"/>
                      <a:pt x="823" y="1191"/>
                    </a:cubicBezTo>
                    <a:cubicBezTo>
                      <a:pt x="815" y="1188"/>
                      <a:pt x="807" y="1187"/>
                      <a:pt x="800" y="1187"/>
                    </a:cubicBezTo>
                    <a:cubicBezTo>
                      <a:pt x="752" y="1187"/>
                      <a:pt x="723" y="1237"/>
                      <a:pt x="783" y="1280"/>
                    </a:cubicBezTo>
                    <a:cubicBezTo>
                      <a:pt x="863" y="1329"/>
                      <a:pt x="803" y="1508"/>
                      <a:pt x="734" y="1508"/>
                    </a:cubicBezTo>
                    <a:cubicBezTo>
                      <a:pt x="678" y="1508"/>
                      <a:pt x="642" y="1432"/>
                      <a:pt x="584" y="1432"/>
                    </a:cubicBezTo>
                    <a:cubicBezTo>
                      <a:pt x="569" y="1432"/>
                      <a:pt x="553" y="1437"/>
                      <a:pt x="536" y="1448"/>
                    </a:cubicBezTo>
                    <a:cubicBezTo>
                      <a:pt x="526" y="1458"/>
                      <a:pt x="516" y="1468"/>
                      <a:pt x="506" y="1478"/>
                    </a:cubicBezTo>
                    <a:cubicBezTo>
                      <a:pt x="496" y="1488"/>
                      <a:pt x="486" y="1498"/>
                      <a:pt x="476" y="1508"/>
                    </a:cubicBezTo>
                    <a:cubicBezTo>
                      <a:pt x="476" y="1518"/>
                      <a:pt x="476" y="1518"/>
                      <a:pt x="476" y="1518"/>
                    </a:cubicBezTo>
                    <a:cubicBezTo>
                      <a:pt x="456" y="1558"/>
                      <a:pt x="526" y="1538"/>
                      <a:pt x="585" y="1558"/>
                    </a:cubicBezTo>
                    <a:cubicBezTo>
                      <a:pt x="605" y="1567"/>
                      <a:pt x="615" y="1577"/>
                      <a:pt x="635" y="1597"/>
                    </a:cubicBezTo>
                    <a:cubicBezTo>
                      <a:pt x="687" y="1676"/>
                      <a:pt x="655" y="1708"/>
                      <a:pt x="734" y="1708"/>
                    </a:cubicBezTo>
                    <a:cubicBezTo>
                      <a:pt x="745" y="1708"/>
                      <a:pt x="758" y="1707"/>
                      <a:pt x="774" y="1706"/>
                    </a:cubicBezTo>
                    <a:cubicBezTo>
                      <a:pt x="902" y="1706"/>
                      <a:pt x="863" y="1845"/>
                      <a:pt x="883" y="2063"/>
                    </a:cubicBezTo>
                    <a:cubicBezTo>
                      <a:pt x="891" y="2152"/>
                      <a:pt x="863" y="2183"/>
                      <a:pt x="830" y="2183"/>
                    </a:cubicBezTo>
                    <a:cubicBezTo>
                      <a:pt x="786" y="2183"/>
                      <a:pt x="732" y="2128"/>
                      <a:pt x="744" y="2083"/>
                    </a:cubicBezTo>
                    <a:cubicBezTo>
                      <a:pt x="774" y="1994"/>
                      <a:pt x="724" y="1954"/>
                      <a:pt x="545" y="1875"/>
                    </a:cubicBezTo>
                    <a:cubicBezTo>
                      <a:pt x="515" y="1861"/>
                      <a:pt x="495" y="1855"/>
                      <a:pt x="485" y="1855"/>
                    </a:cubicBezTo>
                    <a:cubicBezTo>
                      <a:pt x="434" y="1855"/>
                      <a:pt x="580" y="1991"/>
                      <a:pt x="605" y="2073"/>
                    </a:cubicBezTo>
                    <a:cubicBezTo>
                      <a:pt x="615" y="2124"/>
                      <a:pt x="612" y="2146"/>
                      <a:pt x="598" y="2146"/>
                    </a:cubicBezTo>
                    <a:cubicBezTo>
                      <a:pt x="584" y="2146"/>
                      <a:pt x="559" y="2127"/>
                      <a:pt x="526" y="2093"/>
                    </a:cubicBezTo>
                    <a:cubicBezTo>
                      <a:pt x="513" y="2076"/>
                      <a:pt x="500" y="2068"/>
                      <a:pt x="489" y="2068"/>
                    </a:cubicBezTo>
                    <a:cubicBezTo>
                      <a:pt x="446" y="2068"/>
                      <a:pt x="410" y="2166"/>
                      <a:pt x="387" y="2252"/>
                    </a:cubicBezTo>
                    <a:cubicBezTo>
                      <a:pt x="357" y="2371"/>
                      <a:pt x="446" y="2281"/>
                      <a:pt x="486" y="2390"/>
                    </a:cubicBezTo>
                    <a:cubicBezTo>
                      <a:pt x="497" y="2431"/>
                      <a:pt x="520" y="2445"/>
                      <a:pt x="547" y="2445"/>
                    </a:cubicBezTo>
                    <a:cubicBezTo>
                      <a:pt x="594" y="2445"/>
                      <a:pt x="653" y="2402"/>
                      <a:pt x="684" y="2371"/>
                    </a:cubicBezTo>
                    <a:cubicBezTo>
                      <a:pt x="704" y="2351"/>
                      <a:pt x="720" y="2342"/>
                      <a:pt x="738" y="2342"/>
                    </a:cubicBezTo>
                    <a:cubicBezTo>
                      <a:pt x="774" y="2342"/>
                      <a:pt x="816" y="2380"/>
                      <a:pt x="902" y="2440"/>
                    </a:cubicBezTo>
                    <a:cubicBezTo>
                      <a:pt x="1031" y="2519"/>
                      <a:pt x="843" y="2589"/>
                      <a:pt x="783" y="2648"/>
                    </a:cubicBezTo>
                    <a:cubicBezTo>
                      <a:pt x="765" y="2666"/>
                      <a:pt x="748" y="2671"/>
                      <a:pt x="730" y="2671"/>
                    </a:cubicBezTo>
                    <a:cubicBezTo>
                      <a:pt x="713" y="2671"/>
                      <a:pt x="696" y="2667"/>
                      <a:pt x="677" y="2667"/>
                    </a:cubicBezTo>
                    <a:cubicBezTo>
                      <a:pt x="647" y="2667"/>
                      <a:pt x="612" y="2676"/>
                      <a:pt x="565" y="2718"/>
                    </a:cubicBezTo>
                    <a:cubicBezTo>
                      <a:pt x="479" y="2788"/>
                      <a:pt x="473" y="2865"/>
                      <a:pt x="451" y="2865"/>
                    </a:cubicBezTo>
                    <a:cubicBezTo>
                      <a:pt x="444" y="2865"/>
                      <a:pt x="437" y="2859"/>
                      <a:pt x="427" y="2847"/>
                    </a:cubicBezTo>
                    <a:cubicBezTo>
                      <a:pt x="418" y="2842"/>
                      <a:pt x="410" y="2840"/>
                      <a:pt x="403" y="2840"/>
                    </a:cubicBezTo>
                    <a:cubicBezTo>
                      <a:pt x="392" y="2840"/>
                      <a:pt x="383" y="2845"/>
                      <a:pt x="377" y="2856"/>
                    </a:cubicBezTo>
                    <a:cubicBezTo>
                      <a:pt x="367" y="2856"/>
                      <a:pt x="367" y="2856"/>
                      <a:pt x="357" y="2866"/>
                    </a:cubicBezTo>
                    <a:cubicBezTo>
                      <a:pt x="367" y="2866"/>
                      <a:pt x="387" y="2876"/>
                      <a:pt x="397" y="2886"/>
                    </a:cubicBezTo>
                    <a:cubicBezTo>
                      <a:pt x="496" y="2966"/>
                      <a:pt x="337" y="2906"/>
                      <a:pt x="278" y="2956"/>
                    </a:cubicBezTo>
                    <a:cubicBezTo>
                      <a:pt x="258" y="2985"/>
                      <a:pt x="228" y="3025"/>
                      <a:pt x="208" y="3055"/>
                    </a:cubicBezTo>
                    <a:cubicBezTo>
                      <a:pt x="179" y="3094"/>
                      <a:pt x="179" y="3114"/>
                      <a:pt x="169" y="3134"/>
                    </a:cubicBezTo>
                    <a:cubicBezTo>
                      <a:pt x="164" y="3165"/>
                      <a:pt x="181" y="3178"/>
                      <a:pt x="203" y="3178"/>
                    </a:cubicBezTo>
                    <a:cubicBezTo>
                      <a:pt x="231" y="3178"/>
                      <a:pt x="267" y="3157"/>
                      <a:pt x="278" y="3124"/>
                    </a:cubicBezTo>
                    <a:cubicBezTo>
                      <a:pt x="284" y="3104"/>
                      <a:pt x="289" y="3097"/>
                      <a:pt x="292" y="3097"/>
                    </a:cubicBezTo>
                    <a:cubicBezTo>
                      <a:pt x="299" y="3097"/>
                      <a:pt x="301" y="3127"/>
                      <a:pt x="308" y="3154"/>
                    </a:cubicBezTo>
                    <a:cubicBezTo>
                      <a:pt x="327" y="3154"/>
                      <a:pt x="337" y="3144"/>
                      <a:pt x="357" y="3144"/>
                    </a:cubicBezTo>
                    <a:cubicBezTo>
                      <a:pt x="387" y="3124"/>
                      <a:pt x="407" y="3124"/>
                      <a:pt x="417" y="3124"/>
                    </a:cubicBezTo>
                    <a:cubicBezTo>
                      <a:pt x="427" y="3104"/>
                      <a:pt x="446" y="3084"/>
                      <a:pt x="456" y="3055"/>
                    </a:cubicBezTo>
                    <a:cubicBezTo>
                      <a:pt x="476" y="3025"/>
                      <a:pt x="486" y="3005"/>
                      <a:pt x="506" y="2966"/>
                    </a:cubicBezTo>
                    <a:cubicBezTo>
                      <a:pt x="516" y="2956"/>
                      <a:pt x="516" y="2956"/>
                      <a:pt x="516" y="2946"/>
                    </a:cubicBezTo>
                    <a:cubicBezTo>
                      <a:pt x="530" y="2924"/>
                      <a:pt x="540" y="2916"/>
                      <a:pt x="548" y="2916"/>
                    </a:cubicBezTo>
                    <a:cubicBezTo>
                      <a:pt x="563" y="2916"/>
                      <a:pt x="569" y="2944"/>
                      <a:pt x="575" y="2975"/>
                    </a:cubicBezTo>
                    <a:cubicBezTo>
                      <a:pt x="575" y="3035"/>
                      <a:pt x="575" y="3094"/>
                      <a:pt x="575" y="3094"/>
                    </a:cubicBezTo>
                    <a:cubicBezTo>
                      <a:pt x="575" y="3094"/>
                      <a:pt x="575" y="3104"/>
                      <a:pt x="585" y="3114"/>
                    </a:cubicBezTo>
                    <a:cubicBezTo>
                      <a:pt x="595" y="3154"/>
                      <a:pt x="635" y="3273"/>
                      <a:pt x="704" y="3332"/>
                    </a:cubicBezTo>
                    <a:cubicBezTo>
                      <a:pt x="783" y="3402"/>
                      <a:pt x="674" y="3451"/>
                      <a:pt x="605" y="3461"/>
                    </a:cubicBezTo>
                    <a:cubicBezTo>
                      <a:pt x="565" y="3471"/>
                      <a:pt x="536" y="3481"/>
                      <a:pt x="516" y="3501"/>
                    </a:cubicBezTo>
                    <a:cubicBezTo>
                      <a:pt x="486" y="3521"/>
                      <a:pt x="456" y="3551"/>
                      <a:pt x="427" y="3580"/>
                    </a:cubicBezTo>
                    <a:cubicBezTo>
                      <a:pt x="410" y="3597"/>
                      <a:pt x="389" y="3603"/>
                      <a:pt x="366" y="3603"/>
                    </a:cubicBezTo>
                    <a:cubicBezTo>
                      <a:pt x="333" y="3603"/>
                      <a:pt x="294" y="3592"/>
                      <a:pt x="248" y="3580"/>
                    </a:cubicBezTo>
                    <a:cubicBezTo>
                      <a:pt x="218" y="3560"/>
                      <a:pt x="179" y="3551"/>
                      <a:pt x="139" y="3541"/>
                    </a:cubicBezTo>
                    <a:cubicBezTo>
                      <a:pt x="127" y="3538"/>
                      <a:pt x="114" y="3537"/>
                      <a:pt x="102" y="3537"/>
                    </a:cubicBezTo>
                    <a:cubicBezTo>
                      <a:pt x="65" y="3537"/>
                      <a:pt x="30" y="3548"/>
                      <a:pt x="0" y="3570"/>
                    </a:cubicBezTo>
                    <a:cubicBezTo>
                      <a:pt x="30" y="3600"/>
                      <a:pt x="99" y="3620"/>
                      <a:pt x="129" y="3640"/>
                    </a:cubicBezTo>
                    <a:cubicBezTo>
                      <a:pt x="147" y="3652"/>
                      <a:pt x="163" y="3655"/>
                      <a:pt x="179" y="3655"/>
                    </a:cubicBezTo>
                    <a:cubicBezTo>
                      <a:pt x="197" y="3655"/>
                      <a:pt x="215" y="3651"/>
                      <a:pt x="236" y="3651"/>
                    </a:cubicBezTo>
                    <a:cubicBezTo>
                      <a:pt x="263" y="3651"/>
                      <a:pt x="295" y="3656"/>
                      <a:pt x="337" y="3679"/>
                    </a:cubicBezTo>
                    <a:cubicBezTo>
                      <a:pt x="414" y="3733"/>
                      <a:pt x="426" y="3781"/>
                      <a:pt x="445" y="3781"/>
                    </a:cubicBezTo>
                    <a:cubicBezTo>
                      <a:pt x="451" y="3781"/>
                      <a:pt x="457" y="3777"/>
                      <a:pt x="466" y="3769"/>
                    </a:cubicBezTo>
                    <a:cubicBezTo>
                      <a:pt x="473" y="3764"/>
                      <a:pt x="480" y="3762"/>
                      <a:pt x="487" y="3762"/>
                    </a:cubicBezTo>
                    <a:cubicBezTo>
                      <a:pt x="514" y="3762"/>
                      <a:pt x="546" y="3787"/>
                      <a:pt x="585" y="3818"/>
                    </a:cubicBezTo>
                    <a:cubicBezTo>
                      <a:pt x="585" y="3808"/>
                      <a:pt x="595" y="3798"/>
                      <a:pt x="605" y="3788"/>
                    </a:cubicBezTo>
                    <a:cubicBezTo>
                      <a:pt x="625" y="3779"/>
                      <a:pt x="635" y="3769"/>
                      <a:pt x="664" y="3749"/>
                    </a:cubicBezTo>
                    <a:cubicBezTo>
                      <a:pt x="677" y="3743"/>
                      <a:pt x="688" y="3740"/>
                      <a:pt x="699" y="3740"/>
                    </a:cubicBezTo>
                    <a:cubicBezTo>
                      <a:pt x="771" y="3740"/>
                      <a:pt x="793" y="3874"/>
                      <a:pt x="793" y="3917"/>
                    </a:cubicBezTo>
                    <a:cubicBezTo>
                      <a:pt x="793" y="3977"/>
                      <a:pt x="744" y="3987"/>
                      <a:pt x="645" y="4017"/>
                    </a:cubicBezTo>
                    <a:cubicBezTo>
                      <a:pt x="664" y="4076"/>
                      <a:pt x="674" y="4136"/>
                      <a:pt x="684" y="4155"/>
                    </a:cubicBezTo>
                    <a:cubicBezTo>
                      <a:pt x="704" y="4185"/>
                      <a:pt x="704" y="4205"/>
                      <a:pt x="704" y="4225"/>
                    </a:cubicBezTo>
                    <a:cubicBezTo>
                      <a:pt x="714" y="4225"/>
                      <a:pt x="724" y="4225"/>
                      <a:pt x="734" y="4215"/>
                    </a:cubicBezTo>
                    <a:cubicBezTo>
                      <a:pt x="743" y="4214"/>
                      <a:pt x="752" y="4214"/>
                      <a:pt x="761" y="4214"/>
                    </a:cubicBezTo>
                    <a:cubicBezTo>
                      <a:pt x="855" y="4214"/>
                      <a:pt x="920" y="4260"/>
                      <a:pt x="1002" y="4324"/>
                    </a:cubicBezTo>
                    <a:cubicBezTo>
                      <a:pt x="1047" y="4369"/>
                      <a:pt x="1034" y="4385"/>
                      <a:pt x="991" y="4385"/>
                    </a:cubicBezTo>
                    <a:cubicBezTo>
                      <a:pt x="958" y="4385"/>
                      <a:pt x="908" y="4376"/>
                      <a:pt x="853" y="4364"/>
                    </a:cubicBezTo>
                    <a:cubicBezTo>
                      <a:pt x="830" y="4354"/>
                      <a:pt x="812" y="4350"/>
                      <a:pt x="797" y="4350"/>
                    </a:cubicBezTo>
                    <a:cubicBezTo>
                      <a:pt x="750" y="4350"/>
                      <a:pt x="744" y="4393"/>
                      <a:pt x="744" y="4423"/>
                    </a:cubicBezTo>
                    <a:cubicBezTo>
                      <a:pt x="774" y="4433"/>
                      <a:pt x="813" y="4463"/>
                      <a:pt x="793" y="4512"/>
                    </a:cubicBezTo>
                    <a:cubicBezTo>
                      <a:pt x="823" y="4532"/>
                      <a:pt x="853" y="4552"/>
                      <a:pt x="902" y="4572"/>
                    </a:cubicBezTo>
                    <a:cubicBezTo>
                      <a:pt x="922" y="4572"/>
                      <a:pt x="942" y="4582"/>
                      <a:pt x="942" y="4592"/>
                    </a:cubicBezTo>
                    <a:cubicBezTo>
                      <a:pt x="1024" y="4633"/>
                      <a:pt x="1017" y="4655"/>
                      <a:pt x="975" y="4655"/>
                    </a:cubicBezTo>
                    <a:cubicBezTo>
                      <a:pt x="956" y="4655"/>
                      <a:pt x="930" y="4650"/>
                      <a:pt x="902" y="4641"/>
                    </a:cubicBezTo>
                    <a:lnTo>
                      <a:pt x="902" y="4641"/>
                    </a:lnTo>
                    <a:cubicBezTo>
                      <a:pt x="863" y="4681"/>
                      <a:pt x="902" y="4780"/>
                      <a:pt x="962" y="4780"/>
                    </a:cubicBezTo>
                    <a:cubicBezTo>
                      <a:pt x="997" y="4780"/>
                      <a:pt x="1028" y="4729"/>
                      <a:pt x="1071" y="4729"/>
                    </a:cubicBezTo>
                    <a:cubicBezTo>
                      <a:pt x="1088" y="4729"/>
                      <a:pt x="1108" y="4738"/>
                      <a:pt x="1131" y="4760"/>
                    </a:cubicBezTo>
                    <a:cubicBezTo>
                      <a:pt x="1220" y="4840"/>
                      <a:pt x="1081" y="4780"/>
                      <a:pt x="1031" y="4840"/>
                    </a:cubicBezTo>
                    <a:cubicBezTo>
                      <a:pt x="992" y="4899"/>
                      <a:pt x="1021" y="4919"/>
                      <a:pt x="922" y="4919"/>
                    </a:cubicBezTo>
                    <a:cubicBezTo>
                      <a:pt x="873" y="4919"/>
                      <a:pt x="863" y="4939"/>
                      <a:pt x="853" y="4988"/>
                    </a:cubicBezTo>
                    <a:cubicBezTo>
                      <a:pt x="890" y="5055"/>
                      <a:pt x="883" y="5072"/>
                      <a:pt x="864" y="5072"/>
                    </a:cubicBezTo>
                    <a:cubicBezTo>
                      <a:pt x="858" y="5072"/>
                      <a:pt x="850" y="5070"/>
                      <a:pt x="843" y="5068"/>
                    </a:cubicBezTo>
                    <a:cubicBezTo>
                      <a:pt x="843" y="5087"/>
                      <a:pt x="843" y="5117"/>
                      <a:pt x="843" y="5147"/>
                    </a:cubicBezTo>
                    <a:cubicBezTo>
                      <a:pt x="843" y="5157"/>
                      <a:pt x="843" y="5157"/>
                      <a:pt x="843" y="5167"/>
                    </a:cubicBezTo>
                    <a:cubicBezTo>
                      <a:pt x="853" y="5177"/>
                      <a:pt x="863" y="5196"/>
                      <a:pt x="873" y="5226"/>
                    </a:cubicBezTo>
                    <a:cubicBezTo>
                      <a:pt x="877" y="5227"/>
                      <a:pt x="881" y="5228"/>
                      <a:pt x="886" y="5228"/>
                    </a:cubicBezTo>
                    <a:cubicBezTo>
                      <a:pt x="922" y="5228"/>
                      <a:pt x="960" y="5192"/>
                      <a:pt x="942" y="5157"/>
                    </a:cubicBezTo>
                    <a:cubicBezTo>
                      <a:pt x="932" y="5097"/>
                      <a:pt x="972" y="5077"/>
                      <a:pt x="1101" y="5018"/>
                    </a:cubicBezTo>
                    <a:cubicBezTo>
                      <a:pt x="1124" y="5010"/>
                      <a:pt x="1138" y="5006"/>
                      <a:pt x="1147" y="5006"/>
                    </a:cubicBezTo>
                    <a:cubicBezTo>
                      <a:pt x="1191" y="5006"/>
                      <a:pt x="1078" y="5099"/>
                      <a:pt x="1061" y="5157"/>
                    </a:cubicBezTo>
                    <a:cubicBezTo>
                      <a:pt x="1051" y="5192"/>
                      <a:pt x="1054" y="5206"/>
                      <a:pt x="1065" y="5206"/>
                    </a:cubicBezTo>
                    <a:cubicBezTo>
                      <a:pt x="1076" y="5206"/>
                      <a:pt x="1096" y="5192"/>
                      <a:pt x="1121" y="5167"/>
                    </a:cubicBezTo>
                    <a:cubicBezTo>
                      <a:pt x="1131" y="5156"/>
                      <a:pt x="1141" y="5151"/>
                      <a:pt x="1150" y="5151"/>
                    </a:cubicBezTo>
                    <a:cubicBezTo>
                      <a:pt x="1183" y="5151"/>
                      <a:pt x="1206" y="5214"/>
                      <a:pt x="1230" y="5276"/>
                    </a:cubicBezTo>
                    <a:cubicBezTo>
                      <a:pt x="1249" y="5355"/>
                      <a:pt x="1180" y="5296"/>
                      <a:pt x="1150" y="5365"/>
                    </a:cubicBezTo>
                    <a:cubicBezTo>
                      <a:pt x="1140" y="5390"/>
                      <a:pt x="1121" y="5400"/>
                      <a:pt x="1100" y="5400"/>
                    </a:cubicBezTo>
                    <a:cubicBezTo>
                      <a:pt x="1062" y="5400"/>
                      <a:pt x="1017" y="5370"/>
                      <a:pt x="992" y="5345"/>
                    </a:cubicBezTo>
                    <a:cubicBezTo>
                      <a:pt x="983" y="5337"/>
                      <a:pt x="973" y="5334"/>
                      <a:pt x="962" y="5334"/>
                    </a:cubicBezTo>
                    <a:cubicBezTo>
                      <a:pt x="947" y="5334"/>
                      <a:pt x="930" y="5339"/>
                      <a:pt x="912" y="5345"/>
                    </a:cubicBezTo>
                    <a:cubicBezTo>
                      <a:pt x="912" y="5355"/>
                      <a:pt x="912" y="5355"/>
                      <a:pt x="912" y="5365"/>
                    </a:cubicBezTo>
                    <a:cubicBezTo>
                      <a:pt x="962" y="5454"/>
                      <a:pt x="982" y="5434"/>
                      <a:pt x="1021" y="5553"/>
                    </a:cubicBezTo>
                    <a:cubicBezTo>
                      <a:pt x="1041" y="5553"/>
                      <a:pt x="1061" y="5563"/>
                      <a:pt x="1081" y="5573"/>
                    </a:cubicBezTo>
                    <a:cubicBezTo>
                      <a:pt x="1121" y="5603"/>
                      <a:pt x="1140" y="5633"/>
                      <a:pt x="1150" y="5653"/>
                    </a:cubicBezTo>
                    <a:cubicBezTo>
                      <a:pt x="1169" y="5533"/>
                      <a:pt x="1184" y="5426"/>
                      <a:pt x="1192" y="5426"/>
                    </a:cubicBezTo>
                    <a:cubicBezTo>
                      <a:pt x="1197" y="5426"/>
                      <a:pt x="1200" y="5462"/>
                      <a:pt x="1200" y="5553"/>
                    </a:cubicBezTo>
                    <a:lnTo>
                      <a:pt x="1200" y="5662"/>
                    </a:lnTo>
                    <a:cubicBezTo>
                      <a:pt x="1205" y="5660"/>
                      <a:pt x="1209" y="5659"/>
                      <a:pt x="1214" y="5659"/>
                    </a:cubicBezTo>
                    <a:cubicBezTo>
                      <a:pt x="1252" y="5659"/>
                      <a:pt x="1298" y="5722"/>
                      <a:pt x="1368" y="5801"/>
                    </a:cubicBezTo>
                    <a:cubicBezTo>
                      <a:pt x="1415" y="5859"/>
                      <a:pt x="1393" y="5883"/>
                      <a:pt x="1364" y="5883"/>
                    </a:cubicBezTo>
                    <a:cubicBezTo>
                      <a:pt x="1342" y="5883"/>
                      <a:pt x="1317" y="5871"/>
                      <a:pt x="1309" y="5851"/>
                    </a:cubicBezTo>
                    <a:cubicBezTo>
                      <a:pt x="1305" y="5835"/>
                      <a:pt x="1301" y="5829"/>
                      <a:pt x="1298" y="5829"/>
                    </a:cubicBezTo>
                    <a:cubicBezTo>
                      <a:pt x="1293" y="5829"/>
                      <a:pt x="1289" y="5843"/>
                      <a:pt x="1289" y="5861"/>
                    </a:cubicBezTo>
                    <a:cubicBezTo>
                      <a:pt x="1319" y="5960"/>
                      <a:pt x="1349" y="6089"/>
                      <a:pt x="1368" y="6138"/>
                    </a:cubicBezTo>
                    <a:cubicBezTo>
                      <a:pt x="1388" y="6129"/>
                      <a:pt x="1398" y="6129"/>
                      <a:pt x="1418" y="6129"/>
                    </a:cubicBezTo>
                    <a:cubicBezTo>
                      <a:pt x="1430" y="6126"/>
                      <a:pt x="1441" y="6124"/>
                      <a:pt x="1452" y="6124"/>
                    </a:cubicBezTo>
                    <a:cubicBezTo>
                      <a:pt x="1516" y="6124"/>
                      <a:pt x="1569" y="6170"/>
                      <a:pt x="1636" y="6238"/>
                    </a:cubicBezTo>
                    <a:cubicBezTo>
                      <a:pt x="1676" y="6277"/>
                      <a:pt x="1664" y="6294"/>
                      <a:pt x="1626" y="6294"/>
                    </a:cubicBezTo>
                    <a:cubicBezTo>
                      <a:pt x="1598" y="6294"/>
                      <a:pt x="1554" y="6284"/>
                      <a:pt x="1507" y="6267"/>
                    </a:cubicBezTo>
                    <a:cubicBezTo>
                      <a:pt x="1491" y="6261"/>
                      <a:pt x="1478" y="6258"/>
                      <a:pt x="1467" y="6258"/>
                    </a:cubicBezTo>
                    <a:cubicBezTo>
                      <a:pt x="1411" y="6258"/>
                      <a:pt x="1418" y="6332"/>
                      <a:pt x="1418" y="6357"/>
                    </a:cubicBezTo>
                    <a:cubicBezTo>
                      <a:pt x="1418" y="6376"/>
                      <a:pt x="1448" y="6416"/>
                      <a:pt x="1517" y="6466"/>
                    </a:cubicBezTo>
                    <a:cubicBezTo>
                      <a:pt x="1557" y="6456"/>
                      <a:pt x="1597" y="6436"/>
                      <a:pt x="1656" y="6426"/>
                    </a:cubicBezTo>
                    <a:cubicBezTo>
                      <a:pt x="1671" y="6424"/>
                      <a:pt x="1684" y="6423"/>
                      <a:pt x="1696" y="6423"/>
                    </a:cubicBezTo>
                    <a:cubicBezTo>
                      <a:pt x="1807" y="6423"/>
                      <a:pt x="1716" y="6505"/>
                      <a:pt x="1626" y="6505"/>
                    </a:cubicBezTo>
                    <a:lnTo>
                      <a:pt x="1587" y="6505"/>
                    </a:lnTo>
                    <a:cubicBezTo>
                      <a:pt x="1656" y="6546"/>
                      <a:pt x="1648" y="6566"/>
                      <a:pt x="1613" y="6566"/>
                    </a:cubicBezTo>
                    <a:cubicBezTo>
                      <a:pt x="1588" y="6566"/>
                      <a:pt x="1550" y="6556"/>
                      <a:pt x="1517" y="6535"/>
                    </a:cubicBezTo>
                    <a:cubicBezTo>
                      <a:pt x="1468" y="6565"/>
                      <a:pt x="1428" y="6614"/>
                      <a:pt x="1448" y="6634"/>
                    </a:cubicBezTo>
                    <a:cubicBezTo>
                      <a:pt x="1468" y="6664"/>
                      <a:pt x="1716" y="6714"/>
                      <a:pt x="1626" y="6872"/>
                    </a:cubicBezTo>
                    <a:cubicBezTo>
                      <a:pt x="1567" y="6957"/>
                      <a:pt x="1652" y="6984"/>
                      <a:pt x="1740" y="6984"/>
                    </a:cubicBezTo>
                    <a:cubicBezTo>
                      <a:pt x="1755" y="6984"/>
                      <a:pt x="1770" y="6983"/>
                      <a:pt x="1785" y="6981"/>
                    </a:cubicBezTo>
                    <a:cubicBezTo>
                      <a:pt x="1785" y="6981"/>
                      <a:pt x="1725" y="6842"/>
                      <a:pt x="1765" y="6803"/>
                    </a:cubicBezTo>
                    <a:cubicBezTo>
                      <a:pt x="1771" y="6791"/>
                      <a:pt x="1780" y="6786"/>
                      <a:pt x="1791" y="6786"/>
                    </a:cubicBezTo>
                    <a:cubicBezTo>
                      <a:pt x="1798" y="6786"/>
                      <a:pt x="1806" y="6789"/>
                      <a:pt x="1815" y="6793"/>
                    </a:cubicBezTo>
                    <a:cubicBezTo>
                      <a:pt x="1944" y="6832"/>
                      <a:pt x="1874" y="6823"/>
                      <a:pt x="1953" y="6842"/>
                    </a:cubicBezTo>
                    <a:lnTo>
                      <a:pt x="1983" y="6842"/>
                    </a:lnTo>
                    <a:cubicBezTo>
                      <a:pt x="1993" y="6845"/>
                      <a:pt x="2001" y="6846"/>
                      <a:pt x="2009" y="6846"/>
                    </a:cubicBezTo>
                    <a:cubicBezTo>
                      <a:pt x="2034" y="6846"/>
                      <a:pt x="2048" y="6833"/>
                      <a:pt x="2033" y="6803"/>
                    </a:cubicBezTo>
                    <a:cubicBezTo>
                      <a:pt x="2023" y="6793"/>
                      <a:pt x="2013" y="6773"/>
                      <a:pt x="1993" y="6753"/>
                    </a:cubicBezTo>
                    <a:cubicBezTo>
                      <a:pt x="1920" y="6653"/>
                      <a:pt x="1806" y="6603"/>
                      <a:pt x="1894" y="6603"/>
                    </a:cubicBezTo>
                    <a:cubicBezTo>
                      <a:pt x="1902" y="6603"/>
                      <a:pt x="1912" y="6604"/>
                      <a:pt x="1924" y="6604"/>
                    </a:cubicBezTo>
                    <a:cubicBezTo>
                      <a:pt x="1932" y="6605"/>
                      <a:pt x="1940" y="6605"/>
                      <a:pt x="1947" y="6605"/>
                    </a:cubicBezTo>
                    <a:cubicBezTo>
                      <a:pt x="2011" y="6605"/>
                      <a:pt x="2033" y="6580"/>
                      <a:pt x="2046" y="6580"/>
                    </a:cubicBezTo>
                    <a:cubicBezTo>
                      <a:pt x="2052" y="6580"/>
                      <a:pt x="2056" y="6586"/>
                      <a:pt x="2063" y="6604"/>
                    </a:cubicBezTo>
                    <a:cubicBezTo>
                      <a:pt x="2072" y="6614"/>
                      <a:pt x="2082" y="6634"/>
                      <a:pt x="2092" y="6654"/>
                    </a:cubicBezTo>
                    <a:cubicBezTo>
                      <a:pt x="2112" y="6714"/>
                      <a:pt x="2142" y="6783"/>
                      <a:pt x="2172" y="6823"/>
                    </a:cubicBezTo>
                    <a:cubicBezTo>
                      <a:pt x="2172" y="6813"/>
                      <a:pt x="2182" y="6813"/>
                      <a:pt x="2191" y="6803"/>
                    </a:cubicBezTo>
                    <a:cubicBezTo>
                      <a:pt x="2172" y="6664"/>
                      <a:pt x="2152" y="6704"/>
                      <a:pt x="2152" y="6614"/>
                    </a:cubicBezTo>
                    <a:cubicBezTo>
                      <a:pt x="2152" y="6604"/>
                      <a:pt x="2152" y="6585"/>
                      <a:pt x="2152" y="6575"/>
                    </a:cubicBezTo>
                    <a:cubicBezTo>
                      <a:pt x="2143" y="6499"/>
                      <a:pt x="2128" y="6417"/>
                      <a:pt x="2159" y="6417"/>
                    </a:cubicBezTo>
                    <a:cubicBezTo>
                      <a:pt x="2165" y="6417"/>
                      <a:pt x="2172" y="6420"/>
                      <a:pt x="2182" y="6426"/>
                    </a:cubicBezTo>
                    <a:cubicBezTo>
                      <a:pt x="2261" y="6485"/>
                      <a:pt x="2320" y="6466"/>
                      <a:pt x="2330" y="6545"/>
                    </a:cubicBezTo>
                    <a:cubicBezTo>
                      <a:pt x="2340" y="6555"/>
                      <a:pt x="2340" y="6565"/>
                      <a:pt x="2340" y="6575"/>
                    </a:cubicBezTo>
                    <a:cubicBezTo>
                      <a:pt x="2350" y="6634"/>
                      <a:pt x="2370" y="6714"/>
                      <a:pt x="2390" y="6743"/>
                    </a:cubicBezTo>
                    <a:cubicBezTo>
                      <a:pt x="2400" y="6753"/>
                      <a:pt x="2400" y="6753"/>
                      <a:pt x="2410" y="6753"/>
                    </a:cubicBezTo>
                    <a:cubicBezTo>
                      <a:pt x="2410" y="6753"/>
                      <a:pt x="2419" y="6743"/>
                      <a:pt x="2419" y="6743"/>
                    </a:cubicBezTo>
                    <a:cubicBezTo>
                      <a:pt x="2459" y="6664"/>
                      <a:pt x="2459" y="6704"/>
                      <a:pt x="2419" y="6595"/>
                    </a:cubicBezTo>
                    <a:cubicBezTo>
                      <a:pt x="2419" y="6585"/>
                      <a:pt x="2410" y="6575"/>
                      <a:pt x="2410" y="6565"/>
                    </a:cubicBezTo>
                    <a:cubicBezTo>
                      <a:pt x="2390" y="6515"/>
                      <a:pt x="2380" y="6485"/>
                      <a:pt x="2380" y="6456"/>
                    </a:cubicBezTo>
                    <a:cubicBezTo>
                      <a:pt x="2360" y="6396"/>
                      <a:pt x="2360" y="6376"/>
                      <a:pt x="2400" y="6366"/>
                    </a:cubicBezTo>
                    <a:cubicBezTo>
                      <a:pt x="2405" y="6365"/>
                      <a:pt x="2409" y="6365"/>
                      <a:pt x="2414" y="6365"/>
                    </a:cubicBezTo>
                    <a:cubicBezTo>
                      <a:pt x="2444" y="6365"/>
                      <a:pt x="2462" y="6394"/>
                      <a:pt x="2479" y="6446"/>
                    </a:cubicBezTo>
                    <a:cubicBezTo>
                      <a:pt x="2479" y="6466"/>
                      <a:pt x="2489" y="6485"/>
                      <a:pt x="2499" y="6515"/>
                    </a:cubicBezTo>
                    <a:cubicBezTo>
                      <a:pt x="2519" y="6555"/>
                      <a:pt x="2529" y="6575"/>
                      <a:pt x="2548" y="6604"/>
                    </a:cubicBezTo>
                    <a:cubicBezTo>
                      <a:pt x="2578" y="6624"/>
                      <a:pt x="2598" y="6654"/>
                      <a:pt x="2628" y="6694"/>
                    </a:cubicBezTo>
                    <a:cubicBezTo>
                      <a:pt x="2655" y="6737"/>
                      <a:pt x="2692" y="6775"/>
                      <a:pt x="2719" y="6775"/>
                    </a:cubicBezTo>
                    <a:cubicBezTo>
                      <a:pt x="2741" y="6775"/>
                      <a:pt x="2757" y="6750"/>
                      <a:pt x="2757" y="6684"/>
                    </a:cubicBezTo>
                    <a:cubicBezTo>
                      <a:pt x="2747" y="6624"/>
                      <a:pt x="2727" y="6595"/>
                      <a:pt x="2707" y="6575"/>
                    </a:cubicBezTo>
                    <a:cubicBezTo>
                      <a:pt x="2677" y="6545"/>
                      <a:pt x="2648" y="6525"/>
                      <a:pt x="2697" y="6495"/>
                    </a:cubicBezTo>
                    <a:cubicBezTo>
                      <a:pt x="2715" y="6478"/>
                      <a:pt x="2733" y="6474"/>
                      <a:pt x="2751" y="6474"/>
                    </a:cubicBezTo>
                    <a:cubicBezTo>
                      <a:pt x="2763" y="6474"/>
                      <a:pt x="2774" y="6476"/>
                      <a:pt x="2786" y="6476"/>
                    </a:cubicBezTo>
                    <a:cubicBezTo>
                      <a:pt x="2801" y="6479"/>
                      <a:pt x="2815" y="6483"/>
                      <a:pt x="2825" y="6483"/>
                    </a:cubicBezTo>
                    <a:cubicBezTo>
                      <a:pt x="2843" y="6483"/>
                      <a:pt x="2852" y="6473"/>
                      <a:pt x="2846" y="6436"/>
                    </a:cubicBezTo>
                    <a:cubicBezTo>
                      <a:pt x="2846" y="6426"/>
                      <a:pt x="2846" y="6416"/>
                      <a:pt x="2846" y="6406"/>
                    </a:cubicBezTo>
                    <a:cubicBezTo>
                      <a:pt x="2836" y="6347"/>
                      <a:pt x="2846" y="6327"/>
                      <a:pt x="2806" y="6317"/>
                    </a:cubicBezTo>
                    <a:lnTo>
                      <a:pt x="2767" y="6317"/>
                    </a:lnTo>
                    <a:cubicBezTo>
                      <a:pt x="2699" y="6317"/>
                      <a:pt x="2644" y="6347"/>
                      <a:pt x="2615" y="6347"/>
                    </a:cubicBezTo>
                    <a:cubicBezTo>
                      <a:pt x="2597" y="6347"/>
                      <a:pt x="2590" y="6335"/>
                      <a:pt x="2598" y="6297"/>
                    </a:cubicBezTo>
                    <a:cubicBezTo>
                      <a:pt x="2584" y="6262"/>
                      <a:pt x="2580" y="6218"/>
                      <a:pt x="2572" y="6218"/>
                    </a:cubicBezTo>
                    <a:cubicBezTo>
                      <a:pt x="2568" y="6218"/>
                      <a:pt x="2564" y="6227"/>
                      <a:pt x="2558" y="6247"/>
                    </a:cubicBezTo>
                    <a:cubicBezTo>
                      <a:pt x="2541" y="6287"/>
                      <a:pt x="2496" y="6313"/>
                      <a:pt x="2462" y="6313"/>
                    </a:cubicBezTo>
                    <a:cubicBezTo>
                      <a:pt x="2421" y="6313"/>
                      <a:pt x="2398" y="6273"/>
                      <a:pt x="2469" y="6168"/>
                    </a:cubicBezTo>
                    <a:cubicBezTo>
                      <a:pt x="2439" y="6168"/>
                      <a:pt x="2410" y="6158"/>
                      <a:pt x="2400" y="6138"/>
                    </a:cubicBezTo>
                    <a:cubicBezTo>
                      <a:pt x="2366" y="6071"/>
                      <a:pt x="2496" y="5947"/>
                      <a:pt x="2464" y="5947"/>
                    </a:cubicBezTo>
                    <a:cubicBezTo>
                      <a:pt x="2458" y="5947"/>
                      <a:pt x="2448" y="5951"/>
                      <a:pt x="2429" y="5960"/>
                    </a:cubicBezTo>
                    <a:cubicBezTo>
                      <a:pt x="2357" y="5990"/>
                      <a:pt x="2317" y="6028"/>
                      <a:pt x="2275" y="6028"/>
                    </a:cubicBezTo>
                    <a:cubicBezTo>
                      <a:pt x="2248" y="6028"/>
                      <a:pt x="2220" y="6012"/>
                      <a:pt x="2182" y="5970"/>
                    </a:cubicBezTo>
                    <a:cubicBezTo>
                      <a:pt x="2162" y="5950"/>
                      <a:pt x="2152" y="5930"/>
                      <a:pt x="2132" y="5920"/>
                    </a:cubicBezTo>
                    <a:cubicBezTo>
                      <a:pt x="2063" y="5861"/>
                      <a:pt x="2043" y="5861"/>
                      <a:pt x="1993" y="5811"/>
                    </a:cubicBezTo>
                    <a:cubicBezTo>
                      <a:pt x="1944" y="5752"/>
                      <a:pt x="1924" y="5752"/>
                      <a:pt x="1894" y="5712"/>
                    </a:cubicBezTo>
                    <a:cubicBezTo>
                      <a:pt x="1867" y="5676"/>
                      <a:pt x="1913" y="5600"/>
                      <a:pt x="1944" y="5600"/>
                    </a:cubicBezTo>
                    <a:cubicBezTo>
                      <a:pt x="1947" y="5600"/>
                      <a:pt x="1951" y="5601"/>
                      <a:pt x="1953" y="5603"/>
                    </a:cubicBezTo>
                    <a:cubicBezTo>
                      <a:pt x="1983" y="5623"/>
                      <a:pt x="1973" y="5692"/>
                      <a:pt x="2043" y="5762"/>
                    </a:cubicBezTo>
                    <a:cubicBezTo>
                      <a:pt x="2141" y="5871"/>
                      <a:pt x="2190" y="5911"/>
                      <a:pt x="2208" y="5911"/>
                    </a:cubicBezTo>
                    <a:cubicBezTo>
                      <a:pt x="2241" y="5911"/>
                      <a:pt x="2173" y="5778"/>
                      <a:pt x="2122" y="5682"/>
                    </a:cubicBezTo>
                    <a:cubicBezTo>
                      <a:pt x="2053" y="5553"/>
                      <a:pt x="1983" y="5633"/>
                      <a:pt x="2003" y="5534"/>
                    </a:cubicBezTo>
                    <a:cubicBezTo>
                      <a:pt x="2013" y="5494"/>
                      <a:pt x="2033" y="5444"/>
                      <a:pt x="2053" y="5415"/>
                    </a:cubicBezTo>
                    <a:cubicBezTo>
                      <a:pt x="2070" y="5392"/>
                      <a:pt x="2090" y="5375"/>
                      <a:pt x="2109" y="5375"/>
                    </a:cubicBezTo>
                    <a:cubicBezTo>
                      <a:pt x="2122" y="5375"/>
                      <a:pt x="2134" y="5384"/>
                      <a:pt x="2142" y="5405"/>
                    </a:cubicBezTo>
                    <a:cubicBezTo>
                      <a:pt x="2142" y="5415"/>
                      <a:pt x="2152" y="5415"/>
                      <a:pt x="2152" y="5425"/>
                    </a:cubicBezTo>
                    <a:cubicBezTo>
                      <a:pt x="2191" y="5543"/>
                      <a:pt x="2152" y="5672"/>
                      <a:pt x="2251" y="5762"/>
                    </a:cubicBezTo>
                    <a:cubicBezTo>
                      <a:pt x="2279" y="5787"/>
                      <a:pt x="2298" y="5799"/>
                      <a:pt x="2308" y="5799"/>
                    </a:cubicBezTo>
                    <a:cubicBezTo>
                      <a:pt x="2335" y="5799"/>
                      <a:pt x="2310" y="5726"/>
                      <a:pt x="2261" y="5613"/>
                    </a:cubicBezTo>
                    <a:cubicBezTo>
                      <a:pt x="2221" y="5534"/>
                      <a:pt x="2191" y="5444"/>
                      <a:pt x="2182" y="5385"/>
                    </a:cubicBezTo>
                    <a:cubicBezTo>
                      <a:pt x="2182" y="5349"/>
                      <a:pt x="2187" y="5323"/>
                      <a:pt x="2208" y="5323"/>
                    </a:cubicBezTo>
                    <a:cubicBezTo>
                      <a:pt x="2217" y="5323"/>
                      <a:pt x="2227" y="5327"/>
                      <a:pt x="2241" y="5335"/>
                    </a:cubicBezTo>
                    <a:cubicBezTo>
                      <a:pt x="2360" y="5415"/>
                      <a:pt x="2241" y="5325"/>
                      <a:pt x="2310" y="5434"/>
                    </a:cubicBezTo>
                    <a:cubicBezTo>
                      <a:pt x="2343" y="5488"/>
                      <a:pt x="2445" y="5542"/>
                      <a:pt x="2522" y="5542"/>
                    </a:cubicBezTo>
                    <a:cubicBezTo>
                      <a:pt x="2588" y="5542"/>
                      <a:pt x="2635" y="5504"/>
                      <a:pt x="2608" y="5395"/>
                    </a:cubicBezTo>
                    <a:cubicBezTo>
                      <a:pt x="2589" y="5302"/>
                      <a:pt x="2565" y="5282"/>
                      <a:pt x="2541" y="5282"/>
                    </a:cubicBezTo>
                    <a:cubicBezTo>
                      <a:pt x="2521" y="5282"/>
                      <a:pt x="2501" y="5295"/>
                      <a:pt x="2483" y="5295"/>
                    </a:cubicBezTo>
                    <a:cubicBezTo>
                      <a:pt x="2466" y="5295"/>
                      <a:pt x="2451" y="5283"/>
                      <a:pt x="2439" y="5236"/>
                    </a:cubicBezTo>
                    <a:cubicBezTo>
                      <a:pt x="2419" y="5196"/>
                      <a:pt x="2410" y="5157"/>
                      <a:pt x="2400" y="5127"/>
                    </a:cubicBezTo>
                    <a:cubicBezTo>
                      <a:pt x="2390" y="5087"/>
                      <a:pt x="2380" y="5058"/>
                      <a:pt x="2370" y="5038"/>
                    </a:cubicBezTo>
                    <a:cubicBezTo>
                      <a:pt x="2350" y="5008"/>
                      <a:pt x="2330" y="4988"/>
                      <a:pt x="2310" y="4988"/>
                    </a:cubicBezTo>
                    <a:cubicBezTo>
                      <a:pt x="2307" y="4987"/>
                      <a:pt x="2303" y="4987"/>
                      <a:pt x="2300" y="4987"/>
                    </a:cubicBezTo>
                    <a:cubicBezTo>
                      <a:pt x="2264" y="4987"/>
                      <a:pt x="2228" y="5031"/>
                      <a:pt x="2191" y="5068"/>
                    </a:cubicBezTo>
                    <a:cubicBezTo>
                      <a:pt x="2162" y="5097"/>
                      <a:pt x="2132" y="5127"/>
                      <a:pt x="2122" y="5127"/>
                    </a:cubicBezTo>
                    <a:cubicBezTo>
                      <a:pt x="2085" y="5127"/>
                      <a:pt x="2056" y="4926"/>
                      <a:pt x="2119" y="4926"/>
                    </a:cubicBezTo>
                    <a:cubicBezTo>
                      <a:pt x="2123" y="4926"/>
                      <a:pt x="2127" y="4927"/>
                      <a:pt x="2132" y="4929"/>
                    </a:cubicBezTo>
                    <a:cubicBezTo>
                      <a:pt x="2154" y="4937"/>
                      <a:pt x="2172" y="4942"/>
                      <a:pt x="2185" y="4942"/>
                    </a:cubicBezTo>
                    <a:cubicBezTo>
                      <a:pt x="2216" y="4942"/>
                      <a:pt x="2208" y="4907"/>
                      <a:pt x="2122" y="4800"/>
                    </a:cubicBezTo>
                    <a:cubicBezTo>
                      <a:pt x="2122" y="4790"/>
                      <a:pt x="2122" y="4790"/>
                      <a:pt x="2122" y="4790"/>
                    </a:cubicBezTo>
                    <a:cubicBezTo>
                      <a:pt x="2007" y="4649"/>
                      <a:pt x="2057" y="4547"/>
                      <a:pt x="2119" y="4547"/>
                    </a:cubicBezTo>
                    <a:cubicBezTo>
                      <a:pt x="2126" y="4547"/>
                      <a:pt x="2134" y="4549"/>
                      <a:pt x="2142" y="4552"/>
                    </a:cubicBezTo>
                    <a:cubicBezTo>
                      <a:pt x="2191" y="4572"/>
                      <a:pt x="2201" y="4651"/>
                      <a:pt x="2211" y="4730"/>
                    </a:cubicBezTo>
                    <a:cubicBezTo>
                      <a:pt x="2221" y="4790"/>
                      <a:pt x="2231" y="4859"/>
                      <a:pt x="2241" y="4859"/>
                    </a:cubicBezTo>
                    <a:cubicBezTo>
                      <a:pt x="2246" y="4864"/>
                      <a:pt x="2258" y="4867"/>
                      <a:pt x="2274" y="4867"/>
                    </a:cubicBezTo>
                    <a:cubicBezTo>
                      <a:pt x="2291" y="4867"/>
                      <a:pt x="2310" y="4864"/>
                      <a:pt x="2330" y="4859"/>
                    </a:cubicBezTo>
                    <a:cubicBezTo>
                      <a:pt x="2390" y="4840"/>
                      <a:pt x="2439" y="4790"/>
                      <a:pt x="2380" y="4651"/>
                    </a:cubicBezTo>
                    <a:cubicBezTo>
                      <a:pt x="2380" y="4641"/>
                      <a:pt x="2380" y="4641"/>
                      <a:pt x="2370" y="4631"/>
                    </a:cubicBezTo>
                    <a:cubicBezTo>
                      <a:pt x="2281" y="4433"/>
                      <a:pt x="2221" y="4522"/>
                      <a:pt x="2191" y="4453"/>
                    </a:cubicBezTo>
                    <a:cubicBezTo>
                      <a:pt x="2158" y="4402"/>
                      <a:pt x="2138" y="4181"/>
                      <a:pt x="2079" y="4181"/>
                    </a:cubicBezTo>
                    <a:cubicBezTo>
                      <a:pt x="2068" y="4181"/>
                      <a:pt x="2056" y="4188"/>
                      <a:pt x="2043" y="4205"/>
                    </a:cubicBezTo>
                    <a:cubicBezTo>
                      <a:pt x="1984" y="4285"/>
                      <a:pt x="1958" y="4392"/>
                      <a:pt x="1921" y="4392"/>
                    </a:cubicBezTo>
                    <a:cubicBezTo>
                      <a:pt x="1908" y="4392"/>
                      <a:pt x="1893" y="4378"/>
                      <a:pt x="1874" y="4344"/>
                    </a:cubicBezTo>
                    <a:cubicBezTo>
                      <a:pt x="1795" y="4225"/>
                      <a:pt x="1834" y="4116"/>
                      <a:pt x="1725" y="4086"/>
                    </a:cubicBezTo>
                    <a:cubicBezTo>
                      <a:pt x="1616" y="4056"/>
                      <a:pt x="1626" y="3997"/>
                      <a:pt x="1626" y="3937"/>
                    </a:cubicBezTo>
                    <a:cubicBezTo>
                      <a:pt x="1626" y="3892"/>
                      <a:pt x="1561" y="3692"/>
                      <a:pt x="1623" y="3692"/>
                    </a:cubicBezTo>
                    <a:cubicBezTo>
                      <a:pt x="1629" y="3692"/>
                      <a:pt x="1637" y="3695"/>
                      <a:pt x="1646" y="3699"/>
                    </a:cubicBezTo>
                    <a:cubicBezTo>
                      <a:pt x="1745" y="3749"/>
                      <a:pt x="1716" y="3818"/>
                      <a:pt x="1795" y="3947"/>
                    </a:cubicBezTo>
                    <a:cubicBezTo>
                      <a:pt x="1838" y="4023"/>
                      <a:pt x="1888" y="4061"/>
                      <a:pt x="1919" y="4061"/>
                    </a:cubicBezTo>
                    <a:cubicBezTo>
                      <a:pt x="1944" y="4061"/>
                      <a:pt x="1957" y="4036"/>
                      <a:pt x="1944" y="3987"/>
                    </a:cubicBezTo>
                    <a:cubicBezTo>
                      <a:pt x="1928" y="3931"/>
                      <a:pt x="1931" y="3896"/>
                      <a:pt x="1949" y="3896"/>
                    </a:cubicBezTo>
                    <a:cubicBezTo>
                      <a:pt x="1967" y="3896"/>
                      <a:pt x="1999" y="3929"/>
                      <a:pt x="2043" y="4007"/>
                    </a:cubicBezTo>
                    <a:cubicBezTo>
                      <a:pt x="2132" y="4165"/>
                      <a:pt x="2211" y="4036"/>
                      <a:pt x="2320" y="4145"/>
                    </a:cubicBezTo>
                    <a:cubicBezTo>
                      <a:pt x="2358" y="4179"/>
                      <a:pt x="2399" y="4194"/>
                      <a:pt x="2432" y="4194"/>
                    </a:cubicBezTo>
                    <a:cubicBezTo>
                      <a:pt x="2497" y="4194"/>
                      <a:pt x="2534" y="4141"/>
                      <a:pt x="2469" y="4076"/>
                    </a:cubicBezTo>
                    <a:cubicBezTo>
                      <a:pt x="2459" y="4066"/>
                      <a:pt x="2449" y="4056"/>
                      <a:pt x="2429" y="4046"/>
                    </a:cubicBezTo>
                    <a:cubicBezTo>
                      <a:pt x="2340" y="3977"/>
                      <a:pt x="2261" y="3957"/>
                      <a:pt x="2221" y="3937"/>
                    </a:cubicBezTo>
                    <a:cubicBezTo>
                      <a:pt x="2182" y="3927"/>
                      <a:pt x="2162" y="3917"/>
                      <a:pt x="2162" y="3898"/>
                    </a:cubicBezTo>
                    <a:cubicBezTo>
                      <a:pt x="2170" y="3865"/>
                      <a:pt x="2138" y="3773"/>
                      <a:pt x="2197" y="3773"/>
                    </a:cubicBezTo>
                    <a:cubicBezTo>
                      <a:pt x="2210" y="3773"/>
                      <a:pt x="2227" y="3778"/>
                      <a:pt x="2251" y="3788"/>
                    </a:cubicBezTo>
                    <a:cubicBezTo>
                      <a:pt x="2277" y="3802"/>
                      <a:pt x="2302" y="3807"/>
                      <a:pt x="2323" y="3807"/>
                    </a:cubicBezTo>
                    <a:cubicBezTo>
                      <a:pt x="2367" y="3807"/>
                      <a:pt x="2400" y="3785"/>
                      <a:pt x="2419" y="3759"/>
                    </a:cubicBezTo>
                    <a:cubicBezTo>
                      <a:pt x="2439" y="3719"/>
                      <a:pt x="2439" y="3660"/>
                      <a:pt x="2400" y="3610"/>
                    </a:cubicBezTo>
                    <a:cubicBezTo>
                      <a:pt x="2380" y="3590"/>
                      <a:pt x="2370" y="3580"/>
                      <a:pt x="2360" y="3570"/>
                    </a:cubicBezTo>
                    <a:cubicBezTo>
                      <a:pt x="2315" y="3525"/>
                      <a:pt x="2282" y="3509"/>
                      <a:pt x="2238" y="3509"/>
                    </a:cubicBezTo>
                    <a:cubicBezTo>
                      <a:pt x="2214" y="3509"/>
                      <a:pt x="2186" y="3514"/>
                      <a:pt x="2152" y="3521"/>
                    </a:cubicBezTo>
                    <a:cubicBezTo>
                      <a:pt x="2062" y="3545"/>
                      <a:pt x="1971" y="3645"/>
                      <a:pt x="1909" y="3645"/>
                    </a:cubicBezTo>
                    <a:cubicBezTo>
                      <a:pt x="1896" y="3645"/>
                      <a:pt x="1884" y="3640"/>
                      <a:pt x="1874" y="3630"/>
                    </a:cubicBezTo>
                    <a:cubicBezTo>
                      <a:pt x="1815" y="3570"/>
                      <a:pt x="1914" y="3491"/>
                      <a:pt x="1844" y="3481"/>
                    </a:cubicBezTo>
                    <a:cubicBezTo>
                      <a:pt x="1765" y="3471"/>
                      <a:pt x="1507" y="3451"/>
                      <a:pt x="1587" y="3372"/>
                    </a:cubicBezTo>
                    <a:cubicBezTo>
                      <a:pt x="1666" y="3303"/>
                      <a:pt x="1716" y="3213"/>
                      <a:pt x="1716" y="3213"/>
                    </a:cubicBezTo>
                    <a:cubicBezTo>
                      <a:pt x="1716" y="3213"/>
                      <a:pt x="1757" y="3041"/>
                      <a:pt x="1817" y="3041"/>
                    </a:cubicBezTo>
                    <a:cubicBezTo>
                      <a:pt x="1835" y="3041"/>
                      <a:pt x="1854" y="3056"/>
                      <a:pt x="1874" y="3094"/>
                    </a:cubicBezTo>
                    <a:cubicBezTo>
                      <a:pt x="1929" y="3191"/>
                      <a:pt x="1965" y="3222"/>
                      <a:pt x="1991" y="3222"/>
                    </a:cubicBezTo>
                    <a:cubicBezTo>
                      <a:pt x="2008" y="3222"/>
                      <a:pt x="2021" y="3209"/>
                      <a:pt x="2033" y="3194"/>
                    </a:cubicBezTo>
                    <a:cubicBezTo>
                      <a:pt x="2055" y="3164"/>
                      <a:pt x="2061" y="3096"/>
                      <a:pt x="2074" y="3096"/>
                    </a:cubicBezTo>
                    <a:cubicBezTo>
                      <a:pt x="2079" y="3096"/>
                      <a:pt x="2085" y="3104"/>
                      <a:pt x="2092" y="3124"/>
                    </a:cubicBezTo>
                    <a:cubicBezTo>
                      <a:pt x="2105" y="3159"/>
                      <a:pt x="2141" y="3180"/>
                      <a:pt x="2168" y="3180"/>
                    </a:cubicBezTo>
                    <a:cubicBezTo>
                      <a:pt x="2203" y="3180"/>
                      <a:pt x="2223" y="3144"/>
                      <a:pt x="2162" y="3055"/>
                    </a:cubicBezTo>
                    <a:cubicBezTo>
                      <a:pt x="2071" y="2931"/>
                      <a:pt x="2007" y="2834"/>
                      <a:pt x="1966" y="2834"/>
                    </a:cubicBezTo>
                    <a:cubicBezTo>
                      <a:pt x="1958" y="2834"/>
                      <a:pt x="1950" y="2838"/>
                      <a:pt x="1944" y="2847"/>
                    </a:cubicBezTo>
                    <a:cubicBezTo>
                      <a:pt x="1933" y="2859"/>
                      <a:pt x="1925" y="2865"/>
                      <a:pt x="1918" y="2865"/>
                    </a:cubicBezTo>
                    <a:cubicBezTo>
                      <a:pt x="1893" y="2865"/>
                      <a:pt x="1881" y="2788"/>
                      <a:pt x="1795" y="2718"/>
                    </a:cubicBezTo>
                    <a:cubicBezTo>
                      <a:pt x="1749" y="2676"/>
                      <a:pt x="1713" y="2667"/>
                      <a:pt x="1683" y="2667"/>
                    </a:cubicBezTo>
                    <a:cubicBezTo>
                      <a:pt x="1664" y="2667"/>
                      <a:pt x="1647" y="2671"/>
                      <a:pt x="1631" y="2671"/>
                    </a:cubicBezTo>
                    <a:cubicBezTo>
                      <a:pt x="1612" y="2671"/>
                      <a:pt x="1595" y="2666"/>
                      <a:pt x="1577" y="2648"/>
                    </a:cubicBezTo>
                    <a:cubicBezTo>
                      <a:pt x="1527" y="2589"/>
                      <a:pt x="1329" y="2519"/>
                      <a:pt x="1458" y="2440"/>
                    </a:cubicBezTo>
                    <a:cubicBezTo>
                      <a:pt x="1544" y="2380"/>
                      <a:pt x="1591" y="2342"/>
                      <a:pt x="1627" y="2342"/>
                    </a:cubicBezTo>
                    <a:cubicBezTo>
                      <a:pt x="1645" y="2342"/>
                      <a:pt x="1660" y="2351"/>
                      <a:pt x="1676" y="2371"/>
                    </a:cubicBezTo>
                    <a:cubicBezTo>
                      <a:pt x="1694" y="2386"/>
                      <a:pt x="1719" y="2394"/>
                      <a:pt x="1745" y="2394"/>
                    </a:cubicBezTo>
                    <a:cubicBezTo>
                      <a:pt x="1802" y="2394"/>
                      <a:pt x="1867" y="2356"/>
                      <a:pt x="1894" y="2281"/>
                    </a:cubicBezTo>
                    <a:cubicBezTo>
                      <a:pt x="1901" y="2256"/>
                      <a:pt x="1911" y="2247"/>
                      <a:pt x="1922" y="2247"/>
                    </a:cubicBezTo>
                    <a:cubicBezTo>
                      <a:pt x="1947" y="2247"/>
                      <a:pt x="1977" y="2291"/>
                      <a:pt x="1986" y="2291"/>
                    </a:cubicBezTo>
                    <a:cubicBezTo>
                      <a:pt x="1991" y="2291"/>
                      <a:pt x="1991" y="2281"/>
                      <a:pt x="1983" y="2252"/>
                    </a:cubicBezTo>
                    <a:cubicBezTo>
                      <a:pt x="1964" y="2179"/>
                      <a:pt x="1931" y="2133"/>
                      <a:pt x="1894" y="2133"/>
                    </a:cubicBezTo>
                    <a:cubicBezTo>
                      <a:pt x="1875" y="2133"/>
                      <a:pt x="1855" y="2145"/>
                      <a:pt x="1834" y="2172"/>
                    </a:cubicBezTo>
                    <a:cubicBezTo>
                      <a:pt x="1819" y="2188"/>
                      <a:pt x="1803" y="2194"/>
                      <a:pt x="1786" y="2194"/>
                    </a:cubicBezTo>
                    <a:cubicBezTo>
                      <a:pt x="1728" y="2194"/>
                      <a:pt x="1672" y="2111"/>
                      <a:pt x="1696" y="2033"/>
                    </a:cubicBezTo>
                    <a:cubicBezTo>
                      <a:pt x="1717" y="1963"/>
                      <a:pt x="1809" y="1902"/>
                      <a:pt x="1798" y="1902"/>
                    </a:cubicBezTo>
                    <a:cubicBezTo>
                      <a:pt x="1794" y="1902"/>
                      <a:pt x="1774" y="1912"/>
                      <a:pt x="1725" y="1934"/>
                    </a:cubicBezTo>
                    <a:cubicBezTo>
                      <a:pt x="1547" y="2014"/>
                      <a:pt x="1597" y="1994"/>
                      <a:pt x="1616" y="2083"/>
                    </a:cubicBezTo>
                    <a:cubicBezTo>
                      <a:pt x="1633" y="2128"/>
                      <a:pt x="1579" y="2183"/>
                      <a:pt x="1533" y="2183"/>
                    </a:cubicBezTo>
                    <a:cubicBezTo>
                      <a:pt x="1499" y="2183"/>
                      <a:pt x="1469" y="2152"/>
                      <a:pt x="1478" y="2063"/>
                    </a:cubicBezTo>
                    <a:cubicBezTo>
                      <a:pt x="1497" y="1845"/>
                      <a:pt x="1398" y="1686"/>
                      <a:pt x="1527" y="1686"/>
                    </a:cubicBezTo>
                    <a:cubicBezTo>
                      <a:pt x="1607" y="1693"/>
                      <a:pt x="1606" y="1736"/>
                      <a:pt x="1615" y="1736"/>
                    </a:cubicBezTo>
                    <a:cubicBezTo>
                      <a:pt x="1620" y="1736"/>
                      <a:pt x="1627" y="1726"/>
                      <a:pt x="1646" y="1696"/>
                    </a:cubicBezTo>
                    <a:cubicBezTo>
                      <a:pt x="1706" y="1607"/>
                      <a:pt x="1944" y="1677"/>
                      <a:pt x="1834" y="1548"/>
                    </a:cubicBezTo>
                    <a:cubicBezTo>
                      <a:pt x="1754" y="1459"/>
                      <a:pt x="1716" y="1393"/>
                      <a:pt x="1678" y="1393"/>
                    </a:cubicBezTo>
                    <a:cubicBezTo>
                      <a:pt x="1665" y="1393"/>
                      <a:pt x="1652" y="1401"/>
                      <a:pt x="1636" y="1419"/>
                    </a:cubicBezTo>
                    <a:cubicBezTo>
                      <a:pt x="1588" y="1470"/>
                      <a:pt x="1543" y="1488"/>
                      <a:pt x="1507" y="1488"/>
                    </a:cubicBezTo>
                    <a:cubicBezTo>
                      <a:pt x="1439" y="1488"/>
                      <a:pt x="1406" y="1422"/>
                      <a:pt x="1458" y="1389"/>
                    </a:cubicBezTo>
                    <a:cubicBezTo>
                      <a:pt x="1534" y="1342"/>
                      <a:pt x="1609" y="1140"/>
                      <a:pt x="1572" y="1140"/>
                    </a:cubicBezTo>
                    <a:cubicBezTo>
                      <a:pt x="1571" y="1140"/>
                      <a:pt x="1569" y="1140"/>
                      <a:pt x="1567" y="1141"/>
                    </a:cubicBezTo>
                    <a:cubicBezTo>
                      <a:pt x="1558" y="1145"/>
                      <a:pt x="1547" y="1146"/>
                      <a:pt x="1535" y="1146"/>
                    </a:cubicBezTo>
                    <a:cubicBezTo>
                      <a:pt x="1476" y="1146"/>
                      <a:pt x="1385" y="1109"/>
                      <a:pt x="1368" y="1052"/>
                    </a:cubicBezTo>
                    <a:cubicBezTo>
                      <a:pt x="1363" y="1013"/>
                      <a:pt x="1354" y="1008"/>
                      <a:pt x="1346" y="1008"/>
                    </a:cubicBezTo>
                    <a:cubicBezTo>
                      <a:pt x="1343" y="1008"/>
                      <a:pt x="1341" y="1009"/>
                      <a:pt x="1339" y="1009"/>
                    </a:cubicBezTo>
                    <a:cubicBezTo>
                      <a:pt x="1335" y="1009"/>
                      <a:pt x="1331" y="1008"/>
                      <a:pt x="1329" y="1002"/>
                    </a:cubicBezTo>
                    <a:cubicBezTo>
                      <a:pt x="1309" y="973"/>
                      <a:pt x="1359" y="804"/>
                      <a:pt x="1418" y="715"/>
                    </a:cubicBezTo>
                    <a:cubicBezTo>
                      <a:pt x="1446" y="673"/>
                      <a:pt x="1497" y="656"/>
                      <a:pt x="1493" y="656"/>
                    </a:cubicBezTo>
                    <a:cubicBezTo>
                      <a:pt x="1491" y="656"/>
                      <a:pt x="1478" y="659"/>
                      <a:pt x="1448" y="665"/>
                    </a:cubicBezTo>
                    <a:cubicBezTo>
                      <a:pt x="1372" y="673"/>
                      <a:pt x="1319" y="780"/>
                      <a:pt x="1294" y="780"/>
                    </a:cubicBezTo>
                    <a:cubicBezTo>
                      <a:pt x="1287" y="780"/>
                      <a:pt x="1282" y="770"/>
                      <a:pt x="1279" y="744"/>
                    </a:cubicBezTo>
                    <a:cubicBezTo>
                      <a:pt x="1269" y="625"/>
                      <a:pt x="1279" y="477"/>
                      <a:pt x="1240" y="397"/>
                    </a:cubicBezTo>
                    <a:cubicBezTo>
                      <a:pt x="1217" y="336"/>
                      <a:pt x="1193" y="0"/>
                      <a:pt x="1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8" name="Google Shape;2328;p15"/>
              <p:cNvSpPr/>
              <p:nvPr/>
            </p:nvSpPr>
            <p:spPr>
              <a:xfrm>
                <a:off x="10582490" y="-1888693"/>
                <a:ext cx="49595" cy="3236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01" extrusionOk="0">
                    <a:moveTo>
                      <a:pt x="88" y="1"/>
                    </a:moveTo>
                    <a:cubicBezTo>
                      <a:pt x="64" y="1"/>
                      <a:pt x="44" y="17"/>
                      <a:pt x="30" y="38"/>
                    </a:cubicBezTo>
                    <a:cubicBezTo>
                      <a:pt x="30" y="38"/>
                      <a:pt x="20" y="48"/>
                      <a:pt x="20" y="48"/>
                    </a:cubicBezTo>
                    <a:cubicBezTo>
                      <a:pt x="20" y="48"/>
                      <a:pt x="20" y="58"/>
                      <a:pt x="20" y="58"/>
                    </a:cubicBezTo>
                    <a:cubicBezTo>
                      <a:pt x="20" y="68"/>
                      <a:pt x="10" y="78"/>
                      <a:pt x="10" y="88"/>
                    </a:cubicBezTo>
                    <a:cubicBezTo>
                      <a:pt x="10" y="98"/>
                      <a:pt x="0" y="108"/>
                      <a:pt x="0" y="118"/>
                    </a:cubicBezTo>
                    <a:cubicBezTo>
                      <a:pt x="0" y="157"/>
                      <a:pt x="50" y="167"/>
                      <a:pt x="159" y="187"/>
                    </a:cubicBezTo>
                    <a:cubicBezTo>
                      <a:pt x="179" y="187"/>
                      <a:pt x="189" y="197"/>
                      <a:pt x="198" y="197"/>
                    </a:cubicBezTo>
                    <a:cubicBezTo>
                      <a:pt x="206" y="200"/>
                      <a:pt x="216" y="201"/>
                      <a:pt x="226" y="201"/>
                    </a:cubicBezTo>
                    <a:cubicBezTo>
                      <a:pt x="253" y="201"/>
                      <a:pt x="286" y="192"/>
                      <a:pt x="308" y="177"/>
                    </a:cubicBezTo>
                    <a:cubicBezTo>
                      <a:pt x="298" y="157"/>
                      <a:pt x="278" y="147"/>
                      <a:pt x="268" y="128"/>
                    </a:cubicBezTo>
                    <a:cubicBezTo>
                      <a:pt x="189" y="48"/>
                      <a:pt x="218" y="38"/>
                      <a:pt x="119" y="9"/>
                    </a:cubicBezTo>
                    <a:cubicBezTo>
                      <a:pt x="108" y="3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29" name="Google Shape;2329;p15"/>
              <p:cNvSpPr/>
              <p:nvPr/>
            </p:nvSpPr>
            <p:spPr>
              <a:xfrm>
                <a:off x="11459583" y="-1936839"/>
                <a:ext cx="23509" cy="1513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94" extrusionOk="0">
                    <a:moveTo>
                      <a:pt x="56" y="0"/>
                    </a:moveTo>
                    <a:cubicBezTo>
                      <a:pt x="46" y="10"/>
                      <a:pt x="46" y="20"/>
                      <a:pt x="36" y="20"/>
                    </a:cubicBezTo>
                    <a:cubicBezTo>
                      <a:pt x="36" y="20"/>
                      <a:pt x="36" y="30"/>
                      <a:pt x="26" y="30"/>
                    </a:cubicBezTo>
                    <a:cubicBezTo>
                      <a:pt x="1" y="47"/>
                      <a:pt x="19" y="94"/>
                      <a:pt x="56" y="94"/>
                    </a:cubicBezTo>
                    <a:cubicBezTo>
                      <a:pt x="63" y="94"/>
                      <a:pt x="69" y="92"/>
                      <a:pt x="76" y="90"/>
                    </a:cubicBezTo>
                    <a:cubicBezTo>
                      <a:pt x="96" y="90"/>
                      <a:pt x="126" y="80"/>
                      <a:pt x="145" y="50"/>
                    </a:cubicBezTo>
                    <a:lnTo>
                      <a:pt x="145" y="50"/>
                    </a:lnTo>
                    <a:cubicBezTo>
                      <a:pt x="135" y="60"/>
                      <a:pt x="126" y="60"/>
                      <a:pt x="116" y="60"/>
                    </a:cubicBezTo>
                    <a:cubicBezTo>
                      <a:pt x="116" y="40"/>
                      <a:pt x="86" y="2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0" name="Google Shape;2330;p15"/>
              <p:cNvSpPr/>
              <p:nvPr/>
            </p:nvSpPr>
            <p:spPr>
              <a:xfrm>
                <a:off x="11444607" y="-2005596"/>
                <a:ext cx="8051" cy="772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8" extrusionOk="0">
                    <a:moveTo>
                      <a:pt x="0" y="1"/>
                    </a:moveTo>
                    <a:cubicBezTo>
                      <a:pt x="0" y="1"/>
                      <a:pt x="0" y="11"/>
                      <a:pt x="0" y="21"/>
                    </a:cubicBezTo>
                    <a:cubicBezTo>
                      <a:pt x="4" y="40"/>
                      <a:pt x="8" y="47"/>
                      <a:pt x="13" y="47"/>
                    </a:cubicBezTo>
                    <a:cubicBezTo>
                      <a:pt x="21" y="47"/>
                      <a:pt x="32" y="29"/>
                      <a:pt x="50" y="11"/>
                    </a:cubicBezTo>
                    <a:cubicBezTo>
                      <a:pt x="50" y="1"/>
                      <a:pt x="40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1" name="Google Shape;2331;p15"/>
              <p:cNvSpPr/>
              <p:nvPr/>
            </p:nvSpPr>
            <p:spPr>
              <a:xfrm>
                <a:off x="11343968" y="-1327044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" y="1"/>
                    </a:moveTo>
                    <a:cubicBezTo>
                      <a:pt x="11" y="11"/>
                      <a:pt x="11" y="11"/>
                      <a:pt x="11" y="21"/>
                    </a:cubicBezTo>
                    <a:cubicBezTo>
                      <a:pt x="21" y="21"/>
                      <a:pt x="21" y="21"/>
                      <a:pt x="30" y="11"/>
                    </a:cubicBezTo>
                    <a:lnTo>
                      <a:pt x="11" y="11"/>
                    </a:lnTo>
                    <a:cubicBezTo>
                      <a:pt x="1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2" name="Google Shape;2332;p15"/>
              <p:cNvSpPr/>
              <p:nvPr/>
            </p:nvSpPr>
            <p:spPr>
              <a:xfrm>
                <a:off x="11338654" y="-1352486"/>
                <a:ext cx="15136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63" y="0"/>
                    </a:moveTo>
                    <a:cubicBezTo>
                      <a:pt x="54" y="10"/>
                      <a:pt x="54" y="20"/>
                      <a:pt x="44" y="30"/>
                    </a:cubicBezTo>
                    <a:cubicBezTo>
                      <a:pt x="0" y="80"/>
                      <a:pt x="10" y="94"/>
                      <a:pt x="37" y="94"/>
                    </a:cubicBezTo>
                    <a:cubicBezTo>
                      <a:pt x="47" y="94"/>
                      <a:pt x="60" y="92"/>
                      <a:pt x="73" y="90"/>
                    </a:cubicBezTo>
                    <a:cubicBezTo>
                      <a:pt x="83" y="90"/>
                      <a:pt x="83" y="80"/>
                      <a:pt x="93" y="80"/>
                    </a:cubicBezTo>
                    <a:cubicBezTo>
                      <a:pt x="83" y="50"/>
                      <a:pt x="63" y="2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3" name="Google Shape;2333;p15"/>
              <p:cNvSpPr/>
              <p:nvPr/>
            </p:nvSpPr>
            <p:spPr>
              <a:xfrm>
                <a:off x="11289703" y="-1614149"/>
                <a:ext cx="214160" cy="132522"/>
              </a:xfrm>
              <a:custGeom>
                <a:avLst/>
                <a:gdLst/>
                <a:ahLst/>
                <a:cxnLst/>
                <a:rect l="l" t="t" r="r" b="b"/>
                <a:pathLst>
                  <a:path w="1330" h="823" extrusionOk="0">
                    <a:moveTo>
                      <a:pt x="279" y="0"/>
                    </a:moveTo>
                    <a:cubicBezTo>
                      <a:pt x="261" y="0"/>
                      <a:pt x="243" y="10"/>
                      <a:pt x="229" y="19"/>
                    </a:cubicBezTo>
                    <a:cubicBezTo>
                      <a:pt x="249" y="49"/>
                      <a:pt x="278" y="88"/>
                      <a:pt x="298" y="128"/>
                    </a:cubicBezTo>
                    <a:cubicBezTo>
                      <a:pt x="371" y="225"/>
                      <a:pt x="345" y="263"/>
                      <a:pt x="306" y="263"/>
                    </a:cubicBezTo>
                    <a:cubicBezTo>
                      <a:pt x="297" y="263"/>
                      <a:pt x="287" y="261"/>
                      <a:pt x="278" y="257"/>
                    </a:cubicBezTo>
                    <a:cubicBezTo>
                      <a:pt x="258" y="277"/>
                      <a:pt x="239" y="307"/>
                      <a:pt x="209" y="346"/>
                    </a:cubicBezTo>
                    <a:cubicBezTo>
                      <a:pt x="162" y="403"/>
                      <a:pt x="162" y="419"/>
                      <a:pt x="180" y="419"/>
                    </a:cubicBezTo>
                    <a:cubicBezTo>
                      <a:pt x="197" y="419"/>
                      <a:pt x="230" y="405"/>
                      <a:pt x="258" y="396"/>
                    </a:cubicBezTo>
                    <a:cubicBezTo>
                      <a:pt x="263" y="394"/>
                      <a:pt x="267" y="393"/>
                      <a:pt x="270" y="393"/>
                    </a:cubicBezTo>
                    <a:cubicBezTo>
                      <a:pt x="303" y="393"/>
                      <a:pt x="276" y="475"/>
                      <a:pt x="249" y="475"/>
                    </a:cubicBezTo>
                    <a:cubicBezTo>
                      <a:pt x="232" y="475"/>
                      <a:pt x="193" y="453"/>
                      <a:pt x="157" y="453"/>
                    </a:cubicBezTo>
                    <a:cubicBezTo>
                      <a:pt x="151" y="453"/>
                      <a:pt x="145" y="454"/>
                      <a:pt x="139" y="455"/>
                    </a:cubicBezTo>
                    <a:cubicBezTo>
                      <a:pt x="90" y="465"/>
                      <a:pt x="100" y="574"/>
                      <a:pt x="60" y="683"/>
                    </a:cubicBezTo>
                    <a:cubicBezTo>
                      <a:pt x="40" y="763"/>
                      <a:pt x="20" y="753"/>
                      <a:pt x="1" y="822"/>
                    </a:cubicBezTo>
                    <a:cubicBezTo>
                      <a:pt x="30" y="822"/>
                      <a:pt x="60" y="802"/>
                      <a:pt x="100" y="782"/>
                    </a:cubicBezTo>
                    <a:cubicBezTo>
                      <a:pt x="120" y="743"/>
                      <a:pt x="110" y="743"/>
                      <a:pt x="179" y="693"/>
                    </a:cubicBezTo>
                    <a:cubicBezTo>
                      <a:pt x="192" y="687"/>
                      <a:pt x="201" y="683"/>
                      <a:pt x="206" y="683"/>
                    </a:cubicBezTo>
                    <a:cubicBezTo>
                      <a:pt x="217" y="683"/>
                      <a:pt x="212" y="697"/>
                      <a:pt x="199" y="723"/>
                    </a:cubicBezTo>
                    <a:cubicBezTo>
                      <a:pt x="229" y="703"/>
                      <a:pt x="268" y="683"/>
                      <a:pt x="298" y="673"/>
                    </a:cubicBezTo>
                    <a:cubicBezTo>
                      <a:pt x="348" y="664"/>
                      <a:pt x="387" y="664"/>
                      <a:pt x="417" y="664"/>
                    </a:cubicBezTo>
                    <a:cubicBezTo>
                      <a:pt x="447" y="644"/>
                      <a:pt x="467" y="624"/>
                      <a:pt x="496" y="604"/>
                    </a:cubicBezTo>
                    <a:cubicBezTo>
                      <a:pt x="578" y="555"/>
                      <a:pt x="641" y="545"/>
                      <a:pt x="695" y="545"/>
                    </a:cubicBezTo>
                    <a:cubicBezTo>
                      <a:pt x="733" y="545"/>
                      <a:pt x="766" y="550"/>
                      <a:pt x="796" y="550"/>
                    </a:cubicBezTo>
                    <a:cubicBezTo>
                      <a:pt x="826" y="550"/>
                      <a:pt x="854" y="545"/>
                      <a:pt x="883" y="525"/>
                    </a:cubicBezTo>
                    <a:cubicBezTo>
                      <a:pt x="982" y="445"/>
                      <a:pt x="1329" y="356"/>
                      <a:pt x="1101" y="247"/>
                    </a:cubicBezTo>
                    <a:cubicBezTo>
                      <a:pt x="945" y="173"/>
                      <a:pt x="864" y="126"/>
                      <a:pt x="799" y="126"/>
                    </a:cubicBezTo>
                    <a:cubicBezTo>
                      <a:pt x="769" y="126"/>
                      <a:pt x="743" y="136"/>
                      <a:pt x="715" y="158"/>
                    </a:cubicBezTo>
                    <a:cubicBezTo>
                      <a:pt x="683" y="177"/>
                      <a:pt x="637" y="187"/>
                      <a:pt x="589" y="187"/>
                    </a:cubicBezTo>
                    <a:cubicBezTo>
                      <a:pt x="486" y="187"/>
                      <a:pt x="368" y="143"/>
                      <a:pt x="328" y="49"/>
                    </a:cubicBezTo>
                    <a:cubicBezTo>
                      <a:pt x="317" y="12"/>
                      <a:pt x="299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4" name="Google Shape;2334;p15"/>
              <p:cNvSpPr/>
              <p:nvPr/>
            </p:nvSpPr>
            <p:spPr>
              <a:xfrm>
                <a:off x="11265711" y="-1449744"/>
                <a:ext cx="188557" cy="10530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654" extrusionOk="0">
                    <a:moveTo>
                      <a:pt x="612" y="1"/>
                    </a:moveTo>
                    <a:cubicBezTo>
                      <a:pt x="582" y="1"/>
                      <a:pt x="550" y="20"/>
                      <a:pt x="516" y="69"/>
                    </a:cubicBezTo>
                    <a:cubicBezTo>
                      <a:pt x="497" y="89"/>
                      <a:pt x="487" y="109"/>
                      <a:pt x="477" y="118"/>
                    </a:cubicBezTo>
                    <a:cubicBezTo>
                      <a:pt x="507" y="148"/>
                      <a:pt x="616" y="158"/>
                      <a:pt x="774" y="277"/>
                    </a:cubicBezTo>
                    <a:cubicBezTo>
                      <a:pt x="911" y="372"/>
                      <a:pt x="864" y="449"/>
                      <a:pt x="777" y="449"/>
                    </a:cubicBezTo>
                    <a:cubicBezTo>
                      <a:pt x="737" y="449"/>
                      <a:pt x="689" y="433"/>
                      <a:pt x="645" y="396"/>
                    </a:cubicBezTo>
                    <a:cubicBezTo>
                      <a:pt x="516" y="267"/>
                      <a:pt x="427" y="416"/>
                      <a:pt x="318" y="237"/>
                    </a:cubicBezTo>
                    <a:cubicBezTo>
                      <a:pt x="311" y="239"/>
                      <a:pt x="304" y="240"/>
                      <a:pt x="297" y="240"/>
                    </a:cubicBezTo>
                    <a:cubicBezTo>
                      <a:pt x="268" y="240"/>
                      <a:pt x="243" y="224"/>
                      <a:pt x="219" y="208"/>
                    </a:cubicBezTo>
                    <a:cubicBezTo>
                      <a:pt x="209" y="198"/>
                      <a:pt x="199" y="178"/>
                      <a:pt x="199" y="158"/>
                    </a:cubicBezTo>
                    <a:cubicBezTo>
                      <a:pt x="189" y="158"/>
                      <a:pt x="189" y="168"/>
                      <a:pt x="189" y="168"/>
                    </a:cubicBezTo>
                    <a:cubicBezTo>
                      <a:pt x="189" y="178"/>
                      <a:pt x="189" y="188"/>
                      <a:pt x="199" y="208"/>
                    </a:cubicBezTo>
                    <a:cubicBezTo>
                      <a:pt x="214" y="262"/>
                      <a:pt x="197" y="289"/>
                      <a:pt x="166" y="289"/>
                    </a:cubicBezTo>
                    <a:cubicBezTo>
                      <a:pt x="135" y="289"/>
                      <a:pt x="90" y="262"/>
                      <a:pt x="50" y="208"/>
                    </a:cubicBezTo>
                    <a:lnTo>
                      <a:pt x="41" y="208"/>
                    </a:lnTo>
                    <a:cubicBezTo>
                      <a:pt x="41" y="208"/>
                      <a:pt x="11" y="267"/>
                      <a:pt x="21" y="267"/>
                    </a:cubicBezTo>
                    <a:cubicBezTo>
                      <a:pt x="41" y="267"/>
                      <a:pt x="80" y="287"/>
                      <a:pt x="100" y="356"/>
                    </a:cubicBezTo>
                    <a:cubicBezTo>
                      <a:pt x="104" y="381"/>
                      <a:pt x="98" y="388"/>
                      <a:pt x="86" y="388"/>
                    </a:cubicBezTo>
                    <a:cubicBezTo>
                      <a:pt x="68" y="388"/>
                      <a:pt x="36" y="372"/>
                      <a:pt x="1" y="366"/>
                    </a:cubicBezTo>
                    <a:lnTo>
                      <a:pt x="1" y="366"/>
                    </a:lnTo>
                    <a:cubicBezTo>
                      <a:pt x="41" y="416"/>
                      <a:pt x="41" y="495"/>
                      <a:pt x="80" y="575"/>
                    </a:cubicBezTo>
                    <a:cubicBezTo>
                      <a:pt x="100" y="535"/>
                      <a:pt x="120" y="505"/>
                      <a:pt x="140" y="456"/>
                    </a:cubicBezTo>
                    <a:cubicBezTo>
                      <a:pt x="157" y="402"/>
                      <a:pt x="175" y="365"/>
                      <a:pt x="207" y="365"/>
                    </a:cubicBezTo>
                    <a:cubicBezTo>
                      <a:pt x="211" y="365"/>
                      <a:pt x="215" y="365"/>
                      <a:pt x="219" y="366"/>
                    </a:cubicBezTo>
                    <a:cubicBezTo>
                      <a:pt x="259" y="376"/>
                      <a:pt x="229" y="396"/>
                      <a:pt x="199" y="505"/>
                    </a:cubicBezTo>
                    <a:cubicBezTo>
                      <a:pt x="160" y="604"/>
                      <a:pt x="169" y="594"/>
                      <a:pt x="199" y="654"/>
                    </a:cubicBezTo>
                    <a:cubicBezTo>
                      <a:pt x="229" y="624"/>
                      <a:pt x="249" y="565"/>
                      <a:pt x="288" y="505"/>
                    </a:cubicBezTo>
                    <a:cubicBezTo>
                      <a:pt x="298" y="465"/>
                      <a:pt x="328" y="446"/>
                      <a:pt x="368" y="416"/>
                    </a:cubicBezTo>
                    <a:cubicBezTo>
                      <a:pt x="377" y="409"/>
                      <a:pt x="384" y="406"/>
                      <a:pt x="389" y="406"/>
                    </a:cubicBezTo>
                    <a:cubicBezTo>
                      <a:pt x="403" y="406"/>
                      <a:pt x="398" y="438"/>
                      <a:pt x="398" y="475"/>
                    </a:cubicBezTo>
                    <a:cubicBezTo>
                      <a:pt x="407" y="495"/>
                      <a:pt x="417" y="535"/>
                      <a:pt x="427" y="575"/>
                    </a:cubicBezTo>
                    <a:cubicBezTo>
                      <a:pt x="427" y="565"/>
                      <a:pt x="437" y="565"/>
                      <a:pt x="437" y="565"/>
                    </a:cubicBezTo>
                    <a:cubicBezTo>
                      <a:pt x="454" y="526"/>
                      <a:pt x="458" y="515"/>
                      <a:pt x="466" y="515"/>
                    </a:cubicBezTo>
                    <a:cubicBezTo>
                      <a:pt x="475" y="515"/>
                      <a:pt x="490" y="535"/>
                      <a:pt x="546" y="535"/>
                    </a:cubicBezTo>
                    <a:cubicBezTo>
                      <a:pt x="558" y="533"/>
                      <a:pt x="567" y="532"/>
                      <a:pt x="574" y="532"/>
                    </a:cubicBezTo>
                    <a:cubicBezTo>
                      <a:pt x="605" y="532"/>
                      <a:pt x="577" y="552"/>
                      <a:pt x="536" y="584"/>
                    </a:cubicBezTo>
                    <a:cubicBezTo>
                      <a:pt x="546" y="584"/>
                      <a:pt x="556" y="584"/>
                      <a:pt x="566" y="575"/>
                    </a:cubicBezTo>
                    <a:cubicBezTo>
                      <a:pt x="695" y="565"/>
                      <a:pt x="1171" y="535"/>
                      <a:pt x="1022" y="446"/>
                    </a:cubicBezTo>
                    <a:cubicBezTo>
                      <a:pt x="883" y="346"/>
                      <a:pt x="794" y="228"/>
                      <a:pt x="794" y="228"/>
                    </a:cubicBezTo>
                    <a:cubicBezTo>
                      <a:pt x="794" y="228"/>
                      <a:pt x="717" y="1"/>
                      <a:pt x="6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5" name="Google Shape;2335;p15"/>
              <p:cNvSpPr/>
              <p:nvPr/>
            </p:nvSpPr>
            <p:spPr>
              <a:xfrm>
                <a:off x="11320137" y="-1312713"/>
                <a:ext cx="115936" cy="113682"/>
              </a:xfrm>
              <a:custGeom>
                <a:avLst/>
                <a:gdLst/>
                <a:ahLst/>
                <a:cxnLst/>
                <a:rect l="l" t="t" r="r" b="b"/>
                <a:pathLst>
                  <a:path w="720" h="706" extrusionOk="0">
                    <a:moveTo>
                      <a:pt x="617" y="1"/>
                    </a:moveTo>
                    <a:cubicBezTo>
                      <a:pt x="606" y="1"/>
                      <a:pt x="592" y="4"/>
                      <a:pt x="575" y="11"/>
                    </a:cubicBezTo>
                    <a:cubicBezTo>
                      <a:pt x="456" y="51"/>
                      <a:pt x="436" y="110"/>
                      <a:pt x="397" y="199"/>
                    </a:cubicBezTo>
                    <a:cubicBezTo>
                      <a:pt x="446" y="358"/>
                      <a:pt x="327" y="398"/>
                      <a:pt x="258" y="398"/>
                    </a:cubicBezTo>
                    <a:cubicBezTo>
                      <a:pt x="258" y="418"/>
                      <a:pt x="258" y="437"/>
                      <a:pt x="248" y="457"/>
                    </a:cubicBezTo>
                    <a:cubicBezTo>
                      <a:pt x="231" y="500"/>
                      <a:pt x="168" y="529"/>
                      <a:pt x="120" y="529"/>
                    </a:cubicBezTo>
                    <a:cubicBezTo>
                      <a:pt x="112" y="529"/>
                      <a:pt x="106" y="528"/>
                      <a:pt x="99" y="527"/>
                    </a:cubicBezTo>
                    <a:cubicBezTo>
                      <a:pt x="69" y="527"/>
                      <a:pt x="50" y="507"/>
                      <a:pt x="40" y="497"/>
                    </a:cubicBezTo>
                    <a:lnTo>
                      <a:pt x="40" y="497"/>
                    </a:lnTo>
                    <a:cubicBezTo>
                      <a:pt x="0" y="547"/>
                      <a:pt x="30" y="705"/>
                      <a:pt x="60" y="705"/>
                    </a:cubicBezTo>
                    <a:cubicBezTo>
                      <a:pt x="106" y="705"/>
                      <a:pt x="207" y="545"/>
                      <a:pt x="276" y="545"/>
                    </a:cubicBezTo>
                    <a:cubicBezTo>
                      <a:pt x="280" y="545"/>
                      <a:pt x="284" y="545"/>
                      <a:pt x="288" y="547"/>
                    </a:cubicBezTo>
                    <a:cubicBezTo>
                      <a:pt x="307" y="547"/>
                      <a:pt x="317" y="556"/>
                      <a:pt x="327" y="566"/>
                    </a:cubicBezTo>
                    <a:cubicBezTo>
                      <a:pt x="357" y="537"/>
                      <a:pt x="387" y="517"/>
                      <a:pt x="436" y="507"/>
                    </a:cubicBezTo>
                    <a:cubicBezTo>
                      <a:pt x="635" y="467"/>
                      <a:pt x="605" y="398"/>
                      <a:pt x="615" y="328"/>
                    </a:cubicBezTo>
                    <a:cubicBezTo>
                      <a:pt x="615" y="257"/>
                      <a:pt x="719" y="1"/>
                      <a:pt x="6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6" name="Google Shape;2336;p15"/>
              <p:cNvSpPr/>
              <p:nvPr/>
            </p:nvSpPr>
            <p:spPr>
              <a:xfrm>
                <a:off x="11284067" y="-1742162"/>
                <a:ext cx="200634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725" extrusionOk="0">
                    <a:moveTo>
                      <a:pt x="627" y="414"/>
                    </a:moveTo>
                    <a:lnTo>
                      <a:pt x="627" y="414"/>
                    </a:lnTo>
                    <a:cubicBezTo>
                      <a:pt x="630" y="417"/>
                      <a:pt x="634" y="419"/>
                      <a:pt x="637" y="422"/>
                    </a:cubicBezTo>
                    <a:lnTo>
                      <a:pt x="637" y="422"/>
                    </a:lnTo>
                    <a:cubicBezTo>
                      <a:pt x="634" y="419"/>
                      <a:pt x="631" y="416"/>
                      <a:pt x="627" y="414"/>
                    </a:cubicBezTo>
                    <a:close/>
                    <a:moveTo>
                      <a:pt x="531" y="1"/>
                    </a:moveTo>
                    <a:lnTo>
                      <a:pt x="531" y="1"/>
                    </a:lnTo>
                    <a:cubicBezTo>
                      <a:pt x="541" y="41"/>
                      <a:pt x="571" y="100"/>
                      <a:pt x="611" y="140"/>
                    </a:cubicBezTo>
                    <a:cubicBezTo>
                      <a:pt x="631" y="150"/>
                      <a:pt x="631" y="170"/>
                      <a:pt x="621" y="179"/>
                    </a:cubicBezTo>
                    <a:cubicBezTo>
                      <a:pt x="611" y="199"/>
                      <a:pt x="571" y="219"/>
                      <a:pt x="541" y="219"/>
                    </a:cubicBezTo>
                    <a:cubicBezTo>
                      <a:pt x="531" y="219"/>
                      <a:pt x="521" y="229"/>
                      <a:pt x="512" y="229"/>
                    </a:cubicBezTo>
                    <a:cubicBezTo>
                      <a:pt x="482" y="249"/>
                      <a:pt x="452" y="269"/>
                      <a:pt x="422" y="308"/>
                    </a:cubicBezTo>
                    <a:cubicBezTo>
                      <a:pt x="413" y="318"/>
                      <a:pt x="401" y="322"/>
                      <a:pt x="387" y="322"/>
                    </a:cubicBezTo>
                    <a:cubicBezTo>
                      <a:pt x="344" y="322"/>
                      <a:pt x="286" y="286"/>
                      <a:pt x="234" y="279"/>
                    </a:cubicBezTo>
                    <a:cubicBezTo>
                      <a:pt x="222" y="276"/>
                      <a:pt x="211" y="274"/>
                      <a:pt x="200" y="274"/>
                    </a:cubicBezTo>
                    <a:cubicBezTo>
                      <a:pt x="139" y="274"/>
                      <a:pt x="95" y="320"/>
                      <a:pt x="36" y="388"/>
                    </a:cubicBezTo>
                    <a:cubicBezTo>
                      <a:pt x="1" y="434"/>
                      <a:pt x="14" y="453"/>
                      <a:pt x="48" y="453"/>
                    </a:cubicBezTo>
                    <a:cubicBezTo>
                      <a:pt x="72" y="453"/>
                      <a:pt x="108" y="444"/>
                      <a:pt x="145" y="427"/>
                    </a:cubicBezTo>
                    <a:cubicBezTo>
                      <a:pt x="161" y="418"/>
                      <a:pt x="174" y="415"/>
                      <a:pt x="184" y="415"/>
                    </a:cubicBezTo>
                    <a:cubicBezTo>
                      <a:pt x="231" y="415"/>
                      <a:pt x="224" y="492"/>
                      <a:pt x="224" y="517"/>
                    </a:cubicBezTo>
                    <a:cubicBezTo>
                      <a:pt x="224" y="546"/>
                      <a:pt x="194" y="586"/>
                      <a:pt x="75" y="665"/>
                    </a:cubicBezTo>
                    <a:cubicBezTo>
                      <a:pt x="75" y="665"/>
                      <a:pt x="75" y="675"/>
                      <a:pt x="75" y="675"/>
                    </a:cubicBezTo>
                    <a:cubicBezTo>
                      <a:pt x="84" y="663"/>
                      <a:pt x="94" y="657"/>
                      <a:pt x="105" y="657"/>
                    </a:cubicBezTo>
                    <a:cubicBezTo>
                      <a:pt x="120" y="657"/>
                      <a:pt x="137" y="668"/>
                      <a:pt x="155" y="685"/>
                    </a:cubicBezTo>
                    <a:lnTo>
                      <a:pt x="165" y="685"/>
                    </a:lnTo>
                    <a:cubicBezTo>
                      <a:pt x="234" y="616"/>
                      <a:pt x="264" y="606"/>
                      <a:pt x="323" y="507"/>
                    </a:cubicBezTo>
                    <a:cubicBezTo>
                      <a:pt x="341" y="473"/>
                      <a:pt x="356" y="460"/>
                      <a:pt x="367" y="460"/>
                    </a:cubicBezTo>
                    <a:cubicBezTo>
                      <a:pt x="391" y="460"/>
                      <a:pt x="396" y="528"/>
                      <a:pt x="383" y="576"/>
                    </a:cubicBezTo>
                    <a:cubicBezTo>
                      <a:pt x="374" y="610"/>
                      <a:pt x="382" y="626"/>
                      <a:pt x="398" y="626"/>
                    </a:cubicBezTo>
                    <a:cubicBezTo>
                      <a:pt x="419" y="626"/>
                      <a:pt x="453" y="597"/>
                      <a:pt x="482" y="546"/>
                    </a:cubicBezTo>
                    <a:cubicBezTo>
                      <a:pt x="531" y="457"/>
                      <a:pt x="521" y="447"/>
                      <a:pt x="581" y="417"/>
                    </a:cubicBezTo>
                    <a:cubicBezTo>
                      <a:pt x="592" y="412"/>
                      <a:pt x="602" y="409"/>
                      <a:pt x="610" y="409"/>
                    </a:cubicBezTo>
                    <a:cubicBezTo>
                      <a:pt x="616" y="409"/>
                      <a:pt x="622" y="411"/>
                      <a:pt x="627" y="414"/>
                    </a:cubicBezTo>
                    <a:lnTo>
                      <a:pt x="627" y="414"/>
                    </a:lnTo>
                    <a:cubicBezTo>
                      <a:pt x="575" y="371"/>
                      <a:pt x="521" y="343"/>
                      <a:pt x="532" y="343"/>
                    </a:cubicBezTo>
                    <a:cubicBezTo>
                      <a:pt x="540" y="343"/>
                      <a:pt x="579" y="356"/>
                      <a:pt x="670" y="388"/>
                    </a:cubicBezTo>
                    <a:cubicBezTo>
                      <a:pt x="978" y="487"/>
                      <a:pt x="898" y="467"/>
                      <a:pt x="849" y="576"/>
                    </a:cubicBezTo>
                    <a:cubicBezTo>
                      <a:pt x="826" y="638"/>
                      <a:pt x="921" y="709"/>
                      <a:pt x="1001" y="709"/>
                    </a:cubicBezTo>
                    <a:cubicBezTo>
                      <a:pt x="1062" y="709"/>
                      <a:pt x="1114" y="667"/>
                      <a:pt x="1097" y="546"/>
                    </a:cubicBezTo>
                    <a:cubicBezTo>
                      <a:pt x="1067" y="279"/>
                      <a:pt x="1245" y="70"/>
                      <a:pt x="1027" y="70"/>
                    </a:cubicBezTo>
                    <a:cubicBezTo>
                      <a:pt x="874" y="77"/>
                      <a:pt x="873" y="133"/>
                      <a:pt x="856" y="133"/>
                    </a:cubicBezTo>
                    <a:cubicBezTo>
                      <a:pt x="847" y="133"/>
                      <a:pt x="835" y="119"/>
                      <a:pt x="799" y="80"/>
                    </a:cubicBezTo>
                    <a:cubicBezTo>
                      <a:pt x="750" y="21"/>
                      <a:pt x="621" y="11"/>
                      <a:pt x="531" y="1"/>
                    </a:cubicBezTo>
                    <a:close/>
                    <a:moveTo>
                      <a:pt x="637" y="422"/>
                    </a:moveTo>
                    <a:lnTo>
                      <a:pt x="637" y="422"/>
                    </a:lnTo>
                    <a:cubicBezTo>
                      <a:pt x="643" y="429"/>
                      <a:pt x="647" y="437"/>
                      <a:pt x="650" y="447"/>
                    </a:cubicBezTo>
                    <a:cubicBezTo>
                      <a:pt x="660" y="477"/>
                      <a:pt x="670" y="517"/>
                      <a:pt x="670" y="536"/>
                    </a:cubicBezTo>
                    <a:cubicBezTo>
                      <a:pt x="670" y="566"/>
                      <a:pt x="640" y="576"/>
                      <a:pt x="561" y="596"/>
                    </a:cubicBezTo>
                    <a:cubicBezTo>
                      <a:pt x="512" y="616"/>
                      <a:pt x="502" y="655"/>
                      <a:pt x="482" y="705"/>
                    </a:cubicBezTo>
                    <a:cubicBezTo>
                      <a:pt x="505" y="718"/>
                      <a:pt x="529" y="724"/>
                      <a:pt x="554" y="724"/>
                    </a:cubicBezTo>
                    <a:cubicBezTo>
                      <a:pt x="654" y="724"/>
                      <a:pt x="750" y="620"/>
                      <a:pt x="710" y="517"/>
                    </a:cubicBezTo>
                    <a:cubicBezTo>
                      <a:pt x="699" y="483"/>
                      <a:pt x="670" y="450"/>
                      <a:pt x="637" y="42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7" name="Google Shape;2337;p15"/>
              <p:cNvSpPr/>
              <p:nvPr/>
            </p:nvSpPr>
            <p:spPr>
              <a:xfrm>
                <a:off x="11302907" y="-1587419"/>
                <a:ext cx="26891" cy="3317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06" extrusionOk="0">
                    <a:moveTo>
                      <a:pt x="115" y="1"/>
                    </a:moveTo>
                    <a:cubicBezTo>
                      <a:pt x="100" y="1"/>
                      <a:pt x="100" y="83"/>
                      <a:pt x="77" y="121"/>
                    </a:cubicBezTo>
                    <a:cubicBezTo>
                      <a:pt x="57" y="141"/>
                      <a:pt x="38" y="150"/>
                      <a:pt x="18" y="150"/>
                    </a:cubicBezTo>
                    <a:cubicBezTo>
                      <a:pt x="1" y="196"/>
                      <a:pt x="6" y="206"/>
                      <a:pt x="18" y="206"/>
                    </a:cubicBezTo>
                    <a:cubicBezTo>
                      <a:pt x="27" y="206"/>
                      <a:pt x="39" y="200"/>
                      <a:pt x="48" y="200"/>
                    </a:cubicBezTo>
                    <a:cubicBezTo>
                      <a:pt x="67" y="190"/>
                      <a:pt x="117" y="121"/>
                      <a:pt x="167" y="71"/>
                    </a:cubicBezTo>
                    <a:cubicBezTo>
                      <a:pt x="157" y="61"/>
                      <a:pt x="137" y="51"/>
                      <a:pt x="137" y="31"/>
                    </a:cubicBezTo>
                    <a:cubicBezTo>
                      <a:pt x="127" y="10"/>
                      <a:pt x="120" y="1"/>
                      <a:pt x="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8" name="Google Shape;2338;p15"/>
              <p:cNvSpPr/>
              <p:nvPr/>
            </p:nvSpPr>
            <p:spPr>
              <a:xfrm>
                <a:off x="11320942" y="-2083693"/>
                <a:ext cx="187752" cy="349097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2168" extrusionOk="0">
                    <a:moveTo>
                      <a:pt x="808" y="486"/>
                    </a:moveTo>
                    <a:cubicBezTo>
                      <a:pt x="808" y="486"/>
                      <a:pt x="818" y="486"/>
                      <a:pt x="818" y="496"/>
                    </a:cubicBezTo>
                    <a:cubicBezTo>
                      <a:pt x="800" y="514"/>
                      <a:pt x="789" y="532"/>
                      <a:pt x="781" y="532"/>
                    </a:cubicBezTo>
                    <a:cubicBezTo>
                      <a:pt x="776" y="532"/>
                      <a:pt x="772" y="525"/>
                      <a:pt x="768" y="506"/>
                    </a:cubicBezTo>
                    <a:cubicBezTo>
                      <a:pt x="768" y="496"/>
                      <a:pt x="768" y="486"/>
                      <a:pt x="768" y="486"/>
                    </a:cubicBezTo>
                    <a:close/>
                    <a:moveTo>
                      <a:pt x="702" y="1"/>
                    </a:moveTo>
                    <a:cubicBezTo>
                      <a:pt x="700" y="1"/>
                      <a:pt x="699" y="20"/>
                      <a:pt x="699" y="69"/>
                    </a:cubicBezTo>
                    <a:lnTo>
                      <a:pt x="699" y="218"/>
                    </a:lnTo>
                    <a:cubicBezTo>
                      <a:pt x="699" y="165"/>
                      <a:pt x="697" y="144"/>
                      <a:pt x="693" y="144"/>
                    </a:cubicBezTo>
                    <a:cubicBezTo>
                      <a:pt x="681" y="144"/>
                      <a:pt x="654" y="339"/>
                      <a:pt x="640" y="377"/>
                    </a:cubicBezTo>
                    <a:cubicBezTo>
                      <a:pt x="620" y="426"/>
                      <a:pt x="630" y="426"/>
                      <a:pt x="620" y="486"/>
                    </a:cubicBezTo>
                    <a:cubicBezTo>
                      <a:pt x="620" y="496"/>
                      <a:pt x="620" y="506"/>
                      <a:pt x="620" y="516"/>
                    </a:cubicBezTo>
                    <a:cubicBezTo>
                      <a:pt x="616" y="540"/>
                      <a:pt x="610" y="548"/>
                      <a:pt x="601" y="548"/>
                    </a:cubicBezTo>
                    <a:cubicBezTo>
                      <a:pt x="587" y="548"/>
                      <a:pt x="566" y="531"/>
                      <a:pt x="530" y="526"/>
                    </a:cubicBezTo>
                    <a:cubicBezTo>
                      <a:pt x="524" y="525"/>
                      <a:pt x="519" y="524"/>
                      <a:pt x="514" y="524"/>
                    </a:cubicBezTo>
                    <a:cubicBezTo>
                      <a:pt x="468" y="524"/>
                      <a:pt x="504" y="565"/>
                      <a:pt x="540" y="565"/>
                    </a:cubicBezTo>
                    <a:cubicBezTo>
                      <a:pt x="570" y="565"/>
                      <a:pt x="590" y="575"/>
                      <a:pt x="600" y="595"/>
                    </a:cubicBezTo>
                    <a:cubicBezTo>
                      <a:pt x="610" y="615"/>
                      <a:pt x="610" y="625"/>
                      <a:pt x="610" y="635"/>
                    </a:cubicBezTo>
                    <a:cubicBezTo>
                      <a:pt x="600" y="645"/>
                      <a:pt x="511" y="674"/>
                      <a:pt x="540" y="754"/>
                    </a:cubicBezTo>
                    <a:cubicBezTo>
                      <a:pt x="560" y="799"/>
                      <a:pt x="533" y="815"/>
                      <a:pt x="503" y="815"/>
                    </a:cubicBezTo>
                    <a:cubicBezTo>
                      <a:pt x="488" y="815"/>
                      <a:pt x="471" y="810"/>
                      <a:pt x="461" y="803"/>
                    </a:cubicBezTo>
                    <a:cubicBezTo>
                      <a:pt x="457" y="802"/>
                      <a:pt x="453" y="802"/>
                      <a:pt x="448" y="802"/>
                    </a:cubicBezTo>
                    <a:cubicBezTo>
                      <a:pt x="414" y="802"/>
                      <a:pt x="388" y="836"/>
                      <a:pt x="441" y="863"/>
                    </a:cubicBezTo>
                    <a:cubicBezTo>
                      <a:pt x="491" y="902"/>
                      <a:pt x="451" y="1021"/>
                      <a:pt x="402" y="1021"/>
                    </a:cubicBezTo>
                    <a:cubicBezTo>
                      <a:pt x="366" y="1021"/>
                      <a:pt x="341" y="971"/>
                      <a:pt x="300" y="971"/>
                    </a:cubicBezTo>
                    <a:cubicBezTo>
                      <a:pt x="284" y="971"/>
                      <a:pt x="266" y="979"/>
                      <a:pt x="243" y="1002"/>
                    </a:cubicBezTo>
                    <a:cubicBezTo>
                      <a:pt x="173" y="1081"/>
                      <a:pt x="292" y="1021"/>
                      <a:pt x="332" y="1081"/>
                    </a:cubicBezTo>
                    <a:cubicBezTo>
                      <a:pt x="372" y="1140"/>
                      <a:pt x="342" y="1160"/>
                      <a:pt x="431" y="1160"/>
                    </a:cubicBezTo>
                    <a:cubicBezTo>
                      <a:pt x="435" y="1160"/>
                      <a:pt x="438" y="1159"/>
                      <a:pt x="442" y="1159"/>
                    </a:cubicBezTo>
                    <a:cubicBezTo>
                      <a:pt x="509" y="1159"/>
                      <a:pt x="491" y="1256"/>
                      <a:pt x="501" y="1388"/>
                    </a:cubicBezTo>
                    <a:cubicBezTo>
                      <a:pt x="510" y="1454"/>
                      <a:pt x="489" y="1477"/>
                      <a:pt x="465" y="1477"/>
                    </a:cubicBezTo>
                    <a:cubicBezTo>
                      <a:pt x="435" y="1477"/>
                      <a:pt x="400" y="1441"/>
                      <a:pt x="411" y="1408"/>
                    </a:cubicBezTo>
                    <a:cubicBezTo>
                      <a:pt x="421" y="1349"/>
                      <a:pt x="392" y="1319"/>
                      <a:pt x="273" y="1269"/>
                    </a:cubicBezTo>
                    <a:cubicBezTo>
                      <a:pt x="251" y="1259"/>
                      <a:pt x="238" y="1254"/>
                      <a:pt x="231" y="1254"/>
                    </a:cubicBezTo>
                    <a:cubicBezTo>
                      <a:pt x="200" y="1254"/>
                      <a:pt x="296" y="1351"/>
                      <a:pt x="312" y="1408"/>
                    </a:cubicBezTo>
                    <a:cubicBezTo>
                      <a:pt x="323" y="1439"/>
                      <a:pt x="319" y="1454"/>
                      <a:pt x="308" y="1454"/>
                    </a:cubicBezTo>
                    <a:cubicBezTo>
                      <a:pt x="298" y="1454"/>
                      <a:pt x="282" y="1442"/>
                      <a:pt x="263" y="1418"/>
                    </a:cubicBezTo>
                    <a:cubicBezTo>
                      <a:pt x="251" y="1404"/>
                      <a:pt x="241" y="1399"/>
                      <a:pt x="232" y="1399"/>
                    </a:cubicBezTo>
                    <a:cubicBezTo>
                      <a:pt x="200" y="1399"/>
                      <a:pt x="179" y="1466"/>
                      <a:pt x="164" y="1527"/>
                    </a:cubicBezTo>
                    <a:cubicBezTo>
                      <a:pt x="144" y="1606"/>
                      <a:pt x="203" y="1547"/>
                      <a:pt x="233" y="1616"/>
                    </a:cubicBezTo>
                    <a:cubicBezTo>
                      <a:pt x="240" y="1645"/>
                      <a:pt x="255" y="1655"/>
                      <a:pt x="273" y="1655"/>
                    </a:cubicBezTo>
                    <a:cubicBezTo>
                      <a:pt x="305" y="1655"/>
                      <a:pt x="346" y="1622"/>
                      <a:pt x="372" y="1596"/>
                    </a:cubicBezTo>
                    <a:cubicBezTo>
                      <a:pt x="381" y="1587"/>
                      <a:pt x="390" y="1582"/>
                      <a:pt x="399" y="1582"/>
                    </a:cubicBezTo>
                    <a:cubicBezTo>
                      <a:pt x="419" y="1582"/>
                      <a:pt x="444" y="1602"/>
                      <a:pt x="491" y="1636"/>
                    </a:cubicBezTo>
                    <a:cubicBezTo>
                      <a:pt x="501" y="1636"/>
                      <a:pt x="511" y="1646"/>
                      <a:pt x="521" y="1646"/>
                    </a:cubicBezTo>
                    <a:cubicBezTo>
                      <a:pt x="580" y="1696"/>
                      <a:pt x="521" y="1735"/>
                      <a:pt x="471" y="1765"/>
                    </a:cubicBezTo>
                    <a:cubicBezTo>
                      <a:pt x="451" y="1775"/>
                      <a:pt x="441" y="1785"/>
                      <a:pt x="431" y="1795"/>
                    </a:cubicBezTo>
                    <a:cubicBezTo>
                      <a:pt x="421" y="1805"/>
                      <a:pt x="409" y="1807"/>
                      <a:pt x="394" y="1807"/>
                    </a:cubicBezTo>
                    <a:cubicBezTo>
                      <a:pt x="379" y="1807"/>
                      <a:pt x="362" y="1805"/>
                      <a:pt x="342" y="1805"/>
                    </a:cubicBezTo>
                    <a:cubicBezTo>
                      <a:pt x="332" y="1815"/>
                      <a:pt x="312" y="1815"/>
                      <a:pt x="292" y="1834"/>
                    </a:cubicBezTo>
                    <a:cubicBezTo>
                      <a:pt x="228" y="1891"/>
                      <a:pt x="222" y="1941"/>
                      <a:pt x="206" y="1941"/>
                    </a:cubicBezTo>
                    <a:cubicBezTo>
                      <a:pt x="203" y="1941"/>
                      <a:pt x="199" y="1939"/>
                      <a:pt x="193" y="1934"/>
                    </a:cubicBezTo>
                    <a:cubicBezTo>
                      <a:pt x="188" y="1926"/>
                      <a:pt x="181" y="1922"/>
                      <a:pt x="174" y="1922"/>
                    </a:cubicBezTo>
                    <a:cubicBezTo>
                      <a:pt x="144" y="1922"/>
                      <a:pt x="101" y="1984"/>
                      <a:pt x="45" y="2072"/>
                    </a:cubicBezTo>
                    <a:cubicBezTo>
                      <a:pt x="1" y="2127"/>
                      <a:pt x="14" y="2149"/>
                      <a:pt x="39" y="2149"/>
                    </a:cubicBezTo>
                    <a:cubicBezTo>
                      <a:pt x="58" y="2149"/>
                      <a:pt x="85" y="2134"/>
                      <a:pt x="94" y="2112"/>
                    </a:cubicBezTo>
                    <a:cubicBezTo>
                      <a:pt x="99" y="2100"/>
                      <a:pt x="102" y="2095"/>
                      <a:pt x="104" y="2095"/>
                    </a:cubicBezTo>
                    <a:cubicBezTo>
                      <a:pt x="111" y="2095"/>
                      <a:pt x="109" y="2139"/>
                      <a:pt x="124" y="2162"/>
                    </a:cubicBezTo>
                    <a:cubicBezTo>
                      <a:pt x="128" y="2166"/>
                      <a:pt x="132" y="2168"/>
                      <a:pt x="137" y="2168"/>
                    </a:cubicBezTo>
                    <a:cubicBezTo>
                      <a:pt x="153" y="2168"/>
                      <a:pt x="172" y="2139"/>
                      <a:pt x="203" y="2092"/>
                    </a:cubicBezTo>
                    <a:cubicBezTo>
                      <a:pt x="183" y="2082"/>
                      <a:pt x="193" y="2053"/>
                      <a:pt x="243" y="2013"/>
                    </a:cubicBezTo>
                    <a:cubicBezTo>
                      <a:pt x="243" y="2013"/>
                      <a:pt x="243" y="2013"/>
                      <a:pt x="243" y="2003"/>
                    </a:cubicBezTo>
                    <a:cubicBezTo>
                      <a:pt x="255" y="1984"/>
                      <a:pt x="264" y="1977"/>
                      <a:pt x="271" y="1977"/>
                    </a:cubicBezTo>
                    <a:cubicBezTo>
                      <a:pt x="275" y="1977"/>
                      <a:pt x="279" y="1980"/>
                      <a:pt x="283" y="1983"/>
                    </a:cubicBezTo>
                    <a:cubicBezTo>
                      <a:pt x="401" y="1879"/>
                      <a:pt x="459" y="1809"/>
                      <a:pt x="522" y="1809"/>
                    </a:cubicBezTo>
                    <a:cubicBezTo>
                      <a:pt x="543" y="1809"/>
                      <a:pt x="565" y="1817"/>
                      <a:pt x="590" y="1834"/>
                    </a:cubicBezTo>
                    <a:cubicBezTo>
                      <a:pt x="676" y="1907"/>
                      <a:pt x="758" y="1933"/>
                      <a:pt x="822" y="1933"/>
                    </a:cubicBezTo>
                    <a:cubicBezTo>
                      <a:pt x="941" y="1933"/>
                      <a:pt x="998" y="1843"/>
                      <a:pt x="907" y="1805"/>
                    </a:cubicBezTo>
                    <a:cubicBezTo>
                      <a:pt x="775" y="1739"/>
                      <a:pt x="644" y="1485"/>
                      <a:pt x="707" y="1485"/>
                    </a:cubicBezTo>
                    <a:cubicBezTo>
                      <a:pt x="710" y="1485"/>
                      <a:pt x="714" y="1486"/>
                      <a:pt x="719" y="1487"/>
                    </a:cubicBezTo>
                    <a:cubicBezTo>
                      <a:pt x="732" y="1490"/>
                      <a:pt x="748" y="1491"/>
                      <a:pt x="764" y="1491"/>
                    </a:cubicBezTo>
                    <a:cubicBezTo>
                      <a:pt x="810" y="1491"/>
                      <a:pt x="866" y="1482"/>
                      <a:pt x="917" y="1468"/>
                    </a:cubicBezTo>
                    <a:cubicBezTo>
                      <a:pt x="907" y="1458"/>
                      <a:pt x="897" y="1438"/>
                      <a:pt x="907" y="1388"/>
                    </a:cubicBezTo>
                    <a:cubicBezTo>
                      <a:pt x="917" y="1249"/>
                      <a:pt x="848" y="1140"/>
                      <a:pt x="937" y="1140"/>
                    </a:cubicBezTo>
                    <a:cubicBezTo>
                      <a:pt x="991" y="1147"/>
                      <a:pt x="990" y="1176"/>
                      <a:pt x="996" y="1176"/>
                    </a:cubicBezTo>
                    <a:cubicBezTo>
                      <a:pt x="999" y="1176"/>
                      <a:pt x="1003" y="1170"/>
                      <a:pt x="1016" y="1150"/>
                    </a:cubicBezTo>
                    <a:cubicBezTo>
                      <a:pt x="1036" y="1121"/>
                      <a:pt x="1066" y="1121"/>
                      <a:pt x="1096" y="1111"/>
                    </a:cubicBezTo>
                    <a:cubicBezTo>
                      <a:pt x="1076" y="1061"/>
                      <a:pt x="1046" y="1002"/>
                      <a:pt x="1006" y="962"/>
                    </a:cubicBezTo>
                    <a:cubicBezTo>
                      <a:pt x="987" y="992"/>
                      <a:pt x="957" y="1002"/>
                      <a:pt x="937" y="1002"/>
                    </a:cubicBezTo>
                    <a:cubicBezTo>
                      <a:pt x="930" y="1004"/>
                      <a:pt x="924" y="1006"/>
                      <a:pt x="917" y="1006"/>
                    </a:cubicBezTo>
                    <a:cubicBezTo>
                      <a:pt x="880" y="1006"/>
                      <a:pt x="862" y="959"/>
                      <a:pt x="887" y="942"/>
                    </a:cubicBezTo>
                    <a:cubicBezTo>
                      <a:pt x="897" y="942"/>
                      <a:pt x="897" y="932"/>
                      <a:pt x="897" y="932"/>
                    </a:cubicBezTo>
                    <a:cubicBezTo>
                      <a:pt x="907" y="932"/>
                      <a:pt x="907" y="922"/>
                      <a:pt x="917" y="912"/>
                    </a:cubicBezTo>
                    <a:cubicBezTo>
                      <a:pt x="947" y="932"/>
                      <a:pt x="977" y="952"/>
                      <a:pt x="977" y="972"/>
                    </a:cubicBezTo>
                    <a:cubicBezTo>
                      <a:pt x="987" y="972"/>
                      <a:pt x="996" y="962"/>
                      <a:pt x="1006" y="962"/>
                    </a:cubicBezTo>
                    <a:cubicBezTo>
                      <a:pt x="996" y="952"/>
                      <a:pt x="996" y="942"/>
                      <a:pt x="987" y="932"/>
                    </a:cubicBezTo>
                    <a:cubicBezTo>
                      <a:pt x="967" y="912"/>
                      <a:pt x="947" y="902"/>
                      <a:pt x="937" y="892"/>
                    </a:cubicBezTo>
                    <a:cubicBezTo>
                      <a:pt x="876" y="862"/>
                      <a:pt x="822" y="849"/>
                      <a:pt x="861" y="849"/>
                    </a:cubicBezTo>
                    <a:cubicBezTo>
                      <a:pt x="873" y="849"/>
                      <a:pt x="894" y="850"/>
                      <a:pt x="927" y="853"/>
                    </a:cubicBezTo>
                    <a:cubicBezTo>
                      <a:pt x="937" y="863"/>
                      <a:pt x="947" y="863"/>
                      <a:pt x="947" y="863"/>
                    </a:cubicBezTo>
                    <a:cubicBezTo>
                      <a:pt x="996" y="873"/>
                      <a:pt x="1026" y="892"/>
                      <a:pt x="1066" y="912"/>
                    </a:cubicBezTo>
                    <a:cubicBezTo>
                      <a:pt x="1076" y="892"/>
                      <a:pt x="1086" y="883"/>
                      <a:pt x="1106" y="863"/>
                    </a:cubicBezTo>
                    <a:cubicBezTo>
                      <a:pt x="1106" y="853"/>
                      <a:pt x="1106" y="853"/>
                      <a:pt x="1115" y="843"/>
                    </a:cubicBezTo>
                    <a:cubicBezTo>
                      <a:pt x="1135" y="823"/>
                      <a:pt x="1165" y="793"/>
                      <a:pt x="1145" y="783"/>
                    </a:cubicBezTo>
                    <a:lnTo>
                      <a:pt x="1145" y="783"/>
                    </a:lnTo>
                    <a:cubicBezTo>
                      <a:pt x="1106" y="793"/>
                      <a:pt x="1076" y="803"/>
                      <a:pt x="1046" y="803"/>
                    </a:cubicBezTo>
                    <a:cubicBezTo>
                      <a:pt x="1020" y="822"/>
                      <a:pt x="999" y="833"/>
                      <a:pt x="984" y="833"/>
                    </a:cubicBezTo>
                    <a:cubicBezTo>
                      <a:pt x="976" y="833"/>
                      <a:pt x="970" y="830"/>
                      <a:pt x="967" y="823"/>
                    </a:cubicBezTo>
                    <a:cubicBezTo>
                      <a:pt x="967" y="793"/>
                      <a:pt x="967" y="783"/>
                      <a:pt x="967" y="783"/>
                    </a:cubicBezTo>
                    <a:cubicBezTo>
                      <a:pt x="967" y="783"/>
                      <a:pt x="967" y="773"/>
                      <a:pt x="957" y="773"/>
                    </a:cubicBezTo>
                    <a:lnTo>
                      <a:pt x="937" y="773"/>
                    </a:lnTo>
                    <a:cubicBezTo>
                      <a:pt x="927" y="773"/>
                      <a:pt x="927" y="764"/>
                      <a:pt x="927" y="754"/>
                    </a:cubicBezTo>
                    <a:cubicBezTo>
                      <a:pt x="927" y="764"/>
                      <a:pt x="917" y="764"/>
                      <a:pt x="917" y="773"/>
                    </a:cubicBezTo>
                    <a:cubicBezTo>
                      <a:pt x="877" y="764"/>
                      <a:pt x="838" y="744"/>
                      <a:pt x="828" y="714"/>
                    </a:cubicBezTo>
                    <a:cubicBezTo>
                      <a:pt x="828" y="664"/>
                      <a:pt x="808" y="684"/>
                      <a:pt x="798" y="674"/>
                    </a:cubicBezTo>
                    <a:cubicBezTo>
                      <a:pt x="798" y="674"/>
                      <a:pt x="798" y="674"/>
                      <a:pt x="798" y="664"/>
                    </a:cubicBezTo>
                    <a:cubicBezTo>
                      <a:pt x="798" y="645"/>
                      <a:pt x="818" y="565"/>
                      <a:pt x="848" y="506"/>
                    </a:cubicBezTo>
                    <a:lnTo>
                      <a:pt x="868" y="506"/>
                    </a:lnTo>
                    <a:cubicBezTo>
                      <a:pt x="858" y="506"/>
                      <a:pt x="858" y="496"/>
                      <a:pt x="858" y="496"/>
                    </a:cubicBezTo>
                    <a:cubicBezTo>
                      <a:pt x="858" y="486"/>
                      <a:pt x="858" y="486"/>
                      <a:pt x="858" y="486"/>
                    </a:cubicBezTo>
                    <a:cubicBezTo>
                      <a:pt x="880" y="456"/>
                      <a:pt x="920" y="443"/>
                      <a:pt x="907" y="443"/>
                    </a:cubicBezTo>
                    <a:cubicBezTo>
                      <a:pt x="903" y="443"/>
                      <a:pt x="894" y="444"/>
                      <a:pt x="877" y="446"/>
                    </a:cubicBezTo>
                    <a:cubicBezTo>
                      <a:pt x="868" y="446"/>
                      <a:pt x="858" y="456"/>
                      <a:pt x="838" y="466"/>
                    </a:cubicBezTo>
                    <a:cubicBezTo>
                      <a:pt x="828" y="446"/>
                      <a:pt x="808" y="417"/>
                      <a:pt x="778" y="407"/>
                    </a:cubicBezTo>
                    <a:lnTo>
                      <a:pt x="768" y="407"/>
                    </a:lnTo>
                    <a:cubicBezTo>
                      <a:pt x="759" y="357"/>
                      <a:pt x="759" y="298"/>
                      <a:pt x="749" y="268"/>
                    </a:cubicBezTo>
                    <a:cubicBezTo>
                      <a:pt x="726" y="229"/>
                      <a:pt x="708" y="1"/>
                      <a:pt x="7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39" name="Google Shape;2339;p15"/>
              <p:cNvSpPr/>
              <p:nvPr/>
            </p:nvSpPr>
            <p:spPr>
              <a:xfrm>
                <a:off x="11473270" y="-1877261"/>
                <a:ext cx="28823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175" y="1"/>
                    </a:moveTo>
                    <a:cubicBezTo>
                      <a:pt x="172" y="1"/>
                      <a:pt x="157" y="8"/>
                      <a:pt x="120" y="27"/>
                    </a:cubicBezTo>
                    <a:cubicBezTo>
                      <a:pt x="1" y="76"/>
                      <a:pt x="41" y="67"/>
                      <a:pt x="50" y="126"/>
                    </a:cubicBezTo>
                    <a:cubicBezTo>
                      <a:pt x="50" y="136"/>
                      <a:pt x="50" y="146"/>
                      <a:pt x="50" y="156"/>
                    </a:cubicBezTo>
                    <a:cubicBezTo>
                      <a:pt x="70" y="136"/>
                      <a:pt x="90" y="126"/>
                      <a:pt x="110" y="106"/>
                    </a:cubicBezTo>
                    <a:cubicBezTo>
                      <a:pt x="110" y="96"/>
                      <a:pt x="100" y="96"/>
                      <a:pt x="110" y="96"/>
                    </a:cubicBezTo>
                    <a:cubicBezTo>
                      <a:pt x="110" y="76"/>
                      <a:pt x="120" y="57"/>
                      <a:pt x="130" y="47"/>
                    </a:cubicBezTo>
                    <a:cubicBezTo>
                      <a:pt x="140" y="37"/>
                      <a:pt x="140" y="37"/>
                      <a:pt x="150" y="27"/>
                    </a:cubicBezTo>
                    <a:cubicBezTo>
                      <a:pt x="166" y="11"/>
                      <a:pt x="179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0" name="Google Shape;2340;p15"/>
              <p:cNvSpPr/>
              <p:nvPr/>
            </p:nvSpPr>
            <p:spPr>
              <a:xfrm>
                <a:off x="10058681" y="-1673405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1" name="Google Shape;2341;p15"/>
              <p:cNvSpPr/>
              <p:nvPr/>
            </p:nvSpPr>
            <p:spPr>
              <a:xfrm>
                <a:off x="10133718" y="-2211545"/>
                <a:ext cx="1771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" extrusionOk="0">
                    <a:moveTo>
                      <a:pt x="1" y="1"/>
                    </a:moveTo>
                    <a:cubicBezTo>
                      <a:pt x="11" y="21"/>
                      <a:pt x="11" y="31"/>
                      <a:pt x="21" y="50"/>
                    </a:cubicBezTo>
                    <a:cubicBezTo>
                      <a:pt x="41" y="50"/>
                      <a:pt x="60" y="41"/>
                      <a:pt x="90" y="21"/>
                    </a:cubicBezTo>
                    <a:cubicBezTo>
                      <a:pt x="90" y="21"/>
                      <a:pt x="100" y="11"/>
                      <a:pt x="110" y="11"/>
                    </a:cubicBezTo>
                    <a:cubicBezTo>
                      <a:pt x="90" y="11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2" name="Google Shape;2342;p15"/>
              <p:cNvSpPr/>
              <p:nvPr/>
            </p:nvSpPr>
            <p:spPr>
              <a:xfrm>
                <a:off x="10061902" y="-1697398"/>
                <a:ext cx="11433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10" extrusionOk="0">
                    <a:moveTo>
                      <a:pt x="70" y="1"/>
                    </a:moveTo>
                    <a:cubicBezTo>
                      <a:pt x="60" y="1"/>
                      <a:pt x="50" y="10"/>
                      <a:pt x="40" y="20"/>
                    </a:cubicBezTo>
                    <a:cubicBezTo>
                      <a:pt x="40" y="20"/>
                      <a:pt x="30" y="20"/>
                      <a:pt x="30" y="30"/>
                    </a:cubicBezTo>
                    <a:cubicBezTo>
                      <a:pt x="21" y="40"/>
                      <a:pt x="11" y="50"/>
                      <a:pt x="1" y="70"/>
                    </a:cubicBezTo>
                    <a:cubicBezTo>
                      <a:pt x="1" y="80"/>
                      <a:pt x="11" y="100"/>
                      <a:pt x="11" y="110"/>
                    </a:cubicBezTo>
                    <a:cubicBezTo>
                      <a:pt x="30" y="70"/>
                      <a:pt x="50" y="30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3" name="Google Shape;2343;p15"/>
              <p:cNvSpPr/>
              <p:nvPr/>
            </p:nvSpPr>
            <p:spPr>
              <a:xfrm>
                <a:off x="10109887" y="-1784672"/>
                <a:ext cx="40095" cy="539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35" extrusionOk="0">
                    <a:moveTo>
                      <a:pt x="48" y="1"/>
                    </a:moveTo>
                    <a:cubicBezTo>
                      <a:pt x="35" y="1"/>
                      <a:pt x="18" y="5"/>
                      <a:pt x="0" y="17"/>
                    </a:cubicBezTo>
                    <a:cubicBezTo>
                      <a:pt x="0" y="27"/>
                      <a:pt x="10" y="37"/>
                      <a:pt x="10" y="47"/>
                    </a:cubicBezTo>
                    <a:cubicBezTo>
                      <a:pt x="40" y="136"/>
                      <a:pt x="50" y="176"/>
                      <a:pt x="50" y="215"/>
                    </a:cubicBezTo>
                    <a:lnTo>
                      <a:pt x="99" y="215"/>
                    </a:lnTo>
                    <a:cubicBezTo>
                      <a:pt x="108" y="214"/>
                      <a:pt x="116" y="214"/>
                      <a:pt x="121" y="214"/>
                    </a:cubicBezTo>
                    <a:cubicBezTo>
                      <a:pt x="171" y="214"/>
                      <a:pt x="94" y="252"/>
                      <a:pt x="50" y="315"/>
                    </a:cubicBezTo>
                    <a:cubicBezTo>
                      <a:pt x="40" y="324"/>
                      <a:pt x="40" y="334"/>
                      <a:pt x="40" y="334"/>
                    </a:cubicBezTo>
                    <a:cubicBezTo>
                      <a:pt x="169" y="305"/>
                      <a:pt x="238" y="285"/>
                      <a:pt x="248" y="225"/>
                    </a:cubicBezTo>
                    <a:cubicBezTo>
                      <a:pt x="238" y="225"/>
                      <a:pt x="238" y="215"/>
                      <a:pt x="228" y="205"/>
                    </a:cubicBezTo>
                    <a:cubicBezTo>
                      <a:pt x="218" y="196"/>
                      <a:pt x="218" y="176"/>
                      <a:pt x="208" y="166"/>
                    </a:cubicBezTo>
                    <a:cubicBezTo>
                      <a:pt x="208" y="176"/>
                      <a:pt x="208" y="176"/>
                      <a:pt x="208" y="186"/>
                    </a:cubicBezTo>
                    <a:cubicBezTo>
                      <a:pt x="207" y="196"/>
                      <a:pt x="203" y="201"/>
                      <a:pt x="198" y="201"/>
                    </a:cubicBezTo>
                    <a:cubicBezTo>
                      <a:pt x="170" y="201"/>
                      <a:pt x="95" y="58"/>
                      <a:pt x="70" y="7"/>
                    </a:cubicBezTo>
                    <a:cubicBezTo>
                      <a:pt x="65" y="3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4" name="Google Shape;2344;p15"/>
              <p:cNvSpPr/>
              <p:nvPr/>
            </p:nvSpPr>
            <p:spPr>
              <a:xfrm>
                <a:off x="10108277" y="-1879354"/>
                <a:ext cx="22543" cy="12882"/>
              </a:xfrm>
              <a:custGeom>
                <a:avLst/>
                <a:gdLst/>
                <a:ahLst/>
                <a:cxnLst/>
                <a:rect l="l" t="t" r="r" b="b"/>
                <a:pathLst>
                  <a:path w="140" h="80" extrusionOk="0">
                    <a:moveTo>
                      <a:pt x="20" y="0"/>
                    </a:moveTo>
                    <a:cubicBezTo>
                      <a:pt x="10" y="10"/>
                      <a:pt x="10" y="10"/>
                      <a:pt x="0" y="10"/>
                    </a:cubicBezTo>
                    <a:cubicBezTo>
                      <a:pt x="10" y="20"/>
                      <a:pt x="10" y="30"/>
                      <a:pt x="10" y="30"/>
                    </a:cubicBezTo>
                    <a:cubicBezTo>
                      <a:pt x="50" y="60"/>
                      <a:pt x="90" y="70"/>
                      <a:pt x="139" y="80"/>
                    </a:cubicBezTo>
                    <a:cubicBezTo>
                      <a:pt x="129" y="70"/>
                      <a:pt x="119" y="60"/>
                      <a:pt x="99" y="50"/>
                    </a:cubicBezTo>
                    <a:cubicBezTo>
                      <a:pt x="80" y="40"/>
                      <a:pt x="60" y="2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5" name="Google Shape;2345;p15"/>
              <p:cNvSpPr/>
              <p:nvPr/>
            </p:nvSpPr>
            <p:spPr>
              <a:xfrm>
                <a:off x="10095395" y="-1738942"/>
                <a:ext cx="66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1" extrusionOk="0">
                    <a:moveTo>
                      <a:pt x="21" y="1"/>
                    </a:moveTo>
                    <a:cubicBezTo>
                      <a:pt x="11" y="11"/>
                      <a:pt x="11" y="31"/>
                      <a:pt x="1" y="70"/>
                    </a:cubicBezTo>
                    <a:cubicBezTo>
                      <a:pt x="1" y="70"/>
                      <a:pt x="1" y="80"/>
                      <a:pt x="1" y="80"/>
                    </a:cubicBezTo>
                    <a:lnTo>
                      <a:pt x="21" y="80"/>
                    </a:lnTo>
                    <a:cubicBezTo>
                      <a:pt x="31" y="70"/>
                      <a:pt x="41" y="50"/>
                      <a:pt x="41" y="40"/>
                    </a:cubicBezTo>
                    <a:cubicBezTo>
                      <a:pt x="31" y="31"/>
                      <a:pt x="31" y="2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6" name="Google Shape;2346;p15"/>
              <p:cNvSpPr/>
              <p:nvPr/>
            </p:nvSpPr>
            <p:spPr>
              <a:xfrm>
                <a:off x="10065122" y="-1769214"/>
                <a:ext cx="25764" cy="4202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61" extrusionOk="0">
                    <a:moveTo>
                      <a:pt x="149" y="0"/>
                    </a:moveTo>
                    <a:cubicBezTo>
                      <a:pt x="120" y="30"/>
                      <a:pt x="100" y="80"/>
                      <a:pt x="40" y="149"/>
                    </a:cubicBezTo>
                    <a:cubicBezTo>
                      <a:pt x="20" y="169"/>
                      <a:pt x="10" y="179"/>
                      <a:pt x="1" y="189"/>
                    </a:cubicBezTo>
                    <a:cubicBezTo>
                      <a:pt x="1" y="209"/>
                      <a:pt x="10" y="219"/>
                      <a:pt x="30" y="248"/>
                    </a:cubicBezTo>
                    <a:cubicBezTo>
                      <a:pt x="35" y="256"/>
                      <a:pt x="40" y="260"/>
                      <a:pt x="45" y="260"/>
                    </a:cubicBezTo>
                    <a:cubicBezTo>
                      <a:pt x="69" y="260"/>
                      <a:pt x="91" y="169"/>
                      <a:pt x="100" y="119"/>
                    </a:cubicBezTo>
                    <a:cubicBezTo>
                      <a:pt x="110" y="80"/>
                      <a:pt x="129" y="60"/>
                      <a:pt x="159" y="40"/>
                    </a:cubicBezTo>
                    <a:cubicBezTo>
                      <a:pt x="149" y="20"/>
                      <a:pt x="149" y="1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7" name="Google Shape;2347;p15"/>
              <p:cNvSpPr/>
              <p:nvPr/>
            </p:nvSpPr>
            <p:spPr>
              <a:xfrm>
                <a:off x="10129049" y="-2187553"/>
                <a:ext cx="49595" cy="7519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67" extrusionOk="0">
                    <a:moveTo>
                      <a:pt x="268" y="1"/>
                    </a:moveTo>
                    <a:cubicBezTo>
                      <a:pt x="238" y="20"/>
                      <a:pt x="218" y="30"/>
                      <a:pt x="208" y="40"/>
                    </a:cubicBezTo>
                    <a:cubicBezTo>
                      <a:pt x="194" y="55"/>
                      <a:pt x="179" y="58"/>
                      <a:pt x="163" y="58"/>
                    </a:cubicBezTo>
                    <a:cubicBezTo>
                      <a:pt x="154" y="58"/>
                      <a:pt x="146" y="57"/>
                      <a:pt x="137" y="57"/>
                    </a:cubicBezTo>
                    <a:cubicBezTo>
                      <a:pt x="128" y="57"/>
                      <a:pt x="119" y="58"/>
                      <a:pt x="109" y="60"/>
                    </a:cubicBezTo>
                    <a:cubicBezTo>
                      <a:pt x="119" y="80"/>
                      <a:pt x="129" y="110"/>
                      <a:pt x="149" y="149"/>
                    </a:cubicBezTo>
                    <a:cubicBezTo>
                      <a:pt x="197" y="240"/>
                      <a:pt x="194" y="261"/>
                      <a:pt x="177" y="261"/>
                    </a:cubicBezTo>
                    <a:cubicBezTo>
                      <a:pt x="167" y="261"/>
                      <a:pt x="151" y="252"/>
                      <a:pt x="139" y="248"/>
                    </a:cubicBezTo>
                    <a:cubicBezTo>
                      <a:pt x="129" y="248"/>
                      <a:pt x="70" y="179"/>
                      <a:pt x="20" y="139"/>
                    </a:cubicBezTo>
                    <a:cubicBezTo>
                      <a:pt x="10" y="149"/>
                      <a:pt x="0" y="159"/>
                      <a:pt x="0" y="169"/>
                    </a:cubicBezTo>
                    <a:cubicBezTo>
                      <a:pt x="10" y="189"/>
                      <a:pt x="30" y="209"/>
                      <a:pt x="50" y="229"/>
                    </a:cubicBezTo>
                    <a:cubicBezTo>
                      <a:pt x="50" y="229"/>
                      <a:pt x="60" y="229"/>
                      <a:pt x="60" y="239"/>
                    </a:cubicBezTo>
                    <a:cubicBezTo>
                      <a:pt x="119" y="298"/>
                      <a:pt x="99" y="308"/>
                      <a:pt x="70" y="308"/>
                    </a:cubicBezTo>
                    <a:cubicBezTo>
                      <a:pt x="70" y="328"/>
                      <a:pt x="70" y="348"/>
                      <a:pt x="70" y="348"/>
                    </a:cubicBezTo>
                    <a:cubicBezTo>
                      <a:pt x="83" y="348"/>
                      <a:pt x="100" y="343"/>
                      <a:pt x="117" y="343"/>
                    </a:cubicBezTo>
                    <a:cubicBezTo>
                      <a:pt x="125" y="343"/>
                      <a:pt x="132" y="344"/>
                      <a:pt x="139" y="348"/>
                    </a:cubicBezTo>
                    <a:cubicBezTo>
                      <a:pt x="169" y="348"/>
                      <a:pt x="179" y="397"/>
                      <a:pt x="189" y="467"/>
                    </a:cubicBezTo>
                    <a:cubicBezTo>
                      <a:pt x="258" y="467"/>
                      <a:pt x="308" y="427"/>
                      <a:pt x="288" y="308"/>
                    </a:cubicBezTo>
                    <a:cubicBezTo>
                      <a:pt x="278" y="189"/>
                      <a:pt x="278" y="80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8" name="Google Shape;2348;p15"/>
              <p:cNvSpPr/>
              <p:nvPr/>
            </p:nvSpPr>
            <p:spPr>
              <a:xfrm>
                <a:off x="10194424" y="-2469021"/>
                <a:ext cx="22543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440" extrusionOk="0">
                    <a:moveTo>
                      <a:pt x="73" y="0"/>
                    </a:moveTo>
                    <a:cubicBezTo>
                      <a:pt x="71" y="0"/>
                      <a:pt x="70" y="18"/>
                      <a:pt x="70" y="63"/>
                    </a:cubicBezTo>
                    <a:lnTo>
                      <a:pt x="70" y="202"/>
                    </a:lnTo>
                    <a:cubicBezTo>
                      <a:pt x="70" y="162"/>
                      <a:pt x="67" y="146"/>
                      <a:pt x="63" y="146"/>
                    </a:cubicBezTo>
                    <a:cubicBezTo>
                      <a:pt x="56" y="146"/>
                      <a:pt x="43" y="195"/>
                      <a:pt x="30" y="251"/>
                    </a:cubicBezTo>
                    <a:cubicBezTo>
                      <a:pt x="21" y="301"/>
                      <a:pt x="11" y="360"/>
                      <a:pt x="1" y="380"/>
                    </a:cubicBezTo>
                    <a:cubicBezTo>
                      <a:pt x="1" y="390"/>
                      <a:pt x="1" y="390"/>
                      <a:pt x="1" y="400"/>
                    </a:cubicBezTo>
                    <a:cubicBezTo>
                      <a:pt x="60" y="410"/>
                      <a:pt x="110" y="430"/>
                      <a:pt x="140" y="440"/>
                    </a:cubicBezTo>
                    <a:cubicBezTo>
                      <a:pt x="130" y="370"/>
                      <a:pt x="130" y="311"/>
                      <a:pt x="110" y="271"/>
                    </a:cubicBezTo>
                    <a:cubicBezTo>
                      <a:pt x="110" y="251"/>
                      <a:pt x="100" y="212"/>
                      <a:pt x="100" y="172"/>
                    </a:cubicBezTo>
                    <a:cubicBezTo>
                      <a:pt x="86" y="96"/>
                      <a:pt x="77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49" name="Google Shape;2349;p15"/>
              <p:cNvSpPr/>
              <p:nvPr/>
            </p:nvSpPr>
            <p:spPr>
              <a:xfrm>
                <a:off x="10144990" y="-2260979"/>
                <a:ext cx="177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0" y="0"/>
                    </a:moveTo>
                    <a:cubicBezTo>
                      <a:pt x="0" y="0"/>
                      <a:pt x="0" y="10"/>
                      <a:pt x="0" y="10"/>
                    </a:cubicBezTo>
                    <a:cubicBezTo>
                      <a:pt x="0" y="10"/>
                      <a:pt x="1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0" name="Google Shape;2350;p15"/>
              <p:cNvSpPr/>
              <p:nvPr/>
            </p:nvSpPr>
            <p:spPr>
              <a:xfrm>
                <a:off x="10333387" y="-2059861"/>
                <a:ext cx="644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40" y="1"/>
                    </a:moveTo>
                    <a:lnTo>
                      <a:pt x="40" y="1"/>
                    </a:lnTo>
                    <a:cubicBezTo>
                      <a:pt x="20" y="11"/>
                      <a:pt x="10" y="21"/>
                      <a:pt x="0" y="31"/>
                    </a:cubicBezTo>
                    <a:cubicBezTo>
                      <a:pt x="20" y="31"/>
                      <a:pt x="30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1" name="Google Shape;2351;p15"/>
              <p:cNvSpPr/>
              <p:nvPr/>
            </p:nvSpPr>
            <p:spPr>
              <a:xfrm>
                <a:off x="10120997" y="-2312024"/>
                <a:ext cx="36874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79" extrusionOk="0">
                    <a:moveTo>
                      <a:pt x="100" y="0"/>
                    </a:moveTo>
                    <a:cubicBezTo>
                      <a:pt x="90" y="0"/>
                      <a:pt x="80" y="10"/>
                      <a:pt x="70" y="2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1" y="99"/>
                      <a:pt x="120" y="40"/>
                      <a:pt x="159" y="99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89" y="159"/>
                      <a:pt x="179" y="179"/>
                      <a:pt x="229" y="179"/>
                    </a:cubicBezTo>
                    <a:cubicBezTo>
                      <a:pt x="229" y="129"/>
                      <a:pt x="219" y="89"/>
                      <a:pt x="169" y="70"/>
                    </a:cubicBezTo>
                    <a:cubicBezTo>
                      <a:pt x="120" y="40"/>
                      <a:pt x="100" y="2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2" name="Google Shape;2352;p15"/>
              <p:cNvSpPr/>
              <p:nvPr/>
            </p:nvSpPr>
            <p:spPr>
              <a:xfrm>
                <a:off x="10155617" y="-2393663"/>
                <a:ext cx="69079" cy="77291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80" extrusionOk="0">
                    <a:moveTo>
                      <a:pt x="246" y="1"/>
                    </a:moveTo>
                    <a:cubicBezTo>
                      <a:pt x="241" y="1"/>
                      <a:pt x="236" y="1"/>
                      <a:pt x="232" y="1"/>
                    </a:cubicBezTo>
                    <a:cubicBezTo>
                      <a:pt x="232" y="11"/>
                      <a:pt x="232" y="21"/>
                      <a:pt x="232" y="31"/>
                    </a:cubicBezTo>
                    <a:cubicBezTo>
                      <a:pt x="227" y="69"/>
                      <a:pt x="220" y="80"/>
                      <a:pt x="208" y="80"/>
                    </a:cubicBezTo>
                    <a:cubicBezTo>
                      <a:pt x="194" y="80"/>
                      <a:pt x="174" y="66"/>
                      <a:pt x="143" y="61"/>
                    </a:cubicBezTo>
                    <a:cubicBezTo>
                      <a:pt x="136" y="60"/>
                      <a:pt x="131" y="60"/>
                      <a:pt x="126" y="60"/>
                    </a:cubicBezTo>
                    <a:cubicBezTo>
                      <a:pt x="85" y="60"/>
                      <a:pt x="110" y="92"/>
                      <a:pt x="142" y="92"/>
                    </a:cubicBezTo>
                    <a:cubicBezTo>
                      <a:pt x="145" y="92"/>
                      <a:pt x="149" y="92"/>
                      <a:pt x="152" y="91"/>
                    </a:cubicBezTo>
                    <a:cubicBezTo>
                      <a:pt x="192" y="91"/>
                      <a:pt x="232" y="150"/>
                      <a:pt x="222" y="160"/>
                    </a:cubicBezTo>
                    <a:cubicBezTo>
                      <a:pt x="212" y="180"/>
                      <a:pt x="113" y="210"/>
                      <a:pt x="152" y="289"/>
                    </a:cubicBezTo>
                    <a:cubicBezTo>
                      <a:pt x="174" y="331"/>
                      <a:pt x="140" y="344"/>
                      <a:pt x="104" y="344"/>
                    </a:cubicBezTo>
                    <a:cubicBezTo>
                      <a:pt x="90" y="344"/>
                      <a:pt x="75" y="341"/>
                      <a:pt x="63" y="339"/>
                    </a:cubicBezTo>
                    <a:cubicBezTo>
                      <a:pt x="59" y="337"/>
                      <a:pt x="55" y="337"/>
                      <a:pt x="51" y="337"/>
                    </a:cubicBezTo>
                    <a:cubicBezTo>
                      <a:pt x="25" y="337"/>
                      <a:pt x="0" y="364"/>
                      <a:pt x="43" y="398"/>
                    </a:cubicBezTo>
                    <a:cubicBezTo>
                      <a:pt x="73" y="408"/>
                      <a:pt x="73" y="448"/>
                      <a:pt x="63" y="477"/>
                    </a:cubicBezTo>
                    <a:cubicBezTo>
                      <a:pt x="78" y="479"/>
                      <a:pt x="93" y="480"/>
                      <a:pt x="109" y="480"/>
                    </a:cubicBezTo>
                    <a:cubicBezTo>
                      <a:pt x="196" y="480"/>
                      <a:pt x="282" y="453"/>
                      <a:pt x="232" y="368"/>
                    </a:cubicBezTo>
                    <a:cubicBezTo>
                      <a:pt x="133" y="210"/>
                      <a:pt x="381" y="160"/>
                      <a:pt x="400" y="130"/>
                    </a:cubicBezTo>
                    <a:cubicBezTo>
                      <a:pt x="429" y="93"/>
                      <a:pt x="340" y="1"/>
                      <a:pt x="2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3" name="Google Shape;2353;p15"/>
              <p:cNvSpPr/>
              <p:nvPr/>
            </p:nvSpPr>
            <p:spPr>
              <a:xfrm>
                <a:off x="10098615" y="-2078057"/>
                <a:ext cx="46536" cy="4879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03" extrusionOk="0">
                    <a:moveTo>
                      <a:pt x="195" y="1"/>
                    </a:moveTo>
                    <a:cubicBezTo>
                      <a:pt x="173" y="1"/>
                      <a:pt x="151" y="10"/>
                      <a:pt x="130" y="25"/>
                    </a:cubicBezTo>
                    <a:lnTo>
                      <a:pt x="120" y="25"/>
                    </a:lnTo>
                    <a:cubicBezTo>
                      <a:pt x="120" y="34"/>
                      <a:pt x="120" y="34"/>
                      <a:pt x="120" y="34"/>
                    </a:cubicBezTo>
                    <a:cubicBezTo>
                      <a:pt x="110" y="104"/>
                      <a:pt x="150" y="94"/>
                      <a:pt x="199" y="183"/>
                    </a:cubicBezTo>
                    <a:cubicBezTo>
                      <a:pt x="217" y="215"/>
                      <a:pt x="221" y="227"/>
                      <a:pt x="215" y="227"/>
                    </a:cubicBezTo>
                    <a:cubicBezTo>
                      <a:pt x="206" y="227"/>
                      <a:pt x="168" y="189"/>
                      <a:pt x="130" y="163"/>
                    </a:cubicBezTo>
                    <a:cubicBezTo>
                      <a:pt x="70" y="134"/>
                      <a:pt x="80" y="84"/>
                      <a:pt x="60" y="64"/>
                    </a:cubicBezTo>
                    <a:cubicBezTo>
                      <a:pt x="50" y="74"/>
                      <a:pt x="31" y="84"/>
                      <a:pt x="21" y="94"/>
                    </a:cubicBezTo>
                    <a:cubicBezTo>
                      <a:pt x="11" y="104"/>
                      <a:pt x="1" y="124"/>
                      <a:pt x="11" y="134"/>
                    </a:cubicBezTo>
                    <a:cubicBezTo>
                      <a:pt x="31" y="153"/>
                      <a:pt x="50" y="163"/>
                      <a:pt x="70" y="173"/>
                    </a:cubicBezTo>
                    <a:cubicBezTo>
                      <a:pt x="81" y="157"/>
                      <a:pt x="90" y="151"/>
                      <a:pt x="98" y="151"/>
                    </a:cubicBezTo>
                    <a:cubicBezTo>
                      <a:pt x="118" y="151"/>
                      <a:pt x="127" y="199"/>
                      <a:pt x="120" y="243"/>
                    </a:cubicBezTo>
                    <a:cubicBezTo>
                      <a:pt x="130" y="263"/>
                      <a:pt x="140" y="272"/>
                      <a:pt x="159" y="302"/>
                    </a:cubicBezTo>
                    <a:cubicBezTo>
                      <a:pt x="179" y="292"/>
                      <a:pt x="199" y="272"/>
                      <a:pt x="219" y="243"/>
                    </a:cubicBezTo>
                    <a:cubicBezTo>
                      <a:pt x="259" y="173"/>
                      <a:pt x="259" y="153"/>
                      <a:pt x="288" y="124"/>
                    </a:cubicBezTo>
                    <a:cubicBezTo>
                      <a:pt x="278" y="124"/>
                      <a:pt x="269" y="124"/>
                      <a:pt x="259" y="114"/>
                    </a:cubicBezTo>
                    <a:cubicBezTo>
                      <a:pt x="209" y="64"/>
                      <a:pt x="219" y="44"/>
                      <a:pt x="219" y="5"/>
                    </a:cubicBezTo>
                    <a:cubicBezTo>
                      <a:pt x="211" y="2"/>
                      <a:pt x="203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4" name="Google Shape;2354;p15"/>
              <p:cNvSpPr/>
              <p:nvPr/>
            </p:nvSpPr>
            <p:spPr>
              <a:xfrm>
                <a:off x="10149820" y="-2074192"/>
                <a:ext cx="59095" cy="5120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18" extrusionOk="0">
                    <a:moveTo>
                      <a:pt x="0" y="1"/>
                    </a:moveTo>
                    <a:cubicBezTo>
                      <a:pt x="0" y="1"/>
                      <a:pt x="10" y="10"/>
                      <a:pt x="10" y="10"/>
                    </a:cubicBezTo>
                    <a:cubicBezTo>
                      <a:pt x="20" y="40"/>
                      <a:pt x="30" y="70"/>
                      <a:pt x="30" y="80"/>
                    </a:cubicBezTo>
                    <a:cubicBezTo>
                      <a:pt x="69" y="90"/>
                      <a:pt x="89" y="169"/>
                      <a:pt x="89" y="199"/>
                    </a:cubicBezTo>
                    <a:cubicBezTo>
                      <a:pt x="89" y="209"/>
                      <a:pt x="79" y="209"/>
                      <a:pt x="79" y="219"/>
                    </a:cubicBezTo>
                    <a:cubicBezTo>
                      <a:pt x="89" y="219"/>
                      <a:pt x="60" y="268"/>
                      <a:pt x="79" y="308"/>
                    </a:cubicBezTo>
                    <a:cubicBezTo>
                      <a:pt x="79" y="308"/>
                      <a:pt x="79" y="308"/>
                      <a:pt x="79" y="318"/>
                    </a:cubicBezTo>
                    <a:cubicBezTo>
                      <a:pt x="218" y="248"/>
                      <a:pt x="367" y="179"/>
                      <a:pt x="198" y="90"/>
                    </a:cubicBezTo>
                    <a:lnTo>
                      <a:pt x="188" y="90"/>
                    </a:lnTo>
                    <a:cubicBezTo>
                      <a:pt x="192" y="116"/>
                      <a:pt x="190" y="127"/>
                      <a:pt x="184" y="127"/>
                    </a:cubicBezTo>
                    <a:cubicBezTo>
                      <a:pt x="175" y="127"/>
                      <a:pt x="154" y="97"/>
                      <a:pt x="129" y="60"/>
                    </a:cubicBezTo>
                    <a:cubicBezTo>
                      <a:pt x="79" y="40"/>
                      <a:pt x="40" y="2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5" name="Google Shape;2355;p15"/>
              <p:cNvSpPr/>
              <p:nvPr/>
            </p:nvSpPr>
            <p:spPr>
              <a:xfrm>
                <a:off x="10381211" y="-1780486"/>
                <a:ext cx="6602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41" h="111" extrusionOk="0">
                    <a:moveTo>
                      <a:pt x="1" y="1"/>
                    </a:moveTo>
                    <a:cubicBezTo>
                      <a:pt x="1" y="31"/>
                      <a:pt x="11" y="70"/>
                      <a:pt x="21" y="110"/>
                    </a:cubicBezTo>
                    <a:cubicBezTo>
                      <a:pt x="31" y="110"/>
                      <a:pt x="40" y="100"/>
                      <a:pt x="40" y="80"/>
                    </a:cubicBezTo>
                    <a:cubicBezTo>
                      <a:pt x="31" y="2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6" name="Google Shape;2356;p15"/>
              <p:cNvSpPr/>
              <p:nvPr/>
            </p:nvSpPr>
            <p:spPr>
              <a:xfrm>
                <a:off x="9389791" y="-1147825"/>
                <a:ext cx="8051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39" extrusionOk="0">
                    <a:moveTo>
                      <a:pt x="27" y="0"/>
                    </a:moveTo>
                    <a:cubicBezTo>
                      <a:pt x="20" y="0"/>
                      <a:pt x="12" y="11"/>
                      <a:pt x="0" y="28"/>
                    </a:cubicBezTo>
                    <a:lnTo>
                      <a:pt x="50" y="38"/>
                    </a:lnTo>
                    <a:cubicBezTo>
                      <a:pt x="40" y="28"/>
                      <a:pt x="40" y="28"/>
                      <a:pt x="40" y="18"/>
                    </a:cubicBezTo>
                    <a:cubicBezTo>
                      <a:pt x="36" y="6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7" name="Google Shape;2357;p15"/>
              <p:cNvSpPr/>
              <p:nvPr/>
            </p:nvSpPr>
            <p:spPr>
              <a:xfrm>
                <a:off x="9210895" y="-1816072"/>
                <a:ext cx="43315" cy="34298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3" extrusionOk="0">
                    <a:moveTo>
                      <a:pt x="60" y="0"/>
                    </a:moveTo>
                    <a:cubicBezTo>
                      <a:pt x="49" y="0"/>
                      <a:pt x="40" y="5"/>
                      <a:pt x="31" y="14"/>
                    </a:cubicBezTo>
                    <a:cubicBezTo>
                      <a:pt x="21" y="24"/>
                      <a:pt x="11" y="34"/>
                      <a:pt x="1" y="44"/>
                    </a:cubicBezTo>
                    <a:cubicBezTo>
                      <a:pt x="31" y="73"/>
                      <a:pt x="70" y="143"/>
                      <a:pt x="90" y="212"/>
                    </a:cubicBezTo>
                    <a:cubicBezTo>
                      <a:pt x="130" y="172"/>
                      <a:pt x="269" y="123"/>
                      <a:pt x="179" y="63"/>
                    </a:cubicBezTo>
                    <a:cubicBezTo>
                      <a:pt x="118" y="22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8" name="Google Shape;2358;p15"/>
              <p:cNvSpPr/>
              <p:nvPr/>
            </p:nvSpPr>
            <p:spPr>
              <a:xfrm>
                <a:off x="9129578" y="-1318993"/>
                <a:ext cx="63926" cy="4524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81" extrusionOk="0">
                    <a:moveTo>
                      <a:pt x="218" y="1"/>
                    </a:moveTo>
                    <a:cubicBezTo>
                      <a:pt x="218" y="1"/>
                      <a:pt x="208" y="1"/>
                      <a:pt x="198" y="10"/>
                    </a:cubicBezTo>
                    <a:cubicBezTo>
                      <a:pt x="189" y="20"/>
                      <a:pt x="184" y="25"/>
                      <a:pt x="181" y="25"/>
                    </a:cubicBezTo>
                    <a:cubicBezTo>
                      <a:pt x="179" y="25"/>
                      <a:pt x="179" y="20"/>
                      <a:pt x="179" y="10"/>
                    </a:cubicBezTo>
                    <a:cubicBezTo>
                      <a:pt x="109" y="30"/>
                      <a:pt x="40" y="110"/>
                      <a:pt x="0" y="209"/>
                    </a:cubicBezTo>
                    <a:cubicBezTo>
                      <a:pt x="16" y="198"/>
                      <a:pt x="29" y="188"/>
                      <a:pt x="41" y="188"/>
                    </a:cubicBezTo>
                    <a:cubicBezTo>
                      <a:pt x="51" y="188"/>
                      <a:pt x="60" y="196"/>
                      <a:pt x="70" y="219"/>
                    </a:cubicBezTo>
                    <a:cubicBezTo>
                      <a:pt x="82" y="255"/>
                      <a:pt x="90" y="281"/>
                      <a:pt x="104" y="281"/>
                    </a:cubicBezTo>
                    <a:cubicBezTo>
                      <a:pt x="113" y="281"/>
                      <a:pt x="124" y="271"/>
                      <a:pt x="139" y="248"/>
                    </a:cubicBezTo>
                    <a:cubicBezTo>
                      <a:pt x="179" y="189"/>
                      <a:pt x="189" y="219"/>
                      <a:pt x="208" y="189"/>
                    </a:cubicBezTo>
                    <a:cubicBezTo>
                      <a:pt x="228" y="169"/>
                      <a:pt x="129" y="139"/>
                      <a:pt x="189" y="100"/>
                    </a:cubicBezTo>
                    <a:cubicBezTo>
                      <a:pt x="215" y="86"/>
                      <a:pt x="232" y="81"/>
                      <a:pt x="248" y="81"/>
                    </a:cubicBezTo>
                    <a:cubicBezTo>
                      <a:pt x="267" y="81"/>
                      <a:pt x="285" y="89"/>
                      <a:pt x="317" y="100"/>
                    </a:cubicBezTo>
                    <a:cubicBezTo>
                      <a:pt x="332" y="105"/>
                      <a:pt x="347" y="107"/>
                      <a:pt x="361" y="107"/>
                    </a:cubicBezTo>
                    <a:cubicBezTo>
                      <a:pt x="374" y="107"/>
                      <a:pt x="387" y="105"/>
                      <a:pt x="397" y="100"/>
                    </a:cubicBezTo>
                    <a:cubicBezTo>
                      <a:pt x="337" y="60"/>
                      <a:pt x="288" y="10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59" name="Google Shape;2359;p15"/>
              <p:cNvSpPr/>
              <p:nvPr/>
            </p:nvSpPr>
            <p:spPr>
              <a:xfrm>
                <a:off x="9169512" y="-1149919"/>
                <a:ext cx="17712" cy="1739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8" extrusionOk="0">
                    <a:moveTo>
                      <a:pt x="43" y="1"/>
                    </a:moveTo>
                    <a:cubicBezTo>
                      <a:pt x="32" y="1"/>
                      <a:pt x="24" y="4"/>
                      <a:pt x="20" y="11"/>
                    </a:cubicBezTo>
                    <a:cubicBezTo>
                      <a:pt x="20" y="21"/>
                      <a:pt x="10" y="41"/>
                      <a:pt x="0" y="61"/>
                    </a:cubicBezTo>
                    <a:cubicBezTo>
                      <a:pt x="0" y="71"/>
                      <a:pt x="0" y="71"/>
                      <a:pt x="0" y="81"/>
                    </a:cubicBezTo>
                    <a:cubicBezTo>
                      <a:pt x="0" y="99"/>
                      <a:pt x="5" y="107"/>
                      <a:pt x="13" y="107"/>
                    </a:cubicBezTo>
                    <a:cubicBezTo>
                      <a:pt x="32" y="107"/>
                      <a:pt x="68" y="69"/>
                      <a:pt x="109" y="21"/>
                    </a:cubicBezTo>
                    <a:cubicBezTo>
                      <a:pt x="85" y="9"/>
                      <a:pt x="6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0" name="Google Shape;2360;p15"/>
              <p:cNvSpPr/>
              <p:nvPr/>
            </p:nvSpPr>
            <p:spPr>
              <a:xfrm>
                <a:off x="8937960" y="-1262152"/>
                <a:ext cx="260856" cy="165370"/>
              </a:xfrm>
              <a:custGeom>
                <a:avLst/>
                <a:gdLst/>
                <a:ahLst/>
                <a:cxnLst/>
                <a:rect l="l" t="t" r="r" b="b"/>
                <a:pathLst>
                  <a:path w="1620" h="1027" extrusionOk="0">
                    <a:moveTo>
                      <a:pt x="571" y="1"/>
                    </a:moveTo>
                    <a:cubicBezTo>
                      <a:pt x="535" y="1"/>
                      <a:pt x="495" y="5"/>
                      <a:pt x="447" y="14"/>
                    </a:cubicBezTo>
                    <a:cubicBezTo>
                      <a:pt x="238" y="54"/>
                      <a:pt x="0" y="173"/>
                      <a:pt x="159" y="193"/>
                    </a:cubicBezTo>
                    <a:cubicBezTo>
                      <a:pt x="308" y="203"/>
                      <a:pt x="506" y="292"/>
                      <a:pt x="456" y="480"/>
                    </a:cubicBezTo>
                    <a:cubicBezTo>
                      <a:pt x="433" y="563"/>
                      <a:pt x="485" y="573"/>
                      <a:pt x="558" y="573"/>
                    </a:cubicBezTo>
                    <a:cubicBezTo>
                      <a:pt x="581" y="573"/>
                      <a:pt x="606" y="572"/>
                      <a:pt x="631" y="572"/>
                    </a:cubicBezTo>
                    <a:cubicBezTo>
                      <a:pt x="697" y="572"/>
                      <a:pt x="765" y="579"/>
                      <a:pt x="803" y="629"/>
                    </a:cubicBezTo>
                    <a:cubicBezTo>
                      <a:pt x="891" y="765"/>
                      <a:pt x="606" y="1026"/>
                      <a:pt x="793" y="1026"/>
                    </a:cubicBezTo>
                    <a:cubicBezTo>
                      <a:pt x="796" y="1026"/>
                      <a:pt x="800" y="1026"/>
                      <a:pt x="803" y="1026"/>
                    </a:cubicBezTo>
                    <a:cubicBezTo>
                      <a:pt x="913" y="1016"/>
                      <a:pt x="1012" y="966"/>
                      <a:pt x="1091" y="887"/>
                    </a:cubicBezTo>
                    <a:cubicBezTo>
                      <a:pt x="1101" y="857"/>
                      <a:pt x="1101" y="837"/>
                      <a:pt x="1091" y="818"/>
                    </a:cubicBezTo>
                    <a:cubicBezTo>
                      <a:pt x="1074" y="787"/>
                      <a:pt x="1041" y="785"/>
                      <a:pt x="1012" y="785"/>
                    </a:cubicBezTo>
                    <a:cubicBezTo>
                      <a:pt x="1007" y="785"/>
                      <a:pt x="1003" y="785"/>
                      <a:pt x="999" y="785"/>
                    </a:cubicBezTo>
                    <a:cubicBezTo>
                      <a:pt x="967" y="785"/>
                      <a:pt x="942" y="783"/>
                      <a:pt x="952" y="738"/>
                    </a:cubicBezTo>
                    <a:cubicBezTo>
                      <a:pt x="972" y="639"/>
                      <a:pt x="893" y="589"/>
                      <a:pt x="833" y="580"/>
                    </a:cubicBezTo>
                    <a:cubicBezTo>
                      <a:pt x="774" y="570"/>
                      <a:pt x="873" y="510"/>
                      <a:pt x="952" y="490"/>
                    </a:cubicBezTo>
                    <a:cubicBezTo>
                      <a:pt x="972" y="485"/>
                      <a:pt x="988" y="483"/>
                      <a:pt x="1002" y="483"/>
                    </a:cubicBezTo>
                    <a:cubicBezTo>
                      <a:pt x="1045" y="483"/>
                      <a:pt x="1069" y="500"/>
                      <a:pt x="1121" y="500"/>
                    </a:cubicBezTo>
                    <a:cubicBezTo>
                      <a:pt x="1159" y="506"/>
                      <a:pt x="1188" y="523"/>
                      <a:pt x="1206" y="523"/>
                    </a:cubicBezTo>
                    <a:cubicBezTo>
                      <a:pt x="1222" y="523"/>
                      <a:pt x="1230" y="511"/>
                      <a:pt x="1230" y="470"/>
                    </a:cubicBezTo>
                    <a:cubicBezTo>
                      <a:pt x="1230" y="385"/>
                      <a:pt x="1275" y="291"/>
                      <a:pt x="1322" y="291"/>
                    </a:cubicBezTo>
                    <a:cubicBezTo>
                      <a:pt x="1324" y="291"/>
                      <a:pt x="1327" y="292"/>
                      <a:pt x="1329" y="292"/>
                    </a:cubicBezTo>
                    <a:cubicBezTo>
                      <a:pt x="1369" y="302"/>
                      <a:pt x="1388" y="361"/>
                      <a:pt x="1438" y="371"/>
                    </a:cubicBezTo>
                    <a:cubicBezTo>
                      <a:pt x="1444" y="372"/>
                      <a:pt x="1451" y="373"/>
                      <a:pt x="1457" y="373"/>
                    </a:cubicBezTo>
                    <a:cubicBezTo>
                      <a:pt x="1513" y="373"/>
                      <a:pt x="1579" y="336"/>
                      <a:pt x="1597" y="292"/>
                    </a:cubicBezTo>
                    <a:cubicBezTo>
                      <a:pt x="1611" y="257"/>
                      <a:pt x="1620" y="222"/>
                      <a:pt x="1603" y="222"/>
                    </a:cubicBezTo>
                    <a:cubicBezTo>
                      <a:pt x="1596" y="222"/>
                      <a:pt x="1584" y="228"/>
                      <a:pt x="1567" y="242"/>
                    </a:cubicBezTo>
                    <a:cubicBezTo>
                      <a:pt x="1539" y="261"/>
                      <a:pt x="1504" y="271"/>
                      <a:pt x="1477" y="271"/>
                    </a:cubicBezTo>
                    <a:cubicBezTo>
                      <a:pt x="1448" y="271"/>
                      <a:pt x="1428" y="259"/>
                      <a:pt x="1438" y="233"/>
                    </a:cubicBezTo>
                    <a:cubicBezTo>
                      <a:pt x="1468" y="183"/>
                      <a:pt x="1577" y="94"/>
                      <a:pt x="1507" y="74"/>
                    </a:cubicBezTo>
                    <a:cubicBezTo>
                      <a:pt x="1481" y="66"/>
                      <a:pt x="1448" y="61"/>
                      <a:pt x="1417" y="61"/>
                    </a:cubicBezTo>
                    <a:cubicBezTo>
                      <a:pt x="1368" y="61"/>
                      <a:pt x="1325" y="73"/>
                      <a:pt x="1319" y="104"/>
                    </a:cubicBezTo>
                    <a:cubicBezTo>
                      <a:pt x="1311" y="136"/>
                      <a:pt x="1242" y="203"/>
                      <a:pt x="1207" y="203"/>
                    </a:cubicBezTo>
                    <a:cubicBezTo>
                      <a:pt x="1200" y="203"/>
                      <a:pt x="1194" y="200"/>
                      <a:pt x="1190" y="193"/>
                    </a:cubicBezTo>
                    <a:cubicBezTo>
                      <a:pt x="1185" y="185"/>
                      <a:pt x="1179" y="181"/>
                      <a:pt x="1173" y="181"/>
                    </a:cubicBezTo>
                    <a:cubicBezTo>
                      <a:pt x="1142" y="181"/>
                      <a:pt x="1101" y="269"/>
                      <a:pt x="1101" y="302"/>
                    </a:cubicBezTo>
                    <a:cubicBezTo>
                      <a:pt x="1101" y="328"/>
                      <a:pt x="1108" y="397"/>
                      <a:pt x="1085" y="397"/>
                    </a:cubicBezTo>
                    <a:cubicBezTo>
                      <a:pt x="1081" y="397"/>
                      <a:pt x="1077" y="395"/>
                      <a:pt x="1071" y="391"/>
                    </a:cubicBezTo>
                    <a:cubicBezTo>
                      <a:pt x="1032" y="352"/>
                      <a:pt x="1051" y="233"/>
                      <a:pt x="1071" y="203"/>
                    </a:cubicBezTo>
                    <a:cubicBezTo>
                      <a:pt x="1081" y="183"/>
                      <a:pt x="1121" y="143"/>
                      <a:pt x="1111" y="114"/>
                    </a:cubicBezTo>
                    <a:cubicBezTo>
                      <a:pt x="1106" y="99"/>
                      <a:pt x="1097" y="87"/>
                      <a:pt x="1084" y="87"/>
                    </a:cubicBezTo>
                    <a:cubicBezTo>
                      <a:pt x="1070" y="87"/>
                      <a:pt x="1052" y="102"/>
                      <a:pt x="1032" y="143"/>
                    </a:cubicBezTo>
                    <a:cubicBezTo>
                      <a:pt x="985" y="208"/>
                      <a:pt x="956" y="273"/>
                      <a:pt x="936" y="273"/>
                    </a:cubicBezTo>
                    <a:cubicBezTo>
                      <a:pt x="935" y="273"/>
                      <a:pt x="934" y="273"/>
                      <a:pt x="932" y="272"/>
                    </a:cubicBezTo>
                    <a:cubicBezTo>
                      <a:pt x="913" y="262"/>
                      <a:pt x="873" y="193"/>
                      <a:pt x="903" y="173"/>
                    </a:cubicBezTo>
                    <a:cubicBezTo>
                      <a:pt x="922" y="153"/>
                      <a:pt x="952" y="104"/>
                      <a:pt x="982" y="54"/>
                    </a:cubicBezTo>
                    <a:cubicBezTo>
                      <a:pt x="952" y="54"/>
                      <a:pt x="922" y="44"/>
                      <a:pt x="883" y="44"/>
                    </a:cubicBezTo>
                    <a:cubicBezTo>
                      <a:pt x="748" y="37"/>
                      <a:pt x="681" y="1"/>
                      <a:pt x="5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1" name="Google Shape;2361;p15"/>
              <p:cNvSpPr/>
              <p:nvPr/>
            </p:nvSpPr>
            <p:spPr>
              <a:xfrm>
                <a:off x="9943872" y="-806295"/>
                <a:ext cx="36874" cy="42188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62" extrusionOk="0">
                    <a:moveTo>
                      <a:pt x="113" y="0"/>
                    </a:moveTo>
                    <a:cubicBezTo>
                      <a:pt x="82" y="0"/>
                      <a:pt x="39" y="20"/>
                      <a:pt x="0" y="39"/>
                    </a:cubicBezTo>
                    <a:cubicBezTo>
                      <a:pt x="50" y="69"/>
                      <a:pt x="89" y="158"/>
                      <a:pt x="89" y="237"/>
                    </a:cubicBezTo>
                    <a:cubicBezTo>
                      <a:pt x="92" y="254"/>
                      <a:pt x="99" y="261"/>
                      <a:pt x="108" y="261"/>
                    </a:cubicBezTo>
                    <a:cubicBezTo>
                      <a:pt x="133" y="261"/>
                      <a:pt x="178" y="212"/>
                      <a:pt x="228" y="148"/>
                    </a:cubicBezTo>
                    <a:cubicBezTo>
                      <a:pt x="198" y="98"/>
                      <a:pt x="169" y="49"/>
                      <a:pt x="149" y="19"/>
                    </a:cubicBezTo>
                    <a:cubicBezTo>
                      <a:pt x="142" y="5"/>
                      <a:pt x="129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2" name="Google Shape;2362;p15"/>
              <p:cNvSpPr/>
              <p:nvPr/>
            </p:nvSpPr>
            <p:spPr>
              <a:xfrm>
                <a:off x="9999747" y="-967801"/>
                <a:ext cx="8051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50" h="6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0" y="31"/>
                      <a:pt x="10" y="50"/>
                      <a:pt x="50" y="60"/>
                    </a:cubicBezTo>
                    <a:cubicBezTo>
                      <a:pt x="50" y="50"/>
                      <a:pt x="40" y="41"/>
                      <a:pt x="40" y="41"/>
                    </a:cubicBezTo>
                    <a:cubicBezTo>
                      <a:pt x="40" y="31"/>
                      <a:pt x="30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3" name="Google Shape;2363;p15"/>
              <p:cNvSpPr/>
              <p:nvPr/>
            </p:nvSpPr>
            <p:spPr>
              <a:xfrm>
                <a:off x="10023578" y="-1153139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52" y="0"/>
                    </a:moveTo>
                    <a:cubicBezTo>
                      <a:pt x="48" y="0"/>
                      <a:pt x="45" y="1"/>
                      <a:pt x="40" y="2"/>
                    </a:cubicBezTo>
                    <a:cubicBezTo>
                      <a:pt x="1" y="12"/>
                      <a:pt x="1" y="31"/>
                      <a:pt x="11" y="91"/>
                    </a:cubicBezTo>
                    <a:cubicBezTo>
                      <a:pt x="40" y="91"/>
                      <a:pt x="70" y="91"/>
                      <a:pt x="110" y="81"/>
                    </a:cubicBezTo>
                    <a:lnTo>
                      <a:pt x="120" y="81"/>
                    </a:lnTo>
                    <a:cubicBezTo>
                      <a:pt x="102" y="37"/>
                      <a:pt x="84" y="0"/>
                      <a:pt x="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4" name="Google Shape;2364;p15"/>
              <p:cNvSpPr/>
              <p:nvPr/>
            </p:nvSpPr>
            <p:spPr>
              <a:xfrm>
                <a:off x="9830351" y="-788904"/>
                <a:ext cx="99190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616" h="378" extrusionOk="0">
                    <a:moveTo>
                      <a:pt x="616" y="0"/>
                    </a:moveTo>
                    <a:cubicBezTo>
                      <a:pt x="609" y="0"/>
                      <a:pt x="607" y="0"/>
                      <a:pt x="606" y="4"/>
                    </a:cubicBezTo>
                    <a:lnTo>
                      <a:pt x="606" y="4"/>
                    </a:lnTo>
                    <a:cubicBezTo>
                      <a:pt x="609" y="3"/>
                      <a:pt x="612" y="2"/>
                      <a:pt x="616" y="0"/>
                    </a:cubicBezTo>
                    <a:close/>
                    <a:moveTo>
                      <a:pt x="606" y="4"/>
                    </a:moveTo>
                    <a:lnTo>
                      <a:pt x="606" y="4"/>
                    </a:lnTo>
                    <a:cubicBezTo>
                      <a:pt x="584" y="15"/>
                      <a:pt x="576" y="30"/>
                      <a:pt x="576" y="30"/>
                    </a:cubicBezTo>
                    <a:lnTo>
                      <a:pt x="179" y="50"/>
                    </a:lnTo>
                    <a:cubicBezTo>
                      <a:pt x="179" y="185"/>
                      <a:pt x="0" y="378"/>
                      <a:pt x="148" y="378"/>
                    </a:cubicBezTo>
                    <a:cubicBezTo>
                      <a:pt x="152" y="378"/>
                      <a:pt x="156" y="377"/>
                      <a:pt x="160" y="377"/>
                    </a:cubicBezTo>
                    <a:cubicBezTo>
                      <a:pt x="368" y="357"/>
                      <a:pt x="536" y="189"/>
                      <a:pt x="606" y="10"/>
                    </a:cubicBezTo>
                    <a:cubicBezTo>
                      <a:pt x="606" y="8"/>
                      <a:pt x="606" y="6"/>
                      <a:pt x="60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5" name="Google Shape;2365;p15"/>
              <p:cNvSpPr/>
              <p:nvPr/>
            </p:nvSpPr>
            <p:spPr>
              <a:xfrm>
                <a:off x="10050791" y="-984065"/>
                <a:ext cx="20933" cy="164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2" extrusionOk="0">
                    <a:moveTo>
                      <a:pt x="46" y="1"/>
                    </a:moveTo>
                    <a:cubicBezTo>
                      <a:pt x="30" y="1"/>
                      <a:pt x="19" y="15"/>
                      <a:pt x="10" y="32"/>
                    </a:cubicBezTo>
                    <a:cubicBezTo>
                      <a:pt x="0" y="52"/>
                      <a:pt x="20" y="82"/>
                      <a:pt x="50" y="102"/>
                    </a:cubicBezTo>
                    <a:cubicBezTo>
                      <a:pt x="77" y="86"/>
                      <a:pt x="98" y="78"/>
                      <a:pt x="112" y="78"/>
                    </a:cubicBezTo>
                    <a:cubicBezTo>
                      <a:pt x="123" y="78"/>
                      <a:pt x="129" y="83"/>
                      <a:pt x="129" y="92"/>
                    </a:cubicBezTo>
                    <a:cubicBezTo>
                      <a:pt x="129" y="92"/>
                      <a:pt x="129" y="92"/>
                      <a:pt x="129" y="82"/>
                    </a:cubicBezTo>
                    <a:cubicBezTo>
                      <a:pt x="91" y="22"/>
                      <a:pt x="65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6" name="Google Shape;2366;p15"/>
              <p:cNvSpPr/>
              <p:nvPr/>
            </p:nvSpPr>
            <p:spPr>
              <a:xfrm>
                <a:off x="9936787" y="-937368"/>
                <a:ext cx="63121" cy="4154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8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28" y="66"/>
                    </a:cubicBezTo>
                    <a:cubicBezTo>
                      <a:pt x="109" y="66"/>
                      <a:pt x="91" y="61"/>
                      <a:pt x="74" y="50"/>
                    </a:cubicBezTo>
                    <a:cubicBezTo>
                      <a:pt x="62" y="41"/>
                      <a:pt x="53" y="37"/>
                      <a:pt x="45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2" y="249"/>
                      <a:pt x="55" y="257"/>
                      <a:pt x="72" y="257"/>
                    </a:cubicBezTo>
                    <a:cubicBezTo>
                      <a:pt x="120" y="257"/>
                      <a:pt x="196" y="196"/>
                      <a:pt x="262" y="189"/>
                    </a:cubicBezTo>
                    <a:cubicBezTo>
                      <a:pt x="322" y="179"/>
                      <a:pt x="351" y="109"/>
                      <a:pt x="39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7" name="Google Shape;2367;p15"/>
              <p:cNvSpPr/>
              <p:nvPr/>
            </p:nvSpPr>
            <p:spPr>
              <a:xfrm>
                <a:off x="9965610" y="-1451193"/>
                <a:ext cx="34298" cy="4138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7" extrusionOk="0">
                    <a:moveTo>
                      <a:pt x="105" y="1"/>
                    </a:moveTo>
                    <a:cubicBezTo>
                      <a:pt x="46" y="1"/>
                      <a:pt x="1" y="109"/>
                      <a:pt x="113" y="246"/>
                    </a:cubicBezTo>
                    <a:cubicBezTo>
                      <a:pt x="113" y="246"/>
                      <a:pt x="113" y="246"/>
                      <a:pt x="113" y="256"/>
                    </a:cubicBezTo>
                    <a:cubicBezTo>
                      <a:pt x="143" y="227"/>
                      <a:pt x="172" y="207"/>
                      <a:pt x="212" y="177"/>
                    </a:cubicBezTo>
                    <a:cubicBezTo>
                      <a:pt x="192" y="108"/>
                      <a:pt x="182" y="28"/>
                      <a:pt x="133" y="8"/>
                    </a:cubicBezTo>
                    <a:cubicBezTo>
                      <a:pt x="124" y="3"/>
                      <a:pt x="114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8" name="Google Shape;2368;p15"/>
              <p:cNvSpPr/>
              <p:nvPr/>
            </p:nvSpPr>
            <p:spPr>
              <a:xfrm>
                <a:off x="9583019" y="-970861"/>
                <a:ext cx="67146" cy="7036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37" extrusionOk="0">
                    <a:moveTo>
                      <a:pt x="417" y="0"/>
                    </a:moveTo>
                    <a:lnTo>
                      <a:pt x="119" y="40"/>
                    </a:lnTo>
                    <a:cubicBezTo>
                      <a:pt x="119" y="79"/>
                      <a:pt x="79" y="119"/>
                      <a:pt x="60" y="159"/>
                    </a:cubicBezTo>
                    <a:cubicBezTo>
                      <a:pt x="40" y="188"/>
                      <a:pt x="0" y="367"/>
                      <a:pt x="70" y="426"/>
                    </a:cubicBezTo>
                    <a:cubicBezTo>
                      <a:pt x="78" y="434"/>
                      <a:pt x="85" y="437"/>
                      <a:pt x="91" y="437"/>
                    </a:cubicBezTo>
                    <a:cubicBezTo>
                      <a:pt x="124" y="437"/>
                      <a:pt x="109" y="330"/>
                      <a:pt x="109" y="288"/>
                    </a:cubicBezTo>
                    <a:cubicBezTo>
                      <a:pt x="109" y="245"/>
                      <a:pt x="167" y="116"/>
                      <a:pt x="209" y="116"/>
                    </a:cubicBezTo>
                    <a:cubicBezTo>
                      <a:pt x="216" y="116"/>
                      <a:pt x="222" y="120"/>
                      <a:pt x="228" y="129"/>
                    </a:cubicBezTo>
                    <a:cubicBezTo>
                      <a:pt x="236" y="140"/>
                      <a:pt x="246" y="145"/>
                      <a:pt x="259" y="145"/>
                    </a:cubicBezTo>
                    <a:cubicBezTo>
                      <a:pt x="313" y="145"/>
                      <a:pt x="401" y="56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69" name="Google Shape;2369;p15"/>
              <p:cNvSpPr/>
              <p:nvPr/>
            </p:nvSpPr>
            <p:spPr>
              <a:xfrm>
                <a:off x="9546306" y="-966191"/>
                <a:ext cx="38484" cy="35747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89" y="1"/>
                    </a:moveTo>
                    <a:cubicBezTo>
                      <a:pt x="69" y="31"/>
                      <a:pt x="60" y="60"/>
                      <a:pt x="40" y="70"/>
                    </a:cubicBezTo>
                    <a:cubicBezTo>
                      <a:pt x="0" y="100"/>
                      <a:pt x="60" y="209"/>
                      <a:pt x="89" y="219"/>
                    </a:cubicBezTo>
                    <a:cubicBezTo>
                      <a:pt x="92" y="221"/>
                      <a:pt x="95" y="221"/>
                      <a:pt x="97" y="221"/>
                    </a:cubicBezTo>
                    <a:cubicBezTo>
                      <a:pt x="126" y="221"/>
                      <a:pt x="165" y="130"/>
                      <a:pt x="228" y="31"/>
                    </a:cubicBezTo>
                    <a:cubicBezTo>
                      <a:pt x="228" y="21"/>
                      <a:pt x="238" y="21"/>
                      <a:pt x="238" y="11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0" name="Google Shape;2370;p15"/>
              <p:cNvSpPr/>
              <p:nvPr/>
            </p:nvSpPr>
            <p:spPr>
              <a:xfrm>
                <a:off x="9693159" y="-1571317"/>
                <a:ext cx="24153" cy="39451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45" extrusionOk="0">
                    <a:moveTo>
                      <a:pt x="0" y="1"/>
                    </a:moveTo>
                    <a:cubicBezTo>
                      <a:pt x="20" y="11"/>
                      <a:pt x="20" y="31"/>
                      <a:pt x="20" y="60"/>
                    </a:cubicBezTo>
                    <a:cubicBezTo>
                      <a:pt x="30" y="70"/>
                      <a:pt x="30" y="70"/>
                      <a:pt x="30" y="80"/>
                    </a:cubicBezTo>
                    <a:cubicBezTo>
                      <a:pt x="30" y="110"/>
                      <a:pt x="20" y="140"/>
                      <a:pt x="20" y="169"/>
                    </a:cubicBezTo>
                    <a:cubicBezTo>
                      <a:pt x="10" y="199"/>
                      <a:pt x="10" y="219"/>
                      <a:pt x="10" y="229"/>
                    </a:cubicBezTo>
                    <a:cubicBezTo>
                      <a:pt x="20" y="229"/>
                      <a:pt x="20" y="229"/>
                      <a:pt x="20" y="239"/>
                    </a:cubicBezTo>
                    <a:cubicBezTo>
                      <a:pt x="24" y="243"/>
                      <a:pt x="29" y="245"/>
                      <a:pt x="36" y="245"/>
                    </a:cubicBezTo>
                    <a:cubicBezTo>
                      <a:pt x="61" y="245"/>
                      <a:pt x="102" y="215"/>
                      <a:pt x="149" y="160"/>
                    </a:cubicBezTo>
                    <a:cubicBezTo>
                      <a:pt x="119" y="130"/>
                      <a:pt x="80" y="90"/>
                      <a:pt x="40" y="31"/>
                    </a:cubicBezTo>
                    <a:cubicBezTo>
                      <a:pt x="20" y="11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1" name="Google Shape;2371;p15"/>
              <p:cNvSpPr/>
              <p:nvPr/>
            </p:nvSpPr>
            <p:spPr>
              <a:xfrm>
                <a:off x="9522313" y="-2198502"/>
                <a:ext cx="614784" cy="1448075"/>
              </a:xfrm>
              <a:custGeom>
                <a:avLst/>
                <a:gdLst/>
                <a:ahLst/>
                <a:cxnLst/>
                <a:rect l="l" t="t" r="r" b="b"/>
                <a:pathLst>
                  <a:path w="3818" h="8993" extrusionOk="0">
                    <a:moveTo>
                      <a:pt x="1908" y="0"/>
                    </a:moveTo>
                    <a:cubicBezTo>
                      <a:pt x="1906" y="0"/>
                      <a:pt x="1904" y="28"/>
                      <a:pt x="1904" y="98"/>
                    </a:cubicBezTo>
                    <a:lnTo>
                      <a:pt x="1904" y="326"/>
                    </a:lnTo>
                    <a:cubicBezTo>
                      <a:pt x="1904" y="247"/>
                      <a:pt x="1900" y="216"/>
                      <a:pt x="1893" y="216"/>
                    </a:cubicBezTo>
                    <a:cubicBezTo>
                      <a:pt x="1873" y="216"/>
                      <a:pt x="1827" y="512"/>
                      <a:pt x="1805" y="564"/>
                    </a:cubicBezTo>
                    <a:cubicBezTo>
                      <a:pt x="1765" y="644"/>
                      <a:pt x="1795" y="644"/>
                      <a:pt x="1775" y="763"/>
                    </a:cubicBezTo>
                    <a:cubicBezTo>
                      <a:pt x="1771" y="814"/>
                      <a:pt x="1765" y="831"/>
                      <a:pt x="1751" y="831"/>
                    </a:cubicBezTo>
                    <a:cubicBezTo>
                      <a:pt x="1733" y="831"/>
                      <a:pt x="1702" y="804"/>
                      <a:pt x="1646" y="792"/>
                    </a:cubicBezTo>
                    <a:cubicBezTo>
                      <a:pt x="1635" y="790"/>
                      <a:pt x="1626" y="789"/>
                      <a:pt x="1619" y="789"/>
                    </a:cubicBezTo>
                    <a:cubicBezTo>
                      <a:pt x="1560" y="789"/>
                      <a:pt x="1612" y="852"/>
                      <a:pt x="1656" y="852"/>
                    </a:cubicBezTo>
                    <a:cubicBezTo>
                      <a:pt x="1660" y="851"/>
                      <a:pt x="1663" y="851"/>
                      <a:pt x="1667" y="851"/>
                    </a:cubicBezTo>
                    <a:cubicBezTo>
                      <a:pt x="1722" y="851"/>
                      <a:pt x="1775" y="923"/>
                      <a:pt x="1765" y="951"/>
                    </a:cubicBezTo>
                    <a:cubicBezTo>
                      <a:pt x="1745" y="981"/>
                      <a:pt x="1607" y="1020"/>
                      <a:pt x="1666" y="1139"/>
                    </a:cubicBezTo>
                    <a:cubicBezTo>
                      <a:pt x="1694" y="1208"/>
                      <a:pt x="1645" y="1229"/>
                      <a:pt x="1596" y="1229"/>
                    </a:cubicBezTo>
                    <a:cubicBezTo>
                      <a:pt x="1574" y="1229"/>
                      <a:pt x="1553" y="1225"/>
                      <a:pt x="1537" y="1219"/>
                    </a:cubicBezTo>
                    <a:cubicBezTo>
                      <a:pt x="1528" y="1216"/>
                      <a:pt x="1519" y="1214"/>
                      <a:pt x="1510" y="1214"/>
                    </a:cubicBezTo>
                    <a:cubicBezTo>
                      <a:pt x="1463" y="1214"/>
                      <a:pt x="1431" y="1256"/>
                      <a:pt x="1498" y="1298"/>
                    </a:cubicBezTo>
                    <a:cubicBezTo>
                      <a:pt x="1577" y="1358"/>
                      <a:pt x="1517" y="1536"/>
                      <a:pt x="1448" y="1536"/>
                    </a:cubicBezTo>
                    <a:cubicBezTo>
                      <a:pt x="1392" y="1536"/>
                      <a:pt x="1350" y="1460"/>
                      <a:pt x="1289" y="1460"/>
                    </a:cubicBezTo>
                    <a:cubicBezTo>
                      <a:pt x="1274" y="1460"/>
                      <a:pt x="1258" y="1465"/>
                      <a:pt x="1240" y="1477"/>
                    </a:cubicBezTo>
                    <a:cubicBezTo>
                      <a:pt x="1240" y="1477"/>
                      <a:pt x="1240" y="1486"/>
                      <a:pt x="1240" y="1486"/>
                    </a:cubicBezTo>
                    <a:cubicBezTo>
                      <a:pt x="1230" y="1486"/>
                      <a:pt x="1220" y="1496"/>
                      <a:pt x="1210" y="1506"/>
                    </a:cubicBezTo>
                    <a:cubicBezTo>
                      <a:pt x="1200" y="1526"/>
                      <a:pt x="1190" y="1536"/>
                      <a:pt x="1190" y="1546"/>
                    </a:cubicBezTo>
                    <a:cubicBezTo>
                      <a:pt x="1180" y="1546"/>
                      <a:pt x="1180" y="1546"/>
                      <a:pt x="1180" y="1556"/>
                    </a:cubicBezTo>
                    <a:cubicBezTo>
                      <a:pt x="1170" y="1586"/>
                      <a:pt x="1230" y="1576"/>
                      <a:pt x="1289" y="1586"/>
                    </a:cubicBezTo>
                    <a:cubicBezTo>
                      <a:pt x="1309" y="1596"/>
                      <a:pt x="1329" y="1605"/>
                      <a:pt x="1339" y="1625"/>
                    </a:cubicBezTo>
                    <a:cubicBezTo>
                      <a:pt x="1400" y="1713"/>
                      <a:pt x="1369" y="1746"/>
                      <a:pt x="1449" y="1746"/>
                    </a:cubicBezTo>
                    <a:cubicBezTo>
                      <a:pt x="1459" y="1746"/>
                      <a:pt x="1472" y="1745"/>
                      <a:pt x="1488" y="1744"/>
                    </a:cubicBezTo>
                    <a:cubicBezTo>
                      <a:pt x="1617" y="1744"/>
                      <a:pt x="1577" y="1883"/>
                      <a:pt x="1607" y="2101"/>
                    </a:cubicBezTo>
                    <a:cubicBezTo>
                      <a:pt x="1615" y="2196"/>
                      <a:pt x="1585" y="2229"/>
                      <a:pt x="1549" y="2229"/>
                    </a:cubicBezTo>
                    <a:cubicBezTo>
                      <a:pt x="1502" y="2229"/>
                      <a:pt x="1447" y="2172"/>
                      <a:pt x="1458" y="2121"/>
                    </a:cubicBezTo>
                    <a:cubicBezTo>
                      <a:pt x="1488" y="2032"/>
                      <a:pt x="1428" y="1992"/>
                      <a:pt x="1250" y="1913"/>
                    </a:cubicBezTo>
                    <a:cubicBezTo>
                      <a:pt x="1217" y="1897"/>
                      <a:pt x="1198" y="1890"/>
                      <a:pt x="1188" y="1890"/>
                    </a:cubicBezTo>
                    <a:cubicBezTo>
                      <a:pt x="1144" y="1890"/>
                      <a:pt x="1293" y="2032"/>
                      <a:pt x="1309" y="2121"/>
                    </a:cubicBezTo>
                    <a:cubicBezTo>
                      <a:pt x="1324" y="2171"/>
                      <a:pt x="1322" y="2193"/>
                      <a:pt x="1308" y="2193"/>
                    </a:cubicBezTo>
                    <a:cubicBezTo>
                      <a:pt x="1294" y="2193"/>
                      <a:pt x="1270" y="2171"/>
                      <a:pt x="1240" y="2131"/>
                    </a:cubicBezTo>
                    <a:cubicBezTo>
                      <a:pt x="1225" y="2114"/>
                      <a:pt x="1211" y="2107"/>
                      <a:pt x="1198" y="2107"/>
                    </a:cubicBezTo>
                    <a:cubicBezTo>
                      <a:pt x="1150" y="2107"/>
                      <a:pt x="1114" y="2206"/>
                      <a:pt x="1091" y="2300"/>
                    </a:cubicBezTo>
                    <a:cubicBezTo>
                      <a:pt x="1061" y="2419"/>
                      <a:pt x="1160" y="2329"/>
                      <a:pt x="1190" y="2438"/>
                    </a:cubicBezTo>
                    <a:cubicBezTo>
                      <a:pt x="1205" y="2482"/>
                      <a:pt x="1228" y="2497"/>
                      <a:pt x="1256" y="2497"/>
                    </a:cubicBezTo>
                    <a:cubicBezTo>
                      <a:pt x="1303" y="2497"/>
                      <a:pt x="1361" y="2450"/>
                      <a:pt x="1398" y="2419"/>
                    </a:cubicBezTo>
                    <a:cubicBezTo>
                      <a:pt x="1418" y="2399"/>
                      <a:pt x="1434" y="2390"/>
                      <a:pt x="1452" y="2390"/>
                    </a:cubicBezTo>
                    <a:cubicBezTo>
                      <a:pt x="1489" y="2390"/>
                      <a:pt x="1533" y="2428"/>
                      <a:pt x="1626" y="2488"/>
                    </a:cubicBezTo>
                    <a:cubicBezTo>
                      <a:pt x="1755" y="2577"/>
                      <a:pt x="1557" y="2647"/>
                      <a:pt x="1498" y="2706"/>
                    </a:cubicBezTo>
                    <a:cubicBezTo>
                      <a:pt x="1480" y="2721"/>
                      <a:pt x="1463" y="2724"/>
                      <a:pt x="1445" y="2724"/>
                    </a:cubicBezTo>
                    <a:cubicBezTo>
                      <a:pt x="1431" y="2724"/>
                      <a:pt x="1416" y="2722"/>
                      <a:pt x="1399" y="2722"/>
                    </a:cubicBezTo>
                    <a:cubicBezTo>
                      <a:pt x="1367" y="2722"/>
                      <a:pt x="1330" y="2730"/>
                      <a:pt x="1279" y="2775"/>
                    </a:cubicBezTo>
                    <a:cubicBezTo>
                      <a:pt x="1182" y="2848"/>
                      <a:pt x="1178" y="2928"/>
                      <a:pt x="1152" y="2928"/>
                    </a:cubicBezTo>
                    <a:cubicBezTo>
                      <a:pt x="1147" y="2928"/>
                      <a:pt x="1140" y="2923"/>
                      <a:pt x="1131" y="2914"/>
                    </a:cubicBezTo>
                    <a:cubicBezTo>
                      <a:pt x="1131" y="2909"/>
                      <a:pt x="1131" y="2909"/>
                      <a:pt x="1131" y="2909"/>
                    </a:cubicBezTo>
                    <a:cubicBezTo>
                      <a:pt x="1131" y="2909"/>
                      <a:pt x="1131" y="2909"/>
                      <a:pt x="1131" y="2904"/>
                    </a:cubicBezTo>
                    <a:cubicBezTo>
                      <a:pt x="1122" y="2900"/>
                      <a:pt x="1116" y="2898"/>
                      <a:pt x="1110" y="2898"/>
                    </a:cubicBezTo>
                    <a:cubicBezTo>
                      <a:pt x="1101" y="2898"/>
                      <a:pt x="1093" y="2903"/>
                      <a:pt x="1081" y="2914"/>
                    </a:cubicBezTo>
                    <a:cubicBezTo>
                      <a:pt x="1071" y="2914"/>
                      <a:pt x="1071" y="2914"/>
                      <a:pt x="1061" y="2924"/>
                    </a:cubicBezTo>
                    <a:cubicBezTo>
                      <a:pt x="1081" y="2924"/>
                      <a:pt x="1091" y="2934"/>
                      <a:pt x="1101" y="2944"/>
                    </a:cubicBezTo>
                    <a:cubicBezTo>
                      <a:pt x="1210" y="3023"/>
                      <a:pt x="1041" y="2964"/>
                      <a:pt x="982" y="3023"/>
                    </a:cubicBezTo>
                    <a:cubicBezTo>
                      <a:pt x="962" y="3053"/>
                      <a:pt x="932" y="3083"/>
                      <a:pt x="913" y="3122"/>
                    </a:cubicBezTo>
                    <a:cubicBezTo>
                      <a:pt x="883" y="3152"/>
                      <a:pt x="873" y="3182"/>
                      <a:pt x="873" y="3202"/>
                    </a:cubicBezTo>
                    <a:cubicBezTo>
                      <a:pt x="869" y="3233"/>
                      <a:pt x="886" y="3246"/>
                      <a:pt x="908" y="3246"/>
                    </a:cubicBezTo>
                    <a:cubicBezTo>
                      <a:pt x="935" y="3246"/>
                      <a:pt x="971" y="3225"/>
                      <a:pt x="982" y="3192"/>
                    </a:cubicBezTo>
                    <a:cubicBezTo>
                      <a:pt x="989" y="3171"/>
                      <a:pt x="994" y="3162"/>
                      <a:pt x="997" y="3162"/>
                    </a:cubicBezTo>
                    <a:cubicBezTo>
                      <a:pt x="1004" y="3162"/>
                      <a:pt x="1009" y="3190"/>
                      <a:pt x="1022" y="3222"/>
                    </a:cubicBezTo>
                    <a:cubicBezTo>
                      <a:pt x="1032" y="3212"/>
                      <a:pt x="1041" y="3212"/>
                      <a:pt x="1061" y="3202"/>
                    </a:cubicBezTo>
                    <a:cubicBezTo>
                      <a:pt x="1101" y="3192"/>
                      <a:pt x="1111" y="3192"/>
                      <a:pt x="1121" y="3192"/>
                    </a:cubicBezTo>
                    <a:cubicBezTo>
                      <a:pt x="1141" y="3172"/>
                      <a:pt x="1151" y="3152"/>
                      <a:pt x="1170" y="3122"/>
                    </a:cubicBezTo>
                    <a:cubicBezTo>
                      <a:pt x="1180" y="3093"/>
                      <a:pt x="1200" y="3063"/>
                      <a:pt x="1220" y="3023"/>
                    </a:cubicBezTo>
                    <a:cubicBezTo>
                      <a:pt x="1220" y="3023"/>
                      <a:pt x="1220" y="3013"/>
                      <a:pt x="1230" y="3013"/>
                    </a:cubicBezTo>
                    <a:cubicBezTo>
                      <a:pt x="1245" y="2991"/>
                      <a:pt x="1256" y="2981"/>
                      <a:pt x="1264" y="2981"/>
                    </a:cubicBezTo>
                    <a:cubicBezTo>
                      <a:pt x="1277" y="2981"/>
                      <a:pt x="1283" y="3006"/>
                      <a:pt x="1289" y="3043"/>
                    </a:cubicBezTo>
                    <a:cubicBezTo>
                      <a:pt x="1289" y="3093"/>
                      <a:pt x="1289" y="3152"/>
                      <a:pt x="1289" y="3152"/>
                    </a:cubicBezTo>
                    <a:cubicBezTo>
                      <a:pt x="1289" y="3152"/>
                      <a:pt x="1289" y="3162"/>
                      <a:pt x="1289" y="3172"/>
                    </a:cubicBezTo>
                    <a:cubicBezTo>
                      <a:pt x="1309" y="3222"/>
                      <a:pt x="1359" y="3351"/>
                      <a:pt x="1418" y="3400"/>
                    </a:cubicBezTo>
                    <a:cubicBezTo>
                      <a:pt x="1507" y="3479"/>
                      <a:pt x="1388" y="3519"/>
                      <a:pt x="1319" y="3529"/>
                    </a:cubicBezTo>
                    <a:cubicBezTo>
                      <a:pt x="1279" y="3539"/>
                      <a:pt x="1250" y="3549"/>
                      <a:pt x="1220" y="3579"/>
                    </a:cubicBezTo>
                    <a:cubicBezTo>
                      <a:pt x="1190" y="3598"/>
                      <a:pt x="1170" y="3628"/>
                      <a:pt x="1141" y="3658"/>
                    </a:cubicBezTo>
                    <a:cubicBezTo>
                      <a:pt x="1125" y="3674"/>
                      <a:pt x="1104" y="3680"/>
                      <a:pt x="1080" y="3680"/>
                    </a:cubicBezTo>
                    <a:cubicBezTo>
                      <a:pt x="1044" y="3680"/>
                      <a:pt x="1000" y="3666"/>
                      <a:pt x="952" y="3648"/>
                    </a:cubicBezTo>
                    <a:cubicBezTo>
                      <a:pt x="922" y="3638"/>
                      <a:pt x="883" y="3628"/>
                      <a:pt x="843" y="3618"/>
                    </a:cubicBezTo>
                    <a:cubicBezTo>
                      <a:pt x="829" y="3613"/>
                      <a:pt x="815" y="3610"/>
                      <a:pt x="802" y="3610"/>
                    </a:cubicBezTo>
                    <a:cubicBezTo>
                      <a:pt x="766" y="3610"/>
                      <a:pt x="730" y="3627"/>
                      <a:pt x="694" y="3648"/>
                    </a:cubicBezTo>
                    <a:cubicBezTo>
                      <a:pt x="734" y="3668"/>
                      <a:pt x="803" y="3698"/>
                      <a:pt x="833" y="3717"/>
                    </a:cubicBezTo>
                    <a:cubicBezTo>
                      <a:pt x="851" y="3729"/>
                      <a:pt x="867" y="3732"/>
                      <a:pt x="883" y="3732"/>
                    </a:cubicBezTo>
                    <a:cubicBezTo>
                      <a:pt x="901" y="3732"/>
                      <a:pt x="919" y="3729"/>
                      <a:pt x="941" y="3729"/>
                    </a:cubicBezTo>
                    <a:cubicBezTo>
                      <a:pt x="967" y="3729"/>
                      <a:pt x="999" y="3734"/>
                      <a:pt x="1041" y="3757"/>
                    </a:cubicBezTo>
                    <a:cubicBezTo>
                      <a:pt x="1126" y="3811"/>
                      <a:pt x="1133" y="3859"/>
                      <a:pt x="1155" y="3859"/>
                    </a:cubicBezTo>
                    <a:cubicBezTo>
                      <a:pt x="1162" y="3859"/>
                      <a:pt x="1169" y="3855"/>
                      <a:pt x="1180" y="3846"/>
                    </a:cubicBezTo>
                    <a:cubicBezTo>
                      <a:pt x="1187" y="3842"/>
                      <a:pt x="1194" y="3840"/>
                      <a:pt x="1201" y="3840"/>
                    </a:cubicBezTo>
                    <a:cubicBezTo>
                      <a:pt x="1228" y="3840"/>
                      <a:pt x="1261" y="3865"/>
                      <a:pt x="1299" y="3896"/>
                    </a:cubicBezTo>
                    <a:cubicBezTo>
                      <a:pt x="1309" y="3866"/>
                      <a:pt x="1329" y="3856"/>
                      <a:pt x="1379" y="3826"/>
                    </a:cubicBezTo>
                    <a:cubicBezTo>
                      <a:pt x="1392" y="3820"/>
                      <a:pt x="1405" y="3817"/>
                      <a:pt x="1416" y="3817"/>
                    </a:cubicBezTo>
                    <a:cubicBezTo>
                      <a:pt x="1492" y="3817"/>
                      <a:pt x="1507" y="3953"/>
                      <a:pt x="1507" y="4005"/>
                    </a:cubicBezTo>
                    <a:cubicBezTo>
                      <a:pt x="1507" y="4055"/>
                      <a:pt x="1458" y="4074"/>
                      <a:pt x="1349" y="4104"/>
                    </a:cubicBezTo>
                    <a:cubicBezTo>
                      <a:pt x="1339" y="4104"/>
                      <a:pt x="1339" y="4114"/>
                      <a:pt x="1329" y="4114"/>
                    </a:cubicBezTo>
                    <a:cubicBezTo>
                      <a:pt x="1279" y="4134"/>
                      <a:pt x="1260" y="4174"/>
                      <a:pt x="1240" y="4233"/>
                    </a:cubicBezTo>
                    <a:cubicBezTo>
                      <a:pt x="1230" y="4263"/>
                      <a:pt x="1220" y="4302"/>
                      <a:pt x="1200" y="4342"/>
                    </a:cubicBezTo>
                    <a:cubicBezTo>
                      <a:pt x="1211" y="4346"/>
                      <a:pt x="1224" y="4347"/>
                      <a:pt x="1238" y="4347"/>
                    </a:cubicBezTo>
                    <a:cubicBezTo>
                      <a:pt x="1297" y="4347"/>
                      <a:pt x="1376" y="4318"/>
                      <a:pt x="1448" y="4302"/>
                    </a:cubicBezTo>
                    <a:cubicBezTo>
                      <a:pt x="1457" y="4302"/>
                      <a:pt x="1466" y="4301"/>
                      <a:pt x="1475" y="4301"/>
                    </a:cubicBezTo>
                    <a:cubicBezTo>
                      <a:pt x="1571" y="4301"/>
                      <a:pt x="1643" y="4348"/>
                      <a:pt x="1716" y="4411"/>
                    </a:cubicBezTo>
                    <a:cubicBezTo>
                      <a:pt x="1768" y="4458"/>
                      <a:pt x="1752" y="4477"/>
                      <a:pt x="1704" y="4477"/>
                    </a:cubicBezTo>
                    <a:cubicBezTo>
                      <a:pt x="1670" y="4477"/>
                      <a:pt x="1620" y="4468"/>
                      <a:pt x="1567" y="4451"/>
                    </a:cubicBezTo>
                    <a:cubicBezTo>
                      <a:pt x="1546" y="4445"/>
                      <a:pt x="1529" y="4442"/>
                      <a:pt x="1515" y="4442"/>
                    </a:cubicBezTo>
                    <a:cubicBezTo>
                      <a:pt x="1444" y="4442"/>
                      <a:pt x="1458" y="4515"/>
                      <a:pt x="1458" y="4540"/>
                    </a:cubicBezTo>
                    <a:cubicBezTo>
                      <a:pt x="1458" y="4560"/>
                      <a:pt x="1507" y="4610"/>
                      <a:pt x="1666" y="4689"/>
                    </a:cubicBezTo>
                    <a:cubicBezTo>
                      <a:pt x="1748" y="4730"/>
                      <a:pt x="1743" y="4750"/>
                      <a:pt x="1703" y="4750"/>
                    </a:cubicBezTo>
                    <a:cubicBezTo>
                      <a:pt x="1666" y="4750"/>
                      <a:pt x="1600" y="4733"/>
                      <a:pt x="1547" y="4699"/>
                    </a:cubicBezTo>
                    <a:cubicBezTo>
                      <a:pt x="1438" y="4630"/>
                      <a:pt x="1408" y="4630"/>
                      <a:pt x="1319" y="4521"/>
                    </a:cubicBezTo>
                    <a:cubicBezTo>
                      <a:pt x="1295" y="4491"/>
                      <a:pt x="1276" y="4479"/>
                      <a:pt x="1261" y="4479"/>
                    </a:cubicBezTo>
                    <a:cubicBezTo>
                      <a:pt x="1226" y="4479"/>
                      <a:pt x="1216" y="4544"/>
                      <a:pt x="1230" y="4600"/>
                    </a:cubicBezTo>
                    <a:cubicBezTo>
                      <a:pt x="1243" y="4630"/>
                      <a:pt x="1233" y="4645"/>
                      <a:pt x="1211" y="4645"/>
                    </a:cubicBezTo>
                    <a:cubicBezTo>
                      <a:pt x="1183" y="4645"/>
                      <a:pt x="1136" y="4620"/>
                      <a:pt x="1091" y="4570"/>
                    </a:cubicBezTo>
                    <a:cubicBezTo>
                      <a:pt x="1022" y="4481"/>
                      <a:pt x="1041" y="4471"/>
                      <a:pt x="942" y="4441"/>
                    </a:cubicBezTo>
                    <a:cubicBezTo>
                      <a:pt x="931" y="4436"/>
                      <a:pt x="921" y="4433"/>
                      <a:pt x="911" y="4433"/>
                    </a:cubicBezTo>
                    <a:cubicBezTo>
                      <a:pt x="887" y="4433"/>
                      <a:pt x="867" y="4450"/>
                      <a:pt x="853" y="4471"/>
                    </a:cubicBezTo>
                    <a:cubicBezTo>
                      <a:pt x="853" y="4481"/>
                      <a:pt x="843" y="4481"/>
                      <a:pt x="843" y="4491"/>
                    </a:cubicBezTo>
                    <a:cubicBezTo>
                      <a:pt x="843" y="4501"/>
                      <a:pt x="833" y="4511"/>
                      <a:pt x="833" y="4530"/>
                    </a:cubicBezTo>
                    <a:cubicBezTo>
                      <a:pt x="833" y="4540"/>
                      <a:pt x="823" y="4550"/>
                      <a:pt x="823" y="4560"/>
                    </a:cubicBezTo>
                    <a:cubicBezTo>
                      <a:pt x="823" y="4590"/>
                      <a:pt x="873" y="4600"/>
                      <a:pt x="982" y="4620"/>
                    </a:cubicBezTo>
                    <a:cubicBezTo>
                      <a:pt x="1091" y="4640"/>
                      <a:pt x="1071" y="4719"/>
                      <a:pt x="1141" y="4798"/>
                    </a:cubicBezTo>
                    <a:cubicBezTo>
                      <a:pt x="1166" y="4827"/>
                      <a:pt x="1186" y="4839"/>
                      <a:pt x="1205" y="4839"/>
                    </a:cubicBezTo>
                    <a:cubicBezTo>
                      <a:pt x="1238" y="4839"/>
                      <a:pt x="1269" y="4803"/>
                      <a:pt x="1319" y="4759"/>
                    </a:cubicBezTo>
                    <a:cubicBezTo>
                      <a:pt x="1338" y="4744"/>
                      <a:pt x="1354" y="4737"/>
                      <a:pt x="1366" y="4737"/>
                    </a:cubicBezTo>
                    <a:cubicBezTo>
                      <a:pt x="1410" y="4737"/>
                      <a:pt x="1415" y="4819"/>
                      <a:pt x="1438" y="4858"/>
                    </a:cubicBezTo>
                    <a:cubicBezTo>
                      <a:pt x="1478" y="4897"/>
                      <a:pt x="1458" y="4907"/>
                      <a:pt x="1557" y="5056"/>
                    </a:cubicBezTo>
                    <a:cubicBezTo>
                      <a:pt x="1619" y="5155"/>
                      <a:pt x="1607" y="5177"/>
                      <a:pt x="1585" y="5177"/>
                    </a:cubicBezTo>
                    <a:cubicBezTo>
                      <a:pt x="1572" y="5177"/>
                      <a:pt x="1555" y="5169"/>
                      <a:pt x="1547" y="5165"/>
                    </a:cubicBezTo>
                    <a:cubicBezTo>
                      <a:pt x="1517" y="5155"/>
                      <a:pt x="1388" y="5036"/>
                      <a:pt x="1309" y="5006"/>
                    </a:cubicBezTo>
                    <a:cubicBezTo>
                      <a:pt x="1300" y="5004"/>
                      <a:pt x="1294" y="5003"/>
                      <a:pt x="1289" y="5003"/>
                    </a:cubicBezTo>
                    <a:cubicBezTo>
                      <a:pt x="1261" y="5003"/>
                      <a:pt x="1334" y="5059"/>
                      <a:pt x="1438" y="5145"/>
                    </a:cubicBezTo>
                    <a:cubicBezTo>
                      <a:pt x="1505" y="5207"/>
                      <a:pt x="1500" y="5224"/>
                      <a:pt x="1468" y="5224"/>
                    </a:cubicBezTo>
                    <a:cubicBezTo>
                      <a:pt x="1444" y="5224"/>
                      <a:pt x="1403" y="5213"/>
                      <a:pt x="1369" y="5205"/>
                    </a:cubicBezTo>
                    <a:cubicBezTo>
                      <a:pt x="1361" y="5203"/>
                      <a:pt x="1354" y="5202"/>
                      <a:pt x="1349" y="5202"/>
                    </a:cubicBezTo>
                    <a:cubicBezTo>
                      <a:pt x="1299" y="5202"/>
                      <a:pt x="1342" y="5274"/>
                      <a:pt x="1369" y="5274"/>
                    </a:cubicBezTo>
                    <a:cubicBezTo>
                      <a:pt x="1403" y="5274"/>
                      <a:pt x="1459" y="5252"/>
                      <a:pt x="1511" y="5252"/>
                    </a:cubicBezTo>
                    <a:cubicBezTo>
                      <a:pt x="1520" y="5252"/>
                      <a:pt x="1529" y="5253"/>
                      <a:pt x="1537" y="5254"/>
                    </a:cubicBezTo>
                    <a:cubicBezTo>
                      <a:pt x="1597" y="5264"/>
                      <a:pt x="1587" y="5373"/>
                      <a:pt x="1636" y="5472"/>
                    </a:cubicBezTo>
                    <a:cubicBezTo>
                      <a:pt x="1686" y="5581"/>
                      <a:pt x="1706" y="5532"/>
                      <a:pt x="1755" y="5691"/>
                    </a:cubicBezTo>
                    <a:cubicBezTo>
                      <a:pt x="1772" y="5735"/>
                      <a:pt x="1772" y="5752"/>
                      <a:pt x="1763" y="5752"/>
                    </a:cubicBezTo>
                    <a:cubicBezTo>
                      <a:pt x="1738" y="5752"/>
                      <a:pt x="1649" y="5641"/>
                      <a:pt x="1607" y="5591"/>
                    </a:cubicBezTo>
                    <a:cubicBezTo>
                      <a:pt x="1547" y="5532"/>
                      <a:pt x="1577" y="5542"/>
                      <a:pt x="1478" y="5492"/>
                    </a:cubicBezTo>
                    <a:cubicBezTo>
                      <a:pt x="1456" y="5483"/>
                      <a:pt x="1443" y="5478"/>
                      <a:pt x="1436" y="5478"/>
                    </a:cubicBezTo>
                    <a:cubicBezTo>
                      <a:pt x="1406" y="5478"/>
                      <a:pt x="1481" y="5551"/>
                      <a:pt x="1537" y="5631"/>
                    </a:cubicBezTo>
                    <a:cubicBezTo>
                      <a:pt x="1577" y="5703"/>
                      <a:pt x="1568" y="5741"/>
                      <a:pt x="1530" y="5741"/>
                    </a:cubicBezTo>
                    <a:cubicBezTo>
                      <a:pt x="1510" y="5741"/>
                      <a:pt x="1482" y="5731"/>
                      <a:pt x="1448" y="5710"/>
                    </a:cubicBezTo>
                    <a:cubicBezTo>
                      <a:pt x="1359" y="5651"/>
                      <a:pt x="1418" y="5631"/>
                      <a:pt x="1388" y="5552"/>
                    </a:cubicBezTo>
                    <a:cubicBezTo>
                      <a:pt x="1378" y="5528"/>
                      <a:pt x="1366" y="5518"/>
                      <a:pt x="1353" y="5518"/>
                    </a:cubicBezTo>
                    <a:cubicBezTo>
                      <a:pt x="1320" y="5518"/>
                      <a:pt x="1284" y="5590"/>
                      <a:pt x="1270" y="5641"/>
                    </a:cubicBezTo>
                    <a:cubicBezTo>
                      <a:pt x="1260" y="5710"/>
                      <a:pt x="1309" y="5700"/>
                      <a:pt x="1369" y="5790"/>
                    </a:cubicBezTo>
                    <a:cubicBezTo>
                      <a:pt x="1392" y="5820"/>
                      <a:pt x="1399" y="5831"/>
                      <a:pt x="1394" y="5831"/>
                    </a:cubicBezTo>
                    <a:cubicBezTo>
                      <a:pt x="1384" y="5831"/>
                      <a:pt x="1332" y="5790"/>
                      <a:pt x="1279" y="5770"/>
                    </a:cubicBezTo>
                    <a:cubicBezTo>
                      <a:pt x="1210" y="5740"/>
                      <a:pt x="1220" y="5681"/>
                      <a:pt x="1190" y="5661"/>
                    </a:cubicBezTo>
                    <a:cubicBezTo>
                      <a:pt x="1188" y="5660"/>
                      <a:pt x="1186" y="5659"/>
                      <a:pt x="1183" y="5659"/>
                    </a:cubicBezTo>
                    <a:cubicBezTo>
                      <a:pt x="1162" y="5659"/>
                      <a:pt x="1131" y="5694"/>
                      <a:pt x="1131" y="5720"/>
                    </a:cubicBezTo>
                    <a:cubicBezTo>
                      <a:pt x="1151" y="5720"/>
                      <a:pt x="1170" y="5740"/>
                      <a:pt x="1180" y="5760"/>
                    </a:cubicBezTo>
                    <a:cubicBezTo>
                      <a:pt x="1190" y="5770"/>
                      <a:pt x="1210" y="5780"/>
                      <a:pt x="1240" y="5800"/>
                    </a:cubicBezTo>
                    <a:cubicBezTo>
                      <a:pt x="1289" y="5839"/>
                      <a:pt x="1250" y="5849"/>
                      <a:pt x="1349" y="5929"/>
                    </a:cubicBezTo>
                    <a:cubicBezTo>
                      <a:pt x="1372" y="5945"/>
                      <a:pt x="1390" y="5951"/>
                      <a:pt x="1406" y="5951"/>
                    </a:cubicBezTo>
                    <a:cubicBezTo>
                      <a:pt x="1458" y="5951"/>
                      <a:pt x="1485" y="5880"/>
                      <a:pt x="1577" y="5849"/>
                    </a:cubicBezTo>
                    <a:cubicBezTo>
                      <a:pt x="1595" y="5844"/>
                      <a:pt x="1607" y="5842"/>
                      <a:pt x="1616" y="5842"/>
                    </a:cubicBezTo>
                    <a:cubicBezTo>
                      <a:pt x="1657" y="5842"/>
                      <a:pt x="1593" y="5897"/>
                      <a:pt x="1626" y="5938"/>
                    </a:cubicBezTo>
                    <a:cubicBezTo>
                      <a:pt x="1656" y="5988"/>
                      <a:pt x="1884" y="6008"/>
                      <a:pt x="1884" y="6008"/>
                    </a:cubicBezTo>
                    <a:cubicBezTo>
                      <a:pt x="1884" y="6008"/>
                      <a:pt x="1924" y="6067"/>
                      <a:pt x="1904" y="6067"/>
                    </a:cubicBezTo>
                    <a:cubicBezTo>
                      <a:pt x="1874" y="6067"/>
                      <a:pt x="1815" y="6087"/>
                      <a:pt x="1795" y="6157"/>
                    </a:cubicBezTo>
                    <a:cubicBezTo>
                      <a:pt x="1788" y="6180"/>
                      <a:pt x="1795" y="6187"/>
                      <a:pt x="1810" y="6187"/>
                    </a:cubicBezTo>
                    <a:cubicBezTo>
                      <a:pt x="1841" y="6187"/>
                      <a:pt x="1907" y="6157"/>
                      <a:pt x="1974" y="6157"/>
                    </a:cubicBezTo>
                    <a:cubicBezTo>
                      <a:pt x="2073" y="6157"/>
                      <a:pt x="2043" y="6186"/>
                      <a:pt x="2053" y="6256"/>
                    </a:cubicBezTo>
                    <a:cubicBezTo>
                      <a:pt x="2057" y="6279"/>
                      <a:pt x="2046" y="6284"/>
                      <a:pt x="2026" y="6284"/>
                    </a:cubicBezTo>
                    <a:cubicBezTo>
                      <a:pt x="2010" y="6284"/>
                      <a:pt x="1988" y="6281"/>
                      <a:pt x="1965" y="6281"/>
                    </a:cubicBezTo>
                    <a:cubicBezTo>
                      <a:pt x="1942" y="6281"/>
                      <a:pt x="1918" y="6284"/>
                      <a:pt x="1894" y="6295"/>
                    </a:cubicBezTo>
                    <a:cubicBezTo>
                      <a:pt x="1825" y="6335"/>
                      <a:pt x="1944" y="6345"/>
                      <a:pt x="1954" y="6434"/>
                    </a:cubicBezTo>
                    <a:cubicBezTo>
                      <a:pt x="1954" y="6465"/>
                      <a:pt x="1948" y="6477"/>
                      <a:pt x="1939" y="6477"/>
                    </a:cubicBezTo>
                    <a:cubicBezTo>
                      <a:pt x="1918" y="6477"/>
                      <a:pt x="1879" y="6419"/>
                      <a:pt x="1845" y="6385"/>
                    </a:cubicBezTo>
                    <a:cubicBezTo>
                      <a:pt x="1795" y="6335"/>
                      <a:pt x="1775" y="6305"/>
                      <a:pt x="1745" y="6246"/>
                    </a:cubicBezTo>
                    <a:cubicBezTo>
                      <a:pt x="1719" y="6201"/>
                      <a:pt x="1684" y="6165"/>
                      <a:pt x="1642" y="6165"/>
                    </a:cubicBezTo>
                    <a:cubicBezTo>
                      <a:pt x="1637" y="6165"/>
                      <a:pt x="1632" y="6165"/>
                      <a:pt x="1626" y="6167"/>
                    </a:cubicBezTo>
                    <a:cubicBezTo>
                      <a:pt x="1567" y="6176"/>
                      <a:pt x="1617" y="6196"/>
                      <a:pt x="1666" y="6295"/>
                    </a:cubicBezTo>
                    <a:cubicBezTo>
                      <a:pt x="1716" y="6395"/>
                      <a:pt x="1696" y="6385"/>
                      <a:pt x="1656" y="6444"/>
                    </a:cubicBezTo>
                    <a:cubicBezTo>
                      <a:pt x="1650" y="6452"/>
                      <a:pt x="1643" y="6456"/>
                      <a:pt x="1636" y="6456"/>
                    </a:cubicBezTo>
                    <a:cubicBezTo>
                      <a:pt x="1601" y="6456"/>
                      <a:pt x="1564" y="6366"/>
                      <a:pt x="1547" y="6325"/>
                    </a:cubicBezTo>
                    <a:cubicBezTo>
                      <a:pt x="1537" y="6266"/>
                      <a:pt x="1488" y="6246"/>
                      <a:pt x="1418" y="6206"/>
                    </a:cubicBezTo>
                    <a:cubicBezTo>
                      <a:pt x="1408" y="6202"/>
                      <a:pt x="1400" y="6201"/>
                      <a:pt x="1394" y="6201"/>
                    </a:cubicBezTo>
                    <a:cubicBezTo>
                      <a:pt x="1351" y="6201"/>
                      <a:pt x="1388" y="6283"/>
                      <a:pt x="1388" y="6335"/>
                    </a:cubicBezTo>
                    <a:cubicBezTo>
                      <a:pt x="1388" y="6385"/>
                      <a:pt x="1398" y="6365"/>
                      <a:pt x="1428" y="6454"/>
                    </a:cubicBezTo>
                    <a:cubicBezTo>
                      <a:pt x="1434" y="6479"/>
                      <a:pt x="1432" y="6489"/>
                      <a:pt x="1426" y="6489"/>
                    </a:cubicBezTo>
                    <a:cubicBezTo>
                      <a:pt x="1411" y="6489"/>
                      <a:pt x="1365" y="6419"/>
                      <a:pt x="1329" y="6355"/>
                    </a:cubicBezTo>
                    <a:cubicBezTo>
                      <a:pt x="1304" y="6317"/>
                      <a:pt x="1296" y="6306"/>
                      <a:pt x="1285" y="6306"/>
                    </a:cubicBezTo>
                    <a:cubicBezTo>
                      <a:pt x="1271" y="6306"/>
                      <a:pt x="1250" y="6325"/>
                      <a:pt x="1170" y="6325"/>
                    </a:cubicBezTo>
                    <a:cubicBezTo>
                      <a:pt x="1153" y="6324"/>
                      <a:pt x="1140" y="6323"/>
                      <a:pt x="1131" y="6323"/>
                    </a:cubicBezTo>
                    <a:cubicBezTo>
                      <a:pt x="1063" y="6323"/>
                      <a:pt x="1170" y="6355"/>
                      <a:pt x="1240" y="6424"/>
                    </a:cubicBezTo>
                    <a:cubicBezTo>
                      <a:pt x="1290" y="6475"/>
                      <a:pt x="1283" y="6488"/>
                      <a:pt x="1245" y="6488"/>
                    </a:cubicBezTo>
                    <a:cubicBezTo>
                      <a:pt x="1231" y="6488"/>
                      <a:pt x="1212" y="6487"/>
                      <a:pt x="1190" y="6484"/>
                    </a:cubicBezTo>
                    <a:cubicBezTo>
                      <a:pt x="1121" y="6474"/>
                      <a:pt x="1141" y="6444"/>
                      <a:pt x="1022" y="6414"/>
                    </a:cubicBezTo>
                    <a:cubicBezTo>
                      <a:pt x="1011" y="6412"/>
                      <a:pt x="1003" y="6411"/>
                      <a:pt x="996" y="6411"/>
                    </a:cubicBezTo>
                    <a:cubicBezTo>
                      <a:pt x="921" y="6411"/>
                      <a:pt x="1071" y="6553"/>
                      <a:pt x="1071" y="6553"/>
                    </a:cubicBezTo>
                    <a:cubicBezTo>
                      <a:pt x="1071" y="6553"/>
                      <a:pt x="1106" y="6562"/>
                      <a:pt x="1153" y="6562"/>
                    </a:cubicBezTo>
                    <a:cubicBezTo>
                      <a:pt x="1177" y="6562"/>
                      <a:pt x="1203" y="6560"/>
                      <a:pt x="1230" y="6553"/>
                    </a:cubicBezTo>
                    <a:cubicBezTo>
                      <a:pt x="1273" y="6548"/>
                      <a:pt x="1296" y="6539"/>
                      <a:pt x="1322" y="6539"/>
                    </a:cubicBezTo>
                    <a:cubicBezTo>
                      <a:pt x="1344" y="6539"/>
                      <a:pt x="1368" y="6545"/>
                      <a:pt x="1408" y="6563"/>
                    </a:cubicBezTo>
                    <a:cubicBezTo>
                      <a:pt x="1498" y="6593"/>
                      <a:pt x="1359" y="6623"/>
                      <a:pt x="1388" y="6642"/>
                    </a:cubicBezTo>
                    <a:cubicBezTo>
                      <a:pt x="1408" y="6662"/>
                      <a:pt x="1428" y="6642"/>
                      <a:pt x="1478" y="6702"/>
                    </a:cubicBezTo>
                    <a:cubicBezTo>
                      <a:pt x="1495" y="6719"/>
                      <a:pt x="1509" y="6727"/>
                      <a:pt x="1521" y="6727"/>
                    </a:cubicBezTo>
                    <a:cubicBezTo>
                      <a:pt x="1544" y="6727"/>
                      <a:pt x="1561" y="6701"/>
                      <a:pt x="1587" y="6662"/>
                    </a:cubicBezTo>
                    <a:cubicBezTo>
                      <a:pt x="1597" y="6641"/>
                      <a:pt x="1606" y="6634"/>
                      <a:pt x="1617" y="6634"/>
                    </a:cubicBezTo>
                    <a:cubicBezTo>
                      <a:pt x="1637" y="6634"/>
                      <a:pt x="1661" y="6659"/>
                      <a:pt x="1706" y="6672"/>
                    </a:cubicBezTo>
                    <a:cubicBezTo>
                      <a:pt x="1765" y="6692"/>
                      <a:pt x="1696" y="6752"/>
                      <a:pt x="1706" y="6771"/>
                    </a:cubicBezTo>
                    <a:cubicBezTo>
                      <a:pt x="1710" y="6783"/>
                      <a:pt x="1717" y="6787"/>
                      <a:pt x="1728" y="6787"/>
                    </a:cubicBezTo>
                    <a:cubicBezTo>
                      <a:pt x="1745" y="6787"/>
                      <a:pt x="1773" y="6777"/>
                      <a:pt x="1815" y="6771"/>
                    </a:cubicBezTo>
                    <a:cubicBezTo>
                      <a:pt x="1827" y="6770"/>
                      <a:pt x="1839" y="6769"/>
                      <a:pt x="1849" y="6769"/>
                    </a:cubicBezTo>
                    <a:cubicBezTo>
                      <a:pt x="1897" y="6769"/>
                      <a:pt x="1926" y="6787"/>
                      <a:pt x="1934" y="6811"/>
                    </a:cubicBezTo>
                    <a:cubicBezTo>
                      <a:pt x="1944" y="6831"/>
                      <a:pt x="2033" y="6930"/>
                      <a:pt x="2073" y="6960"/>
                    </a:cubicBezTo>
                    <a:cubicBezTo>
                      <a:pt x="2112" y="6980"/>
                      <a:pt x="2063" y="7049"/>
                      <a:pt x="2033" y="7059"/>
                    </a:cubicBezTo>
                    <a:cubicBezTo>
                      <a:pt x="2031" y="7060"/>
                      <a:pt x="2029" y="7060"/>
                      <a:pt x="2026" y="7060"/>
                    </a:cubicBezTo>
                    <a:cubicBezTo>
                      <a:pt x="1997" y="7060"/>
                      <a:pt x="1958" y="7003"/>
                      <a:pt x="1894" y="6930"/>
                    </a:cubicBezTo>
                    <a:cubicBezTo>
                      <a:pt x="1863" y="6893"/>
                      <a:pt x="1840" y="6882"/>
                      <a:pt x="1822" y="6882"/>
                    </a:cubicBezTo>
                    <a:cubicBezTo>
                      <a:pt x="1806" y="6882"/>
                      <a:pt x="1794" y="6891"/>
                      <a:pt x="1785" y="6900"/>
                    </a:cubicBezTo>
                    <a:cubicBezTo>
                      <a:pt x="1765" y="6930"/>
                      <a:pt x="1825" y="6970"/>
                      <a:pt x="1845" y="6999"/>
                    </a:cubicBezTo>
                    <a:cubicBezTo>
                      <a:pt x="1864" y="7019"/>
                      <a:pt x="1894" y="7138"/>
                      <a:pt x="1835" y="7168"/>
                    </a:cubicBezTo>
                    <a:cubicBezTo>
                      <a:pt x="1826" y="7172"/>
                      <a:pt x="1820" y="7174"/>
                      <a:pt x="1814" y="7174"/>
                    </a:cubicBezTo>
                    <a:cubicBezTo>
                      <a:pt x="1780" y="7174"/>
                      <a:pt x="1795" y="7104"/>
                      <a:pt x="1795" y="7079"/>
                    </a:cubicBezTo>
                    <a:cubicBezTo>
                      <a:pt x="1795" y="7053"/>
                      <a:pt x="1738" y="6971"/>
                      <a:pt x="1696" y="6971"/>
                    </a:cubicBezTo>
                    <a:cubicBezTo>
                      <a:pt x="1689" y="6971"/>
                      <a:pt x="1682" y="6974"/>
                      <a:pt x="1676" y="6980"/>
                    </a:cubicBezTo>
                    <a:cubicBezTo>
                      <a:pt x="1669" y="6987"/>
                      <a:pt x="1659" y="6989"/>
                      <a:pt x="1648" y="6989"/>
                    </a:cubicBezTo>
                    <a:cubicBezTo>
                      <a:pt x="1595" y="6989"/>
                      <a:pt x="1506" y="6923"/>
                      <a:pt x="1498" y="6890"/>
                    </a:cubicBezTo>
                    <a:cubicBezTo>
                      <a:pt x="1491" y="6864"/>
                      <a:pt x="1414" y="6851"/>
                      <a:pt x="1337" y="6851"/>
                    </a:cubicBezTo>
                    <a:cubicBezTo>
                      <a:pt x="1298" y="6851"/>
                      <a:pt x="1260" y="6854"/>
                      <a:pt x="1230" y="6861"/>
                    </a:cubicBezTo>
                    <a:cubicBezTo>
                      <a:pt x="1180" y="6870"/>
                      <a:pt x="1190" y="6900"/>
                      <a:pt x="1220" y="6930"/>
                    </a:cubicBezTo>
                    <a:cubicBezTo>
                      <a:pt x="1240" y="6910"/>
                      <a:pt x="1260" y="6900"/>
                      <a:pt x="1309" y="6880"/>
                    </a:cubicBezTo>
                    <a:cubicBezTo>
                      <a:pt x="1320" y="6876"/>
                      <a:pt x="1329" y="6874"/>
                      <a:pt x="1335" y="6874"/>
                    </a:cubicBezTo>
                    <a:cubicBezTo>
                      <a:pt x="1378" y="6874"/>
                      <a:pt x="1343" y="6948"/>
                      <a:pt x="1309" y="6999"/>
                    </a:cubicBezTo>
                    <a:cubicBezTo>
                      <a:pt x="1319" y="7009"/>
                      <a:pt x="1319" y="7009"/>
                      <a:pt x="1329" y="7019"/>
                    </a:cubicBezTo>
                    <a:cubicBezTo>
                      <a:pt x="1349" y="7039"/>
                      <a:pt x="1319" y="7049"/>
                      <a:pt x="1279" y="7059"/>
                    </a:cubicBezTo>
                    <a:cubicBezTo>
                      <a:pt x="1270" y="7069"/>
                      <a:pt x="1260" y="7089"/>
                      <a:pt x="1260" y="7089"/>
                    </a:cubicBezTo>
                    <a:cubicBezTo>
                      <a:pt x="1260" y="7089"/>
                      <a:pt x="1200" y="7108"/>
                      <a:pt x="1141" y="7108"/>
                    </a:cubicBezTo>
                    <a:cubicBezTo>
                      <a:pt x="1173" y="7133"/>
                      <a:pt x="1233" y="7151"/>
                      <a:pt x="1291" y="7151"/>
                    </a:cubicBezTo>
                    <a:cubicBezTo>
                      <a:pt x="1304" y="7151"/>
                      <a:pt x="1317" y="7150"/>
                      <a:pt x="1329" y="7148"/>
                    </a:cubicBezTo>
                    <a:cubicBezTo>
                      <a:pt x="1398" y="7148"/>
                      <a:pt x="1428" y="7089"/>
                      <a:pt x="1488" y="7079"/>
                    </a:cubicBezTo>
                    <a:cubicBezTo>
                      <a:pt x="1491" y="7078"/>
                      <a:pt x="1494" y="7078"/>
                      <a:pt x="1497" y="7078"/>
                    </a:cubicBezTo>
                    <a:cubicBezTo>
                      <a:pt x="1554" y="7078"/>
                      <a:pt x="1617" y="7163"/>
                      <a:pt x="1617" y="7247"/>
                    </a:cubicBezTo>
                    <a:cubicBezTo>
                      <a:pt x="1617" y="7285"/>
                      <a:pt x="1630" y="7296"/>
                      <a:pt x="1654" y="7296"/>
                    </a:cubicBezTo>
                    <a:cubicBezTo>
                      <a:pt x="1682" y="7296"/>
                      <a:pt x="1723" y="7282"/>
                      <a:pt x="1775" y="7277"/>
                    </a:cubicBezTo>
                    <a:cubicBezTo>
                      <a:pt x="1837" y="7270"/>
                      <a:pt x="1875" y="7259"/>
                      <a:pt x="1928" y="7259"/>
                    </a:cubicBezTo>
                    <a:cubicBezTo>
                      <a:pt x="1952" y="7259"/>
                      <a:pt x="1979" y="7261"/>
                      <a:pt x="2013" y="7267"/>
                    </a:cubicBezTo>
                    <a:cubicBezTo>
                      <a:pt x="2122" y="7287"/>
                      <a:pt x="2251" y="7346"/>
                      <a:pt x="2162" y="7346"/>
                    </a:cubicBezTo>
                    <a:cubicBezTo>
                      <a:pt x="2083" y="7356"/>
                      <a:pt x="1974" y="7406"/>
                      <a:pt x="2003" y="7495"/>
                    </a:cubicBezTo>
                    <a:cubicBezTo>
                      <a:pt x="2018" y="7545"/>
                      <a:pt x="1983" y="7550"/>
                      <a:pt x="1939" y="7550"/>
                    </a:cubicBezTo>
                    <a:cubicBezTo>
                      <a:pt x="1928" y="7550"/>
                      <a:pt x="1916" y="7549"/>
                      <a:pt x="1904" y="7549"/>
                    </a:cubicBezTo>
                    <a:cubicBezTo>
                      <a:pt x="1869" y="7549"/>
                      <a:pt x="1833" y="7552"/>
                      <a:pt x="1815" y="7574"/>
                    </a:cubicBezTo>
                    <a:cubicBezTo>
                      <a:pt x="1767" y="7642"/>
                      <a:pt x="1913" y="7773"/>
                      <a:pt x="1825" y="7773"/>
                    </a:cubicBezTo>
                    <a:cubicBezTo>
                      <a:pt x="1822" y="7773"/>
                      <a:pt x="1819" y="7773"/>
                      <a:pt x="1815" y="7773"/>
                    </a:cubicBezTo>
                    <a:cubicBezTo>
                      <a:pt x="1706" y="7773"/>
                      <a:pt x="1617" y="7684"/>
                      <a:pt x="1577" y="7594"/>
                    </a:cubicBezTo>
                    <a:cubicBezTo>
                      <a:pt x="1564" y="7563"/>
                      <a:pt x="1550" y="7550"/>
                      <a:pt x="1535" y="7550"/>
                    </a:cubicBezTo>
                    <a:cubicBezTo>
                      <a:pt x="1505" y="7550"/>
                      <a:pt x="1478" y="7607"/>
                      <a:pt x="1478" y="7654"/>
                    </a:cubicBezTo>
                    <a:cubicBezTo>
                      <a:pt x="1476" y="7662"/>
                      <a:pt x="1473" y="7665"/>
                      <a:pt x="1468" y="7665"/>
                    </a:cubicBezTo>
                    <a:cubicBezTo>
                      <a:pt x="1437" y="7665"/>
                      <a:pt x="1342" y="7518"/>
                      <a:pt x="1299" y="7475"/>
                    </a:cubicBezTo>
                    <a:cubicBezTo>
                      <a:pt x="1294" y="7468"/>
                      <a:pt x="1284" y="7465"/>
                      <a:pt x="1271" y="7465"/>
                    </a:cubicBezTo>
                    <a:cubicBezTo>
                      <a:pt x="1215" y="7465"/>
                      <a:pt x="1102" y="7524"/>
                      <a:pt x="1022" y="7565"/>
                    </a:cubicBezTo>
                    <a:cubicBezTo>
                      <a:pt x="1051" y="7565"/>
                      <a:pt x="1071" y="7574"/>
                      <a:pt x="1091" y="7574"/>
                    </a:cubicBezTo>
                    <a:cubicBezTo>
                      <a:pt x="1190" y="7604"/>
                      <a:pt x="1032" y="7743"/>
                      <a:pt x="982" y="7812"/>
                    </a:cubicBezTo>
                    <a:cubicBezTo>
                      <a:pt x="961" y="7848"/>
                      <a:pt x="992" y="7866"/>
                      <a:pt x="1036" y="7866"/>
                    </a:cubicBezTo>
                    <a:cubicBezTo>
                      <a:pt x="1078" y="7866"/>
                      <a:pt x="1132" y="7851"/>
                      <a:pt x="1170" y="7822"/>
                    </a:cubicBezTo>
                    <a:cubicBezTo>
                      <a:pt x="1194" y="7807"/>
                      <a:pt x="1210" y="7800"/>
                      <a:pt x="1220" y="7800"/>
                    </a:cubicBezTo>
                    <a:cubicBezTo>
                      <a:pt x="1248" y="7800"/>
                      <a:pt x="1232" y="7851"/>
                      <a:pt x="1210" y="7902"/>
                    </a:cubicBezTo>
                    <a:cubicBezTo>
                      <a:pt x="1192" y="7974"/>
                      <a:pt x="1091" y="8022"/>
                      <a:pt x="1005" y="8022"/>
                    </a:cubicBezTo>
                    <a:cubicBezTo>
                      <a:pt x="997" y="8022"/>
                      <a:pt x="990" y="8022"/>
                      <a:pt x="982" y="8021"/>
                    </a:cubicBezTo>
                    <a:cubicBezTo>
                      <a:pt x="903" y="8011"/>
                      <a:pt x="873" y="7922"/>
                      <a:pt x="813" y="7902"/>
                    </a:cubicBezTo>
                    <a:cubicBezTo>
                      <a:pt x="811" y="7901"/>
                      <a:pt x="809" y="7901"/>
                      <a:pt x="807" y="7901"/>
                    </a:cubicBezTo>
                    <a:cubicBezTo>
                      <a:pt x="749" y="7901"/>
                      <a:pt x="675" y="8035"/>
                      <a:pt x="675" y="8159"/>
                    </a:cubicBezTo>
                    <a:cubicBezTo>
                      <a:pt x="675" y="8227"/>
                      <a:pt x="661" y="8245"/>
                      <a:pt x="635" y="8245"/>
                    </a:cubicBezTo>
                    <a:cubicBezTo>
                      <a:pt x="608" y="8245"/>
                      <a:pt x="567" y="8224"/>
                      <a:pt x="516" y="8219"/>
                    </a:cubicBezTo>
                    <a:cubicBezTo>
                      <a:pt x="437" y="8212"/>
                      <a:pt x="400" y="8184"/>
                      <a:pt x="340" y="8184"/>
                    </a:cubicBezTo>
                    <a:cubicBezTo>
                      <a:pt x="317" y="8184"/>
                      <a:pt x="291" y="8188"/>
                      <a:pt x="258" y="8199"/>
                    </a:cubicBezTo>
                    <a:cubicBezTo>
                      <a:pt x="139" y="8229"/>
                      <a:pt x="0" y="8318"/>
                      <a:pt x="90" y="8328"/>
                    </a:cubicBezTo>
                    <a:cubicBezTo>
                      <a:pt x="179" y="8338"/>
                      <a:pt x="288" y="8407"/>
                      <a:pt x="268" y="8556"/>
                    </a:cubicBezTo>
                    <a:cubicBezTo>
                      <a:pt x="254" y="8625"/>
                      <a:pt x="283" y="8634"/>
                      <a:pt x="324" y="8634"/>
                    </a:cubicBezTo>
                    <a:cubicBezTo>
                      <a:pt x="339" y="8634"/>
                      <a:pt x="356" y="8633"/>
                      <a:pt x="372" y="8633"/>
                    </a:cubicBezTo>
                    <a:cubicBezTo>
                      <a:pt x="408" y="8633"/>
                      <a:pt x="445" y="8639"/>
                      <a:pt x="466" y="8675"/>
                    </a:cubicBezTo>
                    <a:cubicBezTo>
                      <a:pt x="515" y="8782"/>
                      <a:pt x="355" y="8993"/>
                      <a:pt x="459" y="8993"/>
                    </a:cubicBezTo>
                    <a:cubicBezTo>
                      <a:pt x="461" y="8993"/>
                      <a:pt x="464" y="8993"/>
                      <a:pt x="466" y="8992"/>
                    </a:cubicBezTo>
                    <a:cubicBezTo>
                      <a:pt x="585" y="8982"/>
                      <a:pt x="675" y="8844"/>
                      <a:pt x="714" y="8695"/>
                    </a:cubicBezTo>
                    <a:cubicBezTo>
                      <a:pt x="730" y="8652"/>
                      <a:pt x="746" y="8634"/>
                      <a:pt x="762" y="8634"/>
                    </a:cubicBezTo>
                    <a:cubicBezTo>
                      <a:pt x="796" y="8634"/>
                      <a:pt x="826" y="8719"/>
                      <a:pt x="833" y="8794"/>
                    </a:cubicBezTo>
                    <a:cubicBezTo>
                      <a:pt x="833" y="8808"/>
                      <a:pt x="836" y="8814"/>
                      <a:pt x="840" y="8814"/>
                    </a:cubicBezTo>
                    <a:cubicBezTo>
                      <a:pt x="868" y="8814"/>
                      <a:pt x="969" y="8585"/>
                      <a:pt x="1012" y="8516"/>
                    </a:cubicBezTo>
                    <a:cubicBezTo>
                      <a:pt x="1018" y="8505"/>
                      <a:pt x="1029" y="8500"/>
                      <a:pt x="1044" y="8500"/>
                    </a:cubicBezTo>
                    <a:cubicBezTo>
                      <a:pt x="1141" y="8500"/>
                      <a:pt x="1388" y="8725"/>
                      <a:pt x="1388" y="8725"/>
                    </a:cubicBezTo>
                    <a:lnTo>
                      <a:pt x="1914" y="8814"/>
                    </a:lnTo>
                    <a:lnTo>
                      <a:pt x="2092" y="8804"/>
                    </a:lnTo>
                    <a:lnTo>
                      <a:pt x="2489" y="8784"/>
                    </a:lnTo>
                    <a:cubicBezTo>
                      <a:pt x="2489" y="8784"/>
                      <a:pt x="2499" y="8764"/>
                      <a:pt x="2529" y="8754"/>
                    </a:cubicBezTo>
                    <a:cubicBezTo>
                      <a:pt x="2549" y="8735"/>
                      <a:pt x="2578" y="8705"/>
                      <a:pt x="2618" y="8685"/>
                    </a:cubicBezTo>
                    <a:cubicBezTo>
                      <a:pt x="2657" y="8666"/>
                      <a:pt x="2700" y="8646"/>
                      <a:pt x="2731" y="8646"/>
                    </a:cubicBezTo>
                    <a:cubicBezTo>
                      <a:pt x="2747" y="8646"/>
                      <a:pt x="2760" y="8651"/>
                      <a:pt x="2767" y="8665"/>
                    </a:cubicBezTo>
                    <a:cubicBezTo>
                      <a:pt x="2787" y="8695"/>
                      <a:pt x="2816" y="8744"/>
                      <a:pt x="2846" y="8794"/>
                    </a:cubicBezTo>
                    <a:cubicBezTo>
                      <a:pt x="2875" y="8852"/>
                      <a:pt x="2909" y="8910"/>
                      <a:pt x="2930" y="8910"/>
                    </a:cubicBezTo>
                    <a:cubicBezTo>
                      <a:pt x="2937" y="8910"/>
                      <a:pt x="2943" y="8902"/>
                      <a:pt x="2945" y="8883"/>
                    </a:cubicBezTo>
                    <a:cubicBezTo>
                      <a:pt x="2945" y="8814"/>
                      <a:pt x="2985" y="8626"/>
                      <a:pt x="3015" y="8556"/>
                    </a:cubicBezTo>
                    <a:cubicBezTo>
                      <a:pt x="3025" y="8546"/>
                      <a:pt x="3025" y="8536"/>
                      <a:pt x="3034" y="8526"/>
                    </a:cubicBezTo>
                    <a:lnTo>
                      <a:pt x="3044" y="8526"/>
                    </a:lnTo>
                    <a:cubicBezTo>
                      <a:pt x="3054" y="8526"/>
                      <a:pt x="3054" y="8536"/>
                      <a:pt x="3064" y="8556"/>
                    </a:cubicBezTo>
                    <a:cubicBezTo>
                      <a:pt x="3104" y="8695"/>
                      <a:pt x="3134" y="8754"/>
                      <a:pt x="3243" y="8764"/>
                    </a:cubicBezTo>
                    <a:cubicBezTo>
                      <a:pt x="3247" y="8765"/>
                      <a:pt x="3251" y="8765"/>
                      <a:pt x="3254" y="8765"/>
                    </a:cubicBezTo>
                    <a:cubicBezTo>
                      <a:pt x="3322" y="8765"/>
                      <a:pt x="3323" y="8680"/>
                      <a:pt x="3332" y="8596"/>
                    </a:cubicBezTo>
                    <a:cubicBezTo>
                      <a:pt x="3342" y="8546"/>
                      <a:pt x="3342" y="8497"/>
                      <a:pt x="3362" y="8457"/>
                    </a:cubicBezTo>
                    <a:cubicBezTo>
                      <a:pt x="3370" y="8444"/>
                      <a:pt x="3379" y="8438"/>
                      <a:pt x="3388" y="8438"/>
                    </a:cubicBezTo>
                    <a:cubicBezTo>
                      <a:pt x="3439" y="8438"/>
                      <a:pt x="3507" y="8585"/>
                      <a:pt x="3522" y="8585"/>
                    </a:cubicBezTo>
                    <a:cubicBezTo>
                      <a:pt x="3526" y="8585"/>
                      <a:pt x="3526" y="8574"/>
                      <a:pt x="3520" y="8546"/>
                    </a:cubicBezTo>
                    <a:cubicBezTo>
                      <a:pt x="3491" y="8407"/>
                      <a:pt x="3639" y="8338"/>
                      <a:pt x="3729" y="8328"/>
                    </a:cubicBezTo>
                    <a:cubicBezTo>
                      <a:pt x="3818" y="8318"/>
                      <a:pt x="3689" y="8120"/>
                      <a:pt x="3570" y="8090"/>
                    </a:cubicBezTo>
                    <a:cubicBezTo>
                      <a:pt x="3553" y="8086"/>
                      <a:pt x="3538" y="8084"/>
                      <a:pt x="3523" y="8084"/>
                    </a:cubicBezTo>
                    <a:cubicBezTo>
                      <a:pt x="3436" y="8084"/>
                      <a:pt x="3386" y="8151"/>
                      <a:pt x="3292" y="8159"/>
                    </a:cubicBezTo>
                    <a:cubicBezTo>
                      <a:pt x="3234" y="8165"/>
                      <a:pt x="3155" y="8199"/>
                      <a:pt x="3099" y="8199"/>
                    </a:cubicBezTo>
                    <a:cubicBezTo>
                      <a:pt x="3061" y="8199"/>
                      <a:pt x="3034" y="8183"/>
                      <a:pt x="3034" y="8130"/>
                    </a:cubicBezTo>
                    <a:cubicBezTo>
                      <a:pt x="3034" y="8040"/>
                      <a:pt x="3054" y="7951"/>
                      <a:pt x="3044" y="7892"/>
                    </a:cubicBezTo>
                    <a:cubicBezTo>
                      <a:pt x="3044" y="7872"/>
                      <a:pt x="3034" y="7852"/>
                      <a:pt x="3015" y="7852"/>
                    </a:cubicBezTo>
                    <a:cubicBezTo>
                      <a:pt x="2995" y="7852"/>
                      <a:pt x="2975" y="7872"/>
                      <a:pt x="2965" y="7892"/>
                    </a:cubicBezTo>
                    <a:cubicBezTo>
                      <a:pt x="2925" y="7941"/>
                      <a:pt x="2896" y="8011"/>
                      <a:pt x="2836" y="8021"/>
                    </a:cubicBezTo>
                    <a:cubicBezTo>
                      <a:pt x="2770" y="8028"/>
                      <a:pt x="2694" y="8089"/>
                      <a:pt x="2646" y="8089"/>
                    </a:cubicBezTo>
                    <a:cubicBezTo>
                      <a:pt x="2629" y="8089"/>
                      <a:pt x="2616" y="8081"/>
                      <a:pt x="2608" y="8060"/>
                    </a:cubicBezTo>
                    <a:cubicBezTo>
                      <a:pt x="2591" y="8001"/>
                      <a:pt x="2574" y="7869"/>
                      <a:pt x="2619" y="7869"/>
                    </a:cubicBezTo>
                    <a:cubicBezTo>
                      <a:pt x="2627" y="7869"/>
                      <a:pt x="2636" y="7873"/>
                      <a:pt x="2648" y="7882"/>
                    </a:cubicBezTo>
                    <a:cubicBezTo>
                      <a:pt x="2665" y="7893"/>
                      <a:pt x="2683" y="7898"/>
                      <a:pt x="2702" y="7898"/>
                    </a:cubicBezTo>
                    <a:cubicBezTo>
                      <a:pt x="2749" y="7898"/>
                      <a:pt x="2798" y="7868"/>
                      <a:pt x="2826" y="7832"/>
                    </a:cubicBezTo>
                    <a:cubicBezTo>
                      <a:pt x="2856" y="7803"/>
                      <a:pt x="2866" y="7763"/>
                      <a:pt x="2856" y="7733"/>
                    </a:cubicBezTo>
                    <a:cubicBezTo>
                      <a:pt x="2806" y="7664"/>
                      <a:pt x="2618" y="7535"/>
                      <a:pt x="2717" y="7505"/>
                    </a:cubicBezTo>
                    <a:cubicBezTo>
                      <a:pt x="2728" y="7501"/>
                      <a:pt x="2740" y="7500"/>
                      <a:pt x="2752" y="7500"/>
                    </a:cubicBezTo>
                    <a:cubicBezTo>
                      <a:pt x="2835" y="7500"/>
                      <a:pt x="2933" y="7583"/>
                      <a:pt x="2985" y="7644"/>
                    </a:cubicBezTo>
                    <a:cubicBezTo>
                      <a:pt x="2995" y="7654"/>
                      <a:pt x="3005" y="7674"/>
                      <a:pt x="3005" y="7684"/>
                    </a:cubicBezTo>
                    <a:cubicBezTo>
                      <a:pt x="3005" y="7684"/>
                      <a:pt x="3015" y="7693"/>
                      <a:pt x="3015" y="7703"/>
                    </a:cubicBezTo>
                    <a:cubicBezTo>
                      <a:pt x="3038" y="7750"/>
                      <a:pt x="3116" y="7821"/>
                      <a:pt x="3168" y="7821"/>
                    </a:cubicBezTo>
                    <a:cubicBezTo>
                      <a:pt x="3182" y="7821"/>
                      <a:pt x="3194" y="7815"/>
                      <a:pt x="3203" y="7803"/>
                    </a:cubicBezTo>
                    <a:cubicBezTo>
                      <a:pt x="3209" y="7794"/>
                      <a:pt x="3215" y="7790"/>
                      <a:pt x="3222" y="7790"/>
                    </a:cubicBezTo>
                    <a:cubicBezTo>
                      <a:pt x="3239" y="7790"/>
                      <a:pt x="3258" y="7811"/>
                      <a:pt x="3272" y="7832"/>
                    </a:cubicBezTo>
                    <a:cubicBezTo>
                      <a:pt x="3292" y="7872"/>
                      <a:pt x="3312" y="7902"/>
                      <a:pt x="3312" y="7922"/>
                    </a:cubicBezTo>
                    <a:cubicBezTo>
                      <a:pt x="3312" y="7946"/>
                      <a:pt x="3322" y="7959"/>
                      <a:pt x="3339" y="7959"/>
                    </a:cubicBezTo>
                    <a:cubicBezTo>
                      <a:pt x="3357" y="7959"/>
                      <a:pt x="3381" y="7946"/>
                      <a:pt x="3411" y="7922"/>
                    </a:cubicBezTo>
                    <a:cubicBezTo>
                      <a:pt x="3471" y="7872"/>
                      <a:pt x="3421" y="7773"/>
                      <a:pt x="3391" y="7723"/>
                    </a:cubicBezTo>
                    <a:cubicBezTo>
                      <a:pt x="3391" y="7713"/>
                      <a:pt x="3381" y="7703"/>
                      <a:pt x="3381" y="7693"/>
                    </a:cubicBezTo>
                    <a:cubicBezTo>
                      <a:pt x="3372" y="7684"/>
                      <a:pt x="3352" y="7664"/>
                      <a:pt x="3332" y="7644"/>
                    </a:cubicBezTo>
                    <a:cubicBezTo>
                      <a:pt x="3302" y="7624"/>
                      <a:pt x="3282" y="7594"/>
                      <a:pt x="3292" y="7574"/>
                    </a:cubicBezTo>
                    <a:cubicBezTo>
                      <a:pt x="3301" y="7557"/>
                      <a:pt x="3312" y="7543"/>
                      <a:pt x="3328" y="7543"/>
                    </a:cubicBezTo>
                    <a:cubicBezTo>
                      <a:pt x="3347" y="7543"/>
                      <a:pt x="3373" y="7564"/>
                      <a:pt x="3411" y="7624"/>
                    </a:cubicBezTo>
                    <a:cubicBezTo>
                      <a:pt x="3411" y="7634"/>
                      <a:pt x="3411" y="7634"/>
                      <a:pt x="3411" y="7634"/>
                    </a:cubicBezTo>
                    <a:cubicBezTo>
                      <a:pt x="3411" y="7634"/>
                      <a:pt x="3411" y="7634"/>
                      <a:pt x="3421" y="7644"/>
                    </a:cubicBezTo>
                    <a:cubicBezTo>
                      <a:pt x="3474" y="7731"/>
                      <a:pt x="3495" y="7765"/>
                      <a:pt x="3520" y="7765"/>
                    </a:cubicBezTo>
                    <a:cubicBezTo>
                      <a:pt x="3523" y="7765"/>
                      <a:pt x="3527" y="7764"/>
                      <a:pt x="3530" y="7763"/>
                    </a:cubicBezTo>
                    <a:cubicBezTo>
                      <a:pt x="3560" y="7743"/>
                      <a:pt x="3649" y="7624"/>
                      <a:pt x="3600" y="7584"/>
                    </a:cubicBezTo>
                    <a:cubicBezTo>
                      <a:pt x="3560" y="7545"/>
                      <a:pt x="3550" y="7485"/>
                      <a:pt x="3540" y="7446"/>
                    </a:cubicBezTo>
                    <a:cubicBezTo>
                      <a:pt x="3529" y="7424"/>
                      <a:pt x="3494" y="7417"/>
                      <a:pt x="3453" y="7417"/>
                    </a:cubicBezTo>
                    <a:cubicBezTo>
                      <a:pt x="3420" y="7417"/>
                      <a:pt x="3383" y="7421"/>
                      <a:pt x="3352" y="7426"/>
                    </a:cubicBezTo>
                    <a:cubicBezTo>
                      <a:pt x="3315" y="7436"/>
                      <a:pt x="3300" y="7447"/>
                      <a:pt x="3293" y="7447"/>
                    </a:cubicBezTo>
                    <a:cubicBezTo>
                      <a:pt x="3287" y="7447"/>
                      <a:pt x="3287" y="7439"/>
                      <a:pt x="3282" y="7416"/>
                    </a:cubicBezTo>
                    <a:cubicBezTo>
                      <a:pt x="3262" y="7376"/>
                      <a:pt x="3441" y="7277"/>
                      <a:pt x="3381" y="7247"/>
                    </a:cubicBezTo>
                    <a:cubicBezTo>
                      <a:pt x="3332" y="7233"/>
                      <a:pt x="3247" y="7169"/>
                      <a:pt x="3188" y="7169"/>
                    </a:cubicBezTo>
                    <a:cubicBezTo>
                      <a:pt x="3165" y="7169"/>
                      <a:pt x="3145" y="7179"/>
                      <a:pt x="3134" y="7208"/>
                    </a:cubicBezTo>
                    <a:cubicBezTo>
                      <a:pt x="3116" y="7259"/>
                      <a:pt x="3106" y="7291"/>
                      <a:pt x="3090" y="7291"/>
                    </a:cubicBezTo>
                    <a:cubicBezTo>
                      <a:pt x="3079" y="7291"/>
                      <a:pt x="3065" y="7275"/>
                      <a:pt x="3044" y="7237"/>
                    </a:cubicBezTo>
                    <a:cubicBezTo>
                      <a:pt x="3017" y="7201"/>
                      <a:pt x="3002" y="7194"/>
                      <a:pt x="2992" y="7194"/>
                    </a:cubicBezTo>
                    <a:cubicBezTo>
                      <a:pt x="2986" y="7194"/>
                      <a:pt x="2982" y="7197"/>
                      <a:pt x="2977" y="7197"/>
                    </a:cubicBezTo>
                    <a:cubicBezTo>
                      <a:pt x="2973" y="7197"/>
                      <a:pt x="2970" y="7195"/>
                      <a:pt x="2965" y="7188"/>
                    </a:cubicBezTo>
                    <a:cubicBezTo>
                      <a:pt x="2935" y="7148"/>
                      <a:pt x="2945" y="7118"/>
                      <a:pt x="2856" y="7069"/>
                    </a:cubicBezTo>
                    <a:cubicBezTo>
                      <a:pt x="2840" y="7061"/>
                      <a:pt x="2827" y="7058"/>
                      <a:pt x="2816" y="7058"/>
                    </a:cubicBezTo>
                    <a:cubicBezTo>
                      <a:pt x="2758" y="7058"/>
                      <a:pt x="2754" y="7153"/>
                      <a:pt x="2687" y="7178"/>
                    </a:cubicBezTo>
                    <a:cubicBezTo>
                      <a:pt x="2679" y="7180"/>
                      <a:pt x="2670" y="7181"/>
                      <a:pt x="2661" y="7181"/>
                    </a:cubicBezTo>
                    <a:cubicBezTo>
                      <a:pt x="2589" y="7181"/>
                      <a:pt x="2519" y="7118"/>
                      <a:pt x="2519" y="7118"/>
                    </a:cubicBezTo>
                    <a:cubicBezTo>
                      <a:pt x="2519" y="7118"/>
                      <a:pt x="2469" y="6980"/>
                      <a:pt x="2499" y="6940"/>
                    </a:cubicBezTo>
                    <a:cubicBezTo>
                      <a:pt x="2505" y="6928"/>
                      <a:pt x="2514" y="6923"/>
                      <a:pt x="2527" y="6923"/>
                    </a:cubicBezTo>
                    <a:cubicBezTo>
                      <a:pt x="2536" y="6923"/>
                      <a:pt x="2546" y="6926"/>
                      <a:pt x="2559" y="6930"/>
                    </a:cubicBezTo>
                    <a:cubicBezTo>
                      <a:pt x="2687" y="6980"/>
                      <a:pt x="2618" y="6960"/>
                      <a:pt x="2697" y="6980"/>
                    </a:cubicBezTo>
                    <a:lnTo>
                      <a:pt x="2727" y="6980"/>
                    </a:lnTo>
                    <a:cubicBezTo>
                      <a:pt x="2740" y="6983"/>
                      <a:pt x="2752" y="6985"/>
                      <a:pt x="2762" y="6985"/>
                    </a:cubicBezTo>
                    <a:cubicBezTo>
                      <a:pt x="2781" y="6985"/>
                      <a:pt x="2790" y="6976"/>
                      <a:pt x="2777" y="6950"/>
                    </a:cubicBezTo>
                    <a:cubicBezTo>
                      <a:pt x="2767" y="6930"/>
                      <a:pt x="2757" y="6910"/>
                      <a:pt x="2737" y="6890"/>
                    </a:cubicBezTo>
                    <a:cubicBezTo>
                      <a:pt x="2663" y="6789"/>
                      <a:pt x="2539" y="6731"/>
                      <a:pt x="2640" y="6731"/>
                    </a:cubicBezTo>
                    <a:cubicBezTo>
                      <a:pt x="2648" y="6731"/>
                      <a:pt x="2657" y="6731"/>
                      <a:pt x="2668" y="6732"/>
                    </a:cubicBezTo>
                    <a:cubicBezTo>
                      <a:pt x="2678" y="6732"/>
                      <a:pt x="2687" y="6733"/>
                      <a:pt x="2696" y="6733"/>
                    </a:cubicBezTo>
                    <a:cubicBezTo>
                      <a:pt x="2758" y="6733"/>
                      <a:pt x="2779" y="6715"/>
                      <a:pt x="2792" y="6715"/>
                    </a:cubicBezTo>
                    <a:cubicBezTo>
                      <a:pt x="2801" y="6715"/>
                      <a:pt x="2806" y="6721"/>
                      <a:pt x="2816" y="6742"/>
                    </a:cubicBezTo>
                    <a:cubicBezTo>
                      <a:pt x="2816" y="6752"/>
                      <a:pt x="2826" y="6761"/>
                      <a:pt x="2836" y="6791"/>
                    </a:cubicBezTo>
                    <a:cubicBezTo>
                      <a:pt x="2879" y="6891"/>
                      <a:pt x="2927" y="6991"/>
                      <a:pt x="2939" y="6991"/>
                    </a:cubicBezTo>
                    <a:cubicBezTo>
                      <a:pt x="2944" y="6991"/>
                      <a:pt x="2944" y="6976"/>
                      <a:pt x="2935" y="6940"/>
                    </a:cubicBezTo>
                    <a:cubicBezTo>
                      <a:pt x="2915" y="6801"/>
                      <a:pt x="2906" y="6841"/>
                      <a:pt x="2906" y="6752"/>
                    </a:cubicBezTo>
                    <a:cubicBezTo>
                      <a:pt x="2906" y="6742"/>
                      <a:pt x="2896" y="6722"/>
                      <a:pt x="2896" y="6712"/>
                    </a:cubicBezTo>
                    <a:cubicBezTo>
                      <a:pt x="2887" y="6638"/>
                      <a:pt x="2872" y="6551"/>
                      <a:pt x="2907" y="6551"/>
                    </a:cubicBezTo>
                    <a:cubicBezTo>
                      <a:pt x="2914" y="6551"/>
                      <a:pt x="2923" y="6555"/>
                      <a:pt x="2935" y="6563"/>
                    </a:cubicBezTo>
                    <a:cubicBezTo>
                      <a:pt x="3015" y="6613"/>
                      <a:pt x="3074" y="6593"/>
                      <a:pt x="3084" y="6672"/>
                    </a:cubicBezTo>
                    <a:cubicBezTo>
                      <a:pt x="3084" y="6682"/>
                      <a:pt x="3084" y="6702"/>
                      <a:pt x="3094" y="6712"/>
                    </a:cubicBezTo>
                    <a:cubicBezTo>
                      <a:pt x="3102" y="6785"/>
                      <a:pt x="3124" y="6898"/>
                      <a:pt x="3153" y="6898"/>
                    </a:cubicBezTo>
                    <a:cubicBezTo>
                      <a:pt x="3159" y="6898"/>
                      <a:pt x="3166" y="6893"/>
                      <a:pt x="3173" y="6880"/>
                    </a:cubicBezTo>
                    <a:cubicBezTo>
                      <a:pt x="3213" y="6801"/>
                      <a:pt x="3213" y="6841"/>
                      <a:pt x="3173" y="6732"/>
                    </a:cubicBezTo>
                    <a:cubicBezTo>
                      <a:pt x="3173" y="6722"/>
                      <a:pt x="3163" y="6712"/>
                      <a:pt x="3163" y="6692"/>
                    </a:cubicBezTo>
                    <a:cubicBezTo>
                      <a:pt x="3144" y="6642"/>
                      <a:pt x="3134" y="6613"/>
                      <a:pt x="3124" y="6583"/>
                    </a:cubicBezTo>
                    <a:cubicBezTo>
                      <a:pt x="3114" y="6523"/>
                      <a:pt x="3114" y="6504"/>
                      <a:pt x="3153" y="6494"/>
                    </a:cubicBezTo>
                    <a:cubicBezTo>
                      <a:pt x="3158" y="6493"/>
                      <a:pt x="3161" y="6492"/>
                      <a:pt x="3165" y="6492"/>
                    </a:cubicBezTo>
                    <a:cubicBezTo>
                      <a:pt x="3197" y="6492"/>
                      <a:pt x="3215" y="6529"/>
                      <a:pt x="3233" y="6573"/>
                    </a:cubicBezTo>
                    <a:cubicBezTo>
                      <a:pt x="3233" y="6593"/>
                      <a:pt x="3243" y="6623"/>
                      <a:pt x="3253" y="6642"/>
                    </a:cubicBezTo>
                    <a:cubicBezTo>
                      <a:pt x="3272" y="6682"/>
                      <a:pt x="3292" y="6712"/>
                      <a:pt x="3302" y="6732"/>
                    </a:cubicBezTo>
                    <a:cubicBezTo>
                      <a:pt x="3332" y="6761"/>
                      <a:pt x="3352" y="6791"/>
                      <a:pt x="3381" y="6831"/>
                    </a:cubicBezTo>
                    <a:cubicBezTo>
                      <a:pt x="3409" y="6875"/>
                      <a:pt x="3445" y="6912"/>
                      <a:pt x="3472" y="6912"/>
                    </a:cubicBezTo>
                    <a:cubicBezTo>
                      <a:pt x="3494" y="6912"/>
                      <a:pt x="3510" y="6888"/>
                      <a:pt x="3510" y="6821"/>
                    </a:cubicBezTo>
                    <a:cubicBezTo>
                      <a:pt x="3510" y="6761"/>
                      <a:pt x="3481" y="6732"/>
                      <a:pt x="3461" y="6702"/>
                    </a:cubicBezTo>
                    <a:cubicBezTo>
                      <a:pt x="3431" y="6672"/>
                      <a:pt x="3401" y="6662"/>
                      <a:pt x="3451" y="6623"/>
                    </a:cubicBezTo>
                    <a:cubicBezTo>
                      <a:pt x="3468" y="6611"/>
                      <a:pt x="3489" y="6606"/>
                      <a:pt x="3509" y="6606"/>
                    </a:cubicBezTo>
                    <a:cubicBezTo>
                      <a:pt x="3524" y="6606"/>
                      <a:pt x="3538" y="6609"/>
                      <a:pt x="3550" y="6613"/>
                    </a:cubicBezTo>
                    <a:cubicBezTo>
                      <a:pt x="3560" y="6613"/>
                      <a:pt x="3569" y="6613"/>
                      <a:pt x="3576" y="6613"/>
                    </a:cubicBezTo>
                    <a:cubicBezTo>
                      <a:pt x="3598" y="6613"/>
                      <a:pt x="3607" y="6608"/>
                      <a:pt x="3600" y="6563"/>
                    </a:cubicBezTo>
                    <a:cubicBezTo>
                      <a:pt x="3600" y="6553"/>
                      <a:pt x="3600" y="6543"/>
                      <a:pt x="3600" y="6533"/>
                    </a:cubicBezTo>
                    <a:cubicBezTo>
                      <a:pt x="3600" y="6474"/>
                      <a:pt x="3610" y="6454"/>
                      <a:pt x="3560" y="6444"/>
                    </a:cubicBezTo>
                    <a:lnTo>
                      <a:pt x="3520" y="6444"/>
                    </a:lnTo>
                    <a:cubicBezTo>
                      <a:pt x="3459" y="6444"/>
                      <a:pt x="3402" y="6474"/>
                      <a:pt x="3372" y="6474"/>
                    </a:cubicBezTo>
                    <a:cubicBezTo>
                      <a:pt x="3353" y="6474"/>
                      <a:pt x="3344" y="6462"/>
                      <a:pt x="3352" y="6424"/>
                    </a:cubicBezTo>
                    <a:cubicBezTo>
                      <a:pt x="3372" y="6325"/>
                      <a:pt x="3421" y="6345"/>
                      <a:pt x="3451" y="6335"/>
                    </a:cubicBezTo>
                    <a:cubicBezTo>
                      <a:pt x="3481" y="6335"/>
                      <a:pt x="3431" y="6246"/>
                      <a:pt x="3431" y="6246"/>
                    </a:cubicBezTo>
                    <a:cubicBezTo>
                      <a:pt x="3431" y="6246"/>
                      <a:pt x="3401" y="6256"/>
                      <a:pt x="3362" y="6266"/>
                    </a:cubicBezTo>
                    <a:cubicBezTo>
                      <a:pt x="3323" y="6282"/>
                      <a:pt x="3268" y="6296"/>
                      <a:pt x="3225" y="6296"/>
                    </a:cubicBezTo>
                    <a:cubicBezTo>
                      <a:pt x="3190" y="6296"/>
                      <a:pt x="3162" y="6287"/>
                      <a:pt x="3153" y="6266"/>
                    </a:cubicBezTo>
                    <a:cubicBezTo>
                      <a:pt x="3119" y="6189"/>
                      <a:pt x="3255" y="6067"/>
                      <a:pt x="3216" y="6067"/>
                    </a:cubicBezTo>
                    <a:cubicBezTo>
                      <a:pt x="3210" y="6067"/>
                      <a:pt x="3200" y="6070"/>
                      <a:pt x="3183" y="6077"/>
                    </a:cubicBezTo>
                    <a:cubicBezTo>
                      <a:pt x="3111" y="6108"/>
                      <a:pt x="3068" y="6145"/>
                      <a:pt x="3022" y="6145"/>
                    </a:cubicBezTo>
                    <a:cubicBezTo>
                      <a:pt x="2994" y="6145"/>
                      <a:pt x="2964" y="6130"/>
                      <a:pt x="2925" y="6087"/>
                    </a:cubicBezTo>
                    <a:cubicBezTo>
                      <a:pt x="2906" y="6067"/>
                      <a:pt x="2896" y="6057"/>
                      <a:pt x="2876" y="6038"/>
                    </a:cubicBezTo>
                    <a:cubicBezTo>
                      <a:pt x="2816" y="5978"/>
                      <a:pt x="2787" y="5978"/>
                      <a:pt x="2737" y="5929"/>
                    </a:cubicBezTo>
                    <a:cubicBezTo>
                      <a:pt x="2687" y="5869"/>
                      <a:pt x="2668" y="5869"/>
                      <a:pt x="2638" y="5829"/>
                    </a:cubicBezTo>
                    <a:cubicBezTo>
                      <a:pt x="2612" y="5795"/>
                      <a:pt x="2654" y="5715"/>
                      <a:pt x="2685" y="5715"/>
                    </a:cubicBezTo>
                    <a:cubicBezTo>
                      <a:pt x="2689" y="5715"/>
                      <a:pt x="2694" y="5717"/>
                      <a:pt x="2697" y="5720"/>
                    </a:cubicBezTo>
                    <a:cubicBezTo>
                      <a:pt x="2727" y="5740"/>
                      <a:pt x="2717" y="5800"/>
                      <a:pt x="2787" y="5879"/>
                    </a:cubicBezTo>
                    <a:cubicBezTo>
                      <a:pt x="2889" y="5991"/>
                      <a:pt x="2938" y="6033"/>
                      <a:pt x="2957" y="6033"/>
                    </a:cubicBezTo>
                    <a:cubicBezTo>
                      <a:pt x="2990" y="6033"/>
                      <a:pt x="2921" y="5896"/>
                      <a:pt x="2876" y="5800"/>
                    </a:cubicBezTo>
                    <a:cubicBezTo>
                      <a:pt x="2796" y="5661"/>
                      <a:pt x="2727" y="5750"/>
                      <a:pt x="2747" y="5641"/>
                    </a:cubicBezTo>
                    <a:cubicBezTo>
                      <a:pt x="2757" y="5601"/>
                      <a:pt x="2777" y="5562"/>
                      <a:pt x="2796" y="5532"/>
                    </a:cubicBezTo>
                    <a:cubicBezTo>
                      <a:pt x="2813" y="5504"/>
                      <a:pt x="2833" y="5485"/>
                      <a:pt x="2851" y="5485"/>
                    </a:cubicBezTo>
                    <a:cubicBezTo>
                      <a:pt x="2865" y="5485"/>
                      <a:pt x="2877" y="5496"/>
                      <a:pt x="2886" y="5522"/>
                    </a:cubicBezTo>
                    <a:cubicBezTo>
                      <a:pt x="2896" y="5522"/>
                      <a:pt x="2896" y="5532"/>
                      <a:pt x="2896" y="5532"/>
                    </a:cubicBezTo>
                    <a:cubicBezTo>
                      <a:pt x="2935" y="5661"/>
                      <a:pt x="2896" y="5790"/>
                      <a:pt x="2995" y="5879"/>
                    </a:cubicBezTo>
                    <a:cubicBezTo>
                      <a:pt x="3023" y="5905"/>
                      <a:pt x="3042" y="5916"/>
                      <a:pt x="3052" y="5916"/>
                    </a:cubicBezTo>
                    <a:cubicBezTo>
                      <a:pt x="3079" y="5916"/>
                      <a:pt x="3054" y="5843"/>
                      <a:pt x="3005" y="5730"/>
                    </a:cubicBezTo>
                    <a:cubicBezTo>
                      <a:pt x="2975" y="5641"/>
                      <a:pt x="2935" y="5552"/>
                      <a:pt x="2935" y="5492"/>
                    </a:cubicBezTo>
                    <a:cubicBezTo>
                      <a:pt x="2928" y="5456"/>
                      <a:pt x="2931" y="5431"/>
                      <a:pt x="2953" y="5431"/>
                    </a:cubicBezTo>
                    <a:cubicBezTo>
                      <a:pt x="2961" y="5431"/>
                      <a:pt x="2971" y="5434"/>
                      <a:pt x="2985" y="5443"/>
                    </a:cubicBezTo>
                    <a:lnTo>
                      <a:pt x="2995" y="5443"/>
                    </a:lnTo>
                    <a:cubicBezTo>
                      <a:pt x="3104" y="5522"/>
                      <a:pt x="2995" y="5433"/>
                      <a:pt x="3054" y="5542"/>
                    </a:cubicBezTo>
                    <a:cubicBezTo>
                      <a:pt x="3087" y="5596"/>
                      <a:pt x="3194" y="5653"/>
                      <a:pt x="3276" y="5653"/>
                    </a:cubicBezTo>
                    <a:cubicBezTo>
                      <a:pt x="3343" y="5653"/>
                      <a:pt x="3394" y="5614"/>
                      <a:pt x="3372" y="5502"/>
                    </a:cubicBezTo>
                    <a:cubicBezTo>
                      <a:pt x="3349" y="5407"/>
                      <a:pt x="3323" y="5385"/>
                      <a:pt x="3297" y="5385"/>
                    </a:cubicBezTo>
                    <a:cubicBezTo>
                      <a:pt x="3275" y="5385"/>
                      <a:pt x="3252" y="5401"/>
                      <a:pt x="3232" y="5401"/>
                    </a:cubicBezTo>
                    <a:cubicBezTo>
                      <a:pt x="3214" y="5401"/>
                      <a:pt x="3197" y="5389"/>
                      <a:pt x="3183" y="5344"/>
                    </a:cubicBezTo>
                    <a:cubicBezTo>
                      <a:pt x="3173" y="5304"/>
                      <a:pt x="3163" y="5264"/>
                      <a:pt x="3153" y="5234"/>
                    </a:cubicBezTo>
                    <a:cubicBezTo>
                      <a:pt x="3144" y="5195"/>
                      <a:pt x="3134" y="5165"/>
                      <a:pt x="3114" y="5135"/>
                    </a:cubicBezTo>
                    <a:cubicBezTo>
                      <a:pt x="3104" y="5115"/>
                      <a:pt x="3084" y="5096"/>
                      <a:pt x="3054" y="5086"/>
                    </a:cubicBezTo>
                    <a:cubicBezTo>
                      <a:pt x="3052" y="5085"/>
                      <a:pt x="3049" y="5084"/>
                      <a:pt x="3046" y="5084"/>
                    </a:cubicBezTo>
                    <a:cubicBezTo>
                      <a:pt x="3016" y="5084"/>
                      <a:pt x="2971" y="5129"/>
                      <a:pt x="2935" y="5165"/>
                    </a:cubicBezTo>
                    <a:cubicBezTo>
                      <a:pt x="2906" y="5195"/>
                      <a:pt x="2876" y="5225"/>
                      <a:pt x="2866" y="5225"/>
                    </a:cubicBezTo>
                    <a:cubicBezTo>
                      <a:pt x="2829" y="5225"/>
                      <a:pt x="2800" y="5033"/>
                      <a:pt x="2862" y="5033"/>
                    </a:cubicBezTo>
                    <a:cubicBezTo>
                      <a:pt x="2866" y="5033"/>
                      <a:pt x="2871" y="5034"/>
                      <a:pt x="2876" y="5036"/>
                    </a:cubicBezTo>
                    <a:cubicBezTo>
                      <a:pt x="2898" y="5044"/>
                      <a:pt x="2916" y="5048"/>
                      <a:pt x="2929" y="5048"/>
                    </a:cubicBezTo>
                    <a:cubicBezTo>
                      <a:pt x="2966" y="5048"/>
                      <a:pt x="2955" y="5009"/>
                      <a:pt x="2866" y="4897"/>
                    </a:cubicBezTo>
                    <a:cubicBezTo>
                      <a:pt x="2866" y="4887"/>
                      <a:pt x="2866" y="4887"/>
                      <a:pt x="2866" y="4887"/>
                    </a:cubicBezTo>
                    <a:cubicBezTo>
                      <a:pt x="2754" y="4750"/>
                      <a:pt x="2799" y="4642"/>
                      <a:pt x="2858" y="4642"/>
                    </a:cubicBezTo>
                    <a:cubicBezTo>
                      <a:pt x="2867" y="4642"/>
                      <a:pt x="2877" y="4644"/>
                      <a:pt x="2886" y="4649"/>
                    </a:cubicBezTo>
                    <a:cubicBezTo>
                      <a:pt x="2935" y="4669"/>
                      <a:pt x="2945" y="4749"/>
                      <a:pt x="2965" y="4818"/>
                    </a:cubicBezTo>
                    <a:cubicBezTo>
                      <a:pt x="2975" y="4887"/>
                      <a:pt x="2975" y="4957"/>
                      <a:pt x="2995" y="4957"/>
                    </a:cubicBezTo>
                    <a:cubicBezTo>
                      <a:pt x="3000" y="4962"/>
                      <a:pt x="3012" y="4964"/>
                      <a:pt x="3028" y="4964"/>
                    </a:cubicBezTo>
                    <a:cubicBezTo>
                      <a:pt x="3044" y="4964"/>
                      <a:pt x="3064" y="4962"/>
                      <a:pt x="3084" y="4957"/>
                    </a:cubicBezTo>
                    <a:cubicBezTo>
                      <a:pt x="3144" y="4937"/>
                      <a:pt x="3193" y="4887"/>
                      <a:pt x="3134" y="4749"/>
                    </a:cubicBezTo>
                    <a:cubicBezTo>
                      <a:pt x="3134" y="4739"/>
                      <a:pt x="3124" y="4729"/>
                      <a:pt x="3124" y="4729"/>
                    </a:cubicBezTo>
                    <a:cubicBezTo>
                      <a:pt x="3025" y="4521"/>
                      <a:pt x="2975" y="4610"/>
                      <a:pt x="2935" y="4550"/>
                    </a:cubicBezTo>
                    <a:cubicBezTo>
                      <a:pt x="2902" y="4492"/>
                      <a:pt x="2883" y="4265"/>
                      <a:pt x="2824" y="4265"/>
                    </a:cubicBezTo>
                    <a:cubicBezTo>
                      <a:pt x="2813" y="4265"/>
                      <a:pt x="2801" y="4274"/>
                      <a:pt x="2787" y="4293"/>
                    </a:cubicBezTo>
                    <a:cubicBezTo>
                      <a:pt x="2721" y="4373"/>
                      <a:pt x="2698" y="4479"/>
                      <a:pt x="2659" y="4479"/>
                    </a:cubicBezTo>
                    <a:cubicBezTo>
                      <a:pt x="2645" y="4479"/>
                      <a:pt x="2629" y="4466"/>
                      <a:pt x="2608" y="4431"/>
                    </a:cubicBezTo>
                    <a:cubicBezTo>
                      <a:pt x="2539" y="4312"/>
                      <a:pt x="2568" y="4203"/>
                      <a:pt x="2459" y="4164"/>
                    </a:cubicBezTo>
                    <a:cubicBezTo>
                      <a:pt x="2350" y="4134"/>
                      <a:pt x="2360" y="4074"/>
                      <a:pt x="2360" y="4025"/>
                    </a:cubicBezTo>
                    <a:cubicBezTo>
                      <a:pt x="2360" y="3971"/>
                      <a:pt x="2295" y="3770"/>
                      <a:pt x="2357" y="3770"/>
                    </a:cubicBezTo>
                    <a:cubicBezTo>
                      <a:pt x="2363" y="3770"/>
                      <a:pt x="2371" y="3772"/>
                      <a:pt x="2380" y="3777"/>
                    </a:cubicBezTo>
                    <a:cubicBezTo>
                      <a:pt x="2479" y="3826"/>
                      <a:pt x="2449" y="3896"/>
                      <a:pt x="2529" y="4035"/>
                    </a:cubicBezTo>
                    <a:cubicBezTo>
                      <a:pt x="2572" y="4105"/>
                      <a:pt x="2623" y="4139"/>
                      <a:pt x="2657" y="4139"/>
                    </a:cubicBezTo>
                    <a:cubicBezTo>
                      <a:pt x="2686" y="4139"/>
                      <a:pt x="2701" y="4114"/>
                      <a:pt x="2687" y="4064"/>
                    </a:cubicBezTo>
                    <a:cubicBezTo>
                      <a:pt x="2673" y="4011"/>
                      <a:pt x="2675" y="3979"/>
                      <a:pt x="2691" y="3979"/>
                    </a:cubicBezTo>
                    <a:cubicBezTo>
                      <a:pt x="2709" y="3979"/>
                      <a:pt x="2741" y="4013"/>
                      <a:pt x="2787" y="4094"/>
                    </a:cubicBezTo>
                    <a:cubicBezTo>
                      <a:pt x="2828" y="4168"/>
                      <a:pt x="2867" y="4177"/>
                      <a:pt x="2909" y="4177"/>
                    </a:cubicBezTo>
                    <a:cubicBezTo>
                      <a:pt x="2924" y="4177"/>
                      <a:pt x="2939" y="4176"/>
                      <a:pt x="2955" y="4176"/>
                    </a:cubicBezTo>
                    <a:cubicBezTo>
                      <a:pt x="2991" y="4176"/>
                      <a:pt x="3030" y="4182"/>
                      <a:pt x="3074" y="4223"/>
                    </a:cubicBezTo>
                    <a:cubicBezTo>
                      <a:pt x="3108" y="4257"/>
                      <a:pt x="3148" y="4271"/>
                      <a:pt x="3181" y="4271"/>
                    </a:cubicBezTo>
                    <a:cubicBezTo>
                      <a:pt x="3245" y="4271"/>
                      <a:pt x="3285" y="4219"/>
                      <a:pt x="3213" y="4154"/>
                    </a:cubicBezTo>
                    <a:cubicBezTo>
                      <a:pt x="3203" y="4144"/>
                      <a:pt x="3193" y="4134"/>
                      <a:pt x="3183" y="4124"/>
                    </a:cubicBezTo>
                    <a:cubicBezTo>
                      <a:pt x="3084" y="4055"/>
                      <a:pt x="3015" y="4035"/>
                      <a:pt x="2965" y="4015"/>
                    </a:cubicBezTo>
                    <a:cubicBezTo>
                      <a:pt x="2935" y="4005"/>
                      <a:pt x="2906" y="3995"/>
                      <a:pt x="2915" y="3975"/>
                    </a:cubicBezTo>
                    <a:cubicBezTo>
                      <a:pt x="2915" y="3943"/>
                      <a:pt x="2876" y="3851"/>
                      <a:pt x="2937" y="3851"/>
                    </a:cubicBezTo>
                    <a:cubicBezTo>
                      <a:pt x="2951" y="3851"/>
                      <a:pt x="2969" y="3855"/>
                      <a:pt x="2995" y="3866"/>
                    </a:cubicBezTo>
                    <a:cubicBezTo>
                      <a:pt x="3020" y="3879"/>
                      <a:pt x="3045" y="3885"/>
                      <a:pt x="3067" y="3885"/>
                    </a:cubicBezTo>
                    <a:cubicBezTo>
                      <a:pt x="3114" y="3885"/>
                      <a:pt x="3150" y="3860"/>
                      <a:pt x="3163" y="3826"/>
                    </a:cubicBezTo>
                    <a:cubicBezTo>
                      <a:pt x="3183" y="3787"/>
                      <a:pt x="3183" y="3737"/>
                      <a:pt x="3144" y="3688"/>
                    </a:cubicBezTo>
                    <a:cubicBezTo>
                      <a:pt x="3134" y="3668"/>
                      <a:pt x="3124" y="3658"/>
                      <a:pt x="3104" y="3648"/>
                    </a:cubicBezTo>
                    <a:cubicBezTo>
                      <a:pt x="3064" y="3595"/>
                      <a:pt x="3029" y="3577"/>
                      <a:pt x="2980" y="3577"/>
                    </a:cubicBezTo>
                    <a:cubicBezTo>
                      <a:pt x="2956" y="3577"/>
                      <a:pt x="2929" y="3582"/>
                      <a:pt x="2896" y="3589"/>
                    </a:cubicBezTo>
                    <a:cubicBezTo>
                      <a:pt x="2804" y="3613"/>
                      <a:pt x="2706" y="3721"/>
                      <a:pt x="2642" y="3721"/>
                    </a:cubicBezTo>
                    <a:cubicBezTo>
                      <a:pt x="2629" y="3721"/>
                      <a:pt x="2618" y="3717"/>
                      <a:pt x="2608" y="3708"/>
                    </a:cubicBezTo>
                    <a:cubicBezTo>
                      <a:pt x="2549" y="3648"/>
                      <a:pt x="2658" y="3559"/>
                      <a:pt x="2578" y="3549"/>
                    </a:cubicBezTo>
                    <a:cubicBezTo>
                      <a:pt x="2499" y="3539"/>
                      <a:pt x="2231" y="3519"/>
                      <a:pt x="2321" y="3440"/>
                    </a:cubicBezTo>
                    <a:cubicBezTo>
                      <a:pt x="2400" y="3370"/>
                      <a:pt x="2449" y="3271"/>
                      <a:pt x="2449" y="3271"/>
                    </a:cubicBezTo>
                    <a:cubicBezTo>
                      <a:pt x="2449" y="3271"/>
                      <a:pt x="2491" y="3099"/>
                      <a:pt x="2551" y="3099"/>
                    </a:cubicBezTo>
                    <a:cubicBezTo>
                      <a:pt x="2569" y="3099"/>
                      <a:pt x="2588" y="3114"/>
                      <a:pt x="2608" y="3152"/>
                    </a:cubicBezTo>
                    <a:cubicBezTo>
                      <a:pt x="2663" y="3256"/>
                      <a:pt x="2703" y="3289"/>
                      <a:pt x="2733" y="3289"/>
                    </a:cubicBezTo>
                    <a:cubicBezTo>
                      <a:pt x="2751" y="3289"/>
                      <a:pt x="2765" y="3276"/>
                      <a:pt x="2777" y="3261"/>
                    </a:cubicBezTo>
                    <a:cubicBezTo>
                      <a:pt x="2800" y="3231"/>
                      <a:pt x="2799" y="3159"/>
                      <a:pt x="2811" y="3159"/>
                    </a:cubicBezTo>
                    <a:cubicBezTo>
                      <a:pt x="2815" y="3159"/>
                      <a:pt x="2819" y="3166"/>
                      <a:pt x="2826" y="3182"/>
                    </a:cubicBezTo>
                    <a:cubicBezTo>
                      <a:pt x="2839" y="3217"/>
                      <a:pt x="2878" y="3239"/>
                      <a:pt x="2907" y="3239"/>
                    </a:cubicBezTo>
                    <a:cubicBezTo>
                      <a:pt x="2944" y="3239"/>
                      <a:pt x="2966" y="3205"/>
                      <a:pt x="2906" y="3122"/>
                    </a:cubicBezTo>
                    <a:cubicBezTo>
                      <a:pt x="2806" y="2990"/>
                      <a:pt x="2748" y="2892"/>
                      <a:pt x="2703" y="2892"/>
                    </a:cubicBezTo>
                    <a:cubicBezTo>
                      <a:pt x="2694" y="2892"/>
                      <a:pt x="2686" y="2896"/>
                      <a:pt x="2677" y="2904"/>
                    </a:cubicBezTo>
                    <a:cubicBezTo>
                      <a:pt x="2667" y="2917"/>
                      <a:pt x="2660" y="2922"/>
                      <a:pt x="2654" y="2922"/>
                    </a:cubicBezTo>
                    <a:cubicBezTo>
                      <a:pt x="2630" y="2922"/>
                      <a:pt x="2623" y="2844"/>
                      <a:pt x="2529" y="2766"/>
                    </a:cubicBezTo>
                    <a:cubicBezTo>
                      <a:pt x="2483" y="2728"/>
                      <a:pt x="2447" y="2720"/>
                      <a:pt x="2417" y="2720"/>
                    </a:cubicBezTo>
                    <a:cubicBezTo>
                      <a:pt x="2397" y="2720"/>
                      <a:pt x="2379" y="2724"/>
                      <a:pt x="2361" y="2724"/>
                    </a:cubicBezTo>
                    <a:cubicBezTo>
                      <a:pt x="2344" y="2724"/>
                      <a:pt x="2328" y="2720"/>
                      <a:pt x="2311" y="2706"/>
                    </a:cubicBezTo>
                    <a:cubicBezTo>
                      <a:pt x="2251" y="2647"/>
                      <a:pt x="2053" y="2577"/>
                      <a:pt x="2192" y="2488"/>
                    </a:cubicBezTo>
                    <a:cubicBezTo>
                      <a:pt x="2278" y="2428"/>
                      <a:pt x="2325" y="2390"/>
                      <a:pt x="2361" y="2390"/>
                    </a:cubicBezTo>
                    <a:cubicBezTo>
                      <a:pt x="2378" y="2390"/>
                      <a:pt x="2394" y="2399"/>
                      <a:pt x="2410" y="2419"/>
                    </a:cubicBezTo>
                    <a:cubicBezTo>
                      <a:pt x="2428" y="2434"/>
                      <a:pt x="2454" y="2442"/>
                      <a:pt x="2481" y="2442"/>
                    </a:cubicBezTo>
                    <a:cubicBezTo>
                      <a:pt x="2540" y="2442"/>
                      <a:pt x="2607" y="2404"/>
                      <a:pt x="2628" y="2329"/>
                    </a:cubicBezTo>
                    <a:cubicBezTo>
                      <a:pt x="2637" y="2304"/>
                      <a:pt x="2648" y="2295"/>
                      <a:pt x="2660" y="2295"/>
                    </a:cubicBezTo>
                    <a:cubicBezTo>
                      <a:pt x="2686" y="2295"/>
                      <a:pt x="2714" y="2339"/>
                      <a:pt x="2721" y="2339"/>
                    </a:cubicBezTo>
                    <a:cubicBezTo>
                      <a:pt x="2725" y="2339"/>
                      <a:pt x="2725" y="2329"/>
                      <a:pt x="2717" y="2300"/>
                    </a:cubicBezTo>
                    <a:cubicBezTo>
                      <a:pt x="2697" y="2220"/>
                      <a:pt x="2669" y="2172"/>
                      <a:pt x="2631" y="2172"/>
                    </a:cubicBezTo>
                    <a:cubicBezTo>
                      <a:pt x="2612" y="2172"/>
                      <a:pt x="2592" y="2184"/>
                      <a:pt x="2568" y="2210"/>
                    </a:cubicBezTo>
                    <a:cubicBezTo>
                      <a:pt x="2552" y="2229"/>
                      <a:pt x="2534" y="2237"/>
                      <a:pt x="2516" y="2237"/>
                    </a:cubicBezTo>
                    <a:cubicBezTo>
                      <a:pt x="2459" y="2237"/>
                      <a:pt x="2407" y="2154"/>
                      <a:pt x="2430" y="2071"/>
                    </a:cubicBezTo>
                    <a:cubicBezTo>
                      <a:pt x="2451" y="2001"/>
                      <a:pt x="2548" y="1940"/>
                      <a:pt x="2537" y="1940"/>
                    </a:cubicBezTo>
                    <a:cubicBezTo>
                      <a:pt x="2532" y="1940"/>
                      <a:pt x="2510" y="1950"/>
                      <a:pt x="2459" y="1972"/>
                    </a:cubicBezTo>
                    <a:cubicBezTo>
                      <a:pt x="2281" y="2052"/>
                      <a:pt x="2321" y="2032"/>
                      <a:pt x="2350" y="2121"/>
                    </a:cubicBezTo>
                    <a:cubicBezTo>
                      <a:pt x="2362" y="2172"/>
                      <a:pt x="2309" y="2229"/>
                      <a:pt x="2265" y="2229"/>
                    </a:cubicBezTo>
                    <a:cubicBezTo>
                      <a:pt x="2231" y="2229"/>
                      <a:pt x="2203" y="2196"/>
                      <a:pt x="2211" y="2101"/>
                    </a:cubicBezTo>
                    <a:cubicBezTo>
                      <a:pt x="2231" y="1883"/>
                      <a:pt x="2122" y="1724"/>
                      <a:pt x="2251" y="1724"/>
                    </a:cubicBezTo>
                    <a:cubicBezTo>
                      <a:pt x="2338" y="1731"/>
                      <a:pt x="2339" y="1774"/>
                      <a:pt x="2349" y="1774"/>
                    </a:cubicBezTo>
                    <a:cubicBezTo>
                      <a:pt x="2354" y="1774"/>
                      <a:pt x="2361" y="1764"/>
                      <a:pt x="2380" y="1734"/>
                    </a:cubicBezTo>
                    <a:cubicBezTo>
                      <a:pt x="2440" y="1635"/>
                      <a:pt x="2677" y="1705"/>
                      <a:pt x="2568" y="1586"/>
                    </a:cubicBezTo>
                    <a:cubicBezTo>
                      <a:pt x="2487" y="1490"/>
                      <a:pt x="2450" y="1421"/>
                      <a:pt x="2412" y="1421"/>
                    </a:cubicBezTo>
                    <a:cubicBezTo>
                      <a:pt x="2399" y="1421"/>
                      <a:pt x="2385" y="1429"/>
                      <a:pt x="2370" y="1447"/>
                    </a:cubicBezTo>
                    <a:cubicBezTo>
                      <a:pt x="2319" y="1501"/>
                      <a:pt x="2273" y="1521"/>
                      <a:pt x="2237" y="1521"/>
                    </a:cubicBezTo>
                    <a:cubicBezTo>
                      <a:pt x="2169" y="1521"/>
                      <a:pt x="2140" y="1450"/>
                      <a:pt x="2192" y="1417"/>
                    </a:cubicBezTo>
                    <a:cubicBezTo>
                      <a:pt x="2268" y="1370"/>
                      <a:pt x="2334" y="1168"/>
                      <a:pt x="2297" y="1168"/>
                    </a:cubicBezTo>
                    <a:cubicBezTo>
                      <a:pt x="2295" y="1168"/>
                      <a:pt x="2293" y="1168"/>
                      <a:pt x="2291" y="1169"/>
                    </a:cubicBezTo>
                    <a:cubicBezTo>
                      <a:pt x="2283" y="1172"/>
                      <a:pt x="2274" y="1174"/>
                      <a:pt x="2264" y="1174"/>
                    </a:cubicBezTo>
                    <a:cubicBezTo>
                      <a:pt x="2205" y="1174"/>
                      <a:pt x="2109" y="1129"/>
                      <a:pt x="2092" y="1070"/>
                    </a:cubicBezTo>
                    <a:cubicBezTo>
                      <a:pt x="2087" y="1031"/>
                      <a:pt x="2078" y="1026"/>
                      <a:pt x="2070" y="1026"/>
                    </a:cubicBezTo>
                    <a:cubicBezTo>
                      <a:pt x="2067" y="1026"/>
                      <a:pt x="2065" y="1027"/>
                      <a:pt x="2063" y="1027"/>
                    </a:cubicBezTo>
                    <a:cubicBezTo>
                      <a:pt x="2059" y="1027"/>
                      <a:pt x="2056" y="1026"/>
                      <a:pt x="2053" y="1020"/>
                    </a:cubicBezTo>
                    <a:cubicBezTo>
                      <a:pt x="2033" y="991"/>
                      <a:pt x="2083" y="812"/>
                      <a:pt x="2142" y="733"/>
                    </a:cubicBezTo>
                    <a:cubicBezTo>
                      <a:pt x="2172" y="688"/>
                      <a:pt x="2229" y="666"/>
                      <a:pt x="2215" y="666"/>
                    </a:cubicBezTo>
                    <a:cubicBezTo>
                      <a:pt x="2210" y="666"/>
                      <a:pt x="2197" y="668"/>
                      <a:pt x="2172" y="673"/>
                    </a:cubicBezTo>
                    <a:cubicBezTo>
                      <a:pt x="2097" y="688"/>
                      <a:pt x="2045" y="793"/>
                      <a:pt x="2019" y="793"/>
                    </a:cubicBezTo>
                    <a:cubicBezTo>
                      <a:pt x="2011" y="793"/>
                      <a:pt x="2006" y="782"/>
                      <a:pt x="2003" y="753"/>
                    </a:cubicBezTo>
                    <a:cubicBezTo>
                      <a:pt x="1993" y="634"/>
                      <a:pt x="2003" y="485"/>
                      <a:pt x="1964" y="406"/>
                    </a:cubicBezTo>
                    <a:cubicBezTo>
                      <a:pt x="1940" y="344"/>
                      <a:pt x="1917" y="0"/>
                      <a:pt x="19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2" name="Google Shape;2372;p15"/>
              <p:cNvSpPr/>
              <p:nvPr/>
            </p:nvSpPr>
            <p:spPr>
              <a:xfrm>
                <a:off x="10398762" y="-802430"/>
                <a:ext cx="72138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83" extrusionOk="0">
                    <a:moveTo>
                      <a:pt x="219" y="1"/>
                    </a:moveTo>
                    <a:cubicBezTo>
                      <a:pt x="175" y="1"/>
                      <a:pt x="140" y="114"/>
                      <a:pt x="140" y="114"/>
                    </a:cubicBezTo>
                    <a:cubicBezTo>
                      <a:pt x="140" y="114"/>
                      <a:pt x="100" y="174"/>
                      <a:pt x="41" y="223"/>
                    </a:cubicBezTo>
                    <a:cubicBezTo>
                      <a:pt x="1" y="253"/>
                      <a:pt x="70" y="273"/>
                      <a:pt x="150" y="283"/>
                    </a:cubicBezTo>
                    <a:cubicBezTo>
                      <a:pt x="288" y="94"/>
                      <a:pt x="368" y="184"/>
                      <a:pt x="427" y="114"/>
                    </a:cubicBezTo>
                    <a:cubicBezTo>
                      <a:pt x="437" y="104"/>
                      <a:pt x="447" y="84"/>
                      <a:pt x="447" y="74"/>
                    </a:cubicBezTo>
                    <a:cubicBezTo>
                      <a:pt x="437" y="74"/>
                      <a:pt x="437" y="65"/>
                      <a:pt x="427" y="55"/>
                    </a:cubicBezTo>
                    <a:cubicBezTo>
                      <a:pt x="422" y="42"/>
                      <a:pt x="419" y="37"/>
                      <a:pt x="415" y="37"/>
                    </a:cubicBezTo>
                    <a:cubicBezTo>
                      <a:pt x="406" y="37"/>
                      <a:pt x="402" y="82"/>
                      <a:pt x="388" y="104"/>
                    </a:cubicBezTo>
                    <a:cubicBezTo>
                      <a:pt x="380" y="112"/>
                      <a:pt x="369" y="120"/>
                      <a:pt x="354" y="120"/>
                    </a:cubicBezTo>
                    <a:cubicBezTo>
                      <a:pt x="332" y="120"/>
                      <a:pt x="301" y="101"/>
                      <a:pt x="259" y="35"/>
                    </a:cubicBezTo>
                    <a:cubicBezTo>
                      <a:pt x="245" y="10"/>
                      <a:pt x="232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3" name="Google Shape;2373;p15"/>
              <p:cNvSpPr/>
              <p:nvPr/>
            </p:nvSpPr>
            <p:spPr>
              <a:xfrm>
                <a:off x="10601651" y="-937368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60" y="0"/>
                    </a:moveTo>
                    <a:cubicBezTo>
                      <a:pt x="30" y="20"/>
                      <a:pt x="10" y="40"/>
                      <a:pt x="0" y="70"/>
                    </a:cubicBezTo>
                    <a:cubicBezTo>
                      <a:pt x="30" y="80"/>
                      <a:pt x="10" y="80"/>
                      <a:pt x="50" y="80"/>
                    </a:cubicBezTo>
                    <a:cubicBezTo>
                      <a:pt x="70" y="86"/>
                      <a:pt x="86" y="91"/>
                      <a:pt x="97" y="91"/>
                    </a:cubicBezTo>
                    <a:cubicBezTo>
                      <a:pt x="119" y="91"/>
                      <a:pt x="119" y="73"/>
                      <a:pt x="79" y="20"/>
                    </a:cubicBezTo>
                    <a:cubicBezTo>
                      <a:pt x="79" y="20"/>
                      <a:pt x="70" y="1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4" name="Google Shape;2374;p15"/>
              <p:cNvSpPr/>
              <p:nvPr/>
            </p:nvSpPr>
            <p:spPr>
              <a:xfrm>
                <a:off x="10625483" y="-943809"/>
                <a:ext cx="1143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71" h="130" extrusionOk="0">
                    <a:moveTo>
                      <a:pt x="1" y="1"/>
                    </a:moveTo>
                    <a:cubicBezTo>
                      <a:pt x="21" y="60"/>
                      <a:pt x="50" y="110"/>
                      <a:pt x="60" y="130"/>
                    </a:cubicBezTo>
                    <a:cubicBezTo>
                      <a:pt x="70" y="110"/>
                      <a:pt x="70" y="100"/>
                      <a:pt x="70" y="90"/>
                    </a:cubicBezTo>
                    <a:cubicBezTo>
                      <a:pt x="60" y="40"/>
                      <a:pt x="50" y="20"/>
                      <a:pt x="50" y="11"/>
                    </a:cubicBezTo>
                    <a:cubicBezTo>
                      <a:pt x="41" y="1"/>
                      <a:pt x="2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5" name="Google Shape;2375;p15"/>
              <p:cNvSpPr/>
              <p:nvPr/>
            </p:nvSpPr>
            <p:spPr>
              <a:xfrm>
                <a:off x="10371549" y="-1684355"/>
                <a:ext cx="292417" cy="731042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4540" extrusionOk="0">
                    <a:moveTo>
                      <a:pt x="946" y="1"/>
                    </a:moveTo>
                    <a:cubicBezTo>
                      <a:pt x="944" y="1"/>
                      <a:pt x="943" y="20"/>
                      <a:pt x="943" y="68"/>
                    </a:cubicBezTo>
                    <a:lnTo>
                      <a:pt x="943" y="227"/>
                    </a:lnTo>
                    <a:cubicBezTo>
                      <a:pt x="943" y="170"/>
                      <a:pt x="941" y="149"/>
                      <a:pt x="937" y="149"/>
                    </a:cubicBezTo>
                    <a:cubicBezTo>
                      <a:pt x="924" y="149"/>
                      <a:pt x="896" y="348"/>
                      <a:pt x="874" y="386"/>
                    </a:cubicBezTo>
                    <a:cubicBezTo>
                      <a:pt x="854" y="435"/>
                      <a:pt x="864" y="435"/>
                      <a:pt x="864" y="505"/>
                    </a:cubicBezTo>
                    <a:cubicBezTo>
                      <a:pt x="864" y="505"/>
                      <a:pt x="864" y="515"/>
                      <a:pt x="864" y="515"/>
                    </a:cubicBezTo>
                    <a:cubicBezTo>
                      <a:pt x="864" y="524"/>
                      <a:pt x="864" y="524"/>
                      <a:pt x="864" y="524"/>
                    </a:cubicBezTo>
                    <a:cubicBezTo>
                      <a:pt x="860" y="549"/>
                      <a:pt x="854" y="556"/>
                      <a:pt x="844" y="556"/>
                    </a:cubicBezTo>
                    <a:cubicBezTo>
                      <a:pt x="830" y="556"/>
                      <a:pt x="806" y="540"/>
                      <a:pt x="765" y="534"/>
                    </a:cubicBezTo>
                    <a:cubicBezTo>
                      <a:pt x="760" y="534"/>
                      <a:pt x="756" y="533"/>
                      <a:pt x="753" y="533"/>
                    </a:cubicBezTo>
                    <a:cubicBezTo>
                      <a:pt x="715" y="533"/>
                      <a:pt x="742" y="575"/>
                      <a:pt x="775" y="575"/>
                    </a:cubicBezTo>
                    <a:cubicBezTo>
                      <a:pt x="778" y="575"/>
                      <a:pt x="782" y="575"/>
                      <a:pt x="785" y="574"/>
                    </a:cubicBezTo>
                    <a:cubicBezTo>
                      <a:pt x="804" y="574"/>
                      <a:pt x="824" y="594"/>
                      <a:pt x="844" y="614"/>
                    </a:cubicBezTo>
                    <a:cubicBezTo>
                      <a:pt x="844" y="624"/>
                      <a:pt x="854" y="633"/>
                      <a:pt x="854" y="643"/>
                    </a:cubicBezTo>
                    <a:cubicBezTo>
                      <a:pt x="844" y="663"/>
                      <a:pt x="745" y="693"/>
                      <a:pt x="785" y="772"/>
                    </a:cubicBezTo>
                    <a:cubicBezTo>
                      <a:pt x="805" y="814"/>
                      <a:pt x="768" y="831"/>
                      <a:pt x="734" y="831"/>
                    </a:cubicBezTo>
                    <a:cubicBezTo>
                      <a:pt x="719" y="831"/>
                      <a:pt x="704" y="828"/>
                      <a:pt x="695" y="822"/>
                    </a:cubicBezTo>
                    <a:cubicBezTo>
                      <a:pt x="691" y="821"/>
                      <a:pt x="687" y="820"/>
                      <a:pt x="683" y="820"/>
                    </a:cubicBezTo>
                    <a:cubicBezTo>
                      <a:pt x="648" y="820"/>
                      <a:pt x="622" y="855"/>
                      <a:pt x="676" y="881"/>
                    </a:cubicBezTo>
                    <a:cubicBezTo>
                      <a:pt x="725" y="921"/>
                      <a:pt x="685" y="1040"/>
                      <a:pt x="636" y="1040"/>
                    </a:cubicBezTo>
                    <a:cubicBezTo>
                      <a:pt x="600" y="1040"/>
                      <a:pt x="575" y="989"/>
                      <a:pt x="535" y="989"/>
                    </a:cubicBezTo>
                    <a:cubicBezTo>
                      <a:pt x="519" y="989"/>
                      <a:pt x="500" y="998"/>
                      <a:pt x="477" y="1020"/>
                    </a:cubicBezTo>
                    <a:cubicBezTo>
                      <a:pt x="408" y="1109"/>
                      <a:pt x="527" y="1040"/>
                      <a:pt x="566" y="1100"/>
                    </a:cubicBezTo>
                    <a:cubicBezTo>
                      <a:pt x="600" y="1158"/>
                      <a:pt x="584" y="1181"/>
                      <a:pt x="631" y="1181"/>
                    </a:cubicBezTo>
                    <a:cubicBezTo>
                      <a:pt x="640" y="1181"/>
                      <a:pt x="652" y="1180"/>
                      <a:pt x="666" y="1179"/>
                    </a:cubicBezTo>
                    <a:cubicBezTo>
                      <a:pt x="755" y="1179"/>
                      <a:pt x="725" y="1278"/>
                      <a:pt x="745" y="1427"/>
                    </a:cubicBezTo>
                    <a:cubicBezTo>
                      <a:pt x="749" y="1486"/>
                      <a:pt x="728" y="1508"/>
                      <a:pt x="704" y="1508"/>
                    </a:cubicBezTo>
                    <a:cubicBezTo>
                      <a:pt x="671" y="1508"/>
                      <a:pt x="635" y="1471"/>
                      <a:pt x="646" y="1437"/>
                    </a:cubicBezTo>
                    <a:cubicBezTo>
                      <a:pt x="666" y="1377"/>
                      <a:pt x="626" y="1347"/>
                      <a:pt x="507" y="1298"/>
                    </a:cubicBezTo>
                    <a:cubicBezTo>
                      <a:pt x="486" y="1287"/>
                      <a:pt x="473" y="1283"/>
                      <a:pt x="466" y="1283"/>
                    </a:cubicBezTo>
                    <a:cubicBezTo>
                      <a:pt x="434" y="1283"/>
                      <a:pt x="530" y="1380"/>
                      <a:pt x="547" y="1437"/>
                    </a:cubicBezTo>
                    <a:cubicBezTo>
                      <a:pt x="557" y="1471"/>
                      <a:pt x="554" y="1486"/>
                      <a:pt x="544" y="1486"/>
                    </a:cubicBezTo>
                    <a:cubicBezTo>
                      <a:pt x="534" y="1486"/>
                      <a:pt x="517" y="1471"/>
                      <a:pt x="497" y="1447"/>
                    </a:cubicBezTo>
                    <a:cubicBezTo>
                      <a:pt x="486" y="1433"/>
                      <a:pt x="476" y="1427"/>
                      <a:pt x="466" y="1427"/>
                    </a:cubicBezTo>
                    <a:cubicBezTo>
                      <a:pt x="434" y="1427"/>
                      <a:pt x="413" y="1494"/>
                      <a:pt x="398" y="1556"/>
                    </a:cubicBezTo>
                    <a:cubicBezTo>
                      <a:pt x="378" y="1635"/>
                      <a:pt x="438" y="1575"/>
                      <a:pt x="467" y="1655"/>
                    </a:cubicBezTo>
                    <a:cubicBezTo>
                      <a:pt x="474" y="1683"/>
                      <a:pt x="489" y="1694"/>
                      <a:pt x="507" y="1694"/>
                    </a:cubicBezTo>
                    <a:cubicBezTo>
                      <a:pt x="539" y="1694"/>
                      <a:pt x="581" y="1660"/>
                      <a:pt x="606" y="1635"/>
                    </a:cubicBezTo>
                    <a:cubicBezTo>
                      <a:pt x="616" y="1625"/>
                      <a:pt x="626" y="1621"/>
                      <a:pt x="637" y="1621"/>
                    </a:cubicBezTo>
                    <a:cubicBezTo>
                      <a:pt x="660" y="1621"/>
                      <a:pt x="689" y="1638"/>
                      <a:pt x="735" y="1665"/>
                    </a:cubicBezTo>
                    <a:cubicBezTo>
                      <a:pt x="735" y="1675"/>
                      <a:pt x="745" y="1675"/>
                      <a:pt x="755" y="1685"/>
                    </a:cubicBezTo>
                    <a:cubicBezTo>
                      <a:pt x="824" y="1734"/>
                      <a:pt x="755" y="1774"/>
                      <a:pt x="705" y="1803"/>
                    </a:cubicBezTo>
                    <a:cubicBezTo>
                      <a:pt x="695" y="1813"/>
                      <a:pt x="676" y="1823"/>
                      <a:pt x="676" y="1833"/>
                    </a:cubicBezTo>
                    <a:cubicBezTo>
                      <a:pt x="665" y="1841"/>
                      <a:pt x="654" y="1842"/>
                      <a:pt x="642" y="1842"/>
                    </a:cubicBezTo>
                    <a:cubicBezTo>
                      <a:pt x="630" y="1842"/>
                      <a:pt x="616" y="1840"/>
                      <a:pt x="602" y="1840"/>
                    </a:cubicBezTo>
                    <a:cubicBezTo>
                      <a:pt x="594" y="1840"/>
                      <a:pt x="585" y="1841"/>
                      <a:pt x="576" y="1843"/>
                    </a:cubicBezTo>
                    <a:cubicBezTo>
                      <a:pt x="566" y="1853"/>
                      <a:pt x="547" y="1853"/>
                      <a:pt x="527" y="1873"/>
                    </a:cubicBezTo>
                    <a:cubicBezTo>
                      <a:pt x="462" y="1930"/>
                      <a:pt x="457" y="1980"/>
                      <a:pt x="441" y="1980"/>
                    </a:cubicBezTo>
                    <a:cubicBezTo>
                      <a:pt x="437" y="1980"/>
                      <a:pt x="433" y="1977"/>
                      <a:pt x="428" y="1972"/>
                    </a:cubicBezTo>
                    <a:cubicBezTo>
                      <a:pt x="421" y="1965"/>
                      <a:pt x="413" y="1962"/>
                      <a:pt x="406" y="1962"/>
                    </a:cubicBezTo>
                    <a:cubicBezTo>
                      <a:pt x="372" y="1962"/>
                      <a:pt x="334" y="2030"/>
                      <a:pt x="269" y="2111"/>
                    </a:cubicBezTo>
                    <a:cubicBezTo>
                      <a:pt x="230" y="2172"/>
                      <a:pt x="244" y="2196"/>
                      <a:pt x="268" y="2196"/>
                    </a:cubicBezTo>
                    <a:cubicBezTo>
                      <a:pt x="286" y="2196"/>
                      <a:pt x="310" y="2182"/>
                      <a:pt x="319" y="2160"/>
                    </a:cubicBezTo>
                    <a:cubicBezTo>
                      <a:pt x="324" y="2148"/>
                      <a:pt x="327" y="2143"/>
                      <a:pt x="330" y="2143"/>
                    </a:cubicBezTo>
                    <a:cubicBezTo>
                      <a:pt x="340" y="2143"/>
                      <a:pt x="343" y="2188"/>
                      <a:pt x="358" y="2210"/>
                    </a:cubicBezTo>
                    <a:cubicBezTo>
                      <a:pt x="361" y="2215"/>
                      <a:pt x="365" y="2217"/>
                      <a:pt x="369" y="2217"/>
                    </a:cubicBezTo>
                    <a:cubicBezTo>
                      <a:pt x="391" y="2217"/>
                      <a:pt x="427" y="2152"/>
                      <a:pt x="477" y="2051"/>
                    </a:cubicBezTo>
                    <a:cubicBezTo>
                      <a:pt x="490" y="2025"/>
                      <a:pt x="500" y="2015"/>
                      <a:pt x="507" y="2015"/>
                    </a:cubicBezTo>
                    <a:cubicBezTo>
                      <a:pt x="533" y="2015"/>
                      <a:pt x="527" y="2141"/>
                      <a:pt x="527" y="2141"/>
                    </a:cubicBezTo>
                    <a:cubicBezTo>
                      <a:pt x="527" y="2141"/>
                      <a:pt x="566" y="2260"/>
                      <a:pt x="616" y="2309"/>
                    </a:cubicBezTo>
                    <a:cubicBezTo>
                      <a:pt x="636" y="2319"/>
                      <a:pt x="636" y="2339"/>
                      <a:pt x="636" y="2349"/>
                    </a:cubicBezTo>
                    <a:cubicBezTo>
                      <a:pt x="626" y="2369"/>
                      <a:pt x="586" y="2388"/>
                      <a:pt x="547" y="2388"/>
                    </a:cubicBezTo>
                    <a:cubicBezTo>
                      <a:pt x="537" y="2388"/>
                      <a:pt x="527" y="2398"/>
                      <a:pt x="527" y="2408"/>
                    </a:cubicBezTo>
                    <a:cubicBezTo>
                      <a:pt x="487" y="2418"/>
                      <a:pt x="457" y="2438"/>
                      <a:pt x="428" y="2478"/>
                    </a:cubicBezTo>
                    <a:cubicBezTo>
                      <a:pt x="417" y="2488"/>
                      <a:pt x="403" y="2493"/>
                      <a:pt x="387" y="2493"/>
                    </a:cubicBezTo>
                    <a:cubicBezTo>
                      <a:pt x="345" y="2493"/>
                      <a:pt x="287" y="2462"/>
                      <a:pt x="229" y="2448"/>
                    </a:cubicBezTo>
                    <a:cubicBezTo>
                      <a:pt x="219" y="2445"/>
                      <a:pt x="209" y="2444"/>
                      <a:pt x="200" y="2444"/>
                    </a:cubicBezTo>
                    <a:cubicBezTo>
                      <a:pt x="137" y="2444"/>
                      <a:pt x="93" y="2498"/>
                      <a:pt x="41" y="2567"/>
                    </a:cubicBezTo>
                    <a:cubicBezTo>
                      <a:pt x="3" y="2610"/>
                      <a:pt x="9" y="2627"/>
                      <a:pt x="37" y="2627"/>
                    </a:cubicBezTo>
                    <a:cubicBezTo>
                      <a:pt x="61" y="2627"/>
                      <a:pt x="99" y="2615"/>
                      <a:pt x="140" y="2597"/>
                    </a:cubicBezTo>
                    <a:cubicBezTo>
                      <a:pt x="155" y="2591"/>
                      <a:pt x="167" y="2588"/>
                      <a:pt x="177" y="2588"/>
                    </a:cubicBezTo>
                    <a:cubicBezTo>
                      <a:pt x="234" y="2588"/>
                      <a:pt x="221" y="2671"/>
                      <a:pt x="229" y="2696"/>
                    </a:cubicBezTo>
                    <a:cubicBezTo>
                      <a:pt x="229" y="2716"/>
                      <a:pt x="190" y="2765"/>
                      <a:pt x="81" y="2845"/>
                    </a:cubicBezTo>
                    <a:cubicBezTo>
                      <a:pt x="17" y="2892"/>
                      <a:pt x="21" y="2914"/>
                      <a:pt x="51" y="2914"/>
                    </a:cubicBezTo>
                    <a:cubicBezTo>
                      <a:pt x="77" y="2914"/>
                      <a:pt x="123" y="2897"/>
                      <a:pt x="160" y="2864"/>
                    </a:cubicBezTo>
                    <a:cubicBezTo>
                      <a:pt x="239" y="2785"/>
                      <a:pt x="259" y="2785"/>
                      <a:pt x="319" y="2676"/>
                    </a:cubicBezTo>
                    <a:cubicBezTo>
                      <a:pt x="340" y="2643"/>
                      <a:pt x="356" y="2630"/>
                      <a:pt x="368" y="2630"/>
                    </a:cubicBezTo>
                    <a:cubicBezTo>
                      <a:pt x="396" y="2630"/>
                      <a:pt x="402" y="2700"/>
                      <a:pt x="388" y="2755"/>
                    </a:cubicBezTo>
                    <a:cubicBezTo>
                      <a:pt x="380" y="2789"/>
                      <a:pt x="387" y="2805"/>
                      <a:pt x="403" y="2805"/>
                    </a:cubicBezTo>
                    <a:cubicBezTo>
                      <a:pt x="424" y="2805"/>
                      <a:pt x="459" y="2777"/>
                      <a:pt x="487" y="2726"/>
                    </a:cubicBezTo>
                    <a:cubicBezTo>
                      <a:pt x="547" y="2636"/>
                      <a:pt x="527" y="2626"/>
                      <a:pt x="596" y="2587"/>
                    </a:cubicBezTo>
                    <a:cubicBezTo>
                      <a:pt x="602" y="2585"/>
                      <a:pt x="607" y="2584"/>
                      <a:pt x="612" y="2584"/>
                    </a:cubicBezTo>
                    <a:cubicBezTo>
                      <a:pt x="633" y="2584"/>
                      <a:pt x="649" y="2600"/>
                      <a:pt x="666" y="2617"/>
                    </a:cubicBezTo>
                    <a:cubicBezTo>
                      <a:pt x="676" y="2646"/>
                      <a:pt x="676" y="2686"/>
                      <a:pt x="676" y="2706"/>
                    </a:cubicBezTo>
                    <a:cubicBezTo>
                      <a:pt x="676" y="2745"/>
                      <a:pt x="646" y="2755"/>
                      <a:pt x="566" y="2775"/>
                    </a:cubicBezTo>
                    <a:cubicBezTo>
                      <a:pt x="487" y="2795"/>
                      <a:pt x="507" y="2884"/>
                      <a:pt x="457" y="2964"/>
                    </a:cubicBezTo>
                    <a:cubicBezTo>
                      <a:pt x="439" y="2997"/>
                      <a:pt x="423" y="3011"/>
                      <a:pt x="407" y="3011"/>
                    </a:cubicBezTo>
                    <a:cubicBezTo>
                      <a:pt x="381" y="3011"/>
                      <a:pt x="356" y="2973"/>
                      <a:pt x="319" y="2924"/>
                    </a:cubicBezTo>
                    <a:cubicBezTo>
                      <a:pt x="305" y="2906"/>
                      <a:pt x="295" y="2899"/>
                      <a:pt x="287" y="2899"/>
                    </a:cubicBezTo>
                    <a:cubicBezTo>
                      <a:pt x="258" y="2899"/>
                      <a:pt x="255" y="2985"/>
                      <a:pt x="239" y="3023"/>
                    </a:cubicBezTo>
                    <a:cubicBezTo>
                      <a:pt x="210" y="3073"/>
                      <a:pt x="229" y="3083"/>
                      <a:pt x="160" y="3241"/>
                    </a:cubicBezTo>
                    <a:cubicBezTo>
                      <a:pt x="117" y="3340"/>
                      <a:pt x="120" y="3362"/>
                      <a:pt x="135" y="3362"/>
                    </a:cubicBezTo>
                    <a:cubicBezTo>
                      <a:pt x="145" y="3362"/>
                      <a:pt x="159" y="3354"/>
                      <a:pt x="170" y="3350"/>
                    </a:cubicBezTo>
                    <a:cubicBezTo>
                      <a:pt x="190" y="3340"/>
                      <a:pt x="279" y="3211"/>
                      <a:pt x="329" y="3192"/>
                    </a:cubicBezTo>
                    <a:cubicBezTo>
                      <a:pt x="339" y="3186"/>
                      <a:pt x="346" y="3184"/>
                      <a:pt x="349" y="3184"/>
                    </a:cubicBezTo>
                    <a:cubicBezTo>
                      <a:pt x="366" y="3184"/>
                      <a:pt x="313" y="3240"/>
                      <a:pt x="239" y="3330"/>
                    </a:cubicBezTo>
                    <a:cubicBezTo>
                      <a:pt x="195" y="3392"/>
                      <a:pt x="200" y="3409"/>
                      <a:pt x="222" y="3409"/>
                    </a:cubicBezTo>
                    <a:cubicBezTo>
                      <a:pt x="240" y="3409"/>
                      <a:pt x="267" y="3399"/>
                      <a:pt x="289" y="3390"/>
                    </a:cubicBezTo>
                    <a:cubicBezTo>
                      <a:pt x="296" y="3386"/>
                      <a:pt x="302" y="3385"/>
                      <a:pt x="307" y="3385"/>
                    </a:cubicBezTo>
                    <a:cubicBezTo>
                      <a:pt x="341" y="3385"/>
                      <a:pt x="315" y="3469"/>
                      <a:pt x="289" y="3469"/>
                    </a:cubicBezTo>
                    <a:cubicBezTo>
                      <a:pt x="265" y="3469"/>
                      <a:pt x="229" y="3444"/>
                      <a:pt x="195" y="3444"/>
                    </a:cubicBezTo>
                    <a:cubicBezTo>
                      <a:pt x="186" y="3444"/>
                      <a:pt x="178" y="3445"/>
                      <a:pt x="170" y="3449"/>
                    </a:cubicBezTo>
                    <a:cubicBezTo>
                      <a:pt x="130" y="3459"/>
                      <a:pt x="130" y="3568"/>
                      <a:pt x="100" y="3668"/>
                    </a:cubicBezTo>
                    <a:cubicBezTo>
                      <a:pt x="61" y="3777"/>
                      <a:pt x="51" y="3737"/>
                      <a:pt x="11" y="3906"/>
                    </a:cubicBezTo>
                    <a:cubicBezTo>
                      <a:pt x="0" y="3952"/>
                      <a:pt x="1" y="3970"/>
                      <a:pt x="8" y="3970"/>
                    </a:cubicBezTo>
                    <a:cubicBezTo>
                      <a:pt x="26" y="3970"/>
                      <a:pt x="92" y="3847"/>
                      <a:pt x="120" y="3796"/>
                    </a:cubicBezTo>
                    <a:cubicBezTo>
                      <a:pt x="160" y="3727"/>
                      <a:pt x="140" y="3737"/>
                      <a:pt x="210" y="3687"/>
                    </a:cubicBezTo>
                    <a:cubicBezTo>
                      <a:pt x="225" y="3678"/>
                      <a:pt x="235" y="3673"/>
                      <a:pt x="240" y="3673"/>
                    </a:cubicBezTo>
                    <a:cubicBezTo>
                      <a:pt x="263" y="3673"/>
                      <a:pt x="210" y="3748"/>
                      <a:pt x="170" y="3836"/>
                    </a:cubicBezTo>
                    <a:cubicBezTo>
                      <a:pt x="143" y="3915"/>
                      <a:pt x="152" y="3955"/>
                      <a:pt x="179" y="3955"/>
                    </a:cubicBezTo>
                    <a:cubicBezTo>
                      <a:pt x="192" y="3955"/>
                      <a:pt x="210" y="3945"/>
                      <a:pt x="229" y="3925"/>
                    </a:cubicBezTo>
                    <a:cubicBezTo>
                      <a:pt x="299" y="3856"/>
                      <a:pt x="249" y="3836"/>
                      <a:pt x="279" y="3747"/>
                    </a:cubicBezTo>
                    <a:cubicBezTo>
                      <a:pt x="287" y="3726"/>
                      <a:pt x="295" y="3718"/>
                      <a:pt x="303" y="3718"/>
                    </a:cubicBezTo>
                    <a:cubicBezTo>
                      <a:pt x="327" y="3718"/>
                      <a:pt x="351" y="3787"/>
                      <a:pt x="358" y="3846"/>
                    </a:cubicBezTo>
                    <a:cubicBezTo>
                      <a:pt x="368" y="3915"/>
                      <a:pt x="338" y="3906"/>
                      <a:pt x="289" y="4005"/>
                    </a:cubicBezTo>
                    <a:cubicBezTo>
                      <a:pt x="272" y="4035"/>
                      <a:pt x="268" y="4046"/>
                      <a:pt x="272" y="4046"/>
                    </a:cubicBezTo>
                    <a:cubicBezTo>
                      <a:pt x="280" y="4046"/>
                      <a:pt x="319" y="4005"/>
                      <a:pt x="358" y="3985"/>
                    </a:cubicBezTo>
                    <a:cubicBezTo>
                      <a:pt x="408" y="3945"/>
                      <a:pt x="398" y="3886"/>
                      <a:pt x="418" y="3866"/>
                    </a:cubicBezTo>
                    <a:cubicBezTo>
                      <a:pt x="419" y="3865"/>
                      <a:pt x="421" y="3865"/>
                      <a:pt x="423" y="3865"/>
                    </a:cubicBezTo>
                    <a:cubicBezTo>
                      <a:pt x="443" y="3865"/>
                      <a:pt x="476" y="3918"/>
                      <a:pt x="457" y="3945"/>
                    </a:cubicBezTo>
                    <a:cubicBezTo>
                      <a:pt x="438" y="3975"/>
                      <a:pt x="428" y="3975"/>
                      <a:pt x="388" y="4015"/>
                    </a:cubicBezTo>
                    <a:cubicBezTo>
                      <a:pt x="348" y="4054"/>
                      <a:pt x="378" y="4064"/>
                      <a:pt x="309" y="4144"/>
                    </a:cubicBezTo>
                    <a:cubicBezTo>
                      <a:pt x="292" y="4163"/>
                      <a:pt x="278" y="4170"/>
                      <a:pt x="266" y="4170"/>
                    </a:cubicBezTo>
                    <a:cubicBezTo>
                      <a:pt x="226" y="4170"/>
                      <a:pt x="200" y="4094"/>
                      <a:pt x="140" y="4064"/>
                    </a:cubicBezTo>
                    <a:cubicBezTo>
                      <a:pt x="127" y="4059"/>
                      <a:pt x="118" y="4057"/>
                      <a:pt x="112" y="4057"/>
                    </a:cubicBezTo>
                    <a:cubicBezTo>
                      <a:pt x="81" y="4057"/>
                      <a:pt x="127" y="4114"/>
                      <a:pt x="110" y="4163"/>
                    </a:cubicBezTo>
                    <a:cubicBezTo>
                      <a:pt x="100" y="4173"/>
                      <a:pt x="81" y="4183"/>
                      <a:pt x="71" y="4193"/>
                    </a:cubicBezTo>
                    <a:cubicBezTo>
                      <a:pt x="93" y="4215"/>
                      <a:pt x="132" y="4227"/>
                      <a:pt x="163" y="4227"/>
                    </a:cubicBezTo>
                    <a:cubicBezTo>
                      <a:pt x="173" y="4227"/>
                      <a:pt x="182" y="4225"/>
                      <a:pt x="190" y="4223"/>
                    </a:cubicBezTo>
                    <a:cubicBezTo>
                      <a:pt x="191" y="4222"/>
                      <a:pt x="192" y="4222"/>
                      <a:pt x="193" y="4222"/>
                    </a:cubicBezTo>
                    <a:cubicBezTo>
                      <a:pt x="225" y="4222"/>
                      <a:pt x="168" y="4353"/>
                      <a:pt x="110" y="4391"/>
                    </a:cubicBezTo>
                    <a:cubicBezTo>
                      <a:pt x="110" y="4391"/>
                      <a:pt x="110" y="4391"/>
                      <a:pt x="100" y="4401"/>
                    </a:cubicBezTo>
                    <a:lnTo>
                      <a:pt x="110" y="4401"/>
                    </a:lnTo>
                    <a:cubicBezTo>
                      <a:pt x="130" y="4401"/>
                      <a:pt x="130" y="4411"/>
                      <a:pt x="110" y="4441"/>
                    </a:cubicBezTo>
                    <a:cubicBezTo>
                      <a:pt x="121" y="4448"/>
                      <a:pt x="135" y="4453"/>
                      <a:pt x="151" y="4453"/>
                    </a:cubicBezTo>
                    <a:cubicBezTo>
                      <a:pt x="178" y="4453"/>
                      <a:pt x="211" y="4439"/>
                      <a:pt x="249" y="4401"/>
                    </a:cubicBezTo>
                    <a:cubicBezTo>
                      <a:pt x="260" y="4394"/>
                      <a:pt x="269" y="4391"/>
                      <a:pt x="278" y="4391"/>
                    </a:cubicBezTo>
                    <a:cubicBezTo>
                      <a:pt x="294" y="4391"/>
                      <a:pt x="309" y="4402"/>
                      <a:pt x="329" y="4421"/>
                    </a:cubicBezTo>
                    <a:cubicBezTo>
                      <a:pt x="393" y="4376"/>
                      <a:pt x="449" y="4360"/>
                      <a:pt x="522" y="4360"/>
                    </a:cubicBezTo>
                    <a:cubicBezTo>
                      <a:pt x="561" y="4360"/>
                      <a:pt x="604" y="4365"/>
                      <a:pt x="656" y="4372"/>
                    </a:cubicBezTo>
                    <a:cubicBezTo>
                      <a:pt x="820" y="4404"/>
                      <a:pt x="991" y="4540"/>
                      <a:pt x="1102" y="4540"/>
                    </a:cubicBezTo>
                    <a:cubicBezTo>
                      <a:pt x="1124" y="4540"/>
                      <a:pt x="1144" y="4534"/>
                      <a:pt x="1161" y="4520"/>
                    </a:cubicBezTo>
                    <a:cubicBezTo>
                      <a:pt x="1261" y="4441"/>
                      <a:pt x="1082" y="4332"/>
                      <a:pt x="1221" y="4322"/>
                    </a:cubicBezTo>
                    <a:cubicBezTo>
                      <a:pt x="1350" y="4312"/>
                      <a:pt x="1816" y="4282"/>
                      <a:pt x="1677" y="4183"/>
                    </a:cubicBezTo>
                    <a:cubicBezTo>
                      <a:pt x="1528" y="4094"/>
                      <a:pt x="1439" y="3975"/>
                      <a:pt x="1439" y="3975"/>
                    </a:cubicBezTo>
                    <a:cubicBezTo>
                      <a:pt x="1439" y="3975"/>
                      <a:pt x="1367" y="3748"/>
                      <a:pt x="1261" y="3748"/>
                    </a:cubicBezTo>
                    <a:cubicBezTo>
                      <a:pt x="1231" y="3748"/>
                      <a:pt x="1197" y="3767"/>
                      <a:pt x="1161" y="3816"/>
                    </a:cubicBezTo>
                    <a:cubicBezTo>
                      <a:pt x="1064" y="3950"/>
                      <a:pt x="997" y="3991"/>
                      <a:pt x="948" y="3991"/>
                    </a:cubicBezTo>
                    <a:cubicBezTo>
                      <a:pt x="917" y="3991"/>
                      <a:pt x="893" y="3974"/>
                      <a:pt x="874" y="3955"/>
                    </a:cubicBezTo>
                    <a:cubicBezTo>
                      <a:pt x="829" y="3910"/>
                      <a:pt x="829" y="3821"/>
                      <a:pt x="811" y="3821"/>
                    </a:cubicBezTo>
                    <a:cubicBezTo>
                      <a:pt x="805" y="3821"/>
                      <a:pt x="797" y="3831"/>
                      <a:pt x="785" y="3856"/>
                    </a:cubicBezTo>
                    <a:cubicBezTo>
                      <a:pt x="759" y="3899"/>
                      <a:pt x="694" y="3926"/>
                      <a:pt x="646" y="3926"/>
                    </a:cubicBezTo>
                    <a:cubicBezTo>
                      <a:pt x="585" y="3926"/>
                      <a:pt x="550" y="3882"/>
                      <a:pt x="656" y="3777"/>
                    </a:cubicBezTo>
                    <a:cubicBezTo>
                      <a:pt x="811" y="3614"/>
                      <a:pt x="919" y="3491"/>
                      <a:pt x="996" y="3491"/>
                    </a:cubicBezTo>
                    <a:cubicBezTo>
                      <a:pt x="1013" y="3491"/>
                      <a:pt x="1028" y="3497"/>
                      <a:pt x="1042" y="3509"/>
                    </a:cubicBezTo>
                    <a:cubicBezTo>
                      <a:pt x="1059" y="3520"/>
                      <a:pt x="1071" y="3525"/>
                      <a:pt x="1082" y="3525"/>
                    </a:cubicBezTo>
                    <a:cubicBezTo>
                      <a:pt x="1128" y="3525"/>
                      <a:pt x="1138" y="3428"/>
                      <a:pt x="1300" y="3330"/>
                    </a:cubicBezTo>
                    <a:cubicBezTo>
                      <a:pt x="1386" y="3278"/>
                      <a:pt x="1450" y="3269"/>
                      <a:pt x="1504" y="3269"/>
                    </a:cubicBezTo>
                    <a:cubicBezTo>
                      <a:pt x="1530" y="3269"/>
                      <a:pt x="1555" y="3271"/>
                      <a:pt x="1578" y="3271"/>
                    </a:cubicBezTo>
                    <a:cubicBezTo>
                      <a:pt x="1537" y="3198"/>
                      <a:pt x="1557" y="3144"/>
                      <a:pt x="1593" y="3144"/>
                    </a:cubicBezTo>
                    <a:cubicBezTo>
                      <a:pt x="1600" y="3144"/>
                      <a:pt x="1609" y="3147"/>
                      <a:pt x="1618" y="3152"/>
                    </a:cubicBezTo>
                    <a:cubicBezTo>
                      <a:pt x="1637" y="3162"/>
                      <a:pt x="1647" y="3211"/>
                      <a:pt x="1657" y="3251"/>
                    </a:cubicBezTo>
                    <a:cubicBezTo>
                      <a:pt x="1667" y="3251"/>
                      <a:pt x="1677" y="3251"/>
                      <a:pt x="1677" y="3241"/>
                    </a:cubicBezTo>
                    <a:cubicBezTo>
                      <a:pt x="1707" y="3231"/>
                      <a:pt x="1736" y="3211"/>
                      <a:pt x="1766" y="3202"/>
                    </a:cubicBezTo>
                    <a:cubicBezTo>
                      <a:pt x="1707" y="3063"/>
                      <a:pt x="1667" y="3122"/>
                      <a:pt x="1647" y="3083"/>
                    </a:cubicBezTo>
                    <a:cubicBezTo>
                      <a:pt x="1622" y="3041"/>
                      <a:pt x="1604" y="2886"/>
                      <a:pt x="1569" y="2886"/>
                    </a:cubicBezTo>
                    <a:cubicBezTo>
                      <a:pt x="1563" y="2886"/>
                      <a:pt x="1556" y="2892"/>
                      <a:pt x="1548" y="2904"/>
                    </a:cubicBezTo>
                    <a:cubicBezTo>
                      <a:pt x="1504" y="2963"/>
                      <a:pt x="1487" y="3032"/>
                      <a:pt x="1461" y="3032"/>
                    </a:cubicBezTo>
                    <a:cubicBezTo>
                      <a:pt x="1452" y="3032"/>
                      <a:pt x="1442" y="3024"/>
                      <a:pt x="1429" y="3003"/>
                    </a:cubicBezTo>
                    <a:cubicBezTo>
                      <a:pt x="1399" y="2964"/>
                      <a:pt x="1399" y="2934"/>
                      <a:pt x="1389" y="2904"/>
                    </a:cubicBezTo>
                    <a:cubicBezTo>
                      <a:pt x="1290" y="2904"/>
                      <a:pt x="1171" y="2864"/>
                      <a:pt x="1132" y="2765"/>
                    </a:cubicBezTo>
                    <a:cubicBezTo>
                      <a:pt x="1118" y="2734"/>
                      <a:pt x="1100" y="2723"/>
                      <a:pt x="1081" y="2723"/>
                    </a:cubicBezTo>
                    <a:cubicBezTo>
                      <a:pt x="1035" y="2723"/>
                      <a:pt x="983" y="2783"/>
                      <a:pt x="968" y="2783"/>
                    </a:cubicBezTo>
                    <a:cubicBezTo>
                      <a:pt x="961" y="2783"/>
                      <a:pt x="961" y="2771"/>
                      <a:pt x="973" y="2736"/>
                    </a:cubicBezTo>
                    <a:cubicBezTo>
                      <a:pt x="1012" y="2637"/>
                      <a:pt x="1065" y="2578"/>
                      <a:pt x="1128" y="2578"/>
                    </a:cubicBezTo>
                    <a:cubicBezTo>
                      <a:pt x="1159" y="2578"/>
                      <a:pt x="1194" y="2593"/>
                      <a:pt x="1231" y="2626"/>
                    </a:cubicBezTo>
                    <a:lnTo>
                      <a:pt x="1241" y="2626"/>
                    </a:lnTo>
                    <a:cubicBezTo>
                      <a:pt x="1241" y="2607"/>
                      <a:pt x="1231" y="2587"/>
                      <a:pt x="1241" y="2577"/>
                    </a:cubicBezTo>
                    <a:cubicBezTo>
                      <a:pt x="1241" y="2562"/>
                      <a:pt x="1246" y="2553"/>
                      <a:pt x="1253" y="2553"/>
                    </a:cubicBezTo>
                    <a:cubicBezTo>
                      <a:pt x="1255" y="2553"/>
                      <a:pt x="1258" y="2554"/>
                      <a:pt x="1261" y="2557"/>
                    </a:cubicBezTo>
                    <a:lnTo>
                      <a:pt x="1270" y="2557"/>
                    </a:lnTo>
                    <a:cubicBezTo>
                      <a:pt x="1310" y="2577"/>
                      <a:pt x="1320" y="2607"/>
                      <a:pt x="1340" y="2646"/>
                    </a:cubicBezTo>
                    <a:cubicBezTo>
                      <a:pt x="1340" y="2656"/>
                      <a:pt x="1340" y="2656"/>
                      <a:pt x="1340" y="2656"/>
                    </a:cubicBezTo>
                    <a:cubicBezTo>
                      <a:pt x="1409" y="2646"/>
                      <a:pt x="1479" y="2577"/>
                      <a:pt x="1479" y="2507"/>
                    </a:cubicBezTo>
                    <a:lnTo>
                      <a:pt x="1479" y="2507"/>
                    </a:lnTo>
                    <a:cubicBezTo>
                      <a:pt x="1467" y="2513"/>
                      <a:pt x="1456" y="2519"/>
                      <a:pt x="1446" y="2519"/>
                    </a:cubicBezTo>
                    <a:cubicBezTo>
                      <a:pt x="1439" y="2519"/>
                      <a:pt x="1433" y="2516"/>
                      <a:pt x="1429" y="2507"/>
                    </a:cubicBezTo>
                    <a:cubicBezTo>
                      <a:pt x="1389" y="2468"/>
                      <a:pt x="1459" y="2408"/>
                      <a:pt x="1399" y="2408"/>
                    </a:cubicBezTo>
                    <a:cubicBezTo>
                      <a:pt x="1350" y="2398"/>
                      <a:pt x="1171" y="2379"/>
                      <a:pt x="1221" y="2329"/>
                    </a:cubicBezTo>
                    <a:cubicBezTo>
                      <a:pt x="1280" y="2279"/>
                      <a:pt x="1320" y="2220"/>
                      <a:pt x="1320" y="2220"/>
                    </a:cubicBezTo>
                    <a:cubicBezTo>
                      <a:pt x="1320" y="2220"/>
                      <a:pt x="1344" y="2098"/>
                      <a:pt x="1388" y="2098"/>
                    </a:cubicBezTo>
                    <a:cubicBezTo>
                      <a:pt x="1401" y="2098"/>
                      <a:pt x="1414" y="2107"/>
                      <a:pt x="1429" y="2131"/>
                    </a:cubicBezTo>
                    <a:cubicBezTo>
                      <a:pt x="1466" y="2205"/>
                      <a:pt x="1492" y="2225"/>
                      <a:pt x="1510" y="2225"/>
                    </a:cubicBezTo>
                    <a:cubicBezTo>
                      <a:pt x="1522" y="2225"/>
                      <a:pt x="1531" y="2218"/>
                      <a:pt x="1538" y="2210"/>
                    </a:cubicBezTo>
                    <a:cubicBezTo>
                      <a:pt x="1553" y="2188"/>
                      <a:pt x="1551" y="2139"/>
                      <a:pt x="1557" y="2139"/>
                    </a:cubicBezTo>
                    <a:cubicBezTo>
                      <a:pt x="1560" y="2139"/>
                      <a:pt x="1563" y="2145"/>
                      <a:pt x="1568" y="2160"/>
                    </a:cubicBezTo>
                    <a:cubicBezTo>
                      <a:pt x="1581" y="2182"/>
                      <a:pt x="1607" y="2196"/>
                      <a:pt x="1626" y="2196"/>
                    </a:cubicBezTo>
                    <a:cubicBezTo>
                      <a:pt x="1650" y="2196"/>
                      <a:pt x="1662" y="2172"/>
                      <a:pt x="1618" y="2111"/>
                    </a:cubicBezTo>
                    <a:cubicBezTo>
                      <a:pt x="1568" y="2041"/>
                      <a:pt x="1538" y="1992"/>
                      <a:pt x="1508" y="1972"/>
                    </a:cubicBezTo>
                    <a:cubicBezTo>
                      <a:pt x="1499" y="1972"/>
                      <a:pt x="1499" y="1962"/>
                      <a:pt x="1489" y="1962"/>
                    </a:cubicBezTo>
                    <a:cubicBezTo>
                      <a:pt x="1479" y="1962"/>
                      <a:pt x="1479" y="1962"/>
                      <a:pt x="1469" y="1972"/>
                    </a:cubicBezTo>
                    <a:cubicBezTo>
                      <a:pt x="1463" y="1978"/>
                      <a:pt x="1459" y="1980"/>
                      <a:pt x="1455" y="1980"/>
                    </a:cubicBezTo>
                    <a:cubicBezTo>
                      <a:pt x="1447" y="1980"/>
                      <a:pt x="1443" y="1966"/>
                      <a:pt x="1429" y="1952"/>
                    </a:cubicBezTo>
                    <a:cubicBezTo>
                      <a:pt x="1280" y="1922"/>
                      <a:pt x="1112" y="1932"/>
                      <a:pt x="1221" y="1833"/>
                    </a:cubicBezTo>
                    <a:cubicBezTo>
                      <a:pt x="1211" y="1813"/>
                      <a:pt x="1181" y="1803"/>
                      <a:pt x="1151" y="1784"/>
                    </a:cubicBezTo>
                    <a:cubicBezTo>
                      <a:pt x="1132" y="1764"/>
                      <a:pt x="1112" y="1744"/>
                      <a:pt x="1112" y="1724"/>
                    </a:cubicBezTo>
                    <a:cubicBezTo>
                      <a:pt x="1112" y="1714"/>
                      <a:pt x="1112" y="1704"/>
                      <a:pt x="1142" y="1685"/>
                    </a:cubicBezTo>
                    <a:cubicBezTo>
                      <a:pt x="1203" y="1644"/>
                      <a:pt x="1231" y="1617"/>
                      <a:pt x="1256" y="1617"/>
                    </a:cubicBezTo>
                    <a:cubicBezTo>
                      <a:pt x="1267" y="1617"/>
                      <a:pt x="1278" y="1622"/>
                      <a:pt x="1290" y="1635"/>
                    </a:cubicBezTo>
                    <a:cubicBezTo>
                      <a:pt x="1304" y="1648"/>
                      <a:pt x="1321" y="1655"/>
                      <a:pt x="1340" y="1655"/>
                    </a:cubicBezTo>
                    <a:cubicBezTo>
                      <a:pt x="1377" y="1655"/>
                      <a:pt x="1419" y="1628"/>
                      <a:pt x="1439" y="1575"/>
                    </a:cubicBezTo>
                    <a:cubicBezTo>
                      <a:pt x="1444" y="1556"/>
                      <a:pt x="1451" y="1550"/>
                      <a:pt x="1458" y="1550"/>
                    </a:cubicBezTo>
                    <a:cubicBezTo>
                      <a:pt x="1475" y="1550"/>
                      <a:pt x="1495" y="1581"/>
                      <a:pt x="1501" y="1581"/>
                    </a:cubicBezTo>
                    <a:cubicBezTo>
                      <a:pt x="1503" y="1581"/>
                      <a:pt x="1503" y="1575"/>
                      <a:pt x="1499" y="1556"/>
                    </a:cubicBezTo>
                    <a:cubicBezTo>
                      <a:pt x="1485" y="1503"/>
                      <a:pt x="1463" y="1472"/>
                      <a:pt x="1438" y="1472"/>
                    </a:cubicBezTo>
                    <a:cubicBezTo>
                      <a:pt x="1426" y="1472"/>
                      <a:pt x="1413" y="1480"/>
                      <a:pt x="1399" y="1496"/>
                    </a:cubicBezTo>
                    <a:cubicBezTo>
                      <a:pt x="1387" y="1511"/>
                      <a:pt x="1374" y="1517"/>
                      <a:pt x="1361" y="1517"/>
                    </a:cubicBezTo>
                    <a:cubicBezTo>
                      <a:pt x="1321" y="1517"/>
                      <a:pt x="1285" y="1459"/>
                      <a:pt x="1300" y="1407"/>
                    </a:cubicBezTo>
                    <a:cubicBezTo>
                      <a:pt x="1314" y="1357"/>
                      <a:pt x="1379" y="1313"/>
                      <a:pt x="1372" y="1313"/>
                    </a:cubicBezTo>
                    <a:cubicBezTo>
                      <a:pt x="1369" y="1313"/>
                      <a:pt x="1354" y="1320"/>
                      <a:pt x="1320" y="1337"/>
                    </a:cubicBezTo>
                    <a:cubicBezTo>
                      <a:pt x="1201" y="1387"/>
                      <a:pt x="1231" y="1377"/>
                      <a:pt x="1251" y="1437"/>
                    </a:cubicBezTo>
                    <a:cubicBezTo>
                      <a:pt x="1256" y="1471"/>
                      <a:pt x="1220" y="1508"/>
                      <a:pt x="1190" y="1508"/>
                    </a:cubicBezTo>
                    <a:cubicBezTo>
                      <a:pt x="1167" y="1508"/>
                      <a:pt x="1147" y="1486"/>
                      <a:pt x="1151" y="1427"/>
                    </a:cubicBezTo>
                    <a:cubicBezTo>
                      <a:pt x="1161" y="1278"/>
                      <a:pt x="1092" y="1169"/>
                      <a:pt x="1181" y="1169"/>
                    </a:cubicBezTo>
                    <a:cubicBezTo>
                      <a:pt x="1241" y="1169"/>
                      <a:pt x="1243" y="1200"/>
                      <a:pt x="1250" y="1200"/>
                    </a:cubicBezTo>
                    <a:cubicBezTo>
                      <a:pt x="1253" y="1200"/>
                      <a:pt x="1257" y="1192"/>
                      <a:pt x="1270" y="1169"/>
                    </a:cubicBezTo>
                    <a:cubicBezTo>
                      <a:pt x="1310" y="1109"/>
                      <a:pt x="1469" y="1159"/>
                      <a:pt x="1399" y="1070"/>
                    </a:cubicBezTo>
                    <a:cubicBezTo>
                      <a:pt x="1350" y="1020"/>
                      <a:pt x="1330" y="981"/>
                      <a:pt x="1300" y="971"/>
                    </a:cubicBezTo>
                    <a:cubicBezTo>
                      <a:pt x="1296" y="966"/>
                      <a:pt x="1292" y="964"/>
                      <a:pt x="1287" y="964"/>
                    </a:cubicBezTo>
                    <a:cubicBezTo>
                      <a:pt x="1280" y="964"/>
                      <a:pt x="1272" y="969"/>
                      <a:pt x="1261" y="981"/>
                    </a:cubicBezTo>
                    <a:lnTo>
                      <a:pt x="1251" y="981"/>
                    </a:lnTo>
                    <a:cubicBezTo>
                      <a:pt x="1231" y="1010"/>
                      <a:pt x="1211" y="1020"/>
                      <a:pt x="1191" y="1030"/>
                    </a:cubicBezTo>
                    <a:cubicBezTo>
                      <a:pt x="1186" y="1031"/>
                      <a:pt x="1181" y="1031"/>
                      <a:pt x="1176" y="1031"/>
                    </a:cubicBezTo>
                    <a:cubicBezTo>
                      <a:pt x="1127" y="1031"/>
                      <a:pt x="1105" y="988"/>
                      <a:pt x="1142" y="961"/>
                    </a:cubicBezTo>
                    <a:cubicBezTo>
                      <a:pt x="1142" y="961"/>
                      <a:pt x="1142" y="961"/>
                      <a:pt x="1142" y="951"/>
                    </a:cubicBezTo>
                    <a:cubicBezTo>
                      <a:pt x="1171" y="931"/>
                      <a:pt x="1201" y="881"/>
                      <a:pt x="1211" y="832"/>
                    </a:cubicBezTo>
                    <a:cubicBezTo>
                      <a:pt x="1221" y="812"/>
                      <a:pt x="1221" y="802"/>
                      <a:pt x="1211" y="792"/>
                    </a:cubicBezTo>
                    <a:lnTo>
                      <a:pt x="1161" y="792"/>
                    </a:lnTo>
                    <a:cubicBezTo>
                      <a:pt x="1122" y="782"/>
                      <a:pt x="1082" y="762"/>
                      <a:pt x="1072" y="723"/>
                    </a:cubicBezTo>
                    <a:cubicBezTo>
                      <a:pt x="1072" y="696"/>
                      <a:pt x="1063" y="696"/>
                      <a:pt x="1055" y="696"/>
                    </a:cubicBezTo>
                    <a:lnTo>
                      <a:pt x="1055" y="696"/>
                    </a:lnTo>
                    <a:cubicBezTo>
                      <a:pt x="1050" y="696"/>
                      <a:pt x="1046" y="696"/>
                      <a:pt x="1042" y="693"/>
                    </a:cubicBezTo>
                    <a:cubicBezTo>
                      <a:pt x="1042" y="693"/>
                      <a:pt x="1042" y="683"/>
                      <a:pt x="1042" y="683"/>
                    </a:cubicBezTo>
                    <a:cubicBezTo>
                      <a:pt x="1042" y="653"/>
                      <a:pt x="1062" y="574"/>
                      <a:pt x="1092" y="515"/>
                    </a:cubicBezTo>
                    <a:cubicBezTo>
                      <a:pt x="1102" y="515"/>
                      <a:pt x="1102" y="505"/>
                      <a:pt x="1102" y="505"/>
                    </a:cubicBezTo>
                    <a:cubicBezTo>
                      <a:pt x="1102" y="505"/>
                      <a:pt x="1102" y="495"/>
                      <a:pt x="1112" y="495"/>
                    </a:cubicBezTo>
                    <a:cubicBezTo>
                      <a:pt x="1127" y="464"/>
                      <a:pt x="1165" y="451"/>
                      <a:pt x="1156" y="451"/>
                    </a:cubicBezTo>
                    <a:cubicBezTo>
                      <a:pt x="1153" y="451"/>
                      <a:pt x="1146" y="453"/>
                      <a:pt x="1132" y="455"/>
                    </a:cubicBezTo>
                    <a:cubicBezTo>
                      <a:pt x="1112" y="455"/>
                      <a:pt x="1102" y="465"/>
                      <a:pt x="1082" y="475"/>
                    </a:cubicBezTo>
                    <a:cubicBezTo>
                      <a:pt x="1082" y="485"/>
                      <a:pt x="1072" y="495"/>
                      <a:pt x="1062" y="505"/>
                    </a:cubicBezTo>
                    <a:cubicBezTo>
                      <a:pt x="1044" y="523"/>
                      <a:pt x="1030" y="541"/>
                      <a:pt x="1021" y="541"/>
                    </a:cubicBezTo>
                    <a:cubicBezTo>
                      <a:pt x="1016" y="541"/>
                      <a:pt x="1013" y="534"/>
                      <a:pt x="1013" y="515"/>
                    </a:cubicBezTo>
                    <a:cubicBezTo>
                      <a:pt x="1013" y="505"/>
                      <a:pt x="1013" y="495"/>
                      <a:pt x="1013" y="495"/>
                    </a:cubicBezTo>
                    <a:cubicBezTo>
                      <a:pt x="1013" y="465"/>
                      <a:pt x="1013" y="445"/>
                      <a:pt x="1013" y="415"/>
                    </a:cubicBezTo>
                    <a:cubicBezTo>
                      <a:pt x="1003" y="366"/>
                      <a:pt x="1003" y="306"/>
                      <a:pt x="983" y="277"/>
                    </a:cubicBezTo>
                    <a:cubicBezTo>
                      <a:pt x="967" y="238"/>
                      <a:pt x="952" y="1"/>
                      <a:pt x="9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6" name="Google Shape;2376;p15"/>
              <p:cNvSpPr/>
              <p:nvPr/>
            </p:nvSpPr>
            <p:spPr>
              <a:xfrm>
                <a:off x="10411644" y="-924647"/>
                <a:ext cx="1771" cy="2898"/>
              </a:xfrm>
              <a:custGeom>
                <a:avLst/>
                <a:gdLst/>
                <a:ahLst/>
                <a:cxnLst/>
                <a:rect l="l" t="t" r="r" b="b"/>
                <a:pathLst>
                  <a:path w="11" h="18" extrusionOk="0">
                    <a:moveTo>
                      <a:pt x="0" y="1"/>
                    </a:moveTo>
                    <a:cubicBezTo>
                      <a:pt x="0" y="12"/>
                      <a:pt x="0" y="17"/>
                      <a:pt x="2" y="17"/>
                    </a:cubicBezTo>
                    <a:cubicBezTo>
                      <a:pt x="4" y="17"/>
                      <a:pt x="6" y="15"/>
                      <a:pt x="10" y="11"/>
                    </a:cubicBezTo>
                    <a:cubicBezTo>
                      <a:pt x="10" y="1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7" name="Google Shape;2377;p15"/>
              <p:cNvSpPr/>
              <p:nvPr/>
            </p:nvSpPr>
            <p:spPr>
              <a:xfrm>
                <a:off x="10417119" y="-926579"/>
                <a:ext cx="66502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21" extrusionOk="0">
                    <a:moveTo>
                      <a:pt x="310" y="1"/>
                    </a:moveTo>
                    <a:cubicBezTo>
                      <a:pt x="302" y="1"/>
                      <a:pt x="293" y="1"/>
                      <a:pt x="283" y="3"/>
                    </a:cubicBezTo>
                    <a:cubicBezTo>
                      <a:pt x="274" y="23"/>
                      <a:pt x="264" y="32"/>
                      <a:pt x="254" y="52"/>
                    </a:cubicBezTo>
                    <a:cubicBezTo>
                      <a:pt x="234" y="72"/>
                      <a:pt x="224" y="92"/>
                      <a:pt x="224" y="92"/>
                    </a:cubicBezTo>
                    <a:cubicBezTo>
                      <a:pt x="224" y="92"/>
                      <a:pt x="186" y="105"/>
                      <a:pt x="140" y="105"/>
                    </a:cubicBezTo>
                    <a:cubicBezTo>
                      <a:pt x="129" y="105"/>
                      <a:pt x="117" y="104"/>
                      <a:pt x="105" y="102"/>
                    </a:cubicBezTo>
                    <a:cubicBezTo>
                      <a:pt x="65" y="82"/>
                      <a:pt x="55" y="82"/>
                      <a:pt x="26" y="82"/>
                    </a:cubicBezTo>
                    <a:cubicBezTo>
                      <a:pt x="16" y="92"/>
                      <a:pt x="16" y="102"/>
                      <a:pt x="16" y="102"/>
                    </a:cubicBezTo>
                    <a:cubicBezTo>
                      <a:pt x="0" y="156"/>
                      <a:pt x="39" y="216"/>
                      <a:pt x="81" y="216"/>
                    </a:cubicBezTo>
                    <a:cubicBezTo>
                      <a:pt x="92" y="216"/>
                      <a:pt x="104" y="212"/>
                      <a:pt x="115" y="201"/>
                    </a:cubicBezTo>
                    <a:cubicBezTo>
                      <a:pt x="131" y="181"/>
                      <a:pt x="147" y="172"/>
                      <a:pt x="162" y="172"/>
                    </a:cubicBezTo>
                    <a:cubicBezTo>
                      <a:pt x="183" y="172"/>
                      <a:pt x="202" y="191"/>
                      <a:pt x="214" y="221"/>
                    </a:cubicBezTo>
                    <a:cubicBezTo>
                      <a:pt x="313" y="191"/>
                      <a:pt x="363" y="181"/>
                      <a:pt x="363" y="161"/>
                    </a:cubicBezTo>
                    <a:cubicBezTo>
                      <a:pt x="354" y="115"/>
                      <a:pt x="413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8" name="Google Shape;2378;p15"/>
              <p:cNvSpPr/>
              <p:nvPr/>
            </p:nvSpPr>
            <p:spPr>
              <a:xfrm>
                <a:off x="10427585" y="-915147"/>
                <a:ext cx="204499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25" extrusionOk="0">
                    <a:moveTo>
                      <a:pt x="1213" y="1"/>
                    </a:moveTo>
                    <a:cubicBezTo>
                      <a:pt x="1179" y="1"/>
                      <a:pt x="1171" y="64"/>
                      <a:pt x="1131" y="80"/>
                    </a:cubicBezTo>
                    <a:cubicBezTo>
                      <a:pt x="1124" y="82"/>
                      <a:pt x="1117" y="82"/>
                      <a:pt x="1111" y="82"/>
                    </a:cubicBezTo>
                    <a:cubicBezTo>
                      <a:pt x="1070" y="82"/>
                      <a:pt x="1039" y="59"/>
                      <a:pt x="1022" y="51"/>
                    </a:cubicBezTo>
                    <a:cubicBezTo>
                      <a:pt x="1002" y="80"/>
                      <a:pt x="982" y="120"/>
                      <a:pt x="952" y="160"/>
                    </a:cubicBezTo>
                    <a:cubicBezTo>
                      <a:pt x="877" y="251"/>
                      <a:pt x="788" y="296"/>
                      <a:pt x="731" y="296"/>
                    </a:cubicBezTo>
                    <a:cubicBezTo>
                      <a:pt x="682" y="296"/>
                      <a:pt x="657" y="263"/>
                      <a:pt x="685" y="199"/>
                    </a:cubicBezTo>
                    <a:cubicBezTo>
                      <a:pt x="709" y="126"/>
                      <a:pt x="707" y="84"/>
                      <a:pt x="680" y="84"/>
                    </a:cubicBezTo>
                    <a:cubicBezTo>
                      <a:pt x="651" y="84"/>
                      <a:pt x="596" y="129"/>
                      <a:pt x="516" y="229"/>
                    </a:cubicBezTo>
                    <a:cubicBezTo>
                      <a:pt x="367" y="418"/>
                      <a:pt x="238" y="299"/>
                      <a:pt x="70" y="378"/>
                    </a:cubicBezTo>
                    <a:cubicBezTo>
                      <a:pt x="70" y="398"/>
                      <a:pt x="30" y="437"/>
                      <a:pt x="0" y="477"/>
                    </a:cubicBezTo>
                    <a:cubicBezTo>
                      <a:pt x="10" y="477"/>
                      <a:pt x="20" y="477"/>
                      <a:pt x="20" y="487"/>
                    </a:cubicBezTo>
                    <a:cubicBezTo>
                      <a:pt x="50" y="507"/>
                      <a:pt x="60" y="517"/>
                      <a:pt x="80" y="537"/>
                    </a:cubicBezTo>
                    <a:cubicBezTo>
                      <a:pt x="80" y="527"/>
                      <a:pt x="100" y="527"/>
                      <a:pt x="100" y="517"/>
                    </a:cubicBezTo>
                    <a:cubicBezTo>
                      <a:pt x="115" y="507"/>
                      <a:pt x="125" y="502"/>
                      <a:pt x="132" y="502"/>
                    </a:cubicBezTo>
                    <a:cubicBezTo>
                      <a:pt x="153" y="502"/>
                      <a:pt x="144" y="539"/>
                      <a:pt x="129" y="576"/>
                    </a:cubicBezTo>
                    <a:lnTo>
                      <a:pt x="139" y="576"/>
                    </a:lnTo>
                    <a:cubicBezTo>
                      <a:pt x="144" y="571"/>
                      <a:pt x="150" y="568"/>
                      <a:pt x="157" y="568"/>
                    </a:cubicBezTo>
                    <a:cubicBezTo>
                      <a:pt x="187" y="568"/>
                      <a:pt x="232" y="623"/>
                      <a:pt x="298" y="705"/>
                    </a:cubicBezTo>
                    <a:cubicBezTo>
                      <a:pt x="337" y="595"/>
                      <a:pt x="376" y="454"/>
                      <a:pt x="445" y="454"/>
                    </a:cubicBezTo>
                    <a:cubicBezTo>
                      <a:pt x="463" y="454"/>
                      <a:pt x="483" y="464"/>
                      <a:pt x="506" y="487"/>
                    </a:cubicBezTo>
                    <a:cubicBezTo>
                      <a:pt x="623" y="589"/>
                      <a:pt x="665" y="724"/>
                      <a:pt x="730" y="724"/>
                    </a:cubicBezTo>
                    <a:cubicBezTo>
                      <a:pt x="753" y="724"/>
                      <a:pt x="780" y="707"/>
                      <a:pt x="813" y="665"/>
                    </a:cubicBezTo>
                    <a:cubicBezTo>
                      <a:pt x="942" y="517"/>
                      <a:pt x="883" y="368"/>
                      <a:pt x="1081" y="328"/>
                    </a:cubicBezTo>
                    <a:cubicBezTo>
                      <a:pt x="1101" y="328"/>
                      <a:pt x="1111" y="318"/>
                      <a:pt x="1131" y="318"/>
                    </a:cubicBezTo>
                    <a:cubicBezTo>
                      <a:pt x="1131" y="308"/>
                      <a:pt x="1141" y="308"/>
                      <a:pt x="1151" y="299"/>
                    </a:cubicBezTo>
                    <a:lnTo>
                      <a:pt x="1170" y="299"/>
                    </a:lnTo>
                    <a:cubicBezTo>
                      <a:pt x="1270" y="259"/>
                      <a:pt x="1250" y="199"/>
                      <a:pt x="1250" y="140"/>
                    </a:cubicBezTo>
                    <a:cubicBezTo>
                      <a:pt x="1250" y="120"/>
                      <a:pt x="1260" y="80"/>
                      <a:pt x="1270" y="31"/>
                    </a:cubicBezTo>
                    <a:cubicBezTo>
                      <a:pt x="1270" y="21"/>
                      <a:pt x="1260" y="21"/>
                      <a:pt x="1240" y="11"/>
                    </a:cubicBezTo>
                    <a:cubicBezTo>
                      <a:pt x="1229" y="4"/>
                      <a:pt x="1220" y="1"/>
                      <a:pt x="1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79" name="Google Shape;2379;p15"/>
              <p:cNvSpPr/>
              <p:nvPr/>
            </p:nvSpPr>
            <p:spPr>
              <a:xfrm>
                <a:off x="10384431" y="-876662"/>
                <a:ext cx="25764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90" extrusionOk="0">
                    <a:moveTo>
                      <a:pt x="159" y="0"/>
                    </a:moveTo>
                    <a:cubicBezTo>
                      <a:pt x="130" y="0"/>
                      <a:pt x="100" y="30"/>
                      <a:pt x="30" y="60"/>
                    </a:cubicBezTo>
                    <a:cubicBezTo>
                      <a:pt x="11" y="69"/>
                      <a:pt x="11" y="79"/>
                      <a:pt x="1" y="89"/>
                    </a:cubicBezTo>
                    <a:cubicBezTo>
                      <a:pt x="20" y="79"/>
                      <a:pt x="50" y="60"/>
                      <a:pt x="90" y="40"/>
                    </a:cubicBezTo>
                    <a:cubicBezTo>
                      <a:pt x="110" y="20"/>
                      <a:pt x="139" y="1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0" name="Google Shape;2380;p15"/>
              <p:cNvSpPr/>
              <p:nvPr/>
            </p:nvSpPr>
            <p:spPr>
              <a:xfrm>
                <a:off x="10387652" y="-945419"/>
                <a:ext cx="9661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60" h="100" extrusionOk="0">
                    <a:moveTo>
                      <a:pt x="60" y="1"/>
                    </a:moveTo>
                    <a:cubicBezTo>
                      <a:pt x="0" y="1"/>
                      <a:pt x="10" y="40"/>
                      <a:pt x="20" y="100"/>
                    </a:cubicBezTo>
                    <a:cubicBezTo>
                      <a:pt x="30" y="70"/>
                      <a:pt x="50" y="30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1" name="Google Shape;2381;p15"/>
              <p:cNvSpPr/>
              <p:nvPr/>
            </p:nvSpPr>
            <p:spPr>
              <a:xfrm>
                <a:off x="10628703" y="-1294034"/>
                <a:ext cx="38323" cy="32849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4" extrusionOk="0">
                    <a:moveTo>
                      <a:pt x="89" y="1"/>
                    </a:moveTo>
                    <a:cubicBezTo>
                      <a:pt x="80" y="1"/>
                      <a:pt x="70" y="2"/>
                      <a:pt x="60" y="4"/>
                    </a:cubicBezTo>
                    <a:cubicBezTo>
                      <a:pt x="50" y="14"/>
                      <a:pt x="30" y="44"/>
                      <a:pt x="21" y="83"/>
                    </a:cubicBezTo>
                    <a:cubicBezTo>
                      <a:pt x="1" y="123"/>
                      <a:pt x="40" y="173"/>
                      <a:pt x="100" y="193"/>
                    </a:cubicBezTo>
                    <a:cubicBezTo>
                      <a:pt x="116" y="200"/>
                      <a:pt x="132" y="203"/>
                      <a:pt x="145" y="203"/>
                    </a:cubicBezTo>
                    <a:cubicBezTo>
                      <a:pt x="207" y="203"/>
                      <a:pt x="238" y="138"/>
                      <a:pt x="189" y="74"/>
                    </a:cubicBezTo>
                    <a:cubicBezTo>
                      <a:pt x="150" y="19"/>
                      <a:pt x="123" y="1"/>
                      <a:pt x="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2" name="Google Shape;2382;p15"/>
              <p:cNvSpPr/>
              <p:nvPr/>
            </p:nvSpPr>
            <p:spPr>
              <a:xfrm>
                <a:off x="9156630" y="-1561655"/>
                <a:ext cx="11433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71" h="31" extrusionOk="0">
                    <a:moveTo>
                      <a:pt x="60" y="0"/>
                    </a:moveTo>
                    <a:cubicBezTo>
                      <a:pt x="1" y="0"/>
                      <a:pt x="11" y="10"/>
                      <a:pt x="40" y="30"/>
                    </a:cubicBezTo>
                    <a:cubicBezTo>
                      <a:pt x="50" y="20"/>
                      <a:pt x="6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3" name="Google Shape;2383;p15"/>
              <p:cNvSpPr/>
              <p:nvPr/>
            </p:nvSpPr>
            <p:spPr>
              <a:xfrm>
                <a:off x="9139883" y="-1546680"/>
                <a:ext cx="12077" cy="9178"/>
              </a:xfrm>
              <a:custGeom>
                <a:avLst/>
                <a:gdLst/>
                <a:ahLst/>
                <a:cxnLst/>
                <a:rect l="l" t="t" r="r" b="b"/>
                <a:pathLst>
                  <a:path w="75" h="57" extrusionOk="0">
                    <a:moveTo>
                      <a:pt x="21" y="0"/>
                    </a:moveTo>
                    <a:cubicBezTo>
                      <a:pt x="0" y="0"/>
                      <a:pt x="10" y="25"/>
                      <a:pt x="25" y="56"/>
                    </a:cubicBezTo>
                    <a:cubicBezTo>
                      <a:pt x="35" y="56"/>
                      <a:pt x="55" y="36"/>
                      <a:pt x="75" y="16"/>
                    </a:cubicBezTo>
                    <a:cubicBezTo>
                      <a:pt x="65" y="7"/>
                      <a:pt x="55" y="7"/>
                      <a:pt x="45" y="7"/>
                    </a:cubicBezTo>
                    <a:cubicBezTo>
                      <a:pt x="34" y="2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4" name="Google Shape;2384;p15"/>
              <p:cNvSpPr/>
              <p:nvPr/>
            </p:nvSpPr>
            <p:spPr>
              <a:xfrm>
                <a:off x="9185775" y="-1742323"/>
                <a:ext cx="6119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38" h="52" extrusionOk="0">
                    <a:moveTo>
                      <a:pt x="24" y="0"/>
                    </a:moveTo>
                    <a:cubicBezTo>
                      <a:pt x="1" y="0"/>
                      <a:pt x="9" y="26"/>
                      <a:pt x="18" y="52"/>
                    </a:cubicBezTo>
                    <a:cubicBezTo>
                      <a:pt x="28" y="42"/>
                      <a:pt x="38" y="22"/>
                      <a:pt x="38" y="2"/>
                    </a:cubicBezTo>
                    <a:cubicBezTo>
                      <a:pt x="33" y="1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5" name="Google Shape;2385;p15"/>
              <p:cNvSpPr/>
              <p:nvPr/>
            </p:nvSpPr>
            <p:spPr>
              <a:xfrm>
                <a:off x="9160172" y="-1686287"/>
                <a:ext cx="47824" cy="5764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58" extrusionOk="0">
                    <a:moveTo>
                      <a:pt x="106" y="210"/>
                    </a:moveTo>
                    <a:lnTo>
                      <a:pt x="106" y="210"/>
                    </a:lnTo>
                    <a:cubicBezTo>
                      <a:pt x="110" y="215"/>
                      <a:pt x="116" y="220"/>
                      <a:pt x="122" y="225"/>
                    </a:cubicBezTo>
                    <a:lnTo>
                      <a:pt x="122" y="225"/>
                    </a:lnTo>
                    <a:cubicBezTo>
                      <a:pt x="118" y="217"/>
                      <a:pt x="113" y="211"/>
                      <a:pt x="106" y="210"/>
                    </a:cubicBezTo>
                    <a:close/>
                    <a:moveTo>
                      <a:pt x="53" y="119"/>
                    </a:moveTo>
                    <a:cubicBezTo>
                      <a:pt x="33" y="119"/>
                      <a:pt x="0" y="171"/>
                      <a:pt x="18" y="189"/>
                    </a:cubicBezTo>
                    <a:cubicBezTo>
                      <a:pt x="38" y="209"/>
                      <a:pt x="48" y="219"/>
                      <a:pt x="68" y="239"/>
                    </a:cubicBezTo>
                    <a:cubicBezTo>
                      <a:pt x="83" y="219"/>
                      <a:pt x="94" y="210"/>
                      <a:pt x="104" y="210"/>
                    </a:cubicBezTo>
                    <a:cubicBezTo>
                      <a:pt x="105" y="210"/>
                      <a:pt x="105" y="210"/>
                      <a:pt x="106" y="210"/>
                    </a:cubicBezTo>
                    <a:lnTo>
                      <a:pt x="106" y="210"/>
                    </a:lnTo>
                    <a:cubicBezTo>
                      <a:pt x="73" y="173"/>
                      <a:pt x="83" y="128"/>
                      <a:pt x="58" y="120"/>
                    </a:cubicBezTo>
                    <a:cubicBezTo>
                      <a:pt x="57" y="119"/>
                      <a:pt x="55" y="119"/>
                      <a:pt x="53" y="119"/>
                    </a:cubicBezTo>
                    <a:close/>
                    <a:moveTo>
                      <a:pt x="217" y="1"/>
                    </a:moveTo>
                    <a:cubicBezTo>
                      <a:pt x="197" y="21"/>
                      <a:pt x="187" y="31"/>
                      <a:pt x="167" y="51"/>
                    </a:cubicBezTo>
                    <a:cubicBezTo>
                      <a:pt x="157" y="60"/>
                      <a:pt x="147" y="60"/>
                      <a:pt x="147" y="60"/>
                    </a:cubicBezTo>
                    <a:lnTo>
                      <a:pt x="137" y="60"/>
                    </a:lnTo>
                    <a:cubicBezTo>
                      <a:pt x="127" y="70"/>
                      <a:pt x="127" y="80"/>
                      <a:pt x="127" y="90"/>
                    </a:cubicBezTo>
                    <a:cubicBezTo>
                      <a:pt x="108" y="160"/>
                      <a:pt x="147" y="160"/>
                      <a:pt x="207" y="249"/>
                    </a:cubicBezTo>
                    <a:cubicBezTo>
                      <a:pt x="224" y="279"/>
                      <a:pt x="227" y="290"/>
                      <a:pt x="221" y="290"/>
                    </a:cubicBezTo>
                    <a:cubicBezTo>
                      <a:pt x="210" y="290"/>
                      <a:pt x="167" y="249"/>
                      <a:pt x="127" y="229"/>
                    </a:cubicBezTo>
                    <a:cubicBezTo>
                      <a:pt x="125" y="228"/>
                      <a:pt x="124" y="226"/>
                      <a:pt x="122" y="225"/>
                    </a:cubicBezTo>
                    <a:lnTo>
                      <a:pt x="122" y="225"/>
                    </a:lnTo>
                    <a:cubicBezTo>
                      <a:pt x="130" y="243"/>
                      <a:pt x="132" y="276"/>
                      <a:pt x="127" y="308"/>
                    </a:cubicBezTo>
                    <a:cubicBezTo>
                      <a:pt x="137" y="318"/>
                      <a:pt x="147" y="338"/>
                      <a:pt x="167" y="358"/>
                    </a:cubicBezTo>
                    <a:cubicBezTo>
                      <a:pt x="187" y="348"/>
                      <a:pt x="207" y="328"/>
                      <a:pt x="227" y="298"/>
                    </a:cubicBezTo>
                    <a:cubicBezTo>
                      <a:pt x="266" y="229"/>
                      <a:pt x="266" y="209"/>
                      <a:pt x="296" y="189"/>
                    </a:cubicBezTo>
                    <a:cubicBezTo>
                      <a:pt x="286" y="179"/>
                      <a:pt x="276" y="179"/>
                      <a:pt x="266" y="170"/>
                    </a:cubicBezTo>
                    <a:cubicBezTo>
                      <a:pt x="187" y="110"/>
                      <a:pt x="246" y="80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6" name="Google Shape;2386;p15"/>
              <p:cNvSpPr/>
              <p:nvPr/>
            </p:nvSpPr>
            <p:spPr>
              <a:xfrm>
                <a:off x="9097051" y="-1350876"/>
                <a:ext cx="23026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1" extrusionOk="0">
                    <a:moveTo>
                      <a:pt x="143" y="0"/>
                    </a:moveTo>
                    <a:lnTo>
                      <a:pt x="24" y="20"/>
                    </a:lnTo>
                    <a:lnTo>
                      <a:pt x="44" y="20"/>
                    </a:lnTo>
                    <a:cubicBezTo>
                      <a:pt x="93" y="60"/>
                      <a:pt x="4" y="80"/>
                      <a:pt x="4" y="179"/>
                    </a:cubicBezTo>
                    <a:cubicBezTo>
                      <a:pt x="1" y="209"/>
                      <a:pt x="3" y="221"/>
                      <a:pt x="10" y="221"/>
                    </a:cubicBezTo>
                    <a:cubicBezTo>
                      <a:pt x="23" y="221"/>
                      <a:pt x="56" y="160"/>
                      <a:pt x="83" y="119"/>
                    </a:cubicBezTo>
                    <a:cubicBezTo>
                      <a:pt x="103" y="80"/>
                      <a:pt x="113" y="50"/>
                      <a:pt x="133" y="20"/>
                    </a:cubicBezTo>
                    <a:cubicBezTo>
                      <a:pt x="133" y="20"/>
                      <a:pt x="133" y="1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7" name="Google Shape;2387;p15"/>
              <p:cNvSpPr/>
              <p:nvPr/>
            </p:nvSpPr>
            <p:spPr>
              <a:xfrm>
                <a:off x="9164681" y="-1445074"/>
                <a:ext cx="1610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0" extrusionOk="0">
                    <a:moveTo>
                      <a:pt x="50" y="0"/>
                    </a:moveTo>
                    <a:cubicBezTo>
                      <a:pt x="40" y="10"/>
                      <a:pt x="40" y="20"/>
                      <a:pt x="30" y="30"/>
                    </a:cubicBezTo>
                    <a:cubicBezTo>
                      <a:pt x="20" y="40"/>
                      <a:pt x="10" y="60"/>
                      <a:pt x="0" y="70"/>
                    </a:cubicBezTo>
                    <a:cubicBezTo>
                      <a:pt x="10" y="80"/>
                      <a:pt x="20" y="80"/>
                      <a:pt x="30" y="89"/>
                    </a:cubicBezTo>
                    <a:cubicBezTo>
                      <a:pt x="40" y="80"/>
                      <a:pt x="50" y="70"/>
                      <a:pt x="60" y="60"/>
                    </a:cubicBezTo>
                    <a:cubicBezTo>
                      <a:pt x="80" y="50"/>
                      <a:pt x="90" y="30"/>
                      <a:pt x="99" y="10"/>
                    </a:cubicBezTo>
                    <a:cubicBezTo>
                      <a:pt x="80" y="10"/>
                      <a:pt x="7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8" name="Google Shape;2388;p15"/>
              <p:cNvSpPr/>
              <p:nvPr/>
            </p:nvSpPr>
            <p:spPr>
              <a:xfrm>
                <a:off x="9062431" y="-2075803"/>
                <a:ext cx="412057" cy="979017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6080" extrusionOk="0">
                    <a:moveTo>
                      <a:pt x="1292" y="1"/>
                    </a:moveTo>
                    <a:cubicBezTo>
                      <a:pt x="1291" y="1"/>
                      <a:pt x="1290" y="20"/>
                      <a:pt x="1290" y="70"/>
                    </a:cubicBezTo>
                    <a:lnTo>
                      <a:pt x="1290" y="209"/>
                    </a:lnTo>
                    <a:cubicBezTo>
                      <a:pt x="1290" y="164"/>
                      <a:pt x="1287" y="146"/>
                      <a:pt x="1282" y="146"/>
                    </a:cubicBezTo>
                    <a:cubicBezTo>
                      <a:pt x="1275" y="146"/>
                      <a:pt x="1262" y="193"/>
                      <a:pt x="1250" y="249"/>
                    </a:cubicBezTo>
                    <a:cubicBezTo>
                      <a:pt x="1240" y="308"/>
                      <a:pt x="1230" y="358"/>
                      <a:pt x="1220" y="377"/>
                    </a:cubicBezTo>
                    <a:cubicBezTo>
                      <a:pt x="1200" y="437"/>
                      <a:pt x="1210" y="427"/>
                      <a:pt x="1210" y="516"/>
                    </a:cubicBezTo>
                    <a:cubicBezTo>
                      <a:pt x="1206" y="550"/>
                      <a:pt x="1200" y="560"/>
                      <a:pt x="1189" y="560"/>
                    </a:cubicBezTo>
                    <a:cubicBezTo>
                      <a:pt x="1175" y="560"/>
                      <a:pt x="1151" y="542"/>
                      <a:pt x="1111" y="536"/>
                    </a:cubicBezTo>
                    <a:cubicBezTo>
                      <a:pt x="1105" y="535"/>
                      <a:pt x="1099" y="535"/>
                      <a:pt x="1095" y="535"/>
                    </a:cubicBezTo>
                    <a:cubicBezTo>
                      <a:pt x="1054" y="535"/>
                      <a:pt x="1079" y="567"/>
                      <a:pt x="1110" y="567"/>
                    </a:cubicBezTo>
                    <a:cubicBezTo>
                      <a:pt x="1114" y="567"/>
                      <a:pt x="1118" y="567"/>
                      <a:pt x="1121" y="566"/>
                    </a:cubicBezTo>
                    <a:cubicBezTo>
                      <a:pt x="1161" y="566"/>
                      <a:pt x="1200" y="625"/>
                      <a:pt x="1191" y="645"/>
                    </a:cubicBezTo>
                    <a:cubicBezTo>
                      <a:pt x="1181" y="655"/>
                      <a:pt x="1091" y="685"/>
                      <a:pt x="1121" y="764"/>
                    </a:cubicBezTo>
                    <a:cubicBezTo>
                      <a:pt x="1143" y="814"/>
                      <a:pt x="1107" y="828"/>
                      <a:pt x="1074" y="828"/>
                    </a:cubicBezTo>
                    <a:cubicBezTo>
                      <a:pt x="1062" y="828"/>
                      <a:pt x="1050" y="826"/>
                      <a:pt x="1042" y="824"/>
                    </a:cubicBezTo>
                    <a:cubicBezTo>
                      <a:pt x="1034" y="820"/>
                      <a:pt x="1027" y="818"/>
                      <a:pt x="1020" y="818"/>
                    </a:cubicBezTo>
                    <a:cubicBezTo>
                      <a:pt x="991" y="818"/>
                      <a:pt x="974" y="849"/>
                      <a:pt x="1022" y="873"/>
                    </a:cubicBezTo>
                    <a:cubicBezTo>
                      <a:pt x="1072" y="913"/>
                      <a:pt x="1032" y="1032"/>
                      <a:pt x="982" y="1032"/>
                    </a:cubicBezTo>
                    <a:cubicBezTo>
                      <a:pt x="948" y="1032"/>
                      <a:pt x="919" y="985"/>
                      <a:pt x="881" y="985"/>
                    </a:cubicBezTo>
                    <a:cubicBezTo>
                      <a:pt x="864" y="985"/>
                      <a:pt x="845" y="994"/>
                      <a:pt x="824" y="1022"/>
                    </a:cubicBezTo>
                    <a:lnTo>
                      <a:pt x="814" y="1022"/>
                    </a:lnTo>
                    <a:cubicBezTo>
                      <a:pt x="757" y="1035"/>
                      <a:pt x="698" y="1050"/>
                      <a:pt x="663" y="1050"/>
                    </a:cubicBezTo>
                    <a:cubicBezTo>
                      <a:pt x="618" y="1050"/>
                      <a:pt x="612" y="1026"/>
                      <a:pt x="695" y="943"/>
                    </a:cubicBezTo>
                    <a:cubicBezTo>
                      <a:pt x="675" y="923"/>
                      <a:pt x="655" y="903"/>
                      <a:pt x="635" y="863"/>
                    </a:cubicBezTo>
                    <a:cubicBezTo>
                      <a:pt x="586" y="903"/>
                      <a:pt x="546" y="933"/>
                      <a:pt x="526" y="943"/>
                    </a:cubicBezTo>
                    <a:lnTo>
                      <a:pt x="516" y="943"/>
                    </a:lnTo>
                    <a:cubicBezTo>
                      <a:pt x="497" y="982"/>
                      <a:pt x="467" y="1022"/>
                      <a:pt x="437" y="1042"/>
                    </a:cubicBezTo>
                    <a:cubicBezTo>
                      <a:pt x="378" y="1091"/>
                      <a:pt x="457" y="1121"/>
                      <a:pt x="516" y="1131"/>
                    </a:cubicBezTo>
                    <a:lnTo>
                      <a:pt x="526" y="1131"/>
                    </a:lnTo>
                    <a:cubicBezTo>
                      <a:pt x="526" y="1131"/>
                      <a:pt x="536" y="1121"/>
                      <a:pt x="536" y="1121"/>
                    </a:cubicBezTo>
                    <a:cubicBezTo>
                      <a:pt x="553" y="1118"/>
                      <a:pt x="570" y="1117"/>
                      <a:pt x="588" y="1117"/>
                    </a:cubicBezTo>
                    <a:cubicBezTo>
                      <a:pt x="691" y="1117"/>
                      <a:pt x="793" y="1161"/>
                      <a:pt x="844" y="1161"/>
                    </a:cubicBezTo>
                    <a:cubicBezTo>
                      <a:pt x="863" y="1161"/>
                      <a:pt x="893" y="1141"/>
                      <a:pt x="913" y="1111"/>
                    </a:cubicBezTo>
                    <a:lnTo>
                      <a:pt x="903" y="1111"/>
                    </a:lnTo>
                    <a:cubicBezTo>
                      <a:pt x="872" y="1119"/>
                      <a:pt x="830" y="1150"/>
                      <a:pt x="807" y="1150"/>
                    </a:cubicBezTo>
                    <a:cubicBezTo>
                      <a:pt x="801" y="1150"/>
                      <a:pt x="796" y="1148"/>
                      <a:pt x="794" y="1141"/>
                    </a:cubicBezTo>
                    <a:cubicBezTo>
                      <a:pt x="784" y="1111"/>
                      <a:pt x="784" y="1052"/>
                      <a:pt x="804" y="1052"/>
                    </a:cubicBezTo>
                    <a:cubicBezTo>
                      <a:pt x="794" y="1081"/>
                      <a:pt x="873" y="1042"/>
                      <a:pt x="913" y="1101"/>
                    </a:cubicBezTo>
                    <a:cubicBezTo>
                      <a:pt x="953" y="1161"/>
                      <a:pt x="923" y="1181"/>
                      <a:pt x="1012" y="1181"/>
                    </a:cubicBezTo>
                    <a:cubicBezTo>
                      <a:pt x="1017" y="1180"/>
                      <a:pt x="1022" y="1179"/>
                      <a:pt x="1026" y="1179"/>
                    </a:cubicBezTo>
                    <a:cubicBezTo>
                      <a:pt x="1064" y="1179"/>
                      <a:pt x="1072" y="1216"/>
                      <a:pt x="1072" y="1270"/>
                    </a:cubicBezTo>
                    <a:cubicBezTo>
                      <a:pt x="1082" y="1280"/>
                      <a:pt x="1091" y="1280"/>
                      <a:pt x="1091" y="1290"/>
                    </a:cubicBezTo>
                    <a:cubicBezTo>
                      <a:pt x="1131" y="1329"/>
                      <a:pt x="1121" y="1349"/>
                      <a:pt x="1082" y="1349"/>
                    </a:cubicBezTo>
                    <a:cubicBezTo>
                      <a:pt x="1082" y="1369"/>
                      <a:pt x="1082" y="1389"/>
                      <a:pt x="1082" y="1419"/>
                    </a:cubicBezTo>
                    <a:cubicBezTo>
                      <a:pt x="1090" y="1482"/>
                      <a:pt x="1072" y="1504"/>
                      <a:pt x="1049" y="1504"/>
                    </a:cubicBezTo>
                    <a:cubicBezTo>
                      <a:pt x="1019" y="1504"/>
                      <a:pt x="981" y="1463"/>
                      <a:pt x="992" y="1428"/>
                    </a:cubicBezTo>
                    <a:cubicBezTo>
                      <a:pt x="1002" y="1389"/>
                      <a:pt x="982" y="1359"/>
                      <a:pt x="913" y="1319"/>
                    </a:cubicBezTo>
                    <a:cubicBezTo>
                      <a:pt x="873" y="1339"/>
                      <a:pt x="883" y="1389"/>
                      <a:pt x="883" y="1409"/>
                    </a:cubicBezTo>
                    <a:cubicBezTo>
                      <a:pt x="883" y="1419"/>
                      <a:pt x="883" y="1419"/>
                      <a:pt x="893" y="1428"/>
                    </a:cubicBezTo>
                    <a:cubicBezTo>
                      <a:pt x="893" y="1438"/>
                      <a:pt x="893" y="1438"/>
                      <a:pt x="893" y="1438"/>
                    </a:cubicBezTo>
                    <a:cubicBezTo>
                      <a:pt x="913" y="1468"/>
                      <a:pt x="953" y="1508"/>
                      <a:pt x="1052" y="1567"/>
                    </a:cubicBezTo>
                    <a:cubicBezTo>
                      <a:pt x="1121" y="1604"/>
                      <a:pt x="1113" y="1625"/>
                      <a:pt x="1077" y="1625"/>
                    </a:cubicBezTo>
                    <a:cubicBezTo>
                      <a:pt x="1046" y="1625"/>
                      <a:pt x="994" y="1609"/>
                      <a:pt x="953" y="1577"/>
                    </a:cubicBezTo>
                    <a:cubicBezTo>
                      <a:pt x="883" y="1518"/>
                      <a:pt x="844" y="1498"/>
                      <a:pt x="794" y="1428"/>
                    </a:cubicBezTo>
                    <a:cubicBezTo>
                      <a:pt x="774" y="1448"/>
                      <a:pt x="754" y="1498"/>
                      <a:pt x="744" y="1557"/>
                    </a:cubicBezTo>
                    <a:cubicBezTo>
                      <a:pt x="725" y="1617"/>
                      <a:pt x="764" y="1597"/>
                      <a:pt x="784" y="1617"/>
                    </a:cubicBezTo>
                    <a:cubicBezTo>
                      <a:pt x="791" y="1613"/>
                      <a:pt x="797" y="1612"/>
                      <a:pt x="803" y="1612"/>
                    </a:cubicBezTo>
                    <a:cubicBezTo>
                      <a:pt x="828" y="1612"/>
                      <a:pt x="837" y="1646"/>
                      <a:pt x="853" y="1686"/>
                    </a:cubicBezTo>
                    <a:cubicBezTo>
                      <a:pt x="873" y="1686"/>
                      <a:pt x="893" y="1666"/>
                      <a:pt x="923" y="1657"/>
                    </a:cubicBezTo>
                    <a:cubicBezTo>
                      <a:pt x="933" y="1647"/>
                      <a:pt x="943" y="1637"/>
                      <a:pt x="953" y="1627"/>
                    </a:cubicBezTo>
                    <a:cubicBezTo>
                      <a:pt x="962" y="1618"/>
                      <a:pt x="971" y="1613"/>
                      <a:pt x="982" y="1613"/>
                    </a:cubicBezTo>
                    <a:cubicBezTo>
                      <a:pt x="1006" y="1613"/>
                      <a:pt x="1040" y="1635"/>
                      <a:pt x="1101" y="1676"/>
                    </a:cubicBezTo>
                    <a:cubicBezTo>
                      <a:pt x="1191" y="1736"/>
                      <a:pt x="1052" y="1785"/>
                      <a:pt x="1012" y="1825"/>
                    </a:cubicBezTo>
                    <a:cubicBezTo>
                      <a:pt x="1001" y="1837"/>
                      <a:pt x="991" y="1839"/>
                      <a:pt x="980" y="1839"/>
                    </a:cubicBezTo>
                    <a:cubicBezTo>
                      <a:pt x="971" y="1839"/>
                      <a:pt x="961" y="1837"/>
                      <a:pt x="950" y="1837"/>
                    </a:cubicBezTo>
                    <a:cubicBezTo>
                      <a:pt x="940" y="1837"/>
                      <a:pt x="928" y="1839"/>
                      <a:pt x="913" y="1845"/>
                    </a:cubicBezTo>
                    <a:cubicBezTo>
                      <a:pt x="923" y="1865"/>
                      <a:pt x="943" y="1894"/>
                      <a:pt x="963" y="1934"/>
                    </a:cubicBezTo>
                    <a:cubicBezTo>
                      <a:pt x="1014" y="2032"/>
                      <a:pt x="1003" y="2052"/>
                      <a:pt x="983" y="2052"/>
                    </a:cubicBezTo>
                    <a:cubicBezTo>
                      <a:pt x="972" y="2052"/>
                      <a:pt x="959" y="2047"/>
                      <a:pt x="953" y="2043"/>
                    </a:cubicBezTo>
                    <a:cubicBezTo>
                      <a:pt x="933" y="2033"/>
                      <a:pt x="873" y="1964"/>
                      <a:pt x="824" y="1924"/>
                    </a:cubicBezTo>
                    <a:cubicBezTo>
                      <a:pt x="814" y="1934"/>
                      <a:pt x="804" y="1944"/>
                      <a:pt x="804" y="1954"/>
                    </a:cubicBezTo>
                    <a:cubicBezTo>
                      <a:pt x="814" y="1974"/>
                      <a:pt x="834" y="1994"/>
                      <a:pt x="853" y="2013"/>
                    </a:cubicBezTo>
                    <a:cubicBezTo>
                      <a:pt x="853" y="2013"/>
                      <a:pt x="863" y="2013"/>
                      <a:pt x="863" y="2023"/>
                    </a:cubicBezTo>
                    <a:cubicBezTo>
                      <a:pt x="911" y="2078"/>
                      <a:pt x="914" y="2096"/>
                      <a:pt x="894" y="2096"/>
                    </a:cubicBezTo>
                    <a:cubicBezTo>
                      <a:pt x="888" y="2096"/>
                      <a:pt x="882" y="2095"/>
                      <a:pt x="873" y="2093"/>
                    </a:cubicBezTo>
                    <a:cubicBezTo>
                      <a:pt x="873" y="2113"/>
                      <a:pt x="873" y="2132"/>
                      <a:pt x="873" y="2132"/>
                    </a:cubicBezTo>
                    <a:cubicBezTo>
                      <a:pt x="873" y="2132"/>
                      <a:pt x="873" y="2142"/>
                      <a:pt x="873" y="2142"/>
                    </a:cubicBezTo>
                    <a:cubicBezTo>
                      <a:pt x="887" y="2135"/>
                      <a:pt x="906" y="2128"/>
                      <a:pt x="923" y="2128"/>
                    </a:cubicBezTo>
                    <a:cubicBezTo>
                      <a:pt x="930" y="2128"/>
                      <a:pt x="937" y="2130"/>
                      <a:pt x="943" y="2132"/>
                    </a:cubicBezTo>
                    <a:cubicBezTo>
                      <a:pt x="992" y="2142"/>
                      <a:pt x="992" y="2242"/>
                      <a:pt x="1022" y="2351"/>
                    </a:cubicBezTo>
                    <a:cubicBezTo>
                      <a:pt x="1062" y="2450"/>
                      <a:pt x="1082" y="2410"/>
                      <a:pt x="1121" y="2569"/>
                    </a:cubicBezTo>
                    <a:cubicBezTo>
                      <a:pt x="1135" y="2613"/>
                      <a:pt x="1135" y="2631"/>
                      <a:pt x="1127" y="2631"/>
                    </a:cubicBezTo>
                    <a:cubicBezTo>
                      <a:pt x="1105" y="2631"/>
                      <a:pt x="1031" y="2519"/>
                      <a:pt x="1002" y="2470"/>
                    </a:cubicBezTo>
                    <a:cubicBezTo>
                      <a:pt x="963" y="2410"/>
                      <a:pt x="972" y="2410"/>
                      <a:pt x="923" y="2380"/>
                    </a:cubicBezTo>
                    <a:cubicBezTo>
                      <a:pt x="913" y="2380"/>
                      <a:pt x="903" y="2390"/>
                      <a:pt x="893" y="2390"/>
                    </a:cubicBezTo>
                    <a:lnTo>
                      <a:pt x="873" y="2390"/>
                    </a:lnTo>
                    <a:cubicBezTo>
                      <a:pt x="893" y="2420"/>
                      <a:pt x="923" y="2460"/>
                      <a:pt x="943" y="2509"/>
                    </a:cubicBezTo>
                    <a:cubicBezTo>
                      <a:pt x="963" y="2539"/>
                      <a:pt x="963" y="2569"/>
                      <a:pt x="963" y="2589"/>
                    </a:cubicBezTo>
                    <a:cubicBezTo>
                      <a:pt x="1012" y="2589"/>
                      <a:pt x="1022" y="2668"/>
                      <a:pt x="1022" y="2708"/>
                    </a:cubicBezTo>
                    <a:cubicBezTo>
                      <a:pt x="1022" y="2708"/>
                      <a:pt x="1012" y="2717"/>
                      <a:pt x="1012" y="2717"/>
                    </a:cubicBezTo>
                    <a:cubicBezTo>
                      <a:pt x="1032" y="2727"/>
                      <a:pt x="992" y="2777"/>
                      <a:pt x="1012" y="2817"/>
                    </a:cubicBezTo>
                    <a:cubicBezTo>
                      <a:pt x="1042" y="2866"/>
                      <a:pt x="1230" y="2876"/>
                      <a:pt x="1230" y="2876"/>
                    </a:cubicBezTo>
                    <a:cubicBezTo>
                      <a:pt x="1230" y="2876"/>
                      <a:pt x="1260" y="2936"/>
                      <a:pt x="1240" y="2936"/>
                    </a:cubicBezTo>
                    <a:cubicBezTo>
                      <a:pt x="1220" y="2946"/>
                      <a:pt x="1171" y="2965"/>
                      <a:pt x="1161" y="3035"/>
                    </a:cubicBezTo>
                    <a:cubicBezTo>
                      <a:pt x="1154" y="3055"/>
                      <a:pt x="1158" y="3061"/>
                      <a:pt x="1168" y="3061"/>
                    </a:cubicBezTo>
                    <a:cubicBezTo>
                      <a:pt x="1188" y="3061"/>
                      <a:pt x="1237" y="3035"/>
                      <a:pt x="1290" y="3035"/>
                    </a:cubicBezTo>
                    <a:cubicBezTo>
                      <a:pt x="1379" y="3035"/>
                      <a:pt x="1349" y="3064"/>
                      <a:pt x="1359" y="3124"/>
                    </a:cubicBezTo>
                    <a:cubicBezTo>
                      <a:pt x="1363" y="3150"/>
                      <a:pt x="1354" y="3157"/>
                      <a:pt x="1338" y="3157"/>
                    </a:cubicBezTo>
                    <a:cubicBezTo>
                      <a:pt x="1323" y="3157"/>
                      <a:pt x="1301" y="3150"/>
                      <a:pt x="1278" y="3150"/>
                    </a:cubicBezTo>
                    <a:cubicBezTo>
                      <a:pt x="1262" y="3150"/>
                      <a:pt x="1246" y="3153"/>
                      <a:pt x="1230" y="3164"/>
                    </a:cubicBezTo>
                    <a:cubicBezTo>
                      <a:pt x="1171" y="3203"/>
                      <a:pt x="1280" y="3223"/>
                      <a:pt x="1280" y="3312"/>
                    </a:cubicBezTo>
                    <a:cubicBezTo>
                      <a:pt x="1280" y="3340"/>
                      <a:pt x="1275" y="3350"/>
                      <a:pt x="1267" y="3350"/>
                    </a:cubicBezTo>
                    <a:cubicBezTo>
                      <a:pt x="1250" y="3350"/>
                      <a:pt x="1218" y="3297"/>
                      <a:pt x="1191" y="3263"/>
                    </a:cubicBezTo>
                    <a:cubicBezTo>
                      <a:pt x="1151" y="3203"/>
                      <a:pt x="1141" y="3183"/>
                      <a:pt x="1111" y="3124"/>
                    </a:cubicBezTo>
                    <a:cubicBezTo>
                      <a:pt x="1094" y="3072"/>
                      <a:pt x="1069" y="3043"/>
                      <a:pt x="1030" y="3043"/>
                    </a:cubicBezTo>
                    <a:cubicBezTo>
                      <a:pt x="1024" y="3043"/>
                      <a:pt x="1018" y="3043"/>
                      <a:pt x="1012" y="3045"/>
                    </a:cubicBezTo>
                    <a:cubicBezTo>
                      <a:pt x="972" y="3055"/>
                      <a:pt x="1012" y="3074"/>
                      <a:pt x="1042" y="3174"/>
                    </a:cubicBezTo>
                    <a:cubicBezTo>
                      <a:pt x="1082" y="3273"/>
                      <a:pt x="1072" y="3263"/>
                      <a:pt x="1042" y="3312"/>
                    </a:cubicBezTo>
                    <a:cubicBezTo>
                      <a:pt x="1036" y="3324"/>
                      <a:pt x="1030" y="3329"/>
                      <a:pt x="1023" y="3329"/>
                    </a:cubicBezTo>
                    <a:cubicBezTo>
                      <a:pt x="995" y="3329"/>
                      <a:pt x="961" y="3242"/>
                      <a:pt x="953" y="3193"/>
                    </a:cubicBezTo>
                    <a:cubicBezTo>
                      <a:pt x="943" y="3144"/>
                      <a:pt x="913" y="3124"/>
                      <a:pt x="844" y="3084"/>
                    </a:cubicBezTo>
                    <a:cubicBezTo>
                      <a:pt x="835" y="3078"/>
                      <a:pt x="828" y="3076"/>
                      <a:pt x="823" y="3076"/>
                    </a:cubicBezTo>
                    <a:cubicBezTo>
                      <a:pt x="795" y="3076"/>
                      <a:pt x="824" y="3161"/>
                      <a:pt x="824" y="3203"/>
                    </a:cubicBezTo>
                    <a:cubicBezTo>
                      <a:pt x="824" y="3263"/>
                      <a:pt x="834" y="3243"/>
                      <a:pt x="853" y="3322"/>
                    </a:cubicBezTo>
                    <a:cubicBezTo>
                      <a:pt x="859" y="3348"/>
                      <a:pt x="858" y="3359"/>
                      <a:pt x="853" y="3359"/>
                    </a:cubicBezTo>
                    <a:cubicBezTo>
                      <a:pt x="840" y="3359"/>
                      <a:pt x="802" y="3296"/>
                      <a:pt x="774" y="3233"/>
                    </a:cubicBezTo>
                    <a:cubicBezTo>
                      <a:pt x="753" y="3191"/>
                      <a:pt x="746" y="3180"/>
                      <a:pt x="735" y="3180"/>
                    </a:cubicBezTo>
                    <a:cubicBezTo>
                      <a:pt x="726" y="3180"/>
                      <a:pt x="713" y="3189"/>
                      <a:pt x="685" y="3193"/>
                    </a:cubicBezTo>
                    <a:cubicBezTo>
                      <a:pt x="685" y="3203"/>
                      <a:pt x="665" y="3223"/>
                      <a:pt x="645" y="3243"/>
                    </a:cubicBezTo>
                    <a:cubicBezTo>
                      <a:pt x="665" y="3263"/>
                      <a:pt x="685" y="3273"/>
                      <a:pt x="705" y="3293"/>
                    </a:cubicBezTo>
                    <a:cubicBezTo>
                      <a:pt x="744" y="3345"/>
                      <a:pt x="740" y="3359"/>
                      <a:pt x="715" y="3359"/>
                    </a:cubicBezTo>
                    <a:cubicBezTo>
                      <a:pt x="703" y="3359"/>
                      <a:pt x="685" y="3355"/>
                      <a:pt x="665" y="3352"/>
                    </a:cubicBezTo>
                    <a:cubicBezTo>
                      <a:pt x="625" y="3342"/>
                      <a:pt x="625" y="3332"/>
                      <a:pt x="596" y="3312"/>
                    </a:cubicBezTo>
                    <a:cubicBezTo>
                      <a:pt x="586" y="3322"/>
                      <a:pt x="586" y="3322"/>
                      <a:pt x="586" y="3322"/>
                    </a:cubicBezTo>
                    <a:cubicBezTo>
                      <a:pt x="536" y="3384"/>
                      <a:pt x="539" y="3401"/>
                      <a:pt x="562" y="3401"/>
                    </a:cubicBezTo>
                    <a:cubicBezTo>
                      <a:pt x="579" y="3401"/>
                      <a:pt x="609" y="3390"/>
                      <a:pt x="635" y="3382"/>
                    </a:cubicBezTo>
                    <a:cubicBezTo>
                      <a:pt x="642" y="3379"/>
                      <a:pt x="647" y="3377"/>
                      <a:pt x="651" y="3377"/>
                    </a:cubicBezTo>
                    <a:cubicBezTo>
                      <a:pt x="672" y="3377"/>
                      <a:pt x="663" y="3415"/>
                      <a:pt x="655" y="3431"/>
                    </a:cubicBezTo>
                    <a:lnTo>
                      <a:pt x="705" y="3431"/>
                    </a:lnTo>
                    <a:cubicBezTo>
                      <a:pt x="737" y="3420"/>
                      <a:pt x="755" y="3413"/>
                      <a:pt x="776" y="3413"/>
                    </a:cubicBezTo>
                    <a:cubicBezTo>
                      <a:pt x="793" y="3413"/>
                      <a:pt x="812" y="3418"/>
                      <a:pt x="844" y="3431"/>
                    </a:cubicBezTo>
                    <a:cubicBezTo>
                      <a:pt x="913" y="3471"/>
                      <a:pt x="804" y="3501"/>
                      <a:pt x="824" y="3521"/>
                    </a:cubicBezTo>
                    <a:cubicBezTo>
                      <a:pt x="844" y="3540"/>
                      <a:pt x="853" y="3521"/>
                      <a:pt x="903" y="3570"/>
                    </a:cubicBezTo>
                    <a:cubicBezTo>
                      <a:pt x="918" y="3593"/>
                      <a:pt x="929" y="3603"/>
                      <a:pt x="938" y="3603"/>
                    </a:cubicBezTo>
                    <a:cubicBezTo>
                      <a:pt x="953" y="3603"/>
                      <a:pt x="964" y="3577"/>
                      <a:pt x="982" y="3540"/>
                    </a:cubicBezTo>
                    <a:cubicBezTo>
                      <a:pt x="993" y="3520"/>
                      <a:pt x="1002" y="3512"/>
                      <a:pt x="1012" y="3512"/>
                    </a:cubicBezTo>
                    <a:cubicBezTo>
                      <a:pt x="1030" y="3512"/>
                      <a:pt x="1049" y="3537"/>
                      <a:pt x="1082" y="3550"/>
                    </a:cubicBezTo>
                    <a:cubicBezTo>
                      <a:pt x="1131" y="3560"/>
                      <a:pt x="1072" y="3620"/>
                      <a:pt x="1082" y="3649"/>
                    </a:cubicBezTo>
                    <a:cubicBezTo>
                      <a:pt x="1085" y="3661"/>
                      <a:pt x="1091" y="3665"/>
                      <a:pt x="1100" y="3665"/>
                    </a:cubicBezTo>
                    <a:cubicBezTo>
                      <a:pt x="1113" y="3665"/>
                      <a:pt x="1135" y="3656"/>
                      <a:pt x="1171" y="3649"/>
                    </a:cubicBezTo>
                    <a:cubicBezTo>
                      <a:pt x="1180" y="3648"/>
                      <a:pt x="1188" y="3647"/>
                      <a:pt x="1196" y="3647"/>
                    </a:cubicBezTo>
                    <a:cubicBezTo>
                      <a:pt x="1231" y="3647"/>
                      <a:pt x="1252" y="3663"/>
                      <a:pt x="1260" y="3679"/>
                    </a:cubicBezTo>
                    <a:cubicBezTo>
                      <a:pt x="1270" y="3709"/>
                      <a:pt x="1349" y="3808"/>
                      <a:pt x="1379" y="3828"/>
                    </a:cubicBezTo>
                    <a:cubicBezTo>
                      <a:pt x="1409" y="3858"/>
                      <a:pt x="1369" y="3927"/>
                      <a:pt x="1339" y="3937"/>
                    </a:cubicBezTo>
                    <a:cubicBezTo>
                      <a:pt x="1338" y="3938"/>
                      <a:pt x="1337" y="3938"/>
                      <a:pt x="1335" y="3938"/>
                    </a:cubicBezTo>
                    <a:cubicBezTo>
                      <a:pt x="1316" y="3938"/>
                      <a:pt x="1286" y="3873"/>
                      <a:pt x="1230" y="3808"/>
                    </a:cubicBezTo>
                    <a:cubicBezTo>
                      <a:pt x="1204" y="3767"/>
                      <a:pt x="1187" y="3752"/>
                      <a:pt x="1173" y="3752"/>
                    </a:cubicBezTo>
                    <a:cubicBezTo>
                      <a:pt x="1160" y="3752"/>
                      <a:pt x="1150" y="3764"/>
                      <a:pt x="1141" y="3778"/>
                    </a:cubicBezTo>
                    <a:cubicBezTo>
                      <a:pt x="1131" y="3808"/>
                      <a:pt x="1171" y="3848"/>
                      <a:pt x="1191" y="3868"/>
                    </a:cubicBezTo>
                    <a:cubicBezTo>
                      <a:pt x="1210" y="3897"/>
                      <a:pt x="1230" y="4006"/>
                      <a:pt x="1191" y="4046"/>
                    </a:cubicBezTo>
                    <a:cubicBezTo>
                      <a:pt x="1184" y="4050"/>
                      <a:pt x="1178" y="4052"/>
                      <a:pt x="1173" y="4052"/>
                    </a:cubicBezTo>
                    <a:cubicBezTo>
                      <a:pt x="1144" y="4052"/>
                      <a:pt x="1151" y="3982"/>
                      <a:pt x="1151" y="3957"/>
                    </a:cubicBezTo>
                    <a:cubicBezTo>
                      <a:pt x="1151" y="3931"/>
                      <a:pt x="1107" y="3840"/>
                      <a:pt x="1076" y="3840"/>
                    </a:cubicBezTo>
                    <a:cubicBezTo>
                      <a:pt x="1071" y="3840"/>
                      <a:pt x="1066" y="3842"/>
                      <a:pt x="1062" y="3848"/>
                    </a:cubicBezTo>
                    <a:cubicBezTo>
                      <a:pt x="1055" y="3858"/>
                      <a:pt x="1046" y="3862"/>
                      <a:pt x="1034" y="3862"/>
                    </a:cubicBezTo>
                    <a:cubicBezTo>
                      <a:pt x="991" y="3862"/>
                      <a:pt x="921" y="3800"/>
                      <a:pt x="913" y="3768"/>
                    </a:cubicBezTo>
                    <a:cubicBezTo>
                      <a:pt x="906" y="3742"/>
                      <a:pt x="847" y="3729"/>
                      <a:pt x="784" y="3729"/>
                    </a:cubicBezTo>
                    <a:cubicBezTo>
                      <a:pt x="753" y="3729"/>
                      <a:pt x="721" y="3732"/>
                      <a:pt x="695" y="3739"/>
                    </a:cubicBezTo>
                    <a:cubicBezTo>
                      <a:pt x="685" y="3739"/>
                      <a:pt x="685" y="3749"/>
                      <a:pt x="675" y="3749"/>
                    </a:cubicBezTo>
                    <a:cubicBezTo>
                      <a:pt x="685" y="3768"/>
                      <a:pt x="695" y="3788"/>
                      <a:pt x="695" y="3808"/>
                    </a:cubicBezTo>
                    <a:cubicBezTo>
                      <a:pt x="715" y="3828"/>
                      <a:pt x="734" y="3858"/>
                      <a:pt x="754" y="3868"/>
                    </a:cubicBezTo>
                    <a:lnTo>
                      <a:pt x="764" y="3868"/>
                    </a:lnTo>
                    <a:cubicBezTo>
                      <a:pt x="764" y="3865"/>
                      <a:pt x="765" y="3864"/>
                      <a:pt x="767" y="3864"/>
                    </a:cubicBezTo>
                    <a:cubicBezTo>
                      <a:pt x="770" y="3864"/>
                      <a:pt x="777" y="3871"/>
                      <a:pt x="784" y="3878"/>
                    </a:cubicBezTo>
                    <a:cubicBezTo>
                      <a:pt x="804" y="3887"/>
                      <a:pt x="814" y="3927"/>
                      <a:pt x="794" y="3937"/>
                    </a:cubicBezTo>
                    <a:cubicBezTo>
                      <a:pt x="774" y="3967"/>
                      <a:pt x="764" y="3967"/>
                      <a:pt x="734" y="4006"/>
                    </a:cubicBezTo>
                    <a:cubicBezTo>
                      <a:pt x="725" y="4016"/>
                      <a:pt x="725" y="4016"/>
                      <a:pt x="725" y="4026"/>
                    </a:cubicBezTo>
                    <a:lnTo>
                      <a:pt x="774" y="4026"/>
                    </a:lnTo>
                    <a:cubicBezTo>
                      <a:pt x="834" y="4016"/>
                      <a:pt x="853" y="3957"/>
                      <a:pt x="903" y="3957"/>
                    </a:cubicBezTo>
                    <a:cubicBezTo>
                      <a:pt x="906" y="3956"/>
                      <a:pt x="908" y="3956"/>
                      <a:pt x="911" y="3956"/>
                    </a:cubicBezTo>
                    <a:cubicBezTo>
                      <a:pt x="959" y="3956"/>
                      <a:pt x="1012" y="4040"/>
                      <a:pt x="1012" y="4116"/>
                    </a:cubicBezTo>
                    <a:cubicBezTo>
                      <a:pt x="1012" y="4158"/>
                      <a:pt x="1021" y="4169"/>
                      <a:pt x="1039" y="4169"/>
                    </a:cubicBezTo>
                    <a:cubicBezTo>
                      <a:pt x="1059" y="4169"/>
                      <a:pt x="1089" y="4155"/>
                      <a:pt x="1131" y="4155"/>
                    </a:cubicBezTo>
                    <a:cubicBezTo>
                      <a:pt x="1191" y="4148"/>
                      <a:pt x="1223" y="4129"/>
                      <a:pt x="1274" y="4129"/>
                    </a:cubicBezTo>
                    <a:cubicBezTo>
                      <a:pt x="1290" y="4129"/>
                      <a:pt x="1308" y="4131"/>
                      <a:pt x="1329" y="4135"/>
                    </a:cubicBezTo>
                    <a:cubicBezTo>
                      <a:pt x="1419" y="4155"/>
                      <a:pt x="1518" y="4215"/>
                      <a:pt x="1448" y="4225"/>
                    </a:cubicBezTo>
                    <a:cubicBezTo>
                      <a:pt x="1389" y="4234"/>
                      <a:pt x="1300" y="4274"/>
                      <a:pt x="1319" y="4373"/>
                    </a:cubicBezTo>
                    <a:cubicBezTo>
                      <a:pt x="1329" y="4418"/>
                      <a:pt x="1302" y="4420"/>
                      <a:pt x="1267" y="4420"/>
                    </a:cubicBezTo>
                    <a:cubicBezTo>
                      <a:pt x="1263" y="4420"/>
                      <a:pt x="1259" y="4420"/>
                      <a:pt x="1254" y="4420"/>
                    </a:cubicBezTo>
                    <a:cubicBezTo>
                      <a:pt x="1223" y="4420"/>
                      <a:pt x="1188" y="4422"/>
                      <a:pt x="1171" y="4453"/>
                    </a:cubicBezTo>
                    <a:cubicBezTo>
                      <a:pt x="1132" y="4520"/>
                      <a:pt x="1251" y="4651"/>
                      <a:pt x="1179" y="4651"/>
                    </a:cubicBezTo>
                    <a:cubicBezTo>
                      <a:pt x="1177" y="4651"/>
                      <a:pt x="1174" y="4651"/>
                      <a:pt x="1171" y="4651"/>
                    </a:cubicBezTo>
                    <a:cubicBezTo>
                      <a:pt x="1082" y="4641"/>
                      <a:pt x="1012" y="4562"/>
                      <a:pt x="972" y="4463"/>
                    </a:cubicBezTo>
                    <a:cubicBezTo>
                      <a:pt x="963" y="4435"/>
                      <a:pt x="953" y="4425"/>
                      <a:pt x="944" y="4425"/>
                    </a:cubicBezTo>
                    <a:cubicBezTo>
                      <a:pt x="921" y="4425"/>
                      <a:pt x="900" y="4481"/>
                      <a:pt x="893" y="4522"/>
                    </a:cubicBezTo>
                    <a:cubicBezTo>
                      <a:pt x="893" y="4533"/>
                      <a:pt x="891" y="4537"/>
                      <a:pt x="887" y="4537"/>
                    </a:cubicBezTo>
                    <a:cubicBezTo>
                      <a:pt x="864" y="4537"/>
                      <a:pt x="788" y="4394"/>
                      <a:pt x="754" y="4344"/>
                    </a:cubicBezTo>
                    <a:cubicBezTo>
                      <a:pt x="750" y="4338"/>
                      <a:pt x="742" y="4335"/>
                      <a:pt x="733" y="4335"/>
                    </a:cubicBezTo>
                    <a:cubicBezTo>
                      <a:pt x="663" y="4335"/>
                      <a:pt x="477" y="4482"/>
                      <a:pt x="477" y="4482"/>
                    </a:cubicBezTo>
                    <a:lnTo>
                      <a:pt x="437" y="4492"/>
                    </a:lnTo>
                    <a:cubicBezTo>
                      <a:pt x="427" y="4502"/>
                      <a:pt x="427" y="4512"/>
                      <a:pt x="427" y="4532"/>
                    </a:cubicBezTo>
                    <a:cubicBezTo>
                      <a:pt x="387" y="4631"/>
                      <a:pt x="397" y="4621"/>
                      <a:pt x="427" y="4681"/>
                    </a:cubicBezTo>
                    <a:cubicBezTo>
                      <a:pt x="432" y="4691"/>
                      <a:pt x="438" y="4696"/>
                      <a:pt x="444" y="4696"/>
                    </a:cubicBezTo>
                    <a:cubicBezTo>
                      <a:pt x="470" y="4696"/>
                      <a:pt x="498" y="4601"/>
                      <a:pt x="506" y="4552"/>
                    </a:cubicBezTo>
                    <a:cubicBezTo>
                      <a:pt x="516" y="4502"/>
                      <a:pt x="546" y="4472"/>
                      <a:pt x="596" y="4433"/>
                    </a:cubicBezTo>
                    <a:cubicBezTo>
                      <a:pt x="603" y="4429"/>
                      <a:pt x="609" y="4427"/>
                      <a:pt x="614" y="4427"/>
                    </a:cubicBezTo>
                    <a:cubicBezTo>
                      <a:pt x="648" y="4427"/>
                      <a:pt x="625" y="4510"/>
                      <a:pt x="625" y="4562"/>
                    </a:cubicBezTo>
                    <a:cubicBezTo>
                      <a:pt x="625" y="4621"/>
                      <a:pt x="615" y="4601"/>
                      <a:pt x="596" y="4691"/>
                    </a:cubicBezTo>
                    <a:cubicBezTo>
                      <a:pt x="596" y="4701"/>
                      <a:pt x="596" y="4701"/>
                      <a:pt x="596" y="4710"/>
                    </a:cubicBezTo>
                    <a:cubicBezTo>
                      <a:pt x="596" y="4720"/>
                      <a:pt x="596" y="4725"/>
                      <a:pt x="598" y="4725"/>
                    </a:cubicBezTo>
                    <a:cubicBezTo>
                      <a:pt x="601" y="4725"/>
                      <a:pt x="606" y="4720"/>
                      <a:pt x="615" y="4710"/>
                    </a:cubicBezTo>
                    <a:cubicBezTo>
                      <a:pt x="625" y="4681"/>
                      <a:pt x="645" y="4631"/>
                      <a:pt x="665" y="4591"/>
                    </a:cubicBezTo>
                    <a:cubicBezTo>
                      <a:pt x="682" y="4549"/>
                      <a:pt x="688" y="4537"/>
                      <a:pt x="697" y="4537"/>
                    </a:cubicBezTo>
                    <a:cubicBezTo>
                      <a:pt x="708" y="4537"/>
                      <a:pt x="723" y="4553"/>
                      <a:pt x="765" y="4553"/>
                    </a:cubicBezTo>
                    <a:cubicBezTo>
                      <a:pt x="771" y="4553"/>
                      <a:pt x="777" y="4552"/>
                      <a:pt x="784" y="4552"/>
                    </a:cubicBezTo>
                    <a:cubicBezTo>
                      <a:pt x="883" y="4552"/>
                      <a:pt x="784" y="4582"/>
                      <a:pt x="734" y="4661"/>
                    </a:cubicBezTo>
                    <a:cubicBezTo>
                      <a:pt x="695" y="4714"/>
                      <a:pt x="695" y="4727"/>
                      <a:pt x="717" y="4727"/>
                    </a:cubicBezTo>
                    <a:cubicBezTo>
                      <a:pt x="728" y="4727"/>
                      <a:pt x="744" y="4724"/>
                      <a:pt x="764" y="4720"/>
                    </a:cubicBezTo>
                    <a:cubicBezTo>
                      <a:pt x="814" y="4710"/>
                      <a:pt x="804" y="4681"/>
                      <a:pt x="883" y="4651"/>
                    </a:cubicBezTo>
                    <a:cubicBezTo>
                      <a:pt x="890" y="4649"/>
                      <a:pt x="896" y="4647"/>
                      <a:pt x="901" y="4647"/>
                    </a:cubicBezTo>
                    <a:cubicBezTo>
                      <a:pt x="954" y="4647"/>
                      <a:pt x="853" y="4790"/>
                      <a:pt x="853" y="4790"/>
                    </a:cubicBezTo>
                    <a:cubicBezTo>
                      <a:pt x="853" y="4790"/>
                      <a:pt x="834" y="4800"/>
                      <a:pt x="814" y="4800"/>
                    </a:cubicBezTo>
                    <a:cubicBezTo>
                      <a:pt x="804" y="4805"/>
                      <a:pt x="791" y="4807"/>
                      <a:pt x="778" y="4807"/>
                    </a:cubicBezTo>
                    <a:cubicBezTo>
                      <a:pt x="764" y="4807"/>
                      <a:pt x="749" y="4805"/>
                      <a:pt x="734" y="4800"/>
                    </a:cubicBezTo>
                    <a:cubicBezTo>
                      <a:pt x="702" y="4789"/>
                      <a:pt x="684" y="4781"/>
                      <a:pt x="665" y="4781"/>
                    </a:cubicBezTo>
                    <a:cubicBezTo>
                      <a:pt x="649" y="4781"/>
                      <a:pt x="632" y="4786"/>
                      <a:pt x="606" y="4800"/>
                    </a:cubicBezTo>
                    <a:cubicBezTo>
                      <a:pt x="546" y="4839"/>
                      <a:pt x="645" y="4869"/>
                      <a:pt x="625" y="4889"/>
                    </a:cubicBezTo>
                    <a:cubicBezTo>
                      <a:pt x="606" y="4919"/>
                      <a:pt x="596" y="4889"/>
                      <a:pt x="556" y="4948"/>
                    </a:cubicBezTo>
                    <a:cubicBezTo>
                      <a:pt x="541" y="4971"/>
                      <a:pt x="530" y="4981"/>
                      <a:pt x="521" y="4981"/>
                    </a:cubicBezTo>
                    <a:cubicBezTo>
                      <a:pt x="507" y="4981"/>
                      <a:pt x="499" y="4955"/>
                      <a:pt x="487" y="4919"/>
                    </a:cubicBezTo>
                    <a:cubicBezTo>
                      <a:pt x="477" y="4896"/>
                      <a:pt x="468" y="4888"/>
                      <a:pt x="458" y="4888"/>
                    </a:cubicBezTo>
                    <a:cubicBezTo>
                      <a:pt x="446" y="4888"/>
                      <a:pt x="433" y="4898"/>
                      <a:pt x="417" y="4909"/>
                    </a:cubicBezTo>
                    <a:cubicBezTo>
                      <a:pt x="417" y="4909"/>
                      <a:pt x="407" y="4919"/>
                      <a:pt x="397" y="4919"/>
                    </a:cubicBezTo>
                    <a:cubicBezTo>
                      <a:pt x="348" y="4938"/>
                      <a:pt x="407" y="4998"/>
                      <a:pt x="397" y="5028"/>
                    </a:cubicBezTo>
                    <a:cubicBezTo>
                      <a:pt x="393" y="5039"/>
                      <a:pt x="388" y="5043"/>
                      <a:pt x="380" y="5043"/>
                    </a:cubicBezTo>
                    <a:cubicBezTo>
                      <a:pt x="367" y="5043"/>
                      <a:pt x="348" y="5034"/>
                      <a:pt x="318" y="5028"/>
                    </a:cubicBezTo>
                    <a:cubicBezTo>
                      <a:pt x="309" y="5026"/>
                      <a:pt x="301" y="5025"/>
                      <a:pt x="294" y="5025"/>
                    </a:cubicBezTo>
                    <a:cubicBezTo>
                      <a:pt x="259" y="5025"/>
                      <a:pt x="237" y="5043"/>
                      <a:pt x="229" y="5067"/>
                    </a:cubicBezTo>
                    <a:cubicBezTo>
                      <a:pt x="229" y="5077"/>
                      <a:pt x="219" y="5087"/>
                      <a:pt x="209" y="5107"/>
                    </a:cubicBezTo>
                    <a:cubicBezTo>
                      <a:pt x="179" y="5157"/>
                      <a:pt x="149" y="5206"/>
                      <a:pt x="130" y="5226"/>
                    </a:cubicBezTo>
                    <a:cubicBezTo>
                      <a:pt x="100" y="5246"/>
                      <a:pt x="140" y="5315"/>
                      <a:pt x="159" y="5325"/>
                    </a:cubicBezTo>
                    <a:cubicBezTo>
                      <a:pt x="161" y="5326"/>
                      <a:pt x="162" y="5326"/>
                      <a:pt x="163" y="5326"/>
                    </a:cubicBezTo>
                    <a:cubicBezTo>
                      <a:pt x="183" y="5326"/>
                      <a:pt x="212" y="5261"/>
                      <a:pt x="259" y="5196"/>
                    </a:cubicBezTo>
                    <a:cubicBezTo>
                      <a:pt x="279" y="5155"/>
                      <a:pt x="297" y="5140"/>
                      <a:pt x="311" y="5140"/>
                    </a:cubicBezTo>
                    <a:cubicBezTo>
                      <a:pt x="324" y="5140"/>
                      <a:pt x="333" y="5152"/>
                      <a:pt x="338" y="5167"/>
                    </a:cubicBezTo>
                    <a:cubicBezTo>
                      <a:pt x="348" y="5196"/>
                      <a:pt x="308" y="5236"/>
                      <a:pt x="298" y="5256"/>
                    </a:cubicBezTo>
                    <a:cubicBezTo>
                      <a:pt x="278" y="5286"/>
                      <a:pt x="259" y="5405"/>
                      <a:pt x="298" y="5444"/>
                    </a:cubicBezTo>
                    <a:cubicBezTo>
                      <a:pt x="304" y="5448"/>
                      <a:pt x="308" y="5450"/>
                      <a:pt x="312" y="5450"/>
                    </a:cubicBezTo>
                    <a:cubicBezTo>
                      <a:pt x="335" y="5450"/>
                      <a:pt x="328" y="5381"/>
                      <a:pt x="328" y="5355"/>
                    </a:cubicBezTo>
                    <a:cubicBezTo>
                      <a:pt x="328" y="5322"/>
                      <a:pt x="369" y="5234"/>
                      <a:pt x="400" y="5234"/>
                    </a:cubicBezTo>
                    <a:cubicBezTo>
                      <a:pt x="406" y="5234"/>
                      <a:pt x="412" y="5238"/>
                      <a:pt x="417" y="5246"/>
                    </a:cubicBezTo>
                    <a:cubicBezTo>
                      <a:pt x="421" y="5253"/>
                      <a:pt x="427" y="5256"/>
                      <a:pt x="434" y="5256"/>
                    </a:cubicBezTo>
                    <a:cubicBezTo>
                      <a:pt x="469" y="5256"/>
                      <a:pt x="538" y="5189"/>
                      <a:pt x="546" y="5157"/>
                    </a:cubicBezTo>
                    <a:cubicBezTo>
                      <a:pt x="552" y="5126"/>
                      <a:pt x="595" y="5114"/>
                      <a:pt x="644" y="5114"/>
                    </a:cubicBezTo>
                    <a:cubicBezTo>
                      <a:pt x="675" y="5114"/>
                      <a:pt x="708" y="5119"/>
                      <a:pt x="734" y="5127"/>
                    </a:cubicBezTo>
                    <a:cubicBezTo>
                      <a:pt x="804" y="5147"/>
                      <a:pt x="695" y="5236"/>
                      <a:pt x="665" y="5286"/>
                    </a:cubicBezTo>
                    <a:cubicBezTo>
                      <a:pt x="649" y="5312"/>
                      <a:pt x="670" y="5324"/>
                      <a:pt x="701" y="5324"/>
                    </a:cubicBezTo>
                    <a:cubicBezTo>
                      <a:pt x="729" y="5324"/>
                      <a:pt x="766" y="5314"/>
                      <a:pt x="794" y="5295"/>
                    </a:cubicBezTo>
                    <a:cubicBezTo>
                      <a:pt x="811" y="5281"/>
                      <a:pt x="823" y="5275"/>
                      <a:pt x="830" y="5275"/>
                    </a:cubicBezTo>
                    <a:cubicBezTo>
                      <a:pt x="847" y="5275"/>
                      <a:pt x="838" y="5310"/>
                      <a:pt x="824" y="5345"/>
                    </a:cubicBezTo>
                    <a:cubicBezTo>
                      <a:pt x="806" y="5389"/>
                      <a:pt x="740" y="5426"/>
                      <a:pt x="684" y="5426"/>
                    </a:cubicBezTo>
                    <a:cubicBezTo>
                      <a:pt x="678" y="5426"/>
                      <a:pt x="671" y="5425"/>
                      <a:pt x="665" y="5424"/>
                    </a:cubicBezTo>
                    <a:cubicBezTo>
                      <a:pt x="615" y="5414"/>
                      <a:pt x="596" y="5355"/>
                      <a:pt x="556" y="5345"/>
                    </a:cubicBezTo>
                    <a:cubicBezTo>
                      <a:pt x="554" y="5345"/>
                      <a:pt x="551" y="5344"/>
                      <a:pt x="549" y="5344"/>
                    </a:cubicBezTo>
                    <a:cubicBezTo>
                      <a:pt x="502" y="5344"/>
                      <a:pt x="457" y="5438"/>
                      <a:pt x="457" y="5523"/>
                    </a:cubicBezTo>
                    <a:cubicBezTo>
                      <a:pt x="457" y="5564"/>
                      <a:pt x="449" y="5576"/>
                      <a:pt x="433" y="5576"/>
                    </a:cubicBezTo>
                    <a:cubicBezTo>
                      <a:pt x="415" y="5576"/>
                      <a:pt x="386" y="5559"/>
                      <a:pt x="348" y="5553"/>
                    </a:cubicBezTo>
                    <a:cubicBezTo>
                      <a:pt x="296" y="5553"/>
                      <a:pt x="272" y="5536"/>
                      <a:pt x="229" y="5536"/>
                    </a:cubicBezTo>
                    <a:cubicBezTo>
                      <a:pt x="215" y="5536"/>
                      <a:pt x="199" y="5538"/>
                      <a:pt x="179" y="5543"/>
                    </a:cubicBezTo>
                    <a:cubicBezTo>
                      <a:pt x="100" y="5563"/>
                      <a:pt x="1" y="5623"/>
                      <a:pt x="60" y="5633"/>
                    </a:cubicBezTo>
                    <a:cubicBezTo>
                      <a:pt x="120" y="5642"/>
                      <a:pt x="199" y="5692"/>
                      <a:pt x="179" y="5791"/>
                    </a:cubicBezTo>
                    <a:cubicBezTo>
                      <a:pt x="169" y="5836"/>
                      <a:pt x="194" y="5838"/>
                      <a:pt x="226" y="5838"/>
                    </a:cubicBezTo>
                    <a:cubicBezTo>
                      <a:pt x="230" y="5838"/>
                      <a:pt x="234" y="5838"/>
                      <a:pt x="239" y="5838"/>
                    </a:cubicBezTo>
                    <a:cubicBezTo>
                      <a:pt x="268" y="5838"/>
                      <a:pt x="301" y="5840"/>
                      <a:pt x="318" y="5871"/>
                    </a:cubicBezTo>
                    <a:cubicBezTo>
                      <a:pt x="328" y="5890"/>
                      <a:pt x="328" y="5910"/>
                      <a:pt x="318" y="5940"/>
                    </a:cubicBezTo>
                    <a:cubicBezTo>
                      <a:pt x="309" y="6005"/>
                      <a:pt x="264" y="6080"/>
                      <a:pt x="309" y="6080"/>
                    </a:cubicBezTo>
                    <a:cubicBezTo>
                      <a:pt x="312" y="6080"/>
                      <a:pt x="315" y="6079"/>
                      <a:pt x="318" y="6079"/>
                    </a:cubicBezTo>
                    <a:cubicBezTo>
                      <a:pt x="397" y="6069"/>
                      <a:pt x="457" y="5980"/>
                      <a:pt x="487" y="5880"/>
                    </a:cubicBezTo>
                    <a:cubicBezTo>
                      <a:pt x="496" y="5850"/>
                      <a:pt x="506" y="5839"/>
                      <a:pt x="515" y="5839"/>
                    </a:cubicBezTo>
                    <a:cubicBezTo>
                      <a:pt x="538" y="5839"/>
                      <a:pt x="559" y="5901"/>
                      <a:pt x="566" y="5950"/>
                    </a:cubicBezTo>
                    <a:cubicBezTo>
                      <a:pt x="566" y="5958"/>
                      <a:pt x="568" y="5962"/>
                      <a:pt x="571" y="5962"/>
                    </a:cubicBezTo>
                    <a:cubicBezTo>
                      <a:pt x="586" y="5962"/>
                      <a:pt x="632" y="5877"/>
                      <a:pt x="665" y="5811"/>
                    </a:cubicBezTo>
                    <a:cubicBezTo>
                      <a:pt x="675" y="5791"/>
                      <a:pt x="685" y="5771"/>
                      <a:pt x="685" y="5761"/>
                    </a:cubicBezTo>
                    <a:cubicBezTo>
                      <a:pt x="689" y="5754"/>
                      <a:pt x="697" y="5751"/>
                      <a:pt x="708" y="5751"/>
                    </a:cubicBezTo>
                    <a:cubicBezTo>
                      <a:pt x="725" y="5751"/>
                      <a:pt x="750" y="5759"/>
                      <a:pt x="774" y="5771"/>
                    </a:cubicBezTo>
                    <a:cubicBezTo>
                      <a:pt x="844" y="5821"/>
                      <a:pt x="943" y="5900"/>
                      <a:pt x="943" y="5900"/>
                    </a:cubicBezTo>
                    <a:lnTo>
                      <a:pt x="1300" y="5960"/>
                    </a:lnTo>
                    <a:lnTo>
                      <a:pt x="1686" y="5940"/>
                    </a:lnTo>
                    <a:cubicBezTo>
                      <a:pt x="1686" y="5940"/>
                      <a:pt x="1794" y="5846"/>
                      <a:pt x="1849" y="5846"/>
                    </a:cubicBezTo>
                    <a:cubicBezTo>
                      <a:pt x="1860" y="5846"/>
                      <a:pt x="1869" y="5850"/>
                      <a:pt x="1875" y="5861"/>
                    </a:cubicBezTo>
                    <a:cubicBezTo>
                      <a:pt x="1895" y="5900"/>
                      <a:pt x="1944" y="5990"/>
                      <a:pt x="1974" y="6009"/>
                    </a:cubicBezTo>
                    <a:cubicBezTo>
                      <a:pt x="1974" y="6021"/>
                      <a:pt x="1977" y="6026"/>
                      <a:pt x="1982" y="6026"/>
                    </a:cubicBezTo>
                    <a:cubicBezTo>
                      <a:pt x="1986" y="6026"/>
                      <a:pt x="1990" y="6023"/>
                      <a:pt x="1994" y="6019"/>
                    </a:cubicBezTo>
                    <a:cubicBezTo>
                      <a:pt x="1994" y="6019"/>
                      <a:pt x="1994" y="6009"/>
                      <a:pt x="1994" y="6009"/>
                    </a:cubicBezTo>
                    <a:cubicBezTo>
                      <a:pt x="1994" y="5999"/>
                      <a:pt x="1994" y="5990"/>
                      <a:pt x="1994" y="5970"/>
                    </a:cubicBezTo>
                    <a:cubicBezTo>
                      <a:pt x="2004" y="5940"/>
                      <a:pt x="2004" y="5900"/>
                      <a:pt x="2014" y="5871"/>
                    </a:cubicBezTo>
                    <a:cubicBezTo>
                      <a:pt x="2023" y="5841"/>
                      <a:pt x="2033" y="5811"/>
                      <a:pt x="2033" y="5801"/>
                    </a:cubicBezTo>
                    <a:cubicBezTo>
                      <a:pt x="2045" y="5777"/>
                      <a:pt x="2054" y="5764"/>
                      <a:pt x="2061" y="5764"/>
                    </a:cubicBezTo>
                    <a:cubicBezTo>
                      <a:pt x="2065" y="5764"/>
                      <a:pt x="2069" y="5770"/>
                      <a:pt x="2073" y="5781"/>
                    </a:cubicBezTo>
                    <a:cubicBezTo>
                      <a:pt x="2073" y="5791"/>
                      <a:pt x="2073" y="5791"/>
                      <a:pt x="2083" y="5801"/>
                    </a:cubicBezTo>
                    <a:cubicBezTo>
                      <a:pt x="2083" y="5821"/>
                      <a:pt x="2093" y="5831"/>
                      <a:pt x="2093" y="5851"/>
                    </a:cubicBezTo>
                    <a:cubicBezTo>
                      <a:pt x="2113" y="5900"/>
                      <a:pt x="2142" y="5920"/>
                      <a:pt x="2202" y="5930"/>
                    </a:cubicBezTo>
                    <a:cubicBezTo>
                      <a:pt x="2222" y="5930"/>
                      <a:pt x="2232" y="5920"/>
                      <a:pt x="2242" y="5900"/>
                    </a:cubicBezTo>
                    <a:cubicBezTo>
                      <a:pt x="2252" y="5880"/>
                      <a:pt x="2252" y="5851"/>
                      <a:pt x="2261" y="5821"/>
                    </a:cubicBezTo>
                    <a:cubicBezTo>
                      <a:pt x="2261" y="5781"/>
                      <a:pt x="2261" y="5752"/>
                      <a:pt x="2281" y="5722"/>
                    </a:cubicBezTo>
                    <a:cubicBezTo>
                      <a:pt x="2287" y="5713"/>
                      <a:pt x="2293" y="5709"/>
                      <a:pt x="2299" y="5709"/>
                    </a:cubicBezTo>
                    <a:cubicBezTo>
                      <a:pt x="2328" y="5709"/>
                      <a:pt x="2364" y="5785"/>
                      <a:pt x="2380" y="5801"/>
                    </a:cubicBezTo>
                    <a:cubicBezTo>
                      <a:pt x="2380" y="5791"/>
                      <a:pt x="2380" y="5791"/>
                      <a:pt x="2380" y="5781"/>
                    </a:cubicBezTo>
                    <a:cubicBezTo>
                      <a:pt x="2361" y="5682"/>
                      <a:pt x="2470" y="5642"/>
                      <a:pt x="2529" y="5633"/>
                    </a:cubicBezTo>
                    <a:cubicBezTo>
                      <a:pt x="2559" y="5623"/>
                      <a:pt x="2549" y="5593"/>
                      <a:pt x="2529" y="5553"/>
                    </a:cubicBezTo>
                    <a:cubicBezTo>
                      <a:pt x="2499" y="5523"/>
                      <a:pt x="2460" y="5484"/>
                      <a:pt x="2420" y="5474"/>
                    </a:cubicBezTo>
                    <a:cubicBezTo>
                      <a:pt x="2417" y="5471"/>
                      <a:pt x="2413" y="5470"/>
                      <a:pt x="2410" y="5470"/>
                    </a:cubicBezTo>
                    <a:cubicBezTo>
                      <a:pt x="2404" y="5470"/>
                      <a:pt x="2397" y="5474"/>
                      <a:pt x="2390" y="5474"/>
                    </a:cubicBezTo>
                    <a:cubicBezTo>
                      <a:pt x="2385" y="5473"/>
                      <a:pt x="2380" y="5473"/>
                      <a:pt x="2375" y="5473"/>
                    </a:cubicBezTo>
                    <a:cubicBezTo>
                      <a:pt x="2324" y="5473"/>
                      <a:pt x="2286" y="5514"/>
                      <a:pt x="2232" y="5523"/>
                    </a:cubicBezTo>
                    <a:lnTo>
                      <a:pt x="2212" y="5523"/>
                    </a:lnTo>
                    <a:cubicBezTo>
                      <a:pt x="2182" y="5533"/>
                      <a:pt x="2162" y="5533"/>
                      <a:pt x="2133" y="5543"/>
                    </a:cubicBezTo>
                    <a:cubicBezTo>
                      <a:pt x="2121" y="5546"/>
                      <a:pt x="2110" y="5548"/>
                      <a:pt x="2099" y="5548"/>
                    </a:cubicBezTo>
                    <a:cubicBezTo>
                      <a:pt x="2073" y="5548"/>
                      <a:pt x="2053" y="5536"/>
                      <a:pt x="2053" y="5494"/>
                    </a:cubicBezTo>
                    <a:cubicBezTo>
                      <a:pt x="2053" y="5409"/>
                      <a:pt x="2080" y="5315"/>
                      <a:pt x="2048" y="5315"/>
                    </a:cubicBezTo>
                    <a:cubicBezTo>
                      <a:pt x="2047" y="5315"/>
                      <a:pt x="2045" y="5315"/>
                      <a:pt x="2043" y="5315"/>
                    </a:cubicBezTo>
                    <a:cubicBezTo>
                      <a:pt x="2004" y="5315"/>
                      <a:pt x="1974" y="5414"/>
                      <a:pt x="1924" y="5424"/>
                    </a:cubicBezTo>
                    <a:cubicBezTo>
                      <a:pt x="1880" y="5432"/>
                      <a:pt x="1825" y="5472"/>
                      <a:pt x="1792" y="5472"/>
                    </a:cubicBezTo>
                    <a:cubicBezTo>
                      <a:pt x="1780" y="5472"/>
                      <a:pt x="1771" y="5467"/>
                      <a:pt x="1766" y="5454"/>
                    </a:cubicBezTo>
                    <a:cubicBezTo>
                      <a:pt x="1766" y="5434"/>
                      <a:pt x="1756" y="5405"/>
                      <a:pt x="1756" y="5375"/>
                    </a:cubicBezTo>
                    <a:cubicBezTo>
                      <a:pt x="1756" y="5346"/>
                      <a:pt x="1761" y="5323"/>
                      <a:pt x="1775" y="5323"/>
                    </a:cubicBezTo>
                    <a:cubicBezTo>
                      <a:pt x="1780" y="5323"/>
                      <a:pt x="1787" y="5327"/>
                      <a:pt x="1795" y="5335"/>
                    </a:cubicBezTo>
                    <a:cubicBezTo>
                      <a:pt x="1804" y="5341"/>
                      <a:pt x="1813" y="5343"/>
                      <a:pt x="1822" y="5343"/>
                    </a:cubicBezTo>
                    <a:cubicBezTo>
                      <a:pt x="1847" y="5343"/>
                      <a:pt x="1876" y="5327"/>
                      <a:pt x="1904" y="5305"/>
                    </a:cubicBezTo>
                    <a:cubicBezTo>
                      <a:pt x="1914" y="5295"/>
                      <a:pt x="1924" y="5276"/>
                      <a:pt x="1934" y="5256"/>
                    </a:cubicBezTo>
                    <a:cubicBezTo>
                      <a:pt x="1934" y="5246"/>
                      <a:pt x="1934" y="5236"/>
                      <a:pt x="1934" y="5226"/>
                    </a:cubicBezTo>
                    <a:cubicBezTo>
                      <a:pt x="1904" y="5186"/>
                      <a:pt x="1766" y="5097"/>
                      <a:pt x="1845" y="5077"/>
                    </a:cubicBezTo>
                    <a:cubicBezTo>
                      <a:pt x="1851" y="5076"/>
                      <a:pt x="1858" y="5075"/>
                      <a:pt x="1864" y="5075"/>
                    </a:cubicBezTo>
                    <a:cubicBezTo>
                      <a:pt x="1933" y="5075"/>
                      <a:pt x="2024" y="5160"/>
                      <a:pt x="2033" y="5196"/>
                    </a:cubicBezTo>
                    <a:cubicBezTo>
                      <a:pt x="2043" y="5216"/>
                      <a:pt x="2073" y="5256"/>
                      <a:pt x="2103" y="5276"/>
                    </a:cubicBezTo>
                    <a:cubicBezTo>
                      <a:pt x="2120" y="5281"/>
                      <a:pt x="2134" y="5287"/>
                      <a:pt x="2144" y="5287"/>
                    </a:cubicBezTo>
                    <a:cubicBezTo>
                      <a:pt x="2152" y="5287"/>
                      <a:pt x="2158" y="5284"/>
                      <a:pt x="2162" y="5276"/>
                    </a:cubicBezTo>
                    <a:cubicBezTo>
                      <a:pt x="2168" y="5269"/>
                      <a:pt x="2173" y="5266"/>
                      <a:pt x="2180" y="5266"/>
                    </a:cubicBezTo>
                    <a:cubicBezTo>
                      <a:pt x="2208" y="5266"/>
                      <a:pt x="2242" y="5330"/>
                      <a:pt x="2242" y="5355"/>
                    </a:cubicBezTo>
                    <a:cubicBezTo>
                      <a:pt x="2242" y="5375"/>
                      <a:pt x="2249" y="5385"/>
                      <a:pt x="2261" y="5385"/>
                    </a:cubicBezTo>
                    <a:cubicBezTo>
                      <a:pt x="2274" y="5385"/>
                      <a:pt x="2291" y="5375"/>
                      <a:pt x="2311" y="5355"/>
                    </a:cubicBezTo>
                    <a:cubicBezTo>
                      <a:pt x="2351" y="5325"/>
                      <a:pt x="2301" y="5226"/>
                      <a:pt x="2291" y="5206"/>
                    </a:cubicBezTo>
                    <a:cubicBezTo>
                      <a:pt x="2281" y="5196"/>
                      <a:pt x="2271" y="5186"/>
                      <a:pt x="2261" y="5176"/>
                    </a:cubicBezTo>
                    <a:cubicBezTo>
                      <a:pt x="2242" y="5157"/>
                      <a:pt x="2222" y="5137"/>
                      <a:pt x="2232" y="5127"/>
                    </a:cubicBezTo>
                    <a:cubicBezTo>
                      <a:pt x="2236" y="5113"/>
                      <a:pt x="2243" y="5101"/>
                      <a:pt x="2255" y="5101"/>
                    </a:cubicBezTo>
                    <a:cubicBezTo>
                      <a:pt x="2267" y="5101"/>
                      <a:pt x="2285" y="5115"/>
                      <a:pt x="2311" y="5157"/>
                    </a:cubicBezTo>
                    <a:cubicBezTo>
                      <a:pt x="2311" y="5157"/>
                      <a:pt x="2311" y="5167"/>
                      <a:pt x="2311" y="5167"/>
                    </a:cubicBezTo>
                    <a:cubicBezTo>
                      <a:pt x="2344" y="5225"/>
                      <a:pt x="2364" y="5248"/>
                      <a:pt x="2381" y="5248"/>
                    </a:cubicBezTo>
                    <a:cubicBezTo>
                      <a:pt x="2384" y="5248"/>
                      <a:pt x="2387" y="5247"/>
                      <a:pt x="2390" y="5246"/>
                    </a:cubicBezTo>
                    <a:cubicBezTo>
                      <a:pt x="2410" y="5236"/>
                      <a:pt x="2470" y="5157"/>
                      <a:pt x="2440" y="5127"/>
                    </a:cubicBezTo>
                    <a:cubicBezTo>
                      <a:pt x="2430" y="5117"/>
                      <a:pt x="2430" y="5107"/>
                      <a:pt x="2420" y="5097"/>
                    </a:cubicBezTo>
                    <a:cubicBezTo>
                      <a:pt x="2420" y="5087"/>
                      <a:pt x="2410" y="5077"/>
                      <a:pt x="2410" y="5067"/>
                    </a:cubicBezTo>
                    <a:cubicBezTo>
                      <a:pt x="2400" y="5057"/>
                      <a:pt x="2400" y="5048"/>
                      <a:pt x="2390" y="5038"/>
                    </a:cubicBezTo>
                    <a:cubicBezTo>
                      <a:pt x="2390" y="5028"/>
                      <a:pt x="2380" y="5018"/>
                      <a:pt x="2361" y="5018"/>
                    </a:cubicBezTo>
                    <a:cubicBezTo>
                      <a:pt x="2341" y="5018"/>
                      <a:pt x="2301" y="5018"/>
                      <a:pt x="2271" y="5028"/>
                    </a:cubicBezTo>
                    <a:lnTo>
                      <a:pt x="2242" y="5028"/>
                    </a:lnTo>
                    <a:cubicBezTo>
                      <a:pt x="2242" y="5028"/>
                      <a:pt x="2242" y="5038"/>
                      <a:pt x="2242" y="5038"/>
                    </a:cubicBezTo>
                    <a:cubicBezTo>
                      <a:pt x="2222" y="5038"/>
                      <a:pt x="2222" y="5038"/>
                      <a:pt x="2222" y="5018"/>
                    </a:cubicBezTo>
                    <a:cubicBezTo>
                      <a:pt x="2222" y="5008"/>
                      <a:pt x="2232" y="4998"/>
                      <a:pt x="2242" y="4988"/>
                    </a:cubicBezTo>
                    <a:cubicBezTo>
                      <a:pt x="2271" y="4948"/>
                      <a:pt x="2321" y="4919"/>
                      <a:pt x="2291" y="4899"/>
                    </a:cubicBezTo>
                    <a:lnTo>
                      <a:pt x="2281" y="4899"/>
                    </a:lnTo>
                    <a:cubicBezTo>
                      <a:pt x="2253" y="4885"/>
                      <a:pt x="2195" y="4845"/>
                      <a:pt x="2156" y="4845"/>
                    </a:cubicBezTo>
                    <a:cubicBezTo>
                      <a:pt x="2141" y="4845"/>
                      <a:pt x="2128" y="4852"/>
                      <a:pt x="2123" y="4869"/>
                    </a:cubicBezTo>
                    <a:cubicBezTo>
                      <a:pt x="2111" y="4910"/>
                      <a:pt x="2103" y="4930"/>
                      <a:pt x="2092" y="4930"/>
                    </a:cubicBezTo>
                    <a:cubicBezTo>
                      <a:pt x="2084" y="4930"/>
                      <a:pt x="2076" y="4919"/>
                      <a:pt x="2063" y="4899"/>
                    </a:cubicBezTo>
                    <a:cubicBezTo>
                      <a:pt x="2033" y="4849"/>
                      <a:pt x="2023" y="4869"/>
                      <a:pt x="2014" y="4859"/>
                    </a:cubicBezTo>
                    <a:lnTo>
                      <a:pt x="2004" y="4859"/>
                    </a:lnTo>
                    <a:cubicBezTo>
                      <a:pt x="1984" y="4839"/>
                      <a:pt x="1994" y="4819"/>
                      <a:pt x="1944" y="4790"/>
                    </a:cubicBezTo>
                    <a:cubicBezTo>
                      <a:pt x="1934" y="4790"/>
                      <a:pt x="1934" y="4780"/>
                      <a:pt x="1934" y="4780"/>
                    </a:cubicBezTo>
                    <a:cubicBezTo>
                      <a:pt x="1923" y="4775"/>
                      <a:pt x="1915" y="4773"/>
                      <a:pt x="1907" y="4773"/>
                    </a:cubicBezTo>
                    <a:cubicBezTo>
                      <a:pt x="1866" y="4773"/>
                      <a:pt x="1866" y="4832"/>
                      <a:pt x="1815" y="4849"/>
                    </a:cubicBezTo>
                    <a:cubicBezTo>
                      <a:pt x="1808" y="4852"/>
                      <a:pt x="1801" y="4853"/>
                      <a:pt x="1794" y="4853"/>
                    </a:cubicBezTo>
                    <a:cubicBezTo>
                      <a:pt x="1750" y="4853"/>
                      <a:pt x="1706" y="4810"/>
                      <a:pt x="1706" y="4810"/>
                    </a:cubicBezTo>
                    <a:cubicBezTo>
                      <a:pt x="1706" y="4810"/>
                      <a:pt x="1659" y="4684"/>
                      <a:pt x="1711" y="4684"/>
                    </a:cubicBezTo>
                    <a:cubicBezTo>
                      <a:pt x="1718" y="4684"/>
                      <a:pt x="1726" y="4686"/>
                      <a:pt x="1736" y="4691"/>
                    </a:cubicBezTo>
                    <a:cubicBezTo>
                      <a:pt x="1825" y="4720"/>
                      <a:pt x="1776" y="4710"/>
                      <a:pt x="1825" y="4720"/>
                    </a:cubicBezTo>
                    <a:cubicBezTo>
                      <a:pt x="1842" y="4724"/>
                      <a:pt x="1857" y="4727"/>
                      <a:pt x="1868" y="4727"/>
                    </a:cubicBezTo>
                    <a:cubicBezTo>
                      <a:pt x="1890" y="4727"/>
                      <a:pt x="1895" y="4714"/>
                      <a:pt x="1855" y="4661"/>
                    </a:cubicBezTo>
                    <a:cubicBezTo>
                      <a:pt x="1795" y="4582"/>
                      <a:pt x="1706" y="4552"/>
                      <a:pt x="1805" y="4552"/>
                    </a:cubicBezTo>
                    <a:cubicBezTo>
                      <a:pt x="1812" y="4552"/>
                      <a:pt x="1819" y="4553"/>
                      <a:pt x="1824" y="4553"/>
                    </a:cubicBezTo>
                    <a:cubicBezTo>
                      <a:pt x="1865" y="4553"/>
                      <a:pt x="1878" y="4537"/>
                      <a:pt x="1886" y="4537"/>
                    </a:cubicBezTo>
                    <a:cubicBezTo>
                      <a:pt x="1893" y="4537"/>
                      <a:pt x="1897" y="4549"/>
                      <a:pt x="1914" y="4591"/>
                    </a:cubicBezTo>
                    <a:cubicBezTo>
                      <a:pt x="1934" y="4631"/>
                      <a:pt x="1964" y="4681"/>
                      <a:pt x="1974" y="4710"/>
                    </a:cubicBezTo>
                    <a:cubicBezTo>
                      <a:pt x="1983" y="4719"/>
                      <a:pt x="1988" y="4724"/>
                      <a:pt x="1990" y="4724"/>
                    </a:cubicBezTo>
                    <a:cubicBezTo>
                      <a:pt x="1994" y="4724"/>
                      <a:pt x="1994" y="4717"/>
                      <a:pt x="1994" y="4701"/>
                    </a:cubicBezTo>
                    <a:cubicBezTo>
                      <a:pt x="1994" y="4691"/>
                      <a:pt x="1994" y="4691"/>
                      <a:pt x="1994" y="4691"/>
                    </a:cubicBezTo>
                    <a:cubicBezTo>
                      <a:pt x="1974" y="4601"/>
                      <a:pt x="1964" y="4621"/>
                      <a:pt x="1964" y="4562"/>
                    </a:cubicBezTo>
                    <a:cubicBezTo>
                      <a:pt x="1964" y="4511"/>
                      <a:pt x="1942" y="4424"/>
                      <a:pt x="1967" y="4424"/>
                    </a:cubicBezTo>
                    <a:cubicBezTo>
                      <a:pt x="1971" y="4424"/>
                      <a:pt x="1976" y="4427"/>
                      <a:pt x="1984" y="4433"/>
                    </a:cubicBezTo>
                    <a:cubicBezTo>
                      <a:pt x="2043" y="4472"/>
                      <a:pt x="2083" y="4463"/>
                      <a:pt x="2093" y="4512"/>
                    </a:cubicBezTo>
                    <a:cubicBezTo>
                      <a:pt x="2093" y="4552"/>
                      <a:pt x="2103" y="4611"/>
                      <a:pt x="2123" y="4651"/>
                    </a:cubicBezTo>
                    <a:cubicBezTo>
                      <a:pt x="2123" y="4657"/>
                      <a:pt x="2126" y="4662"/>
                      <a:pt x="2133" y="4662"/>
                    </a:cubicBezTo>
                    <a:cubicBezTo>
                      <a:pt x="2137" y="4662"/>
                      <a:pt x="2144" y="4659"/>
                      <a:pt x="2152" y="4651"/>
                    </a:cubicBezTo>
                    <a:cubicBezTo>
                      <a:pt x="2172" y="4601"/>
                      <a:pt x="2172" y="4621"/>
                      <a:pt x="2152" y="4562"/>
                    </a:cubicBezTo>
                    <a:cubicBezTo>
                      <a:pt x="2152" y="4552"/>
                      <a:pt x="2142" y="4542"/>
                      <a:pt x="2142" y="4532"/>
                    </a:cubicBezTo>
                    <a:cubicBezTo>
                      <a:pt x="2103" y="4423"/>
                      <a:pt x="2093" y="4403"/>
                      <a:pt x="2133" y="4393"/>
                    </a:cubicBezTo>
                    <a:cubicBezTo>
                      <a:pt x="2136" y="4392"/>
                      <a:pt x="2139" y="4392"/>
                      <a:pt x="2142" y="4392"/>
                    </a:cubicBezTo>
                    <a:cubicBezTo>
                      <a:pt x="2174" y="4392"/>
                      <a:pt x="2184" y="4438"/>
                      <a:pt x="2202" y="4492"/>
                    </a:cubicBezTo>
                    <a:cubicBezTo>
                      <a:pt x="2202" y="4502"/>
                      <a:pt x="2212" y="4502"/>
                      <a:pt x="2212" y="4502"/>
                    </a:cubicBezTo>
                    <a:cubicBezTo>
                      <a:pt x="2232" y="4552"/>
                      <a:pt x="2261" y="4572"/>
                      <a:pt x="2291" y="4621"/>
                    </a:cubicBezTo>
                    <a:cubicBezTo>
                      <a:pt x="2312" y="4653"/>
                      <a:pt x="2336" y="4676"/>
                      <a:pt x="2354" y="4676"/>
                    </a:cubicBezTo>
                    <a:cubicBezTo>
                      <a:pt x="2369" y="4676"/>
                      <a:pt x="2380" y="4658"/>
                      <a:pt x="2380" y="4611"/>
                    </a:cubicBezTo>
                    <a:cubicBezTo>
                      <a:pt x="2380" y="4591"/>
                      <a:pt x="2371" y="4572"/>
                      <a:pt x="2361" y="4562"/>
                    </a:cubicBezTo>
                    <a:cubicBezTo>
                      <a:pt x="2341" y="4512"/>
                      <a:pt x="2291" y="4512"/>
                      <a:pt x="2341" y="4482"/>
                    </a:cubicBezTo>
                    <a:cubicBezTo>
                      <a:pt x="2354" y="4470"/>
                      <a:pt x="2368" y="4466"/>
                      <a:pt x="2382" y="4466"/>
                    </a:cubicBezTo>
                    <a:cubicBezTo>
                      <a:pt x="2401" y="4466"/>
                      <a:pt x="2419" y="4472"/>
                      <a:pt x="2430" y="4472"/>
                    </a:cubicBezTo>
                    <a:cubicBezTo>
                      <a:pt x="2440" y="4472"/>
                      <a:pt x="2440" y="4463"/>
                      <a:pt x="2440" y="4443"/>
                    </a:cubicBezTo>
                    <a:cubicBezTo>
                      <a:pt x="2430" y="4383"/>
                      <a:pt x="2450" y="4363"/>
                      <a:pt x="2420" y="4363"/>
                    </a:cubicBezTo>
                    <a:lnTo>
                      <a:pt x="2390" y="4363"/>
                    </a:lnTo>
                    <a:cubicBezTo>
                      <a:pt x="2361" y="4363"/>
                      <a:pt x="2331" y="4363"/>
                      <a:pt x="2311" y="4373"/>
                    </a:cubicBezTo>
                    <a:cubicBezTo>
                      <a:pt x="2301" y="4377"/>
                      <a:pt x="2292" y="4379"/>
                      <a:pt x="2285" y="4379"/>
                    </a:cubicBezTo>
                    <a:cubicBezTo>
                      <a:pt x="2271" y="4379"/>
                      <a:pt x="2265" y="4370"/>
                      <a:pt x="2271" y="4344"/>
                    </a:cubicBezTo>
                    <a:cubicBezTo>
                      <a:pt x="2281" y="4274"/>
                      <a:pt x="2321" y="4294"/>
                      <a:pt x="2331" y="4284"/>
                    </a:cubicBezTo>
                    <a:lnTo>
                      <a:pt x="2341" y="4284"/>
                    </a:lnTo>
                    <a:cubicBezTo>
                      <a:pt x="2341" y="4284"/>
                      <a:pt x="2341" y="4274"/>
                      <a:pt x="2341" y="4274"/>
                    </a:cubicBezTo>
                    <a:cubicBezTo>
                      <a:pt x="2341" y="4254"/>
                      <a:pt x="2321" y="4225"/>
                      <a:pt x="2321" y="4225"/>
                    </a:cubicBezTo>
                    <a:cubicBezTo>
                      <a:pt x="2321" y="4225"/>
                      <a:pt x="2232" y="4254"/>
                      <a:pt x="2172" y="4254"/>
                    </a:cubicBezTo>
                    <a:cubicBezTo>
                      <a:pt x="2152" y="4254"/>
                      <a:pt x="2142" y="4244"/>
                      <a:pt x="2133" y="4234"/>
                    </a:cubicBezTo>
                    <a:cubicBezTo>
                      <a:pt x="2115" y="4182"/>
                      <a:pt x="2204" y="4100"/>
                      <a:pt x="2174" y="4100"/>
                    </a:cubicBezTo>
                    <a:cubicBezTo>
                      <a:pt x="2169" y="4100"/>
                      <a:pt x="2162" y="4102"/>
                      <a:pt x="2152" y="4106"/>
                    </a:cubicBezTo>
                    <a:cubicBezTo>
                      <a:pt x="2104" y="4130"/>
                      <a:pt x="2078" y="4158"/>
                      <a:pt x="2049" y="4158"/>
                    </a:cubicBezTo>
                    <a:cubicBezTo>
                      <a:pt x="2030" y="4158"/>
                      <a:pt x="2011" y="4146"/>
                      <a:pt x="1984" y="4116"/>
                    </a:cubicBezTo>
                    <a:cubicBezTo>
                      <a:pt x="1914" y="4036"/>
                      <a:pt x="1895" y="4046"/>
                      <a:pt x="1855" y="4006"/>
                    </a:cubicBezTo>
                    <a:cubicBezTo>
                      <a:pt x="1815" y="3967"/>
                      <a:pt x="1805" y="3967"/>
                      <a:pt x="1785" y="3937"/>
                    </a:cubicBezTo>
                    <a:cubicBezTo>
                      <a:pt x="1768" y="3920"/>
                      <a:pt x="1796" y="3864"/>
                      <a:pt x="1817" y="3864"/>
                    </a:cubicBezTo>
                    <a:cubicBezTo>
                      <a:pt x="1820" y="3864"/>
                      <a:pt x="1823" y="3865"/>
                      <a:pt x="1825" y="3868"/>
                    </a:cubicBezTo>
                    <a:cubicBezTo>
                      <a:pt x="1845" y="3878"/>
                      <a:pt x="1845" y="3927"/>
                      <a:pt x="1885" y="3977"/>
                    </a:cubicBezTo>
                    <a:cubicBezTo>
                      <a:pt x="1955" y="4051"/>
                      <a:pt x="1989" y="4078"/>
                      <a:pt x="2002" y="4078"/>
                    </a:cubicBezTo>
                    <a:cubicBezTo>
                      <a:pt x="2025" y="4078"/>
                      <a:pt x="1976" y="3987"/>
                      <a:pt x="1944" y="3917"/>
                    </a:cubicBezTo>
                    <a:cubicBezTo>
                      <a:pt x="1895" y="3828"/>
                      <a:pt x="1845" y="3887"/>
                      <a:pt x="1865" y="3818"/>
                    </a:cubicBezTo>
                    <a:cubicBezTo>
                      <a:pt x="1872" y="3762"/>
                      <a:pt x="1904" y="3706"/>
                      <a:pt x="1932" y="3706"/>
                    </a:cubicBezTo>
                    <a:cubicBezTo>
                      <a:pt x="1944" y="3706"/>
                      <a:pt x="1955" y="3715"/>
                      <a:pt x="1964" y="3739"/>
                    </a:cubicBezTo>
                    <a:cubicBezTo>
                      <a:pt x="1994" y="3828"/>
                      <a:pt x="1964" y="3917"/>
                      <a:pt x="2033" y="3977"/>
                    </a:cubicBezTo>
                    <a:cubicBezTo>
                      <a:pt x="2051" y="3994"/>
                      <a:pt x="2062" y="4002"/>
                      <a:pt x="2069" y="4002"/>
                    </a:cubicBezTo>
                    <a:cubicBezTo>
                      <a:pt x="2078" y="4002"/>
                      <a:pt x="2079" y="3989"/>
                      <a:pt x="2073" y="3967"/>
                    </a:cubicBezTo>
                    <a:cubicBezTo>
                      <a:pt x="2063" y="3957"/>
                      <a:pt x="2063" y="3937"/>
                      <a:pt x="2053" y="3917"/>
                    </a:cubicBezTo>
                    <a:cubicBezTo>
                      <a:pt x="2053" y="3907"/>
                      <a:pt x="2043" y="3887"/>
                      <a:pt x="2033" y="3878"/>
                    </a:cubicBezTo>
                    <a:cubicBezTo>
                      <a:pt x="2000" y="3777"/>
                      <a:pt x="1966" y="3668"/>
                      <a:pt x="1999" y="3668"/>
                    </a:cubicBezTo>
                    <a:cubicBezTo>
                      <a:pt x="2005" y="3668"/>
                      <a:pt x="2013" y="3672"/>
                      <a:pt x="2023" y="3679"/>
                    </a:cubicBezTo>
                    <a:cubicBezTo>
                      <a:pt x="2103" y="3739"/>
                      <a:pt x="2023" y="3679"/>
                      <a:pt x="2073" y="3749"/>
                    </a:cubicBezTo>
                    <a:cubicBezTo>
                      <a:pt x="2094" y="3786"/>
                      <a:pt x="2165" y="3824"/>
                      <a:pt x="2219" y="3824"/>
                    </a:cubicBezTo>
                    <a:cubicBezTo>
                      <a:pt x="2265" y="3824"/>
                      <a:pt x="2300" y="3796"/>
                      <a:pt x="2281" y="3719"/>
                    </a:cubicBezTo>
                    <a:cubicBezTo>
                      <a:pt x="2281" y="3719"/>
                      <a:pt x="2281" y="3719"/>
                      <a:pt x="2281" y="3709"/>
                    </a:cubicBezTo>
                    <a:cubicBezTo>
                      <a:pt x="2267" y="3654"/>
                      <a:pt x="2251" y="3641"/>
                      <a:pt x="2235" y="3641"/>
                    </a:cubicBezTo>
                    <a:cubicBezTo>
                      <a:pt x="2221" y="3641"/>
                      <a:pt x="2207" y="3651"/>
                      <a:pt x="2194" y="3651"/>
                    </a:cubicBezTo>
                    <a:cubicBezTo>
                      <a:pt x="2182" y="3651"/>
                      <a:pt x="2171" y="3643"/>
                      <a:pt x="2162" y="3610"/>
                    </a:cubicBezTo>
                    <a:cubicBezTo>
                      <a:pt x="2152" y="3610"/>
                      <a:pt x="2152" y="3600"/>
                      <a:pt x="2152" y="3590"/>
                    </a:cubicBezTo>
                    <a:cubicBezTo>
                      <a:pt x="2123" y="3501"/>
                      <a:pt x="2113" y="3451"/>
                      <a:pt x="2073" y="3441"/>
                    </a:cubicBezTo>
                    <a:cubicBezTo>
                      <a:pt x="2071" y="3441"/>
                      <a:pt x="2068" y="3441"/>
                      <a:pt x="2066" y="3441"/>
                    </a:cubicBezTo>
                    <a:cubicBezTo>
                      <a:pt x="2018" y="3441"/>
                      <a:pt x="1963" y="3531"/>
                      <a:pt x="1934" y="3531"/>
                    </a:cubicBezTo>
                    <a:cubicBezTo>
                      <a:pt x="1916" y="3531"/>
                      <a:pt x="1897" y="3400"/>
                      <a:pt x="1944" y="3400"/>
                    </a:cubicBezTo>
                    <a:cubicBezTo>
                      <a:pt x="1947" y="3400"/>
                      <a:pt x="1950" y="3400"/>
                      <a:pt x="1954" y="3402"/>
                    </a:cubicBezTo>
                    <a:cubicBezTo>
                      <a:pt x="1967" y="3407"/>
                      <a:pt x="1978" y="3410"/>
                      <a:pt x="1985" y="3410"/>
                    </a:cubicBezTo>
                    <a:cubicBezTo>
                      <a:pt x="2007" y="3410"/>
                      <a:pt x="2003" y="3384"/>
                      <a:pt x="1944" y="3302"/>
                    </a:cubicBezTo>
                    <a:cubicBezTo>
                      <a:pt x="1868" y="3209"/>
                      <a:pt x="1893" y="3138"/>
                      <a:pt x="1933" y="3138"/>
                    </a:cubicBezTo>
                    <a:cubicBezTo>
                      <a:pt x="1940" y="3138"/>
                      <a:pt x="1947" y="3140"/>
                      <a:pt x="1954" y="3144"/>
                    </a:cubicBezTo>
                    <a:cubicBezTo>
                      <a:pt x="2014" y="3164"/>
                      <a:pt x="2004" y="3342"/>
                      <a:pt x="2023" y="3352"/>
                    </a:cubicBezTo>
                    <a:cubicBezTo>
                      <a:pt x="2027" y="3354"/>
                      <a:pt x="2037" y="3356"/>
                      <a:pt x="2048" y="3356"/>
                    </a:cubicBezTo>
                    <a:cubicBezTo>
                      <a:pt x="2094" y="3356"/>
                      <a:pt x="2178" y="3330"/>
                      <a:pt x="2123" y="3203"/>
                    </a:cubicBezTo>
                    <a:cubicBezTo>
                      <a:pt x="2053" y="3055"/>
                      <a:pt x="2014" y="3114"/>
                      <a:pt x="1984" y="3074"/>
                    </a:cubicBezTo>
                    <a:cubicBezTo>
                      <a:pt x="1967" y="3032"/>
                      <a:pt x="1950" y="2881"/>
                      <a:pt x="1908" y="2881"/>
                    </a:cubicBezTo>
                    <a:cubicBezTo>
                      <a:pt x="1901" y="2881"/>
                      <a:pt x="1893" y="2886"/>
                      <a:pt x="1885" y="2896"/>
                    </a:cubicBezTo>
                    <a:cubicBezTo>
                      <a:pt x="1841" y="2954"/>
                      <a:pt x="1829" y="3028"/>
                      <a:pt x="1803" y="3028"/>
                    </a:cubicBezTo>
                    <a:cubicBezTo>
                      <a:pt x="1793" y="3028"/>
                      <a:pt x="1781" y="3019"/>
                      <a:pt x="1766" y="2995"/>
                    </a:cubicBezTo>
                    <a:cubicBezTo>
                      <a:pt x="1716" y="2916"/>
                      <a:pt x="1746" y="2836"/>
                      <a:pt x="1667" y="2817"/>
                    </a:cubicBezTo>
                    <a:cubicBezTo>
                      <a:pt x="1587" y="2797"/>
                      <a:pt x="1597" y="2757"/>
                      <a:pt x="1597" y="2717"/>
                    </a:cubicBezTo>
                    <a:cubicBezTo>
                      <a:pt x="1597" y="2681"/>
                      <a:pt x="1556" y="2545"/>
                      <a:pt x="1602" y="2545"/>
                    </a:cubicBezTo>
                    <a:cubicBezTo>
                      <a:pt x="1606" y="2545"/>
                      <a:pt x="1611" y="2546"/>
                      <a:pt x="1617" y="2549"/>
                    </a:cubicBezTo>
                    <a:cubicBezTo>
                      <a:pt x="1686" y="2589"/>
                      <a:pt x="1657" y="2638"/>
                      <a:pt x="1716" y="2727"/>
                    </a:cubicBezTo>
                    <a:cubicBezTo>
                      <a:pt x="1743" y="2776"/>
                      <a:pt x="1779" y="2801"/>
                      <a:pt x="1801" y="2801"/>
                    </a:cubicBezTo>
                    <a:cubicBezTo>
                      <a:pt x="1820" y="2801"/>
                      <a:pt x="1829" y="2783"/>
                      <a:pt x="1815" y="2747"/>
                    </a:cubicBezTo>
                    <a:cubicBezTo>
                      <a:pt x="1806" y="2709"/>
                      <a:pt x="1808" y="2686"/>
                      <a:pt x="1819" y="2686"/>
                    </a:cubicBezTo>
                    <a:cubicBezTo>
                      <a:pt x="1831" y="2686"/>
                      <a:pt x="1854" y="2711"/>
                      <a:pt x="1885" y="2767"/>
                    </a:cubicBezTo>
                    <a:cubicBezTo>
                      <a:pt x="1914" y="2822"/>
                      <a:pt x="1944" y="2827"/>
                      <a:pt x="1976" y="2827"/>
                    </a:cubicBezTo>
                    <a:cubicBezTo>
                      <a:pt x="1984" y="2827"/>
                      <a:pt x="1991" y="2826"/>
                      <a:pt x="1998" y="2826"/>
                    </a:cubicBezTo>
                    <a:cubicBezTo>
                      <a:pt x="2024" y="2826"/>
                      <a:pt x="2052" y="2829"/>
                      <a:pt x="2083" y="2856"/>
                    </a:cubicBezTo>
                    <a:cubicBezTo>
                      <a:pt x="2104" y="2878"/>
                      <a:pt x="2131" y="2887"/>
                      <a:pt x="2153" y="2887"/>
                    </a:cubicBezTo>
                    <a:cubicBezTo>
                      <a:pt x="2203" y="2887"/>
                      <a:pt x="2234" y="2842"/>
                      <a:pt x="2152" y="2787"/>
                    </a:cubicBezTo>
                    <a:cubicBezTo>
                      <a:pt x="2043" y="2708"/>
                      <a:pt x="1964" y="2717"/>
                      <a:pt x="1974" y="2688"/>
                    </a:cubicBezTo>
                    <a:cubicBezTo>
                      <a:pt x="1974" y="2664"/>
                      <a:pt x="1949" y="2604"/>
                      <a:pt x="1988" y="2604"/>
                    </a:cubicBezTo>
                    <a:cubicBezTo>
                      <a:pt x="1998" y="2604"/>
                      <a:pt x="2013" y="2608"/>
                      <a:pt x="2033" y="2618"/>
                    </a:cubicBezTo>
                    <a:cubicBezTo>
                      <a:pt x="2048" y="2625"/>
                      <a:pt x="2063" y="2628"/>
                      <a:pt x="2076" y="2628"/>
                    </a:cubicBezTo>
                    <a:cubicBezTo>
                      <a:pt x="2142" y="2628"/>
                      <a:pt x="2182" y="2555"/>
                      <a:pt x="2133" y="2489"/>
                    </a:cubicBezTo>
                    <a:cubicBezTo>
                      <a:pt x="2086" y="2437"/>
                      <a:pt x="2062" y="2419"/>
                      <a:pt x="2028" y="2419"/>
                    </a:cubicBezTo>
                    <a:cubicBezTo>
                      <a:pt x="2010" y="2419"/>
                      <a:pt x="1990" y="2423"/>
                      <a:pt x="1964" y="2430"/>
                    </a:cubicBezTo>
                    <a:cubicBezTo>
                      <a:pt x="1898" y="2446"/>
                      <a:pt x="1831" y="2519"/>
                      <a:pt x="1788" y="2519"/>
                    </a:cubicBezTo>
                    <a:cubicBezTo>
                      <a:pt x="1780" y="2519"/>
                      <a:pt x="1772" y="2516"/>
                      <a:pt x="1766" y="2509"/>
                    </a:cubicBezTo>
                    <a:cubicBezTo>
                      <a:pt x="1726" y="2460"/>
                      <a:pt x="1795" y="2410"/>
                      <a:pt x="1746" y="2400"/>
                    </a:cubicBezTo>
                    <a:cubicBezTo>
                      <a:pt x="1696" y="2390"/>
                      <a:pt x="1508" y="2380"/>
                      <a:pt x="1567" y="2331"/>
                    </a:cubicBezTo>
                    <a:cubicBezTo>
                      <a:pt x="1627" y="2281"/>
                      <a:pt x="1657" y="2212"/>
                      <a:pt x="1657" y="2212"/>
                    </a:cubicBezTo>
                    <a:cubicBezTo>
                      <a:pt x="1657" y="2212"/>
                      <a:pt x="1686" y="2094"/>
                      <a:pt x="1727" y="2094"/>
                    </a:cubicBezTo>
                    <a:cubicBezTo>
                      <a:pt x="1739" y="2094"/>
                      <a:pt x="1752" y="2105"/>
                      <a:pt x="1766" y="2132"/>
                    </a:cubicBezTo>
                    <a:cubicBezTo>
                      <a:pt x="1802" y="2200"/>
                      <a:pt x="1832" y="2222"/>
                      <a:pt x="1853" y="2222"/>
                    </a:cubicBezTo>
                    <a:cubicBezTo>
                      <a:pt x="1867" y="2222"/>
                      <a:pt x="1877" y="2213"/>
                      <a:pt x="1885" y="2202"/>
                    </a:cubicBezTo>
                    <a:cubicBezTo>
                      <a:pt x="1900" y="2180"/>
                      <a:pt x="1898" y="2135"/>
                      <a:pt x="1904" y="2135"/>
                    </a:cubicBezTo>
                    <a:cubicBezTo>
                      <a:pt x="1906" y="2135"/>
                      <a:pt x="1909" y="2140"/>
                      <a:pt x="1914" y="2152"/>
                    </a:cubicBezTo>
                    <a:cubicBezTo>
                      <a:pt x="1923" y="2174"/>
                      <a:pt x="1949" y="2188"/>
                      <a:pt x="1968" y="2188"/>
                    </a:cubicBezTo>
                    <a:cubicBezTo>
                      <a:pt x="1993" y="2188"/>
                      <a:pt x="2009" y="2164"/>
                      <a:pt x="1964" y="2103"/>
                    </a:cubicBezTo>
                    <a:cubicBezTo>
                      <a:pt x="1906" y="2019"/>
                      <a:pt x="1861" y="1957"/>
                      <a:pt x="1831" y="1957"/>
                    </a:cubicBezTo>
                    <a:cubicBezTo>
                      <a:pt x="1825" y="1957"/>
                      <a:pt x="1820" y="1959"/>
                      <a:pt x="1815" y="1964"/>
                    </a:cubicBezTo>
                    <a:cubicBezTo>
                      <a:pt x="1809" y="1972"/>
                      <a:pt x="1805" y="1976"/>
                      <a:pt x="1801" y="1976"/>
                    </a:cubicBezTo>
                    <a:cubicBezTo>
                      <a:pt x="1786" y="1976"/>
                      <a:pt x="1779" y="1922"/>
                      <a:pt x="1716" y="1875"/>
                    </a:cubicBezTo>
                    <a:cubicBezTo>
                      <a:pt x="1681" y="1844"/>
                      <a:pt x="1656" y="1838"/>
                      <a:pt x="1635" y="1838"/>
                    </a:cubicBezTo>
                    <a:cubicBezTo>
                      <a:pt x="1623" y="1838"/>
                      <a:pt x="1613" y="1840"/>
                      <a:pt x="1603" y="1840"/>
                    </a:cubicBezTo>
                    <a:cubicBezTo>
                      <a:pt x="1591" y="1840"/>
                      <a:pt x="1580" y="1837"/>
                      <a:pt x="1567" y="1825"/>
                    </a:cubicBezTo>
                    <a:cubicBezTo>
                      <a:pt x="1528" y="1785"/>
                      <a:pt x="1389" y="1736"/>
                      <a:pt x="1478" y="1676"/>
                    </a:cubicBezTo>
                    <a:cubicBezTo>
                      <a:pt x="1540" y="1635"/>
                      <a:pt x="1573" y="1613"/>
                      <a:pt x="1601" y="1613"/>
                    </a:cubicBezTo>
                    <a:cubicBezTo>
                      <a:pt x="1613" y="1613"/>
                      <a:pt x="1624" y="1618"/>
                      <a:pt x="1637" y="1627"/>
                    </a:cubicBezTo>
                    <a:cubicBezTo>
                      <a:pt x="1647" y="1640"/>
                      <a:pt x="1664" y="1647"/>
                      <a:pt x="1684" y="1647"/>
                    </a:cubicBezTo>
                    <a:cubicBezTo>
                      <a:pt x="1721" y="1647"/>
                      <a:pt x="1766" y="1623"/>
                      <a:pt x="1785" y="1577"/>
                    </a:cubicBezTo>
                    <a:cubicBezTo>
                      <a:pt x="1790" y="1558"/>
                      <a:pt x="1797" y="1552"/>
                      <a:pt x="1805" y="1552"/>
                    </a:cubicBezTo>
                    <a:cubicBezTo>
                      <a:pt x="1822" y="1552"/>
                      <a:pt x="1841" y="1583"/>
                      <a:pt x="1847" y="1583"/>
                    </a:cubicBezTo>
                    <a:cubicBezTo>
                      <a:pt x="1850" y="1583"/>
                      <a:pt x="1850" y="1576"/>
                      <a:pt x="1845" y="1557"/>
                    </a:cubicBezTo>
                    <a:cubicBezTo>
                      <a:pt x="1826" y="1500"/>
                      <a:pt x="1807" y="1467"/>
                      <a:pt x="1782" y="1467"/>
                    </a:cubicBezTo>
                    <a:cubicBezTo>
                      <a:pt x="1769" y="1467"/>
                      <a:pt x="1753" y="1477"/>
                      <a:pt x="1736" y="1498"/>
                    </a:cubicBezTo>
                    <a:cubicBezTo>
                      <a:pt x="1727" y="1509"/>
                      <a:pt x="1717" y="1513"/>
                      <a:pt x="1707" y="1513"/>
                    </a:cubicBezTo>
                    <a:cubicBezTo>
                      <a:pt x="1670" y="1513"/>
                      <a:pt x="1631" y="1453"/>
                      <a:pt x="1647" y="1399"/>
                    </a:cubicBezTo>
                    <a:cubicBezTo>
                      <a:pt x="1661" y="1349"/>
                      <a:pt x="1725" y="1305"/>
                      <a:pt x="1718" y="1305"/>
                    </a:cubicBezTo>
                    <a:cubicBezTo>
                      <a:pt x="1715" y="1305"/>
                      <a:pt x="1701" y="1312"/>
                      <a:pt x="1667" y="1329"/>
                    </a:cubicBezTo>
                    <a:cubicBezTo>
                      <a:pt x="1548" y="1389"/>
                      <a:pt x="1577" y="1369"/>
                      <a:pt x="1587" y="1428"/>
                    </a:cubicBezTo>
                    <a:cubicBezTo>
                      <a:pt x="1599" y="1463"/>
                      <a:pt x="1561" y="1504"/>
                      <a:pt x="1530" y="1504"/>
                    </a:cubicBezTo>
                    <a:cubicBezTo>
                      <a:pt x="1508" y="1504"/>
                      <a:pt x="1490" y="1482"/>
                      <a:pt x="1498" y="1419"/>
                    </a:cubicBezTo>
                    <a:cubicBezTo>
                      <a:pt x="1508" y="1270"/>
                      <a:pt x="1438" y="1161"/>
                      <a:pt x="1528" y="1161"/>
                    </a:cubicBezTo>
                    <a:cubicBezTo>
                      <a:pt x="1581" y="1167"/>
                      <a:pt x="1581" y="1197"/>
                      <a:pt x="1587" y="1197"/>
                    </a:cubicBezTo>
                    <a:cubicBezTo>
                      <a:pt x="1590" y="1197"/>
                      <a:pt x="1594" y="1190"/>
                      <a:pt x="1607" y="1171"/>
                    </a:cubicBezTo>
                    <a:cubicBezTo>
                      <a:pt x="1657" y="1101"/>
                      <a:pt x="1815" y="1151"/>
                      <a:pt x="1736" y="1072"/>
                    </a:cubicBezTo>
                    <a:cubicBezTo>
                      <a:pt x="1683" y="1004"/>
                      <a:pt x="1659" y="959"/>
                      <a:pt x="1633" y="959"/>
                    </a:cubicBezTo>
                    <a:cubicBezTo>
                      <a:pt x="1625" y="959"/>
                      <a:pt x="1616" y="963"/>
                      <a:pt x="1607" y="972"/>
                    </a:cubicBezTo>
                    <a:cubicBezTo>
                      <a:pt x="1572" y="1011"/>
                      <a:pt x="1540" y="1025"/>
                      <a:pt x="1514" y="1025"/>
                    </a:cubicBezTo>
                    <a:cubicBezTo>
                      <a:pt x="1468" y="1025"/>
                      <a:pt x="1446" y="978"/>
                      <a:pt x="1478" y="953"/>
                    </a:cubicBezTo>
                    <a:cubicBezTo>
                      <a:pt x="1536" y="924"/>
                      <a:pt x="1584" y="783"/>
                      <a:pt x="1560" y="783"/>
                    </a:cubicBezTo>
                    <a:cubicBezTo>
                      <a:pt x="1559" y="783"/>
                      <a:pt x="1558" y="784"/>
                      <a:pt x="1557" y="784"/>
                    </a:cubicBezTo>
                    <a:cubicBezTo>
                      <a:pt x="1549" y="788"/>
                      <a:pt x="1538" y="790"/>
                      <a:pt x="1526" y="790"/>
                    </a:cubicBezTo>
                    <a:cubicBezTo>
                      <a:pt x="1483" y="790"/>
                      <a:pt x="1426" y="763"/>
                      <a:pt x="1419" y="724"/>
                    </a:cubicBezTo>
                    <a:cubicBezTo>
                      <a:pt x="1409" y="675"/>
                      <a:pt x="1399" y="705"/>
                      <a:pt x="1389" y="685"/>
                    </a:cubicBezTo>
                    <a:cubicBezTo>
                      <a:pt x="1379" y="665"/>
                      <a:pt x="1409" y="546"/>
                      <a:pt x="1448" y="487"/>
                    </a:cubicBezTo>
                    <a:cubicBezTo>
                      <a:pt x="1468" y="460"/>
                      <a:pt x="1501" y="447"/>
                      <a:pt x="1501" y="447"/>
                    </a:cubicBezTo>
                    <a:lnTo>
                      <a:pt x="1501" y="447"/>
                    </a:lnTo>
                    <a:cubicBezTo>
                      <a:pt x="1500" y="447"/>
                      <a:pt x="1491" y="450"/>
                      <a:pt x="1468" y="457"/>
                    </a:cubicBezTo>
                    <a:cubicBezTo>
                      <a:pt x="1423" y="464"/>
                      <a:pt x="1384" y="533"/>
                      <a:pt x="1368" y="533"/>
                    </a:cubicBezTo>
                    <a:cubicBezTo>
                      <a:pt x="1362" y="533"/>
                      <a:pt x="1359" y="526"/>
                      <a:pt x="1359" y="506"/>
                    </a:cubicBezTo>
                    <a:cubicBezTo>
                      <a:pt x="1349" y="427"/>
                      <a:pt x="1359" y="328"/>
                      <a:pt x="1329" y="268"/>
                    </a:cubicBezTo>
                    <a:cubicBezTo>
                      <a:pt x="1329" y="258"/>
                      <a:pt x="1319" y="219"/>
                      <a:pt x="1310" y="169"/>
                    </a:cubicBezTo>
                    <a:cubicBezTo>
                      <a:pt x="1303" y="94"/>
                      <a:pt x="1296" y="1"/>
                      <a:pt x="12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89" name="Google Shape;2389;p15"/>
              <p:cNvSpPr/>
              <p:nvPr/>
            </p:nvSpPr>
            <p:spPr>
              <a:xfrm>
                <a:off x="11746365" y="-1189691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0" name="Google Shape;2390;p15"/>
              <p:cNvSpPr/>
              <p:nvPr/>
            </p:nvSpPr>
            <p:spPr>
              <a:xfrm>
                <a:off x="10443527" y="-677154"/>
                <a:ext cx="2512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72" extrusionOk="0">
                    <a:moveTo>
                      <a:pt x="110" y="0"/>
                    </a:moveTo>
                    <a:cubicBezTo>
                      <a:pt x="90" y="20"/>
                      <a:pt x="80" y="40"/>
                      <a:pt x="70" y="60"/>
                    </a:cubicBezTo>
                    <a:cubicBezTo>
                      <a:pt x="40" y="50"/>
                      <a:pt x="20" y="30"/>
                      <a:pt x="1" y="30"/>
                    </a:cubicBezTo>
                    <a:cubicBezTo>
                      <a:pt x="20" y="50"/>
                      <a:pt x="40" y="60"/>
                      <a:pt x="60" y="70"/>
                    </a:cubicBezTo>
                    <a:cubicBezTo>
                      <a:pt x="65" y="71"/>
                      <a:pt x="70" y="71"/>
                      <a:pt x="75" y="71"/>
                    </a:cubicBezTo>
                    <a:cubicBezTo>
                      <a:pt x="126" y="71"/>
                      <a:pt x="156" y="28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1" name="Google Shape;2391;p15"/>
              <p:cNvSpPr/>
              <p:nvPr/>
            </p:nvSpPr>
            <p:spPr>
              <a:xfrm>
                <a:off x="10220027" y="-60596"/>
                <a:ext cx="129462" cy="101927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33" extrusionOk="0">
                    <a:moveTo>
                      <a:pt x="517" y="1"/>
                    </a:moveTo>
                    <a:cubicBezTo>
                      <a:pt x="492" y="1"/>
                      <a:pt x="465" y="3"/>
                      <a:pt x="437" y="9"/>
                    </a:cubicBezTo>
                    <a:cubicBezTo>
                      <a:pt x="228" y="48"/>
                      <a:pt x="0" y="296"/>
                      <a:pt x="159" y="306"/>
                    </a:cubicBezTo>
                    <a:cubicBezTo>
                      <a:pt x="318" y="316"/>
                      <a:pt x="575" y="405"/>
                      <a:pt x="526" y="584"/>
                    </a:cubicBezTo>
                    <a:cubicBezTo>
                      <a:pt x="517" y="618"/>
                      <a:pt x="518" y="632"/>
                      <a:pt x="525" y="632"/>
                    </a:cubicBezTo>
                    <a:cubicBezTo>
                      <a:pt x="543" y="632"/>
                      <a:pt x="601" y="551"/>
                      <a:pt x="665" y="495"/>
                    </a:cubicBezTo>
                    <a:cubicBezTo>
                      <a:pt x="675" y="465"/>
                      <a:pt x="685" y="435"/>
                      <a:pt x="694" y="425"/>
                    </a:cubicBezTo>
                    <a:cubicBezTo>
                      <a:pt x="704" y="395"/>
                      <a:pt x="764" y="366"/>
                      <a:pt x="754" y="336"/>
                    </a:cubicBezTo>
                    <a:cubicBezTo>
                      <a:pt x="745" y="327"/>
                      <a:pt x="738" y="318"/>
                      <a:pt x="729" y="318"/>
                    </a:cubicBezTo>
                    <a:cubicBezTo>
                      <a:pt x="717" y="318"/>
                      <a:pt x="702" y="332"/>
                      <a:pt x="675" y="376"/>
                    </a:cubicBezTo>
                    <a:cubicBezTo>
                      <a:pt x="641" y="443"/>
                      <a:pt x="622" y="467"/>
                      <a:pt x="605" y="467"/>
                    </a:cubicBezTo>
                    <a:cubicBezTo>
                      <a:pt x="601" y="467"/>
                      <a:pt x="598" y="466"/>
                      <a:pt x="595" y="465"/>
                    </a:cubicBezTo>
                    <a:cubicBezTo>
                      <a:pt x="575" y="455"/>
                      <a:pt x="516" y="376"/>
                      <a:pt x="546" y="346"/>
                    </a:cubicBezTo>
                    <a:cubicBezTo>
                      <a:pt x="575" y="326"/>
                      <a:pt x="585" y="276"/>
                      <a:pt x="585" y="257"/>
                    </a:cubicBezTo>
                    <a:cubicBezTo>
                      <a:pt x="590" y="242"/>
                      <a:pt x="610" y="237"/>
                      <a:pt x="635" y="237"/>
                    </a:cubicBezTo>
                    <a:cubicBezTo>
                      <a:pt x="660" y="237"/>
                      <a:pt x="689" y="242"/>
                      <a:pt x="714" y="247"/>
                    </a:cubicBezTo>
                    <a:cubicBezTo>
                      <a:pt x="739" y="252"/>
                      <a:pt x="749" y="257"/>
                      <a:pt x="754" y="257"/>
                    </a:cubicBezTo>
                    <a:cubicBezTo>
                      <a:pt x="759" y="257"/>
                      <a:pt x="759" y="252"/>
                      <a:pt x="764" y="237"/>
                    </a:cubicBezTo>
                    <a:cubicBezTo>
                      <a:pt x="774" y="207"/>
                      <a:pt x="655" y="138"/>
                      <a:pt x="694" y="118"/>
                    </a:cubicBezTo>
                    <a:cubicBezTo>
                      <a:pt x="724" y="108"/>
                      <a:pt x="764" y="88"/>
                      <a:pt x="803" y="68"/>
                    </a:cubicBezTo>
                    <a:cubicBezTo>
                      <a:pt x="707" y="44"/>
                      <a:pt x="624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2" name="Google Shape;2392;p15"/>
              <p:cNvSpPr/>
              <p:nvPr/>
            </p:nvSpPr>
            <p:spPr>
              <a:xfrm>
                <a:off x="10360439" y="-111962"/>
                <a:ext cx="13043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0" extrusionOk="0">
                    <a:moveTo>
                      <a:pt x="80" y="0"/>
                    </a:moveTo>
                    <a:lnTo>
                      <a:pt x="80" y="0"/>
                    </a:lnTo>
                    <a:cubicBezTo>
                      <a:pt x="50" y="10"/>
                      <a:pt x="31" y="10"/>
                      <a:pt x="21" y="50"/>
                    </a:cubicBezTo>
                    <a:cubicBezTo>
                      <a:pt x="21" y="80"/>
                      <a:pt x="11" y="119"/>
                      <a:pt x="1" y="149"/>
                    </a:cubicBezTo>
                    <a:cubicBezTo>
                      <a:pt x="21" y="139"/>
                      <a:pt x="21" y="129"/>
                      <a:pt x="21" y="119"/>
                    </a:cubicBezTo>
                    <a:cubicBezTo>
                      <a:pt x="21" y="90"/>
                      <a:pt x="50" y="3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3" name="Google Shape;2393;p15"/>
              <p:cNvSpPr/>
              <p:nvPr/>
            </p:nvSpPr>
            <p:spPr>
              <a:xfrm>
                <a:off x="10336607" y="-123395"/>
                <a:ext cx="27213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1" extrusionOk="0">
                    <a:moveTo>
                      <a:pt x="119" y="1"/>
                    </a:moveTo>
                    <a:cubicBezTo>
                      <a:pt x="88" y="1"/>
                      <a:pt x="78" y="47"/>
                      <a:pt x="60" y="101"/>
                    </a:cubicBezTo>
                    <a:cubicBezTo>
                      <a:pt x="40" y="141"/>
                      <a:pt x="20" y="161"/>
                      <a:pt x="0" y="190"/>
                    </a:cubicBezTo>
                    <a:cubicBezTo>
                      <a:pt x="40" y="210"/>
                      <a:pt x="70" y="220"/>
                      <a:pt x="89" y="220"/>
                    </a:cubicBezTo>
                    <a:cubicBezTo>
                      <a:pt x="89" y="210"/>
                      <a:pt x="99" y="200"/>
                      <a:pt x="119" y="131"/>
                    </a:cubicBezTo>
                    <a:cubicBezTo>
                      <a:pt x="159" y="32"/>
                      <a:pt x="169" y="12"/>
                      <a:pt x="129" y="2"/>
                    </a:cubicBezTo>
                    <a:cubicBezTo>
                      <a:pt x="126" y="1"/>
                      <a:pt x="122" y="1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4" name="Google Shape;2394;p15"/>
              <p:cNvSpPr/>
              <p:nvPr/>
            </p:nvSpPr>
            <p:spPr>
              <a:xfrm>
                <a:off x="10269461" y="-233857"/>
                <a:ext cx="146691" cy="107241"/>
              </a:xfrm>
              <a:custGeom>
                <a:avLst/>
                <a:gdLst/>
                <a:ahLst/>
                <a:cxnLst/>
                <a:rect l="l" t="t" r="r" b="b"/>
                <a:pathLst>
                  <a:path w="911" h="666" extrusionOk="0">
                    <a:moveTo>
                      <a:pt x="746" y="1"/>
                    </a:moveTo>
                    <a:cubicBezTo>
                      <a:pt x="735" y="1"/>
                      <a:pt x="723" y="10"/>
                      <a:pt x="715" y="34"/>
                    </a:cubicBezTo>
                    <a:cubicBezTo>
                      <a:pt x="705" y="73"/>
                      <a:pt x="705" y="113"/>
                      <a:pt x="695" y="153"/>
                    </a:cubicBezTo>
                    <a:cubicBezTo>
                      <a:pt x="695" y="192"/>
                      <a:pt x="685" y="232"/>
                      <a:pt x="645" y="272"/>
                    </a:cubicBezTo>
                    <a:cubicBezTo>
                      <a:pt x="628" y="289"/>
                      <a:pt x="616" y="297"/>
                      <a:pt x="609" y="297"/>
                    </a:cubicBezTo>
                    <a:cubicBezTo>
                      <a:pt x="601" y="297"/>
                      <a:pt x="600" y="284"/>
                      <a:pt x="606" y="262"/>
                    </a:cubicBezTo>
                    <a:cubicBezTo>
                      <a:pt x="596" y="262"/>
                      <a:pt x="566" y="252"/>
                      <a:pt x="506" y="242"/>
                    </a:cubicBezTo>
                    <a:cubicBezTo>
                      <a:pt x="447" y="233"/>
                      <a:pt x="378" y="226"/>
                      <a:pt x="320" y="226"/>
                    </a:cubicBezTo>
                    <a:cubicBezTo>
                      <a:pt x="253" y="226"/>
                      <a:pt x="200" y="235"/>
                      <a:pt x="189" y="262"/>
                    </a:cubicBezTo>
                    <a:cubicBezTo>
                      <a:pt x="159" y="311"/>
                      <a:pt x="149" y="391"/>
                      <a:pt x="70" y="440"/>
                    </a:cubicBezTo>
                    <a:cubicBezTo>
                      <a:pt x="1" y="490"/>
                      <a:pt x="149" y="639"/>
                      <a:pt x="199" y="658"/>
                    </a:cubicBezTo>
                    <a:cubicBezTo>
                      <a:pt x="209" y="663"/>
                      <a:pt x="219" y="666"/>
                      <a:pt x="228" y="666"/>
                    </a:cubicBezTo>
                    <a:cubicBezTo>
                      <a:pt x="236" y="666"/>
                      <a:pt x="244" y="663"/>
                      <a:pt x="249" y="658"/>
                    </a:cubicBezTo>
                    <a:lnTo>
                      <a:pt x="259" y="658"/>
                    </a:lnTo>
                    <a:cubicBezTo>
                      <a:pt x="278" y="639"/>
                      <a:pt x="308" y="619"/>
                      <a:pt x="338" y="579"/>
                    </a:cubicBezTo>
                    <a:cubicBezTo>
                      <a:pt x="328" y="569"/>
                      <a:pt x="358" y="520"/>
                      <a:pt x="358" y="520"/>
                    </a:cubicBezTo>
                    <a:cubicBezTo>
                      <a:pt x="358" y="520"/>
                      <a:pt x="368" y="520"/>
                      <a:pt x="378" y="529"/>
                    </a:cubicBezTo>
                    <a:cubicBezTo>
                      <a:pt x="387" y="510"/>
                      <a:pt x="397" y="510"/>
                      <a:pt x="407" y="490"/>
                    </a:cubicBezTo>
                    <a:cubicBezTo>
                      <a:pt x="447" y="450"/>
                      <a:pt x="477" y="420"/>
                      <a:pt x="496" y="410"/>
                    </a:cubicBezTo>
                    <a:cubicBezTo>
                      <a:pt x="496" y="403"/>
                      <a:pt x="496" y="396"/>
                      <a:pt x="504" y="396"/>
                    </a:cubicBezTo>
                    <a:cubicBezTo>
                      <a:pt x="506" y="396"/>
                      <a:pt x="511" y="398"/>
                      <a:pt x="516" y="401"/>
                    </a:cubicBezTo>
                    <a:cubicBezTo>
                      <a:pt x="530" y="394"/>
                      <a:pt x="542" y="391"/>
                      <a:pt x="553" y="391"/>
                    </a:cubicBezTo>
                    <a:cubicBezTo>
                      <a:pt x="575" y="391"/>
                      <a:pt x="592" y="404"/>
                      <a:pt x="606" y="430"/>
                    </a:cubicBezTo>
                    <a:cubicBezTo>
                      <a:pt x="615" y="430"/>
                      <a:pt x="615" y="440"/>
                      <a:pt x="615" y="450"/>
                    </a:cubicBezTo>
                    <a:cubicBezTo>
                      <a:pt x="635" y="450"/>
                      <a:pt x="665" y="450"/>
                      <a:pt x="695" y="410"/>
                    </a:cubicBezTo>
                    <a:cubicBezTo>
                      <a:pt x="764" y="331"/>
                      <a:pt x="784" y="341"/>
                      <a:pt x="824" y="301"/>
                    </a:cubicBezTo>
                    <a:cubicBezTo>
                      <a:pt x="863" y="262"/>
                      <a:pt x="873" y="262"/>
                      <a:pt x="893" y="232"/>
                    </a:cubicBezTo>
                    <a:cubicBezTo>
                      <a:pt x="910" y="206"/>
                      <a:pt x="883" y="159"/>
                      <a:pt x="863" y="159"/>
                    </a:cubicBezTo>
                    <a:cubicBezTo>
                      <a:pt x="859" y="159"/>
                      <a:pt x="856" y="160"/>
                      <a:pt x="853" y="163"/>
                    </a:cubicBezTo>
                    <a:cubicBezTo>
                      <a:pt x="834" y="172"/>
                      <a:pt x="834" y="222"/>
                      <a:pt x="794" y="272"/>
                    </a:cubicBezTo>
                    <a:cubicBezTo>
                      <a:pt x="723" y="346"/>
                      <a:pt x="689" y="373"/>
                      <a:pt x="677" y="373"/>
                    </a:cubicBezTo>
                    <a:cubicBezTo>
                      <a:pt x="654" y="373"/>
                      <a:pt x="703" y="282"/>
                      <a:pt x="734" y="212"/>
                    </a:cubicBezTo>
                    <a:cubicBezTo>
                      <a:pt x="764" y="153"/>
                      <a:pt x="804" y="163"/>
                      <a:pt x="814" y="143"/>
                    </a:cubicBezTo>
                    <a:cubicBezTo>
                      <a:pt x="824" y="143"/>
                      <a:pt x="824" y="133"/>
                      <a:pt x="814" y="113"/>
                    </a:cubicBezTo>
                    <a:cubicBezTo>
                      <a:pt x="807" y="57"/>
                      <a:pt x="775" y="1"/>
                      <a:pt x="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5" name="Google Shape;2395;p15"/>
              <p:cNvSpPr/>
              <p:nvPr/>
            </p:nvSpPr>
            <p:spPr>
              <a:xfrm>
                <a:off x="10357379" y="-46426"/>
                <a:ext cx="12882" cy="9339"/>
              </a:xfrm>
              <a:custGeom>
                <a:avLst/>
                <a:gdLst/>
                <a:ahLst/>
                <a:cxnLst/>
                <a:rect l="l" t="t" r="r" b="b"/>
                <a:pathLst>
                  <a:path w="80" h="58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lnTo>
                      <a:pt x="10" y="1"/>
                    </a:lnTo>
                    <a:cubicBezTo>
                      <a:pt x="10" y="1"/>
                      <a:pt x="10" y="0"/>
                      <a:pt x="10" y="0"/>
                    </a:cubicBezTo>
                    <a:close/>
                    <a:moveTo>
                      <a:pt x="10" y="1"/>
                    </a:moveTo>
                    <a:lnTo>
                      <a:pt x="10" y="1"/>
                    </a:lnTo>
                    <a:cubicBezTo>
                      <a:pt x="22" y="37"/>
                      <a:pt x="31" y="58"/>
                      <a:pt x="42" y="58"/>
                    </a:cubicBezTo>
                    <a:cubicBezTo>
                      <a:pt x="49" y="58"/>
                      <a:pt x="58" y="49"/>
                      <a:pt x="69" y="30"/>
                    </a:cubicBezTo>
                    <a:cubicBezTo>
                      <a:pt x="79" y="20"/>
                      <a:pt x="79" y="20"/>
                      <a:pt x="79" y="10"/>
                    </a:cubicBezTo>
                    <a:lnTo>
                      <a:pt x="69" y="10"/>
                    </a:lnTo>
                    <a:cubicBezTo>
                      <a:pt x="45" y="10"/>
                      <a:pt x="27" y="3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6" name="Google Shape;2396;p15"/>
              <p:cNvSpPr/>
              <p:nvPr/>
            </p:nvSpPr>
            <p:spPr>
              <a:xfrm>
                <a:off x="10349328" y="-13738"/>
                <a:ext cx="70367" cy="76003"/>
              </a:xfrm>
              <a:custGeom>
                <a:avLst/>
                <a:gdLst/>
                <a:ahLst/>
                <a:cxnLst/>
                <a:rect l="l" t="t" r="r" b="b"/>
                <a:pathLst>
                  <a:path w="437" h="472" extrusionOk="0">
                    <a:moveTo>
                      <a:pt x="312" y="0"/>
                    </a:moveTo>
                    <a:cubicBezTo>
                      <a:pt x="244" y="0"/>
                      <a:pt x="158" y="89"/>
                      <a:pt x="149" y="124"/>
                    </a:cubicBezTo>
                    <a:cubicBezTo>
                      <a:pt x="141" y="156"/>
                      <a:pt x="75" y="214"/>
                      <a:pt x="34" y="214"/>
                    </a:cubicBezTo>
                    <a:cubicBezTo>
                      <a:pt x="24" y="214"/>
                      <a:pt x="16" y="211"/>
                      <a:pt x="10" y="204"/>
                    </a:cubicBezTo>
                    <a:cubicBezTo>
                      <a:pt x="10" y="194"/>
                      <a:pt x="1" y="194"/>
                      <a:pt x="0" y="194"/>
                    </a:cubicBezTo>
                    <a:lnTo>
                      <a:pt x="0" y="194"/>
                    </a:lnTo>
                    <a:cubicBezTo>
                      <a:pt x="40" y="273"/>
                      <a:pt x="40" y="392"/>
                      <a:pt x="60" y="471"/>
                    </a:cubicBezTo>
                    <a:cubicBezTo>
                      <a:pt x="100" y="471"/>
                      <a:pt x="129" y="471"/>
                      <a:pt x="129" y="422"/>
                    </a:cubicBezTo>
                    <a:cubicBezTo>
                      <a:pt x="129" y="332"/>
                      <a:pt x="100" y="233"/>
                      <a:pt x="139" y="233"/>
                    </a:cubicBezTo>
                    <a:cubicBezTo>
                      <a:pt x="179" y="243"/>
                      <a:pt x="209" y="342"/>
                      <a:pt x="258" y="352"/>
                    </a:cubicBezTo>
                    <a:cubicBezTo>
                      <a:pt x="304" y="352"/>
                      <a:pt x="360" y="398"/>
                      <a:pt x="394" y="398"/>
                    </a:cubicBezTo>
                    <a:cubicBezTo>
                      <a:pt x="404" y="398"/>
                      <a:pt x="412" y="394"/>
                      <a:pt x="417" y="382"/>
                    </a:cubicBezTo>
                    <a:cubicBezTo>
                      <a:pt x="433" y="341"/>
                      <a:pt x="436" y="251"/>
                      <a:pt x="408" y="251"/>
                    </a:cubicBezTo>
                    <a:cubicBezTo>
                      <a:pt x="402" y="251"/>
                      <a:pt x="395" y="255"/>
                      <a:pt x="387" y="263"/>
                    </a:cubicBezTo>
                    <a:cubicBezTo>
                      <a:pt x="378" y="269"/>
                      <a:pt x="367" y="272"/>
                      <a:pt x="356" y="272"/>
                    </a:cubicBezTo>
                    <a:cubicBezTo>
                      <a:pt x="296" y="272"/>
                      <a:pt x="223" y="196"/>
                      <a:pt x="248" y="154"/>
                    </a:cubicBezTo>
                    <a:cubicBezTo>
                      <a:pt x="278" y="104"/>
                      <a:pt x="407" y="25"/>
                      <a:pt x="338" y="5"/>
                    </a:cubicBezTo>
                    <a:cubicBezTo>
                      <a:pt x="329" y="2"/>
                      <a:pt x="321" y="0"/>
                      <a:pt x="3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7" name="Google Shape;2397;p15"/>
              <p:cNvSpPr/>
              <p:nvPr/>
            </p:nvSpPr>
            <p:spPr>
              <a:xfrm>
                <a:off x="10349328" y="-150286"/>
                <a:ext cx="821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51" h="31" extrusionOk="0">
                    <a:moveTo>
                      <a:pt x="50" y="1"/>
                    </a:moveTo>
                    <a:cubicBezTo>
                      <a:pt x="30" y="10"/>
                      <a:pt x="20" y="20"/>
                      <a:pt x="0" y="30"/>
                    </a:cubicBezTo>
                    <a:cubicBezTo>
                      <a:pt x="20" y="30"/>
                      <a:pt x="40" y="20"/>
                      <a:pt x="50" y="10"/>
                    </a:cubicBezTo>
                    <a:cubicBezTo>
                      <a:pt x="50" y="1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8" name="Google Shape;2398;p15"/>
              <p:cNvSpPr/>
              <p:nvPr/>
            </p:nvSpPr>
            <p:spPr>
              <a:xfrm>
                <a:off x="11018379" y="-598092"/>
                <a:ext cx="32849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4" extrusionOk="0">
                    <a:moveTo>
                      <a:pt x="95" y="0"/>
                    </a:moveTo>
                    <a:cubicBezTo>
                      <a:pt x="87" y="0"/>
                      <a:pt x="78" y="2"/>
                      <a:pt x="69" y="5"/>
                    </a:cubicBezTo>
                    <a:cubicBezTo>
                      <a:pt x="30" y="25"/>
                      <a:pt x="10" y="104"/>
                      <a:pt x="0" y="184"/>
                    </a:cubicBezTo>
                    <a:cubicBezTo>
                      <a:pt x="30" y="204"/>
                      <a:pt x="60" y="223"/>
                      <a:pt x="89" y="253"/>
                    </a:cubicBezTo>
                    <a:cubicBezTo>
                      <a:pt x="89" y="253"/>
                      <a:pt x="89" y="243"/>
                      <a:pt x="89" y="243"/>
                    </a:cubicBezTo>
                    <a:cubicBezTo>
                      <a:pt x="204" y="102"/>
                      <a:pt x="16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99" name="Google Shape;2399;p15"/>
              <p:cNvSpPr/>
              <p:nvPr/>
            </p:nvSpPr>
            <p:spPr>
              <a:xfrm>
                <a:off x="11047041" y="-295529"/>
                <a:ext cx="56358" cy="33332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" extrusionOk="0">
                    <a:moveTo>
                      <a:pt x="219" y="0"/>
                    </a:moveTo>
                    <a:cubicBezTo>
                      <a:pt x="90" y="50"/>
                      <a:pt x="70" y="80"/>
                      <a:pt x="0" y="179"/>
                    </a:cubicBezTo>
                    <a:cubicBezTo>
                      <a:pt x="46" y="199"/>
                      <a:pt x="89" y="207"/>
                      <a:pt x="126" y="207"/>
                    </a:cubicBezTo>
                    <a:cubicBezTo>
                      <a:pt x="277" y="207"/>
                      <a:pt x="350" y="74"/>
                      <a:pt x="238" y="10"/>
                    </a:cubicBezTo>
                    <a:cubicBezTo>
                      <a:pt x="229" y="10"/>
                      <a:pt x="21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0" name="Google Shape;2400;p15"/>
              <p:cNvSpPr/>
              <p:nvPr/>
            </p:nvSpPr>
            <p:spPr>
              <a:xfrm>
                <a:off x="11278593" y="-1110468"/>
                <a:ext cx="27213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4" extrusionOk="0">
                    <a:moveTo>
                      <a:pt x="41" y="1"/>
                    </a:moveTo>
                    <a:cubicBezTo>
                      <a:pt x="27" y="1"/>
                      <a:pt x="14" y="5"/>
                      <a:pt x="0" y="14"/>
                    </a:cubicBezTo>
                    <a:cubicBezTo>
                      <a:pt x="20" y="44"/>
                      <a:pt x="30" y="94"/>
                      <a:pt x="40" y="133"/>
                    </a:cubicBezTo>
                    <a:lnTo>
                      <a:pt x="50" y="133"/>
                    </a:lnTo>
                    <a:cubicBezTo>
                      <a:pt x="109" y="113"/>
                      <a:pt x="169" y="133"/>
                      <a:pt x="159" y="94"/>
                    </a:cubicBezTo>
                    <a:cubicBezTo>
                      <a:pt x="159" y="94"/>
                      <a:pt x="159" y="84"/>
                      <a:pt x="159" y="84"/>
                    </a:cubicBezTo>
                    <a:cubicBezTo>
                      <a:pt x="149" y="74"/>
                      <a:pt x="139" y="64"/>
                      <a:pt x="129" y="44"/>
                    </a:cubicBezTo>
                    <a:cubicBezTo>
                      <a:pt x="119" y="34"/>
                      <a:pt x="109" y="34"/>
                      <a:pt x="99" y="24"/>
                    </a:cubicBezTo>
                    <a:cubicBezTo>
                      <a:pt x="78" y="8"/>
                      <a:pt x="59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1" name="Google Shape;2401;p15"/>
              <p:cNvSpPr/>
              <p:nvPr/>
            </p:nvSpPr>
            <p:spPr>
              <a:xfrm>
                <a:off x="10992777" y="-527080"/>
                <a:ext cx="25764" cy="1417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8" extrusionOk="0">
                    <a:moveTo>
                      <a:pt x="60" y="1"/>
                    </a:moveTo>
                    <a:cubicBezTo>
                      <a:pt x="30" y="10"/>
                      <a:pt x="20" y="30"/>
                      <a:pt x="0" y="50"/>
                    </a:cubicBezTo>
                    <a:cubicBezTo>
                      <a:pt x="30" y="50"/>
                      <a:pt x="60" y="50"/>
                      <a:pt x="80" y="70"/>
                    </a:cubicBezTo>
                    <a:cubicBezTo>
                      <a:pt x="96" y="82"/>
                      <a:pt x="109" y="88"/>
                      <a:pt x="121" y="88"/>
                    </a:cubicBezTo>
                    <a:cubicBezTo>
                      <a:pt x="136" y="88"/>
                      <a:pt x="147" y="77"/>
                      <a:pt x="159" y="60"/>
                    </a:cubicBezTo>
                    <a:cubicBezTo>
                      <a:pt x="129" y="3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2" name="Google Shape;2402;p15"/>
              <p:cNvSpPr/>
              <p:nvPr/>
            </p:nvSpPr>
            <p:spPr>
              <a:xfrm>
                <a:off x="10952843" y="-456552"/>
                <a:ext cx="17712" cy="21094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1" extrusionOk="0">
                    <a:moveTo>
                      <a:pt x="54" y="1"/>
                    </a:moveTo>
                    <a:cubicBezTo>
                      <a:pt x="47" y="1"/>
                      <a:pt x="37" y="11"/>
                      <a:pt x="20" y="38"/>
                    </a:cubicBezTo>
                    <a:cubicBezTo>
                      <a:pt x="10" y="48"/>
                      <a:pt x="0" y="58"/>
                      <a:pt x="0" y="68"/>
                    </a:cubicBezTo>
                    <a:cubicBezTo>
                      <a:pt x="9" y="110"/>
                      <a:pt x="45" y="130"/>
                      <a:pt x="85" y="130"/>
                    </a:cubicBezTo>
                    <a:cubicBezTo>
                      <a:pt x="93" y="130"/>
                      <a:pt x="101" y="129"/>
                      <a:pt x="110" y="128"/>
                    </a:cubicBezTo>
                    <a:cubicBezTo>
                      <a:pt x="74" y="77"/>
                      <a:pt x="7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3" name="Google Shape;2403;p15"/>
              <p:cNvSpPr/>
              <p:nvPr/>
            </p:nvSpPr>
            <p:spPr>
              <a:xfrm>
                <a:off x="10882637" y="-35315"/>
                <a:ext cx="59256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88" extrusionOk="0">
                    <a:moveTo>
                      <a:pt x="149" y="0"/>
                    </a:moveTo>
                    <a:cubicBezTo>
                      <a:pt x="60" y="60"/>
                      <a:pt x="0" y="179"/>
                      <a:pt x="70" y="189"/>
                    </a:cubicBezTo>
                    <a:cubicBezTo>
                      <a:pt x="119" y="199"/>
                      <a:pt x="189" y="219"/>
                      <a:pt x="238" y="258"/>
                    </a:cubicBezTo>
                    <a:cubicBezTo>
                      <a:pt x="278" y="278"/>
                      <a:pt x="318" y="288"/>
                      <a:pt x="347" y="288"/>
                    </a:cubicBezTo>
                    <a:cubicBezTo>
                      <a:pt x="357" y="288"/>
                      <a:pt x="367" y="278"/>
                      <a:pt x="367" y="278"/>
                    </a:cubicBezTo>
                    <a:cubicBezTo>
                      <a:pt x="337" y="248"/>
                      <a:pt x="318" y="209"/>
                      <a:pt x="298" y="169"/>
                    </a:cubicBezTo>
                    <a:cubicBezTo>
                      <a:pt x="298" y="149"/>
                      <a:pt x="288" y="139"/>
                      <a:pt x="278" y="129"/>
                    </a:cubicBezTo>
                    <a:cubicBezTo>
                      <a:pt x="228" y="139"/>
                      <a:pt x="179" y="149"/>
                      <a:pt x="139" y="149"/>
                    </a:cubicBezTo>
                    <a:cubicBezTo>
                      <a:pt x="123" y="170"/>
                      <a:pt x="111" y="185"/>
                      <a:pt x="103" y="185"/>
                    </a:cubicBezTo>
                    <a:cubicBezTo>
                      <a:pt x="97" y="185"/>
                      <a:pt x="95" y="172"/>
                      <a:pt x="99" y="139"/>
                    </a:cubicBezTo>
                    <a:cubicBezTo>
                      <a:pt x="89" y="129"/>
                      <a:pt x="99" y="119"/>
                      <a:pt x="119" y="90"/>
                    </a:cubicBezTo>
                    <a:cubicBezTo>
                      <a:pt x="129" y="60"/>
                      <a:pt x="139" y="3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4" name="Google Shape;2404;p15"/>
              <p:cNvSpPr/>
              <p:nvPr/>
            </p:nvSpPr>
            <p:spPr>
              <a:xfrm>
                <a:off x="10930461" y="-281198"/>
                <a:ext cx="41705" cy="48629"/>
              </a:xfrm>
              <a:custGeom>
                <a:avLst/>
                <a:gdLst/>
                <a:ahLst/>
                <a:cxnLst/>
                <a:rect l="l" t="t" r="r" b="b"/>
                <a:pathLst>
                  <a:path w="259" h="302" extrusionOk="0">
                    <a:moveTo>
                      <a:pt x="258" y="0"/>
                    </a:moveTo>
                    <a:cubicBezTo>
                      <a:pt x="229" y="10"/>
                      <a:pt x="199" y="40"/>
                      <a:pt x="159" y="90"/>
                    </a:cubicBezTo>
                    <a:cubicBezTo>
                      <a:pt x="90" y="169"/>
                      <a:pt x="40" y="219"/>
                      <a:pt x="1" y="268"/>
                    </a:cubicBezTo>
                    <a:cubicBezTo>
                      <a:pt x="4" y="292"/>
                      <a:pt x="14" y="302"/>
                      <a:pt x="28" y="302"/>
                    </a:cubicBezTo>
                    <a:cubicBezTo>
                      <a:pt x="54" y="302"/>
                      <a:pt x="93" y="264"/>
                      <a:pt x="120" y="219"/>
                    </a:cubicBezTo>
                    <a:cubicBezTo>
                      <a:pt x="149" y="179"/>
                      <a:pt x="169" y="149"/>
                      <a:pt x="199" y="119"/>
                    </a:cubicBezTo>
                    <a:cubicBezTo>
                      <a:pt x="219" y="100"/>
                      <a:pt x="229" y="80"/>
                      <a:pt x="249" y="40"/>
                    </a:cubicBezTo>
                    <a:cubicBezTo>
                      <a:pt x="258" y="20"/>
                      <a:pt x="258" y="10"/>
                      <a:pt x="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5" name="Google Shape;2405;p15"/>
              <p:cNvSpPr/>
              <p:nvPr/>
            </p:nvSpPr>
            <p:spPr>
              <a:xfrm>
                <a:off x="10965564" y="-696316"/>
                <a:ext cx="43315" cy="3896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2" extrusionOk="0">
                    <a:moveTo>
                      <a:pt x="269" y="0"/>
                    </a:moveTo>
                    <a:cubicBezTo>
                      <a:pt x="229" y="20"/>
                      <a:pt x="169" y="50"/>
                      <a:pt x="100" y="90"/>
                    </a:cubicBezTo>
                    <a:cubicBezTo>
                      <a:pt x="90" y="100"/>
                      <a:pt x="80" y="110"/>
                      <a:pt x="70" y="119"/>
                    </a:cubicBezTo>
                    <a:cubicBezTo>
                      <a:pt x="0" y="189"/>
                      <a:pt x="40" y="241"/>
                      <a:pt x="103" y="241"/>
                    </a:cubicBezTo>
                    <a:cubicBezTo>
                      <a:pt x="121" y="241"/>
                      <a:pt x="140" y="237"/>
                      <a:pt x="159" y="229"/>
                    </a:cubicBezTo>
                    <a:cubicBezTo>
                      <a:pt x="159" y="229"/>
                      <a:pt x="159" y="219"/>
                      <a:pt x="159" y="219"/>
                    </a:cubicBezTo>
                    <a:cubicBezTo>
                      <a:pt x="189" y="139"/>
                      <a:pt x="229" y="6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6" name="Google Shape;2406;p15"/>
              <p:cNvSpPr/>
              <p:nvPr/>
            </p:nvSpPr>
            <p:spPr>
              <a:xfrm>
                <a:off x="10941732" y="-89902"/>
                <a:ext cx="28823" cy="2286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2" extrusionOk="0">
                    <a:moveTo>
                      <a:pt x="163" y="1"/>
                    </a:moveTo>
                    <a:cubicBezTo>
                      <a:pt x="154" y="1"/>
                      <a:pt x="140" y="4"/>
                      <a:pt x="119" y="12"/>
                    </a:cubicBezTo>
                    <a:cubicBezTo>
                      <a:pt x="79" y="22"/>
                      <a:pt x="40" y="52"/>
                      <a:pt x="0" y="72"/>
                    </a:cubicBezTo>
                    <a:cubicBezTo>
                      <a:pt x="0" y="92"/>
                      <a:pt x="10" y="111"/>
                      <a:pt x="20" y="121"/>
                    </a:cubicBezTo>
                    <a:cubicBezTo>
                      <a:pt x="30" y="131"/>
                      <a:pt x="40" y="131"/>
                      <a:pt x="50" y="141"/>
                    </a:cubicBezTo>
                    <a:cubicBezTo>
                      <a:pt x="99" y="101"/>
                      <a:pt x="139" y="62"/>
                      <a:pt x="159" y="42"/>
                    </a:cubicBezTo>
                    <a:cubicBezTo>
                      <a:pt x="159" y="32"/>
                      <a:pt x="169" y="22"/>
                      <a:pt x="179" y="12"/>
                    </a:cubicBezTo>
                    <a:cubicBezTo>
                      <a:pt x="179" y="7"/>
                      <a:pt x="175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7" name="Google Shape;2407;p15"/>
              <p:cNvSpPr/>
              <p:nvPr/>
            </p:nvSpPr>
            <p:spPr>
              <a:xfrm>
                <a:off x="10971199" y="-500834"/>
                <a:ext cx="136708" cy="167624"/>
              </a:xfrm>
              <a:custGeom>
                <a:avLst/>
                <a:gdLst/>
                <a:ahLst/>
                <a:cxnLst/>
                <a:rect l="l" t="t" r="r" b="b"/>
                <a:pathLst>
                  <a:path w="849" h="1041" extrusionOk="0">
                    <a:moveTo>
                      <a:pt x="470" y="1"/>
                    </a:moveTo>
                    <a:cubicBezTo>
                      <a:pt x="450" y="1"/>
                      <a:pt x="421" y="22"/>
                      <a:pt x="382" y="75"/>
                    </a:cubicBezTo>
                    <a:cubicBezTo>
                      <a:pt x="353" y="115"/>
                      <a:pt x="323" y="155"/>
                      <a:pt x="303" y="185"/>
                    </a:cubicBezTo>
                    <a:cubicBezTo>
                      <a:pt x="323" y="194"/>
                      <a:pt x="323" y="214"/>
                      <a:pt x="323" y="244"/>
                    </a:cubicBezTo>
                    <a:cubicBezTo>
                      <a:pt x="313" y="304"/>
                      <a:pt x="283" y="393"/>
                      <a:pt x="243" y="482"/>
                    </a:cubicBezTo>
                    <a:cubicBezTo>
                      <a:pt x="195" y="600"/>
                      <a:pt x="171" y="674"/>
                      <a:pt x="194" y="674"/>
                    </a:cubicBezTo>
                    <a:cubicBezTo>
                      <a:pt x="205" y="674"/>
                      <a:pt x="224" y="661"/>
                      <a:pt x="253" y="631"/>
                    </a:cubicBezTo>
                    <a:cubicBezTo>
                      <a:pt x="353" y="542"/>
                      <a:pt x="313" y="413"/>
                      <a:pt x="353" y="294"/>
                    </a:cubicBezTo>
                    <a:cubicBezTo>
                      <a:pt x="353" y="284"/>
                      <a:pt x="362" y="274"/>
                      <a:pt x="362" y="274"/>
                    </a:cubicBezTo>
                    <a:cubicBezTo>
                      <a:pt x="375" y="248"/>
                      <a:pt x="388" y="237"/>
                      <a:pt x="402" y="237"/>
                    </a:cubicBezTo>
                    <a:cubicBezTo>
                      <a:pt x="420" y="237"/>
                      <a:pt x="439" y="256"/>
                      <a:pt x="462" y="284"/>
                    </a:cubicBezTo>
                    <a:cubicBezTo>
                      <a:pt x="481" y="313"/>
                      <a:pt x="491" y="353"/>
                      <a:pt x="501" y="393"/>
                    </a:cubicBezTo>
                    <a:cubicBezTo>
                      <a:pt x="521" y="502"/>
                      <a:pt x="452" y="413"/>
                      <a:pt x="382" y="551"/>
                    </a:cubicBezTo>
                    <a:cubicBezTo>
                      <a:pt x="331" y="647"/>
                      <a:pt x="259" y="785"/>
                      <a:pt x="292" y="785"/>
                    </a:cubicBezTo>
                    <a:cubicBezTo>
                      <a:pt x="310" y="785"/>
                      <a:pt x="360" y="743"/>
                      <a:pt x="462" y="631"/>
                    </a:cubicBezTo>
                    <a:cubicBezTo>
                      <a:pt x="531" y="561"/>
                      <a:pt x="521" y="492"/>
                      <a:pt x="561" y="472"/>
                    </a:cubicBezTo>
                    <a:cubicBezTo>
                      <a:pt x="564" y="470"/>
                      <a:pt x="567" y="469"/>
                      <a:pt x="570" y="469"/>
                    </a:cubicBezTo>
                    <a:cubicBezTo>
                      <a:pt x="599" y="469"/>
                      <a:pt x="637" y="545"/>
                      <a:pt x="610" y="581"/>
                    </a:cubicBezTo>
                    <a:cubicBezTo>
                      <a:pt x="581" y="621"/>
                      <a:pt x="571" y="621"/>
                      <a:pt x="511" y="680"/>
                    </a:cubicBezTo>
                    <a:cubicBezTo>
                      <a:pt x="471" y="730"/>
                      <a:pt x="442" y="730"/>
                      <a:pt x="372" y="789"/>
                    </a:cubicBezTo>
                    <a:cubicBezTo>
                      <a:pt x="372" y="789"/>
                      <a:pt x="372" y="789"/>
                      <a:pt x="372" y="799"/>
                    </a:cubicBezTo>
                    <a:cubicBezTo>
                      <a:pt x="353" y="809"/>
                      <a:pt x="343" y="819"/>
                      <a:pt x="323" y="839"/>
                    </a:cubicBezTo>
                    <a:cubicBezTo>
                      <a:pt x="285" y="885"/>
                      <a:pt x="255" y="901"/>
                      <a:pt x="227" y="901"/>
                    </a:cubicBezTo>
                    <a:cubicBezTo>
                      <a:pt x="181" y="901"/>
                      <a:pt x="138" y="860"/>
                      <a:pt x="65" y="829"/>
                    </a:cubicBezTo>
                    <a:cubicBezTo>
                      <a:pt x="50" y="822"/>
                      <a:pt x="40" y="819"/>
                      <a:pt x="35" y="819"/>
                    </a:cubicBezTo>
                    <a:cubicBezTo>
                      <a:pt x="1" y="819"/>
                      <a:pt x="129" y="940"/>
                      <a:pt x="95" y="1017"/>
                    </a:cubicBezTo>
                    <a:cubicBezTo>
                      <a:pt x="95" y="1027"/>
                      <a:pt x="75" y="1037"/>
                      <a:pt x="55" y="1037"/>
                    </a:cubicBezTo>
                    <a:cubicBezTo>
                      <a:pt x="72" y="1040"/>
                      <a:pt x="89" y="1041"/>
                      <a:pt x="104" y="1041"/>
                    </a:cubicBezTo>
                    <a:cubicBezTo>
                      <a:pt x="149" y="1041"/>
                      <a:pt x="186" y="1030"/>
                      <a:pt x="224" y="1008"/>
                    </a:cubicBezTo>
                    <a:cubicBezTo>
                      <a:pt x="293" y="948"/>
                      <a:pt x="362" y="898"/>
                      <a:pt x="442" y="859"/>
                    </a:cubicBezTo>
                    <a:cubicBezTo>
                      <a:pt x="442" y="824"/>
                      <a:pt x="442" y="797"/>
                      <a:pt x="468" y="797"/>
                    </a:cubicBezTo>
                    <a:cubicBezTo>
                      <a:pt x="472" y="797"/>
                      <a:pt x="476" y="798"/>
                      <a:pt x="481" y="799"/>
                    </a:cubicBezTo>
                    <a:cubicBezTo>
                      <a:pt x="499" y="806"/>
                      <a:pt x="522" y="809"/>
                      <a:pt x="548" y="809"/>
                    </a:cubicBezTo>
                    <a:cubicBezTo>
                      <a:pt x="640" y="809"/>
                      <a:pt x="771" y="770"/>
                      <a:pt x="848" y="700"/>
                    </a:cubicBezTo>
                    <a:cubicBezTo>
                      <a:pt x="838" y="680"/>
                      <a:pt x="828" y="660"/>
                      <a:pt x="789" y="641"/>
                    </a:cubicBezTo>
                    <a:cubicBezTo>
                      <a:pt x="620" y="532"/>
                      <a:pt x="521" y="274"/>
                      <a:pt x="521" y="274"/>
                    </a:cubicBezTo>
                    <a:cubicBezTo>
                      <a:pt x="521" y="274"/>
                      <a:pt x="545" y="1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8" name="Google Shape;2408;p15"/>
              <p:cNvSpPr/>
              <p:nvPr/>
            </p:nvSpPr>
            <p:spPr>
              <a:xfrm>
                <a:off x="11334468" y="-621279"/>
                <a:ext cx="2721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0" extrusionOk="0">
                    <a:moveTo>
                      <a:pt x="149" y="1"/>
                    </a:moveTo>
                    <a:cubicBezTo>
                      <a:pt x="129" y="10"/>
                      <a:pt x="109" y="20"/>
                      <a:pt x="89" y="30"/>
                    </a:cubicBezTo>
                    <a:cubicBezTo>
                      <a:pt x="20" y="60"/>
                      <a:pt x="0" y="100"/>
                      <a:pt x="10" y="129"/>
                    </a:cubicBezTo>
                    <a:cubicBezTo>
                      <a:pt x="10" y="129"/>
                      <a:pt x="10" y="119"/>
                      <a:pt x="10" y="119"/>
                    </a:cubicBezTo>
                    <a:cubicBezTo>
                      <a:pt x="119" y="100"/>
                      <a:pt x="169" y="90"/>
                      <a:pt x="169" y="60"/>
                    </a:cubicBezTo>
                    <a:cubicBezTo>
                      <a:pt x="169" y="50"/>
                      <a:pt x="169" y="40"/>
                      <a:pt x="159" y="30"/>
                    </a:cubicBezTo>
                    <a:cubicBezTo>
                      <a:pt x="159" y="20"/>
                      <a:pt x="159" y="1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09" name="Google Shape;2409;p15"/>
              <p:cNvSpPr/>
              <p:nvPr/>
            </p:nvSpPr>
            <p:spPr>
              <a:xfrm>
                <a:off x="10980056" y="-639797"/>
                <a:ext cx="183727" cy="106758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663" extrusionOk="0">
                    <a:moveTo>
                      <a:pt x="794" y="0"/>
                    </a:moveTo>
                    <a:cubicBezTo>
                      <a:pt x="760" y="0"/>
                      <a:pt x="728" y="11"/>
                      <a:pt x="694" y="36"/>
                    </a:cubicBezTo>
                    <a:cubicBezTo>
                      <a:pt x="622" y="82"/>
                      <a:pt x="501" y="154"/>
                      <a:pt x="405" y="154"/>
                    </a:cubicBezTo>
                    <a:cubicBezTo>
                      <a:pt x="357" y="154"/>
                      <a:pt x="314" y="136"/>
                      <a:pt x="288" y="86"/>
                    </a:cubicBezTo>
                    <a:cubicBezTo>
                      <a:pt x="278" y="116"/>
                      <a:pt x="268" y="145"/>
                      <a:pt x="258" y="165"/>
                    </a:cubicBezTo>
                    <a:cubicBezTo>
                      <a:pt x="228" y="225"/>
                      <a:pt x="169" y="135"/>
                      <a:pt x="69" y="344"/>
                    </a:cubicBezTo>
                    <a:cubicBezTo>
                      <a:pt x="69" y="353"/>
                      <a:pt x="69" y="353"/>
                      <a:pt x="60" y="363"/>
                    </a:cubicBezTo>
                    <a:cubicBezTo>
                      <a:pt x="0" y="502"/>
                      <a:pt x="60" y="562"/>
                      <a:pt x="119" y="572"/>
                    </a:cubicBezTo>
                    <a:cubicBezTo>
                      <a:pt x="134" y="582"/>
                      <a:pt x="151" y="584"/>
                      <a:pt x="167" y="584"/>
                    </a:cubicBezTo>
                    <a:cubicBezTo>
                      <a:pt x="183" y="584"/>
                      <a:pt x="198" y="582"/>
                      <a:pt x="208" y="582"/>
                    </a:cubicBezTo>
                    <a:cubicBezTo>
                      <a:pt x="218" y="572"/>
                      <a:pt x="228" y="502"/>
                      <a:pt x="238" y="443"/>
                    </a:cubicBezTo>
                    <a:cubicBezTo>
                      <a:pt x="248" y="363"/>
                      <a:pt x="268" y="284"/>
                      <a:pt x="307" y="264"/>
                    </a:cubicBezTo>
                    <a:cubicBezTo>
                      <a:pt x="316" y="261"/>
                      <a:pt x="325" y="259"/>
                      <a:pt x="333" y="259"/>
                    </a:cubicBezTo>
                    <a:cubicBezTo>
                      <a:pt x="400" y="259"/>
                      <a:pt x="442" y="361"/>
                      <a:pt x="327" y="502"/>
                    </a:cubicBezTo>
                    <a:cubicBezTo>
                      <a:pt x="327" y="502"/>
                      <a:pt x="327" y="502"/>
                      <a:pt x="327" y="512"/>
                    </a:cubicBezTo>
                    <a:cubicBezTo>
                      <a:pt x="238" y="624"/>
                      <a:pt x="232" y="663"/>
                      <a:pt x="269" y="663"/>
                    </a:cubicBezTo>
                    <a:cubicBezTo>
                      <a:pt x="281" y="663"/>
                      <a:pt x="298" y="658"/>
                      <a:pt x="317" y="651"/>
                    </a:cubicBezTo>
                    <a:lnTo>
                      <a:pt x="337" y="651"/>
                    </a:lnTo>
                    <a:cubicBezTo>
                      <a:pt x="367" y="621"/>
                      <a:pt x="407" y="591"/>
                      <a:pt x="446" y="562"/>
                    </a:cubicBezTo>
                    <a:cubicBezTo>
                      <a:pt x="548" y="498"/>
                      <a:pt x="623" y="485"/>
                      <a:pt x="684" y="485"/>
                    </a:cubicBezTo>
                    <a:cubicBezTo>
                      <a:pt x="725" y="485"/>
                      <a:pt x="760" y="491"/>
                      <a:pt x="794" y="491"/>
                    </a:cubicBezTo>
                    <a:cubicBezTo>
                      <a:pt x="827" y="491"/>
                      <a:pt x="858" y="485"/>
                      <a:pt x="892" y="463"/>
                    </a:cubicBezTo>
                    <a:cubicBezTo>
                      <a:pt x="942" y="433"/>
                      <a:pt x="1011" y="403"/>
                      <a:pt x="1081" y="363"/>
                    </a:cubicBezTo>
                    <a:cubicBezTo>
                      <a:pt x="1091" y="294"/>
                      <a:pt x="1111" y="234"/>
                      <a:pt x="1130" y="185"/>
                    </a:cubicBezTo>
                    <a:cubicBezTo>
                      <a:pt x="1130" y="175"/>
                      <a:pt x="1140" y="155"/>
                      <a:pt x="1140" y="135"/>
                    </a:cubicBezTo>
                    <a:cubicBezTo>
                      <a:pt x="963" y="54"/>
                      <a:pt x="871" y="0"/>
                      <a:pt x="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0" name="Google Shape;2410;p15"/>
              <p:cNvSpPr/>
              <p:nvPr/>
            </p:nvSpPr>
            <p:spPr>
              <a:xfrm>
                <a:off x="11043821" y="-832059"/>
                <a:ext cx="24153" cy="15458"/>
              </a:xfrm>
              <a:custGeom>
                <a:avLst/>
                <a:gdLst/>
                <a:ahLst/>
                <a:cxnLst/>
                <a:rect l="l" t="t" r="r" b="b"/>
                <a:pathLst>
                  <a:path w="150" h="96" extrusionOk="0">
                    <a:moveTo>
                      <a:pt x="1" y="1"/>
                    </a:moveTo>
                    <a:cubicBezTo>
                      <a:pt x="1" y="21"/>
                      <a:pt x="11" y="50"/>
                      <a:pt x="20" y="70"/>
                    </a:cubicBezTo>
                    <a:cubicBezTo>
                      <a:pt x="34" y="84"/>
                      <a:pt x="48" y="95"/>
                      <a:pt x="65" y="95"/>
                    </a:cubicBezTo>
                    <a:cubicBezTo>
                      <a:pt x="86" y="95"/>
                      <a:pt x="112" y="79"/>
                      <a:pt x="149" y="30"/>
                    </a:cubicBezTo>
                    <a:cubicBezTo>
                      <a:pt x="100" y="11"/>
                      <a:pt x="50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1" name="Google Shape;2411;p15"/>
              <p:cNvSpPr/>
              <p:nvPr/>
            </p:nvSpPr>
            <p:spPr>
              <a:xfrm>
                <a:off x="11055415" y="-1345240"/>
                <a:ext cx="192905" cy="427998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2658" extrusionOk="0">
                    <a:moveTo>
                      <a:pt x="818" y="0"/>
                    </a:moveTo>
                    <a:cubicBezTo>
                      <a:pt x="811" y="0"/>
                      <a:pt x="792" y="340"/>
                      <a:pt x="762" y="401"/>
                    </a:cubicBezTo>
                    <a:cubicBezTo>
                      <a:pt x="732" y="481"/>
                      <a:pt x="732" y="639"/>
                      <a:pt x="722" y="758"/>
                    </a:cubicBezTo>
                    <a:cubicBezTo>
                      <a:pt x="720" y="787"/>
                      <a:pt x="714" y="798"/>
                      <a:pt x="707" y="798"/>
                    </a:cubicBezTo>
                    <a:cubicBezTo>
                      <a:pt x="682" y="798"/>
                      <a:pt x="629" y="684"/>
                      <a:pt x="553" y="669"/>
                    </a:cubicBezTo>
                    <a:cubicBezTo>
                      <a:pt x="532" y="667"/>
                      <a:pt x="519" y="666"/>
                      <a:pt x="513" y="666"/>
                    </a:cubicBezTo>
                    <a:cubicBezTo>
                      <a:pt x="490" y="666"/>
                      <a:pt x="552" y="682"/>
                      <a:pt x="583" y="729"/>
                    </a:cubicBezTo>
                    <a:cubicBezTo>
                      <a:pt x="643" y="818"/>
                      <a:pt x="692" y="986"/>
                      <a:pt x="672" y="1016"/>
                    </a:cubicBezTo>
                    <a:cubicBezTo>
                      <a:pt x="669" y="1025"/>
                      <a:pt x="665" y="1027"/>
                      <a:pt x="661" y="1027"/>
                    </a:cubicBezTo>
                    <a:cubicBezTo>
                      <a:pt x="658" y="1027"/>
                      <a:pt x="655" y="1026"/>
                      <a:pt x="652" y="1026"/>
                    </a:cubicBezTo>
                    <a:cubicBezTo>
                      <a:pt x="645" y="1026"/>
                      <a:pt x="638" y="1031"/>
                      <a:pt x="633" y="1066"/>
                    </a:cubicBezTo>
                    <a:cubicBezTo>
                      <a:pt x="616" y="1132"/>
                      <a:pt x="525" y="1170"/>
                      <a:pt x="466" y="1170"/>
                    </a:cubicBezTo>
                    <a:cubicBezTo>
                      <a:pt x="454" y="1170"/>
                      <a:pt x="443" y="1168"/>
                      <a:pt x="434" y="1165"/>
                    </a:cubicBezTo>
                    <a:cubicBezTo>
                      <a:pt x="432" y="1164"/>
                      <a:pt x="430" y="1164"/>
                      <a:pt x="429" y="1164"/>
                    </a:cubicBezTo>
                    <a:cubicBezTo>
                      <a:pt x="392" y="1164"/>
                      <a:pt x="468" y="1365"/>
                      <a:pt x="543" y="1413"/>
                    </a:cubicBezTo>
                    <a:cubicBezTo>
                      <a:pt x="596" y="1445"/>
                      <a:pt x="562" y="1516"/>
                      <a:pt x="491" y="1516"/>
                    </a:cubicBezTo>
                    <a:cubicBezTo>
                      <a:pt x="454" y="1516"/>
                      <a:pt x="406" y="1497"/>
                      <a:pt x="355" y="1443"/>
                    </a:cubicBezTo>
                    <a:cubicBezTo>
                      <a:pt x="341" y="1426"/>
                      <a:pt x="328" y="1418"/>
                      <a:pt x="315" y="1418"/>
                    </a:cubicBezTo>
                    <a:cubicBezTo>
                      <a:pt x="276" y="1418"/>
                      <a:pt x="239" y="1491"/>
                      <a:pt x="157" y="1581"/>
                    </a:cubicBezTo>
                    <a:cubicBezTo>
                      <a:pt x="48" y="1700"/>
                      <a:pt x="286" y="1631"/>
                      <a:pt x="345" y="1730"/>
                    </a:cubicBezTo>
                    <a:cubicBezTo>
                      <a:pt x="365" y="1759"/>
                      <a:pt x="371" y="1769"/>
                      <a:pt x="376" y="1769"/>
                    </a:cubicBezTo>
                    <a:cubicBezTo>
                      <a:pt x="386" y="1769"/>
                      <a:pt x="387" y="1727"/>
                      <a:pt x="474" y="1720"/>
                    </a:cubicBezTo>
                    <a:cubicBezTo>
                      <a:pt x="603" y="1720"/>
                      <a:pt x="494" y="1879"/>
                      <a:pt x="524" y="2097"/>
                    </a:cubicBezTo>
                    <a:cubicBezTo>
                      <a:pt x="532" y="2191"/>
                      <a:pt x="502" y="2224"/>
                      <a:pt x="466" y="2224"/>
                    </a:cubicBezTo>
                    <a:cubicBezTo>
                      <a:pt x="419" y="2224"/>
                      <a:pt x="364" y="2167"/>
                      <a:pt x="375" y="2117"/>
                    </a:cubicBezTo>
                    <a:cubicBezTo>
                      <a:pt x="405" y="2028"/>
                      <a:pt x="454" y="2047"/>
                      <a:pt x="266" y="1968"/>
                    </a:cubicBezTo>
                    <a:cubicBezTo>
                      <a:pt x="215" y="1945"/>
                      <a:pt x="193" y="1936"/>
                      <a:pt x="188" y="1936"/>
                    </a:cubicBezTo>
                    <a:cubicBezTo>
                      <a:pt x="177" y="1936"/>
                      <a:pt x="274" y="1996"/>
                      <a:pt x="296" y="2067"/>
                    </a:cubicBezTo>
                    <a:cubicBezTo>
                      <a:pt x="318" y="2150"/>
                      <a:pt x="266" y="2233"/>
                      <a:pt x="209" y="2233"/>
                    </a:cubicBezTo>
                    <a:cubicBezTo>
                      <a:pt x="192" y="2233"/>
                      <a:pt x="173" y="2225"/>
                      <a:pt x="157" y="2206"/>
                    </a:cubicBezTo>
                    <a:cubicBezTo>
                      <a:pt x="137" y="2183"/>
                      <a:pt x="117" y="2172"/>
                      <a:pt x="98" y="2172"/>
                    </a:cubicBezTo>
                    <a:cubicBezTo>
                      <a:pt x="61" y="2172"/>
                      <a:pt x="28" y="2216"/>
                      <a:pt x="8" y="2295"/>
                    </a:cubicBezTo>
                    <a:cubicBezTo>
                      <a:pt x="1" y="2325"/>
                      <a:pt x="1" y="2335"/>
                      <a:pt x="5" y="2335"/>
                    </a:cubicBezTo>
                    <a:cubicBezTo>
                      <a:pt x="15" y="2335"/>
                      <a:pt x="44" y="2291"/>
                      <a:pt x="69" y="2291"/>
                    </a:cubicBezTo>
                    <a:cubicBezTo>
                      <a:pt x="80" y="2291"/>
                      <a:pt x="90" y="2300"/>
                      <a:pt x="97" y="2325"/>
                    </a:cubicBezTo>
                    <a:cubicBezTo>
                      <a:pt x="117" y="2404"/>
                      <a:pt x="181" y="2440"/>
                      <a:pt x="239" y="2440"/>
                    </a:cubicBezTo>
                    <a:cubicBezTo>
                      <a:pt x="268" y="2440"/>
                      <a:pt x="296" y="2431"/>
                      <a:pt x="315" y="2414"/>
                    </a:cubicBezTo>
                    <a:cubicBezTo>
                      <a:pt x="335" y="2398"/>
                      <a:pt x="351" y="2390"/>
                      <a:pt x="369" y="2390"/>
                    </a:cubicBezTo>
                    <a:cubicBezTo>
                      <a:pt x="406" y="2390"/>
                      <a:pt x="450" y="2424"/>
                      <a:pt x="543" y="2484"/>
                    </a:cubicBezTo>
                    <a:cubicBezTo>
                      <a:pt x="633" y="2543"/>
                      <a:pt x="563" y="2593"/>
                      <a:pt x="494" y="2642"/>
                    </a:cubicBezTo>
                    <a:lnTo>
                      <a:pt x="504" y="2642"/>
                    </a:lnTo>
                    <a:cubicBezTo>
                      <a:pt x="534" y="2652"/>
                      <a:pt x="579" y="2658"/>
                      <a:pt x="624" y="2658"/>
                    </a:cubicBezTo>
                    <a:cubicBezTo>
                      <a:pt x="724" y="2658"/>
                      <a:pt x="823" y="2626"/>
                      <a:pt x="762" y="2523"/>
                    </a:cubicBezTo>
                    <a:cubicBezTo>
                      <a:pt x="652" y="2345"/>
                      <a:pt x="940" y="2285"/>
                      <a:pt x="970" y="2256"/>
                    </a:cubicBezTo>
                    <a:cubicBezTo>
                      <a:pt x="989" y="2217"/>
                      <a:pt x="888" y="2096"/>
                      <a:pt x="775" y="2096"/>
                    </a:cubicBezTo>
                    <a:cubicBezTo>
                      <a:pt x="770" y="2096"/>
                      <a:pt x="766" y="2097"/>
                      <a:pt x="762" y="2097"/>
                    </a:cubicBezTo>
                    <a:cubicBezTo>
                      <a:pt x="757" y="2097"/>
                      <a:pt x="752" y="2098"/>
                      <a:pt x="747" y="2098"/>
                    </a:cubicBezTo>
                    <a:cubicBezTo>
                      <a:pt x="647" y="2098"/>
                      <a:pt x="555" y="2013"/>
                      <a:pt x="667" y="2013"/>
                    </a:cubicBezTo>
                    <a:cubicBezTo>
                      <a:pt x="682" y="2013"/>
                      <a:pt x="700" y="2014"/>
                      <a:pt x="722" y="2018"/>
                    </a:cubicBezTo>
                    <a:cubicBezTo>
                      <a:pt x="840" y="2029"/>
                      <a:pt x="907" y="2069"/>
                      <a:pt x="946" y="2069"/>
                    </a:cubicBezTo>
                    <a:cubicBezTo>
                      <a:pt x="977" y="2069"/>
                      <a:pt x="991" y="2045"/>
                      <a:pt x="1000" y="1968"/>
                    </a:cubicBezTo>
                    <a:cubicBezTo>
                      <a:pt x="1019" y="1790"/>
                      <a:pt x="980" y="1800"/>
                      <a:pt x="1049" y="1681"/>
                    </a:cubicBezTo>
                    <a:cubicBezTo>
                      <a:pt x="1089" y="1611"/>
                      <a:pt x="1148" y="1334"/>
                      <a:pt x="1198" y="1215"/>
                    </a:cubicBezTo>
                    <a:lnTo>
                      <a:pt x="1198" y="1215"/>
                    </a:lnTo>
                    <a:cubicBezTo>
                      <a:pt x="1179" y="1221"/>
                      <a:pt x="1155" y="1225"/>
                      <a:pt x="1132" y="1225"/>
                    </a:cubicBezTo>
                    <a:cubicBezTo>
                      <a:pt x="1081" y="1225"/>
                      <a:pt x="1035" y="1204"/>
                      <a:pt x="1069" y="1135"/>
                    </a:cubicBezTo>
                    <a:cubicBezTo>
                      <a:pt x="1119" y="1016"/>
                      <a:pt x="980" y="977"/>
                      <a:pt x="960" y="947"/>
                    </a:cubicBezTo>
                    <a:cubicBezTo>
                      <a:pt x="950" y="928"/>
                      <a:pt x="1003" y="847"/>
                      <a:pt x="1060" y="847"/>
                    </a:cubicBezTo>
                    <a:cubicBezTo>
                      <a:pt x="1063" y="847"/>
                      <a:pt x="1066" y="847"/>
                      <a:pt x="1069" y="848"/>
                    </a:cubicBezTo>
                    <a:cubicBezTo>
                      <a:pt x="1124" y="848"/>
                      <a:pt x="1180" y="787"/>
                      <a:pt x="1107" y="787"/>
                    </a:cubicBezTo>
                    <a:cubicBezTo>
                      <a:pt x="1101" y="787"/>
                      <a:pt x="1095" y="788"/>
                      <a:pt x="1089" y="788"/>
                    </a:cubicBezTo>
                    <a:cubicBezTo>
                      <a:pt x="1027" y="799"/>
                      <a:pt x="994" y="826"/>
                      <a:pt x="975" y="826"/>
                    </a:cubicBezTo>
                    <a:cubicBezTo>
                      <a:pt x="960" y="826"/>
                      <a:pt x="954" y="810"/>
                      <a:pt x="950" y="758"/>
                    </a:cubicBezTo>
                    <a:cubicBezTo>
                      <a:pt x="940" y="639"/>
                      <a:pt x="960" y="639"/>
                      <a:pt x="930" y="570"/>
                    </a:cubicBezTo>
                    <a:cubicBezTo>
                      <a:pt x="900" y="510"/>
                      <a:pt x="853" y="216"/>
                      <a:pt x="832" y="216"/>
                    </a:cubicBezTo>
                    <a:cubicBezTo>
                      <a:pt x="825" y="216"/>
                      <a:pt x="821" y="246"/>
                      <a:pt x="821" y="322"/>
                    </a:cubicBezTo>
                    <a:lnTo>
                      <a:pt x="821" y="104"/>
                    </a:lnTo>
                    <a:cubicBezTo>
                      <a:pt x="821" y="30"/>
                      <a:pt x="820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2" name="Google Shape;2412;p15"/>
              <p:cNvSpPr/>
              <p:nvPr/>
            </p:nvSpPr>
            <p:spPr>
              <a:xfrm>
                <a:off x="11032710" y="-907901"/>
                <a:ext cx="118191" cy="63282"/>
              </a:xfrm>
              <a:custGeom>
                <a:avLst/>
                <a:gdLst/>
                <a:ahLst/>
                <a:cxnLst/>
                <a:rect l="l" t="t" r="r" b="b"/>
                <a:pathLst>
                  <a:path w="734" h="393" extrusionOk="0">
                    <a:moveTo>
                      <a:pt x="450" y="0"/>
                    </a:moveTo>
                    <a:cubicBezTo>
                      <a:pt x="418" y="0"/>
                      <a:pt x="383" y="10"/>
                      <a:pt x="337" y="55"/>
                    </a:cubicBezTo>
                    <a:cubicBezTo>
                      <a:pt x="240" y="128"/>
                      <a:pt x="236" y="207"/>
                      <a:pt x="210" y="207"/>
                    </a:cubicBezTo>
                    <a:cubicBezTo>
                      <a:pt x="205" y="207"/>
                      <a:pt x="198" y="203"/>
                      <a:pt x="189" y="194"/>
                    </a:cubicBezTo>
                    <a:cubicBezTo>
                      <a:pt x="181" y="184"/>
                      <a:pt x="172" y="179"/>
                      <a:pt x="162" y="179"/>
                    </a:cubicBezTo>
                    <a:cubicBezTo>
                      <a:pt x="123" y="179"/>
                      <a:pt x="71" y="250"/>
                      <a:pt x="0" y="353"/>
                    </a:cubicBezTo>
                    <a:cubicBezTo>
                      <a:pt x="63" y="304"/>
                      <a:pt x="116" y="287"/>
                      <a:pt x="163" y="287"/>
                    </a:cubicBezTo>
                    <a:cubicBezTo>
                      <a:pt x="280" y="287"/>
                      <a:pt x="360" y="392"/>
                      <a:pt x="466" y="392"/>
                    </a:cubicBezTo>
                    <a:cubicBezTo>
                      <a:pt x="615" y="392"/>
                      <a:pt x="734" y="125"/>
                      <a:pt x="575" y="55"/>
                    </a:cubicBezTo>
                    <a:cubicBezTo>
                      <a:pt x="546" y="35"/>
                      <a:pt x="526" y="16"/>
                      <a:pt x="516" y="6"/>
                    </a:cubicBezTo>
                    <a:cubicBezTo>
                      <a:pt x="495" y="6"/>
                      <a:pt x="473" y="0"/>
                      <a:pt x="4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3" name="Google Shape;2413;p15"/>
              <p:cNvSpPr/>
              <p:nvPr/>
            </p:nvSpPr>
            <p:spPr>
              <a:xfrm>
                <a:off x="11302424" y="-996463"/>
                <a:ext cx="19323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09" extrusionOk="0">
                    <a:moveTo>
                      <a:pt x="51" y="0"/>
                    </a:moveTo>
                    <a:cubicBezTo>
                      <a:pt x="21" y="90"/>
                      <a:pt x="1" y="159"/>
                      <a:pt x="11" y="179"/>
                    </a:cubicBezTo>
                    <a:cubicBezTo>
                      <a:pt x="31" y="209"/>
                      <a:pt x="51" y="189"/>
                      <a:pt x="70" y="209"/>
                    </a:cubicBezTo>
                    <a:cubicBezTo>
                      <a:pt x="100" y="199"/>
                      <a:pt x="120" y="189"/>
                      <a:pt x="100" y="129"/>
                    </a:cubicBezTo>
                    <a:cubicBezTo>
                      <a:pt x="90" y="90"/>
                      <a:pt x="70" y="40"/>
                      <a:pt x="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4" name="Google Shape;2414;p15"/>
              <p:cNvSpPr/>
              <p:nvPr/>
            </p:nvSpPr>
            <p:spPr>
              <a:xfrm>
                <a:off x="11352019" y="-763946"/>
                <a:ext cx="30433" cy="1835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14" extrusionOk="0">
                    <a:moveTo>
                      <a:pt x="81" y="0"/>
                    </a:moveTo>
                    <a:cubicBezTo>
                      <a:pt x="68" y="0"/>
                      <a:pt x="55" y="2"/>
                      <a:pt x="40" y="4"/>
                    </a:cubicBezTo>
                    <a:cubicBezTo>
                      <a:pt x="30" y="4"/>
                      <a:pt x="10" y="14"/>
                      <a:pt x="0" y="14"/>
                    </a:cubicBezTo>
                    <a:cubicBezTo>
                      <a:pt x="10" y="44"/>
                      <a:pt x="10" y="83"/>
                      <a:pt x="20" y="113"/>
                    </a:cubicBezTo>
                    <a:cubicBezTo>
                      <a:pt x="30" y="113"/>
                      <a:pt x="40" y="113"/>
                      <a:pt x="50" y="103"/>
                    </a:cubicBezTo>
                    <a:cubicBezTo>
                      <a:pt x="80" y="83"/>
                      <a:pt x="149" y="64"/>
                      <a:pt x="189" y="34"/>
                    </a:cubicBezTo>
                    <a:cubicBezTo>
                      <a:pt x="152" y="11"/>
                      <a:pt x="120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5" name="Google Shape;2415;p15"/>
              <p:cNvSpPr/>
              <p:nvPr/>
            </p:nvSpPr>
            <p:spPr>
              <a:xfrm>
                <a:off x="11256210" y="-1148147"/>
                <a:ext cx="16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" h="51" extrusionOk="0">
                    <a:moveTo>
                      <a:pt x="0" y="0"/>
                    </a:moveTo>
                    <a:cubicBezTo>
                      <a:pt x="0" y="10"/>
                      <a:pt x="0" y="3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6" name="Google Shape;2416;p15"/>
              <p:cNvSpPr/>
              <p:nvPr/>
            </p:nvSpPr>
            <p:spPr>
              <a:xfrm>
                <a:off x="11066203" y="-793735"/>
                <a:ext cx="95486" cy="11448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711" extrusionOk="0">
                    <a:moveTo>
                      <a:pt x="0" y="288"/>
                    </a:moveTo>
                    <a:lnTo>
                      <a:pt x="0" y="288"/>
                    </a:lnTo>
                    <a:cubicBezTo>
                      <a:pt x="3" y="289"/>
                      <a:pt x="5" y="290"/>
                      <a:pt x="7" y="291"/>
                    </a:cubicBezTo>
                    <a:lnTo>
                      <a:pt x="7" y="291"/>
                    </a:lnTo>
                    <a:cubicBezTo>
                      <a:pt x="5" y="290"/>
                      <a:pt x="3" y="289"/>
                      <a:pt x="0" y="288"/>
                    </a:cubicBezTo>
                    <a:close/>
                    <a:moveTo>
                      <a:pt x="354" y="0"/>
                    </a:moveTo>
                    <a:cubicBezTo>
                      <a:pt x="349" y="0"/>
                      <a:pt x="343" y="0"/>
                      <a:pt x="338" y="1"/>
                    </a:cubicBezTo>
                    <a:lnTo>
                      <a:pt x="328" y="1"/>
                    </a:lnTo>
                    <a:cubicBezTo>
                      <a:pt x="338" y="11"/>
                      <a:pt x="338" y="11"/>
                      <a:pt x="348" y="20"/>
                    </a:cubicBezTo>
                    <a:cubicBezTo>
                      <a:pt x="427" y="90"/>
                      <a:pt x="159" y="120"/>
                      <a:pt x="80" y="130"/>
                    </a:cubicBezTo>
                    <a:cubicBezTo>
                      <a:pt x="0" y="139"/>
                      <a:pt x="110" y="219"/>
                      <a:pt x="50" y="278"/>
                    </a:cubicBezTo>
                    <a:cubicBezTo>
                      <a:pt x="43" y="285"/>
                      <a:pt x="31" y="292"/>
                      <a:pt x="18" y="292"/>
                    </a:cubicBezTo>
                    <a:cubicBezTo>
                      <a:pt x="14" y="292"/>
                      <a:pt x="10" y="292"/>
                      <a:pt x="7" y="291"/>
                    </a:cubicBezTo>
                    <a:lnTo>
                      <a:pt x="7" y="291"/>
                    </a:lnTo>
                    <a:cubicBezTo>
                      <a:pt x="103" y="329"/>
                      <a:pt x="180" y="358"/>
                      <a:pt x="219" y="387"/>
                    </a:cubicBezTo>
                    <a:cubicBezTo>
                      <a:pt x="238" y="377"/>
                      <a:pt x="248" y="358"/>
                      <a:pt x="278" y="348"/>
                    </a:cubicBezTo>
                    <a:cubicBezTo>
                      <a:pt x="287" y="343"/>
                      <a:pt x="295" y="341"/>
                      <a:pt x="301" y="341"/>
                    </a:cubicBezTo>
                    <a:cubicBezTo>
                      <a:pt x="363" y="341"/>
                      <a:pt x="298" y="542"/>
                      <a:pt x="298" y="596"/>
                    </a:cubicBezTo>
                    <a:cubicBezTo>
                      <a:pt x="298" y="605"/>
                      <a:pt x="298" y="615"/>
                      <a:pt x="298" y="625"/>
                    </a:cubicBezTo>
                    <a:cubicBezTo>
                      <a:pt x="331" y="672"/>
                      <a:pt x="401" y="710"/>
                      <a:pt x="463" y="710"/>
                    </a:cubicBezTo>
                    <a:cubicBezTo>
                      <a:pt x="532" y="710"/>
                      <a:pt x="591" y="662"/>
                      <a:pt x="576" y="526"/>
                    </a:cubicBezTo>
                    <a:cubicBezTo>
                      <a:pt x="527" y="216"/>
                      <a:pt x="592" y="0"/>
                      <a:pt x="3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7" name="Google Shape;2417;p15"/>
              <p:cNvSpPr/>
              <p:nvPr/>
            </p:nvSpPr>
            <p:spPr>
              <a:xfrm>
                <a:off x="11288093" y="-1041389"/>
                <a:ext cx="20450" cy="19484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21" extrusionOk="0">
                    <a:moveTo>
                      <a:pt x="92" y="1"/>
                    </a:moveTo>
                    <a:cubicBezTo>
                      <a:pt x="82" y="1"/>
                      <a:pt x="62" y="7"/>
                      <a:pt x="30" y="22"/>
                    </a:cubicBezTo>
                    <a:cubicBezTo>
                      <a:pt x="21" y="22"/>
                      <a:pt x="11" y="32"/>
                      <a:pt x="1" y="32"/>
                    </a:cubicBezTo>
                    <a:cubicBezTo>
                      <a:pt x="11" y="51"/>
                      <a:pt x="11" y="61"/>
                      <a:pt x="11" y="71"/>
                    </a:cubicBezTo>
                    <a:cubicBezTo>
                      <a:pt x="11" y="101"/>
                      <a:pt x="21" y="121"/>
                      <a:pt x="30" y="121"/>
                    </a:cubicBezTo>
                    <a:cubicBezTo>
                      <a:pt x="75" y="61"/>
                      <a:pt x="126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8" name="Google Shape;2418;p15"/>
              <p:cNvSpPr/>
              <p:nvPr/>
            </p:nvSpPr>
            <p:spPr>
              <a:xfrm>
                <a:off x="10981505" y="-769098"/>
                <a:ext cx="86469" cy="8115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504" extrusionOk="0">
                    <a:moveTo>
                      <a:pt x="203" y="0"/>
                    </a:moveTo>
                    <a:cubicBezTo>
                      <a:pt x="158" y="0"/>
                      <a:pt x="126" y="20"/>
                      <a:pt x="80" y="66"/>
                    </a:cubicBezTo>
                    <a:cubicBezTo>
                      <a:pt x="70" y="76"/>
                      <a:pt x="60" y="86"/>
                      <a:pt x="41" y="105"/>
                    </a:cubicBezTo>
                    <a:cubicBezTo>
                      <a:pt x="1" y="155"/>
                      <a:pt x="1" y="215"/>
                      <a:pt x="21" y="254"/>
                    </a:cubicBezTo>
                    <a:cubicBezTo>
                      <a:pt x="41" y="281"/>
                      <a:pt x="74" y="303"/>
                      <a:pt x="117" y="303"/>
                    </a:cubicBezTo>
                    <a:cubicBezTo>
                      <a:pt x="139" y="303"/>
                      <a:pt x="163" y="297"/>
                      <a:pt x="189" y="284"/>
                    </a:cubicBezTo>
                    <a:cubicBezTo>
                      <a:pt x="214" y="274"/>
                      <a:pt x="232" y="270"/>
                      <a:pt x="246" y="270"/>
                    </a:cubicBezTo>
                    <a:cubicBezTo>
                      <a:pt x="305" y="270"/>
                      <a:pt x="279" y="343"/>
                      <a:pt x="279" y="383"/>
                    </a:cubicBezTo>
                    <a:cubicBezTo>
                      <a:pt x="298" y="383"/>
                      <a:pt x="328" y="393"/>
                      <a:pt x="358" y="423"/>
                    </a:cubicBezTo>
                    <a:cubicBezTo>
                      <a:pt x="388" y="443"/>
                      <a:pt x="407" y="452"/>
                      <a:pt x="427" y="472"/>
                    </a:cubicBezTo>
                    <a:cubicBezTo>
                      <a:pt x="459" y="418"/>
                      <a:pt x="482" y="395"/>
                      <a:pt x="496" y="395"/>
                    </a:cubicBezTo>
                    <a:cubicBezTo>
                      <a:pt x="511" y="395"/>
                      <a:pt x="513" y="428"/>
                      <a:pt x="497" y="482"/>
                    </a:cubicBezTo>
                    <a:cubicBezTo>
                      <a:pt x="497" y="492"/>
                      <a:pt x="497" y="502"/>
                      <a:pt x="497" y="502"/>
                    </a:cubicBezTo>
                    <a:cubicBezTo>
                      <a:pt x="501" y="503"/>
                      <a:pt x="504" y="504"/>
                      <a:pt x="508" y="504"/>
                    </a:cubicBezTo>
                    <a:cubicBezTo>
                      <a:pt x="536" y="504"/>
                      <a:pt x="533" y="464"/>
                      <a:pt x="507" y="393"/>
                    </a:cubicBezTo>
                    <a:cubicBezTo>
                      <a:pt x="466" y="271"/>
                      <a:pt x="172" y="62"/>
                      <a:pt x="264" y="62"/>
                    </a:cubicBezTo>
                    <a:cubicBezTo>
                      <a:pt x="285" y="62"/>
                      <a:pt x="323" y="72"/>
                      <a:pt x="388" y="96"/>
                    </a:cubicBezTo>
                    <a:cubicBezTo>
                      <a:pt x="427" y="105"/>
                      <a:pt x="457" y="115"/>
                      <a:pt x="487" y="125"/>
                    </a:cubicBezTo>
                    <a:cubicBezTo>
                      <a:pt x="427" y="96"/>
                      <a:pt x="358" y="26"/>
                      <a:pt x="289" y="16"/>
                    </a:cubicBezTo>
                    <a:cubicBezTo>
                      <a:pt x="254" y="6"/>
                      <a:pt x="227" y="0"/>
                      <a:pt x="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19" name="Google Shape;2419;p15"/>
              <p:cNvSpPr/>
              <p:nvPr/>
            </p:nvSpPr>
            <p:spPr>
              <a:xfrm>
                <a:off x="11019023" y="-835279"/>
                <a:ext cx="20128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1" extrusionOk="0">
                    <a:moveTo>
                      <a:pt x="26" y="1"/>
                    </a:moveTo>
                    <a:lnTo>
                      <a:pt x="26" y="1"/>
                    </a:lnTo>
                    <a:cubicBezTo>
                      <a:pt x="1" y="50"/>
                      <a:pt x="18" y="70"/>
                      <a:pt x="46" y="70"/>
                    </a:cubicBezTo>
                    <a:cubicBezTo>
                      <a:pt x="73" y="70"/>
                      <a:pt x="110" y="50"/>
                      <a:pt x="125" y="21"/>
                    </a:cubicBezTo>
                    <a:cubicBezTo>
                      <a:pt x="125" y="21"/>
                      <a:pt x="125" y="11"/>
                      <a:pt x="125" y="11"/>
                    </a:cubicBezTo>
                    <a:cubicBezTo>
                      <a:pt x="75" y="11"/>
                      <a:pt x="36" y="1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0" name="Google Shape;2420;p15"/>
              <p:cNvSpPr/>
              <p:nvPr/>
            </p:nvSpPr>
            <p:spPr>
              <a:xfrm>
                <a:off x="10473799" y="-752191"/>
                <a:ext cx="8212" cy="7568"/>
              </a:xfrm>
              <a:custGeom>
                <a:avLst/>
                <a:gdLst/>
                <a:ahLst/>
                <a:cxnLst/>
                <a:rect l="l" t="t" r="r" b="b"/>
                <a:pathLst>
                  <a:path w="51" h="47" extrusionOk="0">
                    <a:moveTo>
                      <a:pt x="50" y="0"/>
                    </a:moveTo>
                    <a:cubicBezTo>
                      <a:pt x="41" y="0"/>
                      <a:pt x="31" y="0"/>
                      <a:pt x="11" y="10"/>
                    </a:cubicBezTo>
                    <a:lnTo>
                      <a:pt x="1" y="10"/>
                    </a:lnTo>
                    <a:cubicBezTo>
                      <a:pt x="19" y="29"/>
                      <a:pt x="34" y="47"/>
                      <a:pt x="42" y="47"/>
                    </a:cubicBezTo>
                    <a:cubicBezTo>
                      <a:pt x="47" y="47"/>
                      <a:pt x="50" y="40"/>
                      <a:pt x="50" y="20"/>
                    </a:cubicBezTo>
                    <a:cubicBezTo>
                      <a:pt x="50" y="10"/>
                      <a:pt x="5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1" name="Google Shape;2421;p15"/>
              <p:cNvSpPr/>
              <p:nvPr/>
            </p:nvSpPr>
            <p:spPr>
              <a:xfrm>
                <a:off x="10647865" y="140361"/>
                <a:ext cx="6602" cy="8051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40"/>
                    </a:cubicBezTo>
                    <a:cubicBezTo>
                      <a:pt x="1" y="50"/>
                      <a:pt x="11" y="50"/>
                      <a:pt x="11" y="50"/>
                    </a:cubicBezTo>
                    <a:cubicBezTo>
                      <a:pt x="40" y="50"/>
                      <a:pt x="40" y="3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2" name="Google Shape;2422;p15"/>
              <p:cNvSpPr/>
              <p:nvPr/>
            </p:nvSpPr>
            <p:spPr>
              <a:xfrm>
                <a:off x="10283792" y="-831736"/>
                <a:ext cx="404166" cy="971771"/>
              </a:xfrm>
              <a:custGeom>
                <a:avLst/>
                <a:gdLst/>
                <a:ahLst/>
                <a:cxnLst/>
                <a:rect l="l" t="t" r="r" b="b"/>
                <a:pathLst>
                  <a:path w="2510" h="6035" extrusionOk="0">
                    <a:moveTo>
                      <a:pt x="1230" y="494"/>
                    </a:moveTo>
                    <a:cubicBezTo>
                      <a:pt x="1230" y="504"/>
                      <a:pt x="1230" y="504"/>
                      <a:pt x="1230" y="514"/>
                    </a:cubicBezTo>
                    <a:cubicBezTo>
                      <a:pt x="1230" y="534"/>
                      <a:pt x="1227" y="541"/>
                      <a:pt x="1222" y="541"/>
                    </a:cubicBezTo>
                    <a:cubicBezTo>
                      <a:pt x="1214" y="541"/>
                      <a:pt x="1199" y="523"/>
                      <a:pt x="1181" y="504"/>
                    </a:cubicBezTo>
                    <a:lnTo>
                      <a:pt x="1191" y="504"/>
                    </a:lnTo>
                    <a:cubicBezTo>
                      <a:pt x="1211" y="494"/>
                      <a:pt x="1221" y="494"/>
                      <a:pt x="1230" y="494"/>
                    </a:cubicBezTo>
                    <a:close/>
                    <a:moveTo>
                      <a:pt x="1297" y="1"/>
                    </a:moveTo>
                    <a:cubicBezTo>
                      <a:pt x="1291" y="1"/>
                      <a:pt x="1276" y="238"/>
                      <a:pt x="1260" y="276"/>
                    </a:cubicBezTo>
                    <a:cubicBezTo>
                      <a:pt x="1240" y="306"/>
                      <a:pt x="1240" y="366"/>
                      <a:pt x="1240" y="415"/>
                    </a:cubicBezTo>
                    <a:cubicBezTo>
                      <a:pt x="1230" y="425"/>
                      <a:pt x="1230" y="425"/>
                      <a:pt x="1221" y="425"/>
                    </a:cubicBezTo>
                    <a:cubicBezTo>
                      <a:pt x="1191" y="435"/>
                      <a:pt x="1171" y="455"/>
                      <a:pt x="1161" y="485"/>
                    </a:cubicBezTo>
                    <a:cubicBezTo>
                      <a:pt x="1141" y="465"/>
                      <a:pt x="1131" y="465"/>
                      <a:pt x="1121" y="455"/>
                    </a:cubicBezTo>
                    <a:cubicBezTo>
                      <a:pt x="1105" y="452"/>
                      <a:pt x="1096" y="451"/>
                      <a:pt x="1092" y="451"/>
                    </a:cubicBezTo>
                    <a:cubicBezTo>
                      <a:pt x="1078" y="451"/>
                      <a:pt x="1119" y="464"/>
                      <a:pt x="1141" y="494"/>
                    </a:cubicBezTo>
                    <a:cubicBezTo>
                      <a:pt x="1141" y="504"/>
                      <a:pt x="1141" y="504"/>
                      <a:pt x="1141" y="504"/>
                    </a:cubicBezTo>
                    <a:cubicBezTo>
                      <a:pt x="1141" y="514"/>
                      <a:pt x="1141" y="514"/>
                      <a:pt x="1131" y="524"/>
                    </a:cubicBezTo>
                    <a:cubicBezTo>
                      <a:pt x="1141" y="524"/>
                      <a:pt x="1141" y="514"/>
                      <a:pt x="1151" y="514"/>
                    </a:cubicBezTo>
                    <a:cubicBezTo>
                      <a:pt x="1181" y="574"/>
                      <a:pt x="1201" y="663"/>
                      <a:pt x="1201" y="683"/>
                    </a:cubicBezTo>
                    <a:cubicBezTo>
                      <a:pt x="1201" y="683"/>
                      <a:pt x="1201" y="693"/>
                      <a:pt x="1201" y="693"/>
                    </a:cubicBezTo>
                    <a:cubicBezTo>
                      <a:pt x="1191" y="703"/>
                      <a:pt x="1181" y="683"/>
                      <a:pt x="1171" y="732"/>
                    </a:cubicBezTo>
                    <a:cubicBezTo>
                      <a:pt x="1161" y="762"/>
                      <a:pt x="1121" y="782"/>
                      <a:pt x="1082" y="792"/>
                    </a:cubicBezTo>
                    <a:lnTo>
                      <a:pt x="1032" y="792"/>
                    </a:lnTo>
                    <a:cubicBezTo>
                      <a:pt x="1032" y="792"/>
                      <a:pt x="1032" y="802"/>
                      <a:pt x="1032" y="802"/>
                    </a:cubicBezTo>
                    <a:cubicBezTo>
                      <a:pt x="1022" y="802"/>
                      <a:pt x="1022" y="812"/>
                      <a:pt x="1032" y="841"/>
                    </a:cubicBezTo>
                    <a:cubicBezTo>
                      <a:pt x="1042" y="881"/>
                      <a:pt x="1072" y="931"/>
                      <a:pt x="1102" y="960"/>
                    </a:cubicBezTo>
                    <a:lnTo>
                      <a:pt x="1111" y="960"/>
                    </a:lnTo>
                    <a:cubicBezTo>
                      <a:pt x="1148" y="988"/>
                      <a:pt x="1118" y="1031"/>
                      <a:pt x="1067" y="1031"/>
                    </a:cubicBezTo>
                    <a:cubicBezTo>
                      <a:pt x="1062" y="1031"/>
                      <a:pt x="1057" y="1031"/>
                      <a:pt x="1052" y="1030"/>
                    </a:cubicBezTo>
                    <a:cubicBezTo>
                      <a:pt x="1032" y="1020"/>
                      <a:pt x="1012" y="1010"/>
                      <a:pt x="993" y="990"/>
                    </a:cubicBezTo>
                    <a:cubicBezTo>
                      <a:pt x="993" y="980"/>
                      <a:pt x="983" y="980"/>
                      <a:pt x="983" y="980"/>
                    </a:cubicBezTo>
                    <a:cubicBezTo>
                      <a:pt x="977" y="969"/>
                      <a:pt x="968" y="964"/>
                      <a:pt x="959" y="964"/>
                    </a:cubicBezTo>
                    <a:cubicBezTo>
                      <a:pt x="953" y="964"/>
                      <a:pt x="947" y="966"/>
                      <a:pt x="943" y="970"/>
                    </a:cubicBezTo>
                    <a:cubicBezTo>
                      <a:pt x="923" y="990"/>
                      <a:pt x="893" y="1020"/>
                      <a:pt x="854" y="1079"/>
                    </a:cubicBezTo>
                    <a:cubicBezTo>
                      <a:pt x="774" y="1159"/>
                      <a:pt x="933" y="1109"/>
                      <a:pt x="973" y="1169"/>
                    </a:cubicBezTo>
                    <a:cubicBezTo>
                      <a:pt x="989" y="1192"/>
                      <a:pt x="995" y="1200"/>
                      <a:pt x="998" y="1200"/>
                    </a:cubicBezTo>
                    <a:cubicBezTo>
                      <a:pt x="1005" y="1200"/>
                      <a:pt x="1002" y="1169"/>
                      <a:pt x="1062" y="1169"/>
                    </a:cubicBezTo>
                    <a:cubicBezTo>
                      <a:pt x="1151" y="1169"/>
                      <a:pt x="1082" y="1278"/>
                      <a:pt x="1092" y="1426"/>
                    </a:cubicBezTo>
                    <a:cubicBezTo>
                      <a:pt x="1100" y="1489"/>
                      <a:pt x="1082" y="1512"/>
                      <a:pt x="1059" y="1512"/>
                    </a:cubicBezTo>
                    <a:cubicBezTo>
                      <a:pt x="1029" y="1512"/>
                      <a:pt x="991" y="1471"/>
                      <a:pt x="1002" y="1436"/>
                    </a:cubicBezTo>
                    <a:cubicBezTo>
                      <a:pt x="1012" y="1377"/>
                      <a:pt x="1042" y="1397"/>
                      <a:pt x="923" y="1337"/>
                    </a:cubicBezTo>
                    <a:cubicBezTo>
                      <a:pt x="889" y="1320"/>
                      <a:pt x="874" y="1313"/>
                      <a:pt x="871" y="1313"/>
                    </a:cubicBezTo>
                    <a:cubicBezTo>
                      <a:pt x="864" y="1313"/>
                      <a:pt x="929" y="1357"/>
                      <a:pt x="943" y="1407"/>
                    </a:cubicBezTo>
                    <a:cubicBezTo>
                      <a:pt x="958" y="1459"/>
                      <a:pt x="922" y="1517"/>
                      <a:pt x="887" y="1517"/>
                    </a:cubicBezTo>
                    <a:cubicBezTo>
                      <a:pt x="875" y="1517"/>
                      <a:pt x="863" y="1511"/>
                      <a:pt x="854" y="1496"/>
                    </a:cubicBezTo>
                    <a:cubicBezTo>
                      <a:pt x="837" y="1479"/>
                      <a:pt x="822" y="1472"/>
                      <a:pt x="808" y="1472"/>
                    </a:cubicBezTo>
                    <a:cubicBezTo>
                      <a:pt x="780" y="1472"/>
                      <a:pt x="758" y="1503"/>
                      <a:pt x="745" y="1555"/>
                    </a:cubicBezTo>
                    <a:cubicBezTo>
                      <a:pt x="739" y="1579"/>
                      <a:pt x="740" y="1586"/>
                      <a:pt x="743" y="1586"/>
                    </a:cubicBezTo>
                    <a:cubicBezTo>
                      <a:pt x="750" y="1586"/>
                      <a:pt x="771" y="1555"/>
                      <a:pt x="787" y="1555"/>
                    </a:cubicBezTo>
                    <a:cubicBezTo>
                      <a:pt x="794" y="1555"/>
                      <a:pt x="800" y="1560"/>
                      <a:pt x="804" y="1575"/>
                    </a:cubicBezTo>
                    <a:cubicBezTo>
                      <a:pt x="824" y="1628"/>
                      <a:pt x="870" y="1655"/>
                      <a:pt x="908" y="1655"/>
                    </a:cubicBezTo>
                    <a:cubicBezTo>
                      <a:pt x="926" y="1655"/>
                      <a:pt x="943" y="1648"/>
                      <a:pt x="953" y="1635"/>
                    </a:cubicBezTo>
                    <a:cubicBezTo>
                      <a:pt x="965" y="1626"/>
                      <a:pt x="976" y="1621"/>
                      <a:pt x="989" y="1621"/>
                    </a:cubicBezTo>
                    <a:cubicBezTo>
                      <a:pt x="1017" y="1621"/>
                      <a:pt x="1050" y="1643"/>
                      <a:pt x="1111" y="1684"/>
                    </a:cubicBezTo>
                    <a:cubicBezTo>
                      <a:pt x="1131" y="1704"/>
                      <a:pt x="1141" y="1714"/>
                      <a:pt x="1131" y="1734"/>
                    </a:cubicBezTo>
                    <a:cubicBezTo>
                      <a:pt x="1131" y="1754"/>
                      <a:pt x="1111" y="1764"/>
                      <a:pt x="1092" y="1783"/>
                    </a:cubicBezTo>
                    <a:cubicBezTo>
                      <a:pt x="1072" y="1803"/>
                      <a:pt x="1042" y="1813"/>
                      <a:pt x="1022" y="1833"/>
                    </a:cubicBezTo>
                    <a:cubicBezTo>
                      <a:pt x="1010" y="1845"/>
                      <a:pt x="1000" y="1848"/>
                      <a:pt x="988" y="1848"/>
                    </a:cubicBezTo>
                    <a:cubicBezTo>
                      <a:pt x="976" y="1848"/>
                      <a:pt x="963" y="1844"/>
                      <a:pt x="947" y="1844"/>
                    </a:cubicBezTo>
                    <a:cubicBezTo>
                      <a:pt x="928" y="1844"/>
                      <a:pt x="904" y="1850"/>
                      <a:pt x="874" y="1873"/>
                    </a:cubicBezTo>
                    <a:cubicBezTo>
                      <a:pt x="809" y="1930"/>
                      <a:pt x="803" y="1980"/>
                      <a:pt x="787" y="1980"/>
                    </a:cubicBezTo>
                    <a:cubicBezTo>
                      <a:pt x="784" y="1980"/>
                      <a:pt x="780" y="1977"/>
                      <a:pt x="774" y="1972"/>
                    </a:cubicBezTo>
                    <a:cubicBezTo>
                      <a:pt x="769" y="1965"/>
                      <a:pt x="763" y="1961"/>
                      <a:pt x="756" y="1961"/>
                    </a:cubicBezTo>
                    <a:cubicBezTo>
                      <a:pt x="726" y="1961"/>
                      <a:pt x="683" y="2029"/>
                      <a:pt x="626" y="2111"/>
                    </a:cubicBezTo>
                    <a:cubicBezTo>
                      <a:pt x="581" y="2172"/>
                      <a:pt x="596" y="2196"/>
                      <a:pt x="621" y="2196"/>
                    </a:cubicBezTo>
                    <a:cubicBezTo>
                      <a:pt x="641" y="2196"/>
                      <a:pt x="667" y="2182"/>
                      <a:pt x="675" y="2160"/>
                    </a:cubicBezTo>
                    <a:cubicBezTo>
                      <a:pt x="680" y="2148"/>
                      <a:pt x="683" y="2143"/>
                      <a:pt x="685" y="2143"/>
                    </a:cubicBezTo>
                    <a:cubicBezTo>
                      <a:pt x="692" y="2143"/>
                      <a:pt x="690" y="2187"/>
                      <a:pt x="705" y="2210"/>
                    </a:cubicBezTo>
                    <a:cubicBezTo>
                      <a:pt x="713" y="2221"/>
                      <a:pt x="722" y="2230"/>
                      <a:pt x="734" y="2230"/>
                    </a:cubicBezTo>
                    <a:cubicBezTo>
                      <a:pt x="753" y="2230"/>
                      <a:pt x="781" y="2208"/>
                      <a:pt x="824" y="2140"/>
                    </a:cubicBezTo>
                    <a:cubicBezTo>
                      <a:pt x="838" y="2113"/>
                      <a:pt x="851" y="2102"/>
                      <a:pt x="863" y="2102"/>
                    </a:cubicBezTo>
                    <a:cubicBezTo>
                      <a:pt x="904" y="2102"/>
                      <a:pt x="933" y="2220"/>
                      <a:pt x="933" y="2220"/>
                    </a:cubicBezTo>
                    <a:cubicBezTo>
                      <a:pt x="933" y="2220"/>
                      <a:pt x="963" y="2289"/>
                      <a:pt x="1022" y="2339"/>
                    </a:cubicBezTo>
                    <a:cubicBezTo>
                      <a:pt x="1072" y="2378"/>
                      <a:pt x="893" y="2398"/>
                      <a:pt x="844" y="2408"/>
                    </a:cubicBezTo>
                    <a:cubicBezTo>
                      <a:pt x="794" y="2418"/>
                      <a:pt x="864" y="2468"/>
                      <a:pt x="824" y="2507"/>
                    </a:cubicBezTo>
                    <a:cubicBezTo>
                      <a:pt x="817" y="2516"/>
                      <a:pt x="808" y="2520"/>
                      <a:pt x="798" y="2520"/>
                    </a:cubicBezTo>
                    <a:cubicBezTo>
                      <a:pt x="755" y="2520"/>
                      <a:pt x="690" y="2446"/>
                      <a:pt x="626" y="2438"/>
                    </a:cubicBezTo>
                    <a:cubicBezTo>
                      <a:pt x="599" y="2431"/>
                      <a:pt x="579" y="2427"/>
                      <a:pt x="562" y="2427"/>
                    </a:cubicBezTo>
                    <a:cubicBezTo>
                      <a:pt x="528" y="2427"/>
                      <a:pt x="503" y="2444"/>
                      <a:pt x="457" y="2497"/>
                    </a:cubicBezTo>
                    <a:cubicBezTo>
                      <a:pt x="409" y="2561"/>
                      <a:pt x="444" y="2631"/>
                      <a:pt x="506" y="2631"/>
                    </a:cubicBezTo>
                    <a:cubicBezTo>
                      <a:pt x="521" y="2631"/>
                      <a:pt x="538" y="2626"/>
                      <a:pt x="556" y="2616"/>
                    </a:cubicBezTo>
                    <a:cubicBezTo>
                      <a:pt x="574" y="2609"/>
                      <a:pt x="587" y="2606"/>
                      <a:pt x="597" y="2606"/>
                    </a:cubicBezTo>
                    <a:cubicBezTo>
                      <a:pt x="643" y="2606"/>
                      <a:pt x="616" y="2671"/>
                      <a:pt x="616" y="2696"/>
                    </a:cubicBezTo>
                    <a:cubicBezTo>
                      <a:pt x="616" y="2725"/>
                      <a:pt x="546" y="2715"/>
                      <a:pt x="437" y="2795"/>
                    </a:cubicBezTo>
                    <a:cubicBezTo>
                      <a:pt x="355" y="2850"/>
                      <a:pt x="382" y="2895"/>
                      <a:pt x="432" y="2895"/>
                    </a:cubicBezTo>
                    <a:cubicBezTo>
                      <a:pt x="455" y="2895"/>
                      <a:pt x="482" y="2886"/>
                      <a:pt x="507" y="2864"/>
                    </a:cubicBezTo>
                    <a:cubicBezTo>
                      <a:pt x="537" y="2837"/>
                      <a:pt x="564" y="2834"/>
                      <a:pt x="589" y="2834"/>
                    </a:cubicBezTo>
                    <a:cubicBezTo>
                      <a:pt x="596" y="2834"/>
                      <a:pt x="603" y="2834"/>
                      <a:pt x="610" y="2834"/>
                    </a:cubicBezTo>
                    <a:cubicBezTo>
                      <a:pt x="641" y="2834"/>
                      <a:pt x="670" y="2830"/>
                      <a:pt x="705" y="2775"/>
                    </a:cubicBezTo>
                    <a:cubicBezTo>
                      <a:pt x="735" y="2719"/>
                      <a:pt x="758" y="2694"/>
                      <a:pt x="769" y="2694"/>
                    </a:cubicBezTo>
                    <a:cubicBezTo>
                      <a:pt x="779" y="2694"/>
                      <a:pt x="779" y="2717"/>
                      <a:pt x="764" y="2755"/>
                    </a:cubicBezTo>
                    <a:cubicBezTo>
                      <a:pt x="755" y="2791"/>
                      <a:pt x="767" y="2809"/>
                      <a:pt x="787" y="2809"/>
                    </a:cubicBezTo>
                    <a:cubicBezTo>
                      <a:pt x="811" y="2809"/>
                      <a:pt x="847" y="2784"/>
                      <a:pt x="874" y="2735"/>
                    </a:cubicBezTo>
                    <a:cubicBezTo>
                      <a:pt x="874" y="2725"/>
                      <a:pt x="883" y="2715"/>
                      <a:pt x="883" y="2715"/>
                    </a:cubicBezTo>
                    <a:cubicBezTo>
                      <a:pt x="893" y="2696"/>
                      <a:pt x="903" y="2666"/>
                      <a:pt x="913" y="2656"/>
                    </a:cubicBezTo>
                    <a:cubicBezTo>
                      <a:pt x="923" y="2606"/>
                      <a:pt x="933" y="2577"/>
                      <a:pt x="973" y="2557"/>
                    </a:cubicBezTo>
                    <a:lnTo>
                      <a:pt x="983" y="2557"/>
                    </a:lnTo>
                    <a:cubicBezTo>
                      <a:pt x="988" y="2554"/>
                      <a:pt x="992" y="2553"/>
                      <a:pt x="995" y="2553"/>
                    </a:cubicBezTo>
                    <a:cubicBezTo>
                      <a:pt x="1003" y="2553"/>
                      <a:pt x="1005" y="2562"/>
                      <a:pt x="1012" y="2577"/>
                    </a:cubicBezTo>
                    <a:cubicBezTo>
                      <a:pt x="1012" y="2597"/>
                      <a:pt x="1002" y="2646"/>
                      <a:pt x="993" y="2676"/>
                    </a:cubicBezTo>
                    <a:cubicBezTo>
                      <a:pt x="993" y="2696"/>
                      <a:pt x="993" y="2715"/>
                      <a:pt x="993" y="2725"/>
                    </a:cubicBezTo>
                    <a:cubicBezTo>
                      <a:pt x="993" y="2755"/>
                      <a:pt x="993" y="2785"/>
                      <a:pt x="963" y="2805"/>
                    </a:cubicBezTo>
                    <a:cubicBezTo>
                      <a:pt x="953" y="2815"/>
                      <a:pt x="943" y="2815"/>
                      <a:pt x="923" y="2825"/>
                    </a:cubicBezTo>
                    <a:cubicBezTo>
                      <a:pt x="844" y="2844"/>
                      <a:pt x="874" y="2924"/>
                      <a:pt x="824" y="3003"/>
                    </a:cubicBezTo>
                    <a:cubicBezTo>
                      <a:pt x="808" y="3027"/>
                      <a:pt x="797" y="3036"/>
                      <a:pt x="787" y="3036"/>
                    </a:cubicBezTo>
                    <a:cubicBezTo>
                      <a:pt x="760" y="3036"/>
                      <a:pt x="749" y="2962"/>
                      <a:pt x="705" y="2904"/>
                    </a:cubicBezTo>
                    <a:cubicBezTo>
                      <a:pt x="696" y="2894"/>
                      <a:pt x="688" y="2889"/>
                      <a:pt x="681" y="2889"/>
                    </a:cubicBezTo>
                    <a:cubicBezTo>
                      <a:pt x="640" y="2889"/>
                      <a:pt x="623" y="3040"/>
                      <a:pt x="606" y="3082"/>
                    </a:cubicBezTo>
                    <a:cubicBezTo>
                      <a:pt x="576" y="3122"/>
                      <a:pt x="536" y="3053"/>
                      <a:pt x="467" y="3211"/>
                    </a:cubicBezTo>
                    <a:cubicBezTo>
                      <a:pt x="411" y="3338"/>
                      <a:pt x="496" y="3364"/>
                      <a:pt x="542" y="3364"/>
                    </a:cubicBezTo>
                    <a:cubicBezTo>
                      <a:pt x="553" y="3364"/>
                      <a:pt x="562" y="3362"/>
                      <a:pt x="566" y="3360"/>
                    </a:cubicBezTo>
                    <a:cubicBezTo>
                      <a:pt x="586" y="3350"/>
                      <a:pt x="576" y="3172"/>
                      <a:pt x="636" y="3152"/>
                    </a:cubicBezTo>
                    <a:cubicBezTo>
                      <a:pt x="643" y="3147"/>
                      <a:pt x="650" y="3145"/>
                      <a:pt x="657" y="3145"/>
                    </a:cubicBezTo>
                    <a:cubicBezTo>
                      <a:pt x="697" y="3145"/>
                      <a:pt x="722" y="3217"/>
                      <a:pt x="645" y="3310"/>
                    </a:cubicBezTo>
                    <a:cubicBezTo>
                      <a:pt x="586" y="3391"/>
                      <a:pt x="582" y="3418"/>
                      <a:pt x="604" y="3418"/>
                    </a:cubicBezTo>
                    <a:cubicBezTo>
                      <a:pt x="612" y="3418"/>
                      <a:pt x="623" y="3415"/>
                      <a:pt x="636" y="3410"/>
                    </a:cubicBezTo>
                    <a:cubicBezTo>
                      <a:pt x="639" y="3408"/>
                      <a:pt x="643" y="3408"/>
                      <a:pt x="646" y="3408"/>
                    </a:cubicBezTo>
                    <a:cubicBezTo>
                      <a:pt x="693" y="3408"/>
                      <a:pt x="674" y="3538"/>
                      <a:pt x="655" y="3538"/>
                    </a:cubicBezTo>
                    <a:cubicBezTo>
                      <a:pt x="627" y="3538"/>
                      <a:pt x="572" y="3449"/>
                      <a:pt x="524" y="3449"/>
                    </a:cubicBezTo>
                    <a:cubicBezTo>
                      <a:pt x="521" y="3449"/>
                      <a:pt x="519" y="3449"/>
                      <a:pt x="517" y="3449"/>
                    </a:cubicBezTo>
                    <a:cubicBezTo>
                      <a:pt x="477" y="3459"/>
                      <a:pt x="467" y="3509"/>
                      <a:pt x="427" y="3618"/>
                    </a:cubicBezTo>
                    <a:cubicBezTo>
                      <a:pt x="419" y="3649"/>
                      <a:pt x="408" y="3658"/>
                      <a:pt x="397" y="3658"/>
                    </a:cubicBezTo>
                    <a:cubicBezTo>
                      <a:pt x="385" y="3658"/>
                      <a:pt x="371" y="3647"/>
                      <a:pt x="357" y="3647"/>
                    </a:cubicBezTo>
                    <a:cubicBezTo>
                      <a:pt x="340" y="3647"/>
                      <a:pt x="324" y="3662"/>
                      <a:pt x="308" y="3727"/>
                    </a:cubicBezTo>
                    <a:cubicBezTo>
                      <a:pt x="290" y="3804"/>
                      <a:pt x="324" y="3832"/>
                      <a:pt x="370" y="3832"/>
                    </a:cubicBezTo>
                    <a:cubicBezTo>
                      <a:pt x="425" y="3832"/>
                      <a:pt x="495" y="3794"/>
                      <a:pt x="517" y="3757"/>
                    </a:cubicBezTo>
                    <a:cubicBezTo>
                      <a:pt x="566" y="3687"/>
                      <a:pt x="487" y="3747"/>
                      <a:pt x="566" y="3687"/>
                    </a:cubicBezTo>
                    <a:cubicBezTo>
                      <a:pt x="577" y="3679"/>
                      <a:pt x="586" y="3676"/>
                      <a:pt x="592" y="3676"/>
                    </a:cubicBezTo>
                    <a:cubicBezTo>
                      <a:pt x="625" y="3676"/>
                      <a:pt x="598" y="3774"/>
                      <a:pt x="556" y="3866"/>
                    </a:cubicBezTo>
                    <a:cubicBezTo>
                      <a:pt x="556" y="3866"/>
                      <a:pt x="556" y="3876"/>
                      <a:pt x="556" y="3876"/>
                    </a:cubicBezTo>
                    <a:cubicBezTo>
                      <a:pt x="546" y="3895"/>
                      <a:pt x="546" y="3905"/>
                      <a:pt x="536" y="3915"/>
                    </a:cubicBezTo>
                    <a:cubicBezTo>
                      <a:pt x="526" y="3945"/>
                      <a:pt x="526" y="3965"/>
                      <a:pt x="517" y="3975"/>
                    </a:cubicBezTo>
                    <a:cubicBezTo>
                      <a:pt x="511" y="3997"/>
                      <a:pt x="512" y="4010"/>
                      <a:pt x="520" y="4010"/>
                    </a:cubicBezTo>
                    <a:cubicBezTo>
                      <a:pt x="527" y="4010"/>
                      <a:pt x="539" y="4002"/>
                      <a:pt x="556" y="3985"/>
                    </a:cubicBezTo>
                    <a:cubicBezTo>
                      <a:pt x="596" y="3945"/>
                      <a:pt x="606" y="3905"/>
                      <a:pt x="606" y="3866"/>
                    </a:cubicBezTo>
                    <a:cubicBezTo>
                      <a:pt x="616" y="3826"/>
                      <a:pt x="616" y="3786"/>
                      <a:pt x="626" y="3747"/>
                    </a:cubicBezTo>
                    <a:cubicBezTo>
                      <a:pt x="634" y="3723"/>
                      <a:pt x="646" y="3714"/>
                      <a:pt x="657" y="3714"/>
                    </a:cubicBezTo>
                    <a:cubicBezTo>
                      <a:pt x="686" y="3714"/>
                      <a:pt x="718" y="3770"/>
                      <a:pt x="725" y="3826"/>
                    </a:cubicBezTo>
                    <a:cubicBezTo>
                      <a:pt x="735" y="3846"/>
                      <a:pt x="735" y="3856"/>
                      <a:pt x="725" y="3856"/>
                    </a:cubicBezTo>
                    <a:cubicBezTo>
                      <a:pt x="715" y="3876"/>
                      <a:pt x="675" y="3866"/>
                      <a:pt x="645" y="3925"/>
                    </a:cubicBezTo>
                    <a:cubicBezTo>
                      <a:pt x="614" y="3995"/>
                      <a:pt x="565" y="4086"/>
                      <a:pt x="588" y="4086"/>
                    </a:cubicBezTo>
                    <a:cubicBezTo>
                      <a:pt x="600" y="4086"/>
                      <a:pt x="634" y="4059"/>
                      <a:pt x="705" y="3985"/>
                    </a:cubicBezTo>
                    <a:cubicBezTo>
                      <a:pt x="745" y="3935"/>
                      <a:pt x="745" y="3885"/>
                      <a:pt x="764" y="3876"/>
                    </a:cubicBezTo>
                    <a:cubicBezTo>
                      <a:pt x="767" y="3873"/>
                      <a:pt x="770" y="3872"/>
                      <a:pt x="774" y="3872"/>
                    </a:cubicBezTo>
                    <a:cubicBezTo>
                      <a:pt x="794" y="3872"/>
                      <a:pt x="821" y="3919"/>
                      <a:pt x="804" y="3945"/>
                    </a:cubicBezTo>
                    <a:cubicBezTo>
                      <a:pt x="784" y="3975"/>
                      <a:pt x="774" y="3975"/>
                      <a:pt x="735" y="4014"/>
                    </a:cubicBezTo>
                    <a:cubicBezTo>
                      <a:pt x="695" y="4054"/>
                      <a:pt x="675" y="4044"/>
                      <a:pt x="606" y="4123"/>
                    </a:cubicBezTo>
                    <a:cubicBezTo>
                      <a:pt x="576" y="4163"/>
                      <a:pt x="546" y="4163"/>
                      <a:pt x="526" y="4163"/>
                    </a:cubicBezTo>
                    <a:cubicBezTo>
                      <a:pt x="497" y="4153"/>
                      <a:pt x="477" y="4133"/>
                      <a:pt x="437" y="4114"/>
                    </a:cubicBezTo>
                    <a:lnTo>
                      <a:pt x="427" y="4114"/>
                    </a:lnTo>
                    <a:cubicBezTo>
                      <a:pt x="422" y="4111"/>
                      <a:pt x="417" y="4109"/>
                      <a:pt x="415" y="4109"/>
                    </a:cubicBezTo>
                    <a:cubicBezTo>
                      <a:pt x="407" y="4109"/>
                      <a:pt x="407" y="4116"/>
                      <a:pt x="407" y="4123"/>
                    </a:cubicBezTo>
                    <a:cubicBezTo>
                      <a:pt x="417" y="4143"/>
                      <a:pt x="467" y="4193"/>
                      <a:pt x="457" y="4233"/>
                    </a:cubicBezTo>
                    <a:cubicBezTo>
                      <a:pt x="457" y="4233"/>
                      <a:pt x="457" y="4233"/>
                      <a:pt x="457" y="4242"/>
                    </a:cubicBezTo>
                    <a:cubicBezTo>
                      <a:pt x="447" y="4252"/>
                      <a:pt x="427" y="4262"/>
                      <a:pt x="407" y="4262"/>
                    </a:cubicBezTo>
                    <a:cubicBezTo>
                      <a:pt x="368" y="4262"/>
                      <a:pt x="328" y="4252"/>
                      <a:pt x="289" y="4242"/>
                    </a:cubicBezTo>
                    <a:cubicBezTo>
                      <a:pt x="279" y="4233"/>
                      <a:pt x="269" y="4233"/>
                      <a:pt x="269" y="4233"/>
                    </a:cubicBezTo>
                    <a:cubicBezTo>
                      <a:pt x="269" y="4233"/>
                      <a:pt x="239" y="4282"/>
                      <a:pt x="249" y="4292"/>
                    </a:cubicBezTo>
                    <a:cubicBezTo>
                      <a:pt x="253" y="4292"/>
                      <a:pt x="258" y="4292"/>
                      <a:pt x="263" y="4292"/>
                    </a:cubicBezTo>
                    <a:cubicBezTo>
                      <a:pt x="281" y="4292"/>
                      <a:pt x="303" y="4298"/>
                      <a:pt x="318" y="4352"/>
                    </a:cubicBezTo>
                    <a:cubicBezTo>
                      <a:pt x="318" y="4361"/>
                      <a:pt x="318" y="4371"/>
                      <a:pt x="318" y="4371"/>
                    </a:cubicBezTo>
                    <a:cubicBezTo>
                      <a:pt x="318" y="4381"/>
                      <a:pt x="308" y="4381"/>
                      <a:pt x="308" y="4381"/>
                    </a:cubicBezTo>
                    <a:cubicBezTo>
                      <a:pt x="306" y="4383"/>
                      <a:pt x="302" y="4383"/>
                      <a:pt x="299" y="4383"/>
                    </a:cubicBezTo>
                    <a:cubicBezTo>
                      <a:pt x="277" y="4383"/>
                      <a:pt x="242" y="4361"/>
                      <a:pt x="199" y="4361"/>
                    </a:cubicBezTo>
                    <a:cubicBezTo>
                      <a:pt x="189" y="4361"/>
                      <a:pt x="179" y="4361"/>
                      <a:pt x="170" y="4371"/>
                    </a:cubicBezTo>
                    <a:lnTo>
                      <a:pt x="160" y="4371"/>
                    </a:lnTo>
                    <a:cubicBezTo>
                      <a:pt x="140" y="4371"/>
                      <a:pt x="160" y="4391"/>
                      <a:pt x="150" y="4451"/>
                    </a:cubicBezTo>
                    <a:cubicBezTo>
                      <a:pt x="146" y="4477"/>
                      <a:pt x="152" y="4483"/>
                      <a:pt x="164" y="4483"/>
                    </a:cubicBezTo>
                    <a:cubicBezTo>
                      <a:pt x="175" y="4483"/>
                      <a:pt x="192" y="4477"/>
                      <a:pt x="210" y="4477"/>
                    </a:cubicBezTo>
                    <a:cubicBezTo>
                      <a:pt x="223" y="4477"/>
                      <a:pt x="236" y="4480"/>
                      <a:pt x="249" y="4490"/>
                    </a:cubicBezTo>
                    <a:cubicBezTo>
                      <a:pt x="308" y="4530"/>
                      <a:pt x="209" y="4520"/>
                      <a:pt x="209" y="4619"/>
                    </a:cubicBezTo>
                    <a:cubicBezTo>
                      <a:pt x="209" y="4664"/>
                      <a:pt x="219" y="4681"/>
                      <a:pt x="234" y="4681"/>
                    </a:cubicBezTo>
                    <a:cubicBezTo>
                      <a:pt x="252" y="4681"/>
                      <a:pt x="277" y="4656"/>
                      <a:pt x="298" y="4629"/>
                    </a:cubicBezTo>
                    <a:cubicBezTo>
                      <a:pt x="308" y="4609"/>
                      <a:pt x="318" y="4599"/>
                      <a:pt x="328" y="4589"/>
                    </a:cubicBezTo>
                    <a:cubicBezTo>
                      <a:pt x="348" y="4560"/>
                      <a:pt x="368" y="4540"/>
                      <a:pt x="388" y="4500"/>
                    </a:cubicBezTo>
                    <a:cubicBezTo>
                      <a:pt x="406" y="4446"/>
                      <a:pt x="416" y="4400"/>
                      <a:pt x="447" y="4400"/>
                    </a:cubicBezTo>
                    <a:cubicBezTo>
                      <a:pt x="450" y="4400"/>
                      <a:pt x="454" y="4400"/>
                      <a:pt x="457" y="4401"/>
                    </a:cubicBezTo>
                    <a:cubicBezTo>
                      <a:pt x="497" y="4411"/>
                      <a:pt x="487" y="4431"/>
                      <a:pt x="447" y="4530"/>
                    </a:cubicBezTo>
                    <a:cubicBezTo>
                      <a:pt x="427" y="4599"/>
                      <a:pt x="417" y="4609"/>
                      <a:pt x="417" y="4619"/>
                    </a:cubicBezTo>
                    <a:cubicBezTo>
                      <a:pt x="427" y="4629"/>
                      <a:pt x="427" y="4639"/>
                      <a:pt x="437" y="4659"/>
                    </a:cubicBezTo>
                    <a:cubicBezTo>
                      <a:pt x="443" y="4667"/>
                      <a:pt x="448" y="4671"/>
                      <a:pt x="452" y="4671"/>
                    </a:cubicBezTo>
                    <a:cubicBezTo>
                      <a:pt x="463" y="4671"/>
                      <a:pt x="470" y="4648"/>
                      <a:pt x="477" y="4619"/>
                    </a:cubicBezTo>
                    <a:cubicBezTo>
                      <a:pt x="487" y="4589"/>
                      <a:pt x="497" y="4550"/>
                      <a:pt x="497" y="4520"/>
                    </a:cubicBezTo>
                    <a:cubicBezTo>
                      <a:pt x="507" y="4480"/>
                      <a:pt x="526" y="4480"/>
                      <a:pt x="556" y="4470"/>
                    </a:cubicBezTo>
                    <a:cubicBezTo>
                      <a:pt x="576" y="4461"/>
                      <a:pt x="586" y="4451"/>
                      <a:pt x="606" y="4441"/>
                    </a:cubicBezTo>
                    <a:cubicBezTo>
                      <a:pt x="613" y="4435"/>
                      <a:pt x="619" y="4432"/>
                      <a:pt x="623" y="4432"/>
                    </a:cubicBezTo>
                    <a:cubicBezTo>
                      <a:pt x="647" y="4432"/>
                      <a:pt x="626" y="4519"/>
                      <a:pt x="626" y="4570"/>
                    </a:cubicBezTo>
                    <a:cubicBezTo>
                      <a:pt x="626" y="4629"/>
                      <a:pt x="616" y="4609"/>
                      <a:pt x="596" y="4699"/>
                    </a:cubicBezTo>
                    <a:cubicBezTo>
                      <a:pt x="593" y="4723"/>
                      <a:pt x="595" y="4734"/>
                      <a:pt x="600" y="4734"/>
                    </a:cubicBezTo>
                    <a:cubicBezTo>
                      <a:pt x="613" y="4734"/>
                      <a:pt x="647" y="4664"/>
                      <a:pt x="675" y="4599"/>
                    </a:cubicBezTo>
                    <a:cubicBezTo>
                      <a:pt x="688" y="4557"/>
                      <a:pt x="692" y="4545"/>
                      <a:pt x="699" y="4545"/>
                    </a:cubicBezTo>
                    <a:cubicBezTo>
                      <a:pt x="709" y="4545"/>
                      <a:pt x="723" y="4561"/>
                      <a:pt x="765" y="4561"/>
                    </a:cubicBezTo>
                    <a:cubicBezTo>
                      <a:pt x="771" y="4561"/>
                      <a:pt x="777" y="4560"/>
                      <a:pt x="784" y="4560"/>
                    </a:cubicBezTo>
                    <a:cubicBezTo>
                      <a:pt x="794" y="4559"/>
                      <a:pt x="802" y="4558"/>
                      <a:pt x="809" y="4558"/>
                    </a:cubicBezTo>
                    <a:cubicBezTo>
                      <a:pt x="866" y="4558"/>
                      <a:pt x="788" y="4597"/>
                      <a:pt x="735" y="4669"/>
                    </a:cubicBezTo>
                    <a:cubicBezTo>
                      <a:pt x="692" y="4719"/>
                      <a:pt x="701" y="4733"/>
                      <a:pt x="728" y="4733"/>
                    </a:cubicBezTo>
                    <a:cubicBezTo>
                      <a:pt x="738" y="4733"/>
                      <a:pt x="751" y="4731"/>
                      <a:pt x="764" y="4728"/>
                    </a:cubicBezTo>
                    <a:cubicBezTo>
                      <a:pt x="814" y="4718"/>
                      <a:pt x="764" y="4728"/>
                      <a:pt x="854" y="4689"/>
                    </a:cubicBezTo>
                    <a:cubicBezTo>
                      <a:pt x="861" y="4686"/>
                      <a:pt x="868" y="4685"/>
                      <a:pt x="873" y="4685"/>
                    </a:cubicBezTo>
                    <a:cubicBezTo>
                      <a:pt x="933" y="4685"/>
                      <a:pt x="883" y="4818"/>
                      <a:pt x="883" y="4818"/>
                    </a:cubicBezTo>
                    <a:cubicBezTo>
                      <a:pt x="883" y="4818"/>
                      <a:pt x="840" y="4861"/>
                      <a:pt x="796" y="4861"/>
                    </a:cubicBezTo>
                    <a:cubicBezTo>
                      <a:pt x="789" y="4861"/>
                      <a:pt x="781" y="4860"/>
                      <a:pt x="774" y="4857"/>
                    </a:cubicBezTo>
                    <a:cubicBezTo>
                      <a:pt x="724" y="4840"/>
                      <a:pt x="723" y="4781"/>
                      <a:pt x="682" y="4781"/>
                    </a:cubicBezTo>
                    <a:cubicBezTo>
                      <a:pt x="675" y="4781"/>
                      <a:pt x="666" y="4783"/>
                      <a:pt x="655" y="4788"/>
                    </a:cubicBezTo>
                    <a:cubicBezTo>
                      <a:pt x="596" y="4827"/>
                      <a:pt x="606" y="4847"/>
                      <a:pt x="586" y="4867"/>
                    </a:cubicBezTo>
                    <a:cubicBezTo>
                      <a:pt x="580" y="4873"/>
                      <a:pt x="576" y="4875"/>
                      <a:pt x="572" y="4875"/>
                    </a:cubicBezTo>
                    <a:cubicBezTo>
                      <a:pt x="568" y="4875"/>
                      <a:pt x="565" y="4873"/>
                      <a:pt x="560" y="4873"/>
                    </a:cubicBezTo>
                    <a:cubicBezTo>
                      <a:pt x="555" y="4873"/>
                      <a:pt x="548" y="4875"/>
                      <a:pt x="536" y="4887"/>
                    </a:cubicBezTo>
                    <a:cubicBezTo>
                      <a:pt x="536" y="4897"/>
                      <a:pt x="536" y="4897"/>
                      <a:pt x="526" y="4907"/>
                    </a:cubicBezTo>
                    <a:cubicBezTo>
                      <a:pt x="515" y="4926"/>
                      <a:pt x="506" y="4935"/>
                      <a:pt x="499" y="4935"/>
                    </a:cubicBezTo>
                    <a:cubicBezTo>
                      <a:pt x="488" y="4935"/>
                      <a:pt x="479" y="4913"/>
                      <a:pt x="467" y="4877"/>
                    </a:cubicBezTo>
                    <a:lnTo>
                      <a:pt x="457" y="4877"/>
                    </a:lnTo>
                    <a:cubicBezTo>
                      <a:pt x="447" y="4857"/>
                      <a:pt x="427" y="4857"/>
                      <a:pt x="407" y="4857"/>
                    </a:cubicBezTo>
                    <a:cubicBezTo>
                      <a:pt x="368" y="4877"/>
                      <a:pt x="328" y="4897"/>
                      <a:pt x="298" y="4907"/>
                    </a:cubicBezTo>
                    <a:cubicBezTo>
                      <a:pt x="259" y="4927"/>
                      <a:pt x="378" y="4996"/>
                      <a:pt x="368" y="5026"/>
                    </a:cubicBezTo>
                    <a:cubicBezTo>
                      <a:pt x="363" y="5041"/>
                      <a:pt x="363" y="5046"/>
                      <a:pt x="358" y="5046"/>
                    </a:cubicBezTo>
                    <a:cubicBezTo>
                      <a:pt x="353" y="5046"/>
                      <a:pt x="343" y="5041"/>
                      <a:pt x="318" y="5036"/>
                    </a:cubicBezTo>
                    <a:cubicBezTo>
                      <a:pt x="293" y="5031"/>
                      <a:pt x="264" y="5026"/>
                      <a:pt x="239" y="5026"/>
                    </a:cubicBezTo>
                    <a:cubicBezTo>
                      <a:pt x="214" y="5026"/>
                      <a:pt x="194" y="5031"/>
                      <a:pt x="189" y="5046"/>
                    </a:cubicBezTo>
                    <a:cubicBezTo>
                      <a:pt x="189" y="5065"/>
                      <a:pt x="179" y="5115"/>
                      <a:pt x="150" y="5135"/>
                    </a:cubicBezTo>
                    <a:cubicBezTo>
                      <a:pt x="120" y="5165"/>
                      <a:pt x="179" y="5244"/>
                      <a:pt x="199" y="5254"/>
                    </a:cubicBezTo>
                    <a:cubicBezTo>
                      <a:pt x="202" y="5255"/>
                      <a:pt x="205" y="5256"/>
                      <a:pt x="209" y="5256"/>
                    </a:cubicBezTo>
                    <a:cubicBezTo>
                      <a:pt x="226" y="5256"/>
                      <a:pt x="245" y="5232"/>
                      <a:pt x="279" y="5165"/>
                    </a:cubicBezTo>
                    <a:cubicBezTo>
                      <a:pt x="306" y="5121"/>
                      <a:pt x="321" y="5107"/>
                      <a:pt x="333" y="5107"/>
                    </a:cubicBezTo>
                    <a:cubicBezTo>
                      <a:pt x="342" y="5107"/>
                      <a:pt x="349" y="5116"/>
                      <a:pt x="358" y="5125"/>
                    </a:cubicBezTo>
                    <a:cubicBezTo>
                      <a:pt x="368" y="5155"/>
                      <a:pt x="308" y="5184"/>
                      <a:pt x="298" y="5214"/>
                    </a:cubicBezTo>
                    <a:cubicBezTo>
                      <a:pt x="289" y="5224"/>
                      <a:pt x="279" y="5254"/>
                      <a:pt x="269" y="5284"/>
                    </a:cubicBezTo>
                    <a:cubicBezTo>
                      <a:pt x="259" y="5313"/>
                      <a:pt x="259" y="5343"/>
                      <a:pt x="279" y="5363"/>
                    </a:cubicBezTo>
                    <a:cubicBezTo>
                      <a:pt x="298" y="5378"/>
                      <a:pt x="316" y="5385"/>
                      <a:pt x="328" y="5385"/>
                    </a:cubicBezTo>
                    <a:cubicBezTo>
                      <a:pt x="341" y="5385"/>
                      <a:pt x="348" y="5378"/>
                      <a:pt x="348" y="5363"/>
                    </a:cubicBezTo>
                    <a:cubicBezTo>
                      <a:pt x="348" y="5343"/>
                      <a:pt x="378" y="5284"/>
                      <a:pt x="407" y="5274"/>
                    </a:cubicBezTo>
                    <a:cubicBezTo>
                      <a:pt x="407" y="5274"/>
                      <a:pt x="417" y="5274"/>
                      <a:pt x="417" y="5284"/>
                    </a:cubicBezTo>
                    <a:cubicBezTo>
                      <a:pt x="423" y="5291"/>
                      <a:pt x="431" y="5294"/>
                      <a:pt x="441" y="5294"/>
                    </a:cubicBezTo>
                    <a:cubicBezTo>
                      <a:pt x="482" y="5294"/>
                      <a:pt x="548" y="5236"/>
                      <a:pt x="556" y="5204"/>
                    </a:cubicBezTo>
                    <a:cubicBezTo>
                      <a:pt x="565" y="5169"/>
                      <a:pt x="651" y="5080"/>
                      <a:pt x="719" y="5080"/>
                    </a:cubicBezTo>
                    <a:cubicBezTo>
                      <a:pt x="728" y="5080"/>
                      <a:pt x="736" y="5082"/>
                      <a:pt x="745" y="5085"/>
                    </a:cubicBezTo>
                    <a:cubicBezTo>
                      <a:pt x="814" y="5105"/>
                      <a:pt x="685" y="5184"/>
                      <a:pt x="655" y="5234"/>
                    </a:cubicBezTo>
                    <a:cubicBezTo>
                      <a:pt x="630" y="5276"/>
                      <a:pt x="703" y="5352"/>
                      <a:pt x="763" y="5352"/>
                    </a:cubicBezTo>
                    <a:cubicBezTo>
                      <a:pt x="774" y="5352"/>
                      <a:pt x="785" y="5349"/>
                      <a:pt x="794" y="5343"/>
                    </a:cubicBezTo>
                    <a:cubicBezTo>
                      <a:pt x="804" y="5335"/>
                      <a:pt x="812" y="5331"/>
                      <a:pt x="818" y="5331"/>
                    </a:cubicBezTo>
                    <a:cubicBezTo>
                      <a:pt x="850" y="5331"/>
                      <a:pt x="840" y="5421"/>
                      <a:pt x="824" y="5462"/>
                    </a:cubicBezTo>
                    <a:cubicBezTo>
                      <a:pt x="819" y="5474"/>
                      <a:pt x="811" y="5478"/>
                      <a:pt x="801" y="5478"/>
                    </a:cubicBezTo>
                    <a:cubicBezTo>
                      <a:pt x="767" y="5478"/>
                      <a:pt x="711" y="5432"/>
                      <a:pt x="665" y="5432"/>
                    </a:cubicBezTo>
                    <a:cubicBezTo>
                      <a:pt x="616" y="5422"/>
                      <a:pt x="586" y="5323"/>
                      <a:pt x="546" y="5313"/>
                    </a:cubicBezTo>
                    <a:cubicBezTo>
                      <a:pt x="507" y="5313"/>
                      <a:pt x="536" y="5412"/>
                      <a:pt x="536" y="5502"/>
                    </a:cubicBezTo>
                    <a:cubicBezTo>
                      <a:pt x="536" y="5551"/>
                      <a:pt x="507" y="5551"/>
                      <a:pt x="467" y="5551"/>
                    </a:cubicBezTo>
                    <a:cubicBezTo>
                      <a:pt x="437" y="5541"/>
                      <a:pt x="398" y="5531"/>
                      <a:pt x="358" y="5531"/>
                    </a:cubicBezTo>
                    <a:cubicBezTo>
                      <a:pt x="301" y="5523"/>
                      <a:pt x="264" y="5475"/>
                      <a:pt x="208" y="5475"/>
                    </a:cubicBezTo>
                    <a:cubicBezTo>
                      <a:pt x="196" y="5475"/>
                      <a:pt x="183" y="5477"/>
                      <a:pt x="170" y="5482"/>
                    </a:cubicBezTo>
                    <a:cubicBezTo>
                      <a:pt x="90" y="5502"/>
                      <a:pt x="1" y="5631"/>
                      <a:pt x="60" y="5641"/>
                    </a:cubicBezTo>
                    <a:cubicBezTo>
                      <a:pt x="120" y="5641"/>
                      <a:pt x="229" y="5690"/>
                      <a:pt x="209" y="5789"/>
                    </a:cubicBezTo>
                    <a:cubicBezTo>
                      <a:pt x="206" y="5807"/>
                      <a:pt x="205" y="5815"/>
                      <a:pt x="207" y="5815"/>
                    </a:cubicBezTo>
                    <a:cubicBezTo>
                      <a:pt x="216" y="5815"/>
                      <a:pt x="258" y="5716"/>
                      <a:pt x="290" y="5716"/>
                    </a:cubicBezTo>
                    <a:cubicBezTo>
                      <a:pt x="297" y="5716"/>
                      <a:pt x="303" y="5720"/>
                      <a:pt x="308" y="5730"/>
                    </a:cubicBezTo>
                    <a:cubicBezTo>
                      <a:pt x="348" y="5799"/>
                      <a:pt x="308" y="5938"/>
                      <a:pt x="388" y="5938"/>
                    </a:cubicBezTo>
                    <a:cubicBezTo>
                      <a:pt x="467" y="5928"/>
                      <a:pt x="487" y="5888"/>
                      <a:pt x="517" y="5789"/>
                    </a:cubicBezTo>
                    <a:cubicBezTo>
                      <a:pt x="521" y="5774"/>
                      <a:pt x="526" y="5767"/>
                      <a:pt x="532" y="5767"/>
                    </a:cubicBezTo>
                    <a:cubicBezTo>
                      <a:pt x="561" y="5767"/>
                      <a:pt x="596" y="5959"/>
                      <a:pt x="596" y="6017"/>
                    </a:cubicBezTo>
                    <a:cubicBezTo>
                      <a:pt x="598" y="6029"/>
                      <a:pt x="601" y="6035"/>
                      <a:pt x="607" y="6035"/>
                    </a:cubicBezTo>
                    <a:cubicBezTo>
                      <a:pt x="632" y="6035"/>
                      <a:pt x="690" y="5918"/>
                      <a:pt x="715" y="5869"/>
                    </a:cubicBezTo>
                    <a:cubicBezTo>
                      <a:pt x="720" y="5858"/>
                      <a:pt x="729" y="5854"/>
                      <a:pt x="741" y="5854"/>
                    </a:cubicBezTo>
                    <a:cubicBezTo>
                      <a:pt x="796" y="5854"/>
                      <a:pt x="903" y="5948"/>
                      <a:pt x="903" y="5948"/>
                    </a:cubicBezTo>
                    <a:lnTo>
                      <a:pt x="1290" y="5968"/>
                    </a:lnTo>
                    <a:lnTo>
                      <a:pt x="1647" y="5908"/>
                    </a:lnTo>
                    <a:cubicBezTo>
                      <a:pt x="1647" y="5908"/>
                      <a:pt x="1812" y="5758"/>
                      <a:pt x="1881" y="5758"/>
                    </a:cubicBezTo>
                    <a:cubicBezTo>
                      <a:pt x="1891" y="5758"/>
                      <a:pt x="1900" y="5762"/>
                      <a:pt x="1905" y="5769"/>
                    </a:cubicBezTo>
                    <a:cubicBezTo>
                      <a:pt x="1930" y="5812"/>
                      <a:pt x="2000" y="5972"/>
                      <a:pt x="2019" y="5972"/>
                    </a:cubicBezTo>
                    <a:cubicBezTo>
                      <a:pt x="2022" y="5972"/>
                      <a:pt x="2024" y="5968"/>
                      <a:pt x="2024" y="5958"/>
                    </a:cubicBezTo>
                    <a:cubicBezTo>
                      <a:pt x="2031" y="5909"/>
                      <a:pt x="2052" y="5847"/>
                      <a:pt x="2074" y="5847"/>
                    </a:cubicBezTo>
                    <a:cubicBezTo>
                      <a:pt x="2084" y="5847"/>
                      <a:pt x="2094" y="5858"/>
                      <a:pt x="2103" y="5888"/>
                    </a:cubicBezTo>
                    <a:cubicBezTo>
                      <a:pt x="2113" y="5928"/>
                      <a:pt x="2133" y="5968"/>
                      <a:pt x="2163" y="6007"/>
                    </a:cubicBezTo>
                    <a:cubicBezTo>
                      <a:pt x="2202" y="5958"/>
                      <a:pt x="2242" y="5988"/>
                      <a:pt x="2262" y="5948"/>
                    </a:cubicBezTo>
                    <a:cubicBezTo>
                      <a:pt x="2262" y="5948"/>
                      <a:pt x="2272" y="5948"/>
                      <a:pt x="2272" y="5938"/>
                    </a:cubicBezTo>
                    <a:cubicBezTo>
                      <a:pt x="2262" y="5918"/>
                      <a:pt x="2262" y="5898"/>
                      <a:pt x="2272" y="5878"/>
                    </a:cubicBezTo>
                    <a:cubicBezTo>
                      <a:pt x="2281" y="5869"/>
                      <a:pt x="2291" y="5859"/>
                      <a:pt x="2291" y="5859"/>
                    </a:cubicBezTo>
                    <a:cubicBezTo>
                      <a:pt x="2314" y="5798"/>
                      <a:pt x="2331" y="5743"/>
                      <a:pt x="2360" y="5743"/>
                    </a:cubicBezTo>
                    <a:cubicBezTo>
                      <a:pt x="2369" y="5743"/>
                      <a:pt x="2379" y="5748"/>
                      <a:pt x="2391" y="5759"/>
                    </a:cubicBezTo>
                    <a:cubicBezTo>
                      <a:pt x="2400" y="5769"/>
                      <a:pt x="2400" y="5769"/>
                      <a:pt x="2410" y="5779"/>
                    </a:cubicBezTo>
                    <a:cubicBezTo>
                      <a:pt x="2410" y="5750"/>
                      <a:pt x="2410" y="5720"/>
                      <a:pt x="2430" y="5690"/>
                    </a:cubicBezTo>
                    <a:cubicBezTo>
                      <a:pt x="2450" y="5670"/>
                      <a:pt x="2480" y="5650"/>
                      <a:pt x="2510" y="5641"/>
                    </a:cubicBezTo>
                    <a:cubicBezTo>
                      <a:pt x="2480" y="5641"/>
                      <a:pt x="2470" y="5631"/>
                      <a:pt x="2480" y="5591"/>
                    </a:cubicBezTo>
                    <a:cubicBezTo>
                      <a:pt x="2480" y="5581"/>
                      <a:pt x="2480" y="5581"/>
                      <a:pt x="2480" y="5581"/>
                    </a:cubicBezTo>
                    <a:cubicBezTo>
                      <a:pt x="2470" y="5571"/>
                      <a:pt x="2450" y="5561"/>
                      <a:pt x="2440" y="5561"/>
                    </a:cubicBezTo>
                    <a:cubicBezTo>
                      <a:pt x="2420" y="5571"/>
                      <a:pt x="2410" y="5581"/>
                      <a:pt x="2391" y="5611"/>
                    </a:cubicBezTo>
                    <a:cubicBezTo>
                      <a:pt x="2351" y="5670"/>
                      <a:pt x="2314" y="5675"/>
                      <a:pt x="2274" y="5675"/>
                    </a:cubicBezTo>
                    <a:cubicBezTo>
                      <a:pt x="2266" y="5675"/>
                      <a:pt x="2258" y="5675"/>
                      <a:pt x="2250" y="5675"/>
                    </a:cubicBezTo>
                    <a:cubicBezTo>
                      <a:pt x="2217" y="5675"/>
                      <a:pt x="2182" y="5678"/>
                      <a:pt x="2143" y="5710"/>
                    </a:cubicBezTo>
                    <a:cubicBezTo>
                      <a:pt x="2110" y="5736"/>
                      <a:pt x="2072" y="5747"/>
                      <a:pt x="2041" y="5747"/>
                    </a:cubicBezTo>
                    <a:cubicBezTo>
                      <a:pt x="1978" y="5747"/>
                      <a:pt x="1944" y="5700"/>
                      <a:pt x="2044" y="5641"/>
                    </a:cubicBezTo>
                    <a:cubicBezTo>
                      <a:pt x="2083" y="5611"/>
                      <a:pt x="2123" y="5591"/>
                      <a:pt x="2153" y="5581"/>
                    </a:cubicBezTo>
                    <a:cubicBezTo>
                      <a:pt x="2143" y="5581"/>
                      <a:pt x="2133" y="5571"/>
                      <a:pt x="2133" y="5531"/>
                    </a:cubicBezTo>
                    <a:cubicBezTo>
                      <a:pt x="2133" y="5502"/>
                      <a:pt x="2123" y="5472"/>
                      <a:pt x="2113" y="5452"/>
                    </a:cubicBezTo>
                    <a:cubicBezTo>
                      <a:pt x="2073" y="5442"/>
                      <a:pt x="2044" y="5403"/>
                      <a:pt x="2053" y="5363"/>
                    </a:cubicBezTo>
                    <a:cubicBezTo>
                      <a:pt x="2044" y="5353"/>
                      <a:pt x="2044" y="5353"/>
                      <a:pt x="2034" y="5353"/>
                    </a:cubicBezTo>
                    <a:cubicBezTo>
                      <a:pt x="1994" y="5363"/>
                      <a:pt x="1974" y="5422"/>
                      <a:pt x="1925" y="5432"/>
                    </a:cubicBezTo>
                    <a:cubicBezTo>
                      <a:pt x="1865" y="5432"/>
                      <a:pt x="1786" y="5403"/>
                      <a:pt x="1766" y="5353"/>
                    </a:cubicBezTo>
                    <a:cubicBezTo>
                      <a:pt x="1751" y="5316"/>
                      <a:pt x="1742" y="5279"/>
                      <a:pt x="1763" y="5279"/>
                    </a:cubicBezTo>
                    <a:cubicBezTo>
                      <a:pt x="1770" y="5279"/>
                      <a:pt x="1780" y="5283"/>
                      <a:pt x="1796" y="5293"/>
                    </a:cubicBezTo>
                    <a:cubicBezTo>
                      <a:pt x="1820" y="5318"/>
                      <a:pt x="1858" y="5331"/>
                      <a:pt x="1886" y="5331"/>
                    </a:cubicBezTo>
                    <a:cubicBezTo>
                      <a:pt x="1915" y="5331"/>
                      <a:pt x="1934" y="5318"/>
                      <a:pt x="1925" y="5293"/>
                    </a:cubicBezTo>
                    <a:cubicBezTo>
                      <a:pt x="1895" y="5244"/>
                      <a:pt x="1776" y="5155"/>
                      <a:pt x="1845" y="5135"/>
                    </a:cubicBezTo>
                    <a:cubicBezTo>
                      <a:pt x="1877" y="5123"/>
                      <a:pt x="1912" y="5118"/>
                      <a:pt x="1945" y="5118"/>
                    </a:cubicBezTo>
                    <a:cubicBezTo>
                      <a:pt x="1995" y="5118"/>
                      <a:pt x="2038" y="5131"/>
                      <a:pt x="2044" y="5155"/>
                    </a:cubicBezTo>
                    <a:cubicBezTo>
                      <a:pt x="2053" y="5184"/>
                      <a:pt x="2093" y="5234"/>
                      <a:pt x="2133" y="5254"/>
                    </a:cubicBezTo>
                    <a:cubicBezTo>
                      <a:pt x="2158" y="5235"/>
                      <a:pt x="2183" y="5228"/>
                      <a:pt x="2213" y="5228"/>
                    </a:cubicBezTo>
                    <a:cubicBezTo>
                      <a:pt x="2231" y="5228"/>
                      <a:pt x="2250" y="5230"/>
                      <a:pt x="2272" y="5234"/>
                    </a:cubicBezTo>
                    <a:cubicBezTo>
                      <a:pt x="2252" y="5214"/>
                      <a:pt x="2242" y="5194"/>
                      <a:pt x="2252" y="5174"/>
                    </a:cubicBezTo>
                    <a:cubicBezTo>
                      <a:pt x="2256" y="5160"/>
                      <a:pt x="2263" y="5148"/>
                      <a:pt x="2275" y="5148"/>
                    </a:cubicBezTo>
                    <a:cubicBezTo>
                      <a:pt x="2287" y="5148"/>
                      <a:pt x="2305" y="5163"/>
                      <a:pt x="2331" y="5204"/>
                    </a:cubicBezTo>
                    <a:cubicBezTo>
                      <a:pt x="2351" y="5224"/>
                      <a:pt x="2361" y="5244"/>
                      <a:pt x="2371" y="5264"/>
                    </a:cubicBezTo>
                    <a:cubicBezTo>
                      <a:pt x="2400" y="5284"/>
                      <a:pt x="2420" y="5293"/>
                      <a:pt x="2450" y="5303"/>
                    </a:cubicBezTo>
                    <a:cubicBezTo>
                      <a:pt x="2470" y="5284"/>
                      <a:pt x="2480" y="5244"/>
                      <a:pt x="2460" y="5224"/>
                    </a:cubicBezTo>
                    <a:cubicBezTo>
                      <a:pt x="2430" y="5204"/>
                      <a:pt x="2371" y="5095"/>
                      <a:pt x="2361" y="5075"/>
                    </a:cubicBezTo>
                    <a:cubicBezTo>
                      <a:pt x="2353" y="5051"/>
                      <a:pt x="2331" y="5033"/>
                      <a:pt x="2296" y="5033"/>
                    </a:cubicBezTo>
                    <a:cubicBezTo>
                      <a:pt x="2289" y="5033"/>
                      <a:pt x="2280" y="5034"/>
                      <a:pt x="2272" y="5036"/>
                    </a:cubicBezTo>
                    <a:cubicBezTo>
                      <a:pt x="2241" y="5042"/>
                      <a:pt x="2222" y="5051"/>
                      <a:pt x="2210" y="5051"/>
                    </a:cubicBezTo>
                    <a:cubicBezTo>
                      <a:pt x="2202" y="5051"/>
                      <a:pt x="2196" y="5047"/>
                      <a:pt x="2192" y="5036"/>
                    </a:cubicBezTo>
                    <a:cubicBezTo>
                      <a:pt x="2182" y="5006"/>
                      <a:pt x="2242" y="4946"/>
                      <a:pt x="2192" y="4927"/>
                    </a:cubicBezTo>
                    <a:cubicBezTo>
                      <a:pt x="2167" y="4914"/>
                      <a:pt x="2149" y="4888"/>
                      <a:pt x="2132" y="4888"/>
                    </a:cubicBezTo>
                    <a:cubicBezTo>
                      <a:pt x="2123" y="4888"/>
                      <a:pt x="2113" y="4896"/>
                      <a:pt x="2103" y="4917"/>
                    </a:cubicBezTo>
                    <a:cubicBezTo>
                      <a:pt x="2091" y="4960"/>
                      <a:pt x="2082" y="4988"/>
                      <a:pt x="2068" y="4988"/>
                    </a:cubicBezTo>
                    <a:cubicBezTo>
                      <a:pt x="2059" y="4988"/>
                      <a:pt x="2048" y="4978"/>
                      <a:pt x="2034" y="4956"/>
                    </a:cubicBezTo>
                    <a:cubicBezTo>
                      <a:pt x="1994" y="4897"/>
                      <a:pt x="1984" y="4917"/>
                      <a:pt x="1964" y="4897"/>
                    </a:cubicBezTo>
                    <a:cubicBezTo>
                      <a:pt x="1944" y="4877"/>
                      <a:pt x="2044" y="4847"/>
                      <a:pt x="1984" y="4808"/>
                    </a:cubicBezTo>
                    <a:cubicBezTo>
                      <a:pt x="1957" y="4794"/>
                      <a:pt x="1940" y="4789"/>
                      <a:pt x="1925" y="4789"/>
                    </a:cubicBezTo>
                    <a:cubicBezTo>
                      <a:pt x="1905" y="4789"/>
                      <a:pt x="1888" y="4797"/>
                      <a:pt x="1855" y="4808"/>
                    </a:cubicBezTo>
                    <a:cubicBezTo>
                      <a:pt x="1840" y="4813"/>
                      <a:pt x="1825" y="4814"/>
                      <a:pt x="1811" y="4814"/>
                    </a:cubicBezTo>
                    <a:cubicBezTo>
                      <a:pt x="1770" y="4814"/>
                      <a:pt x="1736" y="4798"/>
                      <a:pt x="1736" y="4798"/>
                    </a:cubicBezTo>
                    <a:cubicBezTo>
                      <a:pt x="1736" y="4798"/>
                      <a:pt x="1726" y="4778"/>
                      <a:pt x="1706" y="4758"/>
                    </a:cubicBezTo>
                    <a:cubicBezTo>
                      <a:pt x="1680" y="4714"/>
                      <a:pt x="1646" y="4655"/>
                      <a:pt x="1679" y="4655"/>
                    </a:cubicBezTo>
                    <a:cubicBezTo>
                      <a:pt x="1684" y="4655"/>
                      <a:pt x="1689" y="4657"/>
                      <a:pt x="1696" y="4659"/>
                    </a:cubicBezTo>
                    <a:cubicBezTo>
                      <a:pt x="1716" y="4669"/>
                      <a:pt x="1726" y="4669"/>
                      <a:pt x="1736" y="4679"/>
                    </a:cubicBezTo>
                    <a:cubicBezTo>
                      <a:pt x="1786" y="4699"/>
                      <a:pt x="1786" y="4718"/>
                      <a:pt x="1825" y="4728"/>
                    </a:cubicBezTo>
                    <a:cubicBezTo>
                      <a:pt x="1845" y="4732"/>
                      <a:pt x="1862" y="4735"/>
                      <a:pt x="1873" y="4735"/>
                    </a:cubicBezTo>
                    <a:cubicBezTo>
                      <a:pt x="1895" y="4735"/>
                      <a:pt x="1895" y="4722"/>
                      <a:pt x="1855" y="4669"/>
                    </a:cubicBezTo>
                    <a:cubicBezTo>
                      <a:pt x="1806" y="4589"/>
                      <a:pt x="1706" y="4560"/>
                      <a:pt x="1806" y="4560"/>
                    </a:cubicBezTo>
                    <a:cubicBezTo>
                      <a:pt x="1813" y="4560"/>
                      <a:pt x="1819" y="4561"/>
                      <a:pt x="1825" y="4561"/>
                    </a:cubicBezTo>
                    <a:cubicBezTo>
                      <a:pt x="1866" y="4561"/>
                      <a:pt x="1881" y="4545"/>
                      <a:pt x="1892" y="4545"/>
                    </a:cubicBezTo>
                    <a:cubicBezTo>
                      <a:pt x="1901" y="4545"/>
                      <a:pt x="1907" y="4557"/>
                      <a:pt x="1925" y="4599"/>
                    </a:cubicBezTo>
                    <a:cubicBezTo>
                      <a:pt x="1953" y="4664"/>
                      <a:pt x="1987" y="4734"/>
                      <a:pt x="1996" y="4734"/>
                    </a:cubicBezTo>
                    <a:cubicBezTo>
                      <a:pt x="2000" y="4734"/>
                      <a:pt x="1999" y="4723"/>
                      <a:pt x="1994" y="4699"/>
                    </a:cubicBezTo>
                    <a:cubicBezTo>
                      <a:pt x="1974" y="4609"/>
                      <a:pt x="1964" y="4629"/>
                      <a:pt x="1964" y="4570"/>
                    </a:cubicBezTo>
                    <a:cubicBezTo>
                      <a:pt x="1964" y="4519"/>
                      <a:pt x="1943" y="4432"/>
                      <a:pt x="1967" y="4432"/>
                    </a:cubicBezTo>
                    <a:cubicBezTo>
                      <a:pt x="1971" y="4432"/>
                      <a:pt x="1977" y="4435"/>
                      <a:pt x="1984" y="4441"/>
                    </a:cubicBezTo>
                    <a:cubicBezTo>
                      <a:pt x="2044" y="4480"/>
                      <a:pt x="2073" y="4510"/>
                      <a:pt x="2083" y="4560"/>
                    </a:cubicBezTo>
                    <a:cubicBezTo>
                      <a:pt x="2091" y="4609"/>
                      <a:pt x="2119" y="4704"/>
                      <a:pt x="2146" y="4704"/>
                    </a:cubicBezTo>
                    <a:cubicBezTo>
                      <a:pt x="2151" y="4704"/>
                      <a:pt x="2157" y="4699"/>
                      <a:pt x="2163" y="4689"/>
                    </a:cubicBezTo>
                    <a:cubicBezTo>
                      <a:pt x="2192" y="4629"/>
                      <a:pt x="2202" y="4639"/>
                      <a:pt x="2163" y="4530"/>
                    </a:cubicBezTo>
                    <a:cubicBezTo>
                      <a:pt x="2133" y="4431"/>
                      <a:pt x="2093" y="4411"/>
                      <a:pt x="2133" y="4401"/>
                    </a:cubicBezTo>
                    <a:cubicBezTo>
                      <a:pt x="2137" y="4400"/>
                      <a:pt x="2141" y="4400"/>
                      <a:pt x="2145" y="4400"/>
                    </a:cubicBezTo>
                    <a:cubicBezTo>
                      <a:pt x="2178" y="4400"/>
                      <a:pt x="2204" y="4437"/>
                      <a:pt x="2222" y="4490"/>
                    </a:cubicBezTo>
                    <a:cubicBezTo>
                      <a:pt x="2252" y="4550"/>
                      <a:pt x="2262" y="4570"/>
                      <a:pt x="2291" y="4629"/>
                    </a:cubicBezTo>
                    <a:cubicBezTo>
                      <a:pt x="2319" y="4671"/>
                      <a:pt x="2347" y="4726"/>
                      <a:pt x="2361" y="4726"/>
                    </a:cubicBezTo>
                    <a:cubicBezTo>
                      <a:pt x="2367" y="4726"/>
                      <a:pt x="2371" y="4716"/>
                      <a:pt x="2371" y="4689"/>
                    </a:cubicBezTo>
                    <a:cubicBezTo>
                      <a:pt x="2371" y="4589"/>
                      <a:pt x="2281" y="4570"/>
                      <a:pt x="2331" y="4530"/>
                    </a:cubicBezTo>
                    <a:cubicBezTo>
                      <a:pt x="2346" y="4520"/>
                      <a:pt x="2362" y="4517"/>
                      <a:pt x="2376" y="4517"/>
                    </a:cubicBezTo>
                    <a:cubicBezTo>
                      <a:pt x="2396" y="4517"/>
                      <a:pt x="2415" y="4523"/>
                      <a:pt x="2428" y="4523"/>
                    </a:cubicBezTo>
                    <a:cubicBezTo>
                      <a:pt x="2442" y="4523"/>
                      <a:pt x="2450" y="4516"/>
                      <a:pt x="2450" y="4490"/>
                    </a:cubicBezTo>
                    <a:cubicBezTo>
                      <a:pt x="2440" y="4421"/>
                      <a:pt x="2460" y="4391"/>
                      <a:pt x="2391" y="4391"/>
                    </a:cubicBezTo>
                    <a:cubicBezTo>
                      <a:pt x="2338" y="4391"/>
                      <a:pt x="2294" y="4422"/>
                      <a:pt x="2273" y="4422"/>
                    </a:cubicBezTo>
                    <a:cubicBezTo>
                      <a:pt x="2263" y="4422"/>
                      <a:pt x="2258" y="4414"/>
                      <a:pt x="2262" y="4391"/>
                    </a:cubicBezTo>
                    <a:cubicBezTo>
                      <a:pt x="2281" y="4322"/>
                      <a:pt x="2321" y="4302"/>
                      <a:pt x="2341" y="4292"/>
                    </a:cubicBezTo>
                    <a:cubicBezTo>
                      <a:pt x="2361" y="4292"/>
                      <a:pt x="2331" y="4233"/>
                      <a:pt x="2331" y="4233"/>
                    </a:cubicBezTo>
                    <a:cubicBezTo>
                      <a:pt x="2331" y="4233"/>
                      <a:pt x="2163" y="4213"/>
                      <a:pt x="2133" y="4163"/>
                    </a:cubicBezTo>
                    <a:cubicBezTo>
                      <a:pt x="2117" y="4116"/>
                      <a:pt x="2158" y="4062"/>
                      <a:pt x="2135" y="4062"/>
                    </a:cubicBezTo>
                    <a:cubicBezTo>
                      <a:pt x="2129" y="4062"/>
                      <a:pt x="2119" y="4066"/>
                      <a:pt x="2103" y="4074"/>
                    </a:cubicBezTo>
                    <a:cubicBezTo>
                      <a:pt x="2043" y="4096"/>
                      <a:pt x="2023" y="4170"/>
                      <a:pt x="1986" y="4170"/>
                    </a:cubicBezTo>
                    <a:cubicBezTo>
                      <a:pt x="1975" y="4170"/>
                      <a:pt x="1961" y="4163"/>
                      <a:pt x="1944" y="4143"/>
                    </a:cubicBezTo>
                    <a:cubicBezTo>
                      <a:pt x="1865" y="4074"/>
                      <a:pt x="1895" y="4054"/>
                      <a:pt x="1855" y="4014"/>
                    </a:cubicBezTo>
                    <a:cubicBezTo>
                      <a:pt x="1825" y="3975"/>
                      <a:pt x="1815" y="3975"/>
                      <a:pt x="1786" y="3945"/>
                    </a:cubicBezTo>
                    <a:cubicBezTo>
                      <a:pt x="1768" y="3928"/>
                      <a:pt x="1797" y="3872"/>
                      <a:pt x="1817" y="3872"/>
                    </a:cubicBezTo>
                    <a:cubicBezTo>
                      <a:pt x="1820" y="3872"/>
                      <a:pt x="1823" y="3873"/>
                      <a:pt x="1825" y="3876"/>
                    </a:cubicBezTo>
                    <a:cubicBezTo>
                      <a:pt x="1845" y="3885"/>
                      <a:pt x="1835" y="3945"/>
                      <a:pt x="1895" y="3985"/>
                    </a:cubicBezTo>
                    <a:cubicBezTo>
                      <a:pt x="1928" y="4004"/>
                      <a:pt x="1965" y="4050"/>
                      <a:pt x="1972" y="4050"/>
                    </a:cubicBezTo>
                    <a:cubicBezTo>
                      <a:pt x="1975" y="4050"/>
                      <a:pt x="1971" y="4038"/>
                      <a:pt x="1954" y="4004"/>
                    </a:cubicBezTo>
                    <a:cubicBezTo>
                      <a:pt x="1905" y="3915"/>
                      <a:pt x="1875" y="3915"/>
                      <a:pt x="1885" y="3846"/>
                    </a:cubicBezTo>
                    <a:cubicBezTo>
                      <a:pt x="1900" y="3787"/>
                      <a:pt x="1920" y="3718"/>
                      <a:pt x="1941" y="3718"/>
                    </a:cubicBezTo>
                    <a:cubicBezTo>
                      <a:pt x="1949" y="3718"/>
                      <a:pt x="1956" y="3726"/>
                      <a:pt x="1964" y="3747"/>
                    </a:cubicBezTo>
                    <a:cubicBezTo>
                      <a:pt x="1994" y="3836"/>
                      <a:pt x="1944" y="3866"/>
                      <a:pt x="2014" y="3925"/>
                    </a:cubicBezTo>
                    <a:cubicBezTo>
                      <a:pt x="2037" y="3945"/>
                      <a:pt x="2058" y="3955"/>
                      <a:pt x="2072" y="3955"/>
                    </a:cubicBezTo>
                    <a:cubicBezTo>
                      <a:pt x="2100" y="3955"/>
                      <a:pt x="2106" y="3918"/>
                      <a:pt x="2073" y="3846"/>
                    </a:cubicBezTo>
                    <a:cubicBezTo>
                      <a:pt x="2033" y="3750"/>
                      <a:pt x="1980" y="3673"/>
                      <a:pt x="2003" y="3673"/>
                    </a:cubicBezTo>
                    <a:cubicBezTo>
                      <a:pt x="2009" y="3673"/>
                      <a:pt x="2018" y="3678"/>
                      <a:pt x="2034" y="3687"/>
                    </a:cubicBezTo>
                    <a:cubicBezTo>
                      <a:pt x="2103" y="3747"/>
                      <a:pt x="2083" y="3727"/>
                      <a:pt x="2123" y="3796"/>
                    </a:cubicBezTo>
                    <a:cubicBezTo>
                      <a:pt x="2152" y="3847"/>
                      <a:pt x="2217" y="3970"/>
                      <a:pt x="2235" y="3970"/>
                    </a:cubicBezTo>
                    <a:cubicBezTo>
                      <a:pt x="2242" y="3970"/>
                      <a:pt x="2243" y="3952"/>
                      <a:pt x="2232" y="3905"/>
                    </a:cubicBezTo>
                    <a:cubicBezTo>
                      <a:pt x="2202" y="3737"/>
                      <a:pt x="2182" y="3786"/>
                      <a:pt x="2143" y="3677"/>
                    </a:cubicBezTo>
                    <a:cubicBezTo>
                      <a:pt x="2113" y="3568"/>
                      <a:pt x="2123" y="3459"/>
                      <a:pt x="2073" y="3449"/>
                    </a:cubicBezTo>
                    <a:cubicBezTo>
                      <a:pt x="2068" y="3448"/>
                      <a:pt x="2062" y="3447"/>
                      <a:pt x="2056" y="3447"/>
                    </a:cubicBezTo>
                    <a:cubicBezTo>
                      <a:pt x="2020" y="3447"/>
                      <a:pt x="1980" y="3469"/>
                      <a:pt x="1954" y="3469"/>
                    </a:cubicBezTo>
                    <a:cubicBezTo>
                      <a:pt x="1936" y="3469"/>
                      <a:pt x="1902" y="3387"/>
                      <a:pt x="1940" y="3387"/>
                    </a:cubicBezTo>
                    <a:cubicBezTo>
                      <a:pt x="1944" y="3387"/>
                      <a:pt x="1949" y="3388"/>
                      <a:pt x="1954" y="3390"/>
                    </a:cubicBezTo>
                    <a:cubicBezTo>
                      <a:pt x="1980" y="3398"/>
                      <a:pt x="2010" y="3409"/>
                      <a:pt x="2028" y="3409"/>
                    </a:cubicBezTo>
                    <a:cubicBezTo>
                      <a:pt x="2051" y="3409"/>
                      <a:pt x="2054" y="3392"/>
                      <a:pt x="2004" y="3330"/>
                    </a:cubicBezTo>
                    <a:cubicBezTo>
                      <a:pt x="1930" y="3240"/>
                      <a:pt x="1877" y="3184"/>
                      <a:pt x="1894" y="3184"/>
                    </a:cubicBezTo>
                    <a:cubicBezTo>
                      <a:pt x="1898" y="3184"/>
                      <a:pt x="1904" y="3186"/>
                      <a:pt x="1915" y="3191"/>
                    </a:cubicBezTo>
                    <a:cubicBezTo>
                      <a:pt x="1964" y="3211"/>
                      <a:pt x="2063" y="3340"/>
                      <a:pt x="2083" y="3350"/>
                    </a:cubicBezTo>
                    <a:cubicBezTo>
                      <a:pt x="2091" y="3354"/>
                      <a:pt x="2104" y="3362"/>
                      <a:pt x="2113" y="3362"/>
                    </a:cubicBezTo>
                    <a:cubicBezTo>
                      <a:pt x="2130" y="3362"/>
                      <a:pt x="2136" y="3340"/>
                      <a:pt x="2093" y="3241"/>
                    </a:cubicBezTo>
                    <a:cubicBezTo>
                      <a:pt x="2024" y="3082"/>
                      <a:pt x="2034" y="3072"/>
                      <a:pt x="2004" y="3023"/>
                    </a:cubicBezTo>
                    <a:cubicBezTo>
                      <a:pt x="1988" y="2992"/>
                      <a:pt x="1985" y="2900"/>
                      <a:pt x="1956" y="2900"/>
                    </a:cubicBezTo>
                    <a:cubicBezTo>
                      <a:pt x="1947" y="2900"/>
                      <a:pt x="1937" y="2907"/>
                      <a:pt x="1925" y="2924"/>
                    </a:cubicBezTo>
                    <a:cubicBezTo>
                      <a:pt x="1886" y="2975"/>
                      <a:pt x="1864" y="3013"/>
                      <a:pt x="1838" y="3013"/>
                    </a:cubicBezTo>
                    <a:cubicBezTo>
                      <a:pt x="1823" y="3013"/>
                      <a:pt x="1807" y="3002"/>
                      <a:pt x="1786" y="2973"/>
                    </a:cubicBezTo>
                    <a:cubicBezTo>
                      <a:pt x="1736" y="2884"/>
                      <a:pt x="1756" y="2805"/>
                      <a:pt x="1677" y="2785"/>
                    </a:cubicBezTo>
                    <a:cubicBezTo>
                      <a:pt x="1597" y="2755"/>
                      <a:pt x="1568" y="2745"/>
                      <a:pt x="1568" y="2715"/>
                    </a:cubicBezTo>
                    <a:cubicBezTo>
                      <a:pt x="1568" y="2696"/>
                      <a:pt x="1568" y="2656"/>
                      <a:pt x="1587" y="2626"/>
                    </a:cubicBezTo>
                    <a:cubicBezTo>
                      <a:pt x="1595" y="2605"/>
                      <a:pt x="1607" y="2589"/>
                      <a:pt x="1624" y="2589"/>
                    </a:cubicBezTo>
                    <a:cubicBezTo>
                      <a:pt x="1631" y="2589"/>
                      <a:pt x="1639" y="2591"/>
                      <a:pt x="1647" y="2597"/>
                    </a:cubicBezTo>
                    <a:lnTo>
                      <a:pt x="1657" y="2597"/>
                    </a:lnTo>
                    <a:cubicBezTo>
                      <a:pt x="1716" y="2626"/>
                      <a:pt x="1706" y="2636"/>
                      <a:pt x="1756" y="2725"/>
                    </a:cubicBezTo>
                    <a:cubicBezTo>
                      <a:pt x="1784" y="2776"/>
                      <a:pt x="1823" y="2805"/>
                      <a:pt x="1844" y="2805"/>
                    </a:cubicBezTo>
                    <a:cubicBezTo>
                      <a:pt x="1861" y="2805"/>
                      <a:pt x="1868" y="2789"/>
                      <a:pt x="1855" y="2755"/>
                    </a:cubicBezTo>
                    <a:cubicBezTo>
                      <a:pt x="1841" y="2700"/>
                      <a:pt x="1852" y="2634"/>
                      <a:pt x="1880" y="2634"/>
                    </a:cubicBezTo>
                    <a:cubicBezTo>
                      <a:pt x="1892" y="2634"/>
                      <a:pt x="1907" y="2646"/>
                      <a:pt x="1925" y="2676"/>
                    </a:cubicBezTo>
                    <a:cubicBezTo>
                      <a:pt x="1984" y="2785"/>
                      <a:pt x="2004" y="2795"/>
                      <a:pt x="2083" y="2864"/>
                    </a:cubicBezTo>
                    <a:cubicBezTo>
                      <a:pt x="2122" y="2898"/>
                      <a:pt x="2169" y="2915"/>
                      <a:pt x="2196" y="2915"/>
                    </a:cubicBezTo>
                    <a:cubicBezTo>
                      <a:pt x="2224" y="2915"/>
                      <a:pt x="2229" y="2895"/>
                      <a:pt x="2172" y="2854"/>
                    </a:cubicBezTo>
                    <a:cubicBezTo>
                      <a:pt x="2053" y="2775"/>
                      <a:pt x="2014" y="2725"/>
                      <a:pt x="2024" y="2696"/>
                    </a:cubicBezTo>
                    <a:cubicBezTo>
                      <a:pt x="2024" y="2670"/>
                      <a:pt x="2009" y="2588"/>
                      <a:pt x="2066" y="2588"/>
                    </a:cubicBezTo>
                    <a:cubicBezTo>
                      <a:pt x="2076" y="2588"/>
                      <a:pt x="2088" y="2591"/>
                      <a:pt x="2103" y="2597"/>
                    </a:cubicBezTo>
                    <a:cubicBezTo>
                      <a:pt x="2142" y="2618"/>
                      <a:pt x="2180" y="2631"/>
                      <a:pt x="2204" y="2631"/>
                    </a:cubicBezTo>
                    <a:cubicBezTo>
                      <a:pt x="2235" y="2631"/>
                      <a:pt x="2245" y="2611"/>
                      <a:pt x="2212" y="2567"/>
                    </a:cubicBezTo>
                    <a:cubicBezTo>
                      <a:pt x="2152" y="2498"/>
                      <a:pt x="2106" y="2444"/>
                      <a:pt x="2044" y="2444"/>
                    </a:cubicBezTo>
                    <a:cubicBezTo>
                      <a:pt x="2034" y="2444"/>
                      <a:pt x="2024" y="2445"/>
                      <a:pt x="2014" y="2448"/>
                    </a:cubicBezTo>
                    <a:cubicBezTo>
                      <a:pt x="1956" y="2462"/>
                      <a:pt x="1898" y="2492"/>
                      <a:pt x="1856" y="2492"/>
                    </a:cubicBezTo>
                    <a:cubicBezTo>
                      <a:pt x="1840" y="2492"/>
                      <a:pt x="1826" y="2488"/>
                      <a:pt x="1815" y="2478"/>
                    </a:cubicBezTo>
                    <a:cubicBezTo>
                      <a:pt x="1786" y="2448"/>
                      <a:pt x="1756" y="2418"/>
                      <a:pt x="1726" y="2408"/>
                    </a:cubicBezTo>
                    <a:cubicBezTo>
                      <a:pt x="1716" y="2398"/>
                      <a:pt x="1706" y="2398"/>
                      <a:pt x="1696" y="2398"/>
                    </a:cubicBezTo>
                    <a:cubicBezTo>
                      <a:pt x="1667" y="2388"/>
                      <a:pt x="1627" y="2378"/>
                      <a:pt x="1617" y="2349"/>
                    </a:cubicBezTo>
                    <a:cubicBezTo>
                      <a:pt x="1607" y="2339"/>
                      <a:pt x="1607" y="2329"/>
                      <a:pt x="1627" y="2309"/>
                    </a:cubicBezTo>
                    <a:cubicBezTo>
                      <a:pt x="1687" y="2259"/>
                      <a:pt x="1716" y="2140"/>
                      <a:pt x="1716" y="2140"/>
                    </a:cubicBezTo>
                    <a:cubicBezTo>
                      <a:pt x="1716" y="2140"/>
                      <a:pt x="1710" y="2018"/>
                      <a:pt x="1736" y="2018"/>
                    </a:cubicBezTo>
                    <a:cubicBezTo>
                      <a:pt x="1743" y="2018"/>
                      <a:pt x="1753" y="2028"/>
                      <a:pt x="1766" y="2051"/>
                    </a:cubicBezTo>
                    <a:cubicBezTo>
                      <a:pt x="1816" y="2152"/>
                      <a:pt x="1852" y="2217"/>
                      <a:pt x="1874" y="2217"/>
                    </a:cubicBezTo>
                    <a:cubicBezTo>
                      <a:pt x="1878" y="2217"/>
                      <a:pt x="1882" y="2214"/>
                      <a:pt x="1885" y="2210"/>
                    </a:cubicBezTo>
                    <a:cubicBezTo>
                      <a:pt x="1900" y="2187"/>
                      <a:pt x="1903" y="2143"/>
                      <a:pt x="1913" y="2143"/>
                    </a:cubicBezTo>
                    <a:cubicBezTo>
                      <a:pt x="1916" y="2143"/>
                      <a:pt x="1920" y="2148"/>
                      <a:pt x="1925" y="2160"/>
                    </a:cubicBezTo>
                    <a:cubicBezTo>
                      <a:pt x="1933" y="2182"/>
                      <a:pt x="1957" y="2196"/>
                      <a:pt x="1975" y="2196"/>
                    </a:cubicBezTo>
                    <a:cubicBezTo>
                      <a:pt x="1999" y="2196"/>
                      <a:pt x="2013" y="2172"/>
                      <a:pt x="1974" y="2111"/>
                    </a:cubicBezTo>
                    <a:cubicBezTo>
                      <a:pt x="1907" y="2027"/>
                      <a:pt x="1869" y="1965"/>
                      <a:pt x="1835" y="1965"/>
                    </a:cubicBezTo>
                    <a:cubicBezTo>
                      <a:pt x="1828" y="1965"/>
                      <a:pt x="1822" y="1967"/>
                      <a:pt x="1815" y="1972"/>
                    </a:cubicBezTo>
                    <a:cubicBezTo>
                      <a:pt x="1809" y="1980"/>
                      <a:pt x="1805" y="1984"/>
                      <a:pt x="1801" y="1984"/>
                    </a:cubicBezTo>
                    <a:cubicBezTo>
                      <a:pt x="1786" y="1984"/>
                      <a:pt x="1781" y="1930"/>
                      <a:pt x="1726" y="1883"/>
                    </a:cubicBezTo>
                    <a:cubicBezTo>
                      <a:pt x="1696" y="1863"/>
                      <a:pt x="1677" y="1853"/>
                      <a:pt x="1667" y="1843"/>
                    </a:cubicBezTo>
                    <a:cubicBezTo>
                      <a:pt x="1644" y="1843"/>
                      <a:pt x="1625" y="1849"/>
                      <a:pt x="1608" y="1849"/>
                    </a:cubicBezTo>
                    <a:cubicBezTo>
                      <a:pt x="1596" y="1849"/>
                      <a:pt x="1586" y="1846"/>
                      <a:pt x="1578" y="1833"/>
                    </a:cubicBezTo>
                    <a:cubicBezTo>
                      <a:pt x="1568" y="1823"/>
                      <a:pt x="1548" y="1813"/>
                      <a:pt x="1538" y="1803"/>
                    </a:cubicBezTo>
                    <a:cubicBezTo>
                      <a:pt x="1488" y="1774"/>
                      <a:pt x="1419" y="1734"/>
                      <a:pt x="1488" y="1684"/>
                    </a:cubicBezTo>
                    <a:cubicBezTo>
                      <a:pt x="1498" y="1684"/>
                      <a:pt x="1508" y="1674"/>
                      <a:pt x="1518" y="1664"/>
                    </a:cubicBezTo>
                    <a:cubicBezTo>
                      <a:pt x="1558" y="1638"/>
                      <a:pt x="1584" y="1620"/>
                      <a:pt x="1606" y="1620"/>
                    </a:cubicBezTo>
                    <a:cubicBezTo>
                      <a:pt x="1617" y="1620"/>
                      <a:pt x="1627" y="1625"/>
                      <a:pt x="1637" y="1635"/>
                    </a:cubicBezTo>
                    <a:cubicBezTo>
                      <a:pt x="1662" y="1660"/>
                      <a:pt x="1704" y="1694"/>
                      <a:pt x="1739" y="1694"/>
                    </a:cubicBezTo>
                    <a:cubicBezTo>
                      <a:pt x="1758" y="1694"/>
                      <a:pt x="1775" y="1683"/>
                      <a:pt x="1786" y="1655"/>
                    </a:cubicBezTo>
                    <a:cubicBezTo>
                      <a:pt x="1806" y="1575"/>
                      <a:pt x="1865" y="1645"/>
                      <a:pt x="1845" y="1565"/>
                    </a:cubicBezTo>
                    <a:cubicBezTo>
                      <a:pt x="1830" y="1495"/>
                      <a:pt x="1808" y="1431"/>
                      <a:pt x="1775" y="1431"/>
                    </a:cubicBezTo>
                    <a:cubicBezTo>
                      <a:pt x="1766" y="1431"/>
                      <a:pt x="1757" y="1436"/>
                      <a:pt x="1746" y="1446"/>
                    </a:cubicBezTo>
                    <a:cubicBezTo>
                      <a:pt x="1726" y="1471"/>
                      <a:pt x="1709" y="1486"/>
                      <a:pt x="1699" y="1486"/>
                    </a:cubicBezTo>
                    <a:cubicBezTo>
                      <a:pt x="1689" y="1486"/>
                      <a:pt x="1687" y="1471"/>
                      <a:pt x="1696" y="1436"/>
                    </a:cubicBezTo>
                    <a:cubicBezTo>
                      <a:pt x="1713" y="1379"/>
                      <a:pt x="1816" y="1282"/>
                      <a:pt x="1781" y="1282"/>
                    </a:cubicBezTo>
                    <a:cubicBezTo>
                      <a:pt x="1773" y="1282"/>
                      <a:pt x="1759" y="1287"/>
                      <a:pt x="1736" y="1298"/>
                    </a:cubicBezTo>
                    <a:cubicBezTo>
                      <a:pt x="1617" y="1347"/>
                      <a:pt x="1587" y="1377"/>
                      <a:pt x="1597" y="1436"/>
                    </a:cubicBezTo>
                    <a:cubicBezTo>
                      <a:pt x="1609" y="1471"/>
                      <a:pt x="1571" y="1512"/>
                      <a:pt x="1540" y="1512"/>
                    </a:cubicBezTo>
                    <a:cubicBezTo>
                      <a:pt x="1518" y="1512"/>
                      <a:pt x="1500" y="1489"/>
                      <a:pt x="1508" y="1426"/>
                    </a:cubicBezTo>
                    <a:cubicBezTo>
                      <a:pt x="1518" y="1285"/>
                      <a:pt x="1500" y="1188"/>
                      <a:pt x="1567" y="1188"/>
                    </a:cubicBezTo>
                    <a:cubicBezTo>
                      <a:pt x="1570" y="1188"/>
                      <a:pt x="1574" y="1188"/>
                      <a:pt x="1578" y="1189"/>
                    </a:cubicBezTo>
                    <a:cubicBezTo>
                      <a:pt x="1667" y="1189"/>
                      <a:pt x="1637" y="1169"/>
                      <a:pt x="1677" y="1099"/>
                    </a:cubicBezTo>
                    <a:cubicBezTo>
                      <a:pt x="1716" y="1040"/>
                      <a:pt x="1845" y="1109"/>
                      <a:pt x="1766" y="1020"/>
                    </a:cubicBezTo>
                    <a:cubicBezTo>
                      <a:pt x="1746" y="997"/>
                      <a:pt x="1729" y="989"/>
                      <a:pt x="1713" y="989"/>
                    </a:cubicBezTo>
                    <a:cubicBezTo>
                      <a:pt x="1673" y="989"/>
                      <a:pt x="1643" y="1040"/>
                      <a:pt x="1607" y="1040"/>
                    </a:cubicBezTo>
                    <a:cubicBezTo>
                      <a:pt x="1558" y="1040"/>
                      <a:pt x="1518" y="921"/>
                      <a:pt x="1568" y="881"/>
                    </a:cubicBezTo>
                    <a:cubicBezTo>
                      <a:pt x="1621" y="855"/>
                      <a:pt x="1595" y="820"/>
                      <a:pt x="1560" y="820"/>
                    </a:cubicBezTo>
                    <a:cubicBezTo>
                      <a:pt x="1556" y="820"/>
                      <a:pt x="1552" y="821"/>
                      <a:pt x="1548" y="822"/>
                    </a:cubicBezTo>
                    <a:cubicBezTo>
                      <a:pt x="1537" y="829"/>
                      <a:pt x="1521" y="833"/>
                      <a:pt x="1505" y="833"/>
                    </a:cubicBezTo>
                    <a:cubicBezTo>
                      <a:pt x="1475" y="833"/>
                      <a:pt x="1446" y="817"/>
                      <a:pt x="1459" y="772"/>
                    </a:cubicBezTo>
                    <a:cubicBezTo>
                      <a:pt x="1498" y="693"/>
                      <a:pt x="1409" y="663"/>
                      <a:pt x="1399" y="643"/>
                    </a:cubicBezTo>
                    <a:cubicBezTo>
                      <a:pt x="1389" y="643"/>
                      <a:pt x="1399" y="623"/>
                      <a:pt x="1409" y="613"/>
                    </a:cubicBezTo>
                    <a:cubicBezTo>
                      <a:pt x="1419" y="594"/>
                      <a:pt x="1439" y="574"/>
                      <a:pt x="1468" y="574"/>
                    </a:cubicBezTo>
                    <a:cubicBezTo>
                      <a:pt x="1472" y="575"/>
                      <a:pt x="1475" y="575"/>
                      <a:pt x="1478" y="575"/>
                    </a:cubicBezTo>
                    <a:cubicBezTo>
                      <a:pt x="1508" y="575"/>
                      <a:pt x="1533" y="540"/>
                      <a:pt x="1502" y="540"/>
                    </a:cubicBezTo>
                    <a:cubicBezTo>
                      <a:pt x="1496" y="540"/>
                      <a:pt x="1488" y="541"/>
                      <a:pt x="1478" y="544"/>
                    </a:cubicBezTo>
                    <a:cubicBezTo>
                      <a:pt x="1436" y="544"/>
                      <a:pt x="1412" y="559"/>
                      <a:pt x="1400" y="559"/>
                    </a:cubicBezTo>
                    <a:cubicBezTo>
                      <a:pt x="1392" y="559"/>
                      <a:pt x="1389" y="553"/>
                      <a:pt x="1389" y="534"/>
                    </a:cubicBezTo>
                    <a:cubicBezTo>
                      <a:pt x="1389" y="524"/>
                      <a:pt x="1379" y="514"/>
                      <a:pt x="1379" y="504"/>
                    </a:cubicBezTo>
                    <a:cubicBezTo>
                      <a:pt x="1379" y="445"/>
                      <a:pt x="1389" y="435"/>
                      <a:pt x="1369" y="385"/>
                    </a:cubicBezTo>
                    <a:cubicBezTo>
                      <a:pt x="1354" y="348"/>
                      <a:pt x="1322" y="153"/>
                      <a:pt x="1308" y="153"/>
                    </a:cubicBezTo>
                    <a:cubicBezTo>
                      <a:pt x="1303" y="153"/>
                      <a:pt x="1300" y="173"/>
                      <a:pt x="1300" y="227"/>
                    </a:cubicBezTo>
                    <a:lnTo>
                      <a:pt x="1300" y="68"/>
                    </a:lnTo>
                    <a:cubicBezTo>
                      <a:pt x="1300" y="20"/>
                      <a:pt x="1299" y="1"/>
                      <a:pt x="1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3" name="Google Shape;2423;p15"/>
              <p:cNvSpPr/>
              <p:nvPr/>
            </p:nvSpPr>
            <p:spPr>
              <a:xfrm>
                <a:off x="10647865" y="42942"/>
                <a:ext cx="3381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1" h="24" extrusionOk="0">
                    <a:moveTo>
                      <a:pt x="1" y="0"/>
                    </a:moveTo>
                    <a:cubicBezTo>
                      <a:pt x="1" y="15"/>
                      <a:pt x="6" y="24"/>
                      <a:pt x="13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4" name="Google Shape;2424;p15"/>
              <p:cNvSpPr/>
              <p:nvPr/>
            </p:nvSpPr>
            <p:spPr>
              <a:xfrm>
                <a:off x="11835733" y="-591007"/>
                <a:ext cx="982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61" h="2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1"/>
                    </a:cubicBezTo>
                    <a:cubicBezTo>
                      <a:pt x="1" y="11"/>
                      <a:pt x="1" y="11"/>
                      <a:pt x="11" y="21"/>
                    </a:cubicBezTo>
                    <a:cubicBezTo>
                      <a:pt x="30" y="11"/>
                      <a:pt x="40" y="1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5" name="Google Shape;2425;p15"/>
              <p:cNvSpPr/>
              <p:nvPr/>
            </p:nvSpPr>
            <p:spPr>
              <a:xfrm>
                <a:off x="11818181" y="-727876"/>
                <a:ext cx="4992" cy="1449"/>
              </a:xfrm>
              <a:custGeom>
                <a:avLst/>
                <a:gdLst/>
                <a:ahLst/>
                <a:cxnLst/>
                <a:rect l="l" t="t" r="r" b="b"/>
                <a:pathLst>
                  <a:path w="31" h="9" extrusionOk="0">
                    <a:moveTo>
                      <a:pt x="15" y="1"/>
                    </a:moveTo>
                    <a:cubicBezTo>
                      <a:pt x="11" y="1"/>
                      <a:pt x="6" y="3"/>
                      <a:pt x="1" y="8"/>
                    </a:cubicBezTo>
                    <a:lnTo>
                      <a:pt x="30" y="8"/>
                    </a:lnTo>
                    <a:cubicBezTo>
                      <a:pt x="25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6" name="Google Shape;2426;p15"/>
              <p:cNvSpPr/>
              <p:nvPr/>
            </p:nvSpPr>
            <p:spPr>
              <a:xfrm>
                <a:off x="11799019" y="-839949"/>
                <a:ext cx="9822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30"/>
                    </a:cubicBezTo>
                    <a:cubicBezTo>
                      <a:pt x="20" y="30"/>
                      <a:pt x="40" y="20"/>
                      <a:pt x="60" y="10"/>
                    </a:cubicBezTo>
                    <a:cubicBezTo>
                      <a:pt x="60" y="0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7" name="Google Shape;2427;p15"/>
              <p:cNvSpPr/>
              <p:nvPr/>
            </p:nvSpPr>
            <p:spPr>
              <a:xfrm>
                <a:off x="11824622" y="-889544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8" name="Google Shape;2428;p15"/>
              <p:cNvSpPr/>
              <p:nvPr/>
            </p:nvSpPr>
            <p:spPr>
              <a:xfrm>
                <a:off x="11813350" y="-798083"/>
                <a:ext cx="22543" cy="2367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47" extrusionOk="0">
                    <a:moveTo>
                      <a:pt x="41" y="0"/>
                    </a:moveTo>
                    <a:cubicBezTo>
                      <a:pt x="28" y="0"/>
                      <a:pt x="16" y="3"/>
                      <a:pt x="1" y="8"/>
                    </a:cubicBezTo>
                    <a:cubicBezTo>
                      <a:pt x="11" y="18"/>
                      <a:pt x="21" y="47"/>
                      <a:pt x="41" y="77"/>
                    </a:cubicBezTo>
                    <a:cubicBezTo>
                      <a:pt x="60" y="107"/>
                      <a:pt x="80" y="127"/>
                      <a:pt x="100" y="147"/>
                    </a:cubicBezTo>
                    <a:cubicBezTo>
                      <a:pt x="120" y="117"/>
                      <a:pt x="140" y="97"/>
                      <a:pt x="140" y="87"/>
                    </a:cubicBezTo>
                    <a:cubicBezTo>
                      <a:pt x="140" y="77"/>
                      <a:pt x="140" y="67"/>
                      <a:pt x="140" y="57"/>
                    </a:cubicBezTo>
                    <a:cubicBezTo>
                      <a:pt x="130" y="47"/>
                      <a:pt x="120" y="38"/>
                      <a:pt x="110" y="28"/>
                    </a:cubicBezTo>
                    <a:cubicBezTo>
                      <a:pt x="81" y="45"/>
                      <a:pt x="55" y="66"/>
                      <a:pt x="47" y="66"/>
                    </a:cubicBezTo>
                    <a:cubicBezTo>
                      <a:pt x="41" y="66"/>
                      <a:pt x="44" y="56"/>
                      <a:pt x="60" y="28"/>
                    </a:cubicBezTo>
                    <a:cubicBezTo>
                      <a:pt x="70" y="18"/>
                      <a:pt x="70" y="18"/>
                      <a:pt x="80" y="8"/>
                    </a:cubicBezTo>
                    <a:cubicBezTo>
                      <a:pt x="65" y="3"/>
                      <a:pt x="53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29" name="Google Shape;2429;p15"/>
              <p:cNvSpPr/>
              <p:nvPr/>
            </p:nvSpPr>
            <p:spPr>
              <a:xfrm>
                <a:off x="11770357" y="-784074"/>
                <a:ext cx="23992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9" extrusionOk="0">
                    <a:moveTo>
                      <a:pt x="129" y="0"/>
                    </a:moveTo>
                    <a:lnTo>
                      <a:pt x="129" y="0"/>
                    </a:lnTo>
                    <a:cubicBezTo>
                      <a:pt x="109" y="10"/>
                      <a:pt x="89" y="20"/>
                      <a:pt x="70" y="40"/>
                    </a:cubicBezTo>
                    <a:cubicBezTo>
                      <a:pt x="10" y="79"/>
                      <a:pt x="0" y="109"/>
                      <a:pt x="10" y="139"/>
                    </a:cubicBezTo>
                    <a:cubicBezTo>
                      <a:pt x="60" y="129"/>
                      <a:pt x="109" y="119"/>
                      <a:pt x="129" y="89"/>
                    </a:cubicBezTo>
                    <a:cubicBezTo>
                      <a:pt x="149" y="50"/>
                      <a:pt x="119" y="1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0" name="Google Shape;2430;p15"/>
              <p:cNvSpPr/>
              <p:nvPr/>
            </p:nvSpPr>
            <p:spPr>
              <a:xfrm>
                <a:off x="11637835" y="-757022"/>
                <a:ext cx="1771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0" extrusionOk="0">
                    <a:moveTo>
                      <a:pt x="70" y="1"/>
                    </a:moveTo>
                    <a:cubicBezTo>
                      <a:pt x="50" y="1"/>
                      <a:pt x="40" y="11"/>
                      <a:pt x="30" y="11"/>
                    </a:cubicBezTo>
                    <a:cubicBezTo>
                      <a:pt x="20" y="40"/>
                      <a:pt x="10" y="90"/>
                      <a:pt x="0" y="130"/>
                    </a:cubicBezTo>
                    <a:cubicBezTo>
                      <a:pt x="30" y="100"/>
                      <a:pt x="70" y="80"/>
                      <a:pt x="109" y="50"/>
                    </a:cubicBezTo>
                    <a:cubicBezTo>
                      <a:pt x="99" y="40"/>
                      <a:pt x="89" y="21"/>
                      <a:pt x="79" y="11"/>
                    </a:cubicBezTo>
                    <a:cubicBezTo>
                      <a:pt x="70" y="1"/>
                      <a:pt x="7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1" name="Google Shape;2431;p15"/>
              <p:cNvSpPr/>
              <p:nvPr/>
            </p:nvSpPr>
            <p:spPr>
              <a:xfrm>
                <a:off x="11594198" y="-776183"/>
                <a:ext cx="24636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1" extrusionOk="0">
                    <a:moveTo>
                      <a:pt x="103" y="1"/>
                    </a:moveTo>
                    <a:cubicBezTo>
                      <a:pt x="103" y="1"/>
                      <a:pt x="93" y="11"/>
                      <a:pt x="83" y="11"/>
                    </a:cubicBezTo>
                    <a:cubicBezTo>
                      <a:pt x="1" y="65"/>
                      <a:pt x="32" y="111"/>
                      <a:pt x="82" y="111"/>
                    </a:cubicBezTo>
                    <a:cubicBezTo>
                      <a:pt x="104" y="111"/>
                      <a:pt x="131" y="102"/>
                      <a:pt x="152" y="80"/>
                    </a:cubicBezTo>
                    <a:cubicBezTo>
                      <a:pt x="132" y="60"/>
                      <a:pt x="122" y="30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2" name="Google Shape;2432;p15"/>
              <p:cNvSpPr/>
              <p:nvPr/>
            </p:nvSpPr>
            <p:spPr>
              <a:xfrm>
                <a:off x="11784688" y="-927867"/>
                <a:ext cx="38484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537" extrusionOk="0">
                    <a:moveTo>
                      <a:pt x="40" y="1"/>
                    </a:moveTo>
                    <a:cubicBezTo>
                      <a:pt x="10" y="80"/>
                      <a:pt x="20" y="229"/>
                      <a:pt x="10" y="407"/>
                    </a:cubicBezTo>
                    <a:cubicBezTo>
                      <a:pt x="0" y="467"/>
                      <a:pt x="10" y="506"/>
                      <a:pt x="20" y="536"/>
                    </a:cubicBezTo>
                    <a:cubicBezTo>
                      <a:pt x="20" y="526"/>
                      <a:pt x="30" y="526"/>
                      <a:pt x="30" y="516"/>
                    </a:cubicBezTo>
                    <a:cubicBezTo>
                      <a:pt x="70" y="417"/>
                      <a:pt x="60" y="308"/>
                      <a:pt x="109" y="298"/>
                    </a:cubicBezTo>
                    <a:cubicBezTo>
                      <a:pt x="129" y="298"/>
                      <a:pt x="159" y="298"/>
                      <a:pt x="179" y="308"/>
                    </a:cubicBezTo>
                    <a:cubicBezTo>
                      <a:pt x="179" y="298"/>
                      <a:pt x="179" y="298"/>
                      <a:pt x="179" y="298"/>
                    </a:cubicBezTo>
                    <a:cubicBezTo>
                      <a:pt x="179" y="298"/>
                      <a:pt x="179" y="278"/>
                      <a:pt x="179" y="259"/>
                    </a:cubicBezTo>
                    <a:cubicBezTo>
                      <a:pt x="173" y="261"/>
                      <a:pt x="167" y="262"/>
                      <a:pt x="162" y="262"/>
                    </a:cubicBezTo>
                    <a:cubicBezTo>
                      <a:pt x="144" y="262"/>
                      <a:pt x="142" y="244"/>
                      <a:pt x="189" y="189"/>
                    </a:cubicBezTo>
                    <a:cubicBezTo>
                      <a:pt x="199" y="189"/>
                      <a:pt x="199" y="179"/>
                      <a:pt x="199" y="179"/>
                    </a:cubicBezTo>
                    <a:cubicBezTo>
                      <a:pt x="209" y="169"/>
                      <a:pt x="219" y="159"/>
                      <a:pt x="238" y="149"/>
                    </a:cubicBezTo>
                    <a:cubicBezTo>
                      <a:pt x="228" y="130"/>
                      <a:pt x="228" y="110"/>
                      <a:pt x="228" y="100"/>
                    </a:cubicBezTo>
                    <a:cubicBezTo>
                      <a:pt x="169" y="140"/>
                      <a:pt x="119" y="199"/>
                      <a:pt x="109" y="209"/>
                    </a:cubicBezTo>
                    <a:cubicBezTo>
                      <a:pt x="99" y="212"/>
                      <a:pt x="85" y="218"/>
                      <a:pt x="75" y="218"/>
                    </a:cubicBezTo>
                    <a:cubicBezTo>
                      <a:pt x="54" y="218"/>
                      <a:pt x="44" y="197"/>
                      <a:pt x="90" y="100"/>
                    </a:cubicBezTo>
                    <a:cubicBezTo>
                      <a:pt x="119" y="60"/>
                      <a:pt x="129" y="31"/>
                      <a:pt x="139" y="11"/>
                    </a:cubicBezTo>
                    <a:cubicBezTo>
                      <a:pt x="130" y="8"/>
                      <a:pt x="122" y="8"/>
                      <a:pt x="114" y="8"/>
                    </a:cubicBezTo>
                    <a:cubicBezTo>
                      <a:pt x="100" y="8"/>
                      <a:pt x="87" y="10"/>
                      <a:pt x="76" y="10"/>
                    </a:cubicBezTo>
                    <a:cubicBezTo>
                      <a:pt x="66" y="10"/>
                      <a:pt x="57" y="8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3" name="Google Shape;2433;p15"/>
              <p:cNvSpPr/>
              <p:nvPr/>
            </p:nvSpPr>
            <p:spPr>
              <a:xfrm>
                <a:off x="11743144" y="-1223184"/>
                <a:ext cx="17712" cy="8324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7" extrusionOk="0">
                    <a:moveTo>
                      <a:pt x="18" y="1"/>
                    </a:moveTo>
                    <a:cubicBezTo>
                      <a:pt x="14" y="1"/>
                      <a:pt x="7" y="97"/>
                      <a:pt x="1" y="179"/>
                    </a:cubicBezTo>
                    <a:cubicBezTo>
                      <a:pt x="1" y="179"/>
                      <a:pt x="1" y="189"/>
                      <a:pt x="1" y="189"/>
                    </a:cubicBezTo>
                    <a:cubicBezTo>
                      <a:pt x="30" y="268"/>
                      <a:pt x="1" y="278"/>
                      <a:pt x="20" y="427"/>
                    </a:cubicBezTo>
                    <a:cubicBezTo>
                      <a:pt x="27" y="494"/>
                      <a:pt x="36" y="516"/>
                      <a:pt x="57" y="516"/>
                    </a:cubicBezTo>
                    <a:cubicBezTo>
                      <a:pt x="70" y="516"/>
                      <a:pt x="87" y="508"/>
                      <a:pt x="110" y="496"/>
                    </a:cubicBezTo>
                    <a:cubicBezTo>
                      <a:pt x="100" y="437"/>
                      <a:pt x="110" y="427"/>
                      <a:pt x="90" y="387"/>
                    </a:cubicBezTo>
                    <a:cubicBezTo>
                      <a:pt x="80" y="367"/>
                      <a:pt x="70" y="308"/>
                      <a:pt x="60" y="248"/>
                    </a:cubicBezTo>
                    <a:cubicBezTo>
                      <a:pt x="48" y="198"/>
                      <a:pt x="35" y="148"/>
                      <a:pt x="27" y="148"/>
                    </a:cubicBezTo>
                    <a:cubicBezTo>
                      <a:pt x="23" y="148"/>
                      <a:pt x="20" y="165"/>
                      <a:pt x="20" y="209"/>
                    </a:cubicBezTo>
                    <a:lnTo>
                      <a:pt x="20" y="70"/>
                    </a:lnTo>
                    <a:cubicBezTo>
                      <a:pt x="20" y="20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4" name="Google Shape;2434;p15"/>
              <p:cNvSpPr/>
              <p:nvPr/>
            </p:nvSpPr>
            <p:spPr>
              <a:xfrm>
                <a:off x="11601605" y="-562989"/>
                <a:ext cx="20450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75" extrusionOk="0">
                    <a:moveTo>
                      <a:pt x="18" y="0"/>
                    </a:moveTo>
                    <a:cubicBezTo>
                      <a:pt x="1" y="0"/>
                      <a:pt x="30" y="34"/>
                      <a:pt x="47" y="75"/>
                    </a:cubicBezTo>
                    <a:cubicBezTo>
                      <a:pt x="76" y="65"/>
                      <a:pt x="96" y="65"/>
                      <a:pt x="126" y="55"/>
                    </a:cubicBezTo>
                    <a:cubicBezTo>
                      <a:pt x="96" y="45"/>
                      <a:pt x="76" y="25"/>
                      <a:pt x="37" y="5"/>
                    </a:cubicBezTo>
                    <a:cubicBezTo>
                      <a:pt x="28" y="2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5" name="Google Shape;2435;p15"/>
              <p:cNvSpPr/>
              <p:nvPr/>
            </p:nvSpPr>
            <p:spPr>
              <a:xfrm>
                <a:off x="11866166" y="-413720"/>
                <a:ext cx="63926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78" extrusionOk="0">
                    <a:moveTo>
                      <a:pt x="278" y="1"/>
                    </a:moveTo>
                    <a:cubicBezTo>
                      <a:pt x="258" y="10"/>
                      <a:pt x="238" y="10"/>
                      <a:pt x="218" y="20"/>
                    </a:cubicBezTo>
                    <a:cubicBezTo>
                      <a:pt x="129" y="60"/>
                      <a:pt x="60" y="90"/>
                      <a:pt x="0" y="119"/>
                    </a:cubicBezTo>
                    <a:cubicBezTo>
                      <a:pt x="0" y="119"/>
                      <a:pt x="0" y="119"/>
                      <a:pt x="0" y="129"/>
                    </a:cubicBezTo>
                    <a:lnTo>
                      <a:pt x="10" y="129"/>
                    </a:lnTo>
                    <a:cubicBezTo>
                      <a:pt x="10" y="162"/>
                      <a:pt x="77" y="229"/>
                      <a:pt x="118" y="229"/>
                    </a:cubicBezTo>
                    <a:cubicBezTo>
                      <a:pt x="126" y="229"/>
                      <a:pt x="134" y="226"/>
                      <a:pt x="139" y="219"/>
                    </a:cubicBezTo>
                    <a:cubicBezTo>
                      <a:pt x="143" y="213"/>
                      <a:pt x="148" y="211"/>
                      <a:pt x="152" y="211"/>
                    </a:cubicBezTo>
                    <a:cubicBezTo>
                      <a:pt x="182" y="211"/>
                      <a:pt x="218" y="302"/>
                      <a:pt x="218" y="328"/>
                    </a:cubicBezTo>
                    <a:cubicBezTo>
                      <a:pt x="218" y="338"/>
                      <a:pt x="218" y="357"/>
                      <a:pt x="218" y="377"/>
                    </a:cubicBezTo>
                    <a:cubicBezTo>
                      <a:pt x="238" y="367"/>
                      <a:pt x="248" y="348"/>
                      <a:pt x="268" y="318"/>
                    </a:cubicBezTo>
                    <a:cubicBezTo>
                      <a:pt x="268" y="288"/>
                      <a:pt x="258" y="248"/>
                      <a:pt x="248" y="238"/>
                    </a:cubicBezTo>
                    <a:cubicBezTo>
                      <a:pt x="238" y="209"/>
                      <a:pt x="198" y="169"/>
                      <a:pt x="208" y="139"/>
                    </a:cubicBezTo>
                    <a:cubicBezTo>
                      <a:pt x="218" y="125"/>
                      <a:pt x="227" y="113"/>
                      <a:pt x="239" y="113"/>
                    </a:cubicBezTo>
                    <a:cubicBezTo>
                      <a:pt x="252" y="113"/>
                      <a:pt x="267" y="128"/>
                      <a:pt x="288" y="169"/>
                    </a:cubicBezTo>
                    <a:cubicBezTo>
                      <a:pt x="307" y="199"/>
                      <a:pt x="317" y="219"/>
                      <a:pt x="337" y="238"/>
                    </a:cubicBezTo>
                    <a:cubicBezTo>
                      <a:pt x="337" y="229"/>
                      <a:pt x="347" y="229"/>
                      <a:pt x="347" y="219"/>
                    </a:cubicBezTo>
                    <a:cubicBezTo>
                      <a:pt x="367" y="189"/>
                      <a:pt x="387" y="179"/>
                      <a:pt x="397" y="179"/>
                    </a:cubicBezTo>
                    <a:cubicBezTo>
                      <a:pt x="377" y="149"/>
                      <a:pt x="357" y="119"/>
                      <a:pt x="337" y="90"/>
                    </a:cubicBezTo>
                    <a:cubicBezTo>
                      <a:pt x="327" y="70"/>
                      <a:pt x="317" y="50"/>
                      <a:pt x="317" y="40"/>
                    </a:cubicBezTo>
                    <a:cubicBezTo>
                      <a:pt x="307" y="20"/>
                      <a:pt x="298" y="10"/>
                      <a:pt x="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6" name="Google Shape;2436;p15"/>
              <p:cNvSpPr/>
              <p:nvPr/>
            </p:nvSpPr>
            <p:spPr>
              <a:xfrm>
                <a:off x="11910447" y="-295207"/>
                <a:ext cx="14814" cy="12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8" extrusionOk="0">
                    <a:moveTo>
                      <a:pt x="21" y="1"/>
                    </a:moveTo>
                    <a:cubicBezTo>
                      <a:pt x="1" y="1"/>
                      <a:pt x="17" y="25"/>
                      <a:pt x="62" y="78"/>
                    </a:cubicBezTo>
                    <a:cubicBezTo>
                      <a:pt x="82" y="78"/>
                      <a:pt x="92" y="68"/>
                      <a:pt x="92" y="38"/>
                    </a:cubicBezTo>
                    <a:cubicBezTo>
                      <a:pt x="82" y="28"/>
                      <a:pt x="72" y="18"/>
                      <a:pt x="52" y="8"/>
                    </a:cubicBezTo>
                    <a:cubicBezTo>
                      <a:pt x="38" y="3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7" name="Google Shape;2437;p15"/>
              <p:cNvSpPr/>
              <p:nvPr/>
            </p:nvSpPr>
            <p:spPr>
              <a:xfrm>
                <a:off x="11747975" y="-1137037"/>
                <a:ext cx="71977" cy="8421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523" extrusionOk="0">
                    <a:moveTo>
                      <a:pt x="199" y="1"/>
                    </a:moveTo>
                    <a:lnTo>
                      <a:pt x="199" y="1"/>
                    </a:lnTo>
                    <a:cubicBezTo>
                      <a:pt x="189" y="11"/>
                      <a:pt x="169" y="11"/>
                      <a:pt x="149" y="11"/>
                    </a:cubicBezTo>
                    <a:cubicBezTo>
                      <a:pt x="139" y="11"/>
                      <a:pt x="119" y="11"/>
                      <a:pt x="99" y="21"/>
                    </a:cubicBezTo>
                    <a:cubicBezTo>
                      <a:pt x="40" y="50"/>
                      <a:pt x="0" y="120"/>
                      <a:pt x="10" y="150"/>
                    </a:cubicBezTo>
                    <a:cubicBezTo>
                      <a:pt x="30" y="189"/>
                      <a:pt x="228" y="239"/>
                      <a:pt x="149" y="397"/>
                    </a:cubicBezTo>
                    <a:cubicBezTo>
                      <a:pt x="108" y="492"/>
                      <a:pt x="174" y="522"/>
                      <a:pt x="242" y="522"/>
                    </a:cubicBezTo>
                    <a:cubicBezTo>
                      <a:pt x="274" y="522"/>
                      <a:pt x="306" y="516"/>
                      <a:pt x="328" y="507"/>
                    </a:cubicBezTo>
                    <a:cubicBezTo>
                      <a:pt x="333" y="504"/>
                      <a:pt x="340" y="502"/>
                      <a:pt x="347" y="502"/>
                    </a:cubicBezTo>
                    <a:cubicBezTo>
                      <a:pt x="364" y="502"/>
                      <a:pt x="383" y="509"/>
                      <a:pt x="397" y="516"/>
                    </a:cubicBezTo>
                    <a:cubicBezTo>
                      <a:pt x="407" y="497"/>
                      <a:pt x="417" y="487"/>
                      <a:pt x="437" y="477"/>
                    </a:cubicBezTo>
                    <a:lnTo>
                      <a:pt x="447" y="477"/>
                    </a:lnTo>
                    <a:cubicBezTo>
                      <a:pt x="430" y="461"/>
                      <a:pt x="416" y="455"/>
                      <a:pt x="402" y="455"/>
                    </a:cubicBezTo>
                    <a:cubicBezTo>
                      <a:pt x="365" y="455"/>
                      <a:pt x="334" y="497"/>
                      <a:pt x="298" y="497"/>
                    </a:cubicBezTo>
                    <a:cubicBezTo>
                      <a:pt x="258" y="497"/>
                      <a:pt x="209" y="378"/>
                      <a:pt x="268" y="348"/>
                    </a:cubicBezTo>
                    <a:cubicBezTo>
                      <a:pt x="309" y="316"/>
                      <a:pt x="290" y="283"/>
                      <a:pt x="265" y="283"/>
                    </a:cubicBezTo>
                    <a:cubicBezTo>
                      <a:pt x="259" y="283"/>
                      <a:pt x="254" y="285"/>
                      <a:pt x="248" y="288"/>
                    </a:cubicBezTo>
                    <a:cubicBezTo>
                      <a:pt x="237" y="291"/>
                      <a:pt x="223" y="293"/>
                      <a:pt x="210" y="293"/>
                    </a:cubicBezTo>
                    <a:cubicBezTo>
                      <a:pt x="173" y="293"/>
                      <a:pt x="137" y="279"/>
                      <a:pt x="159" y="229"/>
                    </a:cubicBezTo>
                    <a:cubicBezTo>
                      <a:pt x="189" y="150"/>
                      <a:pt x="99" y="130"/>
                      <a:pt x="90" y="110"/>
                    </a:cubicBezTo>
                    <a:cubicBezTo>
                      <a:pt x="80" y="92"/>
                      <a:pt x="114" y="39"/>
                      <a:pt x="150" y="39"/>
                    </a:cubicBezTo>
                    <a:cubicBezTo>
                      <a:pt x="153" y="39"/>
                      <a:pt x="156" y="40"/>
                      <a:pt x="159" y="41"/>
                    </a:cubicBezTo>
                    <a:cubicBezTo>
                      <a:pt x="189" y="41"/>
                      <a:pt x="218" y="11"/>
                      <a:pt x="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8" name="Google Shape;2438;p15"/>
              <p:cNvSpPr/>
              <p:nvPr/>
            </p:nvSpPr>
            <p:spPr>
              <a:xfrm>
                <a:off x="11561188" y="-520639"/>
                <a:ext cx="6441" cy="3220"/>
              </a:xfrm>
              <a:custGeom>
                <a:avLst/>
                <a:gdLst/>
                <a:ahLst/>
                <a:cxnLst/>
                <a:rect l="l" t="t" r="r" b="b"/>
                <a:pathLst>
                  <a:path w="40" h="20" extrusionOk="0">
                    <a:moveTo>
                      <a:pt x="20" y="0"/>
                    </a:moveTo>
                    <a:cubicBezTo>
                      <a:pt x="10" y="0"/>
                      <a:pt x="10" y="10"/>
                      <a:pt x="0" y="20"/>
                    </a:cubicBezTo>
                    <a:lnTo>
                      <a:pt x="30" y="20"/>
                    </a:lnTo>
                    <a:cubicBezTo>
                      <a:pt x="40" y="20"/>
                      <a:pt x="40" y="1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39" name="Google Shape;2439;p15"/>
              <p:cNvSpPr/>
              <p:nvPr/>
            </p:nvSpPr>
            <p:spPr>
              <a:xfrm>
                <a:off x="11585020" y="-630779"/>
                <a:ext cx="13043" cy="2399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9" extrusionOk="0">
                    <a:moveTo>
                      <a:pt x="31" y="0"/>
                    </a:moveTo>
                    <a:cubicBezTo>
                      <a:pt x="21" y="10"/>
                      <a:pt x="21" y="20"/>
                      <a:pt x="21" y="30"/>
                    </a:cubicBezTo>
                    <a:cubicBezTo>
                      <a:pt x="21" y="40"/>
                      <a:pt x="11" y="40"/>
                      <a:pt x="11" y="40"/>
                    </a:cubicBezTo>
                    <a:cubicBezTo>
                      <a:pt x="1" y="119"/>
                      <a:pt x="31" y="149"/>
                      <a:pt x="80" y="149"/>
                    </a:cubicBezTo>
                    <a:cubicBezTo>
                      <a:pt x="70" y="119"/>
                      <a:pt x="51" y="6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0" name="Google Shape;2440;p15"/>
              <p:cNvSpPr/>
              <p:nvPr/>
            </p:nvSpPr>
            <p:spPr>
              <a:xfrm>
                <a:off x="11023049" y="-169448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0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0"/>
                    </a:cubicBezTo>
                    <a:cubicBezTo>
                      <a:pt x="1" y="1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1" name="Google Shape;2441;p15"/>
              <p:cNvSpPr/>
              <p:nvPr/>
            </p:nvSpPr>
            <p:spPr>
              <a:xfrm>
                <a:off x="11743144" y="-110352"/>
                <a:ext cx="1771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1" h="209" extrusionOk="0">
                    <a:moveTo>
                      <a:pt x="10" y="0"/>
                    </a:moveTo>
                    <a:cubicBezTo>
                      <a:pt x="1" y="10"/>
                      <a:pt x="1" y="20"/>
                      <a:pt x="1" y="30"/>
                    </a:cubicBezTo>
                    <a:cubicBezTo>
                      <a:pt x="1" y="50"/>
                      <a:pt x="10" y="109"/>
                      <a:pt x="10" y="209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2" name="Google Shape;2442;p15"/>
              <p:cNvSpPr/>
              <p:nvPr/>
            </p:nvSpPr>
            <p:spPr>
              <a:xfrm>
                <a:off x="11719152" y="-92801"/>
                <a:ext cx="16102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70" extrusionOk="0">
                    <a:moveTo>
                      <a:pt x="100" y="0"/>
                    </a:moveTo>
                    <a:cubicBezTo>
                      <a:pt x="80" y="20"/>
                      <a:pt x="60" y="40"/>
                      <a:pt x="50" y="60"/>
                    </a:cubicBezTo>
                    <a:cubicBezTo>
                      <a:pt x="1" y="90"/>
                      <a:pt x="11" y="139"/>
                      <a:pt x="60" y="169"/>
                    </a:cubicBezTo>
                    <a:cubicBezTo>
                      <a:pt x="80" y="100"/>
                      <a:pt x="90" y="4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3" name="Google Shape;2443;p15"/>
              <p:cNvSpPr/>
              <p:nvPr/>
            </p:nvSpPr>
            <p:spPr>
              <a:xfrm>
                <a:off x="11511593" y="855627"/>
                <a:ext cx="1932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0" extrusionOk="0">
                    <a:moveTo>
                      <a:pt x="1" y="0"/>
                    </a:moveTo>
                    <a:cubicBezTo>
                      <a:pt x="21" y="30"/>
                      <a:pt x="50" y="60"/>
                      <a:pt x="70" y="60"/>
                    </a:cubicBezTo>
                    <a:cubicBezTo>
                      <a:pt x="90" y="60"/>
                      <a:pt x="100" y="50"/>
                      <a:pt x="120" y="50"/>
                    </a:cubicBezTo>
                    <a:cubicBezTo>
                      <a:pt x="90" y="30"/>
                      <a:pt x="7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4" name="Google Shape;2444;p15"/>
              <p:cNvSpPr/>
              <p:nvPr/>
            </p:nvSpPr>
            <p:spPr>
              <a:xfrm>
                <a:off x="11509983" y="160328"/>
                <a:ext cx="81638" cy="6634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12" extrusionOk="0">
                    <a:moveTo>
                      <a:pt x="416" y="0"/>
                    </a:moveTo>
                    <a:cubicBezTo>
                      <a:pt x="383" y="0"/>
                      <a:pt x="343" y="10"/>
                      <a:pt x="288" y="55"/>
                    </a:cubicBezTo>
                    <a:cubicBezTo>
                      <a:pt x="177" y="150"/>
                      <a:pt x="168" y="240"/>
                      <a:pt x="143" y="240"/>
                    </a:cubicBezTo>
                    <a:cubicBezTo>
                      <a:pt x="137" y="240"/>
                      <a:pt x="130" y="235"/>
                      <a:pt x="120" y="223"/>
                    </a:cubicBezTo>
                    <a:cubicBezTo>
                      <a:pt x="120" y="223"/>
                      <a:pt x="110" y="223"/>
                      <a:pt x="110" y="213"/>
                    </a:cubicBezTo>
                    <a:cubicBezTo>
                      <a:pt x="102" y="209"/>
                      <a:pt x="94" y="207"/>
                      <a:pt x="85" y="207"/>
                    </a:cubicBezTo>
                    <a:cubicBezTo>
                      <a:pt x="74" y="207"/>
                      <a:pt x="62" y="212"/>
                      <a:pt x="51" y="223"/>
                    </a:cubicBezTo>
                    <a:cubicBezTo>
                      <a:pt x="41" y="223"/>
                      <a:pt x="41" y="233"/>
                      <a:pt x="31" y="233"/>
                    </a:cubicBezTo>
                    <a:cubicBezTo>
                      <a:pt x="51" y="243"/>
                      <a:pt x="60" y="243"/>
                      <a:pt x="80" y="263"/>
                    </a:cubicBezTo>
                    <a:cubicBezTo>
                      <a:pt x="179" y="332"/>
                      <a:pt x="80" y="302"/>
                      <a:pt x="1" y="322"/>
                    </a:cubicBezTo>
                    <a:cubicBezTo>
                      <a:pt x="21" y="352"/>
                      <a:pt x="41" y="382"/>
                      <a:pt x="70" y="412"/>
                    </a:cubicBezTo>
                    <a:cubicBezTo>
                      <a:pt x="249" y="243"/>
                      <a:pt x="398" y="104"/>
                      <a:pt x="507" y="5"/>
                    </a:cubicBezTo>
                    <a:lnTo>
                      <a:pt x="507" y="5"/>
                    </a:lnTo>
                    <a:cubicBezTo>
                      <a:pt x="501" y="6"/>
                      <a:pt x="495" y="6"/>
                      <a:pt x="489" y="6"/>
                    </a:cubicBezTo>
                    <a:cubicBezTo>
                      <a:pt x="466" y="6"/>
                      <a:pt x="443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5" name="Google Shape;2445;p15"/>
              <p:cNvSpPr/>
              <p:nvPr/>
            </p:nvSpPr>
            <p:spPr>
              <a:xfrm>
                <a:off x="11514813" y="381413"/>
                <a:ext cx="338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1" y="0"/>
                    </a:moveTo>
                    <a:cubicBezTo>
                      <a:pt x="4" y="0"/>
                      <a:pt x="8" y="0"/>
                      <a:pt x="11" y="1"/>
                    </a:cubicBezTo>
                    <a:lnTo>
                      <a:pt x="11" y="1"/>
                    </a:lnTo>
                    <a:cubicBezTo>
                      <a:pt x="11" y="1"/>
                      <a:pt x="11" y="0"/>
                      <a:pt x="11" y="0"/>
                    </a:cubicBezTo>
                    <a:close/>
                    <a:moveTo>
                      <a:pt x="11" y="1"/>
                    </a:moveTo>
                    <a:cubicBezTo>
                      <a:pt x="13" y="3"/>
                      <a:pt x="21" y="10"/>
                      <a:pt x="21" y="10"/>
                    </a:cubicBezTo>
                    <a:cubicBezTo>
                      <a:pt x="21" y="4"/>
                      <a:pt x="17" y="2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6" name="Google Shape;2446;p15"/>
              <p:cNvSpPr/>
              <p:nvPr/>
            </p:nvSpPr>
            <p:spPr>
              <a:xfrm>
                <a:off x="10951233" y="137141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30" y="0"/>
                    </a:moveTo>
                    <a:cubicBezTo>
                      <a:pt x="20" y="0"/>
                      <a:pt x="10" y="0"/>
                      <a:pt x="1" y="10"/>
                    </a:cubicBezTo>
                    <a:cubicBezTo>
                      <a:pt x="10" y="10"/>
                      <a:pt x="10" y="10"/>
                      <a:pt x="10" y="20"/>
                    </a:cubicBezTo>
                    <a:cubicBezTo>
                      <a:pt x="20" y="10"/>
                      <a:pt x="2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7" name="Google Shape;2447;p15"/>
              <p:cNvSpPr/>
              <p:nvPr/>
            </p:nvSpPr>
            <p:spPr>
              <a:xfrm>
                <a:off x="10887306" y="606041"/>
                <a:ext cx="56036" cy="5845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63" extrusionOk="0">
                    <a:moveTo>
                      <a:pt x="183" y="0"/>
                    </a:moveTo>
                    <a:cubicBezTo>
                      <a:pt x="141" y="0"/>
                      <a:pt x="62" y="44"/>
                      <a:pt x="1" y="83"/>
                    </a:cubicBezTo>
                    <a:cubicBezTo>
                      <a:pt x="11" y="103"/>
                      <a:pt x="11" y="112"/>
                      <a:pt x="21" y="122"/>
                    </a:cubicBezTo>
                    <a:cubicBezTo>
                      <a:pt x="31" y="122"/>
                      <a:pt x="31" y="122"/>
                      <a:pt x="31" y="112"/>
                    </a:cubicBezTo>
                    <a:cubicBezTo>
                      <a:pt x="41" y="106"/>
                      <a:pt x="49" y="104"/>
                      <a:pt x="54" y="104"/>
                    </a:cubicBezTo>
                    <a:cubicBezTo>
                      <a:pt x="76" y="104"/>
                      <a:pt x="68" y="145"/>
                      <a:pt x="60" y="192"/>
                    </a:cubicBezTo>
                    <a:cubicBezTo>
                      <a:pt x="80" y="231"/>
                      <a:pt x="100" y="261"/>
                      <a:pt x="120" y="281"/>
                    </a:cubicBezTo>
                    <a:cubicBezTo>
                      <a:pt x="132" y="245"/>
                      <a:pt x="136" y="235"/>
                      <a:pt x="143" y="235"/>
                    </a:cubicBezTo>
                    <a:cubicBezTo>
                      <a:pt x="153" y="235"/>
                      <a:pt x="169" y="252"/>
                      <a:pt x="218" y="252"/>
                    </a:cubicBezTo>
                    <a:cubicBezTo>
                      <a:pt x="224" y="252"/>
                      <a:pt x="231" y="252"/>
                      <a:pt x="239" y="251"/>
                    </a:cubicBezTo>
                    <a:cubicBezTo>
                      <a:pt x="251" y="250"/>
                      <a:pt x="261" y="250"/>
                      <a:pt x="269" y="250"/>
                    </a:cubicBezTo>
                    <a:cubicBezTo>
                      <a:pt x="338" y="250"/>
                      <a:pt x="253" y="289"/>
                      <a:pt x="199" y="360"/>
                    </a:cubicBezTo>
                    <a:cubicBezTo>
                      <a:pt x="204" y="362"/>
                      <a:pt x="209" y="363"/>
                      <a:pt x="213" y="363"/>
                    </a:cubicBezTo>
                    <a:cubicBezTo>
                      <a:pt x="239" y="363"/>
                      <a:pt x="267" y="339"/>
                      <a:pt x="308" y="281"/>
                    </a:cubicBezTo>
                    <a:cubicBezTo>
                      <a:pt x="328" y="261"/>
                      <a:pt x="338" y="241"/>
                      <a:pt x="348" y="222"/>
                    </a:cubicBezTo>
                    <a:cubicBezTo>
                      <a:pt x="308" y="182"/>
                      <a:pt x="239" y="53"/>
                      <a:pt x="209" y="13"/>
                    </a:cubicBezTo>
                    <a:cubicBezTo>
                      <a:pt x="205" y="4"/>
                      <a:pt x="19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8" name="Google Shape;2448;p15"/>
              <p:cNvSpPr/>
              <p:nvPr/>
            </p:nvSpPr>
            <p:spPr>
              <a:xfrm>
                <a:off x="10901798" y="389786"/>
                <a:ext cx="3687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36" extrusionOk="0">
                    <a:moveTo>
                      <a:pt x="107" y="0"/>
                    </a:moveTo>
                    <a:cubicBezTo>
                      <a:pt x="97" y="0"/>
                      <a:pt x="84" y="13"/>
                      <a:pt x="50" y="18"/>
                    </a:cubicBezTo>
                    <a:cubicBezTo>
                      <a:pt x="40" y="28"/>
                      <a:pt x="20" y="47"/>
                      <a:pt x="0" y="77"/>
                    </a:cubicBezTo>
                    <a:cubicBezTo>
                      <a:pt x="20" y="87"/>
                      <a:pt x="40" y="107"/>
                      <a:pt x="60" y="127"/>
                    </a:cubicBezTo>
                    <a:cubicBezTo>
                      <a:pt x="114" y="188"/>
                      <a:pt x="113" y="202"/>
                      <a:pt x="84" y="202"/>
                    </a:cubicBezTo>
                    <a:cubicBezTo>
                      <a:pt x="71" y="202"/>
                      <a:pt x="52" y="199"/>
                      <a:pt x="30" y="196"/>
                    </a:cubicBezTo>
                    <a:lnTo>
                      <a:pt x="30" y="196"/>
                    </a:lnTo>
                    <a:cubicBezTo>
                      <a:pt x="76" y="219"/>
                      <a:pt x="119" y="236"/>
                      <a:pt x="156" y="236"/>
                    </a:cubicBezTo>
                    <a:cubicBezTo>
                      <a:pt x="183" y="236"/>
                      <a:pt x="207" y="227"/>
                      <a:pt x="228" y="206"/>
                    </a:cubicBezTo>
                    <a:cubicBezTo>
                      <a:pt x="228" y="206"/>
                      <a:pt x="228" y="196"/>
                      <a:pt x="228" y="196"/>
                    </a:cubicBezTo>
                    <a:cubicBezTo>
                      <a:pt x="208" y="176"/>
                      <a:pt x="179" y="117"/>
                      <a:pt x="149" y="57"/>
                    </a:cubicBezTo>
                    <a:cubicBezTo>
                      <a:pt x="124" y="13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49" name="Google Shape;2449;p15"/>
              <p:cNvSpPr/>
              <p:nvPr/>
            </p:nvSpPr>
            <p:spPr>
              <a:xfrm>
                <a:off x="10911299" y="507494"/>
                <a:ext cx="338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1"/>
                    </a:moveTo>
                    <a:cubicBezTo>
                      <a:pt x="1" y="1"/>
                      <a:pt x="11" y="11"/>
                      <a:pt x="21" y="20"/>
                    </a:cubicBezTo>
                    <a:cubicBezTo>
                      <a:pt x="2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0" name="Google Shape;2450;p15"/>
              <p:cNvSpPr/>
              <p:nvPr/>
            </p:nvSpPr>
            <p:spPr>
              <a:xfrm>
                <a:off x="10820321" y="636796"/>
                <a:ext cx="20933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54" extrusionOk="0">
                    <a:moveTo>
                      <a:pt x="129" y="1"/>
                    </a:moveTo>
                    <a:lnTo>
                      <a:pt x="20" y="21"/>
                    </a:lnTo>
                    <a:cubicBezTo>
                      <a:pt x="30" y="21"/>
                      <a:pt x="40" y="21"/>
                      <a:pt x="50" y="31"/>
                    </a:cubicBezTo>
                    <a:cubicBezTo>
                      <a:pt x="110" y="70"/>
                      <a:pt x="1" y="90"/>
                      <a:pt x="1" y="209"/>
                    </a:cubicBezTo>
                    <a:cubicBezTo>
                      <a:pt x="1" y="241"/>
                      <a:pt x="5" y="253"/>
                      <a:pt x="12" y="253"/>
                    </a:cubicBezTo>
                    <a:cubicBezTo>
                      <a:pt x="26" y="253"/>
                      <a:pt x="53" y="200"/>
                      <a:pt x="80" y="159"/>
                    </a:cubicBezTo>
                    <a:cubicBezTo>
                      <a:pt x="100" y="110"/>
                      <a:pt x="110" y="50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1" name="Google Shape;2451;p15"/>
              <p:cNvSpPr/>
              <p:nvPr/>
            </p:nvSpPr>
            <p:spPr>
              <a:xfrm>
                <a:off x="10890044" y="392041"/>
                <a:ext cx="13526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34" extrusionOk="0">
                    <a:moveTo>
                      <a:pt x="30" y="0"/>
                    </a:moveTo>
                    <a:cubicBezTo>
                      <a:pt x="1" y="0"/>
                      <a:pt x="14" y="11"/>
                      <a:pt x="43" y="33"/>
                    </a:cubicBezTo>
                    <a:cubicBezTo>
                      <a:pt x="53" y="24"/>
                      <a:pt x="73" y="14"/>
                      <a:pt x="83" y="4"/>
                    </a:cubicBezTo>
                    <a:lnTo>
                      <a:pt x="73" y="4"/>
                    </a:lnTo>
                    <a:cubicBezTo>
                      <a:pt x="53" y="1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2" name="Google Shape;2452;p15"/>
              <p:cNvSpPr/>
              <p:nvPr/>
            </p:nvSpPr>
            <p:spPr>
              <a:xfrm>
                <a:off x="10986336" y="441314"/>
                <a:ext cx="55231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72" extrusionOk="0">
                    <a:moveTo>
                      <a:pt x="243" y="0"/>
                    </a:moveTo>
                    <a:cubicBezTo>
                      <a:pt x="228" y="0"/>
                      <a:pt x="211" y="5"/>
                      <a:pt x="189" y="15"/>
                    </a:cubicBezTo>
                    <a:cubicBezTo>
                      <a:pt x="70" y="75"/>
                      <a:pt x="40" y="144"/>
                      <a:pt x="1" y="233"/>
                    </a:cubicBezTo>
                    <a:cubicBezTo>
                      <a:pt x="21" y="233"/>
                      <a:pt x="40" y="223"/>
                      <a:pt x="80" y="213"/>
                    </a:cubicBezTo>
                    <a:cubicBezTo>
                      <a:pt x="88" y="212"/>
                      <a:pt x="96" y="211"/>
                      <a:pt x="103" y="211"/>
                    </a:cubicBezTo>
                    <a:cubicBezTo>
                      <a:pt x="150" y="211"/>
                      <a:pt x="181" y="237"/>
                      <a:pt x="189" y="263"/>
                    </a:cubicBezTo>
                    <a:cubicBezTo>
                      <a:pt x="199" y="283"/>
                      <a:pt x="229" y="322"/>
                      <a:pt x="259" y="372"/>
                    </a:cubicBezTo>
                    <a:cubicBezTo>
                      <a:pt x="293" y="216"/>
                      <a:pt x="343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3" name="Google Shape;2453;p15"/>
              <p:cNvSpPr/>
              <p:nvPr/>
            </p:nvSpPr>
            <p:spPr>
              <a:xfrm>
                <a:off x="10900188" y="528266"/>
                <a:ext cx="1288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80" h="90" extrusionOk="0">
                    <a:moveTo>
                      <a:pt x="50" y="1"/>
                    </a:moveTo>
                    <a:cubicBezTo>
                      <a:pt x="40" y="1"/>
                      <a:pt x="40" y="10"/>
                      <a:pt x="30" y="20"/>
                    </a:cubicBezTo>
                    <a:cubicBezTo>
                      <a:pt x="20" y="40"/>
                      <a:pt x="10" y="60"/>
                      <a:pt x="0" y="80"/>
                    </a:cubicBezTo>
                    <a:cubicBezTo>
                      <a:pt x="10" y="80"/>
                      <a:pt x="20" y="90"/>
                      <a:pt x="30" y="90"/>
                    </a:cubicBezTo>
                    <a:cubicBezTo>
                      <a:pt x="40" y="80"/>
                      <a:pt x="50" y="70"/>
                      <a:pt x="70" y="60"/>
                    </a:cubicBezTo>
                    <a:cubicBezTo>
                      <a:pt x="70" y="50"/>
                      <a:pt x="70" y="50"/>
                      <a:pt x="70" y="40"/>
                    </a:cubicBezTo>
                    <a:cubicBezTo>
                      <a:pt x="80" y="30"/>
                      <a:pt x="80" y="10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4" name="Google Shape;2454;p15"/>
              <p:cNvSpPr/>
              <p:nvPr/>
            </p:nvSpPr>
            <p:spPr>
              <a:xfrm>
                <a:off x="10930461" y="153082"/>
                <a:ext cx="8212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60" extrusionOk="0">
                    <a:moveTo>
                      <a:pt x="21" y="0"/>
                    </a:moveTo>
                    <a:cubicBezTo>
                      <a:pt x="11" y="20"/>
                      <a:pt x="11" y="30"/>
                      <a:pt x="1" y="40"/>
                    </a:cubicBezTo>
                    <a:cubicBezTo>
                      <a:pt x="11" y="50"/>
                      <a:pt x="21" y="60"/>
                      <a:pt x="21" y="60"/>
                    </a:cubicBezTo>
                    <a:cubicBezTo>
                      <a:pt x="30" y="50"/>
                      <a:pt x="40" y="40"/>
                      <a:pt x="50" y="30"/>
                    </a:cubicBezTo>
                    <a:cubicBezTo>
                      <a:pt x="40" y="20"/>
                      <a:pt x="30" y="1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5" name="Google Shape;2455;p15"/>
              <p:cNvSpPr/>
              <p:nvPr/>
            </p:nvSpPr>
            <p:spPr>
              <a:xfrm>
                <a:off x="10965564" y="361768"/>
                <a:ext cx="1932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3" extrusionOk="0">
                    <a:moveTo>
                      <a:pt x="50" y="1"/>
                    </a:moveTo>
                    <a:cubicBezTo>
                      <a:pt x="44" y="1"/>
                      <a:pt x="37" y="2"/>
                      <a:pt x="31" y="3"/>
                    </a:cubicBezTo>
                    <a:cubicBezTo>
                      <a:pt x="1" y="13"/>
                      <a:pt x="1" y="33"/>
                      <a:pt x="21" y="63"/>
                    </a:cubicBezTo>
                    <a:cubicBezTo>
                      <a:pt x="50" y="63"/>
                      <a:pt x="90" y="53"/>
                      <a:pt x="120" y="53"/>
                    </a:cubicBezTo>
                    <a:cubicBezTo>
                      <a:pt x="103" y="20"/>
                      <a:pt x="8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6" name="Google Shape;2456;p15"/>
              <p:cNvSpPr/>
              <p:nvPr/>
            </p:nvSpPr>
            <p:spPr>
              <a:xfrm>
                <a:off x="10927240" y="369014"/>
                <a:ext cx="25764" cy="5088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16" extrusionOk="0">
                    <a:moveTo>
                      <a:pt x="54" y="0"/>
                    </a:moveTo>
                    <a:cubicBezTo>
                      <a:pt x="14" y="0"/>
                      <a:pt x="50" y="97"/>
                      <a:pt x="50" y="157"/>
                    </a:cubicBezTo>
                    <a:cubicBezTo>
                      <a:pt x="50" y="216"/>
                      <a:pt x="60" y="196"/>
                      <a:pt x="80" y="295"/>
                    </a:cubicBezTo>
                    <a:cubicBezTo>
                      <a:pt x="80" y="305"/>
                      <a:pt x="80" y="305"/>
                      <a:pt x="80" y="315"/>
                    </a:cubicBezTo>
                    <a:cubicBezTo>
                      <a:pt x="159" y="196"/>
                      <a:pt x="1" y="67"/>
                      <a:pt x="120" y="38"/>
                    </a:cubicBezTo>
                    <a:cubicBezTo>
                      <a:pt x="100" y="28"/>
                      <a:pt x="90" y="18"/>
                      <a:pt x="80" y="8"/>
                    </a:cubicBezTo>
                    <a:cubicBezTo>
                      <a:pt x="69" y="2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7" name="Google Shape;2457;p15"/>
              <p:cNvSpPr/>
              <p:nvPr/>
            </p:nvSpPr>
            <p:spPr>
              <a:xfrm>
                <a:off x="10780387" y="830024"/>
                <a:ext cx="91622" cy="68757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27" extrusionOk="0">
                    <a:moveTo>
                      <a:pt x="249" y="1"/>
                    </a:moveTo>
                    <a:cubicBezTo>
                      <a:pt x="239" y="1"/>
                      <a:pt x="219" y="10"/>
                      <a:pt x="199" y="10"/>
                    </a:cubicBezTo>
                    <a:cubicBezTo>
                      <a:pt x="110" y="40"/>
                      <a:pt x="1" y="110"/>
                      <a:pt x="70" y="120"/>
                    </a:cubicBezTo>
                    <a:cubicBezTo>
                      <a:pt x="130" y="120"/>
                      <a:pt x="189" y="169"/>
                      <a:pt x="199" y="239"/>
                    </a:cubicBezTo>
                    <a:cubicBezTo>
                      <a:pt x="298" y="318"/>
                      <a:pt x="387" y="427"/>
                      <a:pt x="437" y="427"/>
                    </a:cubicBezTo>
                    <a:cubicBezTo>
                      <a:pt x="511" y="427"/>
                      <a:pt x="568" y="45"/>
                      <a:pt x="429" y="45"/>
                    </a:cubicBezTo>
                    <a:cubicBezTo>
                      <a:pt x="419" y="45"/>
                      <a:pt x="409" y="46"/>
                      <a:pt x="397" y="50"/>
                    </a:cubicBezTo>
                    <a:cubicBezTo>
                      <a:pt x="354" y="66"/>
                      <a:pt x="316" y="76"/>
                      <a:pt x="289" y="76"/>
                    </a:cubicBezTo>
                    <a:cubicBezTo>
                      <a:pt x="249" y="76"/>
                      <a:pt x="231" y="54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8" name="Google Shape;2458;p15"/>
              <p:cNvSpPr/>
              <p:nvPr/>
            </p:nvSpPr>
            <p:spPr>
              <a:xfrm>
                <a:off x="10905019" y="252111"/>
                <a:ext cx="44764" cy="623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87" extrusionOk="0">
                    <a:moveTo>
                      <a:pt x="60" y="206"/>
                    </a:moveTo>
                    <a:lnTo>
                      <a:pt x="60" y="206"/>
                    </a:lnTo>
                    <a:cubicBezTo>
                      <a:pt x="64" y="210"/>
                      <a:pt x="67" y="214"/>
                      <a:pt x="71" y="217"/>
                    </a:cubicBezTo>
                    <a:lnTo>
                      <a:pt x="71" y="217"/>
                    </a:lnTo>
                    <a:cubicBezTo>
                      <a:pt x="68" y="212"/>
                      <a:pt x="65" y="208"/>
                      <a:pt x="60" y="206"/>
                    </a:cubicBezTo>
                    <a:close/>
                    <a:moveTo>
                      <a:pt x="50" y="189"/>
                    </a:moveTo>
                    <a:cubicBezTo>
                      <a:pt x="30" y="208"/>
                      <a:pt x="20" y="218"/>
                      <a:pt x="0" y="228"/>
                    </a:cubicBezTo>
                    <a:cubicBezTo>
                      <a:pt x="10" y="228"/>
                      <a:pt x="10" y="228"/>
                      <a:pt x="20" y="238"/>
                    </a:cubicBezTo>
                    <a:cubicBezTo>
                      <a:pt x="34" y="215"/>
                      <a:pt x="46" y="205"/>
                      <a:pt x="56" y="205"/>
                    </a:cubicBezTo>
                    <a:cubicBezTo>
                      <a:pt x="57" y="205"/>
                      <a:pt x="59" y="206"/>
                      <a:pt x="60" y="206"/>
                    </a:cubicBezTo>
                    <a:lnTo>
                      <a:pt x="60" y="206"/>
                    </a:lnTo>
                    <a:cubicBezTo>
                      <a:pt x="57" y="201"/>
                      <a:pt x="53" y="196"/>
                      <a:pt x="50" y="189"/>
                    </a:cubicBezTo>
                    <a:close/>
                    <a:moveTo>
                      <a:pt x="188" y="0"/>
                    </a:moveTo>
                    <a:lnTo>
                      <a:pt x="188" y="0"/>
                    </a:lnTo>
                    <a:cubicBezTo>
                      <a:pt x="159" y="60"/>
                      <a:pt x="119" y="109"/>
                      <a:pt x="89" y="139"/>
                    </a:cubicBezTo>
                    <a:cubicBezTo>
                      <a:pt x="109" y="169"/>
                      <a:pt x="139" y="189"/>
                      <a:pt x="169" y="248"/>
                    </a:cubicBezTo>
                    <a:cubicBezTo>
                      <a:pt x="190" y="287"/>
                      <a:pt x="195" y="300"/>
                      <a:pt x="189" y="300"/>
                    </a:cubicBezTo>
                    <a:cubicBezTo>
                      <a:pt x="179" y="300"/>
                      <a:pt x="134" y="254"/>
                      <a:pt x="89" y="228"/>
                    </a:cubicBezTo>
                    <a:cubicBezTo>
                      <a:pt x="82" y="225"/>
                      <a:pt x="76" y="221"/>
                      <a:pt x="71" y="217"/>
                    </a:cubicBezTo>
                    <a:lnTo>
                      <a:pt x="71" y="217"/>
                    </a:lnTo>
                    <a:cubicBezTo>
                      <a:pt x="82" y="236"/>
                      <a:pt x="84" y="277"/>
                      <a:pt x="79" y="317"/>
                    </a:cubicBezTo>
                    <a:cubicBezTo>
                      <a:pt x="89" y="337"/>
                      <a:pt x="99" y="357"/>
                      <a:pt x="129" y="387"/>
                    </a:cubicBezTo>
                    <a:cubicBezTo>
                      <a:pt x="149" y="367"/>
                      <a:pt x="169" y="347"/>
                      <a:pt x="198" y="308"/>
                    </a:cubicBezTo>
                    <a:cubicBezTo>
                      <a:pt x="248" y="228"/>
                      <a:pt x="248" y="208"/>
                      <a:pt x="278" y="179"/>
                    </a:cubicBezTo>
                    <a:cubicBezTo>
                      <a:pt x="268" y="179"/>
                      <a:pt x="258" y="169"/>
                      <a:pt x="248" y="159"/>
                    </a:cubicBezTo>
                    <a:cubicBezTo>
                      <a:pt x="169" y="99"/>
                      <a:pt x="198" y="7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59" name="Google Shape;2459;p15"/>
              <p:cNvSpPr/>
              <p:nvPr/>
            </p:nvSpPr>
            <p:spPr>
              <a:xfrm>
                <a:off x="10944792" y="239230"/>
                <a:ext cx="108851" cy="127208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90" extrusionOk="0">
                    <a:moveTo>
                      <a:pt x="50" y="1"/>
                    </a:moveTo>
                    <a:cubicBezTo>
                      <a:pt x="41" y="1"/>
                      <a:pt x="31" y="1"/>
                      <a:pt x="21" y="11"/>
                    </a:cubicBezTo>
                    <a:lnTo>
                      <a:pt x="1" y="11"/>
                    </a:lnTo>
                    <a:cubicBezTo>
                      <a:pt x="21" y="50"/>
                      <a:pt x="50" y="90"/>
                      <a:pt x="80" y="150"/>
                    </a:cubicBezTo>
                    <a:cubicBezTo>
                      <a:pt x="90" y="179"/>
                      <a:pt x="100" y="209"/>
                      <a:pt x="100" y="229"/>
                    </a:cubicBezTo>
                    <a:cubicBezTo>
                      <a:pt x="150" y="229"/>
                      <a:pt x="169" y="338"/>
                      <a:pt x="169" y="378"/>
                    </a:cubicBezTo>
                    <a:cubicBezTo>
                      <a:pt x="169" y="388"/>
                      <a:pt x="169" y="397"/>
                      <a:pt x="160" y="397"/>
                    </a:cubicBezTo>
                    <a:cubicBezTo>
                      <a:pt x="169" y="417"/>
                      <a:pt x="140" y="467"/>
                      <a:pt x="160" y="507"/>
                    </a:cubicBezTo>
                    <a:cubicBezTo>
                      <a:pt x="189" y="566"/>
                      <a:pt x="407" y="586"/>
                      <a:pt x="407" y="586"/>
                    </a:cubicBezTo>
                    <a:cubicBezTo>
                      <a:pt x="407" y="586"/>
                      <a:pt x="447" y="645"/>
                      <a:pt x="417" y="655"/>
                    </a:cubicBezTo>
                    <a:cubicBezTo>
                      <a:pt x="398" y="655"/>
                      <a:pt x="338" y="675"/>
                      <a:pt x="328" y="754"/>
                    </a:cubicBezTo>
                    <a:cubicBezTo>
                      <a:pt x="322" y="781"/>
                      <a:pt x="326" y="790"/>
                      <a:pt x="338" y="790"/>
                    </a:cubicBezTo>
                    <a:cubicBezTo>
                      <a:pt x="363" y="790"/>
                      <a:pt x="421" y="754"/>
                      <a:pt x="487" y="754"/>
                    </a:cubicBezTo>
                    <a:cubicBezTo>
                      <a:pt x="497" y="754"/>
                      <a:pt x="497" y="764"/>
                      <a:pt x="507" y="764"/>
                    </a:cubicBezTo>
                    <a:cubicBezTo>
                      <a:pt x="616" y="735"/>
                      <a:pt x="675" y="685"/>
                      <a:pt x="596" y="626"/>
                    </a:cubicBezTo>
                    <a:cubicBezTo>
                      <a:pt x="417" y="487"/>
                      <a:pt x="308" y="298"/>
                      <a:pt x="308" y="298"/>
                    </a:cubicBezTo>
                    <a:cubicBezTo>
                      <a:pt x="308" y="298"/>
                      <a:pt x="298" y="288"/>
                      <a:pt x="298" y="279"/>
                    </a:cubicBezTo>
                    <a:cubicBezTo>
                      <a:pt x="297" y="285"/>
                      <a:pt x="294" y="288"/>
                      <a:pt x="291" y="288"/>
                    </a:cubicBezTo>
                    <a:cubicBezTo>
                      <a:pt x="264" y="288"/>
                      <a:pt x="183" y="152"/>
                      <a:pt x="140" y="100"/>
                    </a:cubicBezTo>
                    <a:cubicBezTo>
                      <a:pt x="100" y="31"/>
                      <a:pt x="110" y="3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0" name="Google Shape;2460;p15"/>
              <p:cNvSpPr/>
              <p:nvPr/>
            </p:nvSpPr>
            <p:spPr>
              <a:xfrm>
                <a:off x="10962021" y="-84749"/>
                <a:ext cx="43637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88" extrusionOk="0">
                    <a:moveTo>
                      <a:pt x="241" y="0"/>
                    </a:moveTo>
                    <a:lnTo>
                      <a:pt x="241" y="0"/>
                    </a:lnTo>
                    <a:cubicBezTo>
                      <a:pt x="211" y="20"/>
                      <a:pt x="152" y="60"/>
                      <a:pt x="181" y="129"/>
                    </a:cubicBezTo>
                    <a:cubicBezTo>
                      <a:pt x="208" y="182"/>
                      <a:pt x="173" y="199"/>
                      <a:pt x="134" y="199"/>
                    </a:cubicBezTo>
                    <a:cubicBezTo>
                      <a:pt x="115" y="199"/>
                      <a:pt x="96" y="195"/>
                      <a:pt x="82" y="188"/>
                    </a:cubicBezTo>
                    <a:cubicBezTo>
                      <a:pt x="78" y="187"/>
                      <a:pt x="74" y="187"/>
                      <a:pt x="70" y="187"/>
                    </a:cubicBezTo>
                    <a:cubicBezTo>
                      <a:pt x="34" y="187"/>
                      <a:pt x="0" y="222"/>
                      <a:pt x="62" y="258"/>
                    </a:cubicBezTo>
                    <a:cubicBezTo>
                      <a:pt x="72" y="268"/>
                      <a:pt x="72" y="278"/>
                      <a:pt x="82" y="288"/>
                    </a:cubicBezTo>
                    <a:cubicBezTo>
                      <a:pt x="181" y="268"/>
                      <a:pt x="271" y="129"/>
                      <a:pt x="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1" name="Google Shape;2461;p15"/>
              <p:cNvSpPr/>
              <p:nvPr/>
            </p:nvSpPr>
            <p:spPr>
              <a:xfrm>
                <a:off x="10813880" y="716664"/>
                <a:ext cx="70528" cy="92749"/>
              </a:xfrm>
              <a:custGeom>
                <a:avLst/>
                <a:gdLst/>
                <a:ahLst/>
                <a:cxnLst/>
                <a:rect l="l" t="t" r="r" b="b"/>
                <a:pathLst>
                  <a:path w="438" h="576" extrusionOk="0">
                    <a:moveTo>
                      <a:pt x="249" y="1"/>
                    </a:moveTo>
                    <a:lnTo>
                      <a:pt x="249" y="1"/>
                    </a:lnTo>
                    <a:cubicBezTo>
                      <a:pt x="209" y="20"/>
                      <a:pt x="259" y="90"/>
                      <a:pt x="249" y="120"/>
                    </a:cubicBezTo>
                    <a:cubicBezTo>
                      <a:pt x="245" y="131"/>
                      <a:pt x="239" y="135"/>
                      <a:pt x="231" y="135"/>
                    </a:cubicBezTo>
                    <a:cubicBezTo>
                      <a:pt x="217" y="135"/>
                      <a:pt x="196" y="126"/>
                      <a:pt x="160" y="120"/>
                    </a:cubicBezTo>
                    <a:cubicBezTo>
                      <a:pt x="146" y="115"/>
                      <a:pt x="134" y="113"/>
                      <a:pt x="124" y="113"/>
                    </a:cubicBezTo>
                    <a:cubicBezTo>
                      <a:pt x="91" y="113"/>
                      <a:pt x="76" y="134"/>
                      <a:pt x="60" y="149"/>
                    </a:cubicBezTo>
                    <a:cubicBezTo>
                      <a:pt x="31" y="248"/>
                      <a:pt x="11" y="358"/>
                      <a:pt x="1" y="457"/>
                    </a:cubicBezTo>
                    <a:cubicBezTo>
                      <a:pt x="21" y="427"/>
                      <a:pt x="50" y="377"/>
                      <a:pt x="90" y="308"/>
                    </a:cubicBezTo>
                    <a:cubicBezTo>
                      <a:pt x="115" y="263"/>
                      <a:pt x="135" y="248"/>
                      <a:pt x="150" y="248"/>
                    </a:cubicBezTo>
                    <a:cubicBezTo>
                      <a:pt x="164" y="248"/>
                      <a:pt x="174" y="263"/>
                      <a:pt x="179" y="278"/>
                    </a:cubicBezTo>
                    <a:cubicBezTo>
                      <a:pt x="199" y="308"/>
                      <a:pt x="150" y="358"/>
                      <a:pt x="130" y="387"/>
                    </a:cubicBezTo>
                    <a:cubicBezTo>
                      <a:pt x="120" y="417"/>
                      <a:pt x="100" y="526"/>
                      <a:pt x="130" y="576"/>
                    </a:cubicBezTo>
                    <a:cubicBezTo>
                      <a:pt x="140" y="566"/>
                      <a:pt x="160" y="546"/>
                      <a:pt x="179" y="526"/>
                    </a:cubicBezTo>
                    <a:cubicBezTo>
                      <a:pt x="179" y="516"/>
                      <a:pt x="169" y="496"/>
                      <a:pt x="169" y="496"/>
                    </a:cubicBezTo>
                    <a:cubicBezTo>
                      <a:pt x="169" y="463"/>
                      <a:pt x="220" y="357"/>
                      <a:pt x="253" y="357"/>
                    </a:cubicBezTo>
                    <a:cubicBezTo>
                      <a:pt x="259" y="357"/>
                      <a:pt x="264" y="360"/>
                      <a:pt x="269" y="367"/>
                    </a:cubicBezTo>
                    <a:cubicBezTo>
                      <a:pt x="278" y="377"/>
                      <a:pt x="288" y="377"/>
                      <a:pt x="298" y="377"/>
                    </a:cubicBezTo>
                    <a:cubicBezTo>
                      <a:pt x="437" y="159"/>
                      <a:pt x="358" y="10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2" name="Google Shape;2462;p15"/>
              <p:cNvSpPr/>
              <p:nvPr/>
            </p:nvSpPr>
            <p:spPr>
              <a:xfrm>
                <a:off x="10956063" y="496867"/>
                <a:ext cx="71977" cy="7793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484" extrusionOk="0">
                    <a:moveTo>
                      <a:pt x="276" y="1"/>
                    </a:moveTo>
                    <a:cubicBezTo>
                      <a:pt x="259" y="1"/>
                      <a:pt x="248" y="13"/>
                      <a:pt x="238" y="27"/>
                    </a:cubicBezTo>
                    <a:cubicBezTo>
                      <a:pt x="218" y="57"/>
                      <a:pt x="278" y="106"/>
                      <a:pt x="298" y="136"/>
                    </a:cubicBezTo>
                    <a:cubicBezTo>
                      <a:pt x="308" y="156"/>
                      <a:pt x="347" y="295"/>
                      <a:pt x="288" y="334"/>
                    </a:cubicBezTo>
                    <a:cubicBezTo>
                      <a:pt x="280" y="340"/>
                      <a:pt x="274" y="343"/>
                      <a:pt x="269" y="343"/>
                    </a:cubicBezTo>
                    <a:cubicBezTo>
                      <a:pt x="241" y="343"/>
                      <a:pt x="248" y="260"/>
                      <a:pt x="248" y="235"/>
                    </a:cubicBezTo>
                    <a:cubicBezTo>
                      <a:pt x="248" y="202"/>
                      <a:pt x="199" y="105"/>
                      <a:pt x="160" y="105"/>
                    </a:cubicBezTo>
                    <a:cubicBezTo>
                      <a:pt x="152" y="105"/>
                      <a:pt x="145" y="108"/>
                      <a:pt x="139" y="116"/>
                    </a:cubicBezTo>
                    <a:cubicBezTo>
                      <a:pt x="134" y="121"/>
                      <a:pt x="127" y="124"/>
                      <a:pt x="118" y="124"/>
                    </a:cubicBezTo>
                    <a:cubicBezTo>
                      <a:pt x="109" y="124"/>
                      <a:pt x="99" y="121"/>
                      <a:pt x="90" y="116"/>
                    </a:cubicBezTo>
                    <a:cubicBezTo>
                      <a:pt x="80" y="136"/>
                      <a:pt x="70" y="156"/>
                      <a:pt x="60" y="176"/>
                    </a:cubicBezTo>
                    <a:cubicBezTo>
                      <a:pt x="40" y="196"/>
                      <a:pt x="20" y="225"/>
                      <a:pt x="0" y="245"/>
                    </a:cubicBezTo>
                    <a:cubicBezTo>
                      <a:pt x="40" y="275"/>
                      <a:pt x="80" y="344"/>
                      <a:pt x="80" y="424"/>
                    </a:cubicBezTo>
                    <a:cubicBezTo>
                      <a:pt x="80" y="473"/>
                      <a:pt x="99" y="483"/>
                      <a:pt x="119" y="483"/>
                    </a:cubicBezTo>
                    <a:cubicBezTo>
                      <a:pt x="139" y="463"/>
                      <a:pt x="179" y="443"/>
                      <a:pt x="218" y="434"/>
                    </a:cubicBezTo>
                    <a:cubicBezTo>
                      <a:pt x="447" y="384"/>
                      <a:pt x="437" y="285"/>
                      <a:pt x="427" y="176"/>
                    </a:cubicBezTo>
                    <a:cubicBezTo>
                      <a:pt x="407" y="156"/>
                      <a:pt x="377" y="106"/>
                      <a:pt x="347" y="57"/>
                    </a:cubicBezTo>
                    <a:cubicBezTo>
                      <a:pt x="316" y="15"/>
                      <a:pt x="293" y="1"/>
                      <a:pt x="2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3" name="Google Shape;2463;p15"/>
              <p:cNvSpPr/>
              <p:nvPr/>
            </p:nvSpPr>
            <p:spPr>
              <a:xfrm>
                <a:off x="10917740" y="11060"/>
                <a:ext cx="175837" cy="103860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645" extrusionOk="0">
                    <a:moveTo>
                      <a:pt x="665" y="1"/>
                    </a:moveTo>
                    <a:cubicBezTo>
                      <a:pt x="627" y="1"/>
                      <a:pt x="593" y="16"/>
                      <a:pt x="556" y="50"/>
                    </a:cubicBezTo>
                    <a:cubicBezTo>
                      <a:pt x="516" y="79"/>
                      <a:pt x="456" y="89"/>
                      <a:pt x="397" y="89"/>
                    </a:cubicBezTo>
                    <a:cubicBezTo>
                      <a:pt x="397" y="99"/>
                      <a:pt x="397" y="119"/>
                      <a:pt x="397" y="129"/>
                    </a:cubicBezTo>
                    <a:cubicBezTo>
                      <a:pt x="407" y="129"/>
                      <a:pt x="417" y="139"/>
                      <a:pt x="417" y="149"/>
                    </a:cubicBezTo>
                    <a:cubicBezTo>
                      <a:pt x="466" y="198"/>
                      <a:pt x="456" y="218"/>
                      <a:pt x="407" y="218"/>
                    </a:cubicBezTo>
                    <a:cubicBezTo>
                      <a:pt x="407" y="238"/>
                      <a:pt x="407" y="268"/>
                      <a:pt x="417" y="297"/>
                    </a:cubicBezTo>
                    <a:cubicBezTo>
                      <a:pt x="421" y="369"/>
                      <a:pt x="397" y="394"/>
                      <a:pt x="369" y="394"/>
                    </a:cubicBezTo>
                    <a:cubicBezTo>
                      <a:pt x="331" y="394"/>
                      <a:pt x="286" y="347"/>
                      <a:pt x="298" y="307"/>
                    </a:cubicBezTo>
                    <a:cubicBezTo>
                      <a:pt x="318" y="258"/>
                      <a:pt x="288" y="218"/>
                      <a:pt x="209" y="178"/>
                    </a:cubicBezTo>
                    <a:cubicBezTo>
                      <a:pt x="169" y="198"/>
                      <a:pt x="179" y="258"/>
                      <a:pt x="169" y="288"/>
                    </a:cubicBezTo>
                    <a:cubicBezTo>
                      <a:pt x="179" y="288"/>
                      <a:pt x="179" y="297"/>
                      <a:pt x="179" y="307"/>
                    </a:cubicBezTo>
                    <a:cubicBezTo>
                      <a:pt x="189" y="317"/>
                      <a:pt x="189" y="317"/>
                      <a:pt x="189" y="317"/>
                    </a:cubicBezTo>
                    <a:cubicBezTo>
                      <a:pt x="209" y="357"/>
                      <a:pt x="258" y="397"/>
                      <a:pt x="367" y="466"/>
                    </a:cubicBezTo>
                    <a:cubicBezTo>
                      <a:pt x="444" y="512"/>
                      <a:pt x="439" y="534"/>
                      <a:pt x="403" y="534"/>
                    </a:cubicBezTo>
                    <a:cubicBezTo>
                      <a:pt x="368" y="534"/>
                      <a:pt x="306" y="514"/>
                      <a:pt x="258" y="476"/>
                    </a:cubicBezTo>
                    <a:cubicBezTo>
                      <a:pt x="169" y="407"/>
                      <a:pt x="139" y="387"/>
                      <a:pt x="80" y="307"/>
                    </a:cubicBezTo>
                    <a:cubicBezTo>
                      <a:pt x="50" y="327"/>
                      <a:pt x="30" y="387"/>
                      <a:pt x="10" y="456"/>
                    </a:cubicBezTo>
                    <a:cubicBezTo>
                      <a:pt x="10" y="456"/>
                      <a:pt x="10" y="466"/>
                      <a:pt x="10" y="466"/>
                    </a:cubicBezTo>
                    <a:cubicBezTo>
                      <a:pt x="10" y="466"/>
                      <a:pt x="10" y="466"/>
                      <a:pt x="10" y="476"/>
                    </a:cubicBezTo>
                    <a:cubicBezTo>
                      <a:pt x="0" y="516"/>
                      <a:pt x="40" y="506"/>
                      <a:pt x="70" y="525"/>
                    </a:cubicBezTo>
                    <a:cubicBezTo>
                      <a:pt x="77" y="520"/>
                      <a:pt x="83" y="518"/>
                      <a:pt x="89" y="518"/>
                    </a:cubicBezTo>
                    <a:cubicBezTo>
                      <a:pt x="113" y="518"/>
                      <a:pt x="123" y="564"/>
                      <a:pt x="139" y="605"/>
                    </a:cubicBezTo>
                    <a:cubicBezTo>
                      <a:pt x="159" y="605"/>
                      <a:pt x="189" y="585"/>
                      <a:pt x="218" y="565"/>
                    </a:cubicBezTo>
                    <a:cubicBezTo>
                      <a:pt x="228" y="555"/>
                      <a:pt x="238" y="545"/>
                      <a:pt x="248" y="545"/>
                    </a:cubicBezTo>
                    <a:cubicBezTo>
                      <a:pt x="265" y="532"/>
                      <a:pt x="280" y="525"/>
                      <a:pt x="296" y="525"/>
                    </a:cubicBezTo>
                    <a:cubicBezTo>
                      <a:pt x="326" y="525"/>
                      <a:pt x="362" y="549"/>
                      <a:pt x="427" y="595"/>
                    </a:cubicBezTo>
                    <a:cubicBezTo>
                      <a:pt x="456" y="615"/>
                      <a:pt x="466" y="635"/>
                      <a:pt x="466" y="644"/>
                    </a:cubicBezTo>
                    <a:cubicBezTo>
                      <a:pt x="492" y="639"/>
                      <a:pt x="516" y="637"/>
                      <a:pt x="538" y="637"/>
                    </a:cubicBezTo>
                    <a:cubicBezTo>
                      <a:pt x="583" y="637"/>
                      <a:pt x="622" y="644"/>
                      <a:pt x="660" y="644"/>
                    </a:cubicBezTo>
                    <a:cubicBezTo>
                      <a:pt x="698" y="644"/>
                      <a:pt x="734" y="637"/>
                      <a:pt x="774" y="605"/>
                    </a:cubicBezTo>
                    <a:cubicBezTo>
                      <a:pt x="843" y="545"/>
                      <a:pt x="1022" y="466"/>
                      <a:pt x="1091" y="387"/>
                    </a:cubicBezTo>
                    <a:cubicBezTo>
                      <a:pt x="1071" y="357"/>
                      <a:pt x="1051" y="317"/>
                      <a:pt x="1061" y="278"/>
                    </a:cubicBezTo>
                    <a:cubicBezTo>
                      <a:pt x="1071" y="258"/>
                      <a:pt x="1081" y="238"/>
                      <a:pt x="1091" y="228"/>
                    </a:cubicBezTo>
                    <a:cubicBezTo>
                      <a:pt x="1081" y="218"/>
                      <a:pt x="1071" y="208"/>
                      <a:pt x="1061" y="198"/>
                    </a:cubicBezTo>
                    <a:cubicBezTo>
                      <a:pt x="952" y="258"/>
                      <a:pt x="982" y="248"/>
                      <a:pt x="1002" y="307"/>
                    </a:cubicBezTo>
                    <a:cubicBezTo>
                      <a:pt x="1013" y="347"/>
                      <a:pt x="969" y="394"/>
                      <a:pt x="933" y="394"/>
                    </a:cubicBezTo>
                    <a:cubicBezTo>
                      <a:pt x="906" y="394"/>
                      <a:pt x="884" y="369"/>
                      <a:pt x="893" y="297"/>
                    </a:cubicBezTo>
                    <a:cubicBezTo>
                      <a:pt x="903" y="208"/>
                      <a:pt x="883" y="139"/>
                      <a:pt x="873" y="89"/>
                    </a:cubicBezTo>
                    <a:cubicBezTo>
                      <a:pt x="780" y="31"/>
                      <a:pt x="718" y="1"/>
                      <a:pt x="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4" name="Google Shape;2464;p15"/>
              <p:cNvSpPr/>
              <p:nvPr/>
            </p:nvSpPr>
            <p:spPr>
              <a:xfrm>
                <a:off x="10978606" y="-107293"/>
                <a:ext cx="1594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99" h="51" extrusionOk="0">
                    <a:moveTo>
                      <a:pt x="45" y="0"/>
                    </a:moveTo>
                    <a:cubicBezTo>
                      <a:pt x="1" y="0"/>
                      <a:pt x="35" y="42"/>
                      <a:pt x="69" y="42"/>
                    </a:cubicBezTo>
                    <a:cubicBezTo>
                      <a:pt x="72" y="42"/>
                      <a:pt x="75" y="42"/>
                      <a:pt x="78" y="41"/>
                    </a:cubicBezTo>
                    <a:cubicBezTo>
                      <a:pt x="85" y="41"/>
                      <a:pt x="91" y="41"/>
                      <a:pt x="94" y="43"/>
                    </a:cubicBezTo>
                    <a:lnTo>
                      <a:pt x="94" y="43"/>
                    </a:lnTo>
                    <a:cubicBezTo>
                      <a:pt x="86" y="26"/>
                      <a:pt x="76" y="10"/>
                      <a:pt x="59" y="1"/>
                    </a:cubicBezTo>
                    <a:cubicBezTo>
                      <a:pt x="53" y="0"/>
                      <a:pt x="49" y="0"/>
                      <a:pt x="45" y="0"/>
                    </a:cubicBezTo>
                    <a:close/>
                    <a:moveTo>
                      <a:pt x="94" y="43"/>
                    </a:moveTo>
                    <a:cubicBezTo>
                      <a:pt x="96" y="46"/>
                      <a:pt x="97" y="48"/>
                      <a:pt x="98" y="51"/>
                    </a:cubicBezTo>
                    <a:cubicBezTo>
                      <a:pt x="98" y="47"/>
                      <a:pt x="97" y="45"/>
                      <a:pt x="94" y="4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5" name="Google Shape;2465;p15"/>
              <p:cNvSpPr/>
              <p:nvPr/>
            </p:nvSpPr>
            <p:spPr>
              <a:xfrm>
                <a:off x="10956063" y="-193440"/>
                <a:ext cx="119801" cy="152488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47" extrusionOk="0">
                    <a:moveTo>
                      <a:pt x="397" y="1"/>
                    </a:moveTo>
                    <a:cubicBezTo>
                      <a:pt x="397" y="11"/>
                      <a:pt x="387" y="21"/>
                      <a:pt x="387" y="31"/>
                    </a:cubicBezTo>
                    <a:cubicBezTo>
                      <a:pt x="380" y="38"/>
                      <a:pt x="374" y="40"/>
                      <a:pt x="370" y="40"/>
                    </a:cubicBezTo>
                    <a:cubicBezTo>
                      <a:pt x="364" y="40"/>
                      <a:pt x="359" y="37"/>
                      <a:pt x="352" y="37"/>
                    </a:cubicBezTo>
                    <a:cubicBezTo>
                      <a:pt x="343" y="37"/>
                      <a:pt x="330" y="44"/>
                      <a:pt x="308" y="80"/>
                    </a:cubicBezTo>
                    <a:cubicBezTo>
                      <a:pt x="283" y="118"/>
                      <a:pt x="268" y="134"/>
                      <a:pt x="257" y="134"/>
                    </a:cubicBezTo>
                    <a:cubicBezTo>
                      <a:pt x="241" y="134"/>
                      <a:pt x="232" y="102"/>
                      <a:pt x="209" y="50"/>
                    </a:cubicBezTo>
                    <a:cubicBezTo>
                      <a:pt x="199" y="24"/>
                      <a:pt x="180" y="14"/>
                      <a:pt x="157" y="14"/>
                    </a:cubicBezTo>
                    <a:cubicBezTo>
                      <a:pt x="110" y="14"/>
                      <a:pt x="47" y="54"/>
                      <a:pt x="0" y="80"/>
                    </a:cubicBezTo>
                    <a:cubicBezTo>
                      <a:pt x="108" y="188"/>
                      <a:pt x="179" y="268"/>
                      <a:pt x="254" y="268"/>
                    </a:cubicBezTo>
                    <a:cubicBezTo>
                      <a:pt x="290" y="268"/>
                      <a:pt x="326" y="250"/>
                      <a:pt x="367" y="209"/>
                    </a:cubicBezTo>
                    <a:lnTo>
                      <a:pt x="367" y="209"/>
                    </a:lnTo>
                    <a:cubicBezTo>
                      <a:pt x="357" y="269"/>
                      <a:pt x="337" y="338"/>
                      <a:pt x="328" y="358"/>
                    </a:cubicBezTo>
                    <a:cubicBezTo>
                      <a:pt x="308" y="417"/>
                      <a:pt x="318" y="417"/>
                      <a:pt x="318" y="497"/>
                    </a:cubicBezTo>
                    <a:cubicBezTo>
                      <a:pt x="585" y="606"/>
                      <a:pt x="496" y="596"/>
                      <a:pt x="447" y="744"/>
                    </a:cubicBezTo>
                    <a:cubicBezTo>
                      <a:pt x="424" y="843"/>
                      <a:pt x="534" y="947"/>
                      <a:pt x="631" y="947"/>
                    </a:cubicBezTo>
                    <a:cubicBezTo>
                      <a:pt x="661" y="947"/>
                      <a:pt x="691" y="937"/>
                      <a:pt x="714" y="913"/>
                    </a:cubicBezTo>
                    <a:cubicBezTo>
                      <a:pt x="734" y="863"/>
                      <a:pt x="744" y="824"/>
                      <a:pt x="724" y="824"/>
                    </a:cubicBezTo>
                    <a:cubicBezTo>
                      <a:pt x="714" y="828"/>
                      <a:pt x="701" y="830"/>
                      <a:pt x="688" y="830"/>
                    </a:cubicBezTo>
                    <a:cubicBezTo>
                      <a:pt x="637" y="830"/>
                      <a:pt x="573" y="801"/>
                      <a:pt x="565" y="754"/>
                    </a:cubicBezTo>
                    <a:cubicBezTo>
                      <a:pt x="561" y="725"/>
                      <a:pt x="553" y="720"/>
                      <a:pt x="546" y="720"/>
                    </a:cubicBezTo>
                    <a:cubicBezTo>
                      <a:pt x="542" y="720"/>
                      <a:pt x="538" y="721"/>
                      <a:pt x="535" y="721"/>
                    </a:cubicBezTo>
                    <a:cubicBezTo>
                      <a:pt x="531" y="721"/>
                      <a:pt x="528" y="720"/>
                      <a:pt x="526" y="715"/>
                    </a:cubicBezTo>
                    <a:cubicBezTo>
                      <a:pt x="516" y="695"/>
                      <a:pt x="556" y="556"/>
                      <a:pt x="605" y="487"/>
                    </a:cubicBezTo>
                    <a:cubicBezTo>
                      <a:pt x="628" y="448"/>
                      <a:pt x="675" y="434"/>
                      <a:pt x="658" y="434"/>
                    </a:cubicBezTo>
                    <a:cubicBezTo>
                      <a:pt x="653" y="434"/>
                      <a:pt x="643" y="435"/>
                      <a:pt x="625" y="437"/>
                    </a:cubicBezTo>
                    <a:cubicBezTo>
                      <a:pt x="564" y="445"/>
                      <a:pt x="520" y="535"/>
                      <a:pt x="504" y="535"/>
                    </a:cubicBezTo>
                    <a:cubicBezTo>
                      <a:pt x="499" y="535"/>
                      <a:pt x="496" y="527"/>
                      <a:pt x="496" y="506"/>
                    </a:cubicBezTo>
                    <a:cubicBezTo>
                      <a:pt x="486" y="407"/>
                      <a:pt x="486" y="288"/>
                      <a:pt x="466" y="229"/>
                    </a:cubicBezTo>
                    <a:cubicBezTo>
                      <a:pt x="456" y="209"/>
                      <a:pt x="447" y="169"/>
                      <a:pt x="437" y="110"/>
                    </a:cubicBezTo>
                    <a:cubicBezTo>
                      <a:pt x="456" y="90"/>
                      <a:pt x="476" y="60"/>
                      <a:pt x="486" y="31"/>
                    </a:cubicBezTo>
                    <a:lnTo>
                      <a:pt x="486" y="31"/>
                    </a:lnTo>
                    <a:cubicBezTo>
                      <a:pt x="467" y="50"/>
                      <a:pt x="460" y="65"/>
                      <a:pt x="452" y="65"/>
                    </a:cubicBezTo>
                    <a:cubicBezTo>
                      <a:pt x="448" y="65"/>
                      <a:pt x="444" y="61"/>
                      <a:pt x="437" y="50"/>
                    </a:cubicBezTo>
                    <a:cubicBezTo>
                      <a:pt x="427" y="40"/>
                      <a:pt x="417" y="31"/>
                      <a:pt x="417" y="21"/>
                    </a:cubicBezTo>
                    <a:cubicBezTo>
                      <a:pt x="407" y="21"/>
                      <a:pt x="407" y="1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6" name="Google Shape;2466;p15"/>
              <p:cNvSpPr/>
              <p:nvPr/>
            </p:nvSpPr>
            <p:spPr>
              <a:xfrm>
                <a:off x="11944262" y="2027393"/>
                <a:ext cx="46536" cy="3703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30" extrusionOk="0">
                    <a:moveTo>
                      <a:pt x="187" y="0"/>
                    </a:moveTo>
                    <a:cubicBezTo>
                      <a:pt x="1" y="0"/>
                      <a:pt x="149" y="71"/>
                      <a:pt x="288" y="229"/>
                    </a:cubicBezTo>
                    <a:lnTo>
                      <a:pt x="288" y="1"/>
                    </a:lnTo>
                    <a:cubicBezTo>
                      <a:pt x="275" y="1"/>
                      <a:pt x="262" y="5"/>
                      <a:pt x="249" y="5"/>
                    </a:cubicBezTo>
                    <a:cubicBezTo>
                      <a:pt x="242" y="5"/>
                      <a:pt x="236" y="4"/>
                      <a:pt x="229" y="1"/>
                    </a:cubicBezTo>
                    <a:cubicBezTo>
                      <a:pt x="214" y="0"/>
                      <a:pt x="200" y="0"/>
                      <a:pt x="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7" name="Google Shape;2467;p15"/>
              <p:cNvSpPr/>
              <p:nvPr/>
            </p:nvSpPr>
            <p:spPr>
              <a:xfrm>
                <a:off x="11955534" y="2400323"/>
                <a:ext cx="35264" cy="7197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447" extrusionOk="0">
                    <a:moveTo>
                      <a:pt x="69" y="1"/>
                    </a:moveTo>
                    <a:cubicBezTo>
                      <a:pt x="17" y="1"/>
                      <a:pt x="0" y="74"/>
                      <a:pt x="0" y="164"/>
                    </a:cubicBezTo>
                    <a:cubicBezTo>
                      <a:pt x="10" y="243"/>
                      <a:pt x="20" y="332"/>
                      <a:pt x="50" y="392"/>
                    </a:cubicBezTo>
                    <a:cubicBezTo>
                      <a:pt x="60" y="432"/>
                      <a:pt x="82" y="446"/>
                      <a:pt x="112" y="446"/>
                    </a:cubicBezTo>
                    <a:cubicBezTo>
                      <a:pt x="142" y="446"/>
                      <a:pt x="179" y="432"/>
                      <a:pt x="218" y="412"/>
                    </a:cubicBezTo>
                    <a:lnTo>
                      <a:pt x="218" y="164"/>
                    </a:lnTo>
                    <a:lnTo>
                      <a:pt x="218" y="55"/>
                    </a:lnTo>
                    <a:cubicBezTo>
                      <a:pt x="189" y="55"/>
                      <a:pt x="149" y="45"/>
                      <a:pt x="129" y="25"/>
                    </a:cubicBezTo>
                    <a:cubicBezTo>
                      <a:pt x="105" y="8"/>
                      <a:pt x="85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8" name="Google Shape;2468;p15"/>
              <p:cNvSpPr/>
              <p:nvPr/>
            </p:nvSpPr>
            <p:spPr>
              <a:xfrm>
                <a:off x="11985806" y="2282937"/>
                <a:ext cx="4992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0" extrusionOk="0">
                    <a:moveTo>
                      <a:pt x="30" y="0"/>
                    </a:moveTo>
                    <a:cubicBezTo>
                      <a:pt x="1" y="30"/>
                      <a:pt x="1" y="60"/>
                      <a:pt x="30" y="11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69" name="Google Shape;2469;p15"/>
              <p:cNvSpPr/>
              <p:nvPr/>
            </p:nvSpPr>
            <p:spPr>
              <a:xfrm>
                <a:off x="11342358" y="2099371"/>
                <a:ext cx="180667" cy="134293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34" extrusionOk="0">
                    <a:moveTo>
                      <a:pt x="626" y="0"/>
                    </a:moveTo>
                    <a:cubicBezTo>
                      <a:pt x="606" y="0"/>
                      <a:pt x="576" y="10"/>
                      <a:pt x="556" y="10"/>
                    </a:cubicBezTo>
                    <a:cubicBezTo>
                      <a:pt x="534" y="48"/>
                      <a:pt x="516" y="71"/>
                      <a:pt x="505" y="71"/>
                    </a:cubicBezTo>
                    <a:cubicBezTo>
                      <a:pt x="496" y="71"/>
                      <a:pt x="492" y="56"/>
                      <a:pt x="497" y="20"/>
                    </a:cubicBezTo>
                    <a:lnTo>
                      <a:pt x="497" y="20"/>
                    </a:lnTo>
                    <a:cubicBezTo>
                      <a:pt x="298" y="80"/>
                      <a:pt x="100" y="318"/>
                      <a:pt x="1" y="615"/>
                    </a:cubicBezTo>
                    <a:cubicBezTo>
                      <a:pt x="45" y="582"/>
                      <a:pt x="77" y="546"/>
                      <a:pt x="107" y="546"/>
                    </a:cubicBezTo>
                    <a:cubicBezTo>
                      <a:pt x="130" y="546"/>
                      <a:pt x="153" y="569"/>
                      <a:pt x="179" y="635"/>
                    </a:cubicBezTo>
                    <a:cubicBezTo>
                      <a:pt x="217" y="754"/>
                      <a:pt x="247" y="833"/>
                      <a:pt x="291" y="833"/>
                    </a:cubicBezTo>
                    <a:cubicBezTo>
                      <a:pt x="317" y="833"/>
                      <a:pt x="347" y="806"/>
                      <a:pt x="388" y="744"/>
                    </a:cubicBezTo>
                    <a:cubicBezTo>
                      <a:pt x="497" y="575"/>
                      <a:pt x="526" y="635"/>
                      <a:pt x="586" y="575"/>
                    </a:cubicBezTo>
                    <a:cubicBezTo>
                      <a:pt x="635" y="516"/>
                      <a:pt x="348" y="407"/>
                      <a:pt x="526" y="298"/>
                    </a:cubicBezTo>
                    <a:cubicBezTo>
                      <a:pt x="612" y="253"/>
                      <a:pt x="662" y="236"/>
                      <a:pt x="707" y="236"/>
                    </a:cubicBezTo>
                    <a:cubicBezTo>
                      <a:pt x="761" y="236"/>
                      <a:pt x="806" y="261"/>
                      <a:pt x="893" y="288"/>
                    </a:cubicBezTo>
                    <a:cubicBezTo>
                      <a:pt x="937" y="304"/>
                      <a:pt x="984" y="312"/>
                      <a:pt x="1027" y="312"/>
                    </a:cubicBezTo>
                    <a:cubicBezTo>
                      <a:pt x="1062" y="312"/>
                      <a:pt x="1095" y="307"/>
                      <a:pt x="1121" y="298"/>
                    </a:cubicBezTo>
                    <a:cubicBezTo>
                      <a:pt x="943" y="179"/>
                      <a:pt x="824" y="30"/>
                      <a:pt x="6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0" name="Google Shape;2470;p15"/>
              <p:cNvSpPr/>
              <p:nvPr/>
            </p:nvSpPr>
            <p:spPr>
              <a:xfrm>
                <a:off x="11452498" y="2605628"/>
                <a:ext cx="51366" cy="52654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7" extrusionOk="0">
                    <a:moveTo>
                      <a:pt x="133" y="0"/>
                    </a:moveTo>
                    <a:cubicBezTo>
                      <a:pt x="109" y="0"/>
                      <a:pt x="90" y="9"/>
                      <a:pt x="80" y="29"/>
                    </a:cubicBezTo>
                    <a:cubicBezTo>
                      <a:pt x="60" y="69"/>
                      <a:pt x="31" y="118"/>
                      <a:pt x="1" y="188"/>
                    </a:cubicBezTo>
                    <a:cubicBezTo>
                      <a:pt x="1" y="208"/>
                      <a:pt x="11" y="227"/>
                      <a:pt x="11" y="247"/>
                    </a:cubicBezTo>
                    <a:cubicBezTo>
                      <a:pt x="14" y="303"/>
                      <a:pt x="31" y="327"/>
                      <a:pt x="59" y="327"/>
                    </a:cubicBezTo>
                    <a:cubicBezTo>
                      <a:pt x="114" y="327"/>
                      <a:pt x="212" y="225"/>
                      <a:pt x="318" y="79"/>
                    </a:cubicBezTo>
                    <a:cubicBezTo>
                      <a:pt x="246" y="33"/>
                      <a:pt x="179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1" name="Google Shape;2471;p15"/>
              <p:cNvSpPr/>
              <p:nvPr/>
            </p:nvSpPr>
            <p:spPr>
              <a:xfrm>
                <a:off x="11962780" y="1692948"/>
                <a:ext cx="2801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53" extrusionOk="0">
                    <a:moveTo>
                      <a:pt x="146" y="0"/>
                    </a:moveTo>
                    <a:cubicBezTo>
                      <a:pt x="85" y="0"/>
                      <a:pt x="1" y="162"/>
                      <a:pt x="54" y="234"/>
                    </a:cubicBezTo>
                    <a:cubicBezTo>
                      <a:pt x="104" y="293"/>
                      <a:pt x="124" y="313"/>
                      <a:pt x="173" y="353"/>
                    </a:cubicBezTo>
                    <a:lnTo>
                      <a:pt x="173" y="26"/>
                    </a:lnTo>
                    <a:cubicBezTo>
                      <a:pt x="173" y="16"/>
                      <a:pt x="173" y="6"/>
                      <a:pt x="164" y="6"/>
                    </a:cubicBezTo>
                    <a:cubicBezTo>
                      <a:pt x="158" y="2"/>
                      <a:pt x="152" y="0"/>
                      <a:pt x="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2" name="Google Shape;2472;p15"/>
              <p:cNvSpPr/>
              <p:nvPr/>
            </p:nvSpPr>
            <p:spPr>
              <a:xfrm>
                <a:off x="11910769" y="2089548"/>
                <a:ext cx="8002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1" extrusionOk="0">
                    <a:moveTo>
                      <a:pt x="172" y="1"/>
                    </a:moveTo>
                    <a:cubicBezTo>
                      <a:pt x="0" y="1"/>
                      <a:pt x="149" y="398"/>
                      <a:pt x="149" y="398"/>
                    </a:cubicBezTo>
                    <a:cubicBezTo>
                      <a:pt x="149" y="398"/>
                      <a:pt x="264" y="520"/>
                      <a:pt x="396" y="520"/>
                    </a:cubicBezTo>
                    <a:cubicBezTo>
                      <a:pt x="419" y="520"/>
                      <a:pt x="443" y="516"/>
                      <a:pt x="467" y="507"/>
                    </a:cubicBezTo>
                    <a:cubicBezTo>
                      <a:pt x="477" y="507"/>
                      <a:pt x="487" y="497"/>
                      <a:pt x="496" y="497"/>
                    </a:cubicBezTo>
                    <a:lnTo>
                      <a:pt x="496" y="111"/>
                    </a:lnTo>
                    <a:lnTo>
                      <a:pt x="487" y="111"/>
                    </a:lnTo>
                    <a:cubicBezTo>
                      <a:pt x="338" y="81"/>
                      <a:pt x="477" y="111"/>
                      <a:pt x="229" y="12"/>
                    </a:cubicBezTo>
                    <a:cubicBezTo>
                      <a:pt x="207" y="4"/>
                      <a:pt x="188" y="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3" name="Google Shape;2473;p15"/>
              <p:cNvSpPr/>
              <p:nvPr/>
            </p:nvSpPr>
            <p:spPr>
              <a:xfrm>
                <a:off x="11847004" y="836465"/>
                <a:ext cx="143793" cy="204499"/>
              </a:xfrm>
              <a:custGeom>
                <a:avLst/>
                <a:gdLst/>
                <a:ahLst/>
                <a:cxnLst/>
                <a:rect l="l" t="t" r="r" b="b"/>
                <a:pathLst>
                  <a:path w="893" h="1270" extrusionOk="0">
                    <a:moveTo>
                      <a:pt x="620" y="1"/>
                    </a:moveTo>
                    <a:cubicBezTo>
                      <a:pt x="500" y="1"/>
                      <a:pt x="417" y="357"/>
                      <a:pt x="417" y="357"/>
                    </a:cubicBezTo>
                    <a:cubicBezTo>
                      <a:pt x="417" y="357"/>
                      <a:pt x="317" y="555"/>
                      <a:pt x="159" y="704"/>
                    </a:cubicBezTo>
                    <a:cubicBezTo>
                      <a:pt x="0" y="853"/>
                      <a:pt x="516" y="902"/>
                      <a:pt x="664" y="922"/>
                    </a:cubicBezTo>
                    <a:cubicBezTo>
                      <a:pt x="813" y="942"/>
                      <a:pt x="615" y="1111"/>
                      <a:pt x="724" y="1240"/>
                    </a:cubicBezTo>
                    <a:cubicBezTo>
                      <a:pt x="741" y="1260"/>
                      <a:pt x="761" y="1269"/>
                      <a:pt x="784" y="1269"/>
                    </a:cubicBezTo>
                    <a:cubicBezTo>
                      <a:pt x="815" y="1269"/>
                      <a:pt x="852" y="1253"/>
                      <a:pt x="892" y="1230"/>
                    </a:cubicBezTo>
                    <a:lnTo>
                      <a:pt x="892" y="357"/>
                    </a:lnTo>
                    <a:cubicBezTo>
                      <a:pt x="853" y="317"/>
                      <a:pt x="793" y="248"/>
                      <a:pt x="734" y="109"/>
                    </a:cubicBezTo>
                    <a:cubicBezTo>
                      <a:pt x="694" y="31"/>
                      <a:pt x="655" y="1"/>
                      <a:pt x="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4" name="Google Shape;2474;p15"/>
              <p:cNvSpPr/>
              <p:nvPr/>
            </p:nvSpPr>
            <p:spPr>
              <a:xfrm>
                <a:off x="11865844" y="1055779"/>
                <a:ext cx="126081" cy="23380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452" extrusionOk="0">
                    <a:moveTo>
                      <a:pt x="122" y="1"/>
                    </a:moveTo>
                    <a:cubicBezTo>
                      <a:pt x="0" y="1"/>
                      <a:pt x="121" y="414"/>
                      <a:pt x="121" y="512"/>
                    </a:cubicBezTo>
                    <a:cubicBezTo>
                      <a:pt x="121" y="631"/>
                      <a:pt x="91" y="750"/>
                      <a:pt x="319" y="810"/>
                    </a:cubicBezTo>
                    <a:cubicBezTo>
                      <a:pt x="537" y="879"/>
                      <a:pt x="468" y="1107"/>
                      <a:pt x="617" y="1355"/>
                    </a:cubicBezTo>
                    <a:cubicBezTo>
                      <a:pt x="652" y="1424"/>
                      <a:pt x="679" y="1452"/>
                      <a:pt x="704" y="1452"/>
                    </a:cubicBezTo>
                    <a:cubicBezTo>
                      <a:pt x="728" y="1452"/>
                      <a:pt x="751" y="1424"/>
                      <a:pt x="775" y="1385"/>
                    </a:cubicBezTo>
                    <a:lnTo>
                      <a:pt x="775" y="433"/>
                    </a:lnTo>
                    <a:cubicBezTo>
                      <a:pt x="769" y="428"/>
                      <a:pt x="764" y="426"/>
                      <a:pt x="759" y="426"/>
                    </a:cubicBezTo>
                    <a:cubicBezTo>
                      <a:pt x="734" y="426"/>
                      <a:pt x="730" y="492"/>
                      <a:pt x="756" y="601"/>
                    </a:cubicBezTo>
                    <a:cubicBezTo>
                      <a:pt x="783" y="709"/>
                      <a:pt x="755" y="762"/>
                      <a:pt x="702" y="762"/>
                    </a:cubicBezTo>
                    <a:cubicBezTo>
                      <a:pt x="639" y="762"/>
                      <a:pt x="540" y="684"/>
                      <a:pt x="458" y="532"/>
                    </a:cubicBezTo>
                    <a:cubicBezTo>
                      <a:pt x="300" y="264"/>
                      <a:pt x="359" y="116"/>
                      <a:pt x="171" y="16"/>
                    </a:cubicBezTo>
                    <a:cubicBezTo>
                      <a:pt x="151" y="6"/>
                      <a:pt x="135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5" name="Google Shape;2475;p15"/>
              <p:cNvSpPr/>
              <p:nvPr/>
            </p:nvSpPr>
            <p:spPr>
              <a:xfrm>
                <a:off x="11791129" y="572709"/>
                <a:ext cx="199668" cy="206592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1283" extrusionOk="0">
                    <a:moveTo>
                      <a:pt x="1169" y="1"/>
                    </a:moveTo>
                    <a:cubicBezTo>
                      <a:pt x="1146" y="1"/>
                      <a:pt x="1125" y="19"/>
                      <a:pt x="1111" y="72"/>
                    </a:cubicBezTo>
                    <a:cubicBezTo>
                      <a:pt x="1071" y="223"/>
                      <a:pt x="944" y="296"/>
                      <a:pt x="835" y="296"/>
                    </a:cubicBezTo>
                    <a:cubicBezTo>
                      <a:pt x="779" y="296"/>
                      <a:pt x="727" y="277"/>
                      <a:pt x="694" y="240"/>
                    </a:cubicBezTo>
                    <a:cubicBezTo>
                      <a:pt x="660" y="209"/>
                      <a:pt x="629" y="195"/>
                      <a:pt x="595" y="195"/>
                    </a:cubicBezTo>
                    <a:cubicBezTo>
                      <a:pt x="519" y="195"/>
                      <a:pt x="429" y="266"/>
                      <a:pt x="258" y="389"/>
                    </a:cubicBezTo>
                    <a:cubicBezTo>
                      <a:pt x="0" y="567"/>
                      <a:pt x="387" y="716"/>
                      <a:pt x="496" y="835"/>
                    </a:cubicBezTo>
                    <a:cubicBezTo>
                      <a:pt x="529" y="866"/>
                      <a:pt x="560" y="874"/>
                      <a:pt x="592" y="874"/>
                    </a:cubicBezTo>
                    <a:cubicBezTo>
                      <a:pt x="627" y="874"/>
                      <a:pt x="664" y="864"/>
                      <a:pt x="706" y="864"/>
                    </a:cubicBezTo>
                    <a:cubicBezTo>
                      <a:pt x="763" y="864"/>
                      <a:pt x="832" y="882"/>
                      <a:pt x="922" y="964"/>
                    </a:cubicBezTo>
                    <a:cubicBezTo>
                      <a:pt x="1097" y="1123"/>
                      <a:pt x="1113" y="1283"/>
                      <a:pt x="1158" y="1283"/>
                    </a:cubicBezTo>
                    <a:cubicBezTo>
                      <a:pt x="1169" y="1283"/>
                      <a:pt x="1182" y="1273"/>
                      <a:pt x="1200" y="1252"/>
                    </a:cubicBezTo>
                    <a:cubicBezTo>
                      <a:pt x="1220" y="1242"/>
                      <a:pt x="1230" y="1232"/>
                      <a:pt x="1239" y="1222"/>
                    </a:cubicBezTo>
                    <a:lnTo>
                      <a:pt x="1239" y="42"/>
                    </a:lnTo>
                    <a:cubicBezTo>
                      <a:pt x="1219" y="21"/>
                      <a:pt x="1193" y="1"/>
                      <a:pt x="1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6" name="Google Shape;2476;p15"/>
              <p:cNvSpPr/>
              <p:nvPr/>
            </p:nvSpPr>
            <p:spPr>
              <a:xfrm>
                <a:off x="11923651" y="2729938"/>
                <a:ext cx="67146" cy="10772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669" extrusionOk="0">
                    <a:moveTo>
                      <a:pt x="416" y="1"/>
                    </a:moveTo>
                    <a:cubicBezTo>
                      <a:pt x="357" y="11"/>
                      <a:pt x="307" y="21"/>
                      <a:pt x="288" y="60"/>
                    </a:cubicBezTo>
                    <a:cubicBezTo>
                      <a:pt x="248" y="140"/>
                      <a:pt x="228" y="259"/>
                      <a:pt x="109" y="328"/>
                    </a:cubicBezTo>
                    <a:cubicBezTo>
                      <a:pt x="0" y="397"/>
                      <a:pt x="228" y="635"/>
                      <a:pt x="307" y="665"/>
                    </a:cubicBezTo>
                    <a:cubicBezTo>
                      <a:pt x="317" y="668"/>
                      <a:pt x="327" y="669"/>
                      <a:pt x="336" y="669"/>
                    </a:cubicBezTo>
                    <a:cubicBezTo>
                      <a:pt x="363" y="669"/>
                      <a:pt x="387" y="658"/>
                      <a:pt x="416" y="635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7" name="Google Shape;2477;p15"/>
              <p:cNvSpPr/>
              <p:nvPr/>
            </p:nvSpPr>
            <p:spPr>
              <a:xfrm>
                <a:off x="11417717" y="1703092"/>
                <a:ext cx="950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1" y="0"/>
                    </a:moveTo>
                    <a:cubicBezTo>
                      <a:pt x="7" y="0"/>
                      <a:pt x="0" y="28"/>
                      <a:pt x="9" y="72"/>
                    </a:cubicBezTo>
                    <a:cubicBezTo>
                      <a:pt x="29" y="52"/>
                      <a:pt x="48" y="22"/>
                      <a:pt x="58" y="2"/>
                    </a:cubicBezTo>
                    <a:cubicBezTo>
                      <a:pt x="52" y="1"/>
                      <a:pt x="46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8" name="Google Shape;2478;p15"/>
              <p:cNvSpPr/>
              <p:nvPr/>
            </p:nvSpPr>
            <p:spPr>
              <a:xfrm>
                <a:off x="11372469" y="1413895"/>
                <a:ext cx="30755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63" extrusionOk="0">
                    <a:moveTo>
                      <a:pt x="65" y="0"/>
                    </a:moveTo>
                    <a:cubicBezTo>
                      <a:pt x="1" y="0"/>
                      <a:pt x="23" y="81"/>
                      <a:pt x="72" y="162"/>
                    </a:cubicBezTo>
                    <a:cubicBezTo>
                      <a:pt x="91" y="152"/>
                      <a:pt x="141" y="103"/>
                      <a:pt x="191" y="33"/>
                    </a:cubicBezTo>
                    <a:cubicBezTo>
                      <a:pt x="171" y="23"/>
                      <a:pt x="151" y="23"/>
                      <a:pt x="121" y="13"/>
                    </a:cubicBezTo>
                    <a:cubicBezTo>
                      <a:pt x="98" y="4"/>
                      <a:pt x="79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79" name="Google Shape;2479;p15"/>
              <p:cNvSpPr/>
              <p:nvPr/>
            </p:nvSpPr>
            <p:spPr>
              <a:xfrm>
                <a:off x="11419810" y="1370257"/>
                <a:ext cx="28179" cy="1400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7" extrusionOk="0">
                    <a:moveTo>
                      <a:pt x="85" y="1"/>
                    </a:moveTo>
                    <a:cubicBezTo>
                      <a:pt x="0" y="1"/>
                      <a:pt x="32" y="31"/>
                      <a:pt x="95" y="86"/>
                    </a:cubicBezTo>
                    <a:cubicBezTo>
                      <a:pt x="121" y="60"/>
                      <a:pt x="148" y="33"/>
                      <a:pt x="174" y="7"/>
                    </a:cubicBezTo>
                    <a:lnTo>
                      <a:pt x="174" y="7"/>
                    </a:lnTo>
                    <a:cubicBezTo>
                      <a:pt x="136" y="3"/>
                      <a:pt x="106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0" name="Google Shape;2480;p15"/>
              <p:cNvSpPr/>
              <p:nvPr/>
            </p:nvSpPr>
            <p:spPr>
              <a:xfrm>
                <a:off x="11503864" y="825515"/>
                <a:ext cx="19162" cy="25442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58" extrusionOk="0">
                    <a:moveTo>
                      <a:pt x="73" y="0"/>
                    </a:moveTo>
                    <a:cubicBezTo>
                      <a:pt x="0" y="0"/>
                      <a:pt x="5" y="90"/>
                      <a:pt x="39" y="157"/>
                    </a:cubicBezTo>
                    <a:cubicBezTo>
                      <a:pt x="59" y="118"/>
                      <a:pt x="89" y="68"/>
                      <a:pt x="118" y="9"/>
                    </a:cubicBezTo>
                    <a:cubicBezTo>
                      <a:pt x="101" y="3"/>
                      <a:pt x="86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1" name="Google Shape;2481;p15"/>
              <p:cNvSpPr/>
              <p:nvPr/>
            </p:nvSpPr>
            <p:spPr>
              <a:xfrm>
                <a:off x="11247676" y="2001952"/>
                <a:ext cx="64570" cy="105148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53" extrusionOk="0">
                    <a:moveTo>
                      <a:pt x="400" y="0"/>
                    </a:moveTo>
                    <a:lnTo>
                      <a:pt x="73" y="50"/>
                    </a:lnTo>
                    <a:cubicBezTo>
                      <a:pt x="93" y="50"/>
                      <a:pt x="103" y="60"/>
                      <a:pt x="113" y="70"/>
                    </a:cubicBezTo>
                    <a:cubicBezTo>
                      <a:pt x="272" y="199"/>
                      <a:pt x="14" y="238"/>
                      <a:pt x="4" y="526"/>
                    </a:cubicBezTo>
                    <a:cubicBezTo>
                      <a:pt x="1" y="618"/>
                      <a:pt x="12" y="653"/>
                      <a:pt x="32" y="653"/>
                    </a:cubicBezTo>
                    <a:cubicBezTo>
                      <a:pt x="76" y="653"/>
                      <a:pt x="163" y="477"/>
                      <a:pt x="232" y="367"/>
                    </a:cubicBezTo>
                    <a:cubicBezTo>
                      <a:pt x="301" y="248"/>
                      <a:pt x="331" y="169"/>
                      <a:pt x="371" y="80"/>
                    </a:cubicBezTo>
                    <a:cubicBezTo>
                      <a:pt x="381" y="50"/>
                      <a:pt x="391" y="3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2" name="Google Shape;2482;p15"/>
              <p:cNvSpPr/>
              <p:nvPr/>
            </p:nvSpPr>
            <p:spPr>
              <a:xfrm>
                <a:off x="11428183" y="1051109"/>
                <a:ext cx="5168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53" extrusionOk="0">
                    <a:moveTo>
                      <a:pt x="160" y="0"/>
                    </a:moveTo>
                    <a:cubicBezTo>
                      <a:pt x="91" y="0"/>
                      <a:pt x="0" y="152"/>
                      <a:pt x="63" y="224"/>
                    </a:cubicBezTo>
                    <a:cubicBezTo>
                      <a:pt x="112" y="283"/>
                      <a:pt x="142" y="293"/>
                      <a:pt x="211" y="353"/>
                    </a:cubicBezTo>
                    <a:cubicBezTo>
                      <a:pt x="253" y="294"/>
                      <a:pt x="288" y="271"/>
                      <a:pt x="310" y="271"/>
                    </a:cubicBezTo>
                    <a:cubicBezTo>
                      <a:pt x="314" y="271"/>
                      <a:pt x="317" y="272"/>
                      <a:pt x="321" y="273"/>
                    </a:cubicBezTo>
                    <a:cubicBezTo>
                      <a:pt x="221" y="174"/>
                      <a:pt x="241" y="36"/>
                      <a:pt x="182" y="6"/>
                    </a:cubicBezTo>
                    <a:cubicBezTo>
                      <a:pt x="175" y="2"/>
                      <a:pt x="168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3" name="Google Shape;2483;p15"/>
              <p:cNvSpPr/>
              <p:nvPr/>
            </p:nvSpPr>
            <p:spPr>
              <a:xfrm>
                <a:off x="11442997" y="1720966"/>
                <a:ext cx="44925" cy="4009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49" extrusionOk="0">
                    <a:moveTo>
                      <a:pt x="129" y="0"/>
                    </a:moveTo>
                    <a:cubicBezTo>
                      <a:pt x="110" y="20"/>
                      <a:pt x="100" y="40"/>
                      <a:pt x="90" y="60"/>
                    </a:cubicBezTo>
                    <a:cubicBezTo>
                      <a:pt x="60" y="99"/>
                      <a:pt x="30" y="149"/>
                      <a:pt x="1" y="209"/>
                    </a:cubicBezTo>
                    <a:cubicBezTo>
                      <a:pt x="20" y="228"/>
                      <a:pt x="40" y="238"/>
                      <a:pt x="70" y="248"/>
                    </a:cubicBezTo>
                    <a:cubicBezTo>
                      <a:pt x="100" y="218"/>
                      <a:pt x="139" y="189"/>
                      <a:pt x="169" y="169"/>
                    </a:cubicBezTo>
                    <a:cubicBezTo>
                      <a:pt x="229" y="129"/>
                      <a:pt x="258" y="80"/>
                      <a:pt x="278" y="20"/>
                    </a:cubicBezTo>
                    <a:cubicBezTo>
                      <a:pt x="238" y="20"/>
                      <a:pt x="179" y="2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4" name="Google Shape;2484;p15"/>
              <p:cNvSpPr/>
              <p:nvPr/>
            </p:nvSpPr>
            <p:spPr>
              <a:xfrm>
                <a:off x="11149291" y="-236433"/>
                <a:ext cx="842631" cy="3001942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18643" extrusionOk="0">
                    <a:moveTo>
                      <a:pt x="3698" y="783"/>
                    </a:moveTo>
                    <a:lnTo>
                      <a:pt x="3698" y="992"/>
                    </a:lnTo>
                    <a:cubicBezTo>
                      <a:pt x="3698" y="892"/>
                      <a:pt x="3689" y="833"/>
                      <a:pt x="3689" y="813"/>
                    </a:cubicBezTo>
                    <a:cubicBezTo>
                      <a:pt x="3689" y="803"/>
                      <a:pt x="3689" y="793"/>
                      <a:pt x="3698" y="783"/>
                    </a:cubicBezTo>
                    <a:close/>
                    <a:moveTo>
                      <a:pt x="3639" y="892"/>
                    </a:moveTo>
                    <a:lnTo>
                      <a:pt x="3639" y="892"/>
                    </a:lnTo>
                    <a:cubicBezTo>
                      <a:pt x="3629" y="932"/>
                      <a:pt x="3619" y="992"/>
                      <a:pt x="3599" y="1061"/>
                    </a:cubicBezTo>
                    <a:cubicBezTo>
                      <a:pt x="3550" y="1031"/>
                      <a:pt x="3540" y="982"/>
                      <a:pt x="3589" y="952"/>
                    </a:cubicBezTo>
                    <a:cubicBezTo>
                      <a:pt x="3599" y="932"/>
                      <a:pt x="3619" y="912"/>
                      <a:pt x="3639" y="892"/>
                    </a:cubicBezTo>
                    <a:close/>
                    <a:moveTo>
                      <a:pt x="3123" y="0"/>
                    </a:moveTo>
                    <a:cubicBezTo>
                      <a:pt x="3104" y="50"/>
                      <a:pt x="3123" y="70"/>
                      <a:pt x="3113" y="179"/>
                    </a:cubicBezTo>
                    <a:cubicBezTo>
                      <a:pt x="3109" y="240"/>
                      <a:pt x="3099" y="259"/>
                      <a:pt x="3079" y="259"/>
                    </a:cubicBezTo>
                    <a:cubicBezTo>
                      <a:pt x="3055" y="259"/>
                      <a:pt x="3016" y="229"/>
                      <a:pt x="2955" y="218"/>
                    </a:cubicBezTo>
                    <a:cubicBezTo>
                      <a:pt x="2943" y="216"/>
                      <a:pt x="2933" y="215"/>
                      <a:pt x="2925" y="215"/>
                    </a:cubicBezTo>
                    <a:cubicBezTo>
                      <a:pt x="2850" y="215"/>
                      <a:pt x="2912" y="288"/>
                      <a:pt x="2975" y="288"/>
                    </a:cubicBezTo>
                    <a:cubicBezTo>
                      <a:pt x="2978" y="287"/>
                      <a:pt x="2981" y="287"/>
                      <a:pt x="2984" y="287"/>
                    </a:cubicBezTo>
                    <a:cubicBezTo>
                      <a:pt x="3050" y="287"/>
                      <a:pt x="3103" y="378"/>
                      <a:pt x="3094" y="407"/>
                    </a:cubicBezTo>
                    <a:cubicBezTo>
                      <a:pt x="3074" y="436"/>
                      <a:pt x="2905" y="476"/>
                      <a:pt x="2975" y="625"/>
                    </a:cubicBezTo>
                    <a:cubicBezTo>
                      <a:pt x="3009" y="701"/>
                      <a:pt x="2952" y="724"/>
                      <a:pt x="2893" y="724"/>
                    </a:cubicBezTo>
                    <a:cubicBezTo>
                      <a:pt x="2869" y="724"/>
                      <a:pt x="2844" y="720"/>
                      <a:pt x="2826" y="714"/>
                    </a:cubicBezTo>
                    <a:cubicBezTo>
                      <a:pt x="2816" y="709"/>
                      <a:pt x="2806" y="707"/>
                      <a:pt x="2796" y="707"/>
                    </a:cubicBezTo>
                    <a:cubicBezTo>
                      <a:pt x="2748" y="707"/>
                      <a:pt x="2712" y="763"/>
                      <a:pt x="2786" y="813"/>
                    </a:cubicBezTo>
                    <a:cubicBezTo>
                      <a:pt x="2826" y="833"/>
                      <a:pt x="2836" y="892"/>
                      <a:pt x="2826" y="942"/>
                    </a:cubicBezTo>
                    <a:cubicBezTo>
                      <a:pt x="3022" y="1144"/>
                      <a:pt x="3161" y="1290"/>
                      <a:pt x="3311" y="1290"/>
                    </a:cubicBezTo>
                    <a:cubicBezTo>
                      <a:pt x="3396" y="1290"/>
                      <a:pt x="3485" y="1242"/>
                      <a:pt x="3589" y="1130"/>
                    </a:cubicBezTo>
                    <a:lnTo>
                      <a:pt x="3589" y="1130"/>
                    </a:lnTo>
                    <a:cubicBezTo>
                      <a:pt x="3560" y="1289"/>
                      <a:pt x="3520" y="1458"/>
                      <a:pt x="3500" y="1507"/>
                    </a:cubicBezTo>
                    <a:cubicBezTo>
                      <a:pt x="3431" y="1666"/>
                      <a:pt x="3480" y="1666"/>
                      <a:pt x="3461" y="1904"/>
                    </a:cubicBezTo>
                    <a:cubicBezTo>
                      <a:pt x="3452" y="2008"/>
                      <a:pt x="3436" y="2040"/>
                      <a:pt x="3405" y="2040"/>
                    </a:cubicBezTo>
                    <a:cubicBezTo>
                      <a:pt x="3364" y="2040"/>
                      <a:pt x="3299" y="1986"/>
                      <a:pt x="3193" y="1963"/>
                    </a:cubicBezTo>
                    <a:cubicBezTo>
                      <a:pt x="3176" y="1961"/>
                      <a:pt x="3161" y="1960"/>
                      <a:pt x="3149" y="1960"/>
                    </a:cubicBezTo>
                    <a:cubicBezTo>
                      <a:pt x="3019" y="1960"/>
                      <a:pt x="3116" y="2083"/>
                      <a:pt x="3213" y="2083"/>
                    </a:cubicBezTo>
                    <a:cubicBezTo>
                      <a:pt x="3216" y="2083"/>
                      <a:pt x="3219" y="2083"/>
                      <a:pt x="3223" y="2082"/>
                    </a:cubicBezTo>
                    <a:cubicBezTo>
                      <a:pt x="3226" y="2082"/>
                      <a:pt x="3229" y="2082"/>
                      <a:pt x="3233" y="2082"/>
                    </a:cubicBezTo>
                    <a:cubicBezTo>
                      <a:pt x="3348" y="2082"/>
                      <a:pt x="3450" y="2242"/>
                      <a:pt x="3421" y="2291"/>
                    </a:cubicBezTo>
                    <a:cubicBezTo>
                      <a:pt x="3401" y="2350"/>
                      <a:pt x="3123" y="2419"/>
                      <a:pt x="3223" y="2667"/>
                    </a:cubicBezTo>
                    <a:cubicBezTo>
                      <a:pt x="3286" y="2809"/>
                      <a:pt x="3183" y="2855"/>
                      <a:pt x="3083" y="2855"/>
                    </a:cubicBezTo>
                    <a:cubicBezTo>
                      <a:pt x="3043" y="2855"/>
                      <a:pt x="3003" y="2847"/>
                      <a:pt x="2975" y="2836"/>
                    </a:cubicBezTo>
                    <a:cubicBezTo>
                      <a:pt x="2959" y="2828"/>
                      <a:pt x="2942" y="2824"/>
                      <a:pt x="2927" y="2824"/>
                    </a:cubicBezTo>
                    <a:cubicBezTo>
                      <a:pt x="2847" y="2824"/>
                      <a:pt x="2791" y="2921"/>
                      <a:pt x="2915" y="3004"/>
                    </a:cubicBezTo>
                    <a:cubicBezTo>
                      <a:pt x="3074" y="3114"/>
                      <a:pt x="2945" y="3480"/>
                      <a:pt x="2806" y="3480"/>
                    </a:cubicBezTo>
                    <a:cubicBezTo>
                      <a:pt x="2707" y="3480"/>
                      <a:pt x="2628" y="3324"/>
                      <a:pt x="2516" y="3324"/>
                    </a:cubicBezTo>
                    <a:cubicBezTo>
                      <a:pt x="2471" y="3324"/>
                      <a:pt x="2420" y="3350"/>
                      <a:pt x="2360" y="3421"/>
                    </a:cubicBezTo>
                    <a:cubicBezTo>
                      <a:pt x="2350" y="3431"/>
                      <a:pt x="2350" y="3431"/>
                      <a:pt x="2350" y="3431"/>
                    </a:cubicBezTo>
                    <a:cubicBezTo>
                      <a:pt x="2350" y="3441"/>
                      <a:pt x="2350" y="3441"/>
                      <a:pt x="2340" y="3441"/>
                    </a:cubicBezTo>
                    <a:cubicBezTo>
                      <a:pt x="2271" y="3530"/>
                      <a:pt x="2281" y="3560"/>
                      <a:pt x="2330" y="3570"/>
                    </a:cubicBezTo>
                    <a:cubicBezTo>
                      <a:pt x="2319" y="3575"/>
                      <a:pt x="2304" y="3578"/>
                      <a:pt x="2288" y="3578"/>
                    </a:cubicBezTo>
                    <a:cubicBezTo>
                      <a:pt x="2249" y="3578"/>
                      <a:pt x="2198" y="3564"/>
                      <a:pt x="2142" y="3550"/>
                    </a:cubicBezTo>
                    <a:cubicBezTo>
                      <a:pt x="2112" y="3530"/>
                      <a:pt x="2072" y="3520"/>
                      <a:pt x="2043" y="3510"/>
                    </a:cubicBezTo>
                    <a:cubicBezTo>
                      <a:pt x="1973" y="3520"/>
                      <a:pt x="1924" y="3530"/>
                      <a:pt x="1884" y="3530"/>
                    </a:cubicBezTo>
                    <a:cubicBezTo>
                      <a:pt x="1874" y="3530"/>
                      <a:pt x="1854" y="3530"/>
                      <a:pt x="1844" y="3540"/>
                    </a:cubicBezTo>
                    <a:cubicBezTo>
                      <a:pt x="1884" y="3570"/>
                      <a:pt x="1973" y="3599"/>
                      <a:pt x="2013" y="3619"/>
                    </a:cubicBezTo>
                    <a:cubicBezTo>
                      <a:pt x="2033" y="3636"/>
                      <a:pt x="2051" y="3639"/>
                      <a:pt x="2072" y="3639"/>
                    </a:cubicBezTo>
                    <a:cubicBezTo>
                      <a:pt x="2086" y="3639"/>
                      <a:pt x="2101" y="3638"/>
                      <a:pt x="2118" y="3638"/>
                    </a:cubicBezTo>
                    <a:cubicBezTo>
                      <a:pt x="2152" y="3638"/>
                      <a:pt x="2194" y="3643"/>
                      <a:pt x="2251" y="3679"/>
                    </a:cubicBezTo>
                    <a:cubicBezTo>
                      <a:pt x="2346" y="3734"/>
                      <a:pt x="2359" y="3789"/>
                      <a:pt x="2385" y="3789"/>
                    </a:cubicBezTo>
                    <a:cubicBezTo>
                      <a:pt x="2392" y="3789"/>
                      <a:pt x="2399" y="3786"/>
                      <a:pt x="2410" y="3778"/>
                    </a:cubicBezTo>
                    <a:cubicBezTo>
                      <a:pt x="2417" y="3773"/>
                      <a:pt x="2425" y="3770"/>
                      <a:pt x="2434" y="3770"/>
                    </a:cubicBezTo>
                    <a:cubicBezTo>
                      <a:pt x="2457" y="3770"/>
                      <a:pt x="2482" y="3788"/>
                      <a:pt x="2519" y="3818"/>
                    </a:cubicBezTo>
                    <a:cubicBezTo>
                      <a:pt x="2558" y="3778"/>
                      <a:pt x="2598" y="3738"/>
                      <a:pt x="2618" y="3689"/>
                    </a:cubicBezTo>
                    <a:cubicBezTo>
                      <a:pt x="2710" y="3845"/>
                      <a:pt x="2656" y="3908"/>
                      <a:pt x="2840" y="3908"/>
                    </a:cubicBezTo>
                    <a:cubicBezTo>
                      <a:pt x="2854" y="3908"/>
                      <a:pt x="2869" y="3907"/>
                      <a:pt x="2885" y="3907"/>
                    </a:cubicBezTo>
                    <a:cubicBezTo>
                      <a:pt x="2892" y="3906"/>
                      <a:pt x="2899" y="3906"/>
                      <a:pt x="2905" y="3906"/>
                    </a:cubicBezTo>
                    <a:cubicBezTo>
                      <a:pt x="3047" y="3906"/>
                      <a:pt x="3074" y="4014"/>
                      <a:pt x="3084" y="4194"/>
                    </a:cubicBezTo>
                    <a:cubicBezTo>
                      <a:pt x="3104" y="4214"/>
                      <a:pt x="3113" y="4224"/>
                      <a:pt x="3133" y="4244"/>
                    </a:cubicBezTo>
                    <a:cubicBezTo>
                      <a:pt x="3243" y="4371"/>
                      <a:pt x="3218" y="4424"/>
                      <a:pt x="3121" y="4424"/>
                    </a:cubicBezTo>
                    <a:cubicBezTo>
                      <a:pt x="3113" y="4424"/>
                      <a:pt x="3103" y="4423"/>
                      <a:pt x="3094" y="4422"/>
                    </a:cubicBezTo>
                    <a:lnTo>
                      <a:pt x="3094" y="4422"/>
                    </a:lnTo>
                    <a:cubicBezTo>
                      <a:pt x="3104" y="4492"/>
                      <a:pt x="3104" y="4561"/>
                      <a:pt x="3113" y="4631"/>
                    </a:cubicBezTo>
                    <a:cubicBezTo>
                      <a:pt x="3131" y="4819"/>
                      <a:pt x="3072" y="4886"/>
                      <a:pt x="3003" y="4886"/>
                    </a:cubicBezTo>
                    <a:cubicBezTo>
                      <a:pt x="2914" y="4886"/>
                      <a:pt x="2808" y="4771"/>
                      <a:pt x="2836" y="4670"/>
                    </a:cubicBezTo>
                    <a:cubicBezTo>
                      <a:pt x="2876" y="4531"/>
                      <a:pt x="2816" y="4442"/>
                      <a:pt x="2608" y="4333"/>
                    </a:cubicBezTo>
                    <a:cubicBezTo>
                      <a:pt x="2519" y="4383"/>
                      <a:pt x="2528" y="4531"/>
                      <a:pt x="2528" y="4601"/>
                    </a:cubicBezTo>
                    <a:cubicBezTo>
                      <a:pt x="2538" y="4621"/>
                      <a:pt x="2548" y="4640"/>
                      <a:pt x="2548" y="4660"/>
                    </a:cubicBezTo>
                    <a:cubicBezTo>
                      <a:pt x="2558" y="4680"/>
                      <a:pt x="2558" y="4690"/>
                      <a:pt x="2558" y="4710"/>
                    </a:cubicBezTo>
                    <a:cubicBezTo>
                      <a:pt x="2618" y="4789"/>
                      <a:pt x="2747" y="4908"/>
                      <a:pt x="3004" y="5067"/>
                    </a:cubicBezTo>
                    <a:cubicBezTo>
                      <a:pt x="3200" y="5189"/>
                      <a:pt x="3181" y="5251"/>
                      <a:pt x="3083" y="5251"/>
                    </a:cubicBezTo>
                    <a:cubicBezTo>
                      <a:pt x="2998" y="5251"/>
                      <a:pt x="2852" y="5204"/>
                      <a:pt x="2737" y="5106"/>
                    </a:cubicBezTo>
                    <a:cubicBezTo>
                      <a:pt x="2519" y="4918"/>
                      <a:pt x="2429" y="4888"/>
                      <a:pt x="2281" y="4670"/>
                    </a:cubicBezTo>
                    <a:cubicBezTo>
                      <a:pt x="2211" y="4730"/>
                      <a:pt x="2162" y="4888"/>
                      <a:pt x="2122" y="5037"/>
                    </a:cubicBezTo>
                    <a:cubicBezTo>
                      <a:pt x="2122" y="5047"/>
                      <a:pt x="2122" y="5047"/>
                      <a:pt x="2122" y="5057"/>
                    </a:cubicBezTo>
                    <a:cubicBezTo>
                      <a:pt x="2112" y="5077"/>
                      <a:pt x="2112" y="5087"/>
                      <a:pt x="2112" y="5106"/>
                    </a:cubicBezTo>
                    <a:cubicBezTo>
                      <a:pt x="2102" y="5206"/>
                      <a:pt x="2191" y="5166"/>
                      <a:pt x="2261" y="5225"/>
                    </a:cubicBezTo>
                    <a:cubicBezTo>
                      <a:pt x="2278" y="5213"/>
                      <a:pt x="2294" y="5208"/>
                      <a:pt x="2308" y="5208"/>
                    </a:cubicBezTo>
                    <a:cubicBezTo>
                      <a:pt x="2374" y="5208"/>
                      <a:pt x="2407" y="5327"/>
                      <a:pt x="2439" y="5434"/>
                    </a:cubicBezTo>
                    <a:cubicBezTo>
                      <a:pt x="2479" y="5434"/>
                      <a:pt x="2528" y="5414"/>
                      <a:pt x="2578" y="5384"/>
                    </a:cubicBezTo>
                    <a:cubicBezTo>
                      <a:pt x="2578" y="5404"/>
                      <a:pt x="2608" y="5444"/>
                      <a:pt x="2628" y="5444"/>
                    </a:cubicBezTo>
                    <a:cubicBezTo>
                      <a:pt x="2647" y="5444"/>
                      <a:pt x="2677" y="5434"/>
                      <a:pt x="2707" y="5424"/>
                    </a:cubicBezTo>
                    <a:cubicBezTo>
                      <a:pt x="2697" y="5404"/>
                      <a:pt x="2677" y="5384"/>
                      <a:pt x="2657" y="5364"/>
                    </a:cubicBezTo>
                    <a:cubicBezTo>
                      <a:pt x="2647" y="5354"/>
                      <a:pt x="2638" y="5354"/>
                      <a:pt x="2628" y="5354"/>
                    </a:cubicBezTo>
                    <a:lnTo>
                      <a:pt x="2618" y="5354"/>
                    </a:lnTo>
                    <a:cubicBezTo>
                      <a:pt x="2628" y="5344"/>
                      <a:pt x="2628" y="5344"/>
                      <a:pt x="2638" y="5335"/>
                    </a:cubicBezTo>
                    <a:cubicBezTo>
                      <a:pt x="2667" y="5315"/>
                      <a:pt x="2697" y="5295"/>
                      <a:pt x="2717" y="5265"/>
                    </a:cubicBezTo>
                    <a:cubicBezTo>
                      <a:pt x="2751" y="5234"/>
                      <a:pt x="2781" y="5220"/>
                      <a:pt x="2814" y="5220"/>
                    </a:cubicBezTo>
                    <a:cubicBezTo>
                      <a:pt x="2887" y="5220"/>
                      <a:pt x="2976" y="5291"/>
                      <a:pt x="3153" y="5414"/>
                    </a:cubicBezTo>
                    <a:cubicBezTo>
                      <a:pt x="3401" y="5592"/>
                      <a:pt x="3024" y="5741"/>
                      <a:pt x="2905" y="5860"/>
                    </a:cubicBezTo>
                    <a:cubicBezTo>
                      <a:pt x="2895" y="5830"/>
                      <a:pt x="2885" y="5810"/>
                      <a:pt x="2876" y="5781"/>
                    </a:cubicBezTo>
                    <a:cubicBezTo>
                      <a:pt x="2846" y="5741"/>
                      <a:pt x="2856" y="5741"/>
                      <a:pt x="2747" y="5692"/>
                    </a:cubicBezTo>
                    <a:cubicBezTo>
                      <a:pt x="2722" y="5679"/>
                      <a:pt x="2708" y="5674"/>
                      <a:pt x="2701" y="5674"/>
                    </a:cubicBezTo>
                    <a:cubicBezTo>
                      <a:pt x="2674" y="5674"/>
                      <a:pt x="2761" y="5758"/>
                      <a:pt x="2816" y="5860"/>
                    </a:cubicBezTo>
                    <a:cubicBezTo>
                      <a:pt x="2826" y="5870"/>
                      <a:pt x="2826" y="5880"/>
                      <a:pt x="2836" y="5900"/>
                    </a:cubicBezTo>
                    <a:cubicBezTo>
                      <a:pt x="2803" y="5900"/>
                      <a:pt x="2770" y="5895"/>
                      <a:pt x="2731" y="5895"/>
                    </a:cubicBezTo>
                    <a:cubicBezTo>
                      <a:pt x="2711" y="5895"/>
                      <a:pt x="2690" y="5896"/>
                      <a:pt x="2667" y="5900"/>
                    </a:cubicBezTo>
                    <a:cubicBezTo>
                      <a:pt x="2647" y="5860"/>
                      <a:pt x="2677" y="5820"/>
                      <a:pt x="2647" y="5761"/>
                    </a:cubicBezTo>
                    <a:cubicBezTo>
                      <a:pt x="2633" y="5733"/>
                      <a:pt x="2619" y="5722"/>
                      <a:pt x="2606" y="5722"/>
                    </a:cubicBezTo>
                    <a:cubicBezTo>
                      <a:pt x="2592" y="5722"/>
                      <a:pt x="2579" y="5735"/>
                      <a:pt x="2568" y="5751"/>
                    </a:cubicBezTo>
                    <a:cubicBezTo>
                      <a:pt x="2578" y="5791"/>
                      <a:pt x="2598" y="5840"/>
                      <a:pt x="2618" y="5910"/>
                    </a:cubicBezTo>
                    <a:cubicBezTo>
                      <a:pt x="2647" y="5979"/>
                      <a:pt x="2687" y="6068"/>
                      <a:pt x="2747" y="6187"/>
                    </a:cubicBezTo>
                    <a:cubicBezTo>
                      <a:pt x="2889" y="6466"/>
                      <a:pt x="2869" y="6528"/>
                      <a:pt x="2817" y="6528"/>
                    </a:cubicBezTo>
                    <a:cubicBezTo>
                      <a:pt x="2786" y="6528"/>
                      <a:pt x="2743" y="6506"/>
                      <a:pt x="2717" y="6495"/>
                    </a:cubicBezTo>
                    <a:cubicBezTo>
                      <a:pt x="2667" y="6475"/>
                      <a:pt x="2499" y="6286"/>
                      <a:pt x="2350" y="6148"/>
                    </a:cubicBezTo>
                    <a:cubicBezTo>
                      <a:pt x="2330" y="6187"/>
                      <a:pt x="2310" y="6227"/>
                      <a:pt x="2291" y="6247"/>
                    </a:cubicBezTo>
                    <a:cubicBezTo>
                      <a:pt x="2340" y="6296"/>
                      <a:pt x="2390" y="6356"/>
                      <a:pt x="2439" y="6415"/>
                    </a:cubicBezTo>
                    <a:cubicBezTo>
                      <a:pt x="2443" y="6414"/>
                      <a:pt x="2446" y="6413"/>
                      <a:pt x="2449" y="6413"/>
                    </a:cubicBezTo>
                    <a:cubicBezTo>
                      <a:pt x="2465" y="6413"/>
                      <a:pt x="2479" y="6432"/>
                      <a:pt x="2479" y="6465"/>
                    </a:cubicBezTo>
                    <a:cubicBezTo>
                      <a:pt x="2619" y="6622"/>
                      <a:pt x="2608" y="6668"/>
                      <a:pt x="2544" y="6668"/>
                    </a:cubicBezTo>
                    <a:cubicBezTo>
                      <a:pt x="2531" y="6668"/>
                      <a:pt x="2515" y="6667"/>
                      <a:pt x="2499" y="6663"/>
                    </a:cubicBezTo>
                    <a:cubicBezTo>
                      <a:pt x="2489" y="6663"/>
                      <a:pt x="2479" y="6653"/>
                      <a:pt x="2479" y="6653"/>
                    </a:cubicBezTo>
                    <a:cubicBezTo>
                      <a:pt x="2459" y="6663"/>
                      <a:pt x="2429" y="6663"/>
                      <a:pt x="2390" y="6663"/>
                    </a:cubicBezTo>
                    <a:cubicBezTo>
                      <a:pt x="2374" y="6662"/>
                      <a:pt x="2361" y="6662"/>
                      <a:pt x="2351" y="6662"/>
                    </a:cubicBezTo>
                    <a:cubicBezTo>
                      <a:pt x="2260" y="6662"/>
                      <a:pt x="2389" y="6701"/>
                      <a:pt x="2469" y="6772"/>
                    </a:cubicBezTo>
                    <a:cubicBezTo>
                      <a:pt x="2479" y="6782"/>
                      <a:pt x="2479" y="6792"/>
                      <a:pt x="2489" y="6792"/>
                    </a:cubicBezTo>
                    <a:lnTo>
                      <a:pt x="2499" y="6792"/>
                    </a:lnTo>
                    <a:cubicBezTo>
                      <a:pt x="2550" y="6778"/>
                      <a:pt x="2600" y="6768"/>
                      <a:pt x="2651" y="6768"/>
                    </a:cubicBezTo>
                    <a:cubicBezTo>
                      <a:pt x="2670" y="6768"/>
                      <a:pt x="2688" y="6770"/>
                      <a:pt x="2707" y="6772"/>
                    </a:cubicBezTo>
                    <a:cubicBezTo>
                      <a:pt x="2846" y="6812"/>
                      <a:pt x="2826" y="7119"/>
                      <a:pt x="2935" y="7427"/>
                    </a:cubicBezTo>
                    <a:cubicBezTo>
                      <a:pt x="3044" y="7734"/>
                      <a:pt x="3104" y="7605"/>
                      <a:pt x="3223" y="8091"/>
                    </a:cubicBezTo>
                    <a:cubicBezTo>
                      <a:pt x="3256" y="8224"/>
                      <a:pt x="3253" y="8275"/>
                      <a:pt x="3228" y="8275"/>
                    </a:cubicBezTo>
                    <a:cubicBezTo>
                      <a:pt x="3164" y="8275"/>
                      <a:pt x="2956" y="7934"/>
                      <a:pt x="2856" y="7784"/>
                    </a:cubicBezTo>
                    <a:cubicBezTo>
                      <a:pt x="2747" y="7615"/>
                      <a:pt x="2786" y="7625"/>
                      <a:pt x="2638" y="7526"/>
                    </a:cubicBezTo>
                    <a:cubicBezTo>
                      <a:pt x="2628" y="7516"/>
                      <a:pt x="2598" y="7506"/>
                      <a:pt x="2578" y="7486"/>
                    </a:cubicBezTo>
                    <a:cubicBezTo>
                      <a:pt x="2578" y="7506"/>
                      <a:pt x="2558" y="7516"/>
                      <a:pt x="2519" y="7516"/>
                    </a:cubicBezTo>
                    <a:cubicBezTo>
                      <a:pt x="2509" y="7526"/>
                      <a:pt x="2499" y="7536"/>
                      <a:pt x="2499" y="7546"/>
                    </a:cubicBezTo>
                    <a:cubicBezTo>
                      <a:pt x="2499" y="7546"/>
                      <a:pt x="2499" y="7556"/>
                      <a:pt x="2509" y="7556"/>
                    </a:cubicBezTo>
                    <a:cubicBezTo>
                      <a:pt x="2558" y="7645"/>
                      <a:pt x="2628" y="7774"/>
                      <a:pt x="2697" y="7913"/>
                    </a:cubicBezTo>
                    <a:cubicBezTo>
                      <a:pt x="2737" y="8002"/>
                      <a:pt x="2757" y="8071"/>
                      <a:pt x="2757" y="8121"/>
                    </a:cubicBezTo>
                    <a:cubicBezTo>
                      <a:pt x="2885" y="8141"/>
                      <a:pt x="2925" y="8398"/>
                      <a:pt x="2925" y="8498"/>
                    </a:cubicBezTo>
                    <a:cubicBezTo>
                      <a:pt x="2925" y="8527"/>
                      <a:pt x="2925" y="8547"/>
                      <a:pt x="2915" y="8567"/>
                    </a:cubicBezTo>
                    <a:cubicBezTo>
                      <a:pt x="2925" y="8607"/>
                      <a:pt x="2856" y="8726"/>
                      <a:pt x="2905" y="8825"/>
                    </a:cubicBezTo>
                    <a:cubicBezTo>
                      <a:pt x="2985" y="8993"/>
                      <a:pt x="3510" y="9033"/>
                      <a:pt x="3510" y="9033"/>
                    </a:cubicBezTo>
                    <a:cubicBezTo>
                      <a:pt x="3510" y="9033"/>
                      <a:pt x="3609" y="9202"/>
                      <a:pt x="3550" y="9211"/>
                    </a:cubicBezTo>
                    <a:cubicBezTo>
                      <a:pt x="3490" y="9221"/>
                      <a:pt x="3351" y="9281"/>
                      <a:pt x="3312" y="9479"/>
                    </a:cubicBezTo>
                    <a:cubicBezTo>
                      <a:pt x="3295" y="9548"/>
                      <a:pt x="3308" y="9570"/>
                      <a:pt x="3343" y="9570"/>
                    </a:cubicBezTo>
                    <a:cubicBezTo>
                      <a:pt x="3408" y="9570"/>
                      <a:pt x="3549" y="9489"/>
                      <a:pt x="3698" y="9489"/>
                    </a:cubicBezTo>
                    <a:cubicBezTo>
                      <a:pt x="3936" y="9489"/>
                      <a:pt x="3857" y="9568"/>
                      <a:pt x="3887" y="9767"/>
                    </a:cubicBezTo>
                    <a:cubicBezTo>
                      <a:pt x="3898" y="9842"/>
                      <a:pt x="3874" y="9860"/>
                      <a:pt x="3830" y="9860"/>
                    </a:cubicBezTo>
                    <a:cubicBezTo>
                      <a:pt x="3789" y="9860"/>
                      <a:pt x="3732" y="9845"/>
                      <a:pt x="3671" y="9845"/>
                    </a:cubicBezTo>
                    <a:cubicBezTo>
                      <a:pt x="3624" y="9845"/>
                      <a:pt x="3575" y="9854"/>
                      <a:pt x="3530" y="9886"/>
                    </a:cubicBezTo>
                    <a:cubicBezTo>
                      <a:pt x="3361" y="10015"/>
                      <a:pt x="3649" y="10054"/>
                      <a:pt x="3659" y="10332"/>
                    </a:cubicBezTo>
                    <a:cubicBezTo>
                      <a:pt x="3662" y="10417"/>
                      <a:pt x="3650" y="10450"/>
                      <a:pt x="3628" y="10450"/>
                    </a:cubicBezTo>
                    <a:cubicBezTo>
                      <a:pt x="3580" y="10450"/>
                      <a:pt x="3483" y="10283"/>
                      <a:pt x="3401" y="10173"/>
                    </a:cubicBezTo>
                    <a:cubicBezTo>
                      <a:pt x="3292" y="10015"/>
                      <a:pt x="3262" y="9925"/>
                      <a:pt x="3193" y="9757"/>
                    </a:cubicBezTo>
                    <a:cubicBezTo>
                      <a:pt x="3122" y="9607"/>
                      <a:pt x="3052" y="9504"/>
                      <a:pt x="2946" y="9504"/>
                    </a:cubicBezTo>
                    <a:cubicBezTo>
                      <a:pt x="2933" y="9504"/>
                      <a:pt x="2920" y="9506"/>
                      <a:pt x="2905" y="9509"/>
                    </a:cubicBezTo>
                    <a:cubicBezTo>
                      <a:pt x="2776" y="9539"/>
                      <a:pt x="2885" y="9598"/>
                      <a:pt x="2995" y="9896"/>
                    </a:cubicBezTo>
                    <a:cubicBezTo>
                      <a:pt x="3104" y="10203"/>
                      <a:pt x="3074" y="10183"/>
                      <a:pt x="2985" y="10342"/>
                    </a:cubicBezTo>
                    <a:cubicBezTo>
                      <a:pt x="2967" y="10370"/>
                      <a:pt x="2949" y="10382"/>
                      <a:pt x="2931" y="10382"/>
                    </a:cubicBezTo>
                    <a:cubicBezTo>
                      <a:pt x="2847" y="10382"/>
                      <a:pt x="2761" y="10116"/>
                      <a:pt x="2737" y="9985"/>
                    </a:cubicBezTo>
                    <a:cubicBezTo>
                      <a:pt x="2707" y="9816"/>
                      <a:pt x="2598" y="9747"/>
                      <a:pt x="2429" y="9638"/>
                    </a:cubicBezTo>
                    <a:cubicBezTo>
                      <a:pt x="2405" y="9622"/>
                      <a:pt x="2386" y="9615"/>
                      <a:pt x="2372" y="9615"/>
                    </a:cubicBezTo>
                    <a:cubicBezTo>
                      <a:pt x="2287" y="9615"/>
                      <a:pt x="2360" y="9862"/>
                      <a:pt x="2360" y="10015"/>
                    </a:cubicBezTo>
                    <a:cubicBezTo>
                      <a:pt x="2360" y="10183"/>
                      <a:pt x="2390" y="10114"/>
                      <a:pt x="2439" y="10372"/>
                    </a:cubicBezTo>
                    <a:cubicBezTo>
                      <a:pt x="2456" y="10444"/>
                      <a:pt x="2455" y="10474"/>
                      <a:pt x="2443" y="10474"/>
                    </a:cubicBezTo>
                    <a:cubicBezTo>
                      <a:pt x="2412" y="10474"/>
                      <a:pt x="2304" y="10276"/>
                      <a:pt x="2211" y="10084"/>
                    </a:cubicBezTo>
                    <a:cubicBezTo>
                      <a:pt x="2157" y="9965"/>
                      <a:pt x="2142" y="9933"/>
                      <a:pt x="2118" y="9933"/>
                    </a:cubicBezTo>
                    <a:cubicBezTo>
                      <a:pt x="2095" y="9933"/>
                      <a:pt x="2062" y="9965"/>
                      <a:pt x="1973" y="9975"/>
                    </a:cubicBezTo>
                    <a:cubicBezTo>
                      <a:pt x="1943" y="10015"/>
                      <a:pt x="1904" y="10064"/>
                      <a:pt x="1854" y="10134"/>
                    </a:cubicBezTo>
                    <a:cubicBezTo>
                      <a:pt x="1904" y="10173"/>
                      <a:pt x="1963" y="10223"/>
                      <a:pt x="2013" y="10282"/>
                    </a:cubicBezTo>
                    <a:cubicBezTo>
                      <a:pt x="2134" y="10431"/>
                      <a:pt x="2123" y="10469"/>
                      <a:pt x="2050" y="10469"/>
                    </a:cubicBezTo>
                    <a:cubicBezTo>
                      <a:pt x="2016" y="10469"/>
                      <a:pt x="1968" y="10460"/>
                      <a:pt x="1914" y="10451"/>
                    </a:cubicBezTo>
                    <a:cubicBezTo>
                      <a:pt x="1795" y="10431"/>
                      <a:pt x="1785" y="10391"/>
                      <a:pt x="1696" y="10342"/>
                    </a:cubicBezTo>
                    <a:cubicBezTo>
                      <a:pt x="1686" y="10352"/>
                      <a:pt x="1686" y="10352"/>
                      <a:pt x="1676" y="10362"/>
                    </a:cubicBezTo>
                    <a:cubicBezTo>
                      <a:pt x="1539" y="10543"/>
                      <a:pt x="1547" y="10596"/>
                      <a:pt x="1609" y="10596"/>
                    </a:cubicBezTo>
                    <a:cubicBezTo>
                      <a:pt x="1659" y="10596"/>
                      <a:pt x="1744" y="10561"/>
                      <a:pt x="1815" y="10530"/>
                    </a:cubicBezTo>
                    <a:cubicBezTo>
                      <a:pt x="1829" y="10525"/>
                      <a:pt x="1842" y="10522"/>
                      <a:pt x="1853" y="10522"/>
                    </a:cubicBezTo>
                    <a:cubicBezTo>
                      <a:pt x="1920" y="10522"/>
                      <a:pt x="1908" y="10622"/>
                      <a:pt x="1874" y="10699"/>
                    </a:cubicBezTo>
                    <a:cubicBezTo>
                      <a:pt x="1914" y="10699"/>
                      <a:pt x="1963" y="10689"/>
                      <a:pt x="2003" y="10679"/>
                    </a:cubicBezTo>
                    <a:cubicBezTo>
                      <a:pt x="2101" y="10652"/>
                      <a:pt x="2154" y="10628"/>
                      <a:pt x="2215" y="10628"/>
                    </a:cubicBezTo>
                    <a:cubicBezTo>
                      <a:pt x="2265" y="10628"/>
                      <a:pt x="2320" y="10644"/>
                      <a:pt x="2410" y="10689"/>
                    </a:cubicBezTo>
                    <a:cubicBezTo>
                      <a:pt x="2618" y="10788"/>
                      <a:pt x="2291" y="10887"/>
                      <a:pt x="2350" y="10947"/>
                    </a:cubicBezTo>
                    <a:cubicBezTo>
                      <a:pt x="2410" y="11006"/>
                      <a:pt x="2449" y="10947"/>
                      <a:pt x="2568" y="11115"/>
                    </a:cubicBezTo>
                    <a:cubicBezTo>
                      <a:pt x="2612" y="11174"/>
                      <a:pt x="2647" y="11200"/>
                      <a:pt x="2676" y="11200"/>
                    </a:cubicBezTo>
                    <a:cubicBezTo>
                      <a:pt x="2727" y="11200"/>
                      <a:pt x="2762" y="11125"/>
                      <a:pt x="2806" y="11006"/>
                    </a:cubicBezTo>
                    <a:cubicBezTo>
                      <a:pt x="2834" y="10943"/>
                      <a:pt x="2859" y="10921"/>
                      <a:pt x="2887" y="10921"/>
                    </a:cubicBezTo>
                    <a:cubicBezTo>
                      <a:pt x="2937" y="10921"/>
                      <a:pt x="2994" y="10997"/>
                      <a:pt x="3084" y="11036"/>
                    </a:cubicBezTo>
                    <a:cubicBezTo>
                      <a:pt x="3223" y="11085"/>
                      <a:pt x="3064" y="11264"/>
                      <a:pt x="3094" y="11343"/>
                    </a:cubicBezTo>
                    <a:cubicBezTo>
                      <a:pt x="3105" y="11372"/>
                      <a:pt x="3120" y="11383"/>
                      <a:pt x="3142" y="11383"/>
                    </a:cubicBezTo>
                    <a:cubicBezTo>
                      <a:pt x="3181" y="11383"/>
                      <a:pt x="3241" y="11352"/>
                      <a:pt x="3342" y="11333"/>
                    </a:cubicBezTo>
                    <a:cubicBezTo>
                      <a:pt x="3368" y="11328"/>
                      <a:pt x="3393" y="11326"/>
                      <a:pt x="3416" y="11326"/>
                    </a:cubicBezTo>
                    <a:cubicBezTo>
                      <a:pt x="3520" y="11326"/>
                      <a:pt x="3585" y="11377"/>
                      <a:pt x="3609" y="11442"/>
                    </a:cubicBezTo>
                    <a:cubicBezTo>
                      <a:pt x="3639" y="11522"/>
                      <a:pt x="3847" y="11819"/>
                      <a:pt x="3936" y="11889"/>
                    </a:cubicBezTo>
                    <a:cubicBezTo>
                      <a:pt x="4026" y="11958"/>
                      <a:pt x="3907" y="12166"/>
                      <a:pt x="3837" y="12196"/>
                    </a:cubicBezTo>
                    <a:cubicBezTo>
                      <a:pt x="3833" y="12198"/>
                      <a:pt x="3828" y="12199"/>
                      <a:pt x="3823" y="12199"/>
                    </a:cubicBezTo>
                    <a:cubicBezTo>
                      <a:pt x="3756" y="12199"/>
                      <a:pt x="3669" y="12013"/>
                      <a:pt x="3530" y="11809"/>
                    </a:cubicBezTo>
                    <a:cubicBezTo>
                      <a:pt x="3453" y="11696"/>
                      <a:pt x="3397" y="11658"/>
                      <a:pt x="3356" y="11658"/>
                    </a:cubicBezTo>
                    <a:cubicBezTo>
                      <a:pt x="3317" y="11658"/>
                      <a:pt x="3291" y="11692"/>
                      <a:pt x="3272" y="11730"/>
                    </a:cubicBezTo>
                    <a:cubicBezTo>
                      <a:pt x="3223" y="11809"/>
                      <a:pt x="3361" y="11928"/>
                      <a:pt x="3401" y="11998"/>
                    </a:cubicBezTo>
                    <a:cubicBezTo>
                      <a:pt x="3451" y="12067"/>
                      <a:pt x="3520" y="12424"/>
                      <a:pt x="3391" y="12523"/>
                    </a:cubicBezTo>
                    <a:cubicBezTo>
                      <a:pt x="3370" y="12538"/>
                      <a:pt x="3353" y="12545"/>
                      <a:pt x="3339" y="12545"/>
                    </a:cubicBezTo>
                    <a:cubicBezTo>
                      <a:pt x="3263" y="12545"/>
                      <a:pt x="3292" y="12341"/>
                      <a:pt x="3292" y="12265"/>
                    </a:cubicBezTo>
                    <a:cubicBezTo>
                      <a:pt x="3292" y="12189"/>
                      <a:pt x="3168" y="11923"/>
                      <a:pt x="3077" y="11923"/>
                    </a:cubicBezTo>
                    <a:cubicBezTo>
                      <a:pt x="3061" y="11923"/>
                      <a:pt x="3047" y="11931"/>
                      <a:pt x="3034" y="11948"/>
                    </a:cubicBezTo>
                    <a:cubicBezTo>
                      <a:pt x="3018" y="11969"/>
                      <a:pt x="2995" y="11979"/>
                      <a:pt x="2968" y="11979"/>
                    </a:cubicBezTo>
                    <a:cubicBezTo>
                      <a:pt x="2846" y="11979"/>
                      <a:pt x="2642" y="11788"/>
                      <a:pt x="2618" y="11690"/>
                    </a:cubicBezTo>
                    <a:cubicBezTo>
                      <a:pt x="2599" y="11614"/>
                      <a:pt x="2437" y="11578"/>
                      <a:pt x="2263" y="11578"/>
                    </a:cubicBezTo>
                    <a:cubicBezTo>
                      <a:pt x="2166" y="11578"/>
                      <a:pt x="2065" y="11590"/>
                      <a:pt x="1983" y="11611"/>
                    </a:cubicBezTo>
                    <a:cubicBezTo>
                      <a:pt x="1963" y="11621"/>
                      <a:pt x="1943" y="11631"/>
                      <a:pt x="1934" y="11641"/>
                    </a:cubicBezTo>
                    <a:cubicBezTo>
                      <a:pt x="1953" y="11690"/>
                      <a:pt x="1973" y="11760"/>
                      <a:pt x="1993" y="11819"/>
                    </a:cubicBezTo>
                    <a:cubicBezTo>
                      <a:pt x="2043" y="11889"/>
                      <a:pt x="2112" y="11948"/>
                      <a:pt x="2162" y="12008"/>
                    </a:cubicBezTo>
                    <a:cubicBezTo>
                      <a:pt x="2162" y="11998"/>
                      <a:pt x="2172" y="11998"/>
                      <a:pt x="2172" y="11988"/>
                    </a:cubicBezTo>
                    <a:cubicBezTo>
                      <a:pt x="2177" y="11985"/>
                      <a:pt x="2183" y="11984"/>
                      <a:pt x="2189" y="11984"/>
                    </a:cubicBezTo>
                    <a:cubicBezTo>
                      <a:pt x="2207" y="11984"/>
                      <a:pt x="2226" y="11993"/>
                      <a:pt x="2241" y="12008"/>
                    </a:cubicBezTo>
                    <a:cubicBezTo>
                      <a:pt x="2291" y="12057"/>
                      <a:pt x="2320" y="12166"/>
                      <a:pt x="2281" y="12216"/>
                    </a:cubicBezTo>
                    <a:cubicBezTo>
                      <a:pt x="2221" y="12305"/>
                      <a:pt x="2191" y="12295"/>
                      <a:pt x="2092" y="12414"/>
                    </a:cubicBezTo>
                    <a:cubicBezTo>
                      <a:pt x="2072" y="12434"/>
                      <a:pt x="2062" y="12454"/>
                      <a:pt x="2053" y="12464"/>
                    </a:cubicBezTo>
                    <a:cubicBezTo>
                      <a:pt x="2112" y="12474"/>
                      <a:pt x="2162" y="12474"/>
                      <a:pt x="2211" y="12474"/>
                    </a:cubicBezTo>
                    <a:cubicBezTo>
                      <a:pt x="2390" y="12454"/>
                      <a:pt x="2449" y="12275"/>
                      <a:pt x="2588" y="12255"/>
                    </a:cubicBezTo>
                    <a:cubicBezTo>
                      <a:pt x="2593" y="12255"/>
                      <a:pt x="2597" y="12254"/>
                      <a:pt x="2602" y="12254"/>
                    </a:cubicBezTo>
                    <a:cubicBezTo>
                      <a:pt x="2729" y="12254"/>
                      <a:pt x="2885" y="12503"/>
                      <a:pt x="2885" y="12751"/>
                    </a:cubicBezTo>
                    <a:cubicBezTo>
                      <a:pt x="2885" y="12871"/>
                      <a:pt x="2913" y="12905"/>
                      <a:pt x="2967" y="12905"/>
                    </a:cubicBezTo>
                    <a:cubicBezTo>
                      <a:pt x="3027" y="12905"/>
                      <a:pt x="3121" y="12861"/>
                      <a:pt x="3242" y="12850"/>
                    </a:cubicBezTo>
                    <a:cubicBezTo>
                      <a:pt x="3403" y="12836"/>
                      <a:pt x="3488" y="12789"/>
                      <a:pt x="3625" y="12789"/>
                    </a:cubicBezTo>
                    <a:cubicBezTo>
                      <a:pt x="3674" y="12789"/>
                      <a:pt x="3730" y="12795"/>
                      <a:pt x="3798" y="12811"/>
                    </a:cubicBezTo>
                    <a:cubicBezTo>
                      <a:pt x="4046" y="12870"/>
                      <a:pt x="4343" y="13049"/>
                      <a:pt x="4155" y="13069"/>
                    </a:cubicBezTo>
                    <a:cubicBezTo>
                      <a:pt x="3956" y="13088"/>
                      <a:pt x="3718" y="13237"/>
                      <a:pt x="3778" y="13515"/>
                    </a:cubicBezTo>
                    <a:cubicBezTo>
                      <a:pt x="3808" y="13654"/>
                      <a:pt x="3728" y="13663"/>
                      <a:pt x="3627" y="13663"/>
                    </a:cubicBezTo>
                    <a:cubicBezTo>
                      <a:pt x="3610" y="13663"/>
                      <a:pt x="3592" y="13663"/>
                      <a:pt x="3574" y="13663"/>
                    </a:cubicBezTo>
                    <a:cubicBezTo>
                      <a:pt x="3485" y="13663"/>
                      <a:pt x="3391" y="13670"/>
                      <a:pt x="3342" y="13753"/>
                    </a:cubicBezTo>
                    <a:cubicBezTo>
                      <a:pt x="3225" y="13946"/>
                      <a:pt x="3583" y="14358"/>
                      <a:pt x="3358" y="14358"/>
                    </a:cubicBezTo>
                    <a:cubicBezTo>
                      <a:pt x="3353" y="14358"/>
                      <a:pt x="3347" y="14358"/>
                      <a:pt x="3342" y="14357"/>
                    </a:cubicBezTo>
                    <a:cubicBezTo>
                      <a:pt x="3094" y="14338"/>
                      <a:pt x="2885" y="14070"/>
                      <a:pt x="2796" y="13792"/>
                    </a:cubicBezTo>
                    <a:cubicBezTo>
                      <a:pt x="2768" y="13705"/>
                      <a:pt x="2735" y="13671"/>
                      <a:pt x="2703" y="13671"/>
                    </a:cubicBezTo>
                    <a:cubicBezTo>
                      <a:pt x="2632" y="13671"/>
                      <a:pt x="2565" y="13835"/>
                      <a:pt x="2558" y="13971"/>
                    </a:cubicBezTo>
                    <a:cubicBezTo>
                      <a:pt x="2555" y="13999"/>
                      <a:pt x="2547" y="14012"/>
                      <a:pt x="2535" y="14012"/>
                    </a:cubicBezTo>
                    <a:cubicBezTo>
                      <a:pt x="2462" y="14012"/>
                      <a:pt x="2245" y="13571"/>
                      <a:pt x="2152" y="13435"/>
                    </a:cubicBezTo>
                    <a:cubicBezTo>
                      <a:pt x="2138" y="13416"/>
                      <a:pt x="2117" y="13408"/>
                      <a:pt x="2089" y="13408"/>
                    </a:cubicBezTo>
                    <a:cubicBezTo>
                      <a:pt x="1885" y="13408"/>
                      <a:pt x="1349" y="13852"/>
                      <a:pt x="1349" y="13852"/>
                    </a:cubicBezTo>
                    <a:lnTo>
                      <a:pt x="1249" y="13862"/>
                    </a:lnTo>
                    <a:cubicBezTo>
                      <a:pt x="1249" y="13872"/>
                      <a:pt x="1239" y="13882"/>
                      <a:pt x="1239" y="13891"/>
                    </a:cubicBezTo>
                    <a:cubicBezTo>
                      <a:pt x="1230" y="13921"/>
                      <a:pt x="1220" y="13951"/>
                      <a:pt x="1210" y="13981"/>
                    </a:cubicBezTo>
                    <a:cubicBezTo>
                      <a:pt x="1111" y="14298"/>
                      <a:pt x="1130" y="14278"/>
                      <a:pt x="1220" y="14437"/>
                    </a:cubicBezTo>
                    <a:cubicBezTo>
                      <a:pt x="1235" y="14466"/>
                      <a:pt x="1252" y="14479"/>
                      <a:pt x="1268" y="14479"/>
                    </a:cubicBezTo>
                    <a:cubicBezTo>
                      <a:pt x="1345" y="14479"/>
                      <a:pt x="1421" y="14199"/>
                      <a:pt x="1438" y="14060"/>
                    </a:cubicBezTo>
                    <a:cubicBezTo>
                      <a:pt x="1468" y="13901"/>
                      <a:pt x="1567" y="13822"/>
                      <a:pt x="1715" y="13703"/>
                    </a:cubicBezTo>
                    <a:cubicBezTo>
                      <a:pt x="1736" y="13688"/>
                      <a:pt x="1752" y="13681"/>
                      <a:pt x="1764" y="13681"/>
                    </a:cubicBezTo>
                    <a:cubicBezTo>
                      <a:pt x="1841" y="13681"/>
                      <a:pt x="1775" y="13946"/>
                      <a:pt x="1775" y="14100"/>
                    </a:cubicBezTo>
                    <a:cubicBezTo>
                      <a:pt x="1775" y="14278"/>
                      <a:pt x="1745" y="14199"/>
                      <a:pt x="1706" y="14476"/>
                    </a:cubicBezTo>
                    <a:cubicBezTo>
                      <a:pt x="1696" y="14496"/>
                      <a:pt x="1696" y="14506"/>
                      <a:pt x="1696" y="14526"/>
                    </a:cubicBezTo>
                    <a:cubicBezTo>
                      <a:pt x="1691" y="14562"/>
                      <a:pt x="1695" y="14577"/>
                      <a:pt x="1704" y="14577"/>
                    </a:cubicBezTo>
                    <a:cubicBezTo>
                      <a:pt x="1715" y="14577"/>
                      <a:pt x="1733" y="14554"/>
                      <a:pt x="1755" y="14516"/>
                    </a:cubicBezTo>
                    <a:cubicBezTo>
                      <a:pt x="1795" y="14437"/>
                      <a:pt x="1854" y="14308"/>
                      <a:pt x="1904" y="14169"/>
                    </a:cubicBezTo>
                    <a:cubicBezTo>
                      <a:pt x="1954" y="14048"/>
                      <a:pt x="1969" y="14015"/>
                      <a:pt x="1991" y="14015"/>
                    </a:cubicBezTo>
                    <a:cubicBezTo>
                      <a:pt x="2017" y="14015"/>
                      <a:pt x="2054" y="14063"/>
                      <a:pt x="2176" y="14063"/>
                    </a:cubicBezTo>
                    <a:cubicBezTo>
                      <a:pt x="2193" y="14063"/>
                      <a:pt x="2211" y="14062"/>
                      <a:pt x="2231" y="14060"/>
                    </a:cubicBezTo>
                    <a:cubicBezTo>
                      <a:pt x="2253" y="14059"/>
                      <a:pt x="2272" y="14058"/>
                      <a:pt x="2288" y="14058"/>
                    </a:cubicBezTo>
                    <a:cubicBezTo>
                      <a:pt x="2478" y="14058"/>
                      <a:pt x="2239" y="14167"/>
                      <a:pt x="2092" y="14377"/>
                    </a:cubicBezTo>
                    <a:cubicBezTo>
                      <a:pt x="1983" y="14534"/>
                      <a:pt x="1991" y="14574"/>
                      <a:pt x="2055" y="14574"/>
                    </a:cubicBezTo>
                    <a:cubicBezTo>
                      <a:pt x="2084" y="14574"/>
                      <a:pt x="2125" y="14565"/>
                      <a:pt x="2172" y="14556"/>
                    </a:cubicBezTo>
                    <a:cubicBezTo>
                      <a:pt x="2330" y="14526"/>
                      <a:pt x="2281" y="14457"/>
                      <a:pt x="2538" y="14357"/>
                    </a:cubicBezTo>
                    <a:cubicBezTo>
                      <a:pt x="2559" y="14350"/>
                      <a:pt x="2575" y="14347"/>
                      <a:pt x="2587" y="14347"/>
                    </a:cubicBezTo>
                    <a:cubicBezTo>
                      <a:pt x="2731" y="14347"/>
                      <a:pt x="2429" y="14774"/>
                      <a:pt x="2429" y="14774"/>
                    </a:cubicBezTo>
                    <a:cubicBezTo>
                      <a:pt x="2429" y="14774"/>
                      <a:pt x="2380" y="14794"/>
                      <a:pt x="2320" y="14804"/>
                    </a:cubicBezTo>
                    <a:cubicBezTo>
                      <a:pt x="2294" y="14813"/>
                      <a:pt x="2261" y="14818"/>
                      <a:pt x="2226" y="14818"/>
                    </a:cubicBezTo>
                    <a:cubicBezTo>
                      <a:pt x="2183" y="14818"/>
                      <a:pt x="2136" y="14810"/>
                      <a:pt x="2092" y="14794"/>
                    </a:cubicBezTo>
                    <a:cubicBezTo>
                      <a:pt x="2005" y="14767"/>
                      <a:pt x="1960" y="14742"/>
                      <a:pt x="1906" y="14742"/>
                    </a:cubicBezTo>
                    <a:cubicBezTo>
                      <a:pt x="1861" y="14742"/>
                      <a:pt x="1811" y="14759"/>
                      <a:pt x="1725" y="14804"/>
                    </a:cubicBezTo>
                    <a:cubicBezTo>
                      <a:pt x="1547" y="14913"/>
                      <a:pt x="1834" y="15022"/>
                      <a:pt x="1785" y="15081"/>
                    </a:cubicBezTo>
                    <a:cubicBezTo>
                      <a:pt x="1725" y="15141"/>
                      <a:pt x="1696" y="15081"/>
                      <a:pt x="1587" y="15250"/>
                    </a:cubicBezTo>
                    <a:cubicBezTo>
                      <a:pt x="1546" y="15312"/>
                      <a:pt x="1516" y="15339"/>
                      <a:pt x="1490" y="15339"/>
                    </a:cubicBezTo>
                    <a:cubicBezTo>
                      <a:pt x="1446" y="15339"/>
                      <a:pt x="1416" y="15260"/>
                      <a:pt x="1378" y="15141"/>
                    </a:cubicBezTo>
                    <a:cubicBezTo>
                      <a:pt x="1352" y="15075"/>
                      <a:pt x="1329" y="15052"/>
                      <a:pt x="1306" y="15052"/>
                    </a:cubicBezTo>
                    <a:cubicBezTo>
                      <a:pt x="1276" y="15052"/>
                      <a:pt x="1244" y="15088"/>
                      <a:pt x="1200" y="15121"/>
                    </a:cubicBezTo>
                    <a:cubicBezTo>
                      <a:pt x="1180" y="15141"/>
                      <a:pt x="1160" y="15151"/>
                      <a:pt x="1130" y="15161"/>
                    </a:cubicBezTo>
                    <a:cubicBezTo>
                      <a:pt x="1002" y="15220"/>
                      <a:pt x="1150" y="15409"/>
                      <a:pt x="1121" y="15488"/>
                    </a:cubicBezTo>
                    <a:cubicBezTo>
                      <a:pt x="1110" y="15520"/>
                      <a:pt x="1096" y="15532"/>
                      <a:pt x="1077" y="15532"/>
                    </a:cubicBezTo>
                    <a:cubicBezTo>
                      <a:pt x="1043" y="15532"/>
                      <a:pt x="991" y="15497"/>
                      <a:pt x="902" y="15478"/>
                    </a:cubicBezTo>
                    <a:cubicBezTo>
                      <a:pt x="878" y="15473"/>
                      <a:pt x="855" y="15470"/>
                      <a:pt x="834" y="15470"/>
                    </a:cubicBezTo>
                    <a:cubicBezTo>
                      <a:pt x="737" y="15470"/>
                      <a:pt x="679" y="15523"/>
                      <a:pt x="654" y="15597"/>
                    </a:cubicBezTo>
                    <a:cubicBezTo>
                      <a:pt x="645" y="15627"/>
                      <a:pt x="625" y="15676"/>
                      <a:pt x="585" y="15736"/>
                    </a:cubicBezTo>
                    <a:cubicBezTo>
                      <a:pt x="526" y="15855"/>
                      <a:pt x="426" y="16013"/>
                      <a:pt x="367" y="16063"/>
                    </a:cubicBezTo>
                    <a:cubicBezTo>
                      <a:pt x="288" y="16142"/>
                      <a:pt x="397" y="16350"/>
                      <a:pt x="456" y="16380"/>
                    </a:cubicBezTo>
                    <a:cubicBezTo>
                      <a:pt x="460" y="16382"/>
                      <a:pt x="464" y="16383"/>
                      <a:pt x="468" y="16383"/>
                    </a:cubicBezTo>
                    <a:cubicBezTo>
                      <a:pt x="527" y="16383"/>
                      <a:pt x="604" y="16196"/>
                      <a:pt x="724" y="15984"/>
                    </a:cubicBezTo>
                    <a:cubicBezTo>
                      <a:pt x="797" y="15864"/>
                      <a:pt x="848" y="15823"/>
                      <a:pt x="885" y="15823"/>
                    </a:cubicBezTo>
                    <a:cubicBezTo>
                      <a:pt x="920" y="15823"/>
                      <a:pt x="943" y="15857"/>
                      <a:pt x="962" y="15894"/>
                    </a:cubicBezTo>
                    <a:cubicBezTo>
                      <a:pt x="1002" y="15984"/>
                      <a:pt x="883" y="16113"/>
                      <a:pt x="843" y="16182"/>
                    </a:cubicBezTo>
                    <a:cubicBezTo>
                      <a:pt x="803" y="16251"/>
                      <a:pt x="734" y="16618"/>
                      <a:pt x="853" y="16727"/>
                    </a:cubicBezTo>
                    <a:cubicBezTo>
                      <a:pt x="871" y="16744"/>
                      <a:pt x="886" y="16752"/>
                      <a:pt x="898" y="16752"/>
                    </a:cubicBezTo>
                    <a:cubicBezTo>
                      <a:pt x="963" y="16752"/>
                      <a:pt x="942" y="16533"/>
                      <a:pt x="942" y="16450"/>
                    </a:cubicBezTo>
                    <a:cubicBezTo>
                      <a:pt x="942" y="16374"/>
                      <a:pt x="1049" y="16105"/>
                      <a:pt x="1136" y="16105"/>
                    </a:cubicBezTo>
                    <a:cubicBezTo>
                      <a:pt x="1152" y="16105"/>
                      <a:pt x="1167" y="16113"/>
                      <a:pt x="1180" y="16132"/>
                    </a:cubicBezTo>
                    <a:cubicBezTo>
                      <a:pt x="1194" y="16153"/>
                      <a:pt x="1213" y="16162"/>
                      <a:pt x="1236" y="16162"/>
                    </a:cubicBezTo>
                    <a:cubicBezTo>
                      <a:pt x="1342" y="16162"/>
                      <a:pt x="1522" y="15961"/>
                      <a:pt x="1547" y="15855"/>
                    </a:cubicBezTo>
                    <a:cubicBezTo>
                      <a:pt x="1566" y="15778"/>
                      <a:pt x="1713" y="15739"/>
                      <a:pt x="1867" y="15739"/>
                    </a:cubicBezTo>
                    <a:cubicBezTo>
                      <a:pt x="1953" y="15739"/>
                      <a:pt x="2041" y="15751"/>
                      <a:pt x="2112" y="15775"/>
                    </a:cubicBezTo>
                    <a:cubicBezTo>
                      <a:pt x="2310" y="15835"/>
                      <a:pt x="1993" y="16113"/>
                      <a:pt x="1904" y="16251"/>
                    </a:cubicBezTo>
                    <a:cubicBezTo>
                      <a:pt x="1863" y="16328"/>
                      <a:pt x="1920" y="16365"/>
                      <a:pt x="2007" y="16365"/>
                    </a:cubicBezTo>
                    <a:cubicBezTo>
                      <a:pt x="2088" y="16365"/>
                      <a:pt x="2194" y="16333"/>
                      <a:pt x="2271" y="16271"/>
                    </a:cubicBezTo>
                    <a:cubicBezTo>
                      <a:pt x="2311" y="16241"/>
                      <a:pt x="2340" y="16228"/>
                      <a:pt x="2358" y="16228"/>
                    </a:cubicBezTo>
                    <a:cubicBezTo>
                      <a:pt x="2413" y="16228"/>
                      <a:pt x="2387" y="16336"/>
                      <a:pt x="2350" y="16440"/>
                    </a:cubicBezTo>
                    <a:cubicBezTo>
                      <a:pt x="2304" y="16577"/>
                      <a:pt x="2107" y="16680"/>
                      <a:pt x="1945" y="16680"/>
                    </a:cubicBezTo>
                    <a:cubicBezTo>
                      <a:pt x="1931" y="16680"/>
                      <a:pt x="1917" y="16679"/>
                      <a:pt x="1904" y="16678"/>
                    </a:cubicBezTo>
                    <a:cubicBezTo>
                      <a:pt x="1745" y="16658"/>
                      <a:pt x="1696" y="16469"/>
                      <a:pt x="1577" y="16440"/>
                    </a:cubicBezTo>
                    <a:cubicBezTo>
                      <a:pt x="1573" y="16439"/>
                      <a:pt x="1569" y="16439"/>
                      <a:pt x="1564" y="16439"/>
                    </a:cubicBezTo>
                    <a:cubicBezTo>
                      <a:pt x="1448" y="16439"/>
                      <a:pt x="1309" y="16707"/>
                      <a:pt x="1309" y="16965"/>
                    </a:cubicBezTo>
                    <a:cubicBezTo>
                      <a:pt x="1309" y="17095"/>
                      <a:pt x="1283" y="17132"/>
                      <a:pt x="1235" y="17132"/>
                    </a:cubicBezTo>
                    <a:cubicBezTo>
                      <a:pt x="1180" y="17132"/>
                      <a:pt x="1097" y="17085"/>
                      <a:pt x="992" y="17074"/>
                    </a:cubicBezTo>
                    <a:cubicBezTo>
                      <a:pt x="847" y="17060"/>
                      <a:pt x="771" y="17009"/>
                      <a:pt x="652" y="17009"/>
                    </a:cubicBezTo>
                    <a:cubicBezTo>
                      <a:pt x="608" y="17009"/>
                      <a:pt x="558" y="17016"/>
                      <a:pt x="496" y="17035"/>
                    </a:cubicBezTo>
                    <a:cubicBezTo>
                      <a:pt x="268" y="17094"/>
                      <a:pt x="0" y="17283"/>
                      <a:pt x="179" y="17302"/>
                    </a:cubicBezTo>
                    <a:cubicBezTo>
                      <a:pt x="347" y="17322"/>
                      <a:pt x="565" y="17471"/>
                      <a:pt x="506" y="17768"/>
                    </a:cubicBezTo>
                    <a:cubicBezTo>
                      <a:pt x="481" y="17912"/>
                      <a:pt x="553" y="17922"/>
                      <a:pt x="643" y="17922"/>
                    </a:cubicBezTo>
                    <a:cubicBezTo>
                      <a:pt x="658" y="17922"/>
                      <a:pt x="673" y="17922"/>
                      <a:pt x="688" y="17922"/>
                    </a:cubicBezTo>
                    <a:cubicBezTo>
                      <a:pt x="767" y="17922"/>
                      <a:pt x="851" y="17929"/>
                      <a:pt x="892" y="18016"/>
                    </a:cubicBezTo>
                    <a:cubicBezTo>
                      <a:pt x="922" y="18076"/>
                      <a:pt x="922" y="18155"/>
                      <a:pt x="902" y="18234"/>
                    </a:cubicBezTo>
                    <a:cubicBezTo>
                      <a:pt x="855" y="18425"/>
                      <a:pt x="743" y="18642"/>
                      <a:pt x="874" y="18642"/>
                    </a:cubicBezTo>
                    <a:cubicBezTo>
                      <a:pt x="880" y="18642"/>
                      <a:pt x="886" y="18642"/>
                      <a:pt x="892" y="18641"/>
                    </a:cubicBezTo>
                    <a:cubicBezTo>
                      <a:pt x="1121" y="18621"/>
                      <a:pt x="1309" y="18353"/>
                      <a:pt x="1388" y="18056"/>
                    </a:cubicBezTo>
                    <a:cubicBezTo>
                      <a:pt x="1413" y="17966"/>
                      <a:pt x="1442" y="17930"/>
                      <a:pt x="1470" y="17930"/>
                    </a:cubicBezTo>
                    <a:cubicBezTo>
                      <a:pt x="1532" y="17930"/>
                      <a:pt x="1593" y="18101"/>
                      <a:pt x="1606" y="18244"/>
                    </a:cubicBezTo>
                    <a:cubicBezTo>
                      <a:pt x="1608" y="18275"/>
                      <a:pt x="1615" y="18289"/>
                      <a:pt x="1626" y="18289"/>
                    </a:cubicBezTo>
                    <a:cubicBezTo>
                      <a:pt x="1673" y="18289"/>
                      <a:pt x="1795" y="18024"/>
                      <a:pt x="1884" y="17838"/>
                    </a:cubicBezTo>
                    <a:cubicBezTo>
                      <a:pt x="1914" y="17768"/>
                      <a:pt x="1943" y="17719"/>
                      <a:pt x="1963" y="17679"/>
                    </a:cubicBezTo>
                    <a:cubicBezTo>
                      <a:pt x="1973" y="17659"/>
                      <a:pt x="1992" y="17650"/>
                      <a:pt x="2016" y="17650"/>
                    </a:cubicBezTo>
                    <a:cubicBezTo>
                      <a:pt x="2062" y="17650"/>
                      <a:pt x="2129" y="17683"/>
                      <a:pt x="2201" y="17729"/>
                    </a:cubicBezTo>
                    <a:cubicBezTo>
                      <a:pt x="2419" y="17868"/>
                      <a:pt x="2677" y="18115"/>
                      <a:pt x="2677" y="18115"/>
                    </a:cubicBezTo>
                    <a:lnTo>
                      <a:pt x="3698" y="18294"/>
                    </a:lnTo>
                    <a:lnTo>
                      <a:pt x="4809" y="18224"/>
                    </a:lnTo>
                    <a:cubicBezTo>
                      <a:pt x="4809" y="18224"/>
                      <a:pt x="5057" y="18006"/>
                      <a:pt x="5225" y="17967"/>
                    </a:cubicBezTo>
                    <a:lnTo>
                      <a:pt x="5225" y="16787"/>
                    </a:lnTo>
                    <a:cubicBezTo>
                      <a:pt x="5186" y="16807"/>
                      <a:pt x="5149" y="16821"/>
                      <a:pt x="5119" y="16821"/>
                    </a:cubicBezTo>
                    <a:cubicBezTo>
                      <a:pt x="5089" y="16821"/>
                      <a:pt x="5067" y="16807"/>
                      <a:pt x="5057" y="16767"/>
                    </a:cubicBezTo>
                    <a:cubicBezTo>
                      <a:pt x="5027" y="16707"/>
                      <a:pt x="5017" y="16618"/>
                      <a:pt x="5007" y="16539"/>
                    </a:cubicBezTo>
                    <a:cubicBezTo>
                      <a:pt x="5007" y="16449"/>
                      <a:pt x="5024" y="16376"/>
                      <a:pt x="5076" y="16376"/>
                    </a:cubicBezTo>
                    <a:cubicBezTo>
                      <a:pt x="5092" y="16376"/>
                      <a:pt x="5112" y="16383"/>
                      <a:pt x="5136" y="16400"/>
                    </a:cubicBezTo>
                    <a:cubicBezTo>
                      <a:pt x="5156" y="16420"/>
                      <a:pt x="5196" y="16430"/>
                      <a:pt x="5225" y="16430"/>
                    </a:cubicBezTo>
                    <a:lnTo>
                      <a:pt x="5225" y="15756"/>
                    </a:lnTo>
                    <a:cubicBezTo>
                      <a:pt x="5196" y="15706"/>
                      <a:pt x="5196" y="15676"/>
                      <a:pt x="5225" y="15646"/>
                    </a:cubicBezTo>
                    <a:lnTo>
                      <a:pt x="5225" y="14942"/>
                    </a:lnTo>
                    <a:cubicBezTo>
                      <a:pt x="5216" y="14942"/>
                      <a:pt x="5206" y="14952"/>
                      <a:pt x="5196" y="14952"/>
                    </a:cubicBezTo>
                    <a:cubicBezTo>
                      <a:pt x="5172" y="14961"/>
                      <a:pt x="5148" y="14965"/>
                      <a:pt x="5125" y="14965"/>
                    </a:cubicBezTo>
                    <a:cubicBezTo>
                      <a:pt x="4993" y="14965"/>
                      <a:pt x="4878" y="14843"/>
                      <a:pt x="4878" y="14843"/>
                    </a:cubicBezTo>
                    <a:cubicBezTo>
                      <a:pt x="4878" y="14843"/>
                      <a:pt x="4729" y="14446"/>
                      <a:pt x="4901" y="14446"/>
                    </a:cubicBezTo>
                    <a:cubicBezTo>
                      <a:pt x="4917" y="14446"/>
                      <a:pt x="4936" y="14449"/>
                      <a:pt x="4958" y="14457"/>
                    </a:cubicBezTo>
                    <a:cubicBezTo>
                      <a:pt x="5206" y="14556"/>
                      <a:pt x="5067" y="14526"/>
                      <a:pt x="5216" y="14556"/>
                    </a:cubicBezTo>
                    <a:lnTo>
                      <a:pt x="5225" y="14556"/>
                    </a:lnTo>
                    <a:lnTo>
                      <a:pt x="5225" y="14288"/>
                    </a:lnTo>
                    <a:cubicBezTo>
                      <a:pt x="5086" y="14130"/>
                      <a:pt x="4938" y="14059"/>
                      <a:pt x="5124" y="14059"/>
                    </a:cubicBezTo>
                    <a:cubicBezTo>
                      <a:pt x="5137" y="14059"/>
                      <a:pt x="5151" y="14059"/>
                      <a:pt x="5166" y="14060"/>
                    </a:cubicBezTo>
                    <a:cubicBezTo>
                      <a:pt x="5173" y="14063"/>
                      <a:pt x="5179" y="14064"/>
                      <a:pt x="5186" y="14064"/>
                    </a:cubicBezTo>
                    <a:cubicBezTo>
                      <a:pt x="5199" y="14064"/>
                      <a:pt x="5212" y="14060"/>
                      <a:pt x="5225" y="14060"/>
                    </a:cubicBezTo>
                    <a:lnTo>
                      <a:pt x="5225" y="12335"/>
                    </a:lnTo>
                    <a:cubicBezTo>
                      <a:pt x="5176" y="12295"/>
                      <a:pt x="5156" y="12275"/>
                      <a:pt x="5106" y="12216"/>
                    </a:cubicBezTo>
                    <a:cubicBezTo>
                      <a:pt x="5053" y="12144"/>
                      <a:pt x="5137" y="11982"/>
                      <a:pt x="5198" y="11982"/>
                    </a:cubicBezTo>
                    <a:cubicBezTo>
                      <a:pt x="5204" y="11982"/>
                      <a:pt x="5210" y="11984"/>
                      <a:pt x="5216" y="11988"/>
                    </a:cubicBezTo>
                    <a:cubicBezTo>
                      <a:pt x="5225" y="11988"/>
                      <a:pt x="5225" y="11998"/>
                      <a:pt x="5225" y="12008"/>
                    </a:cubicBezTo>
                    <a:lnTo>
                      <a:pt x="5225" y="9410"/>
                    </a:lnTo>
                    <a:cubicBezTo>
                      <a:pt x="5201" y="9449"/>
                      <a:pt x="5178" y="9477"/>
                      <a:pt x="5154" y="9477"/>
                    </a:cubicBezTo>
                    <a:cubicBezTo>
                      <a:pt x="5129" y="9477"/>
                      <a:pt x="5102" y="9449"/>
                      <a:pt x="5067" y="9380"/>
                    </a:cubicBezTo>
                    <a:cubicBezTo>
                      <a:pt x="4918" y="9132"/>
                      <a:pt x="4987" y="8904"/>
                      <a:pt x="4769" y="8835"/>
                    </a:cubicBezTo>
                    <a:cubicBezTo>
                      <a:pt x="4541" y="8775"/>
                      <a:pt x="4571" y="8656"/>
                      <a:pt x="4571" y="8537"/>
                    </a:cubicBezTo>
                    <a:cubicBezTo>
                      <a:pt x="4571" y="8439"/>
                      <a:pt x="4450" y="8026"/>
                      <a:pt x="4572" y="8026"/>
                    </a:cubicBezTo>
                    <a:cubicBezTo>
                      <a:pt x="4585" y="8026"/>
                      <a:pt x="4601" y="8031"/>
                      <a:pt x="4621" y="8041"/>
                    </a:cubicBezTo>
                    <a:cubicBezTo>
                      <a:pt x="4809" y="8141"/>
                      <a:pt x="4750" y="8289"/>
                      <a:pt x="4908" y="8557"/>
                    </a:cubicBezTo>
                    <a:cubicBezTo>
                      <a:pt x="4990" y="8709"/>
                      <a:pt x="5089" y="8787"/>
                      <a:pt x="5152" y="8787"/>
                    </a:cubicBezTo>
                    <a:cubicBezTo>
                      <a:pt x="5205" y="8787"/>
                      <a:pt x="5233" y="8734"/>
                      <a:pt x="5206" y="8626"/>
                    </a:cubicBezTo>
                    <a:cubicBezTo>
                      <a:pt x="5180" y="8517"/>
                      <a:pt x="5184" y="8451"/>
                      <a:pt x="5209" y="8451"/>
                    </a:cubicBezTo>
                    <a:cubicBezTo>
                      <a:pt x="5214" y="8451"/>
                      <a:pt x="5219" y="8453"/>
                      <a:pt x="5225" y="8458"/>
                    </a:cubicBezTo>
                    <a:lnTo>
                      <a:pt x="5225" y="7893"/>
                    </a:lnTo>
                    <a:cubicBezTo>
                      <a:pt x="5185" y="7916"/>
                      <a:pt x="5148" y="7932"/>
                      <a:pt x="5117" y="7932"/>
                    </a:cubicBezTo>
                    <a:cubicBezTo>
                      <a:pt x="5094" y="7932"/>
                      <a:pt x="5074" y="7923"/>
                      <a:pt x="5057" y="7903"/>
                    </a:cubicBezTo>
                    <a:cubicBezTo>
                      <a:pt x="4948" y="7774"/>
                      <a:pt x="5146" y="7605"/>
                      <a:pt x="4997" y="7585"/>
                    </a:cubicBezTo>
                    <a:cubicBezTo>
                      <a:pt x="4849" y="7565"/>
                      <a:pt x="4333" y="7516"/>
                      <a:pt x="4492" y="7367"/>
                    </a:cubicBezTo>
                    <a:cubicBezTo>
                      <a:pt x="4650" y="7218"/>
                      <a:pt x="4750" y="7020"/>
                      <a:pt x="4750" y="7020"/>
                    </a:cubicBezTo>
                    <a:cubicBezTo>
                      <a:pt x="4750" y="7020"/>
                      <a:pt x="4833" y="6664"/>
                      <a:pt x="4953" y="6664"/>
                    </a:cubicBezTo>
                    <a:cubicBezTo>
                      <a:pt x="4988" y="6664"/>
                      <a:pt x="5027" y="6694"/>
                      <a:pt x="5067" y="6772"/>
                    </a:cubicBezTo>
                    <a:cubicBezTo>
                      <a:pt x="5126" y="6911"/>
                      <a:pt x="5186" y="6980"/>
                      <a:pt x="5225" y="7020"/>
                    </a:cubicBezTo>
                    <a:lnTo>
                      <a:pt x="5225" y="6247"/>
                    </a:lnTo>
                    <a:cubicBezTo>
                      <a:pt x="5216" y="6257"/>
                      <a:pt x="5206" y="6267"/>
                      <a:pt x="5186" y="6277"/>
                    </a:cubicBezTo>
                    <a:cubicBezTo>
                      <a:pt x="5168" y="6298"/>
                      <a:pt x="5155" y="6308"/>
                      <a:pt x="5144" y="6308"/>
                    </a:cubicBezTo>
                    <a:cubicBezTo>
                      <a:pt x="5099" y="6308"/>
                      <a:pt x="5083" y="6148"/>
                      <a:pt x="4908" y="5989"/>
                    </a:cubicBezTo>
                    <a:cubicBezTo>
                      <a:pt x="4818" y="5907"/>
                      <a:pt x="4749" y="5889"/>
                      <a:pt x="4692" y="5889"/>
                    </a:cubicBezTo>
                    <a:cubicBezTo>
                      <a:pt x="4650" y="5889"/>
                      <a:pt x="4613" y="5899"/>
                      <a:pt x="4578" y="5899"/>
                    </a:cubicBezTo>
                    <a:cubicBezTo>
                      <a:pt x="4546" y="5899"/>
                      <a:pt x="4515" y="5891"/>
                      <a:pt x="4482" y="5860"/>
                    </a:cubicBezTo>
                    <a:cubicBezTo>
                      <a:pt x="4373" y="5741"/>
                      <a:pt x="3986" y="5592"/>
                      <a:pt x="4244" y="5414"/>
                    </a:cubicBezTo>
                    <a:cubicBezTo>
                      <a:pt x="4415" y="5291"/>
                      <a:pt x="4505" y="5220"/>
                      <a:pt x="4581" y="5220"/>
                    </a:cubicBezTo>
                    <a:cubicBezTo>
                      <a:pt x="4615" y="5220"/>
                      <a:pt x="4646" y="5234"/>
                      <a:pt x="4680" y="5265"/>
                    </a:cubicBezTo>
                    <a:cubicBezTo>
                      <a:pt x="4713" y="5302"/>
                      <a:pt x="4765" y="5321"/>
                      <a:pt x="4821" y="5321"/>
                    </a:cubicBezTo>
                    <a:cubicBezTo>
                      <a:pt x="4930" y="5321"/>
                      <a:pt x="5057" y="5248"/>
                      <a:pt x="5097" y="5097"/>
                    </a:cubicBezTo>
                    <a:cubicBezTo>
                      <a:pt x="5111" y="5044"/>
                      <a:pt x="5132" y="5026"/>
                      <a:pt x="5155" y="5026"/>
                    </a:cubicBezTo>
                    <a:cubicBezTo>
                      <a:pt x="5179" y="5026"/>
                      <a:pt x="5205" y="5046"/>
                      <a:pt x="5225" y="5067"/>
                    </a:cubicBezTo>
                    <a:lnTo>
                      <a:pt x="5225" y="4908"/>
                    </a:lnTo>
                    <a:cubicBezTo>
                      <a:pt x="5191" y="4828"/>
                      <a:pt x="5150" y="4784"/>
                      <a:pt x="5101" y="4784"/>
                    </a:cubicBezTo>
                    <a:cubicBezTo>
                      <a:pt x="5065" y="4784"/>
                      <a:pt x="5024" y="4808"/>
                      <a:pt x="4978" y="4859"/>
                    </a:cubicBezTo>
                    <a:cubicBezTo>
                      <a:pt x="4950" y="4896"/>
                      <a:pt x="4918" y="4912"/>
                      <a:pt x="4885" y="4912"/>
                    </a:cubicBezTo>
                    <a:cubicBezTo>
                      <a:pt x="4779" y="4912"/>
                      <a:pt x="4672" y="4741"/>
                      <a:pt x="4710" y="4581"/>
                    </a:cubicBezTo>
                    <a:cubicBezTo>
                      <a:pt x="4752" y="4432"/>
                      <a:pt x="4936" y="4304"/>
                      <a:pt x="4915" y="4304"/>
                    </a:cubicBezTo>
                    <a:cubicBezTo>
                      <a:pt x="4907" y="4304"/>
                      <a:pt x="4866" y="4325"/>
                      <a:pt x="4769" y="4373"/>
                    </a:cubicBezTo>
                    <a:cubicBezTo>
                      <a:pt x="4422" y="4531"/>
                      <a:pt x="4512" y="4492"/>
                      <a:pt x="4561" y="4670"/>
                    </a:cubicBezTo>
                    <a:cubicBezTo>
                      <a:pt x="4584" y="4771"/>
                      <a:pt x="4478" y="4886"/>
                      <a:pt x="4390" y="4886"/>
                    </a:cubicBezTo>
                    <a:cubicBezTo>
                      <a:pt x="4323" y="4886"/>
                      <a:pt x="4266" y="4819"/>
                      <a:pt x="4284" y="4631"/>
                    </a:cubicBezTo>
                    <a:cubicBezTo>
                      <a:pt x="4323" y="4201"/>
                      <a:pt x="4131" y="3867"/>
                      <a:pt x="4362" y="3867"/>
                    </a:cubicBezTo>
                    <a:cubicBezTo>
                      <a:pt x="4366" y="3867"/>
                      <a:pt x="4369" y="3867"/>
                      <a:pt x="4373" y="3867"/>
                    </a:cubicBezTo>
                    <a:cubicBezTo>
                      <a:pt x="4532" y="3874"/>
                      <a:pt x="4531" y="3960"/>
                      <a:pt x="4549" y="3960"/>
                    </a:cubicBezTo>
                    <a:cubicBezTo>
                      <a:pt x="4558" y="3960"/>
                      <a:pt x="4571" y="3939"/>
                      <a:pt x="4611" y="3877"/>
                    </a:cubicBezTo>
                    <a:cubicBezTo>
                      <a:pt x="4740" y="3689"/>
                      <a:pt x="5196" y="3827"/>
                      <a:pt x="4978" y="3580"/>
                    </a:cubicBezTo>
                    <a:cubicBezTo>
                      <a:pt x="4819" y="3390"/>
                      <a:pt x="4746" y="3248"/>
                      <a:pt x="4673" y="3248"/>
                    </a:cubicBezTo>
                    <a:cubicBezTo>
                      <a:pt x="4650" y="3248"/>
                      <a:pt x="4627" y="3261"/>
                      <a:pt x="4601" y="3292"/>
                    </a:cubicBezTo>
                    <a:cubicBezTo>
                      <a:pt x="4500" y="3406"/>
                      <a:pt x="4408" y="3447"/>
                      <a:pt x="4337" y="3447"/>
                    </a:cubicBezTo>
                    <a:cubicBezTo>
                      <a:pt x="4206" y="3447"/>
                      <a:pt x="4147" y="3307"/>
                      <a:pt x="4244" y="3242"/>
                    </a:cubicBezTo>
                    <a:cubicBezTo>
                      <a:pt x="4386" y="3138"/>
                      <a:pt x="4538" y="2724"/>
                      <a:pt x="4463" y="2724"/>
                    </a:cubicBezTo>
                    <a:cubicBezTo>
                      <a:pt x="4460" y="2724"/>
                      <a:pt x="4456" y="2725"/>
                      <a:pt x="4452" y="2727"/>
                    </a:cubicBezTo>
                    <a:cubicBezTo>
                      <a:pt x="4433" y="2736"/>
                      <a:pt x="4409" y="2741"/>
                      <a:pt x="4382" y="2741"/>
                    </a:cubicBezTo>
                    <a:cubicBezTo>
                      <a:pt x="4264" y="2741"/>
                      <a:pt x="4089" y="2659"/>
                      <a:pt x="4065" y="2538"/>
                    </a:cubicBezTo>
                    <a:cubicBezTo>
                      <a:pt x="4054" y="2454"/>
                      <a:pt x="4036" y="2446"/>
                      <a:pt x="4018" y="2446"/>
                    </a:cubicBezTo>
                    <a:cubicBezTo>
                      <a:pt x="4014" y="2446"/>
                      <a:pt x="4009" y="2447"/>
                      <a:pt x="4005" y="2447"/>
                    </a:cubicBezTo>
                    <a:cubicBezTo>
                      <a:pt x="3995" y="2447"/>
                      <a:pt x="3985" y="2444"/>
                      <a:pt x="3976" y="2429"/>
                    </a:cubicBezTo>
                    <a:cubicBezTo>
                      <a:pt x="3956" y="2380"/>
                      <a:pt x="4046" y="2023"/>
                      <a:pt x="4155" y="1844"/>
                    </a:cubicBezTo>
                    <a:cubicBezTo>
                      <a:pt x="4221" y="1749"/>
                      <a:pt x="4330" y="1713"/>
                      <a:pt x="4302" y="1713"/>
                    </a:cubicBezTo>
                    <a:cubicBezTo>
                      <a:pt x="4292" y="1713"/>
                      <a:pt x="4266" y="1718"/>
                      <a:pt x="4214" y="1725"/>
                    </a:cubicBezTo>
                    <a:cubicBezTo>
                      <a:pt x="4071" y="1748"/>
                      <a:pt x="3968" y="1976"/>
                      <a:pt x="3918" y="1976"/>
                    </a:cubicBezTo>
                    <a:cubicBezTo>
                      <a:pt x="3902" y="1976"/>
                      <a:pt x="3892" y="1954"/>
                      <a:pt x="3887" y="1894"/>
                    </a:cubicBezTo>
                    <a:cubicBezTo>
                      <a:pt x="3867" y="1656"/>
                      <a:pt x="3887" y="1339"/>
                      <a:pt x="3817" y="1180"/>
                    </a:cubicBezTo>
                    <a:cubicBezTo>
                      <a:pt x="3798" y="1140"/>
                      <a:pt x="3778" y="1021"/>
                      <a:pt x="3768" y="892"/>
                    </a:cubicBezTo>
                    <a:cubicBezTo>
                      <a:pt x="3740" y="652"/>
                      <a:pt x="3718" y="360"/>
                      <a:pt x="3706" y="360"/>
                    </a:cubicBezTo>
                    <a:cubicBezTo>
                      <a:pt x="3701" y="360"/>
                      <a:pt x="3698" y="418"/>
                      <a:pt x="3698" y="565"/>
                    </a:cubicBezTo>
                    <a:lnTo>
                      <a:pt x="3698" y="655"/>
                    </a:lnTo>
                    <a:cubicBezTo>
                      <a:pt x="3688" y="657"/>
                      <a:pt x="3676" y="659"/>
                      <a:pt x="3663" y="659"/>
                    </a:cubicBezTo>
                    <a:cubicBezTo>
                      <a:pt x="3591" y="659"/>
                      <a:pt x="3489" y="613"/>
                      <a:pt x="3480" y="545"/>
                    </a:cubicBezTo>
                    <a:cubicBezTo>
                      <a:pt x="3470" y="501"/>
                      <a:pt x="3461" y="493"/>
                      <a:pt x="3451" y="493"/>
                    </a:cubicBezTo>
                    <a:cubicBezTo>
                      <a:pt x="3446" y="493"/>
                      <a:pt x="3441" y="495"/>
                      <a:pt x="3436" y="495"/>
                    </a:cubicBezTo>
                    <a:cubicBezTo>
                      <a:pt x="3431" y="495"/>
                      <a:pt x="3426" y="493"/>
                      <a:pt x="3421" y="486"/>
                    </a:cubicBezTo>
                    <a:cubicBezTo>
                      <a:pt x="3411" y="456"/>
                      <a:pt x="3461" y="248"/>
                      <a:pt x="3530" y="149"/>
                    </a:cubicBezTo>
                    <a:cubicBezTo>
                      <a:pt x="3567" y="96"/>
                      <a:pt x="3639" y="72"/>
                      <a:pt x="3620" y="72"/>
                    </a:cubicBezTo>
                    <a:cubicBezTo>
                      <a:pt x="3614" y="72"/>
                      <a:pt x="3598" y="75"/>
                      <a:pt x="3570" y="79"/>
                    </a:cubicBezTo>
                    <a:cubicBezTo>
                      <a:pt x="3479" y="95"/>
                      <a:pt x="3417" y="225"/>
                      <a:pt x="3388" y="225"/>
                    </a:cubicBezTo>
                    <a:cubicBezTo>
                      <a:pt x="3379" y="225"/>
                      <a:pt x="3374" y="212"/>
                      <a:pt x="3371" y="179"/>
                    </a:cubicBezTo>
                    <a:cubicBezTo>
                      <a:pt x="3371" y="149"/>
                      <a:pt x="3371" y="119"/>
                      <a:pt x="3371" y="89"/>
                    </a:cubicBezTo>
                    <a:cubicBezTo>
                      <a:pt x="3328" y="105"/>
                      <a:pt x="3288" y="113"/>
                      <a:pt x="3254" y="113"/>
                    </a:cubicBezTo>
                    <a:cubicBezTo>
                      <a:pt x="3179" y="113"/>
                      <a:pt x="3130" y="75"/>
                      <a:pt x="3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5" name="Google Shape;2485;p15"/>
              <p:cNvSpPr/>
              <p:nvPr/>
            </p:nvSpPr>
            <p:spPr>
              <a:xfrm>
                <a:off x="11543637" y="1166885"/>
                <a:ext cx="2399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0" extrusionOk="0">
                    <a:moveTo>
                      <a:pt x="149" y="1"/>
                    </a:moveTo>
                    <a:cubicBezTo>
                      <a:pt x="70" y="21"/>
                      <a:pt x="30" y="70"/>
                      <a:pt x="0" y="130"/>
                    </a:cubicBezTo>
                    <a:cubicBezTo>
                      <a:pt x="50" y="110"/>
                      <a:pt x="89" y="6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6" name="Google Shape;2486;p15"/>
              <p:cNvSpPr/>
              <p:nvPr/>
            </p:nvSpPr>
            <p:spPr>
              <a:xfrm>
                <a:off x="11479710" y="994429"/>
                <a:ext cx="86308" cy="175837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092" extrusionOk="0">
                    <a:moveTo>
                      <a:pt x="10" y="635"/>
                    </a:moveTo>
                    <a:cubicBezTo>
                      <a:pt x="14" y="639"/>
                      <a:pt x="18" y="643"/>
                      <a:pt x="21" y="646"/>
                    </a:cubicBezTo>
                    <a:lnTo>
                      <a:pt x="21" y="646"/>
                    </a:lnTo>
                    <a:cubicBezTo>
                      <a:pt x="18" y="642"/>
                      <a:pt x="14" y="638"/>
                      <a:pt x="10" y="635"/>
                    </a:cubicBezTo>
                    <a:close/>
                    <a:moveTo>
                      <a:pt x="298" y="1"/>
                    </a:moveTo>
                    <a:cubicBezTo>
                      <a:pt x="248" y="40"/>
                      <a:pt x="209" y="100"/>
                      <a:pt x="159" y="150"/>
                    </a:cubicBezTo>
                    <a:cubicBezTo>
                      <a:pt x="139" y="169"/>
                      <a:pt x="129" y="179"/>
                      <a:pt x="110" y="189"/>
                    </a:cubicBezTo>
                    <a:cubicBezTo>
                      <a:pt x="90" y="189"/>
                      <a:pt x="80" y="189"/>
                      <a:pt x="70" y="199"/>
                    </a:cubicBezTo>
                    <a:cubicBezTo>
                      <a:pt x="60" y="219"/>
                      <a:pt x="50" y="249"/>
                      <a:pt x="50" y="278"/>
                    </a:cubicBezTo>
                    <a:cubicBezTo>
                      <a:pt x="1" y="487"/>
                      <a:pt x="120" y="467"/>
                      <a:pt x="268" y="735"/>
                    </a:cubicBezTo>
                    <a:cubicBezTo>
                      <a:pt x="320" y="827"/>
                      <a:pt x="332" y="860"/>
                      <a:pt x="319" y="860"/>
                    </a:cubicBezTo>
                    <a:cubicBezTo>
                      <a:pt x="294" y="860"/>
                      <a:pt x="177" y="740"/>
                      <a:pt x="60" y="675"/>
                    </a:cubicBezTo>
                    <a:cubicBezTo>
                      <a:pt x="44" y="667"/>
                      <a:pt x="35" y="659"/>
                      <a:pt x="21" y="646"/>
                    </a:cubicBezTo>
                    <a:lnTo>
                      <a:pt x="21" y="646"/>
                    </a:lnTo>
                    <a:cubicBezTo>
                      <a:pt x="61" y="695"/>
                      <a:pt x="68" y="813"/>
                      <a:pt x="50" y="923"/>
                    </a:cubicBezTo>
                    <a:cubicBezTo>
                      <a:pt x="70" y="963"/>
                      <a:pt x="100" y="1012"/>
                      <a:pt x="169" y="1092"/>
                    </a:cubicBezTo>
                    <a:cubicBezTo>
                      <a:pt x="219" y="1052"/>
                      <a:pt x="278" y="992"/>
                      <a:pt x="328" y="893"/>
                    </a:cubicBezTo>
                    <a:cubicBezTo>
                      <a:pt x="447" y="685"/>
                      <a:pt x="447" y="625"/>
                      <a:pt x="536" y="556"/>
                    </a:cubicBezTo>
                    <a:cubicBezTo>
                      <a:pt x="506" y="546"/>
                      <a:pt x="476" y="526"/>
                      <a:pt x="447" y="507"/>
                    </a:cubicBezTo>
                    <a:cubicBezTo>
                      <a:pt x="239" y="328"/>
                      <a:pt x="387" y="249"/>
                      <a:pt x="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487" name="Google Shape;2487;p15"/>
            <p:cNvGrpSpPr/>
            <p:nvPr/>
          </p:nvGrpSpPr>
          <p:grpSpPr>
            <a:xfrm>
              <a:off x="6800350" y="1426546"/>
              <a:ext cx="2216146" cy="4110218"/>
              <a:chOff x="8664865" y="-3405050"/>
              <a:chExt cx="3327047" cy="6170572"/>
            </a:xfrm>
          </p:grpSpPr>
          <p:sp>
            <p:nvSpPr>
              <p:cNvPr id="2488" name="Google Shape;2488;p15"/>
              <p:cNvSpPr/>
              <p:nvPr/>
            </p:nvSpPr>
            <p:spPr>
              <a:xfrm>
                <a:off x="10791659" y="2271183"/>
                <a:ext cx="746178" cy="494339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070" extrusionOk="0">
                    <a:moveTo>
                      <a:pt x="1660" y="0"/>
                    </a:moveTo>
                    <a:cubicBezTo>
                      <a:pt x="1549" y="0"/>
                      <a:pt x="1424" y="12"/>
                      <a:pt x="1269" y="44"/>
                    </a:cubicBezTo>
                    <a:cubicBezTo>
                      <a:pt x="684" y="163"/>
                      <a:pt x="0" y="510"/>
                      <a:pt x="446" y="549"/>
                    </a:cubicBezTo>
                    <a:cubicBezTo>
                      <a:pt x="892" y="589"/>
                      <a:pt x="1438" y="867"/>
                      <a:pt x="1299" y="1422"/>
                    </a:cubicBezTo>
                    <a:cubicBezTo>
                      <a:pt x="1235" y="1695"/>
                      <a:pt x="1415" y="1714"/>
                      <a:pt x="1647" y="1714"/>
                    </a:cubicBezTo>
                    <a:cubicBezTo>
                      <a:pt x="1687" y="1714"/>
                      <a:pt x="1728" y="1714"/>
                      <a:pt x="1769" y="1714"/>
                    </a:cubicBezTo>
                    <a:cubicBezTo>
                      <a:pt x="1971" y="1714"/>
                      <a:pt x="2185" y="1728"/>
                      <a:pt x="2300" y="1888"/>
                    </a:cubicBezTo>
                    <a:cubicBezTo>
                      <a:pt x="2562" y="2275"/>
                      <a:pt x="1755" y="3069"/>
                      <a:pt x="2262" y="3069"/>
                    </a:cubicBezTo>
                    <a:cubicBezTo>
                      <a:pt x="2274" y="3069"/>
                      <a:pt x="2287" y="3069"/>
                      <a:pt x="2300" y="3068"/>
                    </a:cubicBezTo>
                    <a:cubicBezTo>
                      <a:pt x="2608" y="3048"/>
                      <a:pt x="2895" y="2889"/>
                      <a:pt x="3123" y="2661"/>
                    </a:cubicBezTo>
                    <a:cubicBezTo>
                      <a:pt x="3143" y="2582"/>
                      <a:pt x="3143" y="2503"/>
                      <a:pt x="3113" y="2443"/>
                    </a:cubicBezTo>
                    <a:cubicBezTo>
                      <a:pt x="3068" y="2356"/>
                      <a:pt x="2983" y="2349"/>
                      <a:pt x="2905" y="2349"/>
                    </a:cubicBezTo>
                    <a:cubicBezTo>
                      <a:pt x="2890" y="2349"/>
                      <a:pt x="2875" y="2349"/>
                      <a:pt x="2861" y="2349"/>
                    </a:cubicBezTo>
                    <a:cubicBezTo>
                      <a:pt x="2771" y="2349"/>
                      <a:pt x="2702" y="2339"/>
                      <a:pt x="2727" y="2195"/>
                    </a:cubicBezTo>
                    <a:cubicBezTo>
                      <a:pt x="2786" y="1898"/>
                      <a:pt x="2568" y="1749"/>
                      <a:pt x="2400" y="1729"/>
                    </a:cubicBezTo>
                    <a:cubicBezTo>
                      <a:pt x="2221" y="1710"/>
                      <a:pt x="2489" y="1521"/>
                      <a:pt x="2717" y="1462"/>
                    </a:cubicBezTo>
                    <a:cubicBezTo>
                      <a:pt x="2779" y="1443"/>
                      <a:pt x="2828" y="1436"/>
                      <a:pt x="2872" y="1436"/>
                    </a:cubicBezTo>
                    <a:cubicBezTo>
                      <a:pt x="2988" y="1436"/>
                      <a:pt x="3061" y="1487"/>
                      <a:pt x="3213" y="1501"/>
                    </a:cubicBezTo>
                    <a:cubicBezTo>
                      <a:pt x="3318" y="1512"/>
                      <a:pt x="3401" y="1559"/>
                      <a:pt x="3456" y="1559"/>
                    </a:cubicBezTo>
                    <a:cubicBezTo>
                      <a:pt x="3504" y="1559"/>
                      <a:pt x="3530" y="1522"/>
                      <a:pt x="3530" y="1392"/>
                    </a:cubicBezTo>
                    <a:cubicBezTo>
                      <a:pt x="3530" y="1134"/>
                      <a:pt x="3669" y="866"/>
                      <a:pt x="3785" y="866"/>
                    </a:cubicBezTo>
                    <a:cubicBezTo>
                      <a:pt x="3790" y="866"/>
                      <a:pt x="3794" y="866"/>
                      <a:pt x="3798" y="867"/>
                    </a:cubicBezTo>
                    <a:cubicBezTo>
                      <a:pt x="3917" y="896"/>
                      <a:pt x="3966" y="1085"/>
                      <a:pt x="4125" y="1105"/>
                    </a:cubicBezTo>
                    <a:cubicBezTo>
                      <a:pt x="4138" y="1106"/>
                      <a:pt x="4152" y="1107"/>
                      <a:pt x="4166" y="1107"/>
                    </a:cubicBezTo>
                    <a:cubicBezTo>
                      <a:pt x="4328" y="1107"/>
                      <a:pt x="4525" y="1004"/>
                      <a:pt x="4571" y="867"/>
                    </a:cubicBezTo>
                    <a:cubicBezTo>
                      <a:pt x="4608" y="763"/>
                      <a:pt x="4634" y="655"/>
                      <a:pt x="4579" y="655"/>
                    </a:cubicBezTo>
                    <a:cubicBezTo>
                      <a:pt x="4561" y="655"/>
                      <a:pt x="4532" y="668"/>
                      <a:pt x="4492" y="698"/>
                    </a:cubicBezTo>
                    <a:cubicBezTo>
                      <a:pt x="4415" y="760"/>
                      <a:pt x="4309" y="792"/>
                      <a:pt x="4228" y="792"/>
                    </a:cubicBezTo>
                    <a:cubicBezTo>
                      <a:pt x="4141" y="792"/>
                      <a:pt x="4084" y="755"/>
                      <a:pt x="4125" y="678"/>
                    </a:cubicBezTo>
                    <a:cubicBezTo>
                      <a:pt x="4214" y="540"/>
                      <a:pt x="4531" y="262"/>
                      <a:pt x="4333" y="202"/>
                    </a:cubicBezTo>
                    <a:cubicBezTo>
                      <a:pt x="4259" y="178"/>
                      <a:pt x="4170" y="166"/>
                      <a:pt x="4084" y="166"/>
                    </a:cubicBezTo>
                    <a:cubicBezTo>
                      <a:pt x="3929" y="166"/>
                      <a:pt x="3787" y="205"/>
                      <a:pt x="3768" y="282"/>
                    </a:cubicBezTo>
                    <a:cubicBezTo>
                      <a:pt x="3743" y="388"/>
                      <a:pt x="3563" y="589"/>
                      <a:pt x="3457" y="589"/>
                    </a:cubicBezTo>
                    <a:cubicBezTo>
                      <a:pt x="3434" y="589"/>
                      <a:pt x="3415" y="580"/>
                      <a:pt x="3401" y="559"/>
                    </a:cubicBezTo>
                    <a:cubicBezTo>
                      <a:pt x="3388" y="540"/>
                      <a:pt x="3373" y="532"/>
                      <a:pt x="3357" y="532"/>
                    </a:cubicBezTo>
                    <a:cubicBezTo>
                      <a:pt x="3270" y="532"/>
                      <a:pt x="3163" y="801"/>
                      <a:pt x="3163" y="877"/>
                    </a:cubicBezTo>
                    <a:cubicBezTo>
                      <a:pt x="3163" y="960"/>
                      <a:pt x="3184" y="1179"/>
                      <a:pt x="3119" y="1179"/>
                    </a:cubicBezTo>
                    <a:cubicBezTo>
                      <a:pt x="3107" y="1179"/>
                      <a:pt x="3092" y="1171"/>
                      <a:pt x="3074" y="1154"/>
                    </a:cubicBezTo>
                    <a:cubicBezTo>
                      <a:pt x="2955" y="1045"/>
                      <a:pt x="3024" y="678"/>
                      <a:pt x="3064" y="609"/>
                    </a:cubicBezTo>
                    <a:cubicBezTo>
                      <a:pt x="3104" y="540"/>
                      <a:pt x="3223" y="411"/>
                      <a:pt x="3183" y="321"/>
                    </a:cubicBezTo>
                    <a:cubicBezTo>
                      <a:pt x="3164" y="284"/>
                      <a:pt x="3141" y="250"/>
                      <a:pt x="3106" y="250"/>
                    </a:cubicBezTo>
                    <a:cubicBezTo>
                      <a:pt x="3069" y="250"/>
                      <a:pt x="3018" y="291"/>
                      <a:pt x="2945" y="411"/>
                    </a:cubicBezTo>
                    <a:cubicBezTo>
                      <a:pt x="2825" y="623"/>
                      <a:pt x="2748" y="810"/>
                      <a:pt x="2689" y="810"/>
                    </a:cubicBezTo>
                    <a:cubicBezTo>
                      <a:pt x="2685" y="810"/>
                      <a:pt x="2681" y="809"/>
                      <a:pt x="2677" y="807"/>
                    </a:cubicBezTo>
                    <a:cubicBezTo>
                      <a:pt x="2618" y="777"/>
                      <a:pt x="2509" y="569"/>
                      <a:pt x="2588" y="490"/>
                    </a:cubicBezTo>
                    <a:cubicBezTo>
                      <a:pt x="2647" y="440"/>
                      <a:pt x="2747" y="282"/>
                      <a:pt x="2806" y="163"/>
                    </a:cubicBezTo>
                    <a:cubicBezTo>
                      <a:pt x="2727" y="143"/>
                      <a:pt x="2638" y="123"/>
                      <a:pt x="2538" y="123"/>
                    </a:cubicBezTo>
                    <a:cubicBezTo>
                      <a:pt x="2159" y="94"/>
                      <a:pt x="1967" y="0"/>
                      <a:pt x="1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89" name="Google Shape;2489;p15"/>
              <p:cNvSpPr/>
              <p:nvPr/>
            </p:nvSpPr>
            <p:spPr>
              <a:xfrm>
                <a:off x="8664865" y="-3405050"/>
                <a:ext cx="3327047" cy="5597786"/>
              </a:xfrm>
              <a:custGeom>
                <a:avLst/>
                <a:gdLst/>
                <a:ahLst/>
                <a:cxnLst/>
                <a:rect l="l" t="t" r="r" b="b"/>
                <a:pathLst>
                  <a:path w="20662" h="34764" extrusionOk="0">
                    <a:moveTo>
                      <a:pt x="12079" y="3437"/>
                    </a:moveTo>
                    <a:cubicBezTo>
                      <a:pt x="12098" y="3437"/>
                      <a:pt x="12117" y="3447"/>
                      <a:pt x="12137" y="3457"/>
                    </a:cubicBezTo>
                    <a:cubicBezTo>
                      <a:pt x="12107" y="3486"/>
                      <a:pt x="12088" y="3526"/>
                      <a:pt x="12058" y="3556"/>
                    </a:cubicBezTo>
                    <a:cubicBezTo>
                      <a:pt x="11985" y="3657"/>
                      <a:pt x="12010" y="3698"/>
                      <a:pt x="12054" y="3698"/>
                    </a:cubicBezTo>
                    <a:cubicBezTo>
                      <a:pt x="12087" y="3698"/>
                      <a:pt x="12130" y="3674"/>
                      <a:pt x="12147" y="3635"/>
                    </a:cubicBezTo>
                    <a:cubicBezTo>
                      <a:pt x="12154" y="3613"/>
                      <a:pt x="12159" y="3604"/>
                      <a:pt x="12163" y="3604"/>
                    </a:cubicBezTo>
                    <a:cubicBezTo>
                      <a:pt x="12175" y="3604"/>
                      <a:pt x="12177" y="3685"/>
                      <a:pt x="12207" y="3714"/>
                    </a:cubicBezTo>
                    <a:cubicBezTo>
                      <a:pt x="12219" y="3734"/>
                      <a:pt x="12235" y="3751"/>
                      <a:pt x="12258" y="3751"/>
                    </a:cubicBezTo>
                    <a:cubicBezTo>
                      <a:pt x="12291" y="3751"/>
                      <a:pt x="12336" y="3714"/>
                      <a:pt x="12395" y="3595"/>
                    </a:cubicBezTo>
                    <a:cubicBezTo>
                      <a:pt x="12417" y="3553"/>
                      <a:pt x="12439" y="3537"/>
                      <a:pt x="12459" y="3537"/>
                    </a:cubicBezTo>
                    <a:cubicBezTo>
                      <a:pt x="12530" y="3537"/>
                      <a:pt x="12583" y="3734"/>
                      <a:pt x="12583" y="3734"/>
                    </a:cubicBezTo>
                    <a:cubicBezTo>
                      <a:pt x="12583" y="3734"/>
                      <a:pt x="12643" y="3843"/>
                      <a:pt x="12732" y="3933"/>
                    </a:cubicBezTo>
                    <a:cubicBezTo>
                      <a:pt x="12831" y="4012"/>
                      <a:pt x="12524" y="4042"/>
                      <a:pt x="12435" y="4052"/>
                    </a:cubicBezTo>
                    <a:cubicBezTo>
                      <a:pt x="12345" y="4061"/>
                      <a:pt x="12464" y="4161"/>
                      <a:pt x="12395" y="4230"/>
                    </a:cubicBezTo>
                    <a:cubicBezTo>
                      <a:pt x="12383" y="4242"/>
                      <a:pt x="12370" y="4247"/>
                      <a:pt x="12355" y="4247"/>
                    </a:cubicBezTo>
                    <a:cubicBezTo>
                      <a:pt x="12282" y="4247"/>
                      <a:pt x="12173" y="4126"/>
                      <a:pt x="12058" y="4101"/>
                    </a:cubicBezTo>
                    <a:cubicBezTo>
                      <a:pt x="12023" y="4094"/>
                      <a:pt x="11998" y="4087"/>
                      <a:pt x="11972" y="4087"/>
                    </a:cubicBezTo>
                    <a:cubicBezTo>
                      <a:pt x="11961" y="4087"/>
                      <a:pt x="11950" y="4088"/>
                      <a:pt x="11939" y="4091"/>
                    </a:cubicBezTo>
                    <a:cubicBezTo>
                      <a:pt x="11919" y="4071"/>
                      <a:pt x="11899" y="4052"/>
                      <a:pt x="11869" y="4032"/>
                    </a:cubicBezTo>
                    <a:cubicBezTo>
                      <a:pt x="11784" y="3981"/>
                      <a:pt x="11721" y="3972"/>
                      <a:pt x="11669" y="3972"/>
                    </a:cubicBezTo>
                    <a:cubicBezTo>
                      <a:pt x="11640" y="3972"/>
                      <a:pt x="11615" y="3974"/>
                      <a:pt x="11590" y="3974"/>
                    </a:cubicBezTo>
                    <a:cubicBezTo>
                      <a:pt x="11557" y="3974"/>
                      <a:pt x="11526" y="3969"/>
                      <a:pt x="11493" y="3942"/>
                    </a:cubicBezTo>
                    <a:cubicBezTo>
                      <a:pt x="11394" y="3873"/>
                      <a:pt x="11056" y="3784"/>
                      <a:pt x="11275" y="3675"/>
                    </a:cubicBezTo>
                    <a:cubicBezTo>
                      <a:pt x="11431" y="3600"/>
                      <a:pt x="11508" y="3558"/>
                      <a:pt x="11573" y="3558"/>
                    </a:cubicBezTo>
                    <a:cubicBezTo>
                      <a:pt x="11603" y="3558"/>
                      <a:pt x="11630" y="3567"/>
                      <a:pt x="11661" y="3586"/>
                    </a:cubicBezTo>
                    <a:cubicBezTo>
                      <a:pt x="11691" y="3609"/>
                      <a:pt x="11736" y="3621"/>
                      <a:pt x="11785" y="3621"/>
                    </a:cubicBezTo>
                    <a:cubicBezTo>
                      <a:pt x="11880" y="3621"/>
                      <a:pt x="11989" y="3575"/>
                      <a:pt x="12028" y="3476"/>
                    </a:cubicBezTo>
                    <a:cubicBezTo>
                      <a:pt x="12043" y="3447"/>
                      <a:pt x="12060" y="3437"/>
                      <a:pt x="12079" y="3437"/>
                    </a:cubicBezTo>
                    <a:close/>
                    <a:moveTo>
                      <a:pt x="18657" y="4223"/>
                    </a:moveTo>
                    <a:cubicBezTo>
                      <a:pt x="18669" y="4223"/>
                      <a:pt x="18681" y="4230"/>
                      <a:pt x="18691" y="4240"/>
                    </a:cubicBezTo>
                    <a:cubicBezTo>
                      <a:pt x="18681" y="4260"/>
                      <a:pt x="18661" y="4280"/>
                      <a:pt x="18642" y="4309"/>
                    </a:cubicBezTo>
                    <a:cubicBezTo>
                      <a:pt x="18596" y="4372"/>
                      <a:pt x="18613" y="4399"/>
                      <a:pt x="18641" y="4399"/>
                    </a:cubicBezTo>
                    <a:cubicBezTo>
                      <a:pt x="18662" y="4399"/>
                      <a:pt x="18689" y="4384"/>
                      <a:pt x="18701" y="4359"/>
                    </a:cubicBezTo>
                    <a:cubicBezTo>
                      <a:pt x="18706" y="4343"/>
                      <a:pt x="18709" y="4337"/>
                      <a:pt x="18712" y="4337"/>
                    </a:cubicBezTo>
                    <a:cubicBezTo>
                      <a:pt x="18718" y="4337"/>
                      <a:pt x="18719" y="4386"/>
                      <a:pt x="18741" y="4409"/>
                    </a:cubicBezTo>
                    <a:cubicBezTo>
                      <a:pt x="18749" y="4420"/>
                      <a:pt x="18760" y="4431"/>
                      <a:pt x="18774" y="4431"/>
                    </a:cubicBezTo>
                    <a:cubicBezTo>
                      <a:pt x="18797" y="4431"/>
                      <a:pt x="18828" y="4407"/>
                      <a:pt x="18870" y="4329"/>
                    </a:cubicBezTo>
                    <a:cubicBezTo>
                      <a:pt x="18883" y="4300"/>
                      <a:pt x="18897" y="4288"/>
                      <a:pt x="18910" y="4288"/>
                    </a:cubicBezTo>
                    <a:cubicBezTo>
                      <a:pt x="18953" y="4288"/>
                      <a:pt x="18989" y="4418"/>
                      <a:pt x="18989" y="4418"/>
                    </a:cubicBezTo>
                    <a:cubicBezTo>
                      <a:pt x="18989" y="4418"/>
                      <a:pt x="19028" y="4498"/>
                      <a:pt x="19088" y="4547"/>
                    </a:cubicBezTo>
                    <a:cubicBezTo>
                      <a:pt x="19157" y="4607"/>
                      <a:pt x="18949" y="4627"/>
                      <a:pt x="18890" y="4637"/>
                    </a:cubicBezTo>
                    <a:cubicBezTo>
                      <a:pt x="18830" y="4637"/>
                      <a:pt x="18909" y="4706"/>
                      <a:pt x="18870" y="4746"/>
                    </a:cubicBezTo>
                    <a:cubicBezTo>
                      <a:pt x="18861" y="4755"/>
                      <a:pt x="18850" y="4758"/>
                      <a:pt x="18839" y="4758"/>
                    </a:cubicBezTo>
                    <a:cubicBezTo>
                      <a:pt x="18788" y="4758"/>
                      <a:pt x="18715" y="4683"/>
                      <a:pt x="18642" y="4666"/>
                    </a:cubicBezTo>
                    <a:cubicBezTo>
                      <a:pt x="18612" y="4656"/>
                      <a:pt x="18582" y="4656"/>
                      <a:pt x="18562" y="4656"/>
                    </a:cubicBezTo>
                    <a:cubicBezTo>
                      <a:pt x="18552" y="4646"/>
                      <a:pt x="18533" y="4637"/>
                      <a:pt x="18513" y="4617"/>
                    </a:cubicBezTo>
                    <a:cubicBezTo>
                      <a:pt x="18459" y="4584"/>
                      <a:pt x="18419" y="4576"/>
                      <a:pt x="18385" y="4576"/>
                    </a:cubicBezTo>
                    <a:cubicBezTo>
                      <a:pt x="18360" y="4576"/>
                      <a:pt x="18338" y="4580"/>
                      <a:pt x="18318" y="4580"/>
                    </a:cubicBezTo>
                    <a:cubicBezTo>
                      <a:pt x="18300" y="4580"/>
                      <a:pt x="18283" y="4578"/>
                      <a:pt x="18265" y="4567"/>
                    </a:cubicBezTo>
                    <a:cubicBezTo>
                      <a:pt x="18195" y="4518"/>
                      <a:pt x="17977" y="4458"/>
                      <a:pt x="18126" y="4389"/>
                    </a:cubicBezTo>
                    <a:cubicBezTo>
                      <a:pt x="18225" y="4336"/>
                      <a:pt x="18276" y="4305"/>
                      <a:pt x="18316" y="4305"/>
                    </a:cubicBezTo>
                    <a:cubicBezTo>
                      <a:pt x="18336" y="4305"/>
                      <a:pt x="18354" y="4313"/>
                      <a:pt x="18374" y="4329"/>
                    </a:cubicBezTo>
                    <a:cubicBezTo>
                      <a:pt x="18396" y="4342"/>
                      <a:pt x="18425" y="4348"/>
                      <a:pt x="18455" y="4348"/>
                    </a:cubicBezTo>
                    <a:cubicBezTo>
                      <a:pt x="18521" y="4348"/>
                      <a:pt x="18595" y="4318"/>
                      <a:pt x="18622" y="4250"/>
                    </a:cubicBezTo>
                    <a:cubicBezTo>
                      <a:pt x="18632" y="4230"/>
                      <a:pt x="18644" y="4223"/>
                      <a:pt x="18657" y="4223"/>
                    </a:cubicBezTo>
                    <a:close/>
                    <a:moveTo>
                      <a:pt x="2493" y="4742"/>
                    </a:moveTo>
                    <a:cubicBezTo>
                      <a:pt x="2501" y="4742"/>
                      <a:pt x="2510" y="4747"/>
                      <a:pt x="2519" y="4756"/>
                    </a:cubicBezTo>
                    <a:cubicBezTo>
                      <a:pt x="2509" y="4765"/>
                      <a:pt x="2490" y="4785"/>
                      <a:pt x="2480" y="4805"/>
                    </a:cubicBezTo>
                    <a:cubicBezTo>
                      <a:pt x="2446" y="4849"/>
                      <a:pt x="2456" y="4869"/>
                      <a:pt x="2475" y="4869"/>
                    </a:cubicBezTo>
                    <a:cubicBezTo>
                      <a:pt x="2490" y="4869"/>
                      <a:pt x="2511" y="4857"/>
                      <a:pt x="2519" y="4835"/>
                    </a:cubicBezTo>
                    <a:cubicBezTo>
                      <a:pt x="2524" y="4825"/>
                      <a:pt x="2527" y="4822"/>
                      <a:pt x="2529" y="4822"/>
                    </a:cubicBezTo>
                    <a:cubicBezTo>
                      <a:pt x="2536" y="4822"/>
                      <a:pt x="2534" y="4859"/>
                      <a:pt x="2549" y="4875"/>
                    </a:cubicBezTo>
                    <a:cubicBezTo>
                      <a:pt x="2557" y="4886"/>
                      <a:pt x="2565" y="4895"/>
                      <a:pt x="2575" y="4895"/>
                    </a:cubicBezTo>
                    <a:cubicBezTo>
                      <a:pt x="2591" y="4895"/>
                      <a:pt x="2612" y="4875"/>
                      <a:pt x="2648" y="4815"/>
                    </a:cubicBezTo>
                    <a:cubicBezTo>
                      <a:pt x="2659" y="4795"/>
                      <a:pt x="2670" y="4788"/>
                      <a:pt x="2679" y="4788"/>
                    </a:cubicBezTo>
                    <a:cubicBezTo>
                      <a:pt x="2713" y="4788"/>
                      <a:pt x="2737" y="4884"/>
                      <a:pt x="2737" y="4884"/>
                    </a:cubicBezTo>
                    <a:cubicBezTo>
                      <a:pt x="2737" y="4884"/>
                      <a:pt x="2767" y="4944"/>
                      <a:pt x="2807" y="4984"/>
                    </a:cubicBezTo>
                    <a:cubicBezTo>
                      <a:pt x="2856" y="5023"/>
                      <a:pt x="2708" y="5033"/>
                      <a:pt x="2658" y="5043"/>
                    </a:cubicBezTo>
                    <a:cubicBezTo>
                      <a:pt x="2618" y="5043"/>
                      <a:pt x="2678" y="5093"/>
                      <a:pt x="2648" y="5132"/>
                    </a:cubicBezTo>
                    <a:cubicBezTo>
                      <a:pt x="2642" y="5137"/>
                      <a:pt x="2635" y="5139"/>
                      <a:pt x="2628" y="5139"/>
                    </a:cubicBezTo>
                    <a:cubicBezTo>
                      <a:pt x="2590" y="5139"/>
                      <a:pt x="2538" y="5080"/>
                      <a:pt x="2480" y="5063"/>
                    </a:cubicBezTo>
                    <a:cubicBezTo>
                      <a:pt x="2466" y="5063"/>
                      <a:pt x="2453" y="5059"/>
                      <a:pt x="2440" y="5059"/>
                    </a:cubicBezTo>
                    <a:cubicBezTo>
                      <a:pt x="2433" y="5059"/>
                      <a:pt x="2427" y="5060"/>
                      <a:pt x="2420" y="5063"/>
                    </a:cubicBezTo>
                    <a:cubicBezTo>
                      <a:pt x="2410" y="5053"/>
                      <a:pt x="2400" y="5043"/>
                      <a:pt x="2390" y="5033"/>
                    </a:cubicBezTo>
                    <a:cubicBezTo>
                      <a:pt x="2347" y="5007"/>
                      <a:pt x="2315" y="5002"/>
                      <a:pt x="2288" y="5002"/>
                    </a:cubicBezTo>
                    <a:cubicBezTo>
                      <a:pt x="2271" y="5002"/>
                      <a:pt x="2257" y="5004"/>
                      <a:pt x="2243" y="5004"/>
                    </a:cubicBezTo>
                    <a:cubicBezTo>
                      <a:pt x="2229" y="5004"/>
                      <a:pt x="2216" y="5002"/>
                      <a:pt x="2202" y="4994"/>
                    </a:cubicBezTo>
                    <a:cubicBezTo>
                      <a:pt x="2152" y="4954"/>
                      <a:pt x="1994" y="4914"/>
                      <a:pt x="2103" y="4855"/>
                    </a:cubicBezTo>
                    <a:cubicBezTo>
                      <a:pt x="2177" y="4821"/>
                      <a:pt x="2214" y="4801"/>
                      <a:pt x="2243" y="4801"/>
                    </a:cubicBezTo>
                    <a:cubicBezTo>
                      <a:pt x="2257" y="4801"/>
                      <a:pt x="2269" y="4805"/>
                      <a:pt x="2281" y="4815"/>
                    </a:cubicBezTo>
                    <a:cubicBezTo>
                      <a:pt x="2298" y="4825"/>
                      <a:pt x="2323" y="4831"/>
                      <a:pt x="2348" y="4831"/>
                    </a:cubicBezTo>
                    <a:cubicBezTo>
                      <a:pt x="2397" y="4831"/>
                      <a:pt x="2450" y="4811"/>
                      <a:pt x="2470" y="4765"/>
                    </a:cubicBezTo>
                    <a:cubicBezTo>
                      <a:pt x="2475" y="4749"/>
                      <a:pt x="2484" y="4742"/>
                      <a:pt x="2493" y="4742"/>
                    </a:cubicBezTo>
                    <a:close/>
                    <a:moveTo>
                      <a:pt x="8300" y="5162"/>
                    </a:moveTo>
                    <a:cubicBezTo>
                      <a:pt x="8300" y="5177"/>
                      <a:pt x="8300" y="5186"/>
                      <a:pt x="8296" y="5186"/>
                    </a:cubicBezTo>
                    <a:cubicBezTo>
                      <a:pt x="8295" y="5186"/>
                      <a:pt x="8293" y="5185"/>
                      <a:pt x="8290" y="5182"/>
                    </a:cubicBezTo>
                    <a:cubicBezTo>
                      <a:pt x="8300" y="5182"/>
                      <a:pt x="8300" y="5172"/>
                      <a:pt x="8300" y="5162"/>
                    </a:cubicBezTo>
                    <a:close/>
                    <a:moveTo>
                      <a:pt x="12689" y="4301"/>
                    </a:moveTo>
                    <a:cubicBezTo>
                      <a:pt x="12755" y="4301"/>
                      <a:pt x="12683" y="4524"/>
                      <a:pt x="12683" y="4587"/>
                    </a:cubicBezTo>
                    <a:cubicBezTo>
                      <a:pt x="12683" y="4656"/>
                      <a:pt x="12702" y="4716"/>
                      <a:pt x="12573" y="4756"/>
                    </a:cubicBezTo>
                    <a:cubicBezTo>
                      <a:pt x="12445" y="4785"/>
                      <a:pt x="12484" y="4914"/>
                      <a:pt x="12395" y="5063"/>
                    </a:cubicBezTo>
                    <a:cubicBezTo>
                      <a:pt x="12385" y="5073"/>
                      <a:pt x="12375" y="5083"/>
                      <a:pt x="12365" y="5093"/>
                    </a:cubicBezTo>
                    <a:cubicBezTo>
                      <a:pt x="12355" y="5103"/>
                      <a:pt x="12345" y="5103"/>
                      <a:pt x="12335" y="5112"/>
                    </a:cubicBezTo>
                    <a:cubicBezTo>
                      <a:pt x="12296" y="5093"/>
                      <a:pt x="12266" y="4984"/>
                      <a:pt x="12197" y="4894"/>
                    </a:cubicBezTo>
                    <a:cubicBezTo>
                      <a:pt x="12181" y="4874"/>
                      <a:pt x="12168" y="4866"/>
                      <a:pt x="12155" y="4866"/>
                    </a:cubicBezTo>
                    <a:cubicBezTo>
                      <a:pt x="12088" y="4866"/>
                      <a:pt x="12060" y="5123"/>
                      <a:pt x="12018" y="5182"/>
                    </a:cubicBezTo>
                    <a:cubicBezTo>
                      <a:pt x="12018" y="5192"/>
                      <a:pt x="12018" y="5202"/>
                      <a:pt x="12008" y="5202"/>
                    </a:cubicBezTo>
                    <a:lnTo>
                      <a:pt x="11998" y="5202"/>
                    </a:lnTo>
                    <a:cubicBezTo>
                      <a:pt x="11899" y="5122"/>
                      <a:pt x="12068" y="5013"/>
                      <a:pt x="11939" y="5003"/>
                    </a:cubicBezTo>
                    <a:cubicBezTo>
                      <a:pt x="11810" y="4994"/>
                      <a:pt x="11354" y="4964"/>
                      <a:pt x="11493" y="4875"/>
                    </a:cubicBezTo>
                    <a:cubicBezTo>
                      <a:pt x="11632" y="4785"/>
                      <a:pt x="11721" y="4656"/>
                      <a:pt x="11721" y="4656"/>
                    </a:cubicBezTo>
                    <a:cubicBezTo>
                      <a:pt x="11721" y="4656"/>
                      <a:pt x="11798" y="4442"/>
                      <a:pt x="11902" y="4442"/>
                    </a:cubicBezTo>
                    <a:cubicBezTo>
                      <a:pt x="11932" y="4442"/>
                      <a:pt x="11965" y="4461"/>
                      <a:pt x="11998" y="4508"/>
                    </a:cubicBezTo>
                    <a:cubicBezTo>
                      <a:pt x="12008" y="4527"/>
                      <a:pt x="12028" y="4537"/>
                      <a:pt x="12038" y="4557"/>
                    </a:cubicBezTo>
                    <a:cubicBezTo>
                      <a:pt x="12008" y="4587"/>
                      <a:pt x="11899" y="4597"/>
                      <a:pt x="11741" y="4706"/>
                    </a:cubicBezTo>
                    <a:cubicBezTo>
                      <a:pt x="11604" y="4801"/>
                      <a:pt x="11651" y="4878"/>
                      <a:pt x="11738" y="4878"/>
                    </a:cubicBezTo>
                    <a:cubicBezTo>
                      <a:pt x="11778" y="4878"/>
                      <a:pt x="11826" y="4862"/>
                      <a:pt x="11869" y="4825"/>
                    </a:cubicBezTo>
                    <a:cubicBezTo>
                      <a:pt x="11925" y="4769"/>
                      <a:pt x="11974" y="4765"/>
                      <a:pt x="12019" y="4765"/>
                    </a:cubicBezTo>
                    <a:cubicBezTo>
                      <a:pt x="12026" y="4765"/>
                      <a:pt x="12032" y="4765"/>
                      <a:pt x="12039" y="4765"/>
                    </a:cubicBezTo>
                    <a:cubicBezTo>
                      <a:pt x="12090" y="4765"/>
                      <a:pt x="12137" y="4760"/>
                      <a:pt x="12187" y="4676"/>
                    </a:cubicBezTo>
                    <a:cubicBezTo>
                      <a:pt x="12226" y="4676"/>
                      <a:pt x="12256" y="4666"/>
                      <a:pt x="12286" y="4637"/>
                    </a:cubicBezTo>
                    <a:cubicBezTo>
                      <a:pt x="12306" y="4617"/>
                      <a:pt x="12316" y="4587"/>
                      <a:pt x="12326" y="4557"/>
                    </a:cubicBezTo>
                    <a:lnTo>
                      <a:pt x="12326" y="4557"/>
                    </a:lnTo>
                    <a:cubicBezTo>
                      <a:pt x="12326" y="4577"/>
                      <a:pt x="12316" y="4607"/>
                      <a:pt x="12306" y="4637"/>
                    </a:cubicBezTo>
                    <a:cubicBezTo>
                      <a:pt x="12292" y="4696"/>
                      <a:pt x="12308" y="4724"/>
                      <a:pt x="12338" y="4724"/>
                    </a:cubicBezTo>
                    <a:cubicBezTo>
                      <a:pt x="12373" y="4724"/>
                      <a:pt x="12426" y="4686"/>
                      <a:pt x="12474" y="4617"/>
                    </a:cubicBezTo>
                    <a:cubicBezTo>
                      <a:pt x="12483" y="4618"/>
                      <a:pt x="12491" y="4619"/>
                      <a:pt x="12499" y="4619"/>
                    </a:cubicBezTo>
                    <a:cubicBezTo>
                      <a:pt x="12554" y="4619"/>
                      <a:pt x="12586" y="4586"/>
                      <a:pt x="12534" y="4508"/>
                    </a:cubicBezTo>
                    <a:cubicBezTo>
                      <a:pt x="12573" y="4409"/>
                      <a:pt x="12564" y="4349"/>
                      <a:pt x="12663" y="4309"/>
                    </a:cubicBezTo>
                    <a:cubicBezTo>
                      <a:pt x="12673" y="4303"/>
                      <a:pt x="12682" y="4301"/>
                      <a:pt x="12689" y="4301"/>
                    </a:cubicBezTo>
                    <a:close/>
                    <a:moveTo>
                      <a:pt x="8584" y="5215"/>
                    </a:moveTo>
                    <a:cubicBezTo>
                      <a:pt x="8556" y="5238"/>
                      <a:pt x="8527" y="5264"/>
                      <a:pt x="8498" y="5291"/>
                    </a:cubicBezTo>
                    <a:cubicBezTo>
                      <a:pt x="8498" y="5291"/>
                      <a:pt x="8498" y="5291"/>
                      <a:pt x="8498" y="5301"/>
                    </a:cubicBezTo>
                    <a:cubicBezTo>
                      <a:pt x="8488" y="5291"/>
                      <a:pt x="8488" y="5291"/>
                      <a:pt x="8478" y="5281"/>
                    </a:cubicBezTo>
                    <a:cubicBezTo>
                      <a:pt x="8469" y="5271"/>
                      <a:pt x="8518" y="5222"/>
                      <a:pt x="8558" y="5222"/>
                    </a:cubicBezTo>
                    <a:cubicBezTo>
                      <a:pt x="8567" y="5222"/>
                      <a:pt x="8576" y="5219"/>
                      <a:pt x="8584" y="5215"/>
                    </a:cubicBezTo>
                    <a:close/>
                    <a:moveTo>
                      <a:pt x="4453" y="5291"/>
                    </a:moveTo>
                    <a:cubicBezTo>
                      <a:pt x="4463" y="5311"/>
                      <a:pt x="4463" y="5341"/>
                      <a:pt x="4463" y="5360"/>
                    </a:cubicBezTo>
                    <a:cubicBezTo>
                      <a:pt x="4423" y="5350"/>
                      <a:pt x="4403" y="5321"/>
                      <a:pt x="4443" y="5301"/>
                    </a:cubicBezTo>
                    <a:cubicBezTo>
                      <a:pt x="4443" y="5301"/>
                      <a:pt x="4453" y="5291"/>
                      <a:pt x="4453" y="5291"/>
                    </a:cubicBezTo>
                    <a:close/>
                    <a:moveTo>
                      <a:pt x="19058" y="4799"/>
                    </a:moveTo>
                    <a:cubicBezTo>
                      <a:pt x="19106" y="4799"/>
                      <a:pt x="19058" y="4948"/>
                      <a:pt x="19058" y="4984"/>
                    </a:cubicBezTo>
                    <a:cubicBezTo>
                      <a:pt x="19058" y="5033"/>
                      <a:pt x="19068" y="5073"/>
                      <a:pt x="18979" y="5103"/>
                    </a:cubicBezTo>
                    <a:cubicBezTo>
                      <a:pt x="18899" y="5122"/>
                      <a:pt x="18919" y="5212"/>
                      <a:pt x="18870" y="5301"/>
                    </a:cubicBezTo>
                    <a:cubicBezTo>
                      <a:pt x="18860" y="5311"/>
                      <a:pt x="18850" y="5321"/>
                      <a:pt x="18850" y="5321"/>
                    </a:cubicBezTo>
                    <a:cubicBezTo>
                      <a:pt x="18840" y="5331"/>
                      <a:pt x="18830" y="5331"/>
                      <a:pt x="18820" y="5331"/>
                    </a:cubicBezTo>
                    <a:cubicBezTo>
                      <a:pt x="18800" y="5331"/>
                      <a:pt x="18780" y="5251"/>
                      <a:pt x="18731" y="5192"/>
                    </a:cubicBezTo>
                    <a:cubicBezTo>
                      <a:pt x="18720" y="5178"/>
                      <a:pt x="18710" y="5171"/>
                      <a:pt x="18702" y="5171"/>
                    </a:cubicBezTo>
                    <a:cubicBezTo>
                      <a:pt x="18658" y="5171"/>
                      <a:pt x="18647" y="5340"/>
                      <a:pt x="18622" y="5390"/>
                    </a:cubicBezTo>
                    <a:cubicBezTo>
                      <a:pt x="18612" y="5390"/>
                      <a:pt x="18612" y="5390"/>
                      <a:pt x="18612" y="5400"/>
                    </a:cubicBezTo>
                    <a:cubicBezTo>
                      <a:pt x="18612" y="5400"/>
                      <a:pt x="18602" y="5390"/>
                      <a:pt x="18602" y="5390"/>
                    </a:cubicBezTo>
                    <a:cubicBezTo>
                      <a:pt x="18533" y="5341"/>
                      <a:pt x="18652" y="5271"/>
                      <a:pt x="18562" y="5261"/>
                    </a:cubicBezTo>
                    <a:cubicBezTo>
                      <a:pt x="18483" y="5261"/>
                      <a:pt x="18176" y="5231"/>
                      <a:pt x="18265" y="5172"/>
                    </a:cubicBezTo>
                    <a:cubicBezTo>
                      <a:pt x="18364" y="5112"/>
                      <a:pt x="18424" y="5033"/>
                      <a:pt x="18424" y="5033"/>
                    </a:cubicBezTo>
                    <a:cubicBezTo>
                      <a:pt x="18424" y="5033"/>
                      <a:pt x="18471" y="4891"/>
                      <a:pt x="18539" y="4891"/>
                    </a:cubicBezTo>
                    <a:cubicBezTo>
                      <a:pt x="18558" y="4891"/>
                      <a:pt x="18580" y="4903"/>
                      <a:pt x="18602" y="4934"/>
                    </a:cubicBezTo>
                    <a:cubicBezTo>
                      <a:pt x="18612" y="4954"/>
                      <a:pt x="18622" y="4954"/>
                      <a:pt x="18632" y="4964"/>
                    </a:cubicBezTo>
                    <a:cubicBezTo>
                      <a:pt x="18612" y="4984"/>
                      <a:pt x="18542" y="4994"/>
                      <a:pt x="18433" y="5073"/>
                    </a:cubicBezTo>
                    <a:cubicBezTo>
                      <a:pt x="18347" y="5133"/>
                      <a:pt x="18372" y="5179"/>
                      <a:pt x="18425" y="5179"/>
                    </a:cubicBezTo>
                    <a:cubicBezTo>
                      <a:pt x="18451" y="5179"/>
                      <a:pt x="18483" y="5168"/>
                      <a:pt x="18513" y="5142"/>
                    </a:cubicBezTo>
                    <a:cubicBezTo>
                      <a:pt x="18548" y="5111"/>
                      <a:pt x="18579" y="5107"/>
                      <a:pt x="18608" y="5107"/>
                    </a:cubicBezTo>
                    <a:cubicBezTo>
                      <a:pt x="18615" y="5107"/>
                      <a:pt x="18622" y="5108"/>
                      <a:pt x="18629" y="5108"/>
                    </a:cubicBezTo>
                    <a:cubicBezTo>
                      <a:pt x="18664" y="5108"/>
                      <a:pt x="18696" y="5103"/>
                      <a:pt x="18731" y="5043"/>
                    </a:cubicBezTo>
                    <a:cubicBezTo>
                      <a:pt x="18751" y="5043"/>
                      <a:pt x="18771" y="5033"/>
                      <a:pt x="18790" y="5023"/>
                    </a:cubicBezTo>
                    <a:cubicBezTo>
                      <a:pt x="18800" y="5013"/>
                      <a:pt x="18810" y="4984"/>
                      <a:pt x="18820" y="4974"/>
                    </a:cubicBezTo>
                    <a:lnTo>
                      <a:pt x="18820" y="4974"/>
                    </a:lnTo>
                    <a:cubicBezTo>
                      <a:pt x="18820" y="4984"/>
                      <a:pt x="18810" y="4994"/>
                      <a:pt x="18810" y="5023"/>
                    </a:cubicBezTo>
                    <a:cubicBezTo>
                      <a:pt x="18801" y="5059"/>
                      <a:pt x="18811" y="5077"/>
                      <a:pt x="18829" y="5077"/>
                    </a:cubicBezTo>
                    <a:cubicBezTo>
                      <a:pt x="18852" y="5077"/>
                      <a:pt x="18887" y="5052"/>
                      <a:pt x="18919" y="5003"/>
                    </a:cubicBezTo>
                    <a:cubicBezTo>
                      <a:pt x="18926" y="5005"/>
                      <a:pt x="18932" y="5006"/>
                      <a:pt x="18938" y="5006"/>
                    </a:cubicBezTo>
                    <a:cubicBezTo>
                      <a:pt x="18970" y="5006"/>
                      <a:pt x="18992" y="4984"/>
                      <a:pt x="18959" y="4934"/>
                    </a:cubicBezTo>
                    <a:cubicBezTo>
                      <a:pt x="18979" y="4875"/>
                      <a:pt x="18979" y="4835"/>
                      <a:pt x="19038" y="4805"/>
                    </a:cubicBezTo>
                    <a:cubicBezTo>
                      <a:pt x="19046" y="4801"/>
                      <a:pt x="19053" y="4799"/>
                      <a:pt x="19058" y="4799"/>
                    </a:cubicBezTo>
                    <a:close/>
                    <a:moveTo>
                      <a:pt x="17076" y="4791"/>
                    </a:moveTo>
                    <a:cubicBezTo>
                      <a:pt x="17117" y="4791"/>
                      <a:pt x="17105" y="4934"/>
                      <a:pt x="17105" y="4934"/>
                    </a:cubicBezTo>
                    <a:cubicBezTo>
                      <a:pt x="17105" y="4934"/>
                      <a:pt x="17164" y="5083"/>
                      <a:pt x="17254" y="5142"/>
                    </a:cubicBezTo>
                    <a:cubicBezTo>
                      <a:pt x="17353" y="5202"/>
                      <a:pt x="17224" y="5241"/>
                      <a:pt x="17135" y="5251"/>
                    </a:cubicBezTo>
                    <a:cubicBezTo>
                      <a:pt x="17055" y="5261"/>
                      <a:pt x="17006" y="5301"/>
                      <a:pt x="16936" y="5350"/>
                    </a:cubicBezTo>
                    <a:cubicBezTo>
                      <a:pt x="16917" y="5364"/>
                      <a:pt x="16892" y="5370"/>
                      <a:pt x="16865" y="5370"/>
                    </a:cubicBezTo>
                    <a:cubicBezTo>
                      <a:pt x="16794" y="5370"/>
                      <a:pt x="16702" y="5335"/>
                      <a:pt x="16609" y="5321"/>
                    </a:cubicBezTo>
                    <a:lnTo>
                      <a:pt x="16569" y="5321"/>
                    </a:lnTo>
                    <a:cubicBezTo>
                      <a:pt x="16624" y="5272"/>
                      <a:pt x="16687" y="5238"/>
                      <a:pt x="16673" y="5238"/>
                    </a:cubicBezTo>
                    <a:cubicBezTo>
                      <a:pt x="16665" y="5238"/>
                      <a:pt x="16627" y="5251"/>
                      <a:pt x="16540" y="5281"/>
                    </a:cubicBezTo>
                    <a:cubicBezTo>
                      <a:pt x="16351" y="5350"/>
                      <a:pt x="16312" y="5360"/>
                      <a:pt x="16321" y="5390"/>
                    </a:cubicBezTo>
                    <a:cubicBezTo>
                      <a:pt x="16302" y="5395"/>
                      <a:pt x="16287" y="5403"/>
                      <a:pt x="16277" y="5403"/>
                    </a:cubicBezTo>
                    <a:cubicBezTo>
                      <a:pt x="16267" y="5403"/>
                      <a:pt x="16262" y="5395"/>
                      <a:pt x="16262" y="5370"/>
                    </a:cubicBezTo>
                    <a:cubicBezTo>
                      <a:pt x="16252" y="5321"/>
                      <a:pt x="16272" y="5321"/>
                      <a:pt x="16252" y="5291"/>
                    </a:cubicBezTo>
                    <a:cubicBezTo>
                      <a:pt x="16237" y="5269"/>
                      <a:pt x="16216" y="5145"/>
                      <a:pt x="16207" y="5145"/>
                    </a:cubicBezTo>
                    <a:cubicBezTo>
                      <a:pt x="16204" y="5145"/>
                      <a:pt x="16202" y="5158"/>
                      <a:pt x="16202" y="5192"/>
                    </a:cubicBezTo>
                    <a:lnTo>
                      <a:pt x="16202" y="5093"/>
                    </a:lnTo>
                    <a:cubicBezTo>
                      <a:pt x="16202" y="5065"/>
                      <a:pt x="16202" y="5053"/>
                      <a:pt x="16200" y="5053"/>
                    </a:cubicBezTo>
                    <a:cubicBezTo>
                      <a:pt x="16194" y="5053"/>
                      <a:pt x="16180" y="5198"/>
                      <a:pt x="16173" y="5222"/>
                    </a:cubicBezTo>
                    <a:cubicBezTo>
                      <a:pt x="16153" y="5261"/>
                      <a:pt x="16153" y="5321"/>
                      <a:pt x="16153" y="5370"/>
                    </a:cubicBezTo>
                    <a:cubicBezTo>
                      <a:pt x="16153" y="5384"/>
                      <a:pt x="16149" y="5389"/>
                      <a:pt x="16144" y="5389"/>
                    </a:cubicBezTo>
                    <a:cubicBezTo>
                      <a:pt x="16137" y="5389"/>
                      <a:pt x="16129" y="5381"/>
                      <a:pt x="16123" y="5370"/>
                    </a:cubicBezTo>
                    <a:cubicBezTo>
                      <a:pt x="16123" y="5142"/>
                      <a:pt x="15994" y="4974"/>
                      <a:pt x="16193" y="4974"/>
                    </a:cubicBezTo>
                    <a:cubicBezTo>
                      <a:pt x="16339" y="4980"/>
                      <a:pt x="16338" y="5032"/>
                      <a:pt x="16355" y="5032"/>
                    </a:cubicBezTo>
                    <a:cubicBezTo>
                      <a:pt x="16363" y="5032"/>
                      <a:pt x="16375" y="5019"/>
                      <a:pt x="16411" y="4984"/>
                    </a:cubicBezTo>
                    <a:cubicBezTo>
                      <a:pt x="16459" y="4926"/>
                      <a:pt x="16582" y="4915"/>
                      <a:pt x="16680" y="4905"/>
                    </a:cubicBezTo>
                    <a:lnTo>
                      <a:pt x="16680" y="4905"/>
                    </a:lnTo>
                    <a:cubicBezTo>
                      <a:pt x="16678" y="4906"/>
                      <a:pt x="16678" y="4909"/>
                      <a:pt x="16678" y="4914"/>
                    </a:cubicBezTo>
                    <a:cubicBezTo>
                      <a:pt x="16605" y="4982"/>
                      <a:pt x="16631" y="5011"/>
                      <a:pt x="16672" y="5011"/>
                    </a:cubicBezTo>
                    <a:cubicBezTo>
                      <a:pt x="16704" y="5011"/>
                      <a:pt x="16745" y="4994"/>
                      <a:pt x="16758" y="4964"/>
                    </a:cubicBezTo>
                    <a:cubicBezTo>
                      <a:pt x="16767" y="4949"/>
                      <a:pt x="16774" y="4944"/>
                      <a:pt x="16779" y="4944"/>
                    </a:cubicBezTo>
                    <a:cubicBezTo>
                      <a:pt x="16795" y="4944"/>
                      <a:pt x="16795" y="5001"/>
                      <a:pt x="16817" y="5023"/>
                    </a:cubicBezTo>
                    <a:cubicBezTo>
                      <a:pt x="16824" y="5030"/>
                      <a:pt x="16831" y="5033"/>
                      <a:pt x="16839" y="5033"/>
                    </a:cubicBezTo>
                    <a:cubicBezTo>
                      <a:pt x="16880" y="5033"/>
                      <a:pt x="16942" y="4951"/>
                      <a:pt x="17025" y="4835"/>
                    </a:cubicBezTo>
                    <a:cubicBezTo>
                      <a:pt x="17048" y="4804"/>
                      <a:pt x="17064" y="4791"/>
                      <a:pt x="17076" y="4791"/>
                    </a:cubicBezTo>
                    <a:close/>
                    <a:moveTo>
                      <a:pt x="16331" y="5410"/>
                    </a:moveTo>
                    <a:cubicBezTo>
                      <a:pt x="16331" y="5410"/>
                      <a:pt x="16331" y="5410"/>
                      <a:pt x="16331" y="5420"/>
                    </a:cubicBezTo>
                    <a:cubicBezTo>
                      <a:pt x="16312" y="5430"/>
                      <a:pt x="16302" y="5440"/>
                      <a:pt x="16282" y="5460"/>
                    </a:cubicBezTo>
                    <a:cubicBezTo>
                      <a:pt x="16272" y="5460"/>
                      <a:pt x="16272" y="5460"/>
                      <a:pt x="16272" y="5450"/>
                    </a:cubicBezTo>
                    <a:cubicBezTo>
                      <a:pt x="16262" y="5440"/>
                      <a:pt x="16292" y="5410"/>
                      <a:pt x="16321" y="5410"/>
                    </a:cubicBezTo>
                    <a:close/>
                    <a:moveTo>
                      <a:pt x="8009" y="5097"/>
                    </a:moveTo>
                    <a:cubicBezTo>
                      <a:pt x="8028" y="5097"/>
                      <a:pt x="8044" y="5105"/>
                      <a:pt x="8062" y="5122"/>
                    </a:cubicBezTo>
                    <a:cubicBezTo>
                      <a:pt x="8112" y="5162"/>
                      <a:pt x="8181" y="5222"/>
                      <a:pt x="8240" y="5222"/>
                    </a:cubicBezTo>
                    <a:cubicBezTo>
                      <a:pt x="8260" y="5271"/>
                      <a:pt x="8280" y="5321"/>
                      <a:pt x="8270" y="5331"/>
                    </a:cubicBezTo>
                    <a:cubicBezTo>
                      <a:pt x="8260" y="5341"/>
                      <a:pt x="8250" y="5321"/>
                      <a:pt x="8231" y="5360"/>
                    </a:cubicBezTo>
                    <a:cubicBezTo>
                      <a:pt x="8223" y="5399"/>
                      <a:pt x="8166" y="5426"/>
                      <a:pt x="8123" y="5426"/>
                    </a:cubicBezTo>
                    <a:cubicBezTo>
                      <a:pt x="8111" y="5426"/>
                      <a:pt x="8100" y="5424"/>
                      <a:pt x="8092" y="5420"/>
                    </a:cubicBezTo>
                    <a:cubicBezTo>
                      <a:pt x="8072" y="5420"/>
                      <a:pt x="8072" y="5450"/>
                      <a:pt x="8092" y="5489"/>
                    </a:cubicBezTo>
                    <a:lnTo>
                      <a:pt x="8092" y="5489"/>
                    </a:lnTo>
                    <a:cubicBezTo>
                      <a:pt x="8082" y="5488"/>
                      <a:pt x="8072" y="5487"/>
                      <a:pt x="8064" y="5487"/>
                    </a:cubicBezTo>
                    <a:cubicBezTo>
                      <a:pt x="8046" y="5487"/>
                      <a:pt x="8029" y="5489"/>
                      <a:pt x="8014" y="5489"/>
                    </a:cubicBezTo>
                    <a:cubicBezTo>
                      <a:pt x="7990" y="5489"/>
                      <a:pt x="7968" y="5484"/>
                      <a:pt x="7943" y="5460"/>
                    </a:cubicBezTo>
                    <a:cubicBezTo>
                      <a:pt x="7874" y="5400"/>
                      <a:pt x="7646" y="5311"/>
                      <a:pt x="7804" y="5212"/>
                    </a:cubicBezTo>
                    <a:cubicBezTo>
                      <a:pt x="7909" y="5142"/>
                      <a:pt x="7964" y="5097"/>
                      <a:pt x="8009" y="5097"/>
                    </a:cubicBezTo>
                    <a:close/>
                    <a:moveTo>
                      <a:pt x="14231" y="5362"/>
                    </a:moveTo>
                    <a:cubicBezTo>
                      <a:pt x="14236" y="5362"/>
                      <a:pt x="14246" y="5365"/>
                      <a:pt x="14259" y="5370"/>
                    </a:cubicBezTo>
                    <a:cubicBezTo>
                      <a:pt x="14289" y="5380"/>
                      <a:pt x="14328" y="5420"/>
                      <a:pt x="14368" y="5460"/>
                    </a:cubicBezTo>
                    <a:cubicBezTo>
                      <a:pt x="14348" y="5460"/>
                      <a:pt x="14328" y="5479"/>
                      <a:pt x="14319" y="5489"/>
                    </a:cubicBezTo>
                    <a:cubicBezTo>
                      <a:pt x="14247" y="5409"/>
                      <a:pt x="14207" y="5362"/>
                      <a:pt x="14231" y="5362"/>
                    </a:cubicBezTo>
                    <a:close/>
                    <a:moveTo>
                      <a:pt x="16113" y="5430"/>
                    </a:moveTo>
                    <a:cubicBezTo>
                      <a:pt x="16123" y="5450"/>
                      <a:pt x="16133" y="5479"/>
                      <a:pt x="16133" y="5479"/>
                    </a:cubicBezTo>
                    <a:cubicBezTo>
                      <a:pt x="16123" y="5489"/>
                      <a:pt x="16123" y="5489"/>
                      <a:pt x="16113" y="5489"/>
                    </a:cubicBezTo>
                    <a:cubicBezTo>
                      <a:pt x="16113" y="5469"/>
                      <a:pt x="16113" y="5460"/>
                      <a:pt x="16113" y="5440"/>
                    </a:cubicBezTo>
                    <a:cubicBezTo>
                      <a:pt x="16113" y="5440"/>
                      <a:pt x="16113" y="5430"/>
                      <a:pt x="16113" y="5430"/>
                    </a:cubicBezTo>
                    <a:close/>
                    <a:moveTo>
                      <a:pt x="14517" y="5360"/>
                    </a:moveTo>
                    <a:cubicBezTo>
                      <a:pt x="14547" y="5390"/>
                      <a:pt x="14576" y="5430"/>
                      <a:pt x="14586" y="5460"/>
                    </a:cubicBezTo>
                    <a:cubicBezTo>
                      <a:pt x="14606" y="5509"/>
                      <a:pt x="14606" y="5529"/>
                      <a:pt x="14596" y="5539"/>
                    </a:cubicBezTo>
                    <a:cubicBezTo>
                      <a:pt x="14586" y="5519"/>
                      <a:pt x="14576" y="5489"/>
                      <a:pt x="14557" y="5460"/>
                    </a:cubicBezTo>
                    <a:cubicBezTo>
                      <a:pt x="14547" y="5420"/>
                      <a:pt x="14527" y="5390"/>
                      <a:pt x="14517" y="5360"/>
                    </a:cubicBezTo>
                    <a:close/>
                    <a:moveTo>
                      <a:pt x="16341" y="5529"/>
                    </a:moveTo>
                    <a:cubicBezTo>
                      <a:pt x="16331" y="5539"/>
                      <a:pt x="16331" y="5549"/>
                      <a:pt x="16321" y="5559"/>
                    </a:cubicBezTo>
                    <a:cubicBezTo>
                      <a:pt x="16312" y="5549"/>
                      <a:pt x="16312" y="5549"/>
                      <a:pt x="16321" y="5539"/>
                    </a:cubicBezTo>
                    <a:cubicBezTo>
                      <a:pt x="16331" y="5539"/>
                      <a:pt x="16331" y="5529"/>
                      <a:pt x="16341" y="5529"/>
                    </a:cubicBezTo>
                    <a:close/>
                    <a:moveTo>
                      <a:pt x="12137" y="5529"/>
                    </a:moveTo>
                    <a:cubicBezTo>
                      <a:pt x="12127" y="5549"/>
                      <a:pt x="12117" y="5559"/>
                      <a:pt x="12107" y="5569"/>
                    </a:cubicBezTo>
                    <a:cubicBezTo>
                      <a:pt x="12107" y="5549"/>
                      <a:pt x="12117" y="5529"/>
                      <a:pt x="12137" y="5529"/>
                    </a:cubicBezTo>
                    <a:close/>
                    <a:moveTo>
                      <a:pt x="20082" y="5503"/>
                    </a:moveTo>
                    <a:cubicBezTo>
                      <a:pt x="20085" y="5503"/>
                      <a:pt x="20091" y="5505"/>
                      <a:pt x="20099" y="5509"/>
                    </a:cubicBezTo>
                    <a:cubicBezTo>
                      <a:pt x="20119" y="5519"/>
                      <a:pt x="20149" y="5539"/>
                      <a:pt x="20179" y="5569"/>
                    </a:cubicBezTo>
                    <a:cubicBezTo>
                      <a:pt x="20169" y="5569"/>
                      <a:pt x="20149" y="5579"/>
                      <a:pt x="20139" y="5588"/>
                    </a:cubicBezTo>
                    <a:cubicBezTo>
                      <a:pt x="20092" y="5533"/>
                      <a:pt x="20069" y="5503"/>
                      <a:pt x="20082" y="5503"/>
                    </a:cubicBezTo>
                    <a:close/>
                    <a:moveTo>
                      <a:pt x="20654" y="5549"/>
                    </a:move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56" y="5581"/>
                      <a:pt x="20656" y="5566"/>
                      <a:pt x="20654" y="5549"/>
                    </a:cubicBezTo>
                    <a:close/>
                    <a:moveTo>
                      <a:pt x="13776" y="4351"/>
                    </a:moveTo>
                    <a:cubicBezTo>
                      <a:pt x="13787" y="4351"/>
                      <a:pt x="13799" y="4353"/>
                      <a:pt x="13813" y="4359"/>
                    </a:cubicBezTo>
                    <a:cubicBezTo>
                      <a:pt x="13932" y="4418"/>
                      <a:pt x="13902" y="4438"/>
                      <a:pt x="13991" y="4587"/>
                    </a:cubicBezTo>
                    <a:cubicBezTo>
                      <a:pt x="14042" y="4672"/>
                      <a:pt x="14103" y="4718"/>
                      <a:pt x="14140" y="4718"/>
                    </a:cubicBezTo>
                    <a:cubicBezTo>
                      <a:pt x="14168" y="4718"/>
                      <a:pt x="14183" y="4692"/>
                      <a:pt x="14170" y="4637"/>
                    </a:cubicBezTo>
                    <a:cubicBezTo>
                      <a:pt x="14142" y="4547"/>
                      <a:pt x="14153" y="4432"/>
                      <a:pt x="14196" y="4432"/>
                    </a:cubicBezTo>
                    <a:cubicBezTo>
                      <a:pt x="14215" y="4432"/>
                      <a:pt x="14239" y="4454"/>
                      <a:pt x="14269" y="4508"/>
                    </a:cubicBezTo>
                    <a:cubicBezTo>
                      <a:pt x="14338" y="4617"/>
                      <a:pt x="14378" y="4656"/>
                      <a:pt x="14418" y="4706"/>
                    </a:cubicBezTo>
                    <a:cubicBezTo>
                      <a:pt x="14279" y="4815"/>
                      <a:pt x="14408" y="4785"/>
                      <a:pt x="14527" y="4805"/>
                    </a:cubicBezTo>
                    <a:cubicBezTo>
                      <a:pt x="14537" y="4805"/>
                      <a:pt x="14547" y="4815"/>
                      <a:pt x="14547" y="4825"/>
                    </a:cubicBezTo>
                    <a:cubicBezTo>
                      <a:pt x="14586" y="4855"/>
                      <a:pt x="14636" y="4884"/>
                      <a:pt x="14676" y="4894"/>
                    </a:cubicBezTo>
                    <a:cubicBezTo>
                      <a:pt x="14735" y="4974"/>
                      <a:pt x="14705" y="5003"/>
                      <a:pt x="14894" y="5003"/>
                    </a:cubicBezTo>
                    <a:cubicBezTo>
                      <a:pt x="14899" y="5003"/>
                      <a:pt x="14905" y="5003"/>
                      <a:pt x="14910" y="5003"/>
                    </a:cubicBezTo>
                    <a:cubicBezTo>
                      <a:pt x="15099" y="5003"/>
                      <a:pt x="15053" y="5179"/>
                      <a:pt x="15082" y="5440"/>
                    </a:cubicBezTo>
                    <a:cubicBezTo>
                      <a:pt x="15099" y="5557"/>
                      <a:pt x="15048" y="5598"/>
                      <a:pt x="14989" y="5598"/>
                    </a:cubicBezTo>
                    <a:cubicBezTo>
                      <a:pt x="14912" y="5598"/>
                      <a:pt x="14822" y="5531"/>
                      <a:pt x="14844" y="5469"/>
                    </a:cubicBezTo>
                    <a:cubicBezTo>
                      <a:pt x="14884" y="5360"/>
                      <a:pt x="14794" y="5311"/>
                      <a:pt x="14487" y="5202"/>
                    </a:cubicBezTo>
                    <a:cubicBezTo>
                      <a:pt x="14477" y="5202"/>
                      <a:pt x="14467" y="5202"/>
                      <a:pt x="14457" y="5192"/>
                    </a:cubicBezTo>
                    <a:cubicBezTo>
                      <a:pt x="14447" y="5152"/>
                      <a:pt x="14438" y="5132"/>
                      <a:pt x="14418" y="5093"/>
                    </a:cubicBezTo>
                    <a:cubicBezTo>
                      <a:pt x="14387" y="5031"/>
                      <a:pt x="14380" y="4884"/>
                      <a:pt x="14327" y="4884"/>
                    </a:cubicBezTo>
                    <a:cubicBezTo>
                      <a:pt x="14312" y="4884"/>
                      <a:pt x="14293" y="4896"/>
                      <a:pt x="14269" y="4924"/>
                    </a:cubicBezTo>
                    <a:cubicBezTo>
                      <a:pt x="14206" y="5005"/>
                      <a:pt x="14168" y="5071"/>
                      <a:pt x="14128" y="5071"/>
                    </a:cubicBezTo>
                    <a:cubicBezTo>
                      <a:pt x="14104" y="5071"/>
                      <a:pt x="14080" y="5048"/>
                      <a:pt x="14051" y="4994"/>
                    </a:cubicBezTo>
                    <a:cubicBezTo>
                      <a:pt x="13962" y="4855"/>
                      <a:pt x="13991" y="4716"/>
                      <a:pt x="13853" y="4676"/>
                    </a:cubicBezTo>
                    <a:cubicBezTo>
                      <a:pt x="13724" y="4646"/>
                      <a:pt x="13664" y="4627"/>
                      <a:pt x="13664" y="4567"/>
                    </a:cubicBezTo>
                    <a:cubicBezTo>
                      <a:pt x="13664" y="4506"/>
                      <a:pt x="13688" y="4351"/>
                      <a:pt x="13776" y="4351"/>
                    </a:cubicBezTo>
                    <a:close/>
                    <a:moveTo>
                      <a:pt x="2789" y="5158"/>
                    </a:moveTo>
                    <a:cubicBezTo>
                      <a:pt x="2819" y="5158"/>
                      <a:pt x="2787" y="5274"/>
                      <a:pt x="2787" y="5301"/>
                    </a:cubicBezTo>
                    <a:cubicBezTo>
                      <a:pt x="2787" y="5331"/>
                      <a:pt x="2797" y="5370"/>
                      <a:pt x="2728" y="5380"/>
                    </a:cubicBezTo>
                    <a:cubicBezTo>
                      <a:pt x="2668" y="5400"/>
                      <a:pt x="2688" y="5460"/>
                      <a:pt x="2648" y="5529"/>
                    </a:cubicBezTo>
                    <a:cubicBezTo>
                      <a:pt x="2638" y="5549"/>
                      <a:pt x="2628" y="5549"/>
                      <a:pt x="2628" y="5549"/>
                    </a:cubicBezTo>
                    <a:cubicBezTo>
                      <a:pt x="2618" y="5549"/>
                      <a:pt x="2618" y="5559"/>
                      <a:pt x="2618" y="5559"/>
                    </a:cubicBezTo>
                    <a:cubicBezTo>
                      <a:pt x="2599" y="5549"/>
                      <a:pt x="2579" y="5499"/>
                      <a:pt x="2549" y="5450"/>
                    </a:cubicBezTo>
                    <a:cubicBezTo>
                      <a:pt x="2542" y="5441"/>
                      <a:pt x="2535" y="5437"/>
                      <a:pt x="2529" y="5437"/>
                    </a:cubicBezTo>
                    <a:cubicBezTo>
                      <a:pt x="2494" y="5437"/>
                      <a:pt x="2477" y="5565"/>
                      <a:pt x="2460" y="5598"/>
                    </a:cubicBezTo>
                    <a:lnTo>
                      <a:pt x="2450" y="5598"/>
                    </a:lnTo>
                    <a:cubicBezTo>
                      <a:pt x="2400" y="5559"/>
                      <a:pt x="2490" y="5509"/>
                      <a:pt x="2420" y="5509"/>
                    </a:cubicBezTo>
                    <a:cubicBezTo>
                      <a:pt x="2361" y="5499"/>
                      <a:pt x="2133" y="5489"/>
                      <a:pt x="2202" y="5440"/>
                    </a:cubicBezTo>
                    <a:cubicBezTo>
                      <a:pt x="2271" y="5400"/>
                      <a:pt x="2321" y="5341"/>
                      <a:pt x="2321" y="5341"/>
                    </a:cubicBezTo>
                    <a:cubicBezTo>
                      <a:pt x="2321" y="5341"/>
                      <a:pt x="2357" y="5231"/>
                      <a:pt x="2407" y="5231"/>
                    </a:cubicBezTo>
                    <a:cubicBezTo>
                      <a:pt x="2420" y="5231"/>
                      <a:pt x="2435" y="5240"/>
                      <a:pt x="2450" y="5261"/>
                    </a:cubicBezTo>
                    <a:cubicBezTo>
                      <a:pt x="2460" y="5271"/>
                      <a:pt x="2460" y="5281"/>
                      <a:pt x="2470" y="5281"/>
                    </a:cubicBezTo>
                    <a:cubicBezTo>
                      <a:pt x="2460" y="5301"/>
                      <a:pt x="2400" y="5301"/>
                      <a:pt x="2321" y="5360"/>
                    </a:cubicBezTo>
                    <a:cubicBezTo>
                      <a:pt x="2260" y="5408"/>
                      <a:pt x="2283" y="5446"/>
                      <a:pt x="2326" y="5446"/>
                    </a:cubicBezTo>
                    <a:cubicBezTo>
                      <a:pt x="2345" y="5446"/>
                      <a:pt x="2369" y="5438"/>
                      <a:pt x="2390" y="5420"/>
                    </a:cubicBezTo>
                    <a:cubicBezTo>
                      <a:pt x="2450" y="5360"/>
                      <a:pt x="2490" y="5430"/>
                      <a:pt x="2549" y="5341"/>
                    </a:cubicBezTo>
                    <a:cubicBezTo>
                      <a:pt x="2552" y="5343"/>
                      <a:pt x="2556" y="5345"/>
                      <a:pt x="2560" y="5345"/>
                    </a:cubicBezTo>
                    <a:cubicBezTo>
                      <a:pt x="2570" y="5345"/>
                      <a:pt x="2582" y="5338"/>
                      <a:pt x="2589" y="5331"/>
                    </a:cubicBezTo>
                    <a:cubicBezTo>
                      <a:pt x="2599" y="5321"/>
                      <a:pt x="2609" y="5301"/>
                      <a:pt x="2609" y="5291"/>
                    </a:cubicBezTo>
                    <a:lnTo>
                      <a:pt x="2609" y="5291"/>
                    </a:lnTo>
                    <a:cubicBezTo>
                      <a:pt x="2609" y="5301"/>
                      <a:pt x="2609" y="5311"/>
                      <a:pt x="2599" y="5331"/>
                    </a:cubicBezTo>
                    <a:cubicBezTo>
                      <a:pt x="2594" y="5357"/>
                      <a:pt x="2602" y="5370"/>
                      <a:pt x="2615" y="5370"/>
                    </a:cubicBezTo>
                    <a:cubicBezTo>
                      <a:pt x="2633" y="5370"/>
                      <a:pt x="2660" y="5349"/>
                      <a:pt x="2688" y="5311"/>
                    </a:cubicBezTo>
                    <a:cubicBezTo>
                      <a:pt x="2695" y="5313"/>
                      <a:pt x="2701" y="5314"/>
                      <a:pt x="2706" y="5314"/>
                    </a:cubicBezTo>
                    <a:cubicBezTo>
                      <a:pt x="2724" y="5314"/>
                      <a:pt x="2731" y="5300"/>
                      <a:pt x="2708" y="5261"/>
                    </a:cubicBezTo>
                    <a:cubicBezTo>
                      <a:pt x="2728" y="5222"/>
                      <a:pt x="2728" y="5192"/>
                      <a:pt x="2777" y="5162"/>
                    </a:cubicBezTo>
                    <a:cubicBezTo>
                      <a:pt x="2782" y="5159"/>
                      <a:pt x="2786" y="5158"/>
                      <a:pt x="2789" y="5158"/>
                    </a:cubicBezTo>
                    <a:close/>
                    <a:moveTo>
                      <a:pt x="16527" y="5494"/>
                    </a:moveTo>
                    <a:cubicBezTo>
                      <a:pt x="16599" y="5494"/>
                      <a:pt x="16599" y="5574"/>
                      <a:pt x="16599" y="5608"/>
                    </a:cubicBezTo>
                    <a:cubicBezTo>
                      <a:pt x="16550" y="5588"/>
                      <a:pt x="16510" y="5549"/>
                      <a:pt x="16490" y="5499"/>
                    </a:cubicBezTo>
                    <a:cubicBezTo>
                      <a:pt x="16504" y="5495"/>
                      <a:pt x="16516" y="5494"/>
                      <a:pt x="16527" y="5494"/>
                    </a:cubicBezTo>
                    <a:close/>
                    <a:moveTo>
                      <a:pt x="20278" y="5499"/>
                    </a:moveTo>
                    <a:lnTo>
                      <a:pt x="20278" y="5499"/>
                    </a:lnTo>
                    <a:cubicBezTo>
                      <a:pt x="20298" y="5519"/>
                      <a:pt x="20317" y="5549"/>
                      <a:pt x="20327" y="5569"/>
                    </a:cubicBezTo>
                    <a:cubicBezTo>
                      <a:pt x="20337" y="5598"/>
                      <a:pt x="20337" y="5618"/>
                      <a:pt x="20327" y="5618"/>
                    </a:cubicBezTo>
                    <a:cubicBezTo>
                      <a:pt x="20317" y="5608"/>
                      <a:pt x="20317" y="5588"/>
                      <a:pt x="20298" y="5559"/>
                    </a:cubicBezTo>
                    <a:cubicBezTo>
                      <a:pt x="20288" y="5539"/>
                      <a:pt x="20288" y="5519"/>
                      <a:pt x="20278" y="5499"/>
                    </a:cubicBezTo>
                    <a:close/>
                    <a:moveTo>
                      <a:pt x="794" y="5607"/>
                    </a:moveTo>
                    <a:cubicBezTo>
                      <a:pt x="778" y="5619"/>
                      <a:pt x="761" y="5633"/>
                      <a:pt x="744" y="5648"/>
                    </a:cubicBezTo>
                    <a:lnTo>
                      <a:pt x="735" y="5648"/>
                    </a:lnTo>
                    <a:cubicBezTo>
                      <a:pt x="735" y="5638"/>
                      <a:pt x="754" y="5608"/>
                      <a:pt x="774" y="5608"/>
                    </a:cubicBezTo>
                    <a:cubicBezTo>
                      <a:pt x="777" y="5610"/>
                      <a:pt x="780" y="5610"/>
                      <a:pt x="783" y="5610"/>
                    </a:cubicBezTo>
                    <a:cubicBezTo>
                      <a:pt x="787" y="5610"/>
                      <a:pt x="791" y="5609"/>
                      <a:pt x="794" y="5607"/>
                    </a:cubicBezTo>
                    <a:close/>
                    <a:moveTo>
                      <a:pt x="8868" y="5342"/>
                    </a:moveTo>
                    <a:cubicBezTo>
                      <a:pt x="8995" y="5342"/>
                      <a:pt x="8974" y="5487"/>
                      <a:pt x="8974" y="5529"/>
                    </a:cubicBezTo>
                    <a:cubicBezTo>
                      <a:pt x="8984" y="5559"/>
                      <a:pt x="8954" y="5588"/>
                      <a:pt x="8895" y="5638"/>
                    </a:cubicBezTo>
                    <a:cubicBezTo>
                      <a:pt x="8869" y="5615"/>
                      <a:pt x="8849" y="5607"/>
                      <a:pt x="8831" y="5607"/>
                    </a:cubicBezTo>
                    <a:cubicBezTo>
                      <a:pt x="8786" y="5607"/>
                      <a:pt x="8759" y="5658"/>
                      <a:pt x="8716" y="5658"/>
                    </a:cubicBezTo>
                    <a:cubicBezTo>
                      <a:pt x="8667" y="5658"/>
                      <a:pt x="8617" y="5539"/>
                      <a:pt x="8677" y="5509"/>
                    </a:cubicBezTo>
                    <a:cubicBezTo>
                      <a:pt x="8730" y="5483"/>
                      <a:pt x="8696" y="5448"/>
                      <a:pt x="8667" y="5448"/>
                    </a:cubicBezTo>
                    <a:cubicBezTo>
                      <a:pt x="8663" y="5448"/>
                      <a:pt x="8660" y="5449"/>
                      <a:pt x="8657" y="5450"/>
                    </a:cubicBezTo>
                    <a:cubicBezTo>
                      <a:pt x="8644" y="5456"/>
                      <a:pt x="8628" y="5459"/>
                      <a:pt x="8612" y="5459"/>
                    </a:cubicBezTo>
                    <a:cubicBezTo>
                      <a:pt x="8577" y="5459"/>
                      <a:pt x="8544" y="5444"/>
                      <a:pt x="8558" y="5410"/>
                    </a:cubicBezTo>
                    <a:cubicBezTo>
                      <a:pt x="8617" y="5400"/>
                      <a:pt x="8687" y="5380"/>
                      <a:pt x="8776" y="5360"/>
                    </a:cubicBezTo>
                    <a:cubicBezTo>
                      <a:pt x="8813" y="5347"/>
                      <a:pt x="8844" y="5342"/>
                      <a:pt x="8868" y="5342"/>
                    </a:cubicBezTo>
                    <a:close/>
                    <a:moveTo>
                      <a:pt x="9967" y="5337"/>
                    </a:moveTo>
                    <a:cubicBezTo>
                      <a:pt x="10090" y="5337"/>
                      <a:pt x="10124" y="5503"/>
                      <a:pt x="10124" y="5559"/>
                    </a:cubicBezTo>
                    <a:cubicBezTo>
                      <a:pt x="10124" y="5608"/>
                      <a:pt x="10075" y="5638"/>
                      <a:pt x="9995" y="5658"/>
                    </a:cubicBezTo>
                    <a:cubicBezTo>
                      <a:pt x="9976" y="5579"/>
                      <a:pt x="9956" y="5440"/>
                      <a:pt x="9936" y="5341"/>
                    </a:cubicBezTo>
                    <a:cubicBezTo>
                      <a:pt x="9947" y="5338"/>
                      <a:pt x="9957" y="5337"/>
                      <a:pt x="9967" y="5337"/>
                    </a:cubicBezTo>
                    <a:close/>
                    <a:moveTo>
                      <a:pt x="3315" y="5186"/>
                    </a:moveTo>
                    <a:cubicBezTo>
                      <a:pt x="3320" y="5186"/>
                      <a:pt x="3326" y="5188"/>
                      <a:pt x="3332" y="5192"/>
                    </a:cubicBezTo>
                    <a:cubicBezTo>
                      <a:pt x="3392" y="5222"/>
                      <a:pt x="3382" y="5231"/>
                      <a:pt x="3422" y="5301"/>
                    </a:cubicBezTo>
                    <a:cubicBezTo>
                      <a:pt x="3450" y="5346"/>
                      <a:pt x="3478" y="5369"/>
                      <a:pt x="3495" y="5369"/>
                    </a:cubicBezTo>
                    <a:cubicBezTo>
                      <a:pt x="3508" y="5369"/>
                      <a:pt x="3515" y="5356"/>
                      <a:pt x="3511" y="5331"/>
                    </a:cubicBezTo>
                    <a:cubicBezTo>
                      <a:pt x="3497" y="5282"/>
                      <a:pt x="3503" y="5224"/>
                      <a:pt x="3524" y="5224"/>
                    </a:cubicBezTo>
                    <a:cubicBezTo>
                      <a:pt x="3533" y="5224"/>
                      <a:pt x="3546" y="5234"/>
                      <a:pt x="3560" y="5261"/>
                    </a:cubicBezTo>
                    <a:cubicBezTo>
                      <a:pt x="3590" y="5311"/>
                      <a:pt x="3610" y="5341"/>
                      <a:pt x="3630" y="5360"/>
                    </a:cubicBezTo>
                    <a:cubicBezTo>
                      <a:pt x="3560" y="5410"/>
                      <a:pt x="3630" y="5400"/>
                      <a:pt x="3679" y="5410"/>
                    </a:cubicBezTo>
                    <a:cubicBezTo>
                      <a:pt x="3689" y="5410"/>
                      <a:pt x="3689" y="5410"/>
                      <a:pt x="3699" y="5420"/>
                    </a:cubicBezTo>
                    <a:cubicBezTo>
                      <a:pt x="3719" y="5430"/>
                      <a:pt x="3739" y="5450"/>
                      <a:pt x="3759" y="5450"/>
                    </a:cubicBezTo>
                    <a:cubicBezTo>
                      <a:pt x="3775" y="5482"/>
                      <a:pt x="3771" y="5502"/>
                      <a:pt x="3820" y="5502"/>
                    </a:cubicBezTo>
                    <a:cubicBezTo>
                      <a:pt x="3830" y="5502"/>
                      <a:pt x="3843" y="5501"/>
                      <a:pt x="3858" y="5499"/>
                    </a:cubicBezTo>
                    <a:cubicBezTo>
                      <a:pt x="3957" y="5499"/>
                      <a:pt x="3947" y="5579"/>
                      <a:pt x="3957" y="5688"/>
                    </a:cubicBezTo>
                    <a:cubicBezTo>
                      <a:pt x="3927" y="5688"/>
                      <a:pt x="3888" y="5658"/>
                      <a:pt x="3848" y="5618"/>
                    </a:cubicBezTo>
                    <a:cubicBezTo>
                      <a:pt x="3825" y="5600"/>
                      <a:pt x="3802" y="5592"/>
                      <a:pt x="3780" y="5592"/>
                    </a:cubicBezTo>
                    <a:cubicBezTo>
                      <a:pt x="3754" y="5592"/>
                      <a:pt x="3730" y="5602"/>
                      <a:pt x="3709" y="5618"/>
                    </a:cubicBezTo>
                    <a:cubicBezTo>
                      <a:pt x="3699" y="5618"/>
                      <a:pt x="3689" y="5608"/>
                      <a:pt x="3669" y="5598"/>
                    </a:cubicBezTo>
                    <a:lnTo>
                      <a:pt x="3650" y="5598"/>
                    </a:lnTo>
                    <a:cubicBezTo>
                      <a:pt x="3650" y="5579"/>
                      <a:pt x="3640" y="5569"/>
                      <a:pt x="3630" y="5549"/>
                    </a:cubicBezTo>
                    <a:cubicBezTo>
                      <a:pt x="3615" y="5518"/>
                      <a:pt x="3611" y="5447"/>
                      <a:pt x="3588" y="5447"/>
                    </a:cubicBezTo>
                    <a:cubicBezTo>
                      <a:pt x="3581" y="5447"/>
                      <a:pt x="3572" y="5453"/>
                      <a:pt x="3560" y="5469"/>
                    </a:cubicBezTo>
                    <a:cubicBezTo>
                      <a:pt x="3529" y="5507"/>
                      <a:pt x="3510" y="5536"/>
                      <a:pt x="3490" y="5536"/>
                    </a:cubicBezTo>
                    <a:cubicBezTo>
                      <a:pt x="3478" y="5536"/>
                      <a:pt x="3466" y="5525"/>
                      <a:pt x="3451" y="5499"/>
                    </a:cubicBezTo>
                    <a:cubicBezTo>
                      <a:pt x="3412" y="5430"/>
                      <a:pt x="3422" y="5360"/>
                      <a:pt x="3352" y="5350"/>
                    </a:cubicBezTo>
                    <a:cubicBezTo>
                      <a:pt x="3293" y="5331"/>
                      <a:pt x="3263" y="5321"/>
                      <a:pt x="3263" y="5291"/>
                    </a:cubicBezTo>
                    <a:cubicBezTo>
                      <a:pt x="3263" y="5265"/>
                      <a:pt x="3278" y="5186"/>
                      <a:pt x="3315" y="5186"/>
                    </a:cubicBezTo>
                    <a:close/>
                    <a:moveTo>
                      <a:pt x="4473" y="5489"/>
                    </a:moveTo>
                    <a:cubicBezTo>
                      <a:pt x="4473" y="5519"/>
                      <a:pt x="4473" y="5549"/>
                      <a:pt x="4483" y="5579"/>
                    </a:cubicBezTo>
                    <a:cubicBezTo>
                      <a:pt x="4483" y="5638"/>
                      <a:pt x="4473" y="5668"/>
                      <a:pt x="4463" y="5697"/>
                    </a:cubicBezTo>
                    <a:cubicBezTo>
                      <a:pt x="4463" y="5588"/>
                      <a:pt x="4413" y="5509"/>
                      <a:pt x="4473" y="5489"/>
                    </a:cubicBezTo>
                    <a:close/>
                    <a:moveTo>
                      <a:pt x="3540" y="5675"/>
                    </a:moveTo>
                    <a:cubicBezTo>
                      <a:pt x="3542" y="5675"/>
                      <a:pt x="3546" y="5676"/>
                      <a:pt x="3551" y="5678"/>
                    </a:cubicBezTo>
                    <a:cubicBezTo>
                      <a:pt x="3570" y="5688"/>
                      <a:pt x="3590" y="5707"/>
                      <a:pt x="3610" y="5727"/>
                    </a:cubicBezTo>
                    <a:cubicBezTo>
                      <a:pt x="3600" y="5727"/>
                      <a:pt x="3590" y="5737"/>
                      <a:pt x="3580" y="5747"/>
                    </a:cubicBezTo>
                    <a:cubicBezTo>
                      <a:pt x="3547" y="5697"/>
                      <a:pt x="3528" y="5675"/>
                      <a:pt x="3540" y="5675"/>
                    </a:cubicBezTo>
                    <a:close/>
                    <a:moveTo>
                      <a:pt x="20129" y="5787"/>
                    </a:moveTo>
                    <a:cubicBezTo>
                      <a:pt x="20139" y="5787"/>
                      <a:pt x="20159" y="5797"/>
                      <a:pt x="20169" y="5816"/>
                    </a:cubicBezTo>
                    <a:lnTo>
                      <a:pt x="20149" y="5816"/>
                    </a:lnTo>
                    <a:cubicBezTo>
                      <a:pt x="20139" y="5816"/>
                      <a:pt x="20129" y="5797"/>
                      <a:pt x="20129" y="5787"/>
                    </a:cubicBezTo>
                    <a:close/>
                    <a:moveTo>
                      <a:pt x="921" y="5668"/>
                    </a:moveTo>
                    <a:cubicBezTo>
                      <a:pt x="987" y="5668"/>
                      <a:pt x="974" y="5742"/>
                      <a:pt x="982" y="5767"/>
                    </a:cubicBezTo>
                    <a:cubicBezTo>
                      <a:pt x="982" y="5777"/>
                      <a:pt x="973" y="5797"/>
                      <a:pt x="933" y="5816"/>
                    </a:cubicBezTo>
                    <a:cubicBezTo>
                      <a:pt x="922" y="5805"/>
                      <a:pt x="912" y="5801"/>
                      <a:pt x="903" y="5801"/>
                    </a:cubicBezTo>
                    <a:cubicBezTo>
                      <a:pt x="882" y="5801"/>
                      <a:pt x="868" y="5826"/>
                      <a:pt x="854" y="5826"/>
                    </a:cubicBezTo>
                    <a:cubicBezTo>
                      <a:pt x="824" y="5826"/>
                      <a:pt x="804" y="5767"/>
                      <a:pt x="834" y="5757"/>
                    </a:cubicBezTo>
                    <a:cubicBezTo>
                      <a:pt x="858" y="5741"/>
                      <a:pt x="843" y="5725"/>
                      <a:pt x="831" y="5725"/>
                    </a:cubicBezTo>
                    <a:cubicBezTo>
                      <a:pt x="828" y="5725"/>
                      <a:pt x="826" y="5725"/>
                      <a:pt x="824" y="5727"/>
                    </a:cubicBezTo>
                    <a:cubicBezTo>
                      <a:pt x="818" y="5730"/>
                      <a:pt x="811" y="5731"/>
                      <a:pt x="803" y="5731"/>
                    </a:cubicBezTo>
                    <a:cubicBezTo>
                      <a:pt x="782" y="5731"/>
                      <a:pt x="760" y="5722"/>
                      <a:pt x="774" y="5707"/>
                    </a:cubicBezTo>
                    <a:cubicBezTo>
                      <a:pt x="804" y="5697"/>
                      <a:pt x="834" y="5697"/>
                      <a:pt x="873" y="5678"/>
                    </a:cubicBezTo>
                    <a:cubicBezTo>
                      <a:pt x="893" y="5671"/>
                      <a:pt x="908" y="5668"/>
                      <a:pt x="921" y="5668"/>
                    </a:cubicBezTo>
                    <a:close/>
                    <a:moveTo>
                      <a:pt x="14289" y="5787"/>
                    </a:moveTo>
                    <a:cubicBezTo>
                      <a:pt x="14319" y="5797"/>
                      <a:pt x="14338" y="5807"/>
                      <a:pt x="14368" y="5836"/>
                    </a:cubicBezTo>
                    <a:lnTo>
                      <a:pt x="14328" y="5836"/>
                    </a:lnTo>
                    <a:cubicBezTo>
                      <a:pt x="14319" y="5836"/>
                      <a:pt x="14299" y="5816"/>
                      <a:pt x="14289" y="5787"/>
                    </a:cubicBezTo>
                    <a:close/>
                    <a:moveTo>
                      <a:pt x="18319" y="5444"/>
                    </a:moveTo>
                    <a:cubicBezTo>
                      <a:pt x="18326" y="5444"/>
                      <a:pt x="18334" y="5446"/>
                      <a:pt x="18344" y="5450"/>
                    </a:cubicBezTo>
                    <a:cubicBezTo>
                      <a:pt x="18424" y="5479"/>
                      <a:pt x="18433" y="5519"/>
                      <a:pt x="18453" y="5569"/>
                    </a:cubicBezTo>
                    <a:cubicBezTo>
                      <a:pt x="18424" y="5688"/>
                      <a:pt x="18513" y="5707"/>
                      <a:pt x="18562" y="5707"/>
                    </a:cubicBezTo>
                    <a:cubicBezTo>
                      <a:pt x="18582" y="5717"/>
                      <a:pt x="18592" y="5727"/>
                      <a:pt x="18612" y="5737"/>
                    </a:cubicBezTo>
                    <a:cubicBezTo>
                      <a:pt x="18606" y="5756"/>
                      <a:pt x="18611" y="5763"/>
                      <a:pt x="18626" y="5763"/>
                    </a:cubicBezTo>
                    <a:cubicBezTo>
                      <a:pt x="18635" y="5763"/>
                      <a:pt x="18647" y="5761"/>
                      <a:pt x="18661" y="5757"/>
                    </a:cubicBezTo>
                    <a:cubicBezTo>
                      <a:pt x="18666" y="5755"/>
                      <a:pt x="18671" y="5753"/>
                      <a:pt x="18674" y="5753"/>
                    </a:cubicBezTo>
                    <a:cubicBezTo>
                      <a:pt x="18718" y="5753"/>
                      <a:pt x="18700" y="5896"/>
                      <a:pt x="18681" y="5896"/>
                    </a:cubicBezTo>
                    <a:cubicBezTo>
                      <a:pt x="18653" y="5896"/>
                      <a:pt x="18579" y="5796"/>
                      <a:pt x="18529" y="5796"/>
                    </a:cubicBezTo>
                    <a:cubicBezTo>
                      <a:pt x="18527" y="5796"/>
                      <a:pt x="18525" y="5796"/>
                      <a:pt x="18523" y="5797"/>
                    </a:cubicBezTo>
                    <a:cubicBezTo>
                      <a:pt x="18513" y="5797"/>
                      <a:pt x="18513" y="5807"/>
                      <a:pt x="18503" y="5807"/>
                    </a:cubicBezTo>
                    <a:cubicBezTo>
                      <a:pt x="18483" y="5797"/>
                      <a:pt x="18463" y="5777"/>
                      <a:pt x="18433" y="5777"/>
                    </a:cubicBezTo>
                    <a:cubicBezTo>
                      <a:pt x="18305" y="5747"/>
                      <a:pt x="18314" y="5697"/>
                      <a:pt x="18314" y="5658"/>
                    </a:cubicBezTo>
                    <a:cubicBezTo>
                      <a:pt x="18314" y="5613"/>
                      <a:pt x="18249" y="5444"/>
                      <a:pt x="18319" y="5444"/>
                    </a:cubicBezTo>
                    <a:close/>
                    <a:moveTo>
                      <a:pt x="3570" y="5886"/>
                    </a:moveTo>
                    <a:cubicBezTo>
                      <a:pt x="3570" y="5886"/>
                      <a:pt x="3580" y="5886"/>
                      <a:pt x="3580" y="5896"/>
                    </a:cubicBezTo>
                    <a:cubicBezTo>
                      <a:pt x="3590" y="5896"/>
                      <a:pt x="3590" y="5906"/>
                      <a:pt x="3590" y="5906"/>
                    </a:cubicBezTo>
                    <a:cubicBezTo>
                      <a:pt x="3590" y="5916"/>
                      <a:pt x="3590" y="5916"/>
                      <a:pt x="3590" y="5916"/>
                    </a:cubicBezTo>
                    <a:cubicBezTo>
                      <a:pt x="3580" y="5916"/>
                      <a:pt x="3570" y="5896"/>
                      <a:pt x="3570" y="5886"/>
                    </a:cubicBezTo>
                    <a:close/>
                    <a:moveTo>
                      <a:pt x="11569" y="5271"/>
                    </a:moveTo>
                    <a:cubicBezTo>
                      <a:pt x="11581" y="5271"/>
                      <a:pt x="11595" y="5274"/>
                      <a:pt x="11612" y="5281"/>
                    </a:cubicBezTo>
                    <a:cubicBezTo>
                      <a:pt x="11731" y="5321"/>
                      <a:pt x="11741" y="5380"/>
                      <a:pt x="11780" y="5469"/>
                    </a:cubicBezTo>
                    <a:cubicBezTo>
                      <a:pt x="11731" y="5638"/>
                      <a:pt x="11860" y="5668"/>
                      <a:pt x="11919" y="5668"/>
                    </a:cubicBezTo>
                    <a:cubicBezTo>
                      <a:pt x="11949" y="5688"/>
                      <a:pt x="11979" y="5707"/>
                      <a:pt x="12008" y="5717"/>
                    </a:cubicBezTo>
                    <a:cubicBezTo>
                      <a:pt x="12003" y="5745"/>
                      <a:pt x="12010" y="5757"/>
                      <a:pt x="12028" y="5757"/>
                    </a:cubicBezTo>
                    <a:cubicBezTo>
                      <a:pt x="12041" y="5757"/>
                      <a:pt x="12062" y="5750"/>
                      <a:pt x="12088" y="5737"/>
                    </a:cubicBezTo>
                    <a:cubicBezTo>
                      <a:pt x="12093" y="5736"/>
                      <a:pt x="12098" y="5735"/>
                      <a:pt x="12103" y="5735"/>
                    </a:cubicBezTo>
                    <a:cubicBezTo>
                      <a:pt x="12182" y="5735"/>
                      <a:pt x="12145" y="5965"/>
                      <a:pt x="12107" y="5965"/>
                    </a:cubicBezTo>
                    <a:cubicBezTo>
                      <a:pt x="12070" y="5965"/>
                      <a:pt x="11970" y="5805"/>
                      <a:pt x="11892" y="5805"/>
                    </a:cubicBezTo>
                    <a:cubicBezTo>
                      <a:pt x="11888" y="5805"/>
                      <a:pt x="11884" y="5806"/>
                      <a:pt x="11879" y="5807"/>
                    </a:cubicBezTo>
                    <a:cubicBezTo>
                      <a:pt x="11869" y="5807"/>
                      <a:pt x="11860" y="5816"/>
                      <a:pt x="11850" y="5826"/>
                    </a:cubicBezTo>
                    <a:cubicBezTo>
                      <a:pt x="11820" y="5797"/>
                      <a:pt x="11790" y="5777"/>
                      <a:pt x="11741" y="5767"/>
                    </a:cubicBezTo>
                    <a:cubicBezTo>
                      <a:pt x="11542" y="5737"/>
                      <a:pt x="11572" y="5658"/>
                      <a:pt x="11572" y="5588"/>
                    </a:cubicBezTo>
                    <a:cubicBezTo>
                      <a:pt x="11572" y="5526"/>
                      <a:pt x="11468" y="5271"/>
                      <a:pt x="11569" y="5271"/>
                    </a:cubicBezTo>
                    <a:close/>
                    <a:moveTo>
                      <a:pt x="2243" y="5634"/>
                    </a:moveTo>
                    <a:cubicBezTo>
                      <a:pt x="2248" y="5634"/>
                      <a:pt x="2254" y="5635"/>
                      <a:pt x="2262" y="5638"/>
                    </a:cubicBezTo>
                    <a:cubicBezTo>
                      <a:pt x="2321" y="5658"/>
                      <a:pt x="2321" y="5688"/>
                      <a:pt x="2341" y="5727"/>
                    </a:cubicBezTo>
                    <a:cubicBezTo>
                      <a:pt x="2321" y="5816"/>
                      <a:pt x="2390" y="5826"/>
                      <a:pt x="2420" y="5826"/>
                    </a:cubicBezTo>
                    <a:cubicBezTo>
                      <a:pt x="2430" y="5836"/>
                      <a:pt x="2450" y="5846"/>
                      <a:pt x="2460" y="5856"/>
                    </a:cubicBezTo>
                    <a:cubicBezTo>
                      <a:pt x="2454" y="5868"/>
                      <a:pt x="2458" y="5873"/>
                      <a:pt x="2467" y="5873"/>
                    </a:cubicBezTo>
                    <a:cubicBezTo>
                      <a:pt x="2473" y="5873"/>
                      <a:pt x="2481" y="5870"/>
                      <a:pt x="2490" y="5866"/>
                    </a:cubicBezTo>
                    <a:cubicBezTo>
                      <a:pt x="2493" y="5865"/>
                      <a:pt x="2496" y="5864"/>
                      <a:pt x="2499" y="5864"/>
                    </a:cubicBezTo>
                    <a:cubicBezTo>
                      <a:pt x="2538" y="5864"/>
                      <a:pt x="2528" y="5975"/>
                      <a:pt x="2509" y="5975"/>
                    </a:cubicBezTo>
                    <a:cubicBezTo>
                      <a:pt x="2481" y="5975"/>
                      <a:pt x="2435" y="5895"/>
                      <a:pt x="2397" y="5895"/>
                    </a:cubicBezTo>
                    <a:cubicBezTo>
                      <a:pt x="2395" y="5895"/>
                      <a:pt x="2393" y="5895"/>
                      <a:pt x="2390" y="5896"/>
                    </a:cubicBezTo>
                    <a:cubicBezTo>
                      <a:pt x="2390" y="5896"/>
                      <a:pt x="2380" y="5906"/>
                      <a:pt x="2380" y="5906"/>
                    </a:cubicBezTo>
                    <a:cubicBezTo>
                      <a:pt x="2371" y="5896"/>
                      <a:pt x="2351" y="5886"/>
                      <a:pt x="2321" y="5876"/>
                    </a:cubicBezTo>
                    <a:cubicBezTo>
                      <a:pt x="2232" y="5866"/>
                      <a:pt x="2242" y="5826"/>
                      <a:pt x="2242" y="5787"/>
                    </a:cubicBezTo>
                    <a:cubicBezTo>
                      <a:pt x="2242" y="5760"/>
                      <a:pt x="2192" y="5634"/>
                      <a:pt x="2243" y="5634"/>
                    </a:cubicBezTo>
                    <a:close/>
                    <a:moveTo>
                      <a:pt x="16054" y="5945"/>
                    </a:moveTo>
                    <a:cubicBezTo>
                      <a:pt x="16054" y="5976"/>
                      <a:pt x="16042" y="5989"/>
                      <a:pt x="16028" y="5989"/>
                    </a:cubicBezTo>
                    <a:cubicBezTo>
                      <a:pt x="16023" y="5989"/>
                      <a:pt x="16019" y="5987"/>
                      <a:pt x="16014" y="5985"/>
                    </a:cubicBezTo>
                    <a:cubicBezTo>
                      <a:pt x="16014" y="5975"/>
                      <a:pt x="16034" y="5955"/>
                      <a:pt x="16054" y="5945"/>
                    </a:cubicBezTo>
                    <a:close/>
                    <a:moveTo>
                      <a:pt x="16470" y="5836"/>
                    </a:moveTo>
                    <a:cubicBezTo>
                      <a:pt x="16480" y="5846"/>
                      <a:pt x="16510" y="5846"/>
                      <a:pt x="16530" y="5856"/>
                    </a:cubicBezTo>
                    <a:lnTo>
                      <a:pt x="16520" y="5856"/>
                    </a:lnTo>
                    <a:cubicBezTo>
                      <a:pt x="16431" y="5896"/>
                      <a:pt x="16411" y="5906"/>
                      <a:pt x="16421" y="5945"/>
                    </a:cubicBezTo>
                    <a:cubicBezTo>
                      <a:pt x="16426" y="5967"/>
                      <a:pt x="16401" y="5989"/>
                      <a:pt x="16379" y="5989"/>
                    </a:cubicBezTo>
                    <a:cubicBezTo>
                      <a:pt x="16362" y="5989"/>
                      <a:pt x="16347" y="5975"/>
                      <a:pt x="16351" y="5935"/>
                    </a:cubicBezTo>
                    <a:cubicBezTo>
                      <a:pt x="16351" y="5916"/>
                      <a:pt x="16351" y="5896"/>
                      <a:pt x="16351" y="5886"/>
                    </a:cubicBezTo>
                    <a:cubicBezTo>
                      <a:pt x="16391" y="5876"/>
                      <a:pt x="16431" y="5856"/>
                      <a:pt x="16470" y="5836"/>
                    </a:cubicBezTo>
                    <a:close/>
                    <a:moveTo>
                      <a:pt x="8617" y="6084"/>
                    </a:moveTo>
                    <a:lnTo>
                      <a:pt x="8617" y="6084"/>
                    </a:lnTo>
                    <a:cubicBezTo>
                      <a:pt x="8628" y="6088"/>
                      <a:pt x="8639" y="6090"/>
                      <a:pt x="8648" y="6090"/>
                    </a:cubicBezTo>
                    <a:cubicBezTo>
                      <a:pt x="8654" y="6090"/>
                      <a:pt x="8660" y="6089"/>
                      <a:pt x="8665" y="6087"/>
                    </a:cubicBezTo>
                    <a:lnTo>
                      <a:pt x="8665" y="6087"/>
                    </a:lnTo>
                    <a:cubicBezTo>
                      <a:pt x="8657" y="6091"/>
                      <a:pt x="8649" y="6093"/>
                      <a:pt x="8641" y="6093"/>
                    </a:cubicBezTo>
                    <a:cubicBezTo>
                      <a:pt x="8632" y="6093"/>
                      <a:pt x="8624" y="6091"/>
                      <a:pt x="8617" y="6084"/>
                    </a:cubicBezTo>
                    <a:close/>
                    <a:moveTo>
                      <a:pt x="3719" y="5955"/>
                    </a:moveTo>
                    <a:lnTo>
                      <a:pt x="3719" y="5955"/>
                    </a:lnTo>
                    <a:cubicBezTo>
                      <a:pt x="3739" y="5965"/>
                      <a:pt x="3759" y="5985"/>
                      <a:pt x="3769" y="6015"/>
                    </a:cubicBezTo>
                    <a:cubicBezTo>
                      <a:pt x="3788" y="6064"/>
                      <a:pt x="3828" y="6084"/>
                      <a:pt x="3878" y="6084"/>
                    </a:cubicBezTo>
                    <a:lnTo>
                      <a:pt x="3868" y="6084"/>
                    </a:lnTo>
                    <a:cubicBezTo>
                      <a:pt x="3853" y="6094"/>
                      <a:pt x="3838" y="6097"/>
                      <a:pt x="3821" y="6097"/>
                    </a:cubicBezTo>
                    <a:cubicBezTo>
                      <a:pt x="3803" y="6097"/>
                      <a:pt x="3784" y="6094"/>
                      <a:pt x="3759" y="6094"/>
                    </a:cubicBezTo>
                    <a:cubicBezTo>
                      <a:pt x="3749" y="6094"/>
                      <a:pt x="3749" y="6084"/>
                      <a:pt x="3749" y="6084"/>
                    </a:cubicBezTo>
                    <a:cubicBezTo>
                      <a:pt x="3739" y="6035"/>
                      <a:pt x="3729" y="5995"/>
                      <a:pt x="3719" y="5955"/>
                    </a:cubicBezTo>
                    <a:close/>
                    <a:moveTo>
                      <a:pt x="20202" y="6049"/>
                    </a:moveTo>
                    <a:cubicBezTo>
                      <a:pt x="20208" y="6049"/>
                      <a:pt x="20219" y="6054"/>
                      <a:pt x="20238" y="6064"/>
                    </a:cubicBezTo>
                    <a:cubicBezTo>
                      <a:pt x="20268" y="6084"/>
                      <a:pt x="20278" y="6094"/>
                      <a:pt x="20288" y="6104"/>
                    </a:cubicBezTo>
                    <a:cubicBezTo>
                      <a:pt x="20268" y="6124"/>
                      <a:pt x="20258" y="6134"/>
                      <a:pt x="20238" y="6144"/>
                    </a:cubicBezTo>
                    <a:cubicBezTo>
                      <a:pt x="20209" y="6086"/>
                      <a:pt x="20185" y="6049"/>
                      <a:pt x="20202" y="6049"/>
                    </a:cubicBezTo>
                    <a:close/>
                    <a:moveTo>
                      <a:pt x="3625" y="6082"/>
                    </a:moveTo>
                    <a:cubicBezTo>
                      <a:pt x="3629" y="6082"/>
                      <a:pt x="3636" y="6086"/>
                      <a:pt x="3650" y="6094"/>
                    </a:cubicBezTo>
                    <a:cubicBezTo>
                      <a:pt x="3669" y="6104"/>
                      <a:pt x="3679" y="6114"/>
                      <a:pt x="3689" y="6124"/>
                    </a:cubicBezTo>
                    <a:cubicBezTo>
                      <a:pt x="3669" y="6134"/>
                      <a:pt x="3660" y="6144"/>
                      <a:pt x="3650" y="6154"/>
                    </a:cubicBezTo>
                    <a:cubicBezTo>
                      <a:pt x="3635" y="6110"/>
                      <a:pt x="3615" y="6082"/>
                      <a:pt x="3625" y="6082"/>
                    </a:cubicBezTo>
                    <a:close/>
                    <a:moveTo>
                      <a:pt x="981" y="6078"/>
                    </a:moveTo>
                    <a:lnTo>
                      <a:pt x="981" y="6078"/>
                    </a:lnTo>
                    <a:cubicBezTo>
                      <a:pt x="964" y="6103"/>
                      <a:pt x="963" y="6130"/>
                      <a:pt x="913" y="6213"/>
                    </a:cubicBezTo>
                    <a:cubicBezTo>
                      <a:pt x="913" y="6213"/>
                      <a:pt x="913" y="6203"/>
                      <a:pt x="913" y="6203"/>
                    </a:cubicBezTo>
                    <a:cubicBezTo>
                      <a:pt x="898" y="6192"/>
                      <a:pt x="885" y="6189"/>
                      <a:pt x="875" y="6189"/>
                    </a:cubicBezTo>
                    <a:cubicBezTo>
                      <a:pt x="866" y="6189"/>
                      <a:pt x="859" y="6191"/>
                      <a:pt x="852" y="6191"/>
                    </a:cubicBezTo>
                    <a:cubicBezTo>
                      <a:pt x="845" y="6191"/>
                      <a:pt x="840" y="6189"/>
                      <a:pt x="834" y="6183"/>
                    </a:cubicBezTo>
                    <a:cubicBezTo>
                      <a:pt x="814" y="6164"/>
                      <a:pt x="744" y="6144"/>
                      <a:pt x="784" y="6114"/>
                    </a:cubicBezTo>
                    <a:cubicBezTo>
                      <a:pt x="820" y="6099"/>
                      <a:pt x="841" y="6090"/>
                      <a:pt x="857" y="6090"/>
                    </a:cubicBezTo>
                    <a:cubicBezTo>
                      <a:pt x="863" y="6090"/>
                      <a:pt x="868" y="6091"/>
                      <a:pt x="873" y="6094"/>
                    </a:cubicBezTo>
                    <a:cubicBezTo>
                      <a:pt x="886" y="6107"/>
                      <a:pt x="907" y="6124"/>
                      <a:pt x="923" y="6124"/>
                    </a:cubicBezTo>
                    <a:cubicBezTo>
                      <a:pt x="932" y="6124"/>
                      <a:pt x="939" y="6118"/>
                      <a:pt x="943" y="6104"/>
                    </a:cubicBezTo>
                    <a:cubicBezTo>
                      <a:pt x="950" y="6076"/>
                      <a:pt x="972" y="6083"/>
                      <a:pt x="981" y="6078"/>
                    </a:cubicBezTo>
                    <a:close/>
                    <a:moveTo>
                      <a:pt x="3581" y="6119"/>
                    </a:moveTo>
                    <a:cubicBezTo>
                      <a:pt x="3588" y="6119"/>
                      <a:pt x="3594" y="6126"/>
                      <a:pt x="3600" y="6144"/>
                    </a:cubicBezTo>
                    <a:cubicBezTo>
                      <a:pt x="3610" y="6164"/>
                      <a:pt x="3610" y="6183"/>
                      <a:pt x="3610" y="6203"/>
                    </a:cubicBezTo>
                    <a:cubicBezTo>
                      <a:pt x="3598" y="6215"/>
                      <a:pt x="3594" y="6220"/>
                      <a:pt x="3588" y="6220"/>
                    </a:cubicBezTo>
                    <a:cubicBezTo>
                      <a:pt x="3583" y="6220"/>
                      <a:pt x="3579" y="6217"/>
                      <a:pt x="3570" y="6213"/>
                    </a:cubicBezTo>
                    <a:cubicBezTo>
                      <a:pt x="3560" y="6203"/>
                      <a:pt x="3551" y="6203"/>
                      <a:pt x="3541" y="6203"/>
                    </a:cubicBezTo>
                    <a:cubicBezTo>
                      <a:pt x="3548" y="6161"/>
                      <a:pt x="3565" y="6119"/>
                      <a:pt x="3581" y="6119"/>
                    </a:cubicBezTo>
                    <a:close/>
                    <a:moveTo>
                      <a:pt x="14824" y="5804"/>
                    </a:moveTo>
                    <a:cubicBezTo>
                      <a:pt x="14889" y="5804"/>
                      <a:pt x="14966" y="5851"/>
                      <a:pt x="15122" y="5926"/>
                    </a:cubicBezTo>
                    <a:cubicBezTo>
                      <a:pt x="15340" y="6035"/>
                      <a:pt x="15003" y="6124"/>
                      <a:pt x="14904" y="6193"/>
                    </a:cubicBezTo>
                    <a:cubicBezTo>
                      <a:pt x="14873" y="6215"/>
                      <a:pt x="14845" y="6220"/>
                      <a:pt x="14813" y="6220"/>
                    </a:cubicBezTo>
                    <a:cubicBezTo>
                      <a:pt x="14790" y="6220"/>
                      <a:pt x="14765" y="6217"/>
                      <a:pt x="14736" y="6217"/>
                    </a:cubicBezTo>
                    <a:cubicBezTo>
                      <a:pt x="14714" y="6217"/>
                      <a:pt x="14691" y="6218"/>
                      <a:pt x="14666" y="6223"/>
                    </a:cubicBezTo>
                    <a:cubicBezTo>
                      <a:pt x="14666" y="6213"/>
                      <a:pt x="14666" y="6203"/>
                      <a:pt x="14656" y="6183"/>
                    </a:cubicBezTo>
                    <a:cubicBezTo>
                      <a:pt x="14626" y="6084"/>
                      <a:pt x="14616" y="5985"/>
                      <a:pt x="14596" y="5906"/>
                    </a:cubicBezTo>
                    <a:cubicBezTo>
                      <a:pt x="14646" y="5886"/>
                      <a:pt x="14705" y="5856"/>
                      <a:pt x="14735" y="5836"/>
                    </a:cubicBezTo>
                    <a:cubicBezTo>
                      <a:pt x="14766" y="5814"/>
                      <a:pt x="14794" y="5804"/>
                      <a:pt x="14824" y="5804"/>
                    </a:cubicBezTo>
                    <a:close/>
                    <a:moveTo>
                      <a:pt x="16597" y="6052"/>
                    </a:moveTo>
                    <a:cubicBezTo>
                      <a:pt x="16579" y="6081"/>
                      <a:pt x="16572" y="6118"/>
                      <a:pt x="16520" y="6223"/>
                    </a:cubicBezTo>
                    <a:cubicBezTo>
                      <a:pt x="16520" y="6213"/>
                      <a:pt x="16510" y="6213"/>
                      <a:pt x="16510" y="6213"/>
                    </a:cubicBezTo>
                    <a:cubicBezTo>
                      <a:pt x="16488" y="6198"/>
                      <a:pt x="16471" y="6195"/>
                      <a:pt x="16458" y="6195"/>
                    </a:cubicBezTo>
                    <a:cubicBezTo>
                      <a:pt x="16443" y="6195"/>
                      <a:pt x="16431" y="6199"/>
                      <a:pt x="16420" y="6199"/>
                    </a:cubicBezTo>
                    <a:cubicBezTo>
                      <a:pt x="16414" y="6199"/>
                      <a:pt x="16408" y="6198"/>
                      <a:pt x="16401" y="6193"/>
                    </a:cubicBezTo>
                    <a:cubicBezTo>
                      <a:pt x="16371" y="6164"/>
                      <a:pt x="16272" y="6134"/>
                      <a:pt x="16341" y="6094"/>
                    </a:cubicBezTo>
                    <a:cubicBezTo>
                      <a:pt x="16384" y="6073"/>
                      <a:pt x="16406" y="6056"/>
                      <a:pt x="16427" y="6056"/>
                    </a:cubicBezTo>
                    <a:cubicBezTo>
                      <a:pt x="16435" y="6056"/>
                      <a:pt x="16442" y="6059"/>
                      <a:pt x="16450" y="6064"/>
                    </a:cubicBezTo>
                    <a:cubicBezTo>
                      <a:pt x="16469" y="6083"/>
                      <a:pt x="16498" y="6101"/>
                      <a:pt x="16520" y="6101"/>
                    </a:cubicBezTo>
                    <a:cubicBezTo>
                      <a:pt x="16534" y="6101"/>
                      <a:pt x="16546" y="6093"/>
                      <a:pt x="16550" y="6074"/>
                    </a:cubicBezTo>
                    <a:cubicBezTo>
                      <a:pt x="16562" y="6050"/>
                      <a:pt x="16586" y="6056"/>
                      <a:pt x="16597" y="6052"/>
                    </a:cubicBezTo>
                    <a:close/>
                    <a:moveTo>
                      <a:pt x="20137" y="6097"/>
                    </a:moveTo>
                    <a:cubicBezTo>
                      <a:pt x="20145" y="6097"/>
                      <a:pt x="20153" y="6107"/>
                      <a:pt x="20159" y="6134"/>
                    </a:cubicBezTo>
                    <a:cubicBezTo>
                      <a:pt x="20179" y="6164"/>
                      <a:pt x="20179" y="6193"/>
                      <a:pt x="20169" y="6213"/>
                    </a:cubicBezTo>
                    <a:cubicBezTo>
                      <a:pt x="20162" y="6225"/>
                      <a:pt x="20156" y="6234"/>
                      <a:pt x="20146" y="6234"/>
                    </a:cubicBezTo>
                    <a:cubicBezTo>
                      <a:pt x="20139" y="6234"/>
                      <a:pt x="20130" y="6231"/>
                      <a:pt x="20119" y="6223"/>
                    </a:cubicBezTo>
                    <a:cubicBezTo>
                      <a:pt x="20109" y="6213"/>
                      <a:pt x="20089" y="6213"/>
                      <a:pt x="20079" y="6213"/>
                    </a:cubicBezTo>
                    <a:cubicBezTo>
                      <a:pt x="20093" y="6157"/>
                      <a:pt x="20117" y="6097"/>
                      <a:pt x="20137" y="6097"/>
                    </a:cubicBezTo>
                    <a:close/>
                    <a:moveTo>
                      <a:pt x="9906" y="5341"/>
                    </a:moveTo>
                    <a:lnTo>
                      <a:pt x="9906" y="5618"/>
                    </a:lnTo>
                    <a:cubicBezTo>
                      <a:pt x="9906" y="5515"/>
                      <a:pt x="9899" y="5475"/>
                      <a:pt x="9888" y="5475"/>
                    </a:cubicBezTo>
                    <a:cubicBezTo>
                      <a:pt x="9869" y="5475"/>
                      <a:pt x="9838" y="5589"/>
                      <a:pt x="9807" y="5707"/>
                    </a:cubicBezTo>
                    <a:cubicBezTo>
                      <a:pt x="9668" y="5747"/>
                      <a:pt x="9678" y="5866"/>
                      <a:pt x="9599" y="5985"/>
                    </a:cubicBezTo>
                    <a:cubicBezTo>
                      <a:pt x="9599" y="6025"/>
                      <a:pt x="9609" y="6064"/>
                      <a:pt x="9609" y="6084"/>
                    </a:cubicBezTo>
                    <a:cubicBezTo>
                      <a:pt x="9629" y="6124"/>
                      <a:pt x="9629" y="6183"/>
                      <a:pt x="9639" y="6253"/>
                    </a:cubicBezTo>
                    <a:cubicBezTo>
                      <a:pt x="9609" y="6243"/>
                      <a:pt x="9559" y="6223"/>
                      <a:pt x="9500" y="6213"/>
                    </a:cubicBezTo>
                    <a:cubicBezTo>
                      <a:pt x="9500" y="6203"/>
                      <a:pt x="9500" y="6203"/>
                      <a:pt x="9500" y="6193"/>
                    </a:cubicBezTo>
                    <a:cubicBezTo>
                      <a:pt x="9510" y="6173"/>
                      <a:pt x="9520" y="6114"/>
                      <a:pt x="9529" y="6064"/>
                    </a:cubicBezTo>
                    <a:lnTo>
                      <a:pt x="9529" y="6064"/>
                    </a:lnTo>
                    <a:cubicBezTo>
                      <a:pt x="9495" y="6099"/>
                      <a:pt x="9466" y="6113"/>
                      <a:pt x="9437" y="6113"/>
                    </a:cubicBezTo>
                    <a:cubicBezTo>
                      <a:pt x="9375" y="6113"/>
                      <a:pt x="9317" y="6044"/>
                      <a:pt x="9222" y="5955"/>
                    </a:cubicBezTo>
                    <a:cubicBezTo>
                      <a:pt x="9190" y="5925"/>
                      <a:pt x="9165" y="5913"/>
                      <a:pt x="9144" y="5913"/>
                    </a:cubicBezTo>
                    <a:cubicBezTo>
                      <a:pt x="9070" y="5913"/>
                      <a:pt x="9058" y="6074"/>
                      <a:pt x="9004" y="6144"/>
                    </a:cubicBezTo>
                    <a:cubicBezTo>
                      <a:pt x="8998" y="6151"/>
                      <a:pt x="8992" y="6158"/>
                      <a:pt x="8988" y="6165"/>
                    </a:cubicBezTo>
                    <a:lnTo>
                      <a:pt x="8988" y="6165"/>
                    </a:lnTo>
                    <a:cubicBezTo>
                      <a:pt x="8988" y="6160"/>
                      <a:pt x="8987" y="6153"/>
                      <a:pt x="8984" y="6144"/>
                    </a:cubicBezTo>
                    <a:cubicBezTo>
                      <a:pt x="8961" y="6081"/>
                      <a:pt x="8937" y="6019"/>
                      <a:pt x="8905" y="6019"/>
                    </a:cubicBezTo>
                    <a:cubicBezTo>
                      <a:pt x="8895" y="6019"/>
                      <a:pt x="8886" y="6024"/>
                      <a:pt x="8875" y="6035"/>
                    </a:cubicBezTo>
                    <a:cubicBezTo>
                      <a:pt x="8851" y="6058"/>
                      <a:pt x="8832" y="6071"/>
                      <a:pt x="8821" y="6071"/>
                    </a:cubicBezTo>
                    <a:cubicBezTo>
                      <a:pt x="8808" y="6071"/>
                      <a:pt x="8805" y="6056"/>
                      <a:pt x="8816" y="6025"/>
                    </a:cubicBezTo>
                    <a:cubicBezTo>
                      <a:pt x="8832" y="5968"/>
                      <a:pt x="8939" y="5880"/>
                      <a:pt x="8910" y="5880"/>
                    </a:cubicBezTo>
                    <a:cubicBezTo>
                      <a:pt x="8904" y="5880"/>
                      <a:pt x="8890" y="5885"/>
                      <a:pt x="8865" y="5896"/>
                    </a:cubicBezTo>
                    <a:cubicBezTo>
                      <a:pt x="8726" y="5945"/>
                      <a:pt x="8687" y="5975"/>
                      <a:pt x="8706" y="6025"/>
                    </a:cubicBezTo>
                    <a:cubicBezTo>
                      <a:pt x="8712" y="6045"/>
                      <a:pt x="8695" y="6068"/>
                      <a:pt x="8675" y="6082"/>
                    </a:cubicBezTo>
                    <a:lnTo>
                      <a:pt x="8675" y="6082"/>
                    </a:lnTo>
                    <a:cubicBezTo>
                      <a:pt x="8694" y="6066"/>
                      <a:pt x="8692" y="6024"/>
                      <a:pt x="8637" y="5945"/>
                    </a:cubicBezTo>
                    <a:cubicBezTo>
                      <a:pt x="8637" y="5935"/>
                      <a:pt x="8627" y="5935"/>
                      <a:pt x="8627" y="5926"/>
                    </a:cubicBezTo>
                    <a:cubicBezTo>
                      <a:pt x="8687" y="5916"/>
                      <a:pt x="8756" y="5886"/>
                      <a:pt x="8816" y="5846"/>
                    </a:cubicBezTo>
                    <a:cubicBezTo>
                      <a:pt x="9004" y="5707"/>
                      <a:pt x="9063" y="5707"/>
                      <a:pt x="9222" y="5509"/>
                    </a:cubicBezTo>
                    <a:cubicBezTo>
                      <a:pt x="9270" y="5449"/>
                      <a:pt x="9308" y="5425"/>
                      <a:pt x="9336" y="5425"/>
                    </a:cubicBezTo>
                    <a:cubicBezTo>
                      <a:pt x="9402" y="5425"/>
                      <a:pt x="9415" y="5551"/>
                      <a:pt x="9381" y="5648"/>
                    </a:cubicBezTo>
                    <a:cubicBezTo>
                      <a:pt x="9360" y="5707"/>
                      <a:pt x="9380" y="5736"/>
                      <a:pt x="9421" y="5736"/>
                    </a:cubicBezTo>
                    <a:cubicBezTo>
                      <a:pt x="9475" y="5736"/>
                      <a:pt x="9565" y="5685"/>
                      <a:pt x="9639" y="5588"/>
                    </a:cubicBezTo>
                    <a:cubicBezTo>
                      <a:pt x="9777" y="5420"/>
                      <a:pt x="9738" y="5410"/>
                      <a:pt x="9906" y="5341"/>
                    </a:cubicBezTo>
                    <a:close/>
                    <a:moveTo>
                      <a:pt x="1126" y="6202"/>
                    </a:moveTo>
                    <a:cubicBezTo>
                      <a:pt x="1160" y="6202"/>
                      <a:pt x="1112" y="6240"/>
                      <a:pt x="1032" y="6302"/>
                    </a:cubicBezTo>
                    <a:cubicBezTo>
                      <a:pt x="1022" y="6292"/>
                      <a:pt x="1022" y="6282"/>
                      <a:pt x="1012" y="6273"/>
                    </a:cubicBezTo>
                    <a:cubicBezTo>
                      <a:pt x="1042" y="6243"/>
                      <a:pt x="1082" y="6213"/>
                      <a:pt x="1111" y="6203"/>
                    </a:cubicBezTo>
                    <a:cubicBezTo>
                      <a:pt x="1117" y="6202"/>
                      <a:pt x="1122" y="6202"/>
                      <a:pt x="1126" y="6202"/>
                    </a:cubicBezTo>
                    <a:close/>
                    <a:moveTo>
                      <a:pt x="16809" y="6213"/>
                    </a:moveTo>
                    <a:cubicBezTo>
                      <a:pt x="16827" y="6213"/>
                      <a:pt x="16787" y="6251"/>
                      <a:pt x="16718" y="6312"/>
                    </a:cubicBezTo>
                    <a:cubicBezTo>
                      <a:pt x="16708" y="6302"/>
                      <a:pt x="16688" y="6292"/>
                      <a:pt x="16678" y="6282"/>
                    </a:cubicBezTo>
                    <a:cubicBezTo>
                      <a:pt x="16708" y="6253"/>
                      <a:pt x="16748" y="6233"/>
                      <a:pt x="16778" y="6223"/>
                    </a:cubicBezTo>
                    <a:cubicBezTo>
                      <a:pt x="16793" y="6216"/>
                      <a:pt x="16803" y="6213"/>
                      <a:pt x="16809" y="6213"/>
                    </a:cubicBezTo>
                    <a:close/>
                    <a:moveTo>
                      <a:pt x="14411" y="6190"/>
                    </a:moveTo>
                    <a:cubicBezTo>
                      <a:pt x="14418" y="6190"/>
                      <a:pt x="14433" y="6197"/>
                      <a:pt x="14457" y="6213"/>
                    </a:cubicBezTo>
                    <a:cubicBezTo>
                      <a:pt x="14497" y="6243"/>
                      <a:pt x="14527" y="6263"/>
                      <a:pt x="14537" y="6273"/>
                    </a:cubicBezTo>
                    <a:lnTo>
                      <a:pt x="14527" y="6273"/>
                    </a:lnTo>
                    <a:cubicBezTo>
                      <a:pt x="14507" y="6292"/>
                      <a:pt x="14487" y="6312"/>
                      <a:pt x="14467" y="6322"/>
                    </a:cubicBezTo>
                    <a:cubicBezTo>
                      <a:pt x="14424" y="6243"/>
                      <a:pt x="14391" y="6190"/>
                      <a:pt x="14411" y="6190"/>
                    </a:cubicBezTo>
                    <a:close/>
                    <a:moveTo>
                      <a:pt x="8092" y="6213"/>
                    </a:moveTo>
                    <a:cubicBezTo>
                      <a:pt x="8112" y="6223"/>
                      <a:pt x="8131" y="6243"/>
                      <a:pt x="8171" y="6253"/>
                    </a:cubicBezTo>
                    <a:cubicBezTo>
                      <a:pt x="8270" y="6312"/>
                      <a:pt x="8121" y="6362"/>
                      <a:pt x="8072" y="6392"/>
                    </a:cubicBezTo>
                    <a:cubicBezTo>
                      <a:pt x="8072" y="6401"/>
                      <a:pt x="8072" y="6401"/>
                      <a:pt x="8062" y="6401"/>
                    </a:cubicBezTo>
                    <a:cubicBezTo>
                      <a:pt x="8012" y="6372"/>
                      <a:pt x="7973" y="6332"/>
                      <a:pt x="8042" y="6273"/>
                    </a:cubicBezTo>
                    <a:cubicBezTo>
                      <a:pt x="8062" y="6263"/>
                      <a:pt x="8072" y="6243"/>
                      <a:pt x="8092" y="6213"/>
                    </a:cubicBezTo>
                    <a:close/>
                    <a:moveTo>
                      <a:pt x="8978" y="6181"/>
                    </a:moveTo>
                    <a:cubicBezTo>
                      <a:pt x="8950" y="6231"/>
                      <a:pt x="8952" y="6282"/>
                      <a:pt x="8855" y="6451"/>
                    </a:cubicBezTo>
                    <a:cubicBezTo>
                      <a:pt x="8845" y="6441"/>
                      <a:pt x="8845" y="6441"/>
                      <a:pt x="8845" y="6441"/>
                    </a:cubicBezTo>
                    <a:cubicBezTo>
                      <a:pt x="8806" y="6410"/>
                      <a:pt x="8778" y="6405"/>
                      <a:pt x="8755" y="6405"/>
                    </a:cubicBezTo>
                    <a:cubicBezTo>
                      <a:pt x="8742" y="6405"/>
                      <a:pt x="8731" y="6407"/>
                      <a:pt x="8720" y="6407"/>
                    </a:cubicBezTo>
                    <a:cubicBezTo>
                      <a:pt x="8706" y="6407"/>
                      <a:pt x="8692" y="6404"/>
                      <a:pt x="8677" y="6392"/>
                    </a:cubicBezTo>
                    <a:cubicBezTo>
                      <a:pt x="8637" y="6362"/>
                      <a:pt x="8488" y="6312"/>
                      <a:pt x="8587" y="6253"/>
                    </a:cubicBezTo>
                    <a:cubicBezTo>
                      <a:pt x="8655" y="6219"/>
                      <a:pt x="8690" y="6199"/>
                      <a:pt x="8718" y="6199"/>
                    </a:cubicBezTo>
                    <a:cubicBezTo>
                      <a:pt x="8732" y="6199"/>
                      <a:pt x="8743" y="6204"/>
                      <a:pt x="8756" y="6213"/>
                    </a:cubicBezTo>
                    <a:cubicBezTo>
                      <a:pt x="8782" y="6233"/>
                      <a:pt x="8830" y="6265"/>
                      <a:pt x="8865" y="6265"/>
                    </a:cubicBezTo>
                    <a:cubicBezTo>
                      <a:pt x="8883" y="6265"/>
                      <a:pt x="8898" y="6257"/>
                      <a:pt x="8905" y="6233"/>
                    </a:cubicBezTo>
                    <a:cubicBezTo>
                      <a:pt x="8924" y="6181"/>
                      <a:pt x="8961" y="6189"/>
                      <a:pt x="8978" y="6181"/>
                    </a:cubicBezTo>
                    <a:close/>
                    <a:moveTo>
                      <a:pt x="14311" y="6260"/>
                    </a:moveTo>
                    <a:cubicBezTo>
                      <a:pt x="14324" y="6260"/>
                      <a:pt x="14337" y="6275"/>
                      <a:pt x="14348" y="6312"/>
                    </a:cubicBezTo>
                    <a:cubicBezTo>
                      <a:pt x="14368" y="6362"/>
                      <a:pt x="14368" y="6401"/>
                      <a:pt x="14368" y="6431"/>
                    </a:cubicBezTo>
                    <a:cubicBezTo>
                      <a:pt x="14350" y="6455"/>
                      <a:pt x="14339" y="6468"/>
                      <a:pt x="14325" y="6468"/>
                    </a:cubicBezTo>
                    <a:cubicBezTo>
                      <a:pt x="14315" y="6468"/>
                      <a:pt x="14304" y="6463"/>
                      <a:pt x="14289" y="6451"/>
                    </a:cubicBezTo>
                    <a:cubicBezTo>
                      <a:pt x="14269" y="6431"/>
                      <a:pt x="14249" y="6431"/>
                      <a:pt x="14219" y="6431"/>
                    </a:cubicBezTo>
                    <a:cubicBezTo>
                      <a:pt x="14241" y="6353"/>
                      <a:pt x="14277" y="6260"/>
                      <a:pt x="14311" y="6260"/>
                    </a:cubicBezTo>
                    <a:close/>
                    <a:moveTo>
                      <a:pt x="3640" y="6282"/>
                    </a:moveTo>
                    <a:cubicBezTo>
                      <a:pt x="3652" y="6301"/>
                      <a:pt x="3665" y="6308"/>
                      <a:pt x="3675" y="6308"/>
                    </a:cubicBezTo>
                    <a:cubicBezTo>
                      <a:pt x="3681" y="6308"/>
                      <a:pt x="3686" y="6306"/>
                      <a:pt x="3689" y="6302"/>
                    </a:cubicBezTo>
                    <a:cubicBezTo>
                      <a:pt x="3699" y="6332"/>
                      <a:pt x="3689" y="6362"/>
                      <a:pt x="3689" y="6362"/>
                    </a:cubicBezTo>
                    <a:cubicBezTo>
                      <a:pt x="3689" y="6362"/>
                      <a:pt x="3699" y="6382"/>
                      <a:pt x="3719" y="6401"/>
                    </a:cubicBezTo>
                    <a:cubicBezTo>
                      <a:pt x="3714" y="6406"/>
                      <a:pt x="3712" y="6406"/>
                      <a:pt x="3710" y="6406"/>
                    </a:cubicBezTo>
                    <a:cubicBezTo>
                      <a:pt x="3709" y="6406"/>
                      <a:pt x="3709" y="6406"/>
                      <a:pt x="3709" y="6411"/>
                    </a:cubicBezTo>
                    <a:cubicBezTo>
                      <a:pt x="3655" y="6427"/>
                      <a:pt x="3643" y="6490"/>
                      <a:pt x="3613" y="6490"/>
                    </a:cubicBezTo>
                    <a:cubicBezTo>
                      <a:pt x="3604" y="6490"/>
                      <a:pt x="3594" y="6484"/>
                      <a:pt x="3580" y="6471"/>
                    </a:cubicBezTo>
                    <a:cubicBezTo>
                      <a:pt x="3551" y="6441"/>
                      <a:pt x="3541" y="6421"/>
                      <a:pt x="3531" y="6401"/>
                    </a:cubicBezTo>
                    <a:cubicBezTo>
                      <a:pt x="3541" y="6392"/>
                      <a:pt x="3560" y="6382"/>
                      <a:pt x="3570" y="6362"/>
                    </a:cubicBezTo>
                    <a:cubicBezTo>
                      <a:pt x="3586" y="6378"/>
                      <a:pt x="3599" y="6390"/>
                      <a:pt x="3603" y="6390"/>
                    </a:cubicBezTo>
                    <a:cubicBezTo>
                      <a:pt x="3607" y="6390"/>
                      <a:pt x="3604" y="6380"/>
                      <a:pt x="3590" y="6352"/>
                    </a:cubicBezTo>
                    <a:cubicBezTo>
                      <a:pt x="3590" y="6352"/>
                      <a:pt x="3590" y="6352"/>
                      <a:pt x="3590" y="6342"/>
                    </a:cubicBezTo>
                    <a:cubicBezTo>
                      <a:pt x="3600" y="6332"/>
                      <a:pt x="3620" y="6302"/>
                      <a:pt x="3630" y="6282"/>
                    </a:cubicBezTo>
                    <a:close/>
                    <a:moveTo>
                      <a:pt x="3739" y="6441"/>
                    </a:moveTo>
                    <a:cubicBezTo>
                      <a:pt x="3759" y="6461"/>
                      <a:pt x="3779" y="6491"/>
                      <a:pt x="3808" y="6511"/>
                    </a:cubicBezTo>
                    <a:cubicBezTo>
                      <a:pt x="3808" y="6511"/>
                      <a:pt x="3808" y="6511"/>
                      <a:pt x="3808" y="6520"/>
                    </a:cubicBezTo>
                    <a:cubicBezTo>
                      <a:pt x="3779" y="6511"/>
                      <a:pt x="3749" y="6501"/>
                      <a:pt x="3739" y="6481"/>
                    </a:cubicBezTo>
                    <a:cubicBezTo>
                      <a:pt x="3739" y="6471"/>
                      <a:pt x="3739" y="6451"/>
                      <a:pt x="3739" y="6441"/>
                    </a:cubicBezTo>
                    <a:close/>
                    <a:moveTo>
                      <a:pt x="17250" y="5482"/>
                    </a:moveTo>
                    <a:cubicBezTo>
                      <a:pt x="17330" y="5482"/>
                      <a:pt x="17353" y="5594"/>
                      <a:pt x="17353" y="5638"/>
                    </a:cubicBezTo>
                    <a:cubicBezTo>
                      <a:pt x="17353" y="5688"/>
                      <a:pt x="17303" y="5697"/>
                      <a:pt x="17174" y="5717"/>
                    </a:cubicBezTo>
                    <a:cubicBezTo>
                      <a:pt x="17055" y="5747"/>
                      <a:pt x="17065" y="5826"/>
                      <a:pt x="17006" y="5916"/>
                    </a:cubicBezTo>
                    <a:cubicBezTo>
                      <a:pt x="17016" y="5945"/>
                      <a:pt x="17016" y="5975"/>
                      <a:pt x="17016" y="5985"/>
                    </a:cubicBezTo>
                    <a:cubicBezTo>
                      <a:pt x="17035" y="6015"/>
                      <a:pt x="17035" y="6084"/>
                      <a:pt x="17035" y="6134"/>
                    </a:cubicBezTo>
                    <a:cubicBezTo>
                      <a:pt x="17038" y="6145"/>
                      <a:pt x="17041" y="6150"/>
                      <a:pt x="17044" y="6150"/>
                    </a:cubicBezTo>
                    <a:cubicBezTo>
                      <a:pt x="17056" y="6150"/>
                      <a:pt x="17077" y="6102"/>
                      <a:pt x="17115" y="6094"/>
                    </a:cubicBezTo>
                    <a:cubicBezTo>
                      <a:pt x="17154" y="6094"/>
                      <a:pt x="17115" y="6094"/>
                      <a:pt x="17095" y="6124"/>
                    </a:cubicBezTo>
                    <a:cubicBezTo>
                      <a:pt x="17075" y="6164"/>
                      <a:pt x="17055" y="6243"/>
                      <a:pt x="17055" y="6253"/>
                    </a:cubicBezTo>
                    <a:cubicBezTo>
                      <a:pt x="17058" y="6255"/>
                      <a:pt x="17060" y="6256"/>
                      <a:pt x="17062" y="6256"/>
                    </a:cubicBezTo>
                    <a:cubicBezTo>
                      <a:pt x="17065" y="6256"/>
                      <a:pt x="17067" y="6255"/>
                      <a:pt x="17069" y="6255"/>
                    </a:cubicBezTo>
                    <a:cubicBezTo>
                      <a:pt x="17073" y="6255"/>
                      <a:pt x="17075" y="6258"/>
                      <a:pt x="17075" y="6273"/>
                    </a:cubicBezTo>
                    <a:cubicBezTo>
                      <a:pt x="17083" y="6297"/>
                      <a:pt x="17125" y="6315"/>
                      <a:pt x="17150" y="6315"/>
                    </a:cubicBezTo>
                    <a:cubicBezTo>
                      <a:pt x="17156" y="6315"/>
                      <a:pt x="17161" y="6314"/>
                      <a:pt x="17164" y="6312"/>
                    </a:cubicBezTo>
                    <a:cubicBezTo>
                      <a:pt x="17165" y="6312"/>
                      <a:pt x="17166" y="6312"/>
                      <a:pt x="17167" y="6312"/>
                    </a:cubicBezTo>
                    <a:cubicBezTo>
                      <a:pt x="17181" y="6312"/>
                      <a:pt x="17152" y="6403"/>
                      <a:pt x="17115" y="6431"/>
                    </a:cubicBezTo>
                    <a:cubicBezTo>
                      <a:pt x="17095" y="6444"/>
                      <a:pt x="17110" y="6474"/>
                      <a:pt x="17138" y="6474"/>
                    </a:cubicBezTo>
                    <a:cubicBezTo>
                      <a:pt x="17154" y="6474"/>
                      <a:pt x="17173" y="6465"/>
                      <a:pt x="17194" y="6441"/>
                    </a:cubicBezTo>
                    <a:cubicBezTo>
                      <a:pt x="17202" y="6433"/>
                      <a:pt x="17209" y="6429"/>
                      <a:pt x="17215" y="6429"/>
                    </a:cubicBezTo>
                    <a:cubicBezTo>
                      <a:pt x="17232" y="6429"/>
                      <a:pt x="17247" y="6457"/>
                      <a:pt x="17283" y="6501"/>
                    </a:cubicBezTo>
                    <a:cubicBezTo>
                      <a:pt x="17333" y="6550"/>
                      <a:pt x="17234" y="6520"/>
                      <a:pt x="17204" y="6560"/>
                    </a:cubicBezTo>
                    <a:cubicBezTo>
                      <a:pt x="17193" y="6575"/>
                      <a:pt x="17189" y="6580"/>
                      <a:pt x="17186" y="6580"/>
                    </a:cubicBezTo>
                    <a:cubicBezTo>
                      <a:pt x="17181" y="6580"/>
                      <a:pt x="17179" y="6566"/>
                      <a:pt x="17154" y="6560"/>
                    </a:cubicBezTo>
                    <a:cubicBezTo>
                      <a:pt x="17072" y="6485"/>
                      <a:pt x="17013" y="6433"/>
                      <a:pt x="16963" y="6433"/>
                    </a:cubicBezTo>
                    <a:cubicBezTo>
                      <a:pt x="16946" y="6433"/>
                      <a:pt x="16931" y="6439"/>
                      <a:pt x="16916" y="6451"/>
                    </a:cubicBezTo>
                    <a:cubicBezTo>
                      <a:pt x="16901" y="6463"/>
                      <a:pt x="16888" y="6468"/>
                      <a:pt x="16877" y="6468"/>
                    </a:cubicBezTo>
                    <a:cubicBezTo>
                      <a:pt x="16860" y="6468"/>
                      <a:pt x="16845" y="6455"/>
                      <a:pt x="16827" y="6431"/>
                    </a:cubicBezTo>
                    <a:cubicBezTo>
                      <a:pt x="16837" y="6411"/>
                      <a:pt x="16827" y="6382"/>
                      <a:pt x="16817" y="6372"/>
                    </a:cubicBezTo>
                    <a:cubicBezTo>
                      <a:pt x="16785" y="6356"/>
                      <a:pt x="16799" y="6339"/>
                      <a:pt x="16816" y="6339"/>
                    </a:cubicBezTo>
                    <a:cubicBezTo>
                      <a:pt x="16820" y="6339"/>
                      <a:pt x="16824" y="6340"/>
                      <a:pt x="16827" y="6342"/>
                    </a:cubicBezTo>
                    <a:cubicBezTo>
                      <a:pt x="16834" y="6344"/>
                      <a:pt x="16842" y="6346"/>
                      <a:pt x="16850" y="6346"/>
                    </a:cubicBezTo>
                    <a:cubicBezTo>
                      <a:pt x="16876" y="6346"/>
                      <a:pt x="16902" y="6333"/>
                      <a:pt x="16887" y="6302"/>
                    </a:cubicBezTo>
                    <a:cubicBezTo>
                      <a:pt x="16867" y="6253"/>
                      <a:pt x="16926" y="6233"/>
                      <a:pt x="16926" y="6223"/>
                    </a:cubicBezTo>
                    <a:cubicBezTo>
                      <a:pt x="16936" y="6213"/>
                      <a:pt x="16906" y="6173"/>
                      <a:pt x="16887" y="6173"/>
                    </a:cubicBezTo>
                    <a:cubicBezTo>
                      <a:pt x="16883" y="6175"/>
                      <a:pt x="16880" y="6175"/>
                      <a:pt x="16877" y="6175"/>
                    </a:cubicBezTo>
                    <a:cubicBezTo>
                      <a:pt x="16856" y="6175"/>
                      <a:pt x="16845" y="6152"/>
                      <a:pt x="16866" y="6152"/>
                    </a:cubicBezTo>
                    <a:cubicBezTo>
                      <a:pt x="16869" y="6152"/>
                      <a:pt x="16872" y="6152"/>
                      <a:pt x="16877" y="6154"/>
                    </a:cubicBezTo>
                    <a:cubicBezTo>
                      <a:pt x="16905" y="6154"/>
                      <a:pt x="16920" y="6167"/>
                      <a:pt x="16928" y="6167"/>
                    </a:cubicBezTo>
                    <a:cubicBezTo>
                      <a:pt x="16934" y="6167"/>
                      <a:pt x="16936" y="6159"/>
                      <a:pt x="16936" y="6134"/>
                    </a:cubicBezTo>
                    <a:cubicBezTo>
                      <a:pt x="16946" y="6084"/>
                      <a:pt x="16936" y="6084"/>
                      <a:pt x="16946" y="6054"/>
                    </a:cubicBezTo>
                    <a:cubicBezTo>
                      <a:pt x="16956" y="6045"/>
                      <a:pt x="16966" y="6005"/>
                      <a:pt x="16966" y="5965"/>
                    </a:cubicBezTo>
                    <a:lnTo>
                      <a:pt x="16966" y="5965"/>
                    </a:lnTo>
                    <a:cubicBezTo>
                      <a:pt x="16943" y="5991"/>
                      <a:pt x="16924" y="6002"/>
                      <a:pt x="16904" y="6002"/>
                    </a:cubicBezTo>
                    <a:cubicBezTo>
                      <a:pt x="16864" y="6002"/>
                      <a:pt x="16824" y="5956"/>
                      <a:pt x="16758" y="5896"/>
                    </a:cubicBezTo>
                    <a:cubicBezTo>
                      <a:pt x="16737" y="5877"/>
                      <a:pt x="16720" y="5869"/>
                      <a:pt x="16707" y="5869"/>
                    </a:cubicBezTo>
                    <a:cubicBezTo>
                      <a:pt x="16657" y="5869"/>
                      <a:pt x="16650" y="5978"/>
                      <a:pt x="16619" y="6025"/>
                    </a:cubicBezTo>
                    <a:cubicBezTo>
                      <a:pt x="16613" y="6031"/>
                      <a:pt x="16608" y="6036"/>
                      <a:pt x="16604" y="6042"/>
                    </a:cubicBezTo>
                    <a:lnTo>
                      <a:pt x="16604" y="6042"/>
                    </a:lnTo>
                    <a:cubicBezTo>
                      <a:pt x="16604" y="6038"/>
                      <a:pt x="16602" y="6032"/>
                      <a:pt x="16599" y="6025"/>
                    </a:cubicBezTo>
                    <a:cubicBezTo>
                      <a:pt x="16591" y="5984"/>
                      <a:pt x="16570" y="5937"/>
                      <a:pt x="16546" y="5937"/>
                    </a:cubicBezTo>
                    <a:cubicBezTo>
                      <a:pt x="16541" y="5937"/>
                      <a:pt x="16535" y="5940"/>
                      <a:pt x="16530" y="5945"/>
                    </a:cubicBezTo>
                    <a:cubicBezTo>
                      <a:pt x="16515" y="5965"/>
                      <a:pt x="16502" y="5975"/>
                      <a:pt x="16495" y="5975"/>
                    </a:cubicBezTo>
                    <a:cubicBezTo>
                      <a:pt x="16488" y="5975"/>
                      <a:pt x="16485" y="5965"/>
                      <a:pt x="16490" y="5945"/>
                    </a:cubicBezTo>
                    <a:cubicBezTo>
                      <a:pt x="16500" y="5916"/>
                      <a:pt x="16540" y="5886"/>
                      <a:pt x="16550" y="5866"/>
                    </a:cubicBezTo>
                    <a:cubicBezTo>
                      <a:pt x="16560" y="5867"/>
                      <a:pt x="16571" y="5868"/>
                      <a:pt x="16582" y="5868"/>
                    </a:cubicBezTo>
                    <a:cubicBezTo>
                      <a:pt x="16683" y="5868"/>
                      <a:pt x="16792" y="5826"/>
                      <a:pt x="16837" y="5727"/>
                    </a:cubicBezTo>
                    <a:cubicBezTo>
                      <a:pt x="16847" y="5707"/>
                      <a:pt x="16857" y="5697"/>
                      <a:pt x="16867" y="5688"/>
                    </a:cubicBezTo>
                    <a:lnTo>
                      <a:pt x="16867" y="5688"/>
                    </a:lnTo>
                    <a:cubicBezTo>
                      <a:pt x="16849" y="5728"/>
                      <a:pt x="16862" y="5748"/>
                      <a:pt x="16890" y="5748"/>
                    </a:cubicBezTo>
                    <a:cubicBezTo>
                      <a:pt x="16910" y="5748"/>
                      <a:pt x="16937" y="5738"/>
                      <a:pt x="16966" y="5717"/>
                    </a:cubicBezTo>
                    <a:cubicBezTo>
                      <a:pt x="16975" y="5730"/>
                      <a:pt x="16983" y="5738"/>
                      <a:pt x="16989" y="5738"/>
                    </a:cubicBezTo>
                    <a:cubicBezTo>
                      <a:pt x="16996" y="5738"/>
                      <a:pt x="16997" y="5725"/>
                      <a:pt x="16986" y="5697"/>
                    </a:cubicBezTo>
                    <a:cubicBezTo>
                      <a:pt x="17006" y="5688"/>
                      <a:pt x="17025" y="5678"/>
                      <a:pt x="17035" y="5658"/>
                    </a:cubicBezTo>
                    <a:cubicBezTo>
                      <a:pt x="17125" y="5539"/>
                      <a:pt x="17105" y="5539"/>
                      <a:pt x="17214" y="5489"/>
                    </a:cubicBezTo>
                    <a:cubicBezTo>
                      <a:pt x="17227" y="5484"/>
                      <a:pt x="17239" y="5482"/>
                      <a:pt x="17250" y="5482"/>
                    </a:cubicBezTo>
                    <a:close/>
                    <a:moveTo>
                      <a:pt x="854" y="6530"/>
                    </a:moveTo>
                    <a:cubicBezTo>
                      <a:pt x="854" y="6550"/>
                      <a:pt x="844" y="6570"/>
                      <a:pt x="834" y="6600"/>
                    </a:cubicBezTo>
                    <a:cubicBezTo>
                      <a:pt x="834" y="6590"/>
                      <a:pt x="834" y="6590"/>
                      <a:pt x="834" y="6590"/>
                    </a:cubicBezTo>
                    <a:cubicBezTo>
                      <a:pt x="834" y="6570"/>
                      <a:pt x="834" y="6540"/>
                      <a:pt x="854" y="6530"/>
                    </a:cubicBezTo>
                    <a:close/>
                    <a:moveTo>
                      <a:pt x="20208" y="6322"/>
                    </a:moveTo>
                    <a:cubicBezTo>
                      <a:pt x="20218" y="6322"/>
                      <a:pt x="20218" y="6322"/>
                      <a:pt x="20218" y="6332"/>
                    </a:cubicBezTo>
                    <a:cubicBezTo>
                      <a:pt x="20237" y="6351"/>
                      <a:pt x="20257" y="6362"/>
                      <a:pt x="20273" y="6362"/>
                    </a:cubicBezTo>
                    <a:cubicBezTo>
                      <a:pt x="20282" y="6362"/>
                      <a:pt x="20290" y="6359"/>
                      <a:pt x="20298" y="6352"/>
                    </a:cubicBezTo>
                    <a:cubicBezTo>
                      <a:pt x="20298" y="6392"/>
                      <a:pt x="20298" y="6431"/>
                      <a:pt x="20298" y="6431"/>
                    </a:cubicBezTo>
                    <a:cubicBezTo>
                      <a:pt x="20298" y="6431"/>
                      <a:pt x="20307" y="6451"/>
                      <a:pt x="20327" y="6491"/>
                    </a:cubicBezTo>
                    <a:lnTo>
                      <a:pt x="20317" y="6491"/>
                    </a:lnTo>
                    <a:cubicBezTo>
                      <a:pt x="20248" y="6521"/>
                      <a:pt x="20227" y="6605"/>
                      <a:pt x="20184" y="6605"/>
                    </a:cubicBezTo>
                    <a:cubicBezTo>
                      <a:pt x="20171" y="6605"/>
                      <a:pt x="20157" y="6598"/>
                      <a:pt x="20139" y="6580"/>
                    </a:cubicBezTo>
                    <a:cubicBezTo>
                      <a:pt x="20099" y="6540"/>
                      <a:pt x="20079" y="6511"/>
                      <a:pt x="20079" y="6491"/>
                    </a:cubicBezTo>
                    <a:cubicBezTo>
                      <a:pt x="20089" y="6481"/>
                      <a:pt x="20109" y="6461"/>
                      <a:pt x="20129" y="6431"/>
                    </a:cubicBezTo>
                    <a:cubicBezTo>
                      <a:pt x="20150" y="6452"/>
                      <a:pt x="20165" y="6467"/>
                      <a:pt x="20169" y="6467"/>
                    </a:cubicBezTo>
                    <a:cubicBezTo>
                      <a:pt x="20173" y="6467"/>
                      <a:pt x="20168" y="6454"/>
                      <a:pt x="20149" y="6421"/>
                    </a:cubicBezTo>
                    <a:cubicBezTo>
                      <a:pt x="20149" y="6411"/>
                      <a:pt x="20149" y="6411"/>
                      <a:pt x="20149" y="6411"/>
                    </a:cubicBezTo>
                    <a:cubicBezTo>
                      <a:pt x="20169" y="6382"/>
                      <a:pt x="20188" y="6352"/>
                      <a:pt x="20208" y="6322"/>
                    </a:cubicBezTo>
                    <a:close/>
                    <a:moveTo>
                      <a:pt x="9291" y="6431"/>
                    </a:moveTo>
                    <a:cubicBezTo>
                      <a:pt x="9327" y="6431"/>
                      <a:pt x="9241" y="6507"/>
                      <a:pt x="9093" y="6630"/>
                    </a:cubicBezTo>
                    <a:cubicBezTo>
                      <a:pt x="9073" y="6610"/>
                      <a:pt x="9054" y="6590"/>
                      <a:pt x="9044" y="6570"/>
                    </a:cubicBezTo>
                    <a:cubicBezTo>
                      <a:pt x="9113" y="6511"/>
                      <a:pt x="9192" y="6461"/>
                      <a:pt x="9252" y="6441"/>
                    </a:cubicBezTo>
                    <a:cubicBezTo>
                      <a:pt x="9271" y="6434"/>
                      <a:pt x="9284" y="6431"/>
                      <a:pt x="9291" y="6431"/>
                    </a:cubicBezTo>
                    <a:close/>
                    <a:moveTo>
                      <a:pt x="1004" y="6643"/>
                    </a:moveTo>
                    <a:cubicBezTo>
                      <a:pt x="1004" y="6645"/>
                      <a:pt x="1003" y="6647"/>
                      <a:pt x="1002" y="6649"/>
                    </a:cubicBezTo>
                    <a:cubicBezTo>
                      <a:pt x="1006" y="6646"/>
                      <a:pt x="1007" y="6643"/>
                      <a:pt x="1004" y="6643"/>
                    </a:cubicBezTo>
                    <a:close/>
                    <a:moveTo>
                      <a:pt x="20357" y="6540"/>
                    </a:moveTo>
                    <a:cubicBezTo>
                      <a:pt x="20377" y="6570"/>
                      <a:pt x="20407" y="6610"/>
                      <a:pt x="20446" y="6630"/>
                    </a:cubicBezTo>
                    <a:cubicBezTo>
                      <a:pt x="20456" y="6639"/>
                      <a:pt x="20466" y="6649"/>
                      <a:pt x="20466" y="6649"/>
                    </a:cubicBezTo>
                    <a:cubicBezTo>
                      <a:pt x="20426" y="6639"/>
                      <a:pt x="20377" y="6620"/>
                      <a:pt x="20357" y="6590"/>
                    </a:cubicBezTo>
                    <a:cubicBezTo>
                      <a:pt x="20347" y="6570"/>
                      <a:pt x="20347" y="6550"/>
                      <a:pt x="20357" y="6540"/>
                    </a:cubicBezTo>
                    <a:close/>
                    <a:moveTo>
                      <a:pt x="6317" y="5826"/>
                    </a:moveTo>
                    <a:cubicBezTo>
                      <a:pt x="6334" y="5826"/>
                      <a:pt x="6352" y="5836"/>
                      <a:pt x="6366" y="5846"/>
                    </a:cubicBezTo>
                    <a:cubicBezTo>
                      <a:pt x="6347" y="5876"/>
                      <a:pt x="6327" y="5916"/>
                      <a:pt x="6297" y="5945"/>
                    </a:cubicBezTo>
                    <a:cubicBezTo>
                      <a:pt x="6226" y="6050"/>
                      <a:pt x="6249" y="6090"/>
                      <a:pt x="6289" y="6090"/>
                    </a:cubicBezTo>
                    <a:cubicBezTo>
                      <a:pt x="6320" y="6090"/>
                      <a:pt x="6363" y="6064"/>
                      <a:pt x="6376" y="6025"/>
                    </a:cubicBezTo>
                    <a:cubicBezTo>
                      <a:pt x="6386" y="6003"/>
                      <a:pt x="6393" y="5994"/>
                      <a:pt x="6398" y="5994"/>
                    </a:cubicBezTo>
                    <a:cubicBezTo>
                      <a:pt x="6414" y="5994"/>
                      <a:pt x="6416" y="6077"/>
                      <a:pt x="6446" y="6114"/>
                    </a:cubicBezTo>
                    <a:cubicBezTo>
                      <a:pt x="6457" y="6133"/>
                      <a:pt x="6473" y="6147"/>
                      <a:pt x="6493" y="6147"/>
                    </a:cubicBezTo>
                    <a:cubicBezTo>
                      <a:pt x="6526" y="6147"/>
                      <a:pt x="6573" y="6108"/>
                      <a:pt x="6634" y="5985"/>
                    </a:cubicBezTo>
                    <a:cubicBezTo>
                      <a:pt x="6658" y="5941"/>
                      <a:pt x="6681" y="5924"/>
                      <a:pt x="6702" y="5924"/>
                    </a:cubicBezTo>
                    <a:cubicBezTo>
                      <a:pt x="6775" y="5924"/>
                      <a:pt x="6823" y="6134"/>
                      <a:pt x="6823" y="6134"/>
                    </a:cubicBezTo>
                    <a:cubicBezTo>
                      <a:pt x="6823" y="6134"/>
                      <a:pt x="6892" y="6243"/>
                      <a:pt x="6981" y="6322"/>
                    </a:cubicBezTo>
                    <a:cubicBezTo>
                      <a:pt x="7080" y="6411"/>
                      <a:pt x="6763" y="6441"/>
                      <a:pt x="6674" y="6451"/>
                    </a:cubicBezTo>
                    <a:cubicBezTo>
                      <a:pt x="6585" y="6461"/>
                      <a:pt x="6713" y="6560"/>
                      <a:pt x="6644" y="6630"/>
                    </a:cubicBezTo>
                    <a:cubicBezTo>
                      <a:pt x="6632" y="6644"/>
                      <a:pt x="6617" y="6650"/>
                      <a:pt x="6601" y="6650"/>
                    </a:cubicBezTo>
                    <a:cubicBezTo>
                      <a:pt x="6525" y="6650"/>
                      <a:pt x="6411" y="6525"/>
                      <a:pt x="6297" y="6501"/>
                    </a:cubicBezTo>
                    <a:cubicBezTo>
                      <a:pt x="6262" y="6494"/>
                      <a:pt x="6232" y="6487"/>
                      <a:pt x="6207" y="6487"/>
                    </a:cubicBezTo>
                    <a:cubicBezTo>
                      <a:pt x="6196" y="6487"/>
                      <a:pt x="6187" y="6488"/>
                      <a:pt x="6178" y="6491"/>
                    </a:cubicBezTo>
                    <a:cubicBezTo>
                      <a:pt x="6158" y="6471"/>
                      <a:pt x="6128" y="6451"/>
                      <a:pt x="6099" y="6431"/>
                    </a:cubicBezTo>
                    <a:cubicBezTo>
                      <a:pt x="6016" y="6378"/>
                      <a:pt x="5953" y="6367"/>
                      <a:pt x="5900" y="6367"/>
                    </a:cubicBezTo>
                    <a:cubicBezTo>
                      <a:pt x="5864" y="6367"/>
                      <a:pt x="5832" y="6372"/>
                      <a:pt x="5803" y="6372"/>
                    </a:cubicBezTo>
                    <a:cubicBezTo>
                      <a:pt x="5771" y="6372"/>
                      <a:pt x="5742" y="6366"/>
                      <a:pt x="5712" y="6342"/>
                    </a:cubicBezTo>
                    <a:cubicBezTo>
                      <a:pt x="5613" y="6273"/>
                      <a:pt x="5266" y="6183"/>
                      <a:pt x="5494" y="6074"/>
                    </a:cubicBezTo>
                    <a:cubicBezTo>
                      <a:pt x="5651" y="5992"/>
                      <a:pt x="5733" y="5948"/>
                      <a:pt x="5801" y="5948"/>
                    </a:cubicBezTo>
                    <a:cubicBezTo>
                      <a:pt x="5832" y="5948"/>
                      <a:pt x="5860" y="5957"/>
                      <a:pt x="5891" y="5975"/>
                    </a:cubicBezTo>
                    <a:cubicBezTo>
                      <a:pt x="5921" y="5999"/>
                      <a:pt x="5967" y="6011"/>
                      <a:pt x="6017" y="6011"/>
                    </a:cubicBezTo>
                    <a:cubicBezTo>
                      <a:pt x="6115" y="6011"/>
                      <a:pt x="6228" y="5964"/>
                      <a:pt x="6267" y="5866"/>
                    </a:cubicBezTo>
                    <a:cubicBezTo>
                      <a:pt x="6282" y="5836"/>
                      <a:pt x="6300" y="5826"/>
                      <a:pt x="6317" y="5826"/>
                    </a:cubicBezTo>
                    <a:close/>
                    <a:moveTo>
                      <a:pt x="17266" y="6655"/>
                    </a:moveTo>
                    <a:cubicBezTo>
                      <a:pt x="17272" y="6655"/>
                      <a:pt x="17268" y="6662"/>
                      <a:pt x="17254" y="6669"/>
                    </a:cubicBezTo>
                    <a:cubicBezTo>
                      <a:pt x="17254" y="6669"/>
                      <a:pt x="17254" y="6669"/>
                      <a:pt x="17254" y="6659"/>
                    </a:cubicBezTo>
                    <a:cubicBezTo>
                      <a:pt x="17259" y="6656"/>
                      <a:pt x="17263" y="6655"/>
                      <a:pt x="17266" y="6655"/>
                    </a:cubicBezTo>
                    <a:close/>
                    <a:moveTo>
                      <a:pt x="9504" y="6282"/>
                    </a:moveTo>
                    <a:cubicBezTo>
                      <a:pt x="9598" y="6282"/>
                      <a:pt x="9687" y="6374"/>
                      <a:pt x="9658" y="6411"/>
                    </a:cubicBezTo>
                    <a:cubicBezTo>
                      <a:pt x="9639" y="6441"/>
                      <a:pt x="9391" y="6491"/>
                      <a:pt x="9490" y="6649"/>
                    </a:cubicBezTo>
                    <a:cubicBezTo>
                      <a:pt x="9540" y="6734"/>
                      <a:pt x="9454" y="6761"/>
                      <a:pt x="9367" y="6761"/>
                    </a:cubicBezTo>
                    <a:cubicBezTo>
                      <a:pt x="9351" y="6761"/>
                      <a:pt x="9336" y="6760"/>
                      <a:pt x="9321" y="6758"/>
                    </a:cubicBezTo>
                    <a:cubicBezTo>
                      <a:pt x="9331" y="6729"/>
                      <a:pt x="9331" y="6689"/>
                      <a:pt x="9301" y="6679"/>
                    </a:cubicBezTo>
                    <a:cubicBezTo>
                      <a:pt x="9258" y="6645"/>
                      <a:pt x="9283" y="6618"/>
                      <a:pt x="9309" y="6618"/>
                    </a:cubicBezTo>
                    <a:cubicBezTo>
                      <a:pt x="9313" y="6618"/>
                      <a:pt x="9317" y="6618"/>
                      <a:pt x="9321" y="6620"/>
                    </a:cubicBezTo>
                    <a:cubicBezTo>
                      <a:pt x="9333" y="6622"/>
                      <a:pt x="9348" y="6625"/>
                      <a:pt x="9362" y="6625"/>
                    </a:cubicBezTo>
                    <a:cubicBezTo>
                      <a:pt x="9398" y="6625"/>
                      <a:pt x="9432" y="6612"/>
                      <a:pt x="9410" y="6570"/>
                    </a:cubicBezTo>
                    <a:cubicBezTo>
                      <a:pt x="9371" y="6491"/>
                      <a:pt x="9470" y="6461"/>
                      <a:pt x="9480" y="6441"/>
                    </a:cubicBezTo>
                    <a:cubicBezTo>
                      <a:pt x="9490" y="6431"/>
                      <a:pt x="9450" y="6372"/>
                      <a:pt x="9410" y="6372"/>
                    </a:cubicBezTo>
                    <a:cubicBezTo>
                      <a:pt x="9407" y="6373"/>
                      <a:pt x="9403" y="6373"/>
                      <a:pt x="9400" y="6373"/>
                    </a:cubicBezTo>
                    <a:cubicBezTo>
                      <a:pt x="9368" y="6373"/>
                      <a:pt x="9343" y="6341"/>
                      <a:pt x="9384" y="6341"/>
                    </a:cubicBezTo>
                    <a:cubicBezTo>
                      <a:pt x="9389" y="6341"/>
                      <a:pt x="9394" y="6341"/>
                      <a:pt x="9401" y="6342"/>
                    </a:cubicBezTo>
                    <a:cubicBezTo>
                      <a:pt x="9432" y="6347"/>
                      <a:pt x="9452" y="6361"/>
                      <a:pt x="9466" y="6361"/>
                    </a:cubicBezTo>
                    <a:cubicBezTo>
                      <a:pt x="9478" y="6361"/>
                      <a:pt x="9485" y="6350"/>
                      <a:pt x="9490" y="6312"/>
                    </a:cubicBezTo>
                    <a:cubicBezTo>
                      <a:pt x="9490" y="6302"/>
                      <a:pt x="9490" y="6292"/>
                      <a:pt x="9490" y="6282"/>
                    </a:cubicBezTo>
                    <a:cubicBezTo>
                      <a:pt x="9494" y="6282"/>
                      <a:pt x="9499" y="6282"/>
                      <a:pt x="9504" y="6282"/>
                    </a:cubicBezTo>
                    <a:close/>
                    <a:moveTo>
                      <a:pt x="2618" y="6808"/>
                    </a:moveTo>
                    <a:cubicBezTo>
                      <a:pt x="2668" y="6808"/>
                      <a:pt x="2658" y="6818"/>
                      <a:pt x="2628" y="6838"/>
                    </a:cubicBezTo>
                    <a:cubicBezTo>
                      <a:pt x="2599" y="6818"/>
                      <a:pt x="2569" y="6818"/>
                      <a:pt x="2559" y="6808"/>
                    </a:cubicBezTo>
                    <a:cubicBezTo>
                      <a:pt x="2566" y="6808"/>
                      <a:pt x="2577" y="6812"/>
                      <a:pt x="2592" y="6812"/>
                    </a:cubicBezTo>
                    <a:cubicBezTo>
                      <a:pt x="2600" y="6812"/>
                      <a:pt x="2609" y="6811"/>
                      <a:pt x="2618" y="6808"/>
                    </a:cubicBezTo>
                    <a:close/>
                    <a:moveTo>
                      <a:pt x="2480" y="6838"/>
                    </a:moveTo>
                    <a:cubicBezTo>
                      <a:pt x="2480" y="6858"/>
                      <a:pt x="2480" y="6858"/>
                      <a:pt x="2470" y="6887"/>
                    </a:cubicBezTo>
                    <a:cubicBezTo>
                      <a:pt x="2460" y="6868"/>
                      <a:pt x="2470" y="6848"/>
                      <a:pt x="2480" y="6838"/>
                    </a:cubicBezTo>
                    <a:close/>
                    <a:moveTo>
                      <a:pt x="7993" y="6778"/>
                    </a:moveTo>
                    <a:cubicBezTo>
                      <a:pt x="8012" y="6808"/>
                      <a:pt x="8042" y="6838"/>
                      <a:pt x="8072" y="6868"/>
                    </a:cubicBezTo>
                    <a:cubicBezTo>
                      <a:pt x="8121" y="6897"/>
                      <a:pt x="8012" y="6917"/>
                      <a:pt x="7943" y="6927"/>
                    </a:cubicBezTo>
                    <a:cubicBezTo>
                      <a:pt x="7943" y="6877"/>
                      <a:pt x="7963" y="6818"/>
                      <a:pt x="7993" y="6778"/>
                    </a:cubicBezTo>
                    <a:close/>
                    <a:moveTo>
                      <a:pt x="8796" y="6768"/>
                    </a:moveTo>
                    <a:cubicBezTo>
                      <a:pt x="8816" y="6768"/>
                      <a:pt x="8835" y="6768"/>
                      <a:pt x="8865" y="6778"/>
                    </a:cubicBezTo>
                    <a:cubicBezTo>
                      <a:pt x="8885" y="6788"/>
                      <a:pt x="8905" y="6798"/>
                      <a:pt x="8925" y="6808"/>
                    </a:cubicBezTo>
                    <a:cubicBezTo>
                      <a:pt x="8914" y="6835"/>
                      <a:pt x="8929" y="6844"/>
                      <a:pt x="8959" y="6844"/>
                    </a:cubicBezTo>
                    <a:cubicBezTo>
                      <a:pt x="8985" y="6844"/>
                      <a:pt x="9022" y="6837"/>
                      <a:pt x="9063" y="6828"/>
                    </a:cubicBezTo>
                    <a:cubicBezTo>
                      <a:pt x="9083" y="6828"/>
                      <a:pt x="9093" y="6818"/>
                      <a:pt x="9113" y="6818"/>
                    </a:cubicBezTo>
                    <a:cubicBezTo>
                      <a:pt x="9113" y="6818"/>
                      <a:pt x="9113" y="6818"/>
                      <a:pt x="9113" y="6808"/>
                    </a:cubicBezTo>
                    <a:cubicBezTo>
                      <a:pt x="9123" y="6798"/>
                      <a:pt x="9133" y="6788"/>
                      <a:pt x="9143" y="6788"/>
                    </a:cubicBezTo>
                    <a:cubicBezTo>
                      <a:pt x="9143" y="6808"/>
                      <a:pt x="9163" y="6828"/>
                      <a:pt x="9212" y="6858"/>
                    </a:cubicBezTo>
                    <a:cubicBezTo>
                      <a:pt x="9262" y="6877"/>
                      <a:pt x="9272" y="6917"/>
                      <a:pt x="9272" y="6967"/>
                    </a:cubicBezTo>
                    <a:cubicBezTo>
                      <a:pt x="9222" y="6967"/>
                      <a:pt x="9232" y="6947"/>
                      <a:pt x="9202" y="6897"/>
                    </a:cubicBezTo>
                    <a:cubicBezTo>
                      <a:pt x="9182" y="6927"/>
                      <a:pt x="9163" y="6957"/>
                      <a:pt x="9133" y="6957"/>
                    </a:cubicBezTo>
                    <a:cubicBezTo>
                      <a:pt x="9082" y="6957"/>
                      <a:pt x="8980" y="6913"/>
                      <a:pt x="8883" y="6913"/>
                    </a:cubicBezTo>
                    <a:cubicBezTo>
                      <a:pt x="8867" y="6913"/>
                      <a:pt x="8851" y="6914"/>
                      <a:pt x="8835" y="6917"/>
                    </a:cubicBezTo>
                    <a:cubicBezTo>
                      <a:pt x="8835" y="6917"/>
                      <a:pt x="8825" y="6917"/>
                      <a:pt x="8825" y="6927"/>
                    </a:cubicBezTo>
                    <a:cubicBezTo>
                      <a:pt x="8816" y="6917"/>
                      <a:pt x="8816" y="6917"/>
                      <a:pt x="8816" y="6917"/>
                    </a:cubicBezTo>
                    <a:cubicBezTo>
                      <a:pt x="8786" y="6917"/>
                      <a:pt x="8746" y="6907"/>
                      <a:pt x="8726" y="6887"/>
                    </a:cubicBezTo>
                    <a:cubicBezTo>
                      <a:pt x="8726" y="6877"/>
                      <a:pt x="8726" y="6858"/>
                      <a:pt x="8726" y="6848"/>
                    </a:cubicBezTo>
                    <a:cubicBezTo>
                      <a:pt x="8736" y="6848"/>
                      <a:pt x="8736" y="6848"/>
                      <a:pt x="8736" y="6838"/>
                    </a:cubicBezTo>
                    <a:cubicBezTo>
                      <a:pt x="8766" y="6818"/>
                      <a:pt x="8776" y="6798"/>
                      <a:pt x="8796" y="6768"/>
                    </a:cubicBezTo>
                    <a:close/>
                    <a:moveTo>
                      <a:pt x="3430" y="6931"/>
                    </a:moveTo>
                    <a:cubicBezTo>
                      <a:pt x="3445" y="6931"/>
                      <a:pt x="3451" y="6976"/>
                      <a:pt x="3471" y="7016"/>
                    </a:cubicBezTo>
                    <a:cubicBezTo>
                      <a:pt x="3432" y="7016"/>
                      <a:pt x="3412" y="7006"/>
                      <a:pt x="3412" y="7006"/>
                    </a:cubicBezTo>
                    <a:cubicBezTo>
                      <a:pt x="3412" y="7006"/>
                      <a:pt x="3402" y="6996"/>
                      <a:pt x="3392" y="6977"/>
                    </a:cubicBezTo>
                    <a:cubicBezTo>
                      <a:pt x="3392" y="6967"/>
                      <a:pt x="3402" y="6967"/>
                      <a:pt x="3402" y="6967"/>
                    </a:cubicBezTo>
                    <a:cubicBezTo>
                      <a:pt x="3415" y="6941"/>
                      <a:pt x="3423" y="6931"/>
                      <a:pt x="3430" y="6931"/>
                    </a:cubicBezTo>
                    <a:close/>
                    <a:moveTo>
                      <a:pt x="14418" y="6600"/>
                    </a:moveTo>
                    <a:cubicBezTo>
                      <a:pt x="14428" y="6600"/>
                      <a:pt x="14428" y="6610"/>
                      <a:pt x="14428" y="6610"/>
                    </a:cubicBezTo>
                    <a:cubicBezTo>
                      <a:pt x="14462" y="6644"/>
                      <a:pt x="14495" y="6659"/>
                      <a:pt x="14520" y="6659"/>
                    </a:cubicBezTo>
                    <a:cubicBezTo>
                      <a:pt x="14531" y="6659"/>
                      <a:pt x="14540" y="6656"/>
                      <a:pt x="14547" y="6649"/>
                    </a:cubicBezTo>
                    <a:cubicBezTo>
                      <a:pt x="14547" y="6699"/>
                      <a:pt x="14547" y="6758"/>
                      <a:pt x="14547" y="6758"/>
                    </a:cubicBezTo>
                    <a:cubicBezTo>
                      <a:pt x="14547" y="6758"/>
                      <a:pt x="14557" y="6798"/>
                      <a:pt x="14586" y="6848"/>
                    </a:cubicBezTo>
                    <a:cubicBezTo>
                      <a:pt x="14586" y="6848"/>
                      <a:pt x="14586" y="6848"/>
                      <a:pt x="14576" y="6858"/>
                    </a:cubicBezTo>
                    <a:cubicBezTo>
                      <a:pt x="14478" y="6903"/>
                      <a:pt x="14443" y="7029"/>
                      <a:pt x="14379" y="7029"/>
                    </a:cubicBezTo>
                    <a:cubicBezTo>
                      <a:pt x="14359" y="7029"/>
                      <a:pt x="14337" y="7017"/>
                      <a:pt x="14309" y="6986"/>
                    </a:cubicBezTo>
                    <a:cubicBezTo>
                      <a:pt x="14249" y="6917"/>
                      <a:pt x="14229" y="6887"/>
                      <a:pt x="14219" y="6858"/>
                    </a:cubicBezTo>
                    <a:cubicBezTo>
                      <a:pt x="14239" y="6828"/>
                      <a:pt x="14269" y="6808"/>
                      <a:pt x="14299" y="6768"/>
                    </a:cubicBezTo>
                    <a:cubicBezTo>
                      <a:pt x="14329" y="6794"/>
                      <a:pt x="14352" y="6817"/>
                      <a:pt x="14359" y="6817"/>
                    </a:cubicBezTo>
                    <a:cubicBezTo>
                      <a:pt x="14365" y="6817"/>
                      <a:pt x="14357" y="6796"/>
                      <a:pt x="14328" y="6739"/>
                    </a:cubicBezTo>
                    <a:cubicBezTo>
                      <a:pt x="14328" y="6739"/>
                      <a:pt x="14328" y="6739"/>
                      <a:pt x="14328" y="6729"/>
                    </a:cubicBezTo>
                    <a:cubicBezTo>
                      <a:pt x="14358" y="6689"/>
                      <a:pt x="14388" y="6649"/>
                      <a:pt x="14418" y="6600"/>
                    </a:cubicBezTo>
                    <a:close/>
                    <a:moveTo>
                      <a:pt x="18751" y="7036"/>
                    </a:moveTo>
                    <a:cubicBezTo>
                      <a:pt x="18771" y="7036"/>
                      <a:pt x="18790" y="7046"/>
                      <a:pt x="18830" y="7046"/>
                    </a:cubicBezTo>
                    <a:cubicBezTo>
                      <a:pt x="18847" y="7044"/>
                      <a:pt x="18859" y="7042"/>
                      <a:pt x="18867" y="7042"/>
                    </a:cubicBezTo>
                    <a:cubicBezTo>
                      <a:pt x="18889" y="7042"/>
                      <a:pt x="18872" y="7053"/>
                      <a:pt x="18850" y="7076"/>
                    </a:cubicBezTo>
                    <a:cubicBezTo>
                      <a:pt x="18810" y="7046"/>
                      <a:pt x="18771" y="7056"/>
                      <a:pt x="18751" y="7036"/>
                    </a:cubicBezTo>
                    <a:close/>
                    <a:moveTo>
                      <a:pt x="3816" y="6764"/>
                    </a:moveTo>
                    <a:cubicBezTo>
                      <a:pt x="3817" y="6764"/>
                      <a:pt x="3818" y="6765"/>
                      <a:pt x="3818" y="6768"/>
                    </a:cubicBezTo>
                    <a:cubicBezTo>
                      <a:pt x="3838" y="6798"/>
                      <a:pt x="3848" y="6828"/>
                      <a:pt x="3868" y="6868"/>
                    </a:cubicBezTo>
                    <a:cubicBezTo>
                      <a:pt x="3878" y="6868"/>
                      <a:pt x="3878" y="6868"/>
                      <a:pt x="3878" y="6877"/>
                    </a:cubicBezTo>
                    <a:cubicBezTo>
                      <a:pt x="3878" y="6907"/>
                      <a:pt x="3828" y="6917"/>
                      <a:pt x="3739" y="6937"/>
                    </a:cubicBezTo>
                    <a:cubicBezTo>
                      <a:pt x="3650" y="6957"/>
                      <a:pt x="3669" y="7026"/>
                      <a:pt x="3610" y="7096"/>
                    </a:cubicBezTo>
                    <a:cubicBezTo>
                      <a:pt x="3610" y="7096"/>
                      <a:pt x="3600" y="7096"/>
                      <a:pt x="3600" y="7086"/>
                    </a:cubicBezTo>
                    <a:cubicBezTo>
                      <a:pt x="3580" y="7076"/>
                      <a:pt x="3669" y="7046"/>
                      <a:pt x="3610" y="7016"/>
                    </a:cubicBezTo>
                    <a:cubicBezTo>
                      <a:pt x="3640" y="6977"/>
                      <a:pt x="3679" y="6937"/>
                      <a:pt x="3719" y="6887"/>
                    </a:cubicBezTo>
                    <a:cubicBezTo>
                      <a:pt x="3726" y="6909"/>
                      <a:pt x="3739" y="6925"/>
                      <a:pt x="3749" y="6925"/>
                    </a:cubicBezTo>
                    <a:cubicBezTo>
                      <a:pt x="3752" y="6925"/>
                      <a:pt x="3756" y="6923"/>
                      <a:pt x="3759" y="6917"/>
                    </a:cubicBezTo>
                    <a:cubicBezTo>
                      <a:pt x="3779" y="6877"/>
                      <a:pt x="3788" y="6868"/>
                      <a:pt x="3769" y="6808"/>
                    </a:cubicBezTo>
                    <a:cubicBezTo>
                      <a:pt x="3779" y="6798"/>
                      <a:pt x="3788" y="6778"/>
                      <a:pt x="3808" y="6768"/>
                    </a:cubicBezTo>
                    <a:cubicBezTo>
                      <a:pt x="3808" y="6768"/>
                      <a:pt x="3813" y="6764"/>
                      <a:pt x="3816" y="6764"/>
                    </a:cubicBezTo>
                    <a:close/>
                    <a:moveTo>
                      <a:pt x="14636" y="6927"/>
                    </a:moveTo>
                    <a:lnTo>
                      <a:pt x="14636" y="6927"/>
                    </a:lnTo>
                    <a:cubicBezTo>
                      <a:pt x="14676" y="6977"/>
                      <a:pt x="14715" y="7026"/>
                      <a:pt x="14775" y="7066"/>
                    </a:cubicBezTo>
                    <a:cubicBezTo>
                      <a:pt x="14794" y="7076"/>
                      <a:pt x="14804" y="7086"/>
                      <a:pt x="14814" y="7096"/>
                    </a:cubicBezTo>
                    <a:cubicBezTo>
                      <a:pt x="14735" y="7086"/>
                      <a:pt x="14666" y="7056"/>
                      <a:pt x="14646" y="7006"/>
                    </a:cubicBezTo>
                    <a:cubicBezTo>
                      <a:pt x="14626" y="6977"/>
                      <a:pt x="14626" y="6947"/>
                      <a:pt x="14636" y="6927"/>
                    </a:cubicBezTo>
                    <a:close/>
                    <a:moveTo>
                      <a:pt x="3372" y="6986"/>
                    </a:moveTo>
                    <a:cubicBezTo>
                      <a:pt x="3382" y="7006"/>
                      <a:pt x="3392" y="7016"/>
                      <a:pt x="3402" y="7026"/>
                    </a:cubicBezTo>
                    <a:cubicBezTo>
                      <a:pt x="3430" y="7071"/>
                      <a:pt x="3420" y="7088"/>
                      <a:pt x="3404" y="7088"/>
                    </a:cubicBezTo>
                    <a:cubicBezTo>
                      <a:pt x="3391" y="7088"/>
                      <a:pt x="3376" y="7079"/>
                      <a:pt x="3372" y="7066"/>
                    </a:cubicBezTo>
                    <a:cubicBezTo>
                      <a:pt x="3367" y="7055"/>
                      <a:pt x="3363" y="7051"/>
                      <a:pt x="3361" y="7051"/>
                    </a:cubicBezTo>
                    <a:cubicBezTo>
                      <a:pt x="3355" y="7051"/>
                      <a:pt x="3357" y="7081"/>
                      <a:pt x="3342" y="7096"/>
                    </a:cubicBezTo>
                    <a:cubicBezTo>
                      <a:pt x="3338" y="7103"/>
                      <a:pt x="3333" y="7110"/>
                      <a:pt x="3325" y="7110"/>
                    </a:cubicBezTo>
                    <a:cubicBezTo>
                      <a:pt x="3312" y="7110"/>
                      <a:pt x="3293" y="7094"/>
                      <a:pt x="3263" y="7046"/>
                    </a:cubicBezTo>
                    <a:cubicBezTo>
                      <a:pt x="3263" y="7036"/>
                      <a:pt x="3253" y="7036"/>
                      <a:pt x="3253" y="7026"/>
                    </a:cubicBezTo>
                    <a:lnTo>
                      <a:pt x="3253" y="7026"/>
                    </a:lnTo>
                    <a:cubicBezTo>
                      <a:pt x="3260" y="7028"/>
                      <a:pt x="3267" y="7029"/>
                      <a:pt x="3275" y="7029"/>
                    </a:cubicBezTo>
                    <a:cubicBezTo>
                      <a:pt x="3310" y="7029"/>
                      <a:pt x="3348" y="7011"/>
                      <a:pt x="3372" y="6986"/>
                    </a:cubicBezTo>
                    <a:close/>
                    <a:moveTo>
                      <a:pt x="9202" y="7105"/>
                    </a:moveTo>
                    <a:cubicBezTo>
                      <a:pt x="9202" y="7115"/>
                      <a:pt x="9192" y="7115"/>
                      <a:pt x="9192" y="7115"/>
                    </a:cubicBezTo>
                    <a:cubicBezTo>
                      <a:pt x="9192" y="7115"/>
                      <a:pt x="9192" y="7105"/>
                      <a:pt x="9202" y="7105"/>
                    </a:cubicBezTo>
                    <a:close/>
                    <a:moveTo>
                      <a:pt x="18652" y="7076"/>
                    </a:moveTo>
                    <a:lnTo>
                      <a:pt x="18652" y="7076"/>
                    </a:lnTo>
                    <a:cubicBezTo>
                      <a:pt x="18642" y="7105"/>
                      <a:pt x="18642" y="7105"/>
                      <a:pt x="18632" y="7145"/>
                    </a:cubicBezTo>
                    <a:cubicBezTo>
                      <a:pt x="18612" y="7125"/>
                      <a:pt x="18632" y="7096"/>
                      <a:pt x="18652" y="7076"/>
                    </a:cubicBezTo>
                    <a:close/>
                    <a:moveTo>
                      <a:pt x="20040" y="7036"/>
                    </a:moveTo>
                    <a:cubicBezTo>
                      <a:pt x="20069" y="7056"/>
                      <a:pt x="20079" y="7125"/>
                      <a:pt x="20060" y="7175"/>
                    </a:cubicBezTo>
                    <a:cubicBezTo>
                      <a:pt x="20050" y="7175"/>
                      <a:pt x="20050" y="7165"/>
                      <a:pt x="20040" y="7155"/>
                    </a:cubicBezTo>
                    <a:cubicBezTo>
                      <a:pt x="20020" y="7125"/>
                      <a:pt x="19980" y="7096"/>
                      <a:pt x="19960" y="7076"/>
                    </a:cubicBezTo>
                    <a:cubicBezTo>
                      <a:pt x="19970" y="7056"/>
                      <a:pt x="19990" y="7046"/>
                      <a:pt x="20000" y="7046"/>
                    </a:cubicBezTo>
                    <a:cubicBezTo>
                      <a:pt x="20020" y="7046"/>
                      <a:pt x="20030" y="7036"/>
                      <a:pt x="20040" y="7036"/>
                    </a:cubicBezTo>
                    <a:close/>
                    <a:moveTo>
                      <a:pt x="1031" y="7044"/>
                    </a:moveTo>
                    <a:cubicBezTo>
                      <a:pt x="1035" y="7044"/>
                      <a:pt x="1039" y="7047"/>
                      <a:pt x="1042" y="7056"/>
                    </a:cubicBezTo>
                    <a:cubicBezTo>
                      <a:pt x="1062" y="7096"/>
                      <a:pt x="1032" y="7115"/>
                      <a:pt x="1072" y="7135"/>
                    </a:cubicBezTo>
                    <a:cubicBezTo>
                      <a:pt x="1072" y="7145"/>
                      <a:pt x="1082" y="7145"/>
                      <a:pt x="1082" y="7145"/>
                    </a:cubicBezTo>
                    <a:cubicBezTo>
                      <a:pt x="1072" y="7155"/>
                      <a:pt x="1072" y="7165"/>
                      <a:pt x="1052" y="7205"/>
                    </a:cubicBezTo>
                    <a:cubicBezTo>
                      <a:pt x="1042" y="7215"/>
                      <a:pt x="1032" y="7224"/>
                      <a:pt x="1022" y="7234"/>
                    </a:cubicBezTo>
                    <a:cubicBezTo>
                      <a:pt x="1012" y="7224"/>
                      <a:pt x="1002" y="7215"/>
                      <a:pt x="1002" y="7205"/>
                    </a:cubicBezTo>
                    <a:cubicBezTo>
                      <a:pt x="1002" y="7184"/>
                      <a:pt x="1002" y="7163"/>
                      <a:pt x="992" y="7163"/>
                    </a:cubicBezTo>
                    <a:cubicBezTo>
                      <a:pt x="987" y="7163"/>
                      <a:pt x="981" y="7166"/>
                      <a:pt x="973" y="7175"/>
                    </a:cubicBezTo>
                    <a:cubicBezTo>
                      <a:pt x="963" y="7165"/>
                      <a:pt x="963" y="7165"/>
                      <a:pt x="953" y="7155"/>
                    </a:cubicBezTo>
                    <a:cubicBezTo>
                      <a:pt x="944" y="7138"/>
                      <a:pt x="958" y="7113"/>
                      <a:pt x="968" y="7113"/>
                    </a:cubicBezTo>
                    <a:cubicBezTo>
                      <a:pt x="970" y="7113"/>
                      <a:pt x="971" y="7114"/>
                      <a:pt x="973" y="7115"/>
                    </a:cubicBezTo>
                    <a:cubicBezTo>
                      <a:pt x="982" y="7125"/>
                      <a:pt x="973" y="7155"/>
                      <a:pt x="1002" y="7165"/>
                    </a:cubicBezTo>
                    <a:cubicBezTo>
                      <a:pt x="1021" y="7178"/>
                      <a:pt x="1040" y="7194"/>
                      <a:pt x="1046" y="7194"/>
                    </a:cubicBezTo>
                    <a:cubicBezTo>
                      <a:pt x="1050" y="7194"/>
                      <a:pt x="1049" y="7189"/>
                      <a:pt x="1042" y="7175"/>
                    </a:cubicBezTo>
                    <a:cubicBezTo>
                      <a:pt x="1012" y="7135"/>
                      <a:pt x="992" y="7135"/>
                      <a:pt x="1002" y="7105"/>
                    </a:cubicBezTo>
                    <a:cubicBezTo>
                      <a:pt x="1002" y="7096"/>
                      <a:pt x="1002" y="7096"/>
                      <a:pt x="1002" y="7086"/>
                    </a:cubicBezTo>
                    <a:cubicBezTo>
                      <a:pt x="1009" y="7065"/>
                      <a:pt x="1021" y="7044"/>
                      <a:pt x="1031" y="7044"/>
                    </a:cubicBezTo>
                    <a:close/>
                    <a:moveTo>
                      <a:pt x="8697" y="7205"/>
                    </a:moveTo>
                    <a:cubicBezTo>
                      <a:pt x="8697" y="7215"/>
                      <a:pt x="8687" y="7234"/>
                      <a:pt x="8687" y="7244"/>
                    </a:cubicBezTo>
                    <a:cubicBezTo>
                      <a:pt x="8677" y="7234"/>
                      <a:pt x="8677" y="7224"/>
                      <a:pt x="8677" y="7215"/>
                    </a:cubicBezTo>
                    <a:cubicBezTo>
                      <a:pt x="8677" y="7215"/>
                      <a:pt x="8677" y="7205"/>
                      <a:pt x="8677" y="7205"/>
                    </a:cubicBezTo>
                    <a:close/>
                    <a:moveTo>
                      <a:pt x="2420" y="7264"/>
                    </a:moveTo>
                    <a:cubicBezTo>
                      <a:pt x="2440" y="7274"/>
                      <a:pt x="2460" y="7274"/>
                      <a:pt x="2470" y="7284"/>
                    </a:cubicBezTo>
                    <a:cubicBezTo>
                      <a:pt x="2490" y="7284"/>
                      <a:pt x="2499" y="7294"/>
                      <a:pt x="2509" y="7294"/>
                    </a:cubicBezTo>
                    <a:cubicBezTo>
                      <a:pt x="2509" y="7304"/>
                      <a:pt x="2499" y="7324"/>
                      <a:pt x="2499" y="7334"/>
                    </a:cubicBezTo>
                    <a:cubicBezTo>
                      <a:pt x="2480" y="7324"/>
                      <a:pt x="2465" y="7324"/>
                      <a:pt x="2452" y="7324"/>
                    </a:cubicBezTo>
                    <a:cubicBezTo>
                      <a:pt x="2440" y="7324"/>
                      <a:pt x="2430" y="7324"/>
                      <a:pt x="2420" y="7314"/>
                    </a:cubicBezTo>
                    <a:cubicBezTo>
                      <a:pt x="2400" y="7304"/>
                      <a:pt x="2371" y="7294"/>
                      <a:pt x="2351" y="7284"/>
                    </a:cubicBezTo>
                    <a:cubicBezTo>
                      <a:pt x="2371" y="7264"/>
                      <a:pt x="2390" y="7264"/>
                      <a:pt x="2420" y="7264"/>
                    </a:cubicBezTo>
                    <a:close/>
                    <a:moveTo>
                      <a:pt x="20436" y="6969"/>
                    </a:moveTo>
                    <a:cubicBezTo>
                      <a:pt x="20446" y="6969"/>
                      <a:pt x="20456" y="6972"/>
                      <a:pt x="20466" y="6977"/>
                    </a:cubicBezTo>
                    <a:cubicBezTo>
                      <a:pt x="20486" y="7026"/>
                      <a:pt x="20506" y="7066"/>
                      <a:pt x="20535" y="7115"/>
                    </a:cubicBezTo>
                    <a:cubicBezTo>
                      <a:pt x="20535" y="7115"/>
                      <a:pt x="20545" y="7125"/>
                      <a:pt x="20545" y="7125"/>
                    </a:cubicBezTo>
                    <a:cubicBezTo>
                      <a:pt x="20535" y="7175"/>
                      <a:pt x="20486" y="7185"/>
                      <a:pt x="20357" y="7215"/>
                    </a:cubicBezTo>
                    <a:cubicBezTo>
                      <a:pt x="20238" y="7234"/>
                      <a:pt x="20258" y="7334"/>
                      <a:pt x="20179" y="7433"/>
                    </a:cubicBezTo>
                    <a:cubicBezTo>
                      <a:pt x="20179" y="7433"/>
                      <a:pt x="20169" y="7423"/>
                      <a:pt x="20169" y="7423"/>
                    </a:cubicBezTo>
                    <a:cubicBezTo>
                      <a:pt x="20139" y="7393"/>
                      <a:pt x="20258" y="7353"/>
                      <a:pt x="20188" y="7314"/>
                    </a:cubicBezTo>
                    <a:cubicBezTo>
                      <a:pt x="20157" y="7300"/>
                      <a:pt x="20136" y="7295"/>
                      <a:pt x="20117" y="7295"/>
                    </a:cubicBezTo>
                    <a:cubicBezTo>
                      <a:pt x="20093" y="7295"/>
                      <a:pt x="20072" y="7303"/>
                      <a:pt x="20040" y="7314"/>
                    </a:cubicBezTo>
                    <a:cubicBezTo>
                      <a:pt x="20025" y="7319"/>
                      <a:pt x="20009" y="7321"/>
                      <a:pt x="19994" y="7321"/>
                    </a:cubicBezTo>
                    <a:cubicBezTo>
                      <a:pt x="19950" y="7321"/>
                      <a:pt x="19911" y="7304"/>
                      <a:pt x="19911" y="7304"/>
                    </a:cubicBezTo>
                    <a:cubicBezTo>
                      <a:pt x="19911" y="7304"/>
                      <a:pt x="19861" y="7244"/>
                      <a:pt x="19841" y="7195"/>
                    </a:cubicBezTo>
                    <a:cubicBezTo>
                      <a:pt x="19861" y="7185"/>
                      <a:pt x="19871" y="7175"/>
                      <a:pt x="19891" y="7155"/>
                    </a:cubicBezTo>
                    <a:cubicBezTo>
                      <a:pt x="19960" y="7195"/>
                      <a:pt x="19950" y="7215"/>
                      <a:pt x="20010" y="7224"/>
                    </a:cubicBezTo>
                    <a:cubicBezTo>
                      <a:pt x="20030" y="7224"/>
                      <a:pt x="20050" y="7234"/>
                      <a:pt x="20060" y="7234"/>
                    </a:cubicBezTo>
                    <a:cubicBezTo>
                      <a:pt x="20064" y="7237"/>
                      <a:pt x="20070" y="7238"/>
                      <a:pt x="20077" y="7238"/>
                    </a:cubicBezTo>
                    <a:cubicBezTo>
                      <a:pt x="20099" y="7238"/>
                      <a:pt x="20131" y="7225"/>
                      <a:pt x="20169" y="7195"/>
                    </a:cubicBezTo>
                    <a:cubicBezTo>
                      <a:pt x="20179" y="7216"/>
                      <a:pt x="20190" y="7232"/>
                      <a:pt x="20196" y="7232"/>
                    </a:cubicBezTo>
                    <a:cubicBezTo>
                      <a:pt x="20201" y="7232"/>
                      <a:pt x="20203" y="7222"/>
                      <a:pt x="20198" y="7195"/>
                    </a:cubicBezTo>
                    <a:cubicBezTo>
                      <a:pt x="20198" y="7185"/>
                      <a:pt x="20188" y="7185"/>
                      <a:pt x="20188" y="7175"/>
                    </a:cubicBezTo>
                    <a:cubicBezTo>
                      <a:pt x="20208" y="7165"/>
                      <a:pt x="20218" y="7155"/>
                      <a:pt x="20228" y="7145"/>
                    </a:cubicBezTo>
                    <a:cubicBezTo>
                      <a:pt x="20268" y="7096"/>
                      <a:pt x="20288" y="7066"/>
                      <a:pt x="20298" y="7046"/>
                    </a:cubicBezTo>
                    <a:cubicBezTo>
                      <a:pt x="20306" y="7095"/>
                      <a:pt x="20334" y="7199"/>
                      <a:pt x="20367" y="7199"/>
                    </a:cubicBezTo>
                    <a:cubicBezTo>
                      <a:pt x="20373" y="7199"/>
                      <a:pt x="20380" y="7195"/>
                      <a:pt x="20387" y="7185"/>
                    </a:cubicBezTo>
                    <a:cubicBezTo>
                      <a:pt x="20416" y="7115"/>
                      <a:pt x="20426" y="7125"/>
                      <a:pt x="20387" y="7006"/>
                    </a:cubicBezTo>
                    <a:cubicBezTo>
                      <a:pt x="20387" y="6996"/>
                      <a:pt x="20387" y="6996"/>
                      <a:pt x="20387" y="6986"/>
                    </a:cubicBezTo>
                    <a:cubicBezTo>
                      <a:pt x="20387" y="6986"/>
                      <a:pt x="20397" y="6986"/>
                      <a:pt x="20407" y="6977"/>
                    </a:cubicBezTo>
                    <a:cubicBezTo>
                      <a:pt x="20416" y="6972"/>
                      <a:pt x="20426" y="6969"/>
                      <a:pt x="20436" y="6969"/>
                    </a:cubicBezTo>
                    <a:close/>
                    <a:moveTo>
                      <a:pt x="16768" y="7363"/>
                    </a:moveTo>
                    <a:lnTo>
                      <a:pt x="16768" y="7363"/>
                    </a:lnTo>
                    <a:cubicBezTo>
                      <a:pt x="16787" y="7373"/>
                      <a:pt x="16787" y="7383"/>
                      <a:pt x="16807" y="7413"/>
                    </a:cubicBezTo>
                    <a:cubicBezTo>
                      <a:pt x="16817" y="7423"/>
                      <a:pt x="16827" y="7443"/>
                      <a:pt x="16837" y="7462"/>
                    </a:cubicBezTo>
                    <a:cubicBezTo>
                      <a:pt x="16827" y="7453"/>
                      <a:pt x="16807" y="7453"/>
                      <a:pt x="16797" y="7443"/>
                    </a:cubicBezTo>
                    <a:cubicBezTo>
                      <a:pt x="16768" y="7423"/>
                      <a:pt x="16768" y="7393"/>
                      <a:pt x="16768" y="7363"/>
                    </a:cubicBezTo>
                    <a:close/>
                    <a:moveTo>
                      <a:pt x="16728" y="6699"/>
                    </a:moveTo>
                    <a:cubicBezTo>
                      <a:pt x="16748" y="6699"/>
                      <a:pt x="16778" y="6719"/>
                      <a:pt x="16797" y="6749"/>
                    </a:cubicBezTo>
                    <a:cubicBezTo>
                      <a:pt x="16807" y="6758"/>
                      <a:pt x="16807" y="6768"/>
                      <a:pt x="16817" y="6778"/>
                    </a:cubicBezTo>
                    <a:cubicBezTo>
                      <a:pt x="16901" y="6886"/>
                      <a:pt x="16964" y="6922"/>
                      <a:pt x="17011" y="6922"/>
                    </a:cubicBezTo>
                    <a:cubicBezTo>
                      <a:pt x="17041" y="6922"/>
                      <a:pt x="17065" y="6907"/>
                      <a:pt x="17085" y="6887"/>
                    </a:cubicBezTo>
                    <a:cubicBezTo>
                      <a:pt x="17115" y="6858"/>
                      <a:pt x="17125" y="6798"/>
                      <a:pt x="17135" y="6778"/>
                    </a:cubicBezTo>
                    <a:cubicBezTo>
                      <a:pt x="17138" y="6782"/>
                      <a:pt x="17141" y="6783"/>
                      <a:pt x="17144" y="6783"/>
                    </a:cubicBezTo>
                    <a:cubicBezTo>
                      <a:pt x="17151" y="6783"/>
                      <a:pt x="17158" y="6778"/>
                      <a:pt x="17164" y="6778"/>
                    </a:cubicBezTo>
                    <a:cubicBezTo>
                      <a:pt x="17164" y="6788"/>
                      <a:pt x="17174" y="6788"/>
                      <a:pt x="17174" y="6798"/>
                    </a:cubicBezTo>
                    <a:cubicBezTo>
                      <a:pt x="17194" y="6828"/>
                      <a:pt x="17234" y="6858"/>
                      <a:pt x="17283" y="6858"/>
                    </a:cubicBezTo>
                    <a:cubicBezTo>
                      <a:pt x="17266" y="6869"/>
                      <a:pt x="17252" y="6874"/>
                      <a:pt x="17239" y="6874"/>
                    </a:cubicBezTo>
                    <a:cubicBezTo>
                      <a:pt x="17230" y="6874"/>
                      <a:pt x="17222" y="6872"/>
                      <a:pt x="17214" y="6868"/>
                    </a:cubicBezTo>
                    <a:cubicBezTo>
                      <a:pt x="17207" y="6858"/>
                      <a:pt x="17201" y="6853"/>
                      <a:pt x="17193" y="6853"/>
                    </a:cubicBezTo>
                    <a:cubicBezTo>
                      <a:pt x="17176" y="6853"/>
                      <a:pt x="17154" y="6871"/>
                      <a:pt x="17115" y="6897"/>
                    </a:cubicBezTo>
                    <a:cubicBezTo>
                      <a:pt x="17055" y="6937"/>
                      <a:pt x="17144" y="6967"/>
                      <a:pt x="17174" y="6996"/>
                    </a:cubicBezTo>
                    <a:cubicBezTo>
                      <a:pt x="17179" y="7001"/>
                      <a:pt x="17184" y="7002"/>
                      <a:pt x="17190" y="7002"/>
                    </a:cubicBezTo>
                    <a:cubicBezTo>
                      <a:pt x="17198" y="7002"/>
                      <a:pt x="17208" y="7000"/>
                      <a:pt x="17219" y="7000"/>
                    </a:cubicBezTo>
                    <a:cubicBezTo>
                      <a:pt x="17234" y="7000"/>
                      <a:pt x="17252" y="7004"/>
                      <a:pt x="17273" y="7026"/>
                    </a:cubicBezTo>
                    <a:cubicBezTo>
                      <a:pt x="17314" y="7059"/>
                      <a:pt x="17315" y="7091"/>
                      <a:pt x="17324" y="7091"/>
                    </a:cubicBezTo>
                    <a:cubicBezTo>
                      <a:pt x="17327" y="7091"/>
                      <a:pt x="17329" y="7089"/>
                      <a:pt x="17333" y="7086"/>
                    </a:cubicBezTo>
                    <a:cubicBezTo>
                      <a:pt x="17337" y="7080"/>
                      <a:pt x="17341" y="7077"/>
                      <a:pt x="17346" y="7077"/>
                    </a:cubicBezTo>
                    <a:cubicBezTo>
                      <a:pt x="17366" y="7077"/>
                      <a:pt x="17392" y="7120"/>
                      <a:pt x="17432" y="7175"/>
                    </a:cubicBezTo>
                    <a:cubicBezTo>
                      <a:pt x="17459" y="7213"/>
                      <a:pt x="17450" y="7227"/>
                      <a:pt x="17435" y="7227"/>
                    </a:cubicBezTo>
                    <a:cubicBezTo>
                      <a:pt x="17423" y="7227"/>
                      <a:pt x="17407" y="7218"/>
                      <a:pt x="17402" y="7205"/>
                    </a:cubicBezTo>
                    <a:cubicBezTo>
                      <a:pt x="17397" y="7197"/>
                      <a:pt x="17394" y="7194"/>
                      <a:pt x="17392" y="7194"/>
                    </a:cubicBezTo>
                    <a:cubicBezTo>
                      <a:pt x="17386" y="7194"/>
                      <a:pt x="17387" y="7220"/>
                      <a:pt x="17372" y="7234"/>
                    </a:cubicBezTo>
                    <a:cubicBezTo>
                      <a:pt x="17368" y="7243"/>
                      <a:pt x="17363" y="7249"/>
                      <a:pt x="17355" y="7249"/>
                    </a:cubicBezTo>
                    <a:cubicBezTo>
                      <a:pt x="17343" y="7249"/>
                      <a:pt x="17326" y="7236"/>
                      <a:pt x="17303" y="7195"/>
                    </a:cubicBezTo>
                    <a:cubicBezTo>
                      <a:pt x="17294" y="7176"/>
                      <a:pt x="17285" y="7169"/>
                      <a:pt x="17277" y="7169"/>
                    </a:cubicBezTo>
                    <a:cubicBezTo>
                      <a:pt x="17251" y="7169"/>
                      <a:pt x="17234" y="7244"/>
                      <a:pt x="17234" y="7244"/>
                    </a:cubicBezTo>
                    <a:cubicBezTo>
                      <a:pt x="17234" y="7244"/>
                      <a:pt x="17214" y="7284"/>
                      <a:pt x="17174" y="7324"/>
                    </a:cubicBezTo>
                    <a:cubicBezTo>
                      <a:pt x="17164" y="7324"/>
                      <a:pt x="17164" y="7334"/>
                      <a:pt x="17174" y="7343"/>
                    </a:cubicBezTo>
                    <a:cubicBezTo>
                      <a:pt x="17065" y="7383"/>
                      <a:pt x="16956" y="7453"/>
                      <a:pt x="16877" y="7462"/>
                    </a:cubicBezTo>
                    <a:cubicBezTo>
                      <a:pt x="16857" y="7383"/>
                      <a:pt x="16847" y="7393"/>
                      <a:pt x="16817" y="7334"/>
                    </a:cubicBezTo>
                    <a:cubicBezTo>
                      <a:pt x="16797" y="7264"/>
                      <a:pt x="16797" y="7195"/>
                      <a:pt x="16768" y="7195"/>
                    </a:cubicBezTo>
                    <a:cubicBezTo>
                      <a:pt x="16761" y="7191"/>
                      <a:pt x="16756" y="7190"/>
                      <a:pt x="16750" y="7190"/>
                    </a:cubicBezTo>
                    <a:cubicBezTo>
                      <a:pt x="16740" y="7190"/>
                      <a:pt x="16731" y="7195"/>
                      <a:pt x="16718" y="7195"/>
                    </a:cubicBezTo>
                    <a:cubicBezTo>
                      <a:pt x="16708" y="7195"/>
                      <a:pt x="16688" y="7205"/>
                      <a:pt x="16678" y="7205"/>
                    </a:cubicBezTo>
                    <a:cubicBezTo>
                      <a:pt x="16678" y="7205"/>
                      <a:pt x="16668" y="7195"/>
                      <a:pt x="16659" y="7185"/>
                    </a:cubicBezTo>
                    <a:cubicBezTo>
                      <a:pt x="16659" y="7169"/>
                      <a:pt x="16659" y="7152"/>
                      <a:pt x="16669" y="7152"/>
                    </a:cubicBezTo>
                    <a:cubicBezTo>
                      <a:pt x="16672" y="7152"/>
                      <a:pt x="16675" y="7153"/>
                      <a:pt x="16678" y="7155"/>
                    </a:cubicBezTo>
                    <a:cubicBezTo>
                      <a:pt x="16698" y="7155"/>
                      <a:pt x="16708" y="7165"/>
                      <a:pt x="16718" y="7165"/>
                    </a:cubicBezTo>
                    <a:cubicBezTo>
                      <a:pt x="16748" y="7165"/>
                      <a:pt x="16758" y="7165"/>
                      <a:pt x="16718" y="7125"/>
                    </a:cubicBezTo>
                    <a:cubicBezTo>
                      <a:pt x="16718" y="7125"/>
                      <a:pt x="16718" y="7125"/>
                      <a:pt x="16718" y="7115"/>
                    </a:cubicBezTo>
                    <a:lnTo>
                      <a:pt x="16708" y="7115"/>
                    </a:lnTo>
                    <a:cubicBezTo>
                      <a:pt x="16698" y="7096"/>
                      <a:pt x="16688" y="7086"/>
                      <a:pt x="16678" y="7076"/>
                    </a:cubicBezTo>
                    <a:cubicBezTo>
                      <a:pt x="16668" y="7076"/>
                      <a:pt x="16668" y="7066"/>
                      <a:pt x="16668" y="7066"/>
                    </a:cubicBezTo>
                    <a:cubicBezTo>
                      <a:pt x="16668" y="7056"/>
                      <a:pt x="16668" y="7056"/>
                      <a:pt x="16668" y="7046"/>
                    </a:cubicBezTo>
                    <a:cubicBezTo>
                      <a:pt x="16678" y="7046"/>
                      <a:pt x="16678" y="7056"/>
                      <a:pt x="16688" y="7056"/>
                    </a:cubicBezTo>
                    <a:cubicBezTo>
                      <a:pt x="16718" y="7086"/>
                      <a:pt x="16758" y="7125"/>
                      <a:pt x="16768" y="7135"/>
                    </a:cubicBezTo>
                    <a:cubicBezTo>
                      <a:pt x="16775" y="7135"/>
                      <a:pt x="16785" y="7139"/>
                      <a:pt x="16793" y="7139"/>
                    </a:cubicBezTo>
                    <a:cubicBezTo>
                      <a:pt x="16805" y="7139"/>
                      <a:pt x="16809" y="7128"/>
                      <a:pt x="16778" y="7066"/>
                    </a:cubicBezTo>
                    <a:cubicBezTo>
                      <a:pt x="16768" y="7036"/>
                      <a:pt x="16758" y="7016"/>
                      <a:pt x="16748" y="7006"/>
                    </a:cubicBezTo>
                    <a:cubicBezTo>
                      <a:pt x="16728" y="6957"/>
                      <a:pt x="16728" y="6947"/>
                      <a:pt x="16718" y="6927"/>
                    </a:cubicBezTo>
                    <a:cubicBezTo>
                      <a:pt x="16718" y="6927"/>
                      <a:pt x="16708" y="6907"/>
                      <a:pt x="16708" y="6897"/>
                    </a:cubicBezTo>
                    <a:cubicBezTo>
                      <a:pt x="16700" y="6873"/>
                      <a:pt x="16692" y="6855"/>
                      <a:pt x="16678" y="6855"/>
                    </a:cubicBezTo>
                    <a:cubicBezTo>
                      <a:pt x="16675" y="6855"/>
                      <a:pt x="16672" y="6856"/>
                      <a:pt x="16668" y="6858"/>
                    </a:cubicBezTo>
                    <a:cubicBezTo>
                      <a:pt x="16649" y="6848"/>
                      <a:pt x="16629" y="6858"/>
                      <a:pt x="16639" y="6828"/>
                    </a:cubicBezTo>
                    <a:lnTo>
                      <a:pt x="16639" y="6828"/>
                    </a:lnTo>
                    <a:cubicBezTo>
                      <a:pt x="16629" y="6838"/>
                      <a:pt x="16609" y="6877"/>
                      <a:pt x="16579" y="6917"/>
                    </a:cubicBezTo>
                    <a:cubicBezTo>
                      <a:pt x="16569" y="6907"/>
                      <a:pt x="16569" y="6907"/>
                      <a:pt x="16559" y="6897"/>
                    </a:cubicBezTo>
                    <a:cubicBezTo>
                      <a:pt x="16550" y="6887"/>
                      <a:pt x="16550" y="6877"/>
                      <a:pt x="16540" y="6868"/>
                    </a:cubicBezTo>
                    <a:cubicBezTo>
                      <a:pt x="16550" y="6858"/>
                      <a:pt x="16550" y="6858"/>
                      <a:pt x="16550" y="6848"/>
                    </a:cubicBezTo>
                    <a:cubicBezTo>
                      <a:pt x="16559" y="6848"/>
                      <a:pt x="16569" y="6838"/>
                      <a:pt x="16579" y="6838"/>
                    </a:cubicBezTo>
                    <a:cubicBezTo>
                      <a:pt x="16607" y="6821"/>
                      <a:pt x="16622" y="6814"/>
                      <a:pt x="16630" y="6814"/>
                    </a:cubicBezTo>
                    <a:cubicBezTo>
                      <a:pt x="16637" y="6814"/>
                      <a:pt x="16639" y="6819"/>
                      <a:pt x="16639" y="6828"/>
                    </a:cubicBezTo>
                    <a:cubicBezTo>
                      <a:pt x="16639" y="6818"/>
                      <a:pt x="16639" y="6818"/>
                      <a:pt x="16639" y="6818"/>
                    </a:cubicBezTo>
                    <a:cubicBezTo>
                      <a:pt x="16649" y="6778"/>
                      <a:pt x="16659" y="6749"/>
                      <a:pt x="16668" y="6739"/>
                    </a:cubicBezTo>
                    <a:cubicBezTo>
                      <a:pt x="16708" y="6778"/>
                      <a:pt x="16728" y="6788"/>
                      <a:pt x="16778" y="6828"/>
                    </a:cubicBezTo>
                    <a:cubicBezTo>
                      <a:pt x="16800" y="6850"/>
                      <a:pt x="16830" y="6860"/>
                      <a:pt x="16850" y="6860"/>
                    </a:cubicBezTo>
                    <a:cubicBezTo>
                      <a:pt x="16873" y="6860"/>
                      <a:pt x="16881" y="6845"/>
                      <a:pt x="16837" y="6818"/>
                    </a:cubicBezTo>
                    <a:cubicBezTo>
                      <a:pt x="16778" y="6788"/>
                      <a:pt x="16748" y="6758"/>
                      <a:pt x="16738" y="6739"/>
                    </a:cubicBezTo>
                    <a:lnTo>
                      <a:pt x="16728" y="6739"/>
                    </a:lnTo>
                    <a:cubicBezTo>
                      <a:pt x="16728" y="6729"/>
                      <a:pt x="16728" y="6729"/>
                      <a:pt x="16728" y="6729"/>
                    </a:cubicBezTo>
                    <a:cubicBezTo>
                      <a:pt x="16728" y="6719"/>
                      <a:pt x="16728" y="6709"/>
                      <a:pt x="16728" y="6699"/>
                    </a:cubicBezTo>
                    <a:close/>
                    <a:moveTo>
                      <a:pt x="8994" y="7343"/>
                    </a:moveTo>
                    <a:cubicBezTo>
                      <a:pt x="8994" y="7363"/>
                      <a:pt x="9004" y="7373"/>
                      <a:pt x="9014" y="7383"/>
                    </a:cubicBezTo>
                    <a:cubicBezTo>
                      <a:pt x="8994" y="7413"/>
                      <a:pt x="8974" y="7443"/>
                      <a:pt x="8944" y="7482"/>
                    </a:cubicBezTo>
                    <a:cubicBezTo>
                      <a:pt x="8935" y="7482"/>
                      <a:pt x="8925" y="7472"/>
                      <a:pt x="8915" y="7462"/>
                    </a:cubicBezTo>
                    <a:cubicBezTo>
                      <a:pt x="8905" y="7433"/>
                      <a:pt x="8895" y="7413"/>
                      <a:pt x="8885" y="7393"/>
                    </a:cubicBezTo>
                    <a:cubicBezTo>
                      <a:pt x="8905" y="7383"/>
                      <a:pt x="8925" y="7373"/>
                      <a:pt x="8944" y="7363"/>
                    </a:cubicBezTo>
                    <a:cubicBezTo>
                      <a:pt x="8964" y="7353"/>
                      <a:pt x="8974" y="7353"/>
                      <a:pt x="8994" y="7343"/>
                    </a:cubicBezTo>
                    <a:close/>
                    <a:moveTo>
                      <a:pt x="2927" y="5539"/>
                    </a:moveTo>
                    <a:cubicBezTo>
                      <a:pt x="2931" y="5539"/>
                      <a:pt x="2940" y="5706"/>
                      <a:pt x="2956" y="5737"/>
                    </a:cubicBezTo>
                    <a:cubicBezTo>
                      <a:pt x="2975" y="5767"/>
                      <a:pt x="2966" y="5846"/>
                      <a:pt x="2975" y="5896"/>
                    </a:cubicBezTo>
                    <a:cubicBezTo>
                      <a:pt x="2975" y="5910"/>
                      <a:pt x="2977" y="5916"/>
                      <a:pt x="2981" y="5916"/>
                    </a:cubicBezTo>
                    <a:cubicBezTo>
                      <a:pt x="2991" y="5916"/>
                      <a:pt x="3017" y="5864"/>
                      <a:pt x="3055" y="5856"/>
                    </a:cubicBezTo>
                    <a:cubicBezTo>
                      <a:pt x="3104" y="5856"/>
                      <a:pt x="3065" y="5856"/>
                      <a:pt x="3045" y="5886"/>
                    </a:cubicBezTo>
                    <a:cubicBezTo>
                      <a:pt x="3015" y="5926"/>
                      <a:pt x="2985" y="6015"/>
                      <a:pt x="2995" y="6025"/>
                    </a:cubicBezTo>
                    <a:cubicBezTo>
                      <a:pt x="3005" y="6035"/>
                      <a:pt x="3015" y="6015"/>
                      <a:pt x="3015" y="6054"/>
                    </a:cubicBezTo>
                    <a:cubicBezTo>
                      <a:pt x="3023" y="6079"/>
                      <a:pt x="3065" y="6097"/>
                      <a:pt x="3096" y="6097"/>
                    </a:cubicBezTo>
                    <a:cubicBezTo>
                      <a:pt x="3103" y="6097"/>
                      <a:pt x="3109" y="6096"/>
                      <a:pt x="3114" y="6094"/>
                    </a:cubicBezTo>
                    <a:cubicBezTo>
                      <a:pt x="3115" y="6094"/>
                      <a:pt x="3116" y="6093"/>
                      <a:pt x="3117" y="6093"/>
                    </a:cubicBezTo>
                    <a:cubicBezTo>
                      <a:pt x="3131" y="6093"/>
                      <a:pt x="3103" y="6194"/>
                      <a:pt x="3065" y="6213"/>
                    </a:cubicBezTo>
                    <a:cubicBezTo>
                      <a:pt x="3039" y="6233"/>
                      <a:pt x="3055" y="6265"/>
                      <a:pt x="3090" y="6265"/>
                    </a:cubicBezTo>
                    <a:cubicBezTo>
                      <a:pt x="3108" y="6265"/>
                      <a:pt x="3130" y="6257"/>
                      <a:pt x="3154" y="6233"/>
                    </a:cubicBezTo>
                    <a:cubicBezTo>
                      <a:pt x="3159" y="6222"/>
                      <a:pt x="3165" y="6217"/>
                      <a:pt x="3171" y="6217"/>
                    </a:cubicBezTo>
                    <a:cubicBezTo>
                      <a:pt x="3187" y="6217"/>
                      <a:pt x="3207" y="6250"/>
                      <a:pt x="3243" y="6292"/>
                    </a:cubicBezTo>
                    <a:cubicBezTo>
                      <a:pt x="3293" y="6352"/>
                      <a:pt x="3184" y="6322"/>
                      <a:pt x="3154" y="6362"/>
                    </a:cubicBezTo>
                    <a:cubicBezTo>
                      <a:pt x="3144" y="6378"/>
                      <a:pt x="3141" y="6384"/>
                      <a:pt x="3138" y="6384"/>
                    </a:cubicBezTo>
                    <a:cubicBezTo>
                      <a:pt x="3134" y="6384"/>
                      <a:pt x="3134" y="6362"/>
                      <a:pt x="3094" y="6362"/>
                    </a:cubicBezTo>
                    <a:cubicBezTo>
                      <a:pt x="3035" y="6362"/>
                      <a:pt x="3084" y="6441"/>
                      <a:pt x="3075" y="6540"/>
                    </a:cubicBezTo>
                    <a:cubicBezTo>
                      <a:pt x="3070" y="6587"/>
                      <a:pt x="3084" y="6602"/>
                      <a:pt x="3100" y="6602"/>
                    </a:cubicBezTo>
                    <a:cubicBezTo>
                      <a:pt x="3123" y="6602"/>
                      <a:pt x="3150" y="6573"/>
                      <a:pt x="3144" y="6550"/>
                    </a:cubicBezTo>
                    <a:cubicBezTo>
                      <a:pt x="3124" y="6511"/>
                      <a:pt x="3104" y="6520"/>
                      <a:pt x="3194" y="6481"/>
                    </a:cubicBezTo>
                    <a:cubicBezTo>
                      <a:pt x="3216" y="6469"/>
                      <a:pt x="3226" y="6465"/>
                      <a:pt x="3228" y="6465"/>
                    </a:cubicBezTo>
                    <a:cubicBezTo>
                      <a:pt x="3232" y="6465"/>
                      <a:pt x="3188" y="6495"/>
                      <a:pt x="3174" y="6530"/>
                    </a:cubicBezTo>
                    <a:cubicBezTo>
                      <a:pt x="3166" y="6570"/>
                      <a:pt x="3195" y="6609"/>
                      <a:pt x="3223" y="6609"/>
                    </a:cubicBezTo>
                    <a:cubicBezTo>
                      <a:pt x="3230" y="6609"/>
                      <a:pt x="3237" y="6606"/>
                      <a:pt x="3243" y="6600"/>
                    </a:cubicBezTo>
                    <a:cubicBezTo>
                      <a:pt x="3254" y="6586"/>
                      <a:pt x="3264" y="6579"/>
                      <a:pt x="3274" y="6579"/>
                    </a:cubicBezTo>
                    <a:cubicBezTo>
                      <a:pt x="3291" y="6579"/>
                      <a:pt x="3306" y="6601"/>
                      <a:pt x="3313" y="6639"/>
                    </a:cubicBezTo>
                    <a:cubicBezTo>
                      <a:pt x="3317" y="6654"/>
                      <a:pt x="3319" y="6659"/>
                      <a:pt x="3318" y="6659"/>
                    </a:cubicBezTo>
                    <a:cubicBezTo>
                      <a:pt x="3315" y="6659"/>
                      <a:pt x="3301" y="6635"/>
                      <a:pt x="3288" y="6635"/>
                    </a:cubicBezTo>
                    <a:cubicBezTo>
                      <a:pt x="3282" y="6635"/>
                      <a:pt x="3277" y="6639"/>
                      <a:pt x="3273" y="6649"/>
                    </a:cubicBezTo>
                    <a:cubicBezTo>
                      <a:pt x="3260" y="6688"/>
                      <a:pt x="3231" y="6705"/>
                      <a:pt x="3207" y="6705"/>
                    </a:cubicBezTo>
                    <a:cubicBezTo>
                      <a:pt x="3193" y="6705"/>
                      <a:pt x="3181" y="6700"/>
                      <a:pt x="3174" y="6689"/>
                    </a:cubicBezTo>
                    <a:cubicBezTo>
                      <a:pt x="3166" y="6684"/>
                      <a:pt x="3158" y="6681"/>
                      <a:pt x="3151" y="6681"/>
                    </a:cubicBezTo>
                    <a:cubicBezTo>
                      <a:pt x="3131" y="6681"/>
                      <a:pt x="3108" y="6700"/>
                      <a:pt x="3065" y="6729"/>
                    </a:cubicBezTo>
                    <a:cubicBezTo>
                      <a:pt x="2995" y="6768"/>
                      <a:pt x="3094" y="6808"/>
                      <a:pt x="3124" y="6828"/>
                    </a:cubicBezTo>
                    <a:cubicBezTo>
                      <a:pt x="3134" y="6838"/>
                      <a:pt x="3143" y="6840"/>
                      <a:pt x="3152" y="6840"/>
                    </a:cubicBezTo>
                    <a:cubicBezTo>
                      <a:pt x="3159" y="6840"/>
                      <a:pt x="3167" y="6839"/>
                      <a:pt x="3176" y="6839"/>
                    </a:cubicBezTo>
                    <a:cubicBezTo>
                      <a:pt x="3188" y="6839"/>
                      <a:pt x="3203" y="6842"/>
                      <a:pt x="3223" y="6858"/>
                    </a:cubicBezTo>
                    <a:cubicBezTo>
                      <a:pt x="3243" y="6877"/>
                      <a:pt x="3253" y="6887"/>
                      <a:pt x="3263" y="6897"/>
                    </a:cubicBezTo>
                    <a:cubicBezTo>
                      <a:pt x="3203" y="6967"/>
                      <a:pt x="3203" y="7006"/>
                      <a:pt x="3233" y="7026"/>
                    </a:cubicBezTo>
                    <a:cubicBezTo>
                      <a:pt x="3203" y="7036"/>
                      <a:pt x="3184" y="7105"/>
                      <a:pt x="3184" y="7105"/>
                    </a:cubicBezTo>
                    <a:cubicBezTo>
                      <a:pt x="3184" y="7105"/>
                      <a:pt x="3164" y="7155"/>
                      <a:pt x="3124" y="7185"/>
                    </a:cubicBezTo>
                    <a:cubicBezTo>
                      <a:pt x="3084" y="7215"/>
                      <a:pt x="3213" y="7234"/>
                      <a:pt x="3253" y="7234"/>
                    </a:cubicBezTo>
                    <a:cubicBezTo>
                      <a:pt x="3283" y="7244"/>
                      <a:pt x="3233" y="7284"/>
                      <a:pt x="3263" y="7314"/>
                    </a:cubicBezTo>
                    <a:cubicBezTo>
                      <a:pt x="3268" y="7318"/>
                      <a:pt x="3273" y="7320"/>
                      <a:pt x="3279" y="7320"/>
                    </a:cubicBezTo>
                    <a:cubicBezTo>
                      <a:pt x="3311" y="7320"/>
                      <a:pt x="3360" y="7263"/>
                      <a:pt x="3402" y="7254"/>
                    </a:cubicBezTo>
                    <a:cubicBezTo>
                      <a:pt x="3418" y="7251"/>
                      <a:pt x="3432" y="7249"/>
                      <a:pt x="3443" y="7249"/>
                    </a:cubicBezTo>
                    <a:cubicBezTo>
                      <a:pt x="3466" y="7249"/>
                      <a:pt x="3481" y="7258"/>
                      <a:pt x="3501" y="7284"/>
                    </a:cubicBezTo>
                    <a:cubicBezTo>
                      <a:pt x="3511" y="7284"/>
                      <a:pt x="3511" y="7294"/>
                      <a:pt x="3521" y="7304"/>
                    </a:cubicBezTo>
                    <a:cubicBezTo>
                      <a:pt x="3541" y="7324"/>
                      <a:pt x="3541" y="7353"/>
                      <a:pt x="3531" y="7363"/>
                    </a:cubicBezTo>
                    <a:cubicBezTo>
                      <a:pt x="3524" y="7382"/>
                      <a:pt x="3510" y="7393"/>
                      <a:pt x="3489" y="7393"/>
                    </a:cubicBezTo>
                    <a:cubicBezTo>
                      <a:pt x="3478" y="7393"/>
                      <a:pt x="3465" y="7390"/>
                      <a:pt x="3451" y="7383"/>
                    </a:cubicBezTo>
                    <a:cubicBezTo>
                      <a:pt x="3439" y="7378"/>
                      <a:pt x="3430" y="7376"/>
                      <a:pt x="3424" y="7376"/>
                    </a:cubicBezTo>
                    <a:cubicBezTo>
                      <a:pt x="3391" y="7376"/>
                      <a:pt x="3412" y="7426"/>
                      <a:pt x="3412" y="7443"/>
                    </a:cubicBezTo>
                    <a:cubicBezTo>
                      <a:pt x="3412" y="7443"/>
                      <a:pt x="3422" y="7453"/>
                      <a:pt x="3432" y="7453"/>
                    </a:cubicBezTo>
                    <a:cubicBezTo>
                      <a:pt x="3451" y="7462"/>
                      <a:pt x="3491" y="7472"/>
                      <a:pt x="3541" y="7512"/>
                    </a:cubicBezTo>
                    <a:cubicBezTo>
                      <a:pt x="3541" y="7512"/>
                      <a:pt x="3541" y="7522"/>
                      <a:pt x="3551" y="7522"/>
                    </a:cubicBezTo>
                    <a:cubicBezTo>
                      <a:pt x="3584" y="7555"/>
                      <a:pt x="3563" y="7580"/>
                      <a:pt x="3531" y="7580"/>
                    </a:cubicBezTo>
                    <a:cubicBezTo>
                      <a:pt x="3515" y="7580"/>
                      <a:pt x="3497" y="7574"/>
                      <a:pt x="3481" y="7562"/>
                    </a:cubicBezTo>
                    <a:cubicBezTo>
                      <a:pt x="3460" y="7536"/>
                      <a:pt x="3440" y="7534"/>
                      <a:pt x="3422" y="7534"/>
                    </a:cubicBezTo>
                    <a:cubicBezTo>
                      <a:pt x="3419" y="7534"/>
                      <a:pt x="3416" y="7534"/>
                      <a:pt x="3413" y="7534"/>
                    </a:cubicBezTo>
                    <a:cubicBezTo>
                      <a:pt x="3392" y="7534"/>
                      <a:pt x="3372" y="7532"/>
                      <a:pt x="3352" y="7492"/>
                    </a:cubicBezTo>
                    <a:cubicBezTo>
                      <a:pt x="3327" y="7453"/>
                      <a:pt x="3310" y="7435"/>
                      <a:pt x="3301" y="7435"/>
                    </a:cubicBezTo>
                    <a:cubicBezTo>
                      <a:pt x="3293" y="7435"/>
                      <a:pt x="3293" y="7453"/>
                      <a:pt x="3303" y="7482"/>
                    </a:cubicBezTo>
                    <a:cubicBezTo>
                      <a:pt x="3307" y="7505"/>
                      <a:pt x="3299" y="7517"/>
                      <a:pt x="3285" y="7517"/>
                    </a:cubicBezTo>
                    <a:cubicBezTo>
                      <a:pt x="3269" y="7517"/>
                      <a:pt x="3245" y="7500"/>
                      <a:pt x="3223" y="7462"/>
                    </a:cubicBezTo>
                    <a:cubicBezTo>
                      <a:pt x="3184" y="7403"/>
                      <a:pt x="3203" y="7363"/>
                      <a:pt x="3154" y="7343"/>
                    </a:cubicBezTo>
                    <a:cubicBezTo>
                      <a:pt x="3148" y="7340"/>
                      <a:pt x="3144" y="7339"/>
                      <a:pt x="3141" y="7339"/>
                    </a:cubicBezTo>
                    <a:cubicBezTo>
                      <a:pt x="3113" y="7339"/>
                      <a:pt x="3144" y="7436"/>
                      <a:pt x="3144" y="7462"/>
                    </a:cubicBezTo>
                    <a:cubicBezTo>
                      <a:pt x="3144" y="7472"/>
                      <a:pt x="3144" y="7492"/>
                      <a:pt x="3154" y="7502"/>
                    </a:cubicBezTo>
                    <a:cubicBezTo>
                      <a:pt x="3133" y="7499"/>
                      <a:pt x="3113" y="7498"/>
                      <a:pt x="3094" y="7498"/>
                    </a:cubicBezTo>
                    <a:cubicBezTo>
                      <a:pt x="2982" y="7498"/>
                      <a:pt x="2888" y="7544"/>
                      <a:pt x="2787" y="7611"/>
                    </a:cubicBezTo>
                    <a:cubicBezTo>
                      <a:pt x="2767" y="7601"/>
                      <a:pt x="2737" y="7591"/>
                      <a:pt x="2708" y="7591"/>
                    </a:cubicBezTo>
                    <a:cubicBezTo>
                      <a:pt x="2688" y="7601"/>
                      <a:pt x="2658" y="7611"/>
                      <a:pt x="2638" y="7611"/>
                    </a:cubicBezTo>
                    <a:cubicBezTo>
                      <a:pt x="2638" y="7601"/>
                      <a:pt x="2638" y="7601"/>
                      <a:pt x="2638" y="7591"/>
                    </a:cubicBezTo>
                    <a:cubicBezTo>
                      <a:pt x="2628" y="7552"/>
                      <a:pt x="2628" y="7532"/>
                      <a:pt x="2628" y="7522"/>
                    </a:cubicBezTo>
                    <a:cubicBezTo>
                      <a:pt x="2628" y="7512"/>
                      <a:pt x="2628" y="7502"/>
                      <a:pt x="2628" y="7482"/>
                    </a:cubicBezTo>
                    <a:cubicBezTo>
                      <a:pt x="2628" y="7482"/>
                      <a:pt x="2628" y="7472"/>
                      <a:pt x="2638" y="7472"/>
                    </a:cubicBezTo>
                    <a:cubicBezTo>
                      <a:pt x="2638" y="7482"/>
                      <a:pt x="2648" y="7492"/>
                      <a:pt x="2658" y="7502"/>
                    </a:cubicBezTo>
                    <a:cubicBezTo>
                      <a:pt x="2718" y="7482"/>
                      <a:pt x="2737" y="7482"/>
                      <a:pt x="2737" y="7453"/>
                    </a:cubicBezTo>
                    <a:cubicBezTo>
                      <a:pt x="2737" y="7426"/>
                      <a:pt x="2730" y="7360"/>
                      <a:pt x="2693" y="7360"/>
                    </a:cubicBezTo>
                    <a:cubicBezTo>
                      <a:pt x="2688" y="7360"/>
                      <a:pt x="2683" y="7361"/>
                      <a:pt x="2678" y="7363"/>
                    </a:cubicBezTo>
                    <a:cubicBezTo>
                      <a:pt x="2648" y="7383"/>
                      <a:pt x="2648" y="7383"/>
                      <a:pt x="2638" y="7403"/>
                    </a:cubicBezTo>
                    <a:cubicBezTo>
                      <a:pt x="2618" y="7383"/>
                      <a:pt x="2599" y="7373"/>
                      <a:pt x="2589" y="7373"/>
                    </a:cubicBezTo>
                    <a:cubicBezTo>
                      <a:pt x="2579" y="7343"/>
                      <a:pt x="2569" y="7304"/>
                      <a:pt x="2569" y="7284"/>
                    </a:cubicBezTo>
                    <a:cubicBezTo>
                      <a:pt x="2579" y="7274"/>
                      <a:pt x="2589" y="7254"/>
                      <a:pt x="2599" y="7254"/>
                    </a:cubicBezTo>
                    <a:cubicBezTo>
                      <a:pt x="2609" y="7234"/>
                      <a:pt x="2628" y="7234"/>
                      <a:pt x="2648" y="7224"/>
                    </a:cubicBezTo>
                    <a:cubicBezTo>
                      <a:pt x="2678" y="7224"/>
                      <a:pt x="2737" y="7195"/>
                      <a:pt x="2698" y="7165"/>
                    </a:cubicBezTo>
                    <a:cubicBezTo>
                      <a:pt x="2658" y="7135"/>
                      <a:pt x="2638" y="7076"/>
                      <a:pt x="2638" y="7056"/>
                    </a:cubicBezTo>
                    <a:cubicBezTo>
                      <a:pt x="2628" y="7056"/>
                      <a:pt x="2628" y="7046"/>
                      <a:pt x="2628" y="7046"/>
                    </a:cubicBezTo>
                    <a:cubicBezTo>
                      <a:pt x="2628" y="7046"/>
                      <a:pt x="2628" y="7016"/>
                      <a:pt x="2628" y="6996"/>
                    </a:cubicBezTo>
                    <a:cubicBezTo>
                      <a:pt x="2618" y="6986"/>
                      <a:pt x="2609" y="6977"/>
                      <a:pt x="2609" y="6977"/>
                    </a:cubicBezTo>
                    <a:cubicBezTo>
                      <a:pt x="2599" y="6977"/>
                      <a:pt x="2599" y="6986"/>
                      <a:pt x="2599" y="6986"/>
                    </a:cubicBezTo>
                    <a:cubicBezTo>
                      <a:pt x="2589" y="7006"/>
                      <a:pt x="2579" y="7016"/>
                      <a:pt x="2579" y="7026"/>
                    </a:cubicBezTo>
                    <a:cubicBezTo>
                      <a:pt x="2569" y="7046"/>
                      <a:pt x="2559" y="7056"/>
                      <a:pt x="2549" y="7066"/>
                    </a:cubicBezTo>
                    <a:lnTo>
                      <a:pt x="2529" y="7066"/>
                    </a:lnTo>
                    <a:cubicBezTo>
                      <a:pt x="2519" y="7076"/>
                      <a:pt x="2509" y="7076"/>
                      <a:pt x="2499" y="7076"/>
                    </a:cubicBezTo>
                    <a:cubicBezTo>
                      <a:pt x="2499" y="7063"/>
                      <a:pt x="2499" y="7051"/>
                      <a:pt x="2497" y="7051"/>
                    </a:cubicBezTo>
                    <a:cubicBezTo>
                      <a:pt x="2496" y="7051"/>
                      <a:pt x="2493" y="7055"/>
                      <a:pt x="2490" y="7066"/>
                    </a:cubicBezTo>
                    <a:cubicBezTo>
                      <a:pt x="2480" y="7081"/>
                      <a:pt x="2465" y="7088"/>
                      <a:pt x="2452" y="7088"/>
                    </a:cubicBezTo>
                    <a:cubicBezTo>
                      <a:pt x="2440" y="7088"/>
                      <a:pt x="2430" y="7081"/>
                      <a:pt x="2430" y="7066"/>
                    </a:cubicBezTo>
                    <a:cubicBezTo>
                      <a:pt x="2440" y="7056"/>
                      <a:pt x="2440" y="7046"/>
                      <a:pt x="2450" y="7026"/>
                    </a:cubicBezTo>
                    <a:cubicBezTo>
                      <a:pt x="2460" y="7016"/>
                      <a:pt x="2480" y="6996"/>
                      <a:pt x="2490" y="6986"/>
                    </a:cubicBezTo>
                    <a:cubicBezTo>
                      <a:pt x="2509" y="6957"/>
                      <a:pt x="2589" y="6986"/>
                      <a:pt x="2539" y="6947"/>
                    </a:cubicBezTo>
                    <a:cubicBezTo>
                      <a:pt x="2539" y="6937"/>
                      <a:pt x="2529" y="6937"/>
                      <a:pt x="2519" y="6937"/>
                    </a:cubicBezTo>
                    <a:cubicBezTo>
                      <a:pt x="2529" y="6937"/>
                      <a:pt x="2529" y="6937"/>
                      <a:pt x="2529" y="6927"/>
                    </a:cubicBezTo>
                    <a:cubicBezTo>
                      <a:pt x="2519" y="6917"/>
                      <a:pt x="2499" y="6907"/>
                      <a:pt x="2490" y="6907"/>
                    </a:cubicBezTo>
                    <a:cubicBezTo>
                      <a:pt x="2499" y="6887"/>
                      <a:pt x="2509" y="6868"/>
                      <a:pt x="2519" y="6838"/>
                    </a:cubicBezTo>
                    <a:cubicBezTo>
                      <a:pt x="2529" y="6838"/>
                      <a:pt x="2529" y="6838"/>
                      <a:pt x="2529" y="6828"/>
                    </a:cubicBezTo>
                    <a:cubicBezTo>
                      <a:pt x="2539" y="6848"/>
                      <a:pt x="2549" y="6868"/>
                      <a:pt x="2579" y="6897"/>
                    </a:cubicBezTo>
                    <a:cubicBezTo>
                      <a:pt x="2569" y="6907"/>
                      <a:pt x="2559" y="6917"/>
                      <a:pt x="2559" y="6927"/>
                    </a:cubicBezTo>
                    <a:cubicBezTo>
                      <a:pt x="2563" y="6933"/>
                      <a:pt x="2566" y="6936"/>
                      <a:pt x="2568" y="6936"/>
                    </a:cubicBezTo>
                    <a:cubicBezTo>
                      <a:pt x="2578" y="6936"/>
                      <a:pt x="2581" y="6897"/>
                      <a:pt x="2628" y="6858"/>
                    </a:cubicBezTo>
                    <a:cubicBezTo>
                      <a:pt x="2648" y="6842"/>
                      <a:pt x="2665" y="6839"/>
                      <a:pt x="2680" y="6839"/>
                    </a:cubicBezTo>
                    <a:cubicBezTo>
                      <a:pt x="2689" y="6839"/>
                      <a:pt x="2698" y="6840"/>
                      <a:pt x="2707" y="6840"/>
                    </a:cubicBezTo>
                    <a:cubicBezTo>
                      <a:pt x="2718" y="6840"/>
                      <a:pt x="2728" y="6838"/>
                      <a:pt x="2737" y="6828"/>
                    </a:cubicBezTo>
                    <a:cubicBezTo>
                      <a:pt x="2757" y="6808"/>
                      <a:pt x="2856" y="6768"/>
                      <a:pt x="2797" y="6729"/>
                    </a:cubicBezTo>
                    <a:cubicBezTo>
                      <a:pt x="2746" y="6700"/>
                      <a:pt x="2722" y="6681"/>
                      <a:pt x="2705" y="6681"/>
                    </a:cubicBezTo>
                    <a:cubicBezTo>
                      <a:pt x="2699" y="6681"/>
                      <a:pt x="2693" y="6684"/>
                      <a:pt x="2688" y="6689"/>
                    </a:cubicBezTo>
                    <a:cubicBezTo>
                      <a:pt x="2668" y="6709"/>
                      <a:pt x="2636" y="6732"/>
                      <a:pt x="2613" y="6732"/>
                    </a:cubicBezTo>
                    <a:cubicBezTo>
                      <a:pt x="2601" y="6732"/>
                      <a:pt x="2592" y="6726"/>
                      <a:pt x="2589" y="6709"/>
                    </a:cubicBezTo>
                    <a:cubicBezTo>
                      <a:pt x="2569" y="6649"/>
                      <a:pt x="2519" y="6699"/>
                      <a:pt x="2539" y="6639"/>
                    </a:cubicBezTo>
                    <a:cubicBezTo>
                      <a:pt x="2547" y="6593"/>
                      <a:pt x="2566" y="6547"/>
                      <a:pt x="2589" y="6547"/>
                    </a:cubicBezTo>
                    <a:cubicBezTo>
                      <a:pt x="2595" y="6547"/>
                      <a:pt x="2602" y="6551"/>
                      <a:pt x="2609" y="6560"/>
                    </a:cubicBezTo>
                    <a:cubicBezTo>
                      <a:pt x="2623" y="6575"/>
                      <a:pt x="2636" y="6585"/>
                      <a:pt x="2643" y="6585"/>
                    </a:cubicBezTo>
                    <a:cubicBezTo>
                      <a:pt x="2651" y="6585"/>
                      <a:pt x="2653" y="6575"/>
                      <a:pt x="2648" y="6550"/>
                    </a:cubicBezTo>
                    <a:cubicBezTo>
                      <a:pt x="2632" y="6509"/>
                      <a:pt x="2561" y="6441"/>
                      <a:pt x="2588" y="6441"/>
                    </a:cubicBezTo>
                    <a:cubicBezTo>
                      <a:pt x="2593" y="6441"/>
                      <a:pt x="2603" y="6444"/>
                      <a:pt x="2618" y="6451"/>
                    </a:cubicBezTo>
                    <a:cubicBezTo>
                      <a:pt x="2698" y="6491"/>
                      <a:pt x="2728" y="6511"/>
                      <a:pt x="2718" y="6550"/>
                    </a:cubicBezTo>
                    <a:cubicBezTo>
                      <a:pt x="2712" y="6573"/>
                      <a:pt x="2739" y="6602"/>
                      <a:pt x="2761" y="6602"/>
                    </a:cubicBezTo>
                    <a:cubicBezTo>
                      <a:pt x="2778" y="6602"/>
                      <a:pt x="2791" y="6587"/>
                      <a:pt x="2787" y="6540"/>
                    </a:cubicBezTo>
                    <a:cubicBezTo>
                      <a:pt x="2767" y="6441"/>
                      <a:pt x="2787" y="6372"/>
                      <a:pt x="2728" y="6372"/>
                    </a:cubicBezTo>
                    <a:cubicBezTo>
                      <a:pt x="2668" y="6372"/>
                      <a:pt x="2688" y="6362"/>
                      <a:pt x="2658" y="6312"/>
                    </a:cubicBezTo>
                    <a:cubicBezTo>
                      <a:pt x="2648" y="6302"/>
                      <a:pt x="2638" y="6302"/>
                      <a:pt x="2628" y="6302"/>
                    </a:cubicBezTo>
                    <a:cubicBezTo>
                      <a:pt x="2599" y="6292"/>
                      <a:pt x="2559" y="6302"/>
                      <a:pt x="2599" y="6263"/>
                    </a:cubicBezTo>
                    <a:cubicBezTo>
                      <a:pt x="2599" y="6253"/>
                      <a:pt x="2609" y="6253"/>
                      <a:pt x="2609" y="6253"/>
                    </a:cubicBezTo>
                    <a:cubicBezTo>
                      <a:pt x="2609" y="6253"/>
                      <a:pt x="2609" y="6243"/>
                      <a:pt x="2609" y="6243"/>
                    </a:cubicBezTo>
                    <a:lnTo>
                      <a:pt x="2618" y="6243"/>
                    </a:lnTo>
                    <a:cubicBezTo>
                      <a:pt x="2625" y="6240"/>
                      <a:pt x="2631" y="6238"/>
                      <a:pt x="2637" y="6238"/>
                    </a:cubicBezTo>
                    <a:cubicBezTo>
                      <a:pt x="2665" y="6238"/>
                      <a:pt x="2683" y="6273"/>
                      <a:pt x="2708" y="6273"/>
                    </a:cubicBezTo>
                    <a:cubicBezTo>
                      <a:pt x="2737" y="6273"/>
                      <a:pt x="2767" y="6183"/>
                      <a:pt x="2737" y="6164"/>
                    </a:cubicBezTo>
                    <a:cubicBezTo>
                      <a:pt x="2705" y="6139"/>
                      <a:pt x="2719" y="6121"/>
                      <a:pt x="2736" y="6121"/>
                    </a:cubicBezTo>
                    <a:cubicBezTo>
                      <a:pt x="2740" y="6121"/>
                      <a:pt x="2744" y="6122"/>
                      <a:pt x="2747" y="6124"/>
                    </a:cubicBezTo>
                    <a:cubicBezTo>
                      <a:pt x="2754" y="6126"/>
                      <a:pt x="2763" y="6127"/>
                      <a:pt x="2771" y="6127"/>
                    </a:cubicBezTo>
                    <a:cubicBezTo>
                      <a:pt x="2797" y="6127"/>
                      <a:pt x="2822" y="6114"/>
                      <a:pt x="2807" y="6084"/>
                    </a:cubicBezTo>
                    <a:cubicBezTo>
                      <a:pt x="2787" y="6025"/>
                      <a:pt x="2856" y="6005"/>
                      <a:pt x="2856" y="5995"/>
                    </a:cubicBezTo>
                    <a:cubicBezTo>
                      <a:pt x="2866" y="5985"/>
                      <a:pt x="2837" y="5945"/>
                      <a:pt x="2807" y="5945"/>
                    </a:cubicBezTo>
                    <a:cubicBezTo>
                      <a:pt x="2789" y="5945"/>
                      <a:pt x="2764" y="5914"/>
                      <a:pt x="2786" y="5914"/>
                    </a:cubicBezTo>
                    <a:cubicBezTo>
                      <a:pt x="2789" y="5914"/>
                      <a:pt x="2793" y="5915"/>
                      <a:pt x="2797" y="5916"/>
                    </a:cubicBezTo>
                    <a:cubicBezTo>
                      <a:pt x="2825" y="5921"/>
                      <a:pt x="2844" y="5934"/>
                      <a:pt x="2855" y="5934"/>
                    </a:cubicBezTo>
                    <a:cubicBezTo>
                      <a:pt x="2863" y="5934"/>
                      <a:pt x="2866" y="5927"/>
                      <a:pt x="2866" y="5906"/>
                    </a:cubicBezTo>
                    <a:cubicBezTo>
                      <a:pt x="2876" y="5846"/>
                      <a:pt x="2856" y="5846"/>
                      <a:pt x="2876" y="5807"/>
                    </a:cubicBezTo>
                    <a:cubicBezTo>
                      <a:pt x="2891" y="5784"/>
                      <a:pt x="2912" y="5643"/>
                      <a:pt x="2921" y="5643"/>
                    </a:cubicBezTo>
                    <a:cubicBezTo>
                      <a:pt x="2924" y="5643"/>
                      <a:pt x="2926" y="5658"/>
                      <a:pt x="2926" y="5697"/>
                    </a:cubicBezTo>
                    <a:lnTo>
                      <a:pt x="2926" y="5588"/>
                    </a:lnTo>
                    <a:cubicBezTo>
                      <a:pt x="2926" y="5553"/>
                      <a:pt x="2926" y="5539"/>
                      <a:pt x="2927" y="5539"/>
                    </a:cubicBezTo>
                    <a:close/>
                    <a:moveTo>
                      <a:pt x="6938" y="6701"/>
                    </a:moveTo>
                    <a:cubicBezTo>
                      <a:pt x="7005" y="6701"/>
                      <a:pt x="6932" y="6934"/>
                      <a:pt x="6932" y="6996"/>
                    </a:cubicBezTo>
                    <a:cubicBezTo>
                      <a:pt x="6932" y="7066"/>
                      <a:pt x="6951" y="7135"/>
                      <a:pt x="6823" y="7165"/>
                    </a:cubicBezTo>
                    <a:cubicBezTo>
                      <a:pt x="6684" y="7205"/>
                      <a:pt x="6723" y="7334"/>
                      <a:pt x="6634" y="7482"/>
                    </a:cubicBezTo>
                    <a:cubicBezTo>
                      <a:pt x="6624" y="7492"/>
                      <a:pt x="6624" y="7502"/>
                      <a:pt x="6614" y="7512"/>
                    </a:cubicBezTo>
                    <a:cubicBezTo>
                      <a:pt x="6604" y="7522"/>
                      <a:pt x="6585" y="7522"/>
                      <a:pt x="6575" y="7532"/>
                    </a:cubicBezTo>
                    <a:cubicBezTo>
                      <a:pt x="6535" y="7522"/>
                      <a:pt x="6505" y="7403"/>
                      <a:pt x="6436" y="7314"/>
                    </a:cubicBezTo>
                    <a:cubicBezTo>
                      <a:pt x="6419" y="7294"/>
                      <a:pt x="6404" y="7285"/>
                      <a:pt x="6391" y="7285"/>
                    </a:cubicBezTo>
                    <a:cubicBezTo>
                      <a:pt x="6320" y="7285"/>
                      <a:pt x="6299" y="7544"/>
                      <a:pt x="6257" y="7611"/>
                    </a:cubicBezTo>
                    <a:cubicBezTo>
                      <a:pt x="6257" y="7621"/>
                      <a:pt x="6247" y="7621"/>
                      <a:pt x="6247" y="7631"/>
                    </a:cubicBezTo>
                    <a:cubicBezTo>
                      <a:pt x="6238" y="7621"/>
                      <a:pt x="6238" y="7621"/>
                      <a:pt x="6228" y="7621"/>
                    </a:cubicBezTo>
                    <a:cubicBezTo>
                      <a:pt x="6128" y="7542"/>
                      <a:pt x="6307" y="7443"/>
                      <a:pt x="6178" y="7423"/>
                    </a:cubicBezTo>
                    <a:cubicBezTo>
                      <a:pt x="6099" y="7413"/>
                      <a:pt x="5920" y="7403"/>
                      <a:pt x="5801" y="7373"/>
                    </a:cubicBezTo>
                    <a:lnTo>
                      <a:pt x="5831" y="7373"/>
                    </a:lnTo>
                    <a:cubicBezTo>
                      <a:pt x="5853" y="7382"/>
                      <a:pt x="5874" y="7387"/>
                      <a:pt x="5886" y="7387"/>
                    </a:cubicBezTo>
                    <a:cubicBezTo>
                      <a:pt x="5900" y="7387"/>
                      <a:pt x="5902" y="7380"/>
                      <a:pt x="5881" y="7363"/>
                    </a:cubicBezTo>
                    <a:cubicBezTo>
                      <a:pt x="5851" y="7324"/>
                      <a:pt x="5821" y="7304"/>
                      <a:pt x="5781" y="7304"/>
                    </a:cubicBezTo>
                    <a:cubicBezTo>
                      <a:pt x="5752" y="7314"/>
                      <a:pt x="5722" y="7324"/>
                      <a:pt x="5692" y="7324"/>
                    </a:cubicBezTo>
                    <a:cubicBezTo>
                      <a:pt x="5692" y="7314"/>
                      <a:pt x="5702" y="7304"/>
                      <a:pt x="5722" y="7284"/>
                    </a:cubicBezTo>
                    <a:cubicBezTo>
                      <a:pt x="5861" y="7195"/>
                      <a:pt x="5950" y="7076"/>
                      <a:pt x="5950" y="7076"/>
                    </a:cubicBezTo>
                    <a:cubicBezTo>
                      <a:pt x="5950" y="7076"/>
                      <a:pt x="6028" y="6849"/>
                      <a:pt x="6136" y="6849"/>
                    </a:cubicBezTo>
                    <a:cubicBezTo>
                      <a:pt x="6168" y="6849"/>
                      <a:pt x="6202" y="6868"/>
                      <a:pt x="6238" y="6917"/>
                    </a:cubicBezTo>
                    <a:cubicBezTo>
                      <a:pt x="6247" y="6937"/>
                      <a:pt x="6257" y="6947"/>
                      <a:pt x="6277" y="6967"/>
                    </a:cubicBezTo>
                    <a:cubicBezTo>
                      <a:pt x="6238" y="6996"/>
                      <a:pt x="6128" y="7006"/>
                      <a:pt x="5970" y="7125"/>
                    </a:cubicBezTo>
                    <a:cubicBezTo>
                      <a:pt x="5836" y="7219"/>
                      <a:pt x="5878" y="7294"/>
                      <a:pt x="5962" y="7294"/>
                    </a:cubicBezTo>
                    <a:cubicBezTo>
                      <a:pt x="6003" y="7294"/>
                      <a:pt x="6053" y="7276"/>
                      <a:pt x="6099" y="7234"/>
                    </a:cubicBezTo>
                    <a:cubicBezTo>
                      <a:pt x="6228" y="7115"/>
                      <a:pt x="6327" y="7254"/>
                      <a:pt x="6426" y="7086"/>
                    </a:cubicBezTo>
                    <a:cubicBezTo>
                      <a:pt x="6433" y="7087"/>
                      <a:pt x="6440" y="7088"/>
                      <a:pt x="6447" y="7088"/>
                    </a:cubicBezTo>
                    <a:cubicBezTo>
                      <a:pt x="6477" y="7088"/>
                      <a:pt x="6501" y="7072"/>
                      <a:pt x="6525" y="7056"/>
                    </a:cubicBezTo>
                    <a:cubicBezTo>
                      <a:pt x="6545" y="7026"/>
                      <a:pt x="6555" y="6996"/>
                      <a:pt x="6565" y="6967"/>
                    </a:cubicBezTo>
                    <a:lnTo>
                      <a:pt x="6565" y="6967"/>
                    </a:lnTo>
                    <a:cubicBezTo>
                      <a:pt x="6565" y="6986"/>
                      <a:pt x="6565" y="7016"/>
                      <a:pt x="6555" y="7046"/>
                    </a:cubicBezTo>
                    <a:cubicBezTo>
                      <a:pt x="6536" y="7107"/>
                      <a:pt x="6551" y="7137"/>
                      <a:pt x="6581" y="7137"/>
                    </a:cubicBezTo>
                    <a:cubicBezTo>
                      <a:pt x="6616" y="7137"/>
                      <a:pt x="6671" y="7099"/>
                      <a:pt x="6723" y="7026"/>
                    </a:cubicBezTo>
                    <a:cubicBezTo>
                      <a:pt x="6731" y="7027"/>
                      <a:pt x="6738" y="7028"/>
                      <a:pt x="6745" y="7028"/>
                    </a:cubicBezTo>
                    <a:cubicBezTo>
                      <a:pt x="6795" y="7028"/>
                      <a:pt x="6834" y="6995"/>
                      <a:pt x="6773" y="6917"/>
                    </a:cubicBezTo>
                    <a:cubicBezTo>
                      <a:pt x="6813" y="6818"/>
                      <a:pt x="6813" y="6758"/>
                      <a:pt x="6912" y="6709"/>
                    </a:cubicBezTo>
                    <a:cubicBezTo>
                      <a:pt x="6922" y="6703"/>
                      <a:pt x="6931" y="6701"/>
                      <a:pt x="6938" y="6701"/>
                    </a:cubicBezTo>
                    <a:close/>
                    <a:moveTo>
                      <a:pt x="17505" y="7656"/>
                    </a:moveTo>
                    <a:cubicBezTo>
                      <a:pt x="17534" y="7661"/>
                      <a:pt x="17557" y="7661"/>
                      <a:pt x="17581" y="7661"/>
                    </a:cubicBezTo>
                    <a:cubicBezTo>
                      <a:pt x="17581" y="7676"/>
                      <a:pt x="17571" y="7683"/>
                      <a:pt x="17557" y="7683"/>
                    </a:cubicBezTo>
                    <a:cubicBezTo>
                      <a:pt x="17544" y="7683"/>
                      <a:pt x="17526" y="7676"/>
                      <a:pt x="17511" y="7661"/>
                    </a:cubicBezTo>
                    <a:cubicBezTo>
                      <a:pt x="17509" y="7659"/>
                      <a:pt x="17507" y="7657"/>
                      <a:pt x="17505" y="7656"/>
                    </a:cubicBezTo>
                    <a:close/>
                    <a:moveTo>
                      <a:pt x="2420" y="7690"/>
                    </a:moveTo>
                    <a:cubicBezTo>
                      <a:pt x="2420" y="7710"/>
                      <a:pt x="2430" y="7720"/>
                      <a:pt x="2430" y="7730"/>
                    </a:cubicBezTo>
                    <a:cubicBezTo>
                      <a:pt x="2420" y="7730"/>
                      <a:pt x="2410" y="7720"/>
                      <a:pt x="2410" y="7720"/>
                    </a:cubicBezTo>
                    <a:cubicBezTo>
                      <a:pt x="2410" y="7710"/>
                      <a:pt x="2410" y="7710"/>
                      <a:pt x="2410" y="7700"/>
                    </a:cubicBezTo>
                    <a:cubicBezTo>
                      <a:pt x="2410" y="7700"/>
                      <a:pt x="2420" y="7690"/>
                      <a:pt x="2420" y="7690"/>
                    </a:cubicBezTo>
                    <a:close/>
                    <a:moveTo>
                      <a:pt x="2648" y="7700"/>
                    </a:moveTo>
                    <a:cubicBezTo>
                      <a:pt x="2658" y="7710"/>
                      <a:pt x="2658" y="7710"/>
                      <a:pt x="2668" y="7720"/>
                    </a:cubicBezTo>
                    <a:cubicBezTo>
                      <a:pt x="2668" y="7720"/>
                      <a:pt x="2668" y="7720"/>
                      <a:pt x="2658" y="7730"/>
                    </a:cubicBezTo>
                    <a:cubicBezTo>
                      <a:pt x="2658" y="7720"/>
                      <a:pt x="2648" y="7720"/>
                      <a:pt x="2648" y="7710"/>
                    </a:cubicBezTo>
                    <a:cubicBezTo>
                      <a:pt x="2648" y="7710"/>
                      <a:pt x="2648" y="7710"/>
                      <a:pt x="2648" y="7700"/>
                    </a:cubicBezTo>
                    <a:close/>
                    <a:moveTo>
                      <a:pt x="12226" y="7671"/>
                    </a:moveTo>
                    <a:cubicBezTo>
                      <a:pt x="12240" y="7678"/>
                      <a:pt x="12259" y="7685"/>
                      <a:pt x="12290" y="7685"/>
                    </a:cubicBezTo>
                    <a:cubicBezTo>
                      <a:pt x="12303" y="7685"/>
                      <a:pt x="12318" y="7683"/>
                      <a:pt x="12335" y="7681"/>
                    </a:cubicBezTo>
                    <a:cubicBezTo>
                      <a:pt x="12435" y="7681"/>
                      <a:pt x="12425" y="7690"/>
                      <a:pt x="12375" y="7740"/>
                    </a:cubicBezTo>
                    <a:cubicBezTo>
                      <a:pt x="12306" y="7690"/>
                      <a:pt x="12246" y="7700"/>
                      <a:pt x="12226" y="7671"/>
                    </a:cubicBezTo>
                    <a:close/>
                    <a:moveTo>
                      <a:pt x="16932" y="7778"/>
                    </a:moveTo>
                    <a:cubicBezTo>
                      <a:pt x="16939" y="7778"/>
                      <a:pt x="16948" y="7781"/>
                      <a:pt x="16956" y="7790"/>
                    </a:cubicBezTo>
                    <a:cubicBezTo>
                      <a:pt x="16943" y="7790"/>
                      <a:pt x="16934" y="7794"/>
                      <a:pt x="16927" y="7794"/>
                    </a:cubicBezTo>
                    <a:cubicBezTo>
                      <a:pt x="16923" y="7794"/>
                      <a:pt x="16920" y="7793"/>
                      <a:pt x="16916" y="7790"/>
                    </a:cubicBezTo>
                    <a:cubicBezTo>
                      <a:pt x="16916" y="7784"/>
                      <a:pt x="16923" y="7778"/>
                      <a:pt x="16932" y="7778"/>
                    </a:cubicBezTo>
                    <a:close/>
                    <a:moveTo>
                      <a:pt x="933" y="7760"/>
                    </a:moveTo>
                    <a:cubicBezTo>
                      <a:pt x="943" y="7760"/>
                      <a:pt x="943" y="7760"/>
                      <a:pt x="953" y="7770"/>
                    </a:cubicBezTo>
                    <a:cubicBezTo>
                      <a:pt x="963" y="7770"/>
                      <a:pt x="973" y="7770"/>
                      <a:pt x="982" y="7780"/>
                    </a:cubicBezTo>
                    <a:lnTo>
                      <a:pt x="1002" y="7780"/>
                    </a:lnTo>
                    <a:cubicBezTo>
                      <a:pt x="1002" y="7790"/>
                      <a:pt x="992" y="7800"/>
                      <a:pt x="982" y="7800"/>
                    </a:cubicBezTo>
                    <a:cubicBezTo>
                      <a:pt x="982" y="7809"/>
                      <a:pt x="973" y="7809"/>
                      <a:pt x="973" y="7819"/>
                    </a:cubicBezTo>
                    <a:cubicBezTo>
                      <a:pt x="963" y="7809"/>
                      <a:pt x="963" y="7809"/>
                      <a:pt x="963" y="7809"/>
                    </a:cubicBezTo>
                    <a:cubicBezTo>
                      <a:pt x="963" y="7800"/>
                      <a:pt x="963" y="7790"/>
                      <a:pt x="973" y="7790"/>
                    </a:cubicBezTo>
                    <a:lnTo>
                      <a:pt x="963" y="7790"/>
                    </a:lnTo>
                    <a:cubicBezTo>
                      <a:pt x="963" y="7800"/>
                      <a:pt x="953" y="7800"/>
                      <a:pt x="953" y="7800"/>
                    </a:cubicBezTo>
                    <a:cubicBezTo>
                      <a:pt x="953" y="7800"/>
                      <a:pt x="943" y="7800"/>
                      <a:pt x="943" y="7790"/>
                    </a:cubicBezTo>
                    <a:cubicBezTo>
                      <a:pt x="933" y="7780"/>
                      <a:pt x="933" y="7770"/>
                      <a:pt x="933" y="7770"/>
                    </a:cubicBezTo>
                    <a:cubicBezTo>
                      <a:pt x="933" y="7770"/>
                      <a:pt x="933" y="7770"/>
                      <a:pt x="933" y="7760"/>
                    </a:cubicBezTo>
                    <a:close/>
                    <a:moveTo>
                      <a:pt x="12068" y="7730"/>
                    </a:moveTo>
                    <a:lnTo>
                      <a:pt x="12068" y="7730"/>
                    </a:lnTo>
                    <a:cubicBezTo>
                      <a:pt x="12058" y="7780"/>
                      <a:pt x="12048" y="7780"/>
                      <a:pt x="12038" y="7829"/>
                    </a:cubicBezTo>
                    <a:cubicBezTo>
                      <a:pt x="12018" y="7800"/>
                      <a:pt x="12038" y="7760"/>
                      <a:pt x="12068" y="7730"/>
                    </a:cubicBezTo>
                    <a:close/>
                    <a:moveTo>
                      <a:pt x="17399" y="7679"/>
                    </a:moveTo>
                    <a:cubicBezTo>
                      <a:pt x="17425" y="7679"/>
                      <a:pt x="17434" y="7775"/>
                      <a:pt x="17442" y="7800"/>
                    </a:cubicBezTo>
                    <a:cubicBezTo>
                      <a:pt x="17452" y="7809"/>
                      <a:pt x="17462" y="7819"/>
                      <a:pt x="17462" y="7819"/>
                    </a:cubicBezTo>
                    <a:cubicBezTo>
                      <a:pt x="17462" y="7819"/>
                      <a:pt x="17452" y="7829"/>
                      <a:pt x="17452" y="7839"/>
                    </a:cubicBezTo>
                    <a:cubicBezTo>
                      <a:pt x="17363" y="7819"/>
                      <a:pt x="17303" y="7809"/>
                      <a:pt x="17313" y="7780"/>
                    </a:cubicBezTo>
                    <a:cubicBezTo>
                      <a:pt x="17313" y="7770"/>
                      <a:pt x="17313" y="7770"/>
                      <a:pt x="17313" y="7760"/>
                    </a:cubicBezTo>
                    <a:cubicBezTo>
                      <a:pt x="17320" y="7769"/>
                      <a:pt x="17325" y="7773"/>
                      <a:pt x="17330" y="7773"/>
                    </a:cubicBezTo>
                    <a:cubicBezTo>
                      <a:pt x="17345" y="7773"/>
                      <a:pt x="17352" y="7729"/>
                      <a:pt x="17382" y="7690"/>
                    </a:cubicBezTo>
                    <a:cubicBezTo>
                      <a:pt x="17389" y="7683"/>
                      <a:pt x="17394" y="7679"/>
                      <a:pt x="17399" y="7679"/>
                    </a:cubicBezTo>
                    <a:close/>
                    <a:moveTo>
                      <a:pt x="14160" y="7681"/>
                    </a:moveTo>
                    <a:cubicBezTo>
                      <a:pt x="14209" y="7700"/>
                      <a:pt x="14219" y="7809"/>
                      <a:pt x="14190" y="7889"/>
                    </a:cubicBezTo>
                    <a:cubicBezTo>
                      <a:pt x="14180" y="7879"/>
                      <a:pt x="14180" y="7869"/>
                      <a:pt x="14170" y="7859"/>
                    </a:cubicBezTo>
                    <a:cubicBezTo>
                      <a:pt x="14130" y="7809"/>
                      <a:pt x="14071" y="7760"/>
                      <a:pt x="14041" y="7730"/>
                    </a:cubicBezTo>
                    <a:cubicBezTo>
                      <a:pt x="14061" y="7710"/>
                      <a:pt x="14081" y="7690"/>
                      <a:pt x="14100" y="7681"/>
                    </a:cubicBezTo>
                    <a:close/>
                    <a:moveTo>
                      <a:pt x="3446" y="7980"/>
                    </a:moveTo>
                    <a:cubicBezTo>
                      <a:pt x="3440" y="7985"/>
                      <a:pt x="3435" y="7991"/>
                      <a:pt x="3432" y="7998"/>
                    </a:cubicBezTo>
                    <a:cubicBezTo>
                      <a:pt x="3436" y="7992"/>
                      <a:pt x="3441" y="7986"/>
                      <a:pt x="3446" y="7980"/>
                    </a:cubicBezTo>
                    <a:close/>
                    <a:moveTo>
                      <a:pt x="6366" y="7965"/>
                    </a:moveTo>
                    <a:cubicBezTo>
                      <a:pt x="6369" y="7965"/>
                      <a:pt x="6373" y="7966"/>
                      <a:pt x="6376" y="7968"/>
                    </a:cubicBezTo>
                    <a:cubicBezTo>
                      <a:pt x="6366" y="7978"/>
                      <a:pt x="6357" y="7988"/>
                      <a:pt x="6347" y="7998"/>
                    </a:cubicBezTo>
                    <a:cubicBezTo>
                      <a:pt x="6347" y="7982"/>
                      <a:pt x="6353" y="7965"/>
                      <a:pt x="6366" y="7965"/>
                    </a:cubicBezTo>
                    <a:close/>
                    <a:moveTo>
                      <a:pt x="9182" y="7413"/>
                    </a:moveTo>
                    <a:cubicBezTo>
                      <a:pt x="9202" y="7413"/>
                      <a:pt x="9212" y="7423"/>
                      <a:pt x="9232" y="7423"/>
                    </a:cubicBezTo>
                    <a:cubicBezTo>
                      <a:pt x="9222" y="7423"/>
                      <a:pt x="9212" y="7433"/>
                      <a:pt x="9212" y="7433"/>
                    </a:cubicBezTo>
                    <a:cubicBezTo>
                      <a:pt x="9242" y="7472"/>
                      <a:pt x="9282" y="7542"/>
                      <a:pt x="9301" y="7611"/>
                    </a:cubicBezTo>
                    <a:cubicBezTo>
                      <a:pt x="9301" y="7601"/>
                      <a:pt x="9301" y="7601"/>
                      <a:pt x="9301" y="7601"/>
                    </a:cubicBezTo>
                    <a:cubicBezTo>
                      <a:pt x="9311" y="7591"/>
                      <a:pt x="9331" y="7581"/>
                      <a:pt x="9361" y="7562"/>
                    </a:cubicBezTo>
                    <a:cubicBezTo>
                      <a:pt x="9371" y="7641"/>
                      <a:pt x="9371" y="7750"/>
                      <a:pt x="9381" y="7869"/>
                    </a:cubicBezTo>
                    <a:cubicBezTo>
                      <a:pt x="9401" y="7988"/>
                      <a:pt x="9351" y="8028"/>
                      <a:pt x="9282" y="8028"/>
                    </a:cubicBezTo>
                    <a:cubicBezTo>
                      <a:pt x="9272" y="7958"/>
                      <a:pt x="9262" y="7909"/>
                      <a:pt x="9232" y="7909"/>
                    </a:cubicBezTo>
                    <a:cubicBezTo>
                      <a:pt x="9225" y="7905"/>
                      <a:pt x="9218" y="7904"/>
                      <a:pt x="9210" y="7904"/>
                    </a:cubicBezTo>
                    <a:cubicBezTo>
                      <a:pt x="9193" y="7904"/>
                      <a:pt x="9176" y="7909"/>
                      <a:pt x="9163" y="7909"/>
                    </a:cubicBezTo>
                    <a:cubicBezTo>
                      <a:pt x="9153" y="7909"/>
                      <a:pt x="9143" y="7919"/>
                      <a:pt x="9133" y="7919"/>
                    </a:cubicBezTo>
                    <a:cubicBezTo>
                      <a:pt x="9133" y="7909"/>
                      <a:pt x="9133" y="7899"/>
                      <a:pt x="9133" y="7899"/>
                    </a:cubicBezTo>
                    <a:cubicBezTo>
                      <a:pt x="9143" y="7879"/>
                      <a:pt x="9143" y="7869"/>
                      <a:pt x="9143" y="7859"/>
                    </a:cubicBezTo>
                    <a:cubicBezTo>
                      <a:pt x="9153" y="7869"/>
                      <a:pt x="9153" y="7869"/>
                      <a:pt x="9163" y="7869"/>
                    </a:cubicBezTo>
                    <a:cubicBezTo>
                      <a:pt x="9192" y="7869"/>
                      <a:pt x="9212" y="7859"/>
                      <a:pt x="9153" y="7800"/>
                    </a:cubicBezTo>
                    <a:cubicBezTo>
                      <a:pt x="9153" y="7790"/>
                      <a:pt x="9143" y="7790"/>
                      <a:pt x="9143" y="7790"/>
                    </a:cubicBezTo>
                    <a:cubicBezTo>
                      <a:pt x="9123" y="7770"/>
                      <a:pt x="9103" y="7750"/>
                      <a:pt x="9093" y="7730"/>
                    </a:cubicBezTo>
                    <a:cubicBezTo>
                      <a:pt x="9083" y="7730"/>
                      <a:pt x="9083" y="7720"/>
                      <a:pt x="9073" y="7720"/>
                    </a:cubicBezTo>
                    <a:cubicBezTo>
                      <a:pt x="9083" y="7710"/>
                      <a:pt x="9083" y="7700"/>
                      <a:pt x="9083" y="7681"/>
                    </a:cubicBezTo>
                    <a:cubicBezTo>
                      <a:pt x="9093" y="7690"/>
                      <a:pt x="9103" y="7690"/>
                      <a:pt x="9113" y="7700"/>
                    </a:cubicBezTo>
                    <a:cubicBezTo>
                      <a:pt x="9163" y="7740"/>
                      <a:pt x="9222" y="7809"/>
                      <a:pt x="9232" y="7809"/>
                    </a:cubicBezTo>
                    <a:cubicBezTo>
                      <a:pt x="9244" y="7813"/>
                      <a:pt x="9260" y="7822"/>
                      <a:pt x="9270" y="7822"/>
                    </a:cubicBezTo>
                    <a:cubicBezTo>
                      <a:pt x="9287" y="7822"/>
                      <a:pt x="9290" y="7801"/>
                      <a:pt x="9242" y="7710"/>
                    </a:cubicBezTo>
                    <a:cubicBezTo>
                      <a:pt x="9222" y="7671"/>
                      <a:pt x="9212" y="7641"/>
                      <a:pt x="9202" y="7621"/>
                    </a:cubicBezTo>
                    <a:cubicBezTo>
                      <a:pt x="9173" y="7562"/>
                      <a:pt x="9182" y="7542"/>
                      <a:pt x="9153" y="7512"/>
                    </a:cubicBezTo>
                    <a:cubicBezTo>
                      <a:pt x="9153" y="7502"/>
                      <a:pt x="9143" y="7482"/>
                      <a:pt x="9143" y="7462"/>
                    </a:cubicBezTo>
                    <a:cubicBezTo>
                      <a:pt x="9133" y="7443"/>
                      <a:pt x="9133" y="7433"/>
                      <a:pt x="9123" y="7413"/>
                    </a:cubicBezTo>
                    <a:close/>
                    <a:moveTo>
                      <a:pt x="3041" y="7771"/>
                    </a:moveTo>
                    <a:cubicBezTo>
                      <a:pt x="3172" y="7771"/>
                      <a:pt x="3146" y="7918"/>
                      <a:pt x="3154" y="7968"/>
                    </a:cubicBezTo>
                    <a:cubicBezTo>
                      <a:pt x="3154" y="7988"/>
                      <a:pt x="3134" y="8028"/>
                      <a:pt x="3065" y="8077"/>
                    </a:cubicBezTo>
                    <a:cubicBezTo>
                      <a:pt x="3040" y="8053"/>
                      <a:pt x="3020" y="8044"/>
                      <a:pt x="3001" y="8044"/>
                    </a:cubicBezTo>
                    <a:cubicBezTo>
                      <a:pt x="2959" y="8044"/>
                      <a:pt x="2927" y="8087"/>
                      <a:pt x="2886" y="8087"/>
                    </a:cubicBezTo>
                    <a:cubicBezTo>
                      <a:pt x="2837" y="8087"/>
                      <a:pt x="2787" y="7978"/>
                      <a:pt x="2847" y="7938"/>
                    </a:cubicBezTo>
                    <a:cubicBezTo>
                      <a:pt x="2895" y="7914"/>
                      <a:pt x="2871" y="7883"/>
                      <a:pt x="2839" y="7883"/>
                    </a:cubicBezTo>
                    <a:cubicBezTo>
                      <a:pt x="2832" y="7883"/>
                      <a:pt x="2824" y="7885"/>
                      <a:pt x="2817" y="7889"/>
                    </a:cubicBezTo>
                    <a:cubicBezTo>
                      <a:pt x="2808" y="7892"/>
                      <a:pt x="2795" y="7894"/>
                      <a:pt x="2780" y="7894"/>
                    </a:cubicBezTo>
                    <a:cubicBezTo>
                      <a:pt x="2745" y="7894"/>
                      <a:pt x="2706" y="7881"/>
                      <a:pt x="2728" y="7839"/>
                    </a:cubicBezTo>
                    <a:cubicBezTo>
                      <a:pt x="2787" y="7829"/>
                      <a:pt x="2856" y="7819"/>
                      <a:pt x="2946" y="7790"/>
                    </a:cubicBezTo>
                    <a:cubicBezTo>
                      <a:pt x="2984" y="7777"/>
                      <a:pt x="3016" y="7771"/>
                      <a:pt x="3041" y="7771"/>
                    </a:cubicBezTo>
                    <a:close/>
                    <a:moveTo>
                      <a:pt x="3474" y="8159"/>
                    </a:moveTo>
                    <a:cubicBezTo>
                      <a:pt x="3475" y="8159"/>
                      <a:pt x="3475" y="8159"/>
                      <a:pt x="3475" y="8159"/>
                    </a:cubicBezTo>
                    <a:cubicBezTo>
                      <a:pt x="3475" y="8159"/>
                      <a:pt x="3475" y="8159"/>
                      <a:pt x="3474" y="8159"/>
                    </a:cubicBezTo>
                    <a:close/>
                    <a:moveTo>
                      <a:pt x="14751" y="7580"/>
                    </a:moveTo>
                    <a:cubicBezTo>
                      <a:pt x="14770" y="7580"/>
                      <a:pt x="14787" y="7586"/>
                      <a:pt x="14804" y="7591"/>
                    </a:cubicBezTo>
                    <a:cubicBezTo>
                      <a:pt x="14834" y="7661"/>
                      <a:pt x="14854" y="7710"/>
                      <a:pt x="14904" y="7790"/>
                    </a:cubicBezTo>
                    <a:cubicBezTo>
                      <a:pt x="14913" y="7800"/>
                      <a:pt x="14913" y="7809"/>
                      <a:pt x="14923" y="7819"/>
                    </a:cubicBezTo>
                    <a:cubicBezTo>
                      <a:pt x="14913" y="7879"/>
                      <a:pt x="14824" y="7899"/>
                      <a:pt x="14646" y="7938"/>
                    </a:cubicBezTo>
                    <a:cubicBezTo>
                      <a:pt x="14457" y="7978"/>
                      <a:pt x="14487" y="8117"/>
                      <a:pt x="14368" y="8266"/>
                    </a:cubicBezTo>
                    <a:cubicBezTo>
                      <a:pt x="14368" y="8266"/>
                      <a:pt x="14358" y="8266"/>
                      <a:pt x="14348" y="8256"/>
                    </a:cubicBezTo>
                    <a:cubicBezTo>
                      <a:pt x="14319" y="8216"/>
                      <a:pt x="14487" y="8156"/>
                      <a:pt x="14378" y="8097"/>
                    </a:cubicBezTo>
                    <a:cubicBezTo>
                      <a:pt x="14332" y="8072"/>
                      <a:pt x="14304" y="8063"/>
                      <a:pt x="14279" y="8063"/>
                    </a:cubicBezTo>
                    <a:cubicBezTo>
                      <a:pt x="14245" y="8063"/>
                      <a:pt x="14217" y="8080"/>
                      <a:pt x="14160" y="8097"/>
                    </a:cubicBezTo>
                    <a:cubicBezTo>
                      <a:pt x="14136" y="8105"/>
                      <a:pt x="14110" y="8108"/>
                      <a:pt x="14085" y="8108"/>
                    </a:cubicBezTo>
                    <a:cubicBezTo>
                      <a:pt x="14019" y="8108"/>
                      <a:pt x="13962" y="8087"/>
                      <a:pt x="13962" y="8087"/>
                    </a:cubicBezTo>
                    <a:cubicBezTo>
                      <a:pt x="13962" y="8087"/>
                      <a:pt x="13892" y="7988"/>
                      <a:pt x="13862" y="7919"/>
                    </a:cubicBezTo>
                    <a:cubicBezTo>
                      <a:pt x="13882" y="7909"/>
                      <a:pt x="13912" y="7879"/>
                      <a:pt x="13932" y="7859"/>
                    </a:cubicBezTo>
                    <a:cubicBezTo>
                      <a:pt x="14041" y="7909"/>
                      <a:pt x="14031" y="7938"/>
                      <a:pt x="14110" y="7958"/>
                    </a:cubicBezTo>
                    <a:cubicBezTo>
                      <a:pt x="14140" y="7968"/>
                      <a:pt x="14170" y="7968"/>
                      <a:pt x="14190" y="7968"/>
                    </a:cubicBezTo>
                    <a:cubicBezTo>
                      <a:pt x="14196" y="7977"/>
                      <a:pt x="14207" y="7982"/>
                      <a:pt x="14221" y="7982"/>
                    </a:cubicBezTo>
                    <a:cubicBezTo>
                      <a:pt x="14253" y="7982"/>
                      <a:pt x="14303" y="7960"/>
                      <a:pt x="14358" y="7919"/>
                    </a:cubicBezTo>
                    <a:cubicBezTo>
                      <a:pt x="14374" y="7949"/>
                      <a:pt x="14386" y="7969"/>
                      <a:pt x="14394" y="7969"/>
                    </a:cubicBezTo>
                    <a:cubicBezTo>
                      <a:pt x="14401" y="7969"/>
                      <a:pt x="14403" y="7952"/>
                      <a:pt x="14398" y="7909"/>
                    </a:cubicBezTo>
                    <a:cubicBezTo>
                      <a:pt x="14398" y="7899"/>
                      <a:pt x="14398" y="7899"/>
                      <a:pt x="14388" y="7889"/>
                    </a:cubicBezTo>
                    <a:cubicBezTo>
                      <a:pt x="14408" y="7869"/>
                      <a:pt x="14428" y="7859"/>
                      <a:pt x="14447" y="7839"/>
                    </a:cubicBezTo>
                    <a:cubicBezTo>
                      <a:pt x="14507" y="7760"/>
                      <a:pt x="14527" y="7720"/>
                      <a:pt x="14557" y="7690"/>
                    </a:cubicBezTo>
                    <a:cubicBezTo>
                      <a:pt x="14565" y="7765"/>
                      <a:pt x="14614" y="7920"/>
                      <a:pt x="14659" y="7920"/>
                    </a:cubicBezTo>
                    <a:cubicBezTo>
                      <a:pt x="14668" y="7920"/>
                      <a:pt x="14677" y="7914"/>
                      <a:pt x="14685" y="7899"/>
                    </a:cubicBezTo>
                    <a:cubicBezTo>
                      <a:pt x="14735" y="7800"/>
                      <a:pt x="14745" y="7809"/>
                      <a:pt x="14685" y="7631"/>
                    </a:cubicBezTo>
                    <a:cubicBezTo>
                      <a:pt x="14685" y="7621"/>
                      <a:pt x="14685" y="7611"/>
                      <a:pt x="14676" y="7601"/>
                    </a:cubicBezTo>
                    <a:cubicBezTo>
                      <a:pt x="14685" y="7601"/>
                      <a:pt x="14695" y="7591"/>
                      <a:pt x="14705" y="7591"/>
                    </a:cubicBezTo>
                    <a:cubicBezTo>
                      <a:pt x="14722" y="7583"/>
                      <a:pt x="14737" y="7580"/>
                      <a:pt x="14751" y="7580"/>
                    </a:cubicBezTo>
                    <a:close/>
                    <a:moveTo>
                      <a:pt x="16919" y="8248"/>
                    </a:moveTo>
                    <a:cubicBezTo>
                      <a:pt x="16929" y="8248"/>
                      <a:pt x="16941" y="8256"/>
                      <a:pt x="16956" y="8275"/>
                    </a:cubicBezTo>
                    <a:cubicBezTo>
                      <a:pt x="16966" y="8295"/>
                      <a:pt x="16976" y="8305"/>
                      <a:pt x="16986" y="8315"/>
                    </a:cubicBezTo>
                    <a:cubicBezTo>
                      <a:pt x="16966" y="8335"/>
                      <a:pt x="16956" y="8355"/>
                      <a:pt x="16946" y="8375"/>
                    </a:cubicBezTo>
                    <a:cubicBezTo>
                      <a:pt x="16936" y="8355"/>
                      <a:pt x="16936" y="8325"/>
                      <a:pt x="16926" y="8325"/>
                    </a:cubicBezTo>
                    <a:cubicBezTo>
                      <a:pt x="16916" y="8305"/>
                      <a:pt x="16887" y="8275"/>
                      <a:pt x="16897" y="8266"/>
                    </a:cubicBezTo>
                    <a:cubicBezTo>
                      <a:pt x="16902" y="8256"/>
                      <a:pt x="16909" y="8248"/>
                      <a:pt x="16919" y="8248"/>
                    </a:cubicBezTo>
                    <a:close/>
                    <a:moveTo>
                      <a:pt x="10402" y="8355"/>
                    </a:moveTo>
                    <a:lnTo>
                      <a:pt x="10402" y="8355"/>
                    </a:lnTo>
                    <a:cubicBezTo>
                      <a:pt x="10392" y="8375"/>
                      <a:pt x="10382" y="8385"/>
                      <a:pt x="10362" y="8385"/>
                    </a:cubicBezTo>
                    <a:cubicBezTo>
                      <a:pt x="10372" y="8375"/>
                      <a:pt x="10382" y="8365"/>
                      <a:pt x="10402" y="8355"/>
                    </a:cubicBezTo>
                    <a:close/>
                    <a:moveTo>
                      <a:pt x="17035" y="7849"/>
                    </a:moveTo>
                    <a:cubicBezTo>
                      <a:pt x="17055" y="7869"/>
                      <a:pt x="17075" y="7889"/>
                      <a:pt x="17095" y="7919"/>
                    </a:cubicBezTo>
                    <a:cubicBezTo>
                      <a:pt x="17178" y="8017"/>
                      <a:pt x="17250" y="8029"/>
                      <a:pt x="17328" y="8029"/>
                    </a:cubicBezTo>
                    <a:cubicBezTo>
                      <a:pt x="17352" y="8029"/>
                      <a:pt x="17377" y="8028"/>
                      <a:pt x="17402" y="8028"/>
                    </a:cubicBezTo>
                    <a:cubicBezTo>
                      <a:pt x="17392" y="8057"/>
                      <a:pt x="17402" y="8107"/>
                      <a:pt x="17412" y="8107"/>
                    </a:cubicBezTo>
                    <a:cubicBezTo>
                      <a:pt x="17432" y="8107"/>
                      <a:pt x="17462" y="8057"/>
                      <a:pt x="17482" y="8047"/>
                    </a:cubicBezTo>
                    <a:cubicBezTo>
                      <a:pt x="17491" y="8047"/>
                      <a:pt x="17501" y="8047"/>
                      <a:pt x="17511" y="8057"/>
                    </a:cubicBezTo>
                    <a:cubicBezTo>
                      <a:pt x="17531" y="8067"/>
                      <a:pt x="17541" y="8097"/>
                      <a:pt x="17551" y="8137"/>
                    </a:cubicBezTo>
                    <a:cubicBezTo>
                      <a:pt x="17551" y="8147"/>
                      <a:pt x="17551" y="8147"/>
                      <a:pt x="17561" y="8156"/>
                    </a:cubicBezTo>
                    <a:cubicBezTo>
                      <a:pt x="17561" y="8166"/>
                      <a:pt x="17561" y="8176"/>
                      <a:pt x="17571" y="8176"/>
                    </a:cubicBezTo>
                    <a:cubicBezTo>
                      <a:pt x="17531" y="8206"/>
                      <a:pt x="17511" y="8226"/>
                      <a:pt x="17501" y="8246"/>
                    </a:cubicBezTo>
                    <a:cubicBezTo>
                      <a:pt x="17472" y="8196"/>
                      <a:pt x="17521" y="8236"/>
                      <a:pt x="17472" y="8196"/>
                    </a:cubicBezTo>
                    <a:cubicBezTo>
                      <a:pt x="17465" y="8192"/>
                      <a:pt x="17460" y="8190"/>
                      <a:pt x="17456" y="8190"/>
                    </a:cubicBezTo>
                    <a:cubicBezTo>
                      <a:pt x="17442" y="8190"/>
                      <a:pt x="17444" y="8217"/>
                      <a:pt x="17452" y="8256"/>
                    </a:cubicBezTo>
                    <a:lnTo>
                      <a:pt x="17432" y="8256"/>
                    </a:lnTo>
                    <a:cubicBezTo>
                      <a:pt x="17432" y="8246"/>
                      <a:pt x="17432" y="8246"/>
                      <a:pt x="17432" y="8236"/>
                    </a:cubicBezTo>
                    <a:cubicBezTo>
                      <a:pt x="17426" y="8221"/>
                      <a:pt x="17419" y="8215"/>
                      <a:pt x="17411" y="8215"/>
                    </a:cubicBezTo>
                    <a:cubicBezTo>
                      <a:pt x="17391" y="8215"/>
                      <a:pt x="17370" y="8250"/>
                      <a:pt x="17363" y="8285"/>
                    </a:cubicBezTo>
                    <a:cubicBezTo>
                      <a:pt x="17363" y="8305"/>
                      <a:pt x="17363" y="8305"/>
                      <a:pt x="17372" y="8315"/>
                    </a:cubicBezTo>
                    <a:cubicBezTo>
                      <a:pt x="17363" y="8315"/>
                      <a:pt x="17353" y="8325"/>
                      <a:pt x="17353" y="8335"/>
                    </a:cubicBezTo>
                    <a:cubicBezTo>
                      <a:pt x="17343" y="8325"/>
                      <a:pt x="17343" y="8325"/>
                      <a:pt x="17343" y="8315"/>
                    </a:cubicBezTo>
                    <a:cubicBezTo>
                      <a:pt x="17341" y="8314"/>
                      <a:pt x="17339" y="8314"/>
                      <a:pt x="17337" y="8314"/>
                    </a:cubicBezTo>
                    <a:cubicBezTo>
                      <a:pt x="17320" y="8314"/>
                      <a:pt x="17304" y="8356"/>
                      <a:pt x="17313" y="8365"/>
                    </a:cubicBezTo>
                    <a:cubicBezTo>
                      <a:pt x="17313" y="8365"/>
                      <a:pt x="17313" y="8365"/>
                      <a:pt x="17323" y="8375"/>
                    </a:cubicBezTo>
                    <a:cubicBezTo>
                      <a:pt x="17313" y="8375"/>
                      <a:pt x="17313" y="8385"/>
                      <a:pt x="17303" y="8385"/>
                    </a:cubicBezTo>
                    <a:cubicBezTo>
                      <a:pt x="17272" y="8283"/>
                      <a:pt x="17234" y="8144"/>
                      <a:pt x="17161" y="8144"/>
                    </a:cubicBezTo>
                    <a:cubicBezTo>
                      <a:pt x="17142" y="8144"/>
                      <a:pt x="17120" y="8153"/>
                      <a:pt x="17095" y="8176"/>
                    </a:cubicBezTo>
                    <a:cubicBezTo>
                      <a:pt x="17065" y="8206"/>
                      <a:pt x="17045" y="8236"/>
                      <a:pt x="17016" y="8266"/>
                    </a:cubicBezTo>
                    <a:cubicBezTo>
                      <a:pt x="16996" y="8236"/>
                      <a:pt x="16976" y="8216"/>
                      <a:pt x="16976" y="8196"/>
                    </a:cubicBezTo>
                    <a:cubicBezTo>
                      <a:pt x="16968" y="8188"/>
                      <a:pt x="16953" y="8174"/>
                      <a:pt x="16932" y="8174"/>
                    </a:cubicBezTo>
                    <a:cubicBezTo>
                      <a:pt x="16927" y="8174"/>
                      <a:pt x="16922" y="8174"/>
                      <a:pt x="16916" y="8176"/>
                    </a:cubicBezTo>
                    <a:cubicBezTo>
                      <a:pt x="16893" y="8182"/>
                      <a:pt x="16880" y="8188"/>
                      <a:pt x="16872" y="8188"/>
                    </a:cubicBezTo>
                    <a:cubicBezTo>
                      <a:pt x="16865" y="8188"/>
                      <a:pt x="16861" y="8185"/>
                      <a:pt x="16857" y="8176"/>
                    </a:cubicBezTo>
                    <a:cubicBezTo>
                      <a:pt x="16847" y="8156"/>
                      <a:pt x="16887" y="8127"/>
                      <a:pt x="16857" y="8107"/>
                    </a:cubicBezTo>
                    <a:cubicBezTo>
                      <a:pt x="16838" y="8101"/>
                      <a:pt x="16824" y="8087"/>
                      <a:pt x="16813" y="8087"/>
                    </a:cubicBezTo>
                    <a:cubicBezTo>
                      <a:pt x="16806" y="8087"/>
                      <a:pt x="16801" y="8092"/>
                      <a:pt x="16797" y="8107"/>
                    </a:cubicBezTo>
                    <a:cubicBezTo>
                      <a:pt x="16785" y="8131"/>
                      <a:pt x="16777" y="8148"/>
                      <a:pt x="16765" y="8148"/>
                    </a:cubicBezTo>
                    <a:cubicBezTo>
                      <a:pt x="16758" y="8148"/>
                      <a:pt x="16749" y="8142"/>
                      <a:pt x="16738" y="8127"/>
                    </a:cubicBezTo>
                    <a:cubicBezTo>
                      <a:pt x="16708" y="8097"/>
                      <a:pt x="16698" y="8107"/>
                      <a:pt x="16688" y="8097"/>
                    </a:cubicBezTo>
                    <a:cubicBezTo>
                      <a:pt x="16678" y="8077"/>
                      <a:pt x="16748" y="8057"/>
                      <a:pt x="16698" y="8038"/>
                    </a:cubicBezTo>
                    <a:cubicBezTo>
                      <a:pt x="16681" y="8029"/>
                      <a:pt x="16670" y="8026"/>
                      <a:pt x="16659" y="8026"/>
                    </a:cubicBezTo>
                    <a:cubicBezTo>
                      <a:pt x="16645" y="8026"/>
                      <a:pt x="16632" y="8032"/>
                      <a:pt x="16609" y="8038"/>
                    </a:cubicBezTo>
                    <a:lnTo>
                      <a:pt x="16599" y="8038"/>
                    </a:lnTo>
                    <a:cubicBezTo>
                      <a:pt x="16599" y="8038"/>
                      <a:pt x="16589" y="8038"/>
                      <a:pt x="16579" y="8028"/>
                    </a:cubicBezTo>
                    <a:cubicBezTo>
                      <a:pt x="16569" y="8028"/>
                      <a:pt x="16559" y="8018"/>
                      <a:pt x="16540" y="8018"/>
                    </a:cubicBezTo>
                    <a:lnTo>
                      <a:pt x="16530" y="8018"/>
                    </a:lnTo>
                    <a:cubicBezTo>
                      <a:pt x="16520" y="8018"/>
                      <a:pt x="16520" y="8008"/>
                      <a:pt x="16510" y="8008"/>
                    </a:cubicBezTo>
                    <a:cubicBezTo>
                      <a:pt x="16500" y="7998"/>
                      <a:pt x="16490" y="7988"/>
                      <a:pt x="16490" y="7978"/>
                    </a:cubicBezTo>
                    <a:cubicBezTo>
                      <a:pt x="16474" y="7962"/>
                      <a:pt x="16471" y="7946"/>
                      <a:pt x="16487" y="7946"/>
                    </a:cubicBezTo>
                    <a:cubicBezTo>
                      <a:pt x="16490" y="7946"/>
                      <a:pt x="16494" y="7946"/>
                      <a:pt x="16500" y="7948"/>
                    </a:cubicBezTo>
                    <a:lnTo>
                      <a:pt x="16510" y="7948"/>
                    </a:lnTo>
                    <a:cubicBezTo>
                      <a:pt x="16520" y="7958"/>
                      <a:pt x="16530" y="7958"/>
                      <a:pt x="16540" y="7958"/>
                    </a:cubicBezTo>
                    <a:cubicBezTo>
                      <a:pt x="16559" y="7978"/>
                      <a:pt x="16559" y="7978"/>
                      <a:pt x="16589" y="7988"/>
                    </a:cubicBezTo>
                    <a:cubicBezTo>
                      <a:pt x="16601" y="7988"/>
                      <a:pt x="16610" y="7989"/>
                      <a:pt x="16617" y="7989"/>
                    </a:cubicBezTo>
                    <a:cubicBezTo>
                      <a:pt x="16635" y="7989"/>
                      <a:pt x="16637" y="7984"/>
                      <a:pt x="16609" y="7948"/>
                    </a:cubicBezTo>
                    <a:cubicBezTo>
                      <a:pt x="16599" y="7938"/>
                      <a:pt x="16589" y="7928"/>
                      <a:pt x="16579" y="7919"/>
                    </a:cubicBezTo>
                    <a:cubicBezTo>
                      <a:pt x="16569" y="7909"/>
                      <a:pt x="16559" y="7909"/>
                      <a:pt x="16559" y="7899"/>
                    </a:cubicBezTo>
                    <a:cubicBezTo>
                      <a:pt x="16545" y="7892"/>
                      <a:pt x="16536" y="7885"/>
                      <a:pt x="16550" y="7885"/>
                    </a:cubicBezTo>
                    <a:cubicBezTo>
                      <a:pt x="16555" y="7885"/>
                      <a:pt x="16565" y="7886"/>
                      <a:pt x="16579" y="7889"/>
                    </a:cubicBezTo>
                    <a:cubicBezTo>
                      <a:pt x="16589" y="7889"/>
                      <a:pt x="16599" y="7879"/>
                      <a:pt x="16599" y="7879"/>
                    </a:cubicBezTo>
                    <a:cubicBezTo>
                      <a:pt x="16617" y="7879"/>
                      <a:pt x="16625" y="7875"/>
                      <a:pt x="16630" y="7875"/>
                    </a:cubicBezTo>
                    <a:cubicBezTo>
                      <a:pt x="16638" y="7875"/>
                      <a:pt x="16642" y="7881"/>
                      <a:pt x="16659" y="7909"/>
                    </a:cubicBezTo>
                    <a:cubicBezTo>
                      <a:pt x="16680" y="7951"/>
                      <a:pt x="16701" y="7993"/>
                      <a:pt x="16708" y="7993"/>
                    </a:cubicBezTo>
                    <a:cubicBezTo>
                      <a:pt x="16711" y="7993"/>
                      <a:pt x="16711" y="7986"/>
                      <a:pt x="16708" y="7968"/>
                    </a:cubicBezTo>
                    <a:cubicBezTo>
                      <a:pt x="16698" y="7909"/>
                      <a:pt x="16688" y="7928"/>
                      <a:pt x="16688" y="7889"/>
                    </a:cubicBezTo>
                    <a:cubicBezTo>
                      <a:pt x="16688" y="7889"/>
                      <a:pt x="16688" y="7879"/>
                      <a:pt x="16688" y="7869"/>
                    </a:cubicBezTo>
                    <a:cubicBezTo>
                      <a:pt x="16728" y="7919"/>
                      <a:pt x="16778" y="7948"/>
                      <a:pt x="16807" y="7968"/>
                    </a:cubicBezTo>
                    <a:lnTo>
                      <a:pt x="16817" y="7968"/>
                    </a:lnTo>
                    <a:cubicBezTo>
                      <a:pt x="16843" y="7979"/>
                      <a:pt x="16866" y="7985"/>
                      <a:pt x="16885" y="7985"/>
                    </a:cubicBezTo>
                    <a:cubicBezTo>
                      <a:pt x="16917" y="7985"/>
                      <a:pt x="16936" y="7969"/>
                      <a:pt x="16936" y="7938"/>
                    </a:cubicBezTo>
                    <a:cubicBezTo>
                      <a:pt x="16949" y="7958"/>
                      <a:pt x="16967" y="7986"/>
                      <a:pt x="16977" y="7986"/>
                    </a:cubicBezTo>
                    <a:cubicBezTo>
                      <a:pt x="16982" y="7986"/>
                      <a:pt x="16986" y="7979"/>
                      <a:pt x="16986" y="7958"/>
                    </a:cubicBezTo>
                    <a:cubicBezTo>
                      <a:pt x="16986" y="7899"/>
                      <a:pt x="16916" y="7889"/>
                      <a:pt x="16956" y="7869"/>
                    </a:cubicBezTo>
                    <a:cubicBezTo>
                      <a:pt x="16968" y="7857"/>
                      <a:pt x="16981" y="7855"/>
                      <a:pt x="16993" y="7855"/>
                    </a:cubicBezTo>
                    <a:cubicBezTo>
                      <a:pt x="17003" y="7855"/>
                      <a:pt x="17012" y="7857"/>
                      <a:pt x="17020" y="7857"/>
                    </a:cubicBezTo>
                    <a:cubicBezTo>
                      <a:pt x="17027" y="7857"/>
                      <a:pt x="17032" y="7855"/>
                      <a:pt x="17035" y="7849"/>
                    </a:cubicBezTo>
                    <a:close/>
                    <a:moveTo>
                      <a:pt x="5791" y="7700"/>
                    </a:moveTo>
                    <a:cubicBezTo>
                      <a:pt x="5801" y="7710"/>
                      <a:pt x="5811" y="7720"/>
                      <a:pt x="5821" y="7720"/>
                    </a:cubicBezTo>
                    <a:cubicBezTo>
                      <a:pt x="5821" y="7720"/>
                      <a:pt x="5826" y="7723"/>
                      <a:pt x="5831" y="7723"/>
                    </a:cubicBezTo>
                    <a:cubicBezTo>
                      <a:pt x="5836" y="7723"/>
                      <a:pt x="5841" y="7720"/>
                      <a:pt x="5841" y="7710"/>
                    </a:cubicBezTo>
                    <a:cubicBezTo>
                      <a:pt x="5960" y="7750"/>
                      <a:pt x="5970" y="7809"/>
                      <a:pt x="6010" y="7899"/>
                    </a:cubicBezTo>
                    <a:cubicBezTo>
                      <a:pt x="5960" y="8067"/>
                      <a:pt x="6089" y="8097"/>
                      <a:pt x="6158" y="8097"/>
                    </a:cubicBezTo>
                    <a:cubicBezTo>
                      <a:pt x="6188" y="8127"/>
                      <a:pt x="6218" y="8147"/>
                      <a:pt x="6247" y="8156"/>
                    </a:cubicBezTo>
                    <a:cubicBezTo>
                      <a:pt x="6236" y="8180"/>
                      <a:pt x="6245" y="8189"/>
                      <a:pt x="6266" y="8189"/>
                    </a:cubicBezTo>
                    <a:cubicBezTo>
                      <a:pt x="6281" y="8189"/>
                      <a:pt x="6302" y="8185"/>
                      <a:pt x="6327" y="8176"/>
                    </a:cubicBezTo>
                    <a:cubicBezTo>
                      <a:pt x="6334" y="8174"/>
                      <a:pt x="6340" y="8172"/>
                      <a:pt x="6346" y="8172"/>
                    </a:cubicBezTo>
                    <a:cubicBezTo>
                      <a:pt x="6422" y="8172"/>
                      <a:pt x="6393" y="8404"/>
                      <a:pt x="6347" y="8404"/>
                    </a:cubicBezTo>
                    <a:cubicBezTo>
                      <a:pt x="6308" y="8404"/>
                      <a:pt x="6194" y="8235"/>
                      <a:pt x="6124" y="8235"/>
                    </a:cubicBezTo>
                    <a:cubicBezTo>
                      <a:pt x="6122" y="8235"/>
                      <a:pt x="6120" y="8236"/>
                      <a:pt x="6119" y="8236"/>
                    </a:cubicBezTo>
                    <a:cubicBezTo>
                      <a:pt x="6099" y="8246"/>
                      <a:pt x="6089" y="8256"/>
                      <a:pt x="6079" y="8256"/>
                    </a:cubicBezTo>
                    <a:cubicBezTo>
                      <a:pt x="6059" y="8246"/>
                      <a:pt x="6039" y="8236"/>
                      <a:pt x="6010" y="8216"/>
                    </a:cubicBezTo>
                    <a:cubicBezTo>
                      <a:pt x="6010" y="8206"/>
                      <a:pt x="6010" y="8196"/>
                      <a:pt x="5980" y="8196"/>
                    </a:cubicBezTo>
                    <a:cubicBezTo>
                      <a:pt x="5970" y="8196"/>
                      <a:pt x="5960" y="8196"/>
                      <a:pt x="5940" y="8206"/>
                    </a:cubicBezTo>
                    <a:cubicBezTo>
                      <a:pt x="5930" y="8196"/>
                      <a:pt x="5920" y="8196"/>
                      <a:pt x="5920" y="8196"/>
                    </a:cubicBezTo>
                    <a:cubicBezTo>
                      <a:pt x="5920" y="8156"/>
                      <a:pt x="5950" y="8147"/>
                      <a:pt x="5960" y="8147"/>
                    </a:cubicBezTo>
                    <a:cubicBezTo>
                      <a:pt x="5970" y="8147"/>
                      <a:pt x="5950" y="8117"/>
                      <a:pt x="5950" y="8117"/>
                    </a:cubicBezTo>
                    <a:cubicBezTo>
                      <a:pt x="5950" y="8117"/>
                      <a:pt x="5861" y="8117"/>
                      <a:pt x="5851" y="8087"/>
                    </a:cubicBezTo>
                    <a:cubicBezTo>
                      <a:pt x="5835" y="8071"/>
                      <a:pt x="5858" y="8042"/>
                      <a:pt x="5846" y="8042"/>
                    </a:cubicBezTo>
                    <a:cubicBezTo>
                      <a:pt x="5843" y="8042"/>
                      <a:pt x="5839" y="8044"/>
                      <a:pt x="5831" y="8047"/>
                    </a:cubicBezTo>
                    <a:cubicBezTo>
                      <a:pt x="5811" y="8057"/>
                      <a:pt x="5801" y="8057"/>
                      <a:pt x="5801" y="8067"/>
                    </a:cubicBezTo>
                    <a:cubicBezTo>
                      <a:pt x="5801" y="8057"/>
                      <a:pt x="5801" y="8038"/>
                      <a:pt x="5801" y="8018"/>
                    </a:cubicBezTo>
                    <a:cubicBezTo>
                      <a:pt x="5801" y="8018"/>
                      <a:pt x="5791" y="7998"/>
                      <a:pt x="5791" y="7988"/>
                    </a:cubicBezTo>
                    <a:lnTo>
                      <a:pt x="5791" y="7988"/>
                    </a:lnTo>
                    <a:cubicBezTo>
                      <a:pt x="5799" y="7993"/>
                      <a:pt x="5805" y="7996"/>
                      <a:pt x="5810" y="7996"/>
                    </a:cubicBezTo>
                    <a:cubicBezTo>
                      <a:pt x="5824" y="7996"/>
                      <a:pt x="5826" y="7975"/>
                      <a:pt x="5811" y="7938"/>
                    </a:cubicBezTo>
                    <a:cubicBezTo>
                      <a:pt x="5796" y="7901"/>
                      <a:pt x="5770" y="7869"/>
                      <a:pt x="5775" y="7869"/>
                    </a:cubicBezTo>
                    <a:cubicBezTo>
                      <a:pt x="5777" y="7869"/>
                      <a:pt x="5782" y="7872"/>
                      <a:pt x="5791" y="7879"/>
                    </a:cubicBezTo>
                    <a:cubicBezTo>
                      <a:pt x="5831" y="7899"/>
                      <a:pt x="5821" y="7889"/>
                      <a:pt x="5841" y="7928"/>
                    </a:cubicBezTo>
                    <a:cubicBezTo>
                      <a:pt x="5855" y="7949"/>
                      <a:pt x="5889" y="8000"/>
                      <a:pt x="5900" y="8000"/>
                    </a:cubicBezTo>
                    <a:cubicBezTo>
                      <a:pt x="5905" y="8000"/>
                      <a:pt x="5906" y="7991"/>
                      <a:pt x="5900" y="7968"/>
                    </a:cubicBezTo>
                    <a:cubicBezTo>
                      <a:pt x="5881" y="7899"/>
                      <a:pt x="5871" y="7919"/>
                      <a:pt x="5851" y="7869"/>
                    </a:cubicBezTo>
                    <a:cubicBezTo>
                      <a:pt x="5831" y="7819"/>
                      <a:pt x="5841" y="7770"/>
                      <a:pt x="5811" y="7760"/>
                    </a:cubicBezTo>
                    <a:cubicBezTo>
                      <a:pt x="5791" y="7760"/>
                      <a:pt x="5762" y="7770"/>
                      <a:pt x="5752" y="7770"/>
                    </a:cubicBezTo>
                    <a:cubicBezTo>
                      <a:pt x="5752" y="7760"/>
                      <a:pt x="5752" y="7750"/>
                      <a:pt x="5752" y="7740"/>
                    </a:cubicBezTo>
                    <a:cubicBezTo>
                      <a:pt x="5764" y="7744"/>
                      <a:pt x="5778" y="7748"/>
                      <a:pt x="5786" y="7748"/>
                    </a:cubicBezTo>
                    <a:cubicBezTo>
                      <a:pt x="5799" y="7748"/>
                      <a:pt x="5801" y="7740"/>
                      <a:pt x="5772" y="7710"/>
                    </a:cubicBezTo>
                    <a:cubicBezTo>
                      <a:pt x="5781" y="7700"/>
                      <a:pt x="5781" y="7700"/>
                      <a:pt x="5791" y="7700"/>
                    </a:cubicBezTo>
                    <a:close/>
                    <a:moveTo>
                      <a:pt x="16738" y="8246"/>
                    </a:moveTo>
                    <a:cubicBezTo>
                      <a:pt x="16738" y="8246"/>
                      <a:pt x="16748" y="8246"/>
                      <a:pt x="16748" y="8256"/>
                    </a:cubicBezTo>
                    <a:cubicBezTo>
                      <a:pt x="16756" y="8281"/>
                      <a:pt x="16807" y="8320"/>
                      <a:pt x="16834" y="8320"/>
                    </a:cubicBezTo>
                    <a:cubicBezTo>
                      <a:pt x="16839" y="8320"/>
                      <a:pt x="16844" y="8318"/>
                      <a:pt x="16847" y="8315"/>
                    </a:cubicBezTo>
                    <a:cubicBezTo>
                      <a:pt x="16850" y="8310"/>
                      <a:pt x="16854" y="8308"/>
                      <a:pt x="16859" y="8308"/>
                    </a:cubicBezTo>
                    <a:cubicBezTo>
                      <a:pt x="16879" y="8308"/>
                      <a:pt x="16906" y="8358"/>
                      <a:pt x="16906" y="8375"/>
                    </a:cubicBezTo>
                    <a:cubicBezTo>
                      <a:pt x="16906" y="8385"/>
                      <a:pt x="16906" y="8394"/>
                      <a:pt x="16906" y="8404"/>
                    </a:cubicBezTo>
                    <a:cubicBezTo>
                      <a:pt x="16900" y="8407"/>
                      <a:pt x="16893" y="8408"/>
                      <a:pt x="16886" y="8408"/>
                    </a:cubicBezTo>
                    <a:cubicBezTo>
                      <a:pt x="16862" y="8408"/>
                      <a:pt x="16836" y="8393"/>
                      <a:pt x="16797" y="8355"/>
                    </a:cubicBezTo>
                    <a:cubicBezTo>
                      <a:pt x="16768" y="8315"/>
                      <a:pt x="16748" y="8275"/>
                      <a:pt x="16738" y="8246"/>
                    </a:cubicBezTo>
                    <a:close/>
                    <a:moveTo>
                      <a:pt x="3553" y="8440"/>
                    </a:moveTo>
                    <a:cubicBezTo>
                      <a:pt x="3566" y="8440"/>
                      <a:pt x="3529" y="8480"/>
                      <a:pt x="3521" y="8513"/>
                    </a:cubicBezTo>
                    <a:cubicBezTo>
                      <a:pt x="3511" y="8504"/>
                      <a:pt x="3491" y="8484"/>
                      <a:pt x="3481" y="8474"/>
                    </a:cubicBezTo>
                    <a:cubicBezTo>
                      <a:pt x="3491" y="8464"/>
                      <a:pt x="3511" y="8454"/>
                      <a:pt x="3541" y="8444"/>
                    </a:cubicBezTo>
                    <a:cubicBezTo>
                      <a:pt x="3547" y="8441"/>
                      <a:pt x="3551" y="8440"/>
                      <a:pt x="3553" y="8440"/>
                    </a:cubicBezTo>
                    <a:close/>
                    <a:moveTo>
                      <a:pt x="2797" y="8484"/>
                    </a:moveTo>
                    <a:cubicBezTo>
                      <a:pt x="2817" y="8484"/>
                      <a:pt x="2837" y="8494"/>
                      <a:pt x="2847" y="8523"/>
                    </a:cubicBezTo>
                    <a:cubicBezTo>
                      <a:pt x="2840" y="8530"/>
                      <a:pt x="2828" y="8537"/>
                      <a:pt x="2818" y="8537"/>
                    </a:cubicBezTo>
                    <a:cubicBezTo>
                      <a:pt x="2814" y="8537"/>
                      <a:pt x="2810" y="8536"/>
                      <a:pt x="2807" y="8533"/>
                    </a:cubicBezTo>
                    <a:cubicBezTo>
                      <a:pt x="2787" y="8504"/>
                      <a:pt x="2767" y="8494"/>
                      <a:pt x="2797" y="8484"/>
                    </a:cubicBezTo>
                    <a:close/>
                    <a:moveTo>
                      <a:pt x="9099" y="8242"/>
                    </a:moveTo>
                    <a:cubicBezTo>
                      <a:pt x="9107" y="8242"/>
                      <a:pt x="9115" y="8243"/>
                      <a:pt x="9123" y="8246"/>
                    </a:cubicBezTo>
                    <a:cubicBezTo>
                      <a:pt x="9123" y="8285"/>
                      <a:pt x="9103" y="8305"/>
                      <a:pt x="9163" y="8355"/>
                    </a:cubicBezTo>
                    <a:cubicBezTo>
                      <a:pt x="9173" y="8365"/>
                      <a:pt x="9182" y="8365"/>
                      <a:pt x="9192" y="8365"/>
                    </a:cubicBezTo>
                    <a:cubicBezTo>
                      <a:pt x="9163" y="8394"/>
                      <a:pt x="9163" y="8414"/>
                      <a:pt x="9123" y="8484"/>
                    </a:cubicBezTo>
                    <a:cubicBezTo>
                      <a:pt x="9103" y="8513"/>
                      <a:pt x="9083" y="8533"/>
                      <a:pt x="9063" y="8543"/>
                    </a:cubicBezTo>
                    <a:cubicBezTo>
                      <a:pt x="9044" y="8513"/>
                      <a:pt x="9034" y="8504"/>
                      <a:pt x="9024" y="8484"/>
                    </a:cubicBezTo>
                    <a:cubicBezTo>
                      <a:pt x="9031" y="8440"/>
                      <a:pt x="9022" y="8392"/>
                      <a:pt x="9002" y="8392"/>
                    </a:cubicBezTo>
                    <a:cubicBezTo>
                      <a:pt x="8994" y="8392"/>
                      <a:pt x="8985" y="8398"/>
                      <a:pt x="8974" y="8414"/>
                    </a:cubicBezTo>
                    <a:cubicBezTo>
                      <a:pt x="8954" y="8404"/>
                      <a:pt x="8935" y="8394"/>
                      <a:pt x="8915" y="8375"/>
                    </a:cubicBezTo>
                    <a:cubicBezTo>
                      <a:pt x="8905" y="8365"/>
                      <a:pt x="8915" y="8345"/>
                      <a:pt x="8925" y="8335"/>
                    </a:cubicBezTo>
                    <a:cubicBezTo>
                      <a:pt x="8935" y="8325"/>
                      <a:pt x="8954" y="8315"/>
                      <a:pt x="8964" y="8305"/>
                    </a:cubicBezTo>
                    <a:cubicBezTo>
                      <a:pt x="8984" y="8325"/>
                      <a:pt x="8974" y="8375"/>
                      <a:pt x="9034" y="8404"/>
                    </a:cubicBezTo>
                    <a:cubicBezTo>
                      <a:pt x="9072" y="8430"/>
                      <a:pt x="9110" y="8468"/>
                      <a:pt x="9119" y="8468"/>
                    </a:cubicBezTo>
                    <a:cubicBezTo>
                      <a:pt x="9125" y="8468"/>
                      <a:pt x="9121" y="8456"/>
                      <a:pt x="9103" y="8424"/>
                    </a:cubicBezTo>
                    <a:cubicBezTo>
                      <a:pt x="9054" y="8335"/>
                      <a:pt x="9014" y="8345"/>
                      <a:pt x="9024" y="8275"/>
                    </a:cubicBezTo>
                    <a:cubicBezTo>
                      <a:pt x="9024" y="8275"/>
                      <a:pt x="9024" y="8275"/>
                      <a:pt x="9024" y="8266"/>
                    </a:cubicBezTo>
                    <a:lnTo>
                      <a:pt x="9034" y="8266"/>
                    </a:lnTo>
                    <a:cubicBezTo>
                      <a:pt x="9055" y="8251"/>
                      <a:pt x="9077" y="8242"/>
                      <a:pt x="9099" y="8242"/>
                    </a:cubicBezTo>
                    <a:close/>
                    <a:moveTo>
                      <a:pt x="3660" y="8523"/>
                    </a:moveTo>
                    <a:cubicBezTo>
                      <a:pt x="3660" y="8523"/>
                      <a:pt x="3660" y="8533"/>
                      <a:pt x="3669" y="8553"/>
                    </a:cubicBezTo>
                    <a:cubicBezTo>
                      <a:pt x="3653" y="8557"/>
                      <a:pt x="3638" y="8560"/>
                      <a:pt x="3625" y="8560"/>
                    </a:cubicBezTo>
                    <a:cubicBezTo>
                      <a:pt x="3605" y="8560"/>
                      <a:pt x="3588" y="8555"/>
                      <a:pt x="3570" y="8543"/>
                    </a:cubicBezTo>
                    <a:cubicBezTo>
                      <a:pt x="3560" y="8543"/>
                      <a:pt x="3551" y="8533"/>
                      <a:pt x="3551" y="8533"/>
                    </a:cubicBezTo>
                    <a:lnTo>
                      <a:pt x="3620" y="8533"/>
                    </a:lnTo>
                    <a:cubicBezTo>
                      <a:pt x="3640" y="8533"/>
                      <a:pt x="3660" y="8523"/>
                      <a:pt x="3660" y="8523"/>
                    </a:cubicBezTo>
                    <a:close/>
                    <a:moveTo>
                      <a:pt x="9222" y="8266"/>
                    </a:moveTo>
                    <a:cubicBezTo>
                      <a:pt x="9262" y="8285"/>
                      <a:pt x="9301" y="8305"/>
                      <a:pt x="9351" y="8325"/>
                    </a:cubicBezTo>
                    <a:cubicBezTo>
                      <a:pt x="9376" y="8362"/>
                      <a:pt x="9397" y="8392"/>
                      <a:pt x="9406" y="8392"/>
                    </a:cubicBezTo>
                    <a:cubicBezTo>
                      <a:pt x="9412" y="8392"/>
                      <a:pt x="9414" y="8381"/>
                      <a:pt x="9410" y="8355"/>
                    </a:cubicBezTo>
                    <a:lnTo>
                      <a:pt x="9420" y="8355"/>
                    </a:lnTo>
                    <a:cubicBezTo>
                      <a:pt x="9589" y="8444"/>
                      <a:pt x="9440" y="8513"/>
                      <a:pt x="9301" y="8583"/>
                    </a:cubicBezTo>
                    <a:cubicBezTo>
                      <a:pt x="9301" y="8573"/>
                      <a:pt x="9301" y="8573"/>
                      <a:pt x="9301" y="8573"/>
                    </a:cubicBezTo>
                    <a:cubicBezTo>
                      <a:pt x="9282" y="8533"/>
                      <a:pt x="9311" y="8484"/>
                      <a:pt x="9301" y="8484"/>
                    </a:cubicBezTo>
                    <a:cubicBezTo>
                      <a:pt x="9301" y="8474"/>
                      <a:pt x="9311" y="8474"/>
                      <a:pt x="9311" y="8464"/>
                    </a:cubicBezTo>
                    <a:cubicBezTo>
                      <a:pt x="9311" y="8434"/>
                      <a:pt x="9291" y="8355"/>
                      <a:pt x="9252" y="8345"/>
                    </a:cubicBezTo>
                    <a:cubicBezTo>
                      <a:pt x="9252" y="8335"/>
                      <a:pt x="9242" y="8305"/>
                      <a:pt x="9232" y="8275"/>
                    </a:cubicBezTo>
                    <a:cubicBezTo>
                      <a:pt x="9232" y="8275"/>
                      <a:pt x="9222" y="8266"/>
                      <a:pt x="9222" y="8266"/>
                    </a:cubicBezTo>
                    <a:close/>
                    <a:moveTo>
                      <a:pt x="17710" y="8642"/>
                    </a:moveTo>
                    <a:cubicBezTo>
                      <a:pt x="17697" y="8642"/>
                      <a:pt x="17682" y="8646"/>
                      <a:pt x="17664" y="8649"/>
                    </a:cubicBezTo>
                    <a:lnTo>
                      <a:pt x="17664" y="8649"/>
                    </a:lnTo>
                    <a:cubicBezTo>
                      <a:pt x="17675" y="8642"/>
                      <a:pt x="17692" y="8642"/>
                      <a:pt x="17710" y="8642"/>
                    </a:cubicBezTo>
                    <a:close/>
                    <a:moveTo>
                      <a:pt x="17364" y="8417"/>
                    </a:moveTo>
                    <a:cubicBezTo>
                      <a:pt x="17374" y="8417"/>
                      <a:pt x="17377" y="8461"/>
                      <a:pt x="17392" y="8484"/>
                    </a:cubicBezTo>
                    <a:cubicBezTo>
                      <a:pt x="17398" y="8489"/>
                      <a:pt x="17407" y="8495"/>
                      <a:pt x="17419" y="8495"/>
                    </a:cubicBezTo>
                    <a:cubicBezTo>
                      <a:pt x="17428" y="8495"/>
                      <a:pt x="17439" y="8492"/>
                      <a:pt x="17452" y="8484"/>
                    </a:cubicBezTo>
                    <a:cubicBezTo>
                      <a:pt x="17466" y="8498"/>
                      <a:pt x="17478" y="8503"/>
                      <a:pt x="17489" y="8503"/>
                    </a:cubicBezTo>
                    <a:cubicBezTo>
                      <a:pt x="17508" y="8503"/>
                      <a:pt x="17526" y="8486"/>
                      <a:pt x="17551" y="8474"/>
                    </a:cubicBezTo>
                    <a:cubicBezTo>
                      <a:pt x="17558" y="8471"/>
                      <a:pt x="17563" y="8470"/>
                      <a:pt x="17566" y="8470"/>
                    </a:cubicBezTo>
                    <a:cubicBezTo>
                      <a:pt x="17590" y="8470"/>
                      <a:pt x="17524" y="8528"/>
                      <a:pt x="17541" y="8563"/>
                    </a:cubicBezTo>
                    <a:cubicBezTo>
                      <a:pt x="17551" y="8573"/>
                      <a:pt x="17561" y="8573"/>
                      <a:pt x="17571" y="8573"/>
                    </a:cubicBezTo>
                    <a:cubicBezTo>
                      <a:pt x="17610" y="8573"/>
                      <a:pt x="17670" y="8553"/>
                      <a:pt x="17670" y="8553"/>
                    </a:cubicBezTo>
                    <a:cubicBezTo>
                      <a:pt x="17670" y="8553"/>
                      <a:pt x="17690" y="8593"/>
                      <a:pt x="17670" y="8593"/>
                    </a:cubicBezTo>
                    <a:cubicBezTo>
                      <a:pt x="17667" y="8593"/>
                      <a:pt x="17663" y="8592"/>
                      <a:pt x="17659" y="8592"/>
                    </a:cubicBezTo>
                    <a:cubicBezTo>
                      <a:pt x="17650" y="8592"/>
                      <a:pt x="17637" y="8597"/>
                      <a:pt x="17630" y="8632"/>
                    </a:cubicBezTo>
                    <a:cubicBezTo>
                      <a:pt x="17630" y="8644"/>
                      <a:pt x="17632" y="8650"/>
                      <a:pt x="17635" y="8652"/>
                    </a:cubicBezTo>
                    <a:lnTo>
                      <a:pt x="17635" y="8652"/>
                    </a:lnTo>
                    <a:cubicBezTo>
                      <a:pt x="17633" y="8652"/>
                      <a:pt x="17632" y="8652"/>
                      <a:pt x="17630" y="8652"/>
                    </a:cubicBezTo>
                    <a:cubicBezTo>
                      <a:pt x="17491" y="8474"/>
                      <a:pt x="17412" y="8563"/>
                      <a:pt x="17353" y="8494"/>
                    </a:cubicBezTo>
                    <a:cubicBezTo>
                      <a:pt x="17343" y="8484"/>
                      <a:pt x="17343" y="8464"/>
                      <a:pt x="17333" y="8454"/>
                    </a:cubicBezTo>
                    <a:cubicBezTo>
                      <a:pt x="17343" y="8454"/>
                      <a:pt x="17353" y="8444"/>
                      <a:pt x="17353" y="8434"/>
                    </a:cubicBezTo>
                    <a:cubicBezTo>
                      <a:pt x="17358" y="8422"/>
                      <a:pt x="17361" y="8417"/>
                      <a:pt x="17364" y="8417"/>
                    </a:cubicBezTo>
                    <a:close/>
                    <a:moveTo>
                      <a:pt x="19952" y="8637"/>
                    </a:moveTo>
                    <a:cubicBezTo>
                      <a:pt x="19944" y="8644"/>
                      <a:pt x="19937" y="8653"/>
                      <a:pt x="19931" y="8662"/>
                    </a:cubicBezTo>
                    <a:cubicBezTo>
                      <a:pt x="19938" y="8653"/>
                      <a:pt x="19945" y="8645"/>
                      <a:pt x="19952" y="8637"/>
                    </a:cubicBezTo>
                    <a:close/>
                    <a:moveTo>
                      <a:pt x="2886" y="8827"/>
                    </a:moveTo>
                    <a:cubicBezTo>
                      <a:pt x="2896" y="8827"/>
                      <a:pt x="2909" y="8834"/>
                      <a:pt x="2926" y="8851"/>
                    </a:cubicBezTo>
                    <a:cubicBezTo>
                      <a:pt x="2926" y="8851"/>
                      <a:pt x="2926" y="8860"/>
                      <a:pt x="2926" y="8860"/>
                    </a:cubicBezTo>
                    <a:lnTo>
                      <a:pt x="2876" y="8860"/>
                    </a:lnTo>
                    <a:cubicBezTo>
                      <a:pt x="2866" y="8851"/>
                      <a:pt x="2866" y="8841"/>
                      <a:pt x="2866" y="8841"/>
                    </a:cubicBezTo>
                    <a:cubicBezTo>
                      <a:pt x="2871" y="8832"/>
                      <a:pt x="2877" y="8827"/>
                      <a:pt x="2886" y="8827"/>
                    </a:cubicBezTo>
                    <a:close/>
                    <a:moveTo>
                      <a:pt x="3509" y="7856"/>
                    </a:moveTo>
                    <a:cubicBezTo>
                      <a:pt x="3513" y="7856"/>
                      <a:pt x="3517" y="7857"/>
                      <a:pt x="3521" y="7859"/>
                    </a:cubicBezTo>
                    <a:cubicBezTo>
                      <a:pt x="3521" y="7889"/>
                      <a:pt x="3511" y="7899"/>
                      <a:pt x="3491" y="7909"/>
                    </a:cubicBezTo>
                    <a:cubicBezTo>
                      <a:pt x="3491" y="7934"/>
                      <a:pt x="3470" y="7952"/>
                      <a:pt x="3446" y="7980"/>
                    </a:cubicBezTo>
                    <a:lnTo>
                      <a:pt x="3446" y="7980"/>
                    </a:lnTo>
                    <a:cubicBezTo>
                      <a:pt x="3456" y="7972"/>
                      <a:pt x="3468" y="7968"/>
                      <a:pt x="3481" y="7968"/>
                    </a:cubicBezTo>
                    <a:cubicBezTo>
                      <a:pt x="3491" y="7968"/>
                      <a:pt x="3501" y="7988"/>
                      <a:pt x="3501" y="7998"/>
                    </a:cubicBezTo>
                    <a:cubicBezTo>
                      <a:pt x="3541" y="7968"/>
                      <a:pt x="3531" y="7928"/>
                      <a:pt x="3560" y="7919"/>
                    </a:cubicBezTo>
                    <a:cubicBezTo>
                      <a:pt x="3560" y="7914"/>
                      <a:pt x="3563" y="7911"/>
                      <a:pt x="3567" y="7911"/>
                    </a:cubicBezTo>
                    <a:cubicBezTo>
                      <a:pt x="3570" y="7911"/>
                      <a:pt x="3575" y="7914"/>
                      <a:pt x="3580" y="7919"/>
                    </a:cubicBezTo>
                    <a:cubicBezTo>
                      <a:pt x="3580" y="7938"/>
                      <a:pt x="3580" y="7968"/>
                      <a:pt x="3580" y="7998"/>
                    </a:cubicBezTo>
                    <a:cubicBezTo>
                      <a:pt x="3570" y="8008"/>
                      <a:pt x="3551" y="8018"/>
                      <a:pt x="3521" y="8038"/>
                    </a:cubicBezTo>
                    <a:cubicBezTo>
                      <a:pt x="3531" y="8057"/>
                      <a:pt x="3531" y="8067"/>
                      <a:pt x="3541" y="8097"/>
                    </a:cubicBezTo>
                    <a:cubicBezTo>
                      <a:pt x="3541" y="8107"/>
                      <a:pt x="3551" y="8117"/>
                      <a:pt x="3560" y="8117"/>
                    </a:cubicBezTo>
                    <a:cubicBezTo>
                      <a:pt x="3553" y="8155"/>
                      <a:pt x="3569" y="8170"/>
                      <a:pt x="3600" y="8170"/>
                    </a:cubicBezTo>
                    <a:cubicBezTo>
                      <a:pt x="3609" y="8170"/>
                      <a:pt x="3619" y="8169"/>
                      <a:pt x="3630" y="8166"/>
                    </a:cubicBezTo>
                    <a:lnTo>
                      <a:pt x="3630" y="8166"/>
                    </a:lnTo>
                    <a:cubicBezTo>
                      <a:pt x="3639" y="8221"/>
                      <a:pt x="3615" y="8240"/>
                      <a:pt x="3583" y="8240"/>
                    </a:cubicBezTo>
                    <a:cubicBezTo>
                      <a:pt x="3545" y="8240"/>
                      <a:pt x="3497" y="8213"/>
                      <a:pt x="3481" y="8186"/>
                    </a:cubicBezTo>
                    <a:cubicBezTo>
                      <a:pt x="3466" y="8161"/>
                      <a:pt x="3471" y="8159"/>
                      <a:pt x="3474" y="8159"/>
                    </a:cubicBezTo>
                    <a:cubicBezTo>
                      <a:pt x="3474" y="8159"/>
                      <a:pt x="3474" y="8159"/>
                      <a:pt x="3474" y="8159"/>
                    </a:cubicBezTo>
                    <a:lnTo>
                      <a:pt x="3474" y="8159"/>
                    </a:lnTo>
                    <a:cubicBezTo>
                      <a:pt x="3473" y="8159"/>
                      <a:pt x="3468" y="8156"/>
                      <a:pt x="3451" y="8147"/>
                    </a:cubicBezTo>
                    <a:cubicBezTo>
                      <a:pt x="3446" y="8142"/>
                      <a:pt x="3444" y="8142"/>
                      <a:pt x="3443" y="8142"/>
                    </a:cubicBezTo>
                    <a:cubicBezTo>
                      <a:pt x="3441" y="8142"/>
                      <a:pt x="3441" y="8142"/>
                      <a:pt x="3441" y="8137"/>
                    </a:cubicBezTo>
                    <a:cubicBezTo>
                      <a:pt x="3432" y="8147"/>
                      <a:pt x="3432" y="8156"/>
                      <a:pt x="3422" y="8166"/>
                    </a:cubicBezTo>
                    <a:cubicBezTo>
                      <a:pt x="3422" y="8186"/>
                      <a:pt x="3432" y="8236"/>
                      <a:pt x="3451" y="8275"/>
                    </a:cubicBezTo>
                    <a:cubicBezTo>
                      <a:pt x="3479" y="8331"/>
                      <a:pt x="3492" y="8367"/>
                      <a:pt x="3481" y="8367"/>
                    </a:cubicBezTo>
                    <a:cubicBezTo>
                      <a:pt x="3476" y="8367"/>
                      <a:pt x="3466" y="8360"/>
                      <a:pt x="3451" y="8345"/>
                    </a:cubicBezTo>
                    <a:cubicBezTo>
                      <a:pt x="3402" y="8305"/>
                      <a:pt x="3422" y="8246"/>
                      <a:pt x="3402" y="8186"/>
                    </a:cubicBezTo>
                    <a:cubicBezTo>
                      <a:pt x="3402" y="8176"/>
                      <a:pt x="3402" y="8176"/>
                      <a:pt x="3392" y="8176"/>
                    </a:cubicBezTo>
                    <a:cubicBezTo>
                      <a:pt x="3387" y="8181"/>
                      <a:pt x="3379" y="8184"/>
                      <a:pt x="3372" y="8184"/>
                    </a:cubicBezTo>
                    <a:cubicBezTo>
                      <a:pt x="3365" y="8184"/>
                      <a:pt x="3357" y="8181"/>
                      <a:pt x="3352" y="8176"/>
                    </a:cubicBezTo>
                    <a:cubicBezTo>
                      <a:pt x="3342" y="8196"/>
                      <a:pt x="3332" y="8216"/>
                      <a:pt x="3332" y="8236"/>
                    </a:cubicBezTo>
                    <a:cubicBezTo>
                      <a:pt x="3322" y="8285"/>
                      <a:pt x="3352" y="8246"/>
                      <a:pt x="3392" y="8315"/>
                    </a:cubicBezTo>
                    <a:cubicBezTo>
                      <a:pt x="3412" y="8355"/>
                      <a:pt x="3441" y="8424"/>
                      <a:pt x="3432" y="8424"/>
                    </a:cubicBezTo>
                    <a:cubicBezTo>
                      <a:pt x="3422" y="8414"/>
                      <a:pt x="3412" y="8404"/>
                      <a:pt x="3402" y="8394"/>
                    </a:cubicBezTo>
                    <a:cubicBezTo>
                      <a:pt x="3392" y="8385"/>
                      <a:pt x="3382" y="8385"/>
                      <a:pt x="3372" y="8375"/>
                    </a:cubicBezTo>
                    <a:cubicBezTo>
                      <a:pt x="3362" y="8365"/>
                      <a:pt x="3362" y="8365"/>
                      <a:pt x="3352" y="8345"/>
                    </a:cubicBezTo>
                    <a:cubicBezTo>
                      <a:pt x="3313" y="8315"/>
                      <a:pt x="3322" y="8275"/>
                      <a:pt x="3303" y="8266"/>
                    </a:cubicBezTo>
                    <a:cubicBezTo>
                      <a:pt x="3302" y="8265"/>
                      <a:pt x="3301" y="8264"/>
                      <a:pt x="3300" y="8264"/>
                    </a:cubicBezTo>
                    <a:cubicBezTo>
                      <a:pt x="3288" y="8264"/>
                      <a:pt x="3264" y="8307"/>
                      <a:pt x="3273" y="8325"/>
                    </a:cubicBezTo>
                    <a:cubicBezTo>
                      <a:pt x="3293" y="8335"/>
                      <a:pt x="3293" y="8345"/>
                      <a:pt x="3313" y="8355"/>
                    </a:cubicBezTo>
                    <a:cubicBezTo>
                      <a:pt x="3243" y="8375"/>
                      <a:pt x="3233" y="8523"/>
                      <a:pt x="3184" y="8583"/>
                    </a:cubicBezTo>
                    <a:cubicBezTo>
                      <a:pt x="3124" y="8662"/>
                      <a:pt x="3144" y="8692"/>
                      <a:pt x="3025" y="8900"/>
                    </a:cubicBezTo>
                    <a:cubicBezTo>
                      <a:pt x="3025" y="8900"/>
                      <a:pt x="3025" y="8890"/>
                      <a:pt x="3015" y="8890"/>
                    </a:cubicBezTo>
                    <a:lnTo>
                      <a:pt x="3005" y="8890"/>
                    </a:lnTo>
                    <a:cubicBezTo>
                      <a:pt x="3015" y="8880"/>
                      <a:pt x="3015" y="8870"/>
                      <a:pt x="3005" y="8860"/>
                    </a:cubicBezTo>
                    <a:cubicBezTo>
                      <a:pt x="2985" y="8851"/>
                      <a:pt x="2946" y="8801"/>
                      <a:pt x="2936" y="8791"/>
                    </a:cubicBezTo>
                    <a:cubicBezTo>
                      <a:pt x="2936" y="8781"/>
                      <a:pt x="2916" y="8771"/>
                      <a:pt x="2886" y="8771"/>
                    </a:cubicBezTo>
                    <a:cubicBezTo>
                      <a:pt x="2858" y="8778"/>
                      <a:pt x="2845" y="8785"/>
                      <a:pt x="2836" y="8785"/>
                    </a:cubicBezTo>
                    <a:cubicBezTo>
                      <a:pt x="2832" y="8785"/>
                      <a:pt x="2830" y="8784"/>
                      <a:pt x="2827" y="8781"/>
                    </a:cubicBezTo>
                    <a:cubicBezTo>
                      <a:pt x="2827" y="8761"/>
                      <a:pt x="2856" y="8732"/>
                      <a:pt x="2827" y="8732"/>
                    </a:cubicBezTo>
                    <a:cubicBezTo>
                      <a:pt x="2806" y="8725"/>
                      <a:pt x="2795" y="8709"/>
                      <a:pt x="2787" y="8709"/>
                    </a:cubicBezTo>
                    <a:cubicBezTo>
                      <a:pt x="2783" y="8709"/>
                      <a:pt x="2780" y="8712"/>
                      <a:pt x="2777" y="8722"/>
                    </a:cubicBezTo>
                    <a:cubicBezTo>
                      <a:pt x="2764" y="8741"/>
                      <a:pt x="2756" y="8752"/>
                      <a:pt x="2746" y="8752"/>
                    </a:cubicBezTo>
                    <a:cubicBezTo>
                      <a:pt x="2740" y="8752"/>
                      <a:pt x="2735" y="8749"/>
                      <a:pt x="2728" y="8742"/>
                    </a:cubicBezTo>
                    <a:cubicBezTo>
                      <a:pt x="2728" y="8732"/>
                      <a:pt x="2737" y="8722"/>
                      <a:pt x="2757" y="8702"/>
                    </a:cubicBezTo>
                    <a:cubicBezTo>
                      <a:pt x="2824" y="8668"/>
                      <a:pt x="2860" y="8644"/>
                      <a:pt x="2888" y="8644"/>
                    </a:cubicBezTo>
                    <a:cubicBezTo>
                      <a:pt x="2901" y="8644"/>
                      <a:pt x="2913" y="8649"/>
                      <a:pt x="2926" y="8662"/>
                    </a:cubicBezTo>
                    <a:cubicBezTo>
                      <a:pt x="2951" y="8681"/>
                      <a:pt x="2996" y="8712"/>
                      <a:pt x="3033" y="8712"/>
                    </a:cubicBezTo>
                    <a:cubicBezTo>
                      <a:pt x="3055" y="8712"/>
                      <a:pt x="3074" y="8701"/>
                      <a:pt x="3084" y="8672"/>
                    </a:cubicBezTo>
                    <a:cubicBezTo>
                      <a:pt x="3104" y="8603"/>
                      <a:pt x="3184" y="8662"/>
                      <a:pt x="3154" y="8583"/>
                    </a:cubicBezTo>
                    <a:cubicBezTo>
                      <a:pt x="3138" y="8527"/>
                      <a:pt x="3110" y="8459"/>
                      <a:pt x="3074" y="8459"/>
                    </a:cubicBezTo>
                    <a:cubicBezTo>
                      <a:pt x="3064" y="8459"/>
                      <a:pt x="3055" y="8464"/>
                      <a:pt x="3045" y="8474"/>
                    </a:cubicBezTo>
                    <a:cubicBezTo>
                      <a:pt x="3025" y="8504"/>
                      <a:pt x="3005" y="8513"/>
                      <a:pt x="2995" y="8513"/>
                    </a:cubicBezTo>
                    <a:cubicBezTo>
                      <a:pt x="2995" y="8504"/>
                      <a:pt x="2995" y="8494"/>
                      <a:pt x="2985" y="8484"/>
                    </a:cubicBezTo>
                    <a:cubicBezTo>
                      <a:pt x="2985" y="8484"/>
                      <a:pt x="2985" y="8474"/>
                      <a:pt x="2985" y="8464"/>
                    </a:cubicBezTo>
                    <a:cubicBezTo>
                      <a:pt x="3002" y="8415"/>
                      <a:pt x="3111" y="8320"/>
                      <a:pt x="3079" y="8320"/>
                    </a:cubicBezTo>
                    <a:cubicBezTo>
                      <a:pt x="3072" y="8320"/>
                      <a:pt x="3058" y="8324"/>
                      <a:pt x="3035" y="8335"/>
                    </a:cubicBezTo>
                    <a:cubicBezTo>
                      <a:pt x="2956" y="8365"/>
                      <a:pt x="2916" y="8385"/>
                      <a:pt x="2896" y="8404"/>
                    </a:cubicBezTo>
                    <a:cubicBezTo>
                      <a:pt x="2856" y="8404"/>
                      <a:pt x="2807" y="8394"/>
                      <a:pt x="2797" y="8375"/>
                    </a:cubicBezTo>
                    <a:cubicBezTo>
                      <a:pt x="2787" y="8375"/>
                      <a:pt x="2787" y="8375"/>
                      <a:pt x="2787" y="8365"/>
                    </a:cubicBezTo>
                    <a:cubicBezTo>
                      <a:pt x="2856" y="8355"/>
                      <a:pt x="2926" y="8325"/>
                      <a:pt x="2985" y="8285"/>
                    </a:cubicBezTo>
                    <a:cubicBezTo>
                      <a:pt x="3164" y="8156"/>
                      <a:pt x="3233" y="8137"/>
                      <a:pt x="3372" y="7978"/>
                    </a:cubicBezTo>
                    <a:cubicBezTo>
                      <a:pt x="3382" y="7968"/>
                      <a:pt x="3382" y="7958"/>
                      <a:pt x="3392" y="7948"/>
                    </a:cubicBezTo>
                    <a:cubicBezTo>
                      <a:pt x="3402" y="7938"/>
                      <a:pt x="3402" y="7938"/>
                      <a:pt x="3402" y="7938"/>
                    </a:cubicBezTo>
                    <a:cubicBezTo>
                      <a:pt x="3412" y="7928"/>
                      <a:pt x="3412" y="7928"/>
                      <a:pt x="3422" y="7919"/>
                    </a:cubicBezTo>
                    <a:cubicBezTo>
                      <a:pt x="3422" y="7909"/>
                      <a:pt x="3432" y="7899"/>
                      <a:pt x="3441" y="7899"/>
                    </a:cubicBezTo>
                    <a:cubicBezTo>
                      <a:pt x="3466" y="7874"/>
                      <a:pt x="3490" y="7856"/>
                      <a:pt x="3509" y="7856"/>
                    </a:cubicBezTo>
                    <a:close/>
                    <a:moveTo>
                      <a:pt x="3382" y="8920"/>
                    </a:moveTo>
                    <a:cubicBezTo>
                      <a:pt x="3412" y="8930"/>
                      <a:pt x="3422" y="8950"/>
                      <a:pt x="3422" y="8960"/>
                    </a:cubicBezTo>
                    <a:cubicBezTo>
                      <a:pt x="3382" y="8989"/>
                      <a:pt x="3332" y="9039"/>
                      <a:pt x="3273" y="9089"/>
                    </a:cubicBezTo>
                    <a:cubicBezTo>
                      <a:pt x="3253" y="9069"/>
                      <a:pt x="3233" y="9039"/>
                      <a:pt x="3213" y="9029"/>
                    </a:cubicBezTo>
                    <a:cubicBezTo>
                      <a:pt x="3243" y="9009"/>
                      <a:pt x="3273" y="8989"/>
                      <a:pt x="3293" y="8970"/>
                    </a:cubicBezTo>
                    <a:lnTo>
                      <a:pt x="3303" y="8970"/>
                    </a:lnTo>
                    <a:cubicBezTo>
                      <a:pt x="3313" y="8960"/>
                      <a:pt x="3322" y="8960"/>
                      <a:pt x="3322" y="8950"/>
                    </a:cubicBezTo>
                    <a:cubicBezTo>
                      <a:pt x="3342" y="8940"/>
                      <a:pt x="3362" y="8930"/>
                      <a:pt x="3372" y="8920"/>
                    </a:cubicBezTo>
                    <a:close/>
                    <a:moveTo>
                      <a:pt x="8835" y="9098"/>
                    </a:moveTo>
                    <a:cubicBezTo>
                      <a:pt x="8835" y="9108"/>
                      <a:pt x="8835" y="9128"/>
                      <a:pt x="8835" y="9138"/>
                    </a:cubicBezTo>
                    <a:cubicBezTo>
                      <a:pt x="8825" y="9128"/>
                      <a:pt x="8825" y="9118"/>
                      <a:pt x="8816" y="9108"/>
                    </a:cubicBezTo>
                    <a:cubicBezTo>
                      <a:pt x="8825" y="9108"/>
                      <a:pt x="8825" y="9108"/>
                      <a:pt x="8835" y="9098"/>
                    </a:cubicBezTo>
                    <a:close/>
                    <a:moveTo>
                      <a:pt x="18780" y="8989"/>
                    </a:moveTo>
                    <a:cubicBezTo>
                      <a:pt x="18790" y="8999"/>
                      <a:pt x="18790" y="9009"/>
                      <a:pt x="18800" y="9019"/>
                    </a:cubicBezTo>
                    <a:cubicBezTo>
                      <a:pt x="18810" y="9029"/>
                      <a:pt x="18820" y="9049"/>
                      <a:pt x="18840" y="9059"/>
                    </a:cubicBezTo>
                    <a:cubicBezTo>
                      <a:pt x="18870" y="9069"/>
                      <a:pt x="18899" y="9089"/>
                      <a:pt x="18909" y="9098"/>
                    </a:cubicBezTo>
                    <a:cubicBezTo>
                      <a:pt x="18939" y="9118"/>
                      <a:pt x="18969" y="9128"/>
                      <a:pt x="18989" y="9138"/>
                    </a:cubicBezTo>
                    <a:cubicBezTo>
                      <a:pt x="18968" y="9159"/>
                      <a:pt x="18952" y="9180"/>
                      <a:pt x="18926" y="9180"/>
                    </a:cubicBezTo>
                    <a:cubicBezTo>
                      <a:pt x="18916" y="9180"/>
                      <a:pt x="18904" y="9177"/>
                      <a:pt x="18890" y="9168"/>
                    </a:cubicBezTo>
                    <a:cubicBezTo>
                      <a:pt x="18830" y="9118"/>
                      <a:pt x="18850" y="9108"/>
                      <a:pt x="18810" y="9079"/>
                    </a:cubicBezTo>
                    <a:cubicBezTo>
                      <a:pt x="18800" y="9069"/>
                      <a:pt x="18790" y="9059"/>
                      <a:pt x="18780" y="9059"/>
                    </a:cubicBezTo>
                    <a:cubicBezTo>
                      <a:pt x="18771" y="9039"/>
                      <a:pt x="18761" y="9029"/>
                      <a:pt x="18751" y="9029"/>
                    </a:cubicBezTo>
                    <a:cubicBezTo>
                      <a:pt x="18751" y="9009"/>
                      <a:pt x="18761" y="8999"/>
                      <a:pt x="18780" y="8989"/>
                    </a:cubicBezTo>
                    <a:close/>
                    <a:moveTo>
                      <a:pt x="12147" y="8890"/>
                    </a:moveTo>
                    <a:cubicBezTo>
                      <a:pt x="12157" y="8890"/>
                      <a:pt x="12167" y="8900"/>
                      <a:pt x="12187" y="8920"/>
                    </a:cubicBezTo>
                    <a:cubicBezTo>
                      <a:pt x="12226" y="8970"/>
                      <a:pt x="12256" y="9019"/>
                      <a:pt x="12286" y="9039"/>
                    </a:cubicBezTo>
                    <a:cubicBezTo>
                      <a:pt x="12308" y="9061"/>
                      <a:pt x="12325" y="9072"/>
                      <a:pt x="12340" y="9072"/>
                    </a:cubicBezTo>
                    <a:cubicBezTo>
                      <a:pt x="12345" y="9072"/>
                      <a:pt x="12350" y="9071"/>
                      <a:pt x="12355" y="9069"/>
                    </a:cubicBezTo>
                    <a:cubicBezTo>
                      <a:pt x="12365" y="9059"/>
                      <a:pt x="12365" y="9039"/>
                      <a:pt x="12365" y="9029"/>
                    </a:cubicBezTo>
                    <a:lnTo>
                      <a:pt x="12375" y="9029"/>
                    </a:lnTo>
                    <a:cubicBezTo>
                      <a:pt x="12375" y="9029"/>
                      <a:pt x="12375" y="9039"/>
                      <a:pt x="12375" y="9039"/>
                    </a:cubicBezTo>
                    <a:cubicBezTo>
                      <a:pt x="12365" y="9079"/>
                      <a:pt x="12355" y="9108"/>
                      <a:pt x="12355" y="9118"/>
                    </a:cubicBezTo>
                    <a:cubicBezTo>
                      <a:pt x="12345" y="9138"/>
                      <a:pt x="12345" y="9158"/>
                      <a:pt x="12335" y="9178"/>
                    </a:cubicBezTo>
                    <a:cubicBezTo>
                      <a:pt x="12326" y="9217"/>
                      <a:pt x="12326" y="9277"/>
                      <a:pt x="12326" y="9327"/>
                    </a:cubicBezTo>
                    <a:lnTo>
                      <a:pt x="12276" y="9327"/>
                    </a:lnTo>
                    <a:cubicBezTo>
                      <a:pt x="12296" y="9287"/>
                      <a:pt x="12306" y="9247"/>
                      <a:pt x="12316" y="9217"/>
                    </a:cubicBezTo>
                    <a:cubicBezTo>
                      <a:pt x="12286" y="9208"/>
                      <a:pt x="12256" y="9188"/>
                      <a:pt x="12217" y="9168"/>
                    </a:cubicBezTo>
                    <a:cubicBezTo>
                      <a:pt x="12217" y="9168"/>
                      <a:pt x="12217" y="9168"/>
                      <a:pt x="12207" y="9158"/>
                    </a:cubicBezTo>
                    <a:cubicBezTo>
                      <a:pt x="12197" y="9148"/>
                      <a:pt x="12177" y="9128"/>
                      <a:pt x="12167" y="9118"/>
                    </a:cubicBezTo>
                    <a:lnTo>
                      <a:pt x="12157" y="9118"/>
                    </a:lnTo>
                    <a:cubicBezTo>
                      <a:pt x="12137" y="9098"/>
                      <a:pt x="12107" y="9079"/>
                      <a:pt x="12088" y="9059"/>
                    </a:cubicBezTo>
                    <a:cubicBezTo>
                      <a:pt x="12107" y="9029"/>
                      <a:pt x="12117" y="8999"/>
                      <a:pt x="12117" y="8999"/>
                    </a:cubicBezTo>
                    <a:cubicBezTo>
                      <a:pt x="12117" y="8999"/>
                      <a:pt x="12117" y="8989"/>
                      <a:pt x="12117" y="8970"/>
                    </a:cubicBezTo>
                    <a:lnTo>
                      <a:pt x="12167" y="8970"/>
                    </a:lnTo>
                    <a:cubicBezTo>
                      <a:pt x="12167" y="8960"/>
                      <a:pt x="12167" y="8960"/>
                      <a:pt x="12167" y="8950"/>
                    </a:cubicBezTo>
                    <a:cubicBezTo>
                      <a:pt x="12167" y="8920"/>
                      <a:pt x="12157" y="8900"/>
                      <a:pt x="12147" y="8890"/>
                    </a:cubicBezTo>
                    <a:close/>
                    <a:moveTo>
                      <a:pt x="9004" y="9475"/>
                    </a:moveTo>
                    <a:cubicBezTo>
                      <a:pt x="9024" y="9495"/>
                      <a:pt x="9044" y="9515"/>
                      <a:pt x="9063" y="9525"/>
                    </a:cubicBezTo>
                    <a:cubicBezTo>
                      <a:pt x="9083" y="9535"/>
                      <a:pt x="9103" y="9545"/>
                      <a:pt x="9103" y="9555"/>
                    </a:cubicBezTo>
                    <a:cubicBezTo>
                      <a:pt x="9054" y="9545"/>
                      <a:pt x="9014" y="9535"/>
                      <a:pt x="8974" y="9505"/>
                    </a:cubicBezTo>
                    <a:cubicBezTo>
                      <a:pt x="8974" y="9505"/>
                      <a:pt x="8964" y="9505"/>
                      <a:pt x="8964" y="9495"/>
                    </a:cubicBezTo>
                    <a:cubicBezTo>
                      <a:pt x="8964" y="9495"/>
                      <a:pt x="8964" y="9495"/>
                      <a:pt x="8964" y="9485"/>
                    </a:cubicBezTo>
                    <a:cubicBezTo>
                      <a:pt x="8974" y="9485"/>
                      <a:pt x="8974" y="9485"/>
                      <a:pt x="8984" y="9475"/>
                    </a:cubicBezTo>
                    <a:close/>
                    <a:moveTo>
                      <a:pt x="11997" y="9418"/>
                    </a:moveTo>
                    <a:cubicBezTo>
                      <a:pt x="12007" y="9418"/>
                      <a:pt x="12017" y="9420"/>
                      <a:pt x="12028" y="9426"/>
                    </a:cubicBezTo>
                    <a:cubicBezTo>
                      <a:pt x="12127" y="9455"/>
                      <a:pt x="12098" y="9465"/>
                      <a:pt x="12177" y="9545"/>
                    </a:cubicBezTo>
                    <a:cubicBezTo>
                      <a:pt x="12187" y="9564"/>
                      <a:pt x="12207" y="9574"/>
                      <a:pt x="12217" y="9594"/>
                    </a:cubicBezTo>
                    <a:cubicBezTo>
                      <a:pt x="12195" y="9609"/>
                      <a:pt x="12162" y="9618"/>
                      <a:pt x="12135" y="9618"/>
                    </a:cubicBezTo>
                    <a:cubicBezTo>
                      <a:pt x="12125" y="9618"/>
                      <a:pt x="12115" y="9617"/>
                      <a:pt x="12107" y="9614"/>
                    </a:cubicBezTo>
                    <a:cubicBezTo>
                      <a:pt x="12098" y="9614"/>
                      <a:pt x="12088" y="9604"/>
                      <a:pt x="12068" y="9604"/>
                    </a:cubicBezTo>
                    <a:cubicBezTo>
                      <a:pt x="11959" y="9584"/>
                      <a:pt x="11909" y="9574"/>
                      <a:pt x="11909" y="9535"/>
                    </a:cubicBezTo>
                    <a:cubicBezTo>
                      <a:pt x="11909" y="9525"/>
                      <a:pt x="11919" y="9515"/>
                      <a:pt x="11919" y="9505"/>
                    </a:cubicBezTo>
                    <a:cubicBezTo>
                      <a:pt x="11919" y="9495"/>
                      <a:pt x="11929" y="9485"/>
                      <a:pt x="11929" y="9475"/>
                    </a:cubicBezTo>
                    <a:lnTo>
                      <a:pt x="11929" y="9465"/>
                    </a:lnTo>
                    <a:cubicBezTo>
                      <a:pt x="11929" y="9465"/>
                      <a:pt x="11939" y="9455"/>
                      <a:pt x="11939" y="9455"/>
                    </a:cubicBezTo>
                    <a:cubicBezTo>
                      <a:pt x="11953" y="9434"/>
                      <a:pt x="11973" y="9418"/>
                      <a:pt x="11997" y="9418"/>
                    </a:cubicBezTo>
                    <a:close/>
                    <a:moveTo>
                      <a:pt x="17616" y="9489"/>
                    </a:moveTo>
                    <a:cubicBezTo>
                      <a:pt x="17620" y="9489"/>
                      <a:pt x="17607" y="9499"/>
                      <a:pt x="17591" y="9515"/>
                    </a:cubicBezTo>
                    <a:cubicBezTo>
                      <a:pt x="17581" y="9525"/>
                      <a:pt x="17581" y="9525"/>
                      <a:pt x="17571" y="9535"/>
                    </a:cubicBezTo>
                    <a:cubicBezTo>
                      <a:pt x="17561" y="9545"/>
                      <a:pt x="17551" y="9564"/>
                      <a:pt x="17551" y="9584"/>
                    </a:cubicBezTo>
                    <a:cubicBezTo>
                      <a:pt x="17541" y="9584"/>
                      <a:pt x="17551" y="9584"/>
                      <a:pt x="17551" y="9594"/>
                    </a:cubicBezTo>
                    <a:cubicBezTo>
                      <a:pt x="17531" y="9614"/>
                      <a:pt x="17511" y="9624"/>
                      <a:pt x="17491" y="9644"/>
                    </a:cubicBezTo>
                    <a:cubicBezTo>
                      <a:pt x="17491" y="9634"/>
                      <a:pt x="17491" y="9624"/>
                      <a:pt x="17491" y="9614"/>
                    </a:cubicBezTo>
                    <a:cubicBezTo>
                      <a:pt x="17482" y="9555"/>
                      <a:pt x="17442" y="9564"/>
                      <a:pt x="17561" y="9515"/>
                    </a:cubicBezTo>
                    <a:cubicBezTo>
                      <a:pt x="17598" y="9496"/>
                      <a:pt x="17613" y="9489"/>
                      <a:pt x="17616" y="9489"/>
                    </a:cubicBezTo>
                    <a:close/>
                    <a:moveTo>
                      <a:pt x="2896" y="9574"/>
                    </a:moveTo>
                    <a:lnTo>
                      <a:pt x="2896" y="9574"/>
                    </a:lnTo>
                    <a:cubicBezTo>
                      <a:pt x="2886" y="9614"/>
                      <a:pt x="2866" y="9664"/>
                      <a:pt x="2856" y="9713"/>
                    </a:cubicBezTo>
                    <a:cubicBezTo>
                      <a:pt x="2847" y="9703"/>
                      <a:pt x="2837" y="9693"/>
                      <a:pt x="2837" y="9683"/>
                    </a:cubicBezTo>
                    <a:cubicBezTo>
                      <a:pt x="2837" y="9654"/>
                      <a:pt x="2856" y="9584"/>
                      <a:pt x="2896" y="9574"/>
                    </a:cubicBezTo>
                    <a:close/>
                    <a:moveTo>
                      <a:pt x="19249" y="5310"/>
                    </a:moveTo>
                    <a:cubicBezTo>
                      <a:pt x="19256" y="5310"/>
                      <a:pt x="19271" y="5530"/>
                      <a:pt x="19286" y="5569"/>
                    </a:cubicBezTo>
                    <a:cubicBezTo>
                      <a:pt x="19316" y="5628"/>
                      <a:pt x="19306" y="5727"/>
                      <a:pt x="19316" y="5807"/>
                    </a:cubicBezTo>
                    <a:cubicBezTo>
                      <a:pt x="19318" y="5822"/>
                      <a:pt x="19321" y="5828"/>
                      <a:pt x="19326" y="5828"/>
                    </a:cubicBezTo>
                    <a:cubicBezTo>
                      <a:pt x="19341" y="5828"/>
                      <a:pt x="19371" y="5755"/>
                      <a:pt x="19425" y="5747"/>
                    </a:cubicBezTo>
                    <a:cubicBezTo>
                      <a:pt x="19441" y="5745"/>
                      <a:pt x="19451" y="5743"/>
                      <a:pt x="19455" y="5743"/>
                    </a:cubicBezTo>
                    <a:cubicBezTo>
                      <a:pt x="19468" y="5743"/>
                      <a:pt x="19428" y="5756"/>
                      <a:pt x="19405" y="5787"/>
                    </a:cubicBezTo>
                    <a:cubicBezTo>
                      <a:pt x="19365" y="5836"/>
                      <a:pt x="19336" y="5955"/>
                      <a:pt x="19346" y="5975"/>
                    </a:cubicBezTo>
                    <a:cubicBezTo>
                      <a:pt x="19347" y="5977"/>
                      <a:pt x="19349" y="5977"/>
                      <a:pt x="19351" y="5977"/>
                    </a:cubicBezTo>
                    <a:cubicBezTo>
                      <a:pt x="19354" y="5977"/>
                      <a:pt x="19357" y="5975"/>
                      <a:pt x="19361" y="5975"/>
                    </a:cubicBezTo>
                    <a:cubicBezTo>
                      <a:pt x="19365" y="5975"/>
                      <a:pt x="19370" y="5980"/>
                      <a:pt x="19375" y="6005"/>
                    </a:cubicBezTo>
                    <a:cubicBezTo>
                      <a:pt x="19383" y="6044"/>
                      <a:pt x="19434" y="6071"/>
                      <a:pt x="19474" y="6071"/>
                    </a:cubicBezTo>
                    <a:cubicBezTo>
                      <a:pt x="19486" y="6071"/>
                      <a:pt x="19496" y="6069"/>
                      <a:pt x="19504" y="6064"/>
                    </a:cubicBezTo>
                    <a:cubicBezTo>
                      <a:pt x="19505" y="6064"/>
                      <a:pt x="19506" y="6064"/>
                      <a:pt x="19507" y="6064"/>
                    </a:cubicBezTo>
                    <a:cubicBezTo>
                      <a:pt x="19531" y="6064"/>
                      <a:pt x="19483" y="6195"/>
                      <a:pt x="19435" y="6233"/>
                    </a:cubicBezTo>
                    <a:cubicBezTo>
                      <a:pt x="19402" y="6253"/>
                      <a:pt x="19421" y="6298"/>
                      <a:pt x="19467" y="6298"/>
                    </a:cubicBezTo>
                    <a:cubicBezTo>
                      <a:pt x="19490" y="6298"/>
                      <a:pt x="19520" y="6286"/>
                      <a:pt x="19554" y="6253"/>
                    </a:cubicBezTo>
                    <a:cubicBezTo>
                      <a:pt x="19564" y="6240"/>
                      <a:pt x="19573" y="6235"/>
                      <a:pt x="19581" y="6235"/>
                    </a:cubicBezTo>
                    <a:cubicBezTo>
                      <a:pt x="19607" y="6235"/>
                      <a:pt x="19631" y="6283"/>
                      <a:pt x="19683" y="6342"/>
                    </a:cubicBezTo>
                    <a:cubicBezTo>
                      <a:pt x="19752" y="6421"/>
                      <a:pt x="19603" y="6372"/>
                      <a:pt x="19564" y="6431"/>
                    </a:cubicBezTo>
                    <a:cubicBezTo>
                      <a:pt x="19547" y="6451"/>
                      <a:pt x="19542" y="6458"/>
                      <a:pt x="19538" y="6458"/>
                    </a:cubicBezTo>
                    <a:cubicBezTo>
                      <a:pt x="19532" y="6458"/>
                      <a:pt x="19534" y="6431"/>
                      <a:pt x="19475" y="6431"/>
                    </a:cubicBezTo>
                    <a:cubicBezTo>
                      <a:pt x="19395" y="6431"/>
                      <a:pt x="19465" y="6530"/>
                      <a:pt x="19445" y="6679"/>
                    </a:cubicBezTo>
                    <a:cubicBezTo>
                      <a:pt x="19441" y="6739"/>
                      <a:pt x="19460" y="6760"/>
                      <a:pt x="19483" y="6760"/>
                    </a:cubicBezTo>
                    <a:cubicBezTo>
                      <a:pt x="19513" y="6760"/>
                      <a:pt x="19550" y="6723"/>
                      <a:pt x="19544" y="6689"/>
                    </a:cubicBezTo>
                    <a:cubicBezTo>
                      <a:pt x="19524" y="6630"/>
                      <a:pt x="19494" y="6649"/>
                      <a:pt x="19613" y="6590"/>
                    </a:cubicBezTo>
                    <a:cubicBezTo>
                      <a:pt x="19644" y="6576"/>
                      <a:pt x="19657" y="6570"/>
                      <a:pt x="19660" y="6570"/>
                    </a:cubicBezTo>
                    <a:cubicBezTo>
                      <a:pt x="19668" y="6570"/>
                      <a:pt x="19608" y="6609"/>
                      <a:pt x="19594" y="6659"/>
                    </a:cubicBezTo>
                    <a:cubicBezTo>
                      <a:pt x="19578" y="6712"/>
                      <a:pt x="19615" y="6765"/>
                      <a:pt x="19651" y="6765"/>
                    </a:cubicBezTo>
                    <a:cubicBezTo>
                      <a:pt x="19662" y="6765"/>
                      <a:pt x="19673" y="6760"/>
                      <a:pt x="19683" y="6749"/>
                    </a:cubicBezTo>
                    <a:cubicBezTo>
                      <a:pt x="19696" y="6732"/>
                      <a:pt x="19709" y="6724"/>
                      <a:pt x="19722" y="6724"/>
                    </a:cubicBezTo>
                    <a:cubicBezTo>
                      <a:pt x="19747" y="6724"/>
                      <a:pt x="19769" y="6755"/>
                      <a:pt x="19782" y="6808"/>
                    </a:cubicBezTo>
                    <a:cubicBezTo>
                      <a:pt x="19787" y="6827"/>
                      <a:pt x="19787" y="6833"/>
                      <a:pt x="19784" y="6833"/>
                    </a:cubicBezTo>
                    <a:cubicBezTo>
                      <a:pt x="19778" y="6833"/>
                      <a:pt x="19759" y="6802"/>
                      <a:pt x="19742" y="6802"/>
                    </a:cubicBezTo>
                    <a:cubicBezTo>
                      <a:pt x="19734" y="6802"/>
                      <a:pt x="19727" y="6809"/>
                      <a:pt x="19722" y="6828"/>
                    </a:cubicBezTo>
                    <a:cubicBezTo>
                      <a:pt x="19709" y="6873"/>
                      <a:pt x="19666" y="6898"/>
                      <a:pt x="19630" y="6898"/>
                    </a:cubicBezTo>
                    <a:cubicBezTo>
                      <a:pt x="19611" y="6898"/>
                      <a:pt x="19594" y="6891"/>
                      <a:pt x="19584" y="6877"/>
                    </a:cubicBezTo>
                    <a:cubicBezTo>
                      <a:pt x="19571" y="6868"/>
                      <a:pt x="19561" y="6864"/>
                      <a:pt x="19550" y="6864"/>
                    </a:cubicBezTo>
                    <a:cubicBezTo>
                      <a:pt x="19525" y="6864"/>
                      <a:pt x="19496" y="6886"/>
                      <a:pt x="19435" y="6927"/>
                    </a:cubicBezTo>
                    <a:cubicBezTo>
                      <a:pt x="19346" y="6986"/>
                      <a:pt x="19475" y="7026"/>
                      <a:pt x="19514" y="7066"/>
                    </a:cubicBezTo>
                    <a:cubicBezTo>
                      <a:pt x="19527" y="7078"/>
                      <a:pt x="19538" y="7081"/>
                      <a:pt x="19550" y="7081"/>
                    </a:cubicBezTo>
                    <a:cubicBezTo>
                      <a:pt x="19560" y="7081"/>
                      <a:pt x="19570" y="7079"/>
                      <a:pt x="19582" y="7079"/>
                    </a:cubicBezTo>
                    <a:cubicBezTo>
                      <a:pt x="19602" y="7079"/>
                      <a:pt x="19628" y="7085"/>
                      <a:pt x="19663" y="7115"/>
                    </a:cubicBezTo>
                    <a:cubicBezTo>
                      <a:pt x="19720" y="7164"/>
                      <a:pt x="19723" y="7213"/>
                      <a:pt x="19739" y="7213"/>
                    </a:cubicBezTo>
                    <a:cubicBezTo>
                      <a:pt x="19743" y="7213"/>
                      <a:pt x="19747" y="7210"/>
                      <a:pt x="19752" y="7205"/>
                    </a:cubicBezTo>
                    <a:cubicBezTo>
                      <a:pt x="19758" y="7197"/>
                      <a:pt x="19765" y="7193"/>
                      <a:pt x="19772" y="7193"/>
                    </a:cubicBezTo>
                    <a:cubicBezTo>
                      <a:pt x="19802" y="7193"/>
                      <a:pt x="19845" y="7254"/>
                      <a:pt x="19901" y="7334"/>
                    </a:cubicBezTo>
                    <a:cubicBezTo>
                      <a:pt x="19940" y="7395"/>
                      <a:pt x="19926" y="7419"/>
                      <a:pt x="19902" y="7419"/>
                    </a:cubicBezTo>
                    <a:cubicBezTo>
                      <a:pt x="19884" y="7419"/>
                      <a:pt x="19860" y="7405"/>
                      <a:pt x="19851" y="7383"/>
                    </a:cubicBezTo>
                    <a:cubicBezTo>
                      <a:pt x="19846" y="7371"/>
                      <a:pt x="19843" y="7366"/>
                      <a:pt x="19841" y="7366"/>
                    </a:cubicBezTo>
                    <a:cubicBezTo>
                      <a:pt x="19835" y="7366"/>
                      <a:pt x="19836" y="7410"/>
                      <a:pt x="19822" y="7433"/>
                    </a:cubicBezTo>
                    <a:cubicBezTo>
                      <a:pt x="19814" y="7440"/>
                      <a:pt x="19804" y="7448"/>
                      <a:pt x="19792" y="7448"/>
                    </a:cubicBezTo>
                    <a:cubicBezTo>
                      <a:pt x="19774" y="7448"/>
                      <a:pt x="19749" y="7430"/>
                      <a:pt x="19713" y="7363"/>
                    </a:cubicBezTo>
                    <a:cubicBezTo>
                      <a:pt x="19699" y="7339"/>
                      <a:pt x="19686" y="7329"/>
                      <a:pt x="19674" y="7329"/>
                    </a:cubicBezTo>
                    <a:cubicBezTo>
                      <a:pt x="19633" y="7329"/>
                      <a:pt x="19603" y="7443"/>
                      <a:pt x="19603" y="7443"/>
                    </a:cubicBezTo>
                    <a:cubicBezTo>
                      <a:pt x="19603" y="7443"/>
                      <a:pt x="19574" y="7502"/>
                      <a:pt x="19514" y="7552"/>
                    </a:cubicBezTo>
                    <a:cubicBezTo>
                      <a:pt x="19465" y="7601"/>
                      <a:pt x="19643" y="7611"/>
                      <a:pt x="19693" y="7621"/>
                    </a:cubicBezTo>
                    <a:cubicBezTo>
                      <a:pt x="19742" y="7631"/>
                      <a:pt x="19673" y="7681"/>
                      <a:pt x="19713" y="7720"/>
                    </a:cubicBezTo>
                    <a:cubicBezTo>
                      <a:pt x="19719" y="7727"/>
                      <a:pt x="19726" y="7730"/>
                      <a:pt x="19735" y="7730"/>
                    </a:cubicBezTo>
                    <a:cubicBezTo>
                      <a:pt x="19775" y="7730"/>
                      <a:pt x="19835" y="7659"/>
                      <a:pt x="19901" y="7651"/>
                    </a:cubicBezTo>
                    <a:cubicBezTo>
                      <a:pt x="19924" y="7643"/>
                      <a:pt x="19943" y="7638"/>
                      <a:pt x="19959" y="7638"/>
                    </a:cubicBezTo>
                    <a:cubicBezTo>
                      <a:pt x="19985" y="7638"/>
                      <a:pt x="20005" y="7650"/>
                      <a:pt x="20030" y="7681"/>
                    </a:cubicBezTo>
                    <a:cubicBezTo>
                      <a:pt x="20040" y="7690"/>
                      <a:pt x="20050" y="7690"/>
                      <a:pt x="20060" y="7710"/>
                    </a:cubicBezTo>
                    <a:cubicBezTo>
                      <a:pt x="20079" y="7740"/>
                      <a:pt x="20079" y="7770"/>
                      <a:pt x="20069" y="7800"/>
                    </a:cubicBezTo>
                    <a:cubicBezTo>
                      <a:pt x="20055" y="7821"/>
                      <a:pt x="20031" y="7837"/>
                      <a:pt x="19999" y="7837"/>
                    </a:cubicBezTo>
                    <a:cubicBezTo>
                      <a:pt x="19987" y="7837"/>
                      <a:pt x="19974" y="7835"/>
                      <a:pt x="19960" y="7829"/>
                    </a:cubicBezTo>
                    <a:cubicBezTo>
                      <a:pt x="19943" y="7822"/>
                      <a:pt x="19931" y="7818"/>
                      <a:pt x="19922" y="7818"/>
                    </a:cubicBezTo>
                    <a:cubicBezTo>
                      <a:pt x="19885" y="7818"/>
                      <a:pt x="19909" y="7875"/>
                      <a:pt x="19901" y="7899"/>
                    </a:cubicBezTo>
                    <a:cubicBezTo>
                      <a:pt x="19901" y="7909"/>
                      <a:pt x="19921" y="7909"/>
                      <a:pt x="19941" y="7919"/>
                    </a:cubicBezTo>
                    <a:cubicBezTo>
                      <a:pt x="19970" y="7928"/>
                      <a:pt x="20020" y="7948"/>
                      <a:pt x="20079" y="7988"/>
                    </a:cubicBezTo>
                    <a:cubicBezTo>
                      <a:pt x="20089" y="7998"/>
                      <a:pt x="20099" y="8008"/>
                      <a:pt x="20099" y="8008"/>
                    </a:cubicBezTo>
                    <a:cubicBezTo>
                      <a:pt x="20145" y="8054"/>
                      <a:pt x="20122" y="8091"/>
                      <a:pt x="20081" y="8091"/>
                    </a:cubicBezTo>
                    <a:cubicBezTo>
                      <a:pt x="20059" y="8091"/>
                      <a:pt x="20034" y="8081"/>
                      <a:pt x="20010" y="8057"/>
                    </a:cubicBezTo>
                    <a:cubicBezTo>
                      <a:pt x="19979" y="8030"/>
                      <a:pt x="19953" y="8027"/>
                      <a:pt x="19929" y="8027"/>
                    </a:cubicBezTo>
                    <a:cubicBezTo>
                      <a:pt x="19922" y="8027"/>
                      <a:pt x="19915" y="8028"/>
                      <a:pt x="19908" y="8028"/>
                    </a:cubicBezTo>
                    <a:cubicBezTo>
                      <a:pt x="19879" y="8028"/>
                      <a:pt x="19851" y="8023"/>
                      <a:pt x="19822" y="7968"/>
                    </a:cubicBezTo>
                    <a:cubicBezTo>
                      <a:pt x="19791" y="7917"/>
                      <a:pt x="19771" y="7895"/>
                      <a:pt x="19761" y="7895"/>
                    </a:cubicBezTo>
                    <a:cubicBezTo>
                      <a:pt x="19752" y="7895"/>
                      <a:pt x="19752" y="7915"/>
                      <a:pt x="19762" y="7948"/>
                    </a:cubicBezTo>
                    <a:cubicBezTo>
                      <a:pt x="19771" y="7984"/>
                      <a:pt x="19762" y="8002"/>
                      <a:pt x="19743" y="8002"/>
                    </a:cubicBezTo>
                    <a:cubicBezTo>
                      <a:pt x="19721" y="8002"/>
                      <a:pt x="19685" y="7977"/>
                      <a:pt x="19653" y="7928"/>
                    </a:cubicBezTo>
                    <a:cubicBezTo>
                      <a:pt x="19603" y="7849"/>
                      <a:pt x="19623" y="7800"/>
                      <a:pt x="19564" y="7760"/>
                    </a:cubicBezTo>
                    <a:cubicBezTo>
                      <a:pt x="19558" y="7757"/>
                      <a:pt x="19553" y="7756"/>
                      <a:pt x="19549" y="7756"/>
                    </a:cubicBezTo>
                    <a:cubicBezTo>
                      <a:pt x="19502" y="7756"/>
                      <a:pt x="19544" y="7892"/>
                      <a:pt x="19544" y="7928"/>
                    </a:cubicBezTo>
                    <a:cubicBezTo>
                      <a:pt x="19544" y="7958"/>
                      <a:pt x="19534" y="7998"/>
                      <a:pt x="19613" y="8018"/>
                    </a:cubicBezTo>
                    <a:cubicBezTo>
                      <a:pt x="19683" y="8038"/>
                      <a:pt x="19663" y="8117"/>
                      <a:pt x="19713" y="8196"/>
                    </a:cubicBezTo>
                    <a:cubicBezTo>
                      <a:pt x="19725" y="8217"/>
                      <a:pt x="19736" y="8225"/>
                      <a:pt x="19744" y="8225"/>
                    </a:cubicBezTo>
                    <a:cubicBezTo>
                      <a:pt x="19770" y="8225"/>
                      <a:pt x="19785" y="8156"/>
                      <a:pt x="19822" y="8097"/>
                    </a:cubicBezTo>
                    <a:cubicBezTo>
                      <a:pt x="19830" y="8087"/>
                      <a:pt x="19838" y="8082"/>
                      <a:pt x="19845" y="8082"/>
                    </a:cubicBezTo>
                    <a:cubicBezTo>
                      <a:pt x="19884" y="8082"/>
                      <a:pt x="19895" y="8232"/>
                      <a:pt x="19921" y="8266"/>
                    </a:cubicBezTo>
                    <a:cubicBezTo>
                      <a:pt x="19941" y="8305"/>
                      <a:pt x="19980" y="8246"/>
                      <a:pt x="20040" y="8385"/>
                    </a:cubicBezTo>
                    <a:cubicBezTo>
                      <a:pt x="20040" y="8385"/>
                      <a:pt x="20050" y="8394"/>
                      <a:pt x="20050" y="8394"/>
                    </a:cubicBezTo>
                    <a:cubicBezTo>
                      <a:pt x="20089" y="8494"/>
                      <a:pt x="20050" y="8523"/>
                      <a:pt x="20010" y="8533"/>
                    </a:cubicBezTo>
                    <a:cubicBezTo>
                      <a:pt x="20010" y="8575"/>
                      <a:pt x="19989" y="8596"/>
                      <a:pt x="19952" y="8637"/>
                    </a:cubicBezTo>
                    <a:lnTo>
                      <a:pt x="19952" y="8637"/>
                    </a:lnTo>
                    <a:cubicBezTo>
                      <a:pt x="19964" y="8627"/>
                      <a:pt x="19977" y="8620"/>
                      <a:pt x="19989" y="8620"/>
                    </a:cubicBezTo>
                    <a:cubicBezTo>
                      <a:pt x="19993" y="8620"/>
                      <a:pt x="19997" y="8621"/>
                      <a:pt x="20000" y="8623"/>
                    </a:cubicBezTo>
                    <a:cubicBezTo>
                      <a:pt x="20020" y="8623"/>
                      <a:pt x="20030" y="8632"/>
                      <a:pt x="20040" y="8652"/>
                    </a:cubicBezTo>
                    <a:cubicBezTo>
                      <a:pt x="20079" y="8613"/>
                      <a:pt x="20079" y="8553"/>
                      <a:pt x="20109" y="8543"/>
                    </a:cubicBezTo>
                    <a:cubicBezTo>
                      <a:pt x="20112" y="8541"/>
                      <a:pt x="20116" y="8540"/>
                      <a:pt x="20120" y="8540"/>
                    </a:cubicBezTo>
                    <a:cubicBezTo>
                      <a:pt x="20153" y="8540"/>
                      <a:pt x="20204" y="8606"/>
                      <a:pt x="20169" y="8632"/>
                    </a:cubicBezTo>
                    <a:cubicBezTo>
                      <a:pt x="20139" y="8672"/>
                      <a:pt x="20119" y="8672"/>
                      <a:pt x="20060" y="8712"/>
                    </a:cubicBezTo>
                    <a:cubicBezTo>
                      <a:pt x="20069" y="8732"/>
                      <a:pt x="20079" y="8761"/>
                      <a:pt x="20089" y="8791"/>
                    </a:cubicBezTo>
                    <a:cubicBezTo>
                      <a:pt x="20098" y="8819"/>
                      <a:pt x="20107" y="8826"/>
                      <a:pt x="20118" y="8826"/>
                    </a:cubicBezTo>
                    <a:cubicBezTo>
                      <a:pt x="20131" y="8826"/>
                      <a:pt x="20144" y="8815"/>
                      <a:pt x="20158" y="8815"/>
                    </a:cubicBezTo>
                    <a:cubicBezTo>
                      <a:pt x="20173" y="8815"/>
                      <a:pt x="20187" y="8830"/>
                      <a:pt x="20198" y="8890"/>
                    </a:cubicBezTo>
                    <a:cubicBezTo>
                      <a:pt x="20216" y="8961"/>
                      <a:pt x="20186" y="8987"/>
                      <a:pt x="20144" y="8987"/>
                    </a:cubicBezTo>
                    <a:cubicBezTo>
                      <a:pt x="20092" y="8987"/>
                      <a:pt x="20022" y="8948"/>
                      <a:pt x="20000" y="8910"/>
                    </a:cubicBezTo>
                    <a:cubicBezTo>
                      <a:pt x="19980" y="8875"/>
                      <a:pt x="19988" y="8873"/>
                      <a:pt x="19991" y="8873"/>
                    </a:cubicBezTo>
                    <a:cubicBezTo>
                      <a:pt x="19992" y="8873"/>
                      <a:pt x="19993" y="8873"/>
                      <a:pt x="19993" y="8873"/>
                    </a:cubicBezTo>
                    <a:cubicBezTo>
                      <a:pt x="19994" y="8873"/>
                      <a:pt x="19989" y="8871"/>
                      <a:pt x="19960" y="8851"/>
                    </a:cubicBezTo>
                    <a:lnTo>
                      <a:pt x="19950" y="8851"/>
                    </a:lnTo>
                    <a:cubicBezTo>
                      <a:pt x="19941" y="8860"/>
                      <a:pt x="19941" y="8870"/>
                      <a:pt x="19921" y="8880"/>
                    </a:cubicBezTo>
                    <a:cubicBezTo>
                      <a:pt x="19921" y="8920"/>
                      <a:pt x="19941" y="8979"/>
                      <a:pt x="19970" y="9039"/>
                    </a:cubicBezTo>
                    <a:cubicBezTo>
                      <a:pt x="19999" y="9111"/>
                      <a:pt x="20017" y="9162"/>
                      <a:pt x="19999" y="9162"/>
                    </a:cubicBezTo>
                    <a:cubicBezTo>
                      <a:pt x="19992" y="9162"/>
                      <a:pt x="19979" y="9154"/>
                      <a:pt x="19960" y="9138"/>
                    </a:cubicBezTo>
                    <a:cubicBezTo>
                      <a:pt x="19901" y="9069"/>
                      <a:pt x="19921" y="8989"/>
                      <a:pt x="19891" y="8910"/>
                    </a:cubicBezTo>
                    <a:cubicBezTo>
                      <a:pt x="19891" y="8900"/>
                      <a:pt x="19891" y="8900"/>
                      <a:pt x="19891" y="8900"/>
                    </a:cubicBezTo>
                    <a:cubicBezTo>
                      <a:pt x="19876" y="8905"/>
                      <a:pt x="19866" y="8908"/>
                      <a:pt x="19858" y="8908"/>
                    </a:cubicBezTo>
                    <a:cubicBezTo>
                      <a:pt x="19849" y="8908"/>
                      <a:pt x="19841" y="8905"/>
                      <a:pt x="19831" y="8900"/>
                    </a:cubicBezTo>
                    <a:cubicBezTo>
                      <a:pt x="19812" y="8930"/>
                      <a:pt x="19802" y="8950"/>
                      <a:pt x="19802" y="8979"/>
                    </a:cubicBezTo>
                    <a:cubicBezTo>
                      <a:pt x="19782" y="9049"/>
                      <a:pt x="19831" y="8989"/>
                      <a:pt x="19881" y="9079"/>
                    </a:cubicBezTo>
                    <a:cubicBezTo>
                      <a:pt x="19913" y="9143"/>
                      <a:pt x="19958" y="9233"/>
                      <a:pt x="19934" y="9233"/>
                    </a:cubicBezTo>
                    <a:cubicBezTo>
                      <a:pt x="19920" y="9233"/>
                      <a:pt x="19887" y="9207"/>
                      <a:pt x="19822" y="9138"/>
                    </a:cubicBezTo>
                    <a:cubicBezTo>
                      <a:pt x="19782" y="9089"/>
                      <a:pt x="19782" y="9039"/>
                      <a:pt x="19762" y="9029"/>
                    </a:cubicBezTo>
                    <a:cubicBezTo>
                      <a:pt x="19759" y="9026"/>
                      <a:pt x="19756" y="9025"/>
                      <a:pt x="19753" y="9025"/>
                    </a:cubicBezTo>
                    <a:cubicBezTo>
                      <a:pt x="19733" y="9025"/>
                      <a:pt x="19707" y="9073"/>
                      <a:pt x="19732" y="9098"/>
                    </a:cubicBezTo>
                    <a:cubicBezTo>
                      <a:pt x="19752" y="9128"/>
                      <a:pt x="19752" y="9128"/>
                      <a:pt x="19792" y="9168"/>
                    </a:cubicBezTo>
                    <a:cubicBezTo>
                      <a:pt x="19822" y="9198"/>
                      <a:pt x="19841" y="9198"/>
                      <a:pt x="19881" y="9237"/>
                    </a:cubicBezTo>
                    <a:cubicBezTo>
                      <a:pt x="19891" y="9247"/>
                      <a:pt x="19901" y="9257"/>
                      <a:pt x="19911" y="9267"/>
                    </a:cubicBezTo>
                    <a:cubicBezTo>
                      <a:pt x="19938" y="9295"/>
                      <a:pt x="19958" y="9305"/>
                      <a:pt x="19977" y="9305"/>
                    </a:cubicBezTo>
                    <a:cubicBezTo>
                      <a:pt x="20005" y="9305"/>
                      <a:pt x="20032" y="9281"/>
                      <a:pt x="20079" y="9257"/>
                    </a:cubicBezTo>
                    <a:cubicBezTo>
                      <a:pt x="20089" y="9253"/>
                      <a:pt x="20096" y="9252"/>
                      <a:pt x="20101" y="9252"/>
                    </a:cubicBezTo>
                    <a:cubicBezTo>
                      <a:pt x="20131" y="9252"/>
                      <a:pt x="20042" y="9334"/>
                      <a:pt x="20060" y="9386"/>
                    </a:cubicBezTo>
                    <a:lnTo>
                      <a:pt x="20198" y="9386"/>
                    </a:lnTo>
                    <a:cubicBezTo>
                      <a:pt x="20218" y="9376"/>
                      <a:pt x="20248" y="9376"/>
                      <a:pt x="20248" y="9376"/>
                    </a:cubicBezTo>
                    <a:cubicBezTo>
                      <a:pt x="20248" y="9376"/>
                      <a:pt x="20268" y="9426"/>
                      <a:pt x="20258" y="9436"/>
                    </a:cubicBezTo>
                    <a:cubicBezTo>
                      <a:pt x="20253" y="9436"/>
                      <a:pt x="20247" y="9435"/>
                      <a:pt x="20242" y="9435"/>
                    </a:cubicBezTo>
                    <a:cubicBezTo>
                      <a:pt x="20224" y="9435"/>
                      <a:pt x="20206" y="9441"/>
                      <a:pt x="20198" y="9485"/>
                    </a:cubicBezTo>
                    <a:cubicBezTo>
                      <a:pt x="20190" y="9514"/>
                      <a:pt x="20195" y="9522"/>
                      <a:pt x="20209" y="9522"/>
                    </a:cubicBezTo>
                    <a:cubicBezTo>
                      <a:pt x="20229" y="9522"/>
                      <a:pt x="20267" y="9505"/>
                      <a:pt x="20307" y="9505"/>
                    </a:cubicBezTo>
                    <a:lnTo>
                      <a:pt x="20327" y="9505"/>
                    </a:lnTo>
                    <a:cubicBezTo>
                      <a:pt x="20334" y="9504"/>
                      <a:pt x="20340" y="9503"/>
                      <a:pt x="20345" y="9503"/>
                    </a:cubicBezTo>
                    <a:cubicBezTo>
                      <a:pt x="20376" y="9503"/>
                      <a:pt x="20374" y="9529"/>
                      <a:pt x="20357" y="9555"/>
                    </a:cubicBezTo>
                    <a:cubicBezTo>
                      <a:pt x="20357" y="9564"/>
                      <a:pt x="20357" y="9574"/>
                      <a:pt x="20357" y="9574"/>
                    </a:cubicBezTo>
                    <a:cubicBezTo>
                      <a:pt x="20357" y="9601"/>
                      <a:pt x="20353" y="9610"/>
                      <a:pt x="20341" y="9610"/>
                    </a:cubicBezTo>
                    <a:cubicBezTo>
                      <a:pt x="20335" y="9610"/>
                      <a:pt x="20327" y="9607"/>
                      <a:pt x="20317" y="9604"/>
                    </a:cubicBezTo>
                    <a:cubicBezTo>
                      <a:pt x="20298" y="9634"/>
                      <a:pt x="20268" y="9664"/>
                      <a:pt x="20258" y="9674"/>
                    </a:cubicBezTo>
                    <a:cubicBezTo>
                      <a:pt x="20278" y="9683"/>
                      <a:pt x="20298" y="9703"/>
                      <a:pt x="20298" y="9743"/>
                    </a:cubicBezTo>
                    <a:cubicBezTo>
                      <a:pt x="20298" y="9788"/>
                      <a:pt x="20287" y="9804"/>
                      <a:pt x="20273" y="9804"/>
                    </a:cubicBezTo>
                    <a:cubicBezTo>
                      <a:pt x="20255" y="9804"/>
                      <a:pt x="20230" y="9780"/>
                      <a:pt x="20208" y="9753"/>
                    </a:cubicBezTo>
                    <a:cubicBezTo>
                      <a:pt x="20198" y="9723"/>
                      <a:pt x="20179" y="9703"/>
                      <a:pt x="20159" y="9693"/>
                    </a:cubicBezTo>
                    <a:cubicBezTo>
                      <a:pt x="20139" y="9693"/>
                      <a:pt x="20109" y="9693"/>
                      <a:pt x="20079" y="9683"/>
                    </a:cubicBezTo>
                    <a:lnTo>
                      <a:pt x="20079" y="9683"/>
                    </a:lnTo>
                    <a:cubicBezTo>
                      <a:pt x="20079" y="9693"/>
                      <a:pt x="20079" y="9703"/>
                      <a:pt x="20089" y="9713"/>
                    </a:cubicBezTo>
                    <a:cubicBezTo>
                      <a:pt x="20060" y="9703"/>
                      <a:pt x="20040" y="9683"/>
                      <a:pt x="20020" y="9674"/>
                    </a:cubicBezTo>
                    <a:cubicBezTo>
                      <a:pt x="19980" y="9644"/>
                      <a:pt x="19931" y="9624"/>
                      <a:pt x="19891" y="9604"/>
                    </a:cubicBezTo>
                    <a:cubicBezTo>
                      <a:pt x="19824" y="9576"/>
                      <a:pt x="19752" y="9557"/>
                      <a:pt x="19673" y="9557"/>
                    </a:cubicBezTo>
                    <a:cubicBezTo>
                      <a:pt x="19555" y="9557"/>
                      <a:pt x="19421" y="9602"/>
                      <a:pt x="19266" y="9733"/>
                    </a:cubicBezTo>
                    <a:cubicBezTo>
                      <a:pt x="19258" y="9725"/>
                      <a:pt x="19244" y="9710"/>
                      <a:pt x="19212" y="9710"/>
                    </a:cubicBezTo>
                    <a:cubicBezTo>
                      <a:pt x="19205" y="9710"/>
                      <a:pt x="19196" y="9711"/>
                      <a:pt x="19187" y="9713"/>
                    </a:cubicBezTo>
                    <a:cubicBezTo>
                      <a:pt x="19164" y="9719"/>
                      <a:pt x="19148" y="9725"/>
                      <a:pt x="19136" y="9725"/>
                    </a:cubicBezTo>
                    <a:cubicBezTo>
                      <a:pt x="19128" y="9725"/>
                      <a:pt x="19122" y="9722"/>
                      <a:pt x="19118" y="9713"/>
                    </a:cubicBezTo>
                    <a:cubicBezTo>
                      <a:pt x="19108" y="9703"/>
                      <a:pt x="19157" y="9664"/>
                      <a:pt x="19118" y="9644"/>
                    </a:cubicBezTo>
                    <a:cubicBezTo>
                      <a:pt x="19093" y="9638"/>
                      <a:pt x="19076" y="9624"/>
                      <a:pt x="19062" y="9624"/>
                    </a:cubicBezTo>
                    <a:cubicBezTo>
                      <a:pt x="19053" y="9624"/>
                      <a:pt x="19046" y="9629"/>
                      <a:pt x="19038" y="9644"/>
                    </a:cubicBezTo>
                    <a:cubicBezTo>
                      <a:pt x="19026" y="9668"/>
                      <a:pt x="19018" y="9685"/>
                      <a:pt x="19003" y="9685"/>
                    </a:cubicBezTo>
                    <a:cubicBezTo>
                      <a:pt x="18995" y="9685"/>
                      <a:pt x="18984" y="9679"/>
                      <a:pt x="18969" y="9664"/>
                    </a:cubicBezTo>
                    <a:cubicBezTo>
                      <a:pt x="18939" y="9634"/>
                      <a:pt x="18929" y="9644"/>
                      <a:pt x="18909" y="9634"/>
                    </a:cubicBezTo>
                    <a:cubicBezTo>
                      <a:pt x="18899" y="9614"/>
                      <a:pt x="18989" y="9594"/>
                      <a:pt x="18929" y="9574"/>
                    </a:cubicBezTo>
                    <a:cubicBezTo>
                      <a:pt x="18909" y="9564"/>
                      <a:pt x="18894" y="9562"/>
                      <a:pt x="18881" y="9562"/>
                    </a:cubicBezTo>
                    <a:cubicBezTo>
                      <a:pt x="18867" y="9562"/>
                      <a:pt x="18855" y="9564"/>
                      <a:pt x="18840" y="9564"/>
                    </a:cubicBezTo>
                    <a:cubicBezTo>
                      <a:pt x="18840" y="9555"/>
                      <a:pt x="18830" y="9545"/>
                      <a:pt x="18810" y="9535"/>
                    </a:cubicBezTo>
                    <a:cubicBezTo>
                      <a:pt x="18810" y="9525"/>
                      <a:pt x="18810" y="9525"/>
                      <a:pt x="18810" y="9525"/>
                    </a:cubicBezTo>
                    <a:cubicBezTo>
                      <a:pt x="18840" y="9525"/>
                      <a:pt x="18860" y="9525"/>
                      <a:pt x="18820" y="9485"/>
                    </a:cubicBezTo>
                    <a:cubicBezTo>
                      <a:pt x="18771" y="9445"/>
                      <a:pt x="18701" y="9426"/>
                      <a:pt x="18751" y="9426"/>
                    </a:cubicBezTo>
                    <a:cubicBezTo>
                      <a:pt x="18810" y="9465"/>
                      <a:pt x="18880" y="9535"/>
                      <a:pt x="18899" y="9545"/>
                    </a:cubicBezTo>
                    <a:cubicBezTo>
                      <a:pt x="18909" y="9549"/>
                      <a:pt x="18922" y="9556"/>
                      <a:pt x="18932" y="9556"/>
                    </a:cubicBezTo>
                    <a:cubicBezTo>
                      <a:pt x="18943" y="9556"/>
                      <a:pt x="18950" y="9547"/>
                      <a:pt x="18939" y="9515"/>
                    </a:cubicBezTo>
                    <a:cubicBezTo>
                      <a:pt x="18939" y="9515"/>
                      <a:pt x="18939" y="9515"/>
                      <a:pt x="18939" y="9505"/>
                    </a:cubicBezTo>
                    <a:cubicBezTo>
                      <a:pt x="18919" y="9445"/>
                      <a:pt x="18909" y="9465"/>
                      <a:pt x="18909" y="9426"/>
                    </a:cubicBezTo>
                    <a:cubicBezTo>
                      <a:pt x="18909" y="9400"/>
                      <a:pt x="18894" y="9343"/>
                      <a:pt x="18917" y="9343"/>
                    </a:cubicBezTo>
                    <a:cubicBezTo>
                      <a:pt x="18920" y="9343"/>
                      <a:pt x="18924" y="9344"/>
                      <a:pt x="18929" y="9346"/>
                    </a:cubicBezTo>
                    <a:cubicBezTo>
                      <a:pt x="18979" y="9376"/>
                      <a:pt x="19009" y="9386"/>
                      <a:pt x="19018" y="9426"/>
                    </a:cubicBezTo>
                    <a:cubicBezTo>
                      <a:pt x="19026" y="9450"/>
                      <a:pt x="19047" y="9506"/>
                      <a:pt x="19071" y="9506"/>
                    </a:cubicBezTo>
                    <a:cubicBezTo>
                      <a:pt x="19076" y="9506"/>
                      <a:pt x="19082" y="9503"/>
                      <a:pt x="19088" y="9495"/>
                    </a:cubicBezTo>
                    <a:cubicBezTo>
                      <a:pt x="19118" y="9465"/>
                      <a:pt x="19127" y="9465"/>
                      <a:pt x="19098" y="9406"/>
                    </a:cubicBezTo>
                    <a:cubicBezTo>
                      <a:pt x="19058" y="9336"/>
                      <a:pt x="19028" y="9327"/>
                      <a:pt x="19068" y="9317"/>
                    </a:cubicBezTo>
                    <a:cubicBezTo>
                      <a:pt x="19108" y="9317"/>
                      <a:pt x="19127" y="9336"/>
                      <a:pt x="19147" y="9376"/>
                    </a:cubicBezTo>
                    <a:cubicBezTo>
                      <a:pt x="19167" y="9406"/>
                      <a:pt x="19177" y="9426"/>
                      <a:pt x="19207" y="9465"/>
                    </a:cubicBezTo>
                    <a:cubicBezTo>
                      <a:pt x="19227" y="9486"/>
                      <a:pt x="19257" y="9521"/>
                      <a:pt x="19271" y="9521"/>
                    </a:cubicBezTo>
                    <a:cubicBezTo>
                      <a:pt x="19277" y="9521"/>
                      <a:pt x="19279" y="9514"/>
                      <a:pt x="19276" y="9495"/>
                    </a:cubicBezTo>
                    <a:cubicBezTo>
                      <a:pt x="19276" y="9436"/>
                      <a:pt x="19197" y="9426"/>
                      <a:pt x="19246" y="9406"/>
                    </a:cubicBezTo>
                    <a:cubicBezTo>
                      <a:pt x="19263" y="9396"/>
                      <a:pt x="19281" y="9394"/>
                      <a:pt x="19296" y="9394"/>
                    </a:cubicBezTo>
                    <a:cubicBezTo>
                      <a:pt x="19309" y="9394"/>
                      <a:pt x="19321" y="9395"/>
                      <a:pt x="19329" y="9395"/>
                    </a:cubicBezTo>
                    <a:cubicBezTo>
                      <a:pt x="19342" y="9395"/>
                      <a:pt x="19350" y="9392"/>
                      <a:pt x="19346" y="9376"/>
                    </a:cubicBezTo>
                    <a:cubicBezTo>
                      <a:pt x="19336" y="9336"/>
                      <a:pt x="19356" y="9317"/>
                      <a:pt x="19296" y="9317"/>
                    </a:cubicBezTo>
                    <a:cubicBezTo>
                      <a:pt x="19250" y="9317"/>
                      <a:pt x="19208" y="9334"/>
                      <a:pt x="19188" y="9334"/>
                    </a:cubicBezTo>
                    <a:cubicBezTo>
                      <a:pt x="19178" y="9334"/>
                      <a:pt x="19174" y="9330"/>
                      <a:pt x="19177" y="9317"/>
                    </a:cubicBezTo>
                    <a:cubicBezTo>
                      <a:pt x="19197" y="9267"/>
                      <a:pt x="19237" y="9257"/>
                      <a:pt x="19246" y="9257"/>
                    </a:cubicBezTo>
                    <a:cubicBezTo>
                      <a:pt x="19266" y="9257"/>
                      <a:pt x="19237" y="9217"/>
                      <a:pt x="19237" y="9217"/>
                    </a:cubicBezTo>
                    <a:cubicBezTo>
                      <a:pt x="19237" y="9217"/>
                      <a:pt x="19088" y="9208"/>
                      <a:pt x="19068" y="9168"/>
                    </a:cubicBezTo>
                    <a:cubicBezTo>
                      <a:pt x="19052" y="9144"/>
                      <a:pt x="19082" y="9113"/>
                      <a:pt x="19061" y="9113"/>
                    </a:cubicBezTo>
                    <a:cubicBezTo>
                      <a:pt x="19057" y="9113"/>
                      <a:pt x="19049" y="9115"/>
                      <a:pt x="19038" y="9118"/>
                    </a:cubicBezTo>
                    <a:cubicBezTo>
                      <a:pt x="19028" y="9108"/>
                      <a:pt x="19018" y="9098"/>
                      <a:pt x="18999" y="9079"/>
                    </a:cubicBezTo>
                    <a:cubicBezTo>
                      <a:pt x="18909" y="9029"/>
                      <a:pt x="18860" y="8989"/>
                      <a:pt x="18840" y="8970"/>
                    </a:cubicBezTo>
                    <a:cubicBezTo>
                      <a:pt x="18854" y="8934"/>
                      <a:pt x="18873" y="8899"/>
                      <a:pt x="18890" y="8899"/>
                    </a:cubicBezTo>
                    <a:cubicBezTo>
                      <a:pt x="18897" y="8899"/>
                      <a:pt x="18904" y="8905"/>
                      <a:pt x="18909" y="8920"/>
                    </a:cubicBezTo>
                    <a:cubicBezTo>
                      <a:pt x="18939" y="8970"/>
                      <a:pt x="18890" y="8989"/>
                      <a:pt x="18949" y="9029"/>
                    </a:cubicBezTo>
                    <a:cubicBezTo>
                      <a:pt x="18970" y="9041"/>
                      <a:pt x="18988" y="9047"/>
                      <a:pt x="19001" y="9047"/>
                    </a:cubicBezTo>
                    <a:cubicBezTo>
                      <a:pt x="19030" y="9047"/>
                      <a:pt x="19036" y="9018"/>
                      <a:pt x="19009" y="8970"/>
                    </a:cubicBezTo>
                    <a:cubicBezTo>
                      <a:pt x="18977" y="8914"/>
                      <a:pt x="18926" y="8872"/>
                      <a:pt x="18942" y="8872"/>
                    </a:cubicBezTo>
                    <a:cubicBezTo>
                      <a:pt x="18946" y="8872"/>
                      <a:pt x="18955" y="8874"/>
                      <a:pt x="18969" y="8880"/>
                    </a:cubicBezTo>
                    <a:cubicBezTo>
                      <a:pt x="19038" y="8910"/>
                      <a:pt x="19018" y="8900"/>
                      <a:pt x="19058" y="8950"/>
                    </a:cubicBezTo>
                    <a:cubicBezTo>
                      <a:pt x="19079" y="8978"/>
                      <a:pt x="19136" y="9052"/>
                      <a:pt x="19156" y="9052"/>
                    </a:cubicBezTo>
                    <a:cubicBezTo>
                      <a:pt x="19164" y="9052"/>
                      <a:pt x="19166" y="9040"/>
                      <a:pt x="19157" y="9009"/>
                    </a:cubicBezTo>
                    <a:cubicBezTo>
                      <a:pt x="19118" y="8910"/>
                      <a:pt x="19108" y="8940"/>
                      <a:pt x="19078" y="8870"/>
                    </a:cubicBezTo>
                    <a:cubicBezTo>
                      <a:pt x="19048" y="8801"/>
                      <a:pt x="19048" y="8732"/>
                      <a:pt x="19009" y="8732"/>
                    </a:cubicBezTo>
                    <a:cubicBezTo>
                      <a:pt x="19002" y="8728"/>
                      <a:pt x="18995" y="8727"/>
                      <a:pt x="18989" y="8727"/>
                    </a:cubicBezTo>
                    <a:cubicBezTo>
                      <a:pt x="18975" y="8727"/>
                      <a:pt x="18962" y="8732"/>
                      <a:pt x="18949" y="8732"/>
                    </a:cubicBezTo>
                    <a:cubicBezTo>
                      <a:pt x="18929" y="8722"/>
                      <a:pt x="18899" y="8712"/>
                      <a:pt x="18880" y="8702"/>
                    </a:cubicBezTo>
                    <a:cubicBezTo>
                      <a:pt x="18880" y="8695"/>
                      <a:pt x="18880" y="8688"/>
                      <a:pt x="18887" y="8688"/>
                    </a:cubicBezTo>
                    <a:cubicBezTo>
                      <a:pt x="18890" y="8688"/>
                      <a:pt x="18894" y="8689"/>
                      <a:pt x="18899" y="8692"/>
                    </a:cubicBezTo>
                    <a:cubicBezTo>
                      <a:pt x="18922" y="8697"/>
                      <a:pt x="18950" y="8703"/>
                      <a:pt x="18965" y="8703"/>
                    </a:cubicBezTo>
                    <a:cubicBezTo>
                      <a:pt x="18984" y="8703"/>
                      <a:pt x="18986" y="8694"/>
                      <a:pt x="18949" y="8662"/>
                    </a:cubicBezTo>
                    <a:cubicBezTo>
                      <a:pt x="18884" y="8605"/>
                      <a:pt x="18832" y="8568"/>
                      <a:pt x="18843" y="8568"/>
                    </a:cubicBezTo>
                    <a:cubicBezTo>
                      <a:pt x="18846" y="8568"/>
                      <a:pt x="18851" y="8569"/>
                      <a:pt x="18860" y="8573"/>
                    </a:cubicBezTo>
                    <a:cubicBezTo>
                      <a:pt x="18909" y="8583"/>
                      <a:pt x="18999" y="8662"/>
                      <a:pt x="19018" y="8672"/>
                    </a:cubicBezTo>
                    <a:cubicBezTo>
                      <a:pt x="19026" y="8672"/>
                      <a:pt x="19037" y="8676"/>
                      <a:pt x="19045" y="8676"/>
                    </a:cubicBezTo>
                    <a:cubicBezTo>
                      <a:pt x="19059" y="8676"/>
                      <a:pt x="19062" y="8665"/>
                      <a:pt x="19018" y="8603"/>
                    </a:cubicBezTo>
                    <a:cubicBezTo>
                      <a:pt x="18959" y="8504"/>
                      <a:pt x="18969" y="8494"/>
                      <a:pt x="18949" y="8464"/>
                    </a:cubicBezTo>
                    <a:cubicBezTo>
                      <a:pt x="18934" y="8441"/>
                      <a:pt x="18930" y="8388"/>
                      <a:pt x="18902" y="8388"/>
                    </a:cubicBezTo>
                    <a:cubicBezTo>
                      <a:pt x="18894" y="8388"/>
                      <a:pt x="18883" y="8393"/>
                      <a:pt x="18870" y="8404"/>
                    </a:cubicBezTo>
                    <a:cubicBezTo>
                      <a:pt x="18840" y="8434"/>
                      <a:pt x="18820" y="8454"/>
                      <a:pt x="18800" y="8454"/>
                    </a:cubicBezTo>
                    <a:cubicBezTo>
                      <a:pt x="18810" y="8444"/>
                      <a:pt x="18800" y="8424"/>
                      <a:pt x="18780" y="8394"/>
                    </a:cubicBezTo>
                    <a:cubicBezTo>
                      <a:pt x="18705" y="8311"/>
                      <a:pt x="18658" y="8249"/>
                      <a:pt x="18628" y="8249"/>
                    </a:cubicBezTo>
                    <a:cubicBezTo>
                      <a:pt x="18622" y="8249"/>
                      <a:pt x="18617" y="8251"/>
                      <a:pt x="18612" y="8256"/>
                    </a:cubicBezTo>
                    <a:cubicBezTo>
                      <a:pt x="18605" y="8262"/>
                      <a:pt x="18600" y="8266"/>
                      <a:pt x="18595" y="8266"/>
                    </a:cubicBezTo>
                    <a:cubicBezTo>
                      <a:pt x="18584" y="8266"/>
                      <a:pt x="18576" y="8252"/>
                      <a:pt x="18562" y="8226"/>
                    </a:cubicBezTo>
                    <a:cubicBezTo>
                      <a:pt x="18562" y="8226"/>
                      <a:pt x="18562" y="8226"/>
                      <a:pt x="18562" y="8216"/>
                    </a:cubicBezTo>
                    <a:cubicBezTo>
                      <a:pt x="18577" y="8201"/>
                      <a:pt x="18591" y="8192"/>
                      <a:pt x="18610" y="8192"/>
                    </a:cubicBezTo>
                    <a:cubicBezTo>
                      <a:pt x="18617" y="8192"/>
                      <a:pt x="18624" y="8194"/>
                      <a:pt x="18632" y="8196"/>
                    </a:cubicBezTo>
                    <a:cubicBezTo>
                      <a:pt x="18691" y="8216"/>
                      <a:pt x="18671" y="8226"/>
                      <a:pt x="18721" y="8285"/>
                    </a:cubicBezTo>
                    <a:cubicBezTo>
                      <a:pt x="18748" y="8313"/>
                      <a:pt x="18778" y="8328"/>
                      <a:pt x="18797" y="8328"/>
                    </a:cubicBezTo>
                    <a:cubicBezTo>
                      <a:pt x="18812" y="8328"/>
                      <a:pt x="18819" y="8318"/>
                      <a:pt x="18810" y="8295"/>
                    </a:cubicBezTo>
                    <a:cubicBezTo>
                      <a:pt x="18796" y="8268"/>
                      <a:pt x="18802" y="8226"/>
                      <a:pt x="18826" y="8226"/>
                    </a:cubicBezTo>
                    <a:cubicBezTo>
                      <a:pt x="18837" y="8226"/>
                      <a:pt x="18851" y="8234"/>
                      <a:pt x="18870" y="8256"/>
                    </a:cubicBezTo>
                    <a:cubicBezTo>
                      <a:pt x="18929" y="8315"/>
                      <a:pt x="18949" y="8325"/>
                      <a:pt x="19018" y="8365"/>
                    </a:cubicBezTo>
                    <a:cubicBezTo>
                      <a:pt x="19050" y="8387"/>
                      <a:pt x="19089" y="8397"/>
                      <a:pt x="19114" y="8397"/>
                    </a:cubicBezTo>
                    <a:cubicBezTo>
                      <a:pt x="19144" y="8397"/>
                      <a:pt x="19152" y="8382"/>
                      <a:pt x="19098" y="8355"/>
                    </a:cubicBezTo>
                    <a:cubicBezTo>
                      <a:pt x="18989" y="8305"/>
                      <a:pt x="18959" y="8275"/>
                      <a:pt x="18959" y="8266"/>
                    </a:cubicBezTo>
                    <a:cubicBezTo>
                      <a:pt x="18959" y="8249"/>
                      <a:pt x="18952" y="8199"/>
                      <a:pt x="18995" y="8199"/>
                    </a:cubicBezTo>
                    <a:cubicBezTo>
                      <a:pt x="19004" y="8199"/>
                      <a:pt x="19015" y="8201"/>
                      <a:pt x="19028" y="8206"/>
                    </a:cubicBezTo>
                    <a:cubicBezTo>
                      <a:pt x="19063" y="8214"/>
                      <a:pt x="19095" y="8218"/>
                      <a:pt x="19117" y="8218"/>
                    </a:cubicBezTo>
                    <a:cubicBezTo>
                      <a:pt x="19152" y="8218"/>
                      <a:pt x="19164" y="8207"/>
                      <a:pt x="19127" y="8176"/>
                    </a:cubicBezTo>
                    <a:cubicBezTo>
                      <a:pt x="19076" y="8133"/>
                      <a:pt x="19039" y="8105"/>
                      <a:pt x="18984" y="8105"/>
                    </a:cubicBezTo>
                    <a:cubicBezTo>
                      <a:pt x="18976" y="8105"/>
                      <a:pt x="18968" y="8106"/>
                      <a:pt x="18959" y="8107"/>
                    </a:cubicBezTo>
                    <a:cubicBezTo>
                      <a:pt x="18906" y="8114"/>
                      <a:pt x="18859" y="8133"/>
                      <a:pt x="18822" y="8133"/>
                    </a:cubicBezTo>
                    <a:cubicBezTo>
                      <a:pt x="18811" y="8133"/>
                      <a:pt x="18800" y="8132"/>
                      <a:pt x="18790" y="8127"/>
                    </a:cubicBezTo>
                    <a:cubicBezTo>
                      <a:pt x="18800" y="8107"/>
                      <a:pt x="18810" y="8077"/>
                      <a:pt x="18820" y="8057"/>
                    </a:cubicBezTo>
                    <a:cubicBezTo>
                      <a:pt x="18800" y="8047"/>
                      <a:pt x="18780" y="8038"/>
                      <a:pt x="18751" y="8028"/>
                    </a:cubicBezTo>
                    <a:cubicBezTo>
                      <a:pt x="18741" y="8018"/>
                      <a:pt x="18721" y="8008"/>
                      <a:pt x="18711" y="7998"/>
                    </a:cubicBezTo>
                    <a:cubicBezTo>
                      <a:pt x="18711" y="7998"/>
                      <a:pt x="18711" y="7998"/>
                      <a:pt x="18711" y="7988"/>
                    </a:cubicBezTo>
                    <a:cubicBezTo>
                      <a:pt x="18691" y="7978"/>
                      <a:pt x="18681" y="7968"/>
                      <a:pt x="18661" y="7958"/>
                    </a:cubicBezTo>
                    <a:cubicBezTo>
                      <a:pt x="18681" y="7938"/>
                      <a:pt x="18681" y="7919"/>
                      <a:pt x="18681" y="7919"/>
                    </a:cubicBezTo>
                    <a:cubicBezTo>
                      <a:pt x="18681" y="7919"/>
                      <a:pt x="18681" y="7909"/>
                      <a:pt x="18681" y="7899"/>
                    </a:cubicBezTo>
                    <a:lnTo>
                      <a:pt x="18721" y="7899"/>
                    </a:lnTo>
                    <a:cubicBezTo>
                      <a:pt x="18721" y="7889"/>
                      <a:pt x="18721" y="7889"/>
                      <a:pt x="18721" y="7879"/>
                    </a:cubicBezTo>
                    <a:cubicBezTo>
                      <a:pt x="18711" y="7859"/>
                      <a:pt x="18711" y="7849"/>
                      <a:pt x="18701" y="7839"/>
                    </a:cubicBezTo>
                    <a:lnTo>
                      <a:pt x="18701" y="7839"/>
                    </a:lnTo>
                    <a:cubicBezTo>
                      <a:pt x="18711" y="7849"/>
                      <a:pt x="18721" y="7849"/>
                      <a:pt x="18731" y="7859"/>
                    </a:cubicBezTo>
                    <a:cubicBezTo>
                      <a:pt x="18751" y="7899"/>
                      <a:pt x="18780" y="7928"/>
                      <a:pt x="18800" y="7948"/>
                    </a:cubicBezTo>
                    <a:cubicBezTo>
                      <a:pt x="18807" y="7955"/>
                      <a:pt x="18819" y="7962"/>
                      <a:pt x="18829" y="7962"/>
                    </a:cubicBezTo>
                    <a:cubicBezTo>
                      <a:pt x="18833" y="7962"/>
                      <a:pt x="18837" y="7961"/>
                      <a:pt x="18840" y="7958"/>
                    </a:cubicBezTo>
                    <a:cubicBezTo>
                      <a:pt x="18850" y="7958"/>
                      <a:pt x="18850" y="7948"/>
                      <a:pt x="18850" y="7938"/>
                    </a:cubicBezTo>
                    <a:cubicBezTo>
                      <a:pt x="18860" y="7958"/>
                      <a:pt x="18870" y="7968"/>
                      <a:pt x="18880" y="7988"/>
                    </a:cubicBezTo>
                    <a:cubicBezTo>
                      <a:pt x="18880" y="7978"/>
                      <a:pt x="18880" y="7978"/>
                      <a:pt x="18890" y="7978"/>
                    </a:cubicBezTo>
                    <a:cubicBezTo>
                      <a:pt x="18959" y="7958"/>
                      <a:pt x="18999" y="7948"/>
                      <a:pt x="18999" y="7909"/>
                    </a:cubicBezTo>
                    <a:cubicBezTo>
                      <a:pt x="18999" y="7883"/>
                      <a:pt x="18984" y="7792"/>
                      <a:pt x="18936" y="7792"/>
                    </a:cubicBezTo>
                    <a:cubicBezTo>
                      <a:pt x="18928" y="7792"/>
                      <a:pt x="18919" y="7794"/>
                      <a:pt x="18909" y="7800"/>
                    </a:cubicBezTo>
                    <a:cubicBezTo>
                      <a:pt x="18880" y="7819"/>
                      <a:pt x="18870" y="7829"/>
                      <a:pt x="18850" y="7849"/>
                    </a:cubicBezTo>
                    <a:cubicBezTo>
                      <a:pt x="18825" y="7825"/>
                      <a:pt x="18808" y="7807"/>
                      <a:pt x="18791" y="7807"/>
                    </a:cubicBezTo>
                    <a:cubicBezTo>
                      <a:pt x="18787" y="7807"/>
                      <a:pt x="18784" y="7808"/>
                      <a:pt x="18780" y="7809"/>
                    </a:cubicBezTo>
                    <a:cubicBezTo>
                      <a:pt x="18773" y="7817"/>
                      <a:pt x="18769" y="7820"/>
                      <a:pt x="18764" y="7820"/>
                    </a:cubicBezTo>
                    <a:cubicBezTo>
                      <a:pt x="18751" y="7820"/>
                      <a:pt x="18744" y="7788"/>
                      <a:pt x="18691" y="7750"/>
                    </a:cubicBezTo>
                    <a:cubicBezTo>
                      <a:pt x="18666" y="7735"/>
                      <a:pt x="18645" y="7731"/>
                      <a:pt x="18628" y="7731"/>
                    </a:cubicBezTo>
                    <a:cubicBezTo>
                      <a:pt x="18609" y="7731"/>
                      <a:pt x="18594" y="7736"/>
                      <a:pt x="18578" y="7736"/>
                    </a:cubicBezTo>
                    <a:cubicBezTo>
                      <a:pt x="18570" y="7736"/>
                      <a:pt x="18561" y="7735"/>
                      <a:pt x="18552" y="7730"/>
                    </a:cubicBezTo>
                    <a:cubicBezTo>
                      <a:pt x="18542" y="7720"/>
                      <a:pt x="18523" y="7710"/>
                      <a:pt x="18513" y="7700"/>
                    </a:cubicBezTo>
                    <a:cubicBezTo>
                      <a:pt x="18523" y="7690"/>
                      <a:pt x="18533" y="7671"/>
                      <a:pt x="18542" y="7661"/>
                    </a:cubicBezTo>
                    <a:lnTo>
                      <a:pt x="18562" y="7661"/>
                    </a:lnTo>
                    <a:cubicBezTo>
                      <a:pt x="18582" y="7671"/>
                      <a:pt x="18612" y="7671"/>
                      <a:pt x="18632" y="7681"/>
                    </a:cubicBezTo>
                    <a:cubicBezTo>
                      <a:pt x="18662" y="7693"/>
                      <a:pt x="18693" y="7701"/>
                      <a:pt x="18717" y="7701"/>
                    </a:cubicBezTo>
                    <a:cubicBezTo>
                      <a:pt x="18731" y="7701"/>
                      <a:pt x="18743" y="7698"/>
                      <a:pt x="18751" y="7690"/>
                    </a:cubicBezTo>
                    <a:cubicBezTo>
                      <a:pt x="18771" y="7671"/>
                      <a:pt x="18790" y="7651"/>
                      <a:pt x="18810" y="7631"/>
                    </a:cubicBezTo>
                    <a:cubicBezTo>
                      <a:pt x="18830" y="7621"/>
                      <a:pt x="18840" y="7611"/>
                      <a:pt x="18870" y="7611"/>
                    </a:cubicBezTo>
                    <a:cubicBezTo>
                      <a:pt x="18919" y="7601"/>
                      <a:pt x="18989" y="7571"/>
                      <a:pt x="18939" y="7522"/>
                    </a:cubicBezTo>
                    <a:cubicBezTo>
                      <a:pt x="18890" y="7482"/>
                      <a:pt x="18860" y="7403"/>
                      <a:pt x="18850" y="7373"/>
                    </a:cubicBezTo>
                    <a:cubicBezTo>
                      <a:pt x="18850" y="7373"/>
                      <a:pt x="18850" y="7363"/>
                      <a:pt x="18850" y="7363"/>
                    </a:cubicBezTo>
                    <a:cubicBezTo>
                      <a:pt x="18850" y="7363"/>
                      <a:pt x="18850" y="7324"/>
                      <a:pt x="18850" y="7284"/>
                    </a:cubicBezTo>
                    <a:cubicBezTo>
                      <a:pt x="18830" y="7284"/>
                      <a:pt x="18820" y="7274"/>
                      <a:pt x="18810" y="7264"/>
                    </a:cubicBezTo>
                    <a:cubicBezTo>
                      <a:pt x="18810" y="7274"/>
                      <a:pt x="18810" y="7274"/>
                      <a:pt x="18800" y="7274"/>
                    </a:cubicBezTo>
                    <a:cubicBezTo>
                      <a:pt x="18790" y="7304"/>
                      <a:pt x="18780" y="7324"/>
                      <a:pt x="18771" y="7343"/>
                    </a:cubicBezTo>
                    <a:cubicBezTo>
                      <a:pt x="18761" y="7353"/>
                      <a:pt x="18751" y="7373"/>
                      <a:pt x="18741" y="7383"/>
                    </a:cubicBezTo>
                    <a:cubicBezTo>
                      <a:pt x="18741" y="7383"/>
                      <a:pt x="18721" y="7383"/>
                      <a:pt x="18701" y="7393"/>
                    </a:cubicBezTo>
                    <a:cubicBezTo>
                      <a:pt x="18691" y="7393"/>
                      <a:pt x="18681" y="7403"/>
                      <a:pt x="18671" y="7403"/>
                    </a:cubicBezTo>
                    <a:cubicBezTo>
                      <a:pt x="18665" y="7383"/>
                      <a:pt x="18663" y="7364"/>
                      <a:pt x="18659" y="7364"/>
                    </a:cubicBezTo>
                    <a:cubicBezTo>
                      <a:pt x="18657" y="7364"/>
                      <a:pt x="18655" y="7369"/>
                      <a:pt x="18652" y="7383"/>
                    </a:cubicBezTo>
                    <a:cubicBezTo>
                      <a:pt x="18640" y="7405"/>
                      <a:pt x="18617" y="7418"/>
                      <a:pt x="18600" y="7418"/>
                    </a:cubicBezTo>
                    <a:cubicBezTo>
                      <a:pt x="18587" y="7418"/>
                      <a:pt x="18578" y="7410"/>
                      <a:pt x="18582" y="7393"/>
                    </a:cubicBezTo>
                    <a:cubicBezTo>
                      <a:pt x="18582" y="7373"/>
                      <a:pt x="18592" y="7363"/>
                      <a:pt x="18602" y="7343"/>
                    </a:cubicBezTo>
                    <a:cubicBezTo>
                      <a:pt x="18622" y="7314"/>
                      <a:pt x="18632" y="7294"/>
                      <a:pt x="18652" y="7274"/>
                    </a:cubicBezTo>
                    <a:cubicBezTo>
                      <a:pt x="18691" y="7234"/>
                      <a:pt x="18800" y="7274"/>
                      <a:pt x="18731" y="7224"/>
                    </a:cubicBezTo>
                    <a:cubicBezTo>
                      <a:pt x="18721" y="7215"/>
                      <a:pt x="18711" y="7215"/>
                      <a:pt x="18701" y="7215"/>
                    </a:cubicBezTo>
                    <a:cubicBezTo>
                      <a:pt x="18701" y="7205"/>
                      <a:pt x="18711" y="7205"/>
                      <a:pt x="18711" y="7205"/>
                    </a:cubicBezTo>
                    <a:cubicBezTo>
                      <a:pt x="18691" y="7185"/>
                      <a:pt x="18671" y="7175"/>
                      <a:pt x="18661" y="7165"/>
                    </a:cubicBezTo>
                    <a:cubicBezTo>
                      <a:pt x="18671" y="7145"/>
                      <a:pt x="18691" y="7115"/>
                      <a:pt x="18701" y="7086"/>
                    </a:cubicBezTo>
                    <a:cubicBezTo>
                      <a:pt x="18701" y="7076"/>
                      <a:pt x="18701" y="7066"/>
                      <a:pt x="18711" y="7066"/>
                    </a:cubicBezTo>
                    <a:cubicBezTo>
                      <a:pt x="18721" y="7086"/>
                      <a:pt x="18731" y="7115"/>
                      <a:pt x="18771" y="7155"/>
                    </a:cubicBezTo>
                    <a:cubicBezTo>
                      <a:pt x="18761" y="7175"/>
                      <a:pt x="18751" y="7195"/>
                      <a:pt x="18751" y="7205"/>
                    </a:cubicBezTo>
                    <a:cubicBezTo>
                      <a:pt x="18756" y="7210"/>
                      <a:pt x="18760" y="7213"/>
                      <a:pt x="18764" y="7213"/>
                    </a:cubicBezTo>
                    <a:cubicBezTo>
                      <a:pt x="18779" y="7213"/>
                      <a:pt x="18783" y="7164"/>
                      <a:pt x="18840" y="7115"/>
                    </a:cubicBezTo>
                    <a:cubicBezTo>
                      <a:pt x="18875" y="7085"/>
                      <a:pt x="18900" y="7079"/>
                      <a:pt x="18921" y="7079"/>
                    </a:cubicBezTo>
                    <a:cubicBezTo>
                      <a:pt x="18933" y="7079"/>
                      <a:pt x="18943" y="7081"/>
                      <a:pt x="18953" y="7081"/>
                    </a:cubicBezTo>
                    <a:cubicBezTo>
                      <a:pt x="18965" y="7081"/>
                      <a:pt x="18976" y="7078"/>
                      <a:pt x="18989" y="7066"/>
                    </a:cubicBezTo>
                    <a:cubicBezTo>
                      <a:pt x="19028" y="7026"/>
                      <a:pt x="19147" y="6986"/>
                      <a:pt x="19068" y="6927"/>
                    </a:cubicBezTo>
                    <a:cubicBezTo>
                      <a:pt x="19006" y="6886"/>
                      <a:pt x="18978" y="6864"/>
                      <a:pt x="18953" y="6864"/>
                    </a:cubicBezTo>
                    <a:cubicBezTo>
                      <a:pt x="18942" y="6864"/>
                      <a:pt x="18932" y="6868"/>
                      <a:pt x="18919" y="6877"/>
                    </a:cubicBezTo>
                    <a:cubicBezTo>
                      <a:pt x="18900" y="6903"/>
                      <a:pt x="18861" y="6932"/>
                      <a:pt x="18830" y="6932"/>
                    </a:cubicBezTo>
                    <a:cubicBezTo>
                      <a:pt x="18813" y="6932"/>
                      <a:pt x="18798" y="6922"/>
                      <a:pt x="18790" y="6897"/>
                    </a:cubicBezTo>
                    <a:cubicBezTo>
                      <a:pt x="18761" y="6828"/>
                      <a:pt x="18701" y="6887"/>
                      <a:pt x="18721" y="6808"/>
                    </a:cubicBezTo>
                    <a:cubicBezTo>
                      <a:pt x="18737" y="6746"/>
                      <a:pt x="18758" y="6684"/>
                      <a:pt x="18791" y="6684"/>
                    </a:cubicBezTo>
                    <a:cubicBezTo>
                      <a:pt x="18800" y="6684"/>
                      <a:pt x="18809" y="6688"/>
                      <a:pt x="18820" y="6699"/>
                    </a:cubicBezTo>
                    <a:cubicBezTo>
                      <a:pt x="18839" y="6723"/>
                      <a:pt x="18853" y="6735"/>
                      <a:pt x="18862" y="6735"/>
                    </a:cubicBezTo>
                    <a:cubicBezTo>
                      <a:pt x="18872" y="6735"/>
                      <a:pt x="18875" y="6720"/>
                      <a:pt x="18870" y="6689"/>
                    </a:cubicBezTo>
                    <a:cubicBezTo>
                      <a:pt x="18853" y="6631"/>
                      <a:pt x="18754" y="6538"/>
                      <a:pt x="18791" y="6538"/>
                    </a:cubicBezTo>
                    <a:cubicBezTo>
                      <a:pt x="18798" y="6538"/>
                      <a:pt x="18810" y="6542"/>
                      <a:pt x="18830" y="6550"/>
                    </a:cubicBezTo>
                    <a:cubicBezTo>
                      <a:pt x="18939" y="6610"/>
                      <a:pt x="18979" y="6630"/>
                      <a:pt x="18959" y="6689"/>
                    </a:cubicBezTo>
                    <a:cubicBezTo>
                      <a:pt x="18953" y="6723"/>
                      <a:pt x="18989" y="6760"/>
                      <a:pt x="19020" y="6760"/>
                    </a:cubicBezTo>
                    <a:cubicBezTo>
                      <a:pt x="19043" y="6760"/>
                      <a:pt x="19062" y="6739"/>
                      <a:pt x="19058" y="6679"/>
                    </a:cubicBezTo>
                    <a:cubicBezTo>
                      <a:pt x="19038" y="6530"/>
                      <a:pt x="19058" y="6441"/>
                      <a:pt x="18979" y="6441"/>
                    </a:cubicBezTo>
                    <a:cubicBezTo>
                      <a:pt x="18966" y="6443"/>
                      <a:pt x="18956" y="6444"/>
                      <a:pt x="18948" y="6444"/>
                    </a:cubicBezTo>
                    <a:cubicBezTo>
                      <a:pt x="18907" y="6444"/>
                      <a:pt x="18923" y="6422"/>
                      <a:pt x="18890" y="6372"/>
                    </a:cubicBezTo>
                    <a:cubicBezTo>
                      <a:pt x="18880" y="6352"/>
                      <a:pt x="18860" y="6352"/>
                      <a:pt x="18850" y="6342"/>
                    </a:cubicBezTo>
                    <a:cubicBezTo>
                      <a:pt x="18810" y="6332"/>
                      <a:pt x="18771" y="6342"/>
                      <a:pt x="18780" y="6322"/>
                    </a:cubicBezTo>
                    <a:cubicBezTo>
                      <a:pt x="18780" y="6322"/>
                      <a:pt x="18780" y="6312"/>
                      <a:pt x="18780" y="6312"/>
                    </a:cubicBezTo>
                    <a:cubicBezTo>
                      <a:pt x="18790" y="6302"/>
                      <a:pt x="18790" y="6302"/>
                      <a:pt x="18800" y="6292"/>
                    </a:cubicBezTo>
                    <a:cubicBezTo>
                      <a:pt x="18810" y="6282"/>
                      <a:pt x="18810" y="6282"/>
                      <a:pt x="18820" y="6273"/>
                    </a:cubicBezTo>
                    <a:cubicBezTo>
                      <a:pt x="18832" y="6265"/>
                      <a:pt x="18843" y="6261"/>
                      <a:pt x="18853" y="6261"/>
                    </a:cubicBezTo>
                    <a:cubicBezTo>
                      <a:pt x="18892" y="6261"/>
                      <a:pt x="18917" y="6312"/>
                      <a:pt x="18949" y="6312"/>
                    </a:cubicBezTo>
                    <a:cubicBezTo>
                      <a:pt x="18999" y="6302"/>
                      <a:pt x="19038" y="6193"/>
                      <a:pt x="18989" y="6154"/>
                    </a:cubicBezTo>
                    <a:cubicBezTo>
                      <a:pt x="18948" y="6129"/>
                      <a:pt x="18967" y="6099"/>
                      <a:pt x="18991" y="6099"/>
                    </a:cubicBezTo>
                    <a:cubicBezTo>
                      <a:pt x="18997" y="6099"/>
                      <a:pt x="19003" y="6100"/>
                      <a:pt x="19009" y="6104"/>
                    </a:cubicBezTo>
                    <a:cubicBezTo>
                      <a:pt x="19017" y="6107"/>
                      <a:pt x="19030" y="6109"/>
                      <a:pt x="19043" y="6109"/>
                    </a:cubicBezTo>
                    <a:cubicBezTo>
                      <a:pt x="19075" y="6109"/>
                      <a:pt x="19109" y="6097"/>
                      <a:pt x="19088" y="6054"/>
                    </a:cubicBezTo>
                    <a:cubicBezTo>
                      <a:pt x="19058" y="5975"/>
                      <a:pt x="19147" y="5945"/>
                      <a:pt x="19157" y="5926"/>
                    </a:cubicBezTo>
                    <a:cubicBezTo>
                      <a:pt x="19166" y="5916"/>
                      <a:pt x="19133" y="5865"/>
                      <a:pt x="19097" y="5865"/>
                    </a:cubicBezTo>
                    <a:cubicBezTo>
                      <a:pt x="19094" y="5865"/>
                      <a:pt x="19091" y="5865"/>
                      <a:pt x="19088" y="5866"/>
                    </a:cubicBezTo>
                    <a:cubicBezTo>
                      <a:pt x="19061" y="5866"/>
                      <a:pt x="19026" y="5825"/>
                      <a:pt x="19064" y="5825"/>
                    </a:cubicBezTo>
                    <a:cubicBezTo>
                      <a:pt x="19068" y="5825"/>
                      <a:pt x="19073" y="5825"/>
                      <a:pt x="19078" y="5826"/>
                    </a:cubicBezTo>
                    <a:cubicBezTo>
                      <a:pt x="19118" y="5832"/>
                      <a:pt x="19141" y="5851"/>
                      <a:pt x="19154" y="5851"/>
                    </a:cubicBezTo>
                    <a:cubicBezTo>
                      <a:pt x="19164" y="5851"/>
                      <a:pt x="19167" y="5840"/>
                      <a:pt x="19167" y="5807"/>
                    </a:cubicBezTo>
                    <a:cubicBezTo>
                      <a:pt x="19177" y="5727"/>
                      <a:pt x="19157" y="5727"/>
                      <a:pt x="19187" y="5678"/>
                    </a:cubicBezTo>
                    <a:cubicBezTo>
                      <a:pt x="19202" y="5640"/>
                      <a:pt x="19228" y="5449"/>
                      <a:pt x="19240" y="5449"/>
                    </a:cubicBezTo>
                    <a:cubicBezTo>
                      <a:pt x="19244" y="5449"/>
                      <a:pt x="19246" y="5469"/>
                      <a:pt x="19246" y="5519"/>
                    </a:cubicBezTo>
                    <a:lnTo>
                      <a:pt x="19246" y="5380"/>
                    </a:lnTo>
                    <a:cubicBezTo>
                      <a:pt x="19246" y="5330"/>
                      <a:pt x="19248" y="5310"/>
                      <a:pt x="19249" y="5310"/>
                    </a:cubicBezTo>
                    <a:close/>
                    <a:moveTo>
                      <a:pt x="19192" y="9788"/>
                    </a:moveTo>
                    <a:cubicBezTo>
                      <a:pt x="19196" y="9788"/>
                      <a:pt x="19201" y="9790"/>
                      <a:pt x="19207" y="9793"/>
                    </a:cubicBezTo>
                    <a:cubicBezTo>
                      <a:pt x="19197" y="9802"/>
                      <a:pt x="19187" y="9812"/>
                      <a:pt x="19177" y="9822"/>
                    </a:cubicBezTo>
                    <a:cubicBezTo>
                      <a:pt x="19167" y="9812"/>
                      <a:pt x="19167" y="9802"/>
                      <a:pt x="19167" y="9802"/>
                    </a:cubicBezTo>
                    <a:cubicBezTo>
                      <a:pt x="19174" y="9795"/>
                      <a:pt x="19181" y="9788"/>
                      <a:pt x="19192" y="9788"/>
                    </a:cubicBezTo>
                    <a:close/>
                    <a:moveTo>
                      <a:pt x="18745" y="9896"/>
                    </a:moveTo>
                    <a:cubicBezTo>
                      <a:pt x="18754" y="9896"/>
                      <a:pt x="18764" y="9903"/>
                      <a:pt x="18771" y="9921"/>
                    </a:cubicBezTo>
                    <a:cubicBezTo>
                      <a:pt x="18771" y="9921"/>
                      <a:pt x="18771" y="9931"/>
                      <a:pt x="18771" y="9931"/>
                    </a:cubicBezTo>
                    <a:cubicBezTo>
                      <a:pt x="18771" y="9931"/>
                      <a:pt x="18771" y="9941"/>
                      <a:pt x="18780" y="9941"/>
                    </a:cubicBezTo>
                    <a:cubicBezTo>
                      <a:pt x="18771" y="9941"/>
                      <a:pt x="18761" y="9931"/>
                      <a:pt x="18751" y="9931"/>
                    </a:cubicBezTo>
                    <a:cubicBezTo>
                      <a:pt x="18741" y="9921"/>
                      <a:pt x="18741" y="9921"/>
                      <a:pt x="18731" y="9912"/>
                    </a:cubicBezTo>
                    <a:cubicBezTo>
                      <a:pt x="18731" y="9912"/>
                      <a:pt x="18731" y="9912"/>
                      <a:pt x="18731" y="9902"/>
                    </a:cubicBezTo>
                    <a:cubicBezTo>
                      <a:pt x="18735" y="9898"/>
                      <a:pt x="18739" y="9896"/>
                      <a:pt x="18745" y="9896"/>
                    </a:cubicBezTo>
                    <a:close/>
                    <a:moveTo>
                      <a:pt x="3195" y="9811"/>
                    </a:moveTo>
                    <a:cubicBezTo>
                      <a:pt x="3230" y="9811"/>
                      <a:pt x="3180" y="9873"/>
                      <a:pt x="3124" y="9961"/>
                    </a:cubicBezTo>
                    <a:cubicBezTo>
                      <a:pt x="3114" y="9951"/>
                      <a:pt x="3104" y="9941"/>
                      <a:pt x="3094" y="9931"/>
                    </a:cubicBezTo>
                    <a:cubicBezTo>
                      <a:pt x="3084" y="9912"/>
                      <a:pt x="3075" y="9902"/>
                      <a:pt x="3065" y="9882"/>
                    </a:cubicBezTo>
                    <a:cubicBezTo>
                      <a:pt x="3104" y="9872"/>
                      <a:pt x="3134" y="9852"/>
                      <a:pt x="3154" y="9822"/>
                    </a:cubicBezTo>
                    <a:cubicBezTo>
                      <a:pt x="3173" y="9815"/>
                      <a:pt x="3186" y="9811"/>
                      <a:pt x="3195" y="9811"/>
                    </a:cubicBezTo>
                    <a:close/>
                    <a:moveTo>
                      <a:pt x="18870" y="9882"/>
                    </a:moveTo>
                    <a:cubicBezTo>
                      <a:pt x="18909" y="9902"/>
                      <a:pt x="18909" y="9912"/>
                      <a:pt x="18929" y="9941"/>
                    </a:cubicBezTo>
                    <a:cubicBezTo>
                      <a:pt x="18909" y="9951"/>
                      <a:pt x="18899" y="9961"/>
                      <a:pt x="18870" y="9961"/>
                    </a:cubicBezTo>
                    <a:lnTo>
                      <a:pt x="18860" y="9961"/>
                    </a:lnTo>
                    <a:cubicBezTo>
                      <a:pt x="18850" y="9941"/>
                      <a:pt x="18840" y="9921"/>
                      <a:pt x="18830" y="9912"/>
                    </a:cubicBezTo>
                    <a:cubicBezTo>
                      <a:pt x="18830" y="9902"/>
                      <a:pt x="18830" y="9902"/>
                      <a:pt x="18820" y="9892"/>
                    </a:cubicBezTo>
                    <a:cubicBezTo>
                      <a:pt x="18830" y="9892"/>
                      <a:pt x="18840" y="9902"/>
                      <a:pt x="18840" y="9902"/>
                    </a:cubicBezTo>
                    <a:cubicBezTo>
                      <a:pt x="18860" y="9902"/>
                      <a:pt x="18870" y="9892"/>
                      <a:pt x="18870" y="9882"/>
                    </a:cubicBezTo>
                    <a:close/>
                    <a:moveTo>
                      <a:pt x="10670" y="10090"/>
                    </a:moveTo>
                    <a:cubicBezTo>
                      <a:pt x="10699" y="10100"/>
                      <a:pt x="10690" y="10110"/>
                      <a:pt x="10699" y="10169"/>
                    </a:cubicBezTo>
                    <a:cubicBezTo>
                      <a:pt x="10699" y="10189"/>
                      <a:pt x="10690" y="10199"/>
                      <a:pt x="10680" y="10199"/>
                    </a:cubicBezTo>
                    <a:cubicBezTo>
                      <a:pt x="10670" y="10159"/>
                      <a:pt x="10660" y="10120"/>
                      <a:pt x="10660" y="10090"/>
                    </a:cubicBezTo>
                    <a:close/>
                    <a:moveTo>
                      <a:pt x="6466" y="10140"/>
                    </a:moveTo>
                    <a:lnTo>
                      <a:pt x="6466" y="10140"/>
                    </a:lnTo>
                    <a:cubicBezTo>
                      <a:pt x="6485" y="10149"/>
                      <a:pt x="6525" y="10159"/>
                      <a:pt x="6575" y="10159"/>
                    </a:cubicBezTo>
                    <a:cubicBezTo>
                      <a:pt x="6593" y="10158"/>
                      <a:pt x="6608" y="10157"/>
                      <a:pt x="6620" y="10157"/>
                    </a:cubicBezTo>
                    <a:cubicBezTo>
                      <a:pt x="6676" y="10157"/>
                      <a:pt x="6655" y="10176"/>
                      <a:pt x="6614" y="10209"/>
                    </a:cubicBezTo>
                    <a:cubicBezTo>
                      <a:pt x="6545" y="10159"/>
                      <a:pt x="6485" y="10169"/>
                      <a:pt x="6466" y="10140"/>
                    </a:cubicBezTo>
                    <a:close/>
                    <a:moveTo>
                      <a:pt x="6307" y="10199"/>
                    </a:moveTo>
                    <a:cubicBezTo>
                      <a:pt x="6297" y="10249"/>
                      <a:pt x="6287" y="10259"/>
                      <a:pt x="6277" y="10308"/>
                    </a:cubicBezTo>
                    <a:cubicBezTo>
                      <a:pt x="6257" y="10278"/>
                      <a:pt x="6277" y="10239"/>
                      <a:pt x="6307" y="10199"/>
                    </a:cubicBezTo>
                    <a:close/>
                    <a:moveTo>
                      <a:pt x="8488" y="10249"/>
                    </a:moveTo>
                    <a:cubicBezTo>
                      <a:pt x="8488" y="10288"/>
                      <a:pt x="8478" y="10328"/>
                      <a:pt x="8469" y="10368"/>
                    </a:cubicBezTo>
                    <a:cubicBezTo>
                      <a:pt x="8459" y="10358"/>
                      <a:pt x="8459" y="10348"/>
                      <a:pt x="8449" y="10338"/>
                    </a:cubicBezTo>
                    <a:cubicBezTo>
                      <a:pt x="8439" y="10328"/>
                      <a:pt x="8439" y="10318"/>
                      <a:pt x="8429" y="10308"/>
                    </a:cubicBezTo>
                    <a:cubicBezTo>
                      <a:pt x="8439" y="10288"/>
                      <a:pt x="8459" y="10268"/>
                      <a:pt x="8478" y="10249"/>
                    </a:cubicBezTo>
                    <a:close/>
                    <a:moveTo>
                      <a:pt x="17197" y="8207"/>
                    </a:moveTo>
                    <a:cubicBezTo>
                      <a:pt x="17203" y="8207"/>
                      <a:pt x="17221" y="8435"/>
                      <a:pt x="17244" y="8474"/>
                    </a:cubicBezTo>
                    <a:cubicBezTo>
                      <a:pt x="17254" y="8504"/>
                      <a:pt x="17254" y="8563"/>
                      <a:pt x="17263" y="8613"/>
                    </a:cubicBezTo>
                    <a:lnTo>
                      <a:pt x="17273" y="8613"/>
                    </a:lnTo>
                    <a:cubicBezTo>
                      <a:pt x="17303" y="8623"/>
                      <a:pt x="17323" y="8652"/>
                      <a:pt x="17333" y="8672"/>
                    </a:cubicBezTo>
                    <a:cubicBezTo>
                      <a:pt x="17353" y="8662"/>
                      <a:pt x="17363" y="8652"/>
                      <a:pt x="17372" y="8652"/>
                    </a:cubicBezTo>
                    <a:cubicBezTo>
                      <a:pt x="17389" y="8650"/>
                      <a:pt x="17398" y="8649"/>
                      <a:pt x="17402" y="8649"/>
                    </a:cubicBezTo>
                    <a:cubicBezTo>
                      <a:pt x="17415" y="8649"/>
                      <a:pt x="17375" y="8662"/>
                      <a:pt x="17353" y="8692"/>
                    </a:cubicBezTo>
                    <a:cubicBezTo>
                      <a:pt x="17353" y="8692"/>
                      <a:pt x="17353" y="8692"/>
                      <a:pt x="17353" y="8702"/>
                    </a:cubicBezTo>
                    <a:cubicBezTo>
                      <a:pt x="17353" y="8702"/>
                      <a:pt x="17353" y="8712"/>
                      <a:pt x="17363" y="8712"/>
                    </a:cubicBezTo>
                    <a:lnTo>
                      <a:pt x="17343" y="8712"/>
                    </a:lnTo>
                    <a:cubicBezTo>
                      <a:pt x="17313" y="8771"/>
                      <a:pt x="17293" y="8851"/>
                      <a:pt x="17293" y="8870"/>
                    </a:cubicBezTo>
                    <a:cubicBezTo>
                      <a:pt x="17293" y="8880"/>
                      <a:pt x="17293" y="8880"/>
                      <a:pt x="17293" y="8880"/>
                    </a:cubicBezTo>
                    <a:lnTo>
                      <a:pt x="17303" y="8880"/>
                    </a:lnTo>
                    <a:cubicBezTo>
                      <a:pt x="17303" y="8890"/>
                      <a:pt x="17323" y="8870"/>
                      <a:pt x="17323" y="8920"/>
                    </a:cubicBezTo>
                    <a:cubicBezTo>
                      <a:pt x="17333" y="8950"/>
                      <a:pt x="17372" y="8970"/>
                      <a:pt x="17412" y="8979"/>
                    </a:cubicBezTo>
                    <a:cubicBezTo>
                      <a:pt x="17412" y="8970"/>
                      <a:pt x="17422" y="8970"/>
                      <a:pt x="17422" y="8960"/>
                    </a:cubicBezTo>
                    <a:cubicBezTo>
                      <a:pt x="17422" y="8970"/>
                      <a:pt x="17422" y="8979"/>
                      <a:pt x="17432" y="8979"/>
                    </a:cubicBezTo>
                    <a:lnTo>
                      <a:pt x="17452" y="8979"/>
                    </a:lnTo>
                    <a:cubicBezTo>
                      <a:pt x="17462" y="8979"/>
                      <a:pt x="17462" y="8989"/>
                      <a:pt x="17462" y="8989"/>
                    </a:cubicBezTo>
                    <a:cubicBezTo>
                      <a:pt x="17462" y="8989"/>
                      <a:pt x="17462" y="8999"/>
                      <a:pt x="17462" y="9029"/>
                    </a:cubicBezTo>
                    <a:cubicBezTo>
                      <a:pt x="17465" y="9036"/>
                      <a:pt x="17471" y="9039"/>
                      <a:pt x="17479" y="9039"/>
                    </a:cubicBezTo>
                    <a:cubicBezTo>
                      <a:pt x="17494" y="9039"/>
                      <a:pt x="17515" y="9028"/>
                      <a:pt x="17541" y="9009"/>
                    </a:cubicBezTo>
                    <a:cubicBezTo>
                      <a:pt x="17571" y="9009"/>
                      <a:pt x="17601" y="8999"/>
                      <a:pt x="17640" y="8989"/>
                    </a:cubicBezTo>
                    <a:lnTo>
                      <a:pt x="17640" y="8989"/>
                    </a:lnTo>
                    <a:cubicBezTo>
                      <a:pt x="17660" y="8999"/>
                      <a:pt x="17630" y="9029"/>
                      <a:pt x="17610" y="9049"/>
                    </a:cubicBezTo>
                    <a:cubicBezTo>
                      <a:pt x="17601" y="9059"/>
                      <a:pt x="17601" y="9059"/>
                      <a:pt x="17601" y="9069"/>
                    </a:cubicBezTo>
                    <a:cubicBezTo>
                      <a:pt x="17581" y="9089"/>
                      <a:pt x="17571" y="9098"/>
                      <a:pt x="17561" y="9118"/>
                    </a:cubicBezTo>
                    <a:cubicBezTo>
                      <a:pt x="17521" y="9098"/>
                      <a:pt x="17491" y="9079"/>
                      <a:pt x="17442" y="9069"/>
                    </a:cubicBezTo>
                    <a:cubicBezTo>
                      <a:pt x="17442" y="9069"/>
                      <a:pt x="17432" y="9069"/>
                      <a:pt x="17422" y="9059"/>
                    </a:cubicBezTo>
                    <a:cubicBezTo>
                      <a:pt x="17389" y="9056"/>
                      <a:pt x="17368" y="9055"/>
                      <a:pt x="17356" y="9055"/>
                    </a:cubicBezTo>
                    <a:cubicBezTo>
                      <a:pt x="17317" y="9055"/>
                      <a:pt x="17371" y="9068"/>
                      <a:pt x="17432" y="9098"/>
                    </a:cubicBezTo>
                    <a:cubicBezTo>
                      <a:pt x="17442" y="9108"/>
                      <a:pt x="17462" y="9118"/>
                      <a:pt x="17482" y="9138"/>
                    </a:cubicBezTo>
                    <a:cubicBezTo>
                      <a:pt x="17491" y="9148"/>
                      <a:pt x="17491" y="9158"/>
                      <a:pt x="17501" y="9168"/>
                    </a:cubicBezTo>
                    <a:cubicBezTo>
                      <a:pt x="17541" y="9208"/>
                      <a:pt x="17571" y="9267"/>
                      <a:pt x="17591" y="9317"/>
                    </a:cubicBezTo>
                    <a:cubicBezTo>
                      <a:pt x="17561" y="9327"/>
                      <a:pt x="17531" y="9327"/>
                      <a:pt x="17511" y="9356"/>
                    </a:cubicBezTo>
                    <a:cubicBezTo>
                      <a:pt x="17498" y="9376"/>
                      <a:pt x="17494" y="9382"/>
                      <a:pt x="17491" y="9382"/>
                    </a:cubicBezTo>
                    <a:cubicBezTo>
                      <a:pt x="17485" y="9382"/>
                      <a:pt x="17486" y="9353"/>
                      <a:pt x="17432" y="9346"/>
                    </a:cubicBezTo>
                    <a:cubicBezTo>
                      <a:pt x="17343" y="9346"/>
                      <a:pt x="17412" y="9455"/>
                      <a:pt x="17402" y="9594"/>
                    </a:cubicBezTo>
                    <a:cubicBezTo>
                      <a:pt x="17392" y="9644"/>
                      <a:pt x="17402" y="9664"/>
                      <a:pt x="17412" y="9674"/>
                    </a:cubicBezTo>
                    <a:cubicBezTo>
                      <a:pt x="17361" y="9688"/>
                      <a:pt x="17305" y="9697"/>
                      <a:pt x="17259" y="9697"/>
                    </a:cubicBezTo>
                    <a:cubicBezTo>
                      <a:pt x="17243" y="9697"/>
                      <a:pt x="17227" y="9696"/>
                      <a:pt x="17214" y="9693"/>
                    </a:cubicBezTo>
                    <a:cubicBezTo>
                      <a:pt x="17209" y="9692"/>
                      <a:pt x="17205" y="9691"/>
                      <a:pt x="17202" y="9691"/>
                    </a:cubicBezTo>
                    <a:cubicBezTo>
                      <a:pt x="17139" y="9691"/>
                      <a:pt x="17270" y="9945"/>
                      <a:pt x="17402" y="10011"/>
                    </a:cubicBezTo>
                    <a:cubicBezTo>
                      <a:pt x="17493" y="10049"/>
                      <a:pt x="17436" y="10139"/>
                      <a:pt x="17317" y="10139"/>
                    </a:cubicBezTo>
                    <a:cubicBezTo>
                      <a:pt x="17253" y="10139"/>
                      <a:pt x="17171" y="10113"/>
                      <a:pt x="17085" y="10040"/>
                    </a:cubicBezTo>
                    <a:cubicBezTo>
                      <a:pt x="17060" y="10023"/>
                      <a:pt x="17038" y="10015"/>
                      <a:pt x="17017" y="10015"/>
                    </a:cubicBezTo>
                    <a:cubicBezTo>
                      <a:pt x="16954" y="10015"/>
                      <a:pt x="16896" y="10085"/>
                      <a:pt x="16778" y="10189"/>
                    </a:cubicBezTo>
                    <a:cubicBezTo>
                      <a:pt x="16774" y="10186"/>
                      <a:pt x="16770" y="10183"/>
                      <a:pt x="16766" y="10183"/>
                    </a:cubicBezTo>
                    <a:cubicBezTo>
                      <a:pt x="16759" y="10183"/>
                      <a:pt x="16750" y="10190"/>
                      <a:pt x="16738" y="10209"/>
                    </a:cubicBezTo>
                    <a:cubicBezTo>
                      <a:pt x="16738" y="10219"/>
                      <a:pt x="16738" y="10219"/>
                      <a:pt x="16738" y="10219"/>
                    </a:cubicBezTo>
                    <a:cubicBezTo>
                      <a:pt x="16688" y="10259"/>
                      <a:pt x="16678" y="10288"/>
                      <a:pt x="16698" y="10298"/>
                    </a:cubicBezTo>
                    <a:cubicBezTo>
                      <a:pt x="16667" y="10345"/>
                      <a:pt x="16648" y="10374"/>
                      <a:pt x="16632" y="10374"/>
                    </a:cubicBezTo>
                    <a:cubicBezTo>
                      <a:pt x="16627" y="10374"/>
                      <a:pt x="16623" y="10372"/>
                      <a:pt x="16619" y="10368"/>
                    </a:cubicBezTo>
                    <a:cubicBezTo>
                      <a:pt x="16604" y="10345"/>
                      <a:pt x="16606" y="10301"/>
                      <a:pt x="16599" y="10301"/>
                    </a:cubicBezTo>
                    <a:cubicBezTo>
                      <a:pt x="16597" y="10301"/>
                      <a:pt x="16594" y="10306"/>
                      <a:pt x="16589" y="10318"/>
                    </a:cubicBezTo>
                    <a:cubicBezTo>
                      <a:pt x="16580" y="10340"/>
                      <a:pt x="16555" y="10355"/>
                      <a:pt x="16537" y="10355"/>
                    </a:cubicBezTo>
                    <a:cubicBezTo>
                      <a:pt x="16514" y="10355"/>
                      <a:pt x="16501" y="10333"/>
                      <a:pt x="16540" y="10278"/>
                    </a:cubicBezTo>
                    <a:cubicBezTo>
                      <a:pt x="16596" y="10190"/>
                      <a:pt x="16639" y="10128"/>
                      <a:pt x="16669" y="10128"/>
                    </a:cubicBezTo>
                    <a:cubicBezTo>
                      <a:pt x="16676" y="10128"/>
                      <a:pt x="16683" y="10132"/>
                      <a:pt x="16688" y="10140"/>
                    </a:cubicBezTo>
                    <a:cubicBezTo>
                      <a:pt x="16694" y="10145"/>
                      <a:pt x="16698" y="10147"/>
                      <a:pt x="16701" y="10147"/>
                    </a:cubicBezTo>
                    <a:cubicBezTo>
                      <a:pt x="16717" y="10147"/>
                      <a:pt x="16723" y="10097"/>
                      <a:pt x="16787" y="10040"/>
                    </a:cubicBezTo>
                    <a:cubicBezTo>
                      <a:pt x="16807" y="10021"/>
                      <a:pt x="16827" y="10021"/>
                      <a:pt x="16837" y="10011"/>
                    </a:cubicBezTo>
                    <a:cubicBezTo>
                      <a:pt x="16855" y="9975"/>
                      <a:pt x="16896" y="9940"/>
                      <a:pt x="16926" y="9940"/>
                    </a:cubicBezTo>
                    <a:cubicBezTo>
                      <a:pt x="16930" y="9940"/>
                      <a:pt x="16933" y="9940"/>
                      <a:pt x="16936" y="9941"/>
                    </a:cubicBezTo>
                    <a:cubicBezTo>
                      <a:pt x="16946" y="9951"/>
                      <a:pt x="16956" y="9961"/>
                      <a:pt x="16956" y="9971"/>
                    </a:cubicBezTo>
                    <a:lnTo>
                      <a:pt x="16966" y="9971"/>
                    </a:lnTo>
                    <a:cubicBezTo>
                      <a:pt x="17016" y="9941"/>
                      <a:pt x="17075" y="9902"/>
                      <a:pt x="17016" y="9852"/>
                    </a:cubicBezTo>
                    <a:cubicBezTo>
                      <a:pt x="17006" y="9852"/>
                      <a:pt x="16996" y="9842"/>
                      <a:pt x="16986" y="9842"/>
                    </a:cubicBezTo>
                    <a:cubicBezTo>
                      <a:pt x="16945" y="9808"/>
                      <a:pt x="16919" y="9788"/>
                      <a:pt x="16896" y="9788"/>
                    </a:cubicBezTo>
                    <a:cubicBezTo>
                      <a:pt x="16886" y="9788"/>
                      <a:pt x="16876" y="9793"/>
                      <a:pt x="16867" y="9802"/>
                    </a:cubicBezTo>
                    <a:cubicBezTo>
                      <a:pt x="16841" y="9828"/>
                      <a:pt x="16800" y="9861"/>
                      <a:pt x="16768" y="9861"/>
                    </a:cubicBezTo>
                    <a:cubicBezTo>
                      <a:pt x="16750" y="9861"/>
                      <a:pt x="16735" y="9851"/>
                      <a:pt x="16728" y="9822"/>
                    </a:cubicBezTo>
                    <a:cubicBezTo>
                      <a:pt x="16698" y="9753"/>
                      <a:pt x="16639" y="9812"/>
                      <a:pt x="16659" y="9733"/>
                    </a:cubicBezTo>
                    <a:cubicBezTo>
                      <a:pt x="16674" y="9672"/>
                      <a:pt x="16695" y="9605"/>
                      <a:pt x="16727" y="9605"/>
                    </a:cubicBezTo>
                    <a:cubicBezTo>
                      <a:pt x="16736" y="9605"/>
                      <a:pt x="16746" y="9610"/>
                      <a:pt x="16758" y="9624"/>
                    </a:cubicBezTo>
                    <a:cubicBezTo>
                      <a:pt x="16777" y="9648"/>
                      <a:pt x="16793" y="9660"/>
                      <a:pt x="16803" y="9660"/>
                    </a:cubicBezTo>
                    <a:cubicBezTo>
                      <a:pt x="16814" y="9660"/>
                      <a:pt x="16818" y="9645"/>
                      <a:pt x="16807" y="9614"/>
                    </a:cubicBezTo>
                    <a:cubicBezTo>
                      <a:pt x="16791" y="9557"/>
                      <a:pt x="16695" y="9460"/>
                      <a:pt x="16726" y="9460"/>
                    </a:cubicBezTo>
                    <a:cubicBezTo>
                      <a:pt x="16733" y="9460"/>
                      <a:pt x="16746" y="9465"/>
                      <a:pt x="16768" y="9475"/>
                    </a:cubicBezTo>
                    <a:cubicBezTo>
                      <a:pt x="16887" y="9525"/>
                      <a:pt x="16916" y="9555"/>
                      <a:pt x="16906" y="9614"/>
                    </a:cubicBezTo>
                    <a:cubicBezTo>
                      <a:pt x="16895" y="9647"/>
                      <a:pt x="16930" y="9683"/>
                      <a:pt x="16960" y="9683"/>
                    </a:cubicBezTo>
                    <a:cubicBezTo>
                      <a:pt x="16984" y="9683"/>
                      <a:pt x="17005" y="9660"/>
                      <a:pt x="16996" y="9594"/>
                    </a:cubicBezTo>
                    <a:cubicBezTo>
                      <a:pt x="16986" y="9462"/>
                      <a:pt x="17004" y="9365"/>
                      <a:pt x="16937" y="9365"/>
                    </a:cubicBezTo>
                    <a:cubicBezTo>
                      <a:pt x="16933" y="9365"/>
                      <a:pt x="16930" y="9366"/>
                      <a:pt x="16926" y="9366"/>
                    </a:cubicBezTo>
                    <a:cubicBezTo>
                      <a:pt x="16837" y="9366"/>
                      <a:pt x="16867" y="9346"/>
                      <a:pt x="16827" y="9287"/>
                    </a:cubicBezTo>
                    <a:cubicBezTo>
                      <a:pt x="16787" y="9227"/>
                      <a:pt x="16668" y="9287"/>
                      <a:pt x="16738" y="9208"/>
                    </a:cubicBezTo>
                    <a:cubicBezTo>
                      <a:pt x="16761" y="9185"/>
                      <a:pt x="16779" y="9177"/>
                      <a:pt x="16795" y="9177"/>
                    </a:cubicBezTo>
                    <a:cubicBezTo>
                      <a:pt x="16836" y="9177"/>
                      <a:pt x="16861" y="9227"/>
                      <a:pt x="16897" y="9227"/>
                    </a:cubicBezTo>
                    <a:cubicBezTo>
                      <a:pt x="16946" y="9227"/>
                      <a:pt x="16986" y="9108"/>
                      <a:pt x="16936" y="9069"/>
                    </a:cubicBezTo>
                    <a:cubicBezTo>
                      <a:pt x="16883" y="9042"/>
                      <a:pt x="16909" y="9008"/>
                      <a:pt x="16943" y="9008"/>
                    </a:cubicBezTo>
                    <a:cubicBezTo>
                      <a:pt x="16948" y="9008"/>
                      <a:pt x="16952" y="9008"/>
                      <a:pt x="16956" y="9009"/>
                    </a:cubicBezTo>
                    <a:cubicBezTo>
                      <a:pt x="16966" y="9016"/>
                      <a:pt x="16983" y="9021"/>
                      <a:pt x="16998" y="9021"/>
                    </a:cubicBezTo>
                    <a:cubicBezTo>
                      <a:pt x="17028" y="9021"/>
                      <a:pt x="17055" y="9005"/>
                      <a:pt x="17035" y="8960"/>
                    </a:cubicBezTo>
                    <a:cubicBezTo>
                      <a:pt x="17006" y="8880"/>
                      <a:pt x="17095" y="8851"/>
                      <a:pt x="17105" y="8841"/>
                    </a:cubicBezTo>
                    <a:cubicBezTo>
                      <a:pt x="17105" y="8831"/>
                      <a:pt x="17105" y="8821"/>
                      <a:pt x="17095" y="8801"/>
                    </a:cubicBezTo>
                    <a:cubicBezTo>
                      <a:pt x="17085" y="8781"/>
                      <a:pt x="17065" y="8771"/>
                      <a:pt x="17035" y="8771"/>
                    </a:cubicBezTo>
                    <a:cubicBezTo>
                      <a:pt x="16999" y="8771"/>
                      <a:pt x="16963" y="8730"/>
                      <a:pt x="17009" y="8730"/>
                    </a:cubicBezTo>
                    <a:cubicBezTo>
                      <a:pt x="17014" y="8730"/>
                      <a:pt x="17019" y="8731"/>
                      <a:pt x="17025" y="8732"/>
                    </a:cubicBezTo>
                    <a:cubicBezTo>
                      <a:pt x="17061" y="8737"/>
                      <a:pt x="17082" y="8754"/>
                      <a:pt x="17096" y="8754"/>
                    </a:cubicBezTo>
                    <a:cubicBezTo>
                      <a:pt x="17105" y="8754"/>
                      <a:pt x="17111" y="8746"/>
                      <a:pt x="17115" y="8722"/>
                    </a:cubicBezTo>
                    <a:cubicBezTo>
                      <a:pt x="17115" y="8712"/>
                      <a:pt x="17115" y="8702"/>
                      <a:pt x="17115" y="8692"/>
                    </a:cubicBezTo>
                    <a:cubicBezTo>
                      <a:pt x="17125" y="8632"/>
                      <a:pt x="17115" y="8632"/>
                      <a:pt x="17135" y="8583"/>
                    </a:cubicBezTo>
                    <a:cubicBezTo>
                      <a:pt x="17149" y="8545"/>
                      <a:pt x="17176" y="8350"/>
                      <a:pt x="17188" y="8350"/>
                    </a:cubicBezTo>
                    <a:cubicBezTo>
                      <a:pt x="17192" y="8350"/>
                      <a:pt x="17194" y="8371"/>
                      <a:pt x="17194" y="8424"/>
                    </a:cubicBezTo>
                    <a:lnTo>
                      <a:pt x="17194" y="8275"/>
                    </a:lnTo>
                    <a:cubicBezTo>
                      <a:pt x="17194" y="8226"/>
                      <a:pt x="17195" y="8207"/>
                      <a:pt x="17197" y="8207"/>
                    </a:cubicBezTo>
                    <a:close/>
                    <a:moveTo>
                      <a:pt x="8211" y="10338"/>
                    </a:moveTo>
                    <a:cubicBezTo>
                      <a:pt x="8221" y="10348"/>
                      <a:pt x="8240" y="10348"/>
                      <a:pt x="8250" y="10358"/>
                    </a:cubicBezTo>
                    <a:cubicBezTo>
                      <a:pt x="8231" y="10427"/>
                      <a:pt x="8231" y="10516"/>
                      <a:pt x="8270" y="10576"/>
                    </a:cubicBezTo>
                    <a:cubicBezTo>
                      <a:pt x="8250" y="10566"/>
                      <a:pt x="8240" y="10566"/>
                      <a:pt x="8240" y="10566"/>
                    </a:cubicBezTo>
                    <a:cubicBezTo>
                      <a:pt x="8240" y="10566"/>
                      <a:pt x="8171" y="10467"/>
                      <a:pt x="8141" y="10397"/>
                    </a:cubicBezTo>
                    <a:cubicBezTo>
                      <a:pt x="8161" y="10378"/>
                      <a:pt x="8181" y="10358"/>
                      <a:pt x="8211" y="10338"/>
                    </a:cubicBezTo>
                    <a:close/>
                    <a:moveTo>
                      <a:pt x="12603" y="10477"/>
                    </a:moveTo>
                    <a:cubicBezTo>
                      <a:pt x="12643" y="10497"/>
                      <a:pt x="12633" y="10506"/>
                      <a:pt x="12673" y="10556"/>
                    </a:cubicBezTo>
                    <a:cubicBezTo>
                      <a:pt x="12692" y="10566"/>
                      <a:pt x="12702" y="10596"/>
                      <a:pt x="12722" y="10615"/>
                    </a:cubicBezTo>
                    <a:cubicBezTo>
                      <a:pt x="12722" y="10615"/>
                      <a:pt x="12712" y="10615"/>
                      <a:pt x="12712" y="10606"/>
                    </a:cubicBezTo>
                    <a:cubicBezTo>
                      <a:pt x="12663" y="10576"/>
                      <a:pt x="12534" y="10526"/>
                      <a:pt x="12603" y="10477"/>
                    </a:cubicBezTo>
                    <a:close/>
                    <a:moveTo>
                      <a:pt x="18973" y="10525"/>
                    </a:moveTo>
                    <a:cubicBezTo>
                      <a:pt x="19013" y="10525"/>
                      <a:pt x="19031" y="10562"/>
                      <a:pt x="19058" y="10615"/>
                    </a:cubicBezTo>
                    <a:cubicBezTo>
                      <a:pt x="19058" y="10615"/>
                      <a:pt x="19058" y="10615"/>
                      <a:pt x="19068" y="10625"/>
                    </a:cubicBezTo>
                    <a:cubicBezTo>
                      <a:pt x="19048" y="10625"/>
                      <a:pt x="19038" y="10625"/>
                      <a:pt x="19028" y="10635"/>
                    </a:cubicBezTo>
                    <a:cubicBezTo>
                      <a:pt x="19009" y="10635"/>
                      <a:pt x="18999" y="10645"/>
                      <a:pt x="18989" y="10645"/>
                    </a:cubicBezTo>
                    <a:cubicBezTo>
                      <a:pt x="18949" y="10556"/>
                      <a:pt x="18919" y="10536"/>
                      <a:pt x="18959" y="10526"/>
                    </a:cubicBezTo>
                    <a:cubicBezTo>
                      <a:pt x="18964" y="10525"/>
                      <a:pt x="18969" y="10525"/>
                      <a:pt x="18973" y="10525"/>
                    </a:cubicBezTo>
                    <a:close/>
                    <a:moveTo>
                      <a:pt x="18778" y="10567"/>
                    </a:moveTo>
                    <a:cubicBezTo>
                      <a:pt x="18784" y="10567"/>
                      <a:pt x="18791" y="10570"/>
                      <a:pt x="18800" y="10576"/>
                    </a:cubicBezTo>
                    <a:cubicBezTo>
                      <a:pt x="18850" y="10606"/>
                      <a:pt x="18890" y="10625"/>
                      <a:pt x="18899" y="10675"/>
                    </a:cubicBezTo>
                    <a:cubicBezTo>
                      <a:pt x="18850" y="10695"/>
                      <a:pt x="18810" y="10715"/>
                      <a:pt x="18780" y="10734"/>
                    </a:cubicBezTo>
                    <a:cubicBezTo>
                      <a:pt x="18780" y="10725"/>
                      <a:pt x="18771" y="10715"/>
                      <a:pt x="18771" y="10695"/>
                    </a:cubicBezTo>
                    <a:cubicBezTo>
                      <a:pt x="18771" y="10645"/>
                      <a:pt x="18750" y="10567"/>
                      <a:pt x="18778" y="10567"/>
                    </a:cubicBezTo>
                    <a:close/>
                    <a:moveTo>
                      <a:pt x="9022" y="10064"/>
                    </a:moveTo>
                    <a:cubicBezTo>
                      <a:pt x="9032" y="10064"/>
                      <a:pt x="9039" y="10066"/>
                      <a:pt x="9044" y="10070"/>
                    </a:cubicBezTo>
                    <a:cubicBezTo>
                      <a:pt x="9069" y="10121"/>
                      <a:pt x="9144" y="10264"/>
                      <a:pt x="9172" y="10264"/>
                    </a:cubicBezTo>
                    <a:cubicBezTo>
                      <a:pt x="9177" y="10264"/>
                      <a:pt x="9181" y="10259"/>
                      <a:pt x="9182" y="10249"/>
                    </a:cubicBezTo>
                    <a:cubicBezTo>
                      <a:pt x="9182" y="10239"/>
                      <a:pt x="9182" y="10239"/>
                      <a:pt x="9182" y="10229"/>
                    </a:cubicBezTo>
                    <a:cubicBezTo>
                      <a:pt x="9192" y="10239"/>
                      <a:pt x="9192" y="10259"/>
                      <a:pt x="9202" y="10268"/>
                    </a:cubicBezTo>
                    <a:cubicBezTo>
                      <a:pt x="9212" y="10278"/>
                      <a:pt x="9212" y="10288"/>
                      <a:pt x="9222" y="10288"/>
                    </a:cubicBezTo>
                    <a:cubicBezTo>
                      <a:pt x="9212" y="10348"/>
                      <a:pt x="9143" y="10368"/>
                      <a:pt x="9014" y="10397"/>
                    </a:cubicBezTo>
                    <a:cubicBezTo>
                      <a:pt x="8984" y="10407"/>
                      <a:pt x="8964" y="10407"/>
                      <a:pt x="8935" y="10417"/>
                    </a:cubicBezTo>
                    <a:cubicBezTo>
                      <a:pt x="8925" y="10417"/>
                      <a:pt x="8915" y="10417"/>
                      <a:pt x="8905" y="10427"/>
                    </a:cubicBezTo>
                    <a:lnTo>
                      <a:pt x="8885" y="10427"/>
                    </a:lnTo>
                    <a:cubicBezTo>
                      <a:pt x="8885" y="10427"/>
                      <a:pt x="8885" y="10437"/>
                      <a:pt x="8875" y="10437"/>
                    </a:cubicBezTo>
                    <a:lnTo>
                      <a:pt x="8865" y="10437"/>
                    </a:lnTo>
                    <a:cubicBezTo>
                      <a:pt x="8806" y="10467"/>
                      <a:pt x="8746" y="10536"/>
                      <a:pt x="8716" y="10625"/>
                    </a:cubicBezTo>
                    <a:cubicBezTo>
                      <a:pt x="8726" y="10615"/>
                      <a:pt x="8736" y="10606"/>
                      <a:pt x="8746" y="10606"/>
                    </a:cubicBezTo>
                    <a:cubicBezTo>
                      <a:pt x="8726" y="10635"/>
                      <a:pt x="8706" y="10675"/>
                      <a:pt x="8687" y="10715"/>
                    </a:cubicBezTo>
                    <a:cubicBezTo>
                      <a:pt x="8677" y="10725"/>
                      <a:pt x="8667" y="10744"/>
                      <a:pt x="8657" y="10754"/>
                    </a:cubicBezTo>
                    <a:cubicBezTo>
                      <a:pt x="8647" y="10754"/>
                      <a:pt x="8647" y="10744"/>
                      <a:pt x="8637" y="10734"/>
                    </a:cubicBezTo>
                    <a:cubicBezTo>
                      <a:pt x="8617" y="10725"/>
                      <a:pt x="8647" y="10695"/>
                      <a:pt x="8677" y="10675"/>
                    </a:cubicBezTo>
                    <a:cubicBezTo>
                      <a:pt x="8687" y="10655"/>
                      <a:pt x="8697" y="10645"/>
                      <a:pt x="8706" y="10635"/>
                    </a:cubicBezTo>
                    <a:cubicBezTo>
                      <a:pt x="8706" y="10615"/>
                      <a:pt x="8697" y="10596"/>
                      <a:pt x="8667" y="10586"/>
                    </a:cubicBezTo>
                    <a:cubicBezTo>
                      <a:pt x="8615" y="10558"/>
                      <a:pt x="8584" y="10547"/>
                      <a:pt x="8555" y="10547"/>
                    </a:cubicBezTo>
                    <a:cubicBezTo>
                      <a:pt x="8523" y="10547"/>
                      <a:pt x="8496" y="10560"/>
                      <a:pt x="8449" y="10576"/>
                    </a:cubicBezTo>
                    <a:cubicBezTo>
                      <a:pt x="8419" y="10586"/>
                      <a:pt x="8389" y="10586"/>
                      <a:pt x="8369" y="10586"/>
                    </a:cubicBezTo>
                    <a:cubicBezTo>
                      <a:pt x="8379" y="10546"/>
                      <a:pt x="8369" y="10467"/>
                      <a:pt x="8369" y="10427"/>
                    </a:cubicBezTo>
                    <a:lnTo>
                      <a:pt x="8369" y="10427"/>
                    </a:lnTo>
                    <a:cubicBezTo>
                      <a:pt x="8379" y="10437"/>
                      <a:pt x="8389" y="10437"/>
                      <a:pt x="8399" y="10437"/>
                    </a:cubicBezTo>
                    <a:cubicBezTo>
                      <a:pt x="8429" y="10447"/>
                      <a:pt x="8449" y="10447"/>
                      <a:pt x="8469" y="10447"/>
                    </a:cubicBezTo>
                    <a:cubicBezTo>
                      <a:pt x="8478" y="10456"/>
                      <a:pt x="8491" y="10461"/>
                      <a:pt x="8507" y="10461"/>
                    </a:cubicBezTo>
                    <a:cubicBezTo>
                      <a:pt x="8542" y="10461"/>
                      <a:pt x="8592" y="10438"/>
                      <a:pt x="8647" y="10397"/>
                    </a:cubicBezTo>
                    <a:cubicBezTo>
                      <a:pt x="8662" y="10428"/>
                      <a:pt x="8675" y="10448"/>
                      <a:pt x="8682" y="10448"/>
                    </a:cubicBezTo>
                    <a:cubicBezTo>
                      <a:pt x="8689" y="10448"/>
                      <a:pt x="8691" y="10431"/>
                      <a:pt x="8687" y="10387"/>
                    </a:cubicBezTo>
                    <a:cubicBezTo>
                      <a:pt x="8687" y="10378"/>
                      <a:pt x="8677" y="10378"/>
                      <a:pt x="8677" y="10368"/>
                    </a:cubicBezTo>
                    <a:cubicBezTo>
                      <a:pt x="8687" y="10358"/>
                      <a:pt x="8697" y="10358"/>
                      <a:pt x="8697" y="10348"/>
                    </a:cubicBezTo>
                    <a:cubicBezTo>
                      <a:pt x="8706" y="10338"/>
                      <a:pt x="8716" y="10328"/>
                      <a:pt x="8736" y="10308"/>
                    </a:cubicBezTo>
                    <a:cubicBezTo>
                      <a:pt x="8796" y="10239"/>
                      <a:pt x="8816" y="10189"/>
                      <a:pt x="8845" y="10159"/>
                    </a:cubicBezTo>
                    <a:cubicBezTo>
                      <a:pt x="8845" y="10169"/>
                      <a:pt x="8845" y="10189"/>
                      <a:pt x="8855" y="10199"/>
                    </a:cubicBezTo>
                    <a:cubicBezTo>
                      <a:pt x="8865" y="10249"/>
                      <a:pt x="8885" y="10308"/>
                      <a:pt x="8905" y="10348"/>
                    </a:cubicBezTo>
                    <a:cubicBezTo>
                      <a:pt x="8915" y="10368"/>
                      <a:pt x="8915" y="10378"/>
                      <a:pt x="8925" y="10387"/>
                    </a:cubicBezTo>
                    <a:cubicBezTo>
                      <a:pt x="8932" y="10391"/>
                      <a:pt x="8939" y="10393"/>
                      <a:pt x="8946" y="10393"/>
                    </a:cubicBezTo>
                    <a:cubicBezTo>
                      <a:pt x="8958" y="10393"/>
                      <a:pt x="8968" y="10386"/>
                      <a:pt x="8974" y="10368"/>
                    </a:cubicBezTo>
                    <a:cubicBezTo>
                      <a:pt x="9004" y="10328"/>
                      <a:pt x="9014" y="10308"/>
                      <a:pt x="9024" y="10278"/>
                    </a:cubicBezTo>
                    <a:cubicBezTo>
                      <a:pt x="9024" y="10239"/>
                      <a:pt x="9014" y="10199"/>
                      <a:pt x="8984" y="10110"/>
                    </a:cubicBezTo>
                    <a:cubicBezTo>
                      <a:pt x="8984" y="10100"/>
                      <a:pt x="8974" y="10090"/>
                      <a:pt x="8974" y="10080"/>
                    </a:cubicBezTo>
                    <a:cubicBezTo>
                      <a:pt x="8992" y="10068"/>
                      <a:pt x="9009" y="10064"/>
                      <a:pt x="9022" y="10064"/>
                    </a:cubicBezTo>
                    <a:close/>
                    <a:moveTo>
                      <a:pt x="18692" y="10665"/>
                    </a:moveTo>
                    <a:cubicBezTo>
                      <a:pt x="18700" y="10665"/>
                      <a:pt x="18704" y="10676"/>
                      <a:pt x="18721" y="10715"/>
                    </a:cubicBezTo>
                    <a:cubicBezTo>
                      <a:pt x="18731" y="10725"/>
                      <a:pt x="18731" y="10734"/>
                      <a:pt x="18741" y="10754"/>
                    </a:cubicBezTo>
                    <a:cubicBezTo>
                      <a:pt x="18711" y="10764"/>
                      <a:pt x="18681" y="10784"/>
                      <a:pt x="18671" y="10804"/>
                    </a:cubicBezTo>
                    <a:cubicBezTo>
                      <a:pt x="18671" y="10794"/>
                      <a:pt x="18661" y="10794"/>
                      <a:pt x="18652" y="10784"/>
                    </a:cubicBezTo>
                    <a:cubicBezTo>
                      <a:pt x="18599" y="10714"/>
                      <a:pt x="18517" y="10683"/>
                      <a:pt x="18571" y="10683"/>
                    </a:cubicBezTo>
                    <a:cubicBezTo>
                      <a:pt x="18578" y="10683"/>
                      <a:pt x="18589" y="10684"/>
                      <a:pt x="18602" y="10685"/>
                    </a:cubicBezTo>
                    <a:cubicBezTo>
                      <a:pt x="18664" y="10685"/>
                      <a:pt x="18681" y="10665"/>
                      <a:pt x="18692" y="10665"/>
                    </a:cubicBezTo>
                    <a:close/>
                    <a:moveTo>
                      <a:pt x="3129" y="10793"/>
                    </a:moveTo>
                    <a:cubicBezTo>
                      <a:pt x="3131" y="10793"/>
                      <a:pt x="3133" y="10793"/>
                      <a:pt x="3134" y="10794"/>
                    </a:cubicBezTo>
                    <a:cubicBezTo>
                      <a:pt x="3159" y="10802"/>
                      <a:pt x="3149" y="10847"/>
                      <a:pt x="3182" y="10884"/>
                    </a:cubicBezTo>
                    <a:lnTo>
                      <a:pt x="3182" y="10884"/>
                    </a:lnTo>
                    <a:cubicBezTo>
                      <a:pt x="3181" y="10884"/>
                      <a:pt x="3181" y="10884"/>
                      <a:pt x="3180" y="10884"/>
                    </a:cubicBezTo>
                    <a:cubicBezTo>
                      <a:pt x="3170" y="10884"/>
                      <a:pt x="3159" y="10893"/>
                      <a:pt x="3144" y="10913"/>
                    </a:cubicBezTo>
                    <a:cubicBezTo>
                      <a:pt x="3124" y="10893"/>
                      <a:pt x="3114" y="10883"/>
                      <a:pt x="3094" y="10863"/>
                    </a:cubicBezTo>
                    <a:cubicBezTo>
                      <a:pt x="3076" y="10845"/>
                      <a:pt x="3109" y="10793"/>
                      <a:pt x="3129" y="10793"/>
                    </a:cubicBezTo>
                    <a:close/>
                    <a:moveTo>
                      <a:pt x="18463" y="10770"/>
                    </a:moveTo>
                    <a:cubicBezTo>
                      <a:pt x="18468" y="10770"/>
                      <a:pt x="18475" y="10772"/>
                      <a:pt x="18483" y="10774"/>
                    </a:cubicBezTo>
                    <a:cubicBezTo>
                      <a:pt x="18582" y="10804"/>
                      <a:pt x="18562" y="10824"/>
                      <a:pt x="18622" y="10834"/>
                    </a:cubicBezTo>
                    <a:cubicBezTo>
                      <a:pt x="18632" y="10834"/>
                      <a:pt x="18652" y="10844"/>
                      <a:pt x="18661" y="10844"/>
                    </a:cubicBezTo>
                    <a:cubicBezTo>
                      <a:pt x="18652" y="10853"/>
                      <a:pt x="18652" y="10863"/>
                      <a:pt x="18661" y="10873"/>
                    </a:cubicBezTo>
                    <a:cubicBezTo>
                      <a:pt x="18661" y="10883"/>
                      <a:pt x="18661" y="10893"/>
                      <a:pt x="18661" y="10903"/>
                    </a:cubicBezTo>
                    <a:cubicBezTo>
                      <a:pt x="18661" y="10913"/>
                      <a:pt x="18661" y="10913"/>
                      <a:pt x="18652" y="10913"/>
                    </a:cubicBezTo>
                    <a:lnTo>
                      <a:pt x="18642" y="10913"/>
                    </a:lnTo>
                    <a:cubicBezTo>
                      <a:pt x="18630" y="10915"/>
                      <a:pt x="18618" y="10916"/>
                      <a:pt x="18606" y="10916"/>
                    </a:cubicBezTo>
                    <a:cubicBezTo>
                      <a:pt x="18561" y="10916"/>
                      <a:pt x="18523" y="10903"/>
                      <a:pt x="18523" y="10903"/>
                    </a:cubicBezTo>
                    <a:cubicBezTo>
                      <a:pt x="18523" y="10903"/>
                      <a:pt x="18407" y="10770"/>
                      <a:pt x="18463" y="10770"/>
                    </a:cubicBezTo>
                    <a:close/>
                    <a:moveTo>
                      <a:pt x="12887" y="10781"/>
                    </a:moveTo>
                    <a:cubicBezTo>
                      <a:pt x="12895" y="10781"/>
                      <a:pt x="12906" y="10790"/>
                      <a:pt x="12921" y="10814"/>
                    </a:cubicBezTo>
                    <a:cubicBezTo>
                      <a:pt x="12921" y="10824"/>
                      <a:pt x="12930" y="10824"/>
                      <a:pt x="12930" y="10824"/>
                    </a:cubicBezTo>
                    <a:cubicBezTo>
                      <a:pt x="12921" y="10873"/>
                      <a:pt x="12911" y="10923"/>
                      <a:pt x="12901" y="10953"/>
                    </a:cubicBezTo>
                    <a:cubicBezTo>
                      <a:pt x="12891" y="10953"/>
                      <a:pt x="12871" y="10953"/>
                      <a:pt x="12851" y="10943"/>
                    </a:cubicBezTo>
                    <a:cubicBezTo>
                      <a:pt x="12861" y="10923"/>
                      <a:pt x="12871" y="10903"/>
                      <a:pt x="12871" y="10903"/>
                    </a:cubicBezTo>
                    <a:cubicBezTo>
                      <a:pt x="12871" y="10903"/>
                      <a:pt x="12859" y="10781"/>
                      <a:pt x="12887" y="10781"/>
                    </a:cubicBezTo>
                    <a:close/>
                    <a:moveTo>
                      <a:pt x="16797" y="10328"/>
                    </a:moveTo>
                    <a:cubicBezTo>
                      <a:pt x="16887" y="10338"/>
                      <a:pt x="17016" y="10348"/>
                      <a:pt x="17065" y="10407"/>
                    </a:cubicBezTo>
                    <a:cubicBezTo>
                      <a:pt x="17101" y="10446"/>
                      <a:pt x="17113" y="10460"/>
                      <a:pt x="17122" y="10460"/>
                    </a:cubicBezTo>
                    <a:cubicBezTo>
                      <a:pt x="17139" y="10460"/>
                      <a:pt x="17140" y="10404"/>
                      <a:pt x="17293" y="10397"/>
                    </a:cubicBezTo>
                    <a:cubicBezTo>
                      <a:pt x="17511" y="10397"/>
                      <a:pt x="17333" y="10606"/>
                      <a:pt x="17363" y="10873"/>
                    </a:cubicBezTo>
                    <a:cubicBezTo>
                      <a:pt x="17380" y="10994"/>
                      <a:pt x="17328" y="11036"/>
                      <a:pt x="17267" y="11036"/>
                    </a:cubicBezTo>
                    <a:cubicBezTo>
                      <a:pt x="17187" y="11036"/>
                      <a:pt x="17092" y="10965"/>
                      <a:pt x="17115" y="10903"/>
                    </a:cubicBezTo>
                    <a:cubicBezTo>
                      <a:pt x="17164" y="10794"/>
                      <a:pt x="17244" y="10814"/>
                      <a:pt x="16936" y="10715"/>
                    </a:cubicBezTo>
                    <a:cubicBezTo>
                      <a:pt x="16845" y="10683"/>
                      <a:pt x="16806" y="10670"/>
                      <a:pt x="16798" y="10670"/>
                    </a:cubicBezTo>
                    <a:cubicBezTo>
                      <a:pt x="16787" y="10670"/>
                      <a:pt x="16841" y="10698"/>
                      <a:pt x="16893" y="10741"/>
                    </a:cubicBezTo>
                    <a:lnTo>
                      <a:pt x="16893" y="10741"/>
                    </a:lnTo>
                    <a:cubicBezTo>
                      <a:pt x="16888" y="10738"/>
                      <a:pt x="16882" y="10736"/>
                      <a:pt x="16876" y="10736"/>
                    </a:cubicBezTo>
                    <a:cubicBezTo>
                      <a:pt x="16868" y="10736"/>
                      <a:pt x="16858" y="10739"/>
                      <a:pt x="16847" y="10744"/>
                    </a:cubicBezTo>
                    <a:cubicBezTo>
                      <a:pt x="16787" y="10774"/>
                      <a:pt x="16797" y="10784"/>
                      <a:pt x="16748" y="10873"/>
                    </a:cubicBezTo>
                    <a:cubicBezTo>
                      <a:pt x="16719" y="10924"/>
                      <a:pt x="16685" y="10953"/>
                      <a:pt x="16664" y="10953"/>
                    </a:cubicBezTo>
                    <a:cubicBezTo>
                      <a:pt x="16648" y="10953"/>
                      <a:pt x="16640" y="10937"/>
                      <a:pt x="16649" y="10903"/>
                    </a:cubicBezTo>
                    <a:cubicBezTo>
                      <a:pt x="16662" y="10855"/>
                      <a:pt x="16657" y="10787"/>
                      <a:pt x="16633" y="10787"/>
                    </a:cubicBezTo>
                    <a:cubicBezTo>
                      <a:pt x="16622" y="10787"/>
                      <a:pt x="16607" y="10800"/>
                      <a:pt x="16589" y="10834"/>
                    </a:cubicBezTo>
                    <a:cubicBezTo>
                      <a:pt x="16530" y="10933"/>
                      <a:pt x="16500" y="10943"/>
                      <a:pt x="16431" y="11012"/>
                    </a:cubicBezTo>
                    <a:lnTo>
                      <a:pt x="16421" y="11012"/>
                    </a:lnTo>
                    <a:cubicBezTo>
                      <a:pt x="16403" y="10995"/>
                      <a:pt x="16386" y="10984"/>
                      <a:pt x="16371" y="10984"/>
                    </a:cubicBezTo>
                    <a:cubicBezTo>
                      <a:pt x="16360" y="10984"/>
                      <a:pt x="16350" y="10990"/>
                      <a:pt x="16341" y="11002"/>
                    </a:cubicBezTo>
                    <a:cubicBezTo>
                      <a:pt x="16341" y="11002"/>
                      <a:pt x="16341" y="10992"/>
                      <a:pt x="16341" y="10992"/>
                    </a:cubicBezTo>
                    <a:cubicBezTo>
                      <a:pt x="16460" y="10913"/>
                      <a:pt x="16490" y="10873"/>
                      <a:pt x="16490" y="10844"/>
                    </a:cubicBezTo>
                    <a:cubicBezTo>
                      <a:pt x="16490" y="10819"/>
                      <a:pt x="16497" y="10742"/>
                      <a:pt x="16450" y="10742"/>
                    </a:cubicBezTo>
                    <a:cubicBezTo>
                      <a:pt x="16440" y="10742"/>
                      <a:pt x="16427" y="10745"/>
                      <a:pt x="16411" y="10754"/>
                    </a:cubicBezTo>
                    <a:cubicBezTo>
                      <a:pt x="16374" y="10771"/>
                      <a:pt x="16338" y="10780"/>
                      <a:pt x="16314" y="10780"/>
                    </a:cubicBezTo>
                    <a:cubicBezTo>
                      <a:pt x="16280" y="10780"/>
                      <a:pt x="16267" y="10761"/>
                      <a:pt x="16302" y="10715"/>
                    </a:cubicBezTo>
                    <a:cubicBezTo>
                      <a:pt x="16361" y="10647"/>
                      <a:pt x="16405" y="10601"/>
                      <a:pt x="16466" y="10601"/>
                    </a:cubicBezTo>
                    <a:cubicBezTo>
                      <a:pt x="16477" y="10601"/>
                      <a:pt x="16488" y="10603"/>
                      <a:pt x="16500" y="10606"/>
                    </a:cubicBezTo>
                    <a:cubicBezTo>
                      <a:pt x="16552" y="10613"/>
                      <a:pt x="16610" y="10649"/>
                      <a:pt x="16653" y="10649"/>
                    </a:cubicBezTo>
                    <a:cubicBezTo>
                      <a:pt x="16667" y="10649"/>
                      <a:pt x="16679" y="10645"/>
                      <a:pt x="16688" y="10635"/>
                    </a:cubicBezTo>
                    <a:cubicBezTo>
                      <a:pt x="16718" y="10596"/>
                      <a:pt x="16748" y="10576"/>
                      <a:pt x="16778" y="10556"/>
                    </a:cubicBezTo>
                    <a:cubicBezTo>
                      <a:pt x="16787" y="10556"/>
                      <a:pt x="16797" y="10546"/>
                      <a:pt x="16807" y="10546"/>
                    </a:cubicBezTo>
                    <a:cubicBezTo>
                      <a:pt x="16837" y="10546"/>
                      <a:pt x="16877" y="10526"/>
                      <a:pt x="16887" y="10506"/>
                    </a:cubicBezTo>
                    <a:cubicBezTo>
                      <a:pt x="16897" y="10497"/>
                      <a:pt x="16897" y="10477"/>
                      <a:pt x="16877" y="10467"/>
                    </a:cubicBezTo>
                    <a:cubicBezTo>
                      <a:pt x="16837" y="10427"/>
                      <a:pt x="16807" y="10368"/>
                      <a:pt x="16797" y="10328"/>
                    </a:cubicBezTo>
                    <a:close/>
                    <a:moveTo>
                      <a:pt x="3265" y="10644"/>
                    </a:moveTo>
                    <a:cubicBezTo>
                      <a:pt x="3274" y="10644"/>
                      <a:pt x="3283" y="10653"/>
                      <a:pt x="3293" y="10675"/>
                    </a:cubicBezTo>
                    <a:cubicBezTo>
                      <a:pt x="3322" y="10754"/>
                      <a:pt x="3263" y="10784"/>
                      <a:pt x="3342" y="10844"/>
                    </a:cubicBezTo>
                    <a:cubicBezTo>
                      <a:pt x="3352" y="10853"/>
                      <a:pt x="3362" y="10853"/>
                      <a:pt x="3372" y="10863"/>
                    </a:cubicBezTo>
                    <a:cubicBezTo>
                      <a:pt x="3342" y="10883"/>
                      <a:pt x="3342" y="10903"/>
                      <a:pt x="3303" y="10972"/>
                    </a:cubicBezTo>
                    <a:cubicBezTo>
                      <a:pt x="3283" y="11002"/>
                      <a:pt x="3263" y="11022"/>
                      <a:pt x="3243" y="11042"/>
                    </a:cubicBezTo>
                    <a:cubicBezTo>
                      <a:pt x="3223" y="11012"/>
                      <a:pt x="3213" y="10992"/>
                      <a:pt x="3203" y="10982"/>
                    </a:cubicBezTo>
                    <a:cubicBezTo>
                      <a:pt x="3208" y="10950"/>
                      <a:pt x="3206" y="10917"/>
                      <a:pt x="3198" y="10899"/>
                    </a:cubicBezTo>
                    <a:lnTo>
                      <a:pt x="3198" y="10899"/>
                    </a:lnTo>
                    <a:cubicBezTo>
                      <a:pt x="3200" y="10900"/>
                      <a:pt x="3201" y="10902"/>
                      <a:pt x="3203" y="10903"/>
                    </a:cubicBezTo>
                    <a:cubicBezTo>
                      <a:pt x="3243" y="10923"/>
                      <a:pt x="3286" y="10964"/>
                      <a:pt x="3297" y="10964"/>
                    </a:cubicBezTo>
                    <a:cubicBezTo>
                      <a:pt x="3303" y="10964"/>
                      <a:pt x="3300" y="10953"/>
                      <a:pt x="3283" y="10923"/>
                    </a:cubicBezTo>
                    <a:cubicBezTo>
                      <a:pt x="3223" y="10834"/>
                      <a:pt x="3184" y="10834"/>
                      <a:pt x="3203" y="10764"/>
                    </a:cubicBezTo>
                    <a:cubicBezTo>
                      <a:pt x="3203" y="10754"/>
                      <a:pt x="3203" y="10744"/>
                      <a:pt x="3213" y="10734"/>
                    </a:cubicBezTo>
                    <a:cubicBezTo>
                      <a:pt x="3227" y="10687"/>
                      <a:pt x="3245" y="10644"/>
                      <a:pt x="3265" y="10644"/>
                    </a:cubicBezTo>
                    <a:close/>
                    <a:moveTo>
                      <a:pt x="16903" y="10749"/>
                    </a:moveTo>
                    <a:cubicBezTo>
                      <a:pt x="16936" y="10777"/>
                      <a:pt x="16965" y="10810"/>
                      <a:pt x="16976" y="10844"/>
                    </a:cubicBezTo>
                    <a:cubicBezTo>
                      <a:pt x="17016" y="10947"/>
                      <a:pt x="16920" y="11051"/>
                      <a:pt x="16820" y="11051"/>
                    </a:cubicBezTo>
                    <a:cubicBezTo>
                      <a:pt x="16795" y="11051"/>
                      <a:pt x="16771" y="11045"/>
                      <a:pt x="16748" y="11032"/>
                    </a:cubicBezTo>
                    <a:cubicBezTo>
                      <a:pt x="16768" y="10982"/>
                      <a:pt x="16778" y="10943"/>
                      <a:pt x="16827" y="10923"/>
                    </a:cubicBezTo>
                    <a:cubicBezTo>
                      <a:pt x="16906" y="10903"/>
                      <a:pt x="16936" y="10893"/>
                      <a:pt x="16936" y="10863"/>
                    </a:cubicBezTo>
                    <a:cubicBezTo>
                      <a:pt x="16936" y="10844"/>
                      <a:pt x="16926" y="10804"/>
                      <a:pt x="16916" y="10774"/>
                    </a:cubicBezTo>
                    <a:cubicBezTo>
                      <a:pt x="16913" y="10764"/>
                      <a:pt x="16909" y="10756"/>
                      <a:pt x="16903" y="10749"/>
                    </a:cubicBezTo>
                    <a:close/>
                    <a:moveTo>
                      <a:pt x="16498" y="11289"/>
                    </a:moveTo>
                    <a:cubicBezTo>
                      <a:pt x="16503" y="11289"/>
                      <a:pt x="16510" y="11298"/>
                      <a:pt x="16520" y="11319"/>
                    </a:cubicBezTo>
                    <a:cubicBezTo>
                      <a:pt x="16520" y="11339"/>
                      <a:pt x="16540" y="11349"/>
                      <a:pt x="16550" y="11359"/>
                    </a:cubicBezTo>
                    <a:cubicBezTo>
                      <a:pt x="16500" y="11409"/>
                      <a:pt x="16450" y="11478"/>
                      <a:pt x="16431" y="11488"/>
                    </a:cubicBezTo>
                    <a:cubicBezTo>
                      <a:pt x="16422" y="11488"/>
                      <a:pt x="16410" y="11494"/>
                      <a:pt x="16401" y="11494"/>
                    </a:cubicBezTo>
                    <a:cubicBezTo>
                      <a:pt x="16389" y="11494"/>
                      <a:pt x="16384" y="11484"/>
                      <a:pt x="16401" y="11438"/>
                    </a:cubicBezTo>
                    <a:cubicBezTo>
                      <a:pt x="16421" y="11438"/>
                      <a:pt x="16440" y="11429"/>
                      <a:pt x="16460" y="11409"/>
                    </a:cubicBezTo>
                    <a:cubicBezTo>
                      <a:pt x="16483" y="11371"/>
                      <a:pt x="16483" y="11289"/>
                      <a:pt x="16498" y="11289"/>
                    </a:cubicBezTo>
                    <a:close/>
                    <a:moveTo>
                      <a:pt x="12802" y="11329"/>
                    </a:moveTo>
                    <a:cubicBezTo>
                      <a:pt x="12811" y="11339"/>
                      <a:pt x="12821" y="11339"/>
                      <a:pt x="12821" y="11349"/>
                    </a:cubicBezTo>
                    <a:cubicBezTo>
                      <a:pt x="12821" y="11389"/>
                      <a:pt x="12821" y="11419"/>
                      <a:pt x="12821" y="11458"/>
                    </a:cubicBezTo>
                    <a:cubicBezTo>
                      <a:pt x="12811" y="11488"/>
                      <a:pt x="12802" y="11498"/>
                      <a:pt x="12792" y="11508"/>
                    </a:cubicBezTo>
                    <a:cubicBezTo>
                      <a:pt x="12782" y="11498"/>
                      <a:pt x="12772" y="11498"/>
                      <a:pt x="12762" y="11498"/>
                    </a:cubicBezTo>
                    <a:cubicBezTo>
                      <a:pt x="12752" y="11488"/>
                      <a:pt x="12722" y="11468"/>
                      <a:pt x="12702" y="11448"/>
                    </a:cubicBezTo>
                    <a:cubicBezTo>
                      <a:pt x="12702" y="11429"/>
                      <a:pt x="12702" y="11409"/>
                      <a:pt x="12712" y="11389"/>
                    </a:cubicBezTo>
                    <a:lnTo>
                      <a:pt x="12722" y="11389"/>
                    </a:lnTo>
                    <a:cubicBezTo>
                      <a:pt x="12742" y="11359"/>
                      <a:pt x="12762" y="11349"/>
                      <a:pt x="12762" y="11329"/>
                    </a:cubicBezTo>
                    <a:close/>
                    <a:moveTo>
                      <a:pt x="16580" y="11122"/>
                    </a:moveTo>
                    <a:cubicBezTo>
                      <a:pt x="16600" y="11122"/>
                      <a:pt x="16618" y="11134"/>
                      <a:pt x="16629" y="11171"/>
                    </a:cubicBezTo>
                    <a:cubicBezTo>
                      <a:pt x="16669" y="11265"/>
                      <a:pt x="16787" y="11309"/>
                      <a:pt x="16890" y="11309"/>
                    </a:cubicBezTo>
                    <a:cubicBezTo>
                      <a:pt x="16938" y="11309"/>
                      <a:pt x="16984" y="11299"/>
                      <a:pt x="17016" y="11280"/>
                    </a:cubicBezTo>
                    <a:cubicBezTo>
                      <a:pt x="17044" y="11258"/>
                      <a:pt x="17070" y="11248"/>
                      <a:pt x="17100" y="11248"/>
                    </a:cubicBezTo>
                    <a:cubicBezTo>
                      <a:pt x="17165" y="11248"/>
                      <a:pt x="17246" y="11295"/>
                      <a:pt x="17402" y="11369"/>
                    </a:cubicBezTo>
                    <a:cubicBezTo>
                      <a:pt x="17630" y="11478"/>
                      <a:pt x="17283" y="11567"/>
                      <a:pt x="17184" y="11647"/>
                    </a:cubicBezTo>
                    <a:cubicBezTo>
                      <a:pt x="17155" y="11667"/>
                      <a:pt x="17127" y="11672"/>
                      <a:pt x="17097" y="11672"/>
                    </a:cubicBezTo>
                    <a:cubicBezTo>
                      <a:pt x="17067" y="11672"/>
                      <a:pt x="17034" y="11667"/>
                      <a:pt x="16996" y="11667"/>
                    </a:cubicBezTo>
                    <a:cubicBezTo>
                      <a:pt x="16942" y="11667"/>
                      <a:pt x="16879" y="11677"/>
                      <a:pt x="16797" y="11726"/>
                    </a:cubicBezTo>
                    <a:cubicBezTo>
                      <a:pt x="16768" y="11746"/>
                      <a:pt x="16748" y="11766"/>
                      <a:pt x="16718" y="11786"/>
                    </a:cubicBezTo>
                    <a:cubicBezTo>
                      <a:pt x="16688" y="11786"/>
                      <a:pt x="16649" y="11786"/>
                      <a:pt x="16599" y="11795"/>
                    </a:cubicBezTo>
                    <a:cubicBezTo>
                      <a:pt x="16569" y="11805"/>
                      <a:pt x="16530" y="11825"/>
                      <a:pt x="16500" y="11845"/>
                    </a:cubicBezTo>
                    <a:cubicBezTo>
                      <a:pt x="16513" y="11819"/>
                      <a:pt x="16518" y="11805"/>
                      <a:pt x="16507" y="11805"/>
                    </a:cubicBezTo>
                    <a:cubicBezTo>
                      <a:pt x="16502" y="11805"/>
                      <a:pt x="16493" y="11809"/>
                      <a:pt x="16480" y="11815"/>
                    </a:cubicBezTo>
                    <a:cubicBezTo>
                      <a:pt x="16411" y="11865"/>
                      <a:pt x="16421" y="11865"/>
                      <a:pt x="16401" y="11904"/>
                    </a:cubicBezTo>
                    <a:cubicBezTo>
                      <a:pt x="16361" y="11924"/>
                      <a:pt x="16331" y="11944"/>
                      <a:pt x="16302" y="11944"/>
                    </a:cubicBezTo>
                    <a:cubicBezTo>
                      <a:pt x="16321" y="11875"/>
                      <a:pt x="16341" y="11885"/>
                      <a:pt x="16361" y="11805"/>
                    </a:cubicBezTo>
                    <a:cubicBezTo>
                      <a:pt x="16401" y="11696"/>
                      <a:pt x="16391" y="11587"/>
                      <a:pt x="16440" y="11577"/>
                    </a:cubicBezTo>
                    <a:cubicBezTo>
                      <a:pt x="16446" y="11576"/>
                      <a:pt x="16452" y="11575"/>
                      <a:pt x="16458" y="11575"/>
                    </a:cubicBezTo>
                    <a:cubicBezTo>
                      <a:pt x="16494" y="11575"/>
                      <a:pt x="16533" y="11597"/>
                      <a:pt x="16550" y="11597"/>
                    </a:cubicBezTo>
                    <a:cubicBezTo>
                      <a:pt x="16577" y="11597"/>
                      <a:pt x="16604" y="11515"/>
                      <a:pt x="16571" y="11515"/>
                    </a:cubicBezTo>
                    <a:cubicBezTo>
                      <a:pt x="16568" y="11515"/>
                      <a:pt x="16564" y="11516"/>
                      <a:pt x="16559" y="11518"/>
                    </a:cubicBezTo>
                    <a:cubicBezTo>
                      <a:pt x="16531" y="11527"/>
                      <a:pt x="16498" y="11541"/>
                      <a:pt x="16481" y="11541"/>
                    </a:cubicBezTo>
                    <a:cubicBezTo>
                      <a:pt x="16463" y="11541"/>
                      <a:pt x="16463" y="11525"/>
                      <a:pt x="16510" y="11468"/>
                    </a:cubicBezTo>
                    <a:cubicBezTo>
                      <a:pt x="16540" y="11429"/>
                      <a:pt x="16559" y="11399"/>
                      <a:pt x="16579" y="11379"/>
                    </a:cubicBezTo>
                    <a:cubicBezTo>
                      <a:pt x="16588" y="11383"/>
                      <a:pt x="16598" y="11385"/>
                      <a:pt x="16607" y="11385"/>
                    </a:cubicBezTo>
                    <a:cubicBezTo>
                      <a:pt x="16646" y="11385"/>
                      <a:pt x="16672" y="11347"/>
                      <a:pt x="16599" y="11250"/>
                    </a:cubicBezTo>
                    <a:cubicBezTo>
                      <a:pt x="16579" y="11210"/>
                      <a:pt x="16550" y="11171"/>
                      <a:pt x="16530" y="11141"/>
                    </a:cubicBezTo>
                    <a:cubicBezTo>
                      <a:pt x="16544" y="11132"/>
                      <a:pt x="16562" y="11122"/>
                      <a:pt x="16580" y="11122"/>
                    </a:cubicBezTo>
                    <a:close/>
                    <a:moveTo>
                      <a:pt x="12974" y="5072"/>
                    </a:moveTo>
                    <a:cubicBezTo>
                      <a:pt x="12983" y="5072"/>
                      <a:pt x="13007" y="5408"/>
                      <a:pt x="13030" y="5469"/>
                    </a:cubicBezTo>
                    <a:cubicBezTo>
                      <a:pt x="13069" y="5549"/>
                      <a:pt x="13059" y="5697"/>
                      <a:pt x="13069" y="5816"/>
                    </a:cubicBezTo>
                    <a:cubicBezTo>
                      <a:pt x="13072" y="5845"/>
                      <a:pt x="13077" y="5856"/>
                      <a:pt x="13085" y="5856"/>
                    </a:cubicBezTo>
                    <a:cubicBezTo>
                      <a:pt x="13110" y="5856"/>
                      <a:pt x="13162" y="5745"/>
                      <a:pt x="13238" y="5737"/>
                    </a:cubicBezTo>
                    <a:cubicBezTo>
                      <a:pt x="13268" y="5731"/>
                      <a:pt x="13281" y="5728"/>
                      <a:pt x="13283" y="5728"/>
                    </a:cubicBezTo>
                    <a:cubicBezTo>
                      <a:pt x="13287" y="5728"/>
                      <a:pt x="13236" y="5745"/>
                      <a:pt x="13208" y="5787"/>
                    </a:cubicBezTo>
                    <a:cubicBezTo>
                      <a:pt x="13149" y="5876"/>
                      <a:pt x="13099" y="6045"/>
                      <a:pt x="13119" y="6074"/>
                    </a:cubicBezTo>
                    <a:cubicBezTo>
                      <a:pt x="13121" y="6080"/>
                      <a:pt x="13125" y="6081"/>
                      <a:pt x="13129" y="6081"/>
                    </a:cubicBezTo>
                    <a:cubicBezTo>
                      <a:pt x="13131" y="6081"/>
                      <a:pt x="13133" y="6080"/>
                      <a:pt x="13136" y="6080"/>
                    </a:cubicBezTo>
                    <a:cubicBezTo>
                      <a:pt x="13144" y="6080"/>
                      <a:pt x="13153" y="6085"/>
                      <a:pt x="13158" y="6124"/>
                    </a:cubicBezTo>
                    <a:cubicBezTo>
                      <a:pt x="13175" y="6181"/>
                      <a:pt x="13266" y="6218"/>
                      <a:pt x="13325" y="6218"/>
                    </a:cubicBezTo>
                    <a:cubicBezTo>
                      <a:pt x="13337" y="6218"/>
                      <a:pt x="13348" y="6217"/>
                      <a:pt x="13357" y="6213"/>
                    </a:cubicBezTo>
                    <a:cubicBezTo>
                      <a:pt x="13359" y="6212"/>
                      <a:pt x="13361" y="6212"/>
                      <a:pt x="13362" y="6212"/>
                    </a:cubicBezTo>
                    <a:cubicBezTo>
                      <a:pt x="13399" y="6212"/>
                      <a:pt x="13324" y="6414"/>
                      <a:pt x="13248" y="6461"/>
                    </a:cubicBezTo>
                    <a:cubicBezTo>
                      <a:pt x="13196" y="6494"/>
                      <a:pt x="13229" y="6560"/>
                      <a:pt x="13297" y="6560"/>
                    </a:cubicBezTo>
                    <a:cubicBezTo>
                      <a:pt x="13333" y="6560"/>
                      <a:pt x="13378" y="6542"/>
                      <a:pt x="13426" y="6491"/>
                    </a:cubicBezTo>
                    <a:cubicBezTo>
                      <a:pt x="13442" y="6473"/>
                      <a:pt x="13455" y="6465"/>
                      <a:pt x="13468" y="6465"/>
                    </a:cubicBezTo>
                    <a:cubicBezTo>
                      <a:pt x="13506" y="6465"/>
                      <a:pt x="13544" y="6531"/>
                      <a:pt x="13624" y="6620"/>
                    </a:cubicBezTo>
                    <a:cubicBezTo>
                      <a:pt x="13734" y="6749"/>
                      <a:pt x="13496" y="6679"/>
                      <a:pt x="13436" y="6768"/>
                    </a:cubicBezTo>
                    <a:cubicBezTo>
                      <a:pt x="13417" y="6798"/>
                      <a:pt x="13410" y="6808"/>
                      <a:pt x="13405" y="6808"/>
                    </a:cubicBezTo>
                    <a:cubicBezTo>
                      <a:pt x="13396" y="6808"/>
                      <a:pt x="13397" y="6765"/>
                      <a:pt x="13317" y="6758"/>
                    </a:cubicBezTo>
                    <a:cubicBezTo>
                      <a:pt x="13188" y="6758"/>
                      <a:pt x="13287" y="6917"/>
                      <a:pt x="13268" y="7135"/>
                    </a:cubicBezTo>
                    <a:cubicBezTo>
                      <a:pt x="13259" y="7224"/>
                      <a:pt x="13289" y="7255"/>
                      <a:pt x="13323" y="7255"/>
                    </a:cubicBezTo>
                    <a:cubicBezTo>
                      <a:pt x="13369" y="7255"/>
                      <a:pt x="13423" y="7200"/>
                      <a:pt x="13406" y="7155"/>
                    </a:cubicBezTo>
                    <a:cubicBezTo>
                      <a:pt x="13387" y="7066"/>
                      <a:pt x="13337" y="7086"/>
                      <a:pt x="13515" y="7006"/>
                    </a:cubicBezTo>
                    <a:cubicBezTo>
                      <a:pt x="13564" y="6984"/>
                      <a:pt x="13584" y="6974"/>
                      <a:pt x="13588" y="6974"/>
                    </a:cubicBezTo>
                    <a:cubicBezTo>
                      <a:pt x="13599" y="6974"/>
                      <a:pt x="13507" y="7035"/>
                      <a:pt x="13486" y="7105"/>
                    </a:cubicBezTo>
                    <a:cubicBezTo>
                      <a:pt x="13462" y="7183"/>
                      <a:pt x="13518" y="7266"/>
                      <a:pt x="13576" y="7266"/>
                    </a:cubicBezTo>
                    <a:cubicBezTo>
                      <a:pt x="13593" y="7266"/>
                      <a:pt x="13609" y="7260"/>
                      <a:pt x="13624" y="7244"/>
                    </a:cubicBezTo>
                    <a:cubicBezTo>
                      <a:pt x="13645" y="7217"/>
                      <a:pt x="13665" y="7205"/>
                      <a:pt x="13684" y="7205"/>
                    </a:cubicBezTo>
                    <a:cubicBezTo>
                      <a:pt x="13721" y="7205"/>
                      <a:pt x="13754" y="7251"/>
                      <a:pt x="13773" y="7324"/>
                    </a:cubicBezTo>
                    <a:cubicBezTo>
                      <a:pt x="13781" y="7353"/>
                      <a:pt x="13781" y="7363"/>
                      <a:pt x="13776" y="7363"/>
                    </a:cubicBezTo>
                    <a:cubicBezTo>
                      <a:pt x="13767" y="7363"/>
                      <a:pt x="13737" y="7319"/>
                      <a:pt x="13712" y="7319"/>
                    </a:cubicBezTo>
                    <a:cubicBezTo>
                      <a:pt x="13701" y="7319"/>
                      <a:pt x="13691" y="7328"/>
                      <a:pt x="13684" y="7353"/>
                    </a:cubicBezTo>
                    <a:cubicBezTo>
                      <a:pt x="13657" y="7428"/>
                      <a:pt x="13592" y="7466"/>
                      <a:pt x="13535" y="7466"/>
                    </a:cubicBezTo>
                    <a:cubicBezTo>
                      <a:pt x="13509" y="7466"/>
                      <a:pt x="13484" y="7458"/>
                      <a:pt x="13466" y="7443"/>
                    </a:cubicBezTo>
                    <a:cubicBezTo>
                      <a:pt x="13450" y="7423"/>
                      <a:pt x="13435" y="7414"/>
                      <a:pt x="13417" y="7414"/>
                    </a:cubicBezTo>
                    <a:cubicBezTo>
                      <a:pt x="13381" y="7414"/>
                      <a:pt x="13334" y="7452"/>
                      <a:pt x="13248" y="7512"/>
                    </a:cubicBezTo>
                    <a:cubicBezTo>
                      <a:pt x="13119" y="7591"/>
                      <a:pt x="13317" y="7661"/>
                      <a:pt x="13367" y="7720"/>
                    </a:cubicBezTo>
                    <a:cubicBezTo>
                      <a:pt x="13385" y="7738"/>
                      <a:pt x="13402" y="7743"/>
                      <a:pt x="13421" y="7743"/>
                    </a:cubicBezTo>
                    <a:cubicBezTo>
                      <a:pt x="13437" y="7743"/>
                      <a:pt x="13454" y="7739"/>
                      <a:pt x="13473" y="7739"/>
                    </a:cubicBezTo>
                    <a:cubicBezTo>
                      <a:pt x="13503" y="7739"/>
                      <a:pt x="13539" y="7748"/>
                      <a:pt x="13585" y="7790"/>
                    </a:cubicBezTo>
                    <a:cubicBezTo>
                      <a:pt x="13671" y="7860"/>
                      <a:pt x="13683" y="7937"/>
                      <a:pt x="13704" y="7937"/>
                    </a:cubicBezTo>
                    <a:cubicBezTo>
                      <a:pt x="13709" y="7937"/>
                      <a:pt x="13715" y="7931"/>
                      <a:pt x="13724" y="7919"/>
                    </a:cubicBezTo>
                    <a:cubicBezTo>
                      <a:pt x="13732" y="7910"/>
                      <a:pt x="13741" y="7906"/>
                      <a:pt x="13750" y="7906"/>
                    </a:cubicBezTo>
                    <a:cubicBezTo>
                      <a:pt x="13797" y="7906"/>
                      <a:pt x="13861" y="8003"/>
                      <a:pt x="13952" y="8127"/>
                    </a:cubicBezTo>
                    <a:cubicBezTo>
                      <a:pt x="14013" y="8216"/>
                      <a:pt x="13993" y="8252"/>
                      <a:pt x="13958" y="8252"/>
                    </a:cubicBezTo>
                    <a:cubicBezTo>
                      <a:pt x="13931" y="8252"/>
                      <a:pt x="13895" y="8231"/>
                      <a:pt x="13882" y="8196"/>
                    </a:cubicBezTo>
                    <a:cubicBezTo>
                      <a:pt x="13875" y="8176"/>
                      <a:pt x="13869" y="8168"/>
                      <a:pt x="13864" y="8168"/>
                    </a:cubicBezTo>
                    <a:cubicBezTo>
                      <a:pt x="13851" y="8168"/>
                      <a:pt x="13845" y="8236"/>
                      <a:pt x="13823" y="8266"/>
                    </a:cubicBezTo>
                    <a:cubicBezTo>
                      <a:pt x="13811" y="8281"/>
                      <a:pt x="13798" y="8294"/>
                      <a:pt x="13781" y="8294"/>
                    </a:cubicBezTo>
                    <a:cubicBezTo>
                      <a:pt x="13755" y="8294"/>
                      <a:pt x="13719" y="8263"/>
                      <a:pt x="13664" y="8166"/>
                    </a:cubicBezTo>
                    <a:cubicBezTo>
                      <a:pt x="13644" y="8128"/>
                      <a:pt x="13625" y="8113"/>
                      <a:pt x="13607" y="8113"/>
                    </a:cubicBezTo>
                    <a:cubicBezTo>
                      <a:pt x="13547" y="8113"/>
                      <a:pt x="13506" y="8285"/>
                      <a:pt x="13506" y="8285"/>
                    </a:cubicBezTo>
                    <a:cubicBezTo>
                      <a:pt x="13506" y="8285"/>
                      <a:pt x="13456" y="8375"/>
                      <a:pt x="13377" y="8444"/>
                    </a:cubicBezTo>
                    <a:cubicBezTo>
                      <a:pt x="13297" y="8523"/>
                      <a:pt x="13555" y="8543"/>
                      <a:pt x="13634" y="8553"/>
                    </a:cubicBezTo>
                    <a:cubicBezTo>
                      <a:pt x="13704" y="8563"/>
                      <a:pt x="13605" y="8642"/>
                      <a:pt x="13664" y="8702"/>
                    </a:cubicBezTo>
                    <a:cubicBezTo>
                      <a:pt x="13674" y="8712"/>
                      <a:pt x="13686" y="8717"/>
                      <a:pt x="13699" y="8717"/>
                    </a:cubicBezTo>
                    <a:cubicBezTo>
                      <a:pt x="13761" y="8717"/>
                      <a:pt x="13852" y="8617"/>
                      <a:pt x="13942" y="8593"/>
                    </a:cubicBezTo>
                    <a:cubicBezTo>
                      <a:pt x="13976" y="8586"/>
                      <a:pt x="14004" y="8581"/>
                      <a:pt x="14028" y="8581"/>
                    </a:cubicBezTo>
                    <a:cubicBezTo>
                      <a:pt x="14072" y="8581"/>
                      <a:pt x="14105" y="8597"/>
                      <a:pt x="14150" y="8642"/>
                    </a:cubicBezTo>
                    <a:cubicBezTo>
                      <a:pt x="14160" y="8652"/>
                      <a:pt x="14170" y="8662"/>
                      <a:pt x="14190" y="8682"/>
                    </a:cubicBezTo>
                    <a:cubicBezTo>
                      <a:pt x="14229" y="8732"/>
                      <a:pt x="14229" y="8791"/>
                      <a:pt x="14209" y="8831"/>
                    </a:cubicBezTo>
                    <a:cubicBezTo>
                      <a:pt x="14190" y="8857"/>
                      <a:pt x="14157" y="8879"/>
                      <a:pt x="14113" y="8879"/>
                    </a:cubicBezTo>
                    <a:cubicBezTo>
                      <a:pt x="14092" y="8879"/>
                      <a:pt x="14067" y="8874"/>
                      <a:pt x="14041" y="8860"/>
                    </a:cubicBezTo>
                    <a:cubicBezTo>
                      <a:pt x="14016" y="8850"/>
                      <a:pt x="13997" y="8845"/>
                      <a:pt x="13983" y="8845"/>
                    </a:cubicBezTo>
                    <a:cubicBezTo>
                      <a:pt x="13922" y="8845"/>
                      <a:pt x="13960" y="8937"/>
                      <a:pt x="13952" y="8970"/>
                    </a:cubicBezTo>
                    <a:cubicBezTo>
                      <a:pt x="13952" y="8989"/>
                      <a:pt x="13972" y="8999"/>
                      <a:pt x="14011" y="9009"/>
                    </a:cubicBezTo>
                    <a:cubicBezTo>
                      <a:pt x="14051" y="9029"/>
                      <a:pt x="14130" y="9049"/>
                      <a:pt x="14219" y="9118"/>
                    </a:cubicBezTo>
                    <a:cubicBezTo>
                      <a:pt x="14239" y="9128"/>
                      <a:pt x="14249" y="9138"/>
                      <a:pt x="14259" y="9148"/>
                    </a:cubicBezTo>
                    <a:cubicBezTo>
                      <a:pt x="14324" y="9213"/>
                      <a:pt x="14287" y="9266"/>
                      <a:pt x="14222" y="9266"/>
                    </a:cubicBezTo>
                    <a:cubicBezTo>
                      <a:pt x="14189" y="9266"/>
                      <a:pt x="14148" y="9251"/>
                      <a:pt x="14110" y="9217"/>
                    </a:cubicBezTo>
                    <a:cubicBezTo>
                      <a:pt x="14001" y="9108"/>
                      <a:pt x="13922" y="9237"/>
                      <a:pt x="13833" y="9079"/>
                    </a:cubicBezTo>
                    <a:cubicBezTo>
                      <a:pt x="13789" y="9001"/>
                      <a:pt x="13757" y="8968"/>
                      <a:pt x="13739" y="8968"/>
                    </a:cubicBezTo>
                    <a:cubicBezTo>
                      <a:pt x="13721" y="8968"/>
                      <a:pt x="13718" y="9003"/>
                      <a:pt x="13734" y="9059"/>
                    </a:cubicBezTo>
                    <a:cubicBezTo>
                      <a:pt x="13747" y="9108"/>
                      <a:pt x="13734" y="9133"/>
                      <a:pt x="13709" y="9133"/>
                    </a:cubicBezTo>
                    <a:cubicBezTo>
                      <a:pt x="13678" y="9133"/>
                      <a:pt x="13628" y="9095"/>
                      <a:pt x="13585" y="9019"/>
                    </a:cubicBezTo>
                    <a:cubicBezTo>
                      <a:pt x="13506" y="8890"/>
                      <a:pt x="13535" y="8821"/>
                      <a:pt x="13436" y="8771"/>
                    </a:cubicBezTo>
                    <a:cubicBezTo>
                      <a:pt x="13427" y="8767"/>
                      <a:pt x="13419" y="8764"/>
                      <a:pt x="13413" y="8764"/>
                    </a:cubicBezTo>
                    <a:cubicBezTo>
                      <a:pt x="13351" y="8764"/>
                      <a:pt x="13416" y="8964"/>
                      <a:pt x="13416" y="9009"/>
                    </a:cubicBezTo>
                    <a:cubicBezTo>
                      <a:pt x="13416" y="9069"/>
                      <a:pt x="13406" y="9128"/>
                      <a:pt x="13515" y="9158"/>
                    </a:cubicBezTo>
                    <a:cubicBezTo>
                      <a:pt x="13624" y="9188"/>
                      <a:pt x="13585" y="9297"/>
                      <a:pt x="13664" y="9416"/>
                    </a:cubicBezTo>
                    <a:cubicBezTo>
                      <a:pt x="13683" y="9450"/>
                      <a:pt x="13698" y="9464"/>
                      <a:pt x="13711" y="9464"/>
                    </a:cubicBezTo>
                    <a:cubicBezTo>
                      <a:pt x="13748" y="9464"/>
                      <a:pt x="13774" y="9357"/>
                      <a:pt x="13833" y="9277"/>
                    </a:cubicBezTo>
                    <a:cubicBezTo>
                      <a:pt x="13846" y="9260"/>
                      <a:pt x="13858" y="9253"/>
                      <a:pt x="13869" y="9253"/>
                    </a:cubicBezTo>
                    <a:cubicBezTo>
                      <a:pt x="13928" y="9253"/>
                      <a:pt x="13948" y="9474"/>
                      <a:pt x="13981" y="9525"/>
                    </a:cubicBezTo>
                    <a:cubicBezTo>
                      <a:pt x="14011" y="9594"/>
                      <a:pt x="14071" y="9505"/>
                      <a:pt x="14160" y="9703"/>
                    </a:cubicBezTo>
                    <a:cubicBezTo>
                      <a:pt x="14170" y="9713"/>
                      <a:pt x="14170" y="9713"/>
                      <a:pt x="14170" y="9723"/>
                    </a:cubicBezTo>
                    <a:cubicBezTo>
                      <a:pt x="14229" y="9862"/>
                      <a:pt x="14180" y="9912"/>
                      <a:pt x="14120" y="9931"/>
                    </a:cubicBezTo>
                    <a:cubicBezTo>
                      <a:pt x="14130" y="10011"/>
                      <a:pt x="14061" y="10030"/>
                      <a:pt x="13981" y="10140"/>
                    </a:cubicBezTo>
                    <a:cubicBezTo>
                      <a:pt x="14018" y="10103"/>
                      <a:pt x="14054" y="10059"/>
                      <a:pt x="14090" y="10059"/>
                    </a:cubicBezTo>
                    <a:cubicBezTo>
                      <a:pt x="14093" y="10059"/>
                      <a:pt x="14097" y="10059"/>
                      <a:pt x="14100" y="10060"/>
                    </a:cubicBezTo>
                    <a:cubicBezTo>
                      <a:pt x="14120" y="10060"/>
                      <a:pt x="14140" y="10080"/>
                      <a:pt x="14160" y="10110"/>
                    </a:cubicBezTo>
                    <a:cubicBezTo>
                      <a:pt x="14229" y="10050"/>
                      <a:pt x="14219" y="9961"/>
                      <a:pt x="14259" y="9941"/>
                    </a:cubicBezTo>
                    <a:cubicBezTo>
                      <a:pt x="14264" y="9940"/>
                      <a:pt x="14269" y="9939"/>
                      <a:pt x="14274" y="9939"/>
                    </a:cubicBezTo>
                    <a:cubicBezTo>
                      <a:pt x="14332" y="9939"/>
                      <a:pt x="14404" y="10035"/>
                      <a:pt x="14358" y="10090"/>
                    </a:cubicBezTo>
                    <a:cubicBezTo>
                      <a:pt x="14309" y="10140"/>
                      <a:pt x="14279" y="10130"/>
                      <a:pt x="14190" y="10199"/>
                    </a:cubicBezTo>
                    <a:cubicBezTo>
                      <a:pt x="14200" y="10239"/>
                      <a:pt x="14209" y="10268"/>
                      <a:pt x="14229" y="10308"/>
                    </a:cubicBezTo>
                    <a:cubicBezTo>
                      <a:pt x="14241" y="10355"/>
                      <a:pt x="14256" y="10367"/>
                      <a:pt x="14273" y="10367"/>
                    </a:cubicBezTo>
                    <a:cubicBezTo>
                      <a:pt x="14291" y="10367"/>
                      <a:pt x="14311" y="10354"/>
                      <a:pt x="14331" y="10354"/>
                    </a:cubicBezTo>
                    <a:cubicBezTo>
                      <a:pt x="14355" y="10354"/>
                      <a:pt x="14379" y="10374"/>
                      <a:pt x="14398" y="10467"/>
                    </a:cubicBezTo>
                    <a:cubicBezTo>
                      <a:pt x="14425" y="10576"/>
                      <a:pt x="14378" y="10614"/>
                      <a:pt x="14312" y="10614"/>
                    </a:cubicBezTo>
                    <a:cubicBezTo>
                      <a:pt x="14235" y="10614"/>
                      <a:pt x="14133" y="10560"/>
                      <a:pt x="14100" y="10506"/>
                    </a:cubicBezTo>
                    <a:cubicBezTo>
                      <a:pt x="14031" y="10397"/>
                      <a:pt x="14150" y="10487"/>
                      <a:pt x="14031" y="10407"/>
                    </a:cubicBezTo>
                    <a:cubicBezTo>
                      <a:pt x="14011" y="10417"/>
                      <a:pt x="14001" y="10437"/>
                      <a:pt x="13981" y="10447"/>
                    </a:cubicBezTo>
                    <a:cubicBezTo>
                      <a:pt x="13981" y="10457"/>
                      <a:pt x="13981" y="10457"/>
                      <a:pt x="13972" y="10457"/>
                    </a:cubicBezTo>
                    <a:cubicBezTo>
                      <a:pt x="13981" y="10516"/>
                      <a:pt x="14011" y="10606"/>
                      <a:pt x="14051" y="10685"/>
                    </a:cubicBezTo>
                    <a:cubicBezTo>
                      <a:pt x="14100" y="10798"/>
                      <a:pt x="14125" y="10871"/>
                      <a:pt x="14098" y="10871"/>
                    </a:cubicBezTo>
                    <a:cubicBezTo>
                      <a:pt x="14088" y="10871"/>
                      <a:pt x="14069" y="10859"/>
                      <a:pt x="14041" y="10834"/>
                    </a:cubicBezTo>
                    <a:cubicBezTo>
                      <a:pt x="13942" y="10744"/>
                      <a:pt x="13981" y="10615"/>
                      <a:pt x="13942" y="10497"/>
                    </a:cubicBezTo>
                    <a:cubicBezTo>
                      <a:pt x="13942" y="10487"/>
                      <a:pt x="13932" y="10487"/>
                      <a:pt x="13932" y="10477"/>
                    </a:cubicBezTo>
                    <a:cubicBezTo>
                      <a:pt x="13909" y="10488"/>
                      <a:pt x="13889" y="10493"/>
                      <a:pt x="13872" y="10493"/>
                    </a:cubicBezTo>
                    <a:cubicBezTo>
                      <a:pt x="13861" y="10493"/>
                      <a:pt x="13851" y="10491"/>
                      <a:pt x="13843" y="10487"/>
                    </a:cubicBezTo>
                    <a:cubicBezTo>
                      <a:pt x="13823" y="10516"/>
                      <a:pt x="13803" y="10566"/>
                      <a:pt x="13793" y="10606"/>
                    </a:cubicBezTo>
                    <a:cubicBezTo>
                      <a:pt x="13773" y="10705"/>
                      <a:pt x="13843" y="10625"/>
                      <a:pt x="13912" y="10754"/>
                    </a:cubicBezTo>
                    <a:cubicBezTo>
                      <a:pt x="13963" y="10850"/>
                      <a:pt x="14031" y="10983"/>
                      <a:pt x="13998" y="10983"/>
                    </a:cubicBezTo>
                    <a:cubicBezTo>
                      <a:pt x="13980" y="10983"/>
                      <a:pt x="13931" y="10943"/>
                      <a:pt x="13833" y="10834"/>
                    </a:cubicBezTo>
                    <a:cubicBezTo>
                      <a:pt x="13763" y="10764"/>
                      <a:pt x="13773" y="10695"/>
                      <a:pt x="13743" y="10675"/>
                    </a:cubicBezTo>
                    <a:cubicBezTo>
                      <a:pt x="13741" y="10673"/>
                      <a:pt x="13737" y="10672"/>
                      <a:pt x="13734" y="10672"/>
                    </a:cubicBezTo>
                    <a:cubicBezTo>
                      <a:pt x="13703" y="10672"/>
                      <a:pt x="13657" y="10748"/>
                      <a:pt x="13684" y="10784"/>
                    </a:cubicBezTo>
                    <a:cubicBezTo>
                      <a:pt x="13714" y="10824"/>
                      <a:pt x="13734" y="10824"/>
                      <a:pt x="13783" y="10883"/>
                    </a:cubicBezTo>
                    <a:cubicBezTo>
                      <a:pt x="13833" y="10933"/>
                      <a:pt x="13853" y="10933"/>
                      <a:pt x="13922" y="10992"/>
                    </a:cubicBezTo>
                    <a:cubicBezTo>
                      <a:pt x="13942" y="11002"/>
                      <a:pt x="13952" y="11022"/>
                      <a:pt x="13972" y="11042"/>
                    </a:cubicBezTo>
                    <a:cubicBezTo>
                      <a:pt x="14010" y="11084"/>
                      <a:pt x="14038" y="11100"/>
                      <a:pt x="14065" y="11100"/>
                    </a:cubicBezTo>
                    <a:cubicBezTo>
                      <a:pt x="14107" y="11100"/>
                      <a:pt x="14147" y="11062"/>
                      <a:pt x="14219" y="11032"/>
                    </a:cubicBezTo>
                    <a:cubicBezTo>
                      <a:pt x="14238" y="11023"/>
                      <a:pt x="14248" y="11019"/>
                      <a:pt x="14254" y="11019"/>
                    </a:cubicBezTo>
                    <a:cubicBezTo>
                      <a:pt x="14286" y="11019"/>
                      <a:pt x="14156" y="11143"/>
                      <a:pt x="14190" y="11210"/>
                    </a:cubicBezTo>
                    <a:lnTo>
                      <a:pt x="14279" y="11210"/>
                    </a:lnTo>
                    <a:cubicBezTo>
                      <a:pt x="14269" y="11220"/>
                      <a:pt x="14269" y="11230"/>
                      <a:pt x="14259" y="11240"/>
                    </a:cubicBezTo>
                    <a:cubicBezTo>
                      <a:pt x="14188" y="11345"/>
                      <a:pt x="14211" y="11385"/>
                      <a:pt x="14252" y="11385"/>
                    </a:cubicBezTo>
                    <a:cubicBezTo>
                      <a:pt x="14286" y="11385"/>
                      <a:pt x="14331" y="11359"/>
                      <a:pt x="14348" y="11319"/>
                    </a:cubicBezTo>
                    <a:cubicBezTo>
                      <a:pt x="14354" y="11299"/>
                      <a:pt x="14358" y="11290"/>
                      <a:pt x="14362" y="11290"/>
                    </a:cubicBezTo>
                    <a:cubicBezTo>
                      <a:pt x="14370" y="11290"/>
                      <a:pt x="14374" y="11334"/>
                      <a:pt x="14388" y="11369"/>
                    </a:cubicBezTo>
                    <a:cubicBezTo>
                      <a:pt x="14380" y="11407"/>
                      <a:pt x="14387" y="11419"/>
                      <a:pt x="14405" y="11419"/>
                    </a:cubicBezTo>
                    <a:cubicBezTo>
                      <a:pt x="14434" y="11419"/>
                      <a:pt x="14489" y="11389"/>
                      <a:pt x="14557" y="11389"/>
                    </a:cubicBezTo>
                    <a:lnTo>
                      <a:pt x="14596" y="11389"/>
                    </a:lnTo>
                    <a:cubicBezTo>
                      <a:pt x="14603" y="11388"/>
                      <a:pt x="14610" y="11387"/>
                      <a:pt x="14616" y="11387"/>
                    </a:cubicBezTo>
                    <a:cubicBezTo>
                      <a:pt x="14665" y="11387"/>
                      <a:pt x="14663" y="11425"/>
                      <a:pt x="14636" y="11478"/>
                    </a:cubicBezTo>
                    <a:cubicBezTo>
                      <a:pt x="14636" y="11488"/>
                      <a:pt x="14636" y="11498"/>
                      <a:pt x="14636" y="11508"/>
                    </a:cubicBezTo>
                    <a:cubicBezTo>
                      <a:pt x="14642" y="11545"/>
                      <a:pt x="14633" y="11555"/>
                      <a:pt x="14615" y="11555"/>
                    </a:cubicBezTo>
                    <a:cubicBezTo>
                      <a:pt x="14605" y="11555"/>
                      <a:pt x="14591" y="11551"/>
                      <a:pt x="14576" y="11548"/>
                    </a:cubicBezTo>
                    <a:cubicBezTo>
                      <a:pt x="14537" y="11597"/>
                      <a:pt x="14507" y="11627"/>
                      <a:pt x="14497" y="11647"/>
                    </a:cubicBezTo>
                    <a:cubicBezTo>
                      <a:pt x="14517" y="11667"/>
                      <a:pt x="14537" y="11696"/>
                      <a:pt x="14547" y="11756"/>
                    </a:cubicBezTo>
                    <a:cubicBezTo>
                      <a:pt x="14547" y="11822"/>
                      <a:pt x="14531" y="11847"/>
                      <a:pt x="14509" y="11847"/>
                    </a:cubicBezTo>
                    <a:cubicBezTo>
                      <a:pt x="14482" y="11847"/>
                      <a:pt x="14445" y="11809"/>
                      <a:pt x="14418" y="11766"/>
                    </a:cubicBezTo>
                    <a:cubicBezTo>
                      <a:pt x="14388" y="11726"/>
                      <a:pt x="14368" y="11696"/>
                      <a:pt x="14338" y="11676"/>
                    </a:cubicBezTo>
                    <a:cubicBezTo>
                      <a:pt x="14299" y="11676"/>
                      <a:pt x="14259" y="11676"/>
                      <a:pt x="14209" y="11667"/>
                    </a:cubicBezTo>
                    <a:lnTo>
                      <a:pt x="14209" y="11667"/>
                    </a:lnTo>
                    <a:cubicBezTo>
                      <a:pt x="14249" y="11776"/>
                      <a:pt x="14249" y="11736"/>
                      <a:pt x="14209" y="11815"/>
                    </a:cubicBezTo>
                    <a:cubicBezTo>
                      <a:pt x="14209" y="11815"/>
                      <a:pt x="14200" y="11825"/>
                      <a:pt x="14200" y="11825"/>
                    </a:cubicBezTo>
                    <a:cubicBezTo>
                      <a:pt x="14190" y="11825"/>
                      <a:pt x="14190" y="11825"/>
                      <a:pt x="14180" y="11815"/>
                    </a:cubicBezTo>
                    <a:cubicBezTo>
                      <a:pt x="14160" y="11786"/>
                      <a:pt x="14140" y="11706"/>
                      <a:pt x="14130" y="11647"/>
                    </a:cubicBezTo>
                    <a:cubicBezTo>
                      <a:pt x="14095" y="11637"/>
                      <a:pt x="14066" y="11632"/>
                      <a:pt x="14036" y="11632"/>
                    </a:cubicBezTo>
                    <a:cubicBezTo>
                      <a:pt x="14006" y="11632"/>
                      <a:pt x="13976" y="11637"/>
                      <a:pt x="13942" y="11647"/>
                    </a:cubicBezTo>
                    <a:cubicBezTo>
                      <a:pt x="13942" y="11657"/>
                      <a:pt x="13942" y="11676"/>
                      <a:pt x="13942" y="11686"/>
                    </a:cubicBezTo>
                    <a:cubicBezTo>
                      <a:pt x="13942" y="11776"/>
                      <a:pt x="13962" y="11736"/>
                      <a:pt x="13981" y="11875"/>
                    </a:cubicBezTo>
                    <a:cubicBezTo>
                      <a:pt x="13972" y="11885"/>
                      <a:pt x="13962" y="11885"/>
                      <a:pt x="13962" y="11895"/>
                    </a:cubicBezTo>
                    <a:cubicBezTo>
                      <a:pt x="13932" y="11855"/>
                      <a:pt x="13902" y="11786"/>
                      <a:pt x="13882" y="11726"/>
                    </a:cubicBezTo>
                    <a:cubicBezTo>
                      <a:pt x="13872" y="11706"/>
                      <a:pt x="13862" y="11686"/>
                      <a:pt x="13853" y="11676"/>
                    </a:cubicBezTo>
                    <a:lnTo>
                      <a:pt x="13853" y="11676"/>
                    </a:lnTo>
                    <a:cubicBezTo>
                      <a:pt x="13724" y="11736"/>
                      <a:pt x="13962" y="11795"/>
                      <a:pt x="13912" y="11835"/>
                    </a:cubicBezTo>
                    <a:cubicBezTo>
                      <a:pt x="13882" y="11865"/>
                      <a:pt x="13862" y="11855"/>
                      <a:pt x="13823" y="11875"/>
                    </a:cubicBezTo>
                    <a:cubicBezTo>
                      <a:pt x="13836" y="11909"/>
                      <a:pt x="13827" y="11920"/>
                      <a:pt x="13806" y="11920"/>
                    </a:cubicBezTo>
                    <a:cubicBezTo>
                      <a:pt x="13797" y="11920"/>
                      <a:pt x="13785" y="11917"/>
                      <a:pt x="13773" y="11914"/>
                    </a:cubicBezTo>
                    <a:cubicBezTo>
                      <a:pt x="13763" y="11924"/>
                      <a:pt x="13753" y="11924"/>
                      <a:pt x="13743" y="11944"/>
                    </a:cubicBezTo>
                    <a:cubicBezTo>
                      <a:pt x="13710" y="11981"/>
                      <a:pt x="13684" y="11997"/>
                      <a:pt x="13661" y="11997"/>
                    </a:cubicBezTo>
                    <a:cubicBezTo>
                      <a:pt x="13622" y="11997"/>
                      <a:pt x="13593" y="11950"/>
                      <a:pt x="13555" y="11875"/>
                    </a:cubicBezTo>
                    <a:lnTo>
                      <a:pt x="13555" y="11875"/>
                    </a:lnTo>
                    <a:cubicBezTo>
                      <a:pt x="13515" y="11914"/>
                      <a:pt x="13575" y="12053"/>
                      <a:pt x="13575" y="12053"/>
                    </a:cubicBezTo>
                    <a:cubicBezTo>
                      <a:pt x="13560" y="12055"/>
                      <a:pt x="13545" y="12056"/>
                      <a:pt x="13530" y="12056"/>
                    </a:cubicBezTo>
                    <a:cubicBezTo>
                      <a:pt x="13442" y="12056"/>
                      <a:pt x="13356" y="12029"/>
                      <a:pt x="13406" y="11944"/>
                    </a:cubicBezTo>
                    <a:cubicBezTo>
                      <a:pt x="13506" y="11786"/>
                      <a:pt x="13258" y="11736"/>
                      <a:pt x="13238" y="11706"/>
                    </a:cubicBezTo>
                    <a:cubicBezTo>
                      <a:pt x="13218" y="11686"/>
                      <a:pt x="13258" y="11637"/>
                      <a:pt x="13307" y="11607"/>
                    </a:cubicBezTo>
                    <a:cubicBezTo>
                      <a:pt x="13340" y="11628"/>
                      <a:pt x="13378" y="11638"/>
                      <a:pt x="13403" y="11638"/>
                    </a:cubicBezTo>
                    <a:cubicBezTo>
                      <a:pt x="13438" y="11638"/>
                      <a:pt x="13446" y="11618"/>
                      <a:pt x="13377" y="11577"/>
                    </a:cubicBezTo>
                    <a:lnTo>
                      <a:pt x="13416" y="11577"/>
                    </a:lnTo>
                    <a:cubicBezTo>
                      <a:pt x="13506" y="11577"/>
                      <a:pt x="13597" y="11495"/>
                      <a:pt x="13486" y="11495"/>
                    </a:cubicBezTo>
                    <a:cubicBezTo>
                      <a:pt x="13474" y="11495"/>
                      <a:pt x="13461" y="11496"/>
                      <a:pt x="13446" y="11498"/>
                    </a:cubicBezTo>
                    <a:cubicBezTo>
                      <a:pt x="13387" y="11508"/>
                      <a:pt x="13337" y="11528"/>
                      <a:pt x="13307" y="11538"/>
                    </a:cubicBezTo>
                    <a:cubicBezTo>
                      <a:pt x="13238" y="11488"/>
                      <a:pt x="13208" y="11448"/>
                      <a:pt x="13208" y="11429"/>
                    </a:cubicBezTo>
                    <a:cubicBezTo>
                      <a:pt x="13208" y="11404"/>
                      <a:pt x="13201" y="11330"/>
                      <a:pt x="13257" y="11330"/>
                    </a:cubicBezTo>
                    <a:cubicBezTo>
                      <a:pt x="13268" y="11330"/>
                      <a:pt x="13281" y="11333"/>
                      <a:pt x="13297" y="11339"/>
                    </a:cubicBezTo>
                    <a:cubicBezTo>
                      <a:pt x="13344" y="11356"/>
                      <a:pt x="13388" y="11366"/>
                      <a:pt x="13416" y="11366"/>
                    </a:cubicBezTo>
                    <a:cubicBezTo>
                      <a:pt x="13454" y="11366"/>
                      <a:pt x="13466" y="11349"/>
                      <a:pt x="13426" y="11310"/>
                    </a:cubicBezTo>
                    <a:cubicBezTo>
                      <a:pt x="13359" y="11242"/>
                      <a:pt x="13306" y="11196"/>
                      <a:pt x="13242" y="11196"/>
                    </a:cubicBezTo>
                    <a:cubicBezTo>
                      <a:pt x="13231" y="11196"/>
                      <a:pt x="13220" y="11198"/>
                      <a:pt x="13208" y="11201"/>
                    </a:cubicBezTo>
                    <a:cubicBezTo>
                      <a:pt x="13188" y="11201"/>
                      <a:pt x="13178" y="11201"/>
                      <a:pt x="13158" y="11210"/>
                    </a:cubicBezTo>
                    <a:cubicBezTo>
                      <a:pt x="13139" y="11161"/>
                      <a:pt x="13109" y="11032"/>
                      <a:pt x="13079" y="10933"/>
                    </a:cubicBezTo>
                    <a:cubicBezTo>
                      <a:pt x="13079" y="10920"/>
                      <a:pt x="13083" y="10903"/>
                      <a:pt x="13089" y="10903"/>
                    </a:cubicBezTo>
                    <a:cubicBezTo>
                      <a:pt x="13092" y="10903"/>
                      <a:pt x="13095" y="10909"/>
                      <a:pt x="13099" y="10923"/>
                    </a:cubicBezTo>
                    <a:cubicBezTo>
                      <a:pt x="13107" y="10943"/>
                      <a:pt x="13132" y="10955"/>
                      <a:pt x="13154" y="10955"/>
                    </a:cubicBezTo>
                    <a:cubicBezTo>
                      <a:pt x="13183" y="10955"/>
                      <a:pt x="13205" y="10931"/>
                      <a:pt x="13158" y="10873"/>
                    </a:cubicBezTo>
                    <a:cubicBezTo>
                      <a:pt x="13088" y="10794"/>
                      <a:pt x="13042" y="10731"/>
                      <a:pt x="13004" y="10731"/>
                    </a:cubicBezTo>
                    <a:cubicBezTo>
                      <a:pt x="12999" y="10731"/>
                      <a:pt x="12995" y="10732"/>
                      <a:pt x="12990" y="10734"/>
                    </a:cubicBezTo>
                    <a:lnTo>
                      <a:pt x="12990" y="10625"/>
                    </a:lnTo>
                    <a:cubicBezTo>
                      <a:pt x="12990" y="10534"/>
                      <a:pt x="12987" y="10498"/>
                      <a:pt x="12982" y="10498"/>
                    </a:cubicBezTo>
                    <a:cubicBezTo>
                      <a:pt x="12974" y="10498"/>
                      <a:pt x="12959" y="10605"/>
                      <a:pt x="12940" y="10725"/>
                    </a:cubicBezTo>
                    <a:cubicBezTo>
                      <a:pt x="12930" y="10705"/>
                      <a:pt x="12911" y="10675"/>
                      <a:pt x="12871" y="10645"/>
                    </a:cubicBezTo>
                    <a:cubicBezTo>
                      <a:pt x="12851" y="10635"/>
                      <a:pt x="12831" y="10625"/>
                      <a:pt x="12811" y="10625"/>
                    </a:cubicBezTo>
                    <a:cubicBezTo>
                      <a:pt x="12772" y="10506"/>
                      <a:pt x="12752" y="10526"/>
                      <a:pt x="12702" y="10437"/>
                    </a:cubicBezTo>
                    <a:cubicBezTo>
                      <a:pt x="12702" y="10427"/>
                      <a:pt x="12702" y="10427"/>
                      <a:pt x="12702" y="10417"/>
                    </a:cubicBezTo>
                    <a:cubicBezTo>
                      <a:pt x="12720" y="10411"/>
                      <a:pt x="12737" y="10406"/>
                      <a:pt x="12752" y="10406"/>
                    </a:cubicBezTo>
                    <a:cubicBezTo>
                      <a:pt x="12763" y="10406"/>
                      <a:pt x="12773" y="10409"/>
                      <a:pt x="12782" y="10417"/>
                    </a:cubicBezTo>
                    <a:cubicBezTo>
                      <a:pt x="12807" y="10442"/>
                      <a:pt x="12852" y="10472"/>
                      <a:pt x="12890" y="10472"/>
                    </a:cubicBezTo>
                    <a:cubicBezTo>
                      <a:pt x="12911" y="10472"/>
                      <a:pt x="12930" y="10462"/>
                      <a:pt x="12940" y="10437"/>
                    </a:cubicBezTo>
                    <a:cubicBezTo>
                      <a:pt x="12970" y="10368"/>
                      <a:pt x="13039" y="10427"/>
                      <a:pt x="13020" y="10348"/>
                    </a:cubicBezTo>
                    <a:cubicBezTo>
                      <a:pt x="12996" y="10286"/>
                      <a:pt x="12973" y="10223"/>
                      <a:pt x="12940" y="10223"/>
                    </a:cubicBezTo>
                    <a:cubicBezTo>
                      <a:pt x="12931" y="10223"/>
                      <a:pt x="12921" y="10228"/>
                      <a:pt x="12911" y="10239"/>
                    </a:cubicBezTo>
                    <a:cubicBezTo>
                      <a:pt x="12886" y="10264"/>
                      <a:pt x="12866" y="10278"/>
                      <a:pt x="12855" y="10278"/>
                    </a:cubicBezTo>
                    <a:cubicBezTo>
                      <a:pt x="12844" y="10278"/>
                      <a:pt x="12841" y="10264"/>
                      <a:pt x="12851" y="10229"/>
                    </a:cubicBezTo>
                    <a:cubicBezTo>
                      <a:pt x="12868" y="10171"/>
                      <a:pt x="12981" y="10078"/>
                      <a:pt x="12937" y="10078"/>
                    </a:cubicBezTo>
                    <a:cubicBezTo>
                      <a:pt x="12928" y="10078"/>
                      <a:pt x="12914" y="10082"/>
                      <a:pt x="12891" y="10090"/>
                    </a:cubicBezTo>
                    <a:cubicBezTo>
                      <a:pt x="12762" y="10149"/>
                      <a:pt x="12722" y="10179"/>
                      <a:pt x="12732" y="10229"/>
                    </a:cubicBezTo>
                    <a:cubicBezTo>
                      <a:pt x="12750" y="10264"/>
                      <a:pt x="12712" y="10300"/>
                      <a:pt x="12676" y="10300"/>
                    </a:cubicBezTo>
                    <a:cubicBezTo>
                      <a:pt x="12671" y="10300"/>
                      <a:pt x="12667" y="10299"/>
                      <a:pt x="12663" y="10298"/>
                    </a:cubicBezTo>
                    <a:cubicBezTo>
                      <a:pt x="12653" y="10268"/>
                      <a:pt x="12643" y="10249"/>
                      <a:pt x="12633" y="10239"/>
                    </a:cubicBezTo>
                    <a:cubicBezTo>
                      <a:pt x="12633" y="10229"/>
                      <a:pt x="12633" y="10229"/>
                      <a:pt x="12633" y="10219"/>
                    </a:cubicBezTo>
                    <a:cubicBezTo>
                      <a:pt x="12633" y="10189"/>
                      <a:pt x="12633" y="10159"/>
                      <a:pt x="12633" y="10140"/>
                    </a:cubicBezTo>
                    <a:cubicBezTo>
                      <a:pt x="12640" y="10142"/>
                      <a:pt x="12648" y="10144"/>
                      <a:pt x="12654" y="10144"/>
                    </a:cubicBezTo>
                    <a:cubicBezTo>
                      <a:pt x="12673" y="10144"/>
                      <a:pt x="12680" y="10127"/>
                      <a:pt x="12643" y="10060"/>
                    </a:cubicBezTo>
                    <a:cubicBezTo>
                      <a:pt x="12653" y="10011"/>
                      <a:pt x="12663" y="9991"/>
                      <a:pt x="12712" y="9991"/>
                    </a:cubicBezTo>
                    <a:cubicBezTo>
                      <a:pt x="12811" y="9991"/>
                      <a:pt x="12782" y="9971"/>
                      <a:pt x="12821" y="9912"/>
                    </a:cubicBezTo>
                    <a:cubicBezTo>
                      <a:pt x="12871" y="9852"/>
                      <a:pt x="13010" y="9912"/>
                      <a:pt x="12921" y="9832"/>
                    </a:cubicBezTo>
                    <a:cubicBezTo>
                      <a:pt x="12898" y="9810"/>
                      <a:pt x="12878" y="9801"/>
                      <a:pt x="12861" y="9801"/>
                    </a:cubicBezTo>
                    <a:cubicBezTo>
                      <a:pt x="12818" y="9801"/>
                      <a:pt x="12787" y="9852"/>
                      <a:pt x="12752" y="9852"/>
                    </a:cubicBezTo>
                    <a:cubicBezTo>
                      <a:pt x="12692" y="9852"/>
                      <a:pt x="12653" y="9753"/>
                      <a:pt x="12692" y="9713"/>
                    </a:cubicBezTo>
                    <a:lnTo>
                      <a:pt x="12692" y="9713"/>
                    </a:lnTo>
                    <a:cubicBezTo>
                      <a:pt x="12720" y="9722"/>
                      <a:pt x="12746" y="9727"/>
                      <a:pt x="12765" y="9727"/>
                    </a:cubicBezTo>
                    <a:cubicBezTo>
                      <a:pt x="12807" y="9727"/>
                      <a:pt x="12814" y="9705"/>
                      <a:pt x="12732" y="9664"/>
                    </a:cubicBezTo>
                    <a:cubicBezTo>
                      <a:pt x="12732" y="9654"/>
                      <a:pt x="12712" y="9644"/>
                      <a:pt x="12692" y="9644"/>
                    </a:cubicBezTo>
                    <a:cubicBezTo>
                      <a:pt x="12643" y="9624"/>
                      <a:pt x="12613" y="9604"/>
                      <a:pt x="12583" y="9584"/>
                    </a:cubicBezTo>
                    <a:cubicBezTo>
                      <a:pt x="12603" y="9535"/>
                      <a:pt x="12564" y="9505"/>
                      <a:pt x="12534" y="9495"/>
                    </a:cubicBezTo>
                    <a:cubicBezTo>
                      <a:pt x="12534" y="9465"/>
                      <a:pt x="12540" y="9422"/>
                      <a:pt x="12587" y="9422"/>
                    </a:cubicBezTo>
                    <a:cubicBezTo>
                      <a:pt x="12602" y="9422"/>
                      <a:pt x="12620" y="9426"/>
                      <a:pt x="12643" y="9436"/>
                    </a:cubicBezTo>
                    <a:cubicBezTo>
                      <a:pt x="12696" y="9452"/>
                      <a:pt x="12745" y="9462"/>
                      <a:pt x="12777" y="9462"/>
                    </a:cubicBezTo>
                    <a:cubicBezTo>
                      <a:pt x="12823" y="9462"/>
                      <a:pt x="12838" y="9442"/>
                      <a:pt x="12792" y="9396"/>
                    </a:cubicBezTo>
                    <a:cubicBezTo>
                      <a:pt x="12710" y="9332"/>
                      <a:pt x="12645" y="9286"/>
                      <a:pt x="12551" y="9286"/>
                    </a:cubicBezTo>
                    <a:cubicBezTo>
                      <a:pt x="12542" y="9286"/>
                      <a:pt x="12533" y="9286"/>
                      <a:pt x="12524" y="9287"/>
                    </a:cubicBezTo>
                    <a:cubicBezTo>
                      <a:pt x="12514" y="9297"/>
                      <a:pt x="12504" y="9297"/>
                      <a:pt x="12494" y="9297"/>
                    </a:cubicBezTo>
                    <a:cubicBezTo>
                      <a:pt x="12494" y="9277"/>
                      <a:pt x="12494" y="9257"/>
                      <a:pt x="12474" y="9227"/>
                    </a:cubicBezTo>
                    <a:cubicBezTo>
                      <a:pt x="12464" y="9208"/>
                      <a:pt x="12454" y="9148"/>
                      <a:pt x="12435" y="9089"/>
                    </a:cubicBezTo>
                    <a:cubicBezTo>
                      <a:pt x="12534" y="9059"/>
                      <a:pt x="12583" y="9049"/>
                      <a:pt x="12583" y="8989"/>
                    </a:cubicBezTo>
                    <a:cubicBezTo>
                      <a:pt x="12583" y="8946"/>
                      <a:pt x="12561" y="8812"/>
                      <a:pt x="12489" y="8812"/>
                    </a:cubicBezTo>
                    <a:cubicBezTo>
                      <a:pt x="12478" y="8812"/>
                      <a:pt x="12467" y="8815"/>
                      <a:pt x="12454" y="8821"/>
                    </a:cubicBezTo>
                    <a:cubicBezTo>
                      <a:pt x="12425" y="8841"/>
                      <a:pt x="12415" y="8851"/>
                      <a:pt x="12395" y="8860"/>
                    </a:cubicBezTo>
                    <a:cubicBezTo>
                      <a:pt x="12395" y="8860"/>
                      <a:pt x="12395" y="8860"/>
                      <a:pt x="12395" y="8870"/>
                    </a:cubicBezTo>
                    <a:cubicBezTo>
                      <a:pt x="12385" y="8870"/>
                      <a:pt x="12375" y="8880"/>
                      <a:pt x="12375" y="8890"/>
                    </a:cubicBezTo>
                    <a:cubicBezTo>
                      <a:pt x="12336" y="8859"/>
                      <a:pt x="12304" y="8834"/>
                      <a:pt x="12277" y="8834"/>
                    </a:cubicBezTo>
                    <a:cubicBezTo>
                      <a:pt x="12270" y="8834"/>
                      <a:pt x="12263" y="8836"/>
                      <a:pt x="12256" y="8841"/>
                    </a:cubicBezTo>
                    <a:cubicBezTo>
                      <a:pt x="12247" y="8849"/>
                      <a:pt x="12241" y="8853"/>
                      <a:pt x="12235" y="8853"/>
                    </a:cubicBezTo>
                    <a:cubicBezTo>
                      <a:pt x="12216" y="8853"/>
                      <a:pt x="12204" y="8805"/>
                      <a:pt x="12127" y="8751"/>
                    </a:cubicBezTo>
                    <a:cubicBezTo>
                      <a:pt x="12085" y="8728"/>
                      <a:pt x="12053" y="8723"/>
                      <a:pt x="12026" y="8723"/>
                    </a:cubicBezTo>
                    <a:cubicBezTo>
                      <a:pt x="12005" y="8723"/>
                      <a:pt x="11987" y="8727"/>
                      <a:pt x="11969" y="8727"/>
                    </a:cubicBezTo>
                    <a:cubicBezTo>
                      <a:pt x="11953" y="8727"/>
                      <a:pt x="11937" y="8724"/>
                      <a:pt x="11919" y="8712"/>
                    </a:cubicBezTo>
                    <a:cubicBezTo>
                      <a:pt x="11889" y="8692"/>
                      <a:pt x="11820" y="8672"/>
                      <a:pt x="11790" y="8642"/>
                    </a:cubicBezTo>
                    <a:cubicBezTo>
                      <a:pt x="11820" y="8620"/>
                      <a:pt x="11855" y="8609"/>
                      <a:pt x="11892" y="8609"/>
                    </a:cubicBezTo>
                    <a:cubicBezTo>
                      <a:pt x="11904" y="8609"/>
                      <a:pt x="11917" y="8610"/>
                      <a:pt x="11929" y="8613"/>
                    </a:cubicBezTo>
                    <a:cubicBezTo>
                      <a:pt x="11969" y="8623"/>
                      <a:pt x="12008" y="8632"/>
                      <a:pt x="12038" y="8652"/>
                    </a:cubicBezTo>
                    <a:cubicBezTo>
                      <a:pt x="12084" y="8664"/>
                      <a:pt x="12123" y="8675"/>
                      <a:pt x="12156" y="8675"/>
                    </a:cubicBezTo>
                    <a:cubicBezTo>
                      <a:pt x="12179" y="8675"/>
                      <a:pt x="12200" y="8669"/>
                      <a:pt x="12217" y="8652"/>
                    </a:cubicBezTo>
                    <a:cubicBezTo>
                      <a:pt x="12246" y="8623"/>
                      <a:pt x="12276" y="8593"/>
                      <a:pt x="12306" y="8573"/>
                    </a:cubicBezTo>
                    <a:cubicBezTo>
                      <a:pt x="12326" y="8553"/>
                      <a:pt x="12355" y="8543"/>
                      <a:pt x="12395" y="8533"/>
                    </a:cubicBezTo>
                    <a:cubicBezTo>
                      <a:pt x="12464" y="8523"/>
                      <a:pt x="12573" y="8474"/>
                      <a:pt x="12494" y="8404"/>
                    </a:cubicBezTo>
                    <a:cubicBezTo>
                      <a:pt x="12425" y="8345"/>
                      <a:pt x="12385" y="8226"/>
                      <a:pt x="12375" y="8186"/>
                    </a:cubicBezTo>
                    <a:cubicBezTo>
                      <a:pt x="12365" y="8176"/>
                      <a:pt x="12365" y="8166"/>
                      <a:pt x="12365" y="8166"/>
                    </a:cubicBezTo>
                    <a:cubicBezTo>
                      <a:pt x="12365" y="8166"/>
                      <a:pt x="12365" y="8107"/>
                      <a:pt x="12365" y="8047"/>
                    </a:cubicBezTo>
                    <a:cubicBezTo>
                      <a:pt x="12345" y="8038"/>
                      <a:pt x="12326" y="8028"/>
                      <a:pt x="12306" y="8018"/>
                    </a:cubicBezTo>
                    <a:cubicBezTo>
                      <a:pt x="12306" y="8028"/>
                      <a:pt x="12306" y="8028"/>
                      <a:pt x="12296" y="8038"/>
                    </a:cubicBezTo>
                    <a:cubicBezTo>
                      <a:pt x="12276" y="8077"/>
                      <a:pt x="12266" y="8097"/>
                      <a:pt x="12246" y="8127"/>
                    </a:cubicBezTo>
                    <a:cubicBezTo>
                      <a:pt x="12236" y="8156"/>
                      <a:pt x="12217" y="8176"/>
                      <a:pt x="12207" y="8196"/>
                    </a:cubicBezTo>
                    <a:cubicBezTo>
                      <a:pt x="12197" y="8196"/>
                      <a:pt x="12177" y="8196"/>
                      <a:pt x="12147" y="8216"/>
                    </a:cubicBezTo>
                    <a:cubicBezTo>
                      <a:pt x="12127" y="8216"/>
                      <a:pt x="12117" y="8226"/>
                      <a:pt x="12098" y="8226"/>
                    </a:cubicBezTo>
                    <a:cubicBezTo>
                      <a:pt x="12091" y="8199"/>
                      <a:pt x="12089" y="8169"/>
                      <a:pt x="12082" y="8169"/>
                    </a:cubicBezTo>
                    <a:cubicBezTo>
                      <a:pt x="12079" y="8169"/>
                      <a:pt x="12074" y="8176"/>
                      <a:pt x="12068" y="8196"/>
                    </a:cubicBezTo>
                    <a:cubicBezTo>
                      <a:pt x="12057" y="8229"/>
                      <a:pt x="12021" y="8250"/>
                      <a:pt x="11993" y="8250"/>
                    </a:cubicBezTo>
                    <a:cubicBezTo>
                      <a:pt x="11971" y="8250"/>
                      <a:pt x="11954" y="8237"/>
                      <a:pt x="11959" y="8206"/>
                    </a:cubicBezTo>
                    <a:cubicBezTo>
                      <a:pt x="11969" y="8186"/>
                      <a:pt x="11969" y="8166"/>
                      <a:pt x="11998" y="8127"/>
                    </a:cubicBezTo>
                    <a:cubicBezTo>
                      <a:pt x="12018" y="8097"/>
                      <a:pt x="12048" y="8057"/>
                      <a:pt x="12068" y="8028"/>
                    </a:cubicBezTo>
                    <a:cubicBezTo>
                      <a:pt x="12127" y="7978"/>
                      <a:pt x="12286" y="8038"/>
                      <a:pt x="12187" y="7958"/>
                    </a:cubicBezTo>
                    <a:cubicBezTo>
                      <a:pt x="12177" y="7948"/>
                      <a:pt x="12157" y="7938"/>
                      <a:pt x="12147" y="7938"/>
                    </a:cubicBezTo>
                    <a:cubicBezTo>
                      <a:pt x="12157" y="7928"/>
                      <a:pt x="12157" y="7928"/>
                      <a:pt x="12167" y="7928"/>
                    </a:cubicBezTo>
                    <a:cubicBezTo>
                      <a:pt x="12127" y="7899"/>
                      <a:pt x="12107" y="7889"/>
                      <a:pt x="12088" y="7869"/>
                    </a:cubicBezTo>
                    <a:cubicBezTo>
                      <a:pt x="12098" y="7839"/>
                      <a:pt x="12127" y="7790"/>
                      <a:pt x="12147" y="7740"/>
                    </a:cubicBezTo>
                    <a:cubicBezTo>
                      <a:pt x="12147" y="7730"/>
                      <a:pt x="12147" y="7720"/>
                      <a:pt x="12157" y="7720"/>
                    </a:cubicBezTo>
                    <a:cubicBezTo>
                      <a:pt x="12177" y="7750"/>
                      <a:pt x="12197" y="7800"/>
                      <a:pt x="12246" y="7859"/>
                    </a:cubicBezTo>
                    <a:cubicBezTo>
                      <a:pt x="12226" y="7889"/>
                      <a:pt x="12217" y="7909"/>
                      <a:pt x="12217" y="7919"/>
                    </a:cubicBezTo>
                    <a:cubicBezTo>
                      <a:pt x="12227" y="7931"/>
                      <a:pt x="12234" y="7937"/>
                      <a:pt x="12241" y="7937"/>
                    </a:cubicBezTo>
                    <a:cubicBezTo>
                      <a:pt x="12263" y="7937"/>
                      <a:pt x="12269" y="7860"/>
                      <a:pt x="12355" y="7790"/>
                    </a:cubicBezTo>
                    <a:cubicBezTo>
                      <a:pt x="12402" y="7748"/>
                      <a:pt x="12437" y="7739"/>
                      <a:pt x="12467" y="7739"/>
                    </a:cubicBezTo>
                    <a:cubicBezTo>
                      <a:pt x="12486" y="7739"/>
                      <a:pt x="12503" y="7743"/>
                      <a:pt x="12520" y="7743"/>
                    </a:cubicBezTo>
                    <a:cubicBezTo>
                      <a:pt x="12538" y="7743"/>
                      <a:pt x="12555" y="7738"/>
                      <a:pt x="12573" y="7720"/>
                    </a:cubicBezTo>
                    <a:cubicBezTo>
                      <a:pt x="12633" y="7661"/>
                      <a:pt x="12821" y="7591"/>
                      <a:pt x="12692" y="7512"/>
                    </a:cubicBezTo>
                    <a:cubicBezTo>
                      <a:pt x="12606" y="7452"/>
                      <a:pt x="12564" y="7414"/>
                      <a:pt x="12528" y="7414"/>
                    </a:cubicBezTo>
                    <a:cubicBezTo>
                      <a:pt x="12510" y="7414"/>
                      <a:pt x="12494" y="7423"/>
                      <a:pt x="12474" y="7443"/>
                    </a:cubicBezTo>
                    <a:cubicBezTo>
                      <a:pt x="12443" y="7474"/>
                      <a:pt x="12384" y="7517"/>
                      <a:pt x="12337" y="7517"/>
                    </a:cubicBezTo>
                    <a:cubicBezTo>
                      <a:pt x="12310" y="7517"/>
                      <a:pt x="12287" y="7503"/>
                      <a:pt x="12276" y="7462"/>
                    </a:cubicBezTo>
                    <a:cubicBezTo>
                      <a:pt x="12236" y="7353"/>
                      <a:pt x="12147" y="7443"/>
                      <a:pt x="12177" y="7324"/>
                    </a:cubicBezTo>
                    <a:cubicBezTo>
                      <a:pt x="12200" y="7238"/>
                      <a:pt x="12236" y="7140"/>
                      <a:pt x="12279" y="7140"/>
                    </a:cubicBezTo>
                    <a:cubicBezTo>
                      <a:pt x="12290" y="7140"/>
                      <a:pt x="12303" y="7148"/>
                      <a:pt x="12316" y="7165"/>
                    </a:cubicBezTo>
                    <a:cubicBezTo>
                      <a:pt x="12349" y="7199"/>
                      <a:pt x="12374" y="7218"/>
                      <a:pt x="12388" y="7218"/>
                    </a:cubicBezTo>
                    <a:cubicBezTo>
                      <a:pt x="12402" y="7218"/>
                      <a:pt x="12405" y="7196"/>
                      <a:pt x="12395" y="7145"/>
                    </a:cubicBezTo>
                    <a:cubicBezTo>
                      <a:pt x="12370" y="7063"/>
                      <a:pt x="12224" y="6927"/>
                      <a:pt x="12275" y="6927"/>
                    </a:cubicBezTo>
                    <a:cubicBezTo>
                      <a:pt x="12285" y="6927"/>
                      <a:pt x="12305" y="6933"/>
                      <a:pt x="12335" y="6947"/>
                    </a:cubicBezTo>
                    <a:cubicBezTo>
                      <a:pt x="12514" y="7026"/>
                      <a:pt x="12564" y="7066"/>
                      <a:pt x="12534" y="7155"/>
                    </a:cubicBezTo>
                    <a:cubicBezTo>
                      <a:pt x="12522" y="7200"/>
                      <a:pt x="12576" y="7255"/>
                      <a:pt x="12620" y="7255"/>
                    </a:cubicBezTo>
                    <a:cubicBezTo>
                      <a:pt x="12653" y="7255"/>
                      <a:pt x="12681" y="7224"/>
                      <a:pt x="12673" y="7135"/>
                    </a:cubicBezTo>
                    <a:cubicBezTo>
                      <a:pt x="12653" y="6917"/>
                      <a:pt x="12692" y="6778"/>
                      <a:pt x="12564" y="6778"/>
                    </a:cubicBezTo>
                    <a:cubicBezTo>
                      <a:pt x="12548" y="6779"/>
                      <a:pt x="12535" y="6780"/>
                      <a:pt x="12524" y="6780"/>
                    </a:cubicBezTo>
                    <a:cubicBezTo>
                      <a:pt x="12445" y="6780"/>
                      <a:pt x="12477" y="6748"/>
                      <a:pt x="12425" y="6669"/>
                    </a:cubicBezTo>
                    <a:cubicBezTo>
                      <a:pt x="12405" y="6649"/>
                      <a:pt x="12395" y="6639"/>
                      <a:pt x="12375" y="6630"/>
                    </a:cubicBezTo>
                    <a:cubicBezTo>
                      <a:pt x="12316" y="6610"/>
                      <a:pt x="12246" y="6630"/>
                      <a:pt x="12266" y="6590"/>
                    </a:cubicBezTo>
                    <a:cubicBezTo>
                      <a:pt x="12266" y="6590"/>
                      <a:pt x="12266" y="6590"/>
                      <a:pt x="12266" y="6580"/>
                    </a:cubicBezTo>
                    <a:cubicBezTo>
                      <a:pt x="12276" y="6570"/>
                      <a:pt x="12286" y="6560"/>
                      <a:pt x="12296" y="6550"/>
                    </a:cubicBezTo>
                    <a:cubicBezTo>
                      <a:pt x="12306" y="6540"/>
                      <a:pt x="12316" y="6530"/>
                      <a:pt x="12326" y="6520"/>
                    </a:cubicBezTo>
                    <a:cubicBezTo>
                      <a:pt x="12343" y="6509"/>
                      <a:pt x="12359" y="6504"/>
                      <a:pt x="12374" y="6504"/>
                    </a:cubicBezTo>
                    <a:cubicBezTo>
                      <a:pt x="12432" y="6504"/>
                      <a:pt x="12468" y="6580"/>
                      <a:pt x="12524" y="6580"/>
                    </a:cubicBezTo>
                    <a:cubicBezTo>
                      <a:pt x="12593" y="6580"/>
                      <a:pt x="12653" y="6401"/>
                      <a:pt x="12573" y="6352"/>
                    </a:cubicBezTo>
                    <a:cubicBezTo>
                      <a:pt x="12513" y="6309"/>
                      <a:pt x="12542" y="6259"/>
                      <a:pt x="12590" y="6259"/>
                    </a:cubicBezTo>
                    <a:cubicBezTo>
                      <a:pt x="12597" y="6259"/>
                      <a:pt x="12605" y="6260"/>
                      <a:pt x="12613" y="6263"/>
                    </a:cubicBezTo>
                    <a:cubicBezTo>
                      <a:pt x="12628" y="6269"/>
                      <a:pt x="12649" y="6273"/>
                      <a:pt x="12670" y="6273"/>
                    </a:cubicBezTo>
                    <a:cubicBezTo>
                      <a:pt x="12716" y="6273"/>
                      <a:pt x="12760" y="6252"/>
                      <a:pt x="12732" y="6183"/>
                    </a:cubicBezTo>
                    <a:cubicBezTo>
                      <a:pt x="12683" y="6064"/>
                      <a:pt x="12821" y="6035"/>
                      <a:pt x="12831" y="6005"/>
                    </a:cubicBezTo>
                    <a:cubicBezTo>
                      <a:pt x="12850" y="5977"/>
                      <a:pt x="12798" y="5905"/>
                      <a:pt x="12742" y="5905"/>
                    </a:cubicBezTo>
                    <a:cubicBezTo>
                      <a:pt x="12739" y="5905"/>
                      <a:pt x="12736" y="5905"/>
                      <a:pt x="12732" y="5906"/>
                    </a:cubicBezTo>
                    <a:cubicBezTo>
                      <a:pt x="12677" y="5906"/>
                      <a:pt x="12630" y="5845"/>
                      <a:pt x="12696" y="5845"/>
                    </a:cubicBezTo>
                    <a:cubicBezTo>
                      <a:pt x="12701" y="5845"/>
                      <a:pt x="12706" y="5846"/>
                      <a:pt x="12712" y="5846"/>
                    </a:cubicBezTo>
                    <a:cubicBezTo>
                      <a:pt x="12768" y="5857"/>
                      <a:pt x="12802" y="5884"/>
                      <a:pt x="12823" y="5884"/>
                    </a:cubicBezTo>
                    <a:cubicBezTo>
                      <a:pt x="12839" y="5884"/>
                      <a:pt x="12847" y="5868"/>
                      <a:pt x="12851" y="5816"/>
                    </a:cubicBezTo>
                    <a:cubicBezTo>
                      <a:pt x="12861" y="5697"/>
                      <a:pt x="12841" y="5707"/>
                      <a:pt x="12871" y="5628"/>
                    </a:cubicBezTo>
                    <a:cubicBezTo>
                      <a:pt x="12893" y="5568"/>
                      <a:pt x="12938" y="5282"/>
                      <a:pt x="12959" y="5282"/>
                    </a:cubicBezTo>
                    <a:cubicBezTo>
                      <a:pt x="12966" y="5282"/>
                      <a:pt x="12970" y="5312"/>
                      <a:pt x="12970" y="5390"/>
                    </a:cubicBezTo>
                    <a:lnTo>
                      <a:pt x="12970" y="5172"/>
                    </a:lnTo>
                    <a:cubicBezTo>
                      <a:pt x="12970" y="5101"/>
                      <a:pt x="12972" y="5072"/>
                      <a:pt x="12974" y="5072"/>
                    </a:cubicBezTo>
                    <a:close/>
                    <a:moveTo>
                      <a:pt x="18979" y="12023"/>
                    </a:moveTo>
                    <a:cubicBezTo>
                      <a:pt x="18999" y="12053"/>
                      <a:pt x="19018" y="12073"/>
                      <a:pt x="19038" y="12083"/>
                    </a:cubicBezTo>
                    <a:cubicBezTo>
                      <a:pt x="19018" y="12103"/>
                      <a:pt x="18989" y="12123"/>
                      <a:pt x="18969" y="12152"/>
                    </a:cubicBezTo>
                    <a:cubicBezTo>
                      <a:pt x="18969" y="12113"/>
                      <a:pt x="18969" y="12063"/>
                      <a:pt x="18979" y="12023"/>
                    </a:cubicBezTo>
                    <a:close/>
                    <a:moveTo>
                      <a:pt x="3075" y="12142"/>
                    </a:moveTo>
                    <a:cubicBezTo>
                      <a:pt x="3075" y="12142"/>
                      <a:pt x="3084" y="12142"/>
                      <a:pt x="3104" y="12152"/>
                    </a:cubicBezTo>
                    <a:cubicBezTo>
                      <a:pt x="3114" y="12162"/>
                      <a:pt x="3134" y="12172"/>
                      <a:pt x="3154" y="12172"/>
                    </a:cubicBezTo>
                    <a:cubicBezTo>
                      <a:pt x="3174" y="12182"/>
                      <a:pt x="3184" y="12182"/>
                      <a:pt x="3203" y="12182"/>
                    </a:cubicBezTo>
                    <a:cubicBezTo>
                      <a:pt x="3194" y="12202"/>
                      <a:pt x="3184" y="12222"/>
                      <a:pt x="3164" y="12232"/>
                    </a:cubicBezTo>
                    <a:cubicBezTo>
                      <a:pt x="3154" y="12242"/>
                      <a:pt x="3144" y="12252"/>
                      <a:pt x="3134" y="12261"/>
                    </a:cubicBezTo>
                    <a:cubicBezTo>
                      <a:pt x="3124" y="12252"/>
                      <a:pt x="3114" y="12252"/>
                      <a:pt x="3104" y="12242"/>
                    </a:cubicBezTo>
                    <a:cubicBezTo>
                      <a:pt x="3114" y="12232"/>
                      <a:pt x="3124" y="12212"/>
                      <a:pt x="3134" y="12202"/>
                    </a:cubicBezTo>
                    <a:cubicBezTo>
                      <a:pt x="3124" y="12202"/>
                      <a:pt x="3124" y="12202"/>
                      <a:pt x="3114" y="12212"/>
                    </a:cubicBezTo>
                    <a:cubicBezTo>
                      <a:pt x="3104" y="12222"/>
                      <a:pt x="3104" y="12222"/>
                      <a:pt x="3094" y="12232"/>
                    </a:cubicBezTo>
                    <a:cubicBezTo>
                      <a:pt x="3084" y="12222"/>
                      <a:pt x="3075" y="12222"/>
                      <a:pt x="3075" y="12212"/>
                    </a:cubicBezTo>
                    <a:cubicBezTo>
                      <a:pt x="3065" y="12192"/>
                      <a:pt x="3055" y="12172"/>
                      <a:pt x="3055" y="12162"/>
                    </a:cubicBezTo>
                    <a:cubicBezTo>
                      <a:pt x="3065" y="12152"/>
                      <a:pt x="3065" y="12142"/>
                      <a:pt x="3075" y="12142"/>
                    </a:cubicBezTo>
                    <a:close/>
                    <a:moveTo>
                      <a:pt x="18690" y="11247"/>
                    </a:moveTo>
                    <a:cubicBezTo>
                      <a:pt x="18716" y="11247"/>
                      <a:pt x="18742" y="11257"/>
                      <a:pt x="18771" y="11280"/>
                    </a:cubicBezTo>
                    <a:cubicBezTo>
                      <a:pt x="18835" y="11320"/>
                      <a:pt x="18938" y="11380"/>
                      <a:pt x="19017" y="11380"/>
                    </a:cubicBezTo>
                    <a:cubicBezTo>
                      <a:pt x="19036" y="11380"/>
                      <a:pt x="19053" y="11377"/>
                      <a:pt x="19068" y="11369"/>
                    </a:cubicBezTo>
                    <a:cubicBezTo>
                      <a:pt x="19088" y="11389"/>
                      <a:pt x="19098" y="11419"/>
                      <a:pt x="19098" y="11429"/>
                    </a:cubicBezTo>
                    <a:cubicBezTo>
                      <a:pt x="19098" y="11453"/>
                      <a:pt x="19084" y="11518"/>
                      <a:pt x="19107" y="11518"/>
                    </a:cubicBezTo>
                    <a:cubicBezTo>
                      <a:pt x="19112" y="11518"/>
                      <a:pt x="19119" y="11515"/>
                      <a:pt x="19127" y="11508"/>
                    </a:cubicBezTo>
                    <a:cubicBezTo>
                      <a:pt x="19177" y="11478"/>
                      <a:pt x="19147" y="11369"/>
                      <a:pt x="19127" y="11339"/>
                    </a:cubicBezTo>
                    <a:cubicBezTo>
                      <a:pt x="19127" y="11339"/>
                      <a:pt x="19127" y="11329"/>
                      <a:pt x="19118" y="11329"/>
                    </a:cubicBezTo>
                    <a:cubicBezTo>
                      <a:pt x="19127" y="11319"/>
                      <a:pt x="19127" y="11319"/>
                      <a:pt x="19127" y="11310"/>
                    </a:cubicBezTo>
                    <a:cubicBezTo>
                      <a:pt x="19137" y="11310"/>
                      <a:pt x="19137" y="11300"/>
                      <a:pt x="19137" y="11300"/>
                    </a:cubicBezTo>
                    <a:cubicBezTo>
                      <a:pt x="19256" y="11468"/>
                      <a:pt x="19673" y="11825"/>
                      <a:pt x="19752" y="12063"/>
                    </a:cubicBezTo>
                    <a:cubicBezTo>
                      <a:pt x="19822" y="12264"/>
                      <a:pt x="19807" y="12351"/>
                      <a:pt x="19731" y="12351"/>
                    </a:cubicBezTo>
                    <a:cubicBezTo>
                      <a:pt x="19710" y="12351"/>
                      <a:pt x="19684" y="12344"/>
                      <a:pt x="19653" y="12331"/>
                    </a:cubicBezTo>
                    <a:cubicBezTo>
                      <a:pt x="19703" y="12321"/>
                      <a:pt x="19713" y="12271"/>
                      <a:pt x="19623" y="12172"/>
                    </a:cubicBezTo>
                    <a:cubicBezTo>
                      <a:pt x="19466" y="12007"/>
                      <a:pt x="19357" y="11890"/>
                      <a:pt x="19280" y="11890"/>
                    </a:cubicBezTo>
                    <a:cubicBezTo>
                      <a:pt x="19264" y="11890"/>
                      <a:pt x="19250" y="11895"/>
                      <a:pt x="19237" y="11904"/>
                    </a:cubicBezTo>
                    <a:cubicBezTo>
                      <a:pt x="19217" y="11916"/>
                      <a:pt x="19204" y="11922"/>
                      <a:pt x="19193" y="11922"/>
                    </a:cubicBezTo>
                    <a:cubicBezTo>
                      <a:pt x="19176" y="11922"/>
                      <a:pt x="19165" y="11909"/>
                      <a:pt x="19147" y="11885"/>
                    </a:cubicBezTo>
                    <a:cubicBezTo>
                      <a:pt x="19158" y="11883"/>
                      <a:pt x="19170" y="11882"/>
                      <a:pt x="19181" y="11882"/>
                    </a:cubicBezTo>
                    <a:cubicBezTo>
                      <a:pt x="19193" y="11882"/>
                      <a:pt x="19204" y="11883"/>
                      <a:pt x="19215" y="11883"/>
                    </a:cubicBezTo>
                    <a:cubicBezTo>
                      <a:pt x="19247" y="11883"/>
                      <a:pt x="19269" y="11878"/>
                      <a:pt x="19256" y="11835"/>
                    </a:cubicBezTo>
                    <a:cubicBezTo>
                      <a:pt x="19237" y="11746"/>
                      <a:pt x="19326" y="11696"/>
                      <a:pt x="19385" y="11686"/>
                    </a:cubicBezTo>
                    <a:cubicBezTo>
                      <a:pt x="19455" y="11686"/>
                      <a:pt x="19356" y="11627"/>
                      <a:pt x="19266" y="11607"/>
                    </a:cubicBezTo>
                    <a:cubicBezTo>
                      <a:pt x="19244" y="11602"/>
                      <a:pt x="19226" y="11600"/>
                      <a:pt x="19210" y="11600"/>
                    </a:cubicBezTo>
                    <a:cubicBezTo>
                      <a:pt x="19163" y="11600"/>
                      <a:pt x="19137" y="11617"/>
                      <a:pt x="19078" y="11617"/>
                    </a:cubicBezTo>
                    <a:cubicBezTo>
                      <a:pt x="19036" y="11622"/>
                      <a:pt x="19003" y="11636"/>
                      <a:pt x="18980" y="11636"/>
                    </a:cubicBezTo>
                    <a:cubicBezTo>
                      <a:pt x="18960" y="11636"/>
                      <a:pt x="18949" y="11625"/>
                      <a:pt x="18949" y="11587"/>
                    </a:cubicBezTo>
                    <a:cubicBezTo>
                      <a:pt x="18949" y="11498"/>
                      <a:pt x="18899" y="11419"/>
                      <a:pt x="18850" y="11419"/>
                    </a:cubicBezTo>
                    <a:cubicBezTo>
                      <a:pt x="18800" y="11429"/>
                      <a:pt x="18780" y="11488"/>
                      <a:pt x="18721" y="11498"/>
                    </a:cubicBezTo>
                    <a:cubicBezTo>
                      <a:pt x="18661" y="11498"/>
                      <a:pt x="18572" y="11468"/>
                      <a:pt x="18552" y="11419"/>
                    </a:cubicBezTo>
                    <a:cubicBezTo>
                      <a:pt x="18538" y="11389"/>
                      <a:pt x="18528" y="11354"/>
                      <a:pt x="18549" y="11354"/>
                    </a:cubicBezTo>
                    <a:cubicBezTo>
                      <a:pt x="18556" y="11354"/>
                      <a:pt x="18567" y="11359"/>
                      <a:pt x="18582" y="11369"/>
                    </a:cubicBezTo>
                    <a:cubicBezTo>
                      <a:pt x="18612" y="11389"/>
                      <a:pt x="18654" y="11399"/>
                      <a:pt x="18685" y="11399"/>
                    </a:cubicBezTo>
                    <a:cubicBezTo>
                      <a:pt x="18716" y="11399"/>
                      <a:pt x="18736" y="11389"/>
                      <a:pt x="18721" y="11369"/>
                    </a:cubicBezTo>
                    <a:cubicBezTo>
                      <a:pt x="18701" y="11339"/>
                      <a:pt x="18652" y="11290"/>
                      <a:pt x="18632" y="11260"/>
                    </a:cubicBezTo>
                    <a:cubicBezTo>
                      <a:pt x="18652" y="11252"/>
                      <a:pt x="18671" y="11247"/>
                      <a:pt x="18690" y="11247"/>
                    </a:cubicBezTo>
                    <a:close/>
                    <a:moveTo>
                      <a:pt x="13853" y="11993"/>
                    </a:moveTo>
                    <a:cubicBezTo>
                      <a:pt x="13856" y="11993"/>
                      <a:pt x="13859" y="11993"/>
                      <a:pt x="13862" y="11994"/>
                    </a:cubicBezTo>
                    <a:cubicBezTo>
                      <a:pt x="13862" y="12004"/>
                      <a:pt x="13853" y="12004"/>
                      <a:pt x="13843" y="12014"/>
                    </a:cubicBezTo>
                    <a:cubicBezTo>
                      <a:pt x="13781" y="12094"/>
                      <a:pt x="13800" y="12128"/>
                      <a:pt x="13856" y="12128"/>
                    </a:cubicBezTo>
                    <a:cubicBezTo>
                      <a:pt x="13891" y="12128"/>
                      <a:pt x="13939" y="12115"/>
                      <a:pt x="13991" y="12093"/>
                    </a:cubicBezTo>
                    <a:cubicBezTo>
                      <a:pt x="13991" y="12103"/>
                      <a:pt x="14001" y="12103"/>
                      <a:pt x="14001" y="12113"/>
                    </a:cubicBezTo>
                    <a:cubicBezTo>
                      <a:pt x="14009" y="12120"/>
                      <a:pt x="14014" y="12122"/>
                      <a:pt x="14019" y="12122"/>
                    </a:cubicBezTo>
                    <a:cubicBezTo>
                      <a:pt x="14024" y="12122"/>
                      <a:pt x="14029" y="12120"/>
                      <a:pt x="14033" y="12120"/>
                    </a:cubicBezTo>
                    <a:cubicBezTo>
                      <a:pt x="14043" y="12120"/>
                      <a:pt x="14056" y="12128"/>
                      <a:pt x="14081" y="12172"/>
                    </a:cubicBezTo>
                    <a:cubicBezTo>
                      <a:pt x="14101" y="12201"/>
                      <a:pt x="14115" y="12215"/>
                      <a:pt x="14126" y="12215"/>
                    </a:cubicBezTo>
                    <a:cubicBezTo>
                      <a:pt x="14142" y="12215"/>
                      <a:pt x="14153" y="12189"/>
                      <a:pt x="14170" y="12142"/>
                    </a:cubicBezTo>
                    <a:cubicBezTo>
                      <a:pt x="14170" y="12182"/>
                      <a:pt x="14170" y="12222"/>
                      <a:pt x="14170" y="12242"/>
                    </a:cubicBezTo>
                    <a:cubicBezTo>
                      <a:pt x="14180" y="12261"/>
                      <a:pt x="14150" y="12311"/>
                      <a:pt x="14100" y="12361"/>
                    </a:cubicBezTo>
                    <a:cubicBezTo>
                      <a:pt x="14082" y="12356"/>
                      <a:pt x="14064" y="12353"/>
                      <a:pt x="14048" y="12353"/>
                    </a:cubicBezTo>
                    <a:cubicBezTo>
                      <a:pt x="13967" y="12353"/>
                      <a:pt x="13908" y="12405"/>
                      <a:pt x="13843" y="12430"/>
                    </a:cubicBezTo>
                    <a:cubicBezTo>
                      <a:pt x="13823" y="12440"/>
                      <a:pt x="13803" y="12450"/>
                      <a:pt x="13783" y="12450"/>
                    </a:cubicBezTo>
                    <a:cubicBezTo>
                      <a:pt x="13773" y="12450"/>
                      <a:pt x="13763" y="12440"/>
                      <a:pt x="13743" y="12440"/>
                    </a:cubicBezTo>
                    <a:cubicBezTo>
                      <a:pt x="13644" y="12390"/>
                      <a:pt x="13565" y="12212"/>
                      <a:pt x="13694" y="12152"/>
                    </a:cubicBezTo>
                    <a:cubicBezTo>
                      <a:pt x="13734" y="12133"/>
                      <a:pt x="13753" y="12113"/>
                      <a:pt x="13753" y="12093"/>
                    </a:cubicBezTo>
                    <a:cubicBezTo>
                      <a:pt x="13800" y="12056"/>
                      <a:pt x="13811" y="11993"/>
                      <a:pt x="13853" y="11993"/>
                    </a:cubicBezTo>
                    <a:close/>
                    <a:moveTo>
                      <a:pt x="18751" y="12519"/>
                    </a:moveTo>
                    <a:lnTo>
                      <a:pt x="18751" y="12519"/>
                    </a:lnTo>
                    <a:cubicBezTo>
                      <a:pt x="18741" y="12559"/>
                      <a:pt x="18721" y="12599"/>
                      <a:pt x="18711" y="12638"/>
                    </a:cubicBezTo>
                    <a:cubicBezTo>
                      <a:pt x="18671" y="12608"/>
                      <a:pt x="18671" y="12579"/>
                      <a:pt x="18731" y="12529"/>
                    </a:cubicBezTo>
                    <a:cubicBezTo>
                      <a:pt x="18741" y="12529"/>
                      <a:pt x="18751" y="12519"/>
                      <a:pt x="18751" y="12519"/>
                    </a:cubicBezTo>
                    <a:close/>
                    <a:moveTo>
                      <a:pt x="16764" y="12144"/>
                    </a:moveTo>
                    <a:cubicBezTo>
                      <a:pt x="16869" y="12144"/>
                      <a:pt x="16946" y="12371"/>
                      <a:pt x="16946" y="12371"/>
                    </a:cubicBezTo>
                    <a:cubicBezTo>
                      <a:pt x="16946" y="12371"/>
                      <a:pt x="17035" y="12489"/>
                      <a:pt x="17174" y="12589"/>
                    </a:cubicBezTo>
                    <a:cubicBezTo>
                      <a:pt x="17323" y="12678"/>
                      <a:pt x="16847" y="12708"/>
                      <a:pt x="16718" y="12718"/>
                    </a:cubicBezTo>
                    <a:cubicBezTo>
                      <a:pt x="16708" y="12727"/>
                      <a:pt x="16698" y="12727"/>
                      <a:pt x="16688" y="12727"/>
                    </a:cubicBezTo>
                    <a:cubicBezTo>
                      <a:pt x="16729" y="12695"/>
                      <a:pt x="16757" y="12675"/>
                      <a:pt x="16726" y="12675"/>
                    </a:cubicBezTo>
                    <a:cubicBezTo>
                      <a:pt x="16719" y="12675"/>
                      <a:pt x="16710" y="12676"/>
                      <a:pt x="16698" y="12678"/>
                    </a:cubicBezTo>
                    <a:cubicBezTo>
                      <a:pt x="16642" y="12678"/>
                      <a:pt x="16627" y="12658"/>
                      <a:pt x="16618" y="12658"/>
                    </a:cubicBezTo>
                    <a:cubicBezTo>
                      <a:pt x="16610" y="12658"/>
                      <a:pt x="16606" y="12669"/>
                      <a:pt x="16589" y="12708"/>
                    </a:cubicBezTo>
                    <a:cubicBezTo>
                      <a:pt x="16589" y="12708"/>
                      <a:pt x="16579" y="12708"/>
                      <a:pt x="16579" y="12718"/>
                    </a:cubicBezTo>
                    <a:cubicBezTo>
                      <a:pt x="16569" y="12678"/>
                      <a:pt x="16559" y="12638"/>
                      <a:pt x="16550" y="12618"/>
                    </a:cubicBezTo>
                    <a:cubicBezTo>
                      <a:pt x="16550" y="12581"/>
                      <a:pt x="16555" y="12549"/>
                      <a:pt x="16541" y="12549"/>
                    </a:cubicBezTo>
                    <a:cubicBezTo>
                      <a:pt x="16536" y="12549"/>
                      <a:pt x="16529" y="12552"/>
                      <a:pt x="16520" y="12559"/>
                    </a:cubicBezTo>
                    <a:cubicBezTo>
                      <a:pt x="16480" y="12589"/>
                      <a:pt x="16450" y="12608"/>
                      <a:pt x="16440" y="12648"/>
                    </a:cubicBezTo>
                    <a:cubicBezTo>
                      <a:pt x="16401" y="12708"/>
                      <a:pt x="16381" y="12767"/>
                      <a:pt x="16351" y="12797"/>
                    </a:cubicBezTo>
                    <a:cubicBezTo>
                      <a:pt x="16321" y="12737"/>
                      <a:pt x="16312" y="12747"/>
                      <a:pt x="16351" y="12648"/>
                    </a:cubicBezTo>
                    <a:cubicBezTo>
                      <a:pt x="16381" y="12539"/>
                      <a:pt x="16411" y="12519"/>
                      <a:pt x="16371" y="12509"/>
                    </a:cubicBezTo>
                    <a:cubicBezTo>
                      <a:pt x="16367" y="12508"/>
                      <a:pt x="16363" y="12508"/>
                      <a:pt x="16359" y="12508"/>
                    </a:cubicBezTo>
                    <a:cubicBezTo>
                      <a:pt x="16327" y="12508"/>
                      <a:pt x="16309" y="12545"/>
                      <a:pt x="16292" y="12599"/>
                    </a:cubicBezTo>
                    <a:cubicBezTo>
                      <a:pt x="16272" y="12648"/>
                      <a:pt x="16252" y="12678"/>
                      <a:pt x="16232" y="12718"/>
                    </a:cubicBezTo>
                    <a:cubicBezTo>
                      <a:pt x="16193" y="12638"/>
                      <a:pt x="16193" y="12559"/>
                      <a:pt x="16153" y="12509"/>
                    </a:cubicBezTo>
                    <a:lnTo>
                      <a:pt x="16153" y="12509"/>
                    </a:lnTo>
                    <a:cubicBezTo>
                      <a:pt x="16188" y="12515"/>
                      <a:pt x="16220" y="12531"/>
                      <a:pt x="16238" y="12531"/>
                    </a:cubicBezTo>
                    <a:cubicBezTo>
                      <a:pt x="16250" y="12531"/>
                      <a:pt x="16256" y="12524"/>
                      <a:pt x="16252" y="12499"/>
                    </a:cubicBezTo>
                    <a:cubicBezTo>
                      <a:pt x="16232" y="12430"/>
                      <a:pt x="16193" y="12410"/>
                      <a:pt x="16173" y="12410"/>
                    </a:cubicBezTo>
                    <a:cubicBezTo>
                      <a:pt x="16163" y="12410"/>
                      <a:pt x="16193" y="12351"/>
                      <a:pt x="16193" y="12351"/>
                    </a:cubicBezTo>
                    <a:lnTo>
                      <a:pt x="16202" y="12351"/>
                    </a:lnTo>
                    <a:cubicBezTo>
                      <a:pt x="16242" y="12405"/>
                      <a:pt x="16287" y="12432"/>
                      <a:pt x="16318" y="12432"/>
                    </a:cubicBezTo>
                    <a:cubicBezTo>
                      <a:pt x="16349" y="12432"/>
                      <a:pt x="16366" y="12405"/>
                      <a:pt x="16351" y="12351"/>
                    </a:cubicBezTo>
                    <a:cubicBezTo>
                      <a:pt x="16341" y="12331"/>
                      <a:pt x="16341" y="12321"/>
                      <a:pt x="16341" y="12311"/>
                    </a:cubicBezTo>
                    <a:cubicBezTo>
                      <a:pt x="16341" y="12311"/>
                      <a:pt x="16341" y="12301"/>
                      <a:pt x="16351" y="12301"/>
                    </a:cubicBezTo>
                    <a:cubicBezTo>
                      <a:pt x="16351" y="12321"/>
                      <a:pt x="16361" y="12341"/>
                      <a:pt x="16371" y="12351"/>
                    </a:cubicBezTo>
                    <a:cubicBezTo>
                      <a:pt x="16395" y="12367"/>
                      <a:pt x="16420" y="12383"/>
                      <a:pt x="16449" y="12383"/>
                    </a:cubicBezTo>
                    <a:cubicBezTo>
                      <a:pt x="16456" y="12383"/>
                      <a:pt x="16463" y="12382"/>
                      <a:pt x="16470" y="12380"/>
                    </a:cubicBezTo>
                    <a:cubicBezTo>
                      <a:pt x="16579" y="12559"/>
                      <a:pt x="16668" y="12410"/>
                      <a:pt x="16797" y="12539"/>
                    </a:cubicBezTo>
                    <a:cubicBezTo>
                      <a:pt x="16841" y="12576"/>
                      <a:pt x="16889" y="12592"/>
                      <a:pt x="16929" y="12592"/>
                    </a:cubicBezTo>
                    <a:cubicBezTo>
                      <a:pt x="17016" y="12592"/>
                      <a:pt x="17063" y="12515"/>
                      <a:pt x="16926" y="12420"/>
                    </a:cubicBezTo>
                    <a:cubicBezTo>
                      <a:pt x="16768" y="12301"/>
                      <a:pt x="16659" y="12291"/>
                      <a:pt x="16629" y="12261"/>
                    </a:cubicBezTo>
                    <a:cubicBezTo>
                      <a:pt x="16639" y="12252"/>
                      <a:pt x="16649" y="12232"/>
                      <a:pt x="16668" y="12212"/>
                    </a:cubicBezTo>
                    <a:cubicBezTo>
                      <a:pt x="16702" y="12163"/>
                      <a:pt x="16734" y="12144"/>
                      <a:pt x="16764" y="12144"/>
                    </a:cubicBezTo>
                    <a:close/>
                    <a:moveTo>
                      <a:pt x="16668" y="12747"/>
                    </a:moveTo>
                    <a:cubicBezTo>
                      <a:pt x="16668" y="12767"/>
                      <a:pt x="16688" y="12797"/>
                      <a:pt x="16698" y="12827"/>
                    </a:cubicBezTo>
                    <a:cubicBezTo>
                      <a:pt x="16688" y="12827"/>
                      <a:pt x="16688" y="12837"/>
                      <a:pt x="16678" y="12837"/>
                    </a:cubicBezTo>
                    <a:cubicBezTo>
                      <a:pt x="16665" y="12839"/>
                      <a:pt x="16652" y="12841"/>
                      <a:pt x="16642" y="12841"/>
                    </a:cubicBezTo>
                    <a:cubicBezTo>
                      <a:pt x="16615" y="12841"/>
                      <a:pt x="16605" y="12827"/>
                      <a:pt x="16649" y="12777"/>
                    </a:cubicBezTo>
                    <a:cubicBezTo>
                      <a:pt x="16659" y="12767"/>
                      <a:pt x="16659" y="12757"/>
                      <a:pt x="16668" y="12747"/>
                    </a:cubicBezTo>
                    <a:close/>
                    <a:moveTo>
                      <a:pt x="16639" y="12906"/>
                    </a:moveTo>
                    <a:cubicBezTo>
                      <a:pt x="16649" y="12906"/>
                      <a:pt x="16649" y="12916"/>
                      <a:pt x="16649" y="12916"/>
                    </a:cubicBezTo>
                    <a:lnTo>
                      <a:pt x="16668" y="12916"/>
                    </a:lnTo>
                    <a:cubicBezTo>
                      <a:pt x="16659" y="12926"/>
                      <a:pt x="16659" y="12926"/>
                      <a:pt x="16649" y="12926"/>
                    </a:cubicBezTo>
                    <a:cubicBezTo>
                      <a:pt x="16649" y="12916"/>
                      <a:pt x="16649" y="12916"/>
                      <a:pt x="16639" y="12906"/>
                    </a:cubicBezTo>
                    <a:close/>
                    <a:moveTo>
                      <a:pt x="14388" y="13082"/>
                    </a:moveTo>
                    <a:cubicBezTo>
                      <a:pt x="14409" y="13082"/>
                      <a:pt x="14369" y="13137"/>
                      <a:pt x="14299" y="13223"/>
                    </a:cubicBezTo>
                    <a:cubicBezTo>
                      <a:pt x="14279" y="13203"/>
                      <a:pt x="14259" y="13193"/>
                      <a:pt x="14249" y="13184"/>
                    </a:cubicBezTo>
                    <a:cubicBezTo>
                      <a:pt x="14289" y="13144"/>
                      <a:pt x="14328" y="13104"/>
                      <a:pt x="14358" y="13094"/>
                    </a:cubicBezTo>
                    <a:cubicBezTo>
                      <a:pt x="14373" y="13086"/>
                      <a:pt x="14383" y="13082"/>
                      <a:pt x="14388" y="13082"/>
                    </a:cubicBezTo>
                    <a:close/>
                    <a:moveTo>
                      <a:pt x="14091" y="13084"/>
                    </a:moveTo>
                    <a:lnTo>
                      <a:pt x="14091" y="13084"/>
                    </a:lnTo>
                    <a:cubicBezTo>
                      <a:pt x="14081" y="13114"/>
                      <a:pt x="14071" y="13144"/>
                      <a:pt x="14051" y="13184"/>
                    </a:cubicBezTo>
                    <a:cubicBezTo>
                      <a:pt x="14031" y="13213"/>
                      <a:pt x="14021" y="13243"/>
                      <a:pt x="14011" y="13273"/>
                    </a:cubicBezTo>
                    <a:cubicBezTo>
                      <a:pt x="14001" y="13253"/>
                      <a:pt x="14001" y="13233"/>
                      <a:pt x="14021" y="13184"/>
                    </a:cubicBezTo>
                    <a:cubicBezTo>
                      <a:pt x="14031" y="13154"/>
                      <a:pt x="14061" y="13124"/>
                      <a:pt x="14091" y="13084"/>
                    </a:cubicBezTo>
                    <a:close/>
                    <a:moveTo>
                      <a:pt x="12285" y="13111"/>
                    </a:moveTo>
                    <a:cubicBezTo>
                      <a:pt x="12319" y="13111"/>
                      <a:pt x="12346" y="13129"/>
                      <a:pt x="12385" y="13184"/>
                    </a:cubicBezTo>
                    <a:cubicBezTo>
                      <a:pt x="12434" y="13248"/>
                      <a:pt x="12403" y="13313"/>
                      <a:pt x="12341" y="13313"/>
                    </a:cubicBezTo>
                    <a:cubicBezTo>
                      <a:pt x="12328" y="13313"/>
                      <a:pt x="12312" y="13310"/>
                      <a:pt x="12296" y="13303"/>
                    </a:cubicBezTo>
                    <a:cubicBezTo>
                      <a:pt x="12236" y="13283"/>
                      <a:pt x="12197" y="13233"/>
                      <a:pt x="12217" y="13193"/>
                    </a:cubicBezTo>
                    <a:cubicBezTo>
                      <a:pt x="12226" y="13154"/>
                      <a:pt x="12246" y="13134"/>
                      <a:pt x="12256" y="13114"/>
                    </a:cubicBezTo>
                    <a:cubicBezTo>
                      <a:pt x="12266" y="13112"/>
                      <a:pt x="12276" y="13111"/>
                      <a:pt x="12285" y="13111"/>
                    </a:cubicBezTo>
                    <a:close/>
                    <a:moveTo>
                      <a:pt x="14378" y="12162"/>
                    </a:moveTo>
                    <a:cubicBezTo>
                      <a:pt x="14388" y="12172"/>
                      <a:pt x="14398" y="12172"/>
                      <a:pt x="14408" y="12182"/>
                    </a:cubicBezTo>
                    <a:cubicBezTo>
                      <a:pt x="14477" y="12202"/>
                      <a:pt x="14299" y="12301"/>
                      <a:pt x="14319" y="12341"/>
                    </a:cubicBezTo>
                    <a:cubicBezTo>
                      <a:pt x="14324" y="12361"/>
                      <a:pt x="14324" y="12368"/>
                      <a:pt x="14331" y="12368"/>
                    </a:cubicBezTo>
                    <a:cubicBezTo>
                      <a:pt x="14338" y="12368"/>
                      <a:pt x="14353" y="12361"/>
                      <a:pt x="14388" y="12351"/>
                    </a:cubicBezTo>
                    <a:cubicBezTo>
                      <a:pt x="14408" y="12351"/>
                      <a:pt x="14428" y="12351"/>
                      <a:pt x="14457" y="12341"/>
                    </a:cubicBezTo>
                    <a:cubicBezTo>
                      <a:pt x="14457" y="12341"/>
                      <a:pt x="14457" y="12351"/>
                      <a:pt x="14457" y="12351"/>
                    </a:cubicBezTo>
                    <a:cubicBezTo>
                      <a:pt x="14442" y="12403"/>
                      <a:pt x="14454" y="12428"/>
                      <a:pt x="14479" y="12428"/>
                    </a:cubicBezTo>
                    <a:cubicBezTo>
                      <a:pt x="14501" y="12428"/>
                      <a:pt x="14534" y="12408"/>
                      <a:pt x="14566" y="12371"/>
                    </a:cubicBezTo>
                    <a:cubicBezTo>
                      <a:pt x="14576" y="12410"/>
                      <a:pt x="14596" y="12470"/>
                      <a:pt x="14636" y="12509"/>
                    </a:cubicBezTo>
                    <a:cubicBezTo>
                      <a:pt x="14676" y="12539"/>
                      <a:pt x="14586" y="12658"/>
                      <a:pt x="14557" y="12678"/>
                    </a:cubicBezTo>
                    <a:cubicBezTo>
                      <a:pt x="14553" y="12679"/>
                      <a:pt x="14550" y="12680"/>
                      <a:pt x="14546" y="12680"/>
                    </a:cubicBezTo>
                    <a:cubicBezTo>
                      <a:pt x="14521" y="12680"/>
                      <a:pt x="14500" y="12646"/>
                      <a:pt x="14447" y="12559"/>
                    </a:cubicBezTo>
                    <a:cubicBezTo>
                      <a:pt x="14447" y="12579"/>
                      <a:pt x="14438" y="12608"/>
                      <a:pt x="14428" y="12638"/>
                    </a:cubicBezTo>
                    <a:cubicBezTo>
                      <a:pt x="14447" y="12678"/>
                      <a:pt x="14467" y="12727"/>
                      <a:pt x="14467" y="12777"/>
                    </a:cubicBezTo>
                    <a:cubicBezTo>
                      <a:pt x="14428" y="12757"/>
                      <a:pt x="14398" y="12708"/>
                      <a:pt x="14338" y="12638"/>
                    </a:cubicBezTo>
                    <a:cubicBezTo>
                      <a:pt x="14316" y="12607"/>
                      <a:pt x="14298" y="12595"/>
                      <a:pt x="14284" y="12595"/>
                    </a:cubicBezTo>
                    <a:cubicBezTo>
                      <a:pt x="14248" y="12595"/>
                      <a:pt x="14234" y="12674"/>
                      <a:pt x="14219" y="12737"/>
                    </a:cubicBezTo>
                    <a:cubicBezTo>
                      <a:pt x="14209" y="12757"/>
                      <a:pt x="14209" y="12777"/>
                      <a:pt x="14200" y="12797"/>
                    </a:cubicBezTo>
                    <a:cubicBezTo>
                      <a:pt x="14160" y="12807"/>
                      <a:pt x="14120" y="12807"/>
                      <a:pt x="14081" y="12807"/>
                    </a:cubicBezTo>
                    <a:cubicBezTo>
                      <a:pt x="14091" y="12846"/>
                      <a:pt x="14081" y="12886"/>
                      <a:pt x="14081" y="12936"/>
                    </a:cubicBezTo>
                    <a:cubicBezTo>
                      <a:pt x="13803" y="13035"/>
                      <a:pt x="13724" y="13084"/>
                      <a:pt x="13763" y="13193"/>
                    </a:cubicBezTo>
                    <a:cubicBezTo>
                      <a:pt x="13783" y="13253"/>
                      <a:pt x="13684" y="13322"/>
                      <a:pt x="13605" y="13322"/>
                    </a:cubicBezTo>
                    <a:cubicBezTo>
                      <a:pt x="13595" y="13233"/>
                      <a:pt x="13506" y="13223"/>
                      <a:pt x="13565" y="13184"/>
                    </a:cubicBezTo>
                    <a:cubicBezTo>
                      <a:pt x="13580" y="13173"/>
                      <a:pt x="13597" y="13170"/>
                      <a:pt x="13613" y="13170"/>
                    </a:cubicBezTo>
                    <a:cubicBezTo>
                      <a:pt x="13635" y="13170"/>
                      <a:pt x="13657" y="13176"/>
                      <a:pt x="13671" y="13176"/>
                    </a:cubicBezTo>
                    <a:cubicBezTo>
                      <a:pt x="13685" y="13176"/>
                      <a:pt x="13691" y="13170"/>
                      <a:pt x="13684" y="13144"/>
                    </a:cubicBezTo>
                    <a:cubicBezTo>
                      <a:pt x="13674" y="13074"/>
                      <a:pt x="13704" y="13045"/>
                      <a:pt x="13624" y="13045"/>
                    </a:cubicBezTo>
                    <a:cubicBezTo>
                      <a:pt x="13585" y="13045"/>
                      <a:pt x="13555" y="13065"/>
                      <a:pt x="13525" y="13074"/>
                    </a:cubicBezTo>
                    <a:cubicBezTo>
                      <a:pt x="13525" y="13035"/>
                      <a:pt x="13525" y="13005"/>
                      <a:pt x="13535" y="12975"/>
                    </a:cubicBezTo>
                    <a:cubicBezTo>
                      <a:pt x="13545" y="12965"/>
                      <a:pt x="13555" y="12956"/>
                      <a:pt x="13565" y="12956"/>
                    </a:cubicBezTo>
                    <a:cubicBezTo>
                      <a:pt x="13585" y="12956"/>
                      <a:pt x="13555" y="12896"/>
                      <a:pt x="13555" y="12896"/>
                    </a:cubicBezTo>
                    <a:lnTo>
                      <a:pt x="13535" y="12896"/>
                    </a:lnTo>
                    <a:cubicBezTo>
                      <a:pt x="13545" y="12785"/>
                      <a:pt x="13571" y="12717"/>
                      <a:pt x="13689" y="12717"/>
                    </a:cubicBezTo>
                    <a:cubicBezTo>
                      <a:pt x="13697" y="12717"/>
                      <a:pt x="13705" y="12717"/>
                      <a:pt x="13714" y="12718"/>
                    </a:cubicBezTo>
                    <a:cubicBezTo>
                      <a:pt x="13853" y="12718"/>
                      <a:pt x="13872" y="12708"/>
                      <a:pt x="13902" y="12658"/>
                    </a:cubicBezTo>
                    <a:cubicBezTo>
                      <a:pt x="13902" y="12648"/>
                      <a:pt x="13912" y="12628"/>
                      <a:pt x="13932" y="12608"/>
                    </a:cubicBezTo>
                    <a:cubicBezTo>
                      <a:pt x="13962" y="12599"/>
                      <a:pt x="13991" y="12579"/>
                      <a:pt x="14021" y="12559"/>
                    </a:cubicBezTo>
                    <a:lnTo>
                      <a:pt x="14021" y="12559"/>
                    </a:lnTo>
                    <a:cubicBezTo>
                      <a:pt x="14001" y="12589"/>
                      <a:pt x="14021" y="12608"/>
                      <a:pt x="14051" y="12618"/>
                    </a:cubicBezTo>
                    <a:cubicBezTo>
                      <a:pt x="14051" y="12608"/>
                      <a:pt x="14051" y="12608"/>
                      <a:pt x="14051" y="12599"/>
                    </a:cubicBezTo>
                    <a:cubicBezTo>
                      <a:pt x="14041" y="12589"/>
                      <a:pt x="14031" y="12579"/>
                      <a:pt x="14021" y="12559"/>
                    </a:cubicBezTo>
                    <a:lnTo>
                      <a:pt x="14021" y="12559"/>
                    </a:lnTo>
                    <a:cubicBezTo>
                      <a:pt x="14021" y="12559"/>
                      <a:pt x="14021" y="12559"/>
                      <a:pt x="14021" y="12559"/>
                    </a:cubicBezTo>
                    <a:cubicBezTo>
                      <a:pt x="14031" y="12549"/>
                      <a:pt x="14051" y="12539"/>
                      <a:pt x="14061" y="12529"/>
                    </a:cubicBezTo>
                    <a:cubicBezTo>
                      <a:pt x="14071" y="12529"/>
                      <a:pt x="14071" y="12519"/>
                      <a:pt x="14081" y="12509"/>
                    </a:cubicBezTo>
                    <a:cubicBezTo>
                      <a:pt x="14200" y="12489"/>
                      <a:pt x="14328" y="12529"/>
                      <a:pt x="14190" y="12410"/>
                    </a:cubicBezTo>
                    <a:cubicBezTo>
                      <a:pt x="14239" y="12371"/>
                      <a:pt x="14279" y="12321"/>
                      <a:pt x="14338" y="12212"/>
                    </a:cubicBezTo>
                    <a:cubicBezTo>
                      <a:pt x="14358" y="12192"/>
                      <a:pt x="14368" y="12172"/>
                      <a:pt x="14378" y="12162"/>
                    </a:cubicBezTo>
                    <a:close/>
                    <a:moveTo>
                      <a:pt x="20079" y="13273"/>
                    </a:moveTo>
                    <a:lnTo>
                      <a:pt x="20079" y="13273"/>
                    </a:lnTo>
                    <a:cubicBezTo>
                      <a:pt x="20089" y="13322"/>
                      <a:pt x="20050" y="13392"/>
                      <a:pt x="20010" y="13392"/>
                    </a:cubicBezTo>
                    <a:cubicBezTo>
                      <a:pt x="19990" y="13392"/>
                      <a:pt x="19970" y="13372"/>
                      <a:pt x="19941" y="13352"/>
                    </a:cubicBezTo>
                    <a:cubicBezTo>
                      <a:pt x="19990" y="13332"/>
                      <a:pt x="20040" y="13303"/>
                      <a:pt x="20079" y="13273"/>
                    </a:cubicBezTo>
                    <a:close/>
                    <a:moveTo>
                      <a:pt x="18739" y="13058"/>
                    </a:moveTo>
                    <a:cubicBezTo>
                      <a:pt x="18757" y="13058"/>
                      <a:pt x="18777" y="13063"/>
                      <a:pt x="18800" y="13074"/>
                    </a:cubicBezTo>
                    <a:cubicBezTo>
                      <a:pt x="18870" y="13094"/>
                      <a:pt x="18909" y="13114"/>
                      <a:pt x="18939" y="13144"/>
                    </a:cubicBezTo>
                    <a:cubicBezTo>
                      <a:pt x="18919" y="13243"/>
                      <a:pt x="18909" y="13362"/>
                      <a:pt x="18899" y="13431"/>
                    </a:cubicBezTo>
                    <a:cubicBezTo>
                      <a:pt x="18890" y="13431"/>
                      <a:pt x="18880" y="13422"/>
                      <a:pt x="18870" y="13422"/>
                    </a:cubicBezTo>
                    <a:cubicBezTo>
                      <a:pt x="18671" y="13382"/>
                      <a:pt x="18582" y="13362"/>
                      <a:pt x="18582" y="13293"/>
                    </a:cubicBezTo>
                    <a:cubicBezTo>
                      <a:pt x="18582" y="13273"/>
                      <a:pt x="18582" y="13243"/>
                      <a:pt x="18592" y="13213"/>
                    </a:cubicBezTo>
                    <a:cubicBezTo>
                      <a:pt x="18632" y="13203"/>
                      <a:pt x="18661" y="13203"/>
                      <a:pt x="18701" y="13193"/>
                    </a:cubicBezTo>
                    <a:cubicBezTo>
                      <a:pt x="18771" y="13193"/>
                      <a:pt x="18761" y="13134"/>
                      <a:pt x="18701" y="13065"/>
                    </a:cubicBezTo>
                    <a:cubicBezTo>
                      <a:pt x="18713" y="13060"/>
                      <a:pt x="18726" y="13058"/>
                      <a:pt x="18739" y="13058"/>
                    </a:cubicBezTo>
                    <a:close/>
                    <a:moveTo>
                      <a:pt x="14328" y="13521"/>
                    </a:moveTo>
                    <a:cubicBezTo>
                      <a:pt x="14319" y="13550"/>
                      <a:pt x="14299" y="13570"/>
                      <a:pt x="14279" y="13570"/>
                    </a:cubicBezTo>
                    <a:cubicBezTo>
                      <a:pt x="14269" y="13570"/>
                      <a:pt x="14259" y="13570"/>
                      <a:pt x="14249" y="13560"/>
                    </a:cubicBezTo>
                    <a:cubicBezTo>
                      <a:pt x="14269" y="13541"/>
                      <a:pt x="14299" y="13521"/>
                      <a:pt x="14328" y="13521"/>
                    </a:cubicBezTo>
                    <a:close/>
                    <a:moveTo>
                      <a:pt x="17107" y="12995"/>
                    </a:moveTo>
                    <a:cubicBezTo>
                      <a:pt x="17209" y="12995"/>
                      <a:pt x="17105" y="13251"/>
                      <a:pt x="17105" y="13322"/>
                    </a:cubicBezTo>
                    <a:cubicBezTo>
                      <a:pt x="17105" y="13392"/>
                      <a:pt x="17125" y="13461"/>
                      <a:pt x="16926" y="13501"/>
                    </a:cubicBezTo>
                    <a:cubicBezTo>
                      <a:pt x="16877" y="13511"/>
                      <a:pt x="16847" y="13531"/>
                      <a:pt x="16817" y="13560"/>
                    </a:cubicBezTo>
                    <a:cubicBezTo>
                      <a:pt x="16807" y="13550"/>
                      <a:pt x="16797" y="13541"/>
                      <a:pt x="16787" y="13541"/>
                    </a:cubicBezTo>
                    <a:cubicBezTo>
                      <a:pt x="16783" y="13539"/>
                      <a:pt x="16779" y="13539"/>
                      <a:pt x="16775" y="13539"/>
                    </a:cubicBezTo>
                    <a:cubicBezTo>
                      <a:pt x="16697" y="13539"/>
                      <a:pt x="16596" y="13699"/>
                      <a:pt x="16550" y="13699"/>
                    </a:cubicBezTo>
                    <a:cubicBezTo>
                      <a:pt x="16520" y="13699"/>
                      <a:pt x="16490" y="13541"/>
                      <a:pt x="16530" y="13491"/>
                    </a:cubicBezTo>
                    <a:lnTo>
                      <a:pt x="16530" y="13491"/>
                    </a:lnTo>
                    <a:cubicBezTo>
                      <a:pt x="16540" y="13501"/>
                      <a:pt x="16559" y="13521"/>
                      <a:pt x="16589" y="13521"/>
                    </a:cubicBezTo>
                    <a:cubicBezTo>
                      <a:pt x="16596" y="13522"/>
                      <a:pt x="16602" y="13523"/>
                      <a:pt x="16610" y="13523"/>
                    </a:cubicBezTo>
                    <a:cubicBezTo>
                      <a:pt x="16658" y="13523"/>
                      <a:pt x="16721" y="13494"/>
                      <a:pt x="16738" y="13451"/>
                    </a:cubicBezTo>
                    <a:cubicBezTo>
                      <a:pt x="16748" y="13431"/>
                      <a:pt x="16748" y="13412"/>
                      <a:pt x="16748" y="13392"/>
                    </a:cubicBezTo>
                    <a:cubicBezTo>
                      <a:pt x="16817" y="13392"/>
                      <a:pt x="16936" y="13352"/>
                      <a:pt x="16887" y="13193"/>
                    </a:cubicBezTo>
                    <a:cubicBezTo>
                      <a:pt x="16926" y="13104"/>
                      <a:pt x="16946" y="13045"/>
                      <a:pt x="17065" y="13005"/>
                    </a:cubicBezTo>
                    <a:cubicBezTo>
                      <a:pt x="17082" y="12998"/>
                      <a:pt x="17096" y="12995"/>
                      <a:pt x="17107" y="12995"/>
                    </a:cubicBezTo>
                    <a:close/>
                    <a:moveTo>
                      <a:pt x="13506" y="13769"/>
                    </a:moveTo>
                    <a:cubicBezTo>
                      <a:pt x="13525" y="13778"/>
                      <a:pt x="13535" y="13788"/>
                      <a:pt x="13565" y="13818"/>
                    </a:cubicBezTo>
                    <a:cubicBezTo>
                      <a:pt x="13585" y="13848"/>
                      <a:pt x="13595" y="13868"/>
                      <a:pt x="13605" y="13888"/>
                    </a:cubicBezTo>
                    <a:cubicBezTo>
                      <a:pt x="13565" y="13858"/>
                      <a:pt x="13515" y="13838"/>
                      <a:pt x="13476" y="13818"/>
                    </a:cubicBezTo>
                    <a:cubicBezTo>
                      <a:pt x="13486" y="13798"/>
                      <a:pt x="13496" y="13788"/>
                      <a:pt x="13506" y="13769"/>
                    </a:cubicBezTo>
                    <a:close/>
                    <a:moveTo>
                      <a:pt x="13783" y="13533"/>
                    </a:moveTo>
                    <a:cubicBezTo>
                      <a:pt x="13814" y="13533"/>
                      <a:pt x="13842" y="13542"/>
                      <a:pt x="13872" y="13560"/>
                    </a:cubicBezTo>
                    <a:cubicBezTo>
                      <a:pt x="13902" y="13590"/>
                      <a:pt x="13952" y="13620"/>
                      <a:pt x="14001" y="13640"/>
                    </a:cubicBezTo>
                    <a:lnTo>
                      <a:pt x="14011" y="13640"/>
                    </a:lnTo>
                    <a:cubicBezTo>
                      <a:pt x="14001" y="13679"/>
                      <a:pt x="13991" y="13729"/>
                      <a:pt x="13981" y="13778"/>
                    </a:cubicBezTo>
                    <a:cubicBezTo>
                      <a:pt x="13972" y="13828"/>
                      <a:pt x="13962" y="13878"/>
                      <a:pt x="13952" y="13927"/>
                    </a:cubicBezTo>
                    <a:cubicBezTo>
                      <a:pt x="13942" y="13937"/>
                      <a:pt x="13942" y="13947"/>
                      <a:pt x="13932" y="13957"/>
                    </a:cubicBezTo>
                    <a:cubicBezTo>
                      <a:pt x="13913" y="13953"/>
                      <a:pt x="13896" y="13952"/>
                      <a:pt x="13879" y="13952"/>
                    </a:cubicBezTo>
                    <a:cubicBezTo>
                      <a:pt x="13843" y="13952"/>
                      <a:pt x="13811" y="13958"/>
                      <a:pt x="13781" y="13958"/>
                    </a:cubicBezTo>
                    <a:cubicBezTo>
                      <a:pt x="13751" y="13958"/>
                      <a:pt x="13722" y="13952"/>
                      <a:pt x="13694" y="13927"/>
                    </a:cubicBezTo>
                    <a:cubicBezTo>
                      <a:pt x="13714" y="13907"/>
                      <a:pt x="13724" y="13868"/>
                      <a:pt x="13704" y="13848"/>
                    </a:cubicBezTo>
                    <a:cubicBezTo>
                      <a:pt x="13674" y="13828"/>
                      <a:pt x="13605" y="13729"/>
                      <a:pt x="13595" y="13699"/>
                    </a:cubicBezTo>
                    <a:cubicBezTo>
                      <a:pt x="13585" y="13689"/>
                      <a:pt x="13575" y="13679"/>
                      <a:pt x="13565" y="13669"/>
                    </a:cubicBezTo>
                    <a:cubicBezTo>
                      <a:pt x="13565" y="13669"/>
                      <a:pt x="13565" y="13660"/>
                      <a:pt x="13565" y="13660"/>
                    </a:cubicBezTo>
                    <a:cubicBezTo>
                      <a:pt x="13574" y="13651"/>
                      <a:pt x="13575" y="13650"/>
                      <a:pt x="13575" y="13650"/>
                    </a:cubicBezTo>
                    <a:lnTo>
                      <a:pt x="13575" y="13650"/>
                    </a:lnTo>
                    <a:cubicBezTo>
                      <a:pt x="13565" y="13660"/>
                      <a:pt x="13555" y="13660"/>
                      <a:pt x="13555" y="13669"/>
                    </a:cubicBezTo>
                    <a:cubicBezTo>
                      <a:pt x="13535" y="13660"/>
                      <a:pt x="13515" y="13660"/>
                      <a:pt x="13496" y="13660"/>
                    </a:cubicBezTo>
                    <a:cubicBezTo>
                      <a:pt x="13476" y="13669"/>
                      <a:pt x="13466" y="13669"/>
                      <a:pt x="13456" y="13669"/>
                    </a:cubicBezTo>
                    <a:cubicBezTo>
                      <a:pt x="13466" y="13669"/>
                      <a:pt x="13466" y="13660"/>
                      <a:pt x="13476" y="13660"/>
                    </a:cubicBezTo>
                    <a:cubicBezTo>
                      <a:pt x="13633" y="13577"/>
                      <a:pt x="13715" y="13533"/>
                      <a:pt x="13783" y="13533"/>
                    </a:cubicBezTo>
                    <a:close/>
                    <a:moveTo>
                      <a:pt x="14203" y="13929"/>
                    </a:moveTo>
                    <a:cubicBezTo>
                      <a:pt x="14226" y="13929"/>
                      <a:pt x="14193" y="13987"/>
                      <a:pt x="14150" y="14066"/>
                    </a:cubicBezTo>
                    <a:cubicBezTo>
                      <a:pt x="14130" y="14046"/>
                      <a:pt x="14110" y="14036"/>
                      <a:pt x="14081" y="14016"/>
                    </a:cubicBezTo>
                    <a:lnTo>
                      <a:pt x="14071" y="14016"/>
                    </a:lnTo>
                    <a:cubicBezTo>
                      <a:pt x="14091" y="13997"/>
                      <a:pt x="14110" y="13987"/>
                      <a:pt x="14150" y="13957"/>
                    </a:cubicBezTo>
                    <a:cubicBezTo>
                      <a:pt x="14178" y="13938"/>
                      <a:pt x="14194" y="13929"/>
                      <a:pt x="14203" y="13929"/>
                    </a:cubicBezTo>
                    <a:close/>
                    <a:moveTo>
                      <a:pt x="18969" y="13174"/>
                    </a:moveTo>
                    <a:cubicBezTo>
                      <a:pt x="18989" y="13203"/>
                      <a:pt x="19018" y="13253"/>
                      <a:pt x="19068" y="13322"/>
                    </a:cubicBezTo>
                    <a:cubicBezTo>
                      <a:pt x="19147" y="13412"/>
                      <a:pt x="19227" y="13461"/>
                      <a:pt x="19286" y="13471"/>
                    </a:cubicBezTo>
                    <a:cubicBezTo>
                      <a:pt x="19339" y="13502"/>
                      <a:pt x="19399" y="13515"/>
                      <a:pt x="19465" y="13515"/>
                    </a:cubicBezTo>
                    <a:cubicBezTo>
                      <a:pt x="19548" y="13515"/>
                      <a:pt x="19639" y="13494"/>
                      <a:pt x="19732" y="13461"/>
                    </a:cubicBezTo>
                    <a:cubicBezTo>
                      <a:pt x="19782" y="13491"/>
                      <a:pt x="19831" y="13531"/>
                      <a:pt x="19911" y="13580"/>
                    </a:cubicBezTo>
                    <a:cubicBezTo>
                      <a:pt x="19980" y="13630"/>
                      <a:pt x="20060" y="13660"/>
                      <a:pt x="20119" y="13669"/>
                    </a:cubicBezTo>
                    <a:cubicBezTo>
                      <a:pt x="20119" y="13699"/>
                      <a:pt x="20129" y="13719"/>
                      <a:pt x="20129" y="13759"/>
                    </a:cubicBezTo>
                    <a:cubicBezTo>
                      <a:pt x="20137" y="13818"/>
                      <a:pt x="20115" y="13840"/>
                      <a:pt x="20088" y="13840"/>
                    </a:cubicBezTo>
                    <a:cubicBezTo>
                      <a:pt x="20052" y="13840"/>
                      <a:pt x="20009" y="13802"/>
                      <a:pt x="20020" y="13769"/>
                    </a:cubicBezTo>
                    <a:cubicBezTo>
                      <a:pt x="20040" y="13709"/>
                      <a:pt x="20000" y="13679"/>
                      <a:pt x="19861" y="13630"/>
                    </a:cubicBezTo>
                    <a:cubicBezTo>
                      <a:pt x="19840" y="13622"/>
                      <a:pt x="19826" y="13618"/>
                      <a:pt x="19819" y="13618"/>
                    </a:cubicBezTo>
                    <a:cubicBezTo>
                      <a:pt x="19781" y="13618"/>
                      <a:pt x="19894" y="13709"/>
                      <a:pt x="19911" y="13759"/>
                    </a:cubicBezTo>
                    <a:cubicBezTo>
                      <a:pt x="19921" y="13795"/>
                      <a:pt x="19918" y="13812"/>
                      <a:pt x="19906" y="13812"/>
                    </a:cubicBezTo>
                    <a:cubicBezTo>
                      <a:pt x="19894" y="13812"/>
                      <a:pt x="19875" y="13797"/>
                      <a:pt x="19851" y="13769"/>
                    </a:cubicBezTo>
                    <a:cubicBezTo>
                      <a:pt x="19841" y="13759"/>
                      <a:pt x="19832" y="13754"/>
                      <a:pt x="19823" y="13754"/>
                    </a:cubicBezTo>
                    <a:cubicBezTo>
                      <a:pt x="19787" y="13754"/>
                      <a:pt x="19758" y="13824"/>
                      <a:pt x="19742" y="13888"/>
                    </a:cubicBezTo>
                    <a:cubicBezTo>
                      <a:pt x="19722" y="13957"/>
                      <a:pt x="19792" y="13897"/>
                      <a:pt x="19822" y="13977"/>
                    </a:cubicBezTo>
                    <a:cubicBezTo>
                      <a:pt x="19828" y="14000"/>
                      <a:pt x="19843" y="14009"/>
                      <a:pt x="19861" y="14009"/>
                    </a:cubicBezTo>
                    <a:cubicBezTo>
                      <a:pt x="19896" y="14009"/>
                      <a:pt x="19944" y="13977"/>
                      <a:pt x="19970" y="13957"/>
                    </a:cubicBezTo>
                    <a:cubicBezTo>
                      <a:pt x="19986" y="13948"/>
                      <a:pt x="19999" y="13943"/>
                      <a:pt x="20013" y="13943"/>
                    </a:cubicBezTo>
                    <a:cubicBezTo>
                      <a:pt x="20045" y="13943"/>
                      <a:pt x="20080" y="13965"/>
                      <a:pt x="20149" y="14007"/>
                    </a:cubicBezTo>
                    <a:cubicBezTo>
                      <a:pt x="20238" y="14056"/>
                      <a:pt x="20089" y="14106"/>
                      <a:pt x="20050" y="14145"/>
                    </a:cubicBezTo>
                    <a:cubicBezTo>
                      <a:pt x="20038" y="14154"/>
                      <a:pt x="20027" y="14156"/>
                      <a:pt x="20015" y="14156"/>
                    </a:cubicBezTo>
                    <a:cubicBezTo>
                      <a:pt x="20003" y="14156"/>
                      <a:pt x="19990" y="14154"/>
                      <a:pt x="19974" y="14154"/>
                    </a:cubicBezTo>
                    <a:cubicBezTo>
                      <a:pt x="19950" y="14154"/>
                      <a:pt x="19920" y="14159"/>
                      <a:pt x="19881" y="14185"/>
                    </a:cubicBezTo>
                    <a:cubicBezTo>
                      <a:pt x="19881" y="14185"/>
                      <a:pt x="19871" y="14195"/>
                      <a:pt x="19871" y="14195"/>
                    </a:cubicBezTo>
                    <a:cubicBezTo>
                      <a:pt x="19752" y="13987"/>
                      <a:pt x="19772" y="13957"/>
                      <a:pt x="19713" y="13888"/>
                    </a:cubicBezTo>
                    <a:cubicBezTo>
                      <a:pt x="19666" y="13817"/>
                      <a:pt x="19649" y="13648"/>
                      <a:pt x="19572" y="13648"/>
                    </a:cubicBezTo>
                    <a:cubicBezTo>
                      <a:pt x="19551" y="13648"/>
                      <a:pt x="19526" y="13660"/>
                      <a:pt x="19494" y="13689"/>
                    </a:cubicBezTo>
                    <a:cubicBezTo>
                      <a:pt x="19401" y="13783"/>
                      <a:pt x="19343" y="13854"/>
                      <a:pt x="19279" y="13854"/>
                    </a:cubicBezTo>
                    <a:cubicBezTo>
                      <a:pt x="19248" y="13854"/>
                      <a:pt x="19216" y="13837"/>
                      <a:pt x="19177" y="13798"/>
                    </a:cubicBezTo>
                    <a:lnTo>
                      <a:pt x="19177" y="13798"/>
                    </a:lnTo>
                    <a:cubicBezTo>
                      <a:pt x="19187" y="13858"/>
                      <a:pt x="19197" y="13917"/>
                      <a:pt x="19207" y="13937"/>
                    </a:cubicBezTo>
                    <a:cubicBezTo>
                      <a:pt x="19227" y="13977"/>
                      <a:pt x="19217" y="13987"/>
                      <a:pt x="19227" y="14046"/>
                    </a:cubicBezTo>
                    <a:cubicBezTo>
                      <a:pt x="19204" y="14058"/>
                      <a:pt x="19187" y="14066"/>
                      <a:pt x="19174" y="14066"/>
                    </a:cubicBezTo>
                    <a:cubicBezTo>
                      <a:pt x="19153" y="14066"/>
                      <a:pt x="19144" y="14044"/>
                      <a:pt x="19137" y="13977"/>
                    </a:cubicBezTo>
                    <a:cubicBezTo>
                      <a:pt x="19118" y="13828"/>
                      <a:pt x="19147" y="13818"/>
                      <a:pt x="19118" y="13739"/>
                    </a:cubicBezTo>
                    <a:cubicBezTo>
                      <a:pt x="19118" y="13739"/>
                      <a:pt x="19118" y="13729"/>
                      <a:pt x="19118" y="13729"/>
                    </a:cubicBezTo>
                    <a:cubicBezTo>
                      <a:pt x="19108" y="13719"/>
                      <a:pt x="19108" y="13709"/>
                      <a:pt x="19098" y="13699"/>
                    </a:cubicBezTo>
                    <a:cubicBezTo>
                      <a:pt x="19061" y="13589"/>
                      <a:pt x="19008" y="13243"/>
                      <a:pt x="18983" y="13243"/>
                    </a:cubicBezTo>
                    <a:cubicBezTo>
                      <a:pt x="18974" y="13243"/>
                      <a:pt x="18969" y="13285"/>
                      <a:pt x="18969" y="13392"/>
                    </a:cubicBezTo>
                    <a:lnTo>
                      <a:pt x="18969" y="13174"/>
                    </a:lnTo>
                    <a:close/>
                    <a:moveTo>
                      <a:pt x="14308" y="14003"/>
                    </a:moveTo>
                    <a:cubicBezTo>
                      <a:pt x="14341" y="14003"/>
                      <a:pt x="14377" y="14094"/>
                      <a:pt x="14398" y="14185"/>
                    </a:cubicBezTo>
                    <a:cubicBezTo>
                      <a:pt x="14386" y="14181"/>
                      <a:pt x="14375" y="14179"/>
                      <a:pt x="14365" y="14179"/>
                    </a:cubicBezTo>
                    <a:cubicBezTo>
                      <a:pt x="14352" y="14179"/>
                      <a:pt x="14340" y="14183"/>
                      <a:pt x="14328" y="14195"/>
                    </a:cubicBezTo>
                    <a:cubicBezTo>
                      <a:pt x="14313" y="14207"/>
                      <a:pt x="14302" y="14212"/>
                      <a:pt x="14292" y="14212"/>
                    </a:cubicBezTo>
                    <a:cubicBezTo>
                      <a:pt x="14278" y="14212"/>
                      <a:pt x="14267" y="14199"/>
                      <a:pt x="14249" y="14175"/>
                    </a:cubicBezTo>
                    <a:cubicBezTo>
                      <a:pt x="14249" y="14145"/>
                      <a:pt x="14249" y="14106"/>
                      <a:pt x="14269" y="14056"/>
                    </a:cubicBezTo>
                    <a:cubicBezTo>
                      <a:pt x="14281" y="14018"/>
                      <a:pt x="14294" y="14003"/>
                      <a:pt x="14308" y="14003"/>
                    </a:cubicBezTo>
                    <a:close/>
                    <a:moveTo>
                      <a:pt x="8141" y="14235"/>
                    </a:moveTo>
                    <a:cubicBezTo>
                      <a:pt x="8027" y="14284"/>
                      <a:pt x="8169" y="14333"/>
                      <a:pt x="8200" y="14371"/>
                    </a:cubicBezTo>
                    <a:lnTo>
                      <a:pt x="8200" y="14371"/>
                    </a:lnTo>
                    <a:cubicBezTo>
                      <a:pt x="8187" y="14344"/>
                      <a:pt x="8174" y="14314"/>
                      <a:pt x="8161" y="14284"/>
                    </a:cubicBezTo>
                    <a:cubicBezTo>
                      <a:pt x="8151" y="14254"/>
                      <a:pt x="8141" y="14245"/>
                      <a:pt x="8141" y="14235"/>
                    </a:cubicBezTo>
                    <a:close/>
                    <a:moveTo>
                      <a:pt x="8200" y="14371"/>
                    </a:moveTo>
                    <a:lnTo>
                      <a:pt x="8200" y="14371"/>
                    </a:lnTo>
                    <a:cubicBezTo>
                      <a:pt x="8202" y="14375"/>
                      <a:pt x="8203" y="14379"/>
                      <a:pt x="8205" y="14383"/>
                    </a:cubicBezTo>
                    <a:lnTo>
                      <a:pt x="8205" y="14383"/>
                    </a:lnTo>
                    <a:cubicBezTo>
                      <a:pt x="8205" y="14379"/>
                      <a:pt x="8203" y="14375"/>
                      <a:pt x="8200" y="14371"/>
                    </a:cubicBezTo>
                    <a:close/>
                    <a:moveTo>
                      <a:pt x="16273" y="14251"/>
                    </a:moveTo>
                    <a:cubicBezTo>
                      <a:pt x="16291" y="14251"/>
                      <a:pt x="16310" y="14258"/>
                      <a:pt x="16331" y="14274"/>
                    </a:cubicBezTo>
                    <a:cubicBezTo>
                      <a:pt x="16341" y="14284"/>
                      <a:pt x="16351" y="14284"/>
                      <a:pt x="16361" y="14294"/>
                    </a:cubicBezTo>
                    <a:cubicBezTo>
                      <a:pt x="16371" y="14314"/>
                      <a:pt x="16381" y="14324"/>
                      <a:pt x="16391" y="14334"/>
                    </a:cubicBezTo>
                    <a:cubicBezTo>
                      <a:pt x="16391" y="14334"/>
                      <a:pt x="16391" y="14344"/>
                      <a:pt x="16391" y="14344"/>
                    </a:cubicBezTo>
                    <a:cubicBezTo>
                      <a:pt x="16401" y="14383"/>
                      <a:pt x="16341" y="14363"/>
                      <a:pt x="16282" y="14383"/>
                    </a:cubicBezTo>
                    <a:lnTo>
                      <a:pt x="16272" y="14383"/>
                    </a:lnTo>
                    <a:cubicBezTo>
                      <a:pt x="16262" y="14344"/>
                      <a:pt x="16252" y="14294"/>
                      <a:pt x="16232" y="14264"/>
                    </a:cubicBezTo>
                    <a:cubicBezTo>
                      <a:pt x="16246" y="14255"/>
                      <a:pt x="16259" y="14251"/>
                      <a:pt x="16273" y="14251"/>
                    </a:cubicBezTo>
                    <a:close/>
                    <a:moveTo>
                      <a:pt x="19427" y="14185"/>
                    </a:moveTo>
                    <a:cubicBezTo>
                      <a:pt x="19437" y="14185"/>
                      <a:pt x="19452" y="14188"/>
                      <a:pt x="19475" y="14195"/>
                    </a:cubicBezTo>
                    <a:cubicBezTo>
                      <a:pt x="19534" y="14215"/>
                      <a:pt x="19603" y="14264"/>
                      <a:pt x="19683" y="14324"/>
                    </a:cubicBezTo>
                    <a:cubicBezTo>
                      <a:pt x="19663" y="14344"/>
                      <a:pt x="19643" y="14363"/>
                      <a:pt x="19623" y="14383"/>
                    </a:cubicBezTo>
                    <a:cubicBezTo>
                      <a:pt x="19476" y="14260"/>
                      <a:pt x="19382" y="14185"/>
                      <a:pt x="19427" y="14185"/>
                    </a:cubicBezTo>
                    <a:close/>
                    <a:moveTo>
                      <a:pt x="19792" y="14413"/>
                    </a:moveTo>
                    <a:cubicBezTo>
                      <a:pt x="19802" y="14423"/>
                      <a:pt x="19812" y="14433"/>
                      <a:pt x="19822" y="14433"/>
                    </a:cubicBezTo>
                    <a:cubicBezTo>
                      <a:pt x="19802" y="14443"/>
                      <a:pt x="19782" y="14453"/>
                      <a:pt x="19762" y="14463"/>
                    </a:cubicBezTo>
                    <a:cubicBezTo>
                      <a:pt x="19772" y="14453"/>
                      <a:pt x="19782" y="14433"/>
                      <a:pt x="19792" y="14413"/>
                    </a:cubicBezTo>
                    <a:close/>
                    <a:moveTo>
                      <a:pt x="19346" y="14086"/>
                    </a:moveTo>
                    <a:lnTo>
                      <a:pt x="19346" y="14086"/>
                    </a:lnTo>
                    <a:cubicBezTo>
                      <a:pt x="19365" y="14096"/>
                      <a:pt x="19336" y="14126"/>
                      <a:pt x="19306" y="14126"/>
                    </a:cubicBezTo>
                    <a:cubicBezTo>
                      <a:pt x="19303" y="14125"/>
                      <a:pt x="19300" y="14124"/>
                      <a:pt x="19297" y="14124"/>
                    </a:cubicBezTo>
                    <a:cubicBezTo>
                      <a:pt x="19261" y="14124"/>
                      <a:pt x="19227" y="14177"/>
                      <a:pt x="19237" y="14195"/>
                    </a:cubicBezTo>
                    <a:cubicBezTo>
                      <a:pt x="19246" y="14205"/>
                      <a:pt x="19336" y="14235"/>
                      <a:pt x="19306" y="14314"/>
                    </a:cubicBezTo>
                    <a:cubicBezTo>
                      <a:pt x="19284" y="14364"/>
                      <a:pt x="19320" y="14378"/>
                      <a:pt x="19357" y="14378"/>
                    </a:cubicBezTo>
                    <a:cubicBezTo>
                      <a:pt x="19370" y="14378"/>
                      <a:pt x="19384" y="14376"/>
                      <a:pt x="19395" y="14373"/>
                    </a:cubicBezTo>
                    <a:cubicBezTo>
                      <a:pt x="19401" y="14370"/>
                      <a:pt x="19406" y="14368"/>
                      <a:pt x="19412" y="14368"/>
                    </a:cubicBezTo>
                    <a:cubicBezTo>
                      <a:pt x="19437" y="14368"/>
                      <a:pt x="19456" y="14401"/>
                      <a:pt x="19415" y="14433"/>
                    </a:cubicBezTo>
                    <a:cubicBezTo>
                      <a:pt x="19356" y="14463"/>
                      <a:pt x="19405" y="14582"/>
                      <a:pt x="19445" y="14582"/>
                    </a:cubicBezTo>
                    <a:cubicBezTo>
                      <a:pt x="19481" y="14582"/>
                      <a:pt x="19512" y="14540"/>
                      <a:pt x="19549" y="14540"/>
                    </a:cubicBezTo>
                    <a:cubicBezTo>
                      <a:pt x="19563" y="14540"/>
                      <a:pt x="19577" y="14546"/>
                      <a:pt x="19594" y="14562"/>
                    </a:cubicBezTo>
                    <a:lnTo>
                      <a:pt x="19584" y="14562"/>
                    </a:lnTo>
                    <a:cubicBezTo>
                      <a:pt x="19564" y="14572"/>
                      <a:pt x="19554" y="14582"/>
                      <a:pt x="19544" y="14601"/>
                    </a:cubicBezTo>
                    <a:cubicBezTo>
                      <a:pt x="19530" y="14594"/>
                      <a:pt x="19511" y="14587"/>
                      <a:pt x="19494" y="14587"/>
                    </a:cubicBezTo>
                    <a:cubicBezTo>
                      <a:pt x="19487" y="14587"/>
                      <a:pt x="19480" y="14589"/>
                      <a:pt x="19475" y="14592"/>
                    </a:cubicBezTo>
                    <a:cubicBezTo>
                      <a:pt x="19453" y="14601"/>
                      <a:pt x="19421" y="14607"/>
                      <a:pt x="19389" y="14607"/>
                    </a:cubicBezTo>
                    <a:cubicBezTo>
                      <a:pt x="19321" y="14607"/>
                      <a:pt x="19255" y="14577"/>
                      <a:pt x="19296" y="14482"/>
                    </a:cubicBezTo>
                    <a:cubicBezTo>
                      <a:pt x="19375" y="14324"/>
                      <a:pt x="19177" y="14274"/>
                      <a:pt x="19157" y="14235"/>
                    </a:cubicBezTo>
                    <a:cubicBezTo>
                      <a:pt x="19147" y="14205"/>
                      <a:pt x="19187" y="14135"/>
                      <a:pt x="19246" y="14106"/>
                    </a:cubicBezTo>
                    <a:cubicBezTo>
                      <a:pt x="19266" y="14096"/>
                      <a:pt x="19286" y="14096"/>
                      <a:pt x="19296" y="14096"/>
                    </a:cubicBezTo>
                    <a:cubicBezTo>
                      <a:pt x="19316" y="14096"/>
                      <a:pt x="19336" y="14096"/>
                      <a:pt x="19346" y="14086"/>
                    </a:cubicBezTo>
                    <a:close/>
                    <a:moveTo>
                      <a:pt x="14190" y="14354"/>
                    </a:moveTo>
                    <a:cubicBezTo>
                      <a:pt x="14219" y="14393"/>
                      <a:pt x="14259" y="14443"/>
                      <a:pt x="14289" y="14482"/>
                    </a:cubicBezTo>
                    <a:cubicBezTo>
                      <a:pt x="14289" y="14482"/>
                      <a:pt x="14279" y="14492"/>
                      <a:pt x="14279" y="14492"/>
                    </a:cubicBezTo>
                    <a:cubicBezTo>
                      <a:pt x="14250" y="14550"/>
                      <a:pt x="14245" y="14571"/>
                      <a:pt x="14253" y="14571"/>
                    </a:cubicBezTo>
                    <a:cubicBezTo>
                      <a:pt x="14263" y="14571"/>
                      <a:pt x="14288" y="14548"/>
                      <a:pt x="14319" y="14522"/>
                    </a:cubicBezTo>
                    <a:cubicBezTo>
                      <a:pt x="14348" y="14552"/>
                      <a:pt x="14378" y="14582"/>
                      <a:pt x="14398" y="14611"/>
                    </a:cubicBezTo>
                    <a:cubicBezTo>
                      <a:pt x="14388" y="14641"/>
                      <a:pt x="14368" y="14671"/>
                      <a:pt x="14309" y="14740"/>
                    </a:cubicBezTo>
                    <a:cubicBezTo>
                      <a:pt x="14280" y="14771"/>
                      <a:pt x="14258" y="14783"/>
                      <a:pt x="14238" y="14783"/>
                    </a:cubicBezTo>
                    <a:cubicBezTo>
                      <a:pt x="14174" y="14783"/>
                      <a:pt x="14137" y="14657"/>
                      <a:pt x="14031" y="14611"/>
                    </a:cubicBezTo>
                    <a:cubicBezTo>
                      <a:pt x="14021" y="14601"/>
                      <a:pt x="14021" y="14601"/>
                      <a:pt x="14021" y="14601"/>
                    </a:cubicBezTo>
                    <a:cubicBezTo>
                      <a:pt x="14051" y="14552"/>
                      <a:pt x="14061" y="14512"/>
                      <a:pt x="14061" y="14512"/>
                    </a:cubicBezTo>
                    <a:cubicBezTo>
                      <a:pt x="14061" y="14512"/>
                      <a:pt x="14061" y="14453"/>
                      <a:pt x="14061" y="14393"/>
                    </a:cubicBezTo>
                    <a:cubicBezTo>
                      <a:pt x="14070" y="14400"/>
                      <a:pt x="14081" y="14403"/>
                      <a:pt x="14092" y="14403"/>
                    </a:cubicBezTo>
                    <a:cubicBezTo>
                      <a:pt x="14117" y="14403"/>
                      <a:pt x="14146" y="14387"/>
                      <a:pt x="14180" y="14354"/>
                    </a:cubicBezTo>
                    <a:close/>
                    <a:moveTo>
                      <a:pt x="16383" y="14680"/>
                    </a:moveTo>
                    <a:cubicBezTo>
                      <a:pt x="16417" y="14680"/>
                      <a:pt x="16366" y="14740"/>
                      <a:pt x="16321" y="14800"/>
                    </a:cubicBezTo>
                    <a:cubicBezTo>
                      <a:pt x="16312" y="14800"/>
                      <a:pt x="16302" y="14780"/>
                      <a:pt x="16302" y="14750"/>
                    </a:cubicBezTo>
                    <a:cubicBezTo>
                      <a:pt x="16302" y="14740"/>
                      <a:pt x="16302" y="14730"/>
                      <a:pt x="16292" y="14711"/>
                    </a:cubicBezTo>
                    <a:cubicBezTo>
                      <a:pt x="16302" y="14711"/>
                      <a:pt x="16312" y="14701"/>
                      <a:pt x="16321" y="14701"/>
                    </a:cubicBezTo>
                    <a:cubicBezTo>
                      <a:pt x="16353" y="14686"/>
                      <a:pt x="16373" y="14680"/>
                      <a:pt x="16383" y="14680"/>
                    </a:cubicBezTo>
                    <a:close/>
                    <a:moveTo>
                      <a:pt x="13972" y="14681"/>
                    </a:moveTo>
                    <a:cubicBezTo>
                      <a:pt x="13972" y="14701"/>
                      <a:pt x="13981" y="14730"/>
                      <a:pt x="13962" y="14760"/>
                    </a:cubicBezTo>
                    <a:cubicBezTo>
                      <a:pt x="13942" y="14810"/>
                      <a:pt x="13862" y="14839"/>
                      <a:pt x="13793" y="14859"/>
                    </a:cubicBezTo>
                    <a:cubicBezTo>
                      <a:pt x="13803" y="14849"/>
                      <a:pt x="13813" y="14830"/>
                      <a:pt x="13833" y="14820"/>
                    </a:cubicBezTo>
                    <a:cubicBezTo>
                      <a:pt x="13882" y="14790"/>
                      <a:pt x="13932" y="14730"/>
                      <a:pt x="13972" y="14681"/>
                    </a:cubicBezTo>
                    <a:close/>
                    <a:moveTo>
                      <a:pt x="16431" y="14958"/>
                    </a:moveTo>
                    <a:cubicBezTo>
                      <a:pt x="16450" y="14998"/>
                      <a:pt x="16470" y="15048"/>
                      <a:pt x="16480" y="15087"/>
                    </a:cubicBezTo>
                    <a:cubicBezTo>
                      <a:pt x="16500" y="15147"/>
                      <a:pt x="16480" y="15157"/>
                      <a:pt x="16450" y="15167"/>
                    </a:cubicBezTo>
                    <a:cubicBezTo>
                      <a:pt x="16431" y="15147"/>
                      <a:pt x="16411" y="15167"/>
                      <a:pt x="16391" y="15137"/>
                    </a:cubicBezTo>
                    <a:cubicBezTo>
                      <a:pt x="16381" y="15117"/>
                      <a:pt x="16401" y="15048"/>
                      <a:pt x="16431" y="14958"/>
                    </a:cubicBezTo>
                    <a:close/>
                    <a:moveTo>
                      <a:pt x="11545" y="10687"/>
                    </a:moveTo>
                    <a:cubicBezTo>
                      <a:pt x="11551" y="10687"/>
                      <a:pt x="11566" y="10924"/>
                      <a:pt x="11582" y="10963"/>
                    </a:cubicBezTo>
                    <a:cubicBezTo>
                      <a:pt x="11602" y="10992"/>
                      <a:pt x="11602" y="11052"/>
                      <a:pt x="11612" y="11101"/>
                    </a:cubicBezTo>
                    <a:cubicBezTo>
                      <a:pt x="11612" y="11131"/>
                      <a:pt x="11612" y="11151"/>
                      <a:pt x="11612" y="11181"/>
                    </a:cubicBezTo>
                    <a:cubicBezTo>
                      <a:pt x="11612" y="11181"/>
                      <a:pt x="11612" y="11191"/>
                      <a:pt x="11612" y="11201"/>
                    </a:cubicBezTo>
                    <a:cubicBezTo>
                      <a:pt x="11612" y="11220"/>
                      <a:pt x="11615" y="11227"/>
                      <a:pt x="11620" y="11227"/>
                    </a:cubicBezTo>
                    <a:cubicBezTo>
                      <a:pt x="11629" y="11227"/>
                      <a:pt x="11643" y="11209"/>
                      <a:pt x="11661" y="11191"/>
                    </a:cubicBezTo>
                    <a:cubicBezTo>
                      <a:pt x="11671" y="11181"/>
                      <a:pt x="11681" y="11171"/>
                      <a:pt x="11681" y="11161"/>
                    </a:cubicBezTo>
                    <a:cubicBezTo>
                      <a:pt x="11701" y="11151"/>
                      <a:pt x="11711" y="11141"/>
                      <a:pt x="11731" y="11141"/>
                    </a:cubicBezTo>
                    <a:cubicBezTo>
                      <a:pt x="11745" y="11139"/>
                      <a:pt x="11752" y="11137"/>
                      <a:pt x="11755" y="11137"/>
                    </a:cubicBezTo>
                    <a:cubicBezTo>
                      <a:pt x="11764" y="11137"/>
                      <a:pt x="11726" y="11150"/>
                      <a:pt x="11711" y="11181"/>
                    </a:cubicBezTo>
                    <a:cubicBezTo>
                      <a:pt x="11701" y="11181"/>
                      <a:pt x="11701" y="11191"/>
                      <a:pt x="11701" y="11191"/>
                    </a:cubicBezTo>
                    <a:cubicBezTo>
                      <a:pt x="11701" y="11191"/>
                      <a:pt x="11701" y="11201"/>
                      <a:pt x="11691" y="11201"/>
                    </a:cubicBezTo>
                    <a:cubicBezTo>
                      <a:pt x="11661" y="11260"/>
                      <a:pt x="11641" y="11339"/>
                      <a:pt x="11641" y="11369"/>
                    </a:cubicBezTo>
                    <a:cubicBezTo>
                      <a:pt x="11641" y="11369"/>
                      <a:pt x="11641" y="11379"/>
                      <a:pt x="11641" y="11379"/>
                    </a:cubicBezTo>
                    <a:cubicBezTo>
                      <a:pt x="11645" y="11382"/>
                      <a:pt x="11649" y="11382"/>
                      <a:pt x="11654" y="11382"/>
                    </a:cubicBezTo>
                    <a:lnTo>
                      <a:pt x="11654" y="11382"/>
                    </a:lnTo>
                    <a:cubicBezTo>
                      <a:pt x="11662" y="11382"/>
                      <a:pt x="11671" y="11382"/>
                      <a:pt x="11671" y="11409"/>
                    </a:cubicBezTo>
                    <a:cubicBezTo>
                      <a:pt x="11681" y="11448"/>
                      <a:pt x="11721" y="11468"/>
                      <a:pt x="11760" y="11478"/>
                    </a:cubicBezTo>
                    <a:lnTo>
                      <a:pt x="11810" y="11478"/>
                    </a:lnTo>
                    <a:cubicBezTo>
                      <a:pt x="11820" y="11488"/>
                      <a:pt x="11820" y="11498"/>
                      <a:pt x="11810" y="11518"/>
                    </a:cubicBezTo>
                    <a:cubicBezTo>
                      <a:pt x="11800" y="11567"/>
                      <a:pt x="11770" y="11617"/>
                      <a:pt x="11741" y="11637"/>
                    </a:cubicBezTo>
                    <a:cubicBezTo>
                      <a:pt x="11741" y="11647"/>
                      <a:pt x="11741" y="11647"/>
                      <a:pt x="11741" y="11647"/>
                    </a:cubicBezTo>
                    <a:cubicBezTo>
                      <a:pt x="11704" y="11674"/>
                      <a:pt x="11726" y="11717"/>
                      <a:pt x="11775" y="11717"/>
                    </a:cubicBezTo>
                    <a:cubicBezTo>
                      <a:pt x="11780" y="11717"/>
                      <a:pt x="11785" y="11717"/>
                      <a:pt x="11790" y="11716"/>
                    </a:cubicBezTo>
                    <a:cubicBezTo>
                      <a:pt x="11810" y="11706"/>
                      <a:pt x="11830" y="11696"/>
                      <a:pt x="11850" y="11667"/>
                    </a:cubicBezTo>
                    <a:lnTo>
                      <a:pt x="11860" y="11667"/>
                    </a:lnTo>
                    <a:cubicBezTo>
                      <a:pt x="11871" y="11655"/>
                      <a:pt x="11879" y="11650"/>
                      <a:pt x="11886" y="11650"/>
                    </a:cubicBezTo>
                    <a:cubicBezTo>
                      <a:pt x="11891" y="11650"/>
                      <a:pt x="11895" y="11652"/>
                      <a:pt x="11899" y="11657"/>
                    </a:cubicBezTo>
                    <a:cubicBezTo>
                      <a:pt x="11919" y="11667"/>
                      <a:pt x="11949" y="11706"/>
                      <a:pt x="11998" y="11756"/>
                    </a:cubicBezTo>
                    <a:cubicBezTo>
                      <a:pt x="12068" y="11845"/>
                      <a:pt x="11909" y="11795"/>
                      <a:pt x="11869" y="11855"/>
                    </a:cubicBezTo>
                    <a:cubicBezTo>
                      <a:pt x="11856" y="11878"/>
                      <a:pt x="11852" y="11886"/>
                      <a:pt x="11849" y="11886"/>
                    </a:cubicBezTo>
                    <a:cubicBezTo>
                      <a:pt x="11842" y="11886"/>
                      <a:pt x="11840" y="11855"/>
                      <a:pt x="11780" y="11855"/>
                    </a:cubicBezTo>
                    <a:cubicBezTo>
                      <a:pt x="11691" y="11855"/>
                      <a:pt x="11760" y="11964"/>
                      <a:pt x="11750" y="12113"/>
                    </a:cubicBezTo>
                    <a:cubicBezTo>
                      <a:pt x="11746" y="12172"/>
                      <a:pt x="11766" y="12194"/>
                      <a:pt x="11789" y="12194"/>
                    </a:cubicBezTo>
                    <a:cubicBezTo>
                      <a:pt x="11819" y="12194"/>
                      <a:pt x="11855" y="12157"/>
                      <a:pt x="11850" y="12123"/>
                    </a:cubicBezTo>
                    <a:cubicBezTo>
                      <a:pt x="11830" y="12063"/>
                      <a:pt x="11800" y="12073"/>
                      <a:pt x="11919" y="12023"/>
                    </a:cubicBezTo>
                    <a:cubicBezTo>
                      <a:pt x="11953" y="12006"/>
                      <a:pt x="11968" y="11999"/>
                      <a:pt x="11971" y="11999"/>
                    </a:cubicBezTo>
                    <a:cubicBezTo>
                      <a:pt x="11978" y="11999"/>
                      <a:pt x="11913" y="12043"/>
                      <a:pt x="11899" y="12093"/>
                    </a:cubicBezTo>
                    <a:cubicBezTo>
                      <a:pt x="11884" y="12145"/>
                      <a:pt x="11920" y="12203"/>
                      <a:pt x="11960" y="12203"/>
                    </a:cubicBezTo>
                    <a:cubicBezTo>
                      <a:pt x="11973" y="12203"/>
                      <a:pt x="11986" y="12197"/>
                      <a:pt x="11998" y="12182"/>
                    </a:cubicBezTo>
                    <a:cubicBezTo>
                      <a:pt x="12012" y="12166"/>
                      <a:pt x="12025" y="12158"/>
                      <a:pt x="12037" y="12158"/>
                    </a:cubicBezTo>
                    <a:cubicBezTo>
                      <a:pt x="12062" y="12158"/>
                      <a:pt x="12084" y="12189"/>
                      <a:pt x="12098" y="12242"/>
                    </a:cubicBezTo>
                    <a:cubicBezTo>
                      <a:pt x="12102" y="12261"/>
                      <a:pt x="12102" y="12267"/>
                      <a:pt x="12100" y="12267"/>
                    </a:cubicBezTo>
                    <a:cubicBezTo>
                      <a:pt x="12094" y="12267"/>
                      <a:pt x="12074" y="12236"/>
                      <a:pt x="12057" y="12236"/>
                    </a:cubicBezTo>
                    <a:cubicBezTo>
                      <a:pt x="12050" y="12236"/>
                      <a:pt x="12043" y="12242"/>
                      <a:pt x="12038" y="12261"/>
                    </a:cubicBezTo>
                    <a:cubicBezTo>
                      <a:pt x="12018" y="12314"/>
                      <a:pt x="11976" y="12341"/>
                      <a:pt x="11939" y="12341"/>
                    </a:cubicBezTo>
                    <a:cubicBezTo>
                      <a:pt x="11920" y="12341"/>
                      <a:pt x="11903" y="12334"/>
                      <a:pt x="11889" y="12321"/>
                    </a:cubicBezTo>
                    <a:cubicBezTo>
                      <a:pt x="11877" y="12308"/>
                      <a:pt x="11866" y="12303"/>
                      <a:pt x="11855" y="12303"/>
                    </a:cubicBezTo>
                    <a:cubicBezTo>
                      <a:pt x="11830" y="12303"/>
                      <a:pt x="11802" y="12330"/>
                      <a:pt x="11741" y="12371"/>
                    </a:cubicBezTo>
                    <a:cubicBezTo>
                      <a:pt x="11711" y="12390"/>
                      <a:pt x="11711" y="12400"/>
                      <a:pt x="11711" y="12410"/>
                    </a:cubicBezTo>
                    <a:cubicBezTo>
                      <a:pt x="11711" y="12430"/>
                      <a:pt x="11731" y="12450"/>
                      <a:pt x="11750" y="12470"/>
                    </a:cubicBezTo>
                    <a:cubicBezTo>
                      <a:pt x="11780" y="12489"/>
                      <a:pt x="11810" y="12499"/>
                      <a:pt x="11820" y="12519"/>
                    </a:cubicBezTo>
                    <a:cubicBezTo>
                      <a:pt x="11711" y="12618"/>
                      <a:pt x="11879" y="12608"/>
                      <a:pt x="12028" y="12638"/>
                    </a:cubicBezTo>
                    <a:cubicBezTo>
                      <a:pt x="12042" y="12652"/>
                      <a:pt x="12046" y="12666"/>
                      <a:pt x="12054" y="12666"/>
                    </a:cubicBezTo>
                    <a:cubicBezTo>
                      <a:pt x="12058" y="12666"/>
                      <a:pt x="12062" y="12664"/>
                      <a:pt x="12068" y="12658"/>
                    </a:cubicBezTo>
                    <a:cubicBezTo>
                      <a:pt x="12078" y="12648"/>
                      <a:pt x="12078" y="12648"/>
                      <a:pt x="12088" y="12648"/>
                    </a:cubicBezTo>
                    <a:cubicBezTo>
                      <a:pt x="12098" y="12648"/>
                      <a:pt x="12098" y="12658"/>
                      <a:pt x="12107" y="12658"/>
                    </a:cubicBezTo>
                    <a:cubicBezTo>
                      <a:pt x="12137" y="12678"/>
                      <a:pt x="12167" y="12727"/>
                      <a:pt x="12217" y="12797"/>
                    </a:cubicBezTo>
                    <a:cubicBezTo>
                      <a:pt x="12261" y="12858"/>
                      <a:pt x="12249" y="12882"/>
                      <a:pt x="12225" y="12882"/>
                    </a:cubicBezTo>
                    <a:cubicBezTo>
                      <a:pt x="12206" y="12882"/>
                      <a:pt x="12180" y="12868"/>
                      <a:pt x="12167" y="12846"/>
                    </a:cubicBezTo>
                    <a:cubicBezTo>
                      <a:pt x="12162" y="12831"/>
                      <a:pt x="12159" y="12825"/>
                      <a:pt x="12156" y="12825"/>
                    </a:cubicBezTo>
                    <a:cubicBezTo>
                      <a:pt x="12150" y="12825"/>
                      <a:pt x="12152" y="12874"/>
                      <a:pt x="12137" y="12896"/>
                    </a:cubicBezTo>
                    <a:cubicBezTo>
                      <a:pt x="12130" y="12904"/>
                      <a:pt x="12121" y="12911"/>
                      <a:pt x="12109" y="12911"/>
                    </a:cubicBezTo>
                    <a:cubicBezTo>
                      <a:pt x="12091" y="12911"/>
                      <a:pt x="12065" y="12891"/>
                      <a:pt x="12028" y="12817"/>
                    </a:cubicBezTo>
                    <a:cubicBezTo>
                      <a:pt x="12013" y="12793"/>
                      <a:pt x="12000" y="12784"/>
                      <a:pt x="11987" y="12784"/>
                    </a:cubicBezTo>
                    <a:cubicBezTo>
                      <a:pt x="11943" y="12784"/>
                      <a:pt x="11919" y="12906"/>
                      <a:pt x="11919" y="12906"/>
                    </a:cubicBezTo>
                    <a:cubicBezTo>
                      <a:pt x="11919" y="12906"/>
                      <a:pt x="11879" y="12965"/>
                      <a:pt x="11820" y="13015"/>
                    </a:cubicBezTo>
                    <a:cubicBezTo>
                      <a:pt x="11770" y="13065"/>
                      <a:pt x="11949" y="13084"/>
                      <a:pt x="11998" y="13094"/>
                    </a:cubicBezTo>
                    <a:cubicBezTo>
                      <a:pt x="12058" y="13094"/>
                      <a:pt x="11988" y="13154"/>
                      <a:pt x="12028" y="13193"/>
                    </a:cubicBezTo>
                    <a:cubicBezTo>
                      <a:pt x="12032" y="13202"/>
                      <a:pt x="12038" y="13205"/>
                      <a:pt x="12045" y="13205"/>
                    </a:cubicBezTo>
                    <a:cubicBezTo>
                      <a:pt x="12055" y="13205"/>
                      <a:pt x="12066" y="13199"/>
                      <a:pt x="12078" y="13193"/>
                    </a:cubicBezTo>
                    <a:lnTo>
                      <a:pt x="12078" y="13193"/>
                    </a:lnTo>
                    <a:cubicBezTo>
                      <a:pt x="12078" y="13263"/>
                      <a:pt x="12008" y="13332"/>
                      <a:pt x="11939" y="13342"/>
                    </a:cubicBezTo>
                    <a:cubicBezTo>
                      <a:pt x="11939" y="13342"/>
                      <a:pt x="11939" y="13342"/>
                      <a:pt x="11939" y="13332"/>
                    </a:cubicBezTo>
                    <a:cubicBezTo>
                      <a:pt x="11919" y="13293"/>
                      <a:pt x="11909" y="13263"/>
                      <a:pt x="11869" y="13243"/>
                    </a:cubicBezTo>
                    <a:lnTo>
                      <a:pt x="11860" y="13243"/>
                    </a:lnTo>
                    <a:cubicBezTo>
                      <a:pt x="11857" y="13240"/>
                      <a:pt x="11854" y="13239"/>
                      <a:pt x="11852" y="13239"/>
                    </a:cubicBezTo>
                    <a:cubicBezTo>
                      <a:pt x="11845" y="13239"/>
                      <a:pt x="11840" y="13248"/>
                      <a:pt x="11840" y="13263"/>
                    </a:cubicBezTo>
                    <a:cubicBezTo>
                      <a:pt x="11830" y="13273"/>
                      <a:pt x="11840" y="13293"/>
                      <a:pt x="11840" y="13312"/>
                    </a:cubicBezTo>
                    <a:lnTo>
                      <a:pt x="11830" y="13312"/>
                    </a:lnTo>
                    <a:cubicBezTo>
                      <a:pt x="11793" y="13279"/>
                      <a:pt x="11758" y="13264"/>
                      <a:pt x="11727" y="13264"/>
                    </a:cubicBezTo>
                    <a:cubicBezTo>
                      <a:pt x="11664" y="13264"/>
                      <a:pt x="11611" y="13323"/>
                      <a:pt x="11572" y="13422"/>
                    </a:cubicBezTo>
                    <a:cubicBezTo>
                      <a:pt x="11560" y="13457"/>
                      <a:pt x="11560" y="13469"/>
                      <a:pt x="11567" y="13469"/>
                    </a:cubicBezTo>
                    <a:cubicBezTo>
                      <a:pt x="11582" y="13469"/>
                      <a:pt x="11634" y="13409"/>
                      <a:pt x="11680" y="13409"/>
                    </a:cubicBezTo>
                    <a:cubicBezTo>
                      <a:pt x="11699" y="13409"/>
                      <a:pt x="11717" y="13420"/>
                      <a:pt x="11731" y="13451"/>
                    </a:cubicBezTo>
                    <a:cubicBezTo>
                      <a:pt x="11770" y="13550"/>
                      <a:pt x="11889" y="13590"/>
                      <a:pt x="11988" y="13590"/>
                    </a:cubicBezTo>
                    <a:cubicBezTo>
                      <a:pt x="11998" y="13620"/>
                      <a:pt x="11998" y="13650"/>
                      <a:pt x="12028" y="13689"/>
                    </a:cubicBezTo>
                    <a:cubicBezTo>
                      <a:pt x="12041" y="13710"/>
                      <a:pt x="12051" y="13718"/>
                      <a:pt x="12060" y="13718"/>
                    </a:cubicBezTo>
                    <a:cubicBezTo>
                      <a:pt x="12086" y="13718"/>
                      <a:pt x="12103" y="13649"/>
                      <a:pt x="12147" y="13590"/>
                    </a:cubicBezTo>
                    <a:cubicBezTo>
                      <a:pt x="12155" y="13578"/>
                      <a:pt x="12162" y="13572"/>
                      <a:pt x="12168" y="13572"/>
                    </a:cubicBezTo>
                    <a:cubicBezTo>
                      <a:pt x="12203" y="13572"/>
                      <a:pt x="12221" y="13727"/>
                      <a:pt x="12246" y="13769"/>
                    </a:cubicBezTo>
                    <a:cubicBezTo>
                      <a:pt x="12266" y="13808"/>
                      <a:pt x="12306" y="13749"/>
                      <a:pt x="12365" y="13888"/>
                    </a:cubicBezTo>
                    <a:cubicBezTo>
                      <a:pt x="12335" y="13897"/>
                      <a:pt x="12306" y="13917"/>
                      <a:pt x="12276" y="13927"/>
                    </a:cubicBezTo>
                    <a:cubicBezTo>
                      <a:pt x="12276" y="13937"/>
                      <a:pt x="12266" y="13937"/>
                      <a:pt x="12256" y="13937"/>
                    </a:cubicBezTo>
                    <a:cubicBezTo>
                      <a:pt x="12246" y="13897"/>
                      <a:pt x="12236" y="13848"/>
                      <a:pt x="12217" y="13838"/>
                    </a:cubicBezTo>
                    <a:cubicBezTo>
                      <a:pt x="12208" y="13833"/>
                      <a:pt x="12199" y="13830"/>
                      <a:pt x="12192" y="13830"/>
                    </a:cubicBezTo>
                    <a:cubicBezTo>
                      <a:pt x="12156" y="13830"/>
                      <a:pt x="12136" y="13884"/>
                      <a:pt x="12177" y="13957"/>
                    </a:cubicBezTo>
                    <a:cubicBezTo>
                      <a:pt x="12154" y="13957"/>
                      <a:pt x="12129" y="13955"/>
                      <a:pt x="12103" y="13955"/>
                    </a:cubicBezTo>
                    <a:cubicBezTo>
                      <a:pt x="12049" y="13955"/>
                      <a:pt x="11985" y="13964"/>
                      <a:pt x="11899" y="14016"/>
                    </a:cubicBezTo>
                    <a:cubicBezTo>
                      <a:pt x="11737" y="14114"/>
                      <a:pt x="11727" y="14211"/>
                      <a:pt x="11681" y="14211"/>
                    </a:cubicBezTo>
                    <a:cubicBezTo>
                      <a:pt x="11670" y="14211"/>
                      <a:pt x="11658" y="14206"/>
                      <a:pt x="11641" y="14195"/>
                    </a:cubicBezTo>
                    <a:cubicBezTo>
                      <a:pt x="11627" y="14183"/>
                      <a:pt x="11612" y="14177"/>
                      <a:pt x="11595" y="14177"/>
                    </a:cubicBezTo>
                    <a:cubicBezTo>
                      <a:pt x="11518" y="14177"/>
                      <a:pt x="11410" y="14300"/>
                      <a:pt x="11255" y="14463"/>
                    </a:cubicBezTo>
                    <a:cubicBezTo>
                      <a:pt x="11149" y="14568"/>
                      <a:pt x="11184" y="14612"/>
                      <a:pt x="11245" y="14612"/>
                    </a:cubicBezTo>
                    <a:cubicBezTo>
                      <a:pt x="11293" y="14612"/>
                      <a:pt x="11358" y="14585"/>
                      <a:pt x="11384" y="14542"/>
                    </a:cubicBezTo>
                    <a:cubicBezTo>
                      <a:pt x="11396" y="14517"/>
                      <a:pt x="11404" y="14507"/>
                      <a:pt x="11410" y="14507"/>
                    </a:cubicBezTo>
                    <a:cubicBezTo>
                      <a:pt x="11428" y="14507"/>
                      <a:pt x="11428" y="14594"/>
                      <a:pt x="11473" y="14631"/>
                    </a:cubicBezTo>
                    <a:cubicBezTo>
                      <a:pt x="11493" y="14655"/>
                      <a:pt x="11518" y="14674"/>
                      <a:pt x="11551" y="14674"/>
                    </a:cubicBezTo>
                    <a:cubicBezTo>
                      <a:pt x="11599" y="14674"/>
                      <a:pt x="11666" y="14632"/>
                      <a:pt x="11760" y="14502"/>
                    </a:cubicBezTo>
                    <a:cubicBezTo>
                      <a:pt x="11796" y="14453"/>
                      <a:pt x="11830" y="14434"/>
                      <a:pt x="11860" y="14434"/>
                    </a:cubicBezTo>
                    <a:cubicBezTo>
                      <a:pt x="11966" y="14434"/>
                      <a:pt x="12038" y="14661"/>
                      <a:pt x="12038" y="14661"/>
                    </a:cubicBezTo>
                    <a:cubicBezTo>
                      <a:pt x="12038" y="14661"/>
                      <a:pt x="12127" y="14780"/>
                      <a:pt x="12276" y="14869"/>
                    </a:cubicBezTo>
                    <a:cubicBezTo>
                      <a:pt x="12415" y="14968"/>
                      <a:pt x="11949" y="14998"/>
                      <a:pt x="11820" y="15008"/>
                    </a:cubicBezTo>
                    <a:cubicBezTo>
                      <a:pt x="11681" y="15018"/>
                      <a:pt x="11860" y="15127"/>
                      <a:pt x="11760" y="15206"/>
                    </a:cubicBezTo>
                    <a:cubicBezTo>
                      <a:pt x="11743" y="15220"/>
                      <a:pt x="11723" y="15226"/>
                      <a:pt x="11701" y="15226"/>
                    </a:cubicBezTo>
                    <a:cubicBezTo>
                      <a:pt x="11590" y="15226"/>
                      <a:pt x="11419" y="15090"/>
                      <a:pt x="11255" y="15058"/>
                    </a:cubicBezTo>
                    <a:cubicBezTo>
                      <a:pt x="11203" y="15051"/>
                      <a:pt x="11160" y="15046"/>
                      <a:pt x="11121" y="15046"/>
                    </a:cubicBezTo>
                    <a:cubicBezTo>
                      <a:pt x="11048" y="15046"/>
                      <a:pt x="10992" y="15062"/>
                      <a:pt x="10928" y="15107"/>
                    </a:cubicBezTo>
                    <a:cubicBezTo>
                      <a:pt x="10908" y="15088"/>
                      <a:pt x="10893" y="15077"/>
                      <a:pt x="10877" y="15077"/>
                    </a:cubicBezTo>
                    <a:cubicBezTo>
                      <a:pt x="10868" y="15077"/>
                      <a:pt x="10859" y="15080"/>
                      <a:pt x="10848" y="15087"/>
                    </a:cubicBezTo>
                    <a:cubicBezTo>
                      <a:pt x="10810" y="15125"/>
                      <a:pt x="10777" y="15139"/>
                      <a:pt x="10750" y="15139"/>
                    </a:cubicBezTo>
                    <a:cubicBezTo>
                      <a:pt x="10734" y="15139"/>
                      <a:pt x="10720" y="15134"/>
                      <a:pt x="10709" y="15127"/>
                    </a:cubicBezTo>
                    <a:cubicBezTo>
                      <a:pt x="10729" y="15097"/>
                      <a:pt x="10729" y="15087"/>
                      <a:pt x="10709" y="15087"/>
                    </a:cubicBezTo>
                    <a:lnTo>
                      <a:pt x="10699" y="15087"/>
                    </a:lnTo>
                    <a:cubicBezTo>
                      <a:pt x="10709" y="15077"/>
                      <a:pt x="10709" y="15077"/>
                      <a:pt x="10709" y="15077"/>
                    </a:cubicBezTo>
                    <a:cubicBezTo>
                      <a:pt x="10767" y="15039"/>
                      <a:pt x="10824" y="14908"/>
                      <a:pt x="10792" y="14908"/>
                    </a:cubicBezTo>
                    <a:cubicBezTo>
                      <a:pt x="10791" y="14908"/>
                      <a:pt x="10790" y="14908"/>
                      <a:pt x="10789" y="14909"/>
                    </a:cubicBezTo>
                    <a:cubicBezTo>
                      <a:pt x="10781" y="14911"/>
                      <a:pt x="10772" y="14913"/>
                      <a:pt x="10762" y="14913"/>
                    </a:cubicBezTo>
                    <a:cubicBezTo>
                      <a:pt x="10731" y="14913"/>
                      <a:pt x="10692" y="14901"/>
                      <a:pt x="10670" y="14879"/>
                    </a:cubicBezTo>
                    <a:cubicBezTo>
                      <a:pt x="10680" y="14869"/>
                      <a:pt x="10699" y="14859"/>
                      <a:pt x="10709" y="14849"/>
                    </a:cubicBezTo>
                    <a:cubicBezTo>
                      <a:pt x="10726" y="14800"/>
                      <a:pt x="10680" y="14743"/>
                      <a:pt x="10711" y="14743"/>
                    </a:cubicBezTo>
                    <a:cubicBezTo>
                      <a:pt x="10717" y="14743"/>
                      <a:pt x="10726" y="14745"/>
                      <a:pt x="10739" y="14750"/>
                    </a:cubicBezTo>
                    <a:cubicBezTo>
                      <a:pt x="10799" y="14780"/>
                      <a:pt x="10825" y="14856"/>
                      <a:pt x="10865" y="14856"/>
                    </a:cubicBezTo>
                    <a:cubicBezTo>
                      <a:pt x="10877" y="14856"/>
                      <a:pt x="10891" y="14849"/>
                      <a:pt x="10908" y="14830"/>
                    </a:cubicBezTo>
                    <a:cubicBezTo>
                      <a:pt x="10977" y="14750"/>
                      <a:pt x="10947" y="14740"/>
                      <a:pt x="10987" y="14701"/>
                    </a:cubicBezTo>
                    <a:cubicBezTo>
                      <a:pt x="11027" y="14661"/>
                      <a:pt x="11037" y="14661"/>
                      <a:pt x="11056" y="14631"/>
                    </a:cubicBezTo>
                    <a:cubicBezTo>
                      <a:pt x="11075" y="14604"/>
                      <a:pt x="11042" y="14551"/>
                      <a:pt x="11022" y="14551"/>
                    </a:cubicBezTo>
                    <a:cubicBezTo>
                      <a:pt x="11020" y="14551"/>
                      <a:pt x="11018" y="14551"/>
                      <a:pt x="11017" y="14552"/>
                    </a:cubicBezTo>
                    <a:cubicBezTo>
                      <a:pt x="10997" y="14572"/>
                      <a:pt x="11007" y="14631"/>
                      <a:pt x="10957" y="14671"/>
                    </a:cubicBezTo>
                    <a:cubicBezTo>
                      <a:pt x="10918" y="14691"/>
                      <a:pt x="10879" y="14732"/>
                      <a:pt x="10871" y="14732"/>
                    </a:cubicBezTo>
                    <a:cubicBezTo>
                      <a:pt x="10867" y="14732"/>
                      <a:pt x="10871" y="14721"/>
                      <a:pt x="10888" y="14691"/>
                    </a:cubicBezTo>
                    <a:cubicBezTo>
                      <a:pt x="10937" y="14592"/>
                      <a:pt x="10967" y="14601"/>
                      <a:pt x="10957" y="14532"/>
                    </a:cubicBezTo>
                    <a:cubicBezTo>
                      <a:pt x="10950" y="14473"/>
                      <a:pt x="10926" y="14404"/>
                      <a:pt x="10902" y="14404"/>
                    </a:cubicBezTo>
                    <a:cubicBezTo>
                      <a:pt x="10894" y="14404"/>
                      <a:pt x="10886" y="14412"/>
                      <a:pt x="10878" y="14433"/>
                    </a:cubicBezTo>
                    <a:cubicBezTo>
                      <a:pt x="10848" y="14522"/>
                      <a:pt x="10898" y="14542"/>
                      <a:pt x="10828" y="14611"/>
                    </a:cubicBezTo>
                    <a:cubicBezTo>
                      <a:pt x="10809" y="14631"/>
                      <a:pt x="10791" y="14641"/>
                      <a:pt x="10778" y="14641"/>
                    </a:cubicBezTo>
                    <a:cubicBezTo>
                      <a:pt x="10751" y="14641"/>
                      <a:pt x="10742" y="14601"/>
                      <a:pt x="10769" y="14522"/>
                    </a:cubicBezTo>
                    <a:cubicBezTo>
                      <a:pt x="10809" y="14434"/>
                      <a:pt x="10862" y="14359"/>
                      <a:pt x="10839" y="14359"/>
                    </a:cubicBezTo>
                    <a:cubicBezTo>
                      <a:pt x="10834" y="14359"/>
                      <a:pt x="10824" y="14364"/>
                      <a:pt x="10809" y="14373"/>
                    </a:cubicBezTo>
                    <a:cubicBezTo>
                      <a:pt x="10739" y="14423"/>
                      <a:pt x="10759" y="14413"/>
                      <a:pt x="10719" y="14482"/>
                    </a:cubicBezTo>
                    <a:cubicBezTo>
                      <a:pt x="10691" y="14533"/>
                      <a:pt x="10625" y="14656"/>
                      <a:pt x="10607" y="14656"/>
                    </a:cubicBezTo>
                    <a:cubicBezTo>
                      <a:pt x="10600" y="14656"/>
                      <a:pt x="10599" y="14638"/>
                      <a:pt x="10610" y="14592"/>
                    </a:cubicBezTo>
                    <a:cubicBezTo>
                      <a:pt x="10650" y="14423"/>
                      <a:pt x="10660" y="14463"/>
                      <a:pt x="10699" y="14354"/>
                    </a:cubicBezTo>
                    <a:cubicBezTo>
                      <a:pt x="10729" y="14254"/>
                      <a:pt x="10729" y="14145"/>
                      <a:pt x="10769" y="14135"/>
                    </a:cubicBezTo>
                    <a:cubicBezTo>
                      <a:pt x="10777" y="14131"/>
                      <a:pt x="10785" y="14130"/>
                      <a:pt x="10794" y="14130"/>
                    </a:cubicBezTo>
                    <a:cubicBezTo>
                      <a:pt x="10828" y="14130"/>
                      <a:pt x="10864" y="14155"/>
                      <a:pt x="10888" y="14155"/>
                    </a:cubicBezTo>
                    <a:cubicBezTo>
                      <a:pt x="10914" y="14155"/>
                      <a:pt x="10940" y="14071"/>
                      <a:pt x="10906" y="14071"/>
                    </a:cubicBezTo>
                    <a:cubicBezTo>
                      <a:pt x="10901" y="14071"/>
                      <a:pt x="10895" y="14072"/>
                      <a:pt x="10888" y="14076"/>
                    </a:cubicBezTo>
                    <a:cubicBezTo>
                      <a:pt x="10866" y="14085"/>
                      <a:pt x="10839" y="14095"/>
                      <a:pt x="10821" y="14095"/>
                    </a:cubicBezTo>
                    <a:cubicBezTo>
                      <a:pt x="10799" y="14095"/>
                      <a:pt x="10794" y="14078"/>
                      <a:pt x="10838" y="14016"/>
                    </a:cubicBezTo>
                    <a:cubicBezTo>
                      <a:pt x="10912" y="13926"/>
                      <a:pt x="10965" y="13870"/>
                      <a:pt x="10948" y="13870"/>
                    </a:cubicBezTo>
                    <a:cubicBezTo>
                      <a:pt x="10945" y="13870"/>
                      <a:pt x="10938" y="13872"/>
                      <a:pt x="10928" y="13878"/>
                    </a:cubicBezTo>
                    <a:cubicBezTo>
                      <a:pt x="10878" y="13897"/>
                      <a:pt x="10789" y="14026"/>
                      <a:pt x="10769" y="14036"/>
                    </a:cubicBezTo>
                    <a:cubicBezTo>
                      <a:pt x="10758" y="14040"/>
                      <a:pt x="10744" y="14048"/>
                      <a:pt x="10734" y="14048"/>
                    </a:cubicBezTo>
                    <a:cubicBezTo>
                      <a:pt x="10719" y="14048"/>
                      <a:pt x="10716" y="14026"/>
                      <a:pt x="10759" y="13927"/>
                    </a:cubicBezTo>
                    <a:cubicBezTo>
                      <a:pt x="10828" y="13769"/>
                      <a:pt x="10809" y="13759"/>
                      <a:pt x="10838" y="13709"/>
                    </a:cubicBezTo>
                    <a:cubicBezTo>
                      <a:pt x="10854" y="13671"/>
                      <a:pt x="10857" y="13585"/>
                      <a:pt x="10886" y="13585"/>
                    </a:cubicBezTo>
                    <a:cubicBezTo>
                      <a:pt x="10894" y="13585"/>
                      <a:pt x="10904" y="13592"/>
                      <a:pt x="10918" y="13610"/>
                    </a:cubicBezTo>
                    <a:cubicBezTo>
                      <a:pt x="10955" y="13659"/>
                      <a:pt x="10980" y="13697"/>
                      <a:pt x="11006" y="13697"/>
                    </a:cubicBezTo>
                    <a:cubicBezTo>
                      <a:pt x="11022" y="13697"/>
                      <a:pt x="11038" y="13683"/>
                      <a:pt x="11056" y="13650"/>
                    </a:cubicBezTo>
                    <a:cubicBezTo>
                      <a:pt x="11106" y="13570"/>
                      <a:pt x="11086" y="13481"/>
                      <a:pt x="11165" y="13461"/>
                    </a:cubicBezTo>
                    <a:cubicBezTo>
                      <a:pt x="11245" y="13441"/>
                      <a:pt x="11275" y="13431"/>
                      <a:pt x="11275" y="13392"/>
                    </a:cubicBezTo>
                    <a:cubicBezTo>
                      <a:pt x="11275" y="13372"/>
                      <a:pt x="11275" y="13332"/>
                      <a:pt x="11265" y="13303"/>
                    </a:cubicBezTo>
                    <a:cubicBezTo>
                      <a:pt x="11248" y="13286"/>
                      <a:pt x="11232" y="13270"/>
                      <a:pt x="11211" y="13270"/>
                    </a:cubicBezTo>
                    <a:cubicBezTo>
                      <a:pt x="11206" y="13270"/>
                      <a:pt x="11201" y="13271"/>
                      <a:pt x="11195" y="13273"/>
                    </a:cubicBezTo>
                    <a:cubicBezTo>
                      <a:pt x="11126" y="13312"/>
                      <a:pt x="11146" y="13322"/>
                      <a:pt x="11086" y="13412"/>
                    </a:cubicBezTo>
                    <a:cubicBezTo>
                      <a:pt x="11058" y="13463"/>
                      <a:pt x="11023" y="13491"/>
                      <a:pt x="11002" y="13491"/>
                    </a:cubicBezTo>
                    <a:cubicBezTo>
                      <a:pt x="10986" y="13491"/>
                      <a:pt x="10979" y="13475"/>
                      <a:pt x="10987" y="13441"/>
                    </a:cubicBezTo>
                    <a:cubicBezTo>
                      <a:pt x="11001" y="13386"/>
                      <a:pt x="10995" y="13316"/>
                      <a:pt x="10967" y="13316"/>
                    </a:cubicBezTo>
                    <a:cubicBezTo>
                      <a:pt x="10955" y="13316"/>
                      <a:pt x="10939" y="13329"/>
                      <a:pt x="10918" y="13362"/>
                    </a:cubicBezTo>
                    <a:cubicBezTo>
                      <a:pt x="10858" y="13471"/>
                      <a:pt x="10838" y="13471"/>
                      <a:pt x="10759" y="13550"/>
                    </a:cubicBezTo>
                    <a:cubicBezTo>
                      <a:pt x="10722" y="13583"/>
                      <a:pt x="10676" y="13600"/>
                      <a:pt x="10650" y="13600"/>
                    </a:cubicBezTo>
                    <a:cubicBezTo>
                      <a:pt x="10620" y="13600"/>
                      <a:pt x="10616" y="13578"/>
                      <a:pt x="10680" y="13531"/>
                    </a:cubicBezTo>
                    <a:cubicBezTo>
                      <a:pt x="10789" y="13451"/>
                      <a:pt x="10828" y="13402"/>
                      <a:pt x="10828" y="13382"/>
                    </a:cubicBezTo>
                    <a:cubicBezTo>
                      <a:pt x="10820" y="13357"/>
                      <a:pt x="10833" y="13274"/>
                      <a:pt x="10776" y="13274"/>
                    </a:cubicBezTo>
                    <a:cubicBezTo>
                      <a:pt x="10766" y="13274"/>
                      <a:pt x="10754" y="13277"/>
                      <a:pt x="10739" y="13283"/>
                    </a:cubicBezTo>
                    <a:cubicBezTo>
                      <a:pt x="10698" y="13301"/>
                      <a:pt x="10660" y="13313"/>
                      <a:pt x="10636" y="13313"/>
                    </a:cubicBezTo>
                    <a:cubicBezTo>
                      <a:pt x="10608" y="13313"/>
                      <a:pt x="10602" y="13296"/>
                      <a:pt x="10640" y="13253"/>
                    </a:cubicBezTo>
                    <a:cubicBezTo>
                      <a:pt x="10692" y="13184"/>
                      <a:pt x="10736" y="13130"/>
                      <a:pt x="10799" y="13130"/>
                    </a:cubicBezTo>
                    <a:cubicBezTo>
                      <a:pt x="10808" y="13130"/>
                      <a:pt x="10818" y="13131"/>
                      <a:pt x="10828" y="13134"/>
                    </a:cubicBezTo>
                    <a:cubicBezTo>
                      <a:pt x="10886" y="13148"/>
                      <a:pt x="10944" y="13179"/>
                      <a:pt x="10986" y="13179"/>
                    </a:cubicBezTo>
                    <a:cubicBezTo>
                      <a:pt x="11002" y="13179"/>
                      <a:pt x="11016" y="13174"/>
                      <a:pt x="11027" y="13164"/>
                    </a:cubicBezTo>
                    <a:cubicBezTo>
                      <a:pt x="11056" y="13124"/>
                      <a:pt x="11086" y="13104"/>
                      <a:pt x="11126" y="13094"/>
                    </a:cubicBezTo>
                    <a:cubicBezTo>
                      <a:pt x="11126" y="13084"/>
                      <a:pt x="11136" y="13074"/>
                      <a:pt x="11146" y="13074"/>
                    </a:cubicBezTo>
                    <a:cubicBezTo>
                      <a:pt x="11185" y="13074"/>
                      <a:pt x="11225" y="13055"/>
                      <a:pt x="11235" y="13035"/>
                    </a:cubicBezTo>
                    <a:cubicBezTo>
                      <a:pt x="11235" y="13025"/>
                      <a:pt x="11235" y="13005"/>
                      <a:pt x="11215" y="12995"/>
                    </a:cubicBezTo>
                    <a:cubicBezTo>
                      <a:pt x="11165" y="12946"/>
                      <a:pt x="11126" y="12827"/>
                      <a:pt x="11126" y="12827"/>
                    </a:cubicBezTo>
                    <a:cubicBezTo>
                      <a:pt x="11126" y="12827"/>
                      <a:pt x="11132" y="12701"/>
                      <a:pt x="11106" y="12701"/>
                    </a:cubicBezTo>
                    <a:cubicBezTo>
                      <a:pt x="11099" y="12701"/>
                      <a:pt x="11089" y="12711"/>
                      <a:pt x="11076" y="12737"/>
                    </a:cubicBezTo>
                    <a:cubicBezTo>
                      <a:pt x="11026" y="12838"/>
                      <a:pt x="10990" y="12903"/>
                      <a:pt x="10968" y="12903"/>
                    </a:cubicBezTo>
                    <a:cubicBezTo>
                      <a:pt x="10964" y="12903"/>
                      <a:pt x="10960" y="12901"/>
                      <a:pt x="10957" y="12896"/>
                    </a:cubicBezTo>
                    <a:cubicBezTo>
                      <a:pt x="10942" y="12874"/>
                      <a:pt x="10939" y="12829"/>
                      <a:pt x="10929" y="12829"/>
                    </a:cubicBezTo>
                    <a:cubicBezTo>
                      <a:pt x="10926" y="12829"/>
                      <a:pt x="10923" y="12834"/>
                      <a:pt x="10918" y="12846"/>
                    </a:cubicBezTo>
                    <a:cubicBezTo>
                      <a:pt x="10909" y="12868"/>
                      <a:pt x="10885" y="12882"/>
                      <a:pt x="10867" y="12882"/>
                    </a:cubicBezTo>
                    <a:cubicBezTo>
                      <a:pt x="10843" y="12882"/>
                      <a:pt x="10829" y="12858"/>
                      <a:pt x="10868" y="12797"/>
                    </a:cubicBezTo>
                    <a:cubicBezTo>
                      <a:pt x="10933" y="12716"/>
                      <a:pt x="10971" y="12648"/>
                      <a:pt x="11005" y="12648"/>
                    </a:cubicBezTo>
                    <a:cubicBezTo>
                      <a:pt x="11012" y="12648"/>
                      <a:pt x="11020" y="12651"/>
                      <a:pt x="11027" y="12658"/>
                    </a:cubicBezTo>
                    <a:cubicBezTo>
                      <a:pt x="11032" y="12663"/>
                      <a:pt x="11036" y="12666"/>
                      <a:pt x="11040" y="12666"/>
                    </a:cubicBezTo>
                    <a:cubicBezTo>
                      <a:pt x="11056" y="12666"/>
                      <a:pt x="11061" y="12616"/>
                      <a:pt x="11126" y="12559"/>
                    </a:cubicBezTo>
                    <a:cubicBezTo>
                      <a:pt x="11146" y="12539"/>
                      <a:pt x="11165" y="12539"/>
                      <a:pt x="11175" y="12529"/>
                    </a:cubicBezTo>
                    <a:cubicBezTo>
                      <a:pt x="11184" y="12527"/>
                      <a:pt x="11193" y="12526"/>
                      <a:pt x="11201" y="12526"/>
                    </a:cubicBezTo>
                    <a:cubicBezTo>
                      <a:pt x="11215" y="12526"/>
                      <a:pt x="11229" y="12528"/>
                      <a:pt x="11241" y="12528"/>
                    </a:cubicBezTo>
                    <a:cubicBezTo>
                      <a:pt x="11253" y="12528"/>
                      <a:pt x="11264" y="12527"/>
                      <a:pt x="11275" y="12519"/>
                    </a:cubicBezTo>
                    <a:cubicBezTo>
                      <a:pt x="11275" y="12509"/>
                      <a:pt x="11294" y="12499"/>
                      <a:pt x="11304" y="12489"/>
                    </a:cubicBezTo>
                    <a:cubicBezTo>
                      <a:pt x="11354" y="12460"/>
                      <a:pt x="11423" y="12420"/>
                      <a:pt x="11354" y="12371"/>
                    </a:cubicBezTo>
                    <a:cubicBezTo>
                      <a:pt x="11344" y="12361"/>
                      <a:pt x="11334" y="12361"/>
                      <a:pt x="11334" y="12351"/>
                    </a:cubicBezTo>
                    <a:cubicBezTo>
                      <a:pt x="11288" y="12324"/>
                      <a:pt x="11259" y="12307"/>
                      <a:pt x="11236" y="12307"/>
                    </a:cubicBezTo>
                    <a:cubicBezTo>
                      <a:pt x="11225" y="12307"/>
                      <a:pt x="11215" y="12311"/>
                      <a:pt x="11205" y="12321"/>
                    </a:cubicBezTo>
                    <a:cubicBezTo>
                      <a:pt x="11180" y="12346"/>
                      <a:pt x="11138" y="12380"/>
                      <a:pt x="11106" y="12380"/>
                    </a:cubicBezTo>
                    <a:cubicBezTo>
                      <a:pt x="11088" y="12380"/>
                      <a:pt x="11073" y="12369"/>
                      <a:pt x="11066" y="12341"/>
                    </a:cubicBezTo>
                    <a:cubicBezTo>
                      <a:pt x="11037" y="12261"/>
                      <a:pt x="10977" y="12321"/>
                      <a:pt x="10997" y="12242"/>
                    </a:cubicBezTo>
                    <a:cubicBezTo>
                      <a:pt x="11012" y="12180"/>
                      <a:pt x="11033" y="12113"/>
                      <a:pt x="11065" y="12113"/>
                    </a:cubicBezTo>
                    <a:cubicBezTo>
                      <a:pt x="11075" y="12113"/>
                      <a:pt x="11085" y="12119"/>
                      <a:pt x="11096" y="12133"/>
                    </a:cubicBezTo>
                    <a:cubicBezTo>
                      <a:pt x="11116" y="12157"/>
                      <a:pt x="11133" y="12172"/>
                      <a:pt x="11143" y="12172"/>
                    </a:cubicBezTo>
                    <a:cubicBezTo>
                      <a:pt x="11153" y="12172"/>
                      <a:pt x="11156" y="12157"/>
                      <a:pt x="11146" y="12123"/>
                    </a:cubicBezTo>
                    <a:cubicBezTo>
                      <a:pt x="11129" y="12066"/>
                      <a:pt x="11033" y="11969"/>
                      <a:pt x="11065" y="11969"/>
                    </a:cubicBezTo>
                    <a:cubicBezTo>
                      <a:pt x="11072" y="11969"/>
                      <a:pt x="11085" y="11973"/>
                      <a:pt x="11106" y="11984"/>
                    </a:cubicBezTo>
                    <a:cubicBezTo>
                      <a:pt x="11225" y="12033"/>
                      <a:pt x="11265" y="12063"/>
                      <a:pt x="11245" y="12123"/>
                    </a:cubicBezTo>
                    <a:cubicBezTo>
                      <a:pt x="11234" y="12157"/>
                      <a:pt x="11270" y="12194"/>
                      <a:pt x="11303" y="12194"/>
                    </a:cubicBezTo>
                    <a:cubicBezTo>
                      <a:pt x="11327" y="12194"/>
                      <a:pt x="11348" y="12172"/>
                      <a:pt x="11344" y="12113"/>
                    </a:cubicBezTo>
                    <a:cubicBezTo>
                      <a:pt x="11324" y="11964"/>
                      <a:pt x="11354" y="11865"/>
                      <a:pt x="11265" y="11865"/>
                    </a:cubicBezTo>
                    <a:cubicBezTo>
                      <a:pt x="11251" y="11866"/>
                      <a:pt x="11239" y="11867"/>
                      <a:pt x="11230" y="11867"/>
                    </a:cubicBezTo>
                    <a:cubicBezTo>
                      <a:pt x="11183" y="11867"/>
                      <a:pt x="11199" y="11844"/>
                      <a:pt x="11165" y="11786"/>
                    </a:cubicBezTo>
                    <a:cubicBezTo>
                      <a:pt x="11126" y="11726"/>
                      <a:pt x="11007" y="11795"/>
                      <a:pt x="11076" y="11706"/>
                    </a:cubicBezTo>
                    <a:cubicBezTo>
                      <a:pt x="11099" y="11684"/>
                      <a:pt x="11118" y="11675"/>
                      <a:pt x="11134" y="11675"/>
                    </a:cubicBezTo>
                    <a:cubicBezTo>
                      <a:pt x="11174" y="11675"/>
                      <a:pt x="11199" y="11726"/>
                      <a:pt x="11235" y="11726"/>
                    </a:cubicBezTo>
                    <a:cubicBezTo>
                      <a:pt x="11284" y="11726"/>
                      <a:pt x="11324" y="11607"/>
                      <a:pt x="11275" y="11567"/>
                    </a:cubicBezTo>
                    <a:cubicBezTo>
                      <a:pt x="11221" y="11541"/>
                      <a:pt x="11247" y="11506"/>
                      <a:pt x="11282" y="11506"/>
                    </a:cubicBezTo>
                    <a:cubicBezTo>
                      <a:pt x="11286" y="11506"/>
                      <a:pt x="11290" y="11507"/>
                      <a:pt x="11294" y="11508"/>
                    </a:cubicBezTo>
                    <a:cubicBezTo>
                      <a:pt x="11303" y="11514"/>
                      <a:pt x="11318" y="11517"/>
                      <a:pt x="11333" y="11517"/>
                    </a:cubicBezTo>
                    <a:cubicBezTo>
                      <a:pt x="11367" y="11517"/>
                      <a:pt x="11404" y="11500"/>
                      <a:pt x="11384" y="11458"/>
                    </a:cubicBezTo>
                    <a:cubicBezTo>
                      <a:pt x="11344" y="11379"/>
                      <a:pt x="11443" y="11349"/>
                      <a:pt x="11453" y="11329"/>
                    </a:cubicBezTo>
                    <a:cubicBezTo>
                      <a:pt x="11453" y="11319"/>
                      <a:pt x="11443" y="11310"/>
                      <a:pt x="11443" y="11300"/>
                    </a:cubicBezTo>
                    <a:cubicBezTo>
                      <a:pt x="11423" y="11280"/>
                      <a:pt x="11403" y="11260"/>
                      <a:pt x="11384" y="11260"/>
                    </a:cubicBezTo>
                    <a:cubicBezTo>
                      <a:pt x="11381" y="11261"/>
                      <a:pt x="11377" y="11261"/>
                      <a:pt x="11374" y="11261"/>
                    </a:cubicBezTo>
                    <a:cubicBezTo>
                      <a:pt x="11341" y="11261"/>
                      <a:pt x="11314" y="11219"/>
                      <a:pt x="11352" y="11219"/>
                    </a:cubicBezTo>
                    <a:cubicBezTo>
                      <a:pt x="11355" y="11219"/>
                      <a:pt x="11359" y="11220"/>
                      <a:pt x="11364" y="11220"/>
                    </a:cubicBezTo>
                    <a:cubicBezTo>
                      <a:pt x="11405" y="11226"/>
                      <a:pt x="11429" y="11242"/>
                      <a:pt x="11443" y="11242"/>
                    </a:cubicBezTo>
                    <a:cubicBezTo>
                      <a:pt x="11453" y="11242"/>
                      <a:pt x="11459" y="11235"/>
                      <a:pt x="11463" y="11210"/>
                    </a:cubicBezTo>
                    <a:cubicBezTo>
                      <a:pt x="11463" y="11210"/>
                      <a:pt x="11463" y="11210"/>
                      <a:pt x="11463" y="11201"/>
                    </a:cubicBezTo>
                    <a:cubicBezTo>
                      <a:pt x="11463" y="11201"/>
                      <a:pt x="11463" y="11191"/>
                      <a:pt x="11463" y="11191"/>
                    </a:cubicBezTo>
                    <a:cubicBezTo>
                      <a:pt x="11463" y="11121"/>
                      <a:pt x="11453" y="11121"/>
                      <a:pt x="11473" y="11072"/>
                    </a:cubicBezTo>
                    <a:cubicBezTo>
                      <a:pt x="11495" y="11034"/>
                      <a:pt x="11523" y="10835"/>
                      <a:pt x="11536" y="10835"/>
                    </a:cubicBezTo>
                    <a:cubicBezTo>
                      <a:pt x="11540" y="10835"/>
                      <a:pt x="11542" y="10856"/>
                      <a:pt x="11542" y="10913"/>
                    </a:cubicBezTo>
                    <a:lnTo>
                      <a:pt x="11542" y="10754"/>
                    </a:lnTo>
                    <a:cubicBezTo>
                      <a:pt x="11542" y="10706"/>
                      <a:pt x="11543" y="10687"/>
                      <a:pt x="11545" y="10687"/>
                    </a:cubicBezTo>
                    <a:close/>
                    <a:moveTo>
                      <a:pt x="10759" y="15276"/>
                    </a:moveTo>
                    <a:cubicBezTo>
                      <a:pt x="10749" y="15305"/>
                      <a:pt x="10729" y="15345"/>
                      <a:pt x="10719" y="15375"/>
                    </a:cubicBezTo>
                    <a:cubicBezTo>
                      <a:pt x="10709" y="15315"/>
                      <a:pt x="10699" y="15276"/>
                      <a:pt x="10759" y="15276"/>
                    </a:cubicBezTo>
                    <a:close/>
                    <a:moveTo>
                      <a:pt x="10848" y="15405"/>
                    </a:moveTo>
                    <a:cubicBezTo>
                      <a:pt x="10848" y="15405"/>
                      <a:pt x="10858" y="15415"/>
                      <a:pt x="10858" y="15415"/>
                    </a:cubicBezTo>
                    <a:cubicBezTo>
                      <a:pt x="10854" y="15419"/>
                      <a:pt x="10852" y="15421"/>
                      <a:pt x="10850" y="15421"/>
                    </a:cubicBezTo>
                    <a:cubicBezTo>
                      <a:pt x="10848" y="15421"/>
                      <a:pt x="10848" y="15416"/>
                      <a:pt x="10848" y="15405"/>
                    </a:cubicBezTo>
                    <a:close/>
                    <a:moveTo>
                      <a:pt x="15663" y="12792"/>
                    </a:moveTo>
                    <a:cubicBezTo>
                      <a:pt x="15666" y="12792"/>
                      <a:pt x="15667" y="12822"/>
                      <a:pt x="15667" y="12896"/>
                    </a:cubicBezTo>
                    <a:lnTo>
                      <a:pt x="15667" y="13114"/>
                    </a:lnTo>
                    <a:cubicBezTo>
                      <a:pt x="15667" y="13038"/>
                      <a:pt x="15671" y="13008"/>
                      <a:pt x="15678" y="13008"/>
                    </a:cubicBezTo>
                    <a:cubicBezTo>
                      <a:pt x="15699" y="13008"/>
                      <a:pt x="15746" y="13302"/>
                      <a:pt x="15776" y="13362"/>
                    </a:cubicBezTo>
                    <a:cubicBezTo>
                      <a:pt x="15806" y="13431"/>
                      <a:pt x="15786" y="13431"/>
                      <a:pt x="15796" y="13550"/>
                    </a:cubicBezTo>
                    <a:cubicBezTo>
                      <a:pt x="15800" y="13602"/>
                      <a:pt x="15806" y="13618"/>
                      <a:pt x="15821" y="13618"/>
                    </a:cubicBezTo>
                    <a:cubicBezTo>
                      <a:pt x="15840" y="13618"/>
                      <a:pt x="15873" y="13591"/>
                      <a:pt x="15935" y="13580"/>
                    </a:cubicBezTo>
                    <a:cubicBezTo>
                      <a:pt x="15941" y="13580"/>
                      <a:pt x="15947" y="13579"/>
                      <a:pt x="15953" y="13579"/>
                    </a:cubicBezTo>
                    <a:cubicBezTo>
                      <a:pt x="16026" y="13579"/>
                      <a:pt x="15970" y="13640"/>
                      <a:pt x="15915" y="13640"/>
                    </a:cubicBezTo>
                    <a:cubicBezTo>
                      <a:pt x="15912" y="13639"/>
                      <a:pt x="15909" y="13639"/>
                      <a:pt x="15906" y="13639"/>
                    </a:cubicBezTo>
                    <a:cubicBezTo>
                      <a:pt x="15849" y="13639"/>
                      <a:pt x="15796" y="13720"/>
                      <a:pt x="15806" y="13739"/>
                    </a:cubicBezTo>
                    <a:cubicBezTo>
                      <a:pt x="15826" y="13769"/>
                      <a:pt x="15965" y="13808"/>
                      <a:pt x="15915" y="13927"/>
                    </a:cubicBezTo>
                    <a:cubicBezTo>
                      <a:pt x="15881" y="13996"/>
                      <a:pt x="15927" y="14017"/>
                      <a:pt x="15978" y="14017"/>
                    </a:cubicBezTo>
                    <a:cubicBezTo>
                      <a:pt x="16001" y="14017"/>
                      <a:pt x="16025" y="14013"/>
                      <a:pt x="16044" y="14007"/>
                    </a:cubicBezTo>
                    <a:lnTo>
                      <a:pt x="16044" y="14007"/>
                    </a:lnTo>
                    <a:cubicBezTo>
                      <a:pt x="15994" y="14126"/>
                      <a:pt x="15935" y="14403"/>
                      <a:pt x="15895" y="14473"/>
                    </a:cubicBezTo>
                    <a:cubicBezTo>
                      <a:pt x="15826" y="14592"/>
                      <a:pt x="15865" y="14582"/>
                      <a:pt x="15846" y="14760"/>
                    </a:cubicBezTo>
                    <a:cubicBezTo>
                      <a:pt x="15837" y="14837"/>
                      <a:pt x="15823" y="14861"/>
                      <a:pt x="15792" y="14861"/>
                    </a:cubicBezTo>
                    <a:cubicBezTo>
                      <a:pt x="15753" y="14861"/>
                      <a:pt x="15686" y="14821"/>
                      <a:pt x="15568" y="14810"/>
                    </a:cubicBezTo>
                    <a:cubicBezTo>
                      <a:pt x="15546" y="14806"/>
                      <a:pt x="15528" y="14805"/>
                      <a:pt x="15513" y="14805"/>
                    </a:cubicBezTo>
                    <a:cubicBezTo>
                      <a:pt x="15401" y="14805"/>
                      <a:pt x="15493" y="14890"/>
                      <a:pt x="15593" y="14890"/>
                    </a:cubicBezTo>
                    <a:cubicBezTo>
                      <a:pt x="15598" y="14890"/>
                      <a:pt x="15603" y="14889"/>
                      <a:pt x="15608" y="14889"/>
                    </a:cubicBezTo>
                    <a:cubicBezTo>
                      <a:pt x="15612" y="14889"/>
                      <a:pt x="15616" y="14888"/>
                      <a:pt x="15621" y="14888"/>
                    </a:cubicBezTo>
                    <a:cubicBezTo>
                      <a:pt x="15734" y="14888"/>
                      <a:pt x="15835" y="15009"/>
                      <a:pt x="15816" y="15048"/>
                    </a:cubicBezTo>
                    <a:cubicBezTo>
                      <a:pt x="15786" y="15077"/>
                      <a:pt x="15498" y="15137"/>
                      <a:pt x="15608" y="15315"/>
                    </a:cubicBezTo>
                    <a:cubicBezTo>
                      <a:pt x="15669" y="15418"/>
                      <a:pt x="15570" y="15450"/>
                      <a:pt x="15470" y="15450"/>
                    </a:cubicBezTo>
                    <a:cubicBezTo>
                      <a:pt x="15425" y="15450"/>
                      <a:pt x="15380" y="15444"/>
                      <a:pt x="15350" y="15434"/>
                    </a:cubicBezTo>
                    <a:lnTo>
                      <a:pt x="15340" y="15434"/>
                    </a:lnTo>
                    <a:cubicBezTo>
                      <a:pt x="15409" y="15385"/>
                      <a:pt x="15479" y="15335"/>
                      <a:pt x="15389" y="15276"/>
                    </a:cubicBezTo>
                    <a:cubicBezTo>
                      <a:pt x="15296" y="15216"/>
                      <a:pt x="15252" y="15182"/>
                      <a:pt x="15215" y="15182"/>
                    </a:cubicBezTo>
                    <a:cubicBezTo>
                      <a:pt x="15197" y="15182"/>
                      <a:pt x="15181" y="15190"/>
                      <a:pt x="15161" y="15206"/>
                    </a:cubicBezTo>
                    <a:cubicBezTo>
                      <a:pt x="15142" y="15223"/>
                      <a:pt x="15114" y="15232"/>
                      <a:pt x="15085" y="15232"/>
                    </a:cubicBezTo>
                    <a:cubicBezTo>
                      <a:pt x="15027" y="15232"/>
                      <a:pt x="14963" y="15196"/>
                      <a:pt x="14943" y="15117"/>
                    </a:cubicBezTo>
                    <a:cubicBezTo>
                      <a:pt x="14936" y="15092"/>
                      <a:pt x="14926" y="15083"/>
                      <a:pt x="14915" y="15083"/>
                    </a:cubicBezTo>
                    <a:cubicBezTo>
                      <a:pt x="14890" y="15083"/>
                      <a:pt x="14861" y="15127"/>
                      <a:pt x="14851" y="15127"/>
                    </a:cubicBezTo>
                    <a:cubicBezTo>
                      <a:pt x="14847" y="15127"/>
                      <a:pt x="14847" y="15117"/>
                      <a:pt x="14854" y="15087"/>
                    </a:cubicBezTo>
                    <a:cubicBezTo>
                      <a:pt x="14874" y="15008"/>
                      <a:pt x="14907" y="14964"/>
                      <a:pt x="14944" y="14964"/>
                    </a:cubicBezTo>
                    <a:cubicBezTo>
                      <a:pt x="14963" y="14964"/>
                      <a:pt x="14983" y="14975"/>
                      <a:pt x="15003" y="14998"/>
                    </a:cubicBezTo>
                    <a:cubicBezTo>
                      <a:pt x="15019" y="15017"/>
                      <a:pt x="15038" y="15025"/>
                      <a:pt x="15055" y="15025"/>
                    </a:cubicBezTo>
                    <a:cubicBezTo>
                      <a:pt x="15112" y="15025"/>
                      <a:pt x="15164" y="14942"/>
                      <a:pt x="15142" y="14859"/>
                    </a:cubicBezTo>
                    <a:cubicBezTo>
                      <a:pt x="15120" y="14788"/>
                      <a:pt x="15023" y="14728"/>
                      <a:pt x="15034" y="14728"/>
                    </a:cubicBezTo>
                    <a:cubicBezTo>
                      <a:pt x="15039" y="14728"/>
                      <a:pt x="15061" y="14737"/>
                      <a:pt x="15112" y="14760"/>
                    </a:cubicBezTo>
                    <a:cubicBezTo>
                      <a:pt x="15300" y="14839"/>
                      <a:pt x="15251" y="14820"/>
                      <a:pt x="15221" y="14909"/>
                    </a:cubicBezTo>
                    <a:cubicBezTo>
                      <a:pt x="15210" y="14959"/>
                      <a:pt x="15265" y="15016"/>
                      <a:pt x="15312" y="15016"/>
                    </a:cubicBezTo>
                    <a:cubicBezTo>
                      <a:pt x="15348" y="15016"/>
                      <a:pt x="15378" y="14983"/>
                      <a:pt x="15370" y="14889"/>
                    </a:cubicBezTo>
                    <a:cubicBezTo>
                      <a:pt x="15340" y="14671"/>
                      <a:pt x="15449" y="14512"/>
                      <a:pt x="15320" y="14512"/>
                    </a:cubicBezTo>
                    <a:cubicBezTo>
                      <a:pt x="15233" y="14519"/>
                      <a:pt x="15232" y="14561"/>
                      <a:pt x="15222" y="14561"/>
                    </a:cubicBezTo>
                    <a:cubicBezTo>
                      <a:pt x="15217" y="14561"/>
                      <a:pt x="15211" y="14551"/>
                      <a:pt x="15191" y="14522"/>
                    </a:cubicBezTo>
                    <a:cubicBezTo>
                      <a:pt x="15132" y="14423"/>
                      <a:pt x="14894" y="14492"/>
                      <a:pt x="15003" y="14373"/>
                    </a:cubicBezTo>
                    <a:cubicBezTo>
                      <a:pt x="15085" y="14283"/>
                      <a:pt x="15122" y="14210"/>
                      <a:pt x="15161" y="14210"/>
                    </a:cubicBezTo>
                    <a:cubicBezTo>
                      <a:pt x="15174" y="14210"/>
                      <a:pt x="15187" y="14218"/>
                      <a:pt x="15201" y="14235"/>
                    </a:cubicBezTo>
                    <a:cubicBezTo>
                      <a:pt x="15252" y="14289"/>
                      <a:pt x="15300" y="14308"/>
                      <a:pt x="15337" y="14308"/>
                    </a:cubicBezTo>
                    <a:cubicBezTo>
                      <a:pt x="15408" y="14308"/>
                      <a:pt x="15442" y="14237"/>
                      <a:pt x="15389" y="14205"/>
                    </a:cubicBezTo>
                    <a:cubicBezTo>
                      <a:pt x="15314" y="14157"/>
                      <a:pt x="15238" y="13956"/>
                      <a:pt x="15275" y="13956"/>
                    </a:cubicBezTo>
                    <a:cubicBezTo>
                      <a:pt x="15276" y="13956"/>
                      <a:pt x="15278" y="13956"/>
                      <a:pt x="15280" y="13957"/>
                    </a:cubicBezTo>
                    <a:cubicBezTo>
                      <a:pt x="15289" y="13960"/>
                      <a:pt x="15300" y="13962"/>
                      <a:pt x="15312" y="13962"/>
                    </a:cubicBezTo>
                    <a:cubicBezTo>
                      <a:pt x="15371" y="13962"/>
                      <a:pt x="15462" y="13924"/>
                      <a:pt x="15479" y="13858"/>
                    </a:cubicBezTo>
                    <a:cubicBezTo>
                      <a:pt x="15484" y="13823"/>
                      <a:pt x="15491" y="13818"/>
                      <a:pt x="15498" y="13818"/>
                    </a:cubicBezTo>
                    <a:cubicBezTo>
                      <a:pt x="15501" y="13818"/>
                      <a:pt x="15504" y="13819"/>
                      <a:pt x="15507" y="13819"/>
                    </a:cubicBezTo>
                    <a:cubicBezTo>
                      <a:pt x="15511" y="13819"/>
                      <a:pt x="15515" y="13817"/>
                      <a:pt x="15518" y="13808"/>
                    </a:cubicBezTo>
                    <a:cubicBezTo>
                      <a:pt x="15538" y="13778"/>
                      <a:pt x="15489" y="13610"/>
                      <a:pt x="15429" y="13521"/>
                    </a:cubicBezTo>
                    <a:cubicBezTo>
                      <a:pt x="15398" y="13474"/>
                      <a:pt x="15336" y="13458"/>
                      <a:pt x="15359" y="13458"/>
                    </a:cubicBezTo>
                    <a:cubicBezTo>
                      <a:pt x="15365" y="13458"/>
                      <a:pt x="15378" y="13459"/>
                      <a:pt x="15399" y="13461"/>
                    </a:cubicBezTo>
                    <a:cubicBezTo>
                      <a:pt x="15475" y="13476"/>
                      <a:pt x="15528" y="13590"/>
                      <a:pt x="15553" y="13590"/>
                    </a:cubicBezTo>
                    <a:cubicBezTo>
                      <a:pt x="15560" y="13590"/>
                      <a:pt x="15566" y="13579"/>
                      <a:pt x="15568" y="13550"/>
                    </a:cubicBezTo>
                    <a:cubicBezTo>
                      <a:pt x="15578" y="13431"/>
                      <a:pt x="15578" y="13273"/>
                      <a:pt x="15608" y="13193"/>
                    </a:cubicBezTo>
                    <a:cubicBezTo>
                      <a:pt x="15631" y="13132"/>
                      <a:pt x="15654" y="12792"/>
                      <a:pt x="15663" y="12792"/>
                    </a:cubicBezTo>
                    <a:close/>
                    <a:moveTo>
                      <a:pt x="11192" y="15393"/>
                    </a:moveTo>
                    <a:cubicBezTo>
                      <a:pt x="11295" y="15393"/>
                      <a:pt x="11236" y="15507"/>
                      <a:pt x="11245" y="15553"/>
                    </a:cubicBezTo>
                    <a:cubicBezTo>
                      <a:pt x="11245" y="15573"/>
                      <a:pt x="11195" y="15583"/>
                      <a:pt x="11096" y="15613"/>
                    </a:cubicBezTo>
                    <a:cubicBezTo>
                      <a:pt x="11084" y="15583"/>
                      <a:pt x="11065" y="15564"/>
                      <a:pt x="11044" y="15564"/>
                    </a:cubicBezTo>
                    <a:cubicBezTo>
                      <a:pt x="11029" y="15564"/>
                      <a:pt x="11013" y="15573"/>
                      <a:pt x="10997" y="15593"/>
                    </a:cubicBezTo>
                    <a:cubicBezTo>
                      <a:pt x="10986" y="15604"/>
                      <a:pt x="10974" y="15608"/>
                      <a:pt x="10963" y="15608"/>
                    </a:cubicBezTo>
                    <a:cubicBezTo>
                      <a:pt x="10921" y="15608"/>
                      <a:pt x="10882" y="15548"/>
                      <a:pt x="10898" y="15494"/>
                    </a:cubicBezTo>
                    <a:cubicBezTo>
                      <a:pt x="10898" y="15494"/>
                      <a:pt x="10898" y="15484"/>
                      <a:pt x="10908" y="15474"/>
                    </a:cubicBezTo>
                    <a:cubicBezTo>
                      <a:pt x="10937" y="15474"/>
                      <a:pt x="10947" y="15474"/>
                      <a:pt x="10987" y="15494"/>
                    </a:cubicBezTo>
                    <a:cubicBezTo>
                      <a:pt x="10999" y="15496"/>
                      <a:pt x="11011" y="15497"/>
                      <a:pt x="11022" y="15497"/>
                    </a:cubicBezTo>
                    <a:cubicBezTo>
                      <a:pt x="11068" y="15497"/>
                      <a:pt x="11106" y="15484"/>
                      <a:pt x="11106" y="15484"/>
                    </a:cubicBezTo>
                    <a:cubicBezTo>
                      <a:pt x="11106" y="15484"/>
                      <a:pt x="11116" y="15464"/>
                      <a:pt x="11136" y="15444"/>
                    </a:cubicBezTo>
                    <a:cubicBezTo>
                      <a:pt x="11126" y="15434"/>
                      <a:pt x="11126" y="15415"/>
                      <a:pt x="11116" y="15405"/>
                    </a:cubicBezTo>
                    <a:cubicBezTo>
                      <a:pt x="11136" y="15405"/>
                      <a:pt x="11146" y="15395"/>
                      <a:pt x="11165" y="15395"/>
                    </a:cubicBezTo>
                    <a:cubicBezTo>
                      <a:pt x="11175" y="15393"/>
                      <a:pt x="11184" y="15393"/>
                      <a:pt x="11192" y="15393"/>
                    </a:cubicBezTo>
                    <a:close/>
                    <a:moveTo>
                      <a:pt x="14447" y="15444"/>
                    </a:moveTo>
                    <a:cubicBezTo>
                      <a:pt x="14467" y="15454"/>
                      <a:pt x="14487" y="15454"/>
                      <a:pt x="14517" y="15454"/>
                    </a:cubicBezTo>
                    <a:cubicBezTo>
                      <a:pt x="14537" y="15464"/>
                      <a:pt x="14557" y="15484"/>
                      <a:pt x="14576" y="15504"/>
                    </a:cubicBezTo>
                    <a:cubicBezTo>
                      <a:pt x="14547" y="15533"/>
                      <a:pt x="14487" y="15573"/>
                      <a:pt x="14447" y="15633"/>
                    </a:cubicBezTo>
                    <a:cubicBezTo>
                      <a:pt x="14438" y="15643"/>
                      <a:pt x="14438" y="15652"/>
                      <a:pt x="14428" y="15662"/>
                    </a:cubicBezTo>
                    <a:cubicBezTo>
                      <a:pt x="14398" y="15583"/>
                      <a:pt x="14408" y="15474"/>
                      <a:pt x="14447" y="15444"/>
                    </a:cubicBezTo>
                    <a:close/>
                    <a:moveTo>
                      <a:pt x="10838" y="15702"/>
                    </a:moveTo>
                    <a:cubicBezTo>
                      <a:pt x="10818" y="15712"/>
                      <a:pt x="10789" y="15722"/>
                      <a:pt x="10769" y="15742"/>
                    </a:cubicBezTo>
                    <a:cubicBezTo>
                      <a:pt x="10729" y="15762"/>
                      <a:pt x="10699" y="15781"/>
                      <a:pt x="10680" y="15791"/>
                    </a:cubicBezTo>
                    <a:cubicBezTo>
                      <a:pt x="10690" y="15781"/>
                      <a:pt x="10690" y="15771"/>
                      <a:pt x="10709" y="15762"/>
                    </a:cubicBezTo>
                    <a:cubicBezTo>
                      <a:pt x="10779" y="15732"/>
                      <a:pt x="10809" y="15702"/>
                      <a:pt x="10838" y="15702"/>
                    </a:cubicBezTo>
                    <a:close/>
                    <a:moveTo>
                      <a:pt x="15155" y="15508"/>
                    </a:moveTo>
                    <a:cubicBezTo>
                      <a:pt x="15178" y="15508"/>
                      <a:pt x="15200" y="15514"/>
                      <a:pt x="15221" y="15514"/>
                    </a:cubicBezTo>
                    <a:cubicBezTo>
                      <a:pt x="15231" y="15533"/>
                      <a:pt x="15251" y="15543"/>
                      <a:pt x="15280" y="15563"/>
                    </a:cubicBezTo>
                    <a:cubicBezTo>
                      <a:pt x="15439" y="15643"/>
                      <a:pt x="15320" y="15900"/>
                      <a:pt x="15171" y="15900"/>
                    </a:cubicBezTo>
                    <a:cubicBezTo>
                      <a:pt x="15065" y="15900"/>
                      <a:pt x="14985" y="15795"/>
                      <a:pt x="14868" y="15795"/>
                    </a:cubicBezTo>
                    <a:cubicBezTo>
                      <a:pt x="14821" y="15795"/>
                      <a:pt x="14768" y="15812"/>
                      <a:pt x="14705" y="15861"/>
                    </a:cubicBezTo>
                    <a:cubicBezTo>
                      <a:pt x="14776" y="15758"/>
                      <a:pt x="14828" y="15687"/>
                      <a:pt x="14867" y="15687"/>
                    </a:cubicBezTo>
                    <a:cubicBezTo>
                      <a:pt x="14877" y="15687"/>
                      <a:pt x="14886" y="15692"/>
                      <a:pt x="14894" y="15702"/>
                    </a:cubicBezTo>
                    <a:cubicBezTo>
                      <a:pt x="14903" y="15711"/>
                      <a:pt x="14910" y="15715"/>
                      <a:pt x="14915" y="15715"/>
                    </a:cubicBezTo>
                    <a:cubicBezTo>
                      <a:pt x="14941" y="15715"/>
                      <a:pt x="14945" y="15636"/>
                      <a:pt x="15042" y="15563"/>
                    </a:cubicBezTo>
                    <a:cubicBezTo>
                      <a:pt x="15088" y="15518"/>
                      <a:pt x="15123" y="15508"/>
                      <a:pt x="15155" y="15508"/>
                    </a:cubicBezTo>
                    <a:close/>
                    <a:moveTo>
                      <a:pt x="19498" y="15350"/>
                    </a:moveTo>
                    <a:cubicBezTo>
                      <a:pt x="19509" y="15350"/>
                      <a:pt x="19518" y="15352"/>
                      <a:pt x="19524" y="15355"/>
                    </a:cubicBezTo>
                    <a:cubicBezTo>
                      <a:pt x="19524" y="15365"/>
                      <a:pt x="19524" y="15385"/>
                      <a:pt x="19514" y="15395"/>
                    </a:cubicBezTo>
                    <a:cubicBezTo>
                      <a:pt x="19504" y="15415"/>
                      <a:pt x="19494" y="15444"/>
                      <a:pt x="19465" y="15484"/>
                    </a:cubicBezTo>
                    <a:cubicBezTo>
                      <a:pt x="19419" y="15581"/>
                      <a:pt x="19429" y="15602"/>
                      <a:pt x="19450" y="15602"/>
                    </a:cubicBezTo>
                    <a:cubicBezTo>
                      <a:pt x="19460" y="15602"/>
                      <a:pt x="19474" y="15596"/>
                      <a:pt x="19484" y="15593"/>
                    </a:cubicBezTo>
                    <a:cubicBezTo>
                      <a:pt x="19494" y="15583"/>
                      <a:pt x="19544" y="15524"/>
                      <a:pt x="19603" y="15484"/>
                    </a:cubicBezTo>
                    <a:cubicBezTo>
                      <a:pt x="19603" y="15494"/>
                      <a:pt x="19603" y="15514"/>
                      <a:pt x="19613" y="15533"/>
                    </a:cubicBezTo>
                    <a:cubicBezTo>
                      <a:pt x="19594" y="15543"/>
                      <a:pt x="19584" y="15553"/>
                      <a:pt x="19574" y="15563"/>
                    </a:cubicBezTo>
                    <a:cubicBezTo>
                      <a:pt x="19574" y="15563"/>
                      <a:pt x="19574" y="15573"/>
                      <a:pt x="19564" y="15573"/>
                    </a:cubicBezTo>
                    <a:cubicBezTo>
                      <a:pt x="19564" y="15573"/>
                      <a:pt x="19564" y="15573"/>
                      <a:pt x="19564" y="15583"/>
                    </a:cubicBezTo>
                    <a:cubicBezTo>
                      <a:pt x="19517" y="15630"/>
                      <a:pt x="19519" y="15646"/>
                      <a:pt x="19537" y="15646"/>
                    </a:cubicBezTo>
                    <a:cubicBezTo>
                      <a:pt x="19542" y="15646"/>
                      <a:pt x="19547" y="15645"/>
                      <a:pt x="19554" y="15643"/>
                    </a:cubicBezTo>
                    <a:cubicBezTo>
                      <a:pt x="19574" y="15643"/>
                      <a:pt x="19603" y="15633"/>
                      <a:pt x="19623" y="15623"/>
                    </a:cubicBezTo>
                    <a:cubicBezTo>
                      <a:pt x="19623" y="15633"/>
                      <a:pt x="19623" y="15633"/>
                      <a:pt x="19623" y="15633"/>
                    </a:cubicBezTo>
                    <a:cubicBezTo>
                      <a:pt x="19623" y="15643"/>
                      <a:pt x="19623" y="15652"/>
                      <a:pt x="19623" y="15662"/>
                    </a:cubicBezTo>
                    <a:cubicBezTo>
                      <a:pt x="19613" y="15672"/>
                      <a:pt x="19603" y="15682"/>
                      <a:pt x="19594" y="15702"/>
                    </a:cubicBezTo>
                    <a:cubicBezTo>
                      <a:pt x="19584" y="15692"/>
                      <a:pt x="19574" y="15692"/>
                      <a:pt x="19554" y="15692"/>
                    </a:cubicBezTo>
                    <a:cubicBezTo>
                      <a:pt x="19534" y="15682"/>
                      <a:pt x="19504" y="15682"/>
                      <a:pt x="19484" y="15682"/>
                    </a:cubicBezTo>
                    <a:cubicBezTo>
                      <a:pt x="19435" y="15692"/>
                      <a:pt x="19445" y="15801"/>
                      <a:pt x="19405" y="15900"/>
                    </a:cubicBezTo>
                    <a:cubicBezTo>
                      <a:pt x="19405" y="15910"/>
                      <a:pt x="19395" y="15910"/>
                      <a:pt x="19395" y="15920"/>
                    </a:cubicBezTo>
                    <a:cubicBezTo>
                      <a:pt x="19385" y="15890"/>
                      <a:pt x="19375" y="15851"/>
                      <a:pt x="19385" y="15791"/>
                    </a:cubicBezTo>
                    <a:cubicBezTo>
                      <a:pt x="19395" y="15613"/>
                      <a:pt x="19385" y="15464"/>
                      <a:pt x="19415" y="15385"/>
                    </a:cubicBezTo>
                    <a:lnTo>
                      <a:pt x="19425" y="15385"/>
                    </a:lnTo>
                    <a:cubicBezTo>
                      <a:pt x="19451" y="15358"/>
                      <a:pt x="19478" y="15350"/>
                      <a:pt x="19498" y="15350"/>
                    </a:cubicBezTo>
                    <a:close/>
                    <a:moveTo>
                      <a:pt x="19554" y="15910"/>
                    </a:moveTo>
                    <a:cubicBezTo>
                      <a:pt x="19544" y="15920"/>
                      <a:pt x="19534" y="15930"/>
                      <a:pt x="19524" y="15940"/>
                    </a:cubicBezTo>
                    <a:cubicBezTo>
                      <a:pt x="19504" y="15950"/>
                      <a:pt x="19484" y="15960"/>
                      <a:pt x="19465" y="15960"/>
                    </a:cubicBezTo>
                    <a:cubicBezTo>
                      <a:pt x="19475" y="15950"/>
                      <a:pt x="19484" y="15940"/>
                      <a:pt x="19504" y="15930"/>
                    </a:cubicBezTo>
                    <a:cubicBezTo>
                      <a:pt x="19514" y="15930"/>
                      <a:pt x="19524" y="15920"/>
                      <a:pt x="19534" y="15920"/>
                    </a:cubicBezTo>
                    <a:cubicBezTo>
                      <a:pt x="19544" y="15910"/>
                      <a:pt x="19544" y="15910"/>
                      <a:pt x="19554" y="15910"/>
                    </a:cubicBezTo>
                    <a:close/>
                    <a:moveTo>
                      <a:pt x="14646" y="15960"/>
                    </a:moveTo>
                    <a:cubicBezTo>
                      <a:pt x="14656" y="15970"/>
                      <a:pt x="14695" y="15970"/>
                      <a:pt x="14745" y="15970"/>
                    </a:cubicBezTo>
                    <a:cubicBezTo>
                      <a:pt x="14745" y="15970"/>
                      <a:pt x="14745" y="15980"/>
                      <a:pt x="14745" y="15980"/>
                    </a:cubicBezTo>
                    <a:cubicBezTo>
                      <a:pt x="14730" y="16009"/>
                      <a:pt x="14693" y="16029"/>
                      <a:pt x="14666" y="16029"/>
                    </a:cubicBezTo>
                    <a:cubicBezTo>
                      <a:pt x="14638" y="16029"/>
                      <a:pt x="14621" y="16009"/>
                      <a:pt x="14646" y="15960"/>
                    </a:cubicBezTo>
                    <a:close/>
                    <a:moveTo>
                      <a:pt x="13839" y="15348"/>
                    </a:moveTo>
                    <a:cubicBezTo>
                      <a:pt x="13855" y="15348"/>
                      <a:pt x="13872" y="15350"/>
                      <a:pt x="13892" y="15355"/>
                    </a:cubicBezTo>
                    <a:cubicBezTo>
                      <a:pt x="13912" y="15365"/>
                      <a:pt x="13922" y="15365"/>
                      <a:pt x="13932" y="15375"/>
                    </a:cubicBezTo>
                    <a:cubicBezTo>
                      <a:pt x="13922" y="15385"/>
                      <a:pt x="13922" y="15395"/>
                      <a:pt x="13912" y="15405"/>
                    </a:cubicBezTo>
                    <a:cubicBezTo>
                      <a:pt x="13853" y="15583"/>
                      <a:pt x="13872" y="15573"/>
                      <a:pt x="13922" y="15672"/>
                    </a:cubicBezTo>
                    <a:cubicBezTo>
                      <a:pt x="13930" y="15687"/>
                      <a:pt x="13939" y="15694"/>
                      <a:pt x="13949" y="15694"/>
                    </a:cubicBezTo>
                    <a:cubicBezTo>
                      <a:pt x="13993" y="15694"/>
                      <a:pt x="14043" y="15537"/>
                      <a:pt x="14051" y="15454"/>
                    </a:cubicBezTo>
                    <a:cubicBezTo>
                      <a:pt x="14081" y="15494"/>
                      <a:pt x="14110" y="15533"/>
                      <a:pt x="14170" y="15603"/>
                    </a:cubicBezTo>
                    <a:cubicBezTo>
                      <a:pt x="14180" y="15633"/>
                      <a:pt x="14200" y="15643"/>
                      <a:pt x="14219" y="15662"/>
                    </a:cubicBezTo>
                    <a:cubicBezTo>
                      <a:pt x="14219" y="15672"/>
                      <a:pt x="14219" y="15682"/>
                      <a:pt x="14219" y="15682"/>
                    </a:cubicBezTo>
                    <a:cubicBezTo>
                      <a:pt x="14210" y="15730"/>
                      <a:pt x="14210" y="15750"/>
                      <a:pt x="14216" y="15750"/>
                    </a:cubicBezTo>
                    <a:cubicBezTo>
                      <a:pt x="14224" y="15750"/>
                      <a:pt x="14239" y="15728"/>
                      <a:pt x="14259" y="15692"/>
                    </a:cubicBezTo>
                    <a:cubicBezTo>
                      <a:pt x="14307" y="15733"/>
                      <a:pt x="14355" y="15755"/>
                      <a:pt x="14390" y="15755"/>
                    </a:cubicBezTo>
                    <a:cubicBezTo>
                      <a:pt x="14405" y="15755"/>
                      <a:pt x="14418" y="15751"/>
                      <a:pt x="14428" y="15742"/>
                    </a:cubicBezTo>
                    <a:cubicBezTo>
                      <a:pt x="14447" y="15742"/>
                      <a:pt x="14467" y="15742"/>
                      <a:pt x="14507" y="15732"/>
                    </a:cubicBezTo>
                    <a:cubicBezTo>
                      <a:pt x="14586" y="15722"/>
                      <a:pt x="14576" y="15682"/>
                      <a:pt x="14685" y="15633"/>
                    </a:cubicBezTo>
                    <a:cubicBezTo>
                      <a:pt x="14715" y="15662"/>
                      <a:pt x="14735" y="15682"/>
                      <a:pt x="14755" y="15692"/>
                    </a:cubicBezTo>
                    <a:cubicBezTo>
                      <a:pt x="14725" y="15771"/>
                      <a:pt x="14656" y="15861"/>
                      <a:pt x="14656" y="15861"/>
                    </a:cubicBezTo>
                    <a:cubicBezTo>
                      <a:pt x="14656" y="15861"/>
                      <a:pt x="14598" y="15882"/>
                      <a:pt x="14532" y="15882"/>
                    </a:cubicBezTo>
                    <a:cubicBezTo>
                      <a:pt x="14508" y="15882"/>
                      <a:pt x="14482" y="15879"/>
                      <a:pt x="14457" y="15871"/>
                    </a:cubicBezTo>
                    <a:cubicBezTo>
                      <a:pt x="14405" y="15855"/>
                      <a:pt x="14375" y="15842"/>
                      <a:pt x="14342" y="15842"/>
                    </a:cubicBezTo>
                    <a:cubicBezTo>
                      <a:pt x="14313" y="15842"/>
                      <a:pt x="14281" y="15852"/>
                      <a:pt x="14229" y="15881"/>
                    </a:cubicBezTo>
                    <a:cubicBezTo>
                      <a:pt x="14120" y="15940"/>
                      <a:pt x="14299" y="16000"/>
                      <a:pt x="14259" y="16029"/>
                    </a:cubicBezTo>
                    <a:cubicBezTo>
                      <a:pt x="14259" y="16039"/>
                      <a:pt x="14249" y="16049"/>
                      <a:pt x="14239" y="16049"/>
                    </a:cubicBezTo>
                    <a:cubicBezTo>
                      <a:pt x="14120" y="15900"/>
                      <a:pt x="14150" y="15752"/>
                      <a:pt x="13962" y="15712"/>
                    </a:cubicBezTo>
                    <a:cubicBezTo>
                      <a:pt x="13773" y="15672"/>
                      <a:pt x="13684" y="15652"/>
                      <a:pt x="13674" y="15593"/>
                    </a:cubicBezTo>
                    <a:cubicBezTo>
                      <a:pt x="13684" y="15583"/>
                      <a:pt x="13684" y="15573"/>
                      <a:pt x="13694" y="15563"/>
                    </a:cubicBezTo>
                    <a:cubicBezTo>
                      <a:pt x="13743" y="15484"/>
                      <a:pt x="13763" y="15434"/>
                      <a:pt x="13793" y="15355"/>
                    </a:cubicBezTo>
                    <a:cubicBezTo>
                      <a:pt x="13808" y="15350"/>
                      <a:pt x="13823" y="15348"/>
                      <a:pt x="13839" y="15348"/>
                    </a:cubicBezTo>
                    <a:close/>
                    <a:moveTo>
                      <a:pt x="14775" y="15980"/>
                    </a:moveTo>
                    <a:cubicBezTo>
                      <a:pt x="14824" y="15980"/>
                      <a:pt x="14874" y="15990"/>
                      <a:pt x="14923" y="16009"/>
                    </a:cubicBezTo>
                    <a:cubicBezTo>
                      <a:pt x="14886" y="16058"/>
                      <a:pt x="14860" y="16074"/>
                      <a:pt x="14839" y="16074"/>
                    </a:cubicBezTo>
                    <a:cubicBezTo>
                      <a:pt x="14822" y="16074"/>
                      <a:pt x="14808" y="16063"/>
                      <a:pt x="14794" y="16049"/>
                    </a:cubicBezTo>
                    <a:cubicBezTo>
                      <a:pt x="14785" y="16029"/>
                      <a:pt x="14775" y="16000"/>
                      <a:pt x="14775" y="15980"/>
                    </a:cubicBezTo>
                    <a:close/>
                    <a:moveTo>
                      <a:pt x="12177" y="15286"/>
                    </a:moveTo>
                    <a:cubicBezTo>
                      <a:pt x="12197" y="15286"/>
                      <a:pt x="12217" y="15286"/>
                      <a:pt x="12226" y="15296"/>
                    </a:cubicBezTo>
                    <a:cubicBezTo>
                      <a:pt x="12246" y="15305"/>
                      <a:pt x="12246" y="15335"/>
                      <a:pt x="12246" y="15375"/>
                    </a:cubicBezTo>
                    <a:cubicBezTo>
                      <a:pt x="12246" y="15385"/>
                      <a:pt x="12246" y="15395"/>
                      <a:pt x="12236" y="15415"/>
                    </a:cubicBezTo>
                    <a:cubicBezTo>
                      <a:pt x="12236" y="15434"/>
                      <a:pt x="12226" y="15464"/>
                      <a:pt x="12217" y="15494"/>
                    </a:cubicBezTo>
                    <a:cubicBezTo>
                      <a:pt x="12207" y="15543"/>
                      <a:pt x="12197" y="15583"/>
                      <a:pt x="12197" y="15603"/>
                    </a:cubicBezTo>
                    <a:cubicBezTo>
                      <a:pt x="12197" y="15662"/>
                      <a:pt x="12217" y="15722"/>
                      <a:pt x="12117" y="15762"/>
                    </a:cubicBezTo>
                    <a:lnTo>
                      <a:pt x="12098" y="15762"/>
                    </a:lnTo>
                    <a:cubicBezTo>
                      <a:pt x="12088" y="15771"/>
                      <a:pt x="12078" y="15771"/>
                      <a:pt x="12078" y="15781"/>
                    </a:cubicBezTo>
                    <a:cubicBezTo>
                      <a:pt x="12058" y="15781"/>
                      <a:pt x="12048" y="15791"/>
                      <a:pt x="12028" y="15791"/>
                    </a:cubicBezTo>
                    <a:cubicBezTo>
                      <a:pt x="11830" y="15831"/>
                      <a:pt x="11889" y="15980"/>
                      <a:pt x="11760" y="16128"/>
                    </a:cubicBezTo>
                    <a:cubicBezTo>
                      <a:pt x="11727" y="16170"/>
                      <a:pt x="11700" y="16187"/>
                      <a:pt x="11675" y="16187"/>
                    </a:cubicBezTo>
                    <a:cubicBezTo>
                      <a:pt x="11608" y="16187"/>
                      <a:pt x="11563" y="16052"/>
                      <a:pt x="11453" y="15950"/>
                    </a:cubicBezTo>
                    <a:cubicBezTo>
                      <a:pt x="11430" y="15927"/>
                      <a:pt x="11410" y="15917"/>
                      <a:pt x="11392" y="15917"/>
                    </a:cubicBezTo>
                    <a:cubicBezTo>
                      <a:pt x="11323" y="15917"/>
                      <a:pt x="11284" y="16058"/>
                      <a:pt x="11245" y="16168"/>
                    </a:cubicBezTo>
                    <a:cubicBezTo>
                      <a:pt x="11179" y="16086"/>
                      <a:pt x="11134" y="16031"/>
                      <a:pt x="11104" y="16031"/>
                    </a:cubicBezTo>
                    <a:cubicBezTo>
                      <a:pt x="11097" y="16031"/>
                      <a:pt x="11091" y="16034"/>
                      <a:pt x="11086" y="16039"/>
                    </a:cubicBezTo>
                    <a:lnTo>
                      <a:pt x="11076" y="16039"/>
                    </a:lnTo>
                    <a:cubicBezTo>
                      <a:pt x="11091" y="16002"/>
                      <a:pt x="11100" y="15965"/>
                      <a:pt x="11079" y="15965"/>
                    </a:cubicBezTo>
                    <a:cubicBezTo>
                      <a:pt x="11072" y="15965"/>
                      <a:pt x="11062" y="15970"/>
                      <a:pt x="11047" y="15980"/>
                    </a:cubicBezTo>
                    <a:cubicBezTo>
                      <a:pt x="11047" y="15990"/>
                      <a:pt x="11027" y="15990"/>
                      <a:pt x="11027" y="16000"/>
                    </a:cubicBezTo>
                    <a:cubicBezTo>
                      <a:pt x="11007" y="15980"/>
                      <a:pt x="10997" y="15970"/>
                      <a:pt x="10967" y="15950"/>
                    </a:cubicBezTo>
                    <a:cubicBezTo>
                      <a:pt x="10967" y="15940"/>
                      <a:pt x="10957" y="15940"/>
                      <a:pt x="10947" y="15940"/>
                    </a:cubicBezTo>
                    <a:cubicBezTo>
                      <a:pt x="10977" y="15900"/>
                      <a:pt x="11017" y="15861"/>
                      <a:pt x="11017" y="15841"/>
                    </a:cubicBezTo>
                    <a:cubicBezTo>
                      <a:pt x="11185" y="15762"/>
                      <a:pt x="11314" y="15881"/>
                      <a:pt x="11463" y="15692"/>
                    </a:cubicBezTo>
                    <a:cubicBezTo>
                      <a:pt x="11543" y="15592"/>
                      <a:pt x="11598" y="15547"/>
                      <a:pt x="11627" y="15547"/>
                    </a:cubicBezTo>
                    <a:cubicBezTo>
                      <a:pt x="11654" y="15547"/>
                      <a:pt x="11656" y="15589"/>
                      <a:pt x="11632" y="15662"/>
                    </a:cubicBezTo>
                    <a:cubicBezTo>
                      <a:pt x="11604" y="15726"/>
                      <a:pt x="11629" y="15759"/>
                      <a:pt x="11678" y="15759"/>
                    </a:cubicBezTo>
                    <a:cubicBezTo>
                      <a:pt x="11735" y="15759"/>
                      <a:pt x="11824" y="15714"/>
                      <a:pt x="11899" y="15623"/>
                    </a:cubicBezTo>
                    <a:cubicBezTo>
                      <a:pt x="11929" y="15583"/>
                      <a:pt x="11949" y="15543"/>
                      <a:pt x="11969" y="15514"/>
                    </a:cubicBezTo>
                    <a:cubicBezTo>
                      <a:pt x="11998" y="15464"/>
                      <a:pt x="12008" y="15424"/>
                      <a:pt x="12028" y="15395"/>
                    </a:cubicBezTo>
                    <a:cubicBezTo>
                      <a:pt x="12038" y="15365"/>
                      <a:pt x="12058" y="15345"/>
                      <a:pt x="12088" y="15325"/>
                    </a:cubicBezTo>
                    <a:cubicBezTo>
                      <a:pt x="12107" y="15315"/>
                      <a:pt x="12127" y="15305"/>
                      <a:pt x="12157" y="15296"/>
                    </a:cubicBezTo>
                    <a:cubicBezTo>
                      <a:pt x="12167" y="15286"/>
                      <a:pt x="12167" y="15286"/>
                      <a:pt x="12177" y="15286"/>
                    </a:cubicBezTo>
                    <a:close/>
                    <a:moveTo>
                      <a:pt x="19594" y="16190"/>
                    </a:moveTo>
                    <a:cubicBezTo>
                      <a:pt x="19606" y="16190"/>
                      <a:pt x="19618" y="16193"/>
                      <a:pt x="19633" y="16198"/>
                    </a:cubicBezTo>
                    <a:cubicBezTo>
                      <a:pt x="19623" y="16208"/>
                      <a:pt x="19623" y="16208"/>
                      <a:pt x="19613" y="16218"/>
                    </a:cubicBezTo>
                    <a:cubicBezTo>
                      <a:pt x="19597" y="16246"/>
                      <a:pt x="19594" y="16256"/>
                      <a:pt x="19600" y="16256"/>
                    </a:cubicBezTo>
                    <a:cubicBezTo>
                      <a:pt x="19608" y="16256"/>
                      <a:pt x="19634" y="16235"/>
                      <a:pt x="19663" y="16218"/>
                    </a:cubicBezTo>
                    <a:cubicBezTo>
                      <a:pt x="19673" y="16228"/>
                      <a:pt x="19683" y="16237"/>
                      <a:pt x="19693" y="16247"/>
                    </a:cubicBezTo>
                    <a:cubicBezTo>
                      <a:pt x="19693" y="16257"/>
                      <a:pt x="19693" y="16267"/>
                      <a:pt x="19693" y="16277"/>
                    </a:cubicBezTo>
                    <a:cubicBezTo>
                      <a:pt x="19693" y="16287"/>
                      <a:pt x="19673" y="16307"/>
                      <a:pt x="19653" y="16337"/>
                    </a:cubicBezTo>
                    <a:cubicBezTo>
                      <a:pt x="19633" y="16317"/>
                      <a:pt x="19613" y="16297"/>
                      <a:pt x="19594" y="16267"/>
                    </a:cubicBezTo>
                    <a:cubicBezTo>
                      <a:pt x="19574" y="16237"/>
                      <a:pt x="19564" y="16208"/>
                      <a:pt x="19554" y="16198"/>
                    </a:cubicBezTo>
                    <a:cubicBezTo>
                      <a:pt x="19569" y="16193"/>
                      <a:pt x="19581" y="16190"/>
                      <a:pt x="19594" y="16190"/>
                    </a:cubicBezTo>
                    <a:close/>
                    <a:moveTo>
                      <a:pt x="19415" y="16277"/>
                    </a:moveTo>
                    <a:cubicBezTo>
                      <a:pt x="19405" y="16287"/>
                      <a:pt x="19435" y="16327"/>
                      <a:pt x="19415" y="16366"/>
                    </a:cubicBezTo>
                    <a:cubicBezTo>
                      <a:pt x="19395" y="16396"/>
                      <a:pt x="19346" y="16406"/>
                      <a:pt x="19296" y="16416"/>
                    </a:cubicBezTo>
                    <a:cubicBezTo>
                      <a:pt x="19286" y="16386"/>
                      <a:pt x="19296" y="16356"/>
                      <a:pt x="19356" y="16317"/>
                    </a:cubicBezTo>
                    <a:cubicBezTo>
                      <a:pt x="19375" y="16297"/>
                      <a:pt x="19395" y="16287"/>
                      <a:pt x="19415" y="16277"/>
                    </a:cubicBezTo>
                    <a:close/>
                    <a:moveTo>
                      <a:pt x="18295" y="16327"/>
                    </a:moveTo>
                    <a:cubicBezTo>
                      <a:pt x="18314" y="16356"/>
                      <a:pt x="18324" y="16386"/>
                      <a:pt x="18344" y="16406"/>
                    </a:cubicBezTo>
                    <a:cubicBezTo>
                      <a:pt x="18323" y="16428"/>
                      <a:pt x="18297" y="16437"/>
                      <a:pt x="18276" y="16437"/>
                    </a:cubicBezTo>
                    <a:cubicBezTo>
                      <a:pt x="18228" y="16437"/>
                      <a:pt x="18200" y="16391"/>
                      <a:pt x="18275" y="16337"/>
                    </a:cubicBezTo>
                    <a:cubicBezTo>
                      <a:pt x="18285" y="16337"/>
                      <a:pt x="18295" y="16327"/>
                      <a:pt x="18295" y="16327"/>
                    </a:cubicBezTo>
                    <a:close/>
                    <a:moveTo>
                      <a:pt x="10987" y="16164"/>
                    </a:moveTo>
                    <a:cubicBezTo>
                      <a:pt x="11000" y="16164"/>
                      <a:pt x="11013" y="16173"/>
                      <a:pt x="11027" y="16198"/>
                    </a:cubicBezTo>
                    <a:cubicBezTo>
                      <a:pt x="11069" y="16264"/>
                      <a:pt x="11100" y="16283"/>
                      <a:pt x="11122" y="16283"/>
                    </a:cubicBezTo>
                    <a:cubicBezTo>
                      <a:pt x="11137" y="16283"/>
                      <a:pt x="11148" y="16275"/>
                      <a:pt x="11156" y="16267"/>
                    </a:cubicBezTo>
                    <a:cubicBezTo>
                      <a:pt x="11170" y="16245"/>
                      <a:pt x="11174" y="16200"/>
                      <a:pt x="11183" y="16200"/>
                    </a:cubicBezTo>
                    <a:cubicBezTo>
                      <a:pt x="11187" y="16200"/>
                      <a:pt x="11190" y="16205"/>
                      <a:pt x="11195" y="16218"/>
                    </a:cubicBezTo>
                    <a:cubicBezTo>
                      <a:pt x="11205" y="16228"/>
                      <a:pt x="11205" y="16237"/>
                      <a:pt x="11215" y="16237"/>
                    </a:cubicBezTo>
                    <a:cubicBezTo>
                      <a:pt x="11215" y="16247"/>
                      <a:pt x="11205" y="16267"/>
                      <a:pt x="11195" y="16277"/>
                    </a:cubicBezTo>
                    <a:cubicBezTo>
                      <a:pt x="11136" y="16347"/>
                      <a:pt x="11056" y="16257"/>
                      <a:pt x="10918" y="16446"/>
                    </a:cubicBezTo>
                    <a:cubicBezTo>
                      <a:pt x="10838" y="16436"/>
                      <a:pt x="10769" y="16416"/>
                      <a:pt x="10809" y="16386"/>
                    </a:cubicBezTo>
                    <a:cubicBezTo>
                      <a:pt x="10868" y="16337"/>
                      <a:pt x="10908" y="16277"/>
                      <a:pt x="10908" y="16277"/>
                    </a:cubicBezTo>
                    <a:cubicBezTo>
                      <a:pt x="10908" y="16277"/>
                      <a:pt x="10943" y="16164"/>
                      <a:pt x="10987" y="16164"/>
                    </a:cubicBezTo>
                    <a:close/>
                    <a:moveTo>
                      <a:pt x="16769" y="16402"/>
                    </a:moveTo>
                    <a:cubicBezTo>
                      <a:pt x="16808" y="16402"/>
                      <a:pt x="16840" y="16413"/>
                      <a:pt x="16877" y="16436"/>
                    </a:cubicBezTo>
                    <a:cubicBezTo>
                      <a:pt x="16837" y="16466"/>
                      <a:pt x="16768" y="16485"/>
                      <a:pt x="16738" y="16505"/>
                    </a:cubicBezTo>
                    <a:cubicBezTo>
                      <a:pt x="16728" y="16515"/>
                      <a:pt x="16718" y="16515"/>
                      <a:pt x="16708" y="16515"/>
                    </a:cubicBezTo>
                    <a:cubicBezTo>
                      <a:pt x="16698" y="16485"/>
                      <a:pt x="16698" y="16446"/>
                      <a:pt x="16688" y="16416"/>
                    </a:cubicBezTo>
                    <a:cubicBezTo>
                      <a:pt x="16698" y="16416"/>
                      <a:pt x="16718" y="16406"/>
                      <a:pt x="16728" y="16406"/>
                    </a:cubicBezTo>
                    <a:cubicBezTo>
                      <a:pt x="16743" y="16404"/>
                      <a:pt x="16756" y="16402"/>
                      <a:pt x="16769" y="16402"/>
                    </a:cubicBezTo>
                    <a:close/>
                    <a:moveTo>
                      <a:pt x="18533" y="16446"/>
                    </a:moveTo>
                    <a:cubicBezTo>
                      <a:pt x="18533" y="16446"/>
                      <a:pt x="18533" y="16446"/>
                      <a:pt x="18542" y="16456"/>
                    </a:cubicBezTo>
                    <a:cubicBezTo>
                      <a:pt x="18552" y="16466"/>
                      <a:pt x="18562" y="16485"/>
                      <a:pt x="18572" y="16495"/>
                    </a:cubicBezTo>
                    <a:cubicBezTo>
                      <a:pt x="18533" y="16525"/>
                      <a:pt x="18493" y="16545"/>
                      <a:pt x="18463" y="16575"/>
                    </a:cubicBezTo>
                    <a:cubicBezTo>
                      <a:pt x="18473" y="16535"/>
                      <a:pt x="18483" y="16485"/>
                      <a:pt x="18493" y="16456"/>
                    </a:cubicBezTo>
                    <a:cubicBezTo>
                      <a:pt x="18503" y="16456"/>
                      <a:pt x="18513" y="16446"/>
                      <a:pt x="18533" y="16446"/>
                    </a:cubicBezTo>
                    <a:close/>
                    <a:moveTo>
                      <a:pt x="19598" y="16627"/>
                    </a:moveTo>
                    <a:cubicBezTo>
                      <a:pt x="19603" y="16627"/>
                      <a:pt x="19608" y="16629"/>
                      <a:pt x="19613" y="16634"/>
                    </a:cubicBezTo>
                    <a:lnTo>
                      <a:pt x="19584" y="16634"/>
                    </a:lnTo>
                    <a:cubicBezTo>
                      <a:pt x="19589" y="16629"/>
                      <a:pt x="19594" y="16627"/>
                      <a:pt x="19598" y="16627"/>
                    </a:cubicBezTo>
                    <a:close/>
                    <a:moveTo>
                      <a:pt x="14590" y="16370"/>
                    </a:moveTo>
                    <a:cubicBezTo>
                      <a:pt x="14614" y="16370"/>
                      <a:pt x="14641" y="16376"/>
                      <a:pt x="14676" y="16386"/>
                    </a:cubicBezTo>
                    <a:cubicBezTo>
                      <a:pt x="14745" y="16396"/>
                      <a:pt x="14814" y="16466"/>
                      <a:pt x="14874" y="16495"/>
                    </a:cubicBezTo>
                    <a:cubicBezTo>
                      <a:pt x="14844" y="16485"/>
                      <a:pt x="14814" y="16475"/>
                      <a:pt x="14775" y="16466"/>
                    </a:cubicBezTo>
                    <a:cubicBezTo>
                      <a:pt x="14710" y="16442"/>
                      <a:pt x="14672" y="16432"/>
                      <a:pt x="14651" y="16432"/>
                    </a:cubicBezTo>
                    <a:cubicBezTo>
                      <a:pt x="14559" y="16432"/>
                      <a:pt x="14853" y="16641"/>
                      <a:pt x="14894" y="16763"/>
                    </a:cubicBezTo>
                    <a:cubicBezTo>
                      <a:pt x="14920" y="16834"/>
                      <a:pt x="14923" y="16874"/>
                      <a:pt x="14895" y="16874"/>
                    </a:cubicBezTo>
                    <a:cubicBezTo>
                      <a:pt x="14891" y="16874"/>
                      <a:pt x="14888" y="16873"/>
                      <a:pt x="14884" y="16872"/>
                    </a:cubicBezTo>
                    <a:cubicBezTo>
                      <a:pt x="14884" y="16872"/>
                      <a:pt x="14884" y="16862"/>
                      <a:pt x="14884" y="16852"/>
                    </a:cubicBezTo>
                    <a:cubicBezTo>
                      <a:pt x="14900" y="16798"/>
                      <a:pt x="14898" y="16765"/>
                      <a:pt x="14883" y="16765"/>
                    </a:cubicBezTo>
                    <a:cubicBezTo>
                      <a:pt x="14869" y="16765"/>
                      <a:pt x="14846" y="16788"/>
                      <a:pt x="14814" y="16842"/>
                    </a:cubicBezTo>
                    <a:cubicBezTo>
                      <a:pt x="14794" y="16822"/>
                      <a:pt x="14775" y="16813"/>
                      <a:pt x="14745" y="16793"/>
                    </a:cubicBezTo>
                    <a:cubicBezTo>
                      <a:pt x="14715" y="16763"/>
                      <a:pt x="14685" y="16753"/>
                      <a:pt x="14666" y="16753"/>
                    </a:cubicBezTo>
                    <a:cubicBezTo>
                      <a:pt x="14666" y="16713"/>
                      <a:pt x="14692" y="16640"/>
                      <a:pt x="14633" y="16640"/>
                    </a:cubicBezTo>
                    <a:cubicBezTo>
                      <a:pt x="14619" y="16640"/>
                      <a:pt x="14601" y="16644"/>
                      <a:pt x="14576" y="16654"/>
                    </a:cubicBezTo>
                    <a:cubicBezTo>
                      <a:pt x="14551" y="16667"/>
                      <a:pt x="14527" y="16672"/>
                      <a:pt x="14506" y="16672"/>
                    </a:cubicBezTo>
                    <a:cubicBezTo>
                      <a:pt x="14462" y="16672"/>
                      <a:pt x="14428" y="16648"/>
                      <a:pt x="14408" y="16614"/>
                    </a:cubicBezTo>
                    <a:cubicBezTo>
                      <a:pt x="14388" y="16585"/>
                      <a:pt x="14388" y="16525"/>
                      <a:pt x="14428" y="16475"/>
                    </a:cubicBezTo>
                    <a:cubicBezTo>
                      <a:pt x="14447" y="16456"/>
                      <a:pt x="14457" y="16446"/>
                      <a:pt x="14467" y="16436"/>
                    </a:cubicBezTo>
                    <a:cubicBezTo>
                      <a:pt x="14513" y="16390"/>
                      <a:pt x="14545" y="16370"/>
                      <a:pt x="14590" y="16370"/>
                    </a:cubicBezTo>
                    <a:close/>
                    <a:moveTo>
                      <a:pt x="15267" y="16217"/>
                    </a:moveTo>
                    <a:cubicBezTo>
                      <a:pt x="15505" y="16217"/>
                      <a:pt x="15440" y="16433"/>
                      <a:pt x="15489" y="16743"/>
                    </a:cubicBezTo>
                    <a:cubicBezTo>
                      <a:pt x="15504" y="16879"/>
                      <a:pt x="15445" y="16927"/>
                      <a:pt x="15376" y="16927"/>
                    </a:cubicBezTo>
                    <a:cubicBezTo>
                      <a:pt x="15314" y="16927"/>
                      <a:pt x="15244" y="16889"/>
                      <a:pt x="15211" y="16842"/>
                    </a:cubicBezTo>
                    <a:cubicBezTo>
                      <a:pt x="15211" y="16832"/>
                      <a:pt x="15211" y="16822"/>
                      <a:pt x="15211" y="16813"/>
                    </a:cubicBezTo>
                    <a:cubicBezTo>
                      <a:pt x="15211" y="16759"/>
                      <a:pt x="15276" y="16558"/>
                      <a:pt x="15214" y="16558"/>
                    </a:cubicBezTo>
                    <a:cubicBezTo>
                      <a:pt x="15208" y="16558"/>
                      <a:pt x="15200" y="16560"/>
                      <a:pt x="15191" y="16565"/>
                    </a:cubicBezTo>
                    <a:cubicBezTo>
                      <a:pt x="15161" y="16575"/>
                      <a:pt x="15151" y="16594"/>
                      <a:pt x="15132" y="16604"/>
                    </a:cubicBezTo>
                    <a:cubicBezTo>
                      <a:pt x="15093" y="16575"/>
                      <a:pt x="15016" y="16546"/>
                      <a:pt x="14920" y="16508"/>
                    </a:cubicBezTo>
                    <a:lnTo>
                      <a:pt x="14920" y="16508"/>
                    </a:lnTo>
                    <a:cubicBezTo>
                      <a:pt x="14923" y="16509"/>
                      <a:pt x="14927" y="16509"/>
                      <a:pt x="14931" y="16509"/>
                    </a:cubicBezTo>
                    <a:cubicBezTo>
                      <a:pt x="14944" y="16509"/>
                      <a:pt x="14956" y="16502"/>
                      <a:pt x="14963" y="16495"/>
                    </a:cubicBezTo>
                    <a:cubicBezTo>
                      <a:pt x="15023" y="16436"/>
                      <a:pt x="14913" y="16356"/>
                      <a:pt x="14993" y="16347"/>
                    </a:cubicBezTo>
                    <a:cubicBezTo>
                      <a:pt x="15072" y="16337"/>
                      <a:pt x="15340" y="16307"/>
                      <a:pt x="15261" y="16237"/>
                    </a:cubicBezTo>
                    <a:cubicBezTo>
                      <a:pt x="15251" y="16228"/>
                      <a:pt x="15251" y="16228"/>
                      <a:pt x="15241" y="16218"/>
                    </a:cubicBezTo>
                    <a:lnTo>
                      <a:pt x="15251" y="16218"/>
                    </a:lnTo>
                    <a:cubicBezTo>
                      <a:pt x="15256" y="16217"/>
                      <a:pt x="15262" y="16217"/>
                      <a:pt x="15267" y="16217"/>
                    </a:cubicBezTo>
                    <a:close/>
                    <a:moveTo>
                      <a:pt x="14557" y="16822"/>
                    </a:moveTo>
                    <a:cubicBezTo>
                      <a:pt x="14517" y="16882"/>
                      <a:pt x="14477" y="16961"/>
                      <a:pt x="14447" y="17041"/>
                    </a:cubicBezTo>
                    <a:cubicBezTo>
                      <a:pt x="14447" y="17041"/>
                      <a:pt x="14447" y="17051"/>
                      <a:pt x="14447" y="17051"/>
                    </a:cubicBezTo>
                    <a:cubicBezTo>
                      <a:pt x="14428" y="17059"/>
                      <a:pt x="14409" y="17063"/>
                      <a:pt x="14391" y="17063"/>
                    </a:cubicBezTo>
                    <a:cubicBezTo>
                      <a:pt x="14328" y="17063"/>
                      <a:pt x="14288" y="17011"/>
                      <a:pt x="14358" y="16941"/>
                    </a:cubicBezTo>
                    <a:cubicBezTo>
                      <a:pt x="14368" y="16932"/>
                      <a:pt x="14378" y="16922"/>
                      <a:pt x="14388" y="16912"/>
                    </a:cubicBezTo>
                    <a:cubicBezTo>
                      <a:pt x="14457" y="16872"/>
                      <a:pt x="14517" y="16842"/>
                      <a:pt x="14557" y="16822"/>
                    </a:cubicBezTo>
                    <a:close/>
                    <a:moveTo>
                      <a:pt x="18166" y="17229"/>
                    </a:moveTo>
                    <a:cubicBezTo>
                      <a:pt x="18186" y="17289"/>
                      <a:pt x="18205" y="17348"/>
                      <a:pt x="18215" y="17378"/>
                    </a:cubicBezTo>
                    <a:cubicBezTo>
                      <a:pt x="18166" y="17378"/>
                      <a:pt x="18136" y="17348"/>
                      <a:pt x="18146" y="17269"/>
                    </a:cubicBezTo>
                    <a:lnTo>
                      <a:pt x="18156" y="17269"/>
                    </a:lnTo>
                    <a:cubicBezTo>
                      <a:pt x="18156" y="17249"/>
                      <a:pt x="18156" y="17239"/>
                      <a:pt x="18166" y="17229"/>
                    </a:cubicBezTo>
                    <a:close/>
                    <a:moveTo>
                      <a:pt x="16728" y="17289"/>
                    </a:moveTo>
                    <a:cubicBezTo>
                      <a:pt x="16738" y="17298"/>
                      <a:pt x="16738" y="17308"/>
                      <a:pt x="16738" y="17318"/>
                    </a:cubicBezTo>
                    <a:cubicBezTo>
                      <a:pt x="16748" y="17328"/>
                      <a:pt x="16748" y="17338"/>
                      <a:pt x="16748" y="17348"/>
                    </a:cubicBezTo>
                    <a:cubicBezTo>
                      <a:pt x="16748" y="17378"/>
                      <a:pt x="16698" y="17388"/>
                      <a:pt x="16589" y="17407"/>
                    </a:cubicBezTo>
                    <a:cubicBezTo>
                      <a:pt x="16589" y="17417"/>
                      <a:pt x="16589" y="17417"/>
                      <a:pt x="16589" y="17417"/>
                    </a:cubicBezTo>
                    <a:cubicBezTo>
                      <a:pt x="16579" y="17388"/>
                      <a:pt x="16599" y="17348"/>
                      <a:pt x="16668" y="17318"/>
                    </a:cubicBezTo>
                    <a:cubicBezTo>
                      <a:pt x="16688" y="17308"/>
                      <a:pt x="16708" y="17298"/>
                      <a:pt x="16728" y="17289"/>
                    </a:cubicBezTo>
                    <a:close/>
                    <a:moveTo>
                      <a:pt x="19831" y="17437"/>
                    </a:moveTo>
                    <a:cubicBezTo>
                      <a:pt x="19831" y="17447"/>
                      <a:pt x="19841" y="17447"/>
                      <a:pt x="19841" y="17457"/>
                    </a:cubicBezTo>
                    <a:cubicBezTo>
                      <a:pt x="19841" y="17457"/>
                      <a:pt x="19841" y="17467"/>
                      <a:pt x="19841" y="17467"/>
                    </a:cubicBezTo>
                    <a:cubicBezTo>
                      <a:pt x="19822" y="17477"/>
                      <a:pt x="19792" y="17477"/>
                      <a:pt x="19772" y="17477"/>
                    </a:cubicBezTo>
                    <a:lnTo>
                      <a:pt x="19752" y="17477"/>
                    </a:lnTo>
                    <a:cubicBezTo>
                      <a:pt x="19732" y="17487"/>
                      <a:pt x="19722" y="17487"/>
                      <a:pt x="19703" y="17497"/>
                    </a:cubicBezTo>
                    <a:cubicBezTo>
                      <a:pt x="19693" y="17487"/>
                      <a:pt x="19693" y="17487"/>
                      <a:pt x="19693" y="17487"/>
                    </a:cubicBezTo>
                    <a:cubicBezTo>
                      <a:pt x="19693" y="17487"/>
                      <a:pt x="19693" y="17477"/>
                      <a:pt x="19693" y="17477"/>
                    </a:cubicBezTo>
                    <a:lnTo>
                      <a:pt x="19742" y="17477"/>
                    </a:lnTo>
                    <a:cubicBezTo>
                      <a:pt x="19762" y="17467"/>
                      <a:pt x="19782" y="17457"/>
                      <a:pt x="19792" y="17447"/>
                    </a:cubicBezTo>
                    <a:cubicBezTo>
                      <a:pt x="19812" y="17447"/>
                      <a:pt x="19822" y="17437"/>
                      <a:pt x="19831" y="17437"/>
                    </a:cubicBezTo>
                    <a:close/>
                    <a:moveTo>
                      <a:pt x="18256" y="17650"/>
                    </a:moveTo>
                    <a:cubicBezTo>
                      <a:pt x="18260" y="17650"/>
                      <a:pt x="18266" y="17652"/>
                      <a:pt x="18275" y="17655"/>
                    </a:cubicBezTo>
                    <a:cubicBezTo>
                      <a:pt x="18314" y="17675"/>
                      <a:pt x="18334" y="17695"/>
                      <a:pt x="18364" y="17705"/>
                    </a:cubicBezTo>
                    <a:cubicBezTo>
                      <a:pt x="18334" y="17715"/>
                      <a:pt x="18314" y="17715"/>
                      <a:pt x="18285" y="17725"/>
                    </a:cubicBezTo>
                    <a:cubicBezTo>
                      <a:pt x="18268" y="17684"/>
                      <a:pt x="18239" y="17650"/>
                      <a:pt x="18256" y="17650"/>
                    </a:cubicBezTo>
                    <a:close/>
                    <a:moveTo>
                      <a:pt x="18027" y="17913"/>
                    </a:moveTo>
                    <a:cubicBezTo>
                      <a:pt x="18027" y="17923"/>
                      <a:pt x="18027" y="17933"/>
                      <a:pt x="18017" y="17933"/>
                    </a:cubicBezTo>
                    <a:lnTo>
                      <a:pt x="17987" y="17933"/>
                    </a:lnTo>
                    <a:cubicBezTo>
                      <a:pt x="17997" y="17923"/>
                      <a:pt x="17997" y="17913"/>
                      <a:pt x="18007" y="17913"/>
                    </a:cubicBezTo>
                    <a:close/>
                    <a:moveTo>
                      <a:pt x="15171" y="17173"/>
                    </a:moveTo>
                    <a:cubicBezTo>
                      <a:pt x="15247" y="17173"/>
                      <a:pt x="15340" y="17229"/>
                      <a:pt x="15518" y="17318"/>
                    </a:cubicBezTo>
                    <a:cubicBezTo>
                      <a:pt x="15518" y="17328"/>
                      <a:pt x="15508" y="17348"/>
                      <a:pt x="15508" y="17358"/>
                    </a:cubicBezTo>
                    <a:cubicBezTo>
                      <a:pt x="15489" y="17407"/>
                      <a:pt x="15469" y="17467"/>
                      <a:pt x="15459" y="17536"/>
                    </a:cubicBezTo>
                    <a:cubicBezTo>
                      <a:pt x="15389" y="17576"/>
                      <a:pt x="15320" y="17606"/>
                      <a:pt x="15270" y="17636"/>
                    </a:cubicBezTo>
                    <a:cubicBezTo>
                      <a:pt x="15236" y="17658"/>
                      <a:pt x="15205" y="17664"/>
                      <a:pt x="15172" y="17664"/>
                    </a:cubicBezTo>
                    <a:cubicBezTo>
                      <a:pt x="15138" y="17664"/>
                      <a:pt x="15103" y="17658"/>
                      <a:pt x="15062" y="17658"/>
                    </a:cubicBezTo>
                    <a:cubicBezTo>
                      <a:pt x="15001" y="17658"/>
                      <a:pt x="14926" y="17671"/>
                      <a:pt x="14824" y="17735"/>
                    </a:cubicBezTo>
                    <a:cubicBezTo>
                      <a:pt x="14785" y="17764"/>
                      <a:pt x="14745" y="17794"/>
                      <a:pt x="14715" y="17824"/>
                    </a:cubicBezTo>
                    <a:cubicBezTo>
                      <a:pt x="14666" y="17874"/>
                      <a:pt x="14636" y="17913"/>
                      <a:pt x="14616" y="17933"/>
                    </a:cubicBezTo>
                    <a:cubicBezTo>
                      <a:pt x="14604" y="17950"/>
                      <a:pt x="14593" y="17961"/>
                      <a:pt x="14578" y="17961"/>
                    </a:cubicBezTo>
                    <a:cubicBezTo>
                      <a:pt x="14566" y="17961"/>
                      <a:pt x="14553" y="17955"/>
                      <a:pt x="14537" y="17943"/>
                    </a:cubicBezTo>
                    <a:cubicBezTo>
                      <a:pt x="14517" y="17923"/>
                      <a:pt x="14487" y="17923"/>
                      <a:pt x="14457" y="17923"/>
                    </a:cubicBezTo>
                    <a:cubicBezTo>
                      <a:pt x="14477" y="17903"/>
                      <a:pt x="14487" y="17883"/>
                      <a:pt x="14517" y="17874"/>
                    </a:cubicBezTo>
                    <a:cubicBezTo>
                      <a:pt x="14547" y="17874"/>
                      <a:pt x="14586" y="17903"/>
                      <a:pt x="14616" y="17933"/>
                    </a:cubicBezTo>
                    <a:cubicBezTo>
                      <a:pt x="14547" y="17844"/>
                      <a:pt x="14487" y="17824"/>
                      <a:pt x="14497" y="17745"/>
                    </a:cubicBezTo>
                    <a:cubicBezTo>
                      <a:pt x="14438" y="17735"/>
                      <a:pt x="14378" y="17675"/>
                      <a:pt x="14438" y="17536"/>
                    </a:cubicBezTo>
                    <a:cubicBezTo>
                      <a:pt x="14447" y="17526"/>
                      <a:pt x="14447" y="17526"/>
                      <a:pt x="14447" y="17517"/>
                    </a:cubicBezTo>
                    <a:cubicBezTo>
                      <a:pt x="14547" y="17308"/>
                      <a:pt x="14606" y="17398"/>
                      <a:pt x="14636" y="17338"/>
                    </a:cubicBezTo>
                    <a:cubicBezTo>
                      <a:pt x="14646" y="17318"/>
                      <a:pt x="14656" y="17289"/>
                      <a:pt x="14666" y="17259"/>
                    </a:cubicBezTo>
                    <a:cubicBezTo>
                      <a:pt x="14692" y="17309"/>
                      <a:pt x="14735" y="17327"/>
                      <a:pt x="14783" y="17327"/>
                    </a:cubicBezTo>
                    <a:cubicBezTo>
                      <a:pt x="14879" y="17327"/>
                      <a:pt x="15000" y="17255"/>
                      <a:pt x="15072" y="17209"/>
                    </a:cubicBezTo>
                    <a:cubicBezTo>
                      <a:pt x="15106" y="17185"/>
                      <a:pt x="15137" y="17173"/>
                      <a:pt x="15171" y="17173"/>
                    </a:cubicBezTo>
                    <a:close/>
                    <a:moveTo>
                      <a:pt x="14331" y="17760"/>
                    </a:moveTo>
                    <a:cubicBezTo>
                      <a:pt x="14337" y="17760"/>
                      <a:pt x="14343" y="17761"/>
                      <a:pt x="14348" y="17764"/>
                    </a:cubicBezTo>
                    <a:cubicBezTo>
                      <a:pt x="14398" y="17784"/>
                      <a:pt x="14388" y="17864"/>
                      <a:pt x="14447" y="17923"/>
                    </a:cubicBezTo>
                    <a:cubicBezTo>
                      <a:pt x="14428" y="17933"/>
                      <a:pt x="14398" y="17953"/>
                      <a:pt x="14358" y="17983"/>
                    </a:cubicBezTo>
                    <a:cubicBezTo>
                      <a:pt x="14319" y="17953"/>
                      <a:pt x="14289" y="17943"/>
                      <a:pt x="14259" y="17903"/>
                    </a:cubicBezTo>
                    <a:cubicBezTo>
                      <a:pt x="14206" y="17859"/>
                      <a:pt x="14279" y="17760"/>
                      <a:pt x="14331" y="17760"/>
                    </a:cubicBezTo>
                    <a:close/>
                    <a:moveTo>
                      <a:pt x="14263" y="18312"/>
                    </a:moveTo>
                    <a:cubicBezTo>
                      <a:pt x="14283" y="18312"/>
                      <a:pt x="14283" y="18388"/>
                      <a:pt x="14319" y="18439"/>
                    </a:cubicBezTo>
                    <a:cubicBezTo>
                      <a:pt x="14310" y="18440"/>
                      <a:pt x="14302" y="18441"/>
                      <a:pt x="14294" y="18441"/>
                    </a:cubicBezTo>
                    <a:cubicBezTo>
                      <a:pt x="14254" y="18441"/>
                      <a:pt x="14218" y="18421"/>
                      <a:pt x="14209" y="18379"/>
                    </a:cubicBezTo>
                    <a:cubicBezTo>
                      <a:pt x="14209" y="18369"/>
                      <a:pt x="14219" y="18359"/>
                      <a:pt x="14229" y="18349"/>
                    </a:cubicBezTo>
                    <a:cubicBezTo>
                      <a:pt x="14246" y="18322"/>
                      <a:pt x="14256" y="18312"/>
                      <a:pt x="14263" y="18312"/>
                    </a:cubicBezTo>
                    <a:close/>
                    <a:moveTo>
                      <a:pt x="20263" y="18563"/>
                    </a:moveTo>
                    <a:cubicBezTo>
                      <a:pt x="20298" y="18563"/>
                      <a:pt x="20332" y="18568"/>
                      <a:pt x="20367" y="18578"/>
                    </a:cubicBezTo>
                    <a:cubicBezTo>
                      <a:pt x="20317" y="18627"/>
                      <a:pt x="20337" y="18637"/>
                      <a:pt x="20387" y="18637"/>
                    </a:cubicBezTo>
                    <a:cubicBezTo>
                      <a:pt x="20367" y="18647"/>
                      <a:pt x="20347" y="18647"/>
                      <a:pt x="20317" y="18647"/>
                    </a:cubicBezTo>
                    <a:cubicBezTo>
                      <a:pt x="20278" y="18647"/>
                      <a:pt x="20248" y="18657"/>
                      <a:pt x="20218" y="18667"/>
                    </a:cubicBezTo>
                    <a:cubicBezTo>
                      <a:pt x="20238" y="18696"/>
                      <a:pt x="20258" y="18726"/>
                      <a:pt x="20278" y="18756"/>
                    </a:cubicBezTo>
                    <a:cubicBezTo>
                      <a:pt x="20268" y="18756"/>
                      <a:pt x="20248" y="18766"/>
                      <a:pt x="20228" y="18796"/>
                    </a:cubicBezTo>
                    <a:cubicBezTo>
                      <a:pt x="20228" y="18806"/>
                      <a:pt x="20218" y="18806"/>
                      <a:pt x="20218" y="18815"/>
                    </a:cubicBezTo>
                    <a:cubicBezTo>
                      <a:pt x="20198" y="18796"/>
                      <a:pt x="20188" y="18776"/>
                      <a:pt x="20169" y="18746"/>
                    </a:cubicBezTo>
                    <a:cubicBezTo>
                      <a:pt x="20148" y="18705"/>
                      <a:pt x="20133" y="18690"/>
                      <a:pt x="20120" y="18690"/>
                    </a:cubicBezTo>
                    <a:cubicBezTo>
                      <a:pt x="20108" y="18690"/>
                      <a:pt x="20099" y="18702"/>
                      <a:pt x="20089" y="18716"/>
                    </a:cubicBezTo>
                    <a:cubicBezTo>
                      <a:pt x="20079" y="18746"/>
                      <a:pt x="20119" y="18786"/>
                      <a:pt x="20129" y="18815"/>
                    </a:cubicBezTo>
                    <a:cubicBezTo>
                      <a:pt x="20139" y="18825"/>
                      <a:pt x="20149" y="18865"/>
                      <a:pt x="20149" y="18895"/>
                    </a:cubicBezTo>
                    <a:cubicBezTo>
                      <a:pt x="20129" y="18925"/>
                      <a:pt x="20119" y="18944"/>
                      <a:pt x="20099" y="18954"/>
                    </a:cubicBezTo>
                    <a:cubicBezTo>
                      <a:pt x="20099" y="18934"/>
                      <a:pt x="20099" y="18915"/>
                      <a:pt x="20099" y="18905"/>
                    </a:cubicBezTo>
                    <a:cubicBezTo>
                      <a:pt x="20099" y="18879"/>
                      <a:pt x="20063" y="18788"/>
                      <a:pt x="20033" y="18788"/>
                    </a:cubicBezTo>
                    <a:cubicBezTo>
                      <a:pt x="20029" y="18788"/>
                      <a:pt x="20024" y="18790"/>
                      <a:pt x="20020" y="18796"/>
                    </a:cubicBezTo>
                    <a:cubicBezTo>
                      <a:pt x="20015" y="18803"/>
                      <a:pt x="20007" y="18806"/>
                      <a:pt x="19999" y="18806"/>
                    </a:cubicBezTo>
                    <a:cubicBezTo>
                      <a:pt x="19958" y="18806"/>
                      <a:pt x="19891" y="18739"/>
                      <a:pt x="19891" y="18706"/>
                    </a:cubicBezTo>
                    <a:lnTo>
                      <a:pt x="19881" y="18706"/>
                    </a:lnTo>
                    <a:cubicBezTo>
                      <a:pt x="19881" y="18696"/>
                      <a:pt x="19881" y="18696"/>
                      <a:pt x="19881" y="18696"/>
                    </a:cubicBezTo>
                    <a:cubicBezTo>
                      <a:pt x="19941" y="18667"/>
                      <a:pt x="20010" y="18637"/>
                      <a:pt x="20099" y="18597"/>
                    </a:cubicBezTo>
                    <a:cubicBezTo>
                      <a:pt x="20119" y="18587"/>
                      <a:pt x="20139" y="18587"/>
                      <a:pt x="20159" y="18578"/>
                    </a:cubicBezTo>
                    <a:cubicBezTo>
                      <a:pt x="20193" y="18568"/>
                      <a:pt x="20228" y="18563"/>
                      <a:pt x="20263" y="18563"/>
                    </a:cubicBezTo>
                    <a:close/>
                    <a:moveTo>
                      <a:pt x="14793" y="18037"/>
                    </a:moveTo>
                    <a:cubicBezTo>
                      <a:pt x="14868" y="18037"/>
                      <a:pt x="14844" y="18310"/>
                      <a:pt x="14844" y="18310"/>
                    </a:cubicBezTo>
                    <a:cubicBezTo>
                      <a:pt x="14844" y="18310"/>
                      <a:pt x="14943" y="18568"/>
                      <a:pt x="15112" y="18677"/>
                    </a:cubicBezTo>
                    <a:cubicBezTo>
                      <a:pt x="15151" y="18696"/>
                      <a:pt x="15161" y="18716"/>
                      <a:pt x="15171" y="18736"/>
                    </a:cubicBezTo>
                    <a:cubicBezTo>
                      <a:pt x="15094" y="18806"/>
                      <a:pt x="14963" y="18845"/>
                      <a:pt x="14871" y="18845"/>
                    </a:cubicBezTo>
                    <a:cubicBezTo>
                      <a:pt x="14845" y="18845"/>
                      <a:pt x="14822" y="18842"/>
                      <a:pt x="14804" y="18835"/>
                    </a:cubicBezTo>
                    <a:cubicBezTo>
                      <a:pt x="14799" y="18834"/>
                      <a:pt x="14795" y="18833"/>
                      <a:pt x="14791" y="18833"/>
                    </a:cubicBezTo>
                    <a:cubicBezTo>
                      <a:pt x="14765" y="18833"/>
                      <a:pt x="14765" y="18860"/>
                      <a:pt x="14765" y="18895"/>
                    </a:cubicBezTo>
                    <a:cubicBezTo>
                      <a:pt x="14685" y="18934"/>
                      <a:pt x="14616" y="18984"/>
                      <a:pt x="14547" y="19044"/>
                    </a:cubicBezTo>
                    <a:cubicBezTo>
                      <a:pt x="14509" y="19066"/>
                      <a:pt x="14472" y="19077"/>
                      <a:pt x="14427" y="19077"/>
                    </a:cubicBezTo>
                    <a:cubicBezTo>
                      <a:pt x="14412" y="19077"/>
                      <a:pt x="14395" y="19076"/>
                      <a:pt x="14378" y="19073"/>
                    </a:cubicBezTo>
                    <a:cubicBezTo>
                      <a:pt x="14338" y="19073"/>
                      <a:pt x="14299" y="19063"/>
                      <a:pt x="14259" y="19053"/>
                    </a:cubicBezTo>
                    <a:lnTo>
                      <a:pt x="14299" y="19053"/>
                    </a:lnTo>
                    <a:cubicBezTo>
                      <a:pt x="14319" y="19057"/>
                      <a:pt x="14335" y="19058"/>
                      <a:pt x="14349" y="19058"/>
                    </a:cubicBezTo>
                    <a:cubicBezTo>
                      <a:pt x="14378" y="19058"/>
                      <a:pt x="14398" y="19053"/>
                      <a:pt x="14418" y="19053"/>
                    </a:cubicBezTo>
                    <a:cubicBezTo>
                      <a:pt x="14452" y="18976"/>
                      <a:pt x="14324" y="18855"/>
                      <a:pt x="14358" y="18855"/>
                    </a:cubicBezTo>
                    <a:cubicBezTo>
                      <a:pt x="14363" y="18855"/>
                      <a:pt x="14373" y="18858"/>
                      <a:pt x="14388" y="18865"/>
                    </a:cubicBezTo>
                    <a:cubicBezTo>
                      <a:pt x="14461" y="18896"/>
                      <a:pt x="14504" y="18937"/>
                      <a:pt x="14550" y="18937"/>
                    </a:cubicBezTo>
                    <a:cubicBezTo>
                      <a:pt x="14578" y="18937"/>
                      <a:pt x="14608" y="18921"/>
                      <a:pt x="14646" y="18875"/>
                    </a:cubicBezTo>
                    <a:cubicBezTo>
                      <a:pt x="14666" y="18855"/>
                      <a:pt x="14676" y="18845"/>
                      <a:pt x="14695" y="18835"/>
                    </a:cubicBezTo>
                    <a:cubicBezTo>
                      <a:pt x="14695" y="18825"/>
                      <a:pt x="14695" y="18825"/>
                      <a:pt x="14695" y="18825"/>
                    </a:cubicBezTo>
                    <a:cubicBezTo>
                      <a:pt x="14765" y="18766"/>
                      <a:pt x="14794" y="18766"/>
                      <a:pt x="14834" y="18716"/>
                    </a:cubicBezTo>
                    <a:cubicBezTo>
                      <a:pt x="14894" y="18657"/>
                      <a:pt x="14904" y="18657"/>
                      <a:pt x="14933" y="18617"/>
                    </a:cubicBezTo>
                    <a:cubicBezTo>
                      <a:pt x="14960" y="18581"/>
                      <a:pt x="14922" y="18505"/>
                      <a:pt x="14893" y="18505"/>
                    </a:cubicBezTo>
                    <a:cubicBezTo>
                      <a:pt x="14890" y="18505"/>
                      <a:pt x="14887" y="18506"/>
                      <a:pt x="14884" y="18508"/>
                    </a:cubicBezTo>
                    <a:cubicBezTo>
                      <a:pt x="14844" y="18528"/>
                      <a:pt x="14854" y="18597"/>
                      <a:pt x="14785" y="18667"/>
                    </a:cubicBezTo>
                    <a:cubicBezTo>
                      <a:pt x="14683" y="18779"/>
                      <a:pt x="14633" y="18821"/>
                      <a:pt x="14615" y="18821"/>
                    </a:cubicBezTo>
                    <a:cubicBezTo>
                      <a:pt x="14582" y="18821"/>
                      <a:pt x="14654" y="18683"/>
                      <a:pt x="14705" y="18587"/>
                    </a:cubicBezTo>
                    <a:cubicBezTo>
                      <a:pt x="14775" y="18449"/>
                      <a:pt x="14844" y="18538"/>
                      <a:pt x="14824" y="18429"/>
                    </a:cubicBezTo>
                    <a:cubicBezTo>
                      <a:pt x="14814" y="18389"/>
                      <a:pt x="14804" y="18349"/>
                      <a:pt x="14785" y="18320"/>
                    </a:cubicBezTo>
                    <a:cubicBezTo>
                      <a:pt x="14772" y="18324"/>
                      <a:pt x="14760" y="18326"/>
                      <a:pt x="14747" y="18326"/>
                    </a:cubicBezTo>
                    <a:cubicBezTo>
                      <a:pt x="14728" y="18326"/>
                      <a:pt x="14709" y="18321"/>
                      <a:pt x="14685" y="18310"/>
                    </a:cubicBezTo>
                    <a:cubicBezTo>
                      <a:pt x="14685" y="18310"/>
                      <a:pt x="14676" y="18320"/>
                      <a:pt x="14676" y="18330"/>
                    </a:cubicBezTo>
                    <a:cubicBezTo>
                      <a:pt x="14636" y="18449"/>
                      <a:pt x="14676" y="18578"/>
                      <a:pt x="14576" y="18667"/>
                    </a:cubicBezTo>
                    <a:cubicBezTo>
                      <a:pt x="14547" y="18697"/>
                      <a:pt x="14528" y="18710"/>
                      <a:pt x="14517" y="18710"/>
                    </a:cubicBezTo>
                    <a:cubicBezTo>
                      <a:pt x="14494" y="18710"/>
                      <a:pt x="14518" y="18636"/>
                      <a:pt x="14566" y="18518"/>
                    </a:cubicBezTo>
                    <a:cubicBezTo>
                      <a:pt x="14606" y="18429"/>
                      <a:pt x="14636" y="18340"/>
                      <a:pt x="14646" y="18280"/>
                    </a:cubicBezTo>
                    <a:lnTo>
                      <a:pt x="14636" y="18280"/>
                    </a:lnTo>
                    <a:cubicBezTo>
                      <a:pt x="14626" y="18270"/>
                      <a:pt x="14616" y="18260"/>
                      <a:pt x="14606" y="18250"/>
                    </a:cubicBezTo>
                    <a:cubicBezTo>
                      <a:pt x="14606" y="18240"/>
                      <a:pt x="14616" y="18230"/>
                      <a:pt x="14626" y="18221"/>
                    </a:cubicBezTo>
                    <a:cubicBezTo>
                      <a:pt x="14646" y="18191"/>
                      <a:pt x="14676" y="18151"/>
                      <a:pt x="14705" y="18111"/>
                    </a:cubicBezTo>
                    <a:cubicBezTo>
                      <a:pt x="14744" y="18058"/>
                      <a:pt x="14773" y="18037"/>
                      <a:pt x="14793" y="18037"/>
                    </a:cubicBezTo>
                    <a:close/>
                    <a:moveTo>
                      <a:pt x="20177" y="19314"/>
                    </a:moveTo>
                    <a:cubicBezTo>
                      <a:pt x="20183" y="19314"/>
                      <a:pt x="20194" y="19316"/>
                      <a:pt x="20208" y="19321"/>
                    </a:cubicBezTo>
                    <a:cubicBezTo>
                      <a:pt x="20228" y="19331"/>
                      <a:pt x="20238" y="19341"/>
                      <a:pt x="20248" y="19351"/>
                    </a:cubicBezTo>
                    <a:cubicBezTo>
                      <a:pt x="20248" y="19381"/>
                      <a:pt x="20238" y="19391"/>
                      <a:pt x="20218" y="19391"/>
                    </a:cubicBezTo>
                    <a:cubicBezTo>
                      <a:pt x="20173" y="19338"/>
                      <a:pt x="20157" y="19314"/>
                      <a:pt x="20177" y="19314"/>
                    </a:cubicBezTo>
                    <a:close/>
                    <a:moveTo>
                      <a:pt x="20516" y="19311"/>
                    </a:moveTo>
                    <a:lnTo>
                      <a:pt x="20516" y="19311"/>
                    </a:lnTo>
                    <a:cubicBezTo>
                      <a:pt x="20555" y="19361"/>
                      <a:pt x="20595" y="19400"/>
                      <a:pt x="20605" y="19440"/>
                    </a:cubicBezTo>
                    <a:cubicBezTo>
                      <a:pt x="20615" y="19450"/>
                      <a:pt x="20615" y="19450"/>
                      <a:pt x="20615" y="19460"/>
                    </a:cubicBezTo>
                    <a:cubicBezTo>
                      <a:pt x="20605" y="19470"/>
                      <a:pt x="20595" y="19470"/>
                      <a:pt x="20585" y="19470"/>
                    </a:cubicBezTo>
                    <a:cubicBezTo>
                      <a:pt x="20585" y="19460"/>
                      <a:pt x="20575" y="19450"/>
                      <a:pt x="20575" y="19430"/>
                    </a:cubicBezTo>
                    <a:cubicBezTo>
                      <a:pt x="20555" y="19381"/>
                      <a:pt x="20535" y="19351"/>
                      <a:pt x="20516" y="19311"/>
                    </a:cubicBezTo>
                    <a:close/>
                    <a:moveTo>
                      <a:pt x="15013" y="19311"/>
                    </a:moveTo>
                    <a:cubicBezTo>
                      <a:pt x="15013" y="19311"/>
                      <a:pt x="15023" y="19321"/>
                      <a:pt x="15032" y="19321"/>
                    </a:cubicBezTo>
                    <a:cubicBezTo>
                      <a:pt x="15144" y="19385"/>
                      <a:pt x="15071" y="19518"/>
                      <a:pt x="14920" y="19518"/>
                    </a:cubicBezTo>
                    <a:cubicBezTo>
                      <a:pt x="14883" y="19518"/>
                      <a:pt x="14840" y="19510"/>
                      <a:pt x="14794" y="19490"/>
                    </a:cubicBezTo>
                    <a:cubicBezTo>
                      <a:pt x="14864" y="19391"/>
                      <a:pt x="14884" y="19361"/>
                      <a:pt x="15013" y="19311"/>
                    </a:cubicBezTo>
                    <a:close/>
                    <a:moveTo>
                      <a:pt x="14367" y="19390"/>
                    </a:moveTo>
                    <a:cubicBezTo>
                      <a:pt x="14388" y="19390"/>
                      <a:pt x="14405" y="19401"/>
                      <a:pt x="14418" y="19420"/>
                    </a:cubicBezTo>
                    <a:cubicBezTo>
                      <a:pt x="14388" y="19450"/>
                      <a:pt x="14348" y="19490"/>
                      <a:pt x="14319" y="19529"/>
                    </a:cubicBezTo>
                    <a:cubicBezTo>
                      <a:pt x="14299" y="19529"/>
                      <a:pt x="14279" y="19529"/>
                      <a:pt x="14269" y="19519"/>
                    </a:cubicBezTo>
                    <a:cubicBezTo>
                      <a:pt x="14239" y="19549"/>
                      <a:pt x="14219" y="19579"/>
                      <a:pt x="14190" y="19619"/>
                    </a:cubicBezTo>
                    <a:cubicBezTo>
                      <a:pt x="14163" y="19664"/>
                      <a:pt x="14124" y="19702"/>
                      <a:pt x="14098" y="19702"/>
                    </a:cubicBezTo>
                    <a:cubicBezTo>
                      <a:pt x="14084" y="19702"/>
                      <a:pt x="14074" y="19692"/>
                      <a:pt x="14071" y="19668"/>
                    </a:cubicBezTo>
                    <a:cubicBezTo>
                      <a:pt x="14110" y="19619"/>
                      <a:pt x="14160" y="19569"/>
                      <a:pt x="14229" y="19490"/>
                    </a:cubicBezTo>
                    <a:cubicBezTo>
                      <a:pt x="14269" y="19440"/>
                      <a:pt x="14299" y="19410"/>
                      <a:pt x="14328" y="19400"/>
                    </a:cubicBezTo>
                    <a:cubicBezTo>
                      <a:pt x="14343" y="19393"/>
                      <a:pt x="14355" y="19390"/>
                      <a:pt x="14367" y="19390"/>
                    </a:cubicBezTo>
                    <a:close/>
                    <a:moveTo>
                      <a:pt x="14414" y="20480"/>
                    </a:moveTo>
                    <a:cubicBezTo>
                      <a:pt x="14418" y="20480"/>
                      <a:pt x="14422" y="20480"/>
                      <a:pt x="14428" y="20481"/>
                    </a:cubicBezTo>
                    <a:cubicBezTo>
                      <a:pt x="14445" y="20490"/>
                      <a:pt x="14455" y="20506"/>
                      <a:pt x="14463" y="20523"/>
                    </a:cubicBezTo>
                    <a:lnTo>
                      <a:pt x="14463" y="20523"/>
                    </a:lnTo>
                    <a:cubicBezTo>
                      <a:pt x="14460" y="20521"/>
                      <a:pt x="14454" y="20521"/>
                      <a:pt x="14447" y="20521"/>
                    </a:cubicBezTo>
                    <a:cubicBezTo>
                      <a:pt x="14444" y="20522"/>
                      <a:pt x="14441" y="20522"/>
                      <a:pt x="14438" y="20522"/>
                    </a:cubicBezTo>
                    <a:cubicBezTo>
                      <a:pt x="14404" y="20522"/>
                      <a:pt x="14370" y="20480"/>
                      <a:pt x="14414" y="20480"/>
                    </a:cubicBezTo>
                    <a:close/>
                    <a:moveTo>
                      <a:pt x="14303" y="20589"/>
                    </a:moveTo>
                    <a:cubicBezTo>
                      <a:pt x="14315" y="20589"/>
                      <a:pt x="14319" y="20595"/>
                      <a:pt x="14319" y="20600"/>
                    </a:cubicBezTo>
                    <a:cubicBezTo>
                      <a:pt x="14309" y="20610"/>
                      <a:pt x="14309" y="20620"/>
                      <a:pt x="14299" y="20630"/>
                    </a:cubicBezTo>
                    <a:cubicBezTo>
                      <a:pt x="14279" y="20650"/>
                      <a:pt x="14239" y="20689"/>
                      <a:pt x="14190" y="20729"/>
                    </a:cubicBezTo>
                    <a:cubicBezTo>
                      <a:pt x="14180" y="20719"/>
                      <a:pt x="14170" y="20719"/>
                      <a:pt x="14160" y="20709"/>
                    </a:cubicBezTo>
                    <a:cubicBezTo>
                      <a:pt x="14150" y="20699"/>
                      <a:pt x="14140" y="20680"/>
                      <a:pt x="14140" y="20660"/>
                    </a:cubicBezTo>
                    <a:cubicBezTo>
                      <a:pt x="14180" y="20640"/>
                      <a:pt x="14219" y="20610"/>
                      <a:pt x="14259" y="20600"/>
                    </a:cubicBezTo>
                    <a:cubicBezTo>
                      <a:pt x="14280" y="20592"/>
                      <a:pt x="14294" y="20589"/>
                      <a:pt x="14303" y="20589"/>
                    </a:cubicBezTo>
                    <a:close/>
                    <a:moveTo>
                      <a:pt x="14626" y="19946"/>
                    </a:moveTo>
                    <a:cubicBezTo>
                      <a:pt x="14636" y="19956"/>
                      <a:pt x="14636" y="19966"/>
                      <a:pt x="14646" y="19966"/>
                    </a:cubicBezTo>
                    <a:cubicBezTo>
                      <a:pt x="14646" y="19976"/>
                      <a:pt x="14656" y="19985"/>
                      <a:pt x="14666" y="19995"/>
                    </a:cubicBezTo>
                    <a:cubicBezTo>
                      <a:pt x="14673" y="20006"/>
                      <a:pt x="14677" y="20010"/>
                      <a:pt x="14681" y="20010"/>
                    </a:cubicBezTo>
                    <a:cubicBezTo>
                      <a:pt x="14689" y="20010"/>
                      <a:pt x="14696" y="19995"/>
                      <a:pt x="14715" y="19976"/>
                    </a:cubicBezTo>
                    <a:lnTo>
                      <a:pt x="14715" y="19976"/>
                    </a:lnTo>
                    <a:cubicBezTo>
                      <a:pt x="14705" y="20005"/>
                      <a:pt x="14685" y="20035"/>
                      <a:pt x="14666" y="20055"/>
                    </a:cubicBezTo>
                    <a:cubicBezTo>
                      <a:pt x="14676" y="20114"/>
                      <a:pt x="14685" y="20154"/>
                      <a:pt x="14695" y="20174"/>
                    </a:cubicBezTo>
                    <a:cubicBezTo>
                      <a:pt x="14715" y="20233"/>
                      <a:pt x="14715" y="20352"/>
                      <a:pt x="14715" y="20451"/>
                    </a:cubicBezTo>
                    <a:cubicBezTo>
                      <a:pt x="14717" y="20472"/>
                      <a:pt x="14722" y="20480"/>
                      <a:pt x="14728" y="20480"/>
                    </a:cubicBezTo>
                    <a:cubicBezTo>
                      <a:pt x="14749" y="20480"/>
                      <a:pt x="14793" y="20390"/>
                      <a:pt x="14854" y="20382"/>
                    </a:cubicBezTo>
                    <a:cubicBezTo>
                      <a:pt x="14872" y="20380"/>
                      <a:pt x="14882" y="20379"/>
                      <a:pt x="14887" y="20379"/>
                    </a:cubicBezTo>
                    <a:cubicBezTo>
                      <a:pt x="14904" y="20379"/>
                      <a:pt x="14857" y="20393"/>
                      <a:pt x="14834" y="20432"/>
                    </a:cubicBezTo>
                    <a:cubicBezTo>
                      <a:pt x="14785" y="20501"/>
                      <a:pt x="14745" y="20640"/>
                      <a:pt x="14755" y="20660"/>
                    </a:cubicBezTo>
                    <a:cubicBezTo>
                      <a:pt x="14757" y="20665"/>
                      <a:pt x="14760" y="20666"/>
                      <a:pt x="14764" y="20666"/>
                    </a:cubicBezTo>
                    <a:cubicBezTo>
                      <a:pt x="14767" y="20666"/>
                      <a:pt x="14771" y="20665"/>
                      <a:pt x="14775" y="20665"/>
                    </a:cubicBezTo>
                    <a:cubicBezTo>
                      <a:pt x="14782" y="20665"/>
                      <a:pt x="14790" y="20670"/>
                      <a:pt x="14794" y="20699"/>
                    </a:cubicBezTo>
                    <a:cubicBezTo>
                      <a:pt x="14802" y="20746"/>
                      <a:pt x="14866" y="20775"/>
                      <a:pt x="14917" y="20775"/>
                    </a:cubicBezTo>
                    <a:cubicBezTo>
                      <a:pt x="14930" y="20775"/>
                      <a:pt x="14943" y="20773"/>
                      <a:pt x="14953" y="20769"/>
                    </a:cubicBezTo>
                    <a:cubicBezTo>
                      <a:pt x="14973" y="20769"/>
                      <a:pt x="14963" y="20808"/>
                      <a:pt x="14943" y="20858"/>
                    </a:cubicBezTo>
                    <a:cubicBezTo>
                      <a:pt x="14920" y="20882"/>
                      <a:pt x="14890" y="20892"/>
                      <a:pt x="14860" y="20892"/>
                    </a:cubicBezTo>
                    <a:cubicBezTo>
                      <a:pt x="14763" y="20892"/>
                      <a:pt x="14653" y="20788"/>
                      <a:pt x="14676" y="20689"/>
                    </a:cubicBezTo>
                    <a:cubicBezTo>
                      <a:pt x="14725" y="20541"/>
                      <a:pt x="14814" y="20551"/>
                      <a:pt x="14547" y="20442"/>
                    </a:cubicBezTo>
                    <a:cubicBezTo>
                      <a:pt x="14547" y="20362"/>
                      <a:pt x="14537" y="20362"/>
                      <a:pt x="14557" y="20303"/>
                    </a:cubicBezTo>
                    <a:cubicBezTo>
                      <a:pt x="14566" y="20283"/>
                      <a:pt x="14586" y="20214"/>
                      <a:pt x="14596" y="20154"/>
                    </a:cubicBezTo>
                    <a:lnTo>
                      <a:pt x="14596" y="20154"/>
                    </a:lnTo>
                    <a:cubicBezTo>
                      <a:pt x="14555" y="20195"/>
                      <a:pt x="14519" y="20213"/>
                      <a:pt x="14483" y="20213"/>
                    </a:cubicBezTo>
                    <a:cubicBezTo>
                      <a:pt x="14408" y="20213"/>
                      <a:pt x="14337" y="20133"/>
                      <a:pt x="14229" y="20025"/>
                    </a:cubicBezTo>
                    <a:cubicBezTo>
                      <a:pt x="14276" y="19999"/>
                      <a:pt x="14339" y="19959"/>
                      <a:pt x="14386" y="19959"/>
                    </a:cubicBezTo>
                    <a:cubicBezTo>
                      <a:pt x="14409" y="19959"/>
                      <a:pt x="14428" y="19969"/>
                      <a:pt x="14438" y="19995"/>
                    </a:cubicBezTo>
                    <a:cubicBezTo>
                      <a:pt x="14461" y="20047"/>
                      <a:pt x="14470" y="20079"/>
                      <a:pt x="14486" y="20079"/>
                    </a:cubicBezTo>
                    <a:cubicBezTo>
                      <a:pt x="14497" y="20079"/>
                      <a:pt x="14512" y="20063"/>
                      <a:pt x="14537" y="20025"/>
                    </a:cubicBezTo>
                    <a:cubicBezTo>
                      <a:pt x="14559" y="19989"/>
                      <a:pt x="14572" y="19982"/>
                      <a:pt x="14581" y="19982"/>
                    </a:cubicBezTo>
                    <a:cubicBezTo>
                      <a:pt x="14588" y="19982"/>
                      <a:pt x="14593" y="19985"/>
                      <a:pt x="14599" y="19985"/>
                    </a:cubicBezTo>
                    <a:cubicBezTo>
                      <a:pt x="14603" y="19985"/>
                      <a:pt x="14609" y="19983"/>
                      <a:pt x="14616" y="19976"/>
                    </a:cubicBezTo>
                    <a:cubicBezTo>
                      <a:pt x="14616" y="19966"/>
                      <a:pt x="14626" y="19956"/>
                      <a:pt x="14626" y="19946"/>
                    </a:cubicBezTo>
                    <a:close/>
                    <a:moveTo>
                      <a:pt x="14507" y="20620"/>
                    </a:moveTo>
                    <a:cubicBezTo>
                      <a:pt x="14537" y="20749"/>
                      <a:pt x="14447" y="20888"/>
                      <a:pt x="14348" y="20908"/>
                    </a:cubicBezTo>
                    <a:cubicBezTo>
                      <a:pt x="14338" y="20898"/>
                      <a:pt x="14338" y="20888"/>
                      <a:pt x="14328" y="20878"/>
                    </a:cubicBezTo>
                    <a:cubicBezTo>
                      <a:pt x="14266" y="20842"/>
                      <a:pt x="14300" y="20807"/>
                      <a:pt x="14336" y="20807"/>
                    </a:cubicBezTo>
                    <a:cubicBezTo>
                      <a:pt x="14340" y="20807"/>
                      <a:pt x="14344" y="20807"/>
                      <a:pt x="14348" y="20808"/>
                    </a:cubicBezTo>
                    <a:cubicBezTo>
                      <a:pt x="14362" y="20815"/>
                      <a:pt x="14381" y="20819"/>
                      <a:pt x="14400" y="20819"/>
                    </a:cubicBezTo>
                    <a:cubicBezTo>
                      <a:pt x="14439" y="20819"/>
                      <a:pt x="14474" y="20802"/>
                      <a:pt x="14447" y="20749"/>
                    </a:cubicBezTo>
                    <a:cubicBezTo>
                      <a:pt x="14418" y="20680"/>
                      <a:pt x="14477" y="20640"/>
                      <a:pt x="14507" y="20620"/>
                    </a:cubicBezTo>
                    <a:close/>
                    <a:moveTo>
                      <a:pt x="13922" y="20927"/>
                    </a:moveTo>
                    <a:lnTo>
                      <a:pt x="13922" y="20927"/>
                    </a:lnTo>
                    <a:cubicBezTo>
                      <a:pt x="13912" y="20957"/>
                      <a:pt x="13902" y="20987"/>
                      <a:pt x="13892" y="21017"/>
                    </a:cubicBezTo>
                    <a:cubicBezTo>
                      <a:pt x="13872" y="21046"/>
                      <a:pt x="13862" y="21056"/>
                      <a:pt x="13872" y="21066"/>
                    </a:cubicBezTo>
                    <a:cubicBezTo>
                      <a:pt x="13868" y="21099"/>
                      <a:pt x="13870" y="21112"/>
                      <a:pt x="13876" y="21112"/>
                    </a:cubicBezTo>
                    <a:cubicBezTo>
                      <a:pt x="13884" y="21112"/>
                      <a:pt x="13896" y="21097"/>
                      <a:pt x="13912" y="21076"/>
                    </a:cubicBezTo>
                    <a:cubicBezTo>
                      <a:pt x="13952" y="21076"/>
                      <a:pt x="14001" y="21066"/>
                      <a:pt x="14051" y="21056"/>
                    </a:cubicBezTo>
                    <a:cubicBezTo>
                      <a:pt x="14061" y="21066"/>
                      <a:pt x="14071" y="21076"/>
                      <a:pt x="14071" y="21096"/>
                    </a:cubicBezTo>
                    <a:cubicBezTo>
                      <a:pt x="14091" y="21136"/>
                      <a:pt x="14110" y="21175"/>
                      <a:pt x="14140" y="21205"/>
                    </a:cubicBezTo>
                    <a:cubicBezTo>
                      <a:pt x="14140" y="21205"/>
                      <a:pt x="14130" y="21215"/>
                      <a:pt x="14120" y="21215"/>
                    </a:cubicBezTo>
                    <a:cubicBezTo>
                      <a:pt x="14091" y="21215"/>
                      <a:pt x="14051" y="21205"/>
                      <a:pt x="14011" y="21185"/>
                    </a:cubicBezTo>
                    <a:cubicBezTo>
                      <a:pt x="13962" y="21146"/>
                      <a:pt x="13892" y="21126"/>
                      <a:pt x="13843" y="21116"/>
                    </a:cubicBezTo>
                    <a:cubicBezTo>
                      <a:pt x="13773" y="21106"/>
                      <a:pt x="13833" y="20987"/>
                      <a:pt x="13922" y="20927"/>
                    </a:cubicBezTo>
                    <a:close/>
                    <a:moveTo>
                      <a:pt x="12316" y="21413"/>
                    </a:moveTo>
                    <a:cubicBezTo>
                      <a:pt x="12326" y="21413"/>
                      <a:pt x="12335" y="21423"/>
                      <a:pt x="12335" y="21433"/>
                    </a:cubicBezTo>
                    <a:cubicBezTo>
                      <a:pt x="12333" y="21436"/>
                      <a:pt x="12330" y="21437"/>
                      <a:pt x="12328" y="21437"/>
                    </a:cubicBezTo>
                    <a:cubicBezTo>
                      <a:pt x="12321" y="21437"/>
                      <a:pt x="12316" y="21428"/>
                      <a:pt x="12316" y="21413"/>
                    </a:cubicBezTo>
                    <a:close/>
                    <a:moveTo>
                      <a:pt x="14656" y="21216"/>
                    </a:moveTo>
                    <a:cubicBezTo>
                      <a:pt x="14709" y="21216"/>
                      <a:pt x="14771" y="21246"/>
                      <a:pt x="14864" y="21304"/>
                    </a:cubicBezTo>
                    <a:cubicBezTo>
                      <a:pt x="14874" y="21354"/>
                      <a:pt x="14894" y="21423"/>
                      <a:pt x="14884" y="21512"/>
                    </a:cubicBezTo>
                    <a:cubicBezTo>
                      <a:pt x="14875" y="21584"/>
                      <a:pt x="14897" y="21609"/>
                      <a:pt x="14924" y="21609"/>
                    </a:cubicBezTo>
                    <a:cubicBezTo>
                      <a:pt x="14960" y="21609"/>
                      <a:pt x="15004" y="21562"/>
                      <a:pt x="14993" y="21522"/>
                    </a:cubicBezTo>
                    <a:cubicBezTo>
                      <a:pt x="14973" y="21463"/>
                      <a:pt x="14943" y="21473"/>
                      <a:pt x="15052" y="21413"/>
                    </a:cubicBezTo>
                    <a:cubicBezTo>
                      <a:pt x="15062" y="21423"/>
                      <a:pt x="15072" y="21433"/>
                      <a:pt x="15082" y="21443"/>
                    </a:cubicBezTo>
                    <a:cubicBezTo>
                      <a:pt x="15072" y="21453"/>
                      <a:pt x="15062" y="21473"/>
                      <a:pt x="15052" y="21493"/>
                    </a:cubicBezTo>
                    <a:cubicBezTo>
                      <a:pt x="15042" y="21532"/>
                      <a:pt x="15062" y="21572"/>
                      <a:pt x="15082" y="21602"/>
                    </a:cubicBezTo>
                    <a:cubicBezTo>
                      <a:pt x="15013" y="21681"/>
                      <a:pt x="14834" y="21760"/>
                      <a:pt x="14765" y="21820"/>
                    </a:cubicBezTo>
                    <a:cubicBezTo>
                      <a:pt x="14725" y="21852"/>
                      <a:pt x="14689" y="21859"/>
                      <a:pt x="14651" y="21859"/>
                    </a:cubicBezTo>
                    <a:cubicBezTo>
                      <a:pt x="14613" y="21859"/>
                      <a:pt x="14574" y="21852"/>
                      <a:pt x="14529" y="21852"/>
                    </a:cubicBezTo>
                    <a:cubicBezTo>
                      <a:pt x="14507" y="21852"/>
                      <a:pt x="14483" y="21854"/>
                      <a:pt x="14457" y="21859"/>
                    </a:cubicBezTo>
                    <a:cubicBezTo>
                      <a:pt x="14457" y="21850"/>
                      <a:pt x="14447" y="21830"/>
                      <a:pt x="14418" y="21810"/>
                    </a:cubicBezTo>
                    <a:cubicBezTo>
                      <a:pt x="14353" y="21764"/>
                      <a:pt x="14317" y="21740"/>
                      <a:pt x="14287" y="21740"/>
                    </a:cubicBezTo>
                    <a:cubicBezTo>
                      <a:pt x="14271" y="21740"/>
                      <a:pt x="14256" y="21747"/>
                      <a:pt x="14239" y="21760"/>
                    </a:cubicBezTo>
                    <a:cubicBezTo>
                      <a:pt x="14229" y="21760"/>
                      <a:pt x="14219" y="21770"/>
                      <a:pt x="14209" y="21780"/>
                    </a:cubicBezTo>
                    <a:cubicBezTo>
                      <a:pt x="14239" y="21810"/>
                      <a:pt x="14279" y="21879"/>
                      <a:pt x="14299" y="21939"/>
                    </a:cubicBezTo>
                    <a:cubicBezTo>
                      <a:pt x="14299" y="21949"/>
                      <a:pt x="14289" y="21949"/>
                      <a:pt x="14289" y="21949"/>
                    </a:cubicBezTo>
                    <a:cubicBezTo>
                      <a:pt x="14259" y="21969"/>
                      <a:pt x="14249" y="21988"/>
                      <a:pt x="14229" y="21998"/>
                    </a:cubicBezTo>
                    <a:cubicBezTo>
                      <a:pt x="14219" y="22008"/>
                      <a:pt x="14219" y="22008"/>
                      <a:pt x="14209" y="22018"/>
                    </a:cubicBezTo>
                    <a:cubicBezTo>
                      <a:pt x="14209" y="22008"/>
                      <a:pt x="14209" y="22008"/>
                      <a:pt x="14200" y="22008"/>
                    </a:cubicBezTo>
                    <a:cubicBezTo>
                      <a:pt x="14170" y="21929"/>
                      <a:pt x="14170" y="21909"/>
                      <a:pt x="14150" y="21869"/>
                    </a:cubicBezTo>
                    <a:cubicBezTo>
                      <a:pt x="14140" y="21859"/>
                      <a:pt x="14130" y="21840"/>
                      <a:pt x="14130" y="21820"/>
                    </a:cubicBezTo>
                    <a:cubicBezTo>
                      <a:pt x="14114" y="21779"/>
                      <a:pt x="14104" y="21733"/>
                      <a:pt x="14080" y="21733"/>
                    </a:cubicBezTo>
                    <a:cubicBezTo>
                      <a:pt x="14074" y="21733"/>
                      <a:pt x="14068" y="21735"/>
                      <a:pt x="14061" y="21740"/>
                    </a:cubicBezTo>
                    <a:cubicBezTo>
                      <a:pt x="14031" y="21721"/>
                      <a:pt x="13991" y="21731"/>
                      <a:pt x="14001" y="21691"/>
                    </a:cubicBezTo>
                    <a:lnTo>
                      <a:pt x="14001" y="21691"/>
                    </a:lnTo>
                    <a:cubicBezTo>
                      <a:pt x="13991" y="21711"/>
                      <a:pt x="13952" y="21770"/>
                      <a:pt x="13892" y="21840"/>
                    </a:cubicBezTo>
                    <a:cubicBezTo>
                      <a:pt x="13882" y="21830"/>
                      <a:pt x="13872" y="21830"/>
                      <a:pt x="13862" y="21810"/>
                    </a:cubicBezTo>
                    <a:cubicBezTo>
                      <a:pt x="13843" y="21780"/>
                      <a:pt x="13833" y="21760"/>
                      <a:pt x="13823" y="21740"/>
                    </a:cubicBezTo>
                    <a:cubicBezTo>
                      <a:pt x="13843" y="21731"/>
                      <a:pt x="13872" y="21711"/>
                      <a:pt x="13902" y="21701"/>
                    </a:cubicBezTo>
                    <a:cubicBezTo>
                      <a:pt x="13949" y="21678"/>
                      <a:pt x="13975" y="21668"/>
                      <a:pt x="13988" y="21668"/>
                    </a:cubicBezTo>
                    <a:cubicBezTo>
                      <a:pt x="13998" y="21668"/>
                      <a:pt x="14001" y="21673"/>
                      <a:pt x="14001" y="21681"/>
                    </a:cubicBezTo>
                    <a:cubicBezTo>
                      <a:pt x="14001" y="21681"/>
                      <a:pt x="14001" y="21671"/>
                      <a:pt x="14001" y="21671"/>
                    </a:cubicBezTo>
                    <a:cubicBezTo>
                      <a:pt x="14021" y="21602"/>
                      <a:pt x="14041" y="21542"/>
                      <a:pt x="14071" y="21522"/>
                    </a:cubicBezTo>
                    <a:cubicBezTo>
                      <a:pt x="14130" y="21602"/>
                      <a:pt x="14160" y="21622"/>
                      <a:pt x="14249" y="21691"/>
                    </a:cubicBezTo>
                    <a:cubicBezTo>
                      <a:pt x="14297" y="21729"/>
                      <a:pt x="14359" y="21749"/>
                      <a:pt x="14394" y="21749"/>
                    </a:cubicBezTo>
                    <a:cubicBezTo>
                      <a:pt x="14430" y="21749"/>
                      <a:pt x="14435" y="21727"/>
                      <a:pt x="14358" y="21681"/>
                    </a:cubicBezTo>
                    <a:cubicBezTo>
                      <a:pt x="14249" y="21612"/>
                      <a:pt x="14200" y="21572"/>
                      <a:pt x="14180" y="21532"/>
                    </a:cubicBezTo>
                    <a:cubicBezTo>
                      <a:pt x="14180" y="21532"/>
                      <a:pt x="14180" y="21532"/>
                      <a:pt x="14170" y="21522"/>
                    </a:cubicBezTo>
                    <a:cubicBezTo>
                      <a:pt x="14170" y="21512"/>
                      <a:pt x="14170" y="21503"/>
                      <a:pt x="14160" y="21503"/>
                    </a:cubicBezTo>
                    <a:cubicBezTo>
                      <a:pt x="14170" y="21473"/>
                      <a:pt x="14160" y="21413"/>
                      <a:pt x="14200" y="21393"/>
                    </a:cubicBezTo>
                    <a:cubicBezTo>
                      <a:pt x="14279" y="21433"/>
                      <a:pt x="14309" y="21473"/>
                      <a:pt x="14289" y="21522"/>
                    </a:cubicBezTo>
                    <a:cubicBezTo>
                      <a:pt x="14277" y="21562"/>
                      <a:pt x="14322" y="21609"/>
                      <a:pt x="14358" y="21609"/>
                    </a:cubicBezTo>
                    <a:cubicBezTo>
                      <a:pt x="14384" y="21609"/>
                      <a:pt x="14406" y="21584"/>
                      <a:pt x="14398" y="21512"/>
                    </a:cubicBezTo>
                    <a:cubicBezTo>
                      <a:pt x="14398" y="21483"/>
                      <a:pt x="14398" y="21453"/>
                      <a:pt x="14398" y="21433"/>
                    </a:cubicBezTo>
                    <a:cubicBezTo>
                      <a:pt x="14447" y="21433"/>
                      <a:pt x="14457" y="21413"/>
                      <a:pt x="14408" y="21364"/>
                    </a:cubicBezTo>
                    <a:cubicBezTo>
                      <a:pt x="14408" y="21354"/>
                      <a:pt x="14398" y="21344"/>
                      <a:pt x="14388" y="21344"/>
                    </a:cubicBezTo>
                    <a:cubicBezTo>
                      <a:pt x="14388" y="21334"/>
                      <a:pt x="14388" y="21314"/>
                      <a:pt x="14388" y="21304"/>
                    </a:cubicBezTo>
                    <a:cubicBezTo>
                      <a:pt x="14447" y="21304"/>
                      <a:pt x="14507" y="21294"/>
                      <a:pt x="14547" y="21265"/>
                    </a:cubicBezTo>
                    <a:cubicBezTo>
                      <a:pt x="14584" y="21231"/>
                      <a:pt x="14618" y="21216"/>
                      <a:pt x="14656" y="21216"/>
                    </a:cubicBezTo>
                    <a:close/>
                    <a:moveTo>
                      <a:pt x="17967" y="22078"/>
                    </a:moveTo>
                    <a:cubicBezTo>
                      <a:pt x="18037" y="22078"/>
                      <a:pt x="18017" y="22097"/>
                      <a:pt x="17967" y="22137"/>
                    </a:cubicBezTo>
                    <a:cubicBezTo>
                      <a:pt x="17948" y="22127"/>
                      <a:pt x="17928" y="22117"/>
                      <a:pt x="17918" y="22107"/>
                    </a:cubicBezTo>
                    <a:cubicBezTo>
                      <a:pt x="17928" y="22097"/>
                      <a:pt x="17948" y="22088"/>
                      <a:pt x="17967" y="22078"/>
                    </a:cubicBezTo>
                    <a:close/>
                    <a:moveTo>
                      <a:pt x="14071" y="22078"/>
                    </a:moveTo>
                    <a:cubicBezTo>
                      <a:pt x="14071" y="22088"/>
                      <a:pt x="14081" y="22088"/>
                      <a:pt x="14091" y="22097"/>
                    </a:cubicBezTo>
                    <a:cubicBezTo>
                      <a:pt x="14100" y="22107"/>
                      <a:pt x="14110" y="22117"/>
                      <a:pt x="14120" y="22127"/>
                    </a:cubicBezTo>
                    <a:cubicBezTo>
                      <a:pt x="14110" y="22137"/>
                      <a:pt x="14100" y="22147"/>
                      <a:pt x="14091" y="22157"/>
                    </a:cubicBezTo>
                    <a:cubicBezTo>
                      <a:pt x="14091" y="22157"/>
                      <a:pt x="14081" y="22147"/>
                      <a:pt x="14071" y="22137"/>
                    </a:cubicBezTo>
                    <a:cubicBezTo>
                      <a:pt x="14061" y="22127"/>
                      <a:pt x="14061" y="22127"/>
                      <a:pt x="14051" y="22117"/>
                    </a:cubicBezTo>
                    <a:cubicBezTo>
                      <a:pt x="14061" y="22107"/>
                      <a:pt x="14061" y="22088"/>
                      <a:pt x="14071" y="22078"/>
                    </a:cubicBezTo>
                    <a:close/>
                    <a:moveTo>
                      <a:pt x="18085" y="22142"/>
                    </a:moveTo>
                    <a:cubicBezTo>
                      <a:pt x="18112" y="22142"/>
                      <a:pt x="18135" y="22148"/>
                      <a:pt x="18158" y="22148"/>
                    </a:cubicBezTo>
                    <a:cubicBezTo>
                      <a:pt x="18164" y="22148"/>
                      <a:pt x="18170" y="22148"/>
                      <a:pt x="18176" y="22147"/>
                    </a:cubicBezTo>
                    <a:lnTo>
                      <a:pt x="18176" y="22147"/>
                    </a:lnTo>
                    <a:cubicBezTo>
                      <a:pt x="18067" y="22246"/>
                      <a:pt x="17918" y="22385"/>
                      <a:pt x="17739" y="22554"/>
                    </a:cubicBezTo>
                    <a:cubicBezTo>
                      <a:pt x="17710" y="22524"/>
                      <a:pt x="17690" y="22494"/>
                      <a:pt x="17670" y="22464"/>
                    </a:cubicBezTo>
                    <a:cubicBezTo>
                      <a:pt x="17749" y="22444"/>
                      <a:pt x="17848" y="22474"/>
                      <a:pt x="17749" y="22405"/>
                    </a:cubicBezTo>
                    <a:cubicBezTo>
                      <a:pt x="17729" y="22385"/>
                      <a:pt x="17720" y="22385"/>
                      <a:pt x="17700" y="22375"/>
                    </a:cubicBezTo>
                    <a:cubicBezTo>
                      <a:pt x="17710" y="22375"/>
                      <a:pt x="17710" y="22365"/>
                      <a:pt x="17720" y="22365"/>
                    </a:cubicBezTo>
                    <a:cubicBezTo>
                      <a:pt x="17690" y="22335"/>
                      <a:pt x="17660" y="22325"/>
                      <a:pt x="17640" y="22306"/>
                    </a:cubicBezTo>
                    <a:cubicBezTo>
                      <a:pt x="17680" y="22276"/>
                      <a:pt x="17729" y="22246"/>
                      <a:pt x="17769" y="22207"/>
                    </a:cubicBezTo>
                    <a:cubicBezTo>
                      <a:pt x="17779" y="22236"/>
                      <a:pt x="17799" y="22256"/>
                      <a:pt x="17829" y="22286"/>
                    </a:cubicBezTo>
                    <a:cubicBezTo>
                      <a:pt x="17799" y="22316"/>
                      <a:pt x="17789" y="22345"/>
                      <a:pt x="17779" y="22355"/>
                    </a:cubicBezTo>
                    <a:cubicBezTo>
                      <a:pt x="17779" y="22365"/>
                      <a:pt x="17779" y="22365"/>
                      <a:pt x="17789" y="22365"/>
                    </a:cubicBezTo>
                    <a:cubicBezTo>
                      <a:pt x="17799" y="22377"/>
                      <a:pt x="17806" y="22382"/>
                      <a:pt x="17812" y="22382"/>
                    </a:cubicBezTo>
                    <a:cubicBezTo>
                      <a:pt x="17837" y="22382"/>
                      <a:pt x="17846" y="22292"/>
                      <a:pt x="17957" y="22197"/>
                    </a:cubicBezTo>
                    <a:cubicBezTo>
                      <a:pt x="18012" y="22152"/>
                      <a:pt x="18052" y="22142"/>
                      <a:pt x="18085" y="22142"/>
                    </a:cubicBezTo>
                    <a:close/>
                    <a:moveTo>
                      <a:pt x="14100" y="22712"/>
                    </a:moveTo>
                    <a:cubicBezTo>
                      <a:pt x="14110" y="22782"/>
                      <a:pt x="14081" y="22811"/>
                      <a:pt x="14160" y="22871"/>
                    </a:cubicBezTo>
                    <a:cubicBezTo>
                      <a:pt x="14170" y="22881"/>
                      <a:pt x="14180" y="22891"/>
                      <a:pt x="14190" y="22891"/>
                    </a:cubicBezTo>
                    <a:cubicBezTo>
                      <a:pt x="14160" y="22920"/>
                      <a:pt x="14160" y="22940"/>
                      <a:pt x="14110" y="23020"/>
                    </a:cubicBezTo>
                    <a:cubicBezTo>
                      <a:pt x="14081" y="23059"/>
                      <a:pt x="14061" y="23079"/>
                      <a:pt x="14041" y="23099"/>
                    </a:cubicBezTo>
                    <a:cubicBezTo>
                      <a:pt x="14011" y="23069"/>
                      <a:pt x="14001" y="23049"/>
                      <a:pt x="13991" y="23029"/>
                    </a:cubicBezTo>
                    <a:cubicBezTo>
                      <a:pt x="13999" y="22979"/>
                      <a:pt x="13990" y="22919"/>
                      <a:pt x="13966" y="22919"/>
                    </a:cubicBezTo>
                    <a:cubicBezTo>
                      <a:pt x="13957" y="22919"/>
                      <a:pt x="13946" y="22928"/>
                      <a:pt x="13932" y="22950"/>
                    </a:cubicBezTo>
                    <a:cubicBezTo>
                      <a:pt x="13922" y="22940"/>
                      <a:pt x="13922" y="22940"/>
                      <a:pt x="13912" y="22940"/>
                    </a:cubicBezTo>
                    <a:cubicBezTo>
                      <a:pt x="13932" y="22930"/>
                      <a:pt x="13942" y="22920"/>
                      <a:pt x="13962" y="22901"/>
                    </a:cubicBezTo>
                    <a:cubicBezTo>
                      <a:pt x="13972" y="22920"/>
                      <a:pt x="13981" y="22930"/>
                      <a:pt x="14001" y="22940"/>
                    </a:cubicBezTo>
                    <a:cubicBezTo>
                      <a:pt x="14046" y="22966"/>
                      <a:pt x="14091" y="23012"/>
                      <a:pt x="14101" y="23012"/>
                    </a:cubicBezTo>
                    <a:cubicBezTo>
                      <a:pt x="14107" y="23012"/>
                      <a:pt x="14102" y="22999"/>
                      <a:pt x="14081" y="22960"/>
                    </a:cubicBezTo>
                    <a:cubicBezTo>
                      <a:pt x="14051" y="22901"/>
                      <a:pt x="14021" y="22881"/>
                      <a:pt x="14001" y="22851"/>
                    </a:cubicBezTo>
                    <a:cubicBezTo>
                      <a:pt x="14031" y="22821"/>
                      <a:pt x="14071" y="22772"/>
                      <a:pt x="14100" y="22712"/>
                    </a:cubicBezTo>
                    <a:close/>
                    <a:moveTo>
                      <a:pt x="14180" y="22613"/>
                    </a:moveTo>
                    <a:cubicBezTo>
                      <a:pt x="14200" y="22623"/>
                      <a:pt x="14200" y="22623"/>
                      <a:pt x="14209" y="22633"/>
                    </a:cubicBezTo>
                    <a:cubicBezTo>
                      <a:pt x="14269" y="22663"/>
                      <a:pt x="14259" y="22663"/>
                      <a:pt x="14299" y="22732"/>
                    </a:cubicBezTo>
                    <a:cubicBezTo>
                      <a:pt x="14342" y="22784"/>
                      <a:pt x="14423" y="22920"/>
                      <a:pt x="14450" y="22920"/>
                    </a:cubicBezTo>
                    <a:cubicBezTo>
                      <a:pt x="14453" y="22920"/>
                      <a:pt x="14456" y="22917"/>
                      <a:pt x="14457" y="22911"/>
                    </a:cubicBezTo>
                    <a:cubicBezTo>
                      <a:pt x="14457" y="22920"/>
                      <a:pt x="14467" y="22930"/>
                      <a:pt x="14467" y="22930"/>
                    </a:cubicBezTo>
                    <a:cubicBezTo>
                      <a:pt x="14467" y="22930"/>
                      <a:pt x="14576" y="23119"/>
                      <a:pt x="14755" y="23258"/>
                    </a:cubicBezTo>
                    <a:cubicBezTo>
                      <a:pt x="14824" y="23317"/>
                      <a:pt x="14775" y="23367"/>
                      <a:pt x="14666" y="23396"/>
                    </a:cubicBezTo>
                    <a:cubicBezTo>
                      <a:pt x="14656" y="23396"/>
                      <a:pt x="14656" y="23386"/>
                      <a:pt x="14646" y="23386"/>
                    </a:cubicBezTo>
                    <a:cubicBezTo>
                      <a:pt x="14580" y="23386"/>
                      <a:pt x="14522" y="23422"/>
                      <a:pt x="14497" y="23422"/>
                    </a:cubicBezTo>
                    <a:cubicBezTo>
                      <a:pt x="14485" y="23422"/>
                      <a:pt x="14481" y="23413"/>
                      <a:pt x="14487" y="23386"/>
                    </a:cubicBezTo>
                    <a:cubicBezTo>
                      <a:pt x="14497" y="23307"/>
                      <a:pt x="14557" y="23287"/>
                      <a:pt x="14576" y="23287"/>
                    </a:cubicBezTo>
                    <a:cubicBezTo>
                      <a:pt x="14606" y="23277"/>
                      <a:pt x="14566" y="23218"/>
                      <a:pt x="14566" y="23218"/>
                    </a:cubicBezTo>
                    <a:cubicBezTo>
                      <a:pt x="14566" y="23218"/>
                      <a:pt x="14348" y="23198"/>
                      <a:pt x="14319" y="23139"/>
                    </a:cubicBezTo>
                    <a:cubicBezTo>
                      <a:pt x="14299" y="23099"/>
                      <a:pt x="14328" y="23049"/>
                      <a:pt x="14319" y="23029"/>
                    </a:cubicBezTo>
                    <a:cubicBezTo>
                      <a:pt x="14328" y="23029"/>
                      <a:pt x="14328" y="23020"/>
                      <a:pt x="14328" y="23010"/>
                    </a:cubicBezTo>
                    <a:cubicBezTo>
                      <a:pt x="14328" y="22970"/>
                      <a:pt x="14309" y="22861"/>
                      <a:pt x="14259" y="22861"/>
                    </a:cubicBezTo>
                    <a:cubicBezTo>
                      <a:pt x="14259" y="22841"/>
                      <a:pt x="14249" y="22811"/>
                      <a:pt x="14239" y="22782"/>
                    </a:cubicBezTo>
                    <a:cubicBezTo>
                      <a:pt x="14209" y="22722"/>
                      <a:pt x="14180" y="22682"/>
                      <a:pt x="14160" y="22643"/>
                    </a:cubicBezTo>
                    <a:lnTo>
                      <a:pt x="14150" y="22643"/>
                    </a:lnTo>
                    <a:cubicBezTo>
                      <a:pt x="14160" y="22633"/>
                      <a:pt x="14170" y="22623"/>
                      <a:pt x="14180" y="22613"/>
                    </a:cubicBezTo>
                    <a:close/>
                    <a:moveTo>
                      <a:pt x="14338" y="23394"/>
                    </a:moveTo>
                    <a:cubicBezTo>
                      <a:pt x="14368" y="23394"/>
                      <a:pt x="14391" y="23413"/>
                      <a:pt x="14408" y="23446"/>
                    </a:cubicBezTo>
                    <a:cubicBezTo>
                      <a:pt x="14378" y="23446"/>
                      <a:pt x="14338" y="23456"/>
                      <a:pt x="14309" y="23456"/>
                    </a:cubicBezTo>
                    <a:cubicBezTo>
                      <a:pt x="14289" y="23426"/>
                      <a:pt x="14289" y="23406"/>
                      <a:pt x="14319" y="23396"/>
                    </a:cubicBezTo>
                    <a:cubicBezTo>
                      <a:pt x="14325" y="23395"/>
                      <a:pt x="14332" y="23394"/>
                      <a:pt x="14338" y="23394"/>
                    </a:cubicBezTo>
                    <a:close/>
                    <a:moveTo>
                      <a:pt x="17710" y="23516"/>
                    </a:moveTo>
                    <a:lnTo>
                      <a:pt x="17710" y="23516"/>
                    </a:lnTo>
                    <a:cubicBezTo>
                      <a:pt x="17716" y="23517"/>
                      <a:pt x="17720" y="23519"/>
                      <a:pt x="17720" y="23525"/>
                    </a:cubicBezTo>
                    <a:cubicBezTo>
                      <a:pt x="17720" y="23525"/>
                      <a:pt x="17712" y="23518"/>
                      <a:pt x="17710" y="23516"/>
                    </a:cubicBezTo>
                    <a:close/>
                    <a:moveTo>
                      <a:pt x="14104" y="23438"/>
                    </a:moveTo>
                    <a:cubicBezTo>
                      <a:pt x="14111" y="23438"/>
                      <a:pt x="14119" y="23440"/>
                      <a:pt x="14130" y="23446"/>
                    </a:cubicBezTo>
                    <a:cubicBezTo>
                      <a:pt x="14140" y="23456"/>
                      <a:pt x="14150" y="23466"/>
                      <a:pt x="14170" y="23476"/>
                    </a:cubicBezTo>
                    <a:cubicBezTo>
                      <a:pt x="14051" y="23505"/>
                      <a:pt x="14209" y="23634"/>
                      <a:pt x="14130" y="23753"/>
                    </a:cubicBezTo>
                    <a:cubicBezTo>
                      <a:pt x="14130" y="23743"/>
                      <a:pt x="14130" y="23743"/>
                      <a:pt x="14130" y="23733"/>
                    </a:cubicBezTo>
                    <a:cubicBezTo>
                      <a:pt x="14110" y="23634"/>
                      <a:pt x="14100" y="23654"/>
                      <a:pt x="14100" y="23595"/>
                    </a:cubicBezTo>
                    <a:cubicBezTo>
                      <a:pt x="14100" y="23535"/>
                      <a:pt x="14064" y="23438"/>
                      <a:pt x="14104" y="23438"/>
                    </a:cubicBezTo>
                    <a:close/>
                    <a:moveTo>
                      <a:pt x="13999" y="23567"/>
                    </a:moveTo>
                    <a:cubicBezTo>
                      <a:pt x="14009" y="23567"/>
                      <a:pt x="14016" y="23580"/>
                      <a:pt x="14041" y="23624"/>
                    </a:cubicBezTo>
                    <a:cubicBezTo>
                      <a:pt x="14071" y="23684"/>
                      <a:pt x="14100" y="23743"/>
                      <a:pt x="14120" y="23763"/>
                    </a:cubicBezTo>
                    <a:cubicBezTo>
                      <a:pt x="14120" y="23763"/>
                      <a:pt x="14120" y="23773"/>
                      <a:pt x="14120" y="23773"/>
                    </a:cubicBezTo>
                    <a:cubicBezTo>
                      <a:pt x="14099" y="23794"/>
                      <a:pt x="14075" y="23803"/>
                      <a:pt x="14048" y="23803"/>
                    </a:cubicBezTo>
                    <a:cubicBezTo>
                      <a:pt x="14011" y="23803"/>
                      <a:pt x="13968" y="23786"/>
                      <a:pt x="13922" y="23763"/>
                    </a:cubicBezTo>
                    <a:lnTo>
                      <a:pt x="13922" y="23763"/>
                    </a:lnTo>
                    <a:cubicBezTo>
                      <a:pt x="13944" y="23766"/>
                      <a:pt x="13963" y="23769"/>
                      <a:pt x="13976" y="23769"/>
                    </a:cubicBezTo>
                    <a:cubicBezTo>
                      <a:pt x="14005" y="23769"/>
                      <a:pt x="14006" y="23755"/>
                      <a:pt x="13952" y="23694"/>
                    </a:cubicBezTo>
                    <a:cubicBezTo>
                      <a:pt x="13932" y="23674"/>
                      <a:pt x="13912" y="23654"/>
                      <a:pt x="13892" y="23644"/>
                    </a:cubicBezTo>
                    <a:cubicBezTo>
                      <a:pt x="13882" y="23634"/>
                      <a:pt x="13872" y="23624"/>
                      <a:pt x="13862" y="23614"/>
                    </a:cubicBezTo>
                    <a:cubicBezTo>
                      <a:pt x="13833" y="23592"/>
                      <a:pt x="13820" y="23581"/>
                      <a:pt x="13849" y="23581"/>
                    </a:cubicBezTo>
                    <a:cubicBezTo>
                      <a:pt x="13858" y="23581"/>
                      <a:pt x="13872" y="23582"/>
                      <a:pt x="13892" y="23585"/>
                    </a:cubicBezTo>
                    <a:lnTo>
                      <a:pt x="13942" y="23585"/>
                    </a:lnTo>
                    <a:cubicBezTo>
                      <a:pt x="13976" y="23580"/>
                      <a:pt x="13989" y="23567"/>
                      <a:pt x="13999" y="23567"/>
                    </a:cubicBezTo>
                    <a:close/>
                    <a:moveTo>
                      <a:pt x="14660" y="23887"/>
                    </a:moveTo>
                    <a:cubicBezTo>
                      <a:pt x="14760" y="23887"/>
                      <a:pt x="14710" y="24103"/>
                      <a:pt x="14676" y="24259"/>
                    </a:cubicBezTo>
                    <a:cubicBezTo>
                      <a:pt x="14646" y="24209"/>
                      <a:pt x="14616" y="24170"/>
                      <a:pt x="14606" y="24150"/>
                    </a:cubicBezTo>
                    <a:cubicBezTo>
                      <a:pt x="14598" y="24124"/>
                      <a:pt x="14567" y="24098"/>
                      <a:pt x="14520" y="24098"/>
                    </a:cubicBezTo>
                    <a:cubicBezTo>
                      <a:pt x="14513" y="24098"/>
                      <a:pt x="14505" y="24099"/>
                      <a:pt x="14497" y="24100"/>
                    </a:cubicBezTo>
                    <a:cubicBezTo>
                      <a:pt x="14457" y="24110"/>
                      <a:pt x="14438" y="24120"/>
                      <a:pt x="14418" y="24120"/>
                    </a:cubicBezTo>
                    <a:cubicBezTo>
                      <a:pt x="14457" y="24031"/>
                      <a:pt x="14487" y="23962"/>
                      <a:pt x="14606" y="23902"/>
                    </a:cubicBezTo>
                    <a:cubicBezTo>
                      <a:pt x="14628" y="23892"/>
                      <a:pt x="14645" y="23887"/>
                      <a:pt x="14660" y="23887"/>
                    </a:cubicBezTo>
                    <a:close/>
                    <a:moveTo>
                      <a:pt x="13952" y="24299"/>
                    </a:moveTo>
                    <a:cubicBezTo>
                      <a:pt x="13962" y="24299"/>
                      <a:pt x="13972" y="24309"/>
                      <a:pt x="13972" y="24318"/>
                    </a:cubicBezTo>
                    <a:cubicBezTo>
                      <a:pt x="13962" y="24309"/>
                      <a:pt x="13952" y="24299"/>
                      <a:pt x="13952" y="24299"/>
                    </a:cubicBezTo>
                    <a:close/>
                    <a:moveTo>
                      <a:pt x="13843" y="24388"/>
                    </a:moveTo>
                    <a:cubicBezTo>
                      <a:pt x="13843" y="24388"/>
                      <a:pt x="13853" y="24388"/>
                      <a:pt x="13872" y="24398"/>
                    </a:cubicBezTo>
                    <a:cubicBezTo>
                      <a:pt x="13892" y="24408"/>
                      <a:pt x="13912" y="24418"/>
                      <a:pt x="13932" y="24428"/>
                    </a:cubicBezTo>
                    <a:lnTo>
                      <a:pt x="13962" y="24428"/>
                    </a:lnTo>
                    <a:cubicBezTo>
                      <a:pt x="13962" y="24437"/>
                      <a:pt x="13962" y="24457"/>
                      <a:pt x="13952" y="24467"/>
                    </a:cubicBezTo>
                    <a:cubicBezTo>
                      <a:pt x="13952" y="24477"/>
                      <a:pt x="13952" y="24477"/>
                      <a:pt x="13952" y="24487"/>
                    </a:cubicBezTo>
                    <a:cubicBezTo>
                      <a:pt x="13932" y="24497"/>
                      <a:pt x="13922" y="24507"/>
                      <a:pt x="13912" y="24517"/>
                    </a:cubicBezTo>
                    <a:cubicBezTo>
                      <a:pt x="13902" y="24517"/>
                      <a:pt x="13892" y="24507"/>
                      <a:pt x="13882" y="24507"/>
                    </a:cubicBezTo>
                    <a:cubicBezTo>
                      <a:pt x="13892" y="24487"/>
                      <a:pt x="13902" y="24467"/>
                      <a:pt x="13912" y="24447"/>
                    </a:cubicBezTo>
                    <a:lnTo>
                      <a:pt x="13912" y="24447"/>
                    </a:lnTo>
                    <a:cubicBezTo>
                      <a:pt x="13902" y="24457"/>
                      <a:pt x="13902" y="24457"/>
                      <a:pt x="13892" y="24467"/>
                    </a:cubicBezTo>
                    <a:cubicBezTo>
                      <a:pt x="13882" y="24477"/>
                      <a:pt x="13872" y="24487"/>
                      <a:pt x="13862" y="24497"/>
                    </a:cubicBezTo>
                    <a:cubicBezTo>
                      <a:pt x="13853" y="24487"/>
                      <a:pt x="13843" y="24477"/>
                      <a:pt x="13833" y="24457"/>
                    </a:cubicBezTo>
                    <a:cubicBezTo>
                      <a:pt x="13823" y="24437"/>
                      <a:pt x="13823" y="24418"/>
                      <a:pt x="13823" y="24408"/>
                    </a:cubicBezTo>
                    <a:cubicBezTo>
                      <a:pt x="13823" y="24398"/>
                      <a:pt x="13833" y="24388"/>
                      <a:pt x="13843" y="24388"/>
                    </a:cubicBezTo>
                    <a:close/>
                    <a:moveTo>
                      <a:pt x="14505" y="24233"/>
                    </a:moveTo>
                    <a:cubicBezTo>
                      <a:pt x="14522" y="24233"/>
                      <a:pt x="14545" y="24247"/>
                      <a:pt x="14576" y="24289"/>
                    </a:cubicBezTo>
                    <a:cubicBezTo>
                      <a:pt x="14606" y="24338"/>
                      <a:pt x="14636" y="24388"/>
                      <a:pt x="14656" y="24408"/>
                    </a:cubicBezTo>
                    <a:cubicBezTo>
                      <a:pt x="14666" y="24517"/>
                      <a:pt x="14676" y="24616"/>
                      <a:pt x="14447" y="24666"/>
                    </a:cubicBezTo>
                    <a:cubicBezTo>
                      <a:pt x="14408" y="24675"/>
                      <a:pt x="14368" y="24695"/>
                      <a:pt x="14348" y="24715"/>
                    </a:cubicBezTo>
                    <a:cubicBezTo>
                      <a:pt x="14328" y="24715"/>
                      <a:pt x="14309" y="24705"/>
                      <a:pt x="14309" y="24656"/>
                    </a:cubicBezTo>
                    <a:cubicBezTo>
                      <a:pt x="14309" y="24576"/>
                      <a:pt x="14269" y="24507"/>
                      <a:pt x="14229" y="24477"/>
                    </a:cubicBezTo>
                    <a:cubicBezTo>
                      <a:pt x="14249" y="24457"/>
                      <a:pt x="14269" y="24428"/>
                      <a:pt x="14289" y="24408"/>
                    </a:cubicBezTo>
                    <a:cubicBezTo>
                      <a:pt x="14299" y="24388"/>
                      <a:pt x="14309" y="24368"/>
                      <a:pt x="14319" y="24348"/>
                    </a:cubicBezTo>
                    <a:cubicBezTo>
                      <a:pt x="14328" y="24353"/>
                      <a:pt x="14338" y="24356"/>
                      <a:pt x="14347" y="24356"/>
                    </a:cubicBezTo>
                    <a:cubicBezTo>
                      <a:pt x="14356" y="24356"/>
                      <a:pt x="14363" y="24353"/>
                      <a:pt x="14368" y="24348"/>
                    </a:cubicBezTo>
                    <a:cubicBezTo>
                      <a:pt x="14374" y="24340"/>
                      <a:pt x="14381" y="24337"/>
                      <a:pt x="14389" y="24337"/>
                    </a:cubicBezTo>
                    <a:cubicBezTo>
                      <a:pt x="14428" y="24337"/>
                      <a:pt x="14477" y="24434"/>
                      <a:pt x="14477" y="24467"/>
                    </a:cubicBezTo>
                    <a:cubicBezTo>
                      <a:pt x="14477" y="24492"/>
                      <a:pt x="14470" y="24575"/>
                      <a:pt x="14498" y="24575"/>
                    </a:cubicBezTo>
                    <a:cubicBezTo>
                      <a:pt x="14503" y="24575"/>
                      <a:pt x="14509" y="24572"/>
                      <a:pt x="14517" y="24566"/>
                    </a:cubicBezTo>
                    <a:cubicBezTo>
                      <a:pt x="14576" y="24527"/>
                      <a:pt x="14537" y="24388"/>
                      <a:pt x="14527" y="24368"/>
                    </a:cubicBezTo>
                    <a:cubicBezTo>
                      <a:pt x="14507" y="24338"/>
                      <a:pt x="14447" y="24289"/>
                      <a:pt x="14467" y="24259"/>
                    </a:cubicBezTo>
                    <a:cubicBezTo>
                      <a:pt x="14477" y="24245"/>
                      <a:pt x="14488" y="24233"/>
                      <a:pt x="14505" y="24233"/>
                    </a:cubicBezTo>
                    <a:close/>
                    <a:moveTo>
                      <a:pt x="13985" y="24910"/>
                    </a:moveTo>
                    <a:cubicBezTo>
                      <a:pt x="13997" y="24910"/>
                      <a:pt x="14007" y="24914"/>
                      <a:pt x="14011" y="24923"/>
                    </a:cubicBezTo>
                    <a:cubicBezTo>
                      <a:pt x="14041" y="24963"/>
                      <a:pt x="14110" y="25092"/>
                      <a:pt x="14150" y="25132"/>
                    </a:cubicBezTo>
                    <a:cubicBezTo>
                      <a:pt x="14140" y="25151"/>
                      <a:pt x="14130" y="25171"/>
                      <a:pt x="14110" y="25191"/>
                    </a:cubicBezTo>
                    <a:cubicBezTo>
                      <a:pt x="14069" y="25249"/>
                      <a:pt x="14041" y="25273"/>
                      <a:pt x="14015" y="25273"/>
                    </a:cubicBezTo>
                    <a:cubicBezTo>
                      <a:pt x="14011" y="25273"/>
                      <a:pt x="14006" y="25272"/>
                      <a:pt x="14001" y="25270"/>
                    </a:cubicBezTo>
                    <a:cubicBezTo>
                      <a:pt x="13972" y="25270"/>
                      <a:pt x="13942" y="25241"/>
                      <a:pt x="13922" y="25191"/>
                    </a:cubicBezTo>
                    <a:cubicBezTo>
                      <a:pt x="13902" y="25171"/>
                      <a:pt x="13882" y="25141"/>
                      <a:pt x="13862" y="25102"/>
                    </a:cubicBezTo>
                    <a:cubicBezTo>
                      <a:pt x="13853" y="25082"/>
                      <a:pt x="13843" y="25062"/>
                      <a:pt x="13823" y="25032"/>
                    </a:cubicBezTo>
                    <a:cubicBezTo>
                      <a:pt x="13813" y="25022"/>
                      <a:pt x="13813" y="25013"/>
                      <a:pt x="13803" y="24993"/>
                    </a:cubicBezTo>
                    <a:cubicBezTo>
                      <a:pt x="13864" y="24954"/>
                      <a:pt x="13943" y="24910"/>
                      <a:pt x="13985" y="24910"/>
                    </a:cubicBezTo>
                    <a:close/>
                    <a:moveTo>
                      <a:pt x="13515" y="25102"/>
                    </a:moveTo>
                    <a:lnTo>
                      <a:pt x="13515" y="25102"/>
                    </a:lnTo>
                    <a:cubicBezTo>
                      <a:pt x="13496" y="25151"/>
                      <a:pt x="13486" y="25211"/>
                      <a:pt x="13466" y="25260"/>
                    </a:cubicBezTo>
                    <a:cubicBezTo>
                      <a:pt x="13456" y="25320"/>
                      <a:pt x="13436" y="25370"/>
                      <a:pt x="13416" y="25399"/>
                    </a:cubicBezTo>
                    <a:cubicBezTo>
                      <a:pt x="13367" y="25479"/>
                      <a:pt x="13307" y="25449"/>
                      <a:pt x="13218" y="25498"/>
                    </a:cubicBezTo>
                    <a:cubicBezTo>
                      <a:pt x="13228" y="25449"/>
                      <a:pt x="13218" y="25379"/>
                      <a:pt x="13218" y="25340"/>
                    </a:cubicBezTo>
                    <a:cubicBezTo>
                      <a:pt x="13218" y="25300"/>
                      <a:pt x="13277" y="25191"/>
                      <a:pt x="13347" y="25132"/>
                    </a:cubicBezTo>
                    <a:lnTo>
                      <a:pt x="13406" y="25122"/>
                    </a:lnTo>
                    <a:lnTo>
                      <a:pt x="13515" y="25102"/>
                    </a:lnTo>
                    <a:close/>
                    <a:moveTo>
                      <a:pt x="13571" y="25593"/>
                    </a:moveTo>
                    <a:cubicBezTo>
                      <a:pt x="13578" y="25593"/>
                      <a:pt x="13586" y="25595"/>
                      <a:pt x="13595" y="25598"/>
                    </a:cubicBezTo>
                    <a:cubicBezTo>
                      <a:pt x="13704" y="25607"/>
                      <a:pt x="13783" y="25756"/>
                      <a:pt x="13644" y="25974"/>
                    </a:cubicBezTo>
                    <a:cubicBezTo>
                      <a:pt x="13634" y="25974"/>
                      <a:pt x="13624" y="25974"/>
                      <a:pt x="13615" y="25964"/>
                    </a:cubicBezTo>
                    <a:cubicBezTo>
                      <a:pt x="13610" y="25957"/>
                      <a:pt x="13605" y="25954"/>
                      <a:pt x="13599" y="25954"/>
                    </a:cubicBezTo>
                    <a:cubicBezTo>
                      <a:pt x="13566" y="25954"/>
                      <a:pt x="13515" y="26060"/>
                      <a:pt x="13515" y="26093"/>
                    </a:cubicBezTo>
                    <a:cubicBezTo>
                      <a:pt x="13515" y="26093"/>
                      <a:pt x="13525" y="26113"/>
                      <a:pt x="13525" y="26123"/>
                    </a:cubicBezTo>
                    <a:cubicBezTo>
                      <a:pt x="13506" y="26143"/>
                      <a:pt x="13486" y="26163"/>
                      <a:pt x="13476" y="26173"/>
                    </a:cubicBezTo>
                    <a:cubicBezTo>
                      <a:pt x="13446" y="26123"/>
                      <a:pt x="13466" y="26014"/>
                      <a:pt x="13476" y="25984"/>
                    </a:cubicBezTo>
                    <a:cubicBezTo>
                      <a:pt x="13496" y="25955"/>
                      <a:pt x="13545" y="25905"/>
                      <a:pt x="13525" y="25875"/>
                    </a:cubicBezTo>
                    <a:cubicBezTo>
                      <a:pt x="13520" y="25860"/>
                      <a:pt x="13510" y="25845"/>
                      <a:pt x="13496" y="25845"/>
                    </a:cubicBezTo>
                    <a:cubicBezTo>
                      <a:pt x="13481" y="25845"/>
                      <a:pt x="13461" y="25860"/>
                      <a:pt x="13436" y="25905"/>
                    </a:cubicBezTo>
                    <a:cubicBezTo>
                      <a:pt x="13396" y="25974"/>
                      <a:pt x="13367" y="26024"/>
                      <a:pt x="13347" y="26054"/>
                    </a:cubicBezTo>
                    <a:cubicBezTo>
                      <a:pt x="13357" y="25955"/>
                      <a:pt x="13377" y="25845"/>
                      <a:pt x="13406" y="25746"/>
                    </a:cubicBezTo>
                    <a:cubicBezTo>
                      <a:pt x="13436" y="25677"/>
                      <a:pt x="13466" y="25627"/>
                      <a:pt x="13515" y="25607"/>
                    </a:cubicBezTo>
                    <a:cubicBezTo>
                      <a:pt x="13536" y="25600"/>
                      <a:pt x="13553" y="25593"/>
                      <a:pt x="13571" y="25593"/>
                    </a:cubicBezTo>
                    <a:close/>
                    <a:moveTo>
                      <a:pt x="17704" y="26273"/>
                    </a:moveTo>
                    <a:cubicBezTo>
                      <a:pt x="17717" y="26273"/>
                      <a:pt x="17732" y="26276"/>
                      <a:pt x="17749" y="26282"/>
                    </a:cubicBezTo>
                    <a:cubicBezTo>
                      <a:pt x="17720" y="26341"/>
                      <a:pt x="17690" y="26391"/>
                      <a:pt x="17670" y="26430"/>
                    </a:cubicBezTo>
                    <a:cubicBezTo>
                      <a:pt x="17636" y="26363"/>
                      <a:pt x="17631" y="26273"/>
                      <a:pt x="17704" y="26273"/>
                    </a:cubicBezTo>
                    <a:close/>
                    <a:moveTo>
                      <a:pt x="17680" y="26460"/>
                    </a:moveTo>
                    <a:cubicBezTo>
                      <a:pt x="17749" y="26480"/>
                      <a:pt x="17769" y="26490"/>
                      <a:pt x="17799" y="26510"/>
                    </a:cubicBezTo>
                    <a:cubicBezTo>
                      <a:pt x="17779" y="26510"/>
                      <a:pt x="17769" y="26520"/>
                      <a:pt x="17749" y="26520"/>
                    </a:cubicBezTo>
                    <a:cubicBezTo>
                      <a:pt x="17729" y="26520"/>
                      <a:pt x="17700" y="26490"/>
                      <a:pt x="17680" y="26460"/>
                    </a:cubicBezTo>
                    <a:close/>
                    <a:moveTo>
                      <a:pt x="13387" y="26302"/>
                    </a:moveTo>
                    <a:cubicBezTo>
                      <a:pt x="13369" y="26355"/>
                      <a:pt x="13387" y="26377"/>
                      <a:pt x="13427" y="26377"/>
                    </a:cubicBezTo>
                    <a:cubicBezTo>
                      <a:pt x="13454" y="26377"/>
                      <a:pt x="13492" y="26367"/>
                      <a:pt x="13535" y="26351"/>
                    </a:cubicBezTo>
                    <a:cubicBezTo>
                      <a:pt x="13547" y="26347"/>
                      <a:pt x="13557" y="26346"/>
                      <a:pt x="13567" y="26346"/>
                    </a:cubicBezTo>
                    <a:cubicBezTo>
                      <a:pt x="13706" y="26346"/>
                      <a:pt x="13649" y="26728"/>
                      <a:pt x="13575" y="26728"/>
                    </a:cubicBezTo>
                    <a:cubicBezTo>
                      <a:pt x="13525" y="26728"/>
                      <a:pt x="13436" y="26619"/>
                      <a:pt x="13337" y="26540"/>
                    </a:cubicBezTo>
                    <a:cubicBezTo>
                      <a:pt x="13327" y="26470"/>
                      <a:pt x="13268" y="26421"/>
                      <a:pt x="13208" y="26421"/>
                    </a:cubicBezTo>
                    <a:cubicBezTo>
                      <a:pt x="13139" y="26411"/>
                      <a:pt x="13248" y="26341"/>
                      <a:pt x="13337" y="26311"/>
                    </a:cubicBezTo>
                    <a:cubicBezTo>
                      <a:pt x="13357" y="26311"/>
                      <a:pt x="13377" y="26302"/>
                      <a:pt x="13387" y="26302"/>
                    </a:cubicBezTo>
                    <a:close/>
                    <a:moveTo>
                      <a:pt x="17321" y="27674"/>
                    </a:moveTo>
                    <a:cubicBezTo>
                      <a:pt x="17329" y="27674"/>
                      <a:pt x="17336" y="27676"/>
                      <a:pt x="17343" y="27680"/>
                    </a:cubicBezTo>
                    <a:cubicBezTo>
                      <a:pt x="17402" y="27710"/>
                      <a:pt x="17382" y="27848"/>
                      <a:pt x="17482" y="27947"/>
                    </a:cubicBezTo>
                    <a:cubicBezTo>
                      <a:pt x="17478" y="27946"/>
                      <a:pt x="17475" y="27945"/>
                      <a:pt x="17471" y="27945"/>
                    </a:cubicBezTo>
                    <a:cubicBezTo>
                      <a:pt x="17449" y="27945"/>
                      <a:pt x="17414" y="27968"/>
                      <a:pt x="17372" y="28027"/>
                    </a:cubicBezTo>
                    <a:cubicBezTo>
                      <a:pt x="17303" y="27967"/>
                      <a:pt x="17273" y="27957"/>
                      <a:pt x="17224" y="27898"/>
                    </a:cubicBezTo>
                    <a:cubicBezTo>
                      <a:pt x="17161" y="27826"/>
                      <a:pt x="17252" y="27674"/>
                      <a:pt x="17321" y="27674"/>
                    </a:cubicBezTo>
                    <a:close/>
                    <a:moveTo>
                      <a:pt x="17779" y="27323"/>
                    </a:moveTo>
                    <a:lnTo>
                      <a:pt x="17779" y="27323"/>
                    </a:lnTo>
                    <a:cubicBezTo>
                      <a:pt x="17868" y="27571"/>
                      <a:pt x="17720" y="27650"/>
                      <a:pt x="17928" y="27829"/>
                    </a:cubicBezTo>
                    <a:cubicBezTo>
                      <a:pt x="17957" y="27848"/>
                      <a:pt x="17987" y="27868"/>
                      <a:pt x="18007" y="27878"/>
                    </a:cubicBezTo>
                    <a:cubicBezTo>
                      <a:pt x="17928" y="27947"/>
                      <a:pt x="17928" y="28007"/>
                      <a:pt x="17809" y="28215"/>
                    </a:cubicBezTo>
                    <a:cubicBezTo>
                      <a:pt x="17759" y="28314"/>
                      <a:pt x="17700" y="28374"/>
                      <a:pt x="17650" y="28414"/>
                    </a:cubicBezTo>
                    <a:cubicBezTo>
                      <a:pt x="17581" y="28334"/>
                      <a:pt x="17551" y="28285"/>
                      <a:pt x="17531" y="28245"/>
                    </a:cubicBezTo>
                    <a:cubicBezTo>
                      <a:pt x="17549" y="28135"/>
                      <a:pt x="17542" y="28017"/>
                      <a:pt x="17502" y="27968"/>
                    </a:cubicBezTo>
                    <a:lnTo>
                      <a:pt x="17502" y="27968"/>
                    </a:lnTo>
                    <a:cubicBezTo>
                      <a:pt x="17516" y="27981"/>
                      <a:pt x="17525" y="27989"/>
                      <a:pt x="17541" y="27997"/>
                    </a:cubicBezTo>
                    <a:cubicBezTo>
                      <a:pt x="17658" y="28062"/>
                      <a:pt x="17775" y="28182"/>
                      <a:pt x="17800" y="28182"/>
                    </a:cubicBezTo>
                    <a:cubicBezTo>
                      <a:pt x="17813" y="28182"/>
                      <a:pt x="17801" y="28149"/>
                      <a:pt x="17749" y="28057"/>
                    </a:cubicBezTo>
                    <a:cubicBezTo>
                      <a:pt x="17601" y="27789"/>
                      <a:pt x="17482" y="27809"/>
                      <a:pt x="17531" y="27600"/>
                    </a:cubicBezTo>
                    <a:cubicBezTo>
                      <a:pt x="17531" y="27571"/>
                      <a:pt x="17541" y="27541"/>
                      <a:pt x="17551" y="27521"/>
                    </a:cubicBezTo>
                    <a:cubicBezTo>
                      <a:pt x="17561" y="27511"/>
                      <a:pt x="17571" y="27511"/>
                      <a:pt x="17591" y="27511"/>
                    </a:cubicBezTo>
                    <a:cubicBezTo>
                      <a:pt x="17610" y="27501"/>
                      <a:pt x="17620" y="27491"/>
                      <a:pt x="17640" y="27472"/>
                    </a:cubicBezTo>
                    <a:cubicBezTo>
                      <a:pt x="17690" y="27422"/>
                      <a:pt x="17729" y="27362"/>
                      <a:pt x="17779" y="27323"/>
                    </a:cubicBezTo>
                    <a:close/>
                    <a:moveTo>
                      <a:pt x="18027" y="28394"/>
                    </a:moveTo>
                    <a:lnTo>
                      <a:pt x="18027" y="28394"/>
                    </a:lnTo>
                    <a:cubicBezTo>
                      <a:pt x="17967" y="28453"/>
                      <a:pt x="17928" y="28503"/>
                      <a:pt x="17878" y="28523"/>
                    </a:cubicBezTo>
                    <a:cubicBezTo>
                      <a:pt x="17908" y="28463"/>
                      <a:pt x="17948" y="28414"/>
                      <a:pt x="18027" y="28394"/>
                    </a:cubicBezTo>
                    <a:close/>
                    <a:moveTo>
                      <a:pt x="17137" y="31723"/>
                    </a:moveTo>
                    <a:cubicBezTo>
                      <a:pt x="17142" y="31723"/>
                      <a:pt x="17148" y="31724"/>
                      <a:pt x="17154" y="31725"/>
                    </a:cubicBezTo>
                    <a:cubicBezTo>
                      <a:pt x="17174" y="31735"/>
                      <a:pt x="17204" y="31745"/>
                      <a:pt x="17234" y="31775"/>
                    </a:cubicBezTo>
                    <a:cubicBezTo>
                      <a:pt x="17283" y="31795"/>
                      <a:pt x="17333" y="31814"/>
                      <a:pt x="17382" y="31834"/>
                    </a:cubicBezTo>
                    <a:cubicBezTo>
                      <a:pt x="17432" y="31854"/>
                      <a:pt x="17491" y="31854"/>
                      <a:pt x="17531" y="31854"/>
                    </a:cubicBezTo>
                    <a:cubicBezTo>
                      <a:pt x="17511" y="31914"/>
                      <a:pt x="17482" y="31963"/>
                      <a:pt x="17422" y="32003"/>
                    </a:cubicBezTo>
                    <a:cubicBezTo>
                      <a:pt x="17392" y="32023"/>
                      <a:pt x="17353" y="32052"/>
                      <a:pt x="17323" y="32082"/>
                    </a:cubicBezTo>
                    <a:cubicBezTo>
                      <a:pt x="17293" y="32072"/>
                      <a:pt x="17273" y="32062"/>
                      <a:pt x="17254" y="32043"/>
                    </a:cubicBezTo>
                    <a:cubicBezTo>
                      <a:pt x="17283" y="31983"/>
                      <a:pt x="17313" y="31933"/>
                      <a:pt x="17343" y="31894"/>
                    </a:cubicBezTo>
                    <a:lnTo>
                      <a:pt x="17343" y="31894"/>
                    </a:lnTo>
                    <a:cubicBezTo>
                      <a:pt x="17323" y="31904"/>
                      <a:pt x="17303" y="31924"/>
                      <a:pt x="17283" y="31943"/>
                    </a:cubicBezTo>
                    <a:cubicBezTo>
                      <a:pt x="17263" y="31973"/>
                      <a:pt x="17234" y="31993"/>
                      <a:pt x="17214" y="32013"/>
                    </a:cubicBezTo>
                    <a:cubicBezTo>
                      <a:pt x="17184" y="31993"/>
                      <a:pt x="17164" y="31963"/>
                      <a:pt x="17144" y="31933"/>
                    </a:cubicBezTo>
                    <a:cubicBezTo>
                      <a:pt x="17125" y="31884"/>
                      <a:pt x="17115" y="31834"/>
                      <a:pt x="17105" y="31795"/>
                    </a:cubicBezTo>
                    <a:cubicBezTo>
                      <a:pt x="17096" y="31751"/>
                      <a:pt x="17103" y="31723"/>
                      <a:pt x="17137" y="31723"/>
                    </a:cubicBezTo>
                    <a:close/>
                    <a:moveTo>
                      <a:pt x="13204" y="1"/>
                    </a:moveTo>
                    <a:cubicBezTo>
                      <a:pt x="13194" y="1"/>
                      <a:pt x="13169" y="393"/>
                      <a:pt x="13139" y="462"/>
                    </a:cubicBezTo>
                    <a:cubicBezTo>
                      <a:pt x="13099" y="551"/>
                      <a:pt x="13109" y="730"/>
                      <a:pt x="13089" y="869"/>
                    </a:cubicBezTo>
                    <a:cubicBezTo>
                      <a:pt x="13087" y="899"/>
                      <a:pt x="13081" y="911"/>
                      <a:pt x="13073" y="911"/>
                    </a:cubicBezTo>
                    <a:cubicBezTo>
                      <a:pt x="13045" y="911"/>
                      <a:pt x="12984" y="785"/>
                      <a:pt x="12901" y="770"/>
                    </a:cubicBezTo>
                    <a:cubicBezTo>
                      <a:pt x="12866" y="764"/>
                      <a:pt x="12850" y="761"/>
                      <a:pt x="12846" y="761"/>
                    </a:cubicBezTo>
                    <a:cubicBezTo>
                      <a:pt x="12835" y="761"/>
                      <a:pt x="12895" y="780"/>
                      <a:pt x="12930" y="829"/>
                    </a:cubicBezTo>
                    <a:cubicBezTo>
                      <a:pt x="13000" y="928"/>
                      <a:pt x="13059" y="1136"/>
                      <a:pt x="13039" y="1166"/>
                    </a:cubicBezTo>
                    <a:cubicBezTo>
                      <a:pt x="13035" y="1170"/>
                      <a:pt x="13031" y="1171"/>
                      <a:pt x="13027" y="1171"/>
                    </a:cubicBezTo>
                    <a:cubicBezTo>
                      <a:pt x="13022" y="1171"/>
                      <a:pt x="13018" y="1170"/>
                      <a:pt x="13013" y="1170"/>
                    </a:cubicBezTo>
                    <a:cubicBezTo>
                      <a:pt x="13004" y="1170"/>
                      <a:pt x="12995" y="1177"/>
                      <a:pt x="12990" y="1226"/>
                    </a:cubicBezTo>
                    <a:cubicBezTo>
                      <a:pt x="12973" y="1293"/>
                      <a:pt x="12863" y="1339"/>
                      <a:pt x="12794" y="1339"/>
                    </a:cubicBezTo>
                    <a:cubicBezTo>
                      <a:pt x="12782" y="1339"/>
                      <a:pt x="12771" y="1338"/>
                      <a:pt x="12762" y="1335"/>
                    </a:cubicBezTo>
                    <a:cubicBezTo>
                      <a:pt x="12759" y="1333"/>
                      <a:pt x="12756" y="1332"/>
                      <a:pt x="12753" y="1332"/>
                    </a:cubicBezTo>
                    <a:cubicBezTo>
                      <a:pt x="12712" y="1332"/>
                      <a:pt x="12796" y="1566"/>
                      <a:pt x="12881" y="1622"/>
                    </a:cubicBezTo>
                    <a:cubicBezTo>
                      <a:pt x="12940" y="1655"/>
                      <a:pt x="12904" y="1735"/>
                      <a:pt x="12825" y="1735"/>
                    </a:cubicBezTo>
                    <a:cubicBezTo>
                      <a:pt x="12783" y="1735"/>
                      <a:pt x="12730" y="1713"/>
                      <a:pt x="12673" y="1652"/>
                    </a:cubicBezTo>
                    <a:cubicBezTo>
                      <a:pt x="12655" y="1632"/>
                      <a:pt x="12640" y="1622"/>
                      <a:pt x="12625" y="1622"/>
                    </a:cubicBezTo>
                    <a:cubicBezTo>
                      <a:pt x="12581" y="1622"/>
                      <a:pt x="12540" y="1700"/>
                      <a:pt x="12445" y="1811"/>
                    </a:cubicBezTo>
                    <a:cubicBezTo>
                      <a:pt x="12316" y="1950"/>
                      <a:pt x="12593" y="1870"/>
                      <a:pt x="12663" y="1969"/>
                    </a:cubicBezTo>
                    <a:cubicBezTo>
                      <a:pt x="12686" y="2006"/>
                      <a:pt x="12694" y="2018"/>
                      <a:pt x="12699" y="2018"/>
                    </a:cubicBezTo>
                    <a:cubicBezTo>
                      <a:pt x="12710" y="2018"/>
                      <a:pt x="12712" y="1969"/>
                      <a:pt x="12811" y="1969"/>
                    </a:cubicBezTo>
                    <a:cubicBezTo>
                      <a:pt x="12815" y="1969"/>
                      <a:pt x="12818" y="1969"/>
                      <a:pt x="12821" y="1969"/>
                    </a:cubicBezTo>
                    <a:cubicBezTo>
                      <a:pt x="12944" y="1969"/>
                      <a:pt x="12832" y="2154"/>
                      <a:pt x="12861" y="2396"/>
                    </a:cubicBezTo>
                    <a:cubicBezTo>
                      <a:pt x="12869" y="2502"/>
                      <a:pt x="12836" y="2539"/>
                      <a:pt x="12797" y="2539"/>
                    </a:cubicBezTo>
                    <a:cubicBezTo>
                      <a:pt x="12744" y="2539"/>
                      <a:pt x="12681" y="2472"/>
                      <a:pt x="12692" y="2416"/>
                    </a:cubicBezTo>
                    <a:cubicBezTo>
                      <a:pt x="12722" y="2316"/>
                      <a:pt x="12782" y="2346"/>
                      <a:pt x="12573" y="2247"/>
                    </a:cubicBezTo>
                    <a:cubicBezTo>
                      <a:pt x="12514" y="2222"/>
                      <a:pt x="12489" y="2211"/>
                      <a:pt x="12483" y="2211"/>
                    </a:cubicBezTo>
                    <a:cubicBezTo>
                      <a:pt x="12469" y="2211"/>
                      <a:pt x="12582" y="2281"/>
                      <a:pt x="12603" y="2366"/>
                    </a:cubicBezTo>
                    <a:cubicBezTo>
                      <a:pt x="12626" y="2457"/>
                      <a:pt x="12561" y="2554"/>
                      <a:pt x="12499" y="2554"/>
                    </a:cubicBezTo>
                    <a:cubicBezTo>
                      <a:pt x="12480" y="2554"/>
                      <a:pt x="12461" y="2545"/>
                      <a:pt x="12445" y="2525"/>
                    </a:cubicBezTo>
                    <a:cubicBezTo>
                      <a:pt x="12417" y="2494"/>
                      <a:pt x="12393" y="2480"/>
                      <a:pt x="12370" y="2480"/>
                    </a:cubicBezTo>
                    <a:cubicBezTo>
                      <a:pt x="12327" y="2480"/>
                      <a:pt x="12292" y="2532"/>
                      <a:pt x="12266" y="2624"/>
                    </a:cubicBezTo>
                    <a:cubicBezTo>
                      <a:pt x="12259" y="2657"/>
                      <a:pt x="12259" y="2669"/>
                      <a:pt x="12264" y="2669"/>
                    </a:cubicBezTo>
                    <a:cubicBezTo>
                      <a:pt x="12276" y="2669"/>
                      <a:pt x="12311" y="2614"/>
                      <a:pt x="12341" y="2614"/>
                    </a:cubicBezTo>
                    <a:cubicBezTo>
                      <a:pt x="12354" y="2614"/>
                      <a:pt x="12366" y="2624"/>
                      <a:pt x="12375" y="2653"/>
                    </a:cubicBezTo>
                    <a:cubicBezTo>
                      <a:pt x="12402" y="2740"/>
                      <a:pt x="12478" y="2782"/>
                      <a:pt x="12543" y="2782"/>
                    </a:cubicBezTo>
                    <a:cubicBezTo>
                      <a:pt x="12575" y="2782"/>
                      <a:pt x="12604" y="2772"/>
                      <a:pt x="12623" y="2753"/>
                    </a:cubicBezTo>
                    <a:cubicBezTo>
                      <a:pt x="12645" y="2734"/>
                      <a:pt x="12664" y="2725"/>
                      <a:pt x="12685" y="2725"/>
                    </a:cubicBezTo>
                    <a:cubicBezTo>
                      <a:pt x="12729" y="2725"/>
                      <a:pt x="12780" y="2765"/>
                      <a:pt x="12881" y="2832"/>
                    </a:cubicBezTo>
                    <a:cubicBezTo>
                      <a:pt x="13030" y="2941"/>
                      <a:pt x="12811" y="3020"/>
                      <a:pt x="12742" y="3080"/>
                    </a:cubicBezTo>
                    <a:cubicBezTo>
                      <a:pt x="12720" y="3102"/>
                      <a:pt x="12698" y="3107"/>
                      <a:pt x="12676" y="3107"/>
                    </a:cubicBezTo>
                    <a:cubicBezTo>
                      <a:pt x="12658" y="3107"/>
                      <a:pt x="12639" y="3104"/>
                      <a:pt x="12617" y="3104"/>
                    </a:cubicBezTo>
                    <a:cubicBezTo>
                      <a:pt x="12582" y="3104"/>
                      <a:pt x="12539" y="3113"/>
                      <a:pt x="12484" y="3159"/>
                    </a:cubicBezTo>
                    <a:cubicBezTo>
                      <a:pt x="12381" y="3247"/>
                      <a:pt x="12373" y="3335"/>
                      <a:pt x="12343" y="3335"/>
                    </a:cubicBezTo>
                    <a:cubicBezTo>
                      <a:pt x="12336" y="3335"/>
                      <a:pt x="12327" y="3329"/>
                      <a:pt x="12316" y="3318"/>
                    </a:cubicBezTo>
                    <a:cubicBezTo>
                      <a:pt x="12306" y="3308"/>
                      <a:pt x="12297" y="3304"/>
                      <a:pt x="12287" y="3304"/>
                    </a:cubicBezTo>
                    <a:cubicBezTo>
                      <a:pt x="12255" y="3304"/>
                      <a:pt x="12220" y="3349"/>
                      <a:pt x="12167" y="3417"/>
                    </a:cubicBezTo>
                    <a:cubicBezTo>
                      <a:pt x="12128" y="3340"/>
                      <a:pt x="12082" y="3292"/>
                      <a:pt x="12026" y="3292"/>
                    </a:cubicBezTo>
                    <a:cubicBezTo>
                      <a:pt x="11996" y="3292"/>
                      <a:pt x="11964" y="3306"/>
                      <a:pt x="11929" y="3338"/>
                    </a:cubicBezTo>
                    <a:cubicBezTo>
                      <a:pt x="11904" y="3360"/>
                      <a:pt x="11876" y="3370"/>
                      <a:pt x="11847" y="3370"/>
                    </a:cubicBezTo>
                    <a:cubicBezTo>
                      <a:pt x="11750" y="3370"/>
                      <a:pt x="11653" y="3259"/>
                      <a:pt x="11691" y="3159"/>
                    </a:cubicBezTo>
                    <a:cubicBezTo>
                      <a:pt x="11726" y="3075"/>
                      <a:pt x="11886" y="2995"/>
                      <a:pt x="11870" y="2995"/>
                    </a:cubicBezTo>
                    <a:cubicBezTo>
                      <a:pt x="11863" y="2995"/>
                      <a:pt x="11827" y="3009"/>
                      <a:pt x="11741" y="3040"/>
                    </a:cubicBezTo>
                    <a:cubicBezTo>
                      <a:pt x="11433" y="3139"/>
                      <a:pt x="11513" y="3110"/>
                      <a:pt x="11552" y="3219"/>
                    </a:cubicBezTo>
                    <a:cubicBezTo>
                      <a:pt x="11575" y="3281"/>
                      <a:pt x="11481" y="3353"/>
                      <a:pt x="11403" y="3353"/>
                    </a:cubicBezTo>
                    <a:cubicBezTo>
                      <a:pt x="11345" y="3353"/>
                      <a:pt x="11297" y="3313"/>
                      <a:pt x="11314" y="3199"/>
                    </a:cubicBezTo>
                    <a:cubicBezTo>
                      <a:pt x="11343" y="2937"/>
                      <a:pt x="11183" y="2732"/>
                      <a:pt x="11379" y="2732"/>
                    </a:cubicBezTo>
                    <a:cubicBezTo>
                      <a:pt x="11384" y="2732"/>
                      <a:pt x="11389" y="2733"/>
                      <a:pt x="11394" y="2733"/>
                    </a:cubicBezTo>
                    <a:cubicBezTo>
                      <a:pt x="11532" y="2733"/>
                      <a:pt x="11535" y="2786"/>
                      <a:pt x="11550" y="2786"/>
                    </a:cubicBezTo>
                    <a:cubicBezTo>
                      <a:pt x="11558" y="2786"/>
                      <a:pt x="11569" y="2772"/>
                      <a:pt x="11602" y="2733"/>
                    </a:cubicBezTo>
                    <a:cubicBezTo>
                      <a:pt x="11711" y="2624"/>
                      <a:pt x="12117" y="2703"/>
                      <a:pt x="11929" y="2554"/>
                    </a:cubicBezTo>
                    <a:cubicBezTo>
                      <a:pt x="11786" y="2434"/>
                      <a:pt x="11723" y="2348"/>
                      <a:pt x="11658" y="2348"/>
                    </a:cubicBezTo>
                    <a:cubicBezTo>
                      <a:pt x="11637" y="2348"/>
                      <a:pt x="11616" y="2357"/>
                      <a:pt x="11592" y="2376"/>
                    </a:cubicBezTo>
                    <a:cubicBezTo>
                      <a:pt x="11505" y="2445"/>
                      <a:pt x="11425" y="2470"/>
                      <a:pt x="11362" y="2470"/>
                    </a:cubicBezTo>
                    <a:cubicBezTo>
                      <a:pt x="11245" y="2470"/>
                      <a:pt x="11191" y="2385"/>
                      <a:pt x="11275" y="2346"/>
                    </a:cubicBezTo>
                    <a:cubicBezTo>
                      <a:pt x="11409" y="2289"/>
                      <a:pt x="11533" y="2028"/>
                      <a:pt x="11470" y="2028"/>
                    </a:cubicBezTo>
                    <a:cubicBezTo>
                      <a:pt x="11468" y="2028"/>
                      <a:pt x="11466" y="2028"/>
                      <a:pt x="11463" y="2029"/>
                    </a:cubicBezTo>
                    <a:cubicBezTo>
                      <a:pt x="11445" y="2035"/>
                      <a:pt x="11422" y="2037"/>
                      <a:pt x="11397" y="2037"/>
                    </a:cubicBezTo>
                    <a:cubicBezTo>
                      <a:pt x="11292" y="2037"/>
                      <a:pt x="11142" y="1991"/>
                      <a:pt x="11126" y="1920"/>
                    </a:cubicBezTo>
                    <a:cubicBezTo>
                      <a:pt x="11106" y="1831"/>
                      <a:pt x="11066" y="1880"/>
                      <a:pt x="11047" y="1850"/>
                    </a:cubicBezTo>
                    <a:cubicBezTo>
                      <a:pt x="11017" y="1821"/>
                      <a:pt x="11106" y="1593"/>
                      <a:pt x="11205" y="1493"/>
                    </a:cubicBezTo>
                    <a:cubicBezTo>
                      <a:pt x="11255" y="1436"/>
                      <a:pt x="11346" y="1415"/>
                      <a:pt x="11330" y="1415"/>
                    </a:cubicBezTo>
                    <a:cubicBezTo>
                      <a:pt x="11324" y="1415"/>
                      <a:pt x="11302" y="1418"/>
                      <a:pt x="11255" y="1424"/>
                    </a:cubicBezTo>
                    <a:cubicBezTo>
                      <a:pt x="11126" y="1432"/>
                      <a:pt x="11038" y="1572"/>
                      <a:pt x="10995" y="1572"/>
                    </a:cubicBezTo>
                    <a:cubicBezTo>
                      <a:pt x="10981" y="1572"/>
                      <a:pt x="10972" y="1558"/>
                      <a:pt x="10967" y="1523"/>
                    </a:cubicBezTo>
                    <a:cubicBezTo>
                      <a:pt x="10947" y="1374"/>
                      <a:pt x="10957" y="1186"/>
                      <a:pt x="10898" y="1087"/>
                    </a:cubicBezTo>
                    <a:cubicBezTo>
                      <a:pt x="10859" y="1010"/>
                      <a:pt x="10821" y="582"/>
                      <a:pt x="10806" y="582"/>
                    </a:cubicBezTo>
                    <a:cubicBezTo>
                      <a:pt x="10801" y="582"/>
                      <a:pt x="10799" y="618"/>
                      <a:pt x="10799" y="710"/>
                    </a:cubicBezTo>
                    <a:lnTo>
                      <a:pt x="10799" y="988"/>
                    </a:lnTo>
                    <a:cubicBezTo>
                      <a:pt x="10799" y="888"/>
                      <a:pt x="10792" y="850"/>
                      <a:pt x="10780" y="850"/>
                    </a:cubicBezTo>
                    <a:cubicBezTo>
                      <a:pt x="10744" y="850"/>
                      <a:pt x="10665" y="1218"/>
                      <a:pt x="10620" y="1285"/>
                    </a:cubicBezTo>
                    <a:cubicBezTo>
                      <a:pt x="10561" y="1384"/>
                      <a:pt x="10600" y="1384"/>
                      <a:pt x="10580" y="1533"/>
                    </a:cubicBezTo>
                    <a:cubicBezTo>
                      <a:pt x="10576" y="1591"/>
                      <a:pt x="10565" y="1609"/>
                      <a:pt x="10541" y="1609"/>
                    </a:cubicBezTo>
                    <a:cubicBezTo>
                      <a:pt x="10508" y="1609"/>
                      <a:pt x="10450" y="1574"/>
                      <a:pt x="10352" y="1563"/>
                    </a:cubicBezTo>
                    <a:cubicBezTo>
                      <a:pt x="10337" y="1561"/>
                      <a:pt x="10324" y="1560"/>
                      <a:pt x="10313" y="1560"/>
                    </a:cubicBezTo>
                    <a:cubicBezTo>
                      <a:pt x="10202" y="1560"/>
                      <a:pt x="10292" y="1642"/>
                      <a:pt x="10382" y="1642"/>
                    </a:cubicBezTo>
                    <a:cubicBezTo>
                      <a:pt x="10387" y="1642"/>
                      <a:pt x="10392" y="1641"/>
                      <a:pt x="10396" y="1641"/>
                    </a:cubicBezTo>
                    <a:cubicBezTo>
                      <a:pt x="10490" y="1641"/>
                      <a:pt x="10580" y="1733"/>
                      <a:pt x="10561" y="1761"/>
                    </a:cubicBezTo>
                    <a:cubicBezTo>
                      <a:pt x="10531" y="1801"/>
                      <a:pt x="10293" y="1850"/>
                      <a:pt x="10382" y="1999"/>
                    </a:cubicBezTo>
                    <a:cubicBezTo>
                      <a:pt x="10431" y="2084"/>
                      <a:pt x="10346" y="2108"/>
                      <a:pt x="10260" y="2108"/>
                    </a:cubicBezTo>
                    <a:cubicBezTo>
                      <a:pt x="10225" y="2108"/>
                      <a:pt x="10190" y="2104"/>
                      <a:pt x="10164" y="2098"/>
                    </a:cubicBezTo>
                    <a:cubicBezTo>
                      <a:pt x="10149" y="2093"/>
                      <a:pt x="10134" y="2091"/>
                      <a:pt x="10120" y="2091"/>
                    </a:cubicBezTo>
                    <a:cubicBezTo>
                      <a:pt x="10049" y="2091"/>
                      <a:pt x="9999" y="2148"/>
                      <a:pt x="10114" y="2197"/>
                    </a:cubicBezTo>
                    <a:cubicBezTo>
                      <a:pt x="10243" y="2267"/>
                      <a:pt x="10134" y="2495"/>
                      <a:pt x="10015" y="2495"/>
                    </a:cubicBezTo>
                    <a:cubicBezTo>
                      <a:pt x="9930" y="2495"/>
                      <a:pt x="9860" y="2398"/>
                      <a:pt x="9758" y="2398"/>
                    </a:cubicBezTo>
                    <a:cubicBezTo>
                      <a:pt x="9717" y="2398"/>
                      <a:pt x="9672" y="2413"/>
                      <a:pt x="9619" y="2455"/>
                    </a:cubicBezTo>
                    <a:cubicBezTo>
                      <a:pt x="9430" y="2614"/>
                      <a:pt x="9738" y="2495"/>
                      <a:pt x="9837" y="2604"/>
                    </a:cubicBezTo>
                    <a:cubicBezTo>
                      <a:pt x="9935" y="2711"/>
                      <a:pt x="9880" y="2754"/>
                      <a:pt x="10029" y="2754"/>
                    </a:cubicBezTo>
                    <a:cubicBezTo>
                      <a:pt x="10045" y="2754"/>
                      <a:pt x="10064" y="2754"/>
                      <a:pt x="10085" y="2753"/>
                    </a:cubicBezTo>
                    <a:cubicBezTo>
                      <a:pt x="10090" y="2752"/>
                      <a:pt x="10096" y="2752"/>
                      <a:pt x="10101" y="2752"/>
                    </a:cubicBezTo>
                    <a:cubicBezTo>
                      <a:pt x="10300" y="2752"/>
                      <a:pt x="10244" y="2938"/>
                      <a:pt x="10283" y="3199"/>
                    </a:cubicBezTo>
                    <a:cubicBezTo>
                      <a:pt x="10296" y="3313"/>
                      <a:pt x="10245" y="3353"/>
                      <a:pt x="10186" y="3353"/>
                    </a:cubicBezTo>
                    <a:cubicBezTo>
                      <a:pt x="10107" y="3353"/>
                      <a:pt x="10012" y="3281"/>
                      <a:pt x="10035" y="3219"/>
                    </a:cubicBezTo>
                    <a:cubicBezTo>
                      <a:pt x="10085" y="3110"/>
                      <a:pt x="9995" y="3060"/>
                      <a:pt x="9688" y="2961"/>
                    </a:cubicBezTo>
                    <a:cubicBezTo>
                      <a:pt x="9633" y="2941"/>
                      <a:pt x="9600" y="2933"/>
                      <a:pt x="9582" y="2933"/>
                    </a:cubicBezTo>
                    <a:cubicBezTo>
                      <a:pt x="9498" y="2933"/>
                      <a:pt x="9747" y="3113"/>
                      <a:pt x="9787" y="3219"/>
                    </a:cubicBezTo>
                    <a:cubicBezTo>
                      <a:pt x="9812" y="3283"/>
                      <a:pt x="9807" y="3310"/>
                      <a:pt x="9782" y="3310"/>
                    </a:cubicBezTo>
                    <a:cubicBezTo>
                      <a:pt x="9758" y="3310"/>
                      <a:pt x="9713" y="3283"/>
                      <a:pt x="9658" y="3238"/>
                    </a:cubicBezTo>
                    <a:cubicBezTo>
                      <a:pt x="9635" y="3217"/>
                      <a:pt x="9612" y="3208"/>
                      <a:pt x="9590" y="3208"/>
                    </a:cubicBezTo>
                    <a:cubicBezTo>
                      <a:pt x="9512" y="3208"/>
                      <a:pt x="9449" y="3330"/>
                      <a:pt x="9410" y="3447"/>
                    </a:cubicBezTo>
                    <a:cubicBezTo>
                      <a:pt x="9361" y="3595"/>
                      <a:pt x="9520" y="3476"/>
                      <a:pt x="9579" y="3615"/>
                    </a:cubicBezTo>
                    <a:cubicBezTo>
                      <a:pt x="9601" y="3670"/>
                      <a:pt x="9641" y="3690"/>
                      <a:pt x="9688" y="3690"/>
                    </a:cubicBezTo>
                    <a:cubicBezTo>
                      <a:pt x="9770" y="3690"/>
                      <a:pt x="9873" y="3630"/>
                      <a:pt x="9936" y="3586"/>
                    </a:cubicBezTo>
                    <a:cubicBezTo>
                      <a:pt x="9964" y="3567"/>
                      <a:pt x="9990" y="3558"/>
                      <a:pt x="10020" y="3558"/>
                    </a:cubicBezTo>
                    <a:cubicBezTo>
                      <a:pt x="10084" y="3558"/>
                      <a:pt x="10163" y="3600"/>
                      <a:pt x="10313" y="3675"/>
                    </a:cubicBezTo>
                    <a:cubicBezTo>
                      <a:pt x="10541" y="3784"/>
                      <a:pt x="10204" y="3873"/>
                      <a:pt x="10105" y="3942"/>
                    </a:cubicBezTo>
                    <a:cubicBezTo>
                      <a:pt x="10071" y="3969"/>
                      <a:pt x="10041" y="3974"/>
                      <a:pt x="10007" y="3974"/>
                    </a:cubicBezTo>
                    <a:cubicBezTo>
                      <a:pt x="9983" y="3974"/>
                      <a:pt x="9957" y="3972"/>
                      <a:pt x="9928" y="3972"/>
                    </a:cubicBezTo>
                    <a:cubicBezTo>
                      <a:pt x="9876" y="3972"/>
                      <a:pt x="9813" y="3981"/>
                      <a:pt x="9728" y="4032"/>
                    </a:cubicBezTo>
                    <a:cubicBezTo>
                      <a:pt x="9578" y="4126"/>
                      <a:pt x="9560" y="4221"/>
                      <a:pt x="9519" y="4221"/>
                    </a:cubicBezTo>
                    <a:cubicBezTo>
                      <a:pt x="9508" y="4221"/>
                      <a:pt x="9496" y="4215"/>
                      <a:pt x="9480" y="4200"/>
                    </a:cubicBezTo>
                    <a:cubicBezTo>
                      <a:pt x="9467" y="4190"/>
                      <a:pt x="9453" y="4186"/>
                      <a:pt x="9438" y="4186"/>
                    </a:cubicBezTo>
                    <a:cubicBezTo>
                      <a:pt x="9362" y="4186"/>
                      <a:pt x="9260" y="4303"/>
                      <a:pt x="9103" y="4468"/>
                    </a:cubicBezTo>
                    <a:cubicBezTo>
                      <a:pt x="8997" y="4574"/>
                      <a:pt x="9032" y="4617"/>
                      <a:pt x="9092" y="4617"/>
                    </a:cubicBezTo>
                    <a:cubicBezTo>
                      <a:pt x="9139" y="4617"/>
                      <a:pt x="9200" y="4591"/>
                      <a:pt x="9222" y="4547"/>
                    </a:cubicBezTo>
                    <a:cubicBezTo>
                      <a:pt x="9234" y="4525"/>
                      <a:pt x="9243" y="4517"/>
                      <a:pt x="9250" y="4517"/>
                    </a:cubicBezTo>
                    <a:cubicBezTo>
                      <a:pt x="9270" y="4517"/>
                      <a:pt x="9274" y="4599"/>
                      <a:pt x="9311" y="4637"/>
                    </a:cubicBezTo>
                    <a:cubicBezTo>
                      <a:pt x="9319" y="4644"/>
                      <a:pt x="9328" y="4648"/>
                      <a:pt x="9338" y="4648"/>
                    </a:cubicBezTo>
                    <a:cubicBezTo>
                      <a:pt x="9395" y="4648"/>
                      <a:pt x="9493" y="4534"/>
                      <a:pt x="9619" y="4349"/>
                    </a:cubicBezTo>
                    <a:cubicBezTo>
                      <a:pt x="9654" y="4303"/>
                      <a:pt x="9679" y="4285"/>
                      <a:pt x="9697" y="4285"/>
                    </a:cubicBezTo>
                    <a:cubicBezTo>
                      <a:pt x="9762" y="4285"/>
                      <a:pt x="9738" y="4508"/>
                      <a:pt x="9738" y="4508"/>
                    </a:cubicBezTo>
                    <a:cubicBezTo>
                      <a:pt x="9738" y="4508"/>
                      <a:pt x="9827" y="4726"/>
                      <a:pt x="9966" y="4815"/>
                    </a:cubicBezTo>
                    <a:cubicBezTo>
                      <a:pt x="10114" y="4904"/>
                      <a:pt x="9926" y="4964"/>
                      <a:pt x="9797" y="4984"/>
                    </a:cubicBezTo>
                    <a:cubicBezTo>
                      <a:pt x="9668" y="4994"/>
                      <a:pt x="9589" y="5053"/>
                      <a:pt x="9490" y="5132"/>
                    </a:cubicBezTo>
                    <a:cubicBezTo>
                      <a:pt x="9463" y="5154"/>
                      <a:pt x="9427" y="5162"/>
                      <a:pt x="9386" y="5162"/>
                    </a:cubicBezTo>
                    <a:cubicBezTo>
                      <a:pt x="9277" y="5162"/>
                      <a:pt x="9128" y="5104"/>
                      <a:pt x="8984" y="5083"/>
                    </a:cubicBezTo>
                    <a:cubicBezTo>
                      <a:pt x="8960" y="5079"/>
                      <a:pt x="8936" y="5077"/>
                      <a:pt x="8913" y="5077"/>
                    </a:cubicBezTo>
                    <a:cubicBezTo>
                      <a:pt x="8801" y="5077"/>
                      <a:pt x="8706" y="5122"/>
                      <a:pt x="8608" y="5196"/>
                    </a:cubicBezTo>
                    <a:lnTo>
                      <a:pt x="8608" y="5196"/>
                    </a:lnTo>
                    <a:cubicBezTo>
                      <a:pt x="8613" y="5188"/>
                      <a:pt x="8608" y="5181"/>
                      <a:pt x="8586" y="5181"/>
                    </a:cubicBezTo>
                    <a:cubicBezTo>
                      <a:pt x="8581" y="5181"/>
                      <a:pt x="8575" y="5181"/>
                      <a:pt x="8568" y="5182"/>
                    </a:cubicBezTo>
                    <a:cubicBezTo>
                      <a:pt x="8528" y="5188"/>
                      <a:pt x="8504" y="5206"/>
                      <a:pt x="8490" y="5206"/>
                    </a:cubicBezTo>
                    <a:cubicBezTo>
                      <a:pt x="8479" y="5206"/>
                      <a:pt x="8473" y="5196"/>
                      <a:pt x="8469" y="5162"/>
                    </a:cubicBezTo>
                    <a:cubicBezTo>
                      <a:pt x="8459" y="5093"/>
                      <a:pt x="8478" y="5093"/>
                      <a:pt x="8459" y="5043"/>
                    </a:cubicBezTo>
                    <a:cubicBezTo>
                      <a:pt x="8435" y="5003"/>
                      <a:pt x="8404" y="4829"/>
                      <a:pt x="8388" y="4829"/>
                    </a:cubicBezTo>
                    <a:cubicBezTo>
                      <a:pt x="8384" y="4829"/>
                      <a:pt x="8381" y="4839"/>
                      <a:pt x="8379" y="4865"/>
                    </a:cubicBezTo>
                    <a:cubicBezTo>
                      <a:pt x="8379" y="4855"/>
                      <a:pt x="8379" y="4855"/>
                      <a:pt x="8379" y="4855"/>
                    </a:cubicBezTo>
                    <a:lnTo>
                      <a:pt x="8379" y="4746"/>
                    </a:lnTo>
                    <a:cubicBezTo>
                      <a:pt x="8379" y="4702"/>
                      <a:pt x="8378" y="4684"/>
                      <a:pt x="8376" y="4684"/>
                    </a:cubicBezTo>
                    <a:cubicBezTo>
                      <a:pt x="8373" y="4684"/>
                      <a:pt x="8366" y="4750"/>
                      <a:pt x="8359" y="4815"/>
                    </a:cubicBezTo>
                    <a:cubicBezTo>
                      <a:pt x="8342" y="4785"/>
                      <a:pt x="8320" y="4766"/>
                      <a:pt x="8298" y="4766"/>
                    </a:cubicBezTo>
                    <a:cubicBezTo>
                      <a:pt x="8282" y="4766"/>
                      <a:pt x="8266" y="4775"/>
                      <a:pt x="8250" y="4795"/>
                    </a:cubicBezTo>
                    <a:cubicBezTo>
                      <a:pt x="8217" y="4839"/>
                      <a:pt x="8187" y="4863"/>
                      <a:pt x="8170" y="4863"/>
                    </a:cubicBezTo>
                    <a:cubicBezTo>
                      <a:pt x="8151" y="4863"/>
                      <a:pt x="8146" y="4836"/>
                      <a:pt x="8161" y="4775"/>
                    </a:cubicBezTo>
                    <a:cubicBezTo>
                      <a:pt x="8194" y="4677"/>
                      <a:pt x="8361" y="4512"/>
                      <a:pt x="8303" y="4512"/>
                    </a:cubicBezTo>
                    <a:cubicBezTo>
                      <a:pt x="8290" y="4512"/>
                      <a:pt x="8267" y="4520"/>
                      <a:pt x="8231" y="4537"/>
                    </a:cubicBezTo>
                    <a:cubicBezTo>
                      <a:pt x="8022" y="4637"/>
                      <a:pt x="7963" y="4686"/>
                      <a:pt x="7993" y="4785"/>
                    </a:cubicBezTo>
                    <a:cubicBezTo>
                      <a:pt x="8010" y="4842"/>
                      <a:pt x="7942" y="4909"/>
                      <a:pt x="7887" y="4909"/>
                    </a:cubicBezTo>
                    <a:cubicBezTo>
                      <a:pt x="7846" y="4909"/>
                      <a:pt x="7811" y="4871"/>
                      <a:pt x="7824" y="4765"/>
                    </a:cubicBezTo>
                    <a:cubicBezTo>
                      <a:pt x="7843" y="4515"/>
                      <a:pt x="7806" y="4349"/>
                      <a:pt x="7941" y="4349"/>
                    </a:cubicBezTo>
                    <a:cubicBezTo>
                      <a:pt x="7945" y="4349"/>
                      <a:pt x="7949" y="4349"/>
                      <a:pt x="7953" y="4349"/>
                    </a:cubicBezTo>
                    <a:cubicBezTo>
                      <a:pt x="8112" y="4349"/>
                      <a:pt x="8052" y="4319"/>
                      <a:pt x="8131" y="4210"/>
                    </a:cubicBezTo>
                    <a:cubicBezTo>
                      <a:pt x="8201" y="4101"/>
                      <a:pt x="8409" y="4210"/>
                      <a:pt x="8280" y="4071"/>
                    </a:cubicBezTo>
                    <a:cubicBezTo>
                      <a:pt x="8242" y="4028"/>
                      <a:pt x="8210" y="4012"/>
                      <a:pt x="8182" y="4012"/>
                    </a:cubicBezTo>
                    <a:cubicBezTo>
                      <a:pt x="8114" y="4012"/>
                      <a:pt x="8065" y="4101"/>
                      <a:pt x="8002" y="4101"/>
                    </a:cubicBezTo>
                    <a:cubicBezTo>
                      <a:pt x="7923" y="4101"/>
                      <a:pt x="7844" y="3893"/>
                      <a:pt x="7943" y="3833"/>
                    </a:cubicBezTo>
                    <a:cubicBezTo>
                      <a:pt x="8018" y="3784"/>
                      <a:pt x="7981" y="3727"/>
                      <a:pt x="7933" y="3727"/>
                    </a:cubicBezTo>
                    <a:cubicBezTo>
                      <a:pt x="7923" y="3727"/>
                      <a:pt x="7913" y="3729"/>
                      <a:pt x="7903" y="3734"/>
                    </a:cubicBezTo>
                    <a:cubicBezTo>
                      <a:pt x="7886" y="3740"/>
                      <a:pt x="7861" y="3744"/>
                      <a:pt x="7836" y="3744"/>
                    </a:cubicBezTo>
                    <a:cubicBezTo>
                      <a:pt x="7778" y="3744"/>
                      <a:pt x="7720" y="3721"/>
                      <a:pt x="7755" y="3645"/>
                    </a:cubicBezTo>
                    <a:cubicBezTo>
                      <a:pt x="7814" y="3496"/>
                      <a:pt x="7646" y="3457"/>
                      <a:pt x="7636" y="3427"/>
                    </a:cubicBezTo>
                    <a:cubicBezTo>
                      <a:pt x="7617" y="3399"/>
                      <a:pt x="7679" y="3307"/>
                      <a:pt x="7745" y="3307"/>
                    </a:cubicBezTo>
                    <a:cubicBezTo>
                      <a:pt x="7748" y="3307"/>
                      <a:pt x="7751" y="3307"/>
                      <a:pt x="7755" y="3308"/>
                    </a:cubicBezTo>
                    <a:cubicBezTo>
                      <a:pt x="7817" y="3308"/>
                      <a:pt x="7880" y="3236"/>
                      <a:pt x="7805" y="3236"/>
                    </a:cubicBezTo>
                    <a:cubicBezTo>
                      <a:pt x="7796" y="3236"/>
                      <a:pt x="7786" y="3237"/>
                      <a:pt x="7774" y="3238"/>
                    </a:cubicBezTo>
                    <a:cubicBezTo>
                      <a:pt x="7708" y="3250"/>
                      <a:pt x="7670" y="3279"/>
                      <a:pt x="7647" y="3279"/>
                    </a:cubicBezTo>
                    <a:cubicBezTo>
                      <a:pt x="7628" y="3279"/>
                      <a:pt x="7620" y="3260"/>
                      <a:pt x="7616" y="3199"/>
                    </a:cubicBezTo>
                    <a:cubicBezTo>
                      <a:pt x="7596" y="3060"/>
                      <a:pt x="7626" y="3070"/>
                      <a:pt x="7586" y="2981"/>
                    </a:cubicBezTo>
                    <a:cubicBezTo>
                      <a:pt x="7556" y="2913"/>
                      <a:pt x="7504" y="2571"/>
                      <a:pt x="7480" y="2571"/>
                    </a:cubicBezTo>
                    <a:cubicBezTo>
                      <a:pt x="7472" y="2571"/>
                      <a:pt x="7467" y="2608"/>
                      <a:pt x="7467" y="2703"/>
                    </a:cubicBezTo>
                    <a:lnTo>
                      <a:pt x="7467" y="2435"/>
                    </a:lnTo>
                    <a:cubicBezTo>
                      <a:pt x="7467" y="2351"/>
                      <a:pt x="7465" y="2318"/>
                      <a:pt x="7462" y="2318"/>
                    </a:cubicBezTo>
                    <a:cubicBezTo>
                      <a:pt x="7449" y="2318"/>
                      <a:pt x="7419" y="2723"/>
                      <a:pt x="7388" y="2792"/>
                    </a:cubicBezTo>
                    <a:cubicBezTo>
                      <a:pt x="7348" y="2882"/>
                      <a:pt x="7358" y="3060"/>
                      <a:pt x="7348" y="3199"/>
                    </a:cubicBezTo>
                    <a:cubicBezTo>
                      <a:pt x="7346" y="3232"/>
                      <a:pt x="7340" y="3245"/>
                      <a:pt x="7331" y="3245"/>
                    </a:cubicBezTo>
                    <a:cubicBezTo>
                      <a:pt x="7302" y="3245"/>
                      <a:pt x="7240" y="3115"/>
                      <a:pt x="7150" y="3100"/>
                    </a:cubicBezTo>
                    <a:cubicBezTo>
                      <a:pt x="7121" y="3095"/>
                      <a:pt x="7105" y="3092"/>
                      <a:pt x="7098" y="3092"/>
                    </a:cubicBezTo>
                    <a:cubicBezTo>
                      <a:pt x="7076" y="3092"/>
                      <a:pt x="7142" y="3117"/>
                      <a:pt x="7180" y="3169"/>
                    </a:cubicBezTo>
                    <a:cubicBezTo>
                      <a:pt x="7259" y="3268"/>
                      <a:pt x="7308" y="3476"/>
                      <a:pt x="7299" y="3506"/>
                    </a:cubicBezTo>
                    <a:cubicBezTo>
                      <a:pt x="7294" y="3514"/>
                      <a:pt x="7289" y="3516"/>
                      <a:pt x="7284" y="3516"/>
                    </a:cubicBezTo>
                    <a:cubicBezTo>
                      <a:pt x="7279" y="3516"/>
                      <a:pt x="7274" y="3514"/>
                      <a:pt x="7269" y="3514"/>
                    </a:cubicBezTo>
                    <a:cubicBezTo>
                      <a:pt x="7259" y="3514"/>
                      <a:pt x="7249" y="3521"/>
                      <a:pt x="7239" y="3566"/>
                    </a:cubicBezTo>
                    <a:cubicBezTo>
                      <a:pt x="7222" y="3633"/>
                      <a:pt x="7112" y="3679"/>
                      <a:pt x="7043" y="3679"/>
                    </a:cubicBezTo>
                    <a:cubicBezTo>
                      <a:pt x="7031" y="3679"/>
                      <a:pt x="7020" y="3678"/>
                      <a:pt x="7011" y="3675"/>
                    </a:cubicBezTo>
                    <a:cubicBezTo>
                      <a:pt x="7009" y="3674"/>
                      <a:pt x="7007" y="3674"/>
                      <a:pt x="7005" y="3674"/>
                    </a:cubicBezTo>
                    <a:cubicBezTo>
                      <a:pt x="6958" y="3674"/>
                      <a:pt x="7044" y="3905"/>
                      <a:pt x="7130" y="3962"/>
                    </a:cubicBezTo>
                    <a:cubicBezTo>
                      <a:pt x="7195" y="4008"/>
                      <a:pt x="7158" y="4087"/>
                      <a:pt x="7078" y="4087"/>
                    </a:cubicBezTo>
                    <a:cubicBezTo>
                      <a:pt x="7035" y="4087"/>
                      <a:pt x="6980" y="4064"/>
                      <a:pt x="6922" y="4002"/>
                    </a:cubicBezTo>
                    <a:cubicBezTo>
                      <a:pt x="6905" y="3982"/>
                      <a:pt x="6889" y="3974"/>
                      <a:pt x="6874" y="3974"/>
                    </a:cubicBezTo>
                    <a:cubicBezTo>
                      <a:pt x="6827" y="3974"/>
                      <a:pt x="6781" y="4056"/>
                      <a:pt x="6684" y="4161"/>
                    </a:cubicBezTo>
                    <a:cubicBezTo>
                      <a:pt x="6555" y="4309"/>
                      <a:pt x="6832" y="4220"/>
                      <a:pt x="6912" y="4329"/>
                    </a:cubicBezTo>
                    <a:cubicBezTo>
                      <a:pt x="6935" y="4366"/>
                      <a:pt x="6943" y="4378"/>
                      <a:pt x="6948" y="4378"/>
                    </a:cubicBezTo>
                    <a:cubicBezTo>
                      <a:pt x="6959" y="4378"/>
                      <a:pt x="6961" y="4329"/>
                      <a:pt x="7061" y="4329"/>
                    </a:cubicBezTo>
                    <a:cubicBezTo>
                      <a:pt x="7064" y="4329"/>
                      <a:pt x="7068" y="4329"/>
                      <a:pt x="7071" y="4329"/>
                    </a:cubicBezTo>
                    <a:cubicBezTo>
                      <a:pt x="7203" y="4329"/>
                      <a:pt x="7081" y="4514"/>
                      <a:pt x="7110" y="4765"/>
                    </a:cubicBezTo>
                    <a:cubicBezTo>
                      <a:pt x="7119" y="4871"/>
                      <a:pt x="7084" y="4909"/>
                      <a:pt x="7043" y="4909"/>
                    </a:cubicBezTo>
                    <a:cubicBezTo>
                      <a:pt x="6989" y="4909"/>
                      <a:pt x="6925" y="4842"/>
                      <a:pt x="6942" y="4785"/>
                    </a:cubicBezTo>
                    <a:cubicBezTo>
                      <a:pt x="6971" y="4686"/>
                      <a:pt x="7031" y="4706"/>
                      <a:pt x="6813" y="4617"/>
                    </a:cubicBezTo>
                    <a:cubicBezTo>
                      <a:pt x="6753" y="4588"/>
                      <a:pt x="6727" y="4576"/>
                      <a:pt x="6722" y="4576"/>
                    </a:cubicBezTo>
                    <a:cubicBezTo>
                      <a:pt x="6710" y="4576"/>
                      <a:pt x="6824" y="4651"/>
                      <a:pt x="6852" y="4736"/>
                    </a:cubicBezTo>
                    <a:cubicBezTo>
                      <a:pt x="6875" y="4827"/>
                      <a:pt x="6810" y="4924"/>
                      <a:pt x="6743" y="4924"/>
                    </a:cubicBezTo>
                    <a:cubicBezTo>
                      <a:pt x="6723" y="4924"/>
                      <a:pt x="6702" y="4915"/>
                      <a:pt x="6684" y="4894"/>
                    </a:cubicBezTo>
                    <a:cubicBezTo>
                      <a:pt x="6657" y="4864"/>
                      <a:pt x="6632" y="4850"/>
                      <a:pt x="6609" y="4850"/>
                    </a:cubicBezTo>
                    <a:cubicBezTo>
                      <a:pt x="6566" y="4850"/>
                      <a:pt x="6531" y="4902"/>
                      <a:pt x="6505" y="4994"/>
                    </a:cubicBezTo>
                    <a:cubicBezTo>
                      <a:pt x="6498" y="5027"/>
                      <a:pt x="6498" y="5039"/>
                      <a:pt x="6504" y="5039"/>
                    </a:cubicBezTo>
                    <a:cubicBezTo>
                      <a:pt x="6515" y="5039"/>
                      <a:pt x="6548" y="4988"/>
                      <a:pt x="6578" y="4988"/>
                    </a:cubicBezTo>
                    <a:cubicBezTo>
                      <a:pt x="6592" y="4988"/>
                      <a:pt x="6605" y="4999"/>
                      <a:pt x="6614" y="5033"/>
                    </a:cubicBezTo>
                    <a:cubicBezTo>
                      <a:pt x="6641" y="5120"/>
                      <a:pt x="6717" y="5162"/>
                      <a:pt x="6785" y="5162"/>
                    </a:cubicBezTo>
                    <a:cubicBezTo>
                      <a:pt x="6818" y="5162"/>
                      <a:pt x="6849" y="5152"/>
                      <a:pt x="6872" y="5132"/>
                    </a:cubicBezTo>
                    <a:cubicBezTo>
                      <a:pt x="6891" y="5110"/>
                      <a:pt x="6909" y="5100"/>
                      <a:pt x="6930" y="5100"/>
                    </a:cubicBezTo>
                    <a:cubicBezTo>
                      <a:pt x="6974" y="5100"/>
                      <a:pt x="7029" y="5144"/>
                      <a:pt x="7130" y="5212"/>
                    </a:cubicBezTo>
                    <a:cubicBezTo>
                      <a:pt x="7289" y="5311"/>
                      <a:pt x="7061" y="5400"/>
                      <a:pt x="6991" y="5460"/>
                    </a:cubicBezTo>
                    <a:cubicBezTo>
                      <a:pt x="6969" y="5482"/>
                      <a:pt x="6948" y="5487"/>
                      <a:pt x="6925" y="5487"/>
                    </a:cubicBezTo>
                    <a:cubicBezTo>
                      <a:pt x="6907" y="5487"/>
                      <a:pt x="6888" y="5484"/>
                      <a:pt x="6867" y="5484"/>
                    </a:cubicBezTo>
                    <a:cubicBezTo>
                      <a:pt x="6831" y="5484"/>
                      <a:pt x="6788" y="5492"/>
                      <a:pt x="6733" y="5539"/>
                    </a:cubicBezTo>
                    <a:cubicBezTo>
                      <a:pt x="6621" y="5635"/>
                      <a:pt x="6613" y="5724"/>
                      <a:pt x="6582" y="5724"/>
                    </a:cubicBezTo>
                    <a:cubicBezTo>
                      <a:pt x="6575" y="5724"/>
                      <a:pt x="6566" y="5719"/>
                      <a:pt x="6555" y="5707"/>
                    </a:cubicBezTo>
                    <a:cubicBezTo>
                      <a:pt x="6547" y="5694"/>
                      <a:pt x="6537" y="5688"/>
                      <a:pt x="6526" y="5688"/>
                    </a:cubicBezTo>
                    <a:cubicBezTo>
                      <a:pt x="6497" y="5688"/>
                      <a:pt x="6457" y="5732"/>
                      <a:pt x="6406" y="5797"/>
                    </a:cubicBezTo>
                    <a:cubicBezTo>
                      <a:pt x="6369" y="5722"/>
                      <a:pt x="6324" y="5679"/>
                      <a:pt x="6268" y="5679"/>
                    </a:cubicBezTo>
                    <a:cubicBezTo>
                      <a:pt x="6235" y="5679"/>
                      <a:pt x="6199" y="5694"/>
                      <a:pt x="6158" y="5727"/>
                    </a:cubicBezTo>
                    <a:cubicBezTo>
                      <a:pt x="6134" y="5747"/>
                      <a:pt x="6107" y="5756"/>
                      <a:pt x="6079" y="5756"/>
                    </a:cubicBezTo>
                    <a:cubicBezTo>
                      <a:pt x="5981" y="5756"/>
                      <a:pt x="5882" y="5649"/>
                      <a:pt x="5920" y="5549"/>
                    </a:cubicBezTo>
                    <a:cubicBezTo>
                      <a:pt x="5956" y="5457"/>
                      <a:pt x="6122" y="5375"/>
                      <a:pt x="6103" y="5375"/>
                    </a:cubicBezTo>
                    <a:cubicBezTo>
                      <a:pt x="6096" y="5375"/>
                      <a:pt x="6058" y="5388"/>
                      <a:pt x="5970" y="5420"/>
                    </a:cubicBezTo>
                    <a:cubicBezTo>
                      <a:pt x="5653" y="5519"/>
                      <a:pt x="5742" y="5499"/>
                      <a:pt x="5781" y="5608"/>
                    </a:cubicBezTo>
                    <a:cubicBezTo>
                      <a:pt x="5804" y="5670"/>
                      <a:pt x="5709" y="5741"/>
                      <a:pt x="5629" y="5741"/>
                    </a:cubicBezTo>
                    <a:cubicBezTo>
                      <a:pt x="5568" y="5741"/>
                      <a:pt x="5516" y="5699"/>
                      <a:pt x="5534" y="5579"/>
                    </a:cubicBezTo>
                    <a:cubicBezTo>
                      <a:pt x="5572" y="5307"/>
                      <a:pt x="5393" y="5102"/>
                      <a:pt x="5598" y="5102"/>
                    </a:cubicBezTo>
                    <a:cubicBezTo>
                      <a:pt x="5603" y="5102"/>
                      <a:pt x="5608" y="5102"/>
                      <a:pt x="5613" y="5103"/>
                    </a:cubicBezTo>
                    <a:cubicBezTo>
                      <a:pt x="5759" y="5109"/>
                      <a:pt x="5758" y="5165"/>
                      <a:pt x="5775" y="5165"/>
                    </a:cubicBezTo>
                    <a:cubicBezTo>
                      <a:pt x="5783" y="5165"/>
                      <a:pt x="5795" y="5152"/>
                      <a:pt x="5831" y="5112"/>
                    </a:cubicBezTo>
                    <a:cubicBezTo>
                      <a:pt x="5940" y="4994"/>
                      <a:pt x="6357" y="5083"/>
                      <a:pt x="6158" y="4924"/>
                    </a:cubicBezTo>
                    <a:cubicBezTo>
                      <a:pt x="6015" y="4804"/>
                      <a:pt x="5952" y="4718"/>
                      <a:pt x="5883" y="4718"/>
                    </a:cubicBezTo>
                    <a:cubicBezTo>
                      <a:pt x="5860" y="4718"/>
                      <a:pt x="5838" y="4726"/>
                      <a:pt x="5811" y="4746"/>
                    </a:cubicBezTo>
                    <a:cubicBezTo>
                      <a:pt x="5725" y="4815"/>
                      <a:pt x="5643" y="4839"/>
                      <a:pt x="5579" y="4839"/>
                    </a:cubicBezTo>
                    <a:cubicBezTo>
                      <a:pt x="5460" y="4839"/>
                      <a:pt x="5404" y="4755"/>
                      <a:pt x="5494" y="4716"/>
                    </a:cubicBezTo>
                    <a:cubicBezTo>
                      <a:pt x="5628" y="4649"/>
                      <a:pt x="5762" y="4388"/>
                      <a:pt x="5691" y="4388"/>
                    </a:cubicBezTo>
                    <a:cubicBezTo>
                      <a:pt x="5688" y="4388"/>
                      <a:pt x="5685" y="4388"/>
                      <a:pt x="5682" y="4389"/>
                    </a:cubicBezTo>
                    <a:cubicBezTo>
                      <a:pt x="5665" y="4394"/>
                      <a:pt x="5642" y="4397"/>
                      <a:pt x="5617" y="4397"/>
                    </a:cubicBezTo>
                    <a:cubicBezTo>
                      <a:pt x="5512" y="4397"/>
                      <a:pt x="5359" y="4350"/>
                      <a:pt x="5335" y="4270"/>
                    </a:cubicBezTo>
                    <a:cubicBezTo>
                      <a:pt x="5323" y="4216"/>
                      <a:pt x="5308" y="4216"/>
                      <a:pt x="5291" y="4216"/>
                    </a:cubicBezTo>
                    <a:lnTo>
                      <a:pt x="5291" y="4216"/>
                    </a:lnTo>
                    <a:cubicBezTo>
                      <a:pt x="5280" y="4216"/>
                      <a:pt x="5268" y="4216"/>
                      <a:pt x="5256" y="4200"/>
                    </a:cubicBezTo>
                    <a:cubicBezTo>
                      <a:pt x="5236" y="4171"/>
                      <a:pt x="5315" y="3952"/>
                      <a:pt x="5425" y="3843"/>
                    </a:cubicBezTo>
                    <a:cubicBezTo>
                      <a:pt x="5478" y="3783"/>
                      <a:pt x="5577" y="3757"/>
                      <a:pt x="5546" y="3757"/>
                    </a:cubicBezTo>
                    <a:cubicBezTo>
                      <a:pt x="5536" y="3757"/>
                      <a:pt x="5514" y="3759"/>
                      <a:pt x="5474" y="3764"/>
                    </a:cubicBezTo>
                    <a:cubicBezTo>
                      <a:pt x="5338" y="3779"/>
                      <a:pt x="5248" y="3922"/>
                      <a:pt x="5204" y="3922"/>
                    </a:cubicBezTo>
                    <a:cubicBezTo>
                      <a:pt x="5190" y="3922"/>
                      <a:pt x="5181" y="3908"/>
                      <a:pt x="5177" y="3873"/>
                    </a:cubicBezTo>
                    <a:cubicBezTo>
                      <a:pt x="5157" y="3724"/>
                      <a:pt x="5177" y="3526"/>
                      <a:pt x="5107" y="3427"/>
                    </a:cubicBezTo>
                    <a:cubicBezTo>
                      <a:pt x="5061" y="3350"/>
                      <a:pt x="5027" y="2910"/>
                      <a:pt x="5014" y="2910"/>
                    </a:cubicBezTo>
                    <a:cubicBezTo>
                      <a:pt x="5010" y="2910"/>
                      <a:pt x="5008" y="2947"/>
                      <a:pt x="5008" y="3040"/>
                    </a:cubicBezTo>
                    <a:lnTo>
                      <a:pt x="5008" y="3328"/>
                    </a:lnTo>
                    <a:cubicBezTo>
                      <a:pt x="5008" y="3226"/>
                      <a:pt x="5001" y="3186"/>
                      <a:pt x="4989" y="3186"/>
                    </a:cubicBezTo>
                    <a:cubicBezTo>
                      <a:pt x="4953" y="3186"/>
                      <a:pt x="4874" y="3560"/>
                      <a:pt x="4830" y="3635"/>
                    </a:cubicBezTo>
                    <a:cubicBezTo>
                      <a:pt x="4770" y="3734"/>
                      <a:pt x="4810" y="3724"/>
                      <a:pt x="4790" y="3883"/>
                    </a:cubicBezTo>
                    <a:cubicBezTo>
                      <a:pt x="4782" y="3945"/>
                      <a:pt x="4768" y="3964"/>
                      <a:pt x="4743" y="3964"/>
                    </a:cubicBezTo>
                    <a:cubicBezTo>
                      <a:pt x="4707" y="3964"/>
                      <a:pt x="4650" y="3928"/>
                      <a:pt x="4552" y="3923"/>
                    </a:cubicBezTo>
                    <a:cubicBezTo>
                      <a:pt x="4534" y="3921"/>
                      <a:pt x="4519" y="3920"/>
                      <a:pt x="4507" y="3920"/>
                    </a:cubicBezTo>
                    <a:cubicBezTo>
                      <a:pt x="4395" y="3920"/>
                      <a:pt x="4492" y="3992"/>
                      <a:pt x="4582" y="3992"/>
                    </a:cubicBezTo>
                    <a:cubicBezTo>
                      <a:pt x="4586" y="3992"/>
                      <a:pt x="4590" y="3991"/>
                      <a:pt x="4595" y="3991"/>
                    </a:cubicBezTo>
                    <a:cubicBezTo>
                      <a:pt x="4689" y="3991"/>
                      <a:pt x="4779" y="4092"/>
                      <a:pt x="4760" y="4121"/>
                    </a:cubicBezTo>
                    <a:cubicBezTo>
                      <a:pt x="4730" y="4151"/>
                      <a:pt x="4492" y="4200"/>
                      <a:pt x="4582" y="4359"/>
                    </a:cubicBezTo>
                    <a:cubicBezTo>
                      <a:pt x="4637" y="4443"/>
                      <a:pt x="4551" y="4472"/>
                      <a:pt x="4464" y="4472"/>
                    </a:cubicBezTo>
                    <a:cubicBezTo>
                      <a:pt x="4427" y="4472"/>
                      <a:pt x="4390" y="4467"/>
                      <a:pt x="4364" y="4458"/>
                    </a:cubicBezTo>
                    <a:cubicBezTo>
                      <a:pt x="4349" y="4453"/>
                      <a:pt x="4334" y="4451"/>
                      <a:pt x="4319" y="4451"/>
                    </a:cubicBezTo>
                    <a:cubicBezTo>
                      <a:pt x="4245" y="4451"/>
                      <a:pt x="4188" y="4509"/>
                      <a:pt x="4304" y="4567"/>
                    </a:cubicBezTo>
                    <a:cubicBezTo>
                      <a:pt x="4413" y="4617"/>
                      <a:pt x="4364" y="4765"/>
                      <a:pt x="4284" y="4835"/>
                    </a:cubicBezTo>
                    <a:cubicBezTo>
                      <a:pt x="4284" y="4775"/>
                      <a:pt x="4274" y="4726"/>
                      <a:pt x="4254" y="4686"/>
                    </a:cubicBezTo>
                    <a:cubicBezTo>
                      <a:pt x="4231" y="4655"/>
                      <a:pt x="4214" y="4446"/>
                      <a:pt x="4208" y="4446"/>
                    </a:cubicBezTo>
                    <a:cubicBezTo>
                      <a:pt x="4206" y="4446"/>
                      <a:pt x="4205" y="4463"/>
                      <a:pt x="4205" y="4508"/>
                    </a:cubicBezTo>
                    <a:lnTo>
                      <a:pt x="4205" y="4646"/>
                    </a:lnTo>
                    <a:cubicBezTo>
                      <a:pt x="4205" y="4597"/>
                      <a:pt x="4201" y="4578"/>
                      <a:pt x="4195" y="4578"/>
                    </a:cubicBezTo>
                    <a:cubicBezTo>
                      <a:pt x="4178" y="4578"/>
                      <a:pt x="4140" y="4748"/>
                      <a:pt x="4126" y="4785"/>
                    </a:cubicBezTo>
                    <a:cubicBezTo>
                      <a:pt x="4106" y="4805"/>
                      <a:pt x="4106" y="4815"/>
                      <a:pt x="4106" y="4825"/>
                    </a:cubicBezTo>
                    <a:cubicBezTo>
                      <a:pt x="4058" y="4801"/>
                      <a:pt x="4007" y="4766"/>
                      <a:pt x="3943" y="4766"/>
                    </a:cubicBezTo>
                    <a:cubicBezTo>
                      <a:pt x="3901" y="4766"/>
                      <a:pt x="3854" y="4782"/>
                      <a:pt x="3798" y="4825"/>
                    </a:cubicBezTo>
                    <a:cubicBezTo>
                      <a:pt x="3650" y="4954"/>
                      <a:pt x="3818" y="4904"/>
                      <a:pt x="3947" y="4934"/>
                    </a:cubicBezTo>
                    <a:cubicBezTo>
                      <a:pt x="3957" y="4944"/>
                      <a:pt x="3977" y="4954"/>
                      <a:pt x="3997" y="4954"/>
                    </a:cubicBezTo>
                    <a:cubicBezTo>
                      <a:pt x="4007" y="4964"/>
                      <a:pt x="4017" y="4974"/>
                      <a:pt x="4026" y="4984"/>
                    </a:cubicBezTo>
                    <a:cubicBezTo>
                      <a:pt x="4046" y="5003"/>
                      <a:pt x="4056" y="5013"/>
                      <a:pt x="4066" y="5033"/>
                    </a:cubicBezTo>
                    <a:cubicBezTo>
                      <a:pt x="4036" y="5043"/>
                      <a:pt x="3967" y="5073"/>
                      <a:pt x="4007" y="5132"/>
                    </a:cubicBezTo>
                    <a:cubicBezTo>
                      <a:pt x="4028" y="5175"/>
                      <a:pt x="3984" y="5187"/>
                      <a:pt x="3942" y="5187"/>
                    </a:cubicBezTo>
                    <a:cubicBezTo>
                      <a:pt x="3926" y="5187"/>
                      <a:pt x="3909" y="5185"/>
                      <a:pt x="3898" y="5182"/>
                    </a:cubicBezTo>
                    <a:cubicBezTo>
                      <a:pt x="3892" y="5181"/>
                      <a:pt x="3887" y="5180"/>
                      <a:pt x="3881" y="5180"/>
                    </a:cubicBezTo>
                    <a:cubicBezTo>
                      <a:pt x="3847" y="5180"/>
                      <a:pt x="3816" y="5206"/>
                      <a:pt x="3868" y="5231"/>
                    </a:cubicBezTo>
                    <a:cubicBezTo>
                      <a:pt x="3917" y="5251"/>
                      <a:pt x="3907" y="5301"/>
                      <a:pt x="3878" y="5341"/>
                    </a:cubicBezTo>
                    <a:cubicBezTo>
                      <a:pt x="3821" y="5323"/>
                      <a:pt x="3788" y="5315"/>
                      <a:pt x="3770" y="5315"/>
                    </a:cubicBezTo>
                    <a:cubicBezTo>
                      <a:pt x="3748" y="5315"/>
                      <a:pt x="3752" y="5328"/>
                      <a:pt x="3769" y="5350"/>
                    </a:cubicBezTo>
                    <a:cubicBezTo>
                      <a:pt x="3739" y="5341"/>
                      <a:pt x="3709" y="5331"/>
                      <a:pt x="3679" y="5331"/>
                    </a:cubicBezTo>
                    <a:cubicBezTo>
                      <a:pt x="3650" y="5311"/>
                      <a:pt x="3640" y="5291"/>
                      <a:pt x="3640" y="5271"/>
                    </a:cubicBezTo>
                    <a:cubicBezTo>
                      <a:pt x="3640" y="5255"/>
                      <a:pt x="3633" y="5192"/>
                      <a:pt x="3675" y="5192"/>
                    </a:cubicBezTo>
                    <a:cubicBezTo>
                      <a:pt x="3684" y="5192"/>
                      <a:pt x="3695" y="5195"/>
                      <a:pt x="3709" y="5202"/>
                    </a:cubicBezTo>
                    <a:cubicBezTo>
                      <a:pt x="3742" y="5214"/>
                      <a:pt x="3771" y="5221"/>
                      <a:pt x="3791" y="5221"/>
                    </a:cubicBezTo>
                    <a:cubicBezTo>
                      <a:pt x="3819" y="5221"/>
                      <a:pt x="3827" y="5207"/>
                      <a:pt x="3798" y="5172"/>
                    </a:cubicBezTo>
                    <a:cubicBezTo>
                      <a:pt x="3754" y="5110"/>
                      <a:pt x="3709" y="5071"/>
                      <a:pt x="3658" y="5071"/>
                    </a:cubicBezTo>
                    <a:cubicBezTo>
                      <a:pt x="3652" y="5071"/>
                      <a:pt x="3646" y="5072"/>
                      <a:pt x="3640" y="5073"/>
                    </a:cubicBezTo>
                    <a:cubicBezTo>
                      <a:pt x="3588" y="5088"/>
                      <a:pt x="3537" y="5113"/>
                      <a:pt x="3501" y="5113"/>
                    </a:cubicBezTo>
                    <a:cubicBezTo>
                      <a:pt x="3489" y="5113"/>
                      <a:pt x="3479" y="5110"/>
                      <a:pt x="3471" y="5103"/>
                    </a:cubicBezTo>
                    <a:cubicBezTo>
                      <a:pt x="3441" y="5063"/>
                      <a:pt x="3412" y="5033"/>
                      <a:pt x="3372" y="5033"/>
                    </a:cubicBezTo>
                    <a:cubicBezTo>
                      <a:pt x="3332" y="5023"/>
                      <a:pt x="3263" y="4994"/>
                      <a:pt x="3313" y="4954"/>
                    </a:cubicBezTo>
                    <a:cubicBezTo>
                      <a:pt x="3362" y="4914"/>
                      <a:pt x="3392" y="4825"/>
                      <a:pt x="3392" y="4825"/>
                    </a:cubicBezTo>
                    <a:cubicBezTo>
                      <a:pt x="3392" y="4825"/>
                      <a:pt x="3386" y="4720"/>
                      <a:pt x="3408" y="4720"/>
                    </a:cubicBezTo>
                    <a:cubicBezTo>
                      <a:pt x="3413" y="4720"/>
                      <a:pt x="3421" y="4727"/>
                      <a:pt x="3432" y="4746"/>
                    </a:cubicBezTo>
                    <a:cubicBezTo>
                      <a:pt x="3472" y="4827"/>
                      <a:pt x="3500" y="4882"/>
                      <a:pt x="3519" y="4882"/>
                    </a:cubicBezTo>
                    <a:cubicBezTo>
                      <a:pt x="3523" y="4882"/>
                      <a:pt x="3527" y="4880"/>
                      <a:pt x="3531" y="4875"/>
                    </a:cubicBezTo>
                    <a:cubicBezTo>
                      <a:pt x="3546" y="4859"/>
                      <a:pt x="3544" y="4822"/>
                      <a:pt x="3550" y="4822"/>
                    </a:cubicBezTo>
                    <a:cubicBezTo>
                      <a:pt x="3553" y="4822"/>
                      <a:pt x="3556" y="4825"/>
                      <a:pt x="3560" y="4835"/>
                    </a:cubicBezTo>
                    <a:cubicBezTo>
                      <a:pt x="3569" y="4856"/>
                      <a:pt x="3588" y="4868"/>
                      <a:pt x="3603" y="4868"/>
                    </a:cubicBezTo>
                    <a:cubicBezTo>
                      <a:pt x="3623" y="4868"/>
                      <a:pt x="3634" y="4846"/>
                      <a:pt x="3600" y="4795"/>
                    </a:cubicBezTo>
                    <a:cubicBezTo>
                      <a:pt x="3551" y="4730"/>
                      <a:pt x="3516" y="4678"/>
                      <a:pt x="3488" y="4678"/>
                    </a:cubicBezTo>
                    <a:cubicBezTo>
                      <a:pt x="3482" y="4678"/>
                      <a:pt x="3477" y="4681"/>
                      <a:pt x="3471" y="4686"/>
                    </a:cubicBezTo>
                    <a:cubicBezTo>
                      <a:pt x="3467" y="4692"/>
                      <a:pt x="3465" y="4694"/>
                      <a:pt x="3463" y="4694"/>
                    </a:cubicBezTo>
                    <a:cubicBezTo>
                      <a:pt x="3452" y="4694"/>
                      <a:pt x="3448" y="4647"/>
                      <a:pt x="3392" y="4607"/>
                    </a:cubicBezTo>
                    <a:cubicBezTo>
                      <a:pt x="3366" y="4581"/>
                      <a:pt x="3345" y="4576"/>
                      <a:pt x="3328" y="4576"/>
                    </a:cubicBezTo>
                    <a:cubicBezTo>
                      <a:pt x="3317" y="4576"/>
                      <a:pt x="3308" y="4578"/>
                      <a:pt x="3299" y="4578"/>
                    </a:cubicBezTo>
                    <a:cubicBezTo>
                      <a:pt x="3290" y="4578"/>
                      <a:pt x="3281" y="4576"/>
                      <a:pt x="3273" y="4567"/>
                    </a:cubicBezTo>
                    <a:cubicBezTo>
                      <a:pt x="3233" y="4537"/>
                      <a:pt x="3124" y="4498"/>
                      <a:pt x="3203" y="4448"/>
                    </a:cubicBezTo>
                    <a:cubicBezTo>
                      <a:pt x="3251" y="4414"/>
                      <a:pt x="3275" y="4395"/>
                      <a:pt x="3295" y="4395"/>
                    </a:cubicBezTo>
                    <a:cubicBezTo>
                      <a:pt x="3304" y="4395"/>
                      <a:pt x="3313" y="4399"/>
                      <a:pt x="3322" y="4409"/>
                    </a:cubicBezTo>
                    <a:cubicBezTo>
                      <a:pt x="3341" y="4427"/>
                      <a:pt x="3375" y="4454"/>
                      <a:pt x="3403" y="4454"/>
                    </a:cubicBezTo>
                    <a:cubicBezTo>
                      <a:pt x="3420" y="4454"/>
                      <a:pt x="3434" y="4444"/>
                      <a:pt x="3441" y="4418"/>
                    </a:cubicBezTo>
                    <a:cubicBezTo>
                      <a:pt x="3461" y="4359"/>
                      <a:pt x="3511" y="4409"/>
                      <a:pt x="3501" y="4349"/>
                    </a:cubicBezTo>
                    <a:cubicBezTo>
                      <a:pt x="3485" y="4294"/>
                      <a:pt x="3463" y="4238"/>
                      <a:pt x="3435" y="4238"/>
                    </a:cubicBezTo>
                    <a:cubicBezTo>
                      <a:pt x="3427" y="4238"/>
                      <a:pt x="3420" y="4242"/>
                      <a:pt x="3412" y="4250"/>
                    </a:cubicBezTo>
                    <a:cubicBezTo>
                      <a:pt x="3397" y="4270"/>
                      <a:pt x="3384" y="4282"/>
                      <a:pt x="3377" y="4282"/>
                    </a:cubicBezTo>
                    <a:cubicBezTo>
                      <a:pt x="3370" y="4282"/>
                      <a:pt x="3367" y="4270"/>
                      <a:pt x="3372" y="4240"/>
                    </a:cubicBezTo>
                    <a:cubicBezTo>
                      <a:pt x="3388" y="4192"/>
                      <a:pt x="3469" y="4117"/>
                      <a:pt x="3441" y="4117"/>
                    </a:cubicBezTo>
                    <a:cubicBezTo>
                      <a:pt x="3435" y="4117"/>
                      <a:pt x="3422" y="4121"/>
                      <a:pt x="3402" y="4131"/>
                    </a:cubicBezTo>
                    <a:cubicBezTo>
                      <a:pt x="3303" y="4171"/>
                      <a:pt x="3273" y="4200"/>
                      <a:pt x="3293" y="4240"/>
                    </a:cubicBezTo>
                    <a:cubicBezTo>
                      <a:pt x="3298" y="4268"/>
                      <a:pt x="3269" y="4299"/>
                      <a:pt x="3244" y="4299"/>
                    </a:cubicBezTo>
                    <a:cubicBezTo>
                      <a:pt x="3225" y="4299"/>
                      <a:pt x="3209" y="4281"/>
                      <a:pt x="3213" y="4230"/>
                    </a:cubicBezTo>
                    <a:cubicBezTo>
                      <a:pt x="3223" y="4111"/>
                      <a:pt x="3203" y="4032"/>
                      <a:pt x="3273" y="4032"/>
                    </a:cubicBezTo>
                    <a:cubicBezTo>
                      <a:pt x="3284" y="4033"/>
                      <a:pt x="3294" y="4034"/>
                      <a:pt x="3301" y="4034"/>
                    </a:cubicBezTo>
                    <a:cubicBezTo>
                      <a:pt x="3337" y="4034"/>
                      <a:pt x="3327" y="4014"/>
                      <a:pt x="3352" y="3972"/>
                    </a:cubicBezTo>
                    <a:cubicBezTo>
                      <a:pt x="3392" y="3923"/>
                      <a:pt x="3491" y="3972"/>
                      <a:pt x="3432" y="3903"/>
                    </a:cubicBezTo>
                    <a:cubicBezTo>
                      <a:pt x="3412" y="3883"/>
                      <a:pt x="3397" y="3876"/>
                      <a:pt x="3383" y="3876"/>
                    </a:cubicBezTo>
                    <a:cubicBezTo>
                      <a:pt x="3349" y="3876"/>
                      <a:pt x="3328" y="3923"/>
                      <a:pt x="3293" y="3923"/>
                    </a:cubicBezTo>
                    <a:cubicBezTo>
                      <a:pt x="3253" y="3923"/>
                      <a:pt x="3223" y="3814"/>
                      <a:pt x="3263" y="3794"/>
                    </a:cubicBezTo>
                    <a:cubicBezTo>
                      <a:pt x="3306" y="3768"/>
                      <a:pt x="3282" y="3742"/>
                      <a:pt x="3255" y="3742"/>
                    </a:cubicBezTo>
                    <a:cubicBezTo>
                      <a:pt x="3251" y="3742"/>
                      <a:pt x="3247" y="3743"/>
                      <a:pt x="3243" y="3744"/>
                    </a:cubicBezTo>
                    <a:cubicBezTo>
                      <a:pt x="3237" y="3747"/>
                      <a:pt x="3227" y="3749"/>
                      <a:pt x="3217" y="3749"/>
                    </a:cubicBezTo>
                    <a:cubicBezTo>
                      <a:pt x="3191" y="3749"/>
                      <a:pt x="3160" y="3737"/>
                      <a:pt x="3174" y="3695"/>
                    </a:cubicBezTo>
                    <a:cubicBezTo>
                      <a:pt x="3203" y="3625"/>
                      <a:pt x="3124" y="3605"/>
                      <a:pt x="3114" y="3595"/>
                    </a:cubicBezTo>
                    <a:cubicBezTo>
                      <a:pt x="3114" y="3576"/>
                      <a:pt x="3144" y="3536"/>
                      <a:pt x="3174" y="3536"/>
                    </a:cubicBezTo>
                    <a:cubicBezTo>
                      <a:pt x="3209" y="3536"/>
                      <a:pt x="3236" y="3505"/>
                      <a:pt x="3200" y="3505"/>
                    </a:cubicBezTo>
                    <a:cubicBezTo>
                      <a:pt x="3196" y="3505"/>
                      <a:pt x="3190" y="3505"/>
                      <a:pt x="3184" y="3506"/>
                    </a:cubicBezTo>
                    <a:cubicBezTo>
                      <a:pt x="3156" y="3512"/>
                      <a:pt x="3138" y="3526"/>
                      <a:pt x="3125" y="3526"/>
                    </a:cubicBezTo>
                    <a:cubicBezTo>
                      <a:pt x="3115" y="3526"/>
                      <a:pt x="3109" y="3517"/>
                      <a:pt x="3104" y="3486"/>
                    </a:cubicBezTo>
                    <a:cubicBezTo>
                      <a:pt x="3104" y="3427"/>
                      <a:pt x="3114" y="3427"/>
                      <a:pt x="3094" y="3377"/>
                    </a:cubicBezTo>
                    <a:cubicBezTo>
                      <a:pt x="3079" y="3347"/>
                      <a:pt x="3053" y="3188"/>
                      <a:pt x="3041" y="3188"/>
                    </a:cubicBezTo>
                    <a:cubicBezTo>
                      <a:pt x="3037" y="3188"/>
                      <a:pt x="3035" y="3205"/>
                      <a:pt x="3035" y="3248"/>
                    </a:cubicBezTo>
                    <a:lnTo>
                      <a:pt x="3035" y="3120"/>
                    </a:lnTo>
                    <a:cubicBezTo>
                      <a:pt x="3035" y="3080"/>
                      <a:pt x="3034" y="3064"/>
                      <a:pt x="3033" y="3064"/>
                    </a:cubicBezTo>
                    <a:cubicBezTo>
                      <a:pt x="3030" y="3064"/>
                      <a:pt x="3021" y="3257"/>
                      <a:pt x="3005" y="3288"/>
                    </a:cubicBezTo>
                    <a:cubicBezTo>
                      <a:pt x="2985" y="3338"/>
                      <a:pt x="2985" y="3417"/>
                      <a:pt x="2985" y="3486"/>
                    </a:cubicBezTo>
                    <a:cubicBezTo>
                      <a:pt x="2983" y="3503"/>
                      <a:pt x="2979" y="3509"/>
                      <a:pt x="2975" y="3509"/>
                    </a:cubicBezTo>
                    <a:cubicBezTo>
                      <a:pt x="2960" y="3509"/>
                      <a:pt x="2931" y="3444"/>
                      <a:pt x="2886" y="3437"/>
                    </a:cubicBezTo>
                    <a:cubicBezTo>
                      <a:pt x="2874" y="3434"/>
                      <a:pt x="2867" y="3433"/>
                      <a:pt x="2864" y="3433"/>
                    </a:cubicBezTo>
                    <a:cubicBezTo>
                      <a:pt x="2856" y="3433"/>
                      <a:pt x="2884" y="3444"/>
                      <a:pt x="2906" y="3467"/>
                    </a:cubicBezTo>
                    <a:cubicBezTo>
                      <a:pt x="2936" y="3516"/>
                      <a:pt x="2966" y="3615"/>
                      <a:pt x="2956" y="3635"/>
                    </a:cubicBezTo>
                    <a:cubicBezTo>
                      <a:pt x="2952" y="3638"/>
                      <a:pt x="2949" y="3638"/>
                      <a:pt x="2946" y="3638"/>
                    </a:cubicBezTo>
                    <a:lnTo>
                      <a:pt x="2946" y="3638"/>
                    </a:lnTo>
                    <a:cubicBezTo>
                      <a:pt x="2940" y="3638"/>
                      <a:pt x="2936" y="3638"/>
                      <a:pt x="2936" y="3665"/>
                    </a:cubicBezTo>
                    <a:cubicBezTo>
                      <a:pt x="2928" y="3698"/>
                      <a:pt x="2872" y="3717"/>
                      <a:pt x="2836" y="3717"/>
                    </a:cubicBezTo>
                    <a:cubicBezTo>
                      <a:pt x="2828" y="3717"/>
                      <a:pt x="2822" y="3716"/>
                      <a:pt x="2817" y="3714"/>
                    </a:cubicBezTo>
                    <a:cubicBezTo>
                      <a:pt x="2816" y="3714"/>
                      <a:pt x="2815" y="3714"/>
                      <a:pt x="2814" y="3714"/>
                    </a:cubicBezTo>
                    <a:cubicBezTo>
                      <a:pt x="2791" y="3714"/>
                      <a:pt x="2838" y="3825"/>
                      <a:pt x="2876" y="3853"/>
                    </a:cubicBezTo>
                    <a:cubicBezTo>
                      <a:pt x="2909" y="3873"/>
                      <a:pt x="2890" y="3910"/>
                      <a:pt x="2850" y="3910"/>
                    </a:cubicBezTo>
                    <a:cubicBezTo>
                      <a:pt x="2830" y="3910"/>
                      <a:pt x="2804" y="3900"/>
                      <a:pt x="2777" y="3873"/>
                    </a:cubicBezTo>
                    <a:cubicBezTo>
                      <a:pt x="2769" y="3862"/>
                      <a:pt x="2762" y="3857"/>
                      <a:pt x="2754" y="3857"/>
                    </a:cubicBezTo>
                    <a:cubicBezTo>
                      <a:pt x="2734" y="3857"/>
                      <a:pt x="2711" y="3892"/>
                      <a:pt x="2668" y="3942"/>
                    </a:cubicBezTo>
                    <a:cubicBezTo>
                      <a:pt x="2609" y="4012"/>
                      <a:pt x="2737" y="3972"/>
                      <a:pt x="2777" y="4032"/>
                    </a:cubicBezTo>
                    <a:cubicBezTo>
                      <a:pt x="2787" y="4048"/>
                      <a:pt x="2790" y="4053"/>
                      <a:pt x="2793" y="4053"/>
                    </a:cubicBezTo>
                    <a:cubicBezTo>
                      <a:pt x="2798" y="4053"/>
                      <a:pt x="2800" y="4029"/>
                      <a:pt x="2847" y="4022"/>
                    </a:cubicBezTo>
                    <a:cubicBezTo>
                      <a:pt x="2916" y="4022"/>
                      <a:pt x="2856" y="4111"/>
                      <a:pt x="2866" y="4230"/>
                    </a:cubicBezTo>
                    <a:cubicBezTo>
                      <a:pt x="2875" y="4283"/>
                      <a:pt x="2859" y="4300"/>
                      <a:pt x="2839" y="4300"/>
                    </a:cubicBezTo>
                    <a:cubicBezTo>
                      <a:pt x="2813" y="4300"/>
                      <a:pt x="2781" y="4272"/>
                      <a:pt x="2787" y="4250"/>
                    </a:cubicBezTo>
                    <a:cubicBezTo>
                      <a:pt x="2807" y="4200"/>
                      <a:pt x="2827" y="4210"/>
                      <a:pt x="2728" y="4161"/>
                    </a:cubicBezTo>
                    <a:cubicBezTo>
                      <a:pt x="2700" y="4150"/>
                      <a:pt x="2688" y="4145"/>
                      <a:pt x="2685" y="4145"/>
                    </a:cubicBezTo>
                    <a:cubicBezTo>
                      <a:pt x="2678" y="4145"/>
                      <a:pt x="2733" y="4177"/>
                      <a:pt x="2747" y="4220"/>
                    </a:cubicBezTo>
                    <a:cubicBezTo>
                      <a:pt x="2755" y="4266"/>
                      <a:pt x="2727" y="4312"/>
                      <a:pt x="2696" y="4312"/>
                    </a:cubicBezTo>
                    <a:cubicBezTo>
                      <a:pt x="2686" y="4312"/>
                      <a:pt x="2677" y="4308"/>
                      <a:pt x="2668" y="4299"/>
                    </a:cubicBezTo>
                    <a:cubicBezTo>
                      <a:pt x="2654" y="4282"/>
                      <a:pt x="2642" y="4275"/>
                      <a:pt x="2631" y="4275"/>
                    </a:cubicBezTo>
                    <a:cubicBezTo>
                      <a:pt x="2609" y="4275"/>
                      <a:pt x="2592" y="4303"/>
                      <a:pt x="2579" y="4349"/>
                    </a:cubicBezTo>
                    <a:cubicBezTo>
                      <a:pt x="2577" y="4363"/>
                      <a:pt x="2577" y="4367"/>
                      <a:pt x="2579" y="4367"/>
                    </a:cubicBezTo>
                    <a:cubicBezTo>
                      <a:pt x="2584" y="4367"/>
                      <a:pt x="2599" y="4341"/>
                      <a:pt x="2612" y="4341"/>
                    </a:cubicBezTo>
                    <a:cubicBezTo>
                      <a:pt x="2618" y="4341"/>
                      <a:pt x="2624" y="4345"/>
                      <a:pt x="2628" y="4359"/>
                    </a:cubicBezTo>
                    <a:cubicBezTo>
                      <a:pt x="2641" y="4404"/>
                      <a:pt x="2680" y="4424"/>
                      <a:pt x="2713" y="4424"/>
                    </a:cubicBezTo>
                    <a:cubicBezTo>
                      <a:pt x="2731" y="4424"/>
                      <a:pt x="2747" y="4419"/>
                      <a:pt x="2757" y="4409"/>
                    </a:cubicBezTo>
                    <a:cubicBezTo>
                      <a:pt x="2767" y="4399"/>
                      <a:pt x="2775" y="4395"/>
                      <a:pt x="2785" y="4395"/>
                    </a:cubicBezTo>
                    <a:cubicBezTo>
                      <a:pt x="2806" y="4395"/>
                      <a:pt x="2832" y="4414"/>
                      <a:pt x="2886" y="4448"/>
                    </a:cubicBezTo>
                    <a:cubicBezTo>
                      <a:pt x="2956" y="4498"/>
                      <a:pt x="2847" y="4537"/>
                      <a:pt x="2807" y="4567"/>
                    </a:cubicBezTo>
                    <a:cubicBezTo>
                      <a:pt x="2798" y="4576"/>
                      <a:pt x="2790" y="4578"/>
                      <a:pt x="2781" y="4578"/>
                    </a:cubicBezTo>
                    <a:cubicBezTo>
                      <a:pt x="2772" y="4578"/>
                      <a:pt x="2763" y="4576"/>
                      <a:pt x="2752" y="4576"/>
                    </a:cubicBezTo>
                    <a:cubicBezTo>
                      <a:pt x="2734" y="4576"/>
                      <a:pt x="2714" y="4581"/>
                      <a:pt x="2688" y="4607"/>
                    </a:cubicBezTo>
                    <a:cubicBezTo>
                      <a:pt x="2639" y="4647"/>
                      <a:pt x="2637" y="4694"/>
                      <a:pt x="2622" y="4694"/>
                    </a:cubicBezTo>
                    <a:cubicBezTo>
                      <a:pt x="2618" y="4694"/>
                      <a:pt x="2614" y="4692"/>
                      <a:pt x="2609" y="4686"/>
                    </a:cubicBezTo>
                    <a:cubicBezTo>
                      <a:pt x="2603" y="4681"/>
                      <a:pt x="2598" y="4678"/>
                      <a:pt x="2592" y="4678"/>
                    </a:cubicBezTo>
                    <a:cubicBezTo>
                      <a:pt x="2577" y="4678"/>
                      <a:pt x="2558" y="4697"/>
                      <a:pt x="2529" y="4726"/>
                    </a:cubicBezTo>
                    <a:cubicBezTo>
                      <a:pt x="2517" y="4694"/>
                      <a:pt x="2496" y="4671"/>
                      <a:pt x="2470" y="4671"/>
                    </a:cubicBezTo>
                    <a:cubicBezTo>
                      <a:pt x="2455" y="4671"/>
                      <a:pt x="2438" y="4678"/>
                      <a:pt x="2420" y="4696"/>
                    </a:cubicBezTo>
                    <a:cubicBezTo>
                      <a:pt x="2408" y="4704"/>
                      <a:pt x="2395" y="4708"/>
                      <a:pt x="2382" y="4708"/>
                    </a:cubicBezTo>
                    <a:cubicBezTo>
                      <a:pt x="2332" y="4708"/>
                      <a:pt x="2285" y="4654"/>
                      <a:pt x="2301" y="4607"/>
                    </a:cubicBezTo>
                    <a:cubicBezTo>
                      <a:pt x="2315" y="4564"/>
                      <a:pt x="2395" y="4527"/>
                      <a:pt x="2386" y="4527"/>
                    </a:cubicBezTo>
                    <a:cubicBezTo>
                      <a:pt x="2382" y="4527"/>
                      <a:pt x="2364" y="4533"/>
                      <a:pt x="2321" y="4547"/>
                    </a:cubicBezTo>
                    <a:cubicBezTo>
                      <a:pt x="2172" y="4597"/>
                      <a:pt x="2212" y="4587"/>
                      <a:pt x="2232" y="4637"/>
                    </a:cubicBezTo>
                    <a:cubicBezTo>
                      <a:pt x="2243" y="4665"/>
                      <a:pt x="2199" y="4700"/>
                      <a:pt x="2161" y="4700"/>
                    </a:cubicBezTo>
                    <a:cubicBezTo>
                      <a:pt x="2133" y="4700"/>
                      <a:pt x="2109" y="4681"/>
                      <a:pt x="2113" y="4627"/>
                    </a:cubicBezTo>
                    <a:cubicBezTo>
                      <a:pt x="2132" y="4503"/>
                      <a:pt x="2051" y="4398"/>
                      <a:pt x="2140" y="4398"/>
                    </a:cubicBezTo>
                    <a:cubicBezTo>
                      <a:pt x="2144" y="4398"/>
                      <a:pt x="2148" y="4398"/>
                      <a:pt x="2152" y="4399"/>
                    </a:cubicBezTo>
                    <a:cubicBezTo>
                      <a:pt x="2225" y="4399"/>
                      <a:pt x="2227" y="4425"/>
                      <a:pt x="2235" y="4425"/>
                    </a:cubicBezTo>
                    <a:cubicBezTo>
                      <a:pt x="2239" y="4425"/>
                      <a:pt x="2245" y="4418"/>
                      <a:pt x="2262" y="4399"/>
                    </a:cubicBezTo>
                    <a:cubicBezTo>
                      <a:pt x="2311" y="4339"/>
                      <a:pt x="2509" y="4389"/>
                      <a:pt x="2420" y="4309"/>
                    </a:cubicBezTo>
                    <a:cubicBezTo>
                      <a:pt x="2345" y="4257"/>
                      <a:pt x="2316" y="4216"/>
                      <a:pt x="2284" y="4216"/>
                    </a:cubicBezTo>
                    <a:cubicBezTo>
                      <a:pt x="2274" y="4216"/>
                      <a:pt x="2264" y="4220"/>
                      <a:pt x="2252" y="4230"/>
                    </a:cubicBezTo>
                    <a:cubicBezTo>
                      <a:pt x="2211" y="4260"/>
                      <a:pt x="2173" y="4271"/>
                      <a:pt x="2143" y="4271"/>
                    </a:cubicBezTo>
                    <a:cubicBezTo>
                      <a:pt x="2085" y="4271"/>
                      <a:pt x="2057" y="4230"/>
                      <a:pt x="2103" y="4210"/>
                    </a:cubicBezTo>
                    <a:cubicBezTo>
                      <a:pt x="2158" y="4182"/>
                      <a:pt x="2223" y="4060"/>
                      <a:pt x="2191" y="4060"/>
                    </a:cubicBezTo>
                    <a:cubicBezTo>
                      <a:pt x="2188" y="4060"/>
                      <a:pt x="2185" y="4060"/>
                      <a:pt x="2182" y="4061"/>
                    </a:cubicBezTo>
                    <a:cubicBezTo>
                      <a:pt x="2177" y="4063"/>
                      <a:pt x="2171" y="4063"/>
                      <a:pt x="2163" y="4063"/>
                    </a:cubicBezTo>
                    <a:cubicBezTo>
                      <a:pt x="2116" y="4063"/>
                      <a:pt x="2032" y="4036"/>
                      <a:pt x="2024" y="4002"/>
                    </a:cubicBezTo>
                    <a:cubicBezTo>
                      <a:pt x="2014" y="3952"/>
                      <a:pt x="1994" y="3982"/>
                      <a:pt x="1984" y="3962"/>
                    </a:cubicBezTo>
                    <a:cubicBezTo>
                      <a:pt x="1974" y="3952"/>
                      <a:pt x="2014" y="3843"/>
                      <a:pt x="2063" y="3794"/>
                    </a:cubicBezTo>
                    <a:cubicBezTo>
                      <a:pt x="2086" y="3763"/>
                      <a:pt x="2138" y="3751"/>
                      <a:pt x="2121" y="3751"/>
                    </a:cubicBezTo>
                    <a:cubicBezTo>
                      <a:pt x="2116" y="3751"/>
                      <a:pt x="2104" y="3752"/>
                      <a:pt x="2083" y="3754"/>
                    </a:cubicBezTo>
                    <a:cubicBezTo>
                      <a:pt x="2021" y="3762"/>
                      <a:pt x="1978" y="3835"/>
                      <a:pt x="1957" y="3835"/>
                    </a:cubicBezTo>
                    <a:cubicBezTo>
                      <a:pt x="1951" y="3835"/>
                      <a:pt x="1946" y="3829"/>
                      <a:pt x="1944" y="3814"/>
                    </a:cubicBezTo>
                    <a:cubicBezTo>
                      <a:pt x="1934" y="3734"/>
                      <a:pt x="1944" y="3645"/>
                      <a:pt x="1914" y="3595"/>
                    </a:cubicBezTo>
                    <a:cubicBezTo>
                      <a:pt x="1891" y="3557"/>
                      <a:pt x="1874" y="3349"/>
                      <a:pt x="1868" y="3349"/>
                    </a:cubicBezTo>
                    <a:cubicBezTo>
                      <a:pt x="1866" y="3349"/>
                      <a:pt x="1865" y="3366"/>
                      <a:pt x="1865" y="3407"/>
                    </a:cubicBezTo>
                    <a:lnTo>
                      <a:pt x="1865" y="3546"/>
                    </a:lnTo>
                    <a:cubicBezTo>
                      <a:pt x="1865" y="3497"/>
                      <a:pt x="1861" y="3478"/>
                      <a:pt x="1855" y="3478"/>
                    </a:cubicBezTo>
                    <a:cubicBezTo>
                      <a:pt x="1838" y="3478"/>
                      <a:pt x="1798" y="3657"/>
                      <a:pt x="1776" y="3695"/>
                    </a:cubicBezTo>
                    <a:cubicBezTo>
                      <a:pt x="1746" y="3744"/>
                      <a:pt x="1766" y="3744"/>
                      <a:pt x="1756" y="3814"/>
                    </a:cubicBezTo>
                    <a:cubicBezTo>
                      <a:pt x="1756" y="3844"/>
                      <a:pt x="1750" y="3854"/>
                      <a:pt x="1737" y="3854"/>
                    </a:cubicBezTo>
                    <a:cubicBezTo>
                      <a:pt x="1720" y="3854"/>
                      <a:pt x="1691" y="3839"/>
                      <a:pt x="1647" y="3833"/>
                    </a:cubicBezTo>
                    <a:cubicBezTo>
                      <a:pt x="1638" y="3832"/>
                      <a:pt x="1631" y="3832"/>
                      <a:pt x="1625" y="3832"/>
                    </a:cubicBezTo>
                    <a:cubicBezTo>
                      <a:pt x="1578" y="3832"/>
                      <a:pt x="1621" y="3863"/>
                      <a:pt x="1657" y="3863"/>
                    </a:cubicBezTo>
                    <a:cubicBezTo>
                      <a:pt x="1706" y="3863"/>
                      <a:pt x="1756" y="3913"/>
                      <a:pt x="1746" y="3923"/>
                    </a:cubicBezTo>
                    <a:cubicBezTo>
                      <a:pt x="1736" y="3942"/>
                      <a:pt x="1617" y="3962"/>
                      <a:pt x="1667" y="4042"/>
                    </a:cubicBezTo>
                    <a:cubicBezTo>
                      <a:pt x="1688" y="4084"/>
                      <a:pt x="1644" y="4096"/>
                      <a:pt x="1602" y="4096"/>
                    </a:cubicBezTo>
                    <a:cubicBezTo>
                      <a:pt x="1586" y="4096"/>
                      <a:pt x="1569" y="4094"/>
                      <a:pt x="1558" y="4091"/>
                    </a:cubicBezTo>
                    <a:cubicBezTo>
                      <a:pt x="1548" y="4088"/>
                      <a:pt x="1539" y="4086"/>
                      <a:pt x="1530" y="4086"/>
                    </a:cubicBezTo>
                    <a:cubicBezTo>
                      <a:pt x="1494" y="4086"/>
                      <a:pt x="1471" y="4117"/>
                      <a:pt x="1528" y="4141"/>
                    </a:cubicBezTo>
                    <a:cubicBezTo>
                      <a:pt x="1597" y="4171"/>
                      <a:pt x="1548" y="4280"/>
                      <a:pt x="1478" y="4280"/>
                    </a:cubicBezTo>
                    <a:cubicBezTo>
                      <a:pt x="1437" y="4280"/>
                      <a:pt x="1405" y="4237"/>
                      <a:pt x="1360" y="4237"/>
                    </a:cubicBezTo>
                    <a:cubicBezTo>
                      <a:pt x="1340" y="4237"/>
                      <a:pt x="1317" y="4245"/>
                      <a:pt x="1290" y="4270"/>
                    </a:cubicBezTo>
                    <a:cubicBezTo>
                      <a:pt x="1201" y="4339"/>
                      <a:pt x="1349" y="4280"/>
                      <a:pt x="1399" y="4339"/>
                    </a:cubicBezTo>
                    <a:cubicBezTo>
                      <a:pt x="1448" y="4389"/>
                      <a:pt x="1409" y="4409"/>
                      <a:pt x="1518" y="4409"/>
                    </a:cubicBezTo>
                    <a:cubicBezTo>
                      <a:pt x="1627" y="4409"/>
                      <a:pt x="1597" y="4498"/>
                      <a:pt x="1617" y="4627"/>
                    </a:cubicBezTo>
                    <a:cubicBezTo>
                      <a:pt x="1621" y="4681"/>
                      <a:pt x="1597" y="4700"/>
                      <a:pt x="1569" y="4700"/>
                    </a:cubicBezTo>
                    <a:cubicBezTo>
                      <a:pt x="1531" y="4700"/>
                      <a:pt x="1487" y="4665"/>
                      <a:pt x="1498" y="4637"/>
                    </a:cubicBezTo>
                    <a:cubicBezTo>
                      <a:pt x="1518" y="4587"/>
                      <a:pt x="1468" y="4557"/>
                      <a:pt x="1320" y="4508"/>
                    </a:cubicBezTo>
                    <a:cubicBezTo>
                      <a:pt x="1293" y="4499"/>
                      <a:pt x="1277" y="4495"/>
                      <a:pt x="1269" y="4495"/>
                    </a:cubicBezTo>
                    <a:cubicBezTo>
                      <a:pt x="1229" y="4495"/>
                      <a:pt x="1353" y="4579"/>
                      <a:pt x="1369" y="4637"/>
                    </a:cubicBezTo>
                    <a:cubicBezTo>
                      <a:pt x="1384" y="4666"/>
                      <a:pt x="1382" y="4679"/>
                      <a:pt x="1369" y="4679"/>
                    </a:cubicBezTo>
                    <a:cubicBezTo>
                      <a:pt x="1357" y="4679"/>
                      <a:pt x="1334" y="4666"/>
                      <a:pt x="1310" y="4646"/>
                    </a:cubicBezTo>
                    <a:cubicBezTo>
                      <a:pt x="1297" y="4636"/>
                      <a:pt x="1285" y="4631"/>
                      <a:pt x="1274" y="4631"/>
                    </a:cubicBezTo>
                    <a:cubicBezTo>
                      <a:pt x="1234" y="4631"/>
                      <a:pt x="1206" y="4691"/>
                      <a:pt x="1191" y="4746"/>
                    </a:cubicBezTo>
                    <a:cubicBezTo>
                      <a:pt x="1161" y="4815"/>
                      <a:pt x="1240" y="4765"/>
                      <a:pt x="1270" y="4835"/>
                    </a:cubicBezTo>
                    <a:cubicBezTo>
                      <a:pt x="1280" y="4859"/>
                      <a:pt x="1298" y="4867"/>
                      <a:pt x="1319" y="4867"/>
                    </a:cubicBezTo>
                    <a:cubicBezTo>
                      <a:pt x="1360" y="4867"/>
                      <a:pt x="1412" y="4835"/>
                      <a:pt x="1439" y="4815"/>
                    </a:cubicBezTo>
                    <a:cubicBezTo>
                      <a:pt x="1454" y="4805"/>
                      <a:pt x="1468" y="4801"/>
                      <a:pt x="1483" y="4801"/>
                    </a:cubicBezTo>
                    <a:cubicBezTo>
                      <a:pt x="1515" y="4801"/>
                      <a:pt x="1553" y="4821"/>
                      <a:pt x="1627" y="4855"/>
                    </a:cubicBezTo>
                    <a:cubicBezTo>
                      <a:pt x="1736" y="4914"/>
                      <a:pt x="1577" y="4954"/>
                      <a:pt x="1528" y="4994"/>
                    </a:cubicBezTo>
                    <a:cubicBezTo>
                      <a:pt x="1514" y="5002"/>
                      <a:pt x="1501" y="5004"/>
                      <a:pt x="1487" y="5004"/>
                    </a:cubicBezTo>
                    <a:cubicBezTo>
                      <a:pt x="1473" y="5004"/>
                      <a:pt x="1458" y="5002"/>
                      <a:pt x="1442" y="5002"/>
                    </a:cubicBezTo>
                    <a:cubicBezTo>
                      <a:pt x="1415" y="5002"/>
                      <a:pt x="1383" y="5007"/>
                      <a:pt x="1339" y="5033"/>
                    </a:cubicBezTo>
                    <a:cubicBezTo>
                      <a:pt x="1270" y="5079"/>
                      <a:pt x="1261" y="5125"/>
                      <a:pt x="1241" y="5125"/>
                    </a:cubicBezTo>
                    <a:cubicBezTo>
                      <a:pt x="1236" y="5125"/>
                      <a:pt x="1229" y="5121"/>
                      <a:pt x="1220" y="5112"/>
                    </a:cubicBezTo>
                    <a:cubicBezTo>
                      <a:pt x="1214" y="5108"/>
                      <a:pt x="1207" y="5106"/>
                      <a:pt x="1200" y="5106"/>
                    </a:cubicBezTo>
                    <a:cubicBezTo>
                      <a:pt x="1164" y="5106"/>
                      <a:pt x="1117" y="5166"/>
                      <a:pt x="1042" y="5241"/>
                    </a:cubicBezTo>
                    <a:cubicBezTo>
                      <a:pt x="987" y="5296"/>
                      <a:pt x="1002" y="5318"/>
                      <a:pt x="1031" y="5318"/>
                    </a:cubicBezTo>
                    <a:cubicBezTo>
                      <a:pt x="1055" y="5318"/>
                      <a:pt x="1088" y="5303"/>
                      <a:pt x="1101" y="5281"/>
                    </a:cubicBezTo>
                    <a:cubicBezTo>
                      <a:pt x="1106" y="5272"/>
                      <a:pt x="1109" y="5268"/>
                      <a:pt x="1111" y="5268"/>
                    </a:cubicBezTo>
                    <a:cubicBezTo>
                      <a:pt x="1119" y="5268"/>
                      <a:pt x="1118" y="5308"/>
                      <a:pt x="1141" y="5331"/>
                    </a:cubicBezTo>
                    <a:cubicBezTo>
                      <a:pt x="1145" y="5333"/>
                      <a:pt x="1149" y="5334"/>
                      <a:pt x="1154" y="5334"/>
                    </a:cubicBezTo>
                    <a:cubicBezTo>
                      <a:pt x="1184" y="5334"/>
                      <a:pt x="1229" y="5278"/>
                      <a:pt x="1290" y="5192"/>
                    </a:cubicBezTo>
                    <a:cubicBezTo>
                      <a:pt x="1308" y="5167"/>
                      <a:pt x="1320" y="5158"/>
                      <a:pt x="1330" y="5158"/>
                    </a:cubicBezTo>
                    <a:cubicBezTo>
                      <a:pt x="1361" y="5158"/>
                      <a:pt x="1349" y="5271"/>
                      <a:pt x="1349" y="5271"/>
                    </a:cubicBezTo>
                    <a:cubicBezTo>
                      <a:pt x="1349" y="5271"/>
                      <a:pt x="1389" y="5370"/>
                      <a:pt x="1458" y="5420"/>
                    </a:cubicBezTo>
                    <a:cubicBezTo>
                      <a:pt x="1528" y="5460"/>
                      <a:pt x="1439" y="5489"/>
                      <a:pt x="1379" y="5499"/>
                    </a:cubicBezTo>
                    <a:cubicBezTo>
                      <a:pt x="1310" y="5499"/>
                      <a:pt x="1280" y="5529"/>
                      <a:pt x="1230" y="5569"/>
                    </a:cubicBezTo>
                    <a:cubicBezTo>
                      <a:pt x="1217" y="5580"/>
                      <a:pt x="1199" y="5584"/>
                      <a:pt x="1179" y="5584"/>
                    </a:cubicBezTo>
                    <a:cubicBezTo>
                      <a:pt x="1126" y="5584"/>
                      <a:pt x="1054" y="5556"/>
                      <a:pt x="982" y="5549"/>
                    </a:cubicBezTo>
                    <a:cubicBezTo>
                      <a:pt x="969" y="5546"/>
                      <a:pt x="956" y="5544"/>
                      <a:pt x="943" y="5544"/>
                    </a:cubicBezTo>
                    <a:cubicBezTo>
                      <a:pt x="890" y="5544"/>
                      <a:pt x="844" y="5569"/>
                      <a:pt x="795" y="5606"/>
                    </a:cubicBezTo>
                    <a:lnTo>
                      <a:pt x="795" y="5606"/>
                    </a:lnTo>
                    <a:cubicBezTo>
                      <a:pt x="800" y="5602"/>
                      <a:pt x="801" y="5596"/>
                      <a:pt x="794" y="5596"/>
                    </a:cubicBezTo>
                    <a:cubicBezTo>
                      <a:pt x="792" y="5596"/>
                      <a:pt x="788" y="5597"/>
                      <a:pt x="784" y="5598"/>
                    </a:cubicBezTo>
                    <a:cubicBezTo>
                      <a:pt x="761" y="5598"/>
                      <a:pt x="749" y="5605"/>
                      <a:pt x="742" y="5605"/>
                    </a:cubicBezTo>
                    <a:cubicBezTo>
                      <a:pt x="736" y="5605"/>
                      <a:pt x="735" y="5601"/>
                      <a:pt x="735" y="5588"/>
                    </a:cubicBezTo>
                    <a:cubicBezTo>
                      <a:pt x="725" y="5549"/>
                      <a:pt x="735" y="5549"/>
                      <a:pt x="725" y="5529"/>
                    </a:cubicBezTo>
                    <a:cubicBezTo>
                      <a:pt x="717" y="5506"/>
                      <a:pt x="698" y="5416"/>
                      <a:pt x="690" y="5416"/>
                    </a:cubicBezTo>
                    <a:cubicBezTo>
                      <a:pt x="687" y="5416"/>
                      <a:pt x="685" y="5425"/>
                      <a:pt x="685" y="5450"/>
                    </a:cubicBezTo>
                    <a:lnTo>
                      <a:pt x="685" y="5380"/>
                    </a:lnTo>
                    <a:cubicBezTo>
                      <a:pt x="685" y="5358"/>
                      <a:pt x="684" y="5349"/>
                      <a:pt x="684" y="5349"/>
                    </a:cubicBezTo>
                    <a:cubicBezTo>
                      <a:pt x="681" y="5349"/>
                      <a:pt x="673" y="5456"/>
                      <a:pt x="665" y="5479"/>
                    </a:cubicBezTo>
                    <a:cubicBezTo>
                      <a:pt x="655" y="5499"/>
                      <a:pt x="655" y="5549"/>
                      <a:pt x="645" y="5588"/>
                    </a:cubicBezTo>
                    <a:cubicBezTo>
                      <a:pt x="645" y="5594"/>
                      <a:pt x="645" y="5597"/>
                      <a:pt x="643" y="5597"/>
                    </a:cubicBezTo>
                    <a:cubicBezTo>
                      <a:pt x="637" y="5597"/>
                      <a:pt x="618" y="5559"/>
                      <a:pt x="586" y="5559"/>
                    </a:cubicBezTo>
                    <a:cubicBezTo>
                      <a:pt x="556" y="5559"/>
                      <a:pt x="586" y="5559"/>
                      <a:pt x="596" y="5579"/>
                    </a:cubicBezTo>
                    <a:cubicBezTo>
                      <a:pt x="625" y="5598"/>
                      <a:pt x="635" y="5658"/>
                      <a:pt x="635" y="5668"/>
                    </a:cubicBezTo>
                    <a:cubicBezTo>
                      <a:pt x="633" y="5670"/>
                      <a:pt x="631" y="5671"/>
                      <a:pt x="630" y="5671"/>
                    </a:cubicBezTo>
                    <a:cubicBezTo>
                      <a:pt x="627" y="5671"/>
                      <a:pt x="626" y="5668"/>
                      <a:pt x="623" y="5668"/>
                    </a:cubicBezTo>
                    <a:cubicBezTo>
                      <a:pt x="622" y="5668"/>
                      <a:pt x="619" y="5670"/>
                      <a:pt x="616" y="5678"/>
                    </a:cubicBezTo>
                    <a:cubicBezTo>
                      <a:pt x="616" y="5700"/>
                      <a:pt x="588" y="5711"/>
                      <a:pt x="565" y="5711"/>
                    </a:cubicBezTo>
                    <a:cubicBezTo>
                      <a:pt x="558" y="5711"/>
                      <a:pt x="551" y="5710"/>
                      <a:pt x="546" y="5707"/>
                    </a:cubicBezTo>
                    <a:cubicBezTo>
                      <a:pt x="526" y="5707"/>
                      <a:pt x="556" y="5777"/>
                      <a:pt x="586" y="5787"/>
                    </a:cubicBezTo>
                    <a:cubicBezTo>
                      <a:pt x="605" y="5800"/>
                      <a:pt x="591" y="5821"/>
                      <a:pt x="566" y="5821"/>
                    </a:cubicBezTo>
                    <a:cubicBezTo>
                      <a:pt x="552" y="5821"/>
                      <a:pt x="534" y="5814"/>
                      <a:pt x="516" y="5797"/>
                    </a:cubicBezTo>
                    <a:cubicBezTo>
                      <a:pt x="512" y="5792"/>
                      <a:pt x="508" y="5790"/>
                      <a:pt x="504" y="5790"/>
                    </a:cubicBezTo>
                    <a:cubicBezTo>
                      <a:pt x="491" y="5790"/>
                      <a:pt x="478" y="5813"/>
                      <a:pt x="447" y="5836"/>
                    </a:cubicBezTo>
                    <a:cubicBezTo>
                      <a:pt x="407" y="5876"/>
                      <a:pt x="487" y="5856"/>
                      <a:pt x="516" y="5886"/>
                    </a:cubicBezTo>
                    <a:cubicBezTo>
                      <a:pt x="523" y="5896"/>
                      <a:pt x="525" y="5899"/>
                      <a:pt x="527" y="5899"/>
                    </a:cubicBezTo>
                    <a:cubicBezTo>
                      <a:pt x="530" y="5899"/>
                      <a:pt x="530" y="5886"/>
                      <a:pt x="556" y="5886"/>
                    </a:cubicBezTo>
                    <a:cubicBezTo>
                      <a:pt x="606" y="5886"/>
                      <a:pt x="566" y="5935"/>
                      <a:pt x="576" y="5995"/>
                    </a:cubicBezTo>
                    <a:cubicBezTo>
                      <a:pt x="580" y="6026"/>
                      <a:pt x="569" y="6037"/>
                      <a:pt x="555" y="6037"/>
                    </a:cubicBezTo>
                    <a:cubicBezTo>
                      <a:pt x="539" y="6037"/>
                      <a:pt x="521" y="6021"/>
                      <a:pt x="526" y="6005"/>
                    </a:cubicBezTo>
                    <a:cubicBezTo>
                      <a:pt x="536" y="5975"/>
                      <a:pt x="546" y="5985"/>
                      <a:pt x="487" y="5955"/>
                    </a:cubicBezTo>
                    <a:cubicBezTo>
                      <a:pt x="468" y="5950"/>
                      <a:pt x="459" y="5948"/>
                      <a:pt x="457" y="5948"/>
                    </a:cubicBezTo>
                    <a:cubicBezTo>
                      <a:pt x="450" y="5948"/>
                      <a:pt x="489" y="5966"/>
                      <a:pt x="497" y="5995"/>
                    </a:cubicBezTo>
                    <a:cubicBezTo>
                      <a:pt x="504" y="6018"/>
                      <a:pt x="482" y="6041"/>
                      <a:pt x="463" y="6041"/>
                    </a:cubicBezTo>
                    <a:cubicBezTo>
                      <a:pt x="457" y="6041"/>
                      <a:pt x="451" y="6039"/>
                      <a:pt x="447" y="6035"/>
                    </a:cubicBezTo>
                    <a:cubicBezTo>
                      <a:pt x="437" y="6028"/>
                      <a:pt x="429" y="6025"/>
                      <a:pt x="423" y="6025"/>
                    </a:cubicBezTo>
                    <a:cubicBezTo>
                      <a:pt x="410" y="6025"/>
                      <a:pt x="401" y="6038"/>
                      <a:pt x="388" y="6064"/>
                    </a:cubicBezTo>
                    <a:cubicBezTo>
                      <a:pt x="385" y="6071"/>
                      <a:pt x="385" y="6073"/>
                      <a:pt x="386" y="6073"/>
                    </a:cubicBezTo>
                    <a:cubicBezTo>
                      <a:pt x="389" y="6073"/>
                      <a:pt x="399" y="6060"/>
                      <a:pt x="410" y="6060"/>
                    </a:cubicBezTo>
                    <a:cubicBezTo>
                      <a:pt x="416" y="6060"/>
                      <a:pt x="422" y="6064"/>
                      <a:pt x="427" y="6074"/>
                    </a:cubicBezTo>
                    <a:cubicBezTo>
                      <a:pt x="434" y="6093"/>
                      <a:pt x="457" y="6104"/>
                      <a:pt x="477" y="6104"/>
                    </a:cubicBezTo>
                    <a:cubicBezTo>
                      <a:pt x="489" y="6104"/>
                      <a:pt x="499" y="6101"/>
                      <a:pt x="507" y="6094"/>
                    </a:cubicBezTo>
                    <a:cubicBezTo>
                      <a:pt x="512" y="6091"/>
                      <a:pt x="516" y="6090"/>
                      <a:pt x="521" y="6090"/>
                    </a:cubicBezTo>
                    <a:cubicBezTo>
                      <a:pt x="534" y="6090"/>
                      <a:pt x="550" y="6099"/>
                      <a:pt x="586" y="6114"/>
                    </a:cubicBezTo>
                    <a:cubicBezTo>
                      <a:pt x="635" y="6144"/>
                      <a:pt x="556" y="6164"/>
                      <a:pt x="536" y="6183"/>
                    </a:cubicBezTo>
                    <a:cubicBezTo>
                      <a:pt x="530" y="6189"/>
                      <a:pt x="524" y="6191"/>
                      <a:pt x="518" y="6191"/>
                    </a:cubicBezTo>
                    <a:cubicBezTo>
                      <a:pt x="511" y="6191"/>
                      <a:pt x="504" y="6189"/>
                      <a:pt x="495" y="6189"/>
                    </a:cubicBezTo>
                    <a:cubicBezTo>
                      <a:pt x="485" y="6189"/>
                      <a:pt x="472" y="6192"/>
                      <a:pt x="457" y="6203"/>
                    </a:cubicBezTo>
                    <a:cubicBezTo>
                      <a:pt x="423" y="6229"/>
                      <a:pt x="425" y="6255"/>
                      <a:pt x="414" y="6255"/>
                    </a:cubicBezTo>
                    <a:cubicBezTo>
                      <a:pt x="412" y="6255"/>
                      <a:pt x="410" y="6254"/>
                      <a:pt x="407" y="6253"/>
                    </a:cubicBezTo>
                    <a:cubicBezTo>
                      <a:pt x="403" y="6249"/>
                      <a:pt x="399" y="6247"/>
                      <a:pt x="394" y="6247"/>
                    </a:cubicBezTo>
                    <a:cubicBezTo>
                      <a:pt x="378" y="6247"/>
                      <a:pt x="359" y="6273"/>
                      <a:pt x="328" y="6312"/>
                    </a:cubicBezTo>
                    <a:cubicBezTo>
                      <a:pt x="306" y="6340"/>
                      <a:pt x="312" y="6352"/>
                      <a:pt x="323" y="6352"/>
                    </a:cubicBezTo>
                    <a:cubicBezTo>
                      <a:pt x="332" y="6352"/>
                      <a:pt x="344" y="6345"/>
                      <a:pt x="348" y="6332"/>
                    </a:cubicBezTo>
                    <a:cubicBezTo>
                      <a:pt x="352" y="6327"/>
                      <a:pt x="355" y="6326"/>
                      <a:pt x="357" y="6326"/>
                    </a:cubicBezTo>
                    <a:cubicBezTo>
                      <a:pt x="364" y="6326"/>
                      <a:pt x="360" y="6347"/>
                      <a:pt x="368" y="6362"/>
                    </a:cubicBezTo>
                    <a:cubicBezTo>
                      <a:pt x="371" y="6366"/>
                      <a:pt x="377" y="6369"/>
                      <a:pt x="383" y="6369"/>
                    </a:cubicBezTo>
                    <a:cubicBezTo>
                      <a:pt x="394" y="6369"/>
                      <a:pt x="409" y="6359"/>
                      <a:pt x="427" y="6322"/>
                    </a:cubicBezTo>
                    <a:cubicBezTo>
                      <a:pt x="436" y="6311"/>
                      <a:pt x="443" y="6307"/>
                      <a:pt x="450" y="6307"/>
                    </a:cubicBezTo>
                    <a:cubicBezTo>
                      <a:pt x="475" y="6307"/>
                      <a:pt x="487" y="6362"/>
                      <a:pt x="487" y="6362"/>
                    </a:cubicBezTo>
                    <a:cubicBezTo>
                      <a:pt x="487" y="6362"/>
                      <a:pt x="507" y="6392"/>
                      <a:pt x="536" y="6411"/>
                    </a:cubicBezTo>
                    <a:cubicBezTo>
                      <a:pt x="566" y="6441"/>
                      <a:pt x="467" y="6441"/>
                      <a:pt x="447" y="6451"/>
                    </a:cubicBezTo>
                    <a:cubicBezTo>
                      <a:pt x="417" y="6451"/>
                      <a:pt x="457" y="6481"/>
                      <a:pt x="427" y="6501"/>
                    </a:cubicBezTo>
                    <a:cubicBezTo>
                      <a:pt x="425" y="6502"/>
                      <a:pt x="423" y="6502"/>
                      <a:pt x="420" y="6502"/>
                    </a:cubicBezTo>
                    <a:cubicBezTo>
                      <a:pt x="399" y="6502"/>
                      <a:pt x="363" y="6470"/>
                      <a:pt x="328" y="6461"/>
                    </a:cubicBezTo>
                    <a:cubicBezTo>
                      <a:pt x="315" y="6458"/>
                      <a:pt x="304" y="6455"/>
                      <a:pt x="294" y="6455"/>
                    </a:cubicBezTo>
                    <a:cubicBezTo>
                      <a:pt x="274" y="6455"/>
                      <a:pt x="259" y="6464"/>
                      <a:pt x="239" y="6491"/>
                    </a:cubicBezTo>
                    <a:cubicBezTo>
                      <a:pt x="214" y="6523"/>
                      <a:pt x="230" y="6555"/>
                      <a:pt x="263" y="6555"/>
                    </a:cubicBezTo>
                    <a:cubicBezTo>
                      <a:pt x="271" y="6555"/>
                      <a:pt x="279" y="6554"/>
                      <a:pt x="288" y="6550"/>
                    </a:cubicBezTo>
                    <a:cubicBezTo>
                      <a:pt x="298" y="6546"/>
                      <a:pt x="305" y="6545"/>
                      <a:pt x="310" y="6545"/>
                    </a:cubicBezTo>
                    <a:cubicBezTo>
                      <a:pt x="331" y="6545"/>
                      <a:pt x="320" y="6572"/>
                      <a:pt x="328" y="6580"/>
                    </a:cubicBezTo>
                    <a:cubicBezTo>
                      <a:pt x="328" y="6590"/>
                      <a:pt x="288" y="6590"/>
                      <a:pt x="229" y="6630"/>
                    </a:cubicBezTo>
                    <a:cubicBezTo>
                      <a:pt x="180" y="6651"/>
                      <a:pt x="200" y="6672"/>
                      <a:pt x="230" y="6672"/>
                    </a:cubicBezTo>
                    <a:cubicBezTo>
                      <a:pt x="243" y="6672"/>
                      <a:pt x="257" y="6668"/>
                      <a:pt x="269" y="6659"/>
                    </a:cubicBezTo>
                    <a:cubicBezTo>
                      <a:pt x="308" y="6620"/>
                      <a:pt x="338" y="6659"/>
                      <a:pt x="368" y="6610"/>
                    </a:cubicBezTo>
                    <a:cubicBezTo>
                      <a:pt x="383" y="6590"/>
                      <a:pt x="395" y="6580"/>
                      <a:pt x="402" y="6580"/>
                    </a:cubicBezTo>
                    <a:cubicBezTo>
                      <a:pt x="410" y="6580"/>
                      <a:pt x="412" y="6590"/>
                      <a:pt x="407" y="6610"/>
                    </a:cubicBezTo>
                    <a:cubicBezTo>
                      <a:pt x="403" y="6624"/>
                      <a:pt x="407" y="6631"/>
                      <a:pt x="415" y="6631"/>
                    </a:cubicBezTo>
                    <a:cubicBezTo>
                      <a:pt x="425" y="6631"/>
                      <a:pt x="441" y="6621"/>
                      <a:pt x="457" y="6600"/>
                    </a:cubicBezTo>
                    <a:cubicBezTo>
                      <a:pt x="487" y="6550"/>
                      <a:pt x="477" y="6530"/>
                      <a:pt x="516" y="6520"/>
                    </a:cubicBezTo>
                    <a:cubicBezTo>
                      <a:pt x="520" y="6518"/>
                      <a:pt x="522" y="6517"/>
                      <a:pt x="525" y="6517"/>
                    </a:cubicBezTo>
                    <a:cubicBezTo>
                      <a:pt x="542" y="6517"/>
                      <a:pt x="526" y="6581"/>
                      <a:pt x="526" y="6590"/>
                    </a:cubicBezTo>
                    <a:cubicBezTo>
                      <a:pt x="526" y="6610"/>
                      <a:pt x="526" y="6630"/>
                      <a:pt x="487" y="6639"/>
                    </a:cubicBezTo>
                    <a:cubicBezTo>
                      <a:pt x="447" y="6649"/>
                      <a:pt x="457" y="6679"/>
                      <a:pt x="427" y="6719"/>
                    </a:cubicBezTo>
                    <a:cubicBezTo>
                      <a:pt x="422" y="6729"/>
                      <a:pt x="417" y="6734"/>
                      <a:pt x="413" y="6734"/>
                    </a:cubicBezTo>
                    <a:cubicBezTo>
                      <a:pt x="401" y="6734"/>
                      <a:pt x="390" y="6701"/>
                      <a:pt x="368" y="6679"/>
                    </a:cubicBezTo>
                    <a:cubicBezTo>
                      <a:pt x="363" y="6673"/>
                      <a:pt x="358" y="6670"/>
                      <a:pt x="355" y="6670"/>
                    </a:cubicBezTo>
                    <a:cubicBezTo>
                      <a:pt x="335" y="6670"/>
                      <a:pt x="326" y="6742"/>
                      <a:pt x="318" y="6758"/>
                    </a:cubicBezTo>
                    <a:cubicBezTo>
                      <a:pt x="298" y="6778"/>
                      <a:pt x="278" y="6749"/>
                      <a:pt x="249" y="6818"/>
                    </a:cubicBezTo>
                    <a:cubicBezTo>
                      <a:pt x="209" y="6887"/>
                      <a:pt x="288" y="6887"/>
                      <a:pt x="298" y="6887"/>
                    </a:cubicBezTo>
                    <a:cubicBezTo>
                      <a:pt x="308" y="6877"/>
                      <a:pt x="298" y="6798"/>
                      <a:pt x="328" y="6788"/>
                    </a:cubicBezTo>
                    <a:cubicBezTo>
                      <a:pt x="332" y="6787"/>
                      <a:pt x="336" y="6786"/>
                      <a:pt x="339" y="6786"/>
                    </a:cubicBezTo>
                    <a:cubicBezTo>
                      <a:pt x="364" y="6786"/>
                      <a:pt x="381" y="6814"/>
                      <a:pt x="338" y="6858"/>
                    </a:cubicBezTo>
                    <a:cubicBezTo>
                      <a:pt x="307" y="6896"/>
                      <a:pt x="306" y="6911"/>
                      <a:pt x="321" y="6911"/>
                    </a:cubicBezTo>
                    <a:cubicBezTo>
                      <a:pt x="326" y="6911"/>
                      <a:pt x="331" y="6909"/>
                      <a:pt x="338" y="6907"/>
                    </a:cubicBezTo>
                    <a:cubicBezTo>
                      <a:pt x="340" y="6907"/>
                      <a:pt x="342" y="6906"/>
                      <a:pt x="343" y="6906"/>
                    </a:cubicBezTo>
                    <a:cubicBezTo>
                      <a:pt x="366" y="6906"/>
                      <a:pt x="356" y="6967"/>
                      <a:pt x="338" y="6967"/>
                    </a:cubicBezTo>
                    <a:cubicBezTo>
                      <a:pt x="329" y="6967"/>
                      <a:pt x="304" y="6926"/>
                      <a:pt x="277" y="6926"/>
                    </a:cubicBezTo>
                    <a:cubicBezTo>
                      <a:pt x="274" y="6926"/>
                      <a:pt x="271" y="6926"/>
                      <a:pt x="269" y="6927"/>
                    </a:cubicBezTo>
                    <a:cubicBezTo>
                      <a:pt x="249" y="6927"/>
                      <a:pt x="239" y="6957"/>
                      <a:pt x="229" y="7006"/>
                    </a:cubicBezTo>
                    <a:cubicBezTo>
                      <a:pt x="223" y="7020"/>
                      <a:pt x="217" y="7024"/>
                      <a:pt x="210" y="7024"/>
                    </a:cubicBezTo>
                    <a:cubicBezTo>
                      <a:pt x="202" y="7024"/>
                      <a:pt x="194" y="7018"/>
                      <a:pt x="185" y="7018"/>
                    </a:cubicBezTo>
                    <a:cubicBezTo>
                      <a:pt x="176" y="7018"/>
                      <a:pt x="167" y="7026"/>
                      <a:pt x="159" y="7056"/>
                    </a:cubicBezTo>
                    <a:cubicBezTo>
                      <a:pt x="150" y="7087"/>
                      <a:pt x="168" y="7098"/>
                      <a:pt x="191" y="7098"/>
                    </a:cubicBezTo>
                    <a:cubicBezTo>
                      <a:pt x="220" y="7098"/>
                      <a:pt x="258" y="7082"/>
                      <a:pt x="269" y="7066"/>
                    </a:cubicBezTo>
                    <a:cubicBezTo>
                      <a:pt x="282" y="7048"/>
                      <a:pt x="279" y="7044"/>
                      <a:pt x="277" y="7044"/>
                    </a:cubicBezTo>
                    <a:lnTo>
                      <a:pt x="277" y="7044"/>
                    </a:lnTo>
                    <a:cubicBezTo>
                      <a:pt x="279" y="7043"/>
                      <a:pt x="285" y="7041"/>
                      <a:pt x="298" y="7036"/>
                    </a:cubicBezTo>
                    <a:cubicBezTo>
                      <a:pt x="306" y="7031"/>
                      <a:pt x="311" y="7028"/>
                      <a:pt x="315" y="7028"/>
                    </a:cubicBezTo>
                    <a:cubicBezTo>
                      <a:pt x="330" y="7028"/>
                      <a:pt x="313" y="7075"/>
                      <a:pt x="288" y="7115"/>
                    </a:cubicBezTo>
                    <a:cubicBezTo>
                      <a:pt x="275" y="7156"/>
                      <a:pt x="266" y="7179"/>
                      <a:pt x="271" y="7179"/>
                    </a:cubicBezTo>
                    <a:cubicBezTo>
                      <a:pt x="274" y="7179"/>
                      <a:pt x="279" y="7174"/>
                      <a:pt x="288" y="7165"/>
                    </a:cubicBezTo>
                    <a:cubicBezTo>
                      <a:pt x="328" y="7135"/>
                      <a:pt x="318" y="7096"/>
                      <a:pt x="328" y="7056"/>
                    </a:cubicBezTo>
                    <a:cubicBezTo>
                      <a:pt x="334" y="7047"/>
                      <a:pt x="340" y="7044"/>
                      <a:pt x="347" y="7044"/>
                    </a:cubicBezTo>
                    <a:cubicBezTo>
                      <a:pt x="363" y="7044"/>
                      <a:pt x="380" y="7067"/>
                      <a:pt x="388" y="7096"/>
                    </a:cubicBezTo>
                    <a:cubicBezTo>
                      <a:pt x="388" y="7125"/>
                      <a:pt x="368" y="7096"/>
                      <a:pt x="338" y="7145"/>
                    </a:cubicBezTo>
                    <a:cubicBezTo>
                      <a:pt x="319" y="7171"/>
                      <a:pt x="295" y="7213"/>
                      <a:pt x="308" y="7213"/>
                    </a:cubicBezTo>
                    <a:cubicBezTo>
                      <a:pt x="315" y="7213"/>
                      <a:pt x="333" y="7200"/>
                      <a:pt x="368" y="7165"/>
                    </a:cubicBezTo>
                    <a:cubicBezTo>
                      <a:pt x="397" y="7145"/>
                      <a:pt x="388" y="7125"/>
                      <a:pt x="407" y="7115"/>
                    </a:cubicBezTo>
                    <a:cubicBezTo>
                      <a:pt x="409" y="7114"/>
                      <a:pt x="410" y="7113"/>
                      <a:pt x="412" y="7113"/>
                    </a:cubicBezTo>
                    <a:cubicBezTo>
                      <a:pt x="422" y="7113"/>
                      <a:pt x="436" y="7138"/>
                      <a:pt x="427" y="7155"/>
                    </a:cubicBezTo>
                    <a:cubicBezTo>
                      <a:pt x="407" y="7165"/>
                      <a:pt x="407" y="7165"/>
                      <a:pt x="388" y="7185"/>
                    </a:cubicBezTo>
                    <a:cubicBezTo>
                      <a:pt x="368" y="7205"/>
                      <a:pt x="358" y="7195"/>
                      <a:pt x="318" y="7234"/>
                    </a:cubicBezTo>
                    <a:cubicBezTo>
                      <a:pt x="304" y="7245"/>
                      <a:pt x="293" y="7250"/>
                      <a:pt x="283" y="7250"/>
                    </a:cubicBezTo>
                    <a:cubicBezTo>
                      <a:pt x="267" y="7250"/>
                      <a:pt x="254" y="7237"/>
                      <a:pt x="229" y="7224"/>
                    </a:cubicBezTo>
                    <a:cubicBezTo>
                      <a:pt x="224" y="7224"/>
                      <a:pt x="221" y="7223"/>
                      <a:pt x="218" y="7223"/>
                    </a:cubicBezTo>
                    <a:cubicBezTo>
                      <a:pt x="191" y="7223"/>
                      <a:pt x="248" y="7266"/>
                      <a:pt x="239" y="7284"/>
                    </a:cubicBezTo>
                    <a:cubicBezTo>
                      <a:pt x="232" y="7294"/>
                      <a:pt x="219" y="7297"/>
                      <a:pt x="204" y="7297"/>
                    </a:cubicBezTo>
                    <a:cubicBezTo>
                      <a:pt x="175" y="7297"/>
                      <a:pt x="140" y="7284"/>
                      <a:pt x="140" y="7284"/>
                    </a:cubicBezTo>
                    <a:cubicBezTo>
                      <a:pt x="140" y="7284"/>
                      <a:pt x="120" y="7304"/>
                      <a:pt x="130" y="7314"/>
                    </a:cubicBezTo>
                    <a:cubicBezTo>
                      <a:pt x="134" y="7314"/>
                      <a:pt x="139" y="7312"/>
                      <a:pt x="144" y="7312"/>
                    </a:cubicBezTo>
                    <a:cubicBezTo>
                      <a:pt x="152" y="7312"/>
                      <a:pt x="159" y="7316"/>
                      <a:pt x="159" y="7334"/>
                    </a:cubicBezTo>
                    <a:cubicBezTo>
                      <a:pt x="164" y="7346"/>
                      <a:pt x="161" y="7350"/>
                      <a:pt x="153" y="7350"/>
                    </a:cubicBezTo>
                    <a:cubicBezTo>
                      <a:pt x="142" y="7350"/>
                      <a:pt x="123" y="7343"/>
                      <a:pt x="100" y="7343"/>
                    </a:cubicBezTo>
                    <a:cubicBezTo>
                      <a:pt x="60" y="7343"/>
                      <a:pt x="80" y="7343"/>
                      <a:pt x="70" y="7383"/>
                    </a:cubicBezTo>
                    <a:cubicBezTo>
                      <a:pt x="70" y="7395"/>
                      <a:pt x="75" y="7397"/>
                      <a:pt x="82" y="7397"/>
                    </a:cubicBezTo>
                    <a:cubicBezTo>
                      <a:pt x="88" y="7397"/>
                      <a:pt x="95" y="7396"/>
                      <a:pt x="104" y="7396"/>
                    </a:cubicBezTo>
                    <a:cubicBezTo>
                      <a:pt x="112" y="7396"/>
                      <a:pt x="121" y="7397"/>
                      <a:pt x="130" y="7403"/>
                    </a:cubicBezTo>
                    <a:cubicBezTo>
                      <a:pt x="159" y="7413"/>
                      <a:pt x="110" y="7413"/>
                      <a:pt x="110" y="7462"/>
                    </a:cubicBezTo>
                    <a:cubicBezTo>
                      <a:pt x="110" y="7479"/>
                      <a:pt x="115" y="7485"/>
                      <a:pt x="122" y="7485"/>
                    </a:cubicBezTo>
                    <a:cubicBezTo>
                      <a:pt x="131" y="7485"/>
                      <a:pt x="144" y="7474"/>
                      <a:pt x="150" y="7462"/>
                    </a:cubicBezTo>
                    <a:cubicBezTo>
                      <a:pt x="169" y="7433"/>
                      <a:pt x="189" y="7433"/>
                      <a:pt x="199" y="7403"/>
                    </a:cubicBezTo>
                    <a:cubicBezTo>
                      <a:pt x="209" y="7373"/>
                      <a:pt x="219" y="7353"/>
                      <a:pt x="239" y="7353"/>
                    </a:cubicBezTo>
                    <a:cubicBezTo>
                      <a:pt x="259" y="7363"/>
                      <a:pt x="249" y="7373"/>
                      <a:pt x="239" y="7423"/>
                    </a:cubicBezTo>
                    <a:cubicBezTo>
                      <a:pt x="219" y="7462"/>
                      <a:pt x="209" y="7453"/>
                      <a:pt x="229" y="7472"/>
                    </a:cubicBezTo>
                    <a:cubicBezTo>
                      <a:pt x="233" y="7478"/>
                      <a:pt x="236" y="7480"/>
                      <a:pt x="239" y="7480"/>
                    </a:cubicBezTo>
                    <a:cubicBezTo>
                      <a:pt x="252" y="7480"/>
                      <a:pt x="259" y="7437"/>
                      <a:pt x="259" y="7413"/>
                    </a:cubicBezTo>
                    <a:cubicBezTo>
                      <a:pt x="269" y="7383"/>
                      <a:pt x="288" y="7393"/>
                      <a:pt x="318" y="7373"/>
                    </a:cubicBezTo>
                    <a:cubicBezTo>
                      <a:pt x="321" y="7372"/>
                      <a:pt x="323" y="7372"/>
                      <a:pt x="325" y="7372"/>
                    </a:cubicBezTo>
                    <a:cubicBezTo>
                      <a:pt x="344" y="7372"/>
                      <a:pt x="328" y="7415"/>
                      <a:pt x="328" y="7433"/>
                    </a:cubicBezTo>
                    <a:cubicBezTo>
                      <a:pt x="328" y="7462"/>
                      <a:pt x="328" y="7453"/>
                      <a:pt x="318" y="7492"/>
                    </a:cubicBezTo>
                    <a:cubicBezTo>
                      <a:pt x="315" y="7504"/>
                      <a:pt x="315" y="7508"/>
                      <a:pt x="316" y="7508"/>
                    </a:cubicBezTo>
                    <a:cubicBezTo>
                      <a:pt x="320" y="7508"/>
                      <a:pt x="337" y="7478"/>
                      <a:pt x="358" y="7443"/>
                    </a:cubicBezTo>
                    <a:cubicBezTo>
                      <a:pt x="366" y="7427"/>
                      <a:pt x="367" y="7422"/>
                      <a:pt x="370" y="7422"/>
                    </a:cubicBezTo>
                    <a:cubicBezTo>
                      <a:pt x="374" y="7422"/>
                      <a:pt x="382" y="7433"/>
                      <a:pt x="417" y="7433"/>
                    </a:cubicBezTo>
                    <a:cubicBezTo>
                      <a:pt x="467" y="7433"/>
                      <a:pt x="417" y="7443"/>
                      <a:pt x="388" y="7482"/>
                    </a:cubicBezTo>
                    <a:cubicBezTo>
                      <a:pt x="369" y="7501"/>
                      <a:pt x="370" y="7508"/>
                      <a:pt x="381" y="7508"/>
                    </a:cubicBezTo>
                    <a:cubicBezTo>
                      <a:pt x="387" y="7508"/>
                      <a:pt x="396" y="7506"/>
                      <a:pt x="407" y="7502"/>
                    </a:cubicBezTo>
                    <a:cubicBezTo>
                      <a:pt x="427" y="7502"/>
                      <a:pt x="407" y="7502"/>
                      <a:pt x="457" y="7492"/>
                    </a:cubicBezTo>
                    <a:cubicBezTo>
                      <a:pt x="461" y="7490"/>
                      <a:pt x="465" y="7489"/>
                      <a:pt x="468" y="7489"/>
                    </a:cubicBezTo>
                    <a:cubicBezTo>
                      <a:pt x="490" y="7489"/>
                      <a:pt x="467" y="7552"/>
                      <a:pt x="467" y="7552"/>
                    </a:cubicBezTo>
                    <a:cubicBezTo>
                      <a:pt x="467" y="7552"/>
                      <a:pt x="448" y="7564"/>
                      <a:pt x="425" y="7564"/>
                    </a:cubicBezTo>
                    <a:cubicBezTo>
                      <a:pt x="419" y="7564"/>
                      <a:pt x="413" y="7564"/>
                      <a:pt x="407" y="7562"/>
                    </a:cubicBezTo>
                    <a:cubicBezTo>
                      <a:pt x="381" y="7562"/>
                      <a:pt x="378" y="7530"/>
                      <a:pt x="357" y="7530"/>
                    </a:cubicBezTo>
                    <a:cubicBezTo>
                      <a:pt x="354" y="7530"/>
                      <a:pt x="351" y="7531"/>
                      <a:pt x="348" y="7532"/>
                    </a:cubicBezTo>
                    <a:cubicBezTo>
                      <a:pt x="308" y="7552"/>
                      <a:pt x="318" y="7562"/>
                      <a:pt x="308" y="7571"/>
                    </a:cubicBezTo>
                    <a:cubicBezTo>
                      <a:pt x="306" y="7574"/>
                      <a:pt x="304" y="7575"/>
                      <a:pt x="302" y="7575"/>
                    </a:cubicBezTo>
                    <a:cubicBezTo>
                      <a:pt x="300" y="7575"/>
                      <a:pt x="299" y="7574"/>
                      <a:pt x="297" y="7574"/>
                    </a:cubicBezTo>
                    <a:cubicBezTo>
                      <a:pt x="293" y="7574"/>
                      <a:pt x="288" y="7576"/>
                      <a:pt x="278" y="7591"/>
                    </a:cubicBezTo>
                    <a:cubicBezTo>
                      <a:pt x="271" y="7598"/>
                      <a:pt x="267" y="7602"/>
                      <a:pt x="264" y="7602"/>
                    </a:cubicBezTo>
                    <a:cubicBezTo>
                      <a:pt x="257" y="7602"/>
                      <a:pt x="255" y="7591"/>
                      <a:pt x="249" y="7571"/>
                    </a:cubicBezTo>
                    <a:cubicBezTo>
                      <a:pt x="244" y="7567"/>
                      <a:pt x="237" y="7565"/>
                      <a:pt x="230" y="7565"/>
                    </a:cubicBezTo>
                    <a:cubicBezTo>
                      <a:pt x="207" y="7565"/>
                      <a:pt x="175" y="7584"/>
                      <a:pt x="159" y="7591"/>
                    </a:cubicBezTo>
                    <a:cubicBezTo>
                      <a:pt x="130" y="7601"/>
                      <a:pt x="199" y="7631"/>
                      <a:pt x="189" y="7641"/>
                    </a:cubicBezTo>
                    <a:cubicBezTo>
                      <a:pt x="189" y="7651"/>
                      <a:pt x="189" y="7651"/>
                      <a:pt x="169" y="7651"/>
                    </a:cubicBezTo>
                    <a:cubicBezTo>
                      <a:pt x="155" y="7646"/>
                      <a:pt x="137" y="7643"/>
                      <a:pt x="124" y="7643"/>
                    </a:cubicBezTo>
                    <a:cubicBezTo>
                      <a:pt x="110" y="7643"/>
                      <a:pt x="100" y="7646"/>
                      <a:pt x="100" y="7651"/>
                    </a:cubicBezTo>
                    <a:cubicBezTo>
                      <a:pt x="90" y="7661"/>
                      <a:pt x="90" y="7681"/>
                      <a:pt x="70" y="7690"/>
                    </a:cubicBezTo>
                    <a:cubicBezTo>
                      <a:pt x="60" y="7700"/>
                      <a:pt x="90" y="7740"/>
                      <a:pt x="100" y="7750"/>
                    </a:cubicBezTo>
                    <a:cubicBezTo>
                      <a:pt x="110" y="7750"/>
                      <a:pt x="120" y="7740"/>
                      <a:pt x="150" y="7710"/>
                    </a:cubicBezTo>
                    <a:cubicBezTo>
                      <a:pt x="161" y="7688"/>
                      <a:pt x="168" y="7682"/>
                      <a:pt x="175" y="7682"/>
                    </a:cubicBezTo>
                    <a:cubicBezTo>
                      <a:pt x="180" y="7682"/>
                      <a:pt x="185" y="7686"/>
                      <a:pt x="189" y="7690"/>
                    </a:cubicBezTo>
                    <a:cubicBezTo>
                      <a:pt x="189" y="7700"/>
                      <a:pt x="159" y="7720"/>
                      <a:pt x="159" y="7730"/>
                    </a:cubicBezTo>
                    <a:cubicBezTo>
                      <a:pt x="150" y="7740"/>
                      <a:pt x="120" y="7780"/>
                      <a:pt x="140" y="7800"/>
                    </a:cubicBezTo>
                    <a:cubicBezTo>
                      <a:pt x="155" y="7805"/>
                      <a:pt x="164" y="7807"/>
                      <a:pt x="171" y="7807"/>
                    </a:cubicBezTo>
                    <a:cubicBezTo>
                      <a:pt x="177" y="7807"/>
                      <a:pt x="179" y="7805"/>
                      <a:pt x="179" y="7800"/>
                    </a:cubicBezTo>
                    <a:cubicBezTo>
                      <a:pt x="179" y="7784"/>
                      <a:pt x="199" y="7754"/>
                      <a:pt x="211" y="7754"/>
                    </a:cubicBezTo>
                    <a:cubicBezTo>
                      <a:pt x="214" y="7754"/>
                      <a:pt x="217" y="7756"/>
                      <a:pt x="219" y="7760"/>
                    </a:cubicBezTo>
                    <a:cubicBezTo>
                      <a:pt x="223" y="7764"/>
                      <a:pt x="228" y="7765"/>
                      <a:pt x="233" y="7765"/>
                    </a:cubicBezTo>
                    <a:cubicBezTo>
                      <a:pt x="256" y="7765"/>
                      <a:pt x="288" y="7736"/>
                      <a:pt x="288" y="7720"/>
                    </a:cubicBezTo>
                    <a:cubicBezTo>
                      <a:pt x="297" y="7703"/>
                      <a:pt x="345" y="7669"/>
                      <a:pt x="384" y="7669"/>
                    </a:cubicBezTo>
                    <a:cubicBezTo>
                      <a:pt x="389" y="7669"/>
                      <a:pt x="393" y="7670"/>
                      <a:pt x="397" y="7671"/>
                    </a:cubicBezTo>
                    <a:cubicBezTo>
                      <a:pt x="437" y="7681"/>
                      <a:pt x="358" y="7720"/>
                      <a:pt x="348" y="7740"/>
                    </a:cubicBezTo>
                    <a:cubicBezTo>
                      <a:pt x="331" y="7757"/>
                      <a:pt x="370" y="7794"/>
                      <a:pt x="401" y="7794"/>
                    </a:cubicBezTo>
                    <a:cubicBezTo>
                      <a:pt x="407" y="7794"/>
                      <a:pt x="412" y="7793"/>
                      <a:pt x="417" y="7790"/>
                    </a:cubicBezTo>
                    <a:cubicBezTo>
                      <a:pt x="422" y="7786"/>
                      <a:pt x="426" y="7785"/>
                      <a:pt x="429" y="7785"/>
                    </a:cubicBezTo>
                    <a:cubicBezTo>
                      <a:pt x="447" y="7785"/>
                      <a:pt x="445" y="7823"/>
                      <a:pt x="437" y="7839"/>
                    </a:cubicBezTo>
                    <a:cubicBezTo>
                      <a:pt x="435" y="7844"/>
                      <a:pt x="430" y="7846"/>
                      <a:pt x="425" y="7846"/>
                    </a:cubicBezTo>
                    <a:cubicBezTo>
                      <a:pt x="408" y="7846"/>
                      <a:pt x="380" y="7829"/>
                      <a:pt x="358" y="7829"/>
                    </a:cubicBezTo>
                    <a:cubicBezTo>
                      <a:pt x="328" y="7819"/>
                      <a:pt x="308" y="7780"/>
                      <a:pt x="288" y="7780"/>
                    </a:cubicBezTo>
                    <a:cubicBezTo>
                      <a:pt x="287" y="7779"/>
                      <a:pt x="285" y="7778"/>
                      <a:pt x="284" y="7778"/>
                    </a:cubicBezTo>
                    <a:cubicBezTo>
                      <a:pt x="270" y="7778"/>
                      <a:pt x="278" y="7823"/>
                      <a:pt x="278" y="7859"/>
                    </a:cubicBezTo>
                    <a:cubicBezTo>
                      <a:pt x="278" y="7877"/>
                      <a:pt x="268" y="7883"/>
                      <a:pt x="253" y="7883"/>
                    </a:cubicBezTo>
                    <a:cubicBezTo>
                      <a:pt x="236" y="7883"/>
                      <a:pt x="211" y="7874"/>
                      <a:pt x="189" y="7869"/>
                    </a:cubicBezTo>
                    <a:cubicBezTo>
                      <a:pt x="155" y="7869"/>
                      <a:pt x="136" y="7847"/>
                      <a:pt x="106" y="7847"/>
                    </a:cubicBezTo>
                    <a:cubicBezTo>
                      <a:pt x="101" y="7847"/>
                      <a:pt x="96" y="7848"/>
                      <a:pt x="90" y="7849"/>
                    </a:cubicBezTo>
                    <a:cubicBezTo>
                      <a:pt x="40" y="7859"/>
                      <a:pt x="1" y="7919"/>
                      <a:pt x="31" y="7919"/>
                    </a:cubicBezTo>
                    <a:cubicBezTo>
                      <a:pt x="60" y="7928"/>
                      <a:pt x="120" y="7948"/>
                      <a:pt x="110" y="7988"/>
                    </a:cubicBezTo>
                    <a:cubicBezTo>
                      <a:pt x="108" y="7997"/>
                      <a:pt x="108" y="8001"/>
                      <a:pt x="109" y="8001"/>
                    </a:cubicBezTo>
                    <a:cubicBezTo>
                      <a:pt x="113" y="8001"/>
                      <a:pt x="133" y="7959"/>
                      <a:pt x="149" y="7959"/>
                    </a:cubicBezTo>
                    <a:cubicBezTo>
                      <a:pt x="153" y="7959"/>
                      <a:pt x="156" y="7962"/>
                      <a:pt x="159" y="7968"/>
                    </a:cubicBezTo>
                    <a:cubicBezTo>
                      <a:pt x="179" y="7998"/>
                      <a:pt x="159" y="8057"/>
                      <a:pt x="209" y="8057"/>
                    </a:cubicBezTo>
                    <a:cubicBezTo>
                      <a:pt x="249" y="8057"/>
                      <a:pt x="259" y="8038"/>
                      <a:pt x="269" y="7988"/>
                    </a:cubicBezTo>
                    <a:cubicBezTo>
                      <a:pt x="271" y="7982"/>
                      <a:pt x="274" y="7980"/>
                      <a:pt x="277" y="7980"/>
                    </a:cubicBezTo>
                    <a:cubicBezTo>
                      <a:pt x="294" y="7980"/>
                      <a:pt x="310" y="8071"/>
                      <a:pt x="318" y="8097"/>
                    </a:cubicBezTo>
                    <a:cubicBezTo>
                      <a:pt x="318" y="8102"/>
                      <a:pt x="319" y="8104"/>
                      <a:pt x="321" y="8104"/>
                    </a:cubicBezTo>
                    <a:cubicBezTo>
                      <a:pt x="331" y="8104"/>
                      <a:pt x="361" y="8052"/>
                      <a:pt x="378" y="8028"/>
                    </a:cubicBezTo>
                    <a:cubicBezTo>
                      <a:pt x="381" y="8025"/>
                      <a:pt x="385" y="8023"/>
                      <a:pt x="391" y="8023"/>
                    </a:cubicBezTo>
                    <a:cubicBezTo>
                      <a:pt x="404" y="8023"/>
                      <a:pt x="423" y="8031"/>
                      <a:pt x="437" y="8038"/>
                    </a:cubicBezTo>
                    <a:cubicBezTo>
                      <a:pt x="407" y="8057"/>
                      <a:pt x="447" y="8127"/>
                      <a:pt x="477" y="8137"/>
                    </a:cubicBezTo>
                    <a:cubicBezTo>
                      <a:pt x="497" y="8137"/>
                      <a:pt x="516" y="8107"/>
                      <a:pt x="556" y="8067"/>
                    </a:cubicBezTo>
                    <a:lnTo>
                      <a:pt x="645" y="8067"/>
                    </a:lnTo>
                    <a:cubicBezTo>
                      <a:pt x="645" y="8067"/>
                      <a:pt x="645" y="8067"/>
                      <a:pt x="645" y="8077"/>
                    </a:cubicBezTo>
                    <a:cubicBezTo>
                      <a:pt x="625" y="8097"/>
                      <a:pt x="596" y="8206"/>
                      <a:pt x="645" y="8236"/>
                    </a:cubicBezTo>
                    <a:cubicBezTo>
                      <a:pt x="653" y="8240"/>
                      <a:pt x="659" y="8242"/>
                      <a:pt x="664" y="8242"/>
                    </a:cubicBezTo>
                    <a:cubicBezTo>
                      <a:pt x="692" y="8242"/>
                      <a:pt x="685" y="8182"/>
                      <a:pt x="685" y="8156"/>
                    </a:cubicBezTo>
                    <a:cubicBezTo>
                      <a:pt x="685" y="8137"/>
                      <a:pt x="715" y="8087"/>
                      <a:pt x="744" y="8067"/>
                    </a:cubicBezTo>
                    <a:lnTo>
                      <a:pt x="764" y="8057"/>
                    </a:lnTo>
                    <a:lnTo>
                      <a:pt x="824" y="8057"/>
                    </a:lnTo>
                    <a:cubicBezTo>
                      <a:pt x="824" y="8057"/>
                      <a:pt x="814" y="8057"/>
                      <a:pt x="814" y="8067"/>
                    </a:cubicBezTo>
                    <a:cubicBezTo>
                      <a:pt x="834" y="8067"/>
                      <a:pt x="844" y="8057"/>
                      <a:pt x="863" y="8047"/>
                    </a:cubicBezTo>
                    <a:lnTo>
                      <a:pt x="873" y="8047"/>
                    </a:lnTo>
                    <a:cubicBezTo>
                      <a:pt x="873" y="8047"/>
                      <a:pt x="970" y="7975"/>
                      <a:pt x="1003" y="7975"/>
                    </a:cubicBezTo>
                    <a:cubicBezTo>
                      <a:pt x="1007" y="7975"/>
                      <a:pt x="1010" y="7976"/>
                      <a:pt x="1012" y="7978"/>
                    </a:cubicBezTo>
                    <a:cubicBezTo>
                      <a:pt x="1029" y="8004"/>
                      <a:pt x="1068" y="8073"/>
                      <a:pt x="1079" y="8073"/>
                    </a:cubicBezTo>
                    <a:cubicBezTo>
                      <a:pt x="1081" y="8073"/>
                      <a:pt x="1082" y="8071"/>
                      <a:pt x="1082" y="8067"/>
                    </a:cubicBezTo>
                    <a:cubicBezTo>
                      <a:pt x="1082" y="8047"/>
                      <a:pt x="1091" y="8016"/>
                      <a:pt x="1104" y="8016"/>
                    </a:cubicBezTo>
                    <a:cubicBezTo>
                      <a:pt x="1109" y="8016"/>
                      <a:pt x="1115" y="8022"/>
                      <a:pt x="1121" y="8038"/>
                    </a:cubicBezTo>
                    <a:cubicBezTo>
                      <a:pt x="1131" y="8077"/>
                      <a:pt x="1171" y="8127"/>
                      <a:pt x="1210" y="8127"/>
                    </a:cubicBezTo>
                    <a:cubicBezTo>
                      <a:pt x="1250" y="8127"/>
                      <a:pt x="1191" y="8057"/>
                      <a:pt x="1210" y="8028"/>
                    </a:cubicBezTo>
                    <a:cubicBezTo>
                      <a:pt x="1218" y="8016"/>
                      <a:pt x="1231" y="8015"/>
                      <a:pt x="1244" y="8015"/>
                    </a:cubicBezTo>
                    <a:cubicBezTo>
                      <a:pt x="1248" y="8015"/>
                      <a:pt x="1252" y="8015"/>
                      <a:pt x="1256" y="8015"/>
                    </a:cubicBezTo>
                    <a:cubicBezTo>
                      <a:pt x="1272" y="8015"/>
                      <a:pt x="1285" y="8013"/>
                      <a:pt x="1280" y="7988"/>
                    </a:cubicBezTo>
                    <a:cubicBezTo>
                      <a:pt x="1270" y="7948"/>
                      <a:pt x="1310" y="7928"/>
                      <a:pt x="1349" y="7919"/>
                    </a:cubicBezTo>
                    <a:cubicBezTo>
                      <a:pt x="1379" y="7919"/>
                      <a:pt x="1329" y="7889"/>
                      <a:pt x="1290" y="7879"/>
                    </a:cubicBezTo>
                    <a:cubicBezTo>
                      <a:pt x="1275" y="7876"/>
                      <a:pt x="1264" y="7875"/>
                      <a:pt x="1255" y="7875"/>
                    </a:cubicBezTo>
                    <a:cubicBezTo>
                      <a:pt x="1232" y="7875"/>
                      <a:pt x="1219" y="7882"/>
                      <a:pt x="1191" y="7889"/>
                    </a:cubicBezTo>
                    <a:cubicBezTo>
                      <a:pt x="1176" y="7889"/>
                      <a:pt x="1161" y="7894"/>
                      <a:pt x="1150" y="7894"/>
                    </a:cubicBezTo>
                    <a:cubicBezTo>
                      <a:pt x="1139" y="7894"/>
                      <a:pt x="1131" y="7889"/>
                      <a:pt x="1131" y="7869"/>
                    </a:cubicBezTo>
                    <a:cubicBezTo>
                      <a:pt x="1131" y="7829"/>
                      <a:pt x="1101" y="7790"/>
                      <a:pt x="1082" y="7790"/>
                    </a:cubicBezTo>
                    <a:cubicBezTo>
                      <a:pt x="1062" y="7800"/>
                      <a:pt x="1052" y="7819"/>
                      <a:pt x="1022" y="7829"/>
                    </a:cubicBezTo>
                    <a:cubicBezTo>
                      <a:pt x="1012" y="7829"/>
                      <a:pt x="1002" y="7819"/>
                      <a:pt x="1002" y="7819"/>
                    </a:cubicBezTo>
                    <a:cubicBezTo>
                      <a:pt x="1022" y="7800"/>
                      <a:pt x="1022" y="7800"/>
                      <a:pt x="1032" y="7790"/>
                    </a:cubicBezTo>
                    <a:cubicBezTo>
                      <a:pt x="1042" y="7780"/>
                      <a:pt x="1032" y="7760"/>
                      <a:pt x="1022" y="7750"/>
                    </a:cubicBezTo>
                    <a:cubicBezTo>
                      <a:pt x="1022" y="7760"/>
                      <a:pt x="1022" y="7760"/>
                      <a:pt x="1012" y="7760"/>
                    </a:cubicBezTo>
                    <a:cubicBezTo>
                      <a:pt x="1012" y="7760"/>
                      <a:pt x="1012" y="7750"/>
                      <a:pt x="1012" y="7750"/>
                    </a:cubicBezTo>
                    <a:cubicBezTo>
                      <a:pt x="1002" y="7740"/>
                      <a:pt x="992" y="7730"/>
                      <a:pt x="982" y="7720"/>
                    </a:cubicBezTo>
                    <a:cubicBezTo>
                      <a:pt x="982" y="7710"/>
                      <a:pt x="982" y="7710"/>
                      <a:pt x="973" y="7700"/>
                    </a:cubicBezTo>
                    <a:cubicBezTo>
                      <a:pt x="982" y="7690"/>
                      <a:pt x="982" y="7690"/>
                      <a:pt x="982" y="7690"/>
                    </a:cubicBezTo>
                    <a:cubicBezTo>
                      <a:pt x="999" y="7686"/>
                      <a:pt x="1019" y="7684"/>
                      <a:pt x="1037" y="7684"/>
                    </a:cubicBezTo>
                    <a:cubicBezTo>
                      <a:pt x="1063" y="7684"/>
                      <a:pt x="1086" y="7689"/>
                      <a:pt x="1092" y="7700"/>
                    </a:cubicBezTo>
                    <a:cubicBezTo>
                      <a:pt x="1092" y="7716"/>
                      <a:pt x="1124" y="7745"/>
                      <a:pt x="1147" y="7745"/>
                    </a:cubicBezTo>
                    <a:cubicBezTo>
                      <a:pt x="1152" y="7745"/>
                      <a:pt x="1157" y="7744"/>
                      <a:pt x="1161" y="7740"/>
                    </a:cubicBezTo>
                    <a:cubicBezTo>
                      <a:pt x="1162" y="7737"/>
                      <a:pt x="1164" y="7736"/>
                      <a:pt x="1166" y="7736"/>
                    </a:cubicBezTo>
                    <a:cubicBezTo>
                      <a:pt x="1179" y="7736"/>
                      <a:pt x="1201" y="7781"/>
                      <a:pt x="1201" y="7790"/>
                    </a:cubicBezTo>
                    <a:cubicBezTo>
                      <a:pt x="1201" y="7807"/>
                      <a:pt x="1201" y="7841"/>
                      <a:pt x="1215" y="7841"/>
                    </a:cubicBezTo>
                    <a:cubicBezTo>
                      <a:pt x="1216" y="7841"/>
                      <a:pt x="1218" y="7840"/>
                      <a:pt x="1220" y="7839"/>
                    </a:cubicBezTo>
                    <a:cubicBezTo>
                      <a:pt x="1240" y="7819"/>
                      <a:pt x="1230" y="7760"/>
                      <a:pt x="1220" y="7750"/>
                    </a:cubicBezTo>
                    <a:cubicBezTo>
                      <a:pt x="1210" y="7740"/>
                      <a:pt x="1191" y="7720"/>
                      <a:pt x="1201" y="7710"/>
                    </a:cubicBezTo>
                    <a:cubicBezTo>
                      <a:pt x="1206" y="7705"/>
                      <a:pt x="1210" y="7700"/>
                      <a:pt x="1217" y="7700"/>
                    </a:cubicBezTo>
                    <a:cubicBezTo>
                      <a:pt x="1223" y="7700"/>
                      <a:pt x="1230" y="7705"/>
                      <a:pt x="1240" y="7720"/>
                    </a:cubicBezTo>
                    <a:cubicBezTo>
                      <a:pt x="1266" y="7755"/>
                      <a:pt x="1277" y="7782"/>
                      <a:pt x="1286" y="7782"/>
                    </a:cubicBezTo>
                    <a:cubicBezTo>
                      <a:pt x="1287" y="7782"/>
                      <a:pt x="1289" y="7781"/>
                      <a:pt x="1290" y="7780"/>
                    </a:cubicBezTo>
                    <a:cubicBezTo>
                      <a:pt x="1300" y="7780"/>
                      <a:pt x="1320" y="7750"/>
                      <a:pt x="1310" y="7730"/>
                    </a:cubicBezTo>
                    <a:cubicBezTo>
                      <a:pt x="1290" y="7720"/>
                      <a:pt x="1260" y="7671"/>
                      <a:pt x="1260" y="7661"/>
                    </a:cubicBezTo>
                    <a:cubicBezTo>
                      <a:pt x="1250" y="7651"/>
                      <a:pt x="1240" y="7641"/>
                      <a:pt x="1210" y="7641"/>
                    </a:cubicBezTo>
                    <a:cubicBezTo>
                      <a:pt x="1189" y="7648"/>
                      <a:pt x="1178" y="7655"/>
                      <a:pt x="1174" y="7655"/>
                    </a:cubicBezTo>
                    <a:cubicBezTo>
                      <a:pt x="1172" y="7655"/>
                      <a:pt x="1171" y="7654"/>
                      <a:pt x="1171" y="7651"/>
                    </a:cubicBezTo>
                    <a:cubicBezTo>
                      <a:pt x="1161" y="7631"/>
                      <a:pt x="1191" y="7601"/>
                      <a:pt x="1171" y="7601"/>
                    </a:cubicBezTo>
                    <a:cubicBezTo>
                      <a:pt x="1151" y="7594"/>
                      <a:pt x="1139" y="7578"/>
                      <a:pt x="1131" y="7578"/>
                    </a:cubicBezTo>
                    <a:cubicBezTo>
                      <a:pt x="1128" y="7578"/>
                      <a:pt x="1124" y="7582"/>
                      <a:pt x="1121" y="7591"/>
                    </a:cubicBezTo>
                    <a:cubicBezTo>
                      <a:pt x="1115" y="7611"/>
                      <a:pt x="1108" y="7621"/>
                      <a:pt x="1099" y="7621"/>
                    </a:cubicBezTo>
                    <a:cubicBezTo>
                      <a:pt x="1094" y="7621"/>
                      <a:pt x="1089" y="7618"/>
                      <a:pt x="1082" y="7611"/>
                    </a:cubicBezTo>
                    <a:cubicBezTo>
                      <a:pt x="1062" y="7581"/>
                      <a:pt x="1052" y="7591"/>
                      <a:pt x="1042" y="7581"/>
                    </a:cubicBezTo>
                    <a:cubicBezTo>
                      <a:pt x="1032" y="7571"/>
                      <a:pt x="1092" y="7562"/>
                      <a:pt x="1052" y="7542"/>
                    </a:cubicBezTo>
                    <a:cubicBezTo>
                      <a:pt x="1037" y="7537"/>
                      <a:pt x="1027" y="7534"/>
                      <a:pt x="1017" y="7534"/>
                    </a:cubicBezTo>
                    <a:cubicBezTo>
                      <a:pt x="1007" y="7534"/>
                      <a:pt x="997" y="7537"/>
                      <a:pt x="982" y="7542"/>
                    </a:cubicBezTo>
                    <a:lnTo>
                      <a:pt x="923" y="7542"/>
                    </a:lnTo>
                    <a:cubicBezTo>
                      <a:pt x="923" y="7542"/>
                      <a:pt x="903" y="7522"/>
                      <a:pt x="893" y="7502"/>
                    </a:cubicBezTo>
                    <a:cubicBezTo>
                      <a:pt x="883" y="7482"/>
                      <a:pt x="883" y="7472"/>
                      <a:pt x="903" y="7472"/>
                    </a:cubicBezTo>
                    <a:cubicBezTo>
                      <a:pt x="913" y="7472"/>
                      <a:pt x="913" y="7482"/>
                      <a:pt x="913" y="7482"/>
                    </a:cubicBezTo>
                    <a:cubicBezTo>
                      <a:pt x="923" y="7482"/>
                      <a:pt x="933" y="7482"/>
                      <a:pt x="933" y="7492"/>
                    </a:cubicBezTo>
                    <a:cubicBezTo>
                      <a:pt x="953" y="7492"/>
                      <a:pt x="953" y="7502"/>
                      <a:pt x="973" y="7502"/>
                    </a:cubicBezTo>
                    <a:cubicBezTo>
                      <a:pt x="983" y="7506"/>
                      <a:pt x="993" y="7508"/>
                      <a:pt x="999" y="7508"/>
                    </a:cubicBezTo>
                    <a:cubicBezTo>
                      <a:pt x="1010" y="7508"/>
                      <a:pt x="1011" y="7501"/>
                      <a:pt x="992" y="7482"/>
                    </a:cubicBezTo>
                    <a:cubicBezTo>
                      <a:pt x="982" y="7472"/>
                      <a:pt x="973" y="7462"/>
                      <a:pt x="963" y="7453"/>
                    </a:cubicBezTo>
                    <a:cubicBezTo>
                      <a:pt x="953" y="7453"/>
                      <a:pt x="953" y="7443"/>
                      <a:pt x="953" y="7443"/>
                    </a:cubicBezTo>
                    <a:cubicBezTo>
                      <a:pt x="933" y="7433"/>
                      <a:pt x="933" y="7433"/>
                      <a:pt x="963" y="7433"/>
                    </a:cubicBezTo>
                    <a:lnTo>
                      <a:pt x="982" y="7433"/>
                    </a:lnTo>
                    <a:cubicBezTo>
                      <a:pt x="997" y="7428"/>
                      <a:pt x="1002" y="7423"/>
                      <a:pt x="1006" y="7423"/>
                    </a:cubicBezTo>
                    <a:cubicBezTo>
                      <a:pt x="1010" y="7423"/>
                      <a:pt x="1012" y="7428"/>
                      <a:pt x="1022" y="7443"/>
                    </a:cubicBezTo>
                    <a:cubicBezTo>
                      <a:pt x="1036" y="7478"/>
                      <a:pt x="1055" y="7508"/>
                      <a:pt x="1062" y="7508"/>
                    </a:cubicBezTo>
                    <a:cubicBezTo>
                      <a:pt x="1064" y="7508"/>
                      <a:pt x="1065" y="7504"/>
                      <a:pt x="1062" y="7492"/>
                    </a:cubicBezTo>
                    <a:cubicBezTo>
                      <a:pt x="1052" y="7453"/>
                      <a:pt x="1042" y="7462"/>
                      <a:pt x="1042" y="7433"/>
                    </a:cubicBezTo>
                    <a:cubicBezTo>
                      <a:pt x="1042" y="7415"/>
                      <a:pt x="1034" y="7372"/>
                      <a:pt x="1055" y="7372"/>
                    </a:cubicBezTo>
                    <a:cubicBezTo>
                      <a:pt x="1057" y="7372"/>
                      <a:pt x="1059" y="7372"/>
                      <a:pt x="1062" y="7373"/>
                    </a:cubicBezTo>
                    <a:cubicBezTo>
                      <a:pt x="1082" y="7393"/>
                      <a:pt x="1101" y="7403"/>
                      <a:pt x="1111" y="7433"/>
                    </a:cubicBezTo>
                    <a:cubicBezTo>
                      <a:pt x="1111" y="7450"/>
                      <a:pt x="1126" y="7496"/>
                      <a:pt x="1143" y="7496"/>
                    </a:cubicBezTo>
                    <a:cubicBezTo>
                      <a:pt x="1145" y="7496"/>
                      <a:pt x="1148" y="7495"/>
                      <a:pt x="1151" y="7492"/>
                    </a:cubicBezTo>
                    <a:cubicBezTo>
                      <a:pt x="1161" y="7462"/>
                      <a:pt x="1171" y="7462"/>
                      <a:pt x="1151" y="7413"/>
                    </a:cubicBezTo>
                    <a:cubicBezTo>
                      <a:pt x="1131" y="7373"/>
                      <a:pt x="1111" y="7363"/>
                      <a:pt x="1141" y="7353"/>
                    </a:cubicBezTo>
                    <a:cubicBezTo>
                      <a:pt x="1161" y="7353"/>
                      <a:pt x="1171" y="7373"/>
                      <a:pt x="1181" y="7393"/>
                    </a:cubicBezTo>
                    <a:cubicBezTo>
                      <a:pt x="1201" y="7423"/>
                      <a:pt x="1201" y="7433"/>
                      <a:pt x="1220" y="7462"/>
                    </a:cubicBezTo>
                    <a:cubicBezTo>
                      <a:pt x="1234" y="7476"/>
                      <a:pt x="1248" y="7504"/>
                      <a:pt x="1255" y="7504"/>
                    </a:cubicBezTo>
                    <a:cubicBezTo>
                      <a:pt x="1258" y="7504"/>
                      <a:pt x="1260" y="7498"/>
                      <a:pt x="1260" y="7482"/>
                    </a:cubicBezTo>
                    <a:cubicBezTo>
                      <a:pt x="1260" y="7443"/>
                      <a:pt x="1210" y="7433"/>
                      <a:pt x="1240" y="7413"/>
                    </a:cubicBezTo>
                    <a:cubicBezTo>
                      <a:pt x="1247" y="7408"/>
                      <a:pt x="1254" y="7407"/>
                      <a:pt x="1261" y="7407"/>
                    </a:cubicBezTo>
                    <a:cubicBezTo>
                      <a:pt x="1274" y="7407"/>
                      <a:pt x="1286" y="7411"/>
                      <a:pt x="1293" y="7411"/>
                    </a:cubicBezTo>
                    <a:cubicBezTo>
                      <a:pt x="1300" y="7411"/>
                      <a:pt x="1303" y="7408"/>
                      <a:pt x="1300" y="7393"/>
                    </a:cubicBezTo>
                    <a:cubicBezTo>
                      <a:pt x="1300" y="7363"/>
                      <a:pt x="1310" y="7353"/>
                      <a:pt x="1270" y="7353"/>
                    </a:cubicBezTo>
                    <a:cubicBezTo>
                      <a:pt x="1244" y="7353"/>
                      <a:pt x="1222" y="7367"/>
                      <a:pt x="1210" y="7367"/>
                    </a:cubicBezTo>
                    <a:cubicBezTo>
                      <a:pt x="1204" y="7367"/>
                      <a:pt x="1201" y="7363"/>
                      <a:pt x="1201" y="7353"/>
                    </a:cubicBezTo>
                    <a:cubicBezTo>
                      <a:pt x="1210" y="7324"/>
                      <a:pt x="1230" y="7314"/>
                      <a:pt x="1240" y="7304"/>
                    </a:cubicBezTo>
                    <a:cubicBezTo>
                      <a:pt x="1250" y="7304"/>
                      <a:pt x="1240" y="7284"/>
                      <a:pt x="1240" y="7284"/>
                    </a:cubicBezTo>
                    <a:cubicBezTo>
                      <a:pt x="1240" y="7284"/>
                      <a:pt x="1151" y="7274"/>
                      <a:pt x="1141" y="7244"/>
                    </a:cubicBezTo>
                    <a:cubicBezTo>
                      <a:pt x="1131" y="7224"/>
                      <a:pt x="1141" y="7205"/>
                      <a:pt x="1131" y="7205"/>
                    </a:cubicBezTo>
                    <a:cubicBezTo>
                      <a:pt x="1141" y="7205"/>
                      <a:pt x="1141" y="7195"/>
                      <a:pt x="1141" y="7195"/>
                    </a:cubicBezTo>
                    <a:cubicBezTo>
                      <a:pt x="1141" y="7175"/>
                      <a:pt x="1131" y="7135"/>
                      <a:pt x="1111" y="7135"/>
                    </a:cubicBezTo>
                    <a:cubicBezTo>
                      <a:pt x="1111" y="7125"/>
                      <a:pt x="1111" y="7115"/>
                      <a:pt x="1101" y="7105"/>
                    </a:cubicBezTo>
                    <a:cubicBezTo>
                      <a:pt x="1092" y="7076"/>
                      <a:pt x="1082" y="7066"/>
                      <a:pt x="1072" y="7046"/>
                    </a:cubicBezTo>
                    <a:cubicBezTo>
                      <a:pt x="1066" y="7034"/>
                      <a:pt x="1059" y="7025"/>
                      <a:pt x="1063" y="7025"/>
                    </a:cubicBezTo>
                    <a:cubicBezTo>
                      <a:pt x="1065" y="7025"/>
                      <a:pt x="1070" y="7028"/>
                      <a:pt x="1082" y="7036"/>
                    </a:cubicBezTo>
                    <a:lnTo>
                      <a:pt x="1092" y="7036"/>
                    </a:lnTo>
                    <a:cubicBezTo>
                      <a:pt x="1111" y="7056"/>
                      <a:pt x="1111" y="7056"/>
                      <a:pt x="1131" y="7086"/>
                    </a:cubicBezTo>
                    <a:cubicBezTo>
                      <a:pt x="1145" y="7107"/>
                      <a:pt x="1179" y="7157"/>
                      <a:pt x="1191" y="7157"/>
                    </a:cubicBezTo>
                    <a:cubicBezTo>
                      <a:pt x="1195" y="7157"/>
                      <a:pt x="1196" y="7149"/>
                      <a:pt x="1191" y="7125"/>
                    </a:cubicBezTo>
                    <a:cubicBezTo>
                      <a:pt x="1171" y="7056"/>
                      <a:pt x="1161" y="7076"/>
                      <a:pt x="1141" y="7026"/>
                    </a:cubicBezTo>
                    <a:cubicBezTo>
                      <a:pt x="1121" y="6977"/>
                      <a:pt x="1131" y="6927"/>
                      <a:pt x="1101" y="6917"/>
                    </a:cubicBezTo>
                    <a:cubicBezTo>
                      <a:pt x="1092" y="6917"/>
                      <a:pt x="1082" y="6917"/>
                      <a:pt x="1072" y="6927"/>
                    </a:cubicBezTo>
                    <a:lnTo>
                      <a:pt x="1042" y="6927"/>
                    </a:lnTo>
                    <a:cubicBezTo>
                      <a:pt x="1032" y="6927"/>
                      <a:pt x="1032" y="6927"/>
                      <a:pt x="1022" y="6917"/>
                    </a:cubicBezTo>
                    <a:cubicBezTo>
                      <a:pt x="1022" y="6909"/>
                      <a:pt x="1022" y="6895"/>
                      <a:pt x="1033" y="6895"/>
                    </a:cubicBezTo>
                    <a:cubicBezTo>
                      <a:pt x="1035" y="6895"/>
                      <a:pt x="1038" y="6895"/>
                      <a:pt x="1042" y="6897"/>
                    </a:cubicBezTo>
                    <a:cubicBezTo>
                      <a:pt x="1052" y="6897"/>
                      <a:pt x="1062" y="6897"/>
                      <a:pt x="1072" y="6907"/>
                    </a:cubicBezTo>
                    <a:cubicBezTo>
                      <a:pt x="1082" y="6907"/>
                      <a:pt x="1092" y="6897"/>
                      <a:pt x="1062" y="6868"/>
                    </a:cubicBezTo>
                    <a:cubicBezTo>
                      <a:pt x="1052" y="6858"/>
                      <a:pt x="1042" y="6848"/>
                      <a:pt x="1032" y="6838"/>
                    </a:cubicBezTo>
                    <a:cubicBezTo>
                      <a:pt x="1032" y="6838"/>
                      <a:pt x="1032" y="6828"/>
                      <a:pt x="1022" y="6828"/>
                    </a:cubicBezTo>
                    <a:cubicBezTo>
                      <a:pt x="1032" y="6828"/>
                      <a:pt x="1032" y="6818"/>
                      <a:pt x="1032" y="6818"/>
                    </a:cubicBezTo>
                    <a:lnTo>
                      <a:pt x="1042" y="6818"/>
                    </a:lnTo>
                    <a:cubicBezTo>
                      <a:pt x="1072" y="6848"/>
                      <a:pt x="1101" y="6877"/>
                      <a:pt x="1101" y="6877"/>
                    </a:cubicBezTo>
                    <a:cubicBezTo>
                      <a:pt x="1109" y="6877"/>
                      <a:pt x="1117" y="6880"/>
                      <a:pt x="1123" y="6880"/>
                    </a:cubicBezTo>
                    <a:cubicBezTo>
                      <a:pt x="1134" y="6880"/>
                      <a:pt x="1137" y="6872"/>
                      <a:pt x="1111" y="6828"/>
                    </a:cubicBezTo>
                    <a:cubicBezTo>
                      <a:pt x="1101" y="6808"/>
                      <a:pt x="1092" y="6798"/>
                      <a:pt x="1092" y="6788"/>
                    </a:cubicBezTo>
                    <a:cubicBezTo>
                      <a:pt x="1072" y="6749"/>
                      <a:pt x="1082" y="6749"/>
                      <a:pt x="1062" y="6729"/>
                    </a:cubicBezTo>
                    <a:cubicBezTo>
                      <a:pt x="1062" y="6719"/>
                      <a:pt x="1062" y="6719"/>
                      <a:pt x="1062" y="6709"/>
                    </a:cubicBezTo>
                    <a:cubicBezTo>
                      <a:pt x="1054" y="6693"/>
                      <a:pt x="1046" y="6676"/>
                      <a:pt x="1037" y="6676"/>
                    </a:cubicBezTo>
                    <a:cubicBezTo>
                      <a:pt x="1036" y="6676"/>
                      <a:pt x="1034" y="6677"/>
                      <a:pt x="1032" y="6679"/>
                    </a:cubicBezTo>
                    <a:cubicBezTo>
                      <a:pt x="1022" y="6669"/>
                      <a:pt x="1002" y="6669"/>
                      <a:pt x="1002" y="6649"/>
                    </a:cubicBezTo>
                    <a:cubicBezTo>
                      <a:pt x="1002" y="6669"/>
                      <a:pt x="982" y="6689"/>
                      <a:pt x="963" y="6719"/>
                    </a:cubicBezTo>
                    <a:cubicBezTo>
                      <a:pt x="963" y="6709"/>
                      <a:pt x="953" y="6709"/>
                      <a:pt x="953" y="6699"/>
                    </a:cubicBezTo>
                    <a:cubicBezTo>
                      <a:pt x="943" y="6689"/>
                      <a:pt x="933" y="6679"/>
                      <a:pt x="933" y="6679"/>
                    </a:cubicBezTo>
                    <a:cubicBezTo>
                      <a:pt x="943" y="6669"/>
                      <a:pt x="953" y="6669"/>
                      <a:pt x="963" y="6659"/>
                    </a:cubicBezTo>
                    <a:cubicBezTo>
                      <a:pt x="986" y="6648"/>
                      <a:pt x="999" y="6643"/>
                      <a:pt x="1004" y="6643"/>
                    </a:cubicBezTo>
                    <a:cubicBezTo>
                      <a:pt x="1004" y="6643"/>
                      <a:pt x="1004" y="6643"/>
                      <a:pt x="1004" y="6643"/>
                    </a:cubicBezTo>
                    <a:lnTo>
                      <a:pt x="1004" y="6643"/>
                    </a:lnTo>
                    <a:cubicBezTo>
                      <a:pt x="1014" y="6617"/>
                      <a:pt x="1023" y="6599"/>
                      <a:pt x="1032" y="6590"/>
                    </a:cubicBezTo>
                    <a:cubicBezTo>
                      <a:pt x="1062" y="6620"/>
                      <a:pt x="1072" y="6630"/>
                      <a:pt x="1111" y="6659"/>
                    </a:cubicBezTo>
                    <a:cubicBezTo>
                      <a:pt x="1130" y="6673"/>
                      <a:pt x="1152" y="6680"/>
                      <a:pt x="1165" y="6680"/>
                    </a:cubicBezTo>
                    <a:cubicBezTo>
                      <a:pt x="1181" y="6680"/>
                      <a:pt x="1183" y="6671"/>
                      <a:pt x="1151" y="6649"/>
                    </a:cubicBezTo>
                    <a:cubicBezTo>
                      <a:pt x="1092" y="6610"/>
                      <a:pt x="1072" y="6590"/>
                      <a:pt x="1072" y="6580"/>
                    </a:cubicBezTo>
                    <a:cubicBezTo>
                      <a:pt x="1072" y="6570"/>
                      <a:pt x="1072" y="6540"/>
                      <a:pt x="1082" y="6530"/>
                    </a:cubicBezTo>
                    <a:cubicBezTo>
                      <a:pt x="1111" y="6550"/>
                      <a:pt x="1131" y="6570"/>
                      <a:pt x="1121" y="6590"/>
                    </a:cubicBezTo>
                    <a:cubicBezTo>
                      <a:pt x="1121" y="6606"/>
                      <a:pt x="1139" y="6622"/>
                      <a:pt x="1154" y="6622"/>
                    </a:cubicBezTo>
                    <a:cubicBezTo>
                      <a:pt x="1166" y="6622"/>
                      <a:pt x="1175" y="6611"/>
                      <a:pt x="1171" y="6580"/>
                    </a:cubicBezTo>
                    <a:cubicBezTo>
                      <a:pt x="1171" y="6570"/>
                      <a:pt x="1171" y="6560"/>
                      <a:pt x="1171" y="6550"/>
                    </a:cubicBezTo>
                    <a:cubicBezTo>
                      <a:pt x="1191" y="6550"/>
                      <a:pt x="1191" y="6540"/>
                      <a:pt x="1171" y="6520"/>
                    </a:cubicBezTo>
                    <a:cubicBezTo>
                      <a:pt x="1171" y="6520"/>
                      <a:pt x="1171" y="6511"/>
                      <a:pt x="1171" y="6511"/>
                    </a:cubicBezTo>
                    <a:cubicBezTo>
                      <a:pt x="1161" y="6481"/>
                      <a:pt x="1161" y="6461"/>
                      <a:pt x="1131" y="6461"/>
                    </a:cubicBezTo>
                    <a:cubicBezTo>
                      <a:pt x="1121" y="6463"/>
                      <a:pt x="1114" y="6465"/>
                      <a:pt x="1110" y="6465"/>
                    </a:cubicBezTo>
                    <a:cubicBezTo>
                      <a:pt x="1095" y="6465"/>
                      <a:pt x="1099" y="6454"/>
                      <a:pt x="1092" y="6431"/>
                    </a:cubicBezTo>
                    <a:cubicBezTo>
                      <a:pt x="1082" y="6441"/>
                      <a:pt x="1072" y="6461"/>
                      <a:pt x="1052" y="6461"/>
                    </a:cubicBezTo>
                    <a:cubicBezTo>
                      <a:pt x="1026" y="6461"/>
                      <a:pt x="979" y="6439"/>
                      <a:pt x="935" y="6439"/>
                    </a:cubicBezTo>
                    <a:cubicBezTo>
                      <a:pt x="927" y="6439"/>
                      <a:pt x="920" y="6440"/>
                      <a:pt x="913" y="6441"/>
                    </a:cubicBezTo>
                    <a:lnTo>
                      <a:pt x="903" y="6441"/>
                    </a:lnTo>
                    <a:cubicBezTo>
                      <a:pt x="873" y="6441"/>
                      <a:pt x="834" y="6421"/>
                      <a:pt x="863" y="6401"/>
                    </a:cubicBezTo>
                    <a:cubicBezTo>
                      <a:pt x="873" y="6392"/>
                      <a:pt x="893" y="6372"/>
                      <a:pt x="893" y="6352"/>
                    </a:cubicBezTo>
                    <a:lnTo>
                      <a:pt x="903" y="6352"/>
                    </a:lnTo>
                    <a:cubicBezTo>
                      <a:pt x="913" y="6352"/>
                      <a:pt x="933" y="6332"/>
                      <a:pt x="953" y="6312"/>
                    </a:cubicBezTo>
                    <a:cubicBezTo>
                      <a:pt x="963" y="6332"/>
                      <a:pt x="973" y="6342"/>
                      <a:pt x="982" y="6352"/>
                    </a:cubicBezTo>
                    <a:cubicBezTo>
                      <a:pt x="942" y="6393"/>
                      <a:pt x="949" y="6406"/>
                      <a:pt x="974" y="6406"/>
                    </a:cubicBezTo>
                    <a:cubicBezTo>
                      <a:pt x="991" y="6406"/>
                      <a:pt x="1018" y="6400"/>
                      <a:pt x="1042" y="6392"/>
                    </a:cubicBezTo>
                    <a:cubicBezTo>
                      <a:pt x="1053" y="6380"/>
                      <a:pt x="1063" y="6376"/>
                      <a:pt x="1072" y="6376"/>
                    </a:cubicBezTo>
                    <a:cubicBezTo>
                      <a:pt x="1093" y="6376"/>
                      <a:pt x="1107" y="6401"/>
                      <a:pt x="1121" y="6401"/>
                    </a:cubicBezTo>
                    <a:cubicBezTo>
                      <a:pt x="1141" y="6401"/>
                      <a:pt x="1161" y="6342"/>
                      <a:pt x="1141" y="6322"/>
                    </a:cubicBezTo>
                    <a:cubicBezTo>
                      <a:pt x="1111" y="6302"/>
                      <a:pt x="1131" y="6292"/>
                      <a:pt x="1151" y="6292"/>
                    </a:cubicBezTo>
                    <a:cubicBezTo>
                      <a:pt x="1155" y="6296"/>
                      <a:pt x="1162" y="6298"/>
                      <a:pt x="1170" y="6298"/>
                    </a:cubicBezTo>
                    <a:cubicBezTo>
                      <a:pt x="1183" y="6298"/>
                      <a:pt x="1197" y="6291"/>
                      <a:pt x="1191" y="6273"/>
                    </a:cubicBezTo>
                    <a:cubicBezTo>
                      <a:pt x="1171" y="6233"/>
                      <a:pt x="1220" y="6213"/>
                      <a:pt x="1220" y="6213"/>
                    </a:cubicBezTo>
                    <a:cubicBezTo>
                      <a:pt x="1230" y="6203"/>
                      <a:pt x="1210" y="6173"/>
                      <a:pt x="1191" y="6173"/>
                    </a:cubicBezTo>
                    <a:cubicBezTo>
                      <a:pt x="1171" y="6173"/>
                      <a:pt x="1151" y="6154"/>
                      <a:pt x="1181" y="6154"/>
                    </a:cubicBezTo>
                    <a:cubicBezTo>
                      <a:pt x="1202" y="6159"/>
                      <a:pt x="1212" y="6167"/>
                      <a:pt x="1218" y="6167"/>
                    </a:cubicBezTo>
                    <a:cubicBezTo>
                      <a:pt x="1223" y="6167"/>
                      <a:pt x="1226" y="6162"/>
                      <a:pt x="1230" y="6144"/>
                    </a:cubicBezTo>
                    <a:cubicBezTo>
                      <a:pt x="1230" y="6104"/>
                      <a:pt x="1220" y="6114"/>
                      <a:pt x="1230" y="6084"/>
                    </a:cubicBezTo>
                    <a:cubicBezTo>
                      <a:pt x="1240" y="6074"/>
                      <a:pt x="1240" y="6045"/>
                      <a:pt x="1250" y="6025"/>
                    </a:cubicBezTo>
                    <a:lnTo>
                      <a:pt x="1250" y="6025"/>
                    </a:lnTo>
                    <a:cubicBezTo>
                      <a:pt x="1231" y="6040"/>
                      <a:pt x="1215" y="6047"/>
                      <a:pt x="1201" y="6047"/>
                    </a:cubicBezTo>
                    <a:cubicBezTo>
                      <a:pt x="1169" y="6047"/>
                      <a:pt x="1142" y="6016"/>
                      <a:pt x="1101" y="5975"/>
                    </a:cubicBezTo>
                    <a:cubicBezTo>
                      <a:pt x="1084" y="5960"/>
                      <a:pt x="1071" y="5954"/>
                      <a:pt x="1060" y="5954"/>
                    </a:cubicBezTo>
                    <a:cubicBezTo>
                      <a:pt x="1021" y="5954"/>
                      <a:pt x="1016" y="6033"/>
                      <a:pt x="992" y="6064"/>
                    </a:cubicBezTo>
                    <a:cubicBezTo>
                      <a:pt x="989" y="6068"/>
                      <a:pt x="986" y="6071"/>
                      <a:pt x="984" y="6074"/>
                    </a:cubicBezTo>
                    <a:lnTo>
                      <a:pt x="984" y="6074"/>
                    </a:lnTo>
                    <a:cubicBezTo>
                      <a:pt x="984" y="6072"/>
                      <a:pt x="984" y="6069"/>
                      <a:pt x="982" y="6064"/>
                    </a:cubicBezTo>
                    <a:cubicBezTo>
                      <a:pt x="974" y="6032"/>
                      <a:pt x="960" y="6000"/>
                      <a:pt x="938" y="6000"/>
                    </a:cubicBezTo>
                    <a:cubicBezTo>
                      <a:pt x="934" y="6000"/>
                      <a:pt x="928" y="6001"/>
                      <a:pt x="923" y="6005"/>
                    </a:cubicBezTo>
                    <a:cubicBezTo>
                      <a:pt x="913" y="6020"/>
                      <a:pt x="906" y="6027"/>
                      <a:pt x="902" y="6027"/>
                    </a:cubicBezTo>
                    <a:cubicBezTo>
                      <a:pt x="898" y="6027"/>
                      <a:pt x="898" y="6020"/>
                      <a:pt x="903" y="6005"/>
                    </a:cubicBezTo>
                    <a:cubicBezTo>
                      <a:pt x="912" y="5979"/>
                      <a:pt x="964" y="5931"/>
                      <a:pt x="941" y="5931"/>
                    </a:cubicBezTo>
                    <a:cubicBezTo>
                      <a:pt x="937" y="5931"/>
                      <a:pt x="931" y="5933"/>
                      <a:pt x="923" y="5935"/>
                    </a:cubicBezTo>
                    <a:cubicBezTo>
                      <a:pt x="854" y="5965"/>
                      <a:pt x="834" y="5975"/>
                      <a:pt x="844" y="6005"/>
                    </a:cubicBezTo>
                    <a:cubicBezTo>
                      <a:pt x="849" y="6021"/>
                      <a:pt x="831" y="6037"/>
                      <a:pt x="815" y="6037"/>
                    </a:cubicBezTo>
                    <a:cubicBezTo>
                      <a:pt x="801" y="6037"/>
                      <a:pt x="790" y="6026"/>
                      <a:pt x="794" y="5995"/>
                    </a:cubicBezTo>
                    <a:cubicBezTo>
                      <a:pt x="794" y="5985"/>
                      <a:pt x="794" y="5975"/>
                      <a:pt x="794" y="5955"/>
                    </a:cubicBezTo>
                    <a:cubicBezTo>
                      <a:pt x="834" y="5955"/>
                      <a:pt x="863" y="5935"/>
                      <a:pt x="893" y="5916"/>
                    </a:cubicBezTo>
                    <a:cubicBezTo>
                      <a:pt x="992" y="5856"/>
                      <a:pt x="1022" y="5846"/>
                      <a:pt x="1101" y="5747"/>
                    </a:cubicBezTo>
                    <a:cubicBezTo>
                      <a:pt x="1122" y="5720"/>
                      <a:pt x="1139" y="5710"/>
                      <a:pt x="1153" y="5710"/>
                    </a:cubicBezTo>
                    <a:cubicBezTo>
                      <a:pt x="1183" y="5710"/>
                      <a:pt x="1192" y="5768"/>
                      <a:pt x="1171" y="5816"/>
                    </a:cubicBezTo>
                    <a:cubicBezTo>
                      <a:pt x="1162" y="5848"/>
                      <a:pt x="1175" y="5863"/>
                      <a:pt x="1198" y="5863"/>
                    </a:cubicBezTo>
                    <a:cubicBezTo>
                      <a:pt x="1225" y="5863"/>
                      <a:pt x="1267" y="5840"/>
                      <a:pt x="1300" y="5797"/>
                    </a:cubicBezTo>
                    <a:cubicBezTo>
                      <a:pt x="1369" y="5707"/>
                      <a:pt x="1349" y="5707"/>
                      <a:pt x="1429" y="5678"/>
                    </a:cubicBezTo>
                    <a:cubicBezTo>
                      <a:pt x="1442" y="5672"/>
                      <a:pt x="1454" y="5669"/>
                      <a:pt x="1464" y="5669"/>
                    </a:cubicBezTo>
                    <a:cubicBezTo>
                      <a:pt x="1523" y="5669"/>
                      <a:pt x="1538" y="5752"/>
                      <a:pt x="1538" y="5777"/>
                    </a:cubicBezTo>
                    <a:cubicBezTo>
                      <a:pt x="1538" y="5816"/>
                      <a:pt x="1498" y="5826"/>
                      <a:pt x="1399" y="5846"/>
                    </a:cubicBezTo>
                    <a:cubicBezTo>
                      <a:pt x="1320" y="5856"/>
                      <a:pt x="1320" y="5916"/>
                      <a:pt x="1280" y="5985"/>
                    </a:cubicBezTo>
                    <a:cubicBezTo>
                      <a:pt x="1280" y="6005"/>
                      <a:pt x="1280" y="6025"/>
                      <a:pt x="1290" y="6035"/>
                    </a:cubicBezTo>
                    <a:cubicBezTo>
                      <a:pt x="1300" y="6054"/>
                      <a:pt x="1300" y="6104"/>
                      <a:pt x="1300" y="6144"/>
                    </a:cubicBezTo>
                    <a:cubicBezTo>
                      <a:pt x="1300" y="6153"/>
                      <a:pt x="1301" y="6157"/>
                      <a:pt x="1303" y="6157"/>
                    </a:cubicBezTo>
                    <a:cubicBezTo>
                      <a:pt x="1311" y="6157"/>
                      <a:pt x="1329" y="6121"/>
                      <a:pt x="1359" y="6114"/>
                    </a:cubicBezTo>
                    <a:cubicBezTo>
                      <a:pt x="1389" y="6114"/>
                      <a:pt x="1359" y="6114"/>
                      <a:pt x="1349" y="6134"/>
                    </a:cubicBezTo>
                    <a:cubicBezTo>
                      <a:pt x="1329" y="6164"/>
                      <a:pt x="1310" y="6223"/>
                      <a:pt x="1320" y="6233"/>
                    </a:cubicBezTo>
                    <a:cubicBezTo>
                      <a:pt x="1320" y="6235"/>
                      <a:pt x="1320" y="6236"/>
                      <a:pt x="1321" y="6236"/>
                    </a:cubicBezTo>
                    <a:cubicBezTo>
                      <a:pt x="1322" y="6236"/>
                      <a:pt x="1325" y="6234"/>
                      <a:pt x="1326" y="6234"/>
                    </a:cubicBezTo>
                    <a:cubicBezTo>
                      <a:pt x="1328" y="6234"/>
                      <a:pt x="1329" y="6236"/>
                      <a:pt x="1329" y="6243"/>
                    </a:cubicBezTo>
                    <a:cubicBezTo>
                      <a:pt x="1339" y="6273"/>
                      <a:pt x="1379" y="6282"/>
                      <a:pt x="1399" y="6282"/>
                    </a:cubicBezTo>
                    <a:cubicBezTo>
                      <a:pt x="1400" y="6282"/>
                      <a:pt x="1400" y="6282"/>
                      <a:pt x="1400" y="6282"/>
                    </a:cubicBezTo>
                    <a:cubicBezTo>
                      <a:pt x="1406" y="6282"/>
                      <a:pt x="1387" y="6343"/>
                      <a:pt x="1359" y="6362"/>
                    </a:cubicBezTo>
                    <a:cubicBezTo>
                      <a:pt x="1339" y="6369"/>
                      <a:pt x="1351" y="6393"/>
                      <a:pt x="1376" y="6393"/>
                    </a:cubicBezTo>
                    <a:cubicBezTo>
                      <a:pt x="1388" y="6393"/>
                      <a:pt x="1403" y="6388"/>
                      <a:pt x="1419" y="6372"/>
                    </a:cubicBezTo>
                    <a:cubicBezTo>
                      <a:pt x="1424" y="6366"/>
                      <a:pt x="1429" y="6364"/>
                      <a:pt x="1433" y="6364"/>
                    </a:cubicBezTo>
                    <a:cubicBezTo>
                      <a:pt x="1445" y="6364"/>
                      <a:pt x="1456" y="6382"/>
                      <a:pt x="1478" y="6411"/>
                    </a:cubicBezTo>
                    <a:cubicBezTo>
                      <a:pt x="1518" y="6451"/>
                      <a:pt x="1439" y="6431"/>
                      <a:pt x="1419" y="6461"/>
                    </a:cubicBezTo>
                    <a:cubicBezTo>
                      <a:pt x="1412" y="6471"/>
                      <a:pt x="1410" y="6474"/>
                      <a:pt x="1408" y="6474"/>
                    </a:cubicBezTo>
                    <a:cubicBezTo>
                      <a:pt x="1405" y="6474"/>
                      <a:pt x="1405" y="6461"/>
                      <a:pt x="1379" y="6461"/>
                    </a:cubicBezTo>
                    <a:cubicBezTo>
                      <a:pt x="1339" y="6461"/>
                      <a:pt x="1369" y="6511"/>
                      <a:pt x="1369" y="6580"/>
                    </a:cubicBezTo>
                    <a:cubicBezTo>
                      <a:pt x="1365" y="6611"/>
                      <a:pt x="1374" y="6622"/>
                      <a:pt x="1385" y="6622"/>
                    </a:cubicBezTo>
                    <a:cubicBezTo>
                      <a:pt x="1399" y="6622"/>
                      <a:pt x="1414" y="6606"/>
                      <a:pt x="1409" y="6590"/>
                    </a:cubicBezTo>
                    <a:cubicBezTo>
                      <a:pt x="1409" y="6560"/>
                      <a:pt x="1389" y="6570"/>
                      <a:pt x="1448" y="6540"/>
                    </a:cubicBezTo>
                    <a:cubicBezTo>
                      <a:pt x="1466" y="6532"/>
                      <a:pt x="1473" y="6528"/>
                      <a:pt x="1474" y="6528"/>
                    </a:cubicBezTo>
                    <a:cubicBezTo>
                      <a:pt x="1477" y="6528"/>
                      <a:pt x="1446" y="6549"/>
                      <a:pt x="1439" y="6570"/>
                    </a:cubicBezTo>
                    <a:cubicBezTo>
                      <a:pt x="1431" y="6601"/>
                      <a:pt x="1447" y="6626"/>
                      <a:pt x="1469" y="6626"/>
                    </a:cubicBezTo>
                    <a:cubicBezTo>
                      <a:pt x="1475" y="6626"/>
                      <a:pt x="1482" y="6624"/>
                      <a:pt x="1488" y="6620"/>
                    </a:cubicBezTo>
                    <a:cubicBezTo>
                      <a:pt x="1495" y="6610"/>
                      <a:pt x="1500" y="6605"/>
                      <a:pt x="1505" y="6605"/>
                    </a:cubicBezTo>
                    <a:cubicBezTo>
                      <a:pt x="1515" y="6605"/>
                      <a:pt x="1521" y="6623"/>
                      <a:pt x="1528" y="6649"/>
                    </a:cubicBezTo>
                    <a:cubicBezTo>
                      <a:pt x="1530" y="6656"/>
                      <a:pt x="1531" y="6658"/>
                      <a:pt x="1530" y="6658"/>
                    </a:cubicBezTo>
                    <a:cubicBezTo>
                      <a:pt x="1530" y="6658"/>
                      <a:pt x="1521" y="6641"/>
                      <a:pt x="1510" y="6641"/>
                    </a:cubicBezTo>
                    <a:cubicBezTo>
                      <a:pt x="1506" y="6641"/>
                      <a:pt x="1502" y="6643"/>
                      <a:pt x="1498" y="6649"/>
                    </a:cubicBezTo>
                    <a:cubicBezTo>
                      <a:pt x="1491" y="6676"/>
                      <a:pt x="1472" y="6689"/>
                      <a:pt x="1453" y="6689"/>
                    </a:cubicBezTo>
                    <a:cubicBezTo>
                      <a:pt x="1444" y="6689"/>
                      <a:pt x="1435" y="6686"/>
                      <a:pt x="1429" y="6679"/>
                    </a:cubicBezTo>
                    <a:cubicBezTo>
                      <a:pt x="1426" y="6677"/>
                      <a:pt x="1423" y="6675"/>
                      <a:pt x="1419" y="6675"/>
                    </a:cubicBezTo>
                    <a:cubicBezTo>
                      <a:pt x="1408" y="6675"/>
                      <a:pt x="1389" y="6687"/>
                      <a:pt x="1359" y="6709"/>
                    </a:cubicBezTo>
                    <a:cubicBezTo>
                      <a:pt x="1320" y="6729"/>
                      <a:pt x="1379" y="6758"/>
                      <a:pt x="1399" y="6778"/>
                    </a:cubicBezTo>
                    <a:cubicBezTo>
                      <a:pt x="1405" y="6784"/>
                      <a:pt x="1411" y="6786"/>
                      <a:pt x="1417" y="6786"/>
                    </a:cubicBezTo>
                    <a:cubicBezTo>
                      <a:pt x="1423" y="6786"/>
                      <a:pt x="1430" y="6784"/>
                      <a:pt x="1438" y="6784"/>
                    </a:cubicBezTo>
                    <a:cubicBezTo>
                      <a:pt x="1447" y="6784"/>
                      <a:pt x="1457" y="6787"/>
                      <a:pt x="1468" y="6798"/>
                    </a:cubicBezTo>
                    <a:cubicBezTo>
                      <a:pt x="1499" y="6821"/>
                      <a:pt x="1500" y="6844"/>
                      <a:pt x="1508" y="6844"/>
                    </a:cubicBezTo>
                    <a:cubicBezTo>
                      <a:pt x="1510" y="6844"/>
                      <a:pt x="1513" y="6842"/>
                      <a:pt x="1518" y="6838"/>
                    </a:cubicBezTo>
                    <a:cubicBezTo>
                      <a:pt x="1520" y="6836"/>
                      <a:pt x="1523" y="6836"/>
                      <a:pt x="1526" y="6836"/>
                    </a:cubicBezTo>
                    <a:cubicBezTo>
                      <a:pt x="1543" y="6836"/>
                      <a:pt x="1561" y="6864"/>
                      <a:pt x="1587" y="6907"/>
                    </a:cubicBezTo>
                    <a:cubicBezTo>
                      <a:pt x="1610" y="6935"/>
                      <a:pt x="1604" y="6947"/>
                      <a:pt x="1592" y="6947"/>
                    </a:cubicBezTo>
                    <a:cubicBezTo>
                      <a:pt x="1584" y="6947"/>
                      <a:pt x="1572" y="6940"/>
                      <a:pt x="1567" y="6927"/>
                    </a:cubicBezTo>
                    <a:cubicBezTo>
                      <a:pt x="1565" y="6922"/>
                      <a:pt x="1563" y="6920"/>
                      <a:pt x="1562" y="6920"/>
                    </a:cubicBezTo>
                    <a:cubicBezTo>
                      <a:pt x="1557" y="6920"/>
                      <a:pt x="1555" y="6942"/>
                      <a:pt x="1548" y="6957"/>
                    </a:cubicBezTo>
                    <a:cubicBezTo>
                      <a:pt x="1544" y="6960"/>
                      <a:pt x="1540" y="6964"/>
                      <a:pt x="1535" y="6964"/>
                    </a:cubicBezTo>
                    <a:cubicBezTo>
                      <a:pt x="1527" y="6964"/>
                      <a:pt x="1517" y="6954"/>
                      <a:pt x="1498" y="6917"/>
                    </a:cubicBezTo>
                    <a:cubicBezTo>
                      <a:pt x="1492" y="6906"/>
                      <a:pt x="1486" y="6902"/>
                      <a:pt x="1480" y="6902"/>
                    </a:cubicBezTo>
                    <a:cubicBezTo>
                      <a:pt x="1461" y="6902"/>
                      <a:pt x="1448" y="6957"/>
                      <a:pt x="1448" y="6957"/>
                    </a:cubicBezTo>
                    <a:cubicBezTo>
                      <a:pt x="1448" y="6957"/>
                      <a:pt x="1429" y="6996"/>
                      <a:pt x="1399" y="7016"/>
                    </a:cubicBezTo>
                    <a:cubicBezTo>
                      <a:pt x="1379" y="7036"/>
                      <a:pt x="1458" y="7046"/>
                      <a:pt x="1488" y="7046"/>
                    </a:cubicBezTo>
                    <a:cubicBezTo>
                      <a:pt x="1508" y="7056"/>
                      <a:pt x="1478" y="7076"/>
                      <a:pt x="1498" y="7096"/>
                    </a:cubicBezTo>
                    <a:cubicBezTo>
                      <a:pt x="1502" y="7099"/>
                      <a:pt x="1507" y="7101"/>
                      <a:pt x="1512" y="7101"/>
                    </a:cubicBezTo>
                    <a:cubicBezTo>
                      <a:pt x="1533" y="7101"/>
                      <a:pt x="1563" y="7074"/>
                      <a:pt x="1587" y="7066"/>
                    </a:cubicBezTo>
                    <a:cubicBezTo>
                      <a:pt x="1600" y="7063"/>
                      <a:pt x="1610" y="7060"/>
                      <a:pt x="1619" y="7060"/>
                    </a:cubicBezTo>
                    <a:cubicBezTo>
                      <a:pt x="1636" y="7060"/>
                      <a:pt x="1647" y="7069"/>
                      <a:pt x="1667" y="7096"/>
                    </a:cubicBezTo>
                    <a:cubicBezTo>
                      <a:pt x="1691" y="7128"/>
                      <a:pt x="1676" y="7160"/>
                      <a:pt x="1642" y="7160"/>
                    </a:cubicBezTo>
                    <a:cubicBezTo>
                      <a:pt x="1635" y="7160"/>
                      <a:pt x="1626" y="7159"/>
                      <a:pt x="1617" y="7155"/>
                    </a:cubicBezTo>
                    <a:cubicBezTo>
                      <a:pt x="1609" y="7151"/>
                      <a:pt x="1604" y="7150"/>
                      <a:pt x="1600" y="7150"/>
                    </a:cubicBezTo>
                    <a:cubicBezTo>
                      <a:pt x="1584" y="7150"/>
                      <a:pt x="1597" y="7177"/>
                      <a:pt x="1597" y="7185"/>
                    </a:cubicBezTo>
                    <a:cubicBezTo>
                      <a:pt x="1597" y="7205"/>
                      <a:pt x="1627" y="7195"/>
                      <a:pt x="1686" y="7234"/>
                    </a:cubicBezTo>
                    <a:cubicBezTo>
                      <a:pt x="1719" y="7261"/>
                      <a:pt x="1708" y="7283"/>
                      <a:pt x="1686" y="7283"/>
                    </a:cubicBezTo>
                    <a:cubicBezTo>
                      <a:pt x="1674" y="7283"/>
                      <a:pt x="1660" y="7277"/>
                      <a:pt x="1647" y="7264"/>
                    </a:cubicBezTo>
                    <a:cubicBezTo>
                      <a:pt x="1632" y="7253"/>
                      <a:pt x="1620" y="7252"/>
                      <a:pt x="1609" y="7252"/>
                    </a:cubicBezTo>
                    <a:cubicBezTo>
                      <a:pt x="1605" y="7252"/>
                      <a:pt x="1602" y="7252"/>
                      <a:pt x="1598" y="7252"/>
                    </a:cubicBezTo>
                    <a:cubicBezTo>
                      <a:pt x="1585" y="7252"/>
                      <a:pt x="1572" y="7249"/>
                      <a:pt x="1558" y="7224"/>
                    </a:cubicBezTo>
                    <a:cubicBezTo>
                      <a:pt x="1542" y="7198"/>
                      <a:pt x="1529" y="7186"/>
                      <a:pt x="1522" y="7186"/>
                    </a:cubicBezTo>
                    <a:cubicBezTo>
                      <a:pt x="1515" y="7186"/>
                      <a:pt x="1513" y="7196"/>
                      <a:pt x="1518" y="7215"/>
                    </a:cubicBezTo>
                    <a:cubicBezTo>
                      <a:pt x="1522" y="7232"/>
                      <a:pt x="1519" y="7240"/>
                      <a:pt x="1511" y="7240"/>
                    </a:cubicBezTo>
                    <a:cubicBezTo>
                      <a:pt x="1502" y="7240"/>
                      <a:pt x="1485" y="7227"/>
                      <a:pt x="1468" y="7205"/>
                    </a:cubicBezTo>
                    <a:cubicBezTo>
                      <a:pt x="1448" y="7165"/>
                      <a:pt x="1458" y="7135"/>
                      <a:pt x="1419" y="7125"/>
                    </a:cubicBezTo>
                    <a:cubicBezTo>
                      <a:pt x="1415" y="7123"/>
                      <a:pt x="1413" y="7122"/>
                      <a:pt x="1411" y="7122"/>
                    </a:cubicBezTo>
                    <a:cubicBezTo>
                      <a:pt x="1395" y="7122"/>
                      <a:pt x="1419" y="7187"/>
                      <a:pt x="1419" y="7205"/>
                    </a:cubicBezTo>
                    <a:cubicBezTo>
                      <a:pt x="1419" y="7224"/>
                      <a:pt x="1409" y="7234"/>
                      <a:pt x="1448" y="7244"/>
                    </a:cubicBezTo>
                    <a:cubicBezTo>
                      <a:pt x="1488" y="7254"/>
                      <a:pt x="1468" y="7294"/>
                      <a:pt x="1498" y="7334"/>
                    </a:cubicBezTo>
                    <a:cubicBezTo>
                      <a:pt x="1503" y="7344"/>
                      <a:pt x="1508" y="7348"/>
                      <a:pt x="1512" y="7348"/>
                    </a:cubicBezTo>
                    <a:cubicBezTo>
                      <a:pt x="1524" y="7348"/>
                      <a:pt x="1536" y="7313"/>
                      <a:pt x="1558" y="7284"/>
                    </a:cubicBezTo>
                    <a:cubicBezTo>
                      <a:pt x="1560" y="7280"/>
                      <a:pt x="1562" y="7278"/>
                      <a:pt x="1565" y="7278"/>
                    </a:cubicBezTo>
                    <a:cubicBezTo>
                      <a:pt x="1580" y="7278"/>
                      <a:pt x="1589" y="7356"/>
                      <a:pt x="1597" y="7373"/>
                    </a:cubicBezTo>
                    <a:cubicBezTo>
                      <a:pt x="1617" y="7393"/>
                      <a:pt x="1627" y="7363"/>
                      <a:pt x="1667" y="7433"/>
                    </a:cubicBezTo>
                    <a:cubicBezTo>
                      <a:pt x="1689" y="7491"/>
                      <a:pt x="1656" y="7507"/>
                      <a:pt x="1634" y="7507"/>
                    </a:cubicBezTo>
                    <a:cubicBezTo>
                      <a:pt x="1626" y="7507"/>
                      <a:pt x="1620" y="7505"/>
                      <a:pt x="1617" y="7502"/>
                    </a:cubicBezTo>
                    <a:cubicBezTo>
                      <a:pt x="1607" y="7502"/>
                      <a:pt x="1617" y="7413"/>
                      <a:pt x="1587" y="7403"/>
                    </a:cubicBezTo>
                    <a:cubicBezTo>
                      <a:pt x="1584" y="7402"/>
                      <a:pt x="1581" y="7401"/>
                      <a:pt x="1578" y="7401"/>
                    </a:cubicBezTo>
                    <a:cubicBezTo>
                      <a:pt x="1554" y="7401"/>
                      <a:pt x="1542" y="7438"/>
                      <a:pt x="1577" y="7482"/>
                    </a:cubicBezTo>
                    <a:cubicBezTo>
                      <a:pt x="1608" y="7521"/>
                      <a:pt x="1609" y="7535"/>
                      <a:pt x="1599" y="7535"/>
                    </a:cubicBezTo>
                    <a:cubicBezTo>
                      <a:pt x="1596" y="7535"/>
                      <a:pt x="1592" y="7534"/>
                      <a:pt x="1587" y="7532"/>
                    </a:cubicBezTo>
                    <a:cubicBezTo>
                      <a:pt x="1585" y="7531"/>
                      <a:pt x="1583" y="7531"/>
                      <a:pt x="1582" y="7531"/>
                    </a:cubicBezTo>
                    <a:cubicBezTo>
                      <a:pt x="1559" y="7531"/>
                      <a:pt x="1568" y="7591"/>
                      <a:pt x="1577" y="7591"/>
                    </a:cubicBezTo>
                    <a:cubicBezTo>
                      <a:pt x="1587" y="7591"/>
                      <a:pt x="1617" y="7542"/>
                      <a:pt x="1637" y="7542"/>
                    </a:cubicBezTo>
                    <a:cubicBezTo>
                      <a:pt x="1657" y="7552"/>
                      <a:pt x="1667" y="7571"/>
                      <a:pt x="1677" y="7621"/>
                    </a:cubicBezTo>
                    <a:cubicBezTo>
                      <a:pt x="1677" y="7621"/>
                      <a:pt x="1686" y="7621"/>
                      <a:pt x="1686" y="7631"/>
                    </a:cubicBezTo>
                    <a:cubicBezTo>
                      <a:pt x="1690" y="7647"/>
                      <a:pt x="1695" y="7650"/>
                      <a:pt x="1701" y="7650"/>
                    </a:cubicBezTo>
                    <a:cubicBezTo>
                      <a:pt x="1706" y="7650"/>
                      <a:pt x="1712" y="7647"/>
                      <a:pt x="1717" y="7647"/>
                    </a:cubicBezTo>
                    <a:cubicBezTo>
                      <a:pt x="1725" y="7647"/>
                      <a:pt x="1732" y="7653"/>
                      <a:pt x="1736" y="7681"/>
                    </a:cubicBezTo>
                    <a:lnTo>
                      <a:pt x="1746" y="7681"/>
                    </a:lnTo>
                    <a:cubicBezTo>
                      <a:pt x="1750" y="7717"/>
                      <a:pt x="1732" y="7730"/>
                      <a:pt x="1709" y="7730"/>
                    </a:cubicBezTo>
                    <a:cubicBezTo>
                      <a:pt x="1681" y="7730"/>
                      <a:pt x="1648" y="7712"/>
                      <a:pt x="1637" y="7690"/>
                    </a:cubicBezTo>
                    <a:cubicBezTo>
                      <a:pt x="1627" y="7676"/>
                      <a:pt x="1632" y="7676"/>
                      <a:pt x="1634" y="7676"/>
                    </a:cubicBezTo>
                    <a:cubicBezTo>
                      <a:pt x="1637" y="7676"/>
                      <a:pt x="1637" y="7676"/>
                      <a:pt x="1617" y="7661"/>
                    </a:cubicBezTo>
                    <a:cubicBezTo>
                      <a:pt x="1613" y="7658"/>
                      <a:pt x="1610" y="7657"/>
                      <a:pt x="1608" y="7657"/>
                    </a:cubicBezTo>
                    <a:cubicBezTo>
                      <a:pt x="1593" y="7657"/>
                      <a:pt x="1610" y="7707"/>
                      <a:pt x="1627" y="7750"/>
                    </a:cubicBezTo>
                    <a:cubicBezTo>
                      <a:pt x="1627" y="7760"/>
                      <a:pt x="1627" y="7770"/>
                      <a:pt x="1637" y="7780"/>
                    </a:cubicBezTo>
                    <a:cubicBezTo>
                      <a:pt x="1637" y="7790"/>
                      <a:pt x="1637" y="7790"/>
                      <a:pt x="1637" y="7800"/>
                    </a:cubicBezTo>
                    <a:cubicBezTo>
                      <a:pt x="1642" y="7809"/>
                      <a:pt x="1644" y="7814"/>
                      <a:pt x="1643" y="7814"/>
                    </a:cubicBezTo>
                    <a:cubicBezTo>
                      <a:pt x="1642" y="7814"/>
                      <a:pt x="1637" y="7809"/>
                      <a:pt x="1627" y="7800"/>
                    </a:cubicBezTo>
                    <a:cubicBezTo>
                      <a:pt x="1587" y="7770"/>
                      <a:pt x="1607" y="7730"/>
                      <a:pt x="1587" y="7690"/>
                    </a:cubicBezTo>
                    <a:cubicBezTo>
                      <a:pt x="1584" y="7679"/>
                      <a:pt x="1580" y="7674"/>
                      <a:pt x="1574" y="7674"/>
                    </a:cubicBezTo>
                    <a:cubicBezTo>
                      <a:pt x="1562" y="7674"/>
                      <a:pt x="1545" y="7702"/>
                      <a:pt x="1538" y="7730"/>
                    </a:cubicBezTo>
                    <a:cubicBezTo>
                      <a:pt x="1538" y="7760"/>
                      <a:pt x="1558" y="7730"/>
                      <a:pt x="1577" y="7780"/>
                    </a:cubicBezTo>
                    <a:cubicBezTo>
                      <a:pt x="1596" y="7811"/>
                      <a:pt x="1619" y="7854"/>
                      <a:pt x="1611" y="7854"/>
                    </a:cubicBezTo>
                    <a:cubicBezTo>
                      <a:pt x="1606" y="7854"/>
                      <a:pt x="1590" y="7840"/>
                      <a:pt x="1558" y="7800"/>
                    </a:cubicBezTo>
                    <a:cubicBezTo>
                      <a:pt x="1528" y="7780"/>
                      <a:pt x="1538" y="7760"/>
                      <a:pt x="1528" y="7750"/>
                    </a:cubicBezTo>
                    <a:cubicBezTo>
                      <a:pt x="1526" y="7749"/>
                      <a:pt x="1525" y="7748"/>
                      <a:pt x="1523" y="7748"/>
                    </a:cubicBezTo>
                    <a:cubicBezTo>
                      <a:pt x="1513" y="7748"/>
                      <a:pt x="1499" y="7773"/>
                      <a:pt x="1508" y="7790"/>
                    </a:cubicBezTo>
                    <a:cubicBezTo>
                      <a:pt x="1518" y="7800"/>
                      <a:pt x="1518" y="7800"/>
                      <a:pt x="1538" y="7819"/>
                    </a:cubicBezTo>
                    <a:cubicBezTo>
                      <a:pt x="1558" y="7839"/>
                      <a:pt x="1567" y="7829"/>
                      <a:pt x="1597" y="7869"/>
                    </a:cubicBezTo>
                    <a:cubicBezTo>
                      <a:pt x="1608" y="7884"/>
                      <a:pt x="1618" y="7889"/>
                      <a:pt x="1628" y="7889"/>
                    </a:cubicBezTo>
                    <a:cubicBezTo>
                      <a:pt x="1643" y="7889"/>
                      <a:pt x="1658" y="7875"/>
                      <a:pt x="1677" y="7869"/>
                    </a:cubicBezTo>
                    <a:cubicBezTo>
                      <a:pt x="1683" y="7866"/>
                      <a:pt x="1687" y="7864"/>
                      <a:pt x="1689" y="7864"/>
                    </a:cubicBezTo>
                    <a:cubicBezTo>
                      <a:pt x="1699" y="7864"/>
                      <a:pt x="1660" y="7903"/>
                      <a:pt x="1677" y="7928"/>
                    </a:cubicBezTo>
                    <a:cubicBezTo>
                      <a:pt x="1677" y="7928"/>
                      <a:pt x="1686" y="7938"/>
                      <a:pt x="1696" y="7938"/>
                    </a:cubicBezTo>
                    <a:cubicBezTo>
                      <a:pt x="1716" y="7938"/>
                      <a:pt x="1766" y="7919"/>
                      <a:pt x="1766" y="7919"/>
                    </a:cubicBezTo>
                    <a:cubicBezTo>
                      <a:pt x="1766" y="7919"/>
                      <a:pt x="1776" y="7948"/>
                      <a:pt x="1766" y="7948"/>
                    </a:cubicBezTo>
                    <a:cubicBezTo>
                      <a:pt x="1756" y="7948"/>
                      <a:pt x="1746" y="7948"/>
                      <a:pt x="1736" y="7978"/>
                    </a:cubicBezTo>
                    <a:cubicBezTo>
                      <a:pt x="1736" y="7990"/>
                      <a:pt x="1739" y="7994"/>
                      <a:pt x="1744" y="7994"/>
                    </a:cubicBezTo>
                    <a:cubicBezTo>
                      <a:pt x="1748" y="7994"/>
                      <a:pt x="1752" y="7992"/>
                      <a:pt x="1756" y="7988"/>
                    </a:cubicBezTo>
                    <a:lnTo>
                      <a:pt x="1805" y="7988"/>
                    </a:lnTo>
                    <a:cubicBezTo>
                      <a:pt x="1825" y="7988"/>
                      <a:pt x="1815" y="7998"/>
                      <a:pt x="1815" y="8028"/>
                    </a:cubicBezTo>
                    <a:cubicBezTo>
                      <a:pt x="1815" y="8038"/>
                      <a:pt x="1815" y="8038"/>
                      <a:pt x="1815" y="8038"/>
                    </a:cubicBezTo>
                    <a:cubicBezTo>
                      <a:pt x="1810" y="8038"/>
                      <a:pt x="1803" y="8035"/>
                      <a:pt x="1794" y="8035"/>
                    </a:cubicBezTo>
                    <a:cubicBezTo>
                      <a:pt x="1786" y="8035"/>
                      <a:pt x="1776" y="8038"/>
                      <a:pt x="1766" y="8047"/>
                    </a:cubicBezTo>
                    <a:cubicBezTo>
                      <a:pt x="1746" y="8057"/>
                      <a:pt x="1766" y="8057"/>
                      <a:pt x="1786" y="8077"/>
                    </a:cubicBezTo>
                    <a:cubicBezTo>
                      <a:pt x="1786" y="8087"/>
                      <a:pt x="1786" y="8097"/>
                      <a:pt x="1786" y="8107"/>
                    </a:cubicBezTo>
                    <a:cubicBezTo>
                      <a:pt x="1786" y="8129"/>
                      <a:pt x="1782" y="8137"/>
                      <a:pt x="1776" y="8137"/>
                    </a:cubicBezTo>
                    <a:cubicBezTo>
                      <a:pt x="1768" y="8137"/>
                      <a:pt x="1757" y="8124"/>
                      <a:pt x="1746" y="8107"/>
                    </a:cubicBezTo>
                    <a:cubicBezTo>
                      <a:pt x="1736" y="8087"/>
                      <a:pt x="1716" y="8077"/>
                      <a:pt x="1706" y="8057"/>
                    </a:cubicBezTo>
                    <a:cubicBezTo>
                      <a:pt x="1706" y="8057"/>
                      <a:pt x="1706" y="8057"/>
                      <a:pt x="1706" y="8047"/>
                    </a:cubicBezTo>
                    <a:cubicBezTo>
                      <a:pt x="1696" y="8018"/>
                      <a:pt x="1686" y="7998"/>
                      <a:pt x="1677" y="7998"/>
                    </a:cubicBezTo>
                    <a:cubicBezTo>
                      <a:pt x="1657" y="8008"/>
                      <a:pt x="1657" y="8018"/>
                      <a:pt x="1677" y="8067"/>
                    </a:cubicBezTo>
                    <a:cubicBezTo>
                      <a:pt x="1677" y="8077"/>
                      <a:pt x="1677" y="8077"/>
                      <a:pt x="1686" y="8087"/>
                    </a:cubicBezTo>
                    <a:cubicBezTo>
                      <a:pt x="1686" y="8107"/>
                      <a:pt x="1686" y="8107"/>
                      <a:pt x="1677" y="8127"/>
                    </a:cubicBezTo>
                    <a:cubicBezTo>
                      <a:pt x="1677" y="8130"/>
                      <a:pt x="1675" y="8131"/>
                      <a:pt x="1674" y="8131"/>
                    </a:cubicBezTo>
                    <a:cubicBezTo>
                      <a:pt x="1671" y="8131"/>
                      <a:pt x="1667" y="8127"/>
                      <a:pt x="1667" y="8127"/>
                    </a:cubicBezTo>
                    <a:cubicBezTo>
                      <a:pt x="1657" y="8107"/>
                      <a:pt x="1657" y="8077"/>
                      <a:pt x="1647" y="8057"/>
                    </a:cubicBezTo>
                    <a:cubicBezTo>
                      <a:pt x="1647" y="8038"/>
                      <a:pt x="1627" y="8038"/>
                      <a:pt x="1597" y="8018"/>
                    </a:cubicBezTo>
                    <a:cubicBezTo>
                      <a:pt x="1595" y="8017"/>
                      <a:pt x="1594" y="8016"/>
                      <a:pt x="1593" y="8016"/>
                    </a:cubicBezTo>
                    <a:cubicBezTo>
                      <a:pt x="1579" y="8016"/>
                      <a:pt x="1587" y="8060"/>
                      <a:pt x="1587" y="8087"/>
                    </a:cubicBezTo>
                    <a:cubicBezTo>
                      <a:pt x="1587" y="8117"/>
                      <a:pt x="1597" y="8097"/>
                      <a:pt x="1607" y="8147"/>
                    </a:cubicBezTo>
                    <a:cubicBezTo>
                      <a:pt x="1607" y="8158"/>
                      <a:pt x="1607" y="8163"/>
                      <a:pt x="1605" y="8163"/>
                    </a:cubicBezTo>
                    <a:cubicBezTo>
                      <a:pt x="1604" y="8163"/>
                      <a:pt x="1601" y="8161"/>
                      <a:pt x="1597" y="8156"/>
                    </a:cubicBezTo>
                    <a:cubicBezTo>
                      <a:pt x="1587" y="8147"/>
                      <a:pt x="1577" y="8117"/>
                      <a:pt x="1567" y="8097"/>
                    </a:cubicBezTo>
                    <a:cubicBezTo>
                      <a:pt x="1559" y="8077"/>
                      <a:pt x="1558" y="8071"/>
                      <a:pt x="1556" y="8071"/>
                    </a:cubicBezTo>
                    <a:cubicBezTo>
                      <a:pt x="1553" y="8071"/>
                      <a:pt x="1549" y="8079"/>
                      <a:pt x="1533" y="8079"/>
                    </a:cubicBezTo>
                    <a:cubicBezTo>
                      <a:pt x="1529" y="8079"/>
                      <a:pt x="1524" y="8078"/>
                      <a:pt x="1518" y="8077"/>
                    </a:cubicBezTo>
                    <a:cubicBezTo>
                      <a:pt x="1468" y="8077"/>
                      <a:pt x="1508" y="8097"/>
                      <a:pt x="1538" y="8127"/>
                    </a:cubicBezTo>
                    <a:cubicBezTo>
                      <a:pt x="1558" y="8153"/>
                      <a:pt x="1555" y="8162"/>
                      <a:pt x="1546" y="8162"/>
                    </a:cubicBezTo>
                    <a:cubicBezTo>
                      <a:pt x="1541" y="8162"/>
                      <a:pt x="1534" y="8160"/>
                      <a:pt x="1528" y="8156"/>
                    </a:cubicBezTo>
                    <a:cubicBezTo>
                      <a:pt x="1498" y="8156"/>
                      <a:pt x="1518" y="8156"/>
                      <a:pt x="1478" y="8147"/>
                    </a:cubicBezTo>
                    <a:cubicBezTo>
                      <a:pt x="1474" y="8144"/>
                      <a:pt x="1470" y="8143"/>
                      <a:pt x="1467" y="8143"/>
                    </a:cubicBezTo>
                    <a:cubicBezTo>
                      <a:pt x="1445" y="8143"/>
                      <a:pt x="1468" y="8206"/>
                      <a:pt x="1468" y="8206"/>
                    </a:cubicBezTo>
                    <a:cubicBezTo>
                      <a:pt x="1468" y="8206"/>
                      <a:pt x="1487" y="8219"/>
                      <a:pt x="1505" y="8219"/>
                    </a:cubicBezTo>
                    <a:cubicBezTo>
                      <a:pt x="1510" y="8219"/>
                      <a:pt x="1514" y="8218"/>
                      <a:pt x="1518" y="8216"/>
                    </a:cubicBezTo>
                    <a:cubicBezTo>
                      <a:pt x="1543" y="8216"/>
                      <a:pt x="1547" y="8182"/>
                      <a:pt x="1565" y="8182"/>
                    </a:cubicBezTo>
                    <a:cubicBezTo>
                      <a:pt x="1568" y="8182"/>
                      <a:pt x="1572" y="8183"/>
                      <a:pt x="1577" y="8186"/>
                    </a:cubicBezTo>
                    <a:cubicBezTo>
                      <a:pt x="1577" y="8186"/>
                      <a:pt x="1577" y="8196"/>
                      <a:pt x="1587" y="8196"/>
                    </a:cubicBezTo>
                    <a:cubicBezTo>
                      <a:pt x="1597" y="8206"/>
                      <a:pt x="1607" y="8216"/>
                      <a:pt x="1607" y="8226"/>
                    </a:cubicBezTo>
                    <a:cubicBezTo>
                      <a:pt x="1610" y="8228"/>
                      <a:pt x="1611" y="8229"/>
                      <a:pt x="1613" y="8229"/>
                    </a:cubicBezTo>
                    <a:cubicBezTo>
                      <a:pt x="1615" y="8229"/>
                      <a:pt x="1616" y="8228"/>
                      <a:pt x="1618" y="8228"/>
                    </a:cubicBezTo>
                    <a:cubicBezTo>
                      <a:pt x="1622" y="8228"/>
                      <a:pt x="1627" y="8231"/>
                      <a:pt x="1637" y="8246"/>
                    </a:cubicBezTo>
                    <a:cubicBezTo>
                      <a:pt x="1645" y="8254"/>
                      <a:pt x="1650" y="8259"/>
                      <a:pt x="1653" y="8259"/>
                    </a:cubicBezTo>
                    <a:cubicBezTo>
                      <a:pt x="1658" y="8259"/>
                      <a:pt x="1661" y="8249"/>
                      <a:pt x="1667" y="8226"/>
                    </a:cubicBezTo>
                    <a:cubicBezTo>
                      <a:pt x="1669" y="8218"/>
                      <a:pt x="1675" y="8215"/>
                      <a:pt x="1681" y="8215"/>
                    </a:cubicBezTo>
                    <a:cubicBezTo>
                      <a:pt x="1701" y="8215"/>
                      <a:pt x="1731" y="8238"/>
                      <a:pt x="1746" y="8246"/>
                    </a:cubicBezTo>
                    <a:cubicBezTo>
                      <a:pt x="1756" y="8256"/>
                      <a:pt x="1736" y="8266"/>
                      <a:pt x="1726" y="8285"/>
                    </a:cubicBezTo>
                    <a:cubicBezTo>
                      <a:pt x="1716" y="8295"/>
                      <a:pt x="1716" y="8295"/>
                      <a:pt x="1716" y="8305"/>
                    </a:cubicBezTo>
                    <a:lnTo>
                      <a:pt x="1736" y="8305"/>
                    </a:lnTo>
                    <a:cubicBezTo>
                      <a:pt x="1749" y="8305"/>
                      <a:pt x="1758" y="8301"/>
                      <a:pt x="1768" y="8301"/>
                    </a:cubicBezTo>
                    <a:cubicBezTo>
                      <a:pt x="1773" y="8301"/>
                      <a:pt x="1779" y="8302"/>
                      <a:pt x="1786" y="8305"/>
                    </a:cubicBezTo>
                    <a:lnTo>
                      <a:pt x="1795" y="8305"/>
                    </a:lnTo>
                    <a:cubicBezTo>
                      <a:pt x="1795" y="8315"/>
                      <a:pt x="1805" y="8315"/>
                      <a:pt x="1805" y="8325"/>
                    </a:cubicBezTo>
                    <a:cubicBezTo>
                      <a:pt x="1805" y="8325"/>
                      <a:pt x="1805" y="8335"/>
                      <a:pt x="1815" y="8345"/>
                    </a:cubicBezTo>
                    <a:cubicBezTo>
                      <a:pt x="1815" y="8345"/>
                      <a:pt x="1815" y="8355"/>
                      <a:pt x="1815" y="8355"/>
                    </a:cubicBezTo>
                    <a:cubicBezTo>
                      <a:pt x="1835" y="8365"/>
                      <a:pt x="1805" y="8404"/>
                      <a:pt x="1795" y="8414"/>
                    </a:cubicBezTo>
                    <a:cubicBezTo>
                      <a:pt x="1786" y="8414"/>
                      <a:pt x="1776" y="8404"/>
                      <a:pt x="1756" y="8375"/>
                    </a:cubicBezTo>
                    <a:cubicBezTo>
                      <a:pt x="1756" y="8375"/>
                      <a:pt x="1756" y="8365"/>
                      <a:pt x="1756" y="8365"/>
                    </a:cubicBezTo>
                    <a:cubicBezTo>
                      <a:pt x="1745" y="8348"/>
                      <a:pt x="1737" y="8341"/>
                      <a:pt x="1730" y="8341"/>
                    </a:cubicBezTo>
                    <a:cubicBezTo>
                      <a:pt x="1725" y="8341"/>
                      <a:pt x="1721" y="8346"/>
                      <a:pt x="1716" y="8355"/>
                    </a:cubicBezTo>
                    <a:cubicBezTo>
                      <a:pt x="1716" y="8355"/>
                      <a:pt x="1726" y="8365"/>
                      <a:pt x="1736" y="8375"/>
                    </a:cubicBezTo>
                    <a:cubicBezTo>
                      <a:pt x="1736" y="8385"/>
                      <a:pt x="1746" y="8385"/>
                      <a:pt x="1746" y="8394"/>
                    </a:cubicBezTo>
                    <a:cubicBezTo>
                      <a:pt x="1756" y="8404"/>
                      <a:pt x="1776" y="8444"/>
                      <a:pt x="1756" y="8464"/>
                    </a:cubicBezTo>
                    <a:cubicBezTo>
                      <a:pt x="1746" y="8474"/>
                      <a:pt x="1738" y="8479"/>
                      <a:pt x="1734" y="8479"/>
                    </a:cubicBezTo>
                    <a:cubicBezTo>
                      <a:pt x="1729" y="8479"/>
                      <a:pt x="1726" y="8474"/>
                      <a:pt x="1726" y="8464"/>
                    </a:cubicBezTo>
                    <a:cubicBezTo>
                      <a:pt x="1726" y="8448"/>
                      <a:pt x="1707" y="8419"/>
                      <a:pt x="1694" y="8419"/>
                    </a:cubicBezTo>
                    <a:cubicBezTo>
                      <a:pt x="1691" y="8419"/>
                      <a:pt x="1688" y="8420"/>
                      <a:pt x="1686" y="8424"/>
                    </a:cubicBezTo>
                    <a:cubicBezTo>
                      <a:pt x="1681" y="8429"/>
                      <a:pt x="1677" y="8432"/>
                      <a:pt x="1672" y="8432"/>
                    </a:cubicBezTo>
                    <a:cubicBezTo>
                      <a:pt x="1667" y="8432"/>
                      <a:pt x="1662" y="8429"/>
                      <a:pt x="1657" y="8424"/>
                    </a:cubicBezTo>
                    <a:cubicBezTo>
                      <a:pt x="1637" y="8414"/>
                      <a:pt x="1627" y="8394"/>
                      <a:pt x="1627" y="8385"/>
                    </a:cubicBezTo>
                    <a:cubicBezTo>
                      <a:pt x="1618" y="8366"/>
                      <a:pt x="1576" y="8324"/>
                      <a:pt x="1539" y="8324"/>
                    </a:cubicBezTo>
                    <a:cubicBezTo>
                      <a:pt x="1535" y="8324"/>
                      <a:pt x="1531" y="8324"/>
                      <a:pt x="1528" y="8325"/>
                    </a:cubicBezTo>
                    <a:cubicBezTo>
                      <a:pt x="1498" y="8335"/>
                      <a:pt x="1558" y="8375"/>
                      <a:pt x="1577" y="8404"/>
                    </a:cubicBezTo>
                    <a:cubicBezTo>
                      <a:pt x="1577" y="8404"/>
                      <a:pt x="1577" y="8414"/>
                      <a:pt x="1577" y="8414"/>
                    </a:cubicBezTo>
                    <a:cubicBezTo>
                      <a:pt x="1577" y="8424"/>
                      <a:pt x="1567" y="8434"/>
                      <a:pt x="1558" y="8444"/>
                    </a:cubicBezTo>
                    <a:cubicBezTo>
                      <a:pt x="1551" y="8451"/>
                      <a:pt x="1539" y="8458"/>
                      <a:pt x="1525" y="8458"/>
                    </a:cubicBezTo>
                    <a:cubicBezTo>
                      <a:pt x="1520" y="8458"/>
                      <a:pt x="1514" y="8457"/>
                      <a:pt x="1508" y="8454"/>
                    </a:cubicBezTo>
                    <a:cubicBezTo>
                      <a:pt x="1505" y="8448"/>
                      <a:pt x="1502" y="8446"/>
                      <a:pt x="1499" y="8446"/>
                    </a:cubicBezTo>
                    <a:cubicBezTo>
                      <a:pt x="1493" y="8446"/>
                      <a:pt x="1488" y="8460"/>
                      <a:pt x="1488" y="8474"/>
                    </a:cubicBezTo>
                    <a:cubicBezTo>
                      <a:pt x="1488" y="8484"/>
                      <a:pt x="1498" y="8504"/>
                      <a:pt x="1498" y="8513"/>
                    </a:cubicBezTo>
                    <a:cubicBezTo>
                      <a:pt x="1500" y="8517"/>
                      <a:pt x="1503" y="8519"/>
                      <a:pt x="1506" y="8519"/>
                    </a:cubicBezTo>
                    <a:cubicBezTo>
                      <a:pt x="1520" y="8519"/>
                      <a:pt x="1544" y="8494"/>
                      <a:pt x="1567" y="8494"/>
                    </a:cubicBezTo>
                    <a:cubicBezTo>
                      <a:pt x="1597" y="8494"/>
                      <a:pt x="1607" y="8444"/>
                      <a:pt x="1627" y="8444"/>
                    </a:cubicBezTo>
                    <a:cubicBezTo>
                      <a:pt x="1629" y="8443"/>
                      <a:pt x="1630" y="8443"/>
                      <a:pt x="1631" y="8443"/>
                    </a:cubicBezTo>
                    <a:cubicBezTo>
                      <a:pt x="1645" y="8443"/>
                      <a:pt x="1637" y="8488"/>
                      <a:pt x="1637" y="8533"/>
                    </a:cubicBezTo>
                    <a:cubicBezTo>
                      <a:pt x="1637" y="8553"/>
                      <a:pt x="1647" y="8553"/>
                      <a:pt x="1677" y="8553"/>
                    </a:cubicBezTo>
                    <a:cubicBezTo>
                      <a:pt x="1686" y="8543"/>
                      <a:pt x="1696" y="8543"/>
                      <a:pt x="1706" y="8543"/>
                    </a:cubicBezTo>
                    <a:lnTo>
                      <a:pt x="1716" y="8543"/>
                    </a:lnTo>
                    <a:cubicBezTo>
                      <a:pt x="1740" y="8535"/>
                      <a:pt x="1758" y="8521"/>
                      <a:pt x="1779" y="8521"/>
                    </a:cubicBezTo>
                    <a:cubicBezTo>
                      <a:pt x="1784" y="8521"/>
                      <a:pt x="1790" y="8521"/>
                      <a:pt x="1795" y="8523"/>
                    </a:cubicBezTo>
                    <a:cubicBezTo>
                      <a:pt x="1795" y="8523"/>
                      <a:pt x="1805" y="8513"/>
                      <a:pt x="1805" y="8513"/>
                    </a:cubicBezTo>
                    <a:cubicBezTo>
                      <a:pt x="1825" y="8523"/>
                      <a:pt x="1845" y="8543"/>
                      <a:pt x="1855" y="8563"/>
                    </a:cubicBezTo>
                    <a:cubicBezTo>
                      <a:pt x="1865" y="8573"/>
                      <a:pt x="1875" y="8593"/>
                      <a:pt x="1855" y="8593"/>
                    </a:cubicBezTo>
                    <a:cubicBezTo>
                      <a:pt x="1825" y="8593"/>
                      <a:pt x="1786" y="8623"/>
                      <a:pt x="1786" y="8662"/>
                    </a:cubicBezTo>
                    <a:cubicBezTo>
                      <a:pt x="1793" y="8669"/>
                      <a:pt x="1795" y="8676"/>
                      <a:pt x="1792" y="8676"/>
                    </a:cubicBezTo>
                    <a:cubicBezTo>
                      <a:pt x="1791" y="8676"/>
                      <a:pt x="1788" y="8675"/>
                      <a:pt x="1786" y="8672"/>
                    </a:cubicBezTo>
                    <a:cubicBezTo>
                      <a:pt x="1777" y="8664"/>
                      <a:pt x="1762" y="8628"/>
                      <a:pt x="1746" y="8628"/>
                    </a:cubicBezTo>
                    <a:cubicBezTo>
                      <a:pt x="1743" y="8628"/>
                      <a:pt x="1739" y="8629"/>
                      <a:pt x="1736" y="8632"/>
                    </a:cubicBezTo>
                    <a:cubicBezTo>
                      <a:pt x="1736" y="8652"/>
                      <a:pt x="1736" y="8672"/>
                      <a:pt x="1726" y="8682"/>
                    </a:cubicBezTo>
                    <a:lnTo>
                      <a:pt x="1776" y="8692"/>
                    </a:lnTo>
                    <a:cubicBezTo>
                      <a:pt x="1766" y="8692"/>
                      <a:pt x="1766" y="8692"/>
                      <a:pt x="1766" y="8702"/>
                    </a:cubicBezTo>
                    <a:cubicBezTo>
                      <a:pt x="1761" y="8704"/>
                      <a:pt x="1758" y="8705"/>
                      <a:pt x="1755" y="8705"/>
                    </a:cubicBezTo>
                    <a:cubicBezTo>
                      <a:pt x="1753" y="8705"/>
                      <a:pt x="1751" y="8704"/>
                      <a:pt x="1750" y="8704"/>
                    </a:cubicBezTo>
                    <a:cubicBezTo>
                      <a:pt x="1746" y="8704"/>
                      <a:pt x="1741" y="8707"/>
                      <a:pt x="1726" y="8722"/>
                    </a:cubicBezTo>
                    <a:cubicBezTo>
                      <a:pt x="1716" y="8732"/>
                      <a:pt x="1716" y="8732"/>
                      <a:pt x="1706" y="8732"/>
                    </a:cubicBezTo>
                    <a:cubicBezTo>
                      <a:pt x="1677" y="8732"/>
                      <a:pt x="1667" y="8722"/>
                      <a:pt x="1657" y="8692"/>
                    </a:cubicBezTo>
                    <a:cubicBezTo>
                      <a:pt x="1647" y="8702"/>
                      <a:pt x="1627" y="8702"/>
                      <a:pt x="1617" y="8702"/>
                    </a:cubicBezTo>
                    <a:cubicBezTo>
                      <a:pt x="1607" y="8722"/>
                      <a:pt x="1607" y="8742"/>
                      <a:pt x="1607" y="8751"/>
                    </a:cubicBezTo>
                    <a:cubicBezTo>
                      <a:pt x="1617" y="8761"/>
                      <a:pt x="1627" y="8771"/>
                      <a:pt x="1617" y="8771"/>
                    </a:cubicBezTo>
                    <a:cubicBezTo>
                      <a:pt x="1617" y="8781"/>
                      <a:pt x="1617" y="8781"/>
                      <a:pt x="1597" y="8781"/>
                    </a:cubicBezTo>
                    <a:cubicBezTo>
                      <a:pt x="1587" y="8781"/>
                      <a:pt x="1587" y="8781"/>
                      <a:pt x="1587" y="8771"/>
                    </a:cubicBezTo>
                    <a:cubicBezTo>
                      <a:pt x="1558" y="8771"/>
                      <a:pt x="1508" y="8771"/>
                      <a:pt x="1508" y="8781"/>
                    </a:cubicBezTo>
                    <a:cubicBezTo>
                      <a:pt x="1498" y="8791"/>
                      <a:pt x="1498" y="8811"/>
                      <a:pt x="1478" y="8821"/>
                    </a:cubicBezTo>
                    <a:cubicBezTo>
                      <a:pt x="1458" y="8831"/>
                      <a:pt x="1498" y="8870"/>
                      <a:pt x="1508" y="8880"/>
                    </a:cubicBezTo>
                    <a:cubicBezTo>
                      <a:pt x="1518" y="8880"/>
                      <a:pt x="1528" y="8870"/>
                      <a:pt x="1567" y="8841"/>
                    </a:cubicBezTo>
                    <a:cubicBezTo>
                      <a:pt x="1584" y="8819"/>
                      <a:pt x="1594" y="8812"/>
                      <a:pt x="1602" y="8812"/>
                    </a:cubicBezTo>
                    <a:cubicBezTo>
                      <a:pt x="1608" y="8812"/>
                      <a:pt x="1613" y="8816"/>
                      <a:pt x="1617" y="8821"/>
                    </a:cubicBezTo>
                    <a:cubicBezTo>
                      <a:pt x="1627" y="8831"/>
                      <a:pt x="1587" y="8851"/>
                      <a:pt x="1577" y="8860"/>
                    </a:cubicBezTo>
                    <a:cubicBezTo>
                      <a:pt x="1567" y="8870"/>
                      <a:pt x="1538" y="8910"/>
                      <a:pt x="1558" y="8930"/>
                    </a:cubicBezTo>
                    <a:cubicBezTo>
                      <a:pt x="1572" y="8935"/>
                      <a:pt x="1585" y="8937"/>
                      <a:pt x="1593" y="8937"/>
                    </a:cubicBezTo>
                    <a:cubicBezTo>
                      <a:pt x="1602" y="8937"/>
                      <a:pt x="1607" y="8935"/>
                      <a:pt x="1607" y="8930"/>
                    </a:cubicBezTo>
                    <a:cubicBezTo>
                      <a:pt x="1607" y="8914"/>
                      <a:pt x="1627" y="8885"/>
                      <a:pt x="1645" y="8885"/>
                    </a:cubicBezTo>
                    <a:cubicBezTo>
                      <a:pt x="1649" y="8885"/>
                      <a:pt x="1653" y="8886"/>
                      <a:pt x="1657" y="8890"/>
                    </a:cubicBezTo>
                    <a:cubicBezTo>
                      <a:pt x="1660" y="8894"/>
                      <a:pt x="1666" y="8896"/>
                      <a:pt x="1672" y="8896"/>
                    </a:cubicBezTo>
                    <a:cubicBezTo>
                      <a:pt x="1697" y="8896"/>
                      <a:pt x="1738" y="8867"/>
                      <a:pt x="1746" y="8851"/>
                    </a:cubicBezTo>
                    <a:cubicBezTo>
                      <a:pt x="1746" y="8833"/>
                      <a:pt x="1809" y="8799"/>
                      <a:pt x="1858" y="8799"/>
                    </a:cubicBezTo>
                    <a:cubicBezTo>
                      <a:pt x="1864" y="8799"/>
                      <a:pt x="1869" y="8800"/>
                      <a:pt x="1875" y="8801"/>
                    </a:cubicBezTo>
                    <a:cubicBezTo>
                      <a:pt x="1914" y="8811"/>
                      <a:pt x="1835" y="8851"/>
                      <a:pt x="1815" y="8870"/>
                    </a:cubicBezTo>
                    <a:cubicBezTo>
                      <a:pt x="1798" y="8888"/>
                      <a:pt x="1851" y="8922"/>
                      <a:pt x="1891" y="8922"/>
                    </a:cubicBezTo>
                    <a:cubicBezTo>
                      <a:pt x="1896" y="8922"/>
                      <a:pt x="1900" y="8921"/>
                      <a:pt x="1905" y="8920"/>
                    </a:cubicBezTo>
                    <a:cubicBezTo>
                      <a:pt x="1909" y="8917"/>
                      <a:pt x="1913" y="8915"/>
                      <a:pt x="1917" y="8915"/>
                    </a:cubicBezTo>
                    <a:cubicBezTo>
                      <a:pt x="1934" y="8915"/>
                      <a:pt x="1933" y="8953"/>
                      <a:pt x="1924" y="8970"/>
                    </a:cubicBezTo>
                    <a:cubicBezTo>
                      <a:pt x="1919" y="8975"/>
                      <a:pt x="1913" y="8976"/>
                      <a:pt x="1905" y="8976"/>
                    </a:cubicBezTo>
                    <a:cubicBezTo>
                      <a:pt x="1881" y="8976"/>
                      <a:pt x="1848" y="8960"/>
                      <a:pt x="1825" y="8960"/>
                    </a:cubicBezTo>
                    <a:cubicBezTo>
                      <a:pt x="1786" y="8950"/>
                      <a:pt x="1766" y="8910"/>
                      <a:pt x="1736" y="8910"/>
                    </a:cubicBezTo>
                    <a:cubicBezTo>
                      <a:pt x="1734" y="8909"/>
                      <a:pt x="1733" y="8909"/>
                      <a:pt x="1731" y="8909"/>
                    </a:cubicBezTo>
                    <a:cubicBezTo>
                      <a:pt x="1718" y="8909"/>
                      <a:pt x="1726" y="8953"/>
                      <a:pt x="1726" y="8989"/>
                    </a:cubicBezTo>
                    <a:cubicBezTo>
                      <a:pt x="1726" y="9007"/>
                      <a:pt x="1712" y="9013"/>
                      <a:pt x="1693" y="9013"/>
                    </a:cubicBezTo>
                    <a:cubicBezTo>
                      <a:pt x="1669" y="9013"/>
                      <a:pt x="1639" y="9005"/>
                      <a:pt x="1617" y="8999"/>
                    </a:cubicBezTo>
                    <a:cubicBezTo>
                      <a:pt x="1575" y="8999"/>
                      <a:pt x="1547" y="8977"/>
                      <a:pt x="1508" y="8977"/>
                    </a:cubicBezTo>
                    <a:cubicBezTo>
                      <a:pt x="1502" y="8977"/>
                      <a:pt x="1495" y="8978"/>
                      <a:pt x="1488" y="8979"/>
                    </a:cubicBezTo>
                    <a:cubicBezTo>
                      <a:pt x="1439" y="8989"/>
                      <a:pt x="1379" y="9049"/>
                      <a:pt x="1419" y="9049"/>
                    </a:cubicBezTo>
                    <a:cubicBezTo>
                      <a:pt x="1458" y="9059"/>
                      <a:pt x="1528" y="9079"/>
                      <a:pt x="1518" y="9118"/>
                    </a:cubicBezTo>
                    <a:cubicBezTo>
                      <a:pt x="1514" y="9128"/>
                      <a:pt x="1513" y="9131"/>
                      <a:pt x="1514" y="9131"/>
                    </a:cubicBezTo>
                    <a:cubicBezTo>
                      <a:pt x="1518" y="9131"/>
                      <a:pt x="1546" y="9090"/>
                      <a:pt x="1565" y="9090"/>
                    </a:cubicBezTo>
                    <a:cubicBezTo>
                      <a:pt x="1570" y="9090"/>
                      <a:pt x="1574" y="9092"/>
                      <a:pt x="1577" y="9098"/>
                    </a:cubicBezTo>
                    <a:cubicBezTo>
                      <a:pt x="1607" y="9128"/>
                      <a:pt x="1587" y="9188"/>
                      <a:pt x="1637" y="9188"/>
                    </a:cubicBezTo>
                    <a:cubicBezTo>
                      <a:pt x="1686" y="9188"/>
                      <a:pt x="1696" y="9168"/>
                      <a:pt x="1716" y="9118"/>
                    </a:cubicBezTo>
                    <a:cubicBezTo>
                      <a:pt x="1718" y="9114"/>
                      <a:pt x="1721" y="9112"/>
                      <a:pt x="1724" y="9112"/>
                    </a:cubicBezTo>
                    <a:cubicBezTo>
                      <a:pt x="1734" y="9112"/>
                      <a:pt x="1748" y="9137"/>
                      <a:pt x="1756" y="9168"/>
                    </a:cubicBezTo>
                    <a:cubicBezTo>
                      <a:pt x="1756" y="9178"/>
                      <a:pt x="1756" y="9188"/>
                      <a:pt x="1766" y="9188"/>
                    </a:cubicBezTo>
                    <a:cubicBezTo>
                      <a:pt x="1766" y="9208"/>
                      <a:pt x="1776" y="9217"/>
                      <a:pt x="1776" y="9227"/>
                    </a:cubicBezTo>
                    <a:cubicBezTo>
                      <a:pt x="1776" y="9232"/>
                      <a:pt x="1777" y="9234"/>
                      <a:pt x="1779" y="9234"/>
                    </a:cubicBezTo>
                    <a:cubicBezTo>
                      <a:pt x="1790" y="9234"/>
                      <a:pt x="1828" y="9175"/>
                      <a:pt x="1845" y="9158"/>
                    </a:cubicBezTo>
                    <a:lnTo>
                      <a:pt x="1865" y="9158"/>
                    </a:lnTo>
                    <a:cubicBezTo>
                      <a:pt x="1865" y="9168"/>
                      <a:pt x="1865" y="9198"/>
                      <a:pt x="1885" y="9208"/>
                    </a:cubicBezTo>
                    <a:cubicBezTo>
                      <a:pt x="1894" y="9217"/>
                      <a:pt x="1903" y="9224"/>
                      <a:pt x="1915" y="9224"/>
                    </a:cubicBezTo>
                    <a:cubicBezTo>
                      <a:pt x="1929" y="9224"/>
                      <a:pt x="1947" y="9214"/>
                      <a:pt x="1974" y="9188"/>
                    </a:cubicBezTo>
                    <a:lnTo>
                      <a:pt x="2123" y="9198"/>
                    </a:lnTo>
                    <a:cubicBezTo>
                      <a:pt x="2123" y="9198"/>
                      <a:pt x="2123" y="9208"/>
                      <a:pt x="2123" y="9208"/>
                    </a:cubicBezTo>
                    <a:cubicBezTo>
                      <a:pt x="2133" y="9217"/>
                      <a:pt x="2133" y="9217"/>
                      <a:pt x="2133" y="9217"/>
                    </a:cubicBezTo>
                    <a:cubicBezTo>
                      <a:pt x="2133" y="9217"/>
                      <a:pt x="2143" y="9237"/>
                      <a:pt x="2162" y="9267"/>
                    </a:cubicBezTo>
                    <a:cubicBezTo>
                      <a:pt x="2182" y="9277"/>
                      <a:pt x="2192" y="9297"/>
                      <a:pt x="2212" y="9307"/>
                    </a:cubicBezTo>
                    <a:cubicBezTo>
                      <a:pt x="2222" y="9317"/>
                      <a:pt x="2222" y="9317"/>
                      <a:pt x="2232" y="9327"/>
                    </a:cubicBezTo>
                    <a:cubicBezTo>
                      <a:pt x="2252" y="9346"/>
                      <a:pt x="2242" y="9356"/>
                      <a:pt x="2222" y="9366"/>
                    </a:cubicBezTo>
                    <a:cubicBezTo>
                      <a:pt x="2172" y="9386"/>
                      <a:pt x="2073" y="9396"/>
                      <a:pt x="2033" y="9396"/>
                    </a:cubicBezTo>
                    <a:cubicBezTo>
                      <a:pt x="1974" y="9406"/>
                      <a:pt x="2053" y="9455"/>
                      <a:pt x="2004" y="9495"/>
                    </a:cubicBezTo>
                    <a:cubicBezTo>
                      <a:pt x="1997" y="9502"/>
                      <a:pt x="1989" y="9504"/>
                      <a:pt x="1980" y="9504"/>
                    </a:cubicBezTo>
                    <a:cubicBezTo>
                      <a:pt x="1935" y="9504"/>
                      <a:pt x="1860" y="9434"/>
                      <a:pt x="1786" y="9426"/>
                    </a:cubicBezTo>
                    <a:cubicBezTo>
                      <a:pt x="1759" y="9419"/>
                      <a:pt x="1738" y="9415"/>
                      <a:pt x="1719" y="9415"/>
                    </a:cubicBezTo>
                    <a:cubicBezTo>
                      <a:pt x="1682" y="9415"/>
                      <a:pt x="1653" y="9432"/>
                      <a:pt x="1607" y="9485"/>
                    </a:cubicBezTo>
                    <a:cubicBezTo>
                      <a:pt x="1550" y="9550"/>
                      <a:pt x="1586" y="9615"/>
                      <a:pt x="1661" y="9615"/>
                    </a:cubicBezTo>
                    <a:cubicBezTo>
                      <a:pt x="1677" y="9615"/>
                      <a:pt x="1696" y="9611"/>
                      <a:pt x="1716" y="9604"/>
                    </a:cubicBezTo>
                    <a:cubicBezTo>
                      <a:pt x="1735" y="9596"/>
                      <a:pt x="1749" y="9593"/>
                      <a:pt x="1759" y="9593"/>
                    </a:cubicBezTo>
                    <a:cubicBezTo>
                      <a:pt x="1802" y="9593"/>
                      <a:pt x="1778" y="9650"/>
                      <a:pt x="1786" y="9674"/>
                    </a:cubicBezTo>
                    <a:cubicBezTo>
                      <a:pt x="1786" y="9693"/>
                      <a:pt x="1706" y="9693"/>
                      <a:pt x="1577" y="9773"/>
                    </a:cubicBezTo>
                    <a:cubicBezTo>
                      <a:pt x="1489" y="9820"/>
                      <a:pt x="1522" y="9863"/>
                      <a:pt x="1577" y="9863"/>
                    </a:cubicBezTo>
                    <a:cubicBezTo>
                      <a:pt x="1602" y="9863"/>
                      <a:pt x="1632" y="9854"/>
                      <a:pt x="1657" y="9832"/>
                    </a:cubicBezTo>
                    <a:cubicBezTo>
                      <a:pt x="1691" y="9805"/>
                      <a:pt x="1722" y="9802"/>
                      <a:pt x="1750" y="9802"/>
                    </a:cubicBezTo>
                    <a:cubicBezTo>
                      <a:pt x="1758" y="9802"/>
                      <a:pt x="1765" y="9802"/>
                      <a:pt x="1773" y="9802"/>
                    </a:cubicBezTo>
                    <a:cubicBezTo>
                      <a:pt x="1808" y="9802"/>
                      <a:pt x="1840" y="9797"/>
                      <a:pt x="1875" y="9743"/>
                    </a:cubicBezTo>
                    <a:cubicBezTo>
                      <a:pt x="1911" y="9692"/>
                      <a:pt x="1936" y="9670"/>
                      <a:pt x="1949" y="9670"/>
                    </a:cubicBezTo>
                    <a:cubicBezTo>
                      <a:pt x="1962" y="9670"/>
                      <a:pt x="1964" y="9689"/>
                      <a:pt x="1954" y="9723"/>
                    </a:cubicBezTo>
                    <a:cubicBezTo>
                      <a:pt x="1941" y="9759"/>
                      <a:pt x="1950" y="9777"/>
                      <a:pt x="1970" y="9777"/>
                    </a:cubicBezTo>
                    <a:cubicBezTo>
                      <a:pt x="1995" y="9777"/>
                      <a:pt x="2035" y="9752"/>
                      <a:pt x="2073" y="9703"/>
                    </a:cubicBezTo>
                    <a:cubicBezTo>
                      <a:pt x="2113" y="9644"/>
                      <a:pt x="2113" y="9604"/>
                      <a:pt x="2133" y="9574"/>
                    </a:cubicBezTo>
                    <a:cubicBezTo>
                      <a:pt x="2143" y="9564"/>
                      <a:pt x="2162" y="9545"/>
                      <a:pt x="2182" y="9535"/>
                    </a:cubicBezTo>
                    <a:cubicBezTo>
                      <a:pt x="2188" y="9533"/>
                      <a:pt x="2193" y="9532"/>
                      <a:pt x="2197" y="9532"/>
                    </a:cubicBezTo>
                    <a:cubicBezTo>
                      <a:pt x="2236" y="9532"/>
                      <a:pt x="2211" y="9610"/>
                      <a:pt x="2202" y="9664"/>
                    </a:cubicBezTo>
                    <a:cubicBezTo>
                      <a:pt x="2202" y="9683"/>
                      <a:pt x="2202" y="9693"/>
                      <a:pt x="2202" y="9703"/>
                    </a:cubicBezTo>
                    <a:cubicBezTo>
                      <a:pt x="2202" y="9733"/>
                      <a:pt x="2212" y="9773"/>
                      <a:pt x="2123" y="9793"/>
                    </a:cubicBezTo>
                    <a:cubicBezTo>
                      <a:pt x="2033" y="9812"/>
                      <a:pt x="2063" y="9892"/>
                      <a:pt x="2004" y="9971"/>
                    </a:cubicBezTo>
                    <a:cubicBezTo>
                      <a:pt x="1991" y="9992"/>
                      <a:pt x="1981" y="10000"/>
                      <a:pt x="1971" y="10000"/>
                    </a:cubicBezTo>
                    <a:cubicBezTo>
                      <a:pt x="1945" y="10000"/>
                      <a:pt x="1926" y="9931"/>
                      <a:pt x="1875" y="9872"/>
                    </a:cubicBezTo>
                    <a:cubicBezTo>
                      <a:pt x="1864" y="9861"/>
                      <a:pt x="1855" y="9857"/>
                      <a:pt x="1847" y="9857"/>
                    </a:cubicBezTo>
                    <a:cubicBezTo>
                      <a:pt x="1802" y="9857"/>
                      <a:pt x="1791" y="9998"/>
                      <a:pt x="1766" y="10040"/>
                    </a:cubicBezTo>
                    <a:cubicBezTo>
                      <a:pt x="1736" y="10080"/>
                      <a:pt x="1696" y="10021"/>
                      <a:pt x="1617" y="10169"/>
                    </a:cubicBezTo>
                    <a:cubicBezTo>
                      <a:pt x="1554" y="10288"/>
                      <a:pt x="1641" y="10312"/>
                      <a:pt x="1695" y="10312"/>
                    </a:cubicBezTo>
                    <a:cubicBezTo>
                      <a:pt x="1708" y="10312"/>
                      <a:pt x="1720" y="10310"/>
                      <a:pt x="1726" y="10308"/>
                    </a:cubicBezTo>
                    <a:cubicBezTo>
                      <a:pt x="1746" y="10298"/>
                      <a:pt x="1736" y="10130"/>
                      <a:pt x="1795" y="10110"/>
                    </a:cubicBezTo>
                    <a:cubicBezTo>
                      <a:pt x="1804" y="10106"/>
                      <a:pt x="1813" y="10103"/>
                      <a:pt x="1821" y="10103"/>
                    </a:cubicBezTo>
                    <a:cubicBezTo>
                      <a:pt x="1869" y="10103"/>
                      <a:pt x="1900" y="10174"/>
                      <a:pt x="1815" y="10259"/>
                    </a:cubicBezTo>
                    <a:cubicBezTo>
                      <a:pt x="1738" y="10335"/>
                      <a:pt x="1739" y="10365"/>
                      <a:pt x="1771" y="10365"/>
                    </a:cubicBezTo>
                    <a:cubicBezTo>
                      <a:pt x="1780" y="10365"/>
                      <a:pt x="1792" y="10362"/>
                      <a:pt x="1805" y="10358"/>
                    </a:cubicBezTo>
                    <a:cubicBezTo>
                      <a:pt x="1809" y="10356"/>
                      <a:pt x="1813" y="10356"/>
                      <a:pt x="1816" y="10356"/>
                    </a:cubicBezTo>
                    <a:cubicBezTo>
                      <a:pt x="1862" y="10356"/>
                      <a:pt x="1843" y="10477"/>
                      <a:pt x="1815" y="10477"/>
                    </a:cubicBezTo>
                    <a:cubicBezTo>
                      <a:pt x="1796" y="10477"/>
                      <a:pt x="1724" y="10387"/>
                      <a:pt x="1674" y="10387"/>
                    </a:cubicBezTo>
                    <a:cubicBezTo>
                      <a:pt x="1671" y="10387"/>
                      <a:pt x="1669" y="10387"/>
                      <a:pt x="1667" y="10387"/>
                    </a:cubicBezTo>
                    <a:cubicBezTo>
                      <a:pt x="1617" y="10397"/>
                      <a:pt x="1607" y="10457"/>
                      <a:pt x="1577" y="10556"/>
                    </a:cubicBezTo>
                    <a:cubicBezTo>
                      <a:pt x="1566" y="10584"/>
                      <a:pt x="1554" y="10591"/>
                      <a:pt x="1540" y="10591"/>
                    </a:cubicBezTo>
                    <a:cubicBezTo>
                      <a:pt x="1524" y="10591"/>
                      <a:pt x="1507" y="10580"/>
                      <a:pt x="1491" y="10580"/>
                    </a:cubicBezTo>
                    <a:cubicBezTo>
                      <a:pt x="1472" y="10580"/>
                      <a:pt x="1454" y="10594"/>
                      <a:pt x="1439" y="10655"/>
                    </a:cubicBezTo>
                    <a:cubicBezTo>
                      <a:pt x="1420" y="10728"/>
                      <a:pt x="1458" y="10752"/>
                      <a:pt x="1509" y="10752"/>
                    </a:cubicBezTo>
                    <a:cubicBezTo>
                      <a:pt x="1570" y="10752"/>
                      <a:pt x="1650" y="10717"/>
                      <a:pt x="1677" y="10685"/>
                    </a:cubicBezTo>
                    <a:cubicBezTo>
                      <a:pt x="1696" y="10650"/>
                      <a:pt x="1686" y="10648"/>
                      <a:pt x="1681" y="10648"/>
                    </a:cubicBezTo>
                    <a:cubicBezTo>
                      <a:pt x="1681" y="10648"/>
                      <a:pt x="1680" y="10648"/>
                      <a:pt x="1680" y="10648"/>
                    </a:cubicBezTo>
                    <a:cubicBezTo>
                      <a:pt x="1678" y="10648"/>
                      <a:pt x="1683" y="10646"/>
                      <a:pt x="1716" y="10625"/>
                    </a:cubicBezTo>
                    <a:cubicBezTo>
                      <a:pt x="1731" y="10617"/>
                      <a:pt x="1742" y="10614"/>
                      <a:pt x="1750" y="10614"/>
                    </a:cubicBezTo>
                    <a:cubicBezTo>
                      <a:pt x="1792" y="10614"/>
                      <a:pt x="1756" y="10712"/>
                      <a:pt x="1706" y="10804"/>
                    </a:cubicBezTo>
                    <a:cubicBezTo>
                      <a:pt x="1671" y="10881"/>
                      <a:pt x="1656" y="10928"/>
                      <a:pt x="1675" y="10928"/>
                    </a:cubicBezTo>
                    <a:cubicBezTo>
                      <a:pt x="1682" y="10928"/>
                      <a:pt x="1696" y="10920"/>
                      <a:pt x="1716" y="10903"/>
                    </a:cubicBezTo>
                    <a:cubicBezTo>
                      <a:pt x="1795" y="10844"/>
                      <a:pt x="1766" y="10754"/>
                      <a:pt x="1795" y="10675"/>
                    </a:cubicBezTo>
                    <a:cubicBezTo>
                      <a:pt x="1804" y="10651"/>
                      <a:pt x="1817" y="10642"/>
                      <a:pt x="1830" y="10642"/>
                    </a:cubicBezTo>
                    <a:cubicBezTo>
                      <a:pt x="1861" y="10642"/>
                      <a:pt x="1898" y="10696"/>
                      <a:pt x="1905" y="10744"/>
                    </a:cubicBezTo>
                    <a:cubicBezTo>
                      <a:pt x="1924" y="10814"/>
                      <a:pt x="1865" y="10764"/>
                      <a:pt x="1815" y="10853"/>
                    </a:cubicBezTo>
                    <a:cubicBezTo>
                      <a:pt x="1777" y="10911"/>
                      <a:pt x="1726" y="10998"/>
                      <a:pt x="1751" y="10998"/>
                    </a:cubicBezTo>
                    <a:cubicBezTo>
                      <a:pt x="1765" y="10998"/>
                      <a:pt x="1802" y="10973"/>
                      <a:pt x="1875" y="10903"/>
                    </a:cubicBezTo>
                    <a:cubicBezTo>
                      <a:pt x="1934" y="10853"/>
                      <a:pt x="1924" y="10804"/>
                      <a:pt x="1944" y="10794"/>
                    </a:cubicBezTo>
                    <a:cubicBezTo>
                      <a:pt x="1946" y="10793"/>
                      <a:pt x="1949" y="10793"/>
                      <a:pt x="1951" y="10793"/>
                    </a:cubicBezTo>
                    <a:cubicBezTo>
                      <a:pt x="1980" y="10793"/>
                      <a:pt x="2012" y="10845"/>
                      <a:pt x="1994" y="10863"/>
                    </a:cubicBezTo>
                    <a:cubicBezTo>
                      <a:pt x="1964" y="10893"/>
                      <a:pt x="1954" y="10893"/>
                      <a:pt x="1914" y="10933"/>
                    </a:cubicBezTo>
                    <a:cubicBezTo>
                      <a:pt x="1875" y="10972"/>
                      <a:pt x="1855" y="10963"/>
                      <a:pt x="1776" y="11032"/>
                    </a:cubicBezTo>
                    <a:cubicBezTo>
                      <a:pt x="1744" y="11064"/>
                      <a:pt x="1720" y="11075"/>
                      <a:pt x="1697" y="11075"/>
                    </a:cubicBezTo>
                    <a:cubicBezTo>
                      <a:pt x="1663" y="11075"/>
                      <a:pt x="1631" y="11050"/>
                      <a:pt x="1577" y="11032"/>
                    </a:cubicBezTo>
                    <a:cubicBezTo>
                      <a:pt x="1563" y="11026"/>
                      <a:pt x="1555" y="11023"/>
                      <a:pt x="1550" y="11023"/>
                    </a:cubicBezTo>
                    <a:cubicBezTo>
                      <a:pt x="1528" y="11023"/>
                      <a:pt x="1622" y="11101"/>
                      <a:pt x="1597" y="11151"/>
                    </a:cubicBezTo>
                    <a:cubicBezTo>
                      <a:pt x="1591" y="11166"/>
                      <a:pt x="1571" y="11171"/>
                      <a:pt x="1545" y="11171"/>
                    </a:cubicBezTo>
                    <a:cubicBezTo>
                      <a:pt x="1483" y="11171"/>
                      <a:pt x="1389" y="11141"/>
                      <a:pt x="1389" y="11141"/>
                    </a:cubicBezTo>
                    <a:cubicBezTo>
                      <a:pt x="1389" y="11141"/>
                      <a:pt x="1359" y="11191"/>
                      <a:pt x="1379" y="11201"/>
                    </a:cubicBezTo>
                    <a:cubicBezTo>
                      <a:pt x="1384" y="11201"/>
                      <a:pt x="1390" y="11200"/>
                      <a:pt x="1395" y="11200"/>
                    </a:cubicBezTo>
                    <a:cubicBezTo>
                      <a:pt x="1413" y="11200"/>
                      <a:pt x="1434" y="11205"/>
                      <a:pt x="1448" y="11250"/>
                    </a:cubicBezTo>
                    <a:cubicBezTo>
                      <a:pt x="1457" y="11279"/>
                      <a:pt x="1450" y="11287"/>
                      <a:pt x="1433" y="11287"/>
                    </a:cubicBezTo>
                    <a:cubicBezTo>
                      <a:pt x="1409" y="11287"/>
                      <a:pt x="1366" y="11270"/>
                      <a:pt x="1320" y="11270"/>
                    </a:cubicBezTo>
                    <a:cubicBezTo>
                      <a:pt x="1240" y="11270"/>
                      <a:pt x="1270" y="11280"/>
                      <a:pt x="1260" y="11339"/>
                    </a:cubicBezTo>
                    <a:cubicBezTo>
                      <a:pt x="1256" y="11367"/>
                      <a:pt x="1265" y="11372"/>
                      <a:pt x="1280" y="11372"/>
                    </a:cubicBezTo>
                    <a:cubicBezTo>
                      <a:pt x="1291" y="11372"/>
                      <a:pt x="1306" y="11369"/>
                      <a:pt x="1322" y="11369"/>
                    </a:cubicBezTo>
                    <a:cubicBezTo>
                      <a:pt x="1340" y="11369"/>
                      <a:pt x="1360" y="11373"/>
                      <a:pt x="1379" y="11389"/>
                    </a:cubicBezTo>
                    <a:cubicBezTo>
                      <a:pt x="1439" y="11429"/>
                      <a:pt x="1329" y="11419"/>
                      <a:pt x="1329" y="11508"/>
                    </a:cubicBezTo>
                    <a:cubicBezTo>
                      <a:pt x="1329" y="11553"/>
                      <a:pt x="1342" y="11569"/>
                      <a:pt x="1359" y="11569"/>
                    </a:cubicBezTo>
                    <a:cubicBezTo>
                      <a:pt x="1379" y="11569"/>
                      <a:pt x="1407" y="11545"/>
                      <a:pt x="1429" y="11518"/>
                    </a:cubicBezTo>
                    <a:cubicBezTo>
                      <a:pt x="1468" y="11468"/>
                      <a:pt x="1498" y="11458"/>
                      <a:pt x="1528" y="11399"/>
                    </a:cubicBezTo>
                    <a:cubicBezTo>
                      <a:pt x="1546" y="11344"/>
                      <a:pt x="1556" y="11298"/>
                      <a:pt x="1588" y="11298"/>
                    </a:cubicBezTo>
                    <a:cubicBezTo>
                      <a:pt x="1591" y="11298"/>
                      <a:pt x="1594" y="11299"/>
                      <a:pt x="1597" y="11300"/>
                    </a:cubicBezTo>
                    <a:cubicBezTo>
                      <a:pt x="1647" y="11310"/>
                      <a:pt x="1637" y="11329"/>
                      <a:pt x="1597" y="11429"/>
                    </a:cubicBezTo>
                    <a:cubicBezTo>
                      <a:pt x="1558" y="11528"/>
                      <a:pt x="1558" y="11488"/>
                      <a:pt x="1587" y="11548"/>
                    </a:cubicBezTo>
                    <a:cubicBezTo>
                      <a:pt x="1592" y="11555"/>
                      <a:pt x="1597" y="11559"/>
                      <a:pt x="1601" y="11559"/>
                    </a:cubicBezTo>
                    <a:cubicBezTo>
                      <a:pt x="1626" y="11559"/>
                      <a:pt x="1648" y="11460"/>
                      <a:pt x="1657" y="11419"/>
                    </a:cubicBezTo>
                    <a:cubicBezTo>
                      <a:pt x="1667" y="11359"/>
                      <a:pt x="1706" y="11379"/>
                      <a:pt x="1766" y="11339"/>
                    </a:cubicBezTo>
                    <a:cubicBezTo>
                      <a:pt x="1775" y="11333"/>
                      <a:pt x="1781" y="11331"/>
                      <a:pt x="1787" y="11331"/>
                    </a:cubicBezTo>
                    <a:cubicBezTo>
                      <a:pt x="1817" y="11331"/>
                      <a:pt x="1795" y="11418"/>
                      <a:pt x="1795" y="11468"/>
                    </a:cubicBezTo>
                    <a:cubicBezTo>
                      <a:pt x="1795" y="11518"/>
                      <a:pt x="1786" y="11498"/>
                      <a:pt x="1766" y="11587"/>
                    </a:cubicBezTo>
                    <a:cubicBezTo>
                      <a:pt x="1760" y="11609"/>
                      <a:pt x="1760" y="11618"/>
                      <a:pt x="1764" y="11618"/>
                    </a:cubicBezTo>
                    <a:cubicBezTo>
                      <a:pt x="1773" y="11618"/>
                      <a:pt x="1809" y="11553"/>
                      <a:pt x="1845" y="11488"/>
                    </a:cubicBezTo>
                    <a:cubicBezTo>
                      <a:pt x="1863" y="11448"/>
                      <a:pt x="1867" y="11438"/>
                      <a:pt x="1876" y="11438"/>
                    </a:cubicBezTo>
                    <a:cubicBezTo>
                      <a:pt x="1886" y="11438"/>
                      <a:pt x="1902" y="11450"/>
                      <a:pt x="1948" y="11450"/>
                    </a:cubicBezTo>
                    <a:cubicBezTo>
                      <a:pt x="1955" y="11450"/>
                      <a:pt x="1964" y="11449"/>
                      <a:pt x="1974" y="11448"/>
                    </a:cubicBezTo>
                    <a:cubicBezTo>
                      <a:pt x="2083" y="11448"/>
                      <a:pt x="1974" y="11478"/>
                      <a:pt x="1914" y="11557"/>
                    </a:cubicBezTo>
                    <a:cubicBezTo>
                      <a:pt x="1876" y="11602"/>
                      <a:pt x="1875" y="11614"/>
                      <a:pt x="1895" y="11614"/>
                    </a:cubicBezTo>
                    <a:cubicBezTo>
                      <a:pt x="1906" y="11614"/>
                      <a:pt x="1923" y="11611"/>
                      <a:pt x="1944" y="11607"/>
                    </a:cubicBezTo>
                    <a:cubicBezTo>
                      <a:pt x="2004" y="11597"/>
                      <a:pt x="1954" y="11607"/>
                      <a:pt x="2053" y="11577"/>
                    </a:cubicBezTo>
                    <a:cubicBezTo>
                      <a:pt x="2062" y="11575"/>
                      <a:pt x="2070" y="11573"/>
                      <a:pt x="2076" y="11573"/>
                    </a:cubicBezTo>
                    <a:cubicBezTo>
                      <a:pt x="2140" y="11573"/>
                      <a:pt x="2083" y="11696"/>
                      <a:pt x="2083" y="11696"/>
                    </a:cubicBezTo>
                    <a:cubicBezTo>
                      <a:pt x="2083" y="11696"/>
                      <a:pt x="2032" y="11740"/>
                      <a:pt x="1980" y="11740"/>
                    </a:cubicBezTo>
                    <a:cubicBezTo>
                      <a:pt x="1971" y="11740"/>
                      <a:pt x="1963" y="11739"/>
                      <a:pt x="1954" y="11736"/>
                    </a:cubicBezTo>
                    <a:cubicBezTo>
                      <a:pt x="1904" y="11719"/>
                      <a:pt x="1896" y="11660"/>
                      <a:pt x="1853" y="11660"/>
                    </a:cubicBezTo>
                    <a:cubicBezTo>
                      <a:pt x="1845" y="11660"/>
                      <a:pt x="1836" y="11662"/>
                      <a:pt x="1825" y="11667"/>
                    </a:cubicBezTo>
                    <a:cubicBezTo>
                      <a:pt x="1756" y="11706"/>
                      <a:pt x="1766" y="11726"/>
                      <a:pt x="1746" y="11746"/>
                    </a:cubicBezTo>
                    <a:cubicBezTo>
                      <a:pt x="1741" y="11751"/>
                      <a:pt x="1738" y="11752"/>
                      <a:pt x="1734" y="11752"/>
                    </a:cubicBezTo>
                    <a:cubicBezTo>
                      <a:pt x="1730" y="11752"/>
                      <a:pt x="1726" y="11749"/>
                      <a:pt x="1721" y="11749"/>
                    </a:cubicBezTo>
                    <a:cubicBezTo>
                      <a:pt x="1714" y="11749"/>
                      <a:pt x="1704" y="11754"/>
                      <a:pt x="1686" y="11776"/>
                    </a:cubicBezTo>
                    <a:cubicBezTo>
                      <a:pt x="1670" y="11801"/>
                      <a:pt x="1660" y="11812"/>
                      <a:pt x="1652" y="11812"/>
                    </a:cubicBezTo>
                    <a:cubicBezTo>
                      <a:pt x="1642" y="11812"/>
                      <a:pt x="1634" y="11790"/>
                      <a:pt x="1617" y="11756"/>
                    </a:cubicBezTo>
                    <a:cubicBezTo>
                      <a:pt x="1608" y="11739"/>
                      <a:pt x="1593" y="11732"/>
                      <a:pt x="1575" y="11732"/>
                    </a:cubicBezTo>
                    <a:cubicBezTo>
                      <a:pt x="1529" y="11732"/>
                      <a:pt x="1464" y="11771"/>
                      <a:pt x="1429" y="11786"/>
                    </a:cubicBezTo>
                    <a:cubicBezTo>
                      <a:pt x="1379" y="11805"/>
                      <a:pt x="1518" y="11865"/>
                      <a:pt x="1508" y="11895"/>
                    </a:cubicBezTo>
                    <a:cubicBezTo>
                      <a:pt x="1503" y="11909"/>
                      <a:pt x="1503" y="11914"/>
                      <a:pt x="1497" y="11914"/>
                    </a:cubicBezTo>
                    <a:cubicBezTo>
                      <a:pt x="1491" y="11914"/>
                      <a:pt x="1478" y="11909"/>
                      <a:pt x="1448" y="11904"/>
                    </a:cubicBezTo>
                    <a:cubicBezTo>
                      <a:pt x="1424" y="11900"/>
                      <a:pt x="1391" y="11895"/>
                      <a:pt x="1364" y="11895"/>
                    </a:cubicBezTo>
                    <a:cubicBezTo>
                      <a:pt x="1337" y="11895"/>
                      <a:pt x="1315" y="11900"/>
                      <a:pt x="1310" y="11914"/>
                    </a:cubicBezTo>
                    <a:cubicBezTo>
                      <a:pt x="1300" y="11944"/>
                      <a:pt x="1290" y="11984"/>
                      <a:pt x="1260" y="12004"/>
                    </a:cubicBezTo>
                    <a:cubicBezTo>
                      <a:pt x="1230" y="12023"/>
                      <a:pt x="1290" y="12103"/>
                      <a:pt x="1320" y="12113"/>
                    </a:cubicBezTo>
                    <a:cubicBezTo>
                      <a:pt x="1323" y="12114"/>
                      <a:pt x="1326" y="12115"/>
                      <a:pt x="1329" y="12115"/>
                    </a:cubicBezTo>
                    <a:cubicBezTo>
                      <a:pt x="1346" y="12115"/>
                      <a:pt x="1367" y="12092"/>
                      <a:pt x="1409" y="12033"/>
                    </a:cubicBezTo>
                    <a:cubicBezTo>
                      <a:pt x="1436" y="11990"/>
                      <a:pt x="1455" y="11976"/>
                      <a:pt x="1469" y="11976"/>
                    </a:cubicBezTo>
                    <a:cubicBezTo>
                      <a:pt x="1480" y="11976"/>
                      <a:pt x="1489" y="11985"/>
                      <a:pt x="1498" y="11994"/>
                    </a:cubicBezTo>
                    <a:cubicBezTo>
                      <a:pt x="1508" y="12023"/>
                      <a:pt x="1448" y="12053"/>
                      <a:pt x="1429" y="12073"/>
                    </a:cubicBezTo>
                    <a:cubicBezTo>
                      <a:pt x="1409" y="12103"/>
                      <a:pt x="1359" y="12182"/>
                      <a:pt x="1409" y="12222"/>
                    </a:cubicBezTo>
                    <a:cubicBezTo>
                      <a:pt x="1429" y="12237"/>
                      <a:pt x="1448" y="12244"/>
                      <a:pt x="1463" y="12244"/>
                    </a:cubicBezTo>
                    <a:cubicBezTo>
                      <a:pt x="1478" y="12244"/>
                      <a:pt x="1488" y="12237"/>
                      <a:pt x="1488" y="12222"/>
                    </a:cubicBezTo>
                    <a:cubicBezTo>
                      <a:pt x="1488" y="12197"/>
                      <a:pt x="1522" y="12132"/>
                      <a:pt x="1550" y="12132"/>
                    </a:cubicBezTo>
                    <a:cubicBezTo>
                      <a:pt x="1556" y="12132"/>
                      <a:pt x="1562" y="12135"/>
                      <a:pt x="1567" y="12142"/>
                    </a:cubicBezTo>
                    <a:cubicBezTo>
                      <a:pt x="1573" y="12150"/>
                      <a:pt x="1582" y="12153"/>
                      <a:pt x="1592" y="12153"/>
                    </a:cubicBezTo>
                    <a:cubicBezTo>
                      <a:pt x="1635" y="12153"/>
                      <a:pt x="1708" y="12095"/>
                      <a:pt x="1716" y="12063"/>
                    </a:cubicBezTo>
                    <a:cubicBezTo>
                      <a:pt x="1725" y="12027"/>
                      <a:pt x="1831" y="11951"/>
                      <a:pt x="1910" y="11951"/>
                    </a:cubicBezTo>
                    <a:cubicBezTo>
                      <a:pt x="1918" y="11951"/>
                      <a:pt x="1927" y="11952"/>
                      <a:pt x="1934" y="11954"/>
                    </a:cubicBezTo>
                    <a:cubicBezTo>
                      <a:pt x="2014" y="11974"/>
                      <a:pt x="1865" y="12053"/>
                      <a:pt x="1835" y="12103"/>
                    </a:cubicBezTo>
                    <a:cubicBezTo>
                      <a:pt x="1802" y="12136"/>
                      <a:pt x="1878" y="12202"/>
                      <a:pt x="1944" y="12202"/>
                    </a:cubicBezTo>
                    <a:cubicBezTo>
                      <a:pt x="1958" y="12202"/>
                      <a:pt x="1972" y="12199"/>
                      <a:pt x="1984" y="12192"/>
                    </a:cubicBezTo>
                    <a:cubicBezTo>
                      <a:pt x="1993" y="12186"/>
                      <a:pt x="2000" y="12184"/>
                      <a:pt x="2006" y="12184"/>
                    </a:cubicBezTo>
                    <a:cubicBezTo>
                      <a:pt x="2040" y="12184"/>
                      <a:pt x="2031" y="12269"/>
                      <a:pt x="2014" y="12311"/>
                    </a:cubicBezTo>
                    <a:cubicBezTo>
                      <a:pt x="2009" y="12324"/>
                      <a:pt x="1999" y="12329"/>
                      <a:pt x="1986" y="12329"/>
                    </a:cubicBezTo>
                    <a:cubicBezTo>
                      <a:pt x="1950" y="12329"/>
                      <a:pt x="1889" y="12289"/>
                      <a:pt x="1845" y="12281"/>
                    </a:cubicBezTo>
                    <a:cubicBezTo>
                      <a:pt x="1786" y="12271"/>
                      <a:pt x="1756" y="12182"/>
                      <a:pt x="1706" y="12172"/>
                    </a:cubicBezTo>
                    <a:cubicBezTo>
                      <a:pt x="1657" y="12172"/>
                      <a:pt x="1696" y="12261"/>
                      <a:pt x="1696" y="12351"/>
                    </a:cubicBezTo>
                    <a:cubicBezTo>
                      <a:pt x="1696" y="12389"/>
                      <a:pt x="1674" y="12400"/>
                      <a:pt x="1643" y="12400"/>
                    </a:cubicBezTo>
                    <a:cubicBezTo>
                      <a:pt x="1602" y="12400"/>
                      <a:pt x="1543" y="12380"/>
                      <a:pt x="1498" y="12380"/>
                    </a:cubicBezTo>
                    <a:cubicBezTo>
                      <a:pt x="1430" y="12372"/>
                      <a:pt x="1391" y="12327"/>
                      <a:pt x="1325" y="12327"/>
                    </a:cubicBezTo>
                    <a:cubicBezTo>
                      <a:pt x="1314" y="12327"/>
                      <a:pt x="1302" y="12328"/>
                      <a:pt x="1290" y="12331"/>
                    </a:cubicBezTo>
                    <a:cubicBezTo>
                      <a:pt x="1201" y="12351"/>
                      <a:pt x="1101" y="12480"/>
                      <a:pt x="1171" y="12480"/>
                    </a:cubicBezTo>
                    <a:cubicBezTo>
                      <a:pt x="1230" y="12489"/>
                      <a:pt x="1349" y="12529"/>
                      <a:pt x="1329" y="12628"/>
                    </a:cubicBezTo>
                    <a:cubicBezTo>
                      <a:pt x="1326" y="12644"/>
                      <a:pt x="1326" y="12650"/>
                      <a:pt x="1328" y="12650"/>
                    </a:cubicBezTo>
                    <a:cubicBezTo>
                      <a:pt x="1337" y="12650"/>
                      <a:pt x="1385" y="12555"/>
                      <a:pt x="1419" y="12555"/>
                    </a:cubicBezTo>
                    <a:cubicBezTo>
                      <a:pt x="1426" y="12555"/>
                      <a:pt x="1433" y="12559"/>
                      <a:pt x="1439" y="12569"/>
                    </a:cubicBezTo>
                    <a:cubicBezTo>
                      <a:pt x="1488" y="12638"/>
                      <a:pt x="1448" y="12767"/>
                      <a:pt x="1538" y="12767"/>
                    </a:cubicBezTo>
                    <a:cubicBezTo>
                      <a:pt x="1627" y="12757"/>
                      <a:pt x="1647" y="12718"/>
                      <a:pt x="1677" y="12628"/>
                    </a:cubicBezTo>
                    <a:cubicBezTo>
                      <a:pt x="1681" y="12615"/>
                      <a:pt x="1686" y="12609"/>
                      <a:pt x="1691" y="12609"/>
                    </a:cubicBezTo>
                    <a:cubicBezTo>
                      <a:pt x="1721" y="12609"/>
                      <a:pt x="1757" y="12788"/>
                      <a:pt x="1766" y="12846"/>
                    </a:cubicBezTo>
                    <a:cubicBezTo>
                      <a:pt x="1766" y="12856"/>
                      <a:pt x="1768" y="12860"/>
                      <a:pt x="1772" y="12860"/>
                    </a:cubicBezTo>
                    <a:cubicBezTo>
                      <a:pt x="1793" y="12860"/>
                      <a:pt x="1861" y="12748"/>
                      <a:pt x="1895" y="12698"/>
                    </a:cubicBezTo>
                    <a:cubicBezTo>
                      <a:pt x="1900" y="12692"/>
                      <a:pt x="1909" y="12690"/>
                      <a:pt x="1919" y="12690"/>
                    </a:cubicBezTo>
                    <a:cubicBezTo>
                      <a:pt x="1947" y="12690"/>
                      <a:pt x="1988" y="12706"/>
                      <a:pt x="2024" y="12727"/>
                    </a:cubicBezTo>
                    <a:cubicBezTo>
                      <a:pt x="1954" y="12767"/>
                      <a:pt x="2043" y="12906"/>
                      <a:pt x="2103" y="12916"/>
                    </a:cubicBezTo>
                    <a:cubicBezTo>
                      <a:pt x="2108" y="12918"/>
                      <a:pt x="2113" y="12920"/>
                      <a:pt x="2119" y="12920"/>
                    </a:cubicBezTo>
                    <a:cubicBezTo>
                      <a:pt x="2156" y="12920"/>
                      <a:pt x="2201" y="12863"/>
                      <a:pt x="2262" y="12777"/>
                    </a:cubicBezTo>
                    <a:lnTo>
                      <a:pt x="2450" y="12787"/>
                    </a:lnTo>
                    <a:cubicBezTo>
                      <a:pt x="2450" y="12797"/>
                      <a:pt x="2450" y="12797"/>
                      <a:pt x="2450" y="12797"/>
                    </a:cubicBezTo>
                    <a:cubicBezTo>
                      <a:pt x="2410" y="12846"/>
                      <a:pt x="2351" y="13074"/>
                      <a:pt x="2460" y="13134"/>
                    </a:cubicBezTo>
                    <a:cubicBezTo>
                      <a:pt x="2477" y="13145"/>
                      <a:pt x="2491" y="13150"/>
                      <a:pt x="2502" y="13150"/>
                    </a:cubicBezTo>
                    <a:cubicBezTo>
                      <a:pt x="2560" y="13150"/>
                      <a:pt x="2539" y="13015"/>
                      <a:pt x="2539" y="12965"/>
                    </a:cubicBezTo>
                    <a:cubicBezTo>
                      <a:pt x="2539" y="12926"/>
                      <a:pt x="2589" y="12837"/>
                      <a:pt x="2648" y="12777"/>
                    </a:cubicBezTo>
                    <a:lnTo>
                      <a:pt x="2708" y="12777"/>
                    </a:lnTo>
                    <a:lnTo>
                      <a:pt x="2827" y="12757"/>
                    </a:lnTo>
                    <a:lnTo>
                      <a:pt x="2827" y="12757"/>
                    </a:lnTo>
                    <a:cubicBezTo>
                      <a:pt x="2817" y="12767"/>
                      <a:pt x="2817" y="12777"/>
                      <a:pt x="2817" y="12777"/>
                    </a:cubicBezTo>
                    <a:cubicBezTo>
                      <a:pt x="2837" y="12777"/>
                      <a:pt x="2876" y="12767"/>
                      <a:pt x="2906" y="12747"/>
                    </a:cubicBezTo>
                    <a:lnTo>
                      <a:pt x="2946" y="12737"/>
                    </a:lnTo>
                    <a:cubicBezTo>
                      <a:pt x="2946" y="12737"/>
                      <a:pt x="3132" y="12590"/>
                      <a:pt x="3202" y="12590"/>
                    </a:cubicBezTo>
                    <a:cubicBezTo>
                      <a:pt x="3211" y="12590"/>
                      <a:pt x="3219" y="12593"/>
                      <a:pt x="3223" y="12599"/>
                    </a:cubicBezTo>
                    <a:cubicBezTo>
                      <a:pt x="3257" y="12649"/>
                      <a:pt x="3333" y="12792"/>
                      <a:pt x="3356" y="12792"/>
                    </a:cubicBezTo>
                    <a:cubicBezTo>
                      <a:pt x="3360" y="12792"/>
                      <a:pt x="3362" y="12788"/>
                      <a:pt x="3362" y="12777"/>
                    </a:cubicBezTo>
                    <a:cubicBezTo>
                      <a:pt x="3369" y="12736"/>
                      <a:pt x="3390" y="12680"/>
                      <a:pt x="3416" y="12680"/>
                    </a:cubicBezTo>
                    <a:cubicBezTo>
                      <a:pt x="3427" y="12680"/>
                      <a:pt x="3439" y="12690"/>
                      <a:pt x="3451" y="12718"/>
                    </a:cubicBezTo>
                    <a:cubicBezTo>
                      <a:pt x="3481" y="12817"/>
                      <a:pt x="3551" y="12896"/>
                      <a:pt x="3640" y="12906"/>
                    </a:cubicBezTo>
                    <a:cubicBezTo>
                      <a:pt x="3643" y="12906"/>
                      <a:pt x="3646" y="12906"/>
                      <a:pt x="3648" y="12906"/>
                    </a:cubicBezTo>
                    <a:cubicBezTo>
                      <a:pt x="3720" y="12906"/>
                      <a:pt x="3601" y="12775"/>
                      <a:pt x="3640" y="12708"/>
                    </a:cubicBezTo>
                    <a:cubicBezTo>
                      <a:pt x="3657" y="12677"/>
                      <a:pt x="3692" y="12675"/>
                      <a:pt x="3723" y="12675"/>
                    </a:cubicBezTo>
                    <a:cubicBezTo>
                      <a:pt x="3728" y="12675"/>
                      <a:pt x="3732" y="12675"/>
                      <a:pt x="3736" y="12675"/>
                    </a:cubicBezTo>
                    <a:cubicBezTo>
                      <a:pt x="3771" y="12675"/>
                      <a:pt x="3798" y="12673"/>
                      <a:pt x="3788" y="12628"/>
                    </a:cubicBezTo>
                    <a:cubicBezTo>
                      <a:pt x="3769" y="12529"/>
                      <a:pt x="3858" y="12489"/>
                      <a:pt x="3917" y="12480"/>
                    </a:cubicBezTo>
                    <a:cubicBezTo>
                      <a:pt x="3987" y="12470"/>
                      <a:pt x="3888" y="12410"/>
                      <a:pt x="3798" y="12390"/>
                    </a:cubicBezTo>
                    <a:cubicBezTo>
                      <a:pt x="3777" y="12386"/>
                      <a:pt x="3759" y="12384"/>
                      <a:pt x="3743" y="12384"/>
                    </a:cubicBezTo>
                    <a:cubicBezTo>
                      <a:pt x="3692" y="12384"/>
                      <a:pt x="3660" y="12403"/>
                      <a:pt x="3600" y="12410"/>
                    </a:cubicBezTo>
                    <a:cubicBezTo>
                      <a:pt x="3558" y="12410"/>
                      <a:pt x="3528" y="12424"/>
                      <a:pt x="3508" y="12424"/>
                    </a:cubicBezTo>
                    <a:cubicBezTo>
                      <a:pt x="3490" y="12424"/>
                      <a:pt x="3481" y="12413"/>
                      <a:pt x="3481" y="12371"/>
                    </a:cubicBezTo>
                    <a:cubicBezTo>
                      <a:pt x="3481" y="12295"/>
                      <a:pt x="3428" y="12211"/>
                      <a:pt x="3380" y="12211"/>
                    </a:cubicBezTo>
                    <a:cubicBezTo>
                      <a:pt x="3377" y="12211"/>
                      <a:pt x="3375" y="12211"/>
                      <a:pt x="3372" y="12212"/>
                    </a:cubicBezTo>
                    <a:cubicBezTo>
                      <a:pt x="3322" y="12212"/>
                      <a:pt x="3303" y="12271"/>
                      <a:pt x="3243" y="12281"/>
                    </a:cubicBezTo>
                    <a:lnTo>
                      <a:pt x="3194" y="12281"/>
                    </a:lnTo>
                    <a:cubicBezTo>
                      <a:pt x="3194" y="12271"/>
                      <a:pt x="3194" y="12271"/>
                      <a:pt x="3203" y="12261"/>
                    </a:cubicBezTo>
                    <a:cubicBezTo>
                      <a:pt x="3233" y="12222"/>
                      <a:pt x="3243" y="12222"/>
                      <a:pt x="3263" y="12192"/>
                    </a:cubicBezTo>
                    <a:cubicBezTo>
                      <a:pt x="3283" y="12182"/>
                      <a:pt x="3273" y="12142"/>
                      <a:pt x="3253" y="12133"/>
                    </a:cubicBezTo>
                    <a:lnTo>
                      <a:pt x="3233" y="12133"/>
                    </a:lnTo>
                    <a:cubicBezTo>
                      <a:pt x="3233" y="12133"/>
                      <a:pt x="3223" y="12133"/>
                      <a:pt x="3223" y="12123"/>
                    </a:cubicBezTo>
                    <a:cubicBezTo>
                      <a:pt x="3203" y="12113"/>
                      <a:pt x="3184" y="12083"/>
                      <a:pt x="3164" y="12063"/>
                    </a:cubicBezTo>
                    <a:cubicBezTo>
                      <a:pt x="3144" y="12043"/>
                      <a:pt x="3134" y="12014"/>
                      <a:pt x="3144" y="12004"/>
                    </a:cubicBezTo>
                    <a:cubicBezTo>
                      <a:pt x="3154" y="12004"/>
                      <a:pt x="3154" y="11994"/>
                      <a:pt x="3164" y="11994"/>
                    </a:cubicBezTo>
                    <a:cubicBezTo>
                      <a:pt x="3190" y="11987"/>
                      <a:pt x="3222" y="11984"/>
                      <a:pt x="3253" y="11984"/>
                    </a:cubicBezTo>
                    <a:cubicBezTo>
                      <a:pt x="3316" y="11984"/>
                      <a:pt x="3375" y="11997"/>
                      <a:pt x="3382" y="12023"/>
                    </a:cubicBezTo>
                    <a:cubicBezTo>
                      <a:pt x="3390" y="12055"/>
                      <a:pt x="3460" y="12117"/>
                      <a:pt x="3503" y="12117"/>
                    </a:cubicBezTo>
                    <a:cubicBezTo>
                      <a:pt x="3515" y="12117"/>
                      <a:pt x="3524" y="12113"/>
                      <a:pt x="3531" y="12103"/>
                    </a:cubicBezTo>
                    <a:cubicBezTo>
                      <a:pt x="3535" y="12097"/>
                      <a:pt x="3540" y="12095"/>
                      <a:pt x="3545" y="12095"/>
                    </a:cubicBezTo>
                    <a:cubicBezTo>
                      <a:pt x="3576" y="12095"/>
                      <a:pt x="3620" y="12186"/>
                      <a:pt x="3620" y="12212"/>
                    </a:cubicBezTo>
                    <a:cubicBezTo>
                      <a:pt x="3620" y="12237"/>
                      <a:pt x="3613" y="12307"/>
                      <a:pt x="3642" y="12307"/>
                    </a:cubicBezTo>
                    <a:cubicBezTo>
                      <a:pt x="3647" y="12307"/>
                      <a:pt x="3653" y="12305"/>
                      <a:pt x="3660" y="12301"/>
                    </a:cubicBezTo>
                    <a:cubicBezTo>
                      <a:pt x="3699" y="12261"/>
                      <a:pt x="3679" y="12152"/>
                      <a:pt x="3660" y="12123"/>
                    </a:cubicBezTo>
                    <a:cubicBezTo>
                      <a:pt x="3640" y="12103"/>
                      <a:pt x="3600" y="12063"/>
                      <a:pt x="3610" y="12033"/>
                    </a:cubicBezTo>
                    <a:cubicBezTo>
                      <a:pt x="3619" y="12019"/>
                      <a:pt x="3629" y="12007"/>
                      <a:pt x="3642" y="12007"/>
                    </a:cubicBezTo>
                    <a:cubicBezTo>
                      <a:pt x="3656" y="12007"/>
                      <a:pt x="3673" y="12022"/>
                      <a:pt x="3699" y="12063"/>
                    </a:cubicBezTo>
                    <a:cubicBezTo>
                      <a:pt x="3755" y="12128"/>
                      <a:pt x="3785" y="12193"/>
                      <a:pt x="3804" y="12193"/>
                    </a:cubicBezTo>
                    <a:cubicBezTo>
                      <a:pt x="3806" y="12193"/>
                      <a:pt x="3807" y="12193"/>
                      <a:pt x="3808" y="12192"/>
                    </a:cubicBezTo>
                    <a:cubicBezTo>
                      <a:pt x="3838" y="12182"/>
                      <a:pt x="3878" y="12113"/>
                      <a:pt x="3848" y="12083"/>
                    </a:cubicBezTo>
                    <a:cubicBezTo>
                      <a:pt x="3818" y="12063"/>
                      <a:pt x="3739" y="11964"/>
                      <a:pt x="3729" y="11934"/>
                    </a:cubicBezTo>
                    <a:cubicBezTo>
                      <a:pt x="3721" y="11918"/>
                      <a:pt x="3700" y="11902"/>
                      <a:pt x="3665" y="11902"/>
                    </a:cubicBezTo>
                    <a:cubicBezTo>
                      <a:pt x="3657" y="11902"/>
                      <a:pt x="3649" y="11903"/>
                      <a:pt x="3640" y="11904"/>
                    </a:cubicBezTo>
                    <a:cubicBezTo>
                      <a:pt x="3604" y="11911"/>
                      <a:pt x="3582" y="11920"/>
                      <a:pt x="3569" y="11920"/>
                    </a:cubicBezTo>
                    <a:cubicBezTo>
                      <a:pt x="3560" y="11920"/>
                      <a:pt x="3554" y="11916"/>
                      <a:pt x="3551" y="11904"/>
                    </a:cubicBezTo>
                    <a:cubicBezTo>
                      <a:pt x="3541" y="11875"/>
                      <a:pt x="3600" y="11815"/>
                      <a:pt x="3551" y="11805"/>
                    </a:cubicBezTo>
                    <a:cubicBezTo>
                      <a:pt x="3518" y="11792"/>
                      <a:pt x="3499" y="11767"/>
                      <a:pt x="3481" y="11767"/>
                    </a:cubicBezTo>
                    <a:cubicBezTo>
                      <a:pt x="3471" y="11767"/>
                      <a:pt x="3462" y="11775"/>
                      <a:pt x="3451" y="11795"/>
                    </a:cubicBezTo>
                    <a:cubicBezTo>
                      <a:pt x="3433" y="11832"/>
                      <a:pt x="3422" y="11858"/>
                      <a:pt x="3407" y="11858"/>
                    </a:cubicBezTo>
                    <a:cubicBezTo>
                      <a:pt x="3398" y="11858"/>
                      <a:pt x="3387" y="11848"/>
                      <a:pt x="3372" y="11825"/>
                    </a:cubicBezTo>
                    <a:cubicBezTo>
                      <a:pt x="3322" y="11776"/>
                      <a:pt x="3313" y="11795"/>
                      <a:pt x="3293" y="11776"/>
                    </a:cubicBezTo>
                    <a:cubicBezTo>
                      <a:pt x="3273" y="11756"/>
                      <a:pt x="3382" y="11726"/>
                      <a:pt x="3313" y="11686"/>
                    </a:cubicBezTo>
                    <a:cubicBezTo>
                      <a:pt x="3281" y="11673"/>
                      <a:pt x="3262" y="11668"/>
                      <a:pt x="3245" y="11668"/>
                    </a:cubicBezTo>
                    <a:cubicBezTo>
                      <a:pt x="3224" y="11668"/>
                      <a:pt x="3206" y="11675"/>
                      <a:pt x="3174" y="11686"/>
                    </a:cubicBezTo>
                    <a:lnTo>
                      <a:pt x="3124" y="11686"/>
                    </a:lnTo>
                    <a:cubicBezTo>
                      <a:pt x="3114" y="11688"/>
                      <a:pt x="3105" y="11689"/>
                      <a:pt x="3096" y="11689"/>
                    </a:cubicBezTo>
                    <a:cubicBezTo>
                      <a:pt x="3060" y="11689"/>
                      <a:pt x="3035" y="11676"/>
                      <a:pt x="3035" y="11676"/>
                    </a:cubicBezTo>
                    <a:cubicBezTo>
                      <a:pt x="3035" y="11676"/>
                      <a:pt x="3005" y="11637"/>
                      <a:pt x="2975" y="11597"/>
                    </a:cubicBezTo>
                    <a:cubicBezTo>
                      <a:pt x="2960" y="11566"/>
                      <a:pt x="2950" y="11541"/>
                      <a:pt x="2971" y="11541"/>
                    </a:cubicBezTo>
                    <a:cubicBezTo>
                      <a:pt x="2976" y="11541"/>
                      <a:pt x="2984" y="11543"/>
                      <a:pt x="2995" y="11548"/>
                    </a:cubicBezTo>
                    <a:cubicBezTo>
                      <a:pt x="3005" y="11548"/>
                      <a:pt x="3015" y="11548"/>
                      <a:pt x="3025" y="11557"/>
                    </a:cubicBezTo>
                    <a:cubicBezTo>
                      <a:pt x="3035" y="11557"/>
                      <a:pt x="3055" y="11567"/>
                      <a:pt x="3065" y="11567"/>
                    </a:cubicBezTo>
                    <a:cubicBezTo>
                      <a:pt x="3094" y="11587"/>
                      <a:pt x="3094" y="11597"/>
                      <a:pt x="3134" y="11607"/>
                    </a:cubicBezTo>
                    <a:cubicBezTo>
                      <a:pt x="3154" y="11610"/>
                      <a:pt x="3172" y="11614"/>
                      <a:pt x="3184" y="11614"/>
                    </a:cubicBezTo>
                    <a:cubicBezTo>
                      <a:pt x="3209" y="11614"/>
                      <a:pt x="3213" y="11600"/>
                      <a:pt x="3174" y="11548"/>
                    </a:cubicBezTo>
                    <a:cubicBezTo>
                      <a:pt x="3154" y="11528"/>
                      <a:pt x="3134" y="11518"/>
                      <a:pt x="3114" y="11498"/>
                    </a:cubicBezTo>
                    <a:cubicBezTo>
                      <a:pt x="3104" y="11498"/>
                      <a:pt x="3094" y="11488"/>
                      <a:pt x="3094" y="11478"/>
                    </a:cubicBezTo>
                    <a:cubicBezTo>
                      <a:pt x="3065" y="11458"/>
                      <a:pt x="3055" y="11448"/>
                      <a:pt x="3114" y="11448"/>
                    </a:cubicBezTo>
                    <a:lnTo>
                      <a:pt x="3154" y="11448"/>
                    </a:lnTo>
                    <a:cubicBezTo>
                      <a:pt x="3182" y="11444"/>
                      <a:pt x="3195" y="11435"/>
                      <a:pt x="3204" y="11435"/>
                    </a:cubicBezTo>
                    <a:cubicBezTo>
                      <a:pt x="3215" y="11435"/>
                      <a:pt x="3222" y="11446"/>
                      <a:pt x="3243" y="11488"/>
                    </a:cubicBezTo>
                    <a:cubicBezTo>
                      <a:pt x="3271" y="11551"/>
                      <a:pt x="3309" y="11614"/>
                      <a:pt x="3322" y="11614"/>
                    </a:cubicBezTo>
                    <a:cubicBezTo>
                      <a:pt x="3327" y="11614"/>
                      <a:pt x="3328" y="11603"/>
                      <a:pt x="3322" y="11577"/>
                    </a:cubicBezTo>
                    <a:cubicBezTo>
                      <a:pt x="3303" y="11498"/>
                      <a:pt x="3293" y="11518"/>
                      <a:pt x="3293" y="11458"/>
                    </a:cubicBezTo>
                    <a:cubicBezTo>
                      <a:pt x="3293" y="11416"/>
                      <a:pt x="3264" y="11331"/>
                      <a:pt x="3292" y="11331"/>
                    </a:cubicBezTo>
                    <a:cubicBezTo>
                      <a:pt x="3297" y="11331"/>
                      <a:pt x="3304" y="11333"/>
                      <a:pt x="3313" y="11339"/>
                    </a:cubicBezTo>
                    <a:cubicBezTo>
                      <a:pt x="3382" y="11379"/>
                      <a:pt x="3412" y="11399"/>
                      <a:pt x="3422" y="11448"/>
                    </a:cubicBezTo>
                    <a:cubicBezTo>
                      <a:pt x="3430" y="11497"/>
                      <a:pt x="3464" y="11584"/>
                      <a:pt x="3492" y="11584"/>
                    </a:cubicBezTo>
                    <a:cubicBezTo>
                      <a:pt x="3499" y="11584"/>
                      <a:pt x="3505" y="11579"/>
                      <a:pt x="3511" y="11567"/>
                    </a:cubicBezTo>
                    <a:cubicBezTo>
                      <a:pt x="3541" y="11518"/>
                      <a:pt x="3551" y="11528"/>
                      <a:pt x="3511" y="11429"/>
                    </a:cubicBezTo>
                    <a:cubicBezTo>
                      <a:pt x="3481" y="11329"/>
                      <a:pt x="3441" y="11310"/>
                      <a:pt x="3481" y="11300"/>
                    </a:cubicBezTo>
                    <a:cubicBezTo>
                      <a:pt x="3487" y="11298"/>
                      <a:pt x="3493" y="11298"/>
                      <a:pt x="3499" y="11298"/>
                    </a:cubicBezTo>
                    <a:cubicBezTo>
                      <a:pt x="3538" y="11298"/>
                      <a:pt x="3563" y="11327"/>
                      <a:pt x="3580" y="11379"/>
                    </a:cubicBezTo>
                    <a:cubicBezTo>
                      <a:pt x="3610" y="11438"/>
                      <a:pt x="3620" y="11458"/>
                      <a:pt x="3660" y="11518"/>
                    </a:cubicBezTo>
                    <a:cubicBezTo>
                      <a:pt x="3687" y="11552"/>
                      <a:pt x="3719" y="11605"/>
                      <a:pt x="3736" y="11605"/>
                    </a:cubicBezTo>
                    <a:cubicBezTo>
                      <a:pt x="3744" y="11605"/>
                      <a:pt x="3749" y="11595"/>
                      <a:pt x="3749" y="11567"/>
                    </a:cubicBezTo>
                    <a:cubicBezTo>
                      <a:pt x="3749" y="11478"/>
                      <a:pt x="3640" y="11458"/>
                      <a:pt x="3699" y="11419"/>
                    </a:cubicBezTo>
                    <a:cubicBezTo>
                      <a:pt x="3715" y="11408"/>
                      <a:pt x="3731" y="11405"/>
                      <a:pt x="3747" y="11405"/>
                    </a:cubicBezTo>
                    <a:cubicBezTo>
                      <a:pt x="3770" y="11405"/>
                      <a:pt x="3792" y="11412"/>
                      <a:pt x="3807" y="11412"/>
                    </a:cubicBezTo>
                    <a:cubicBezTo>
                      <a:pt x="3823" y="11412"/>
                      <a:pt x="3832" y="11405"/>
                      <a:pt x="3828" y="11379"/>
                    </a:cubicBezTo>
                    <a:cubicBezTo>
                      <a:pt x="3818" y="11319"/>
                      <a:pt x="3848" y="11290"/>
                      <a:pt x="3759" y="11290"/>
                    </a:cubicBezTo>
                    <a:cubicBezTo>
                      <a:pt x="3706" y="11290"/>
                      <a:pt x="3657" y="11316"/>
                      <a:pt x="3637" y="11316"/>
                    </a:cubicBezTo>
                    <a:cubicBezTo>
                      <a:pt x="3627" y="11316"/>
                      <a:pt x="3623" y="11310"/>
                      <a:pt x="3630" y="11290"/>
                    </a:cubicBezTo>
                    <a:cubicBezTo>
                      <a:pt x="3640" y="11220"/>
                      <a:pt x="3689" y="11201"/>
                      <a:pt x="3709" y="11191"/>
                    </a:cubicBezTo>
                    <a:cubicBezTo>
                      <a:pt x="3729" y="11191"/>
                      <a:pt x="3699" y="11131"/>
                      <a:pt x="3699" y="11131"/>
                    </a:cubicBezTo>
                    <a:cubicBezTo>
                      <a:pt x="3699" y="11131"/>
                      <a:pt x="3511" y="11121"/>
                      <a:pt x="3481" y="11072"/>
                    </a:cubicBezTo>
                    <a:cubicBezTo>
                      <a:pt x="3461" y="11032"/>
                      <a:pt x="3501" y="10982"/>
                      <a:pt x="3481" y="10972"/>
                    </a:cubicBezTo>
                    <a:cubicBezTo>
                      <a:pt x="3481" y="10972"/>
                      <a:pt x="3491" y="10963"/>
                      <a:pt x="3491" y="10963"/>
                    </a:cubicBezTo>
                    <a:cubicBezTo>
                      <a:pt x="3491" y="10923"/>
                      <a:pt x="3481" y="10844"/>
                      <a:pt x="3432" y="10844"/>
                    </a:cubicBezTo>
                    <a:cubicBezTo>
                      <a:pt x="3432" y="10824"/>
                      <a:pt x="3432" y="10794"/>
                      <a:pt x="3412" y="10764"/>
                    </a:cubicBezTo>
                    <a:cubicBezTo>
                      <a:pt x="3392" y="10715"/>
                      <a:pt x="3362" y="10675"/>
                      <a:pt x="3342" y="10645"/>
                    </a:cubicBezTo>
                    <a:cubicBezTo>
                      <a:pt x="3329" y="10619"/>
                      <a:pt x="3320" y="10606"/>
                      <a:pt x="3331" y="10606"/>
                    </a:cubicBezTo>
                    <a:cubicBezTo>
                      <a:pt x="3336" y="10606"/>
                      <a:pt x="3346" y="10609"/>
                      <a:pt x="3362" y="10615"/>
                    </a:cubicBezTo>
                    <a:cubicBezTo>
                      <a:pt x="3372" y="10625"/>
                      <a:pt x="3382" y="10635"/>
                      <a:pt x="3392" y="10635"/>
                    </a:cubicBezTo>
                    <a:cubicBezTo>
                      <a:pt x="3441" y="10665"/>
                      <a:pt x="3432" y="10665"/>
                      <a:pt x="3471" y="10725"/>
                    </a:cubicBezTo>
                    <a:cubicBezTo>
                      <a:pt x="3500" y="10774"/>
                      <a:pt x="3574" y="10886"/>
                      <a:pt x="3596" y="10886"/>
                    </a:cubicBezTo>
                    <a:cubicBezTo>
                      <a:pt x="3604" y="10886"/>
                      <a:pt x="3604" y="10868"/>
                      <a:pt x="3590" y="10824"/>
                    </a:cubicBezTo>
                    <a:cubicBezTo>
                      <a:pt x="3551" y="10665"/>
                      <a:pt x="3531" y="10705"/>
                      <a:pt x="3491" y="10606"/>
                    </a:cubicBezTo>
                    <a:cubicBezTo>
                      <a:pt x="3461" y="10497"/>
                      <a:pt x="3461" y="10397"/>
                      <a:pt x="3412" y="10387"/>
                    </a:cubicBezTo>
                    <a:cubicBezTo>
                      <a:pt x="3406" y="10385"/>
                      <a:pt x="3399" y="10383"/>
                      <a:pt x="3392" y="10383"/>
                    </a:cubicBezTo>
                    <a:cubicBezTo>
                      <a:pt x="3375" y="10383"/>
                      <a:pt x="3356" y="10390"/>
                      <a:pt x="3342" y="10397"/>
                    </a:cubicBezTo>
                    <a:cubicBezTo>
                      <a:pt x="3313" y="10397"/>
                      <a:pt x="3293" y="10407"/>
                      <a:pt x="3283" y="10407"/>
                    </a:cubicBezTo>
                    <a:cubicBezTo>
                      <a:pt x="3273" y="10407"/>
                      <a:pt x="3263" y="10397"/>
                      <a:pt x="3253" y="10378"/>
                    </a:cubicBezTo>
                    <a:cubicBezTo>
                      <a:pt x="3244" y="10352"/>
                      <a:pt x="3236" y="10326"/>
                      <a:pt x="3259" y="10326"/>
                    </a:cubicBezTo>
                    <a:cubicBezTo>
                      <a:pt x="3263" y="10326"/>
                      <a:pt x="3268" y="10327"/>
                      <a:pt x="3273" y="10328"/>
                    </a:cubicBezTo>
                    <a:cubicBezTo>
                      <a:pt x="3303" y="10338"/>
                      <a:pt x="3322" y="10348"/>
                      <a:pt x="3342" y="10348"/>
                    </a:cubicBezTo>
                    <a:cubicBezTo>
                      <a:pt x="3351" y="10350"/>
                      <a:pt x="3357" y="10351"/>
                      <a:pt x="3363" y="10351"/>
                    </a:cubicBezTo>
                    <a:cubicBezTo>
                      <a:pt x="3383" y="10351"/>
                      <a:pt x="3380" y="10333"/>
                      <a:pt x="3332" y="10278"/>
                    </a:cubicBezTo>
                    <a:cubicBezTo>
                      <a:pt x="3332" y="10268"/>
                      <a:pt x="3322" y="10268"/>
                      <a:pt x="3322" y="10268"/>
                    </a:cubicBezTo>
                    <a:cubicBezTo>
                      <a:pt x="3303" y="10249"/>
                      <a:pt x="3283" y="10229"/>
                      <a:pt x="3273" y="10209"/>
                    </a:cubicBezTo>
                    <a:cubicBezTo>
                      <a:pt x="3263" y="10209"/>
                      <a:pt x="3263" y="10199"/>
                      <a:pt x="3253" y="10199"/>
                    </a:cubicBezTo>
                    <a:cubicBezTo>
                      <a:pt x="3263" y="10179"/>
                      <a:pt x="3263" y="10169"/>
                      <a:pt x="3263" y="10159"/>
                    </a:cubicBezTo>
                    <a:cubicBezTo>
                      <a:pt x="3273" y="10169"/>
                      <a:pt x="3283" y="10169"/>
                      <a:pt x="3293" y="10179"/>
                    </a:cubicBezTo>
                    <a:cubicBezTo>
                      <a:pt x="3342" y="10219"/>
                      <a:pt x="3402" y="10288"/>
                      <a:pt x="3422" y="10298"/>
                    </a:cubicBezTo>
                    <a:cubicBezTo>
                      <a:pt x="3428" y="10302"/>
                      <a:pt x="3441" y="10307"/>
                      <a:pt x="3452" y="10307"/>
                    </a:cubicBezTo>
                    <a:cubicBezTo>
                      <a:pt x="3472" y="10307"/>
                      <a:pt x="3483" y="10287"/>
                      <a:pt x="3432" y="10189"/>
                    </a:cubicBezTo>
                    <a:cubicBezTo>
                      <a:pt x="3412" y="10149"/>
                      <a:pt x="3392" y="10120"/>
                      <a:pt x="3382" y="10100"/>
                    </a:cubicBezTo>
                    <a:cubicBezTo>
                      <a:pt x="3352" y="10030"/>
                      <a:pt x="3362" y="10021"/>
                      <a:pt x="3332" y="9981"/>
                    </a:cubicBezTo>
                    <a:cubicBezTo>
                      <a:pt x="3332" y="9971"/>
                      <a:pt x="3322" y="9951"/>
                      <a:pt x="3322" y="9941"/>
                    </a:cubicBezTo>
                    <a:cubicBezTo>
                      <a:pt x="3306" y="9901"/>
                      <a:pt x="3297" y="9867"/>
                      <a:pt x="3272" y="9867"/>
                    </a:cubicBezTo>
                    <a:cubicBezTo>
                      <a:pt x="3266" y="9867"/>
                      <a:pt x="3260" y="9868"/>
                      <a:pt x="3253" y="9872"/>
                    </a:cubicBezTo>
                    <a:cubicBezTo>
                      <a:pt x="3233" y="9852"/>
                      <a:pt x="3194" y="9872"/>
                      <a:pt x="3213" y="9812"/>
                    </a:cubicBezTo>
                    <a:cubicBezTo>
                      <a:pt x="3223" y="9753"/>
                      <a:pt x="3243" y="9703"/>
                      <a:pt x="3263" y="9683"/>
                    </a:cubicBezTo>
                    <a:cubicBezTo>
                      <a:pt x="3313" y="9753"/>
                      <a:pt x="3352" y="9773"/>
                      <a:pt x="3422" y="9832"/>
                    </a:cubicBezTo>
                    <a:cubicBezTo>
                      <a:pt x="3463" y="9864"/>
                      <a:pt x="3515" y="9880"/>
                      <a:pt x="3546" y="9880"/>
                    </a:cubicBezTo>
                    <a:cubicBezTo>
                      <a:pt x="3582" y="9880"/>
                      <a:pt x="3590" y="9859"/>
                      <a:pt x="3521" y="9822"/>
                    </a:cubicBezTo>
                    <a:cubicBezTo>
                      <a:pt x="3422" y="9763"/>
                      <a:pt x="3382" y="9723"/>
                      <a:pt x="3362" y="9693"/>
                    </a:cubicBezTo>
                    <a:cubicBezTo>
                      <a:pt x="3362" y="9693"/>
                      <a:pt x="3362" y="9693"/>
                      <a:pt x="3362" y="9683"/>
                    </a:cubicBezTo>
                    <a:cubicBezTo>
                      <a:pt x="3352" y="9674"/>
                      <a:pt x="3352" y="9674"/>
                      <a:pt x="3352" y="9664"/>
                    </a:cubicBezTo>
                    <a:cubicBezTo>
                      <a:pt x="3352" y="9644"/>
                      <a:pt x="3342" y="9594"/>
                      <a:pt x="3382" y="9574"/>
                    </a:cubicBezTo>
                    <a:cubicBezTo>
                      <a:pt x="3451" y="9614"/>
                      <a:pt x="3471" y="9644"/>
                      <a:pt x="3461" y="9683"/>
                    </a:cubicBezTo>
                    <a:cubicBezTo>
                      <a:pt x="3450" y="9718"/>
                      <a:pt x="3488" y="9759"/>
                      <a:pt x="3518" y="9759"/>
                    </a:cubicBezTo>
                    <a:cubicBezTo>
                      <a:pt x="3541" y="9759"/>
                      <a:pt x="3559" y="9737"/>
                      <a:pt x="3551" y="9674"/>
                    </a:cubicBezTo>
                    <a:cubicBezTo>
                      <a:pt x="3551" y="9644"/>
                      <a:pt x="3551" y="9624"/>
                      <a:pt x="3551" y="9604"/>
                    </a:cubicBezTo>
                    <a:cubicBezTo>
                      <a:pt x="3590" y="9604"/>
                      <a:pt x="3600" y="9584"/>
                      <a:pt x="3560" y="9545"/>
                    </a:cubicBezTo>
                    <a:cubicBezTo>
                      <a:pt x="3560" y="9535"/>
                      <a:pt x="3551" y="9535"/>
                      <a:pt x="3541" y="9525"/>
                    </a:cubicBezTo>
                    <a:cubicBezTo>
                      <a:pt x="3541" y="9471"/>
                      <a:pt x="3533" y="9434"/>
                      <a:pt x="3495" y="9434"/>
                    </a:cubicBezTo>
                    <a:cubicBezTo>
                      <a:pt x="3491" y="9434"/>
                      <a:pt x="3486" y="9435"/>
                      <a:pt x="3481" y="9436"/>
                    </a:cubicBezTo>
                    <a:cubicBezTo>
                      <a:pt x="3392" y="9436"/>
                      <a:pt x="3422" y="9416"/>
                      <a:pt x="3382" y="9356"/>
                    </a:cubicBezTo>
                    <a:cubicBezTo>
                      <a:pt x="3342" y="9297"/>
                      <a:pt x="3263" y="9336"/>
                      <a:pt x="3273" y="9307"/>
                    </a:cubicBezTo>
                    <a:cubicBezTo>
                      <a:pt x="3253" y="9307"/>
                      <a:pt x="3253" y="9366"/>
                      <a:pt x="3263" y="9396"/>
                    </a:cubicBezTo>
                    <a:cubicBezTo>
                      <a:pt x="3265" y="9403"/>
                      <a:pt x="3270" y="9405"/>
                      <a:pt x="3276" y="9405"/>
                    </a:cubicBezTo>
                    <a:cubicBezTo>
                      <a:pt x="3299" y="9405"/>
                      <a:pt x="3341" y="9374"/>
                      <a:pt x="3372" y="9366"/>
                    </a:cubicBezTo>
                    <a:lnTo>
                      <a:pt x="3382" y="9366"/>
                    </a:lnTo>
                    <a:cubicBezTo>
                      <a:pt x="3362" y="9396"/>
                      <a:pt x="3332" y="9416"/>
                      <a:pt x="3313" y="9416"/>
                    </a:cubicBezTo>
                    <a:cubicBezTo>
                      <a:pt x="3262" y="9416"/>
                      <a:pt x="3160" y="9372"/>
                      <a:pt x="3057" y="9372"/>
                    </a:cubicBezTo>
                    <a:cubicBezTo>
                      <a:pt x="3039" y="9372"/>
                      <a:pt x="3022" y="9373"/>
                      <a:pt x="3005" y="9376"/>
                    </a:cubicBezTo>
                    <a:cubicBezTo>
                      <a:pt x="3005" y="9376"/>
                      <a:pt x="2995" y="9386"/>
                      <a:pt x="2995" y="9386"/>
                    </a:cubicBezTo>
                    <a:lnTo>
                      <a:pt x="2985" y="9386"/>
                    </a:lnTo>
                    <a:cubicBezTo>
                      <a:pt x="2926" y="9376"/>
                      <a:pt x="2847" y="9346"/>
                      <a:pt x="2906" y="9297"/>
                    </a:cubicBezTo>
                    <a:cubicBezTo>
                      <a:pt x="2936" y="9277"/>
                      <a:pt x="2966" y="9237"/>
                      <a:pt x="2985" y="9198"/>
                    </a:cubicBezTo>
                    <a:lnTo>
                      <a:pt x="2995" y="9198"/>
                    </a:lnTo>
                    <a:cubicBezTo>
                      <a:pt x="3015" y="9188"/>
                      <a:pt x="3055" y="9158"/>
                      <a:pt x="3104" y="9118"/>
                    </a:cubicBezTo>
                    <a:cubicBezTo>
                      <a:pt x="3124" y="9158"/>
                      <a:pt x="3144" y="9178"/>
                      <a:pt x="3164" y="9198"/>
                    </a:cubicBezTo>
                    <a:cubicBezTo>
                      <a:pt x="3081" y="9281"/>
                      <a:pt x="3087" y="9305"/>
                      <a:pt x="3132" y="9305"/>
                    </a:cubicBezTo>
                    <a:cubicBezTo>
                      <a:pt x="3167" y="9305"/>
                      <a:pt x="3226" y="9290"/>
                      <a:pt x="3283" y="9277"/>
                    </a:cubicBezTo>
                    <a:lnTo>
                      <a:pt x="3293" y="9277"/>
                    </a:lnTo>
                    <a:cubicBezTo>
                      <a:pt x="3314" y="9249"/>
                      <a:pt x="3333" y="9240"/>
                      <a:pt x="3350" y="9240"/>
                    </a:cubicBezTo>
                    <a:cubicBezTo>
                      <a:pt x="3388" y="9240"/>
                      <a:pt x="3417" y="9287"/>
                      <a:pt x="3451" y="9287"/>
                    </a:cubicBezTo>
                    <a:cubicBezTo>
                      <a:pt x="3501" y="9287"/>
                      <a:pt x="3541" y="9168"/>
                      <a:pt x="3491" y="9128"/>
                    </a:cubicBezTo>
                    <a:cubicBezTo>
                      <a:pt x="3443" y="9104"/>
                      <a:pt x="3460" y="9073"/>
                      <a:pt x="3489" y="9073"/>
                    </a:cubicBezTo>
                    <a:cubicBezTo>
                      <a:pt x="3496" y="9073"/>
                      <a:pt x="3503" y="9075"/>
                      <a:pt x="3511" y="9079"/>
                    </a:cubicBezTo>
                    <a:cubicBezTo>
                      <a:pt x="3519" y="9081"/>
                      <a:pt x="3531" y="9083"/>
                      <a:pt x="3543" y="9083"/>
                    </a:cubicBezTo>
                    <a:cubicBezTo>
                      <a:pt x="3576" y="9083"/>
                      <a:pt x="3612" y="9069"/>
                      <a:pt x="3590" y="9019"/>
                    </a:cubicBezTo>
                    <a:cubicBezTo>
                      <a:pt x="3560" y="8940"/>
                      <a:pt x="3650" y="8910"/>
                      <a:pt x="3660" y="8900"/>
                    </a:cubicBezTo>
                    <a:cubicBezTo>
                      <a:pt x="3669" y="8880"/>
                      <a:pt x="3630" y="8821"/>
                      <a:pt x="3590" y="8821"/>
                    </a:cubicBezTo>
                    <a:cubicBezTo>
                      <a:pt x="3587" y="8822"/>
                      <a:pt x="3583" y="8822"/>
                      <a:pt x="3579" y="8822"/>
                    </a:cubicBezTo>
                    <a:cubicBezTo>
                      <a:pt x="3548" y="8822"/>
                      <a:pt x="3523" y="8790"/>
                      <a:pt x="3564" y="8790"/>
                    </a:cubicBezTo>
                    <a:cubicBezTo>
                      <a:pt x="3568" y="8790"/>
                      <a:pt x="3574" y="8790"/>
                      <a:pt x="3580" y="8791"/>
                    </a:cubicBezTo>
                    <a:cubicBezTo>
                      <a:pt x="3620" y="8797"/>
                      <a:pt x="3644" y="8815"/>
                      <a:pt x="3658" y="8815"/>
                    </a:cubicBezTo>
                    <a:cubicBezTo>
                      <a:pt x="3669" y="8815"/>
                      <a:pt x="3675" y="8805"/>
                      <a:pt x="3679" y="8771"/>
                    </a:cubicBezTo>
                    <a:cubicBezTo>
                      <a:pt x="3679" y="8682"/>
                      <a:pt x="3669" y="8692"/>
                      <a:pt x="3689" y="8632"/>
                    </a:cubicBezTo>
                    <a:cubicBezTo>
                      <a:pt x="3699" y="8613"/>
                      <a:pt x="3709" y="8563"/>
                      <a:pt x="3719" y="8504"/>
                    </a:cubicBezTo>
                    <a:cubicBezTo>
                      <a:pt x="3731" y="8448"/>
                      <a:pt x="3744" y="8401"/>
                      <a:pt x="3751" y="8401"/>
                    </a:cubicBezTo>
                    <a:cubicBezTo>
                      <a:pt x="3756" y="8401"/>
                      <a:pt x="3759" y="8419"/>
                      <a:pt x="3759" y="8464"/>
                    </a:cubicBezTo>
                    <a:lnTo>
                      <a:pt x="3759" y="8325"/>
                    </a:lnTo>
                    <a:cubicBezTo>
                      <a:pt x="3759" y="8275"/>
                      <a:pt x="3760" y="8256"/>
                      <a:pt x="3761" y="8256"/>
                    </a:cubicBezTo>
                    <a:cubicBezTo>
                      <a:pt x="3765" y="8256"/>
                      <a:pt x="3772" y="8349"/>
                      <a:pt x="3779" y="8424"/>
                    </a:cubicBezTo>
                    <a:cubicBezTo>
                      <a:pt x="3788" y="8474"/>
                      <a:pt x="3798" y="8513"/>
                      <a:pt x="3798" y="8523"/>
                    </a:cubicBezTo>
                    <a:cubicBezTo>
                      <a:pt x="3828" y="8583"/>
                      <a:pt x="3818" y="8682"/>
                      <a:pt x="3828" y="8761"/>
                    </a:cubicBezTo>
                    <a:cubicBezTo>
                      <a:pt x="3828" y="8781"/>
                      <a:pt x="3831" y="8788"/>
                      <a:pt x="3837" y="8788"/>
                    </a:cubicBezTo>
                    <a:cubicBezTo>
                      <a:pt x="3853" y="8788"/>
                      <a:pt x="3892" y="8719"/>
                      <a:pt x="3937" y="8712"/>
                    </a:cubicBezTo>
                    <a:cubicBezTo>
                      <a:pt x="3960" y="8705"/>
                      <a:pt x="3969" y="8702"/>
                      <a:pt x="3970" y="8702"/>
                    </a:cubicBezTo>
                    <a:lnTo>
                      <a:pt x="3970" y="8702"/>
                    </a:lnTo>
                    <a:cubicBezTo>
                      <a:pt x="3970" y="8702"/>
                      <a:pt x="3937" y="8715"/>
                      <a:pt x="3917" y="8742"/>
                    </a:cubicBezTo>
                    <a:cubicBezTo>
                      <a:pt x="3878" y="8801"/>
                      <a:pt x="3848" y="8920"/>
                      <a:pt x="3858" y="8940"/>
                    </a:cubicBezTo>
                    <a:cubicBezTo>
                      <a:pt x="3868" y="8960"/>
                      <a:pt x="3878" y="8930"/>
                      <a:pt x="3888" y="8979"/>
                    </a:cubicBezTo>
                    <a:cubicBezTo>
                      <a:pt x="3895" y="9018"/>
                      <a:pt x="3952" y="9045"/>
                      <a:pt x="3995" y="9045"/>
                    </a:cubicBezTo>
                    <a:cubicBezTo>
                      <a:pt x="4007" y="9045"/>
                      <a:pt x="4018" y="9043"/>
                      <a:pt x="4026" y="9039"/>
                    </a:cubicBezTo>
                    <a:cubicBezTo>
                      <a:pt x="4027" y="9039"/>
                      <a:pt x="4028" y="9038"/>
                      <a:pt x="4029" y="9038"/>
                    </a:cubicBezTo>
                    <a:cubicBezTo>
                      <a:pt x="4053" y="9038"/>
                      <a:pt x="4005" y="9179"/>
                      <a:pt x="3947" y="9208"/>
                    </a:cubicBezTo>
                    <a:cubicBezTo>
                      <a:pt x="3915" y="9233"/>
                      <a:pt x="3937" y="9280"/>
                      <a:pt x="3983" y="9280"/>
                    </a:cubicBezTo>
                    <a:cubicBezTo>
                      <a:pt x="4009" y="9280"/>
                      <a:pt x="4041" y="9266"/>
                      <a:pt x="4076" y="9227"/>
                    </a:cubicBezTo>
                    <a:cubicBezTo>
                      <a:pt x="4085" y="9218"/>
                      <a:pt x="4094" y="9214"/>
                      <a:pt x="4102" y="9214"/>
                    </a:cubicBezTo>
                    <a:cubicBezTo>
                      <a:pt x="4128" y="9214"/>
                      <a:pt x="4152" y="9259"/>
                      <a:pt x="4205" y="9327"/>
                    </a:cubicBezTo>
                    <a:cubicBezTo>
                      <a:pt x="4284" y="9406"/>
                      <a:pt x="4126" y="9356"/>
                      <a:pt x="4076" y="9426"/>
                    </a:cubicBezTo>
                    <a:cubicBezTo>
                      <a:pt x="4063" y="9445"/>
                      <a:pt x="4059" y="9452"/>
                      <a:pt x="4056" y="9452"/>
                    </a:cubicBezTo>
                    <a:cubicBezTo>
                      <a:pt x="4050" y="9452"/>
                      <a:pt x="4050" y="9422"/>
                      <a:pt x="3997" y="9416"/>
                    </a:cubicBezTo>
                    <a:cubicBezTo>
                      <a:pt x="3907" y="9416"/>
                      <a:pt x="3977" y="9525"/>
                      <a:pt x="3967" y="9674"/>
                    </a:cubicBezTo>
                    <a:cubicBezTo>
                      <a:pt x="3959" y="9737"/>
                      <a:pt x="3977" y="9759"/>
                      <a:pt x="3999" y="9759"/>
                    </a:cubicBezTo>
                    <a:cubicBezTo>
                      <a:pt x="4030" y="9759"/>
                      <a:pt x="4068" y="9718"/>
                      <a:pt x="4056" y="9683"/>
                    </a:cubicBezTo>
                    <a:cubicBezTo>
                      <a:pt x="4046" y="9624"/>
                      <a:pt x="4017" y="9644"/>
                      <a:pt x="4136" y="9584"/>
                    </a:cubicBezTo>
                    <a:cubicBezTo>
                      <a:pt x="4170" y="9567"/>
                      <a:pt x="4184" y="9560"/>
                      <a:pt x="4187" y="9560"/>
                    </a:cubicBezTo>
                    <a:cubicBezTo>
                      <a:pt x="4194" y="9560"/>
                      <a:pt x="4130" y="9604"/>
                      <a:pt x="4116" y="9654"/>
                    </a:cubicBezTo>
                    <a:cubicBezTo>
                      <a:pt x="4100" y="9708"/>
                      <a:pt x="4139" y="9768"/>
                      <a:pt x="4176" y="9768"/>
                    </a:cubicBezTo>
                    <a:cubicBezTo>
                      <a:pt x="4186" y="9768"/>
                      <a:pt x="4196" y="9764"/>
                      <a:pt x="4205" y="9753"/>
                    </a:cubicBezTo>
                    <a:cubicBezTo>
                      <a:pt x="4222" y="9732"/>
                      <a:pt x="4238" y="9722"/>
                      <a:pt x="4251" y="9722"/>
                    </a:cubicBezTo>
                    <a:cubicBezTo>
                      <a:pt x="4276" y="9722"/>
                      <a:pt x="4295" y="9755"/>
                      <a:pt x="4314" y="9812"/>
                    </a:cubicBezTo>
                    <a:cubicBezTo>
                      <a:pt x="4319" y="9831"/>
                      <a:pt x="4319" y="9838"/>
                      <a:pt x="4316" y="9838"/>
                    </a:cubicBezTo>
                    <a:cubicBezTo>
                      <a:pt x="4310" y="9838"/>
                      <a:pt x="4291" y="9807"/>
                      <a:pt x="4274" y="9807"/>
                    </a:cubicBezTo>
                    <a:cubicBezTo>
                      <a:pt x="4266" y="9807"/>
                      <a:pt x="4259" y="9813"/>
                      <a:pt x="4254" y="9832"/>
                    </a:cubicBezTo>
                    <a:cubicBezTo>
                      <a:pt x="4235" y="9878"/>
                      <a:pt x="4190" y="9902"/>
                      <a:pt x="4153" y="9902"/>
                    </a:cubicBezTo>
                    <a:cubicBezTo>
                      <a:pt x="4133" y="9902"/>
                      <a:pt x="4116" y="9895"/>
                      <a:pt x="4106" y="9882"/>
                    </a:cubicBezTo>
                    <a:cubicBezTo>
                      <a:pt x="4093" y="9873"/>
                      <a:pt x="4082" y="9868"/>
                      <a:pt x="4070" y="9868"/>
                    </a:cubicBezTo>
                    <a:cubicBezTo>
                      <a:pt x="4042" y="9868"/>
                      <a:pt x="4009" y="9890"/>
                      <a:pt x="3947" y="9931"/>
                    </a:cubicBezTo>
                    <a:cubicBezTo>
                      <a:pt x="3858" y="9991"/>
                      <a:pt x="3997" y="10040"/>
                      <a:pt x="4036" y="10080"/>
                    </a:cubicBezTo>
                    <a:cubicBezTo>
                      <a:pt x="4049" y="10092"/>
                      <a:pt x="4060" y="10095"/>
                      <a:pt x="4072" y="10095"/>
                    </a:cubicBezTo>
                    <a:cubicBezTo>
                      <a:pt x="4082" y="10095"/>
                      <a:pt x="4092" y="10093"/>
                      <a:pt x="4104" y="10093"/>
                    </a:cubicBezTo>
                    <a:cubicBezTo>
                      <a:pt x="4125" y="10093"/>
                      <a:pt x="4150" y="10099"/>
                      <a:pt x="4185" y="10130"/>
                    </a:cubicBezTo>
                    <a:cubicBezTo>
                      <a:pt x="4248" y="10177"/>
                      <a:pt x="4255" y="10231"/>
                      <a:pt x="4270" y="10231"/>
                    </a:cubicBezTo>
                    <a:cubicBezTo>
                      <a:pt x="4274" y="10231"/>
                      <a:pt x="4278" y="10227"/>
                      <a:pt x="4284" y="10219"/>
                    </a:cubicBezTo>
                    <a:cubicBezTo>
                      <a:pt x="4289" y="10214"/>
                      <a:pt x="4294" y="10212"/>
                      <a:pt x="4300" y="10212"/>
                    </a:cubicBezTo>
                    <a:cubicBezTo>
                      <a:pt x="4330" y="10212"/>
                      <a:pt x="4375" y="10274"/>
                      <a:pt x="4433" y="10358"/>
                    </a:cubicBezTo>
                    <a:cubicBezTo>
                      <a:pt x="4478" y="10419"/>
                      <a:pt x="4462" y="10443"/>
                      <a:pt x="4437" y="10443"/>
                    </a:cubicBezTo>
                    <a:cubicBezTo>
                      <a:pt x="4418" y="10443"/>
                      <a:pt x="4392" y="10429"/>
                      <a:pt x="4383" y="10407"/>
                    </a:cubicBezTo>
                    <a:cubicBezTo>
                      <a:pt x="4378" y="10395"/>
                      <a:pt x="4375" y="10390"/>
                      <a:pt x="4373" y="10390"/>
                    </a:cubicBezTo>
                    <a:cubicBezTo>
                      <a:pt x="4367" y="10390"/>
                      <a:pt x="4369" y="10435"/>
                      <a:pt x="4354" y="10457"/>
                    </a:cubicBezTo>
                    <a:cubicBezTo>
                      <a:pt x="4346" y="10468"/>
                      <a:pt x="4336" y="10477"/>
                      <a:pt x="4322" y="10477"/>
                    </a:cubicBezTo>
                    <a:cubicBezTo>
                      <a:pt x="4301" y="10477"/>
                      <a:pt x="4271" y="10455"/>
                      <a:pt x="4235" y="10387"/>
                    </a:cubicBezTo>
                    <a:cubicBezTo>
                      <a:pt x="4221" y="10360"/>
                      <a:pt x="4208" y="10349"/>
                      <a:pt x="4196" y="10349"/>
                    </a:cubicBezTo>
                    <a:cubicBezTo>
                      <a:pt x="4155" y="10349"/>
                      <a:pt x="4126" y="10467"/>
                      <a:pt x="4126" y="10467"/>
                    </a:cubicBezTo>
                    <a:cubicBezTo>
                      <a:pt x="4126" y="10467"/>
                      <a:pt x="4096" y="10536"/>
                      <a:pt x="4036" y="10586"/>
                    </a:cubicBezTo>
                    <a:cubicBezTo>
                      <a:pt x="3977" y="10635"/>
                      <a:pt x="4165" y="10645"/>
                      <a:pt x="4215" y="10655"/>
                    </a:cubicBezTo>
                    <a:cubicBezTo>
                      <a:pt x="4264" y="10665"/>
                      <a:pt x="4195" y="10715"/>
                      <a:pt x="4235" y="10764"/>
                    </a:cubicBezTo>
                    <a:cubicBezTo>
                      <a:pt x="4241" y="10771"/>
                      <a:pt x="4249" y="10774"/>
                      <a:pt x="4257" y="10774"/>
                    </a:cubicBezTo>
                    <a:cubicBezTo>
                      <a:pt x="4300" y="10774"/>
                      <a:pt x="4367" y="10701"/>
                      <a:pt x="4433" y="10685"/>
                    </a:cubicBezTo>
                    <a:cubicBezTo>
                      <a:pt x="4459" y="10678"/>
                      <a:pt x="4479" y="10674"/>
                      <a:pt x="4497" y="10674"/>
                    </a:cubicBezTo>
                    <a:cubicBezTo>
                      <a:pt x="4531" y="10674"/>
                      <a:pt x="4555" y="10692"/>
                      <a:pt x="4602" y="10744"/>
                    </a:cubicBezTo>
                    <a:cubicBezTo>
                      <a:pt x="4651" y="10810"/>
                      <a:pt x="4611" y="10883"/>
                      <a:pt x="4545" y="10883"/>
                    </a:cubicBezTo>
                    <a:cubicBezTo>
                      <a:pt x="4532" y="10883"/>
                      <a:pt x="4517" y="10880"/>
                      <a:pt x="4502" y="10873"/>
                    </a:cubicBezTo>
                    <a:cubicBezTo>
                      <a:pt x="4482" y="10863"/>
                      <a:pt x="4467" y="10859"/>
                      <a:pt x="4457" y="10859"/>
                    </a:cubicBezTo>
                    <a:cubicBezTo>
                      <a:pt x="4418" y="10859"/>
                      <a:pt x="4443" y="10919"/>
                      <a:pt x="4443" y="10943"/>
                    </a:cubicBezTo>
                    <a:cubicBezTo>
                      <a:pt x="4433" y="10972"/>
                      <a:pt x="4512" y="10963"/>
                      <a:pt x="4621" y="11042"/>
                    </a:cubicBezTo>
                    <a:cubicBezTo>
                      <a:pt x="4703" y="11097"/>
                      <a:pt x="4672" y="11142"/>
                      <a:pt x="4622" y="11142"/>
                    </a:cubicBezTo>
                    <a:cubicBezTo>
                      <a:pt x="4600" y="11142"/>
                      <a:pt x="4573" y="11133"/>
                      <a:pt x="4552" y="11111"/>
                    </a:cubicBezTo>
                    <a:cubicBezTo>
                      <a:pt x="4521" y="11084"/>
                      <a:pt x="4493" y="11081"/>
                      <a:pt x="4467" y="11081"/>
                    </a:cubicBezTo>
                    <a:cubicBezTo>
                      <a:pt x="4460" y="11081"/>
                      <a:pt x="4453" y="11082"/>
                      <a:pt x="4445" y="11082"/>
                    </a:cubicBezTo>
                    <a:cubicBezTo>
                      <a:pt x="4413" y="11082"/>
                      <a:pt x="4383" y="11077"/>
                      <a:pt x="4354" y="11022"/>
                    </a:cubicBezTo>
                    <a:cubicBezTo>
                      <a:pt x="4323" y="10966"/>
                      <a:pt x="4300" y="10941"/>
                      <a:pt x="4288" y="10941"/>
                    </a:cubicBezTo>
                    <a:cubicBezTo>
                      <a:pt x="4277" y="10941"/>
                      <a:pt x="4275" y="10964"/>
                      <a:pt x="4284" y="11002"/>
                    </a:cubicBezTo>
                    <a:cubicBezTo>
                      <a:pt x="4298" y="11038"/>
                      <a:pt x="4289" y="11056"/>
                      <a:pt x="4270" y="11056"/>
                    </a:cubicBezTo>
                    <a:cubicBezTo>
                      <a:pt x="4248" y="11056"/>
                      <a:pt x="4212" y="11031"/>
                      <a:pt x="4185" y="10982"/>
                    </a:cubicBezTo>
                    <a:cubicBezTo>
                      <a:pt x="4126" y="10893"/>
                      <a:pt x="4155" y="10844"/>
                      <a:pt x="4086" y="10804"/>
                    </a:cubicBezTo>
                    <a:cubicBezTo>
                      <a:pt x="4080" y="10801"/>
                      <a:pt x="4075" y="10800"/>
                      <a:pt x="4071" y="10800"/>
                    </a:cubicBezTo>
                    <a:cubicBezTo>
                      <a:pt x="4025" y="10800"/>
                      <a:pt x="4066" y="10936"/>
                      <a:pt x="4066" y="10972"/>
                    </a:cubicBezTo>
                    <a:cubicBezTo>
                      <a:pt x="4066" y="11012"/>
                      <a:pt x="4056" y="11052"/>
                      <a:pt x="4136" y="11072"/>
                    </a:cubicBezTo>
                    <a:cubicBezTo>
                      <a:pt x="4215" y="11091"/>
                      <a:pt x="4185" y="11171"/>
                      <a:pt x="4235" y="11250"/>
                    </a:cubicBezTo>
                    <a:cubicBezTo>
                      <a:pt x="4250" y="11274"/>
                      <a:pt x="4262" y="11283"/>
                      <a:pt x="4272" y="11283"/>
                    </a:cubicBezTo>
                    <a:cubicBezTo>
                      <a:pt x="4298" y="11283"/>
                      <a:pt x="4310" y="11209"/>
                      <a:pt x="4354" y="11151"/>
                    </a:cubicBezTo>
                    <a:cubicBezTo>
                      <a:pt x="4362" y="11141"/>
                      <a:pt x="4370" y="11136"/>
                      <a:pt x="4377" y="11136"/>
                    </a:cubicBezTo>
                    <a:cubicBezTo>
                      <a:pt x="4419" y="11136"/>
                      <a:pt x="4436" y="11287"/>
                      <a:pt x="4453" y="11329"/>
                    </a:cubicBezTo>
                    <a:cubicBezTo>
                      <a:pt x="4483" y="11369"/>
                      <a:pt x="4522" y="11310"/>
                      <a:pt x="4592" y="11458"/>
                    </a:cubicBezTo>
                    <a:cubicBezTo>
                      <a:pt x="4647" y="11585"/>
                      <a:pt x="4563" y="11611"/>
                      <a:pt x="4517" y="11611"/>
                    </a:cubicBezTo>
                    <a:cubicBezTo>
                      <a:pt x="4506" y="11611"/>
                      <a:pt x="4496" y="11609"/>
                      <a:pt x="4492" y="11607"/>
                    </a:cubicBezTo>
                    <a:cubicBezTo>
                      <a:pt x="4473" y="11597"/>
                      <a:pt x="4483" y="11419"/>
                      <a:pt x="4423" y="11399"/>
                    </a:cubicBezTo>
                    <a:cubicBezTo>
                      <a:pt x="4416" y="11395"/>
                      <a:pt x="4409" y="11393"/>
                      <a:pt x="4402" y="11393"/>
                    </a:cubicBezTo>
                    <a:cubicBezTo>
                      <a:pt x="4362" y="11393"/>
                      <a:pt x="4337" y="11464"/>
                      <a:pt x="4413" y="11557"/>
                    </a:cubicBezTo>
                    <a:cubicBezTo>
                      <a:pt x="4472" y="11639"/>
                      <a:pt x="4476" y="11665"/>
                      <a:pt x="4454" y="11665"/>
                    </a:cubicBezTo>
                    <a:cubicBezTo>
                      <a:pt x="4447" y="11665"/>
                      <a:pt x="4436" y="11662"/>
                      <a:pt x="4423" y="11657"/>
                    </a:cubicBezTo>
                    <a:cubicBezTo>
                      <a:pt x="4419" y="11655"/>
                      <a:pt x="4416" y="11655"/>
                      <a:pt x="4413" y="11655"/>
                    </a:cubicBezTo>
                    <a:cubicBezTo>
                      <a:pt x="4366" y="11655"/>
                      <a:pt x="4385" y="11786"/>
                      <a:pt x="4403" y="11786"/>
                    </a:cubicBezTo>
                    <a:cubicBezTo>
                      <a:pt x="4432" y="11786"/>
                      <a:pt x="4487" y="11696"/>
                      <a:pt x="4535" y="11696"/>
                    </a:cubicBezTo>
                    <a:cubicBezTo>
                      <a:pt x="4537" y="11696"/>
                      <a:pt x="4540" y="11696"/>
                      <a:pt x="4542" y="11696"/>
                    </a:cubicBezTo>
                    <a:cubicBezTo>
                      <a:pt x="4582" y="11706"/>
                      <a:pt x="4592" y="11756"/>
                      <a:pt x="4621" y="11845"/>
                    </a:cubicBezTo>
                    <a:cubicBezTo>
                      <a:pt x="4621" y="11855"/>
                      <a:pt x="4621" y="11865"/>
                      <a:pt x="4631" y="11865"/>
                    </a:cubicBezTo>
                    <a:cubicBezTo>
                      <a:pt x="4640" y="11898"/>
                      <a:pt x="4651" y="11906"/>
                      <a:pt x="4663" y="11906"/>
                    </a:cubicBezTo>
                    <a:cubicBezTo>
                      <a:pt x="4676" y="11906"/>
                      <a:pt x="4690" y="11896"/>
                      <a:pt x="4704" y="11896"/>
                    </a:cubicBezTo>
                    <a:cubicBezTo>
                      <a:pt x="4720" y="11896"/>
                      <a:pt x="4736" y="11909"/>
                      <a:pt x="4750" y="11964"/>
                    </a:cubicBezTo>
                    <a:cubicBezTo>
                      <a:pt x="4750" y="11974"/>
                      <a:pt x="4750" y="11974"/>
                      <a:pt x="4750" y="11974"/>
                    </a:cubicBezTo>
                    <a:cubicBezTo>
                      <a:pt x="4769" y="12051"/>
                      <a:pt x="4734" y="12079"/>
                      <a:pt x="4688" y="12079"/>
                    </a:cubicBezTo>
                    <a:cubicBezTo>
                      <a:pt x="4634" y="12079"/>
                      <a:pt x="4563" y="12041"/>
                      <a:pt x="4542" y="12004"/>
                    </a:cubicBezTo>
                    <a:cubicBezTo>
                      <a:pt x="4492" y="11934"/>
                      <a:pt x="4572" y="11994"/>
                      <a:pt x="4492" y="11934"/>
                    </a:cubicBezTo>
                    <a:cubicBezTo>
                      <a:pt x="4482" y="11927"/>
                      <a:pt x="4474" y="11923"/>
                      <a:pt x="4468" y="11923"/>
                    </a:cubicBezTo>
                    <a:cubicBezTo>
                      <a:pt x="4435" y="11923"/>
                      <a:pt x="4469" y="12032"/>
                      <a:pt x="4502" y="12133"/>
                    </a:cubicBezTo>
                    <a:cubicBezTo>
                      <a:pt x="4512" y="12142"/>
                      <a:pt x="4522" y="12162"/>
                      <a:pt x="4522" y="12172"/>
                    </a:cubicBezTo>
                    <a:cubicBezTo>
                      <a:pt x="4532" y="12192"/>
                      <a:pt x="4532" y="12212"/>
                      <a:pt x="4542" y="12222"/>
                    </a:cubicBezTo>
                    <a:cubicBezTo>
                      <a:pt x="4548" y="12244"/>
                      <a:pt x="4547" y="12257"/>
                      <a:pt x="4538" y="12257"/>
                    </a:cubicBezTo>
                    <a:cubicBezTo>
                      <a:pt x="4531" y="12257"/>
                      <a:pt x="4520" y="12249"/>
                      <a:pt x="4502" y="12232"/>
                    </a:cubicBezTo>
                    <a:cubicBezTo>
                      <a:pt x="4433" y="12172"/>
                      <a:pt x="4463" y="12083"/>
                      <a:pt x="4433" y="11994"/>
                    </a:cubicBezTo>
                    <a:cubicBezTo>
                      <a:pt x="4424" y="11970"/>
                      <a:pt x="4413" y="11961"/>
                      <a:pt x="4401" y="11961"/>
                    </a:cubicBezTo>
                    <a:cubicBezTo>
                      <a:pt x="4373" y="11961"/>
                      <a:pt x="4341" y="12017"/>
                      <a:pt x="4334" y="12073"/>
                    </a:cubicBezTo>
                    <a:cubicBezTo>
                      <a:pt x="4314" y="12142"/>
                      <a:pt x="4364" y="12083"/>
                      <a:pt x="4413" y="12172"/>
                    </a:cubicBezTo>
                    <a:cubicBezTo>
                      <a:pt x="4445" y="12242"/>
                      <a:pt x="4494" y="12333"/>
                      <a:pt x="4471" y="12333"/>
                    </a:cubicBezTo>
                    <a:cubicBezTo>
                      <a:pt x="4458" y="12333"/>
                      <a:pt x="4424" y="12306"/>
                      <a:pt x="4354" y="12232"/>
                    </a:cubicBezTo>
                    <a:cubicBezTo>
                      <a:pt x="4314" y="12182"/>
                      <a:pt x="4314" y="12133"/>
                      <a:pt x="4294" y="12123"/>
                    </a:cubicBezTo>
                    <a:cubicBezTo>
                      <a:pt x="4292" y="12120"/>
                      <a:pt x="4289" y="12119"/>
                      <a:pt x="4286" y="12119"/>
                    </a:cubicBezTo>
                    <a:cubicBezTo>
                      <a:pt x="4265" y="12119"/>
                      <a:pt x="4237" y="12175"/>
                      <a:pt x="4254" y="12192"/>
                    </a:cubicBezTo>
                    <a:cubicBezTo>
                      <a:pt x="4274" y="12222"/>
                      <a:pt x="4284" y="12222"/>
                      <a:pt x="4324" y="12261"/>
                    </a:cubicBezTo>
                    <a:cubicBezTo>
                      <a:pt x="4364" y="12301"/>
                      <a:pt x="4383" y="12291"/>
                      <a:pt x="4453" y="12371"/>
                    </a:cubicBezTo>
                    <a:cubicBezTo>
                      <a:pt x="4480" y="12401"/>
                      <a:pt x="4499" y="12413"/>
                      <a:pt x="4518" y="12413"/>
                    </a:cubicBezTo>
                    <a:cubicBezTo>
                      <a:pt x="4547" y="12413"/>
                      <a:pt x="4573" y="12385"/>
                      <a:pt x="4621" y="12361"/>
                    </a:cubicBezTo>
                    <a:cubicBezTo>
                      <a:pt x="4631" y="12357"/>
                      <a:pt x="4638" y="12355"/>
                      <a:pt x="4643" y="12355"/>
                    </a:cubicBezTo>
                    <a:cubicBezTo>
                      <a:pt x="4673" y="12355"/>
                      <a:pt x="4584" y="12437"/>
                      <a:pt x="4602" y="12489"/>
                    </a:cubicBezTo>
                    <a:cubicBezTo>
                      <a:pt x="4611" y="12499"/>
                      <a:pt x="4621" y="12509"/>
                      <a:pt x="4641" y="12509"/>
                    </a:cubicBezTo>
                    <a:cubicBezTo>
                      <a:pt x="4701" y="12509"/>
                      <a:pt x="4790" y="12480"/>
                      <a:pt x="4790" y="12480"/>
                    </a:cubicBezTo>
                    <a:cubicBezTo>
                      <a:pt x="4790" y="12480"/>
                      <a:pt x="4810" y="12509"/>
                      <a:pt x="4810" y="12529"/>
                    </a:cubicBezTo>
                    <a:cubicBezTo>
                      <a:pt x="4810" y="12529"/>
                      <a:pt x="4810" y="12539"/>
                      <a:pt x="4810" y="12539"/>
                    </a:cubicBezTo>
                    <a:lnTo>
                      <a:pt x="4800" y="12539"/>
                    </a:lnTo>
                    <a:cubicBezTo>
                      <a:pt x="4790" y="12549"/>
                      <a:pt x="4750" y="12529"/>
                      <a:pt x="4740" y="12599"/>
                    </a:cubicBezTo>
                    <a:cubicBezTo>
                      <a:pt x="4734" y="12625"/>
                      <a:pt x="4740" y="12634"/>
                      <a:pt x="4754" y="12634"/>
                    </a:cubicBezTo>
                    <a:cubicBezTo>
                      <a:pt x="4761" y="12634"/>
                      <a:pt x="4770" y="12632"/>
                      <a:pt x="4780" y="12628"/>
                    </a:cubicBezTo>
                    <a:cubicBezTo>
                      <a:pt x="4800" y="12618"/>
                      <a:pt x="4830" y="12618"/>
                      <a:pt x="4859" y="12618"/>
                    </a:cubicBezTo>
                    <a:lnTo>
                      <a:pt x="4889" y="12618"/>
                    </a:lnTo>
                    <a:cubicBezTo>
                      <a:pt x="4919" y="12618"/>
                      <a:pt x="4899" y="12638"/>
                      <a:pt x="4909" y="12698"/>
                    </a:cubicBezTo>
                    <a:cubicBezTo>
                      <a:pt x="4909" y="12718"/>
                      <a:pt x="4909" y="12727"/>
                      <a:pt x="4899" y="12727"/>
                    </a:cubicBezTo>
                    <a:cubicBezTo>
                      <a:pt x="4888" y="12727"/>
                      <a:pt x="4870" y="12721"/>
                      <a:pt x="4851" y="12721"/>
                    </a:cubicBezTo>
                    <a:cubicBezTo>
                      <a:pt x="4837" y="12721"/>
                      <a:pt x="4823" y="12725"/>
                      <a:pt x="4810" y="12737"/>
                    </a:cubicBezTo>
                    <a:cubicBezTo>
                      <a:pt x="4760" y="12767"/>
                      <a:pt x="4810" y="12767"/>
                      <a:pt x="4830" y="12817"/>
                    </a:cubicBezTo>
                    <a:cubicBezTo>
                      <a:pt x="4840" y="12827"/>
                      <a:pt x="4849" y="12846"/>
                      <a:pt x="4849" y="12866"/>
                    </a:cubicBezTo>
                    <a:cubicBezTo>
                      <a:pt x="4849" y="12913"/>
                      <a:pt x="4838" y="12931"/>
                      <a:pt x="4823" y="12931"/>
                    </a:cubicBezTo>
                    <a:cubicBezTo>
                      <a:pt x="4805" y="12931"/>
                      <a:pt x="4781" y="12908"/>
                      <a:pt x="4760" y="12876"/>
                    </a:cubicBezTo>
                    <a:cubicBezTo>
                      <a:pt x="4730" y="12827"/>
                      <a:pt x="4701" y="12807"/>
                      <a:pt x="4681" y="12757"/>
                    </a:cubicBezTo>
                    <a:cubicBezTo>
                      <a:pt x="4681" y="12757"/>
                      <a:pt x="4671" y="12757"/>
                      <a:pt x="4671" y="12747"/>
                    </a:cubicBezTo>
                    <a:cubicBezTo>
                      <a:pt x="4653" y="12693"/>
                      <a:pt x="4643" y="12647"/>
                      <a:pt x="4611" y="12647"/>
                    </a:cubicBezTo>
                    <a:cubicBezTo>
                      <a:pt x="4608" y="12647"/>
                      <a:pt x="4605" y="12647"/>
                      <a:pt x="4602" y="12648"/>
                    </a:cubicBezTo>
                    <a:cubicBezTo>
                      <a:pt x="4562" y="12658"/>
                      <a:pt x="4572" y="12678"/>
                      <a:pt x="4611" y="12787"/>
                    </a:cubicBezTo>
                    <a:cubicBezTo>
                      <a:pt x="4611" y="12797"/>
                      <a:pt x="4621" y="12807"/>
                      <a:pt x="4621" y="12817"/>
                    </a:cubicBezTo>
                    <a:cubicBezTo>
                      <a:pt x="4641" y="12876"/>
                      <a:pt x="4641" y="12856"/>
                      <a:pt x="4621" y="12906"/>
                    </a:cubicBezTo>
                    <a:cubicBezTo>
                      <a:pt x="4613" y="12914"/>
                      <a:pt x="4606" y="12917"/>
                      <a:pt x="4602" y="12917"/>
                    </a:cubicBezTo>
                    <a:cubicBezTo>
                      <a:pt x="4595" y="12917"/>
                      <a:pt x="4592" y="12912"/>
                      <a:pt x="4592" y="12906"/>
                    </a:cubicBezTo>
                    <a:cubicBezTo>
                      <a:pt x="4572" y="12866"/>
                      <a:pt x="4562" y="12807"/>
                      <a:pt x="4562" y="12767"/>
                    </a:cubicBezTo>
                    <a:cubicBezTo>
                      <a:pt x="4552" y="12718"/>
                      <a:pt x="4512" y="12727"/>
                      <a:pt x="4453" y="12688"/>
                    </a:cubicBezTo>
                    <a:cubicBezTo>
                      <a:pt x="4445" y="12682"/>
                      <a:pt x="4440" y="12679"/>
                      <a:pt x="4436" y="12679"/>
                    </a:cubicBezTo>
                    <a:cubicBezTo>
                      <a:pt x="4411" y="12679"/>
                      <a:pt x="4433" y="12766"/>
                      <a:pt x="4433" y="12817"/>
                    </a:cubicBezTo>
                    <a:cubicBezTo>
                      <a:pt x="4433" y="12876"/>
                      <a:pt x="4443" y="12856"/>
                      <a:pt x="4463" y="12946"/>
                    </a:cubicBezTo>
                    <a:cubicBezTo>
                      <a:pt x="4463" y="12946"/>
                      <a:pt x="4463" y="12946"/>
                      <a:pt x="4463" y="12956"/>
                    </a:cubicBezTo>
                    <a:cubicBezTo>
                      <a:pt x="4463" y="12972"/>
                      <a:pt x="4463" y="12979"/>
                      <a:pt x="4459" y="12979"/>
                    </a:cubicBezTo>
                    <a:cubicBezTo>
                      <a:pt x="4457" y="12979"/>
                      <a:pt x="4452" y="12974"/>
                      <a:pt x="4443" y="12965"/>
                    </a:cubicBezTo>
                    <a:cubicBezTo>
                      <a:pt x="4433" y="12936"/>
                      <a:pt x="4403" y="12886"/>
                      <a:pt x="4383" y="12846"/>
                    </a:cubicBezTo>
                    <a:cubicBezTo>
                      <a:pt x="4366" y="12804"/>
                      <a:pt x="4362" y="12792"/>
                      <a:pt x="4355" y="12792"/>
                    </a:cubicBezTo>
                    <a:cubicBezTo>
                      <a:pt x="4347" y="12792"/>
                      <a:pt x="4334" y="12808"/>
                      <a:pt x="4293" y="12808"/>
                    </a:cubicBezTo>
                    <a:cubicBezTo>
                      <a:pt x="4288" y="12808"/>
                      <a:pt x="4281" y="12807"/>
                      <a:pt x="4274" y="12807"/>
                    </a:cubicBezTo>
                    <a:cubicBezTo>
                      <a:pt x="4175" y="12807"/>
                      <a:pt x="4264" y="12837"/>
                      <a:pt x="4324" y="12916"/>
                    </a:cubicBezTo>
                    <a:cubicBezTo>
                      <a:pt x="4364" y="12969"/>
                      <a:pt x="4359" y="12982"/>
                      <a:pt x="4337" y="12982"/>
                    </a:cubicBezTo>
                    <a:cubicBezTo>
                      <a:pt x="4326" y="12982"/>
                      <a:pt x="4311" y="12979"/>
                      <a:pt x="4294" y="12975"/>
                    </a:cubicBezTo>
                    <a:cubicBezTo>
                      <a:pt x="4245" y="12965"/>
                      <a:pt x="4294" y="12975"/>
                      <a:pt x="4205" y="12946"/>
                    </a:cubicBezTo>
                    <a:cubicBezTo>
                      <a:pt x="4195" y="12941"/>
                      <a:pt x="4187" y="12939"/>
                      <a:pt x="4180" y="12939"/>
                    </a:cubicBezTo>
                    <a:cubicBezTo>
                      <a:pt x="4128" y="12939"/>
                      <a:pt x="4175" y="13065"/>
                      <a:pt x="4175" y="13065"/>
                    </a:cubicBezTo>
                    <a:cubicBezTo>
                      <a:pt x="4175" y="13065"/>
                      <a:pt x="4219" y="13108"/>
                      <a:pt x="4263" y="13108"/>
                    </a:cubicBezTo>
                    <a:cubicBezTo>
                      <a:pt x="4270" y="13108"/>
                      <a:pt x="4277" y="13107"/>
                      <a:pt x="4284" y="13104"/>
                    </a:cubicBezTo>
                    <a:cubicBezTo>
                      <a:pt x="4335" y="13087"/>
                      <a:pt x="4335" y="13028"/>
                      <a:pt x="4376" y="13028"/>
                    </a:cubicBezTo>
                    <a:cubicBezTo>
                      <a:pt x="4384" y="13028"/>
                      <a:pt x="4392" y="13030"/>
                      <a:pt x="4403" y="13035"/>
                    </a:cubicBezTo>
                    <a:cubicBezTo>
                      <a:pt x="4403" y="13035"/>
                      <a:pt x="4403" y="13045"/>
                      <a:pt x="4413" y="13045"/>
                    </a:cubicBezTo>
                    <a:cubicBezTo>
                      <a:pt x="4463" y="13074"/>
                      <a:pt x="4453" y="13094"/>
                      <a:pt x="4473" y="13114"/>
                    </a:cubicBezTo>
                    <a:lnTo>
                      <a:pt x="4483" y="13114"/>
                    </a:lnTo>
                    <a:cubicBezTo>
                      <a:pt x="4492" y="13124"/>
                      <a:pt x="4502" y="13104"/>
                      <a:pt x="4532" y="13154"/>
                    </a:cubicBezTo>
                    <a:cubicBezTo>
                      <a:pt x="4545" y="13174"/>
                      <a:pt x="4553" y="13185"/>
                      <a:pt x="4561" y="13185"/>
                    </a:cubicBezTo>
                    <a:cubicBezTo>
                      <a:pt x="4572" y="13185"/>
                      <a:pt x="4580" y="13165"/>
                      <a:pt x="4592" y="13124"/>
                    </a:cubicBezTo>
                    <a:cubicBezTo>
                      <a:pt x="4597" y="13107"/>
                      <a:pt x="4610" y="13100"/>
                      <a:pt x="4625" y="13100"/>
                    </a:cubicBezTo>
                    <a:cubicBezTo>
                      <a:pt x="4664" y="13100"/>
                      <a:pt x="4722" y="13140"/>
                      <a:pt x="4750" y="13154"/>
                    </a:cubicBezTo>
                    <a:lnTo>
                      <a:pt x="4760" y="13154"/>
                    </a:lnTo>
                    <a:cubicBezTo>
                      <a:pt x="4790" y="13174"/>
                      <a:pt x="4740" y="13203"/>
                      <a:pt x="4711" y="13243"/>
                    </a:cubicBezTo>
                    <a:cubicBezTo>
                      <a:pt x="4701" y="13253"/>
                      <a:pt x="4691" y="13263"/>
                      <a:pt x="4691" y="13273"/>
                    </a:cubicBezTo>
                    <a:cubicBezTo>
                      <a:pt x="4691" y="13293"/>
                      <a:pt x="4691" y="13293"/>
                      <a:pt x="4711" y="13293"/>
                    </a:cubicBezTo>
                    <a:cubicBezTo>
                      <a:pt x="4711" y="13293"/>
                      <a:pt x="4711" y="13283"/>
                      <a:pt x="4711" y="13283"/>
                    </a:cubicBezTo>
                    <a:lnTo>
                      <a:pt x="4740" y="13283"/>
                    </a:lnTo>
                    <a:cubicBezTo>
                      <a:pt x="4770" y="13273"/>
                      <a:pt x="4810" y="13273"/>
                      <a:pt x="4830" y="13273"/>
                    </a:cubicBezTo>
                    <a:cubicBezTo>
                      <a:pt x="4849" y="13273"/>
                      <a:pt x="4859" y="13283"/>
                      <a:pt x="4859" y="13293"/>
                    </a:cubicBezTo>
                    <a:cubicBezTo>
                      <a:pt x="4869" y="13303"/>
                      <a:pt x="4869" y="13312"/>
                      <a:pt x="4879" y="13322"/>
                    </a:cubicBezTo>
                    <a:cubicBezTo>
                      <a:pt x="4879" y="13332"/>
                      <a:pt x="4889" y="13342"/>
                      <a:pt x="4889" y="13352"/>
                    </a:cubicBezTo>
                    <a:cubicBezTo>
                      <a:pt x="4899" y="13362"/>
                      <a:pt x="4899" y="13372"/>
                      <a:pt x="4909" y="13382"/>
                    </a:cubicBezTo>
                    <a:cubicBezTo>
                      <a:pt x="4939" y="13412"/>
                      <a:pt x="4879" y="13491"/>
                      <a:pt x="4859" y="13501"/>
                    </a:cubicBezTo>
                    <a:cubicBezTo>
                      <a:pt x="4856" y="13502"/>
                      <a:pt x="4853" y="13503"/>
                      <a:pt x="4850" y="13503"/>
                    </a:cubicBezTo>
                    <a:cubicBezTo>
                      <a:pt x="4833" y="13503"/>
                      <a:pt x="4813" y="13480"/>
                      <a:pt x="4780" y="13422"/>
                    </a:cubicBezTo>
                    <a:cubicBezTo>
                      <a:pt x="4780" y="13422"/>
                      <a:pt x="4780" y="13412"/>
                      <a:pt x="4780" y="13412"/>
                    </a:cubicBezTo>
                    <a:cubicBezTo>
                      <a:pt x="4754" y="13370"/>
                      <a:pt x="4736" y="13356"/>
                      <a:pt x="4724" y="13356"/>
                    </a:cubicBezTo>
                    <a:cubicBezTo>
                      <a:pt x="4712" y="13356"/>
                      <a:pt x="4705" y="13368"/>
                      <a:pt x="4701" y="13382"/>
                    </a:cubicBezTo>
                    <a:cubicBezTo>
                      <a:pt x="4691" y="13392"/>
                      <a:pt x="4711" y="13412"/>
                      <a:pt x="4730" y="13431"/>
                    </a:cubicBezTo>
                    <a:cubicBezTo>
                      <a:pt x="4740" y="13441"/>
                      <a:pt x="4750" y="13451"/>
                      <a:pt x="4760" y="13461"/>
                    </a:cubicBezTo>
                    <a:cubicBezTo>
                      <a:pt x="4770" y="13481"/>
                      <a:pt x="4820" y="13580"/>
                      <a:pt x="4780" y="13610"/>
                    </a:cubicBezTo>
                    <a:cubicBezTo>
                      <a:pt x="4760" y="13630"/>
                      <a:pt x="4743" y="13640"/>
                      <a:pt x="4730" y="13640"/>
                    </a:cubicBezTo>
                    <a:cubicBezTo>
                      <a:pt x="4718" y="13640"/>
                      <a:pt x="4711" y="13630"/>
                      <a:pt x="4711" y="13610"/>
                    </a:cubicBezTo>
                    <a:cubicBezTo>
                      <a:pt x="4711" y="13585"/>
                      <a:pt x="4677" y="13521"/>
                      <a:pt x="4649" y="13521"/>
                    </a:cubicBezTo>
                    <a:cubicBezTo>
                      <a:pt x="4642" y="13521"/>
                      <a:pt x="4637" y="13524"/>
                      <a:pt x="4631" y="13531"/>
                    </a:cubicBezTo>
                    <a:cubicBezTo>
                      <a:pt x="4627" y="13539"/>
                      <a:pt x="4621" y="13542"/>
                      <a:pt x="4613" y="13542"/>
                    </a:cubicBezTo>
                    <a:cubicBezTo>
                      <a:pt x="4603" y="13542"/>
                      <a:pt x="4589" y="13536"/>
                      <a:pt x="4572" y="13531"/>
                    </a:cubicBezTo>
                    <a:cubicBezTo>
                      <a:pt x="4542" y="13511"/>
                      <a:pt x="4512" y="13471"/>
                      <a:pt x="4502" y="13451"/>
                    </a:cubicBezTo>
                    <a:cubicBezTo>
                      <a:pt x="4493" y="13415"/>
                      <a:pt x="4402" y="13330"/>
                      <a:pt x="4333" y="13330"/>
                    </a:cubicBezTo>
                    <a:cubicBezTo>
                      <a:pt x="4327" y="13330"/>
                      <a:pt x="4320" y="13331"/>
                      <a:pt x="4314" y="13332"/>
                    </a:cubicBezTo>
                    <a:cubicBezTo>
                      <a:pt x="4235" y="13352"/>
                      <a:pt x="4373" y="13441"/>
                      <a:pt x="4403" y="13481"/>
                    </a:cubicBezTo>
                    <a:cubicBezTo>
                      <a:pt x="4403" y="13491"/>
                      <a:pt x="4403" y="13501"/>
                      <a:pt x="4403" y="13511"/>
                    </a:cubicBezTo>
                    <a:cubicBezTo>
                      <a:pt x="4393" y="13531"/>
                      <a:pt x="4383" y="13550"/>
                      <a:pt x="4373" y="13560"/>
                    </a:cubicBezTo>
                    <a:cubicBezTo>
                      <a:pt x="4345" y="13582"/>
                      <a:pt x="4316" y="13598"/>
                      <a:pt x="4291" y="13598"/>
                    </a:cubicBezTo>
                    <a:cubicBezTo>
                      <a:pt x="4282" y="13598"/>
                      <a:pt x="4273" y="13596"/>
                      <a:pt x="4264" y="13590"/>
                    </a:cubicBezTo>
                    <a:cubicBezTo>
                      <a:pt x="4256" y="13582"/>
                      <a:pt x="4249" y="13578"/>
                      <a:pt x="4244" y="13578"/>
                    </a:cubicBezTo>
                    <a:cubicBezTo>
                      <a:pt x="4230" y="13578"/>
                      <a:pt x="4225" y="13601"/>
                      <a:pt x="4225" y="13630"/>
                    </a:cubicBezTo>
                    <a:cubicBezTo>
                      <a:pt x="4225" y="13660"/>
                      <a:pt x="4235" y="13689"/>
                      <a:pt x="4235" y="13709"/>
                    </a:cubicBezTo>
                    <a:cubicBezTo>
                      <a:pt x="4240" y="13722"/>
                      <a:pt x="4249" y="13727"/>
                      <a:pt x="4261" y="13727"/>
                    </a:cubicBezTo>
                    <a:cubicBezTo>
                      <a:pt x="4294" y="13727"/>
                      <a:pt x="4349" y="13687"/>
                      <a:pt x="4393" y="13679"/>
                    </a:cubicBezTo>
                    <a:cubicBezTo>
                      <a:pt x="4443" y="13669"/>
                      <a:pt x="4473" y="13570"/>
                      <a:pt x="4512" y="13570"/>
                    </a:cubicBezTo>
                    <a:cubicBezTo>
                      <a:pt x="4514" y="13570"/>
                      <a:pt x="4516" y="13570"/>
                      <a:pt x="4517" y="13570"/>
                    </a:cubicBezTo>
                    <a:cubicBezTo>
                      <a:pt x="4549" y="13570"/>
                      <a:pt x="4522" y="13664"/>
                      <a:pt x="4522" y="13749"/>
                    </a:cubicBezTo>
                    <a:cubicBezTo>
                      <a:pt x="4522" y="13791"/>
                      <a:pt x="4542" y="13803"/>
                      <a:pt x="4568" y="13803"/>
                    </a:cubicBezTo>
                    <a:cubicBezTo>
                      <a:pt x="4579" y="13803"/>
                      <a:pt x="4590" y="13801"/>
                      <a:pt x="4602" y="13798"/>
                    </a:cubicBezTo>
                    <a:cubicBezTo>
                      <a:pt x="4631" y="13788"/>
                      <a:pt x="4651" y="13788"/>
                      <a:pt x="4681" y="13778"/>
                    </a:cubicBezTo>
                    <a:lnTo>
                      <a:pt x="4701" y="13778"/>
                    </a:lnTo>
                    <a:cubicBezTo>
                      <a:pt x="4755" y="13769"/>
                      <a:pt x="4793" y="13728"/>
                      <a:pt x="4844" y="13728"/>
                    </a:cubicBezTo>
                    <a:cubicBezTo>
                      <a:pt x="4849" y="13728"/>
                      <a:pt x="4854" y="13728"/>
                      <a:pt x="4859" y="13729"/>
                    </a:cubicBezTo>
                    <a:cubicBezTo>
                      <a:pt x="4866" y="13729"/>
                      <a:pt x="4873" y="13725"/>
                      <a:pt x="4879" y="13725"/>
                    </a:cubicBezTo>
                    <a:cubicBezTo>
                      <a:pt x="4882" y="13725"/>
                      <a:pt x="4886" y="13726"/>
                      <a:pt x="4889" y="13729"/>
                    </a:cubicBezTo>
                    <a:cubicBezTo>
                      <a:pt x="4929" y="13739"/>
                      <a:pt x="4968" y="13778"/>
                      <a:pt x="4998" y="13808"/>
                    </a:cubicBezTo>
                    <a:cubicBezTo>
                      <a:pt x="5018" y="13848"/>
                      <a:pt x="5028" y="13878"/>
                      <a:pt x="4998" y="13888"/>
                    </a:cubicBezTo>
                    <a:cubicBezTo>
                      <a:pt x="4939" y="13897"/>
                      <a:pt x="4830" y="13937"/>
                      <a:pt x="4849" y="14036"/>
                    </a:cubicBezTo>
                    <a:cubicBezTo>
                      <a:pt x="4849" y="14046"/>
                      <a:pt x="4849" y="14046"/>
                      <a:pt x="4849" y="14056"/>
                    </a:cubicBezTo>
                    <a:cubicBezTo>
                      <a:pt x="4833" y="14040"/>
                      <a:pt x="4797" y="13964"/>
                      <a:pt x="4768" y="13964"/>
                    </a:cubicBezTo>
                    <a:cubicBezTo>
                      <a:pt x="4762" y="13964"/>
                      <a:pt x="4756" y="13968"/>
                      <a:pt x="4750" y="13977"/>
                    </a:cubicBezTo>
                    <a:cubicBezTo>
                      <a:pt x="4730" y="14007"/>
                      <a:pt x="4730" y="14036"/>
                      <a:pt x="4730" y="14076"/>
                    </a:cubicBezTo>
                    <a:lnTo>
                      <a:pt x="4810" y="14086"/>
                    </a:lnTo>
                    <a:cubicBezTo>
                      <a:pt x="4810" y="14096"/>
                      <a:pt x="4800" y="14096"/>
                      <a:pt x="4790" y="14106"/>
                    </a:cubicBezTo>
                    <a:cubicBezTo>
                      <a:pt x="4785" y="14111"/>
                      <a:pt x="4781" y="14112"/>
                      <a:pt x="4778" y="14112"/>
                    </a:cubicBezTo>
                    <a:cubicBezTo>
                      <a:pt x="4774" y="14112"/>
                      <a:pt x="4771" y="14111"/>
                      <a:pt x="4766" y="14111"/>
                    </a:cubicBezTo>
                    <a:cubicBezTo>
                      <a:pt x="4758" y="14111"/>
                      <a:pt x="4745" y="14116"/>
                      <a:pt x="4721" y="14145"/>
                    </a:cubicBezTo>
                    <a:cubicBezTo>
                      <a:pt x="4721" y="14145"/>
                      <a:pt x="4711" y="14145"/>
                      <a:pt x="4711" y="14155"/>
                    </a:cubicBezTo>
                    <a:cubicBezTo>
                      <a:pt x="4701" y="14175"/>
                      <a:pt x="4691" y="14185"/>
                      <a:pt x="4671" y="14185"/>
                    </a:cubicBezTo>
                    <a:cubicBezTo>
                      <a:pt x="4611" y="14175"/>
                      <a:pt x="4582" y="14155"/>
                      <a:pt x="4562" y="14106"/>
                    </a:cubicBezTo>
                    <a:cubicBezTo>
                      <a:pt x="4542" y="14106"/>
                      <a:pt x="4512" y="14116"/>
                      <a:pt x="4483" y="14126"/>
                    </a:cubicBezTo>
                    <a:cubicBezTo>
                      <a:pt x="4473" y="14155"/>
                      <a:pt x="4473" y="14195"/>
                      <a:pt x="4463" y="14225"/>
                    </a:cubicBezTo>
                    <a:cubicBezTo>
                      <a:pt x="4483" y="14235"/>
                      <a:pt x="4502" y="14254"/>
                      <a:pt x="4492" y="14264"/>
                    </a:cubicBezTo>
                    <a:cubicBezTo>
                      <a:pt x="4487" y="14276"/>
                      <a:pt x="4488" y="14281"/>
                      <a:pt x="4483" y="14281"/>
                    </a:cubicBezTo>
                    <a:cubicBezTo>
                      <a:pt x="4481" y="14281"/>
                      <a:pt x="4475" y="14278"/>
                      <a:pt x="4463" y="14274"/>
                    </a:cubicBezTo>
                    <a:cubicBezTo>
                      <a:pt x="4459" y="14278"/>
                      <a:pt x="4455" y="14281"/>
                      <a:pt x="4451" y="14281"/>
                    </a:cubicBezTo>
                    <a:cubicBezTo>
                      <a:pt x="4446" y="14281"/>
                      <a:pt x="4443" y="14276"/>
                      <a:pt x="4443" y="14264"/>
                    </a:cubicBezTo>
                    <a:lnTo>
                      <a:pt x="4423" y="14264"/>
                    </a:lnTo>
                    <a:cubicBezTo>
                      <a:pt x="4394" y="14260"/>
                      <a:pt x="4362" y="14258"/>
                      <a:pt x="4334" y="14258"/>
                    </a:cubicBezTo>
                    <a:cubicBezTo>
                      <a:pt x="4293" y="14258"/>
                      <a:pt x="4260" y="14263"/>
                      <a:pt x="4254" y="14274"/>
                    </a:cubicBezTo>
                    <a:cubicBezTo>
                      <a:pt x="4245" y="14304"/>
                      <a:pt x="4235" y="14344"/>
                      <a:pt x="4195" y="14363"/>
                    </a:cubicBezTo>
                    <a:cubicBezTo>
                      <a:pt x="4155" y="14393"/>
                      <a:pt x="4235" y="14473"/>
                      <a:pt x="4264" y="14482"/>
                    </a:cubicBezTo>
                    <a:cubicBezTo>
                      <a:pt x="4268" y="14484"/>
                      <a:pt x="4272" y="14484"/>
                      <a:pt x="4275" y="14484"/>
                    </a:cubicBezTo>
                    <a:cubicBezTo>
                      <a:pt x="4300" y="14484"/>
                      <a:pt x="4321" y="14454"/>
                      <a:pt x="4373" y="14393"/>
                    </a:cubicBezTo>
                    <a:cubicBezTo>
                      <a:pt x="4412" y="14355"/>
                      <a:pt x="4435" y="14341"/>
                      <a:pt x="4451" y="14341"/>
                    </a:cubicBezTo>
                    <a:cubicBezTo>
                      <a:pt x="4465" y="14341"/>
                      <a:pt x="4474" y="14350"/>
                      <a:pt x="4483" y="14363"/>
                    </a:cubicBezTo>
                    <a:cubicBezTo>
                      <a:pt x="4502" y="14383"/>
                      <a:pt x="4423" y="14413"/>
                      <a:pt x="4403" y="14443"/>
                    </a:cubicBezTo>
                    <a:cubicBezTo>
                      <a:pt x="4383" y="14463"/>
                      <a:pt x="4314" y="14552"/>
                      <a:pt x="4373" y="14582"/>
                    </a:cubicBezTo>
                    <a:cubicBezTo>
                      <a:pt x="4405" y="14603"/>
                      <a:pt x="4432" y="14613"/>
                      <a:pt x="4449" y="14613"/>
                    </a:cubicBezTo>
                    <a:cubicBezTo>
                      <a:pt x="4464" y="14613"/>
                      <a:pt x="4473" y="14605"/>
                      <a:pt x="4473" y="14592"/>
                    </a:cubicBezTo>
                    <a:cubicBezTo>
                      <a:pt x="4473" y="14559"/>
                      <a:pt x="4512" y="14501"/>
                      <a:pt x="4547" y="14501"/>
                    </a:cubicBezTo>
                    <a:cubicBezTo>
                      <a:pt x="4556" y="14501"/>
                      <a:pt x="4564" y="14505"/>
                      <a:pt x="4572" y="14512"/>
                    </a:cubicBezTo>
                    <a:cubicBezTo>
                      <a:pt x="4579" y="14520"/>
                      <a:pt x="4590" y="14523"/>
                      <a:pt x="4603" y="14523"/>
                    </a:cubicBezTo>
                    <a:cubicBezTo>
                      <a:pt x="4656" y="14523"/>
                      <a:pt x="4742" y="14465"/>
                      <a:pt x="4750" y="14433"/>
                    </a:cubicBezTo>
                    <a:cubicBezTo>
                      <a:pt x="4759" y="14397"/>
                      <a:pt x="4900" y="14311"/>
                      <a:pt x="5000" y="14311"/>
                    </a:cubicBezTo>
                    <a:cubicBezTo>
                      <a:pt x="5010" y="14311"/>
                      <a:pt x="5019" y="14312"/>
                      <a:pt x="5028" y="14314"/>
                    </a:cubicBezTo>
                    <a:cubicBezTo>
                      <a:pt x="5117" y="14334"/>
                      <a:pt x="4939" y="14413"/>
                      <a:pt x="4899" y="14463"/>
                    </a:cubicBezTo>
                    <a:cubicBezTo>
                      <a:pt x="4866" y="14504"/>
                      <a:pt x="4962" y="14572"/>
                      <a:pt x="5041" y="14572"/>
                    </a:cubicBezTo>
                    <a:cubicBezTo>
                      <a:pt x="5058" y="14572"/>
                      <a:pt x="5074" y="14569"/>
                      <a:pt x="5087" y="14562"/>
                    </a:cubicBezTo>
                    <a:cubicBezTo>
                      <a:pt x="5099" y="14556"/>
                      <a:pt x="5109" y="14553"/>
                      <a:pt x="5117" y="14553"/>
                    </a:cubicBezTo>
                    <a:cubicBezTo>
                      <a:pt x="5161" y="14553"/>
                      <a:pt x="5144" y="14639"/>
                      <a:pt x="5127" y="14681"/>
                    </a:cubicBezTo>
                    <a:cubicBezTo>
                      <a:pt x="5120" y="14690"/>
                      <a:pt x="5110" y="14693"/>
                      <a:pt x="5097" y="14693"/>
                    </a:cubicBezTo>
                    <a:cubicBezTo>
                      <a:pt x="5051" y="14693"/>
                      <a:pt x="4973" y="14651"/>
                      <a:pt x="4919" y="14651"/>
                    </a:cubicBezTo>
                    <a:cubicBezTo>
                      <a:pt x="4840" y="14641"/>
                      <a:pt x="4800" y="14542"/>
                      <a:pt x="4750" y="14542"/>
                    </a:cubicBezTo>
                    <a:cubicBezTo>
                      <a:pt x="4747" y="14542"/>
                      <a:pt x="4745" y="14541"/>
                      <a:pt x="4743" y="14541"/>
                    </a:cubicBezTo>
                    <a:cubicBezTo>
                      <a:pt x="4694" y="14541"/>
                      <a:pt x="4730" y="14635"/>
                      <a:pt x="4730" y="14720"/>
                    </a:cubicBezTo>
                    <a:cubicBezTo>
                      <a:pt x="4730" y="14754"/>
                      <a:pt x="4703" y="14765"/>
                      <a:pt x="4665" y="14765"/>
                    </a:cubicBezTo>
                    <a:cubicBezTo>
                      <a:pt x="4613" y="14765"/>
                      <a:pt x="4539" y="14746"/>
                      <a:pt x="4483" y="14740"/>
                    </a:cubicBezTo>
                    <a:cubicBezTo>
                      <a:pt x="4397" y="14732"/>
                      <a:pt x="4349" y="14687"/>
                      <a:pt x="4268" y="14687"/>
                    </a:cubicBezTo>
                    <a:cubicBezTo>
                      <a:pt x="4254" y="14687"/>
                      <a:pt x="4240" y="14688"/>
                      <a:pt x="4225" y="14691"/>
                    </a:cubicBezTo>
                    <a:cubicBezTo>
                      <a:pt x="4116" y="14711"/>
                      <a:pt x="3987" y="14839"/>
                      <a:pt x="4076" y="14849"/>
                    </a:cubicBezTo>
                    <a:cubicBezTo>
                      <a:pt x="4155" y="14849"/>
                      <a:pt x="4304" y="14899"/>
                      <a:pt x="4274" y="14988"/>
                    </a:cubicBezTo>
                    <a:cubicBezTo>
                      <a:pt x="4269" y="15007"/>
                      <a:pt x="4268" y="15014"/>
                      <a:pt x="4272" y="15014"/>
                    </a:cubicBezTo>
                    <a:cubicBezTo>
                      <a:pt x="4285" y="15014"/>
                      <a:pt x="4349" y="14918"/>
                      <a:pt x="4392" y="14918"/>
                    </a:cubicBezTo>
                    <a:cubicBezTo>
                      <a:pt x="4400" y="14918"/>
                      <a:pt x="4407" y="14921"/>
                      <a:pt x="4413" y="14929"/>
                    </a:cubicBezTo>
                    <a:cubicBezTo>
                      <a:pt x="4471" y="14996"/>
                      <a:pt x="4426" y="15127"/>
                      <a:pt x="4521" y="15127"/>
                    </a:cubicBezTo>
                    <a:cubicBezTo>
                      <a:pt x="4525" y="15127"/>
                      <a:pt x="4528" y="15127"/>
                      <a:pt x="4532" y="15127"/>
                    </a:cubicBezTo>
                    <a:cubicBezTo>
                      <a:pt x="4641" y="15127"/>
                      <a:pt x="4661" y="15087"/>
                      <a:pt x="4701" y="14988"/>
                    </a:cubicBezTo>
                    <a:cubicBezTo>
                      <a:pt x="4707" y="14974"/>
                      <a:pt x="4714" y="14968"/>
                      <a:pt x="4721" y="14968"/>
                    </a:cubicBezTo>
                    <a:cubicBezTo>
                      <a:pt x="4760" y="14968"/>
                      <a:pt x="4810" y="15148"/>
                      <a:pt x="4810" y="15206"/>
                    </a:cubicBezTo>
                    <a:cubicBezTo>
                      <a:pt x="4811" y="15218"/>
                      <a:pt x="4816" y="15224"/>
                      <a:pt x="4823" y="15224"/>
                    </a:cubicBezTo>
                    <a:cubicBezTo>
                      <a:pt x="4856" y="15224"/>
                      <a:pt x="4937" y="15108"/>
                      <a:pt x="4978" y="15067"/>
                    </a:cubicBezTo>
                    <a:cubicBezTo>
                      <a:pt x="4986" y="15056"/>
                      <a:pt x="5000" y="15052"/>
                      <a:pt x="5018" y="15052"/>
                    </a:cubicBezTo>
                    <a:cubicBezTo>
                      <a:pt x="5095" y="15052"/>
                      <a:pt x="5246" y="15137"/>
                      <a:pt x="5246" y="15137"/>
                    </a:cubicBezTo>
                    <a:lnTo>
                      <a:pt x="5563" y="15147"/>
                    </a:lnTo>
                    <a:lnTo>
                      <a:pt x="5712" y="15157"/>
                    </a:lnTo>
                    <a:lnTo>
                      <a:pt x="5821" y="15157"/>
                    </a:lnTo>
                    <a:lnTo>
                      <a:pt x="6119" y="15117"/>
                    </a:lnTo>
                    <a:lnTo>
                      <a:pt x="6277" y="15107"/>
                    </a:lnTo>
                    <a:cubicBezTo>
                      <a:pt x="6277" y="15107"/>
                      <a:pt x="6307" y="15087"/>
                      <a:pt x="6347" y="15058"/>
                    </a:cubicBezTo>
                    <a:cubicBezTo>
                      <a:pt x="6427" y="15017"/>
                      <a:pt x="6540" y="14958"/>
                      <a:pt x="6596" y="14958"/>
                    </a:cubicBezTo>
                    <a:cubicBezTo>
                      <a:pt x="6609" y="14958"/>
                      <a:pt x="6619" y="14961"/>
                      <a:pt x="6624" y="14968"/>
                    </a:cubicBezTo>
                    <a:cubicBezTo>
                      <a:pt x="6667" y="15011"/>
                      <a:pt x="6762" y="15158"/>
                      <a:pt x="6793" y="15158"/>
                    </a:cubicBezTo>
                    <a:cubicBezTo>
                      <a:pt x="6798" y="15158"/>
                      <a:pt x="6801" y="15155"/>
                      <a:pt x="6803" y="15147"/>
                    </a:cubicBezTo>
                    <a:cubicBezTo>
                      <a:pt x="6803" y="15100"/>
                      <a:pt x="6830" y="15043"/>
                      <a:pt x="6860" y="15043"/>
                    </a:cubicBezTo>
                    <a:cubicBezTo>
                      <a:pt x="6875" y="15043"/>
                      <a:pt x="6889" y="15056"/>
                      <a:pt x="6902" y="15087"/>
                    </a:cubicBezTo>
                    <a:cubicBezTo>
                      <a:pt x="6942" y="15177"/>
                      <a:pt x="7031" y="15266"/>
                      <a:pt x="7140" y="15266"/>
                    </a:cubicBezTo>
                    <a:cubicBezTo>
                      <a:pt x="7144" y="15266"/>
                      <a:pt x="7147" y="15266"/>
                      <a:pt x="7150" y="15266"/>
                    </a:cubicBezTo>
                    <a:cubicBezTo>
                      <a:pt x="7238" y="15266"/>
                      <a:pt x="7092" y="15135"/>
                      <a:pt x="7140" y="15067"/>
                    </a:cubicBezTo>
                    <a:cubicBezTo>
                      <a:pt x="7158" y="15045"/>
                      <a:pt x="7194" y="15042"/>
                      <a:pt x="7229" y="15042"/>
                    </a:cubicBezTo>
                    <a:cubicBezTo>
                      <a:pt x="7241" y="15042"/>
                      <a:pt x="7253" y="15043"/>
                      <a:pt x="7264" y="15043"/>
                    </a:cubicBezTo>
                    <a:cubicBezTo>
                      <a:pt x="7308" y="15043"/>
                      <a:pt x="7343" y="15038"/>
                      <a:pt x="7328" y="14988"/>
                    </a:cubicBezTo>
                    <a:cubicBezTo>
                      <a:pt x="7299" y="14899"/>
                      <a:pt x="7408" y="14849"/>
                      <a:pt x="7487" y="14839"/>
                    </a:cubicBezTo>
                    <a:cubicBezTo>
                      <a:pt x="7576" y="14839"/>
                      <a:pt x="7447" y="14780"/>
                      <a:pt x="7338" y="14760"/>
                    </a:cubicBezTo>
                    <a:cubicBezTo>
                      <a:pt x="7304" y="14754"/>
                      <a:pt x="7277" y="14752"/>
                      <a:pt x="7253" y="14752"/>
                    </a:cubicBezTo>
                    <a:cubicBezTo>
                      <a:pt x="7200" y="14752"/>
                      <a:pt x="7162" y="14763"/>
                      <a:pt x="7100" y="14770"/>
                    </a:cubicBezTo>
                    <a:cubicBezTo>
                      <a:pt x="7048" y="14775"/>
                      <a:pt x="7007" y="14789"/>
                      <a:pt x="6979" y="14789"/>
                    </a:cubicBezTo>
                    <a:cubicBezTo>
                      <a:pt x="6955" y="14789"/>
                      <a:pt x="6942" y="14778"/>
                      <a:pt x="6942" y="14740"/>
                    </a:cubicBezTo>
                    <a:cubicBezTo>
                      <a:pt x="6942" y="14656"/>
                      <a:pt x="6879" y="14571"/>
                      <a:pt x="6822" y="14571"/>
                    </a:cubicBezTo>
                    <a:cubicBezTo>
                      <a:pt x="6819" y="14571"/>
                      <a:pt x="6816" y="14571"/>
                      <a:pt x="6813" y="14572"/>
                    </a:cubicBezTo>
                    <a:cubicBezTo>
                      <a:pt x="6753" y="14582"/>
                      <a:pt x="6723" y="14641"/>
                      <a:pt x="6654" y="14641"/>
                    </a:cubicBezTo>
                    <a:cubicBezTo>
                      <a:pt x="6642" y="14643"/>
                      <a:pt x="6629" y="14644"/>
                      <a:pt x="6616" y="14644"/>
                    </a:cubicBezTo>
                    <a:cubicBezTo>
                      <a:pt x="6558" y="14644"/>
                      <a:pt x="6498" y="14626"/>
                      <a:pt x="6466" y="14601"/>
                    </a:cubicBezTo>
                    <a:cubicBezTo>
                      <a:pt x="6456" y="14592"/>
                      <a:pt x="6446" y="14582"/>
                      <a:pt x="6436" y="14572"/>
                    </a:cubicBezTo>
                    <a:cubicBezTo>
                      <a:pt x="6415" y="14536"/>
                      <a:pt x="6403" y="14506"/>
                      <a:pt x="6428" y="14506"/>
                    </a:cubicBezTo>
                    <a:cubicBezTo>
                      <a:pt x="6437" y="14506"/>
                      <a:pt x="6453" y="14511"/>
                      <a:pt x="6476" y="14522"/>
                    </a:cubicBezTo>
                    <a:cubicBezTo>
                      <a:pt x="6515" y="14542"/>
                      <a:pt x="6565" y="14552"/>
                      <a:pt x="6604" y="14552"/>
                    </a:cubicBezTo>
                    <a:cubicBezTo>
                      <a:pt x="6644" y="14542"/>
                      <a:pt x="6674" y="14532"/>
                      <a:pt x="6654" y="14512"/>
                    </a:cubicBezTo>
                    <a:cubicBezTo>
                      <a:pt x="6644" y="14502"/>
                      <a:pt x="6644" y="14502"/>
                      <a:pt x="6634" y="14492"/>
                    </a:cubicBezTo>
                    <a:cubicBezTo>
                      <a:pt x="6614" y="14473"/>
                      <a:pt x="6575" y="14443"/>
                      <a:pt x="6545" y="14423"/>
                    </a:cubicBezTo>
                    <a:cubicBezTo>
                      <a:pt x="6515" y="14393"/>
                      <a:pt x="6505" y="14363"/>
                      <a:pt x="6555" y="14354"/>
                    </a:cubicBezTo>
                    <a:cubicBezTo>
                      <a:pt x="6585" y="14347"/>
                      <a:pt x="6623" y="14344"/>
                      <a:pt x="6662" y="14344"/>
                    </a:cubicBezTo>
                    <a:cubicBezTo>
                      <a:pt x="6739" y="14344"/>
                      <a:pt x="6816" y="14357"/>
                      <a:pt x="6823" y="14383"/>
                    </a:cubicBezTo>
                    <a:cubicBezTo>
                      <a:pt x="6831" y="14416"/>
                      <a:pt x="6920" y="14482"/>
                      <a:pt x="6973" y="14482"/>
                    </a:cubicBezTo>
                    <a:cubicBezTo>
                      <a:pt x="6984" y="14482"/>
                      <a:pt x="6994" y="14480"/>
                      <a:pt x="7001" y="14473"/>
                    </a:cubicBezTo>
                    <a:cubicBezTo>
                      <a:pt x="7007" y="14467"/>
                      <a:pt x="7014" y="14464"/>
                      <a:pt x="7021" y="14464"/>
                    </a:cubicBezTo>
                    <a:cubicBezTo>
                      <a:pt x="7063" y="14464"/>
                      <a:pt x="7120" y="14546"/>
                      <a:pt x="7120" y="14572"/>
                    </a:cubicBezTo>
                    <a:cubicBezTo>
                      <a:pt x="7120" y="14597"/>
                      <a:pt x="7105" y="14667"/>
                      <a:pt x="7139" y="14667"/>
                    </a:cubicBezTo>
                    <a:cubicBezTo>
                      <a:pt x="7145" y="14667"/>
                      <a:pt x="7151" y="14665"/>
                      <a:pt x="7160" y="14661"/>
                    </a:cubicBezTo>
                    <a:cubicBezTo>
                      <a:pt x="7219" y="14631"/>
                      <a:pt x="7189" y="14512"/>
                      <a:pt x="7170" y="14492"/>
                    </a:cubicBezTo>
                    <a:cubicBezTo>
                      <a:pt x="7150" y="14463"/>
                      <a:pt x="7090" y="14423"/>
                      <a:pt x="7110" y="14393"/>
                    </a:cubicBezTo>
                    <a:cubicBezTo>
                      <a:pt x="7119" y="14384"/>
                      <a:pt x="7131" y="14375"/>
                      <a:pt x="7147" y="14375"/>
                    </a:cubicBezTo>
                    <a:cubicBezTo>
                      <a:pt x="7165" y="14375"/>
                      <a:pt x="7188" y="14386"/>
                      <a:pt x="7219" y="14423"/>
                    </a:cubicBezTo>
                    <a:cubicBezTo>
                      <a:pt x="7283" y="14496"/>
                      <a:pt x="7322" y="14553"/>
                      <a:pt x="7351" y="14553"/>
                    </a:cubicBezTo>
                    <a:cubicBezTo>
                      <a:pt x="7354" y="14553"/>
                      <a:pt x="7356" y="14553"/>
                      <a:pt x="7358" y="14552"/>
                    </a:cubicBezTo>
                    <a:cubicBezTo>
                      <a:pt x="7388" y="14542"/>
                      <a:pt x="7437" y="14473"/>
                      <a:pt x="7398" y="14453"/>
                    </a:cubicBezTo>
                    <a:cubicBezTo>
                      <a:pt x="7358" y="14423"/>
                      <a:pt x="7269" y="14324"/>
                      <a:pt x="7259" y="14304"/>
                    </a:cubicBezTo>
                    <a:cubicBezTo>
                      <a:pt x="7251" y="14280"/>
                      <a:pt x="7222" y="14262"/>
                      <a:pt x="7174" y="14262"/>
                    </a:cubicBezTo>
                    <a:cubicBezTo>
                      <a:pt x="7164" y="14262"/>
                      <a:pt x="7152" y="14263"/>
                      <a:pt x="7140" y="14264"/>
                    </a:cubicBezTo>
                    <a:cubicBezTo>
                      <a:pt x="7098" y="14270"/>
                      <a:pt x="7070" y="14280"/>
                      <a:pt x="7053" y="14280"/>
                    </a:cubicBezTo>
                    <a:cubicBezTo>
                      <a:pt x="7042" y="14280"/>
                      <a:pt x="7035" y="14276"/>
                      <a:pt x="7031" y="14264"/>
                    </a:cubicBezTo>
                    <a:cubicBezTo>
                      <a:pt x="7021" y="14245"/>
                      <a:pt x="7090" y="14185"/>
                      <a:pt x="7031" y="14165"/>
                    </a:cubicBezTo>
                    <a:cubicBezTo>
                      <a:pt x="6986" y="14152"/>
                      <a:pt x="6962" y="14127"/>
                      <a:pt x="6942" y="14127"/>
                    </a:cubicBezTo>
                    <a:cubicBezTo>
                      <a:pt x="6931" y="14127"/>
                      <a:pt x="6922" y="14134"/>
                      <a:pt x="6912" y="14155"/>
                    </a:cubicBezTo>
                    <a:cubicBezTo>
                      <a:pt x="6886" y="14194"/>
                      <a:pt x="6869" y="14220"/>
                      <a:pt x="6846" y="14220"/>
                    </a:cubicBezTo>
                    <a:cubicBezTo>
                      <a:pt x="6834" y="14220"/>
                      <a:pt x="6820" y="14212"/>
                      <a:pt x="6803" y="14195"/>
                    </a:cubicBezTo>
                    <a:cubicBezTo>
                      <a:pt x="6753" y="14135"/>
                      <a:pt x="6733" y="14155"/>
                      <a:pt x="6713" y="14135"/>
                    </a:cubicBezTo>
                    <a:cubicBezTo>
                      <a:pt x="6684" y="14116"/>
                      <a:pt x="6823" y="14086"/>
                      <a:pt x="6733" y="14056"/>
                    </a:cubicBezTo>
                    <a:cubicBezTo>
                      <a:pt x="6693" y="14038"/>
                      <a:pt x="6669" y="14032"/>
                      <a:pt x="6647" y="14032"/>
                    </a:cubicBezTo>
                    <a:cubicBezTo>
                      <a:pt x="6621" y="14032"/>
                      <a:pt x="6598" y="14041"/>
                      <a:pt x="6555" y="14046"/>
                    </a:cubicBezTo>
                    <a:cubicBezTo>
                      <a:pt x="6528" y="14053"/>
                      <a:pt x="6502" y="14055"/>
                      <a:pt x="6478" y="14055"/>
                    </a:cubicBezTo>
                    <a:cubicBezTo>
                      <a:pt x="6431" y="14055"/>
                      <a:pt x="6396" y="14046"/>
                      <a:pt x="6396" y="14046"/>
                    </a:cubicBezTo>
                    <a:cubicBezTo>
                      <a:pt x="6396" y="14046"/>
                      <a:pt x="6246" y="13904"/>
                      <a:pt x="6321" y="13904"/>
                    </a:cubicBezTo>
                    <a:cubicBezTo>
                      <a:pt x="6328" y="13904"/>
                      <a:pt x="6336" y="13905"/>
                      <a:pt x="6347" y="13907"/>
                    </a:cubicBezTo>
                    <a:cubicBezTo>
                      <a:pt x="6466" y="13937"/>
                      <a:pt x="6446" y="13967"/>
                      <a:pt x="6515" y="13977"/>
                    </a:cubicBezTo>
                    <a:cubicBezTo>
                      <a:pt x="6537" y="13980"/>
                      <a:pt x="6556" y="13981"/>
                      <a:pt x="6570" y="13981"/>
                    </a:cubicBezTo>
                    <a:cubicBezTo>
                      <a:pt x="6608" y="13981"/>
                      <a:pt x="6615" y="13968"/>
                      <a:pt x="6565" y="13917"/>
                    </a:cubicBezTo>
                    <a:cubicBezTo>
                      <a:pt x="6495" y="13848"/>
                      <a:pt x="6388" y="13816"/>
                      <a:pt x="6456" y="13816"/>
                    </a:cubicBezTo>
                    <a:cubicBezTo>
                      <a:pt x="6465" y="13816"/>
                      <a:pt x="6478" y="13817"/>
                      <a:pt x="6495" y="13818"/>
                    </a:cubicBezTo>
                    <a:cubicBezTo>
                      <a:pt x="6575" y="13818"/>
                      <a:pt x="6596" y="13799"/>
                      <a:pt x="6608" y="13799"/>
                    </a:cubicBezTo>
                    <a:cubicBezTo>
                      <a:pt x="6618" y="13799"/>
                      <a:pt x="6623" y="13810"/>
                      <a:pt x="6644" y="13848"/>
                    </a:cubicBezTo>
                    <a:cubicBezTo>
                      <a:pt x="6687" y="13912"/>
                      <a:pt x="6735" y="13982"/>
                      <a:pt x="6751" y="13982"/>
                    </a:cubicBezTo>
                    <a:cubicBezTo>
                      <a:pt x="6757" y="13982"/>
                      <a:pt x="6759" y="13972"/>
                      <a:pt x="6753" y="13947"/>
                    </a:cubicBezTo>
                    <a:cubicBezTo>
                      <a:pt x="6723" y="13858"/>
                      <a:pt x="6713" y="13878"/>
                      <a:pt x="6713" y="13828"/>
                    </a:cubicBezTo>
                    <a:cubicBezTo>
                      <a:pt x="6713" y="13776"/>
                      <a:pt x="6676" y="13694"/>
                      <a:pt x="6719" y="13694"/>
                    </a:cubicBezTo>
                    <a:cubicBezTo>
                      <a:pt x="6725" y="13694"/>
                      <a:pt x="6733" y="13695"/>
                      <a:pt x="6743" y="13699"/>
                    </a:cubicBezTo>
                    <a:cubicBezTo>
                      <a:pt x="6813" y="13739"/>
                      <a:pt x="6862" y="13759"/>
                      <a:pt x="6872" y="13818"/>
                    </a:cubicBezTo>
                    <a:cubicBezTo>
                      <a:pt x="6889" y="13859"/>
                      <a:pt x="6926" y="13949"/>
                      <a:pt x="6961" y="13949"/>
                    </a:cubicBezTo>
                    <a:cubicBezTo>
                      <a:pt x="6968" y="13949"/>
                      <a:pt x="6975" y="13945"/>
                      <a:pt x="6981" y="13937"/>
                    </a:cubicBezTo>
                    <a:cubicBezTo>
                      <a:pt x="7021" y="13878"/>
                      <a:pt x="7041" y="13888"/>
                      <a:pt x="6991" y="13788"/>
                    </a:cubicBezTo>
                    <a:cubicBezTo>
                      <a:pt x="6942" y="13689"/>
                      <a:pt x="6892" y="13669"/>
                      <a:pt x="6951" y="13660"/>
                    </a:cubicBezTo>
                    <a:cubicBezTo>
                      <a:pt x="6957" y="13658"/>
                      <a:pt x="6962" y="13658"/>
                      <a:pt x="6967" y="13658"/>
                    </a:cubicBezTo>
                    <a:cubicBezTo>
                      <a:pt x="7009" y="13658"/>
                      <a:pt x="7044" y="13694"/>
                      <a:pt x="7070" y="13739"/>
                    </a:cubicBezTo>
                    <a:cubicBezTo>
                      <a:pt x="7100" y="13798"/>
                      <a:pt x="7120" y="13828"/>
                      <a:pt x="7170" y="13878"/>
                    </a:cubicBezTo>
                    <a:cubicBezTo>
                      <a:pt x="7204" y="13912"/>
                      <a:pt x="7243" y="13970"/>
                      <a:pt x="7264" y="13970"/>
                    </a:cubicBezTo>
                    <a:cubicBezTo>
                      <a:pt x="7273" y="13970"/>
                      <a:pt x="7279" y="13958"/>
                      <a:pt x="7279" y="13927"/>
                    </a:cubicBezTo>
                    <a:cubicBezTo>
                      <a:pt x="7269" y="13838"/>
                      <a:pt x="7150" y="13828"/>
                      <a:pt x="7219" y="13788"/>
                    </a:cubicBezTo>
                    <a:cubicBezTo>
                      <a:pt x="7243" y="13777"/>
                      <a:pt x="7267" y="13774"/>
                      <a:pt x="7290" y="13774"/>
                    </a:cubicBezTo>
                    <a:cubicBezTo>
                      <a:pt x="7313" y="13774"/>
                      <a:pt x="7335" y="13777"/>
                      <a:pt x="7351" y="13777"/>
                    </a:cubicBezTo>
                    <a:cubicBezTo>
                      <a:pt x="7371" y="13777"/>
                      <a:pt x="7382" y="13772"/>
                      <a:pt x="7378" y="13749"/>
                    </a:cubicBezTo>
                    <a:cubicBezTo>
                      <a:pt x="7368" y="13679"/>
                      <a:pt x="7398" y="13650"/>
                      <a:pt x="7299" y="13650"/>
                    </a:cubicBezTo>
                    <a:cubicBezTo>
                      <a:pt x="7232" y="13650"/>
                      <a:pt x="7166" y="13680"/>
                      <a:pt x="7135" y="13680"/>
                    </a:cubicBezTo>
                    <a:cubicBezTo>
                      <a:pt x="7120" y="13680"/>
                      <a:pt x="7113" y="13673"/>
                      <a:pt x="7120" y="13650"/>
                    </a:cubicBezTo>
                    <a:cubicBezTo>
                      <a:pt x="7140" y="13580"/>
                      <a:pt x="7199" y="13560"/>
                      <a:pt x="7229" y="13560"/>
                    </a:cubicBezTo>
                    <a:cubicBezTo>
                      <a:pt x="7249" y="13560"/>
                      <a:pt x="7209" y="13501"/>
                      <a:pt x="7209" y="13501"/>
                    </a:cubicBezTo>
                    <a:cubicBezTo>
                      <a:pt x="7209" y="13501"/>
                      <a:pt x="6981" y="13481"/>
                      <a:pt x="6951" y="13431"/>
                    </a:cubicBezTo>
                    <a:cubicBezTo>
                      <a:pt x="6918" y="13390"/>
                      <a:pt x="6982" y="13335"/>
                      <a:pt x="6941" y="13335"/>
                    </a:cubicBezTo>
                    <a:cubicBezTo>
                      <a:pt x="6932" y="13335"/>
                      <a:pt x="6920" y="13337"/>
                      <a:pt x="6902" y="13342"/>
                    </a:cubicBezTo>
                    <a:cubicBezTo>
                      <a:pt x="6810" y="13373"/>
                      <a:pt x="6783" y="13444"/>
                      <a:pt x="6731" y="13444"/>
                    </a:cubicBezTo>
                    <a:cubicBezTo>
                      <a:pt x="6715" y="13444"/>
                      <a:pt x="6697" y="13438"/>
                      <a:pt x="6674" y="13422"/>
                    </a:cubicBezTo>
                    <a:cubicBezTo>
                      <a:pt x="6575" y="13342"/>
                      <a:pt x="6614" y="13332"/>
                      <a:pt x="6565" y="13293"/>
                    </a:cubicBezTo>
                    <a:cubicBezTo>
                      <a:pt x="6535" y="13273"/>
                      <a:pt x="6515" y="13263"/>
                      <a:pt x="6505" y="13253"/>
                    </a:cubicBezTo>
                    <a:cubicBezTo>
                      <a:pt x="6495" y="13233"/>
                      <a:pt x="6476" y="13213"/>
                      <a:pt x="6456" y="13213"/>
                    </a:cubicBezTo>
                    <a:cubicBezTo>
                      <a:pt x="6456" y="13187"/>
                      <a:pt x="6487" y="13152"/>
                      <a:pt x="6508" y="13152"/>
                    </a:cubicBezTo>
                    <a:cubicBezTo>
                      <a:pt x="6511" y="13152"/>
                      <a:pt x="6513" y="13153"/>
                      <a:pt x="6515" y="13154"/>
                    </a:cubicBezTo>
                    <a:cubicBezTo>
                      <a:pt x="6545" y="13174"/>
                      <a:pt x="6535" y="13233"/>
                      <a:pt x="6604" y="13263"/>
                    </a:cubicBezTo>
                    <a:cubicBezTo>
                      <a:pt x="6657" y="13283"/>
                      <a:pt x="6709" y="13324"/>
                      <a:pt x="6719" y="13324"/>
                    </a:cubicBezTo>
                    <a:cubicBezTo>
                      <a:pt x="6724" y="13324"/>
                      <a:pt x="6717" y="13313"/>
                      <a:pt x="6694" y="13283"/>
                    </a:cubicBezTo>
                    <a:cubicBezTo>
                      <a:pt x="6634" y="13193"/>
                      <a:pt x="6585" y="13203"/>
                      <a:pt x="6595" y="13134"/>
                    </a:cubicBezTo>
                    <a:cubicBezTo>
                      <a:pt x="6609" y="13083"/>
                      <a:pt x="6645" y="13011"/>
                      <a:pt x="6678" y="13011"/>
                    </a:cubicBezTo>
                    <a:cubicBezTo>
                      <a:pt x="6691" y="13011"/>
                      <a:pt x="6703" y="13021"/>
                      <a:pt x="6713" y="13045"/>
                    </a:cubicBezTo>
                    <a:cubicBezTo>
                      <a:pt x="6743" y="13124"/>
                      <a:pt x="6684" y="13144"/>
                      <a:pt x="6773" y="13203"/>
                    </a:cubicBezTo>
                    <a:cubicBezTo>
                      <a:pt x="6807" y="13224"/>
                      <a:pt x="6835" y="13234"/>
                      <a:pt x="6855" y="13234"/>
                    </a:cubicBezTo>
                    <a:cubicBezTo>
                      <a:pt x="6893" y="13234"/>
                      <a:pt x="6902" y="13196"/>
                      <a:pt x="6862" y="13124"/>
                    </a:cubicBezTo>
                    <a:cubicBezTo>
                      <a:pt x="6806" y="13044"/>
                      <a:pt x="6731" y="12971"/>
                      <a:pt x="6761" y="12971"/>
                    </a:cubicBezTo>
                    <a:cubicBezTo>
                      <a:pt x="6768" y="12971"/>
                      <a:pt x="6781" y="12976"/>
                      <a:pt x="6803" y="12985"/>
                    </a:cubicBezTo>
                    <a:cubicBezTo>
                      <a:pt x="6902" y="13035"/>
                      <a:pt x="6872" y="13025"/>
                      <a:pt x="6932" y="13084"/>
                    </a:cubicBezTo>
                    <a:cubicBezTo>
                      <a:pt x="6974" y="13134"/>
                      <a:pt x="7063" y="13245"/>
                      <a:pt x="7088" y="13245"/>
                    </a:cubicBezTo>
                    <a:cubicBezTo>
                      <a:pt x="7097" y="13245"/>
                      <a:pt x="7097" y="13228"/>
                      <a:pt x="7080" y="13184"/>
                    </a:cubicBezTo>
                    <a:cubicBezTo>
                      <a:pt x="7031" y="13025"/>
                      <a:pt x="7011" y="13074"/>
                      <a:pt x="6961" y="12965"/>
                    </a:cubicBezTo>
                    <a:cubicBezTo>
                      <a:pt x="6912" y="12866"/>
                      <a:pt x="6922" y="12757"/>
                      <a:pt x="6862" y="12747"/>
                    </a:cubicBezTo>
                    <a:cubicBezTo>
                      <a:pt x="6854" y="12746"/>
                      <a:pt x="6845" y="12745"/>
                      <a:pt x="6836" y="12745"/>
                    </a:cubicBezTo>
                    <a:cubicBezTo>
                      <a:pt x="6784" y="12745"/>
                      <a:pt x="6728" y="12767"/>
                      <a:pt x="6694" y="12767"/>
                    </a:cubicBezTo>
                    <a:cubicBezTo>
                      <a:pt x="6667" y="12767"/>
                      <a:pt x="6624" y="12695"/>
                      <a:pt x="6674" y="12695"/>
                    </a:cubicBezTo>
                    <a:cubicBezTo>
                      <a:pt x="6679" y="12695"/>
                      <a:pt x="6686" y="12696"/>
                      <a:pt x="6694" y="12698"/>
                    </a:cubicBezTo>
                    <a:cubicBezTo>
                      <a:pt x="6728" y="12706"/>
                      <a:pt x="6769" y="12717"/>
                      <a:pt x="6793" y="12717"/>
                    </a:cubicBezTo>
                    <a:cubicBezTo>
                      <a:pt x="6825" y="12717"/>
                      <a:pt x="6830" y="12700"/>
                      <a:pt x="6763" y="12638"/>
                    </a:cubicBezTo>
                    <a:cubicBezTo>
                      <a:pt x="6659" y="12552"/>
                      <a:pt x="6578" y="12496"/>
                      <a:pt x="6612" y="12496"/>
                    </a:cubicBezTo>
                    <a:cubicBezTo>
                      <a:pt x="6616" y="12496"/>
                      <a:pt x="6624" y="12497"/>
                      <a:pt x="6634" y="12499"/>
                    </a:cubicBezTo>
                    <a:cubicBezTo>
                      <a:pt x="6713" y="12529"/>
                      <a:pt x="6842" y="12648"/>
                      <a:pt x="6872" y="12658"/>
                    </a:cubicBezTo>
                    <a:cubicBezTo>
                      <a:pt x="6880" y="12662"/>
                      <a:pt x="6897" y="12670"/>
                      <a:pt x="6910" y="12670"/>
                    </a:cubicBezTo>
                    <a:cubicBezTo>
                      <a:pt x="6932" y="12670"/>
                      <a:pt x="6944" y="12648"/>
                      <a:pt x="6882" y="12549"/>
                    </a:cubicBezTo>
                    <a:cubicBezTo>
                      <a:pt x="6783" y="12400"/>
                      <a:pt x="6803" y="12390"/>
                      <a:pt x="6763" y="12351"/>
                    </a:cubicBezTo>
                    <a:cubicBezTo>
                      <a:pt x="6740" y="12312"/>
                      <a:pt x="6735" y="12230"/>
                      <a:pt x="6691" y="12230"/>
                    </a:cubicBezTo>
                    <a:cubicBezTo>
                      <a:pt x="6679" y="12230"/>
                      <a:pt x="6663" y="12237"/>
                      <a:pt x="6644" y="12252"/>
                    </a:cubicBezTo>
                    <a:cubicBezTo>
                      <a:pt x="6594" y="12296"/>
                      <a:pt x="6563" y="12332"/>
                      <a:pt x="6530" y="12332"/>
                    </a:cubicBezTo>
                    <a:cubicBezTo>
                      <a:pt x="6511" y="12332"/>
                      <a:pt x="6491" y="12320"/>
                      <a:pt x="6466" y="12291"/>
                    </a:cubicBezTo>
                    <a:cubicBezTo>
                      <a:pt x="6396" y="12212"/>
                      <a:pt x="6416" y="12133"/>
                      <a:pt x="6307" y="12113"/>
                    </a:cubicBezTo>
                    <a:cubicBezTo>
                      <a:pt x="6198" y="12093"/>
                      <a:pt x="6148" y="12083"/>
                      <a:pt x="6148" y="12053"/>
                    </a:cubicBezTo>
                    <a:cubicBezTo>
                      <a:pt x="6148" y="12043"/>
                      <a:pt x="6158" y="12033"/>
                      <a:pt x="6158" y="12023"/>
                    </a:cubicBezTo>
                    <a:cubicBezTo>
                      <a:pt x="6158" y="12004"/>
                      <a:pt x="6168" y="11994"/>
                      <a:pt x="6168" y="11984"/>
                    </a:cubicBezTo>
                    <a:cubicBezTo>
                      <a:pt x="6168" y="11974"/>
                      <a:pt x="6178" y="11974"/>
                      <a:pt x="6178" y="11964"/>
                    </a:cubicBezTo>
                    <a:cubicBezTo>
                      <a:pt x="6192" y="11943"/>
                      <a:pt x="6212" y="11926"/>
                      <a:pt x="6236" y="11926"/>
                    </a:cubicBezTo>
                    <a:cubicBezTo>
                      <a:pt x="6246" y="11926"/>
                      <a:pt x="6256" y="11929"/>
                      <a:pt x="6267" y="11934"/>
                    </a:cubicBezTo>
                    <a:cubicBezTo>
                      <a:pt x="6366" y="11964"/>
                      <a:pt x="6347" y="11974"/>
                      <a:pt x="6416" y="12063"/>
                    </a:cubicBezTo>
                    <a:cubicBezTo>
                      <a:pt x="6461" y="12113"/>
                      <a:pt x="6508" y="12138"/>
                      <a:pt x="6536" y="12138"/>
                    </a:cubicBezTo>
                    <a:cubicBezTo>
                      <a:pt x="6558" y="12138"/>
                      <a:pt x="6568" y="12123"/>
                      <a:pt x="6555" y="12093"/>
                    </a:cubicBezTo>
                    <a:cubicBezTo>
                      <a:pt x="6541" y="12037"/>
                      <a:pt x="6551" y="11972"/>
                      <a:pt x="6586" y="11972"/>
                    </a:cubicBezTo>
                    <a:cubicBezTo>
                      <a:pt x="6601" y="11972"/>
                      <a:pt x="6620" y="11984"/>
                      <a:pt x="6644" y="12014"/>
                    </a:cubicBezTo>
                    <a:cubicBezTo>
                      <a:pt x="6733" y="12123"/>
                      <a:pt x="6763" y="12123"/>
                      <a:pt x="6872" y="12192"/>
                    </a:cubicBezTo>
                    <a:cubicBezTo>
                      <a:pt x="6925" y="12226"/>
                      <a:pt x="6991" y="12243"/>
                      <a:pt x="7028" y="12243"/>
                    </a:cubicBezTo>
                    <a:cubicBezTo>
                      <a:pt x="7068" y="12243"/>
                      <a:pt x="7073" y="12223"/>
                      <a:pt x="6991" y="12182"/>
                    </a:cubicBezTo>
                    <a:cubicBezTo>
                      <a:pt x="6832" y="12103"/>
                      <a:pt x="6783" y="12053"/>
                      <a:pt x="6783" y="12033"/>
                    </a:cubicBezTo>
                    <a:cubicBezTo>
                      <a:pt x="6783" y="12008"/>
                      <a:pt x="6769" y="11935"/>
                      <a:pt x="6840" y="11935"/>
                    </a:cubicBezTo>
                    <a:cubicBezTo>
                      <a:pt x="6854" y="11935"/>
                      <a:pt x="6871" y="11938"/>
                      <a:pt x="6892" y="11944"/>
                    </a:cubicBezTo>
                    <a:cubicBezTo>
                      <a:pt x="6945" y="11961"/>
                      <a:pt x="6995" y="11970"/>
                      <a:pt x="7029" y="11970"/>
                    </a:cubicBezTo>
                    <a:cubicBezTo>
                      <a:pt x="7077" y="11970"/>
                      <a:pt x="7093" y="11951"/>
                      <a:pt x="7041" y="11904"/>
                    </a:cubicBezTo>
                    <a:cubicBezTo>
                      <a:pt x="6968" y="11841"/>
                      <a:pt x="6896" y="11794"/>
                      <a:pt x="6800" y="11794"/>
                    </a:cubicBezTo>
                    <a:cubicBezTo>
                      <a:pt x="6791" y="11794"/>
                      <a:pt x="6782" y="11795"/>
                      <a:pt x="6773" y="11795"/>
                    </a:cubicBezTo>
                    <a:cubicBezTo>
                      <a:pt x="6701" y="11811"/>
                      <a:pt x="6622" y="11840"/>
                      <a:pt x="6563" y="11840"/>
                    </a:cubicBezTo>
                    <a:cubicBezTo>
                      <a:pt x="6549" y="11840"/>
                      <a:pt x="6536" y="11839"/>
                      <a:pt x="6525" y="11835"/>
                    </a:cubicBezTo>
                    <a:cubicBezTo>
                      <a:pt x="6545" y="11795"/>
                      <a:pt x="6555" y="11756"/>
                      <a:pt x="6565" y="11726"/>
                    </a:cubicBezTo>
                    <a:cubicBezTo>
                      <a:pt x="6535" y="11716"/>
                      <a:pt x="6505" y="11696"/>
                      <a:pt x="6466" y="11676"/>
                    </a:cubicBezTo>
                    <a:cubicBezTo>
                      <a:pt x="6466" y="11676"/>
                      <a:pt x="6456" y="11667"/>
                      <a:pt x="6456" y="11667"/>
                    </a:cubicBezTo>
                    <a:cubicBezTo>
                      <a:pt x="6436" y="11647"/>
                      <a:pt x="6426" y="11637"/>
                      <a:pt x="6406" y="11627"/>
                    </a:cubicBezTo>
                    <a:cubicBezTo>
                      <a:pt x="6406" y="11617"/>
                      <a:pt x="6406" y="11617"/>
                      <a:pt x="6396" y="11617"/>
                    </a:cubicBezTo>
                    <a:cubicBezTo>
                      <a:pt x="6376" y="11597"/>
                      <a:pt x="6347" y="11577"/>
                      <a:pt x="6327" y="11567"/>
                    </a:cubicBezTo>
                    <a:cubicBezTo>
                      <a:pt x="6347" y="11528"/>
                      <a:pt x="6366" y="11498"/>
                      <a:pt x="6366" y="11498"/>
                    </a:cubicBezTo>
                    <a:cubicBezTo>
                      <a:pt x="6366" y="11498"/>
                      <a:pt x="6357" y="11488"/>
                      <a:pt x="6357" y="11468"/>
                    </a:cubicBezTo>
                    <a:lnTo>
                      <a:pt x="6416" y="11468"/>
                    </a:lnTo>
                    <a:cubicBezTo>
                      <a:pt x="6416" y="11458"/>
                      <a:pt x="6416" y="11458"/>
                      <a:pt x="6406" y="11448"/>
                    </a:cubicBezTo>
                    <a:cubicBezTo>
                      <a:pt x="6406" y="11419"/>
                      <a:pt x="6406" y="11399"/>
                      <a:pt x="6386" y="11389"/>
                    </a:cubicBezTo>
                    <a:cubicBezTo>
                      <a:pt x="6396" y="11389"/>
                      <a:pt x="6406" y="11399"/>
                      <a:pt x="6426" y="11419"/>
                    </a:cubicBezTo>
                    <a:cubicBezTo>
                      <a:pt x="6466" y="11478"/>
                      <a:pt x="6505" y="11518"/>
                      <a:pt x="6535" y="11548"/>
                    </a:cubicBezTo>
                    <a:cubicBezTo>
                      <a:pt x="6556" y="11562"/>
                      <a:pt x="6572" y="11576"/>
                      <a:pt x="6583" y="11576"/>
                    </a:cubicBezTo>
                    <a:cubicBezTo>
                      <a:pt x="6588" y="11576"/>
                      <a:pt x="6592" y="11573"/>
                      <a:pt x="6595" y="11567"/>
                    </a:cubicBezTo>
                    <a:cubicBezTo>
                      <a:pt x="6604" y="11557"/>
                      <a:pt x="6614" y="11548"/>
                      <a:pt x="6614" y="11538"/>
                    </a:cubicBezTo>
                    <a:cubicBezTo>
                      <a:pt x="6634" y="11557"/>
                      <a:pt x="6644" y="11577"/>
                      <a:pt x="6654" y="11607"/>
                    </a:cubicBezTo>
                    <a:cubicBezTo>
                      <a:pt x="6664" y="11607"/>
                      <a:pt x="6664" y="11597"/>
                      <a:pt x="6674" y="11597"/>
                    </a:cubicBezTo>
                    <a:cubicBezTo>
                      <a:pt x="6783" y="11567"/>
                      <a:pt x="6832" y="11548"/>
                      <a:pt x="6832" y="11498"/>
                    </a:cubicBezTo>
                    <a:cubicBezTo>
                      <a:pt x="6832" y="11446"/>
                      <a:pt x="6817" y="11310"/>
                      <a:pt x="6741" y="11310"/>
                    </a:cubicBezTo>
                    <a:cubicBezTo>
                      <a:pt x="6730" y="11310"/>
                      <a:pt x="6717" y="11313"/>
                      <a:pt x="6704" y="11319"/>
                    </a:cubicBezTo>
                    <a:cubicBezTo>
                      <a:pt x="6654" y="11349"/>
                      <a:pt x="6634" y="11359"/>
                      <a:pt x="6624" y="11389"/>
                    </a:cubicBezTo>
                    <a:cubicBezTo>
                      <a:pt x="6586" y="11358"/>
                      <a:pt x="6553" y="11333"/>
                      <a:pt x="6526" y="11333"/>
                    </a:cubicBezTo>
                    <a:cubicBezTo>
                      <a:pt x="6519" y="11333"/>
                      <a:pt x="6512" y="11335"/>
                      <a:pt x="6505" y="11339"/>
                    </a:cubicBezTo>
                    <a:cubicBezTo>
                      <a:pt x="6494" y="11348"/>
                      <a:pt x="6487" y="11352"/>
                      <a:pt x="6480" y="11352"/>
                    </a:cubicBezTo>
                    <a:cubicBezTo>
                      <a:pt x="6458" y="11352"/>
                      <a:pt x="6451" y="11304"/>
                      <a:pt x="6366" y="11250"/>
                    </a:cubicBezTo>
                    <a:cubicBezTo>
                      <a:pt x="6324" y="11227"/>
                      <a:pt x="6292" y="11222"/>
                      <a:pt x="6266" y="11222"/>
                    </a:cubicBezTo>
                    <a:cubicBezTo>
                      <a:pt x="6244" y="11222"/>
                      <a:pt x="6226" y="11225"/>
                      <a:pt x="6208" y="11225"/>
                    </a:cubicBezTo>
                    <a:cubicBezTo>
                      <a:pt x="6192" y="11225"/>
                      <a:pt x="6176" y="11222"/>
                      <a:pt x="6158" y="11210"/>
                    </a:cubicBezTo>
                    <a:cubicBezTo>
                      <a:pt x="6128" y="11191"/>
                      <a:pt x="6059" y="11161"/>
                      <a:pt x="6019" y="11141"/>
                    </a:cubicBezTo>
                    <a:cubicBezTo>
                      <a:pt x="6055" y="11120"/>
                      <a:pt x="6091" y="11103"/>
                      <a:pt x="6127" y="11103"/>
                    </a:cubicBezTo>
                    <a:cubicBezTo>
                      <a:pt x="6140" y="11103"/>
                      <a:pt x="6154" y="11106"/>
                      <a:pt x="6168" y="11111"/>
                    </a:cubicBezTo>
                    <a:cubicBezTo>
                      <a:pt x="6208" y="11121"/>
                      <a:pt x="6247" y="11131"/>
                      <a:pt x="6277" y="11141"/>
                    </a:cubicBezTo>
                    <a:cubicBezTo>
                      <a:pt x="6325" y="11159"/>
                      <a:pt x="6369" y="11173"/>
                      <a:pt x="6405" y="11173"/>
                    </a:cubicBezTo>
                    <a:cubicBezTo>
                      <a:pt x="6429" y="11173"/>
                      <a:pt x="6450" y="11167"/>
                      <a:pt x="6466" y="11151"/>
                    </a:cubicBezTo>
                    <a:cubicBezTo>
                      <a:pt x="6495" y="11121"/>
                      <a:pt x="6515" y="11091"/>
                      <a:pt x="6545" y="11072"/>
                    </a:cubicBezTo>
                    <a:cubicBezTo>
                      <a:pt x="6575" y="11042"/>
                      <a:pt x="6604" y="11032"/>
                      <a:pt x="6644" y="11022"/>
                    </a:cubicBezTo>
                    <a:cubicBezTo>
                      <a:pt x="6713" y="11012"/>
                      <a:pt x="6832" y="10972"/>
                      <a:pt x="6743" y="10893"/>
                    </a:cubicBezTo>
                    <a:cubicBezTo>
                      <a:pt x="6684" y="10844"/>
                      <a:pt x="6634" y="10715"/>
                      <a:pt x="6614" y="10665"/>
                    </a:cubicBezTo>
                    <a:cubicBezTo>
                      <a:pt x="6614" y="10655"/>
                      <a:pt x="6614" y="10645"/>
                      <a:pt x="6614" y="10645"/>
                    </a:cubicBezTo>
                    <a:cubicBezTo>
                      <a:pt x="6614" y="10645"/>
                      <a:pt x="6614" y="10586"/>
                      <a:pt x="6614" y="10536"/>
                    </a:cubicBezTo>
                    <a:cubicBezTo>
                      <a:pt x="6595" y="10526"/>
                      <a:pt x="6575" y="10516"/>
                      <a:pt x="6555" y="10506"/>
                    </a:cubicBezTo>
                    <a:cubicBezTo>
                      <a:pt x="6545" y="10506"/>
                      <a:pt x="6545" y="10516"/>
                      <a:pt x="6545" y="10516"/>
                    </a:cubicBezTo>
                    <a:cubicBezTo>
                      <a:pt x="6525" y="10556"/>
                      <a:pt x="6505" y="10586"/>
                      <a:pt x="6495" y="10615"/>
                    </a:cubicBezTo>
                    <a:cubicBezTo>
                      <a:pt x="6476" y="10645"/>
                      <a:pt x="6466" y="10665"/>
                      <a:pt x="6446" y="10685"/>
                    </a:cubicBezTo>
                    <a:cubicBezTo>
                      <a:pt x="6436" y="10685"/>
                      <a:pt x="6426" y="10685"/>
                      <a:pt x="6386" y="10695"/>
                    </a:cubicBezTo>
                    <a:cubicBezTo>
                      <a:pt x="6366" y="10705"/>
                      <a:pt x="6357" y="10705"/>
                      <a:pt x="6347" y="10715"/>
                    </a:cubicBezTo>
                    <a:cubicBezTo>
                      <a:pt x="6334" y="10683"/>
                      <a:pt x="6329" y="10655"/>
                      <a:pt x="6322" y="10655"/>
                    </a:cubicBezTo>
                    <a:cubicBezTo>
                      <a:pt x="6319" y="10655"/>
                      <a:pt x="6314" y="10664"/>
                      <a:pt x="6307" y="10685"/>
                    </a:cubicBezTo>
                    <a:cubicBezTo>
                      <a:pt x="6296" y="10718"/>
                      <a:pt x="6260" y="10739"/>
                      <a:pt x="6233" y="10739"/>
                    </a:cubicBezTo>
                    <a:cubicBezTo>
                      <a:pt x="6211" y="10739"/>
                      <a:pt x="6194" y="10726"/>
                      <a:pt x="6198" y="10695"/>
                    </a:cubicBezTo>
                    <a:cubicBezTo>
                      <a:pt x="6198" y="10675"/>
                      <a:pt x="6208" y="10645"/>
                      <a:pt x="6238" y="10615"/>
                    </a:cubicBezTo>
                    <a:cubicBezTo>
                      <a:pt x="6257" y="10576"/>
                      <a:pt x="6287" y="10546"/>
                      <a:pt x="6307" y="10516"/>
                    </a:cubicBezTo>
                    <a:cubicBezTo>
                      <a:pt x="6366" y="10457"/>
                      <a:pt x="6535" y="10516"/>
                      <a:pt x="6426" y="10437"/>
                    </a:cubicBezTo>
                    <a:cubicBezTo>
                      <a:pt x="6416" y="10427"/>
                      <a:pt x="6406" y="10417"/>
                      <a:pt x="6386" y="10417"/>
                    </a:cubicBezTo>
                    <a:cubicBezTo>
                      <a:pt x="6396" y="10407"/>
                      <a:pt x="6396" y="10407"/>
                      <a:pt x="6406" y="10407"/>
                    </a:cubicBezTo>
                    <a:cubicBezTo>
                      <a:pt x="6366" y="10378"/>
                      <a:pt x="6347" y="10368"/>
                      <a:pt x="6327" y="10348"/>
                    </a:cubicBezTo>
                    <a:cubicBezTo>
                      <a:pt x="6347" y="10308"/>
                      <a:pt x="6366" y="10268"/>
                      <a:pt x="6386" y="10219"/>
                    </a:cubicBezTo>
                    <a:cubicBezTo>
                      <a:pt x="6386" y="10209"/>
                      <a:pt x="6396" y="10199"/>
                      <a:pt x="6396" y="10189"/>
                    </a:cubicBezTo>
                    <a:cubicBezTo>
                      <a:pt x="6426" y="10219"/>
                      <a:pt x="6436" y="10278"/>
                      <a:pt x="6495" y="10338"/>
                    </a:cubicBezTo>
                    <a:cubicBezTo>
                      <a:pt x="6476" y="10368"/>
                      <a:pt x="6466" y="10387"/>
                      <a:pt x="6456" y="10397"/>
                    </a:cubicBezTo>
                    <a:cubicBezTo>
                      <a:pt x="6456" y="10402"/>
                      <a:pt x="6456" y="10402"/>
                      <a:pt x="6456" y="10402"/>
                    </a:cubicBezTo>
                    <a:cubicBezTo>
                      <a:pt x="6456" y="10402"/>
                      <a:pt x="6456" y="10402"/>
                      <a:pt x="6456" y="10407"/>
                    </a:cubicBezTo>
                    <a:cubicBezTo>
                      <a:pt x="6465" y="10416"/>
                      <a:pt x="6472" y="10421"/>
                      <a:pt x="6477" y="10421"/>
                    </a:cubicBezTo>
                    <a:cubicBezTo>
                      <a:pt x="6503" y="10421"/>
                      <a:pt x="6507" y="10341"/>
                      <a:pt x="6604" y="10268"/>
                    </a:cubicBezTo>
                    <a:cubicBezTo>
                      <a:pt x="6655" y="10223"/>
                      <a:pt x="6692" y="10215"/>
                      <a:pt x="6724" y="10215"/>
                    </a:cubicBezTo>
                    <a:cubicBezTo>
                      <a:pt x="6741" y="10215"/>
                      <a:pt x="6756" y="10217"/>
                      <a:pt x="6770" y="10217"/>
                    </a:cubicBezTo>
                    <a:cubicBezTo>
                      <a:pt x="6788" y="10217"/>
                      <a:pt x="6805" y="10214"/>
                      <a:pt x="6823" y="10199"/>
                    </a:cubicBezTo>
                    <a:cubicBezTo>
                      <a:pt x="6882" y="10140"/>
                      <a:pt x="7080" y="10070"/>
                      <a:pt x="6951" y="9981"/>
                    </a:cubicBezTo>
                    <a:cubicBezTo>
                      <a:pt x="6858" y="9921"/>
                      <a:pt x="6814" y="9883"/>
                      <a:pt x="6777" y="9883"/>
                    </a:cubicBezTo>
                    <a:cubicBezTo>
                      <a:pt x="6759" y="9883"/>
                      <a:pt x="6743" y="9892"/>
                      <a:pt x="6723" y="9912"/>
                    </a:cubicBezTo>
                    <a:cubicBezTo>
                      <a:pt x="6686" y="9943"/>
                      <a:pt x="6628" y="9990"/>
                      <a:pt x="6581" y="9990"/>
                    </a:cubicBezTo>
                    <a:cubicBezTo>
                      <a:pt x="6553" y="9990"/>
                      <a:pt x="6530" y="9975"/>
                      <a:pt x="6515" y="9931"/>
                    </a:cubicBezTo>
                    <a:cubicBezTo>
                      <a:pt x="6485" y="9822"/>
                      <a:pt x="6386" y="9912"/>
                      <a:pt x="6416" y="9793"/>
                    </a:cubicBezTo>
                    <a:cubicBezTo>
                      <a:pt x="6439" y="9699"/>
                      <a:pt x="6475" y="9600"/>
                      <a:pt x="6523" y="9600"/>
                    </a:cubicBezTo>
                    <a:cubicBezTo>
                      <a:pt x="6536" y="9600"/>
                      <a:pt x="6550" y="9607"/>
                      <a:pt x="6565" y="9624"/>
                    </a:cubicBezTo>
                    <a:cubicBezTo>
                      <a:pt x="6595" y="9664"/>
                      <a:pt x="6619" y="9686"/>
                      <a:pt x="6633" y="9686"/>
                    </a:cubicBezTo>
                    <a:cubicBezTo>
                      <a:pt x="6647" y="9686"/>
                      <a:pt x="6649" y="9664"/>
                      <a:pt x="6634" y="9614"/>
                    </a:cubicBezTo>
                    <a:cubicBezTo>
                      <a:pt x="6618" y="9525"/>
                      <a:pt x="6469" y="9383"/>
                      <a:pt x="6513" y="9383"/>
                    </a:cubicBezTo>
                    <a:cubicBezTo>
                      <a:pt x="6523" y="9383"/>
                      <a:pt x="6542" y="9390"/>
                      <a:pt x="6575" y="9406"/>
                    </a:cubicBezTo>
                    <a:cubicBezTo>
                      <a:pt x="6753" y="9485"/>
                      <a:pt x="6813" y="9525"/>
                      <a:pt x="6783" y="9614"/>
                    </a:cubicBezTo>
                    <a:cubicBezTo>
                      <a:pt x="6772" y="9665"/>
                      <a:pt x="6827" y="9722"/>
                      <a:pt x="6874" y="9722"/>
                    </a:cubicBezTo>
                    <a:cubicBezTo>
                      <a:pt x="6910" y="9722"/>
                      <a:pt x="6940" y="9689"/>
                      <a:pt x="6932" y="9594"/>
                    </a:cubicBezTo>
                    <a:cubicBezTo>
                      <a:pt x="6902" y="9376"/>
                      <a:pt x="6942" y="9237"/>
                      <a:pt x="6813" y="9237"/>
                    </a:cubicBezTo>
                    <a:cubicBezTo>
                      <a:pt x="6797" y="9238"/>
                      <a:pt x="6784" y="9239"/>
                      <a:pt x="6774" y="9239"/>
                    </a:cubicBezTo>
                    <a:cubicBezTo>
                      <a:pt x="6694" y="9239"/>
                      <a:pt x="6725" y="9206"/>
                      <a:pt x="6664" y="9118"/>
                    </a:cubicBezTo>
                    <a:cubicBezTo>
                      <a:pt x="6654" y="9098"/>
                      <a:pt x="6634" y="9089"/>
                      <a:pt x="6614" y="9079"/>
                    </a:cubicBezTo>
                    <a:cubicBezTo>
                      <a:pt x="6555" y="9069"/>
                      <a:pt x="6495" y="9079"/>
                      <a:pt x="6505" y="9049"/>
                    </a:cubicBezTo>
                    <a:cubicBezTo>
                      <a:pt x="6505" y="9039"/>
                      <a:pt x="6505" y="9039"/>
                      <a:pt x="6515" y="9039"/>
                    </a:cubicBezTo>
                    <a:cubicBezTo>
                      <a:pt x="6515" y="9029"/>
                      <a:pt x="6525" y="9019"/>
                      <a:pt x="6535" y="8999"/>
                    </a:cubicBezTo>
                    <a:cubicBezTo>
                      <a:pt x="6545" y="8989"/>
                      <a:pt x="6555" y="8979"/>
                      <a:pt x="6565" y="8979"/>
                    </a:cubicBezTo>
                    <a:cubicBezTo>
                      <a:pt x="6565" y="8970"/>
                      <a:pt x="6565" y="8970"/>
                      <a:pt x="6565" y="8970"/>
                    </a:cubicBezTo>
                    <a:cubicBezTo>
                      <a:pt x="6583" y="8958"/>
                      <a:pt x="6599" y="8953"/>
                      <a:pt x="6614" y="8953"/>
                    </a:cubicBezTo>
                    <a:cubicBezTo>
                      <a:pt x="6675" y="8953"/>
                      <a:pt x="6717" y="9029"/>
                      <a:pt x="6773" y="9029"/>
                    </a:cubicBezTo>
                    <a:cubicBezTo>
                      <a:pt x="6842" y="9029"/>
                      <a:pt x="6902" y="8851"/>
                      <a:pt x="6823" y="8791"/>
                    </a:cubicBezTo>
                    <a:cubicBezTo>
                      <a:pt x="6756" y="8749"/>
                      <a:pt x="6788" y="8707"/>
                      <a:pt x="6835" y="8707"/>
                    </a:cubicBezTo>
                    <a:cubicBezTo>
                      <a:pt x="6844" y="8707"/>
                      <a:pt x="6853" y="8709"/>
                      <a:pt x="6862" y="8712"/>
                    </a:cubicBezTo>
                    <a:cubicBezTo>
                      <a:pt x="6878" y="8718"/>
                      <a:pt x="6899" y="8722"/>
                      <a:pt x="6921" y="8722"/>
                    </a:cubicBezTo>
                    <a:cubicBezTo>
                      <a:pt x="6970" y="8722"/>
                      <a:pt x="7019" y="8701"/>
                      <a:pt x="6991" y="8632"/>
                    </a:cubicBezTo>
                    <a:cubicBezTo>
                      <a:pt x="6932" y="8513"/>
                      <a:pt x="7070" y="8474"/>
                      <a:pt x="7090" y="8444"/>
                    </a:cubicBezTo>
                    <a:cubicBezTo>
                      <a:pt x="7100" y="8416"/>
                      <a:pt x="7047" y="8344"/>
                      <a:pt x="6992" y="8344"/>
                    </a:cubicBezTo>
                    <a:cubicBezTo>
                      <a:pt x="6988" y="8344"/>
                      <a:pt x="6985" y="8344"/>
                      <a:pt x="6981" y="8345"/>
                    </a:cubicBezTo>
                    <a:cubicBezTo>
                      <a:pt x="6937" y="8345"/>
                      <a:pt x="6885" y="8282"/>
                      <a:pt x="6944" y="8282"/>
                    </a:cubicBezTo>
                    <a:cubicBezTo>
                      <a:pt x="6951" y="8282"/>
                      <a:pt x="6960" y="8283"/>
                      <a:pt x="6971" y="8285"/>
                    </a:cubicBezTo>
                    <a:cubicBezTo>
                      <a:pt x="7027" y="8297"/>
                      <a:pt x="7058" y="8324"/>
                      <a:pt x="7076" y="8324"/>
                    </a:cubicBezTo>
                    <a:cubicBezTo>
                      <a:pt x="7090" y="8324"/>
                      <a:pt x="7096" y="8307"/>
                      <a:pt x="7100" y="8256"/>
                    </a:cubicBezTo>
                    <a:cubicBezTo>
                      <a:pt x="7120" y="8137"/>
                      <a:pt x="7090" y="8137"/>
                      <a:pt x="7130" y="8057"/>
                    </a:cubicBezTo>
                    <a:cubicBezTo>
                      <a:pt x="7152" y="8005"/>
                      <a:pt x="7198" y="7709"/>
                      <a:pt x="7218" y="7709"/>
                    </a:cubicBezTo>
                    <a:cubicBezTo>
                      <a:pt x="7225" y="7709"/>
                      <a:pt x="7229" y="7740"/>
                      <a:pt x="7229" y="7819"/>
                    </a:cubicBezTo>
                    <a:lnTo>
                      <a:pt x="7229" y="7591"/>
                    </a:lnTo>
                    <a:cubicBezTo>
                      <a:pt x="7229" y="7521"/>
                      <a:pt x="7231" y="7493"/>
                      <a:pt x="7233" y="7493"/>
                    </a:cubicBezTo>
                    <a:cubicBezTo>
                      <a:pt x="7242" y="7493"/>
                      <a:pt x="7265" y="7837"/>
                      <a:pt x="7289" y="7899"/>
                    </a:cubicBezTo>
                    <a:cubicBezTo>
                      <a:pt x="7328" y="7978"/>
                      <a:pt x="7318" y="8127"/>
                      <a:pt x="7328" y="8246"/>
                    </a:cubicBezTo>
                    <a:cubicBezTo>
                      <a:pt x="7331" y="8275"/>
                      <a:pt x="7336" y="8286"/>
                      <a:pt x="7344" y="8286"/>
                    </a:cubicBezTo>
                    <a:cubicBezTo>
                      <a:pt x="7370" y="8286"/>
                      <a:pt x="7422" y="8181"/>
                      <a:pt x="7497" y="8166"/>
                    </a:cubicBezTo>
                    <a:cubicBezTo>
                      <a:pt x="7522" y="8161"/>
                      <a:pt x="7535" y="8159"/>
                      <a:pt x="7540" y="8159"/>
                    </a:cubicBezTo>
                    <a:cubicBezTo>
                      <a:pt x="7554" y="8159"/>
                      <a:pt x="7497" y="8181"/>
                      <a:pt x="7467" y="8226"/>
                    </a:cubicBezTo>
                    <a:cubicBezTo>
                      <a:pt x="7408" y="8305"/>
                      <a:pt x="7358" y="8484"/>
                      <a:pt x="7378" y="8513"/>
                    </a:cubicBezTo>
                    <a:cubicBezTo>
                      <a:pt x="7381" y="8519"/>
                      <a:pt x="7384" y="8520"/>
                      <a:pt x="7388" y="8520"/>
                    </a:cubicBezTo>
                    <a:cubicBezTo>
                      <a:pt x="7390" y="8520"/>
                      <a:pt x="7392" y="8519"/>
                      <a:pt x="7395" y="8519"/>
                    </a:cubicBezTo>
                    <a:cubicBezTo>
                      <a:pt x="7403" y="8519"/>
                      <a:pt x="7412" y="8524"/>
                      <a:pt x="7417" y="8563"/>
                    </a:cubicBezTo>
                    <a:cubicBezTo>
                      <a:pt x="7434" y="8622"/>
                      <a:pt x="7530" y="8667"/>
                      <a:pt x="7589" y="8667"/>
                    </a:cubicBezTo>
                    <a:cubicBezTo>
                      <a:pt x="7599" y="8667"/>
                      <a:pt x="7608" y="8665"/>
                      <a:pt x="7616" y="8662"/>
                    </a:cubicBezTo>
                    <a:cubicBezTo>
                      <a:pt x="7618" y="8661"/>
                      <a:pt x="7620" y="8661"/>
                      <a:pt x="7622" y="8661"/>
                    </a:cubicBezTo>
                    <a:cubicBezTo>
                      <a:pt x="7659" y="8661"/>
                      <a:pt x="7593" y="8863"/>
                      <a:pt x="7517" y="8910"/>
                    </a:cubicBezTo>
                    <a:cubicBezTo>
                      <a:pt x="7465" y="8943"/>
                      <a:pt x="7494" y="9014"/>
                      <a:pt x="7562" y="9014"/>
                    </a:cubicBezTo>
                    <a:cubicBezTo>
                      <a:pt x="7598" y="9014"/>
                      <a:pt x="7644" y="8994"/>
                      <a:pt x="7695" y="8940"/>
                    </a:cubicBezTo>
                    <a:cubicBezTo>
                      <a:pt x="7710" y="8922"/>
                      <a:pt x="7724" y="8914"/>
                      <a:pt x="7737" y="8914"/>
                    </a:cubicBezTo>
                    <a:cubicBezTo>
                      <a:pt x="7775" y="8914"/>
                      <a:pt x="7812" y="8983"/>
                      <a:pt x="7893" y="9079"/>
                    </a:cubicBezTo>
                    <a:cubicBezTo>
                      <a:pt x="8002" y="9198"/>
                      <a:pt x="7765" y="9128"/>
                      <a:pt x="7705" y="9227"/>
                    </a:cubicBezTo>
                    <a:cubicBezTo>
                      <a:pt x="7686" y="9257"/>
                      <a:pt x="7679" y="9267"/>
                      <a:pt x="7674" y="9267"/>
                    </a:cubicBezTo>
                    <a:cubicBezTo>
                      <a:pt x="7664" y="9267"/>
                      <a:pt x="7663" y="9224"/>
                      <a:pt x="7576" y="9217"/>
                    </a:cubicBezTo>
                    <a:cubicBezTo>
                      <a:pt x="7447" y="9217"/>
                      <a:pt x="7556" y="9376"/>
                      <a:pt x="7536" y="9594"/>
                    </a:cubicBezTo>
                    <a:cubicBezTo>
                      <a:pt x="7528" y="9689"/>
                      <a:pt x="7556" y="9722"/>
                      <a:pt x="7590" y="9722"/>
                    </a:cubicBezTo>
                    <a:cubicBezTo>
                      <a:pt x="7634" y="9722"/>
                      <a:pt x="7687" y="9665"/>
                      <a:pt x="7675" y="9614"/>
                    </a:cubicBezTo>
                    <a:cubicBezTo>
                      <a:pt x="7646" y="9525"/>
                      <a:pt x="7606" y="9545"/>
                      <a:pt x="7784" y="9465"/>
                    </a:cubicBezTo>
                    <a:cubicBezTo>
                      <a:pt x="7835" y="9443"/>
                      <a:pt x="7857" y="9433"/>
                      <a:pt x="7862" y="9433"/>
                    </a:cubicBezTo>
                    <a:cubicBezTo>
                      <a:pt x="7873" y="9433"/>
                      <a:pt x="7776" y="9494"/>
                      <a:pt x="7755" y="9564"/>
                    </a:cubicBezTo>
                    <a:cubicBezTo>
                      <a:pt x="7732" y="9647"/>
                      <a:pt x="7784" y="9730"/>
                      <a:pt x="7841" y="9730"/>
                    </a:cubicBezTo>
                    <a:cubicBezTo>
                      <a:pt x="7859" y="9730"/>
                      <a:pt x="7877" y="9722"/>
                      <a:pt x="7893" y="9703"/>
                    </a:cubicBezTo>
                    <a:cubicBezTo>
                      <a:pt x="7917" y="9677"/>
                      <a:pt x="7937" y="9665"/>
                      <a:pt x="7956" y="9665"/>
                    </a:cubicBezTo>
                    <a:cubicBezTo>
                      <a:pt x="7994" y="9665"/>
                      <a:pt x="8022" y="9713"/>
                      <a:pt x="8042" y="9793"/>
                    </a:cubicBezTo>
                    <a:cubicBezTo>
                      <a:pt x="8050" y="9822"/>
                      <a:pt x="8050" y="9832"/>
                      <a:pt x="8046" y="9832"/>
                    </a:cubicBezTo>
                    <a:cubicBezTo>
                      <a:pt x="8039" y="9832"/>
                      <a:pt x="8011" y="9788"/>
                      <a:pt x="7985" y="9788"/>
                    </a:cubicBezTo>
                    <a:cubicBezTo>
                      <a:pt x="7973" y="9788"/>
                      <a:pt x="7962" y="9797"/>
                      <a:pt x="7953" y="9822"/>
                    </a:cubicBezTo>
                    <a:cubicBezTo>
                      <a:pt x="7932" y="9897"/>
                      <a:pt x="7865" y="9935"/>
                      <a:pt x="7806" y="9935"/>
                    </a:cubicBezTo>
                    <a:cubicBezTo>
                      <a:pt x="7779" y="9935"/>
                      <a:pt x="7753" y="9927"/>
                      <a:pt x="7735" y="9912"/>
                    </a:cubicBezTo>
                    <a:cubicBezTo>
                      <a:pt x="7719" y="9892"/>
                      <a:pt x="7703" y="9883"/>
                      <a:pt x="7686" y="9883"/>
                    </a:cubicBezTo>
                    <a:cubicBezTo>
                      <a:pt x="7650" y="9883"/>
                      <a:pt x="7603" y="9921"/>
                      <a:pt x="7517" y="9981"/>
                    </a:cubicBezTo>
                    <a:cubicBezTo>
                      <a:pt x="7378" y="10070"/>
                      <a:pt x="7576" y="10140"/>
                      <a:pt x="7636" y="10199"/>
                    </a:cubicBezTo>
                    <a:cubicBezTo>
                      <a:pt x="7653" y="10213"/>
                      <a:pt x="7669" y="10217"/>
                      <a:pt x="7686" y="10217"/>
                    </a:cubicBezTo>
                    <a:cubicBezTo>
                      <a:pt x="7704" y="10217"/>
                      <a:pt x="7722" y="10213"/>
                      <a:pt x="7742" y="10213"/>
                    </a:cubicBezTo>
                    <a:cubicBezTo>
                      <a:pt x="7772" y="10213"/>
                      <a:pt x="7808" y="10221"/>
                      <a:pt x="7854" y="10259"/>
                    </a:cubicBezTo>
                    <a:cubicBezTo>
                      <a:pt x="7948" y="10337"/>
                      <a:pt x="7955" y="10415"/>
                      <a:pt x="7979" y="10415"/>
                    </a:cubicBezTo>
                    <a:cubicBezTo>
                      <a:pt x="7985" y="10415"/>
                      <a:pt x="7992" y="10410"/>
                      <a:pt x="8002" y="10397"/>
                    </a:cubicBezTo>
                    <a:cubicBezTo>
                      <a:pt x="8011" y="10389"/>
                      <a:pt x="8019" y="10385"/>
                      <a:pt x="8028" y="10385"/>
                    </a:cubicBezTo>
                    <a:cubicBezTo>
                      <a:pt x="8073" y="10385"/>
                      <a:pt x="8131" y="10483"/>
                      <a:pt x="8231" y="10615"/>
                    </a:cubicBezTo>
                    <a:cubicBezTo>
                      <a:pt x="8291" y="10698"/>
                      <a:pt x="8269" y="10732"/>
                      <a:pt x="8232" y="10732"/>
                    </a:cubicBezTo>
                    <a:cubicBezTo>
                      <a:pt x="8203" y="10732"/>
                      <a:pt x="8164" y="10710"/>
                      <a:pt x="8151" y="10675"/>
                    </a:cubicBezTo>
                    <a:cubicBezTo>
                      <a:pt x="8144" y="10659"/>
                      <a:pt x="8140" y="10652"/>
                      <a:pt x="8136" y="10652"/>
                    </a:cubicBezTo>
                    <a:cubicBezTo>
                      <a:pt x="8124" y="10652"/>
                      <a:pt x="8125" y="10724"/>
                      <a:pt x="8102" y="10754"/>
                    </a:cubicBezTo>
                    <a:cubicBezTo>
                      <a:pt x="8090" y="10769"/>
                      <a:pt x="8076" y="10782"/>
                      <a:pt x="8058" y="10782"/>
                    </a:cubicBezTo>
                    <a:cubicBezTo>
                      <a:pt x="8028" y="10782"/>
                      <a:pt x="7988" y="10749"/>
                      <a:pt x="7933" y="10645"/>
                    </a:cubicBezTo>
                    <a:cubicBezTo>
                      <a:pt x="7913" y="10607"/>
                      <a:pt x="7894" y="10592"/>
                      <a:pt x="7876" y="10592"/>
                    </a:cubicBezTo>
                    <a:cubicBezTo>
                      <a:pt x="7816" y="10592"/>
                      <a:pt x="7774" y="10764"/>
                      <a:pt x="7774" y="10764"/>
                    </a:cubicBezTo>
                    <a:cubicBezTo>
                      <a:pt x="7774" y="10764"/>
                      <a:pt x="7725" y="10863"/>
                      <a:pt x="7646" y="10933"/>
                    </a:cubicBezTo>
                    <a:cubicBezTo>
                      <a:pt x="7556" y="11012"/>
                      <a:pt x="7824" y="11032"/>
                      <a:pt x="7903" y="11042"/>
                    </a:cubicBezTo>
                    <a:cubicBezTo>
                      <a:pt x="7983" y="11052"/>
                      <a:pt x="7874" y="11141"/>
                      <a:pt x="7933" y="11201"/>
                    </a:cubicBezTo>
                    <a:cubicBezTo>
                      <a:pt x="7943" y="11210"/>
                      <a:pt x="7954" y="11214"/>
                      <a:pt x="7967" y="11214"/>
                    </a:cubicBezTo>
                    <a:cubicBezTo>
                      <a:pt x="8031" y="11214"/>
                      <a:pt x="8129" y="11106"/>
                      <a:pt x="8221" y="11082"/>
                    </a:cubicBezTo>
                    <a:cubicBezTo>
                      <a:pt x="8254" y="11075"/>
                      <a:pt x="8281" y="11070"/>
                      <a:pt x="8305" y="11070"/>
                    </a:cubicBezTo>
                    <a:cubicBezTo>
                      <a:pt x="8354" y="11070"/>
                      <a:pt x="8389" y="11088"/>
                      <a:pt x="8429" y="11141"/>
                    </a:cubicBezTo>
                    <a:cubicBezTo>
                      <a:pt x="8449" y="11151"/>
                      <a:pt x="8459" y="11161"/>
                      <a:pt x="8469" y="11181"/>
                    </a:cubicBezTo>
                    <a:cubicBezTo>
                      <a:pt x="8508" y="11230"/>
                      <a:pt x="8508" y="11280"/>
                      <a:pt x="8488" y="11319"/>
                    </a:cubicBezTo>
                    <a:cubicBezTo>
                      <a:pt x="8475" y="11353"/>
                      <a:pt x="8439" y="11378"/>
                      <a:pt x="8392" y="11378"/>
                    </a:cubicBezTo>
                    <a:cubicBezTo>
                      <a:pt x="8370" y="11378"/>
                      <a:pt x="8345" y="11372"/>
                      <a:pt x="8320" y="11359"/>
                    </a:cubicBezTo>
                    <a:cubicBezTo>
                      <a:pt x="8294" y="11348"/>
                      <a:pt x="8276" y="11344"/>
                      <a:pt x="8262" y="11344"/>
                    </a:cubicBezTo>
                    <a:cubicBezTo>
                      <a:pt x="8201" y="11344"/>
                      <a:pt x="8240" y="11436"/>
                      <a:pt x="8240" y="11468"/>
                    </a:cubicBezTo>
                    <a:cubicBezTo>
                      <a:pt x="8231" y="11488"/>
                      <a:pt x="8260" y="11498"/>
                      <a:pt x="8290" y="11508"/>
                    </a:cubicBezTo>
                    <a:cubicBezTo>
                      <a:pt x="8340" y="11528"/>
                      <a:pt x="8409" y="11548"/>
                      <a:pt x="8508" y="11617"/>
                    </a:cubicBezTo>
                    <a:cubicBezTo>
                      <a:pt x="8518" y="11627"/>
                      <a:pt x="8528" y="11637"/>
                      <a:pt x="8538" y="11647"/>
                    </a:cubicBezTo>
                    <a:cubicBezTo>
                      <a:pt x="8610" y="11712"/>
                      <a:pt x="8570" y="11764"/>
                      <a:pt x="8506" y="11764"/>
                    </a:cubicBezTo>
                    <a:cubicBezTo>
                      <a:pt x="8473" y="11764"/>
                      <a:pt x="8433" y="11750"/>
                      <a:pt x="8399" y="11716"/>
                    </a:cubicBezTo>
                    <a:cubicBezTo>
                      <a:pt x="8355" y="11675"/>
                      <a:pt x="8316" y="11669"/>
                      <a:pt x="8280" y="11669"/>
                    </a:cubicBezTo>
                    <a:cubicBezTo>
                      <a:pt x="8264" y="11669"/>
                      <a:pt x="8249" y="11670"/>
                      <a:pt x="8234" y="11670"/>
                    </a:cubicBezTo>
                    <a:cubicBezTo>
                      <a:pt x="8192" y="11670"/>
                      <a:pt x="8153" y="11661"/>
                      <a:pt x="8112" y="11587"/>
                    </a:cubicBezTo>
                    <a:cubicBezTo>
                      <a:pt x="8066" y="11506"/>
                      <a:pt x="8034" y="11472"/>
                      <a:pt x="8016" y="11472"/>
                    </a:cubicBezTo>
                    <a:cubicBezTo>
                      <a:pt x="8000" y="11472"/>
                      <a:pt x="7998" y="11504"/>
                      <a:pt x="8012" y="11557"/>
                    </a:cubicBezTo>
                    <a:cubicBezTo>
                      <a:pt x="8026" y="11607"/>
                      <a:pt x="8011" y="11632"/>
                      <a:pt x="7982" y="11632"/>
                    </a:cubicBezTo>
                    <a:cubicBezTo>
                      <a:pt x="7948" y="11632"/>
                      <a:pt x="7897" y="11598"/>
                      <a:pt x="7854" y="11528"/>
                    </a:cubicBezTo>
                    <a:cubicBezTo>
                      <a:pt x="7774" y="11389"/>
                      <a:pt x="7804" y="11319"/>
                      <a:pt x="7705" y="11270"/>
                    </a:cubicBezTo>
                    <a:cubicBezTo>
                      <a:pt x="7696" y="11265"/>
                      <a:pt x="7688" y="11263"/>
                      <a:pt x="7682" y="11263"/>
                    </a:cubicBezTo>
                    <a:cubicBezTo>
                      <a:pt x="7620" y="11263"/>
                      <a:pt x="7685" y="11464"/>
                      <a:pt x="7685" y="11518"/>
                    </a:cubicBezTo>
                    <a:cubicBezTo>
                      <a:pt x="7685" y="11567"/>
                      <a:pt x="7675" y="11627"/>
                      <a:pt x="7784" y="11657"/>
                    </a:cubicBezTo>
                    <a:cubicBezTo>
                      <a:pt x="7893" y="11696"/>
                      <a:pt x="7864" y="11805"/>
                      <a:pt x="7933" y="11924"/>
                    </a:cubicBezTo>
                    <a:cubicBezTo>
                      <a:pt x="7954" y="11959"/>
                      <a:pt x="7970" y="11972"/>
                      <a:pt x="7984" y="11972"/>
                    </a:cubicBezTo>
                    <a:cubicBezTo>
                      <a:pt x="8023" y="11972"/>
                      <a:pt x="8046" y="11866"/>
                      <a:pt x="8112" y="11786"/>
                    </a:cubicBezTo>
                    <a:cubicBezTo>
                      <a:pt x="8126" y="11767"/>
                      <a:pt x="8138" y="11758"/>
                      <a:pt x="8149" y="11758"/>
                    </a:cubicBezTo>
                    <a:cubicBezTo>
                      <a:pt x="8208" y="11758"/>
                      <a:pt x="8227" y="11985"/>
                      <a:pt x="8260" y="12043"/>
                    </a:cubicBezTo>
                    <a:cubicBezTo>
                      <a:pt x="8300" y="12103"/>
                      <a:pt x="8350" y="12014"/>
                      <a:pt x="8449" y="12222"/>
                    </a:cubicBezTo>
                    <a:cubicBezTo>
                      <a:pt x="8449" y="12222"/>
                      <a:pt x="8449" y="12232"/>
                      <a:pt x="8459" y="12242"/>
                    </a:cubicBezTo>
                    <a:cubicBezTo>
                      <a:pt x="8518" y="12380"/>
                      <a:pt x="8469" y="12430"/>
                      <a:pt x="8409" y="12450"/>
                    </a:cubicBezTo>
                    <a:cubicBezTo>
                      <a:pt x="8409" y="12539"/>
                      <a:pt x="8350" y="12549"/>
                      <a:pt x="8260" y="12658"/>
                    </a:cubicBezTo>
                    <a:cubicBezTo>
                      <a:pt x="8296" y="12622"/>
                      <a:pt x="8341" y="12577"/>
                      <a:pt x="8371" y="12577"/>
                    </a:cubicBezTo>
                    <a:cubicBezTo>
                      <a:pt x="8374" y="12577"/>
                      <a:pt x="8377" y="12578"/>
                      <a:pt x="8379" y="12579"/>
                    </a:cubicBezTo>
                    <a:cubicBezTo>
                      <a:pt x="8409" y="12589"/>
                      <a:pt x="8429" y="12608"/>
                      <a:pt x="8439" y="12628"/>
                    </a:cubicBezTo>
                    <a:cubicBezTo>
                      <a:pt x="8508" y="12569"/>
                      <a:pt x="8508" y="12489"/>
                      <a:pt x="8548" y="12460"/>
                    </a:cubicBezTo>
                    <a:cubicBezTo>
                      <a:pt x="8552" y="12458"/>
                      <a:pt x="8556" y="12458"/>
                      <a:pt x="8560" y="12458"/>
                    </a:cubicBezTo>
                    <a:cubicBezTo>
                      <a:pt x="8612" y="12458"/>
                      <a:pt x="8693" y="12563"/>
                      <a:pt x="8647" y="12608"/>
                    </a:cubicBezTo>
                    <a:cubicBezTo>
                      <a:pt x="8587" y="12658"/>
                      <a:pt x="8568" y="12658"/>
                      <a:pt x="8478" y="12727"/>
                    </a:cubicBezTo>
                    <a:cubicBezTo>
                      <a:pt x="8488" y="12757"/>
                      <a:pt x="8498" y="12797"/>
                      <a:pt x="8508" y="12837"/>
                    </a:cubicBezTo>
                    <a:cubicBezTo>
                      <a:pt x="8522" y="12882"/>
                      <a:pt x="8539" y="12894"/>
                      <a:pt x="8557" y="12894"/>
                    </a:cubicBezTo>
                    <a:cubicBezTo>
                      <a:pt x="8577" y="12894"/>
                      <a:pt x="8600" y="12878"/>
                      <a:pt x="8622" y="12878"/>
                    </a:cubicBezTo>
                    <a:cubicBezTo>
                      <a:pt x="8648" y="12878"/>
                      <a:pt x="8674" y="12900"/>
                      <a:pt x="8697" y="12995"/>
                    </a:cubicBezTo>
                    <a:cubicBezTo>
                      <a:pt x="8719" y="13107"/>
                      <a:pt x="8668" y="13146"/>
                      <a:pt x="8601" y="13146"/>
                    </a:cubicBezTo>
                    <a:cubicBezTo>
                      <a:pt x="8519" y="13146"/>
                      <a:pt x="8412" y="13089"/>
                      <a:pt x="8379" y="13035"/>
                    </a:cubicBezTo>
                    <a:cubicBezTo>
                      <a:pt x="8320" y="12926"/>
                      <a:pt x="8429" y="13015"/>
                      <a:pt x="8320" y="12936"/>
                    </a:cubicBezTo>
                    <a:lnTo>
                      <a:pt x="8310" y="12936"/>
                    </a:lnTo>
                    <a:cubicBezTo>
                      <a:pt x="8300" y="12956"/>
                      <a:pt x="8280" y="12965"/>
                      <a:pt x="8260" y="12985"/>
                    </a:cubicBezTo>
                    <a:cubicBezTo>
                      <a:pt x="8260" y="13045"/>
                      <a:pt x="8300" y="13134"/>
                      <a:pt x="8330" y="13223"/>
                    </a:cubicBezTo>
                    <a:cubicBezTo>
                      <a:pt x="8379" y="13336"/>
                      <a:pt x="8404" y="13409"/>
                      <a:pt x="8377" y="13409"/>
                    </a:cubicBezTo>
                    <a:cubicBezTo>
                      <a:pt x="8367" y="13409"/>
                      <a:pt x="8348" y="13398"/>
                      <a:pt x="8320" y="13372"/>
                    </a:cubicBezTo>
                    <a:cubicBezTo>
                      <a:pt x="8221" y="13283"/>
                      <a:pt x="8260" y="13154"/>
                      <a:pt x="8221" y="13025"/>
                    </a:cubicBezTo>
                    <a:cubicBezTo>
                      <a:pt x="8221" y="13025"/>
                      <a:pt x="8221" y="13015"/>
                      <a:pt x="8211" y="13015"/>
                    </a:cubicBezTo>
                    <a:cubicBezTo>
                      <a:pt x="8190" y="13022"/>
                      <a:pt x="8164" y="13029"/>
                      <a:pt x="8143" y="13029"/>
                    </a:cubicBezTo>
                    <a:cubicBezTo>
                      <a:pt x="8135" y="13029"/>
                      <a:pt x="8127" y="13028"/>
                      <a:pt x="8121" y="13025"/>
                    </a:cubicBezTo>
                    <a:cubicBezTo>
                      <a:pt x="8102" y="13055"/>
                      <a:pt x="8082" y="13094"/>
                      <a:pt x="8072" y="13134"/>
                    </a:cubicBezTo>
                    <a:cubicBezTo>
                      <a:pt x="8052" y="13243"/>
                      <a:pt x="8121" y="13154"/>
                      <a:pt x="8201" y="13293"/>
                    </a:cubicBezTo>
                    <a:cubicBezTo>
                      <a:pt x="8246" y="13389"/>
                      <a:pt x="8315" y="13526"/>
                      <a:pt x="8282" y="13526"/>
                    </a:cubicBezTo>
                    <a:cubicBezTo>
                      <a:pt x="8263" y="13526"/>
                      <a:pt x="8214" y="13484"/>
                      <a:pt x="8112" y="13372"/>
                    </a:cubicBezTo>
                    <a:cubicBezTo>
                      <a:pt x="8042" y="13293"/>
                      <a:pt x="8052" y="13233"/>
                      <a:pt x="8022" y="13213"/>
                    </a:cubicBezTo>
                    <a:cubicBezTo>
                      <a:pt x="8019" y="13210"/>
                      <a:pt x="8014" y="13208"/>
                      <a:pt x="8010" y="13208"/>
                    </a:cubicBezTo>
                    <a:cubicBezTo>
                      <a:pt x="7979" y="13208"/>
                      <a:pt x="7937" y="13288"/>
                      <a:pt x="7963" y="13322"/>
                    </a:cubicBezTo>
                    <a:cubicBezTo>
                      <a:pt x="7993" y="13362"/>
                      <a:pt x="8012" y="13362"/>
                      <a:pt x="8062" y="13422"/>
                    </a:cubicBezTo>
                    <a:cubicBezTo>
                      <a:pt x="8112" y="13471"/>
                      <a:pt x="8131" y="13471"/>
                      <a:pt x="8201" y="13531"/>
                    </a:cubicBezTo>
                    <a:cubicBezTo>
                      <a:pt x="8221" y="13550"/>
                      <a:pt x="8231" y="13560"/>
                      <a:pt x="8250" y="13580"/>
                    </a:cubicBezTo>
                    <a:cubicBezTo>
                      <a:pt x="8289" y="13623"/>
                      <a:pt x="8319" y="13638"/>
                      <a:pt x="8347" y="13638"/>
                    </a:cubicBezTo>
                    <a:cubicBezTo>
                      <a:pt x="8393" y="13638"/>
                      <a:pt x="8436" y="13601"/>
                      <a:pt x="8508" y="13570"/>
                    </a:cubicBezTo>
                    <a:cubicBezTo>
                      <a:pt x="8525" y="13563"/>
                      <a:pt x="8535" y="13560"/>
                      <a:pt x="8541" y="13560"/>
                    </a:cubicBezTo>
                    <a:cubicBezTo>
                      <a:pt x="8580" y="13560"/>
                      <a:pt x="8444" y="13682"/>
                      <a:pt x="8478" y="13759"/>
                    </a:cubicBezTo>
                    <a:lnTo>
                      <a:pt x="8687" y="13759"/>
                    </a:lnTo>
                    <a:cubicBezTo>
                      <a:pt x="8726" y="13749"/>
                      <a:pt x="8756" y="13739"/>
                      <a:pt x="8756" y="13739"/>
                    </a:cubicBezTo>
                    <a:cubicBezTo>
                      <a:pt x="8756" y="13739"/>
                      <a:pt x="8806" y="13828"/>
                      <a:pt x="8776" y="13828"/>
                    </a:cubicBezTo>
                    <a:cubicBezTo>
                      <a:pt x="8746" y="13838"/>
                      <a:pt x="8697" y="13818"/>
                      <a:pt x="8677" y="13917"/>
                    </a:cubicBezTo>
                    <a:cubicBezTo>
                      <a:pt x="8669" y="13955"/>
                      <a:pt x="8678" y="13967"/>
                      <a:pt x="8697" y="13967"/>
                    </a:cubicBezTo>
                    <a:cubicBezTo>
                      <a:pt x="8727" y="13967"/>
                      <a:pt x="8784" y="13937"/>
                      <a:pt x="8845" y="13937"/>
                    </a:cubicBezTo>
                    <a:lnTo>
                      <a:pt x="8885" y="13937"/>
                    </a:lnTo>
                    <a:cubicBezTo>
                      <a:pt x="8893" y="13936"/>
                      <a:pt x="8900" y="13936"/>
                      <a:pt x="8907" y="13936"/>
                    </a:cubicBezTo>
                    <a:cubicBezTo>
                      <a:pt x="8964" y="13936"/>
                      <a:pt x="8960" y="13973"/>
                      <a:pt x="8925" y="14026"/>
                    </a:cubicBezTo>
                    <a:cubicBezTo>
                      <a:pt x="8925" y="14036"/>
                      <a:pt x="8925" y="14046"/>
                      <a:pt x="8925" y="14056"/>
                    </a:cubicBezTo>
                    <a:cubicBezTo>
                      <a:pt x="8932" y="14101"/>
                      <a:pt x="8923" y="14106"/>
                      <a:pt x="8901" y="14106"/>
                    </a:cubicBezTo>
                    <a:cubicBezTo>
                      <a:pt x="8894" y="14106"/>
                      <a:pt x="8885" y="14106"/>
                      <a:pt x="8875" y="14106"/>
                    </a:cubicBezTo>
                    <a:cubicBezTo>
                      <a:pt x="8835" y="14145"/>
                      <a:pt x="8796" y="14185"/>
                      <a:pt x="8786" y="14195"/>
                    </a:cubicBezTo>
                    <a:cubicBezTo>
                      <a:pt x="8806" y="14225"/>
                      <a:pt x="8835" y="14254"/>
                      <a:pt x="8835" y="14314"/>
                    </a:cubicBezTo>
                    <a:cubicBezTo>
                      <a:pt x="8835" y="14381"/>
                      <a:pt x="8819" y="14405"/>
                      <a:pt x="8797" y="14405"/>
                    </a:cubicBezTo>
                    <a:cubicBezTo>
                      <a:pt x="8770" y="14405"/>
                      <a:pt x="8734" y="14368"/>
                      <a:pt x="8706" y="14324"/>
                    </a:cubicBezTo>
                    <a:cubicBezTo>
                      <a:pt x="8677" y="14284"/>
                      <a:pt x="8657" y="14254"/>
                      <a:pt x="8627" y="14225"/>
                    </a:cubicBezTo>
                    <a:cubicBezTo>
                      <a:pt x="8614" y="14228"/>
                      <a:pt x="8601" y="14229"/>
                      <a:pt x="8587" y="14229"/>
                    </a:cubicBezTo>
                    <a:cubicBezTo>
                      <a:pt x="8560" y="14229"/>
                      <a:pt x="8531" y="14225"/>
                      <a:pt x="8498" y="14225"/>
                    </a:cubicBezTo>
                    <a:cubicBezTo>
                      <a:pt x="8538" y="14334"/>
                      <a:pt x="8538" y="14294"/>
                      <a:pt x="8498" y="14373"/>
                    </a:cubicBezTo>
                    <a:cubicBezTo>
                      <a:pt x="8491" y="14386"/>
                      <a:pt x="8484" y="14391"/>
                      <a:pt x="8478" y="14391"/>
                    </a:cubicBezTo>
                    <a:cubicBezTo>
                      <a:pt x="8449" y="14391"/>
                      <a:pt x="8427" y="14278"/>
                      <a:pt x="8419" y="14205"/>
                    </a:cubicBezTo>
                    <a:cubicBezTo>
                      <a:pt x="8381" y="14194"/>
                      <a:pt x="8349" y="14186"/>
                      <a:pt x="8314" y="14186"/>
                    </a:cubicBezTo>
                    <a:cubicBezTo>
                      <a:pt x="8286" y="14186"/>
                      <a:pt x="8256" y="14191"/>
                      <a:pt x="8221" y="14205"/>
                    </a:cubicBezTo>
                    <a:cubicBezTo>
                      <a:pt x="8221" y="14215"/>
                      <a:pt x="8231" y="14235"/>
                      <a:pt x="8231" y="14245"/>
                    </a:cubicBezTo>
                    <a:cubicBezTo>
                      <a:pt x="8231" y="14334"/>
                      <a:pt x="8240" y="14294"/>
                      <a:pt x="8260" y="14433"/>
                    </a:cubicBezTo>
                    <a:cubicBezTo>
                      <a:pt x="8269" y="14469"/>
                      <a:pt x="8269" y="14484"/>
                      <a:pt x="8264" y="14484"/>
                    </a:cubicBezTo>
                    <a:cubicBezTo>
                      <a:pt x="8256" y="14484"/>
                      <a:pt x="8233" y="14441"/>
                      <a:pt x="8205" y="14383"/>
                    </a:cubicBezTo>
                    <a:lnTo>
                      <a:pt x="8205" y="14383"/>
                    </a:lnTo>
                    <a:cubicBezTo>
                      <a:pt x="8206" y="14386"/>
                      <a:pt x="8204" y="14390"/>
                      <a:pt x="8201" y="14393"/>
                    </a:cubicBezTo>
                    <a:cubicBezTo>
                      <a:pt x="8161" y="14423"/>
                      <a:pt x="8141" y="14413"/>
                      <a:pt x="8102" y="14443"/>
                    </a:cubicBezTo>
                    <a:cubicBezTo>
                      <a:pt x="8115" y="14469"/>
                      <a:pt x="8106" y="14478"/>
                      <a:pt x="8087" y="14478"/>
                    </a:cubicBezTo>
                    <a:cubicBezTo>
                      <a:pt x="8077" y="14478"/>
                      <a:pt x="8065" y="14476"/>
                      <a:pt x="8052" y="14473"/>
                    </a:cubicBezTo>
                    <a:cubicBezTo>
                      <a:pt x="8042" y="14482"/>
                      <a:pt x="8032" y="14492"/>
                      <a:pt x="8022" y="14502"/>
                    </a:cubicBezTo>
                    <a:cubicBezTo>
                      <a:pt x="7986" y="14539"/>
                      <a:pt x="7958" y="14555"/>
                      <a:pt x="7936" y="14555"/>
                    </a:cubicBezTo>
                    <a:cubicBezTo>
                      <a:pt x="7897" y="14555"/>
                      <a:pt x="7871" y="14508"/>
                      <a:pt x="7834" y="14433"/>
                    </a:cubicBezTo>
                    <a:lnTo>
                      <a:pt x="7824" y="14433"/>
                    </a:lnTo>
                    <a:cubicBezTo>
                      <a:pt x="7794" y="14473"/>
                      <a:pt x="7844" y="14611"/>
                      <a:pt x="7844" y="14611"/>
                    </a:cubicBezTo>
                    <a:cubicBezTo>
                      <a:pt x="7844" y="14611"/>
                      <a:pt x="7914" y="14674"/>
                      <a:pt x="7986" y="14674"/>
                    </a:cubicBezTo>
                    <a:cubicBezTo>
                      <a:pt x="7995" y="14674"/>
                      <a:pt x="8004" y="14673"/>
                      <a:pt x="8012" y="14671"/>
                    </a:cubicBezTo>
                    <a:cubicBezTo>
                      <a:pt x="8079" y="14646"/>
                      <a:pt x="8083" y="14551"/>
                      <a:pt x="8141" y="14551"/>
                    </a:cubicBezTo>
                    <a:cubicBezTo>
                      <a:pt x="8152" y="14551"/>
                      <a:pt x="8165" y="14554"/>
                      <a:pt x="8181" y="14562"/>
                    </a:cubicBezTo>
                    <a:cubicBezTo>
                      <a:pt x="8270" y="14611"/>
                      <a:pt x="8260" y="14641"/>
                      <a:pt x="8290" y="14681"/>
                    </a:cubicBezTo>
                    <a:cubicBezTo>
                      <a:pt x="8295" y="14688"/>
                      <a:pt x="8298" y="14690"/>
                      <a:pt x="8302" y="14690"/>
                    </a:cubicBezTo>
                    <a:cubicBezTo>
                      <a:pt x="8307" y="14690"/>
                      <a:pt x="8311" y="14687"/>
                      <a:pt x="8317" y="14687"/>
                    </a:cubicBezTo>
                    <a:cubicBezTo>
                      <a:pt x="8327" y="14687"/>
                      <a:pt x="8342" y="14694"/>
                      <a:pt x="8369" y="14730"/>
                    </a:cubicBezTo>
                    <a:cubicBezTo>
                      <a:pt x="8390" y="14768"/>
                      <a:pt x="8404" y="14784"/>
                      <a:pt x="8415" y="14784"/>
                    </a:cubicBezTo>
                    <a:cubicBezTo>
                      <a:pt x="8431" y="14784"/>
                      <a:pt x="8441" y="14752"/>
                      <a:pt x="8459" y="14701"/>
                    </a:cubicBezTo>
                    <a:cubicBezTo>
                      <a:pt x="8470" y="14672"/>
                      <a:pt x="8490" y="14662"/>
                      <a:pt x="8513" y="14662"/>
                    </a:cubicBezTo>
                    <a:cubicBezTo>
                      <a:pt x="8572" y="14662"/>
                      <a:pt x="8657" y="14726"/>
                      <a:pt x="8706" y="14740"/>
                    </a:cubicBezTo>
                    <a:cubicBezTo>
                      <a:pt x="8766" y="14770"/>
                      <a:pt x="8587" y="14869"/>
                      <a:pt x="8607" y="14909"/>
                    </a:cubicBezTo>
                    <a:cubicBezTo>
                      <a:pt x="8612" y="14932"/>
                      <a:pt x="8612" y="14940"/>
                      <a:pt x="8618" y="14940"/>
                    </a:cubicBezTo>
                    <a:cubicBezTo>
                      <a:pt x="8625" y="14940"/>
                      <a:pt x="8640" y="14929"/>
                      <a:pt x="8677" y="14919"/>
                    </a:cubicBezTo>
                    <a:cubicBezTo>
                      <a:pt x="8708" y="14914"/>
                      <a:pt x="8745" y="14910"/>
                      <a:pt x="8778" y="14910"/>
                    </a:cubicBezTo>
                    <a:cubicBezTo>
                      <a:pt x="8819" y="14910"/>
                      <a:pt x="8854" y="14917"/>
                      <a:pt x="8865" y="14939"/>
                    </a:cubicBezTo>
                    <a:cubicBezTo>
                      <a:pt x="8875" y="14978"/>
                      <a:pt x="8885" y="15038"/>
                      <a:pt x="8925" y="15077"/>
                    </a:cubicBezTo>
                    <a:cubicBezTo>
                      <a:pt x="8974" y="15117"/>
                      <a:pt x="8885" y="15236"/>
                      <a:pt x="8855" y="15256"/>
                    </a:cubicBezTo>
                    <a:cubicBezTo>
                      <a:pt x="8852" y="15257"/>
                      <a:pt x="8848" y="15258"/>
                      <a:pt x="8845" y="15258"/>
                    </a:cubicBezTo>
                    <a:cubicBezTo>
                      <a:pt x="8820" y="15258"/>
                      <a:pt x="8799" y="15224"/>
                      <a:pt x="8746" y="15137"/>
                    </a:cubicBezTo>
                    <a:cubicBezTo>
                      <a:pt x="8746" y="15147"/>
                      <a:pt x="8736" y="15186"/>
                      <a:pt x="8716" y="15216"/>
                    </a:cubicBezTo>
                    <a:cubicBezTo>
                      <a:pt x="8746" y="15266"/>
                      <a:pt x="8796" y="15365"/>
                      <a:pt x="8736" y="15415"/>
                    </a:cubicBezTo>
                    <a:cubicBezTo>
                      <a:pt x="8706" y="15439"/>
                      <a:pt x="8679" y="15452"/>
                      <a:pt x="8659" y="15452"/>
                    </a:cubicBezTo>
                    <a:cubicBezTo>
                      <a:pt x="8640" y="15452"/>
                      <a:pt x="8627" y="15439"/>
                      <a:pt x="8627" y="15415"/>
                    </a:cubicBezTo>
                    <a:cubicBezTo>
                      <a:pt x="8627" y="15395"/>
                      <a:pt x="8617" y="15365"/>
                      <a:pt x="8597" y="15325"/>
                    </a:cubicBezTo>
                    <a:cubicBezTo>
                      <a:pt x="8538" y="15365"/>
                      <a:pt x="8449" y="15385"/>
                      <a:pt x="8369" y="15385"/>
                    </a:cubicBezTo>
                    <a:cubicBezTo>
                      <a:pt x="8379" y="15444"/>
                      <a:pt x="8359" y="15533"/>
                      <a:pt x="8359" y="15623"/>
                    </a:cubicBezTo>
                    <a:cubicBezTo>
                      <a:pt x="8359" y="15676"/>
                      <a:pt x="8386" y="15692"/>
                      <a:pt x="8424" y="15692"/>
                    </a:cubicBezTo>
                    <a:cubicBezTo>
                      <a:pt x="8480" y="15692"/>
                      <a:pt x="8559" y="15658"/>
                      <a:pt x="8617" y="15652"/>
                    </a:cubicBezTo>
                    <a:cubicBezTo>
                      <a:pt x="8711" y="15644"/>
                      <a:pt x="8761" y="15577"/>
                      <a:pt x="8848" y="15577"/>
                    </a:cubicBezTo>
                    <a:cubicBezTo>
                      <a:pt x="8863" y="15577"/>
                      <a:pt x="8878" y="15579"/>
                      <a:pt x="8895" y="15583"/>
                    </a:cubicBezTo>
                    <a:cubicBezTo>
                      <a:pt x="9014" y="15613"/>
                      <a:pt x="9143" y="15811"/>
                      <a:pt x="9054" y="15821"/>
                    </a:cubicBezTo>
                    <a:cubicBezTo>
                      <a:pt x="8964" y="15831"/>
                      <a:pt x="8816" y="15900"/>
                      <a:pt x="8845" y="16039"/>
                    </a:cubicBezTo>
                    <a:cubicBezTo>
                      <a:pt x="8851" y="16067"/>
                      <a:pt x="8851" y="16078"/>
                      <a:pt x="8847" y="16078"/>
                    </a:cubicBezTo>
                    <a:cubicBezTo>
                      <a:pt x="8832" y="16078"/>
                      <a:pt x="8764" y="15931"/>
                      <a:pt x="8713" y="15931"/>
                    </a:cubicBezTo>
                    <a:cubicBezTo>
                      <a:pt x="8704" y="15931"/>
                      <a:pt x="8695" y="15937"/>
                      <a:pt x="8687" y="15950"/>
                    </a:cubicBezTo>
                    <a:cubicBezTo>
                      <a:pt x="8667" y="15990"/>
                      <a:pt x="8667" y="16039"/>
                      <a:pt x="8657" y="16089"/>
                    </a:cubicBezTo>
                    <a:cubicBezTo>
                      <a:pt x="8825" y="16178"/>
                      <a:pt x="9004" y="16297"/>
                      <a:pt x="9004" y="16297"/>
                    </a:cubicBezTo>
                    <a:lnTo>
                      <a:pt x="9916" y="16396"/>
                    </a:lnTo>
                    <a:lnTo>
                      <a:pt x="10154" y="16386"/>
                    </a:lnTo>
                    <a:lnTo>
                      <a:pt x="10154" y="16386"/>
                    </a:lnTo>
                    <a:cubicBezTo>
                      <a:pt x="10154" y="16416"/>
                      <a:pt x="10095" y="16436"/>
                      <a:pt x="10055" y="16436"/>
                    </a:cubicBezTo>
                    <a:cubicBezTo>
                      <a:pt x="9995" y="16446"/>
                      <a:pt x="9956" y="16475"/>
                      <a:pt x="9916" y="16515"/>
                    </a:cubicBezTo>
                    <a:cubicBezTo>
                      <a:pt x="9902" y="16526"/>
                      <a:pt x="9886" y="16530"/>
                      <a:pt x="9867" y="16530"/>
                    </a:cubicBezTo>
                    <a:cubicBezTo>
                      <a:pt x="9818" y="16530"/>
                      <a:pt x="9755" y="16502"/>
                      <a:pt x="9698" y="16495"/>
                    </a:cubicBezTo>
                    <a:cubicBezTo>
                      <a:pt x="9685" y="16492"/>
                      <a:pt x="9672" y="16491"/>
                      <a:pt x="9660" y="16491"/>
                    </a:cubicBezTo>
                    <a:cubicBezTo>
                      <a:pt x="9591" y="16491"/>
                      <a:pt x="9539" y="16537"/>
                      <a:pt x="9480" y="16604"/>
                    </a:cubicBezTo>
                    <a:cubicBezTo>
                      <a:pt x="9442" y="16647"/>
                      <a:pt x="9448" y="16664"/>
                      <a:pt x="9479" y="16664"/>
                    </a:cubicBezTo>
                    <a:cubicBezTo>
                      <a:pt x="9505" y="16664"/>
                      <a:pt x="9549" y="16652"/>
                      <a:pt x="9599" y="16634"/>
                    </a:cubicBezTo>
                    <a:cubicBezTo>
                      <a:pt x="9614" y="16628"/>
                      <a:pt x="9626" y="16625"/>
                      <a:pt x="9637" y="16625"/>
                    </a:cubicBezTo>
                    <a:cubicBezTo>
                      <a:pt x="9695" y="16625"/>
                      <a:pt x="9688" y="16707"/>
                      <a:pt x="9688" y="16723"/>
                    </a:cubicBezTo>
                    <a:cubicBezTo>
                      <a:pt x="9688" y="16753"/>
                      <a:pt x="9648" y="16803"/>
                      <a:pt x="9520" y="16872"/>
                    </a:cubicBezTo>
                    <a:cubicBezTo>
                      <a:pt x="9449" y="16916"/>
                      <a:pt x="9459" y="16938"/>
                      <a:pt x="9497" y="16938"/>
                    </a:cubicBezTo>
                    <a:cubicBezTo>
                      <a:pt x="9528" y="16938"/>
                      <a:pt x="9579" y="16923"/>
                      <a:pt x="9619" y="16892"/>
                    </a:cubicBezTo>
                    <a:cubicBezTo>
                      <a:pt x="9698" y="16822"/>
                      <a:pt x="9728" y="16813"/>
                      <a:pt x="9797" y="16713"/>
                    </a:cubicBezTo>
                    <a:cubicBezTo>
                      <a:pt x="9818" y="16680"/>
                      <a:pt x="9836" y="16667"/>
                      <a:pt x="9849" y="16667"/>
                    </a:cubicBezTo>
                    <a:cubicBezTo>
                      <a:pt x="9879" y="16667"/>
                      <a:pt x="9887" y="16735"/>
                      <a:pt x="9867" y="16783"/>
                    </a:cubicBezTo>
                    <a:cubicBezTo>
                      <a:pt x="9858" y="16817"/>
                      <a:pt x="9868" y="16833"/>
                      <a:pt x="9886" y="16833"/>
                    </a:cubicBezTo>
                    <a:cubicBezTo>
                      <a:pt x="9911" y="16833"/>
                      <a:pt x="9951" y="16804"/>
                      <a:pt x="9986" y="16753"/>
                    </a:cubicBezTo>
                    <a:cubicBezTo>
                      <a:pt x="10045" y="16674"/>
                      <a:pt x="10025" y="16664"/>
                      <a:pt x="10105" y="16634"/>
                    </a:cubicBezTo>
                    <a:cubicBezTo>
                      <a:pt x="10115" y="16628"/>
                      <a:pt x="10124" y="16626"/>
                      <a:pt x="10132" y="16626"/>
                    </a:cubicBezTo>
                    <a:cubicBezTo>
                      <a:pt x="10179" y="16626"/>
                      <a:pt x="10194" y="16709"/>
                      <a:pt x="10194" y="16743"/>
                    </a:cubicBezTo>
                    <a:cubicBezTo>
                      <a:pt x="10194" y="16783"/>
                      <a:pt x="10154" y="16793"/>
                      <a:pt x="10075" y="16813"/>
                    </a:cubicBezTo>
                    <a:cubicBezTo>
                      <a:pt x="9986" y="16832"/>
                      <a:pt x="10005" y="16912"/>
                      <a:pt x="9946" y="16991"/>
                    </a:cubicBezTo>
                    <a:cubicBezTo>
                      <a:pt x="9925" y="17019"/>
                      <a:pt x="9909" y="17031"/>
                      <a:pt x="9893" y="17031"/>
                    </a:cubicBezTo>
                    <a:cubicBezTo>
                      <a:pt x="9866" y="17031"/>
                      <a:pt x="9842" y="16993"/>
                      <a:pt x="9797" y="16941"/>
                    </a:cubicBezTo>
                    <a:cubicBezTo>
                      <a:pt x="9783" y="16927"/>
                      <a:pt x="9772" y="16921"/>
                      <a:pt x="9762" y="16921"/>
                    </a:cubicBezTo>
                    <a:cubicBezTo>
                      <a:pt x="9727" y="16921"/>
                      <a:pt x="9722" y="17009"/>
                      <a:pt x="9698" y="17041"/>
                    </a:cubicBezTo>
                    <a:cubicBezTo>
                      <a:pt x="9668" y="17080"/>
                      <a:pt x="9688" y="17100"/>
                      <a:pt x="9609" y="17249"/>
                    </a:cubicBezTo>
                    <a:cubicBezTo>
                      <a:pt x="9560" y="17340"/>
                      <a:pt x="9567" y="17360"/>
                      <a:pt x="9585" y="17360"/>
                    </a:cubicBezTo>
                    <a:cubicBezTo>
                      <a:pt x="9596" y="17360"/>
                      <a:pt x="9611" y="17352"/>
                      <a:pt x="9619" y="17348"/>
                    </a:cubicBezTo>
                    <a:cubicBezTo>
                      <a:pt x="9639" y="17338"/>
                      <a:pt x="9748" y="17219"/>
                      <a:pt x="9807" y="17199"/>
                    </a:cubicBezTo>
                    <a:cubicBezTo>
                      <a:pt x="9816" y="17196"/>
                      <a:pt x="9822" y="17195"/>
                      <a:pt x="9826" y="17195"/>
                    </a:cubicBezTo>
                    <a:cubicBezTo>
                      <a:pt x="9849" y="17195"/>
                      <a:pt x="9793" y="17245"/>
                      <a:pt x="9708" y="17338"/>
                    </a:cubicBezTo>
                    <a:cubicBezTo>
                      <a:pt x="9654" y="17392"/>
                      <a:pt x="9656" y="17408"/>
                      <a:pt x="9678" y="17408"/>
                    </a:cubicBezTo>
                    <a:cubicBezTo>
                      <a:pt x="9697" y="17408"/>
                      <a:pt x="9730" y="17397"/>
                      <a:pt x="9758" y="17388"/>
                    </a:cubicBezTo>
                    <a:cubicBezTo>
                      <a:pt x="9764" y="17386"/>
                      <a:pt x="9769" y="17385"/>
                      <a:pt x="9774" y="17385"/>
                    </a:cubicBezTo>
                    <a:cubicBezTo>
                      <a:pt x="9820" y="17385"/>
                      <a:pt x="9785" y="17467"/>
                      <a:pt x="9758" y="17467"/>
                    </a:cubicBezTo>
                    <a:cubicBezTo>
                      <a:pt x="9732" y="17467"/>
                      <a:pt x="9692" y="17445"/>
                      <a:pt x="9650" y="17445"/>
                    </a:cubicBezTo>
                    <a:cubicBezTo>
                      <a:pt x="9643" y="17445"/>
                      <a:pt x="9636" y="17446"/>
                      <a:pt x="9629" y="17447"/>
                    </a:cubicBezTo>
                    <a:cubicBezTo>
                      <a:pt x="9579" y="17457"/>
                      <a:pt x="9579" y="17556"/>
                      <a:pt x="9539" y="17665"/>
                    </a:cubicBezTo>
                    <a:cubicBezTo>
                      <a:pt x="9510" y="17764"/>
                      <a:pt x="9490" y="17725"/>
                      <a:pt x="9440" y="17883"/>
                    </a:cubicBezTo>
                    <a:cubicBezTo>
                      <a:pt x="9429" y="17927"/>
                      <a:pt x="9430" y="17944"/>
                      <a:pt x="9439" y="17944"/>
                    </a:cubicBezTo>
                    <a:cubicBezTo>
                      <a:pt x="9461" y="17944"/>
                      <a:pt x="9533" y="17827"/>
                      <a:pt x="9569" y="17784"/>
                    </a:cubicBezTo>
                    <a:cubicBezTo>
                      <a:pt x="9619" y="17715"/>
                      <a:pt x="9589" y="17725"/>
                      <a:pt x="9678" y="17675"/>
                    </a:cubicBezTo>
                    <a:cubicBezTo>
                      <a:pt x="9694" y="17666"/>
                      <a:pt x="9703" y="17661"/>
                      <a:pt x="9708" y="17661"/>
                    </a:cubicBezTo>
                    <a:cubicBezTo>
                      <a:pt x="9728" y="17661"/>
                      <a:pt x="9669" y="17736"/>
                      <a:pt x="9629" y="17824"/>
                    </a:cubicBezTo>
                    <a:cubicBezTo>
                      <a:pt x="9595" y="17891"/>
                      <a:pt x="9602" y="17931"/>
                      <a:pt x="9636" y="17931"/>
                    </a:cubicBezTo>
                    <a:cubicBezTo>
                      <a:pt x="9651" y="17931"/>
                      <a:pt x="9673" y="17922"/>
                      <a:pt x="9698" y="17903"/>
                    </a:cubicBezTo>
                    <a:cubicBezTo>
                      <a:pt x="9767" y="17844"/>
                      <a:pt x="9718" y="17814"/>
                      <a:pt x="9748" y="17735"/>
                    </a:cubicBezTo>
                    <a:cubicBezTo>
                      <a:pt x="9755" y="17714"/>
                      <a:pt x="9764" y="17705"/>
                      <a:pt x="9773" y="17705"/>
                    </a:cubicBezTo>
                    <a:cubicBezTo>
                      <a:pt x="9797" y="17705"/>
                      <a:pt x="9822" y="17773"/>
                      <a:pt x="9837" y="17824"/>
                    </a:cubicBezTo>
                    <a:cubicBezTo>
                      <a:pt x="9847" y="17893"/>
                      <a:pt x="9807" y="17883"/>
                      <a:pt x="9758" y="17973"/>
                    </a:cubicBezTo>
                    <a:cubicBezTo>
                      <a:pt x="9740" y="18008"/>
                      <a:pt x="9736" y="18021"/>
                      <a:pt x="9741" y="18021"/>
                    </a:cubicBezTo>
                    <a:cubicBezTo>
                      <a:pt x="9750" y="18021"/>
                      <a:pt x="9789" y="17978"/>
                      <a:pt x="9827" y="17953"/>
                    </a:cubicBezTo>
                    <a:cubicBezTo>
                      <a:pt x="9886" y="17923"/>
                      <a:pt x="9876" y="17864"/>
                      <a:pt x="9896" y="17854"/>
                    </a:cubicBezTo>
                    <a:cubicBezTo>
                      <a:pt x="9900" y="17851"/>
                      <a:pt x="9905" y="17850"/>
                      <a:pt x="9909" y="17850"/>
                    </a:cubicBezTo>
                    <a:cubicBezTo>
                      <a:pt x="9936" y="17850"/>
                      <a:pt x="9963" y="17897"/>
                      <a:pt x="9946" y="17923"/>
                    </a:cubicBezTo>
                    <a:cubicBezTo>
                      <a:pt x="9916" y="17953"/>
                      <a:pt x="9906" y="17943"/>
                      <a:pt x="9867" y="17983"/>
                    </a:cubicBezTo>
                    <a:cubicBezTo>
                      <a:pt x="9827" y="18032"/>
                      <a:pt x="9857" y="18042"/>
                      <a:pt x="9777" y="18111"/>
                    </a:cubicBezTo>
                    <a:cubicBezTo>
                      <a:pt x="9758" y="18131"/>
                      <a:pt x="9743" y="18138"/>
                      <a:pt x="9730" y="18138"/>
                    </a:cubicBezTo>
                    <a:cubicBezTo>
                      <a:pt x="9689" y="18138"/>
                      <a:pt x="9666" y="18065"/>
                      <a:pt x="9599" y="18042"/>
                    </a:cubicBezTo>
                    <a:cubicBezTo>
                      <a:pt x="9581" y="18034"/>
                      <a:pt x="9569" y="18030"/>
                      <a:pt x="9562" y="18030"/>
                    </a:cubicBezTo>
                    <a:cubicBezTo>
                      <a:pt x="9534" y="18030"/>
                      <a:pt x="9573" y="18084"/>
                      <a:pt x="9549" y="18131"/>
                    </a:cubicBezTo>
                    <a:cubicBezTo>
                      <a:pt x="9529" y="18181"/>
                      <a:pt x="9341" y="18191"/>
                      <a:pt x="9341" y="18191"/>
                    </a:cubicBezTo>
                    <a:cubicBezTo>
                      <a:pt x="9341" y="18191"/>
                      <a:pt x="9311" y="18250"/>
                      <a:pt x="9331" y="18250"/>
                    </a:cubicBezTo>
                    <a:cubicBezTo>
                      <a:pt x="9351" y="18260"/>
                      <a:pt x="9401" y="18280"/>
                      <a:pt x="9410" y="18340"/>
                    </a:cubicBezTo>
                    <a:cubicBezTo>
                      <a:pt x="9418" y="18365"/>
                      <a:pt x="9412" y="18373"/>
                      <a:pt x="9397" y="18373"/>
                    </a:cubicBezTo>
                    <a:cubicBezTo>
                      <a:pt x="9372" y="18373"/>
                      <a:pt x="9322" y="18349"/>
                      <a:pt x="9272" y="18349"/>
                    </a:cubicBezTo>
                    <a:cubicBezTo>
                      <a:pt x="9192" y="18349"/>
                      <a:pt x="9222" y="18369"/>
                      <a:pt x="9212" y="18439"/>
                    </a:cubicBezTo>
                    <a:cubicBezTo>
                      <a:pt x="9208" y="18465"/>
                      <a:pt x="9216" y="18471"/>
                      <a:pt x="9230" y="18471"/>
                    </a:cubicBezTo>
                    <a:cubicBezTo>
                      <a:pt x="9244" y="18471"/>
                      <a:pt x="9263" y="18465"/>
                      <a:pt x="9285" y="18465"/>
                    </a:cubicBezTo>
                    <a:cubicBezTo>
                      <a:pt x="9300" y="18465"/>
                      <a:pt x="9316" y="18468"/>
                      <a:pt x="9331" y="18478"/>
                    </a:cubicBezTo>
                    <a:cubicBezTo>
                      <a:pt x="9391" y="18518"/>
                      <a:pt x="9291" y="18528"/>
                      <a:pt x="9291" y="18627"/>
                    </a:cubicBezTo>
                    <a:cubicBezTo>
                      <a:pt x="9291" y="18655"/>
                      <a:pt x="9296" y="18665"/>
                      <a:pt x="9304" y="18665"/>
                    </a:cubicBezTo>
                    <a:cubicBezTo>
                      <a:pt x="9321" y="18665"/>
                      <a:pt x="9353" y="18612"/>
                      <a:pt x="9381" y="18578"/>
                    </a:cubicBezTo>
                    <a:cubicBezTo>
                      <a:pt x="9420" y="18518"/>
                      <a:pt x="9430" y="18488"/>
                      <a:pt x="9450" y="18439"/>
                    </a:cubicBezTo>
                    <a:cubicBezTo>
                      <a:pt x="9477" y="18385"/>
                      <a:pt x="9503" y="18348"/>
                      <a:pt x="9537" y="18348"/>
                    </a:cubicBezTo>
                    <a:cubicBezTo>
                      <a:pt x="9541" y="18348"/>
                      <a:pt x="9545" y="18348"/>
                      <a:pt x="9549" y="18349"/>
                    </a:cubicBezTo>
                    <a:cubicBezTo>
                      <a:pt x="9599" y="18359"/>
                      <a:pt x="9559" y="18379"/>
                      <a:pt x="9520" y="18478"/>
                    </a:cubicBezTo>
                    <a:cubicBezTo>
                      <a:pt x="9480" y="18587"/>
                      <a:pt x="9490" y="18578"/>
                      <a:pt x="9529" y="18627"/>
                    </a:cubicBezTo>
                    <a:cubicBezTo>
                      <a:pt x="9535" y="18638"/>
                      <a:pt x="9541" y="18643"/>
                      <a:pt x="9547" y="18643"/>
                    </a:cubicBezTo>
                    <a:cubicBezTo>
                      <a:pt x="9573" y="18643"/>
                      <a:pt x="9601" y="18556"/>
                      <a:pt x="9609" y="18508"/>
                    </a:cubicBezTo>
                    <a:cubicBezTo>
                      <a:pt x="9629" y="18459"/>
                      <a:pt x="9658" y="18429"/>
                      <a:pt x="9718" y="18399"/>
                    </a:cubicBezTo>
                    <a:cubicBezTo>
                      <a:pt x="9727" y="18393"/>
                      <a:pt x="9735" y="18390"/>
                      <a:pt x="9740" y="18390"/>
                    </a:cubicBezTo>
                    <a:cubicBezTo>
                      <a:pt x="9769" y="18390"/>
                      <a:pt x="9748" y="18468"/>
                      <a:pt x="9748" y="18518"/>
                    </a:cubicBezTo>
                    <a:cubicBezTo>
                      <a:pt x="9748" y="18578"/>
                      <a:pt x="9738" y="18558"/>
                      <a:pt x="9718" y="18637"/>
                    </a:cubicBezTo>
                    <a:cubicBezTo>
                      <a:pt x="9712" y="18663"/>
                      <a:pt x="9712" y="18674"/>
                      <a:pt x="9717" y="18674"/>
                    </a:cubicBezTo>
                    <a:cubicBezTo>
                      <a:pt x="9727" y="18674"/>
                      <a:pt x="9762" y="18611"/>
                      <a:pt x="9797" y="18548"/>
                    </a:cubicBezTo>
                    <a:cubicBezTo>
                      <a:pt x="9814" y="18505"/>
                      <a:pt x="9818" y="18494"/>
                      <a:pt x="9827" y="18494"/>
                    </a:cubicBezTo>
                    <a:cubicBezTo>
                      <a:pt x="9837" y="18494"/>
                      <a:pt x="9854" y="18509"/>
                      <a:pt x="9903" y="18509"/>
                    </a:cubicBezTo>
                    <a:cubicBezTo>
                      <a:pt x="9910" y="18509"/>
                      <a:pt x="9918" y="18509"/>
                      <a:pt x="9926" y="18508"/>
                    </a:cubicBezTo>
                    <a:cubicBezTo>
                      <a:pt x="10035" y="18508"/>
                      <a:pt x="9926" y="18538"/>
                      <a:pt x="9867" y="18607"/>
                    </a:cubicBezTo>
                    <a:cubicBezTo>
                      <a:pt x="9827" y="18660"/>
                      <a:pt x="9827" y="18673"/>
                      <a:pt x="9849" y="18673"/>
                    </a:cubicBezTo>
                    <a:cubicBezTo>
                      <a:pt x="9860" y="18673"/>
                      <a:pt x="9876" y="18670"/>
                      <a:pt x="9896" y="18667"/>
                    </a:cubicBezTo>
                    <a:cubicBezTo>
                      <a:pt x="9956" y="18657"/>
                      <a:pt x="9946" y="18637"/>
                      <a:pt x="10045" y="18607"/>
                    </a:cubicBezTo>
                    <a:cubicBezTo>
                      <a:pt x="10054" y="18605"/>
                      <a:pt x="10060" y="18604"/>
                      <a:pt x="10065" y="18604"/>
                    </a:cubicBezTo>
                    <a:cubicBezTo>
                      <a:pt x="10120" y="18604"/>
                      <a:pt x="9995" y="18736"/>
                      <a:pt x="9995" y="18736"/>
                    </a:cubicBezTo>
                    <a:cubicBezTo>
                      <a:pt x="9995" y="18736"/>
                      <a:pt x="9957" y="18749"/>
                      <a:pt x="9907" y="18749"/>
                    </a:cubicBezTo>
                    <a:cubicBezTo>
                      <a:pt x="9894" y="18749"/>
                      <a:pt x="9880" y="18748"/>
                      <a:pt x="9867" y="18746"/>
                    </a:cubicBezTo>
                    <a:cubicBezTo>
                      <a:pt x="9834" y="18735"/>
                      <a:pt x="9816" y="18727"/>
                      <a:pt x="9795" y="18727"/>
                    </a:cubicBezTo>
                    <a:cubicBezTo>
                      <a:pt x="9778" y="18727"/>
                      <a:pt x="9759" y="18733"/>
                      <a:pt x="9728" y="18746"/>
                    </a:cubicBezTo>
                    <a:cubicBezTo>
                      <a:pt x="9658" y="18776"/>
                      <a:pt x="9767" y="18815"/>
                      <a:pt x="9748" y="18835"/>
                    </a:cubicBezTo>
                    <a:cubicBezTo>
                      <a:pt x="9728" y="18855"/>
                      <a:pt x="9708" y="18835"/>
                      <a:pt x="9668" y="18885"/>
                    </a:cubicBezTo>
                    <a:cubicBezTo>
                      <a:pt x="9653" y="18904"/>
                      <a:pt x="9640" y="18913"/>
                      <a:pt x="9630" y="18913"/>
                    </a:cubicBezTo>
                    <a:cubicBezTo>
                      <a:pt x="9613" y="18913"/>
                      <a:pt x="9601" y="18891"/>
                      <a:pt x="9589" y="18855"/>
                    </a:cubicBezTo>
                    <a:cubicBezTo>
                      <a:pt x="9578" y="18834"/>
                      <a:pt x="9569" y="18826"/>
                      <a:pt x="9559" y="18826"/>
                    </a:cubicBezTo>
                    <a:cubicBezTo>
                      <a:pt x="9541" y="18826"/>
                      <a:pt x="9521" y="18849"/>
                      <a:pt x="9490" y="18855"/>
                    </a:cubicBezTo>
                    <a:cubicBezTo>
                      <a:pt x="9440" y="18875"/>
                      <a:pt x="9500" y="18934"/>
                      <a:pt x="9490" y="18964"/>
                    </a:cubicBezTo>
                    <a:cubicBezTo>
                      <a:pt x="9487" y="18970"/>
                      <a:pt x="9483" y="18973"/>
                      <a:pt x="9477" y="18973"/>
                    </a:cubicBezTo>
                    <a:cubicBezTo>
                      <a:pt x="9464" y="18973"/>
                      <a:pt x="9442" y="18961"/>
                      <a:pt x="9401" y="18954"/>
                    </a:cubicBezTo>
                    <a:cubicBezTo>
                      <a:pt x="9392" y="18953"/>
                      <a:pt x="9383" y="18952"/>
                      <a:pt x="9375" y="18952"/>
                    </a:cubicBezTo>
                    <a:cubicBezTo>
                      <a:pt x="9338" y="18952"/>
                      <a:pt x="9310" y="18969"/>
                      <a:pt x="9301" y="18994"/>
                    </a:cubicBezTo>
                    <a:cubicBezTo>
                      <a:pt x="9291" y="19024"/>
                      <a:pt x="9222" y="19123"/>
                      <a:pt x="9192" y="19143"/>
                    </a:cubicBezTo>
                    <a:cubicBezTo>
                      <a:pt x="9163" y="19172"/>
                      <a:pt x="9202" y="19232"/>
                      <a:pt x="9222" y="19242"/>
                    </a:cubicBezTo>
                    <a:cubicBezTo>
                      <a:pt x="9224" y="19243"/>
                      <a:pt x="9226" y="19243"/>
                      <a:pt x="9229" y="19243"/>
                    </a:cubicBezTo>
                    <a:cubicBezTo>
                      <a:pt x="9256" y="19243"/>
                      <a:pt x="9285" y="19187"/>
                      <a:pt x="9331" y="19123"/>
                    </a:cubicBezTo>
                    <a:cubicBezTo>
                      <a:pt x="9362" y="19081"/>
                      <a:pt x="9383" y="19067"/>
                      <a:pt x="9396" y="19067"/>
                    </a:cubicBezTo>
                    <a:cubicBezTo>
                      <a:pt x="9409" y="19067"/>
                      <a:pt x="9416" y="19079"/>
                      <a:pt x="9420" y="19093"/>
                    </a:cubicBezTo>
                    <a:cubicBezTo>
                      <a:pt x="9440" y="19123"/>
                      <a:pt x="9391" y="19163"/>
                      <a:pt x="9381" y="19182"/>
                    </a:cubicBezTo>
                    <a:cubicBezTo>
                      <a:pt x="9361" y="19202"/>
                      <a:pt x="9341" y="19321"/>
                      <a:pt x="9381" y="19351"/>
                    </a:cubicBezTo>
                    <a:cubicBezTo>
                      <a:pt x="9389" y="19358"/>
                      <a:pt x="9396" y="19361"/>
                      <a:pt x="9402" y="19361"/>
                    </a:cubicBezTo>
                    <a:cubicBezTo>
                      <a:pt x="9427" y="19361"/>
                      <a:pt x="9420" y="19296"/>
                      <a:pt x="9420" y="19272"/>
                    </a:cubicBezTo>
                    <a:cubicBezTo>
                      <a:pt x="9420" y="19246"/>
                      <a:pt x="9464" y="19154"/>
                      <a:pt x="9496" y="19154"/>
                    </a:cubicBezTo>
                    <a:cubicBezTo>
                      <a:pt x="9501" y="19154"/>
                      <a:pt x="9505" y="19157"/>
                      <a:pt x="9510" y="19163"/>
                    </a:cubicBezTo>
                    <a:cubicBezTo>
                      <a:pt x="9515" y="19170"/>
                      <a:pt x="9524" y="19173"/>
                      <a:pt x="9534" y="19173"/>
                    </a:cubicBezTo>
                    <a:cubicBezTo>
                      <a:pt x="9577" y="19173"/>
                      <a:pt x="9650" y="19115"/>
                      <a:pt x="9658" y="19083"/>
                    </a:cubicBezTo>
                    <a:cubicBezTo>
                      <a:pt x="9665" y="19057"/>
                      <a:pt x="9724" y="19044"/>
                      <a:pt x="9787" y="19044"/>
                    </a:cubicBezTo>
                    <a:cubicBezTo>
                      <a:pt x="9818" y="19044"/>
                      <a:pt x="9850" y="19047"/>
                      <a:pt x="9876" y="19053"/>
                    </a:cubicBezTo>
                    <a:cubicBezTo>
                      <a:pt x="9956" y="19073"/>
                      <a:pt x="9827" y="19163"/>
                      <a:pt x="9797" y="19202"/>
                    </a:cubicBezTo>
                    <a:cubicBezTo>
                      <a:pt x="9781" y="19228"/>
                      <a:pt x="9804" y="19241"/>
                      <a:pt x="9838" y="19241"/>
                    </a:cubicBezTo>
                    <a:cubicBezTo>
                      <a:pt x="9869" y="19241"/>
                      <a:pt x="9908" y="19231"/>
                      <a:pt x="9936" y="19212"/>
                    </a:cubicBezTo>
                    <a:cubicBezTo>
                      <a:pt x="9951" y="19202"/>
                      <a:pt x="9962" y="19198"/>
                      <a:pt x="9969" y="19198"/>
                    </a:cubicBezTo>
                    <a:cubicBezTo>
                      <a:pt x="9990" y="19198"/>
                      <a:pt x="9980" y="19232"/>
                      <a:pt x="9966" y="19262"/>
                    </a:cubicBezTo>
                    <a:cubicBezTo>
                      <a:pt x="9946" y="19311"/>
                      <a:pt x="9857" y="19341"/>
                      <a:pt x="9797" y="19341"/>
                    </a:cubicBezTo>
                    <a:cubicBezTo>
                      <a:pt x="9728" y="19331"/>
                      <a:pt x="9708" y="19272"/>
                      <a:pt x="9668" y="19262"/>
                    </a:cubicBezTo>
                    <a:cubicBezTo>
                      <a:pt x="9619" y="19262"/>
                      <a:pt x="9559" y="19341"/>
                      <a:pt x="9559" y="19430"/>
                    </a:cubicBezTo>
                    <a:cubicBezTo>
                      <a:pt x="9559" y="19471"/>
                      <a:pt x="9549" y="19483"/>
                      <a:pt x="9531" y="19483"/>
                    </a:cubicBezTo>
                    <a:cubicBezTo>
                      <a:pt x="9510" y="19483"/>
                      <a:pt x="9478" y="19465"/>
                      <a:pt x="9440" y="19460"/>
                    </a:cubicBezTo>
                    <a:cubicBezTo>
                      <a:pt x="9381" y="19460"/>
                      <a:pt x="9349" y="19443"/>
                      <a:pt x="9299" y="19443"/>
                    </a:cubicBezTo>
                    <a:cubicBezTo>
                      <a:pt x="9283" y="19443"/>
                      <a:pt x="9264" y="19445"/>
                      <a:pt x="9242" y="19450"/>
                    </a:cubicBezTo>
                    <a:cubicBezTo>
                      <a:pt x="9153" y="19470"/>
                      <a:pt x="9054" y="19529"/>
                      <a:pt x="9113" y="19539"/>
                    </a:cubicBezTo>
                    <a:cubicBezTo>
                      <a:pt x="9182" y="19549"/>
                      <a:pt x="9272" y="19589"/>
                      <a:pt x="9252" y="19688"/>
                    </a:cubicBezTo>
                    <a:cubicBezTo>
                      <a:pt x="9237" y="19733"/>
                      <a:pt x="9264" y="19735"/>
                      <a:pt x="9300" y="19735"/>
                    </a:cubicBezTo>
                    <a:cubicBezTo>
                      <a:pt x="9305" y="19735"/>
                      <a:pt x="9309" y="19735"/>
                      <a:pt x="9314" y="19735"/>
                    </a:cubicBezTo>
                    <a:cubicBezTo>
                      <a:pt x="9347" y="19735"/>
                      <a:pt x="9383" y="19737"/>
                      <a:pt x="9401" y="19767"/>
                    </a:cubicBezTo>
                    <a:cubicBezTo>
                      <a:pt x="9439" y="19825"/>
                      <a:pt x="9319" y="19966"/>
                      <a:pt x="9393" y="19966"/>
                    </a:cubicBezTo>
                    <a:cubicBezTo>
                      <a:pt x="9395" y="19966"/>
                      <a:pt x="9398" y="19966"/>
                      <a:pt x="9401" y="19966"/>
                    </a:cubicBezTo>
                    <a:cubicBezTo>
                      <a:pt x="9490" y="19956"/>
                      <a:pt x="9559" y="19866"/>
                      <a:pt x="9589" y="19777"/>
                    </a:cubicBezTo>
                    <a:cubicBezTo>
                      <a:pt x="9598" y="19749"/>
                      <a:pt x="9610" y="19738"/>
                      <a:pt x="9621" y="19738"/>
                    </a:cubicBezTo>
                    <a:cubicBezTo>
                      <a:pt x="9646" y="19738"/>
                      <a:pt x="9671" y="19789"/>
                      <a:pt x="9678" y="19837"/>
                    </a:cubicBezTo>
                    <a:cubicBezTo>
                      <a:pt x="9678" y="19847"/>
                      <a:pt x="9680" y="19851"/>
                      <a:pt x="9684" y="19851"/>
                    </a:cubicBezTo>
                    <a:cubicBezTo>
                      <a:pt x="9706" y="19851"/>
                      <a:pt x="9783" y="19701"/>
                      <a:pt x="9817" y="19658"/>
                    </a:cubicBezTo>
                    <a:cubicBezTo>
                      <a:pt x="9822" y="19653"/>
                      <a:pt x="9829" y="19650"/>
                      <a:pt x="9838" y="19650"/>
                    </a:cubicBezTo>
                    <a:cubicBezTo>
                      <a:pt x="9909" y="19650"/>
                      <a:pt x="10095" y="19797"/>
                      <a:pt x="10095" y="19797"/>
                    </a:cubicBezTo>
                    <a:lnTo>
                      <a:pt x="10491" y="19857"/>
                    </a:lnTo>
                    <a:lnTo>
                      <a:pt x="10541" y="19847"/>
                    </a:lnTo>
                    <a:cubicBezTo>
                      <a:pt x="10561" y="19866"/>
                      <a:pt x="10580" y="19886"/>
                      <a:pt x="10590" y="19896"/>
                    </a:cubicBezTo>
                    <a:cubicBezTo>
                      <a:pt x="10600" y="19886"/>
                      <a:pt x="10600" y="19876"/>
                      <a:pt x="10610" y="19857"/>
                    </a:cubicBezTo>
                    <a:cubicBezTo>
                      <a:pt x="10610" y="19857"/>
                      <a:pt x="10610" y="19847"/>
                      <a:pt x="10610" y="19847"/>
                    </a:cubicBezTo>
                    <a:cubicBezTo>
                      <a:pt x="10652" y="19755"/>
                      <a:pt x="10679" y="19657"/>
                      <a:pt x="10646" y="19657"/>
                    </a:cubicBezTo>
                    <a:cubicBezTo>
                      <a:pt x="10640" y="19657"/>
                      <a:pt x="10631" y="19660"/>
                      <a:pt x="10620" y="19668"/>
                    </a:cubicBezTo>
                    <a:cubicBezTo>
                      <a:pt x="10541" y="19728"/>
                      <a:pt x="10620" y="19668"/>
                      <a:pt x="10571" y="19738"/>
                    </a:cubicBezTo>
                    <a:cubicBezTo>
                      <a:pt x="10549" y="19775"/>
                      <a:pt x="10479" y="19813"/>
                      <a:pt x="10424" y="19813"/>
                    </a:cubicBezTo>
                    <a:cubicBezTo>
                      <a:pt x="10378" y="19813"/>
                      <a:pt x="10344" y="19785"/>
                      <a:pt x="10362" y="19708"/>
                    </a:cubicBezTo>
                    <a:cubicBezTo>
                      <a:pt x="10378" y="19643"/>
                      <a:pt x="10394" y="19628"/>
                      <a:pt x="10411" y="19628"/>
                    </a:cubicBezTo>
                    <a:cubicBezTo>
                      <a:pt x="10425" y="19628"/>
                      <a:pt x="10439" y="19639"/>
                      <a:pt x="10451" y="19639"/>
                    </a:cubicBezTo>
                    <a:cubicBezTo>
                      <a:pt x="10462" y="19639"/>
                      <a:pt x="10473" y="19630"/>
                      <a:pt x="10481" y="19599"/>
                    </a:cubicBezTo>
                    <a:cubicBezTo>
                      <a:pt x="10521" y="19490"/>
                      <a:pt x="10531" y="19440"/>
                      <a:pt x="10571" y="19430"/>
                    </a:cubicBezTo>
                    <a:cubicBezTo>
                      <a:pt x="10573" y="19430"/>
                      <a:pt x="10575" y="19430"/>
                      <a:pt x="10578" y="19430"/>
                    </a:cubicBezTo>
                    <a:cubicBezTo>
                      <a:pt x="10626" y="19430"/>
                      <a:pt x="10681" y="19519"/>
                      <a:pt x="10709" y="19519"/>
                    </a:cubicBezTo>
                    <a:cubicBezTo>
                      <a:pt x="10728" y="19519"/>
                      <a:pt x="10747" y="19389"/>
                      <a:pt x="10700" y="19389"/>
                    </a:cubicBezTo>
                    <a:cubicBezTo>
                      <a:pt x="10697" y="19389"/>
                      <a:pt x="10693" y="19389"/>
                      <a:pt x="10690" y="19391"/>
                    </a:cubicBezTo>
                    <a:cubicBezTo>
                      <a:pt x="10677" y="19396"/>
                      <a:pt x="10666" y="19399"/>
                      <a:pt x="10658" y="19399"/>
                    </a:cubicBezTo>
                    <a:cubicBezTo>
                      <a:pt x="10636" y="19399"/>
                      <a:pt x="10640" y="19372"/>
                      <a:pt x="10699" y="19291"/>
                    </a:cubicBezTo>
                    <a:cubicBezTo>
                      <a:pt x="10776" y="19198"/>
                      <a:pt x="10751" y="19126"/>
                      <a:pt x="10711" y="19126"/>
                    </a:cubicBezTo>
                    <a:cubicBezTo>
                      <a:pt x="10704" y="19126"/>
                      <a:pt x="10697" y="19128"/>
                      <a:pt x="10690" y="19133"/>
                    </a:cubicBezTo>
                    <a:cubicBezTo>
                      <a:pt x="10630" y="19153"/>
                      <a:pt x="10640" y="19331"/>
                      <a:pt x="10620" y="19341"/>
                    </a:cubicBezTo>
                    <a:cubicBezTo>
                      <a:pt x="10616" y="19343"/>
                      <a:pt x="10607" y="19345"/>
                      <a:pt x="10596" y="19345"/>
                    </a:cubicBezTo>
                    <a:cubicBezTo>
                      <a:pt x="10550" y="19345"/>
                      <a:pt x="10465" y="19319"/>
                      <a:pt x="10521" y="19192"/>
                    </a:cubicBezTo>
                    <a:cubicBezTo>
                      <a:pt x="10590" y="19034"/>
                      <a:pt x="10630" y="19103"/>
                      <a:pt x="10660" y="19063"/>
                    </a:cubicBezTo>
                    <a:cubicBezTo>
                      <a:pt x="10677" y="19021"/>
                      <a:pt x="10694" y="18870"/>
                      <a:pt x="10735" y="18870"/>
                    </a:cubicBezTo>
                    <a:cubicBezTo>
                      <a:pt x="10742" y="18870"/>
                      <a:pt x="10750" y="18875"/>
                      <a:pt x="10759" y="18885"/>
                    </a:cubicBezTo>
                    <a:cubicBezTo>
                      <a:pt x="10803" y="18943"/>
                      <a:pt x="10814" y="19017"/>
                      <a:pt x="10841" y="19017"/>
                    </a:cubicBezTo>
                    <a:cubicBezTo>
                      <a:pt x="10851" y="19017"/>
                      <a:pt x="10862" y="19008"/>
                      <a:pt x="10878" y="18984"/>
                    </a:cubicBezTo>
                    <a:cubicBezTo>
                      <a:pt x="10928" y="18905"/>
                      <a:pt x="10898" y="18825"/>
                      <a:pt x="10977" y="18806"/>
                    </a:cubicBezTo>
                    <a:cubicBezTo>
                      <a:pt x="10997" y="18796"/>
                      <a:pt x="11007" y="18796"/>
                      <a:pt x="11017" y="18786"/>
                    </a:cubicBezTo>
                    <a:cubicBezTo>
                      <a:pt x="11047" y="18766"/>
                      <a:pt x="11047" y="18736"/>
                      <a:pt x="11047" y="18706"/>
                    </a:cubicBezTo>
                    <a:cubicBezTo>
                      <a:pt x="11047" y="18696"/>
                      <a:pt x="11047" y="18677"/>
                      <a:pt x="11047" y="18657"/>
                    </a:cubicBezTo>
                    <a:cubicBezTo>
                      <a:pt x="11056" y="18627"/>
                      <a:pt x="11066" y="18578"/>
                      <a:pt x="11066" y="18558"/>
                    </a:cubicBezTo>
                    <a:cubicBezTo>
                      <a:pt x="11059" y="18543"/>
                      <a:pt x="11057" y="18534"/>
                      <a:pt x="11049" y="18534"/>
                    </a:cubicBezTo>
                    <a:cubicBezTo>
                      <a:pt x="11046" y="18534"/>
                      <a:pt x="11042" y="18535"/>
                      <a:pt x="11037" y="18538"/>
                    </a:cubicBezTo>
                    <a:lnTo>
                      <a:pt x="11027" y="18538"/>
                    </a:lnTo>
                    <a:cubicBezTo>
                      <a:pt x="10987" y="18558"/>
                      <a:pt x="10977" y="18587"/>
                      <a:pt x="10967" y="18637"/>
                    </a:cubicBezTo>
                    <a:cubicBezTo>
                      <a:pt x="10957" y="18647"/>
                      <a:pt x="10947" y="18677"/>
                      <a:pt x="10937" y="18696"/>
                    </a:cubicBezTo>
                    <a:cubicBezTo>
                      <a:pt x="10937" y="18696"/>
                      <a:pt x="10928" y="18706"/>
                      <a:pt x="10928" y="18716"/>
                    </a:cubicBezTo>
                    <a:cubicBezTo>
                      <a:pt x="10901" y="18765"/>
                      <a:pt x="10865" y="18790"/>
                      <a:pt x="10841" y="18790"/>
                    </a:cubicBezTo>
                    <a:cubicBezTo>
                      <a:pt x="10821" y="18790"/>
                      <a:pt x="10809" y="18772"/>
                      <a:pt x="10818" y="18736"/>
                    </a:cubicBezTo>
                    <a:cubicBezTo>
                      <a:pt x="10833" y="18698"/>
                      <a:pt x="10833" y="18675"/>
                      <a:pt x="10823" y="18675"/>
                    </a:cubicBezTo>
                    <a:cubicBezTo>
                      <a:pt x="10812" y="18675"/>
                      <a:pt x="10789" y="18700"/>
                      <a:pt x="10759" y="18756"/>
                    </a:cubicBezTo>
                    <a:cubicBezTo>
                      <a:pt x="10724" y="18811"/>
                      <a:pt x="10695" y="18815"/>
                      <a:pt x="10664" y="18815"/>
                    </a:cubicBezTo>
                    <a:cubicBezTo>
                      <a:pt x="10657" y="18815"/>
                      <a:pt x="10650" y="18815"/>
                      <a:pt x="10643" y="18815"/>
                    </a:cubicBezTo>
                    <a:cubicBezTo>
                      <a:pt x="10618" y="18815"/>
                      <a:pt x="10591" y="18818"/>
                      <a:pt x="10561" y="18845"/>
                    </a:cubicBezTo>
                    <a:cubicBezTo>
                      <a:pt x="10536" y="18867"/>
                      <a:pt x="10509" y="18876"/>
                      <a:pt x="10486" y="18876"/>
                    </a:cubicBezTo>
                    <a:cubicBezTo>
                      <a:pt x="10436" y="18876"/>
                      <a:pt x="10409" y="18831"/>
                      <a:pt x="10491" y="18776"/>
                    </a:cubicBezTo>
                    <a:cubicBezTo>
                      <a:pt x="10600" y="18696"/>
                      <a:pt x="10670" y="18706"/>
                      <a:pt x="10670" y="18677"/>
                    </a:cubicBezTo>
                    <a:cubicBezTo>
                      <a:pt x="10670" y="18652"/>
                      <a:pt x="10697" y="18587"/>
                      <a:pt x="10651" y="18587"/>
                    </a:cubicBezTo>
                    <a:cubicBezTo>
                      <a:pt x="10641" y="18587"/>
                      <a:pt x="10628" y="18590"/>
                      <a:pt x="10610" y="18597"/>
                    </a:cubicBezTo>
                    <a:cubicBezTo>
                      <a:pt x="10592" y="18607"/>
                      <a:pt x="10575" y="18612"/>
                      <a:pt x="10560" y="18612"/>
                    </a:cubicBezTo>
                    <a:cubicBezTo>
                      <a:pt x="10498" y="18612"/>
                      <a:pt x="10463" y="18542"/>
                      <a:pt x="10511" y="18478"/>
                    </a:cubicBezTo>
                    <a:cubicBezTo>
                      <a:pt x="10557" y="18425"/>
                      <a:pt x="10582" y="18408"/>
                      <a:pt x="10616" y="18408"/>
                    </a:cubicBezTo>
                    <a:cubicBezTo>
                      <a:pt x="10633" y="18408"/>
                      <a:pt x="10653" y="18412"/>
                      <a:pt x="10680" y="18419"/>
                    </a:cubicBezTo>
                    <a:cubicBezTo>
                      <a:pt x="10744" y="18427"/>
                      <a:pt x="10809" y="18501"/>
                      <a:pt x="10852" y="18501"/>
                    </a:cubicBezTo>
                    <a:cubicBezTo>
                      <a:pt x="10862" y="18501"/>
                      <a:pt x="10871" y="18497"/>
                      <a:pt x="10878" y="18488"/>
                    </a:cubicBezTo>
                    <a:cubicBezTo>
                      <a:pt x="10918" y="18449"/>
                      <a:pt x="10848" y="18399"/>
                      <a:pt x="10898" y="18389"/>
                    </a:cubicBezTo>
                    <a:cubicBezTo>
                      <a:pt x="10947" y="18379"/>
                      <a:pt x="11126" y="18359"/>
                      <a:pt x="11076" y="18320"/>
                    </a:cubicBezTo>
                    <a:cubicBezTo>
                      <a:pt x="11017" y="18270"/>
                      <a:pt x="10987" y="18201"/>
                      <a:pt x="10987" y="18201"/>
                    </a:cubicBezTo>
                    <a:cubicBezTo>
                      <a:pt x="10987" y="18201"/>
                      <a:pt x="10958" y="18083"/>
                      <a:pt x="10917" y="18083"/>
                    </a:cubicBezTo>
                    <a:cubicBezTo>
                      <a:pt x="10905" y="18083"/>
                      <a:pt x="10892" y="18094"/>
                      <a:pt x="10878" y="18121"/>
                    </a:cubicBezTo>
                    <a:cubicBezTo>
                      <a:pt x="10835" y="18189"/>
                      <a:pt x="10807" y="18211"/>
                      <a:pt x="10788" y="18211"/>
                    </a:cubicBezTo>
                    <a:cubicBezTo>
                      <a:pt x="10776" y="18211"/>
                      <a:pt x="10767" y="18202"/>
                      <a:pt x="10759" y="18191"/>
                    </a:cubicBezTo>
                    <a:cubicBezTo>
                      <a:pt x="10744" y="18168"/>
                      <a:pt x="10746" y="18124"/>
                      <a:pt x="10739" y="18124"/>
                    </a:cubicBezTo>
                    <a:cubicBezTo>
                      <a:pt x="10737" y="18124"/>
                      <a:pt x="10734" y="18129"/>
                      <a:pt x="10729" y="18141"/>
                    </a:cubicBezTo>
                    <a:cubicBezTo>
                      <a:pt x="10721" y="18163"/>
                      <a:pt x="10695" y="18177"/>
                      <a:pt x="10675" y="18177"/>
                    </a:cubicBezTo>
                    <a:cubicBezTo>
                      <a:pt x="10650" y="18177"/>
                      <a:pt x="10635" y="18153"/>
                      <a:pt x="10680" y="18092"/>
                    </a:cubicBezTo>
                    <a:cubicBezTo>
                      <a:pt x="10737" y="18010"/>
                      <a:pt x="10780" y="17942"/>
                      <a:pt x="10810" y="17942"/>
                    </a:cubicBezTo>
                    <a:cubicBezTo>
                      <a:pt x="10817" y="17942"/>
                      <a:pt x="10823" y="17946"/>
                      <a:pt x="10828" y="17953"/>
                    </a:cubicBezTo>
                    <a:cubicBezTo>
                      <a:pt x="10834" y="17958"/>
                      <a:pt x="10838" y="17961"/>
                      <a:pt x="10841" y="17961"/>
                    </a:cubicBezTo>
                    <a:cubicBezTo>
                      <a:pt x="10857" y="17961"/>
                      <a:pt x="10863" y="17911"/>
                      <a:pt x="10928" y="17854"/>
                    </a:cubicBezTo>
                    <a:cubicBezTo>
                      <a:pt x="10958" y="17831"/>
                      <a:pt x="10982" y="17825"/>
                      <a:pt x="11001" y="17825"/>
                    </a:cubicBezTo>
                    <a:cubicBezTo>
                      <a:pt x="11017" y="17825"/>
                      <a:pt x="11030" y="17829"/>
                      <a:pt x="11042" y="17829"/>
                    </a:cubicBezTo>
                    <a:cubicBezTo>
                      <a:pt x="11054" y="17829"/>
                      <a:pt x="11064" y="17826"/>
                      <a:pt x="11076" y="17814"/>
                    </a:cubicBezTo>
                    <a:cubicBezTo>
                      <a:pt x="11096" y="17794"/>
                      <a:pt x="11126" y="17784"/>
                      <a:pt x="11146" y="17764"/>
                    </a:cubicBezTo>
                    <a:cubicBezTo>
                      <a:pt x="11165" y="17745"/>
                      <a:pt x="11185" y="17735"/>
                      <a:pt x="11185" y="17715"/>
                    </a:cubicBezTo>
                    <a:cubicBezTo>
                      <a:pt x="11195" y="17695"/>
                      <a:pt x="11185" y="17685"/>
                      <a:pt x="11165" y="17665"/>
                    </a:cubicBezTo>
                    <a:cubicBezTo>
                      <a:pt x="11104" y="17624"/>
                      <a:pt x="11071" y="17602"/>
                      <a:pt x="11043" y="17602"/>
                    </a:cubicBezTo>
                    <a:cubicBezTo>
                      <a:pt x="11030" y="17602"/>
                      <a:pt x="11019" y="17607"/>
                      <a:pt x="11007" y="17616"/>
                    </a:cubicBezTo>
                    <a:cubicBezTo>
                      <a:pt x="10997" y="17629"/>
                      <a:pt x="10980" y="17636"/>
                      <a:pt x="10962" y="17636"/>
                    </a:cubicBezTo>
                    <a:cubicBezTo>
                      <a:pt x="10924" y="17636"/>
                      <a:pt x="10878" y="17609"/>
                      <a:pt x="10858" y="17556"/>
                    </a:cubicBezTo>
                    <a:cubicBezTo>
                      <a:pt x="10854" y="17541"/>
                      <a:pt x="10848" y="17536"/>
                      <a:pt x="10841" y="17536"/>
                    </a:cubicBezTo>
                    <a:cubicBezTo>
                      <a:pt x="10825" y="17536"/>
                      <a:pt x="10804" y="17567"/>
                      <a:pt x="10797" y="17567"/>
                    </a:cubicBezTo>
                    <a:cubicBezTo>
                      <a:pt x="10794" y="17567"/>
                      <a:pt x="10793" y="17560"/>
                      <a:pt x="10799" y="17536"/>
                    </a:cubicBezTo>
                    <a:cubicBezTo>
                      <a:pt x="10812" y="17484"/>
                      <a:pt x="10834" y="17453"/>
                      <a:pt x="10862" y="17453"/>
                    </a:cubicBezTo>
                    <a:cubicBezTo>
                      <a:pt x="10876" y="17453"/>
                      <a:pt x="10891" y="17460"/>
                      <a:pt x="10908" y="17477"/>
                    </a:cubicBezTo>
                    <a:cubicBezTo>
                      <a:pt x="10917" y="17492"/>
                      <a:pt x="10929" y="17498"/>
                      <a:pt x="10941" y="17498"/>
                    </a:cubicBezTo>
                    <a:cubicBezTo>
                      <a:pt x="10976" y="17498"/>
                      <a:pt x="11012" y="17440"/>
                      <a:pt x="10997" y="17388"/>
                    </a:cubicBezTo>
                    <a:cubicBezTo>
                      <a:pt x="10983" y="17338"/>
                      <a:pt x="10918" y="17294"/>
                      <a:pt x="10925" y="17294"/>
                    </a:cubicBezTo>
                    <a:cubicBezTo>
                      <a:pt x="10928" y="17294"/>
                      <a:pt x="10943" y="17301"/>
                      <a:pt x="10977" y="17318"/>
                    </a:cubicBezTo>
                    <a:cubicBezTo>
                      <a:pt x="11096" y="17378"/>
                      <a:pt x="11066" y="17358"/>
                      <a:pt x="11056" y="17417"/>
                    </a:cubicBezTo>
                    <a:cubicBezTo>
                      <a:pt x="11045" y="17452"/>
                      <a:pt x="11083" y="17493"/>
                      <a:pt x="11113" y="17493"/>
                    </a:cubicBezTo>
                    <a:cubicBezTo>
                      <a:pt x="11136" y="17493"/>
                      <a:pt x="11154" y="17470"/>
                      <a:pt x="11146" y="17407"/>
                    </a:cubicBezTo>
                    <a:cubicBezTo>
                      <a:pt x="11136" y="17259"/>
                      <a:pt x="11205" y="17150"/>
                      <a:pt x="11116" y="17150"/>
                    </a:cubicBezTo>
                    <a:cubicBezTo>
                      <a:pt x="11056" y="17150"/>
                      <a:pt x="11059" y="17181"/>
                      <a:pt x="11052" y="17181"/>
                    </a:cubicBezTo>
                    <a:cubicBezTo>
                      <a:pt x="11049" y="17181"/>
                      <a:pt x="11043" y="17173"/>
                      <a:pt x="11027" y="17150"/>
                    </a:cubicBezTo>
                    <a:cubicBezTo>
                      <a:pt x="10987" y="17090"/>
                      <a:pt x="10828" y="17140"/>
                      <a:pt x="10908" y="17060"/>
                    </a:cubicBezTo>
                    <a:cubicBezTo>
                      <a:pt x="10947" y="17001"/>
                      <a:pt x="10977" y="16971"/>
                      <a:pt x="10997" y="16951"/>
                    </a:cubicBezTo>
                    <a:cubicBezTo>
                      <a:pt x="10977" y="16902"/>
                      <a:pt x="10977" y="16862"/>
                      <a:pt x="10918" y="16852"/>
                    </a:cubicBezTo>
                    <a:cubicBezTo>
                      <a:pt x="10828" y="16832"/>
                      <a:pt x="10838" y="16793"/>
                      <a:pt x="10838" y="16753"/>
                    </a:cubicBezTo>
                    <a:cubicBezTo>
                      <a:pt x="10838" y="16753"/>
                      <a:pt x="10838" y="16743"/>
                      <a:pt x="10838" y="16743"/>
                    </a:cubicBezTo>
                    <a:cubicBezTo>
                      <a:pt x="10878" y="16783"/>
                      <a:pt x="10947" y="16803"/>
                      <a:pt x="11007" y="16803"/>
                    </a:cubicBezTo>
                    <a:cubicBezTo>
                      <a:pt x="11032" y="16822"/>
                      <a:pt x="11054" y="16833"/>
                      <a:pt x="11069" y="16833"/>
                    </a:cubicBezTo>
                    <a:cubicBezTo>
                      <a:pt x="11077" y="16833"/>
                      <a:pt x="11083" y="16830"/>
                      <a:pt x="11086" y="16822"/>
                    </a:cubicBezTo>
                    <a:cubicBezTo>
                      <a:pt x="11076" y="16793"/>
                      <a:pt x="11076" y="16783"/>
                      <a:pt x="11086" y="16783"/>
                    </a:cubicBezTo>
                    <a:cubicBezTo>
                      <a:pt x="11086" y="16783"/>
                      <a:pt x="11086" y="16773"/>
                      <a:pt x="11086" y="16773"/>
                    </a:cubicBezTo>
                    <a:lnTo>
                      <a:pt x="11116" y="16773"/>
                    </a:lnTo>
                    <a:cubicBezTo>
                      <a:pt x="11126" y="16773"/>
                      <a:pt x="11126" y="16763"/>
                      <a:pt x="11126" y="16753"/>
                    </a:cubicBezTo>
                    <a:cubicBezTo>
                      <a:pt x="11126" y="16763"/>
                      <a:pt x="11136" y="16763"/>
                      <a:pt x="11136" y="16773"/>
                    </a:cubicBezTo>
                    <a:cubicBezTo>
                      <a:pt x="11175" y="16763"/>
                      <a:pt x="11215" y="16743"/>
                      <a:pt x="11225" y="16713"/>
                    </a:cubicBezTo>
                    <a:cubicBezTo>
                      <a:pt x="11235" y="16664"/>
                      <a:pt x="11245" y="16684"/>
                      <a:pt x="11255" y="16674"/>
                    </a:cubicBezTo>
                    <a:cubicBezTo>
                      <a:pt x="11255" y="16674"/>
                      <a:pt x="11255" y="16664"/>
                      <a:pt x="11255" y="16664"/>
                    </a:cubicBezTo>
                    <a:cubicBezTo>
                      <a:pt x="11255" y="16644"/>
                      <a:pt x="11235" y="16555"/>
                      <a:pt x="11205" y="16495"/>
                    </a:cubicBezTo>
                    <a:cubicBezTo>
                      <a:pt x="11195" y="16495"/>
                      <a:pt x="11195" y="16505"/>
                      <a:pt x="11185" y="16505"/>
                    </a:cubicBezTo>
                    <a:cubicBezTo>
                      <a:pt x="11195" y="16495"/>
                      <a:pt x="11195" y="16495"/>
                      <a:pt x="11195" y="16485"/>
                    </a:cubicBezTo>
                    <a:cubicBezTo>
                      <a:pt x="11195" y="16485"/>
                      <a:pt x="11195" y="16485"/>
                      <a:pt x="11195" y="16475"/>
                    </a:cubicBezTo>
                    <a:cubicBezTo>
                      <a:pt x="11173" y="16445"/>
                      <a:pt x="11132" y="16432"/>
                      <a:pt x="11146" y="16432"/>
                    </a:cubicBezTo>
                    <a:cubicBezTo>
                      <a:pt x="11150" y="16432"/>
                      <a:pt x="11159" y="16433"/>
                      <a:pt x="11175" y="16436"/>
                    </a:cubicBezTo>
                    <a:cubicBezTo>
                      <a:pt x="11185" y="16446"/>
                      <a:pt x="11195" y="16446"/>
                      <a:pt x="11215" y="16466"/>
                    </a:cubicBezTo>
                    <a:cubicBezTo>
                      <a:pt x="11225" y="16436"/>
                      <a:pt x="11245" y="16416"/>
                      <a:pt x="11275" y="16406"/>
                    </a:cubicBezTo>
                    <a:cubicBezTo>
                      <a:pt x="11284" y="16406"/>
                      <a:pt x="11284" y="16406"/>
                      <a:pt x="11294" y="16396"/>
                    </a:cubicBezTo>
                    <a:cubicBezTo>
                      <a:pt x="11294" y="16347"/>
                      <a:pt x="11294" y="16287"/>
                      <a:pt x="11314" y="16257"/>
                    </a:cubicBezTo>
                    <a:cubicBezTo>
                      <a:pt x="11330" y="16219"/>
                      <a:pt x="11345" y="15982"/>
                      <a:pt x="11351" y="15982"/>
                    </a:cubicBezTo>
                    <a:cubicBezTo>
                      <a:pt x="11353" y="15982"/>
                      <a:pt x="11354" y="16001"/>
                      <a:pt x="11354" y="16049"/>
                    </a:cubicBezTo>
                    <a:lnTo>
                      <a:pt x="11354" y="16208"/>
                    </a:lnTo>
                    <a:cubicBezTo>
                      <a:pt x="11354" y="16154"/>
                      <a:pt x="11357" y="16134"/>
                      <a:pt x="11362" y="16134"/>
                    </a:cubicBezTo>
                    <a:cubicBezTo>
                      <a:pt x="11376" y="16134"/>
                      <a:pt x="11408" y="16329"/>
                      <a:pt x="11423" y="16366"/>
                    </a:cubicBezTo>
                    <a:cubicBezTo>
                      <a:pt x="11443" y="16416"/>
                      <a:pt x="11433" y="16426"/>
                      <a:pt x="11433" y="16485"/>
                    </a:cubicBezTo>
                    <a:cubicBezTo>
                      <a:pt x="11433" y="16495"/>
                      <a:pt x="11443" y="16505"/>
                      <a:pt x="11443" y="16515"/>
                    </a:cubicBezTo>
                    <a:cubicBezTo>
                      <a:pt x="11443" y="16534"/>
                      <a:pt x="11446" y="16540"/>
                      <a:pt x="11454" y="16540"/>
                    </a:cubicBezTo>
                    <a:cubicBezTo>
                      <a:pt x="11466" y="16540"/>
                      <a:pt x="11490" y="16525"/>
                      <a:pt x="11532" y="16525"/>
                    </a:cubicBezTo>
                    <a:cubicBezTo>
                      <a:pt x="11542" y="16522"/>
                      <a:pt x="11550" y="16521"/>
                      <a:pt x="11556" y="16521"/>
                    </a:cubicBezTo>
                    <a:cubicBezTo>
                      <a:pt x="11587" y="16521"/>
                      <a:pt x="11562" y="16556"/>
                      <a:pt x="11532" y="16556"/>
                    </a:cubicBezTo>
                    <a:cubicBezTo>
                      <a:pt x="11529" y="16556"/>
                      <a:pt x="11526" y="16556"/>
                      <a:pt x="11522" y="16555"/>
                    </a:cubicBezTo>
                    <a:cubicBezTo>
                      <a:pt x="11493" y="16555"/>
                      <a:pt x="11473" y="16575"/>
                      <a:pt x="11463" y="16594"/>
                    </a:cubicBezTo>
                    <a:cubicBezTo>
                      <a:pt x="11453" y="16604"/>
                      <a:pt x="11443" y="16624"/>
                      <a:pt x="11453" y="16624"/>
                    </a:cubicBezTo>
                    <a:cubicBezTo>
                      <a:pt x="11463" y="16644"/>
                      <a:pt x="11552" y="16674"/>
                      <a:pt x="11513" y="16753"/>
                    </a:cubicBezTo>
                    <a:cubicBezTo>
                      <a:pt x="11500" y="16798"/>
                      <a:pt x="11529" y="16814"/>
                      <a:pt x="11559" y="16814"/>
                    </a:cubicBezTo>
                    <a:cubicBezTo>
                      <a:pt x="11575" y="16814"/>
                      <a:pt x="11591" y="16810"/>
                      <a:pt x="11602" y="16803"/>
                    </a:cubicBezTo>
                    <a:cubicBezTo>
                      <a:pt x="11606" y="16802"/>
                      <a:pt x="11610" y="16801"/>
                      <a:pt x="11614" y="16801"/>
                    </a:cubicBezTo>
                    <a:cubicBezTo>
                      <a:pt x="11649" y="16801"/>
                      <a:pt x="11675" y="16836"/>
                      <a:pt x="11622" y="16862"/>
                    </a:cubicBezTo>
                    <a:cubicBezTo>
                      <a:pt x="11572" y="16902"/>
                      <a:pt x="11612" y="17021"/>
                      <a:pt x="11661" y="17021"/>
                    </a:cubicBezTo>
                    <a:cubicBezTo>
                      <a:pt x="11697" y="17021"/>
                      <a:pt x="11727" y="16970"/>
                      <a:pt x="11767" y="16970"/>
                    </a:cubicBezTo>
                    <a:cubicBezTo>
                      <a:pt x="11783" y="16970"/>
                      <a:pt x="11800" y="16978"/>
                      <a:pt x="11820" y="17001"/>
                    </a:cubicBezTo>
                    <a:cubicBezTo>
                      <a:pt x="11899" y="17090"/>
                      <a:pt x="11770" y="17021"/>
                      <a:pt x="11731" y="17080"/>
                    </a:cubicBezTo>
                    <a:cubicBezTo>
                      <a:pt x="11691" y="17150"/>
                      <a:pt x="11721" y="17170"/>
                      <a:pt x="11632" y="17170"/>
                    </a:cubicBezTo>
                    <a:cubicBezTo>
                      <a:pt x="11628" y="17169"/>
                      <a:pt x="11624" y="17169"/>
                      <a:pt x="11621" y="17169"/>
                    </a:cubicBezTo>
                    <a:cubicBezTo>
                      <a:pt x="11554" y="17169"/>
                      <a:pt x="11572" y="17266"/>
                      <a:pt x="11562" y="17407"/>
                    </a:cubicBezTo>
                    <a:cubicBezTo>
                      <a:pt x="11554" y="17470"/>
                      <a:pt x="11572" y="17493"/>
                      <a:pt x="11594" y="17493"/>
                    </a:cubicBezTo>
                    <a:cubicBezTo>
                      <a:pt x="11625" y="17493"/>
                      <a:pt x="11663" y="17452"/>
                      <a:pt x="11651" y="17417"/>
                    </a:cubicBezTo>
                    <a:cubicBezTo>
                      <a:pt x="11641" y="17358"/>
                      <a:pt x="11671" y="17328"/>
                      <a:pt x="11790" y="17279"/>
                    </a:cubicBezTo>
                    <a:cubicBezTo>
                      <a:pt x="11813" y="17268"/>
                      <a:pt x="11827" y="17263"/>
                      <a:pt x="11835" y="17263"/>
                    </a:cubicBezTo>
                    <a:cubicBezTo>
                      <a:pt x="11870" y="17263"/>
                      <a:pt x="11767" y="17360"/>
                      <a:pt x="11750" y="17417"/>
                    </a:cubicBezTo>
                    <a:cubicBezTo>
                      <a:pt x="11741" y="17452"/>
                      <a:pt x="11743" y="17467"/>
                      <a:pt x="11753" y="17467"/>
                    </a:cubicBezTo>
                    <a:cubicBezTo>
                      <a:pt x="11763" y="17467"/>
                      <a:pt x="11780" y="17452"/>
                      <a:pt x="11800" y="17427"/>
                    </a:cubicBezTo>
                    <a:cubicBezTo>
                      <a:pt x="11811" y="17417"/>
                      <a:pt x="11820" y="17412"/>
                      <a:pt x="11829" y="17412"/>
                    </a:cubicBezTo>
                    <a:cubicBezTo>
                      <a:pt x="11862" y="17412"/>
                      <a:pt x="11884" y="17476"/>
                      <a:pt x="11899" y="17546"/>
                    </a:cubicBezTo>
                    <a:cubicBezTo>
                      <a:pt x="11919" y="17626"/>
                      <a:pt x="11860" y="17556"/>
                      <a:pt x="11840" y="17636"/>
                    </a:cubicBezTo>
                    <a:cubicBezTo>
                      <a:pt x="11829" y="17664"/>
                      <a:pt x="11812" y="17675"/>
                      <a:pt x="11793" y="17675"/>
                    </a:cubicBezTo>
                    <a:cubicBezTo>
                      <a:pt x="11758" y="17675"/>
                      <a:pt x="11716" y="17641"/>
                      <a:pt x="11691" y="17616"/>
                    </a:cubicBezTo>
                    <a:cubicBezTo>
                      <a:pt x="11681" y="17606"/>
                      <a:pt x="11671" y="17601"/>
                      <a:pt x="11660" y="17601"/>
                    </a:cubicBezTo>
                    <a:cubicBezTo>
                      <a:pt x="11638" y="17601"/>
                      <a:pt x="11612" y="17619"/>
                      <a:pt x="11572" y="17645"/>
                    </a:cubicBezTo>
                    <a:cubicBezTo>
                      <a:pt x="11562" y="17655"/>
                      <a:pt x="11552" y="17665"/>
                      <a:pt x="11542" y="17665"/>
                    </a:cubicBezTo>
                    <a:cubicBezTo>
                      <a:pt x="11473" y="17715"/>
                      <a:pt x="11542" y="17755"/>
                      <a:pt x="11592" y="17784"/>
                    </a:cubicBezTo>
                    <a:cubicBezTo>
                      <a:pt x="11602" y="17774"/>
                      <a:pt x="11612" y="17764"/>
                      <a:pt x="11622" y="17755"/>
                    </a:cubicBezTo>
                    <a:cubicBezTo>
                      <a:pt x="11625" y="17753"/>
                      <a:pt x="11628" y="17753"/>
                      <a:pt x="11632" y="17753"/>
                    </a:cubicBezTo>
                    <a:cubicBezTo>
                      <a:pt x="11661" y="17753"/>
                      <a:pt x="11703" y="17788"/>
                      <a:pt x="11721" y="17824"/>
                    </a:cubicBezTo>
                    <a:cubicBezTo>
                      <a:pt x="11731" y="17834"/>
                      <a:pt x="11750" y="17844"/>
                      <a:pt x="11780" y="17864"/>
                    </a:cubicBezTo>
                    <a:cubicBezTo>
                      <a:pt x="11835" y="17911"/>
                      <a:pt x="11840" y="17965"/>
                      <a:pt x="11855" y="17965"/>
                    </a:cubicBezTo>
                    <a:cubicBezTo>
                      <a:pt x="11859" y="17965"/>
                      <a:pt x="11863" y="17961"/>
                      <a:pt x="11869" y="17953"/>
                    </a:cubicBezTo>
                    <a:cubicBezTo>
                      <a:pt x="11876" y="17948"/>
                      <a:pt x="11882" y="17946"/>
                      <a:pt x="11889" y="17946"/>
                    </a:cubicBezTo>
                    <a:cubicBezTo>
                      <a:pt x="11923" y="17946"/>
                      <a:pt x="11961" y="18008"/>
                      <a:pt x="12028" y="18092"/>
                    </a:cubicBezTo>
                    <a:cubicBezTo>
                      <a:pt x="12067" y="18153"/>
                      <a:pt x="12053" y="18177"/>
                      <a:pt x="12029" y="18177"/>
                    </a:cubicBezTo>
                    <a:cubicBezTo>
                      <a:pt x="12011" y="18177"/>
                      <a:pt x="11987" y="18163"/>
                      <a:pt x="11979" y="18141"/>
                    </a:cubicBezTo>
                    <a:cubicBezTo>
                      <a:pt x="11974" y="18129"/>
                      <a:pt x="11970" y="18124"/>
                      <a:pt x="11967" y="18124"/>
                    </a:cubicBezTo>
                    <a:cubicBezTo>
                      <a:pt x="11957" y="18124"/>
                      <a:pt x="11954" y="18168"/>
                      <a:pt x="11939" y="18191"/>
                    </a:cubicBezTo>
                    <a:cubicBezTo>
                      <a:pt x="11936" y="18195"/>
                      <a:pt x="11932" y="18198"/>
                      <a:pt x="11928" y="18198"/>
                    </a:cubicBezTo>
                    <a:cubicBezTo>
                      <a:pt x="11906" y="18198"/>
                      <a:pt x="11870" y="18133"/>
                      <a:pt x="11820" y="18032"/>
                    </a:cubicBezTo>
                    <a:cubicBezTo>
                      <a:pt x="11807" y="18009"/>
                      <a:pt x="11797" y="17999"/>
                      <a:pt x="11790" y="17999"/>
                    </a:cubicBezTo>
                    <a:cubicBezTo>
                      <a:pt x="11764" y="17999"/>
                      <a:pt x="11770" y="18121"/>
                      <a:pt x="11770" y="18121"/>
                    </a:cubicBezTo>
                    <a:cubicBezTo>
                      <a:pt x="11770" y="18121"/>
                      <a:pt x="11741" y="18240"/>
                      <a:pt x="11681" y="18290"/>
                    </a:cubicBezTo>
                    <a:cubicBezTo>
                      <a:pt x="11661" y="18310"/>
                      <a:pt x="11661" y="18320"/>
                      <a:pt x="11671" y="18330"/>
                    </a:cubicBezTo>
                    <a:cubicBezTo>
                      <a:pt x="11681" y="18359"/>
                      <a:pt x="11721" y="18369"/>
                      <a:pt x="11750" y="18379"/>
                    </a:cubicBezTo>
                    <a:cubicBezTo>
                      <a:pt x="11760" y="18379"/>
                      <a:pt x="11770" y="18379"/>
                      <a:pt x="11780" y="18389"/>
                    </a:cubicBezTo>
                    <a:cubicBezTo>
                      <a:pt x="11810" y="18399"/>
                      <a:pt x="11840" y="18429"/>
                      <a:pt x="11869" y="18459"/>
                    </a:cubicBezTo>
                    <a:cubicBezTo>
                      <a:pt x="11880" y="18469"/>
                      <a:pt x="11894" y="18473"/>
                      <a:pt x="11910" y="18473"/>
                    </a:cubicBezTo>
                    <a:cubicBezTo>
                      <a:pt x="11952" y="18473"/>
                      <a:pt x="12010" y="18443"/>
                      <a:pt x="12068" y="18429"/>
                    </a:cubicBezTo>
                    <a:cubicBezTo>
                      <a:pt x="12078" y="18426"/>
                      <a:pt x="12088" y="18425"/>
                      <a:pt x="12098" y="18425"/>
                    </a:cubicBezTo>
                    <a:cubicBezTo>
                      <a:pt x="12160" y="18425"/>
                      <a:pt x="12206" y="18479"/>
                      <a:pt x="12266" y="18548"/>
                    </a:cubicBezTo>
                    <a:cubicBezTo>
                      <a:pt x="12299" y="18592"/>
                      <a:pt x="12289" y="18612"/>
                      <a:pt x="12258" y="18612"/>
                    </a:cubicBezTo>
                    <a:cubicBezTo>
                      <a:pt x="12234" y="18612"/>
                      <a:pt x="12196" y="18599"/>
                      <a:pt x="12157" y="18578"/>
                    </a:cubicBezTo>
                    <a:cubicBezTo>
                      <a:pt x="12142" y="18572"/>
                      <a:pt x="12130" y="18569"/>
                      <a:pt x="12120" y="18569"/>
                    </a:cubicBezTo>
                    <a:cubicBezTo>
                      <a:pt x="12063" y="18569"/>
                      <a:pt x="12078" y="18651"/>
                      <a:pt x="12078" y="18677"/>
                    </a:cubicBezTo>
                    <a:cubicBezTo>
                      <a:pt x="12068" y="18706"/>
                      <a:pt x="12107" y="18756"/>
                      <a:pt x="12226" y="18835"/>
                    </a:cubicBezTo>
                    <a:cubicBezTo>
                      <a:pt x="12283" y="18876"/>
                      <a:pt x="12278" y="18896"/>
                      <a:pt x="12250" y="18896"/>
                    </a:cubicBezTo>
                    <a:cubicBezTo>
                      <a:pt x="12223" y="18896"/>
                      <a:pt x="12176" y="18879"/>
                      <a:pt x="12137" y="18845"/>
                    </a:cubicBezTo>
                    <a:cubicBezTo>
                      <a:pt x="12058" y="18776"/>
                      <a:pt x="12038" y="18766"/>
                      <a:pt x="11979" y="18657"/>
                    </a:cubicBezTo>
                    <a:cubicBezTo>
                      <a:pt x="11961" y="18627"/>
                      <a:pt x="11946" y="18615"/>
                      <a:pt x="11934" y="18615"/>
                    </a:cubicBezTo>
                    <a:cubicBezTo>
                      <a:pt x="11906" y="18615"/>
                      <a:pt x="11895" y="18681"/>
                      <a:pt x="11909" y="18736"/>
                    </a:cubicBezTo>
                    <a:cubicBezTo>
                      <a:pt x="11922" y="18770"/>
                      <a:pt x="11915" y="18786"/>
                      <a:pt x="11898" y="18786"/>
                    </a:cubicBezTo>
                    <a:cubicBezTo>
                      <a:pt x="11877" y="18786"/>
                      <a:pt x="11838" y="18757"/>
                      <a:pt x="11810" y="18706"/>
                    </a:cubicBezTo>
                    <a:cubicBezTo>
                      <a:pt x="11760" y="18617"/>
                      <a:pt x="11770" y="18607"/>
                      <a:pt x="11711" y="18578"/>
                    </a:cubicBezTo>
                    <a:lnTo>
                      <a:pt x="11701" y="18578"/>
                    </a:lnTo>
                    <a:cubicBezTo>
                      <a:pt x="11693" y="18572"/>
                      <a:pt x="11685" y="18570"/>
                      <a:pt x="11678" y="18570"/>
                    </a:cubicBezTo>
                    <a:cubicBezTo>
                      <a:pt x="11661" y="18570"/>
                      <a:pt x="11649" y="18586"/>
                      <a:pt x="11641" y="18607"/>
                    </a:cubicBezTo>
                    <a:cubicBezTo>
                      <a:pt x="11622" y="18637"/>
                      <a:pt x="11622" y="18677"/>
                      <a:pt x="11622" y="18696"/>
                    </a:cubicBezTo>
                    <a:cubicBezTo>
                      <a:pt x="11622" y="18726"/>
                      <a:pt x="11651" y="18736"/>
                      <a:pt x="11731" y="18766"/>
                    </a:cubicBezTo>
                    <a:cubicBezTo>
                      <a:pt x="11810" y="18786"/>
                      <a:pt x="11790" y="18865"/>
                      <a:pt x="11840" y="18954"/>
                    </a:cubicBezTo>
                    <a:cubicBezTo>
                      <a:pt x="11861" y="18983"/>
                      <a:pt x="11877" y="18994"/>
                      <a:pt x="11892" y="18994"/>
                    </a:cubicBezTo>
                    <a:cubicBezTo>
                      <a:pt x="11918" y="18994"/>
                      <a:pt x="11940" y="18956"/>
                      <a:pt x="11979" y="18905"/>
                    </a:cubicBezTo>
                    <a:cubicBezTo>
                      <a:pt x="11991" y="18888"/>
                      <a:pt x="12001" y="18881"/>
                      <a:pt x="12010" y="18881"/>
                    </a:cubicBezTo>
                    <a:cubicBezTo>
                      <a:pt x="12039" y="18881"/>
                      <a:pt x="12042" y="18973"/>
                      <a:pt x="12058" y="19004"/>
                    </a:cubicBezTo>
                    <a:cubicBezTo>
                      <a:pt x="12088" y="19053"/>
                      <a:pt x="12078" y="19063"/>
                      <a:pt x="12147" y="19222"/>
                    </a:cubicBezTo>
                    <a:cubicBezTo>
                      <a:pt x="12190" y="19321"/>
                      <a:pt x="12184" y="19343"/>
                      <a:pt x="12167" y="19343"/>
                    </a:cubicBezTo>
                    <a:cubicBezTo>
                      <a:pt x="12158" y="19343"/>
                      <a:pt x="12145" y="19335"/>
                      <a:pt x="12137" y="19331"/>
                    </a:cubicBezTo>
                    <a:cubicBezTo>
                      <a:pt x="12117" y="19321"/>
                      <a:pt x="12018" y="19192"/>
                      <a:pt x="11969" y="19172"/>
                    </a:cubicBezTo>
                    <a:cubicBezTo>
                      <a:pt x="11958" y="19167"/>
                      <a:pt x="11952" y="19165"/>
                      <a:pt x="11948" y="19165"/>
                    </a:cubicBezTo>
                    <a:cubicBezTo>
                      <a:pt x="11931" y="19165"/>
                      <a:pt x="11984" y="19221"/>
                      <a:pt x="12058" y="19311"/>
                    </a:cubicBezTo>
                    <a:cubicBezTo>
                      <a:pt x="12108" y="19373"/>
                      <a:pt x="12105" y="19390"/>
                      <a:pt x="12082" y="19390"/>
                    </a:cubicBezTo>
                    <a:cubicBezTo>
                      <a:pt x="12064" y="19390"/>
                      <a:pt x="12034" y="19379"/>
                      <a:pt x="12008" y="19371"/>
                    </a:cubicBezTo>
                    <a:cubicBezTo>
                      <a:pt x="12003" y="19369"/>
                      <a:pt x="11998" y="19368"/>
                      <a:pt x="11994" y="19368"/>
                    </a:cubicBezTo>
                    <a:cubicBezTo>
                      <a:pt x="11956" y="19368"/>
                      <a:pt x="11990" y="19450"/>
                      <a:pt x="12008" y="19450"/>
                    </a:cubicBezTo>
                    <a:cubicBezTo>
                      <a:pt x="12034" y="19450"/>
                      <a:pt x="12074" y="19428"/>
                      <a:pt x="12110" y="19428"/>
                    </a:cubicBezTo>
                    <a:cubicBezTo>
                      <a:pt x="12116" y="19428"/>
                      <a:pt x="12122" y="19429"/>
                      <a:pt x="12127" y="19430"/>
                    </a:cubicBezTo>
                    <a:cubicBezTo>
                      <a:pt x="12177" y="19440"/>
                      <a:pt x="12167" y="19549"/>
                      <a:pt x="12197" y="19658"/>
                    </a:cubicBezTo>
                    <a:cubicBezTo>
                      <a:pt x="12236" y="19767"/>
                      <a:pt x="12256" y="19718"/>
                      <a:pt x="12286" y="19886"/>
                    </a:cubicBezTo>
                    <a:cubicBezTo>
                      <a:pt x="12297" y="19933"/>
                      <a:pt x="12296" y="19951"/>
                      <a:pt x="12289" y="19951"/>
                    </a:cubicBezTo>
                    <a:cubicBezTo>
                      <a:pt x="12271" y="19951"/>
                      <a:pt x="12206" y="19828"/>
                      <a:pt x="12177" y="19777"/>
                    </a:cubicBezTo>
                    <a:cubicBezTo>
                      <a:pt x="12137" y="19708"/>
                      <a:pt x="12157" y="19728"/>
                      <a:pt x="12088" y="19668"/>
                    </a:cubicBezTo>
                    <a:cubicBezTo>
                      <a:pt x="12072" y="19659"/>
                      <a:pt x="12062" y="19654"/>
                      <a:pt x="12057" y="19654"/>
                    </a:cubicBezTo>
                    <a:cubicBezTo>
                      <a:pt x="12035" y="19654"/>
                      <a:pt x="12087" y="19729"/>
                      <a:pt x="12127" y="19817"/>
                    </a:cubicBezTo>
                    <a:cubicBezTo>
                      <a:pt x="12160" y="19896"/>
                      <a:pt x="12154" y="19936"/>
                      <a:pt x="12125" y="19936"/>
                    </a:cubicBezTo>
                    <a:cubicBezTo>
                      <a:pt x="12111" y="19936"/>
                      <a:pt x="12091" y="19926"/>
                      <a:pt x="12068" y="19906"/>
                    </a:cubicBezTo>
                    <a:cubicBezTo>
                      <a:pt x="11998" y="19847"/>
                      <a:pt x="12048" y="19817"/>
                      <a:pt x="12018" y="19728"/>
                    </a:cubicBezTo>
                    <a:cubicBezTo>
                      <a:pt x="12010" y="19707"/>
                      <a:pt x="12003" y="19699"/>
                      <a:pt x="11995" y="19699"/>
                    </a:cubicBezTo>
                    <a:cubicBezTo>
                      <a:pt x="11974" y="19699"/>
                      <a:pt x="11954" y="19768"/>
                      <a:pt x="11939" y="19827"/>
                    </a:cubicBezTo>
                    <a:cubicBezTo>
                      <a:pt x="11929" y="19896"/>
                      <a:pt x="11959" y="19896"/>
                      <a:pt x="12008" y="19985"/>
                    </a:cubicBezTo>
                    <a:cubicBezTo>
                      <a:pt x="12025" y="20019"/>
                      <a:pt x="12029" y="20031"/>
                      <a:pt x="12026" y="20031"/>
                    </a:cubicBezTo>
                    <a:cubicBezTo>
                      <a:pt x="12019" y="20031"/>
                      <a:pt x="11982" y="19985"/>
                      <a:pt x="11949" y="19966"/>
                    </a:cubicBezTo>
                    <a:cubicBezTo>
                      <a:pt x="11889" y="19926"/>
                      <a:pt x="11899" y="19866"/>
                      <a:pt x="11879" y="19857"/>
                    </a:cubicBezTo>
                    <a:cubicBezTo>
                      <a:pt x="11877" y="19854"/>
                      <a:pt x="11874" y="19853"/>
                      <a:pt x="11871" y="19853"/>
                    </a:cubicBezTo>
                    <a:cubicBezTo>
                      <a:pt x="11851" y="19853"/>
                      <a:pt x="11822" y="19909"/>
                      <a:pt x="11840" y="19926"/>
                    </a:cubicBezTo>
                    <a:cubicBezTo>
                      <a:pt x="11869" y="19956"/>
                      <a:pt x="11879" y="19956"/>
                      <a:pt x="11909" y="19995"/>
                    </a:cubicBezTo>
                    <a:cubicBezTo>
                      <a:pt x="11949" y="20035"/>
                      <a:pt x="11919" y="20055"/>
                      <a:pt x="11998" y="20124"/>
                    </a:cubicBezTo>
                    <a:cubicBezTo>
                      <a:pt x="12015" y="20144"/>
                      <a:pt x="12029" y="20151"/>
                      <a:pt x="12040" y="20151"/>
                    </a:cubicBezTo>
                    <a:cubicBezTo>
                      <a:pt x="12077" y="20151"/>
                      <a:pt x="12097" y="20077"/>
                      <a:pt x="12157" y="20055"/>
                    </a:cubicBezTo>
                    <a:cubicBezTo>
                      <a:pt x="12173" y="20047"/>
                      <a:pt x="12183" y="20043"/>
                      <a:pt x="12189" y="20043"/>
                    </a:cubicBezTo>
                    <a:cubicBezTo>
                      <a:pt x="12212" y="20043"/>
                      <a:pt x="12171" y="20097"/>
                      <a:pt x="12187" y="20144"/>
                    </a:cubicBezTo>
                    <a:cubicBezTo>
                      <a:pt x="12217" y="20194"/>
                      <a:pt x="12385" y="20214"/>
                      <a:pt x="12385" y="20214"/>
                    </a:cubicBezTo>
                    <a:cubicBezTo>
                      <a:pt x="12385" y="20214"/>
                      <a:pt x="12415" y="20273"/>
                      <a:pt x="12395" y="20273"/>
                    </a:cubicBezTo>
                    <a:cubicBezTo>
                      <a:pt x="12375" y="20283"/>
                      <a:pt x="12335" y="20303"/>
                      <a:pt x="12316" y="20372"/>
                    </a:cubicBezTo>
                    <a:cubicBezTo>
                      <a:pt x="12312" y="20395"/>
                      <a:pt x="12317" y="20403"/>
                      <a:pt x="12327" y="20403"/>
                    </a:cubicBezTo>
                    <a:cubicBezTo>
                      <a:pt x="12348" y="20403"/>
                      <a:pt x="12392" y="20372"/>
                      <a:pt x="12445" y="20372"/>
                    </a:cubicBezTo>
                    <a:cubicBezTo>
                      <a:pt x="12514" y="20372"/>
                      <a:pt x="12494" y="20402"/>
                      <a:pt x="12504" y="20471"/>
                    </a:cubicBezTo>
                    <a:cubicBezTo>
                      <a:pt x="12504" y="20497"/>
                      <a:pt x="12496" y="20504"/>
                      <a:pt x="12482" y="20504"/>
                    </a:cubicBezTo>
                    <a:cubicBezTo>
                      <a:pt x="12469" y="20504"/>
                      <a:pt x="12450" y="20498"/>
                      <a:pt x="12430" y="20498"/>
                    </a:cubicBezTo>
                    <a:cubicBezTo>
                      <a:pt x="12416" y="20498"/>
                      <a:pt x="12400" y="20501"/>
                      <a:pt x="12385" y="20511"/>
                    </a:cubicBezTo>
                    <a:cubicBezTo>
                      <a:pt x="12335" y="20551"/>
                      <a:pt x="12425" y="20570"/>
                      <a:pt x="12425" y="20670"/>
                    </a:cubicBezTo>
                    <a:cubicBezTo>
                      <a:pt x="12425" y="20697"/>
                      <a:pt x="12421" y="20707"/>
                      <a:pt x="12415" y="20707"/>
                    </a:cubicBezTo>
                    <a:cubicBezTo>
                      <a:pt x="12401" y="20707"/>
                      <a:pt x="12373" y="20652"/>
                      <a:pt x="12345" y="20610"/>
                    </a:cubicBezTo>
                    <a:cubicBezTo>
                      <a:pt x="12316" y="20551"/>
                      <a:pt x="12306" y="20531"/>
                      <a:pt x="12276" y="20471"/>
                    </a:cubicBezTo>
                    <a:cubicBezTo>
                      <a:pt x="12258" y="20418"/>
                      <a:pt x="12232" y="20381"/>
                      <a:pt x="12199" y="20381"/>
                    </a:cubicBezTo>
                    <a:cubicBezTo>
                      <a:pt x="12195" y="20381"/>
                      <a:pt x="12191" y="20381"/>
                      <a:pt x="12187" y="20382"/>
                    </a:cubicBezTo>
                    <a:cubicBezTo>
                      <a:pt x="12147" y="20392"/>
                      <a:pt x="12187" y="20412"/>
                      <a:pt x="12217" y="20511"/>
                    </a:cubicBezTo>
                    <a:cubicBezTo>
                      <a:pt x="12256" y="20620"/>
                      <a:pt x="12246" y="20610"/>
                      <a:pt x="12217" y="20670"/>
                    </a:cubicBezTo>
                    <a:cubicBezTo>
                      <a:pt x="12211" y="20680"/>
                      <a:pt x="12205" y="20685"/>
                      <a:pt x="12200" y="20685"/>
                    </a:cubicBezTo>
                    <a:cubicBezTo>
                      <a:pt x="12173" y="20685"/>
                      <a:pt x="12145" y="20590"/>
                      <a:pt x="12137" y="20541"/>
                    </a:cubicBezTo>
                    <a:cubicBezTo>
                      <a:pt x="12127" y="20491"/>
                      <a:pt x="12098" y="20461"/>
                      <a:pt x="12038" y="20422"/>
                    </a:cubicBezTo>
                    <a:cubicBezTo>
                      <a:pt x="12031" y="20416"/>
                      <a:pt x="12025" y="20413"/>
                      <a:pt x="12021" y="20413"/>
                    </a:cubicBezTo>
                    <a:cubicBezTo>
                      <a:pt x="11997" y="20413"/>
                      <a:pt x="12018" y="20500"/>
                      <a:pt x="12018" y="20551"/>
                    </a:cubicBezTo>
                    <a:cubicBezTo>
                      <a:pt x="12018" y="20610"/>
                      <a:pt x="12028" y="20590"/>
                      <a:pt x="12048" y="20680"/>
                    </a:cubicBezTo>
                    <a:cubicBezTo>
                      <a:pt x="12053" y="20704"/>
                      <a:pt x="12054" y="20715"/>
                      <a:pt x="12050" y="20715"/>
                    </a:cubicBezTo>
                    <a:cubicBezTo>
                      <a:pt x="12041" y="20715"/>
                      <a:pt x="12007" y="20645"/>
                      <a:pt x="11979" y="20580"/>
                    </a:cubicBezTo>
                    <a:cubicBezTo>
                      <a:pt x="11961" y="20538"/>
                      <a:pt x="11955" y="20526"/>
                      <a:pt x="11946" y="20526"/>
                    </a:cubicBezTo>
                    <a:cubicBezTo>
                      <a:pt x="11935" y="20526"/>
                      <a:pt x="11920" y="20542"/>
                      <a:pt x="11879" y="20542"/>
                    </a:cubicBezTo>
                    <a:cubicBezTo>
                      <a:pt x="11873" y="20542"/>
                      <a:pt x="11867" y="20541"/>
                      <a:pt x="11860" y="20541"/>
                    </a:cubicBezTo>
                    <a:cubicBezTo>
                      <a:pt x="11760" y="20541"/>
                      <a:pt x="11860" y="20570"/>
                      <a:pt x="11909" y="20650"/>
                    </a:cubicBezTo>
                    <a:cubicBezTo>
                      <a:pt x="11949" y="20703"/>
                      <a:pt x="11949" y="20716"/>
                      <a:pt x="11927" y="20716"/>
                    </a:cubicBezTo>
                    <a:cubicBezTo>
                      <a:pt x="11916" y="20716"/>
                      <a:pt x="11899" y="20713"/>
                      <a:pt x="11879" y="20709"/>
                    </a:cubicBezTo>
                    <a:cubicBezTo>
                      <a:pt x="11840" y="20699"/>
                      <a:pt x="11840" y="20680"/>
                      <a:pt x="11790" y="20660"/>
                    </a:cubicBezTo>
                    <a:cubicBezTo>
                      <a:pt x="11790" y="20689"/>
                      <a:pt x="11780" y="20719"/>
                      <a:pt x="11760" y="20739"/>
                    </a:cubicBezTo>
                    <a:cubicBezTo>
                      <a:pt x="11780" y="20759"/>
                      <a:pt x="11790" y="20779"/>
                      <a:pt x="11790" y="20779"/>
                    </a:cubicBezTo>
                    <a:cubicBezTo>
                      <a:pt x="11790" y="20779"/>
                      <a:pt x="11824" y="20795"/>
                      <a:pt x="11865" y="20795"/>
                    </a:cubicBezTo>
                    <a:cubicBezTo>
                      <a:pt x="11879" y="20795"/>
                      <a:pt x="11894" y="20794"/>
                      <a:pt x="11909" y="20789"/>
                    </a:cubicBezTo>
                    <a:cubicBezTo>
                      <a:pt x="11942" y="20778"/>
                      <a:pt x="11959" y="20770"/>
                      <a:pt x="11979" y="20770"/>
                    </a:cubicBezTo>
                    <a:cubicBezTo>
                      <a:pt x="11994" y="20770"/>
                      <a:pt x="12011" y="20775"/>
                      <a:pt x="12038" y="20789"/>
                    </a:cubicBezTo>
                    <a:cubicBezTo>
                      <a:pt x="12098" y="20828"/>
                      <a:pt x="11998" y="20858"/>
                      <a:pt x="12018" y="20878"/>
                    </a:cubicBezTo>
                    <a:cubicBezTo>
                      <a:pt x="12038" y="20898"/>
                      <a:pt x="12048" y="20878"/>
                      <a:pt x="12088" y="20937"/>
                    </a:cubicBezTo>
                    <a:cubicBezTo>
                      <a:pt x="12102" y="20959"/>
                      <a:pt x="12113" y="20969"/>
                      <a:pt x="12122" y="20969"/>
                    </a:cubicBezTo>
                    <a:cubicBezTo>
                      <a:pt x="12136" y="20969"/>
                      <a:pt x="12145" y="20941"/>
                      <a:pt x="12157" y="20898"/>
                    </a:cubicBezTo>
                    <a:cubicBezTo>
                      <a:pt x="12167" y="20877"/>
                      <a:pt x="12177" y="20869"/>
                      <a:pt x="12186" y="20869"/>
                    </a:cubicBezTo>
                    <a:cubicBezTo>
                      <a:pt x="12203" y="20869"/>
                      <a:pt x="12221" y="20895"/>
                      <a:pt x="12246" y="20908"/>
                    </a:cubicBezTo>
                    <a:cubicBezTo>
                      <a:pt x="12296" y="20927"/>
                      <a:pt x="12236" y="20987"/>
                      <a:pt x="12246" y="21017"/>
                    </a:cubicBezTo>
                    <a:cubicBezTo>
                      <a:pt x="12250" y="21028"/>
                      <a:pt x="12256" y="21032"/>
                      <a:pt x="12264" y="21032"/>
                    </a:cubicBezTo>
                    <a:cubicBezTo>
                      <a:pt x="12276" y="21032"/>
                      <a:pt x="12295" y="21023"/>
                      <a:pt x="12326" y="21017"/>
                    </a:cubicBezTo>
                    <a:cubicBezTo>
                      <a:pt x="12334" y="21015"/>
                      <a:pt x="12343" y="21014"/>
                      <a:pt x="12350" y="21014"/>
                    </a:cubicBezTo>
                    <a:cubicBezTo>
                      <a:pt x="12385" y="21014"/>
                      <a:pt x="12407" y="21032"/>
                      <a:pt x="12415" y="21056"/>
                    </a:cubicBezTo>
                    <a:cubicBezTo>
                      <a:pt x="12425" y="21076"/>
                      <a:pt x="12484" y="21185"/>
                      <a:pt x="12514" y="21205"/>
                    </a:cubicBezTo>
                    <a:cubicBezTo>
                      <a:pt x="12534" y="21225"/>
                      <a:pt x="12524" y="21265"/>
                      <a:pt x="12504" y="21284"/>
                    </a:cubicBezTo>
                    <a:cubicBezTo>
                      <a:pt x="12474" y="21274"/>
                      <a:pt x="12454" y="21265"/>
                      <a:pt x="12425" y="21245"/>
                    </a:cubicBezTo>
                    <a:cubicBezTo>
                      <a:pt x="12415" y="21225"/>
                      <a:pt x="12405" y="21205"/>
                      <a:pt x="12385" y="21185"/>
                    </a:cubicBezTo>
                    <a:cubicBezTo>
                      <a:pt x="12359" y="21144"/>
                      <a:pt x="12341" y="21129"/>
                      <a:pt x="12329" y="21129"/>
                    </a:cubicBezTo>
                    <a:cubicBezTo>
                      <a:pt x="12317" y="21129"/>
                      <a:pt x="12310" y="21141"/>
                      <a:pt x="12306" y="21155"/>
                    </a:cubicBezTo>
                    <a:cubicBezTo>
                      <a:pt x="12296" y="21175"/>
                      <a:pt x="12306" y="21195"/>
                      <a:pt x="12326" y="21215"/>
                    </a:cubicBezTo>
                    <a:cubicBezTo>
                      <a:pt x="12304" y="21211"/>
                      <a:pt x="12285" y="21209"/>
                      <a:pt x="12267" y="21209"/>
                    </a:cubicBezTo>
                    <a:cubicBezTo>
                      <a:pt x="12237" y="21209"/>
                      <a:pt x="12212" y="21216"/>
                      <a:pt x="12187" y="21235"/>
                    </a:cubicBezTo>
                    <a:cubicBezTo>
                      <a:pt x="12147" y="21215"/>
                      <a:pt x="12107" y="21165"/>
                      <a:pt x="12098" y="21136"/>
                    </a:cubicBezTo>
                    <a:cubicBezTo>
                      <a:pt x="12092" y="21112"/>
                      <a:pt x="12049" y="21099"/>
                      <a:pt x="11999" y="21099"/>
                    </a:cubicBezTo>
                    <a:cubicBezTo>
                      <a:pt x="11966" y="21099"/>
                      <a:pt x="11931" y="21104"/>
                      <a:pt x="11899" y="21116"/>
                    </a:cubicBezTo>
                    <a:cubicBezTo>
                      <a:pt x="11830" y="21136"/>
                      <a:pt x="11949" y="21225"/>
                      <a:pt x="11979" y="21274"/>
                    </a:cubicBezTo>
                    <a:cubicBezTo>
                      <a:pt x="11988" y="21299"/>
                      <a:pt x="11969" y="21312"/>
                      <a:pt x="11940" y="21312"/>
                    </a:cubicBezTo>
                    <a:cubicBezTo>
                      <a:pt x="11912" y="21312"/>
                      <a:pt x="11874" y="21299"/>
                      <a:pt x="11850" y="21274"/>
                    </a:cubicBezTo>
                    <a:cubicBezTo>
                      <a:pt x="11834" y="21264"/>
                      <a:pt x="11824" y="21260"/>
                      <a:pt x="11817" y="21260"/>
                    </a:cubicBezTo>
                    <a:cubicBezTo>
                      <a:pt x="11796" y="21260"/>
                      <a:pt x="11805" y="21297"/>
                      <a:pt x="11820" y="21334"/>
                    </a:cubicBezTo>
                    <a:cubicBezTo>
                      <a:pt x="11840" y="21384"/>
                      <a:pt x="11919" y="21413"/>
                      <a:pt x="11979" y="21413"/>
                    </a:cubicBezTo>
                    <a:cubicBezTo>
                      <a:pt x="12028" y="21403"/>
                      <a:pt x="12048" y="21344"/>
                      <a:pt x="12088" y="21334"/>
                    </a:cubicBezTo>
                    <a:cubicBezTo>
                      <a:pt x="12098" y="21334"/>
                      <a:pt x="12098" y="21334"/>
                      <a:pt x="12107" y="21344"/>
                    </a:cubicBezTo>
                    <a:cubicBezTo>
                      <a:pt x="12098" y="21384"/>
                      <a:pt x="12127" y="21423"/>
                      <a:pt x="12167" y="21433"/>
                    </a:cubicBezTo>
                    <a:cubicBezTo>
                      <a:pt x="12177" y="21453"/>
                      <a:pt x="12187" y="21483"/>
                      <a:pt x="12187" y="21512"/>
                    </a:cubicBezTo>
                    <a:cubicBezTo>
                      <a:pt x="12187" y="21552"/>
                      <a:pt x="12197" y="21562"/>
                      <a:pt x="12207" y="21562"/>
                    </a:cubicBezTo>
                    <a:cubicBezTo>
                      <a:pt x="12177" y="21572"/>
                      <a:pt x="12137" y="21592"/>
                      <a:pt x="12098" y="21622"/>
                    </a:cubicBezTo>
                    <a:cubicBezTo>
                      <a:pt x="11998" y="21681"/>
                      <a:pt x="12032" y="21728"/>
                      <a:pt x="12095" y="21728"/>
                    </a:cubicBezTo>
                    <a:cubicBezTo>
                      <a:pt x="12126" y="21728"/>
                      <a:pt x="12164" y="21717"/>
                      <a:pt x="12197" y="21691"/>
                    </a:cubicBezTo>
                    <a:cubicBezTo>
                      <a:pt x="12236" y="21659"/>
                      <a:pt x="12271" y="21656"/>
                      <a:pt x="12304" y="21656"/>
                    </a:cubicBezTo>
                    <a:cubicBezTo>
                      <a:pt x="12312" y="21656"/>
                      <a:pt x="12320" y="21656"/>
                      <a:pt x="12328" y="21656"/>
                    </a:cubicBezTo>
                    <a:cubicBezTo>
                      <a:pt x="12368" y="21656"/>
                      <a:pt x="12405" y="21651"/>
                      <a:pt x="12445" y="21592"/>
                    </a:cubicBezTo>
                    <a:cubicBezTo>
                      <a:pt x="12464" y="21562"/>
                      <a:pt x="12474" y="21552"/>
                      <a:pt x="12494" y="21542"/>
                    </a:cubicBezTo>
                    <a:cubicBezTo>
                      <a:pt x="12504" y="21542"/>
                      <a:pt x="12524" y="21552"/>
                      <a:pt x="12534" y="21562"/>
                    </a:cubicBezTo>
                    <a:cubicBezTo>
                      <a:pt x="12534" y="21562"/>
                      <a:pt x="12534" y="21562"/>
                      <a:pt x="12534" y="21572"/>
                    </a:cubicBezTo>
                    <a:cubicBezTo>
                      <a:pt x="12524" y="21612"/>
                      <a:pt x="12534" y="21622"/>
                      <a:pt x="12564" y="21622"/>
                    </a:cubicBezTo>
                    <a:cubicBezTo>
                      <a:pt x="12534" y="21631"/>
                      <a:pt x="12504" y="21651"/>
                      <a:pt x="12484" y="21671"/>
                    </a:cubicBezTo>
                    <a:lnTo>
                      <a:pt x="12683" y="21681"/>
                    </a:lnTo>
                    <a:cubicBezTo>
                      <a:pt x="12643" y="21721"/>
                      <a:pt x="12653" y="21780"/>
                      <a:pt x="12603" y="21850"/>
                    </a:cubicBezTo>
                    <a:cubicBezTo>
                      <a:pt x="12587" y="21875"/>
                      <a:pt x="12573" y="21885"/>
                      <a:pt x="12561" y="21885"/>
                    </a:cubicBezTo>
                    <a:cubicBezTo>
                      <a:pt x="12529" y="21885"/>
                      <a:pt x="12507" y="21817"/>
                      <a:pt x="12464" y="21760"/>
                    </a:cubicBezTo>
                    <a:cubicBezTo>
                      <a:pt x="12454" y="21750"/>
                      <a:pt x="12454" y="21750"/>
                      <a:pt x="12445" y="21740"/>
                    </a:cubicBezTo>
                    <a:cubicBezTo>
                      <a:pt x="12433" y="21729"/>
                      <a:pt x="12423" y="21724"/>
                      <a:pt x="12414" y="21724"/>
                    </a:cubicBezTo>
                    <a:cubicBezTo>
                      <a:pt x="12385" y="21724"/>
                      <a:pt x="12368" y="21779"/>
                      <a:pt x="12345" y="21840"/>
                    </a:cubicBezTo>
                    <a:cubicBezTo>
                      <a:pt x="12345" y="21869"/>
                      <a:pt x="12335" y="21899"/>
                      <a:pt x="12326" y="21919"/>
                    </a:cubicBezTo>
                    <a:cubicBezTo>
                      <a:pt x="12326" y="21929"/>
                      <a:pt x="12316" y="21929"/>
                      <a:pt x="12316" y="21929"/>
                    </a:cubicBezTo>
                    <a:cubicBezTo>
                      <a:pt x="12296" y="21969"/>
                      <a:pt x="12256" y="21939"/>
                      <a:pt x="12217" y="21988"/>
                    </a:cubicBezTo>
                    <a:cubicBezTo>
                      <a:pt x="12197" y="22008"/>
                      <a:pt x="12167" y="22028"/>
                      <a:pt x="12147" y="22088"/>
                    </a:cubicBezTo>
                    <a:cubicBezTo>
                      <a:pt x="12067" y="22223"/>
                      <a:pt x="12174" y="22250"/>
                      <a:pt x="12234" y="22250"/>
                    </a:cubicBezTo>
                    <a:cubicBezTo>
                      <a:pt x="12248" y="22250"/>
                      <a:pt x="12260" y="22248"/>
                      <a:pt x="12266" y="22246"/>
                    </a:cubicBezTo>
                    <a:cubicBezTo>
                      <a:pt x="12286" y="22236"/>
                      <a:pt x="12286" y="22127"/>
                      <a:pt x="12316" y="22058"/>
                    </a:cubicBezTo>
                    <a:cubicBezTo>
                      <a:pt x="12326" y="22038"/>
                      <a:pt x="12335" y="22028"/>
                      <a:pt x="12355" y="22018"/>
                    </a:cubicBezTo>
                    <a:cubicBezTo>
                      <a:pt x="12355" y="22018"/>
                      <a:pt x="12355" y="22008"/>
                      <a:pt x="12355" y="22008"/>
                    </a:cubicBezTo>
                    <a:cubicBezTo>
                      <a:pt x="12362" y="22006"/>
                      <a:pt x="12370" y="22005"/>
                      <a:pt x="12377" y="22005"/>
                    </a:cubicBezTo>
                    <a:cubicBezTo>
                      <a:pt x="12437" y="22005"/>
                      <a:pt x="12482" y="22080"/>
                      <a:pt x="12375" y="22187"/>
                    </a:cubicBezTo>
                    <a:cubicBezTo>
                      <a:pt x="12295" y="22274"/>
                      <a:pt x="12290" y="22308"/>
                      <a:pt x="12320" y="22308"/>
                    </a:cubicBezTo>
                    <a:cubicBezTo>
                      <a:pt x="12331" y="22308"/>
                      <a:pt x="12347" y="22304"/>
                      <a:pt x="12365" y="22296"/>
                    </a:cubicBezTo>
                    <a:cubicBezTo>
                      <a:pt x="12369" y="22295"/>
                      <a:pt x="12373" y="22294"/>
                      <a:pt x="12376" y="22294"/>
                    </a:cubicBezTo>
                    <a:cubicBezTo>
                      <a:pt x="12432" y="22294"/>
                      <a:pt x="12413" y="22444"/>
                      <a:pt x="12385" y="22444"/>
                    </a:cubicBezTo>
                    <a:cubicBezTo>
                      <a:pt x="12348" y="22444"/>
                      <a:pt x="12278" y="22343"/>
                      <a:pt x="12221" y="22343"/>
                    </a:cubicBezTo>
                    <a:cubicBezTo>
                      <a:pt x="12216" y="22343"/>
                      <a:pt x="12211" y="22344"/>
                      <a:pt x="12207" y="22345"/>
                    </a:cubicBezTo>
                    <a:cubicBezTo>
                      <a:pt x="12147" y="22355"/>
                      <a:pt x="12137" y="22415"/>
                      <a:pt x="12098" y="22534"/>
                    </a:cubicBezTo>
                    <a:cubicBezTo>
                      <a:pt x="12084" y="22567"/>
                      <a:pt x="12069" y="22576"/>
                      <a:pt x="12054" y="22576"/>
                    </a:cubicBezTo>
                    <a:cubicBezTo>
                      <a:pt x="12036" y="22576"/>
                      <a:pt x="12017" y="22564"/>
                      <a:pt x="11999" y="22564"/>
                    </a:cubicBezTo>
                    <a:cubicBezTo>
                      <a:pt x="11978" y="22564"/>
                      <a:pt x="11958" y="22580"/>
                      <a:pt x="11939" y="22653"/>
                    </a:cubicBezTo>
                    <a:cubicBezTo>
                      <a:pt x="11916" y="22739"/>
                      <a:pt x="11960" y="22769"/>
                      <a:pt x="12019" y="22769"/>
                    </a:cubicBezTo>
                    <a:cubicBezTo>
                      <a:pt x="12090" y="22769"/>
                      <a:pt x="12184" y="22726"/>
                      <a:pt x="12217" y="22682"/>
                    </a:cubicBezTo>
                    <a:cubicBezTo>
                      <a:pt x="12241" y="22643"/>
                      <a:pt x="12229" y="22640"/>
                      <a:pt x="12223" y="22640"/>
                    </a:cubicBezTo>
                    <a:cubicBezTo>
                      <a:pt x="12222" y="22640"/>
                      <a:pt x="12221" y="22640"/>
                      <a:pt x="12221" y="22640"/>
                    </a:cubicBezTo>
                    <a:cubicBezTo>
                      <a:pt x="12218" y="22640"/>
                      <a:pt x="12224" y="22639"/>
                      <a:pt x="12266" y="22613"/>
                    </a:cubicBezTo>
                    <a:cubicBezTo>
                      <a:pt x="12282" y="22604"/>
                      <a:pt x="12294" y="22599"/>
                      <a:pt x="12302" y="22599"/>
                    </a:cubicBezTo>
                    <a:cubicBezTo>
                      <a:pt x="12349" y="22599"/>
                      <a:pt x="12306" y="22721"/>
                      <a:pt x="12256" y="22821"/>
                    </a:cubicBezTo>
                    <a:cubicBezTo>
                      <a:pt x="12214" y="22913"/>
                      <a:pt x="12192" y="22970"/>
                      <a:pt x="12214" y="22970"/>
                    </a:cubicBezTo>
                    <a:cubicBezTo>
                      <a:pt x="12224" y="22970"/>
                      <a:pt x="12240" y="22960"/>
                      <a:pt x="12266" y="22940"/>
                    </a:cubicBezTo>
                    <a:cubicBezTo>
                      <a:pt x="12345" y="22871"/>
                      <a:pt x="12316" y="22772"/>
                      <a:pt x="12355" y="22682"/>
                    </a:cubicBezTo>
                    <a:cubicBezTo>
                      <a:pt x="12364" y="22653"/>
                      <a:pt x="12378" y="22641"/>
                      <a:pt x="12392" y="22641"/>
                    </a:cubicBezTo>
                    <a:cubicBezTo>
                      <a:pt x="12427" y="22641"/>
                      <a:pt x="12470" y="22706"/>
                      <a:pt x="12484" y="22762"/>
                    </a:cubicBezTo>
                    <a:cubicBezTo>
                      <a:pt x="12504" y="22841"/>
                      <a:pt x="12435" y="22772"/>
                      <a:pt x="12375" y="22881"/>
                    </a:cubicBezTo>
                    <a:cubicBezTo>
                      <a:pt x="12330" y="22951"/>
                      <a:pt x="12269" y="23055"/>
                      <a:pt x="12298" y="23055"/>
                    </a:cubicBezTo>
                    <a:cubicBezTo>
                      <a:pt x="12314" y="23055"/>
                      <a:pt x="12357" y="23024"/>
                      <a:pt x="12445" y="22940"/>
                    </a:cubicBezTo>
                    <a:cubicBezTo>
                      <a:pt x="12514" y="22881"/>
                      <a:pt x="12504" y="22831"/>
                      <a:pt x="12534" y="22811"/>
                    </a:cubicBezTo>
                    <a:cubicBezTo>
                      <a:pt x="12535" y="22811"/>
                      <a:pt x="12537" y="22810"/>
                      <a:pt x="12538" y="22810"/>
                    </a:cubicBezTo>
                    <a:cubicBezTo>
                      <a:pt x="12560" y="22810"/>
                      <a:pt x="12602" y="22873"/>
                      <a:pt x="12583" y="22901"/>
                    </a:cubicBezTo>
                    <a:cubicBezTo>
                      <a:pt x="12554" y="22930"/>
                      <a:pt x="12544" y="22930"/>
                      <a:pt x="12494" y="22970"/>
                    </a:cubicBezTo>
                    <a:cubicBezTo>
                      <a:pt x="12445" y="23020"/>
                      <a:pt x="12415" y="23010"/>
                      <a:pt x="12326" y="23089"/>
                    </a:cubicBezTo>
                    <a:cubicBezTo>
                      <a:pt x="12289" y="23126"/>
                      <a:pt x="12262" y="23139"/>
                      <a:pt x="12236" y="23139"/>
                    </a:cubicBezTo>
                    <a:cubicBezTo>
                      <a:pt x="12198" y="23139"/>
                      <a:pt x="12162" y="23112"/>
                      <a:pt x="12098" y="23089"/>
                    </a:cubicBezTo>
                    <a:cubicBezTo>
                      <a:pt x="12083" y="23083"/>
                      <a:pt x="12074" y="23081"/>
                      <a:pt x="12069" y="23081"/>
                    </a:cubicBezTo>
                    <a:cubicBezTo>
                      <a:pt x="12041" y="23081"/>
                      <a:pt x="12153" y="23169"/>
                      <a:pt x="12127" y="23228"/>
                    </a:cubicBezTo>
                    <a:cubicBezTo>
                      <a:pt x="12118" y="23246"/>
                      <a:pt x="12092" y="23252"/>
                      <a:pt x="12061" y="23252"/>
                    </a:cubicBezTo>
                    <a:cubicBezTo>
                      <a:pt x="11986" y="23252"/>
                      <a:pt x="11879" y="23218"/>
                      <a:pt x="11879" y="23218"/>
                    </a:cubicBezTo>
                    <a:cubicBezTo>
                      <a:pt x="11879" y="23218"/>
                      <a:pt x="11840" y="23277"/>
                      <a:pt x="11869" y="23287"/>
                    </a:cubicBezTo>
                    <a:cubicBezTo>
                      <a:pt x="11876" y="23287"/>
                      <a:pt x="11885" y="23285"/>
                      <a:pt x="11894" y="23285"/>
                    </a:cubicBezTo>
                    <a:cubicBezTo>
                      <a:pt x="11914" y="23285"/>
                      <a:pt x="11936" y="23294"/>
                      <a:pt x="11949" y="23347"/>
                    </a:cubicBezTo>
                    <a:cubicBezTo>
                      <a:pt x="11957" y="23379"/>
                      <a:pt x="11949" y="23388"/>
                      <a:pt x="11931" y="23388"/>
                    </a:cubicBezTo>
                    <a:cubicBezTo>
                      <a:pt x="11904" y="23388"/>
                      <a:pt x="11854" y="23367"/>
                      <a:pt x="11800" y="23367"/>
                    </a:cubicBezTo>
                    <a:cubicBezTo>
                      <a:pt x="11701" y="23367"/>
                      <a:pt x="11741" y="23377"/>
                      <a:pt x="11731" y="23456"/>
                    </a:cubicBezTo>
                    <a:cubicBezTo>
                      <a:pt x="11727" y="23485"/>
                      <a:pt x="11734" y="23493"/>
                      <a:pt x="11748" y="23493"/>
                    </a:cubicBezTo>
                    <a:cubicBezTo>
                      <a:pt x="11763" y="23493"/>
                      <a:pt x="11787" y="23484"/>
                      <a:pt x="11813" y="23484"/>
                    </a:cubicBezTo>
                    <a:cubicBezTo>
                      <a:pt x="11828" y="23484"/>
                      <a:pt x="11844" y="23487"/>
                      <a:pt x="11860" y="23496"/>
                    </a:cubicBezTo>
                    <a:cubicBezTo>
                      <a:pt x="11939" y="23545"/>
                      <a:pt x="11810" y="23535"/>
                      <a:pt x="11810" y="23644"/>
                    </a:cubicBezTo>
                    <a:cubicBezTo>
                      <a:pt x="11810" y="23694"/>
                      <a:pt x="11824" y="23713"/>
                      <a:pt x="11844" y="23713"/>
                    </a:cubicBezTo>
                    <a:cubicBezTo>
                      <a:pt x="11867" y="23713"/>
                      <a:pt x="11898" y="23686"/>
                      <a:pt x="11919" y="23654"/>
                    </a:cubicBezTo>
                    <a:cubicBezTo>
                      <a:pt x="11969" y="23595"/>
                      <a:pt x="12008" y="23585"/>
                      <a:pt x="12038" y="23515"/>
                    </a:cubicBezTo>
                    <a:cubicBezTo>
                      <a:pt x="12066" y="23451"/>
                      <a:pt x="12076" y="23395"/>
                      <a:pt x="12117" y="23395"/>
                    </a:cubicBezTo>
                    <a:cubicBezTo>
                      <a:pt x="12120" y="23395"/>
                      <a:pt x="12124" y="23396"/>
                      <a:pt x="12127" y="23396"/>
                    </a:cubicBezTo>
                    <a:cubicBezTo>
                      <a:pt x="12177" y="23406"/>
                      <a:pt x="12167" y="23436"/>
                      <a:pt x="12117" y="23555"/>
                    </a:cubicBezTo>
                    <a:cubicBezTo>
                      <a:pt x="12078" y="23664"/>
                      <a:pt x="12068" y="23624"/>
                      <a:pt x="12107" y="23684"/>
                    </a:cubicBezTo>
                    <a:cubicBezTo>
                      <a:pt x="12114" y="23696"/>
                      <a:pt x="12121" y="23701"/>
                      <a:pt x="12127" y="23701"/>
                    </a:cubicBezTo>
                    <a:cubicBezTo>
                      <a:pt x="12157" y="23701"/>
                      <a:pt x="12179" y="23584"/>
                      <a:pt x="12187" y="23535"/>
                    </a:cubicBezTo>
                    <a:cubicBezTo>
                      <a:pt x="12197" y="23476"/>
                      <a:pt x="12246" y="23496"/>
                      <a:pt x="12326" y="23446"/>
                    </a:cubicBezTo>
                    <a:cubicBezTo>
                      <a:pt x="12335" y="23440"/>
                      <a:pt x="12342" y="23438"/>
                      <a:pt x="12348" y="23438"/>
                    </a:cubicBezTo>
                    <a:cubicBezTo>
                      <a:pt x="12382" y="23438"/>
                      <a:pt x="12345" y="23535"/>
                      <a:pt x="12345" y="23595"/>
                    </a:cubicBezTo>
                    <a:cubicBezTo>
                      <a:pt x="12345" y="23654"/>
                      <a:pt x="12335" y="23634"/>
                      <a:pt x="12316" y="23733"/>
                    </a:cubicBezTo>
                    <a:cubicBezTo>
                      <a:pt x="12310" y="23761"/>
                      <a:pt x="12311" y="23773"/>
                      <a:pt x="12316" y="23773"/>
                    </a:cubicBezTo>
                    <a:cubicBezTo>
                      <a:pt x="12328" y="23773"/>
                      <a:pt x="12369" y="23696"/>
                      <a:pt x="12405" y="23624"/>
                    </a:cubicBezTo>
                    <a:cubicBezTo>
                      <a:pt x="12431" y="23576"/>
                      <a:pt x="12438" y="23563"/>
                      <a:pt x="12449" y="23563"/>
                    </a:cubicBezTo>
                    <a:cubicBezTo>
                      <a:pt x="12462" y="23563"/>
                      <a:pt x="12481" y="23585"/>
                      <a:pt x="12554" y="23585"/>
                    </a:cubicBezTo>
                    <a:cubicBezTo>
                      <a:pt x="12567" y="23584"/>
                      <a:pt x="12577" y="23583"/>
                      <a:pt x="12585" y="23583"/>
                    </a:cubicBezTo>
                    <a:cubicBezTo>
                      <a:pt x="12659" y="23583"/>
                      <a:pt x="12557" y="23623"/>
                      <a:pt x="12494" y="23694"/>
                    </a:cubicBezTo>
                    <a:cubicBezTo>
                      <a:pt x="12440" y="23755"/>
                      <a:pt x="12446" y="23769"/>
                      <a:pt x="12477" y="23769"/>
                    </a:cubicBezTo>
                    <a:cubicBezTo>
                      <a:pt x="12492" y="23769"/>
                      <a:pt x="12512" y="23766"/>
                      <a:pt x="12534" y="23763"/>
                    </a:cubicBezTo>
                    <a:cubicBezTo>
                      <a:pt x="12603" y="23753"/>
                      <a:pt x="12534" y="23763"/>
                      <a:pt x="12653" y="23724"/>
                    </a:cubicBezTo>
                    <a:cubicBezTo>
                      <a:pt x="12661" y="23721"/>
                      <a:pt x="12668" y="23720"/>
                      <a:pt x="12675" y="23720"/>
                    </a:cubicBezTo>
                    <a:cubicBezTo>
                      <a:pt x="12750" y="23720"/>
                      <a:pt x="12683" y="23872"/>
                      <a:pt x="12683" y="23872"/>
                    </a:cubicBezTo>
                    <a:cubicBezTo>
                      <a:pt x="12683" y="23872"/>
                      <a:pt x="12632" y="23916"/>
                      <a:pt x="12567" y="23916"/>
                    </a:cubicBezTo>
                    <a:cubicBezTo>
                      <a:pt x="12556" y="23916"/>
                      <a:pt x="12545" y="23915"/>
                      <a:pt x="12534" y="23912"/>
                    </a:cubicBezTo>
                    <a:cubicBezTo>
                      <a:pt x="12476" y="23895"/>
                      <a:pt x="12473" y="23823"/>
                      <a:pt x="12428" y="23823"/>
                    </a:cubicBezTo>
                    <a:cubicBezTo>
                      <a:pt x="12419" y="23823"/>
                      <a:pt x="12408" y="23826"/>
                      <a:pt x="12395" y="23833"/>
                    </a:cubicBezTo>
                    <a:cubicBezTo>
                      <a:pt x="12306" y="23872"/>
                      <a:pt x="12316" y="23892"/>
                      <a:pt x="12296" y="23922"/>
                    </a:cubicBezTo>
                    <a:cubicBezTo>
                      <a:pt x="12291" y="23927"/>
                      <a:pt x="12287" y="23928"/>
                      <a:pt x="12284" y="23928"/>
                    </a:cubicBezTo>
                    <a:cubicBezTo>
                      <a:pt x="12280" y="23928"/>
                      <a:pt x="12277" y="23927"/>
                      <a:pt x="12272" y="23927"/>
                    </a:cubicBezTo>
                    <a:cubicBezTo>
                      <a:pt x="12264" y="23927"/>
                      <a:pt x="12251" y="23932"/>
                      <a:pt x="12226" y="23962"/>
                    </a:cubicBezTo>
                    <a:cubicBezTo>
                      <a:pt x="12206" y="23986"/>
                      <a:pt x="12194" y="23997"/>
                      <a:pt x="12185" y="23997"/>
                    </a:cubicBezTo>
                    <a:cubicBezTo>
                      <a:pt x="12172" y="23997"/>
                      <a:pt x="12165" y="23973"/>
                      <a:pt x="12147" y="23932"/>
                    </a:cubicBezTo>
                    <a:cubicBezTo>
                      <a:pt x="12139" y="23913"/>
                      <a:pt x="12124" y="23906"/>
                      <a:pt x="12104" y="23906"/>
                    </a:cubicBezTo>
                    <a:cubicBezTo>
                      <a:pt x="12052" y="23906"/>
                      <a:pt x="11972" y="23957"/>
                      <a:pt x="11929" y="23971"/>
                    </a:cubicBezTo>
                    <a:cubicBezTo>
                      <a:pt x="11869" y="23991"/>
                      <a:pt x="12028" y="24071"/>
                      <a:pt x="12018" y="24100"/>
                    </a:cubicBezTo>
                    <a:cubicBezTo>
                      <a:pt x="12014" y="24114"/>
                      <a:pt x="12013" y="24119"/>
                      <a:pt x="12008" y="24119"/>
                    </a:cubicBezTo>
                    <a:cubicBezTo>
                      <a:pt x="12001" y="24119"/>
                      <a:pt x="11987" y="24111"/>
                      <a:pt x="11949" y="24100"/>
                    </a:cubicBezTo>
                    <a:cubicBezTo>
                      <a:pt x="11922" y="24096"/>
                      <a:pt x="11890" y="24091"/>
                      <a:pt x="11861" y="24091"/>
                    </a:cubicBezTo>
                    <a:cubicBezTo>
                      <a:pt x="11825" y="24091"/>
                      <a:pt x="11796" y="24098"/>
                      <a:pt x="11790" y="24120"/>
                    </a:cubicBezTo>
                    <a:cubicBezTo>
                      <a:pt x="11780" y="24150"/>
                      <a:pt x="11770" y="24190"/>
                      <a:pt x="11731" y="24219"/>
                    </a:cubicBezTo>
                    <a:cubicBezTo>
                      <a:pt x="11691" y="24249"/>
                      <a:pt x="11770" y="24338"/>
                      <a:pt x="11790" y="24348"/>
                    </a:cubicBezTo>
                    <a:cubicBezTo>
                      <a:pt x="11796" y="24352"/>
                      <a:pt x="11801" y="24354"/>
                      <a:pt x="11807" y="24354"/>
                    </a:cubicBezTo>
                    <a:cubicBezTo>
                      <a:pt x="11829" y="24354"/>
                      <a:pt x="11851" y="24321"/>
                      <a:pt x="11899" y="24249"/>
                    </a:cubicBezTo>
                    <a:cubicBezTo>
                      <a:pt x="11933" y="24204"/>
                      <a:pt x="11954" y="24188"/>
                      <a:pt x="11970" y="24188"/>
                    </a:cubicBezTo>
                    <a:cubicBezTo>
                      <a:pt x="11981" y="24188"/>
                      <a:pt x="11990" y="24197"/>
                      <a:pt x="11998" y="24209"/>
                    </a:cubicBezTo>
                    <a:cubicBezTo>
                      <a:pt x="12018" y="24249"/>
                      <a:pt x="11939" y="24279"/>
                      <a:pt x="11929" y="24309"/>
                    </a:cubicBezTo>
                    <a:cubicBezTo>
                      <a:pt x="11909" y="24338"/>
                      <a:pt x="11840" y="24437"/>
                      <a:pt x="11899" y="24477"/>
                    </a:cubicBezTo>
                    <a:cubicBezTo>
                      <a:pt x="11924" y="24497"/>
                      <a:pt x="11946" y="24507"/>
                      <a:pt x="11962" y="24507"/>
                    </a:cubicBezTo>
                    <a:cubicBezTo>
                      <a:pt x="11979" y="24507"/>
                      <a:pt x="11988" y="24497"/>
                      <a:pt x="11988" y="24477"/>
                    </a:cubicBezTo>
                    <a:cubicBezTo>
                      <a:pt x="11988" y="24445"/>
                      <a:pt x="12027" y="24374"/>
                      <a:pt x="12063" y="24374"/>
                    </a:cubicBezTo>
                    <a:cubicBezTo>
                      <a:pt x="12072" y="24374"/>
                      <a:pt x="12080" y="24378"/>
                      <a:pt x="12088" y="24388"/>
                    </a:cubicBezTo>
                    <a:cubicBezTo>
                      <a:pt x="12095" y="24397"/>
                      <a:pt x="12106" y="24401"/>
                      <a:pt x="12118" y="24401"/>
                    </a:cubicBezTo>
                    <a:cubicBezTo>
                      <a:pt x="12169" y="24401"/>
                      <a:pt x="12248" y="24331"/>
                      <a:pt x="12256" y="24299"/>
                    </a:cubicBezTo>
                    <a:cubicBezTo>
                      <a:pt x="12265" y="24253"/>
                      <a:pt x="12400" y="24157"/>
                      <a:pt x="12491" y="24157"/>
                    </a:cubicBezTo>
                    <a:cubicBezTo>
                      <a:pt x="12499" y="24157"/>
                      <a:pt x="12507" y="24158"/>
                      <a:pt x="12514" y="24160"/>
                    </a:cubicBezTo>
                    <a:cubicBezTo>
                      <a:pt x="12603" y="24180"/>
                      <a:pt x="12425" y="24279"/>
                      <a:pt x="12395" y="24338"/>
                    </a:cubicBezTo>
                    <a:cubicBezTo>
                      <a:pt x="12362" y="24379"/>
                      <a:pt x="12450" y="24460"/>
                      <a:pt x="12527" y="24460"/>
                    </a:cubicBezTo>
                    <a:cubicBezTo>
                      <a:pt x="12543" y="24460"/>
                      <a:pt x="12559" y="24456"/>
                      <a:pt x="12573" y="24447"/>
                    </a:cubicBezTo>
                    <a:cubicBezTo>
                      <a:pt x="12584" y="24440"/>
                      <a:pt x="12593" y="24436"/>
                      <a:pt x="12600" y="24436"/>
                    </a:cubicBezTo>
                    <a:cubicBezTo>
                      <a:pt x="12639" y="24436"/>
                      <a:pt x="12628" y="24536"/>
                      <a:pt x="12603" y="24586"/>
                    </a:cubicBezTo>
                    <a:cubicBezTo>
                      <a:pt x="12599" y="24598"/>
                      <a:pt x="12590" y="24602"/>
                      <a:pt x="12577" y="24602"/>
                    </a:cubicBezTo>
                    <a:cubicBezTo>
                      <a:pt x="12538" y="24602"/>
                      <a:pt x="12466" y="24554"/>
                      <a:pt x="12405" y="24547"/>
                    </a:cubicBezTo>
                    <a:cubicBezTo>
                      <a:pt x="12335" y="24537"/>
                      <a:pt x="12306" y="24428"/>
                      <a:pt x="12246" y="24428"/>
                    </a:cubicBezTo>
                    <a:cubicBezTo>
                      <a:pt x="12244" y="24427"/>
                      <a:pt x="12242" y="24427"/>
                      <a:pt x="12240" y="24427"/>
                    </a:cubicBezTo>
                    <a:cubicBezTo>
                      <a:pt x="12200" y="24427"/>
                      <a:pt x="12236" y="24531"/>
                      <a:pt x="12236" y="24626"/>
                    </a:cubicBezTo>
                    <a:cubicBezTo>
                      <a:pt x="12236" y="24669"/>
                      <a:pt x="12210" y="24682"/>
                      <a:pt x="12172" y="24682"/>
                    </a:cubicBezTo>
                    <a:cubicBezTo>
                      <a:pt x="12124" y="24682"/>
                      <a:pt x="12058" y="24661"/>
                      <a:pt x="12008" y="24656"/>
                    </a:cubicBezTo>
                    <a:cubicBezTo>
                      <a:pt x="11926" y="24647"/>
                      <a:pt x="11878" y="24599"/>
                      <a:pt x="11808" y="24599"/>
                    </a:cubicBezTo>
                    <a:cubicBezTo>
                      <a:pt x="11793" y="24599"/>
                      <a:pt x="11778" y="24601"/>
                      <a:pt x="11760" y="24606"/>
                    </a:cubicBezTo>
                    <a:cubicBezTo>
                      <a:pt x="11651" y="24626"/>
                      <a:pt x="11542" y="24775"/>
                      <a:pt x="11622" y="24775"/>
                    </a:cubicBezTo>
                    <a:cubicBezTo>
                      <a:pt x="11701" y="24784"/>
                      <a:pt x="11830" y="24834"/>
                      <a:pt x="11810" y="24943"/>
                    </a:cubicBezTo>
                    <a:cubicBezTo>
                      <a:pt x="11804" y="24963"/>
                      <a:pt x="11804" y="24971"/>
                      <a:pt x="11807" y="24971"/>
                    </a:cubicBezTo>
                    <a:cubicBezTo>
                      <a:pt x="11817" y="24971"/>
                      <a:pt x="11873" y="24868"/>
                      <a:pt x="11915" y="24868"/>
                    </a:cubicBezTo>
                    <a:cubicBezTo>
                      <a:pt x="11924" y="24868"/>
                      <a:pt x="11932" y="24872"/>
                      <a:pt x="11939" y="24884"/>
                    </a:cubicBezTo>
                    <a:cubicBezTo>
                      <a:pt x="11987" y="24951"/>
                      <a:pt x="11942" y="25112"/>
                      <a:pt x="12039" y="25112"/>
                    </a:cubicBezTo>
                    <a:cubicBezTo>
                      <a:pt x="12042" y="25112"/>
                      <a:pt x="12045" y="25112"/>
                      <a:pt x="12048" y="25112"/>
                    </a:cubicBezTo>
                    <a:cubicBezTo>
                      <a:pt x="12147" y="25102"/>
                      <a:pt x="12177" y="25062"/>
                      <a:pt x="12207" y="24953"/>
                    </a:cubicBezTo>
                    <a:cubicBezTo>
                      <a:pt x="12213" y="24936"/>
                      <a:pt x="12220" y="24928"/>
                      <a:pt x="12227" y="24928"/>
                    </a:cubicBezTo>
                    <a:cubicBezTo>
                      <a:pt x="12264" y="24928"/>
                      <a:pt x="12307" y="25134"/>
                      <a:pt x="12316" y="25201"/>
                    </a:cubicBezTo>
                    <a:cubicBezTo>
                      <a:pt x="12316" y="25215"/>
                      <a:pt x="12319" y="25221"/>
                      <a:pt x="12325" y="25221"/>
                    </a:cubicBezTo>
                    <a:cubicBezTo>
                      <a:pt x="12352" y="25221"/>
                      <a:pt x="12432" y="25090"/>
                      <a:pt x="12464" y="25032"/>
                    </a:cubicBezTo>
                    <a:cubicBezTo>
                      <a:pt x="12470" y="25024"/>
                      <a:pt x="12480" y="25020"/>
                      <a:pt x="12493" y="25020"/>
                    </a:cubicBezTo>
                    <a:cubicBezTo>
                      <a:pt x="12524" y="25020"/>
                      <a:pt x="12571" y="25041"/>
                      <a:pt x="12613" y="25062"/>
                    </a:cubicBezTo>
                    <a:cubicBezTo>
                      <a:pt x="12534" y="25112"/>
                      <a:pt x="12643" y="25270"/>
                      <a:pt x="12702" y="25290"/>
                    </a:cubicBezTo>
                    <a:cubicBezTo>
                      <a:pt x="12708" y="25292"/>
                      <a:pt x="12713" y="25293"/>
                      <a:pt x="12718" y="25293"/>
                    </a:cubicBezTo>
                    <a:cubicBezTo>
                      <a:pt x="12765" y="25293"/>
                      <a:pt x="12820" y="25220"/>
                      <a:pt x="12891" y="25132"/>
                    </a:cubicBezTo>
                    <a:lnTo>
                      <a:pt x="13119" y="25141"/>
                    </a:lnTo>
                    <a:lnTo>
                      <a:pt x="13109" y="25141"/>
                    </a:lnTo>
                    <a:cubicBezTo>
                      <a:pt x="13069" y="25201"/>
                      <a:pt x="13000" y="25469"/>
                      <a:pt x="13129" y="25538"/>
                    </a:cubicBezTo>
                    <a:cubicBezTo>
                      <a:pt x="13139" y="25548"/>
                      <a:pt x="13139" y="25548"/>
                      <a:pt x="13149" y="25548"/>
                    </a:cubicBezTo>
                    <a:cubicBezTo>
                      <a:pt x="13109" y="25588"/>
                      <a:pt x="13059" y="25657"/>
                      <a:pt x="13010" y="25756"/>
                    </a:cubicBezTo>
                    <a:cubicBezTo>
                      <a:pt x="12975" y="25751"/>
                      <a:pt x="12938" y="25746"/>
                      <a:pt x="12896" y="25746"/>
                    </a:cubicBezTo>
                    <a:cubicBezTo>
                      <a:pt x="12854" y="25746"/>
                      <a:pt x="12806" y="25751"/>
                      <a:pt x="12752" y="25766"/>
                    </a:cubicBezTo>
                    <a:cubicBezTo>
                      <a:pt x="12514" y="25806"/>
                      <a:pt x="12236" y="25945"/>
                      <a:pt x="12415" y="25964"/>
                    </a:cubicBezTo>
                    <a:cubicBezTo>
                      <a:pt x="12593" y="25974"/>
                      <a:pt x="12821" y="26083"/>
                      <a:pt x="12762" y="26302"/>
                    </a:cubicBezTo>
                    <a:cubicBezTo>
                      <a:pt x="12735" y="26408"/>
                      <a:pt x="12809" y="26414"/>
                      <a:pt x="12902" y="26414"/>
                    </a:cubicBezTo>
                    <a:cubicBezTo>
                      <a:pt x="12915" y="26414"/>
                      <a:pt x="12928" y="26414"/>
                      <a:pt x="12942" y="26414"/>
                    </a:cubicBezTo>
                    <a:cubicBezTo>
                      <a:pt x="13013" y="26414"/>
                      <a:pt x="13088" y="26418"/>
                      <a:pt x="13139" y="26460"/>
                    </a:cubicBezTo>
                    <a:cubicBezTo>
                      <a:pt x="13010" y="26490"/>
                      <a:pt x="12970" y="26658"/>
                      <a:pt x="12871" y="26956"/>
                    </a:cubicBezTo>
                    <a:cubicBezTo>
                      <a:pt x="12842" y="27048"/>
                      <a:pt x="12808" y="27072"/>
                      <a:pt x="12770" y="27072"/>
                    </a:cubicBezTo>
                    <a:cubicBezTo>
                      <a:pt x="12727" y="27072"/>
                      <a:pt x="12681" y="27041"/>
                      <a:pt x="12635" y="27041"/>
                    </a:cubicBezTo>
                    <a:cubicBezTo>
                      <a:pt x="12582" y="27041"/>
                      <a:pt x="12529" y="27083"/>
                      <a:pt x="12484" y="27263"/>
                    </a:cubicBezTo>
                    <a:cubicBezTo>
                      <a:pt x="12430" y="27483"/>
                      <a:pt x="12535" y="27561"/>
                      <a:pt x="12678" y="27561"/>
                    </a:cubicBezTo>
                    <a:cubicBezTo>
                      <a:pt x="12852" y="27561"/>
                      <a:pt x="13082" y="27447"/>
                      <a:pt x="13158" y="27333"/>
                    </a:cubicBezTo>
                    <a:cubicBezTo>
                      <a:pt x="13297" y="27134"/>
                      <a:pt x="13049" y="27303"/>
                      <a:pt x="13287" y="27154"/>
                    </a:cubicBezTo>
                    <a:cubicBezTo>
                      <a:pt x="13326" y="27131"/>
                      <a:pt x="13355" y="27121"/>
                      <a:pt x="13377" y="27121"/>
                    </a:cubicBezTo>
                    <a:cubicBezTo>
                      <a:pt x="13498" y="27121"/>
                      <a:pt x="13393" y="27431"/>
                      <a:pt x="13268" y="27700"/>
                    </a:cubicBezTo>
                    <a:cubicBezTo>
                      <a:pt x="13161" y="27926"/>
                      <a:pt x="13106" y="28072"/>
                      <a:pt x="13158" y="28072"/>
                    </a:cubicBezTo>
                    <a:cubicBezTo>
                      <a:pt x="13179" y="28072"/>
                      <a:pt x="13218" y="28048"/>
                      <a:pt x="13277" y="27997"/>
                    </a:cubicBezTo>
                    <a:cubicBezTo>
                      <a:pt x="13496" y="27819"/>
                      <a:pt x="13406" y="27571"/>
                      <a:pt x="13506" y="27323"/>
                    </a:cubicBezTo>
                    <a:cubicBezTo>
                      <a:pt x="13532" y="27253"/>
                      <a:pt x="13567" y="27224"/>
                      <a:pt x="13604" y="27224"/>
                    </a:cubicBezTo>
                    <a:cubicBezTo>
                      <a:pt x="13693" y="27224"/>
                      <a:pt x="13795" y="27387"/>
                      <a:pt x="13823" y="27541"/>
                    </a:cubicBezTo>
                    <a:cubicBezTo>
                      <a:pt x="13872" y="27749"/>
                      <a:pt x="13714" y="27571"/>
                      <a:pt x="13555" y="27838"/>
                    </a:cubicBezTo>
                    <a:cubicBezTo>
                      <a:pt x="13446" y="28030"/>
                      <a:pt x="13301" y="28296"/>
                      <a:pt x="13376" y="28296"/>
                    </a:cubicBezTo>
                    <a:cubicBezTo>
                      <a:pt x="13417" y="28296"/>
                      <a:pt x="13525" y="28215"/>
                      <a:pt x="13743" y="27997"/>
                    </a:cubicBezTo>
                    <a:cubicBezTo>
                      <a:pt x="13892" y="27848"/>
                      <a:pt x="13872" y="27719"/>
                      <a:pt x="13942" y="27680"/>
                    </a:cubicBezTo>
                    <a:cubicBezTo>
                      <a:pt x="13949" y="27676"/>
                      <a:pt x="13956" y="27674"/>
                      <a:pt x="13963" y="27674"/>
                    </a:cubicBezTo>
                    <a:cubicBezTo>
                      <a:pt x="14033" y="27674"/>
                      <a:pt x="14123" y="27826"/>
                      <a:pt x="14061" y="27898"/>
                    </a:cubicBezTo>
                    <a:cubicBezTo>
                      <a:pt x="13991" y="27977"/>
                      <a:pt x="13962" y="27967"/>
                      <a:pt x="13843" y="28086"/>
                    </a:cubicBezTo>
                    <a:cubicBezTo>
                      <a:pt x="13724" y="28205"/>
                      <a:pt x="13664" y="28176"/>
                      <a:pt x="13446" y="28394"/>
                    </a:cubicBezTo>
                    <a:cubicBezTo>
                      <a:pt x="13358" y="28482"/>
                      <a:pt x="13292" y="28514"/>
                      <a:pt x="13229" y="28514"/>
                    </a:cubicBezTo>
                    <a:cubicBezTo>
                      <a:pt x="13131" y="28514"/>
                      <a:pt x="13043" y="28435"/>
                      <a:pt x="12891" y="28374"/>
                    </a:cubicBezTo>
                    <a:cubicBezTo>
                      <a:pt x="12855" y="28360"/>
                      <a:pt x="12832" y="28354"/>
                      <a:pt x="12819" y="28354"/>
                    </a:cubicBezTo>
                    <a:cubicBezTo>
                      <a:pt x="12733" y="28354"/>
                      <a:pt x="13019" y="28595"/>
                      <a:pt x="12950" y="28741"/>
                    </a:cubicBezTo>
                    <a:cubicBezTo>
                      <a:pt x="12927" y="28788"/>
                      <a:pt x="12864" y="28804"/>
                      <a:pt x="12787" y="28804"/>
                    </a:cubicBezTo>
                    <a:cubicBezTo>
                      <a:pt x="12606" y="28804"/>
                      <a:pt x="12345" y="28711"/>
                      <a:pt x="12345" y="28711"/>
                    </a:cubicBezTo>
                    <a:cubicBezTo>
                      <a:pt x="12345" y="28711"/>
                      <a:pt x="12246" y="28880"/>
                      <a:pt x="12306" y="28889"/>
                    </a:cubicBezTo>
                    <a:cubicBezTo>
                      <a:pt x="12365" y="28899"/>
                      <a:pt x="12464" y="28860"/>
                      <a:pt x="12514" y="29058"/>
                    </a:cubicBezTo>
                    <a:cubicBezTo>
                      <a:pt x="12529" y="29134"/>
                      <a:pt x="12512" y="29158"/>
                      <a:pt x="12473" y="29158"/>
                    </a:cubicBezTo>
                    <a:cubicBezTo>
                      <a:pt x="12409" y="29158"/>
                      <a:pt x="12287" y="29098"/>
                      <a:pt x="12147" y="29098"/>
                    </a:cubicBezTo>
                    <a:cubicBezTo>
                      <a:pt x="11909" y="29098"/>
                      <a:pt x="11998" y="29127"/>
                      <a:pt x="11969" y="29326"/>
                    </a:cubicBezTo>
                    <a:cubicBezTo>
                      <a:pt x="11957" y="29401"/>
                      <a:pt x="11979" y="29419"/>
                      <a:pt x="12019" y="29419"/>
                    </a:cubicBezTo>
                    <a:cubicBezTo>
                      <a:pt x="12057" y="29419"/>
                      <a:pt x="12110" y="29404"/>
                      <a:pt x="12168" y="29404"/>
                    </a:cubicBezTo>
                    <a:cubicBezTo>
                      <a:pt x="12213" y="29404"/>
                      <a:pt x="12260" y="29413"/>
                      <a:pt x="12306" y="29445"/>
                    </a:cubicBezTo>
                    <a:cubicBezTo>
                      <a:pt x="12474" y="29564"/>
                      <a:pt x="12177" y="29544"/>
                      <a:pt x="12177" y="29831"/>
                    </a:cubicBezTo>
                    <a:cubicBezTo>
                      <a:pt x="12172" y="29958"/>
                      <a:pt x="12205" y="30006"/>
                      <a:pt x="12252" y="30006"/>
                    </a:cubicBezTo>
                    <a:cubicBezTo>
                      <a:pt x="12308" y="30006"/>
                      <a:pt x="12385" y="29938"/>
                      <a:pt x="12445" y="29851"/>
                    </a:cubicBezTo>
                    <a:cubicBezTo>
                      <a:pt x="12564" y="29693"/>
                      <a:pt x="12653" y="29663"/>
                      <a:pt x="12732" y="29484"/>
                    </a:cubicBezTo>
                    <a:cubicBezTo>
                      <a:pt x="12796" y="29330"/>
                      <a:pt x="12818" y="29183"/>
                      <a:pt x="12921" y="29183"/>
                    </a:cubicBezTo>
                    <a:cubicBezTo>
                      <a:pt x="12930" y="29183"/>
                      <a:pt x="12940" y="29184"/>
                      <a:pt x="12950" y="29187"/>
                    </a:cubicBezTo>
                    <a:cubicBezTo>
                      <a:pt x="13079" y="29217"/>
                      <a:pt x="13039" y="29286"/>
                      <a:pt x="12930" y="29584"/>
                    </a:cubicBezTo>
                    <a:cubicBezTo>
                      <a:pt x="12821" y="29881"/>
                      <a:pt x="12811" y="29772"/>
                      <a:pt x="12911" y="29931"/>
                    </a:cubicBezTo>
                    <a:cubicBezTo>
                      <a:pt x="12926" y="29959"/>
                      <a:pt x="12940" y="29971"/>
                      <a:pt x="12954" y="29971"/>
                    </a:cubicBezTo>
                    <a:cubicBezTo>
                      <a:pt x="13022" y="29971"/>
                      <a:pt x="13074" y="29676"/>
                      <a:pt x="13099" y="29544"/>
                    </a:cubicBezTo>
                    <a:cubicBezTo>
                      <a:pt x="13129" y="29385"/>
                      <a:pt x="13258" y="29425"/>
                      <a:pt x="13426" y="29316"/>
                    </a:cubicBezTo>
                    <a:cubicBezTo>
                      <a:pt x="13451" y="29300"/>
                      <a:pt x="13469" y="29293"/>
                      <a:pt x="13484" y="29293"/>
                    </a:cubicBezTo>
                    <a:cubicBezTo>
                      <a:pt x="13568" y="29293"/>
                      <a:pt x="13496" y="29540"/>
                      <a:pt x="13496" y="29693"/>
                    </a:cubicBezTo>
                    <a:cubicBezTo>
                      <a:pt x="13496" y="29861"/>
                      <a:pt x="13466" y="29792"/>
                      <a:pt x="13406" y="30050"/>
                    </a:cubicBezTo>
                    <a:cubicBezTo>
                      <a:pt x="13392" y="30122"/>
                      <a:pt x="13395" y="30152"/>
                      <a:pt x="13409" y="30152"/>
                    </a:cubicBezTo>
                    <a:cubicBezTo>
                      <a:pt x="13444" y="30152"/>
                      <a:pt x="13552" y="29954"/>
                      <a:pt x="13644" y="29762"/>
                    </a:cubicBezTo>
                    <a:cubicBezTo>
                      <a:pt x="13694" y="29645"/>
                      <a:pt x="13709" y="29613"/>
                      <a:pt x="13734" y="29613"/>
                    </a:cubicBezTo>
                    <a:cubicBezTo>
                      <a:pt x="13764" y="29613"/>
                      <a:pt x="13809" y="29664"/>
                      <a:pt x="13957" y="29664"/>
                    </a:cubicBezTo>
                    <a:cubicBezTo>
                      <a:pt x="13971" y="29664"/>
                      <a:pt x="13986" y="29664"/>
                      <a:pt x="14001" y="29663"/>
                    </a:cubicBezTo>
                    <a:cubicBezTo>
                      <a:pt x="14036" y="29660"/>
                      <a:pt x="14063" y="29658"/>
                      <a:pt x="14084" y="29658"/>
                    </a:cubicBezTo>
                    <a:cubicBezTo>
                      <a:pt x="14255" y="29658"/>
                      <a:pt x="14002" y="29766"/>
                      <a:pt x="13843" y="29960"/>
                    </a:cubicBezTo>
                    <a:cubicBezTo>
                      <a:pt x="13721" y="30109"/>
                      <a:pt x="13733" y="30147"/>
                      <a:pt x="13806" y="30147"/>
                    </a:cubicBezTo>
                    <a:cubicBezTo>
                      <a:pt x="13840" y="30147"/>
                      <a:pt x="13888" y="30138"/>
                      <a:pt x="13942" y="30129"/>
                    </a:cubicBezTo>
                    <a:cubicBezTo>
                      <a:pt x="14110" y="30099"/>
                      <a:pt x="13952" y="30129"/>
                      <a:pt x="14239" y="30040"/>
                    </a:cubicBezTo>
                    <a:cubicBezTo>
                      <a:pt x="14264" y="30032"/>
                      <a:pt x="14285" y="30028"/>
                      <a:pt x="14303" y="30028"/>
                    </a:cubicBezTo>
                    <a:cubicBezTo>
                      <a:pt x="14483" y="30028"/>
                      <a:pt x="14319" y="30406"/>
                      <a:pt x="14319" y="30406"/>
                    </a:cubicBezTo>
                    <a:cubicBezTo>
                      <a:pt x="14319" y="30406"/>
                      <a:pt x="14187" y="30516"/>
                      <a:pt x="14038" y="30516"/>
                    </a:cubicBezTo>
                    <a:cubicBezTo>
                      <a:pt x="14013" y="30516"/>
                      <a:pt x="13987" y="30513"/>
                      <a:pt x="13962" y="30506"/>
                    </a:cubicBezTo>
                    <a:cubicBezTo>
                      <a:pt x="13812" y="30464"/>
                      <a:pt x="13802" y="30284"/>
                      <a:pt x="13681" y="30284"/>
                    </a:cubicBezTo>
                    <a:cubicBezTo>
                      <a:pt x="13657" y="30284"/>
                      <a:pt x="13629" y="30291"/>
                      <a:pt x="13595" y="30307"/>
                    </a:cubicBezTo>
                    <a:cubicBezTo>
                      <a:pt x="13396" y="30406"/>
                      <a:pt x="13426" y="30466"/>
                      <a:pt x="13367" y="30525"/>
                    </a:cubicBezTo>
                    <a:cubicBezTo>
                      <a:pt x="13350" y="30542"/>
                      <a:pt x="13339" y="30545"/>
                      <a:pt x="13328" y="30545"/>
                    </a:cubicBezTo>
                    <a:cubicBezTo>
                      <a:pt x="13319" y="30545"/>
                      <a:pt x="13310" y="30543"/>
                      <a:pt x="13300" y="30543"/>
                    </a:cubicBezTo>
                    <a:cubicBezTo>
                      <a:pt x="13277" y="30543"/>
                      <a:pt x="13248" y="30555"/>
                      <a:pt x="13188" y="30635"/>
                    </a:cubicBezTo>
                    <a:cubicBezTo>
                      <a:pt x="13138" y="30705"/>
                      <a:pt x="13110" y="30737"/>
                      <a:pt x="13087" y="30737"/>
                    </a:cubicBezTo>
                    <a:cubicBezTo>
                      <a:pt x="13055" y="30737"/>
                      <a:pt x="13036" y="30675"/>
                      <a:pt x="12990" y="30565"/>
                    </a:cubicBezTo>
                    <a:cubicBezTo>
                      <a:pt x="12970" y="30515"/>
                      <a:pt x="12931" y="30496"/>
                      <a:pt x="12882" y="30496"/>
                    </a:cubicBezTo>
                    <a:cubicBezTo>
                      <a:pt x="12756" y="30496"/>
                      <a:pt x="12564" y="30619"/>
                      <a:pt x="12464" y="30654"/>
                    </a:cubicBezTo>
                    <a:cubicBezTo>
                      <a:pt x="12316" y="30714"/>
                      <a:pt x="12712" y="30912"/>
                      <a:pt x="12683" y="30991"/>
                    </a:cubicBezTo>
                    <a:cubicBezTo>
                      <a:pt x="12664" y="31029"/>
                      <a:pt x="12660" y="31042"/>
                      <a:pt x="12645" y="31042"/>
                    </a:cubicBezTo>
                    <a:cubicBezTo>
                      <a:pt x="12628" y="31042"/>
                      <a:pt x="12597" y="31027"/>
                      <a:pt x="12514" y="31011"/>
                    </a:cubicBezTo>
                    <a:cubicBezTo>
                      <a:pt x="12438" y="30997"/>
                      <a:pt x="12351" y="30985"/>
                      <a:pt x="12278" y="30985"/>
                    </a:cubicBezTo>
                    <a:cubicBezTo>
                      <a:pt x="12197" y="30985"/>
                      <a:pt x="12133" y="31000"/>
                      <a:pt x="12117" y="31041"/>
                    </a:cubicBezTo>
                    <a:cubicBezTo>
                      <a:pt x="12088" y="31120"/>
                      <a:pt x="12068" y="31239"/>
                      <a:pt x="11979" y="31309"/>
                    </a:cubicBezTo>
                    <a:cubicBezTo>
                      <a:pt x="11889" y="31378"/>
                      <a:pt x="12068" y="31616"/>
                      <a:pt x="12137" y="31646"/>
                    </a:cubicBezTo>
                    <a:cubicBezTo>
                      <a:pt x="12146" y="31650"/>
                      <a:pt x="12154" y="31652"/>
                      <a:pt x="12163" y="31652"/>
                    </a:cubicBezTo>
                    <a:cubicBezTo>
                      <a:pt x="12213" y="31652"/>
                      <a:pt x="12268" y="31575"/>
                      <a:pt x="12395" y="31388"/>
                    </a:cubicBezTo>
                    <a:cubicBezTo>
                      <a:pt x="12477" y="31268"/>
                      <a:pt x="12529" y="31226"/>
                      <a:pt x="12567" y="31226"/>
                    </a:cubicBezTo>
                    <a:cubicBezTo>
                      <a:pt x="12598" y="31226"/>
                      <a:pt x="12621" y="31253"/>
                      <a:pt x="12643" y="31289"/>
                    </a:cubicBezTo>
                    <a:cubicBezTo>
                      <a:pt x="12683" y="31368"/>
                      <a:pt x="12494" y="31458"/>
                      <a:pt x="12454" y="31527"/>
                    </a:cubicBezTo>
                    <a:cubicBezTo>
                      <a:pt x="12405" y="31596"/>
                      <a:pt x="12256" y="31864"/>
                      <a:pt x="12385" y="31963"/>
                    </a:cubicBezTo>
                    <a:cubicBezTo>
                      <a:pt x="12456" y="32014"/>
                      <a:pt x="12517" y="32039"/>
                      <a:pt x="12559" y="32039"/>
                    </a:cubicBezTo>
                    <a:cubicBezTo>
                      <a:pt x="12600" y="32039"/>
                      <a:pt x="12623" y="32017"/>
                      <a:pt x="12623" y="31973"/>
                    </a:cubicBezTo>
                    <a:cubicBezTo>
                      <a:pt x="12623" y="31900"/>
                      <a:pt x="12717" y="31705"/>
                      <a:pt x="12800" y="31705"/>
                    </a:cubicBezTo>
                    <a:cubicBezTo>
                      <a:pt x="12818" y="31705"/>
                      <a:pt x="12835" y="31714"/>
                      <a:pt x="12851" y="31735"/>
                    </a:cubicBezTo>
                    <a:cubicBezTo>
                      <a:pt x="12869" y="31761"/>
                      <a:pt x="12894" y="31771"/>
                      <a:pt x="12924" y="31771"/>
                    </a:cubicBezTo>
                    <a:cubicBezTo>
                      <a:pt x="13047" y="31771"/>
                      <a:pt x="13244" y="31593"/>
                      <a:pt x="13268" y="31497"/>
                    </a:cubicBezTo>
                    <a:cubicBezTo>
                      <a:pt x="13295" y="31389"/>
                      <a:pt x="13608" y="31142"/>
                      <a:pt x="13828" y="31142"/>
                    </a:cubicBezTo>
                    <a:cubicBezTo>
                      <a:pt x="13851" y="31142"/>
                      <a:pt x="13872" y="31145"/>
                      <a:pt x="13892" y="31150"/>
                    </a:cubicBezTo>
                    <a:cubicBezTo>
                      <a:pt x="14120" y="31210"/>
                      <a:pt x="13694" y="31458"/>
                      <a:pt x="13605" y="31596"/>
                    </a:cubicBezTo>
                    <a:cubicBezTo>
                      <a:pt x="13531" y="31712"/>
                      <a:pt x="13751" y="31923"/>
                      <a:pt x="13930" y="31923"/>
                    </a:cubicBezTo>
                    <a:cubicBezTo>
                      <a:pt x="13966" y="31923"/>
                      <a:pt x="14001" y="31914"/>
                      <a:pt x="14031" y="31894"/>
                    </a:cubicBezTo>
                    <a:cubicBezTo>
                      <a:pt x="14058" y="31876"/>
                      <a:pt x="14080" y="31868"/>
                      <a:pt x="14098" y="31868"/>
                    </a:cubicBezTo>
                    <a:cubicBezTo>
                      <a:pt x="14200" y="31868"/>
                      <a:pt x="14171" y="32123"/>
                      <a:pt x="14120" y="32241"/>
                    </a:cubicBezTo>
                    <a:cubicBezTo>
                      <a:pt x="14106" y="32275"/>
                      <a:pt x="14080" y="32288"/>
                      <a:pt x="14047" y="32288"/>
                    </a:cubicBezTo>
                    <a:cubicBezTo>
                      <a:pt x="13947" y="32288"/>
                      <a:pt x="13779" y="32167"/>
                      <a:pt x="13644" y="32152"/>
                    </a:cubicBezTo>
                    <a:cubicBezTo>
                      <a:pt x="13456" y="32132"/>
                      <a:pt x="13387" y="31854"/>
                      <a:pt x="13248" y="31834"/>
                    </a:cubicBezTo>
                    <a:cubicBezTo>
                      <a:pt x="13243" y="31834"/>
                      <a:pt x="13239" y="31833"/>
                      <a:pt x="13236" y="31833"/>
                    </a:cubicBezTo>
                    <a:cubicBezTo>
                      <a:pt x="13125" y="31833"/>
                      <a:pt x="13208" y="32110"/>
                      <a:pt x="13208" y="32360"/>
                    </a:cubicBezTo>
                    <a:cubicBezTo>
                      <a:pt x="13208" y="32469"/>
                      <a:pt x="13148" y="32502"/>
                      <a:pt x="13061" y="32502"/>
                    </a:cubicBezTo>
                    <a:cubicBezTo>
                      <a:pt x="12942" y="32502"/>
                      <a:pt x="12774" y="32441"/>
                      <a:pt x="12643" y="32429"/>
                    </a:cubicBezTo>
                    <a:cubicBezTo>
                      <a:pt x="12456" y="32412"/>
                      <a:pt x="12334" y="32278"/>
                      <a:pt x="12147" y="32278"/>
                    </a:cubicBezTo>
                    <a:cubicBezTo>
                      <a:pt x="12116" y="32278"/>
                      <a:pt x="12083" y="32282"/>
                      <a:pt x="12048" y="32290"/>
                    </a:cubicBezTo>
                    <a:cubicBezTo>
                      <a:pt x="11790" y="32350"/>
                      <a:pt x="11513" y="32727"/>
                      <a:pt x="11701" y="32747"/>
                    </a:cubicBezTo>
                    <a:cubicBezTo>
                      <a:pt x="11899" y="32766"/>
                      <a:pt x="12226" y="32905"/>
                      <a:pt x="12167" y="33183"/>
                    </a:cubicBezTo>
                    <a:cubicBezTo>
                      <a:pt x="12156" y="33233"/>
                      <a:pt x="12156" y="33253"/>
                      <a:pt x="12164" y="33253"/>
                    </a:cubicBezTo>
                    <a:cubicBezTo>
                      <a:pt x="12193" y="33253"/>
                      <a:pt x="12333" y="32973"/>
                      <a:pt x="12436" y="32973"/>
                    </a:cubicBezTo>
                    <a:cubicBezTo>
                      <a:pt x="12457" y="32973"/>
                      <a:pt x="12477" y="32985"/>
                      <a:pt x="12494" y="33014"/>
                    </a:cubicBezTo>
                    <a:cubicBezTo>
                      <a:pt x="12610" y="33208"/>
                      <a:pt x="12500" y="33600"/>
                      <a:pt x="12734" y="33600"/>
                    </a:cubicBezTo>
                    <a:cubicBezTo>
                      <a:pt x="12740" y="33600"/>
                      <a:pt x="12746" y="33600"/>
                      <a:pt x="12752" y="33599"/>
                    </a:cubicBezTo>
                    <a:cubicBezTo>
                      <a:pt x="13010" y="33579"/>
                      <a:pt x="13059" y="33470"/>
                      <a:pt x="13149" y="33193"/>
                    </a:cubicBezTo>
                    <a:cubicBezTo>
                      <a:pt x="13163" y="33148"/>
                      <a:pt x="13179" y="33129"/>
                      <a:pt x="13196" y="33129"/>
                    </a:cubicBezTo>
                    <a:cubicBezTo>
                      <a:pt x="13285" y="33129"/>
                      <a:pt x="13398" y="33661"/>
                      <a:pt x="13406" y="33827"/>
                    </a:cubicBezTo>
                    <a:cubicBezTo>
                      <a:pt x="13410" y="33864"/>
                      <a:pt x="13421" y="33880"/>
                      <a:pt x="13436" y="33880"/>
                    </a:cubicBezTo>
                    <a:cubicBezTo>
                      <a:pt x="13510" y="33880"/>
                      <a:pt x="13693" y="33541"/>
                      <a:pt x="13783" y="33411"/>
                    </a:cubicBezTo>
                    <a:cubicBezTo>
                      <a:pt x="13799" y="33382"/>
                      <a:pt x="13830" y="33369"/>
                      <a:pt x="13868" y="33369"/>
                    </a:cubicBezTo>
                    <a:cubicBezTo>
                      <a:pt x="13946" y="33369"/>
                      <a:pt x="14057" y="33420"/>
                      <a:pt x="14150" y="33480"/>
                    </a:cubicBezTo>
                    <a:cubicBezTo>
                      <a:pt x="13942" y="33619"/>
                      <a:pt x="14219" y="34016"/>
                      <a:pt x="14378" y="34075"/>
                    </a:cubicBezTo>
                    <a:cubicBezTo>
                      <a:pt x="14388" y="34079"/>
                      <a:pt x="14398" y="34080"/>
                      <a:pt x="14408" y="34080"/>
                    </a:cubicBezTo>
                    <a:cubicBezTo>
                      <a:pt x="14512" y="34080"/>
                      <a:pt x="14644" y="33902"/>
                      <a:pt x="14824" y="33649"/>
                    </a:cubicBezTo>
                    <a:lnTo>
                      <a:pt x="15380" y="33679"/>
                    </a:lnTo>
                    <a:cubicBezTo>
                      <a:pt x="15380" y="33688"/>
                      <a:pt x="15370" y="33688"/>
                      <a:pt x="15370" y="33698"/>
                    </a:cubicBezTo>
                    <a:cubicBezTo>
                      <a:pt x="15261" y="33837"/>
                      <a:pt x="15092" y="34521"/>
                      <a:pt x="15399" y="34720"/>
                    </a:cubicBezTo>
                    <a:cubicBezTo>
                      <a:pt x="15446" y="34750"/>
                      <a:pt x="15484" y="34763"/>
                      <a:pt x="15515" y="34763"/>
                    </a:cubicBezTo>
                    <a:cubicBezTo>
                      <a:pt x="15684" y="34763"/>
                      <a:pt x="15627" y="34355"/>
                      <a:pt x="15627" y="34204"/>
                    </a:cubicBezTo>
                    <a:cubicBezTo>
                      <a:pt x="15627" y="34105"/>
                      <a:pt x="15776" y="33807"/>
                      <a:pt x="15935" y="33649"/>
                    </a:cubicBezTo>
                    <a:lnTo>
                      <a:pt x="16113" y="33629"/>
                    </a:lnTo>
                    <a:lnTo>
                      <a:pt x="16440" y="33579"/>
                    </a:lnTo>
                    <a:lnTo>
                      <a:pt x="16440" y="33579"/>
                    </a:lnTo>
                    <a:cubicBezTo>
                      <a:pt x="16431" y="33609"/>
                      <a:pt x="16421" y="33629"/>
                      <a:pt x="16411" y="33659"/>
                    </a:cubicBezTo>
                    <a:cubicBezTo>
                      <a:pt x="16490" y="33649"/>
                      <a:pt x="16579" y="33619"/>
                      <a:pt x="16668" y="33569"/>
                    </a:cubicBezTo>
                    <a:cubicBezTo>
                      <a:pt x="16668" y="33560"/>
                      <a:pt x="16678" y="33550"/>
                      <a:pt x="16678" y="33540"/>
                    </a:cubicBezTo>
                    <a:lnTo>
                      <a:pt x="16778" y="33530"/>
                    </a:lnTo>
                    <a:cubicBezTo>
                      <a:pt x="16778" y="33530"/>
                      <a:pt x="17314" y="33086"/>
                      <a:pt x="17518" y="33086"/>
                    </a:cubicBezTo>
                    <a:cubicBezTo>
                      <a:pt x="17546" y="33086"/>
                      <a:pt x="17567" y="33094"/>
                      <a:pt x="17581" y="33113"/>
                    </a:cubicBezTo>
                    <a:cubicBezTo>
                      <a:pt x="17674" y="33249"/>
                      <a:pt x="17891" y="33690"/>
                      <a:pt x="17964" y="33690"/>
                    </a:cubicBezTo>
                    <a:cubicBezTo>
                      <a:pt x="17976" y="33690"/>
                      <a:pt x="17984" y="33677"/>
                      <a:pt x="17987" y="33649"/>
                    </a:cubicBezTo>
                    <a:cubicBezTo>
                      <a:pt x="17994" y="33513"/>
                      <a:pt x="18061" y="33349"/>
                      <a:pt x="18132" y="33349"/>
                    </a:cubicBezTo>
                    <a:cubicBezTo>
                      <a:pt x="18164" y="33349"/>
                      <a:pt x="18197" y="33383"/>
                      <a:pt x="18225" y="33470"/>
                    </a:cubicBezTo>
                    <a:cubicBezTo>
                      <a:pt x="18314" y="33748"/>
                      <a:pt x="18523" y="34016"/>
                      <a:pt x="18771" y="34035"/>
                    </a:cubicBezTo>
                    <a:cubicBezTo>
                      <a:pt x="18776" y="34036"/>
                      <a:pt x="18782" y="34036"/>
                      <a:pt x="18787" y="34036"/>
                    </a:cubicBezTo>
                    <a:cubicBezTo>
                      <a:pt x="19012" y="34036"/>
                      <a:pt x="18654" y="33624"/>
                      <a:pt x="18771" y="33431"/>
                    </a:cubicBezTo>
                    <a:cubicBezTo>
                      <a:pt x="18820" y="33348"/>
                      <a:pt x="18914" y="33341"/>
                      <a:pt x="19003" y="33341"/>
                    </a:cubicBezTo>
                    <a:cubicBezTo>
                      <a:pt x="19021" y="33341"/>
                      <a:pt x="19039" y="33341"/>
                      <a:pt x="19056" y="33341"/>
                    </a:cubicBezTo>
                    <a:cubicBezTo>
                      <a:pt x="19157" y="33341"/>
                      <a:pt x="19237" y="33332"/>
                      <a:pt x="19207" y="33193"/>
                    </a:cubicBezTo>
                    <a:cubicBezTo>
                      <a:pt x="19147" y="32915"/>
                      <a:pt x="19385" y="32766"/>
                      <a:pt x="19584" y="32747"/>
                    </a:cubicBezTo>
                    <a:cubicBezTo>
                      <a:pt x="19772" y="32727"/>
                      <a:pt x="19475" y="32548"/>
                      <a:pt x="19217" y="32489"/>
                    </a:cubicBezTo>
                    <a:cubicBezTo>
                      <a:pt x="19151" y="32473"/>
                      <a:pt x="19098" y="32467"/>
                      <a:pt x="19050" y="32467"/>
                    </a:cubicBezTo>
                    <a:cubicBezTo>
                      <a:pt x="18917" y="32467"/>
                      <a:pt x="18832" y="32514"/>
                      <a:pt x="18671" y="32528"/>
                    </a:cubicBezTo>
                    <a:cubicBezTo>
                      <a:pt x="18550" y="32539"/>
                      <a:pt x="18456" y="32583"/>
                      <a:pt x="18396" y="32583"/>
                    </a:cubicBezTo>
                    <a:cubicBezTo>
                      <a:pt x="18342" y="32583"/>
                      <a:pt x="18314" y="32549"/>
                      <a:pt x="18314" y="32429"/>
                    </a:cubicBezTo>
                    <a:cubicBezTo>
                      <a:pt x="18314" y="32181"/>
                      <a:pt x="18158" y="31932"/>
                      <a:pt x="18031" y="31932"/>
                    </a:cubicBezTo>
                    <a:cubicBezTo>
                      <a:pt x="18026" y="31932"/>
                      <a:pt x="18022" y="31933"/>
                      <a:pt x="18017" y="31933"/>
                    </a:cubicBezTo>
                    <a:cubicBezTo>
                      <a:pt x="17878" y="31953"/>
                      <a:pt x="17819" y="32132"/>
                      <a:pt x="17640" y="32152"/>
                    </a:cubicBezTo>
                    <a:cubicBezTo>
                      <a:pt x="17591" y="32152"/>
                      <a:pt x="17541" y="32152"/>
                      <a:pt x="17482" y="32142"/>
                    </a:cubicBezTo>
                    <a:cubicBezTo>
                      <a:pt x="17491" y="32132"/>
                      <a:pt x="17501" y="32112"/>
                      <a:pt x="17521" y="32092"/>
                    </a:cubicBezTo>
                    <a:cubicBezTo>
                      <a:pt x="17620" y="31973"/>
                      <a:pt x="17650" y="31983"/>
                      <a:pt x="17710" y="31894"/>
                    </a:cubicBezTo>
                    <a:cubicBezTo>
                      <a:pt x="17749" y="31844"/>
                      <a:pt x="17720" y="31735"/>
                      <a:pt x="17670" y="31686"/>
                    </a:cubicBezTo>
                    <a:cubicBezTo>
                      <a:pt x="17650" y="31695"/>
                      <a:pt x="17630" y="31705"/>
                      <a:pt x="17610" y="31705"/>
                    </a:cubicBezTo>
                    <a:cubicBezTo>
                      <a:pt x="17601" y="31695"/>
                      <a:pt x="17601" y="31695"/>
                      <a:pt x="17591" y="31686"/>
                    </a:cubicBezTo>
                    <a:cubicBezTo>
                      <a:pt x="17541" y="31626"/>
                      <a:pt x="17472" y="31567"/>
                      <a:pt x="17422" y="31497"/>
                    </a:cubicBezTo>
                    <a:cubicBezTo>
                      <a:pt x="17363" y="31428"/>
                      <a:pt x="17323" y="31358"/>
                      <a:pt x="17363" y="31319"/>
                    </a:cubicBezTo>
                    <a:cubicBezTo>
                      <a:pt x="17372" y="31309"/>
                      <a:pt x="17392" y="31299"/>
                      <a:pt x="17412" y="31289"/>
                    </a:cubicBezTo>
                    <a:cubicBezTo>
                      <a:pt x="17494" y="31268"/>
                      <a:pt x="17595" y="31256"/>
                      <a:pt x="17692" y="31256"/>
                    </a:cubicBezTo>
                    <a:cubicBezTo>
                      <a:pt x="17866" y="31256"/>
                      <a:pt x="18028" y="31292"/>
                      <a:pt x="18047" y="31368"/>
                    </a:cubicBezTo>
                    <a:cubicBezTo>
                      <a:pt x="18071" y="31466"/>
                      <a:pt x="18275" y="31657"/>
                      <a:pt x="18397" y="31657"/>
                    </a:cubicBezTo>
                    <a:cubicBezTo>
                      <a:pt x="18424" y="31657"/>
                      <a:pt x="18447" y="31647"/>
                      <a:pt x="18463" y="31626"/>
                    </a:cubicBezTo>
                    <a:cubicBezTo>
                      <a:pt x="18476" y="31609"/>
                      <a:pt x="18490" y="31601"/>
                      <a:pt x="18506" y="31601"/>
                    </a:cubicBezTo>
                    <a:cubicBezTo>
                      <a:pt x="18597" y="31601"/>
                      <a:pt x="18721" y="31867"/>
                      <a:pt x="18721" y="31943"/>
                    </a:cubicBezTo>
                    <a:cubicBezTo>
                      <a:pt x="18721" y="32019"/>
                      <a:pt x="18692" y="32223"/>
                      <a:pt x="18768" y="32223"/>
                    </a:cubicBezTo>
                    <a:cubicBezTo>
                      <a:pt x="18782" y="32223"/>
                      <a:pt x="18799" y="32216"/>
                      <a:pt x="18820" y="32201"/>
                    </a:cubicBezTo>
                    <a:cubicBezTo>
                      <a:pt x="18949" y="32102"/>
                      <a:pt x="18880" y="31745"/>
                      <a:pt x="18830" y="31676"/>
                    </a:cubicBezTo>
                    <a:cubicBezTo>
                      <a:pt x="18790" y="31606"/>
                      <a:pt x="18652" y="31487"/>
                      <a:pt x="18701" y="31408"/>
                    </a:cubicBezTo>
                    <a:cubicBezTo>
                      <a:pt x="18720" y="31370"/>
                      <a:pt x="18746" y="31336"/>
                      <a:pt x="18785" y="31336"/>
                    </a:cubicBezTo>
                    <a:cubicBezTo>
                      <a:pt x="18826" y="31336"/>
                      <a:pt x="18882" y="31374"/>
                      <a:pt x="18959" y="31487"/>
                    </a:cubicBezTo>
                    <a:cubicBezTo>
                      <a:pt x="19098" y="31691"/>
                      <a:pt x="19185" y="31877"/>
                      <a:pt x="19252" y="31877"/>
                    </a:cubicBezTo>
                    <a:cubicBezTo>
                      <a:pt x="19257" y="31877"/>
                      <a:pt x="19262" y="31876"/>
                      <a:pt x="19266" y="31874"/>
                    </a:cubicBezTo>
                    <a:cubicBezTo>
                      <a:pt x="19336" y="31844"/>
                      <a:pt x="19455" y="31636"/>
                      <a:pt x="19365" y="31567"/>
                    </a:cubicBezTo>
                    <a:cubicBezTo>
                      <a:pt x="19276" y="31497"/>
                      <a:pt x="19068" y="31200"/>
                      <a:pt x="19038" y="31120"/>
                    </a:cubicBezTo>
                    <a:cubicBezTo>
                      <a:pt x="19014" y="31055"/>
                      <a:pt x="18949" y="31004"/>
                      <a:pt x="18845" y="31004"/>
                    </a:cubicBezTo>
                    <a:cubicBezTo>
                      <a:pt x="18822" y="31004"/>
                      <a:pt x="18797" y="31006"/>
                      <a:pt x="18771" y="31011"/>
                    </a:cubicBezTo>
                    <a:cubicBezTo>
                      <a:pt x="18670" y="31030"/>
                      <a:pt x="18610" y="31061"/>
                      <a:pt x="18571" y="31061"/>
                    </a:cubicBezTo>
                    <a:cubicBezTo>
                      <a:pt x="18549" y="31061"/>
                      <a:pt x="18534" y="31050"/>
                      <a:pt x="18523" y="31021"/>
                    </a:cubicBezTo>
                    <a:cubicBezTo>
                      <a:pt x="18493" y="30942"/>
                      <a:pt x="18652" y="30763"/>
                      <a:pt x="18513" y="30714"/>
                    </a:cubicBezTo>
                    <a:cubicBezTo>
                      <a:pt x="18423" y="30675"/>
                      <a:pt x="18366" y="30599"/>
                      <a:pt x="18316" y="30599"/>
                    </a:cubicBezTo>
                    <a:cubicBezTo>
                      <a:pt x="18288" y="30599"/>
                      <a:pt x="18263" y="30621"/>
                      <a:pt x="18235" y="30684"/>
                    </a:cubicBezTo>
                    <a:cubicBezTo>
                      <a:pt x="18191" y="30803"/>
                      <a:pt x="18156" y="30878"/>
                      <a:pt x="18105" y="30878"/>
                    </a:cubicBezTo>
                    <a:cubicBezTo>
                      <a:pt x="18076" y="30878"/>
                      <a:pt x="18041" y="30852"/>
                      <a:pt x="17997" y="30793"/>
                    </a:cubicBezTo>
                    <a:cubicBezTo>
                      <a:pt x="17878" y="30625"/>
                      <a:pt x="17839" y="30684"/>
                      <a:pt x="17779" y="30625"/>
                    </a:cubicBezTo>
                    <a:cubicBezTo>
                      <a:pt x="17720" y="30565"/>
                      <a:pt x="18047" y="30466"/>
                      <a:pt x="17839" y="30367"/>
                    </a:cubicBezTo>
                    <a:cubicBezTo>
                      <a:pt x="17749" y="30322"/>
                      <a:pt x="17694" y="30306"/>
                      <a:pt x="17644" y="30306"/>
                    </a:cubicBezTo>
                    <a:cubicBezTo>
                      <a:pt x="17583" y="30306"/>
                      <a:pt x="17530" y="30330"/>
                      <a:pt x="17432" y="30357"/>
                    </a:cubicBezTo>
                    <a:cubicBezTo>
                      <a:pt x="17392" y="30367"/>
                      <a:pt x="17343" y="30377"/>
                      <a:pt x="17303" y="30377"/>
                    </a:cubicBezTo>
                    <a:cubicBezTo>
                      <a:pt x="17174" y="30377"/>
                      <a:pt x="17055" y="30337"/>
                      <a:pt x="17055" y="30337"/>
                    </a:cubicBezTo>
                    <a:cubicBezTo>
                      <a:pt x="17055" y="30337"/>
                      <a:pt x="16956" y="30208"/>
                      <a:pt x="16887" y="30089"/>
                    </a:cubicBezTo>
                    <a:cubicBezTo>
                      <a:pt x="16838" y="30008"/>
                      <a:pt x="16816" y="29927"/>
                      <a:pt x="16880" y="29927"/>
                    </a:cubicBezTo>
                    <a:cubicBezTo>
                      <a:pt x="16894" y="29927"/>
                      <a:pt x="16913" y="29931"/>
                      <a:pt x="16936" y="29940"/>
                    </a:cubicBezTo>
                    <a:cubicBezTo>
                      <a:pt x="16966" y="29950"/>
                      <a:pt x="16986" y="29950"/>
                      <a:pt x="17006" y="29960"/>
                    </a:cubicBezTo>
                    <a:cubicBezTo>
                      <a:pt x="17055" y="29980"/>
                      <a:pt x="17095" y="30000"/>
                      <a:pt x="17125" y="30020"/>
                    </a:cubicBezTo>
                    <a:cubicBezTo>
                      <a:pt x="17214" y="30069"/>
                      <a:pt x="17224" y="30109"/>
                      <a:pt x="17343" y="30129"/>
                    </a:cubicBezTo>
                    <a:cubicBezTo>
                      <a:pt x="17397" y="30138"/>
                      <a:pt x="17445" y="30147"/>
                      <a:pt x="17479" y="30147"/>
                    </a:cubicBezTo>
                    <a:cubicBezTo>
                      <a:pt x="17552" y="30147"/>
                      <a:pt x="17563" y="30109"/>
                      <a:pt x="17442" y="29960"/>
                    </a:cubicBezTo>
                    <a:cubicBezTo>
                      <a:pt x="17392" y="29901"/>
                      <a:pt x="17333" y="29851"/>
                      <a:pt x="17283" y="29812"/>
                    </a:cubicBezTo>
                    <a:cubicBezTo>
                      <a:pt x="17254" y="29782"/>
                      <a:pt x="17224" y="29762"/>
                      <a:pt x="17204" y="29742"/>
                    </a:cubicBezTo>
                    <a:cubicBezTo>
                      <a:pt x="17141" y="29687"/>
                      <a:pt x="17109" y="29657"/>
                      <a:pt x="17194" y="29657"/>
                    </a:cubicBezTo>
                    <a:cubicBezTo>
                      <a:pt x="17215" y="29657"/>
                      <a:pt x="17245" y="29659"/>
                      <a:pt x="17283" y="29663"/>
                    </a:cubicBezTo>
                    <a:cubicBezTo>
                      <a:pt x="17283" y="29663"/>
                      <a:pt x="17293" y="29653"/>
                      <a:pt x="17293" y="29653"/>
                    </a:cubicBezTo>
                    <a:cubicBezTo>
                      <a:pt x="17313" y="29658"/>
                      <a:pt x="17333" y="29660"/>
                      <a:pt x="17351" y="29660"/>
                    </a:cubicBezTo>
                    <a:cubicBezTo>
                      <a:pt x="17370" y="29660"/>
                      <a:pt x="17387" y="29658"/>
                      <a:pt x="17402" y="29653"/>
                    </a:cubicBezTo>
                    <a:cubicBezTo>
                      <a:pt x="17491" y="29643"/>
                      <a:pt x="17524" y="29611"/>
                      <a:pt x="17547" y="29611"/>
                    </a:cubicBezTo>
                    <a:cubicBezTo>
                      <a:pt x="17571" y="29611"/>
                      <a:pt x="17586" y="29643"/>
                      <a:pt x="17640" y="29762"/>
                    </a:cubicBezTo>
                    <a:cubicBezTo>
                      <a:pt x="17733" y="29954"/>
                      <a:pt x="17841" y="30152"/>
                      <a:pt x="17872" y="30152"/>
                    </a:cubicBezTo>
                    <a:cubicBezTo>
                      <a:pt x="17884" y="30152"/>
                      <a:pt x="17885" y="30122"/>
                      <a:pt x="17868" y="30050"/>
                    </a:cubicBezTo>
                    <a:cubicBezTo>
                      <a:pt x="17819" y="29792"/>
                      <a:pt x="17789" y="29861"/>
                      <a:pt x="17789" y="29693"/>
                    </a:cubicBezTo>
                    <a:cubicBezTo>
                      <a:pt x="17789" y="29540"/>
                      <a:pt x="17716" y="29293"/>
                      <a:pt x="17801" y="29293"/>
                    </a:cubicBezTo>
                    <a:cubicBezTo>
                      <a:pt x="17815" y="29293"/>
                      <a:pt x="17834" y="29300"/>
                      <a:pt x="17858" y="29316"/>
                    </a:cubicBezTo>
                    <a:cubicBezTo>
                      <a:pt x="18027" y="29425"/>
                      <a:pt x="18136" y="29494"/>
                      <a:pt x="18166" y="29663"/>
                    </a:cubicBezTo>
                    <a:cubicBezTo>
                      <a:pt x="18190" y="29794"/>
                      <a:pt x="18276" y="30060"/>
                      <a:pt x="18360" y="30060"/>
                    </a:cubicBezTo>
                    <a:cubicBezTo>
                      <a:pt x="18378" y="30060"/>
                      <a:pt x="18396" y="30048"/>
                      <a:pt x="18414" y="30020"/>
                    </a:cubicBezTo>
                    <a:cubicBezTo>
                      <a:pt x="18503" y="29861"/>
                      <a:pt x="18533" y="29881"/>
                      <a:pt x="18424" y="29574"/>
                    </a:cubicBezTo>
                    <a:cubicBezTo>
                      <a:pt x="18314" y="29276"/>
                      <a:pt x="18205" y="29217"/>
                      <a:pt x="18334" y="29187"/>
                    </a:cubicBezTo>
                    <a:cubicBezTo>
                      <a:pt x="18349" y="29184"/>
                      <a:pt x="18362" y="29182"/>
                      <a:pt x="18375" y="29182"/>
                    </a:cubicBezTo>
                    <a:cubicBezTo>
                      <a:pt x="18481" y="29182"/>
                      <a:pt x="18551" y="29285"/>
                      <a:pt x="18622" y="29435"/>
                    </a:cubicBezTo>
                    <a:cubicBezTo>
                      <a:pt x="18691" y="29603"/>
                      <a:pt x="18721" y="29693"/>
                      <a:pt x="18830" y="29851"/>
                    </a:cubicBezTo>
                    <a:cubicBezTo>
                      <a:pt x="18912" y="29961"/>
                      <a:pt x="19009" y="30128"/>
                      <a:pt x="19057" y="30128"/>
                    </a:cubicBezTo>
                    <a:cubicBezTo>
                      <a:pt x="19079" y="30128"/>
                      <a:pt x="19091" y="30095"/>
                      <a:pt x="19088" y="30010"/>
                    </a:cubicBezTo>
                    <a:cubicBezTo>
                      <a:pt x="19078" y="29732"/>
                      <a:pt x="18790" y="29693"/>
                      <a:pt x="18959" y="29564"/>
                    </a:cubicBezTo>
                    <a:cubicBezTo>
                      <a:pt x="19002" y="29533"/>
                      <a:pt x="19049" y="29524"/>
                      <a:pt x="19094" y="29524"/>
                    </a:cubicBezTo>
                    <a:cubicBezTo>
                      <a:pt x="19157" y="29524"/>
                      <a:pt x="19218" y="29542"/>
                      <a:pt x="19260" y="29542"/>
                    </a:cubicBezTo>
                    <a:cubicBezTo>
                      <a:pt x="19303" y="29542"/>
                      <a:pt x="19327" y="29523"/>
                      <a:pt x="19316" y="29445"/>
                    </a:cubicBezTo>
                    <a:cubicBezTo>
                      <a:pt x="19286" y="29246"/>
                      <a:pt x="19365" y="29167"/>
                      <a:pt x="19127" y="29167"/>
                    </a:cubicBezTo>
                    <a:cubicBezTo>
                      <a:pt x="18978" y="29167"/>
                      <a:pt x="18837" y="29248"/>
                      <a:pt x="18772" y="29248"/>
                    </a:cubicBezTo>
                    <a:cubicBezTo>
                      <a:pt x="18737" y="29248"/>
                      <a:pt x="18724" y="29226"/>
                      <a:pt x="18741" y="29157"/>
                    </a:cubicBezTo>
                    <a:cubicBezTo>
                      <a:pt x="18780" y="28959"/>
                      <a:pt x="18919" y="28899"/>
                      <a:pt x="18979" y="28889"/>
                    </a:cubicBezTo>
                    <a:cubicBezTo>
                      <a:pt x="19038" y="28880"/>
                      <a:pt x="18939" y="28711"/>
                      <a:pt x="18939" y="28711"/>
                    </a:cubicBezTo>
                    <a:cubicBezTo>
                      <a:pt x="18939" y="28711"/>
                      <a:pt x="18414" y="28671"/>
                      <a:pt x="18334" y="28503"/>
                    </a:cubicBezTo>
                    <a:cubicBezTo>
                      <a:pt x="18285" y="28404"/>
                      <a:pt x="18354" y="28285"/>
                      <a:pt x="18344" y="28245"/>
                    </a:cubicBezTo>
                    <a:cubicBezTo>
                      <a:pt x="18354" y="28225"/>
                      <a:pt x="18354" y="28205"/>
                      <a:pt x="18354" y="28176"/>
                    </a:cubicBezTo>
                    <a:cubicBezTo>
                      <a:pt x="18354" y="28076"/>
                      <a:pt x="18314" y="27819"/>
                      <a:pt x="18186" y="27799"/>
                    </a:cubicBezTo>
                    <a:cubicBezTo>
                      <a:pt x="18186" y="27749"/>
                      <a:pt x="18166" y="27680"/>
                      <a:pt x="18126" y="27591"/>
                    </a:cubicBezTo>
                    <a:cubicBezTo>
                      <a:pt x="18057" y="27452"/>
                      <a:pt x="17987" y="27323"/>
                      <a:pt x="17938" y="27234"/>
                    </a:cubicBezTo>
                    <a:cubicBezTo>
                      <a:pt x="17928" y="27234"/>
                      <a:pt x="17928" y="27224"/>
                      <a:pt x="17928" y="27224"/>
                    </a:cubicBezTo>
                    <a:cubicBezTo>
                      <a:pt x="17918" y="27214"/>
                      <a:pt x="17908" y="27194"/>
                      <a:pt x="17908" y="27184"/>
                    </a:cubicBezTo>
                    <a:cubicBezTo>
                      <a:pt x="17918" y="27184"/>
                      <a:pt x="17938" y="27194"/>
                      <a:pt x="17948" y="27194"/>
                    </a:cubicBezTo>
                    <a:cubicBezTo>
                      <a:pt x="17987" y="27194"/>
                      <a:pt x="18007" y="27184"/>
                      <a:pt x="18007" y="27164"/>
                    </a:cubicBezTo>
                    <a:cubicBezTo>
                      <a:pt x="18027" y="27184"/>
                      <a:pt x="18057" y="27194"/>
                      <a:pt x="18067" y="27204"/>
                    </a:cubicBezTo>
                    <a:cubicBezTo>
                      <a:pt x="18215" y="27303"/>
                      <a:pt x="18176" y="27293"/>
                      <a:pt x="18285" y="27462"/>
                    </a:cubicBezTo>
                    <a:cubicBezTo>
                      <a:pt x="18385" y="27612"/>
                      <a:pt x="18593" y="27953"/>
                      <a:pt x="18657" y="27953"/>
                    </a:cubicBezTo>
                    <a:cubicBezTo>
                      <a:pt x="18682" y="27953"/>
                      <a:pt x="18685" y="27902"/>
                      <a:pt x="18652" y="27769"/>
                    </a:cubicBezTo>
                    <a:cubicBezTo>
                      <a:pt x="18533" y="27283"/>
                      <a:pt x="18473" y="27412"/>
                      <a:pt x="18364" y="27105"/>
                    </a:cubicBezTo>
                    <a:cubicBezTo>
                      <a:pt x="18255" y="26797"/>
                      <a:pt x="18275" y="26490"/>
                      <a:pt x="18136" y="26450"/>
                    </a:cubicBezTo>
                    <a:cubicBezTo>
                      <a:pt x="18117" y="26448"/>
                      <a:pt x="18099" y="26446"/>
                      <a:pt x="18080" y="26446"/>
                    </a:cubicBezTo>
                    <a:cubicBezTo>
                      <a:pt x="18029" y="26446"/>
                      <a:pt x="17979" y="26456"/>
                      <a:pt x="17928" y="26470"/>
                    </a:cubicBezTo>
                    <a:lnTo>
                      <a:pt x="17918" y="26470"/>
                    </a:lnTo>
                    <a:cubicBezTo>
                      <a:pt x="17908" y="26470"/>
                      <a:pt x="17908" y="26460"/>
                      <a:pt x="17898" y="26450"/>
                    </a:cubicBezTo>
                    <a:cubicBezTo>
                      <a:pt x="17818" y="26379"/>
                      <a:pt x="17689" y="26340"/>
                      <a:pt x="17780" y="26340"/>
                    </a:cubicBezTo>
                    <a:cubicBezTo>
                      <a:pt x="17790" y="26340"/>
                      <a:pt x="17803" y="26340"/>
                      <a:pt x="17819" y="26341"/>
                    </a:cubicBezTo>
                    <a:cubicBezTo>
                      <a:pt x="17858" y="26341"/>
                      <a:pt x="17888" y="26341"/>
                      <a:pt x="17908" y="26331"/>
                    </a:cubicBezTo>
                    <a:cubicBezTo>
                      <a:pt x="17908" y="26331"/>
                      <a:pt x="17918" y="26341"/>
                      <a:pt x="17928" y="26341"/>
                    </a:cubicBezTo>
                    <a:cubicBezTo>
                      <a:pt x="17944" y="26345"/>
                      <a:pt x="17960" y="26346"/>
                      <a:pt x="17973" y="26346"/>
                    </a:cubicBezTo>
                    <a:cubicBezTo>
                      <a:pt x="18037" y="26346"/>
                      <a:pt x="18048" y="26300"/>
                      <a:pt x="17908" y="26143"/>
                    </a:cubicBezTo>
                    <a:cubicBezTo>
                      <a:pt x="17908" y="26110"/>
                      <a:pt x="17894" y="26091"/>
                      <a:pt x="17878" y="26091"/>
                    </a:cubicBezTo>
                    <a:cubicBezTo>
                      <a:pt x="17875" y="26091"/>
                      <a:pt x="17872" y="26092"/>
                      <a:pt x="17868" y="26093"/>
                    </a:cubicBezTo>
                    <a:cubicBezTo>
                      <a:pt x="17819" y="26034"/>
                      <a:pt x="17769" y="25974"/>
                      <a:pt x="17720" y="25925"/>
                    </a:cubicBezTo>
                    <a:cubicBezTo>
                      <a:pt x="17739" y="25905"/>
                      <a:pt x="17759" y="25865"/>
                      <a:pt x="17779" y="25826"/>
                    </a:cubicBezTo>
                    <a:cubicBezTo>
                      <a:pt x="17928" y="25964"/>
                      <a:pt x="18096" y="26153"/>
                      <a:pt x="18146" y="26173"/>
                    </a:cubicBezTo>
                    <a:cubicBezTo>
                      <a:pt x="18172" y="26184"/>
                      <a:pt x="18215" y="26206"/>
                      <a:pt x="18246" y="26206"/>
                    </a:cubicBezTo>
                    <a:cubicBezTo>
                      <a:pt x="18298" y="26206"/>
                      <a:pt x="18318" y="26144"/>
                      <a:pt x="18176" y="25865"/>
                    </a:cubicBezTo>
                    <a:cubicBezTo>
                      <a:pt x="18116" y="25746"/>
                      <a:pt x="18076" y="25657"/>
                      <a:pt x="18047" y="25588"/>
                    </a:cubicBezTo>
                    <a:cubicBezTo>
                      <a:pt x="18027" y="25518"/>
                      <a:pt x="18007" y="25469"/>
                      <a:pt x="17997" y="25429"/>
                    </a:cubicBezTo>
                    <a:cubicBezTo>
                      <a:pt x="18008" y="25413"/>
                      <a:pt x="18021" y="25400"/>
                      <a:pt x="18035" y="25400"/>
                    </a:cubicBezTo>
                    <a:cubicBezTo>
                      <a:pt x="18048" y="25400"/>
                      <a:pt x="18062" y="25411"/>
                      <a:pt x="18076" y="25439"/>
                    </a:cubicBezTo>
                    <a:cubicBezTo>
                      <a:pt x="18106" y="25498"/>
                      <a:pt x="18076" y="25538"/>
                      <a:pt x="18096" y="25578"/>
                    </a:cubicBezTo>
                    <a:cubicBezTo>
                      <a:pt x="18119" y="25574"/>
                      <a:pt x="18140" y="25573"/>
                      <a:pt x="18160" y="25573"/>
                    </a:cubicBezTo>
                    <a:cubicBezTo>
                      <a:pt x="18199" y="25573"/>
                      <a:pt x="18232" y="25578"/>
                      <a:pt x="18265" y="25578"/>
                    </a:cubicBezTo>
                    <a:cubicBezTo>
                      <a:pt x="18255" y="25558"/>
                      <a:pt x="18255" y="25548"/>
                      <a:pt x="18245" y="25538"/>
                    </a:cubicBezTo>
                    <a:cubicBezTo>
                      <a:pt x="18190" y="25436"/>
                      <a:pt x="18103" y="25352"/>
                      <a:pt x="18130" y="25352"/>
                    </a:cubicBezTo>
                    <a:cubicBezTo>
                      <a:pt x="18137" y="25352"/>
                      <a:pt x="18151" y="25357"/>
                      <a:pt x="18176" y="25370"/>
                    </a:cubicBezTo>
                    <a:cubicBezTo>
                      <a:pt x="18285" y="25419"/>
                      <a:pt x="18275" y="25419"/>
                      <a:pt x="18305" y="25459"/>
                    </a:cubicBezTo>
                    <a:cubicBezTo>
                      <a:pt x="18314" y="25488"/>
                      <a:pt x="18324" y="25508"/>
                      <a:pt x="18334" y="25538"/>
                    </a:cubicBezTo>
                    <a:cubicBezTo>
                      <a:pt x="18453" y="25419"/>
                      <a:pt x="18830" y="25270"/>
                      <a:pt x="18582" y="25092"/>
                    </a:cubicBezTo>
                    <a:cubicBezTo>
                      <a:pt x="18405" y="24969"/>
                      <a:pt x="18316" y="24898"/>
                      <a:pt x="18243" y="24898"/>
                    </a:cubicBezTo>
                    <a:cubicBezTo>
                      <a:pt x="18210" y="24898"/>
                      <a:pt x="18180" y="24912"/>
                      <a:pt x="18146" y="24943"/>
                    </a:cubicBezTo>
                    <a:cubicBezTo>
                      <a:pt x="18126" y="24973"/>
                      <a:pt x="18096" y="24993"/>
                      <a:pt x="18067" y="25013"/>
                    </a:cubicBezTo>
                    <a:cubicBezTo>
                      <a:pt x="18057" y="25022"/>
                      <a:pt x="18057" y="25022"/>
                      <a:pt x="18047" y="25032"/>
                    </a:cubicBezTo>
                    <a:lnTo>
                      <a:pt x="18057" y="25032"/>
                    </a:lnTo>
                    <a:cubicBezTo>
                      <a:pt x="18067" y="25032"/>
                      <a:pt x="18076" y="25032"/>
                      <a:pt x="18086" y="25042"/>
                    </a:cubicBezTo>
                    <a:cubicBezTo>
                      <a:pt x="18106" y="25062"/>
                      <a:pt x="18126" y="25082"/>
                      <a:pt x="18136" y="25102"/>
                    </a:cubicBezTo>
                    <a:cubicBezTo>
                      <a:pt x="18106" y="25112"/>
                      <a:pt x="18076" y="25122"/>
                      <a:pt x="18057" y="25122"/>
                    </a:cubicBezTo>
                    <a:cubicBezTo>
                      <a:pt x="18037" y="25122"/>
                      <a:pt x="18007" y="25082"/>
                      <a:pt x="18007" y="25062"/>
                    </a:cubicBezTo>
                    <a:cubicBezTo>
                      <a:pt x="17957" y="25092"/>
                      <a:pt x="17908" y="25112"/>
                      <a:pt x="17868" y="25112"/>
                    </a:cubicBezTo>
                    <a:cubicBezTo>
                      <a:pt x="17836" y="25005"/>
                      <a:pt x="17803" y="24886"/>
                      <a:pt x="17737" y="24886"/>
                    </a:cubicBezTo>
                    <a:cubicBezTo>
                      <a:pt x="17723" y="24886"/>
                      <a:pt x="17707" y="24891"/>
                      <a:pt x="17690" y="24903"/>
                    </a:cubicBezTo>
                    <a:cubicBezTo>
                      <a:pt x="17620" y="24844"/>
                      <a:pt x="17531" y="24894"/>
                      <a:pt x="17541" y="24784"/>
                    </a:cubicBezTo>
                    <a:cubicBezTo>
                      <a:pt x="17541" y="24765"/>
                      <a:pt x="17541" y="24755"/>
                      <a:pt x="17551" y="24735"/>
                    </a:cubicBezTo>
                    <a:cubicBezTo>
                      <a:pt x="17551" y="24725"/>
                      <a:pt x="17551" y="24725"/>
                      <a:pt x="17551" y="24715"/>
                    </a:cubicBezTo>
                    <a:cubicBezTo>
                      <a:pt x="17591" y="24566"/>
                      <a:pt x="17640" y="24408"/>
                      <a:pt x="17710" y="24348"/>
                    </a:cubicBezTo>
                    <a:cubicBezTo>
                      <a:pt x="17858" y="24566"/>
                      <a:pt x="17948" y="24596"/>
                      <a:pt x="18166" y="24784"/>
                    </a:cubicBezTo>
                    <a:cubicBezTo>
                      <a:pt x="18281" y="24882"/>
                      <a:pt x="18427" y="24929"/>
                      <a:pt x="18512" y="24929"/>
                    </a:cubicBezTo>
                    <a:cubicBezTo>
                      <a:pt x="18610" y="24929"/>
                      <a:pt x="18629" y="24867"/>
                      <a:pt x="18433" y="24745"/>
                    </a:cubicBezTo>
                    <a:cubicBezTo>
                      <a:pt x="18176" y="24586"/>
                      <a:pt x="18047" y="24467"/>
                      <a:pt x="17987" y="24388"/>
                    </a:cubicBezTo>
                    <a:cubicBezTo>
                      <a:pt x="17987" y="24368"/>
                      <a:pt x="17987" y="24358"/>
                      <a:pt x="17977" y="24338"/>
                    </a:cubicBezTo>
                    <a:cubicBezTo>
                      <a:pt x="17977" y="24318"/>
                      <a:pt x="17967" y="24299"/>
                      <a:pt x="17957" y="24279"/>
                    </a:cubicBezTo>
                    <a:cubicBezTo>
                      <a:pt x="17957" y="24209"/>
                      <a:pt x="17948" y="24061"/>
                      <a:pt x="18037" y="24011"/>
                    </a:cubicBezTo>
                    <a:cubicBezTo>
                      <a:pt x="18245" y="24120"/>
                      <a:pt x="18305" y="24209"/>
                      <a:pt x="18265" y="24348"/>
                    </a:cubicBezTo>
                    <a:cubicBezTo>
                      <a:pt x="18237" y="24449"/>
                      <a:pt x="18343" y="24564"/>
                      <a:pt x="18432" y="24564"/>
                    </a:cubicBezTo>
                    <a:cubicBezTo>
                      <a:pt x="18501" y="24564"/>
                      <a:pt x="18560" y="24497"/>
                      <a:pt x="18542" y="24309"/>
                    </a:cubicBezTo>
                    <a:cubicBezTo>
                      <a:pt x="18533" y="24239"/>
                      <a:pt x="18533" y="24170"/>
                      <a:pt x="18523" y="24100"/>
                    </a:cubicBezTo>
                    <a:lnTo>
                      <a:pt x="18523" y="24100"/>
                    </a:lnTo>
                    <a:cubicBezTo>
                      <a:pt x="18532" y="24101"/>
                      <a:pt x="18542" y="24102"/>
                      <a:pt x="18550" y="24102"/>
                    </a:cubicBezTo>
                    <a:cubicBezTo>
                      <a:pt x="18647" y="24102"/>
                      <a:pt x="18672" y="24049"/>
                      <a:pt x="18562" y="23922"/>
                    </a:cubicBezTo>
                    <a:cubicBezTo>
                      <a:pt x="18542" y="23902"/>
                      <a:pt x="18533" y="23892"/>
                      <a:pt x="18513" y="23872"/>
                    </a:cubicBezTo>
                    <a:cubicBezTo>
                      <a:pt x="18503" y="23692"/>
                      <a:pt x="18476" y="23584"/>
                      <a:pt x="18334" y="23584"/>
                    </a:cubicBezTo>
                    <a:cubicBezTo>
                      <a:pt x="18328" y="23584"/>
                      <a:pt x="18321" y="23584"/>
                      <a:pt x="18314" y="23585"/>
                    </a:cubicBezTo>
                    <a:cubicBezTo>
                      <a:pt x="18298" y="23585"/>
                      <a:pt x="18283" y="23586"/>
                      <a:pt x="18269" y="23586"/>
                    </a:cubicBezTo>
                    <a:cubicBezTo>
                      <a:pt x="18085" y="23586"/>
                      <a:pt x="18139" y="23523"/>
                      <a:pt x="18047" y="23367"/>
                    </a:cubicBezTo>
                    <a:cubicBezTo>
                      <a:pt x="18027" y="23416"/>
                      <a:pt x="17987" y="23456"/>
                      <a:pt x="17948" y="23496"/>
                    </a:cubicBezTo>
                    <a:cubicBezTo>
                      <a:pt x="17911" y="23466"/>
                      <a:pt x="17886" y="23448"/>
                      <a:pt x="17863" y="23448"/>
                    </a:cubicBezTo>
                    <a:cubicBezTo>
                      <a:pt x="17854" y="23448"/>
                      <a:pt x="17846" y="23451"/>
                      <a:pt x="17839" y="23456"/>
                    </a:cubicBezTo>
                    <a:cubicBezTo>
                      <a:pt x="17826" y="23464"/>
                      <a:pt x="17818" y="23467"/>
                      <a:pt x="17810" y="23467"/>
                    </a:cubicBezTo>
                    <a:cubicBezTo>
                      <a:pt x="17781" y="23467"/>
                      <a:pt x="17775" y="23412"/>
                      <a:pt x="17680" y="23357"/>
                    </a:cubicBezTo>
                    <a:cubicBezTo>
                      <a:pt x="17626" y="23324"/>
                      <a:pt x="17586" y="23316"/>
                      <a:pt x="17553" y="23316"/>
                    </a:cubicBezTo>
                    <a:cubicBezTo>
                      <a:pt x="17528" y="23316"/>
                      <a:pt x="17508" y="23320"/>
                      <a:pt x="17489" y="23320"/>
                    </a:cubicBezTo>
                    <a:cubicBezTo>
                      <a:pt x="17473" y="23320"/>
                      <a:pt x="17458" y="23318"/>
                      <a:pt x="17442" y="23307"/>
                    </a:cubicBezTo>
                    <a:cubicBezTo>
                      <a:pt x="17402" y="23277"/>
                      <a:pt x="17313" y="23248"/>
                      <a:pt x="17273" y="23218"/>
                    </a:cubicBezTo>
                    <a:cubicBezTo>
                      <a:pt x="17283" y="23208"/>
                      <a:pt x="17303" y="23208"/>
                      <a:pt x="17313" y="23208"/>
                    </a:cubicBezTo>
                    <a:cubicBezTo>
                      <a:pt x="17353" y="23208"/>
                      <a:pt x="17402" y="23198"/>
                      <a:pt x="17472" y="23188"/>
                    </a:cubicBezTo>
                    <a:cubicBezTo>
                      <a:pt x="17501" y="23198"/>
                      <a:pt x="17541" y="23208"/>
                      <a:pt x="17571" y="23228"/>
                    </a:cubicBezTo>
                    <a:cubicBezTo>
                      <a:pt x="17627" y="23242"/>
                      <a:pt x="17678" y="23256"/>
                      <a:pt x="17717" y="23256"/>
                    </a:cubicBezTo>
                    <a:cubicBezTo>
                      <a:pt x="17733" y="23256"/>
                      <a:pt x="17748" y="23253"/>
                      <a:pt x="17759" y="23248"/>
                    </a:cubicBezTo>
                    <a:cubicBezTo>
                      <a:pt x="17710" y="23238"/>
                      <a:pt x="17700" y="23208"/>
                      <a:pt x="17769" y="23119"/>
                    </a:cubicBezTo>
                    <a:cubicBezTo>
                      <a:pt x="17779" y="23119"/>
                      <a:pt x="17779" y="23119"/>
                      <a:pt x="17779" y="23109"/>
                    </a:cubicBezTo>
                    <a:cubicBezTo>
                      <a:pt x="17779" y="23109"/>
                      <a:pt x="17779" y="23109"/>
                      <a:pt x="17789" y="23099"/>
                    </a:cubicBezTo>
                    <a:cubicBezTo>
                      <a:pt x="17849" y="23028"/>
                      <a:pt x="17900" y="23002"/>
                      <a:pt x="17945" y="23002"/>
                    </a:cubicBezTo>
                    <a:cubicBezTo>
                      <a:pt x="18057" y="23002"/>
                      <a:pt x="18136" y="23158"/>
                      <a:pt x="18235" y="23158"/>
                    </a:cubicBezTo>
                    <a:cubicBezTo>
                      <a:pt x="18374" y="23158"/>
                      <a:pt x="18503" y="22792"/>
                      <a:pt x="18344" y="22682"/>
                    </a:cubicBezTo>
                    <a:cubicBezTo>
                      <a:pt x="18220" y="22599"/>
                      <a:pt x="18276" y="22502"/>
                      <a:pt x="18356" y="22502"/>
                    </a:cubicBezTo>
                    <a:cubicBezTo>
                      <a:pt x="18371" y="22502"/>
                      <a:pt x="18388" y="22506"/>
                      <a:pt x="18404" y="22514"/>
                    </a:cubicBezTo>
                    <a:cubicBezTo>
                      <a:pt x="18432" y="22525"/>
                      <a:pt x="18472" y="22533"/>
                      <a:pt x="18512" y="22533"/>
                    </a:cubicBezTo>
                    <a:cubicBezTo>
                      <a:pt x="18612" y="22533"/>
                      <a:pt x="18715" y="22487"/>
                      <a:pt x="18652" y="22345"/>
                    </a:cubicBezTo>
                    <a:cubicBezTo>
                      <a:pt x="18552" y="22097"/>
                      <a:pt x="18820" y="22028"/>
                      <a:pt x="18850" y="21969"/>
                    </a:cubicBezTo>
                    <a:cubicBezTo>
                      <a:pt x="18879" y="21920"/>
                      <a:pt x="18777" y="21760"/>
                      <a:pt x="18662" y="21760"/>
                    </a:cubicBezTo>
                    <a:cubicBezTo>
                      <a:pt x="18658" y="21760"/>
                      <a:pt x="18655" y="21760"/>
                      <a:pt x="18652" y="21760"/>
                    </a:cubicBezTo>
                    <a:cubicBezTo>
                      <a:pt x="18648" y="21761"/>
                      <a:pt x="18645" y="21761"/>
                      <a:pt x="18642" y="21761"/>
                    </a:cubicBezTo>
                    <a:cubicBezTo>
                      <a:pt x="18545" y="21761"/>
                      <a:pt x="18448" y="21638"/>
                      <a:pt x="18578" y="21638"/>
                    </a:cubicBezTo>
                    <a:cubicBezTo>
                      <a:pt x="18590" y="21638"/>
                      <a:pt x="18605" y="21639"/>
                      <a:pt x="18622" y="21641"/>
                    </a:cubicBezTo>
                    <a:cubicBezTo>
                      <a:pt x="18728" y="21664"/>
                      <a:pt x="18793" y="21718"/>
                      <a:pt x="18834" y="21718"/>
                    </a:cubicBezTo>
                    <a:cubicBezTo>
                      <a:pt x="18865" y="21718"/>
                      <a:pt x="18881" y="21686"/>
                      <a:pt x="18890" y="21582"/>
                    </a:cubicBezTo>
                    <a:cubicBezTo>
                      <a:pt x="18909" y="21344"/>
                      <a:pt x="18860" y="21344"/>
                      <a:pt x="18929" y="21185"/>
                    </a:cubicBezTo>
                    <a:cubicBezTo>
                      <a:pt x="18949" y="21136"/>
                      <a:pt x="18989" y="20967"/>
                      <a:pt x="19018" y="20808"/>
                    </a:cubicBezTo>
                    <a:lnTo>
                      <a:pt x="19018" y="20808"/>
                    </a:lnTo>
                    <a:cubicBezTo>
                      <a:pt x="18914" y="20920"/>
                      <a:pt x="18825" y="20968"/>
                      <a:pt x="18740" y="20968"/>
                    </a:cubicBezTo>
                    <a:cubicBezTo>
                      <a:pt x="18590" y="20968"/>
                      <a:pt x="18451" y="20822"/>
                      <a:pt x="18255" y="20620"/>
                    </a:cubicBezTo>
                    <a:cubicBezTo>
                      <a:pt x="18265" y="20570"/>
                      <a:pt x="18255" y="20511"/>
                      <a:pt x="18215" y="20491"/>
                    </a:cubicBezTo>
                    <a:cubicBezTo>
                      <a:pt x="18141" y="20441"/>
                      <a:pt x="18177" y="20385"/>
                      <a:pt x="18225" y="20385"/>
                    </a:cubicBezTo>
                    <a:cubicBezTo>
                      <a:pt x="18235" y="20385"/>
                      <a:pt x="18245" y="20387"/>
                      <a:pt x="18255" y="20392"/>
                    </a:cubicBezTo>
                    <a:cubicBezTo>
                      <a:pt x="18273" y="20398"/>
                      <a:pt x="18298" y="20402"/>
                      <a:pt x="18322" y="20402"/>
                    </a:cubicBezTo>
                    <a:cubicBezTo>
                      <a:pt x="18381" y="20402"/>
                      <a:pt x="18438" y="20379"/>
                      <a:pt x="18404" y="20303"/>
                    </a:cubicBezTo>
                    <a:cubicBezTo>
                      <a:pt x="18334" y="20154"/>
                      <a:pt x="18503" y="20114"/>
                      <a:pt x="18523" y="20085"/>
                    </a:cubicBezTo>
                    <a:cubicBezTo>
                      <a:pt x="18532" y="20056"/>
                      <a:pt x="18479" y="19965"/>
                      <a:pt x="18413" y="19965"/>
                    </a:cubicBezTo>
                    <a:cubicBezTo>
                      <a:pt x="18410" y="19965"/>
                      <a:pt x="18407" y="19965"/>
                      <a:pt x="18404" y="19966"/>
                    </a:cubicBezTo>
                    <a:cubicBezTo>
                      <a:pt x="18341" y="19966"/>
                      <a:pt x="18279" y="19893"/>
                      <a:pt x="18354" y="19893"/>
                    </a:cubicBezTo>
                    <a:cubicBezTo>
                      <a:pt x="18362" y="19893"/>
                      <a:pt x="18372" y="19894"/>
                      <a:pt x="18384" y="19896"/>
                    </a:cubicBezTo>
                    <a:cubicBezTo>
                      <a:pt x="18445" y="19907"/>
                      <a:pt x="18484" y="19937"/>
                      <a:pt x="18508" y="19937"/>
                    </a:cubicBezTo>
                    <a:cubicBezTo>
                      <a:pt x="18528" y="19937"/>
                      <a:pt x="18538" y="19918"/>
                      <a:pt x="18542" y="19857"/>
                    </a:cubicBezTo>
                    <a:cubicBezTo>
                      <a:pt x="18552" y="19748"/>
                      <a:pt x="18533" y="19728"/>
                      <a:pt x="18552" y="19678"/>
                    </a:cubicBezTo>
                    <a:cubicBezTo>
                      <a:pt x="18559" y="19753"/>
                      <a:pt x="18608" y="19791"/>
                      <a:pt x="18683" y="19791"/>
                    </a:cubicBezTo>
                    <a:cubicBezTo>
                      <a:pt x="18717" y="19791"/>
                      <a:pt x="18757" y="19783"/>
                      <a:pt x="18800" y="19767"/>
                    </a:cubicBezTo>
                    <a:cubicBezTo>
                      <a:pt x="18800" y="19797"/>
                      <a:pt x="18800" y="19827"/>
                      <a:pt x="18800" y="19857"/>
                    </a:cubicBezTo>
                    <a:cubicBezTo>
                      <a:pt x="18803" y="19890"/>
                      <a:pt x="18808" y="19903"/>
                      <a:pt x="18817" y="19903"/>
                    </a:cubicBezTo>
                    <a:cubicBezTo>
                      <a:pt x="18846" y="19903"/>
                      <a:pt x="18908" y="19773"/>
                      <a:pt x="18999" y="19757"/>
                    </a:cubicBezTo>
                    <a:cubicBezTo>
                      <a:pt x="19027" y="19753"/>
                      <a:pt x="19043" y="19750"/>
                      <a:pt x="19049" y="19750"/>
                    </a:cubicBezTo>
                    <a:cubicBezTo>
                      <a:pt x="19068" y="19750"/>
                      <a:pt x="18996" y="19774"/>
                      <a:pt x="18959" y="19827"/>
                    </a:cubicBezTo>
                    <a:cubicBezTo>
                      <a:pt x="18890" y="19926"/>
                      <a:pt x="18840" y="20134"/>
                      <a:pt x="18850" y="20164"/>
                    </a:cubicBezTo>
                    <a:cubicBezTo>
                      <a:pt x="18855" y="20171"/>
                      <a:pt x="18860" y="20173"/>
                      <a:pt x="18865" y="20173"/>
                    </a:cubicBezTo>
                    <a:cubicBezTo>
                      <a:pt x="18870" y="20173"/>
                      <a:pt x="18875" y="20171"/>
                      <a:pt x="18880" y="20171"/>
                    </a:cubicBezTo>
                    <a:cubicBezTo>
                      <a:pt x="18890" y="20171"/>
                      <a:pt x="18899" y="20179"/>
                      <a:pt x="18909" y="20223"/>
                    </a:cubicBezTo>
                    <a:cubicBezTo>
                      <a:pt x="18918" y="20291"/>
                      <a:pt x="19020" y="20337"/>
                      <a:pt x="19092" y="20337"/>
                    </a:cubicBezTo>
                    <a:cubicBezTo>
                      <a:pt x="19105" y="20337"/>
                      <a:pt x="19117" y="20335"/>
                      <a:pt x="19127" y="20333"/>
                    </a:cubicBezTo>
                    <a:lnTo>
                      <a:pt x="19127" y="20243"/>
                    </a:lnTo>
                    <a:cubicBezTo>
                      <a:pt x="19127" y="20096"/>
                      <a:pt x="19130" y="20038"/>
                      <a:pt x="19135" y="20038"/>
                    </a:cubicBezTo>
                    <a:cubicBezTo>
                      <a:pt x="19147" y="20038"/>
                      <a:pt x="19169" y="20330"/>
                      <a:pt x="19197" y="20570"/>
                    </a:cubicBezTo>
                    <a:cubicBezTo>
                      <a:pt x="19207" y="20699"/>
                      <a:pt x="19227" y="20818"/>
                      <a:pt x="19246" y="20858"/>
                    </a:cubicBezTo>
                    <a:cubicBezTo>
                      <a:pt x="19316" y="21017"/>
                      <a:pt x="19296" y="21334"/>
                      <a:pt x="19316" y="21572"/>
                    </a:cubicBezTo>
                    <a:cubicBezTo>
                      <a:pt x="19321" y="21632"/>
                      <a:pt x="19331" y="21654"/>
                      <a:pt x="19347" y="21654"/>
                    </a:cubicBezTo>
                    <a:cubicBezTo>
                      <a:pt x="19397" y="21654"/>
                      <a:pt x="19500" y="21426"/>
                      <a:pt x="19643" y="21403"/>
                    </a:cubicBezTo>
                    <a:cubicBezTo>
                      <a:pt x="19695" y="21396"/>
                      <a:pt x="19721" y="21391"/>
                      <a:pt x="19731" y="21391"/>
                    </a:cubicBezTo>
                    <a:cubicBezTo>
                      <a:pt x="19759" y="21391"/>
                      <a:pt x="19650" y="21427"/>
                      <a:pt x="19584" y="21522"/>
                    </a:cubicBezTo>
                    <a:cubicBezTo>
                      <a:pt x="19475" y="21701"/>
                      <a:pt x="19385" y="22058"/>
                      <a:pt x="19405" y="22107"/>
                    </a:cubicBezTo>
                    <a:cubicBezTo>
                      <a:pt x="19414" y="22122"/>
                      <a:pt x="19424" y="22125"/>
                      <a:pt x="19434" y="22125"/>
                    </a:cubicBezTo>
                    <a:cubicBezTo>
                      <a:pt x="19438" y="22125"/>
                      <a:pt x="19443" y="22124"/>
                      <a:pt x="19447" y="22124"/>
                    </a:cubicBezTo>
                    <a:cubicBezTo>
                      <a:pt x="19465" y="22124"/>
                      <a:pt x="19483" y="22132"/>
                      <a:pt x="19494" y="22216"/>
                    </a:cubicBezTo>
                    <a:cubicBezTo>
                      <a:pt x="19518" y="22337"/>
                      <a:pt x="19693" y="22419"/>
                      <a:pt x="19811" y="22419"/>
                    </a:cubicBezTo>
                    <a:cubicBezTo>
                      <a:pt x="19838" y="22419"/>
                      <a:pt x="19862" y="22414"/>
                      <a:pt x="19881" y="22405"/>
                    </a:cubicBezTo>
                    <a:cubicBezTo>
                      <a:pt x="19885" y="22403"/>
                      <a:pt x="19889" y="22402"/>
                      <a:pt x="19892" y="22402"/>
                    </a:cubicBezTo>
                    <a:cubicBezTo>
                      <a:pt x="19967" y="22402"/>
                      <a:pt x="19815" y="22816"/>
                      <a:pt x="19673" y="22920"/>
                    </a:cubicBezTo>
                    <a:cubicBezTo>
                      <a:pt x="19576" y="22985"/>
                      <a:pt x="19635" y="23125"/>
                      <a:pt x="19766" y="23125"/>
                    </a:cubicBezTo>
                    <a:cubicBezTo>
                      <a:pt x="19837" y="23125"/>
                      <a:pt x="19929" y="23084"/>
                      <a:pt x="20030" y="22970"/>
                    </a:cubicBezTo>
                    <a:cubicBezTo>
                      <a:pt x="20056" y="22939"/>
                      <a:pt x="20079" y="22926"/>
                      <a:pt x="20102" y="22926"/>
                    </a:cubicBezTo>
                    <a:cubicBezTo>
                      <a:pt x="20175" y="22926"/>
                      <a:pt x="20248" y="23068"/>
                      <a:pt x="20407" y="23258"/>
                    </a:cubicBezTo>
                    <a:cubicBezTo>
                      <a:pt x="20625" y="23505"/>
                      <a:pt x="20169" y="23367"/>
                      <a:pt x="20040" y="23555"/>
                    </a:cubicBezTo>
                    <a:cubicBezTo>
                      <a:pt x="20000" y="23617"/>
                      <a:pt x="19987" y="23638"/>
                      <a:pt x="19978" y="23638"/>
                    </a:cubicBezTo>
                    <a:cubicBezTo>
                      <a:pt x="19960" y="23638"/>
                      <a:pt x="19961" y="23552"/>
                      <a:pt x="19802" y="23545"/>
                    </a:cubicBezTo>
                    <a:cubicBezTo>
                      <a:pt x="19798" y="23545"/>
                      <a:pt x="19795" y="23545"/>
                      <a:pt x="19791" y="23545"/>
                    </a:cubicBezTo>
                    <a:cubicBezTo>
                      <a:pt x="19560" y="23545"/>
                      <a:pt x="19752" y="23879"/>
                      <a:pt x="19713" y="24309"/>
                    </a:cubicBezTo>
                    <a:cubicBezTo>
                      <a:pt x="19695" y="24497"/>
                      <a:pt x="19752" y="24564"/>
                      <a:pt x="19819" y="24564"/>
                    </a:cubicBezTo>
                    <a:cubicBezTo>
                      <a:pt x="19907" y="24564"/>
                      <a:pt x="20013" y="24449"/>
                      <a:pt x="19990" y="24348"/>
                    </a:cubicBezTo>
                    <a:cubicBezTo>
                      <a:pt x="19941" y="24170"/>
                      <a:pt x="19851" y="24209"/>
                      <a:pt x="20198" y="24051"/>
                    </a:cubicBezTo>
                    <a:cubicBezTo>
                      <a:pt x="20295" y="24003"/>
                      <a:pt x="20336" y="23982"/>
                      <a:pt x="20344" y="23982"/>
                    </a:cubicBezTo>
                    <a:cubicBezTo>
                      <a:pt x="20365" y="23982"/>
                      <a:pt x="20181" y="24110"/>
                      <a:pt x="20139" y="24259"/>
                    </a:cubicBezTo>
                    <a:cubicBezTo>
                      <a:pt x="20101" y="24419"/>
                      <a:pt x="20208" y="24590"/>
                      <a:pt x="20314" y="24590"/>
                    </a:cubicBezTo>
                    <a:cubicBezTo>
                      <a:pt x="20347" y="24590"/>
                      <a:pt x="20379" y="24574"/>
                      <a:pt x="20407" y="24537"/>
                    </a:cubicBezTo>
                    <a:cubicBezTo>
                      <a:pt x="20453" y="24486"/>
                      <a:pt x="20494" y="24462"/>
                      <a:pt x="20530" y="24462"/>
                    </a:cubicBezTo>
                    <a:cubicBezTo>
                      <a:pt x="20579" y="24462"/>
                      <a:pt x="20620" y="24506"/>
                      <a:pt x="20654" y="24586"/>
                    </a:cubicBezTo>
                    <a:lnTo>
                      <a:pt x="20654" y="19430"/>
                    </a:lnTo>
                    <a:lnTo>
                      <a:pt x="20654" y="19192"/>
                    </a:lnTo>
                    <a:cubicBezTo>
                      <a:pt x="20645" y="19182"/>
                      <a:pt x="20635" y="19182"/>
                      <a:pt x="20625" y="19182"/>
                    </a:cubicBezTo>
                    <a:lnTo>
                      <a:pt x="20654" y="19182"/>
                    </a:lnTo>
                    <a:lnTo>
                      <a:pt x="20654" y="18895"/>
                    </a:lnTo>
                    <a:lnTo>
                      <a:pt x="20654" y="14324"/>
                    </a:lnTo>
                    <a:lnTo>
                      <a:pt x="20654" y="14135"/>
                    </a:lnTo>
                    <a:cubicBezTo>
                      <a:pt x="20605" y="14106"/>
                      <a:pt x="20476" y="14056"/>
                      <a:pt x="20575" y="14007"/>
                    </a:cubicBezTo>
                    <a:cubicBezTo>
                      <a:pt x="20605" y="13987"/>
                      <a:pt x="20635" y="13967"/>
                      <a:pt x="20654" y="13957"/>
                    </a:cubicBezTo>
                    <a:lnTo>
                      <a:pt x="20654" y="13828"/>
                    </a:lnTo>
                    <a:cubicBezTo>
                      <a:pt x="20646" y="13834"/>
                      <a:pt x="20636" y="13837"/>
                      <a:pt x="20626" y="13837"/>
                    </a:cubicBezTo>
                    <a:cubicBezTo>
                      <a:pt x="20602" y="13837"/>
                      <a:pt x="20578" y="13816"/>
                      <a:pt x="20585" y="13759"/>
                    </a:cubicBezTo>
                    <a:cubicBezTo>
                      <a:pt x="20605" y="13610"/>
                      <a:pt x="20526" y="13511"/>
                      <a:pt x="20625" y="13511"/>
                    </a:cubicBezTo>
                    <a:cubicBezTo>
                      <a:pt x="20635" y="13511"/>
                      <a:pt x="20645" y="13521"/>
                      <a:pt x="20654" y="13521"/>
                    </a:cubicBezTo>
                    <a:lnTo>
                      <a:pt x="20654" y="13362"/>
                    </a:lnTo>
                    <a:cubicBezTo>
                      <a:pt x="20636" y="13371"/>
                      <a:pt x="20619" y="13375"/>
                      <a:pt x="20604" y="13375"/>
                    </a:cubicBezTo>
                    <a:cubicBezTo>
                      <a:pt x="20557" y="13375"/>
                      <a:pt x="20537" y="13335"/>
                      <a:pt x="20575" y="13312"/>
                    </a:cubicBezTo>
                    <a:cubicBezTo>
                      <a:pt x="20605" y="13293"/>
                      <a:pt x="20645" y="13233"/>
                      <a:pt x="20654" y="13193"/>
                    </a:cubicBezTo>
                    <a:lnTo>
                      <a:pt x="20654" y="13164"/>
                    </a:lnTo>
                    <a:lnTo>
                      <a:pt x="20654" y="12400"/>
                    </a:lnTo>
                    <a:cubicBezTo>
                      <a:pt x="20535" y="12321"/>
                      <a:pt x="20446" y="12202"/>
                      <a:pt x="20496" y="12083"/>
                    </a:cubicBezTo>
                    <a:cubicBezTo>
                      <a:pt x="20615" y="11746"/>
                      <a:pt x="20357" y="11587"/>
                      <a:pt x="19465" y="11280"/>
                    </a:cubicBezTo>
                    <a:cubicBezTo>
                      <a:pt x="19425" y="11260"/>
                      <a:pt x="19395" y="11250"/>
                      <a:pt x="19365" y="11250"/>
                    </a:cubicBezTo>
                    <a:cubicBezTo>
                      <a:pt x="19494" y="11230"/>
                      <a:pt x="19603" y="11121"/>
                      <a:pt x="19653" y="11012"/>
                    </a:cubicBezTo>
                    <a:cubicBezTo>
                      <a:pt x="19653" y="11002"/>
                      <a:pt x="19653" y="11002"/>
                      <a:pt x="19653" y="11002"/>
                    </a:cubicBezTo>
                    <a:cubicBezTo>
                      <a:pt x="19643" y="11012"/>
                      <a:pt x="19633" y="11022"/>
                      <a:pt x="19633" y="11022"/>
                    </a:cubicBezTo>
                    <a:lnTo>
                      <a:pt x="19375" y="11032"/>
                    </a:lnTo>
                    <a:cubicBezTo>
                      <a:pt x="19375" y="11101"/>
                      <a:pt x="19306" y="11191"/>
                      <a:pt x="19316" y="11230"/>
                    </a:cubicBezTo>
                    <a:cubicBezTo>
                      <a:pt x="19306" y="11220"/>
                      <a:pt x="19296" y="11220"/>
                      <a:pt x="19276" y="11220"/>
                    </a:cubicBezTo>
                    <a:cubicBezTo>
                      <a:pt x="19306" y="11210"/>
                      <a:pt x="19326" y="11201"/>
                      <a:pt x="19306" y="11131"/>
                    </a:cubicBezTo>
                    <a:cubicBezTo>
                      <a:pt x="19296" y="11101"/>
                      <a:pt x="19286" y="11072"/>
                      <a:pt x="19266" y="11042"/>
                    </a:cubicBezTo>
                    <a:cubicBezTo>
                      <a:pt x="19230" y="10954"/>
                      <a:pt x="19182" y="10887"/>
                      <a:pt x="19123" y="10887"/>
                    </a:cubicBezTo>
                    <a:cubicBezTo>
                      <a:pt x="19103" y="10887"/>
                      <a:pt x="19081" y="10895"/>
                      <a:pt x="19058" y="10913"/>
                    </a:cubicBezTo>
                    <a:cubicBezTo>
                      <a:pt x="18999" y="10963"/>
                      <a:pt x="18959" y="10982"/>
                      <a:pt x="18939" y="10992"/>
                    </a:cubicBezTo>
                    <a:lnTo>
                      <a:pt x="18919" y="10992"/>
                    </a:lnTo>
                    <a:cubicBezTo>
                      <a:pt x="18909" y="10982"/>
                      <a:pt x="18899" y="10953"/>
                      <a:pt x="18919" y="10893"/>
                    </a:cubicBezTo>
                    <a:cubicBezTo>
                      <a:pt x="18949" y="10834"/>
                      <a:pt x="19038" y="10754"/>
                      <a:pt x="19098" y="10695"/>
                    </a:cubicBezTo>
                    <a:cubicBezTo>
                      <a:pt x="19108" y="10705"/>
                      <a:pt x="19118" y="10725"/>
                      <a:pt x="19127" y="10744"/>
                    </a:cubicBezTo>
                    <a:cubicBezTo>
                      <a:pt x="19155" y="10779"/>
                      <a:pt x="19187" y="10836"/>
                      <a:pt x="19204" y="10836"/>
                    </a:cubicBezTo>
                    <a:cubicBezTo>
                      <a:pt x="19212" y="10836"/>
                      <a:pt x="19217" y="10825"/>
                      <a:pt x="19217" y="10794"/>
                    </a:cubicBezTo>
                    <a:cubicBezTo>
                      <a:pt x="19217" y="10705"/>
                      <a:pt x="19118" y="10695"/>
                      <a:pt x="19177" y="10655"/>
                    </a:cubicBezTo>
                    <a:cubicBezTo>
                      <a:pt x="19195" y="10643"/>
                      <a:pt x="19213" y="10640"/>
                      <a:pt x="19230" y="10640"/>
                    </a:cubicBezTo>
                    <a:cubicBezTo>
                      <a:pt x="19248" y="10640"/>
                      <a:pt x="19265" y="10644"/>
                      <a:pt x="19277" y="10644"/>
                    </a:cubicBezTo>
                    <a:cubicBezTo>
                      <a:pt x="19292" y="10644"/>
                      <a:pt x="19300" y="10639"/>
                      <a:pt x="19296" y="10615"/>
                    </a:cubicBezTo>
                    <a:cubicBezTo>
                      <a:pt x="19286" y="10546"/>
                      <a:pt x="19316" y="10526"/>
                      <a:pt x="19237" y="10526"/>
                    </a:cubicBezTo>
                    <a:cubicBezTo>
                      <a:pt x="19186" y="10526"/>
                      <a:pt x="19140" y="10550"/>
                      <a:pt x="19116" y="10550"/>
                    </a:cubicBezTo>
                    <a:cubicBezTo>
                      <a:pt x="19101" y="10550"/>
                      <a:pt x="19094" y="10542"/>
                      <a:pt x="19098" y="10516"/>
                    </a:cubicBezTo>
                    <a:cubicBezTo>
                      <a:pt x="19118" y="10457"/>
                      <a:pt x="19157" y="10437"/>
                      <a:pt x="19177" y="10427"/>
                    </a:cubicBezTo>
                    <a:cubicBezTo>
                      <a:pt x="19197" y="10427"/>
                      <a:pt x="19167" y="10378"/>
                      <a:pt x="19167" y="10378"/>
                    </a:cubicBezTo>
                    <a:cubicBezTo>
                      <a:pt x="19167" y="10378"/>
                      <a:pt x="18989" y="10358"/>
                      <a:pt x="18959" y="10308"/>
                    </a:cubicBezTo>
                    <a:cubicBezTo>
                      <a:pt x="18959" y="10298"/>
                      <a:pt x="18959" y="10298"/>
                      <a:pt x="18959" y="10288"/>
                    </a:cubicBezTo>
                    <a:cubicBezTo>
                      <a:pt x="18959" y="10288"/>
                      <a:pt x="18963" y="10293"/>
                      <a:pt x="18966" y="10293"/>
                    </a:cubicBezTo>
                    <a:cubicBezTo>
                      <a:pt x="18968" y="10293"/>
                      <a:pt x="18969" y="10292"/>
                      <a:pt x="18969" y="10288"/>
                    </a:cubicBezTo>
                    <a:cubicBezTo>
                      <a:pt x="18969" y="10249"/>
                      <a:pt x="18999" y="10219"/>
                      <a:pt x="19018" y="10219"/>
                    </a:cubicBezTo>
                    <a:cubicBezTo>
                      <a:pt x="19028" y="10219"/>
                      <a:pt x="19028" y="10229"/>
                      <a:pt x="19038" y="10249"/>
                    </a:cubicBezTo>
                    <a:cubicBezTo>
                      <a:pt x="19058" y="10308"/>
                      <a:pt x="19118" y="10368"/>
                      <a:pt x="19197" y="10368"/>
                    </a:cubicBezTo>
                    <a:cubicBezTo>
                      <a:pt x="19266" y="10368"/>
                      <a:pt x="19157" y="10278"/>
                      <a:pt x="19197" y="10239"/>
                    </a:cubicBezTo>
                    <a:cubicBezTo>
                      <a:pt x="19208" y="10220"/>
                      <a:pt x="19230" y="10217"/>
                      <a:pt x="19252" y="10217"/>
                    </a:cubicBezTo>
                    <a:cubicBezTo>
                      <a:pt x="19265" y="10217"/>
                      <a:pt x="19278" y="10218"/>
                      <a:pt x="19289" y="10218"/>
                    </a:cubicBezTo>
                    <a:cubicBezTo>
                      <a:pt x="19310" y="10218"/>
                      <a:pt x="19324" y="10214"/>
                      <a:pt x="19316" y="10189"/>
                    </a:cubicBezTo>
                    <a:cubicBezTo>
                      <a:pt x="19296" y="10130"/>
                      <a:pt x="19365" y="10090"/>
                      <a:pt x="19415" y="10090"/>
                    </a:cubicBezTo>
                    <a:cubicBezTo>
                      <a:pt x="19475" y="10090"/>
                      <a:pt x="19385" y="10050"/>
                      <a:pt x="19316" y="10030"/>
                    </a:cubicBezTo>
                    <a:cubicBezTo>
                      <a:pt x="19302" y="10029"/>
                      <a:pt x="19290" y="10028"/>
                      <a:pt x="19279" y="10028"/>
                    </a:cubicBezTo>
                    <a:cubicBezTo>
                      <a:pt x="19237" y="10028"/>
                      <a:pt x="19215" y="10040"/>
                      <a:pt x="19167" y="10040"/>
                    </a:cubicBezTo>
                    <a:cubicBezTo>
                      <a:pt x="19130" y="10046"/>
                      <a:pt x="19102" y="10057"/>
                      <a:pt x="19083" y="10057"/>
                    </a:cubicBezTo>
                    <a:cubicBezTo>
                      <a:pt x="19067" y="10057"/>
                      <a:pt x="19058" y="10048"/>
                      <a:pt x="19058" y="10021"/>
                    </a:cubicBezTo>
                    <a:cubicBezTo>
                      <a:pt x="19058" y="9981"/>
                      <a:pt x="19038" y="9931"/>
                      <a:pt x="19009" y="9921"/>
                    </a:cubicBezTo>
                    <a:cubicBezTo>
                      <a:pt x="18999" y="9902"/>
                      <a:pt x="18979" y="9892"/>
                      <a:pt x="18969" y="9852"/>
                    </a:cubicBezTo>
                    <a:cubicBezTo>
                      <a:pt x="18959" y="9822"/>
                      <a:pt x="18959" y="9802"/>
                      <a:pt x="18949" y="9773"/>
                    </a:cubicBezTo>
                    <a:lnTo>
                      <a:pt x="18949" y="9773"/>
                    </a:lnTo>
                    <a:cubicBezTo>
                      <a:pt x="18969" y="9783"/>
                      <a:pt x="18979" y="9783"/>
                      <a:pt x="18989" y="9793"/>
                    </a:cubicBezTo>
                    <a:cubicBezTo>
                      <a:pt x="18997" y="9818"/>
                      <a:pt x="19054" y="9857"/>
                      <a:pt x="19090" y="9857"/>
                    </a:cubicBezTo>
                    <a:cubicBezTo>
                      <a:pt x="19097" y="9857"/>
                      <a:pt x="19103" y="9855"/>
                      <a:pt x="19108" y="9852"/>
                    </a:cubicBezTo>
                    <a:cubicBezTo>
                      <a:pt x="19113" y="9847"/>
                      <a:pt x="19118" y="9845"/>
                      <a:pt x="19123" y="9845"/>
                    </a:cubicBezTo>
                    <a:cubicBezTo>
                      <a:pt x="19127" y="9845"/>
                      <a:pt x="19132" y="9847"/>
                      <a:pt x="19137" y="9852"/>
                    </a:cubicBezTo>
                    <a:cubicBezTo>
                      <a:pt x="18880" y="10149"/>
                      <a:pt x="19633" y="9872"/>
                      <a:pt x="19911" y="10199"/>
                    </a:cubicBezTo>
                    <a:cubicBezTo>
                      <a:pt x="19970" y="10268"/>
                      <a:pt x="20010" y="10328"/>
                      <a:pt x="20050" y="10387"/>
                    </a:cubicBezTo>
                    <a:cubicBezTo>
                      <a:pt x="20050" y="10407"/>
                      <a:pt x="20060" y="10417"/>
                      <a:pt x="20069" y="10437"/>
                    </a:cubicBezTo>
                    <a:cubicBezTo>
                      <a:pt x="20040" y="10437"/>
                      <a:pt x="20020" y="10447"/>
                      <a:pt x="19990" y="10447"/>
                    </a:cubicBezTo>
                    <a:cubicBezTo>
                      <a:pt x="20000" y="10477"/>
                      <a:pt x="19990" y="10536"/>
                      <a:pt x="19990" y="10596"/>
                    </a:cubicBezTo>
                    <a:cubicBezTo>
                      <a:pt x="19990" y="10633"/>
                      <a:pt x="20007" y="10644"/>
                      <a:pt x="20031" y="10644"/>
                    </a:cubicBezTo>
                    <a:cubicBezTo>
                      <a:pt x="20066" y="10644"/>
                      <a:pt x="20114" y="10621"/>
                      <a:pt x="20149" y="10615"/>
                    </a:cubicBezTo>
                    <a:cubicBezTo>
                      <a:pt x="20169" y="10615"/>
                      <a:pt x="20188" y="10606"/>
                      <a:pt x="20198" y="10606"/>
                    </a:cubicBezTo>
                    <a:cubicBezTo>
                      <a:pt x="20248" y="10625"/>
                      <a:pt x="20317" y="10645"/>
                      <a:pt x="20436" y="10645"/>
                    </a:cubicBezTo>
                    <a:cubicBezTo>
                      <a:pt x="20456" y="10685"/>
                      <a:pt x="20466" y="10725"/>
                      <a:pt x="20436" y="10725"/>
                    </a:cubicBezTo>
                    <a:cubicBezTo>
                      <a:pt x="20377" y="10734"/>
                      <a:pt x="20278" y="10774"/>
                      <a:pt x="20298" y="10873"/>
                    </a:cubicBezTo>
                    <a:cubicBezTo>
                      <a:pt x="20301" y="10889"/>
                      <a:pt x="20301" y="10895"/>
                      <a:pt x="20300" y="10895"/>
                    </a:cubicBezTo>
                    <a:cubicBezTo>
                      <a:pt x="20292" y="10895"/>
                      <a:pt x="20250" y="10800"/>
                      <a:pt x="20217" y="10800"/>
                    </a:cubicBezTo>
                    <a:cubicBezTo>
                      <a:pt x="20210" y="10800"/>
                      <a:pt x="20204" y="10804"/>
                      <a:pt x="20198" y="10814"/>
                    </a:cubicBezTo>
                    <a:cubicBezTo>
                      <a:pt x="20188" y="10834"/>
                      <a:pt x="20188" y="10863"/>
                      <a:pt x="20179" y="10903"/>
                    </a:cubicBezTo>
                    <a:cubicBezTo>
                      <a:pt x="20288" y="10953"/>
                      <a:pt x="20407" y="11032"/>
                      <a:pt x="20407" y="11032"/>
                    </a:cubicBezTo>
                    <a:lnTo>
                      <a:pt x="20654" y="11062"/>
                    </a:lnTo>
                    <a:lnTo>
                      <a:pt x="20654" y="10645"/>
                    </a:lnTo>
                    <a:lnTo>
                      <a:pt x="20654" y="9743"/>
                    </a:lnTo>
                    <a:lnTo>
                      <a:pt x="20654" y="8930"/>
                    </a:lnTo>
                    <a:lnTo>
                      <a:pt x="20654" y="8623"/>
                    </a:lnTo>
                    <a:lnTo>
                      <a:pt x="20654" y="8464"/>
                    </a:lnTo>
                    <a:lnTo>
                      <a:pt x="20654" y="8137"/>
                    </a:lnTo>
                    <a:lnTo>
                      <a:pt x="20654" y="7879"/>
                    </a:lnTo>
                    <a:lnTo>
                      <a:pt x="20654" y="7690"/>
                    </a:lnTo>
                    <a:lnTo>
                      <a:pt x="20654" y="6996"/>
                    </a:lnTo>
                    <a:lnTo>
                      <a:pt x="20654" y="6848"/>
                    </a:lnTo>
                    <a:lnTo>
                      <a:pt x="20654" y="5985"/>
                    </a:lnTo>
                    <a:cubicBezTo>
                      <a:pt x="20615" y="6015"/>
                      <a:pt x="20565" y="6035"/>
                      <a:pt x="20535" y="6054"/>
                    </a:cubicBezTo>
                    <a:cubicBezTo>
                      <a:pt x="20516" y="6066"/>
                      <a:pt x="20498" y="6069"/>
                      <a:pt x="20480" y="6069"/>
                    </a:cubicBezTo>
                    <a:cubicBezTo>
                      <a:pt x="20465" y="6069"/>
                      <a:pt x="20449" y="6067"/>
                      <a:pt x="20432" y="6067"/>
                    </a:cubicBezTo>
                    <a:cubicBezTo>
                      <a:pt x="20415" y="6067"/>
                      <a:pt x="20397" y="6068"/>
                      <a:pt x="20377" y="6074"/>
                    </a:cubicBezTo>
                    <a:cubicBezTo>
                      <a:pt x="20377" y="6064"/>
                      <a:pt x="20367" y="6054"/>
                      <a:pt x="20367" y="6045"/>
                    </a:cubicBezTo>
                    <a:cubicBezTo>
                      <a:pt x="20347" y="5975"/>
                      <a:pt x="20337" y="5916"/>
                      <a:pt x="20327" y="5866"/>
                    </a:cubicBezTo>
                    <a:cubicBezTo>
                      <a:pt x="20367" y="5846"/>
                      <a:pt x="20397" y="5826"/>
                      <a:pt x="20416" y="5816"/>
                    </a:cubicBezTo>
                    <a:cubicBezTo>
                      <a:pt x="20437" y="5803"/>
                      <a:pt x="20456" y="5796"/>
                      <a:pt x="20478" y="5796"/>
                    </a:cubicBezTo>
                    <a:cubicBezTo>
                      <a:pt x="20519" y="5796"/>
                      <a:pt x="20570" y="5820"/>
                      <a:pt x="20654" y="5866"/>
                    </a:cubicBez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48" y="5643"/>
                      <a:pt x="20619" y="5661"/>
                      <a:pt x="20587" y="5661"/>
                    </a:cubicBezTo>
                    <a:cubicBezTo>
                      <a:pt x="20535" y="5661"/>
                      <a:pt x="20475" y="5613"/>
                      <a:pt x="20486" y="5569"/>
                    </a:cubicBezTo>
                    <a:cubicBezTo>
                      <a:pt x="20516" y="5499"/>
                      <a:pt x="20456" y="5460"/>
                      <a:pt x="20258" y="5400"/>
                    </a:cubicBezTo>
                    <a:cubicBezTo>
                      <a:pt x="20248" y="5390"/>
                      <a:pt x="20248" y="5390"/>
                      <a:pt x="20238" y="5390"/>
                    </a:cubicBezTo>
                    <a:cubicBezTo>
                      <a:pt x="20228" y="5360"/>
                      <a:pt x="20228" y="5341"/>
                      <a:pt x="20208" y="5321"/>
                    </a:cubicBezTo>
                    <a:cubicBezTo>
                      <a:pt x="20185" y="5282"/>
                      <a:pt x="20180" y="5184"/>
                      <a:pt x="20146" y="5184"/>
                    </a:cubicBezTo>
                    <a:cubicBezTo>
                      <a:pt x="20137" y="5184"/>
                      <a:pt x="20125" y="5192"/>
                      <a:pt x="20109" y="5212"/>
                    </a:cubicBezTo>
                    <a:cubicBezTo>
                      <a:pt x="20071" y="5263"/>
                      <a:pt x="20045" y="5306"/>
                      <a:pt x="20015" y="5306"/>
                    </a:cubicBezTo>
                    <a:cubicBezTo>
                      <a:pt x="19999" y="5306"/>
                      <a:pt x="19981" y="5293"/>
                      <a:pt x="19960" y="5261"/>
                    </a:cubicBezTo>
                    <a:cubicBezTo>
                      <a:pt x="19901" y="5162"/>
                      <a:pt x="19921" y="5073"/>
                      <a:pt x="19831" y="5053"/>
                    </a:cubicBezTo>
                    <a:cubicBezTo>
                      <a:pt x="19752" y="5023"/>
                      <a:pt x="19713" y="5013"/>
                      <a:pt x="19713" y="4974"/>
                    </a:cubicBezTo>
                    <a:cubicBezTo>
                      <a:pt x="19713" y="4931"/>
                      <a:pt x="19728" y="4827"/>
                      <a:pt x="19777" y="4827"/>
                    </a:cubicBezTo>
                    <a:cubicBezTo>
                      <a:pt x="19785" y="4827"/>
                      <a:pt x="19793" y="4830"/>
                      <a:pt x="19802" y="4835"/>
                    </a:cubicBezTo>
                    <a:cubicBezTo>
                      <a:pt x="19881" y="4875"/>
                      <a:pt x="19861" y="4884"/>
                      <a:pt x="19921" y="4984"/>
                    </a:cubicBezTo>
                    <a:cubicBezTo>
                      <a:pt x="19960" y="5045"/>
                      <a:pt x="20002" y="5075"/>
                      <a:pt x="20027" y="5075"/>
                    </a:cubicBezTo>
                    <a:cubicBezTo>
                      <a:pt x="20045" y="5075"/>
                      <a:pt x="20053" y="5058"/>
                      <a:pt x="20040" y="5023"/>
                    </a:cubicBezTo>
                    <a:cubicBezTo>
                      <a:pt x="20026" y="4961"/>
                      <a:pt x="20031" y="4884"/>
                      <a:pt x="20060" y="4884"/>
                    </a:cubicBezTo>
                    <a:cubicBezTo>
                      <a:pt x="20072" y="4884"/>
                      <a:pt x="20088" y="4898"/>
                      <a:pt x="20109" y="4934"/>
                    </a:cubicBezTo>
                    <a:cubicBezTo>
                      <a:pt x="20149" y="5003"/>
                      <a:pt x="20179" y="5033"/>
                      <a:pt x="20208" y="5063"/>
                    </a:cubicBezTo>
                    <a:cubicBezTo>
                      <a:pt x="20119" y="5142"/>
                      <a:pt x="20198" y="5112"/>
                      <a:pt x="20278" y="5132"/>
                    </a:cubicBezTo>
                    <a:cubicBezTo>
                      <a:pt x="20288" y="5132"/>
                      <a:pt x="20288" y="5132"/>
                      <a:pt x="20298" y="5142"/>
                    </a:cubicBezTo>
                    <a:cubicBezTo>
                      <a:pt x="20327" y="5172"/>
                      <a:pt x="20357" y="5182"/>
                      <a:pt x="20377" y="5192"/>
                    </a:cubicBezTo>
                    <a:cubicBezTo>
                      <a:pt x="20416" y="5241"/>
                      <a:pt x="20397" y="5261"/>
                      <a:pt x="20526" y="5261"/>
                    </a:cubicBezTo>
                    <a:cubicBezTo>
                      <a:pt x="20531" y="5261"/>
                      <a:pt x="20536" y="5261"/>
                      <a:pt x="20541" y="5261"/>
                    </a:cubicBezTo>
                    <a:cubicBezTo>
                      <a:pt x="20661" y="5261"/>
                      <a:pt x="20626" y="5377"/>
                      <a:pt x="20654" y="5549"/>
                    </a:cubicBezTo>
                    <a:lnTo>
                      <a:pt x="20654" y="4835"/>
                    </a:lnTo>
                    <a:cubicBezTo>
                      <a:pt x="20625" y="4835"/>
                      <a:pt x="20595" y="4825"/>
                      <a:pt x="20575" y="4825"/>
                    </a:cubicBezTo>
                    <a:cubicBezTo>
                      <a:pt x="20566" y="4822"/>
                      <a:pt x="20556" y="4820"/>
                      <a:pt x="20547" y="4820"/>
                    </a:cubicBezTo>
                    <a:cubicBezTo>
                      <a:pt x="20498" y="4820"/>
                      <a:pt x="20460" y="4861"/>
                      <a:pt x="20535" y="4894"/>
                    </a:cubicBezTo>
                    <a:cubicBezTo>
                      <a:pt x="20625" y="4934"/>
                      <a:pt x="20555" y="5083"/>
                      <a:pt x="20476" y="5083"/>
                    </a:cubicBezTo>
                    <a:cubicBezTo>
                      <a:pt x="20418" y="5083"/>
                      <a:pt x="20373" y="5026"/>
                      <a:pt x="20307" y="5026"/>
                    </a:cubicBezTo>
                    <a:cubicBezTo>
                      <a:pt x="20295" y="5026"/>
                      <a:pt x="20282" y="5028"/>
                      <a:pt x="20268" y="5033"/>
                    </a:cubicBezTo>
                    <a:cubicBezTo>
                      <a:pt x="20238" y="4994"/>
                      <a:pt x="20218" y="4974"/>
                      <a:pt x="20218" y="4954"/>
                    </a:cubicBezTo>
                    <a:cubicBezTo>
                      <a:pt x="20227" y="4929"/>
                      <a:pt x="20214" y="4834"/>
                      <a:pt x="20275" y="4834"/>
                    </a:cubicBezTo>
                    <a:cubicBezTo>
                      <a:pt x="20286" y="4834"/>
                      <a:pt x="20300" y="4837"/>
                      <a:pt x="20317" y="4845"/>
                    </a:cubicBezTo>
                    <a:cubicBezTo>
                      <a:pt x="20360" y="4866"/>
                      <a:pt x="20400" y="4878"/>
                      <a:pt x="20427" y="4878"/>
                    </a:cubicBezTo>
                    <a:cubicBezTo>
                      <a:pt x="20464" y="4878"/>
                      <a:pt x="20476" y="4856"/>
                      <a:pt x="20436" y="4805"/>
                    </a:cubicBezTo>
                    <a:cubicBezTo>
                      <a:pt x="20376" y="4728"/>
                      <a:pt x="20323" y="4672"/>
                      <a:pt x="20252" y="4672"/>
                    </a:cubicBezTo>
                    <a:cubicBezTo>
                      <a:pt x="20241" y="4672"/>
                      <a:pt x="20230" y="4674"/>
                      <a:pt x="20218" y="4676"/>
                    </a:cubicBezTo>
                    <a:cubicBezTo>
                      <a:pt x="20154" y="4690"/>
                      <a:pt x="20090" y="4725"/>
                      <a:pt x="20040" y="4725"/>
                    </a:cubicBezTo>
                    <a:cubicBezTo>
                      <a:pt x="20021" y="4725"/>
                      <a:pt x="20004" y="4720"/>
                      <a:pt x="19990" y="4706"/>
                    </a:cubicBezTo>
                    <a:cubicBezTo>
                      <a:pt x="19950" y="4666"/>
                      <a:pt x="19911" y="4627"/>
                      <a:pt x="19851" y="4617"/>
                    </a:cubicBezTo>
                    <a:cubicBezTo>
                      <a:pt x="19802" y="4607"/>
                      <a:pt x="19713" y="4577"/>
                      <a:pt x="19772" y="4518"/>
                    </a:cubicBezTo>
                    <a:cubicBezTo>
                      <a:pt x="19841" y="4468"/>
                      <a:pt x="19881" y="4329"/>
                      <a:pt x="19881" y="4329"/>
                    </a:cubicBezTo>
                    <a:cubicBezTo>
                      <a:pt x="19881" y="4329"/>
                      <a:pt x="19869" y="4191"/>
                      <a:pt x="19897" y="4191"/>
                    </a:cubicBezTo>
                    <a:cubicBezTo>
                      <a:pt x="19904" y="4191"/>
                      <a:pt x="19915" y="4202"/>
                      <a:pt x="19931" y="4230"/>
                    </a:cubicBezTo>
                    <a:cubicBezTo>
                      <a:pt x="19990" y="4341"/>
                      <a:pt x="20035" y="4415"/>
                      <a:pt x="20059" y="4415"/>
                    </a:cubicBezTo>
                    <a:cubicBezTo>
                      <a:pt x="20063" y="4415"/>
                      <a:pt x="20067" y="4413"/>
                      <a:pt x="20069" y="4409"/>
                    </a:cubicBezTo>
                    <a:cubicBezTo>
                      <a:pt x="20091" y="4386"/>
                      <a:pt x="20092" y="4337"/>
                      <a:pt x="20098" y="4337"/>
                    </a:cubicBezTo>
                    <a:cubicBezTo>
                      <a:pt x="20101" y="4337"/>
                      <a:pt x="20104" y="4343"/>
                      <a:pt x="20109" y="4359"/>
                    </a:cubicBezTo>
                    <a:cubicBezTo>
                      <a:pt x="20121" y="4384"/>
                      <a:pt x="20147" y="4398"/>
                      <a:pt x="20168" y="4398"/>
                    </a:cubicBezTo>
                    <a:cubicBezTo>
                      <a:pt x="20197" y="4398"/>
                      <a:pt x="20215" y="4369"/>
                      <a:pt x="20169" y="4299"/>
                    </a:cubicBezTo>
                    <a:cubicBezTo>
                      <a:pt x="20094" y="4208"/>
                      <a:pt x="20047" y="4131"/>
                      <a:pt x="20017" y="4131"/>
                    </a:cubicBezTo>
                    <a:cubicBezTo>
                      <a:pt x="20010" y="4131"/>
                      <a:pt x="20005" y="4134"/>
                      <a:pt x="20000" y="4141"/>
                    </a:cubicBezTo>
                    <a:cubicBezTo>
                      <a:pt x="19992" y="4149"/>
                      <a:pt x="19986" y="4152"/>
                      <a:pt x="19981" y="4152"/>
                    </a:cubicBezTo>
                    <a:cubicBezTo>
                      <a:pt x="19960" y="4152"/>
                      <a:pt x="19952" y="4097"/>
                      <a:pt x="19881" y="4042"/>
                    </a:cubicBezTo>
                    <a:cubicBezTo>
                      <a:pt x="19848" y="4008"/>
                      <a:pt x="19822" y="4001"/>
                      <a:pt x="19799" y="4001"/>
                    </a:cubicBezTo>
                    <a:cubicBezTo>
                      <a:pt x="19781" y="4001"/>
                      <a:pt x="19766" y="4005"/>
                      <a:pt x="19751" y="4005"/>
                    </a:cubicBezTo>
                    <a:cubicBezTo>
                      <a:pt x="19738" y="4005"/>
                      <a:pt x="19726" y="4003"/>
                      <a:pt x="19713" y="3992"/>
                    </a:cubicBezTo>
                    <a:cubicBezTo>
                      <a:pt x="19673" y="3942"/>
                      <a:pt x="19524" y="3893"/>
                      <a:pt x="19623" y="3823"/>
                    </a:cubicBezTo>
                    <a:cubicBezTo>
                      <a:pt x="19688" y="3778"/>
                      <a:pt x="19724" y="3754"/>
                      <a:pt x="19751" y="3754"/>
                    </a:cubicBezTo>
                    <a:cubicBezTo>
                      <a:pt x="19766" y="3754"/>
                      <a:pt x="19778" y="3760"/>
                      <a:pt x="19792" y="3774"/>
                    </a:cubicBezTo>
                    <a:cubicBezTo>
                      <a:pt x="19817" y="3799"/>
                      <a:pt x="19863" y="3833"/>
                      <a:pt x="19900" y="3833"/>
                    </a:cubicBezTo>
                    <a:cubicBezTo>
                      <a:pt x="19921" y="3833"/>
                      <a:pt x="19940" y="3822"/>
                      <a:pt x="19950" y="3794"/>
                    </a:cubicBezTo>
                    <a:cubicBezTo>
                      <a:pt x="19980" y="3705"/>
                      <a:pt x="20050" y="3774"/>
                      <a:pt x="20030" y="3685"/>
                    </a:cubicBezTo>
                    <a:cubicBezTo>
                      <a:pt x="20006" y="3614"/>
                      <a:pt x="19983" y="3538"/>
                      <a:pt x="19945" y="3538"/>
                    </a:cubicBezTo>
                    <a:cubicBezTo>
                      <a:pt x="19935" y="3538"/>
                      <a:pt x="19923" y="3543"/>
                      <a:pt x="19911" y="3556"/>
                    </a:cubicBezTo>
                    <a:cubicBezTo>
                      <a:pt x="19886" y="3586"/>
                      <a:pt x="19869" y="3603"/>
                      <a:pt x="19860" y="3603"/>
                    </a:cubicBezTo>
                    <a:cubicBezTo>
                      <a:pt x="19851" y="3603"/>
                      <a:pt x="19851" y="3586"/>
                      <a:pt x="19861" y="3546"/>
                    </a:cubicBezTo>
                    <a:cubicBezTo>
                      <a:pt x="19878" y="3480"/>
                      <a:pt x="19990" y="3373"/>
                      <a:pt x="19948" y="3373"/>
                    </a:cubicBezTo>
                    <a:cubicBezTo>
                      <a:pt x="19939" y="3373"/>
                      <a:pt x="19924" y="3377"/>
                      <a:pt x="19901" y="3387"/>
                    </a:cubicBezTo>
                    <a:cubicBezTo>
                      <a:pt x="19762" y="3447"/>
                      <a:pt x="19722" y="3486"/>
                      <a:pt x="19742" y="3546"/>
                    </a:cubicBezTo>
                    <a:cubicBezTo>
                      <a:pt x="19754" y="3585"/>
                      <a:pt x="19713" y="3628"/>
                      <a:pt x="19678" y="3628"/>
                    </a:cubicBezTo>
                    <a:cubicBezTo>
                      <a:pt x="19652" y="3628"/>
                      <a:pt x="19629" y="3604"/>
                      <a:pt x="19633" y="3536"/>
                    </a:cubicBezTo>
                    <a:cubicBezTo>
                      <a:pt x="19652" y="3374"/>
                      <a:pt x="19626" y="3268"/>
                      <a:pt x="19711" y="3268"/>
                    </a:cubicBezTo>
                    <a:cubicBezTo>
                      <a:pt x="19714" y="3268"/>
                      <a:pt x="19718" y="3268"/>
                      <a:pt x="19722" y="3268"/>
                    </a:cubicBezTo>
                    <a:cubicBezTo>
                      <a:pt x="19822" y="3268"/>
                      <a:pt x="19782" y="3248"/>
                      <a:pt x="19831" y="3169"/>
                    </a:cubicBezTo>
                    <a:cubicBezTo>
                      <a:pt x="19881" y="3100"/>
                      <a:pt x="20020" y="3179"/>
                      <a:pt x="19931" y="3080"/>
                    </a:cubicBezTo>
                    <a:cubicBezTo>
                      <a:pt x="19908" y="3054"/>
                      <a:pt x="19888" y="3045"/>
                      <a:pt x="19870" y="3045"/>
                    </a:cubicBezTo>
                    <a:cubicBezTo>
                      <a:pt x="19827" y="3045"/>
                      <a:pt x="19794" y="3100"/>
                      <a:pt x="19752" y="3100"/>
                    </a:cubicBezTo>
                    <a:cubicBezTo>
                      <a:pt x="19703" y="3100"/>
                      <a:pt x="19653" y="2971"/>
                      <a:pt x="19713" y="2931"/>
                    </a:cubicBezTo>
                    <a:cubicBezTo>
                      <a:pt x="19766" y="2896"/>
                      <a:pt x="19732" y="2860"/>
                      <a:pt x="19696" y="2860"/>
                    </a:cubicBezTo>
                    <a:cubicBezTo>
                      <a:pt x="19691" y="2860"/>
                      <a:pt x="19687" y="2861"/>
                      <a:pt x="19683" y="2862"/>
                    </a:cubicBezTo>
                    <a:cubicBezTo>
                      <a:pt x="19670" y="2868"/>
                      <a:pt x="19651" y="2873"/>
                      <a:pt x="19633" y="2873"/>
                    </a:cubicBezTo>
                    <a:cubicBezTo>
                      <a:pt x="19598" y="2873"/>
                      <a:pt x="19567" y="2855"/>
                      <a:pt x="19594" y="2802"/>
                    </a:cubicBezTo>
                    <a:cubicBezTo>
                      <a:pt x="19633" y="2713"/>
                      <a:pt x="19524" y="2683"/>
                      <a:pt x="19514" y="2663"/>
                    </a:cubicBezTo>
                    <a:cubicBezTo>
                      <a:pt x="19504" y="2644"/>
                      <a:pt x="19544" y="2584"/>
                      <a:pt x="19594" y="2584"/>
                    </a:cubicBezTo>
                    <a:cubicBezTo>
                      <a:pt x="19597" y="2585"/>
                      <a:pt x="19600" y="2585"/>
                      <a:pt x="19603" y="2585"/>
                    </a:cubicBezTo>
                    <a:cubicBezTo>
                      <a:pt x="19637" y="2585"/>
                      <a:pt x="19670" y="2543"/>
                      <a:pt x="19620" y="2543"/>
                    </a:cubicBezTo>
                    <a:cubicBezTo>
                      <a:pt x="19615" y="2543"/>
                      <a:pt x="19610" y="2544"/>
                      <a:pt x="19603" y="2544"/>
                    </a:cubicBezTo>
                    <a:cubicBezTo>
                      <a:pt x="19560" y="2550"/>
                      <a:pt x="19535" y="2567"/>
                      <a:pt x="19519" y="2567"/>
                    </a:cubicBezTo>
                    <a:cubicBezTo>
                      <a:pt x="19505" y="2567"/>
                      <a:pt x="19499" y="2555"/>
                      <a:pt x="19494" y="2515"/>
                    </a:cubicBezTo>
                    <a:cubicBezTo>
                      <a:pt x="19494" y="2425"/>
                      <a:pt x="19504" y="2435"/>
                      <a:pt x="19484" y="2376"/>
                    </a:cubicBezTo>
                    <a:cubicBezTo>
                      <a:pt x="19462" y="2331"/>
                      <a:pt x="19428" y="2108"/>
                      <a:pt x="19413" y="2108"/>
                    </a:cubicBezTo>
                    <a:cubicBezTo>
                      <a:pt x="19408" y="2108"/>
                      <a:pt x="19405" y="2130"/>
                      <a:pt x="19405" y="2187"/>
                    </a:cubicBezTo>
                    <a:lnTo>
                      <a:pt x="19405" y="2019"/>
                    </a:lnTo>
                    <a:cubicBezTo>
                      <a:pt x="19405" y="1963"/>
                      <a:pt x="19404" y="1941"/>
                      <a:pt x="19402" y="1941"/>
                    </a:cubicBezTo>
                    <a:cubicBezTo>
                      <a:pt x="19396" y="1941"/>
                      <a:pt x="19379" y="2201"/>
                      <a:pt x="19356" y="2247"/>
                    </a:cubicBezTo>
                    <a:cubicBezTo>
                      <a:pt x="19326" y="2306"/>
                      <a:pt x="19336" y="2425"/>
                      <a:pt x="19326" y="2515"/>
                    </a:cubicBezTo>
                    <a:cubicBezTo>
                      <a:pt x="19323" y="2536"/>
                      <a:pt x="19319" y="2544"/>
                      <a:pt x="19313" y="2544"/>
                    </a:cubicBezTo>
                    <a:cubicBezTo>
                      <a:pt x="19294" y="2544"/>
                      <a:pt x="19257" y="2463"/>
                      <a:pt x="19197" y="2455"/>
                    </a:cubicBezTo>
                    <a:cubicBezTo>
                      <a:pt x="19172" y="2452"/>
                      <a:pt x="19162" y="2450"/>
                      <a:pt x="19160" y="2450"/>
                    </a:cubicBezTo>
                    <a:cubicBezTo>
                      <a:pt x="19157" y="2450"/>
                      <a:pt x="19196" y="2461"/>
                      <a:pt x="19217" y="2495"/>
                    </a:cubicBezTo>
                    <a:cubicBezTo>
                      <a:pt x="19266" y="2564"/>
                      <a:pt x="19306" y="2693"/>
                      <a:pt x="19296" y="2713"/>
                    </a:cubicBezTo>
                    <a:cubicBezTo>
                      <a:pt x="19286" y="2733"/>
                      <a:pt x="19266" y="2703"/>
                      <a:pt x="19256" y="2753"/>
                    </a:cubicBezTo>
                    <a:cubicBezTo>
                      <a:pt x="19249" y="2800"/>
                      <a:pt x="19185" y="2828"/>
                      <a:pt x="19139" y="2828"/>
                    </a:cubicBezTo>
                    <a:cubicBezTo>
                      <a:pt x="19127" y="2828"/>
                      <a:pt x="19116" y="2826"/>
                      <a:pt x="19108" y="2822"/>
                    </a:cubicBezTo>
                    <a:cubicBezTo>
                      <a:pt x="19107" y="2822"/>
                      <a:pt x="19105" y="2822"/>
                      <a:pt x="19105" y="2822"/>
                    </a:cubicBezTo>
                    <a:cubicBezTo>
                      <a:pt x="19071" y="2822"/>
                      <a:pt x="19129" y="2982"/>
                      <a:pt x="19187" y="3020"/>
                    </a:cubicBezTo>
                    <a:cubicBezTo>
                      <a:pt x="19226" y="3046"/>
                      <a:pt x="19202" y="3097"/>
                      <a:pt x="19150" y="3097"/>
                    </a:cubicBezTo>
                    <a:cubicBezTo>
                      <a:pt x="19122" y="3097"/>
                      <a:pt x="19086" y="3082"/>
                      <a:pt x="19048" y="3040"/>
                    </a:cubicBezTo>
                    <a:cubicBezTo>
                      <a:pt x="19036" y="3028"/>
                      <a:pt x="19025" y="3022"/>
                      <a:pt x="19015" y="3022"/>
                    </a:cubicBezTo>
                    <a:cubicBezTo>
                      <a:pt x="18985" y="3022"/>
                      <a:pt x="18959" y="3072"/>
                      <a:pt x="18899" y="3139"/>
                    </a:cubicBezTo>
                    <a:cubicBezTo>
                      <a:pt x="18810" y="3238"/>
                      <a:pt x="18989" y="3179"/>
                      <a:pt x="19038" y="3248"/>
                    </a:cubicBezTo>
                    <a:cubicBezTo>
                      <a:pt x="19055" y="3275"/>
                      <a:pt x="19060" y="3284"/>
                      <a:pt x="19064" y="3284"/>
                    </a:cubicBezTo>
                    <a:cubicBezTo>
                      <a:pt x="19071" y="3284"/>
                      <a:pt x="19071" y="3248"/>
                      <a:pt x="19137" y="3248"/>
                    </a:cubicBezTo>
                    <a:cubicBezTo>
                      <a:pt x="19237" y="3248"/>
                      <a:pt x="19157" y="3367"/>
                      <a:pt x="19177" y="3536"/>
                    </a:cubicBezTo>
                    <a:cubicBezTo>
                      <a:pt x="19181" y="3604"/>
                      <a:pt x="19158" y="3628"/>
                      <a:pt x="19132" y="3628"/>
                    </a:cubicBezTo>
                    <a:cubicBezTo>
                      <a:pt x="19097" y="3628"/>
                      <a:pt x="19057" y="3585"/>
                      <a:pt x="19068" y="3546"/>
                    </a:cubicBezTo>
                    <a:cubicBezTo>
                      <a:pt x="19078" y="3486"/>
                      <a:pt x="19118" y="3496"/>
                      <a:pt x="18979" y="3437"/>
                    </a:cubicBezTo>
                    <a:cubicBezTo>
                      <a:pt x="18939" y="3420"/>
                      <a:pt x="18922" y="3413"/>
                      <a:pt x="18919" y="3413"/>
                    </a:cubicBezTo>
                    <a:cubicBezTo>
                      <a:pt x="18909" y="3413"/>
                      <a:pt x="18984" y="3459"/>
                      <a:pt x="18999" y="3516"/>
                    </a:cubicBezTo>
                    <a:cubicBezTo>
                      <a:pt x="19021" y="3576"/>
                      <a:pt x="18981" y="3636"/>
                      <a:pt x="18939" y="3636"/>
                    </a:cubicBezTo>
                    <a:cubicBezTo>
                      <a:pt x="18925" y="3636"/>
                      <a:pt x="18912" y="3630"/>
                      <a:pt x="18899" y="3615"/>
                    </a:cubicBezTo>
                    <a:cubicBezTo>
                      <a:pt x="18883" y="3599"/>
                      <a:pt x="18868" y="3591"/>
                      <a:pt x="18854" y="3591"/>
                    </a:cubicBezTo>
                    <a:cubicBezTo>
                      <a:pt x="18825" y="3591"/>
                      <a:pt x="18801" y="3625"/>
                      <a:pt x="18780" y="3685"/>
                    </a:cubicBezTo>
                    <a:cubicBezTo>
                      <a:pt x="18776" y="3707"/>
                      <a:pt x="18776" y="3714"/>
                      <a:pt x="18779" y="3714"/>
                    </a:cubicBezTo>
                    <a:cubicBezTo>
                      <a:pt x="18785" y="3714"/>
                      <a:pt x="18807" y="3680"/>
                      <a:pt x="18826" y="3680"/>
                    </a:cubicBezTo>
                    <a:cubicBezTo>
                      <a:pt x="18835" y="3680"/>
                      <a:pt x="18843" y="3687"/>
                      <a:pt x="18850" y="3705"/>
                    </a:cubicBezTo>
                    <a:cubicBezTo>
                      <a:pt x="18870" y="3765"/>
                      <a:pt x="18922" y="3793"/>
                      <a:pt x="18965" y="3793"/>
                    </a:cubicBezTo>
                    <a:cubicBezTo>
                      <a:pt x="18986" y="3793"/>
                      <a:pt x="19006" y="3787"/>
                      <a:pt x="19018" y="3774"/>
                    </a:cubicBezTo>
                    <a:cubicBezTo>
                      <a:pt x="19031" y="3761"/>
                      <a:pt x="19042" y="3756"/>
                      <a:pt x="19055" y="3756"/>
                    </a:cubicBezTo>
                    <a:cubicBezTo>
                      <a:pt x="19084" y="3756"/>
                      <a:pt x="19119" y="3783"/>
                      <a:pt x="19187" y="3823"/>
                    </a:cubicBezTo>
                    <a:cubicBezTo>
                      <a:pt x="19286" y="3893"/>
                      <a:pt x="19137" y="3942"/>
                      <a:pt x="19098" y="3992"/>
                    </a:cubicBezTo>
                    <a:cubicBezTo>
                      <a:pt x="19085" y="4003"/>
                      <a:pt x="19072" y="4005"/>
                      <a:pt x="19060" y="4005"/>
                    </a:cubicBezTo>
                    <a:cubicBezTo>
                      <a:pt x="19044" y="4005"/>
                      <a:pt x="19029" y="4001"/>
                      <a:pt x="19012" y="4001"/>
                    </a:cubicBezTo>
                    <a:cubicBezTo>
                      <a:pt x="18989" y="4001"/>
                      <a:pt x="18962" y="4008"/>
                      <a:pt x="18929" y="4042"/>
                    </a:cubicBezTo>
                    <a:cubicBezTo>
                      <a:pt x="18858" y="4097"/>
                      <a:pt x="18850" y="4152"/>
                      <a:pt x="18829" y="4152"/>
                    </a:cubicBezTo>
                    <a:cubicBezTo>
                      <a:pt x="18824" y="4152"/>
                      <a:pt x="18818" y="4149"/>
                      <a:pt x="18810" y="4141"/>
                    </a:cubicBezTo>
                    <a:cubicBezTo>
                      <a:pt x="18806" y="4137"/>
                      <a:pt x="18801" y="4135"/>
                      <a:pt x="18796" y="4135"/>
                    </a:cubicBezTo>
                    <a:cubicBezTo>
                      <a:pt x="18777" y="4135"/>
                      <a:pt x="18750" y="4163"/>
                      <a:pt x="18711" y="4210"/>
                    </a:cubicBezTo>
                    <a:cubicBezTo>
                      <a:pt x="18692" y="4160"/>
                      <a:pt x="18661" y="4129"/>
                      <a:pt x="18623" y="4129"/>
                    </a:cubicBezTo>
                    <a:cubicBezTo>
                      <a:pt x="18601" y="4129"/>
                      <a:pt x="18578" y="4139"/>
                      <a:pt x="18552" y="4161"/>
                    </a:cubicBezTo>
                    <a:cubicBezTo>
                      <a:pt x="18537" y="4174"/>
                      <a:pt x="18519" y="4180"/>
                      <a:pt x="18500" y="4180"/>
                    </a:cubicBezTo>
                    <a:cubicBezTo>
                      <a:pt x="18437" y="4180"/>
                      <a:pt x="18371" y="4111"/>
                      <a:pt x="18394" y="4042"/>
                    </a:cubicBezTo>
                    <a:cubicBezTo>
                      <a:pt x="18415" y="3985"/>
                      <a:pt x="18526" y="3934"/>
                      <a:pt x="18514" y="3934"/>
                    </a:cubicBezTo>
                    <a:cubicBezTo>
                      <a:pt x="18509" y="3934"/>
                      <a:pt x="18484" y="3942"/>
                      <a:pt x="18424" y="3962"/>
                    </a:cubicBezTo>
                    <a:cubicBezTo>
                      <a:pt x="18225" y="4032"/>
                      <a:pt x="18275" y="4012"/>
                      <a:pt x="18305" y="4081"/>
                    </a:cubicBezTo>
                    <a:cubicBezTo>
                      <a:pt x="18321" y="4121"/>
                      <a:pt x="18262" y="4166"/>
                      <a:pt x="18211" y="4166"/>
                    </a:cubicBezTo>
                    <a:cubicBezTo>
                      <a:pt x="18172" y="4166"/>
                      <a:pt x="18137" y="4139"/>
                      <a:pt x="18146" y="4061"/>
                    </a:cubicBezTo>
                    <a:cubicBezTo>
                      <a:pt x="18166" y="3883"/>
                      <a:pt x="18057" y="3754"/>
                      <a:pt x="18195" y="3754"/>
                    </a:cubicBezTo>
                    <a:cubicBezTo>
                      <a:pt x="18295" y="3754"/>
                      <a:pt x="18297" y="3789"/>
                      <a:pt x="18308" y="3789"/>
                    </a:cubicBezTo>
                    <a:cubicBezTo>
                      <a:pt x="18313" y="3789"/>
                      <a:pt x="18321" y="3781"/>
                      <a:pt x="18344" y="3754"/>
                    </a:cubicBezTo>
                    <a:cubicBezTo>
                      <a:pt x="18414" y="3685"/>
                      <a:pt x="18681" y="3744"/>
                      <a:pt x="18552" y="3635"/>
                    </a:cubicBezTo>
                    <a:cubicBezTo>
                      <a:pt x="18464" y="3561"/>
                      <a:pt x="18419" y="3504"/>
                      <a:pt x="18378" y="3504"/>
                    </a:cubicBezTo>
                    <a:cubicBezTo>
                      <a:pt x="18363" y="3504"/>
                      <a:pt x="18350" y="3511"/>
                      <a:pt x="18334" y="3526"/>
                    </a:cubicBezTo>
                    <a:cubicBezTo>
                      <a:pt x="18276" y="3571"/>
                      <a:pt x="18223" y="3587"/>
                      <a:pt x="18181" y="3587"/>
                    </a:cubicBezTo>
                    <a:cubicBezTo>
                      <a:pt x="18103" y="3587"/>
                      <a:pt x="18068" y="3529"/>
                      <a:pt x="18126" y="3496"/>
                    </a:cubicBezTo>
                    <a:cubicBezTo>
                      <a:pt x="18211" y="3459"/>
                      <a:pt x="18295" y="3296"/>
                      <a:pt x="18253" y="3296"/>
                    </a:cubicBezTo>
                    <a:cubicBezTo>
                      <a:pt x="18251" y="3296"/>
                      <a:pt x="18248" y="3297"/>
                      <a:pt x="18245" y="3298"/>
                    </a:cubicBezTo>
                    <a:cubicBezTo>
                      <a:pt x="18237" y="3299"/>
                      <a:pt x="18228" y="3300"/>
                      <a:pt x="18218" y="3300"/>
                    </a:cubicBezTo>
                    <a:cubicBezTo>
                      <a:pt x="18150" y="3300"/>
                      <a:pt x="18034" y="3271"/>
                      <a:pt x="18017" y="3219"/>
                    </a:cubicBezTo>
                    <a:cubicBezTo>
                      <a:pt x="18007" y="3159"/>
                      <a:pt x="17987" y="3189"/>
                      <a:pt x="17967" y="3169"/>
                    </a:cubicBezTo>
                    <a:cubicBezTo>
                      <a:pt x="17957" y="3149"/>
                      <a:pt x="18007" y="3001"/>
                      <a:pt x="18076" y="2931"/>
                    </a:cubicBezTo>
                    <a:cubicBezTo>
                      <a:pt x="18107" y="2893"/>
                      <a:pt x="18174" y="2878"/>
                      <a:pt x="18151" y="2878"/>
                    </a:cubicBezTo>
                    <a:cubicBezTo>
                      <a:pt x="18145" y="2878"/>
                      <a:pt x="18131" y="2879"/>
                      <a:pt x="18106" y="2882"/>
                    </a:cubicBezTo>
                    <a:cubicBezTo>
                      <a:pt x="18024" y="2896"/>
                      <a:pt x="17964" y="2985"/>
                      <a:pt x="17936" y="2985"/>
                    </a:cubicBezTo>
                    <a:cubicBezTo>
                      <a:pt x="17926" y="2985"/>
                      <a:pt x="17920" y="2975"/>
                      <a:pt x="17918" y="2951"/>
                    </a:cubicBezTo>
                    <a:cubicBezTo>
                      <a:pt x="17908" y="2862"/>
                      <a:pt x="17908" y="2733"/>
                      <a:pt x="17868" y="2663"/>
                    </a:cubicBezTo>
                    <a:cubicBezTo>
                      <a:pt x="17845" y="2617"/>
                      <a:pt x="17816" y="2332"/>
                      <a:pt x="17804" y="2332"/>
                    </a:cubicBezTo>
                    <a:cubicBezTo>
                      <a:pt x="17801" y="2332"/>
                      <a:pt x="17799" y="2356"/>
                      <a:pt x="17799" y="2416"/>
                    </a:cubicBezTo>
                    <a:lnTo>
                      <a:pt x="17799" y="2604"/>
                    </a:lnTo>
                    <a:cubicBezTo>
                      <a:pt x="17799" y="2538"/>
                      <a:pt x="17795" y="2512"/>
                      <a:pt x="17788" y="2512"/>
                    </a:cubicBezTo>
                    <a:cubicBezTo>
                      <a:pt x="17766" y="2512"/>
                      <a:pt x="17720" y="2750"/>
                      <a:pt x="17690" y="2802"/>
                    </a:cubicBezTo>
                    <a:cubicBezTo>
                      <a:pt x="17650" y="2862"/>
                      <a:pt x="17670" y="2862"/>
                      <a:pt x="17660" y="2961"/>
                    </a:cubicBezTo>
                    <a:cubicBezTo>
                      <a:pt x="17656" y="3003"/>
                      <a:pt x="17648" y="3017"/>
                      <a:pt x="17632" y="3017"/>
                    </a:cubicBezTo>
                    <a:cubicBezTo>
                      <a:pt x="17610" y="3017"/>
                      <a:pt x="17574" y="2992"/>
                      <a:pt x="17511" y="2981"/>
                    </a:cubicBezTo>
                    <a:cubicBezTo>
                      <a:pt x="17503" y="2980"/>
                      <a:pt x="17496" y="2980"/>
                      <a:pt x="17490" y="2980"/>
                    </a:cubicBezTo>
                    <a:cubicBezTo>
                      <a:pt x="17408" y="2980"/>
                      <a:pt x="17458" y="3031"/>
                      <a:pt x="17517" y="3031"/>
                    </a:cubicBezTo>
                    <a:cubicBezTo>
                      <a:pt x="17522" y="3031"/>
                      <a:pt x="17526" y="3031"/>
                      <a:pt x="17531" y="3030"/>
                    </a:cubicBezTo>
                    <a:cubicBezTo>
                      <a:pt x="17591" y="3030"/>
                      <a:pt x="17660" y="3100"/>
                      <a:pt x="17640" y="3120"/>
                    </a:cubicBezTo>
                    <a:cubicBezTo>
                      <a:pt x="17630" y="3139"/>
                      <a:pt x="17472" y="3169"/>
                      <a:pt x="17531" y="3268"/>
                    </a:cubicBezTo>
                    <a:cubicBezTo>
                      <a:pt x="17568" y="3327"/>
                      <a:pt x="17502" y="3342"/>
                      <a:pt x="17440" y="3342"/>
                    </a:cubicBezTo>
                    <a:cubicBezTo>
                      <a:pt x="17419" y="3342"/>
                      <a:pt x="17398" y="3340"/>
                      <a:pt x="17382" y="3338"/>
                    </a:cubicBezTo>
                    <a:cubicBezTo>
                      <a:pt x="17373" y="3335"/>
                      <a:pt x="17363" y="3333"/>
                      <a:pt x="17354" y="3333"/>
                    </a:cubicBezTo>
                    <a:cubicBezTo>
                      <a:pt x="17305" y="3333"/>
                      <a:pt x="17269" y="3374"/>
                      <a:pt x="17353" y="3407"/>
                    </a:cubicBezTo>
                    <a:cubicBezTo>
                      <a:pt x="17442" y="3447"/>
                      <a:pt x="17363" y="3595"/>
                      <a:pt x="17283" y="3595"/>
                    </a:cubicBezTo>
                    <a:cubicBezTo>
                      <a:pt x="17227" y="3595"/>
                      <a:pt x="17181" y="3536"/>
                      <a:pt x="17117" y="3536"/>
                    </a:cubicBezTo>
                    <a:cubicBezTo>
                      <a:pt x="17090" y="3536"/>
                      <a:pt x="17060" y="3546"/>
                      <a:pt x="17025" y="3576"/>
                    </a:cubicBezTo>
                    <a:cubicBezTo>
                      <a:pt x="16897" y="3675"/>
                      <a:pt x="17095" y="3595"/>
                      <a:pt x="17164" y="3675"/>
                    </a:cubicBezTo>
                    <a:cubicBezTo>
                      <a:pt x="17244" y="3754"/>
                      <a:pt x="17184" y="3774"/>
                      <a:pt x="17333" y="3774"/>
                    </a:cubicBezTo>
                    <a:cubicBezTo>
                      <a:pt x="17338" y="3774"/>
                      <a:pt x="17343" y="3773"/>
                      <a:pt x="17348" y="3773"/>
                    </a:cubicBezTo>
                    <a:cubicBezTo>
                      <a:pt x="17469" y="3773"/>
                      <a:pt x="17443" y="3890"/>
                      <a:pt x="17462" y="4061"/>
                    </a:cubicBezTo>
                    <a:cubicBezTo>
                      <a:pt x="17470" y="4139"/>
                      <a:pt x="17436" y="4166"/>
                      <a:pt x="17397" y="4166"/>
                    </a:cubicBezTo>
                    <a:cubicBezTo>
                      <a:pt x="17345" y="4166"/>
                      <a:pt x="17286" y="4121"/>
                      <a:pt x="17303" y="4081"/>
                    </a:cubicBezTo>
                    <a:cubicBezTo>
                      <a:pt x="17333" y="4012"/>
                      <a:pt x="17273" y="3972"/>
                      <a:pt x="17065" y="3913"/>
                    </a:cubicBezTo>
                    <a:cubicBezTo>
                      <a:pt x="17029" y="3900"/>
                      <a:pt x="17008" y="3895"/>
                      <a:pt x="16997" y="3895"/>
                    </a:cubicBezTo>
                    <a:cubicBezTo>
                      <a:pt x="16946" y="3895"/>
                      <a:pt x="17110" y="4008"/>
                      <a:pt x="17135" y="4081"/>
                    </a:cubicBezTo>
                    <a:cubicBezTo>
                      <a:pt x="17149" y="4121"/>
                      <a:pt x="17147" y="4138"/>
                      <a:pt x="17131" y="4138"/>
                    </a:cubicBezTo>
                    <a:cubicBezTo>
                      <a:pt x="17115" y="4138"/>
                      <a:pt x="17085" y="4121"/>
                      <a:pt x="17045" y="4091"/>
                    </a:cubicBezTo>
                    <a:cubicBezTo>
                      <a:pt x="17031" y="4079"/>
                      <a:pt x="17017" y="4073"/>
                      <a:pt x="17003" y="4073"/>
                    </a:cubicBezTo>
                    <a:cubicBezTo>
                      <a:pt x="16952" y="4073"/>
                      <a:pt x="16910" y="4152"/>
                      <a:pt x="16887" y="4230"/>
                    </a:cubicBezTo>
                    <a:cubicBezTo>
                      <a:pt x="16847" y="4329"/>
                      <a:pt x="16956" y="4250"/>
                      <a:pt x="16996" y="4349"/>
                    </a:cubicBezTo>
                    <a:cubicBezTo>
                      <a:pt x="17010" y="4381"/>
                      <a:pt x="17037" y="4392"/>
                      <a:pt x="17068" y="4392"/>
                    </a:cubicBezTo>
                    <a:cubicBezTo>
                      <a:pt x="17124" y="4392"/>
                      <a:pt x="17195" y="4355"/>
                      <a:pt x="17234" y="4329"/>
                    </a:cubicBezTo>
                    <a:cubicBezTo>
                      <a:pt x="17254" y="4313"/>
                      <a:pt x="17271" y="4305"/>
                      <a:pt x="17291" y="4305"/>
                    </a:cubicBezTo>
                    <a:cubicBezTo>
                      <a:pt x="17332" y="4305"/>
                      <a:pt x="17382" y="4336"/>
                      <a:pt x="17482" y="4389"/>
                    </a:cubicBezTo>
                    <a:cubicBezTo>
                      <a:pt x="17630" y="4458"/>
                      <a:pt x="17412" y="4518"/>
                      <a:pt x="17343" y="4567"/>
                    </a:cubicBezTo>
                    <a:cubicBezTo>
                      <a:pt x="17327" y="4578"/>
                      <a:pt x="17311" y="4580"/>
                      <a:pt x="17294" y="4580"/>
                    </a:cubicBezTo>
                    <a:cubicBezTo>
                      <a:pt x="17274" y="4580"/>
                      <a:pt x="17252" y="4576"/>
                      <a:pt x="17225" y="4576"/>
                    </a:cubicBezTo>
                    <a:cubicBezTo>
                      <a:pt x="17191" y="4576"/>
                      <a:pt x="17149" y="4584"/>
                      <a:pt x="17095" y="4617"/>
                    </a:cubicBezTo>
                    <a:cubicBezTo>
                      <a:pt x="16990" y="4681"/>
                      <a:pt x="16984" y="4746"/>
                      <a:pt x="16958" y="4746"/>
                    </a:cubicBezTo>
                    <a:cubicBezTo>
                      <a:pt x="16952" y="4746"/>
                      <a:pt x="16945" y="4743"/>
                      <a:pt x="16936" y="4736"/>
                    </a:cubicBezTo>
                    <a:cubicBezTo>
                      <a:pt x="16925" y="4729"/>
                      <a:pt x="16914" y="4726"/>
                      <a:pt x="16902" y="4726"/>
                    </a:cubicBezTo>
                    <a:cubicBezTo>
                      <a:pt x="16863" y="4726"/>
                      <a:pt x="16819" y="4763"/>
                      <a:pt x="16758" y="4825"/>
                    </a:cubicBezTo>
                    <a:cubicBezTo>
                      <a:pt x="16748" y="4815"/>
                      <a:pt x="16748" y="4815"/>
                      <a:pt x="16728" y="4795"/>
                    </a:cubicBezTo>
                    <a:cubicBezTo>
                      <a:pt x="16586" y="4683"/>
                      <a:pt x="16522" y="4599"/>
                      <a:pt x="16457" y="4599"/>
                    </a:cubicBezTo>
                    <a:cubicBezTo>
                      <a:pt x="16436" y="4599"/>
                      <a:pt x="16415" y="4607"/>
                      <a:pt x="16391" y="4627"/>
                    </a:cubicBezTo>
                    <a:cubicBezTo>
                      <a:pt x="16304" y="4696"/>
                      <a:pt x="16224" y="4720"/>
                      <a:pt x="16161" y="4720"/>
                    </a:cubicBezTo>
                    <a:cubicBezTo>
                      <a:pt x="16046" y="4720"/>
                      <a:pt x="15993" y="4636"/>
                      <a:pt x="16083" y="4597"/>
                    </a:cubicBezTo>
                    <a:cubicBezTo>
                      <a:pt x="16206" y="4531"/>
                      <a:pt x="16337" y="4277"/>
                      <a:pt x="16274" y="4277"/>
                    </a:cubicBezTo>
                    <a:cubicBezTo>
                      <a:pt x="16270" y="4277"/>
                      <a:pt x="16266" y="4278"/>
                      <a:pt x="16262" y="4280"/>
                    </a:cubicBezTo>
                    <a:cubicBezTo>
                      <a:pt x="16246" y="4285"/>
                      <a:pt x="16226" y="4287"/>
                      <a:pt x="16204" y="4287"/>
                    </a:cubicBezTo>
                    <a:cubicBezTo>
                      <a:pt x="16101" y="4287"/>
                      <a:pt x="15949" y="4234"/>
                      <a:pt x="15925" y="4161"/>
                    </a:cubicBezTo>
                    <a:cubicBezTo>
                      <a:pt x="15905" y="4071"/>
                      <a:pt x="15875" y="4131"/>
                      <a:pt x="15846" y="4091"/>
                    </a:cubicBezTo>
                    <a:cubicBezTo>
                      <a:pt x="15826" y="4061"/>
                      <a:pt x="15905" y="3843"/>
                      <a:pt x="16004" y="3734"/>
                    </a:cubicBezTo>
                    <a:cubicBezTo>
                      <a:pt x="16064" y="3682"/>
                      <a:pt x="16164" y="3658"/>
                      <a:pt x="16132" y="3658"/>
                    </a:cubicBezTo>
                    <a:cubicBezTo>
                      <a:pt x="16121" y="3658"/>
                      <a:pt x="16097" y="3660"/>
                      <a:pt x="16054" y="3665"/>
                    </a:cubicBezTo>
                    <a:cubicBezTo>
                      <a:pt x="15924" y="3680"/>
                      <a:pt x="15836" y="3818"/>
                      <a:pt x="15793" y="3818"/>
                    </a:cubicBezTo>
                    <a:cubicBezTo>
                      <a:pt x="15780" y="3818"/>
                      <a:pt x="15771" y="3806"/>
                      <a:pt x="15766" y="3774"/>
                    </a:cubicBezTo>
                    <a:cubicBezTo>
                      <a:pt x="15746" y="3625"/>
                      <a:pt x="15766" y="3427"/>
                      <a:pt x="15707" y="3328"/>
                    </a:cubicBezTo>
                    <a:cubicBezTo>
                      <a:pt x="15660" y="3258"/>
                      <a:pt x="15620" y="2828"/>
                      <a:pt x="15605" y="2828"/>
                    </a:cubicBezTo>
                    <a:cubicBezTo>
                      <a:pt x="15600" y="2828"/>
                      <a:pt x="15598" y="2863"/>
                      <a:pt x="15598" y="2951"/>
                    </a:cubicBezTo>
                    <a:lnTo>
                      <a:pt x="15598" y="3238"/>
                    </a:lnTo>
                    <a:cubicBezTo>
                      <a:pt x="15598" y="3138"/>
                      <a:pt x="15590" y="3100"/>
                      <a:pt x="15579" y="3100"/>
                    </a:cubicBezTo>
                    <a:cubicBezTo>
                      <a:pt x="15543" y="3100"/>
                      <a:pt x="15466" y="3461"/>
                      <a:pt x="15429" y="3536"/>
                    </a:cubicBezTo>
                    <a:cubicBezTo>
                      <a:pt x="15370" y="3625"/>
                      <a:pt x="15409" y="3625"/>
                      <a:pt x="15389" y="3774"/>
                    </a:cubicBezTo>
                    <a:cubicBezTo>
                      <a:pt x="15381" y="3839"/>
                      <a:pt x="15368" y="3858"/>
                      <a:pt x="15343" y="3858"/>
                    </a:cubicBezTo>
                    <a:cubicBezTo>
                      <a:pt x="15309" y="3858"/>
                      <a:pt x="15252" y="3825"/>
                      <a:pt x="15151" y="3814"/>
                    </a:cubicBezTo>
                    <a:cubicBezTo>
                      <a:pt x="15136" y="3812"/>
                      <a:pt x="15123" y="3811"/>
                      <a:pt x="15112" y="3811"/>
                    </a:cubicBezTo>
                    <a:cubicBezTo>
                      <a:pt x="15007" y="3811"/>
                      <a:pt x="15082" y="3884"/>
                      <a:pt x="15167" y="3884"/>
                    </a:cubicBezTo>
                    <a:cubicBezTo>
                      <a:pt x="15172" y="3884"/>
                      <a:pt x="15176" y="3883"/>
                      <a:pt x="15181" y="3883"/>
                    </a:cubicBezTo>
                    <a:cubicBezTo>
                      <a:pt x="15185" y="3883"/>
                      <a:pt x="15190" y="3882"/>
                      <a:pt x="15194" y="3882"/>
                    </a:cubicBezTo>
                    <a:cubicBezTo>
                      <a:pt x="15289" y="3882"/>
                      <a:pt x="15379" y="3983"/>
                      <a:pt x="15360" y="4012"/>
                    </a:cubicBezTo>
                    <a:cubicBezTo>
                      <a:pt x="15340" y="4042"/>
                      <a:pt x="15092" y="4091"/>
                      <a:pt x="15191" y="4240"/>
                    </a:cubicBezTo>
                    <a:cubicBezTo>
                      <a:pt x="15240" y="4324"/>
                      <a:pt x="15152" y="4353"/>
                      <a:pt x="15064" y="4353"/>
                    </a:cubicBezTo>
                    <a:cubicBezTo>
                      <a:pt x="15027" y="4353"/>
                      <a:pt x="14990" y="4348"/>
                      <a:pt x="14963" y="4339"/>
                    </a:cubicBezTo>
                    <a:cubicBezTo>
                      <a:pt x="14954" y="4337"/>
                      <a:pt x="14944" y="4336"/>
                      <a:pt x="14934" y="4336"/>
                    </a:cubicBezTo>
                    <a:cubicBezTo>
                      <a:pt x="14861" y="4336"/>
                      <a:pt x="14791" y="4396"/>
                      <a:pt x="14913" y="4448"/>
                    </a:cubicBezTo>
                    <a:cubicBezTo>
                      <a:pt x="15052" y="4508"/>
                      <a:pt x="14943" y="4736"/>
                      <a:pt x="14814" y="4736"/>
                    </a:cubicBezTo>
                    <a:cubicBezTo>
                      <a:pt x="14729" y="4736"/>
                      <a:pt x="14659" y="4648"/>
                      <a:pt x="14566" y="4648"/>
                    </a:cubicBezTo>
                    <a:cubicBezTo>
                      <a:pt x="14550" y="4648"/>
                      <a:pt x="14534" y="4651"/>
                      <a:pt x="14517" y="4656"/>
                    </a:cubicBezTo>
                    <a:cubicBezTo>
                      <a:pt x="14457" y="4597"/>
                      <a:pt x="14438" y="4557"/>
                      <a:pt x="14438" y="4537"/>
                    </a:cubicBezTo>
                    <a:cubicBezTo>
                      <a:pt x="14446" y="4496"/>
                      <a:pt x="14426" y="4363"/>
                      <a:pt x="14514" y="4363"/>
                    </a:cubicBezTo>
                    <a:cubicBezTo>
                      <a:pt x="14531" y="4363"/>
                      <a:pt x="14551" y="4368"/>
                      <a:pt x="14576" y="4379"/>
                    </a:cubicBezTo>
                    <a:cubicBezTo>
                      <a:pt x="14644" y="4408"/>
                      <a:pt x="14705" y="4425"/>
                      <a:pt x="14747" y="4425"/>
                    </a:cubicBezTo>
                    <a:cubicBezTo>
                      <a:pt x="14803" y="4425"/>
                      <a:pt x="14822" y="4394"/>
                      <a:pt x="14765" y="4319"/>
                    </a:cubicBezTo>
                    <a:cubicBezTo>
                      <a:pt x="14670" y="4198"/>
                      <a:pt x="14590" y="4115"/>
                      <a:pt x="14479" y="4115"/>
                    </a:cubicBezTo>
                    <a:cubicBezTo>
                      <a:pt x="14463" y="4115"/>
                      <a:pt x="14446" y="4117"/>
                      <a:pt x="14428" y="4121"/>
                    </a:cubicBezTo>
                    <a:cubicBezTo>
                      <a:pt x="14333" y="4143"/>
                      <a:pt x="14234" y="4196"/>
                      <a:pt x="14160" y="4196"/>
                    </a:cubicBezTo>
                    <a:cubicBezTo>
                      <a:pt x="14133" y="4196"/>
                      <a:pt x="14109" y="4189"/>
                      <a:pt x="14091" y="4171"/>
                    </a:cubicBezTo>
                    <a:cubicBezTo>
                      <a:pt x="14031" y="4101"/>
                      <a:pt x="13972" y="4042"/>
                      <a:pt x="13892" y="4032"/>
                    </a:cubicBezTo>
                    <a:cubicBezTo>
                      <a:pt x="13803" y="4022"/>
                      <a:pt x="13674" y="3962"/>
                      <a:pt x="13773" y="3883"/>
                    </a:cubicBezTo>
                    <a:cubicBezTo>
                      <a:pt x="13862" y="3804"/>
                      <a:pt x="13922" y="3595"/>
                      <a:pt x="13922" y="3595"/>
                    </a:cubicBezTo>
                    <a:cubicBezTo>
                      <a:pt x="13922" y="3595"/>
                      <a:pt x="13910" y="3394"/>
                      <a:pt x="13950" y="3394"/>
                    </a:cubicBezTo>
                    <a:cubicBezTo>
                      <a:pt x="13962" y="3394"/>
                      <a:pt x="13979" y="3412"/>
                      <a:pt x="14001" y="3457"/>
                    </a:cubicBezTo>
                    <a:cubicBezTo>
                      <a:pt x="14094" y="3616"/>
                      <a:pt x="14157" y="3726"/>
                      <a:pt x="14193" y="3726"/>
                    </a:cubicBezTo>
                    <a:cubicBezTo>
                      <a:pt x="14199" y="3726"/>
                      <a:pt x="14205" y="3722"/>
                      <a:pt x="14209" y="3714"/>
                    </a:cubicBezTo>
                    <a:cubicBezTo>
                      <a:pt x="14239" y="3685"/>
                      <a:pt x="14241" y="3604"/>
                      <a:pt x="14253" y="3604"/>
                    </a:cubicBezTo>
                    <a:cubicBezTo>
                      <a:pt x="14257" y="3604"/>
                      <a:pt x="14262" y="3613"/>
                      <a:pt x="14269" y="3635"/>
                    </a:cubicBezTo>
                    <a:cubicBezTo>
                      <a:pt x="14286" y="3674"/>
                      <a:pt x="14329" y="3698"/>
                      <a:pt x="14362" y="3698"/>
                    </a:cubicBezTo>
                    <a:cubicBezTo>
                      <a:pt x="14406" y="3698"/>
                      <a:pt x="14431" y="3657"/>
                      <a:pt x="14358" y="3556"/>
                    </a:cubicBezTo>
                    <a:cubicBezTo>
                      <a:pt x="14251" y="3416"/>
                      <a:pt x="14178" y="3303"/>
                      <a:pt x="14128" y="3303"/>
                    </a:cubicBezTo>
                    <a:cubicBezTo>
                      <a:pt x="14118" y="3303"/>
                      <a:pt x="14109" y="3308"/>
                      <a:pt x="14100" y="3318"/>
                    </a:cubicBezTo>
                    <a:cubicBezTo>
                      <a:pt x="14089" y="3329"/>
                      <a:pt x="14080" y="3335"/>
                      <a:pt x="14073" y="3335"/>
                    </a:cubicBezTo>
                    <a:cubicBezTo>
                      <a:pt x="14043" y="3335"/>
                      <a:pt x="14036" y="3247"/>
                      <a:pt x="13932" y="3159"/>
                    </a:cubicBezTo>
                    <a:cubicBezTo>
                      <a:pt x="13877" y="3113"/>
                      <a:pt x="13835" y="3104"/>
                      <a:pt x="13799" y="3104"/>
                    </a:cubicBezTo>
                    <a:cubicBezTo>
                      <a:pt x="13777" y="3104"/>
                      <a:pt x="13758" y="3107"/>
                      <a:pt x="13740" y="3107"/>
                    </a:cubicBezTo>
                    <a:cubicBezTo>
                      <a:pt x="13718" y="3107"/>
                      <a:pt x="13696" y="3102"/>
                      <a:pt x="13674" y="3080"/>
                    </a:cubicBezTo>
                    <a:cubicBezTo>
                      <a:pt x="13605" y="3020"/>
                      <a:pt x="13387" y="2941"/>
                      <a:pt x="13535" y="2832"/>
                    </a:cubicBezTo>
                    <a:cubicBezTo>
                      <a:pt x="13636" y="2765"/>
                      <a:pt x="13687" y="2725"/>
                      <a:pt x="13731" y="2725"/>
                    </a:cubicBezTo>
                    <a:cubicBezTo>
                      <a:pt x="13752" y="2725"/>
                      <a:pt x="13771" y="2734"/>
                      <a:pt x="13793" y="2753"/>
                    </a:cubicBezTo>
                    <a:cubicBezTo>
                      <a:pt x="13831" y="2791"/>
                      <a:pt x="13902" y="2845"/>
                      <a:pt x="13959" y="2845"/>
                    </a:cubicBezTo>
                    <a:cubicBezTo>
                      <a:pt x="13990" y="2845"/>
                      <a:pt x="14017" y="2828"/>
                      <a:pt x="14031" y="2782"/>
                    </a:cubicBezTo>
                    <a:cubicBezTo>
                      <a:pt x="14071" y="2653"/>
                      <a:pt x="14180" y="2763"/>
                      <a:pt x="14150" y="2624"/>
                    </a:cubicBezTo>
                    <a:cubicBezTo>
                      <a:pt x="14119" y="2515"/>
                      <a:pt x="14076" y="2407"/>
                      <a:pt x="14026" y="2407"/>
                    </a:cubicBezTo>
                    <a:cubicBezTo>
                      <a:pt x="14011" y="2407"/>
                      <a:pt x="13997" y="2416"/>
                      <a:pt x="13981" y="2435"/>
                    </a:cubicBezTo>
                    <a:cubicBezTo>
                      <a:pt x="13942" y="2475"/>
                      <a:pt x="13912" y="2500"/>
                      <a:pt x="13896" y="2500"/>
                    </a:cubicBezTo>
                    <a:cubicBezTo>
                      <a:pt x="13880" y="2500"/>
                      <a:pt x="13877" y="2475"/>
                      <a:pt x="13892" y="2416"/>
                    </a:cubicBezTo>
                    <a:cubicBezTo>
                      <a:pt x="13917" y="2317"/>
                      <a:pt x="14093" y="2156"/>
                      <a:pt x="14031" y="2156"/>
                    </a:cubicBezTo>
                    <a:cubicBezTo>
                      <a:pt x="14019" y="2156"/>
                      <a:pt x="13997" y="2163"/>
                      <a:pt x="13962" y="2178"/>
                    </a:cubicBezTo>
                    <a:cubicBezTo>
                      <a:pt x="13753" y="2277"/>
                      <a:pt x="13694" y="2316"/>
                      <a:pt x="13724" y="2416"/>
                    </a:cubicBezTo>
                    <a:cubicBezTo>
                      <a:pt x="13735" y="2472"/>
                      <a:pt x="13672" y="2539"/>
                      <a:pt x="13619" y="2539"/>
                    </a:cubicBezTo>
                    <a:cubicBezTo>
                      <a:pt x="13580" y="2539"/>
                      <a:pt x="13547" y="2502"/>
                      <a:pt x="13555" y="2396"/>
                    </a:cubicBezTo>
                    <a:cubicBezTo>
                      <a:pt x="13585" y="2148"/>
                      <a:pt x="13545" y="1989"/>
                      <a:pt x="13684" y="1989"/>
                    </a:cubicBezTo>
                    <a:cubicBezTo>
                      <a:pt x="13699" y="1990"/>
                      <a:pt x="13711" y="1991"/>
                      <a:pt x="13723" y="1991"/>
                    </a:cubicBezTo>
                    <a:cubicBezTo>
                      <a:pt x="13824" y="1991"/>
                      <a:pt x="13790" y="1950"/>
                      <a:pt x="13853" y="1860"/>
                    </a:cubicBezTo>
                    <a:cubicBezTo>
                      <a:pt x="13932" y="1751"/>
                      <a:pt x="14130" y="1860"/>
                      <a:pt x="14011" y="1721"/>
                    </a:cubicBezTo>
                    <a:cubicBezTo>
                      <a:pt x="13974" y="1681"/>
                      <a:pt x="13942" y="1667"/>
                      <a:pt x="13914" y="1667"/>
                    </a:cubicBezTo>
                    <a:cubicBezTo>
                      <a:pt x="13845" y="1667"/>
                      <a:pt x="13797" y="1751"/>
                      <a:pt x="13734" y="1751"/>
                    </a:cubicBezTo>
                    <a:cubicBezTo>
                      <a:pt x="13654" y="1751"/>
                      <a:pt x="13585" y="1543"/>
                      <a:pt x="13674" y="1483"/>
                    </a:cubicBezTo>
                    <a:cubicBezTo>
                      <a:pt x="13751" y="1432"/>
                      <a:pt x="13710" y="1380"/>
                      <a:pt x="13658" y="1380"/>
                    </a:cubicBezTo>
                    <a:cubicBezTo>
                      <a:pt x="13651" y="1380"/>
                      <a:pt x="13642" y="1382"/>
                      <a:pt x="13634" y="1384"/>
                    </a:cubicBezTo>
                    <a:cubicBezTo>
                      <a:pt x="13616" y="1393"/>
                      <a:pt x="13591" y="1399"/>
                      <a:pt x="13565" y="1399"/>
                    </a:cubicBezTo>
                    <a:cubicBezTo>
                      <a:pt x="13508" y="1399"/>
                      <a:pt x="13451" y="1371"/>
                      <a:pt x="13486" y="1295"/>
                    </a:cubicBezTo>
                    <a:cubicBezTo>
                      <a:pt x="13555" y="1156"/>
                      <a:pt x="13387" y="1117"/>
                      <a:pt x="13367" y="1087"/>
                    </a:cubicBezTo>
                    <a:cubicBezTo>
                      <a:pt x="13357" y="1059"/>
                      <a:pt x="13420" y="967"/>
                      <a:pt x="13477" y="967"/>
                    </a:cubicBezTo>
                    <a:cubicBezTo>
                      <a:pt x="13480" y="967"/>
                      <a:pt x="13483" y="967"/>
                      <a:pt x="13486" y="968"/>
                    </a:cubicBezTo>
                    <a:cubicBezTo>
                      <a:pt x="13489" y="968"/>
                      <a:pt x="13493" y="969"/>
                      <a:pt x="13497" y="969"/>
                    </a:cubicBezTo>
                    <a:cubicBezTo>
                      <a:pt x="13555" y="969"/>
                      <a:pt x="13606" y="906"/>
                      <a:pt x="13536" y="906"/>
                    </a:cubicBezTo>
                    <a:cubicBezTo>
                      <a:pt x="13528" y="906"/>
                      <a:pt x="13517" y="906"/>
                      <a:pt x="13506" y="908"/>
                    </a:cubicBezTo>
                    <a:cubicBezTo>
                      <a:pt x="13443" y="914"/>
                      <a:pt x="13407" y="946"/>
                      <a:pt x="13383" y="946"/>
                    </a:cubicBezTo>
                    <a:cubicBezTo>
                      <a:pt x="13366" y="946"/>
                      <a:pt x="13355" y="928"/>
                      <a:pt x="13347" y="869"/>
                    </a:cubicBezTo>
                    <a:cubicBezTo>
                      <a:pt x="13337" y="730"/>
                      <a:pt x="13367" y="740"/>
                      <a:pt x="13327" y="651"/>
                    </a:cubicBezTo>
                    <a:cubicBezTo>
                      <a:pt x="13297" y="583"/>
                      <a:pt x="13244" y="249"/>
                      <a:pt x="13220" y="249"/>
                    </a:cubicBezTo>
                    <a:cubicBezTo>
                      <a:pt x="13213" y="249"/>
                      <a:pt x="13208" y="284"/>
                      <a:pt x="13208" y="373"/>
                    </a:cubicBezTo>
                    <a:lnTo>
                      <a:pt x="13208" y="115"/>
                    </a:lnTo>
                    <a:cubicBezTo>
                      <a:pt x="13208" y="33"/>
                      <a:pt x="13207" y="1"/>
                      <a:pt x="132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2490" name="Google Shape;2490;p15"/>
          <p:cNvGrpSpPr/>
          <p:nvPr/>
        </p:nvGrpSpPr>
        <p:grpSpPr>
          <a:xfrm>
            <a:off x="7328543" y="1617609"/>
            <a:ext cx="6490611" cy="784858"/>
            <a:chOff x="182700" y="3325525"/>
            <a:chExt cx="10572750" cy="1278478"/>
          </a:xfrm>
        </p:grpSpPr>
        <p:sp>
          <p:nvSpPr>
            <p:cNvPr id="2491" name="Google Shape;2491;p15"/>
            <p:cNvSpPr/>
            <p:nvPr/>
          </p:nvSpPr>
          <p:spPr>
            <a:xfrm>
              <a:off x="182700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2" name="Google Shape;2492;p15"/>
            <p:cNvSpPr/>
            <p:nvPr/>
          </p:nvSpPr>
          <p:spPr>
            <a:xfrm flipH="1">
              <a:off x="5412949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3" name="Google Shape;2493;p15"/>
            <p:cNvSpPr/>
            <p:nvPr/>
          </p:nvSpPr>
          <p:spPr>
            <a:xfrm>
              <a:off x="182700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15"/>
            <p:cNvSpPr/>
            <p:nvPr/>
          </p:nvSpPr>
          <p:spPr>
            <a:xfrm flipH="1">
              <a:off x="5469003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495" name="Google Shape;2495;p15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 flipH="1">
            <a:off x="-9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496" name="Google Shape;2496;p15"/>
          <p:cNvGrpSpPr/>
          <p:nvPr/>
        </p:nvGrpSpPr>
        <p:grpSpPr>
          <a:xfrm flipH="1">
            <a:off x="16" y="0"/>
            <a:ext cx="9143950" cy="5143525"/>
            <a:chOff x="0" y="0"/>
            <a:chExt cx="9143950" cy="5143525"/>
          </a:xfrm>
        </p:grpSpPr>
        <p:sp>
          <p:nvSpPr>
            <p:cNvPr id="2497" name="Google Shape;2497;p15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15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15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15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01" name="Google Shape;2501;p15"/>
          <p:cNvSpPr txBox="1">
            <a:spLocks noGrp="1"/>
          </p:cNvSpPr>
          <p:nvPr>
            <p:ph type="title" hasCustomPrompt="1"/>
          </p:nvPr>
        </p:nvSpPr>
        <p:spPr>
          <a:xfrm>
            <a:off x="6279777" y="539500"/>
            <a:ext cx="2151000" cy="9435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7500"/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2502" name="Google Shape;2502;p15"/>
          <p:cNvSpPr txBox="1">
            <a:spLocks noGrp="1"/>
          </p:cNvSpPr>
          <p:nvPr>
            <p:ph type="ctrTitle" idx="2"/>
          </p:nvPr>
        </p:nvSpPr>
        <p:spPr>
          <a:xfrm>
            <a:off x="1284775" y="2690075"/>
            <a:ext cx="7146000" cy="943500"/>
          </a:xfrm>
          <a:prstGeom prst="rect">
            <a:avLst/>
          </a:prstGeom>
          <a:effectLst>
            <a:outerShdw dist="142875" dir="4200000" algn="bl" rotWithShape="0">
              <a:schemeClr val="dk1"/>
            </a:outerShdw>
          </a:effectLst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6800">
                <a:solidFill>
                  <a:schemeClr val="lt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2503" name="Google Shape;2503;p15"/>
          <p:cNvSpPr txBox="1">
            <a:spLocks noGrp="1"/>
          </p:cNvSpPr>
          <p:nvPr>
            <p:ph type="subTitle" idx="1"/>
          </p:nvPr>
        </p:nvSpPr>
        <p:spPr>
          <a:xfrm>
            <a:off x="6163977" y="3819208"/>
            <a:ext cx="2266800" cy="78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800"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25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505" name="Google Shape;2505;p16"/>
          <p:cNvSpPr/>
          <p:nvPr/>
        </p:nvSpPr>
        <p:spPr>
          <a:xfrm>
            <a:off x="0" y="0"/>
            <a:ext cx="9144000" cy="51435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506" name="Google Shape;2506;p16"/>
          <p:cNvGrpSpPr/>
          <p:nvPr/>
        </p:nvGrpSpPr>
        <p:grpSpPr>
          <a:xfrm flipH="1">
            <a:off x="-2547500" y="4124147"/>
            <a:ext cx="12001400" cy="1370035"/>
            <a:chOff x="134050" y="4047947"/>
            <a:chExt cx="12001400" cy="1370035"/>
          </a:xfrm>
        </p:grpSpPr>
        <p:grpSp>
          <p:nvGrpSpPr>
            <p:cNvPr id="2507" name="Google Shape;2507;p16"/>
            <p:cNvGrpSpPr/>
            <p:nvPr/>
          </p:nvGrpSpPr>
          <p:grpSpPr>
            <a:xfrm flipH="1">
              <a:off x="6134750" y="4047947"/>
              <a:ext cx="6000700" cy="1370035"/>
              <a:chOff x="134050" y="4047947"/>
              <a:chExt cx="6000700" cy="1370035"/>
            </a:xfrm>
          </p:grpSpPr>
          <p:sp>
            <p:nvSpPr>
              <p:cNvPr id="2508" name="Google Shape;2508;p16"/>
              <p:cNvSpPr/>
              <p:nvPr/>
            </p:nvSpPr>
            <p:spPr>
              <a:xfrm>
                <a:off x="4017980" y="4682839"/>
                <a:ext cx="29888" cy="48762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841" extrusionOk="0">
                    <a:moveTo>
                      <a:pt x="288" y="0"/>
                    </a:moveTo>
                    <a:cubicBezTo>
                      <a:pt x="30" y="2509"/>
                      <a:pt x="1" y="4423"/>
                      <a:pt x="60" y="5841"/>
                    </a:cubicBezTo>
                    <a:cubicBezTo>
                      <a:pt x="70" y="5731"/>
                      <a:pt x="80" y="5632"/>
                      <a:pt x="90" y="5523"/>
                    </a:cubicBezTo>
                    <a:cubicBezTo>
                      <a:pt x="110" y="5186"/>
                      <a:pt x="129" y="4819"/>
                      <a:pt x="149" y="4433"/>
                    </a:cubicBezTo>
                    <a:cubicBezTo>
                      <a:pt x="169" y="4234"/>
                      <a:pt x="179" y="4036"/>
                      <a:pt x="189" y="3838"/>
                    </a:cubicBezTo>
                    <a:cubicBezTo>
                      <a:pt x="199" y="3629"/>
                      <a:pt x="209" y="3421"/>
                      <a:pt x="229" y="3213"/>
                    </a:cubicBezTo>
                    <a:cubicBezTo>
                      <a:pt x="238" y="2995"/>
                      <a:pt x="248" y="2787"/>
                      <a:pt x="258" y="2569"/>
                    </a:cubicBezTo>
                    <a:cubicBezTo>
                      <a:pt x="258" y="2459"/>
                      <a:pt x="268" y="2350"/>
                      <a:pt x="278" y="2241"/>
                    </a:cubicBezTo>
                    <a:cubicBezTo>
                      <a:pt x="278" y="2182"/>
                      <a:pt x="278" y="2132"/>
                      <a:pt x="288" y="2073"/>
                    </a:cubicBezTo>
                    <a:cubicBezTo>
                      <a:pt x="288" y="2023"/>
                      <a:pt x="288" y="1964"/>
                      <a:pt x="288" y="1904"/>
                    </a:cubicBezTo>
                    <a:cubicBezTo>
                      <a:pt x="308" y="1468"/>
                      <a:pt x="328" y="1012"/>
                      <a:pt x="348" y="566"/>
                    </a:cubicBezTo>
                    <a:cubicBezTo>
                      <a:pt x="348" y="387"/>
                      <a:pt x="357" y="219"/>
                      <a:pt x="357" y="50"/>
                    </a:cubicBezTo>
                    <a:cubicBezTo>
                      <a:pt x="328" y="40"/>
                      <a:pt x="308" y="20"/>
                      <a:pt x="2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09" name="Google Shape;2509;p16"/>
              <p:cNvSpPr/>
              <p:nvPr/>
            </p:nvSpPr>
            <p:spPr>
              <a:xfrm>
                <a:off x="4035345" y="5147175"/>
                <a:ext cx="16697" cy="23600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827" extrusionOk="0">
                    <a:moveTo>
                      <a:pt x="120" y="1"/>
                    </a:moveTo>
                    <a:cubicBezTo>
                      <a:pt x="110" y="169"/>
                      <a:pt x="100" y="328"/>
                      <a:pt x="90" y="477"/>
                    </a:cubicBezTo>
                    <a:cubicBezTo>
                      <a:pt x="80" y="626"/>
                      <a:pt x="70" y="774"/>
                      <a:pt x="70" y="913"/>
                    </a:cubicBezTo>
                    <a:cubicBezTo>
                      <a:pt x="50" y="1191"/>
                      <a:pt x="30" y="1429"/>
                      <a:pt x="21" y="1627"/>
                    </a:cubicBezTo>
                    <a:cubicBezTo>
                      <a:pt x="11" y="1736"/>
                      <a:pt x="11" y="1825"/>
                      <a:pt x="1" y="1915"/>
                    </a:cubicBezTo>
                    <a:cubicBezTo>
                      <a:pt x="50" y="2272"/>
                      <a:pt x="110" y="2569"/>
                      <a:pt x="159" y="2827"/>
                    </a:cubicBezTo>
                    <a:cubicBezTo>
                      <a:pt x="179" y="2678"/>
                      <a:pt x="189" y="2529"/>
                      <a:pt x="199" y="2371"/>
                    </a:cubicBezTo>
                    <a:cubicBezTo>
                      <a:pt x="159" y="1518"/>
                      <a:pt x="130" y="735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0" name="Google Shape;2510;p16"/>
              <p:cNvSpPr/>
              <p:nvPr/>
            </p:nvSpPr>
            <p:spPr>
              <a:xfrm>
                <a:off x="4063479" y="4687013"/>
                <a:ext cx="83" cy="167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extrusionOk="0">
                    <a:moveTo>
                      <a:pt x="1" y="20"/>
                    </a:moveTo>
                    <a:cubicBezTo>
                      <a:pt x="1" y="1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1" name="Google Shape;2511;p16"/>
              <p:cNvSpPr/>
              <p:nvPr/>
            </p:nvSpPr>
            <p:spPr>
              <a:xfrm>
                <a:off x="3595801" y="4638927"/>
                <a:ext cx="39822" cy="673871"/>
              </a:xfrm>
              <a:custGeom>
                <a:avLst/>
                <a:gdLst/>
                <a:ahLst/>
                <a:cxnLst/>
                <a:rect l="l" t="t" r="r" b="b"/>
                <a:pathLst>
                  <a:path w="477" h="8072" extrusionOk="0">
                    <a:moveTo>
                      <a:pt x="100" y="1"/>
                    </a:moveTo>
                    <a:cubicBezTo>
                      <a:pt x="80" y="130"/>
                      <a:pt x="60" y="249"/>
                      <a:pt x="40" y="368"/>
                    </a:cubicBezTo>
                    <a:cubicBezTo>
                      <a:pt x="40" y="417"/>
                      <a:pt x="30" y="467"/>
                      <a:pt x="21" y="517"/>
                    </a:cubicBezTo>
                    <a:lnTo>
                      <a:pt x="1" y="596"/>
                    </a:lnTo>
                    <a:cubicBezTo>
                      <a:pt x="169" y="2480"/>
                      <a:pt x="268" y="4929"/>
                      <a:pt x="189" y="8072"/>
                    </a:cubicBezTo>
                    <a:cubicBezTo>
                      <a:pt x="387" y="6545"/>
                      <a:pt x="477" y="4126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2" name="Google Shape;2512;p16"/>
              <p:cNvSpPr/>
              <p:nvPr/>
            </p:nvSpPr>
            <p:spPr>
              <a:xfrm>
                <a:off x="3525424" y="4902151"/>
                <a:ext cx="32392" cy="326250"/>
              </a:xfrm>
              <a:custGeom>
                <a:avLst/>
                <a:gdLst/>
                <a:ahLst/>
                <a:cxnLst/>
                <a:rect l="l" t="t" r="r" b="b"/>
                <a:pathLst>
                  <a:path w="388" h="3908" extrusionOk="0">
                    <a:moveTo>
                      <a:pt x="388" y="1"/>
                    </a:moveTo>
                    <a:lnTo>
                      <a:pt x="388" y="1"/>
                    </a:lnTo>
                    <a:cubicBezTo>
                      <a:pt x="368" y="90"/>
                      <a:pt x="348" y="179"/>
                      <a:pt x="338" y="259"/>
                    </a:cubicBezTo>
                    <a:cubicBezTo>
                      <a:pt x="308" y="398"/>
                      <a:pt x="279" y="536"/>
                      <a:pt x="259" y="665"/>
                    </a:cubicBezTo>
                    <a:cubicBezTo>
                      <a:pt x="229" y="794"/>
                      <a:pt x="209" y="913"/>
                      <a:pt x="179" y="1032"/>
                    </a:cubicBezTo>
                    <a:cubicBezTo>
                      <a:pt x="140" y="1260"/>
                      <a:pt x="100" y="1459"/>
                      <a:pt x="60" y="1627"/>
                    </a:cubicBezTo>
                    <a:cubicBezTo>
                      <a:pt x="41" y="1736"/>
                      <a:pt x="21" y="1835"/>
                      <a:pt x="1" y="1915"/>
                    </a:cubicBezTo>
                    <a:cubicBezTo>
                      <a:pt x="60" y="2589"/>
                      <a:pt x="130" y="3263"/>
                      <a:pt x="209" y="3908"/>
                    </a:cubicBezTo>
                    <a:cubicBezTo>
                      <a:pt x="288" y="2757"/>
                      <a:pt x="348" y="1409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3" name="Google Shape;2513;p16"/>
              <p:cNvSpPr/>
              <p:nvPr/>
            </p:nvSpPr>
            <p:spPr>
              <a:xfrm>
                <a:off x="4096622" y="4538830"/>
                <a:ext cx="78726" cy="844342"/>
              </a:xfrm>
              <a:custGeom>
                <a:avLst/>
                <a:gdLst/>
                <a:ahLst/>
                <a:cxnLst/>
                <a:rect l="l" t="t" r="r" b="b"/>
                <a:pathLst>
                  <a:path w="943" h="10114" extrusionOk="0">
                    <a:moveTo>
                      <a:pt x="100" y="0"/>
                    </a:moveTo>
                    <a:cubicBezTo>
                      <a:pt x="50" y="397"/>
                      <a:pt x="20" y="823"/>
                      <a:pt x="0" y="1269"/>
                    </a:cubicBezTo>
                    <a:cubicBezTo>
                      <a:pt x="278" y="3074"/>
                      <a:pt x="486" y="5781"/>
                      <a:pt x="367" y="9678"/>
                    </a:cubicBezTo>
                    <a:cubicBezTo>
                      <a:pt x="387" y="9836"/>
                      <a:pt x="397" y="9975"/>
                      <a:pt x="417" y="10114"/>
                    </a:cubicBezTo>
                    <a:cubicBezTo>
                      <a:pt x="704" y="8716"/>
                      <a:pt x="942" y="589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4" name="Google Shape;2514;p16"/>
              <p:cNvSpPr/>
              <p:nvPr/>
            </p:nvSpPr>
            <p:spPr>
              <a:xfrm>
                <a:off x="3623935" y="4418781"/>
                <a:ext cx="58022" cy="694574"/>
              </a:xfrm>
              <a:custGeom>
                <a:avLst/>
                <a:gdLst/>
                <a:ahLst/>
                <a:cxnLst/>
                <a:rect l="l" t="t" r="r" b="b"/>
                <a:pathLst>
                  <a:path w="695" h="8320" extrusionOk="0">
                    <a:moveTo>
                      <a:pt x="378" y="0"/>
                    </a:moveTo>
                    <a:cubicBezTo>
                      <a:pt x="328" y="367"/>
                      <a:pt x="269" y="744"/>
                      <a:pt x="199" y="1111"/>
                    </a:cubicBezTo>
                    <a:cubicBezTo>
                      <a:pt x="169" y="1260"/>
                      <a:pt x="100" y="1369"/>
                      <a:pt x="1" y="1408"/>
                    </a:cubicBezTo>
                    <a:cubicBezTo>
                      <a:pt x="269" y="3074"/>
                      <a:pt x="506" y="5375"/>
                      <a:pt x="506" y="8319"/>
                    </a:cubicBezTo>
                    <a:cubicBezTo>
                      <a:pt x="635" y="5672"/>
                      <a:pt x="695" y="243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5" name="Google Shape;2515;p16"/>
              <p:cNvSpPr/>
              <p:nvPr/>
            </p:nvSpPr>
            <p:spPr>
              <a:xfrm>
                <a:off x="6003816" y="4553690"/>
                <a:ext cx="58022" cy="289768"/>
              </a:xfrm>
              <a:custGeom>
                <a:avLst/>
                <a:gdLst/>
                <a:ahLst/>
                <a:cxnLst/>
                <a:rect l="l" t="t" r="r" b="b"/>
                <a:pathLst>
                  <a:path w="695" h="3471" extrusionOk="0">
                    <a:moveTo>
                      <a:pt x="694" y="1"/>
                    </a:moveTo>
                    <a:cubicBezTo>
                      <a:pt x="675" y="1"/>
                      <a:pt x="655" y="11"/>
                      <a:pt x="635" y="11"/>
                    </a:cubicBezTo>
                    <a:cubicBezTo>
                      <a:pt x="595" y="130"/>
                      <a:pt x="556" y="239"/>
                      <a:pt x="516" y="358"/>
                    </a:cubicBezTo>
                    <a:cubicBezTo>
                      <a:pt x="407" y="665"/>
                      <a:pt x="298" y="972"/>
                      <a:pt x="189" y="1270"/>
                    </a:cubicBezTo>
                    <a:cubicBezTo>
                      <a:pt x="179" y="1309"/>
                      <a:pt x="169" y="1339"/>
                      <a:pt x="149" y="1379"/>
                    </a:cubicBezTo>
                    <a:cubicBezTo>
                      <a:pt x="139" y="1419"/>
                      <a:pt x="119" y="1458"/>
                      <a:pt x="109" y="1488"/>
                    </a:cubicBezTo>
                    <a:cubicBezTo>
                      <a:pt x="80" y="1567"/>
                      <a:pt x="60" y="1637"/>
                      <a:pt x="30" y="1706"/>
                    </a:cubicBezTo>
                    <a:cubicBezTo>
                      <a:pt x="20" y="1736"/>
                      <a:pt x="10" y="1766"/>
                      <a:pt x="0" y="1795"/>
                    </a:cubicBezTo>
                    <a:cubicBezTo>
                      <a:pt x="30" y="2390"/>
                      <a:pt x="60" y="2945"/>
                      <a:pt x="90" y="3471"/>
                    </a:cubicBezTo>
                    <a:cubicBezTo>
                      <a:pt x="209" y="2053"/>
                      <a:pt x="447" y="883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6" name="Google Shape;2516;p16"/>
              <p:cNvSpPr/>
              <p:nvPr/>
            </p:nvSpPr>
            <p:spPr>
              <a:xfrm>
                <a:off x="5945043" y="4775506"/>
                <a:ext cx="31557" cy="43636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227" extrusionOk="0">
                    <a:moveTo>
                      <a:pt x="377" y="1"/>
                    </a:moveTo>
                    <a:cubicBezTo>
                      <a:pt x="338" y="100"/>
                      <a:pt x="308" y="199"/>
                      <a:pt x="268" y="298"/>
                    </a:cubicBezTo>
                    <a:cubicBezTo>
                      <a:pt x="189" y="487"/>
                      <a:pt x="119" y="665"/>
                      <a:pt x="60" y="834"/>
                    </a:cubicBezTo>
                    <a:cubicBezTo>
                      <a:pt x="80" y="2480"/>
                      <a:pt x="50" y="4007"/>
                      <a:pt x="0" y="5226"/>
                    </a:cubicBezTo>
                    <a:cubicBezTo>
                      <a:pt x="219" y="3511"/>
                      <a:pt x="328" y="1637"/>
                      <a:pt x="3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7" name="Google Shape;2517;p16"/>
              <p:cNvSpPr/>
              <p:nvPr/>
            </p:nvSpPr>
            <p:spPr>
              <a:xfrm>
                <a:off x="4755562" y="4744116"/>
                <a:ext cx="31474" cy="49087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5880" extrusionOk="0">
                    <a:moveTo>
                      <a:pt x="99" y="0"/>
                    </a:moveTo>
                    <a:cubicBezTo>
                      <a:pt x="50" y="466"/>
                      <a:pt x="20" y="922"/>
                      <a:pt x="0" y="1378"/>
                    </a:cubicBezTo>
                    <a:cubicBezTo>
                      <a:pt x="109" y="2489"/>
                      <a:pt x="169" y="3827"/>
                      <a:pt x="159" y="5454"/>
                    </a:cubicBezTo>
                    <a:cubicBezTo>
                      <a:pt x="179" y="5602"/>
                      <a:pt x="198" y="5741"/>
                      <a:pt x="218" y="5880"/>
                    </a:cubicBezTo>
                    <a:cubicBezTo>
                      <a:pt x="258" y="4720"/>
                      <a:pt x="317" y="3679"/>
                      <a:pt x="377" y="2757"/>
                    </a:cubicBezTo>
                    <a:cubicBezTo>
                      <a:pt x="327" y="1944"/>
                      <a:pt x="238" y="1031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8" name="Google Shape;2518;p16"/>
              <p:cNvSpPr/>
              <p:nvPr/>
            </p:nvSpPr>
            <p:spPr>
              <a:xfrm>
                <a:off x="5949134" y="4624067"/>
                <a:ext cx="30722" cy="178068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33" extrusionOk="0">
                    <a:moveTo>
                      <a:pt x="368" y="0"/>
                    </a:moveTo>
                    <a:lnTo>
                      <a:pt x="368" y="0"/>
                    </a:lnTo>
                    <a:cubicBezTo>
                      <a:pt x="348" y="119"/>
                      <a:pt x="328" y="258"/>
                      <a:pt x="298" y="377"/>
                    </a:cubicBezTo>
                    <a:cubicBezTo>
                      <a:pt x="269" y="536"/>
                      <a:pt x="249" y="685"/>
                      <a:pt x="219" y="833"/>
                    </a:cubicBezTo>
                    <a:cubicBezTo>
                      <a:pt x="189" y="982"/>
                      <a:pt x="160" y="1131"/>
                      <a:pt x="140" y="1270"/>
                    </a:cubicBezTo>
                    <a:cubicBezTo>
                      <a:pt x="90" y="1527"/>
                      <a:pt x="41" y="1775"/>
                      <a:pt x="1" y="2003"/>
                    </a:cubicBezTo>
                    <a:cubicBezTo>
                      <a:pt x="1" y="2043"/>
                      <a:pt x="1" y="2093"/>
                      <a:pt x="1" y="2132"/>
                    </a:cubicBezTo>
                    <a:cubicBezTo>
                      <a:pt x="21" y="2083"/>
                      <a:pt x="41" y="2033"/>
                      <a:pt x="60" y="1974"/>
                    </a:cubicBezTo>
                    <a:cubicBezTo>
                      <a:pt x="110" y="1845"/>
                      <a:pt x="170" y="1716"/>
                      <a:pt x="219" y="1587"/>
                    </a:cubicBezTo>
                    <a:cubicBezTo>
                      <a:pt x="259" y="1478"/>
                      <a:pt x="308" y="1369"/>
                      <a:pt x="348" y="1250"/>
                    </a:cubicBezTo>
                    <a:cubicBezTo>
                      <a:pt x="358" y="804"/>
                      <a:pt x="368" y="387"/>
                      <a:pt x="3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19" name="Google Shape;2519;p16"/>
              <p:cNvSpPr/>
              <p:nvPr/>
            </p:nvSpPr>
            <p:spPr>
              <a:xfrm>
                <a:off x="4774596" y="4502348"/>
                <a:ext cx="48922" cy="289016"/>
              </a:xfrm>
              <a:custGeom>
                <a:avLst/>
                <a:gdLst/>
                <a:ahLst/>
                <a:cxnLst/>
                <a:rect l="l" t="t" r="r" b="b"/>
                <a:pathLst>
                  <a:path w="586" h="3462" extrusionOk="0">
                    <a:moveTo>
                      <a:pt x="377" y="1"/>
                    </a:moveTo>
                    <a:cubicBezTo>
                      <a:pt x="218" y="635"/>
                      <a:pt x="89" y="1270"/>
                      <a:pt x="0" y="1895"/>
                    </a:cubicBezTo>
                    <a:cubicBezTo>
                      <a:pt x="109" y="2321"/>
                      <a:pt x="228" y="2847"/>
                      <a:pt x="327" y="3461"/>
                    </a:cubicBezTo>
                    <a:cubicBezTo>
                      <a:pt x="417" y="2509"/>
                      <a:pt x="506" y="1756"/>
                      <a:pt x="585" y="1191"/>
                    </a:cubicBezTo>
                    <a:cubicBezTo>
                      <a:pt x="536" y="764"/>
                      <a:pt x="466" y="368"/>
                      <a:pt x="3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0" name="Google Shape;2520;p16"/>
              <p:cNvSpPr/>
              <p:nvPr/>
            </p:nvSpPr>
            <p:spPr>
              <a:xfrm>
                <a:off x="4843303" y="4499927"/>
                <a:ext cx="70378" cy="691235"/>
              </a:xfrm>
              <a:custGeom>
                <a:avLst/>
                <a:gdLst/>
                <a:ahLst/>
                <a:cxnLst/>
                <a:rect l="l" t="t" r="r" b="b"/>
                <a:pathLst>
                  <a:path w="843" h="828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0" y="655"/>
                      <a:pt x="109" y="1309"/>
                      <a:pt x="149" y="1963"/>
                    </a:cubicBezTo>
                    <a:cubicBezTo>
                      <a:pt x="407" y="3342"/>
                      <a:pt x="625" y="5374"/>
                      <a:pt x="605" y="8279"/>
                    </a:cubicBezTo>
                    <a:cubicBezTo>
                      <a:pt x="823" y="6108"/>
                      <a:pt x="843" y="312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1" name="Google Shape;2521;p16"/>
              <p:cNvSpPr/>
              <p:nvPr/>
            </p:nvSpPr>
            <p:spPr>
              <a:xfrm>
                <a:off x="3291167" y="4047947"/>
                <a:ext cx="2843583" cy="1370031"/>
              </a:xfrm>
              <a:custGeom>
                <a:avLst/>
                <a:gdLst/>
                <a:ahLst/>
                <a:cxnLst/>
                <a:rect l="l" t="t" r="r" b="b"/>
                <a:pathLst>
                  <a:path w="34061" h="16411" extrusionOk="0">
                    <a:moveTo>
                      <a:pt x="754" y="1686"/>
                    </a:moveTo>
                    <a:cubicBezTo>
                      <a:pt x="754" y="1686"/>
                      <a:pt x="754" y="1686"/>
                      <a:pt x="754" y="1686"/>
                    </a:cubicBezTo>
                    <a:lnTo>
                      <a:pt x="754" y="1686"/>
                    </a:lnTo>
                    <a:cubicBezTo>
                      <a:pt x="754" y="1686"/>
                      <a:pt x="754" y="1686"/>
                      <a:pt x="754" y="1686"/>
                    </a:cubicBezTo>
                    <a:close/>
                    <a:moveTo>
                      <a:pt x="2668" y="2330"/>
                    </a:moveTo>
                    <a:cubicBezTo>
                      <a:pt x="2668" y="2331"/>
                      <a:pt x="2669" y="2334"/>
                      <a:pt x="2670" y="2338"/>
                    </a:cubicBezTo>
                    <a:lnTo>
                      <a:pt x="2670" y="2338"/>
                    </a:lnTo>
                    <a:cubicBezTo>
                      <a:pt x="2669" y="2335"/>
                      <a:pt x="2669" y="2333"/>
                      <a:pt x="2668" y="2330"/>
                    </a:cubicBezTo>
                    <a:close/>
                    <a:moveTo>
                      <a:pt x="3223" y="2509"/>
                    </a:moveTo>
                    <a:cubicBezTo>
                      <a:pt x="3223" y="2509"/>
                      <a:pt x="3223" y="2510"/>
                      <a:pt x="3224" y="2510"/>
                    </a:cubicBezTo>
                    <a:lnTo>
                      <a:pt x="3224" y="2510"/>
                    </a:lnTo>
                    <a:cubicBezTo>
                      <a:pt x="3223" y="2510"/>
                      <a:pt x="3223" y="2509"/>
                      <a:pt x="3223" y="2509"/>
                    </a:cubicBezTo>
                    <a:close/>
                    <a:moveTo>
                      <a:pt x="10293" y="3808"/>
                    </a:moveTo>
                    <a:cubicBezTo>
                      <a:pt x="10293" y="3808"/>
                      <a:pt x="10293" y="3809"/>
                      <a:pt x="10293" y="3810"/>
                    </a:cubicBezTo>
                    <a:lnTo>
                      <a:pt x="10293" y="3810"/>
                    </a:lnTo>
                    <a:cubicBezTo>
                      <a:pt x="10293" y="3809"/>
                      <a:pt x="10293" y="3808"/>
                      <a:pt x="10293" y="3808"/>
                    </a:cubicBezTo>
                    <a:close/>
                    <a:moveTo>
                      <a:pt x="12593" y="4680"/>
                    </a:moveTo>
                    <a:lnTo>
                      <a:pt x="12593" y="4680"/>
                    </a:lnTo>
                    <a:cubicBezTo>
                      <a:pt x="12593" y="4680"/>
                      <a:pt x="12593" y="4680"/>
                      <a:pt x="12593" y="4680"/>
                    </a:cubicBezTo>
                    <a:lnTo>
                      <a:pt x="12593" y="4680"/>
                    </a:lnTo>
                    <a:cubicBezTo>
                      <a:pt x="12593" y="4680"/>
                      <a:pt x="12593" y="4680"/>
                      <a:pt x="12593" y="4680"/>
                    </a:cubicBezTo>
                    <a:cubicBezTo>
                      <a:pt x="12593" y="4680"/>
                      <a:pt x="12593" y="4680"/>
                      <a:pt x="12593" y="4680"/>
                    </a:cubicBezTo>
                    <a:close/>
                    <a:moveTo>
                      <a:pt x="14874" y="4978"/>
                    </a:moveTo>
                    <a:lnTo>
                      <a:pt x="14874" y="4978"/>
                    </a:lnTo>
                    <a:cubicBezTo>
                      <a:pt x="14874" y="4978"/>
                      <a:pt x="14874" y="4978"/>
                      <a:pt x="14874" y="4978"/>
                    </a:cubicBezTo>
                    <a:lnTo>
                      <a:pt x="14874" y="4978"/>
                    </a:lnTo>
                    <a:cubicBezTo>
                      <a:pt x="14874" y="4978"/>
                      <a:pt x="14874" y="4978"/>
                      <a:pt x="14874" y="4978"/>
                    </a:cubicBezTo>
                    <a:close/>
                    <a:moveTo>
                      <a:pt x="16510" y="5146"/>
                    </a:moveTo>
                    <a:cubicBezTo>
                      <a:pt x="16510" y="5147"/>
                      <a:pt x="16510" y="5147"/>
                      <a:pt x="16510" y="5148"/>
                    </a:cubicBezTo>
                    <a:lnTo>
                      <a:pt x="16510" y="5148"/>
                    </a:lnTo>
                    <a:cubicBezTo>
                      <a:pt x="16510" y="5147"/>
                      <a:pt x="16510" y="5147"/>
                      <a:pt x="16510" y="5146"/>
                    </a:cubicBezTo>
                    <a:close/>
                    <a:moveTo>
                      <a:pt x="23946" y="5295"/>
                    </a:moveTo>
                    <a:cubicBezTo>
                      <a:pt x="23946" y="5295"/>
                      <a:pt x="23946" y="5295"/>
                      <a:pt x="23946" y="5296"/>
                    </a:cubicBezTo>
                    <a:lnTo>
                      <a:pt x="23946" y="5296"/>
                    </a:lnTo>
                    <a:cubicBezTo>
                      <a:pt x="23946" y="5295"/>
                      <a:pt x="23946" y="5295"/>
                      <a:pt x="23946" y="5295"/>
                    </a:cubicBezTo>
                    <a:close/>
                    <a:moveTo>
                      <a:pt x="23381" y="5315"/>
                    </a:moveTo>
                    <a:cubicBezTo>
                      <a:pt x="23381" y="5315"/>
                      <a:pt x="23381" y="5315"/>
                      <a:pt x="23381" y="5315"/>
                    </a:cubicBezTo>
                    <a:lnTo>
                      <a:pt x="23381" y="5315"/>
                    </a:lnTo>
                    <a:cubicBezTo>
                      <a:pt x="23381" y="5315"/>
                      <a:pt x="23381" y="5315"/>
                      <a:pt x="23381" y="5315"/>
                    </a:cubicBezTo>
                    <a:close/>
                    <a:moveTo>
                      <a:pt x="22558" y="5335"/>
                    </a:moveTo>
                    <a:lnTo>
                      <a:pt x="22558" y="5335"/>
                    </a:lnTo>
                    <a:cubicBezTo>
                      <a:pt x="22558" y="5335"/>
                      <a:pt x="22558" y="5335"/>
                      <a:pt x="22558" y="5335"/>
                    </a:cubicBezTo>
                    <a:lnTo>
                      <a:pt x="22558" y="5335"/>
                    </a:lnTo>
                    <a:cubicBezTo>
                      <a:pt x="22558" y="5335"/>
                      <a:pt x="22558" y="5335"/>
                      <a:pt x="22558" y="5335"/>
                    </a:cubicBezTo>
                    <a:close/>
                    <a:moveTo>
                      <a:pt x="18146" y="5444"/>
                    </a:moveTo>
                    <a:cubicBezTo>
                      <a:pt x="18235" y="5811"/>
                      <a:pt x="18305" y="6207"/>
                      <a:pt x="18354" y="6634"/>
                    </a:cubicBezTo>
                    <a:cubicBezTo>
                      <a:pt x="18275" y="7199"/>
                      <a:pt x="18186" y="7952"/>
                      <a:pt x="18096" y="8904"/>
                    </a:cubicBezTo>
                    <a:cubicBezTo>
                      <a:pt x="17997" y="8290"/>
                      <a:pt x="17878" y="7764"/>
                      <a:pt x="17769" y="7338"/>
                    </a:cubicBezTo>
                    <a:cubicBezTo>
                      <a:pt x="17858" y="6713"/>
                      <a:pt x="17987" y="6078"/>
                      <a:pt x="18146" y="5444"/>
                    </a:cubicBezTo>
                    <a:close/>
                    <a:moveTo>
                      <a:pt x="32206" y="6901"/>
                    </a:moveTo>
                    <a:cubicBezTo>
                      <a:pt x="32206" y="7288"/>
                      <a:pt x="32196" y="7705"/>
                      <a:pt x="32186" y="8151"/>
                    </a:cubicBezTo>
                    <a:cubicBezTo>
                      <a:pt x="32146" y="8260"/>
                      <a:pt x="32097" y="8379"/>
                      <a:pt x="32057" y="8488"/>
                    </a:cubicBezTo>
                    <a:cubicBezTo>
                      <a:pt x="32008" y="8617"/>
                      <a:pt x="31948" y="8746"/>
                      <a:pt x="31898" y="8875"/>
                    </a:cubicBezTo>
                    <a:cubicBezTo>
                      <a:pt x="31879" y="8934"/>
                      <a:pt x="31859" y="8984"/>
                      <a:pt x="31839" y="9033"/>
                    </a:cubicBezTo>
                    <a:cubicBezTo>
                      <a:pt x="31839" y="8994"/>
                      <a:pt x="31839" y="8944"/>
                      <a:pt x="31839" y="8904"/>
                    </a:cubicBezTo>
                    <a:cubicBezTo>
                      <a:pt x="31879" y="8676"/>
                      <a:pt x="31928" y="8428"/>
                      <a:pt x="31978" y="8171"/>
                    </a:cubicBezTo>
                    <a:cubicBezTo>
                      <a:pt x="31998" y="8032"/>
                      <a:pt x="32027" y="7883"/>
                      <a:pt x="32057" y="7734"/>
                    </a:cubicBezTo>
                    <a:cubicBezTo>
                      <a:pt x="32087" y="7586"/>
                      <a:pt x="32117" y="7437"/>
                      <a:pt x="32136" y="7278"/>
                    </a:cubicBezTo>
                    <a:cubicBezTo>
                      <a:pt x="32166" y="7159"/>
                      <a:pt x="32186" y="7020"/>
                      <a:pt x="32206" y="6901"/>
                    </a:cubicBezTo>
                    <a:close/>
                    <a:moveTo>
                      <a:pt x="33187" y="6059"/>
                    </a:moveTo>
                    <a:cubicBezTo>
                      <a:pt x="32940" y="6941"/>
                      <a:pt x="32702" y="8111"/>
                      <a:pt x="32583" y="9529"/>
                    </a:cubicBezTo>
                    <a:cubicBezTo>
                      <a:pt x="32553" y="9003"/>
                      <a:pt x="32523" y="8448"/>
                      <a:pt x="32493" y="7853"/>
                    </a:cubicBezTo>
                    <a:cubicBezTo>
                      <a:pt x="32503" y="7824"/>
                      <a:pt x="32513" y="7794"/>
                      <a:pt x="32523" y="7764"/>
                    </a:cubicBezTo>
                    <a:cubicBezTo>
                      <a:pt x="32553" y="7695"/>
                      <a:pt x="32573" y="7625"/>
                      <a:pt x="32602" y="7546"/>
                    </a:cubicBezTo>
                    <a:cubicBezTo>
                      <a:pt x="32612" y="7516"/>
                      <a:pt x="32632" y="7477"/>
                      <a:pt x="32642" y="7437"/>
                    </a:cubicBezTo>
                    <a:cubicBezTo>
                      <a:pt x="32662" y="7397"/>
                      <a:pt x="32672" y="7367"/>
                      <a:pt x="32682" y="7328"/>
                    </a:cubicBezTo>
                    <a:cubicBezTo>
                      <a:pt x="32791" y="7030"/>
                      <a:pt x="32900" y="6723"/>
                      <a:pt x="33009" y="6416"/>
                    </a:cubicBezTo>
                    <a:cubicBezTo>
                      <a:pt x="33049" y="6297"/>
                      <a:pt x="33088" y="6188"/>
                      <a:pt x="33128" y="6069"/>
                    </a:cubicBezTo>
                    <a:cubicBezTo>
                      <a:pt x="33148" y="6069"/>
                      <a:pt x="33168" y="6059"/>
                      <a:pt x="33187" y="6059"/>
                    </a:cubicBezTo>
                    <a:close/>
                    <a:moveTo>
                      <a:pt x="4364" y="4442"/>
                    </a:moveTo>
                    <a:cubicBezTo>
                      <a:pt x="4681" y="6872"/>
                      <a:pt x="4621" y="10114"/>
                      <a:pt x="4492" y="12761"/>
                    </a:cubicBezTo>
                    <a:cubicBezTo>
                      <a:pt x="4492" y="9817"/>
                      <a:pt x="4255" y="7516"/>
                      <a:pt x="3987" y="5850"/>
                    </a:cubicBezTo>
                    <a:cubicBezTo>
                      <a:pt x="4086" y="5811"/>
                      <a:pt x="4155" y="5702"/>
                      <a:pt x="4185" y="5553"/>
                    </a:cubicBezTo>
                    <a:cubicBezTo>
                      <a:pt x="4255" y="5186"/>
                      <a:pt x="4314" y="4809"/>
                      <a:pt x="4364" y="4442"/>
                    </a:cubicBezTo>
                    <a:close/>
                    <a:moveTo>
                      <a:pt x="8994" y="7605"/>
                    </a:moveTo>
                    <a:cubicBezTo>
                      <a:pt x="9014" y="7625"/>
                      <a:pt x="9044" y="7645"/>
                      <a:pt x="9063" y="7655"/>
                    </a:cubicBezTo>
                    <a:cubicBezTo>
                      <a:pt x="9063" y="7824"/>
                      <a:pt x="9054" y="7992"/>
                      <a:pt x="9054" y="8171"/>
                    </a:cubicBezTo>
                    <a:cubicBezTo>
                      <a:pt x="9034" y="8617"/>
                      <a:pt x="9014" y="9073"/>
                      <a:pt x="8994" y="9509"/>
                    </a:cubicBezTo>
                    <a:cubicBezTo>
                      <a:pt x="8994" y="9569"/>
                      <a:pt x="8994" y="9628"/>
                      <a:pt x="8994" y="9678"/>
                    </a:cubicBezTo>
                    <a:cubicBezTo>
                      <a:pt x="8984" y="9737"/>
                      <a:pt x="8984" y="9787"/>
                      <a:pt x="8984" y="9846"/>
                    </a:cubicBezTo>
                    <a:cubicBezTo>
                      <a:pt x="8974" y="9955"/>
                      <a:pt x="8974" y="10064"/>
                      <a:pt x="8964" y="10174"/>
                    </a:cubicBezTo>
                    <a:cubicBezTo>
                      <a:pt x="8954" y="10392"/>
                      <a:pt x="8944" y="10600"/>
                      <a:pt x="8935" y="10818"/>
                    </a:cubicBezTo>
                    <a:cubicBezTo>
                      <a:pt x="8915" y="11026"/>
                      <a:pt x="8905" y="11234"/>
                      <a:pt x="8895" y="11443"/>
                    </a:cubicBezTo>
                    <a:cubicBezTo>
                      <a:pt x="8885" y="11641"/>
                      <a:pt x="8875" y="11839"/>
                      <a:pt x="8855" y="12038"/>
                    </a:cubicBezTo>
                    <a:cubicBezTo>
                      <a:pt x="8835" y="12424"/>
                      <a:pt x="8816" y="12791"/>
                      <a:pt x="8796" y="13128"/>
                    </a:cubicBezTo>
                    <a:cubicBezTo>
                      <a:pt x="8786" y="13237"/>
                      <a:pt x="8776" y="13336"/>
                      <a:pt x="8766" y="13446"/>
                    </a:cubicBezTo>
                    <a:cubicBezTo>
                      <a:pt x="8707" y="12028"/>
                      <a:pt x="8736" y="10114"/>
                      <a:pt x="8994" y="7605"/>
                    </a:cubicBezTo>
                    <a:close/>
                    <a:moveTo>
                      <a:pt x="18592" y="5414"/>
                    </a:moveTo>
                    <a:lnTo>
                      <a:pt x="18592" y="5414"/>
                    </a:lnTo>
                    <a:cubicBezTo>
                      <a:pt x="19435" y="8537"/>
                      <a:pt x="19415" y="11522"/>
                      <a:pt x="19197" y="13693"/>
                    </a:cubicBezTo>
                    <a:cubicBezTo>
                      <a:pt x="19217" y="10788"/>
                      <a:pt x="18999" y="8756"/>
                      <a:pt x="18741" y="7377"/>
                    </a:cubicBezTo>
                    <a:cubicBezTo>
                      <a:pt x="18701" y="6723"/>
                      <a:pt x="18652" y="6069"/>
                      <a:pt x="18592" y="5414"/>
                    </a:cubicBezTo>
                    <a:close/>
                    <a:moveTo>
                      <a:pt x="32166" y="8716"/>
                    </a:moveTo>
                    <a:lnTo>
                      <a:pt x="32166" y="8716"/>
                    </a:lnTo>
                    <a:cubicBezTo>
                      <a:pt x="32117" y="10352"/>
                      <a:pt x="32008" y="12226"/>
                      <a:pt x="31789" y="13941"/>
                    </a:cubicBezTo>
                    <a:cubicBezTo>
                      <a:pt x="31839" y="12722"/>
                      <a:pt x="31869" y="11195"/>
                      <a:pt x="31849" y="9549"/>
                    </a:cubicBezTo>
                    <a:cubicBezTo>
                      <a:pt x="31908" y="9380"/>
                      <a:pt x="31978" y="9202"/>
                      <a:pt x="32057" y="9013"/>
                    </a:cubicBezTo>
                    <a:cubicBezTo>
                      <a:pt x="32097" y="8914"/>
                      <a:pt x="32127" y="8815"/>
                      <a:pt x="32166" y="8716"/>
                    </a:cubicBezTo>
                    <a:close/>
                    <a:moveTo>
                      <a:pt x="3194" y="10233"/>
                    </a:moveTo>
                    <a:cubicBezTo>
                      <a:pt x="3154" y="11641"/>
                      <a:pt x="3094" y="12989"/>
                      <a:pt x="3015" y="14140"/>
                    </a:cubicBezTo>
                    <a:cubicBezTo>
                      <a:pt x="2936" y="13495"/>
                      <a:pt x="2866" y="12821"/>
                      <a:pt x="2807" y="12147"/>
                    </a:cubicBezTo>
                    <a:cubicBezTo>
                      <a:pt x="2827" y="12067"/>
                      <a:pt x="2847" y="11968"/>
                      <a:pt x="2866" y="11859"/>
                    </a:cubicBezTo>
                    <a:cubicBezTo>
                      <a:pt x="2906" y="11691"/>
                      <a:pt x="2946" y="11492"/>
                      <a:pt x="2985" y="11264"/>
                    </a:cubicBezTo>
                    <a:cubicBezTo>
                      <a:pt x="3015" y="11145"/>
                      <a:pt x="3035" y="11026"/>
                      <a:pt x="3065" y="10897"/>
                    </a:cubicBezTo>
                    <a:cubicBezTo>
                      <a:pt x="3085" y="10768"/>
                      <a:pt x="3114" y="10630"/>
                      <a:pt x="3144" y="10491"/>
                    </a:cubicBezTo>
                    <a:cubicBezTo>
                      <a:pt x="3154" y="10411"/>
                      <a:pt x="3174" y="10322"/>
                      <a:pt x="3194" y="10233"/>
                    </a:cubicBezTo>
                    <a:close/>
                    <a:moveTo>
                      <a:pt x="17640" y="8339"/>
                    </a:moveTo>
                    <a:cubicBezTo>
                      <a:pt x="17779" y="9370"/>
                      <a:pt x="17868" y="10283"/>
                      <a:pt x="17918" y="11096"/>
                    </a:cubicBezTo>
                    <a:cubicBezTo>
                      <a:pt x="17858" y="12018"/>
                      <a:pt x="17799" y="13059"/>
                      <a:pt x="17759" y="14219"/>
                    </a:cubicBezTo>
                    <a:cubicBezTo>
                      <a:pt x="17739" y="14080"/>
                      <a:pt x="17720" y="13941"/>
                      <a:pt x="17700" y="13793"/>
                    </a:cubicBezTo>
                    <a:cubicBezTo>
                      <a:pt x="17710" y="12166"/>
                      <a:pt x="17650" y="10828"/>
                      <a:pt x="17541" y="9717"/>
                    </a:cubicBezTo>
                    <a:cubicBezTo>
                      <a:pt x="17561" y="9261"/>
                      <a:pt x="17591" y="8805"/>
                      <a:pt x="17640" y="8339"/>
                    </a:cubicBezTo>
                    <a:close/>
                    <a:moveTo>
                      <a:pt x="3749" y="7080"/>
                    </a:moveTo>
                    <a:cubicBezTo>
                      <a:pt x="4136" y="11205"/>
                      <a:pt x="4036" y="13624"/>
                      <a:pt x="3838" y="15151"/>
                    </a:cubicBezTo>
                    <a:cubicBezTo>
                      <a:pt x="3917" y="12008"/>
                      <a:pt x="3818" y="9559"/>
                      <a:pt x="3650" y="7675"/>
                    </a:cubicBezTo>
                    <a:lnTo>
                      <a:pt x="3670" y="7596"/>
                    </a:lnTo>
                    <a:cubicBezTo>
                      <a:pt x="3679" y="7546"/>
                      <a:pt x="3689" y="7496"/>
                      <a:pt x="3689" y="7447"/>
                    </a:cubicBezTo>
                    <a:cubicBezTo>
                      <a:pt x="3709" y="7328"/>
                      <a:pt x="3729" y="7209"/>
                      <a:pt x="3749" y="7080"/>
                    </a:cubicBezTo>
                    <a:close/>
                    <a:moveTo>
                      <a:pt x="9034" y="13168"/>
                    </a:moveTo>
                    <a:cubicBezTo>
                      <a:pt x="9044" y="13902"/>
                      <a:pt x="9073" y="14685"/>
                      <a:pt x="9113" y="15538"/>
                    </a:cubicBezTo>
                    <a:cubicBezTo>
                      <a:pt x="9103" y="15696"/>
                      <a:pt x="9093" y="15845"/>
                      <a:pt x="9073" y="15994"/>
                    </a:cubicBezTo>
                    <a:cubicBezTo>
                      <a:pt x="9024" y="15736"/>
                      <a:pt x="8964" y="15439"/>
                      <a:pt x="8915" y="15082"/>
                    </a:cubicBezTo>
                    <a:cubicBezTo>
                      <a:pt x="8925" y="14992"/>
                      <a:pt x="8925" y="14903"/>
                      <a:pt x="8935" y="14794"/>
                    </a:cubicBezTo>
                    <a:cubicBezTo>
                      <a:pt x="8944" y="14596"/>
                      <a:pt x="8964" y="14358"/>
                      <a:pt x="8984" y="14080"/>
                    </a:cubicBezTo>
                    <a:cubicBezTo>
                      <a:pt x="8984" y="13941"/>
                      <a:pt x="8994" y="13793"/>
                      <a:pt x="9004" y="13644"/>
                    </a:cubicBezTo>
                    <a:cubicBezTo>
                      <a:pt x="9014" y="13495"/>
                      <a:pt x="9024" y="13336"/>
                      <a:pt x="9034" y="13168"/>
                    </a:cubicBezTo>
                    <a:close/>
                    <a:moveTo>
                      <a:pt x="9748" y="5880"/>
                    </a:moveTo>
                    <a:cubicBezTo>
                      <a:pt x="10590" y="11770"/>
                      <a:pt x="10352" y="14596"/>
                      <a:pt x="10065" y="15994"/>
                    </a:cubicBezTo>
                    <a:cubicBezTo>
                      <a:pt x="10045" y="15855"/>
                      <a:pt x="10035" y="15716"/>
                      <a:pt x="10015" y="15558"/>
                    </a:cubicBezTo>
                    <a:cubicBezTo>
                      <a:pt x="10134" y="11661"/>
                      <a:pt x="9926" y="8954"/>
                      <a:pt x="9648" y="7149"/>
                    </a:cubicBezTo>
                    <a:cubicBezTo>
                      <a:pt x="9668" y="6703"/>
                      <a:pt x="9698" y="6277"/>
                      <a:pt x="9748" y="5880"/>
                    </a:cubicBezTo>
                    <a:close/>
                    <a:moveTo>
                      <a:pt x="33297" y="0"/>
                    </a:moveTo>
                    <a:cubicBezTo>
                      <a:pt x="33297" y="0"/>
                      <a:pt x="33287" y="50"/>
                      <a:pt x="33277" y="119"/>
                    </a:cubicBezTo>
                    <a:cubicBezTo>
                      <a:pt x="33267" y="159"/>
                      <a:pt x="33257" y="209"/>
                      <a:pt x="33257" y="268"/>
                    </a:cubicBezTo>
                    <a:cubicBezTo>
                      <a:pt x="33247" y="328"/>
                      <a:pt x="33227" y="387"/>
                      <a:pt x="33217" y="456"/>
                    </a:cubicBezTo>
                    <a:cubicBezTo>
                      <a:pt x="33197" y="605"/>
                      <a:pt x="33168" y="784"/>
                      <a:pt x="33138" y="982"/>
                    </a:cubicBezTo>
                    <a:cubicBezTo>
                      <a:pt x="33019" y="982"/>
                      <a:pt x="32910" y="1101"/>
                      <a:pt x="32890" y="1270"/>
                    </a:cubicBezTo>
                    <a:cubicBezTo>
                      <a:pt x="32731" y="2380"/>
                      <a:pt x="32543" y="3471"/>
                      <a:pt x="32325" y="4561"/>
                    </a:cubicBezTo>
                    <a:cubicBezTo>
                      <a:pt x="32295" y="4720"/>
                      <a:pt x="32345" y="4889"/>
                      <a:pt x="32444" y="4978"/>
                    </a:cubicBezTo>
                    <a:cubicBezTo>
                      <a:pt x="32424" y="5077"/>
                      <a:pt x="32404" y="5186"/>
                      <a:pt x="32374" y="5295"/>
                    </a:cubicBezTo>
                    <a:cubicBezTo>
                      <a:pt x="32355" y="5404"/>
                      <a:pt x="32335" y="5503"/>
                      <a:pt x="32315" y="5612"/>
                    </a:cubicBezTo>
                    <a:cubicBezTo>
                      <a:pt x="32285" y="5206"/>
                      <a:pt x="32246" y="4789"/>
                      <a:pt x="32206" y="4363"/>
                    </a:cubicBezTo>
                    <a:lnTo>
                      <a:pt x="32206" y="4363"/>
                    </a:lnTo>
                    <a:cubicBezTo>
                      <a:pt x="32206" y="4363"/>
                      <a:pt x="32216" y="5057"/>
                      <a:pt x="32216" y="6148"/>
                    </a:cubicBezTo>
                    <a:cubicBezTo>
                      <a:pt x="32206" y="6197"/>
                      <a:pt x="32196" y="6237"/>
                      <a:pt x="32196" y="6277"/>
                    </a:cubicBezTo>
                    <a:cubicBezTo>
                      <a:pt x="32127" y="6594"/>
                      <a:pt x="32067" y="6911"/>
                      <a:pt x="32008" y="7219"/>
                    </a:cubicBezTo>
                    <a:cubicBezTo>
                      <a:pt x="31978" y="7377"/>
                      <a:pt x="31948" y="7526"/>
                      <a:pt x="31918" y="7675"/>
                    </a:cubicBezTo>
                    <a:cubicBezTo>
                      <a:pt x="31889" y="7824"/>
                      <a:pt x="31859" y="7972"/>
                      <a:pt x="31839" y="8111"/>
                    </a:cubicBezTo>
                    <a:cubicBezTo>
                      <a:pt x="31829" y="8141"/>
                      <a:pt x="31819" y="8171"/>
                      <a:pt x="31819" y="8200"/>
                    </a:cubicBezTo>
                    <a:cubicBezTo>
                      <a:pt x="31779" y="6971"/>
                      <a:pt x="31710" y="5702"/>
                      <a:pt x="31591" y="4472"/>
                    </a:cubicBezTo>
                    <a:cubicBezTo>
                      <a:pt x="31591" y="4472"/>
                      <a:pt x="31254" y="6227"/>
                      <a:pt x="30986" y="9777"/>
                    </a:cubicBezTo>
                    <a:cubicBezTo>
                      <a:pt x="30699" y="5841"/>
                      <a:pt x="29925" y="4740"/>
                      <a:pt x="29925" y="4740"/>
                    </a:cubicBezTo>
                    <a:lnTo>
                      <a:pt x="29925" y="4740"/>
                    </a:lnTo>
                    <a:cubicBezTo>
                      <a:pt x="30580" y="6495"/>
                      <a:pt x="30500" y="10223"/>
                      <a:pt x="30322" y="13049"/>
                    </a:cubicBezTo>
                    <a:cubicBezTo>
                      <a:pt x="30352" y="7169"/>
                      <a:pt x="29102" y="4849"/>
                      <a:pt x="29102" y="4849"/>
                    </a:cubicBezTo>
                    <a:lnTo>
                      <a:pt x="29102" y="4849"/>
                    </a:lnTo>
                    <a:cubicBezTo>
                      <a:pt x="30024" y="10283"/>
                      <a:pt x="29925" y="13455"/>
                      <a:pt x="29658" y="15111"/>
                    </a:cubicBezTo>
                    <a:cubicBezTo>
                      <a:pt x="29944" y="6990"/>
                      <a:pt x="28544" y="4918"/>
                      <a:pt x="28537" y="4918"/>
                    </a:cubicBezTo>
                    <a:cubicBezTo>
                      <a:pt x="28537" y="4918"/>
                      <a:pt x="28537" y="4918"/>
                      <a:pt x="28537" y="4918"/>
                    </a:cubicBezTo>
                    <a:cubicBezTo>
                      <a:pt x="29291" y="6941"/>
                      <a:pt x="29073" y="11512"/>
                      <a:pt x="28845" y="14338"/>
                    </a:cubicBezTo>
                    <a:cubicBezTo>
                      <a:pt x="28220" y="10223"/>
                      <a:pt x="28309" y="4958"/>
                      <a:pt x="28309" y="4948"/>
                    </a:cubicBezTo>
                    <a:lnTo>
                      <a:pt x="28309" y="4948"/>
                    </a:lnTo>
                    <a:cubicBezTo>
                      <a:pt x="28131" y="6832"/>
                      <a:pt x="28031" y="8428"/>
                      <a:pt x="27982" y="9787"/>
                    </a:cubicBezTo>
                    <a:cubicBezTo>
                      <a:pt x="27625" y="6584"/>
                      <a:pt x="26614" y="5127"/>
                      <a:pt x="26614" y="5127"/>
                    </a:cubicBezTo>
                    <a:lnTo>
                      <a:pt x="26614" y="5127"/>
                    </a:lnTo>
                    <a:cubicBezTo>
                      <a:pt x="27556" y="8448"/>
                      <a:pt x="27446" y="11829"/>
                      <a:pt x="27179" y="14070"/>
                    </a:cubicBezTo>
                    <a:cubicBezTo>
                      <a:pt x="26911" y="8825"/>
                      <a:pt x="26405" y="6019"/>
                      <a:pt x="26267" y="5325"/>
                    </a:cubicBezTo>
                    <a:cubicBezTo>
                      <a:pt x="26267" y="5265"/>
                      <a:pt x="26257" y="5206"/>
                      <a:pt x="26257" y="5156"/>
                    </a:cubicBezTo>
                    <a:cubicBezTo>
                      <a:pt x="26257" y="5156"/>
                      <a:pt x="26247" y="5166"/>
                      <a:pt x="26247" y="5196"/>
                    </a:cubicBezTo>
                    <a:cubicBezTo>
                      <a:pt x="26237" y="5166"/>
                      <a:pt x="26237" y="5156"/>
                      <a:pt x="26237" y="5156"/>
                    </a:cubicBezTo>
                    <a:cubicBezTo>
                      <a:pt x="26227" y="5216"/>
                      <a:pt x="26227" y="5275"/>
                      <a:pt x="26217" y="5335"/>
                    </a:cubicBezTo>
                    <a:cubicBezTo>
                      <a:pt x="26088" y="6049"/>
                      <a:pt x="25622" y="8924"/>
                      <a:pt x="25414" y="14130"/>
                    </a:cubicBezTo>
                    <a:cubicBezTo>
                      <a:pt x="25116" y="11919"/>
                      <a:pt x="24968" y="8637"/>
                      <a:pt x="25870" y="5186"/>
                    </a:cubicBezTo>
                    <a:lnTo>
                      <a:pt x="25870" y="5186"/>
                    </a:lnTo>
                    <a:cubicBezTo>
                      <a:pt x="25870" y="5186"/>
                      <a:pt x="24878" y="6802"/>
                      <a:pt x="24561" y="9975"/>
                    </a:cubicBezTo>
                    <a:cubicBezTo>
                      <a:pt x="24492" y="8647"/>
                      <a:pt x="24373" y="7100"/>
                      <a:pt x="24184" y="5285"/>
                    </a:cubicBezTo>
                    <a:lnTo>
                      <a:pt x="24184" y="5285"/>
                    </a:lnTo>
                    <a:cubicBezTo>
                      <a:pt x="24184" y="5286"/>
                      <a:pt x="24323" y="10451"/>
                      <a:pt x="23748" y="14487"/>
                    </a:cubicBezTo>
                    <a:cubicBezTo>
                      <a:pt x="23490" y="11750"/>
                      <a:pt x="23223" y="7388"/>
                      <a:pt x="23946" y="5296"/>
                    </a:cubicBezTo>
                    <a:lnTo>
                      <a:pt x="23946" y="5296"/>
                    </a:lnTo>
                    <a:cubicBezTo>
                      <a:pt x="23931" y="5330"/>
                      <a:pt x="22570" y="7540"/>
                      <a:pt x="22935" y="15270"/>
                    </a:cubicBezTo>
                    <a:cubicBezTo>
                      <a:pt x="22657" y="13684"/>
                      <a:pt x="22519" y="10699"/>
                      <a:pt x="23381" y="5315"/>
                    </a:cubicBezTo>
                    <a:lnTo>
                      <a:pt x="23381" y="5315"/>
                    </a:lnTo>
                    <a:cubicBezTo>
                      <a:pt x="23377" y="5334"/>
                      <a:pt x="22152" y="7765"/>
                      <a:pt x="22261" y="13336"/>
                    </a:cubicBezTo>
                    <a:cubicBezTo>
                      <a:pt x="22043" y="10650"/>
                      <a:pt x="21924" y="7130"/>
                      <a:pt x="22558" y="5335"/>
                    </a:cubicBezTo>
                    <a:lnTo>
                      <a:pt x="22558" y="5335"/>
                    </a:lnTo>
                    <a:cubicBezTo>
                      <a:pt x="22543" y="5369"/>
                      <a:pt x="21792" y="6563"/>
                      <a:pt x="21557" y="10283"/>
                    </a:cubicBezTo>
                    <a:cubicBezTo>
                      <a:pt x="21239" y="6951"/>
                      <a:pt x="20883" y="5345"/>
                      <a:pt x="20883" y="5345"/>
                    </a:cubicBezTo>
                    <a:cubicBezTo>
                      <a:pt x="20605" y="8567"/>
                      <a:pt x="20684" y="11998"/>
                      <a:pt x="20793" y="14278"/>
                    </a:cubicBezTo>
                    <a:cubicBezTo>
                      <a:pt x="20208" y="10293"/>
                      <a:pt x="20268" y="5336"/>
                      <a:pt x="20268" y="5335"/>
                    </a:cubicBezTo>
                    <a:lnTo>
                      <a:pt x="20268" y="5335"/>
                    </a:lnTo>
                    <a:cubicBezTo>
                      <a:pt x="20099" y="7239"/>
                      <a:pt x="20000" y="8845"/>
                      <a:pt x="19950" y="10203"/>
                    </a:cubicBezTo>
                    <a:cubicBezTo>
                      <a:pt x="19643" y="7229"/>
                      <a:pt x="18741" y="5603"/>
                      <a:pt x="18582" y="5325"/>
                    </a:cubicBezTo>
                    <a:cubicBezTo>
                      <a:pt x="18582" y="5305"/>
                      <a:pt x="18582" y="5295"/>
                      <a:pt x="18572" y="5275"/>
                    </a:cubicBezTo>
                    <a:cubicBezTo>
                      <a:pt x="18572" y="5275"/>
                      <a:pt x="18572" y="5285"/>
                      <a:pt x="18572" y="5305"/>
                    </a:cubicBezTo>
                    <a:cubicBezTo>
                      <a:pt x="18562" y="5295"/>
                      <a:pt x="18553" y="5276"/>
                      <a:pt x="18552" y="5275"/>
                    </a:cubicBezTo>
                    <a:lnTo>
                      <a:pt x="18552" y="5275"/>
                    </a:lnTo>
                    <a:cubicBezTo>
                      <a:pt x="18562" y="5295"/>
                      <a:pt x="18562" y="5315"/>
                      <a:pt x="18562" y="5325"/>
                    </a:cubicBezTo>
                    <a:cubicBezTo>
                      <a:pt x="18543" y="5424"/>
                      <a:pt x="18503" y="5672"/>
                      <a:pt x="18443" y="6059"/>
                    </a:cubicBezTo>
                    <a:cubicBezTo>
                      <a:pt x="18354" y="5741"/>
                      <a:pt x="18265" y="5484"/>
                      <a:pt x="18186" y="5295"/>
                    </a:cubicBezTo>
                    <a:cubicBezTo>
                      <a:pt x="18195" y="5285"/>
                      <a:pt x="18195" y="5275"/>
                      <a:pt x="18195" y="5256"/>
                    </a:cubicBezTo>
                    <a:lnTo>
                      <a:pt x="18195" y="5256"/>
                    </a:lnTo>
                    <a:cubicBezTo>
                      <a:pt x="18195" y="5256"/>
                      <a:pt x="18195" y="5266"/>
                      <a:pt x="18186" y="5285"/>
                    </a:cubicBezTo>
                    <a:cubicBezTo>
                      <a:pt x="18057" y="4948"/>
                      <a:pt x="17967" y="4809"/>
                      <a:pt x="17967" y="4809"/>
                    </a:cubicBezTo>
                    <a:lnTo>
                      <a:pt x="17967" y="4809"/>
                    </a:lnTo>
                    <a:cubicBezTo>
                      <a:pt x="18027" y="4978"/>
                      <a:pt x="18076" y="5166"/>
                      <a:pt x="18126" y="5374"/>
                    </a:cubicBezTo>
                    <a:cubicBezTo>
                      <a:pt x="18027" y="5553"/>
                      <a:pt x="17809" y="5979"/>
                      <a:pt x="17571" y="6654"/>
                    </a:cubicBezTo>
                    <a:cubicBezTo>
                      <a:pt x="17392" y="6079"/>
                      <a:pt x="17254" y="5801"/>
                      <a:pt x="17254" y="5801"/>
                    </a:cubicBezTo>
                    <a:lnTo>
                      <a:pt x="17254" y="5801"/>
                    </a:lnTo>
                    <a:cubicBezTo>
                      <a:pt x="17323" y="6227"/>
                      <a:pt x="17392" y="6634"/>
                      <a:pt x="17452" y="7030"/>
                    </a:cubicBezTo>
                    <a:cubicBezTo>
                      <a:pt x="17392" y="7229"/>
                      <a:pt x="17333" y="7457"/>
                      <a:pt x="17273" y="7705"/>
                    </a:cubicBezTo>
                    <a:cubicBezTo>
                      <a:pt x="16933" y="5869"/>
                      <a:pt x="16527" y="5184"/>
                      <a:pt x="16510" y="5148"/>
                    </a:cubicBezTo>
                    <a:lnTo>
                      <a:pt x="16510" y="5148"/>
                    </a:lnTo>
                    <a:cubicBezTo>
                      <a:pt x="16837" y="6060"/>
                      <a:pt x="16986" y="7408"/>
                      <a:pt x="17035" y="8865"/>
                    </a:cubicBezTo>
                    <a:cubicBezTo>
                      <a:pt x="16976" y="9202"/>
                      <a:pt x="16926" y="9569"/>
                      <a:pt x="16897" y="9965"/>
                    </a:cubicBezTo>
                    <a:cubicBezTo>
                      <a:pt x="16827" y="8607"/>
                      <a:pt x="16698" y="7020"/>
                      <a:pt x="16500" y="5146"/>
                    </a:cubicBezTo>
                    <a:lnTo>
                      <a:pt x="16500" y="5146"/>
                    </a:lnTo>
                    <a:cubicBezTo>
                      <a:pt x="16500" y="5147"/>
                      <a:pt x="16659" y="10412"/>
                      <a:pt x="16093" y="14536"/>
                    </a:cubicBezTo>
                    <a:cubicBezTo>
                      <a:pt x="15826" y="11720"/>
                      <a:pt x="15548" y="7169"/>
                      <a:pt x="16272" y="5127"/>
                    </a:cubicBezTo>
                    <a:cubicBezTo>
                      <a:pt x="16272" y="5127"/>
                      <a:pt x="16272" y="5127"/>
                      <a:pt x="16272" y="5127"/>
                    </a:cubicBezTo>
                    <a:cubicBezTo>
                      <a:pt x="16265" y="5127"/>
                      <a:pt x="14895" y="7228"/>
                      <a:pt x="15290" y="15329"/>
                    </a:cubicBezTo>
                    <a:cubicBezTo>
                      <a:pt x="15003" y="13693"/>
                      <a:pt x="14854" y="10521"/>
                      <a:pt x="15707" y="5067"/>
                    </a:cubicBezTo>
                    <a:lnTo>
                      <a:pt x="15707" y="5067"/>
                    </a:lnTo>
                    <a:cubicBezTo>
                      <a:pt x="15707" y="5067"/>
                      <a:pt x="14487" y="7427"/>
                      <a:pt x="14596" y="13297"/>
                    </a:cubicBezTo>
                    <a:cubicBezTo>
                      <a:pt x="14378" y="10481"/>
                      <a:pt x="14249" y="6763"/>
                      <a:pt x="14874" y="4978"/>
                    </a:cubicBezTo>
                    <a:lnTo>
                      <a:pt x="14874" y="4978"/>
                    </a:lnTo>
                    <a:cubicBezTo>
                      <a:pt x="14859" y="5010"/>
                      <a:pt x="14118" y="6146"/>
                      <a:pt x="13892" y="10055"/>
                    </a:cubicBezTo>
                    <a:cubicBezTo>
                      <a:pt x="13565" y="6515"/>
                      <a:pt x="13208" y="4770"/>
                      <a:pt x="13208" y="4770"/>
                    </a:cubicBezTo>
                    <a:cubicBezTo>
                      <a:pt x="12930" y="8151"/>
                      <a:pt x="13020" y="11810"/>
                      <a:pt x="13139" y="14229"/>
                    </a:cubicBezTo>
                    <a:cubicBezTo>
                      <a:pt x="12545" y="9984"/>
                      <a:pt x="12593" y="4693"/>
                      <a:pt x="12593" y="4680"/>
                    </a:cubicBezTo>
                    <a:lnTo>
                      <a:pt x="12593" y="4680"/>
                    </a:lnTo>
                    <a:cubicBezTo>
                      <a:pt x="12425" y="6683"/>
                      <a:pt x="12336" y="8399"/>
                      <a:pt x="12296" y="9846"/>
                    </a:cubicBezTo>
                    <a:cubicBezTo>
                      <a:pt x="11939" y="6327"/>
                      <a:pt x="10878" y="4403"/>
                      <a:pt x="10878" y="4403"/>
                    </a:cubicBezTo>
                    <a:lnTo>
                      <a:pt x="10878" y="4403"/>
                    </a:lnTo>
                    <a:cubicBezTo>
                      <a:pt x="11770" y="7943"/>
                      <a:pt x="11760" y="11175"/>
                      <a:pt x="11542" y="13545"/>
                    </a:cubicBezTo>
                    <a:cubicBezTo>
                      <a:pt x="11572" y="6263"/>
                      <a:pt x="10323" y="3883"/>
                      <a:pt x="10293" y="3810"/>
                    </a:cubicBezTo>
                    <a:lnTo>
                      <a:pt x="10293" y="3810"/>
                    </a:lnTo>
                    <a:cubicBezTo>
                      <a:pt x="10937" y="5862"/>
                      <a:pt x="10927" y="9480"/>
                      <a:pt x="10779" y="12464"/>
                    </a:cubicBezTo>
                    <a:cubicBezTo>
                      <a:pt x="10699" y="8775"/>
                      <a:pt x="10124" y="6465"/>
                      <a:pt x="9807" y="5434"/>
                    </a:cubicBezTo>
                    <a:cubicBezTo>
                      <a:pt x="9867" y="4988"/>
                      <a:pt x="9956" y="4581"/>
                      <a:pt x="10065" y="4244"/>
                    </a:cubicBezTo>
                    <a:cubicBezTo>
                      <a:pt x="10065" y="4244"/>
                      <a:pt x="10065" y="4244"/>
                      <a:pt x="10065" y="4244"/>
                    </a:cubicBezTo>
                    <a:cubicBezTo>
                      <a:pt x="10059" y="4244"/>
                      <a:pt x="9903" y="4495"/>
                      <a:pt x="9718" y="5166"/>
                    </a:cubicBezTo>
                    <a:cubicBezTo>
                      <a:pt x="9639" y="4938"/>
                      <a:pt x="9579" y="4809"/>
                      <a:pt x="9579" y="4809"/>
                    </a:cubicBezTo>
                    <a:lnTo>
                      <a:pt x="9579" y="4809"/>
                    </a:lnTo>
                    <a:cubicBezTo>
                      <a:pt x="9609" y="4988"/>
                      <a:pt x="9639" y="5166"/>
                      <a:pt x="9668" y="5345"/>
                    </a:cubicBezTo>
                    <a:cubicBezTo>
                      <a:pt x="9619" y="5523"/>
                      <a:pt x="9569" y="5731"/>
                      <a:pt x="9520" y="5969"/>
                    </a:cubicBezTo>
                    <a:cubicBezTo>
                      <a:pt x="9539" y="4839"/>
                      <a:pt x="9510" y="3709"/>
                      <a:pt x="9450" y="2588"/>
                    </a:cubicBezTo>
                    <a:cubicBezTo>
                      <a:pt x="9430" y="2321"/>
                      <a:pt x="9292" y="2132"/>
                      <a:pt x="9123" y="2132"/>
                    </a:cubicBezTo>
                    <a:cubicBezTo>
                      <a:pt x="9123" y="2112"/>
                      <a:pt x="9113" y="2083"/>
                      <a:pt x="9113" y="2063"/>
                    </a:cubicBezTo>
                    <a:cubicBezTo>
                      <a:pt x="9113" y="2033"/>
                      <a:pt x="9113" y="2003"/>
                      <a:pt x="9103" y="1974"/>
                    </a:cubicBezTo>
                    <a:cubicBezTo>
                      <a:pt x="9103" y="1954"/>
                      <a:pt x="9103" y="1934"/>
                      <a:pt x="9103" y="1924"/>
                    </a:cubicBezTo>
                    <a:cubicBezTo>
                      <a:pt x="9103" y="1904"/>
                      <a:pt x="9093" y="1894"/>
                      <a:pt x="9093" y="1874"/>
                    </a:cubicBezTo>
                    <a:cubicBezTo>
                      <a:pt x="9083" y="1755"/>
                      <a:pt x="9063" y="1646"/>
                      <a:pt x="9054" y="1557"/>
                    </a:cubicBezTo>
                    <a:cubicBezTo>
                      <a:pt x="9034" y="1458"/>
                      <a:pt x="9024" y="1369"/>
                      <a:pt x="9004" y="1299"/>
                    </a:cubicBezTo>
                    <a:cubicBezTo>
                      <a:pt x="8994" y="1220"/>
                      <a:pt x="8974" y="1160"/>
                      <a:pt x="8964" y="1111"/>
                    </a:cubicBezTo>
                    <a:cubicBezTo>
                      <a:pt x="8954" y="1061"/>
                      <a:pt x="8935" y="1022"/>
                      <a:pt x="8935" y="992"/>
                    </a:cubicBezTo>
                    <a:cubicBezTo>
                      <a:pt x="8925" y="982"/>
                      <a:pt x="8925" y="972"/>
                      <a:pt x="8925" y="972"/>
                    </a:cubicBezTo>
                    <a:cubicBezTo>
                      <a:pt x="8925" y="962"/>
                      <a:pt x="8915" y="962"/>
                      <a:pt x="8915" y="962"/>
                    </a:cubicBezTo>
                    <a:lnTo>
                      <a:pt x="8915" y="962"/>
                    </a:lnTo>
                    <a:cubicBezTo>
                      <a:pt x="8915" y="962"/>
                      <a:pt x="8925" y="972"/>
                      <a:pt x="8925" y="1002"/>
                    </a:cubicBezTo>
                    <a:cubicBezTo>
                      <a:pt x="8925" y="1032"/>
                      <a:pt x="8935" y="1071"/>
                      <a:pt x="8935" y="1121"/>
                    </a:cubicBezTo>
                    <a:cubicBezTo>
                      <a:pt x="8944" y="1170"/>
                      <a:pt x="8944" y="1240"/>
                      <a:pt x="8954" y="1309"/>
                    </a:cubicBezTo>
                    <a:cubicBezTo>
                      <a:pt x="8964" y="1389"/>
                      <a:pt x="8964" y="1478"/>
                      <a:pt x="8974" y="1577"/>
                    </a:cubicBezTo>
                    <a:cubicBezTo>
                      <a:pt x="8984" y="1676"/>
                      <a:pt x="8994" y="1775"/>
                      <a:pt x="9004" y="1894"/>
                    </a:cubicBezTo>
                    <a:cubicBezTo>
                      <a:pt x="9014" y="1954"/>
                      <a:pt x="9014" y="2013"/>
                      <a:pt x="9014" y="2083"/>
                    </a:cubicBezTo>
                    <a:cubicBezTo>
                      <a:pt x="9024" y="2102"/>
                      <a:pt x="9024" y="2132"/>
                      <a:pt x="9024" y="2152"/>
                    </a:cubicBezTo>
                    <a:cubicBezTo>
                      <a:pt x="8875" y="2221"/>
                      <a:pt x="8776" y="2440"/>
                      <a:pt x="8796" y="2668"/>
                    </a:cubicBezTo>
                    <a:cubicBezTo>
                      <a:pt x="8816" y="3114"/>
                      <a:pt x="8835" y="3560"/>
                      <a:pt x="8845" y="4016"/>
                    </a:cubicBezTo>
                    <a:cubicBezTo>
                      <a:pt x="8875" y="4799"/>
                      <a:pt x="8875" y="5573"/>
                      <a:pt x="8845" y="6356"/>
                    </a:cubicBezTo>
                    <a:cubicBezTo>
                      <a:pt x="8578" y="7556"/>
                      <a:pt x="8300" y="9479"/>
                      <a:pt x="8290" y="12305"/>
                    </a:cubicBezTo>
                    <a:cubicBezTo>
                      <a:pt x="8082" y="9182"/>
                      <a:pt x="8003" y="5285"/>
                      <a:pt x="8607" y="3451"/>
                    </a:cubicBezTo>
                    <a:cubicBezTo>
                      <a:pt x="8607" y="3451"/>
                      <a:pt x="8607" y="3451"/>
                      <a:pt x="8607" y="3451"/>
                    </a:cubicBezTo>
                    <a:cubicBezTo>
                      <a:pt x="8601" y="3451"/>
                      <a:pt x="7368" y="5395"/>
                      <a:pt x="7546" y="13366"/>
                    </a:cubicBezTo>
                    <a:cubicBezTo>
                      <a:pt x="7289" y="10828"/>
                      <a:pt x="7209" y="7199"/>
                      <a:pt x="8032" y="3818"/>
                    </a:cubicBezTo>
                    <a:lnTo>
                      <a:pt x="8032" y="3818"/>
                    </a:lnTo>
                    <a:cubicBezTo>
                      <a:pt x="8032" y="3818"/>
                      <a:pt x="7368" y="4839"/>
                      <a:pt x="6971" y="7229"/>
                    </a:cubicBezTo>
                    <a:cubicBezTo>
                      <a:pt x="6961" y="7229"/>
                      <a:pt x="6961" y="7219"/>
                      <a:pt x="6961" y="7219"/>
                    </a:cubicBezTo>
                    <a:cubicBezTo>
                      <a:pt x="6961" y="7139"/>
                      <a:pt x="6951" y="7060"/>
                      <a:pt x="6942" y="6971"/>
                    </a:cubicBezTo>
                    <a:cubicBezTo>
                      <a:pt x="6942" y="6931"/>
                      <a:pt x="6942" y="6892"/>
                      <a:pt x="6932" y="6852"/>
                    </a:cubicBezTo>
                    <a:cubicBezTo>
                      <a:pt x="6932" y="6812"/>
                      <a:pt x="6932" y="6763"/>
                      <a:pt x="6922" y="6723"/>
                    </a:cubicBezTo>
                    <a:cubicBezTo>
                      <a:pt x="6902" y="6386"/>
                      <a:pt x="6872" y="6049"/>
                      <a:pt x="6852" y="5712"/>
                    </a:cubicBezTo>
                    <a:cubicBezTo>
                      <a:pt x="6842" y="5533"/>
                      <a:pt x="6823" y="5345"/>
                      <a:pt x="6813" y="5166"/>
                    </a:cubicBezTo>
                    <a:cubicBezTo>
                      <a:pt x="6912" y="5117"/>
                      <a:pt x="6981" y="4978"/>
                      <a:pt x="6981" y="4809"/>
                    </a:cubicBezTo>
                    <a:cubicBezTo>
                      <a:pt x="6942" y="3679"/>
                      <a:pt x="6932" y="2549"/>
                      <a:pt x="6961" y="1418"/>
                    </a:cubicBezTo>
                    <a:cubicBezTo>
                      <a:pt x="6961" y="1230"/>
                      <a:pt x="6872" y="1081"/>
                      <a:pt x="6753" y="1051"/>
                    </a:cubicBezTo>
                    <a:cubicBezTo>
                      <a:pt x="6753" y="1022"/>
                      <a:pt x="6753" y="992"/>
                      <a:pt x="6753" y="972"/>
                    </a:cubicBezTo>
                    <a:cubicBezTo>
                      <a:pt x="6763" y="883"/>
                      <a:pt x="6763" y="794"/>
                      <a:pt x="6773" y="724"/>
                    </a:cubicBezTo>
                    <a:cubicBezTo>
                      <a:pt x="6773" y="645"/>
                      <a:pt x="6783" y="585"/>
                      <a:pt x="6783" y="526"/>
                    </a:cubicBezTo>
                    <a:cubicBezTo>
                      <a:pt x="6783" y="466"/>
                      <a:pt x="6793" y="417"/>
                      <a:pt x="6793" y="377"/>
                    </a:cubicBezTo>
                    <a:cubicBezTo>
                      <a:pt x="6793" y="337"/>
                      <a:pt x="6803" y="308"/>
                      <a:pt x="6803" y="288"/>
                    </a:cubicBezTo>
                    <a:cubicBezTo>
                      <a:pt x="6803" y="268"/>
                      <a:pt x="6803" y="258"/>
                      <a:pt x="6803" y="258"/>
                    </a:cubicBezTo>
                    <a:cubicBezTo>
                      <a:pt x="6803" y="268"/>
                      <a:pt x="6803" y="278"/>
                      <a:pt x="6793" y="288"/>
                    </a:cubicBezTo>
                    <a:cubicBezTo>
                      <a:pt x="6793" y="298"/>
                      <a:pt x="6783" y="328"/>
                      <a:pt x="6773" y="367"/>
                    </a:cubicBezTo>
                    <a:cubicBezTo>
                      <a:pt x="6763" y="407"/>
                      <a:pt x="6753" y="456"/>
                      <a:pt x="6743" y="516"/>
                    </a:cubicBezTo>
                    <a:cubicBezTo>
                      <a:pt x="6733" y="566"/>
                      <a:pt x="6723" y="635"/>
                      <a:pt x="6714" y="704"/>
                    </a:cubicBezTo>
                    <a:cubicBezTo>
                      <a:pt x="6704" y="784"/>
                      <a:pt x="6694" y="863"/>
                      <a:pt x="6684" y="952"/>
                    </a:cubicBezTo>
                    <a:cubicBezTo>
                      <a:pt x="6684" y="982"/>
                      <a:pt x="6674" y="1002"/>
                      <a:pt x="6674" y="1022"/>
                    </a:cubicBezTo>
                    <a:cubicBezTo>
                      <a:pt x="6674" y="1032"/>
                      <a:pt x="6674" y="1041"/>
                      <a:pt x="6674" y="1051"/>
                    </a:cubicBezTo>
                    <a:cubicBezTo>
                      <a:pt x="6555" y="1071"/>
                      <a:pt x="6466" y="1210"/>
                      <a:pt x="6456" y="1398"/>
                    </a:cubicBezTo>
                    <a:cubicBezTo>
                      <a:pt x="6436" y="2549"/>
                      <a:pt x="6446" y="3699"/>
                      <a:pt x="6485" y="4849"/>
                    </a:cubicBezTo>
                    <a:cubicBezTo>
                      <a:pt x="6485" y="5018"/>
                      <a:pt x="6575" y="5146"/>
                      <a:pt x="6674" y="5186"/>
                    </a:cubicBezTo>
                    <a:cubicBezTo>
                      <a:pt x="6684" y="5365"/>
                      <a:pt x="6694" y="5543"/>
                      <a:pt x="6704" y="5731"/>
                    </a:cubicBezTo>
                    <a:cubicBezTo>
                      <a:pt x="6723" y="6069"/>
                      <a:pt x="6743" y="6416"/>
                      <a:pt x="6763" y="6753"/>
                    </a:cubicBezTo>
                    <a:cubicBezTo>
                      <a:pt x="6773" y="6792"/>
                      <a:pt x="6773" y="6832"/>
                      <a:pt x="6773" y="6872"/>
                    </a:cubicBezTo>
                    <a:cubicBezTo>
                      <a:pt x="6783" y="6921"/>
                      <a:pt x="6783" y="6961"/>
                      <a:pt x="6783" y="7001"/>
                    </a:cubicBezTo>
                    <a:cubicBezTo>
                      <a:pt x="6793" y="7080"/>
                      <a:pt x="6793" y="7169"/>
                      <a:pt x="6803" y="7248"/>
                    </a:cubicBezTo>
                    <a:cubicBezTo>
                      <a:pt x="6813" y="7417"/>
                      <a:pt x="6833" y="7576"/>
                      <a:pt x="6842" y="7734"/>
                    </a:cubicBezTo>
                    <a:cubicBezTo>
                      <a:pt x="6842" y="7814"/>
                      <a:pt x="6852" y="7883"/>
                      <a:pt x="6862" y="7952"/>
                    </a:cubicBezTo>
                    <a:cubicBezTo>
                      <a:pt x="6803" y="8349"/>
                      <a:pt x="6763" y="8766"/>
                      <a:pt x="6723" y="9222"/>
                    </a:cubicBezTo>
                    <a:cubicBezTo>
                      <a:pt x="6654" y="7615"/>
                      <a:pt x="6525" y="5702"/>
                      <a:pt x="6317" y="3401"/>
                    </a:cubicBezTo>
                    <a:lnTo>
                      <a:pt x="6317" y="3401"/>
                    </a:lnTo>
                    <a:cubicBezTo>
                      <a:pt x="6317" y="3411"/>
                      <a:pt x="6476" y="9251"/>
                      <a:pt x="5970" y="13981"/>
                    </a:cubicBezTo>
                    <a:cubicBezTo>
                      <a:pt x="6039" y="11244"/>
                      <a:pt x="6049" y="7189"/>
                      <a:pt x="5712" y="3233"/>
                    </a:cubicBezTo>
                    <a:cubicBezTo>
                      <a:pt x="5712" y="3243"/>
                      <a:pt x="5662" y="3500"/>
                      <a:pt x="5593" y="4056"/>
                    </a:cubicBezTo>
                    <a:cubicBezTo>
                      <a:pt x="5583" y="3491"/>
                      <a:pt x="5563" y="2915"/>
                      <a:pt x="5534" y="2350"/>
                    </a:cubicBezTo>
                    <a:cubicBezTo>
                      <a:pt x="5524" y="2162"/>
                      <a:pt x="5415" y="2013"/>
                      <a:pt x="5286" y="2013"/>
                    </a:cubicBezTo>
                    <a:cubicBezTo>
                      <a:pt x="5286" y="1993"/>
                      <a:pt x="5286" y="1974"/>
                      <a:pt x="5286" y="1964"/>
                    </a:cubicBezTo>
                    <a:cubicBezTo>
                      <a:pt x="5276" y="1934"/>
                      <a:pt x="5276" y="1914"/>
                      <a:pt x="5276" y="1884"/>
                    </a:cubicBezTo>
                    <a:cubicBezTo>
                      <a:pt x="5276" y="1874"/>
                      <a:pt x="5276" y="1864"/>
                      <a:pt x="5276" y="1855"/>
                    </a:cubicBezTo>
                    <a:cubicBezTo>
                      <a:pt x="5266" y="1845"/>
                      <a:pt x="5266" y="1835"/>
                      <a:pt x="5266" y="1815"/>
                    </a:cubicBezTo>
                    <a:cubicBezTo>
                      <a:pt x="5256" y="1726"/>
                      <a:pt x="5246" y="1646"/>
                      <a:pt x="5236" y="1577"/>
                    </a:cubicBezTo>
                    <a:cubicBezTo>
                      <a:pt x="5226" y="1498"/>
                      <a:pt x="5206" y="1438"/>
                      <a:pt x="5196" y="1379"/>
                    </a:cubicBezTo>
                    <a:cubicBezTo>
                      <a:pt x="5187" y="1319"/>
                      <a:pt x="5177" y="1279"/>
                      <a:pt x="5167" y="1240"/>
                    </a:cubicBezTo>
                    <a:cubicBezTo>
                      <a:pt x="5157" y="1200"/>
                      <a:pt x="5147" y="1170"/>
                      <a:pt x="5147" y="1151"/>
                    </a:cubicBezTo>
                    <a:cubicBezTo>
                      <a:pt x="5137" y="1141"/>
                      <a:pt x="5137" y="1131"/>
                      <a:pt x="5137" y="1131"/>
                    </a:cubicBezTo>
                    <a:cubicBezTo>
                      <a:pt x="5137" y="1136"/>
                      <a:pt x="5137" y="1142"/>
                      <a:pt x="5137" y="1151"/>
                    </a:cubicBezTo>
                    <a:cubicBezTo>
                      <a:pt x="5137" y="1170"/>
                      <a:pt x="5147" y="1200"/>
                      <a:pt x="5147" y="1250"/>
                    </a:cubicBezTo>
                    <a:cubicBezTo>
                      <a:pt x="5147" y="1279"/>
                      <a:pt x="5157" y="1329"/>
                      <a:pt x="5157" y="1389"/>
                    </a:cubicBezTo>
                    <a:cubicBezTo>
                      <a:pt x="5167" y="1448"/>
                      <a:pt x="5167" y="1517"/>
                      <a:pt x="5177" y="1587"/>
                    </a:cubicBezTo>
                    <a:cubicBezTo>
                      <a:pt x="5187" y="1666"/>
                      <a:pt x="5187" y="1745"/>
                      <a:pt x="5196" y="1835"/>
                    </a:cubicBezTo>
                    <a:cubicBezTo>
                      <a:pt x="5206" y="1874"/>
                      <a:pt x="5206" y="1924"/>
                      <a:pt x="5206" y="1974"/>
                    </a:cubicBezTo>
                    <a:cubicBezTo>
                      <a:pt x="5206" y="1993"/>
                      <a:pt x="5216" y="2013"/>
                      <a:pt x="5216" y="2033"/>
                    </a:cubicBezTo>
                    <a:cubicBezTo>
                      <a:pt x="5107" y="2093"/>
                      <a:pt x="5028" y="2241"/>
                      <a:pt x="5038" y="2420"/>
                    </a:cubicBezTo>
                    <a:cubicBezTo>
                      <a:pt x="5107" y="3550"/>
                      <a:pt x="5117" y="4680"/>
                      <a:pt x="5058" y="5811"/>
                    </a:cubicBezTo>
                    <a:cubicBezTo>
                      <a:pt x="5058" y="5989"/>
                      <a:pt x="5137" y="6138"/>
                      <a:pt x="5246" y="6188"/>
                    </a:cubicBezTo>
                    <a:cubicBezTo>
                      <a:pt x="5246" y="6316"/>
                      <a:pt x="5236" y="6445"/>
                      <a:pt x="5236" y="6574"/>
                    </a:cubicBezTo>
                    <a:cubicBezTo>
                      <a:pt x="5216" y="6921"/>
                      <a:pt x="5206" y="7258"/>
                      <a:pt x="5196" y="7596"/>
                    </a:cubicBezTo>
                    <a:cubicBezTo>
                      <a:pt x="5187" y="7645"/>
                      <a:pt x="5187" y="7685"/>
                      <a:pt x="5187" y="7724"/>
                    </a:cubicBezTo>
                    <a:cubicBezTo>
                      <a:pt x="5187" y="7764"/>
                      <a:pt x="5187" y="7804"/>
                      <a:pt x="5177" y="7853"/>
                    </a:cubicBezTo>
                    <a:cubicBezTo>
                      <a:pt x="5177" y="7933"/>
                      <a:pt x="5177" y="8012"/>
                      <a:pt x="5167" y="8101"/>
                    </a:cubicBezTo>
                    <a:cubicBezTo>
                      <a:pt x="5157" y="8260"/>
                      <a:pt x="5147" y="8428"/>
                      <a:pt x="5147" y="8587"/>
                    </a:cubicBezTo>
                    <a:cubicBezTo>
                      <a:pt x="5137" y="8706"/>
                      <a:pt x="5127" y="8835"/>
                      <a:pt x="5127" y="8954"/>
                    </a:cubicBezTo>
                    <a:cubicBezTo>
                      <a:pt x="4959" y="6564"/>
                      <a:pt x="4661" y="4968"/>
                      <a:pt x="4433" y="3996"/>
                    </a:cubicBezTo>
                    <a:cubicBezTo>
                      <a:pt x="4532" y="3203"/>
                      <a:pt x="4621" y="2410"/>
                      <a:pt x="4681" y="1607"/>
                    </a:cubicBezTo>
                    <a:cubicBezTo>
                      <a:pt x="4701" y="1379"/>
                      <a:pt x="4592" y="1180"/>
                      <a:pt x="4453" y="1141"/>
                    </a:cubicBezTo>
                    <a:cubicBezTo>
                      <a:pt x="4453" y="1121"/>
                      <a:pt x="4453" y="1101"/>
                      <a:pt x="4453" y="1081"/>
                    </a:cubicBezTo>
                    <a:cubicBezTo>
                      <a:pt x="4453" y="1051"/>
                      <a:pt x="4463" y="1022"/>
                      <a:pt x="4463" y="1002"/>
                    </a:cubicBezTo>
                    <a:cubicBezTo>
                      <a:pt x="4463" y="982"/>
                      <a:pt x="4463" y="972"/>
                      <a:pt x="4463" y="962"/>
                    </a:cubicBezTo>
                    <a:cubicBezTo>
                      <a:pt x="4463" y="942"/>
                      <a:pt x="4463" y="932"/>
                      <a:pt x="4463" y="923"/>
                    </a:cubicBezTo>
                    <a:cubicBezTo>
                      <a:pt x="4463" y="813"/>
                      <a:pt x="4463" y="724"/>
                      <a:pt x="4463" y="635"/>
                    </a:cubicBezTo>
                    <a:cubicBezTo>
                      <a:pt x="4463" y="546"/>
                      <a:pt x="4453" y="466"/>
                      <a:pt x="4453" y="407"/>
                    </a:cubicBezTo>
                    <a:cubicBezTo>
                      <a:pt x="4443" y="337"/>
                      <a:pt x="4443" y="278"/>
                      <a:pt x="4433" y="228"/>
                    </a:cubicBezTo>
                    <a:cubicBezTo>
                      <a:pt x="4433" y="189"/>
                      <a:pt x="4423" y="149"/>
                      <a:pt x="4423" y="129"/>
                    </a:cubicBezTo>
                    <a:cubicBezTo>
                      <a:pt x="4423" y="119"/>
                      <a:pt x="4413" y="109"/>
                      <a:pt x="4413" y="100"/>
                    </a:cubicBezTo>
                    <a:cubicBezTo>
                      <a:pt x="4413" y="107"/>
                      <a:pt x="4413" y="118"/>
                      <a:pt x="4413" y="129"/>
                    </a:cubicBezTo>
                    <a:cubicBezTo>
                      <a:pt x="4413" y="159"/>
                      <a:pt x="4413" y="189"/>
                      <a:pt x="4413" y="238"/>
                    </a:cubicBezTo>
                    <a:cubicBezTo>
                      <a:pt x="4413" y="278"/>
                      <a:pt x="4413" y="337"/>
                      <a:pt x="4403" y="407"/>
                    </a:cubicBezTo>
                    <a:cubicBezTo>
                      <a:pt x="4403" y="466"/>
                      <a:pt x="4403" y="546"/>
                      <a:pt x="4393" y="635"/>
                    </a:cubicBezTo>
                    <a:cubicBezTo>
                      <a:pt x="4393" y="714"/>
                      <a:pt x="4383" y="813"/>
                      <a:pt x="4383" y="913"/>
                    </a:cubicBezTo>
                    <a:cubicBezTo>
                      <a:pt x="4383" y="962"/>
                      <a:pt x="4374" y="1022"/>
                      <a:pt x="4374" y="1071"/>
                    </a:cubicBezTo>
                    <a:cubicBezTo>
                      <a:pt x="4374" y="1091"/>
                      <a:pt x="4374" y="1121"/>
                      <a:pt x="4364" y="1141"/>
                    </a:cubicBezTo>
                    <a:cubicBezTo>
                      <a:pt x="4235" y="1160"/>
                      <a:pt x="4126" y="1319"/>
                      <a:pt x="4116" y="1517"/>
                    </a:cubicBezTo>
                    <a:cubicBezTo>
                      <a:pt x="4046" y="2549"/>
                      <a:pt x="3917" y="3580"/>
                      <a:pt x="3759" y="4591"/>
                    </a:cubicBezTo>
                    <a:cubicBezTo>
                      <a:pt x="3486" y="3236"/>
                      <a:pt x="3232" y="2551"/>
                      <a:pt x="3224" y="2510"/>
                    </a:cubicBezTo>
                    <a:lnTo>
                      <a:pt x="3224" y="2510"/>
                    </a:lnTo>
                    <a:cubicBezTo>
                      <a:pt x="3422" y="3957"/>
                      <a:pt x="3570" y="5246"/>
                      <a:pt x="3689" y="6416"/>
                    </a:cubicBezTo>
                    <a:cubicBezTo>
                      <a:pt x="3650" y="6604"/>
                      <a:pt x="3620" y="6792"/>
                      <a:pt x="3590" y="6991"/>
                    </a:cubicBezTo>
                    <a:cubicBezTo>
                      <a:pt x="3245" y="3732"/>
                      <a:pt x="2706" y="2447"/>
                      <a:pt x="2670" y="2338"/>
                    </a:cubicBezTo>
                    <a:lnTo>
                      <a:pt x="2670" y="2338"/>
                    </a:lnTo>
                    <a:cubicBezTo>
                      <a:pt x="3105" y="4003"/>
                      <a:pt x="3223" y="6528"/>
                      <a:pt x="3213" y="9033"/>
                    </a:cubicBezTo>
                    <a:cubicBezTo>
                      <a:pt x="3174" y="9192"/>
                      <a:pt x="3144" y="9341"/>
                      <a:pt x="3114" y="9489"/>
                    </a:cubicBezTo>
                    <a:cubicBezTo>
                      <a:pt x="3055" y="9817"/>
                      <a:pt x="2995" y="10124"/>
                      <a:pt x="2936" y="10402"/>
                    </a:cubicBezTo>
                    <a:cubicBezTo>
                      <a:pt x="2916" y="10540"/>
                      <a:pt x="2886" y="10679"/>
                      <a:pt x="2856" y="10808"/>
                    </a:cubicBezTo>
                    <a:cubicBezTo>
                      <a:pt x="2827" y="10937"/>
                      <a:pt x="2807" y="11056"/>
                      <a:pt x="2777" y="11175"/>
                    </a:cubicBezTo>
                    <a:cubicBezTo>
                      <a:pt x="2767" y="11234"/>
                      <a:pt x="2757" y="11284"/>
                      <a:pt x="2747" y="11344"/>
                    </a:cubicBezTo>
                    <a:cubicBezTo>
                      <a:pt x="2401" y="6832"/>
                      <a:pt x="2440" y="2261"/>
                      <a:pt x="2430" y="2261"/>
                    </a:cubicBezTo>
                    <a:lnTo>
                      <a:pt x="2430" y="2261"/>
                    </a:lnTo>
                    <a:cubicBezTo>
                      <a:pt x="2430" y="2261"/>
                      <a:pt x="2430" y="2261"/>
                      <a:pt x="2430" y="2261"/>
                    </a:cubicBezTo>
                    <a:cubicBezTo>
                      <a:pt x="2271" y="4552"/>
                      <a:pt x="2182" y="6544"/>
                      <a:pt x="2143" y="8260"/>
                    </a:cubicBezTo>
                    <a:cubicBezTo>
                      <a:pt x="1767" y="4120"/>
                      <a:pt x="762" y="1713"/>
                      <a:pt x="754" y="1686"/>
                    </a:cubicBezTo>
                    <a:lnTo>
                      <a:pt x="754" y="1686"/>
                    </a:lnTo>
                    <a:cubicBezTo>
                      <a:pt x="1706" y="6515"/>
                      <a:pt x="1617" y="10689"/>
                      <a:pt x="1359" y="13624"/>
                    </a:cubicBezTo>
                    <a:cubicBezTo>
                      <a:pt x="1012" y="5622"/>
                      <a:pt x="378" y="1557"/>
                      <a:pt x="378" y="1547"/>
                    </a:cubicBezTo>
                    <a:lnTo>
                      <a:pt x="378" y="1547"/>
                    </a:lnTo>
                    <a:cubicBezTo>
                      <a:pt x="1" y="7477"/>
                      <a:pt x="308" y="14120"/>
                      <a:pt x="437" y="16410"/>
                    </a:cubicBezTo>
                    <a:lnTo>
                      <a:pt x="34060" y="16410"/>
                    </a:lnTo>
                    <a:lnTo>
                      <a:pt x="34060" y="10907"/>
                    </a:lnTo>
                    <a:cubicBezTo>
                      <a:pt x="33991" y="9341"/>
                      <a:pt x="33961" y="7675"/>
                      <a:pt x="34060" y="6207"/>
                    </a:cubicBezTo>
                    <a:lnTo>
                      <a:pt x="34060" y="4750"/>
                    </a:lnTo>
                    <a:cubicBezTo>
                      <a:pt x="33713" y="6148"/>
                      <a:pt x="33297" y="8785"/>
                      <a:pt x="33376" y="13208"/>
                    </a:cubicBezTo>
                    <a:cubicBezTo>
                      <a:pt x="33148" y="11026"/>
                      <a:pt x="33088" y="8111"/>
                      <a:pt x="33733" y="4869"/>
                    </a:cubicBezTo>
                    <a:cubicBezTo>
                      <a:pt x="33852" y="4522"/>
                      <a:pt x="33961" y="4165"/>
                      <a:pt x="34060" y="3808"/>
                    </a:cubicBezTo>
                    <a:lnTo>
                      <a:pt x="34060" y="2995"/>
                    </a:lnTo>
                    <a:lnTo>
                      <a:pt x="34060" y="2638"/>
                    </a:lnTo>
                    <a:lnTo>
                      <a:pt x="34060" y="2211"/>
                    </a:lnTo>
                    <a:cubicBezTo>
                      <a:pt x="33991" y="2251"/>
                      <a:pt x="33931" y="2321"/>
                      <a:pt x="33901" y="2430"/>
                    </a:cubicBezTo>
                    <a:cubicBezTo>
                      <a:pt x="33634" y="3500"/>
                      <a:pt x="33316" y="4532"/>
                      <a:pt x="32949" y="5513"/>
                    </a:cubicBezTo>
                    <a:cubicBezTo>
                      <a:pt x="32890" y="5672"/>
                      <a:pt x="32910" y="5860"/>
                      <a:pt x="32999" y="5969"/>
                    </a:cubicBezTo>
                    <a:cubicBezTo>
                      <a:pt x="32959" y="6088"/>
                      <a:pt x="32920" y="6207"/>
                      <a:pt x="32880" y="6316"/>
                    </a:cubicBezTo>
                    <a:cubicBezTo>
                      <a:pt x="32771" y="6624"/>
                      <a:pt x="32652" y="6921"/>
                      <a:pt x="32543" y="7219"/>
                    </a:cubicBezTo>
                    <a:cubicBezTo>
                      <a:pt x="32533" y="7248"/>
                      <a:pt x="32523" y="7288"/>
                      <a:pt x="32503" y="7328"/>
                    </a:cubicBezTo>
                    <a:cubicBezTo>
                      <a:pt x="32493" y="7367"/>
                      <a:pt x="32474" y="7397"/>
                      <a:pt x="32464" y="7437"/>
                    </a:cubicBezTo>
                    <a:cubicBezTo>
                      <a:pt x="32434" y="7001"/>
                      <a:pt x="32394" y="6554"/>
                      <a:pt x="32355" y="6078"/>
                    </a:cubicBezTo>
                    <a:cubicBezTo>
                      <a:pt x="32404" y="5831"/>
                      <a:pt x="32444" y="5593"/>
                      <a:pt x="32493" y="5335"/>
                    </a:cubicBezTo>
                    <a:cubicBezTo>
                      <a:pt x="32513" y="5236"/>
                      <a:pt x="32533" y="5127"/>
                      <a:pt x="32553" y="5027"/>
                    </a:cubicBezTo>
                    <a:cubicBezTo>
                      <a:pt x="32558" y="5028"/>
                      <a:pt x="32563" y="5028"/>
                      <a:pt x="32568" y="5028"/>
                    </a:cubicBezTo>
                    <a:cubicBezTo>
                      <a:pt x="32672" y="5028"/>
                      <a:pt x="32772" y="4930"/>
                      <a:pt x="32801" y="4770"/>
                    </a:cubicBezTo>
                    <a:cubicBezTo>
                      <a:pt x="33019" y="3659"/>
                      <a:pt x="33217" y="2549"/>
                      <a:pt x="33376" y="1428"/>
                    </a:cubicBezTo>
                    <a:cubicBezTo>
                      <a:pt x="33406" y="1230"/>
                      <a:pt x="33326" y="1051"/>
                      <a:pt x="33197" y="992"/>
                    </a:cubicBezTo>
                    <a:cubicBezTo>
                      <a:pt x="33217" y="893"/>
                      <a:pt x="33227" y="804"/>
                      <a:pt x="33237" y="714"/>
                    </a:cubicBezTo>
                    <a:cubicBezTo>
                      <a:pt x="33247" y="625"/>
                      <a:pt x="33257" y="546"/>
                      <a:pt x="33267" y="476"/>
                    </a:cubicBezTo>
                    <a:cubicBezTo>
                      <a:pt x="33277" y="397"/>
                      <a:pt x="33277" y="337"/>
                      <a:pt x="33287" y="278"/>
                    </a:cubicBezTo>
                    <a:cubicBezTo>
                      <a:pt x="33287" y="219"/>
                      <a:pt x="33287" y="169"/>
                      <a:pt x="33297" y="129"/>
                    </a:cubicBezTo>
                    <a:cubicBezTo>
                      <a:pt x="33297" y="90"/>
                      <a:pt x="33297" y="60"/>
                      <a:pt x="33297" y="40"/>
                    </a:cubicBezTo>
                    <a:cubicBezTo>
                      <a:pt x="33297" y="10"/>
                      <a:pt x="33297" y="0"/>
                      <a:pt x="332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2" name="Google Shape;2522;p16"/>
              <p:cNvSpPr/>
              <p:nvPr/>
            </p:nvSpPr>
            <p:spPr>
              <a:xfrm>
                <a:off x="797081" y="4795375"/>
                <a:ext cx="83" cy="1753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1"/>
                    </a:moveTo>
                    <a:cubicBezTo>
                      <a:pt x="1" y="1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1"/>
                      <a:pt x="1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3" name="Google Shape;2523;p16"/>
              <p:cNvSpPr/>
              <p:nvPr/>
            </p:nvSpPr>
            <p:spPr>
              <a:xfrm>
                <a:off x="764856" y="5200187"/>
                <a:ext cx="15779" cy="20703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480" extrusionOk="0">
                    <a:moveTo>
                      <a:pt x="129" y="1"/>
                    </a:moveTo>
                    <a:cubicBezTo>
                      <a:pt x="119" y="149"/>
                      <a:pt x="109" y="288"/>
                      <a:pt x="99" y="417"/>
                    </a:cubicBezTo>
                    <a:cubicBezTo>
                      <a:pt x="89" y="556"/>
                      <a:pt x="80" y="685"/>
                      <a:pt x="70" y="804"/>
                    </a:cubicBezTo>
                    <a:cubicBezTo>
                      <a:pt x="50" y="1042"/>
                      <a:pt x="30" y="1250"/>
                      <a:pt x="20" y="1428"/>
                    </a:cubicBezTo>
                    <a:cubicBezTo>
                      <a:pt x="10" y="1527"/>
                      <a:pt x="0" y="1607"/>
                      <a:pt x="0" y="1676"/>
                    </a:cubicBezTo>
                    <a:cubicBezTo>
                      <a:pt x="40" y="1993"/>
                      <a:pt x="99" y="2261"/>
                      <a:pt x="149" y="2479"/>
                    </a:cubicBezTo>
                    <a:cubicBezTo>
                      <a:pt x="169" y="2360"/>
                      <a:pt x="179" y="2222"/>
                      <a:pt x="189" y="2083"/>
                    </a:cubicBezTo>
                    <a:cubicBezTo>
                      <a:pt x="159" y="1339"/>
                      <a:pt x="139" y="645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4" name="Google Shape;2524;p16"/>
              <p:cNvSpPr/>
              <p:nvPr/>
            </p:nvSpPr>
            <p:spPr>
              <a:xfrm>
                <a:off x="830224" y="4665475"/>
                <a:ext cx="76222" cy="743412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905" extrusionOk="0">
                    <a:moveTo>
                      <a:pt x="110" y="0"/>
                    </a:moveTo>
                    <a:cubicBezTo>
                      <a:pt x="60" y="357"/>
                      <a:pt x="20" y="724"/>
                      <a:pt x="1" y="1121"/>
                    </a:cubicBezTo>
                    <a:cubicBezTo>
                      <a:pt x="268" y="2707"/>
                      <a:pt x="457" y="5087"/>
                      <a:pt x="318" y="8517"/>
                    </a:cubicBezTo>
                    <a:cubicBezTo>
                      <a:pt x="328" y="8656"/>
                      <a:pt x="338" y="8785"/>
                      <a:pt x="358" y="8904"/>
                    </a:cubicBezTo>
                    <a:cubicBezTo>
                      <a:pt x="655" y="7675"/>
                      <a:pt x="913" y="5196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5" name="Google Shape;2525;p16"/>
              <p:cNvSpPr/>
              <p:nvPr/>
            </p:nvSpPr>
            <p:spPr>
              <a:xfrm>
                <a:off x="1577740" y="4641431"/>
                <a:ext cx="68792" cy="60850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728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576"/>
                      <a:pt x="109" y="1151"/>
                      <a:pt x="139" y="1726"/>
                    </a:cubicBezTo>
                    <a:cubicBezTo>
                      <a:pt x="387" y="2946"/>
                      <a:pt x="595" y="4740"/>
                      <a:pt x="555" y="7288"/>
                    </a:cubicBezTo>
                    <a:cubicBezTo>
                      <a:pt x="783" y="5385"/>
                      <a:pt x="823" y="275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6" name="Google Shape;2526;p16"/>
              <p:cNvSpPr/>
              <p:nvPr/>
            </p:nvSpPr>
            <p:spPr>
              <a:xfrm>
                <a:off x="1487494" y="4854982"/>
                <a:ext cx="31557" cy="432189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177" extrusionOk="0">
                    <a:moveTo>
                      <a:pt x="109" y="1"/>
                    </a:moveTo>
                    <a:cubicBezTo>
                      <a:pt x="60" y="407"/>
                      <a:pt x="30" y="814"/>
                      <a:pt x="0" y="1210"/>
                    </a:cubicBezTo>
                    <a:cubicBezTo>
                      <a:pt x="99" y="2182"/>
                      <a:pt x="159" y="3372"/>
                      <a:pt x="139" y="4800"/>
                    </a:cubicBezTo>
                    <a:cubicBezTo>
                      <a:pt x="159" y="4929"/>
                      <a:pt x="169" y="5058"/>
                      <a:pt x="189" y="5177"/>
                    </a:cubicBezTo>
                    <a:cubicBezTo>
                      <a:pt x="238" y="4155"/>
                      <a:pt x="308" y="3243"/>
                      <a:pt x="377" y="2430"/>
                    </a:cubicBezTo>
                    <a:cubicBezTo>
                      <a:pt x="328" y="1716"/>
                      <a:pt x="238" y="913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7" name="Google Shape;2527;p16"/>
              <p:cNvSpPr/>
              <p:nvPr/>
            </p:nvSpPr>
            <p:spPr>
              <a:xfrm>
                <a:off x="1508198" y="4643101"/>
                <a:ext cx="49757" cy="254204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045" extrusionOk="0">
                    <a:moveTo>
                      <a:pt x="397" y="0"/>
                    </a:moveTo>
                    <a:cubicBezTo>
                      <a:pt x="228" y="556"/>
                      <a:pt x="99" y="1111"/>
                      <a:pt x="0" y="1656"/>
                    </a:cubicBezTo>
                    <a:cubicBezTo>
                      <a:pt x="109" y="2033"/>
                      <a:pt x="218" y="2499"/>
                      <a:pt x="318" y="3045"/>
                    </a:cubicBezTo>
                    <a:cubicBezTo>
                      <a:pt x="417" y="2212"/>
                      <a:pt x="516" y="1547"/>
                      <a:pt x="595" y="1042"/>
                    </a:cubicBezTo>
                    <a:cubicBezTo>
                      <a:pt x="546" y="665"/>
                      <a:pt x="476" y="318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8" name="Google Shape;2528;p16"/>
              <p:cNvSpPr/>
              <p:nvPr/>
            </p:nvSpPr>
            <p:spPr>
              <a:xfrm>
                <a:off x="256605" y="4978371"/>
                <a:ext cx="33144" cy="286428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431" extrusionOk="0">
                    <a:moveTo>
                      <a:pt x="397" y="0"/>
                    </a:moveTo>
                    <a:cubicBezTo>
                      <a:pt x="377" y="70"/>
                      <a:pt x="357" y="149"/>
                      <a:pt x="347" y="218"/>
                    </a:cubicBezTo>
                    <a:cubicBezTo>
                      <a:pt x="318" y="347"/>
                      <a:pt x="288" y="466"/>
                      <a:pt x="258" y="575"/>
                    </a:cubicBezTo>
                    <a:cubicBezTo>
                      <a:pt x="238" y="694"/>
                      <a:pt x="208" y="793"/>
                      <a:pt x="189" y="902"/>
                    </a:cubicBezTo>
                    <a:cubicBezTo>
                      <a:pt x="139" y="1101"/>
                      <a:pt x="99" y="1279"/>
                      <a:pt x="60" y="1418"/>
                    </a:cubicBezTo>
                    <a:cubicBezTo>
                      <a:pt x="40" y="1527"/>
                      <a:pt x="20" y="1606"/>
                      <a:pt x="0" y="1676"/>
                    </a:cubicBezTo>
                    <a:cubicBezTo>
                      <a:pt x="60" y="2271"/>
                      <a:pt x="119" y="2856"/>
                      <a:pt x="199" y="3431"/>
                    </a:cubicBezTo>
                    <a:cubicBezTo>
                      <a:pt x="278" y="2420"/>
                      <a:pt x="347" y="12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29" name="Google Shape;2529;p16"/>
              <p:cNvSpPr/>
              <p:nvPr/>
            </p:nvSpPr>
            <p:spPr>
              <a:xfrm>
                <a:off x="748242" y="4791284"/>
                <a:ext cx="33227" cy="42885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5137" extrusionOk="0">
                    <a:moveTo>
                      <a:pt x="318" y="0"/>
                    </a:moveTo>
                    <a:cubicBezTo>
                      <a:pt x="51" y="2211"/>
                      <a:pt x="1" y="3887"/>
                      <a:pt x="60" y="5136"/>
                    </a:cubicBezTo>
                    <a:cubicBezTo>
                      <a:pt x="70" y="5047"/>
                      <a:pt x="80" y="4958"/>
                      <a:pt x="90" y="4859"/>
                    </a:cubicBezTo>
                    <a:cubicBezTo>
                      <a:pt x="110" y="4561"/>
                      <a:pt x="130" y="4234"/>
                      <a:pt x="160" y="3897"/>
                    </a:cubicBezTo>
                    <a:cubicBezTo>
                      <a:pt x="169" y="3729"/>
                      <a:pt x="189" y="3550"/>
                      <a:pt x="199" y="3372"/>
                    </a:cubicBezTo>
                    <a:cubicBezTo>
                      <a:pt x="219" y="3193"/>
                      <a:pt x="229" y="3015"/>
                      <a:pt x="239" y="2826"/>
                    </a:cubicBezTo>
                    <a:cubicBezTo>
                      <a:pt x="249" y="2638"/>
                      <a:pt x="269" y="2449"/>
                      <a:pt x="279" y="2261"/>
                    </a:cubicBezTo>
                    <a:cubicBezTo>
                      <a:pt x="288" y="2162"/>
                      <a:pt x="288" y="2073"/>
                      <a:pt x="298" y="1973"/>
                    </a:cubicBezTo>
                    <a:cubicBezTo>
                      <a:pt x="298" y="1924"/>
                      <a:pt x="308" y="1874"/>
                      <a:pt x="308" y="1825"/>
                    </a:cubicBezTo>
                    <a:cubicBezTo>
                      <a:pt x="308" y="1775"/>
                      <a:pt x="308" y="1726"/>
                      <a:pt x="318" y="1676"/>
                    </a:cubicBezTo>
                    <a:cubicBezTo>
                      <a:pt x="338" y="1289"/>
                      <a:pt x="358" y="893"/>
                      <a:pt x="378" y="496"/>
                    </a:cubicBezTo>
                    <a:cubicBezTo>
                      <a:pt x="388" y="347"/>
                      <a:pt x="388" y="199"/>
                      <a:pt x="398" y="50"/>
                    </a:cubicBezTo>
                    <a:cubicBezTo>
                      <a:pt x="368" y="40"/>
                      <a:pt x="348" y="20"/>
                      <a:pt x="3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0" name="Google Shape;2530;p16"/>
              <p:cNvSpPr/>
              <p:nvPr/>
            </p:nvSpPr>
            <p:spPr>
              <a:xfrm>
                <a:off x="2681149" y="4765571"/>
                <a:ext cx="33144" cy="15653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875" extrusionOk="0">
                    <a:moveTo>
                      <a:pt x="397" y="1"/>
                    </a:moveTo>
                    <a:lnTo>
                      <a:pt x="397" y="1"/>
                    </a:lnTo>
                    <a:cubicBezTo>
                      <a:pt x="367" y="110"/>
                      <a:pt x="347" y="219"/>
                      <a:pt x="318" y="328"/>
                    </a:cubicBezTo>
                    <a:cubicBezTo>
                      <a:pt x="288" y="467"/>
                      <a:pt x="258" y="596"/>
                      <a:pt x="238" y="735"/>
                    </a:cubicBezTo>
                    <a:cubicBezTo>
                      <a:pt x="208" y="864"/>
                      <a:pt x="179" y="992"/>
                      <a:pt x="149" y="1111"/>
                    </a:cubicBezTo>
                    <a:cubicBezTo>
                      <a:pt x="99" y="1340"/>
                      <a:pt x="50" y="1558"/>
                      <a:pt x="0" y="1756"/>
                    </a:cubicBezTo>
                    <a:cubicBezTo>
                      <a:pt x="0" y="1796"/>
                      <a:pt x="0" y="1835"/>
                      <a:pt x="10" y="1875"/>
                    </a:cubicBezTo>
                    <a:cubicBezTo>
                      <a:pt x="30" y="1825"/>
                      <a:pt x="50" y="1786"/>
                      <a:pt x="70" y="1736"/>
                    </a:cubicBezTo>
                    <a:cubicBezTo>
                      <a:pt x="119" y="1627"/>
                      <a:pt x="179" y="1508"/>
                      <a:pt x="228" y="1399"/>
                    </a:cubicBezTo>
                    <a:cubicBezTo>
                      <a:pt x="268" y="1300"/>
                      <a:pt x="318" y="1201"/>
                      <a:pt x="357" y="1102"/>
                    </a:cubicBezTo>
                    <a:cubicBezTo>
                      <a:pt x="377" y="715"/>
                      <a:pt x="387" y="338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1" name="Google Shape;2531;p16"/>
              <p:cNvSpPr/>
              <p:nvPr/>
            </p:nvSpPr>
            <p:spPr>
              <a:xfrm>
                <a:off x="329403" y="4747372"/>
                <a:ext cx="38153" cy="59280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101" extrusionOk="0">
                    <a:moveTo>
                      <a:pt x="110" y="1"/>
                    </a:moveTo>
                    <a:cubicBezTo>
                      <a:pt x="80" y="100"/>
                      <a:pt x="60" y="209"/>
                      <a:pt x="40" y="318"/>
                    </a:cubicBezTo>
                    <a:cubicBezTo>
                      <a:pt x="31" y="358"/>
                      <a:pt x="31" y="407"/>
                      <a:pt x="21" y="447"/>
                    </a:cubicBezTo>
                    <a:cubicBezTo>
                      <a:pt x="11" y="467"/>
                      <a:pt x="11" y="497"/>
                      <a:pt x="1" y="516"/>
                    </a:cubicBezTo>
                    <a:cubicBezTo>
                      <a:pt x="159" y="2172"/>
                      <a:pt x="239" y="4334"/>
                      <a:pt x="140" y="7100"/>
                    </a:cubicBezTo>
                    <a:cubicBezTo>
                      <a:pt x="348" y="5752"/>
                      <a:pt x="457" y="3630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2" name="Google Shape;2532;p16"/>
              <p:cNvSpPr/>
              <p:nvPr/>
            </p:nvSpPr>
            <p:spPr>
              <a:xfrm>
                <a:off x="358372" y="4553690"/>
                <a:ext cx="57187" cy="611843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329" extrusionOk="0">
                    <a:moveTo>
                      <a:pt x="388" y="1"/>
                    </a:moveTo>
                    <a:cubicBezTo>
                      <a:pt x="338" y="328"/>
                      <a:pt x="269" y="655"/>
                      <a:pt x="199" y="972"/>
                    </a:cubicBezTo>
                    <a:cubicBezTo>
                      <a:pt x="179" y="1111"/>
                      <a:pt x="100" y="1200"/>
                      <a:pt x="1" y="1240"/>
                    </a:cubicBezTo>
                    <a:cubicBezTo>
                      <a:pt x="259" y="2708"/>
                      <a:pt x="477" y="4740"/>
                      <a:pt x="457" y="7328"/>
                    </a:cubicBezTo>
                    <a:cubicBezTo>
                      <a:pt x="606" y="4998"/>
                      <a:pt x="685" y="2142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3" name="Google Shape;2533;p16"/>
              <p:cNvSpPr/>
              <p:nvPr/>
            </p:nvSpPr>
            <p:spPr>
              <a:xfrm>
                <a:off x="2902966" y="5016440"/>
                <a:ext cx="19953" cy="34110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4086" extrusionOk="0">
                    <a:moveTo>
                      <a:pt x="120" y="0"/>
                    </a:moveTo>
                    <a:lnTo>
                      <a:pt x="120" y="0"/>
                    </a:lnTo>
                    <a:cubicBezTo>
                      <a:pt x="1" y="1934"/>
                      <a:pt x="90" y="3223"/>
                      <a:pt x="239" y="4085"/>
                    </a:cubicBezTo>
                    <a:cubicBezTo>
                      <a:pt x="179" y="3074"/>
                      <a:pt x="129" y="1636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4" name="Google Shape;2534;p16"/>
              <p:cNvSpPr/>
              <p:nvPr/>
            </p:nvSpPr>
            <p:spPr>
              <a:xfrm>
                <a:off x="2674471" y="4898895"/>
                <a:ext cx="34897" cy="383352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92" extrusionOk="0">
                    <a:moveTo>
                      <a:pt x="417" y="0"/>
                    </a:moveTo>
                    <a:lnTo>
                      <a:pt x="417" y="0"/>
                    </a:lnTo>
                    <a:cubicBezTo>
                      <a:pt x="378" y="90"/>
                      <a:pt x="338" y="169"/>
                      <a:pt x="308" y="258"/>
                    </a:cubicBezTo>
                    <a:cubicBezTo>
                      <a:pt x="229" y="427"/>
                      <a:pt x="160" y="575"/>
                      <a:pt x="90" y="734"/>
                    </a:cubicBezTo>
                    <a:cubicBezTo>
                      <a:pt x="100" y="2182"/>
                      <a:pt x="60" y="3520"/>
                      <a:pt x="1" y="4591"/>
                    </a:cubicBezTo>
                    <a:cubicBezTo>
                      <a:pt x="229" y="3084"/>
                      <a:pt x="358" y="1438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5" name="Google Shape;2535;p16"/>
              <p:cNvSpPr/>
              <p:nvPr/>
            </p:nvSpPr>
            <p:spPr>
              <a:xfrm>
                <a:off x="3391348" y="4618306"/>
                <a:ext cx="27383" cy="629959"/>
              </a:xfrm>
              <a:custGeom>
                <a:avLst/>
                <a:gdLst/>
                <a:ahLst/>
                <a:cxnLst/>
                <a:rect l="l" t="t" r="r" b="b"/>
                <a:pathLst>
                  <a:path w="328" h="7546" extrusionOk="0">
                    <a:moveTo>
                      <a:pt x="1" y="0"/>
                    </a:moveTo>
                    <a:cubicBezTo>
                      <a:pt x="129" y="2786"/>
                      <a:pt x="80" y="5572"/>
                      <a:pt x="1" y="7546"/>
                    </a:cubicBezTo>
                    <a:cubicBezTo>
                      <a:pt x="149" y="6336"/>
                      <a:pt x="258" y="5037"/>
                      <a:pt x="328" y="3798"/>
                    </a:cubicBezTo>
                    <a:cubicBezTo>
                      <a:pt x="308" y="3599"/>
                      <a:pt x="288" y="3401"/>
                      <a:pt x="268" y="3183"/>
                    </a:cubicBezTo>
                    <a:cubicBezTo>
                      <a:pt x="258" y="3044"/>
                      <a:pt x="248" y="2895"/>
                      <a:pt x="229" y="2747"/>
                    </a:cubicBezTo>
                    <a:cubicBezTo>
                      <a:pt x="219" y="2588"/>
                      <a:pt x="209" y="2439"/>
                      <a:pt x="189" y="2281"/>
                    </a:cubicBezTo>
                    <a:cubicBezTo>
                      <a:pt x="179" y="2122"/>
                      <a:pt x="169" y="1963"/>
                      <a:pt x="149" y="1805"/>
                    </a:cubicBezTo>
                    <a:cubicBezTo>
                      <a:pt x="149" y="1725"/>
                      <a:pt x="139" y="1646"/>
                      <a:pt x="129" y="1567"/>
                    </a:cubicBezTo>
                    <a:cubicBezTo>
                      <a:pt x="129" y="1517"/>
                      <a:pt x="129" y="1477"/>
                      <a:pt x="120" y="1438"/>
                    </a:cubicBezTo>
                    <a:cubicBezTo>
                      <a:pt x="120" y="1398"/>
                      <a:pt x="120" y="1358"/>
                      <a:pt x="120" y="1319"/>
                    </a:cubicBezTo>
                    <a:cubicBezTo>
                      <a:pt x="90" y="992"/>
                      <a:pt x="70" y="654"/>
                      <a:pt x="50" y="317"/>
                    </a:cubicBezTo>
                    <a:cubicBezTo>
                      <a:pt x="40" y="218"/>
                      <a:pt x="40" y="109"/>
                      <a:pt x="30" y="1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6" name="Google Shape;2536;p16"/>
              <p:cNvSpPr/>
              <p:nvPr/>
            </p:nvSpPr>
            <p:spPr>
              <a:xfrm>
                <a:off x="2954309" y="4615802"/>
                <a:ext cx="8349" cy="108527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300" extrusionOk="0">
                    <a:moveTo>
                      <a:pt x="90" y="0"/>
                    </a:moveTo>
                    <a:cubicBezTo>
                      <a:pt x="60" y="179"/>
                      <a:pt x="30" y="357"/>
                      <a:pt x="0" y="526"/>
                    </a:cubicBezTo>
                    <a:cubicBezTo>
                      <a:pt x="30" y="754"/>
                      <a:pt x="70" y="1012"/>
                      <a:pt x="99" y="1299"/>
                    </a:cubicBezTo>
                    <a:cubicBezTo>
                      <a:pt x="80" y="863"/>
                      <a:pt x="80" y="427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7" name="Google Shape;2537;p16"/>
              <p:cNvSpPr/>
              <p:nvPr/>
            </p:nvSpPr>
            <p:spPr>
              <a:xfrm>
                <a:off x="3109924" y="4640597"/>
                <a:ext cx="67122" cy="643233"/>
              </a:xfrm>
              <a:custGeom>
                <a:avLst/>
                <a:gdLst/>
                <a:ahLst/>
                <a:cxnLst/>
                <a:rect l="l" t="t" r="r" b="b"/>
                <a:pathLst>
                  <a:path w="804" h="7705" extrusionOk="0">
                    <a:moveTo>
                      <a:pt x="536" y="1"/>
                    </a:moveTo>
                    <a:lnTo>
                      <a:pt x="536" y="1"/>
                    </a:lnTo>
                    <a:cubicBezTo>
                      <a:pt x="427" y="844"/>
                      <a:pt x="288" y="1667"/>
                      <a:pt x="109" y="2489"/>
                    </a:cubicBezTo>
                    <a:cubicBezTo>
                      <a:pt x="100" y="2579"/>
                      <a:pt x="60" y="2658"/>
                      <a:pt x="0" y="2708"/>
                    </a:cubicBezTo>
                    <a:cubicBezTo>
                      <a:pt x="60" y="4284"/>
                      <a:pt x="189" y="6089"/>
                      <a:pt x="417" y="7705"/>
                    </a:cubicBezTo>
                    <a:cubicBezTo>
                      <a:pt x="615" y="5524"/>
                      <a:pt x="804" y="2261"/>
                      <a:pt x="5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8" name="Google Shape;2538;p16"/>
              <p:cNvSpPr/>
              <p:nvPr/>
            </p:nvSpPr>
            <p:spPr>
              <a:xfrm>
                <a:off x="2736583" y="4705213"/>
                <a:ext cx="58857" cy="254204"/>
              </a:xfrm>
              <a:custGeom>
                <a:avLst/>
                <a:gdLst/>
                <a:ahLst/>
                <a:cxnLst/>
                <a:rect l="l" t="t" r="r" b="b"/>
                <a:pathLst>
                  <a:path w="705" h="3045" extrusionOk="0">
                    <a:moveTo>
                      <a:pt x="655" y="0"/>
                    </a:moveTo>
                    <a:cubicBezTo>
                      <a:pt x="615" y="99"/>
                      <a:pt x="566" y="208"/>
                      <a:pt x="526" y="308"/>
                    </a:cubicBezTo>
                    <a:cubicBezTo>
                      <a:pt x="417" y="575"/>
                      <a:pt x="308" y="843"/>
                      <a:pt x="199" y="1101"/>
                    </a:cubicBezTo>
                    <a:cubicBezTo>
                      <a:pt x="189" y="1140"/>
                      <a:pt x="169" y="1170"/>
                      <a:pt x="159" y="1200"/>
                    </a:cubicBezTo>
                    <a:cubicBezTo>
                      <a:pt x="149" y="1240"/>
                      <a:pt x="129" y="1269"/>
                      <a:pt x="120" y="1299"/>
                    </a:cubicBezTo>
                    <a:cubicBezTo>
                      <a:pt x="90" y="1368"/>
                      <a:pt x="60" y="1428"/>
                      <a:pt x="30" y="1487"/>
                    </a:cubicBezTo>
                    <a:cubicBezTo>
                      <a:pt x="20" y="1517"/>
                      <a:pt x="10" y="1547"/>
                      <a:pt x="1" y="1567"/>
                    </a:cubicBezTo>
                    <a:cubicBezTo>
                      <a:pt x="40" y="2092"/>
                      <a:pt x="60" y="2578"/>
                      <a:pt x="80" y="3044"/>
                    </a:cubicBezTo>
                    <a:cubicBezTo>
                      <a:pt x="209" y="1795"/>
                      <a:pt x="457" y="774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39" name="Google Shape;2539;p16"/>
              <p:cNvSpPr/>
              <p:nvPr/>
            </p:nvSpPr>
            <p:spPr>
              <a:xfrm>
                <a:off x="3068515" y="4850057"/>
                <a:ext cx="10018" cy="5217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2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0" y="199"/>
                      <a:pt x="60" y="407"/>
                      <a:pt x="80" y="625"/>
                    </a:cubicBezTo>
                    <a:cubicBezTo>
                      <a:pt x="90" y="595"/>
                      <a:pt x="100" y="556"/>
                      <a:pt x="100" y="526"/>
                    </a:cubicBezTo>
                    <a:cubicBezTo>
                      <a:pt x="110" y="417"/>
                      <a:pt x="110" y="318"/>
                      <a:pt x="120" y="209"/>
                    </a:cubicBezTo>
                    <a:cubicBezTo>
                      <a:pt x="60" y="159"/>
                      <a:pt x="20" y="8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0" name="Google Shape;2540;p16"/>
              <p:cNvSpPr/>
              <p:nvPr/>
            </p:nvSpPr>
            <p:spPr>
              <a:xfrm>
                <a:off x="2984948" y="4852561"/>
                <a:ext cx="32309" cy="372499"/>
              </a:xfrm>
              <a:custGeom>
                <a:avLst/>
                <a:gdLst/>
                <a:ahLst/>
                <a:cxnLst/>
                <a:rect l="l" t="t" r="r" b="b"/>
                <a:pathLst>
                  <a:path w="387" h="4462" extrusionOk="0">
                    <a:moveTo>
                      <a:pt x="10" y="0"/>
                    </a:moveTo>
                    <a:cubicBezTo>
                      <a:pt x="0" y="327"/>
                      <a:pt x="0" y="654"/>
                      <a:pt x="0" y="982"/>
                    </a:cubicBezTo>
                    <a:cubicBezTo>
                      <a:pt x="89" y="1973"/>
                      <a:pt x="169" y="3133"/>
                      <a:pt x="228" y="4462"/>
                    </a:cubicBezTo>
                    <a:cubicBezTo>
                      <a:pt x="278" y="4274"/>
                      <a:pt x="317" y="4075"/>
                      <a:pt x="367" y="3867"/>
                    </a:cubicBezTo>
                    <a:cubicBezTo>
                      <a:pt x="377" y="3788"/>
                      <a:pt x="387" y="3698"/>
                      <a:pt x="387" y="3619"/>
                    </a:cubicBezTo>
                    <a:cubicBezTo>
                      <a:pt x="327" y="3223"/>
                      <a:pt x="278" y="2885"/>
                      <a:pt x="268" y="2806"/>
                    </a:cubicBezTo>
                    <a:cubicBezTo>
                      <a:pt x="258" y="2697"/>
                      <a:pt x="248" y="2568"/>
                      <a:pt x="228" y="2419"/>
                    </a:cubicBezTo>
                    <a:cubicBezTo>
                      <a:pt x="218" y="2350"/>
                      <a:pt x="208" y="2271"/>
                      <a:pt x="198" y="2181"/>
                    </a:cubicBezTo>
                    <a:cubicBezTo>
                      <a:pt x="198" y="2102"/>
                      <a:pt x="189" y="2013"/>
                      <a:pt x="179" y="1924"/>
                    </a:cubicBezTo>
                    <a:cubicBezTo>
                      <a:pt x="159" y="1735"/>
                      <a:pt x="139" y="1537"/>
                      <a:pt x="119" y="1329"/>
                    </a:cubicBezTo>
                    <a:cubicBezTo>
                      <a:pt x="109" y="1230"/>
                      <a:pt x="99" y="1121"/>
                      <a:pt x="89" y="1011"/>
                    </a:cubicBezTo>
                    <a:cubicBezTo>
                      <a:pt x="79" y="902"/>
                      <a:pt x="70" y="783"/>
                      <a:pt x="60" y="674"/>
                    </a:cubicBezTo>
                    <a:cubicBezTo>
                      <a:pt x="50" y="555"/>
                      <a:pt x="40" y="436"/>
                      <a:pt x="30" y="317"/>
                    </a:cubicBezTo>
                    <a:cubicBezTo>
                      <a:pt x="30" y="258"/>
                      <a:pt x="20" y="198"/>
                      <a:pt x="20" y="139"/>
                    </a:cubicBezTo>
                    <a:cubicBezTo>
                      <a:pt x="20" y="109"/>
                      <a:pt x="10" y="79"/>
                      <a:pt x="10" y="50"/>
                    </a:cubicBezTo>
                    <a:cubicBezTo>
                      <a:pt x="10" y="4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1" name="Google Shape;2541;p16"/>
              <p:cNvSpPr/>
              <p:nvPr/>
            </p:nvSpPr>
            <p:spPr>
              <a:xfrm>
                <a:off x="2989873" y="4671235"/>
                <a:ext cx="38153" cy="42058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038" extrusionOk="0">
                    <a:moveTo>
                      <a:pt x="90" y="1"/>
                    </a:moveTo>
                    <a:cubicBezTo>
                      <a:pt x="80" y="50"/>
                      <a:pt x="70" y="110"/>
                      <a:pt x="70" y="169"/>
                    </a:cubicBezTo>
                    <a:cubicBezTo>
                      <a:pt x="70" y="407"/>
                      <a:pt x="80" y="645"/>
                      <a:pt x="90" y="893"/>
                    </a:cubicBezTo>
                    <a:cubicBezTo>
                      <a:pt x="100" y="992"/>
                      <a:pt x="60" y="1081"/>
                      <a:pt x="1" y="1141"/>
                    </a:cubicBezTo>
                    <a:cubicBezTo>
                      <a:pt x="1" y="1220"/>
                      <a:pt x="11" y="1309"/>
                      <a:pt x="11" y="1389"/>
                    </a:cubicBezTo>
                    <a:cubicBezTo>
                      <a:pt x="30" y="1637"/>
                      <a:pt x="50" y="1875"/>
                      <a:pt x="70" y="2122"/>
                    </a:cubicBezTo>
                    <a:cubicBezTo>
                      <a:pt x="80" y="2152"/>
                      <a:pt x="80" y="2182"/>
                      <a:pt x="80" y="2212"/>
                    </a:cubicBezTo>
                    <a:cubicBezTo>
                      <a:pt x="80" y="2241"/>
                      <a:pt x="90" y="2271"/>
                      <a:pt x="90" y="2301"/>
                    </a:cubicBezTo>
                    <a:cubicBezTo>
                      <a:pt x="90" y="2360"/>
                      <a:pt x="100" y="2420"/>
                      <a:pt x="110" y="2479"/>
                    </a:cubicBezTo>
                    <a:cubicBezTo>
                      <a:pt x="120" y="2589"/>
                      <a:pt x="130" y="2708"/>
                      <a:pt x="139" y="2826"/>
                    </a:cubicBezTo>
                    <a:cubicBezTo>
                      <a:pt x="149" y="2936"/>
                      <a:pt x="159" y="3045"/>
                      <a:pt x="169" y="3154"/>
                    </a:cubicBezTo>
                    <a:cubicBezTo>
                      <a:pt x="179" y="3273"/>
                      <a:pt x="189" y="3372"/>
                      <a:pt x="209" y="3481"/>
                    </a:cubicBezTo>
                    <a:cubicBezTo>
                      <a:pt x="229" y="3689"/>
                      <a:pt x="249" y="3887"/>
                      <a:pt x="268" y="4066"/>
                    </a:cubicBezTo>
                    <a:cubicBezTo>
                      <a:pt x="278" y="4155"/>
                      <a:pt x="288" y="4244"/>
                      <a:pt x="298" y="4334"/>
                    </a:cubicBezTo>
                    <a:cubicBezTo>
                      <a:pt x="308" y="4413"/>
                      <a:pt x="318" y="4492"/>
                      <a:pt x="328" y="4562"/>
                    </a:cubicBezTo>
                    <a:cubicBezTo>
                      <a:pt x="338" y="4710"/>
                      <a:pt x="358" y="4839"/>
                      <a:pt x="368" y="4948"/>
                    </a:cubicBezTo>
                    <a:cubicBezTo>
                      <a:pt x="368" y="4968"/>
                      <a:pt x="377" y="4998"/>
                      <a:pt x="377" y="5038"/>
                    </a:cubicBezTo>
                    <a:cubicBezTo>
                      <a:pt x="457" y="3521"/>
                      <a:pt x="407" y="1766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2" name="Google Shape;2542;p16"/>
              <p:cNvSpPr/>
              <p:nvPr/>
            </p:nvSpPr>
            <p:spPr>
              <a:xfrm>
                <a:off x="134050" y="4198551"/>
                <a:ext cx="3546359" cy="1219429"/>
              </a:xfrm>
              <a:custGeom>
                <a:avLst/>
                <a:gdLst/>
                <a:ahLst/>
                <a:cxnLst/>
                <a:rect l="l" t="t" r="r" b="b"/>
                <a:pathLst>
                  <a:path w="42479" h="14607" extrusionOk="0">
                    <a:moveTo>
                      <a:pt x="41764" y="1548"/>
                    </a:moveTo>
                    <a:cubicBezTo>
                      <a:pt x="41764" y="1549"/>
                      <a:pt x="41763" y="1550"/>
                      <a:pt x="41763" y="1551"/>
                    </a:cubicBezTo>
                    <a:lnTo>
                      <a:pt x="41763" y="1551"/>
                    </a:lnTo>
                    <a:cubicBezTo>
                      <a:pt x="41764" y="1549"/>
                      <a:pt x="41764" y="1548"/>
                      <a:pt x="41764" y="1548"/>
                    </a:cubicBezTo>
                    <a:close/>
                    <a:moveTo>
                      <a:pt x="41189" y="2232"/>
                    </a:moveTo>
                    <a:lnTo>
                      <a:pt x="41189" y="2232"/>
                    </a:lnTo>
                    <a:cubicBezTo>
                      <a:pt x="41189" y="2232"/>
                      <a:pt x="41189" y="2232"/>
                      <a:pt x="41189" y="2232"/>
                    </a:cubicBezTo>
                    <a:lnTo>
                      <a:pt x="41189" y="2232"/>
                    </a:lnTo>
                    <a:cubicBezTo>
                      <a:pt x="41189" y="2232"/>
                      <a:pt x="41189" y="2232"/>
                      <a:pt x="41189" y="2232"/>
                    </a:cubicBezTo>
                    <a:close/>
                    <a:moveTo>
                      <a:pt x="1161" y="2311"/>
                    </a:moveTo>
                    <a:cubicBezTo>
                      <a:pt x="1161" y="2311"/>
                      <a:pt x="1161" y="2311"/>
                      <a:pt x="1161" y="2311"/>
                    </a:cubicBezTo>
                    <a:lnTo>
                      <a:pt x="1161" y="2311"/>
                    </a:lnTo>
                    <a:cubicBezTo>
                      <a:pt x="1161" y="2311"/>
                      <a:pt x="1161" y="2311"/>
                      <a:pt x="1161" y="2311"/>
                    </a:cubicBezTo>
                    <a:cubicBezTo>
                      <a:pt x="1161" y="2311"/>
                      <a:pt x="1161" y="2311"/>
                      <a:pt x="1161" y="2311"/>
                    </a:cubicBezTo>
                    <a:close/>
                    <a:moveTo>
                      <a:pt x="1389" y="2381"/>
                    </a:moveTo>
                    <a:cubicBezTo>
                      <a:pt x="1389" y="2381"/>
                      <a:pt x="1389" y="2382"/>
                      <a:pt x="1390" y="2385"/>
                    </a:cubicBezTo>
                    <a:lnTo>
                      <a:pt x="1390" y="2385"/>
                    </a:lnTo>
                    <a:cubicBezTo>
                      <a:pt x="1390" y="2383"/>
                      <a:pt x="1389" y="2382"/>
                      <a:pt x="1389" y="2381"/>
                    </a:cubicBezTo>
                    <a:close/>
                    <a:moveTo>
                      <a:pt x="42478" y="2519"/>
                    </a:moveTo>
                    <a:lnTo>
                      <a:pt x="42478" y="2519"/>
                    </a:lnTo>
                    <a:cubicBezTo>
                      <a:pt x="42478" y="2519"/>
                      <a:pt x="42478" y="2520"/>
                      <a:pt x="42478" y="2520"/>
                    </a:cubicBezTo>
                    <a:lnTo>
                      <a:pt x="42478" y="2520"/>
                    </a:lnTo>
                    <a:cubicBezTo>
                      <a:pt x="42478" y="2520"/>
                      <a:pt x="42478" y="2519"/>
                      <a:pt x="42478" y="2519"/>
                    </a:cubicBezTo>
                    <a:close/>
                    <a:moveTo>
                      <a:pt x="1954" y="2539"/>
                    </a:moveTo>
                    <a:cubicBezTo>
                      <a:pt x="1954" y="2540"/>
                      <a:pt x="1954" y="2540"/>
                      <a:pt x="1954" y="2541"/>
                    </a:cubicBezTo>
                    <a:lnTo>
                      <a:pt x="1954" y="2541"/>
                    </a:lnTo>
                    <a:cubicBezTo>
                      <a:pt x="1954" y="2540"/>
                      <a:pt x="1954" y="2540"/>
                      <a:pt x="1954" y="2539"/>
                    </a:cubicBezTo>
                    <a:close/>
                    <a:moveTo>
                      <a:pt x="39484" y="2728"/>
                    </a:moveTo>
                    <a:cubicBezTo>
                      <a:pt x="39484" y="2728"/>
                      <a:pt x="39484" y="2728"/>
                      <a:pt x="39484" y="2728"/>
                    </a:cubicBezTo>
                    <a:cubicBezTo>
                      <a:pt x="39484" y="2728"/>
                      <a:pt x="39484" y="2728"/>
                      <a:pt x="39484" y="2728"/>
                    </a:cubicBezTo>
                    <a:lnTo>
                      <a:pt x="39484" y="2728"/>
                    </a:lnTo>
                    <a:cubicBezTo>
                      <a:pt x="39484" y="2728"/>
                      <a:pt x="39484" y="2728"/>
                      <a:pt x="39484" y="2728"/>
                    </a:cubicBezTo>
                    <a:close/>
                    <a:moveTo>
                      <a:pt x="33207" y="3759"/>
                    </a:moveTo>
                    <a:lnTo>
                      <a:pt x="33207" y="3759"/>
                    </a:lnTo>
                    <a:cubicBezTo>
                      <a:pt x="33207" y="3759"/>
                      <a:pt x="33207" y="3759"/>
                      <a:pt x="33207" y="3759"/>
                    </a:cubicBezTo>
                    <a:lnTo>
                      <a:pt x="33207" y="3759"/>
                    </a:lnTo>
                    <a:cubicBezTo>
                      <a:pt x="33207" y="3759"/>
                      <a:pt x="33207" y="3759"/>
                      <a:pt x="33207" y="3759"/>
                    </a:cubicBezTo>
                    <a:close/>
                    <a:moveTo>
                      <a:pt x="9004" y="3779"/>
                    </a:moveTo>
                    <a:cubicBezTo>
                      <a:pt x="9004" y="3779"/>
                      <a:pt x="9004" y="3780"/>
                      <a:pt x="9005" y="3781"/>
                    </a:cubicBezTo>
                    <a:lnTo>
                      <a:pt x="9005" y="3781"/>
                    </a:lnTo>
                    <a:cubicBezTo>
                      <a:pt x="9004" y="3780"/>
                      <a:pt x="9004" y="3779"/>
                      <a:pt x="9004" y="3779"/>
                    </a:cubicBezTo>
                    <a:close/>
                    <a:moveTo>
                      <a:pt x="34665" y="3898"/>
                    </a:moveTo>
                    <a:lnTo>
                      <a:pt x="34665" y="3898"/>
                    </a:lnTo>
                    <a:cubicBezTo>
                      <a:pt x="34664" y="3899"/>
                      <a:pt x="34664" y="3901"/>
                      <a:pt x="34663" y="3902"/>
                    </a:cubicBezTo>
                    <a:lnTo>
                      <a:pt x="34663" y="3902"/>
                    </a:lnTo>
                    <a:cubicBezTo>
                      <a:pt x="34664" y="3900"/>
                      <a:pt x="34665" y="3898"/>
                      <a:pt x="34665" y="3898"/>
                    </a:cubicBezTo>
                    <a:close/>
                    <a:moveTo>
                      <a:pt x="9589" y="4304"/>
                    </a:moveTo>
                    <a:cubicBezTo>
                      <a:pt x="9589" y="4304"/>
                      <a:pt x="9589" y="4304"/>
                      <a:pt x="9589" y="4304"/>
                    </a:cubicBezTo>
                    <a:lnTo>
                      <a:pt x="9589" y="4304"/>
                    </a:lnTo>
                    <a:cubicBezTo>
                      <a:pt x="9589" y="4304"/>
                      <a:pt x="9589" y="4304"/>
                      <a:pt x="9589" y="4304"/>
                    </a:cubicBezTo>
                    <a:close/>
                    <a:moveTo>
                      <a:pt x="30917" y="4562"/>
                    </a:moveTo>
                    <a:cubicBezTo>
                      <a:pt x="30917" y="4562"/>
                      <a:pt x="30917" y="4562"/>
                      <a:pt x="30917" y="4562"/>
                    </a:cubicBezTo>
                    <a:cubicBezTo>
                      <a:pt x="30917" y="4562"/>
                      <a:pt x="30917" y="4562"/>
                      <a:pt x="30917" y="4562"/>
                    </a:cubicBezTo>
                    <a:lnTo>
                      <a:pt x="30917" y="4562"/>
                    </a:lnTo>
                    <a:cubicBezTo>
                      <a:pt x="30917" y="4562"/>
                      <a:pt x="30917" y="4562"/>
                      <a:pt x="30917" y="4562"/>
                    </a:cubicBezTo>
                    <a:close/>
                    <a:moveTo>
                      <a:pt x="11304" y="4582"/>
                    </a:moveTo>
                    <a:lnTo>
                      <a:pt x="11304" y="4582"/>
                    </a:lnTo>
                    <a:cubicBezTo>
                      <a:pt x="11304" y="4582"/>
                      <a:pt x="11304" y="4582"/>
                      <a:pt x="11304" y="4582"/>
                    </a:cubicBezTo>
                    <a:lnTo>
                      <a:pt x="11304" y="4582"/>
                    </a:lnTo>
                    <a:cubicBezTo>
                      <a:pt x="11304" y="4582"/>
                      <a:pt x="11304" y="4582"/>
                      <a:pt x="11304" y="4582"/>
                    </a:cubicBezTo>
                    <a:cubicBezTo>
                      <a:pt x="11304" y="4582"/>
                      <a:pt x="11304" y="4582"/>
                      <a:pt x="11304" y="4582"/>
                    </a:cubicBezTo>
                    <a:close/>
                    <a:moveTo>
                      <a:pt x="15221" y="5038"/>
                    </a:moveTo>
                    <a:cubicBezTo>
                      <a:pt x="15221" y="5038"/>
                      <a:pt x="15221" y="5039"/>
                      <a:pt x="15221" y="5039"/>
                    </a:cubicBezTo>
                    <a:lnTo>
                      <a:pt x="15221" y="5039"/>
                    </a:lnTo>
                    <a:cubicBezTo>
                      <a:pt x="15221" y="5039"/>
                      <a:pt x="15221" y="5038"/>
                      <a:pt x="15221" y="5038"/>
                    </a:cubicBezTo>
                    <a:close/>
                    <a:moveTo>
                      <a:pt x="22657" y="5266"/>
                    </a:moveTo>
                    <a:cubicBezTo>
                      <a:pt x="22657" y="5266"/>
                      <a:pt x="22657" y="5266"/>
                      <a:pt x="22657" y="5266"/>
                    </a:cubicBezTo>
                    <a:lnTo>
                      <a:pt x="22657" y="5266"/>
                    </a:lnTo>
                    <a:cubicBezTo>
                      <a:pt x="22657" y="5266"/>
                      <a:pt x="22657" y="5266"/>
                      <a:pt x="22657" y="5266"/>
                    </a:cubicBezTo>
                    <a:close/>
                    <a:moveTo>
                      <a:pt x="21259" y="5286"/>
                    </a:moveTo>
                    <a:cubicBezTo>
                      <a:pt x="21259" y="5286"/>
                      <a:pt x="21259" y="5286"/>
                      <a:pt x="21259" y="5287"/>
                    </a:cubicBezTo>
                    <a:lnTo>
                      <a:pt x="21259" y="5287"/>
                    </a:lnTo>
                    <a:cubicBezTo>
                      <a:pt x="21259" y="5286"/>
                      <a:pt x="21259" y="5286"/>
                      <a:pt x="21259" y="5286"/>
                    </a:cubicBezTo>
                    <a:close/>
                    <a:moveTo>
                      <a:pt x="33872" y="4988"/>
                    </a:moveTo>
                    <a:lnTo>
                      <a:pt x="33872" y="4988"/>
                    </a:lnTo>
                    <a:cubicBezTo>
                      <a:pt x="33862" y="5425"/>
                      <a:pt x="33862" y="5861"/>
                      <a:pt x="33881" y="6297"/>
                    </a:cubicBezTo>
                    <a:cubicBezTo>
                      <a:pt x="33852" y="6010"/>
                      <a:pt x="33812" y="5752"/>
                      <a:pt x="33782" y="5524"/>
                    </a:cubicBezTo>
                    <a:cubicBezTo>
                      <a:pt x="33812" y="5355"/>
                      <a:pt x="33842" y="5177"/>
                      <a:pt x="33872" y="4988"/>
                    </a:cubicBezTo>
                    <a:close/>
                    <a:moveTo>
                      <a:pt x="16857" y="5325"/>
                    </a:moveTo>
                    <a:cubicBezTo>
                      <a:pt x="16936" y="5643"/>
                      <a:pt x="17006" y="5990"/>
                      <a:pt x="17055" y="6367"/>
                    </a:cubicBezTo>
                    <a:cubicBezTo>
                      <a:pt x="16976" y="6872"/>
                      <a:pt x="16877" y="7537"/>
                      <a:pt x="16778" y="8370"/>
                    </a:cubicBezTo>
                    <a:cubicBezTo>
                      <a:pt x="16678" y="7824"/>
                      <a:pt x="16569" y="7358"/>
                      <a:pt x="16460" y="6981"/>
                    </a:cubicBezTo>
                    <a:cubicBezTo>
                      <a:pt x="16559" y="6436"/>
                      <a:pt x="16688" y="5881"/>
                      <a:pt x="16857" y="5325"/>
                    </a:cubicBezTo>
                    <a:close/>
                    <a:moveTo>
                      <a:pt x="35151" y="7804"/>
                    </a:moveTo>
                    <a:lnTo>
                      <a:pt x="35151" y="7804"/>
                    </a:lnTo>
                    <a:cubicBezTo>
                      <a:pt x="35170" y="7884"/>
                      <a:pt x="35210" y="7963"/>
                      <a:pt x="35270" y="8013"/>
                    </a:cubicBezTo>
                    <a:cubicBezTo>
                      <a:pt x="35260" y="8122"/>
                      <a:pt x="35260" y="8221"/>
                      <a:pt x="35250" y="8330"/>
                    </a:cubicBezTo>
                    <a:cubicBezTo>
                      <a:pt x="35250" y="8360"/>
                      <a:pt x="35240" y="8399"/>
                      <a:pt x="35230" y="8429"/>
                    </a:cubicBezTo>
                    <a:cubicBezTo>
                      <a:pt x="35210" y="8211"/>
                      <a:pt x="35180" y="8003"/>
                      <a:pt x="35151" y="7804"/>
                    </a:cubicBezTo>
                    <a:close/>
                    <a:moveTo>
                      <a:pt x="30907" y="6793"/>
                    </a:moveTo>
                    <a:lnTo>
                      <a:pt x="30907" y="6793"/>
                    </a:lnTo>
                    <a:cubicBezTo>
                      <a:pt x="30897" y="7130"/>
                      <a:pt x="30887" y="7507"/>
                      <a:pt x="30867" y="7894"/>
                    </a:cubicBezTo>
                    <a:cubicBezTo>
                      <a:pt x="30828" y="7993"/>
                      <a:pt x="30778" y="8092"/>
                      <a:pt x="30738" y="8191"/>
                    </a:cubicBezTo>
                    <a:cubicBezTo>
                      <a:pt x="30689" y="8300"/>
                      <a:pt x="30629" y="8419"/>
                      <a:pt x="30580" y="8528"/>
                    </a:cubicBezTo>
                    <a:cubicBezTo>
                      <a:pt x="30560" y="8578"/>
                      <a:pt x="30540" y="8617"/>
                      <a:pt x="30510" y="8667"/>
                    </a:cubicBezTo>
                    <a:cubicBezTo>
                      <a:pt x="30510" y="8627"/>
                      <a:pt x="30510" y="8588"/>
                      <a:pt x="30510" y="8548"/>
                    </a:cubicBezTo>
                    <a:cubicBezTo>
                      <a:pt x="30560" y="8350"/>
                      <a:pt x="30609" y="8132"/>
                      <a:pt x="30659" y="7903"/>
                    </a:cubicBezTo>
                    <a:cubicBezTo>
                      <a:pt x="30689" y="7784"/>
                      <a:pt x="30718" y="7656"/>
                      <a:pt x="30748" y="7527"/>
                    </a:cubicBezTo>
                    <a:cubicBezTo>
                      <a:pt x="30768" y="7388"/>
                      <a:pt x="30798" y="7259"/>
                      <a:pt x="30828" y="7120"/>
                    </a:cubicBezTo>
                    <a:cubicBezTo>
                      <a:pt x="30857" y="7011"/>
                      <a:pt x="30877" y="6902"/>
                      <a:pt x="30907" y="6793"/>
                    </a:cubicBezTo>
                    <a:close/>
                    <a:moveTo>
                      <a:pt x="31879" y="6069"/>
                    </a:moveTo>
                    <a:cubicBezTo>
                      <a:pt x="31631" y="6843"/>
                      <a:pt x="31383" y="7864"/>
                      <a:pt x="31254" y="9113"/>
                    </a:cubicBezTo>
                    <a:cubicBezTo>
                      <a:pt x="31234" y="8647"/>
                      <a:pt x="31214" y="8161"/>
                      <a:pt x="31175" y="7636"/>
                    </a:cubicBezTo>
                    <a:cubicBezTo>
                      <a:pt x="31184" y="7616"/>
                      <a:pt x="31194" y="7586"/>
                      <a:pt x="31204" y="7556"/>
                    </a:cubicBezTo>
                    <a:cubicBezTo>
                      <a:pt x="31234" y="7497"/>
                      <a:pt x="31264" y="7437"/>
                      <a:pt x="31294" y="7368"/>
                    </a:cubicBezTo>
                    <a:cubicBezTo>
                      <a:pt x="31303" y="7338"/>
                      <a:pt x="31323" y="7309"/>
                      <a:pt x="31333" y="7269"/>
                    </a:cubicBezTo>
                    <a:cubicBezTo>
                      <a:pt x="31343" y="7239"/>
                      <a:pt x="31363" y="7209"/>
                      <a:pt x="31373" y="7170"/>
                    </a:cubicBezTo>
                    <a:cubicBezTo>
                      <a:pt x="31482" y="6912"/>
                      <a:pt x="31591" y="6644"/>
                      <a:pt x="31700" y="6377"/>
                    </a:cubicBezTo>
                    <a:cubicBezTo>
                      <a:pt x="31740" y="6277"/>
                      <a:pt x="31789" y="6168"/>
                      <a:pt x="31829" y="6069"/>
                    </a:cubicBezTo>
                    <a:close/>
                    <a:moveTo>
                      <a:pt x="34298" y="5663"/>
                    </a:moveTo>
                    <a:cubicBezTo>
                      <a:pt x="34615" y="7428"/>
                      <a:pt x="34665" y="9183"/>
                      <a:pt x="34585" y="10700"/>
                    </a:cubicBezTo>
                    <a:cubicBezTo>
                      <a:pt x="34585" y="10660"/>
                      <a:pt x="34576" y="10630"/>
                      <a:pt x="34576" y="10610"/>
                    </a:cubicBezTo>
                    <a:cubicBezTo>
                      <a:pt x="34566" y="10501"/>
                      <a:pt x="34546" y="10372"/>
                      <a:pt x="34536" y="10224"/>
                    </a:cubicBezTo>
                    <a:cubicBezTo>
                      <a:pt x="34526" y="10154"/>
                      <a:pt x="34516" y="10075"/>
                      <a:pt x="34506" y="9996"/>
                    </a:cubicBezTo>
                    <a:cubicBezTo>
                      <a:pt x="34496" y="9906"/>
                      <a:pt x="34486" y="9817"/>
                      <a:pt x="34476" y="9728"/>
                    </a:cubicBezTo>
                    <a:cubicBezTo>
                      <a:pt x="34457" y="9549"/>
                      <a:pt x="34437" y="9351"/>
                      <a:pt x="34417" y="9143"/>
                    </a:cubicBezTo>
                    <a:cubicBezTo>
                      <a:pt x="34397" y="9034"/>
                      <a:pt x="34387" y="8935"/>
                      <a:pt x="34377" y="8816"/>
                    </a:cubicBezTo>
                    <a:cubicBezTo>
                      <a:pt x="34367" y="8707"/>
                      <a:pt x="34357" y="8598"/>
                      <a:pt x="34347" y="8488"/>
                    </a:cubicBezTo>
                    <a:cubicBezTo>
                      <a:pt x="34338" y="8370"/>
                      <a:pt x="34328" y="8251"/>
                      <a:pt x="34318" y="8141"/>
                    </a:cubicBezTo>
                    <a:cubicBezTo>
                      <a:pt x="34308" y="8082"/>
                      <a:pt x="34298" y="8022"/>
                      <a:pt x="34298" y="7963"/>
                    </a:cubicBezTo>
                    <a:lnTo>
                      <a:pt x="34288" y="7874"/>
                    </a:lnTo>
                    <a:cubicBezTo>
                      <a:pt x="34288" y="7844"/>
                      <a:pt x="34288" y="7814"/>
                      <a:pt x="34278" y="7784"/>
                    </a:cubicBezTo>
                    <a:cubicBezTo>
                      <a:pt x="34258" y="7537"/>
                      <a:pt x="34238" y="7299"/>
                      <a:pt x="34219" y="7051"/>
                    </a:cubicBezTo>
                    <a:cubicBezTo>
                      <a:pt x="34219" y="6971"/>
                      <a:pt x="34209" y="6882"/>
                      <a:pt x="34209" y="6803"/>
                    </a:cubicBezTo>
                    <a:cubicBezTo>
                      <a:pt x="34268" y="6743"/>
                      <a:pt x="34308" y="6654"/>
                      <a:pt x="34298" y="6555"/>
                    </a:cubicBezTo>
                    <a:cubicBezTo>
                      <a:pt x="34288" y="6307"/>
                      <a:pt x="34278" y="6069"/>
                      <a:pt x="34278" y="5831"/>
                    </a:cubicBezTo>
                    <a:cubicBezTo>
                      <a:pt x="34278" y="5772"/>
                      <a:pt x="34288" y="5712"/>
                      <a:pt x="34298" y="5663"/>
                    </a:cubicBezTo>
                    <a:close/>
                    <a:moveTo>
                      <a:pt x="3075" y="4255"/>
                    </a:moveTo>
                    <a:cubicBezTo>
                      <a:pt x="3372" y="6396"/>
                      <a:pt x="3293" y="9252"/>
                      <a:pt x="3144" y="11582"/>
                    </a:cubicBezTo>
                    <a:cubicBezTo>
                      <a:pt x="3164" y="8994"/>
                      <a:pt x="2946" y="6962"/>
                      <a:pt x="2688" y="5494"/>
                    </a:cubicBezTo>
                    <a:cubicBezTo>
                      <a:pt x="2787" y="5454"/>
                      <a:pt x="2866" y="5365"/>
                      <a:pt x="2886" y="5226"/>
                    </a:cubicBezTo>
                    <a:cubicBezTo>
                      <a:pt x="2956" y="4909"/>
                      <a:pt x="3025" y="4582"/>
                      <a:pt x="3075" y="4255"/>
                    </a:cubicBezTo>
                    <a:close/>
                    <a:moveTo>
                      <a:pt x="7675" y="7100"/>
                    </a:moveTo>
                    <a:cubicBezTo>
                      <a:pt x="7705" y="7120"/>
                      <a:pt x="7725" y="7140"/>
                      <a:pt x="7755" y="7150"/>
                    </a:cubicBezTo>
                    <a:cubicBezTo>
                      <a:pt x="7745" y="7299"/>
                      <a:pt x="7745" y="7447"/>
                      <a:pt x="7735" y="7596"/>
                    </a:cubicBezTo>
                    <a:cubicBezTo>
                      <a:pt x="7715" y="7993"/>
                      <a:pt x="7695" y="8389"/>
                      <a:pt x="7675" y="8776"/>
                    </a:cubicBezTo>
                    <a:cubicBezTo>
                      <a:pt x="7665" y="8826"/>
                      <a:pt x="7665" y="8875"/>
                      <a:pt x="7665" y="8925"/>
                    </a:cubicBezTo>
                    <a:cubicBezTo>
                      <a:pt x="7665" y="8974"/>
                      <a:pt x="7655" y="9024"/>
                      <a:pt x="7655" y="9073"/>
                    </a:cubicBezTo>
                    <a:cubicBezTo>
                      <a:pt x="7645" y="9173"/>
                      <a:pt x="7645" y="9262"/>
                      <a:pt x="7636" y="9361"/>
                    </a:cubicBezTo>
                    <a:cubicBezTo>
                      <a:pt x="7626" y="9549"/>
                      <a:pt x="7606" y="9738"/>
                      <a:pt x="7596" y="9926"/>
                    </a:cubicBezTo>
                    <a:cubicBezTo>
                      <a:pt x="7586" y="10115"/>
                      <a:pt x="7576" y="10293"/>
                      <a:pt x="7556" y="10472"/>
                    </a:cubicBezTo>
                    <a:cubicBezTo>
                      <a:pt x="7546" y="10650"/>
                      <a:pt x="7526" y="10829"/>
                      <a:pt x="7517" y="10997"/>
                    </a:cubicBezTo>
                    <a:cubicBezTo>
                      <a:pt x="7487" y="11334"/>
                      <a:pt x="7467" y="11661"/>
                      <a:pt x="7447" y="11959"/>
                    </a:cubicBezTo>
                    <a:cubicBezTo>
                      <a:pt x="7437" y="12058"/>
                      <a:pt x="7427" y="12147"/>
                      <a:pt x="7417" y="12236"/>
                    </a:cubicBezTo>
                    <a:cubicBezTo>
                      <a:pt x="7358" y="10987"/>
                      <a:pt x="7408" y="9311"/>
                      <a:pt x="7675" y="7100"/>
                    </a:cubicBezTo>
                    <a:close/>
                    <a:moveTo>
                      <a:pt x="34159" y="7834"/>
                    </a:moveTo>
                    <a:cubicBezTo>
                      <a:pt x="34159" y="7854"/>
                      <a:pt x="34159" y="7874"/>
                      <a:pt x="34159" y="7884"/>
                    </a:cubicBezTo>
                    <a:cubicBezTo>
                      <a:pt x="34159" y="7913"/>
                      <a:pt x="34169" y="7943"/>
                      <a:pt x="34169" y="7973"/>
                    </a:cubicBezTo>
                    <a:cubicBezTo>
                      <a:pt x="34169" y="8032"/>
                      <a:pt x="34179" y="8092"/>
                      <a:pt x="34179" y="8151"/>
                    </a:cubicBezTo>
                    <a:cubicBezTo>
                      <a:pt x="34189" y="8270"/>
                      <a:pt x="34199" y="8389"/>
                      <a:pt x="34209" y="8508"/>
                    </a:cubicBezTo>
                    <a:cubicBezTo>
                      <a:pt x="34219" y="8617"/>
                      <a:pt x="34228" y="8736"/>
                      <a:pt x="34238" y="8845"/>
                    </a:cubicBezTo>
                    <a:cubicBezTo>
                      <a:pt x="34248" y="8955"/>
                      <a:pt x="34258" y="9064"/>
                      <a:pt x="34268" y="9163"/>
                    </a:cubicBezTo>
                    <a:cubicBezTo>
                      <a:pt x="34288" y="9371"/>
                      <a:pt x="34308" y="9569"/>
                      <a:pt x="34328" y="9758"/>
                    </a:cubicBezTo>
                    <a:cubicBezTo>
                      <a:pt x="34338" y="9847"/>
                      <a:pt x="34347" y="9936"/>
                      <a:pt x="34347" y="10015"/>
                    </a:cubicBezTo>
                    <a:cubicBezTo>
                      <a:pt x="34357" y="10105"/>
                      <a:pt x="34367" y="10184"/>
                      <a:pt x="34377" y="10253"/>
                    </a:cubicBezTo>
                    <a:cubicBezTo>
                      <a:pt x="34397" y="10402"/>
                      <a:pt x="34407" y="10531"/>
                      <a:pt x="34417" y="10640"/>
                    </a:cubicBezTo>
                    <a:cubicBezTo>
                      <a:pt x="34427" y="10719"/>
                      <a:pt x="34476" y="11057"/>
                      <a:pt x="34536" y="11453"/>
                    </a:cubicBezTo>
                    <a:cubicBezTo>
                      <a:pt x="34536" y="11532"/>
                      <a:pt x="34526" y="11622"/>
                      <a:pt x="34516" y="11701"/>
                    </a:cubicBezTo>
                    <a:cubicBezTo>
                      <a:pt x="34466" y="11909"/>
                      <a:pt x="34427" y="12108"/>
                      <a:pt x="34377" y="12296"/>
                    </a:cubicBezTo>
                    <a:cubicBezTo>
                      <a:pt x="34318" y="10967"/>
                      <a:pt x="34238" y="9807"/>
                      <a:pt x="34149" y="8816"/>
                    </a:cubicBezTo>
                    <a:cubicBezTo>
                      <a:pt x="34149" y="8488"/>
                      <a:pt x="34149" y="8161"/>
                      <a:pt x="34159" y="7834"/>
                    </a:cubicBezTo>
                    <a:close/>
                    <a:moveTo>
                      <a:pt x="39018" y="5028"/>
                    </a:moveTo>
                    <a:cubicBezTo>
                      <a:pt x="39028" y="5028"/>
                      <a:pt x="39037" y="5038"/>
                      <a:pt x="39047" y="5038"/>
                    </a:cubicBezTo>
                    <a:cubicBezTo>
                      <a:pt x="39057" y="5137"/>
                      <a:pt x="39057" y="5246"/>
                      <a:pt x="39067" y="5345"/>
                    </a:cubicBezTo>
                    <a:cubicBezTo>
                      <a:pt x="39087" y="5682"/>
                      <a:pt x="39107" y="6020"/>
                      <a:pt x="39137" y="6347"/>
                    </a:cubicBezTo>
                    <a:cubicBezTo>
                      <a:pt x="39137" y="6386"/>
                      <a:pt x="39137" y="6426"/>
                      <a:pt x="39137" y="6466"/>
                    </a:cubicBezTo>
                    <a:cubicBezTo>
                      <a:pt x="39146" y="6505"/>
                      <a:pt x="39146" y="6545"/>
                      <a:pt x="39146" y="6595"/>
                    </a:cubicBezTo>
                    <a:cubicBezTo>
                      <a:pt x="39156" y="6674"/>
                      <a:pt x="39166" y="6753"/>
                      <a:pt x="39166" y="6833"/>
                    </a:cubicBezTo>
                    <a:cubicBezTo>
                      <a:pt x="39186" y="6991"/>
                      <a:pt x="39196" y="7150"/>
                      <a:pt x="39206" y="7309"/>
                    </a:cubicBezTo>
                    <a:cubicBezTo>
                      <a:pt x="39226" y="7467"/>
                      <a:pt x="39236" y="7616"/>
                      <a:pt x="39246" y="7775"/>
                    </a:cubicBezTo>
                    <a:cubicBezTo>
                      <a:pt x="39265" y="7923"/>
                      <a:pt x="39275" y="8072"/>
                      <a:pt x="39285" y="8211"/>
                    </a:cubicBezTo>
                    <a:cubicBezTo>
                      <a:pt x="39305" y="8429"/>
                      <a:pt x="39325" y="8627"/>
                      <a:pt x="39345" y="8826"/>
                    </a:cubicBezTo>
                    <a:cubicBezTo>
                      <a:pt x="39275" y="10065"/>
                      <a:pt x="39166" y="11364"/>
                      <a:pt x="39018" y="12574"/>
                    </a:cubicBezTo>
                    <a:cubicBezTo>
                      <a:pt x="39097" y="10600"/>
                      <a:pt x="39146" y="7814"/>
                      <a:pt x="39018" y="5028"/>
                    </a:cubicBezTo>
                    <a:close/>
                    <a:moveTo>
                      <a:pt x="17293" y="5306"/>
                    </a:moveTo>
                    <a:cubicBezTo>
                      <a:pt x="18116" y="8062"/>
                      <a:pt x="18076" y="10690"/>
                      <a:pt x="17848" y="12593"/>
                    </a:cubicBezTo>
                    <a:cubicBezTo>
                      <a:pt x="17888" y="10045"/>
                      <a:pt x="17680" y="8251"/>
                      <a:pt x="17432" y="7031"/>
                    </a:cubicBezTo>
                    <a:cubicBezTo>
                      <a:pt x="17402" y="6456"/>
                      <a:pt x="17353" y="5881"/>
                      <a:pt x="17293" y="5306"/>
                    </a:cubicBezTo>
                    <a:close/>
                    <a:moveTo>
                      <a:pt x="1865" y="9341"/>
                    </a:moveTo>
                    <a:cubicBezTo>
                      <a:pt x="1815" y="10571"/>
                      <a:pt x="1746" y="11761"/>
                      <a:pt x="1667" y="12772"/>
                    </a:cubicBezTo>
                    <a:cubicBezTo>
                      <a:pt x="1587" y="12197"/>
                      <a:pt x="1528" y="11612"/>
                      <a:pt x="1468" y="11017"/>
                    </a:cubicBezTo>
                    <a:cubicBezTo>
                      <a:pt x="1488" y="10947"/>
                      <a:pt x="1508" y="10868"/>
                      <a:pt x="1528" y="10759"/>
                    </a:cubicBezTo>
                    <a:cubicBezTo>
                      <a:pt x="1567" y="10620"/>
                      <a:pt x="1607" y="10442"/>
                      <a:pt x="1657" y="10243"/>
                    </a:cubicBezTo>
                    <a:cubicBezTo>
                      <a:pt x="1676" y="10134"/>
                      <a:pt x="1706" y="10035"/>
                      <a:pt x="1726" y="9916"/>
                    </a:cubicBezTo>
                    <a:cubicBezTo>
                      <a:pt x="1756" y="9807"/>
                      <a:pt x="1786" y="9688"/>
                      <a:pt x="1815" y="9559"/>
                    </a:cubicBezTo>
                    <a:cubicBezTo>
                      <a:pt x="1825" y="9490"/>
                      <a:pt x="1845" y="9411"/>
                      <a:pt x="1865" y="9341"/>
                    </a:cubicBezTo>
                    <a:close/>
                    <a:moveTo>
                      <a:pt x="30847" y="8389"/>
                    </a:moveTo>
                    <a:cubicBezTo>
                      <a:pt x="30788" y="9827"/>
                      <a:pt x="30659" y="11473"/>
                      <a:pt x="30431" y="12980"/>
                    </a:cubicBezTo>
                    <a:cubicBezTo>
                      <a:pt x="30490" y="11909"/>
                      <a:pt x="30530" y="10571"/>
                      <a:pt x="30520" y="9123"/>
                    </a:cubicBezTo>
                    <a:cubicBezTo>
                      <a:pt x="30590" y="8964"/>
                      <a:pt x="30659" y="8816"/>
                      <a:pt x="30738" y="8647"/>
                    </a:cubicBezTo>
                    <a:cubicBezTo>
                      <a:pt x="30768" y="8558"/>
                      <a:pt x="30808" y="8479"/>
                      <a:pt x="30847" y="8389"/>
                    </a:cubicBezTo>
                    <a:close/>
                    <a:moveTo>
                      <a:pt x="36182" y="5296"/>
                    </a:moveTo>
                    <a:lnTo>
                      <a:pt x="36182" y="5296"/>
                    </a:lnTo>
                    <a:cubicBezTo>
                      <a:pt x="36450" y="7556"/>
                      <a:pt x="36261" y="10819"/>
                      <a:pt x="36063" y="13000"/>
                    </a:cubicBezTo>
                    <a:cubicBezTo>
                      <a:pt x="35835" y="11384"/>
                      <a:pt x="35706" y="9579"/>
                      <a:pt x="35646" y="8003"/>
                    </a:cubicBezTo>
                    <a:cubicBezTo>
                      <a:pt x="35706" y="7953"/>
                      <a:pt x="35746" y="7874"/>
                      <a:pt x="35755" y="7784"/>
                    </a:cubicBezTo>
                    <a:cubicBezTo>
                      <a:pt x="35934" y="6962"/>
                      <a:pt x="36073" y="6139"/>
                      <a:pt x="36182" y="5296"/>
                    </a:cubicBezTo>
                    <a:close/>
                    <a:moveTo>
                      <a:pt x="16321" y="7864"/>
                    </a:moveTo>
                    <a:cubicBezTo>
                      <a:pt x="16450" y="8776"/>
                      <a:pt x="16540" y="9579"/>
                      <a:pt x="16589" y="10293"/>
                    </a:cubicBezTo>
                    <a:cubicBezTo>
                      <a:pt x="16520" y="11106"/>
                      <a:pt x="16450" y="12018"/>
                      <a:pt x="16401" y="13040"/>
                    </a:cubicBezTo>
                    <a:cubicBezTo>
                      <a:pt x="16381" y="12921"/>
                      <a:pt x="16371" y="12792"/>
                      <a:pt x="16351" y="12663"/>
                    </a:cubicBezTo>
                    <a:cubicBezTo>
                      <a:pt x="16371" y="11235"/>
                      <a:pt x="16311" y="10045"/>
                      <a:pt x="16212" y="9073"/>
                    </a:cubicBezTo>
                    <a:cubicBezTo>
                      <a:pt x="16242" y="8677"/>
                      <a:pt x="16272" y="8270"/>
                      <a:pt x="16321" y="7864"/>
                    </a:cubicBezTo>
                    <a:close/>
                    <a:moveTo>
                      <a:pt x="2450" y="6575"/>
                    </a:moveTo>
                    <a:cubicBezTo>
                      <a:pt x="2797" y="10204"/>
                      <a:pt x="2688" y="12326"/>
                      <a:pt x="2480" y="13674"/>
                    </a:cubicBezTo>
                    <a:cubicBezTo>
                      <a:pt x="2579" y="10908"/>
                      <a:pt x="2499" y="8746"/>
                      <a:pt x="2341" y="7090"/>
                    </a:cubicBezTo>
                    <a:cubicBezTo>
                      <a:pt x="2351" y="7071"/>
                      <a:pt x="2351" y="7041"/>
                      <a:pt x="2361" y="7021"/>
                    </a:cubicBezTo>
                    <a:cubicBezTo>
                      <a:pt x="2371" y="6981"/>
                      <a:pt x="2371" y="6932"/>
                      <a:pt x="2380" y="6892"/>
                    </a:cubicBezTo>
                    <a:cubicBezTo>
                      <a:pt x="2400" y="6783"/>
                      <a:pt x="2420" y="6674"/>
                      <a:pt x="2450" y="6575"/>
                    </a:cubicBezTo>
                    <a:close/>
                    <a:moveTo>
                      <a:pt x="33287" y="9797"/>
                    </a:moveTo>
                    <a:lnTo>
                      <a:pt x="33287" y="9797"/>
                    </a:lnTo>
                    <a:cubicBezTo>
                      <a:pt x="33296" y="11433"/>
                      <a:pt x="33346" y="12871"/>
                      <a:pt x="33406" y="13882"/>
                    </a:cubicBezTo>
                    <a:cubicBezTo>
                      <a:pt x="33257" y="13020"/>
                      <a:pt x="33168" y="11731"/>
                      <a:pt x="33287" y="9797"/>
                    </a:cubicBezTo>
                    <a:close/>
                    <a:moveTo>
                      <a:pt x="7685" y="11999"/>
                    </a:moveTo>
                    <a:cubicBezTo>
                      <a:pt x="7695" y="12643"/>
                      <a:pt x="7715" y="13337"/>
                      <a:pt x="7745" y="14081"/>
                    </a:cubicBezTo>
                    <a:cubicBezTo>
                      <a:pt x="7735" y="14220"/>
                      <a:pt x="7725" y="14358"/>
                      <a:pt x="7705" y="14477"/>
                    </a:cubicBezTo>
                    <a:cubicBezTo>
                      <a:pt x="7655" y="14259"/>
                      <a:pt x="7596" y="13991"/>
                      <a:pt x="7556" y="13674"/>
                    </a:cubicBezTo>
                    <a:cubicBezTo>
                      <a:pt x="7556" y="13605"/>
                      <a:pt x="7566" y="13525"/>
                      <a:pt x="7576" y="13426"/>
                    </a:cubicBezTo>
                    <a:cubicBezTo>
                      <a:pt x="7586" y="13248"/>
                      <a:pt x="7606" y="13040"/>
                      <a:pt x="7626" y="12802"/>
                    </a:cubicBezTo>
                    <a:cubicBezTo>
                      <a:pt x="7636" y="12683"/>
                      <a:pt x="7645" y="12554"/>
                      <a:pt x="7655" y="12415"/>
                    </a:cubicBezTo>
                    <a:cubicBezTo>
                      <a:pt x="7665" y="12286"/>
                      <a:pt x="7675" y="12137"/>
                      <a:pt x="7685" y="11999"/>
                    </a:cubicBezTo>
                    <a:close/>
                    <a:moveTo>
                      <a:pt x="8449" y="5593"/>
                    </a:moveTo>
                    <a:cubicBezTo>
                      <a:pt x="9252" y="10789"/>
                      <a:pt x="8994" y="13268"/>
                      <a:pt x="8697" y="14497"/>
                    </a:cubicBezTo>
                    <a:cubicBezTo>
                      <a:pt x="8677" y="14378"/>
                      <a:pt x="8667" y="14249"/>
                      <a:pt x="8657" y="14110"/>
                    </a:cubicBezTo>
                    <a:cubicBezTo>
                      <a:pt x="8796" y="10680"/>
                      <a:pt x="8607" y="8300"/>
                      <a:pt x="8340" y="6714"/>
                    </a:cubicBezTo>
                    <a:cubicBezTo>
                      <a:pt x="8359" y="6317"/>
                      <a:pt x="8399" y="5950"/>
                      <a:pt x="8449" y="5593"/>
                    </a:cubicBezTo>
                    <a:close/>
                    <a:moveTo>
                      <a:pt x="39146" y="1"/>
                    </a:moveTo>
                    <a:cubicBezTo>
                      <a:pt x="39146" y="11"/>
                      <a:pt x="39146" y="21"/>
                      <a:pt x="39137" y="21"/>
                    </a:cubicBezTo>
                    <a:cubicBezTo>
                      <a:pt x="39137" y="41"/>
                      <a:pt x="39127" y="70"/>
                      <a:pt x="39117" y="110"/>
                    </a:cubicBezTo>
                    <a:cubicBezTo>
                      <a:pt x="39107" y="150"/>
                      <a:pt x="39097" y="199"/>
                      <a:pt x="39087" y="249"/>
                    </a:cubicBezTo>
                    <a:cubicBezTo>
                      <a:pt x="39077" y="308"/>
                      <a:pt x="39067" y="368"/>
                      <a:pt x="39057" y="447"/>
                    </a:cubicBezTo>
                    <a:cubicBezTo>
                      <a:pt x="39047" y="517"/>
                      <a:pt x="39037" y="596"/>
                      <a:pt x="39028" y="685"/>
                    </a:cubicBezTo>
                    <a:cubicBezTo>
                      <a:pt x="39028" y="695"/>
                      <a:pt x="39028" y="705"/>
                      <a:pt x="39028" y="715"/>
                    </a:cubicBezTo>
                    <a:cubicBezTo>
                      <a:pt x="39018" y="735"/>
                      <a:pt x="39018" y="745"/>
                      <a:pt x="39018" y="755"/>
                    </a:cubicBezTo>
                    <a:cubicBezTo>
                      <a:pt x="39018" y="774"/>
                      <a:pt x="39018" y="804"/>
                      <a:pt x="39018" y="824"/>
                    </a:cubicBezTo>
                    <a:cubicBezTo>
                      <a:pt x="39008" y="864"/>
                      <a:pt x="39008" y="913"/>
                      <a:pt x="39008" y="953"/>
                    </a:cubicBezTo>
                    <a:cubicBezTo>
                      <a:pt x="38889" y="983"/>
                      <a:pt x="38799" y="1111"/>
                      <a:pt x="38790" y="1280"/>
                    </a:cubicBezTo>
                    <a:cubicBezTo>
                      <a:pt x="38740" y="2093"/>
                      <a:pt x="38720" y="2906"/>
                      <a:pt x="38750" y="3719"/>
                    </a:cubicBezTo>
                    <a:cubicBezTo>
                      <a:pt x="38621" y="4582"/>
                      <a:pt x="38413" y="6129"/>
                      <a:pt x="38234" y="8350"/>
                    </a:cubicBezTo>
                    <a:cubicBezTo>
                      <a:pt x="37977" y="4354"/>
                      <a:pt x="37223" y="3323"/>
                      <a:pt x="37223" y="3323"/>
                    </a:cubicBezTo>
                    <a:lnTo>
                      <a:pt x="37223" y="3323"/>
                    </a:lnTo>
                    <a:cubicBezTo>
                      <a:pt x="37858" y="5038"/>
                      <a:pt x="37758" y="8836"/>
                      <a:pt x="37550" y="11691"/>
                    </a:cubicBezTo>
                    <a:cubicBezTo>
                      <a:pt x="37629" y="5758"/>
                      <a:pt x="36401" y="3521"/>
                      <a:pt x="36390" y="3521"/>
                    </a:cubicBezTo>
                    <a:cubicBezTo>
                      <a:pt x="36390" y="3521"/>
                      <a:pt x="36390" y="3521"/>
                      <a:pt x="36390" y="3521"/>
                    </a:cubicBezTo>
                    <a:cubicBezTo>
                      <a:pt x="37282" y="8875"/>
                      <a:pt x="37154" y="12127"/>
                      <a:pt x="36876" y="13773"/>
                    </a:cubicBezTo>
                    <a:cubicBezTo>
                      <a:pt x="37084" y="8667"/>
                      <a:pt x="36638" y="5990"/>
                      <a:pt x="36261" y="4701"/>
                    </a:cubicBezTo>
                    <a:cubicBezTo>
                      <a:pt x="36291" y="4423"/>
                      <a:pt x="36321" y="4155"/>
                      <a:pt x="36350" y="3878"/>
                    </a:cubicBezTo>
                    <a:cubicBezTo>
                      <a:pt x="36370" y="3650"/>
                      <a:pt x="36251" y="3451"/>
                      <a:pt x="36093" y="3412"/>
                    </a:cubicBezTo>
                    <a:cubicBezTo>
                      <a:pt x="36102" y="3392"/>
                      <a:pt x="36102" y="3372"/>
                      <a:pt x="36102" y="3352"/>
                    </a:cubicBezTo>
                    <a:cubicBezTo>
                      <a:pt x="36102" y="3323"/>
                      <a:pt x="36102" y="3293"/>
                      <a:pt x="36102" y="3273"/>
                    </a:cubicBezTo>
                    <a:cubicBezTo>
                      <a:pt x="36102" y="3253"/>
                      <a:pt x="36102" y="3243"/>
                      <a:pt x="36102" y="3233"/>
                    </a:cubicBezTo>
                    <a:cubicBezTo>
                      <a:pt x="36102" y="3214"/>
                      <a:pt x="36102" y="3204"/>
                      <a:pt x="36102" y="3194"/>
                    </a:cubicBezTo>
                    <a:cubicBezTo>
                      <a:pt x="36112" y="3085"/>
                      <a:pt x="36112" y="2995"/>
                      <a:pt x="36112" y="2906"/>
                    </a:cubicBezTo>
                    <a:cubicBezTo>
                      <a:pt x="36102" y="2817"/>
                      <a:pt x="36102" y="2748"/>
                      <a:pt x="36102" y="2678"/>
                    </a:cubicBezTo>
                    <a:cubicBezTo>
                      <a:pt x="36093" y="2609"/>
                      <a:pt x="36093" y="2559"/>
                      <a:pt x="36083" y="2510"/>
                    </a:cubicBezTo>
                    <a:cubicBezTo>
                      <a:pt x="36083" y="2460"/>
                      <a:pt x="36073" y="2430"/>
                      <a:pt x="36073" y="2400"/>
                    </a:cubicBezTo>
                    <a:cubicBezTo>
                      <a:pt x="36063" y="2391"/>
                      <a:pt x="36063" y="2381"/>
                      <a:pt x="36063" y="2381"/>
                    </a:cubicBezTo>
                    <a:cubicBezTo>
                      <a:pt x="36063" y="2387"/>
                      <a:pt x="36063" y="2396"/>
                      <a:pt x="36063" y="2410"/>
                    </a:cubicBezTo>
                    <a:cubicBezTo>
                      <a:pt x="36063" y="2430"/>
                      <a:pt x="36063" y="2470"/>
                      <a:pt x="36053" y="2510"/>
                    </a:cubicBezTo>
                    <a:cubicBezTo>
                      <a:pt x="36053" y="2559"/>
                      <a:pt x="36053" y="2609"/>
                      <a:pt x="36053" y="2678"/>
                    </a:cubicBezTo>
                    <a:cubicBezTo>
                      <a:pt x="36043" y="2748"/>
                      <a:pt x="36043" y="2817"/>
                      <a:pt x="36033" y="2906"/>
                    </a:cubicBezTo>
                    <a:cubicBezTo>
                      <a:pt x="36033" y="2985"/>
                      <a:pt x="36023" y="3085"/>
                      <a:pt x="36013" y="3184"/>
                    </a:cubicBezTo>
                    <a:cubicBezTo>
                      <a:pt x="36013" y="3233"/>
                      <a:pt x="36003" y="3283"/>
                      <a:pt x="36003" y="3342"/>
                    </a:cubicBezTo>
                    <a:cubicBezTo>
                      <a:pt x="36003" y="3362"/>
                      <a:pt x="36003" y="3382"/>
                      <a:pt x="36003" y="3402"/>
                    </a:cubicBezTo>
                    <a:cubicBezTo>
                      <a:pt x="35855" y="3422"/>
                      <a:pt x="35726" y="3580"/>
                      <a:pt x="35716" y="3779"/>
                    </a:cubicBezTo>
                    <a:cubicBezTo>
                      <a:pt x="35676" y="4146"/>
                      <a:pt x="35636" y="4512"/>
                      <a:pt x="35587" y="4879"/>
                    </a:cubicBezTo>
                    <a:cubicBezTo>
                      <a:pt x="35597" y="4146"/>
                      <a:pt x="35607" y="3700"/>
                      <a:pt x="35607" y="3699"/>
                    </a:cubicBezTo>
                    <a:lnTo>
                      <a:pt x="35607" y="3699"/>
                    </a:lnTo>
                    <a:cubicBezTo>
                      <a:pt x="35508" y="4651"/>
                      <a:pt x="35428" y="5534"/>
                      <a:pt x="35369" y="6347"/>
                    </a:cubicBezTo>
                    <a:cubicBezTo>
                      <a:pt x="35299" y="6753"/>
                      <a:pt x="35230" y="7160"/>
                      <a:pt x="35141" y="7556"/>
                    </a:cubicBezTo>
                    <a:cubicBezTo>
                      <a:pt x="35131" y="7606"/>
                      <a:pt x="35131" y="7646"/>
                      <a:pt x="35131" y="7695"/>
                    </a:cubicBezTo>
                    <a:cubicBezTo>
                      <a:pt x="34942" y="6446"/>
                      <a:pt x="34645" y="5544"/>
                      <a:pt x="34397" y="4959"/>
                    </a:cubicBezTo>
                    <a:cubicBezTo>
                      <a:pt x="34466" y="4564"/>
                      <a:pt x="34555" y="4209"/>
                      <a:pt x="34663" y="3902"/>
                    </a:cubicBezTo>
                    <a:lnTo>
                      <a:pt x="34663" y="3902"/>
                    </a:lnTo>
                    <a:cubicBezTo>
                      <a:pt x="34647" y="3940"/>
                      <a:pt x="34504" y="4203"/>
                      <a:pt x="34318" y="4780"/>
                    </a:cubicBezTo>
                    <a:cubicBezTo>
                      <a:pt x="34308" y="4750"/>
                      <a:pt x="34288" y="4721"/>
                      <a:pt x="34278" y="4691"/>
                    </a:cubicBezTo>
                    <a:cubicBezTo>
                      <a:pt x="34288" y="4503"/>
                      <a:pt x="34288" y="4314"/>
                      <a:pt x="34298" y="4126"/>
                    </a:cubicBezTo>
                    <a:cubicBezTo>
                      <a:pt x="34308" y="3977"/>
                      <a:pt x="34228" y="3858"/>
                      <a:pt x="34119" y="3838"/>
                    </a:cubicBezTo>
                    <a:cubicBezTo>
                      <a:pt x="34129" y="3808"/>
                      <a:pt x="34129" y="3779"/>
                      <a:pt x="34129" y="3749"/>
                    </a:cubicBezTo>
                    <a:cubicBezTo>
                      <a:pt x="34129" y="3719"/>
                      <a:pt x="34129" y="3689"/>
                      <a:pt x="34129" y="3650"/>
                    </a:cubicBezTo>
                    <a:cubicBezTo>
                      <a:pt x="34139" y="3590"/>
                      <a:pt x="34139" y="3531"/>
                      <a:pt x="34139" y="3481"/>
                    </a:cubicBezTo>
                    <a:cubicBezTo>
                      <a:pt x="34149" y="3422"/>
                      <a:pt x="34149" y="3372"/>
                      <a:pt x="34149" y="3333"/>
                    </a:cubicBezTo>
                    <a:cubicBezTo>
                      <a:pt x="34159" y="3293"/>
                      <a:pt x="34159" y="3253"/>
                      <a:pt x="34159" y="3233"/>
                    </a:cubicBezTo>
                    <a:cubicBezTo>
                      <a:pt x="34159" y="3204"/>
                      <a:pt x="34169" y="3174"/>
                      <a:pt x="34169" y="3164"/>
                    </a:cubicBezTo>
                    <a:cubicBezTo>
                      <a:pt x="34169" y="3144"/>
                      <a:pt x="34169" y="3144"/>
                      <a:pt x="34169" y="3144"/>
                    </a:cubicBezTo>
                    <a:cubicBezTo>
                      <a:pt x="34169" y="3154"/>
                      <a:pt x="34159" y="3154"/>
                      <a:pt x="34159" y="3164"/>
                    </a:cubicBezTo>
                    <a:cubicBezTo>
                      <a:pt x="34159" y="3174"/>
                      <a:pt x="34149" y="3194"/>
                      <a:pt x="34139" y="3223"/>
                    </a:cubicBezTo>
                    <a:cubicBezTo>
                      <a:pt x="34139" y="3253"/>
                      <a:pt x="34129" y="3283"/>
                      <a:pt x="34119" y="3323"/>
                    </a:cubicBezTo>
                    <a:cubicBezTo>
                      <a:pt x="34110" y="3372"/>
                      <a:pt x="34110" y="3412"/>
                      <a:pt x="34100" y="3471"/>
                    </a:cubicBezTo>
                    <a:cubicBezTo>
                      <a:pt x="34090" y="3521"/>
                      <a:pt x="34080" y="3580"/>
                      <a:pt x="34080" y="3650"/>
                    </a:cubicBezTo>
                    <a:cubicBezTo>
                      <a:pt x="34080" y="3650"/>
                      <a:pt x="34070" y="3660"/>
                      <a:pt x="34070" y="3670"/>
                    </a:cubicBezTo>
                    <a:cubicBezTo>
                      <a:pt x="34070" y="3680"/>
                      <a:pt x="34070" y="3689"/>
                      <a:pt x="34070" y="3699"/>
                    </a:cubicBezTo>
                    <a:cubicBezTo>
                      <a:pt x="34070" y="3709"/>
                      <a:pt x="34070" y="3729"/>
                      <a:pt x="34070" y="3749"/>
                    </a:cubicBezTo>
                    <a:cubicBezTo>
                      <a:pt x="34070" y="3779"/>
                      <a:pt x="34060" y="3808"/>
                      <a:pt x="34060" y="3838"/>
                    </a:cubicBezTo>
                    <a:cubicBezTo>
                      <a:pt x="33981" y="3868"/>
                      <a:pt x="33911" y="3957"/>
                      <a:pt x="33901" y="4076"/>
                    </a:cubicBezTo>
                    <a:cubicBezTo>
                      <a:pt x="33881" y="4304"/>
                      <a:pt x="33881" y="4532"/>
                      <a:pt x="33872" y="4760"/>
                    </a:cubicBezTo>
                    <a:cubicBezTo>
                      <a:pt x="33832" y="4850"/>
                      <a:pt x="33782" y="4978"/>
                      <a:pt x="33723" y="5147"/>
                    </a:cubicBezTo>
                    <a:cubicBezTo>
                      <a:pt x="33614" y="4453"/>
                      <a:pt x="33534" y="4116"/>
                      <a:pt x="33534" y="4116"/>
                    </a:cubicBezTo>
                    <a:cubicBezTo>
                      <a:pt x="33465" y="4859"/>
                      <a:pt x="33415" y="5613"/>
                      <a:pt x="33376" y="6357"/>
                    </a:cubicBezTo>
                    <a:cubicBezTo>
                      <a:pt x="33098" y="7477"/>
                      <a:pt x="32821" y="9143"/>
                      <a:pt x="32791" y="11394"/>
                    </a:cubicBezTo>
                    <a:cubicBezTo>
                      <a:pt x="32612" y="8766"/>
                      <a:pt x="32583" y="5574"/>
                      <a:pt x="33207" y="3759"/>
                    </a:cubicBezTo>
                    <a:lnTo>
                      <a:pt x="33207" y="3759"/>
                    </a:lnTo>
                    <a:cubicBezTo>
                      <a:pt x="33191" y="3796"/>
                      <a:pt x="31948" y="5902"/>
                      <a:pt x="32027" y="12355"/>
                    </a:cubicBezTo>
                    <a:cubicBezTo>
                      <a:pt x="31819" y="10432"/>
                      <a:pt x="31769" y="7874"/>
                      <a:pt x="32444" y="5018"/>
                    </a:cubicBezTo>
                    <a:cubicBezTo>
                      <a:pt x="32682" y="4403"/>
                      <a:pt x="32900" y="3769"/>
                      <a:pt x="33088" y="3114"/>
                    </a:cubicBezTo>
                    <a:cubicBezTo>
                      <a:pt x="33138" y="2956"/>
                      <a:pt x="33078" y="2777"/>
                      <a:pt x="32969" y="2708"/>
                    </a:cubicBezTo>
                    <a:cubicBezTo>
                      <a:pt x="32969" y="2688"/>
                      <a:pt x="32979" y="2678"/>
                      <a:pt x="32979" y="2658"/>
                    </a:cubicBezTo>
                    <a:cubicBezTo>
                      <a:pt x="32989" y="2638"/>
                      <a:pt x="32989" y="2619"/>
                      <a:pt x="32999" y="2599"/>
                    </a:cubicBezTo>
                    <a:cubicBezTo>
                      <a:pt x="32999" y="2589"/>
                      <a:pt x="32999" y="2579"/>
                      <a:pt x="33009" y="2569"/>
                    </a:cubicBezTo>
                    <a:cubicBezTo>
                      <a:pt x="33009" y="2559"/>
                      <a:pt x="33009" y="2549"/>
                      <a:pt x="33009" y="2539"/>
                    </a:cubicBezTo>
                    <a:cubicBezTo>
                      <a:pt x="33029" y="2460"/>
                      <a:pt x="33039" y="2391"/>
                      <a:pt x="33058" y="2331"/>
                    </a:cubicBezTo>
                    <a:cubicBezTo>
                      <a:pt x="33068" y="2262"/>
                      <a:pt x="33068" y="2202"/>
                      <a:pt x="33078" y="2153"/>
                    </a:cubicBezTo>
                    <a:cubicBezTo>
                      <a:pt x="33088" y="2103"/>
                      <a:pt x="33088" y="2063"/>
                      <a:pt x="33088" y="2024"/>
                    </a:cubicBezTo>
                    <a:cubicBezTo>
                      <a:pt x="33098" y="1984"/>
                      <a:pt x="33098" y="1964"/>
                      <a:pt x="33098" y="1944"/>
                    </a:cubicBezTo>
                    <a:cubicBezTo>
                      <a:pt x="33098" y="1934"/>
                      <a:pt x="33098" y="1925"/>
                      <a:pt x="33098" y="1925"/>
                    </a:cubicBezTo>
                    <a:cubicBezTo>
                      <a:pt x="33098" y="1915"/>
                      <a:pt x="33098" y="1915"/>
                      <a:pt x="33098" y="1915"/>
                    </a:cubicBezTo>
                    <a:cubicBezTo>
                      <a:pt x="33098" y="1915"/>
                      <a:pt x="33098" y="1925"/>
                      <a:pt x="33088" y="1944"/>
                    </a:cubicBezTo>
                    <a:cubicBezTo>
                      <a:pt x="33088" y="1954"/>
                      <a:pt x="33078" y="1984"/>
                      <a:pt x="33068" y="2014"/>
                    </a:cubicBezTo>
                    <a:cubicBezTo>
                      <a:pt x="33068" y="2053"/>
                      <a:pt x="33058" y="2093"/>
                      <a:pt x="33039" y="2143"/>
                    </a:cubicBezTo>
                    <a:cubicBezTo>
                      <a:pt x="33029" y="2192"/>
                      <a:pt x="33019" y="2242"/>
                      <a:pt x="32999" y="2311"/>
                    </a:cubicBezTo>
                    <a:cubicBezTo>
                      <a:pt x="32979" y="2371"/>
                      <a:pt x="32959" y="2440"/>
                      <a:pt x="32939" y="2510"/>
                    </a:cubicBezTo>
                    <a:cubicBezTo>
                      <a:pt x="32939" y="2549"/>
                      <a:pt x="32920" y="2589"/>
                      <a:pt x="32910" y="2629"/>
                    </a:cubicBezTo>
                    <a:cubicBezTo>
                      <a:pt x="32910" y="2648"/>
                      <a:pt x="32900" y="2668"/>
                      <a:pt x="32900" y="2678"/>
                    </a:cubicBezTo>
                    <a:cubicBezTo>
                      <a:pt x="32888" y="2676"/>
                      <a:pt x="32876" y="2675"/>
                      <a:pt x="32864" y="2675"/>
                    </a:cubicBezTo>
                    <a:cubicBezTo>
                      <a:pt x="32759" y="2675"/>
                      <a:pt x="32668" y="2753"/>
                      <a:pt x="32632" y="2886"/>
                    </a:cubicBezTo>
                    <a:cubicBezTo>
                      <a:pt x="32354" y="3818"/>
                      <a:pt x="32027" y="4721"/>
                      <a:pt x="31651" y="5583"/>
                    </a:cubicBezTo>
                    <a:cubicBezTo>
                      <a:pt x="31591" y="5722"/>
                      <a:pt x="31611" y="5891"/>
                      <a:pt x="31700" y="5990"/>
                    </a:cubicBezTo>
                    <a:cubicBezTo>
                      <a:pt x="31660" y="6089"/>
                      <a:pt x="31621" y="6188"/>
                      <a:pt x="31571" y="6287"/>
                    </a:cubicBezTo>
                    <a:cubicBezTo>
                      <a:pt x="31462" y="6555"/>
                      <a:pt x="31353" y="6813"/>
                      <a:pt x="31234" y="7071"/>
                    </a:cubicBezTo>
                    <a:lnTo>
                      <a:pt x="31194" y="7170"/>
                    </a:lnTo>
                    <a:cubicBezTo>
                      <a:pt x="31184" y="7199"/>
                      <a:pt x="31165" y="7239"/>
                      <a:pt x="31155" y="7269"/>
                    </a:cubicBezTo>
                    <a:cubicBezTo>
                      <a:pt x="31125" y="6882"/>
                      <a:pt x="31095" y="6486"/>
                      <a:pt x="31056" y="6069"/>
                    </a:cubicBezTo>
                    <a:cubicBezTo>
                      <a:pt x="31105" y="5861"/>
                      <a:pt x="31155" y="5643"/>
                      <a:pt x="31194" y="5425"/>
                    </a:cubicBezTo>
                    <a:cubicBezTo>
                      <a:pt x="31214" y="5325"/>
                      <a:pt x="31234" y="5236"/>
                      <a:pt x="31254" y="5147"/>
                    </a:cubicBezTo>
                    <a:cubicBezTo>
                      <a:pt x="31259" y="5148"/>
                      <a:pt x="31265" y="5148"/>
                      <a:pt x="31270" y="5148"/>
                    </a:cubicBezTo>
                    <a:cubicBezTo>
                      <a:pt x="31374" y="5148"/>
                      <a:pt x="31474" y="5060"/>
                      <a:pt x="31512" y="4919"/>
                    </a:cubicBezTo>
                    <a:cubicBezTo>
                      <a:pt x="31740" y="3957"/>
                      <a:pt x="31938" y="2976"/>
                      <a:pt x="32107" y="1984"/>
                    </a:cubicBezTo>
                    <a:cubicBezTo>
                      <a:pt x="32136" y="1815"/>
                      <a:pt x="32057" y="1657"/>
                      <a:pt x="31938" y="1607"/>
                    </a:cubicBezTo>
                    <a:cubicBezTo>
                      <a:pt x="31948" y="1528"/>
                      <a:pt x="31958" y="1439"/>
                      <a:pt x="31978" y="1369"/>
                    </a:cubicBezTo>
                    <a:cubicBezTo>
                      <a:pt x="31988" y="1290"/>
                      <a:pt x="31998" y="1221"/>
                      <a:pt x="32007" y="1151"/>
                    </a:cubicBezTo>
                    <a:cubicBezTo>
                      <a:pt x="32007" y="1082"/>
                      <a:pt x="32017" y="1032"/>
                      <a:pt x="32027" y="973"/>
                    </a:cubicBezTo>
                    <a:cubicBezTo>
                      <a:pt x="32027" y="923"/>
                      <a:pt x="32027" y="883"/>
                      <a:pt x="32037" y="844"/>
                    </a:cubicBezTo>
                    <a:cubicBezTo>
                      <a:pt x="32037" y="814"/>
                      <a:pt x="32037" y="784"/>
                      <a:pt x="32037" y="764"/>
                    </a:cubicBezTo>
                    <a:cubicBezTo>
                      <a:pt x="32037" y="745"/>
                      <a:pt x="32037" y="735"/>
                      <a:pt x="32037" y="735"/>
                    </a:cubicBezTo>
                    <a:cubicBezTo>
                      <a:pt x="32037" y="735"/>
                      <a:pt x="32027" y="774"/>
                      <a:pt x="32017" y="844"/>
                    </a:cubicBezTo>
                    <a:cubicBezTo>
                      <a:pt x="32007" y="874"/>
                      <a:pt x="31998" y="923"/>
                      <a:pt x="31988" y="973"/>
                    </a:cubicBezTo>
                    <a:cubicBezTo>
                      <a:pt x="31978" y="1022"/>
                      <a:pt x="31968" y="1072"/>
                      <a:pt x="31958" y="1141"/>
                    </a:cubicBezTo>
                    <a:cubicBezTo>
                      <a:pt x="31928" y="1270"/>
                      <a:pt x="31908" y="1419"/>
                      <a:pt x="31869" y="1597"/>
                    </a:cubicBezTo>
                    <a:cubicBezTo>
                      <a:pt x="31760" y="1597"/>
                      <a:pt x="31651" y="1696"/>
                      <a:pt x="31621" y="1845"/>
                    </a:cubicBezTo>
                    <a:cubicBezTo>
                      <a:pt x="31452" y="2817"/>
                      <a:pt x="31264" y="3779"/>
                      <a:pt x="31036" y="4731"/>
                    </a:cubicBezTo>
                    <a:cubicBezTo>
                      <a:pt x="31006" y="4879"/>
                      <a:pt x="31056" y="5028"/>
                      <a:pt x="31145" y="5097"/>
                    </a:cubicBezTo>
                    <a:cubicBezTo>
                      <a:pt x="31125" y="5197"/>
                      <a:pt x="31105" y="5286"/>
                      <a:pt x="31085" y="5385"/>
                    </a:cubicBezTo>
                    <a:cubicBezTo>
                      <a:pt x="31065" y="5474"/>
                      <a:pt x="31046" y="5563"/>
                      <a:pt x="31026" y="5663"/>
                    </a:cubicBezTo>
                    <a:cubicBezTo>
                      <a:pt x="30986" y="5306"/>
                      <a:pt x="30956" y="4939"/>
                      <a:pt x="30917" y="4562"/>
                    </a:cubicBezTo>
                    <a:lnTo>
                      <a:pt x="30917" y="4562"/>
                    </a:lnTo>
                    <a:cubicBezTo>
                      <a:pt x="30917" y="4575"/>
                      <a:pt x="30926" y="5185"/>
                      <a:pt x="30917" y="6139"/>
                    </a:cubicBezTo>
                    <a:cubicBezTo>
                      <a:pt x="30907" y="6168"/>
                      <a:pt x="30897" y="6208"/>
                      <a:pt x="30887" y="6238"/>
                    </a:cubicBezTo>
                    <a:cubicBezTo>
                      <a:pt x="30828" y="6525"/>
                      <a:pt x="30758" y="6803"/>
                      <a:pt x="30699" y="7071"/>
                    </a:cubicBezTo>
                    <a:cubicBezTo>
                      <a:pt x="30669" y="7209"/>
                      <a:pt x="30639" y="7338"/>
                      <a:pt x="30609" y="7467"/>
                    </a:cubicBezTo>
                    <a:cubicBezTo>
                      <a:pt x="30580" y="7606"/>
                      <a:pt x="30550" y="7725"/>
                      <a:pt x="30520" y="7854"/>
                    </a:cubicBezTo>
                    <a:cubicBezTo>
                      <a:pt x="30510" y="7884"/>
                      <a:pt x="30510" y="7903"/>
                      <a:pt x="30500" y="7933"/>
                    </a:cubicBezTo>
                    <a:cubicBezTo>
                      <a:pt x="30471" y="6843"/>
                      <a:pt x="30411" y="5732"/>
                      <a:pt x="30302" y="4651"/>
                    </a:cubicBezTo>
                    <a:cubicBezTo>
                      <a:pt x="30302" y="4651"/>
                      <a:pt x="30302" y="4651"/>
                      <a:pt x="30302" y="4651"/>
                    </a:cubicBezTo>
                    <a:cubicBezTo>
                      <a:pt x="30300" y="4651"/>
                      <a:pt x="29954" y="6198"/>
                      <a:pt x="29658" y="9311"/>
                    </a:cubicBezTo>
                    <a:cubicBezTo>
                      <a:pt x="29400" y="5841"/>
                      <a:pt x="28636" y="4860"/>
                      <a:pt x="28636" y="4859"/>
                    </a:cubicBezTo>
                    <a:lnTo>
                      <a:pt x="28636" y="4859"/>
                    </a:lnTo>
                    <a:cubicBezTo>
                      <a:pt x="29271" y="6416"/>
                      <a:pt x="29172" y="9698"/>
                      <a:pt x="28973" y="12177"/>
                    </a:cubicBezTo>
                    <a:cubicBezTo>
                      <a:pt x="29043" y="7023"/>
                      <a:pt x="27809" y="4949"/>
                      <a:pt x="27803" y="4949"/>
                    </a:cubicBezTo>
                    <a:cubicBezTo>
                      <a:pt x="27803" y="4949"/>
                      <a:pt x="27803" y="4949"/>
                      <a:pt x="27803" y="4949"/>
                    </a:cubicBezTo>
                    <a:cubicBezTo>
                      <a:pt x="28696" y="9738"/>
                      <a:pt x="28577" y="12534"/>
                      <a:pt x="28299" y="13982"/>
                    </a:cubicBezTo>
                    <a:cubicBezTo>
                      <a:pt x="28636" y="6823"/>
                      <a:pt x="27248" y="4998"/>
                      <a:pt x="27248" y="4998"/>
                    </a:cubicBezTo>
                    <a:lnTo>
                      <a:pt x="27248" y="4998"/>
                    </a:lnTo>
                    <a:cubicBezTo>
                      <a:pt x="27982" y="6793"/>
                      <a:pt x="27734" y="10809"/>
                      <a:pt x="27486" y="13288"/>
                    </a:cubicBezTo>
                    <a:cubicBezTo>
                      <a:pt x="26891" y="9668"/>
                      <a:pt x="27010" y="5028"/>
                      <a:pt x="27010" y="5018"/>
                    </a:cubicBezTo>
                    <a:lnTo>
                      <a:pt x="27010" y="5018"/>
                    </a:lnTo>
                    <a:cubicBezTo>
                      <a:pt x="26832" y="6674"/>
                      <a:pt x="26713" y="8082"/>
                      <a:pt x="26653" y="9272"/>
                    </a:cubicBezTo>
                    <a:cubicBezTo>
                      <a:pt x="26326" y="6446"/>
                      <a:pt x="25315" y="5157"/>
                      <a:pt x="25315" y="5157"/>
                    </a:cubicBezTo>
                    <a:lnTo>
                      <a:pt x="25315" y="5157"/>
                    </a:lnTo>
                    <a:cubicBezTo>
                      <a:pt x="26247" y="8092"/>
                      <a:pt x="26108" y="11066"/>
                      <a:pt x="25820" y="13040"/>
                    </a:cubicBezTo>
                    <a:cubicBezTo>
                      <a:pt x="25592" y="8419"/>
                      <a:pt x="25106" y="5940"/>
                      <a:pt x="24977" y="5325"/>
                    </a:cubicBezTo>
                    <a:cubicBezTo>
                      <a:pt x="24968" y="5276"/>
                      <a:pt x="24968" y="5226"/>
                      <a:pt x="24958" y="5177"/>
                    </a:cubicBezTo>
                    <a:cubicBezTo>
                      <a:pt x="24958" y="5177"/>
                      <a:pt x="24958" y="5187"/>
                      <a:pt x="24948" y="5216"/>
                    </a:cubicBezTo>
                    <a:cubicBezTo>
                      <a:pt x="24948" y="5187"/>
                      <a:pt x="24938" y="5177"/>
                      <a:pt x="24938" y="5177"/>
                    </a:cubicBezTo>
                    <a:cubicBezTo>
                      <a:pt x="24938" y="5226"/>
                      <a:pt x="24928" y="5276"/>
                      <a:pt x="24928" y="5335"/>
                    </a:cubicBezTo>
                    <a:cubicBezTo>
                      <a:pt x="24789" y="5960"/>
                      <a:pt x="24303" y="8488"/>
                      <a:pt x="24055" y="13059"/>
                    </a:cubicBezTo>
                    <a:cubicBezTo>
                      <a:pt x="23778" y="11106"/>
                      <a:pt x="23649" y="8231"/>
                      <a:pt x="24581" y="5197"/>
                    </a:cubicBezTo>
                    <a:lnTo>
                      <a:pt x="24581" y="5197"/>
                    </a:lnTo>
                    <a:cubicBezTo>
                      <a:pt x="24581" y="5197"/>
                      <a:pt x="23569" y="6605"/>
                      <a:pt x="23232" y="9391"/>
                    </a:cubicBezTo>
                    <a:cubicBezTo>
                      <a:pt x="23173" y="8231"/>
                      <a:pt x="23064" y="6862"/>
                      <a:pt x="22885" y="5266"/>
                    </a:cubicBezTo>
                    <a:lnTo>
                      <a:pt x="22885" y="5266"/>
                    </a:lnTo>
                    <a:cubicBezTo>
                      <a:pt x="22885" y="5266"/>
                      <a:pt x="22994" y="9807"/>
                      <a:pt x="22390" y="13357"/>
                    </a:cubicBezTo>
                    <a:cubicBezTo>
                      <a:pt x="22142" y="10938"/>
                      <a:pt x="21914" y="7101"/>
                      <a:pt x="22657" y="5266"/>
                    </a:cubicBezTo>
                    <a:lnTo>
                      <a:pt x="22657" y="5266"/>
                    </a:lnTo>
                    <a:cubicBezTo>
                      <a:pt x="22639" y="5300"/>
                      <a:pt x="21251" y="7223"/>
                      <a:pt x="21577" y="14031"/>
                    </a:cubicBezTo>
                    <a:lnTo>
                      <a:pt x="21577" y="14031"/>
                    </a:lnTo>
                    <a:cubicBezTo>
                      <a:pt x="21299" y="12633"/>
                      <a:pt x="21180" y="10006"/>
                      <a:pt x="22092" y="5286"/>
                    </a:cubicBezTo>
                    <a:lnTo>
                      <a:pt x="22092" y="5286"/>
                    </a:lnTo>
                    <a:cubicBezTo>
                      <a:pt x="22092" y="5286"/>
                      <a:pt x="20843" y="7408"/>
                      <a:pt x="20902" y="12326"/>
                    </a:cubicBezTo>
                    <a:cubicBezTo>
                      <a:pt x="20704" y="9956"/>
                      <a:pt x="20615" y="6854"/>
                      <a:pt x="21259" y="5287"/>
                    </a:cubicBezTo>
                    <a:lnTo>
                      <a:pt x="21259" y="5287"/>
                    </a:lnTo>
                    <a:cubicBezTo>
                      <a:pt x="21241" y="5321"/>
                      <a:pt x="20493" y="6357"/>
                      <a:pt x="20228" y="9629"/>
                    </a:cubicBezTo>
                    <a:cubicBezTo>
                      <a:pt x="19931" y="6684"/>
                      <a:pt x="19584" y="5276"/>
                      <a:pt x="19584" y="5276"/>
                    </a:cubicBezTo>
                    <a:cubicBezTo>
                      <a:pt x="19286" y="8102"/>
                      <a:pt x="19336" y="11126"/>
                      <a:pt x="19435" y="13129"/>
                    </a:cubicBezTo>
                    <a:cubicBezTo>
                      <a:pt x="18880" y="9619"/>
                      <a:pt x="18979" y="5257"/>
                      <a:pt x="18979" y="5256"/>
                    </a:cubicBezTo>
                    <a:lnTo>
                      <a:pt x="18979" y="5256"/>
                    </a:lnTo>
                    <a:cubicBezTo>
                      <a:pt x="18790" y="6922"/>
                      <a:pt x="18681" y="8340"/>
                      <a:pt x="18622" y="9540"/>
                    </a:cubicBezTo>
                    <a:cubicBezTo>
                      <a:pt x="18334" y="6912"/>
                      <a:pt x="17442" y="5464"/>
                      <a:pt x="17283" y="5226"/>
                    </a:cubicBezTo>
                    <a:cubicBezTo>
                      <a:pt x="17283" y="5207"/>
                      <a:pt x="17283" y="5197"/>
                      <a:pt x="17283" y="5187"/>
                    </a:cubicBezTo>
                    <a:cubicBezTo>
                      <a:pt x="17283" y="5187"/>
                      <a:pt x="17283" y="5197"/>
                      <a:pt x="17273" y="5207"/>
                    </a:cubicBezTo>
                    <a:cubicBezTo>
                      <a:pt x="17263" y="5197"/>
                      <a:pt x="17254" y="5187"/>
                      <a:pt x="17253" y="5187"/>
                    </a:cubicBezTo>
                    <a:lnTo>
                      <a:pt x="17253" y="5187"/>
                    </a:lnTo>
                    <a:cubicBezTo>
                      <a:pt x="17263" y="5197"/>
                      <a:pt x="17263" y="5216"/>
                      <a:pt x="17273" y="5226"/>
                    </a:cubicBezTo>
                    <a:cubicBezTo>
                      <a:pt x="17253" y="5316"/>
                      <a:pt x="17204" y="5524"/>
                      <a:pt x="17144" y="5871"/>
                    </a:cubicBezTo>
                    <a:cubicBezTo>
                      <a:pt x="17055" y="5583"/>
                      <a:pt x="16966" y="5365"/>
                      <a:pt x="16896" y="5197"/>
                    </a:cubicBezTo>
                    <a:cubicBezTo>
                      <a:pt x="16896" y="5187"/>
                      <a:pt x="16896" y="5167"/>
                      <a:pt x="16906" y="5157"/>
                    </a:cubicBezTo>
                    <a:lnTo>
                      <a:pt x="16906" y="5157"/>
                    </a:lnTo>
                    <a:cubicBezTo>
                      <a:pt x="16906" y="5157"/>
                      <a:pt x="16896" y="5167"/>
                      <a:pt x="16887" y="5177"/>
                    </a:cubicBezTo>
                    <a:cubicBezTo>
                      <a:pt x="16758" y="4889"/>
                      <a:pt x="16678" y="4760"/>
                      <a:pt x="16678" y="4760"/>
                    </a:cubicBezTo>
                    <a:lnTo>
                      <a:pt x="16678" y="4760"/>
                    </a:lnTo>
                    <a:cubicBezTo>
                      <a:pt x="16738" y="4909"/>
                      <a:pt x="16787" y="5078"/>
                      <a:pt x="16837" y="5256"/>
                    </a:cubicBezTo>
                    <a:cubicBezTo>
                      <a:pt x="16728" y="5415"/>
                      <a:pt x="16510" y="5792"/>
                      <a:pt x="16272" y="6377"/>
                    </a:cubicBezTo>
                    <a:cubicBezTo>
                      <a:pt x="16093" y="5871"/>
                      <a:pt x="15955" y="5623"/>
                      <a:pt x="15955" y="5623"/>
                    </a:cubicBezTo>
                    <a:lnTo>
                      <a:pt x="15955" y="5623"/>
                    </a:lnTo>
                    <a:cubicBezTo>
                      <a:pt x="16024" y="6000"/>
                      <a:pt x="16083" y="6357"/>
                      <a:pt x="16143" y="6704"/>
                    </a:cubicBezTo>
                    <a:cubicBezTo>
                      <a:pt x="16083" y="6882"/>
                      <a:pt x="16024" y="7081"/>
                      <a:pt x="15955" y="7299"/>
                    </a:cubicBezTo>
                    <a:cubicBezTo>
                      <a:pt x="15635" y="5680"/>
                      <a:pt x="15239" y="5075"/>
                      <a:pt x="15221" y="5039"/>
                    </a:cubicBezTo>
                    <a:lnTo>
                      <a:pt x="15221" y="5039"/>
                    </a:lnTo>
                    <a:cubicBezTo>
                      <a:pt x="15538" y="5852"/>
                      <a:pt x="15677" y="7032"/>
                      <a:pt x="15717" y="8310"/>
                    </a:cubicBezTo>
                    <a:cubicBezTo>
                      <a:pt x="15657" y="8617"/>
                      <a:pt x="15607" y="8935"/>
                      <a:pt x="15568" y="9282"/>
                    </a:cubicBezTo>
                    <a:cubicBezTo>
                      <a:pt x="15508" y="8092"/>
                      <a:pt x="15389" y="6684"/>
                      <a:pt x="15211" y="5038"/>
                    </a:cubicBezTo>
                    <a:lnTo>
                      <a:pt x="15211" y="5038"/>
                    </a:lnTo>
                    <a:cubicBezTo>
                      <a:pt x="15211" y="5038"/>
                      <a:pt x="15330" y="9669"/>
                      <a:pt x="14735" y="13297"/>
                    </a:cubicBezTo>
                    <a:cubicBezTo>
                      <a:pt x="14487" y="10809"/>
                      <a:pt x="14239" y="6803"/>
                      <a:pt x="14973" y="5018"/>
                    </a:cubicBezTo>
                    <a:cubicBezTo>
                      <a:pt x="14973" y="5018"/>
                      <a:pt x="14973" y="5018"/>
                      <a:pt x="14973" y="5018"/>
                    </a:cubicBezTo>
                    <a:cubicBezTo>
                      <a:pt x="14965" y="5018"/>
                      <a:pt x="13586" y="6852"/>
                      <a:pt x="13922" y="13982"/>
                    </a:cubicBezTo>
                    <a:cubicBezTo>
                      <a:pt x="13644" y="12534"/>
                      <a:pt x="13525" y="9748"/>
                      <a:pt x="14418" y="4959"/>
                    </a:cubicBezTo>
                    <a:lnTo>
                      <a:pt x="14418" y="4959"/>
                    </a:lnTo>
                    <a:cubicBezTo>
                      <a:pt x="14418" y="4959"/>
                      <a:pt x="13178" y="7021"/>
                      <a:pt x="13248" y="12187"/>
                    </a:cubicBezTo>
                    <a:cubicBezTo>
                      <a:pt x="13049" y="9708"/>
                      <a:pt x="12940" y="6436"/>
                      <a:pt x="13585" y="4869"/>
                    </a:cubicBezTo>
                    <a:lnTo>
                      <a:pt x="13585" y="4869"/>
                    </a:lnTo>
                    <a:cubicBezTo>
                      <a:pt x="13585" y="4869"/>
                      <a:pt x="12821" y="5851"/>
                      <a:pt x="12563" y="9321"/>
                    </a:cubicBezTo>
                    <a:cubicBezTo>
                      <a:pt x="12266" y="6208"/>
                      <a:pt x="11919" y="4661"/>
                      <a:pt x="11919" y="4661"/>
                    </a:cubicBezTo>
                    <a:cubicBezTo>
                      <a:pt x="11622" y="7636"/>
                      <a:pt x="11681" y="10858"/>
                      <a:pt x="11780" y="12990"/>
                    </a:cubicBezTo>
                    <a:cubicBezTo>
                      <a:pt x="11216" y="9242"/>
                      <a:pt x="11304" y="4596"/>
                      <a:pt x="11304" y="4582"/>
                    </a:cubicBezTo>
                    <a:lnTo>
                      <a:pt x="11304" y="4582"/>
                    </a:lnTo>
                    <a:cubicBezTo>
                      <a:pt x="11126" y="6337"/>
                      <a:pt x="11017" y="7844"/>
                      <a:pt x="10967" y="9123"/>
                    </a:cubicBezTo>
                    <a:cubicBezTo>
                      <a:pt x="10641" y="6025"/>
                      <a:pt x="9599" y="4330"/>
                      <a:pt x="9589" y="4304"/>
                    </a:cubicBezTo>
                    <a:lnTo>
                      <a:pt x="9589" y="4304"/>
                    </a:lnTo>
                    <a:cubicBezTo>
                      <a:pt x="10461" y="7438"/>
                      <a:pt x="10422" y="10283"/>
                      <a:pt x="10194" y="12365"/>
                    </a:cubicBezTo>
                    <a:cubicBezTo>
                      <a:pt x="10272" y="5965"/>
                      <a:pt x="9037" y="3853"/>
                      <a:pt x="9005" y="3781"/>
                    </a:cubicBezTo>
                    <a:lnTo>
                      <a:pt x="9005" y="3781"/>
                    </a:lnTo>
                    <a:cubicBezTo>
                      <a:pt x="9638" y="5595"/>
                      <a:pt x="9599" y="8777"/>
                      <a:pt x="9430" y="11404"/>
                    </a:cubicBezTo>
                    <a:cubicBezTo>
                      <a:pt x="9381" y="8151"/>
                      <a:pt x="8825" y="6109"/>
                      <a:pt x="8508" y="5207"/>
                    </a:cubicBezTo>
                    <a:cubicBezTo>
                      <a:pt x="8578" y="4810"/>
                      <a:pt x="8667" y="4453"/>
                      <a:pt x="8776" y="4165"/>
                    </a:cubicBezTo>
                    <a:cubicBezTo>
                      <a:pt x="8776" y="4165"/>
                      <a:pt x="8776" y="4165"/>
                      <a:pt x="8776" y="4165"/>
                    </a:cubicBezTo>
                    <a:cubicBezTo>
                      <a:pt x="8769" y="4165"/>
                      <a:pt x="8613" y="4386"/>
                      <a:pt x="8419" y="4959"/>
                    </a:cubicBezTo>
                    <a:cubicBezTo>
                      <a:pt x="8340" y="4760"/>
                      <a:pt x="8290" y="4651"/>
                      <a:pt x="8290" y="4651"/>
                    </a:cubicBezTo>
                    <a:lnTo>
                      <a:pt x="8290" y="4651"/>
                    </a:lnTo>
                    <a:cubicBezTo>
                      <a:pt x="8320" y="4810"/>
                      <a:pt x="8349" y="4969"/>
                      <a:pt x="8369" y="5117"/>
                    </a:cubicBezTo>
                    <a:cubicBezTo>
                      <a:pt x="8320" y="5276"/>
                      <a:pt x="8270" y="5464"/>
                      <a:pt x="8221" y="5673"/>
                    </a:cubicBezTo>
                    <a:cubicBezTo>
                      <a:pt x="8240" y="4681"/>
                      <a:pt x="8230" y="3680"/>
                      <a:pt x="8171" y="2688"/>
                    </a:cubicBezTo>
                    <a:cubicBezTo>
                      <a:pt x="8161" y="2460"/>
                      <a:pt x="8012" y="2291"/>
                      <a:pt x="7844" y="2291"/>
                    </a:cubicBezTo>
                    <a:cubicBezTo>
                      <a:pt x="7844" y="2272"/>
                      <a:pt x="7844" y="2252"/>
                      <a:pt x="7844" y="2222"/>
                    </a:cubicBezTo>
                    <a:cubicBezTo>
                      <a:pt x="7844" y="2202"/>
                      <a:pt x="7834" y="2172"/>
                      <a:pt x="7834" y="2143"/>
                    </a:cubicBezTo>
                    <a:cubicBezTo>
                      <a:pt x="7834" y="2133"/>
                      <a:pt x="7834" y="2113"/>
                      <a:pt x="7834" y="2103"/>
                    </a:cubicBezTo>
                    <a:cubicBezTo>
                      <a:pt x="7824" y="2093"/>
                      <a:pt x="7824" y="2073"/>
                      <a:pt x="7824" y="2063"/>
                    </a:cubicBezTo>
                    <a:cubicBezTo>
                      <a:pt x="7814" y="1954"/>
                      <a:pt x="7794" y="1865"/>
                      <a:pt x="7784" y="1776"/>
                    </a:cubicBezTo>
                    <a:cubicBezTo>
                      <a:pt x="7764" y="1696"/>
                      <a:pt x="7755" y="1617"/>
                      <a:pt x="7735" y="1548"/>
                    </a:cubicBezTo>
                    <a:cubicBezTo>
                      <a:pt x="7725" y="1488"/>
                      <a:pt x="7705" y="1429"/>
                      <a:pt x="7695" y="1389"/>
                    </a:cubicBezTo>
                    <a:cubicBezTo>
                      <a:pt x="7685" y="1340"/>
                      <a:pt x="7675" y="1310"/>
                      <a:pt x="7665" y="1280"/>
                    </a:cubicBezTo>
                    <a:cubicBezTo>
                      <a:pt x="7665" y="1270"/>
                      <a:pt x="7655" y="1270"/>
                      <a:pt x="7655" y="1260"/>
                    </a:cubicBezTo>
                    <a:cubicBezTo>
                      <a:pt x="7655" y="1266"/>
                      <a:pt x="7655" y="1276"/>
                      <a:pt x="7655" y="1290"/>
                    </a:cubicBezTo>
                    <a:cubicBezTo>
                      <a:pt x="7665" y="1310"/>
                      <a:pt x="7665" y="1349"/>
                      <a:pt x="7675" y="1389"/>
                    </a:cubicBezTo>
                    <a:cubicBezTo>
                      <a:pt x="7675" y="1439"/>
                      <a:pt x="7685" y="1498"/>
                      <a:pt x="7685" y="1568"/>
                    </a:cubicBezTo>
                    <a:cubicBezTo>
                      <a:pt x="7695" y="1627"/>
                      <a:pt x="7705" y="1706"/>
                      <a:pt x="7705" y="1796"/>
                    </a:cubicBezTo>
                    <a:cubicBezTo>
                      <a:pt x="7715" y="1885"/>
                      <a:pt x="7725" y="1974"/>
                      <a:pt x="7735" y="2083"/>
                    </a:cubicBezTo>
                    <a:cubicBezTo>
                      <a:pt x="7735" y="2133"/>
                      <a:pt x="7745" y="2182"/>
                      <a:pt x="7745" y="2242"/>
                    </a:cubicBezTo>
                    <a:cubicBezTo>
                      <a:pt x="7745" y="2262"/>
                      <a:pt x="7745" y="2281"/>
                      <a:pt x="7755" y="2311"/>
                    </a:cubicBezTo>
                    <a:cubicBezTo>
                      <a:pt x="7606" y="2361"/>
                      <a:pt x="7507" y="2549"/>
                      <a:pt x="7517" y="2757"/>
                    </a:cubicBezTo>
                    <a:cubicBezTo>
                      <a:pt x="7536" y="3144"/>
                      <a:pt x="7556" y="3541"/>
                      <a:pt x="7566" y="3937"/>
                    </a:cubicBezTo>
                    <a:cubicBezTo>
                      <a:pt x="7557" y="3928"/>
                      <a:pt x="7556" y="3927"/>
                      <a:pt x="7556" y="3927"/>
                    </a:cubicBezTo>
                    <a:lnTo>
                      <a:pt x="7556" y="3927"/>
                    </a:lnTo>
                    <a:cubicBezTo>
                      <a:pt x="7556" y="3928"/>
                      <a:pt x="7566" y="3937"/>
                      <a:pt x="7566" y="3947"/>
                    </a:cubicBezTo>
                    <a:cubicBezTo>
                      <a:pt x="7576" y="4631"/>
                      <a:pt x="7576" y="5316"/>
                      <a:pt x="7546" y="6000"/>
                    </a:cubicBezTo>
                    <a:cubicBezTo>
                      <a:pt x="7269" y="7051"/>
                      <a:pt x="6971" y="8736"/>
                      <a:pt x="6951" y="11225"/>
                    </a:cubicBezTo>
                    <a:cubicBezTo>
                      <a:pt x="6763" y="8479"/>
                      <a:pt x="6704" y="5048"/>
                      <a:pt x="7328" y="3442"/>
                    </a:cubicBezTo>
                    <a:cubicBezTo>
                      <a:pt x="7328" y="3442"/>
                      <a:pt x="7328" y="3442"/>
                      <a:pt x="7328" y="3442"/>
                    </a:cubicBezTo>
                    <a:cubicBezTo>
                      <a:pt x="7321" y="3442"/>
                      <a:pt x="6079" y="5138"/>
                      <a:pt x="6198" y="12147"/>
                    </a:cubicBezTo>
                    <a:cubicBezTo>
                      <a:pt x="5960" y="9916"/>
                      <a:pt x="5900" y="6724"/>
                      <a:pt x="6743" y="3759"/>
                    </a:cubicBezTo>
                    <a:cubicBezTo>
                      <a:pt x="6743" y="3759"/>
                      <a:pt x="6743" y="3759"/>
                      <a:pt x="6743" y="3759"/>
                    </a:cubicBezTo>
                    <a:cubicBezTo>
                      <a:pt x="6736" y="3759"/>
                      <a:pt x="6077" y="4653"/>
                      <a:pt x="5662" y="6743"/>
                    </a:cubicBezTo>
                    <a:cubicBezTo>
                      <a:pt x="5662" y="6743"/>
                      <a:pt x="5662" y="6733"/>
                      <a:pt x="5662" y="6733"/>
                    </a:cubicBezTo>
                    <a:cubicBezTo>
                      <a:pt x="5652" y="6664"/>
                      <a:pt x="5643" y="6595"/>
                      <a:pt x="5643" y="6515"/>
                    </a:cubicBezTo>
                    <a:cubicBezTo>
                      <a:pt x="5633" y="6486"/>
                      <a:pt x="5633" y="6446"/>
                      <a:pt x="5633" y="6406"/>
                    </a:cubicBezTo>
                    <a:cubicBezTo>
                      <a:pt x="5623" y="6377"/>
                      <a:pt x="5623" y="6337"/>
                      <a:pt x="5623" y="6297"/>
                    </a:cubicBezTo>
                    <a:cubicBezTo>
                      <a:pt x="5593" y="6000"/>
                      <a:pt x="5573" y="5702"/>
                      <a:pt x="5553" y="5405"/>
                    </a:cubicBezTo>
                    <a:cubicBezTo>
                      <a:pt x="5543" y="5246"/>
                      <a:pt x="5534" y="5088"/>
                      <a:pt x="5524" y="4929"/>
                    </a:cubicBezTo>
                    <a:cubicBezTo>
                      <a:pt x="5623" y="4879"/>
                      <a:pt x="5692" y="4760"/>
                      <a:pt x="5692" y="4612"/>
                    </a:cubicBezTo>
                    <a:cubicBezTo>
                      <a:pt x="5662" y="3620"/>
                      <a:pt x="5662" y="2629"/>
                      <a:pt x="5692" y="1627"/>
                    </a:cubicBezTo>
                    <a:cubicBezTo>
                      <a:pt x="5692" y="1468"/>
                      <a:pt x="5603" y="1330"/>
                      <a:pt x="5484" y="1300"/>
                    </a:cubicBezTo>
                    <a:cubicBezTo>
                      <a:pt x="5484" y="1280"/>
                      <a:pt x="5484" y="1250"/>
                      <a:pt x="5494" y="1230"/>
                    </a:cubicBezTo>
                    <a:cubicBezTo>
                      <a:pt x="5494" y="1151"/>
                      <a:pt x="5504" y="1082"/>
                      <a:pt x="5504" y="1012"/>
                    </a:cubicBezTo>
                    <a:cubicBezTo>
                      <a:pt x="5514" y="953"/>
                      <a:pt x="5514" y="893"/>
                      <a:pt x="5524" y="844"/>
                    </a:cubicBezTo>
                    <a:cubicBezTo>
                      <a:pt x="5524" y="794"/>
                      <a:pt x="5534" y="745"/>
                      <a:pt x="5534" y="715"/>
                    </a:cubicBezTo>
                    <a:cubicBezTo>
                      <a:pt x="5534" y="675"/>
                      <a:pt x="5543" y="655"/>
                      <a:pt x="5543" y="636"/>
                    </a:cubicBezTo>
                    <a:cubicBezTo>
                      <a:pt x="5543" y="616"/>
                      <a:pt x="5543" y="606"/>
                      <a:pt x="5543" y="606"/>
                    </a:cubicBezTo>
                    <a:cubicBezTo>
                      <a:pt x="5543" y="616"/>
                      <a:pt x="5543" y="626"/>
                      <a:pt x="5534" y="626"/>
                    </a:cubicBezTo>
                    <a:cubicBezTo>
                      <a:pt x="5534" y="645"/>
                      <a:pt x="5524" y="675"/>
                      <a:pt x="5514" y="705"/>
                    </a:cubicBezTo>
                    <a:cubicBezTo>
                      <a:pt x="5504" y="735"/>
                      <a:pt x="5494" y="784"/>
                      <a:pt x="5484" y="834"/>
                    </a:cubicBezTo>
                    <a:cubicBezTo>
                      <a:pt x="5474" y="883"/>
                      <a:pt x="5464" y="933"/>
                      <a:pt x="5444" y="1002"/>
                    </a:cubicBezTo>
                    <a:cubicBezTo>
                      <a:pt x="5444" y="1072"/>
                      <a:pt x="5424" y="1141"/>
                      <a:pt x="5415" y="1221"/>
                    </a:cubicBezTo>
                    <a:cubicBezTo>
                      <a:pt x="5415" y="1240"/>
                      <a:pt x="5415" y="1260"/>
                      <a:pt x="5415" y="1280"/>
                    </a:cubicBezTo>
                    <a:cubicBezTo>
                      <a:pt x="5415" y="1290"/>
                      <a:pt x="5415" y="1290"/>
                      <a:pt x="5415" y="1300"/>
                    </a:cubicBezTo>
                    <a:cubicBezTo>
                      <a:pt x="5296" y="1320"/>
                      <a:pt x="5196" y="1449"/>
                      <a:pt x="5196" y="1607"/>
                    </a:cubicBezTo>
                    <a:cubicBezTo>
                      <a:pt x="5167" y="2619"/>
                      <a:pt x="5167" y="3630"/>
                      <a:pt x="5196" y="4641"/>
                    </a:cubicBezTo>
                    <a:cubicBezTo>
                      <a:pt x="5196" y="4790"/>
                      <a:pt x="5276" y="4909"/>
                      <a:pt x="5385" y="4939"/>
                    </a:cubicBezTo>
                    <a:cubicBezTo>
                      <a:pt x="5395" y="5097"/>
                      <a:pt x="5395" y="5256"/>
                      <a:pt x="5405" y="5415"/>
                    </a:cubicBezTo>
                    <a:cubicBezTo>
                      <a:pt x="5424" y="5722"/>
                      <a:pt x="5444" y="6020"/>
                      <a:pt x="5464" y="6317"/>
                    </a:cubicBezTo>
                    <a:lnTo>
                      <a:pt x="5474" y="6426"/>
                    </a:lnTo>
                    <a:cubicBezTo>
                      <a:pt x="5474" y="6466"/>
                      <a:pt x="5474" y="6505"/>
                      <a:pt x="5474" y="6535"/>
                    </a:cubicBezTo>
                    <a:cubicBezTo>
                      <a:pt x="5484" y="6614"/>
                      <a:pt x="5494" y="6684"/>
                      <a:pt x="5494" y="6763"/>
                    </a:cubicBezTo>
                    <a:cubicBezTo>
                      <a:pt x="5504" y="6902"/>
                      <a:pt x="5514" y="7051"/>
                      <a:pt x="5534" y="7190"/>
                    </a:cubicBezTo>
                    <a:cubicBezTo>
                      <a:pt x="5534" y="7249"/>
                      <a:pt x="5543" y="7318"/>
                      <a:pt x="5543" y="7378"/>
                    </a:cubicBezTo>
                    <a:cubicBezTo>
                      <a:pt x="5494" y="7725"/>
                      <a:pt x="5444" y="8092"/>
                      <a:pt x="5405" y="8498"/>
                    </a:cubicBezTo>
                    <a:cubicBezTo>
                      <a:pt x="5345" y="7081"/>
                      <a:pt x="5236" y="5395"/>
                      <a:pt x="5038" y="3362"/>
                    </a:cubicBezTo>
                    <a:lnTo>
                      <a:pt x="5038" y="3362"/>
                    </a:lnTo>
                    <a:cubicBezTo>
                      <a:pt x="5038" y="3382"/>
                      <a:pt x="5157" y="8508"/>
                      <a:pt x="4611" y="12673"/>
                    </a:cubicBezTo>
                    <a:cubicBezTo>
                      <a:pt x="4701" y="10263"/>
                      <a:pt x="4740" y="6694"/>
                      <a:pt x="4433" y="3214"/>
                    </a:cubicBezTo>
                    <a:cubicBezTo>
                      <a:pt x="4433" y="3214"/>
                      <a:pt x="4383" y="3451"/>
                      <a:pt x="4304" y="3927"/>
                    </a:cubicBezTo>
                    <a:cubicBezTo>
                      <a:pt x="4304" y="3432"/>
                      <a:pt x="4294" y="2936"/>
                      <a:pt x="4264" y="2430"/>
                    </a:cubicBezTo>
                    <a:cubicBezTo>
                      <a:pt x="4245" y="2262"/>
                      <a:pt x="4145" y="2133"/>
                      <a:pt x="4016" y="2133"/>
                    </a:cubicBezTo>
                    <a:cubicBezTo>
                      <a:pt x="4016" y="2123"/>
                      <a:pt x="4016" y="2103"/>
                      <a:pt x="4007" y="2083"/>
                    </a:cubicBezTo>
                    <a:cubicBezTo>
                      <a:pt x="4007" y="2063"/>
                      <a:pt x="4007" y="2044"/>
                      <a:pt x="4007" y="2024"/>
                    </a:cubicBezTo>
                    <a:cubicBezTo>
                      <a:pt x="4007" y="2014"/>
                      <a:pt x="4007" y="2004"/>
                      <a:pt x="4007" y="1994"/>
                    </a:cubicBezTo>
                    <a:cubicBezTo>
                      <a:pt x="3997" y="1984"/>
                      <a:pt x="3997" y="1974"/>
                      <a:pt x="3997" y="1964"/>
                    </a:cubicBezTo>
                    <a:cubicBezTo>
                      <a:pt x="3987" y="1885"/>
                      <a:pt x="3977" y="1806"/>
                      <a:pt x="3967" y="1746"/>
                    </a:cubicBezTo>
                    <a:cubicBezTo>
                      <a:pt x="3957" y="1677"/>
                      <a:pt x="3947" y="1617"/>
                      <a:pt x="3937" y="1568"/>
                    </a:cubicBezTo>
                    <a:cubicBezTo>
                      <a:pt x="3927" y="1518"/>
                      <a:pt x="3907" y="1478"/>
                      <a:pt x="3897" y="1449"/>
                    </a:cubicBezTo>
                    <a:cubicBezTo>
                      <a:pt x="3897" y="1409"/>
                      <a:pt x="3888" y="1389"/>
                      <a:pt x="3878" y="1369"/>
                    </a:cubicBezTo>
                    <a:cubicBezTo>
                      <a:pt x="3878" y="1359"/>
                      <a:pt x="3878" y="1359"/>
                      <a:pt x="3868" y="1349"/>
                    </a:cubicBezTo>
                    <a:cubicBezTo>
                      <a:pt x="3868" y="1349"/>
                      <a:pt x="3868" y="1359"/>
                      <a:pt x="3868" y="1369"/>
                    </a:cubicBezTo>
                    <a:cubicBezTo>
                      <a:pt x="3878" y="1389"/>
                      <a:pt x="3878" y="1419"/>
                      <a:pt x="3878" y="1449"/>
                    </a:cubicBezTo>
                    <a:cubicBezTo>
                      <a:pt x="3888" y="1488"/>
                      <a:pt x="3888" y="1528"/>
                      <a:pt x="3897" y="1578"/>
                    </a:cubicBezTo>
                    <a:cubicBezTo>
                      <a:pt x="3897" y="1637"/>
                      <a:pt x="3907" y="1687"/>
                      <a:pt x="3907" y="1756"/>
                    </a:cubicBezTo>
                    <a:cubicBezTo>
                      <a:pt x="3917" y="1825"/>
                      <a:pt x="3917" y="1895"/>
                      <a:pt x="3927" y="1974"/>
                    </a:cubicBezTo>
                    <a:cubicBezTo>
                      <a:pt x="3927" y="2014"/>
                      <a:pt x="3937" y="2053"/>
                      <a:pt x="3937" y="2093"/>
                    </a:cubicBezTo>
                    <a:cubicBezTo>
                      <a:pt x="3937" y="2113"/>
                      <a:pt x="3937" y="2133"/>
                      <a:pt x="3937" y="2153"/>
                    </a:cubicBezTo>
                    <a:cubicBezTo>
                      <a:pt x="3828" y="2192"/>
                      <a:pt x="3759" y="2331"/>
                      <a:pt x="3769" y="2480"/>
                    </a:cubicBezTo>
                    <a:cubicBezTo>
                      <a:pt x="3828" y="3481"/>
                      <a:pt x="3828" y="4473"/>
                      <a:pt x="3769" y="5464"/>
                    </a:cubicBezTo>
                    <a:cubicBezTo>
                      <a:pt x="3759" y="5623"/>
                      <a:pt x="3838" y="5762"/>
                      <a:pt x="3947" y="5801"/>
                    </a:cubicBezTo>
                    <a:cubicBezTo>
                      <a:pt x="3937" y="5920"/>
                      <a:pt x="3937" y="6029"/>
                      <a:pt x="3927" y="6148"/>
                    </a:cubicBezTo>
                    <a:cubicBezTo>
                      <a:pt x="3917" y="6446"/>
                      <a:pt x="3897" y="6753"/>
                      <a:pt x="3878" y="7041"/>
                    </a:cubicBezTo>
                    <a:cubicBezTo>
                      <a:pt x="3878" y="7081"/>
                      <a:pt x="3878" y="7120"/>
                      <a:pt x="3878" y="7160"/>
                    </a:cubicBezTo>
                    <a:cubicBezTo>
                      <a:pt x="3878" y="7190"/>
                      <a:pt x="3868" y="7229"/>
                      <a:pt x="3868" y="7269"/>
                    </a:cubicBezTo>
                    <a:cubicBezTo>
                      <a:pt x="3868" y="7338"/>
                      <a:pt x="3858" y="7408"/>
                      <a:pt x="3858" y="7487"/>
                    </a:cubicBezTo>
                    <a:cubicBezTo>
                      <a:pt x="3848" y="7626"/>
                      <a:pt x="3838" y="7775"/>
                      <a:pt x="3828" y="7913"/>
                    </a:cubicBezTo>
                    <a:cubicBezTo>
                      <a:pt x="3818" y="8022"/>
                      <a:pt x="3808" y="8132"/>
                      <a:pt x="3798" y="8241"/>
                    </a:cubicBezTo>
                    <a:cubicBezTo>
                      <a:pt x="3650" y="6129"/>
                      <a:pt x="3372" y="4721"/>
                      <a:pt x="3144" y="3868"/>
                    </a:cubicBezTo>
                    <a:cubicBezTo>
                      <a:pt x="3253" y="3174"/>
                      <a:pt x="3352" y="2470"/>
                      <a:pt x="3412" y="1766"/>
                    </a:cubicBezTo>
                    <a:cubicBezTo>
                      <a:pt x="3431" y="1568"/>
                      <a:pt x="3332" y="1399"/>
                      <a:pt x="3193" y="1359"/>
                    </a:cubicBezTo>
                    <a:cubicBezTo>
                      <a:pt x="3193" y="1340"/>
                      <a:pt x="3193" y="1320"/>
                      <a:pt x="3193" y="1300"/>
                    </a:cubicBezTo>
                    <a:cubicBezTo>
                      <a:pt x="3193" y="1280"/>
                      <a:pt x="3193" y="1250"/>
                      <a:pt x="3193" y="1230"/>
                    </a:cubicBezTo>
                    <a:cubicBezTo>
                      <a:pt x="3193" y="1221"/>
                      <a:pt x="3193" y="1201"/>
                      <a:pt x="3193" y="1191"/>
                    </a:cubicBezTo>
                    <a:cubicBezTo>
                      <a:pt x="3193" y="1181"/>
                      <a:pt x="3193" y="1171"/>
                      <a:pt x="3193" y="1161"/>
                    </a:cubicBezTo>
                    <a:cubicBezTo>
                      <a:pt x="3203" y="1062"/>
                      <a:pt x="3203" y="983"/>
                      <a:pt x="3203" y="903"/>
                    </a:cubicBezTo>
                    <a:cubicBezTo>
                      <a:pt x="3193" y="834"/>
                      <a:pt x="3193" y="764"/>
                      <a:pt x="3193" y="705"/>
                    </a:cubicBezTo>
                    <a:cubicBezTo>
                      <a:pt x="3184" y="645"/>
                      <a:pt x="3184" y="596"/>
                      <a:pt x="3174" y="556"/>
                    </a:cubicBezTo>
                    <a:cubicBezTo>
                      <a:pt x="3174" y="517"/>
                      <a:pt x="3164" y="487"/>
                      <a:pt x="3164" y="457"/>
                    </a:cubicBezTo>
                    <a:cubicBezTo>
                      <a:pt x="3164" y="447"/>
                      <a:pt x="3164" y="447"/>
                      <a:pt x="3164" y="437"/>
                    </a:cubicBezTo>
                    <a:lnTo>
                      <a:pt x="3154" y="427"/>
                    </a:lnTo>
                    <a:cubicBezTo>
                      <a:pt x="3154" y="427"/>
                      <a:pt x="3154" y="437"/>
                      <a:pt x="3154" y="467"/>
                    </a:cubicBezTo>
                    <a:cubicBezTo>
                      <a:pt x="3154" y="487"/>
                      <a:pt x="3154" y="517"/>
                      <a:pt x="3154" y="556"/>
                    </a:cubicBezTo>
                    <a:cubicBezTo>
                      <a:pt x="3154" y="596"/>
                      <a:pt x="3144" y="645"/>
                      <a:pt x="3144" y="705"/>
                    </a:cubicBezTo>
                    <a:cubicBezTo>
                      <a:pt x="3144" y="764"/>
                      <a:pt x="3134" y="824"/>
                      <a:pt x="3134" y="903"/>
                    </a:cubicBezTo>
                    <a:cubicBezTo>
                      <a:pt x="3124" y="983"/>
                      <a:pt x="3124" y="1062"/>
                      <a:pt x="3114" y="1151"/>
                    </a:cubicBezTo>
                    <a:cubicBezTo>
                      <a:pt x="3114" y="1201"/>
                      <a:pt x="3114" y="1240"/>
                      <a:pt x="3104" y="1290"/>
                    </a:cubicBezTo>
                    <a:cubicBezTo>
                      <a:pt x="3104" y="1310"/>
                      <a:pt x="3104" y="1340"/>
                      <a:pt x="3104" y="1359"/>
                    </a:cubicBezTo>
                    <a:cubicBezTo>
                      <a:pt x="2975" y="1379"/>
                      <a:pt x="2866" y="1508"/>
                      <a:pt x="2846" y="1677"/>
                    </a:cubicBezTo>
                    <a:cubicBezTo>
                      <a:pt x="2767" y="2589"/>
                      <a:pt x="2638" y="3491"/>
                      <a:pt x="2470" y="4384"/>
                    </a:cubicBezTo>
                    <a:cubicBezTo>
                      <a:pt x="2207" y="3185"/>
                      <a:pt x="1962" y="2580"/>
                      <a:pt x="1954" y="2541"/>
                    </a:cubicBezTo>
                    <a:lnTo>
                      <a:pt x="1954" y="2541"/>
                    </a:lnTo>
                    <a:cubicBezTo>
                      <a:pt x="2133" y="3809"/>
                      <a:pt x="2281" y="4949"/>
                      <a:pt x="2390" y="5980"/>
                    </a:cubicBezTo>
                    <a:cubicBezTo>
                      <a:pt x="2351" y="6148"/>
                      <a:pt x="2321" y="6317"/>
                      <a:pt x="2281" y="6486"/>
                    </a:cubicBezTo>
                    <a:cubicBezTo>
                      <a:pt x="1953" y="3600"/>
                      <a:pt x="1419" y="2462"/>
                      <a:pt x="1390" y="2385"/>
                    </a:cubicBezTo>
                    <a:lnTo>
                      <a:pt x="1390" y="2385"/>
                    </a:lnTo>
                    <a:cubicBezTo>
                      <a:pt x="1825" y="3852"/>
                      <a:pt x="1924" y="6071"/>
                      <a:pt x="1885" y="8280"/>
                    </a:cubicBezTo>
                    <a:cubicBezTo>
                      <a:pt x="1855" y="8419"/>
                      <a:pt x="1825" y="8558"/>
                      <a:pt x="1795" y="8687"/>
                    </a:cubicBezTo>
                    <a:cubicBezTo>
                      <a:pt x="1726" y="8964"/>
                      <a:pt x="1667" y="9232"/>
                      <a:pt x="1607" y="9480"/>
                    </a:cubicBezTo>
                    <a:cubicBezTo>
                      <a:pt x="1577" y="9609"/>
                      <a:pt x="1548" y="9728"/>
                      <a:pt x="1528" y="9837"/>
                    </a:cubicBezTo>
                    <a:cubicBezTo>
                      <a:pt x="1498" y="9946"/>
                      <a:pt x="1468" y="10055"/>
                      <a:pt x="1448" y="10154"/>
                    </a:cubicBezTo>
                    <a:cubicBezTo>
                      <a:pt x="1429" y="10204"/>
                      <a:pt x="1419" y="10253"/>
                      <a:pt x="1409" y="10303"/>
                    </a:cubicBezTo>
                    <a:cubicBezTo>
                      <a:pt x="1093" y="6341"/>
                      <a:pt x="1160" y="2340"/>
                      <a:pt x="1161" y="2311"/>
                    </a:cubicBezTo>
                    <a:lnTo>
                      <a:pt x="1161" y="2311"/>
                    </a:lnTo>
                    <a:cubicBezTo>
                      <a:pt x="982" y="4324"/>
                      <a:pt x="883" y="6079"/>
                      <a:pt x="824" y="7586"/>
                    </a:cubicBezTo>
                    <a:cubicBezTo>
                      <a:pt x="645" y="5692"/>
                      <a:pt x="298" y="4215"/>
                      <a:pt x="1" y="3223"/>
                    </a:cubicBezTo>
                    <a:lnTo>
                      <a:pt x="1" y="4899"/>
                    </a:lnTo>
                    <a:cubicBezTo>
                      <a:pt x="338" y="7834"/>
                      <a:pt x="209" y="10372"/>
                      <a:pt x="1" y="12296"/>
                    </a:cubicBezTo>
                    <a:lnTo>
                      <a:pt x="1" y="14606"/>
                    </a:lnTo>
                    <a:lnTo>
                      <a:pt x="42171" y="14606"/>
                    </a:lnTo>
                    <a:cubicBezTo>
                      <a:pt x="41824" y="13178"/>
                      <a:pt x="41437" y="10065"/>
                      <a:pt x="42478" y="2520"/>
                    </a:cubicBezTo>
                    <a:lnTo>
                      <a:pt x="42478" y="2520"/>
                    </a:lnTo>
                    <a:cubicBezTo>
                      <a:pt x="42474" y="2540"/>
                      <a:pt x="41427" y="5247"/>
                      <a:pt x="41358" y="10640"/>
                    </a:cubicBezTo>
                    <a:cubicBezTo>
                      <a:pt x="41179" y="7538"/>
                      <a:pt x="41140" y="3773"/>
                      <a:pt x="41763" y="1551"/>
                    </a:cubicBezTo>
                    <a:lnTo>
                      <a:pt x="41763" y="1551"/>
                    </a:lnTo>
                    <a:cubicBezTo>
                      <a:pt x="41724" y="1664"/>
                      <a:pt x="40516" y="4300"/>
                      <a:pt x="40604" y="11810"/>
                    </a:cubicBezTo>
                    <a:cubicBezTo>
                      <a:pt x="40366" y="9341"/>
                      <a:pt x="40336" y="6030"/>
                      <a:pt x="41189" y="2232"/>
                    </a:cubicBezTo>
                    <a:lnTo>
                      <a:pt x="41189" y="2232"/>
                    </a:lnTo>
                    <a:cubicBezTo>
                      <a:pt x="41181" y="2259"/>
                      <a:pt x="40147" y="4378"/>
                      <a:pt x="39831" y="8022"/>
                    </a:cubicBezTo>
                    <a:cubicBezTo>
                      <a:pt x="39771" y="6525"/>
                      <a:pt x="39672" y="4760"/>
                      <a:pt x="39484" y="2728"/>
                    </a:cubicBezTo>
                    <a:lnTo>
                      <a:pt x="39484" y="2728"/>
                    </a:lnTo>
                    <a:cubicBezTo>
                      <a:pt x="39484" y="2743"/>
                      <a:pt x="39523" y="4835"/>
                      <a:pt x="39414" y="7467"/>
                    </a:cubicBezTo>
                    <a:cubicBezTo>
                      <a:pt x="39404" y="7408"/>
                      <a:pt x="39404" y="7348"/>
                      <a:pt x="39394" y="7279"/>
                    </a:cubicBezTo>
                    <a:cubicBezTo>
                      <a:pt x="39384" y="7130"/>
                      <a:pt x="39365" y="6971"/>
                      <a:pt x="39355" y="6803"/>
                    </a:cubicBezTo>
                    <a:cubicBezTo>
                      <a:pt x="39345" y="6724"/>
                      <a:pt x="39335" y="6644"/>
                      <a:pt x="39325" y="6565"/>
                    </a:cubicBezTo>
                    <a:cubicBezTo>
                      <a:pt x="39325" y="6525"/>
                      <a:pt x="39315" y="6486"/>
                      <a:pt x="39315" y="6446"/>
                    </a:cubicBezTo>
                    <a:cubicBezTo>
                      <a:pt x="39315" y="6406"/>
                      <a:pt x="39305" y="6367"/>
                      <a:pt x="39305" y="6317"/>
                    </a:cubicBezTo>
                    <a:cubicBezTo>
                      <a:pt x="39275" y="5990"/>
                      <a:pt x="39256" y="5663"/>
                      <a:pt x="39226" y="5325"/>
                    </a:cubicBezTo>
                    <a:cubicBezTo>
                      <a:pt x="39216" y="5216"/>
                      <a:pt x="39206" y="5097"/>
                      <a:pt x="39206" y="4988"/>
                    </a:cubicBezTo>
                    <a:cubicBezTo>
                      <a:pt x="39285" y="4919"/>
                      <a:pt x="39345" y="4790"/>
                      <a:pt x="39335" y="4651"/>
                    </a:cubicBezTo>
                    <a:cubicBezTo>
                      <a:pt x="39265" y="3541"/>
                      <a:pt x="39265" y="2440"/>
                      <a:pt x="39335" y="1330"/>
                    </a:cubicBezTo>
                    <a:cubicBezTo>
                      <a:pt x="39345" y="1141"/>
                      <a:pt x="39236" y="973"/>
                      <a:pt x="39087" y="943"/>
                    </a:cubicBezTo>
                    <a:cubicBezTo>
                      <a:pt x="39097" y="903"/>
                      <a:pt x="39097" y="874"/>
                      <a:pt x="39097" y="834"/>
                    </a:cubicBezTo>
                    <a:cubicBezTo>
                      <a:pt x="39097" y="784"/>
                      <a:pt x="39097" y="735"/>
                      <a:pt x="39107" y="695"/>
                    </a:cubicBezTo>
                    <a:cubicBezTo>
                      <a:pt x="39107" y="606"/>
                      <a:pt x="39117" y="526"/>
                      <a:pt x="39117" y="457"/>
                    </a:cubicBezTo>
                    <a:cubicBezTo>
                      <a:pt x="39127" y="378"/>
                      <a:pt x="39127" y="318"/>
                      <a:pt x="39127" y="259"/>
                    </a:cubicBezTo>
                    <a:cubicBezTo>
                      <a:pt x="39137" y="199"/>
                      <a:pt x="39137" y="160"/>
                      <a:pt x="39137" y="120"/>
                    </a:cubicBezTo>
                    <a:cubicBezTo>
                      <a:pt x="39146" y="80"/>
                      <a:pt x="39146" y="51"/>
                      <a:pt x="39146" y="31"/>
                    </a:cubicBezTo>
                    <a:cubicBezTo>
                      <a:pt x="39146" y="11"/>
                      <a:pt x="39146" y="1"/>
                      <a:pt x="39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3" name="Google Shape;2543;p16"/>
              <p:cNvSpPr/>
              <p:nvPr/>
            </p:nvSpPr>
            <p:spPr>
              <a:xfrm>
                <a:off x="3617590" y="4330205"/>
                <a:ext cx="123140" cy="1087777"/>
              </a:xfrm>
              <a:custGeom>
                <a:avLst/>
                <a:gdLst/>
                <a:ahLst/>
                <a:cxnLst/>
                <a:rect l="l" t="t" r="r" b="b"/>
                <a:pathLst>
                  <a:path w="1475" h="13030" extrusionOk="0">
                    <a:moveTo>
                      <a:pt x="1475" y="1"/>
                    </a:moveTo>
                    <a:lnTo>
                      <a:pt x="1475" y="1"/>
                    </a:lnTo>
                    <a:cubicBezTo>
                      <a:pt x="1474" y="4"/>
                      <a:pt x="1473" y="8"/>
                      <a:pt x="1472" y="12"/>
                    </a:cubicBezTo>
                    <a:lnTo>
                      <a:pt x="1472" y="12"/>
                    </a:lnTo>
                    <a:cubicBezTo>
                      <a:pt x="1474" y="6"/>
                      <a:pt x="1475" y="2"/>
                      <a:pt x="1475" y="1"/>
                    </a:cubicBezTo>
                    <a:close/>
                    <a:moveTo>
                      <a:pt x="1472" y="12"/>
                    </a:moveTo>
                    <a:cubicBezTo>
                      <a:pt x="1395" y="237"/>
                      <a:pt x="0" y="3454"/>
                      <a:pt x="444" y="13029"/>
                    </a:cubicBezTo>
                    <a:lnTo>
                      <a:pt x="1396" y="13029"/>
                    </a:lnTo>
                    <a:cubicBezTo>
                      <a:pt x="1158" y="10553"/>
                      <a:pt x="554" y="3339"/>
                      <a:pt x="1472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544" name="Google Shape;2544;p16"/>
            <p:cNvGrpSpPr/>
            <p:nvPr/>
          </p:nvGrpSpPr>
          <p:grpSpPr>
            <a:xfrm>
              <a:off x="134050" y="4047947"/>
              <a:ext cx="6000700" cy="1370035"/>
              <a:chOff x="134050" y="4047947"/>
              <a:chExt cx="6000700" cy="1370035"/>
            </a:xfrm>
          </p:grpSpPr>
          <p:sp>
            <p:nvSpPr>
              <p:cNvPr id="2545" name="Google Shape;2545;p16"/>
              <p:cNvSpPr/>
              <p:nvPr/>
            </p:nvSpPr>
            <p:spPr>
              <a:xfrm>
                <a:off x="4017980" y="4682839"/>
                <a:ext cx="29888" cy="48762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841" extrusionOk="0">
                    <a:moveTo>
                      <a:pt x="288" y="0"/>
                    </a:moveTo>
                    <a:cubicBezTo>
                      <a:pt x="30" y="2509"/>
                      <a:pt x="1" y="4423"/>
                      <a:pt x="60" y="5841"/>
                    </a:cubicBezTo>
                    <a:cubicBezTo>
                      <a:pt x="70" y="5731"/>
                      <a:pt x="80" y="5632"/>
                      <a:pt x="90" y="5523"/>
                    </a:cubicBezTo>
                    <a:cubicBezTo>
                      <a:pt x="110" y="5186"/>
                      <a:pt x="129" y="4819"/>
                      <a:pt x="149" y="4433"/>
                    </a:cubicBezTo>
                    <a:cubicBezTo>
                      <a:pt x="169" y="4234"/>
                      <a:pt x="179" y="4036"/>
                      <a:pt x="189" y="3838"/>
                    </a:cubicBezTo>
                    <a:cubicBezTo>
                      <a:pt x="199" y="3629"/>
                      <a:pt x="209" y="3421"/>
                      <a:pt x="229" y="3213"/>
                    </a:cubicBezTo>
                    <a:cubicBezTo>
                      <a:pt x="238" y="2995"/>
                      <a:pt x="248" y="2787"/>
                      <a:pt x="258" y="2569"/>
                    </a:cubicBezTo>
                    <a:cubicBezTo>
                      <a:pt x="258" y="2459"/>
                      <a:pt x="268" y="2350"/>
                      <a:pt x="278" y="2241"/>
                    </a:cubicBezTo>
                    <a:cubicBezTo>
                      <a:pt x="278" y="2182"/>
                      <a:pt x="278" y="2132"/>
                      <a:pt x="288" y="2073"/>
                    </a:cubicBezTo>
                    <a:cubicBezTo>
                      <a:pt x="288" y="2023"/>
                      <a:pt x="288" y="1964"/>
                      <a:pt x="288" y="1904"/>
                    </a:cubicBezTo>
                    <a:cubicBezTo>
                      <a:pt x="308" y="1468"/>
                      <a:pt x="328" y="1012"/>
                      <a:pt x="348" y="566"/>
                    </a:cubicBezTo>
                    <a:cubicBezTo>
                      <a:pt x="348" y="387"/>
                      <a:pt x="357" y="219"/>
                      <a:pt x="357" y="50"/>
                    </a:cubicBezTo>
                    <a:cubicBezTo>
                      <a:pt x="328" y="40"/>
                      <a:pt x="308" y="20"/>
                      <a:pt x="2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6" name="Google Shape;2546;p16"/>
              <p:cNvSpPr/>
              <p:nvPr/>
            </p:nvSpPr>
            <p:spPr>
              <a:xfrm>
                <a:off x="4035345" y="5147175"/>
                <a:ext cx="16697" cy="236005"/>
              </a:xfrm>
              <a:custGeom>
                <a:avLst/>
                <a:gdLst/>
                <a:ahLst/>
                <a:cxnLst/>
                <a:rect l="l" t="t" r="r" b="b"/>
                <a:pathLst>
                  <a:path w="200" h="2827" extrusionOk="0">
                    <a:moveTo>
                      <a:pt x="120" y="1"/>
                    </a:moveTo>
                    <a:cubicBezTo>
                      <a:pt x="110" y="169"/>
                      <a:pt x="100" y="328"/>
                      <a:pt x="90" y="477"/>
                    </a:cubicBezTo>
                    <a:cubicBezTo>
                      <a:pt x="80" y="626"/>
                      <a:pt x="70" y="774"/>
                      <a:pt x="70" y="913"/>
                    </a:cubicBezTo>
                    <a:cubicBezTo>
                      <a:pt x="50" y="1191"/>
                      <a:pt x="30" y="1429"/>
                      <a:pt x="21" y="1627"/>
                    </a:cubicBezTo>
                    <a:cubicBezTo>
                      <a:pt x="11" y="1736"/>
                      <a:pt x="11" y="1825"/>
                      <a:pt x="1" y="1915"/>
                    </a:cubicBezTo>
                    <a:cubicBezTo>
                      <a:pt x="50" y="2272"/>
                      <a:pt x="110" y="2569"/>
                      <a:pt x="159" y="2827"/>
                    </a:cubicBezTo>
                    <a:cubicBezTo>
                      <a:pt x="179" y="2678"/>
                      <a:pt x="189" y="2529"/>
                      <a:pt x="199" y="2371"/>
                    </a:cubicBezTo>
                    <a:cubicBezTo>
                      <a:pt x="159" y="1518"/>
                      <a:pt x="130" y="735"/>
                      <a:pt x="1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7" name="Google Shape;2547;p16"/>
              <p:cNvSpPr/>
              <p:nvPr/>
            </p:nvSpPr>
            <p:spPr>
              <a:xfrm>
                <a:off x="4063479" y="4687013"/>
                <a:ext cx="83" cy="1670"/>
              </a:xfrm>
              <a:custGeom>
                <a:avLst/>
                <a:gdLst/>
                <a:ahLst/>
                <a:cxnLst/>
                <a:rect l="l" t="t" r="r" b="b"/>
                <a:pathLst>
                  <a:path w="1" h="20" extrusionOk="0">
                    <a:moveTo>
                      <a:pt x="1" y="20"/>
                    </a:moveTo>
                    <a:cubicBezTo>
                      <a:pt x="1" y="1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8" name="Google Shape;2548;p16"/>
              <p:cNvSpPr/>
              <p:nvPr/>
            </p:nvSpPr>
            <p:spPr>
              <a:xfrm>
                <a:off x="3595801" y="4638927"/>
                <a:ext cx="39822" cy="673871"/>
              </a:xfrm>
              <a:custGeom>
                <a:avLst/>
                <a:gdLst/>
                <a:ahLst/>
                <a:cxnLst/>
                <a:rect l="l" t="t" r="r" b="b"/>
                <a:pathLst>
                  <a:path w="477" h="8072" extrusionOk="0">
                    <a:moveTo>
                      <a:pt x="100" y="1"/>
                    </a:moveTo>
                    <a:cubicBezTo>
                      <a:pt x="80" y="130"/>
                      <a:pt x="60" y="249"/>
                      <a:pt x="40" y="368"/>
                    </a:cubicBezTo>
                    <a:cubicBezTo>
                      <a:pt x="40" y="417"/>
                      <a:pt x="30" y="467"/>
                      <a:pt x="21" y="517"/>
                    </a:cubicBezTo>
                    <a:lnTo>
                      <a:pt x="1" y="596"/>
                    </a:lnTo>
                    <a:cubicBezTo>
                      <a:pt x="169" y="2480"/>
                      <a:pt x="268" y="4929"/>
                      <a:pt x="189" y="8072"/>
                    </a:cubicBezTo>
                    <a:cubicBezTo>
                      <a:pt x="387" y="6545"/>
                      <a:pt x="477" y="4126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49" name="Google Shape;2549;p16"/>
              <p:cNvSpPr/>
              <p:nvPr/>
            </p:nvSpPr>
            <p:spPr>
              <a:xfrm>
                <a:off x="3525424" y="4902151"/>
                <a:ext cx="32392" cy="326250"/>
              </a:xfrm>
              <a:custGeom>
                <a:avLst/>
                <a:gdLst/>
                <a:ahLst/>
                <a:cxnLst/>
                <a:rect l="l" t="t" r="r" b="b"/>
                <a:pathLst>
                  <a:path w="388" h="3908" extrusionOk="0">
                    <a:moveTo>
                      <a:pt x="388" y="1"/>
                    </a:moveTo>
                    <a:lnTo>
                      <a:pt x="388" y="1"/>
                    </a:lnTo>
                    <a:cubicBezTo>
                      <a:pt x="368" y="90"/>
                      <a:pt x="348" y="179"/>
                      <a:pt x="338" y="259"/>
                    </a:cubicBezTo>
                    <a:cubicBezTo>
                      <a:pt x="308" y="398"/>
                      <a:pt x="279" y="536"/>
                      <a:pt x="259" y="665"/>
                    </a:cubicBezTo>
                    <a:cubicBezTo>
                      <a:pt x="229" y="794"/>
                      <a:pt x="209" y="913"/>
                      <a:pt x="179" y="1032"/>
                    </a:cubicBezTo>
                    <a:cubicBezTo>
                      <a:pt x="140" y="1260"/>
                      <a:pt x="100" y="1459"/>
                      <a:pt x="60" y="1627"/>
                    </a:cubicBezTo>
                    <a:cubicBezTo>
                      <a:pt x="41" y="1736"/>
                      <a:pt x="21" y="1835"/>
                      <a:pt x="1" y="1915"/>
                    </a:cubicBezTo>
                    <a:cubicBezTo>
                      <a:pt x="60" y="2589"/>
                      <a:pt x="130" y="3263"/>
                      <a:pt x="209" y="3908"/>
                    </a:cubicBezTo>
                    <a:cubicBezTo>
                      <a:pt x="288" y="2757"/>
                      <a:pt x="348" y="1409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0" name="Google Shape;2550;p16"/>
              <p:cNvSpPr/>
              <p:nvPr/>
            </p:nvSpPr>
            <p:spPr>
              <a:xfrm>
                <a:off x="4096622" y="4538830"/>
                <a:ext cx="78726" cy="844342"/>
              </a:xfrm>
              <a:custGeom>
                <a:avLst/>
                <a:gdLst/>
                <a:ahLst/>
                <a:cxnLst/>
                <a:rect l="l" t="t" r="r" b="b"/>
                <a:pathLst>
                  <a:path w="943" h="10114" extrusionOk="0">
                    <a:moveTo>
                      <a:pt x="100" y="0"/>
                    </a:moveTo>
                    <a:cubicBezTo>
                      <a:pt x="50" y="397"/>
                      <a:pt x="20" y="823"/>
                      <a:pt x="0" y="1269"/>
                    </a:cubicBezTo>
                    <a:cubicBezTo>
                      <a:pt x="278" y="3074"/>
                      <a:pt x="486" y="5781"/>
                      <a:pt x="367" y="9678"/>
                    </a:cubicBezTo>
                    <a:cubicBezTo>
                      <a:pt x="387" y="9836"/>
                      <a:pt x="397" y="9975"/>
                      <a:pt x="417" y="10114"/>
                    </a:cubicBezTo>
                    <a:cubicBezTo>
                      <a:pt x="704" y="8716"/>
                      <a:pt x="942" y="589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1" name="Google Shape;2551;p16"/>
              <p:cNvSpPr/>
              <p:nvPr/>
            </p:nvSpPr>
            <p:spPr>
              <a:xfrm>
                <a:off x="3623935" y="4418781"/>
                <a:ext cx="58022" cy="694574"/>
              </a:xfrm>
              <a:custGeom>
                <a:avLst/>
                <a:gdLst/>
                <a:ahLst/>
                <a:cxnLst/>
                <a:rect l="l" t="t" r="r" b="b"/>
                <a:pathLst>
                  <a:path w="695" h="8320" extrusionOk="0">
                    <a:moveTo>
                      <a:pt x="378" y="0"/>
                    </a:moveTo>
                    <a:cubicBezTo>
                      <a:pt x="328" y="367"/>
                      <a:pt x="269" y="744"/>
                      <a:pt x="199" y="1111"/>
                    </a:cubicBezTo>
                    <a:cubicBezTo>
                      <a:pt x="169" y="1260"/>
                      <a:pt x="100" y="1369"/>
                      <a:pt x="1" y="1408"/>
                    </a:cubicBezTo>
                    <a:cubicBezTo>
                      <a:pt x="269" y="3074"/>
                      <a:pt x="506" y="5375"/>
                      <a:pt x="506" y="8319"/>
                    </a:cubicBezTo>
                    <a:cubicBezTo>
                      <a:pt x="635" y="5672"/>
                      <a:pt x="695" y="2430"/>
                      <a:pt x="37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2" name="Google Shape;2552;p16"/>
              <p:cNvSpPr/>
              <p:nvPr/>
            </p:nvSpPr>
            <p:spPr>
              <a:xfrm>
                <a:off x="6003816" y="4553690"/>
                <a:ext cx="58022" cy="289768"/>
              </a:xfrm>
              <a:custGeom>
                <a:avLst/>
                <a:gdLst/>
                <a:ahLst/>
                <a:cxnLst/>
                <a:rect l="l" t="t" r="r" b="b"/>
                <a:pathLst>
                  <a:path w="695" h="3471" extrusionOk="0">
                    <a:moveTo>
                      <a:pt x="694" y="1"/>
                    </a:moveTo>
                    <a:cubicBezTo>
                      <a:pt x="675" y="1"/>
                      <a:pt x="655" y="11"/>
                      <a:pt x="635" y="11"/>
                    </a:cubicBezTo>
                    <a:cubicBezTo>
                      <a:pt x="595" y="130"/>
                      <a:pt x="556" y="239"/>
                      <a:pt x="516" y="358"/>
                    </a:cubicBezTo>
                    <a:cubicBezTo>
                      <a:pt x="407" y="665"/>
                      <a:pt x="298" y="972"/>
                      <a:pt x="189" y="1270"/>
                    </a:cubicBezTo>
                    <a:cubicBezTo>
                      <a:pt x="179" y="1309"/>
                      <a:pt x="169" y="1339"/>
                      <a:pt x="149" y="1379"/>
                    </a:cubicBezTo>
                    <a:cubicBezTo>
                      <a:pt x="139" y="1419"/>
                      <a:pt x="119" y="1458"/>
                      <a:pt x="109" y="1488"/>
                    </a:cubicBezTo>
                    <a:cubicBezTo>
                      <a:pt x="80" y="1567"/>
                      <a:pt x="60" y="1637"/>
                      <a:pt x="30" y="1706"/>
                    </a:cubicBezTo>
                    <a:cubicBezTo>
                      <a:pt x="20" y="1736"/>
                      <a:pt x="10" y="1766"/>
                      <a:pt x="0" y="1795"/>
                    </a:cubicBezTo>
                    <a:cubicBezTo>
                      <a:pt x="30" y="2390"/>
                      <a:pt x="60" y="2945"/>
                      <a:pt x="90" y="3471"/>
                    </a:cubicBezTo>
                    <a:cubicBezTo>
                      <a:pt x="209" y="2053"/>
                      <a:pt x="447" y="883"/>
                      <a:pt x="69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3" name="Google Shape;2553;p16"/>
              <p:cNvSpPr/>
              <p:nvPr/>
            </p:nvSpPr>
            <p:spPr>
              <a:xfrm>
                <a:off x="5945043" y="4775506"/>
                <a:ext cx="31557" cy="43636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227" extrusionOk="0">
                    <a:moveTo>
                      <a:pt x="377" y="1"/>
                    </a:moveTo>
                    <a:cubicBezTo>
                      <a:pt x="338" y="100"/>
                      <a:pt x="308" y="199"/>
                      <a:pt x="268" y="298"/>
                    </a:cubicBezTo>
                    <a:cubicBezTo>
                      <a:pt x="189" y="487"/>
                      <a:pt x="119" y="665"/>
                      <a:pt x="60" y="834"/>
                    </a:cubicBezTo>
                    <a:cubicBezTo>
                      <a:pt x="80" y="2480"/>
                      <a:pt x="50" y="4007"/>
                      <a:pt x="0" y="5226"/>
                    </a:cubicBezTo>
                    <a:cubicBezTo>
                      <a:pt x="219" y="3511"/>
                      <a:pt x="328" y="1637"/>
                      <a:pt x="3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4" name="Google Shape;2554;p16"/>
              <p:cNvSpPr/>
              <p:nvPr/>
            </p:nvSpPr>
            <p:spPr>
              <a:xfrm>
                <a:off x="4755562" y="4744116"/>
                <a:ext cx="31474" cy="490877"/>
              </a:xfrm>
              <a:custGeom>
                <a:avLst/>
                <a:gdLst/>
                <a:ahLst/>
                <a:cxnLst/>
                <a:rect l="l" t="t" r="r" b="b"/>
                <a:pathLst>
                  <a:path w="377" h="5880" extrusionOk="0">
                    <a:moveTo>
                      <a:pt x="99" y="0"/>
                    </a:moveTo>
                    <a:cubicBezTo>
                      <a:pt x="50" y="466"/>
                      <a:pt x="20" y="922"/>
                      <a:pt x="0" y="1378"/>
                    </a:cubicBezTo>
                    <a:cubicBezTo>
                      <a:pt x="109" y="2489"/>
                      <a:pt x="169" y="3827"/>
                      <a:pt x="159" y="5454"/>
                    </a:cubicBezTo>
                    <a:cubicBezTo>
                      <a:pt x="179" y="5602"/>
                      <a:pt x="198" y="5741"/>
                      <a:pt x="218" y="5880"/>
                    </a:cubicBezTo>
                    <a:cubicBezTo>
                      <a:pt x="258" y="4720"/>
                      <a:pt x="317" y="3679"/>
                      <a:pt x="377" y="2757"/>
                    </a:cubicBezTo>
                    <a:cubicBezTo>
                      <a:pt x="327" y="1944"/>
                      <a:pt x="238" y="1031"/>
                      <a:pt x="9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5" name="Google Shape;2555;p16"/>
              <p:cNvSpPr/>
              <p:nvPr/>
            </p:nvSpPr>
            <p:spPr>
              <a:xfrm>
                <a:off x="5949134" y="4624067"/>
                <a:ext cx="30722" cy="178068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133" extrusionOk="0">
                    <a:moveTo>
                      <a:pt x="368" y="0"/>
                    </a:moveTo>
                    <a:lnTo>
                      <a:pt x="368" y="0"/>
                    </a:lnTo>
                    <a:cubicBezTo>
                      <a:pt x="348" y="119"/>
                      <a:pt x="328" y="258"/>
                      <a:pt x="298" y="377"/>
                    </a:cubicBezTo>
                    <a:cubicBezTo>
                      <a:pt x="269" y="536"/>
                      <a:pt x="249" y="685"/>
                      <a:pt x="219" y="833"/>
                    </a:cubicBezTo>
                    <a:cubicBezTo>
                      <a:pt x="189" y="982"/>
                      <a:pt x="160" y="1131"/>
                      <a:pt x="140" y="1270"/>
                    </a:cubicBezTo>
                    <a:cubicBezTo>
                      <a:pt x="90" y="1527"/>
                      <a:pt x="41" y="1775"/>
                      <a:pt x="1" y="2003"/>
                    </a:cubicBezTo>
                    <a:cubicBezTo>
                      <a:pt x="1" y="2043"/>
                      <a:pt x="1" y="2093"/>
                      <a:pt x="1" y="2132"/>
                    </a:cubicBezTo>
                    <a:cubicBezTo>
                      <a:pt x="21" y="2083"/>
                      <a:pt x="41" y="2033"/>
                      <a:pt x="60" y="1974"/>
                    </a:cubicBezTo>
                    <a:cubicBezTo>
                      <a:pt x="110" y="1845"/>
                      <a:pt x="170" y="1716"/>
                      <a:pt x="219" y="1587"/>
                    </a:cubicBezTo>
                    <a:cubicBezTo>
                      <a:pt x="259" y="1478"/>
                      <a:pt x="308" y="1369"/>
                      <a:pt x="348" y="1250"/>
                    </a:cubicBezTo>
                    <a:cubicBezTo>
                      <a:pt x="358" y="804"/>
                      <a:pt x="368" y="387"/>
                      <a:pt x="3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6" name="Google Shape;2556;p16"/>
              <p:cNvSpPr/>
              <p:nvPr/>
            </p:nvSpPr>
            <p:spPr>
              <a:xfrm>
                <a:off x="4774596" y="4502348"/>
                <a:ext cx="48922" cy="289016"/>
              </a:xfrm>
              <a:custGeom>
                <a:avLst/>
                <a:gdLst/>
                <a:ahLst/>
                <a:cxnLst/>
                <a:rect l="l" t="t" r="r" b="b"/>
                <a:pathLst>
                  <a:path w="586" h="3462" extrusionOk="0">
                    <a:moveTo>
                      <a:pt x="377" y="1"/>
                    </a:moveTo>
                    <a:cubicBezTo>
                      <a:pt x="218" y="635"/>
                      <a:pt x="89" y="1270"/>
                      <a:pt x="0" y="1895"/>
                    </a:cubicBezTo>
                    <a:cubicBezTo>
                      <a:pt x="109" y="2321"/>
                      <a:pt x="228" y="2847"/>
                      <a:pt x="327" y="3461"/>
                    </a:cubicBezTo>
                    <a:cubicBezTo>
                      <a:pt x="417" y="2509"/>
                      <a:pt x="506" y="1756"/>
                      <a:pt x="585" y="1191"/>
                    </a:cubicBezTo>
                    <a:cubicBezTo>
                      <a:pt x="536" y="764"/>
                      <a:pt x="466" y="368"/>
                      <a:pt x="37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7" name="Google Shape;2557;p16"/>
              <p:cNvSpPr/>
              <p:nvPr/>
            </p:nvSpPr>
            <p:spPr>
              <a:xfrm>
                <a:off x="4843303" y="4499927"/>
                <a:ext cx="70378" cy="691235"/>
              </a:xfrm>
              <a:custGeom>
                <a:avLst/>
                <a:gdLst/>
                <a:ahLst/>
                <a:cxnLst/>
                <a:rect l="l" t="t" r="r" b="b"/>
                <a:pathLst>
                  <a:path w="843" h="8280" extrusionOk="0">
                    <a:moveTo>
                      <a:pt x="0" y="0"/>
                    </a:moveTo>
                    <a:lnTo>
                      <a:pt x="0" y="0"/>
                    </a:lnTo>
                    <a:cubicBezTo>
                      <a:pt x="60" y="655"/>
                      <a:pt x="109" y="1309"/>
                      <a:pt x="149" y="1963"/>
                    </a:cubicBezTo>
                    <a:cubicBezTo>
                      <a:pt x="407" y="3342"/>
                      <a:pt x="625" y="5374"/>
                      <a:pt x="605" y="8279"/>
                    </a:cubicBezTo>
                    <a:cubicBezTo>
                      <a:pt x="823" y="6108"/>
                      <a:pt x="843" y="3123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8" name="Google Shape;2558;p16"/>
              <p:cNvSpPr/>
              <p:nvPr/>
            </p:nvSpPr>
            <p:spPr>
              <a:xfrm>
                <a:off x="3291167" y="4047947"/>
                <a:ext cx="2843583" cy="1370031"/>
              </a:xfrm>
              <a:custGeom>
                <a:avLst/>
                <a:gdLst/>
                <a:ahLst/>
                <a:cxnLst/>
                <a:rect l="l" t="t" r="r" b="b"/>
                <a:pathLst>
                  <a:path w="34061" h="16411" extrusionOk="0">
                    <a:moveTo>
                      <a:pt x="754" y="1686"/>
                    </a:moveTo>
                    <a:cubicBezTo>
                      <a:pt x="754" y="1686"/>
                      <a:pt x="754" y="1686"/>
                      <a:pt x="754" y="1686"/>
                    </a:cubicBezTo>
                    <a:lnTo>
                      <a:pt x="754" y="1686"/>
                    </a:lnTo>
                    <a:cubicBezTo>
                      <a:pt x="754" y="1686"/>
                      <a:pt x="754" y="1686"/>
                      <a:pt x="754" y="1686"/>
                    </a:cubicBezTo>
                    <a:close/>
                    <a:moveTo>
                      <a:pt x="2668" y="2330"/>
                    </a:moveTo>
                    <a:cubicBezTo>
                      <a:pt x="2668" y="2331"/>
                      <a:pt x="2669" y="2334"/>
                      <a:pt x="2670" y="2338"/>
                    </a:cubicBezTo>
                    <a:lnTo>
                      <a:pt x="2670" y="2338"/>
                    </a:lnTo>
                    <a:cubicBezTo>
                      <a:pt x="2669" y="2335"/>
                      <a:pt x="2669" y="2333"/>
                      <a:pt x="2668" y="2330"/>
                    </a:cubicBezTo>
                    <a:close/>
                    <a:moveTo>
                      <a:pt x="3223" y="2509"/>
                    </a:moveTo>
                    <a:cubicBezTo>
                      <a:pt x="3223" y="2509"/>
                      <a:pt x="3223" y="2510"/>
                      <a:pt x="3224" y="2510"/>
                    </a:cubicBezTo>
                    <a:lnTo>
                      <a:pt x="3224" y="2510"/>
                    </a:lnTo>
                    <a:cubicBezTo>
                      <a:pt x="3223" y="2510"/>
                      <a:pt x="3223" y="2509"/>
                      <a:pt x="3223" y="2509"/>
                    </a:cubicBezTo>
                    <a:close/>
                    <a:moveTo>
                      <a:pt x="10293" y="3808"/>
                    </a:moveTo>
                    <a:cubicBezTo>
                      <a:pt x="10293" y="3808"/>
                      <a:pt x="10293" y="3809"/>
                      <a:pt x="10293" y="3810"/>
                    </a:cubicBezTo>
                    <a:lnTo>
                      <a:pt x="10293" y="3810"/>
                    </a:lnTo>
                    <a:cubicBezTo>
                      <a:pt x="10293" y="3809"/>
                      <a:pt x="10293" y="3808"/>
                      <a:pt x="10293" y="3808"/>
                    </a:cubicBezTo>
                    <a:close/>
                    <a:moveTo>
                      <a:pt x="12593" y="4680"/>
                    </a:moveTo>
                    <a:lnTo>
                      <a:pt x="12593" y="4680"/>
                    </a:lnTo>
                    <a:cubicBezTo>
                      <a:pt x="12593" y="4680"/>
                      <a:pt x="12593" y="4680"/>
                      <a:pt x="12593" y="4680"/>
                    </a:cubicBezTo>
                    <a:lnTo>
                      <a:pt x="12593" y="4680"/>
                    </a:lnTo>
                    <a:cubicBezTo>
                      <a:pt x="12593" y="4680"/>
                      <a:pt x="12593" y="4680"/>
                      <a:pt x="12593" y="4680"/>
                    </a:cubicBezTo>
                    <a:cubicBezTo>
                      <a:pt x="12593" y="4680"/>
                      <a:pt x="12593" y="4680"/>
                      <a:pt x="12593" y="4680"/>
                    </a:cubicBezTo>
                    <a:close/>
                    <a:moveTo>
                      <a:pt x="14874" y="4978"/>
                    </a:moveTo>
                    <a:lnTo>
                      <a:pt x="14874" y="4978"/>
                    </a:lnTo>
                    <a:cubicBezTo>
                      <a:pt x="14874" y="4978"/>
                      <a:pt x="14874" y="4978"/>
                      <a:pt x="14874" y="4978"/>
                    </a:cubicBezTo>
                    <a:lnTo>
                      <a:pt x="14874" y="4978"/>
                    </a:lnTo>
                    <a:cubicBezTo>
                      <a:pt x="14874" y="4978"/>
                      <a:pt x="14874" y="4978"/>
                      <a:pt x="14874" y="4978"/>
                    </a:cubicBezTo>
                    <a:close/>
                    <a:moveTo>
                      <a:pt x="16510" y="5146"/>
                    </a:moveTo>
                    <a:cubicBezTo>
                      <a:pt x="16510" y="5147"/>
                      <a:pt x="16510" y="5147"/>
                      <a:pt x="16510" y="5148"/>
                    </a:cubicBezTo>
                    <a:lnTo>
                      <a:pt x="16510" y="5148"/>
                    </a:lnTo>
                    <a:cubicBezTo>
                      <a:pt x="16510" y="5147"/>
                      <a:pt x="16510" y="5147"/>
                      <a:pt x="16510" y="5146"/>
                    </a:cubicBezTo>
                    <a:close/>
                    <a:moveTo>
                      <a:pt x="23946" y="5295"/>
                    </a:moveTo>
                    <a:cubicBezTo>
                      <a:pt x="23946" y="5295"/>
                      <a:pt x="23946" y="5295"/>
                      <a:pt x="23946" y="5296"/>
                    </a:cubicBezTo>
                    <a:lnTo>
                      <a:pt x="23946" y="5296"/>
                    </a:lnTo>
                    <a:cubicBezTo>
                      <a:pt x="23946" y="5295"/>
                      <a:pt x="23946" y="5295"/>
                      <a:pt x="23946" y="5295"/>
                    </a:cubicBezTo>
                    <a:close/>
                    <a:moveTo>
                      <a:pt x="23381" y="5315"/>
                    </a:moveTo>
                    <a:cubicBezTo>
                      <a:pt x="23381" y="5315"/>
                      <a:pt x="23381" y="5315"/>
                      <a:pt x="23381" y="5315"/>
                    </a:cubicBezTo>
                    <a:lnTo>
                      <a:pt x="23381" y="5315"/>
                    </a:lnTo>
                    <a:cubicBezTo>
                      <a:pt x="23381" y="5315"/>
                      <a:pt x="23381" y="5315"/>
                      <a:pt x="23381" y="5315"/>
                    </a:cubicBezTo>
                    <a:close/>
                    <a:moveTo>
                      <a:pt x="22558" y="5335"/>
                    </a:moveTo>
                    <a:lnTo>
                      <a:pt x="22558" y="5335"/>
                    </a:lnTo>
                    <a:cubicBezTo>
                      <a:pt x="22558" y="5335"/>
                      <a:pt x="22558" y="5335"/>
                      <a:pt x="22558" y="5335"/>
                    </a:cubicBezTo>
                    <a:lnTo>
                      <a:pt x="22558" y="5335"/>
                    </a:lnTo>
                    <a:cubicBezTo>
                      <a:pt x="22558" y="5335"/>
                      <a:pt x="22558" y="5335"/>
                      <a:pt x="22558" y="5335"/>
                    </a:cubicBezTo>
                    <a:close/>
                    <a:moveTo>
                      <a:pt x="18146" y="5444"/>
                    </a:moveTo>
                    <a:cubicBezTo>
                      <a:pt x="18235" y="5811"/>
                      <a:pt x="18305" y="6207"/>
                      <a:pt x="18354" y="6634"/>
                    </a:cubicBezTo>
                    <a:cubicBezTo>
                      <a:pt x="18275" y="7199"/>
                      <a:pt x="18186" y="7952"/>
                      <a:pt x="18096" y="8904"/>
                    </a:cubicBezTo>
                    <a:cubicBezTo>
                      <a:pt x="17997" y="8290"/>
                      <a:pt x="17878" y="7764"/>
                      <a:pt x="17769" y="7338"/>
                    </a:cubicBezTo>
                    <a:cubicBezTo>
                      <a:pt x="17858" y="6713"/>
                      <a:pt x="17987" y="6078"/>
                      <a:pt x="18146" y="5444"/>
                    </a:cubicBezTo>
                    <a:close/>
                    <a:moveTo>
                      <a:pt x="32206" y="6901"/>
                    </a:moveTo>
                    <a:cubicBezTo>
                      <a:pt x="32206" y="7288"/>
                      <a:pt x="32196" y="7705"/>
                      <a:pt x="32186" y="8151"/>
                    </a:cubicBezTo>
                    <a:cubicBezTo>
                      <a:pt x="32146" y="8260"/>
                      <a:pt x="32097" y="8379"/>
                      <a:pt x="32057" y="8488"/>
                    </a:cubicBezTo>
                    <a:cubicBezTo>
                      <a:pt x="32008" y="8617"/>
                      <a:pt x="31948" y="8746"/>
                      <a:pt x="31898" y="8875"/>
                    </a:cubicBezTo>
                    <a:cubicBezTo>
                      <a:pt x="31879" y="8934"/>
                      <a:pt x="31859" y="8984"/>
                      <a:pt x="31839" y="9033"/>
                    </a:cubicBezTo>
                    <a:cubicBezTo>
                      <a:pt x="31839" y="8994"/>
                      <a:pt x="31839" y="8944"/>
                      <a:pt x="31839" y="8904"/>
                    </a:cubicBezTo>
                    <a:cubicBezTo>
                      <a:pt x="31879" y="8676"/>
                      <a:pt x="31928" y="8428"/>
                      <a:pt x="31978" y="8171"/>
                    </a:cubicBezTo>
                    <a:cubicBezTo>
                      <a:pt x="31998" y="8032"/>
                      <a:pt x="32027" y="7883"/>
                      <a:pt x="32057" y="7734"/>
                    </a:cubicBezTo>
                    <a:cubicBezTo>
                      <a:pt x="32087" y="7586"/>
                      <a:pt x="32117" y="7437"/>
                      <a:pt x="32136" y="7278"/>
                    </a:cubicBezTo>
                    <a:cubicBezTo>
                      <a:pt x="32166" y="7159"/>
                      <a:pt x="32186" y="7020"/>
                      <a:pt x="32206" y="6901"/>
                    </a:cubicBezTo>
                    <a:close/>
                    <a:moveTo>
                      <a:pt x="33187" y="6059"/>
                    </a:moveTo>
                    <a:cubicBezTo>
                      <a:pt x="32940" y="6941"/>
                      <a:pt x="32702" y="8111"/>
                      <a:pt x="32583" y="9529"/>
                    </a:cubicBezTo>
                    <a:cubicBezTo>
                      <a:pt x="32553" y="9003"/>
                      <a:pt x="32523" y="8448"/>
                      <a:pt x="32493" y="7853"/>
                    </a:cubicBezTo>
                    <a:cubicBezTo>
                      <a:pt x="32503" y="7824"/>
                      <a:pt x="32513" y="7794"/>
                      <a:pt x="32523" y="7764"/>
                    </a:cubicBezTo>
                    <a:cubicBezTo>
                      <a:pt x="32553" y="7695"/>
                      <a:pt x="32573" y="7625"/>
                      <a:pt x="32602" y="7546"/>
                    </a:cubicBezTo>
                    <a:cubicBezTo>
                      <a:pt x="32612" y="7516"/>
                      <a:pt x="32632" y="7477"/>
                      <a:pt x="32642" y="7437"/>
                    </a:cubicBezTo>
                    <a:cubicBezTo>
                      <a:pt x="32662" y="7397"/>
                      <a:pt x="32672" y="7367"/>
                      <a:pt x="32682" y="7328"/>
                    </a:cubicBezTo>
                    <a:cubicBezTo>
                      <a:pt x="32791" y="7030"/>
                      <a:pt x="32900" y="6723"/>
                      <a:pt x="33009" y="6416"/>
                    </a:cubicBezTo>
                    <a:cubicBezTo>
                      <a:pt x="33049" y="6297"/>
                      <a:pt x="33088" y="6188"/>
                      <a:pt x="33128" y="6069"/>
                    </a:cubicBezTo>
                    <a:cubicBezTo>
                      <a:pt x="33148" y="6069"/>
                      <a:pt x="33168" y="6059"/>
                      <a:pt x="33187" y="6059"/>
                    </a:cubicBezTo>
                    <a:close/>
                    <a:moveTo>
                      <a:pt x="4364" y="4442"/>
                    </a:moveTo>
                    <a:cubicBezTo>
                      <a:pt x="4681" y="6872"/>
                      <a:pt x="4621" y="10114"/>
                      <a:pt x="4492" y="12761"/>
                    </a:cubicBezTo>
                    <a:cubicBezTo>
                      <a:pt x="4492" y="9817"/>
                      <a:pt x="4255" y="7516"/>
                      <a:pt x="3987" y="5850"/>
                    </a:cubicBezTo>
                    <a:cubicBezTo>
                      <a:pt x="4086" y="5811"/>
                      <a:pt x="4155" y="5702"/>
                      <a:pt x="4185" y="5553"/>
                    </a:cubicBezTo>
                    <a:cubicBezTo>
                      <a:pt x="4255" y="5186"/>
                      <a:pt x="4314" y="4809"/>
                      <a:pt x="4364" y="4442"/>
                    </a:cubicBezTo>
                    <a:close/>
                    <a:moveTo>
                      <a:pt x="8994" y="7605"/>
                    </a:moveTo>
                    <a:cubicBezTo>
                      <a:pt x="9014" y="7625"/>
                      <a:pt x="9044" y="7645"/>
                      <a:pt x="9063" y="7655"/>
                    </a:cubicBezTo>
                    <a:cubicBezTo>
                      <a:pt x="9063" y="7824"/>
                      <a:pt x="9054" y="7992"/>
                      <a:pt x="9054" y="8171"/>
                    </a:cubicBezTo>
                    <a:cubicBezTo>
                      <a:pt x="9034" y="8617"/>
                      <a:pt x="9014" y="9073"/>
                      <a:pt x="8994" y="9509"/>
                    </a:cubicBezTo>
                    <a:cubicBezTo>
                      <a:pt x="8994" y="9569"/>
                      <a:pt x="8994" y="9628"/>
                      <a:pt x="8994" y="9678"/>
                    </a:cubicBezTo>
                    <a:cubicBezTo>
                      <a:pt x="8984" y="9737"/>
                      <a:pt x="8984" y="9787"/>
                      <a:pt x="8984" y="9846"/>
                    </a:cubicBezTo>
                    <a:cubicBezTo>
                      <a:pt x="8974" y="9955"/>
                      <a:pt x="8974" y="10064"/>
                      <a:pt x="8964" y="10174"/>
                    </a:cubicBezTo>
                    <a:cubicBezTo>
                      <a:pt x="8954" y="10392"/>
                      <a:pt x="8944" y="10600"/>
                      <a:pt x="8935" y="10818"/>
                    </a:cubicBezTo>
                    <a:cubicBezTo>
                      <a:pt x="8915" y="11026"/>
                      <a:pt x="8905" y="11234"/>
                      <a:pt x="8895" y="11443"/>
                    </a:cubicBezTo>
                    <a:cubicBezTo>
                      <a:pt x="8885" y="11641"/>
                      <a:pt x="8875" y="11839"/>
                      <a:pt x="8855" y="12038"/>
                    </a:cubicBezTo>
                    <a:cubicBezTo>
                      <a:pt x="8835" y="12424"/>
                      <a:pt x="8816" y="12791"/>
                      <a:pt x="8796" y="13128"/>
                    </a:cubicBezTo>
                    <a:cubicBezTo>
                      <a:pt x="8786" y="13237"/>
                      <a:pt x="8776" y="13336"/>
                      <a:pt x="8766" y="13446"/>
                    </a:cubicBezTo>
                    <a:cubicBezTo>
                      <a:pt x="8707" y="12028"/>
                      <a:pt x="8736" y="10114"/>
                      <a:pt x="8994" y="7605"/>
                    </a:cubicBezTo>
                    <a:close/>
                    <a:moveTo>
                      <a:pt x="18592" y="5414"/>
                    </a:moveTo>
                    <a:lnTo>
                      <a:pt x="18592" y="5414"/>
                    </a:lnTo>
                    <a:cubicBezTo>
                      <a:pt x="19435" y="8537"/>
                      <a:pt x="19415" y="11522"/>
                      <a:pt x="19197" y="13693"/>
                    </a:cubicBezTo>
                    <a:cubicBezTo>
                      <a:pt x="19217" y="10788"/>
                      <a:pt x="18999" y="8756"/>
                      <a:pt x="18741" y="7377"/>
                    </a:cubicBezTo>
                    <a:cubicBezTo>
                      <a:pt x="18701" y="6723"/>
                      <a:pt x="18652" y="6069"/>
                      <a:pt x="18592" y="5414"/>
                    </a:cubicBezTo>
                    <a:close/>
                    <a:moveTo>
                      <a:pt x="32166" y="8716"/>
                    </a:moveTo>
                    <a:lnTo>
                      <a:pt x="32166" y="8716"/>
                    </a:lnTo>
                    <a:cubicBezTo>
                      <a:pt x="32117" y="10352"/>
                      <a:pt x="32008" y="12226"/>
                      <a:pt x="31789" y="13941"/>
                    </a:cubicBezTo>
                    <a:cubicBezTo>
                      <a:pt x="31839" y="12722"/>
                      <a:pt x="31869" y="11195"/>
                      <a:pt x="31849" y="9549"/>
                    </a:cubicBezTo>
                    <a:cubicBezTo>
                      <a:pt x="31908" y="9380"/>
                      <a:pt x="31978" y="9202"/>
                      <a:pt x="32057" y="9013"/>
                    </a:cubicBezTo>
                    <a:cubicBezTo>
                      <a:pt x="32097" y="8914"/>
                      <a:pt x="32127" y="8815"/>
                      <a:pt x="32166" y="8716"/>
                    </a:cubicBezTo>
                    <a:close/>
                    <a:moveTo>
                      <a:pt x="3194" y="10233"/>
                    </a:moveTo>
                    <a:cubicBezTo>
                      <a:pt x="3154" y="11641"/>
                      <a:pt x="3094" y="12989"/>
                      <a:pt x="3015" y="14140"/>
                    </a:cubicBezTo>
                    <a:cubicBezTo>
                      <a:pt x="2936" y="13495"/>
                      <a:pt x="2866" y="12821"/>
                      <a:pt x="2807" y="12147"/>
                    </a:cubicBezTo>
                    <a:cubicBezTo>
                      <a:pt x="2827" y="12067"/>
                      <a:pt x="2847" y="11968"/>
                      <a:pt x="2866" y="11859"/>
                    </a:cubicBezTo>
                    <a:cubicBezTo>
                      <a:pt x="2906" y="11691"/>
                      <a:pt x="2946" y="11492"/>
                      <a:pt x="2985" y="11264"/>
                    </a:cubicBezTo>
                    <a:cubicBezTo>
                      <a:pt x="3015" y="11145"/>
                      <a:pt x="3035" y="11026"/>
                      <a:pt x="3065" y="10897"/>
                    </a:cubicBezTo>
                    <a:cubicBezTo>
                      <a:pt x="3085" y="10768"/>
                      <a:pt x="3114" y="10630"/>
                      <a:pt x="3144" y="10491"/>
                    </a:cubicBezTo>
                    <a:cubicBezTo>
                      <a:pt x="3154" y="10411"/>
                      <a:pt x="3174" y="10322"/>
                      <a:pt x="3194" y="10233"/>
                    </a:cubicBezTo>
                    <a:close/>
                    <a:moveTo>
                      <a:pt x="17640" y="8339"/>
                    </a:moveTo>
                    <a:cubicBezTo>
                      <a:pt x="17779" y="9370"/>
                      <a:pt x="17868" y="10283"/>
                      <a:pt x="17918" y="11096"/>
                    </a:cubicBezTo>
                    <a:cubicBezTo>
                      <a:pt x="17858" y="12018"/>
                      <a:pt x="17799" y="13059"/>
                      <a:pt x="17759" y="14219"/>
                    </a:cubicBezTo>
                    <a:cubicBezTo>
                      <a:pt x="17739" y="14080"/>
                      <a:pt x="17720" y="13941"/>
                      <a:pt x="17700" y="13793"/>
                    </a:cubicBezTo>
                    <a:cubicBezTo>
                      <a:pt x="17710" y="12166"/>
                      <a:pt x="17650" y="10828"/>
                      <a:pt x="17541" y="9717"/>
                    </a:cubicBezTo>
                    <a:cubicBezTo>
                      <a:pt x="17561" y="9261"/>
                      <a:pt x="17591" y="8805"/>
                      <a:pt x="17640" y="8339"/>
                    </a:cubicBezTo>
                    <a:close/>
                    <a:moveTo>
                      <a:pt x="3749" y="7080"/>
                    </a:moveTo>
                    <a:cubicBezTo>
                      <a:pt x="4136" y="11205"/>
                      <a:pt x="4036" y="13624"/>
                      <a:pt x="3838" y="15151"/>
                    </a:cubicBezTo>
                    <a:cubicBezTo>
                      <a:pt x="3917" y="12008"/>
                      <a:pt x="3818" y="9559"/>
                      <a:pt x="3650" y="7675"/>
                    </a:cubicBezTo>
                    <a:lnTo>
                      <a:pt x="3670" y="7596"/>
                    </a:lnTo>
                    <a:cubicBezTo>
                      <a:pt x="3679" y="7546"/>
                      <a:pt x="3689" y="7496"/>
                      <a:pt x="3689" y="7447"/>
                    </a:cubicBezTo>
                    <a:cubicBezTo>
                      <a:pt x="3709" y="7328"/>
                      <a:pt x="3729" y="7209"/>
                      <a:pt x="3749" y="7080"/>
                    </a:cubicBezTo>
                    <a:close/>
                    <a:moveTo>
                      <a:pt x="9034" y="13168"/>
                    </a:moveTo>
                    <a:cubicBezTo>
                      <a:pt x="9044" y="13902"/>
                      <a:pt x="9073" y="14685"/>
                      <a:pt x="9113" y="15538"/>
                    </a:cubicBezTo>
                    <a:cubicBezTo>
                      <a:pt x="9103" y="15696"/>
                      <a:pt x="9093" y="15845"/>
                      <a:pt x="9073" y="15994"/>
                    </a:cubicBezTo>
                    <a:cubicBezTo>
                      <a:pt x="9024" y="15736"/>
                      <a:pt x="8964" y="15439"/>
                      <a:pt x="8915" y="15082"/>
                    </a:cubicBezTo>
                    <a:cubicBezTo>
                      <a:pt x="8925" y="14992"/>
                      <a:pt x="8925" y="14903"/>
                      <a:pt x="8935" y="14794"/>
                    </a:cubicBezTo>
                    <a:cubicBezTo>
                      <a:pt x="8944" y="14596"/>
                      <a:pt x="8964" y="14358"/>
                      <a:pt x="8984" y="14080"/>
                    </a:cubicBezTo>
                    <a:cubicBezTo>
                      <a:pt x="8984" y="13941"/>
                      <a:pt x="8994" y="13793"/>
                      <a:pt x="9004" y="13644"/>
                    </a:cubicBezTo>
                    <a:cubicBezTo>
                      <a:pt x="9014" y="13495"/>
                      <a:pt x="9024" y="13336"/>
                      <a:pt x="9034" y="13168"/>
                    </a:cubicBezTo>
                    <a:close/>
                    <a:moveTo>
                      <a:pt x="9748" y="5880"/>
                    </a:moveTo>
                    <a:cubicBezTo>
                      <a:pt x="10590" y="11770"/>
                      <a:pt x="10352" y="14596"/>
                      <a:pt x="10065" y="15994"/>
                    </a:cubicBezTo>
                    <a:cubicBezTo>
                      <a:pt x="10045" y="15855"/>
                      <a:pt x="10035" y="15716"/>
                      <a:pt x="10015" y="15558"/>
                    </a:cubicBezTo>
                    <a:cubicBezTo>
                      <a:pt x="10134" y="11661"/>
                      <a:pt x="9926" y="8954"/>
                      <a:pt x="9648" y="7149"/>
                    </a:cubicBezTo>
                    <a:cubicBezTo>
                      <a:pt x="9668" y="6703"/>
                      <a:pt x="9698" y="6277"/>
                      <a:pt x="9748" y="5880"/>
                    </a:cubicBezTo>
                    <a:close/>
                    <a:moveTo>
                      <a:pt x="33297" y="0"/>
                    </a:moveTo>
                    <a:cubicBezTo>
                      <a:pt x="33297" y="0"/>
                      <a:pt x="33287" y="50"/>
                      <a:pt x="33277" y="119"/>
                    </a:cubicBezTo>
                    <a:cubicBezTo>
                      <a:pt x="33267" y="159"/>
                      <a:pt x="33257" y="209"/>
                      <a:pt x="33257" y="268"/>
                    </a:cubicBezTo>
                    <a:cubicBezTo>
                      <a:pt x="33247" y="328"/>
                      <a:pt x="33227" y="387"/>
                      <a:pt x="33217" y="456"/>
                    </a:cubicBezTo>
                    <a:cubicBezTo>
                      <a:pt x="33197" y="605"/>
                      <a:pt x="33168" y="784"/>
                      <a:pt x="33138" y="982"/>
                    </a:cubicBezTo>
                    <a:cubicBezTo>
                      <a:pt x="33019" y="982"/>
                      <a:pt x="32910" y="1101"/>
                      <a:pt x="32890" y="1270"/>
                    </a:cubicBezTo>
                    <a:cubicBezTo>
                      <a:pt x="32731" y="2380"/>
                      <a:pt x="32543" y="3471"/>
                      <a:pt x="32325" y="4561"/>
                    </a:cubicBezTo>
                    <a:cubicBezTo>
                      <a:pt x="32295" y="4720"/>
                      <a:pt x="32345" y="4889"/>
                      <a:pt x="32444" y="4978"/>
                    </a:cubicBezTo>
                    <a:cubicBezTo>
                      <a:pt x="32424" y="5077"/>
                      <a:pt x="32404" y="5186"/>
                      <a:pt x="32374" y="5295"/>
                    </a:cubicBezTo>
                    <a:cubicBezTo>
                      <a:pt x="32355" y="5404"/>
                      <a:pt x="32335" y="5503"/>
                      <a:pt x="32315" y="5612"/>
                    </a:cubicBezTo>
                    <a:cubicBezTo>
                      <a:pt x="32285" y="5206"/>
                      <a:pt x="32246" y="4789"/>
                      <a:pt x="32206" y="4363"/>
                    </a:cubicBezTo>
                    <a:lnTo>
                      <a:pt x="32206" y="4363"/>
                    </a:lnTo>
                    <a:cubicBezTo>
                      <a:pt x="32206" y="4363"/>
                      <a:pt x="32216" y="5057"/>
                      <a:pt x="32216" y="6148"/>
                    </a:cubicBezTo>
                    <a:cubicBezTo>
                      <a:pt x="32206" y="6197"/>
                      <a:pt x="32196" y="6237"/>
                      <a:pt x="32196" y="6277"/>
                    </a:cubicBezTo>
                    <a:cubicBezTo>
                      <a:pt x="32127" y="6594"/>
                      <a:pt x="32067" y="6911"/>
                      <a:pt x="32008" y="7219"/>
                    </a:cubicBezTo>
                    <a:cubicBezTo>
                      <a:pt x="31978" y="7377"/>
                      <a:pt x="31948" y="7526"/>
                      <a:pt x="31918" y="7675"/>
                    </a:cubicBezTo>
                    <a:cubicBezTo>
                      <a:pt x="31889" y="7824"/>
                      <a:pt x="31859" y="7972"/>
                      <a:pt x="31839" y="8111"/>
                    </a:cubicBezTo>
                    <a:cubicBezTo>
                      <a:pt x="31829" y="8141"/>
                      <a:pt x="31819" y="8171"/>
                      <a:pt x="31819" y="8200"/>
                    </a:cubicBezTo>
                    <a:cubicBezTo>
                      <a:pt x="31779" y="6971"/>
                      <a:pt x="31710" y="5702"/>
                      <a:pt x="31591" y="4472"/>
                    </a:cubicBezTo>
                    <a:cubicBezTo>
                      <a:pt x="31591" y="4472"/>
                      <a:pt x="31254" y="6227"/>
                      <a:pt x="30986" y="9777"/>
                    </a:cubicBezTo>
                    <a:cubicBezTo>
                      <a:pt x="30699" y="5841"/>
                      <a:pt x="29925" y="4740"/>
                      <a:pt x="29925" y="4740"/>
                    </a:cubicBezTo>
                    <a:lnTo>
                      <a:pt x="29925" y="4740"/>
                    </a:lnTo>
                    <a:cubicBezTo>
                      <a:pt x="30580" y="6495"/>
                      <a:pt x="30500" y="10223"/>
                      <a:pt x="30322" y="13049"/>
                    </a:cubicBezTo>
                    <a:cubicBezTo>
                      <a:pt x="30352" y="7169"/>
                      <a:pt x="29102" y="4849"/>
                      <a:pt x="29102" y="4849"/>
                    </a:cubicBezTo>
                    <a:lnTo>
                      <a:pt x="29102" y="4849"/>
                    </a:lnTo>
                    <a:cubicBezTo>
                      <a:pt x="30024" y="10283"/>
                      <a:pt x="29925" y="13455"/>
                      <a:pt x="29658" y="15111"/>
                    </a:cubicBezTo>
                    <a:cubicBezTo>
                      <a:pt x="29944" y="6990"/>
                      <a:pt x="28544" y="4918"/>
                      <a:pt x="28537" y="4918"/>
                    </a:cubicBezTo>
                    <a:cubicBezTo>
                      <a:pt x="28537" y="4918"/>
                      <a:pt x="28537" y="4918"/>
                      <a:pt x="28537" y="4918"/>
                    </a:cubicBezTo>
                    <a:cubicBezTo>
                      <a:pt x="29291" y="6941"/>
                      <a:pt x="29073" y="11512"/>
                      <a:pt x="28845" y="14338"/>
                    </a:cubicBezTo>
                    <a:cubicBezTo>
                      <a:pt x="28220" y="10223"/>
                      <a:pt x="28309" y="4958"/>
                      <a:pt x="28309" y="4948"/>
                    </a:cubicBezTo>
                    <a:lnTo>
                      <a:pt x="28309" y="4948"/>
                    </a:lnTo>
                    <a:cubicBezTo>
                      <a:pt x="28131" y="6832"/>
                      <a:pt x="28031" y="8428"/>
                      <a:pt x="27982" y="9787"/>
                    </a:cubicBezTo>
                    <a:cubicBezTo>
                      <a:pt x="27625" y="6584"/>
                      <a:pt x="26614" y="5127"/>
                      <a:pt x="26614" y="5127"/>
                    </a:cubicBezTo>
                    <a:lnTo>
                      <a:pt x="26614" y="5127"/>
                    </a:lnTo>
                    <a:cubicBezTo>
                      <a:pt x="27556" y="8448"/>
                      <a:pt x="27446" y="11829"/>
                      <a:pt x="27179" y="14070"/>
                    </a:cubicBezTo>
                    <a:cubicBezTo>
                      <a:pt x="26911" y="8825"/>
                      <a:pt x="26405" y="6019"/>
                      <a:pt x="26267" y="5325"/>
                    </a:cubicBezTo>
                    <a:cubicBezTo>
                      <a:pt x="26267" y="5265"/>
                      <a:pt x="26257" y="5206"/>
                      <a:pt x="26257" y="5156"/>
                    </a:cubicBezTo>
                    <a:cubicBezTo>
                      <a:pt x="26257" y="5156"/>
                      <a:pt x="26247" y="5166"/>
                      <a:pt x="26247" y="5196"/>
                    </a:cubicBezTo>
                    <a:cubicBezTo>
                      <a:pt x="26237" y="5166"/>
                      <a:pt x="26237" y="5156"/>
                      <a:pt x="26237" y="5156"/>
                    </a:cubicBezTo>
                    <a:cubicBezTo>
                      <a:pt x="26227" y="5216"/>
                      <a:pt x="26227" y="5275"/>
                      <a:pt x="26217" y="5335"/>
                    </a:cubicBezTo>
                    <a:cubicBezTo>
                      <a:pt x="26088" y="6049"/>
                      <a:pt x="25622" y="8924"/>
                      <a:pt x="25414" y="14130"/>
                    </a:cubicBezTo>
                    <a:cubicBezTo>
                      <a:pt x="25116" y="11919"/>
                      <a:pt x="24968" y="8637"/>
                      <a:pt x="25870" y="5186"/>
                    </a:cubicBezTo>
                    <a:lnTo>
                      <a:pt x="25870" y="5186"/>
                    </a:lnTo>
                    <a:cubicBezTo>
                      <a:pt x="25870" y="5186"/>
                      <a:pt x="24878" y="6802"/>
                      <a:pt x="24561" y="9975"/>
                    </a:cubicBezTo>
                    <a:cubicBezTo>
                      <a:pt x="24492" y="8647"/>
                      <a:pt x="24373" y="7100"/>
                      <a:pt x="24184" y="5285"/>
                    </a:cubicBezTo>
                    <a:lnTo>
                      <a:pt x="24184" y="5285"/>
                    </a:lnTo>
                    <a:cubicBezTo>
                      <a:pt x="24184" y="5286"/>
                      <a:pt x="24323" y="10451"/>
                      <a:pt x="23748" y="14487"/>
                    </a:cubicBezTo>
                    <a:cubicBezTo>
                      <a:pt x="23490" y="11750"/>
                      <a:pt x="23223" y="7388"/>
                      <a:pt x="23946" y="5296"/>
                    </a:cubicBezTo>
                    <a:lnTo>
                      <a:pt x="23946" y="5296"/>
                    </a:lnTo>
                    <a:cubicBezTo>
                      <a:pt x="23931" y="5330"/>
                      <a:pt x="22570" y="7540"/>
                      <a:pt x="22935" y="15270"/>
                    </a:cubicBezTo>
                    <a:cubicBezTo>
                      <a:pt x="22657" y="13684"/>
                      <a:pt x="22519" y="10699"/>
                      <a:pt x="23381" y="5315"/>
                    </a:cubicBezTo>
                    <a:lnTo>
                      <a:pt x="23381" y="5315"/>
                    </a:lnTo>
                    <a:cubicBezTo>
                      <a:pt x="23377" y="5334"/>
                      <a:pt x="22152" y="7765"/>
                      <a:pt x="22261" y="13336"/>
                    </a:cubicBezTo>
                    <a:cubicBezTo>
                      <a:pt x="22043" y="10650"/>
                      <a:pt x="21924" y="7130"/>
                      <a:pt x="22558" y="5335"/>
                    </a:cubicBezTo>
                    <a:lnTo>
                      <a:pt x="22558" y="5335"/>
                    </a:lnTo>
                    <a:cubicBezTo>
                      <a:pt x="22543" y="5369"/>
                      <a:pt x="21792" y="6563"/>
                      <a:pt x="21557" y="10283"/>
                    </a:cubicBezTo>
                    <a:cubicBezTo>
                      <a:pt x="21239" y="6951"/>
                      <a:pt x="20883" y="5345"/>
                      <a:pt x="20883" y="5345"/>
                    </a:cubicBezTo>
                    <a:cubicBezTo>
                      <a:pt x="20605" y="8567"/>
                      <a:pt x="20684" y="11998"/>
                      <a:pt x="20793" y="14278"/>
                    </a:cubicBezTo>
                    <a:cubicBezTo>
                      <a:pt x="20208" y="10293"/>
                      <a:pt x="20268" y="5336"/>
                      <a:pt x="20268" y="5335"/>
                    </a:cubicBezTo>
                    <a:lnTo>
                      <a:pt x="20268" y="5335"/>
                    </a:lnTo>
                    <a:cubicBezTo>
                      <a:pt x="20099" y="7239"/>
                      <a:pt x="20000" y="8845"/>
                      <a:pt x="19950" y="10203"/>
                    </a:cubicBezTo>
                    <a:cubicBezTo>
                      <a:pt x="19643" y="7229"/>
                      <a:pt x="18741" y="5603"/>
                      <a:pt x="18582" y="5325"/>
                    </a:cubicBezTo>
                    <a:cubicBezTo>
                      <a:pt x="18582" y="5305"/>
                      <a:pt x="18582" y="5295"/>
                      <a:pt x="18572" y="5275"/>
                    </a:cubicBezTo>
                    <a:cubicBezTo>
                      <a:pt x="18572" y="5275"/>
                      <a:pt x="18572" y="5285"/>
                      <a:pt x="18572" y="5305"/>
                    </a:cubicBezTo>
                    <a:cubicBezTo>
                      <a:pt x="18562" y="5295"/>
                      <a:pt x="18553" y="5276"/>
                      <a:pt x="18552" y="5275"/>
                    </a:cubicBezTo>
                    <a:lnTo>
                      <a:pt x="18552" y="5275"/>
                    </a:lnTo>
                    <a:cubicBezTo>
                      <a:pt x="18562" y="5295"/>
                      <a:pt x="18562" y="5315"/>
                      <a:pt x="18562" y="5325"/>
                    </a:cubicBezTo>
                    <a:cubicBezTo>
                      <a:pt x="18543" y="5424"/>
                      <a:pt x="18503" y="5672"/>
                      <a:pt x="18443" y="6059"/>
                    </a:cubicBezTo>
                    <a:cubicBezTo>
                      <a:pt x="18354" y="5741"/>
                      <a:pt x="18265" y="5484"/>
                      <a:pt x="18186" y="5295"/>
                    </a:cubicBezTo>
                    <a:cubicBezTo>
                      <a:pt x="18195" y="5285"/>
                      <a:pt x="18195" y="5275"/>
                      <a:pt x="18195" y="5256"/>
                    </a:cubicBezTo>
                    <a:lnTo>
                      <a:pt x="18195" y="5256"/>
                    </a:lnTo>
                    <a:cubicBezTo>
                      <a:pt x="18195" y="5256"/>
                      <a:pt x="18195" y="5266"/>
                      <a:pt x="18186" y="5285"/>
                    </a:cubicBezTo>
                    <a:cubicBezTo>
                      <a:pt x="18057" y="4948"/>
                      <a:pt x="17967" y="4809"/>
                      <a:pt x="17967" y="4809"/>
                    </a:cubicBezTo>
                    <a:lnTo>
                      <a:pt x="17967" y="4809"/>
                    </a:lnTo>
                    <a:cubicBezTo>
                      <a:pt x="18027" y="4978"/>
                      <a:pt x="18076" y="5166"/>
                      <a:pt x="18126" y="5374"/>
                    </a:cubicBezTo>
                    <a:cubicBezTo>
                      <a:pt x="18027" y="5553"/>
                      <a:pt x="17809" y="5979"/>
                      <a:pt x="17571" y="6654"/>
                    </a:cubicBezTo>
                    <a:cubicBezTo>
                      <a:pt x="17392" y="6079"/>
                      <a:pt x="17254" y="5801"/>
                      <a:pt x="17254" y="5801"/>
                    </a:cubicBezTo>
                    <a:lnTo>
                      <a:pt x="17254" y="5801"/>
                    </a:lnTo>
                    <a:cubicBezTo>
                      <a:pt x="17323" y="6227"/>
                      <a:pt x="17392" y="6634"/>
                      <a:pt x="17452" y="7030"/>
                    </a:cubicBezTo>
                    <a:cubicBezTo>
                      <a:pt x="17392" y="7229"/>
                      <a:pt x="17333" y="7457"/>
                      <a:pt x="17273" y="7705"/>
                    </a:cubicBezTo>
                    <a:cubicBezTo>
                      <a:pt x="16933" y="5869"/>
                      <a:pt x="16527" y="5184"/>
                      <a:pt x="16510" y="5148"/>
                    </a:cubicBezTo>
                    <a:lnTo>
                      <a:pt x="16510" y="5148"/>
                    </a:lnTo>
                    <a:cubicBezTo>
                      <a:pt x="16837" y="6060"/>
                      <a:pt x="16986" y="7408"/>
                      <a:pt x="17035" y="8865"/>
                    </a:cubicBezTo>
                    <a:cubicBezTo>
                      <a:pt x="16976" y="9202"/>
                      <a:pt x="16926" y="9569"/>
                      <a:pt x="16897" y="9965"/>
                    </a:cubicBezTo>
                    <a:cubicBezTo>
                      <a:pt x="16827" y="8607"/>
                      <a:pt x="16698" y="7020"/>
                      <a:pt x="16500" y="5146"/>
                    </a:cubicBezTo>
                    <a:lnTo>
                      <a:pt x="16500" y="5146"/>
                    </a:lnTo>
                    <a:cubicBezTo>
                      <a:pt x="16500" y="5147"/>
                      <a:pt x="16659" y="10412"/>
                      <a:pt x="16093" y="14536"/>
                    </a:cubicBezTo>
                    <a:cubicBezTo>
                      <a:pt x="15826" y="11720"/>
                      <a:pt x="15548" y="7169"/>
                      <a:pt x="16272" y="5127"/>
                    </a:cubicBezTo>
                    <a:cubicBezTo>
                      <a:pt x="16272" y="5127"/>
                      <a:pt x="16272" y="5127"/>
                      <a:pt x="16272" y="5127"/>
                    </a:cubicBezTo>
                    <a:cubicBezTo>
                      <a:pt x="16265" y="5127"/>
                      <a:pt x="14895" y="7228"/>
                      <a:pt x="15290" y="15329"/>
                    </a:cubicBezTo>
                    <a:cubicBezTo>
                      <a:pt x="15003" y="13693"/>
                      <a:pt x="14854" y="10521"/>
                      <a:pt x="15707" y="5067"/>
                    </a:cubicBezTo>
                    <a:lnTo>
                      <a:pt x="15707" y="5067"/>
                    </a:lnTo>
                    <a:cubicBezTo>
                      <a:pt x="15707" y="5067"/>
                      <a:pt x="14487" y="7427"/>
                      <a:pt x="14596" y="13297"/>
                    </a:cubicBezTo>
                    <a:cubicBezTo>
                      <a:pt x="14378" y="10481"/>
                      <a:pt x="14249" y="6763"/>
                      <a:pt x="14874" y="4978"/>
                    </a:cubicBezTo>
                    <a:lnTo>
                      <a:pt x="14874" y="4978"/>
                    </a:lnTo>
                    <a:cubicBezTo>
                      <a:pt x="14859" y="5010"/>
                      <a:pt x="14118" y="6146"/>
                      <a:pt x="13892" y="10055"/>
                    </a:cubicBezTo>
                    <a:cubicBezTo>
                      <a:pt x="13565" y="6515"/>
                      <a:pt x="13208" y="4770"/>
                      <a:pt x="13208" y="4770"/>
                    </a:cubicBezTo>
                    <a:cubicBezTo>
                      <a:pt x="12930" y="8151"/>
                      <a:pt x="13020" y="11810"/>
                      <a:pt x="13139" y="14229"/>
                    </a:cubicBezTo>
                    <a:cubicBezTo>
                      <a:pt x="12545" y="9984"/>
                      <a:pt x="12593" y="4693"/>
                      <a:pt x="12593" y="4680"/>
                    </a:cubicBezTo>
                    <a:lnTo>
                      <a:pt x="12593" y="4680"/>
                    </a:lnTo>
                    <a:cubicBezTo>
                      <a:pt x="12425" y="6683"/>
                      <a:pt x="12336" y="8399"/>
                      <a:pt x="12296" y="9846"/>
                    </a:cubicBezTo>
                    <a:cubicBezTo>
                      <a:pt x="11939" y="6327"/>
                      <a:pt x="10878" y="4403"/>
                      <a:pt x="10878" y="4403"/>
                    </a:cubicBezTo>
                    <a:lnTo>
                      <a:pt x="10878" y="4403"/>
                    </a:lnTo>
                    <a:cubicBezTo>
                      <a:pt x="11770" y="7943"/>
                      <a:pt x="11760" y="11175"/>
                      <a:pt x="11542" y="13545"/>
                    </a:cubicBezTo>
                    <a:cubicBezTo>
                      <a:pt x="11572" y="6263"/>
                      <a:pt x="10323" y="3883"/>
                      <a:pt x="10293" y="3810"/>
                    </a:cubicBezTo>
                    <a:lnTo>
                      <a:pt x="10293" y="3810"/>
                    </a:lnTo>
                    <a:cubicBezTo>
                      <a:pt x="10937" y="5862"/>
                      <a:pt x="10927" y="9480"/>
                      <a:pt x="10779" y="12464"/>
                    </a:cubicBezTo>
                    <a:cubicBezTo>
                      <a:pt x="10699" y="8775"/>
                      <a:pt x="10124" y="6465"/>
                      <a:pt x="9807" y="5434"/>
                    </a:cubicBezTo>
                    <a:cubicBezTo>
                      <a:pt x="9867" y="4988"/>
                      <a:pt x="9956" y="4581"/>
                      <a:pt x="10065" y="4244"/>
                    </a:cubicBezTo>
                    <a:cubicBezTo>
                      <a:pt x="10065" y="4244"/>
                      <a:pt x="10065" y="4244"/>
                      <a:pt x="10065" y="4244"/>
                    </a:cubicBezTo>
                    <a:cubicBezTo>
                      <a:pt x="10059" y="4244"/>
                      <a:pt x="9903" y="4495"/>
                      <a:pt x="9718" y="5166"/>
                    </a:cubicBezTo>
                    <a:cubicBezTo>
                      <a:pt x="9639" y="4938"/>
                      <a:pt x="9579" y="4809"/>
                      <a:pt x="9579" y="4809"/>
                    </a:cubicBezTo>
                    <a:lnTo>
                      <a:pt x="9579" y="4809"/>
                    </a:lnTo>
                    <a:cubicBezTo>
                      <a:pt x="9609" y="4988"/>
                      <a:pt x="9639" y="5166"/>
                      <a:pt x="9668" y="5345"/>
                    </a:cubicBezTo>
                    <a:cubicBezTo>
                      <a:pt x="9619" y="5523"/>
                      <a:pt x="9569" y="5731"/>
                      <a:pt x="9520" y="5969"/>
                    </a:cubicBezTo>
                    <a:cubicBezTo>
                      <a:pt x="9539" y="4839"/>
                      <a:pt x="9510" y="3709"/>
                      <a:pt x="9450" y="2588"/>
                    </a:cubicBezTo>
                    <a:cubicBezTo>
                      <a:pt x="9430" y="2321"/>
                      <a:pt x="9292" y="2132"/>
                      <a:pt x="9123" y="2132"/>
                    </a:cubicBezTo>
                    <a:cubicBezTo>
                      <a:pt x="9123" y="2112"/>
                      <a:pt x="9113" y="2083"/>
                      <a:pt x="9113" y="2063"/>
                    </a:cubicBezTo>
                    <a:cubicBezTo>
                      <a:pt x="9113" y="2033"/>
                      <a:pt x="9113" y="2003"/>
                      <a:pt x="9103" y="1974"/>
                    </a:cubicBezTo>
                    <a:cubicBezTo>
                      <a:pt x="9103" y="1954"/>
                      <a:pt x="9103" y="1934"/>
                      <a:pt x="9103" y="1924"/>
                    </a:cubicBezTo>
                    <a:cubicBezTo>
                      <a:pt x="9103" y="1904"/>
                      <a:pt x="9093" y="1894"/>
                      <a:pt x="9093" y="1874"/>
                    </a:cubicBezTo>
                    <a:cubicBezTo>
                      <a:pt x="9083" y="1755"/>
                      <a:pt x="9063" y="1646"/>
                      <a:pt x="9054" y="1557"/>
                    </a:cubicBezTo>
                    <a:cubicBezTo>
                      <a:pt x="9034" y="1458"/>
                      <a:pt x="9024" y="1369"/>
                      <a:pt x="9004" y="1299"/>
                    </a:cubicBezTo>
                    <a:cubicBezTo>
                      <a:pt x="8994" y="1220"/>
                      <a:pt x="8974" y="1160"/>
                      <a:pt x="8964" y="1111"/>
                    </a:cubicBezTo>
                    <a:cubicBezTo>
                      <a:pt x="8954" y="1061"/>
                      <a:pt x="8935" y="1022"/>
                      <a:pt x="8935" y="992"/>
                    </a:cubicBezTo>
                    <a:cubicBezTo>
                      <a:pt x="8925" y="982"/>
                      <a:pt x="8925" y="972"/>
                      <a:pt x="8925" y="972"/>
                    </a:cubicBezTo>
                    <a:cubicBezTo>
                      <a:pt x="8925" y="962"/>
                      <a:pt x="8915" y="962"/>
                      <a:pt x="8915" y="962"/>
                    </a:cubicBezTo>
                    <a:lnTo>
                      <a:pt x="8915" y="962"/>
                    </a:lnTo>
                    <a:cubicBezTo>
                      <a:pt x="8915" y="962"/>
                      <a:pt x="8925" y="972"/>
                      <a:pt x="8925" y="1002"/>
                    </a:cubicBezTo>
                    <a:cubicBezTo>
                      <a:pt x="8925" y="1032"/>
                      <a:pt x="8935" y="1071"/>
                      <a:pt x="8935" y="1121"/>
                    </a:cubicBezTo>
                    <a:cubicBezTo>
                      <a:pt x="8944" y="1170"/>
                      <a:pt x="8944" y="1240"/>
                      <a:pt x="8954" y="1309"/>
                    </a:cubicBezTo>
                    <a:cubicBezTo>
                      <a:pt x="8964" y="1389"/>
                      <a:pt x="8964" y="1478"/>
                      <a:pt x="8974" y="1577"/>
                    </a:cubicBezTo>
                    <a:cubicBezTo>
                      <a:pt x="8984" y="1676"/>
                      <a:pt x="8994" y="1775"/>
                      <a:pt x="9004" y="1894"/>
                    </a:cubicBezTo>
                    <a:cubicBezTo>
                      <a:pt x="9014" y="1954"/>
                      <a:pt x="9014" y="2013"/>
                      <a:pt x="9014" y="2083"/>
                    </a:cubicBezTo>
                    <a:cubicBezTo>
                      <a:pt x="9024" y="2102"/>
                      <a:pt x="9024" y="2132"/>
                      <a:pt x="9024" y="2152"/>
                    </a:cubicBezTo>
                    <a:cubicBezTo>
                      <a:pt x="8875" y="2221"/>
                      <a:pt x="8776" y="2440"/>
                      <a:pt x="8796" y="2668"/>
                    </a:cubicBezTo>
                    <a:cubicBezTo>
                      <a:pt x="8816" y="3114"/>
                      <a:pt x="8835" y="3560"/>
                      <a:pt x="8845" y="4016"/>
                    </a:cubicBezTo>
                    <a:cubicBezTo>
                      <a:pt x="8875" y="4799"/>
                      <a:pt x="8875" y="5573"/>
                      <a:pt x="8845" y="6356"/>
                    </a:cubicBezTo>
                    <a:cubicBezTo>
                      <a:pt x="8578" y="7556"/>
                      <a:pt x="8300" y="9479"/>
                      <a:pt x="8290" y="12305"/>
                    </a:cubicBezTo>
                    <a:cubicBezTo>
                      <a:pt x="8082" y="9182"/>
                      <a:pt x="8003" y="5285"/>
                      <a:pt x="8607" y="3451"/>
                    </a:cubicBezTo>
                    <a:cubicBezTo>
                      <a:pt x="8607" y="3451"/>
                      <a:pt x="8607" y="3451"/>
                      <a:pt x="8607" y="3451"/>
                    </a:cubicBezTo>
                    <a:cubicBezTo>
                      <a:pt x="8601" y="3451"/>
                      <a:pt x="7368" y="5395"/>
                      <a:pt x="7546" y="13366"/>
                    </a:cubicBezTo>
                    <a:cubicBezTo>
                      <a:pt x="7289" y="10828"/>
                      <a:pt x="7209" y="7199"/>
                      <a:pt x="8032" y="3818"/>
                    </a:cubicBezTo>
                    <a:lnTo>
                      <a:pt x="8032" y="3818"/>
                    </a:lnTo>
                    <a:cubicBezTo>
                      <a:pt x="8032" y="3818"/>
                      <a:pt x="7368" y="4839"/>
                      <a:pt x="6971" y="7229"/>
                    </a:cubicBezTo>
                    <a:cubicBezTo>
                      <a:pt x="6961" y="7229"/>
                      <a:pt x="6961" y="7219"/>
                      <a:pt x="6961" y="7219"/>
                    </a:cubicBezTo>
                    <a:cubicBezTo>
                      <a:pt x="6961" y="7139"/>
                      <a:pt x="6951" y="7060"/>
                      <a:pt x="6942" y="6971"/>
                    </a:cubicBezTo>
                    <a:cubicBezTo>
                      <a:pt x="6942" y="6931"/>
                      <a:pt x="6942" y="6892"/>
                      <a:pt x="6932" y="6852"/>
                    </a:cubicBezTo>
                    <a:cubicBezTo>
                      <a:pt x="6932" y="6812"/>
                      <a:pt x="6932" y="6763"/>
                      <a:pt x="6922" y="6723"/>
                    </a:cubicBezTo>
                    <a:cubicBezTo>
                      <a:pt x="6902" y="6386"/>
                      <a:pt x="6872" y="6049"/>
                      <a:pt x="6852" y="5712"/>
                    </a:cubicBezTo>
                    <a:cubicBezTo>
                      <a:pt x="6842" y="5533"/>
                      <a:pt x="6823" y="5345"/>
                      <a:pt x="6813" y="5166"/>
                    </a:cubicBezTo>
                    <a:cubicBezTo>
                      <a:pt x="6912" y="5117"/>
                      <a:pt x="6981" y="4978"/>
                      <a:pt x="6981" y="4809"/>
                    </a:cubicBezTo>
                    <a:cubicBezTo>
                      <a:pt x="6942" y="3679"/>
                      <a:pt x="6932" y="2549"/>
                      <a:pt x="6961" y="1418"/>
                    </a:cubicBezTo>
                    <a:cubicBezTo>
                      <a:pt x="6961" y="1230"/>
                      <a:pt x="6872" y="1081"/>
                      <a:pt x="6753" y="1051"/>
                    </a:cubicBezTo>
                    <a:cubicBezTo>
                      <a:pt x="6753" y="1022"/>
                      <a:pt x="6753" y="992"/>
                      <a:pt x="6753" y="972"/>
                    </a:cubicBezTo>
                    <a:cubicBezTo>
                      <a:pt x="6763" y="883"/>
                      <a:pt x="6763" y="794"/>
                      <a:pt x="6773" y="724"/>
                    </a:cubicBezTo>
                    <a:cubicBezTo>
                      <a:pt x="6773" y="645"/>
                      <a:pt x="6783" y="585"/>
                      <a:pt x="6783" y="526"/>
                    </a:cubicBezTo>
                    <a:cubicBezTo>
                      <a:pt x="6783" y="466"/>
                      <a:pt x="6793" y="417"/>
                      <a:pt x="6793" y="377"/>
                    </a:cubicBezTo>
                    <a:cubicBezTo>
                      <a:pt x="6793" y="337"/>
                      <a:pt x="6803" y="308"/>
                      <a:pt x="6803" y="288"/>
                    </a:cubicBezTo>
                    <a:cubicBezTo>
                      <a:pt x="6803" y="268"/>
                      <a:pt x="6803" y="258"/>
                      <a:pt x="6803" y="258"/>
                    </a:cubicBezTo>
                    <a:cubicBezTo>
                      <a:pt x="6803" y="268"/>
                      <a:pt x="6803" y="278"/>
                      <a:pt x="6793" y="288"/>
                    </a:cubicBezTo>
                    <a:cubicBezTo>
                      <a:pt x="6793" y="298"/>
                      <a:pt x="6783" y="328"/>
                      <a:pt x="6773" y="367"/>
                    </a:cubicBezTo>
                    <a:cubicBezTo>
                      <a:pt x="6763" y="407"/>
                      <a:pt x="6753" y="456"/>
                      <a:pt x="6743" y="516"/>
                    </a:cubicBezTo>
                    <a:cubicBezTo>
                      <a:pt x="6733" y="566"/>
                      <a:pt x="6723" y="635"/>
                      <a:pt x="6714" y="704"/>
                    </a:cubicBezTo>
                    <a:cubicBezTo>
                      <a:pt x="6704" y="784"/>
                      <a:pt x="6694" y="863"/>
                      <a:pt x="6684" y="952"/>
                    </a:cubicBezTo>
                    <a:cubicBezTo>
                      <a:pt x="6684" y="982"/>
                      <a:pt x="6674" y="1002"/>
                      <a:pt x="6674" y="1022"/>
                    </a:cubicBezTo>
                    <a:cubicBezTo>
                      <a:pt x="6674" y="1032"/>
                      <a:pt x="6674" y="1041"/>
                      <a:pt x="6674" y="1051"/>
                    </a:cubicBezTo>
                    <a:cubicBezTo>
                      <a:pt x="6555" y="1071"/>
                      <a:pt x="6466" y="1210"/>
                      <a:pt x="6456" y="1398"/>
                    </a:cubicBezTo>
                    <a:cubicBezTo>
                      <a:pt x="6436" y="2549"/>
                      <a:pt x="6446" y="3699"/>
                      <a:pt x="6485" y="4849"/>
                    </a:cubicBezTo>
                    <a:cubicBezTo>
                      <a:pt x="6485" y="5018"/>
                      <a:pt x="6575" y="5146"/>
                      <a:pt x="6674" y="5186"/>
                    </a:cubicBezTo>
                    <a:cubicBezTo>
                      <a:pt x="6684" y="5365"/>
                      <a:pt x="6694" y="5543"/>
                      <a:pt x="6704" y="5731"/>
                    </a:cubicBezTo>
                    <a:cubicBezTo>
                      <a:pt x="6723" y="6069"/>
                      <a:pt x="6743" y="6416"/>
                      <a:pt x="6763" y="6753"/>
                    </a:cubicBezTo>
                    <a:cubicBezTo>
                      <a:pt x="6773" y="6792"/>
                      <a:pt x="6773" y="6832"/>
                      <a:pt x="6773" y="6872"/>
                    </a:cubicBezTo>
                    <a:cubicBezTo>
                      <a:pt x="6783" y="6921"/>
                      <a:pt x="6783" y="6961"/>
                      <a:pt x="6783" y="7001"/>
                    </a:cubicBezTo>
                    <a:cubicBezTo>
                      <a:pt x="6793" y="7080"/>
                      <a:pt x="6793" y="7169"/>
                      <a:pt x="6803" y="7248"/>
                    </a:cubicBezTo>
                    <a:cubicBezTo>
                      <a:pt x="6813" y="7417"/>
                      <a:pt x="6833" y="7576"/>
                      <a:pt x="6842" y="7734"/>
                    </a:cubicBezTo>
                    <a:cubicBezTo>
                      <a:pt x="6842" y="7814"/>
                      <a:pt x="6852" y="7883"/>
                      <a:pt x="6862" y="7952"/>
                    </a:cubicBezTo>
                    <a:cubicBezTo>
                      <a:pt x="6803" y="8349"/>
                      <a:pt x="6763" y="8766"/>
                      <a:pt x="6723" y="9222"/>
                    </a:cubicBezTo>
                    <a:cubicBezTo>
                      <a:pt x="6654" y="7615"/>
                      <a:pt x="6525" y="5702"/>
                      <a:pt x="6317" y="3401"/>
                    </a:cubicBezTo>
                    <a:lnTo>
                      <a:pt x="6317" y="3401"/>
                    </a:lnTo>
                    <a:cubicBezTo>
                      <a:pt x="6317" y="3411"/>
                      <a:pt x="6476" y="9251"/>
                      <a:pt x="5970" y="13981"/>
                    </a:cubicBezTo>
                    <a:cubicBezTo>
                      <a:pt x="6039" y="11244"/>
                      <a:pt x="6049" y="7189"/>
                      <a:pt x="5712" y="3233"/>
                    </a:cubicBezTo>
                    <a:cubicBezTo>
                      <a:pt x="5712" y="3243"/>
                      <a:pt x="5662" y="3500"/>
                      <a:pt x="5593" y="4056"/>
                    </a:cubicBezTo>
                    <a:cubicBezTo>
                      <a:pt x="5583" y="3491"/>
                      <a:pt x="5563" y="2915"/>
                      <a:pt x="5534" y="2350"/>
                    </a:cubicBezTo>
                    <a:cubicBezTo>
                      <a:pt x="5524" y="2162"/>
                      <a:pt x="5415" y="2013"/>
                      <a:pt x="5286" y="2013"/>
                    </a:cubicBezTo>
                    <a:cubicBezTo>
                      <a:pt x="5286" y="1993"/>
                      <a:pt x="5286" y="1974"/>
                      <a:pt x="5286" y="1964"/>
                    </a:cubicBezTo>
                    <a:cubicBezTo>
                      <a:pt x="5276" y="1934"/>
                      <a:pt x="5276" y="1914"/>
                      <a:pt x="5276" y="1884"/>
                    </a:cubicBezTo>
                    <a:cubicBezTo>
                      <a:pt x="5276" y="1874"/>
                      <a:pt x="5276" y="1864"/>
                      <a:pt x="5276" y="1855"/>
                    </a:cubicBezTo>
                    <a:cubicBezTo>
                      <a:pt x="5266" y="1845"/>
                      <a:pt x="5266" y="1835"/>
                      <a:pt x="5266" y="1815"/>
                    </a:cubicBezTo>
                    <a:cubicBezTo>
                      <a:pt x="5256" y="1726"/>
                      <a:pt x="5246" y="1646"/>
                      <a:pt x="5236" y="1577"/>
                    </a:cubicBezTo>
                    <a:cubicBezTo>
                      <a:pt x="5226" y="1498"/>
                      <a:pt x="5206" y="1438"/>
                      <a:pt x="5196" y="1379"/>
                    </a:cubicBezTo>
                    <a:cubicBezTo>
                      <a:pt x="5187" y="1319"/>
                      <a:pt x="5177" y="1279"/>
                      <a:pt x="5167" y="1240"/>
                    </a:cubicBezTo>
                    <a:cubicBezTo>
                      <a:pt x="5157" y="1200"/>
                      <a:pt x="5147" y="1170"/>
                      <a:pt x="5147" y="1151"/>
                    </a:cubicBezTo>
                    <a:cubicBezTo>
                      <a:pt x="5137" y="1141"/>
                      <a:pt x="5137" y="1131"/>
                      <a:pt x="5137" y="1131"/>
                    </a:cubicBezTo>
                    <a:cubicBezTo>
                      <a:pt x="5137" y="1136"/>
                      <a:pt x="5137" y="1142"/>
                      <a:pt x="5137" y="1151"/>
                    </a:cubicBezTo>
                    <a:cubicBezTo>
                      <a:pt x="5137" y="1170"/>
                      <a:pt x="5147" y="1200"/>
                      <a:pt x="5147" y="1250"/>
                    </a:cubicBezTo>
                    <a:cubicBezTo>
                      <a:pt x="5147" y="1279"/>
                      <a:pt x="5157" y="1329"/>
                      <a:pt x="5157" y="1389"/>
                    </a:cubicBezTo>
                    <a:cubicBezTo>
                      <a:pt x="5167" y="1448"/>
                      <a:pt x="5167" y="1517"/>
                      <a:pt x="5177" y="1587"/>
                    </a:cubicBezTo>
                    <a:cubicBezTo>
                      <a:pt x="5187" y="1666"/>
                      <a:pt x="5187" y="1745"/>
                      <a:pt x="5196" y="1835"/>
                    </a:cubicBezTo>
                    <a:cubicBezTo>
                      <a:pt x="5206" y="1874"/>
                      <a:pt x="5206" y="1924"/>
                      <a:pt x="5206" y="1974"/>
                    </a:cubicBezTo>
                    <a:cubicBezTo>
                      <a:pt x="5206" y="1993"/>
                      <a:pt x="5216" y="2013"/>
                      <a:pt x="5216" y="2033"/>
                    </a:cubicBezTo>
                    <a:cubicBezTo>
                      <a:pt x="5107" y="2093"/>
                      <a:pt x="5028" y="2241"/>
                      <a:pt x="5038" y="2420"/>
                    </a:cubicBezTo>
                    <a:cubicBezTo>
                      <a:pt x="5107" y="3550"/>
                      <a:pt x="5117" y="4680"/>
                      <a:pt x="5058" y="5811"/>
                    </a:cubicBezTo>
                    <a:cubicBezTo>
                      <a:pt x="5058" y="5989"/>
                      <a:pt x="5137" y="6138"/>
                      <a:pt x="5246" y="6188"/>
                    </a:cubicBezTo>
                    <a:cubicBezTo>
                      <a:pt x="5246" y="6316"/>
                      <a:pt x="5236" y="6445"/>
                      <a:pt x="5236" y="6574"/>
                    </a:cubicBezTo>
                    <a:cubicBezTo>
                      <a:pt x="5216" y="6921"/>
                      <a:pt x="5206" y="7258"/>
                      <a:pt x="5196" y="7596"/>
                    </a:cubicBezTo>
                    <a:cubicBezTo>
                      <a:pt x="5187" y="7645"/>
                      <a:pt x="5187" y="7685"/>
                      <a:pt x="5187" y="7724"/>
                    </a:cubicBezTo>
                    <a:cubicBezTo>
                      <a:pt x="5187" y="7764"/>
                      <a:pt x="5187" y="7804"/>
                      <a:pt x="5177" y="7853"/>
                    </a:cubicBezTo>
                    <a:cubicBezTo>
                      <a:pt x="5177" y="7933"/>
                      <a:pt x="5177" y="8012"/>
                      <a:pt x="5167" y="8101"/>
                    </a:cubicBezTo>
                    <a:cubicBezTo>
                      <a:pt x="5157" y="8260"/>
                      <a:pt x="5147" y="8428"/>
                      <a:pt x="5147" y="8587"/>
                    </a:cubicBezTo>
                    <a:cubicBezTo>
                      <a:pt x="5137" y="8706"/>
                      <a:pt x="5127" y="8835"/>
                      <a:pt x="5127" y="8954"/>
                    </a:cubicBezTo>
                    <a:cubicBezTo>
                      <a:pt x="4959" y="6564"/>
                      <a:pt x="4661" y="4968"/>
                      <a:pt x="4433" y="3996"/>
                    </a:cubicBezTo>
                    <a:cubicBezTo>
                      <a:pt x="4532" y="3203"/>
                      <a:pt x="4621" y="2410"/>
                      <a:pt x="4681" y="1607"/>
                    </a:cubicBezTo>
                    <a:cubicBezTo>
                      <a:pt x="4701" y="1379"/>
                      <a:pt x="4592" y="1180"/>
                      <a:pt x="4453" y="1141"/>
                    </a:cubicBezTo>
                    <a:cubicBezTo>
                      <a:pt x="4453" y="1121"/>
                      <a:pt x="4453" y="1101"/>
                      <a:pt x="4453" y="1081"/>
                    </a:cubicBezTo>
                    <a:cubicBezTo>
                      <a:pt x="4453" y="1051"/>
                      <a:pt x="4463" y="1022"/>
                      <a:pt x="4463" y="1002"/>
                    </a:cubicBezTo>
                    <a:cubicBezTo>
                      <a:pt x="4463" y="982"/>
                      <a:pt x="4463" y="972"/>
                      <a:pt x="4463" y="962"/>
                    </a:cubicBezTo>
                    <a:cubicBezTo>
                      <a:pt x="4463" y="942"/>
                      <a:pt x="4463" y="932"/>
                      <a:pt x="4463" y="923"/>
                    </a:cubicBezTo>
                    <a:cubicBezTo>
                      <a:pt x="4463" y="813"/>
                      <a:pt x="4463" y="724"/>
                      <a:pt x="4463" y="635"/>
                    </a:cubicBezTo>
                    <a:cubicBezTo>
                      <a:pt x="4463" y="546"/>
                      <a:pt x="4453" y="466"/>
                      <a:pt x="4453" y="407"/>
                    </a:cubicBezTo>
                    <a:cubicBezTo>
                      <a:pt x="4443" y="337"/>
                      <a:pt x="4443" y="278"/>
                      <a:pt x="4433" y="228"/>
                    </a:cubicBezTo>
                    <a:cubicBezTo>
                      <a:pt x="4433" y="189"/>
                      <a:pt x="4423" y="149"/>
                      <a:pt x="4423" y="129"/>
                    </a:cubicBezTo>
                    <a:cubicBezTo>
                      <a:pt x="4423" y="119"/>
                      <a:pt x="4413" y="109"/>
                      <a:pt x="4413" y="100"/>
                    </a:cubicBezTo>
                    <a:cubicBezTo>
                      <a:pt x="4413" y="107"/>
                      <a:pt x="4413" y="118"/>
                      <a:pt x="4413" y="129"/>
                    </a:cubicBezTo>
                    <a:cubicBezTo>
                      <a:pt x="4413" y="159"/>
                      <a:pt x="4413" y="189"/>
                      <a:pt x="4413" y="238"/>
                    </a:cubicBezTo>
                    <a:cubicBezTo>
                      <a:pt x="4413" y="278"/>
                      <a:pt x="4413" y="337"/>
                      <a:pt x="4403" y="407"/>
                    </a:cubicBezTo>
                    <a:cubicBezTo>
                      <a:pt x="4403" y="466"/>
                      <a:pt x="4403" y="546"/>
                      <a:pt x="4393" y="635"/>
                    </a:cubicBezTo>
                    <a:cubicBezTo>
                      <a:pt x="4393" y="714"/>
                      <a:pt x="4383" y="813"/>
                      <a:pt x="4383" y="913"/>
                    </a:cubicBezTo>
                    <a:cubicBezTo>
                      <a:pt x="4383" y="962"/>
                      <a:pt x="4374" y="1022"/>
                      <a:pt x="4374" y="1071"/>
                    </a:cubicBezTo>
                    <a:cubicBezTo>
                      <a:pt x="4374" y="1091"/>
                      <a:pt x="4374" y="1121"/>
                      <a:pt x="4364" y="1141"/>
                    </a:cubicBezTo>
                    <a:cubicBezTo>
                      <a:pt x="4235" y="1160"/>
                      <a:pt x="4126" y="1319"/>
                      <a:pt x="4116" y="1517"/>
                    </a:cubicBezTo>
                    <a:cubicBezTo>
                      <a:pt x="4046" y="2549"/>
                      <a:pt x="3917" y="3580"/>
                      <a:pt x="3759" y="4591"/>
                    </a:cubicBezTo>
                    <a:cubicBezTo>
                      <a:pt x="3486" y="3236"/>
                      <a:pt x="3232" y="2551"/>
                      <a:pt x="3224" y="2510"/>
                    </a:cubicBezTo>
                    <a:lnTo>
                      <a:pt x="3224" y="2510"/>
                    </a:lnTo>
                    <a:cubicBezTo>
                      <a:pt x="3422" y="3957"/>
                      <a:pt x="3570" y="5246"/>
                      <a:pt x="3689" y="6416"/>
                    </a:cubicBezTo>
                    <a:cubicBezTo>
                      <a:pt x="3650" y="6604"/>
                      <a:pt x="3620" y="6792"/>
                      <a:pt x="3590" y="6991"/>
                    </a:cubicBezTo>
                    <a:cubicBezTo>
                      <a:pt x="3245" y="3732"/>
                      <a:pt x="2706" y="2447"/>
                      <a:pt x="2670" y="2338"/>
                    </a:cubicBezTo>
                    <a:lnTo>
                      <a:pt x="2670" y="2338"/>
                    </a:lnTo>
                    <a:cubicBezTo>
                      <a:pt x="3105" y="4003"/>
                      <a:pt x="3223" y="6528"/>
                      <a:pt x="3213" y="9033"/>
                    </a:cubicBezTo>
                    <a:cubicBezTo>
                      <a:pt x="3174" y="9192"/>
                      <a:pt x="3144" y="9341"/>
                      <a:pt x="3114" y="9489"/>
                    </a:cubicBezTo>
                    <a:cubicBezTo>
                      <a:pt x="3055" y="9817"/>
                      <a:pt x="2995" y="10124"/>
                      <a:pt x="2936" y="10402"/>
                    </a:cubicBezTo>
                    <a:cubicBezTo>
                      <a:pt x="2916" y="10540"/>
                      <a:pt x="2886" y="10679"/>
                      <a:pt x="2856" y="10808"/>
                    </a:cubicBezTo>
                    <a:cubicBezTo>
                      <a:pt x="2827" y="10937"/>
                      <a:pt x="2807" y="11056"/>
                      <a:pt x="2777" y="11175"/>
                    </a:cubicBezTo>
                    <a:cubicBezTo>
                      <a:pt x="2767" y="11234"/>
                      <a:pt x="2757" y="11284"/>
                      <a:pt x="2747" y="11344"/>
                    </a:cubicBezTo>
                    <a:cubicBezTo>
                      <a:pt x="2401" y="6832"/>
                      <a:pt x="2440" y="2261"/>
                      <a:pt x="2430" y="2261"/>
                    </a:cubicBezTo>
                    <a:lnTo>
                      <a:pt x="2430" y="2261"/>
                    </a:lnTo>
                    <a:cubicBezTo>
                      <a:pt x="2430" y="2261"/>
                      <a:pt x="2430" y="2261"/>
                      <a:pt x="2430" y="2261"/>
                    </a:cubicBezTo>
                    <a:cubicBezTo>
                      <a:pt x="2271" y="4552"/>
                      <a:pt x="2182" y="6544"/>
                      <a:pt x="2143" y="8260"/>
                    </a:cubicBezTo>
                    <a:cubicBezTo>
                      <a:pt x="1767" y="4120"/>
                      <a:pt x="762" y="1713"/>
                      <a:pt x="754" y="1686"/>
                    </a:cubicBezTo>
                    <a:lnTo>
                      <a:pt x="754" y="1686"/>
                    </a:lnTo>
                    <a:cubicBezTo>
                      <a:pt x="1706" y="6515"/>
                      <a:pt x="1617" y="10689"/>
                      <a:pt x="1359" y="13624"/>
                    </a:cubicBezTo>
                    <a:cubicBezTo>
                      <a:pt x="1012" y="5622"/>
                      <a:pt x="378" y="1557"/>
                      <a:pt x="378" y="1547"/>
                    </a:cubicBezTo>
                    <a:lnTo>
                      <a:pt x="378" y="1547"/>
                    </a:lnTo>
                    <a:cubicBezTo>
                      <a:pt x="1" y="7477"/>
                      <a:pt x="308" y="14120"/>
                      <a:pt x="437" y="16410"/>
                    </a:cubicBezTo>
                    <a:lnTo>
                      <a:pt x="34060" y="16410"/>
                    </a:lnTo>
                    <a:lnTo>
                      <a:pt x="34060" y="10907"/>
                    </a:lnTo>
                    <a:cubicBezTo>
                      <a:pt x="33991" y="9341"/>
                      <a:pt x="33961" y="7675"/>
                      <a:pt x="34060" y="6207"/>
                    </a:cubicBezTo>
                    <a:lnTo>
                      <a:pt x="34060" y="4750"/>
                    </a:lnTo>
                    <a:cubicBezTo>
                      <a:pt x="33713" y="6148"/>
                      <a:pt x="33297" y="8785"/>
                      <a:pt x="33376" y="13208"/>
                    </a:cubicBezTo>
                    <a:cubicBezTo>
                      <a:pt x="33148" y="11026"/>
                      <a:pt x="33088" y="8111"/>
                      <a:pt x="33733" y="4869"/>
                    </a:cubicBezTo>
                    <a:cubicBezTo>
                      <a:pt x="33852" y="4522"/>
                      <a:pt x="33961" y="4165"/>
                      <a:pt x="34060" y="3808"/>
                    </a:cubicBezTo>
                    <a:lnTo>
                      <a:pt x="34060" y="2995"/>
                    </a:lnTo>
                    <a:lnTo>
                      <a:pt x="34060" y="2638"/>
                    </a:lnTo>
                    <a:lnTo>
                      <a:pt x="34060" y="2211"/>
                    </a:lnTo>
                    <a:cubicBezTo>
                      <a:pt x="33991" y="2251"/>
                      <a:pt x="33931" y="2321"/>
                      <a:pt x="33901" y="2430"/>
                    </a:cubicBezTo>
                    <a:cubicBezTo>
                      <a:pt x="33634" y="3500"/>
                      <a:pt x="33316" y="4532"/>
                      <a:pt x="32949" y="5513"/>
                    </a:cubicBezTo>
                    <a:cubicBezTo>
                      <a:pt x="32890" y="5672"/>
                      <a:pt x="32910" y="5860"/>
                      <a:pt x="32999" y="5969"/>
                    </a:cubicBezTo>
                    <a:cubicBezTo>
                      <a:pt x="32959" y="6088"/>
                      <a:pt x="32920" y="6207"/>
                      <a:pt x="32880" y="6316"/>
                    </a:cubicBezTo>
                    <a:cubicBezTo>
                      <a:pt x="32771" y="6624"/>
                      <a:pt x="32652" y="6921"/>
                      <a:pt x="32543" y="7219"/>
                    </a:cubicBezTo>
                    <a:cubicBezTo>
                      <a:pt x="32533" y="7248"/>
                      <a:pt x="32523" y="7288"/>
                      <a:pt x="32503" y="7328"/>
                    </a:cubicBezTo>
                    <a:cubicBezTo>
                      <a:pt x="32493" y="7367"/>
                      <a:pt x="32474" y="7397"/>
                      <a:pt x="32464" y="7437"/>
                    </a:cubicBezTo>
                    <a:cubicBezTo>
                      <a:pt x="32434" y="7001"/>
                      <a:pt x="32394" y="6554"/>
                      <a:pt x="32355" y="6078"/>
                    </a:cubicBezTo>
                    <a:cubicBezTo>
                      <a:pt x="32404" y="5831"/>
                      <a:pt x="32444" y="5593"/>
                      <a:pt x="32493" y="5335"/>
                    </a:cubicBezTo>
                    <a:cubicBezTo>
                      <a:pt x="32513" y="5236"/>
                      <a:pt x="32533" y="5127"/>
                      <a:pt x="32553" y="5027"/>
                    </a:cubicBezTo>
                    <a:cubicBezTo>
                      <a:pt x="32558" y="5028"/>
                      <a:pt x="32563" y="5028"/>
                      <a:pt x="32568" y="5028"/>
                    </a:cubicBezTo>
                    <a:cubicBezTo>
                      <a:pt x="32672" y="5028"/>
                      <a:pt x="32772" y="4930"/>
                      <a:pt x="32801" y="4770"/>
                    </a:cubicBezTo>
                    <a:cubicBezTo>
                      <a:pt x="33019" y="3659"/>
                      <a:pt x="33217" y="2549"/>
                      <a:pt x="33376" y="1428"/>
                    </a:cubicBezTo>
                    <a:cubicBezTo>
                      <a:pt x="33406" y="1230"/>
                      <a:pt x="33326" y="1051"/>
                      <a:pt x="33197" y="992"/>
                    </a:cubicBezTo>
                    <a:cubicBezTo>
                      <a:pt x="33217" y="893"/>
                      <a:pt x="33227" y="804"/>
                      <a:pt x="33237" y="714"/>
                    </a:cubicBezTo>
                    <a:cubicBezTo>
                      <a:pt x="33247" y="625"/>
                      <a:pt x="33257" y="546"/>
                      <a:pt x="33267" y="476"/>
                    </a:cubicBezTo>
                    <a:cubicBezTo>
                      <a:pt x="33277" y="397"/>
                      <a:pt x="33277" y="337"/>
                      <a:pt x="33287" y="278"/>
                    </a:cubicBezTo>
                    <a:cubicBezTo>
                      <a:pt x="33287" y="219"/>
                      <a:pt x="33287" y="169"/>
                      <a:pt x="33297" y="129"/>
                    </a:cubicBezTo>
                    <a:cubicBezTo>
                      <a:pt x="33297" y="90"/>
                      <a:pt x="33297" y="60"/>
                      <a:pt x="33297" y="40"/>
                    </a:cubicBezTo>
                    <a:cubicBezTo>
                      <a:pt x="33297" y="10"/>
                      <a:pt x="33297" y="0"/>
                      <a:pt x="332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59" name="Google Shape;2559;p16"/>
              <p:cNvSpPr/>
              <p:nvPr/>
            </p:nvSpPr>
            <p:spPr>
              <a:xfrm>
                <a:off x="797081" y="4795375"/>
                <a:ext cx="83" cy="1753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1"/>
                    </a:moveTo>
                    <a:cubicBezTo>
                      <a:pt x="1" y="1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1"/>
                      <a:pt x="1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0" name="Google Shape;2560;p16"/>
              <p:cNvSpPr/>
              <p:nvPr/>
            </p:nvSpPr>
            <p:spPr>
              <a:xfrm>
                <a:off x="764856" y="5200187"/>
                <a:ext cx="15779" cy="20703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2480" extrusionOk="0">
                    <a:moveTo>
                      <a:pt x="129" y="1"/>
                    </a:moveTo>
                    <a:cubicBezTo>
                      <a:pt x="119" y="149"/>
                      <a:pt x="109" y="288"/>
                      <a:pt x="99" y="417"/>
                    </a:cubicBezTo>
                    <a:cubicBezTo>
                      <a:pt x="89" y="556"/>
                      <a:pt x="80" y="685"/>
                      <a:pt x="70" y="804"/>
                    </a:cubicBezTo>
                    <a:cubicBezTo>
                      <a:pt x="50" y="1042"/>
                      <a:pt x="30" y="1250"/>
                      <a:pt x="20" y="1428"/>
                    </a:cubicBezTo>
                    <a:cubicBezTo>
                      <a:pt x="10" y="1527"/>
                      <a:pt x="0" y="1607"/>
                      <a:pt x="0" y="1676"/>
                    </a:cubicBezTo>
                    <a:cubicBezTo>
                      <a:pt x="40" y="1993"/>
                      <a:pt x="99" y="2261"/>
                      <a:pt x="149" y="2479"/>
                    </a:cubicBezTo>
                    <a:cubicBezTo>
                      <a:pt x="169" y="2360"/>
                      <a:pt x="179" y="2222"/>
                      <a:pt x="189" y="2083"/>
                    </a:cubicBezTo>
                    <a:cubicBezTo>
                      <a:pt x="159" y="1339"/>
                      <a:pt x="139" y="645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1" name="Google Shape;2561;p16"/>
              <p:cNvSpPr/>
              <p:nvPr/>
            </p:nvSpPr>
            <p:spPr>
              <a:xfrm>
                <a:off x="830224" y="4665475"/>
                <a:ext cx="76222" cy="743412"/>
              </a:xfrm>
              <a:custGeom>
                <a:avLst/>
                <a:gdLst/>
                <a:ahLst/>
                <a:cxnLst/>
                <a:rect l="l" t="t" r="r" b="b"/>
                <a:pathLst>
                  <a:path w="913" h="8905" extrusionOk="0">
                    <a:moveTo>
                      <a:pt x="110" y="0"/>
                    </a:moveTo>
                    <a:cubicBezTo>
                      <a:pt x="60" y="357"/>
                      <a:pt x="20" y="724"/>
                      <a:pt x="1" y="1121"/>
                    </a:cubicBezTo>
                    <a:cubicBezTo>
                      <a:pt x="268" y="2707"/>
                      <a:pt x="457" y="5087"/>
                      <a:pt x="318" y="8517"/>
                    </a:cubicBezTo>
                    <a:cubicBezTo>
                      <a:pt x="328" y="8656"/>
                      <a:pt x="338" y="8785"/>
                      <a:pt x="358" y="8904"/>
                    </a:cubicBezTo>
                    <a:cubicBezTo>
                      <a:pt x="655" y="7675"/>
                      <a:pt x="913" y="5196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2" name="Google Shape;2562;p16"/>
              <p:cNvSpPr/>
              <p:nvPr/>
            </p:nvSpPr>
            <p:spPr>
              <a:xfrm>
                <a:off x="1577740" y="4641431"/>
                <a:ext cx="68792" cy="608504"/>
              </a:xfrm>
              <a:custGeom>
                <a:avLst/>
                <a:gdLst/>
                <a:ahLst/>
                <a:cxnLst/>
                <a:rect l="l" t="t" r="r" b="b"/>
                <a:pathLst>
                  <a:path w="824" h="7289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60" y="576"/>
                      <a:pt x="109" y="1151"/>
                      <a:pt x="139" y="1726"/>
                    </a:cubicBezTo>
                    <a:cubicBezTo>
                      <a:pt x="387" y="2946"/>
                      <a:pt x="595" y="4740"/>
                      <a:pt x="555" y="7288"/>
                    </a:cubicBezTo>
                    <a:cubicBezTo>
                      <a:pt x="783" y="5385"/>
                      <a:pt x="823" y="2757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3" name="Google Shape;2563;p16"/>
              <p:cNvSpPr/>
              <p:nvPr/>
            </p:nvSpPr>
            <p:spPr>
              <a:xfrm>
                <a:off x="1487494" y="4854982"/>
                <a:ext cx="31557" cy="432189"/>
              </a:xfrm>
              <a:custGeom>
                <a:avLst/>
                <a:gdLst/>
                <a:ahLst/>
                <a:cxnLst/>
                <a:rect l="l" t="t" r="r" b="b"/>
                <a:pathLst>
                  <a:path w="378" h="5177" extrusionOk="0">
                    <a:moveTo>
                      <a:pt x="109" y="1"/>
                    </a:moveTo>
                    <a:cubicBezTo>
                      <a:pt x="60" y="407"/>
                      <a:pt x="30" y="814"/>
                      <a:pt x="0" y="1210"/>
                    </a:cubicBezTo>
                    <a:cubicBezTo>
                      <a:pt x="99" y="2182"/>
                      <a:pt x="159" y="3372"/>
                      <a:pt x="139" y="4800"/>
                    </a:cubicBezTo>
                    <a:cubicBezTo>
                      <a:pt x="159" y="4929"/>
                      <a:pt x="169" y="5058"/>
                      <a:pt x="189" y="5177"/>
                    </a:cubicBezTo>
                    <a:cubicBezTo>
                      <a:pt x="238" y="4155"/>
                      <a:pt x="308" y="3243"/>
                      <a:pt x="377" y="2430"/>
                    </a:cubicBezTo>
                    <a:cubicBezTo>
                      <a:pt x="328" y="1716"/>
                      <a:pt x="238" y="913"/>
                      <a:pt x="1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4" name="Google Shape;2564;p16"/>
              <p:cNvSpPr/>
              <p:nvPr/>
            </p:nvSpPr>
            <p:spPr>
              <a:xfrm>
                <a:off x="1508198" y="4643101"/>
                <a:ext cx="49757" cy="254204"/>
              </a:xfrm>
              <a:custGeom>
                <a:avLst/>
                <a:gdLst/>
                <a:ahLst/>
                <a:cxnLst/>
                <a:rect l="l" t="t" r="r" b="b"/>
                <a:pathLst>
                  <a:path w="596" h="3045" extrusionOk="0">
                    <a:moveTo>
                      <a:pt x="397" y="0"/>
                    </a:moveTo>
                    <a:cubicBezTo>
                      <a:pt x="228" y="556"/>
                      <a:pt x="99" y="1111"/>
                      <a:pt x="0" y="1656"/>
                    </a:cubicBezTo>
                    <a:cubicBezTo>
                      <a:pt x="109" y="2033"/>
                      <a:pt x="218" y="2499"/>
                      <a:pt x="318" y="3045"/>
                    </a:cubicBezTo>
                    <a:cubicBezTo>
                      <a:pt x="417" y="2212"/>
                      <a:pt x="516" y="1547"/>
                      <a:pt x="595" y="1042"/>
                    </a:cubicBezTo>
                    <a:cubicBezTo>
                      <a:pt x="546" y="665"/>
                      <a:pt x="476" y="318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5" name="Google Shape;2565;p16"/>
              <p:cNvSpPr/>
              <p:nvPr/>
            </p:nvSpPr>
            <p:spPr>
              <a:xfrm>
                <a:off x="256605" y="4978371"/>
                <a:ext cx="33144" cy="286428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431" extrusionOk="0">
                    <a:moveTo>
                      <a:pt x="397" y="0"/>
                    </a:moveTo>
                    <a:cubicBezTo>
                      <a:pt x="377" y="70"/>
                      <a:pt x="357" y="149"/>
                      <a:pt x="347" y="218"/>
                    </a:cubicBezTo>
                    <a:cubicBezTo>
                      <a:pt x="318" y="347"/>
                      <a:pt x="288" y="466"/>
                      <a:pt x="258" y="575"/>
                    </a:cubicBezTo>
                    <a:cubicBezTo>
                      <a:pt x="238" y="694"/>
                      <a:pt x="208" y="793"/>
                      <a:pt x="189" y="902"/>
                    </a:cubicBezTo>
                    <a:cubicBezTo>
                      <a:pt x="139" y="1101"/>
                      <a:pt x="99" y="1279"/>
                      <a:pt x="60" y="1418"/>
                    </a:cubicBezTo>
                    <a:cubicBezTo>
                      <a:pt x="40" y="1527"/>
                      <a:pt x="20" y="1606"/>
                      <a:pt x="0" y="1676"/>
                    </a:cubicBezTo>
                    <a:cubicBezTo>
                      <a:pt x="60" y="2271"/>
                      <a:pt x="119" y="2856"/>
                      <a:pt x="199" y="3431"/>
                    </a:cubicBezTo>
                    <a:cubicBezTo>
                      <a:pt x="278" y="2420"/>
                      <a:pt x="347" y="12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6" name="Google Shape;2566;p16"/>
              <p:cNvSpPr/>
              <p:nvPr/>
            </p:nvSpPr>
            <p:spPr>
              <a:xfrm>
                <a:off x="748242" y="4791284"/>
                <a:ext cx="33227" cy="428850"/>
              </a:xfrm>
              <a:custGeom>
                <a:avLst/>
                <a:gdLst/>
                <a:ahLst/>
                <a:cxnLst/>
                <a:rect l="l" t="t" r="r" b="b"/>
                <a:pathLst>
                  <a:path w="398" h="5137" extrusionOk="0">
                    <a:moveTo>
                      <a:pt x="318" y="0"/>
                    </a:moveTo>
                    <a:cubicBezTo>
                      <a:pt x="51" y="2211"/>
                      <a:pt x="1" y="3887"/>
                      <a:pt x="60" y="5136"/>
                    </a:cubicBezTo>
                    <a:cubicBezTo>
                      <a:pt x="70" y="5047"/>
                      <a:pt x="80" y="4958"/>
                      <a:pt x="90" y="4859"/>
                    </a:cubicBezTo>
                    <a:cubicBezTo>
                      <a:pt x="110" y="4561"/>
                      <a:pt x="130" y="4234"/>
                      <a:pt x="160" y="3897"/>
                    </a:cubicBezTo>
                    <a:cubicBezTo>
                      <a:pt x="169" y="3729"/>
                      <a:pt x="189" y="3550"/>
                      <a:pt x="199" y="3372"/>
                    </a:cubicBezTo>
                    <a:cubicBezTo>
                      <a:pt x="219" y="3193"/>
                      <a:pt x="229" y="3015"/>
                      <a:pt x="239" y="2826"/>
                    </a:cubicBezTo>
                    <a:cubicBezTo>
                      <a:pt x="249" y="2638"/>
                      <a:pt x="269" y="2449"/>
                      <a:pt x="279" y="2261"/>
                    </a:cubicBezTo>
                    <a:cubicBezTo>
                      <a:pt x="288" y="2162"/>
                      <a:pt x="288" y="2073"/>
                      <a:pt x="298" y="1973"/>
                    </a:cubicBezTo>
                    <a:cubicBezTo>
                      <a:pt x="298" y="1924"/>
                      <a:pt x="308" y="1874"/>
                      <a:pt x="308" y="1825"/>
                    </a:cubicBezTo>
                    <a:cubicBezTo>
                      <a:pt x="308" y="1775"/>
                      <a:pt x="308" y="1726"/>
                      <a:pt x="318" y="1676"/>
                    </a:cubicBezTo>
                    <a:cubicBezTo>
                      <a:pt x="338" y="1289"/>
                      <a:pt x="358" y="893"/>
                      <a:pt x="378" y="496"/>
                    </a:cubicBezTo>
                    <a:cubicBezTo>
                      <a:pt x="388" y="347"/>
                      <a:pt x="388" y="199"/>
                      <a:pt x="398" y="50"/>
                    </a:cubicBezTo>
                    <a:cubicBezTo>
                      <a:pt x="368" y="40"/>
                      <a:pt x="348" y="20"/>
                      <a:pt x="3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7" name="Google Shape;2567;p16"/>
              <p:cNvSpPr/>
              <p:nvPr/>
            </p:nvSpPr>
            <p:spPr>
              <a:xfrm>
                <a:off x="2681149" y="4765571"/>
                <a:ext cx="33144" cy="156530"/>
              </a:xfrm>
              <a:custGeom>
                <a:avLst/>
                <a:gdLst/>
                <a:ahLst/>
                <a:cxnLst/>
                <a:rect l="l" t="t" r="r" b="b"/>
                <a:pathLst>
                  <a:path w="397" h="1875" extrusionOk="0">
                    <a:moveTo>
                      <a:pt x="397" y="1"/>
                    </a:moveTo>
                    <a:lnTo>
                      <a:pt x="397" y="1"/>
                    </a:lnTo>
                    <a:cubicBezTo>
                      <a:pt x="367" y="110"/>
                      <a:pt x="347" y="219"/>
                      <a:pt x="318" y="328"/>
                    </a:cubicBezTo>
                    <a:cubicBezTo>
                      <a:pt x="288" y="467"/>
                      <a:pt x="258" y="596"/>
                      <a:pt x="238" y="735"/>
                    </a:cubicBezTo>
                    <a:cubicBezTo>
                      <a:pt x="208" y="864"/>
                      <a:pt x="179" y="992"/>
                      <a:pt x="149" y="1111"/>
                    </a:cubicBezTo>
                    <a:cubicBezTo>
                      <a:pt x="99" y="1340"/>
                      <a:pt x="50" y="1558"/>
                      <a:pt x="0" y="1756"/>
                    </a:cubicBezTo>
                    <a:cubicBezTo>
                      <a:pt x="0" y="1796"/>
                      <a:pt x="0" y="1835"/>
                      <a:pt x="10" y="1875"/>
                    </a:cubicBezTo>
                    <a:cubicBezTo>
                      <a:pt x="30" y="1825"/>
                      <a:pt x="50" y="1786"/>
                      <a:pt x="70" y="1736"/>
                    </a:cubicBezTo>
                    <a:cubicBezTo>
                      <a:pt x="119" y="1627"/>
                      <a:pt x="179" y="1508"/>
                      <a:pt x="228" y="1399"/>
                    </a:cubicBezTo>
                    <a:cubicBezTo>
                      <a:pt x="268" y="1300"/>
                      <a:pt x="318" y="1201"/>
                      <a:pt x="357" y="1102"/>
                    </a:cubicBezTo>
                    <a:cubicBezTo>
                      <a:pt x="377" y="715"/>
                      <a:pt x="387" y="338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8" name="Google Shape;2568;p16"/>
              <p:cNvSpPr/>
              <p:nvPr/>
            </p:nvSpPr>
            <p:spPr>
              <a:xfrm>
                <a:off x="329403" y="4747372"/>
                <a:ext cx="38153" cy="592809"/>
              </a:xfrm>
              <a:custGeom>
                <a:avLst/>
                <a:gdLst/>
                <a:ahLst/>
                <a:cxnLst/>
                <a:rect l="l" t="t" r="r" b="b"/>
                <a:pathLst>
                  <a:path w="457" h="7101" extrusionOk="0">
                    <a:moveTo>
                      <a:pt x="110" y="1"/>
                    </a:moveTo>
                    <a:cubicBezTo>
                      <a:pt x="80" y="100"/>
                      <a:pt x="60" y="209"/>
                      <a:pt x="40" y="318"/>
                    </a:cubicBezTo>
                    <a:cubicBezTo>
                      <a:pt x="31" y="358"/>
                      <a:pt x="31" y="407"/>
                      <a:pt x="21" y="447"/>
                    </a:cubicBezTo>
                    <a:cubicBezTo>
                      <a:pt x="11" y="467"/>
                      <a:pt x="11" y="497"/>
                      <a:pt x="1" y="516"/>
                    </a:cubicBezTo>
                    <a:cubicBezTo>
                      <a:pt x="159" y="2172"/>
                      <a:pt x="239" y="4334"/>
                      <a:pt x="140" y="7100"/>
                    </a:cubicBezTo>
                    <a:cubicBezTo>
                      <a:pt x="348" y="5752"/>
                      <a:pt x="457" y="3630"/>
                      <a:pt x="1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69" name="Google Shape;2569;p16"/>
              <p:cNvSpPr/>
              <p:nvPr/>
            </p:nvSpPr>
            <p:spPr>
              <a:xfrm>
                <a:off x="358372" y="4553690"/>
                <a:ext cx="57187" cy="611843"/>
              </a:xfrm>
              <a:custGeom>
                <a:avLst/>
                <a:gdLst/>
                <a:ahLst/>
                <a:cxnLst/>
                <a:rect l="l" t="t" r="r" b="b"/>
                <a:pathLst>
                  <a:path w="685" h="7329" extrusionOk="0">
                    <a:moveTo>
                      <a:pt x="388" y="1"/>
                    </a:moveTo>
                    <a:cubicBezTo>
                      <a:pt x="338" y="328"/>
                      <a:pt x="269" y="655"/>
                      <a:pt x="199" y="972"/>
                    </a:cubicBezTo>
                    <a:cubicBezTo>
                      <a:pt x="179" y="1111"/>
                      <a:pt x="100" y="1200"/>
                      <a:pt x="1" y="1240"/>
                    </a:cubicBezTo>
                    <a:cubicBezTo>
                      <a:pt x="259" y="2708"/>
                      <a:pt x="477" y="4740"/>
                      <a:pt x="457" y="7328"/>
                    </a:cubicBezTo>
                    <a:cubicBezTo>
                      <a:pt x="606" y="4998"/>
                      <a:pt x="685" y="2142"/>
                      <a:pt x="3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0" name="Google Shape;2570;p16"/>
              <p:cNvSpPr/>
              <p:nvPr/>
            </p:nvSpPr>
            <p:spPr>
              <a:xfrm>
                <a:off x="2902966" y="5016440"/>
                <a:ext cx="19953" cy="34110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4086" extrusionOk="0">
                    <a:moveTo>
                      <a:pt x="120" y="0"/>
                    </a:moveTo>
                    <a:lnTo>
                      <a:pt x="120" y="0"/>
                    </a:lnTo>
                    <a:cubicBezTo>
                      <a:pt x="1" y="1934"/>
                      <a:pt x="90" y="3223"/>
                      <a:pt x="239" y="4085"/>
                    </a:cubicBezTo>
                    <a:cubicBezTo>
                      <a:pt x="179" y="3074"/>
                      <a:pt x="129" y="1636"/>
                      <a:pt x="1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1" name="Google Shape;2571;p16"/>
              <p:cNvSpPr/>
              <p:nvPr/>
            </p:nvSpPr>
            <p:spPr>
              <a:xfrm>
                <a:off x="2674471" y="4898895"/>
                <a:ext cx="34897" cy="383352"/>
              </a:xfrm>
              <a:custGeom>
                <a:avLst/>
                <a:gdLst/>
                <a:ahLst/>
                <a:cxnLst/>
                <a:rect l="l" t="t" r="r" b="b"/>
                <a:pathLst>
                  <a:path w="418" h="4592" extrusionOk="0">
                    <a:moveTo>
                      <a:pt x="417" y="0"/>
                    </a:moveTo>
                    <a:lnTo>
                      <a:pt x="417" y="0"/>
                    </a:lnTo>
                    <a:cubicBezTo>
                      <a:pt x="378" y="90"/>
                      <a:pt x="338" y="169"/>
                      <a:pt x="308" y="258"/>
                    </a:cubicBezTo>
                    <a:cubicBezTo>
                      <a:pt x="229" y="427"/>
                      <a:pt x="160" y="575"/>
                      <a:pt x="90" y="734"/>
                    </a:cubicBezTo>
                    <a:cubicBezTo>
                      <a:pt x="100" y="2182"/>
                      <a:pt x="60" y="3520"/>
                      <a:pt x="1" y="4591"/>
                    </a:cubicBezTo>
                    <a:cubicBezTo>
                      <a:pt x="229" y="3084"/>
                      <a:pt x="358" y="1438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2" name="Google Shape;2572;p16"/>
              <p:cNvSpPr/>
              <p:nvPr/>
            </p:nvSpPr>
            <p:spPr>
              <a:xfrm>
                <a:off x="3391348" y="4618306"/>
                <a:ext cx="27383" cy="629959"/>
              </a:xfrm>
              <a:custGeom>
                <a:avLst/>
                <a:gdLst/>
                <a:ahLst/>
                <a:cxnLst/>
                <a:rect l="l" t="t" r="r" b="b"/>
                <a:pathLst>
                  <a:path w="328" h="7546" extrusionOk="0">
                    <a:moveTo>
                      <a:pt x="1" y="0"/>
                    </a:moveTo>
                    <a:cubicBezTo>
                      <a:pt x="129" y="2786"/>
                      <a:pt x="80" y="5572"/>
                      <a:pt x="1" y="7546"/>
                    </a:cubicBezTo>
                    <a:cubicBezTo>
                      <a:pt x="149" y="6336"/>
                      <a:pt x="258" y="5037"/>
                      <a:pt x="328" y="3798"/>
                    </a:cubicBezTo>
                    <a:cubicBezTo>
                      <a:pt x="308" y="3599"/>
                      <a:pt x="288" y="3401"/>
                      <a:pt x="268" y="3183"/>
                    </a:cubicBezTo>
                    <a:cubicBezTo>
                      <a:pt x="258" y="3044"/>
                      <a:pt x="248" y="2895"/>
                      <a:pt x="229" y="2747"/>
                    </a:cubicBezTo>
                    <a:cubicBezTo>
                      <a:pt x="219" y="2588"/>
                      <a:pt x="209" y="2439"/>
                      <a:pt x="189" y="2281"/>
                    </a:cubicBezTo>
                    <a:cubicBezTo>
                      <a:pt x="179" y="2122"/>
                      <a:pt x="169" y="1963"/>
                      <a:pt x="149" y="1805"/>
                    </a:cubicBezTo>
                    <a:cubicBezTo>
                      <a:pt x="149" y="1725"/>
                      <a:pt x="139" y="1646"/>
                      <a:pt x="129" y="1567"/>
                    </a:cubicBezTo>
                    <a:cubicBezTo>
                      <a:pt x="129" y="1517"/>
                      <a:pt x="129" y="1477"/>
                      <a:pt x="120" y="1438"/>
                    </a:cubicBezTo>
                    <a:cubicBezTo>
                      <a:pt x="120" y="1398"/>
                      <a:pt x="120" y="1358"/>
                      <a:pt x="120" y="1319"/>
                    </a:cubicBezTo>
                    <a:cubicBezTo>
                      <a:pt x="90" y="992"/>
                      <a:pt x="70" y="654"/>
                      <a:pt x="50" y="317"/>
                    </a:cubicBezTo>
                    <a:cubicBezTo>
                      <a:pt x="40" y="218"/>
                      <a:pt x="40" y="109"/>
                      <a:pt x="30" y="1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3" name="Google Shape;2573;p16"/>
              <p:cNvSpPr/>
              <p:nvPr/>
            </p:nvSpPr>
            <p:spPr>
              <a:xfrm>
                <a:off x="2954309" y="4615802"/>
                <a:ext cx="8349" cy="108527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300" extrusionOk="0">
                    <a:moveTo>
                      <a:pt x="90" y="0"/>
                    </a:moveTo>
                    <a:cubicBezTo>
                      <a:pt x="60" y="179"/>
                      <a:pt x="30" y="357"/>
                      <a:pt x="0" y="526"/>
                    </a:cubicBezTo>
                    <a:cubicBezTo>
                      <a:pt x="30" y="754"/>
                      <a:pt x="70" y="1012"/>
                      <a:pt x="99" y="1299"/>
                    </a:cubicBezTo>
                    <a:cubicBezTo>
                      <a:pt x="80" y="863"/>
                      <a:pt x="80" y="427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4" name="Google Shape;2574;p16"/>
              <p:cNvSpPr/>
              <p:nvPr/>
            </p:nvSpPr>
            <p:spPr>
              <a:xfrm>
                <a:off x="3109924" y="4640597"/>
                <a:ext cx="67122" cy="643233"/>
              </a:xfrm>
              <a:custGeom>
                <a:avLst/>
                <a:gdLst/>
                <a:ahLst/>
                <a:cxnLst/>
                <a:rect l="l" t="t" r="r" b="b"/>
                <a:pathLst>
                  <a:path w="804" h="7705" extrusionOk="0">
                    <a:moveTo>
                      <a:pt x="536" y="1"/>
                    </a:moveTo>
                    <a:lnTo>
                      <a:pt x="536" y="1"/>
                    </a:lnTo>
                    <a:cubicBezTo>
                      <a:pt x="427" y="844"/>
                      <a:pt x="288" y="1667"/>
                      <a:pt x="109" y="2489"/>
                    </a:cubicBezTo>
                    <a:cubicBezTo>
                      <a:pt x="100" y="2579"/>
                      <a:pt x="60" y="2658"/>
                      <a:pt x="0" y="2708"/>
                    </a:cubicBezTo>
                    <a:cubicBezTo>
                      <a:pt x="60" y="4284"/>
                      <a:pt x="189" y="6089"/>
                      <a:pt x="417" y="7705"/>
                    </a:cubicBezTo>
                    <a:cubicBezTo>
                      <a:pt x="615" y="5524"/>
                      <a:pt x="804" y="2261"/>
                      <a:pt x="53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5" name="Google Shape;2575;p16"/>
              <p:cNvSpPr/>
              <p:nvPr/>
            </p:nvSpPr>
            <p:spPr>
              <a:xfrm>
                <a:off x="2736583" y="4705213"/>
                <a:ext cx="58857" cy="254204"/>
              </a:xfrm>
              <a:custGeom>
                <a:avLst/>
                <a:gdLst/>
                <a:ahLst/>
                <a:cxnLst/>
                <a:rect l="l" t="t" r="r" b="b"/>
                <a:pathLst>
                  <a:path w="705" h="3045" extrusionOk="0">
                    <a:moveTo>
                      <a:pt x="655" y="0"/>
                    </a:moveTo>
                    <a:cubicBezTo>
                      <a:pt x="615" y="99"/>
                      <a:pt x="566" y="208"/>
                      <a:pt x="526" y="308"/>
                    </a:cubicBezTo>
                    <a:cubicBezTo>
                      <a:pt x="417" y="575"/>
                      <a:pt x="308" y="843"/>
                      <a:pt x="199" y="1101"/>
                    </a:cubicBezTo>
                    <a:cubicBezTo>
                      <a:pt x="189" y="1140"/>
                      <a:pt x="169" y="1170"/>
                      <a:pt x="159" y="1200"/>
                    </a:cubicBezTo>
                    <a:cubicBezTo>
                      <a:pt x="149" y="1240"/>
                      <a:pt x="129" y="1269"/>
                      <a:pt x="120" y="1299"/>
                    </a:cubicBezTo>
                    <a:cubicBezTo>
                      <a:pt x="90" y="1368"/>
                      <a:pt x="60" y="1428"/>
                      <a:pt x="30" y="1487"/>
                    </a:cubicBezTo>
                    <a:cubicBezTo>
                      <a:pt x="20" y="1517"/>
                      <a:pt x="10" y="1547"/>
                      <a:pt x="1" y="1567"/>
                    </a:cubicBezTo>
                    <a:cubicBezTo>
                      <a:pt x="40" y="2092"/>
                      <a:pt x="60" y="2578"/>
                      <a:pt x="80" y="3044"/>
                    </a:cubicBezTo>
                    <a:cubicBezTo>
                      <a:pt x="209" y="1795"/>
                      <a:pt x="457" y="774"/>
                      <a:pt x="7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6" name="Google Shape;2576;p16"/>
              <p:cNvSpPr/>
              <p:nvPr/>
            </p:nvSpPr>
            <p:spPr>
              <a:xfrm>
                <a:off x="3068515" y="4850057"/>
                <a:ext cx="10018" cy="52177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25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30" y="199"/>
                      <a:pt x="60" y="407"/>
                      <a:pt x="80" y="625"/>
                    </a:cubicBezTo>
                    <a:cubicBezTo>
                      <a:pt x="90" y="595"/>
                      <a:pt x="100" y="556"/>
                      <a:pt x="100" y="526"/>
                    </a:cubicBezTo>
                    <a:cubicBezTo>
                      <a:pt x="110" y="417"/>
                      <a:pt x="110" y="318"/>
                      <a:pt x="120" y="209"/>
                    </a:cubicBezTo>
                    <a:cubicBezTo>
                      <a:pt x="60" y="159"/>
                      <a:pt x="20" y="8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7" name="Google Shape;2577;p16"/>
              <p:cNvSpPr/>
              <p:nvPr/>
            </p:nvSpPr>
            <p:spPr>
              <a:xfrm>
                <a:off x="2984948" y="4852561"/>
                <a:ext cx="32309" cy="372499"/>
              </a:xfrm>
              <a:custGeom>
                <a:avLst/>
                <a:gdLst/>
                <a:ahLst/>
                <a:cxnLst/>
                <a:rect l="l" t="t" r="r" b="b"/>
                <a:pathLst>
                  <a:path w="387" h="4462" extrusionOk="0">
                    <a:moveTo>
                      <a:pt x="10" y="0"/>
                    </a:moveTo>
                    <a:cubicBezTo>
                      <a:pt x="0" y="327"/>
                      <a:pt x="0" y="654"/>
                      <a:pt x="0" y="982"/>
                    </a:cubicBezTo>
                    <a:cubicBezTo>
                      <a:pt x="89" y="1973"/>
                      <a:pt x="169" y="3133"/>
                      <a:pt x="228" y="4462"/>
                    </a:cubicBezTo>
                    <a:cubicBezTo>
                      <a:pt x="278" y="4274"/>
                      <a:pt x="317" y="4075"/>
                      <a:pt x="367" y="3867"/>
                    </a:cubicBezTo>
                    <a:cubicBezTo>
                      <a:pt x="377" y="3788"/>
                      <a:pt x="387" y="3698"/>
                      <a:pt x="387" y="3619"/>
                    </a:cubicBezTo>
                    <a:cubicBezTo>
                      <a:pt x="327" y="3223"/>
                      <a:pt x="278" y="2885"/>
                      <a:pt x="268" y="2806"/>
                    </a:cubicBezTo>
                    <a:cubicBezTo>
                      <a:pt x="258" y="2697"/>
                      <a:pt x="248" y="2568"/>
                      <a:pt x="228" y="2419"/>
                    </a:cubicBezTo>
                    <a:cubicBezTo>
                      <a:pt x="218" y="2350"/>
                      <a:pt x="208" y="2271"/>
                      <a:pt x="198" y="2181"/>
                    </a:cubicBezTo>
                    <a:cubicBezTo>
                      <a:pt x="198" y="2102"/>
                      <a:pt x="189" y="2013"/>
                      <a:pt x="179" y="1924"/>
                    </a:cubicBezTo>
                    <a:cubicBezTo>
                      <a:pt x="159" y="1735"/>
                      <a:pt x="139" y="1537"/>
                      <a:pt x="119" y="1329"/>
                    </a:cubicBezTo>
                    <a:cubicBezTo>
                      <a:pt x="109" y="1230"/>
                      <a:pt x="99" y="1121"/>
                      <a:pt x="89" y="1011"/>
                    </a:cubicBezTo>
                    <a:cubicBezTo>
                      <a:pt x="79" y="902"/>
                      <a:pt x="70" y="783"/>
                      <a:pt x="60" y="674"/>
                    </a:cubicBezTo>
                    <a:cubicBezTo>
                      <a:pt x="50" y="555"/>
                      <a:pt x="40" y="436"/>
                      <a:pt x="30" y="317"/>
                    </a:cubicBezTo>
                    <a:cubicBezTo>
                      <a:pt x="30" y="258"/>
                      <a:pt x="20" y="198"/>
                      <a:pt x="20" y="139"/>
                    </a:cubicBezTo>
                    <a:cubicBezTo>
                      <a:pt x="20" y="109"/>
                      <a:pt x="10" y="79"/>
                      <a:pt x="10" y="50"/>
                    </a:cubicBezTo>
                    <a:cubicBezTo>
                      <a:pt x="10" y="4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8" name="Google Shape;2578;p16"/>
              <p:cNvSpPr/>
              <p:nvPr/>
            </p:nvSpPr>
            <p:spPr>
              <a:xfrm>
                <a:off x="2989873" y="4671235"/>
                <a:ext cx="38153" cy="420585"/>
              </a:xfrm>
              <a:custGeom>
                <a:avLst/>
                <a:gdLst/>
                <a:ahLst/>
                <a:cxnLst/>
                <a:rect l="l" t="t" r="r" b="b"/>
                <a:pathLst>
                  <a:path w="457" h="5038" extrusionOk="0">
                    <a:moveTo>
                      <a:pt x="90" y="1"/>
                    </a:moveTo>
                    <a:cubicBezTo>
                      <a:pt x="80" y="50"/>
                      <a:pt x="70" y="110"/>
                      <a:pt x="70" y="169"/>
                    </a:cubicBezTo>
                    <a:cubicBezTo>
                      <a:pt x="70" y="407"/>
                      <a:pt x="80" y="645"/>
                      <a:pt x="90" y="893"/>
                    </a:cubicBezTo>
                    <a:cubicBezTo>
                      <a:pt x="100" y="992"/>
                      <a:pt x="60" y="1081"/>
                      <a:pt x="1" y="1141"/>
                    </a:cubicBezTo>
                    <a:cubicBezTo>
                      <a:pt x="1" y="1220"/>
                      <a:pt x="11" y="1309"/>
                      <a:pt x="11" y="1389"/>
                    </a:cubicBezTo>
                    <a:cubicBezTo>
                      <a:pt x="30" y="1637"/>
                      <a:pt x="50" y="1875"/>
                      <a:pt x="70" y="2122"/>
                    </a:cubicBezTo>
                    <a:cubicBezTo>
                      <a:pt x="80" y="2152"/>
                      <a:pt x="80" y="2182"/>
                      <a:pt x="80" y="2212"/>
                    </a:cubicBezTo>
                    <a:cubicBezTo>
                      <a:pt x="80" y="2241"/>
                      <a:pt x="90" y="2271"/>
                      <a:pt x="90" y="2301"/>
                    </a:cubicBezTo>
                    <a:cubicBezTo>
                      <a:pt x="90" y="2360"/>
                      <a:pt x="100" y="2420"/>
                      <a:pt x="110" y="2479"/>
                    </a:cubicBezTo>
                    <a:cubicBezTo>
                      <a:pt x="120" y="2589"/>
                      <a:pt x="130" y="2708"/>
                      <a:pt x="139" y="2826"/>
                    </a:cubicBezTo>
                    <a:cubicBezTo>
                      <a:pt x="149" y="2936"/>
                      <a:pt x="159" y="3045"/>
                      <a:pt x="169" y="3154"/>
                    </a:cubicBezTo>
                    <a:cubicBezTo>
                      <a:pt x="179" y="3273"/>
                      <a:pt x="189" y="3372"/>
                      <a:pt x="209" y="3481"/>
                    </a:cubicBezTo>
                    <a:cubicBezTo>
                      <a:pt x="229" y="3689"/>
                      <a:pt x="249" y="3887"/>
                      <a:pt x="268" y="4066"/>
                    </a:cubicBezTo>
                    <a:cubicBezTo>
                      <a:pt x="278" y="4155"/>
                      <a:pt x="288" y="4244"/>
                      <a:pt x="298" y="4334"/>
                    </a:cubicBezTo>
                    <a:cubicBezTo>
                      <a:pt x="308" y="4413"/>
                      <a:pt x="318" y="4492"/>
                      <a:pt x="328" y="4562"/>
                    </a:cubicBezTo>
                    <a:cubicBezTo>
                      <a:pt x="338" y="4710"/>
                      <a:pt x="358" y="4839"/>
                      <a:pt x="368" y="4948"/>
                    </a:cubicBezTo>
                    <a:cubicBezTo>
                      <a:pt x="368" y="4968"/>
                      <a:pt x="377" y="4998"/>
                      <a:pt x="377" y="5038"/>
                    </a:cubicBezTo>
                    <a:cubicBezTo>
                      <a:pt x="457" y="3521"/>
                      <a:pt x="407" y="1766"/>
                      <a:pt x="9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79" name="Google Shape;2579;p16"/>
              <p:cNvSpPr/>
              <p:nvPr/>
            </p:nvSpPr>
            <p:spPr>
              <a:xfrm>
                <a:off x="134050" y="4198551"/>
                <a:ext cx="3546359" cy="1219429"/>
              </a:xfrm>
              <a:custGeom>
                <a:avLst/>
                <a:gdLst/>
                <a:ahLst/>
                <a:cxnLst/>
                <a:rect l="l" t="t" r="r" b="b"/>
                <a:pathLst>
                  <a:path w="42479" h="14607" extrusionOk="0">
                    <a:moveTo>
                      <a:pt x="41764" y="1548"/>
                    </a:moveTo>
                    <a:cubicBezTo>
                      <a:pt x="41764" y="1549"/>
                      <a:pt x="41763" y="1550"/>
                      <a:pt x="41763" y="1551"/>
                    </a:cubicBezTo>
                    <a:lnTo>
                      <a:pt x="41763" y="1551"/>
                    </a:lnTo>
                    <a:cubicBezTo>
                      <a:pt x="41764" y="1549"/>
                      <a:pt x="41764" y="1548"/>
                      <a:pt x="41764" y="1548"/>
                    </a:cubicBezTo>
                    <a:close/>
                    <a:moveTo>
                      <a:pt x="41189" y="2232"/>
                    </a:moveTo>
                    <a:lnTo>
                      <a:pt x="41189" y="2232"/>
                    </a:lnTo>
                    <a:cubicBezTo>
                      <a:pt x="41189" y="2232"/>
                      <a:pt x="41189" y="2232"/>
                      <a:pt x="41189" y="2232"/>
                    </a:cubicBezTo>
                    <a:lnTo>
                      <a:pt x="41189" y="2232"/>
                    </a:lnTo>
                    <a:cubicBezTo>
                      <a:pt x="41189" y="2232"/>
                      <a:pt x="41189" y="2232"/>
                      <a:pt x="41189" y="2232"/>
                    </a:cubicBezTo>
                    <a:close/>
                    <a:moveTo>
                      <a:pt x="1161" y="2311"/>
                    </a:moveTo>
                    <a:cubicBezTo>
                      <a:pt x="1161" y="2311"/>
                      <a:pt x="1161" y="2311"/>
                      <a:pt x="1161" y="2311"/>
                    </a:cubicBezTo>
                    <a:lnTo>
                      <a:pt x="1161" y="2311"/>
                    </a:lnTo>
                    <a:cubicBezTo>
                      <a:pt x="1161" y="2311"/>
                      <a:pt x="1161" y="2311"/>
                      <a:pt x="1161" y="2311"/>
                    </a:cubicBezTo>
                    <a:cubicBezTo>
                      <a:pt x="1161" y="2311"/>
                      <a:pt x="1161" y="2311"/>
                      <a:pt x="1161" y="2311"/>
                    </a:cubicBezTo>
                    <a:close/>
                    <a:moveTo>
                      <a:pt x="1389" y="2381"/>
                    </a:moveTo>
                    <a:cubicBezTo>
                      <a:pt x="1389" y="2381"/>
                      <a:pt x="1389" y="2382"/>
                      <a:pt x="1390" y="2385"/>
                    </a:cubicBezTo>
                    <a:lnTo>
                      <a:pt x="1390" y="2385"/>
                    </a:lnTo>
                    <a:cubicBezTo>
                      <a:pt x="1390" y="2383"/>
                      <a:pt x="1389" y="2382"/>
                      <a:pt x="1389" y="2381"/>
                    </a:cubicBezTo>
                    <a:close/>
                    <a:moveTo>
                      <a:pt x="42478" y="2519"/>
                    </a:moveTo>
                    <a:lnTo>
                      <a:pt x="42478" y="2519"/>
                    </a:lnTo>
                    <a:cubicBezTo>
                      <a:pt x="42478" y="2519"/>
                      <a:pt x="42478" y="2520"/>
                      <a:pt x="42478" y="2520"/>
                    </a:cubicBezTo>
                    <a:lnTo>
                      <a:pt x="42478" y="2520"/>
                    </a:lnTo>
                    <a:cubicBezTo>
                      <a:pt x="42478" y="2520"/>
                      <a:pt x="42478" y="2519"/>
                      <a:pt x="42478" y="2519"/>
                    </a:cubicBezTo>
                    <a:close/>
                    <a:moveTo>
                      <a:pt x="1954" y="2539"/>
                    </a:moveTo>
                    <a:cubicBezTo>
                      <a:pt x="1954" y="2540"/>
                      <a:pt x="1954" y="2540"/>
                      <a:pt x="1954" y="2541"/>
                    </a:cubicBezTo>
                    <a:lnTo>
                      <a:pt x="1954" y="2541"/>
                    </a:lnTo>
                    <a:cubicBezTo>
                      <a:pt x="1954" y="2540"/>
                      <a:pt x="1954" y="2540"/>
                      <a:pt x="1954" y="2539"/>
                    </a:cubicBezTo>
                    <a:close/>
                    <a:moveTo>
                      <a:pt x="39484" y="2728"/>
                    </a:moveTo>
                    <a:cubicBezTo>
                      <a:pt x="39484" y="2728"/>
                      <a:pt x="39484" y="2728"/>
                      <a:pt x="39484" y="2728"/>
                    </a:cubicBezTo>
                    <a:cubicBezTo>
                      <a:pt x="39484" y="2728"/>
                      <a:pt x="39484" y="2728"/>
                      <a:pt x="39484" y="2728"/>
                    </a:cubicBezTo>
                    <a:lnTo>
                      <a:pt x="39484" y="2728"/>
                    </a:lnTo>
                    <a:cubicBezTo>
                      <a:pt x="39484" y="2728"/>
                      <a:pt x="39484" y="2728"/>
                      <a:pt x="39484" y="2728"/>
                    </a:cubicBezTo>
                    <a:close/>
                    <a:moveTo>
                      <a:pt x="33207" y="3759"/>
                    </a:moveTo>
                    <a:lnTo>
                      <a:pt x="33207" y="3759"/>
                    </a:lnTo>
                    <a:cubicBezTo>
                      <a:pt x="33207" y="3759"/>
                      <a:pt x="33207" y="3759"/>
                      <a:pt x="33207" y="3759"/>
                    </a:cubicBezTo>
                    <a:lnTo>
                      <a:pt x="33207" y="3759"/>
                    </a:lnTo>
                    <a:cubicBezTo>
                      <a:pt x="33207" y="3759"/>
                      <a:pt x="33207" y="3759"/>
                      <a:pt x="33207" y="3759"/>
                    </a:cubicBezTo>
                    <a:close/>
                    <a:moveTo>
                      <a:pt x="9004" y="3779"/>
                    </a:moveTo>
                    <a:cubicBezTo>
                      <a:pt x="9004" y="3779"/>
                      <a:pt x="9004" y="3780"/>
                      <a:pt x="9005" y="3781"/>
                    </a:cubicBezTo>
                    <a:lnTo>
                      <a:pt x="9005" y="3781"/>
                    </a:lnTo>
                    <a:cubicBezTo>
                      <a:pt x="9004" y="3780"/>
                      <a:pt x="9004" y="3779"/>
                      <a:pt x="9004" y="3779"/>
                    </a:cubicBezTo>
                    <a:close/>
                    <a:moveTo>
                      <a:pt x="34665" y="3898"/>
                    </a:moveTo>
                    <a:lnTo>
                      <a:pt x="34665" y="3898"/>
                    </a:lnTo>
                    <a:cubicBezTo>
                      <a:pt x="34664" y="3899"/>
                      <a:pt x="34664" y="3901"/>
                      <a:pt x="34663" y="3902"/>
                    </a:cubicBezTo>
                    <a:lnTo>
                      <a:pt x="34663" y="3902"/>
                    </a:lnTo>
                    <a:cubicBezTo>
                      <a:pt x="34664" y="3900"/>
                      <a:pt x="34665" y="3898"/>
                      <a:pt x="34665" y="3898"/>
                    </a:cubicBezTo>
                    <a:close/>
                    <a:moveTo>
                      <a:pt x="9589" y="4304"/>
                    </a:moveTo>
                    <a:cubicBezTo>
                      <a:pt x="9589" y="4304"/>
                      <a:pt x="9589" y="4304"/>
                      <a:pt x="9589" y="4304"/>
                    </a:cubicBezTo>
                    <a:lnTo>
                      <a:pt x="9589" y="4304"/>
                    </a:lnTo>
                    <a:cubicBezTo>
                      <a:pt x="9589" y="4304"/>
                      <a:pt x="9589" y="4304"/>
                      <a:pt x="9589" y="4304"/>
                    </a:cubicBezTo>
                    <a:close/>
                    <a:moveTo>
                      <a:pt x="30917" y="4562"/>
                    </a:moveTo>
                    <a:cubicBezTo>
                      <a:pt x="30917" y="4562"/>
                      <a:pt x="30917" y="4562"/>
                      <a:pt x="30917" y="4562"/>
                    </a:cubicBezTo>
                    <a:cubicBezTo>
                      <a:pt x="30917" y="4562"/>
                      <a:pt x="30917" y="4562"/>
                      <a:pt x="30917" y="4562"/>
                    </a:cubicBezTo>
                    <a:lnTo>
                      <a:pt x="30917" y="4562"/>
                    </a:lnTo>
                    <a:cubicBezTo>
                      <a:pt x="30917" y="4562"/>
                      <a:pt x="30917" y="4562"/>
                      <a:pt x="30917" y="4562"/>
                    </a:cubicBezTo>
                    <a:close/>
                    <a:moveTo>
                      <a:pt x="11304" y="4582"/>
                    </a:moveTo>
                    <a:lnTo>
                      <a:pt x="11304" y="4582"/>
                    </a:lnTo>
                    <a:cubicBezTo>
                      <a:pt x="11304" y="4582"/>
                      <a:pt x="11304" y="4582"/>
                      <a:pt x="11304" y="4582"/>
                    </a:cubicBezTo>
                    <a:lnTo>
                      <a:pt x="11304" y="4582"/>
                    </a:lnTo>
                    <a:cubicBezTo>
                      <a:pt x="11304" y="4582"/>
                      <a:pt x="11304" y="4582"/>
                      <a:pt x="11304" y="4582"/>
                    </a:cubicBezTo>
                    <a:cubicBezTo>
                      <a:pt x="11304" y="4582"/>
                      <a:pt x="11304" y="4582"/>
                      <a:pt x="11304" y="4582"/>
                    </a:cubicBezTo>
                    <a:close/>
                    <a:moveTo>
                      <a:pt x="15221" y="5038"/>
                    </a:moveTo>
                    <a:cubicBezTo>
                      <a:pt x="15221" y="5038"/>
                      <a:pt x="15221" y="5039"/>
                      <a:pt x="15221" y="5039"/>
                    </a:cubicBezTo>
                    <a:lnTo>
                      <a:pt x="15221" y="5039"/>
                    </a:lnTo>
                    <a:cubicBezTo>
                      <a:pt x="15221" y="5039"/>
                      <a:pt x="15221" y="5038"/>
                      <a:pt x="15221" y="5038"/>
                    </a:cubicBezTo>
                    <a:close/>
                    <a:moveTo>
                      <a:pt x="22657" y="5266"/>
                    </a:moveTo>
                    <a:cubicBezTo>
                      <a:pt x="22657" y="5266"/>
                      <a:pt x="22657" y="5266"/>
                      <a:pt x="22657" y="5266"/>
                    </a:cubicBezTo>
                    <a:lnTo>
                      <a:pt x="22657" y="5266"/>
                    </a:lnTo>
                    <a:cubicBezTo>
                      <a:pt x="22657" y="5266"/>
                      <a:pt x="22657" y="5266"/>
                      <a:pt x="22657" y="5266"/>
                    </a:cubicBezTo>
                    <a:close/>
                    <a:moveTo>
                      <a:pt x="21259" y="5286"/>
                    </a:moveTo>
                    <a:cubicBezTo>
                      <a:pt x="21259" y="5286"/>
                      <a:pt x="21259" y="5286"/>
                      <a:pt x="21259" y="5287"/>
                    </a:cubicBezTo>
                    <a:lnTo>
                      <a:pt x="21259" y="5287"/>
                    </a:lnTo>
                    <a:cubicBezTo>
                      <a:pt x="21259" y="5286"/>
                      <a:pt x="21259" y="5286"/>
                      <a:pt x="21259" y="5286"/>
                    </a:cubicBezTo>
                    <a:close/>
                    <a:moveTo>
                      <a:pt x="33872" y="4988"/>
                    </a:moveTo>
                    <a:lnTo>
                      <a:pt x="33872" y="4988"/>
                    </a:lnTo>
                    <a:cubicBezTo>
                      <a:pt x="33862" y="5425"/>
                      <a:pt x="33862" y="5861"/>
                      <a:pt x="33881" y="6297"/>
                    </a:cubicBezTo>
                    <a:cubicBezTo>
                      <a:pt x="33852" y="6010"/>
                      <a:pt x="33812" y="5752"/>
                      <a:pt x="33782" y="5524"/>
                    </a:cubicBezTo>
                    <a:cubicBezTo>
                      <a:pt x="33812" y="5355"/>
                      <a:pt x="33842" y="5177"/>
                      <a:pt x="33872" y="4988"/>
                    </a:cubicBezTo>
                    <a:close/>
                    <a:moveTo>
                      <a:pt x="16857" y="5325"/>
                    </a:moveTo>
                    <a:cubicBezTo>
                      <a:pt x="16936" y="5643"/>
                      <a:pt x="17006" y="5990"/>
                      <a:pt x="17055" y="6367"/>
                    </a:cubicBezTo>
                    <a:cubicBezTo>
                      <a:pt x="16976" y="6872"/>
                      <a:pt x="16877" y="7537"/>
                      <a:pt x="16778" y="8370"/>
                    </a:cubicBezTo>
                    <a:cubicBezTo>
                      <a:pt x="16678" y="7824"/>
                      <a:pt x="16569" y="7358"/>
                      <a:pt x="16460" y="6981"/>
                    </a:cubicBezTo>
                    <a:cubicBezTo>
                      <a:pt x="16559" y="6436"/>
                      <a:pt x="16688" y="5881"/>
                      <a:pt x="16857" y="5325"/>
                    </a:cubicBezTo>
                    <a:close/>
                    <a:moveTo>
                      <a:pt x="35151" y="7804"/>
                    </a:moveTo>
                    <a:lnTo>
                      <a:pt x="35151" y="7804"/>
                    </a:lnTo>
                    <a:cubicBezTo>
                      <a:pt x="35170" y="7884"/>
                      <a:pt x="35210" y="7963"/>
                      <a:pt x="35270" y="8013"/>
                    </a:cubicBezTo>
                    <a:cubicBezTo>
                      <a:pt x="35260" y="8122"/>
                      <a:pt x="35260" y="8221"/>
                      <a:pt x="35250" y="8330"/>
                    </a:cubicBezTo>
                    <a:cubicBezTo>
                      <a:pt x="35250" y="8360"/>
                      <a:pt x="35240" y="8399"/>
                      <a:pt x="35230" y="8429"/>
                    </a:cubicBezTo>
                    <a:cubicBezTo>
                      <a:pt x="35210" y="8211"/>
                      <a:pt x="35180" y="8003"/>
                      <a:pt x="35151" y="7804"/>
                    </a:cubicBezTo>
                    <a:close/>
                    <a:moveTo>
                      <a:pt x="30907" y="6793"/>
                    </a:moveTo>
                    <a:lnTo>
                      <a:pt x="30907" y="6793"/>
                    </a:lnTo>
                    <a:cubicBezTo>
                      <a:pt x="30897" y="7130"/>
                      <a:pt x="30887" y="7507"/>
                      <a:pt x="30867" y="7894"/>
                    </a:cubicBezTo>
                    <a:cubicBezTo>
                      <a:pt x="30828" y="7993"/>
                      <a:pt x="30778" y="8092"/>
                      <a:pt x="30738" y="8191"/>
                    </a:cubicBezTo>
                    <a:cubicBezTo>
                      <a:pt x="30689" y="8300"/>
                      <a:pt x="30629" y="8419"/>
                      <a:pt x="30580" y="8528"/>
                    </a:cubicBezTo>
                    <a:cubicBezTo>
                      <a:pt x="30560" y="8578"/>
                      <a:pt x="30540" y="8617"/>
                      <a:pt x="30510" y="8667"/>
                    </a:cubicBezTo>
                    <a:cubicBezTo>
                      <a:pt x="30510" y="8627"/>
                      <a:pt x="30510" y="8588"/>
                      <a:pt x="30510" y="8548"/>
                    </a:cubicBezTo>
                    <a:cubicBezTo>
                      <a:pt x="30560" y="8350"/>
                      <a:pt x="30609" y="8132"/>
                      <a:pt x="30659" y="7903"/>
                    </a:cubicBezTo>
                    <a:cubicBezTo>
                      <a:pt x="30689" y="7784"/>
                      <a:pt x="30718" y="7656"/>
                      <a:pt x="30748" y="7527"/>
                    </a:cubicBezTo>
                    <a:cubicBezTo>
                      <a:pt x="30768" y="7388"/>
                      <a:pt x="30798" y="7259"/>
                      <a:pt x="30828" y="7120"/>
                    </a:cubicBezTo>
                    <a:cubicBezTo>
                      <a:pt x="30857" y="7011"/>
                      <a:pt x="30877" y="6902"/>
                      <a:pt x="30907" y="6793"/>
                    </a:cubicBezTo>
                    <a:close/>
                    <a:moveTo>
                      <a:pt x="31879" y="6069"/>
                    </a:moveTo>
                    <a:cubicBezTo>
                      <a:pt x="31631" y="6843"/>
                      <a:pt x="31383" y="7864"/>
                      <a:pt x="31254" y="9113"/>
                    </a:cubicBezTo>
                    <a:cubicBezTo>
                      <a:pt x="31234" y="8647"/>
                      <a:pt x="31214" y="8161"/>
                      <a:pt x="31175" y="7636"/>
                    </a:cubicBezTo>
                    <a:cubicBezTo>
                      <a:pt x="31184" y="7616"/>
                      <a:pt x="31194" y="7586"/>
                      <a:pt x="31204" y="7556"/>
                    </a:cubicBezTo>
                    <a:cubicBezTo>
                      <a:pt x="31234" y="7497"/>
                      <a:pt x="31264" y="7437"/>
                      <a:pt x="31294" y="7368"/>
                    </a:cubicBezTo>
                    <a:cubicBezTo>
                      <a:pt x="31303" y="7338"/>
                      <a:pt x="31323" y="7309"/>
                      <a:pt x="31333" y="7269"/>
                    </a:cubicBezTo>
                    <a:cubicBezTo>
                      <a:pt x="31343" y="7239"/>
                      <a:pt x="31363" y="7209"/>
                      <a:pt x="31373" y="7170"/>
                    </a:cubicBezTo>
                    <a:cubicBezTo>
                      <a:pt x="31482" y="6912"/>
                      <a:pt x="31591" y="6644"/>
                      <a:pt x="31700" y="6377"/>
                    </a:cubicBezTo>
                    <a:cubicBezTo>
                      <a:pt x="31740" y="6277"/>
                      <a:pt x="31789" y="6168"/>
                      <a:pt x="31829" y="6069"/>
                    </a:cubicBezTo>
                    <a:close/>
                    <a:moveTo>
                      <a:pt x="34298" y="5663"/>
                    </a:moveTo>
                    <a:cubicBezTo>
                      <a:pt x="34615" y="7428"/>
                      <a:pt x="34665" y="9183"/>
                      <a:pt x="34585" y="10700"/>
                    </a:cubicBezTo>
                    <a:cubicBezTo>
                      <a:pt x="34585" y="10660"/>
                      <a:pt x="34576" y="10630"/>
                      <a:pt x="34576" y="10610"/>
                    </a:cubicBezTo>
                    <a:cubicBezTo>
                      <a:pt x="34566" y="10501"/>
                      <a:pt x="34546" y="10372"/>
                      <a:pt x="34536" y="10224"/>
                    </a:cubicBezTo>
                    <a:cubicBezTo>
                      <a:pt x="34526" y="10154"/>
                      <a:pt x="34516" y="10075"/>
                      <a:pt x="34506" y="9996"/>
                    </a:cubicBezTo>
                    <a:cubicBezTo>
                      <a:pt x="34496" y="9906"/>
                      <a:pt x="34486" y="9817"/>
                      <a:pt x="34476" y="9728"/>
                    </a:cubicBezTo>
                    <a:cubicBezTo>
                      <a:pt x="34457" y="9549"/>
                      <a:pt x="34437" y="9351"/>
                      <a:pt x="34417" y="9143"/>
                    </a:cubicBezTo>
                    <a:cubicBezTo>
                      <a:pt x="34397" y="9034"/>
                      <a:pt x="34387" y="8935"/>
                      <a:pt x="34377" y="8816"/>
                    </a:cubicBezTo>
                    <a:cubicBezTo>
                      <a:pt x="34367" y="8707"/>
                      <a:pt x="34357" y="8598"/>
                      <a:pt x="34347" y="8488"/>
                    </a:cubicBezTo>
                    <a:cubicBezTo>
                      <a:pt x="34338" y="8370"/>
                      <a:pt x="34328" y="8251"/>
                      <a:pt x="34318" y="8141"/>
                    </a:cubicBezTo>
                    <a:cubicBezTo>
                      <a:pt x="34308" y="8082"/>
                      <a:pt x="34298" y="8022"/>
                      <a:pt x="34298" y="7963"/>
                    </a:cubicBezTo>
                    <a:lnTo>
                      <a:pt x="34288" y="7874"/>
                    </a:lnTo>
                    <a:cubicBezTo>
                      <a:pt x="34288" y="7844"/>
                      <a:pt x="34288" y="7814"/>
                      <a:pt x="34278" y="7784"/>
                    </a:cubicBezTo>
                    <a:cubicBezTo>
                      <a:pt x="34258" y="7537"/>
                      <a:pt x="34238" y="7299"/>
                      <a:pt x="34219" y="7051"/>
                    </a:cubicBezTo>
                    <a:cubicBezTo>
                      <a:pt x="34219" y="6971"/>
                      <a:pt x="34209" y="6882"/>
                      <a:pt x="34209" y="6803"/>
                    </a:cubicBezTo>
                    <a:cubicBezTo>
                      <a:pt x="34268" y="6743"/>
                      <a:pt x="34308" y="6654"/>
                      <a:pt x="34298" y="6555"/>
                    </a:cubicBezTo>
                    <a:cubicBezTo>
                      <a:pt x="34288" y="6307"/>
                      <a:pt x="34278" y="6069"/>
                      <a:pt x="34278" y="5831"/>
                    </a:cubicBezTo>
                    <a:cubicBezTo>
                      <a:pt x="34278" y="5772"/>
                      <a:pt x="34288" y="5712"/>
                      <a:pt x="34298" y="5663"/>
                    </a:cubicBezTo>
                    <a:close/>
                    <a:moveTo>
                      <a:pt x="3075" y="4255"/>
                    </a:moveTo>
                    <a:cubicBezTo>
                      <a:pt x="3372" y="6396"/>
                      <a:pt x="3293" y="9252"/>
                      <a:pt x="3144" y="11582"/>
                    </a:cubicBezTo>
                    <a:cubicBezTo>
                      <a:pt x="3164" y="8994"/>
                      <a:pt x="2946" y="6962"/>
                      <a:pt x="2688" y="5494"/>
                    </a:cubicBezTo>
                    <a:cubicBezTo>
                      <a:pt x="2787" y="5454"/>
                      <a:pt x="2866" y="5365"/>
                      <a:pt x="2886" y="5226"/>
                    </a:cubicBezTo>
                    <a:cubicBezTo>
                      <a:pt x="2956" y="4909"/>
                      <a:pt x="3025" y="4582"/>
                      <a:pt x="3075" y="4255"/>
                    </a:cubicBezTo>
                    <a:close/>
                    <a:moveTo>
                      <a:pt x="7675" y="7100"/>
                    </a:moveTo>
                    <a:cubicBezTo>
                      <a:pt x="7705" y="7120"/>
                      <a:pt x="7725" y="7140"/>
                      <a:pt x="7755" y="7150"/>
                    </a:cubicBezTo>
                    <a:cubicBezTo>
                      <a:pt x="7745" y="7299"/>
                      <a:pt x="7745" y="7447"/>
                      <a:pt x="7735" y="7596"/>
                    </a:cubicBezTo>
                    <a:cubicBezTo>
                      <a:pt x="7715" y="7993"/>
                      <a:pt x="7695" y="8389"/>
                      <a:pt x="7675" y="8776"/>
                    </a:cubicBezTo>
                    <a:cubicBezTo>
                      <a:pt x="7665" y="8826"/>
                      <a:pt x="7665" y="8875"/>
                      <a:pt x="7665" y="8925"/>
                    </a:cubicBezTo>
                    <a:cubicBezTo>
                      <a:pt x="7665" y="8974"/>
                      <a:pt x="7655" y="9024"/>
                      <a:pt x="7655" y="9073"/>
                    </a:cubicBezTo>
                    <a:cubicBezTo>
                      <a:pt x="7645" y="9173"/>
                      <a:pt x="7645" y="9262"/>
                      <a:pt x="7636" y="9361"/>
                    </a:cubicBezTo>
                    <a:cubicBezTo>
                      <a:pt x="7626" y="9549"/>
                      <a:pt x="7606" y="9738"/>
                      <a:pt x="7596" y="9926"/>
                    </a:cubicBezTo>
                    <a:cubicBezTo>
                      <a:pt x="7586" y="10115"/>
                      <a:pt x="7576" y="10293"/>
                      <a:pt x="7556" y="10472"/>
                    </a:cubicBezTo>
                    <a:cubicBezTo>
                      <a:pt x="7546" y="10650"/>
                      <a:pt x="7526" y="10829"/>
                      <a:pt x="7517" y="10997"/>
                    </a:cubicBezTo>
                    <a:cubicBezTo>
                      <a:pt x="7487" y="11334"/>
                      <a:pt x="7467" y="11661"/>
                      <a:pt x="7447" y="11959"/>
                    </a:cubicBezTo>
                    <a:cubicBezTo>
                      <a:pt x="7437" y="12058"/>
                      <a:pt x="7427" y="12147"/>
                      <a:pt x="7417" y="12236"/>
                    </a:cubicBezTo>
                    <a:cubicBezTo>
                      <a:pt x="7358" y="10987"/>
                      <a:pt x="7408" y="9311"/>
                      <a:pt x="7675" y="7100"/>
                    </a:cubicBezTo>
                    <a:close/>
                    <a:moveTo>
                      <a:pt x="34159" y="7834"/>
                    </a:moveTo>
                    <a:cubicBezTo>
                      <a:pt x="34159" y="7854"/>
                      <a:pt x="34159" y="7874"/>
                      <a:pt x="34159" y="7884"/>
                    </a:cubicBezTo>
                    <a:cubicBezTo>
                      <a:pt x="34159" y="7913"/>
                      <a:pt x="34169" y="7943"/>
                      <a:pt x="34169" y="7973"/>
                    </a:cubicBezTo>
                    <a:cubicBezTo>
                      <a:pt x="34169" y="8032"/>
                      <a:pt x="34179" y="8092"/>
                      <a:pt x="34179" y="8151"/>
                    </a:cubicBezTo>
                    <a:cubicBezTo>
                      <a:pt x="34189" y="8270"/>
                      <a:pt x="34199" y="8389"/>
                      <a:pt x="34209" y="8508"/>
                    </a:cubicBezTo>
                    <a:cubicBezTo>
                      <a:pt x="34219" y="8617"/>
                      <a:pt x="34228" y="8736"/>
                      <a:pt x="34238" y="8845"/>
                    </a:cubicBezTo>
                    <a:cubicBezTo>
                      <a:pt x="34248" y="8955"/>
                      <a:pt x="34258" y="9064"/>
                      <a:pt x="34268" y="9163"/>
                    </a:cubicBezTo>
                    <a:cubicBezTo>
                      <a:pt x="34288" y="9371"/>
                      <a:pt x="34308" y="9569"/>
                      <a:pt x="34328" y="9758"/>
                    </a:cubicBezTo>
                    <a:cubicBezTo>
                      <a:pt x="34338" y="9847"/>
                      <a:pt x="34347" y="9936"/>
                      <a:pt x="34347" y="10015"/>
                    </a:cubicBezTo>
                    <a:cubicBezTo>
                      <a:pt x="34357" y="10105"/>
                      <a:pt x="34367" y="10184"/>
                      <a:pt x="34377" y="10253"/>
                    </a:cubicBezTo>
                    <a:cubicBezTo>
                      <a:pt x="34397" y="10402"/>
                      <a:pt x="34407" y="10531"/>
                      <a:pt x="34417" y="10640"/>
                    </a:cubicBezTo>
                    <a:cubicBezTo>
                      <a:pt x="34427" y="10719"/>
                      <a:pt x="34476" y="11057"/>
                      <a:pt x="34536" y="11453"/>
                    </a:cubicBezTo>
                    <a:cubicBezTo>
                      <a:pt x="34536" y="11532"/>
                      <a:pt x="34526" y="11622"/>
                      <a:pt x="34516" y="11701"/>
                    </a:cubicBezTo>
                    <a:cubicBezTo>
                      <a:pt x="34466" y="11909"/>
                      <a:pt x="34427" y="12108"/>
                      <a:pt x="34377" y="12296"/>
                    </a:cubicBezTo>
                    <a:cubicBezTo>
                      <a:pt x="34318" y="10967"/>
                      <a:pt x="34238" y="9807"/>
                      <a:pt x="34149" y="8816"/>
                    </a:cubicBezTo>
                    <a:cubicBezTo>
                      <a:pt x="34149" y="8488"/>
                      <a:pt x="34149" y="8161"/>
                      <a:pt x="34159" y="7834"/>
                    </a:cubicBezTo>
                    <a:close/>
                    <a:moveTo>
                      <a:pt x="39018" y="5028"/>
                    </a:moveTo>
                    <a:cubicBezTo>
                      <a:pt x="39028" y="5028"/>
                      <a:pt x="39037" y="5038"/>
                      <a:pt x="39047" y="5038"/>
                    </a:cubicBezTo>
                    <a:cubicBezTo>
                      <a:pt x="39057" y="5137"/>
                      <a:pt x="39057" y="5246"/>
                      <a:pt x="39067" y="5345"/>
                    </a:cubicBezTo>
                    <a:cubicBezTo>
                      <a:pt x="39087" y="5682"/>
                      <a:pt x="39107" y="6020"/>
                      <a:pt x="39137" y="6347"/>
                    </a:cubicBezTo>
                    <a:cubicBezTo>
                      <a:pt x="39137" y="6386"/>
                      <a:pt x="39137" y="6426"/>
                      <a:pt x="39137" y="6466"/>
                    </a:cubicBezTo>
                    <a:cubicBezTo>
                      <a:pt x="39146" y="6505"/>
                      <a:pt x="39146" y="6545"/>
                      <a:pt x="39146" y="6595"/>
                    </a:cubicBezTo>
                    <a:cubicBezTo>
                      <a:pt x="39156" y="6674"/>
                      <a:pt x="39166" y="6753"/>
                      <a:pt x="39166" y="6833"/>
                    </a:cubicBezTo>
                    <a:cubicBezTo>
                      <a:pt x="39186" y="6991"/>
                      <a:pt x="39196" y="7150"/>
                      <a:pt x="39206" y="7309"/>
                    </a:cubicBezTo>
                    <a:cubicBezTo>
                      <a:pt x="39226" y="7467"/>
                      <a:pt x="39236" y="7616"/>
                      <a:pt x="39246" y="7775"/>
                    </a:cubicBezTo>
                    <a:cubicBezTo>
                      <a:pt x="39265" y="7923"/>
                      <a:pt x="39275" y="8072"/>
                      <a:pt x="39285" y="8211"/>
                    </a:cubicBezTo>
                    <a:cubicBezTo>
                      <a:pt x="39305" y="8429"/>
                      <a:pt x="39325" y="8627"/>
                      <a:pt x="39345" y="8826"/>
                    </a:cubicBezTo>
                    <a:cubicBezTo>
                      <a:pt x="39275" y="10065"/>
                      <a:pt x="39166" y="11364"/>
                      <a:pt x="39018" y="12574"/>
                    </a:cubicBezTo>
                    <a:cubicBezTo>
                      <a:pt x="39097" y="10600"/>
                      <a:pt x="39146" y="7814"/>
                      <a:pt x="39018" y="5028"/>
                    </a:cubicBezTo>
                    <a:close/>
                    <a:moveTo>
                      <a:pt x="17293" y="5306"/>
                    </a:moveTo>
                    <a:cubicBezTo>
                      <a:pt x="18116" y="8062"/>
                      <a:pt x="18076" y="10690"/>
                      <a:pt x="17848" y="12593"/>
                    </a:cubicBezTo>
                    <a:cubicBezTo>
                      <a:pt x="17888" y="10045"/>
                      <a:pt x="17680" y="8251"/>
                      <a:pt x="17432" y="7031"/>
                    </a:cubicBezTo>
                    <a:cubicBezTo>
                      <a:pt x="17402" y="6456"/>
                      <a:pt x="17353" y="5881"/>
                      <a:pt x="17293" y="5306"/>
                    </a:cubicBezTo>
                    <a:close/>
                    <a:moveTo>
                      <a:pt x="1865" y="9341"/>
                    </a:moveTo>
                    <a:cubicBezTo>
                      <a:pt x="1815" y="10571"/>
                      <a:pt x="1746" y="11761"/>
                      <a:pt x="1667" y="12772"/>
                    </a:cubicBezTo>
                    <a:cubicBezTo>
                      <a:pt x="1587" y="12197"/>
                      <a:pt x="1528" y="11612"/>
                      <a:pt x="1468" y="11017"/>
                    </a:cubicBezTo>
                    <a:cubicBezTo>
                      <a:pt x="1488" y="10947"/>
                      <a:pt x="1508" y="10868"/>
                      <a:pt x="1528" y="10759"/>
                    </a:cubicBezTo>
                    <a:cubicBezTo>
                      <a:pt x="1567" y="10620"/>
                      <a:pt x="1607" y="10442"/>
                      <a:pt x="1657" y="10243"/>
                    </a:cubicBezTo>
                    <a:cubicBezTo>
                      <a:pt x="1676" y="10134"/>
                      <a:pt x="1706" y="10035"/>
                      <a:pt x="1726" y="9916"/>
                    </a:cubicBezTo>
                    <a:cubicBezTo>
                      <a:pt x="1756" y="9807"/>
                      <a:pt x="1786" y="9688"/>
                      <a:pt x="1815" y="9559"/>
                    </a:cubicBezTo>
                    <a:cubicBezTo>
                      <a:pt x="1825" y="9490"/>
                      <a:pt x="1845" y="9411"/>
                      <a:pt x="1865" y="9341"/>
                    </a:cubicBezTo>
                    <a:close/>
                    <a:moveTo>
                      <a:pt x="30847" y="8389"/>
                    </a:moveTo>
                    <a:cubicBezTo>
                      <a:pt x="30788" y="9827"/>
                      <a:pt x="30659" y="11473"/>
                      <a:pt x="30431" y="12980"/>
                    </a:cubicBezTo>
                    <a:cubicBezTo>
                      <a:pt x="30490" y="11909"/>
                      <a:pt x="30530" y="10571"/>
                      <a:pt x="30520" y="9123"/>
                    </a:cubicBezTo>
                    <a:cubicBezTo>
                      <a:pt x="30590" y="8964"/>
                      <a:pt x="30659" y="8816"/>
                      <a:pt x="30738" y="8647"/>
                    </a:cubicBezTo>
                    <a:cubicBezTo>
                      <a:pt x="30768" y="8558"/>
                      <a:pt x="30808" y="8479"/>
                      <a:pt x="30847" y="8389"/>
                    </a:cubicBezTo>
                    <a:close/>
                    <a:moveTo>
                      <a:pt x="36182" y="5296"/>
                    </a:moveTo>
                    <a:lnTo>
                      <a:pt x="36182" y="5296"/>
                    </a:lnTo>
                    <a:cubicBezTo>
                      <a:pt x="36450" y="7556"/>
                      <a:pt x="36261" y="10819"/>
                      <a:pt x="36063" y="13000"/>
                    </a:cubicBezTo>
                    <a:cubicBezTo>
                      <a:pt x="35835" y="11384"/>
                      <a:pt x="35706" y="9579"/>
                      <a:pt x="35646" y="8003"/>
                    </a:cubicBezTo>
                    <a:cubicBezTo>
                      <a:pt x="35706" y="7953"/>
                      <a:pt x="35746" y="7874"/>
                      <a:pt x="35755" y="7784"/>
                    </a:cubicBezTo>
                    <a:cubicBezTo>
                      <a:pt x="35934" y="6962"/>
                      <a:pt x="36073" y="6139"/>
                      <a:pt x="36182" y="5296"/>
                    </a:cubicBezTo>
                    <a:close/>
                    <a:moveTo>
                      <a:pt x="16321" y="7864"/>
                    </a:moveTo>
                    <a:cubicBezTo>
                      <a:pt x="16450" y="8776"/>
                      <a:pt x="16540" y="9579"/>
                      <a:pt x="16589" y="10293"/>
                    </a:cubicBezTo>
                    <a:cubicBezTo>
                      <a:pt x="16520" y="11106"/>
                      <a:pt x="16450" y="12018"/>
                      <a:pt x="16401" y="13040"/>
                    </a:cubicBezTo>
                    <a:cubicBezTo>
                      <a:pt x="16381" y="12921"/>
                      <a:pt x="16371" y="12792"/>
                      <a:pt x="16351" y="12663"/>
                    </a:cubicBezTo>
                    <a:cubicBezTo>
                      <a:pt x="16371" y="11235"/>
                      <a:pt x="16311" y="10045"/>
                      <a:pt x="16212" y="9073"/>
                    </a:cubicBezTo>
                    <a:cubicBezTo>
                      <a:pt x="16242" y="8677"/>
                      <a:pt x="16272" y="8270"/>
                      <a:pt x="16321" y="7864"/>
                    </a:cubicBezTo>
                    <a:close/>
                    <a:moveTo>
                      <a:pt x="2450" y="6575"/>
                    </a:moveTo>
                    <a:cubicBezTo>
                      <a:pt x="2797" y="10204"/>
                      <a:pt x="2688" y="12326"/>
                      <a:pt x="2480" y="13674"/>
                    </a:cubicBezTo>
                    <a:cubicBezTo>
                      <a:pt x="2579" y="10908"/>
                      <a:pt x="2499" y="8746"/>
                      <a:pt x="2341" y="7090"/>
                    </a:cubicBezTo>
                    <a:cubicBezTo>
                      <a:pt x="2351" y="7071"/>
                      <a:pt x="2351" y="7041"/>
                      <a:pt x="2361" y="7021"/>
                    </a:cubicBezTo>
                    <a:cubicBezTo>
                      <a:pt x="2371" y="6981"/>
                      <a:pt x="2371" y="6932"/>
                      <a:pt x="2380" y="6892"/>
                    </a:cubicBezTo>
                    <a:cubicBezTo>
                      <a:pt x="2400" y="6783"/>
                      <a:pt x="2420" y="6674"/>
                      <a:pt x="2450" y="6575"/>
                    </a:cubicBezTo>
                    <a:close/>
                    <a:moveTo>
                      <a:pt x="33287" y="9797"/>
                    </a:moveTo>
                    <a:lnTo>
                      <a:pt x="33287" y="9797"/>
                    </a:lnTo>
                    <a:cubicBezTo>
                      <a:pt x="33296" y="11433"/>
                      <a:pt x="33346" y="12871"/>
                      <a:pt x="33406" y="13882"/>
                    </a:cubicBezTo>
                    <a:cubicBezTo>
                      <a:pt x="33257" y="13020"/>
                      <a:pt x="33168" y="11731"/>
                      <a:pt x="33287" y="9797"/>
                    </a:cubicBezTo>
                    <a:close/>
                    <a:moveTo>
                      <a:pt x="7685" y="11999"/>
                    </a:moveTo>
                    <a:cubicBezTo>
                      <a:pt x="7695" y="12643"/>
                      <a:pt x="7715" y="13337"/>
                      <a:pt x="7745" y="14081"/>
                    </a:cubicBezTo>
                    <a:cubicBezTo>
                      <a:pt x="7735" y="14220"/>
                      <a:pt x="7725" y="14358"/>
                      <a:pt x="7705" y="14477"/>
                    </a:cubicBezTo>
                    <a:cubicBezTo>
                      <a:pt x="7655" y="14259"/>
                      <a:pt x="7596" y="13991"/>
                      <a:pt x="7556" y="13674"/>
                    </a:cubicBezTo>
                    <a:cubicBezTo>
                      <a:pt x="7556" y="13605"/>
                      <a:pt x="7566" y="13525"/>
                      <a:pt x="7576" y="13426"/>
                    </a:cubicBezTo>
                    <a:cubicBezTo>
                      <a:pt x="7586" y="13248"/>
                      <a:pt x="7606" y="13040"/>
                      <a:pt x="7626" y="12802"/>
                    </a:cubicBezTo>
                    <a:cubicBezTo>
                      <a:pt x="7636" y="12683"/>
                      <a:pt x="7645" y="12554"/>
                      <a:pt x="7655" y="12415"/>
                    </a:cubicBezTo>
                    <a:cubicBezTo>
                      <a:pt x="7665" y="12286"/>
                      <a:pt x="7675" y="12137"/>
                      <a:pt x="7685" y="11999"/>
                    </a:cubicBezTo>
                    <a:close/>
                    <a:moveTo>
                      <a:pt x="8449" y="5593"/>
                    </a:moveTo>
                    <a:cubicBezTo>
                      <a:pt x="9252" y="10789"/>
                      <a:pt x="8994" y="13268"/>
                      <a:pt x="8697" y="14497"/>
                    </a:cubicBezTo>
                    <a:cubicBezTo>
                      <a:pt x="8677" y="14378"/>
                      <a:pt x="8667" y="14249"/>
                      <a:pt x="8657" y="14110"/>
                    </a:cubicBezTo>
                    <a:cubicBezTo>
                      <a:pt x="8796" y="10680"/>
                      <a:pt x="8607" y="8300"/>
                      <a:pt x="8340" y="6714"/>
                    </a:cubicBezTo>
                    <a:cubicBezTo>
                      <a:pt x="8359" y="6317"/>
                      <a:pt x="8399" y="5950"/>
                      <a:pt x="8449" y="5593"/>
                    </a:cubicBezTo>
                    <a:close/>
                    <a:moveTo>
                      <a:pt x="39146" y="1"/>
                    </a:moveTo>
                    <a:cubicBezTo>
                      <a:pt x="39146" y="11"/>
                      <a:pt x="39146" y="21"/>
                      <a:pt x="39137" y="21"/>
                    </a:cubicBezTo>
                    <a:cubicBezTo>
                      <a:pt x="39137" y="41"/>
                      <a:pt x="39127" y="70"/>
                      <a:pt x="39117" y="110"/>
                    </a:cubicBezTo>
                    <a:cubicBezTo>
                      <a:pt x="39107" y="150"/>
                      <a:pt x="39097" y="199"/>
                      <a:pt x="39087" y="249"/>
                    </a:cubicBezTo>
                    <a:cubicBezTo>
                      <a:pt x="39077" y="308"/>
                      <a:pt x="39067" y="368"/>
                      <a:pt x="39057" y="447"/>
                    </a:cubicBezTo>
                    <a:cubicBezTo>
                      <a:pt x="39047" y="517"/>
                      <a:pt x="39037" y="596"/>
                      <a:pt x="39028" y="685"/>
                    </a:cubicBezTo>
                    <a:cubicBezTo>
                      <a:pt x="39028" y="695"/>
                      <a:pt x="39028" y="705"/>
                      <a:pt x="39028" y="715"/>
                    </a:cubicBezTo>
                    <a:cubicBezTo>
                      <a:pt x="39018" y="735"/>
                      <a:pt x="39018" y="745"/>
                      <a:pt x="39018" y="755"/>
                    </a:cubicBezTo>
                    <a:cubicBezTo>
                      <a:pt x="39018" y="774"/>
                      <a:pt x="39018" y="804"/>
                      <a:pt x="39018" y="824"/>
                    </a:cubicBezTo>
                    <a:cubicBezTo>
                      <a:pt x="39008" y="864"/>
                      <a:pt x="39008" y="913"/>
                      <a:pt x="39008" y="953"/>
                    </a:cubicBezTo>
                    <a:cubicBezTo>
                      <a:pt x="38889" y="983"/>
                      <a:pt x="38799" y="1111"/>
                      <a:pt x="38790" y="1280"/>
                    </a:cubicBezTo>
                    <a:cubicBezTo>
                      <a:pt x="38740" y="2093"/>
                      <a:pt x="38720" y="2906"/>
                      <a:pt x="38750" y="3719"/>
                    </a:cubicBezTo>
                    <a:cubicBezTo>
                      <a:pt x="38621" y="4582"/>
                      <a:pt x="38413" y="6129"/>
                      <a:pt x="38234" y="8350"/>
                    </a:cubicBezTo>
                    <a:cubicBezTo>
                      <a:pt x="37977" y="4354"/>
                      <a:pt x="37223" y="3323"/>
                      <a:pt x="37223" y="3323"/>
                    </a:cubicBezTo>
                    <a:lnTo>
                      <a:pt x="37223" y="3323"/>
                    </a:lnTo>
                    <a:cubicBezTo>
                      <a:pt x="37858" y="5038"/>
                      <a:pt x="37758" y="8836"/>
                      <a:pt x="37550" y="11691"/>
                    </a:cubicBezTo>
                    <a:cubicBezTo>
                      <a:pt x="37629" y="5758"/>
                      <a:pt x="36401" y="3521"/>
                      <a:pt x="36390" y="3521"/>
                    </a:cubicBezTo>
                    <a:cubicBezTo>
                      <a:pt x="36390" y="3521"/>
                      <a:pt x="36390" y="3521"/>
                      <a:pt x="36390" y="3521"/>
                    </a:cubicBezTo>
                    <a:cubicBezTo>
                      <a:pt x="37282" y="8875"/>
                      <a:pt x="37154" y="12127"/>
                      <a:pt x="36876" y="13773"/>
                    </a:cubicBezTo>
                    <a:cubicBezTo>
                      <a:pt x="37084" y="8667"/>
                      <a:pt x="36638" y="5990"/>
                      <a:pt x="36261" y="4701"/>
                    </a:cubicBezTo>
                    <a:cubicBezTo>
                      <a:pt x="36291" y="4423"/>
                      <a:pt x="36321" y="4155"/>
                      <a:pt x="36350" y="3878"/>
                    </a:cubicBezTo>
                    <a:cubicBezTo>
                      <a:pt x="36370" y="3650"/>
                      <a:pt x="36251" y="3451"/>
                      <a:pt x="36093" y="3412"/>
                    </a:cubicBezTo>
                    <a:cubicBezTo>
                      <a:pt x="36102" y="3392"/>
                      <a:pt x="36102" y="3372"/>
                      <a:pt x="36102" y="3352"/>
                    </a:cubicBezTo>
                    <a:cubicBezTo>
                      <a:pt x="36102" y="3323"/>
                      <a:pt x="36102" y="3293"/>
                      <a:pt x="36102" y="3273"/>
                    </a:cubicBezTo>
                    <a:cubicBezTo>
                      <a:pt x="36102" y="3253"/>
                      <a:pt x="36102" y="3243"/>
                      <a:pt x="36102" y="3233"/>
                    </a:cubicBezTo>
                    <a:cubicBezTo>
                      <a:pt x="36102" y="3214"/>
                      <a:pt x="36102" y="3204"/>
                      <a:pt x="36102" y="3194"/>
                    </a:cubicBezTo>
                    <a:cubicBezTo>
                      <a:pt x="36112" y="3085"/>
                      <a:pt x="36112" y="2995"/>
                      <a:pt x="36112" y="2906"/>
                    </a:cubicBezTo>
                    <a:cubicBezTo>
                      <a:pt x="36102" y="2817"/>
                      <a:pt x="36102" y="2748"/>
                      <a:pt x="36102" y="2678"/>
                    </a:cubicBezTo>
                    <a:cubicBezTo>
                      <a:pt x="36093" y="2609"/>
                      <a:pt x="36093" y="2559"/>
                      <a:pt x="36083" y="2510"/>
                    </a:cubicBezTo>
                    <a:cubicBezTo>
                      <a:pt x="36083" y="2460"/>
                      <a:pt x="36073" y="2430"/>
                      <a:pt x="36073" y="2400"/>
                    </a:cubicBezTo>
                    <a:cubicBezTo>
                      <a:pt x="36063" y="2391"/>
                      <a:pt x="36063" y="2381"/>
                      <a:pt x="36063" y="2381"/>
                    </a:cubicBezTo>
                    <a:cubicBezTo>
                      <a:pt x="36063" y="2387"/>
                      <a:pt x="36063" y="2396"/>
                      <a:pt x="36063" y="2410"/>
                    </a:cubicBezTo>
                    <a:cubicBezTo>
                      <a:pt x="36063" y="2430"/>
                      <a:pt x="36063" y="2470"/>
                      <a:pt x="36053" y="2510"/>
                    </a:cubicBezTo>
                    <a:cubicBezTo>
                      <a:pt x="36053" y="2559"/>
                      <a:pt x="36053" y="2609"/>
                      <a:pt x="36053" y="2678"/>
                    </a:cubicBezTo>
                    <a:cubicBezTo>
                      <a:pt x="36043" y="2748"/>
                      <a:pt x="36043" y="2817"/>
                      <a:pt x="36033" y="2906"/>
                    </a:cubicBezTo>
                    <a:cubicBezTo>
                      <a:pt x="36033" y="2985"/>
                      <a:pt x="36023" y="3085"/>
                      <a:pt x="36013" y="3184"/>
                    </a:cubicBezTo>
                    <a:cubicBezTo>
                      <a:pt x="36013" y="3233"/>
                      <a:pt x="36003" y="3283"/>
                      <a:pt x="36003" y="3342"/>
                    </a:cubicBezTo>
                    <a:cubicBezTo>
                      <a:pt x="36003" y="3362"/>
                      <a:pt x="36003" y="3382"/>
                      <a:pt x="36003" y="3402"/>
                    </a:cubicBezTo>
                    <a:cubicBezTo>
                      <a:pt x="35855" y="3422"/>
                      <a:pt x="35726" y="3580"/>
                      <a:pt x="35716" y="3779"/>
                    </a:cubicBezTo>
                    <a:cubicBezTo>
                      <a:pt x="35676" y="4146"/>
                      <a:pt x="35636" y="4512"/>
                      <a:pt x="35587" y="4879"/>
                    </a:cubicBezTo>
                    <a:cubicBezTo>
                      <a:pt x="35597" y="4146"/>
                      <a:pt x="35607" y="3700"/>
                      <a:pt x="35607" y="3699"/>
                    </a:cubicBezTo>
                    <a:lnTo>
                      <a:pt x="35607" y="3699"/>
                    </a:lnTo>
                    <a:cubicBezTo>
                      <a:pt x="35508" y="4651"/>
                      <a:pt x="35428" y="5534"/>
                      <a:pt x="35369" y="6347"/>
                    </a:cubicBezTo>
                    <a:cubicBezTo>
                      <a:pt x="35299" y="6753"/>
                      <a:pt x="35230" y="7160"/>
                      <a:pt x="35141" y="7556"/>
                    </a:cubicBezTo>
                    <a:cubicBezTo>
                      <a:pt x="35131" y="7606"/>
                      <a:pt x="35131" y="7646"/>
                      <a:pt x="35131" y="7695"/>
                    </a:cubicBezTo>
                    <a:cubicBezTo>
                      <a:pt x="34942" y="6446"/>
                      <a:pt x="34645" y="5544"/>
                      <a:pt x="34397" y="4959"/>
                    </a:cubicBezTo>
                    <a:cubicBezTo>
                      <a:pt x="34466" y="4564"/>
                      <a:pt x="34555" y="4209"/>
                      <a:pt x="34663" y="3902"/>
                    </a:cubicBezTo>
                    <a:lnTo>
                      <a:pt x="34663" y="3902"/>
                    </a:lnTo>
                    <a:cubicBezTo>
                      <a:pt x="34647" y="3940"/>
                      <a:pt x="34504" y="4203"/>
                      <a:pt x="34318" y="4780"/>
                    </a:cubicBezTo>
                    <a:cubicBezTo>
                      <a:pt x="34308" y="4750"/>
                      <a:pt x="34288" y="4721"/>
                      <a:pt x="34278" y="4691"/>
                    </a:cubicBezTo>
                    <a:cubicBezTo>
                      <a:pt x="34288" y="4503"/>
                      <a:pt x="34288" y="4314"/>
                      <a:pt x="34298" y="4126"/>
                    </a:cubicBezTo>
                    <a:cubicBezTo>
                      <a:pt x="34308" y="3977"/>
                      <a:pt x="34228" y="3858"/>
                      <a:pt x="34119" y="3838"/>
                    </a:cubicBezTo>
                    <a:cubicBezTo>
                      <a:pt x="34129" y="3808"/>
                      <a:pt x="34129" y="3779"/>
                      <a:pt x="34129" y="3749"/>
                    </a:cubicBezTo>
                    <a:cubicBezTo>
                      <a:pt x="34129" y="3719"/>
                      <a:pt x="34129" y="3689"/>
                      <a:pt x="34129" y="3650"/>
                    </a:cubicBezTo>
                    <a:cubicBezTo>
                      <a:pt x="34139" y="3590"/>
                      <a:pt x="34139" y="3531"/>
                      <a:pt x="34139" y="3481"/>
                    </a:cubicBezTo>
                    <a:cubicBezTo>
                      <a:pt x="34149" y="3422"/>
                      <a:pt x="34149" y="3372"/>
                      <a:pt x="34149" y="3333"/>
                    </a:cubicBezTo>
                    <a:cubicBezTo>
                      <a:pt x="34159" y="3293"/>
                      <a:pt x="34159" y="3253"/>
                      <a:pt x="34159" y="3233"/>
                    </a:cubicBezTo>
                    <a:cubicBezTo>
                      <a:pt x="34159" y="3204"/>
                      <a:pt x="34169" y="3174"/>
                      <a:pt x="34169" y="3164"/>
                    </a:cubicBezTo>
                    <a:cubicBezTo>
                      <a:pt x="34169" y="3144"/>
                      <a:pt x="34169" y="3144"/>
                      <a:pt x="34169" y="3144"/>
                    </a:cubicBezTo>
                    <a:cubicBezTo>
                      <a:pt x="34169" y="3154"/>
                      <a:pt x="34159" y="3154"/>
                      <a:pt x="34159" y="3164"/>
                    </a:cubicBezTo>
                    <a:cubicBezTo>
                      <a:pt x="34159" y="3174"/>
                      <a:pt x="34149" y="3194"/>
                      <a:pt x="34139" y="3223"/>
                    </a:cubicBezTo>
                    <a:cubicBezTo>
                      <a:pt x="34139" y="3253"/>
                      <a:pt x="34129" y="3283"/>
                      <a:pt x="34119" y="3323"/>
                    </a:cubicBezTo>
                    <a:cubicBezTo>
                      <a:pt x="34110" y="3372"/>
                      <a:pt x="34110" y="3412"/>
                      <a:pt x="34100" y="3471"/>
                    </a:cubicBezTo>
                    <a:cubicBezTo>
                      <a:pt x="34090" y="3521"/>
                      <a:pt x="34080" y="3580"/>
                      <a:pt x="34080" y="3650"/>
                    </a:cubicBezTo>
                    <a:cubicBezTo>
                      <a:pt x="34080" y="3650"/>
                      <a:pt x="34070" y="3660"/>
                      <a:pt x="34070" y="3670"/>
                    </a:cubicBezTo>
                    <a:cubicBezTo>
                      <a:pt x="34070" y="3680"/>
                      <a:pt x="34070" y="3689"/>
                      <a:pt x="34070" y="3699"/>
                    </a:cubicBezTo>
                    <a:cubicBezTo>
                      <a:pt x="34070" y="3709"/>
                      <a:pt x="34070" y="3729"/>
                      <a:pt x="34070" y="3749"/>
                    </a:cubicBezTo>
                    <a:cubicBezTo>
                      <a:pt x="34070" y="3779"/>
                      <a:pt x="34060" y="3808"/>
                      <a:pt x="34060" y="3838"/>
                    </a:cubicBezTo>
                    <a:cubicBezTo>
                      <a:pt x="33981" y="3868"/>
                      <a:pt x="33911" y="3957"/>
                      <a:pt x="33901" y="4076"/>
                    </a:cubicBezTo>
                    <a:cubicBezTo>
                      <a:pt x="33881" y="4304"/>
                      <a:pt x="33881" y="4532"/>
                      <a:pt x="33872" y="4760"/>
                    </a:cubicBezTo>
                    <a:cubicBezTo>
                      <a:pt x="33832" y="4850"/>
                      <a:pt x="33782" y="4978"/>
                      <a:pt x="33723" y="5147"/>
                    </a:cubicBezTo>
                    <a:cubicBezTo>
                      <a:pt x="33614" y="4453"/>
                      <a:pt x="33534" y="4116"/>
                      <a:pt x="33534" y="4116"/>
                    </a:cubicBezTo>
                    <a:cubicBezTo>
                      <a:pt x="33465" y="4859"/>
                      <a:pt x="33415" y="5613"/>
                      <a:pt x="33376" y="6357"/>
                    </a:cubicBezTo>
                    <a:cubicBezTo>
                      <a:pt x="33098" y="7477"/>
                      <a:pt x="32821" y="9143"/>
                      <a:pt x="32791" y="11394"/>
                    </a:cubicBezTo>
                    <a:cubicBezTo>
                      <a:pt x="32612" y="8766"/>
                      <a:pt x="32583" y="5574"/>
                      <a:pt x="33207" y="3759"/>
                    </a:cubicBezTo>
                    <a:lnTo>
                      <a:pt x="33207" y="3759"/>
                    </a:lnTo>
                    <a:cubicBezTo>
                      <a:pt x="33191" y="3796"/>
                      <a:pt x="31948" y="5902"/>
                      <a:pt x="32027" y="12355"/>
                    </a:cubicBezTo>
                    <a:cubicBezTo>
                      <a:pt x="31819" y="10432"/>
                      <a:pt x="31769" y="7874"/>
                      <a:pt x="32444" y="5018"/>
                    </a:cubicBezTo>
                    <a:cubicBezTo>
                      <a:pt x="32682" y="4403"/>
                      <a:pt x="32900" y="3769"/>
                      <a:pt x="33088" y="3114"/>
                    </a:cubicBezTo>
                    <a:cubicBezTo>
                      <a:pt x="33138" y="2956"/>
                      <a:pt x="33078" y="2777"/>
                      <a:pt x="32969" y="2708"/>
                    </a:cubicBezTo>
                    <a:cubicBezTo>
                      <a:pt x="32969" y="2688"/>
                      <a:pt x="32979" y="2678"/>
                      <a:pt x="32979" y="2658"/>
                    </a:cubicBezTo>
                    <a:cubicBezTo>
                      <a:pt x="32989" y="2638"/>
                      <a:pt x="32989" y="2619"/>
                      <a:pt x="32999" y="2599"/>
                    </a:cubicBezTo>
                    <a:cubicBezTo>
                      <a:pt x="32999" y="2589"/>
                      <a:pt x="32999" y="2579"/>
                      <a:pt x="33009" y="2569"/>
                    </a:cubicBezTo>
                    <a:cubicBezTo>
                      <a:pt x="33009" y="2559"/>
                      <a:pt x="33009" y="2549"/>
                      <a:pt x="33009" y="2539"/>
                    </a:cubicBezTo>
                    <a:cubicBezTo>
                      <a:pt x="33029" y="2460"/>
                      <a:pt x="33039" y="2391"/>
                      <a:pt x="33058" y="2331"/>
                    </a:cubicBezTo>
                    <a:cubicBezTo>
                      <a:pt x="33068" y="2262"/>
                      <a:pt x="33068" y="2202"/>
                      <a:pt x="33078" y="2153"/>
                    </a:cubicBezTo>
                    <a:cubicBezTo>
                      <a:pt x="33088" y="2103"/>
                      <a:pt x="33088" y="2063"/>
                      <a:pt x="33088" y="2024"/>
                    </a:cubicBezTo>
                    <a:cubicBezTo>
                      <a:pt x="33098" y="1984"/>
                      <a:pt x="33098" y="1964"/>
                      <a:pt x="33098" y="1944"/>
                    </a:cubicBezTo>
                    <a:cubicBezTo>
                      <a:pt x="33098" y="1934"/>
                      <a:pt x="33098" y="1925"/>
                      <a:pt x="33098" y="1925"/>
                    </a:cubicBezTo>
                    <a:cubicBezTo>
                      <a:pt x="33098" y="1915"/>
                      <a:pt x="33098" y="1915"/>
                      <a:pt x="33098" y="1915"/>
                    </a:cubicBezTo>
                    <a:cubicBezTo>
                      <a:pt x="33098" y="1915"/>
                      <a:pt x="33098" y="1925"/>
                      <a:pt x="33088" y="1944"/>
                    </a:cubicBezTo>
                    <a:cubicBezTo>
                      <a:pt x="33088" y="1954"/>
                      <a:pt x="33078" y="1984"/>
                      <a:pt x="33068" y="2014"/>
                    </a:cubicBezTo>
                    <a:cubicBezTo>
                      <a:pt x="33068" y="2053"/>
                      <a:pt x="33058" y="2093"/>
                      <a:pt x="33039" y="2143"/>
                    </a:cubicBezTo>
                    <a:cubicBezTo>
                      <a:pt x="33029" y="2192"/>
                      <a:pt x="33019" y="2242"/>
                      <a:pt x="32999" y="2311"/>
                    </a:cubicBezTo>
                    <a:cubicBezTo>
                      <a:pt x="32979" y="2371"/>
                      <a:pt x="32959" y="2440"/>
                      <a:pt x="32939" y="2510"/>
                    </a:cubicBezTo>
                    <a:cubicBezTo>
                      <a:pt x="32939" y="2549"/>
                      <a:pt x="32920" y="2589"/>
                      <a:pt x="32910" y="2629"/>
                    </a:cubicBezTo>
                    <a:cubicBezTo>
                      <a:pt x="32910" y="2648"/>
                      <a:pt x="32900" y="2668"/>
                      <a:pt x="32900" y="2678"/>
                    </a:cubicBezTo>
                    <a:cubicBezTo>
                      <a:pt x="32888" y="2676"/>
                      <a:pt x="32876" y="2675"/>
                      <a:pt x="32864" y="2675"/>
                    </a:cubicBezTo>
                    <a:cubicBezTo>
                      <a:pt x="32759" y="2675"/>
                      <a:pt x="32668" y="2753"/>
                      <a:pt x="32632" y="2886"/>
                    </a:cubicBezTo>
                    <a:cubicBezTo>
                      <a:pt x="32354" y="3818"/>
                      <a:pt x="32027" y="4721"/>
                      <a:pt x="31651" y="5583"/>
                    </a:cubicBezTo>
                    <a:cubicBezTo>
                      <a:pt x="31591" y="5722"/>
                      <a:pt x="31611" y="5891"/>
                      <a:pt x="31700" y="5990"/>
                    </a:cubicBezTo>
                    <a:cubicBezTo>
                      <a:pt x="31660" y="6089"/>
                      <a:pt x="31621" y="6188"/>
                      <a:pt x="31571" y="6287"/>
                    </a:cubicBezTo>
                    <a:cubicBezTo>
                      <a:pt x="31462" y="6555"/>
                      <a:pt x="31353" y="6813"/>
                      <a:pt x="31234" y="7071"/>
                    </a:cubicBezTo>
                    <a:lnTo>
                      <a:pt x="31194" y="7170"/>
                    </a:lnTo>
                    <a:cubicBezTo>
                      <a:pt x="31184" y="7199"/>
                      <a:pt x="31165" y="7239"/>
                      <a:pt x="31155" y="7269"/>
                    </a:cubicBezTo>
                    <a:cubicBezTo>
                      <a:pt x="31125" y="6882"/>
                      <a:pt x="31095" y="6486"/>
                      <a:pt x="31056" y="6069"/>
                    </a:cubicBezTo>
                    <a:cubicBezTo>
                      <a:pt x="31105" y="5861"/>
                      <a:pt x="31155" y="5643"/>
                      <a:pt x="31194" y="5425"/>
                    </a:cubicBezTo>
                    <a:cubicBezTo>
                      <a:pt x="31214" y="5325"/>
                      <a:pt x="31234" y="5236"/>
                      <a:pt x="31254" y="5147"/>
                    </a:cubicBezTo>
                    <a:cubicBezTo>
                      <a:pt x="31259" y="5148"/>
                      <a:pt x="31265" y="5148"/>
                      <a:pt x="31270" y="5148"/>
                    </a:cubicBezTo>
                    <a:cubicBezTo>
                      <a:pt x="31374" y="5148"/>
                      <a:pt x="31474" y="5060"/>
                      <a:pt x="31512" y="4919"/>
                    </a:cubicBezTo>
                    <a:cubicBezTo>
                      <a:pt x="31740" y="3957"/>
                      <a:pt x="31938" y="2976"/>
                      <a:pt x="32107" y="1984"/>
                    </a:cubicBezTo>
                    <a:cubicBezTo>
                      <a:pt x="32136" y="1815"/>
                      <a:pt x="32057" y="1657"/>
                      <a:pt x="31938" y="1607"/>
                    </a:cubicBezTo>
                    <a:cubicBezTo>
                      <a:pt x="31948" y="1528"/>
                      <a:pt x="31958" y="1439"/>
                      <a:pt x="31978" y="1369"/>
                    </a:cubicBezTo>
                    <a:cubicBezTo>
                      <a:pt x="31988" y="1290"/>
                      <a:pt x="31998" y="1221"/>
                      <a:pt x="32007" y="1151"/>
                    </a:cubicBezTo>
                    <a:cubicBezTo>
                      <a:pt x="32007" y="1082"/>
                      <a:pt x="32017" y="1032"/>
                      <a:pt x="32027" y="973"/>
                    </a:cubicBezTo>
                    <a:cubicBezTo>
                      <a:pt x="32027" y="923"/>
                      <a:pt x="32027" y="883"/>
                      <a:pt x="32037" y="844"/>
                    </a:cubicBezTo>
                    <a:cubicBezTo>
                      <a:pt x="32037" y="814"/>
                      <a:pt x="32037" y="784"/>
                      <a:pt x="32037" y="764"/>
                    </a:cubicBezTo>
                    <a:cubicBezTo>
                      <a:pt x="32037" y="745"/>
                      <a:pt x="32037" y="735"/>
                      <a:pt x="32037" y="735"/>
                    </a:cubicBezTo>
                    <a:cubicBezTo>
                      <a:pt x="32037" y="735"/>
                      <a:pt x="32027" y="774"/>
                      <a:pt x="32017" y="844"/>
                    </a:cubicBezTo>
                    <a:cubicBezTo>
                      <a:pt x="32007" y="874"/>
                      <a:pt x="31998" y="923"/>
                      <a:pt x="31988" y="973"/>
                    </a:cubicBezTo>
                    <a:cubicBezTo>
                      <a:pt x="31978" y="1022"/>
                      <a:pt x="31968" y="1072"/>
                      <a:pt x="31958" y="1141"/>
                    </a:cubicBezTo>
                    <a:cubicBezTo>
                      <a:pt x="31928" y="1270"/>
                      <a:pt x="31908" y="1419"/>
                      <a:pt x="31869" y="1597"/>
                    </a:cubicBezTo>
                    <a:cubicBezTo>
                      <a:pt x="31760" y="1597"/>
                      <a:pt x="31651" y="1696"/>
                      <a:pt x="31621" y="1845"/>
                    </a:cubicBezTo>
                    <a:cubicBezTo>
                      <a:pt x="31452" y="2817"/>
                      <a:pt x="31264" y="3779"/>
                      <a:pt x="31036" y="4731"/>
                    </a:cubicBezTo>
                    <a:cubicBezTo>
                      <a:pt x="31006" y="4879"/>
                      <a:pt x="31056" y="5028"/>
                      <a:pt x="31145" y="5097"/>
                    </a:cubicBezTo>
                    <a:cubicBezTo>
                      <a:pt x="31125" y="5197"/>
                      <a:pt x="31105" y="5286"/>
                      <a:pt x="31085" y="5385"/>
                    </a:cubicBezTo>
                    <a:cubicBezTo>
                      <a:pt x="31065" y="5474"/>
                      <a:pt x="31046" y="5563"/>
                      <a:pt x="31026" y="5663"/>
                    </a:cubicBezTo>
                    <a:cubicBezTo>
                      <a:pt x="30986" y="5306"/>
                      <a:pt x="30956" y="4939"/>
                      <a:pt x="30917" y="4562"/>
                    </a:cubicBezTo>
                    <a:lnTo>
                      <a:pt x="30917" y="4562"/>
                    </a:lnTo>
                    <a:cubicBezTo>
                      <a:pt x="30917" y="4575"/>
                      <a:pt x="30926" y="5185"/>
                      <a:pt x="30917" y="6139"/>
                    </a:cubicBezTo>
                    <a:cubicBezTo>
                      <a:pt x="30907" y="6168"/>
                      <a:pt x="30897" y="6208"/>
                      <a:pt x="30887" y="6238"/>
                    </a:cubicBezTo>
                    <a:cubicBezTo>
                      <a:pt x="30828" y="6525"/>
                      <a:pt x="30758" y="6803"/>
                      <a:pt x="30699" y="7071"/>
                    </a:cubicBezTo>
                    <a:cubicBezTo>
                      <a:pt x="30669" y="7209"/>
                      <a:pt x="30639" y="7338"/>
                      <a:pt x="30609" y="7467"/>
                    </a:cubicBezTo>
                    <a:cubicBezTo>
                      <a:pt x="30580" y="7606"/>
                      <a:pt x="30550" y="7725"/>
                      <a:pt x="30520" y="7854"/>
                    </a:cubicBezTo>
                    <a:cubicBezTo>
                      <a:pt x="30510" y="7884"/>
                      <a:pt x="30510" y="7903"/>
                      <a:pt x="30500" y="7933"/>
                    </a:cubicBezTo>
                    <a:cubicBezTo>
                      <a:pt x="30471" y="6843"/>
                      <a:pt x="30411" y="5732"/>
                      <a:pt x="30302" y="4651"/>
                    </a:cubicBezTo>
                    <a:cubicBezTo>
                      <a:pt x="30302" y="4651"/>
                      <a:pt x="30302" y="4651"/>
                      <a:pt x="30302" y="4651"/>
                    </a:cubicBezTo>
                    <a:cubicBezTo>
                      <a:pt x="30300" y="4651"/>
                      <a:pt x="29954" y="6198"/>
                      <a:pt x="29658" y="9311"/>
                    </a:cubicBezTo>
                    <a:cubicBezTo>
                      <a:pt x="29400" y="5841"/>
                      <a:pt x="28636" y="4860"/>
                      <a:pt x="28636" y="4859"/>
                    </a:cubicBezTo>
                    <a:lnTo>
                      <a:pt x="28636" y="4859"/>
                    </a:lnTo>
                    <a:cubicBezTo>
                      <a:pt x="29271" y="6416"/>
                      <a:pt x="29172" y="9698"/>
                      <a:pt x="28973" y="12177"/>
                    </a:cubicBezTo>
                    <a:cubicBezTo>
                      <a:pt x="29043" y="7023"/>
                      <a:pt x="27809" y="4949"/>
                      <a:pt x="27803" y="4949"/>
                    </a:cubicBezTo>
                    <a:cubicBezTo>
                      <a:pt x="27803" y="4949"/>
                      <a:pt x="27803" y="4949"/>
                      <a:pt x="27803" y="4949"/>
                    </a:cubicBezTo>
                    <a:cubicBezTo>
                      <a:pt x="28696" y="9738"/>
                      <a:pt x="28577" y="12534"/>
                      <a:pt x="28299" y="13982"/>
                    </a:cubicBezTo>
                    <a:cubicBezTo>
                      <a:pt x="28636" y="6823"/>
                      <a:pt x="27248" y="4998"/>
                      <a:pt x="27248" y="4998"/>
                    </a:cubicBezTo>
                    <a:lnTo>
                      <a:pt x="27248" y="4998"/>
                    </a:lnTo>
                    <a:cubicBezTo>
                      <a:pt x="27982" y="6793"/>
                      <a:pt x="27734" y="10809"/>
                      <a:pt x="27486" y="13288"/>
                    </a:cubicBezTo>
                    <a:cubicBezTo>
                      <a:pt x="26891" y="9668"/>
                      <a:pt x="27010" y="5028"/>
                      <a:pt x="27010" y="5018"/>
                    </a:cubicBezTo>
                    <a:lnTo>
                      <a:pt x="27010" y="5018"/>
                    </a:lnTo>
                    <a:cubicBezTo>
                      <a:pt x="26832" y="6674"/>
                      <a:pt x="26713" y="8082"/>
                      <a:pt x="26653" y="9272"/>
                    </a:cubicBezTo>
                    <a:cubicBezTo>
                      <a:pt x="26326" y="6446"/>
                      <a:pt x="25315" y="5157"/>
                      <a:pt x="25315" y="5157"/>
                    </a:cubicBezTo>
                    <a:lnTo>
                      <a:pt x="25315" y="5157"/>
                    </a:lnTo>
                    <a:cubicBezTo>
                      <a:pt x="26247" y="8092"/>
                      <a:pt x="26108" y="11066"/>
                      <a:pt x="25820" y="13040"/>
                    </a:cubicBezTo>
                    <a:cubicBezTo>
                      <a:pt x="25592" y="8419"/>
                      <a:pt x="25106" y="5940"/>
                      <a:pt x="24977" y="5325"/>
                    </a:cubicBezTo>
                    <a:cubicBezTo>
                      <a:pt x="24968" y="5276"/>
                      <a:pt x="24968" y="5226"/>
                      <a:pt x="24958" y="5177"/>
                    </a:cubicBezTo>
                    <a:cubicBezTo>
                      <a:pt x="24958" y="5177"/>
                      <a:pt x="24958" y="5187"/>
                      <a:pt x="24948" y="5216"/>
                    </a:cubicBezTo>
                    <a:cubicBezTo>
                      <a:pt x="24948" y="5187"/>
                      <a:pt x="24938" y="5177"/>
                      <a:pt x="24938" y="5177"/>
                    </a:cubicBezTo>
                    <a:cubicBezTo>
                      <a:pt x="24938" y="5226"/>
                      <a:pt x="24928" y="5276"/>
                      <a:pt x="24928" y="5335"/>
                    </a:cubicBezTo>
                    <a:cubicBezTo>
                      <a:pt x="24789" y="5960"/>
                      <a:pt x="24303" y="8488"/>
                      <a:pt x="24055" y="13059"/>
                    </a:cubicBezTo>
                    <a:cubicBezTo>
                      <a:pt x="23778" y="11106"/>
                      <a:pt x="23649" y="8231"/>
                      <a:pt x="24581" y="5197"/>
                    </a:cubicBezTo>
                    <a:lnTo>
                      <a:pt x="24581" y="5197"/>
                    </a:lnTo>
                    <a:cubicBezTo>
                      <a:pt x="24581" y="5197"/>
                      <a:pt x="23569" y="6605"/>
                      <a:pt x="23232" y="9391"/>
                    </a:cubicBezTo>
                    <a:cubicBezTo>
                      <a:pt x="23173" y="8231"/>
                      <a:pt x="23064" y="6862"/>
                      <a:pt x="22885" y="5266"/>
                    </a:cubicBezTo>
                    <a:lnTo>
                      <a:pt x="22885" y="5266"/>
                    </a:lnTo>
                    <a:cubicBezTo>
                      <a:pt x="22885" y="5266"/>
                      <a:pt x="22994" y="9807"/>
                      <a:pt x="22390" y="13357"/>
                    </a:cubicBezTo>
                    <a:cubicBezTo>
                      <a:pt x="22142" y="10938"/>
                      <a:pt x="21914" y="7101"/>
                      <a:pt x="22657" y="5266"/>
                    </a:cubicBezTo>
                    <a:lnTo>
                      <a:pt x="22657" y="5266"/>
                    </a:lnTo>
                    <a:cubicBezTo>
                      <a:pt x="22639" y="5300"/>
                      <a:pt x="21251" y="7223"/>
                      <a:pt x="21577" y="14031"/>
                    </a:cubicBezTo>
                    <a:lnTo>
                      <a:pt x="21577" y="14031"/>
                    </a:lnTo>
                    <a:cubicBezTo>
                      <a:pt x="21299" y="12633"/>
                      <a:pt x="21180" y="10006"/>
                      <a:pt x="22092" y="5286"/>
                    </a:cubicBezTo>
                    <a:lnTo>
                      <a:pt x="22092" y="5286"/>
                    </a:lnTo>
                    <a:cubicBezTo>
                      <a:pt x="22092" y="5286"/>
                      <a:pt x="20843" y="7408"/>
                      <a:pt x="20902" y="12326"/>
                    </a:cubicBezTo>
                    <a:cubicBezTo>
                      <a:pt x="20704" y="9956"/>
                      <a:pt x="20615" y="6854"/>
                      <a:pt x="21259" y="5287"/>
                    </a:cubicBezTo>
                    <a:lnTo>
                      <a:pt x="21259" y="5287"/>
                    </a:lnTo>
                    <a:cubicBezTo>
                      <a:pt x="21241" y="5321"/>
                      <a:pt x="20493" y="6357"/>
                      <a:pt x="20228" y="9629"/>
                    </a:cubicBezTo>
                    <a:cubicBezTo>
                      <a:pt x="19931" y="6684"/>
                      <a:pt x="19584" y="5276"/>
                      <a:pt x="19584" y="5276"/>
                    </a:cubicBezTo>
                    <a:cubicBezTo>
                      <a:pt x="19286" y="8102"/>
                      <a:pt x="19336" y="11126"/>
                      <a:pt x="19435" y="13129"/>
                    </a:cubicBezTo>
                    <a:cubicBezTo>
                      <a:pt x="18880" y="9619"/>
                      <a:pt x="18979" y="5257"/>
                      <a:pt x="18979" y="5256"/>
                    </a:cubicBezTo>
                    <a:lnTo>
                      <a:pt x="18979" y="5256"/>
                    </a:lnTo>
                    <a:cubicBezTo>
                      <a:pt x="18790" y="6922"/>
                      <a:pt x="18681" y="8340"/>
                      <a:pt x="18622" y="9540"/>
                    </a:cubicBezTo>
                    <a:cubicBezTo>
                      <a:pt x="18334" y="6912"/>
                      <a:pt x="17442" y="5464"/>
                      <a:pt x="17283" y="5226"/>
                    </a:cubicBezTo>
                    <a:cubicBezTo>
                      <a:pt x="17283" y="5207"/>
                      <a:pt x="17283" y="5197"/>
                      <a:pt x="17283" y="5187"/>
                    </a:cubicBezTo>
                    <a:cubicBezTo>
                      <a:pt x="17283" y="5187"/>
                      <a:pt x="17283" y="5197"/>
                      <a:pt x="17273" y="5207"/>
                    </a:cubicBezTo>
                    <a:cubicBezTo>
                      <a:pt x="17263" y="5197"/>
                      <a:pt x="17254" y="5187"/>
                      <a:pt x="17253" y="5187"/>
                    </a:cubicBezTo>
                    <a:lnTo>
                      <a:pt x="17253" y="5187"/>
                    </a:lnTo>
                    <a:cubicBezTo>
                      <a:pt x="17263" y="5197"/>
                      <a:pt x="17263" y="5216"/>
                      <a:pt x="17273" y="5226"/>
                    </a:cubicBezTo>
                    <a:cubicBezTo>
                      <a:pt x="17253" y="5316"/>
                      <a:pt x="17204" y="5524"/>
                      <a:pt x="17144" y="5871"/>
                    </a:cubicBezTo>
                    <a:cubicBezTo>
                      <a:pt x="17055" y="5583"/>
                      <a:pt x="16966" y="5365"/>
                      <a:pt x="16896" y="5197"/>
                    </a:cubicBezTo>
                    <a:cubicBezTo>
                      <a:pt x="16896" y="5187"/>
                      <a:pt x="16896" y="5167"/>
                      <a:pt x="16906" y="5157"/>
                    </a:cubicBezTo>
                    <a:lnTo>
                      <a:pt x="16906" y="5157"/>
                    </a:lnTo>
                    <a:cubicBezTo>
                      <a:pt x="16906" y="5157"/>
                      <a:pt x="16896" y="5167"/>
                      <a:pt x="16887" y="5177"/>
                    </a:cubicBezTo>
                    <a:cubicBezTo>
                      <a:pt x="16758" y="4889"/>
                      <a:pt x="16678" y="4760"/>
                      <a:pt x="16678" y="4760"/>
                    </a:cubicBezTo>
                    <a:lnTo>
                      <a:pt x="16678" y="4760"/>
                    </a:lnTo>
                    <a:cubicBezTo>
                      <a:pt x="16738" y="4909"/>
                      <a:pt x="16787" y="5078"/>
                      <a:pt x="16837" y="5256"/>
                    </a:cubicBezTo>
                    <a:cubicBezTo>
                      <a:pt x="16728" y="5415"/>
                      <a:pt x="16510" y="5792"/>
                      <a:pt x="16272" y="6377"/>
                    </a:cubicBezTo>
                    <a:cubicBezTo>
                      <a:pt x="16093" y="5871"/>
                      <a:pt x="15955" y="5623"/>
                      <a:pt x="15955" y="5623"/>
                    </a:cubicBezTo>
                    <a:lnTo>
                      <a:pt x="15955" y="5623"/>
                    </a:lnTo>
                    <a:cubicBezTo>
                      <a:pt x="16024" y="6000"/>
                      <a:pt x="16083" y="6357"/>
                      <a:pt x="16143" y="6704"/>
                    </a:cubicBezTo>
                    <a:cubicBezTo>
                      <a:pt x="16083" y="6882"/>
                      <a:pt x="16024" y="7081"/>
                      <a:pt x="15955" y="7299"/>
                    </a:cubicBezTo>
                    <a:cubicBezTo>
                      <a:pt x="15635" y="5680"/>
                      <a:pt x="15239" y="5075"/>
                      <a:pt x="15221" y="5039"/>
                    </a:cubicBezTo>
                    <a:lnTo>
                      <a:pt x="15221" y="5039"/>
                    </a:lnTo>
                    <a:cubicBezTo>
                      <a:pt x="15538" y="5852"/>
                      <a:pt x="15677" y="7032"/>
                      <a:pt x="15717" y="8310"/>
                    </a:cubicBezTo>
                    <a:cubicBezTo>
                      <a:pt x="15657" y="8617"/>
                      <a:pt x="15607" y="8935"/>
                      <a:pt x="15568" y="9282"/>
                    </a:cubicBezTo>
                    <a:cubicBezTo>
                      <a:pt x="15508" y="8092"/>
                      <a:pt x="15389" y="6684"/>
                      <a:pt x="15211" y="5038"/>
                    </a:cubicBezTo>
                    <a:lnTo>
                      <a:pt x="15211" y="5038"/>
                    </a:lnTo>
                    <a:cubicBezTo>
                      <a:pt x="15211" y="5038"/>
                      <a:pt x="15330" y="9669"/>
                      <a:pt x="14735" y="13297"/>
                    </a:cubicBezTo>
                    <a:cubicBezTo>
                      <a:pt x="14487" y="10809"/>
                      <a:pt x="14239" y="6803"/>
                      <a:pt x="14973" y="5018"/>
                    </a:cubicBezTo>
                    <a:cubicBezTo>
                      <a:pt x="14973" y="5018"/>
                      <a:pt x="14973" y="5018"/>
                      <a:pt x="14973" y="5018"/>
                    </a:cubicBezTo>
                    <a:cubicBezTo>
                      <a:pt x="14965" y="5018"/>
                      <a:pt x="13586" y="6852"/>
                      <a:pt x="13922" y="13982"/>
                    </a:cubicBezTo>
                    <a:cubicBezTo>
                      <a:pt x="13644" y="12534"/>
                      <a:pt x="13525" y="9748"/>
                      <a:pt x="14418" y="4959"/>
                    </a:cubicBezTo>
                    <a:lnTo>
                      <a:pt x="14418" y="4959"/>
                    </a:lnTo>
                    <a:cubicBezTo>
                      <a:pt x="14418" y="4959"/>
                      <a:pt x="13178" y="7021"/>
                      <a:pt x="13248" y="12187"/>
                    </a:cubicBezTo>
                    <a:cubicBezTo>
                      <a:pt x="13049" y="9708"/>
                      <a:pt x="12940" y="6436"/>
                      <a:pt x="13585" y="4869"/>
                    </a:cubicBezTo>
                    <a:lnTo>
                      <a:pt x="13585" y="4869"/>
                    </a:lnTo>
                    <a:cubicBezTo>
                      <a:pt x="13585" y="4869"/>
                      <a:pt x="12821" y="5851"/>
                      <a:pt x="12563" y="9321"/>
                    </a:cubicBezTo>
                    <a:cubicBezTo>
                      <a:pt x="12266" y="6208"/>
                      <a:pt x="11919" y="4661"/>
                      <a:pt x="11919" y="4661"/>
                    </a:cubicBezTo>
                    <a:cubicBezTo>
                      <a:pt x="11622" y="7636"/>
                      <a:pt x="11681" y="10858"/>
                      <a:pt x="11780" y="12990"/>
                    </a:cubicBezTo>
                    <a:cubicBezTo>
                      <a:pt x="11216" y="9242"/>
                      <a:pt x="11304" y="4596"/>
                      <a:pt x="11304" y="4582"/>
                    </a:cubicBezTo>
                    <a:lnTo>
                      <a:pt x="11304" y="4582"/>
                    </a:lnTo>
                    <a:cubicBezTo>
                      <a:pt x="11126" y="6337"/>
                      <a:pt x="11017" y="7844"/>
                      <a:pt x="10967" y="9123"/>
                    </a:cubicBezTo>
                    <a:cubicBezTo>
                      <a:pt x="10641" y="6025"/>
                      <a:pt x="9599" y="4330"/>
                      <a:pt x="9589" y="4304"/>
                    </a:cubicBezTo>
                    <a:lnTo>
                      <a:pt x="9589" y="4304"/>
                    </a:lnTo>
                    <a:cubicBezTo>
                      <a:pt x="10461" y="7438"/>
                      <a:pt x="10422" y="10283"/>
                      <a:pt x="10194" y="12365"/>
                    </a:cubicBezTo>
                    <a:cubicBezTo>
                      <a:pt x="10272" y="5965"/>
                      <a:pt x="9037" y="3853"/>
                      <a:pt x="9005" y="3781"/>
                    </a:cubicBezTo>
                    <a:lnTo>
                      <a:pt x="9005" y="3781"/>
                    </a:lnTo>
                    <a:cubicBezTo>
                      <a:pt x="9638" y="5595"/>
                      <a:pt x="9599" y="8777"/>
                      <a:pt x="9430" y="11404"/>
                    </a:cubicBezTo>
                    <a:cubicBezTo>
                      <a:pt x="9381" y="8151"/>
                      <a:pt x="8825" y="6109"/>
                      <a:pt x="8508" y="5207"/>
                    </a:cubicBezTo>
                    <a:cubicBezTo>
                      <a:pt x="8578" y="4810"/>
                      <a:pt x="8667" y="4453"/>
                      <a:pt x="8776" y="4165"/>
                    </a:cubicBezTo>
                    <a:cubicBezTo>
                      <a:pt x="8776" y="4165"/>
                      <a:pt x="8776" y="4165"/>
                      <a:pt x="8776" y="4165"/>
                    </a:cubicBezTo>
                    <a:cubicBezTo>
                      <a:pt x="8769" y="4165"/>
                      <a:pt x="8613" y="4386"/>
                      <a:pt x="8419" y="4959"/>
                    </a:cubicBezTo>
                    <a:cubicBezTo>
                      <a:pt x="8340" y="4760"/>
                      <a:pt x="8290" y="4651"/>
                      <a:pt x="8290" y="4651"/>
                    </a:cubicBezTo>
                    <a:lnTo>
                      <a:pt x="8290" y="4651"/>
                    </a:lnTo>
                    <a:cubicBezTo>
                      <a:pt x="8320" y="4810"/>
                      <a:pt x="8349" y="4969"/>
                      <a:pt x="8369" y="5117"/>
                    </a:cubicBezTo>
                    <a:cubicBezTo>
                      <a:pt x="8320" y="5276"/>
                      <a:pt x="8270" y="5464"/>
                      <a:pt x="8221" y="5673"/>
                    </a:cubicBezTo>
                    <a:cubicBezTo>
                      <a:pt x="8240" y="4681"/>
                      <a:pt x="8230" y="3680"/>
                      <a:pt x="8171" y="2688"/>
                    </a:cubicBezTo>
                    <a:cubicBezTo>
                      <a:pt x="8161" y="2460"/>
                      <a:pt x="8012" y="2291"/>
                      <a:pt x="7844" y="2291"/>
                    </a:cubicBezTo>
                    <a:cubicBezTo>
                      <a:pt x="7844" y="2272"/>
                      <a:pt x="7844" y="2252"/>
                      <a:pt x="7844" y="2222"/>
                    </a:cubicBezTo>
                    <a:cubicBezTo>
                      <a:pt x="7844" y="2202"/>
                      <a:pt x="7834" y="2172"/>
                      <a:pt x="7834" y="2143"/>
                    </a:cubicBezTo>
                    <a:cubicBezTo>
                      <a:pt x="7834" y="2133"/>
                      <a:pt x="7834" y="2113"/>
                      <a:pt x="7834" y="2103"/>
                    </a:cubicBezTo>
                    <a:cubicBezTo>
                      <a:pt x="7824" y="2093"/>
                      <a:pt x="7824" y="2073"/>
                      <a:pt x="7824" y="2063"/>
                    </a:cubicBezTo>
                    <a:cubicBezTo>
                      <a:pt x="7814" y="1954"/>
                      <a:pt x="7794" y="1865"/>
                      <a:pt x="7784" y="1776"/>
                    </a:cubicBezTo>
                    <a:cubicBezTo>
                      <a:pt x="7764" y="1696"/>
                      <a:pt x="7755" y="1617"/>
                      <a:pt x="7735" y="1548"/>
                    </a:cubicBezTo>
                    <a:cubicBezTo>
                      <a:pt x="7725" y="1488"/>
                      <a:pt x="7705" y="1429"/>
                      <a:pt x="7695" y="1389"/>
                    </a:cubicBezTo>
                    <a:cubicBezTo>
                      <a:pt x="7685" y="1340"/>
                      <a:pt x="7675" y="1310"/>
                      <a:pt x="7665" y="1280"/>
                    </a:cubicBezTo>
                    <a:cubicBezTo>
                      <a:pt x="7665" y="1270"/>
                      <a:pt x="7655" y="1270"/>
                      <a:pt x="7655" y="1260"/>
                    </a:cubicBezTo>
                    <a:cubicBezTo>
                      <a:pt x="7655" y="1266"/>
                      <a:pt x="7655" y="1276"/>
                      <a:pt x="7655" y="1290"/>
                    </a:cubicBezTo>
                    <a:cubicBezTo>
                      <a:pt x="7665" y="1310"/>
                      <a:pt x="7665" y="1349"/>
                      <a:pt x="7675" y="1389"/>
                    </a:cubicBezTo>
                    <a:cubicBezTo>
                      <a:pt x="7675" y="1439"/>
                      <a:pt x="7685" y="1498"/>
                      <a:pt x="7685" y="1568"/>
                    </a:cubicBezTo>
                    <a:cubicBezTo>
                      <a:pt x="7695" y="1627"/>
                      <a:pt x="7705" y="1706"/>
                      <a:pt x="7705" y="1796"/>
                    </a:cubicBezTo>
                    <a:cubicBezTo>
                      <a:pt x="7715" y="1885"/>
                      <a:pt x="7725" y="1974"/>
                      <a:pt x="7735" y="2083"/>
                    </a:cubicBezTo>
                    <a:cubicBezTo>
                      <a:pt x="7735" y="2133"/>
                      <a:pt x="7745" y="2182"/>
                      <a:pt x="7745" y="2242"/>
                    </a:cubicBezTo>
                    <a:cubicBezTo>
                      <a:pt x="7745" y="2262"/>
                      <a:pt x="7745" y="2281"/>
                      <a:pt x="7755" y="2311"/>
                    </a:cubicBezTo>
                    <a:cubicBezTo>
                      <a:pt x="7606" y="2361"/>
                      <a:pt x="7507" y="2549"/>
                      <a:pt x="7517" y="2757"/>
                    </a:cubicBezTo>
                    <a:cubicBezTo>
                      <a:pt x="7536" y="3144"/>
                      <a:pt x="7556" y="3541"/>
                      <a:pt x="7566" y="3937"/>
                    </a:cubicBezTo>
                    <a:cubicBezTo>
                      <a:pt x="7557" y="3928"/>
                      <a:pt x="7556" y="3927"/>
                      <a:pt x="7556" y="3927"/>
                    </a:cubicBezTo>
                    <a:lnTo>
                      <a:pt x="7556" y="3927"/>
                    </a:lnTo>
                    <a:cubicBezTo>
                      <a:pt x="7556" y="3928"/>
                      <a:pt x="7566" y="3937"/>
                      <a:pt x="7566" y="3947"/>
                    </a:cubicBezTo>
                    <a:cubicBezTo>
                      <a:pt x="7576" y="4631"/>
                      <a:pt x="7576" y="5316"/>
                      <a:pt x="7546" y="6000"/>
                    </a:cubicBezTo>
                    <a:cubicBezTo>
                      <a:pt x="7269" y="7051"/>
                      <a:pt x="6971" y="8736"/>
                      <a:pt x="6951" y="11225"/>
                    </a:cubicBezTo>
                    <a:cubicBezTo>
                      <a:pt x="6763" y="8479"/>
                      <a:pt x="6704" y="5048"/>
                      <a:pt x="7328" y="3442"/>
                    </a:cubicBezTo>
                    <a:cubicBezTo>
                      <a:pt x="7328" y="3442"/>
                      <a:pt x="7328" y="3442"/>
                      <a:pt x="7328" y="3442"/>
                    </a:cubicBezTo>
                    <a:cubicBezTo>
                      <a:pt x="7321" y="3442"/>
                      <a:pt x="6079" y="5138"/>
                      <a:pt x="6198" y="12147"/>
                    </a:cubicBezTo>
                    <a:cubicBezTo>
                      <a:pt x="5960" y="9916"/>
                      <a:pt x="5900" y="6724"/>
                      <a:pt x="6743" y="3759"/>
                    </a:cubicBezTo>
                    <a:cubicBezTo>
                      <a:pt x="6743" y="3759"/>
                      <a:pt x="6743" y="3759"/>
                      <a:pt x="6743" y="3759"/>
                    </a:cubicBezTo>
                    <a:cubicBezTo>
                      <a:pt x="6736" y="3759"/>
                      <a:pt x="6077" y="4653"/>
                      <a:pt x="5662" y="6743"/>
                    </a:cubicBezTo>
                    <a:cubicBezTo>
                      <a:pt x="5662" y="6743"/>
                      <a:pt x="5662" y="6733"/>
                      <a:pt x="5662" y="6733"/>
                    </a:cubicBezTo>
                    <a:cubicBezTo>
                      <a:pt x="5652" y="6664"/>
                      <a:pt x="5643" y="6595"/>
                      <a:pt x="5643" y="6515"/>
                    </a:cubicBezTo>
                    <a:cubicBezTo>
                      <a:pt x="5633" y="6486"/>
                      <a:pt x="5633" y="6446"/>
                      <a:pt x="5633" y="6406"/>
                    </a:cubicBezTo>
                    <a:cubicBezTo>
                      <a:pt x="5623" y="6377"/>
                      <a:pt x="5623" y="6337"/>
                      <a:pt x="5623" y="6297"/>
                    </a:cubicBezTo>
                    <a:cubicBezTo>
                      <a:pt x="5593" y="6000"/>
                      <a:pt x="5573" y="5702"/>
                      <a:pt x="5553" y="5405"/>
                    </a:cubicBezTo>
                    <a:cubicBezTo>
                      <a:pt x="5543" y="5246"/>
                      <a:pt x="5534" y="5088"/>
                      <a:pt x="5524" y="4929"/>
                    </a:cubicBezTo>
                    <a:cubicBezTo>
                      <a:pt x="5623" y="4879"/>
                      <a:pt x="5692" y="4760"/>
                      <a:pt x="5692" y="4612"/>
                    </a:cubicBezTo>
                    <a:cubicBezTo>
                      <a:pt x="5662" y="3620"/>
                      <a:pt x="5662" y="2629"/>
                      <a:pt x="5692" y="1627"/>
                    </a:cubicBezTo>
                    <a:cubicBezTo>
                      <a:pt x="5692" y="1468"/>
                      <a:pt x="5603" y="1330"/>
                      <a:pt x="5484" y="1300"/>
                    </a:cubicBezTo>
                    <a:cubicBezTo>
                      <a:pt x="5484" y="1280"/>
                      <a:pt x="5484" y="1250"/>
                      <a:pt x="5494" y="1230"/>
                    </a:cubicBezTo>
                    <a:cubicBezTo>
                      <a:pt x="5494" y="1151"/>
                      <a:pt x="5504" y="1082"/>
                      <a:pt x="5504" y="1012"/>
                    </a:cubicBezTo>
                    <a:cubicBezTo>
                      <a:pt x="5514" y="953"/>
                      <a:pt x="5514" y="893"/>
                      <a:pt x="5524" y="844"/>
                    </a:cubicBezTo>
                    <a:cubicBezTo>
                      <a:pt x="5524" y="794"/>
                      <a:pt x="5534" y="745"/>
                      <a:pt x="5534" y="715"/>
                    </a:cubicBezTo>
                    <a:cubicBezTo>
                      <a:pt x="5534" y="675"/>
                      <a:pt x="5543" y="655"/>
                      <a:pt x="5543" y="636"/>
                    </a:cubicBezTo>
                    <a:cubicBezTo>
                      <a:pt x="5543" y="616"/>
                      <a:pt x="5543" y="606"/>
                      <a:pt x="5543" y="606"/>
                    </a:cubicBezTo>
                    <a:cubicBezTo>
                      <a:pt x="5543" y="616"/>
                      <a:pt x="5543" y="626"/>
                      <a:pt x="5534" y="626"/>
                    </a:cubicBezTo>
                    <a:cubicBezTo>
                      <a:pt x="5534" y="645"/>
                      <a:pt x="5524" y="675"/>
                      <a:pt x="5514" y="705"/>
                    </a:cubicBezTo>
                    <a:cubicBezTo>
                      <a:pt x="5504" y="735"/>
                      <a:pt x="5494" y="784"/>
                      <a:pt x="5484" y="834"/>
                    </a:cubicBezTo>
                    <a:cubicBezTo>
                      <a:pt x="5474" y="883"/>
                      <a:pt x="5464" y="933"/>
                      <a:pt x="5444" y="1002"/>
                    </a:cubicBezTo>
                    <a:cubicBezTo>
                      <a:pt x="5444" y="1072"/>
                      <a:pt x="5424" y="1141"/>
                      <a:pt x="5415" y="1221"/>
                    </a:cubicBezTo>
                    <a:cubicBezTo>
                      <a:pt x="5415" y="1240"/>
                      <a:pt x="5415" y="1260"/>
                      <a:pt x="5415" y="1280"/>
                    </a:cubicBezTo>
                    <a:cubicBezTo>
                      <a:pt x="5415" y="1290"/>
                      <a:pt x="5415" y="1290"/>
                      <a:pt x="5415" y="1300"/>
                    </a:cubicBezTo>
                    <a:cubicBezTo>
                      <a:pt x="5296" y="1320"/>
                      <a:pt x="5196" y="1449"/>
                      <a:pt x="5196" y="1607"/>
                    </a:cubicBezTo>
                    <a:cubicBezTo>
                      <a:pt x="5167" y="2619"/>
                      <a:pt x="5167" y="3630"/>
                      <a:pt x="5196" y="4641"/>
                    </a:cubicBezTo>
                    <a:cubicBezTo>
                      <a:pt x="5196" y="4790"/>
                      <a:pt x="5276" y="4909"/>
                      <a:pt x="5385" y="4939"/>
                    </a:cubicBezTo>
                    <a:cubicBezTo>
                      <a:pt x="5395" y="5097"/>
                      <a:pt x="5395" y="5256"/>
                      <a:pt x="5405" y="5415"/>
                    </a:cubicBezTo>
                    <a:cubicBezTo>
                      <a:pt x="5424" y="5722"/>
                      <a:pt x="5444" y="6020"/>
                      <a:pt x="5464" y="6317"/>
                    </a:cubicBezTo>
                    <a:lnTo>
                      <a:pt x="5474" y="6426"/>
                    </a:lnTo>
                    <a:cubicBezTo>
                      <a:pt x="5474" y="6466"/>
                      <a:pt x="5474" y="6505"/>
                      <a:pt x="5474" y="6535"/>
                    </a:cubicBezTo>
                    <a:cubicBezTo>
                      <a:pt x="5484" y="6614"/>
                      <a:pt x="5494" y="6684"/>
                      <a:pt x="5494" y="6763"/>
                    </a:cubicBezTo>
                    <a:cubicBezTo>
                      <a:pt x="5504" y="6902"/>
                      <a:pt x="5514" y="7051"/>
                      <a:pt x="5534" y="7190"/>
                    </a:cubicBezTo>
                    <a:cubicBezTo>
                      <a:pt x="5534" y="7249"/>
                      <a:pt x="5543" y="7318"/>
                      <a:pt x="5543" y="7378"/>
                    </a:cubicBezTo>
                    <a:cubicBezTo>
                      <a:pt x="5494" y="7725"/>
                      <a:pt x="5444" y="8092"/>
                      <a:pt x="5405" y="8498"/>
                    </a:cubicBezTo>
                    <a:cubicBezTo>
                      <a:pt x="5345" y="7081"/>
                      <a:pt x="5236" y="5395"/>
                      <a:pt x="5038" y="3362"/>
                    </a:cubicBezTo>
                    <a:lnTo>
                      <a:pt x="5038" y="3362"/>
                    </a:lnTo>
                    <a:cubicBezTo>
                      <a:pt x="5038" y="3382"/>
                      <a:pt x="5157" y="8508"/>
                      <a:pt x="4611" y="12673"/>
                    </a:cubicBezTo>
                    <a:cubicBezTo>
                      <a:pt x="4701" y="10263"/>
                      <a:pt x="4740" y="6694"/>
                      <a:pt x="4433" y="3214"/>
                    </a:cubicBezTo>
                    <a:cubicBezTo>
                      <a:pt x="4433" y="3214"/>
                      <a:pt x="4383" y="3451"/>
                      <a:pt x="4304" y="3927"/>
                    </a:cubicBezTo>
                    <a:cubicBezTo>
                      <a:pt x="4304" y="3432"/>
                      <a:pt x="4294" y="2936"/>
                      <a:pt x="4264" y="2430"/>
                    </a:cubicBezTo>
                    <a:cubicBezTo>
                      <a:pt x="4245" y="2262"/>
                      <a:pt x="4145" y="2133"/>
                      <a:pt x="4016" y="2133"/>
                    </a:cubicBezTo>
                    <a:cubicBezTo>
                      <a:pt x="4016" y="2123"/>
                      <a:pt x="4016" y="2103"/>
                      <a:pt x="4007" y="2083"/>
                    </a:cubicBezTo>
                    <a:cubicBezTo>
                      <a:pt x="4007" y="2063"/>
                      <a:pt x="4007" y="2044"/>
                      <a:pt x="4007" y="2024"/>
                    </a:cubicBezTo>
                    <a:cubicBezTo>
                      <a:pt x="4007" y="2014"/>
                      <a:pt x="4007" y="2004"/>
                      <a:pt x="4007" y="1994"/>
                    </a:cubicBezTo>
                    <a:cubicBezTo>
                      <a:pt x="3997" y="1984"/>
                      <a:pt x="3997" y="1974"/>
                      <a:pt x="3997" y="1964"/>
                    </a:cubicBezTo>
                    <a:cubicBezTo>
                      <a:pt x="3987" y="1885"/>
                      <a:pt x="3977" y="1806"/>
                      <a:pt x="3967" y="1746"/>
                    </a:cubicBezTo>
                    <a:cubicBezTo>
                      <a:pt x="3957" y="1677"/>
                      <a:pt x="3947" y="1617"/>
                      <a:pt x="3937" y="1568"/>
                    </a:cubicBezTo>
                    <a:cubicBezTo>
                      <a:pt x="3927" y="1518"/>
                      <a:pt x="3907" y="1478"/>
                      <a:pt x="3897" y="1449"/>
                    </a:cubicBezTo>
                    <a:cubicBezTo>
                      <a:pt x="3897" y="1409"/>
                      <a:pt x="3888" y="1389"/>
                      <a:pt x="3878" y="1369"/>
                    </a:cubicBezTo>
                    <a:cubicBezTo>
                      <a:pt x="3878" y="1359"/>
                      <a:pt x="3878" y="1359"/>
                      <a:pt x="3868" y="1349"/>
                    </a:cubicBezTo>
                    <a:cubicBezTo>
                      <a:pt x="3868" y="1349"/>
                      <a:pt x="3868" y="1359"/>
                      <a:pt x="3868" y="1369"/>
                    </a:cubicBezTo>
                    <a:cubicBezTo>
                      <a:pt x="3878" y="1389"/>
                      <a:pt x="3878" y="1419"/>
                      <a:pt x="3878" y="1449"/>
                    </a:cubicBezTo>
                    <a:cubicBezTo>
                      <a:pt x="3888" y="1488"/>
                      <a:pt x="3888" y="1528"/>
                      <a:pt x="3897" y="1578"/>
                    </a:cubicBezTo>
                    <a:cubicBezTo>
                      <a:pt x="3897" y="1637"/>
                      <a:pt x="3907" y="1687"/>
                      <a:pt x="3907" y="1756"/>
                    </a:cubicBezTo>
                    <a:cubicBezTo>
                      <a:pt x="3917" y="1825"/>
                      <a:pt x="3917" y="1895"/>
                      <a:pt x="3927" y="1974"/>
                    </a:cubicBezTo>
                    <a:cubicBezTo>
                      <a:pt x="3927" y="2014"/>
                      <a:pt x="3937" y="2053"/>
                      <a:pt x="3937" y="2093"/>
                    </a:cubicBezTo>
                    <a:cubicBezTo>
                      <a:pt x="3937" y="2113"/>
                      <a:pt x="3937" y="2133"/>
                      <a:pt x="3937" y="2153"/>
                    </a:cubicBezTo>
                    <a:cubicBezTo>
                      <a:pt x="3828" y="2192"/>
                      <a:pt x="3759" y="2331"/>
                      <a:pt x="3769" y="2480"/>
                    </a:cubicBezTo>
                    <a:cubicBezTo>
                      <a:pt x="3828" y="3481"/>
                      <a:pt x="3828" y="4473"/>
                      <a:pt x="3769" y="5464"/>
                    </a:cubicBezTo>
                    <a:cubicBezTo>
                      <a:pt x="3759" y="5623"/>
                      <a:pt x="3838" y="5762"/>
                      <a:pt x="3947" y="5801"/>
                    </a:cubicBezTo>
                    <a:cubicBezTo>
                      <a:pt x="3937" y="5920"/>
                      <a:pt x="3937" y="6029"/>
                      <a:pt x="3927" y="6148"/>
                    </a:cubicBezTo>
                    <a:cubicBezTo>
                      <a:pt x="3917" y="6446"/>
                      <a:pt x="3897" y="6753"/>
                      <a:pt x="3878" y="7041"/>
                    </a:cubicBezTo>
                    <a:cubicBezTo>
                      <a:pt x="3878" y="7081"/>
                      <a:pt x="3878" y="7120"/>
                      <a:pt x="3878" y="7160"/>
                    </a:cubicBezTo>
                    <a:cubicBezTo>
                      <a:pt x="3878" y="7190"/>
                      <a:pt x="3868" y="7229"/>
                      <a:pt x="3868" y="7269"/>
                    </a:cubicBezTo>
                    <a:cubicBezTo>
                      <a:pt x="3868" y="7338"/>
                      <a:pt x="3858" y="7408"/>
                      <a:pt x="3858" y="7487"/>
                    </a:cubicBezTo>
                    <a:cubicBezTo>
                      <a:pt x="3848" y="7626"/>
                      <a:pt x="3838" y="7775"/>
                      <a:pt x="3828" y="7913"/>
                    </a:cubicBezTo>
                    <a:cubicBezTo>
                      <a:pt x="3818" y="8022"/>
                      <a:pt x="3808" y="8132"/>
                      <a:pt x="3798" y="8241"/>
                    </a:cubicBezTo>
                    <a:cubicBezTo>
                      <a:pt x="3650" y="6129"/>
                      <a:pt x="3372" y="4721"/>
                      <a:pt x="3144" y="3868"/>
                    </a:cubicBezTo>
                    <a:cubicBezTo>
                      <a:pt x="3253" y="3174"/>
                      <a:pt x="3352" y="2470"/>
                      <a:pt x="3412" y="1766"/>
                    </a:cubicBezTo>
                    <a:cubicBezTo>
                      <a:pt x="3431" y="1568"/>
                      <a:pt x="3332" y="1399"/>
                      <a:pt x="3193" y="1359"/>
                    </a:cubicBezTo>
                    <a:cubicBezTo>
                      <a:pt x="3193" y="1340"/>
                      <a:pt x="3193" y="1320"/>
                      <a:pt x="3193" y="1300"/>
                    </a:cubicBezTo>
                    <a:cubicBezTo>
                      <a:pt x="3193" y="1280"/>
                      <a:pt x="3193" y="1250"/>
                      <a:pt x="3193" y="1230"/>
                    </a:cubicBezTo>
                    <a:cubicBezTo>
                      <a:pt x="3193" y="1221"/>
                      <a:pt x="3193" y="1201"/>
                      <a:pt x="3193" y="1191"/>
                    </a:cubicBezTo>
                    <a:cubicBezTo>
                      <a:pt x="3193" y="1181"/>
                      <a:pt x="3193" y="1171"/>
                      <a:pt x="3193" y="1161"/>
                    </a:cubicBezTo>
                    <a:cubicBezTo>
                      <a:pt x="3203" y="1062"/>
                      <a:pt x="3203" y="983"/>
                      <a:pt x="3203" y="903"/>
                    </a:cubicBezTo>
                    <a:cubicBezTo>
                      <a:pt x="3193" y="834"/>
                      <a:pt x="3193" y="764"/>
                      <a:pt x="3193" y="705"/>
                    </a:cubicBezTo>
                    <a:cubicBezTo>
                      <a:pt x="3184" y="645"/>
                      <a:pt x="3184" y="596"/>
                      <a:pt x="3174" y="556"/>
                    </a:cubicBezTo>
                    <a:cubicBezTo>
                      <a:pt x="3174" y="517"/>
                      <a:pt x="3164" y="487"/>
                      <a:pt x="3164" y="457"/>
                    </a:cubicBezTo>
                    <a:cubicBezTo>
                      <a:pt x="3164" y="447"/>
                      <a:pt x="3164" y="447"/>
                      <a:pt x="3164" y="437"/>
                    </a:cubicBezTo>
                    <a:lnTo>
                      <a:pt x="3154" y="427"/>
                    </a:lnTo>
                    <a:cubicBezTo>
                      <a:pt x="3154" y="427"/>
                      <a:pt x="3154" y="437"/>
                      <a:pt x="3154" y="467"/>
                    </a:cubicBezTo>
                    <a:cubicBezTo>
                      <a:pt x="3154" y="487"/>
                      <a:pt x="3154" y="517"/>
                      <a:pt x="3154" y="556"/>
                    </a:cubicBezTo>
                    <a:cubicBezTo>
                      <a:pt x="3154" y="596"/>
                      <a:pt x="3144" y="645"/>
                      <a:pt x="3144" y="705"/>
                    </a:cubicBezTo>
                    <a:cubicBezTo>
                      <a:pt x="3144" y="764"/>
                      <a:pt x="3134" y="824"/>
                      <a:pt x="3134" y="903"/>
                    </a:cubicBezTo>
                    <a:cubicBezTo>
                      <a:pt x="3124" y="983"/>
                      <a:pt x="3124" y="1062"/>
                      <a:pt x="3114" y="1151"/>
                    </a:cubicBezTo>
                    <a:cubicBezTo>
                      <a:pt x="3114" y="1201"/>
                      <a:pt x="3114" y="1240"/>
                      <a:pt x="3104" y="1290"/>
                    </a:cubicBezTo>
                    <a:cubicBezTo>
                      <a:pt x="3104" y="1310"/>
                      <a:pt x="3104" y="1340"/>
                      <a:pt x="3104" y="1359"/>
                    </a:cubicBezTo>
                    <a:cubicBezTo>
                      <a:pt x="2975" y="1379"/>
                      <a:pt x="2866" y="1508"/>
                      <a:pt x="2846" y="1677"/>
                    </a:cubicBezTo>
                    <a:cubicBezTo>
                      <a:pt x="2767" y="2589"/>
                      <a:pt x="2638" y="3491"/>
                      <a:pt x="2470" y="4384"/>
                    </a:cubicBezTo>
                    <a:cubicBezTo>
                      <a:pt x="2207" y="3185"/>
                      <a:pt x="1962" y="2580"/>
                      <a:pt x="1954" y="2541"/>
                    </a:cubicBezTo>
                    <a:lnTo>
                      <a:pt x="1954" y="2541"/>
                    </a:lnTo>
                    <a:cubicBezTo>
                      <a:pt x="2133" y="3809"/>
                      <a:pt x="2281" y="4949"/>
                      <a:pt x="2390" y="5980"/>
                    </a:cubicBezTo>
                    <a:cubicBezTo>
                      <a:pt x="2351" y="6148"/>
                      <a:pt x="2321" y="6317"/>
                      <a:pt x="2281" y="6486"/>
                    </a:cubicBezTo>
                    <a:cubicBezTo>
                      <a:pt x="1953" y="3600"/>
                      <a:pt x="1419" y="2462"/>
                      <a:pt x="1390" y="2385"/>
                    </a:cubicBezTo>
                    <a:lnTo>
                      <a:pt x="1390" y="2385"/>
                    </a:lnTo>
                    <a:cubicBezTo>
                      <a:pt x="1825" y="3852"/>
                      <a:pt x="1924" y="6071"/>
                      <a:pt x="1885" y="8280"/>
                    </a:cubicBezTo>
                    <a:cubicBezTo>
                      <a:pt x="1855" y="8419"/>
                      <a:pt x="1825" y="8558"/>
                      <a:pt x="1795" y="8687"/>
                    </a:cubicBezTo>
                    <a:cubicBezTo>
                      <a:pt x="1726" y="8964"/>
                      <a:pt x="1667" y="9232"/>
                      <a:pt x="1607" y="9480"/>
                    </a:cubicBezTo>
                    <a:cubicBezTo>
                      <a:pt x="1577" y="9609"/>
                      <a:pt x="1548" y="9728"/>
                      <a:pt x="1528" y="9837"/>
                    </a:cubicBezTo>
                    <a:cubicBezTo>
                      <a:pt x="1498" y="9946"/>
                      <a:pt x="1468" y="10055"/>
                      <a:pt x="1448" y="10154"/>
                    </a:cubicBezTo>
                    <a:cubicBezTo>
                      <a:pt x="1429" y="10204"/>
                      <a:pt x="1419" y="10253"/>
                      <a:pt x="1409" y="10303"/>
                    </a:cubicBezTo>
                    <a:cubicBezTo>
                      <a:pt x="1093" y="6341"/>
                      <a:pt x="1160" y="2340"/>
                      <a:pt x="1161" y="2311"/>
                    </a:cubicBezTo>
                    <a:lnTo>
                      <a:pt x="1161" y="2311"/>
                    </a:lnTo>
                    <a:cubicBezTo>
                      <a:pt x="982" y="4324"/>
                      <a:pt x="883" y="6079"/>
                      <a:pt x="824" y="7586"/>
                    </a:cubicBezTo>
                    <a:cubicBezTo>
                      <a:pt x="645" y="5692"/>
                      <a:pt x="298" y="4215"/>
                      <a:pt x="1" y="3223"/>
                    </a:cubicBezTo>
                    <a:lnTo>
                      <a:pt x="1" y="4899"/>
                    </a:lnTo>
                    <a:cubicBezTo>
                      <a:pt x="338" y="7834"/>
                      <a:pt x="209" y="10372"/>
                      <a:pt x="1" y="12296"/>
                    </a:cubicBezTo>
                    <a:lnTo>
                      <a:pt x="1" y="14606"/>
                    </a:lnTo>
                    <a:lnTo>
                      <a:pt x="42171" y="14606"/>
                    </a:lnTo>
                    <a:cubicBezTo>
                      <a:pt x="41824" y="13178"/>
                      <a:pt x="41437" y="10065"/>
                      <a:pt x="42478" y="2520"/>
                    </a:cubicBezTo>
                    <a:lnTo>
                      <a:pt x="42478" y="2520"/>
                    </a:lnTo>
                    <a:cubicBezTo>
                      <a:pt x="42474" y="2540"/>
                      <a:pt x="41427" y="5247"/>
                      <a:pt x="41358" y="10640"/>
                    </a:cubicBezTo>
                    <a:cubicBezTo>
                      <a:pt x="41179" y="7538"/>
                      <a:pt x="41140" y="3773"/>
                      <a:pt x="41763" y="1551"/>
                    </a:cubicBezTo>
                    <a:lnTo>
                      <a:pt x="41763" y="1551"/>
                    </a:lnTo>
                    <a:cubicBezTo>
                      <a:pt x="41724" y="1664"/>
                      <a:pt x="40516" y="4300"/>
                      <a:pt x="40604" y="11810"/>
                    </a:cubicBezTo>
                    <a:cubicBezTo>
                      <a:pt x="40366" y="9341"/>
                      <a:pt x="40336" y="6030"/>
                      <a:pt x="41189" y="2232"/>
                    </a:cubicBezTo>
                    <a:lnTo>
                      <a:pt x="41189" y="2232"/>
                    </a:lnTo>
                    <a:cubicBezTo>
                      <a:pt x="41181" y="2259"/>
                      <a:pt x="40147" y="4378"/>
                      <a:pt x="39831" y="8022"/>
                    </a:cubicBezTo>
                    <a:cubicBezTo>
                      <a:pt x="39771" y="6525"/>
                      <a:pt x="39672" y="4760"/>
                      <a:pt x="39484" y="2728"/>
                    </a:cubicBezTo>
                    <a:lnTo>
                      <a:pt x="39484" y="2728"/>
                    </a:lnTo>
                    <a:cubicBezTo>
                      <a:pt x="39484" y="2743"/>
                      <a:pt x="39523" y="4835"/>
                      <a:pt x="39414" y="7467"/>
                    </a:cubicBezTo>
                    <a:cubicBezTo>
                      <a:pt x="39404" y="7408"/>
                      <a:pt x="39404" y="7348"/>
                      <a:pt x="39394" y="7279"/>
                    </a:cubicBezTo>
                    <a:cubicBezTo>
                      <a:pt x="39384" y="7130"/>
                      <a:pt x="39365" y="6971"/>
                      <a:pt x="39355" y="6803"/>
                    </a:cubicBezTo>
                    <a:cubicBezTo>
                      <a:pt x="39345" y="6724"/>
                      <a:pt x="39335" y="6644"/>
                      <a:pt x="39325" y="6565"/>
                    </a:cubicBezTo>
                    <a:cubicBezTo>
                      <a:pt x="39325" y="6525"/>
                      <a:pt x="39315" y="6486"/>
                      <a:pt x="39315" y="6446"/>
                    </a:cubicBezTo>
                    <a:cubicBezTo>
                      <a:pt x="39315" y="6406"/>
                      <a:pt x="39305" y="6367"/>
                      <a:pt x="39305" y="6317"/>
                    </a:cubicBezTo>
                    <a:cubicBezTo>
                      <a:pt x="39275" y="5990"/>
                      <a:pt x="39256" y="5663"/>
                      <a:pt x="39226" y="5325"/>
                    </a:cubicBezTo>
                    <a:cubicBezTo>
                      <a:pt x="39216" y="5216"/>
                      <a:pt x="39206" y="5097"/>
                      <a:pt x="39206" y="4988"/>
                    </a:cubicBezTo>
                    <a:cubicBezTo>
                      <a:pt x="39285" y="4919"/>
                      <a:pt x="39345" y="4790"/>
                      <a:pt x="39335" y="4651"/>
                    </a:cubicBezTo>
                    <a:cubicBezTo>
                      <a:pt x="39265" y="3541"/>
                      <a:pt x="39265" y="2440"/>
                      <a:pt x="39335" y="1330"/>
                    </a:cubicBezTo>
                    <a:cubicBezTo>
                      <a:pt x="39345" y="1141"/>
                      <a:pt x="39236" y="973"/>
                      <a:pt x="39087" y="943"/>
                    </a:cubicBezTo>
                    <a:cubicBezTo>
                      <a:pt x="39097" y="903"/>
                      <a:pt x="39097" y="874"/>
                      <a:pt x="39097" y="834"/>
                    </a:cubicBezTo>
                    <a:cubicBezTo>
                      <a:pt x="39097" y="784"/>
                      <a:pt x="39097" y="735"/>
                      <a:pt x="39107" y="695"/>
                    </a:cubicBezTo>
                    <a:cubicBezTo>
                      <a:pt x="39107" y="606"/>
                      <a:pt x="39117" y="526"/>
                      <a:pt x="39117" y="457"/>
                    </a:cubicBezTo>
                    <a:cubicBezTo>
                      <a:pt x="39127" y="378"/>
                      <a:pt x="39127" y="318"/>
                      <a:pt x="39127" y="259"/>
                    </a:cubicBezTo>
                    <a:cubicBezTo>
                      <a:pt x="39137" y="199"/>
                      <a:pt x="39137" y="160"/>
                      <a:pt x="39137" y="120"/>
                    </a:cubicBezTo>
                    <a:cubicBezTo>
                      <a:pt x="39146" y="80"/>
                      <a:pt x="39146" y="51"/>
                      <a:pt x="39146" y="31"/>
                    </a:cubicBezTo>
                    <a:cubicBezTo>
                      <a:pt x="39146" y="11"/>
                      <a:pt x="39146" y="1"/>
                      <a:pt x="391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80" name="Google Shape;2580;p16"/>
              <p:cNvSpPr/>
              <p:nvPr/>
            </p:nvSpPr>
            <p:spPr>
              <a:xfrm>
                <a:off x="3617590" y="4330205"/>
                <a:ext cx="123140" cy="1087777"/>
              </a:xfrm>
              <a:custGeom>
                <a:avLst/>
                <a:gdLst/>
                <a:ahLst/>
                <a:cxnLst/>
                <a:rect l="l" t="t" r="r" b="b"/>
                <a:pathLst>
                  <a:path w="1475" h="13030" extrusionOk="0">
                    <a:moveTo>
                      <a:pt x="1475" y="1"/>
                    </a:moveTo>
                    <a:lnTo>
                      <a:pt x="1475" y="1"/>
                    </a:lnTo>
                    <a:cubicBezTo>
                      <a:pt x="1474" y="4"/>
                      <a:pt x="1473" y="8"/>
                      <a:pt x="1472" y="12"/>
                    </a:cubicBezTo>
                    <a:lnTo>
                      <a:pt x="1472" y="12"/>
                    </a:lnTo>
                    <a:cubicBezTo>
                      <a:pt x="1474" y="6"/>
                      <a:pt x="1475" y="2"/>
                      <a:pt x="1475" y="1"/>
                    </a:cubicBezTo>
                    <a:close/>
                    <a:moveTo>
                      <a:pt x="1472" y="12"/>
                    </a:moveTo>
                    <a:cubicBezTo>
                      <a:pt x="1395" y="237"/>
                      <a:pt x="0" y="3454"/>
                      <a:pt x="444" y="13029"/>
                    </a:cubicBezTo>
                    <a:lnTo>
                      <a:pt x="1396" y="13029"/>
                    </a:lnTo>
                    <a:cubicBezTo>
                      <a:pt x="1158" y="10553"/>
                      <a:pt x="554" y="3339"/>
                      <a:pt x="1472" y="1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581" name="Google Shape;2581;p16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582" name="Google Shape;2582;p16"/>
          <p:cNvGrpSpPr/>
          <p:nvPr/>
        </p:nvGrpSpPr>
        <p:grpSpPr>
          <a:xfrm>
            <a:off x="0" y="0"/>
            <a:ext cx="9143950" cy="5143525"/>
            <a:chOff x="0" y="0"/>
            <a:chExt cx="9143950" cy="5143525"/>
          </a:xfrm>
        </p:grpSpPr>
        <p:sp>
          <p:nvSpPr>
            <p:cNvPr id="2583" name="Google Shape;2583;p16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4" name="Google Shape;2584;p16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5" name="Google Shape;2585;p16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6" name="Google Shape;2586;p16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587" name="Google Shape;2587;p16"/>
          <p:cNvSpPr txBox="1">
            <a:spLocks noGrp="1"/>
          </p:cNvSpPr>
          <p:nvPr>
            <p:ph type="ctrTitle"/>
          </p:nvPr>
        </p:nvSpPr>
        <p:spPr>
          <a:xfrm>
            <a:off x="1915300" y="539500"/>
            <a:ext cx="5313300" cy="11235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8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3800"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2pPr>
            <a:lvl3pPr lvl="2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3pPr>
            <a:lvl4pPr lvl="3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4pPr>
            <a:lvl5pPr lvl="4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5pPr>
            <a:lvl6pPr lvl="5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6pPr>
            <a:lvl7pPr lvl="6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7pPr>
            <a:lvl8pPr lvl="7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8pPr>
            <a:lvl9pPr lvl="8" algn="ctr" rtl="0">
              <a:spcBef>
                <a:spcPts val="0"/>
              </a:spcBef>
              <a:spcAft>
                <a:spcPts val="0"/>
              </a:spcAft>
              <a:buClr>
                <a:srgbClr val="191919"/>
              </a:buClr>
              <a:buSzPts val="5200"/>
              <a:buNone/>
              <a:defRPr sz="5200">
                <a:solidFill>
                  <a:srgbClr val="191919"/>
                </a:solidFill>
              </a:defRPr>
            </a:lvl9pPr>
          </a:lstStyle>
          <a:p>
            <a:endParaRPr/>
          </a:p>
        </p:txBody>
      </p:sp>
      <p:sp>
        <p:nvSpPr>
          <p:cNvPr id="2588" name="Google Shape;2588;p16"/>
          <p:cNvSpPr txBox="1">
            <a:spLocks noGrp="1"/>
          </p:cNvSpPr>
          <p:nvPr>
            <p:ph type="subTitle" idx="1"/>
          </p:nvPr>
        </p:nvSpPr>
        <p:spPr>
          <a:xfrm>
            <a:off x="2274125" y="2265322"/>
            <a:ext cx="2155800" cy="5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89" name="Google Shape;2589;p16"/>
          <p:cNvSpPr txBox="1">
            <a:spLocks noGrp="1"/>
          </p:cNvSpPr>
          <p:nvPr>
            <p:ph type="title" idx="2" hasCustomPrompt="1"/>
          </p:nvPr>
        </p:nvSpPr>
        <p:spPr>
          <a:xfrm>
            <a:off x="713225" y="1852050"/>
            <a:ext cx="1560900" cy="1105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90" name="Google Shape;2590;p16"/>
          <p:cNvSpPr txBox="1">
            <a:spLocks noGrp="1"/>
          </p:cNvSpPr>
          <p:nvPr>
            <p:ph type="subTitle" idx="3"/>
          </p:nvPr>
        </p:nvSpPr>
        <p:spPr>
          <a:xfrm>
            <a:off x="2274125" y="1873080"/>
            <a:ext cx="2155800" cy="55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9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591" name="Google Shape;2591;p16"/>
          <p:cNvSpPr txBox="1">
            <a:spLocks noGrp="1"/>
          </p:cNvSpPr>
          <p:nvPr>
            <p:ph type="subTitle" idx="4"/>
          </p:nvPr>
        </p:nvSpPr>
        <p:spPr>
          <a:xfrm>
            <a:off x="6274975" y="2265322"/>
            <a:ext cx="2155800" cy="5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92" name="Google Shape;2592;p16"/>
          <p:cNvSpPr txBox="1">
            <a:spLocks noGrp="1"/>
          </p:cNvSpPr>
          <p:nvPr>
            <p:ph type="title" idx="5" hasCustomPrompt="1"/>
          </p:nvPr>
        </p:nvSpPr>
        <p:spPr>
          <a:xfrm>
            <a:off x="4714025" y="1852050"/>
            <a:ext cx="1560900" cy="1105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93" name="Google Shape;2593;p16"/>
          <p:cNvSpPr txBox="1">
            <a:spLocks noGrp="1"/>
          </p:cNvSpPr>
          <p:nvPr>
            <p:ph type="subTitle" idx="6"/>
          </p:nvPr>
        </p:nvSpPr>
        <p:spPr>
          <a:xfrm>
            <a:off x="6274975" y="1873080"/>
            <a:ext cx="2155800" cy="55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9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594" name="Google Shape;2594;p16"/>
          <p:cNvSpPr txBox="1">
            <a:spLocks noGrp="1"/>
          </p:cNvSpPr>
          <p:nvPr>
            <p:ph type="subTitle" idx="7"/>
          </p:nvPr>
        </p:nvSpPr>
        <p:spPr>
          <a:xfrm>
            <a:off x="2274125" y="3355424"/>
            <a:ext cx="2155800" cy="5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95" name="Google Shape;2595;p16"/>
          <p:cNvSpPr txBox="1">
            <a:spLocks noGrp="1"/>
          </p:cNvSpPr>
          <p:nvPr>
            <p:ph type="title" idx="8" hasCustomPrompt="1"/>
          </p:nvPr>
        </p:nvSpPr>
        <p:spPr>
          <a:xfrm>
            <a:off x="713225" y="2942150"/>
            <a:ext cx="1560900" cy="1105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96" name="Google Shape;2596;p16"/>
          <p:cNvSpPr txBox="1">
            <a:spLocks noGrp="1"/>
          </p:cNvSpPr>
          <p:nvPr>
            <p:ph type="subTitle" idx="9"/>
          </p:nvPr>
        </p:nvSpPr>
        <p:spPr>
          <a:xfrm>
            <a:off x="2274125" y="2963182"/>
            <a:ext cx="2155800" cy="55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9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2597" name="Google Shape;2597;p16"/>
          <p:cNvSpPr txBox="1">
            <a:spLocks noGrp="1"/>
          </p:cNvSpPr>
          <p:nvPr>
            <p:ph type="subTitle" idx="13"/>
          </p:nvPr>
        </p:nvSpPr>
        <p:spPr>
          <a:xfrm>
            <a:off x="6274975" y="3355424"/>
            <a:ext cx="2155800" cy="57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598" name="Google Shape;2598;p16"/>
          <p:cNvSpPr txBox="1">
            <a:spLocks noGrp="1"/>
          </p:cNvSpPr>
          <p:nvPr>
            <p:ph type="title" idx="14" hasCustomPrompt="1"/>
          </p:nvPr>
        </p:nvSpPr>
        <p:spPr>
          <a:xfrm>
            <a:off x="4714025" y="2942150"/>
            <a:ext cx="1560900" cy="1105800"/>
          </a:xfrm>
          <a:prstGeom prst="rect">
            <a:avLst/>
          </a:prstGeom>
          <a:noFill/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6000"/>
            </a:lvl1pPr>
            <a:lvl2pPr lvl="1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rtl="0"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r>
              <a:t>xx%</a:t>
            </a:r>
          </a:p>
        </p:txBody>
      </p:sp>
      <p:sp>
        <p:nvSpPr>
          <p:cNvPr id="2599" name="Google Shape;2599;p16"/>
          <p:cNvSpPr txBox="1">
            <a:spLocks noGrp="1"/>
          </p:cNvSpPr>
          <p:nvPr>
            <p:ph type="subTitle" idx="15"/>
          </p:nvPr>
        </p:nvSpPr>
        <p:spPr>
          <a:xfrm>
            <a:off x="6274975" y="2963182"/>
            <a:ext cx="2155800" cy="551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9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26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601" name="Google Shape;2601;p17"/>
          <p:cNvSpPr/>
          <p:nvPr/>
        </p:nvSpPr>
        <p:spPr>
          <a:xfrm>
            <a:off x="0" y="0"/>
            <a:ext cx="9144000" cy="12660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2602" name="Google Shape;2602;p17"/>
          <p:cNvSpPr/>
          <p:nvPr/>
        </p:nvSpPr>
        <p:spPr>
          <a:xfrm rot="10800000">
            <a:off x="0" y="1255475"/>
            <a:ext cx="9144000" cy="3904200"/>
          </a:xfrm>
          <a:prstGeom prst="rect">
            <a:avLst/>
          </a:prstGeom>
          <a:gradFill>
            <a:gsLst>
              <a:gs pos="0">
                <a:schemeClr val="lt2"/>
              </a:gs>
              <a:gs pos="100000">
                <a:schemeClr val="lt1"/>
              </a:gs>
            </a:gsLst>
            <a:lin ang="5400012" scaled="0"/>
          </a:gra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grpSp>
        <p:nvGrpSpPr>
          <p:cNvPr id="2603" name="Google Shape;2603;p17"/>
          <p:cNvGrpSpPr/>
          <p:nvPr/>
        </p:nvGrpSpPr>
        <p:grpSpPr>
          <a:xfrm>
            <a:off x="-793329" y="582718"/>
            <a:ext cx="9937328" cy="1201641"/>
            <a:chOff x="182700" y="3325525"/>
            <a:chExt cx="10572750" cy="1278478"/>
          </a:xfrm>
        </p:grpSpPr>
        <p:sp>
          <p:nvSpPr>
            <p:cNvPr id="2604" name="Google Shape;2604;p17"/>
            <p:cNvSpPr/>
            <p:nvPr/>
          </p:nvSpPr>
          <p:spPr>
            <a:xfrm>
              <a:off x="182700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5" name="Google Shape;2605;p17"/>
            <p:cNvSpPr/>
            <p:nvPr/>
          </p:nvSpPr>
          <p:spPr>
            <a:xfrm flipH="1">
              <a:off x="5412949" y="4047543"/>
              <a:ext cx="5286447" cy="556460"/>
            </a:xfrm>
            <a:custGeom>
              <a:avLst/>
              <a:gdLst/>
              <a:ahLst/>
              <a:cxnLst/>
              <a:rect l="l" t="t" r="r" b="b"/>
              <a:pathLst>
                <a:path w="71878" h="7566" extrusionOk="0">
                  <a:moveTo>
                    <a:pt x="1" y="0"/>
                  </a:moveTo>
                  <a:lnTo>
                    <a:pt x="1" y="467"/>
                  </a:lnTo>
                  <a:cubicBezTo>
                    <a:pt x="4760" y="467"/>
                    <a:pt x="14497" y="179"/>
                    <a:pt x="15280" y="129"/>
                  </a:cubicBezTo>
                  <a:cubicBezTo>
                    <a:pt x="15377" y="123"/>
                    <a:pt x="15487" y="121"/>
                    <a:pt x="15607" y="121"/>
                  </a:cubicBezTo>
                  <a:cubicBezTo>
                    <a:pt x="16680" y="121"/>
                    <a:pt x="18503" y="338"/>
                    <a:pt x="18503" y="338"/>
                  </a:cubicBezTo>
                  <a:cubicBezTo>
                    <a:pt x="18676" y="246"/>
                    <a:pt x="19073" y="205"/>
                    <a:pt x="19589" y="205"/>
                  </a:cubicBezTo>
                  <a:cubicBezTo>
                    <a:pt x="20692" y="205"/>
                    <a:pt x="22341" y="394"/>
                    <a:pt x="23510" y="685"/>
                  </a:cubicBezTo>
                  <a:cubicBezTo>
                    <a:pt x="23870" y="774"/>
                    <a:pt x="24262" y="809"/>
                    <a:pt x="24686" y="809"/>
                  </a:cubicBezTo>
                  <a:cubicBezTo>
                    <a:pt x="26295" y="809"/>
                    <a:pt x="28353" y="293"/>
                    <a:pt x="30778" y="199"/>
                  </a:cubicBezTo>
                  <a:cubicBezTo>
                    <a:pt x="31218" y="186"/>
                    <a:pt x="31658" y="181"/>
                    <a:pt x="32090" y="181"/>
                  </a:cubicBezTo>
                  <a:cubicBezTo>
                    <a:pt x="32689" y="181"/>
                    <a:pt x="33270" y="191"/>
                    <a:pt x="33812" y="209"/>
                  </a:cubicBezTo>
                  <a:cubicBezTo>
                    <a:pt x="31988" y="1022"/>
                    <a:pt x="29588" y="2697"/>
                    <a:pt x="29588" y="2697"/>
                  </a:cubicBezTo>
                  <a:lnTo>
                    <a:pt x="26504" y="3511"/>
                  </a:lnTo>
                  <a:lnTo>
                    <a:pt x="25106" y="3302"/>
                  </a:lnTo>
                  <a:lnTo>
                    <a:pt x="23748" y="3659"/>
                  </a:lnTo>
                  <a:cubicBezTo>
                    <a:pt x="23996" y="3441"/>
                    <a:pt x="24502" y="1765"/>
                    <a:pt x="24502" y="1765"/>
                  </a:cubicBezTo>
                  <a:lnTo>
                    <a:pt x="24502" y="1765"/>
                  </a:lnTo>
                  <a:cubicBezTo>
                    <a:pt x="23926" y="2122"/>
                    <a:pt x="22171" y="3858"/>
                    <a:pt x="22171" y="3858"/>
                  </a:cubicBezTo>
                  <a:cubicBezTo>
                    <a:pt x="22067" y="3650"/>
                    <a:pt x="21527" y="3534"/>
                    <a:pt x="21188" y="3534"/>
                  </a:cubicBezTo>
                  <a:cubicBezTo>
                    <a:pt x="21042" y="3534"/>
                    <a:pt x="20933" y="3555"/>
                    <a:pt x="20912" y="3600"/>
                  </a:cubicBezTo>
                  <a:cubicBezTo>
                    <a:pt x="20849" y="3734"/>
                    <a:pt x="19105" y="4283"/>
                    <a:pt x="18672" y="4283"/>
                  </a:cubicBezTo>
                  <a:cubicBezTo>
                    <a:pt x="18626" y="4283"/>
                    <a:pt x="18595" y="4277"/>
                    <a:pt x="18582" y="4264"/>
                  </a:cubicBezTo>
                  <a:cubicBezTo>
                    <a:pt x="18448" y="4148"/>
                    <a:pt x="17823" y="3485"/>
                    <a:pt x="17751" y="3485"/>
                  </a:cubicBezTo>
                  <a:cubicBezTo>
                    <a:pt x="17744" y="3485"/>
                    <a:pt x="17742" y="3493"/>
                    <a:pt x="17749" y="3511"/>
                  </a:cubicBezTo>
                  <a:cubicBezTo>
                    <a:pt x="17823" y="3668"/>
                    <a:pt x="17484" y="4143"/>
                    <a:pt x="17381" y="4143"/>
                  </a:cubicBezTo>
                  <a:cubicBezTo>
                    <a:pt x="17374" y="4143"/>
                    <a:pt x="17367" y="4141"/>
                    <a:pt x="17363" y="4135"/>
                  </a:cubicBezTo>
                  <a:cubicBezTo>
                    <a:pt x="17291" y="4072"/>
                    <a:pt x="16440" y="3490"/>
                    <a:pt x="16117" y="3490"/>
                  </a:cubicBezTo>
                  <a:cubicBezTo>
                    <a:pt x="16083" y="3490"/>
                    <a:pt x="16055" y="3496"/>
                    <a:pt x="16034" y="3511"/>
                  </a:cubicBezTo>
                  <a:cubicBezTo>
                    <a:pt x="15816" y="3649"/>
                    <a:pt x="14021" y="3719"/>
                    <a:pt x="14021" y="3719"/>
                  </a:cubicBezTo>
                  <a:cubicBezTo>
                    <a:pt x="14021" y="3719"/>
                    <a:pt x="14061" y="2628"/>
                    <a:pt x="13337" y="2628"/>
                  </a:cubicBezTo>
                  <a:cubicBezTo>
                    <a:pt x="12623" y="2628"/>
                    <a:pt x="11512" y="2807"/>
                    <a:pt x="11512" y="2807"/>
                  </a:cubicBezTo>
                  <a:cubicBezTo>
                    <a:pt x="12692" y="2341"/>
                    <a:pt x="13704" y="923"/>
                    <a:pt x="13704" y="923"/>
                  </a:cubicBezTo>
                  <a:lnTo>
                    <a:pt x="13704" y="923"/>
                  </a:lnTo>
                  <a:cubicBezTo>
                    <a:pt x="12801" y="1894"/>
                    <a:pt x="9182" y="3025"/>
                    <a:pt x="9182" y="3025"/>
                  </a:cubicBezTo>
                  <a:lnTo>
                    <a:pt x="8429" y="2519"/>
                  </a:lnTo>
                  <a:lnTo>
                    <a:pt x="7457" y="3203"/>
                  </a:lnTo>
                  <a:lnTo>
                    <a:pt x="6882" y="1399"/>
                  </a:lnTo>
                  <a:lnTo>
                    <a:pt x="5910" y="3511"/>
                  </a:lnTo>
                  <a:lnTo>
                    <a:pt x="4443" y="2688"/>
                  </a:lnTo>
                  <a:cubicBezTo>
                    <a:pt x="4443" y="2688"/>
                    <a:pt x="3719" y="3281"/>
                    <a:pt x="3392" y="3281"/>
                  </a:cubicBezTo>
                  <a:cubicBezTo>
                    <a:pt x="3370" y="3281"/>
                    <a:pt x="3350" y="3278"/>
                    <a:pt x="3332" y="3273"/>
                  </a:cubicBezTo>
                  <a:cubicBezTo>
                    <a:pt x="3061" y="3188"/>
                    <a:pt x="1189" y="2211"/>
                    <a:pt x="889" y="2211"/>
                  </a:cubicBezTo>
                  <a:cubicBezTo>
                    <a:pt x="872" y="2211"/>
                    <a:pt x="860" y="2214"/>
                    <a:pt x="853" y="2222"/>
                  </a:cubicBezTo>
                  <a:cubicBezTo>
                    <a:pt x="744" y="2360"/>
                    <a:pt x="318" y="2638"/>
                    <a:pt x="318" y="2638"/>
                  </a:cubicBezTo>
                  <a:lnTo>
                    <a:pt x="1" y="2380"/>
                  </a:lnTo>
                  <a:lnTo>
                    <a:pt x="1" y="3600"/>
                  </a:lnTo>
                  <a:cubicBezTo>
                    <a:pt x="3203" y="4651"/>
                    <a:pt x="5186" y="4958"/>
                    <a:pt x="5186" y="4958"/>
                  </a:cubicBezTo>
                  <a:cubicBezTo>
                    <a:pt x="5186" y="4958"/>
                    <a:pt x="5524" y="4651"/>
                    <a:pt x="6247" y="4641"/>
                  </a:cubicBezTo>
                  <a:cubicBezTo>
                    <a:pt x="7130" y="4621"/>
                    <a:pt x="9391" y="4294"/>
                    <a:pt x="10114" y="4046"/>
                  </a:cubicBezTo>
                  <a:cubicBezTo>
                    <a:pt x="10114" y="4046"/>
                    <a:pt x="10606" y="4116"/>
                    <a:pt x="11582" y="4116"/>
                  </a:cubicBezTo>
                  <a:cubicBezTo>
                    <a:pt x="11643" y="4116"/>
                    <a:pt x="11706" y="4116"/>
                    <a:pt x="11770" y="4115"/>
                  </a:cubicBezTo>
                  <a:cubicBezTo>
                    <a:pt x="13030" y="4115"/>
                    <a:pt x="15201" y="4522"/>
                    <a:pt x="15330" y="4651"/>
                  </a:cubicBezTo>
                  <a:cubicBezTo>
                    <a:pt x="15607" y="4909"/>
                    <a:pt x="18473" y="5236"/>
                    <a:pt x="18612" y="5444"/>
                  </a:cubicBezTo>
                  <a:cubicBezTo>
                    <a:pt x="18612" y="5444"/>
                    <a:pt x="19960" y="5385"/>
                    <a:pt x="20912" y="5137"/>
                  </a:cubicBezTo>
                  <a:cubicBezTo>
                    <a:pt x="21140" y="5067"/>
                    <a:pt x="21765" y="5057"/>
                    <a:pt x="22360" y="4918"/>
                  </a:cubicBezTo>
                  <a:cubicBezTo>
                    <a:pt x="22687" y="4853"/>
                    <a:pt x="26078" y="4347"/>
                    <a:pt x="26899" y="4347"/>
                  </a:cubicBezTo>
                  <a:cubicBezTo>
                    <a:pt x="26950" y="4347"/>
                    <a:pt x="26990" y="4349"/>
                    <a:pt x="27020" y="4353"/>
                  </a:cubicBezTo>
                  <a:cubicBezTo>
                    <a:pt x="27127" y="4368"/>
                    <a:pt x="27230" y="4375"/>
                    <a:pt x="27329" y="4375"/>
                  </a:cubicBezTo>
                  <a:cubicBezTo>
                    <a:pt x="27958" y="4375"/>
                    <a:pt x="28423" y="4110"/>
                    <a:pt x="28577" y="4016"/>
                  </a:cubicBezTo>
                  <a:cubicBezTo>
                    <a:pt x="28785" y="3907"/>
                    <a:pt x="29420" y="3689"/>
                    <a:pt x="30282" y="3411"/>
                  </a:cubicBezTo>
                  <a:cubicBezTo>
                    <a:pt x="30907" y="3659"/>
                    <a:pt x="31799" y="4125"/>
                    <a:pt x="32503" y="4165"/>
                  </a:cubicBezTo>
                  <a:cubicBezTo>
                    <a:pt x="33058" y="4195"/>
                    <a:pt x="35081" y="4800"/>
                    <a:pt x="36261" y="4800"/>
                  </a:cubicBezTo>
                  <a:cubicBezTo>
                    <a:pt x="36973" y="4800"/>
                    <a:pt x="38055" y="4765"/>
                    <a:pt x="38906" y="4765"/>
                  </a:cubicBezTo>
                  <a:cubicBezTo>
                    <a:pt x="39502" y="4765"/>
                    <a:pt x="39985" y="4782"/>
                    <a:pt x="40148" y="4839"/>
                  </a:cubicBezTo>
                  <a:cubicBezTo>
                    <a:pt x="40416" y="4938"/>
                    <a:pt x="44253" y="4978"/>
                    <a:pt x="44659" y="5097"/>
                  </a:cubicBezTo>
                  <a:cubicBezTo>
                    <a:pt x="44977" y="5186"/>
                    <a:pt x="46761" y="5622"/>
                    <a:pt x="47396" y="5672"/>
                  </a:cubicBezTo>
                  <a:cubicBezTo>
                    <a:pt x="47902" y="5712"/>
                    <a:pt x="50301" y="6098"/>
                    <a:pt x="50797" y="6436"/>
                  </a:cubicBezTo>
                  <a:cubicBezTo>
                    <a:pt x="51015" y="6584"/>
                    <a:pt x="51590" y="6683"/>
                    <a:pt x="51908" y="6941"/>
                  </a:cubicBezTo>
                  <a:cubicBezTo>
                    <a:pt x="52165" y="7149"/>
                    <a:pt x="53831" y="7566"/>
                    <a:pt x="53831" y="7566"/>
                  </a:cubicBezTo>
                  <a:cubicBezTo>
                    <a:pt x="53831" y="7566"/>
                    <a:pt x="55517" y="7149"/>
                    <a:pt x="55824" y="7120"/>
                  </a:cubicBezTo>
                  <a:cubicBezTo>
                    <a:pt x="56082" y="7100"/>
                    <a:pt x="56558" y="6832"/>
                    <a:pt x="56716" y="6624"/>
                  </a:cubicBezTo>
                  <a:cubicBezTo>
                    <a:pt x="56918" y="6345"/>
                    <a:pt x="58425" y="5899"/>
                    <a:pt x="59086" y="5899"/>
                  </a:cubicBezTo>
                  <a:cubicBezTo>
                    <a:pt x="59107" y="5899"/>
                    <a:pt x="59127" y="5899"/>
                    <a:pt x="59146" y="5900"/>
                  </a:cubicBezTo>
                  <a:cubicBezTo>
                    <a:pt x="59205" y="5904"/>
                    <a:pt x="59298" y="5906"/>
                    <a:pt x="59416" y="5906"/>
                  </a:cubicBezTo>
                  <a:cubicBezTo>
                    <a:pt x="60213" y="5906"/>
                    <a:pt x="62157" y="5821"/>
                    <a:pt x="62537" y="5692"/>
                  </a:cubicBezTo>
                  <a:cubicBezTo>
                    <a:pt x="62765" y="5622"/>
                    <a:pt x="64450" y="5504"/>
                    <a:pt x="64788" y="5444"/>
                  </a:cubicBezTo>
                  <a:cubicBezTo>
                    <a:pt x="65313" y="5345"/>
                    <a:pt x="67028" y="4641"/>
                    <a:pt x="67445" y="4611"/>
                  </a:cubicBezTo>
                  <a:cubicBezTo>
                    <a:pt x="68089" y="4552"/>
                    <a:pt x="70509" y="3560"/>
                    <a:pt x="71877" y="3193"/>
                  </a:cubicBezTo>
                  <a:lnTo>
                    <a:pt x="71877" y="556"/>
                  </a:lnTo>
                  <a:cubicBezTo>
                    <a:pt x="71342" y="595"/>
                    <a:pt x="70806" y="645"/>
                    <a:pt x="70310" y="695"/>
                  </a:cubicBezTo>
                  <a:cubicBezTo>
                    <a:pt x="66761" y="1101"/>
                    <a:pt x="66433" y="2648"/>
                    <a:pt x="66433" y="2648"/>
                  </a:cubicBezTo>
                  <a:lnTo>
                    <a:pt x="64926" y="2420"/>
                  </a:lnTo>
                  <a:lnTo>
                    <a:pt x="64103" y="3977"/>
                  </a:lnTo>
                  <a:cubicBezTo>
                    <a:pt x="63816" y="3273"/>
                    <a:pt x="61347" y="2479"/>
                    <a:pt x="61347" y="2479"/>
                  </a:cubicBezTo>
                  <a:cubicBezTo>
                    <a:pt x="60554" y="2896"/>
                    <a:pt x="59651" y="4522"/>
                    <a:pt x="59651" y="4522"/>
                  </a:cubicBezTo>
                  <a:cubicBezTo>
                    <a:pt x="59185" y="3838"/>
                    <a:pt x="56320" y="3511"/>
                    <a:pt x="56320" y="3511"/>
                  </a:cubicBezTo>
                  <a:cubicBezTo>
                    <a:pt x="55784" y="4244"/>
                    <a:pt x="55993" y="5355"/>
                    <a:pt x="55993" y="5355"/>
                  </a:cubicBezTo>
                  <a:lnTo>
                    <a:pt x="54486" y="4284"/>
                  </a:lnTo>
                  <a:cubicBezTo>
                    <a:pt x="54486" y="4284"/>
                    <a:pt x="53336" y="5624"/>
                    <a:pt x="53329" y="5624"/>
                  </a:cubicBezTo>
                  <a:cubicBezTo>
                    <a:pt x="53328" y="5624"/>
                    <a:pt x="53333" y="5617"/>
                    <a:pt x="53345" y="5603"/>
                  </a:cubicBezTo>
                  <a:cubicBezTo>
                    <a:pt x="53524" y="5385"/>
                    <a:pt x="52483" y="4681"/>
                    <a:pt x="52483" y="4681"/>
                  </a:cubicBezTo>
                  <a:lnTo>
                    <a:pt x="51154" y="5513"/>
                  </a:lnTo>
                  <a:cubicBezTo>
                    <a:pt x="51015" y="5087"/>
                    <a:pt x="50509" y="4948"/>
                    <a:pt x="50509" y="4948"/>
                  </a:cubicBezTo>
                  <a:cubicBezTo>
                    <a:pt x="50385" y="5083"/>
                    <a:pt x="50167" y="5170"/>
                    <a:pt x="49950" y="5170"/>
                  </a:cubicBezTo>
                  <a:cubicBezTo>
                    <a:pt x="49735" y="5170"/>
                    <a:pt x="49522" y="5086"/>
                    <a:pt x="49399" y="4879"/>
                  </a:cubicBezTo>
                  <a:cubicBezTo>
                    <a:pt x="49141" y="4462"/>
                    <a:pt x="49825" y="1795"/>
                    <a:pt x="49825" y="1795"/>
                  </a:cubicBezTo>
                  <a:lnTo>
                    <a:pt x="49825" y="1795"/>
                  </a:lnTo>
                  <a:lnTo>
                    <a:pt x="48140" y="5246"/>
                  </a:lnTo>
                  <a:cubicBezTo>
                    <a:pt x="48140" y="5246"/>
                    <a:pt x="47009" y="3510"/>
                    <a:pt x="46506" y="3510"/>
                  </a:cubicBezTo>
                  <a:cubicBezTo>
                    <a:pt x="46502" y="3510"/>
                    <a:pt x="46498" y="3510"/>
                    <a:pt x="46494" y="3511"/>
                  </a:cubicBezTo>
                  <a:cubicBezTo>
                    <a:pt x="45988" y="3530"/>
                    <a:pt x="45016" y="4165"/>
                    <a:pt x="45016" y="4165"/>
                  </a:cubicBezTo>
                  <a:cubicBezTo>
                    <a:pt x="45016" y="4000"/>
                    <a:pt x="44839" y="3347"/>
                    <a:pt x="44361" y="3347"/>
                  </a:cubicBezTo>
                  <a:cubicBezTo>
                    <a:pt x="44321" y="3347"/>
                    <a:pt x="44278" y="3352"/>
                    <a:pt x="44233" y="3362"/>
                  </a:cubicBezTo>
                  <a:cubicBezTo>
                    <a:pt x="43658" y="3501"/>
                    <a:pt x="43212" y="4284"/>
                    <a:pt x="43212" y="4284"/>
                  </a:cubicBezTo>
                  <a:cubicBezTo>
                    <a:pt x="43212" y="4284"/>
                    <a:pt x="42617" y="4036"/>
                    <a:pt x="42022" y="3639"/>
                  </a:cubicBezTo>
                  <a:cubicBezTo>
                    <a:pt x="41427" y="3243"/>
                    <a:pt x="43212" y="1151"/>
                    <a:pt x="43212" y="1151"/>
                  </a:cubicBezTo>
                  <a:lnTo>
                    <a:pt x="43212" y="1151"/>
                  </a:lnTo>
                  <a:cubicBezTo>
                    <a:pt x="42131" y="1666"/>
                    <a:pt x="40862" y="3768"/>
                    <a:pt x="40862" y="3768"/>
                  </a:cubicBezTo>
                  <a:cubicBezTo>
                    <a:pt x="40862" y="3768"/>
                    <a:pt x="39909" y="3180"/>
                    <a:pt x="39537" y="3180"/>
                  </a:cubicBezTo>
                  <a:cubicBezTo>
                    <a:pt x="39488" y="3180"/>
                    <a:pt x="39449" y="3190"/>
                    <a:pt x="39424" y="3213"/>
                  </a:cubicBezTo>
                  <a:cubicBezTo>
                    <a:pt x="39206" y="3421"/>
                    <a:pt x="39563" y="4096"/>
                    <a:pt x="39563" y="4096"/>
                  </a:cubicBezTo>
                  <a:cubicBezTo>
                    <a:pt x="39563" y="4096"/>
                    <a:pt x="38423" y="3124"/>
                    <a:pt x="38234" y="3124"/>
                  </a:cubicBezTo>
                  <a:cubicBezTo>
                    <a:pt x="38056" y="3124"/>
                    <a:pt x="36588" y="3530"/>
                    <a:pt x="36162" y="3719"/>
                  </a:cubicBezTo>
                  <a:cubicBezTo>
                    <a:pt x="36118" y="3739"/>
                    <a:pt x="36072" y="3748"/>
                    <a:pt x="36025" y="3748"/>
                  </a:cubicBezTo>
                  <a:cubicBezTo>
                    <a:pt x="35610" y="3748"/>
                    <a:pt x="35121" y="3035"/>
                    <a:pt x="35121" y="3035"/>
                  </a:cubicBezTo>
                  <a:lnTo>
                    <a:pt x="33396" y="3392"/>
                  </a:lnTo>
                  <a:cubicBezTo>
                    <a:pt x="33396" y="3392"/>
                    <a:pt x="32841" y="2865"/>
                    <a:pt x="32342" y="2865"/>
                  </a:cubicBezTo>
                  <a:cubicBezTo>
                    <a:pt x="32333" y="2865"/>
                    <a:pt x="32324" y="2866"/>
                    <a:pt x="32315" y="2866"/>
                  </a:cubicBezTo>
                  <a:cubicBezTo>
                    <a:pt x="32299" y="2866"/>
                    <a:pt x="32284" y="2866"/>
                    <a:pt x="32268" y="2866"/>
                  </a:cubicBezTo>
                  <a:cubicBezTo>
                    <a:pt x="31783" y="2866"/>
                    <a:pt x="31244" y="2719"/>
                    <a:pt x="31244" y="2479"/>
                  </a:cubicBezTo>
                  <a:cubicBezTo>
                    <a:pt x="31244" y="2291"/>
                    <a:pt x="33267" y="933"/>
                    <a:pt x="34328" y="229"/>
                  </a:cubicBezTo>
                  <a:cubicBezTo>
                    <a:pt x="35865" y="298"/>
                    <a:pt x="36965" y="407"/>
                    <a:pt x="36965" y="407"/>
                  </a:cubicBezTo>
                  <a:cubicBezTo>
                    <a:pt x="38223" y="246"/>
                    <a:pt x="43232" y="238"/>
                    <a:pt x="46144" y="238"/>
                  </a:cubicBezTo>
                  <a:cubicBezTo>
                    <a:pt x="46468" y="238"/>
                    <a:pt x="46765" y="238"/>
                    <a:pt x="47029" y="238"/>
                  </a:cubicBezTo>
                  <a:cubicBezTo>
                    <a:pt x="49667" y="238"/>
                    <a:pt x="51769" y="814"/>
                    <a:pt x="51769" y="814"/>
                  </a:cubicBezTo>
                  <a:cubicBezTo>
                    <a:pt x="51769" y="814"/>
                    <a:pt x="56312" y="169"/>
                    <a:pt x="58191" y="169"/>
                  </a:cubicBezTo>
                  <a:cubicBezTo>
                    <a:pt x="58219" y="169"/>
                    <a:pt x="58246" y="169"/>
                    <a:pt x="58273" y="169"/>
                  </a:cubicBezTo>
                  <a:cubicBezTo>
                    <a:pt x="60108" y="189"/>
                    <a:pt x="62309" y="486"/>
                    <a:pt x="62309" y="486"/>
                  </a:cubicBezTo>
                  <a:cubicBezTo>
                    <a:pt x="63261" y="258"/>
                    <a:pt x="67425" y="179"/>
                    <a:pt x="71877" y="159"/>
                  </a:cubicBezTo>
                  <a:lnTo>
                    <a:pt x="71877" y="0"/>
                  </a:lnTo>
                  <a:close/>
                </a:path>
              </a:pathLst>
            </a:custGeom>
            <a:solidFill>
              <a:srgbClr val="55848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6" name="Google Shape;2606;p17"/>
            <p:cNvSpPr/>
            <p:nvPr/>
          </p:nvSpPr>
          <p:spPr>
            <a:xfrm>
              <a:off x="182700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7" name="Google Shape;2607;p17"/>
            <p:cNvSpPr/>
            <p:nvPr/>
          </p:nvSpPr>
          <p:spPr>
            <a:xfrm flipH="1">
              <a:off x="5469003" y="3325525"/>
              <a:ext cx="5286447" cy="722040"/>
            </a:xfrm>
            <a:custGeom>
              <a:avLst/>
              <a:gdLst/>
              <a:ahLst/>
              <a:cxnLst/>
              <a:rect l="l" t="t" r="r" b="b"/>
              <a:pathLst>
                <a:path w="71878" h="9817" extrusionOk="0">
                  <a:moveTo>
                    <a:pt x="53831" y="0"/>
                  </a:moveTo>
                  <a:cubicBezTo>
                    <a:pt x="53831" y="0"/>
                    <a:pt x="52165" y="536"/>
                    <a:pt x="51908" y="813"/>
                  </a:cubicBezTo>
                  <a:cubicBezTo>
                    <a:pt x="51590" y="1141"/>
                    <a:pt x="51015" y="1260"/>
                    <a:pt x="50797" y="1458"/>
                  </a:cubicBezTo>
                  <a:cubicBezTo>
                    <a:pt x="50301" y="1904"/>
                    <a:pt x="47902" y="2410"/>
                    <a:pt x="47396" y="2459"/>
                  </a:cubicBezTo>
                  <a:cubicBezTo>
                    <a:pt x="46761" y="2519"/>
                    <a:pt x="44977" y="3084"/>
                    <a:pt x="44659" y="3203"/>
                  </a:cubicBezTo>
                  <a:cubicBezTo>
                    <a:pt x="44253" y="3352"/>
                    <a:pt x="40416" y="3401"/>
                    <a:pt x="40148" y="3530"/>
                  </a:cubicBezTo>
                  <a:cubicBezTo>
                    <a:pt x="39980" y="3610"/>
                    <a:pt x="39477" y="3633"/>
                    <a:pt x="38860" y="3633"/>
                  </a:cubicBezTo>
                  <a:cubicBezTo>
                    <a:pt x="38016" y="3633"/>
                    <a:pt x="36960" y="3590"/>
                    <a:pt x="36261" y="3590"/>
                  </a:cubicBezTo>
                  <a:cubicBezTo>
                    <a:pt x="35081" y="3590"/>
                    <a:pt x="33058" y="4373"/>
                    <a:pt x="32503" y="4413"/>
                  </a:cubicBezTo>
                  <a:cubicBezTo>
                    <a:pt x="31799" y="4462"/>
                    <a:pt x="30907" y="5077"/>
                    <a:pt x="30282" y="5384"/>
                  </a:cubicBezTo>
                  <a:cubicBezTo>
                    <a:pt x="29420" y="5037"/>
                    <a:pt x="28785" y="4750"/>
                    <a:pt x="28577" y="4601"/>
                  </a:cubicBezTo>
                  <a:cubicBezTo>
                    <a:pt x="28422" y="4481"/>
                    <a:pt x="27956" y="4138"/>
                    <a:pt x="27325" y="4138"/>
                  </a:cubicBezTo>
                  <a:cubicBezTo>
                    <a:pt x="27227" y="4138"/>
                    <a:pt x="27125" y="4146"/>
                    <a:pt x="27020" y="4165"/>
                  </a:cubicBezTo>
                  <a:cubicBezTo>
                    <a:pt x="26990" y="4170"/>
                    <a:pt x="26949" y="4172"/>
                    <a:pt x="26899" y="4172"/>
                  </a:cubicBezTo>
                  <a:cubicBezTo>
                    <a:pt x="26077" y="4172"/>
                    <a:pt x="22687" y="3524"/>
                    <a:pt x="22360" y="3431"/>
                  </a:cubicBezTo>
                  <a:cubicBezTo>
                    <a:pt x="21765" y="3253"/>
                    <a:pt x="21140" y="3233"/>
                    <a:pt x="20912" y="3153"/>
                  </a:cubicBezTo>
                  <a:cubicBezTo>
                    <a:pt x="19960" y="2826"/>
                    <a:pt x="18612" y="2747"/>
                    <a:pt x="18612" y="2747"/>
                  </a:cubicBezTo>
                  <a:cubicBezTo>
                    <a:pt x="18473" y="3025"/>
                    <a:pt x="15607" y="3441"/>
                    <a:pt x="15330" y="3778"/>
                  </a:cubicBezTo>
                  <a:cubicBezTo>
                    <a:pt x="15202" y="3945"/>
                    <a:pt x="13069" y="4472"/>
                    <a:pt x="11805" y="4472"/>
                  </a:cubicBezTo>
                  <a:cubicBezTo>
                    <a:pt x="11793" y="4472"/>
                    <a:pt x="11782" y="4472"/>
                    <a:pt x="11770" y="4472"/>
                  </a:cubicBezTo>
                  <a:cubicBezTo>
                    <a:pt x="11718" y="4472"/>
                    <a:pt x="11667" y="4471"/>
                    <a:pt x="11617" y="4471"/>
                  </a:cubicBezTo>
                  <a:cubicBezTo>
                    <a:pt x="10618" y="4471"/>
                    <a:pt x="10114" y="4561"/>
                    <a:pt x="10114" y="4561"/>
                  </a:cubicBezTo>
                  <a:cubicBezTo>
                    <a:pt x="9391" y="4244"/>
                    <a:pt x="7130" y="3818"/>
                    <a:pt x="6247" y="3798"/>
                  </a:cubicBezTo>
                  <a:cubicBezTo>
                    <a:pt x="5524" y="3778"/>
                    <a:pt x="5186" y="3381"/>
                    <a:pt x="5186" y="3381"/>
                  </a:cubicBezTo>
                  <a:cubicBezTo>
                    <a:pt x="5186" y="3381"/>
                    <a:pt x="3203" y="3788"/>
                    <a:pt x="1" y="5146"/>
                  </a:cubicBezTo>
                  <a:lnTo>
                    <a:pt x="1" y="6733"/>
                  </a:lnTo>
                  <a:lnTo>
                    <a:pt x="318" y="6396"/>
                  </a:lnTo>
                  <a:cubicBezTo>
                    <a:pt x="318" y="6396"/>
                    <a:pt x="744" y="6763"/>
                    <a:pt x="853" y="6931"/>
                  </a:cubicBezTo>
                  <a:cubicBezTo>
                    <a:pt x="860" y="6941"/>
                    <a:pt x="872" y="6945"/>
                    <a:pt x="890" y="6945"/>
                  </a:cubicBezTo>
                  <a:cubicBezTo>
                    <a:pt x="1190" y="6945"/>
                    <a:pt x="3061" y="5675"/>
                    <a:pt x="3332" y="5563"/>
                  </a:cubicBezTo>
                  <a:cubicBezTo>
                    <a:pt x="3349" y="5557"/>
                    <a:pt x="3368" y="5554"/>
                    <a:pt x="3388" y="5554"/>
                  </a:cubicBezTo>
                  <a:cubicBezTo>
                    <a:pt x="3713" y="5554"/>
                    <a:pt x="4443" y="6336"/>
                    <a:pt x="4443" y="6336"/>
                  </a:cubicBezTo>
                  <a:lnTo>
                    <a:pt x="5910" y="5265"/>
                  </a:lnTo>
                  <a:lnTo>
                    <a:pt x="6882" y="8012"/>
                  </a:lnTo>
                  <a:lnTo>
                    <a:pt x="7457" y="5662"/>
                  </a:lnTo>
                  <a:lnTo>
                    <a:pt x="8429" y="6544"/>
                  </a:lnTo>
                  <a:lnTo>
                    <a:pt x="9182" y="5890"/>
                  </a:lnTo>
                  <a:cubicBezTo>
                    <a:pt x="9182" y="5890"/>
                    <a:pt x="12801" y="7358"/>
                    <a:pt x="13704" y="8627"/>
                  </a:cubicBezTo>
                  <a:cubicBezTo>
                    <a:pt x="13704" y="8627"/>
                    <a:pt x="12692" y="6773"/>
                    <a:pt x="11512" y="6178"/>
                  </a:cubicBezTo>
                  <a:lnTo>
                    <a:pt x="11512" y="6178"/>
                  </a:lnTo>
                  <a:cubicBezTo>
                    <a:pt x="11513" y="6178"/>
                    <a:pt x="12623" y="6416"/>
                    <a:pt x="13337" y="6416"/>
                  </a:cubicBezTo>
                  <a:cubicBezTo>
                    <a:pt x="14061" y="6416"/>
                    <a:pt x="14021" y="4988"/>
                    <a:pt x="14021" y="4988"/>
                  </a:cubicBezTo>
                  <a:lnTo>
                    <a:pt x="14021" y="4988"/>
                  </a:lnTo>
                  <a:cubicBezTo>
                    <a:pt x="14021" y="4988"/>
                    <a:pt x="15816" y="5077"/>
                    <a:pt x="16034" y="5265"/>
                  </a:cubicBezTo>
                  <a:cubicBezTo>
                    <a:pt x="16054" y="5283"/>
                    <a:pt x="16082" y="5291"/>
                    <a:pt x="16115" y="5291"/>
                  </a:cubicBezTo>
                  <a:cubicBezTo>
                    <a:pt x="16436" y="5291"/>
                    <a:pt x="17291" y="4533"/>
                    <a:pt x="17363" y="4452"/>
                  </a:cubicBezTo>
                  <a:cubicBezTo>
                    <a:pt x="17367" y="4446"/>
                    <a:pt x="17373" y="4443"/>
                    <a:pt x="17381" y="4443"/>
                  </a:cubicBezTo>
                  <a:cubicBezTo>
                    <a:pt x="17483" y="4443"/>
                    <a:pt x="17823" y="5053"/>
                    <a:pt x="17749" y="5265"/>
                  </a:cubicBezTo>
                  <a:cubicBezTo>
                    <a:pt x="17743" y="5286"/>
                    <a:pt x="17743" y="5296"/>
                    <a:pt x="17750" y="5296"/>
                  </a:cubicBezTo>
                  <a:cubicBezTo>
                    <a:pt x="17817" y="5296"/>
                    <a:pt x="18447" y="4435"/>
                    <a:pt x="18582" y="4274"/>
                  </a:cubicBezTo>
                  <a:cubicBezTo>
                    <a:pt x="18595" y="4259"/>
                    <a:pt x="18623" y="4252"/>
                    <a:pt x="18665" y="4252"/>
                  </a:cubicBezTo>
                  <a:cubicBezTo>
                    <a:pt x="19086" y="4252"/>
                    <a:pt x="20849" y="4966"/>
                    <a:pt x="20912" y="5146"/>
                  </a:cubicBezTo>
                  <a:cubicBezTo>
                    <a:pt x="20933" y="5203"/>
                    <a:pt x="21041" y="5230"/>
                    <a:pt x="21187" y="5230"/>
                  </a:cubicBezTo>
                  <a:cubicBezTo>
                    <a:pt x="21526" y="5230"/>
                    <a:pt x="22067" y="5083"/>
                    <a:pt x="22171" y="4819"/>
                  </a:cubicBezTo>
                  <a:cubicBezTo>
                    <a:pt x="22171" y="4819"/>
                    <a:pt x="23926" y="7070"/>
                    <a:pt x="24502" y="7526"/>
                  </a:cubicBezTo>
                  <a:cubicBezTo>
                    <a:pt x="24502" y="7526"/>
                    <a:pt x="23996" y="5355"/>
                    <a:pt x="23748" y="5067"/>
                  </a:cubicBezTo>
                  <a:lnTo>
                    <a:pt x="23748" y="5067"/>
                  </a:lnTo>
                  <a:lnTo>
                    <a:pt x="25106" y="5523"/>
                  </a:lnTo>
                  <a:lnTo>
                    <a:pt x="26504" y="5265"/>
                  </a:lnTo>
                  <a:lnTo>
                    <a:pt x="29588" y="6316"/>
                  </a:lnTo>
                  <a:cubicBezTo>
                    <a:pt x="29588" y="6316"/>
                    <a:pt x="31988" y="8488"/>
                    <a:pt x="33812" y="9549"/>
                  </a:cubicBezTo>
                  <a:cubicBezTo>
                    <a:pt x="33272" y="9572"/>
                    <a:pt x="32691" y="9588"/>
                    <a:pt x="32094" y="9588"/>
                  </a:cubicBezTo>
                  <a:cubicBezTo>
                    <a:pt x="31661" y="9588"/>
                    <a:pt x="31220" y="9580"/>
                    <a:pt x="30778" y="9559"/>
                  </a:cubicBezTo>
                  <a:cubicBezTo>
                    <a:pt x="28350" y="9441"/>
                    <a:pt x="26289" y="8762"/>
                    <a:pt x="24680" y="8762"/>
                  </a:cubicBezTo>
                  <a:cubicBezTo>
                    <a:pt x="24258" y="8762"/>
                    <a:pt x="23868" y="8809"/>
                    <a:pt x="23510" y="8924"/>
                  </a:cubicBezTo>
                  <a:cubicBezTo>
                    <a:pt x="22330" y="9306"/>
                    <a:pt x="20661" y="9552"/>
                    <a:pt x="19558" y="9552"/>
                  </a:cubicBezTo>
                  <a:cubicBezTo>
                    <a:pt x="19057" y="9552"/>
                    <a:pt x="18673" y="9502"/>
                    <a:pt x="18503" y="9390"/>
                  </a:cubicBezTo>
                  <a:cubicBezTo>
                    <a:pt x="18503" y="9390"/>
                    <a:pt x="16653" y="9667"/>
                    <a:pt x="15583" y="9667"/>
                  </a:cubicBezTo>
                  <a:cubicBezTo>
                    <a:pt x="15473" y="9667"/>
                    <a:pt x="15371" y="9664"/>
                    <a:pt x="15280" y="9658"/>
                  </a:cubicBezTo>
                  <a:cubicBezTo>
                    <a:pt x="14497" y="9598"/>
                    <a:pt x="4760" y="9222"/>
                    <a:pt x="1" y="9222"/>
                  </a:cubicBezTo>
                  <a:lnTo>
                    <a:pt x="1" y="9817"/>
                  </a:lnTo>
                  <a:lnTo>
                    <a:pt x="71877" y="9817"/>
                  </a:lnTo>
                  <a:lnTo>
                    <a:pt x="71877" y="9608"/>
                  </a:lnTo>
                  <a:cubicBezTo>
                    <a:pt x="67425" y="9588"/>
                    <a:pt x="63261" y="9479"/>
                    <a:pt x="62309" y="9192"/>
                  </a:cubicBezTo>
                  <a:cubicBezTo>
                    <a:pt x="62309" y="9192"/>
                    <a:pt x="60108" y="9579"/>
                    <a:pt x="58273" y="9608"/>
                  </a:cubicBezTo>
                  <a:cubicBezTo>
                    <a:pt x="58253" y="9609"/>
                    <a:pt x="58232" y="9609"/>
                    <a:pt x="58211" y="9609"/>
                  </a:cubicBezTo>
                  <a:cubicBezTo>
                    <a:pt x="56344" y="9609"/>
                    <a:pt x="51769" y="8756"/>
                    <a:pt x="51769" y="8756"/>
                  </a:cubicBezTo>
                  <a:cubicBezTo>
                    <a:pt x="51769" y="8756"/>
                    <a:pt x="49667" y="9509"/>
                    <a:pt x="47029" y="9509"/>
                  </a:cubicBezTo>
                  <a:cubicBezTo>
                    <a:pt x="46652" y="9509"/>
                    <a:pt x="46206" y="9510"/>
                    <a:pt x="45715" y="9510"/>
                  </a:cubicBezTo>
                  <a:cubicBezTo>
                    <a:pt x="42764" y="9510"/>
                    <a:pt x="38163" y="9495"/>
                    <a:pt x="36965" y="9291"/>
                  </a:cubicBezTo>
                  <a:cubicBezTo>
                    <a:pt x="36965" y="9291"/>
                    <a:pt x="35865" y="9430"/>
                    <a:pt x="34328" y="9519"/>
                  </a:cubicBezTo>
                  <a:cubicBezTo>
                    <a:pt x="33267" y="8607"/>
                    <a:pt x="31244" y="6842"/>
                    <a:pt x="31244" y="6604"/>
                  </a:cubicBezTo>
                  <a:cubicBezTo>
                    <a:pt x="31244" y="6292"/>
                    <a:pt x="31765" y="6107"/>
                    <a:pt x="32243" y="6107"/>
                  </a:cubicBezTo>
                  <a:cubicBezTo>
                    <a:pt x="32267" y="6107"/>
                    <a:pt x="32291" y="6107"/>
                    <a:pt x="32315" y="6108"/>
                  </a:cubicBezTo>
                  <a:cubicBezTo>
                    <a:pt x="32318" y="6108"/>
                    <a:pt x="32322" y="6108"/>
                    <a:pt x="32325" y="6108"/>
                  </a:cubicBezTo>
                  <a:cubicBezTo>
                    <a:pt x="32829" y="6108"/>
                    <a:pt x="33396" y="5414"/>
                    <a:pt x="33396" y="5414"/>
                  </a:cubicBezTo>
                  <a:lnTo>
                    <a:pt x="35121" y="5870"/>
                  </a:lnTo>
                  <a:cubicBezTo>
                    <a:pt x="35121" y="5870"/>
                    <a:pt x="35612" y="4952"/>
                    <a:pt x="36028" y="4952"/>
                  </a:cubicBezTo>
                  <a:cubicBezTo>
                    <a:pt x="36074" y="4952"/>
                    <a:pt x="36119" y="4963"/>
                    <a:pt x="36162" y="4988"/>
                  </a:cubicBezTo>
                  <a:cubicBezTo>
                    <a:pt x="36588" y="5236"/>
                    <a:pt x="38056" y="5761"/>
                    <a:pt x="38234" y="5761"/>
                  </a:cubicBezTo>
                  <a:cubicBezTo>
                    <a:pt x="38423" y="5761"/>
                    <a:pt x="39563" y="4512"/>
                    <a:pt x="39563" y="4512"/>
                  </a:cubicBezTo>
                  <a:lnTo>
                    <a:pt x="39563" y="4512"/>
                  </a:lnTo>
                  <a:cubicBezTo>
                    <a:pt x="39563" y="4512"/>
                    <a:pt x="39206" y="5374"/>
                    <a:pt x="39424" y="5642"/>
                  </a:cubicBezTo>
                  <a:cubicBezTo>
                    <a:pt x="39450" y="5674"/>
                    <a:pt x="39491" y="5688"/>
                    <a:pt x="39542" y="5688"/>
                  </a:cubicBezTo>
                  <a:cubicBezTo>
                    <a:pt x="39917" y="5688"/>
                    <a:pt x="40862" y="4928"/>
                    <a:pt x="40862" y="4928"/>
                  </a:cubicBezTo>
                  <a:cubicBezTo>
                    <a:pt x="40862" y="4928"/>
                    <a:pt x="42131" y="7665"/>
                    <a:pt x="43212" y="8329"/>
                  </a:cubicBezTo>
                  <a:cubicBezTo>
                    <a:pt x="43212" y="8329"/>
                    <a:pt x="41427" y="5612"/>
                    <a:pt x="42022" y="5097"/>
                  </a:cubicBezTo>
                  <a:cubicBezTo>
                    <a:pt x="42617" y="4571"/>
                    <a:pt x="43212" y="4254"/>
                    <a:pt x="43212" y="4254"/>
                  </a:cubicBezTo>
                  <a:cubicBezTo>
                    <a:pt x="43212" y="4254"/>
                    <a:pt x="43658" y="5275"/>
                    <a:pt x="44233" y="5454"/>
                  </a:cubicBezTo>
                  <a:cubicBezTo>
                    <a:pt x="44278" y="5467"/>
                    <a:pt x="44321" y="5473"/>
                    <a:pt x="44362" y="5473"/>
                  </a:cubicBezTo>
                  <a:cubicBezTo>
                    <a:pt x="44840" y="5473"/>
                    <a:pt x="45016" y="4623"/>
                    <a:pt x="45016" y="4413"/>
                  </a:cubicBezTo>
                  <a:cubicBezTo>
                    <a:pt x="45016" y="4413"/>
                    <a:pt x="45988" y="5236"/>
                    <a:pt x="46494" y="5265"/>
                  </a:cubicBezTo>
                  <a:cubicBezTo>
                    <a:pt x="46497" y="5266"/>
                    <a:pt x="46500" y="5266"/>
                    <a:pt x="46503" y="5266"/>
                  </a:cubicBezTo>
                  <a:cubicBezTo>
                    <a:pt x="47004" y="5266"/>
                    <a:pt x="48140" y="3005"/>
                    <a:pt x="48140" y="3005"/>
                  </a:cubicBezTo>
                  <a:lnTo>
                    <a:pt x="49825" y="7486"/>
                  </a:lnTo>
                  <a:cubicBezTo>
                    <a:pt x="49825" y="7486"/>
                    <a:pt x="49141" y="4026"/>
                    <a:pt x="49399" y="3491"/>
                  </a:cubicBezTo>
                  <a:cubicBezTo>
                    <a:pt x="49523" y="3218"/>
                    <a:pt x="49739" y="3106"/>
                    <a:pt x="49954" y="3106"/>
                  </a:cubicBezTo>
                  <a:cubicBezTo>
                    <a:pt x="50170" y="3106"/>
                    <a:pt x="50386" y="3218"/>
                    <a:pt x="50509" y="3391"/>
                  </a:cubicBezTo>
                  <a:cubicBezTo>
                    <a:pt x="50509" y="3391"/>
                    <a:pt x="51015" y="3223"/>
                    <a:pt x="51154" y="2658"/>
                  </a:cubicBezTo>
                  <a:lnTo>
                    <a:pt x="52483" y="3738"/>
                  </a:lnTo>
                  <a:cubicBezTo>
                    <a:pt x="52483" y="3738"/>
                    <a:pt x="53524" y="2836"/>
                    <a:pt x="53345" y="2549"/>
                  </a:cubicBezTo>
                  <a:cubicBezTo>
                    <a:pt x="53333" y="2529"/>
                    <a:pt x="53328" y="2520"/>
                    <a:pt x="53329" y="2520"/>
                  </a:cubicBezTo>
                  <a:lnTo>
                    <a:pt x="53329" y="2520"/>
                  </a:lnTo>
                  <a:cubicBezTo>
                    <a:pt x="53338" y="2520"/>
                    <a:pt x="54486" y="4254"/>
                    <a:pt x="54486" y="4254"/>
                  </a:cubicBezTo>
                  <a:lnTo>
                    <a:pt x="55993" y="2876"/>
                  </a:lnTo>
                  <a:lnTo>
                    <a:pt x="55993" y="2876"/>
                  </a:lnTo>
                  <a:cubicBezTo>
                    <a:pt x="55993" y="2876"/>
                    <a:pt x="55784" y="4314"/>
                    <a:pt x="56320" y="5265"/>
                  </a:cubicBezTo>
                  <a:cubicBezTo>
                    <a:pt x="56320" y="5265"/>
                    <a:pt x="59185" y="4839"/>
                    <a:pt x="59651" y="3947"/>
                  </a:cubicBezTo>
                  <a:cubicBezTo>
                    <a:pt x="59651" y="3947"/>
                    <a:pt x="60554" y="6069"/>
                    <a:pt x="61347" y="6604"/>
                  </a:cubicBezTo>
                  <a:cubicBezTo>
                    <a:pt x="61347" y="6604"/>
                    <a:pt x="63816" y="5563"/>
                    <a:pt x="64103" y="4661"/>
                  </a:cubicBezTo>
                  <a:lnTo>
                    <a:pt x="64926" y="6683"/>
                  </a:lnTo>
                  <a:lnTo>
                    <a:pt x="66433" y="6386"/>
                  </a:lnTo>
                  <a:cubicBezTo>
                    <a:pt x="66433" y="6386"/>
                    <a:pt x="66761" y="8389"/>
                    <a:pt x="70310" y="8914"/>
                  </a:cubicBezTo>
                  <a:cubicBezTo>
                    <a:pt x="70806" y="8984"/>
                    <a:pt x="71342" y="9043"/>
                    <a:pt x="71877" y="9093"/>
                  </a:cubicBezTo>
                  <a:lnTo>
                    <a:pt x="71877" y="5672"/>
                  </a:lnTo>
                  <a:cubicBezTo>
                    <a:pt x="70509" y="5196"/>
                    <a:pt x="68089" y="3907"/>
                    <a:pt x="67445" y="3838"/>
                  </a:cubicBezTo>
                  <a:cubicBezTo>
                    <a:pt x="67028" y="3788"/>
                    <a:pt x="65313" y="2876"/>
                    <a:pt x="64788" y="2747"/>
                  </a:cubicBezTo>
                  <a:cubicBezTo>
                    <a:pt x="64450" y="2668"/>
                    <a:pt x="62765" y="2519"/>
                    <a:pt x="62537" y="2430"/>
                  </a:cubicBezTo>
                  <a:cubicBezTo>
                    <a:pt x="62145" y="2261"/>
                    <a:pt x="60094" y="2147"/>
                    <a:pt x="59347" y="2147"/>
                  </a:cubicBezTo>
                  <a:cubicBezTo>
                    <a:pt x="59261" y="2147"/>
                    <a:pt x="59193" y="2149"/>
                    <a:pt x="59146" y="2152"/>
                  </a:cubicBezTo>
                  <a:cubicBezTo>
                    <a:pt x="59126" y="2153"/>
                    <a:pt x="59105" y="2154"/>
                    <a:pt x="59083" y="2154"/>
                  </a:cubicBezTo>
                  <a:cubicBezTo>
                    <a:pt x="58421" y="2154"/>
                    <a:pt x="56918" y="1585"/>
                    <a:pt x="56716" y="1220"/>
                  </a:cubicBezTo>
                  <a:cubicBezTo>
                    <a:pt x="56558" y="942"/>
                    <a:pt x="56082" y="605"/>
                    <a:pt x="55824" y="575"/>
                  </a:cubicBezTo>
                  <a:cubicBezTo>
                    <a:pt x="55517" y="546"/>
                    <a:pt x="53831" y="0"/>
                    <a:pt x="53831" y="0"/>
                  </a:cubicBezTo>
                  <a:close/>
                </a:path>
              </a:pathLst>
            </a:custGeom>
            <a:solidFill>
              <a:srgbClr val="113337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608" name="Google Shape;2608;p17"/>
          <p:cNvGrpSpPr/>
          <p:nvPr/>
        </p:nvGrpSpPr>
        <p:grpSpPr>
          <a:xfrm flipH="1">
            <a:off x="-793334" y="52832"/>
            <a:ext cx="3441590" cy="6270440"/>
            <a:chOff x="6697061" y="1426546"/>
            <a:chExt cx="2319443" cy="4225933"/>
          </a:xfrm>
        </p:grpSpPr>
        <p:grpSp>
          <p:nvGrpSpPr>
            <p:cNvPr id="2609" name="Google Shape;2609;p17"/>
            <p:cNvGrpSpPr/>
            <p:nvPr/>
          </p:nvGrpSpPr>
          <p:grpSpPr>
            <a:xfrm>
              <a:off x="6697061" y="1905665"/>
              <a:ext cx="2319443" cy="3746813"/>
              <a:chOff x="8509800" y="-2685759"/>
              <a:chExt cx="3482125" cy="5625001"/>
            </a:xfrm>
          </p:grpSpPr>
          <p:sp>
            <p:nvSpPr>
              <p:cNvPr id="2610" name="Google Shape;2610;p17"/>
              <p:cNvSpPr/>
              <p:nvPr/>
            </p:nvSpPr>
            <p:spPr>
              <a:xfrm>
                <a:off x="8509800" y="-2249869"/>
                <a:ext cx="3480984" cy="5189111"/>
              </a:xfrm>
              <a:custGeom>
                <a:avLst/>
                <a:gdLst/>
                <a:ahLst/>
                <a:cxnLst/>
                <a:rect l="l" t="t" r="r" b="b"/>
                <a:pathLst>
                  <a:path w="21618" h="32226" extrusionOk="0">
                    <a:moveTo>
                      <a:pt x="2035" y="1"/>
                    </a:moveTo>
                    <a:cubicBezTo>
                      <a:pt x="2035" y="1"/>
                      <a:pt x="379" y="1478"/>
                      <a:pt x="1866" y="1796"/>
                    </a:cubicBezTo>
                    <a:cubicBezTo>
                      <a:pt x="3730" y="2192"/>
                      <a:pt x="6457" y="4264"/>
                      <a:pt x="3998" y="4502"/>
                    </a:cubicBezTo>
                    <a:cubicBezTo>
                      <a:pt x="2234" y="4680"/>
                      <a:pt x="1" y="6208"/>
                      <a:pt x="1869" y="6208"/>
                    </a:cubicBezTo>
                    <a:cubicBezTo>
                      <a:pt x="1881" y="6208"/>
                      <a:pt x="1893" y="6208"/>
                      <a:pt x="1906" y="6208"/>
                    </a:cubicBezTo>
                    <a:cubicBezTo>
                      <a:pt x="1975" y="6207"/>
                      <a:pt x="2043" y="6207"/>
                      <a:pt x="2110" y="6207"/>
                    </a:cubicBezTo>
                    <a:cubicBezTo>
                      <a:pt x="8496" y="6207"/>
                      <a:pt x="3657" y="9450"/>
                      <a:pt x="7032" y="9450"/>
                    </a:cubicBezTo>
                    <a:cubicBezTo>
                      <a:pt x="9124" y="9450"/>
                      <a:pt x="14191" y="12345"/>
                      <a:pt x="11910" y="12345"/>
                    </a:cubicBezTo>
                    <a:cubicBezTo>
                      <a:pt x="10691" y="12345"/>
                      <a:pt x="7062" y="14685"/>
                      <a:pt x="12178" y="14685"/>
                    </a:cubicBezTo>
                    <a:cubicBezTo>
                      <a:pt x="12832" y="14685"/>
                      <a:pt x="15876" y="19960"/>
                      <a:pt x="13427" y="21220"/>
                    </a:cubicBezTo>
                    <a:cubicBezTo>
                      <a:pt x="11662" y="22122"/>
                      <a:pt x="8033" y="24422"/>
                      <a:pt x="14568" y="24422"/>
                    </a:cubicBezTo>
                    <a:cubicBezTo>
                      <a:pt x="20328" y="24422"/>
                      <a:pt x="5297" y="32226"/>
                      <a:pt x="21617" y="32226"/>
                    </a:cubicBezTo>
                    <a:lnTo>
                      <a:pt x="21617" y="41"/>
                    </a:lnTo>
                    <a:lnTo>
                      <a:pt x="2035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1" name="Google Shape;2611;p17"/>
              <p:cNvSpPr/>
              <p:nvPr/>
            </p:nvSpPr>
            <p:spPr>
              <a:xfrm>
                <a:off x="8840541" y="-2330219"/>
                <a:ext cx="20933" cy="16746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4" extrusionOk="0">
                    <a:moveTo>
                      <a:pt x="24" y="0"/>
                    </a:moveTo>
                    <a:cubicBezTo>
                      <a:pt x="20" y="0"/>
                      <a:pt x="15" y="2"/>
                      <a:pt x="10" y="4"/>
                    </a:cubicBezTo>
                    <a:cubicBezTo>
                      <a:pt x="10" y="14"/>
                      <a:pt x="1" y="14"/>
                      <a:pt x="1" y="24"/>
                    </a:cubicBezTo>
                    <a:cubicBezTo>
                      <a:pt x="20" y="34"/>
                      <a:pt x="30" y="64"/>
                      <a:pt x="40" y="103"/>
                    </a:cubicBezTo>
                    <a:lnTo>
                      <a:pt x="50" y="103"/>
                    </a:lnTo>
                    <a:cubicBezTo>
                      <a:pt x="70" y="83"/>
                      <a:pt x="129" y="54"/>
                      <a:pt x="90" y="34"/>
                    </a:cubicBezTo>
                    <a:cubicBezTo>
                      <a:pt x="53" y="12"/>
                      <a:pt x="3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2" name="Google Shape;2612;p17"/>
              <p:cNvSpPr/>
              <p:nvPr/>
            </p:nvSpPr>
            <p:spPr>
              <a:xfrm>
                <a:off x="8802218" y="-2093354"/>
                <a:ext cx="30433" cy="22221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38" extrusionOk="0">
                    <a:moveTo>
                      <a:pt x="100" y="1"/>
                    </a:moveTo>
                    <a:cubicBezTo>
                      <a:pt x="100" y="1"/>
                      <a:pt x="100" y="10"/>
                      <a:pt x="90" y="10"/>
                    </a:cubicBezTo>
                    <a:lnTo>
                      <a:pt x="80" y="10"/>
                    </a:lnTo>
                    <a:cubicBezTo>
                      <a:pt x="50" y="20"/>
                      <a:pt x="20" y="50"/>
                      <a:pt x="1" y="100"/>
                    </a:cubicBezTo>
                    <a:cubicBezTo>
                      <a:pt x="5" y="95"/>
                      <a:pt x="10" y="90"/>
                      <a:pt x="15" y="90"/>
                    </a:cubicBezTo>
                    <a:cubicBezTo>
                      <a:pt x="20" y="90"/>
                      <a:pt x="25" y="95"/>
                      <a:pt x="30" y="110"/>
                    </a:cubicBezTo>
                    <a:cubicBezTo>
                      <a:pt x="36" y="127"/>
                      <a:pt x="42" y="138"/>
                      <a:pt x="48" y="138"/>
                    </a:cubicBezTo>
                    <a:cubicBezTo>
                      <a:pt x="52" y="138"/>
                      <a:pt x="56" y="132"/>
                      <a:pt x="60" y="120"/>
                    </a:cubicBezTo>
                    <a:cubicBezTo>
                      <a:pt x="80" y="100"/>
                      <a:pt x="90" y="110"/>
                      <a:pt x="100" y="100"/>
                    </a:cubicBezTo>
                    <a:cubicBezTo>
                      <a:pt x="110" y="90"/>
                      <a:pt x="60" y="70"/>
                      <a:pt x="90" y="50"/>
                    </a:cubicBezTo>
                    <a:cubicBezTo>
                      <a:pt x="102" y="42"/>
                      <a:pt x="110" y="39"/>
                      <a:pt x="116" y="39"/>
                    </a:cubicBezTo>
                    <a:cubicBezTo>
                      <a:pt x="125" y="39"/>
                      <a:pt x="132" y="44"/>
                      <a:pt x="149" y="50"/>
                    </a:cubicBezTo>
                    <a:lnTo>
                      <a:pt x="189" y="50"/>
                    </a:lnTo>
                    <a:cubicBezTo>
                      <a:pt x="159" y="30"/>
                      <a:pt x="139" y="10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3" name="Google Shape;2613;p17"/>
              <p:cNvSpPr/>
              <p:nvPr/>
            </p:nvSpPr>
            <p:spPr>
              <a:xfrm>
                <a:off x="8709630" y="-2065658"/>
                <a:ext cx="125276" cy="79384"/>
              </a:xfrm>
              <a:custGeom>
                <a:avLst/>
                <a:gdLst/>
                <a:ahLst/>
                <a:cxnLst/>
                <a:rect l="l" t="t" r="r" b="b"/>
                <a:pathLst>
                  <a:path w="778" h="493" extrusionOk="0">
                    <a:moveTo>
                      <a:pt x="276" y="0"/>
                    </a:moveTo>
                    <a:cubicBezTo>
                      <a:pt x="259" y="0"/>
                      <a:pt x="241" y="2"/>
                      <a:pt x="219" y="7"/>
                    </a:cubicBezTo>
                    <a:cubicBezTo>
                      <a:pt x="119" y="27"/>
                      <a:pt x="0" y="86"/>
                      <a:pt x="80" y="86"/>
                    </a:cubicBezTo>
                    <a:cubicBezTo>
                      <a:pt x="149" y="96"/>
                      <a:pt x="248" y="136"/>
                      <a:pt x="219" y="225"/>
                    </a:cubicBezTo>
                    <a:cubicBezTo>
                      <a:pt x="209" y="270"/>
                      <a:pt x="238" y="272"/>
                      <a:pt x="277" y="272"/>
                    </a:cubicBezTo>
                    <a:cubicBezTo>
                      <a:pt x="282" y="272"/>
                      <a:pt x="287" y="272"/>
                      <a:pt x="292" y="272"/>
                    </a:cubicBezTo>
                    <a:cubicBezTo>
                      <a:pt x="327" y="272"/>
                      <a:pt x="365" y="274"/>
                      <a:pt x="387" y="305"/>
                    </a:cubicBezTo>
                    <a:cubicBezTo>
                      <a:pt x="437" y="364"/>
                      <a:pt x="288" y="493"/>
                      <a:pt x="387" y="493"/>
                    </a:cubicBezTo>
                    <a:cubicBezTo>
                      <a:pt x="437" y="483"/>
                      <a:pt x="486" y="463"/>
                      <a:pt x="526" y="424"/>
                    </a:cubicBezTo>
                    <a:cubicBezTo>
                      <a:pt x="526" y="414"/>
                      <a:pt x="526" y="404"/>
                      <a:pt x="526" y="394"/>
                    </a:cubicBezTo>
                    <a:cubicBezTo>
                      <a:pt x="516" y="374"/>
                      <a:pt x="496" y="374"/>
                      <a:pt x="480" y="374"/>
                    </a:cubicBezTo>
                    <a:cubicBezTo>
                      <a:pt x="464" y="374"/>
                      <a:pt x="452" y="374"/>
                      <a:pt x="457" y="354"/>
                    </a:cubicBezTo>
                    <a:cubicBezTo>
                      <a:pt x="466" y="305"/>
                      <a:pt x="437" y="285"/>
                      <a:pt x="407" y="275"/>
                    </a:cubicBezTo>
                    <a:cubicBezTo>
                      <a:pt x="377" y="275"/>
                      <a:pt x="417" y="245"/>
                      <a:pt x="457" y="235"/>
                    </a:cubicBezTo>
                    <a:cubicBezTo>
                      <a:pt x="470" y="232"/>
                      <a:pt x="480" y="231"/>
                      <a:pt x="488" y="231"/>
                    </a:cubicBezTo>
                    <a:cubicBezTo>
                      <a:pt x="505" y="231"/>
                      <a:pt x="516" y="235"/>
                      <a:pt x="536" y="235"/>
                    </a:cubicBezTo>
                    <a:cubicBezTo>
                      <a:pt x="558" y="241"/>
                      <a:pt x="573" y="249"/>
                      <a:pt x="583" y="249"/>
                    </a:cubicBezTo>
                    <a:cubicBezTo>
                      <a:pt x="591" y="249"/>
                      <a:pt x="595" y="243"/>
                      <a:pt x="595" y="225"/>
                    </a:cubicBezTo>
                    <a:cubicBezTo>
                      <a:pt x="595" y="176"/>
                      <a:pt x="615" y="136"/>
                      <a:pt x="635" y="136"/>
                    </a:cubicBezTo>
                    <a:cubicBezTo>
                      <a:pt x="655" y="146"/>
                      <a:pt x="665" y="176"/>
                      <a:pt x="695" y="176"/>
                    </a:cubicBezTo>
                    <a:cubicBezTo>
                      <a:pt x="724" y="176"/>
                      <a:pt x="754" y="166"/>
                      <a:pt x="764" y="136"/>
                    </a:cubicBezTo>
                    <a:cubicBezTo>
                      <a:pt x="771" y="122"/>
                      <a:pt x="778" y="108"/>
                      <a:pt x="771" y="108"/>
                    </a:cubicBezTo>
                    <a:cubicBezTo>
                      <a:pt x="768" y="108"/>
                      <a:pt x="763" y="110"/>
                      <a:pt x="754" y="116"/>
                    </a:cubicBezTo>
                    <a:cubicBezTo>
                      <a:pt x="741" y="125"/>
                      <a:pt x="725" y="130"/>
                      <a:pt x="713" y="130"/>
                    </a:cubicBezTo>
                    <a:cubicBezTo>
                      <a:pt x="699" y="130"/>
                      <a:pt x="689" y="123"/>
                      <a:pt x="695" y="106"/>
                    </a:cubicBezTo>
                    <a:cubicBezTo>
                      <a:pt x="704" y="86"/>
                      <a:pt x="764" y="47"/>
                      <a:pt x="724" y="37"/>
                    </a:cubicBezTo>
                    <a:cubicBezTo>
                      <a:pt x="712" y="33"/>
                      <a:pt x="695" y="30"/>
                      <a:pt x="678" y="30"/>
                    </a:cubicBezTo>
                    <a:cubicBezTo>
                      <a:pt x="655" y="30"/>
                      <a:pt x="635" y="35"/>
                      <a:pt x="635" y="47"/>
                    </a:cubicBezTo>
                    <a:cubicBezTo>
                      <a:pt x="627" y="63"/>
                      <a:pt x="600" y="92"/>
                      <a:pt x="584" y="92"/>
                    </a:cubicBezTo>
                    <a:cubicBezTo>
                      <a:pt x="580" y="92"/>
                      <a:pt x="577" y="90"/>
                      <a:pt x="576" y="86"/>
                    </a:cubicBezTo>
                    <a:cubicBezTo>
                      <a:pt x="573" y="84"/>
                      <a:pt x="570" y="82"/>
                      <a:pt x="567" y="82"/>
                    </a:cubicBezTo>
                    <a:cubicBezTo>
                      <a:pt x="551" y="82"/>
                      <a:pt x="536" y="129"/>
                      <a:pt x="536" y="146"/>
                    </a:cubicBezTo>
                    <a:cubicBezTo>
                      <a:pt x="536" y="154"/>
                      <a:pt x="536" y="190"/>
                      <a:pt x="524" y="190"/>
                    </a:cubicBezTo>
                    <a:cubicBezTo>
                      <a:pt x="522" y="190"/>
                      <a:pt x="519" y="189"/>
                      <a:pt x="516" y="186"/>
                    </a:cubicBezTo>
                    <a:cubicBezTo>
                      <a:pt x="496" y="166"/>
                      <a:pt x="506" y="106"/>
                      <a:pt x="516" y="96"/>
                    </a:cubicBezTo>
                    <a:cubicBezTo>
                      <a:pt x="526" y="86"/>
                      <a:pt x="546" y="67"/>
                      <a:pt x="536" y="57"/>
                    </a:cubicBezTo>
                    <a:cubicBezTo>
                      <a:pt x="531" y="47"/>
                      <a:pt x="526" y="39"/>
                      <a:pt x="520" y="39"/>
                    </a:cubicBezTo>
                    <a:cubicBezTo>
                      <a:pt x="514" y="39"/>
                      <a:pt x="506" y="47"/>
                      <a:pt x="496" y="67"/>
                    </a:cubicBezTo>
                    <a:cubicBezTo>
                      <a:pt x="479" y="101"/>
                      <a:pt x="462" y="128"/>
                      <a:pt x="451" y="128"/>
                    </a:cubicBezTo>
                    <a:cubicBezTo>
                      <a:pt x="449" y="128"/>
                      <a:pt x="448" y="127"/>
                      <a:pt x="447" y="126"/>
                    </a:cubicBezTo>
                    <a:cubicBezTo>
                      <a:pt x="437" y="126"/>
                      <a:pt x="427" y="96"/>
                      <a:pt x="437" y="76"/>
                    </a:cubicBezTo>
                    <a:cubicBezTo>
                      <a:pt x="447" y="76"/>
                      <a:pt x="457" y="47"/>
                      <a:pt x="476" y="27"/>
                    </a:cubicBezTo>
                    <a:cubicBezTo>
                      <a:pt x="457" y="27"/>
                      <a:pt x="447" y="17"/>
                      <a:pt x="427" y="17"/>
                    </a:cubicBezTo>
                    <a:cubicBezTo>
                      <a:pt x="360" y="17"/>
                      <a:pt x="326" y="0"/>
                      <a:pt x="2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4" name="Google Shape;2614;p17"/>
              <p:cNvSpPr/>
              <p:nvPr/>
            </p:nvSpPr>
            <p:spPr>
              <a:xfrm>
                <a:off x="8819770" y="-2012520"/>
                <a:ext cx="9822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61" h="52" extrusionOk="0">
                    <a:moveTo>
                      <a:pt x="25" y="0"/>
                    </a:moveTo>
                    <a:cubicBezTo>
                      <a:pt x="22" y="0"/>
                      <a:pt x="20" y="1"/>
                      <a:pt x="20" y="4"/>
                    </a:cubicBezTo>
                    <a:cubicBezTo>
                      <a:pt x="11" y="14"/>
                      <a:pt x="11" y="24"/>
                      <a:pt x="1" y="34"/>
                    </a:cubicBezTo>
                    <a:cubicBezTo>
                      <a:pt x="1" y="34"/>
                      <a:pt x="11" y="34"/>
                      <a:pt x="11" y="44"/>
                    </a:cubicBezTo>
                    <a:cubicBezTo>
                      <a:pt x="11" y="49"/>
                      <a:pt x="12" y="52"/>
                      <a:pt x="15" y="52"/>
                    </a:cubicBezTo>
                    <a:cubicBezTo>
                      <a:pt x="22" y="52"/>
                      <a:pt x="39" y="36"/>
                      <a:pt x="60" y="14"/>
                    </a:cubicBezTo>
                    <a:cubicBezTo>
                      <a:pt x="46" y="7"/>
                      <a:pt x="32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5" name="Google Shape;2615;p17"/>
              <p:cNvSpPr/>
              <p:nvPr/>
            </p:nvSpPr>
            <p:spPr>
              <a:xfrm>
                <a:off x="8869204" y="-2438266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"/>
                    </a:cubicBezTo>
                    <a:cubicBezTo>
                      <a:pt x="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6" name="Google Shape;2616;p17"/>
              <p:cNvSpPr/>
              <p:nvPr/>
            </p:nvSpPr>
            <p:spPr>
              <a:xfrm>
                <a:off x="8926689" y="-2010588"/>
                <a:ext cx="3381" cy="2093"/>
              </a:xfrm>
              <a:custGeom>
                <a:avLst/>
                <a:gdLst/>
                <a:ahLst/>
                <a:cxnLst/>
                <a:rect l="l" t="t" r="r" b="b"/>
                <a:pathLst>
                  <a:path w="21" h="13" extrusionOk="0">
                    <a:moveTo>
                      <a:pt x="12" y="1"/>
                    </a:moveTo>
                    <a:cubicBezTo>
                      <a:pt x="9" y="1"/>
                      <a:pt x="7" y="6"/>
                      <a:pt x="1" y="12"/>
                    </a:cubicBezTo>
                    <a:lnTo>
                      <a:pt x="21" y="12"/>
                    </a:lnTo>
                    <a:cubicBezTo>
                      <a:pt x="17" y="4"/>
                      <a:pt x="14" y="1"/>
                      <a:pt x="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7" name="Google Shape;2617;p17"/>
              <p:cNvSpPr/>
              <p:nvPr/>
            </p:nvSpPr>
            <p:spPr>
              <a:xfrm>
                <a:off x="9020887" y="-1906567"/>
                <a:ext cx="6602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41" h="61" extrusionOk="0">
                    <a:moveTo>
                      <a:pt x="1" y="1"/>
                    </a:moveTo>
                    <a:cubicBezTo>
                      <a:pt x="1" y="21"/>
                      <a:pt x="1" y="40"/>
                      <a:pt x="11" y="60"/>
                    </a:cubicBezTo>
                    <a:cubicBezTo>
                      <a:pt x="31" y="50"/>
                      <a:pt x="41" y="40"/>
                      <a:pt x="21" y="21"/>
                    </a:cubicBezTo>
                    <a:cubicBezTo>
                      <a:pt x="11" y="11"/>
                      <a:pt x="11" y="1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8" name="Google Shape;2618;p17"/>
              <p:cNvSpPr/>
              <p:nvPr/>
            </p:nvSpPr>
            <p:spPr>
              <a:xfrm>
                <a:off x="9000276" y="-1922508"/>
                <a:ext cx="12882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80" h="100" extrusionOk="0">
                    <a:moveTo>
                      <a:pt x="40" y="1"/>
                    </a:moveTo>
                    <a:cubicBezTo>
                      <a:pt x="40" y="10"/>
                      <a:pt x="30" y="20"/>
                      <a:pt x="20" y="20"/>
                    </a:cubicBezTo>
                    <a:cubicBezTo>
                      <a:pt x="0" y="40"/>
                      <a:pt x="30" y="90"/>
                      <a:pt x="50" y="100"/>
                    </a:cubicBezTo>
                    <a:cubicBezTo>
                      <a:pt x="60" y="100"/>
                      <a:pt x="69" y="80"/>
                      <a:pt x="79" y="60"/>
                    </a:cubicBezTo>
                    <a:cubicBezTo>
                      <a:pt x="60" y="30"/>
                      <a:pt x="50" y="10"/>
                      <a:pt x="50" y="10"/>
                    </a:cubicBezTo>
                    <a:cubicBezTo>
                      <a:pt x="50" y="10"/>
                      <a:pt x="50" y="10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19" name="Google Shape;2619;p17"/>
              <p:cNvSpPr/>
              <p:nvPr/>
            </p:nvSpPr>
            <p:spPr>
              <a:xfrm>
                <a:off x="9210895" y="-2130067"/>
                <a:ext cx="6280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39" h="34" extrusionOk="0">
                    <a:moveTo>
                      <a:pt x="31" y="1"/>
                    </a:moveTo>
                    <a:cubicBezTo>
                      <a:pt x="21" y="10"/>
                      <a:pt x="21" y="10"/>
                      <a:pt x="11" y="20"/>
                    </a:cubicBezTo>
                    <a:cubicBezTo>
                      <a:pt x="11" y="20"/>
                      <a:pt x="11" y="20"/>
                      <a:pt x="1" y="30"/>
                    </a:cubicBezTo>
                    <a:cubicBezTo>
                      <a:pt x="8" y="33"/>
                      <a:pt x="14" y="34"/>
                      <a:pt x="19" y="34"/>
                    </a:cubicBezTo>
                    <a:cubicBezTo>
                      <a:pt x="34" y="34"/>
                      <a:pt x="38" y="23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0" name="Google Shape;2620;p17"/>
              <p:cNvSpPr/>
              <p:nvPr/>
            </p:nvSpPr>
            <p:spPr>
              <a:xfrm>
                <a:off x="9100594" y="-2153738"/>
                <a:ext cx="75198" cy="51044"/>
              </a:xfrm>
              <a:custGeom>
                <a:avLst/>
                <a:gdLst/>
                <a:ahLst/>
                <a:cxnLst/>
                <a:rect l="l" t="t" r="r" b="b"/>
                <a:pathLst>
                  <a:path w="467" h="317" extrusionOk="0">
                    <a:moveTo>
                      <a:pt x="335" y="0"/>
                    </a:moveTo>
                    <a:cubicBezTo>
                      <a:pt x="310" y="0"/>
                      <a:pt x="278" y="6"/>
                      <a:pt x="240" y="19"/>
                    </a:cubicBezTo>
                    <a:cubicBezTo>
                      <a:pt x="150" y="48"/>
                      <a:pt x="81" y="58"/>
                      <a:pt x="22" y="68"/>
                    </a:cubicBezTo>
                    <a:cubicBezTo>
                      <a:pt x="0" y="110"/>
                      <a:pt x="39" y="123"/>
                      <a:pt x="74" y="123"/>
                    </a:cubicBezTo>
                    <a:cubicBezTo>
                      <a:pt x="89" y="123"/>
                      <a:pt x="102" y="121"/>
                      <a:pt x="111" y="118"/>
                    </a:cubicBezTo>
                    <a:cubicBezTo>
                      <a:pt x="118" y="114"/>
                      <a:pt x="126" y="112"/>
                      <a:pt x="133" y="112"/>
                    </a:cubicBezTo>
                    <a:cubicBezTo>
                      <a:pt x="165" y="112"/>
                      <a:pt x="189" y="143"/>
                      <a:pt x="141" y="167"/>
                    </a:cubicBezTo>
                    <a:cubicBezTo>
                      <a:pt x="81" y="207"/>
                      <a:pt x="131" y="316"/>
                      <a:pt x="180" y="316"/>
                    </a:cubicBezTo>
                    <a:cubicBezTo>
                      <a:pt x="221" y="316"/>
                      <a:pt x="253" y="273"/>
                      <a:pt x="295" y="273"/>
                    </a:cubicBezTo>
                    <a:cubicBezTo>
                      <a:pt x="314" y="273"/>
                      <a:pt x="334" y="282"/>
                      <a:pt x="359" y="306"/>
                    </a:cubicBezTo>
                    <a:cubicBezTo>
                      <a:pt x="428" y="257"/>
                      <a:pt x="448" y="217"/>
                      <a:pt x="448" y="197"/>
                    </a:cubicBezTo>
                    <a:cubicBezTo>
                      <a:pt x="440" y="147"/>
                      <a:pt x="466" y="0"/>
                      <a:pt x="3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1" name="Google Shape;2621;p17"/>
              <p:cNvSpPr/>
              <p:nvPr/>
            </p:nvSpPr>
            <p:spPr>
              <a:xfrm>
                <a:off x="9239718" y="-2032648"/>
                <a:ext cx="16102" cy="5958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7" extrusionOk="0">
                    <a:moveTo>
                      <a:pt x="90" y="0"/>
                    </a:moveTo>
                    <a:cubicBezTo>
                      <a:pt x="90" y="0"/>
                      <a:pt x="70" y="10"/>
                      <a:pt x="50" y="10"/>
                    </a:cubicBezTo>
                    <a:cubicBezTo>
                      <a:pt x="40" y="20"/>
                      <a:pt x="20" y="20"/>
                      <a:pt x="0" y="20"/>
                    </a:cubicBezTo>
                    <a:cubicBezTo>
                      <a:pt x="18" y="32"/>
                      <a:pt x="35" y="37"/>
                      <a:pt x="55" y="37"/>
                    </a:cubicBezTo>
                    <a:cubicBezTo>
                      <a:pt x="68" y="37"/>
                      <a:pt x="83" y="34"/>
                      <a:pt x="99" y="30"/>
                    </a:cubicBezTo>
                    <a:cubicBezTo>
                      <a:pt x="90" y="10"/>
                      <a:pt x="90" y="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2" name="Google Shape;2622;p17"/>
              <p:cNvSpPr/>
              <p:nvPr/>
            </p:nvSpPr>
            <p:spPr>
              <a:xfrm>
                <a:off x="9126358" y="-1983858"/>
                <a:ext cx="966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5" extrusionOk="0">
                    <a:moveTo>
                      <a:pt x="20" y="1"/>
                    </a:moveTo>
                    <a:cubicBezTo>
                      <a:pt x="11" y="1"/>
                      <a:pt x="5" y="6"/>
                      <a:pt x="0" y="15"/>
                    </a:cubicBezTo>
                    <a:cubicBezTo>
                      <a:pt x="0" y="15"/>
                      <a:pt x="0" y="25"/>
                      <a:pt x="10" y="34"/>
                    </a:cubicBezTo>
                    <a:lnTo>
                      <a:pt x="60" y="34"/>
                    </a:lnTo>
                    <a:cubicBezTo>
                      <a:pt x="60" y="34"/>
                      <a:pt x="60" y="25"/>
                      <a:pt x="60" y="25"/>
                    </a:cubicBezTo>
                    <a:cubicBezTo>
                      <a:pt x="43" y="8"/>
                      <a:pt x="30" y="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3" name="Google Shape;2623;p17"/>
              <p:cNvSpPr/>
              <p:nvPr/>
            </p:nvSpPr>
            <p:spPr>
              <a:xfrm>
                <a:off x="9008167" y="-1870337"/>
                <a:ext cx="16907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05" h="134" extrusionOk="0">
                    <a:moveTo>
                      <a:pt x="65" y="1"/>
                    </a:moveTo>
                    <a:cubicBezTo>
                      <a:pt x="61" y="1"/>
                      <a:pt x="56" y="2"/>
                      <a:pt x="50" y="4"/>
                    </a:cubicBezTo>
                    <a:cubicBezTo>
                      <a:pt x="30" y="14"/>
                      <a:pt x="11" y="33"/>
                      <a:pt x="1" y="43"/>
                    </a:cubicBezTo>
                    <a:cubicBezTo>
                      <a:pt x="11" y="53"/>
                      <a:pt x="11" y="73"/>
                      <a:pt x="11" y="93"/>
                    </a:cubicBezTo>
                    <a:cubicBezTo>
                      <a:pt x="3" y="128"/>
                      <a:pt x="22" y="133"/>
                      <a:pt x="43" y="133"/>
                    </a:cubicBezTo>
                    <a:cubicBezTo>
                      <a:pt x="52" y="133"/>
                      <a:pt x="62" y="133"/>
                      <a:pt x="70" y="133"/>
                    </a:cubicBezTo>
                    <a:cubicBezTo>
                      <a:pt x="79" y="79"/>
                      <a:pt x="104" y="1"/>
                      <a:pt x="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4" name="Google Shape;2624;p17"/>
              <p:cNvSpPr/>
              <p:nvPr/>
            </p:nvSpPr>
            <p:spPr>
              <a:xfrm>
                <a:off x="9218946" y="-2140051"/>
                <a:ext cx="12882" cy="8534"/>
              </a:xfrm>
              <a:custGeom>
                <a:avLst/>
                <a:gdLst/>
                <a:ahLst/>
                <a:cxnLst/>
                <a:rect l="l" t="t" r="r" b="b"/>
                <a:pathLst>
                  <a:path w="80" h="53" extrusionOk="0">
                    <a:moveTo>
                      <a:pt x="68" y="0"/>
                    </a:moveTo>
                    <a:cubicBezTo>
                      <a:pt x="49" y="0"/>
                      <a:pt x="25" y="18"/>
                      <a:pt x="0" y="43"/>
                    </a:cubicBezTo>
                    <a:cubicBezTo>
                      <a:pt x="0" y="43"/>
                      <a:pt x="0" y="53"/>
                      <a:pt x="0" y="53"/>
                    </a:cubicBezTo>
                    <a:lnTo>
                      <a:pt x="50" y="53"/>
                    </a:lnTo>
                    <a:cubicBezTo>
                      <a:pt x="70" y="43"/>
                      <a:pt x="80" y="33"/>
                      <a:pt x="80" y="3"/>
                    </a:cubicBezTo>
                    <a:cubicBezTo>
                      <a:pt x="76" y="1"/>
                      <a:pt x="72" y="0"/>
                      <a:pt x="6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5" name="Google Shape;2625;p17"/>
              <p:cNvSpPr/>
              <p:nvPr/>
            </p:nvSpPr>
            <p:spPr>
              <a:xfrm>
                <a:off x="9073703" y="-2230707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lnTo>
                      <a:pt x="0" y="21"/>
                    </a:lnTo>
                    <a:cubicBezTo>
                      <a:pt x="0" y="11"/>
                      <a:pt x="0" y="1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6" name="Google Shape;2626;p17"/>
              <p:cNvSpPr/>
              <p:nvPr/>
            </p:nvSpPr>
            <p:spPr>
              <a:xfrm>
                <a:off x="9225387" y="-2046174"/>
                <a:ext cx="13687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85" h="75" extrusionOk="0">
                    <a:moveTo>
                      <a:pt x="72" y="1"/>
                    </a:moveTo>
                    <a:cubicBezTo>
                      <a:pt x="70" y="1"/>
                      <a:pt x="66" y="2"/>
                      <a:pt x="60" y="5"/>
                    </a:cubicBezTo>
                    <a:cubicBezTo>
                      <a:pt x="30" y="15"/>
                      <a:pt x="10" y="25"/>
                      <a:pt x="0" y="35"/>
                    </a:cubicBezTo>
                    <a:cubicBezTo>
                      <a:pt x="10" y="45"/>
                      <a:pt x="30" y="65"/>
                      <a:pt x="40" y="74"/>
                    </a:cubicBezTo>
                    <a:cubicBezTo>
                      <a:pt x="48" y="41"/>
                      <a:pt x="85" y="1"/>
                      <a:pt x="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7" name="Google Shape;2627;p17"/>
              <p:cNvSpPr/>
              <p:nvPr/>
            </p:nvSpPr>
            <p:spPr>
              <a:xfrm>
                <a:off x="9121527" y="-1863413"/>
                <a:ext cx="9822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61" h="140" extrusionOk="0">
                    <a:moveTo>
                      <a:pt x="60" y="0"/>
                    </a:moveTo>
                    <a:lnTo>
                      <a:pt x="60" y="0"/>
                    </a:lnTo>
                    <a:cubicBezTo>
                      <a:pt x="20" y="10"/>
                      <a:pt x="1" y="80"/>
                      <a:pt x="1" y="109"/>
                    </a:cubicBezTo>
                    <a:cubicBezTo>
                      <a:pt x="1" y="119"/>
                      <a:pt x="11" y="129"/>
                      <a:pt x="20" y="139"/>
                    </a:cubicBezTo>
                    <a:cubicBezTo>
                      <a:pt x="30" y="90"/>
                      <a:pt x="50" y="4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8" name="Google Shape;2628;p17"/>
              <p:cNvSpPr/>
              <p:nvPr/>
            </p:nvSpPr>
            <p:spPr>
              <a:xfrm>
                <a:off x="9103975" y="-2122016"/>
                <a:ext cx="146853" cy="150234"/>
              </a:xfrm>
              <a:custGeom>
                <a:avLst/>
                <a:gdLst/>
                <a:ahLst/>
                <a:cxnLst/>
                <a:rect l="l" t="t" r="r" b="b"/>
                <a:pathLst>
                  <a:path w="912" h="933" extrusionOk="0">
                    <a:moveTo>
                      <a:pt x="754" y="0"/>
                    </a:moveTo>
                    <a:cubicBezTo>
                      <a:pt x="734" y="0"/>
                      <a:pt x="714" y="10"/>
                      <a:pt x="705" y="30"/>
                    </a:cubicBezTo>
                    <a:cubicBezTo>
                      <a:pt x="685" y="50"/>
                      <a:pt x="665" y="70"/>
                      <a:pt x="655" y="70"/>
                    </a:cubicBezTo>
                    <a:cubicBezTo>
                      <a:pt x="645" y="70"/>
                      <a:pt x="635" y="40"/>
                      <a:pt x="645" y="10"/>
                    </a:cubicBezTo>
                    <a:lnTo>
                      <a:pt x="645" y="10"/>
                    </a:lnTo>
                    <a:cubicBezTo>
                      <a:pt x="506" y="169"/>
                      <a:pt x="437" y="188"/>
                      <a:pt x="258" y="317"/>
                    </a:cubicBezTo>
                    <a:cubicBezTo>
                      <a:pt x="199" y="357"/>
                      <a:pt x="129" y="387"/>
                      <a:pt x="60" y="397"/>
                    </a:cubicBezTo>
                    <a:cubicBezTo>
                      <a:pt x="60" y="407"/>
                      <a:pt x="60" y="407"/>
                      <a:pt x="70" y="407"/>
                    </a:cubicBezTo>
                    <a:cubicBezTo>
                      <a:pt x="80" y="426"/>
                      <a:pt x="129" y="436"/>
                      <a:pt x="169" y="436"/>
                    </a:cubicBezTo>
                    <a:cubicBezTo>
                      <a:pt x="189" y="417"/>
                      <a:pt x="229" y="397"/>
                      <a:pt x="308" y="367"/>
                    </a:cubicBezTo>
                    <a:cubicBezTo>
                      <a:pt x="331" y="356"/>
                      <a:pt x="345" y="352"/>
                      <a:pt x="352" y="352"/>
                    </a:cubicBezTo>
                    <a:cubicBezTo>
                      <a:pt x="384" y="352"/>
                      <a:pt x="275" y="447"/>
                      <a:pt x="258" y="496"/>
                    </a:cubicBezTo>
                    <a:cubicBezTo>
                      <a:pt x="258" y="506"/>
                      <a:pt x="258" y="516"/>
                      <a:pt x="258" y="516"/>
                    </a:cubicBezTo>
                    <a:cubicBezTo>
                      <a:pt x="268" y="526"/>
                      <a:pt x="268" y="536"/>
                      <a:pt x="268" y="545"/>
                    </a:cubicBezTo>
                    <a:cubicBezTo>
                      <a:pt x="278" y="545"/>
                      <a:pt x="298" y="536"/>
                      <a:pt x="318" y="506"/>
                    </a:cubicBezTo>
                    <a:cubicBezTo>
                      <a:pt x="328" y="496"/>
                      <a:pt x="337" y="491"/>
                      <a:pt x="347" y="491"/>
                    </a:cubicBezTo>
                    <a:cubicBezTo>
                      <a:pt x="383" y="491"/>
                      <a:pt x="411" y="559"/>
                      <a:pt x="427" y="615"/>
                    </a:cubicBezTo>
                    <a:cubicBezTo>
                      <a:pt x="457" y="694"/>
                      <a:pt x="377" y="635"/>
                      <a:pt x="357" y="704"/>
                    </a:cubicBezTo>
                    <a:cubicBezTo>
                      <a:pt x="347" y="733"/>
                      <a:pt x="328" y="744"/>
                      <a:pt x="306" y="744"/>
                    </a:cubicBezTo>
                    <a:cubicBezTo>
                      <a:pt x="269" y="744"/>
                      <a:pt x="224" y="713"/>
                      <a:pt x="199" y="694"/>
                    </a:cubicBezTo>
                    <a:cubicBezTo>
                      <a:pt x="186" y="681"/>
                      <a:pt x="174" y="676"/>
                      <a:pt x="161" y="676"/>
                    </a:cubicBezTo>
                    <a:cubicBezTo>
                      <a:pt x="133" y="676"/>
                      <a:pt x="97" y="700"/>
                      <a:pt x="30" y="734"/>
                    </a:cubicBezTo>
                    <a:cubicBezTo>
                      <a:pt x="10" y="754"/>
                      <a:pt x="1" y="764"/>
                      <a:pt x="1" y="774"/>
                    </a:cubicBezTo>
                    <a:cubicBezTo>
                      <a:pt x="8" y="781"/>
                      <a:pt x="13" y="784"/>
                      <a:pt x="19" y="784"/>
                    </a:cubicBezTo>
                    <a:cubicBezTo>
                      <a:pt x="29" y="784"/>
                      <a:pt x="37" y="773"/>
                      <a:pt x="50" y="754"/>
                    </a:cubicBezTo>
                    <a:cubicBezTo>
                      <a:pt x="53" y="744"/>
                      <a:pt x="56" y="741"/>
                      <a:pt x="60" y="741"/>
                    </a:cubicBezTo>
                    <a:cubicBezTo>
                      <a:pt x="68" y="741"/>
                      <a:pt x="79" y="757"/>
                      <a:pt x="100" y="764"/>
                    </a:cubicBezTo>
                    <a:cubicBezTo>
                      <a:pt x="129" y="764"/>
                      <a:pt x="100" y="793"/>
                      <a:pt x="100" y="803"/>
                    </a:cubicBezTo>
                    <a:cubicBezTo>
                      <a:pt x="104" y="812"/>
                      <a:pt x="108" y="815"/>
                      <a:pt x="115" y="815"/>
                    </a:cubicBezTo>
                    <a:cubicBezTo>
                      <a:pt x="123" y="815"/>
                      <a:pt x="136" y="809"/>
                      <a:pt x="159" y="803"/>
                    </a:cubicBezTo>
                    <a:cubicBezTo>
                      <a:pt x="189" y="803"/>
                      <a:pt x="209" y="813"/>
                      <a:pt x="209" y="823"/>
                    </a:cubicBezTo>
                    <a:cubicBezTo>
                      <a:pt x="219" y="833"/>
                      <a:pt x="258" y="883"/>
                      <a:pt x="278" y="892"/>
                    </a:cubicBezTo>
                    <a:cubicBezTo>
                      <a:pt x="288" y="902"/>
                      <a:pt x="288" y="912"/>
                      <a:pt x="278" y="922"/>
                    </a:cubicBezTo>
                    <a:lnTo>
                      <a:pt x="288" y="922"/>
                    </a:lnTo>
                    <a:cubicBezTo>
                      <a:pt x="298" y="922"/>
                      <a:pt x="298" y="932"/>
                      <a:pt x="298" y="932"/>
                    </a:cubicBezTo>
                    <a:cubicBezTo>
                      <a:pt x="417" y="724"/>
                      <a:pt x="397" y="694"/>
                      <a:pt x="457" y="615"/>
                    </a:cubicBezTo>
                    <a:cubicBezTo>
                      <a:pt x="506" y="555"/>
                      <a:pt x="516" y="407"/>
                      <a:pt x="586" y="387"/>
                    </a:cubicBezTo>
                    <a:cubicBezTo>
                      <a:pt x="566" y="377"/>
                      <a:pt x="566" y="367"/>
                      <a:pt x="546" y="357"/>
                    </a:cubicBezTo>
                    <a:cubicBezTo>
                      <a:pt x="537" y="339"/>
                      <a:pt x="561" y="296"/>
                      <a:pt x="573" y="296"/>
                    </a:cubicBezTo>
                    <a:cubicBezTo>
                      <a:pt x="574" y="296"/>
                      <a:pt x="575" y="297"/>
                      <a:pt x="576" y="298"/>
                    </a:cubicBezTo>
                    <a:cubicBezTo>
                      <a:pt x="595" y="307"/>
                      <a:pt x="586" y="347"/>
                      <a:pt x="625" y="377"/>
                    </a:cubicBezTo>
                    <a:cubicBezTo>
                      <a:pt x="635" y="397"/>
                      <a:pt x="635" y="397"/>
                      <a:pt x="645" y="407"/>
                    </a:cubicBezTo>
                    <a:cubicBezTo>
                      <a:pt x="655" y="417"/>
                      <a:pt x="665" y="417"/>
                      <a:pt x="675" y="426"/>
                    </a:cubicBezTo>
                    <a:cubicBezTo>
                      <a:pt x="685" y="436"/>
                      <a:pt x="695" y="446"/>
                      <a:pt x="705" y="456"/>
                    </a:cubicBezTo>
                    <a:cubicBezTo>
                      <a:pt x="714" y="456"/>
                      <a:pt x="685" y="387"/>
                      <a:pt x="665" y="347"/>
                    </a:cubicBezTo>
                    <a:cubicBezTo>
                      <a:pt x="625" y="278"/>
                      <a:pt x="595" y="317"/>
                      <a:pt x="605" y="268"/>
                    </a:cubicBezTo>
                    <a:cubicBezTo>
                      <a:pt x="605" y="248"/>
                      <a:pt x="615" y="228"/>
                      <a:pt x="625" y="208"/>
                    </a:cubicBezTo>
                    <a:cubicBezTo>
                      <a:pt x="635" y="198"/>
                      <a:pt x="643" y="193"/>
                      <a:pt x="649" y="193"/>
                    </a:cubicBezTo>
                    <a:cubicBezTo>
                      <a:pt x="655" y="193"/>
                      <a:pt x="660" y="198"/>
                      <a:pt x="665" y="208"/>
                    </a:cubicBezTo>
                    <a:cubicBezTo>
                      <a:pt x="675" y="208"/>
                      <a:pt x="675" y="208"/>
                      <a:pt x="675" y="218"/>
                    </a:cubicBezTo>
                    <a:cubicBezTo>
                      <a:pt x="695" y="278"/>
                      <a:pt x="675" y="337"/>
                      <a:pt x="724" y="377"/>
                    </a:cubicBezTo>
                    <a:cubicBezTo>
                      <a:pt x="739" y="392"/>
                      <a:pt x="749" y="399"/>
                      <a:pt x="754" y="399"/>
                    </a:cubicBezTo>
                    <a:cubicBezTo>
                      <a:pt x="765" y="399"/>
                      <a:pt x="752" y="363"/>
                      <a:pt x="724" y="307"/>
                    </a:cubicBezTo>
                    <a:cubicBezTo>
                      <a:pt x="705" y="268"/>
                      <a:pt x="695" y="218"/>
                      <a:pt x="695" y="198"/>
                    </a:cubicBezTo>
                    <a:cubicBezTo>
                      <a:pt x="687" y="176"/>
                      <a:pt x="691" y="165"/>
                      <a:pt x="702" y="165"/>
                    </a:cubicBezTo>
                    <a:cubicBezTo>
                      <a:pt x="705" y="165"/>
                      <a:pt x="709" y="166"/>
                      <a:pt x="714" y="169"/>
                    </a:cubicBezTo>
                    <a:cubicBezTo>
                      <a:pt x="714" y="174"/>
                      <a:pt x="714" y="174"/>
                      <a:pt x="716" y="174"/>
                    </a:cubicBezTo>
                    <a:cubicBezTo>
                      <a:pt x="717" y="174"/>
                      <a:pt x="719" y="174"/>
                      <a:pt x="724" y="179"/>
                    </a:cubicBezTo>
                    <a:cubicBezTo>
                      <a:pt x="741" y="188"/>
                      <a:pt x="746" y="191"/>
                      <a:pt x="747" y="191"/>
                    </a:cubicBezTo>
                    <a:lnTo>
                      <a:pt x="747" y="191"/>
                    </a:lnTo>
                    <a:cubicBezTo>
                      <a:pt x="747" y="191"/>
                      <a:pt x="747" y="191"/>
                      <a:pt x="747" y="191"/>
                    </a:cubicBezTo>
                    <a:cubicBezTo>
                      <a:pt x="744" y="191"/>
                      <a:pt x="739" y="193"/>
                      <a:pt x="754" y="218"/>
                    </a:cubicBezTo>
                    <a:cubicBezTo>
                      <a:pt x="770" y="245"/>
                      <a:pt x="818" y="272"/>
                      <a:pt x="856" y="272"/>
                    </a:cubicBezTo>
                    <a:cubicBezTo>
                      <a:pt x="888" y="272"/>
                      <a:pt x="912" y="253"/>
                      <a:pt x="903" y="198"/>
                    </a:cubicBezTo>
                    <a:lnTo>
                      <a:pt x="903" y="198"/>
                    </a:lnTo>
                    <a:cubicBezTo>
                      <a:pt x="892" y="201"/>
                      <a:pt x="882" y="202"/>
                      <a:pt x="873" y="202"/>
                    </a:cubicBezTo>
                    <a:cubicBezTo>
                      <a:pt x="842" y="202"/>
                      <a:pt x="826" y="187"/>
                      <a:pt x="833" y="149"/>
                    </a:cubicBezTo>
                    <a:cubicBezTo>
                      <a:pt x="824" y="149"/>
                      <a:pt x="814" y="139"/>
                      <a:pt x="814" y="129"/>
                    </a:cubicBezTo>
                    <a:cubicBezTo>
                      <a:pt x="804" y="99"/>
                      <a:pt x="804" y="89"/>
                      <a:pt x="794" y="70"/>
                    </a:cubicBezTo>
                    <a:cubicBezTo>
                      <a:pt x="794" y="50"/>
                      <a:pt x="784" y="40"/>
                      <a:pt x="774" y="30"/>
                    </a:cubicBezTo>
                    <a:cubicBezTo>
                      <a:pt x="774" y="20"/>
                      <a:pt x="764" y="0"/>
                      <a:pt x="7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29" name="Google Shape;2629;p17"/>
              <p:cNvSpPr/>
              <p:nvPr/>
            </p:nvSpPr>
            <p:spPr>
              <a:xfrm>
                <a:off x="9182233" y="-1968883"/>
                <a:ext cx="33654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170" extrusionOk="0">
                    <a:moveTo>
                      <a:pt x="159" y="1"/>
                    </a:moveTo>
                    <a:cubicBezTo>
                      <a:pt x="149" y="11"/>
                      <a:pt x="129" y="21"/>
                      <a:pt x="109" y="31"/>
                    </a:cubicBezTo>
                    <a:cubicBezTo>
                      <a:pt x="109" y="41"/>
                      <a:pt x="100" y="41"/>
                      <a:pt x="90" y="51"/>
                    </a:cubicBezTo>
                    <a:lnTo>
                      <a:pt x="80" y="51"/>
                    </a:lnTo>
                    <a:cubicBezTo>
                      <a:pt x="60" y="70"/>
                      <a:pt x="30" y="90"/>
                      <a:pt x="0" y="110"/>
                    </a:cubicBezTo>
                    <a:cubicBezTo>
                      <a:pt x="20" y="120"/>
                      <a:pt x="40" y="150"/>
                      <a:pt x="60" y="170"/>
                    </a:cubicBezTo>
                    <a:cubicBezTo>
                      <a:pt x="119" y="120"/>
                      <a:pt x="169" y="70"/>
                      <a:pt x="209" y="41"/>
                    </a:cubicBezTo>
                    <a:cubicBezTo>
                      <a:pt x="209" y="31"/>
                      <a:pt x="199" y="11"/>
                      <a:pt x="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0" name="Google Shape;2630;p17"/>
              <p:cNvSpPr/>
              <p:nvPr/>
            </p:nvSpPr>
            <p:spPr>
              <a:xfrm>
                <a:off x="9127968" y="-2039089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1" name="Google Shape;2631;p17"/>
              <p:cNvSpPr/>
              <p:nvPr/>
            </p:nvSpPr>
            <p:spPr>
              <a:xfrm>
                <a:off x="9110416" y="-2039089"/>
                <a:ext cx="12882" cy="8856"/>
              </a:xfrm>
              <a:custGeom>
                <a:avLst/>
                <a:gdLst/>
                <a:ahLst/>
                <a:cxnLst/>
                <a:rect l="l" t="t" r="r" b="b"/>
                <a:pathLst>
                  <a:path w="80" h="55" extrusionOk="0">
                    <a:moveTo>
                      <a:pt x="30" y="1"/>
                    </a:moveTo>
                    <a:cubicBezTo>
                      <a:pt x="0" y="11"/>
                      <a:pt x="20" y="21"/>
                      <a:pt x="40" y="50"/>
                    </a:cubicBezTo>
                    <a:cubicBezTo>
                      <a:pt x="43" y="53"/>
                      <a:pt x="47" y="54"/>
                      <a:pt x="51" y="54"/>
                    </a:cubicBezTo>
                    <a:cubicBezTo>
                      <a:pt x="61" y="54"/>
                      <a:pt x="73" y="47"/>
                      <a:pt x="80" y="40"/>
                    </a:cubicBezTo>
                    <a:cubicBezTo>
                      <a:pt x="70" y="11"/>
                      <a:pt x="5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2" name="Google Shape;2632;p17"/>
              <p:cNvSpPr/>
              <p:nvPr/>
            </p:nvSpPr>
            <p:spPr>
              <a:xfrm>
                <a:off x="9056151" y="-2513303"/>
                <a:ext cx="185981" cy="333961"/>
              </a:xfrm>
              <a:custGeom>
                <a:avLst/>
                <a:gdLst/>
                <a:ahLst/>
                <a:cxnLst/>
                <a:rect l="l" t="t" r="r" b="b"/>
                <a:pathLst>
                  <a:path w="1155" h="2074" extrusionOk="0">
                    <a:moveTo>
                      <a:pt x="497" y="1"/>
                    </a:moveTo>
                    <a:cubicBezTo>
                      <a:pt x="496" y="1"/>
                      <a:pt x="496" y="15"/>
                      <a:pt x="496" y="50"/>
                    </a:cubicBezTo>
                    <a:lnTo>
                      <a:pt x="496" y="159"/>
                    </a:lnTo>
                    <a:cubicBezTo>
                      <a:pt x="496" y="120"/>
                      <a:pt x="494" y="105"/>
                      <a:pt x="491" y="105"/>
                    </a:cubicBezTo>
                    <a:cubicBezTo>
                      <a:pt x="482" y="105"/>
                      <a:pt x="461" y="246"/>
                      <a:pt x="446" y="269"/>
                    </a:cubicBezTo>
                    <a:cubicBezTo>
                      <a:pt x="426" y="308"/>
                      <a:pt x="446" y="308"/>
                      <a:pt x="436" y="368"/>
                    </a:cubicBezTo>
                    <a:cubicBezTo>
                      <a:pt x="436" y="389"/>
                      <a:pt x="433" y="396"/>
                      <a:pt x="425" y="396"/>
                    </a:cubicBezTo>
                    <a:cubicBezTo>
                      <a:pt x="414" y="396"/>
                      <a:pt x="395" y="383"/>
                      <a:pt x="367" y="378"/>
                    </a:cubicBezTo>
                    <a:cubicBezTo>
                      <a:pt x="363" y="377"/>
                      <a:pt x="359" y="376"/>
                      <a:pt x="356" y="376"/>
                    </a:cubicBezTo>
                    <a:cubicBezTo>
                      <a:pt x="334" y="376"/>
                      <a:pt x="359" y="407"/>
                      <a:pt x="377" y="407"/>
                    </a:cubicBezTo>
                    <a:cubicBezTo>
                      <a:pt x="407" y="407"/>
                      <a:pt x="436" y="447"/>
                      <a:pt x="426" y="457"/>
                    </a:cubicBezTo>
                    <a:cubicBezTo>
                      <a:pt x="426" y="467"/>
                      <a:pt x="357" y="487"/>
                      <a:pt x="377" y="546"/>
                    </a:cubicBezTo>
                    <a:cubicBezTo>
                      <a:pt x="392" y="576"/>
                      <a:pt x="367" y="589"/>
                      <a:pt x="341" y="589"/>
                    </a:cubicBezTo>
                    <a:cubicBezTo>
                      <a:pt x="333" y="589"/>
                      <a:pt x="324" y="588"/>
                      <a:pt x="317" y="586"/>
                    </a:cubicBezTo>
                    <a:cubicBezTo>
                      <a:pt x="314" y="584"/>
                      <a:pt x="310" y="583"/>
                      <a:pt x="306" y="583"/>
                    </a:cubicBezTo>
                    <a:cubicBezTo>
                      <a:pt x="289" y="583"/>
                      <a:pt x="275" y="601"/>
                      <a:pt x="307" y="626"/>
                    </a:cubicBezTo>
                    <a:cubicBezTo>
                      <a:pt x="337" y="645"/>
                      <a:pt x="307" y="735"/>
                      <a:pt x="278" y="735"/>
                    </a:cubicBezTo>
                    <a:cubicBezTo>
                      <a:pt x="253" y="735"/>
                      <a:pt x="235" y="700"/>
                      <a:pt x="207" y="700"/>
                    </a:cubicBezTo>
                    <a:cubicBezTo>
                      <a:pt x="201" y="700"/>
                      <a:pt x="195" y="702"/>
                      <a:pt x="188" y="705"/>
                    </a:cubicBezTo>
                    <a:cubicBezTo>
                      <a:pt x="188" y="705"/>
                      <a:pt x="179" y="715"/>
                      <a:pt x="179" y="715"/>
                    </a:cubicBezTo>
                    <a:cubicBezTo>
                      <a:pt x="179" y="715"/>
                      <a:pt x="169" y="715"/>
                      <a:pt x="169" y="725"/>
                    </a:cubicBezTo>
                    <a:cubicBezTo>
                      <a:pt x="129" y="764"/>
                      <a:pt x="169" y="754"/>
                      <a:pt x="198" y="764"/>
                    </a:cubicBezTo>
                    <a:cubicBezTo>
                      <a:pt x="208" y="764"/>
                      <a:pt x="218" y="764"/>
                      <a:pt x="228" y="774"/>
                    </a:cubicBezTo>
                    <a:cubicBezTo>
                      <a:pt x="258" y="824"/>
                      <a:pt x="238" y="834"/>
                      <a:pt x="298" y="834"/>
                    </a:cubicBezTo>
                    <a:cubicBezTo>
                      <a:pt x="357" y="834"/>
                      <a:pt x="347" y="903"/>
                      <a:pt x="357" y="1002"/>
                    </a:cubicBezTo>
                    <a:cubicBezTo>
                      <a:pt x="361" y="1049"/>
                      <a:pt x="348" y="1064"/>
                      <a:pt x="331" y="1064"/>
                    </a:cubicBezTo>
                    <a:cubicBezTo>
                      <a:pt x="309" y="1064"/>
                      <a:pt x="282" y="1035"/>
                      <a:pt x="288" y="1012"/>
                    </a:cubicBezTo>
                    <a:cubicBezTo>
                      <a:pt x="298" y="973"/>
                      <a:pt x="268" y="953"/>
                      <a:pt x="188" y="913"/>
                    </a:cubicBezTo>
                    <a:cubicBezTo>
                      <a:pt x="173" y="906"/>
                      <a:pt x="163" y="903"/>
                      <a:pt x="158" y="903"/>
                    </a:cubicBezTo>
                    <a:cubicBezTo>
                      <a:pt x="131" y="903"/>
                      <a:pt x="202" y="971"/>
                      <a:pt x="218" y="1012"/>
                    </a:cubicBezTo>
                    <a:cubicBezTo>
                      <a:pt x="223" y="1037"/>
                      <a:pt x="221" y="1047"/>
                      <a:pt x="213" y="1047"/>
                    </a:cubicBezTo>
                    <a:cubicBezTo>
                      <a:pt x="206" y="1047"/>
                      <a:pt x="193" y="1037"/>
                      <a:pt x="179" y="1022"/>
                    </a:cubicBezTo>
                    <a:cubicBezTo>
                      <a:pt x="172" y="1013"/>
                      <a:pt x="165" y="1009"/>
                      <a:pt x="159" y="1009"/>
                    </a:cubicBezTo>
                    <a:cubicBezTo>
                      <a:pt x="136" y="1009"/>
                      <a:pt x="117" y="1055"/>
                      <a:pt x="109" y="1101"/>
                    </a:cubicBezTo>
                    <a:cubicBezTo>
                      <a:pt x="89" y="1161"/>
                      <a:pt x="139" y="1111"/>
                      <a:pt x="159" y="1171"/>
                    </a:cubicBezTo>
                    <a:cubicBezTo>
                      <a:pt x="162" y="1188"/>
                      <a:pt x="171" y="1194"/>
                      <a:pt x="183" y="1194"/>
                    </a:cubicBezTo>
                    <a:cubicBezTo>
                      <a:pt x="206" y="1194"/>
                      <a:pt x="238" y="1171"/>
                      <a:pt x="258" y="1151"/>
                    </a:cubicBezTo>
                    <a:cubicBezTo>
                      <a:pt x="263" y="1146"/>
                      <a:pt x="269" y="1143"/>
                      <a:pt x="275" y="1143"/>
                    </a:cubicBezTo>
                    <a:cubicBezTo>
                      <a:pt x="292" y="1143"/>
                      <a:pt x="316" y="1162"/>
                      <a:pt x="367" y="1191"/>
                    </a:cubicBezTo>
                    <a:cubicBezTo>
                      <a:pt x="426" y="1230"/>
                      <a:pt x="327" y="1270"/>
                      <a:pt x="307" y="1290"/>
                    </a:cubicBezTo>
                    <a:cubicBezTo>
                      <a:pt x="296" y="1301"/>
                      <a:pt x="285" y="1302"/>
                      <a:pt x="273" y="1302"/>
                    </a:cubicBezTo>
                    <a:cubicBezTo>
                      <a:pt x="269" y="1302"/>
                      <a:pt x="265" y="1302"/>
                      <a:pt x="260" y="1302"/>
                    </a:cubicBezTo>
                    <a:cubicBezTo>
                      <a:pt x="243" y="1302"/>
                      <a:pt x="223" y="1305"/>
                      <a:pt x="198" y="1330"/>
                    </a:cubicBezTo>
                    <a:cubicBezTo>
                      <a:pt x="152" y="1361"/>
                      <a:pt x="148" y="1398"/>
                      <a:pt x="139" y="1398"/>
                    </a:cubicBezTo>
                    <a:cubicBezTo>
                      <a:pt x="136" y="1398"/>
                      <a:pt x="133" y="1395"/>
                      <a:pt x="129" y="1389"/>
                    </a:cubicBezTo>
                    <a:lnTo>
                      <a:pt x="99" y="1389"/>
                    </a:lnTo>
                    <a:cubicBezTo>
                      <a:pt x="99" y="1399"/>
                      <a:pt x="99" y="1399"/>
                      <a:pt x="89" y="1399"/>
                    </a:cubicBezTo>
                    <a:cubicBezTo>
                      <a:pt x="99" y="1399"/>
                      <a:pt x="109" y="1399"/>
                      <a:pt x="109" y="1409"/>
                    </a:cubicBezTo>
                    <a:cubicBezTo>
                      <a:pt x="159" y="1448"/>
                      <a:pt x="79" y="1419"/>
                      <a:pt x="60" y="1448"/>
                    </a:cubicBezTo>
                    <a:cubicBezTo>
                      <a:pt x="50" y="1458"/>
                      <a:pt x="30" y="1478"/>
                      <a:pt x="20" y="1488"/>
                    </a:cubicBezTo>
                    <a:cubicBezTo>
                      <a:pt x="10" y="1508"/>
                      <a:pt x="10" y="1518"/>
                      <a:pt x="0" y="1528"/>
                    </a:cubicBezTo>
                    <a:cubicBezTo>
                      <a:pt x="0" y="1543"/>
                      <a:pt x="10" y="1550"/>
                      <a:pt x="22" y="1550"/>
                    </a:cubicBezTo>
                    <a:cubicBezTo>
                      <a:pt x="35" y="1550"/>
                      <a:pt x="50" y="1543"/>
                      <a:pt x="60" y="1528"/>
                    </a:cubicBezTo>
                    <a:cubicBezTo>
                      <a:pt x="63" y="1517"/>
                      <a:pt x="66" y="1513"/>
                      <a:pt x="67" y="1513"/>
                    </a:cubicBezTo>
                    <a:cubicBezTo>
                      <a:pt x="69" y="1513"/>
                      <a:pt x="69" y="1525"/>
                      <a:pt x="69" y="1538"/>
                    </a:cubicBezTo>
                    <a:cubicBezTo>
                      <a:pt x="79" y="1538"/>
                      <a:pt x="89" y="1538"/>
                      <a:pt x="99" y="1528"/>
                    </a:cubicBezTo>
                    <a:lnTo>
                      <a:pt x="119" y="1528"/>
                    </a:lnTo>
                    <a:cubicBezTo>
                      <a:pt x="129" y="1518"/>
                      <a:pt x="139" y="1508"/>
                      <a:pt x="149" y="1488"/>
                    </a:cubicBezTo>
                    <a:cubicBezTo>
                      <a:pt x="149" y="1478"/>
                      <a:pt x="159" y="1468"/>
                      <a:pt x="169" y="1448"/>
                    </a:cubicBezTo>
                    <a:cubicBezTo>
                      <a:pt x="169" y="1448"/>
                      <a:pt x="169" y="1439"/>
                      <a:pt x="179" y="1439"/>
                    </a:cubicBezTo>
                    <a:cubicBezTo>
                      <a:pt x="182" y="1428"/>
                      <a:pt x="185" y="1424"/>
                      <a:pt x="189" y="1424"/>
                    </a:cubicBezTo>
                    <a:cubicBezTo>
                      <a:pt x="194" y="1424"/>
                      <a:pt x="198" y="1439"/>
                      <a:pt x="198" y="1458"/>
                    </a:cubicBezTo>
                    <a:cubicBezTo>
                      <a:pt x="198" y="1478"/>
                      <a:pt x="198" y="1508"/>
                      <a:pt x="198" y="1508"/>
                    </a:cubicBezTo>
                    <a:cubicBezTo>
                      <a:pt x="198" y="1508"/>
                      <a:pt x="198" y="1518"/>
                      <a:pt x="208" y="1518"/>
                    </a:cubicBezTo>
                    <a:cubicBezTo>
                      <a:pt x="208" y="1538"/>
                      <a:pt x="228" y="1597"/>
                      <a:pt x="268" y="1627"/>
                    </a:cubicBezTo>
                    <a:cubicBezTo>
                      <a:pt x="307" y="1667"/>
                      <a:pt x="248" y="1686"/>
                      <a:pt x="218" y="1686"/>
                    </a:cubicBezTo>
                    <a:cubicBezTo>
                      <a:pt x="198" y="1696"/>
                      <a:pt x="179" y="1696"/>
                      <a:pt x="169" y="1716"/>
                    </a:cubicBezTo>
                    <a:cubicBezTo>
                      <a:pt x="159" y="1726"/>
                      <a:pt x="149" y="1736"/>
                      <a:pt x="139" y="1746"/>
                    </a:cubicBezTo>
                    <a:cubicBezTo>
                      <a:pt x="139" y="1766"/>
                      <a:pt x="149" y="1805"/>
                      <a:pt x="159" y="1835"/>
                    </a:cubicBezTo>
                    <a:cubicBezTo>
                      <a:pt x="169" y="1835"/>
                      <a:pt x="188" y="1845"/>
                      <a:pt x="208" y="1865"/>
                    </a:cubicBezTo>
                    <a:cubicBezTo>
                      <a:pt x="218" y="1845"/>
                      <a:pt x="218" y="1845"/>
                      <a:pt x="248" y="1825"/>
                    </a:cubicBezTo>
                    <a:cubicBezTo>
                      <a:pt x="253" y="1823"/>
                      <a:pt x="258" y="1822"/>
                      <a:pt x="263" y="1822"/>
                    </a:cubicBezTo>
                    <a:cubicBezTo>
                      <a:pt x="300" y="1822"/>
                      <a:pt x="307" y="1888"/>
                      <a:pt x="307" y="1915"/>
                    </a:cubicBezTo>
                    <a:cubicBezTo>
                      <a:pt x="307" y="1944"/>
                      <a:pt x="288" y="1944"/>
                      <a:pt x="228" y="1964"/>
                    </a:cubicBezTo>
                    <a:cubicBezTo>
                      <a:pt x="218" y="1964"/>
                      <a:pt x="208" y="1974"/>
                      <a:pt x="198" y="1984"/>
                    </a:cubicBezTo>
                    <a:cubicBezTo>
                      <a:pt x="198" y="1994"/>
                      <a:pt x="198" y="2014"/>
                      <a:pt x="208" y="2053"/>
                    </a:cubicBezTo>
                    <a:cubicBezTo>
                      <a:pt x="208" y="2063"/>
                      <a:pt x="208" y="2063"/>
                      <a:pt x="208" y="2073"/>
                    </a:cubicBezTo>
                    <a:cubicBezTo>
                      <a:pt x="228" y="2073"/>
                      <a:pt x="258" y="2063"/>
                      <a:pt x="278" y="2053"/>
                    </a:cubicBezTo>
                    <a:cubicBezTo>
                      <a:pt x="307" y="2053"/>
                      <a:pt x="337" y="2063"/>
                      <a:pt x="357" y="2073"/>
                    </a:cubicBezTo>
                    <a:cubicBezTo>
                      <a:pt x="458" y="2006"/>
                      <a:pt x="552" y="1960"/>
                      <a:pt x="664" y="1960"/>
                    </a:cubicBezTo>
                    <a:cubicBezTo>
                      <a:pt x="683" y="1960"/>
                      <a:pt x="703" y="1961"/>
                      <a:pt x="724" y="1964"/>
                    </a:cubicBezTo>
                    <a:cubicBezTo>
                      <a:pt x="714" y="1954"/>
                      <a:pt x="714" y="1934"/>
                      <a:pt x="714" y="1924"/>
                    </a:cubicBezTo>
                    <a:cubicBezTo>
                      <a:pt x="714" y="1898"/>
                      <a:pt x="683" y="1801"/>
                      <a:pt x="711" y="1801"/>
                    </a:cubicBezTo>
                    <a:cubicBezTo>
                      <a:pt x="714" y="1801"/>
                      <a:pt x="718" y="1802"/>
                      <a:pt x="724" y="1805"/>
                    </a:cubicBezTo>
                    <a:cubicBezTo>
                      <a:pt x="773" y="1825"/>
                      <a:pt x="754" y="1865"/>
                      <a:pt x="793" y="1924"/>
                    </a:cubicBezTo>
                    <a:cubicBezTo>
                      <a:pt x="815" y="1962"/>
                      <a:pt x="839" y="1979"/>
                      <a:pt x="855" y="1979"/>
                    </a:cubicBezTo>
                    <a:cubicBezTo>
                      <a:pt x="869" y="1979"/>
                      <a:pt x="877" y="1967"/>
                      <a:pt x="873" y="1944"/>
                    </a:cubicBezTo>
                    <a:cubicBezTo>
                      <a:pt x="863" y="1915"/>
                      <a:pt x="863" y="1897"/>
                      <a:pt x="871" y="1897"/>
                    </a:cubicBezTo>
                    <a:cubicBezTo>
                      <a:pt x="880" y="1897"/>
                      <a:pt x="897" y="1915"/>
                      <a:pt x="922" y="1954"/>
                    </a:cubicBezTo>
                    <a:cubicBezTo>
                      <a:pt x="942" y="1994"/>
                      <a:pt x="962" y="1996"/>
                      <a:pt x="983" y="1996"/>
                    </a:cubicBezTo>
                    <a:cubicBezTo>
                      <a:pt x="986" y="1996"/>
                      <a:pt x="989" y="1996"/>
                      <a:pt x="992" y="1996"/>
                    </a:cubicBezTo>
                    <a:cubicBezTo>
                      <a:pt x="1010" y="1996"/>
                      <a:pt x="1030" y="1998"/>
                      <a:pt x="1051" y="2024"/>
                    </a:cubicBezTo>
                    <a:cubicBezTo>
                      <a:pt x="1067" y="2036"/>
                      <a:pt x="1085" y="2042"/>
                      <a:pt x="1101" y="2042"/>
                    </a:cubicBezTo>
                    <a:cubicBezTo>
                      <a:pt x="1133" y="2042"/>
                      <a:pt x="1154" y="2017"/>
                      <a:pt x="1121" y="1984"/>
                    </a:cubicBezTo>
                    <a:cubicBezTo>
                      <a:pt x="1111" y="1984"/>
                      <a:pt x="1111" y="1974"/>
                      <a:pt x="1111" y="1974"/>
                    </a:cubicBezTo>
                    <a:cubicBezTo>
                      <a:pt x="1061" y="1934"/>
                      <a:pt x="1021" y="1924"/>
                      <a:pt x="1002" y="1915"/>
                    </a:cubicBezTo>
                    <a:cubicBezTo>
                      <a:pt x="992" y="1915"/>
                      <a:pt x="982" y="1905"/>
                      <a:pt x="982" y="1905"/>
                    </a:cubicBezTo>
                    <a:cubicBezTo>
                      <a:pt x="982" y="1888"/>
                      <a:pt x="961" y="1838"/>
                      <a:pt x="994" y="1838"/>
                    </a:cubicBezTo>
                    <a:cubicBezTo>
                      <a:pt x="1000" y="1838"/>
                      <a:pt x="1009" y="1840"/>
                      <a:pt x="1021" y="1845"/>
                    </a:cubicBezTo>
                    <a:cubicBezTo>
                      <a:pt x="1035" y="1852"/>
                      <a:pt x="1048" y="1855"/>
                      <a:pt x="1059" y="1855"/>
                    </a:cubicBezTo>
                    <a:cubicBezTo>
                      <a:pt x="1080" y="1855"/>
                      <a:pt x="1094" y="1844"/>
                      <a:pt x="1101" y="1825"/>
                    </a:cubicBezTo>
                    <a:cubicBezTo>
                      <a:pt x="1111" y="1815"/>
                      <a:pt x="1111" y="1786"/>
                      <a:pt x="1091" y="1766"/>
                    </a:cubicBezTo>
                    <a:cubicBezTo>
                      <a:pt x="1081" y="1756"/>
                      <a:pt x="1081" y="1746"/>
                      <a:pt x="1071" y="1746"/>
                    </a:cubicBezTo>
                    <a:cubicBezTo>
                      <a:pt x="1051" y="1720"/>
                      <a:pt x="1036" y="1711"/>
                      <a:pt x="1013" y="1711"/>
                    </a:cubicBezTo>
                    <a:cubicBezTo>
                      <a:pt x="1002" y="1711"/>
                      <a:pt x="988" y="1713"/>
                      <a:pt x="972" y="1716"/>
                    </a:cubicBezTo>
                    <a:cubicBezTo>
                      <a:pt x="930" y="1725"/>
                      <a:pt x="881" y="1782"/>
                      <a:pt x="849" y="1782"/>
                    </a:cubicBezTo>
                    <a:cubicBezTo>
                      <a:pt x="843" y="1782"/>
                      <a:pt x="838" y="1780"/>
                      <a:pt x="833" y="1776"/>
                    </a:cubicBezTo>
                    <a:cubicBezTo>
                      <a:pt x="803" y="1746"/>
                      <a:pt x="853" y="1706"/>
                      <a:pt x="823" y="1696"/>
                    </a:cubicBezTo>
                    <a:cubicBezTo>
                      <a:pt x="783" y="1696"/>
                      <a:pt x="654" y="1677"/>
                      <a:pt x="694" y="1647"/>
                    </a:cubicBezTo>
                    <a:cubicBezTo>
                      <a:pt x="734" y="1617"/>
                      <a:pt x="754" y="1567"/>
                      <a:pt x="754" y="1567"/>
                    </a:cubicBezTo>
                    <a:cubicBezTo>
                      <a:pt x="754" y="1567"/>
                      <a:pt x="773" y="1498"/>
                      <a:pt x="803" y="1488"/>
                    </a:cubicBezTo>
                    <a:cubicBezTo>
                      <a:pt x="773" y="1468"/>
                      <a:pt x="773" y="1429"/>
                      <a:pt x="833" y="1359"/>
                    </a:cubicBezTo>
                    <a:cubicBezTo>
                      <a:pt x="823" y="1349"/>
                      <a:pt x="813" y="1339"/>
                      <a:pt x="793" y="1320"/>
                    </a:cubicBezTo>
                    <a:cubicBezTo>
                      <a:pt x="773" y="1304"/>
                      <a:pt x="758" y="1301"/>
                      <a:pt x="746" y="1301"/>
                    </a:cubicBezTo>
                    <a:cubicBezTo>
                      <a:pt x="737" y="1301"/>
                      <a:pt x="729" y="1302"/>
                      <a:pt x="722" y="1302"/>
                    </a:cubicBezTo>
                    <a:cubicBezTo>
                      <a:pt x="713" y="1302"/>
                      <a:pt x="704" y="1300"/>
                      <a:pt x="694" y="1290"/>
                    </a:cubicBezTo>
                    <a:cubicBezTo>
                      <a:pt x="664" y="1270"/>
                      <a:pt x="565" y="1230"/>
                      <a:pt x="635" y="1191"/>
                    </a:cubicBezTo>
                    <a:cubicBezTo>
                      <a:pt x="678" y="1162"/>
                      <a:pt x="701" y="1143"/>
                      <a:pt x="721" y="1143"/>
                    </a:cubicBezTo>
                    <a:cubicBezTo>
                      <a:pt x="728" y="1143"/>
                      <a:pt x="736" y="1146"/>
                      <a:pt x="744" y="1151"/>
                    </a:cubicBezTo>
                    <a:cubicBezTo>
                      <a:pt x="751" y="1162"/>
                      <a:pt x="763" y="1167"/>
                      <a:pt x="777" y="1167"/>
                    </a:cubicBezTo>
                    <a:cubicBezTo>
                      <a:pt x="801" y="1167"/>
                      <a:pt x="830" y="1150"/>
                      <a:pt x="843" y="1111"/>
                    </a:cubicBezTo>
                    <a:cubicBezTo>
                      <a:pt x="847" y="1101"/>
                      <a:pt x="852" y="1097"/>
                      <a:pt x="858" y="1097"/>
                    </a:cubicBezTo>
                    <a:cubicBezTo>
                      <a:pt x="871" y="1097"/>
                      <a:pt x="885" y="1121"/>
                      <a:pt x="888" y="1121"/>
                    </a:cubicBezTo>
                    <a:cubicBezTo>
                      <a:pt x="889" y="1121"/>
                      <a:pt x="887" y="1116"/>
                      <a:pt x="883" y="1101"/>
                    </a:cubicBezTo>
                    <a:cubicBezTo>
                      <a:pt x="876" y="1063"/>
                      <a:pt x="861" y="1041"/>
                      <a:pt x="844" y="1041"/>
                    </a:cubicBezTo>
                    <a:cubicBezTo>
                      <a:pt x="834" y="1041"/>
                      <a:pt x="824" y="1048"/>
                      <a:pt x="813" y="1062"/>
                    </a:cubicBezTo>
                    <a:cubicBezTo>
                      <a:pt x="807" y="1068"/>
                      <a:pt x="800" y="1071"/>
                      <a:pt x="793" y="1071"/>
                    </a:cubicBezTo>
                    <a:cubicBezTo>
                      <a:pt x="765" y="1071"/>
                      <a:pt x="736" y="1032"/>
                      <a:pt x="744" y="992"/>
                    </a:cubicBezTo>
                    <a:cubicBezTo>
                      <a:pt x="758" y="957"/>
                      <a:pt x="802" y="927"/>
                      <a:pt x="798" y="927"/>
                    </a:cubicBezTo>
                    <a:cubicBezTo>
                      <a:pt x="796" y="927"/>
                      <a:pt x="786" y="931"/>
                      <a:pt x="764" y="943"/>
                    </a:cubicBezTo>
                    <a:cubicBezTo>
                      <a:pt x="674" y="982"/>
                      <a:pt x="694" y="973"/>
                      <a:pt x="714" y="1012"/>
                    </a:cubicBezTo>
                    <a:cubicBezTo>
                      <a:pt x="720" y="1035"/>
                      <a:pt x="693" y="1064"/>
                      <a:pt x="670" y="1064"/>
                    </a:cubicBezTo>
                    <a:cubicBezTo>
                      <a:pt x="654" y="1064"/>
                      <a:pt x="640" y="1049"/>
                      <a:pt x="645" y="1002"/>
                    </a:cubicBezTo>
                    <a:cubicBezTo>
                      <a:pt x="654" y="903"/>
                      <a:pt x="605" y="824"/>
                      <a:pt x="664" y="824"/>
                    </a:cubicBezTo>
                    <a:cubicBezTo>
                      <a:pt x="704" y="824"/>
                      <a:pt x="704" y="846"/>
                      <a:pt x="708" y="846"/>
                    </a:cubicBezTo>
                    <a:cubicBezTo>
                      <a:pt x="711" y="846"/>
                      <a:pt x="714" y="840"/>
                      <a:pt x="724" y="824"/>
                    </a:cubicBezTo>
                    <a:cubicBezTo>
                      <a:pt x="754" y="784"/>
                      <a:pt x="863" y="814"/>
                      <a:pt x="813" y="754"/>
                    </a:cubicBezTo>
                    <a:cubicBezTo>
                      <a:pt x="777" y="712"/>
                      <a:pt x="757" y="679"/>
                      <a:pt x="741" y="679"/>
                    </a:cubicBezTo>
                    <a:cubicBezTo>
                      <a:pt x="735" y="679"/>
                      <a:pt x="729" y="684"/>
                      <a:pt x="724" y="695"/>
                    </a:cubicBezTo>
                    <a:cubicBezTo>
                      <a:pt x="700" y="719"/>
                      <a:pt x="678" y="727"/>
                      <a:pt x="660" y="727"/>
                    </a:cubicBezTo>
                    <a:cubicBezTo>
                      <a:pt x="625" y="727"/>
                      <a:pt x="609" y="695"/>
                      <a:pt x="635" y="675"/>
                    </a:cubicBezTo>
                    <a:cubicBezTo>
                      <a:pt x="673" y="656"/>
                      <a:pt x="701" y="555"/>
                      <a:pt x="687" y="555"/>
                    </a:cubicBezTo>
                    <a:cubicBezTo>
                      <a:pt x="686" y="555"/>
                      <a:pt x="685" y="556"/>
                      <a:pt x="684" y="556"/>
                    </a:cubicBezTo>
                    <a:cubicBezTo>
                      <a:pt x="679" y="558"/>
                      <a:pt x="673" y="559"/>
                      <a:pt x="666" y="559"/>
                    </a:cubicBezTo>
                    <a:cubicBezTo>
                      <a:pt x="635" y="559"/>
                      <a:pt x="593" y="541"/>
                      <a:pt x="585" y="516"/>
                    </a:cubicBezTo>
                    <a:cubicBezTo>
                      <a:pt x="585" y="477"/>
                      <a:pt x="575" y="497"/>
                      <a:pt x="565" y="487"/>
                    </a:cubicBezTo>
                    <a:cubicBezTo>
                      <a:pt x="555" y="477"/>
                      <a:pt x="585" y="388"/>
                      <a:pt x="615" y="348"/>
                    </a:cubicBezTo>
                    <a:cubicBezTo>
                      <a:pt x="635" y="318"/>
                      <a:pt x="674" y="318"/>
                      <a:pt x="625" y="318"/>
                    </a:cubicBezTo>
                    <a:cubicBezTo>
                      <a:pt x="587" y="326"/>
                      <a:pt x="561" y="378"/>
                      <a:pt x="551" y="378"/>
                    </a:cubicBezTo>
                    <a:cubicBezTo>
                      <a:pt x="547" y="378"/>
                      <a:pt x="545" y="372"/>
                      <a:pt x="545" y="358"/>
                    </a:cubicBezTo>
                    <a:cubicBezTo>
                      <a:pt x="536" y="308"/>
                      <a:pt x="545" y="229"/>
                      <a:pt x="526" y="199"/>
                    </a:cubicBezTo>
                    <a:cubicBezTo>
                      <a:pt x="510" y="168"/>
                      <a:pt x="501" y="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3" name="Google Shape;2633;p17"/>
              <p:cNvSpPr/>
              <p:nvPr/>
            </p:nvSpPr>
            <p:spPr>
              <a:xfrm>
                <a:off x="9188673" y="-2280141"/>
                <a:ext cx="28662" cy="19967"/>
              </a:xfrm>
              <a:custGeom>
                <a:avLst/>
                <a:gdLst/>
                <a:ahLst/>
                <a:cxnLst/>
                <a:rect l="l" t="t" r="r" b="b"/>
                <a:pathLst>
                  <a:path w="178" h="124" extrusionOk="0">
                    <a:moveTo>
                      <a:pt x="119" y="0"/>
                    </a:moveTo>
                    <a:cubicBezTo>
                      <a:pt x="95" y="25"/>
                      <a:pt x="57" y="43"/>
                      <a:pt x="22" y="43"/>
                    </a:cubicBezTo>
                    <a:cubicBezTo>
                      <a:pt x="14" y="43"/>
                      <a:pt x="7" y="42"/>
                      <a:pt x="0" y="40"/>
                    </a:cubicBezTo>
                    <a:lnTo>
                      <a:pt x="0" y="40"/>
                    </a:lnTo>
                    <a:cubicBezTo>
                      <a:pt x="0" y="50"/>
                      <a:pt x="10" y="50"/>
                      <a:pt x="10" y="60"/>
                    </a:cubicBezTo>
                    <a:cubicBezTo>
                      <a:pt x="40" y="108"/>
                      <a:pt x="59" y="124"/>
                      <a:pt x="72" y="124"/>
                    </a:cubicBezTo>
                    <a:cubicBezTo>
                      <a:pt x="80" y="124"/>
                      <a:pt x="85" y="117"/>
                      <a:pt x="89" y="110"/>
                    </a:cubicBezTo>
                    <a:cubicBezTo>
                      <a:pt x="104" y="95"/>
                      <a:pt x="102" y="65"/>
                      <a:pt x="108" y="65"/>
                    </a:cubicBezTo>
                    <a:cubicBezTo>
                      <a:pt x="110" y="65"/>
                      <a:pt x="114" y="69"/>
                      <a:pt x="119" y="80"/>
                    </a:cubicBezTo>
                    <a:cubicBezTo>
                      <a:pt x="123" y="93"/>
                      <a:pt x="138" y="102"/>
                      <a:pt x="151" y="102"/>
                    </a:cubicBezTo>
                    <a:cubicBezTo>
                      <a:pt x="167" y="102"/>
                      <a:pt x="177" y="85"/>
                      <a:pt x="149" y="40"/>
                    </a:cubicBezTo>
                    <a:cubicBezTo>
                      <a:pt x="139" y="30"/>
                      <a:pt x="129" y="20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4" name="Google Shape;2634;p17"/>
              <p:cNvSpPr/>
              <p:nvPr/>
            </p:nvSpPr>
            <p:spPr>
              <a:xfrm>
                <a:off x="9091254" y="-2165171"/>
                <a:ext cx="338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21" h="31" extrusionOk="0">
                    <a:moveTo>
                      <a:pt x="0" y="0"/>
                    </a:moveTo>
                    <a:cubicBezTo>
                      <a:pt x="0" y="10"/>
                      <a:pt x="0" y="10"/>
                      <a:pt x="0" y="10"/>
                    </a:cubicBezTo>
                    <a:cubicBezTo>
                      <a:pt x="0" y="20"/>
                      <a:pt x="10" y="20"/>
                      <a:pt x="20" y="30"/>
                    </a:cubicBezTo>
                    <a:cubicBezTo>
                      <a:pt x="20" y="20"/>
                      <a:pt x="20" y="20"/>
                      <a:pt x="20" y="20"/>
                    </a:cubicBezTo>
                    <a:cubicBezTo>
                      <a:pt x="1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5" name="Google Shape;2635;p17"/>
              <p:cNvSpPr/>
              <p:nvPr/>
            </p:nvSpPr>
            <p:spPr>
              <a:xfrm>
                <a:off x="9052931" y="-2166781"/>
                <a:ext cx="3381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21" h="41" extrusionOk="0">
                    <a:moveTo>
                      <a:pt x="10" y="0"/>
                    </a:moveTo>
                    <a:cubicBezTo>
                      <a:pt x="10" y="0"/>
                      <a:pt x="0" y="10"/>
                      <a:pt x="0" y="10"/>
                    </a:cubicBezTo>
                    <a:cubicBezTo>
                      <a:pt x="0" y="20"/>
                      <a:pt x="0" y="20"/>
                      <a:pt x="0" y="30"/>
                    </a:cubicBezTo>
                    <a:cubicBezTo>
                      <a:pt x="0" y="30"/>
                      <a:pt x="10" y="40"/>
                      <a:pt x="20" y="40"/>
                    </a:cubicBezTo>
                    <a:cubicBezTo>
                      <a:pt x="20" y="30"/>
                      <a:pt x="1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6" name="Google Shape;2636;p17"/>
              <p:cNvSpPr/>
              <p:nvPr/>
            </p:nvSpPr>
            <p:spPr>
              <a:xfrm>
                <a:off x="9043270" y="-2235377"/>
                <a:ext cx="25764" cy="1127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70" extrusionOk="0">
                    <a:moveTo>
                      <a:pt x="70" y="0"/>
                    </a:moveTo>
                    <a:cubicBezTo>
                      <a:pt x="40" y="0"/>
                      <a:pt x="21" y="0"/>
                      <a:pt x="1" y="20"/>
                    </a:cubicBezTo>
                    <a:cubicBezTo>
                      <a:pt x="21" y="30"/>
                      <a:pt x="50" y="40"/>
                      <a:pt x="70" y="50"/>
                    </a:cubicBezTo>
                    <a:cubicBezTo>
                      <a:pt x="80" y="60"/>
                      <a:pt x="90" y="60"/>
                      <a:pt x="102" y="60"/>
                    </a:cubicBezTo>
                    <a:cubicBezTo>
                      <a:pt x="115" y="60"/>
                      <a:pt x="130" y="60"/>
                      <a:pt x="149" y="70"/>
                    </a:cubicBezTo>
                    <a:cubicBezTo>
                      <a:pt x="149" y="60"/>
                      <a:pt x="159" y="40"/>
                      <a:pt x="159" y="30"/>
                    </a:cubicBezTo>
                    <a:cubicBezTo>
                      <a:pt x="149" y="30"/>
                      <a:pt x="140" y="20"/>
                      <a:pt x="120" y="20"/>
                    </a:cubicBezTo>
                    <a:cubicBezTo>
                      <a:pt x="110" y="10"/>
                      <a:pt x="9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7" name="Google Shape;2637;p17"/>
              <p:cNvSpPr/>
              <p:nvPr/>
            </p:nvSpPr>
            <p:spPr>
              <a:xfrm>
                <a:off x="8814939" y="-2208325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31" y="1"/>
                    </a:moveTo>
                    <a:cubicBezTo>
                      <a:pt x="1" y="1"/>
                      <a:pt x="1" y="1"/>
                      <a:pt x="21" y="11"/>
                    </a:cubicBezTo>
                    <a:cubicBezTo>
                      <a:pt x="21" y="11"/>
                      <a:pt x="31" y="1"/>
                      <a:pt x="3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8" name="Google Shape;2638;p17"/>
              <p:cNvSpPr/>
              <p:nvPr/>
            </p:nvSpPr>
            <p:spPr>
              <a:xfrm>
                <a:off x="8829431" y="-2294955"/>
                <a:ext cx="3220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0" h="24" extrusionOk="0">
                    <a:moveTo>
                      <a:pt x="11" y="1"/>
                    </a:moveTo>
                    <a:cubicBezTo>
                      <a:pt x="0" y="1"/>
                      <a:pt x="0" y="15"/>
                      <a:pt x="0" y="23"/>
                    </a:cubicBezTo>
                    <a:cubicBezTo>
                      <a:pt x="10" y="13"/>
                      <a:pt x="10" y="3"/>
                      <a:pt x="20" y="3"/>
                    </a:cubicBezTo>
                    <a:cubicBezTo>
                      <a:pt x="16" y="1"/>
                      <a:pt x="13" y="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39" name="Google Shape;2639;p17"/>
              <p:cNvSpPr/>
              <p:nvPr/>
            </p:nvSpPr>
            <p:spPr>
              <a:xfrm>
                <a:off x="8807049" y="-2201884"/>
                <a:ext cx="499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31" h="31" extrusionOk="0">
                    <a:moveTo>
                      <a:pt x="20" y="0"/>
                    </a:moveTo>
                    <a:cubicBezTo>
                      <a:pt x="0" y="0"/>
                      <a:pt x="0" y="10"/>
                      <a:pt x="10" y="30"/>
                    </a:cubicBezTo>
                    <a:cubicBezTo>
                      <a:pt x="20" y="30"/>
                      <a:pt x="20" y="20"/>
                      <a:pt x="30" y="10"/>
                    </a:cubicBezTo>
                    <a:cubicBezTo>
                      <a:pt x="30" y="10"/>
                      <a:pt x="3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0" name="Google Shape;2640;p17"/>
              <p:cNvSpPr/>
              <p:nvPr/>
            </p:nvSpPr>
            <p:spPr>
              <a:xfrm>
                <a:off x="8816871" y="-2269031"/>
                <a:ext cx="22221" cy="28984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80" extrusionOk="0">
                    <a:moveTo>
                      <a:pt x="98" y="1"/>
                    </a:moveTo>
                    <a:cubicBezTo>
                      <a:pt x="88" y="11"/>
                      <a:pt x="88" y="21"/>
                      <a:pt x="78" y="31"/>
                    </a:cubicBezTo>
                    <a:lnTo>
                      <a:pt x="58" y="31"/>
                    </a:lnTo>
                    <a:cubicBezTo>
                      <a:pt x="58" y="41"/>
                      <a:pt x="58" y="41"/>
                      <a:pt x="58" y="50"/>
                    </a:cubicBezTo>
                    <a:cubicBezTo>
                      <a:pt x="48" y="80"/>
                      <a:pt x="68" y="80"/>
                      <a:pt x="98" y="120"/>
                    </a:cubicBezTo>
                    <a:cubicBezTo>
                      <a:pt x="105" y="134"/>
                      <a:pt x="106" y="139"/>
                      <a:pt x="102" y="139"/>
                    </a:cubicBezTo>
                    <a:cubicBezTo>
                      <a:pt x="96" y="139"/>
                      <a:pt x="77" y="123"/>
                      <a:pt x="58" y="110"/>
                    </a:cubicBezTo>
                    <a:cubicBezTo>
                      <a:pt x="29" y="100"/>
                      <a:pt x="38" y="70"/>
                      <a:pt x="29" y="60"/>
                    </a:cubicBezTo>
                    <a:cubicBezTo>
                      <a:pt x="27" y="59"/>
                      <a:pt x="26" y="58"/>
                      <a:pt x="24" y="58"/>
                    </a:cubicBezTo>
                    <a:cubicBezTo>
                      <a:pt x="14" y="58"/>
                      <a:pt x="0" y="83"/>
                      <a:pt x="9" y="100"/>
                    </a:cubicBezTo>
                    <a:cubicBezTo>
                      <a:pt x="19" y="110"/>
                      <a:pt x="19" y="110"/>
                      <a:pt x="29" y="120"/>
                    </a:cubicBezTo>
                    <a:cubicBezTo>
                      <a:pt x="37" y="111"/>
                      <a:pt x="43" y="108"/>
                      <a:pt x="48" y="108"/>
                    </a:cubicBezTo>
                    <a:cubicBezTo>
                      <a:pt x="58" y="108"/>
                      <a:pt x="58" y="129"/>
                      <a:pt x="58" y="150"/>
                    </a:cubicBezTo>
                    <a:cubicBezTo>
                      <a:pt x="58" y="160"/>
                      <a:pt x="68" y="169"/>
                      <a:pt x="78" y="179"/>
                    </a:cubicBezTo>
                    <a:cubicBezTo>
                      <a:pt x="88" y="169"/>
                      <a:pt x="98" y="160"/>
                      <a:pt x="108" y="150"/>
                    </a:cubicBezTo>
                    <a:cubicBezTo>
                      <a:pt x="128" y="110"/>
                      <a:pt x="128" y="100"/>
                      <a:pt x="138" y="90"/>
                    </a:cubicBezTo>
                    <a:cubicBezTo>
                      <a:pt x="138" y="90"/>
                      <a:pt x="128" y="90"/>
                      <a:pt x="128" y="80"/>
                    </a:cubicBezTo>
                    <a:cubicBezTo>
                      <a:pt x="88" y="60"/>
                      <a:pt x="118" y="41"/>
                      <a:pt x="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1" name="Google Shape;2641;p17"/>
              <p:cNvSpPr/>
              <p:nvPr/>
            </p:nvSpPr>
            <p:spPr>
              <a:xfrm>
                <a:off x="8786277" y="-2107685"/>
                <a:ext cx="11272" cy="16263"/>
              </a:xfrm>
              <a:custGeom>
                <a:avLst/>
                <a:gdLst/>
                <a:ahLst/>
                <a:cxnLst/>
                <a:rect l="l" t="t" r="r" b="b"/>
                <a:pathLst>
                  <a:path w="70" h="101" extrusionOk="0">
                    <a:moveTo>
                      <a:pt x="10" y="0"/>
                    </a:moveTo>
                    <a:cubicBezTo>
                      <a:pt x="10" y="10"/>
                      <a:pt x="20" y="10"/>
                      <a:pt x="20" y="10"/>
                    </a:cubicBezTo>
                    <a:cubicBezTo>
                      <a:pt x="50" y="30"/>
                      <a:pt x="0" y="30"/>
                      <a:pt x="0" y="80"/>
                    </a:cubicBezTo>
                    <a:cubicBezTo>
                      <a:pt x="0" y="95"/>
                      <a:pt x="2" y="101"/>
                      <a:pt x="5" y="101"/>
                    </a:cubicBezTo>
                    <a:cubicBezTo>
                      <a:pt x="13" y="101"/>
                      <a:pt x="26" y="71"/>
                      <a:pt x="40" y="50"/>
                    </a:cubicBezTo>
                    <a:cubicBezTo>
                      <a:pt x="50" y="40"/>
                      <a:pt x="60" y="20"/>
                      <a:pt x="60" y="10"/>
                    </a:cubicBezTo>
                    <a:cubicBezTo>
                      <a:pt x="60" y="0"/>
                      <a:pt x="70" y="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2" name="Google Shape;2642;p17"/>
              <p:cNvSpPr/>
              <p:nvPr/>
            </p:nvSpPr>
            <p:spPr>
              <a:xfrm>
                <a:off x="8819770" y="-2152450"/>
                <a:ext cx="660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41" h="41" extrusionOk="0">
                    <a:moveTo>
                      <a:pt x="20" y="1"/>
                    </a:moveTo>
                    <a:cubicBezTo>
                      <a:pt x="11" y="1"/>
                      <a:pt x="11" y="1"/>
                      <a:pt x="11" y="11"/>
                    </a:cubicBezTo>
                    <a:cubicBezTo>
                      <a:pt x="1" y="11"/>
                      <a:pt x="1" y="21"/>
                      <a:pt x="1" y="30"/>
                    </a:cubicBezTo>
                    <a:cubicBezTo>
                      <a:pt x="1" y="30"/>
                      <a:pt x="1" y="30"/>
                      <a:pt x="11" y="40"/>
                    </a:cubicBezTo>
                    <a:cubicBezTo>
                      <a:pt x="11" y="30"/>
                      <a:pt x="20" y="30"/>
                      <a:pt x="20" y="21"/>
                    </a:cubicBezTo>
                    <a:cubicBezTo>
                      <a:pt x="30" y="21"/>
                      <a:pt x="40" y="1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3" name="Google Shape;2643;p17"/>
              <p:cNvSpPr/>
              <p:nvPr/>
            </p:nvSpPr>
            <p:spPr>
              <a:xfrm>
                <a:off x="8770335" y="-2455173"/>
                <a:ext cx="196447" cy="468898"/>
              </a:xfrm>
              <a:custGeom>
                <a:avLst/>
                <a:gdLst/>
                <a:ahLst/>
                <a:cxnLst/>
                <a:rect l="l" t="t" r="r" b="b"/>
                <a:pathLst>
                  <a:path w="1220" h="2912" extrusionOk="0">
                    <a:moveTo>
                      <a:pt x="615" y="1"/>
                    </a:moveTo>
                    <a:cubicBezTo>
                      <a:pt x="615" y="1"/>
                      <a:pt x="615" y="11"/>
                      <a:pt x="615" y="36"/>
                    </a:cubicBezTo>
                    <a:lnTo>
                      <a:pt x="615" y="106"/>
                    </a:lnTo>
                    <a:cubicBezTo>
                      <a:pt x="615" y="82"/>
                      <a:pt x="613" y="73"/>
                      <a:pt x="611" y="73"/>
                    </a:cubicBezTo>
                    <a:cubicBezTo>
                      <a:pt x="607" y="73"/>
                      <a:pt x="601" y="96"/>
                      <a:pt x="595" y="126"/>
                    </a:cubicBezTo>
                    <a:cubicBezTo>
                      <a:pt x="585" y="146"/>
                      <a:pt x="585" y="175"/>
                      <a:pt x="575" y="185"/>
                    </a:cubicBezTo>
                    <a:cubicBezTo>
                      <a:pt x="565" y="215"/>
                      <a:pt x="575" y="205"/>
                      <a:pt x="575" y="245"/>
                    </a:cubicBezTo>
                    <a:cubicBezTo>
                      <a:pt x="571" y="263"/>
                      <a:pt x="568" y="268"/>
                      <a:pt x="563" y="268"/>
                    </a:cubicBezTo>
                    <a:cubicBezTo>
                      <a:pt x="557" y="268"/>
                      <a:pt x="547" y="260"/>
                      <a:pt x="526" y="255"/>
                    </a:cubicBezTo>
                    <a:cubicBezTo>
                      <a:pt x="496" y="255"/>
                      <a:pt x="516" y="274"/>
                      <a:pt x="536" y="274"/>
                    </a:cubicBezTo>
                    <a:cubicBezTo>
                      <a:pt x="555" y="274"/>
                      <a:pt x="575" y="304"/>
                      <a:pt x="565" y="314"/>
                    </a:cubicBezTo>
                    <a:cubicBezTo>
                      <a:pt x="565" y="314"/>
                      <a:pt x="516" y="334"/>
                      <a:pt x="536" y="374"/>
                    </a:cubicBezTo>
                    <a:cubicBezTo>
                      <a:pt x="542" y="392"/>
                      <a:pt x="528" y="399"/>
                      <a:pt x="515" y="399"/>
                    </a:cubicBezTo>
                    <a:cubicBezTo>
                      <a:pt x="507" y="399"/>
                      <a:pt x="500" y="397"/>
                      <a:pt x="496" y="393"/>
                    </a:cubicBezTo>
                    <a:cubicBezTo>
                      <a:pt x="476" y="393"/>
                      <a:pt x="456" y="403"/>
                      <a:pt x="486" y="423"/>
                    </a:cubicBezTo>
                    <a:cubicBezTo>
                      <a:pt x="506" y="443"/>
                      <a:pt x="486" y="502"/>
                      <a:pt x="466" y="502"/>
                    </a:cubicBezTo>
                    <a:cubicBezTo>
                      <a:pt x="452" y="502"/>
                      <a:pt x="438" y="477"/>
                      <a:pt x="417" y="477"/>
                    </a:cubicBezTo>
                    <a:cubicBezTo>
                      <a:pt x="408" y="477"/>
                      <a:pt x="398" y="481"/>
                      <a:pt x="387" y="493"/>
                    </a:cubicBezTo>
                    <a:cubicBezTo>
                      <a:pt x="357" y="532"/>
                      <a:pt x="417" y="502"/>
                      <a:pt x="437" y="532"/>
                    </a:cubicBezTo>
                    <a:cubicBezTo>
                      <a:pt x="444" y="555"/>
                      <a:pt x="440" y="566"/>
                      <a:pt x="455" y="566"/>
                    </a:cubicBezTo>
                    <a:cubicBezTo>
                      <a:pt x="459" y="566"/>
                      <a:pt x="466" y="564"/>
                      <a:pt x="476" y="562"/>
                    </a:cubicBezTo>
                    <a:cubicBezTo>
                      <a:pt x="506" y="562"/>
                      <a:pt x="506" y="582"/>
                      <a:pt x="516" y="612"/>
                    </a:cubicBezTo>
                    <a:cubicBezTo>
                      <a:pt x="516" y="612"/>
                      <a:pt x="516" y="621"/>
                      <a:pt x="516" y="621"/>
                    </a:cubicBezTo>
                    <a:cubicBezTo>
                      <a:pt x="536" y="641"/>
                      <a:pt x="536" y="651"/>
                      <a:pt x="516" y="651"/>
                    </a:cubicBezTo>
                    <a:cubicBezTo>
                      <a:pt x="516" y="661"/>
                      <a:pt x="516" y="671"/>
                      <a:pt x="516" y="681"/>
                    </a:cubicBezTo>
                    <a:cubicBezTo>
                      <a:pt x="520" y="712"/>
                      <a:pt x="511" y="723"/>
                      <a:pt x="499" y="723"/>
                    </a:cubicBezTo>
                    <a:cubicBezTo>
                      <a:pt x="484" y="723"/>
                      <a:pt x="466" y="707"/>
                      <a:pt x="466" y="691"/>
                    </a:cubicBezTo>
                    <a:cubicBezTo>
                      <a:pt x="476" y="671"/>
                      <a:pt x="456" y="651"/>
                      <a:pt x="427" y="631"/>
                    </a:cubicBezTo>
                    <a:cubicBezTo>
                      <a:pt x="417" y="641"/>
                      <a:pt x="417" y="671"/>
                      <a:pt x="417" y="681"/>
                    </a:cubicBezTo>
                    <a:cubicBezTo>
                      <a:pt x="417" y="691"/>
                      <a:pt x="437" y="711"/>
                      <a:pt x="496" y="750"/>
                    </a:cubicBezTo>
                    <a:cubicBezTo>
                      <a:pt x="528" y="772"/>
                      <a:pt x="526" y="781"/>
                      <a:pt x="510" y="781"/>
                    </a:cubicBezTo>
                    <a:cubicBezTo>
                      <a:pt x="497" y="781"/>
                      <a:pt x="475" y="774"/>
                      <a:pt x="456" y="760"/>
                    </a:cubicBezTo>
                    <a:cubicBezTo>
                      <a:pt x="417" y="731"/>
                      <a:pt x="407" y="721"/>
                      <a:pt x="377" y="691"/>
                    </a:cubicBezTo>
                    <a:cubicBezTo>
                      <a:pt x="367" y="701"/>
                      <a:pt x="357" y="721"/>
                      <a:pt x="347" y="750"/>
                    </a:cubicBezTo>
                    <a:cubicBezTo>
                      <a:pt x="347" y="770"/>
                      <a:pt x="367" y="770"/>
                      <a:pt x="377" y="780"/>
                    </a:cubicBezTo>
                    <a:cubicBezTo>
                      <a:pt x="379" y="778"/>
                      <a:pt x="381" y="777"/>
                      <a:pt x="382" y="777"/>
                    </a:cubicBezTo>
                    <a:cubicBezTo>
                      <a:pt x="391" y="777"/>
                      <a:pt x="399" y="794"/>
                      <a:pt x="407" y="810"/>
                    </a:cubicBezTo>
                    <a:cubicBezTo>
                      <a:pt x="417" y="810"/>
                      <a:pt x="427" y="800"/>
                      <a:pt x="437" y="800"/>
                    </a:cubicBezTo>
                    <a:cubicBezTo>
                      <a:pt x="437" y="790"/>
                      <a:pt x="446" y="790"/>
                      <a:pt x="446" y="780"/>
                    </a:cubicBezTo>
                    <a:cubicBezTo>
                      <a:pt x="451" y="778"/>
                      <a:pt x="456" y="776"/>
                      <a:pt x="460" y="776"/>
                    </a:cubicBezTo>
                    <a:cubicBezTo>
                      <a:pt x="474" y="776"/>
                      <a:pt x="489" y="788"/>
                      <a:pt x="526" y="810"/>
                    </a:cubicBezTo>
                    <a:cubicBezTo>
                      <a:pt x="565" y="830"/>
                      <a:pt x="506" y="859"/>
                      <a:pt x="486" y="879"/>
                    </a:cubicBezTo>
                    <a:lnTo>
                      <a:pt x="476" y="879"/>
                    </a:lnTo>
                    <a:cubicBezTo>
                      <a:pt x="471" y="884"/>
                      <a:pt x="466" y="884"/>
                      <a:pt x="460" y="884"/>
                    </a:cubicBezTo>
                    <a:cubicBezTo>
                      <a:pt x="454" y="884"/>
                      <a:pt x="446" y="884"/>
                      <a:pt x="437" y="889"/>
                    </a:cubicBezTo>
                    <a:cubicBezTo>
                      <a:pt x="437" y="899"/>
                      <a:pt x="446" y="909"/>
                      <a:pt x="456" y="929"/>
                    </a:cubicBezTo>
                    <a:cubicBezTo>
                      <a:pt x="482" y="973"/>
                      <a:pt x="479" y="981"/>
                      <a:pt x="468" y="981"/>
                    </a:cubicBezTo>
                    <a:cubicBezTo>
                      <a:pt x="462" y="981"/>
                      <a:pt x="454" y="978"/>
                      <a:pt x="446" y="978"/>
                    </a:cubicBezTo>
                    <a:cubicBezTo>
                      <a:pt x="446" y="978"/>
                      <a:pt x="417" y="949"/>
                      <a:pt x="387" y="919"/>
                    </a:cubicBezTo>
                    <a:cubicBezTo>
                      <a:pt x="387" y="929"/>
                      <a:pt x="377" y="939"/>
                      <a:pt x="377" y="939"/>
                    </a:cubicBezTo>
                    <a:cubicBezTo>
                      <a:pt x="387" y="949"/>
                      <a:pt x="397" y="959"/>
                      <a:pt x="407" y="969"/>
                    </a:cubicBezTo>
                    <a:cubicBezTo>
                      <a:pt x="437" y="998"/>
                      <a:pt x="427" y="1008"/>
                      <a:pt x="417" y="1008"/>
                    </a:cubicBezTo>
                    <a:cubicBezTo>
                      <a:pt x="417" y="1018"/>
                      <a:pt x="417" y="1018"/>
                      <a:pt x="417" y="1018"/>
                    </a:cubicBezTo>
                    <a:lnTo>
                      <a:pt x="417" y="1028"/>
                    </a:lnTo>
                    <a:cubicBezTo>
                      <a:pt x="427" y="1018"/>
                      <a:pt x="437" y="1018"/>
                      <a:pt x="446" y="1018"/>
                    </a:cubicBezTo>
                    <a:cubicBezTo>
                      <a:pt x="476" y="1028"/>
                      <a:pt x="466" y="1078"/>
                      <a:pt x="486" y="1127"/>
                    </a:cubicBezTo>
                    <a:cubicBezTo>
                      <a:pt x="506" y="1177"/>
                      <a:pt x="516" y="1157"/>
                      <a:pt x="536" y="1226"/>
                    </a:cubicBezTo>
                    <a:cubicBezTo>
                      <a:pt x="541" y="1250"/>
                      <a:pt x="540" y="1258"/>
                      <a:pt x="536" y="1258"/>
                    </a:cubicBezTo>
                    <a:cubicBezTo>
                      <a:pt x="524" y="1258"/>
                      <a:pt x="490" y="1208"/>
                      <a:pt x="476" y="1187"/>
                    </a:cubicBezTo>
                    <a:cubicBezTo>
                      <a:pt x="456" y="1157"/>
                      <a:pt x="456" y="1157"/>
                      <a:pt x="437" y="1137"/>
                    </a:cubicBezTo>
                    <a:cubicBezTo>
                      <a:pt x="437" y="1147"/>
                      <a:pt x="427" y="1147"/>
                      <a:pt x="427" y="1147"/>
                    </a:cubicBezTo>
                    <a:lnTo>
                      <a:pt x="417" y="1147"/>
                    </a:lnTo>
                    <a:cubicBezTo>
                      <a:pt x="427" y="1167"/>
                      <a:pt x="437" y="1177"/>
                      <a:pt x="446" y="1206"/>
                    </a:cubicBezTo>
                    <a:cubicBezTo>
                      <a:pt x="456" y="1216"/>
                      <a:pt x="456" y="1226"/>
                      <a:pt x="456" y="1236"/>
                    </a:cubicBezTo>
                    <a:cubicBezTo>
                      <a:pt x="476" y="1236"/>
                      <a:pt x="486" y="1276"/>
                      <a:pt x="486" y="1296"/>
                    </a:cubicBezTo>
                    <a:cubicBezTo>
                      <a:pt x="486" y="1296"/>
                      <a:pt x="486" y="1306"/>
                      <a:pt x="476" y="1306"/>
                    </a:cubicBezTo>
                    <a:cubicBezTo>
                      <a:pt x="486" y="1306"/>
                      <a:pt x="476" y="1325"/>
                      <a:pt x="486" y="1345"/>
                    </a:cubicBezTo>
                    <a:cubicBezTo>
                      <a:pt x="496" y="1375"/>
                      <a:pt x="585" y="1385"/>
                      <a:pt x="585" y="1385"/>
                    </a:cubicBezTo>
                    <a:cubicBezTo>
                      <a:pt x="585" y="1385"/>
                      <a:pt x="595" y="1405"/>
                      <a:pt x="585" y="1405"/>
                    </a:cubicBezTo>
                    <a:cubicBezTo>
                      <a:pt x="575" y="1415"/>
                      <a:pt x="555" y="1425"/>
                      <a:pt x="546" y="1454"/>
                    </a:cubicBezTo>
                    <a:cubicBezTo>
                      <a:pt x="546" y="1464"/>
                      <a:pt x="549" y="1468"/>
                      <a:pt x="555" y="1468"/>
                    </a:cubicBezTo>
                    <a:cubicBezTo>
                      <a:pt x="567" y="1468"/>
                      <a:pt x="589" y="1454"/>
                      <a:pt x="615" y="1454"/>
                    </a:cubicBezTo>
                    <a:cubicBezTo>
                      <a:pt x="655" y="1454"/>
                      <a:pt x="645" y="1464"/>
                      <a:pt x="645" y="1494"/>
                    </a:cubicBezTo>
                    <a:cubicBezTo>
                      <a:pt x="648" y="1509"/>
                      <a:pt x="645" y="1512"/>
                      <a:pt x="638" y="1512"/>
                    </a:cubicBezTo>
                    <a:cubicBezTo>
                      <a:pt x="631" y="1512"/>
                      <a:pt x="619" y="1508"/>
                      <a:pt x="606" y="1508"/>
                    </a:cubicBezTo>
                    <a:cubicBezTo>
                      <a:pt x="599" y="1508"/>
                      <a:pt x="592" y="1509"/>
                      <a:pt x="585" y="1514"/>
                    </a:cubicBezTo>
                    <a:cubicBezTo>
                      <a:pt x="555" y="1534"/>
                      <a:pt x="605" y="1544"/>
                      <a:pt x="605" y="1583"/>
                    </a:cubicBezTo>
                    <a:cubicBezTo>
                      <a:pt x="605" y="1599"/>
                      <a:pt x="603" y="1605"/>
                      <a:pt x="600" y="1605"/>
                    </a:cubicBezTo>
                    <a:cubicBezTo>
                      <a:pt x="593" y="1605"/>
                      <a:pt x="579" y="1577"/>
                      <a:pt x="565" y="1563"/>
                    </a:cubicBezTo>
                    <a:cubicBezTo>
                      <a:pt x="546" y="1534"/>
                      <a:pt x="546" y="1524"/>
                      <a:pt x="526" y="1494"/>
                    </a:cubicBezTo>
                    <a:cubicBezTo>
                      <a:pt x="516" y="1474"/>
                      <a:pt x="506" y="1454"/>
                      <a:pt x="486" y="1454"/>
                    </a:cubicBezTo>
                    <a:cubicBezTo>
                      <a:pt x="456" y="1464"/>
                      <a:pt x="476" y="1474"/>
                      <a:pt x="496" y="1514"/>
                    </a:cubicBezTo>
                    <a:cubicBezTo>
                      <a:pt x="516" y="1563"/>
                      <a:pt x="506" y="1563"/>
                      <a:pt x="496" y="1593"/>
                    </a:cubicBezTo>
                    <a:cubicBezTo>
                      <a:pt x="493" y="1596"/>
                      <a:pt x="490" y="1597"/>
                      <a:pt x="488" y="1597"/>
                    </a:cubicBezTo>
                    <a:cubicBezTo>
                      <a:pt x="471" y="1597"/>
                      <a:pt x="456" y="1551"/>
                      <a:pt x="456" y="1534"/>
                    </a:cubicBezTo>
                    <a:cubicBezTo>
                      <a:pt x="446" y="1504"/>
                      <a:pt x="427" y="1494"/>
                      <a:pt x="407" y="1474"/>
                    </a:cubicBezTo>
                    <a:cubicBezTo>
                      <a:pt x="404" y="1473"/>
                      <a:pt x="402" y="1473"/>
                      <a:pt x="400" y="1473"/>
                    </a:cubicBezTo>
                    <a:cubicBezTo>
                      <a:pt x="379" y="1473"/>
                      <a:pt x="387" y="1516"/>
                      <a:pt x="387" y="1534"/>
                    </a:cubicBezTo>
                    <a:cubicBezTo>
                      <a:pt x="387" y="1563"/>
                      <a:pt x="397" y="1554"/>
                      <a:pt x="407" y="1593"/>
                    </a:cubicBezTo>
                    <a:cubicBezTo>
                      <a:pt x="410" y="1605"/>
                      <a:pt x="409" y="1609"/>
                      <a:pt x="407" y="1609"/>
                    </a:cubicBezTo>
                    <a:cubicBezTo>
                      <a:pt x="400" y="1609"/>
                      <a:pt x="381" y="1579"/>
                      <a:pt x="367" y="1544"/>
                    </a:cubicBezTo>
                    <a:cubicBezTo>
                      <a:pt x="357" y="1529"/>
                      <a:pt x="355" y="1524"/>
                      <a:pt x="351" y="1524"/>
                    </a:cubicBezTo>
                    <a:cubicBezTo>
                      <a:pt x="347" y="1524"/>
                      <a:pt x="342" y="1529"/>
                      <a:pt x="327" y="1534"/>
                    </a:cubicBezTo>
                    <a:cubicBezTo>
                      <a:pt x="318" y="1534"/>
                      <a:pt x="318" y="1544"/>
                      <a:pt x="308" y="1554"/>
                    </a:cubicBezTo>
                    <a:cubicBezTo>
                      <a:pt x="318" y="1563"/>
                      <a:pt x="327" y="1573"/>
                      <a:pt x="337" y="1583"/>
                    </a:cubicBezTo>
                    <a:cubicBezTo>
                      <a:pt x="356" y="1602"/>
                      <a:pt x="355" y="1609"/>
                      <a:pt x="344" y="1609"/>
                    </a:cubicBezTo>
                    <a:cubicBezTo>
                      <a:pt x="338" y="1609"/>
                      <a:pt x="328" y="1607"/>
                      <a:pt x="318" y="1603"/>
                    </a:cubicBezTo>
                    <a:cubicBezTo>
                      <a:pt x="298" y="1603"/>
                      <a:pt x="298" y="1593"/>
                      <a:pt x="278" y="1593"/>
                    </a:cubicBezTo>
                    <a:cubicBezTo>
                      <a:pt x="254" y="1623"/>
                      <a:pt x="259" y="1631"/>
                      <a:pt x="270" y="1631"/>
                    </a:cubicBezTo>
                    <a:cubicBezTo>
                      <a:pt x="278" y="1631"/>
                      <a:pt x="290" y="1627"/>
                      <a:pt x="298" y="1623"/>
                    </a:cubicBezTo>
                    <a:cubicBezTo>
                      <a:pt x="301" y="1621"/>
                      <a:pt x="305" y="1620"/>
                      <a:pt x="307" y="1620"/>
                    </a:cubicBezTo>
                    <a:cubicBezTo>
                      <a:pt x="317" y="1620"/>
                      <a:pt x="316" y="1635"/>
                      <a:pt x="308" y="1643"/>
                    </a:cubicBezTo>
                    <a:lnTo>
                      <a:pt x="327" y="1643"/>
                    </a:lnTo>
                    <a:cubicBezTo>
                      <a:pt x="342" y="1638"/>
                      <a:pt x="352" y="1635"/>
                      <a:pt x="362" y="1635"/>
                    </a:cubicBezTo>
                    <a:cubicBezTo>
                      <a:pt x="372" y="1635"/>
                      <a:pt x="382" y="1638"/>
                      <a:pt x="397" y="1643"/>
                    </a:cubicBezTo>
                    <a:cubicBezTo>
                      <a:pt x="437" y="1663"/>
                      <a:pt x="377" y="1672"/>
                      <a:pt x="387" y="1682"/>
                    </a:cubicBezTo>
                    <a:cubicBezTo>
                      <a:pt x="397" y="1692"/>
                      <a:pt x="407" y="1682"/>
                      <a:pt x="427" y="1712"/>
                    </a:cubicBezTo>
                    <a:cubicBezTo>
                      <a:pt x="434" y="1719"/>
                      <a:pt x="439" y="1722"/>
                      <a:pt x="444" y="1722"/>
                    </a:cubicBezTo>
                    <a:cubicBezTo>
                      <a:pt x="453" y="1722"/>
                      <a:pt x="460" y="1712"/>
                      <a:pt x="466" y="1692"/>
                    </a:cubicBezTo>
                    <a:cubicBezTo>
                      <a:pt x="469" y="1683"/>
                      <a:pt x="473" y="1679"/>
                      <a:pt x="476" y="1679"/>
                    </a:cubicBezTo>
                    <a:cubicBezTo>
                      <a:pt x="484" y="1679"/>
                      <a:pt x="496" y="1695"/>
                      <a:pt x="516" y="1702"/>
                    </a:cubicBezTo>
                    <a:cubicBezTo>
                      <a:pt x="536" y="1702"/>
                      <a:pt x="506" y="1732"/>
                      <a:pt x="516" y="1752"/>
                    </a:cubicBezTo>
                    <a:cubicBezTo>
                      <a:pt x="516" y="1755"/>
                      <a:pt x="517" y="1756"/>
                      <a:pt x="519" y="1756"/>
                    </a:cubicBezTo>
                    <a:cubicBezTo>
                      <a:pt x="523" y="1756"/>
                      <a:pt x="534" y="1749"/>
                      <a:pt x="555" y="1742"/>
                    </a:cubicBezTo>
                    <a:cubicBezTo>
                      <a:pt x="585" y="1742"/>
                      <a:pt x="595" y="1752"/>
                      <a:pt x="605" y="1762"/>
                    </a:cubicBezTo>
                    <a:cubicBezTo>
                      <a:pt x="605" y="1772"/>
                      <a:pt x="635" y="1821"/>
                      <a:pt x="655" y="1831"/>
                    </a:cubicBezTo>
                    <a:cubicBezTo>
                      <a:pt x="665" y="1851"/>
                      <a:pt x="645" y="1881"/>
                      <a:pt x="635" y="1881"/>
                    </a:cubicBezTo>
                    <a:cubicBezTo>
                      <a:pt x="634" y="1882"/>
                      <a:pt x="632" y="1883"/>
                      <a:pt x="631" y="1883"/>
                    </a:cubicBezTo>
                    <a:cubicBezTo>
                      <a:pt x="622" y="1883"/>
                      <a:pt x="611" y="1856"/>
                      <a:pt x="585" y="1821"/>
                    </a:cubicBezTo>
                    <a:cubicBezTo>
                      <a:pt x="575" y="1806"/>
                      <a:pt x="568" y="1801"/>
                      <a:pt x="562" y="1801"/>
                    </a:cubicBezTo>
                    <a:cubicBezTo>
                      <a:pt x="555" y="1801"/>
                      <a:pt x="551" y="1806"/>
                      <a:pt x="546" y="1811"/>
                    </a:cubicBezTo>
                    <a:cubicBezTo>
                      <a:pt x="536" y="1821"/>
                      <a:pt x="555" y="1841"/>
                      <a:pt x="565" y="1851"/>
                    </a:cubicBezTo>
                    <a:cubicBezTo>
                      <a:pt x="575" y="1861"/>
                      <a:pt x="585" y="1920"/>
                      <a:pt x="565" y="1940"/>
                    </a:cubicBezTo>
                    <a:cubicBezTo>
                      <a:pt x="563" y="1941"/>
                      <a:pt x="561" y="1942"/>
                      <a:pt x="560" y="1942"/>
                    </a:cubicBezTo>
                    <a:cubicBezTo>
                      <a:pt x="546" y="1942"/>
                      <a:pt x="546" y="1908"/>
                      <a:pt x="546" y="1891"/>
                    </a:cubicBezTo>
                    <a:cubicBezTo>
                      <a:pt x="546" y="1882"/>
                      <a:pt x="524" y="1837"/>
                      <a:pt x="511" y="1837"/>
                    </a:cubicBezTo>
                    <a:cubicBezTo>
                      <a:pt x="509" y="1837"/>
                      <a:pt x="507" y="1838"/>
                      <a:pt x="506" y="1841"/>
                    </a:cubicBezTo>
                    <a:cubicBezTo>
                      <a:pt x="502" y="1845"/>
                      <a:pt x="497" y="1846"/>
                      <a:pt x="492" y="1846"/>
                    </a:cubicBezTo>
                    <a:cubicBezTo>
                      <a:pt x="469" y="1846"/>
                      <a:pt x="437" y="1817"/>
                      <a:pt x="437" y="1801"/>
                    </a:cubicBezTo>
                    <a:cubicBezTo>
                      <a:pt x="431" y="1790"/>
                      <a:pt x="408" y="1785"/>
                      <a:pt x="382" y="1785"/>
                    </a:cubicBezTo>
                    <a:cubicBezTo>
                      <a:pt x="364" y="1785"/>
                      <a:pt x="344" y="1787"/>
                      <a:pt x="327" y="1791"/>
                    </a:cubicBezTo>
                    <a:cubicBezTo>
                      <a:pt x="327" y="1791"/>
                      <a:pt x="327" y="1791"/>
                      <a:pt x="318" y="1801"/>
                    </a:cubicBezTo>
                    <a:cubicBezTo>
                      <a:pt x="327" y="1811"/>
                      <a:pt x="327" y="1811"/>
                      <a:pt x="327" y="1821"/>
                    </a:cubicBezTo>
                    <a:cubicBezTo>
                      <a:pt x="337" y="1831"/>
                      <a:pt x="347" y="1841"/>
                      <a:pt x="357" y="1851"/>
                    </a:cubicBezTo>
                    <a:lnTo>
                      <a:pt x="367" y="1851"/>
                    </a:lnTo>
                    <a:cubicBezTo>
                      <a:pt x="377" y="1861"/>
                      <a:pt x="387" y="1881"/>
                      <a:pt x="377" y="1891"/>
                    </a:cubicBezTo>
                    <a:cubicBezTo>
                      <a:pt x="367" y="1901"/>
                      <a:pt x="367" y="1901"/>
                      <a:pt x="347" y="1920"/>
                    </a:cubicBezTo>
                    <a:cubicBezTo>
                      <a:pt x="347" y="1920"/>
                      <a:pt x="357" y="1930"/>
                      <a:pt x="367" y="1930"/>
                    </a:cubicBezTo>
                    <a:cubicBezTo>
                      <a:pt x="397" y="1920"/>
                      <a:pt x="407" y="1901"/>
                      <a:pt x="427" y="1891"/>
                    </a:cubicBezTo>
                    <a:cubicBezTo>
                      <a:pt x="446" y="1891"/>
                      <a:pt x="476" y="1930"/>
                      <a:pt x="476" y="1970"/>
                    </a:cubicBezTo>
                    <a:cubicBezTo>
                      <a:pt x="476" y="1990"/>
                      <a:pt x="484" y="1995"/>
                      <a:pt x="495" y="1995"/>
                    </a:cubicBezTo>
                    <a:cubicBezTo>
                      <a:pt x="506" y="1995"/>
                      <a:pt x="521" y="1990"/>
                      <a:pt x="536" y="1990"/>
                    </a:cubicBezTo>
                    <a:cubicBezTo>
                      <a:pt x="564" y="1983"/>
                      <a:pt x="577" y="1976"/>
                      <a:pt x="600" y="1976"/>
                    </a:cubicBezTo>
                    <a:cubicBezTo>
                      <a:pt x="609" y="1976"/>
                      <a:pt x="620" y="1977"/>
                      <a:pt x="635" y="1980"/>
                    </a:cubicBezTo>
                    <a:cubicBezTo>
                      <a:pt x="674" y="1990"/>
                      <a:pt x="724" y="2020"/>
                      <a:pt x="694" y="2020"/>
                    </a:cubicBezTo>
                    <a:cubicBezTo>
                      <a:pt x="655" y="2029"/>
                      <a:pt x="615" y="2049"/>
                      <a:pt x="625" y="2089"/>
                    </a:cubicBezTo>
                    <a:cubicBezTo>
                      <a:pt x="630" y="2114"/>
                      <a:pt x="617" y="2116"/>
                      <a:pt x="601" y="2116"/>
                    </a:cubicBezTo>
                    <a:cubicBezTo>
                      <a:pt x="597" y="2116"/>
                      <a:pt x="593" y="2116"/>
                      <a:pt x="589" y="2116"/>
                    </a:cubicBezTo>
                    <a:cubicBezTo>
                      <a:pt x="576" y="2116"/>
                      <a:pt x="563" y="2117"/>
                      <a:pt x="555" y="2129"/>
                    </a:cubicBezTo>
                    <a:cubicBezTo>
                      <a:pt x="536" y="2158"/>
                      <a:pt x="595" y="2228"/>
                      <a:pt x="555" y="2228"/>
                    </a:cubicBezTo>
                    <a:cubicBezTo>
                      <a:pt x="516" y="2228"/>
                      <a:pt x="476" y="2178"/>
                      <a:pt x="466" y="2139"/>
                    </a:cubicBezTo>
                    <a:cubicBezTo>
                      <a:pt x="460" y="2123"/>
                      <a:pt x="454" y="2117"/>
                      <a:pt x="449" y="2117"/>
                    </a:cubicBezTo>
                    <a:cubicBezTo>
                      <a:pt x="436" y="2117"/>
                      <a:pt x="427" y="2148"/>
                      <a:pt x="427" y="2168"/>
                    </a:cubicBezTo>
                    <a:cubicBezTo>
                      <a:pt x="427" y="2172"/>
                      <a:pt x="426" y="2174"/>
                      <a:pt x="424" y="2174"/>
                    </a:cubicBezTo>
                    <a:cubicBezTo>
                      <a:pt x="413" y="2174"/>
                      <a:pt x="374" y="2105"/>
                      <a:pt x="357" y="2079"/>
                    </a:cubicBezTo>
                    <a:cubicBezTo>
                      <a:pt x="355" y="2077"/>
                      <a:pt x="352" y="2076"/>
                      <a:pt x="348" y="2076"/>
                    </a:cubicBezTo>
                    <a:cubicBezTo>
                      <a:pt x="315" y="2076"/>
                      <a:pt x="218" y="2148"/>
                      <a:pt x="218" y="2148"/>
                    </a:cubicBezTo>
                    <a:lnTo>
                      <a:pt x="208" y="2148"/>
                    </a:lnTo>
                    <a:cubicBezTo>
                      <a:pt x="199" y="2158"/>
                      <a:pt x="199" y="2158"/>
                      <a:pt x="199" y="2168"/>
                    </a:cubicBezTo>
                    <a:cubicBezTo>
                      <a:pt x="179" y="2218"/>
                      <a:pt x="189" y="2218"/>
                      <a:pt x="199" y="2238"/>
                    </a:cubicBezTo>
                    <a:cubicBezTo>
                      <a:pt x="202" y="2243"/>
                      <a:pt x="206" y="2246"/>
                      <a:pt x="210" y="2246"/>
                    </a:cubicBezTo>
                    <a:cubicBezTo>
                      <a:pt x="225" y="2246"/>
                      <a:pt x="238" y="2202"/>
                      <a:pt x="238" y="2178"/>
                    </a:cubicBezTo>
                    <a:cubicBezTo>
                      <a:pt x="238" y="2158"/>
                      <a:pt x="258" y="2139"/>
                      <a:pt x="288" y="2129"/>
                    </a:cubicBezTo>
                    <a:cubicBezTo>
                      <a:pt x="291" y="2125"/>
                      <a:pt x="293" y="2124"/>
                      <a:pt x="295" y="2124"/>
                    </a:cubicBezTo>
                    <a:cubicBezTo>
                      <a:pt x="305" y="2124"/>
                      <a:pt x="298" y="2163"/>
                      <a:pt x="298" y="2188"/>
                    </a:cubicBezTo>
                    <a:cubicBezTo>
                      <a:pt x="298" y="2218"/>
                      <a:pt x="288" y="2198"/>
                      <a:pt x="278" y="2248"/>
                    </a:cubicBezTo>
                    <a:cubicBezTo>
                      <a:pt x="278" y="2257"/>
                      <a:pt x="278" y="2257"/>
                      <a:pt x="278" y="2257"/>
                    </a:cubicBezTo>
                    <a:lnTo>
                      <a:pt x="288" y="2257"/>
                    </a:lnTo>
                    <a:cubicBezTo>
                      <a:pt x="298" y="2248"/>
                      <a:pt x="308" y="2218"/>
                      <a:pt x="318" y="2198"/>
                    </a:cubicBezTo>
                    <a:cubicBezTo>
                      <a:pt x="326" y="2178"/>
                      <a:pt x="327" y="2172"/>
                      <a:pt x="329" y="2172"/>
                    </a:cubicBezTo>
                    <a:cubicBezTo>
                      <a:pt x="332" y="2172"/>
                      <a:pt x="336" y="2180"/>
                      <a:pt x="352" y="2180"/>
                    </a:cubicBezTo>
                    <a:cubicBezTo>
                      <a:pt x="356" y="2180"/>
                      <a:pt x="361" y="2179"/>
                      <a:pt x="367" y="2178"/>
                    </a:cubicBezTo>
                    <a:cubicBezTo>
                      <a:pt x="417" y="2178"/>
                      <a:pt x="377" y="2198"/>
                      <a:pt x="347" y="2228"/>
                    </a:cubicBezTo>
                    <a:cubicBezTo>
                      <a:pt x="327" y="2254"/>
                      <a:pt x="330" y="2263"/>
                      <a:pt x="339" y="2263"/>
                    </a:cubicBezTo>
                    <a:cubicBezTo>
                      <a:pt x="344" y="2263"/>
                      <a:pt x="351" y="2261"/>
                      <a:pt x="357" y="2257"/>
                    </a:cubicBezTo>
                    <a:cubicBezTo>
                      <a:pt x="387" y="2257"/>
                      <a:pt x="377" y="2238"/>
                      <a:pt x="417" y="2228"/>
                    </a:cubicBezTo>
                    <a:cubicBezTo>
                      <a:pt x="422" y="2226"/>
                      <a:pt x="425" y="2225"/>
                      <a:pt x="428" y="2225"/>
                    </a:cubicBezTo>
                    <a:cubicBezTo>
                      <a:pt x="455" y="2225"/>
                      <a:pt x="407" y="2297"/>
                      <a:pt x="407" y="2297"/>
                    </a:cubicBezTo>
                    <a:lnTo>
                      <a:pt x="347" y="2297"/>
                    </a:lnTo>
                    <a:cubicBezTo>
                      <a:pt x="332" y="2292"/>
                      <a:pt x="325" y="2290"/>
                      <a:pt x="318" y="2290"/>
                    </a:cubicBezTo>
                    <a:cubicBezTo>
                      <a:pt x="310" y="2290"/>
                      <a:pt x="303" y="2292"/>
                      <a:pt x="288" y="2297"/>
                    </a:cubicBezTo>
                    <a:cubicBezTo>
                      <a:pt x="258" y="2317"/>
                      <a:pt x="308" y="2337"/>
                      <a:pt x="298" y="2347"/>
                    </a:cubicBezTo>
                    <a:cubicBezTo>
                      <a:pt x="288" y="2357"/>
                      <a:pt x="278" y="2347"/>
                      <a:pt x="258" y="2367"/>
                    </a:cubicBezTo>
                    <a:cubicBezTo>
                      <a:pt x="254" y="2379"/>
                      <a:pt x="250" y="2385"/>
                      <a:pt x="246" y="2385"/>
                    </a:cubicBezTo>
                    <a:cubicBezTo>
                      <a:pt x="240" y="2385"/>
                      <a:pt x="234" y="2374"/>
                      <a:pt x="228" y="2357"/>
                    </a:cubicBezTo>
                    <a:cubicBezTo>
                      <a:pt x="223" y="2342"/>
                      <a:pt x="218" y="2337"/>
                      <a:pt x="213" y="2337"/>
                    </a:cubicBezTo>
                    <a:cubicBezTo>
                      <a:pt x="208" y="2337"/>
                      <a:pt x="203" y="2342"/>
                      <a:pt x="199" y="2347"/>
                    </a:cubicBezTo>
                    <a:cubicBezTo>
                      <a:pt x="199" y="2347"/>
                      <a:pt x="189" y="2357"/>
                      <a:pt x="189" y="2357"/>
                    </a:cubicBezTo>
                    <a:cubicBezTo>
                      <a:pt x="169" y="2367"/>
                      <a:pt x="189" y="2396"/>
                      <a:pt x="189" y="2406"/>
                    </a:cubicBezTo>
                    <a:cubicBezTo>
                      <a:pt x="185" y="2410"/>
                      <a:pt x="182" y="2411"/>
                      <a:pt x="178" y="2411"/>
                    </a:cubicBezTo>
                    <a:cubicBezTo>
                      <a:pt x="171" y="2411"/>
                      <a:pt x="162" y="2406"/>
                      <a:pt x="149" y="2406"/>
                    </a:cubicBezTo>
                    <a:cubicBezTo>
                      <a:pt x="144" y="2404"/>
                      <a:pt x="138" y="2402"/>
                      <a:pt x="133" y="2402"/>
                    </a:cubicBezTo>
                    <a:cubicBezTo>
                      <a:pt x="120" y="2402"/>
                      <a:pt x="109" y="2412"/>
                      <a:pt x="109" y="2426"/>
                    </a:cubicBezTo>
                    <a:cubicBezTo>
                      <a:pt x="109" y="2426"/>
                      <a:pt x="99" y="2436"/>
                      <a:pt x="99" y="2446"/>
                    </a:cubicBezTo>
                    <a:cubicBezTo>
                      <a:pt x="80" y="2466"/>
                      <a:pt x="70" y="2495"/>
                      <a:pt x="60" y="2495"/>
                    </a:cubicBezTo>
                    <a:cubicBezTo>
                      <a:pt x="50" y="2515"/>
                      <a:pt x="60" y="2545"/>
                      <a:pt x="70" y="2545"/>
                    </a:cubicBezTo>
                    <a:cubicBezTo>
                      <a:pt x="71" y="2546"/>
                      <a:pt x="72" y="2547"/>
                      <a:pt x="74" y="2547"/>
                    </a:cubicBezTo>
                    <a:cubicBezTo>
                      <a:pt x="85" y="2547"/>
                      <a:pt x="102" y="2520"/>
                      <a:pt x="119" y="2486"/>
                    </a:cubicBezTo>
                    <a:cubicBezTo>
                      <a:pt x="129" y="2466"/>
                      <a:pt x="137" y="2458"/>
                      <a:pt x="143" y="2458"/>
                    </a:cubicBezTo>
                    <a:cubicBezTo>
                      <a:pt x="149" y="2458"/>
                      <a:pt x="154" y="2466"/>
                      <a:pt x="159" y="2476"/>
                    </a:cubicBezTo>
                    <a:cubicBezTo>
                      <a:pt x="169" y="2486"/>
                      <a:pt x="149" y="2505"/>
                      <a:pt x="139" y="2515"/>
                    </a:cubicBezTo>
                    <a:cubicBezTo>
                      <a:pt x="129" y="2525"/>
                      <a:pt x="119" y="2585"/>
                      <a:pt x="139" y="2605"/>
                    </a:cubicBezTo>
                    <a:cubicBezTo>
                      <a:pt x="142" y="2608"/>
                      <a:pt x="145" y="2609"/>
                      <a:pt x="147" y="2609"/>
                    </a:cubicBezTo>
                    <a:cubicBezTo>
                      <a:pt x="159" y="2609"/>
                      <a:pt x="159" y="2573"/>
                      <a:pt x="159" y="2565"/>
                    </a:cubicBezTo>
                    <a:cubicBezTo>
                      <a:pt x="159" y="2548"/>
                      <a:pt x="174" y="2501"/>
                      <a:pt x="190" y="2501"/>
                    </a:cubicBezTo>
                    <a:cubicBezTo>
                      <a:pt x="193" y="2501"/>
                      <a:pt x="196" y="2503"/>
                      <a:pt x="199" y="2505"/>
                    </a:cubicBezTo>
                    <a:cubicBezTo>
                      <a:pt x="200" y="2509"/>
                      <a:pt x="203" y="2511"/>
                      <a:pt x="207" y="2511"/>
                    </a:cubicBezTo>
                    <a:cubicBezTo>
                      <a:pt x="223" y="2511"/>
                      <a:pt x="250" y="2482"/>
                      <a:pt x="258" y="2466"/>
                    </a:cubicBezTo>
                    <a:cubicBezTo>
                      <a:pt x="258" y="2454"/>
                      <a:pt x="278" y="2449"/>
                      <a:pt x="301" y="2449"/>
                    </a:cubicBezTo>
                    <a:cubicBezTo>
                      <a:pt x="318" y="2449"/>
                      <a:pt x="335" y="2452"/>
                      <a:pt x="347" y="2456"/>
                    </a:cubicBezTo>
                    <a:cubicBezTo>
                      <a:pt x="387" y="2466"/>
                      <a:pt x="327" y="2505"/>
                      <a:pt x="318" y="2525"/>
                    </a:cubicBezTo>
                    <a:cubicBezTo>
                      <a:pt x="312" y="2542"/>
                      <a:pt x="322" y="2549"/>
                      <a:pt x="336" y="2549"/>
                    </a:cubicBezTo>
                    <a:cubicBezTo>
                      <a:pt x="348" y="2549"/>
                      <a:pt x="364" y="2544"/>
                      <a:pt x="377" y="2535"/>
                    </a:cubicBezTo>
                    <a:cubicBezTo>
                      <a:pt x="386" y="2529"/>
                      <a:pt x="391" y="2527"/>
                      <a:pt x="394" y="2527"/>
                    </a:cubicBezTo>
                    <a:cubicBezTo>
                      <a:pt x="401" y="2527"/>
                      <a:pt x="394" y="2541"/>
                      <a:pt x="387" y="2555"/>
                    </a:cubicBezTo>
                    <a:cubicBezTo>
                      <a:pt x="377" y="2585"/>
                      <a:pt x="347" y="2595"/>
                      <a:pt x="318" y="2595"/>
                    </a:cubicBezTo>
                    <a:cubicBezTo>
                      <a:pt x="288" y="2595"/>
                      <a:pt x="278" y="2565"/>
                      <a:pt x="258" y="2555"/>
                    </a:cubicBezTo>
                    <a:cubicBezTo>
                      <a:pt x="238" y="2555"/>
                      <a:pt x="218" y="2595"/>
                      <a:pt x="218" y="2644"/>
                    </a:cubicBezTo>
                    <a:cubicBezTo>
                      <a:pt x="218" y="2662"/>
                      <a:pt x="214" y="2668"/>
                      <a:pt x="206" y="2668"/>
                    </a:cubicBezTo>
                    <a:cubicBezTo>
                      <a:pt x="196" y="2668"/>
                      <a:pt x="181" y="2660"/>
                      <a:pt x="159" y="2654"/>
                    </a:cubicBezTo>
                    <a:cubicBezTo>
                      <a:pt x="139" y="2654"/>
                      <a:pt x="128" y="2650"/>
                      <a:pt x="111" y="2650"/>
                    </a:cubicBezTo>
                    <a:cubicBezTo>
                      <a:pt x="103" y="2650"/>
                      <a:pt x="93" y="2651"/>
                      <a:pt x="80" y="2654"/>
                    </a:cubicBezTo>
                    <a:cubicBezTo>
                      <a:pt x="40" y="2664"/>
                      <a:pt x="0" y="2694"/>
                      <a:pt x="30" y="2694"/>
                    </a:cubicBezTo>
                    <a:cubicBezTo>
                      <a:pt x="60" y="2704"/>
                      <a:pt x="89" y="2724"/>
                      <a:pt x="80" y="2773"/>
                    </a:cubicBezTo>
                    <a:cubicBezTo>
                      <a:pt x="75" y="2793"/>
                      <a:pt x="87" y="2793"/>
                      <a:pt x="103" y="2793"/>
                    </a:cubicBezTo>
                    <a:cubicBezTo>
                      <a:pt x="119" y="2793"/>
                      <a:pt x="139" y="2793"/>
                      <a:pt x="149" y="2813"/>
                    </a:cubicBezTo>
                    <a:cubicBezTo>
                      <a:pt x="149" y="2823"/>
                      <a:pt x="149" y="2833"/>
                      <a:pt x="149" y="2843"/>
                    </a:cubicBezTo>
                    <a:cubicBezTo>
                      <a:pt x="139" y="2872"/>
                      <a:pt x="119" y="2912"/>
                      <a:pt x="149" y="2912"/>
                    </a:cubicBezTo>
                    <a:cubicBezTo>
                      <a:pt x="189" y="2902"/>
                      <a:pt x="218" y="2862"/>
                      <a:pt x="228" y="2813"/>
                    </a:cubicBezTo>
                    <a:cubicBezTo>
                      <a:pt x="234" y="2801"/>
                      <a:pt x="240" y="2796"/>
                      <a:pt x="246" y="2796"/>
                    </a:cubicBezTo>
                    <a:cubicBezTo>
                      <a:pt x="258" y="2796"/>
                      <a:pt x="268" y="2822"/>
                      <a:pt x="268" y="2843"/>
                    </a:cubicBezTo>
                    <a:cubicBezTo>
                      <a:pt x="268" y="2849"/>
                      <a:pt x="269" y="2852"/>
                      <a:pt x="272" y="2852"/>
                    </a:cubicBezTo>
                    <a:cubicBezTo>
                      <a:pt x="280" y="2852"/>
                      <a:pt x="300" y="2814"/>
                      <a:pt x="308" y="2783"/>
                    </a:cubicBezTo>
                    <a:cubicBezTo>
                      <a:pt x="318" y="2773"/>
                      <a:pt x="318" y="2763"/>
                      <a:pt x="327" y="2753"/>
                    </a:cubicBezTo>
                    <a:cubicBezTo>
                      <a:pt x="327" y="2750"/>
                      <a:pt x="329" y="2749"/>
                      <a:pt x="332" y="2749"/>
                    </a:cubicBezTo>
                    <a:cubicBezTo>
                      <a:pt x="339" y="2749"/>
                      <a:pt x="353" y="2756"/>
                      <a:pt x="367" y="2763"/>
                    </a:cubicBezTo>
                    <a:cubicBezTo>
                      <a:pt x="397" y="2783"/>
                      <a:pt x="446" y="2823"/>
                      <a:pt x="446" y="2823"/>
                    </a:cubicBezTo>
                    <a:lnTo>
                      <a:pt x="615" y="2852"/>
                    </a:lnTo>
                    <a:lnTo>
                      <a:pt x="803" y="2843"/>
                    </a:lnTo>
                    <a:cubicBezTo>
                      <a:pt x="803" y="2843"/>
                      <a:pt x="854" y="2799"/>
                      <a:pt x="881" y="2799"/>
                    </a:cubicBezTo>
                    <a:cubicBezTo>
                      <a:pt x="886" y="2799"/>
                      <a:pt x="890" y="2800"/>
                      <a:pt x="893" y="2803"/>
                    </a:cubicBezTo>
                    <a:cubicBezTo>
                      <a:pt x="903" y="2823"/>
                      <a:pt x="922" y="2862"/>
                      <a:pt x="942" y="2882"/>
                    </a:cubicBezTo>
                    <a:cubicBezTo>
                      <a:pt x="942" y="2882"/>
                      <a:pt x="952" y="2882"/>
                      <a:pt x="952" y="2872"/>
                    </a:cubicBezTo>
                    <a:cubicBezTo>
                      <a:pt x="952" y="2872"/>
                      <a:pt x="952" y="2862"/>
                      <a:pt x="952" y="2852"/>
                    </a:cubicBezTo>
                    <a:cubicBezTo>
                      <a:pt x="952" y="2843"/>
                      <a:pt x="952" y="2823"/>
                      <a:pt x="962" y="2803"/>
                    </a:cubicBezTo>
                    <a:cubicBezTo>
                      <a:pt x="962" y="2793"/>
                      <a:pt x="972" y="2783"/>
                      <a:pt x="972" y="2773"/>
                    </a:cubicBezTo>
                    <a:cubicBezTo>
                      <a:pt x="972" y="2767"/>
                      <a:pt x="975" y="2762"/>
                      <a:pt x="980" y="2762"/>
                    </a:cubicBezTo>
                    <a:cubicBezTo>
                      <a:pt x="983" y="2762"/>
                      <a:pt x="988" y="2765"/>
                      <a:pt x="992" y="2773"/>
                    </a:cubicBezTo>
                    <a:cubicBezTo>
                      <a:pt x="992" y="2783"/>
                      <a:pt x="992" y="2793"/>
                      <a:pt x="1002" y="2793"/>
                    </a:cubicBezTo>
                    <a:cubicBezTo>
                      <a:pt x="1012" y="2823"/>
                      <a:pt x="1022" y="2833"/>
                      <a:pt x="1051" y="2833"/>
                    </a:cubicBezTo>
                    <a:cubicBezTo>
                      <a:pt x="1061" y="2833"/>
                      <a:pt x="1061" y="2833"/>
                      <a:pt x="1071" y="2823"/>
                    </a:cubicBezTo>
                    <a:cubicBezTo>
                      <a:pt x="1071" y="2813"/>
                      <a:pt x="1071" y="2803"/>
                      <a:pt x="1071" y="2783"/>
                    </a:cubicBezTo>
                    <a:cubicBezTo>
                      <a:pt x="1081" y="2773"/>
                      <a:pt x="1081" y="2753"/>
                      <a:pt x="1081" y="2733"/>
                    </a:cubicBezTo>
                    <a:cubicBezTo>
                      <a:pt x="1084" y="2730"/>
                      <a:pt x="1088" y="2729"/>
                      <a:pt x="1091" y="2729"/>
                    </a:cubicBezTo>
                    <a:cubicBezTo>
                      <a:pt x="1107" y="2729"/>
                      <a:pt x="1122" y="2765"/>
                      <a:pt x="1131" y="2773"/>
                    </a:cubicBezTo>
                    <a:cubicBezTo>
                      <a:pt x="1133" y="2776"/>
                      <a:pt x="1136" y="2777"/>
                      <a:pt x="1137" y="2777"/>
                    </a:cubicBezTo>
                    <a:cubicBezTo>
                      <a:pt x="1140" y="2777"/>
                      <a:pt x="1138" y="2770"/>
                      <a:pt x="1131" y="2763"/>
                    </a:cubicBezTo>
                    <a:cubicBezTo>
                      <a:pt x="1131" y="2724"/>
                      <a:pt x="1170" y="2694"/>
                      <a:pt x="1200" y="2694"/>
                    </a:cubicBezTo>
                    <a:cubicBezTo>
                      <a:pt x="1220" y="2694"/>
                      <a:pt x="1210" y="2674"/>
                      <a:pt x="1200" y="2664"/>
                    </a:cubicBezTo>
                    <a:cubicBezTo>
                      <a:pt x="1190" y="2644"/>
                      <a:pt x="1170" y="2624"/>
                      <a:pt x="1150" y="2614"/>
                    </a:cubicBezTo>
                    <a:cubicBezTo>
                      <a:pt x="1150" y="2614"/>
                      <a:pt x="1140" y="2624"/>
                      <a:pt x="1140" y="2624"/>
                    </a:cubicBezTo>
                    <a:cubicBezTo>
                      <a:pt x="1135" y="2622"/>
                      <a:pt x="1129" y="2622"/>
                      <a:pt x="1124" y="2622"/>
                    </a:cubicBezTo>
                    <a:cubicBezTo>
                      <a:pt x="1103" y="2622"/>
                      <a:pt x="1085" y="2636"/>
                      <a:pt x="1061" y="2644"/>
                    </a:cubicBezTo>
                    <a:lnTo>
                      <a:pt x="1051" y="2644"/>
                    </a:lnTo>
                    <a:cubicBezTo>
                      <a:pt x="1041" y="2644"/>
                      <a:pt x="1031" y="2644"/>
                      <a:pt x="1022" y="2654"/>
                    </a:cubicBezTo>
                    <a:cubicBezTo>
                      <a:pt x="992" y="2654"/>
                      <a:pt x="982" y="2654"/>
                      <a:pt x="982" y="2634"/>
                    </a:cubicBezTo>
                    <a:cubicBezTo>
                      <a:pt x="982" y="2589"/>
                      <a:pt x="990" y="2544"/>
                      <a:pt x="976" y="2544"/>
                    </a:cubicBezTo>
                    <a:cubicBezTo>
                      <a:pt x="975" y="2544"/>
                      <a:pt x="974" y="2544"/>
                      <a:pt x="972" y="2545"/>
                    </a:cubicBezTo>
                    <a:cubicBezTo>
                      <a:pt x="952" y="2545"/>
                      <a:pt x="942" y="2595"/>
                      <a:pt x="912" y="2595"/>
                    </a:cubicBezTo>
                    <a:cubicBezTo>
                      <a:pt x="889" y="2595"/>
                      <a:pt x="865" y="2620"/>
                      <a:pt x="851" y="2620"/>
                    </a:cubicBezTo>
                    <a:cubicBezTo>
                      <a:pt x="848" y="2620"/>
                      <a:pt x="845" y="2618"/>
                      <a:pt x="843" y="2614"/>
                    </a:cubicBezTo>
                    <a:cubicBezTo>
                      <a:pt x="843" y="2605"/>
                      <a:pt x="833" y="2585"/>
                      <a:pt x="833" y="2575"/>
                    </a:cubicBezTo>
                    <a:cubicBezTo>
                      <a:pt x="833" y="2561"/>
                      <a:pt x="838" y="2547"/>
                      <a:pt x="844" y="2547"/>
                    </a:cubicBezTo>
                    <a:cubicBezTo>
                      <a:pt x="847" y="2547"/>
                      <a:pt x="850" y="2549"/>
                      <a:pt x="853" y="2555"/>
                    </a:cubicBezTo>
                    <a:cubicBezTo>
                      <a:pt x="859" y="2558"/>
                      <a:pt x="865" y="2559"/>
                      <a:pt x="870" y="2559"/>
                    </a:cubicBezTo>
                    <a:cubicBezTo>
                      <a:pt x="884" y="2559"/>
                      <a:pt x="896" y="2552"/>
                      <a:pt x="903" y="2545"/>
                    </a:cubicBezTo>
                    <a:cubicBezTo>
                      <a:pt x="912" y="2535"/>
                      <a:pt x="922" y="2525"/>
                      <a:pt x="922" y="2515"/>
                    </a:cubicBezTo>
                    <a:cubicBezTo>
                      <a:pt x="922" y="2515"/>
                      <a:pt x="922" y="2505"/>
                      <a:pt x="922" y="2505"/>
                    </a:cubicBezTo>
                    <a:cubicBezTo>
                      <a:pt x="903" y="2476"/>
                      <a:pt x="843" y="2436"/>
                      <a:pt x="873" y="2426"/>
                    </a:cubicBezTo>
                    <a:cubicBezTo>
                      <a:pt x="876" y="2425"/>
                      <a:pt x="880" y="2425"/>
                      <a:pt x="884" y="2425"/>
                    </a:cubicBezTo>
                    <a:cubicBezTo>
                      <a:pt x="921" y="2425"/>
                      <a:pt x="963" y="2467"/>
                      <a:pt x="972" y="2486"/>
                    </a:cubicBezTo>
                    <a:cubicBezTo>
                      <a:pt x="972" y="2495"/>
                      <a:pt x="982" y="2515"/>
                      <a:pt x="1002" y="2525"/>
                    </a:cubicBezTo>
                    <a:cubicBezTo>
                      <a:pt x="1007" y="2530"/>
                      <a:pt x="1012" y="2533"/>
                      <a:pt x="1017" y="2533"/>
                    </a:cubicBezTo>
                    <a:cubicBezTo>
                      <a:pt x="1022" y="2533"/>
                      <a:pt x="1026" y="2530"/>
                      <a:pt x="1031" y="2525"/>
                    </a:cubicBezTo>
                    <a:cubicBezTo>
                      <a:pt x="1033" y="2521"/>
                      <a:pt x="1036" y="2520"/>
                      <a:pt x="1039" y="2520"/>
                    </a:cubicBezTo>
                    <a:cubicBezTo>
                      <a:pt x="1052" y="2520"/>
                      <a:pt x="1071" y="2549"/>
                      <a:pt x="1071" y="2565"/>
                    </a:cubicBezTo>
                    <a:cubicBezTo>
                      <a:pt x="1071" y="2575"/>
                      <a:pt x="1074" y="2580"/>
                      <a:pt x="1079" y="2580"/>
                    </a:cubicBezTo>
                    <a:cubicBezTo>
                      <a:pt x="1083" y="2580"/>
                      <a:pt x="1091" y="2575"/>
                      <a:pt x="1101" y="2565"/>
                    </a:cubicBezTo>
                    <a:cubicBezTo>
                      <a:pt x="1121" y="2545"/>
                      <a:pt x="1101" y="2505"/>
                      <a:pt x="1091" y="2495"/>
                    </a:cubicBezTo>
                    <a:cubicBezTo>
                      <a:pt x="1091" y="2486"/>
                      <a:pt x="1081" y="2486"/>
                      <a:pt x="1081" y="2476"/>
                    </a:cubicBezTo>
                    <a:cubicBezTo>
                      <a:pt x="1071" y="2466"/>
                      <a:pt x="1061" y="2456"/>
                      <a:pt x="1061" y="2456"/>
                    </a:cubicBezTo>
                    <a:cubicBezTo>
                      <a:pt x="1066" y="2447"/>
                      <a:pt x="1070" y="2442"/>
                      <a:pt x="1075" y="2442"/>
                    </a:cubicBezTo>
                    <a:cubicBezTo>
                      <a:pt x="1082" y="2442"/>
                      <a:pt x="1090" y="2449"/>
                      <a:pt x="1101" y="2466"/>
                    </a:cubicBezTo>
                    <a:cubicBezTo>
                      <a:pt x="1101" y="2466"/>
                      <a:pt x="1101" y="2476"/>
                      <a:pt x="1101" y="2476"/>
                    </a:cubicBezTo>
                    <a:cubicBezTo>
                      <a:pt x="1121" y="2505"/>
                      <a:pt x="1131" y="2515"/>
                      <a:pt x="1140" y="2515"/>
                    </a:cubicBezTo>
                    <a:cubicBezTo>
                      <a:pt x="1150" y="2505"/>
                      <a:pt x="1180" y="2466"/>
                      <a:pt x="1160" y="2456"/>
                    </a:cubicBezTo>
                    <a:cubicBezTo>
                      <a:pt x="1160" y="2456"/>
                      <a:pt x="1160" y="2446"/>
                      <a:pt x="1160" y="2446"/>
                    </a:cubicBezTo>
                    <a:cubicBezTo>
                      <a:pt x="1150" y="2436"/>
                      <a:pt x="1150" y="2426"/>
                      <a:pt x="1150" y="2426"/>
                    </a:cubicBezTo>
                    <a:cubicBezTo>
                      <a:pt x="1150" y="2416"/>
                      <a:pt x="1140" y="2416"/>
                      <a:pt x="1140" y="2406"/>
                    </a:cubicBezTo>
                    <a:lnTo>
                      <a:pt x="1131" y="2406"/>
                    </a:lnTo>
                    <a:cubicBezTo>
                      <a:pt x="1124" y="2403"/>
                      <a:pt x="1118" y="2402"/>
                      <a:pt x="1113" y="2402"/>
                    </a:cubicBezTo>
                    <a:cubicBezTo>
                      <a:pt x="1103" y="2402"/>
                      <a:pt x="1094" y="2406"/>
                      <a:pt x="1081" y="2406"/>
                    </a:cubicBezTo>
                    <a:lnTo>
                      <a:pt x="1061" y="2406"/>
                    </a:lnTo>
                    <a:cubicBezTo>
                      <a:pt x="1061" y="2396"/>
                      <a:pt x="1061" y="2396"/>
                      <a:pt x="1071" y="2386"/>
                    </a:cubicBezTo>
                    <a:cubicBezTo>
                      <a:pt x="1081" y="2367"/>
                      <a:pt x="1101" y="2357"/>
                      <a:pt x="1091" y="2347"/>
                    </a:cubicBezTo>
                    <a:cubicBezTo>
                      <a:pt x="1076" y="2339"/>
                      <a:pt x="1046" y="2316"/>
                      <a:pt x="1026" y="2316"/>
                    </a:cubicBezTo>
                    <a:cubicBezTo>
                      <a:pt x="1020" y="2316"/>
                      <a:pt x="1014" y="2319"/>
                      <a:pt x="1012" y="2327"/>
                    </a:cubicBezTo>
                    <a:cubicBezTo>
                      <a:pt x="1006" y="2350"/>
                      <a:pt x="1003" y="2360"/>
                      <a:pt x="998" y="2360"/>
                    </a:cubicBezTo>
                    <a:cubicBezTo>
                      <a:pt x="995" y="2360"/>
                      <a:pt x="990" y="2355"/>
                      <a:pt x="982" y="2347"/>
                    </a:cubicBezTo>
                    <a:cubicBezTo>
                      <a:pt x="972" y="2332"/>
                      <a:pt x="967" y="2329"/>
                      <a:pt x="963" y="2329"/>
                    </a:cubicBezTo>
                    <a:cubicBezTo>
                      <a:pt x="961" y="2329"/>
                      <a:pt x="960" y="2330"/>
                      <a:pt x="958" y="2330"/>
                    </a:cubicBezTo>
                    <a:cubicBezTo>
                      <a:pt x="956" y="2330"/>
                      <a:pt x="955" y="2329"/>
                      <a:pt x="952" y="2327"/>
                    </a:cubicBezTo>
                    <a:cubicBezTo>
                      <a:pt x="952" y="2317"/>
                      <a:pt x="942" y="2307"/>
                      <a:pt x="932" y="2297"/>
                    </a:cubicBezTo>
                    <a:cubicBezTo>
                      <a:pt x="922" y="2297"/>
                      <a:pt x="922" y="2287"/>
                      <a:pt x="922" y="2287"/>
                    </a:cubicBezTo>
                    <a:cubicBezTo>
                      <a:pt x="917" y="2284"/>
                      <a:pt x="913" y="2283"/>
                      <a:pt x="910" y="2283"/>
                    </a:cubicBezTo>
                    <a:cubicBezTo>
                      <a:pt x="892" y="2283"/>
                      <a:pt x="888" y="2317"/>
                      <a:pt x="863" y="2317"/>
                    </a:cubicBezTo>
                    <a:cubicBezTo>
                      <a:pt x="859" y="2319"/>
                      <a:pt x="855" y="2320"/>
                      <a:pt x="850" y="2320"/>
                    </a:cubicBezTo>
                    <a:cubicBezTo>
                      <a:pt x="832" y="2320"/>
                      <a:pt x="813" y="2307"/>
                      <a:pt x="813" y="2307"/>
                    </a:cubicBezTo>
                    <a:cubicBezTo>
                      <a:pt x="813" y="2307"/>
                      <a:pt x="790" y="2244"/>
                      <a:pt x="812" y="2244"/>
                    </a:cubicBezTo>
                    <a:cubicBezTo>
                      <a:pt x="815" y="2244"/>
                      <a:pt x="819" y="2245"/>
                      <a:pt x="823" y="2248"/>
                    </a:cubicBezTo>
                    <a:cubicBezTo>
                      <a:pt x="863" y="2257"/>
                      <a:pt x="843" y="2257"/>
                      <a:pt x="873" y="2257"/>
                    </a:cubicBezTo>
                    <a:cubicBezTo>
                      <a:pt x="879" y="2261"/>
                      <a:pt x="886" y="2263"/>
                      <a:pt x="891" y="2263"/>
                    </a:cubicBezTo>
                    <a:cubicBezTo>
                      <a:pt x="900" y="2263"/>
                      <a:pt x="903" y="2254"/>
                      <a:pt x="883" y="2228"/>
                    </a:cubicBezTo>
                    <a:cubicBezTo>
                      <a:pt x="853" y="2198"/>
                      <a:pt x="813" y="2178"/>
                      <a:pt x="863" y="2178"/>
                    </a:cubicBezTo>
                    <a:cubicBezTo>
                      <a:pt x="869" y="2179"/>
                      <a:pt x="874" y="2180"/>
                      <a:pt x="878" y="2180"/>
                    </a:cubicBezTo>
                    <a:cubicBezTo>
                      <a:pt x="894" y="2180"/>
                      <a:pt x="898" y="2172"/>
                      <a:pt x="901" y="2172"/>
                    </a:cubicBezTo>
                    <a:cubicBezTo>
                      <a:pt x="903" y="2172"/>
                      <a:pt x="904" y="2178"/>
                      <a:pt x="912" y="2198"/>
                    </a:cubicBezTo>
                    <a:cubicBezTo>
                      <a:pt x="922" y="2218"/>
                      <a:pt x="932" y="2248"/>
                      <a:pt x="942" y="2257"/>
                    </a:cubicBezTo>
                    <a:cubicBezTo>
                      <a:pt x="946" y="2262"/>
                      <a:pt x="949" y="2264"/>
                      <a:pt x="950" y="2264"/>
                    </a:cubicBezTo>
                    <a:cubicBezTo>
                      <a:pt x="952" y="2264"/>
                      <a:pt x="952" y="2259"/>
                      <a:pt x="952" y="2248"/>
                    </a:cubicBezTo>
                    <a:cubicBezTo>
                      <a:pt x="942" y="2198"/>
                      <a:pt x="932" y="2218"/>
                      <a:pt x="932" y="2188"/>
                    </a:cubicBezTo>
                    <a:cubicBezTo>
                      <a:pt x="932" y="2161"/>
                      <a:pt x="924" y="2117"/>
                      <a:pt x="938" y="2117"/>
                    </a:cubicBezTo>
                    <a:cubicBezTo>
                      <a:pt x="939" y="2117"/>
                      <a:pt x="940" y="2118"/>
                      <a:pt x="942" y="2119"/>
                    </a:cubicBezTo>
                    <a:cubicBezTo>
                      <a:pt x="972" y="2139"/>
                      <a:pt x="992" y="2139"/>
                      <a:pt x="992" y="2158"/>
                    </a:cubicBezTo>
                    <a:cubicBezTo>
                      <a:pt x="1002" y="2178"/>
                      <a:pt x="1002" y="2208"/>
                      <a:pt x="1012" y="2228"/>
                    </a:cubicBezTo>
                    <a:cubicBezTo>
                      <a:pt x="1012" y="2228"/>
                      <a:pt x="1016" y="2232"/>
                      <a:pt x="1019" y="2232"/>
                    </a:cubicBezTo>
                    <a:cubicBezTo>
                      <a:pt x="1020" y="2232"/>
                      <a:pt x="1022" y="2231"/>
                      <a:pt x="1022" y="2228"/>
                    </a:cubicBezTo>
                    <a:cubicBezTo>
                      <a:pt x="1031" y="2208"/>
                      <a:pt x="1031" y="2208"/>
                      <a:pt x="1031" y="2188"/>
                    </a:cubicBezTo>
                    <a:cubicBezTo>
                      <a:pt x="1022" y="2178"/>
                      <a:pt x="1022" y="2178"/>
                      <a:pt x="1022" y="2168"/>
                    </a:cubicBezTo>
                    <a:cubicBezTo>
                      <a:pt x="1002" y="2119"/>
                      <a:pt x="1002" y="2109"/>
                      <a:pt x="1022" y="2099"/>
                    </a:cubicBezTo>
                    <a:cubicBezTo>
                      <a:pt x="1031" y="2099"/>
                      <a:pt x="1041" y="2119"/>
                      <a:pt x="1051" y="2148"/>
                    </a:cubicBezTo>
                    <a:cubicBezTo>
                      <a:pt x="1051" y="2158"/>
                      <a:pt x="1051" y="2158"/>
                      <a:pt x="1051" y="2158"/>
                    </a:cubicBezTo>
                    <a:cubicBezTo>
                      <a:pt x="1061" y="2178"/>
                      <a:pt x="1081" y="2188"/>
                      <a:pt x="1091" y="2208"/>
                    </a:cubicBezTo>
                    <a:cubicBezTo>
                      <a:pt x="1102" y="2225"/>
                      <a:pt x="1113" y="2238"/>
                      <a:pt x="1121" y="2238"/>
                    </a:cubicBezTo>
                    <a:cubicBezTo>
                      <a:pt x="1127" y="2238"/>
                      <a:pt x="1131" y="2230"/>
                      <a:pt x="1131" y="2208"/>
                    </a:cubicBezTo>
                    <a:cubicBezTo>
                      <a:pt x="1131" y="2198"/>
                      <a:pt x="1131" y="2188"/>
                      <a:pt x="1131" y="2178"/>
                    </a:cubicBezTo>
                    <a:cubicBezTo>
                      <a:pt x="1111" y="2158"/>
                      <a:pt x="1091" y="2158"/>
                      <a:pt x="1111" y="2148"/>
                    </a:cubicBezTo>
                    <a:cubicBezTo>
                      <a:pt x="1121" y="2139"/>
                      <a:pt x="1131" y="2136"/>
                      <a:pt x="1139" y="2136"/>
                    </a:cubicBezTo>
                    <a:cubicBezTo>
                      <a:pt x="1148" y="2136"/>
                      <a:pt x="1155" y="2139"/>
                      <a:pt x="1160" y="2139"/>
                    </a:cubicBezTo>
                    <a:cubicBezTo>
                      <a:pt x="1160" y="2139"/>
                      <a:pt x="1160" y="2139"/>
                      <a:pt x="1160" y="2129"/>
                    </a:cubicBezTo>
                    <a:cubicBezTo>
                      <a:pt x="1160" y="2099"/>
                      <a:pt x="1170" y="2089"/>
                      <a:pt x="1150" y="2089"/>
                    </a:cubicBezTo>
                    <a:lnTo>
                      <a:pt x="1101" y="2089"/>
                    </a:lnTo>
                    <a:cubicBezTo>
                      <a:pt x="1097" y="2093"/>
                      <a:pt x="1093" y="2095"/>
                      <a:pt x="1089" y="2095"/>
                    </a:cubicBezTo>
                    <a:cubicBezTo>
                      <a:pt x="1084" y="2095"/>
                      <a:pt x="1081" y="2091"/>
                      <a:pt x="1081" y="2079"/>
                    </a:cubicBezTo>
                    <a:cubicBezTo>
                      <a:pt x="1091" y="2049"/>
                      <a:pt x="1101" y="2049"/>
                      <a:pt x="1111" y="2049"/>
                    </a:cubicBezTo>
                    <a:cubicBezTo>
                      <a:pt x="1121" y="2049"/>
                      <a:pt x="1111" y="2020"/>
                      <a:pt x="1111" y="2020"/>
                    </a:cubicBezTo>
                    <a:cubicBezTo>
                      <a:pt x="1111" y="2020"/>
                      <a:pt x="1061" y="2039"/>
                      <a:pt x="1041" y="2039"/>
                    </a:cubicBezTo>
                    <a:cubicBezTo>
                      <a:pt x="1031" y="2039"/>
                      <a:pt x="1022" y="2029"/>
                      <a:pt x="1022" y="2029"/>
                    </a:cubicBezTo>
                    <a:cubicBezTo>
                      <a:pt x="1005" y="2004"/>
                      <a:pt x="1044" y="1965"/>
                      <a:pt x="1034" y="1965"/>
                    </a:cubicBezTo>
                    <a:cubicBezTo>
                      <a:pt x="1032" y="1965"/>
                      <a:pt x="1028" y="1967"/>
                      <a:pt x="1022" y="1970"/>
                    </a:cubicBezTo>
                    <a:cubicBezTo>
                      <a:pt x="1003" y="1976"/>
                      <a:pt x="988" y="1990"/>
                      <a:pt x="973" y="1990"/>
                    </a:cubicBezTo>
                    <a:cubicBezTo>
                      <a:pt x="963" y="1990"/>
                      <a:pt x="953" y="1985"/>
                      <a:pt x="942" y="1970"/>
                    </a:cubicBezTo>
                    <a:cubicBezTo>
                      <a:pt x="912" y="1930"/>
                      <a:pt x="903" y="1940"/>
                      <a:pt x="883" y="1920"/>
                    </a:cubicBezTo>
                    <a:cubicBezTo>
                      <a:pt x="863" y="1901"/>
                      <a:pt x="863" y="1901"/>
                      <a:pt x="853" y="1891"/>
                    </a:cubicBezTo>
                    <a:cubicBezTo>
                      <a:pt x="844" y="1874"/>
                      <a:pt x="858" y="1849"/>
                      <a:pt x="868" y="1849"/>
                    </a:cubicBezTo>
                    <a:cubicBezTo>
                      <a:pt x="870" y="1849"/>
                      <a:pt x="871" y="1850"/>
                      <a:pt x="873" y="1851"/>
                    </a:cubicBezTo>
                    <a:cubicBezTo>
                      <a:pt x="883" y="1861"/>
                      <a:pt x="873" y="1881"/>
                      <a:pt x="903" y="1901"/>
                    </a:cubicBezTo>
                    <a:cubicBezTo>
                      <a:pt x="935" y="1941"/>
                      <a:pt x="951" y="1955"/>
                      <a:pt x="956" y="1955"/>
                    </a:cubicBezTo>
                    <a:cubicBezTo>
                      <a:pt x="964" y="1955"/>
                      <a:pt x="941" y="1912"/>
                      <a:pt x="922" y="1881"/>
                    </a:cubicBezTo>
                    <a:cubicBezTo>
                      <a:pt x="903" y="1831"/>
                      <a:pt x="883" y="1861"/>
                      <a:pt x="883" y="1831"/>
                    </a:cubicBezTo>
                    <a:cubicBezTo>
                      <a:pt x="890" y="1803"/>
                      <a:pt x="907" y="1775"/>
                      <a:pt x="919" y="1775"/>
                    </a:cubicBezTo>
                    <a:cubicBezTo>
                      <a:pt x="925" y="1775"/>
                      <a:pt x="929" y="1780"/>
                      <a:pt x="932" y="1791"/>
                    </a:cubicBezTo>
                    <a:cubicBezTo>
                      <a:pt x="952" y="1831"/>
                      <a:pt x="932" y="1871"/>
                      <a:pt x="972" y="1901"/>
                    </a:cubicBezTo>
                    <a:cubicBezTo>
                      <a:pt x="982" y="1910"/>
                      <a:pt x="987" y="1915"/>
                      <a:pt x="988" y="1915"/>
                    </a:cubicBezTo>
                    <a:cubicBezTo>
                      <a:pt x="989" y="1915"/>
                      <a:pt x="987" y="1910"/>
                      <a:pt x="982" y="1901"/>
                    </a:cubicBezTo>
                    <a:cubicBezTo>
                      <a:pt x="982" y="1891"/>
                      <a:pt x="982" y="1891"/>
                      <a:pt x="982" y="1881"/>
                    </a:cubicBezTo>
                    <a:cubicBezTo>
                      <a:pt x="972" y="1871"/>
                      <a:pt x="972" y="1861"/>
                      <a:pt x="972" y="1851"/>
                    </a:cubicBezTo>
                    <a:cubicBezTo>
                      <a:pt x="955" y="1808"/>
                      <a:pt x="938" y="1758"/>
                      <a:pt x="953" y="1758"/>
                    </a:cubicBezTo>
                    <a:cubicBezTo>
                      <a:pt x="955" y="1758"/>
                      <a:pt x="958" y="1759"/>
                      <a:pt x="962" y="1762"/>
                    </a:cubicBezTo>
                    <a:cubicBezTo>
                      <a:pt x="982" y="1777"/>
                      <a:pt x="982" y="1777"/>
                      <a:pt x="979" y="1777"/>
                    </a:cubicBezTo>
                    <a:cubicBezTo>
                      <a:pt x="977" y="1777"/>
                      <a:pt x="972" y="1777"/>
                      <a:pt x="982" y="1791"/>
                    </a:cubicBezTo>
                    <a:cubicBezTo>
                      <a:pt x="993" y="1813"/>
                      <a:pt x="1026" y="1831"/>
                      <a:pt x="1054" y="1831"/>
                    </a:cubicBezTo>
                    <a:cubicBezTo>
                      <a:pt x="1077" y="1831"/>
                      <a:pt x="1095" y="1818"/>
                      <a:pt x="1091" y="1782"/>
                    </a:cubicBezTo>
                    <a:lnTo>
                      <a:pt x="1081" y="1782"/>
                    </a:lnTo>
                    <a:cubicBezTo>
                      <a:pt x="1077" y="1754"/>
                      <a:pt x="1070" y="1748"/>
                      <a:pt x="1062" y="1748"/>
                    </a:cubicBezTo>
                    <a:cubicBezTo>
                      <a:pt x="1057" y="1748"/>
                      <a:pt x="1051" y="1751"/>
                      <a:pt x="1046" y="1751"/>
                    </a:cubicBezTo>
                    <a:cubicBezTo>
                      <a:pt x="1040" y="1751"/>
                      <a:pt x="1035" y="1748"/>
                      <a:pt x="1031" y="1732"/>
                    </a:cubicBezTo>
                    <a:cubicBezTo>
                      <a:pt x="1031" y="1722"/>
                      <a:pt x="1022" y="1722"/>
                      <a:pt x="1022" y="1722"/>
                    </a:cubicBezTo>
                    <a:cubicBezTo>
                      <a:pt x="1012" y="1672"/>
                      <a:pt x="1002" y="1653"/>
                      <a:pt x="982" y="1643"/>
                    </a:cubicBezTo>
                    <a:cubicBezTo>
                      <a:pt x="962" y="1643"/>
                      <a:pt x="932" y="1692"/>
                      <a:pt x="922" y="1692"/>
                    </a:cubicBezTo>
                    <a:cubicBezTo>
                      <a:pt x="913" y="1692"/>
                      <a:pt x="904" y="1632"/>
                      <a:pt x="927" y="1632"/>
                    </a:cubicBezTo>
                    <a:cubicBezTo>
                      <a:pt x="928" y="1632"/>
                      <a:pt x="930" y="1632"/>
                      <a:pt x="932" y="1633"/>
                    </a:cubicBezTo>
                    <a:cubicBezTo>
                      <a:pt x="937" y="1635"/>
                      <a:pt x="941" y="1636"/>
                      <a:pt x="944" y="1636"/>
                    </a:cubicBezTo>
                    <a:cubicBezTo>
                      <a:pt x="954" y="1636"/>
                      <a:pt x="953" y="1622"/>
                      <a:pt x="922" y="1583"/>
                    </a:cubicBezTo>
                    <a:cubicBezTo>
                      <a:pt x="887" y="1539"/>
                      <a:pt x="899" y="1502"/>
                      <a:pt x="923" y="1502"/>
                    </a:cubicBezTo>
                    <a:cubicBezTo>
                      <a:pt x="926" y="1502"/>
                      <a:pt x="929" y="1503"/>
                      <a:pt x="932" y="1504"/>
                    </a:cubicBezTo>
                    <a:cubicBezTo>
                      <a:pt x="962" y="1514"/>
                      <a:pt x="952" y="1603"/>
                      <a:pt x="962" y="1603"/>
                    </a:cubicBezTo>
                    <a:cubicBezTo>
                      <a:pt x="965" y="1606"/>
                      <a:pt x="971" y="1608"/>
                      <a:pt x="979" y="1608"/>
                    </a:cubicBezTo>
                    <a:cubicBezTo>
                      <a:pt x="1001" y="1608"/>
                      <a:pt x="1034" y="1592"/>
                      <a:pt x="1012" y="1534"/>
                    </a:cubicBezTo>
                    <a:cubicBezTo>
                      <a:pt x="972" y="1464"/>
                      <a:pt x="962" y="1494"/>
                      <a:pt x="942" y="1474"/>
                    </a:cubicBezTo>
                    <a:cubicBezTo>
                      <a:pt x="934" y="1457"/>
                      <a:pt x="925" y="1379"/>
                      <a:pt x="910" y="1379"/>
                    </a:cubicBezTo>
                    <a:cubicBezTo>
                      <a:pt x="907" y="1379"/>
                      <a:pt x="905" y="1381"/>
                      <a:pt x="903" y="1385"/>
                    </a:cubicBezTo>
                    <a:cubicBezTo>
                      <a:pt x="881" y="1414"/>
                      <a:pt x="869" y="1449"/>
                      <a:pt x="857" y="1449"/>
                    </a:cubicBezTo>
                    <a:cubicBezTo>
                      <a:pt x="853" y="1449"/>
                      <a:pt x="848" y="1445"/>
                      <a:pt x="843" y="1435"/>
                    </a:cubicBezTo>
                    <a:cubicBezTo>
                      <a:pt x="813" y="1395"/>
                      <a:pt x="833" y="1355"/>
                      <a:pt x="793" y="1345"/>
                    </a:cubicBezTo>
                    <a:cubicBezTo>
                      <a:pt x="754" y="1335"/>
                      <a:pt x="764" y="1325"/>
                      <a:pt x="764" y="1306"/>
                    </a:cubicBezTo>
                    <a:cubicBezTo>
                      <a:pt x="764" y="1288"/>
                      <a:pt x="740" y="1223"/>
                      <a:pt x="756" y="1223"/>
                    </a:cubicBezTo>
                    <a:cubicBezTo>
                      <a:pt x="758" y="1223"/>
                      <a:pt x="760" y="1224"/>
                      <a:pt x="764" y="1226"/>
                    </a:cubicBezTo>
                    <a:cubicBezTo>
                      <a:pt x="803" y="1236"/>
                      <a:pt x="793" y="1266"/>
                      <a:pt x="813" y="1306"/>
                    </a:cubicBezTo>
                    <a:cubicBezTo>
                      <a:pt x="830" y="1328"/>
                      <a:pt x="847" y="1341"/>
                      <a:pt x="856" y="1341"/>
                    </a:cubicBezTo>
                    <a:cubicBezTo>
                      <a:pt x="864" y="1341"/>
                      <a:pt x="867" y="1333"/>
                      <a:pt x="863" y="1316"/>
                    </a:cubicBezTo>
                    <a:cubicBezTo>
                      <a:pt x="858" y="1297"/>
                      <a:pt x="860" y="1287"/>
                      <a:pt x="867" y="1287"/>
                    </a:cubicBezTo>
                    <a:cubicBezTo>
                      <a:pt x="874" y="1287"/>
                      <a:pt x="887" y="1299"/>
                      <a:pt x="903" y="1325"/>
                    </a:cubicBezTo>
                    <a:cubicBezTo>
                      <a:pt x="917" y="1350"/>
                      <a:pt x="930" y="1353"/>
                      <a:pt x="943" y="1353"/>
                    </a:cubicBezTo>
                    <a:cubicBezTo>
                      <a:pt x="947" y="1353"/>
                      <a:pt x="950" y="1353"/>
                      <a:pt x="954" y="1353"/>
                    </a:cubicBezTo>
                    <a:cubicBezTo>
                      <a:pt x="965" y="1353"/>
                      <a:pt x="977" y="1354"/>
                      <a:pt x="992" y="1365"/>
                    </a:cubicBezTo>
                    <a:cubicBezTo>
                      <a:pt x="1005" y="1378"/>
                      <a:pt x="1019" y="1384"/>
                      <a:pt x="1031" y="1384"/>
                    </a:cubicBezTo>
                    <a:cubicBezTo>
                      <a:pt x="1053" y="1384"/>
                      <a:pt x="1064" y="1362"/>
                      <a:pt x="1031" y="1335"/>
                    </a:cubicBezTo>
                    <a:cubicBezTo>
                      <a:pt x="972" y="1296"/>
                      <a:pt x="942" y="1306"/>
                      <a:pt x="942" y="1286"/>
                    </a:cubicBezTo>
                    <a:cubicBezTo>
                      <a:pt x="942" y="1278"/>
                      <a:pt x="929" y="1251"/>
                      <a:pt x="945" y="1251"/>
                    </a:cubicBezTo>
                    <a:cubicBezTo>
                      <a:pt x="949" y="1251"/>
                      <a:pt x="954" y="1252"/>
                      <a:pt x="962" y="1256"/>
                    </a:cubicBezTo>
                    <a:cubicBezTo>
                      <a:pt x="971" y="1260"/>
                      <a:pt x="980" y="1261"/>
                      <a:pt x="987" y="1261"/>
                    </a:cubicBezTo>
                    <a:cubicBezTo>
                      <a:pt x="1021" y="1261"/>
                      <a:pt x="1036" y="1229"/>
                      <a:pt x="1012" y="1197"/>
                    </a:cubicBezTo>
                    <a:cubicBezTo>
                      <a:pt x="992" y="1170"/>
                      <a:pt x="981" y="1161"/>
                      <a:pt x="964" y="1161"/>
                    </a:cubicBezTo>
                    <a:cubicBezTo>
                      <a:pt x="955" y="1161"/>
                      <a:pt x="945" y="1164"/>
                      <a:pt x="932" y="1167"/>
                    </a:cubicBezTo>
                    <a:cubicBezTo>
                      <a:pt x="908" y="1175"/>
                      <a:pt x="878" y="1202"/>
                      <a:pt x="857" y="1202"/>
                    </a:cubicBezTo>
                    <a:cubicBezTo>
                      <a:pt x="852" y="1202"/>
                      <a:pt x="847" y="1200"/>
                      <a:pt x="843" y="1197"/>
                    </a:cubicBezTo>
                    <a:cubicBezTo>
                      <a:pt x="823" y="1177"/>
                      <a:pt x="853" y="1157"/>
                      <a:pt x="833" y="1147"/>
                    </a:cubicBezTo>
                    <a:cubicBezTo>
                      <a:pt x="803" y="1147"/>
                      <a:pt x="724" y="1137"/>
                      <a:pt x="744" y="1117"/>
                    </a:cubicBezTo>
                    <a:cubicBezTo>
                      <a:pt x="774" y="1097"/>
                      <a:pt x="793" y="1058"/>
                      <a:pt x="793" y="1058"/>
                    </a:cubicBezTo>
                    <a:cubicBezTo>
                      <a:pt x="793" y="1058"/>
                      <a:pt x="806" y="1003"/>
                      <a:pt x="825" y="1003"/>
                    </a:cubicBezTo>
                    <a:cubicBezTo>
                      <a:pt x="831" y="1003"/>
                      <a:pt x="837" y="1007"/>
                      <a:pt x="843" y="1018"/>
                    </a:cubicBezTo>
                    <a:cubicBezTo>
                      <a:pt x="862" y="1055"/>
                      <a:pt x="872" y="1065"/>
                      <a:pt x="880" y="1065"/>
                    </a:cubicBezTo>
                    <a:cubicBezTo>
                      <a:pt x="885" y="1065"/>
                      <a:pt x="889" y="1061"/>
                      <a:pt x="893" y="1058"/>
                    </a:cubicBezTo>
                    <a:cubicBezTo>
                      <a:pt x="900" y="1043"/>
                      <a:pt x="902" y="1021"/>
                      <a:pt x="907" y="1021"/>
                    </a:cubicBezTo>
                    <a:cubicBezTo>
                      <a:pt x="908" y="1021"/>
                      <a:pt x="910" y="1023"/>
                      <a:pt x="912" y="1028"/>
                    </a:cubicBezTo>
                    <a:cubicBezTo>
                      <a:pt x="917" y="1041"/>
                      <a:pt x="929" y="1048"/>
                      <a:pt x="937" y="1048"/>
                    </a:cubicBezTo>
                    <a:cubicBezTo>
                      <a:pt x="949" y="1048"/>
                      <a:pt x="955" y="1036"/>
                      <a:pt x="932" y="1008"/>
                    </a:cubicBezTo>
                    <a:cubicBezTo>
                      <a:pt x="906" y="965"/>
                      <a:pt x="888" y="937"/>
                      <a:pt x="871" y="937"/>
                    </a:cubicBezTo>
                    <a:cubicBezTo>
                      <a:pt x="868" y="937"/>
                      <a:pt x="865" y="937"/>
                      <a:pt x="863" y="939"/>
                    </a:cubicBezTo>
                    <a:cubicBezTo>
                      <a:pt x="858" y="943"/>
                      <a:pt x="855" y="945"/>
                      <a:pt x="853" y="945"/>
                    </a:cubicBezTo>
                    <a:cubicBezTo>
                      <a:pt x="845" y="945"/>
                      <a:pt x="844" y="922"/>
                      <a:pt x="813" y="899"/>
                    </a:cubicBezTo>
                    <a:cubicBezTo>
                      <a:pt x="802" y="888"/>
                      <a:pt x="792" y="885"/>
                      <a:pt x="783" y="885"/>
                    </a:cubicBezTo>
                    <a:cubicBezTo>
                      <a:pt x="775" y="885"/>
                      <a:pt x="768" y="887"/>
                      <a:pt x="762" y="887"/>
                    </a:cubicBezTo>
                    <a:cubicBezTo>
                      <a:pt x="756" y="887"/>
                      <a:pt x="750" y="885"/>
                      <a:pt x="744" y="879"/>
                    </a:cubicBezTo>
                    <a:cubicBezTo>
                      <a:pt x="724" y="859"/>
                      <a:pt x="665" y="830"/>
                      <a:pt x="704" y="810"/>
                    </a:cubicBezTo>
                    <a:cubicBezTo>
                      <a:pt x="734" y="788"/>
                      <a:pt x="753" y="776"/>
                      <a:pt x="764" y="776"/>
                    </a:cubicBezTo>
                    <a:cubicBezTo>
                      <a:pt x="768" y="776"/>
                      <a:pt x="771" y="778"/>
                      <a:pt x="774" y="780"/>
                    </a:cubicBezTo>
                    <a:cubicBezTo>
                      <a:pt x="780" y="787"/>
                      <a:pt x="789" y="790"/>
                      <a:pt x="798" y="790"/>
                    </a:cubicBezTo>
                    <a:cubicBezTo>
                      <a:pt x="817" y="790"/>
                      <a:pt x="836" y="777"/>
                      <a:pt x="843" y="750"/>
                    </a:cubicBezTo>
                    <a:cubicBezTo>
                      <a:pt x="847" y="744"/>
                      <a:pt x="851" y="742"/>
                      <a:pt x="855" y="742"/>
                    </a:cubicBezTo>
                    <a:cubicBezTo>
                      <a:pt x="866" y="742"/>
                      <a:pt x="875" y="759"/>
                      <a:pt x="875" y="759"/>
                    </a:cubicBezTo>
                    <a:cubicBezTo>
                      <a:pt x="876" y="759"/>
                      <a:pt x="875" y="757"/>
                      <a:pt x="873" y="750"/>
                    </a:cubicBezTo>
                    <a:cubicBezTo>
                      <a:pt x="866" y="724"/>
                      <a:pt x="860" y="706"/>
                      <a:pt x="850" y="706"/>
                    </a:cubicBezTo>
                    <a:cubicBezTo>
                      <a:pt x="845" y="706"/>
                      <a:pt x="840" y="711"/>
                      <a:pt x="833" y="721"/>
                    </a:cubicBezTo>
                    <a:cubicBezTo>
                      <a:pt x="827" y="725"/>
                      <a:pt x="820" y="727"/>
                      <a:pt x="814" y="727"/>
                    </a:cubicBezTo>
                    <a:cubicBezTo>
                      <a:pt x="792" y="727"/>
                      <a:pt x="776" y="702"/>
                      <a:pt x="784" y="671"/>
                    </a:cubicBezTo>
                    <a:cubicBezTo>
                      <a:pt x="791" y="650"/>
                      <a:pt x="822" y="629"/>
                      <a:pt x="819" y="629"/>
                    </a:cubicBezTo>
                    <a:cubicBezTo>
                      <a:pt x="818" y="629"/>
                      <a:pt x="811" y="633"/>
                      <a:pt x="793" y="641"/>
                    </a:cubicBezTo>
                    <a:cubicBezTo>
                      <a:pt x="734" y="671"/>
                      <a:pt x="754" y="661"/>
                      <a:pt x="754" y="691"/>
                    </a:cubicBezTo>
                    <a:cubicBezTo>
                      <a:pt x="759" y="707"/>
                      <a:pt x="744" y="723"/>
                      <a:pt x="730" y="723"/>
                    </a:cubicBezTo>
                    <a:cubicBezTo>
                      <a:pt x="719" y="723"/>
                      <a:pt x="710" y="712"/>
                      <a:pt x="714" y="681"/>
                    </a:cubicBezTo>
                    <a:cubicBezTo>
                      <a:pt x="714" y="612"/>
                      <a:pt x="684" y="562"/>
                      <a:pt x="724" y="562"/>
                    </a:cubicBezTo>
                    <a:cubicBezTo>
                      <a:pt x="750" y="562"/>
                      <a:pt x="750" y="575"/>
                      <a:pt x="753" y="575"/>
                    </a:cubicBezTo>
                    <a:cubicBezTo>
                      <a:pt x="755" y="575"/>
                      <a:pt x="757" y="572"/>
                      <a:pt x="764" y="562"/>
                    </a:cubicBezTo>
                    <a:cubicBezTo>
                      <a:pt x="784" y="532"/>
                      <a:pt x="863" y="552"/>
                      <a:pt x="823" y="512"/>
                    </a:cubicBezTo>
                    <a:cubicBezTo>
                      <a:pt x="801" y="483"/>
                      <a:pt x="790" y="465"/>
                      <a:pt x="778" y="465"/>
                    </a:cubicBezTo>
                    <a:cubicBezTo>
                      <a:pt x="774" y="465"/>
                      <a:pt x="769" y="467"/>
                      <a:pt x="764" y="473"/>
                    </a:cubicBezTo>
                    <a:cubicBezTo>
                      <a:pt x="748" y="489"/>
                      <a:pt x="733" y="494"/>
                      <a:pt x="721" y="494"/>
                    </a:cubicBezTo>
                    <a:cubicBezTo>
                      <a:pt x="696" y="494"/>
                      <a:pt x="684" y="470"/>
                      <a:pt x="704" y="463"/>
                    </a:cubicBezTo>
                    <a:cubicBezTo>
                      <a:pt x="732" y="444"/>
                      <a:pt x="751" y="383"/>
                      <a:pt x="745" y="383"/>
                    </a:cubicBezTo>
                    <a:cubicBezTo>
                      <a:pt x="745" y="383"/>
                      <a:pt x="745" y="383"/>
                      <a:pt x="744" y="383"/>
                    </a:cubicBezTo>
                    <a:cubicBezTo>
                      <a:pt x="724" y="383"/>
                      <a:pt x="684" y="374"/>
                      <a:pt x="674" y="344"/>
                    </a:cubicBezTo>
                    <a:cubicBezTo>
                      <a:pt x="674" y="337"/>
                      <a:pt x="673" y="335"/>
                      <a:pt x="671" y="335"/>
                    </a:cubicBezTo>
                    <a:cubicBezTo>
                      <a:pt x="670" y="335"/>
                      <a:pt x="667" y="337"/>
                      <a:pt x="666" y="337"/>
                    </a:cubicBezTo>
                    <a:cubicBezTo>
                      <a:pt x="665" y="337"/>
                      <a:pt x="665" y="336"/>
                      <a:pt x="665" y="334"/>
                    </a:cubicBezTo>
                    <a:cubicBezTo>
                      <a:pt x="655" y="324"/>
                      <a:pt x="674" y="265"/>
                      <a:pt x="694" y="235"/>
                    </a:cubicBezTo>
                    <a:cubicBezTo>
                      <a:pt x="704" y="215"/>
                      <a:pt x="734" y="215"/>
                      <a:pt x="704" y="215"/>
                    </a:cubicBezTo>
                    <a:cubicBezTo>
                      <a:pt x="674" y="222"/>
                      <a:pt x="656" y="258"/>
                      <a:pt x="648" y="258"/>
                    </a:cubicBezTo>
                    <a:cubicBezTo>
                      <a:pt x="646" y="258"/>
                      <a:pt x="645" y="254"/>
                      <a:pt x="645" y="245"/>
                    </a:cubicBezTo>
                    <a:cubicBezTo>
                      <a:pt x="645" y="205"/>
                      <a:pt x="645" y="155"/>
                      <a:pt x="635" y="136"/>
                    </a:cubicBezTo>
                    <a:cubicBezTo>
                      <a:pt x="625" y="126"/>
                      <a:pt x="625" y="106"/>
                      <a:pt x="625" y="86"/>
                    </a:cubicBezTo>
                    <a:cubicBezTo>
                      <a:pt x="618" y="46"/>
                      <a:pt x="616" y="1"/>
                      <a:pt x="6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4" name="Google Shape;2644;p17"/>
              <p:cNvSpPr/>
              <p:nvPr/>
            </p:nvSpPr>
            <p:spPr>
              <a:xfrm>
                <a:off x="11401453" y="-2449377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10"/>
                      <a:pt x="1" y="10"/>
                      <a:pt x="1" y="1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5" name="Google Shape;2645;p17"/>
              <p:cNvSpPr/>
              <p:nvPr/>
            </p:nvSpPr>
            <p:spPr>
              <a:xfrm>
                <a:off x="11361519" y="-2300913"/>
                <a:ext cx="2898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80" h="140" extrusionOk="0">
                    <a:moveTo>
                      <a:pt x="46" y="1"/>
                    </a:moveTo>
                    <a:cubicBezTo>
                      <a:pt x="38" y="1"/>
                      <a:pt x="31" y="4"/>
                      <a:pt x="21" y="11"/>
                    </a:cubicBezTo>
                    <a:cubicBezTo>
                      <a:pt x="21" y="11"/>
                      <a:pt x="11" y="20"/>
                      <a:pt x="1" y="20"/>
                    </a:cubicBezTo>
                    <a:cubicBezTo>
                      <a:pt x="31" y="40"/>
                      <a:pt x="50" y="90"/>
                      <a:pt x="70" y="139"/>
                    </a:cubicBezTo>
                    <a:cubicBezTo>
                      <a:pt x="90" y="110"/>
                      <a:pt x="179" y="80"/>
                      <a:pt x="120" y="40"/>
                    </a:cubicBezTo>
                    <a:cubicBezTo>
                      <a:pt x="80" y="14"/>
                      <a:pt x="63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6" name="Google Shape;2646;p17"/>
              <p:cNvSpPr/>
              <p:nvPr/>
            </p:nvSpPr>
            <p:spPr>
              <a:xfrm>
                <a:off x="11834605" y="-1730891"/>
                <a:ext cx="41222" cy="28340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76" extrusionOk="0">
                    <a:moveTo>
                      <a:pt x="166" y="0"/>
                    </a:moveTo>
                    <a:cubicBezTo>
                      <a:pt x="145" y="29"/>
                      <a:pt x="114" y="52"/>
                      <a:pt x="83" y="52"/>
                    </a:cubicBezTo>
                    <a:cubicBezTo>
                      <a:pt x="71" y="52"/>
                      <a:pt x="59" y="48"/>
                      <a:pt x="47" y="40"/>
                    </a:cubicBezTo>
                    <a:cubicBezTo>
                      <a:pt x="40" y="34"/>
                      <a:pt x="34" y="32"/>
                      <a:pt x="29" y="32"/>
                    </a:cubicBezTo>
                    <a:cubicBezTo>
                      <a:pt x="1" y="32"/>
                      <a:pt x="11" y="117"/>
                      <a:pt x="28" y="159"/>
                    </a:cubicBezTo>
                    <a:cubicBezTo>
                      <a:pt x="32" y="171"/>
                      <a:pt x="40" y="175"/>
                      <a:pt x="49" y="175"/>
                    </a:cubicBezTo>
                    <a:cubicBezTo>
                      <a:pt x="79" y="175"/>
                      <a:pt x="129" y="129"/>
                      <a:pt x="166" y="129"/>
                    </a:cubicBezTo>
                    <a:cubicBezTo>
                      <a:pt x="206" y="119"/>
                      <a:pt x="226" y="80"/>
                      <a:pt x="256" y="40"/>
                    </a:cubicBezTo>
                    <a:cubicBezTo>
                      <a:pt x="216" y="40"/>
                      <a:pt x="186" y="20"/>
                      <a:pt x="1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7" name="Google Shape;2647;p17"/>
              <p:cNvSpPr/>
              <p:nvPr/>
            </p:nvSpPr>
            <p:spPr>
              <a:xfrm>
                <a:off x="11875666" y="-1750052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10" y="0"/>
                    </a:moveTo>
                    <a:lnTo>
                      <a:pt x="10" y="0"/>
                    </a:lnTo>
                    <a:cubicBezTo>
                      <a:pt x="1" y="20"/>
                      <a:pt x="10" y="30"/>
                      <a:pt x="30" y="40"/>
                    </a:cubicBezTo>
                    <a:cubicBezTo>
                      <a:pt x="30" y="40"/>
                      <a:pt x="30" y="30"/>
                      <a:pt x="30" y="30"/>
                    </a:cubicBezTo>
                    <a:cubicBezTo>
                      <a:pt x="30" y="20"/>
                      <a:pt x="2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8" name="Google Shape;2648;p17"/>
              <p:cNvSpPr/>
              <p:nvPr/>
            </p:nvSpPr>
            <p:spPr>
              <a:xfrm>
                <a:off x="11985806" y="-2685759"/>
                <a:ext cx="4992" cy="6602"/>
              </a:xfrm>
              <a:custGeom>
                <a:avLst/>
                <a:gdLst/>
                <a:ahLst/>
                <a:cxnLst/>
                <a:rect l="l" t="t" r="r" b="b"/>
                <a:pathLst>
                  <a:path w="31" h="41" extrusionOk="0">
                    <a:moveTo>
                      <a:pt x="30" y="1"/>
                    </a:moveTo>
                    <a:cubicBezTo>
                      <a:pt x="1" y="11"/>
                      <a:pt x="11" y="21"/>
                      <a:pt x="30" y="41"/>
                    </a:cubicBez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49" name="Google Shape;2649;p17"/>
              <p:cNvSpPr/>
              <p:nvPr/>
            </p:nvSpPr>
            <p:spPr>
              <a:xfrm>
                <a:off x="11838953" y="-1644743"/>
                <a:ext cx="24153" cy="27052"/>
              </a:xfrm>
              <a:custGeom>
                <a:avLst/>
                <a:gdLst/>
                <a:ahLst/>
                <a:cxnLst/>
                <a:rect l="l" t="t" r="r" b="b"/>
                <a:pathLst>
                  <a:path w="150" h="168" extrusionOk="0">
                    <a:moveTo>
                      <a:pt x="76" y="0"/>
                    </a:moveTo>
                    <a:cubicBezTo>
                      <a:pt x="56" y="0"/>
                      <a:pt x="26" y="11"/>
                      <a:pt x="1" y="31"/>
                    </a:cubicBezTo>
                    <a:cubicBezTo>
                      <a:pt x="30" y="40"/>
                      <a:pt x="60" y="100"/>
                      <a:pt x="60" y="150"/>
                    </a:cubicBezTo>
                    <a:cubicBezTo>
                      <a:pt x="63" y="162"/>
                      <a:pt x="68" y="168"/>
                      <a:pt x="75" y="168"/>
                    </a:cubicBezTo>
                    <a:cubicBezTo>
                      <a:pt x="91" y="168"/>
                      <a:pt x="115" y="141"/>
                      <a:pt x="149" y="100"/>
                    </a:cubicBezTo>
                    <a:cubicBezTo>
                      <a:pt x="129" y="70"/>
                      <a:pt x="110" y="31"/>
                      <a:pt x="100" y="11"/>
                    </a:cubicBezTo>
                    <a:cubicBezTo>
                      <a:pt x="96" y="4"/>
                      <a:pt x="88" y="0"/>
                      <a:pt x="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0" name="Google Shape;2650;p17"/>
              <p:cNvSpPr/>
              <p:nvPr/>
            </p:nvSpPr>
            <p:spPr>
              <a:xfrm>
                <a:off x="11889997" y="-1870176"/>
                <a:ext cx="1304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81" h="63" extrusionOk="0">
                    <a:moveTo>
                      <a:pt x="41" y="1"/>
                    </a:moveTo>
                    <a:cubicBezTo>
                      <a:pt x="38" y="1"/>
                      <a:pt x="35" y="1"/>
                      <a:pt x="31" y="3"/>
                    </a:cubicBezTo>
                    <a:cubicBezTo>
                      <a:pt x="11" y="3"/>
                      <a:pt x="1" y="23"/>
                      <a:pt x="11" y="62"/>
                    </a:cubicBezTo>
                    <a:cubicBezTo>
                      <a:pt x="31" y="62"/>
                      <a:pt x="50" y="52"/>
                      <a:pt x="80" y="52"/>
                    </a:cubicBezTo>
                    <a:cubicBezTo>
                      <a:pt x="72" y="27"/>
                      <a:pt x="63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1" name="Google Shape;2651;p17"/>
              <p:cNvSpPr/>
              <p:nvPr/>
            </p:nvSpPr>
            <p:spPr>
              <a:xfrm>
                <a:off x="11853606" y="-2064048"/>
                <a:ext cx="22221" cy="26730"/>
              </a:xfrm>
              <a:custGeom>
                <a:avLst/>
                <a:gdLst/>
                <a:ahLst/>
                <a:cxnLst/>
                <a:rect l="l" t="t" r="r" b="b"/>
                <a:pathLst>
                  <a:path w="138" h="166" extrusionOk="0">
                    <a:moveTo>
                      <a:pt x="67" y="1"/>
                    </a:moveTo>
                    <a:cubicBezTo>
                      <a:pt x="27" y="1"/>
                      <a:pt x="0" y="71"/>
                      <a:pt x="68" y="156"/>
                    </a:cubicBezTo>
                    <a:cubicBezTo>
                      <a:pt x="78" y="166"/>
                      <a:pt x="78" y="166"/>
                      <a:pt x="78" y="166"/>
                    </a:cubicBezTo>
                    <a:cubicBezTo>
                      <a:pt x="98" y="146"/>
                      <a:pt x="108" y="136"/>
                      <a:pt x="138" y="116"/>
                    </a:cubicBezTo>
                    <a:cubicBezTo>
                      <a:pt x="128" y="66"/>
                      <a:pt x="118" y="17"/>
                      <a:pt x="88" y="7"/>
                    </a:cubicBezTo>
                    <a:cubicBezTo>
                      <a:pt x="81" y="3"/>
                      <a:pt x="74" y="1"/>
                      <a:pt x="6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2" name="Google Shape;2652;p17"/>
              <p:cNvSpPr/>
              <p:nvPr/>
            </p:nvSpPr>
            <p:spPr>
              <a:xfrm>
                <a:off x="11704821" y="-1831530"/>
                <a:ext cx="255704" cy="214804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1334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80" y="30"/>
                      <a:pt x="80" y="50"/>
                      <a:pt x="90" y="80"/>
                    </a:cubicBezTo>
                    <a:cubicBezTo>
                      <a:pt x="100" y="120"/>
                      <a:pt x="120" y="130"/>
                      <a:pt x="130" y="149"/>
                    </a:cubicBezTo>
                    <a:cubicBezTo>
                      <a:pt x="159" y="159"/>
                      <a:pt x="179" y="209"/>
                      <a:pt x="179" y="249"/>
                    </a:cubicBezTo>
                    <a:cubicBezTo>
                      <a:pt x="179" y="276"/>
                      <a:pt x="188" y="285"/>
                      <a:pt x="204" y="285"/>
                    </a:cubicBezTo>
                    <a:cubicBezTo>
                      <a:pt x="223" y="285"/>
                      <a:pt x="251" y="274"/>
                      <a:pt x="288" y="268"/>
                    </a:cubicBezTo>
                    <a:cubicBezTo>
                      <a:pt x="336" y="268"/>
                      <a:pt x="358" y="256"/>
                      <a:pt x="400" y="256"/>
                    </a:cubicBezTo>
                    <a:cubicBezTo>
                      <a:pt x="411" y="256"/>
                      <a:pt x="423" y="257"/>
                      <a:pt x="437" y="258"/>
                    </a:cubicBezTo>
                    <a:cubicBezTo>
                      <a:pt x="506" y="278"/>
                      <a:pt x="596" y="318"/>
                      <a:pt x="536" y="318"/>
                    </a:cubicBezTo>
                    <a:cubicBezTo>
                      <a:pt x="486" y="318"/>
                      <a:pt x="417" y="358"/>
                      <a:pt x="437" y="417"/>
                    </a:cubicBezTo>
                    <a:cubicBezTo>
                      <a:pt x="445" y="442"/>
                      <a:pt x="431" y="446"/>
                      <a:pt x="410" y="446"/>
                    </a:cubicBezTo>
                    <a:cubicBezTo>
                      <a:pt x="399" y="446"/>
                      <a:pt x="386" y="445"/>
                      <a:pt x="373" y="445"/>
                    </a:cubicBezTo>
                    <a:cubicBezTo>
                      <a:pt x="351" y="445"/>
                      <a:pt x="329" y="448"/>
                      <a:pt x="318" y="467"/>
                    </a:cubicBezTo>
                    <a:cubicBezTo>
                      <a:pt x="278" y="506"/>
                      <a:pt x="387" y="596"/>
                      <a:pt x="318" y="596"/>
                    </a:cubicBezTo>
                    <a:cubicBezTo>
                      <a:pt x="239" y="596"/>
                      <a:pt x="179" y="536"/>
                      <a:pt x="159" y="477"/>
                    </a:cubicBezTo>
                    <a:cubicBezTo>
                      <a:pt x="149" y="457"/>
                      <a:pt x="149" y="447"/>
                      <a:pt x="139" y="447"/>
                    </a:cubicBezTo>
                    <a:cubicBezTo>
                      <a:pt x="120" y="447"/>
                      <a:pt x="90" y="477"/>
                      <a:pt x="90" y="516"/>
                    </a:cubicBezTo>
                    <a:cubicBezTo>
                      <a:pt x="90" y="520"/>
                      <a:pt x="89" y="521"/>
                      <a:pt x="87" y="521"/>
                    </a:cubicBezTo>
                    <a:cubicBezTo>
                      <a:pt x="84" y="521"/>
                      <a:pt x="80" y="516"/>
                      <a:pt x="80" y="516"/>
                    </a:cubicBezTo>
                    <a:cubicBezTo>
                      <a:pt x="80" y="526"/>
                      <a:pt x="80" y="526"/>
                      <a:pt x="80" y="536"/>
                    </a:cubicBezTo>
                    <a:cubicBezTo>
                      <a:pt x="110" y="586"/>
                      <a:pt x="288" y="606"/>
                      <a:pt x="288" y="606"/>
                    </a:cubicBezTo>
                    <a:cubicBezTo>
                      <a:pt x="288" y="606"/>
                      <a:pt x="318" y="655"/>
                      <a:pt x="298" y="655"/>
                    </a:cubicBezTo>
                    <a:cubicBezTo>
                      <a:pt x="278" y="665"/>
                      <a:pt x="239" y="685"/>
                      <a:pt x="219" y="744"/>
                    </a:cubicBezTo>
                    <a:cubicBezTo>
                      <a:pt x="215" y="770"/>
                      <a:pt x="222" y="778"/>
                      <a:pt x="237" y="778"/>
                    </a:cubicBezTo>
                    <a:cubicBezTo>
                      <a:pt x="261" y="778"/>
                      <a:pt x="307" y="754"/>
                      <a:pt x="358" y="754"/>
                    </a:cubicBezTo>
                    <a:cubicBezTo>
                      <a:pt x="437" y="754"/>
                      <a:pt x="407" y="774"/>
                      <a:pt x="417" y="843"/>
                    </a:cubicBezTo>
                    <a:cubicBezTo>
                      <a:pt x="421" y="867"/>
                      <a:pt x="413" y="872"/>
                      <a:pt x="398" y="872"/>
                    </a:cubicBezTo>
                    <a:cubicBezTo>
                      <a:pt x="386" y="872"/>
                      <a:pt x="369" y="868"/>
                      <a:pt x="351" y="868"/>
                    </a:cubicBezTo>
                    <a:cubicBezTo>
                      <a:pt x="334" y="868"/>
                      <a:pt x="316" y="871"/>
                      <a:pt x="298" y="883"/>
                    </a:cubicBezTo>
                    <a:cubicBezTo>
                      <a:pt x="239" y="923"/>
                      <a:pt x="338" y="933"/>
                      <a:pt x="338" y="1022"/>
                    </a:cubicBezTo>
                    <a:cubicBezTo>
                      <a:pt x="338" y="1053"/>
                      <a:pt x="333" y="1064"/>
                      <a:pt x="325" y="1064"/>
                    </a:cubicBezTo>
                    <a:cubicBezTo>
                      <a:pt x="308" y="1064"/>
                      <a:pt x="276" y="1007"/>
                      <a:pt x="248" y="972"/>
                    </a:cubicBezTo>
                    <a:cubicBezTo>
                      <a:pt x="239" y="953"/>
                      <a:pt x="229" y="933"/>
                      <a:pt x="219" y="913"/>
                    </a:cubicBezTo>
                    <a:cubicBezTo>
                      <a:pt x="159" y="982"/>
                      <a:pt x="70" y="1062"/>
                      <a:pt x="40" y="1121"/>
                    </a:cubicBezTo>
                    <a:cubicBezTo>
                      <a:pt x="20" y="1181"/>
                      <a:pt x="30" y="1210"/>
                      <a:pt x="40" y="1220"/>
                    </a:cubicBezTo>
                    <a:lnTo>
                      <a:pt x="60" y="1220"/>
                    </a:lnTo>
                    <a:cubicBezTo>
                      <a:pt x="80" y="1210"/>
                      <a:pt x="120" y="1191"/>
                      <a:pt x="179" y="1141"/>
                    </a:cubicBezTo>
                    <a:cubicBezTo>
                      <a:pt x="202" y="1123"/>
                      <a:pt x="224" y="1115"/>
                      <a:pt x="244" y="1115"/>
                    </a:cubicBezTo>
                    <a:cubicBezTo>
                      <a:pt x="303" y="1115"/>
                      <a:pt x="351" y="1182"/>
                      <a:pt x="387" y="1270"/>
                    </a:cubicBezTo>
                    <a:lnTo>
                      <a:pt x="496" y="1260"/>
                    </a:lnTo>
                    <a:lnTo>
                      <a:pt x="754" y="1250"/>
                    </a:lnTo>
                    <a:cubicBezTo>
                      <a:pt x="754" y="1250"/>
                      <a:pt x="764" y="1240"/>
                      <a:pt x="774" y="1230"/>
                    </a:cubicBezTo>
                    <a:cubicBezTo>
                      <a:pt x="794" y="1220"/>
                      <a:pt x="814" y="1200"/>
                      <a:pt x="834" y="1191"/>
                    </a:cubicBezTo>
                    <a:cubicBezTo>
                      <a:pt x="859" y="1171"/>
                      <a:pt x="889" y="1160"/>
                      <a:pt x="909" y="1160"/>
                    </a:cubicBezTo>
                    <a:cubicBezTo>
                      <a:pt x="921" y="1160"/>
                      <a:pt x="929" y="1164"/>
                      <a:pt x="933" y="1171"/>
                    </a:cubicBezTo>
                    <a:cubicBezTo>
                      <a:pt x="943" y="1191"/>
                      <a:pt x="962" y="1230"/>
                      <a:pt x="982" y="1260"/>
                    </a:cubicBezTo>
                    <a:cubicBezTo>
                      <a:pt x="1004" y="1297"/>
                      <a:pt x="1027" y="1334"/>
                      <a:pt x="1036" y="1334"/>
                    </a:cubicBezTo>
                    <a:cubicBezTo>
                      <a:pt x="1040" y="1334"/>
                      <a:pt x="1042" y="1330"/>
                      <a:pt x="1042" y="1319"/>
                    </a:cubicBezTo>
                    <a:cubicBezTo>
                      <a:pt x="1052" y="1270"/>
                      <a:pt x="1071" y="1151"/>
                      <a:pt x="1091" y="1101"/>
                    </a:cubicBezTo>
                    <a:cubicBezTo>
                      <a:pt x="1101" y="1091"/>
                      <a:pt x="1101" y="1091"/>
                      <a:pt x="1101" y="1081"/>
                    </a:cubicBezTo>
                    <a:lnTo>
                      <a:pt x="1111" y="1081"/>
                    </a:lnTo>
                    <a:cubicBezTo>
                      <a:pt x="1121" y="1081"/>
                      <a:pt x="1121" y="1091"/>
                      <a:pt x="1121" y="1101"/>
                    </a:cubicBezTo>
                    <a:cubicBezTo>
                      <a:pt x="1151" y="1191"/>
                      <a:pt x="1171" y="1230"/>
                      <a:pt x="1240" y="1240"/>
                    </a:cubicBezTo>
                    <a:cubicBezTo>
                      <a:pt x="1290" y="1240"/>
                      <a:pt x="1300" y="1191"/>
                      <a:pt x="1300" y="1131"/>
                    </a:cubicBezTo>
                    <a:cubicBezTo>
                      <a:pt x="1309" y="1091"/>
                      <a:pt x="1309" y="1062"/>
                      <a:pt x="1319" y="1042"/>
                    </a:cubicBezTo>
                    <a:cubicBezTo>
                      <a:pt x="1325" y="1032"/>
                      <a:pt x="1331" y="1028"/>
                      <a:pt x="1338" y="1028"/>
                    </a:cubicBezTo>
                    <a:cubicBezTo>
                      <a:pt x="1371" y="1028"/>
                      <a:pt x="1413" y="1123"/>
                      <a:pt x="1421" y="1123"/>
                    </a:cubicBezTo>
                    <a:cubicBezTo>
                      <a:pt x="1422" y="1123"/>
                      <a:pt x="1422" y="1117"/>
                      <a:pt x="1419" y="1101"/>
                    </a:cubicBezTo>
                    <a:cubicBezTo>
                      <a:pt x="1399" y="1002"/>
                      <a:pt x="1498" y="962"/>
                      <a:pt x="1557" y="953"/>
                    </a:cubicBezTo>
                    <a:cubicBezTo>
                      <a:pt x="1587" y="953"/>
                      <a:pt x="1577" y="913"/>
                      <a:pt x="1557" y="873"/>
                    </a:cubicBezTo>
                    <a:cubicBezTo>
                      <a:pt x="1438" y="873"/>
                      <a:pt x="1369" y="853"/>
                      <a:pt x="1319" y="834"/>
                    </a:cubicBezTo>
                    <a:cubicBezTo>
                      <a:pt x="1309" y="834"/>
                      <a:pt x="1290" y="843"/>
                      <a:pt x="1270" y="843"/>
                    </a:cubicBezTo>
                    <a:cubicBezTo>
                      <a:pt x="1235" y="849"/>
                      <a:pt x="1187" y="872"/>
                      <a:pt x="1152" y="872"/>
                    </a:cubicBezTo>
                    <a:cubicBezTo>
                      <a:pt x="1128" y="872"/>
                      <a:pt x="1111" y="861"/>
                      <a:pt x="1111" y="824"/>
                    </a:cubicBezTo>
                    <a:cubicBezTo>
                      <a:pt x="1111" y="764"/>
                      <a:pt x="1121" y="705"/>
                      <a:pt x="1111" y="675"/>
                    </a:cubicBezTo>
                    <a:cubicBezTo>
                      <a:pt x="1111" y="655"/>
                      <a:pt x="1111" y="645"/>
                      <a:pt x="1091" y="645"/>
                    </a:cubicBezTo>
                    <a:cubicBezTo>
                      <a:pt x="1081" y="645"/>
                      <a:pt x="1071" y="655"/>
                      <a:pt x="1062" y="665"/>
                    </a:cubicBezTo>
                    <a:cubicBezTo>
                      <a:pt x="1032" y="705"/>
                      <a:pt x="1012" y="744"/>
                      <a:pt x="972" y="754"/>
                    </a:cubicBezTo>
                    <a:cubicBezTo>
                      <a:pt x="935" y="754"/>
                      <a:pt x="885" y="800"/>
                      <a:pt x="855" y="800"/>
                    </a:cubicBezTo>
                    <a:cubicBezTo>
                      <a:pt x="846" y="800"/>
                      <a:pt x="838" y="796"/>
                      <a:pt x="834" y="784"/>
                    </a:cubicBezTo>
                    <a:cubicBezTo>
                      <a:pt x="817" y="742"/>
                      <a:pt x="807" y="657"/>
                      <a:pt x="835" y="657"/>
                    </a:cubicBezTo>
                    <a:cubicBezTo>
                      <a:pt x="840" y="657"/>
                      <a:pt x="846" y="659"/>
                      <a:pt x="853" y="665"/>
                    </a:cubicBezTo>
                    <a:cubicBezTo>
                      <a:pt x="865" y="673"/>
                      <a:pt x="877" y="677"/>
                      <a:pt x="889" y="677"/>
                    </a:cubicBezTo>
                    <a:cubicBezTo>
                      <a:pt x="920" y="677"/>
                      <a:pt x="951" y="654"/>
                      <a:pt x="972" y="625"/>
                    </a:cubicBezTo>
                    <a:cubicBezTo>
                      <a:pt x="982" y="606"/>
                      <a:pt x="1002" y="586"/>
                      <a:pt x="992" y="566"/>
                    </a:cubicBezTo>
                    <a:cubicBezTo>
                      <a:pt x="962" y="516"/>
                      <a:pt x="834" y="437"/>
                      <a:pt x="903" y="417"/>
                    </a:cubicBezTo>
                    <a:cubicBezTo>
                      <a:pt x="909" y="415"/>
                      <a:pt x="915" y="414"/>
                      <a:pt x="922" y="414"/>
                    </a:cubicBezTo>
                    <a:cubicBezTo>
                      <a:pt x="973" y="414"/>
                      <a:pt x="1045" y="472"/>
                      <a:pt x="1071" y="506"/>
                    </a:cubicBezTo>
                    <a:cubicBezTo>
                      <a:pt x="1081" y="516"/>
                      <a:pt x="1091" y="526"/>
                      <a:pt x="1091" y="536"/>
                    </a:cubicBezTo>
                    <a:cubicBezTo>
                      <a:pt x="1091" y="536"/>
                      <a:pt x="1091" y="546"/>
                      <a:pt x="1091" y="546"/>
                    </a:cubicBezTo>
                    <a:cubicBezTo>
                      <a:pt x="1111" y="576"/>
                      <a:pt x="1141" y="606"/>
                      <a:pt x="1171" y="615"/>
                    </a:cubicBezTo>
                    <a:cubicBezTo>
                      <a:pt x="1131" y="556"/>
                      <a:pt x="1091" y="496"/>
                      <a:pt x="1032" y="427"/>
                    </a:cubicBezTo>
                    <a:cubicBezTo>
                      <a:pt x="754" y="100"/>
                      <a:pt x="1" y="377"/>
                      <a:pt x="258" y="80"/>
                    </a:cubicBezTo>
                    <a:cubicBezTo>
                      <a:pt x="253" y="75"/>
                      <a:pt x="248" y="73"/>
                      <a:pt x="244" y="73"/>
                    </a:cubicBezTo>
                    <a:cubicBezTo>
                      <a:pt x="239" y="73"/>
                      <a:pt x="234" y="75"/>
                      <a:pt x="229" y="80"/>
                    </a:cubicBezTo>
                    <a:cubicBezTo>
                      <a:pt x="224" y="83"/>
                      <a:pt x="218" y="85"/>
                      <a:pt x="211" y="85"/>
                    </a:cubicBezTo>
                    <a:cubicBezTo>
                      <a:pt x="175" y="85"/>
                      <a:pt x="118" y="46"/>
                      <a:pt x="110" y="21"/>
                    </a:cubicBezTo>
                    <a:cubicBezTo>
                      <a:pt x="100" y="11"/>
                      <a:pt x="90" y="1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3" name="Google Shape;2653;p17"/>
              <p:cNvSpPr/>
              <p:nvPr/>
            </p:nvSpPr>
            <p:spPr>
              <a:xfrm>
                <a:off x="11751195" y="-1828954"/>
                <a:ext cx="6441" cy="5636"/>
              </a:xfrm>
              <a:custGeom>
                <a:avLst/>
                <a:gdLst/>
                <a:ahLst/>
                <a:cxnLst/>
                <a:rect l="l" t="t" r="r" b="b"/>
                <a:pathLst>
                  <a:path w="40" h="35" extrusionOk="0">
                    <a:moveTo>
                      <a:pt x="25" y="0"/>
                    </a:moveTo>
                    <a:cubicBezTo>
                      <a:pt x="14" y="0"/>
                      <a:pt x="7" y="7"/>
                      <a:pt x="0" y="14"/>
                    </a:cubicBezTo>
                    <a:cubicBezTo>
                      <a:pt x="0" y="14"/>
                      <a:pt x="0" y="24"/>
                      <a:pt x="10" y="34"/>
                    </a:cubicBezTo>
                    <a:cubicBezTo>
                      <a:pt x="20" y="24"/>
                      <a:pt x="30" y="14"/>
                      <a:pt x="40" y="5"/>
                    </a:cubicBezTo>
                    <a:cubicBezTo>
                      <a:pt x="34" y="2"/>
                      <a:pt x="29" y="0"/>
                      <a:pt x="2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4" name="Google Shape;2654;p17"/>
              <p:cNvSpPr/>
              <p:nvPr/>
            </p:nvSpPr>
            <p:spPr>
              <a:xfrm>
                <a:off x="11696931" y="-1813979"/>
                <a:ext cx="161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100" h="81" extrusionOk="0">
                    <a:moveTo>
                      <a:pt x="40" y="1"/>
                    </a:moveTo>
                    <a:cubicBezTo>
                      <a:pt x="40" y="11"/>
                      <a:pt x="30" y="21"/>
                      <a:pt x="10" y="21"/>
                    </a:cubicBezTo>
                    <a:cubicBezTo>
                      <a:pt x="10" y="21"/>
                      <a:pt x="10" y="31"/>
                      <a:pt x="0" y="31"/>
                    </a:cubicBezTo>
                    <a:cubicBezTo>
                      <a:pt x="10" y="40"/>
                      <a:pt x="20" y="60"/>
                      <a:pt x="30" y="80"/>
                    </a:cubicBezTo>
                    <a:lnTo>
                      <a:pt x="40" y="80"/>
                    </a:lnTo>
                    <a:cubicBezTo>
                      <a:pt x="69" y="80"/>
                      <a:pt x="79" y="70"/>
                      <a:pt x="99" y="60"/>
                    </a:cubicBezTo>
                    <a:cubicBezTo>
                      <a:pt x="79" y="31"/>
                      <a:pt x="79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5" name="Google Shape;2655;p17"/>
              <p:cNvSpPr/>
              <p:nvPr/>
            </p:nvSpPr>
            <p:spPr>
              <a:xfrm>
                <a:off x="11684049" y="-1805928"/>
                <a:ext cx="4992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" extrusionOk="0">
                    <a:moveTo>
                      <a:pt x="1" y="0"/>
                    </a:moveTo>
                    <a:cubicBezTo>
                      <a:pt x="11" y="0"/>
                      <a:pt x="21" y="10"/>
                      <a:pt x="30" y="10"/>
                    </a:cubicBezTo>
                    <a:cubicBezTo>
                      <a:pt x="21" y="10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6" name="Google Shape;2656;p17"/>
              <p:cNvSpPr/>
              <p:nvPr/>
            </p:nvSpPr>
            <p:spPr>
              <a:xfrm>
                <a:off x="11683888" y="-1703678"/>
                <a:ext cx="24314" cy="27213"/>
              </a:xfrm>
              <a:custGeom>
                <a:avLst/>
                <a:gdLst/>
                <a:ahLst/>
                <a:cxnLst/>
                <a:rect l="l" t="t" r="r" b="b"/>
                <a:pathLst>
                  <a:path w="151" h="169" extrusionOk="0">
                    <a:moveTo>
                      <a:pt x="29" y="1"/>
                    </a:moveTo>
                    <a:cubicBezTo>
                      <a:pt x="1" y="1"/>
                      <a:pt x="22" y="79"/>
                      <a:pt x="22" y="129"/>
                    </a:cubicBezTo>
                    <a:cubicBezTo>
                      <a:pt x="22" y="149"/>
                      <a:pt x="31" y="159"/>
                      <a:pt x="31" y="168"/>
                    </a:cubicBezTo>
                    <a:cubicBezTo>
                      <a:pt x="61" y="149"/>
                      <a:pt x="101" y="129"/>
                      <a:pt x="150" y="109"/>
                    </a:cubicBezTo>
                    <a:cubicBezTo>
                      <a:pt x="141" y="59"/>
                      <a:pt x="101" y="40"/>
                      <a:pt x="51" y="10"/>
                    </a:cubicBezTo>
                    <a:cubicBezTo>
                      <a:pt x="42" y="4"/>
                      <a:pt x="35" y="1"/>
                      <a:pt x="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7" name="Google Shape;2657;p17"/>
              <p:cNvSpPr/>
              <p:nvPr/>
            </p:nvSpPr>
            <p:spPr>
              <a:xfrm>
                <a:off x="11646369" y="-1687736"/>
                <a:ext cx="36230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225" h="139" extrusionOk="0">
                    <a:moveTo>
                      <a:pt x="176" y="0"/>
                    </a:moveTo>
                    <a:cubicBezTo>
                      <a:pt x="165" y="0"/>
                      <a:pt x="148" y="20"/>
                      <a:pt x="86" y="20"/>
                    </a:cubicBezTo>
                    <a:cubicBezTo>
                      <a:pt x="73" y="19"/>
                      <a:pt x="62" y="18"/>
                      <a:pt x="55" y="18"/>
                    </a:cubicBezTo>
                    <a:cubicBezTo>
                      <a:pt x="1" y="18"/>
                      <a:pt x="83" y="49"/>
                      <a:pt x="136" y="119"/>
                    </a:cubicBezTo>
                    <a:cubicBezTo>
                      <a:pt x="145" y="129"/>
                      <a:pt x="155" y="129"/>
                      <a:pt x="155" y="139"/>
                    </a:cubicBezTo>
                    <a:cubicBezTo>
                      <a:pt x="165" y="119"/>
                      <a:pt x="195" y="99"/>
                      <a:pt x="225" y="89"/>
                    </a:cubicBezTo>
                    <a:cubicBezTo>
                      <a:pt x="215" y="69"/>
                      <a:pt x="215" y="60"/>
                      <a:pt x="205" y="50"/>
                    </a:cubicBezTo>
                    <a:cubicBezTo>
                      <a:pt x="188" y="11"/>
                      <a:pt x="184" y="0"/>
                      <a:pt x="1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8" name="Google Shape;2658;p17"/>
              <p:cNvSpPr/>
              <p:nvPr/>
            </p:nvSpPr>
            <p:spPr>
              <a:xfrm>
                <a:off x="11628657" y="-1670829"/>
                <a:ext cx="41222" cy="23509"/>
              </a:xfrm>
              <a:custGeom>
                <a:avLst/>
                <a:gdLst/>
                <a:ahLst/>
                <a:cxnLst/>
                <a:rect l="l" t="t" r="r" b="b"/>
                <a:pathLst>
                  <a:path w="256" h="146" extrusionOk="0">
                    <a:moveTo>
                      <a:pt x="57" y="0"/>
                    </a:moveTo>
                    <a:cubicBezTo>
                      <a:pt x="1" y="0"/>
                      <a:pt x="117" y="133"/>
                      <a:pt x="117" y="133"/>
                    </a:cubicBezTo>
                    <a:cubicBezTo>
                      <a:pt x="117" y="133"/>
                      <a:pt x="155" y="146"/>
                      <a:pt x="200" y="146"/>
                    </a:cubicBezTo>
                    <a:cubicBezTo>
                      <a:pt x="212" y="146"/>
                      <a:pt x="224" y="145"/>
                      <a:pt x="236" y="143"/>
                    </a:cubicBezTo>
                    <a:cubicBezTo>
                      <a:pt x="236" y="133"/>
                      <a:pt x="246" y="113"/>
                      <a:pt x="255" y="103"/>
                    </a:cubicBezTo>
                    <a:cubicBezTo>
                      <a:pt x="246" y="93"/>
                      <a:pt x="246" y="83"/>
                      <a:pt x="255" y="74"/>
                    </a:cubicBezTo>
                    <a:cubicBezTo>
                      <a:pt x="246" y="74"/>
                      <a:pt x="226" y="64"/>
                      <a:pt x="216" y="64"/>
                    </a:cubicBezTo>
                    <a:cubicBezTo>
                      <a:pt x="156" y="54"/>
                      <a:pt x="176" y="34"/>
                      <a:pt x="77" y="4"/>
                    </a:cubicBezTo>
                    <a:cubicBezTo>
                      <a:pt x="69" y="2"/>
                      <a:pt x="62" y="0"/>
                      <a:pt x="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59" name="Google Shape;2659;p17"/>
              <p:cNvSpPr/>
              <p:nvPr/>
            </p:nvSpPr>
            <p:spPr>
              <a:xfrm>
                <a:off x="11645725" y="-2550016"/>
                <a:ext cx="297087" cy="723796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4495" extrusionOk="0">
                    <a:moveTo>
                      <a:pt x="737" y="0"/>
                    </a:moveTo>
                    <a:cubicBezTo>
                      <a:pt x="736" y="0"/>
                      <a:pt x="734" y="20"/>
                      <a:pt x="734" y="70"/>
                    </a:cubicBezTo>
                    <a:lnTo>
                      <a:pt x="734" y="209"/>
                    </a:lnTo>
                    <a:cubicBezTo>
                      <a:pt x="734" y="159"/>
                      <a:pt x="732" y="139"/>
                      <a:pt x="728" y="139"/>
                    </a:cubicBezTo>
                    <a:cubicBezTo>
                      <a:pt x="716" y="139"/>
                      <a:pt x="690" y="330"/>
                      <a:pt x="675" y="368"/>
                    </a:cubicBezTo>
                    <a:cubicBezTo>
                      <a:pt x="645" y="417"/>
                      <a:pt x="665" y="417"/>
                      <a:pt x="655" y="497"/>
                    </a:cubicBezTo>
                    <a:cubicBezTo>
                      <a:pt x="655" y="530"/>
                      <a:pt x="652" y="541"/>
                      <a:pt x="642" y="541"/>
                    </a:cubicBezTo>
                    <a:cubicBezTo>
                      <a:pt x="629" y="541"/>
                      <a:pt x="606" y="522"/>
                      <a:pt x="566" y="516"/>
                    </a:cubicBezTo>
                    <a:cubicBezTo>
                      <a:pt x="561" y="515"/>
                      <a:pt x="556" y="515"/>
                      <a:pt x="552" y="515"/>
                    </a:cubicBezTo>
                    <a:cubicBezTo>
                      <a:pt x="514" y="515"/>
                      <a:pt x="549" y="556"/>
                      <a:pt x="576" y="556"/>
                    </a:cubicBezTo>
                    <a:cubicBezTo>
                      <a:pt x="579" y="555"/>
                      <a:pt x="582" y="555"/>
                      <a:pt x="585" y="555"/>
                    </a:cubicBezTo>
                    <a:cubicBezTo>
                      <a:pt x="621" y="555"/>
                      <a:pt x="654" y="606"/>
                      <a:pt x="645" y="616"/>
                    </a:cubicBezTo>
                    <a:cubicBezTo>
                      <a:pt x="635" y="635"/>
                      <a:pt x="546" y="665"/>
                      <a:pt x="576" y="744"/>
                    </a:cubicBezTo>
                    <a:cubicBezTo>
                      <a:pt x="597" y="787"/>
                      <a:pt x="563" y="799"/>
                      <a:pt x="531" y="799"/>
                    </a:cubicBezTo>
                    <a:cubicBezTo>
                      <a:pt x="518" y="799"/>
                      <a:pt x="505" y="797"/>
                      <a:pt x="497" y="794"/>
                    </a:cubicBezTo>
                    <a:cubicBezTo>
                      <a:pt x="491" y="790"/>
                      <a:pt x="485" y="789"/>
                      <a:pt x="479" y="789"/>
                    </a:cubicBezTo>
                    <a:cubicBezTo>
                      <a:pt x="455" y="789"/>
                      <a:pt x="436" y="819"/>
                      <a:pt x="477" y="844"/>
                    </a:cubicBezTo>
                    <a:cubicBezTo>
                      <a:pt x="526" y="883"/>
                      <a:pt x="487" y="992"/>
                      <a:pt x="437" y="992"/>
                    </a:cubicBezTo>
                    <a:cubicBezTo>
                      <a:pt x="406" y="992"/>
                      <a:pt x="381" y="950"/>
                      <a:pt x="344" y="950"/>
                    </a:cubicBezTo>
                    <a:cubicBezTo>
                      <a:pt x="333" y="950"/>
                      <a:pt x="321" y="954"/>
                      <a:pt x="308" y="963"/>
                    </a:cubicBezTo>
                    <a:cubicBezTo>
                      <a:pt x="298" y="972"/>
                      <a:pt x="298" y="972"/>
                      <a:pt x="288" y="982"/>
                    </a:cubicBezTo>
                    <a:cubicBezTo>
                      <a:pt x="278" y="992"/>
                      <a:pt x="278" y="992"/>
                      <a:pt x="268" y="1002"/>
                    </a:cubicBezTo>
                    <a:cubicBezTo>
                      <a:pt x="268" y="1002"/>
                      <a:pt x="268" y="1012"/>
                      <a:pt x="268" y="1012"/>
                    </a:cubicBezTo>
                    <a:cubicBezTo>
                      <a:pt x="259" y="1032"/>
                      <a:pt x="298" y="1022"/>
                      <a:pt x="338" y="1032"/>
                    </a:cubicBezTo>
                    <a:cubicBezTo>
                      <a:pt x="348" y="1042"/>
                      <a:pt x="368" y="1042"/>
                      <a:pt x="378" y="1062"/>
                    </a:cubicBezTo>
                    <a:cubicBezTo>
                      <a:pt x="411" y="1112"/>
                      <a:pt x="395" y="1134"/>
                      <a:pt x="436" y="1134"/>
                    </a:cubicBezTo>
                    <a:cubicBezTo>
                      <a:pt x="444" y="1134"/>
                      <a:pt x="454" y="1133"/>
                      <a:pt x="467" y="1131"/>
                    </a:cubicBezTo>
                    <a:cubicBezTo>
                      <a:pt x="546" y="1131"/>
                      <a:pt x="526" y="1220"/>
                      <a:pt x="546" y="1369"/>
                    </a:cubicBezTo>
                    <a:cubicBezTo>
                      <a:pt x="550" y="1429"/>
                      <a:pt x="531" y="1450"/>
                      <a:pt x="508" y="1450"/>
                    </a:cubicBezTo>
                    <a:cubicBezTo>
                      <a:pt x="477" y="1450"/>
                      <a:pt x="441" y="1413"/>
                      <a:pt x="447" y="1379"/>
                    </a:cubicBezTo>
                    <a:cubicBezTo>
                      <a:pt x="467" y="1320"/>
                      <a:pt x="427" y="1300"/>
                      <a:pt x="318" y="1240"/>
                    </a:cubicBezTo>
                    <a:cubicBezTo>
                      <a:pt x="298" y="1232"/>
                      <a:pt x="286" y="1228"/>
                      <a:pt x="279" y="1228"/>
                    </a:cubicBezTo>
                    <a:cubicBezTo>
                      <a:pt x="242" y="1228"/>
                      <a:pt x="341" y="1321"/>
                      <a:pt x="358" y="1379"/>
                    </a:cubicBezTo>
                    <a:cubicBezTo>
                      <a:pt x="363" y="1410"/>
                      <a:pt x="360" y="1425"/>
                      <a:pt x="350" y="1425"/>
                    </a:cubicBezTo>
                    <a:cubicBezTo>
                      <a:pt x="341" y="1425"/>
                      <a:pt x="327" y="1413"/>
                      <a:pt x="308" y="1389"/>
                    </a:cubicBezTo>
                    <a:cubicBezTo>
                      <a:pt x="297" y="1378"/>
                      <a:pt x="288" y="1374"/>
                      <a:pt x="279" y="1374"/>
                    </a:cubicBezTo>
                    <a:cubicBezTo>
                      <a:pt x="246" y="1374"/>
                      <a:pt x="225" y="1436"/>
                      <a:pt x="209" y="1498"/>
                    </a:cubicBezTo>
                    <a:cubicBezTo>
                      <a:pt x="189" y="1577"/>
                      <a:pt x="249" y="1518"/>
                      <a:pt x="278" y="1587"/>
                    </a:cubicBezTo>
                    <a:cubicBezTo>
                      <a:pt x="286" y="1612"/>
                      <a:pt x="301" y="1622"/>
                      <a:pt x="318" y="1622"/>
                    </a:cubicBezTo>
                    <a:cubicBezTo>
                      <a:pt x="349" y="1622"/>
                      <a:pt x="388" y="1593"/>
                      <a:pt x="407" y="1567"/>
                    </a:cubicBezTo>
                    <a:cubicBezTo>
                      <a:pt x="420" y="1558"/>
                      <a:pt x="430" y="1554"/>
                      <a:pt x="441" y="1554"/>
                    </a:cubicBezTo>
                    <a:cubicBezTo>
                      <a:pt x="466" y="1554"/>
                      <a:pt x="494" y="1576"/>
                      <a:pt x="556" y="1617"/>
                    </a:cubicBezTo>
                    <a:cubicBezTo>
                      <a:pt x="635" y="1676"/>
                      <a:pt x="516" y="1716"/>
                      <a:pt x="477" y="1756"/>
                    </a:cubicBezTo>
                    <a:cubicBezTo>
                      <a:pt x="464" y="1768"/>
                      <a:pt x="453" y="1771"/>
                      <a:pt x="441" y="1771"/>
                    </a:cubicBezTo>
                    <a:cubicBezTo>
                      <a:pt x="431" y="1771"/>
                      <a:pt x="421" y="1769"/>
                      <a:pt x="409" y="1769"/>
                    </a:cubicBezTo>
                    <a:cubicBezTo>
                      <a:pt x="388" y="1769"/>
                      <a:pt x="363" y="1775"/>
                      <a:pt x="328" y="1805"/>
                    </a:cubicBezTo>
                    <a:cubicBezTo>
                      <a:pt x="271" y="1854"/>
                      <a:pt x="267" y="1903"/>
                      <a:pt x="252" y="1903"/>
                    </a:cubicBezTo>
                    <a:cubicBezTo>
                      <a:pt x="248" y="1903"/>
                      <a:pt x="244" y="1900"/>
                      <a:pt x="239" y="1895"/>
                    </a:cubicBezTo>
                    <a:cubicBezTo>
                      <a:pt x="234" y="1890"/>
                      <a:pt x="226" y="1887"/>
                      <a:pt x="219" y="1887"/>
                    </a:cubicBezTo>
                    <a:cubicBezTo>
                      <a:pt x="211" y="1887"/>
                      <a:pt x="204" y="1890"/>
                      <a:pt x="199" y="1895"/>
                    </a:cubicBezTo>
                    <a:cubicBezTo>
                      <a:pt x="199" y="1895"/>
                      <a:pt x="189" y="1895"/>
                      <a:pt x="189" y="1905"/>
                    </a:cubicBezTo>
                    <a:cubicBezTo>
                      <a:pt x="199" y="1905"/>
                      <a:pt x="209" y="1905"/>
                      <a:pt x="219" y="1914"/>
                    </a:cubicBezTo>
                    <a:cubicBezTo>
                      <a:pt x="288" y="1964"/>
                      <a:pt x="179" y="1924"/>
                      <a:pt x="140" y="1964"/>
                    </a:cubicBezTo>
                    <a:cubicBezTo>
                      <a:pt x="120" y="1984"/>
                      <a:pt x="110" y="2004"/>
                      <a:pt x="90" y="2033"/>
                    </a:cubicBezTo>
                    <a:cubicBezTo>
                      <a:pt x="80" y="2053"/>
                      <a:pt x="70" y="2063"/>
                      <a:pt x="70" y="2083"/>
                    </a:cubicBezTo>
                    <a:cubicBezTo>
                      <a:pt x="66" y="2100"/>
                      <a:pt x="75" y="2108"/>
                      <a:pt x="88" y="2108"/>
                    </a:cubicBezTo>
                    <a:cubicBezTo>
                      <a:pt x="105" y="2108"/>
                      <a:pt x="128" y="2095"/>
                      <a:pt x="140" y="2073"/>
                    </a:cubicBezTo>
                    <a:cubicBezTo>
                      <a:pt x="143" y="2059"/>
                      <a:pt x="145" y="2054"/>
                      <a:pt x="147" y="2054"/>
                    </a:cubicBezTo>
                    <a:cubicBezTo>
                      <a:pt x="151" y="2054"/>
                      <a:pt x="153" y="2073"/>
                      <a:pt x="159" y="2093"/>
                    </a:cubicBezTo>
                    <a:cubicBezTo>
                      <a:pt x="169" y="2093"/>
                      <a:pt x="179" y="2083"/>
                      <a:pt x="189" y="2083"/>
                    </a:cubicBezTo>
                    <a:cubicBezTo>
                      <a:pt x="209" y="2073"/>
                      <a:pt x="229" y="2073"/>
                      <a:pt x="229" y="2073"/>
                    </a:cubicBezTo>
                    <a:cubicBezTo>
                      <a:pt x="239" y="2063"/>
                      <a:pt x="249" y="2043"/>
                      <a:pt x="259" y="2033"/>
                    </a:cubicBezTo>
                    <a:cubicBezTo>
                      <a:pt x="268" y="2014"/>
                      <a:pt x="278" y="1994"/>
                      <a:pt x="288" y="1964"/>
                    </a:cubicBezTo>
                    <a:cubicBezTo>
                      <a:pt x="298" y="1964"/>
                      <a:pt x="298" y="1964"/>
                      <a:pt x="298" y="1954"/>
                    </a:cubicBezTo>
                    <a:cubicBezTo>
                      <a:pt x="308" y="1940"/>
                      <a:pt x="315" y="1935"/>
                      <a:pt x="320" y="1935"/>
                    </a:cubicBezTo>
                    <a:cubicBezTo>
                      <a:pt x="329" y="1935"/>
                      <a:pt x="331" y="1954"/>
                      <a:pt x="338" y="1974"/>
                    </a:cubicBezTo>
                    <a:cubicBezTo>
                      <a:pt x="338" y="2014"/>
                      <a:pt x="338" y="2053"/>
                      <a:pt x="338" y="2053"/>
                    </a:cubicBezTo>
                    <a:cubicBezTo>
                      <a:pt x="338" y="2053"/>
                      <a:pt x="338" y="2063"/>
                      <a:pt x="338" y="2063"/>
                    </a:cubicBezTo>
                    <a:cubicBezTo>
                      <a:pt x="348" y="2093"/>
                      <a:pt x="378" y="2172"/>
                      <a:pt x="427" y="2212"/>
                    </a:cubicBezTo>
                    <a:cubicBezTo>
                      <a:pt x="477" y="2261"/>
                      <a:pt x="407" y="2291"/>
                      <a:pt x="358" y="2301"/>
                    </a:cubicBezTo>
                    <a:cubicBezTo>
                      <a:pt x="328" y="2301"/>
                      <a:pt x="318" y="2311"/>
                      <a:pt x="298" y="2321"/>
                    </a:cubicBezTo>
                    <a:cubicBezTo>
                      <a:pt x="278" y="2341"/>
                      <a:pt x="259" y="2361"/>
                      <a:pt x="239" y="2380"/>
                    </a:cubicBezTo>
                    <a:cubicBezTo>
                      <a:pt x="231" y="2388"/>
                      <a:pt x="219" y="2391"/>
                      <a:pt x="205" y="2391"/>
                    </a:cubicBezTo>
                    <a:cubicBezTo>
                      <a:pt x="181" y="2391"/>
                      <a:pt x="150" y="2383"/>
                      <a:pt x="120" y="2371"/>
                    </a:cubicBezTo>
                    <a:cubicBezTo>
                      <a:pt x="100" y="2361"/>
                      <a:pt x="70" y="2361"/>
                      <a:pt x="50" y="2351"/>
                    </a:cubicBezTo>
                    <a:lnTo>
                      <a:pt x="30" y="2351"/>
                    </a:lnTo>
                    <a:cubicBezTo>
                      <a:pt x="21" y="2361"/>
                      <a:pt x="11" y="2380"/>
                      <a:pt x="1" y="2390"/>
                    </a:cubicBezTo>
                    <a:cubicBezTo>
                      <a:pt x="11" y="2400"/>
                      <a:pt x="30" y="2410"/>
                      <a:pt x="40" y="2420"/>
                    </a:cubicBezTo>
                    <a:cubicBezTo>
                      <a:pt x="49" y="2425"/>
                      <a:pt x="58" y="2426"/>
                      <a:pt x="66" y="2426"/>
                    </a:cubicBezTo>
                    <a:cubicBezTo>
                      <a:pt x="82" y="2426"/>
                      <a:pt x="97" y="2421"/>
                      <a:pt x="116" y="2421"/>
                    </a:cubicBezTo>
                    <a:cubicBezTo>
                      <a:pt x="133" y="2421"/>
                      <a:pt x="154" y="2425"/>
                      <a:pt x="179" y="2440"/>
                    </a:cubicBezTo>
                    <a:cubicBezTo>
                      <a:pt x="232" y="2478"/>
                      <a:pt x="239" y="2510"/>
                      <a:pt x="252" y="2510"/>
                    </a:cubicBezTo>
                    <a:cubicBezTo>
                      <a:pt x="257" y="2510"/>
                      <a:pt x="261" y="2507"/>
                      <a:pt x="268" y="2499"/>
                    </a:cubicBezTo>
                    <a:cubicBezTo>
                      <a:pt x="272" y="2498"/>
                      <a:pt x="276" y="2497"/>
                      <a:pt x="279" y="2497"/>
                    </a:cubicBezTo>
                    <a:cubicBezTo>
                      <a:pt x="296" y="2497"/>
                      <a:pt x="314" y="2513"/>
                      <a:pt x="338" y="2529"/>
                    </a:cubicBezTo>
                    <a:cubicBezTo>
                      <a:pt x="358" y="2519"/>
                      <a:pt x="368" y="2509"/>
                      <a:pt x="397" y="2490"/>
                    </a:cubicBezTo>
                    <a:cubicBezTo>
                      <a:pt x="407" y="2484"/>
                      <a:pt x="416" y="2482"/>
                      <a:pt x="424" y="2482"/>
                    </a:cubicBezTo>
                    <a:cubicBezTo>
                      <a:pt x="472" y="2482"/>
                      <a:pt x="487" y="2573"/>
                      <a:pt x="487" y="2599"/>
                    </a:cubicBezTo>
                    <a:cubicBezTo>
                      <a:pt x="487" y="2638"/>
                      <a:pt x="447" y="2648"/>
                      <a:pt x="378" y="2668"/>
                    </a:cubicBezTo>
                    <a:cubicBezTo>
                      <a:pt x="368" y="2668"/>
                      <a:pt x="368" y="2668"/>
                      <a:pt x="368" y="2678"/>
                    </a:cubicBezTo>
                    <a:cubicBezTo>
                      <a:pt x="338" y="2688"/>
                      <a:pt x="318" y="2718"/>
                      <a:pt x="308" y="2747"/>
                    </a:cubicBezTo>
                    <a:cubicBezTo>
                      <a:pt x="298" y="2767"/>
                      <a:pt x="288" y="2797"/>
                      <a:pt x="278" y="2817"/>
                    </a:cubicBezTo>
                    <a:cubicBezTo>
                      <a:pt x="288" y="2822"/>
                      <a:pt x="299" y="2823"/>
                      <a:pt x="310" y="2823"/>
                    </a:cubicBezTo>
                    <a:cubicBezTo>
                      <a:pt x="347" y="2823"/>
                      <a:pt x="394" y="2804"/>
                      <a:pt x="447" y="2797"/>
                    </a:cubicBezTo>
                    <a:cubicBezTo>
                      <a:pt x="456" y="2796"/>
                      <a:pt x="465" y="2795"/>
                      <a:pt x="473" y="2795"/>
                    </a:cubicBezTo>
                    <a:cubicBezTo>
                      <a:pt x="529" y="2795"/>
                      <a:pt x="572" y="2823"/>
                      <a:pt x="615" y="2866"/>
                    </a:cubicBezTo>
                    <a:cubicBezTo>
                      <a:pt x="652" y="2897"/>
                      <a:pt x="640" y="2908"/>
                      <a:pt x="605" y="2908"/>
                    </a:cubicBezTo>
                    <a:cubicBezTo>
                      <a:pt x="583" y="2908"/>
                      <a:pt x="551" y="2904"/>
                      <a:pt x="516" y="2896"/>
                    </a:cubicBezTo>
                    <a:cubicBezTo>
                      <a:pt x="503" y="2891"/>
                      <a:pt x="492" y="2889"/>
                      <a:pt x="483" y="2889"/>
                    </a:cubicBezTo>
                    <a:cubicBezTo>
                      <a:pt x="440" y="2889"/>
                      <a:pt x="447" y="2939"/>
                      <a:pt x="447" y="2956"/>
                    </a:cubicBezTo>
                    <a:cubicBezTo>
                      <a:pt x="447" y="2965"/>
                      <a:pt x="477" y="2995"/>
                      <a:pt x="586" y="3045"/>
                    </a:cubicBezTo>
                    <a:cubicBezTo>
                      <a:pt x="640" y="3072"/>
                      <a:pt x="632" y="3087"/>
                      <a:pt x="602" y="3087"/>
                    </a:cubicBezTo>
                    <a:cubicBezTo>
                      <a:pt x="577" y="3087"/>
                      <a:pt x="538" y="3077"/>
                      <a:pt x="506" y="3055"/>
                    </a:cubicBezTo>
                    <a:cubicBezTo>
                      <a:pt x="437" y="3015"/>
                      <a:pt x="417" y="3005"/>
                      <a:pt x="358" y="2946"/>
                    </a:cubicBezTo>
                    <a:cubicBezTo>
                      <a:pt x="339" y="2924"/>
                      <a:pt x="326" y="2916"/>
                      <a:pt x="316" y="2916"/>
                    </a:cubicBezTo>
                    <a:cubicBezTo>
                      <a:pt x="294" y="2916"/>
                      <a:pt x="291" y="2958"/>
                      <a:pt x="298" y="2985"/>
                    </a:cubicBezTo>
                    <a:cubicBezTo>
                      <a:pt x="307" y="3008"/>
                      <a:pt x="300" y="3018"/>
                      <a:pt x="285" y="3018"/>
                    </a:cubicBezTo>
                    <a:cubicBezTo>
                      <a:pt x="266" y="3018"/>
                      <a:pt x="236" y="3003"/>
                      <a:pt x="209" y="2975"/>
                    </a:cubicBezTo>
                    <a:cubicBezTo>
                      <a:pt x="159" y="2916"/>
                      <a:pt x="179" y="2906"/>
                      <a:pt x="120" y="2886"/>
                    </a:cubicBezTo>
                    <a:cubicBezTo>
                      <a:pt x="112" y="2884"/>
                      <a:pt x="105" y="2882"/>
                      <a:pt x="98" y="2882"/>
                    </a:cubicBezTo>
                    <a:cubicBezTo>
                      <a:pt x="79" y="2882"/>
                      <a:pt x="65" y="2891"/>
                      <a:pt x="50" y="2906"/>
                    </a:cubicBezTo>
                    <a:cubicBezTo>
                      <a:pt x="50" y="2916"/>
                      <a:pt x="50" y="2916"/>
                      <a:pt x="50" y="2916"/>
                    </a:cubicBezTo>
                    <a:cubicBezTo>
                      <a:pt x="64" y="2942"/>
                      <a:pt x="72" y="2956"/>
                      <a:pt x="83" y="2956"/>
                    </a:cubicBezTo>
                    <a:cubicBezTo>
                      <a:pt x="88" y="2956"/>
                      <a:pt x="93" y="2952"/>
                      <a:pt x="100" y="2946"/>
                    </a:cubicBezTo>
                    <a:cubicBezTo>
                      <a:pt x="105" y="2941"/>
                      <a:pt x="110" y="2939"/>
                      <a:pt x="116" y="2939"/>
                    </a:cubicBezTo>
                    <a:cubicBezTo>
                      <a:pt x="146" y="2939"/>
                      <a:pt x="193" y="3001"/>
                      <a:pt x="268" y="3084"/>
                    </a:cubicBezTo>
                    <a:cubicBezTo>
                      <a:pt x="288" y="3114"/>
                      <a:pt x="298" y="3134"/>
                      <a:pt x="288" y="3144"/>
                    </a:cubicBezTo>
                    <a:cubicBezTo>
                      <a:pt x="308" y="3144"/>
                      <a:pt x="328" y="3124"/>
                      <a:pt x="358" y="3094"/>
                    </a:cubicBezTo>
                    <a:cubicBezTo>
                      <a:pt x="371" y="3083"/>
                      <a:pt x="382" y="3078"/>
                      <a:pt x="390" y="3078"/>
                    </a:cubicBezTo>
                    <a:cubicBezTo>
                      <a:pt x="418" y="3078"/>
                      <a:pt x="422" y="3131"/>
                      <a:pt x="437" y="3154"/>
                    </a:cubicBezTo>
                    <a:cubicBezTo>
                      <a:pt x="457" y="3184"/>
                      <a:pt x="447" y="3194"/>
                      <a:pt x="506" y="3293"/>
                    </a:cubicBezTo>
                    <a:cubicBezTo>
                      <a:pt x="550" y="3355"/>
                      <a:pt x="547" y="3366"/>
                      <a:pt x="533" y="3366"/>
                    </a:cubicBezTo>
                    <a:cubicBezTo>
                      <a:pt x="525" y="3366"/>
                      <a:pt x="514" y="3362"/>
                      <a:pt x="506" y="3362"/>
                    </a:cubicBezTo>
                    <a:cubicBezTo>
                      <a:pt x="487" y="3352"/>
                      <a:pt x="397" y="3273"/>
                      <a:pt x="348" y="3263"/>
                    </a:cubicBezTo>
                    <a:cubicBezTo>
                      <a:pt x="339" y="3259"/>
                      <a:pt x="334" y="3258"/>
                      <a:pt x="331" y="3258"/>
                    </a:cubicBezTo>
                    <a:cubicBezTo>
                      <a:pt x="320" y="3258"/>
                      <a:pt x="372" y="3293"/>
                      <a:pt x="437" y="3342"/>
                    </a:cubicBezTo>
                    <a:cubicBezTo>
                      <a:pt x="476" y="3382"/>
                      <a:pt x="471" y="3392"/>
                      <a:pt x="450" y="3392"/>
                    </a:cubicBezTo>
                    <a:cubicBezTo>
                      <a:pt x="434" y="3392"/>
                      <a:pt x="409" y="3386"/>
                      <a:pt x="387" y="3382"/>
                    </a:cubicBezTo>
                    <a:cubicBezTo>
                      <a:pt x="382" y="3379"/>
                      <a:pt x="378" y="3378"/>
                      <a:pt x="375" y="3378"/>
                    </a:cubicBezTo>
                    <a:cubicBezTo>
                      <a:pt x="368" y="3378"/>
                      <a:pt x="368" y="3385"/>
                      <a:pt x="368" y="3392"/>
                    </a:cubicBezTo>
                    <a:cubicBezTo>
                      <a:pt x="387" y="3402"/>
                      <a:pt x="417" y="3412"/>
                      <a:pt x="437" y="3422"/>
                    </a:cubicBezTo>
                    <a:cubicBezTo>
                      <a:pt x="450" y="3422"/>
                      <a:pt x="463" y="3417"/>
                      <a:pt x="477" y="3417"/>
                    </a:cubicBezTo>
                    <a:cubicBezTo>
                      <a:pt x="483" y="3417"/>
                      <a:pt x="490" y="3418"/>
                      <a:pt x="497" y="3422"/>
                    </a:cubicBezTo>
                    <a:cubicBezTo>
                      <a:pt x="536" y="3422"/>
                      <a:pt x="536" y="3491"/>
                      <a:pt x="566" y="3560"/>
                    </a:cubicBezTo>
                    <a:cubicBezTo>
                      <a:pt x="596" y="3630"/>
                      <a:pt x="606" y="3600"/>
                      <a:pt x="645" y="3699"/>
                    </a:cubicBezTo>
                    <a:cubicBezTo>
                      <a:pt x="654" y="3730"/>
                      <a:pt x="652" y="3742"/>
                      <a:pt x="644" y="3742"/>
                    </a:cubicBezTo>
                    <a:cubicBezTo>
                      <a:pt x="624" y="3742"/>
                      <a:pt x="567" y="3668"/>
                      <a:pt x="546" y="3640"/>
                    </a:cubicBezTo>
                    <a:cubicBezTo>
                      <a:pt x="506" y="3590"/>
                      <a:pt x="526" y="3600"/>
                      <a:pt x="457" y="3570"/>
                    </a:cubicBezTo>
                    <a:cubicBezTo>
                      <a:pt x="443" y="3564"/>
                      <a:pt x="434" y="3562"/>
                      <a:pt x="430" y="3562"/>
                    </a:cubicBezTo>
                    <a:cubicBezTo>
                      <a:pt x="414" y="3562"/>
                      <a:pt x="465" y="3604"/>
                      <a:pt x="497" y="3660"/>
                    </a:cubicBezTo>
                    <a:cubicBezTo>
                      <a:pt x="524" y="3708"/>
                      <a:pt x="518" y="3737"/>
                      <a:pt x="489" y="3737"/>
                    </a:cubicBezTo>
                    <a:cubicBezTo>
                      <a:pt x="476" y="3737"/>
                      <a:pt x="458" y="3731"/>
                      <a:pt x="437" y="3719"/>
                    </a:cubicBezTo>
                    <a:cubicBezTo>
                      <a:pt x="378" y="3679"/>
                      <a:pt x="427" y="3660"/>
                      <a:pt x="397" y="3610"/>
                    </a:cubicBezTo>
                    <a:cubicBezTo>
                      <a:pt x="392" y="3595"/>
                      <a:pt x="385" y="3589"/>
                      <a:pt x="378" y="3589"/>
                    </a:cubicBezTo>
                    <a:cubicBezTo>
                      <a:pt x="361" y="3589"/>
                      <a:pt x="342" y="3624"/>
                      <a:pt x="328" y="3660"/>
                    </a:cubicBezTo>
                    <a:cubicBezTo>
                      <a:pt x="348" y="3679"/>
                      <a:pt x="397" y="3719"/>
                      <a:pt x="487" y="3769"/>
                    </a:cubicBezTo>
                    <a:cubicBezTo>
                      <a:pt x="506" y="3788"/>
                      <a:pt x="516" y="3798"/>
                      <a:pt x="526" y="3808"/>
                    </a:cubicBezTo>
                    <a:cubicBezTo>
                      <a:pt x="537" y="3805"/>
                      <a:pt x="545" y="3803"/>
                      <a:pt x="549" y="3803"/>
                    </a:cubicBezTo>
                    <a:cubicBezTo>
                      <a:pt x="570" y="3803"/>
                      <a:pt x="540" y="3834"/>
                      <a:pt x="556" y="3858"/>
                    </a:cubicBezTo>
                    <a:cubicBezTo>
                      <a:pt x="576" y="3898"/>
                      <a:pt x="725" y="3907"/>
                      <a:pt x="725" y="3907"/>
                    </a:cubicBezTo>
                    <a:cubicBezTo>
                      <a:pt x="725" y="3907"/>
                      <a:pt x="754" y="3947"/>
                      <a:pt x="734" y="3947"/>
                    </a:cubicBezTo>
                    <a:cubicBezTo>
                      <a:pt x="725" y="3947"/>
                      <a:pt x="685" y="3957"/>
                      <a:pt x="665" y="4007"/>
                    </a:cubicBezTo>
                    <a:cubicBezTo>
                      <a:pt x="662" y="4020"/>
                      <a:pt x="666" y="4024"/>
                      <a:pt x="676" y="4024"/>
                    </a:cubicBezTo>
                    <a:cubicBezTo>
                      <a:pt x="696" y="4024"/>
                      <a:pt x="738" y="4007"/>
                      <a:pt x="784" y="4007"/>
                    </a:cubicBezTo>
                    <a:cubicBezTo>
                      <a:pt x="844" y="4007"/>
                      <a:pt x="824" y="4026"/>
                      <a:pt x="834" y="4066"/>
                    </a:cubicBezTo>
                    <a:cubicBezTo>
                      <a:pt x="838" y="4082"/>
                      <a:pt x="830" y="4085"/>
                      <a:pt x="817" y="4085"/>
                    </a:cubicBezTo>
                    <a:cubicBezTo>
                      <a:pt x="809" y="4085"/>
                      <a:pt x="797" y="4084"/>
                      <a:pt x="784" y="4084"/>
                    </a:cubicBezTo>
                    <a:cubicBezTo>
                      <a:pt x="769" y="4084"/>
                      <a:pt x="751" y="4086"/>
                      <a:pt x="734" y="4096"/>
                    </a:cubicBezTo>
                    <a:cubicBezTo>
                      <a:pt x="685" y="4116"/>
                      <a:pt x="764" y="4126"/>
                      <a:pt x="764" y="4185"/>
                    </a:cubicBezTo>
                    <a:cubicBezTo>
                      <a:pt x="767" y="4204"/>
                      <a:pt x="765" y="4211"/>
                      <a:pt x="759" y="4211"/>
                    </a:cubicBezTo>
                    <a:cubicBezTo>
                      <a:pt x="745" y="4211"/>
                      <a:pt x="715" y="4176"/>
                      <a:pt x="695" y="4155"/>
                    </a:cubicBezTo>
                    <a:cubicBezTo>
                      <a:pt x="665" y="4116"/>
                      <a:pt x="655" y="4096"/>
                      <a:pt x="635" y="4066"/>
                    </a:cubicBezTo>
                    <a:cubicBezTo>
                      <a:pt x="615" y="4026"/>
                      <a:pt x="596" y="4007"/>
                      <a:pt x="556" y="4007"/>
                    </a:cubicBezTo>
                    <a:cubicBezTo>
                      <a:pt x="516" y="4017"/>
                      <a:pt x="546" y="4026"/>
                      <a:pt x="586" y="4096"/>
                    </a:cubicBezTo>
                    <a:cubicBezTo>
                      <a:pt x="615" y="4155"/>
                      <a:pt x="606" y="4155"/>
                      <a:pt x="576" y="4185"/>
                    </a:cubicBezTo>
                    <a:cubicBezTo>
                      <a:pt x="570" y="4193"/>
                      <a:pt x="564" y="4196"/>
                      <a:pt x="559" y="4196"/>
                    </a:cubicBezTo>
                    <a:cubicBezTo>
                      <a:pt x="535" y="4196"/>
                      <a:pt x="514" y="4140"/>
                      <a:pt x="506" y="4116"/>
                    </a:cubicBezTo>
                    <a:cubicBezTo>
                      <a:pt x="497" y="4076"/>
                      <a:pt x="467" y="4066"/>
                      <a:pt x="417" y="4036"/>
                    </a:cubicBezTo>
                    <a:cubicBezTo>
                      <a:pt x="412" y="4034"/>
                      <a:pt x="409" y="4033"/>
                      <a:pt x="406" y="4033"/>
                    </a:cubicBezTo>
                    <a:cubicBezTo>
                      <a:pt x="384" y="4033"/>
                      <a:pt x="407" y="4090"/>
                      <a:pt x="407" y="4116"/>
                    </a:cubicBezTo>
                    <a:cubicBezTo>
                      <a:pt x="407" y="4155"/>
                      <a:pt x="407" y="4135"/>
                      <a:pt x="427" y="4195"/>
                    </a:cubicBezTo>
                    <a:cubicBezTo>
                      <a:pt x="427" y="4205"/>
                      <a:pt x="427" y="4205"/>
                      <a:pt x="427" y="4205"/>
                    </a:cubicBezTo>
                    <a:cubicBezTo>
                      <a:pt x="438" y="4237"/>
                      <a:pt x="431" y="4246"/>
                      <a:pt x="420" y="4246"/>
                    </a:cubicBezTo>
                    <a:cubicBezTo>
                      <a:pt x="410" y="4246"/>
                      <a:pt x="397" y="4239"/>
                      <a:pt x="387" y="4235"/>
                    </a:cubicBezTo>
                    <a:cubicBezTo>
                      <a:pt x="368" y="4225"/>
                      <a:pt x="298" y="4155"/>
                      <a:pt x="239" y="4116"/>
                    </a:cubicBezTo>
                    <a:cubicBezTo>
                      <a:pt x="189" y="4116"/>
                      <a:pt x="259" y="4135"/>
                      <a:pt x="308" y="4175"/>
                    </a:cubicBezTo>
                    <a:cubicBezTo>
                      <a:pt x="348" y="4215"/>
                      <a:pt x="328" y="4215"/>
                      <a:pt x="298" y="4215"/>
                    </a:cubicBezTo>
                    <a:cubicBezTo>
                      <a:pt x="298" y="4215"/>
                      <a:pt x="298" y="4215"/>
                      <a:pt x="298" y="4225"/>
                    </a:cubicBezTo>
                    <a:cubicBezTo>
                      <a:pt x="318" y="4235"/>
                      <a:pt x="328" y="4245"/>
                      <a:pt x="328" y="4254"/>
                    </a:cubicBezTo>
                    <a:cubicBezTo>
                      <a:pt x="343" y="4254"/>
                      <a:pt x="355" y="4252"/>
                      <a:pt x="369" y="4252"/>
                    </a:cubicBezTo>
                    <a:cubicBezTo>
                      <a:pt x="382" y="4252"/>
                      <a:pt x="397" y="4254"/>
                      <a:pt x="417" y="4264"/>
                    </a:cubicBezTo>
                    <a:cubicBezTo>
                      <a:pt x="477" y="4284"/>
                      <a:pt x="387" y="4304"/>
                      <a:pt x="397" y="4324"/>
                    </a:cubicBezTo>
                    <a:cubicBezTo>
                      <a:pt x="417" y="4334"/>
                      <a:pt x="427" y="4324"/>
                      <a:pt x="457" y="4354"/>
                    </a:cubicBezTo>
                    <a:cubicBezTo>
                      <a:pt x="472" y="4369"/>
                      <a:pt x="483" y="4375"/>
                      <a:pt x="491" y="4375"/>
                    </a:cubicBezTo>
                    <a:cubicBezTo>
                      <a:pt x="506" y="4375"/>
                      <a:pt x="514" y="4358"/>
                      <a:pt x="526" y="4334"/>
                    </a:cubicBezTo>
                    <a:cubicBezTo>
                      <a:pt x="534" y="4319"/>
                      <a:pt x="541" y="4314"/>
                      <a:pt x="550" y="4314"/>
                    </a:cubicBezTo>
                    <a:cubicBezTo>
                      <a:pt x="564" y="4314"/>
                      <a:pt x="581" y="4328"/>
                      <a:pt x="606" y="4334"/>
                    </a:cubicBezTo>
                    <a:cubicBezTo>
                      <a:pt x="645" y="4354"/>
                      <a:pt x="596" y="4393"/>
                      <a:pt x="606" y="4403"/>
                    </a:cubicBezTo>
                    <a:cubicBezTo>
                      <a:pt x="610" y="4412"/>
                      <a:pt x="616" y="4415"/>
                      <a:pt x="624" y="4415"/>
                    </a:cubicBezTo>
                    <a:cubicBezTo>
                      <a:pt x="636" y="4415"/>
                      <a:pt x="652" y="4409"/>
                      <a:pt x="675" y="4403"/>
                    </a:cubicBezTo>
                    <a:cubicBezTo>
                      <a:pt x="684" y="4401"/>
                      <a:pt x="693" y="4400"/>
                      <a:pt x="700" y="4400"/>
                    </a:cubicBezTo>
                    <a:cubicBezTo>
                      <a:pt x="732" y="4400"/>
                      <a:pt x="746" y="4415"/>
                      <a:pt x="754" y="4423"/>
                    </a:cubicBezTo>
                    <a:cubicBezTo>
                      <a:pt x="909" y="4292"/>
                      <a:pt x="1043" y="4247"/>
                      <a:pt x="1161" y="4247"/>
                    </a:cubicBezTo>
                    <a:cubicBezTo>
                      <a:pt x="1240" y="4247"/>
                      <a:pt x="1312" y="4266"/>
                      <a:pt x="1379" y="4294"/>
                    </a:cubicBezTo>
                    <a:cubicBezTo>
                      <a:pt x="1379" y="4273"/>
                      <a:pt x="1379" y="4256"/>
                      <a:pt x="1390" y="4256"/>
                    </a:cubicBezTo>
                    <a:cubicBezTo>
                      <a:pt x="1394" y="4256"/>
                      <a:pt x="1400" y="4259"/>
                      <a:pt x="1409" y="4264"/>
                    </a:cubicBezTo>
                    <a:cubicBezTo>
                      <a:pt x="1458" y="4304"/>
                      <a:pt x="1498" y="4284"/>
                      <a:pt x="1508" y="4344"/>
                    </a:cubicBezTo>
                    <a:cubicBezTo>
                      <a:pt x="1508" y="4344"/>
                      <a:pt x="1508" y="4354"/>
                      <a:pt x="1508" y="4364"/>
                    </a:cubicBezTo>
                    <a:cubicBezTo>
                      <a:pt x="1528" y="4373"/>
                      <a:pt x="1548" y="4393"/>
                      <a:pt x="1577" y="4403"/>
                    </a:cubicBezTo>
                    <a:cubicBezTo>
                      <a:pt x="1567" y="4393"/>
                      <a:pt x="1567" y="4383"/>
                      <a:pt x="1567" y="4373"/>
                    </a:cubicBezTo>
                    <a:cubicBezTo>
                      <a:pt x="1557" y="4364"/>
                      <a:pt x="1557" y="4364"/>
                      <a:pt x="1557" y="4354"/>
                    </a:cubicBezTo>
                    <a:cubicBezTo>
                      <a:pt x="1548" y="4324"/>
                      <a:pt x="1538" y="4304"/>
                      <a:pt x="1528" y="4284"/>
                    </a:cubicBezTo>
                    <a:cubicBezTo>
                      <a:pt x="1518" y="4245"/>
                      <a:pt x="1528" y="4225"/>
                      <a:pt x="1548" y="4225"/>
                    </a:cubicBezTo>
                    <a:cubicBezTo>
                      <a:pt x="1552" y="4223"/>
                      <a:pt x="1555" y="4223"/>
                      <a:pt x="1558" y="4223"/>
                    </a:cubicBezTo>
                    <a:cubicBezTo>
                      <a:pt x="1580" y="4223"/>
                      <a:pt x="1589" y="4249"/>
                      <a:pt x="1597" y="4274"/>
                    </a:cubicBezTo>
                    <a:cubicBezTo>
                      <a:pt x="1607" y="4294"/>
                      <a:pt x="1607" y="4304"/>
                      <a:pt x="1617" y="4324"/>
                    </a:cubicBezTo>
                    <a:cubicBezTo>
                      <a:pt x="1627" y="4344"/>
                      <a:pt x="1637" y="4364"/>
                      <a:pt x="1647" y="4383"/>
                    </a:cubicBezTo>
                    <a:cubicBezTo>
                      <a:pt x="1667" y="4393"/>
                      <a:pt x="1686" y="4413"/>
                      <a:pt x="1696" y="4443"/>
                    </a:cubicBezTo>
                    <a:cubicBezTo>
                      <a:pt x="1718" y="4470"/>
                      <a:pt x="1743" y="4494"/>
                      <a:pt x="1761" y="4494"/>
                    </a:cubicBezTo>
                    <a:cubicBezTo>
                      <a:pt x="1775" y="4494"/>
                      <a:pt x="1786" y="4478"/>
                      <a:pt x="1786" y="4433"/>
                    </a:cubicBezTo>
                    <a:cubicBezTo>
                      <a:pt x="1786" y="4393"/>
                      <a:pt x="1766" y="4373"/>
                      <a:pt x="1746" y="4364"/>
                    </a:cubicBezTo>
                    <a:cubicBezTo>
                      <a:pt x="1726" y="4344"/>
                      <a:pt x="1716" y="4334"/>
                      <a:pt x="1746" y="4314"/>
                    </a:cubicBezTo>
                    <a:cubicBezTo>
                      <a:pt x="1766" y="4294"/>
                      <a:pt x="1786" y="4294"/>
                      <a:pt x="1805" y="4294"/>
                    </a:cubicBezTo>
                    <a:cubicBezTo>
                      <a:pt x="1815" y="4297"/>
                      <a:pt x="1823" y="4300"/>
                      <a:pt x="1829" y="4300"/>
                    </a:cubicBezTo>
                    <a:cubicBezTo>
                      <a:pt x="1841" y="4300"/>
                      <a:pt x="1845" y="4291"/>
                      <a:pt x="1845" y="4264"/>
                    </a:cubicBezTo>
                    <a:cubicBezTo>
                      <a:pt x="1845" y="4264"/>
                      <a:pt x="1845" y="4254"/>
                      <a:pt x="1845" y="4245"/>
                    </a:cubicBezTo>
                    <a:cubicBezTo>
                      <a:pt x="1845" y="4215"/>
                      <a:pt x="1845" y="4195"/>
                      <a:pt x="1815" y="4195"/>
                    </a:cubicBezTo>
                    <a:lnTo>
                      <a:pt x="1795" y="4195"/>
                    </a:lnTo>
                    <a:cubicBezTo>
                      <a:pt x="1755" y="4195"/>
                      <a:pt x="1717" y="4212"/>
                      <a:pt x="1697" y="4212"/>
                    </a:cubicBezTo>
                    <a:cubicBezTo>
                      <a:pt x="1683" y="4212"/>
                      <a:pt x="1678" y="4204"/>
                      <a:pt x="1686" y="4175"/>
                    </a:cubicBezTo>
                    <a:cubicBezTo>
                      <a:pt x="1694" y="4131"/>
                      <a:pt x="1712" y="4125"/>
                      <a:pt x="1730" y="4125"/>
                    </a:cubicBezTo>
                    <a:cubicBezTo>
                      <a:pt x="1735" y="4125"/>
                      <a:pt x="1741" y="4126"/>
                      <a:pt x="1746" y="4126"/>
                    </a:cubicBezTo>
                    <a:cubicBezTo>
                      <a:pt x="1756" y="4116"/>
                      <a:pt x="1736" y="4066"/>
                      <a:pt x="1736" y="4066"/>
                    </a:cubicBezTo>
                    <a:cubicBezTo>
                      <a:pt x="1736" y="4066"/>
                      <a:pt x="1706" y="4066"/>
                      <a:pt x="1686" y="4076"/>
                    </a:cubicBezTo>
                    <a:cubicBezTo>
                      <a:pt x="1659" y="4087"/>
                      <a:pt x="1626" y="4095"/>
                      <a:pt x="1598" y="4095"/>
                    </a:cubicBezTo>
                    <a:cubicBezTo>
                      <a:pt x="1576" y="4095"/>
                      <a:pt x="1556" y="4089"/>
                      <a:pt x="1548" y="4076"/>
                    </a:cubicBezTo>
                    <a:cubicBezTo>
                      <a:pt x="1530" y="4024"/>
                      <a:pt x="1619" y="3942"/>
                      <a:pt x="1589" y="3942"/>
                    </a:cubicBezTo>
                    <a:cubicBezTo>
                      <a:pt x="1584" y="3942"/>
                      <a:pt x="1577" y="3943"/>
                      <a:pt x="1567" y="3947"/>
                    </a:cubicBezTo>
                    <a:cubicBezTo>
                      <a:pt x="1520" y="3971"/>
                      <a:pt x="1493" y="3995"/>
                      <a:pt x="1465" y="3995"/>
                    </a:cubicBezTo>
                    <a:cubicBezTo>
                      <a:pt x="1446" y="3995"/>
                      <a:pt x="1426" y="3985"/>
                      <a:pt x="1399" y="3957"/>
                    </a:cubicBezTo>
                    <a:cubicBezTo>
                      <a:pt x="1389" y="3947"/>
                      <a:pt x="1379" y="3937"/>
                      <a:pt x="1369" y="3927"/>
                    </a:cubicBezTo>
                    <a:cubicBezTo>
                      <a:pt x="1329" y="3888"/>
                      <a:pt x="1310" y="3888"/>
                      <a:pt x="1280" y="3858"/>
                    </a:cubicBezTo>
                    <a:cubicBezTo>
                      <a:pt x="1240" y="3818"/>
                      <a:pt x="1240" y="3818"/>
                      <a:pt x="1220" y="3788"/>
                    </a:cubicBezTo>
                    <a:cubicBezTo>
                      <a:pt x="1195" y="3763"/>
                      <a:pt x="1221" y="3715"/>
                      <a:pt x="1241" y="3715"/>
                    </a:cubicBezTo>
                    <a:cubicBezTo>
                      <a:pt x="1244" y="3715"/>
                      <a:pt x="1247" y="3716"/>
                      <a:pt x="1250" y="3719"/>
                    </a:cubicBezTo>
                    <a:cubicBezTo>
                      <a:pt x="1270" y="3729"/>
                      <a:pt x="1270" y="3769"/>
                      <a:pt x="1310" y="3828"/>
                    </a:cubicBezTo>
                    <a:cubicBezTo>
                      <a:pt x="1375" y="3897"/>
                      <a:pt x="1408" y="3923"/>
                      <a:pt x="1422" y="3923"/>
                    </a:cubicBezTo>
                    <a:cubicBezTo>
                      <a:pt x="1446" y="3923"/>
                      <a:pt x="1401" y="3833"/>
                      <a:pt x="1369" y="3769"/>
                    </a:cubicBezTo>
                    <a:cubicBezTo>
                      <a:pt x="1319" y="3679"/>
                      <a:pt x="1270" y="3739"/>
                      <a:pt x="1290" y="3669"/>
                    </a:cubicBezTo>
                    <a:cubicBezTo>
                      <a:pt x="1290" y="3640"/>
                      <a:pt x="1300" y="3620"/>
                      <a:pt x="1319" y="3590"/>
                    </a:cubicBezTo>
                    <a:cubicBezTo>
                      <a:pt x="1330" y="3579"/>
                      <a:pt x="1341" y="3571"/>
                      <a:pt x="1352" y="3571"/>
                    </a:cubicBezTo>
                    <a:cubicBezTo>
                      <a:pt x="1361" y="3571"/>
                      <a:pt x="1370" y="3577"/>
                      <a:pt x="1379" y="3590"/>
                    </a:cubicBezTo>
                    <a:cubicBezTo>
                      <a:pt x="1379" y="3590"/>
                      <a:pt x="1379" y="3590"/>
                      <a:pt x="1379" y="3600"/>
                    </a:cubicBezTo>
                    <a:cubicBezTo>
                      <a:pt x="1409" y="3679"/>
                      <a:pt x="1389" y="3759"/>
                      <a:pt x="1448" y="3828"/>
                    </a:cubicBezTo>
                    <a:cubicBezTo>
                      <a:pt x="1467" y="3844"/>
                      <a:pt x="1480" y="3852"/>
                      <a:pt x="1487" y="3852"/>
                    </a:cubicBezTo>
                    <a:cubicBezTo>
                      <a:pt x="1505" y="3852"/>
                      <a:pt x="1487" y="3801"/>
                      <a:pt x="1458" y="3729"/>
                    </a:cubicBezTo>
                    <a:cubicBezTo>
                      <a:pt x="1429" y="3669"/>
                      <a:pt x="1409" y="3610"/>
                      <a:pt x="1409" y="3570"/>
                    </a:cubicBezTo>
                    <a:cubicBezTo>
                      <a:pt x="1402" y="3549"/>
                      <a:pt x="1405" y="3533"/>
                      <a:pt x="1418" y="3533"/>
                    </a:cubicBezTo>
                    <a:cubicBezTo>
                      <a:pt x="1423" y="3533"/>
                      <a:pt x="1430" y="3535"/>
                      <a:pt x="1438" y="3541"/>
                    </a:cubicBezTo>
                    <a:lnTo>
                      <a:pt x="1448" y="3541"/>
                    </a:lnTo>
                    <a:cubicBezTo>
                      <a:pt x="1477" y="3561"/>
                      <a:pt x="1482" y="3563"/>
                      <a:pt x="1481" y="3563"/>
                    </a:cubicBezTo>
                    <a:cubicBezTo>
                      <a:pt x="1481" y="3563"/>
                      <a:pt x="1480" y="3563"/>
                      <a:pt x="1479" y="3563"/>
                    </a:cubicBezTo>
                    <a:cubicBezTo>
                      <a:pt x="1476" y="3563"/>
                      <a:pt x="1468" y="3565"/>
                      <a:pt x="1488" y="3600"/>
                    </a:cubicBezTo>
                    <a:cubicBezTo>
                      <a:pt x="1510" y="3638"/>
                      <a:pt x="1580" y="3677"/>
                      <a:pt x="1632" y="3677"/>
                    </a:cubicBezTo>
                    <a:cubicBezTo>
                      <a:pt x="1674" y="3677"/>
                      <a:pt x="1704" y="3651"/>
                      <a:pt x="1686" y="3580"/>
                    </a:cubicBezTo>
                    <a:cubicBezTo>
                      <a:pt x="1675" y="3520"/>
                      <a:pt x="1661" y="3505"/>
                      <a:pt x="1646" y="3505"/>
                    </a:cubicBezTo>
                    <a:cubicBezTo>
                      <a:pt x="1632" y="3505"/>
                      <a:pt x="1619" y="3516"/>
                      <a:pt x="1606" y="3516"/>
                    </a:cubicBezTo>
                    <a:cubicBezTo>
                      <a:pt x="1595" y="3516"/>
                      <a:pt x="1586" y="3509"/>
                      <a:pt x="1577" y="3481"/>
                    </a:cubicBezTo>
                    <a:cubicBezTo>
                      <a:pt x="1567" y="3451"/>
                      <a:pt x="1557" y="3422"/>
                      <a:pt x="1548" y="3402"/>
                    </a:cubicBezTo>
                    <a:cubicBezTo>
                      <a:pt x="1538" y="3372"/>
                      <a:pt x="1538" y="3362"/>
                      <a:pt x="1528" y="3342"/>
                    </a:cubicBezTo>
                    <a:cubicBezTo>
                      <a:pt x="1518" y="3322"/>
                      <a:pt x="1508" y="3313"/>
                      <a:pt x="1488" y="3313"/>
                    </a:cubicBezTo>
                    <a:cubicBezTo>
                      <a:pt x="1485" y="3311"/>
                      <a:pt x="1481" y="3310"/>
                      <a:pt x="1477" y="3310"/>
                    </a:cubicBezTo>
                    <a:cubicBezTo>
                      <a:pt x="1458" y="3310"/>
                      <a:pt x="1435" y="3328"/>
                      <a:pt x="1419" y="3352"/>
                    </a:cubicBezTo>
                    <a:cubicBezTo>
                      <a:pt x="1399" y="3372"/>
                      <a:pt x="1369" y="3402"/>
                      <a:pt x="1359" y="3402"/>
                    </a:cubicBezTo>
                    <a:cubicBezTo>
                      <a:pt x="1341" y="3402"/>
                      <a:pt x="1322" y="3271"/>
                      <a:pt x="1361" y="3271"/>
                    </a:cubicBezTo>
                    <a:cubicBezTo>
                      <a:pt x="1363" y="3271"/>
                      <a:pt x="1366" y="3272"/>
                      <a:pt x="1369" y="3273"/>
                    </a:cubicBezTo>
                    <a:cubicBezTo>
                      <a:pt x="1385" y="3278"/>
                      <a:pt x="1398" y="3281"/>
                      <a:pt x="1407" y="3281"/>
                    </a:cubicBezTo>
                    <a:cubicBezTo>
                      <a:pt x="1432" y="3281"/>
                      <a:pt x="1427" y="3257"/>
                      <a:pt x="1369" y="3184"/>
                    </a:cubicBezTo>
                    <a:cubicBezTo>
                      <a:pt x="1369" y="3184"/>
                      <a:pt x="1369" y="3184"/>
                      <a:pt x="1359" y="3174"/>
                    </a:cubicBezTo>
                    <a:cubicBezTo>
                      <a:pt x="1291" y="3089"/>
                      <a:pt x="1318" y="3019"/>
                      <a:pt x="1358" y="3019"/>
                    </a:cubicBezTo>
                    <a:cubicBezTo>
                      <a:pt x="1365" y="3019"/>
                      <a:pt x="1372" y="3021"/>
                      <a:pt x="1379" y="3025"/>
                    </a:cubicBezTo>
                    <a:cubicBezTo>
                      <a:pt x="1409" y="3035"/>
                      <a:pt x="1419" y="3084"/>
                      <a:pt x="1429" y="3134"/>
                    </a:cubicBezTo>
                    <a:cubicBezTo>
                      <a:pt x="1429" y="3184"/>
                      <a:pt x="1438" y="3223"/>
                      <a:pt x="1448" y="3223"/>
                    </a:cubicBezTo>
                    <a:cubicBezTo>
                      <a:pt x="1448" y="3228"/>
                      <a:pt x="1456" y="3231"/>
                      <a:pt x="1466" y="3231"/>
                    </a:cubicBezTo>
                    <a:cubicBezTo>
                      <a:pt x="1476" y="3231"/>
                      <a:pt x="1488" y="3228"/>
                      <a:pt x="1498" y="3223"/>
                    </a:cubicBezTo>
                    <a:cubicBezTo>
                      <a:pt x="1538" y="3213"/>
                      <a:pt x="1577" y="3184"/>
                      <a:pt x="1538" y="3084"/>
                    </a:cubicBezTo>
                    <a:cubicBezTo>
                      <a:pt x="1538" y="3084"/>
                      <a:pt x="1528" y="3075"/>
                      <a:pt x="1528" y="3075"/>
                    </a:cubicBezTo>
                    <a:cubicBezTo>
                      <a:pt x="1468" y="2936"/>
                      <a:pt x="1429" y="2995"/>
                      <a:pt x="1409" y="2956"/>
                    </a:cubicBezTo>
                    <a:cubicBezTo>
                      <a:pt x="1383" y="2922"/>
                      <a:pt x="1372" y="2772"/>
                      <a:pt x="1333" y="2772"/>
                    </a:cubicBezTo>
                    <a:cubicBezTo>
                      <a:pt x="1326" y="2772"/>
                      <a:pt x="1318" y="2777"/>
                      <a:pt x="1310" y="2787"/>
                    </a:cubicBezTo>
                    <a:cubicBezTo>
                      <a:pt x="1273" y="2846"/>
                      <a:pt x="1258" y="2915"/>
                      <a:pt x="1232" y="2915"/>
                    </a:cubicBezTo>
                    <a:cubicBezTo>
                      <a:pt x="1224" y="2915"/>
                      <a:pt x="1213" y="2907"/>
                      <a:pt x="1201" y="2886"/>
                    </a:cubicBezTo>
                    <a:cubicBezTo>
                      <a:pt x="1151" y="2807"/>
                      <a:pt x="1171" y="2728"/>
                      <a:pt x="1101" y="2708"/>
                    </a:cubicBezTo>
                    <a:cubicBezTo>
                      <a:pt x="1022" y="2688"/>
                      <a:pt x="1032" y="2648"/>
                      <a:pt x="1032" y="2618"/>
                    </a:cubicBezTo>
                    <a:cubicBezTo>
                      <a:pt x="1032" y="2582"/>
                      <a:pt x="990" y="2446"/>
                      <a:pt x="1037" y="2446"/>
                    </a:cubicBezTo>
                    <a:cubicBezTo>
                      <a:pt x="1041" y="2446"/>
                      <a:pt x="1046" y="2447"/>
                      <a:pt x="1052" y="2450"/>
                    </a:cubicBezTo>
                    <a:cubicBezTo>
                      <a:pt x="1111" y="2490"/>
                      <a:pt x="1091" y="2539"/>
                      <a:pt x="1151" y="2618"/>
                    </a:cubicBezTo>
                    <a:cubicBezTo>
                      <a:pt x="1178" y="2667"/>
                      <a:pt x="1211" y="2692"/>
                      <a:pt x="1232" y="2692"/>
                    </a:cubicBezTo>
                    <a:cubicBezTo>
                      <a:pt x="1250" y="2692"/>
                      <a:pt x="1259" y="2674"/>
                      <a:pt x="1250" y="2638"/>
                    </a:cubicBezTo>
                    <a:cubicBezTo>
                      <a:pt x="1240" y="2605"/>
                      <a:pt x="1240" y="2585"/>
                      <a:pt x="1249" y="2585"/>
                    </a:cubicBezTo>
                    <a:cubicBezTo>
                      <a:pt x="1259" y="2585"/>
                      <a:pt x="1279" y="2607"/>
                      <a:pt x="1310" y="2658"/>
                    </a:cubicBezTo>
                    <a:cubicBezTo>
                      <a:pt x="1339" y="2713"/>
                      <a:pt x="1367" y="2718"/>
                      <a:pt x="1396" y="2718"/>
                    </a:cubicBezTo>
                    <a:cubicBezTo>
                      <a:pt x="1403" y="2718"/>
                      <a:pt x="1410" y="2717"/>
                      <a:pt x="1417" y="2717"/>
                    </a:cubicBezTo>
                    <a:cubicBezTo>
                      <a:pt x="1441" y="2717"/>
                      <a:pt x="1467" y="2720"/>
                      <a:pt x="1498" y="2747"/>
                    </a:cubicBezTo>
                    <a:cubicBezTo>
                      <a:pt x="1522" y="2771"/>
                      <a:pt x="1547" y="2781"/>
                      <a:pt x="1569" y="2781"/>
                    </a:cubicBezTo>
                    <a:cubicBezTo>
                      <a:pt x="1610" y="2781"/>
                      <a:pt x="1633" y="2744"/>
                      <a:pt x="1587" y="2698"/>
                    </a:cubicBezTo>
                    <a:cubicBezTo>
                      <a:pt x="1587" y="2698"/>
                      <a:pt x="1577" y="2688"/>
                      <a:pt x="1567" y="2678"/>
                    </a:cubicBezTo>
                    <a:cubicBezTo>
                      <a:pt x="1508" y="2638"/>
                      <a:pt x="1458" y="2618"/>
                      <a:pt x="1429" y="2609"/>
                    </a:cubicBezTo>
                    <a:cubicBezTo>
                      <a:pt x="1409" y="2599"/>
                      <a:pt x="1389" y="2599"/>
                      <a:pt x="1389" y="2589"/>
                    </a:cubicBezTo>
                    <a:cubicBezTo>
                      <a:pt x="1397" y="2565"/>
                      <a:pt x="1373" y="2508"/>
                      <a:pt x="1410" y="2508"/>
                    </a:cubicBezTo>
                    <a:cubicBezTo>
                      <a:pt x="1419" y="2508"/>
                      <a:pt x="1431" y="2512"/>
                      <a:pt x="1448" y="2519"/>
                    </a:cubicBezTo>
                    <a:cubicBezTo>
                      <a:pt x="1462" y="2525"/>
                      <a:pt x="1475" y="2527"/>
                      <a:pt x="1487" y="2527"/>
                    </a:cubicBezTo>
                    <a:cubicBezTo>
                      <a:pt x="1519" y="2527"/>
                      <a:pt x="1543" y="2511"/>
                      <a:pt x="1557" y="2490"/>
                    </a:cubicBezTo>
                    <a:cubicBezTo>
                      <a:pt x="1567" y="2460"/>
                      <a:pt x="1567" y="2430"/>
                      <a:pt x="1548" y="2400"/>
                    </a:cubicBezTo>
                    <a:cubicBezTo>
                      <a:pt x="1538" y="2380"/>
                      <a:pt x="1528" y="2380"/>
                      <a:pt x="1518" y="2371"/>
                    </a:cubicBezTo>
                    <a:cubicBezTo>
                      <a:pt x="1493" y="2340"/>
                      <a:pt x="1473" y="2328"/>
                      <a:pt x="1447" y="2328"/>
                    </a:cubicBezTo>
                    <a:cubicBezTo>
                      <a:pt x="1431" y="2328"/>
                      <a:pt x="1412" y="2333"/>
                      <a:pt x="1389" y="2341"/>
                    </a:cubicBezTo>
                    <a:cubicBezTo>
                      <a:pt x="1323" y="2349"/>
                      <a:pt x="1263" y="2420"/>
                      <a:pt x="1223" y="2420"/>
                    </a:cubicBezTo>
                    <a:cubicBezTo>
                      <a:pt x="1214" y="2420"/>
                      <a:pt x="1207" y="2417"/>
                      <a:pt x="1201" y="2410"/>
                    </a:cubicBezTo>
                    <a:cubicBezTo>
                      <a:pt x="1161" y="2371"/>
                      <a:pt x="1230" y="2321"/>
                      <a:pt x="1181" y="2311"/>
                    </a:cubicBezTo>
                    <a:cubicBezTo>
                      <a:pt x="1131" y="2301"/>
                      <a:pt x="953" y="2291"/>
                      <a:pt x="1002" y="2242"/>
                    </a:cubicBezTo>
                    <a:cubicBezTo>
                      <a:pt x="1062" y="2192"/>
                      <a:pt x="1091" y="2133"/>
                      <a:pt x="1091" y="2133"/>
                    </a:cubicBezTo>
                    <a:cubicBezTo>
                      <a:pt x="1091" y="2133"/>
                      <a:pt x="1121" y="2019"/>
                      <a:pt x="1162" y="2019"/>
                    </a:cubicBezTo>
                    <a:cubicBezTo>
                      <a:pt x="1174" y="2019"/>
                      <a:pt x="1187" y="2029"/>
                      <a:pt x="1201" y="2053"/>
                    </a:cubicBezTo>
                    <a:cubicBezTo>
                      <a:pt x="1237" y="2120"/>
                      <a:pt x="1262" y="2138"/>
                      <a:pt x="1280" y="2138"/>
                    </a:cubicBezTo>
                    <a:cubicBezTo>
                      <a:pt x="1292" y="2138"/>
                      <a:pt x="1302" y="2130"/>
                      <a:pt x="1310" y="2123"/>
                    </a:cubicBezTo>
                    <a:cubicBezTo>
                      <a:pt x="1324" y="2100"/>
                      <a:pt x="1323" y="2056"/>
                      <a:pt x="1329" y="2056"/>
                    </a:cubicBezTo>
                    <a:cubicBezTo>
                      <a:pt x="1331" y="2056"/>
                      <a:pt x="1334" y="2061"/>
                      <a:pt x="1339" y="2073"/>
                    </a:cubicBezTo>
                    <a:cubicBezTo>
                      <a:pt x="1348" y="2095"/>
                      <a:pt x="1372" y="2109"/>
                      <a:pt x="1390" y="2109"/>
                    </a:cubicBezTo>
                    <a:cubicBezTo>
                      <a:pt x="1414" y="2109"/>
                      <a:pt x="1428" y="2085"/>
                      <a:pt x="1389" y="2024"/>
                    </a:cubicBezTo>
                    <a:cubicBezTo>
                      <a:pt x="1333" y="1944"/>
                      <a:pt x="1290" y="1883"/>
                      <a:pt x="1260" y="1883"/>
                    </a:cubicBezTo>
                    <a:cubicBezTo>
                      <a:pt x="1253" y="1883"/>
                      <a:pt x="1246" y="1887"/>
                      <a:pt x="1240" y="1895"/>
                    </a:cubicBezTo>
                    <a:cubicBezTo>
                      <a:pt x="1235" y="1900"/>
                      <a:pt x="1231" y="1903"/>
                      <a:pt x="1227" y="1903"/>
                    </a:cubicBezTo>
                    <a:cubicBezTo>
                      <a:pt x="1211" y="1903"/>
                      <a:pt x="1208" y="1854"/>
                      <a:pt x="1151" y="1805"/>
                    </a:cubicBezTo>
                    <a:cubicBezTo>
                      <a:pt x="1116" y="1775"/>
                      <a:pt x="1090" y="1769"/>
                      <a:pt x="1070" y="1769"/>
                    </a:cubicBezTo>
                    <a:cubicBezTo>
                      <a:pt x="1058" y="1769"/>
                      <a:pt x="1048" y="1771"/>
                      <a:pt x="1038" y="1771"/>
                    </a:cubicBezTo>
                    <a:cubicBezTo>
                      <a:pt x="1026" y="1771"/>
                      <a:pt x="1015" y="1768"/>
                      <a:pt x="1002" y="1756"/>
                    </a:cubicBezTo>
                    <a:cubicBezTo>
                      <a:pt x="963" y="1716"/>
                      <a:pt x="834" y="1676"/>
                      <a:pt x="923" y="1617"/>
                    </a:cubicBezTo>
                    <a:cubicBezTo>
                      <a:pt x="984" y="1576"/>
                      <a:pt x="1013" y="1554"/>
                      <a:pt x="1038" y="1554"/>
                    </a:cubicBezTo>
                    <a:cubicBezTo>
                      <a:pt x="1049" y="1554"/>
                      <a:pt x="1059" y="1558"/>
                      <a:pt x="1072" y="1567"/>
                    </a:cubicBezTo>
                    <a:cubicBezTo>
                      <a:pt x="1082" y="1581"/>
                      <a:pt x="1099" y="1588"/>
                      <a:pt x="1118" y="1588"/>
                    </a:cubicBezTo>
                    <a:cubicBezTo>
                      <a:pt x="1154" y="1588"/>
                      <a:pt x="1197" y="1563"/>
                      <a:pt x="1210" y="1518"/>
                    </a:cubicBezTo>
                    <a:cubicBezTo>
                      <a:pt x="1215" y="1499"/>
                      <a:pt x="1222" y="1492"/>
                      <a:pt x="1230" y="1492"/>
                    </a:cubicBezTo>
                    <a:cubicBezTo>
                      <a:pt x="1247" y="1492"/>
                      <a:pt x="1266" y="1523"/>
                      <a:pt x="1272" y="1523"/>
                    </a:cubicBezTo>
                    <a:cubicBezTo>
                      <a:pt x="1275" y="1523"/>
                      <a:pt x="1275" y="1517"/>
                      <a:pt x="1270" y="1498"/>
                    </a:cubicBezTo>
                    <a:cubicBezTo>
                      <a:pt x="1257" y="1445"/>
                      <a:pt x="1235" y="1414"/>
                      <a:pt x="1210" y="1414"/>
                    </a:cubicBezTo>
                    <a:cubicBezTo>
                      <a:pt x="1197" y="1414"/>
                      <a:pt x="1184" y="1422"/>
                      <a:pt x="1171" y="1439"/>
                    </a:cubicBezTo>
                    <a:cubicBezTo>
                      <a:pt x="1161" y="1450"/>
                      <a:pt x="1150" y="1455"/>
                      <a:pt x="1139" y="1455"/>
                    </a:cubicBezTo>
                    <a:cubicBezTo>
                      <a:pt x="1103" y="1455"/>
                      <a:pt x="1066" y="1402"/>
                      <a:pt x="1082" y="1349"/>
                    </a:cubicBezTo>
                    <a:cubicBezTo>
                      <a:pt x="1096" y="1299"/>
                      <a:pt x="1156" y="1260"/>
                      <a:pt x="1148" y="1260"/>
                    </a:cubicBezTo>
                    <a:cubicBezTo>
                      <a:pt x="1145" y="1260"/>
                      <a:pt x="1132" y="1266"/>
                      <a:pt x="1101" y="1280"/>
                    </a:cubicBezTo>
                    <a:cubicBezTo>
                      <a:pt x="982" y="1339"/>
                      <a:pt x="1012" y="1320"/>
                      <a:pt x="1032" y="1379"/>
                    </a:cubicBezTo>
                    <a:cubicBezTo>
                      <a:pt x="1038" y="1413"/>
                      <a:pt x="1001" y="1450"/>
                      <a:pt x="971" y="1450"/>
                    </a:cubicBezTo>
                    <a:cubicBezTo>
                      <a:pt x="948" y="1450"/>
                      <a:pt x="929" y="1429"/>
                      <a:pt x="933" y="1369"/>
                    </a:cubicBezTo>
                    <a:cubicBezTo>
                      <a:pt x="953" y="1220"/>
                      <a:pt x="883" y="1121"/>
                      <a:pt x="963" y="1121"/>
                    </a:cubicBezTo>
                    <a:cubicBezTo>
                      <a:pt x="1022" y="1121"/>
                      <a:pt x="1020" y="1148"/>
                      <a:pt x="1026" y="1148"/>
                    </a:cubicBezTo>
                    <a:cubicBezTo>
                      <a:pt x="1030" y="1148"/>
                      <a:pt x="1035" y="1141"/>
                      <a:pt x="1052" y="1121"/>
                    </a:cubicBezTo>
                    <a:cubicBezTo>
                      <a:pt x="1091" y="1062"/>
                      <a:pt x="1240" y="1111"/>
                      <a:pt x="1171" y="1032"/>
                    </a:cubicBezTo>
                    <a:cubicBezTo>
                      <a:pt x="1119" y="973"/>
                      <a:pt x="1095" y="925"/>
                      <a:pt x="1069" y="925"/>
                    </a:cubicBezTo>
                    <a:cubicBezTo>
                      <a:pt x="1061" y="925"/>
                      <a:pt x="1052" y="930"/>
                      <a:pt x="1042" y="943"/>
                    </a:cubicBezTo>
                    <a:cubicBezTo>
                      <a:pt x="1008" y="976"/>
                      <a:pt x="978" y="988"/>
                      <a:pt x="955" y="988"/>
                    </a:cubicBezTo>
                    <a:cubicBezTo>
                      <a:pt x="909" y="988"/>
                      <a:pt x="890" y="943"/>
                      <a:pt x="923" y="923"/>
                    </a:cubicBezTo>
                    <a:cubicBezTo>
                      <a:pt x="971" y="885"/>
                      <a:pt x="1019" y="754"/>
                      <a:pt x="995" y="754"/>
                    </a:cubicBezTo>
                    <a:cubicBezTo>
                      <a:pt x="994" y="754"/>
                      <a:pt x="993" y="754"/>
                      <a:pt x="992" y="754"/>
                    </a:cubicBezTo>
                    <a:cubicBezTo>
                      <a:pt x="984" y="759"/>
                      <a:pt x="974" y="761"/>
                      <a:pt x="962" y="761"/>
                    </a:cubicBezTo>
                    <a:cubicBezTo>
                      <a:pt x="922" y="761"/>
                      <a:pt x="871" y="734"/>
                      <a:pt x="863" y="695"/>
                    </a:cubicBezTo>
                    <a:cubicBezTo>
                      <a:pt x="858" y="670"/>
                      <a:pt x="853" y="665"/>
                      <a:pt x="849" y="665"/>
                    </a:cubicBezTo>
                    <a:cubicBezTo>
                      <a:pt x="845" y="665"/>
                      <a:pt x="842" y="667"/>
                      <a:pt x="839" y="667"/>
                    </a:cubicBezTo>
                    <a:cubicBezTo>
                      <a:pt x="837" y="667"/>
                      <a:pt x="835" y="667"/>
                      <a:pt x="834" y="665"/>
                    </a:cubicBezTo>
                    <a:cubicBezTo>
                      <a:pt x="824" y="645"/>
                      <a:pt x="853" y="526"/>
                      <a:pt x="893" y="477"/>
                    </a:cubicBezTo>
                    <a:cubicBezTo>
                      <a:pt x="916" y="446"/>
                      <a:pt x="956" y="433"/>
                      <a:pt x="943" y="433"/>
                    </a:cubicBezTo>
                    <a:cubicBezTo>
                      <a:pt x="939" y="433"/>
                      <a:pt x="929" y="435"/>
                      <a:pt x="913" y="437"/>
                    </a:cubicBezTo>
                    <a:cubicBezTo>
                      <a:pt x="859" y="445"/>
                      <a:pt x="829" y="518"/>
                      <a:pt x="814" y="518"/>
                    </a:cubicBezTo>
                    <a:cubicBezTo>
                      <a:pt x="809" y="518"/>
                      <a:pt x="806" y="512"/>
                      <a:pt x="804" y="497"/>
                    </a:cubicBezTo>
                    <a:cubicBezTo>
                      <a:pt x="794" y="417"/>
                      <a:pt x="804" y="318"/>
                      <a:pt x="774" y="259"/>
                    </a:cubicBezTo>
                    <a:cubicBezTo>
                      <a:pt x="759" y="220"/>
                      <a:pt x="744" y="0"/>
                      <a:pt x="73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0" name="Google Shape;2660;p17"/>
              <p:cNvSpPr/>
              <p:nvPr/>
            </p:nvSpPr>
            <p:spPr>
              <a:xfrm>
                <a:off x="11684049" y="-1957611"/>
                <a:ext cx="38484" cy="30916"/>
              </a:xfrm>
              <a:custGeom>
                <a:avLst/>
                <a:gdLst/>
                <a:ahLst/>
                <a:cxnLst/>
                <a:rect l="l" t="t" r="r" b="b"/>
                <a:pathLst>
                  <a:path w="239" h="192" extrusionOk="0">
                    <a:moveTo>
                      <a:pt x="30" y="0"/>
                    </a:moveTo>
                    <a:cubicBezTo>
                      <a:pt x="11" y="10"/>
                      <a:pt x="1" y="20"/>
                      <a:pt x="1" y="40"/>
                    </a:cubicBezTo>
                    <a:cubicBezTo>
                      <a:pt x="11" y="40"/>
                      <a:pt x="21" y="50"/>
                      <a:pt x="30" y="70"/>
                    </a:cubicBezTo>
                    <a:cubicBezTo>
                      <a:pt x="40" y="70"/>
                      <a:pt x="50" y="80"/>
                      <a:pt x="60" y="90"/>
                    </a:cubicBezTo>
                    <a:cubicBezTo>
                      <a:pt x="100" y="119"/>
                      <a:pt x="80" y="129"/>
                      <a:pt x="140" y="179"/>
                    </a:cubicBezTo>
                    <a:cubicBezTo>
                      <a:pt x="154" y="188"/>
                      <a:pt x="166" y="191"/>
                      <a:pt x="176" y="191"/>
                    </a:cubicBezTo>
                    <a:cubicBezTo>
                      <a:pt x="202" y="191"/>
                      <a:pt x="218" y="170"/>
                      <a:pt x="239" y="149"/>
                    </a:cubicBezTo>
                    <a:cubicBezTo>
                      <a:pt x="219" y="139"/>
                      <a:pt x="189" y="129"/>
                      <a:pt x="159" y="109"/>
                    </a:cubicBezTo>
                    <a:cubicBezTo>
                      <a:pt x="149" y="100"/>
                      <a:pt x="120" y="80"/>
                      <a:pt x="90" y="70"/>
                    </a:cubicBezTo>
                    <a:cubicBezTo>
                      <a:pt x="70" y="60"/>
                      <a:pt x="60" y="40"/>
                      <a:pt x="50" y="30"/>
                    </a:cubicBezTo>
                    <a:cubicBezTo>
                      <a:pt x="40" y="20"/>
                      <a:pt x="4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1" name="Google Shape;2661;p17"/>
              <p:cNvSpPr/>
              <p:nvPr/>
            </p:nvSpPr>
            <p:spPr>
              <a:xfrm>
                <a:off x="11676159" y="-2142788"/>
                <a:ext cx="16102" cy="26086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62" extrusionOk="0">
                    <a:moveTo>
                      <a:pt x="0" y="0"/>
                    </a:moveTo>
                    <a:cubicBezTo>
                      <a:pt x="10" y="10"/>
                      <a:pt x="10" y="20"/>
                      <a:pt x="20" y="40"/>
                    </a:cubicBezTo>
                    <a:cubicBezTo>
                      <a:pt x="20" y="50"/>
                      <a:pt x="20" y="50"/>
                      <a:pt x="20" y="60"/>
                    </a:cubicBezTo>
                    <a:cubicBezTo>
                      <a:pt x="20" y="80"/>
                      <a:pt x="20" y="99"/>
                      <a:pt x="10" y="119"/>
                    </a:cubicBezTo>
                    <a:cubicBezTo>
                      <a:pt x="10" y="139"/>
                      <a:pt x="10" y="149"/>
                      <a:pt x="10" y="149"/>
                    </a:cubicBezTo>
                    <a:cubicBezTo>
                      <a:pt x="10" y="159"/>
                      <a:pt x="10" y="159"/>
                      <a:pt x="10" y="159"/>
                    </a:cubicBezTo>
                    <a:cubicBezTo>
                      <a:pt x="13" y="161"/>
                      <a:pt x="17" y="161"/>
                      <a:pt x="21" y="161"/>
                    </a:cubicBezTo>
                    <a:cubicBezTo>
                      <a:pt x="40" y="161"/>
                      <a:pt x="66" y="142"/>
                      <a:pt x="99" y="109"/>
                    </a:cubicBezTo>
                    <a:cubicBezTo>
                      <a:pt x="79" y="89"/>
                      <a:pt x="50" y="60"/>
                      <a:pt x="30" y="20"/>
                    </a:cubicBezTo>
                    <a:cubicBezTo>
                      <a:pt x="20" y="10"/>
                      <a:pt x="10" y="1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2" name="Google Shape;2662;p17"/>
              <p:cNvSpPr/>
              <p:nvPr/>
            </p:nvSpPr>
            <p:spPr>
              <a:xfrm>
                <a:off x="11711262" y="-1710441"/>
                <a:ext cx="23992" cy="19645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22" extrusionOk="0">
                    <a:moveTo>
                      <a:pt x="54" y="1"/>
                    </a:moveTo>
                    <a:cubicBezTo>
                      <a:pt x="50" y="1"/>
                      <a:pt x="45" y="1"/>
                      <a:pt x="40" y="2"/>
                    </a:cubicBezTo>
                    <a:cubicBezTo>
                      <a:pt x="0" y="12"/>
                      <a:pt x="30" y="32"/>
                      <a:pt x="70" y="121"/>
                    </a:cubicBezTo>
                    <a:cubicBezTo>
                      <a:pt x="80" y="121"/>
                      <a:pt x="90" y="111"/>
                      <a:pt x="109" y="111"/>
                    </a:cubicBezTo>
                    <a:cubicBezTo>
                      <a:pt x="119" y="101"/>
                      <a:pt x="129" y="101"/>
                      <a:pt x="149" y="101"/>
                    </a:cubicBezTo>
                    <a:cubicBezTo>
                      <a:pt x="139" y="91"/>
                      <a:pt x="139" y="91"/>
                      <a:pt x="139" y="91"/>
                    </a:cubicBezTo>
                    <a:cubicBezTo>
                      <a:pt x="112" y="38"/>
                      <a:pt x="9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3" name="Google Shape;2663;p17"/>
              <p:cNvSpPr/>
              <p:nvPr/>
            </p:nvSpPr>
            <p:spPr>
              <a:xfrm>
                <a:off x="11347188" y="-2253411"/>
                <a:ext cx="3381" cy="5314"/>
              </a:xfrm>
              <a:custGeom>
                <a:avLst/>
                <a:gdLst/>
                <a:ahLst/>
                <a:cxnLst/>
                <a:rect l="l" t="t" r="r" b="b"/>
                <a:pathLst>
                  <a:path w="21" h="33" extrusionOk="0">
                    <a:moveTo>
                      <a:pt x="11" y="0"/>
                    </a:moveTo>
                    <a:cubicBezTo>
                      <a:pt x="1" y="0"/>
                      <a:pt x="1" y="17"/>
                      <a:pt x="1" y="33"/>
                    </a:cubicBezTo>
                    <a:cubicBezTo>
                      <a:pt x="10" y="23"/>
                      <a:pt x="20" y="13"/>
                      <a:pt x="20" y="3"/>
                    </a:cubicBezTo>
                    <a:cubicBezTo>
                      <a:pt x="17" y="1"/>
                      <a:pt x="14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4" name="Google Shape;2664;p17"/>
              <p:cNvSpPr/>
              <p:nvPr/>
            </p:nvSpPr>
            <p:spPr>
              <a:xfrm>
                <a:off x="11327544" y="-2135542"/>
                <a:ext cx="7085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44" h="15" extrusionOk="0">
                    <a:moveTo>
                      <a:pt x="14" y="1"/>
                    </a:moveTo>
                    <a:cubicBezTo>
                      <a:pt x="0" y="1"/>
                      <a:pt x="9" y="8"/>
                      <a:pt x="23" y="15"/>
                    </a:cubicBezTo>
                    <a:cubicBezTo>
                      <a:pt x="33" y="15"/>
                      <a:pt x="33" y="5"/>
                      <a:pt x="43" y="5"/>
                    </a:cubicBezTo>
                    <a:cubicBezTo>
                      <a:pt x="29" y="2"/>
                      <a:pt x="19" y="1"/>
                      <a:pt x="1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5" name="Google Shape;2665;p17"/>
              <p:cNvSpPr/>
              <p:nvPr/>
            </p:nvSpPr>
            <p:spPr>
              <a:xfrm>
                <a:off x="11316916" y="-2125720"/>
                <a:ext cx="6441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40" h="34" extrusionOk="0">
                    <a:moveTo>
                      <a:pt x="17" y="1"/>
                    </a:moveTo>
                    <a:cubicBezTo>
                      <a:pt x="1" y="1"/>
                      <a:pt x="4" y="17"/>
                      <a:pt x="20" y="33"/>
                    </a:cubicBezTo>
                    <a:cubicBezTo>
                      <a:pt x="20" y="33"/>
                      <a:pt x="30" y="23"/>
                      <a:pt x="40" y="3"/>
                    </a:cubicBezTo>
                    <a:lnTo>
                      <a:pt x="30" y="3"/>
                    </a:lnTo>
                    <a:cubicBezTo>
                      <a:pt x="24" y="1"/>
                      <a:pt x="20" y="1"/>
                      <a:pt x="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6" name="Google Shape;2666;p17"/>
              <p:cNvSpPr/>
              <p:nvPr/>
            </p:nvSpPr>
            <p:spPr>
              <a:xfrm>
                <a:off x="11442997" y="-2333440"/>
                <a:ext cx="3059" cy="2415"/>
              </a:xfrm>
              <a:custGeom>
                <a:avLst/>
                <a:gdLst/>
                <a:ahLst/>
                <a:cxnLst/>
                <a:rect l="l" t="t" r="r" b="b"/>
                <a:pathLst>
                  <a:path w="19" h="15" extrusionOk="0">
                    <a:moveTo>
                      <a:pt x="13" y="0"/>
                    </a:moveTo>
                    <a:cubicBezTo>
                      <a:pt x="10" y="0"/>
                      <a:pt x="6" y="1"/>
                      <a:pt x="1" y="4"/>
                    </a:cubicBezTo>
                    <a:cubicBezTo>
                      <a:pt x="1" y="14"/>
                      <a:pt x="1" y="14"/>
                      <a:pt x="1" y="14"/>
                    </a:cubicBezTo>
                    <a:cubicBezTo>
                      <a:pt x="15" y="7"/>
                      <a:pt x="19" y="0"/>
                      <a:pt x="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7" name="Google Shape;2667;p17"/>
              <p:cNvSpPr/>
              <p:nvPr/>
            </p:nvSpPr>
            <p:spPr>
              <a:xfrm>
                <a:off x="11388732" y="-2152611"/>
                <a:ext cx="6602" cy="2737"/>
              </a:xfrm>
              <a:custGeom>
                <a:avLst/>
                <a:gdLst/>
                <a:ahLst/>
                <a:cxnLst/>
                <a:rect l="l" t="t" r="r" b="b"/>
                <a:pathLst>
                  <a:path w="41" h="17" extrusionOk="0">
                    <a:moveTo>
                      <a:pt x="16" y="0"/>
                    </a:moveTo>
                    <a:cubicBezTo>
                      <a:pt x="7" y="0"/>
                      <a:pt x="0" y="6"/>
                      <a:pt x="0" y="12"/>
                    </a:cubicBezTo>
                    <a:cubicBezTo>
                      <a:pt x="4" y="15"/>
                      <a:pt x="7" y="16"/>
                      <a:pt x="11" y="16"/>
                    </a:cubicBezTo>
                    <a:cubicBezTo>
                      <a:pt x="18" y="16"/>
                      <a:pt x="27" y="12"/>
                      <a:pt x="40" y="12"/>
                    </a:cubicBezTo>
                    <a:cubicBezTo>
                      <a:pt x="32" y="3"/>
                      <a:pt x="23" y="0"/>
                      <a:pt x="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8" name="Google Shape;2668;p17"/>
              <p:cNvSpPr/>
              <p:nvPr/>
            </p:nvSpPr>
            <p:spPr>
              <a:xfrm>
                <a:off x="11383902" y="-2076930"/>
                <a:ext cx="16102" cy="20450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27" extrusionOk="0">
                    <a:moveTo>
                      <a:pt x="33" y="0"/>
                    </a:moveTo>
                    <a:cubicBezTo>
                      <a:pt x="23" y="0"/>
                      <a:pt x="16" y="8"/>
                      <a:pt x="11" y="18"/>
                    </a:cubicBezTo>
                    <a:cubicBezTo>
                      <a:pt x="1" y="27"/>
                      <a:pt x="30" y="57"/>
                      <a:pt x="40" y="77"/>
                    </a:cubicBezTo>
                    <a:cubicBezTo>
                      <a:pt x="50" y="77"/>
                      <a:pt x="50" y="107"/>
                      <a:pt x="60" y="127"/>
                    </a:cubicBezTo>
                    <a:cubicBezTo>
                      <a:pt x="70" y="107"/>
                      <a:pt x="80" y="87"/>
                      <a:pt x="100" y="67"/>
                    </a:cubicBezTo>
                    <a:cubicBezTo>
                      <a:pt x="90" y="57"/>
                      <a:pt x="80" y="47"/>
                      <a:pt x="70" y="27"/>
                    </a:cubicBezTo>
                    <a:cubicBezTo>
                      <a:pt x="55" y="8"/>
                      <a:pt x="43" y="0"/>
                      <a:pt x="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69" name="Google Shape;2669;p17"/>
              <p:cNvSpPr/>
              <p:nvPr/>
            </p:nvSpPr>
            <p:spPr>
              <a:xfrm>
                <a:off x="11359909" y="-2077413"/>
                <a:ext cx="27374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70" h="163" extrusionOk="0">
                    <a:moveTo>
                      <a:pt x="1" y="1"/>
                    </a:moveTo>
                    <a:lnTo>
                      <a:pt x="1" y="1"/>
                    </a:lnTo>
                    <a:cubicBezTo>
                      <a:pt x="11" y="30"/>
                      <a:pt x="31" y="70"/>
                      <a:pt x="60" y="110"/>
                    </a:cubicBezTo>
                    <a:cubicBezTo>
                      <a:pt x="99" y="148"/>
                      <a:pt x="125" y="163"/>
                      <a:pt x="149" y="163"/>
                    </a:cubicBezTo>
                    <a:cubicBezTo>
                      <a:pt x="156" y="163"/>
                      <a:pt x="163" y="162"/>
                      <a:pt x="169" y="159"/>
                    </a:cubicBezTo>
                    <a:cubicBezTo>
                      <a:pt x="169" y="149"/>
                      <a:pt x="169" y="140"/>
                      <a:pt x="169" y="130"/>
                    </a:cubicBezTo>
                    <a:cubicBezTo>
                      <a:pt x="169" y="113"/>
                      <a:pt x="142" y="63"/>
                      <a:pt x="122" y="63"/>
                    </a:cubicBezTo>
                    <a:cubicBezTo>
                      <a:pt x="117" y="63"/>
                      <a:pt x="113" y="65"/>
                      <a:pt x="110" y="70"/>
                    </a:cubicBezTo>
                    <a:cubicBezTo>
                      <a:pt x="107" y="73"/>
                      <a:pt x="103" y="74"/>
                      <a:pt x="99" y="74"/>
                    </a:cubicBezTo>
                    <a:cubicBezTo>
                      <a:pt x="72" y="74"/>
                      <a:pt x="19" y="28"/>
                      <a:pt x="11" y="11"/>
                    </a:cubicBezTo>
                    <a:cubicBezTo>
                      <a:pt x="11" y="1"/>
                      <a:pt x="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0" name="Google Shape;2670;p17"/>
              <p:cNvSpPr/>
              <p:nvPr/>
            </p:nvSpPr>
            <p:spPr>
              <a:xfrm>
                <a:off x="11364740" y="-2219435"/>
                <a:ext cx="11433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00" extrusionOk="0">
                    <a:moveTo>
                      <a:pt x="1" y="0"/>
                    </a:moveTo>
                    <a:cubicBezTo>
                      <a:pt x="1" y="30"/>
                      <a:pt x="1" y="60"/>
                      <a:pt x="30" y="80"/>
                    </a:cubicBezTo>
                    <a:cubicBezTo>
                      <a:pt x="40" y="90"/>
                      <a:pt x="60" y="90"/>
                      <a:pt x="70" y="99"/>
                    </a:cubicBezTo>
                    <a:cubicBezTo>
                      <a:pt x="60" y="80"/>
                      <a:pt x="50" y="60"/>
                      <a:pt x="40" y="50"/>
                    </a:cubicBezTo>
                    <a:cubicBezTo>
                      <a:pt x="20" y="20"/>
                      <a:pt x="2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1" name="Google Shape;2671;p17"/>
              <p:cNvSpPr/>
              <p:nvPr/>
            </p:nvSpPr>
            <p:spPr>
              <a:xfrm>
                <a:off x="11367477" y="-2470793"/>
                <a:ext cx="88401" cy="125437"/>
              </a:xfrm>
              <a:custGeom>
                <a:avLst/>
                <a:gdLst/>
                <a:ahLst/>
                <a:cxnLst/>
                <a:rect l="l" t="t" r="r" b="b"/>
                <a:pathLst>
                  <a:path w="549" h="779" extrusionOk="0">
                    <a:moveTo>
                      <a:pt x="212" y="0"/>
                    </a:moveTo>
                    <a:cubicBezTo>
                      <a:pt x="212" y="0"/>
                      <a:pt x="212" y="13"/>
                      <a:pt x="212" y="44"/>
                    </a:cubicBezTo>
                    <a:lnTo>
                      <a:pt x="212" y="133"/>
                    </a:lnTo>
                    <a:cubicBezTo>
                      <a:pt x="212" y="107"/>
                      <a:pt x="209" y="97"/>
                      <a:pt x="205" y="97"/>
                    </a:cubicBezTo>
                    <a:cubicBezTo>
                      <a:pt x="198" y="97"/>
                      <a:pt x="188" y="126"/>
                      <a:pt x="182" y="163"/>
                    </a:cubicBezTo>
                    <a:cubicBezTo>
                      <a:pt x="182" y="203"/>
                      <a:pt x="172" y="243"/>
                      <a:pt x="162" y="252"/>
                    </a:cubicBezTo>
                    <a:cubicBezTo>
                      <a:pt x="152" y="282"/>
                      <a:pt x="162" y="282"/>
                      <a:pt x="152" y="332"/>
                    </a:cubicBezTo>
                    <a:cubicBezTo>
                      <a:pt x="152" y="357"/>
                      <a:pt x="150" y="365"/>
                      <a:pt x="144" y="365"/>
                    </a:cubicBezTo>
                    <a:cubicBezTo>
                      <a:pt x="136" y="365"/>
                      <a:pt x="121" y="352"/>
                      <a:pt x="93" y="352"/>
                    </a:cubicBezTo>
                    <a:cubicBezTo>
                      <a:pt x="88" y="350"/>
                      <a:pt x="85" y="350"/>
                      <a:pt x="82" y="350"/>
                    </a:cubicBezTo>
                    <a:cubicBezTo>
                      <a:pt x="61" y="350"/>
                      <a:pt x="72" y="373"/>
                      <a:pt x="93" y="373"/>
                    </a:cubicBezTo>
                    <a:cubicBezTo>
                      <a:pt x="96" y="373"/>
                      <a:pt x="99" y="373"/>
                      <a:pt x="103" y="371"/>
                    </a:cubicBezTo>
                    <a:cubicBezTo>
                      <a:pt x="122" y="371"/>
                      <a:pt x="152" y="411"/>
                      <a:pt x="142" y="421"/>
                    </a:cubicBezTo>
                    <a:cubicBezTo>
                      <a:pt x="142" y="431"/>
                      <a:pt x="83" y="451"/>
                      <a:pt x="103" y="500"/>
                    </a:cubicBezTo>
                    <a:cubicBezTo>
                      <a:pt x="118" y="531"/>
                      <a:pt x="92" y="544"/>
                      <a:pt x="66" y="544"/>
                    </a:cubicBezTo>
                    <a:cubicBezTo>
                      <a:pt x="58" y="544"/>
                      <a:pt x="50" y="542"/>
                      <a:pt x="43" y="540"/>
                    </a:cubicBezTo>
                    <a:cubicBezTo>
                      <a:pt x="40" y="538"/>
                      <a:pt x="36" y="537"/>
                      <a:pt x="32" y="537"/>
                    </a:cubicBezTo>
                    <a:cubicBezTo>
                      <a:pt x="15" y="537"/>
                      <a:pt x="1" y="554"/>
                      <a:pt x="33" y="570"/>
                    </a:cubicBezTo>
                    <a:cubicBezTo>
                      <a:pt x="43" y="580"/>
                      <a:pt x="53" y="609"/>
                      <a:pt x="43" y="629"/>
                    </a:cubicBezTo>
                    <a:cubicBezTo>
                      <a:pt x="61" y="653"/>
                      <a:pt x="76" y="666"/>
                      <a:pt x="93" y="666"/>
                    </a:cubicBezTo>
                    <a:cubicBezTo>
                      <a:pt x="104" y="666"/>
                      <a:pt x="117" y="661"/>
                      <a:pt x="132" y="649"/>
                    </a:cubicBezTo>
                    <a:cubicBezTo>
                      <a:pt x="147" y="637"/>
                      <a:pt x="162" y="631"/>
                      <a:pt x="179" y="631"/>
                    </a:cubicBezTo>
                    <a:cubicBezTo>
                      <a:pt x="229" y="631"/>
                      <a:pt x="288" y="683"/>
                      <a:pt x="370" y="758"/>
                    </a:cubicBezTo>
                    <a:cubicBezTo>
                      <a:pt x="395" y="764"/>
                      <a:pt x="397" y="778"/>
                      <a:pt x="402" y="778"/>
                    </a:cubicBezTo>
                    <a:cubicBezTo>
                      <a:pt x="405" y="778"/>
                      <a:pt x="409" y="773"/>
                      <a:pt x="420" y="758"/>
                    </a:cubicBezTo>
                    <a:cubicBezTo>
                      <a:pt x="450" y="718"/>
                      <a:pt x="549" y="748"/>
                      <a:pt x="499" y="699"/>
                    </a:cubicBezTo>
                    <a:cubicBezTo>
                      <a:pt x="463" y="655"/>
                      <a:pt x="448" y="627"/>
                      <a:pt x="431" y="627"/>
                    </a:cubicBezTo>
                    <a:cubicBezTo>
                      <a:pt x="425" y="627"/>
                      <a:pt x="418" y="631"/>
                      <a:pt x="410" y="639"/>
                    </a:cubicBezTo>
                    <a:cubicBezTo>
                      <a:pt x="389" y="663"/>
                      <a:pt x="370" y="672"/>
                      <a:pt x="354" y="672"/>
                    </a:cubicBezTo>
                    <a:cubicBezTo>
                      <a:pt x="326" y="672"/>
                      <a:pt x="311" y="642"/>
                      <a:pt x="331" y="629"/>
                    </a:cubicBezTo>
                    <a:cubicBezTo>
                      <a:pt x="368" y="601"/>
                      <a:pt x="397" y="510"/>
                      <a:pt x="383" y="510"/>
                    </a:cubicBezTo>
                    <a:cubicBezTo>
                      <a:pt x="382" y="510"/>
                      <a:pt x="381" y="510"/>
                      <a:pt x="380" y="510"/>
                    </a:cubicBezTo>
                    <a:cubicBezTo>
                      <a:pt x="377" y="512"/>
                      <a:pt x="372" y="513"/>
                      <a:pt x="366" y="513"/>
                    </a:cubicBezTo>
                    <a:cubicBezTo>
                      <a:pt x="341" y="513"/>
                      <a:pt x="299" y="495"/>
                      <a:pt x="291" y="471"/>
                    </a:cubicBezTo>
                    <a:cubicBezTo>
                      <a:pt x="291" y="456"/>
                      <a:pt x="289" y="453"/>
                      <a:pt x="285" y="453"/>
                    </a:cubicBezTo>
                    <a:cubicBezTo>
                      <a:pt x="283" y="453"/>
                      <a:pt x="281" y="454"/>
                      <a:pt x="278" y="454"/>
                    </a:cubicBezTo>
                    <a:cubicBezTo>
                      <a:pt x="276" y="454"/>
                      <a:pt x="274" y="453"/>
                      <a:pt x="271" y="451"/>
                    </a:cubicBezTo>
                    <a:cubicBezTo>
                      <a:pt x="271" y="441"/>
                      <a:pt x="291" y="362"/>
                      <a:pt x="311" y="322"/>
                    </a:cubicBezTo>
                    <a:cubicBezTo>
                      <a:pt x="331" y="292"/>
                      <a:pt x="370" y="292"/>
                      <a:pt x="331" y="292"/>
                    </a:cubicBezTo>
                    <a:cubicBezTo>
                      <a:pt x="293" y="300"/>
                      <a:pt x="272" y="348"/>
                      <a:pt x="260" y="348"/>
                    </a:cubicBezTo>
                    <a:cubicBezTo>
                      <a:pt x="257" y="348"/>
                      <a:pt x="254" y="343"/>
                      <a:pt x="251" y="332"/>
                    </a:cubicBezTo>
                    <a:cubicBezTo>
                      <a:pt x="251" y="282"/>
                      <a:pt x="251" y="213"/>
                      <a:pt x="232" y="183"/>
                    </a:cubicBezTo>
                    <a:cubicBezTo>
                      <a:pt x="232" y="173"/>
                      <a:pt x="232" y="143"/>
                      <a:pt x="222" y="114"/>
                    </a:cubicBezTo>
                    <a:cubicBezTo>
                      <a:pt x="215" y="59"/>
                      <a:pt x="213" y="0"/>
                      <a:pt x="2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2" name="Google Shape;2672;p17"/>
              <p:cNvSpPr/>
              <p:nvPr/>
            </p:nvSpPr>
            <p:spPr>
              <a:xfrm>
                <a:off x="11479710" y="-2173222"/>
                <a:ext cx="16102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" extrusionOk="0">
                    <a:moveTo>
                      <a:pt x="1" y="1"/>
                    </a:moveTo>
                    <a:cubicBezTo>
                      <a:pt x="9" y="3"/>
                      <a:pt x="17" y="5"/>
                      <a:pt x="24" y="6"/>
                    </a:cubicBezTo>
                    <a:lnTo>
                      <a:pt x="24" y="6"/>
                    </a:lnTo>
                    <a:cubicBezTo>
                      <a:pt x="16" y="1"/>
                      <a:pt x="8" y="1"/>
                      <a:pt x="1" y="1"/>
                    </a:cubicBezTo>
                    <a:close/>
                    <a:moveTo>
                      <a:pt x="24" y="6"/>
                    </a:moveTo>
                    <a:lnTo>
                      <a:pt x="24" y="6"/>
                    </a:lnTo>
                    <a:cubicBezTo>
                      <a:pt x="26" y="7"/>
                      <a:pt x="28" y="9"/>
                      <a:pt x="30" y="11"/>
                    </a:cubicBezTo>
                    <a:cubicBezTo>
                      <a:pt x="45" y="26"/>
                      <a:pt x="63" y="33"/>
                      <a:pt x="76" y="33"/>
                    </a:cubicBezTo>
                    <a:cubicBezTo>
                      <a:pt x="90" y="33"/>
                      <a:pt x="100" y="26"/>
                      <a:pt x="100" y="11"/>
                    </a:cubicBezTo>
                    <a:cubicBezTo>
                      <a:pt x="76" y="11"/>
                      <a:pt x="53" y="11"/>
                      <a:pt x="24" y="6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3" name="Google Shape;2673;p17"/>
              <p:cNvSpPr/>
              <p:nvPr/>
            </p:nvSpPr>
            <p:spPr>
              <a:xfrm>
                <a:off x="11451048" y="-2168552"/>
                <a:ext cx="25603" cy="2592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161" extrusionOk="0">
                    <a:moveTo>
                      <a:pt x="96" y="0"/>
                    </a:moveTo>
                    <a:cubicBezTo>
                      <a:pt x="91" y="0"/>
                      <a:pt x="86" y="4"/>
                      <a:pt x="79" y="11"/>
                    </a:cubicBezTo>
                    <a:cubicBezTo>
                      <a:pt x="49" y="50"/>
                      <a:pt x="42" y="94"/>
                      <a:pt x="27" y="94"/>
                    </a:cubicBezTo>
                    <a:cubicBezTo>
                      <a:pt x="22" y="94"/>
                      <a:pt x="17" y="90"/>
                      <a:pt x="10" y="81"/>
                    </a:cubicBezTo>
                    <a:cubicBezTo>
                      <a:pt x="10" y="91"/>
                      <a:pt x="10" y="91"/>
                      <a:pt x="10" y="101"/>
                    </a:cubicBezTo>
                    <a:cubicBezTo>
                      <a:pt x="0" y="130"/>
                      <a:pt x="60" y="140"/>
                      <a:pt x="149" y="160"/>
                    </a:cubicBezTo>
                    <a:cubicBezTo>
                      <a:pt x="149" y="150"/>
                      <a:pt x="159" y="140"/>
                      <a:pt x="159" y="140"/>
                    </a:cubicBezTo>
                    <a:cubicBezTo>
                      <a:pt x="159" y="140"/>
                      <a:pt x="149" y="130"/>
                      <a:pt x="139" y="121"/>
                    </a:cubicBezTo>
                    <a:cubicBezTo>
                      <a:pt x="131" y="96"/>
                      <a:pt x="122" y="0"/>
                      <a:pt x="9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4" name="Google Shape;2674;p17"/>
              <p:cNvSpPr/>
              <p:nvPr/>
            </p:nvSpPr>
            <p:spPr>
              <a:xfrm>
                <a:off x="11323196" y="-2141178"/>
                <a:ext cx="171006" cy="86308"/>
              </a:xfrm>
              <a:custGeom>
                <a:avLst/>
                <a:gdLst/>
                <a:ahLst/>
                <a:cxnLst/>
                <a:rect l="l" t="t" r="r" b="b"/>
                <a:pathLst>
                  <a:path w="1062" h="536" extrusionOk="0">
                    <a:moveTo>
                      <a:pt x="526" y="0"/>
                    </a:moveTo>
                    <a:cubicBezTo>
                      <a:pt x="523" y="6"/>
                      <a:pt x="518" y="8"/>
                      <a:pt x="511" y="8"/>
                    </a:cubicBezTo>
                    <a:cubicBezTo>
                      <a:pt x="503" y="8"/>
                      <a:pt x="494" y="6"/>
                      <a:pt x="484" y="6"/>
                    </a:cubicBezTo>
                    <a:cubicBezTo>
                      <a:pt x="472" y="6"/>
                      <a:pt x="459" y="8"/>
                      <a:pt x="447" y="20"/>
                    </a:cubicBezTo>
                    <a:cubicBezTo>
                      <a:pt x="407" y="40"/>
                      <a:pt x="477" y="50"/>
                      <a:pt x="477" y="109"/>
                    </a:cubicBezTo>
                    <a:cubicBezTo>
                      <a:pt x="477" y="130"/>
                      <a:pt x="473" y="137"/>
                      <a:pt x="468" y="137"/>
                    </a:cubicBezTo>
                    <a:cubicBezTo>
                      <a:pt x="458" y="137"/>
                      <a:pt x="440" y="109"/>
                      <a:pt x="427" y="89"/>
                    </a:cubicBezTo>
                    <a:cubicBezTo>
                      <a:pt x="427" y="120"/>
                      <a:pt x="408" y="136"/>
                      <a:pt x="376" y="136"/>
                    </a:cubicBezTo>
                    <a:cubicBezTo>
                      <a:pt x="357" y="136"/>
                      <a:pt x="334" y="130"/>
                      <a:pt x="308" y="119"/>
                    </a:cubicBezTo>
                    <a:lnTo>
                      <a:pt x="298" y="119"/>
                    </a:lnTo>
                    <a:cubicBezTo>
                      <a:pt x="269" y="99"/>
                      <a:pt x="219" y="70"/>
                      <a:pt x="179" y="20"/>
                    </a:cubicBezTo>
                    <a:cubicBezTo>
                      <a:pt x="179" y="30"/>
                      <a:pt x="179" y="40"/>
                      <a:pt x="179" y="40"/>
                    </a:cubicBezTo>
                    <a:cubicBezTo>
                      <a:pt x="179" y="79"/>
                      <a:pt x="189" y="60"/>
                      <a:pt x="199" y="119"/>
                    </a:cubicBezTo>
                    <a:cubicBezTo>
                      <a:pt x="202" y="137"/>
                      <a:pt x="202" y="144"/>
                      <a:pt x="199" y="144"/>
                    </a:cubicBezTo>
                    <a:cubicBezTo>
                      <a:pt x="192" y="144"/>
                      <a:pt x="171" y="102"/>
                      <a:pt x="150" y="60"/>
                    </a:cubicBezTo>
                    <a:cubicBezTo>
                      <a:pt x="133" y="32"/>
                      <a:pt x="129" y="26"/>
                      <a:pt x="121" y="26"/>
                    </a:cubicBezTo>
                    <a:cubicBezTo>
                      <a:pt x="116" y="26"/>
                      <a:pt x="108" y="30"/>
                      <a:pt x="90" y="30"/>
                    </a:cubicBezTo>
                    <a:cubicBezTo>
                      <a:pt x="90" y="40"/>
                      <a:pt x="80" y="50"/>
                      <a:pt x="70" y="70"/>
                    </a:cubicBezTo>
                    <a:cubicBezTo>
                      <a:pt x="80" y="79"/>
                      <a:pt x="90" y="89"/>
                      <a:pt x="100" y="99"/>
                    </a:cubicBezTo>
                    <a:cubicBezTo>
                      <a:pt x="128" y="135"/>
                      <a:pt x="126" y="140"/>
                      <a:pt x="108" y="140"/>
                    </a:cubicBezTo>
                    <a:cubicBezTo>
                      <a:pt x="101" y="140"/>
                      <a:pt x="92" y="139"/>
                      <a:pt x="80" y="139"/>
                    </a:cubicBezTo>
                    <a:cubicBezTo>
                      <a:pt x="50" y="129"/>
                      <a:pt x="50" y="129"/>
                      <a:pt x="31" y="109"/>
                    </a:cubicBezTo>
                    <a:cubicBezTo>
                      <a:pt x="31" y="119"/>
                      <a:pt x="31" y="119"/>
                      <a:pt x="31" y="119"/>
                    </a:cubicBezTo>
                    <a:cubicBezTo>
                      <a:pt x="1" y="149"/>
                      <a:pt x="1" y="159"/>
                      <a:pt x="1" y="159"/>
                    </a:cubicBezTo>
                    <a:cubicBezTo>
                      <a:pt x="11" y="159"/>
                      <a:pt x="11" y="169"/>
                      <a:pt x="21" y="169"/>
                    </a:cubicBezTo>
                    <a:cubicBezTo>
                      <a:pt x="31" y="159"/>
                      <a:pt x="50" y="159"/>
                      <a:pt x="60" y="159"/>
                    </a:cubicBezTo>
                    <a:cubicBezTo>
                      <a:pt x="64" y="157"/>
                      <a:pt x="67" y="156"/>
                      <a:pt x="70" y="156"/>
                    </a:cubicBezTo>
                    <a:cubicBezTo>
                      <a:pt x="80" y="156"/>
                      <a:pt x="78" y="171"/>
                      <a:pt x="70" y="179"/>
                    </a:cubicBezTo>
                    <a:cubicBezTo>
                      <a:pt x="80" y="189"/>
                      <a:pt x="90" y="189"/>
                      <a:pt x="90" y="189"/>
                    </a:cubicBezTo>
                    <a:lnTo>
                      <a:pt x="100" y="189"/>
                    </a:lnTo>
                    <a:cubicBezTo>
                      <a:pt x="123" y="183"/>
                      <a:pt x="136" y="177"/>
                      <a:pt x="150" y="177"/>
                    </a:cubicBezTo>
                    <a:cubicBezTo>
                      <a:pt x="161" y="177"/>
                      <a:pt x="172" y="180"/>
                      <a:pt x="189" y="189"/>
                    </a:cubicBezTo>
                    <a:cubicBezTo>
                      <a:pt x="239" y="208"/>
                      <a:pt x="169" y="228"/>
                      <a:pt x="179" y="248"/>
                    </a:cubicBezTo>
                    <a:cubicBezTo>
                      <a:pt x="189" y="258"/>
                      <a:pt x="199" y="248"/>
                      <a:pt x="229" y="278"/>
                    </a:cubicBezTo>
                    <a:cubicBezTo>
                      <a:pt x="240" y="293"/>
                      <a:pt x="249" y="299"/>
                      <a:pt x="256" y="299"/>
                    </a:cubicBezTo>
                    <a:cubicBezTo>
                      <a:pt x="268" y="299"/>
                      <a:pt x="276" y="282"/>
                      <a:pt x="288" y="258"/>
                    </a:cubicBezTo>
                    <a:cubicBezTo>
                      <a:pt x="292" y="243"/>
                      <a:pt x="297" y="238"/>
                      <a:pt x="304" y="238"/>
                    </a:cubicBezTo>
                    <a:cubicBezTo>
                      <a:pt x="315" y="238"/>
                      <a:pt x="329" y="252"/>
                      <a:pt x="348" y="258"/>
                    </a:cubicBezTo>
                    <a:cubicBezTo>
                      <a:pt x="378" y="278"/>
                      <a:pt x="338" y="307"/>
                      <a:pt x="348" y="327"/>
                    </a:cubicBezTo>
                    <a:cubicBezTo>
                      <a:pt x="352" y="336"/>
                      <a:pt x="356" y="339"/>
                      <a:pt x="363" y="339"/>
                    </a:cubicBezTo>
                    <a:cubicBezTo>
                      <a:pt x="371" y="339"/>
                      <a:pt x="384" y="333"/>
                      <a:pt x="407" y="327"/>
                    </a:cubicBezTo>
                    <a:cubicBezTo>
                      <a:pt x="413" y="325"/>
                      <a:pt x="418" y="325"/>
                      <a:pt x="423" y="325"/>
                    </a:cubicBezTo>
                    <a:cubicBezTo>
                      <a:pt x="444" y="325"/>
                      <a:pt x="459" y="339"/>
                      <a:pt x="467" y="347"/>
                    </a:cubicBezTo>
                    <a:cubicBezTo>
                      <a:pt x="467" y="367"/>
                      <a:pt x="487" y="387"/>
                      <a:pt x="507" y="417"/>
                    </a:cubicBezTo>
                    <a:cubicBezTo>
                      <a:pt x="536" y="387"/>
                      <a:pt x="556" y="357"/>
                      <a:pt x="586" y="327"/>
                    </a:cubicBezTo>
                    <a:cubicBezTo>
                      <a:pt x="611" y="304"/>
                      <a:pt x="633" y="295"/>
                      <a:pt x="652" y="295"/>
                    </a:cubicBezTo>
                    <a:cubicBezTo>
                      <a:pt x="725" y="295"/>
                      <a:pt x="763" y="434"/>
                      <a:pt x="794" y="536"/>
                    </a:cubicBezTo>
                    <a:cubicBezTo>
                      <a:pt x="804" y="536"/>
                      <a:pt x="804" y="526"/>
                      <a:pt x="814" y="526"/>
                    </a:cubicBezTo>
                    <a:cubicBezTo>
                      <a:pt x="804" y="516"/>
                      <a:pt x="804" y="516"/>
                      <a:pt x="804" y="516"/>
                    </a:cubicBezTo>
                    <a:cubicBezTo>
                      <a:pt x="795" y="507"/>
                      <a:pt x="811" y="465"/>
                      <a:pt x="828" y="465"/>
                    </a:cubicBezTo>
                    <a:cubicBezTo>
                      <a:pt x="830" y="465"/>
                      <a:pt x="832" y="465"/>
                      <a:pt x="834" y="466"/>
                    </a:cubicBezTo>
                    <a:cubicBezTo>
                      <a:pt x="834" y="476"/>
                      <a:pt x="834" y="476"/>
                      <a:pt x="844" y="486"/>
                    </a:cubicBezTo>
                    <a:cubicBezTo>
                      <a:pt x="844" y="476"/>
                      <a:pt x="854" y="466"/>
                      <a:pt x="863" y="466"/>
                    </a:cubicBezTo>
                    <a:cubicBezTo>
                      <a:pt x="854" y="456"/>
                      <a:pt x="854" y="456"/>
                      <a:pt x="854" y="436"/>
                    </a:cubicBezTo>
                    <a:cubicBezTo>
                      <a:pt x="861" y="401"/>
                      <a:pt x="882" y="366"/>
                      <a:pt x="902" y="366"/>
                    </a:cubicBezTo>
                    <a:cubicBezTo>
                      <a:pt x="910" y="366"/>
                      <a:pt x="917" y="372"/>
                      <a:pt x="923" y="387"/>
                    </a:cubicBezTo>
                    <a:cubicBezTo>
                      <a:pt x="923" y="397"/>
                      <a:pt x="923" y="397"/>
                      <a:pt x="923" y="407"/>
                    </a:cubicBezTo>
                    <a:lnTo>
                      <a:pt x="943" y="407"/>
                    </a:lnTo>
                    <a:cubicBezTo>
                      <a:pt x="935" y="368"/>
                      <a:pt x="933" y="341"/>
                      <a:pt x="947" y="341"/>
                    </a:cubicBezTo>
                    <a:cubicBezTo>
                      <a:pt x="951" y="341"/>
                      <a:pt x="956" y="343"/>
                      <a:pt x="963" y="347"/>
                    </a:cubicBezTo>
                    <a:cubicBezTo>
                      <a:pt x="1012" y="387"/>
                      <a:pt x="963" y="347"/>
                      <a:pt x="992" y="397"/>
                    </a:cubicBezTo>
                    <a:cubicBezTo>
                      <a:pt x="1002" y="377"/>
                      <a:pt x="1022" y="357"/>
                      <a:pt x="1062" y="327"/>
                    </a:cubicBezTo>
                    <a:cubicBezTo>
                      <a:pt x="1052" y="327"/>
                      <a:pt x="1052" y="317"/>
                      <a:pt x="1052" y="307"/>
                    </a:cubicBezTo>
                    <a:cubicBezTo>
                      <a:pt x="1042" y="298"/>
                      <a:pt x="1042" y="298"/>
                      <a:pt x="1042" y="288"/>
                    </a:cubicBezTo>
                    <a:cubicBezTo>
                      <a:pt x="1032" y="248"/>
                      <a:pt x="1022" y="218"/>
                      <a:pt x="1002" y="208"/>
                    </a:cubicBezTo>
                    <a:cubicBezTo>
                      <a:pt x="992" y="198"/>
                      <a:pt x="982" y="198"/>
                      <a:pt x="973" y="198"/>
                    </a:cubicBezTo>
                    <a:cubicBezTo>
                      <a:pt x="953" y="208"/>
                      <a:pt x="923" y="258"/>
                      <a:pt x="903" y="258"/>
                    </a:cubicBezTo>
                    <a:cubicBezTo>
                      <a:pt x="893" y="258"/>
                      <a:pt x="883" y="208"/>
                      <a:pt x="893" y="179"/>
                    </a:cubicBezTo>
                    <a:cubicBezTo>
                      <a:pt x="868" y="179"/>
                      <a:pt x="843" y="180"/>
                      <a:pt x="819" y="180"/>
                    </a:cubicBezTo>
                    <a:cubicBezTo>
                      <a:pt x="741" y="180"/>
                      <a:pt x="669" y="168"/>
                      <a:pt x="586" y="70"/>
                    </a:cubicBezTo>
                    <a:cubicBezTo>
                      <a:pt x="566" y="40"/>
                      <a:pt x="546" y="20"/>
                      <a:pt x="5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5" name="Google Shape;2675;p17"/>
              <p:cNvSpPr/>
              <p:nvPr/>
            </p:nvSpPr>
            <p:spPr>
              <a:xfrm>
                <a:off x="11455718" y="-2049878"/>
                <a:ext cx="60867" cy="38323"/>
              </a:xfrm>
              <a:custGeom>
                <a:avLst/>
                <a:gdLst/>
                <a:ahLst/>
                <a:cxnLst/>
                <a:rect l="l" t="t" r="r" b="b"/>
                <a:pathLst>
                  <a:path w="378" h="238" extrusionOk="0">
                    <a:moveTo>
                      <a:pt x="378" y="226"/>
                    </a:moveTo>
                    <a:cubicBezTo>
                      <a:pt x="360" y="226"/>
                      <a:pt x="343" y="226"/>
                      <a:pt x="332" y="233"/>
                    </a:cubicBezTo>
                    <a:lnTo>
                      <a:pt x="332" y="233"/>
                    </a:lnTo>
                    <a:cubicBezTo>
                      <a:pt x="350" y="230"/>
                      <a:pt x="365" y="226"/>
                      <a:pt x="378" y="226"/>
                    </a:cubicBezTo>
                    <a:close/>
                    <a:moveTo>
                      <a:pt x="32" y="1"/>
                    </a:moveTo>
                    <a:cubicBezTo>
                      <a:pt x="29" y="1"/>
                      <a:pt x="26" y="6"/>
                      <a:pt x="21" y="18"/>
                    </a:cubicBezTo>
                    <a:cubicBezTo>
                      <a:pt x="21" y="28"/>
                      <a:pt x="11" y="38"/>
                      <a:pt x="1" y="38"/>
                    </a:cubicBezTo>
                    <a:cubicBezTo>
                      <a:pt x="11" y="48"/>
                      <a:pt x="11" y="68"/>
                      <a:pt x="21" y="78"/>
                    </a:cubicBezTo>
                    <a:cubicBezTo>
                      <a:pt x="80" y="147"/>
                      <a:pt x="159" y="58"/>
                      <a:pt x="298" y="236"/>
                    </a:cubicBezTo>
                    <a:cubicBezTo>
                      <a:pt x="300" y="236"/>
                      <a:pt x="301" y="236"/>
                      <a:pt x="303" y="236"/>
                    </a:cubicBezTo>
                    <a:lnTo>
                      <a:pt x="303" y="236"/>
                    </a:lnTo>
                    <a:cubicBezTo>
                      <a:pt x="300" y="234"/>
                      <a:pt x="298" y="228"/>
                      <a:pt x="298" y="216"/>
                    </a:cubicBezTo>
                    <a:cubicBezTo>
                      <a:pt x="305" y="181"/>
                      <a:pt x="318" y="176"/>
                      <a:pt x="327" y="176"/>
                    </a:cubicBezTo>
                    <a:cubicBezTo>
                      <a:pt x="331" y="176"/>
                      <a:pt x="335" y="177"/>
                      <a:pt x="338" y="177"/>
                    </a:cubicBezTo>
                    <a:cubicBezTo>
                      <a:pt x="358" y="177"/>
                      <a:pt x="338" y="137"/>
                      <a:pt x="338" y="137"/>
                    </a:cubicBezTo>
                    <a:cubicBezTo>
                      <a:pt x="338" y="137"/>
                      <a:pt x="278" y="157"/>
                      <a:pt x="239" y="157"/>
                    </a:cubicBezTo>
                    <a:cubicBezTo>
                      <a:pt x="229" y="157"/>
                      <a:pt x="219" y="157"/>
                      <a:pt x="209" y="147"/>
                    </a:cubicBezTo>
                    <a:cubicBezTo>
                      <a:pt x="192" y="112"/>
                      <a:pt x="258" y="54"/>
                      <a:pt x="234" y="54"/>
                    </a:cubicBezTo>
                    <a:cubicBezTo>
                      <a:pt x="231" y="54"/>
                      <a:pt x="226" y="55"/>
                      <a:pt x="219" y="58"/>
                    </a:cubicBezTo>
                    <a:cubicBezTo>
                      <a:pt x="194" y="70"/>
                      <a:pt x="176" y="87"/>
                      <a:pt x="157" y="87"/>
                    </a:cubicBezTo>
                    <a:cubicBezTo>
                      <a:pt x="146" y="87"/>
                      <a:pt x="134" y="82"/>
                      <a:pt x="120" y="68"/>
                    </a:cubicBezTo>
                    <a:cubicBezTo>
                      <a:pt x="107" y="76"/>
                      <a:pt x="96" y="79"/>
                      <a:pt x="87" y="79"/>
                    </a:cubicBezTo>
                    <a:cubicBezTo>
                      <a:pt x="75" y="79"/>
                      <a:pt x="66" y="73"/>
                      <a:pt x="60" y="68"/>
                    </a:cubicBezTo>
                    <a:cubicBezTo>
                      <a:pt x="45" y="45"/>
                      <a:pt x="42" y="1"/>
                      <a:pt x="32" y="1"/>
                    </a:cubicBezTo>
                    <a:close/>
                    <a:moveTo>
                      <a:pt x="332" y="233"/>
                    </a:moveTo>
                    <a:cubicBezTo>
                      <a:pt x="323" y="235"/>
                      <a:pt x="313" y="236"/>
                      <a:pt x="303" y="236"/>
                    </a:cubicBezTo>
                    <a:lnTo>
                      <a:pt x="303" y="236"/>
                    </a:lnTo>
                    <a:cubicBezTo>
                      <a:pt x="305" y="237"/>
                      <a:pt x="307" y="238"/>
                      <a:pt x="309" y="238"/>
                    </a:cubicBezTo>
                    <a:cubicBezTo>
                      <a:pt x="314" y="238"/>
                      <a:pt x="320" y="236"/>
                      <a:pt x="328" y="236"/>
                    </a:cubicBezTo>
                    <a:cubicBezTo>
                      <a:pt x="329" y="235"/>
                      <a:pt x="331" y="234"/>
                      <a:pt x="332" y="23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6" name="Google Shape;2676;p17"/>
              <p:cNvSpPr/>
              <p:nvPr/>
            </p:nvSpPr>
            <p:spPr>
              <a:xfrm>
                <a:off x="11342358" y="-2326516"/>
                <a:ext cx="133971" cy="123182"/>
              </a:xfrm>
              <a:custGeom>
                <a:avLst/>
                <a:gdLst/>
                <a:ahLst/>
                <a:cxnLst/>
                <a:rect l="l" t="t" r="r" b="b"/>
                <a:pathLst>
                  <a:path w="832" h="765" extrusionOk="0">
                    <a:moveTo>
                      <a:pt x="100" y="1"/>
                    </a:moveTo>
                    <a:cubicBezTo>
                      <a:pt x="100" y="11"/>
                      <a:pt x="100" y="21"/>
                      <a:pt x="100" y="31"/>
                    </a:cubicBezTo>
                    <a:cubicBezTo>
                      <a:pt x="100" y="31"/>
                      <a:pt x="100" y="31"/>
                      <a:pt x="100" y="41"/>
                    </a:cubicBezTo>
                    <a:lnTo>
                      <a:pt x="110" y="41"/>
                    </a:lnTo>
                    <a:cubicBezTo>
                      <a:pt x="120" y="60"/>
                      <a:pt x="150" y="90"/>
                      <a:pt x="209" y="120"/>
                    </a:cubicBezTo>
                    <a:cubicBezTo>
                      <a:pt x="253" y="147"/>
                      <a:pt x="245" y="162"/>
                      <a:pt x="222" y="162"/>
                    </a:cubicBezTo>
                    <a:cubicBezTo>
                      <a:pt x="202" y="162"/>
                      <a:pt x="172" y="152"/>
                      <a:pt x="150" y="130"/>
                    </a:cubicBezTo>
                    <a:cubicBezTo>
                      <a:pt x="100" y="90"/>
                      <a:pt x="80" y="80"/>
                      <a:pt x="40" y="41"/>
                    </a:cubicBezTo>
                    <a:cubicBezTo>
                      <a:pt x="31" y="51"/>
                      <a:pt x="21" y="80"/>
                      <a:pt x="11" y="120"/>
                    </a:cubicBezTo>
                    <a:cubicBezTo>
                      <a:pt x="11" y="120"/>
                      <a:pt x="11" y="120"/>
                      <a:pt x="11" y="130"/>
                    </a:cubicBezTo>
                    <a:cubicBezTo>
                      <a:pt x="1" y="160"/>
                      <a:pt x="21" y="150"/>
                      <a:pt x="40" y="160"/>
                    </a:cubicBezTo>
                    <a:cubicBezTo>
                      <a:pt x="44" y="158"/>
                      <a:pt x="47" y="157"/>
                      <a:pt x="50" y="157"/>
                    </a:cubicBezTo>
                    <a:cubicBezTo>
                      <a:pt x="64" y="157"/>
                      <a:pt x="72" y="175"/>
                      <a:pt x="80" y="199"/>
                    </a:cubicBezTo>
                    <a:cubicBezTo>
                      <a:pt x="90" y="199"/>
                      <a:pt x="110" y="189"/>
                      <a:pt x="120" y="179"/>
                    </a:cubicBezTo>
                    <a:cubicBezTo>
                      <a:pt x="130" y="179"/>
                      <a:pt x="140" y="170"/>
                      <a:pt x="140" y="170"/>
                    </a:cubicBezTo>
                    <a:cubicBezTo>
                      <a:pt x="150" y="163"/>
                      <a:pt x="157" y="160"/>
                      <a:pt x="165" y="160"/>
                    </a:cubicBezTo>
                    <a:cubicBezTo>
                      <a:pt x="182" y="160"/>
                      <a:pt x="199" y="173"/>
                      <a:pt x="239" y="199"/>
                    </a:cubicBezTo>
                    <a:cubicBezTo>
                      <a:pt x="298" y="239"/>
                      <a:pt x="209" y="269"/>
                      <a:pt x="189" y="298"/>
                    </a:cubicBezTo>
                    <a:cubicBezTo>
                      <a:pt x="179" y="303"/>
                      <a:pt x="169" y="303"/>
                      <a:pt x="158" y="303"/>
                    </a:cubicBezTo>
                    <a:cubicBezTo>
                      <a:pt x="147" y="303"/>
                      <a:pt x="135" y="303"/>
                      <a:pt x="120" y="308"/>
                    </a:cubicBezTo>
                    <a:cubicBezTo>
                      <a:pt x="130" y="318"/>
                      <a:pt x="140" y="338"/>
                      <a:pt x="150" y="368"/>
                    </a:cubicBezTo>
                    <a:cubicBezTo>
                      <a:pt x="181" y="430"/>
                      <a:pt x="177" y="441"/>
                      <a:pt x="165" y="441"/>
                    </a:cubicBezTo>
                    <a:cubicBezTo>
                      <a:pt x="157" y="441"/>
                      <a:pt x="147" y="437"/>
                      <a:pt x="140" y="437"/>
                    </a:cubicBezTo>
                    <a:cubicBezTo>
                      <a:pt x="130" y="427"/>
                      <a:pt x="90" y="388"/>
                      <a:pt x="60" y="358"/>
                    </a:cubicBezTo>
                    <a:cubicBezTo>
                      <a:pt x="50" y="368"/>
                      <a:pt x="50" y="378"/>
                      <a:pt x="50" y="378"/>
                    </a:cubicBezTo>
                    <a:cubicBezTo>
                      <a:pt x="60" y="388"/>
                      <a:pt x="70" y="398"/>
                      <a:pt x="80" y="417"/>
                    </a:cubicBezTo>
                    <a:lnTo>
                      <a:pt x="90" y="417"/>
                    </a:lnTo>
                    <a:cubicBezTo>
                      <a:pt x="90" y="427"/>
                      <a:pt x="90" y="427"/>
                      <a:pt x="90" y="427"/>
                    </a:cubicBezTo>
                    <a:cubicBezTo>
                      <a:pt x="130" y="467"/>
                      <a:pt x="120" y="467"/>
                      <a:pt x="90" y="467"/>
                    </a:cubicBezTo>
                    <a:cubicBezTo>
                      <a:pt x="90" y="487"/>
                      <a:pt x="90" y="497"/>
                      <a:pt x="90" y="497"/>
                    </a:cubicBezTo>
                    <a:cubicBezTo>
                      <a:pt x="103" y="497"/>
                      <a:pt x="112" y="492"/>
                      <a:pt x="122" y="492"/>
                    </a:cubicBezTo>
                    <a:cubicBezTo>
                      <a:pt x="128" y="492"/>
                      <a:pt x="133" y="493"/>
                      <a:pt x="140" y="497"/>
                    </a:cubicBezTo>
                    <a:cubicBezTo>
                      <a:pt x="169" y="497"/>
                      <a:pt x="169" y="566"/>
                      <a:pt x="189" y="636"/>
                    </a:cubicBezTo>
                    <a:cubicBezTo>
                      <a:pt x="219" y="695"/>
                      <a:pt x="229" y="685"/>
                      <a:pt x="249" y="764"/>
                    </a:cubicBezTo>
                    <a:cubicBezTo>
                      <a:pt x="328" y="755"/>
                      <a:pt x="437" y="685"/>
                      <a:pt x="546" y="645"/>
                    </a:cubicBezTo>
                    <a:cubicBezTo>
                      <a:pt x="536" y="636"/>
                      <a:pt x="536" y="626"/>
                      <a:pt x="546" y="626"/>
                    </a:cubicBezTo>
                    <a:cubicBezTo>
                      <a:pt x="586" y="586"/>
                      <a:pt x="606" y="546"/>
                      <a:pt x="606" y="546"/>
                    </a:cubicBezTo>
                    <a:cubicBezTo>
                      <a:pt x="606" y="546"/>
                      <a:pt x="623" y="471"/>
                      <a:pt x="649" y="471"/>
                    </a:cubicBezTo>
                    <a:cubicBezTo>
                      <a:pt x="657" y="471"/>
                      <a:pt x="666" y="478"/>
                      <a:pt x="675" y="497"/>
                    </a:cubicBezTo>
                    <a:cubicBezTo>
                      <a:pt x="698" y="538"/>
                      <a:pt x="715" y="551"/>
                      <a:pt x="729" y="551"/>
                    </a:cubicBezTo>
                    <a:cubicBezTo>
                      <a:pt x="738" y="551"/>
                      <a:pt x="746" y="545"/>
                      <a:pt x="754" y="536"/>
                    </a:cubicBezTo>
                    <a:cubicBezTo>
                      <a:pt x="762" y="522"/>
                      <a:pt x="758" y="496"/>
                      <a:pt x="764" y="496"/>
                    </a:cubicBezTo>
                    <a:cubicBezTo>
                      <a:pt x="766" y="496"/>
                      <a:pt x="769" y="499"/>
                      <a:pt x="774" y="507"/>
                    </a:cubicBezTo>
                    <a:cubicBezTo>
                      <a:pt x="779" y="520"/>
                      <a:pt x="795" y="529"/>
                      <a:pt x="807" y="529"/>
                    </a:cubicBezTo>
                    <a:cubicBezTo>
                      <a:pt x="822" y="529"/>
                      <a:pt x="831" y="515"/>
                      <a:pt x="804" y="477"/>
                    </a:cubicBezTo>
                    <a:cubicBezTo>
                      <a:pt x="764" y="422"/>
                      <a:pt x="738" y="379"/>
                      <a:pt x="718" y="379"/>
                    </a:cubicBezTo>
                    <a:cubicBezTo>
                      <a:pt x="713" y="379"/>
                      <a:pt x="709" y="382"/>
                      <a:pt x="705" y="388"/>
                    </a:cubicBezTo>
                    <a:cubicBezTo>
                      <a:pt x="701" y="391"/>
                      <a:pt x="699" y="393"/>
                      <a:pt x="696" y="393"/>
                    </a:cubicBezTo>
                    <a:cubicBezTo>
                      <a:pt x="687" y="393"/>
                      <a:pt x="686" y="361"/>
                      <a:pt x="645" y="328"/>
                    </a:cubicBezTo>
                    <a:cubicBezTo>
                      <a:pt x="624" y="306"/>
                      <a:pt x="606" y="302"/>
                      <a:pt x="591" y="302"/>
                    </a:cubicBezTo>
                    <a:cubicBezTo>
                      <a:pt x="580" y="302"/>
                      <a:pt x="570" y="304"/>
                      <a:pt x="562" y="304"/>
                    </a:cubicBezTo>
                    <a:cubicBezTo>
                      <a:pt x="556" y="304"/>
                      <a:pt x="551" y="303"/>
                      <a:pt x="546" y="298"/>
                    </a:cubicBezTo>
                    <a:cubicBezTo>
                      <a:pt x="516" y="269"/>
                      <a:pt x="437" y="239"/>
                      <a:pt x="487" y="199"/>
                    </a:cubicBezTo>
                    <a:cubicBezTo>
                      <a:pt x="526" y="173"/>
                      <a:pt x="548" y="155"/>
                      <a:pt x="565" y="155"/>
                    </a:cubicBezTo>
                    <a:cubicBezTo>
                      <a:pt x="573" y="155"/>
                      <a:pt x="579" y="160"/>
                      <a:pt x="586" y="170"/>
                    </a:cubicBezTo>
                    <a:cubicBezTo>
                      <a:pt x="594" y="174"/>
                      <a:pt x="602" y="176"/>
                      <a:pt x="611" y="176"/>
                    </a:cubicBezTo>
                    <a:cubicBezTo>
                      <a:pt x="624" y="176"/>
                      <a:pt x="638" y="171"/>
                      <a:pt x="655" y="160"/>
                    </a:cubicBezTo>
                    <a:cubicBezTo>
                      <a:pt x="606" y="160"/>
                      <a:pt x="566" y="130"/>
                      <a:pt x="546" y="100"/>
                    </a:cubicBezTo>
                    <a:cubicBezTo>
                      <a:pt x="546" y="90"/>
                      <a:pt x="536" y="90"/>
                      <a:pt x="536" y="80"/>
                    </a:cubicBezTo>
                    <a:cubicBezTo>
                      <a:pt x="530" y="80"/>
                      <a:pt x="523" y="85"/>
                      <a:pt x="516" y="85"/>
                    </a:cubicBezTo>
                    <a:cubicBezTo>
                      <a:pt x="513" y="85"/>
                      <a:pt x="510" y="84"/>
                      <a:pt x="507" y="80"/>
                    </a:cubicBezTo>
                    <a:cubicBezTo>
                      <a:pt x="497" y="100"/>
                      <a:pt x="487" y="160"/>
                      <a:pt x="457" y="189"/>
                    </a:cubicBezTo>
                    <a:cubicBezTo>
                      <a:pt x="437" y="209"/>
                      <a:pt x="413" y="224"/>
                      <a:pt x="383" y="224"/>
                    </a:cubicBezTo>
                    <a:cubicBezTo>
                      <a:pt x="336" y="224"/>
                      <a:pt x="273" y="188"/>
                      <a:pt x="189" y="80"/>
                    </a:cubicBezTo>
                    <a:cubicBezTo>
                      <a:pt x="179" y="70"/>
                      <a:pt x="179" y="60"/>
                      <a:pt x="169" y="51"/>
                    </a:cubicBezTo>
                    <a:cubicBezTo>
                      <a:pt x="150" y="21"/>
                      <a:pt x="120" y="1"/>
                      <a:pt x="10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7" name="Google Shape;2677;p17"/>
              <p:cNvSpPr/>
              <p:nvPr/>
            </p:nvSpPr>
            <p:spPr>
              <a:xfrm>
                <a:off x="10205696" y="-2436656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1"/>
                      <a:pt x="0" y="11"/>
                      <a:pt x="0" y="2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8" name="Google Shape;2678;p17"/>
              <p:cNvSpPr/>
              <p:nvPr/>
            </p:nvSpPr>
            <p:spPr>
              <a:xfrm>
                <a:off x="10943342" y="-1563587"/>
                <a:ext cx="19162" cy="14814"/>
              </a:xfrm>
              <a:custGeom>
                <a:avLst/>
                <a:gdLst/>
                <a:ahLst/>
                <a:cxnLst/>
                <a:rect l="l" t="t" r="r" b="b"/>
                <a:pathLst>
                  <a:path w="119" h="92" extrusionOk="0">
                    <a:moveTo>
                      <a:pt x="54" y="1"/>
                    </a:moveTo>
                    <a:cubicBezTo>
                      <a:pt x="49" y="1"/>
                      <a:pt x="45" y="1"/>
                      <a:pt x="40" y="2"/>
                    </a:cubicBezTo>
                    <a:cubicBezTo>
                      <a:pt x="0" y="12"/>
                      <a:pt x="0" y="32"/>
                      <a:pt x="20" y="92"/>
                    </a:cubicBezTo>
                    <a:cubicBezTo>
                      <a:pt x="40" y="92"/>
                      <a:pt x="69" y="82"/>
                      <a:pt x="109" y="82"/>
                    </a:cubicBezTo>
                    <a:lnTo>
                      <a:pt x="119" y="82"/>
                    </a:lnTo>
                    <a:cubicBezTo>
                      <a:pt x="102" y="30"/>
                      <a:pt x="8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79" name="Google Shape;2679;p17"/>
              <p:cNvSpPr/>
              <p:nvPr/>
            </p:nvSpPr>
            <p:spPr>
              <a:xfrm>
                <a:off x="10970394" y="-1398055"/>
                <a:ext cx="20933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130" h="95" extrusionOk="0">
                    <a:moveTo>
                      <a:pt x="119" y="84"/>
                    </a:moveTo>
                    <a:cubicBezTo>
                      <a:pt x="119" y="84"/>
                      <a:pt x="119" y="85"/>
                      <a:pt x="120" y="85"/>
                    </a:cubicBezTo>
                    <a:cubicBezTo>
                      <a:pt x="120" y="85"/>
                      <a:pt x="120" y="85"/>
                      <a:pt x="121" y="85"/>
                    </a:cubicBezTo>
                    <a:lnTo>
                      <a:pt x="121" y="85"/>
                    </a:lnTo>
                    <a:cubicBezTo>
                      <a:pt x="120" y="85"/>
                      <a:pt x="120" y="84"/>
                      <a:pt x="119" y="84"/>
                    </a:cubicBezTo>
                    <a:close/>
                    <a:moveTo>
                      <a:pt x="43" y="0"/>
                    </a:moveTo>
                    <a:cubicBezTo>
                      <a:pt x="29" y="0"/>
                      <a:pt x="20" y="17"/>
                      <a:pt x="10" y="35"/>
                    </a:cubicBezTo>
                    <a:cubicBezTo>
                      <a:pt x="1" y="55"/>
                      <a:pt x="20" y="75"/>
                      <a:pt x="40" y="95"/>
                    </a:cubicBezTo>
                    <a:cubicBezTo>
                      <a:pt x="65" y="85"/>
                      <a:pt x="85" y="80"/>
                      <a:pt x="100" y="80"/>
                    </a:cubicBezTo>
                    <a:cubicBezTo>
                      <a:pt x="108" y="80"/>
                      <a:pt x="114" y="81"/>
                      <a:pt x="119" y="84"/>
                    </a:cubicBezTo>
                    <a:lnTo>
                      <a:pt x="119" y="84"/>
                    </a:lnTo>
                    <a:cubicBezTo>
                      <a:pt x="82" y="21"/>
                      <a:pt x="60" y="0"/>
                      <a:pt x="43" y="0"/>
                    </a:cubicBezTo>
                    <a:close/>
                    <a:moveTo>
                      <a:pt x="121" y="85"/>
                    </a:moveTo>
                    <a:cubicBezTo>
                      <a:pt x="124" y="87"/>
                      <a:pt x="127" y="91"/>
                      <a:pt x="129" y="95"/>
                    </a:cubicBezTo>
                    <a:cubicBezTo>
                      <a:pt x="129" y="85"/>
                      <a:pt x="129" y="85"/>
                      <a:pt x="121" y="85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0" name="Google Shape;2680;p17"/>
              <p:cNvSpPr/>
              <p:nvPr/>
            </p:nvSpPr>
            <p:spPr>
              <a:xfrm>
                <a:off x="10858000" y="-1352486"/>
                <a:ext cx="61511" cy="40578"/>
              </a:xfrm>
              <a:custGeom>
                <a:avLst/>
                <a:gdLst/>
                <a:ahLst/>
                <a:cxnLst/>
                <a:rect l="l" t="t" r="r" b="b"/>
                <a:pathLst>
                  <a:path w="382" h="252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32" y="66"/>
                    </a:cubicBezTo>
                    <a:cubicBezTo>
                      <a:pt x="115" y="66"/>
                      <a:pt x="98" y="61"/>
                      <a:pt x="84" y="50"/>
                    </a:cubicBezTo>
                    <a:cubicBezTo>
                      <a:pt x="71" y="41"/>
                      <a:pt x="60" y="37"/>
                      <a:pt x="51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1" y="245"/>
                      <a:pt x="53" y="251"/>
                      <a:pt x="68" y="251"/>
                    </a:cubicBezTo>
                    <a:cubicBezTo>
                      <a:pt x="115" y="251"/>
                      <a:pt x="194" y="186"/>
                      <a:pt x="262" y="179"/>
                    </a:cubicBezTo>
                    <a:cubicBezTo>
                      <a:pt x="312" y="179"/>
                      <a:pt x="352" y="109"/>
                      <a:pt x="38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1" name="Google Shape;2681;p17"/>
              <p:cNvSpPr/>
              <p:nvPr/>
            </p:nvSpPr>
            <p:spPr>
              <a:xfrm>
                <a:off x="10865085" y="-1223506"/>
                <a:ext cx="35264" cy="41061"/>
              </a:xfrm>
              <a:custGeom>
                <a:avLst/>
                <a:gdLst/>
                <a:ahLst/>
                <a:cxnLst/>
                <a:rect l="l" t="t" r="r" b="b"/>
                <a:pathLst>
                  <a:path w="219" h="255" extrusionOk="0">
                    <a:moveTo>
                      <a:pt x="108" y="1"/>
                    </a:moveTo>
                    <a:cubicBezTo>
                      <a:pt x="77" y="1"/>
                      <a:pt x="37" y="18"/>
                      <a:pt x="0" y="42"/>
                    </a:cubicBezTo>
                    <a:cubicBezTo>
                      <a:pt x="50" y="62"/>
                      <a:pt x="89" y="151"/>
                      <a:pt x="89" y="230"/>
                    </a:cubicBezTo>
                    <a:cubicBezTo>
                      <a:pt x="92" y="247"/>
                      <a:pt x="99" y="254"/>
                      <a:pt x="108" y="254"/>
                    </a:cubicBezTo>
                    <a:cubicBezTo>
                      <a:pt x="133" y="254"/>
                      <a:pt x="175" y="206"/>
                      <a:pt x="218" y="141"/>
                    </a:cubicBezTo>
                    <a:cubicBezTo>
                      <a:pt x="198" y="102"/>
                      <a:pt x="169" y="52"/>
                      <a:pt x="149" y="22"/>
                    </a:cubicBezTo>
                    <a:cubicBezTo>
                      <a:pt x="141" y="7"/>
                      <a:pt x="126" y="1"/>
                      <a:pt x="10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2" name="Google Shape;2682;p17"/>
              <p:cNvSpPr/>
              <p:nvPr/>
            </p:nvSpPr>
            <p:spPr>
              <a:xfrm>
                <a:off x="10886501" y="-1856167"/>
                <a:ext cx="33010" cy="40739"/>
              </a:xfrm>
              <a:custGeom>
                <a:avLst/>
                <a:gdLst/>
                <a:ahLst/>
                <a:cxnLst/>
                <a:rect l="l" t="t" r="r" b="b"/>
                <a:pathLst>
                  <a:path w="205" h="253" extrusionOk="0">
                    <a:moveTo>
                      <a:pt x="112" y="0"/>
                    </a:moveTo>
                    <a:cubicBezTo>
                      <a:pt x="50" y="0"/>
                      <a:pt x="0" y="102"/>
                      <a:pt x="115" y="243"/>
                    </a:cubicBezTo>
                    <a:cubicBezTo>
                      <a:pt x="115" y="243"/>
                      <a:pt x="115" y="243"/>
                      <a:pt x="115" y="253"/>
                    </a:cubicBezTo>
                    <a:cubicBezTo>
                      <a:pt x="145" y="223"/>
                      <a:pt x="175" y="203"/>
                      <a:pt x="204" y="183"/>
                    </a:cubicBezTo>
                    <a:cubicBezTo>
                      <a:pt x="194" y="104"/>
                      <a:pt x="175" y="25"/>
                      <a:pt x="135" y="5"/>
                    </a:cubicBezTo>
                    <a:cubicBezTo>
                      <a:pt x="127" y="2"/>
                      <a:pt x="119" y="0"/>
                      <a:pt x="1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3" name="Google Shape;2683;p17"/>
              <p:cNvSpPr/>
              <p:nvPr/>
            </p:nvSpPr>
            <p:spPr>
              <a:xfrm>
                <a:off x="10848983" y="-1474058"/>
                <a:ext cx="99190" cy="72138"/>
              </a:xfrm>
              <a:custGeom>
                <a:avLst/>
                <a:gdLst/>
                <a:ahLst/>
                <a:cxnLst/>
                <a:rect l="l" t="t" r="r" b="b"/>
                <a:pathLst>
                  <a:path w="616" h="448" extrusionOk="0">
                    <a:moveTo>
                      <a:pt x="289" y="1"/>
                    </a:moveTo>
                    <a:cubicBezTo>
                      <a:pt x="247" y="1"/>
                      <a:pt x="236" y="64"/>
                      <a:pt x="189" y="101"/>
                    </a:cubicBezTo>
                    <a:cubicBezTo>
                      <a:pt x="189" y="121"/>
                      <a:pt x="170" y="141"/>
                      <a:pt x="130" y="160"/>
                    </a:cubicBezTo>
                    <a:cubicBezTo>
                      <a:pt x="1" y="220"/>
                      <a:pt x="80" y="398"/>
                      <a:pt x="179" y="448"/>
                    </a:cubicBezTo>
                    <a:cubicBezTo>
                      <a:pt x="189" y="438"/>
                      <a:pt x="189" y="438"/>
                      <a:pt x="199" y="438"/>
                    </a:cubicBezTo>
                    <a:cubicBezTo>
                      <a:pt x="214" y="433"/>
                      <a:pt x="227" y="431"/>
                      <a:pt x="239" y="431"/>
                    </a:cubicBezTo>
                    <a:cubicBezTo>
                      <a:pt x="251" y="431"/>
                      <a:pt x="264" y="433"/>
                      <a:pt x="279" y="438"/>
                    </a:cubicBezTo>
                    <a:cubicBezTo>
                      <a:pt x="344" y="413"/>
                      <a:pt x="403" y="361"/>
                      <a:pt x="484" y="361"/>
                    </a:cubicBezTo>
                    <a:cubicBezTo>
                      <a:pt x="500" y="361"/>
                      <a:pt x="518" y="364"/>
                      <a:pt x="536" y="369"/>
                    </a:cubicBezTo>
                    <a:cubicBezTo>
                      <a:pt x="586" y="319"/>
                      <a:pt x="616" y="269"/>
                      <a:pt x="606" y="250"/>
                    </a:cubicBezTo>
                    <a:cubicBezTo>
                      <a:pt x="606" y="230"/>
                      <a:pt x="606" y="190"/>
                      <a:pt x="606" y="150"/>
                    </a:cubicBezTo>
                    <a:cubicBezTo>
                      <a:pt x="589" y="197"/>
                      <a:pt x="578" y="223"/>
                      <a:pt x="562" y="223"/>
                    </a:cubicBezTo>
                    <a:cubicBezTo>
                      <a:pt x="551" y="223"/>
                      <a:pt x="537" y="209"/>
                      <a:pt x="517" y="180"/>
                    </a:cubicBezTo>
                    <a:cubicBezTo>
                      <a:pt x="492" y="136"/>
                      <a:pt x="479" y="128"/>
                      <a:pt x="469" y="128"/>
                    </a:cubicBezTo>
                    <a:cubicBezTo>
                      <a:pt x="465" y="128"/>
                      <a:pt x="460" y="130"/>
                      <a:pt x="455" y="130"/>
                    </a:cubicBezTo>
                    <a:cubicBezTo>
                      <a:pt x="450" y="130"/>
                      <a:pt x="445" y="128"/>
                      <a:pt x="437" y="121"/>
                    </a:cubicBezTo>
                    <a:cubicBezTo>
                      <a:pt x="437" y="111"/>
                      <a:pt x="427" y="111"/>
                      <a:pt x="427" y="101"/>
                    </a:cubicBezTo>
                    <a:cubicBezTo>
                      <a:pt x="375" y="123"/>
                      <a:pt x="327" y="136"/>
                      <a:pt x="292" y="136"/>
                    </a:cubicBezTo>
                    <a:cubicBezTo>
                      <a:pt x="236" y="136"/>
                      <a:pt x="217" y="102"/>
                      <a:pt x="279" y="22"/>
                    </a:cubicBezTo>
                    <a:cubicBezTo>
                      <a:pt x="289" y="12"/>
                      <a:pt x="298" y="12"/>
                      <a:pt x="298" y="2"/>
                    </a:cubicBezTo>
                    <a:cubicBezTo>
                      <a:pt x="295" y="1"/>
                      <a:pt x="292" y="1"/>
                      <a:pt x="2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4" name="Google Shape;2684;p17"/>
              <p:cNvSpPr/>
              <p:nvPr/>
            </p:nvSpPr>
            <p:spPr>
              <a:xfrm>
                <a:off x="10959284" y="-1228015"/>
                <a:ext cx="1288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80" h="51" extrusionOk="0">
                    <a:moveTo>
                      <a:pt x="79" y="1"/>
                    </a:moveTo>
                    <a:cubicBezTo>
                      <a:pt x="50" y="1"/>
                      <a:pt x="20" y="11"/>
                      <a:pt x="0" y="40"/>
                    </a:cubicBezTo>
                    <a:cubicBezTo>
                      <a:pt x="10" y="50"/>
                      <a:pt x="20" y="50"/>
                      <a:pt x="30" y="50"/>
                    </a:cubicBezTo>
                    <a:cubicBezTo>
                      <a:pt x="50" y="50"/>
                      <a:pt x="70" y="30"/>
                      <a:pt x="7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5" name="Google Shape;2685;p17"/>
              <p:cNvSpPr/>
              <p:nvPr/>
            </p:nvSpPr>
            <p:spPr>
              <a:xfrm>
                <a:off x="10710181" y="-1580817"/>
                <a:ext cx="19323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179" extrusionOk="0">
                    <a:moveTo>
                      <a:pt x="60" y="0"/>
                    </a:moveTo>
                    <a:cubicBezTo>
                      <a:pt x="60" y="20"/>
                      <a:pt x="40" y="30"/>
                      <a:pt x="20" y="60"/>
                    </a:cubicBezTo>
                    <a:lnTo>
                      <a:pt x="10" y="60"/>
                    </a:lnTo>
                    <a:cubicBezTo>
                      <a:pt x="0" y="80"/>
                      <a:pt x="0" y="100"/>
                      <a:pt x="0" y="119"/>
                    </a:cubicBezTo>
                    <a:cubicBezTo>
                      <a:pt x="20" y="139"/>
                      <a:pt x="50" y="159"/>
                      <a:pt x="60" y="169"/>
                    </a:cubicBezTo>
                    <a:cubicBezTo>
                      <a:pt x="70" y="169"/>
                      <a:pt x="80" y="169"/>
                      <a:pt x="90" y="179"/>
                    </a:cubicBezTo>
                    <a:cubicBezTo>
                      <a:pt x="100" y="169"/>
                      <a:pt x="109" y="159"/>
                      <a:pt x="119" y="129"/>
                    </a:cubicBezTo>
                    <a:cubicBezTo>
                      <a:pt x="119" y="90"/>
                      <a:pt x="119" y="60"/>
                      <a:pt x="119" y="20"/>
                    </a:cubicBezTo>
                    <a:cubicBezTo>
                      <a:pt x="119" y="10"/>
                      <a:pt x="109" y="1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6" name="Google Shape;2686;p17"/>
              <p:cNvSpPr/>
              <p:nvPr/>
            </p:nvSpPr>
            <p:spPr>
              <a:xfrm>
                <a:off x="10620813" y="-1973553"/>
                <a:ext cx="22382" cy="37840"/>
              </a:xfrm>
              <a:custGeom>
                <a:avLst/>
                <a:gdLst/>
                <a:ahLst/>
                <a:cxnLst/>
                <a:rect l="l" t="t" r="r" b="b"/>
                <a:pathLst>
                  <a:path w="139" h="235" extrusionOk="0">
                    <a:moveTo>
                      <a:pt x="0" y="0"/>
                    </a:moveTo>
                    <a:cubicBezTo>
                      <a:pt x="10" y="10"/>
                      <a:pt x="20" y="30"/>
                      <a:pt x="20" y="60"/>
                    </a:cubicBezTo>
                    <a:cubicBezTo>
                      <a:pt x="20" y="70"/>
                      <a:pt x="20" y="70"/>
                      <a:pt x="20" y="80"/>
                    </a:cubicBezTo>
                    <a:cubicBezTo>
                      <a:pt x="20" y="109"/>
                      <a:pt x="20" y="139"/>
                      <a:pt x="10" y="169"/>
                    </a:cubicBezTo>
                    <a:cubicBezTo>
                      <a:pt x="0" y="199"/>
                      <a:pt x="10" y="208"/>
                      <a:pt x="10" y="228"/>
                    </a:cubicBezTo>
                    <a:cubicBezTo>
                      <a:pt x="14" y="232"/>
                      <a:pt x="20" y="234"/>
                      <a:pt x="27" y="234"/>
                    </a:cubicBezTo>
                    <a:cubicBezTo>
                      <a:pt x="54" y="234"/>
                      <a:pt x="99" y="204"/>
                      <a:pt x="139" y="149"/>
                    </a:cubicBezTo>
                    <a:cubicBezTo>
                      <a:pt x="109" y="129"/>
                      <a:pt x="79" y="80"/>
                      <a:pt x="40" y="30"/>
                    </a:cubicBezTo>
                    <a:cubicBezTo>
                      <a:pt x="20" y="10"/>
                      <a:pt x="1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7" name="Google Shape;2687;p17"/>
              <p:cNvSpPr/>
              <p:nvPr/>
            </p:nvSpPr>
            <p:spPr>
              <a:xfrm>
                <a:off x="10734173" y="-1669058"/>
                <a:ext cx="12882" cy="27696"/>
              </a:xfrm>
              <a:custGeom>
                <a:avLst/>
                <a:gdLst/>
                <a:ahLst/>
                <a:cxnLst/>
                <a:rect l="l" t="t" r="r" b="b"/>
                <a:pathLst>
                  <a:path w="80" h="172" extrusionOk="0">
                    <a:moveTo>
                      <a:pt x="36" y="0"/>
                    </a:moveTo>
                    <a:cubicBezTo>
                      <a:pt x="8" y="0"/>
                      <a:pt x="20" y="122"/>
                      <a:pt x="20" y="122"/>
                    </a:cubicBezTo>
                    <a:cubicBezTo>
                      <a:pt x="20" y="122"/>
                      <a:pt x="10" y="142"/>
                      <a:pt x="0" y="162"/>
                    </a:cubicBezTo>
                    <a:cubicBezTo>
                      <a:pt x="20" y="172"/>
                      <a:pt x="40" y="172"/>
                      <a:pt x="50" y="172"/>
                    </a:cubicBezTo>
                    <a:cubicBezTo>
                      <a:pt x="60" y="142"/>
                      <a:pt x="70" y="92"/>
                      <a:pt x="79" y="43"/>
                    </a:cubicBezTo>
                    <a:cubicBezTo>
                      <a:pt x="79" y="43"/>
                      <a:pt x="70" y="43"/>
                      <a:pt x="70" y="33"/>
                    </a:cubicBezTo>
                    <a:cubicBezTo>
                      <a:pt x="55" y="9"/>
                      <a:pt x="44" y="0"/>
                      <a:pt x="3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8" name="Google Shape;2688;p17"/>
              <p:cNvSpPr/>
              <p:nvPr/>
            </p:nvSpPr>
            <p:spPr>
              <a:xfrm>
                <a:off x="10682968" y="-1718170"/>
                <a:ext cx="30594" cy="22543"/>
              </a:xfrm>
              <a:custGeom>
                <a:avLst/>
                <a:gdLst/>
                <a:ahLst/>
                <a:cxnLst/>
                <a:rect l="l" t="t" r="r" b="b"/>
                <a:pathLst>
                  <a:path w="190" h="140" extrusionOk="0">
                    <a:moveTo>
                      <a:pt x="70" y="1"/>
                    </a:moveTo>
                    <a:lnTo>
                      <a:pt x="70" y="1"/>
                    </a:lnTo>
                    <a:cubicBezTo>
                      <a:pt x="1" y="50"/>
                      <a:pt x="130" y="100"/>
                      <a:pt x="179" y="130"/>
                    </a:cubicBezTo>
                    <a:cubicBezTo>
                      <a:pt x="179" y="139"/>
                      <a:pt x="189" y="139"/>
                      <a:pt x="189" y="139"/>
                    </a:cubicBezTo>
                    <a:cubicBezTo>
                      <a:pt x="169" y="120"/>
                      <a:pt x="159" y="90"/>
                      <a:pt x="140" y="80"/>
                    </a:cubicBezTo>
                    <a:cubicBezTo>
                      <a:pt x="100" y="30"/>
                      <a:pt x="110" y="2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89" name="Google Shape;2689;p17"/>
              <p:cNvSpPr/>
              <p:nvPr/>
            </p:nvSpPr>
            <p:spPr>
              <a:xfrm>
                <a:off x="10922570" y="-1446685"/>
                <a:ext cx="105470" cy="99190"/>
              </a:xfrm>
              <a:custGeom>
                <a:avLst/>
                <a:gdLst/>
                <a:ahLst/>
                <a:cxnLst/>
                <a:rect l="l" t="t" r="r" b="b"/>
                <a:pathLst>
                  <a:path w="655" h="616" extrusionOk="0">
                    <a:moveTo>
                      <a:pt x="357" y="0"/>
                    </a:moveTo>
                    <a:cubicBezTo>
                      <a:pt x="347" y="10"/>
                      <a:pt x="337" y="30"/>
                      <a:pt x="317" y="50"/>
                    </a:cubicBezTo>
                    <a:cubicBezTo>
                      <a:pt x="258" y="159"/>
                      <a:pt x="218" y="209"/>
                      <a:pt x="169" y="248"/>
                    </a:cubicBezTo>
                    <a:cubicBezTo>
                      <a:pt x="307" y="367"/>
                      <a:pt x="179" y="327"/>
                      <a:pt x="60" y="347"/>
                    </a:cubicBezTo>
                    <a:cubicBezTo>
                      <a:pt x="50" y="357"/>
                      <a:pt x="50" y="367"/>
                      <a:pt x="40" y="367"/>
                    </a:cubicBezTo>
                    <a:cubicBezTo>
                      <a:pt x="30" y="377"/>
                      <a:pt x="10" y="387"/>
                      <a:pt x="0" y="397"/>
                    </a:cubicBezTo>
                    <a:cubicBezTo>
                      <a:pt x="10" y="417"/>
                      <a:pt x="20" y="427"/>
                      <a:pt x="30" y="437"/>
                    </a:cubicBezTo>
                    <a:cubicBezTo>
                      <a:pt x="30" y="446"/>
                      <a:pt x="30" y="446"/>
                      <a:pt x="30" y="456"/>
                    </a:cubicBezTo>
                    <a:cubicBezTo>
                      <a:pt x="56" y="510"/>
                      <a:pt x="130" y="578"/>
                      <a:pt x="181" y="578"/>
                    </a:cubicBezTo>
                    <a:cubicBezTo>
                      <a:pt x="187" y="578"/>
                      <a:pt x="193" y="577"/>
                      <a:pt x="198" y="575"/>
                    </a:cubicBezTo>
                    <a:cubicBezTo>
                      <a:pt x="213" y="512"/>
                      <a:pt x="227" y="433"/>
                      <a:pt x="263" y="433"/>
                    </a:cubicBezTo>
                    <a:cubicBezTo>
                      <a:pt x="277" y="433"/>
                      <a:pt x="295" y="445"/>
                      <a:pt x="317" y="476"/>
                    </a:cubicBezTo>
                    <a:cubicBezTo>
                      <a:pt x="377" y="546"/>
                      <a:pt x="407" y="595"/>
                      <a:pt x="446" y="615"/>
                    </a:cubicBezTo>
                    <a:cubicBezTo>
                      <a:pt x="446" y="565"/>
                      <a:pt x="426" y="516"/>
                      <a:pt x="407" y="476"/>
                    </a:cubicBezTo>
                    <a:cubicBezTo>
                      <a:pt x="407" y="466"/>
                      <a:pt x="397" y="456"/>
                      <a:pt x="397" y="456"/>
                    </a:cubicBezTo>
                    <a:cubicBezTo>
                      <a:pt x="387" y="437"/>
                      <a:pt x="357" y="417"/>
                      <a:pt x="337" y="397"/>
                    </a:cubicBezTo>
                    <a:cubicBezTo>
                      <a:pt x="317" y="377"/>
                      <a:pt x="298" y="357"/>
                      <a:pt x="307" y="337"/>
                    </a:cubicBezTo>
                    <a:cubicBezTo>
                      <a:pt x="317" y="319"/>
                      <a:pt x="326" y="302"/>
                      <a:pt x="340" y="302"/>
                    </a:cubicBezTo>
                    <a:cubicBezTo>
                      <a:pt x="357" y="302"/>
                      <a:pt x="380" y="324"/>
                      <a:pt x="417" y="387"/>
                    </a:cubicBezTo>
                    <a:cubicBezTo>
                      <a:pt x="426" y="387"/>
                      <a:pt x="426" y="387"/>
                      <a:pt x="426" y="397"/>
                    </a:cubicBezTo>
                    <a:cubicBezTo>
                      <a:pt x="479" y="484"/>
                      <a:pt x="500" y="518"/>
                      <a:pt x="525" y="518"/>
                    </a:cubicBezTo>
                    <a:cubicBezTo>
                      <a:pt x="529" y="518"/>
                      <a:pt x="532" y="517"/>
                      <a:pt x="536" y="516"/>
                    </a:cubicBezTo>
                    <a:cubicBezTo>
                      <a:pt x="565" y="496"/>
                      <a:pt x="655" y="377"/>
                      <a:pt x="615" y="347"/>
                    </a:cubicBezTo>
                    <a:cubicBezTo>
                      <a:pt x="575" y="308"/>
                      <a:pt x="555" y="248"/>
                      <a:pt x="545" y="209"/>
                    </a:cubicBezTo>
                    <a:cubicBezTo>
                      <a:pt x="513" y="246"/>
                      <a:pt x="480" y="266"/>
                      <a:pt x="458" y="266"/>
                    </a:cubicBezTo>
                    <a:cubicBezTo>
                      <a:pt x="433" y="266"/>
                      <a:pt x="421" y="241"/>
                      <a:pt x="436" y="189"/>
                    </a:cubicBezTo>
                    <a:cubicBezTo>
                      <a:pt x="436" y="189"/>
                      <a:pt x="436" y="179"/>
                      <a:pt x="436" y="179"/>
                    </a:cubicBezTo>
                    <a:cubicBezTo>
                      <a:pt x="407" y="189"/>
                      <a:pt x="387" y="189"/>
                      <a:pt x="367" y="189"/>
                    </a:cubicBezTo>
                    <a:cubicBezTo>
                      <a:pt x="332" y="199"/>
                      <a:pt x="317" y="206"/>
                      <a:pt x="310" y="206"/>
                    </a:cubicBezTo>
                    <a:cubicBezTo>
                      <a:pt x="303" y="206"/>
                      <a:pt x="303" y="199"/>
                      <a:pt x="298" y="179"/>
                    </a:cubicBezTo>
                    <a:cubicBezTo>
                      <a:pt x="278" y="139"/>
                      <a:pt x="456" y="40"/>
                      <a:pt x="387" y="20"/>
                    </a:cubicBezTo>
                    <a:cubicBezTo>
                      <a:pt x="377" y="10"/>
                      <a:pt x="367" y="10"/>
                      <a:pt x="35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0" name="Google Shape;2690;p17"/>
              <p:cNvSpPr/>
              <p:nvPr/>
            </p:nvSpPr>
            <p:spPr>
              <a:xfrm>
                <a:off x="10959284" y="-1298704"/>
                <a:ext cx="25764" cy="23026"/>
              </a:xfrm>
              <a:custGeom>
                <a:avLst/>
                <a:gdLst/>
                <a:ahLst/>
                <a:cxnLst/>
                <a:rect l="l" t="t" r="r" b="b"/>
                <a:pathLst>
                  <a:path w="160" h="143" extrusionOk="0">
                    <a:moveTo>
                      <a:pt x="139" y="1"/>
                    </a:moveTo>
                    <a:cubicBezTo>
                      <a:pt x="134" y="1"/>
                      <a:pt x="124" y="5"/>
                      <a:pt x="109" y="13"/>
                    </a:cubicBezTo>
                    <a:cubicBezTo>
                      <a:pt x="79" y="23"/>
                      <a:pt x="40" y="63"/>
                      <a:pt x="0" y="103"/>
                    </a:cubicBezTo>
                    <a:cubicBezTo>
                      <a:pt x="10" y="112"/>
                      <a:pt x="30" y="122"/>
                      <a:pt x="50" y="142"/>
                    </a:cubicBezTo>
                    <a:cubicBezTo>
                      <a:pt x="120" y="56"/>
                      <a:pt x="160" y="1"/>
                      <a:pt x="13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1" name="Google Shape;2691;p17"/>
              <p:cNvSpPr/>
              <p:nvPr/>
            </p:nvSpPr>
            <p:spPr>
              <a:xfrm>
                <a:off x="10839483" y="-1366817"/>
                <a:ext cx="94359" cy="107080"/>
              </a:xfrm>
              <a:custGeom>
                <a:avLst/>
                <a:gdLst/>
                <a:ahLst/>
                <a:cxnLst/>
                <a:rect l="l" t="t" r="r" b="b"/>
                <a:pathLst>
                  <a:path w="586" h="665" extrusionOk="0">
                    <a:moveTo>
                      <a:pt x="397" y="0"/>
                    </a:moveTo>
                    <a:cubicBezTo>
                      <a:pt x="367" y="50"/>
                      <a:pt x="348" y="60"/>
                      <a:pt x="209" y="60"/>
                    </a:cubicBezTo>
                    <a:cubicBezTo>
                      <a:pt x="200" y="59"/>
                      <a:pt x="192" y="59"/>
                      <a:pt x="184" y="59"/>
                    </a:cubicBezTo>
                    <a:cubicBezTo>
                      <a:pt x="66" y="59"/>
                      <a:pt x="40" y="127"/>
                      <a:pt x="30" y="238"/>
                    </a:cubicBezTo>
                    <a:lnTo>
                      <a:pt x="50" y="238"/>
                    </a:lnTo>
                    <a:cubicBezTo>
                      <a:pt x="50" y="238"/>
                      <a:pt x="80" y="298"/>
                      <a:pt x="60" y="298"/>
                    </a:cubicBezTo>
                    <a:cubicBezTo>
                      <a:pt x="50" y="298"/>
                      <a:pt x="40" y="307"/>
                      <a:pt x="30" y="317"/>
                    </a:cubicBezTo>
                    <a:cubicBezTo>
                      <a:pt x="20" y="347"/>
                      <a:pt x="20" y="377"/>
                      <a:pt x="20" y="416"/>
                    </a:cubicBezTo>
                    <a:cubicBezTo>
                      <a:pt x="50" y="407"/>
                      <a:pt x="80" y="387"/>
                      <a:pt x="119" y="387"/>
                    </a:cubicBezTo>
                    <a:cubicBezTo>
                      <a:pt x="199" y="387"/>
                      <a:pt x="169" y="416"/>
                      <a:pt x="179" y="486"/>
                    </a:cubicBezTo>
                    <a:cubicBezTo>
                      <a:pt x="186" y="512"/>
                      <a:pt x="180" y="518"/>
                      <a:pt x="166" y="518"/>
                    </a:cubicBezTo>
                    <a:cubicBezTo>
                      <a:pt x="152" y="518"/>
                      <a:pt x="130" y="512"/>
                      <a:pt x="108" y="512"/>
                    </a:cubicBezTo>
                    <a:cubicBezTo>
                      <a:pt x="92" y="512"/>
                      <a:pt x="75" y="515"/>
                      <a:pt x="60" y="526"/>
                    </a:cubicBezTo>
                    <a:cubicBezTo>
                      <a:pt x="1" y="565"/>
                      <a:pt x="90" y="575"/>
                      <a:pt x="100" y="664"/>
                    </a:cubicBezTo>
                    <a:cubicBezTo>
                      <a:pt x="179" y="664"/>
                      <a:pt x="278" y="595"/>
                      <a:pt x="258" y="535"/>
                    </a:cubicBezTo>
                    <a:cubicBezTo>
                      <a:pt x="219" y="426"/>
                      <a:pt x="298" y="377"/>
                      <a:pt x="576" y="278"/>
                    </a:cubicBezTo>
                    <a:cubicBezTo>
                      <a:pt x="576" y="228"/>
                      <a:pt x="586" y="188"/>
                      <a:pt x="576" y="149"/>
                    </a:cubicBezTo>
                    <a:cubicBezTo>
                      <a:pt x="576" y="129"/>
                      <a:pt x="566" y="109"/>
                      <a:pt x="546" y="109"/>
                    </a:cubicBezTo>
                    <a:cubicBezTo>
                      <a:pt x="526" y="109"/>
                      <a:pt x="516" y="129"/>
                      <a:pt x="496" y="149"/>
                    </a:cubicBezTo>
                    <a:cubicBezTo>
                      <a:pt x="467" y="198"/>
                      <a:pt x="427" y="268"/>
                      <a:pt x="377" y="268"/>
                    </a:cubicBezTo>
                    <a:cubicBezTo>
                      <a:pt x="309" y="275"/>
                      <a:pt x="230" y="340"/>
                      <a:pt x="183" y="340"/>
                    </a:cubicBezTo>
                    <a:cubicBezTo>
                      <a:pt x="168" y="340"/>
                      <a:pt x="156" y="334"/>
                      <a:pt x="149" y="317"/>
                    </a:cubicBezTo>
                    <a:cubicBezTo>
                      <a:pt x="132" y="258"/>
                      <a:pt x="115" y="126"/>
                      <a:pt x="166" y="126"/>
                    </a:cubicBezTo>
                    <a:cubicBezTo>
                      <a:pt x="175" y="126"/>
                      <a:pt x="186" y="130"/>
                      <a:pt x="199" y="139"/>
                    </a:cubicBezTo>
                    <a:cubicBezTo>
                      <a:pt x="213" y="150"/>
                      <a:pt x="230" y="155"/>
                      <a:pt x="247" y="155"/>
                    </a:cubicBezTo>
                    <a:cubicBezTo>
                      <a:pt x="290" y="155"/>
                      <a:pt x="339" y="125"/>
                      <a:pt x="367" y="89"/>
                    </a:cubicBezTo>
                    <a:cubicBezTo>
                      <a:pt x="387" y="60"/>
                      <a:pt x="397" y="30"/>
                      <a:pt x="39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2" name="Google Shape;2692;p17"/>
              <p:cNvSpPr/>
              <p:nvPr/>
            </p:nvSpPr>
            <p:spPr>
              <a:xfrm>
                <a:off x="10831431" y="-1225922"/>
                <a:ext cx="88079" cy="43154"/>
              </a:xfrm>
              <a:custGeom>
                <a:avLst/>
                <a:gdLst/>
                <a:ahLst/>
                <a:cxnLst/>
                <a:rect l="l" t="t" r="r" b="b"/>
                <a:pathLst>
                  <a:path w="547" h="268" extrusionOk="0">
                    <a:moveTo>
                      <a:pt x="328" y="0"/>
                    </a:moveTo>
                    <a:cubicBezTo>
                      <a:pt x="260" y="0"/>
                      <a:pt x="178" y="44"/>
                      <a:pt x="21" y="127"/>
                    </a:cubicBezTo>
                    <a:cubicBezTo>
                      <a:pt x="11" y="127"/>
                      <a:pt x="11" y="136"/>
                      <a:pt x="1" y="136"/>
                    </a:cubicBezTo>
                    <a:cubicBezTo>
                      <a:pt x="11" y="136"/>
                      <a:pt x="21" y="136"/>
                      <a:pt x="41" y="127"/>
                    </a:cubicBezTo>
                    <a:cubicBezTo>
                      <a:pt x="60" y="127"/>
                      <a:pt x="80" y="127"/>
                      <a:pt x="100" y="136"/>
                    </a:cubicBezTo>
                    <a:cubicBezTo>
                      <a:pt x="100" y="127"/>
                      <a:pt x="110" y="127"/>
                      <a:pt x="120" y="117"/>
                    </a:cubicBezTo>
                    <a:cubicBezTo>
                      <a:pt x="140" y="97"/>
                      <a:pt x="179" y="77"/>
                      <a:pt x="209" y="57"/>
                    </a:cubicBezTo>
                    <a:cubicBezTo>
                      <a:pt x="246" y="33"/>
                      <a:pt x="286" y="16"/>
                      <a:pt x="317" y="16"/>
                    </a:cubicBezTo>
                    <a:cubicBezTo>
                      <a:pt x="335" y="16"/>
                      <a:pt x="350" y="22"/>
                      <a:pt x="358" y="37"/>
                    </a:cubicBezTo>
                    <a:cubicBezTo>
                      <a:pt x="378" y="67"/>
                      <a:pt x="407" y="117"/>
                      <a:pt x="427" y="156"/>
                    </a:cubicBezTo>
                    <a:cubicBezTo>
                      <a:pt x="464" y="215"/>
                      <a:pt x="500" y="268"/>
                      <a:pt x="517" y="268"/>
                    </a:cubicBezTo>
                    <a:cubicBezTo>
                      <a:pt x="523" y="268"/>
                      <a:pt x="526" y="261"/>
                      <a:pt x="526" y="245"/>
                    </a:cubicBezTo>
                    <a:cubicBezTo>
                      <a:pt x="526" y="216"/>
                      <a:pt x="536" y="166"/>
                      <a:pt x="546" y="107"/>
                    </a:cubicBezTo>
                    <a:cubicBezTo>
                      <a:pt x="497" y="87"/>
                      <a:pt x="447" y="57"/>
                      <a:pt x="417" y="27"/>
                    </a:cubicBezTo>
                    <a:cubicBezTo>
                      <a:pt x="387" y="9"/>
                      <a:pt x="359" y="0"/>
                      <a:pt x="32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3" name="Google Shape;2693;p17"/>
              <p:cNvSpPr/>
              <p:nvPr/>
            </p:nvSpPr>
            <p:spPr>
              <a:xfrm>
                <a:off x="10919350" y="-1298221"/>
                <a:ext cx="14492" cy="30433"/>
              </a:xfrm>
              <a:custGeom>
                <a:avLst/>
                <a:gdLst/>
                <a:ahLst/>
                <a:cxnLst/>
                <a:rect l="l" t="t" r="r" b="b"/>
                <a:pathLst>
                  <a:path w="90" h="189" extrusionOk="0">
                    <a:moveTo>
                      <a:pt x="90" y="0"/>
                    </a:moveTo>
                    <a:cubicBezTo>
                      <a:pt x="60" y="40"/>
                      <a:pt x="30" y="70"/>
                      <a:pt x="20" y="100"/>
                    </a:cubicBezTo>
                    <a:cubicBezTo>
                      <a:pt x="0" y="149"/>
                      <a:pt x="0" y="169"/>
                      <a:pt x="10" y="189"/>
                    </a:cubicBezTo>
                    <a:cubicBezTo>
                      <a:pt x="20" y="159"/>
                      <a:pt x="30" y="129"/>
                      <a:pt x="50" y="100"/>
                    </a:cubicBezTo>
                    <a:cubicBezTo>
                      <a:pt x="70" y="60"/>
                      <a:pt x="80" y="30"/>
                      <a:pt x="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4" name="Google Shape;2694;p17"/>
              <p:cNvSpPr/>
              <p:nvPr/>
            </p:nvSpPr>
            <p:spPr>
              <a:xfrm>
                <a:off x="10641585" y="-1927339"/>
                <a:ext cx="9661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150" extrusionOk="0">
                    <a:moveTo>
                      <a:pt x="59" y="1"/>
                    </a:moveTo>
                    <a:cubicBezTo>
                      <a:pt x="59" y="3"/>
                      <a:pt x="58" y="6"/>
                      <a:pt x="58" y="8"/>
                    </a:cubicBezTo>
                    <a:lnTo>
                      <a:pt x="58" y="8"/>
                    </a:lnTo>
                    <a:cubicBezTo>
                      <a:pt x="59" y="6"/>
                      <a:pt x="59" y="3"/>
                      <a:pt x="59" y="1"/>
                    </a:cubicBezTo>
                    <a:close/>
                    <a:moveTo>
                      <a:pt x="58" y="8"/>
                    </a:moveTo>
                    <a:cubicBezTo>
                      <a:pt x="54" y="16"/>
                      <a:pt x="47" y="26"/>
                      <a:pt x="40" y="40"/>
                    </a:cubicBezTo>
                    <a:cubicBezTo>
                      <a:pt x="30" y="70"/>
                      <a:pt x="20" y="110"/>
                      <a:pt x="0" y="150"/>
                    </a:cubicBezTo>
                    <a:lnTo>
                      <a:pt x="50" y="150"/>
                    </a:lnTo>
                    <a:cubicBezTo>
                      <a:pt x="50" y="103"/>
                      <a:pt x="50" y="48"/>
                      <a:pt x="58" y="8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5" name="Google Shape;2695;p17"/>
              <p:cNvSpPr/>
              <p:nvPr/>
            </p:nvSpPr>
            <p:spPr>
              <a:xfrm>
                <a:off x="10563328" y="-2588340"/>
                <a:ext cx="459397" cy="1124581"/>
              </a:xfrm>
              <a:custGeom>
                <a:avLst/>
                <a:gdLst/>
                <a:ahLst/>
                <a:cxnLst/>
                <a:rect l="l" t="t" r="r" b="b"/>
                <a:pathLst>
                  <a:path w="2853" h="6984" extrusionOk="0">
                    <a:moveTo>
                      <a:pt x="1184" y="0"/>
                    </a:moveTo>
                    <a:cubicBezTo>
                      <a:pt x="1182" y="0"/>
                      <a:pt x="1180" y="29"/>
                      <a:pt x="1180" y="100"/>
                    </a:cubicBezTo>
                    <a:lnTo>
                      <a:pt x="1180" y="318"/>
                    </a:lnTo>
                    <a:cubicBezTo>
                      <a:pt x="1180" y="240"/>
                      <a:pt x="1176" y="210"/>
                      <a:pt x="1169" y="210"/>
                    </a:cubicBezTo>
                    <a:cubicBezTo>
                      <a:pt x="1148" y="210"/>
                      <a:pt x="1103" y="496"/>
                      <a:pt x="1081" y="556"/>
                    </a:cubicBezTo>
                    <a:cubicBezTo>
                      <a:pt x="1051" y="635"/>
                      <a:pt x="1071" y="625"/>
                      <a:pt x="1061" y="744"/>
                    </a:cubicBezTo>
                    <a:cubicBezTo>
                      <a:pt x="1057" y="796"/>
                      <a:pt x="1049" y="812"/>
                      <a:pt x="1033" y="812"/>
                    </a:cubicBezTo>
                    <a:cubicBezTo>
                      <a:pt x="1012" y="812"/>
                      <a:pt x="978" y="785"/>
                      <a:pt x="922" y="774"/>
                    </a:cubicBezTo>
                    <a:cubicBezTo>
                      <a:pt x="916" y="774"/>
                      <a:pt x="911" y="773"/>
                      <a:pt x="906" y="773"/>
                    </a:cubicBezTo>
                    <a:cubicBezTo>
                      <a:pt x="840" y="773"/>
                      <a:pt x="887" y="834"/>
                      <a:pt x="942" y="834"/>
                    </a:cubicBezTo>
                    <a:cubicBezTo>
                      <a:pt x="946" y="833"/>
                      <a:pt x="949" y="833"/>
                      <a:pt x="952" y="833"/>
                    </a:cubicBezTo>
                    <a:cubicBezTo>
                      <a:pt x="1008" y="833"/>
                      <a:pt x="1060" y="905"/>
                      <a:pt x="1041" y="933"/>
                    </a:cubicBezTo>
                    <a:cubicBezTo>
                      <a:pt x="1031" y="963"/>
                      <a:pt x="893" y="992"/>
                      <a:pt x="942" y="1111"/>
                    </a:cubicBezTo>
                    <a:cubicBezTo>
                      <a:pt x="970" y="1180"/>
                      <a:pt x="926" y="1201"/>
                      <a:pt x="880" y="1201"/>
                    </a:cubicBezTo>
                    <a:cubicBezTo>
                      <a:pt x="859" y="1201"/>
                      <a:pt x="838" y="1197"/>
                      <a:pt x="823" y="1191"/>
                    </a:cubicBezTo>
                    <a:cubicBezTo>
                      <a:pt x="815" y="1188"/>
                      <a:pt x="807" y="1187"/>
                      <a:pt x="800" y="1187"/>
                    </a:cubicBezTo>
                    <a:cubicBezTo>
                      <a:pt x="752" y="1187"/>
                      <a:pt x="723" y="1237"/>
                      <a:pt x="783" y="1280"/>
                    </a:cubicBezTo>
                    <a:cubicBezTo>
                      <a:pt x="863" y="1329"/>
                      <a:pt x="803" y="1508"/>
                      <a:pt x="734" y="1508"/>
                    </a:cubicBezTo>
                    <a:cubicBezTo>
                      <a:pt x="678" y="1508"/>
                      <a:pt x="642" y="1432"/>
                      <a:pt x="584" y="1432"/>
                    </a:cubicBezTo>
                    <a:cubicBezTo>
                      <a:pt x="569" y="1432"/>
                      <a:pt x="553" y="1437"/>
                      <a:pt x="536" y="1448"/>
                    </a:cubicBezTo>
                    <a:cubicBezTo>
                      <a:pt x="526" y="1458"/>
                      <a:pt x="516" y="1468"/>
                      <a:pt x="506" y="1478"/>
                    </a:cubicBezTo>
                    <a:cubicBezTo>
                      <a:pt x="496" y="1488"/>
                      <a:pt x="486" y="1498"/>
                      <a:pt x="476" y="1508"/>
                    </a:cubicBezTo>
                    <a:cubicBezTo>
                      <a:pt x="476" y="1518"/>
                      <a:pt x="476" y="1518"/>
                      <a:pt x="476" y="1518"/>
                    </a:cubicBezTo>
                    <a:cubicBezTo>
                      <a:pt x="456" y="1558"/>
                      <a:pt x="526" y="1538"/>
                      <a:pt x="585" y="1558"/>
                    </a:cubicBezTo>
                    <a:cubicBezTo>
                      <a:pt x="605" y="1567"/>
                      <a:pt x="615" y="1577"/>
                      <a:pt x="635" y="1597"/>
                    </a:cubicBezTo>
                    <a:cubicBezTo>
                      <a:pt x="687" y="1676"/>
                      <a:pt x="655" y="1708"/>
                      <a:pt x="734" y="1708"/>
                    </a:cubicBezTo>
                    <a:cubicBezTo>
                      <a:pt x="745" y="1708"/>
                      <a:pt x="758" y="1707"/>
                      <a:pt x="774" y="1706"/>
                    </a:cubicBezTo>
                    <a:cubicBezTo>
                      <a:pt x="902" y="1706"/>
                      <a:pt x="863" y="1845"/>
                      <a:pt x="883" y="2063"/>
                    </a:cubicBezTo>
                    <a:cubicBezTo>
                      <a:pt x="891" y="2152"/>
                      <a:pt x="863" y="2183"/>
                      <a:pt x="830" y="2183"/>
                    </a:cubicBezTo>
                    <a:cubicBezTo>
                      <a:pt x="786" y="2183"/>
                      <a:pt x="732" y="2128"/>
                      <a:pt x="744" y="2083"/>
                    </a:cubicBezTo>
                    <a:cubicBezTo>
                      <a:pt x="774" y="1994"/>
                      <a:pt x="724" y="1954"/>
                      <a:pt x="545" y="1875"/>
                    </a:cubicBezTo>
                    <a:cubicBezTo>
                      <a:pt x="515" y="1861"/>
                      <a:pt x="495" y="1855"/>
                      <a:pt x="485" y="1855"/>
                    </a:cubicBezTo>
                    <a:cubicBezTo>
                      <a:pt x="434" y="1855"/>
                      <a:pt x="580" y="1991"/>
                      <a:pt x="605" y="2073"/>
                    </a:cubicBezTo>
                    <a:cubicBezTo>
                      <a:pt x="615" y="2124"/>
                      <a:pt x="612" y="2146"/>
                      <a:pt x="598" y="2146"/>
                    </a:cubicBezTo>
                    <a:cubicBezTo>
                      <a:pt x="584" y="2146"/>
                      <a:pt x="559" y="2127"/>
                      <a:pt x="526" y="2093"/>
                    </a:cubicBezTo>
                    <a:cubicBezTo>
                      <a:pt x="513" y="2076"/>
                      <a:pt x="500" y="2068"/>
                      <a:pt x="489" y="2068"/>
                    </a:cubicBezTo>
                    <a:cubicBezTo>
                      <a:pt x="446" y="2068"/>
                      <a:pt x="410" y="2166"/>
                      <a:pt x="387" y="2252"/>
                    </a:cubicBezTo>
                    <a:cubicBezTo>
                      <a:pt x="357" y="2371"/>
                      <a:pt x="446" y="2281"/>
                      <a:pt x="486" y="2390"/>
                    </a:cubicBezTo>
                    <a:cubicBezTo>
                      <a:pt x="497" y="2431"/>
                      <a:pt x="520" y="2445"/>
                      <a:pt x="547" y="2445"/>
                    </a:cubicBezTo>
                    <a:cubicBezTo>
                      <a:pt x="594" y="2445"/>
                      <a:pt x="653" y="2402"/>
                      <a:pt x="684" y="2371"/>
                    </a:cubicBezTo>
                    <a:cubicBezTo>
                      <a:pt x="704" y="2351"/>
                      <a:pt x="720" y="2342"/>
                      <a:pt x="738" y="2342"/>
                    </a:cubicBezTo>
                    <a:cubicBezTo>
                      <a:pt x="774" y="2342"/>
                      <a:pt x="816" y="2380"/>
                      <a:pt x="902" y="2440"/>
                    </a:cubicBezTo>
                    <a:cubicBezTo>
                      <a:pt x="1031" y="2519"/>
                      <a:pt x="843" y="2589"/>
                      <a:pt x="783" y="2648"/>
                    </a:cubicBezTo>
                    <a:cubicBezTo>
                      <a:pt x="765" y="2666"/>
                      <a:pt x="748" y="2671"/>
                      <a:pt x="730" y="2671"/>
                    </a:cubicBezTo>
                    <a:cubicBezTo>
                      <a:pt x="713" y="2671"/>
                      <a:pt x="696" y="2667"/>
                      <a:pt x="677" y="2667"/>
                    </a:cubicBezTo>
                    <a:cubicBezTo>
                      <a:pt x="647" y="2667"/>
                      <a:pt x="612" y="2676"/>
                      <a:pt x="565" y="2718"/>
                    </a:cubicBezTo>
                    <a:cubicBezTo>
                      <a:pt x="479" y="2788"/>
                      <a:pt x="473" y="2865"/>
                      <a:pt x="451" y="2865"/>
                    </a:cubicBezTo>
                    <a:cubicBezTo>
                      <a:pt x="444" y="2865"/>
                      <a:pt x="437" y="2859"/>
                      <a:pt x="427" y="2847"/>
                    </a:cubicBezTo>
                    <a:cubicBezTo>
                      <a:pt x="418" y="2842"/>
                      <a:pt x="410" y="2840"/>
                      <a:pt x="403" y="2840"/>
                    </a:cubicBezTo>
                    <a:cubicBezTo>
                      <a:pt x="392" y="2840"/>
                      <a:pt x="383" y="2845"/>
                      <a:pt x="377" y="2856"/>
                    </a:cubicBezTo>
                    <a:cubicBezTo>
                      <a:pt x="367" y="2856"/>
                      <a:pt x="367" y="2856"/>
                      <a:pt x="357" y="2866"/>
                    </a:cubicBezTo>
                    <a:cubicBezTo>
                      <a:pt x="367" y="2866"/>
                      <a:pt x="387" y="2876"/>
                      <a:pt x="397" y="2886"/>
                    </a:cubicBezTo>
                    <a:cubicBezTo>
                      <a:pt x="496" y="2966"/>
                      <a:pt x="337" y="2906"/>
                      <a:pt x="278" y="2956"/>
                    </a:cubicBezTo>
                    <a:cubicBezTo>
                      <a:pt x="258" y="2985"/>
                      <a:pt x="228" y="3025"/>
                      <a:pt x="208" y="3055"/>
                    </a:cubicBezTo>
                    <a:cubicBezTo>
                      <a:pt x="179" y="3094"/>
                      <a:pt x="179" y="3114"/>
                      <a:pt x="169" y="3134"/>
                    </a:cubicBezTo>
                    <a:cubicBezTo>
                      <a:pt x="164" y="3165"/>
                      <a:pt x="181" y="3178"/>
                      <a:pt x="203" y="3178"/>
                    </a:cubicBezTo>
                    <a:cubicBezTo>
                      <a:pt x="231" y="3178"/>
                      <a:pt x="267" y="3157"/>
                      <a:pt x="278" y="3124"/>
                    </a:cubicBezTo>
                    <a:cubicBezTo>
                      <a:pt x="284" y="3104"/>
                      <a:pt x="289" y="3097"/>
                      <a:pt x="292" y="3097"/>
                    </a:cubicBezTo>
                    <a:cubicBezTo>
                      <a:pt x="299" y="3097"/>
                      <a:pt x="301" y="3127"/>
                      <a:pt x="308" y="3154"/>
                    </a:cubicBezTo>
                    <a:cubicBezTo>
                      <a:pt x="327" y="3154"/>
                      <a:pt x="337" y="3144"/>
                      <a:pt x="357" y="3144"/>
                    </a:cubicBezTo>
                    <a:cubicBezTo>
                      <a:pt x="387" y="3124"/>
                      <a:pt x="407" y="3124"/>
                      <a:pt x="417" y="3124"/>
                    </a:cubicBezTo>
                    <a:cubicBezTo>
                      <a:pt x="427" y="3104"/>
                      <a:pt x="446" y="3084"/>
                      <a:pt x="456" y="3055"/>
                    </a:cubicBezTo>
                    <a:cubicBezTo>
                      <a:pt x="476" y="3025"/>
                      <a:pt x="486" y="3005"/>
                      <a:pt x="506" y="2966"/>
                    </a:cubicBezTo>
                    <a:cubicBezTo>
                      <a:pt x="516" y="2956"/>
                      <a:pt x="516" y="2956"/>
                      <a:pt x="516" y="2946"/>
                    </a:cubicBezTo>
                    <a:cubicBezTo>
                      <a:pt x="530" y="2924"/>
                      <a:pt x="540" y="2916"/>
                      <a:pt x="548" y="2916"/>
                    </a:cubicBezTo>
                    <a:cubicBezTo>
                      <a:pt x="563" y="2916"/>
                      <a:pt x="569" y="2944"/>
                      <a:pt x="575" y="2975"/>
                    </a:cubicBezTo>
                    <a:cubicBezTo>
                      <a:pt x="575" y="3035"/>
                      <a:pt x="575" y="3094"/>
                      <a:pt x="575" y="3094"/>
                    </a:cubicBezTo>
                    <a:cubicBezTo>
                      <a:pt x="575" y="3094"/>
                      <a:pt x="575" y="3104"/>
                      <a:pt x="585" y="3114"/>
                    </a:cubicBezTo>
                    <a:cubicBezTo>
                      <a:pt x="595" y="3154"/>
                      <a:pt x="635" y="3273"/>
                      <a:pt x="704" y="3332"/>
                    </a:cubicBezTo>
                    <a:cubicBezTo>
                      <a:pt x="783" y="3402"/>
                      <a:pt x="674" y="3451"/>
                      <a:pt x="605" y="3461"/>
                    </a:cubicBezTo>
                    <a:cubicBezTo>
                      <a:pt x="565" y="3471"/>
                      <a:pt x="536" y="3481"/>
                      <a:pt x="516" y="3501"/>
                    </a:cubicBezTo>
                    <a:cubicBezTo>
                      <a:pt x="486" y="3521"/>
                      <a:pt x="456" y="3551"/>
                      <a:pt x="427" y="3580"/>
                    </a:cubicBezTo>
                    <a:cubicBezTo>
                      <a:pt x="410" y="3597"/>
                      <a:pt x="389" y="3603"/>
                      <a:pt x="366" y="3603"/>
                    </a:cubicBezTo>
                    <a:cubicBezTo>
                      <a:pt x="333" y="3603"/>
                      <a:pt x="294" y="3592"/>
                      <a:pt x="248" y="3580"/>
                    </a:cubicBezTo>
                    <a:cubicBezTo>
                      <a:pt x="218" y="3560"/>
                      <a:pt x="179" y="3551"/>
                      <a:pt x="139" y="3541"/>
                    </a:cubicBezTo>
                    <a:cubicBezTo>
                      <a:pt x="127" y="3538"/>
                      <a:pt x="114" y="3537"/>
                      <a:pt x="102" y="3537"/>
                    </a:cubicBezTo>
                    <a:cubicBezTo>
                      <a:pt x="65" y="3537"/>
                      <a:pt x="30" y="3548"/>
                      <a:pt x="0" y="3570"/>
                    </a:cubicBezTo>
                    <a:cubicBezTo>
                      <a:pt x="30" y="3600"/>
                      <a:pt x="99" y="3620"/>
                      <a:pt x="129" y="3640"/>
                    </a:cubicBezTo>
                    <a:cubicBezTo>
                      <a:pt x="147" y="3652"/>
                      <a:pt x="163" y="3655"/>
                      <a:pt x="179" y="3655"/>
                    </a:cubicBezTo>
                    <a:cubicBezTo>
                      <a:pt x="197" y="3655"/>
                      <a:pt x="215" y="3651"/>
                      <a:pt x="236" y="3651"/>
                    </a:cubicBezTo>
                    <a:cubicBezTo>
                      <a:pt x="263" y="3651"/>
                      <a:pt x="295" y="3656"/>
                      <a:pt x="337" y="3679"/>
                    </a:cubicBezTo>
                    <a:cubicBezTo>
                      <a:pt x="414" y="3733"/>
                      <a:pt x="426" y="3781"/>
                      <a:pt x="445" y="3781"/>
                    </a:cubicBezTo>
                    <a:cubicBezTo>
                      <a:pt x="451" y="3781"/>
                      <a:pt x="457" y="3777"/>
                      <a:pt x="466" y="3769"/>
                    </a:cubicBezTo>
                    <a:cubicBezTo>
                      <a:pt x="473" y="3764"/>
                      <a:pt x="480" y="3762"/>
                      <a:pt x="487" y="3762"/>
                    </a:cubicBezTo>
                    <a:cubicBezTo>
                      <a:pt x="514" y="3762"/>
                      <a:pt x="546" y="3787"/>
                      <a:pt x="585" y="3818"/>
                    </a:cubicBezTo>
                    <a:cubicBezTo>
                      <a:pt x="585" y="3808"/>
                      <a:pt x="595" y="3798"/>
                      <a:pt x="605" y="3788"/>
                    </a:cubicBezTo>
                    <a:cubicBezTo>
                      <a:pt x="625" y="3779"/>
                      <a:pt x="635" y="3769"/>
                      <a:pt x="664" y="3749"/>
                    </a:cubicBezTo>
                    <a:cubicBezTo>
                      <a:pt x="677" y="3743"/>
                      <a:pt x="688" y="3740"/>
                      <a:pt x="699" y="3740"/>
                    </a:cubicBezTo>
                    <a:cubicBezTo>
                      <a:pt x="771" y="3740"/>
                      <a:pt x="793" y="3874"/>
                      <a:pt x="793" y="3917"/>
                    </a:cubicBezTo>
                    <a:cubicBezTo>
                      <a:pt x="793" y="3977"/>
                      <a:pt x="744" y="3987"/>
                      <a:pt x="645" y="4017"/>
                    </a:cubicBezTo>
                    <a:cubicBezTo>
                      <a:pt x="664" y="4076"/>
                      <a:pt x="674" y="4136"/>
                      <a:pt x="684" y="4155"/>
                    </a:cubicBezTo>
                    <a:cubicBezTo>
                      <a:pt x="704" y="4185"/>
                      <a:pt x="704" y="4205"/>
                      <a:pt x="704" y="4225"/>
                    </a:cubicBezTo>
                    <a:cubicBezTo>
                      <a:pt x="714" y="4225"/>
                      <a:pt x="724" y="4225"/>
                      <a:pt x="734" y="4215"/>
                    </a:cubicBezTo>
                    <a:cubicBezTo>
                      <a:pt x="743" y="4214"/>
                      <a:pt x="752" y="4214"/>
                      <a:pt x="761" y="4214"/>
                    </a:cubicBezTo>
                    <a:cubicBezTo>
                      <a:pt x="855" y="4214"/>
                      <a:pt x="920" y="4260"/>
                      <a:pt x="1002" y="4324"/>
                    </a:cubicBezTo>
                    <a:cubicBezTo>
                      <a:pt x="1047" y="4369"/>
                      <a:pt x="1034" y="4385"/>
                      <a:pt x="991" y="4385"/>
                    </a:cubicBezTo>
                    <a:cubicBezTo>
                      <a:pt x="958" y="4385"/>
                      <a:pt x="908" y="4376"/>
                      <a:pt x="853" y="4364"/>
                    </a:cubicBezTo>
                    <a:cubicBezTo>
                      <a:pt x="830" y="4354"/>
                      <a:pt x="812" y="4350"/>
                      <a:pt x="797" y="4350"/>
                    </a:cubicBezTo>
                    <a:cubicBezTo>
                      <a:pt x="750" y="4350"/>
                      <a:pt x="744" y="4393"/>
                      <a:pt x="744" y="4423"/>
                    </a:cubicBezTo>
                    <a:cubicBezTo>
                      <a:pt x="774" y="4433"/>
                      <a:pt x="813" y="4463"/>
                      <a:pt x="793" y="4512"/>
                    </a:cubicBezTo>
                    <a:cubicBezTo>
                      <a:pt x="823" y="4532"/>
                      <a:pt x="853" y="4552"/>
                      <a:pt x="902" y="4572"/>
                    </a:cubicBezTo>
                    <a:cubicBezTo>
                      <a:pt x="922" y="4572"/>
                      <a:pt x="942" y="4582"/>
                      <a:pt x="942" y="4592"/>
                    </a:cubicBezTo>
                    <a:cubicBezTo>
                      <a:pt x="1024" y="4633"/>
                      <a:pt x="1017" y="4655"/>
                      <a:pt x="975" y="4655"/>
                    </a:cubicBezTo>
                    <a:cubicBezTo>
                      <a:pt x="956" y="4655"/>
                      <a:pt x="930" y="4650"/>
                      <a:pt x="902" y="4641"/>
                    </a:cubicBezTo>
                    <a:lnTo>
                      <a:pt x="902" y="4641"/>
                    </a:lnTo>
                    <a:cubicBezTo>
                      <a:pt x="863" y="4681"/>
                      <a:pt x="902" y="4780"/>
                      <a:pt x="962" y="4780"/>
                    </a:cubicBezTo>
                    <a:cubicBezTo>
                      <a:pt x="997" y="4780"/>
                      <a:pt x="1028" y="4729"/>
                      <a:pt x="1071" y="4729"/>
                    </a:cubicBezTo>
                    <a:cubicBezTo>
                      <a:pt x="1088" y="4729"/>
                      <a:pt x="1108" y="4738"/>
                      <a:pt x="1131" y="4760"/>
                    </a:cubicBezTo>
                    <a:cubicBezTo>
                      <a:pt x="1220" y="4840"/>
                      <a:pt x="1081" y="4780"/>
                      <a:pt x="1031" y="4840"/>
                    </a:cubicBezTo>
                    <a:cubicBezTo>
                      <a:pt x="992" y="4899"/>
                      <a:pt x="1021" y="4919"/>
                      <a:pt x="922" y="4919"/>
                    </a:cubicBezTo>
                    <a:cubicBezTo>
                      <a:pt x="873" y="4919"/>
                      <a:pt x="863" y="4939"/>
                      <a:pt x="853" y="4988"/>
                    </a:cubicBezTo>
                    <a:cubicBezTo>
                      <a:pt x="890" y="5055"/>
                      <a:pt x="883" y="5072"/>
                      <a:pt x="864" y="5072"/>
                    </a:cubicBezTo>
                    <a:cubicBezTo>
                      <a:pt x="858" y="5072"/>
                      <a:pt x="850" y="5070"/>
                      <a:pt x="843" y="5068"/>
                    </a:cubicBezTo>
                    <a:cubicBezTo>
                      <a:pt x="843" y="5087"/>
                      <a:pt x="843" y="5117"/>
                      <a:pt x="843" y="5147"/>
                    </a:cubicBezTo>
                    <a:cubicBezTo>
                      <a:pt x="843" y="5157"/>
                      <a:pt x="843" y="5157"/>
                      <a:pt x="843" y="5167"/>
                    </a:cubicBezTo>
                    <a:cubicBezTo>
                      <a:pt x="853" y="5177"/>
                      <a:pt x="863" y="5196"/>
                      <a:pt x="873" y="5226"/>
                    </a:cubicBezTo>
                    <a:cubicBezTo>
                      <a:pt x="877" y="5227"/>
                      <a:pt x="881" y="5228"/>
                      <a:pt x="886" y="5228"/>
                    </a:cubicBezTo>
                    <a:cubicBezTo>
                      <a:pt x="922" y="5228"/>
                      <a:pt x="960" y="5192"/>
                      <a:pt x="942" y="5157"/>
                    </a:cubicBezTo>
                    <a:cubicBezTo>
                      <a:pt x="932" y="5097"/>
                      <a:pt x="972" y="5077"/>
                      <a:pt x="1101" y="5018"/>
                    </a:cubicBezTo>
                    <a:cubicBezTo>
                      <a:pt x="1124" y="5010"/>
                      <a:pt x="1138" y="5006"/>
                      <a:pt x="1147" y="5006"/>
                    </a:cubicBezTo>
                    <a:cubicBezTo>
                      <a:pt x="1191" y="5006"/>
                      <a:pt x="1078" y="5099"/>
                      <a:pt x="1061" y="5157"/>
                    </a:cubicBezTo>
                    <a:cubicBezTo>
                      <a:pt x="1051" y="5192"/>
                      <a:pt x="1054" y="5206"/>
                      <a:pt x="1065" y="5206"/>
                    </a:cubicBezTo>
                    <a:cubicBezTo>
                      <a:pt x="1076" y="5206"/>
                      <a:pt x="1096" y="5192"/>
                      <a:pt x="1121" y="5167"/>
                    </a:cubicBezTo>
                    <a:cubicBezTo>
                      <a:pt x="1131" y="5156"/>
                      <a:pt x="1141" y="5151"/>
                      <a:pt x="1150" y="5151"/>
                    </a:cubicBezTo>
                    <a:cubicBezTo>
                      <a:pt x="1183" y="5151"/>
                      <a:pt x="1206" y="5214"/>
                      <a:pt x="1230" y="5276"/>
                    </a:cubicBezTo>
                    <a:cubicBezTo>
                      <a:pt x="1249" y="5355"/>
                      <a:pt x="1180" y="5296"/>
                      <a:pt x="1150" y="5365"/>
                    </a:cubicBezTo>
                    <a:cubicBezTo>
                      <a:pt x="1140" y="5390"/>
                      <a:pt x="1121" y="5400"/>
                      <a:pt x="1100" y="5400"/>
                    </a:cubicBezTo>
                    <a:cubicBezTo>
                      <a:pt x="1062" y="5400"/>
                      <a:pt x="1017" y="5370"/>
                      <a:pt x="992" y="5345"/>
                    </a:cubicBezTo>
                    <a:cubicBezTo>
                      <a:pt x="983" y="5337"/>
                      <a:pt x="973" y="5334"/>
                      <a:pt x="962" y="5334"/>
                    </a:cubicBezTo>
                    <a:cubicBezTo>
                      <a:pt x="947" y="5334"/>
                      <a:pt x="930" y="5339"/>
                      <a:pt x="912" y="5345"/>
                    </a:cubicBezTo>
                    <a:cubicBezTo>
                      <a:pt x="912" y="5355"/>
                      <a:pt x="912" y="5355"/>
                      <a:pt x="912" y="5365"/>
                    </a:cubicBezTo>
                    <a:cubicBezTo>
                      <a:pt x="962" y="5454"/>
                      <a:pt x="982" y="5434"/>
                      <a:pt x="1021" y="5553"/>
                    </a:cubicBezTo>
                    <a:cubicBezTo>
                      <a:pt x="1041" y="5553"/>
                      <a:pt x="1061" y="5563"/>
                      <a:pt x="1081" y="5573"/>
                    </a:cubicBezTo>
                    <a:cubicBezTo>
                      <a:pt x="1121" y="5603"/>
                      <a:pt x="1140" y="5633"/>
                      <a:pt x="1150" y="5653"/>
                    </a:cubicBezTo>
                    <a:cubicBezTo>
                      <a:pt x="1169" y="5533"/>
                      <a:pt x="1184" y="5426"/>
                      <a:pt x="1192" y="5426"/>
                    </a:cubicBezTo>
                    <a:cubicBezTo>
                      <a:pt x="1197" y="5426"/>
                      <a:pt x="1200" y="5462"/>
                      <a:pt x="1200" y="5553"/>
                    </a:cubicBezTo>
                    <a:lnTo>
                      <a:pt x="1200" y="5662"/>
                    </a:lnTo>
                    <a:cubicBezTo>
                      <a:pt x="1205" y="5660"/>
                      <a:pt x="1209" y="5659"/>
                      <a:pt x="1214" y="5659"/>
                    </a:cubicBezTo>
                    <a:cubicBezTo>
                      <a:pt x="1252" y="5659"/>
                      <a:pt x="1298" y="5722"/>
                      <a:pt x="1368" y="5801"/>
                    </a:cubicBezTo>
                    <a:cubicBezTo>
                      <a:pt x="1415" y="5859"/>
                      <a:pt x="1393" y="5883"/>
                      <a:pt x="1364" y="5883"/>
                    </a:cubicBezTo>
                    <a:cubicBezTo>
                      <a:pt x="1342" y="5883"/>
                      <a:pt x="1317" y="5871"/>
                      <a:pt x="1309" y="5851"/>
                    </a:cubicBezTo>
                    <a:cubicBezTo>
                      <a:pt x="1305" y="5835"/>
                      <a:pt x="1301" y="5829"/>
                      <a:pt x="1298" y="5829"/>
                    </a:cubicBezTo>
                    <a:cubicBezTo>
                      <a:pt x="1293" y="5829"/>
                      <a:pt x="1289" y="5843"/>
                      <a:pt x="1289" y="5861"/>
                    </a:cubicBezTo>
                    <a:cubicBezTo>
                      <a:pt x="1319" y="5960"/>
                      <a:pt x="1349" y="6089"/>
                      <a:pt x="1368" y="6138"/>
                    </a:cubicBezTo>
                    <a:cubicBezTo>
                      <a:pt x="1388" y="6129"/>
                      <a:pt x="1398" y="6129"/>
                      <a:pt x="1418" y="6129"/>
                    </a:cubicBezTo>
                    <a:cubicBezTo>
                      <a:pt x="1430" y="6126"/>
                      <a:pt x="1441" y="6124"/>
                      <a:pt x="1452" y="6124"/>
                    </a:cubicBezTo>
                    <a:cubicBezTo>
                      <a:pt x="1516" y="6124"/>
                      <a:pt x="1569" y="6170"/>
                      <a:pt x="1636" y="6238"/>
                    </a:cubicBezTo>
                    <a:cubicBezTo>
                      <a:pt x="1676" y="6277"/>
                      <a:pt x="1664" y="6294"/>
                      <a:pt x="1626" y="6294"/>
                    </a:cubicBezTo>
                    <a:cubicBezTo>
                      <a:pt x="1598" y="6294"/>
                      <a:pt x="1554" y="6284"/>
                      <a:pt x="1507" y="6267"/>
                    </a:cubicBezTo>
                    <a:cubicBezTo>
                      <a:pt x="1491" y="6261"/>
                      <a:pt x="1478" y="6258"/>
                      <a:pt x="1467" y="6258"/>
                    </a:cubicBezTo>
                    <a:cubicBezTo>
                      <a:pt x="1411" y="6258"/>
                      <a:pt x="1418" y="6332"/>
                      <a:pt x="1418" y="6357"/>
                    </a:cubicBezTo>
                    <a:cubicBezTo>
                      <a:pt x="1418" y="6376"/>
                      <a:pt x="1448" y="6416"/>
                      <a:pt x="1517" y="6466"/>
                    </a:cubicBezTo>
                    <a:cubicBezTo>
                      <a:pt x="1557" y="6456"/>
                      <a:pt x="1597" y="6436"/>
                      <a:pt x="1656" y="6426"/>
                    </a:cubicBezTo>
                    <a:cubicBezTo>
                      <a:pt x="1671" y="6424"/>
                      <a:pt x="1684" y="6423"/>
                      <a:pt x="1696" y="6423"/>
                    </a:cubicBezTo>
                    <a:cubicBezTo>
                      <a:pt x="1807" y="6423"/>
                      <a:pt x="1716" y="6505"/>
                      <a:pt x="1626" y="6505"/>
                    </a:cubicBezTo>
                    <a:lnTo>
                      <a:pt x="1587" y="6505"/>
                    </a:lnTo>
                    <a:cubicBezTo>
                      <a:pt x="1656" y="6546"/>
                      <a:pt x="1648" y="6566"/>
                      <a:pt x="1613" y="6566"/>
                    </a:cubicBezTo>
                    <a:cubicBezTo>
                      <a:pt x="1588" y="6566"/>
                      <a:pt x="1550" y="6556"/>
                      <a:pt x="1517" y="6535"/>
                    </a:cubicBezTo>
                    <a:cubicBezTo>
                      <a:pt x="1468" y="6565"/>
                      <a:pt x="1428" y="6614"/>
                      <a:pt x="1448" y="6634"/>
                    </a:cubicBezTo>
                    <a:cubicBezTo>
                      <a:pt x="1468" y="6664"/>
                      <a:pt x="1716" y="6714"/>
                      <a:pt x="1626" y="6872"/>
                    </a:cubicBezTo>
                    <a:cubicBezTo>
                      <a:pt x="1567" y="6957"/>
                      <a:pt x="1652" y="6984"/>
                      <a:pt x="1740" y="6984"/>
                    </a:cubicBezTo>
                    <a:cubicBezTo>
                      <a:pt x="1755" y="6984"/>
                      <a:pt x="1770" y="6983"/>
                      <a:pt x="1785" y="6981"/>
                    </a:cubicBezTo>
                    <a:cubicBezTo>
                      <a:pt x="1785" y="6981"/>
                      <a:pt x="1725" y="6842"/>
                      <a:pt x="1765" y="6803"/>
                    </a:cubicBezTo>
                    <a:cubicBezTo>
                      <a:pt x="1771" y="6791"/>
                      <a:pt x="1780" y="6786"/>
                      <a:pt x="1791" y="6786"/>
                    </a:cubicBezTo>
                    <a:cubicBezTo>
                      <a:pt x="1798" y="6786"/>
                      <a:pt x="1806" y="6789"/>
                      <a:pt x="1815" y="6793"/>
                    </a:cubicBezTo>
                    <a:cubicBezTo>
                      <a:pt x="1944" y="6832"/>
                      <a:pt x="1874" y="6823"/>
                      <a:pt x="1953" y="6842"/>
                    </a:cubicBezTo>
                    <a:lnTo>
                      <a:pt x="1983" y="6842"/>
                    </a:lnTo>
                    <a:cubicBezTo>
                      <a:pt x="1993" y="6845"/>
                      <a:pt x="2001" y="6846"/>
                      <a:pt x="2009" y="6846"/>
                    </a:cubicBezTo>
                    <a:cubicBezTo>
                      <a:pt x="2034" y="6846"/>
                      <a:pt x="2048" y="6833"/>
                      <a:pt x="2033" y="6803"/>
                    </a:cubicBezTo>
                    <a:cubicBezTo>
                      <a:pt x="2023" y="6793"/>
                      <a:pt x="2013" y="6773"/>
                      <a:pt x="1993" y="6753"/>
                    </a:cubicBezTo>
                    <a:cubicBezTo>
                      <a:pt x="1920" y="6653"/>
                      <a:pt x="1806" y="6603"/>
                      <a:pt x="1894" y="6603"/>
                    </a:cubicBezTo>
                    <a:cubicBezTo>
                      <a:pt x="1902" y="6603"/>
                      <a:pt x="1912" y="6604"/>
                      <a:pt x="1924" y="6604"/>
                    </a:cubicBezTo>
                    <a:cubicBezTo>
                      <a:pt x="1932" y="6605"/>
                      <a:pt x="1940" y="6605"/>
                      <a:pt x="1947" y="6605"/>
                    </a:cubicBezTo>
                    <a:cubicBezTo>
                      <a:pt x="2011" y="6605"/>
                      <a:pt x="2033" y="6580"/>
                      <a:pt x="2046" y="6580"/>
                    </a:cubicBezTo>
                    <a:cubicBezTo>
                      <a:pt x="2052" y="6580"/>
                      <a:pt x="2056" y="6586"/>
                      <a:pt x="2063" y="6604"/>
                    </a:cubicBezTo>
                    <a:cubicBezTo>
                      <a:pt x="2072" y="6614"/>
                      <a:pt x="2082" y="6634"/>
                      <a:pt x="2092" y="6654"/>
                    </a:cubicBezTo>
                    <a:cubicBezTo>
                      <a:pt x="2112" y="6714"/>
                      <a:pt x="2142" y="6783"/>
                      <a:pt x="2172" y="6823"/>
                    </a:cubicBezTo>
                    <a:cubicBezTo>
                      <a:pt x="2172" y="6813"/>
                      <a:pt x="2182" y="6813"/>
                      <a:pt x="2191" y="6803"/>
                    </a:cubicBezTo>
                    <a:cubicBezTo>
                      <a:pt x="2172" y="6664"/>
                      <a:pt x="2152" y="6704"/>
                      <a:pt x="2152" y="6614"/>
                    </a:cubicBezTo>
                    <a:cubicBezTo>
                      <a:pt x="2152" y="6604"/>
                      <a:pt x="2152" y="6585"/>
                      <a:pt x="2152" y="6575"/>
                    </a:cubicBezTo>
                    <a:cubicBezTo>
                      <a:pt x="2143" y="6499"/>
                      <a:pt x="2128" y="6417"/>
                      <a:pt x="2159" y="6417"/>
                    </a:cubicBezTo>
                    <a:cubicBezTo>
                      <a:pt x="2165" y="6417"/>
                      <a:pt x="2172" y="6420"/>
                      <a:pt x="2182" y="6426"/>
                    </a:cubicBezTo>
                    <a:cubicBezTo>
                      <a:pt x="2261" y="6485"/>
                      <a:pt x="2320" y="6466"/>
                      <a:pt x="2330" y="6545"/>
                    </a:cubicBezTo>
                    <a:cubicBezTo>
                      <a:pt x="2340" y="6555"/>
                      <a:pt x="2340" y="6565"/>
                      <a:pt x="2340" y="6575"/>
                    </a:cubicBezTo>
                    <a:cubicBezTo>
                      <a:pt x="2350" y="6634"/>
                      <a:pt x="2370" y="6714"/>
                      <a:pt x="2390" y="6743"/>
                    </a:cubicBezTo>
                    <a:cubicBezTo>
                      <a:pt x="2400" y="6753"/>
                      <a:pt x="2400" y="6753"/>
                      <a:pt x="2410" y="6753"/>
                    </a:cubicBezTo>
                    <a:cubicBezTo>
                      <a:pt x="2410" y="6753"/>
                      <a:pt x="2419" y="6743"/>
                      <a:pt x="2419" y="6743"/>
                    </a:cubicBezTo>
                    <a:cubicBezTo>
                      <a:pt x="2459" y="6664"/>
                      <a:pt x="2459" y="6704"/>
                      <a:pt x="2419" y="6595"/>
                    </a:cubicBezTo>
                    <a:cubicBezTo>
                      <a:pt x="2419" y="6585"/>
                      <a:pt x="2410" y="6575"/>
                      <a:pt x="2410" y="6565"/>
                    </a:cubicBezTo>
                    <a:cubicBezTo>
                      <a:pt x="2390" y="6515"/>
                      <a:pt x="2380" y="6485"/>
                      <a:pt x="2380" y="6456"/>
                    </a:cubicBezTo>
                    <a:cubicBezTo>
                      <a:pt x="2360" y="6396"/>
                      <a:pt x="2360" y="6376"/>
                      <a:pt x="2400" y="6366"/>
                    </a:cubicBezTo>
                    <a:cubicBezTo>
                      <a:pt x="2405" y="6365"/>
                      <a:pt x="2409" y="6365"/>
                      <a:pt x="2414" y="6365"/>
                    </a:cubicBezTo>
                    <a:cubicBezTo>
                      <a:pt x="2444" y="6365"/>
                      <a:pt x="2462" y="6394"/>
                      <a:pt x="2479" y="6446"/>
                    </a:cubicBezTo>
                    <a:cubicBezTo>
                      <a:pt x="2479" y="6466"/>
                      <a:pt x="2489" y="6485"/>
                      <a:pt x="2499" y="6515"/>
                    </a:cubicBezTo>
                    <a:cubicBezTo>
                      <a:pt x="2519" y="6555"/>
                      <a:pt x="2529" y="6575"/>
                      <a:pt x="2548" y="6604"/>
                    </a:cubicBezTo>
                    <a:cubicBezTo>
                      <a:pt x="2578" y="6624"/>
                      <a:pt x="2598" y="6654"/>
                      <a:pt x="2628" y="6694"/>
                    </a:cubicBezTo>
                    <a:cubicBezTo>
                      <a:pt x="2655" y="6737"/>
                      <a:pt x="2692" y="6775"/>
                      <a:pt x="2719" y="6775"/>
                    </a:cubicBezTo>
                    <a:cubicBezTo>
                      <a:pt x="2741" y="6775"/>
                      <a:pt x="2757" y="6750"/>
                      <a:pt x="2757" y="6684"/>
                    </a:cubicBezTo>
                    <a:cubicBezTo>
                      <a:pt x="2747" y="6624"/>
                      <a:pt x="2727" y="6595"/>
                      <a:pt x="2707" y="6575"/>
                    </a:cubicBezTo>
                    <a:cubicBezTo>
                      <a:pt x="2677" y="6545"/>
                      <a:pt x="2648" y="6525"/>
                      <a:pt x="2697" y="6495"/>
                    </a:cubicBezTo>
                    <a:cubicBezTo>
                      <a:pt x="2715" y="6478"/>
                      <a:pt x="2733" y="6474"/>
                      <a:pt x="2751" y="6474"/>
                    </a:cubicBezTo>
                    <a:cubicBezTo>
                      <a:pt x="2763" y="6474"/>
                      <a:pt x="2774" y="6476"/>
                      <a:pt x="2786" y="6476"/>
                    </a:cubicBezTo>
                    <a:cubicBezTo>
                      <a:pt x="2801" y="6479"/>
                      <a:pt x="2815" y="6483"/>
                      <a:pt x="2825" y="6483"/>
                    </a:cubicBezTo>
                    <a:cubicBezTo>
                      <a:pt x="2843" y="6483"/>
                      <a:pt x="2852" y="6473"/>
                      <a:pt x="2846" y="6436"/>
                    </a:cubicBezTo>
                    <a:cubicBezTo>
                      <a:pt x="2846" y="6426"/>
                      <a:pt x="2846" y="6416"/>
                      <a:pt x="2846" y="6406"/>
                    </a:cubicBezTo>
                    <a:cubicBezTo>
                      <a:pt x="2836" y="6347"/>
                      <a:pt x="2846" y="6327"/>
                      <a:pt x="2806" y="6317"/>
                    </a:cubicBezTo>
                    <a:lnTo>
                      <a:pt x="2767" y="6317"/>
                    </a:lnTo>
                    <a:cubicBezTo>
                      <a:pt x="2699" y="6317"/>
                      <a:pt x="2644" y="6347"/>
                      <a:pt x="2615" y="6347"/>
                    </a:cubicBezTo>
                    <a:cubicBezTo>
                      <a:pt x="2597" y="6347"/>
                      <a:pt x="2590" y="6335"/>
                      <a:pt x="2598" y="6297"/>
                    </a:cubicBezTo>
                    <a:cubicBezTo>
                      <a:pt x="2584" y="6262"/>
                      <a:pt x="2580" y="6218"/>
                      <a:pt x="2572" y="6218"/>
                    </a:cubicBezTo>
                    <a:cubicBezTo>
                      <a:pt x="2568" y="6218"/>
                      <a:pt x="2564" y="6227"/>
                      <a:pt x="2558" y="6247"/>
                    </a:cubicBezTo>
                    <a:cubicBezTo>
                      <a:pt x="2541" y="6287"/>
                      <a:pt x="2496" y="6313"/>
                      <a:pt x="2462" y="6313"/>
                    </a:cubicBezTo>
                    <a:cubicBezTo>
                      <a:pt x="2421" y="6313"/>
                      <a:pt x="2398" y="6273"/>
                      <a:pt x="2469" y="6168"/>
                    </a:cubicBezTo>
                    <a:cubicBezTo>
                      <a:pt x="2439" y="6168"/>
                      <a:pt x="2410" y="6158"/>
                      <a:pt x="2400" y="6138"/>
                    </a:cubicBezTo>
                    <a:cubicBezTo>
                      <a:pt x="2366" y="6071"/>
                      <a:pt x="2496" y="5947"/>
                      <a:pt x="2464" y="5947"/>
                    </a:cubicBezTo>
                    <a:cubicBezTo>
                      <a:pt x="2458" y="5947"/>
                      <a:pt x="2448" y="5951"/>
                      <a:pt x="2429" y="5960"/>
                    </a:cubicBezTo>
                    <a:cubicBezTo>
                      <a:pt x="2357" y="5990"/>
                      <a:pt x="2317" y="6028"/>
                      <a:pt x="2275" y="6028"/>
                    </a:cubicBezTo>
                    <a:cubicBezTo>
                      <a:pt x="2248" y="6028"/>
                      <a:pt x="2220" y="6012"/>
                      <a:pt x="2182" y="5970"/>
                    </a:cubicBezTo>
                    <a:cubicBezTo>
                      <a:pt x="2162" y="5950"/>
                      <a:pt x="2152" y="5930"/>
                      <a:pt x="2132" y="5920"/>
                    </a:cubicBezTo>
                    <a:cubicBezTo>
                      <a:pt x="2063" y="5861"/>
                      <a:pt x="2043" y="5861"/>
                      <a:pt x="1993" y="5811"/>
                    </a:cubicBezTo>
                    <a:cubicBezTo>
                      <a:pt x="1944" y="5752"/>
                      <a:pt x="1924" y="5752"/>
                      <a:pt x="1894" y="5712"/>
                    </a:cubicBezTo>
                    <a:cubicBezTo>
                      <a:pt x="1867" y="5676"/>
                      <a:pt x="1913" y="5600"/>
                      <a:pt x="1944" y="5600"/>
                    </a:cubicBezTo>
                    <a:cubicBezTo>
                      <a:pt x="1947" y="5600"/>
                      <a:pt x="1951" y="5601"/>
                      <a:pt x="1953" y="5603"/>
                    </a:cubicBezTo>
                    <a:cubicBezTo>
                      <a:pt x="1983" y="5623"/>
                      <a:pt x="1973" y="5692"/>
                      <a:pt x="2043" y="5762"/>
                    </a:cubicBezTo>
                    <a:cubicBezTo>
                      <a:pt x="2141" y="5871"/>
                      <a:pt x="2190" y="5911"/>
                      <a:pt x="2208" y="5911"/>
                    </a:cubicBezTo>
                    <a:cubicBezTo>
                      <a:pt x="2241" y="5911"/>
                      <a:pt x="2173" y="5778"/>
                      <a:pt x="2122" y="5682"/>
                    </a:cubicBezTo>
                    <a:cubicBezTo>
                      <a:pt x="2053" y="5553"/>
                      <a:pt x="1983" y="5633"/>
                      <a:pt x="2003" y="5534"/>
                    </a:cubicBezTo>
                    <a:cubicBezTo>
                      <a:pt x="2013" y="5494"/>
                      <a:pt x="2033" y="5444"/>
                      <a:pt x="2053" y="5415"/>
                    </a:cubicBezTo>
                    <a:cubicBezTo>
                      <a:pt x="2070" y="5392"/>
                      <a:pt x="2090" y="5375"/>
                      <a:pt x="2109" y="5375"/>
                    </a:cubicBezTo>
                    <a:cubicBezTo>
                      <a:pt x="2122" y="5375"/>
                      <a:pt x="2134" y="5384"/>
                      <a:pt x="2142" y="5405"/>
                    </a:cubicBezTo>
                    <a:cubicBezTo>
                      <a:pt x="2142" y="5415"/>
                      <a:pt x="2152" y="5415"/>
                      <a:pt x="2152" y="5425"/>
                    </a:cubicBezTo>
                    <a:cubicBezTo>
                      <a:pt x="2191" y="5543"/>
                      <a:pt x="2152" y="5672"/>
                      <a:pt x="2251" y="5762"/>
                    </a:cubicBezTo>
                    <a:cubicBezTo>
                      <a:pt x="2279" y="5787"/>
                      <a:pt x="2298" y="5799"/>
                      <a:pt x="2308" y="5799"/>
                    </a:cubicBezTo>
                    <a:cubicBezTo>
                      <a:pt x="2335" y="5799"/>
                      <a:pt x="2310" y="5726"/>
                      <a:pt x="2261" y="5613"/>
                    </a:cubicBezTo>
                    <a:cubicBezTo>
                      <a:pt x="2221" y="5534"/>
                      <a:pt x="2191" y="5444"/>
                      <a:pt x="2182" y="5385"/>
                    </a:cubicBezTo>
                    <a:cubicBezTo>
                      <a:pt x="2182" y="5349"/>
                      <a:pt x="2187" y="5323"/>
                      <a:pt x="2208" y="5323"/>
                    </a:cubicBezTo>
                    <a:cubicBezTo>
                      <a:pt x="2217" y="5323"/>
                      <a:pt x="2227" y="5327"/>
                      <a:pt x="2241" y="5335"/>
                    </a:cubicBezTo>
                    <a:cubicBezTo>
                      <a:pt x="2360" y="5415"/>
                      <a:pt x="2241" y="5325"/>
                      <a:pt x="2310" y="5434"/>
                    </a:cubicBezTo>
                    <a:cubicBezTo>
                      <a:pt x="2343" y="5488"/>
                      <a:pt x="2445" y="5542"/>
                      <a:pt x="2522" y="5542"/>
                    </a:cubicBezTo>
                    <a:cubicBezTo>
                      <a:pt x="2588" y="5542"/>
                      <a:pt x="2635" y="5504"/>
                      <a:pt x="2608" y="5395"/>
                    </a:cubicBezTo>
                    <a:cubicBezTo>
                      <a:pt x="2589" y="5302"/>
                      <a:pt x="2565" y="5282"/>
                      <a:pt x="2541" y="5282"/>
                    </a:cubicBezTo>
                    <a:cubicBezTo>
                      <a:pt x="2521" y="5282"/>
                      <a:pt x="2501" y="5295"/>
                      <a:pt x="2483" y="5295"/>
                    </a:cubicBezTo>
                    <a:cubicBezTo>
                      <a:pt x="2466" y="5295"/>
                      <a:pt x="2451" y="5283"/>
                      <a:pt x="2439" y="5236"/>
                    </a:cubicBezTo>
                    <a:cubicBezTo>
                      <a:pt x="2419" y="5196"/>
                      <a:pt x="2410" y="5157"/>
                      <a:pt x="2400" y="5127"/>
                    </a:cubicBezTo>
                    <a:cubicBezTo>
                      <a:pt x="2390" y="5087"/>
                      <a:pt x="2380" y="5058"/>
                      <a:pt x="2370" y="5038"/>
                    </a:cubicBezTo>
                    <a:cubicBezTo>
                      <a:pt x="2350" y="5008"/>
                      <a:pt x="2330" y="4988"/>
                      <a:pt x="2310" y="4988"/>
                    </a:cubicBezTo>
                    <a:cubicBezTo>
                      <a:pt x="2307" y="4987"/>
                      <a:pt x="2303" y="4987"/>
                      <a:pt x="2300" y="4987"/>
                    </a:cubicBezTo>
                    <a:cubicBezTo>
                      <a:pt x="2264" y="4987"/>
                      <a:pt x="2228" y="5031"/>
                      <a:pt x="2191" y="5068"/>
                    </a:cubicBezTo>
                    <a:cubicBezTo>
                      <a:pt x="2162" y="5097"/>
                      <a:pt x="2132" y="5127"/>
                      <a:pt x="2122" y="5127"/>
                    </a:cubicBezTo>
                    <a:cubicBezTo>
                      <a:pt x="2085" y="5127"/>
                      <a:pt x="2056" y="4926"/>
                      <a:pt x="2119" y="4926"/>
                    </a:cubicBezTo>
                    <a:cubicBezTo>
                      <a:pt x="2123" y="4926"/>
                      <a:pt x="2127" y="4927"/>
                      <a:pt x="2132" y="4929"/>
                    </a:cubicBezTo>
                    <a:cubicBezTo>
                      <a:pt x="2154" y="4937"/>
                      <a:pt x="2172" y="4942"/>
                      <a:pt x="2185" y="4942"/>
                    </a:cubicBezTo>
                    <a:cubicBezTo>
                      <a:pt x="2216" y="4942"/>
                      <a:pt x="2208" y="4907"/>
                      <a:pt x="2122" y="4800"/>
                    </a:cubicBezTo>
                    <a:cubicBezTo>
                      <a:pt x="2122" y="4790"/>
                      <a:pt x="2122" y="4790"/>
                      <a:pt x="2122" y="4790"/>
                    </a:cubicBezTo>
                    <a:cubicBezTo>
                      <a:pt x="2007" y="4649"/>
                      <a:pt x="2057" y="4547"/>
                      <a:pt x="2119" y="4547"/>
                    </a:cubicBezTo>
                    <a:cubicBezTo>
                      <a:pt x="2126" y="4547"/>
                      <a:pt x="2134" y="4549"/>
                      <a:pt x="2142" y="4552"/>
                    </a:cubicBezTo>
                    <a:cubicBezTo>
                      <a:pt x="2191" y="4572"/>
                      <a:pt x="2201" y="4651"/>
                      <a:pt x="2211" y="4730"/>
                    </a:cubicBezTo>
                    <a:cubicBezTo>
                      <a:pt x="2221" y="4790"/>
                      <a:pt x="2231" y="4859"/>
                      <a:pt x="2241" y="4859"/>
                    </a:cubicBezTo>
                    <a:cubicBezTo>
                      <a:pt x="2246" y="4864"/>
                      <a:pt x="2258" y="4867"/>
                      <a:pt x="2274" y="4867"/>
                    </a:cubicBezTo>
                    <a:cubicBezTo>
                      <a:pt x="2291" y="4867"/>
                      <a:pt x="2310" y="4864"/>
                      <a:pt x="2330" y="4859"/>
                    </a:cubicBezTo>
                    <a:cubicBezTo>
                      <a:pt x="2390" y="4840"/>
                      <a:pt x="2439" y="4790"/>
                      <a:pt x="2380" y="4651"/>
                    </a:cubicBezTo>
                    <a:cubicBezTo>
                      <a:pt x="2380" y="4641"/>
                      <a:pt x="2380" y="4641"/>
                      <a:pt x="2370" y="4631"/>
                    </a:cubicBezTo>
                    <a:cubicBezTo>
                      <a:pt x="2281" y="4433"/>
                      <a:pt x="2221" y="4522"/>
                      <a:pt x="2191" y="4453"/>
                    </a:cubicBezTo>
                    <a:cubicBezTo>
                      <a:pt x="2158" y="4402"/>
                      <a:pt x="2138" y="4181"/>
                      <a:pt x="2079" y="4181"/>
                    </a:cubicBezTo>
                    <a:cubicBezTo>
                      <a:pt x="2068" y="4181"/>
                      <a:pt x="2056" y="4188"/>
                      <a:pt x="2043" y="4205"/>
                    </a:cubicBezTo>
                    <a:cubicBezTo>
                      <a:pt x="1984" y="4285"/>
                      <a:pt x="1958" y="4392"/>
                      <a:pt x="1921" y="4392"/>
                    </a:cubicBezTo>
                    <a:cubicBezTo>
                      <a:pt x="1908" y="4392"/>
                      <a:pt x="1893" y="4378"/>
                      <a:pt x="1874" y="4344"/>
                    </a:cubicBezTo>
                    <a:cubicBezTo>
                      <a:pt x="1795" y="4225"/>
                      <a:pt x="1834" y="4116"/>
                      <a:pt x="1725" y="4086"/>
                    </a:cubicBezTo>
                    <a:cubicBezTo>
                      <a:pt x="1616" y="4056"/>
                      <a:pt x="1626" y="3997"/>
                      <a:pt x="1626" y="3937"/>
                    </a:cubicBezTo>
                    <a:cubicBezTo>
                      <a:pt x="1626" y="3892"/>
                      <a:pt x="1561" y="3692"/>
                      <a:pt x="1623" y="3692"/>
                    </a:cubicBezTo>
                    <a:cubicBezTo>
                      <a:pt x="1629" y="3692"/>
                      <a:pt x="1637" y="3695"/>
                      <a:pt x="1646" y="3699"/>
                    </a:cubicBezTo>
                    <a:cubicBezTo>
                      <a:pt x="1745" y="3749"/>
                      <a:pt x="1716" y="3818"/>
                      <a:pt x="1795" y="3947"/>
                    </a:cubicBezTo>
                    <a:cubicBezTo>
                      <a:pt x="1838" y="4023"/>
                      <a:pt x="1888" y="4061"/>
                      <a:pt x="1919" y="4061"/>
                    </a:cubicBezTo>
                    <a:cubicBezTo>
                      <a:pt x="1944" y="4061"/>
                      <a:pt x="1957" y="4036"/>
                      <a:pt x="1944" y="3987"/>
                    </a:cubicBezTo>
                    <a:cubicBezTo>
                      <a:pt x="1928" y="3931"/>
                      <a:pt x="1931" y="3896"/>
                      <a:pt x="1949" y="3896"/>
                    </a:cubicBezTo>
                    <a:cubicBezTo>
                      <a:pt x="1967" y="3896"/>
                      <a:pt x="1999" y="3929"/>
                      <a:pt x="2043" y="4007"/>
                    </a:cubicBezTo>
                    <a:cubicBezTo>
                      <a:pt x="2132" y="4165"/>
                      <a:pt x="2211" y="4036"/>
                      <a:pt x="2320" y="4145"/>
                    </a:cubicBezTo>
                    <a:cubicBezTo>
                      <a:pt x="2358" y="4179"/>
                      <a:pt x="2399" y="4194"/>
                      <a:pt x="2432" y="4194"/>
                    </a:cubicBezTo>
                    <a:cubicBezTo>
                      <a:pt x="2497" y="4194"/>
                      <a:pt x="2534" y="4141"/>
                      <a:pt x="2469" y="4076"/>
                    </a:cubicBezTo>
                    <a:cubicBezTo>
                      <a:pt x="2459" y="4066"/>
                      <a:pt x="2449" y="4056"/>
                      <a:pt x="2429" y="4046"/>
                    </a:cubicBezTo>
                    <a:cubicBezTo>
                      <a:pt x="2340" y="3977"/>
                      <a:pt x="2261" y="3957"/>
                      <a:pt x="2221" y="3937"/>
                    </a:cubicBezTo>
                    <a:cubicBezTo>
                      <a:pt x="2182" y="3927"/>
                      <a:pt x="2162" y="3917"/>
                      <a:pt x="2162" y="3898"/>
                    </a:cubicBezTo>
                    <a:cubicBezTo>
                      <a:pt x="2170" y="3865"/>
                      <a:pt x="2138" y="3773"/>
                      <a:pt x="2197" y="3773"/>
                    </a:cubicBezTo>
                    <a:cubicBezTo>
                      <a:pt x="2210" y="3773"/>
                      <a:pt x="2227" y="3778"/>
                      <a:pt x="2251" y="3788"/>
                    </a:cubicBezTo>
                    <a:cubicBezTo>
                      <a:pt x="2277" y="3802"/>
                      <a:pt x="2302" y="3807"/>
                      <a:pt x="2323" y="3807"/>
                    </a:cubicBezTo>
                    <a:cubicBezTo>
                      <a:pt x="2367" y="3807"/>
                      <a:pt x="2400" y="3785"/>
                      <a:pt x="2419" y="3759"/>
                    </a:cubicBezTo>
                    <a:cubicBezTo>
                      <a:pt x="2439" y="3719"/>
                      <a:pt x="2439" y="3660"/>
                      <a:pt x="2400" y="3610"/>
                    </a:cubicBezTo>
                    <a:cubicBezTo>
                      <a:pt x="2380" y="3590"/>
                      <a:pt x="2370" y="3580"/>
                      <a:pt x="2360" y="3570"/>
                    </a:cubicBezTo>
                    <a:cubicBezTo>
                      <a:pt x="2315" y="3525"/>
                      <a:pt x="2282" y="3509"/>
                      <a:pt x="2238" y="3509"/>
                    </a:cubicBezTo>
                    <a:cubicBezTo>
                      <a:pt x="2214" y="3509"/>
                      <a:pt x="2186" y="3514"/>
                      <a:pt x="2152" y="3521"/>
                    </a:cubicBezTo>
                    <a:cubicBezTo>
                      <a:pt x="2062" y="3545"/>
                      <a:pt x="1971" y="3645"/>
                      <a:pt x="1909" y="3645"/>
                    </a:cubicBezTo>
                    <a:cubicBezTo>
                      <a:pt x="1896" y="3645"/>
                      <a:pt x="1884" y="3640"/>
                      <a:pt x="1874" y="3630"/>
                    </a:cubicBezTo>
                    <a:cubicBezTo>
                      <a:pt x="1815" y="3570"/>
                      <a:pt x="1914" y="3491"/>
                      <a:pt x="1844" y="3481"/>
                    </a:cubicBezTo>
                    <a:cubicBezTo>
                      <a:pt x="1765" y="3471"/>
                      <a:pt x="1507" y="3451"/>
                      <a:pt x="1587" y="3372"/>
                    </a:cubicBezTo>
                    <a:cubicBezTo>
                      <a:pt x="1666" y="3303"/>
                      <a:pt x="1716" y="3213"/>
                      <a:pt x="1716" y="3213"/>
                    </a:cubicBezTo>
                    <a:cubicBezTo>
                      <a:pt x="1716" y="3213"/>
                      <a:pt x="1757" y="3041"/>
                      <a:pt x="1817" y="3041"/>
                    </a:cubicBezTo>
                    <a:cubicBezTo>
                      <a:pt x="1835" y="3041"/>
                      <a:pt x="1854" y="3056"/>
                      <a:pt x="1874" y="3094"/>
                    </a:cubicBezTo>
                    <a:cubicBezTo>
                      <a:pt x="1929" y="3191"/>
                      <a:pt x="1965" y="3222"/>
                      <a:pt x="1991" y="3222"/>
                    </a:cubicBezTo>
                    <a:cubicBezTo>
                      <a:pt x="2008" y="3222"/>
                      <a:pt x="2021" y="3209"/>
                      <a:pt x="2033" y="3194"/>
                    </a:cubicBezTo>
                    <a:cubicBezTo>
                      <a:pt x="2055" y="3164"/>
                      <a:pt x="2061" y="3096"/>
                      <a:pt x="2074" y="3096"/>
                    </a:cubicBezTo>
                    <a:cubicBezTo>
                      <a:pt x="2079" y="3096"/>
                      <a:pt x="2085" y="3104"/>
                      <a:pt x="2092" y="3124"/>
                    </a:cubicBezTo>
                    <a:cubicBezTo>
                      <a:pt x="2105" y="3159"/>
                      <a:pt x="2141" y="3180"/>
                      <a:pt x="2168" y="3180"/>
                    </a:cubicBezTo>
                    <a:cubicBezTo>
                      <a:pt x="2203" y="3180"/>
                      <a:pt x="2223" y="3144"/>
                      <a:pt x="2162" y="3055"/>
                    </a:cubicBezTo>
                    <a:cubicBezTo>
                      <a:pt x="2071" y="2931"/>
                      <a:pt x="2007" y="2834"/>
                      <a:pt x="1966" y="2834"/>
                    </a:cubicBezTo>
                    <a:cubicBezTo>
                      <a:pt x="1958" y="2834"/>
                      <a:pt x="1950" y="2838"/>
                      <a:pt x="1944" y="2847"/>
                    </a:cubicBezTo>
                    <a:cubicBezTo>
                      <a:pt x="1933" y="2859"/>
                      <a:pt x="1925" y="2865"/>
                      <a:pt x="1918" y="2865"/>
                    </a:cubicBezTo>
                    <a:cubicBezTo>
                      <a:pt x="1893" y="2865"/>
                      <a:pt x="1881" y="2788"/>
                      <a:pt x="1795" y="2718"/>
                    </a:cubicBezTo>
                    <a:cubicBezTo>
                      <a:pt x="1749" y="2676"/>
                      <a:pt x="1713" y="2667"/>
                      <a:pt x="1683" y="2667"/>
                    </a:cubicBezTo>
                    <a:cubicBezTo>
                      <a:pt x="1664" y="2667"/>
                      <a:pt x="1647" y="2671"/>
                      <a:pt x="1631" y="2671"/>
                    </a:cubicBezTo>
                    <a:cubicBezTo>
                      <a:pt x="1612" y="2671"/>
                      <a:pt x="1595" y="2666"/>
                      <a:pt x="1577" y="2648"/>
                    </a:cubicBezTo>
                    <a:cubicBezTo>
                      <a:pt x="1527" y="2589"/>
                      <a:pt x="1329" y="2519"/>
                      <a:pt x="1458" y="2440"/>
                    </a:cubicBezTo>
                    <a:cubicBezTo>
                      <a:pt x="1544" y="2380"/>
                      <a:pt x="1591" y="2342"/>
                      <a:pt x="1627" y="2342"/>
                    </a:cubicBezTo>
                    <a:cubicBezTo>
                      <a:pt x="1645" y="2342"/>
                      <a:pt x="1660" y="2351"/>
                      <a:pt x="1676" y="2371"/>
                    </a:cubicBezTo>
                    <a:cubicBezTo>
                      <a:pt x="1694" y="2386"/>
                      <a:pt x="1719" y="2394"/>
                      <a:pt x="1745" y="2394"/>
                    </a:cubicBezTo>
                    <a:cubicBezTo>
                      <a:pt x="1802" y="2394"/>
                      <a:pt x="1867" y="2356"/>
                      <a:pt x="1894" y="2281"/>
                    </a:cubicBezTo>
                    <a:cubicBezTo>
                      <a:pt x="1901" y="2256"/>
                      <a:pt x="1911" y="2247"/>
                      <a:pt x="1922" y="2247"/>
                    </a:cubicBezTo>
                    <a:cubicBezTo>
                      <a:pt x="1947" y="2247"/>
                      <a:pt x="1977" y="2291"/>
                      <a:pt x="1986" y="2291"/>
                    </a:cubicBezTo>
                    <a:cubicBezTo>
                      <a:pt x="1991" y="2291"/>
                      <a:pt x="1991" y="2281"/>
                      <a:pt x="1983" y="2252"/>
                    </a:cubicBezTo>
                    <a:cubicBezTo>
                      <a:pt x="1964" y="2179"/>
                      <a:pt x="1931" y="2133"/>
                      <a:pt x="1894" y="2133"/>
                    </a:cubicBezTo>
                    <a:cubicBezTo>
                      <a:pt x="1875" y="2133"/>
                      <a:pt x="1855" y="2145"/>
                      <a:pt x="1834" y="2172"/>
                    </a:cubicBezTo>
                    <a:cubicBezTo>
                      <a:pt x="1819" y="2188"/>
                      <a:pt x="1803" y="2194"/>
                      <a:pt x="1786" y="2194"/>
                    </a:cubicBezTo>
                    <a:cubicBezTo>
                      <a:pt x="1728" y="2194"/>
                      <a:pt x="1672" y="2111"/>
                      <a:pt x="1696" y="2033"/>
                    </a:cubicBezTo>
                    <a:cubicBezTo>
                      <a:pt x="1717" y="1963"/>
                      <a:pt x="1809" y="1902"/>
                      <a:pt x="1798" y="1902"/>
                    </a:cubicBezTo>
                    <a:cubicBezTo>
                      <a:pt x="1794" y="1902"/>
                      <a:pt x="1774" y="1912"/>
                      <a:pt x="1725" y="1934"/>
                    </a:cubicBezTo>
                    <a:cubicBezTo>
                      <a:pt x="1547" y="2014"/>
                      <a:pt x="1597" y="1994"/>
                      <a:pt x="1616" y="2083"/>
                    </a:cubicBezTo>
                    <a:cubicBezTo>
                      <a:pt x="1633" y="2128"/>
                      <a:pt x="1579" y="2183"/>
                      <a:pt x="1533" y="2183"/>
                    </a:cubicBezTo>
                    <a:cubicBezTo>
                      <a:pt x="1499" y="2183"/>
                      <a:pt x="1469" y="2152"/>
                      <a:pt x="1478" y="2063"/>
                    </a:cubicBezTo>
                    <a:cubicBezTo>
                      <a:pt x="1497" y="1845"/>
                      <a:pt x="1398" y="1686"/>
                      <a:pt x="1527" y="1686"/>
                    </a:cubicBezTo>
                    <a:cubicBezTo>
                      <a:pt x="1607" y="1693"/>
                      <a:pt x="1606" y="1736"/>
                      <a:pt x="1615" y="1736"/>
                    </a:cubicBezTo>
                    <a:cubicBezTo>
                      <a:pt x="1620" y="1736"/>
                      <a:pt x="1627" y="1726"/>
                      <a:pt x="1646" y="1696"/>
                    </a:cubicBezTo>
                    <a:cubicBezTo>
                      <a:pt x="1706" y="1607"/>
                      <a:pt x="1944" y="1677"/>
                      <a:pt x="1834" y="1548"/>
                    </a:cubicBezTo>
                    <a:cubicBezTo>
                      <a:pt x="1754" y="1459"/>
                      <a:pt x="1716" y="1393"/>
                      <a:pt x="1678" y="1393"/>
                    </a:cubicBezTo>
                    <a:cubicBezTo>
                      <a:pt x="1665" y="1393"/>
                      <a:pt x="1652" y="1401"/>
                      <a:pt x="1636" y="1419"/>
                    </a:cubicBezTo>
                    <a:cubicBezTo>
                      <a:pt x="1588" y="1470"/>
                      <a:pt x="1543" y="1488"/>
                      <a:pt x="1507" y="1488"/>
                    </a:cubicBezTo>
                    <a:cubicBezTo>
                      <a:pt x="1439" y="1488"/>
                      <a:pt x="1406" y="1422"/>
                      <a:pt x="1458" y="1389"/>
                    </a:cubicBezTo>
                    <a:cubicBezTo>
                      <a:pt x="1534" y="1342"/>
                      <a:pt x="1609" y="1140"/>
                      <a:pt x="1572" y="1140"/>
                    </a:cubicBezTo>
                    <a:cubicBezTo>
                      <a:pt x="1571" y="1140"/>
                      <a:pt x="1569" y="1140"/>
                      <a:pt x="1567" y="1141"/>
                    </a:cubicBezTo>
                    <a:cubicBezTo>
                      <a:pt x="1558" y="1145"/>
                      <a:pt x="1547" y="1146"/>
                      <a:pt x="1535" y="1146"/>
                    </a:cubicBezTo>
                    <a:cubicBezTo>
                      <a:pt x="1476" y="1146"/>
                      <a:pt x="1385" y="1109"/>
                      <a:pt x="1368" y="1052"/>
                    </a:cubicBezTo>
                    <a:cubicBezTo>
                      <a:pt x="1363" y="1013"/>
                      <a:pt x="1354" y="1008"/>
                      <a:pt x="1346" y="1008"/>
                    </a:cubicBezTo>
                    <a:cubicBezTo>
                      <a:pt x="1343" y="1008"/>
                      <a:pt x="1341" y="1009"/>
                      <a:pt x="1339" y="1009"/>
                    </a:cubicBezTo>
                    <a:cubicBezTo>
                      <a:pt x="1335" y="1009"/>
                      <a:pt x="1331" y="1008"/>
                      <a:pt x="1329" y="1002"/>
                    </a:cubicBezTo>
                    <a:cubicBezTo>
                      <a:pt x="1309" y="973"/>
                      <a:pt x="1359" y="804"/>
                      <a:pt x="1418" y="715"/>
                    </a:cubicBezTo>
                    <a:cubicBezTo>
                      <a:pt x="1446" y="673"/>
                      <a:pt x="1497" y="656"/>
                      <a:pt x="1493" y="656"/>
                    </a:cubicBezTo>
                    <a:cubicBezTo>
                      <a:pt x="1491" y="656"/>
                      <a:pt x="1478" y="659"/>
                      <a:pt x="1448" y="665"/>
                    </a:cubicBezTo>
                    <a:cubicBezTo>
                      <a:pt x="1372" y="673"/>
                      <a:pt x="1319" y="780"/>
                      <a:pt x="1294" y="780"/>
                    </a:cubicBezTo>
                    <a:cubicBezTo>
                      <a:pt x="1287" y="780"/>
                      <a:pt x="1282" y="770"/>
                      <a:pt x="1279" y="744"/>
                    </a:cubicBezTo>
                    <a:cubicBezTo>
                      <a:pt x="1269" y="625"/>
                      <a:pt x="1279" y="477"/>
                      <a:pt x="1240" y="397"/>
                    </a:cubicBezTo>
                    <a:cubicBezTo>
                      <a:pt x="1217" y="336"/>
                      <a:pt x="1193" y="0"/>
                      <a:pt x="118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6" name="Google Shape;2696;p17"/>
              <p:cNvSpPr/>
              <p:nvPr/>
            </p:nvSpPr>
            <p:spPr>
              <a:xfrm>
                <a:off x="10582490" y="-1888693"/>
                <a:ext cx="49595" cy="32366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01" extrusionOk="0">
                    <a:moveTo>
                      <a:pt x="88" y="1"/>
                    </a:moveTo>
                    <a:cubicBezTo>
                      <a:pt x="64" y="1"/>
                      <a:pt x="44" y="17"/>
                      <a:pt x="30" y="38"/>
                    </a:cubicBezTo>
                    <a:cubicBezTo>
                      <a:pt x="30" y="38"/>
                      <a:pt x="20" y="48"/>
                      <a:pt x="20" y="48"/>
                    </a:cubicBezTo>
                    <a:cubicBezTo>
                      <a:pt x="20" y="48"/>
                      <a:pt x="20" y="58"/>
                      <a:pt x="20" y="58"/>
                    </a:cubicBezTo>
                    <a:cubicBezTo>
                      <a:pt x="20" y="68"/>
                      <a:pt x="10" y="78"/>
                      <a:pt x="10" y="88"/>
                    </a:cubicBezTo>
                    <a:cubicBezTo>
                      <a:pt x="10" y="98"/>
                      <a:pt x="0" y="108"/>
                      <a:pt x="0" y="118"/>
                    </a:cubicBezTo>
                    <a:cubicBezTo>
                      <a:pt x="0" y="157"/>
                      <a:pt x="50" y="167"/>
                      <a:pt x="159" y="187"/>
                    </a:cubicBezTo>
                    <a:cubicBezTo>
                      <a:pt x="179" y="187"/>
                      <a:pt x="189" y="197"/>
                      <a:pt x="198" y="197"/>
                    </a:cubicBezTo>
                    <a:cubicBezTo>
                      <a:pt x="206" y="200"/>
                      <a:pt x="216" y="201"/>
                      <a:pt x="226" y="201"/>
                    </a:cubicBezTo>
                    <a:cubicBezTo>
                      <a:pt x="253" y="201"/>
                      <a:pt x="286" y="192"/>
                      <a:pt x="308" y="177"/>
                    </a:cubicBezTo>
                    <a:cubicBezTo>
                      <a:pt x="298" y="157"/>
                      <a:pt x="278" y="147"/>
                      <a:pt x="268" y="128"/>
                    </a:cubicBezTo>
                    <a:cubicBezTo>
                      <a:pt x="189" y="48"/>
                      <a:pt x="218" y="38"/>
                      <a:pt x="119" y="9"/>
                    </a:cubicBezTo>
                    <a:cubicBezTo>
                      <a:pt x="108" y="3"/>
                      <a:pt x="98" y="1"/>
                      <a:pt x="8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7" name="Google Shape;2697;p17"/>
              <p:cNvSpPr/>
              <p:nvPr/>
            </p:nvSpPr>
            <p:spPr>
              <a:xfrm>
                <a:off x="11459583" y="-1936839"/>
                <a:ext cx="23509" cy="15136"/>
              </a:xfrm>
              <a:custGeom>
                <a:avLst/>
                <a:gdLst/>
                <a:ahLst/>
                <a:cxnLst/>
                <a:rect l="l" t="t" r="r" b="b"/>
                <a:pathLst>
                  <a:path w="146" h="94" extrusionOk="0">
                    <a:moveTo>
                      <a:pt x="56" y="0"/>
                    </a:moveTo>
                    <a:cubicBezTo>
                      <a:pt x="46" y="10"/>
                      <a:pt x="46" y="20"/>
                      <a:pt x="36" y="20"/>
                    </a:cubicBezTo>
                    <a:cubicBezTo>
                      <a:pt x="36" y="20"/>
                      <a:pt x="36" y="30"/>
                      <a:pt x="26" y="30"/>
                    </a:cubicBezTo>
                    <a:cubicBezTo>
                      <a:pt x="1" y="47"/>
                      <a:pt x="19" y="94"/>
                      <a:pt x="56" y="94"/>
                    </a:cubicBezTo>
                    <a:cubicBezTo>
                      <a:pt x="63" y="94"/>
                      <a:pt x="69" y="92"/>
                      <a:pt x="76" y="90"/>
                    </a:cubicBezTo>
                    <a:cubicBezTo>
                      <a:pt x="96" y="90"/>
                      <a:pt x="126" y="80"/>
                      <a:pt x="145" y="50"/>
                    </a:cubicBezTo>
                    <a:lnTo>
                      <a:pt x="145" y="50"/>
                    </a:lnTo>
                    <a:cubicBezTo>
                      <a:pt x="135" y="60"/>
                      <a:pt x="126" y="60"/>
                      <a:pt x="116" y="60"/>
                    </a:cubicBezTo>
                    <a:cubicBezTo>
                      <a:pt x="116" y="40"/>
                      <a:pt x="86" y="20"/>
                      <a:pt x="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8" name="Google Shape;2698;p17"/>
              <p:cNvSpPr/>
              <p:nvPr/>
            </p:nvSpPr>
            <p:spPr>
              <a:xfrm>
                <a:off x="11444607" y="-2005596"/>
                <a:ext cx="8051" cy="7729"/>
              </a:xfrm>
              <a:custGeom>
                <a:avLst/>
                <a:gdLst/>
                <a:ahLst/>
                <a:cxnLst/>
                <a:rect l="l" t="t" r="r" b="b"/>
                <a:pathLst>
                  <a:path w="50" h="48" extrusionOk="0">
                    <a:moveTo>
                      <a:pt x="0" y="1"/>
                    </a:moveTo>
                    <a:cubicBezTo>
                      <a:pt x="0" y="1"/>
                      <a:pt x="0" y="11"/>
                      <a:pt x="0" y="21"/>
                    </a:cubicBezTo>
                    <a:cubicBezTo>
                      <a:pt x="4" y="40"/>
                      <a:pt x="8" y="47"/>
                      <a:pt x="13" y="47"/>
                    </a:cubicBezTo>
                    <a:cubicBezTo>
                      <a:pt x="21" y="47"/>
                      <a:pt x="32" y="29"/>
                      <a:pt x="50" y="11"/>
                    </a:cubicBezTo>
                    <a:cubicBezTo>
                      <a:pt x="50" y="1"/>
                      <a:pt x="40" y="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99" name="Google Shape;2699;p17"/>
              <p:cNvSpPr/>
              <p:nvPr/>
            </p:nvSpPr>
            <p:spPr>
              <a:xfrm>
                <a:off x="11343968" y="-1327044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1" y="1"/>
                    </a:moveTo>
                    <a:cubicBezTo>
                      <a:pt x="11" y="11"/>
                      <a:pt x="11" y="11"/>
                      <a:pt x="11" y="21"/>
                    </a:cubicBezTo>
                    <a:cubicBezTo>
                      <a:pt x="21" y="21"/>
                      <a:pt x="21" y="21"/>
                      <a:pt x="30" y="11"/>
                    </a:cubicBezTo>
                    <a:lnTo>
                      <a:pt x="11" y="11"/>
                    </a:lnTo>
                    <a:cubicBezTo>
                      <a:pt x="1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0" name="Google Shape;2700;p17"/>
              <p:cNvSpPr/>
              <p:nvPr/>
            </p:nvSpPr>
            <p:spPr>
              <a:xfrm>
                <a:off x="11338654" y="-1352486"/>
                <a:ext cx="15136" cy="15297"/>
              </a:xfrm>
              <a:custGeom>
                <a:avLst/>
                <a:gdLst/>
                <a:ahLst/>
                <a:cxnLst/>
                <a:rect l="l" t="t" r="r" b="b"/>
                <a:pathLst>
                  <a:path w="94" h="95" extrusionOk="0">
                    <a:moveTo>
                      <a:pt x="63" y="0"/>
                    </a:moveTo>
                    <a:cubicBezTo>
                      <a:pt x="54" y="10"/>
                      <a:pt x="54" y="20"/>
                      <a:pt x="44" y="30"/>
                    </a:cubicBezTo>
                    <a:cubicBezTo>
                      <a:pt x="0" y="80"/>
                      <a:pt x="10" y="94"/>
                      <a:pt x="37" y="94"/>
                    </a:cubicBezTo>
                    <a:cubicBezTo>
                      <a:pt x="47" y="94"/>
                      <a:pt x="60" y="92"/>
                      <a:pt x="73" y="90"/>
                    </a:cubicBezTo>
                    <a:cubicBezTo>
                      <a:pt x="83" y="90"/>
                      <a:pt x="83" y="80"/>
                      <a:pt x="93" y="80"/>
                    </a:cubicBezTo>
                    <a:cubicBezTo>
                      <a:pt x="83" y="50"/>
                      <a:pt x="63" y="20"/>
                      <a:pt x="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1" name="Google Shape;2701;p17"/>
              <p:cNvSpPr/>
              <p:nvPr/>
            </p:nvSpPr>
            <p:spPr>
              <a:xfrm>
                <a:off x="11289703" y="-1614149"/>
                <a:ext cx="214160" cy="132522"/>
              </a:xfrm>
              <a:custGeom>
                <a:avLst/>
                <a:gdLst/>
                <a:ahLst/>
                <a:cxnLst/>
                <a:rect l="l" t="t" r="r" b="b"/>
                <a:pathLst>
                  <a:path w="1330" h="823" extrusionOk="0">
                    <a:moveTo>
                      <a:pt x="279" y="0"/>
                    </a:moveTo>
                    <a:cubicBezTo>
                      <a:pt x="261" y="0"/>
                      <a:pt x="243" y="10"/>
                      <a:pt x="229" y="19"/>
                    </a:cubicBezTo>
                    <a:cubicBezTo>
                      <a:pt x="249" y="49"/>
                      <a:pt x="278" y="88"/>
                      <a:pt x="298" y="128"/>
                    </a:cubicBezTo>
                    <a:cubicBezTo>
                      <a:pt x="371" y="225"/>
                      <a:pt x="345" y="263"/>
                      <a:pt x="306" y="263"/>
                    </a:cubicBezTo>
                    <a:cubicBezTo>
                      <a:pt x="297" y="263"/>
                      <a:pt x="287" y="261"/>
                      <a:pt x="278" y="257"/>
                    </a:cubicBezTo>
                    <a:cubicBezTo>
                      <a:pt x="258" y="277"/>
                      <a:pt x="239" y="307"/>
                      <a:pt x="209" y="346"/>
                    </a:cubicBezTo>
                    <a:cubicBezTo>
                      <a:pt x="162" y="403"/>
                      <a:pt x="162" y="419"/>
                      <a:pt x="180" y="419"/>
                    </a:cubicBezTo>
                    <a:cubicBezTo>
                      <a:pt x="197" y="419"/>
                      <a:pt x="230" y="405"/>
                      <a:pt x="258" y="396"/>
                    </a:cubicBezTo>
                    <a:cubicBezTo>
                      <a:pt x="263" y="394"/>
                      <a:pt x="267" y="393"/>
                      <a:pt x="270" y="393"/>
                    </a:cubicBezTo>
                    <a:cubicBezTo>
                      <a:pt x="303" y="393"/>
                      <a:pt x="276" y="475"/>
                      <a:pt x="249" y="475"/>
                    </a:cubicBezTo>
                    <a:cubicBezTo>
                      <a:pt x="232" y="475"/>
                      <a:pt x="193" y="453"/>
                      <a:pt x="157" y="453"/>
                    </a:cubicBezTo>
                    <a:cubicBezTo>
                      <a:pt x="151" y="453"/>
                      <a:pt x="145" y="454"/>
                      <a:pt x="139" y="455"/>
                    </a:cubicBezTo>
                    <a:cubicBezTo>
                      <a:pt x="90" y="465"/>
                      <a:pt x="100" y="574"/>
                      <a:pt x="60" y="683"/>
                    </a:cubicBezTo>
                    <a:cubicBezTo>
                      <a:pt x="40" y="763"/>
                      <a:pt x="20" y="753"/>
                      <a:pt x="1" y="822"/>
                    </a:cubicBezTo>
                    <a:cubicBezTo>
                      <a:pt x="30" y="822"/>
                      <a:pt x="60" y="802"/>
                      <a:pt x="100" y="782"/>
                    </a:cubicBezTo>
                    <a:cubicBezTo>
                      <a:pt x="120" y="743"/>
                      <a:pt x="110" y="743"/>
                      <a:pt x="179" y="693"/>
                    </a:cubicBezTo>
                    <a:cubicBezTo>
                      <a:pt x="192" y="687"/>
                      <a:pt x="201" y="683"/>
                      <a:pt x="206" y="683"/>
                    </a:cubicBezTo>
                    <a:cubicBezTo>
                      <a:pt x="217" y="683"/>
                      <a:pt x="212" y="697"/>
                      <a:pt x="199" y="723"/>
                    </a:cubicBezTo>
                    <a:cubicBezTo>
                      <a:pt x="229" y="703"/>
                      <a:pt x="268" y="683"/>
                      <a:pt x="298" y="673"/>
                    </a:cubicBezTo>
                    <a:cubicBezTo>
                      <a:pt x="348" y="664"/>
                      <a:pt x="387" y="664"/>
                      <a:pt x="417" y="664"/>
                    </a:cubicBezTo>
                    <a:cubicBezTo>
                      <a:pt x="447" y="644"/>
                      <a:pt x="467" y="624"/>
                      <a:pt x="496" y="604"/>
                    </a:cubicBezTo>
                    <a:cubicBezTo>
                      <a:pt x="578" y="555"/>
                      <a:pt x="641" y="545"/>
                      <a:pt x="695" y="545"/>
                    </a:cubicBezTo>
                    <a:cubicBezTo>
                      <a:pt x="733" y="545"/>
                      <a:pt x="766" y="550"/>
                      <a:pt x="796" y="550"/>
                    </a:cubicBezTo>
                    <a:cubicBezTo>
                      <a:pt x="826" y="550"/>
                      <a:pt x="854" y="545"/>
                      <a:pt x="883" y="525"/>
                    </a:cubicBezTo>
                    <a:cubicBezTo>
                      <a:pt x="982" y="445"/>
                      <a:pt x="1329" y="356"/>
                      <a:pt x="1101" y="247"/>
                    </a:cubicBezTo>
                    <a:cubicBezTo>
                      <a:pt x="945" y="173"/>
                      <a:pt x="864" y="126"/>
                      <a:pt x="799" y="126"/>
                    </a:cubicBezTo>
                    <a:cubicBezTo>
                      <a:pt x="769" y="126"/>
                      <a:pt x="743" y="136"/>
                      <a:pt x="715" y="158"/>
                    </a:cubicBezTo>
                    <a:cubicBezTo>
                      <a:pt x="683" y="177"/>
                      <a:pt x="637" y="187"/>
                      <a:pt x="589" y="187"/>
                    </a:cubicBezTo>
                    <a:cubicBezTo>
                      <a:pt x="486" y="187"/>
                      <a:pt x="368" y="143"/>
                      <a:pt x="328" y="49"/>
                    </a:cubicBezTo>
                    <a:cubicBezTo>
                      <a:pt x="317" y="12"/>
                      <a:pt x="299" y="0"/>
                      <a:pt x="27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2" name="Google Shape;2702;p17"/>
              <p:cNvSpPr/>
              <p:nvPr/>
            </p:nvSpPr>
            <p:spPr>
              <a:xfrm>
                <a:off x="11265711" y="-1449744"/>
                <a:ext cx="188557" cy="105309"/>
              </a:xfrm>
              <a:custGeom>
                <a:avLst/>
                <a:gdLst/>
                <a:ahLst/>
                <a:cxnLst/>
                <a:rect l="l" t="t" r="r" b="b"/>
                <a:pathLst>
                  <a:path w="1171" h="654" extrusionOk="0">
                    <a:moveTo>
                      <a:pt x="612" y="1"/>
                    </a:moveTo>
                    <a:cubicBezTo>
                      <a:pt x="582" y="1"/>
                      <a:pt x="550" y="20"/>
                      <a:pt x="516" y="69"/>
                    </a:cubicBezTo>
                    <a:cubicBezTo>
                      <a:pt x="497" y="89"/>
                      <a:pt x="487" y="109"/>
                      <a:pt x="477" y="118"/>
                    </a:cubicBezTo>
                    <a:cubicBezTo>
                      <a:pt x="507" y="148"/>
                      <a:pt x="616" y="158"/>
                      <a:pt x="774" y="277"/>
                    </a:cubicBezTo>
                    <a:cubicBezTo>
                      <a:pt x="911" y="372"/>
                      <a:pt x="864" y="449"/>
                      <a:pt x="777" y="449"/>
                    </a:cubicBezTo>
                    <a:cubicBezTo>
                      <a:pt x="737" y="449"/>
                      <a:pt x="689" y="433"/>
                      <a:pt x="645" y="396"/>
                    </a:cubicBezTo>
                    <a:cubicBezTo>
                      <a:pt x="516" y="267"/>
                      <a:pt x="427" y="416"/>
                      <a:pt x="318" y="237"/>
                    </a:cubicBezTo>
                    <a:cubicBezTo>
                      <a:pt x="311" y="239"/>
                      <a:pt x="304" y="240"/>
                      <a:pt x="297" y="240"/>
                    </a:cubicBezTo>
                    <a:cubicBezTo>
                      <a:pt x="268" y="240"/>
                      <a:pt x="243" y="224"/>
                      <a:pt x="219" y="208"/>
                    </a:cubicBezTo>
                    <a:cubicBezTo>
                      <a:pt x="209" y="198"/>
                      <a:pt x="199" y="178"/>
                      <a:pt x="199" y="158"/>
                    </a:cubicBezTo>
                    <a:cubicBezTo>
                      <a:pt x="189" y="158"/>
                      <a:pt x="189" y="168"/>
                      <a:pt x="189" y="168"/>
                    </a:cubicBezTo>
                    <a:cubicBezTo>
                      <a:pt x="189" y="178"/>
                      <a:pt x="189" y="188"/>
                      <a:pt x="199" y="208"/>
                    </a:cubicBezTo>
                    <a:cubicBezTo>
                      <a:pt x="214" y="262"/>
                      <a:pt x="197" y="289"/>
                      <a:pt x="166" y="289"/>
                    </a:cubicBezTo>
                    <a:cubicBezTo>
                      <a:pt x="135" y="289"/>
                      <a:pt x="90" y="262"/>
                      <a:pt x="50" y="208"/>
                    </a:cubicBezTo>
                    <a:lnTo>
                      <a:pt x="41" y="208"/>
                    </a:lnTo>
                    <a:cubicBezTo>
                      <a:pt x="41" y="208"/>
                      <a:pt x="11" y="267"/>
                      <a:pt x="21" y="267"/>
                    </a:cubicBezTo>
                    <a:cubicBezTo>
                      <a:pt x="41" y="267"/>
                      <a:pt x="80" y="287"/>
                      <a:pt x="100" y="356"/>
                    </a:cubicBezTo>
                    <a:cubicBezTo>
                      <a:pt x="104" y="381"/>
                      <a:pt x="98" y="388"/>
                      <a:pt x="86" y="388"/>
                    </a:cubicBezTo>
                    <a:cubicBezTo>
                      <a:pt x="68" y="388"/>
                      <a:pt x="36" y="372"/>
                      <a:pt x="1" y="366"/>
                    </a:cubicBezTo>
                    <a:lnTo>
                      <a:pt x="1" y="366"/>
                    </a:lnTo>
                    <a:cubicBezTo>
                      <a:pt x="41" y="416"/>
                      <a:pt x="41" y="495"/>
                      <a:pt x="80" y="575"/>
                    </a:cubicBezTo>
                    <a:cubicBezTo>
                      <a:pt x="100" y="535"/>
                      <a:pt x="120" y="505"/>
                      <a:pt x="140" y="456"/>
                    </a:cubicBezTo>
                    <a:cubicBezTo>
                      <a:pt x="157" y="402"/>
                      <a:pt x="175" y="365"/>
                      <a:pt x="207" y="365"/>
                    </a:cubicBezTo>
                    <a:cubicBezTo>
                      <a:pt x="211" y="365"/>
                      <a:pt x="215" y="365"/>
                      <a:pt x="219" y="366"/>
                    </a:cubicBezTo>
                    <a:cubicBezTo>
                      <a:pt x="259" y="376"/>
                      <a:pt x="229" y="396"/>
                      <a:pt x="199" y="505"/>
                    </a:cubicBezTo>
                    <a:cubicBezTo>
                      <a:pt x="160" y="604"/>
                      <a:pt x="169" y="594"/>
                      <a:pt x="199" y="654"/>
                    </a:cubicBezTo>
                    <a:cubicBezTo>
                      <a:pt x="229" y="624"/>
                      <a:pt x="249" y="565"/>
                      <a:pt x="288" y="505"/>
                    </a:cubicBezTo>
                    <a:cubicBezTo>
                      <a:pt x="298" y="465"/>
                      <a:pt x="328" y="446"/>
                      <a:pt x="368" y="416"/>
                    </a:cubicBezTo>
                    <a:cubicBezTo>
                      <a:pt x="377" y="409"/>
                      <a:pt x="384" y="406"/>
                      <a:pt x="389" y="406"/>
                    </a:cubicBezTo>
                    <a:cubicBezTo>
                      <a:pt x="403" y="406"/>
                      <a:pt x="398" y="438"/>
                      <a:pt x="398" y="475"/>
                    </a:cubicBezTo>
                    <a:cubicBezTo>
                      <a:pt x="407" y="495"/>
                      <a:pt x="417" y="535"/>
                      <a:pt x="427" y="575"/>
                    </a:cubicBezTo>
                    <a:cubicBezTo>
                      <a:pt x="427" y="565"/>
                      <a:pt x="437" y="565"/>
                      <a:pt x="437" y="565"/>
                    </a:cubicBezTo>
                    <a:cubicBezTo>
                      <a:pt x="454" y="526"/>
                      <a:pt x="458" y="515"/>
                      <a:pt x="466" y="515"/>
                    </a:cubicBezTo>
                    <a:cubicBezTo>
                      <a:pt x="475" y="515"/>
                      <a:pt x="490" y="535"/>
                      <a:pt x="546" y="535"/>
                    </a:cubicBezTo>
                    <a:cubicBezTo>
                      <a:pt x="558" y="533"/>
                      <a:pt x="567" y="532"/>
                      <a:pt x="574" y="532"/>
                    </a:cubicBezTo>
                    <a:cubicBezTo>
                      <a:pt x="605" y="532"/>
                      <a:pt x="577" y="552"/>
                      <a:pt x="536" y="584"/>
                    </a:cubicBezTo>
                    <a:cubicBezTo>
                      <a:pt x="546" y="584"/>
                      <a:pt x="556" y="584"/>
                      <a:pt x="566" y="575"/>
                    </a:cubicBezTo>
                    <a:cubicBezTo>
                      <a:pt x="695" y="565"/>
                      <a:pt x="1171" y="535"/>
                      <a:pt x="1022" y="446"/>
                    </a:cubicBezTo>
                    <a:cubicBezTo>
                      <a:pt x="883" y="346"/>
                      <a:pt x="794" y="228"/>
                      <a:pt x="794" y="228"/>
                    </a:cubicBezTo>
                    <a:cubicBezTo>
                      <a:pt x="794" y="228"/>
                      <a:pt x="717" y="1"/>
                      <a:pt x="61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3" name="Google Shape;2703;p17"/>
              <p:cNvSpPr/>
              <p:nvPr/>
            </p:nvSpPr>
            <p:spPr>
              <a:xfrm>
                <a:off x="11320137" y="-1312713"/>
                <a:ext cx="115936" cy="113682"/>
              </a:xfrm>
              <a:custGeom>
                <a:avLst/>
                <a:gdLst/>
                <a:ahLst/>
                <a:cxnLst/>
                <a:rect l="l" t="t" r="r" b="b"/>
                <a:pathLst>
                  <a:path w="720" h="706" extrusionOk="0">
                    <a:moveTo>
                      <a:pt x="617" y="1"/>
                    </a:moveTo>
                    <a:cubicBezTo>
                      <a:pt x="606" y="1"/>
                      <a:pt x="592" y="4"/>
                      <a:pt x="575" y="11"/>
                    </a:cubicBezTo>
                    <a:cubicBezTo>
                      <a:pt x="456" y="51"/>
                      <a:pt x="436" y="110"/>
                      <a:pt x="397" y="199"/>
                    </a:cubicBezTo>
                    <a:cubicBezTo>
                      <a:pt x="446" y="358"/>
                      <a:pt x="327" y="398"/>
                      <a:pt x="258" y="398"/>
                    </a:cubicBezTo>
                    <a:cubicBezTo>
                      <a:pt x="258" y="418"/>
                      <a:pt x="258" y="437"/>
                      <a:pt x="248" y="457"/>
                    </a:cubicBezTo>
                    <a:cubicBezTo>
                      <a:pt x="231" y="500"/>
                      <a:pt x="168" y="529"/>
                      <a:pt x="120" y="529"/>
                    </a:cubicBezTo>
                    <a:cubicBezTo>
                      <a:pt x="112" y="529"/>
                      <a:pt x="106" y="528"/>
                      <a:pt x="99" y="527"/>
                    </a:cubicBezTo>
                    <a:cubicBezTo>
                      <a:pt x="69" y="527"/>
                      <a:pt x="50" y="507"/>
                      <a:pt x="40" y="497"/>
                    </a:cubicBezTo>
                    <a:lnTo>
                      <a:pt x="40" y="497"/>
                    </a:lnTo>
                    <a:cubicBezTo>
                      <a:pt x="0" y="547"/>
                      <a:pt x="30" y="705"/>
                      <a:pt x="60" y="705"/>
                    </a:cubicBezTo>
                    <a:cubicBezTo>
                      <a:pt x="106" y="705"/>
                      <a:pt x="207" y="545"/>
                      <a:pt x="276" y="545"/>
                    </a:cubicBezTo>
                    <a:cubicBezTo>
                      <a:pt x="280" y="545"/>
                      <a:pt x="284" y="545"/>
                      <a:pt x="288" y="547"/>
                    </a:cubicBezTo>
                    <a:cubicBezTo>
                      <a:pt x="307" y="547"/>
                      <a:pt x="317" y="556"/>
                      <a:pt x="327" y="566"/>
                    </a:cubicBezTo>
                    <a:cubicBezTo>
                      <a:pt x="357" y="537"/>
                      <a:pt x="387" y="517"/>
                      <a:pt x="436" y="507"/>
                    </a:cubicBezTo>
                    <a:cubicBezTo>
                      <a:pt x="635" y="467"/>
                      <a:pt x="605" y="398"/>
                      <a:pt x="615" y="328"/>
                    </a:cubicBezTo>
                    <a:cubicBezTo>
                      <a:pt x="615" y="257"/>
                      <a:pt x="719" y="1"/>
                      <a:pt x="6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4" name="Google Shape;2704;p17"/>
              <p:cNvSpPr/>
              <p:nvPr/>
            </p:nvSpPr>
            <p:spPr>
              <a:xfrm>
                <a:off x="11284067" y="-1742162"/>
                <a:ext cx="200634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46" h="725" extrusionOk="0">
                    <a:moveTo>
                      <a:pt x="627" y="414"/>
                    </a:moveTo>
                    <a:lnTo>
                      <a:pt x="627" y="414"/>
                    </a:lnTo>
                    <a:cubicBezTo>
                      <a:pt x="630" y="417"/>
                      <a:pt x="634" y="419"/>
                      <a:pt x="637" y="422"/>
                    </a:cubicBezTo>
                    <a:lnTo>
                      <a:pt x="637" y="422"/>
                    </a:lnTo>
                    <a:cubicBezTo>
                      <a:pt x="634" y="419"/>
                      <a:pt x="631" y="416"/>
                      <a:pt x="627" y="414"/>
                    </a:cubicBezTo>
                    <a:close/>
                    <a:moveTo>
                      <a:pt x="531" y="1"/>
                    </a:moveTo>
                    <a:lnTo>
                      <a:pt x="531" y="1"/>
                    </a:lnTo>
                    <a:cubicBezTo>
                      <a:pt x="541" y="41"/>
                      <a:pt x="571" y="100"/>
                      <a:pt x="611" y="140"/>
                    </a:cubicBezTo>
                    <a:cubicBezTo>
                      <a:pt x="631" y="150"/>
                      <a:pt x="631" y="170"/>
                      <a:pt x="621" y="179"/>
                    </a:cubicBezTo>
                    <a:cubicBezTo>
                      <a:pt x="611" y="199"/>
                      <a:pt x="571" y="219"/>
                      <a:pt x="541" y="219"/>
                    </a:cubicBezTo>
                    <a:cubicBezTo>
                      <a:pt x="531" y="219"/>
                      <a:pt x="521" y="229"/>
                      <a:pt x="512" y="229"/>
                    </a:cubicBezTo>
                    <a:cubicBezTo>
                      <a:pt x="482" y="249"/>
                      <a:pt x="452" y="269"/>
                      <a:pt x="422" y="308"/>
                    </a:cubicBezTo>
                    <a:cubicBezTo>
                      <a:pt x="413" y="318"/>
                      <a:pt x="401" y="322"/>
                      <a:pt x="387" y="322"/>
                    </a:cubicBezTo>
                    <a:cubicBezTo>
                      <a:pt x="344" y="322"/>
                      <a:pt x="286" y="286"/>
                      <a:pt x="234" y="279"/>
                    </a:cubicBezTo>
                    <a:cubicBezTo>
                      <a:pt x="222" y="276"/>
                      <a:pt x="211" y="274"/>
                      <a:pt x="200" y="274"/>
                    </a:cubicBezTo>
                    <a:cubicBezTo>
                      <a:pt x="139" y="274"/>
                      <a:pt x="95" y="320"/>
                      <a:pt x="36" y="388"/>
                    </a:cubicBezTo>
                    <a:cubicBezTo>
                      <a:pt x="1" y="434"/>
                      <a:pt x="14" y="453"/>
                      <a:pt x="48" y="453"/>
                    </a:cubicBezTo>
                    <a:cubicBezTo>
                      <a:pt x="72" y="453"/>
                      <a:pt x="108" y="444"/>
                      <a:pt x="145" y="427"/>
                    </a:cubicBezTo>
                    <a:cubicBezTo>
                      <a:pt x="161" y="418"/>
                      <a:pt x="174" y="415"/>
                      <a:pt x="184" y="415"/>
                    </a:cubicBezTo>
                    <a:cubicBezTo>
                      <a:pt x="231" y="415"/>
                      <a:pt x="224" y="492"/>
                      <a:pt x="224" y="517"/>
                    </a:cubicBezTo>
                    <a:cubicBezTo>
                      <a:pt x="224" y="546"/>
                      <a:pt x="194" y="586"/>
                      <a:pt x="75" y="665"/>
                    </a:cubicBezTo>
                    <a:cubicBezTo>
                      <a:pt x="75" y="665"/>
                      <a:pt x="75" y="675"/>
                      <a:pt x="75" y="675"/>
                    </a:cubicBezTo>
                    <a:cubicBezTo>
                      <a:pt x="84" y="663"/>
                      <a:pt x="94" y="657"/>
                      <a:pt x="105" y="657"/>
                    </a:cubicBezTo>
                    <a:cubicBezTo>
                      <a:pt x="120" y="657"/>
                      <a:pt x="137" y="668"/>
                      <a:pt x="155" y="685"/>
                    </a:cubicBezTo>
                    <a:lnTo>
                      <a:pt x="165" y="685"/>
                    </a:lnTo>
                    <a:cubicBezTo>
                      <a:pt x="234" y="616"/>
                      <a:pt x="264" y="606"/>
                      <a:pt x="323" y="507"/>
                    </a:cubicBezTo>
                    <a:cubicBezTo>
                      <a:pt x="341" y="473"/>
                      <a:pt x="356" y="460"/>
                      <a:pt x="367" y="460"/>
                    </a:cubicBezTo>
                    <a:cubicBezTo>
                      <a:pt x="391" y="460"/>
                      <a:pt x="396" y="528"/>
                      <a:pt x="383" y="576"/>
                    </a:cubicBezTo>
                    <a:cubicBezTo>
                      <a:pt x="374" y="610"/>
                      <a:pt x="382" y="626"/>
                      <a:pt x="398" y="626"/>
                    </a:cubicBezTo>
                    <a:cubicBezTo>
                      <a:pt x="419" y="626"/>
                      <a:pt x="453" y="597"/>
                      <a:pt x="482" y="546"/>
                    </a:cubicBezTo>
                    <a:cubicBezTo>
                      <a:pt x="531" y="457"/>
                      <a:pt x="521" y="447"/>
                      <a:pt x="581" y="417"/>
                    </a:cubicBezTo>
                    <a:cubicBezTo>
                      <a:pt x="592" y="412"/>
                      <a:pt x="602" y="409"/>
                      <a:pt x="610" y="409"/>
                    </a:cubicBezTo>
                    <a:cubicBezTo>
                      <a:pt x="616" y="409"/>
                      <a:pt x="622" y="411"/>
                      <a:pt x="627" y="414"/>
                    </a:cubicBezTo>
                    <a:lnTo>
                      <a:pt x="627" y="414"/>
                    </a:lnTo>
                    <a:cubicBezTo>
                      <a:pt x="575" y="371"/>
                      <a:pt x="521" y="343"/>
                      <a:pt x="532" y="343"/>
                    </a:cubicBezTo>
                    <a:cubicBezTo>
                      <a:pt x="540" y="343"/>
                      <a:pt x="579" y="356"/>
                      <a:pt x="670" y="388"/>
                    </a:cubicBezTo>
                    <a:cubicBezTo>
                      <a:pt x="978" y="487"/>
                      <a:pt x="898" y="467"/>
                      <a:pt x="849" y="576"/>
                    </a:cubicBezTo>
                    <a:cubicBezTo>
                      <a:pt x="826" y="638"/>
                      <a:pt x="921" y="709"/>
                      <a:pt x="1001" y="709"/>
                    </a:cubicBezTo>
                    <a:cubicBezTo>
                      <a:pt x="1062" y="709"/>
                      <a:pt x="1114" y="667"/>
                      <a:pt x="1097" y="546"/>
                    </a:cubicBezTo>
                    <a:cubicBezTo>
                      <a:pt x="1067" y="279"/>
                      <a:pt x="1245" y="70"/>
                      <a:pt x="1027" y="70"/>
                    </a:cubicBezTo>
                    <a:cubicBezTo>
                      <a:pt x="874" y="77"/>
                      <a:pt x="873" y="133"/>
                      <a:pt x="856" y="133"/>
                    </a:cubicBezTo>
                    <a:cubicBezTo>
                      <a:pt x="847" y="133"/>
                      <a:pt x="835" y="119"/>
                      <a:pt x="799" y="80"/>
                    </a:cubicBezTo>
                    <a:cubicBezTo>
                      <a:pt x="750" y="21"/>
                      <a:pt x="621" y="11"/>
                      <a:pt x="531" y="1"/>
                    </a:cubicBezTo>
                    <a:close/>
                    <a:moveTo>
                      <a:pt x="637" y="422"/>
                    </a:moveTo>
                    <a:lnTo>
                      <a:pt x="637" y="422"/>
                    </a:lnTo>
                    <a:cubicBezTo>
                      <a:pt x="643" y="429"/>
                      <a:pt x="647" y="437"/>
                      <a:pt x="650" y="447"/>
                    </a:cubicBezTo>
                    <a:cubicBezTo>
                      <a:pt x="660" y="477"/>
                      <a:pt x="670" y="517"/>
                      <a:pt x="670" y="536"/>
                    </a:cubicBezTo>
                    <a:cubicBezTo>
                      <a:pt x="670" y="566"/>
                      <a:pt x="640" y="576"/>
                      <a:pt x="561" y="596"/>
                    </a:cubicBezTo>
                    <a:cubicBezTo>
                      <a:pt x="512" y="616"/>
                      <a:pt x="502" y="655"/>
                      <a:pt x="482" y="705"/>
                    </a:cubicBezTo>
                    <a:cubicBezTo>
                      <a:pt x="505" y="718"/>
                      <a:pt x="529" y="724"/>
                      <a:pt x="554" y="724"/>
                    </a:cubicBezTo>
                    <a:cubicBezTo>
                      <a:pt x="654" y="724"/>
                      <a:pt x="750" y="620"/>
                      <a:pt x="710" y="517"/>
                    </a:cubicBezTo>
                    <a:cubicBezTo>
                      <a:pt x="699" y="483"/>
                      <a:pt x="670" y="450"/>
                      <a:pt x="637" y="422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5" name="Google Shape;2705;p17"/>
              <p:cNvSpPr/>
              <p:nvPr/>
            </p:nvSpPr>
            <p:spPr>
              <a:xfrm>
                <a:off x="11302907" y="-1587419"/>
                <a:ext cx="26891" cy="33171"/>
              </a:xfrm>
              <a:custGeom>
                <a:avLst/>
                <a:gdLst/>
                <a:ahLst/>
                <a:cxnLst/>
                <a:rect l="l" t="t" r="r" b="b"/>
                <a:pathLst>
                  <a:path w="167" h="206" extrusionOk="0">
                    <a:moveTo>
                      <a:pt x="115" y="1"/>
                    </a:moveTo>
                    <a:cubicBezTo>
                      <a:pt x="100" y="1"/>
                      <a:pt x="100" y="83"/>
                      <a:pt x="77" y="121"/>
                    </a:cubicBezTo>
                    <a:cubicBezTo>
                      <a:pt x="57" y="141"/>
                      <a:pt x="38" y="150"/>
                      <a:pt x="18" y="150"/>
                    </a:cubicBezTo>
                    <a:cubicBezTo>
                      <a:pt x="1" y="196"/>
                      <a:pt x="6" y="206"/>
                      <a:pt x="18" y="206"/>
                    </a:cubicBezTo>
                    <a:cubicBezTo>
                      <a:pt x="27" y="206"/>
                      <a:pt x="39" y="200"/>
                      <a:pt x="48" y="200"/>
                    </a:cubicBezTo>
                    <a:cubicBezTo>
                      <a:pt x="67" y="190"/>
                      <a:pt x="117" y="121"/>
                      <a:pt x="167" y="71"/>
                    </a:cubicBezTo>
                    <a:cubicBezTo>
                      <a:pt x="157" y="61"/>
                      <a:pt x="137" y="51"/>
                      <a:pt x="137" y="31"/>
                    </a:cubicBezTo>
                    <a:cubicBezTo>
                      <a:pt x="127" y="10"/>
                      <a:pt x="120" y="1"/>
                      <a:pt x="1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6" name="Google Shape;2706;p17"/>
              <p:cNvSpPr/>
              <p:nvPr/>
            </p:nvSpPr>
            <p:spPr>
              <a:xfrm>
                <a:off x="11320942" y="-2083693"/>
                <a:ext cx="187752" cy="349097"/>
              </a:xfrm>
              <a:custGeom>
                <a:avLst/>
                <a:gdLst/>
                <a:ahLst/>
                <a:cxnLst/>
                <a:rect l="l" t="t" r="r" b="b"/>
                <a:pathLst>
                  <a:path w="1166" h="2168" extrusionOk="0">
                    <a:moveTo>
                      <a:pt x="808" y="486"/>
                    </a:moveTo>
                    <a:cubicBezTo>
                      <a:pt x="808" y="486"/>
                      <a:pt x="818" y="486"/>
                      <a:pt x="818" y="496"/>
                    </a:cubicBezTo>
                    <a:cubicBezTo>
                      <a:pt x="800" y="514"/>
                      <a:pt x="789" y="532"/>
                      <a:pt x="781" y="532"/>
                    </a:cubicBezTo>
                    <a:cubicBezTo>
                      <a:pt x="776" y="532"/>
                      <a:pt x="772" y="525"/>
                      <a:pt x="768" y="506"/>
                    </a:cubicBezTo>
                    <a:cubicBezTo>
                      <a:pt x="768" y="496"/>
                      <a:pt x="768" y="486"/>
                      <a:pt x="768" y="486"/>
                    </a:cubicBezTo>
                    <a:close/>
                    <a:moveTo>
                      <a:pt x="702" y="1"/>
                    </a:moveTo>
                    <a:cubicBezTo>
                      <a:pt x="700" y="1"/>
                      <a:pt x="699" y="20"/>
                      <a:pt x="699" y="69"/>
                    </a:cubicBezTo>
                    <a:lnTo>
                      <a:pt x="699" y="218"/>
                    </a:lnTo>
                    <a:cubicBezTo>
                      <a:pt x="699" y="165"/>
                      <a:pt x="697" y="144"/>
                      <a:pt x="693" y="144"/>
                    </a:cubicBezTo>
                    <a:cubicBezTo>
                      <a:pt x="681" y="144"/>
                      <a:pt x="654" y="339"/>
                      <a:pt x="640" y="377"/>
                    </a:cubicBezTo>
                    <a:cubicBezTo>
                      <a:pt x="620" y="426"/>
                      <a:pt x="630" y="426"/>
                      <a:pt x="620" y="486"/>
                    </a:cubicBezTo>
                    <a:cubicBezTo>
                      <a:pt x="620" y="496"/>
                      <a:pt x="620" y="506"/>
                      <a:pt x="620" y="516"/>
                    </a:cubicBezTo>
                    <a:cubicBezTo>
                      <a:pt x="616" y="540"/>
                      <a:pt x="610" y="548"/>
                      <a:pt x="601" y="548"/>
                    </a:cubicBezTo>
                    <a:cubicBezTo>
                      <a:pt x="587" y="548"/>
                      <a:pt x="566" y="531"/>
                      <a:pt x="530" y="526"/>
                    </a:cubicBezTo>
                    <a:cubicBezTo>
                      <a:pt x="524" y="525"/>
                      <a:pt x="519" y="524"/>
                      <a:pt x="514" y="524"/>
                    </a:cubicBezTo>
                    <a:cubicBezTo>
                      <a:pt x="468" y="524"/>
                      <a:pt x="504" y="565"/>
                      <a:pt x="540" y="565"/>
                    </a:cubicBezTo>
                    <a:cubicBezTo>
                      <a:pt x="570" y="565"/>
                      <a:pt x="590" y="575"/>
                      <a:pt x="600" y="595"/>
                    </a:cubicBezTo>
                    <a:cubicBezTo>
                      <a:pt x="610" y="615"/>
                      <a:pt x="610" y="625"/>
                      <a:pt x="610" y="635"/>
                    </a:cubicBezTo>
                    <a:cubicBezTo>
                      <a:pt x="600" y="645"/>
                      <a:pt x="511" y="674"/>
                      <a:pt x="540" y="754"/>
                    </a:cubicBezTo>
                    <a:cubicBezTo>
                      <a:pt x="560" y="799"/>
                      <a:pt x="533" y="815"/>
                      <a:pt x="503" y="815"/>
                    </a:cubicBezTo>
                    <a:cubicBezTo>
                      <a:pt x="488" y="815"/>
                      <a:pt x="471" y="810"/>
                      <a:pt x="461" y="803"/>
                    </a:cubicBezTo>
                    <a:cubicBezTo>
                      <a:pt x="457" y="802"/>
                      <a:pt x="453" y="802"/>
                      <a:pt x="448" y="802"/>
                    </a:cubicBezTo>
                    <a:cubicBezTo>
                      <a:pt x="414" y="802"/>
                      <a:pt x="388" y="836"/>
                      <a:pt x="441" y="863"/>
                    </a:cubicBezTo>
                    <a:cubicBezTo>
                      <a:pt x="491" y="902"/>
                      <a:pt x="451" y="1021"/>
                      <a:pt x="402" y="1021"/>
                    </a:cubicBezTo>
                    <a:cubicBezTo>
                      <a:pt x="366" y="1021"/>
                      <a:pt x="341" y="971"/>
                      <a:pt x="300" y="971"/>
                    </a:cubicBezTo>
                    <a:cubicBezTo>
                      <a:pt x="284" y="971"/>
                      <a:pt x="266" y="979"/>
                      <a:pt x="243" y="1002"/>
                    </a:cubicBezTo>
                    <a:cubicBezTo>
                      <a:pt x="173" y="1081"/>
                      <a:pt x="292" y="1021"/>
                      <a:pt x="332" y="1081"/>
                    </a:cubicBezTo>
                    <a:cubicBezTo>
                      <a:pt x="372" y="1140"/>
                      <a:pt x="342" y="1160"/>
                      <a:pt x="431" y="1160"/>
                    </a:cubicBezTo>
                    <a:cubicBezTo>
                      <a:pt x="435" y="1160"/>
                      <a:pt x="438" y="1159"/>
                      <a:pt x="442" y="1159"/>
                    </a:cubicBezTo>
                    <a:cubicBezTo>
                      <a:pt x="509" y="1159"/>
                      <a:pt x="491" y="1256"/>
                      <a:pt x="501" y="1388"/>
                    </a:cubicBezTo>
                    <a:cubicBezTo>
                      <a:pt x="510" y="1454"/>
                      <a:pt x="489" y="1477"/>
                      <a:pt x="465" y="1477"/>
                    </a:cubicBezTo>
                    <a:cubicBezTo>
                      <a:pt x="435" y="1477"/>
                      <a:pt x="400" y="1441"/>
                      <a:pt x="411" y="1408"/>
                    </a:cubicBezTo>
                    <a:cubicBezTo>
                      <a:pt x="421" y="1349"/>
                      <a:pt x="392" y="1319"/>
                      <a:pt x="273" y="1269"/>
                    </a:cubicBezTo>
                    <a:cubicBezTo>
                      <a:pt x="251" y="1259"/>
                      <a:pt x="238" y="1254"/>
                      <a:pt x="231" y="1254"/>
                    </a:cubicBezTo>
                    <a:cubicBezTo>
                      <a:pt x="200" y="1254"/>
                      <a:pt x="296" y="1351"/>
                      <a:pt x="312" y="1408"/>
                    </a:cubicBezTo>
                    <a:cubicBezTo>
                      <a:pt x="323" y="1439"/>
                      <a:pt x="319" y="1454"/>
                      <a:pt x="308" y="1454"/>
                    </a:cubicBezTo>
                    <a:cubicBezTo>
                      <a:pt x="298" y="1454"/>
                      <a:pt x="282" y="1442"/>
                      <a:pt x="263" y="1418"/>
                    </a:cubicBezTo>
                    <a:cubicBezTo>
                      <a:pt x="251" y="1404"/>
                      <a:pt x="241" y="1399"/>
                      <a:pt x="232" y="1399"/>
                    </a:cubicBezTo>
                    <a:cubicBezTo>
                      <a:pt x="200" y="1399"/>
                      <a:pt x="179" y="1466"/>
                      <a:pt x="164" y="1527"/>
                    </a:cubicBezTo>
                    <a:cubicBezTo>
                      <a:pt x="144" y="1606"/>
                      <a:pt x="203" y="1547"/>
                      <a:pt x="233" y="1616"/>
                    </a:cubicBezTo>
                    <a:cubicBezTo>
                      <a:pt x="240" y="1645"/>
                      <a:pt x="255" y="1655"/>
                      <a:pt x="273" y="1655"/>
                    </a:cubicBezTo>
                    <a:cubicBezTo>
                      <a:pt x="305" y="1655"/>
                      <a:pt x="346" y="1622"/>
                      <a:pt x="372" y="1596"/>
                    </a:cubicBezTo>
                    <a:cubicBezTo>
                      <a:pt x="381" y="1587"/>
                      <a:pt x="390" y="1582"/>
                      <a:pt x="399" y="1582"/>
                    </a:cubicBezTo>
                    <a:cubicBezTo>
                      <a:pt x="419" y="1582"/>
                      <a:pt x="444" y="1602"/>
                      <a:pt x="491" y="1636"/>
                    </a:cubicBezTo>
                    <a:cubicBezTo>
                      <a:pt x="501" y="1636"/>
                      <a:pt x="511" y="1646"/>
                      <a:pt x="521" y="1646"/>
                    </a:cubicBezTo>
                    <a:cubicBezTo>
                      <a:pt x="580" y="1696"/>
                      <a:pt x="521" y="1735"/>
                      <a:pt x="471" y="1765"/>
                    </a:cubicBezTo>
                    <a:cubicBezTo>
                      <a:pt x="451" y="1775"/>
                      <a:pt x="441" y="1785"/>
                      <a:pt x="431" y="1795"/>
                    </a:cubicBezTo>
                    <a:cubicBezTo>
                      <a:pt x="421" y="1805"/>
                      <a:pt x="409" y="1807"/>
                      <a:pt x="394" y="1807"/>
                    </a:cubicBezTo>
                    <a:cubicBezTo>
                      <a:pt x="379" y="1807"/>
                      <a:pt x="362" y="1805"/>
                      <a:pt x="342" y="1805"/>
                    </a:cubicBezTo>
                    <a:cubicBezTo>
                      <a:pt x="332" y="1815"/>
                      <a:pt x="312" y="1815"/>
                      <a:pt x="292" y="1834"/>
                    </a:cubicBezTo>
                    <a:cubicBezTo>
                      <a:pt x="228" y="1891"/>
                      <a:pt x="222" y="1941"/>
                      <a:pt x="206" y="1941"/>
                    </a:cubicBezTo>
                    <a:cubicBezTo>
                      <a:pt x="203" y="1941"/>
                      <a:pt x="199" y="1939"/>
                      <a:pt x="193" y="1934"/>
                    </a:cubicBezTo>
                    <a:cubicBezTo>
                      <a:pt x="188" y="1926"/>
                      <a:pt x="181" y="1922"/>
                      <a:pt x="174" y="1922"/>
                    </a:cubicBezTo>
                    <a:cubicBezTo>
                      <a:pt x="144" y="1922"/>
                      <a:pt x="101" y="1984"/>
                      <a:pt x="45" y="2072"/>
                    </a:cubicBezTo>
                    <a:cubicBezTo>
                      <a:pt x="1" y="2127"/>
                      <a:pt x="14" y="2149"/>
                      <a:pt x="39" y="2149"/>
                    </a:cubicBezTo>
                    <a:cubicBezTo>
                      <a:pt x="58" y="2149"/>
                      <a:pt x="85" y="2134"/>
                      <a:pt x="94" y="2112"/>
                    </a:cubicBezTo>
                    <a:cubicBezTo>
                      <a:pt x="99" y="2100"/>
                      <a:pt x="102" y="2095"/>
                      <a:pt x="104" y="2095"/>
                    </a:cubicBezTo>
                    <a:cubicBezTo>
                      <a:pt x="111" y="2095"/>
                      <a:pt x="109" y="2139"/>
                      <a:pt x="124" y="2162"/>
                    </a:cubicBezTo>
                    <a:cubicBezTo>
                      <a:pt x="128" y="2166"/>
                      <a:pt x="132" y="2168"/>
                      <a:pt x="137" y="2168"/>
                    </a:cubicBezTo>
                    <a:cubicBezTo>
                      <a:pt x="153" y="2168"/>
                      <a:pt x="172" y="2139"/>
                      <a:pt x="203" y="2092"/>
                    </a:cubicBezTo>
                    <a:cubicBezTo>
                      <a:pt x="183" y="2082"/>
                      <a:pt x="193" y="2053"/>
                      <a:pt x="243" y="2013"/>
                    </a:cubicBezTo>
                    <a:cubicBezTo>
                      <a:pt x="243" y="2013"/>
                      <a:pt x="243" y="2013"/>
                      <a:pt x="243" y="2003"/>
                    </a:cubicBezTo>
                    <a:cubicBezTo>
                      <a:pt x="255" y="1984"/>
                      <a:pt x="264" y="1977"/>
                      <a:pt x="271" y="1977"/>
                    </a:cubicBezTo>
                    <a:cubicBezTo>
                      <a:pt x="275" y="1977"/>
                      <a:pt x="279" y="1980"/>
                      <a:pt x="283" y="1983"/>
                    </a:cubicBezTo>
                    <a:cubicBezTo>
                      <a:pt x="401" y="1879"/>
                      <a:pt x="459" y="1809"/>
                      <a:pt x="522" y="1809"/>
                    </a:cubicBezTo>
                    <a:cubicBezTo>
                      <a:pt x="543" y="1809"/>
                      <a:pt x="565" y="1817"/>
                      <a:pt x="590" y="1834"/>
                    </a:cubicBezTo>
                    <a:cubicBezTo>
                      <a:pt x="676" y="1907"/>
                      <a:pt x="758" y="1933"/>
                      <a:pt x="822" y="1933"/>
                    </a:cubicBezTo>
                    <a:cubicBezTo>
                      <a:pt x="941" y="1933"/>
                      <a:pt x="998" y="1843"/>
                      <a:pt x="907" y="1805"/>
                    </a:cubicBezTo>
                    <a:cubicBezTo>
                      <a:pt x="775" y="1739"/>
                      <a:pt x="644" y="1485"/>
                      <a:pt x="707" y="1485"/>
                    </a:cubicBezTo>
                    <a:cubicBezTo>
                      <a:pt x="710" y="1485"/>
                      <a:pt x="714" y="1486"/>
                      <a:pt x="719" y="1487"/>
                    </a:cubicBezTo>
                    <a:cubicBezTo>
                      <a:pt x="732" y="1490"/>
                      <a:pt x="748" y="1491"/>
                      <a:pt x="764" y="1491"/>
                    </a:cubicBezTo>
                    <a:cubicBezTo>
                      <a:pt x="810" y="1491"/>
                      <a:pt x="866" y="1482"/>
                      <a:pt x="917" y="1468"/>
                    </a:cubicBezTo>
                    <a:cubicBezTo>
                      <a:pt x="907" y="1458"/>
                      <a:pt x="897" y="1438"/>
                      <a:pt x="907" y="1388"/>
                    </a:cubicBezTo>
                    <a:cubicBezTo>
                      <a:pt x="917" y="1249"/>
                      <a:pt x="848" y="1140"/>
                      <a:pt x="937" y="1140"/>
                    </a:cubicBezTo>
                    <a:cubicBezTo>
                      <a:pt x="991" y="1147"/>
                      <a:pt x="990" y="1176"/>
                      <a:pt x="996" y="1176"/>
                    </a:cubicBezTo>
                    <a:cubicBezTo>
                      <a:pt x="999" y="1176"/>
                      <a:pt x="1003" y="1170"/>
                      <a:pt x="1016" y="1150"/>
                    </a:cubicBezTo>
                    <a:cubicBezTo>
                      <a:pt x="1036" y="1121"/>
                      <a:pt x="1066" y="1121"/>
                      <a:pt x="1096" y="1111"/>
                    </a:cubicBezTo>
                    <a:cubicBezTo>
                      <a:pt x="1076" y="1061"/>
                      <a:pt x="1046" y="1002"/>
                      <a:pt x="1006" y="962"/>
                    </a:cubicBezTo>
                    <a:cubicBezTo>
                      <a:pt x="987" y="992"/>
                      <a:pt x="957" y="1002"/>
                      <a:pt x="937" y="1002"/>
                    </a:cubicBezTo>
                    <a:cubicBezTo>
                      <a:pt x="930" y="1004"/>
                      <a:pt x="924" y="1006"/>
                      <a:pt x="917" y="1006"/>
                    </a:cubicBezTo>
                    <a:cubicBezTo>
                      <a:pt x="880" y="1006"/>
                      <a:pt x="862" y="959"/>
                      <a:pt x="887" y="942"/>
                    </a:cubicBezTo>
                    <a:cubicBezTo>
                      <a:pt x="897" y="942"/>
                      <a:pt x="897" y="932"/>
                      <a:pt x="897" y="932"/>
                    </a:cubicBezTo>
                    <a:cubicBezTo>
                      <a:pt x="907" y="932"/>
                      <a:pt x="907" y="922"/>
                      <a:pt x="917" y="912"/>
                    </a:cubicBezTo>
                    <a:cubicBezTo>
                      <a:pt x="947" y="932"/>
                      <a:pt x="977" y="952"/>
                      <a:pt x="977" y="972"/>
                    </a:cubicBezTo>
                    <a:cubicBezTo>
                      <a:pt x="987" y="972"/>
                      <a:pt x="996" y="962"/>
                      <a:pt x="1006" y="962"/>
                    </a:cubicBezTo>
                    <a:cubicBezTo>
                      <a:pt x="996" y="952"/>
                      <a:pt x="996" y="942"/>
                      <a:pt x="987" y="932"/>
                    </a:cubicBezTo>
                    <a:cubicBezTo>
                      <a:pt x="967" y="912"/>
                      <a:pt x="947" y="902"/>
                      <a:pt x="937" y="892"/>
                    </a:cubicBezTo>
                    <a:cubicBezTo>
                      <a:pt x="876" y="862"/>
                      <a:pt x="822" y="849"/>
                      <a:pt x="861" y="849"/>
                    </a:cubicBezTo>
                    <a:cubicBezTo>
                      <a:pt x="873" y="849"/>
                      <a:pt x="894" y="850"/>
                      <a:pt x="927" y="853"/>
                    </a:cubicBezTo>
                    <a:cubicBezTo>
                      <a:pt x="937" y="863"/>
                      <a:pt x="947" y="863"/>
                      <a:pt x="947" y="863"/>
                    </a:cubicBezTo>
                    <a:cubicBezTo>
                      <a:pt x="996" y="873"/>
                      <a:pt x="1026" y="892"/>
                      <a:pt x="1066" y="912"/>
                    </a:cubicBezTo>
                    <a:cubicBezTo>
                      <a:pt x="1076" y="892"/>
                      <a:pt x="1086" y="883"/>
                      <a:pt x="1106" y="863"/>
                    </a:cubicBezTo>
                    <a:cubicBezTo>
                      <a:pt x="1106" y="853"/>
                      <a:pt x="1106" y="853"/>
                      <a:pt x="1115" y="843"/>
                    </a:cubicBezTo>
                    <a:cubicBezTo>
                      <a:pt x="1135" y="823"/>
                      <a:pt x="1165" y="793"/>
                      <a:pt x="1145" y="783"/>
                    </a:cubicBezTo>
                    <a:lnTo>
                      <a:pt x="1145" y="783"/>
                    </a:lnTo>
                    <a:cubicBezTo>
                      <a:pt x="1106" y="793"/>
                      <a:pt x="1076" y="803"/>
                      <a:pt x="1046" y="803"/>
                    </a:cubicBezTo>
                    <a:cubicBezTo>
                      <a:pt x="1020" y="822"/>
                      <a:pt x="999" y="833"/>
                      <a:pt x="984" y="833"/>
                    </a:cubicBezTo>
                    <a:cubicBezTo>
                      <a:pt x="976" y="833"/>
                      <a:pt x="970" y="830"/>
                      <a:pt x="967" y="823"/>
                    </a:cubicBezTo>
                    <a:cubicBezTo>
                      <a:pt x="967" y="793"/>
                      <a:pt x="967" y="783"/>
                      <a:pt x="967" y="783"/>
                    </a:cubicBezTo>
                    <a:cubicBezTo>
                      <a:pt x="967" y="783"/>
                      <a:pt x="967" y="773"/>
                      <a:pt x="957" y="773"/>
                    </a:cubicBezTo>
                    <a:lnTo>
                      <a:pt x="937" y="773"/>
                    </a:lnTo>
                    <a:cubicBezTo>
                      <a:pt x="927" y="773"/>
                      <a:pt x="927" y="764"/>
                      <a:pt x="927" y="754"/>
                    </a:cubicBezTo>
                    <a:cubicBezTo>
                      <a:pt x="927" y="764"/>
                      <a:pt x="917" y="764"/>
                      <a:pt x="917" y="773"/>
                    </a:cubicBezTo>
                    <a:cubicBezTo>
                      <a:pt x="877" y="764"/>
                      <a:pt x="838" y="744"/>
                      <a:pt x="828" y="714"/>
                    </a:cubicBezTo>
                    <a:cubicBezTo>
                      <a:pt x="828" y="664"/>
                      <a:pt x="808" y="684"/>
                      <a:pt x="798" y="674"/>
                    </a:cubicBezTo>
                    <a:cubicBezTo>
                      <a:pt x="798" y="674"/>
                      <a:pt x="798" y="674"/>
                      <a:pt x="798" y="664"/>
                    </a:cubicBezTo>
                    <a:cubicBezTo>
                      <a:pt x="798" y="645"/>
                      <a:pt x="818" y="565"/>
                      <a:pt x="848" y="506"/>
                    </a:cubicBezTo>
                    <a:lnTo>
                      <a:pt x="868" y="506"/>
                    </a:lnTo>
                    <a:cubicBezTo>
                      <a:pt x="858" y="506"/>
                      <a:pt x="858" y="496"/>
                      <a:pt x="858" y="496"/>
                    </a:cubicBezTo>
                    <a:cubicBezTo>
                      <a:pt x="858" y="486"/>
                      <a:pt x="858" y="486"/>
                      <a:pt x="858" y="486"/>
                    </a:cubicBezTo>
                    <a:cubicBezTo>
                      <a:pt x="880" y="456"/>
                      <a:pt x="920" y="443"/>
                      <a:pt x="907" y="443"/>
                    </a:cubicBezTo>
                    <a:cubicBezTo>
                      <a:pt x="903" y="443"/>
                      <a:pt x="894" y="444"/>
                      <a:pt x="877" y="446"/>
                    </a:cubicBezTo>
                    <a:cubicBezTo>
                      <a:pt x="868" y="446"/>
                      <a:pt x="858" y="456"/>
                      <a:pt x="838" y="466"/>
                    </a:cubicBezTo>
                    <a:cubicBezTo>
                      <a:pt x="828" y="446"/>
                      <a:pt x="808" y="417"/>
                      <a:pt x="778" y="407"/>
                    </a:cubicBezTo>
                    <a:lnTo>
                      <a:pt x="768" y="407"/>
                    </a:lnTo>
                    <a:cubicBezTo>
                      <a:pt x="759" y="357"/>
                      <a:pt x="759" y="298"/>
                      <a:pt x="749" y="268"/>
                    </a:cubicBezTo>
                    <a:cubicBezTo>
                      <a:pt x="726" y="229"/>
                      <a:pt x="708" y="1"/>
                      <a:pt x="70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7" name="Google Shape;2707;p17"/>
              <p:cNvSpPr/>
              <p:nvPr/>
            </p:nvSpPr>
            <p:spPr>
              <a:xfrm>
                <a:off x="11473270" y="-1877261"/>
                <a:ext cx="28823" cy="25120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56" extrusionOk="0">
                    <a:moveTo>
                      <a:pt x="175" y="1"/>
                    </a:moveTo>
                    <a:cubicBezTo>
                      <a:pt x="172" y="1"/>
                      <a:pt x="157" y="8"/>
                      <a:pt x="120" y="27"/>
                    </a:cubicBezTo>
                    <a:cubicBezTo>
                      <a:pt x="1" y="76"/>
                      <a:pt x="41" y="67"/>
                      <a:pt x="50" y="126"/>
                    </a:cubicBezTo>
                    <a:cubicBezTo>
                      <a:pt x="50" y="136"/>
                      <a:pt x="50" y="146"/>
                      <a:pt x="50" y="156"/>
                    </a:cubicBezTo>
                    <a:cubicBezTo>
                      <a:pt x="70" y="136"/>
                      <a:pt x="90" y="126"/>
                      <a:pt x="110" y="106"/>
                    </a:cubicBezTo>
                    <a:cubicBezTo>
                      <a:pt x="110" y="96"/>
                      <a:pt x="100" y="96"/>
                      <a:pt x="110" y="96"/>
                    </a:cubicBezTo>
                    <a:cubicBezTo>
                      <a:pt x="110" y="76"/>
                      <a:pt x="120" y="57"/>
                      <a:pt x="130" y="47"/>
                    </a:cubicBezTo>
                    <a:cubicBezTo>
                      <a:pt x="140" y="37"/>
                      <a:pt x="140" y="37"/>
                      <a:pt x="150" y="27"/>
                    </a:cubicBezTo>
                    <a:cubicBezTo>
                      <a:pt x="166" y="11"/>
                      <a:pt x="179" y="1"/>
                      <a:pt x="17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8" name="Google Shape;2708;p17"/>
              <p:cNvSpPr/>
              <p:nvPr/>
            </p:nvSpPr>
            <p:spPr>
              <a:xfrm>
                <a:off x="10058681" y="-1673405"/>
                <a:ext cx="161" cy="161"/>
              </a:xfrm>
              <a:custGeom>
                <a:avLst/>
                <a:gdLst/>
                <a:ahLst/>
                <a:cxnLst/>
                <a:rect l="l" t="t" r="r" b="b"/>
                <a:pathLst>
                  <a:path w="1" h="1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" y="0"/>
                      <a:pt x="1" y="0"/>
                      <a:pt x="1" y="0"/>
                    </a:cubicBezTo>
                    <a:cubicBezTo>
                      <a:pt x="1" y="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09" name="Google Shape;2709;p17"/>
              <p:cNvSpPr/>
              <p:nvPr/>
            </p:nvSpPr>
            <p:spPr>
              <a:xfrm>
                <a:off x="10133718" y="-2211545"/>
                <a:ext cx="17712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" extrusionOk="0">
                    <a:moveTo>
                      <a:pt x="1" y="1"/>
                    </a:moveTo>
                    <a:cubicBezTo>
                      <a:pt x="11" y="21"/>
                      <a:pt x="11" y="31"/>
                      <a:pt x="21" y="50"/>
                    </a:cubicBezTo>
                    <a:cubicBezTo>
                      <a:pt x="41" y="50"/>
                      <a:pt x="60" y="41"/>
                      <a:pt x="90" y="21"/>
                    </a:cubicBezTo>
                    <a:cubicBezTo>
                      <a:pt x="90" y="21"/>
                      <a:pt x="100" y="11"/>
                      <a:pt x="110" y="11"/>
                    </a:cubicBezTo>
                    <a:cubicBezTo>
                      <a:pt x="90" y="11"/>
                      <a:pt x="8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0" name="Google Shape;2710;p17"/>
              <p:cNvSpPr/>
              <p:nvPr/>
            </p:nvSpPr>
            <p:spPr>
              <a:xfrm>
                <a:off x="10061902" y="-1697398"/>
                <a:ext cx="11433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71" h="110" extrusionOk="0">
                    <a:moveTo>
                      <a:pt x="70" y="1"/>
                    </a:moveTo>
                    <a:cubicBezTo>
                      <a:pt x="60" y="1"/>
                      <a:pt x="50" y="10"/>
                      <a:pt x="40" y="20"/>
                    </a:cubicBezTo>
                    <a:cubicBezTo>
                      <a:pt x="40" y="20"/>
                      <a:pt x="30" y="20"/>
                      <a:pt x="30" y="30"/>
                    </a:cubicBezTo>
                    <a:cubicBezTo>
                      <a:pt x="21" y="40"/>
                      <a:pt x="11" y="50"/>
                      <a:pt x="1" y="70"/>
                    </a:cubicBezTo>
                    <a:cubicBezTo>
                      <a:pt x="1" y="80"/>
                      <a:pt x="11" y="100"/>
                      <a:pt x="11" y="110"/>
                    </a:cubicBezTo>
                    <a:cubicBezTo>
                      <a:pt x="30" y="70"/>
                      <a:pt x="50" y="30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1" name="Google Shape;2711;p17"/>
              <p:cNvSpPr/>
              <p:nvPr/>
            </p:nvSpPr>
            <p:spPr>
              <a:xfrm>
                <a:off x="10109887" y="-1784672"/>
                <a:ext cx="40095" cy="53943"/>
              </a:xfrm>
              <a:custGeom>
                <a:avLst/>
                <a:gdLst/>
                <a:ahLst/>
                <a:cxnLst/>
                <a:rect l="l" t="t" r="r" b="b"/>
                <a:pathLst>
                  <a:path w="249" h="335" extrusionOk="0">
                    <a:moveTo>
                      <a:pt x="48" y="1"/>
                    </a:moveTo>
                    <a:cubicBezTo>
                      <a:pt x="35" y="1"/>
                      <a:pt x="18" y="5"/>
                      <a:pt x="0" y="17"/>
                    </a:cubicBezTo>
                    <a:cubicBezTo>
                      <a:pt x="0" y="27"/>
                      <a:pt x="10" y="37"/>
                      <a:pt x="10" y="47"/>
                    </a:cubicBezTo>
                    <a:cubicBezTo>
                      <a:pt x="40" y="136"/>
                      <a:pt x="50" y="176"/>
                      <a:pt x="50" y="215"/>
                    </a:cubicBezTo>
                    <a:lnTo>
                      <a:pt x="99" y="215"/>
                    </a:lnTo>
                    <a:cubicBezTo>
                      <a:pt x="108" y="214"/>
                      <a:pt x="116" y="214"/>
                      <a:pt x="121" y="214"/>
                    </a:cubicBezTo>
                    <a:cubicBezTo>
                      <a:pt x="171" y="214"/>
                      <a:pt x="94" y="252"/>
                      <a:pt x="50" y="315"/>
                    </a:cubicBezTo>
                    <a:cubicBezTo>
                      <a:pt x="40" y="324"/>
                      <a:pt x="40" y="334"/>
                      <a:pt x="40" y="334"/>
                    </a:cubicBezTo>
                    <a:cubicBezTo>
                      <a:pt x="169" y="305"/>
                      <a:pt x="238" y="285"/>
                      <a:pt x="248" y="225"/>
                    </a:cubicBezTo>
                    <a:cubicBezTo>
                      <a:pt x="238" y="225"/>
                      <a:pt x="238" y="215"/>
                      <a:pt x="228" y="205"/>
                    </a:cubicBezTo>
                    <a:cubicBezTo>
                      <a:pt x="218" y="196"/>
                      <a:pt x="218" y="176"/>
                      <a:pt x="208" y="166"/>
                    </a:cubicBezTo>
                    <a:cubicBezTo>
                      <a:pt x="208" y="176"/>
                      <a:pt x="208" y="176"/>
                      <a:pt x="208" y="186"/>
                    </a:cubicBezTo>
                    <a:cubicBezTo>
                      <a:pt x="207" y="196"/>
                      <a:pt x="203" y="201"/>
                      <a:pt x="198" y="201"/>
                    </a:cubicBezTo>
                    <a:cubicBezTo>
                      <a:pt x="170" y="201"/>
                      <a:pt x="95" y="58"/>
                      <a:pt x="70" y="7"/>
                    </a:cubicBezTo>
                    <a:cubicBezTo>
                      <a:pt x="65" y="3"/>
                      <a:pt x="58" y="1"/>
                      <a:pt x="4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2" name="Google Shape;2712;p17"/>
              <p:cNvSpPr/>
              <p:nvPr/>
            </p:nvSpPr>
            <p:spPr>
              <a:xfrm>
                <a:off x="10108277" y="-1879354"/>
                <a:ext cx="22543" cy="12882"/>
              </a:xfrm>
              <a:custGeom>
                <a:avLst/>
                <a:gdLst/>
                <a:ahLst/>
                <a:cxnLst/>
                <a:rect l="l" t="t" r="r" b="b"/>
                <a:pathLst>
                  <a:path w="140" h="80" extrusionOk="0">
                    <a:moveTo>
                      <a:pt x="20" y="0"/>
                    </a:moveTo>
                    <a:cubicBezTo>
                      <a:pt x="10" y="10"/>
                      <a:pt x="10" y="10"/>
                      <a:pt x="0" y="10"/>
                    </a:cubicBezTo>
                    <a:cubicBezTo>
                      <a:pt x="10" y="20"/>
                      <a:pt x="10" y="30"/>
                      <a:pt x="10" y="30"/>
                    </a:cubicBezTo>
                    <a:cubicBezTo>
                      <a:pt x="50" y="60"/>
                      <a:pt x="90" y="70"/>
                      <a:pt x="139" y="80"/>
                    </a:cubicBezTo>
                    <a:cubicBezTo>
                      <a:pt x="129" y="70"/>
                      <a:pt x="119" y="60"/>
                      <a:pt x="99" y="50"/>
                    </a:cubicBezTo>
                    <a:cubicBezTo>
                      <a:pt x="80" y="40"/>
                      <a:pt x="60" y="2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3" name="Google Shape;2713;p17"/>
              <p:cNvSpPr/>
              <p:nvPr/>
            </p:nvSpPr>
            <p:spPr>
              <a:xfrm>
                <a:off x="10095395" y="-1738942"/>
                <a:ext cx="6602" cy="13043"/>
              </a:xfrm>
              <a:custGeom>
                <a:avLst/>
                <a:gdLst/>
                <a:ahLst/>
                <a:cxnLst/>
                <a:rect l="l" t="t" r="r" b="b"/>
                <a:pathLst>
                  <a:path w="41" h="81" extrusionOk="0">
                    <a:moveTo>
                      <a:pt x="21" y="1"/>
                    </a:moveTo>
                    <a:cubicBezTo>
                      <a:pt x="11" y="11"/>
                      <a:pt x="11" y="31"/>
                      <a:pt x="1" y="70"/>
                    </a:cubicBezTo>
                    <a:cubicBezTo>
                      <a:pt x="1" y="70"/>
                      <a:pt x="1" y="80"/>
                      <a:pt x="1" y="80"/>
                    </a:cubicBezTo>
                    <a:lnTo>
                      <a:pt x="21" y="80"/>
                    </a:lnTo>
                    <a:cubicBezTo>
                      <a:pt x="31" y="70"/>
                      <a:pt x="41" y="50"/>
                      <a:pt x="41" y="40"/>
                    </a:cubicBezTo>
                    <a:cubicBezTo>
                      <a:pt x="31" y="31"/>
                      <a:pt x="31" y="2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4" name="Google Shape;2714;p17"/>
              <p:cNvSpPr/>
              <p:nvPr/>
            </p:nvSpPr>
            <p:spPr>
              <a:xfrm>
                <a:off x="10065122" y="-1769214"/>
                <a:ext cx="25764" cy="42027"/>
              </a:xfrm>
              <a:custGeom>
                <a:avLst/>
                <a:gdLst/>
                <a:ahLst/>
                <a:cxnLst/>
                <a:rect l="l" t="t" r="r" b="b"/>
                <a:pathLst>
                  <a:path w="160" h="261" extrusionOk="0">
                    <a:moveTo>
                      <a:pt x="149" y="0"/>
                    </a:moveTo>
                    <a:cubicBezTo>
                      <a:pt x="120" y="30"/>
                      <a:pt x="100" y="80"/>
                      <a:pt x="40" y="149"/>
                    </a:cubicBezTo>
                    <a:cubicBezTo>
                      <a:pt x="20" y="169"/>
                      <a:pt x="10" y="179"/>
                      <a:pt x="1" y="189"/>
                    </a:cubicBezTo>
                    <a:cubicBezTo>
                      <a:pt x="1" y="209"/>
                      <a:pt x="10" y="219"/>
                      <a:pt x="30" y="248"/>
                    </a:cubicBezTo>
                    <a:cubicBezTo>
                      <a:pt x="35" y="256"/>
                      <a:pt x="40" y="260"/>
                      <a:pt x="45" y="260"/>
                    </a:cubicBezTo>
                    <a:cubicBezTo>
                      <a:pt x="69" y="260"/>
                      <a:pt x="91" y="169"/>
                      <a:pt x="100" y="119"/>
                    </a:cubicBezTo>
                    <a:cubicBezTo>
                      <a:pt x="110" y="80"/>
                      <a:pt x="129" y="60"/>
                      <a:pt x="159" y="40"/>
                    </a:cubicBezTo>
                    <a:cubicBezTo>
                      <a:pt x="149" y="20"/>
                      <a:pt x="149" y="1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5" name="Google Shape;2715;p17"/>
              <p:cNvSpPr/>
              <p:nvPr/>
            </p:nvSpPr>
            <p:spPr>
              <a:xfrm>
                <a:off x="10129049" y="-2187553"/>
                <a:ext cx="49595" cy="75198"/>
              </a:xfrm>
              <a:custGeom>
                <a:avLst/>
                <a:gdLst/>
                <a:ahLst/>
                <a:cxnLst/>
                <a:rect l="l" t="t" r="r" b="b"/>
                <a:pathLst>
                  <a:path w="308" h="467" extrusionOk="0">
                    <a:moveTo>
                      <a:pt x="268" y="1"/>
                    </a:moveTo>
                    <a:cubicBezTo>
                      <a:pt x="238" y="20"/>
                      <a:pt x="218" y="30"/>
                      <a:pt x="208" y="40"/>
                    </a:cubicBezTo>
                    <a:cubicBezTo>
                      <a:pt x="194" y="55"/>
                      <a:pt x="179" y="58"/>
                      <a:pt x="163" y="58"/>
                    </a:cubicBezTo>
                    <a:cubicBezTo>
                      <a:pt x="154" y="58"/>
                      <a:pt x="146" y="57"/>
                      <a:pt x="137" y="57"/>
                    </a:cubicBezTo>
                    <a:cubicBezTo>
                      <a:pt x="128" y="57"/>
                      <a:pt x="119" y="58"/>
                      <a:pt x="109" y="60"/>
                    </a:cubicBezTo>
                    <a:cubicBezTo>
                      <a:pt x="119" y="80"/>
                      <a:pt x="129" y="110"/>
                      <a:pt x="149" y="149"/>
                    </a:cubicBezTo>
                    <a:cubicBezTo>
                      <a:pt x="197" y="240"/>
                      <a:pt x="194" y="261"/>
                      <a:pt x="177" y="261"/>
                    </a:cubicBezTo>
                    <a:cubicBezTo>
                      <a:pt x="167" y="261"/>
                      <a:pt x="151" y="252"/>
                      <a:pt x="139" y="248"/>
                    </a:cubicBezTo>
                    <a:cubicBezTo>
                      <a:pt x="129" y="248"/>
                      <a:pt x="70" y="179"/>
                      <a:pt x="20" y="139"/>
                    </a:cubicBezTo>
                    <a:cubicBezTo>
                      <a:pt x="10" y="149"/>
                      <a:pt x="0" y="159"/>
                      <a:pt x="0" y="169"/>
                    </a:cubicBezTo>
                    <a:cubicBezTo>
                      <a:pt x="10" y="189"/>
                      <a:pt x="30" y="209"/>
                      <a:pt x="50" y="229"/>
                    </a:cubicBezTo>
                    <a:cubicBezTo>
                      <a:pt x="50" y="229"/>
                      <a:pt x="60" y="229"/>
                      <a:pt x="60" y="239"/>
                    </a:cubicBezTo>
                    <a:cubicBezTo>
                      <a:pt x="119" y="298"/>
                      <a:pt x="99" y="308"/>
                      <a:pt x="70" y="308"/>
                    </a:cubicBezTo>
                    <a:cubicBezTo>
                      <a:pt x="70" y="328"/>
                      <a:pt x="70" y="348"/>
                      <a:pt x="70" y="348"/>
                    </a:cubicBezTo>
                    <a:cubicBezTo>
                      <a:pt x="83" y="348"/>
                      <a:pt x="100" y="343"/>
                      <a:pt x="117" y="343"/>
                    </a:cubicBezTo>
                    <a:cubicBezTo>
                      <a:pt x="125" y="343"/>
                      <a:pt x="132" y="344"/>
                      <a:pt x="139" y="348"/>
                    </a:cubicBezTo>
                    <a:cubicBezTo>
                      <a:pt x="169" y="348"/>
                      <a:pt x="179" y="397"/>
                      <a:pt x="189" y="467"/>
                    </a:cubicBezTo>
                    <a:cubicBezTo>
                      <a:pt x="258" y="467"/>
                      <a:pt x="308" y="427"/>
                      <a:pt x="288" y="308"/>
                    </a:cubicBezTo>
                    <a:cubicBezTo>
                      <a:pt x="278" y="189"/>
                      <a:pt x="278" y="80"/>
                      <a:pt x="26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6" name="Google Shape;2716;p17"/>
              <p:cNvSpPr/>
              <p:nvPr/>
            </p:nvSpPr>
            <p:spPr>
              <a:xfrm>
                <a:off x="10194424" y="-2469021"/>
                <a:ext cx="22543" cy="7085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440" extrusionOk="0">
                    <a:moveTo>
                      <a:pt x="73" y="0"/>
                    </a:moveTo>
                    <a:cubicBezTo>
                      <a:pt x="71" y="0"/>
                      <a:pt x="70" y="18"/>
                      <a:pt x="70" y="63"/>
                    </a:cubicBezTo>
                    <a:lnTo>
                      <a:pt x="70" y="202"/>
                    </a:lnTo>
                    <a:cubicBezTo>
                      <a:pt x="70" y="162"/>
                      <a:pt x="67" y="146"/>
                      <a:pt x="63" y="146"/>
                    </a:cubicBezTo>
                    <a:cubicBezTo>
                      <a:pt x="56" y="146"/>
                      <a:pt x="43" y="195"/>
                      <a:pt x="30" y="251"/>
                    </a:cubicBezTo>
                    <a:cubicBezTo>
                      <a:pt x="21" y="301"/>
                      <a:pt x="11" y="360"/>
                      <a:pt x="1" y="380"/>
                    </a:cubicBezTo>
                    <a:cubicBezTo>
                      <a:pt x="1" y="390"/>
                      <a:pt x="1" y="390"/>
                      <a:pt x="1" y="400"/>
                    </a:cubicBezTo>
                    <a:cubicBezTo>
                      <a:pt x="60" y="410"/>
                      <a:pt x="110" y="430"/>
                      <a:pt x="140" y="440"/>
                    </a:cubicBezTo>
                    <a:cubicBezTo>
                      <a:pt x="130" y="370"/>
                      <a:pt x="130" y="311"/>
                      <a:pt x="110" y="271"/>
                    </a:cubicBezTo>
                    <a:cubicBezTo>
                      <a:pt x="110" y="251"/>
                      <a:pt x="100" y="212"/>
                      <a:pt x="100" y="172"/>
                    </a:cubicBezTo>
                    <a:cubicBezTo>
                      <a:pt x="86" y="96"/>
                      <a:pt x="77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7" name="Google Shape;2717;p17"/>
              <p:cNvSpPr/>
              <p:nvPr/>
            </p:nvSpPr>
            <p:spPr>
              <a:xfrm>
                <a:off x="10144990" y="-2260979"/>
                <a:ext cx="177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1" h="11" extrusionOk="0">
                    <a:moveTo>
                      <a:pt x="10" y="0"/>
                    </a:moveTo>
                    <a:cubicBezTo>
                      <a:pt x="0" y="0"/>
                      <a:pt x="0" y="10"/>
                      <a:pt x="0" y="10"/>
                    </a:cubicBezTo>
                    <a:cubicBezTo>
                      <a:pt x="0" y="10"/>
                      <a:pt x="10" y="1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8" name="Google Shape;2718;p17"/>
              <p:cNvSpPr/>
              <p:nvPr/>
            </p:nvSpPr>
            <p:spPr>
              <a:xfrm>
                <a:off x="10333387" y="-2059861"/>
                <a:ext cx="6441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40" h="31" extrusionOk="0">
                    <a:moveTo>
                      <a:pt x="40" y="1"/>
                    </a:moveTo>
                    <a:lnTo>
                      <a:pt x="40" y="1"/>
                    </a:lnTo>
                    <a:cubicBezTo>
                      <a:pt x="20" y="11"/>
                      <a:pt x="10" y="21"/>
                      <a:pt x="0" y="31"/>
                    </a:cubicBezTo>
                    <a:cubicBezTo>
                      <a:pt x="20" y="31"/>
                      <a:pt x="30" y="21"/>
                      <a:pt x="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19" name="Google Shape;2719;p17"/>
              <p:cNvSpPr/>
              <p:nvPr/>
            </p:nvSpPr>
            <p:spPr>
              <a:xfrm>
                <a:off x="10120997" y="-2312024"/>
                <a:ext cx="36874" cy="28823"/>
              </a:xfrm>
              <a:custGeom>
                <a:avLst/>
                <a:gdLst/>
                <a:ahLst/>
                <a:cxnLst/>
                <a:rect l="l" t="t" r="r" b="b"/>
                <a:pathLst>
                  <a:path w="229" h="179" extrusionOk="0">
                    <a:moveTo>
                      <a:pt x="100" y="0"/>
                    </a:moveTo>
                    <a:cubicBezTo>
                      <a:pt x="90" y="0"/>
                      <a:pt x="80" y="10"/>
                      <a:pt x="70" y="20"/>
                    </a:cubicBezTo>
                    <a:cubicBezTo>
                      <a:pt x="70" y="30"/>
                      <a:pt x="70" y="30"/>
                      <a:pt x="70" y="30"/>
                    </a:cubicBezTo>
                    <a:cubicBezTo>
                      <a:pt x="1" y="99"/>
                      <a:pt x="120" y="40"/>
                      <a:pt x="159" y="99"/>
                    </a:cubicBezTo>
                    <a:cubicBezTo>
                      <a:pt x="159" y="109"/>
                      <a:pt x="159" y="109"/>
                      <a:pt x="159" y="109"/>
                    </a:cubicBezTo>
                    <a:cubicBezTo>
                      <a:pt x="189" y="159"/>
                      <a:pt x="179" y="179"/>
                      <a:pt x="229" y="179"/>
                    </a:cubicBezTo>
                    <a:cubicBezTo>
                      <a:pt x="229" y="129"/>
                      <a:pt x="219" y="89"/>
                      <a:pt x="169" y="70"/>
                    </a:cubicBezTo>
                    <a:cubicBezTo>
                      <a:pt x="120" y="40"/>
                      <a:pt x="100" y="2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0" name="Google Shape;2720;p17"/>
              <p:cNvSpPr/>
              <p:nvPr/>
            </p:nvSpPr>
            <p:spPr>
              <a:xfrm>
                <a:off x="10155617" y="-2393663"/>
                <a:ext cx="69079" cy="77291"/>
              </a:xfrm>
              <a:custGeom>
                <a:avLst/>
                <a:gdLst/>
                <a:ahLst/>
                <a:cxnLst/>
                <a:rect l="l" t="t" r="r" b="b"/>
                <a:pathLst>
                  <a:path w="429" h="480" extrusionOk="0">
                    <a:moveTo>
                      <a:pt x="246" y="1"/>
                    </a:moveTo>
                    <a:cubicBezTo>
                      <a:pt x="241" y="1"/>
                      <a:pt x="236" y="1"/>
                      <a:pt x="232" y="1"/>
                    </a:cubicBezTo>
                    <a:cubicBezTo>
                      <a:pt x="232" y="11"/>
                      <a:pt x="232" y="21"/>
                      <a:pt x="232" y="31"/>
                    </a:cubicBezTo>
                    <a:cubicBezTo>
                      <a:pt x="227" y="69"/>
                      <a:pt x="220" y="80"/>
                      <a:pt x="208" y="80"/>
                    </a:cubicBezTo>
                    <a:cubicBezTo>
                      <a:pt x="194" y="80"/>
                      <a:pt x="174" y="66"/>
                      <a:pt x="143" y="61"/>
                    </a:cubicBezTo>
                    <a:cubicBezTo>
                      <a:pt x="136" y="60"/>
                      <a:pt x="131" y="60"/>
                      <a:pt x="126" y="60"/>
                    </a:cubicBezTo>
                    <a:cubicBezTo>
                      <a:pt x="85" y="60"/>
                      <a:pt x="110" y="92"/>
                      <a:pt x="142" y="92"/>
                    </a:cubicBezTo>
                    <a:cubicBezTo>
                      <a:pt x="145" y="92"/>
                      <a:pt x="149" y="92"/>
                      <a:pt x="152" y="91"/>
                    </a:cubicBezTo>
                    <a:cubicBezTo>
                      <a:pt x="192" y="91"/>
                      <a:pt x="232" y="150"/>
                      <a:pt x="222" y="160"/>
                    </a:cubicBezTo>
                    <a:cubicBezTo>
                      <a:pt x="212" y="180"/>
                      <a:pt x="113" y="210"/>
                      <a:pt x="152" y="289"/>
                    </a:cubicBezTo>
                    <a:cubicBezTo>
                      <a:pt x="174" y="331"/>
                      <a:pt x="140" y="344"/>
                      <a:pt x="104" y="344"/>
                    </a:cubicBezTo>
                    <a:cubicBezTo>
                      <a:pt x="90" y="344"/>
                      <a:pt x="75" y="341"/>
                      <a:pt x="63" y="339"/>
                    </a:cubicBezTo>
                    <a:cubicBezTo>
                      <a:pt x="59" y="337"/>
                      <a:pt x="55" y="337"/>
                      <a:pt x="51" y="337"/>
                    </a:cubicBezTo>
                    <a:cubicBezTo>
                      <a:pt x="25" y="337"/>
                      <a:pt x="0" y="364"/>
                      <a:pt x="43" y="398"/>
                    </a:cubicBezTo>
                    <a:cubicBezTo>
                      <a:pt x="73" y="408"/>
                      <a:pt x="73" y="448"/>
                      <a:pt x="63" y="477"/>
                    </a:cubicBezTo>
                    <a:cubicBezTo>
                      <a:pt x="78" y="479"/>
                      <a:pt x="93" y="480"/>
                      <a:pt x="109" y="480"/>
                    </a:cubicBezTo>
                    <a:cubicBezTo>
                      <a:pt x="196" y="480"/>
                      <a:pt x="282" y="453"/>
                      <a:pt x="232" y="368"/>
                    </a:cubicBezTo>
                    <a:cubicBezTo>
                      <a:pt x="133" y="210"/>
                      <a:pt x="381" y="160"/>
                      <a:pt x="400" y="130"/>
                    </a:cubicBezTo>
                    <a:cubicBezTo>
                      <a:pt x="429" y="93"/>
                      <a:pt x="340" y="1"/>
                      <a:pt x="2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1" name="Google Shape;2721;p17"/>
              <p:cNvSpPr/>
              <p:nvPr/>
            </p:nvSpPr>
            <p:spPr>
              <a:xfrm>
                <a:off x="10098615" y="-2078057"/>
                <a:ext cx="46536" cy="48790"/>
              </a:xfrm>
              <a:custGeom>
                <a:avLst/>
                <a:gdLst/>
                <a:ahLst/>
                <a:cxnLst/>
                <a:rect l="l" t="t" r="r" b="b"/>
                <a:pathLst>
                  <a:path w="289" h="303" extrusionOk="0">
                    <a:moveTo>
                      <a:pt x="195" y="1"/>
                    </a:moveTo>
                    <a:cubicBezTo>
                      <a:pt x="173" y="1"/>
                      <a:pt x="151" y="10"/>
                      <a:pt x="130" y="25"/>
                    </a:cubicBezTo>
                    <a:lnTo>
                      <a:pt x="120" y="25"/>
                    </a:lnTo>
                    <a:cubicBezTo>
                      <a:pt x="120" y="34"/>
                      <a:pt x="120" y="34"/>
                      <a:pt x="120" y="34"/>
                    </a:cubicBezTo>
                    <a:cubicBezTo>
                      <a:pt x="110" y="104"/>
                      <a:pt x="150" y="94"/>
                      <a:pt x="199" y="183"/>
                    </a:cubicBezTo>
                    <a:cubicBezTo>
                      <a:pt x="217" y="215"/>
                      <a:pt x="221" y="227"/>
                      <a:pt x="215" y="227"/>
                    </a:cubicBezTo>
                    <a:cubicBezTo>
                      <a:pt x="206" y="227"/>
                      <a:pt x="168" y="189"/>
                      <a:pt x="130" y="163"/>
                    </a:cubicBezTo>
                    <a:cubicBezTo>
                      <a:pt x="70" y="134"/>
                      <a:pt x="80" y="84"/>
                      <a:pt x="60" y="64"/>
                    </a:cubicBezTo>
                    <a:cubicBezTo>
                      <a:pt x="50" y="74"/>
                      <a:pt x="31" y="84"/>
                      <a:pt x="21" y="94"/>
                    </a:cubicBezTo>
                    <a:cubicBezTo>
                      <a:pt x="11" y="104"/>
                      <a:pt x="1" y="124"/>
                      <a:pt x="11" y="134"/>
                    </a:cubicBezTo>
                    <a:cubicBezTo>
                      <a:pt x="31" y="153"/>
                      <a:pt x="50" y="163"/>
                      <a:pt x="70" y="173"/>
                    </a:cubicBezTo>
                    <a:cubicBezTo>
                      <a:pt x="81" y="157"/>
                      <a:pt x="90" y="151"/>
                      <a:pt x="98" y="151"/>
                    </a:cubicBezTo>
                    <a:cubicBezTo>
                      <a:pt x="118" y="151"/>
                      <a:pt x="127" y="199"/>
                      <a:pt x="120" y="243"/>
                    </a:cubicBezTo>
                    <a:cubicBezTo>
                      <a:pt x="130" y="263"/>
                      <a:pt x="140" y="272"/>
                      <a:pt x="159" y="302"/>
                    </a:cubicBezTo>
                    <a:cubicBezTo>
                      <a:pt x="179" y="292"/>
                      <a:pt x="199" y="272"/>
                      <a:pt x="219" y="243"/>
                    </a:cubicBezTo>
                    <a:cubicBezTo>
                      <a:pt x="259" y="173"/>
                      <a:pt x="259" y="153"/>
                      <a:pt x="288" y="124"/>
                    </a:cubicBezTo>
                    <a:cubicBezTo>
                      <a:pt x="278" y="124"/>
                      <a:pt x="269" y="124"/>
                      <a:pt x="259" y="114"/>
                    </a:cubicBezTo>
                    <a:cubicBezTo>
                      <a:pt x="209" y="64"/>
                      <a:pt x="219" y="44"/>
                      <a:pt x="219" y="5"/>
                    </a:cubicBezTo>
                    <a:cubicBezTo>
                      <a:pt x="211" y="2"/>
                      <a:pt x="203" y="1"/>
                      <a:pt x="19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2" name="Google Shape;2722;p17"/>
              <p:cNvSpPr/>
              <p:nvPr/>
            </p:nvSpPr>
            <p:spPr>
              <a:xfrm>
                <a:off x="10149820" y="-2074192"/>
                <a:ext cx="59095" cy="51205"/>
              </a:xfrm>
              <a:custGeom>
                <a:avLst/>
                <a:gdLst/>
                <a:ahLst/>
                <a:cxnLst/>
                <a:rect l="l" t="t" r="r" b="b"/>
                <a:pathLst>
                  <a:path w="367" h="318" extrusionOk="0">
                    <a:moveTo>
                      <a:pt x="0" y="1"/>
                    </a:moveTo>
                    <a:cubicBezTo>
                      <a:pt x="0" y="1"/>
                      <a:pt x="10" y="10"/>
                      <a:pt x="10" y="10"/>
                    </a:cubicBezTo>
                    <a:cubicBezTo>
                      <a:pt x="20" y="40"/>
                      <a:pt x="30" y="70"/>
                      <a:pt x="30" y="80"/>
                    </a:cubicBezTo>
                    <a:cubicBezTo>
                      <a:pt x="69" y="90"/>
                      <a:pt x="89" y="169"/>
                      <a:pt x="89" y="199"/>
                    </a:cubicBezTo>
                    <a:cubicBezTo>
                      <a:pt x="89" y="209"/>
                      <a:pt x="79" y="209"/>
                      <a:pt x="79" y="219"/>
                    </a:cubicBezTo>
                    <a:cubicBezTo>
                      <a:pt x="89" y="219"/>
                      <a:pt x="60" y="268"/>
                      <a:pt x="79" y="308"/>
                    </a:cubicBezTo>
                    <a:cubicBezTo>
                      <a:pt x="79" y="308"/>
                      <a:pt x="79" y="308"/>
                      <a:pt x="79" y="318"/>
                    </a:cubicBezTo>
                    <a:cubicBezTo>
                      <a:pt x="218" y="248"/>
                      <a:pt x="367" y="179"/>
                      <a:pt x="198" y="90"/>
                    </a:cubicBezTo>
                    <a:lnTo>
                      <a:pt x="188" y="90"/>
                    </a:lnTo>
                    <a:cubicBezTo>
                      <a:pt x="192" y="116"/>
                      <a:pt x="190" y="127"/>
                      <a:pt x="184" y="127"/>
                    </a:cubicBezTo>
                    <a:cubicBezTo>
                      <a:pt x="175" y="127"/>
                      <a:pt x="154" y="97"/>
                      <a:pt x="129" y="60"/>
                    </a:cubicBezTo>
                    <a:cubicBezTo>
                      <a:pt x="79" y="40"/>
                      <a:pt x="40" y="2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3" name="Google Shape;2723;p17"/>
              <p:cNvSpPr/>
              <p:nvPr/>
            </p:nvSpPr>
            <p:spPr>
              <a:xfrm>
                <a:off x="10381211" y="-1780486"/>
                <a:ext cx="6602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41" h="111" extrusionOk="0">
                    <a:moveTo>
                      <a:pt x="1" y="1"/>
                    </a:moveTo>
                    <a:cubicBezTo>
                      <a:pt x="1" y="31"/>
                      <a:pt x="11" y="70"/>
                      <a:pt x="21" y="110"/>
                    </a:cubicBezTo>
                    <a:cubicBezTo>
                      <a:pt x="31" y="110"/>
                      <a:pt x="40" y="100"/>
                      <a:pt x="40" y="80"/>
                    </a:cubicBezTo>
                    <a:cubicBezTo>
                      <a:pt x="31" y="2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4" name="Google Shape;2724;p17"/>
              <p:cNvSpPr/>
              <p:nvPr/>
            </p:nvSpPr>
            <p:spPr>
              <a:xfrm>
                <a:off x="9389791" y="-1147825"/>
                <a:ext cx="8051" cy="6280"/>
              </a:xfrm>
              <a:custGeom>
                <a:avLst/>
                <a:gdLst/>
                <a:ahLst/>
                <a:cxnLst/>
                <a:rect l="l" t="t" r="r" b="b"/>
                <a:pathLst>
                  <a:path w="50" h="39" extrusionOk="0">
                    <a:moveTo>
                      <a:pt x="27" y="0"/>
                    </a:moveTo>
                    <a:cubicBezTo>
                      <a:pt x="20" y="0"/>
                      <a:pt x="12" y="11"/>
                      <a:pt x="0" y="28"/>
                    </a:cubicBezTo>
                    <a:lnTo>
                      <a:pt x="50" y="38"/>
                    </a:lnTo>
                    <a:cubicBezTo>
                      <a:pt x="40" y="28"/>
                      <a:pt x="40" y="28"/>
                      <a:pt x="40" y="18"/>
                    </a:cubicBezTo>
                    <a:cubicBezTo>
                      <a:pt x="36" y="6"/>
                      <a:pt x="32" y="0"/>
                      <a:pt x="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5" name="Google Shape;2725;p17"/>
              <p:cNvSpPr/>
              <p:nvPr/>
            </p:nvSpPr>
            <p:spPr>
              <a:xfrm>
                <a:off x="9210895" y="-1816072"/>
                <a:ext cx="43315" cy="34298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13" extrusionOk="0">
                    <a:moveTo>
                      <a:pt x="60" y="0"/>
                    </a:moveTo>
                    <a:cubicBezTo>
                      <a:pt x="49" y="0"/>
                      <a:pt x="40" y="5"/>
                      <a:pt x="31" y="14"/>
                    </a:cubicBezTo>
                    <a:cubicBezTo>
                      <a:pt x="21" y="24"/>
                      <a:pt x="11" y="34"/>
                      <a:pt x="1" y="44"/>
                    </a:cubicBezTo>
                    <a:cubicBezTo>
                      <a:pt x="31" y="73"/>
                      <a:pt x="70" y="143"/>
                      <a:pt x="90" y="212"/>
                    </a:cubicBezTo>
                    <a:cubicBezTo>
                      <a:pt x="130" y="172"/>
                      <a:pt x="269" y="123"/>
                      <a:pt x="179" y="63"/>
                    </a:cubicBezTo>
                    <a:cubicBezTo>
                      <a:pt x="118" y="22"/>
                      <a:pt x="84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6" name="Google Shape;2726;p17"/>
              <p:cNvSpPr/>
              <p:nvPr/>
            </p:nvSpPr>
            <p:spPr>
              <a:xfrm>
                <a:off x="9129578" y="-1318993"/>
                <a:ext cx="63926" cy="4524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281" extrusionOk="0">
                    <a:moveTo>
                      <a:pt x="218" y="1"/>
                    </a:moveTo>
                    <a:cubicBezTo>
                      <a:pt x="218" y="1"/>
                      <a:pt x="208" y="1"/>
                      <a:pt x="198" y="10"/>
                    </a:cubicBezTo>
                    <a:cubicBezTo>
                      <a:pt x="189" y="20"/>
                      <a:pt x="184" y="25"/>
                      <a:pt x="181" y="25"/>
                    </a:cubicBezTo>
                    <a:cubicBezTo>
                      <a:pt x="179" y="25"/>
                      <a:pt x="179" y="20"/>
                      <a:pt x="179" y="10"/>
                    </a:cubicBezTo>
                    <a:cubicBezTo>
                      <a:pt x="109" y="30"/>
                      <a:pt x="40" y="110"/>
                      <a:pt x="0" y="209"/>
                    </a:cubicBezTo>
                    <a:cubicBezTo>
                      <a:pt x="16" y="198"/>
                      <a:pt x="29" y="188"/>
                      <a:pt x="41" y="188"/>
                    </a:cubicBezTo>
                    <a:cubicBezTo>
                      <a:pt x="51" y="188"/>
                      <a:pt x="60" y="196"/>
                      <a:pt x="70" y="219"/>
                    </a:cubicBezTo>
                    <a:cubicBezTo>
                      <a:pt x="82" y="255"/>
                      <a:pt x="90" y="281"/>
                      <a:pt x="104" y="281"/>
                    </a:cubicBezTo>
                    <a:cubicBezTo>
                      <a:pt x="113" y="281"/>
                      <a:pt x="124" y="271"/>
                      <a:pt x="139" y="248"/>
                    </a:cubicBezTo>
                    <a:cubicBezTo>
                      <a:pt x="179" y="189"/>
                      <a:pt x="189" y="219"/>
                      <a:pt x="208" y="189"/>
                    </a:cubicBezTo>
                    <a:cubicBezTo>
                      <a:pt x="228" y="169"/>
                      <a:pt x="129" y="139"/>
                      <a:pt x="189" y="100"/>
                    </a:cubicBezTo>
                    <a:cubicBezTo>
                      <a:pt x="215" y="86"/>
                      <a:pt x="232" y="81"/>
                      <a:pt x="248" y="81"/>
                    </a:cubicBezTo>
                    <a:cubicBezTo>
                      <a:pt x="267" y="81"/>
                      <a:pt x="285" y="89"/>
                      <a:pt x="317" y="100"/>
                    </a:cubicBezTo>
                    <a:cubicBezTo>
                      <a:pt x="332" y="105"/>
                      <a:pt x="347" y="107"/>
                      <a:pt x="361" y="107"/>
                    </a:cubicBezTo>
                    <a:cubicBezTo>
                      <a:pt x="374" y="107"/>
                      <a:pt x="387" y="105"/>
                      <a:pt x="397" y="100"/>
                    </a:cubicBezTo>
                    <a:cubicBezTo>
                      <a:pt x="337" y="60"/>
                      <a:pt x="288" y="10"/>
                      <a:pt x="2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7" name="Google Shape;2727;p17"/>
              <p:cNvSpPr/>
              <p:nvPr/>
            </p:nvSpPr>
            <p:spPr>
              <a:xfrm>
                <a:off x="9169512" y="-1149919"/>
                <a:ext cx="17712" cy="1739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08" extrusionOk="0">
                    <a:moveTo>
                      <a:pt x="43" y="1"/>
                    </a:moveTo>
                    <a:cubicBezTo>
                      <a:pt x="32" y="1"/>
                      <a:pt x="24" y="4"/>
                      <a:pt x="20" y="11"/>
                    </a:cubicBezTo>
                    <a:cubicBezTo>
                      <a:pt x="20" y="21"/>
                      <a:pt x="10" y="41"/>
                      <a:pt x="0" y="61"/>
                    </a:cubicBezTo>
                    <a:cubicBezTo>
                      <a:pt x="0" y="71"/>
                      <a:pt x="0" y="71"/>
                      <a:pt x="0" y="81"/>
                    </a:cubicBezTo>
                    <a:cubicBezTo>
                      <a:pt x="0" y="99"/>
                      <a:pt x="5" y="107"/>
                      <a:pt x="13" y="107"/>
                    </a:cubicBezTo>
                    <a:cubicBezTo>
                      <a:pt x="32" y="107"/>
                      <a:pt x="68" y="69"/>
                      <a:pt x="109" y="21"/>
                    </a:cubicBezTo>
                    <a:cubicBezTo>
                      <a:pt x="85" y="9"/>
                      <a:pt x="60" y="1"/>
                      <a:pt x="4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8" name="Google Shape;2728;p17"/>
              <p:cNvSpPr/>
              <p:nvPr/>
            </p:nvSpPr>
            <p:spPr>
              <a:xfrm>
                <a:off x="8937960" y="-1262152"/>
                <a:ext cx="260856" cy="165370"/>
              </a:xfrm>
              <a:custGeom>
                <a:avLst/>
                <a:gdLst/>
                <a:ahLst/>
                <a:cxnLst/>
                <a:rect l="l" t="t" r="r" b="b"/>
                <a:pathLst>
                  <a:path w="1620" h="1027" extrusionOk="0">
                    <a:moveTo>
                      <a:pt x="571" y="1"/>
                    </a:moveTo>
                    <a:cubicBezTo>
                      <a:pt x="535" y="1"/>
                      <a:pt x="495" y="5"/>
                      <a:pt x="447" y="14"/>
                    </a:cubicBezTo>
                    <a:cubicBezTo>
                      <a:pt x="238" y="54"/>
                      <a:pt x="0" y="173"/>
                      <a:pt x="159" y="193"/>
                    </a:cubicBezTo>
                    <a:cubicBezTo>
                      <a:pt x="308" y="203"/>
                      <a:pt x="506" y="292"/>
                      <a:pt x="456" y="480"/>
                    </a:cubicBezTo>
                    <a:cubicBezTo>
                      <a:pt x="433" y="563"/>
                      <a:pt x="485" y="573"/>
                      <a:pt x="558" y="573"/>
                    </a:cubicBezTo>
                    <a:cubicBezTo>
                      <a:pt x="581" y="573"/>
                      <a:pt x="606" y="572"/>
                      <a:pt x="631" y="572"/>
                    </a:cubicBezTo>
                    <a:cubicBezTo>
                      <a:pt x="697" y="572"/>
                      <a:pt x="765" y="579"/>
                      <a:pt x="803" y="629"/>
                    </a:cubicBezTo>
                    <a:cubicBezTo>
                      <a:pt x="891" y="765"/>
                      <a:pt x="606" y="1026"/>
                      <a:pt x="793" y="1026"/>
                    </a:cubicBezTo>
                    <a:cubicBezTo>
                      <a:pt x="796" y="1026"/>
                      <a:pt x="800" y="1026"/>
                      <a:pt x="803" y="1026"/>
                    </a:cubicBezTo>
                    <a:cubicBezTo>
                      <a:pt x="913" y="1016"/>
                      <a:pt x="1012" y="966"/>
                      <a:pt x="1091" y="887"/>
                    </a:cubicBezTo>
                    <a:cubicBezTo>
                      <a:pt x="1101" y="857"/>
                      <a:pt x="1101" y="837"/>
                      <a:pt x="1091" y="818"/>
                    </a:cubicBezTo>
                    <a:cubicBezTo>
                      <a:pt x="1074" y="787"/>
                      <a:pt x="1041" y="785"/>
                      <a:pt x="1012" y="785"/>
                    </a:cubicBezTo>
                    <a:cubicBezTo>
                      <a:pt x="1007" y="785"/>
                      <a:pt x="1003" y="785"/>
                      <a:pt x="999" y="785"/>
                    </a:cubicBezTo>
                    <a:cubicBezTo>
                      <a:pt x="967" y="785"/>
                      <a:pt x="942" y="783"/>
                      <a:pt x="952" y="738"/>
                    </a:cubicBezTo>
                    <a:cubicBezTo>
                      <a:pt x="972" y="639"/>
                      <a:pt x="893" y="589"/>
                      <a:pt x="833" y="580"/>
                    </a:cubicBezTo>
                    <a:cubicBezTo>
                      <a:pt x="774" y="570"/>
                      <a:pt x="873" y="510"/>
                      <a:pt x="952" y="490"/>
                    </a:cubicBezTo>
                    <a:cubicBezTo>
                      <a:pt x="972" y="485"/>
                      <a:pt x="988" y="483"/>
                      <a:pt x="1002" y="483"/>
                    </a:cubicBezTo>
                    <a:cubicBezTo>
                      <a:pt x="1045" y="483"/>
                      <a:pt x="1069" y="500"/>
                      <a:pt x="1121" y="500"/>
                    </a:cubicBezTo>
                    <a:cubicBezTo>
                      <a:pt x="1159" y="506"/>
                      <a:pt x="1188" y="523"/>
                      <a:pt x="1206" y="523"/>
                    </a:cubicBezTo>
                    <a:cubicBezTo>
                      <a:pt x="1222" y="523"/>
                      <a:pt x="1230" y="511"/>
                      <a:pt x="1230" y="470"/>
                    </a:cubicBezTo>
                    <a:cubicBezTo>
                      <a:pt x="1230" y="385"/>
                      <a:pt x="1275" y="291"/>
                      <a:pt x="1322" y="291"/>
                    </a:cubicBezTo>
                    <a:cubicBezTo>
                      <a:pt x="1324" y="291"/>
                      <a:pt x="1327" y="292"/>
                      <a:pt x="1329" y="292"/>
                    </a:cubicBezTo>
                    <a:cubicBezTo>
                      <a:pt x="1369" y="302"/>
                      <a:pt x="1388" y="361"/>
                      <a:pt x="1438" y="371"/>
                    </a:cubicBezTo>
                    <a:cubicBezTo>
                      <a:pt x="1444" y="372"/>
                      <a:pt x="1451" y="373"/>
                      <a:pt x="1457" y="373"/>
                    </a:cubicBezTo>
                    <a:cubicBezTo>
                      <a:pt x="1513" y="373"/>
                      <a:pt x="1579" y="336"/>
                      <a:pt x="1597" y="292"/>
                    </a:cubicBezTo>
                    <a:cubicBezTo>
                      <a:pt x="1611" y="257"/>
                      <a:pt x="1620" y="222"/>
                      <a:pt x="1603" y="222"/>
                    </a:cubicBezTo>
                    <a:cubicBezTo>
                      <a:pt x="1596" y="222"/>
                      <a:pt x="1584" y="228"/>
                      <a:pt x="1567" y="242"/>
                    </a:cubicBezTo>
                    <a:cubicBezTo>
                      <a:pt x="1539" y="261"/>
                      <a:pt x="1504" y="271"/>
                      <a:pt x="1477" y="271"/>
                    </a:cubicBezTo>
                    <a:cubicBezTo>
                      <a:pt x="1448" y="271"/>
                      <a:pt x="1428" y="259"/>
                      <a:pt x="1438" y="233"/>
                    </a:cubicBezTo>
                    <a:cubicBezTo>
                      <a:pt x="1468" y="183"/>
                      <a:pt x="1577" y="94"/>
                      <a:pt x="1507" y="74"/>
                    </a:cubicBezTo>
                    <a:cubicBezTo>
                      <a:pt x="1481" y="66"/>
                      <a:pt x="1448" y="61"/>
                      <a:pt x="1417" y="61"/>
                    </a:cubicBezTo>
                    <a:cubicBezTo>
                      <a:pt x="1368" y="61"/>
                      <a:pt x="1325" y="73"/>
                      <a:pt x="1319" y="104"/>
                    </a:cubicBezTo>
                    <a:cubicBezTo>
                      <a:pt x="1311" y="136"/>
                      <a:pt x="1242" y="203"/>
                      <a:pt x="1207" y="203"/>
                    </a:cubicBezTo>
                    <a:cubicBezTo>
                      <a:pt x="1200" y="203"/>
                      <a:pt x="1194" y="200"/>
                      <a:pt x="1190" y="193"/>
                    </a:cubicBezTo>
                    <a:cubicBezTo>
                      <a:pt x="1185" y="185"/>
                      <a:pt x="1179" y="181"/>
                      <a:pt x="1173" y="181"/>
                    </a:cubicBezTo>
                    <a:cubicBezTo>
                      <a:pt x="1142" y="181"/>
                      <a:pt x="1101" y="269"/>
                      <a:pt x="1101" y="302"/>
                    </a:cubicBezTo>
                    <a:cubicBezTo>
                      <a:pt x="1101" y="328"/>
                      <a:pt x="1108" y="397"/>
                      <a:pt x="1085" y="397"/>
                    </a:cubicBezTo>
                    <a:cubicBezTo>
                      <a:pt x="1081" y="397"/>
                      <a:pt x="1077" y="395"/>
                      <a:pt x="1071" y="391"/>
                    </a:cubicBezTo>
                    <a:cubicBezTo>
                      <a:pt x="1032" y="352"/>
                      <a:pt x="1051" y="233"/>
                      <a:pt x="1071" y="203"/>
                    </a:cubicBezTo>
                    <a:cubicBezTo>
                      <a:pt x="1081" y="183"/>
                      <a:pt x="1121" y="143"/>
                      <a:pt x="1111" y="114"/>
                    </a:cubicBezTo>
                    <a:cubicBezTo>
                      <a:pt x="1106" y="99"/>
                      <a:pt x="1097" y="87"/>
                      <a:pt x="1084" y="87"/>
                    </a:cubicBezTo>
                    <a:cubicBezTo>
                      <a:pt x="1070" y="87"/>
                      <a:pt x="1052" y="102"/>
                      <a:pt x="1032" y="143"/>
                    </a:cubicBezTo>
                    <a:cubicBezTo>
                      <a:pt x="985" y="208"/>
                      <a:pt x="956" y="273"/>
                      <a:pt x="936" y="273"/>
                    </a:cubicBezTo>
                    <a:cubicBezTo>
                      <a:pt x="935" y="273"/>
                      <a:pt x="934" y="273"/>
                      <a:pt x="932" y="272"/>
                    </a:cubicBezTo>
                    <a:cubicBezTo>
                      <a:pt x="913" y="262"/>
                      <a:pt x="873" y="193"/>
                      <a:pt x="903" y="173"/>
                    </a:cubicBezTo>
                    <a:cubicBezTo>
                      <a:pt x="922" y="153"/>
                      <a:pt x="952" y="104"/>
                      <a:pt x="982" y="54"/>
                    </a:cubicBezTo>
                    <a:cubicBezTo>
                      <a:pt x="952" y="54"/>
                      <a:pt x="922" y="44"/>
                      <a:pt x="883" y="44"/>
                    </a:cubicBezTo>
                    <a:cubicBezTo>
                      <a:pt x="748" y="37"/>
                      <a:pt x="681" y="1"/>
                      <a:pt x="57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29" name="Google Shape;2729;p17"/>
              <p:cNvSpPr/>
              <p:nvPr/>
            </p:nvSpPr>
            <p:spPr>
              <a:xfrm>
                <a:off x="9943872" y="-806295"/>
                <a:ext cx="36874" cy="42188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62" extrusionOk="0">
                    <a:moveTo>
                      <a:pt x="113" y="0"/>
                    </a:moveTo>
                    <a:cubicBezTo>
                      <a:pt x="82" y="0"/>
                      <a:pt x="39" y="20"/>
                      <a:pt x="0" y="39"/>
                    </a:cubicBezTo>
                    <a:cubicBezTo>
                      <a:pt x="50" y="69"/>
                      <a:pt x="89" y="158"/>
                      <a:pt x="89" y="237"/>
                    </a:cubicBezTo>
                    <a:cubicBezTo>
                      <a:pt x="92" y="254"/>
                      <a:pt x="99" y="261"/>
                      <a:pt x="108" y="261"/>
                    </a:cubicBezTo>
                    <a:cubicBezTo>
                      <a:pt x="133" y="261"/>
                      <a:pt x="178" y="212"/>
                      <a:pt x="228" y="148"/>
                    </a:cubicBezTo>
                    <a:cubicBezTo>
                      <a:pt x="198" y="98"/>
                      <a:pt x="169" y="49"/>
                      <a:pt x="149" y="19"/>
                    </a:cubicBezTo>
                    <a:cubicBezTo>
                      <a:pt x="142" y="5"/>
                      <a:pt x="129" y="0"/>
                      <a:pt x="11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0" name="Google Shape;2730;p17"/>
              <p:cNvSpPr/>
              <p:nvPr/>
            </p:nvSpPr>
            <p:spPr>
              <a:xfrm>
                <a:off x="9999747" y="-967801"/>
                <a:ext cx="8051" cy="9822"/>
              </a:xfrm>
              <a:custGeom>
                <a:avLst/>
                <a:gdLst/>
                <a:ahLst/>
                <a:cxnLst/>
                <a:rect l="l" t="t" r="r" b="b"/>
                <a:pathLst>
                  <a:path w="50" h="61" extrusionOk="0">
                    <a:moveTo>
                      <a:pt x="20" y="1"/>
                    </a:moveTo>
                    <a:lnTo>
                      <a:pt x="20" y="1"/>
                    </a:lnTo>
                    <a:cubicBezTo>
                      <a:pt x="0" y="31"/>
                      <a:pt x="10" y="50"/>
                      <a:pt x="50" y="60"/>
                    </a:cubicBezTo>
                    <a:cubicBezTo>
                      <a:pt x="50" y="50"/>
                      <a:pt x="40" y="41"/>
                      <a:pt x="40" y="41"/>
                    </a:cubicBezTo>
                    <a:cubicBezTo>
                      <a:pt x="40" y="31"/>
                      <a:pt x="30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1" name="Google Shape;2731;p17"/>
              <p:cNvSpPr/>
              <p:nvPr/>
            </p:nvSpPr>
            <p:spPr>
              <a:xfrm>
                <a:off x="10023578" y="-1153139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52" y="0"/>
                    </a:moveTo>
                    <a:cubicBezTo>
                      <a:pt x="48" y="0"/>
                      <a:pt x="45" y="1"/>
                      <a:pt x="40" y="2"/>
                    </a:cubicBezTo>
                    <a:cubicBezTo>
                      <a:pt x="1" y="12"/>
                      <a:pt x="1" y="31"/>
                      <a:pt x="11" y="91"/>
                    </a:cubicBezTo>
                    <a:cubicBezTo>
                      <a:pt x="40" y="91"/>
                      <a:pt x="70" y="91"/>
                      <a:pt x="110" y="81"/>
                    </a:cubicBezTo>
                    <a:lnTo>
                      <a:pt x="120" y="81"/>
                    </a:lnTo>
                    <a:cubicBezTo>
                      <a:pt x="102" y="37"/>
                      <a:pt x="84" y="0"/>
                      <a:pt x="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2" name="Google Shape;2732;p17"/>
              <p:cNvSpPr/>
              <p:nvPr/>
            </p:nvSpPr>
            <p:spPr>
              <a:xfrm>
                <a:off x="9830351" y="-788904"/>
                <a:ext cx="99190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616" h="378" extrusionOk="0">
                    <a:moveTo>
                      <a:pt x="616" y="0"/>
                    </a:moveTo>
                    <a:cubicBezTo>
                      <a:pt x="609" y="0"/>
                      <a:pt x="607" y="0"/>
                      <a:pt x="606" y="4"/>
                    </a:cubicBezTo>
                    <a:lnTo>
                      <a:pt x="606" y="4"/>
                    </a:lnTo>
                    <a:cubicBezTo>
                      <a:pt x="609" y="3"/>
                      <a:pt x="612" y="2"/>
                      <a:pt x="616" y="0"/>
                    </a:cubicBezTo>
                    <a:close/>
                    <a:moveTo>
                      <a:pt x="606" y="4"/>
                    </a:moveTo>
                    <a:lnTo>
                      <a:pt x="606" y="4"/>
                    </a:lnTo>
                    <a:cubicBezTo>
                      <a:pt x="584" y="15"/>
                      <a:pt x="576" y="30"/>
                      <a:pt x="576" y="30"/>
                    </a:cubicBezTo>
                    <a:lnTo>
                      <a:pt x="179" y="50"/>
                    </a:lnTo>
                    <a:cubicBezTo>
                      <a:pt x="179" y="185"/>
                      <a:pt x="0" y="378"/>
                      <a:pt x="148" y="378"/>
                    </a:cubicBezTo>
                    <a:cubicBezTo>
                      <a:pt x="152" y="378"/>
                      <a:pt x="156" y="377"/>
                      <a:pt x="160" y="377"/>
                    </a:cubicBezTo>
                    <a:cubicBezTo>
                      <a:pt x="368" y="357"/>
                      <a:pt x="536" y="189"/>
                      <a:pt x="606" y="10"/>
                    </a:cubicBezTo>
                    <a:cubicBezTo>
                      <a:pt x="606" y="8"/>
                      <a:pt x="606" y="6"/>
                      <a:pt x="606" y="4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3" name="Google Shape;2733;p17"/>
              <p:cNvSpPr/>
              <p:nvPr/>
            </p:nvSpPr>
            <p:spPr>
              <a:xfrm>
                <a:off x="10050791" y="-984065"/>
                <a:ext cx="20933" cy="16424"/>
              </a:xfrm>
              <a:custGeom>
                <a:avLst/>
                <a:gdLst/>
                <a:ahLst/>
                <a:cxnLst/>
                <a:rect l="l" t="t" r="r" b="b"/>
                <a:pathLst>
                  <a:path w="130" h="102" extrusionOk="0">
                    <a:moveTo>
                      <a:pt x="46" y="1"/>
                    </a:moveTo>
                    <a:cubicBezTo>
                      <a:pt x="30" y="1"/>
                      <a:pt x="19" y="15"/>
                      <a:pt x="10" y="32"/>
                    </a:cubicBezTo>
                    <a:cubicBezTo>
                      <a:pt x="0" y="52"/>
                      <a:pt x="20" y="82"/>
                      <a:pt x="50" y="102"/>
                    </a:cubicBezTo>
                    <a:cubicBezTo>
                      <a:pt x="77" y="86"/>
                      <a:pt x="98" y="78"/>
                      <a:pt x="112" y="78"/>
                    </a:cubicBezTo>
                    <a:cubicBezTo>
                      <a:pt x="123" y="78"/>
                      <a:pt x="129" y="83"/>
                      <a:pt x="129" y="92"/>
                    </a:cubicBezTo>
                    <a:cubicBezTo>
                      <a:pt x="129" y="92"/>
                      <a:pt x="129" y="92"/>
                      <a:pt x="129" y="82"/>
                    </a:cubicBezTo>
                    <a:cubicBezTo>
                      <a:pt x="91" y="22"/>
                      <a:pt x="65" y="1"/>
                      <a:pt x="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4" name="Google Shape;2734;p17"/>
              <p:cNvSpPr/>
              <p:nvPr/>
            </p:nvSpPr>
            <p:spPr>
              <a:xfrm>
                <a:off x="9936787" y="-937368"/>
                <a:ext cx="63121" cy="41544"/>
              </a:xfrm>
              <a:custGeom>
                <a:avLst/>
                <a:gdLst/>
                <a:ahLst/>
                <a:cxnLst/>
                <a:rect l="l" t="t" r="r" b="b"/>
                <a:pathLst>
                  <a:path w="392" h="258" extrusionOk="0">
                    <a:moveTo>
                      <a:pt x="252" y="0"/>
                    </a:moveTo>
                    <a:cubicBezTo>
                      <a:pt x="224" y="36"/>
                      <a:pt x="175" y="66"/>
                      <a:pt x="128" y="66"/>
                    </a:cubicBezTo>
                    <a:cubicBezTo>
                      <a:pt x="109" y="66"/>
                      <a:pt x="91" y="61"/>
                      <a:pt x="74" y="50"/>
                    </a:cubicBezTo>
                    <a:cubicBezTo>
                      <a:pt x="62" y="41"/>
                      <a:pt x="53" y="37"/>
                      <a:pt x="45" y="37"/>
                    </a:cubicBezTo>
                    <a:cubicBezTo>
                      <a:pt x="0" y="37"/>
                      <a:pt x="17" y="169"/>
                      <a:pt x="34" y="228"/>
                    </a:cubicBezTo>
                    <a:cubicBezTo>
                      <a:pt x="42" y="249"/>
                      <a:pt x="55" y="257"/>
                      <a:pt x="72" y="257"/>
                    </a:cubicBezTo>
                    <a:cubicBezTo>
                      <a:pt x="120" y="257"/>
                      <a:pt x="196" y="196"/>
                      <a:pt x="262" y="189"/>
                    </a:cubicBezTo>
                    <a:cubicBezTo>
                      <a:pt x="322" y="179"/>
                      <a:pt x="351" y="109"/>
                      <a:pt x="391" y="60"/>
                    </a:cubicBezTo>
                    <a:cubicBezTo>
                      <a:pt x="332" y="50"/>
                      <a:pt x="292" y="30"/>
                      <a:pt x="2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5" name="Google Shape;2735;p17"/>
              <p:cNvSpPr/>
              <p:nvPr/>
            </p:nvSpPr>
            <p:spPr>
              <a:xfrm>
                <a:off x="9965610" y="-1451193"/>
                <a:ext cx="34298" cy="41383"/>
              </a:xfrm>
              <a:custGeom>
                <a:avLst/>
                <a:gdLst/>
                <a:ahLst/>
                <a:cxnLst/>
                <a:rect l="l" t="t" r="r" b="b"/>
                <a:pathLst>
                  <a:path w="213" h="257" extrusionOk="0">
                    <a:moveTo>
                      <a:pt x="105" y="1"/>
                    </a:moveTo>
                    <a:cubicBezTo>
                      <a:pt x="46" y="1"/>
                      <a:pt x="1" y="109"/>
                      <a:pt x="113" y="246"/>
                    </a:cubicBezTo>
                    <a:cubicBezTo>
                      <a:pt x="113" y="246"/>
                      <a:pt x="113" y="246"/>
                      <a:pt x="113" y="256"/>
                    </a:cubicBezTo>
                    <a:cubicBezTo>
                      <a:pt x="143" y="227"/>
                      <a:pt x="172" y="207"/>
                      <a:pt x="212" y="177"/>
                    </a:cubicBezTo>
                    <a:cubicBezTo>
                      <a:pt x="192" y="108"/>
                      <a:pt x="182" y="28"/>
                      <a:pt x="133" y="8"/>
                    </a:cubicBezTo>
                    <a:cubicBezTo>
                      <a:pt x="124" y="3"/>
                      <a:pt x="114" y="1"/>
                      <a:pt x="10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6" name="Google Shape;2736;p17"/>
              <p:cNvSpPr/>
              <p:nvPr/>
            </p:nvSpPr>
            <p:spPr>
              <a:xfrm>
                <a:off x="9583019" y="-970861"/>
                <a:ext cx="67146" cy="70367"/>
              </a:xfrm>
              <a:custGeom>
                <a:avLst/>
                <a:gdLst/>
                <a:ahLst/>
                <a:cxnLst/>
                <a:rect l="l" t="t" r="r" b="b"/>
                <a:pathLst>
                  <a:path w="417" h="437" extrusionOk="0">
                    <a:moveTo>
                      <a:pt x="417" y="0"/>
                    </a:moveTo>
                    <a:lnTo>
                      <a:pt x="119" y="40"/>
                    </a:lnTo>
                    <a:cubicBezTo>
                      <a:pt x="119" y="79"/>
                      <a:pt x="79" y="119"/>
                      <a:pt x="60" y="159"/>
                    </a:cubicBezTo>
                    <a:cubicBezTo>
                      <a:pt x="40" y="188"/>
                      <a:pt x="0" y="367"/>
                      <a:pt x="70" y="426"/>
                    </a:cubicBezTo>
                    <a:cubicBezTo>
                      <a:pt x="78" y="434"/>
                      <a:pt x="85" y="437"/>
                      <a:pt x="91" y="437"/>
                    </a:cubicBezTo>
                    <a:cubicBezTo>
                      <a:pt x="124" y="437"/>
                      <a:pt x="109" y="330"/>
                      <a:pt x="109" y="288"/>
                    </a:cubicBezTo>
                    <a:cubicBezTo>
                      <a:pt x="109" y="245"/>
                      <a:pt x="167" y="116"/>
                      <a:pt x="209" y="116"/>
                    </a:cubicBezTo>
                    <a:cubicBezTo>
                      <a:pt x="216" y="116"/>
                      <a:pt x="222" y="120"/>
                      <a:pt x="228" y="129"/>
                    </a:cubicBezTo>
                    <a:cubicBezTo>
                      <a:pt x="236" y="140"/>
                      <a:pt x="246" y="145"/>
                      <a:pt x="259" y="145"/>
                    </a:cubicBezTo>
                    <a:cubicBezTo>
                      <a:pt x="313" y="145"/>
                      <a:pt x="401" y="56"/>
                      <a:pt x="41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7" name="Google Shape;2737;p17"/>
              <p:cNvSpPr/>
              <p:nvPr/>
            </p:nvSpPr>
            <p:spPr>
              <a:xfrm>
                <a:off x="9546306" y="-966191"/>
                <a:ext cx="38484" cy="35747"/>
              </a:xfrm>
              <a:custGeom>
                <a:avLst/>
                <a:gdLst/>
                <a:ahLst/>
                <a:cxnLst/>
                <a:rect l="l" t="t" r="r" b="b"/>
                <a:pathLst>
                  <a:path w="239" h="222" extrusionOk="0">
                    <a:moveTo>
                      <a:pt x="89" y="1"/>
                    </a:moveTo>
                    <a:cubicBezTo>
                      <a:pt x="69" y="31"/>
                      <a:pt x="60" y="60"/>
                      <a:pt x="40" y="70"/>
                    </a:cubicBezTo>
                    <a:cubicBezTo>
                      <a:pt x="0" y="100"/>
                      <a:pt x="60" y="209"/>
                      <a:pt x="89" y="219"/>
                    </a:cubicBezTo>
                    <a:cubicBezTo>
                      <a:pt x="92" y="221"/>
                      <a:pt x="95" y="221"/>
                      <a:pt x="97" y="221"/>
                    </a:cubicBezTo>
                    <a:cubicBezTo>
                      <a:pt x="126" y="221"/>
                      <a:pt x="165" y="130"/>
                      <a:pt x="228" y="31"/>
                    </a:cubicBezTo>
                    <a:cubicBezTo>
                      <a:pt x="228" y="21"/>
                      <a:pt x="238" y="21"/>
                      <a:pt x="238" y="11"/>
                    </a:cubicBezTo>
                    <a:lnTo>
                      <a:pt x="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8" name="Google Shape;2738;p17"/>
              <p:cNvSpPr/>
              <p:nvPr/>
            </p:nvSpPr>
            <p:spPr>
              <a:xfrm>
                <a:off x="9693159" y="-1571317"/>
                <a:ext cx="24153" cy="39451"/>
              </a:xfrm>
              <a:custGeom>
                <a:avLst/>
                <a:gdLst/>
                <a:ahLst/>
                <a:cxnLst/>
                <a:rect l="l" t="t" r="r" b="b"/>
                <a:pathLst>
                  <a:path w="150" h="245" extrusionOk="0">
                    <a:moveTo>
                      <a:pt x="0" y="1"/>
                    </a:moveTo>
                    <a:cubicBezTo>
                      <a:pt x="20" y="11"/>
                      <a:pt x="20" y="31"/>
                      <a:pt x="20" y="60"/>
                    </a:cubicBezTo>
                    <a:cubicBezTo>
                      <a:pt x="30" y="70"/>
                      <a:pt x="30" y="70"/>
                      <a:pt x="30" y="80"/>
                    </a:cubicBezTo>
                    <a:cubicBezTo>
                      <a:pt x="30" y="110"/>
                      <a:pt x="20" y="140"/>
                      <a:pt x="20" y="169"/>
                    </a:cubicBezTo>
                    <a:cubicBezTo>
                      <a:pt x="10" y="199"/>
                      <a:pt x="10" y="219"/>
                      <a:pt x="10" y="229"/>
                    </a:cubicBezTo>
                    <a:cubicBezTo>
                      <a:pt x="20" y="229"/>
                      <a:pt x="20" y="229"/>
                      <a:pt x="20" y="239"/>
                    </a:cubicBezTo>
                    <a:cubicBezTo>
                      <a:pt x="24" y="243"/>
                      <a:pt x="29" y="245"/>
                      <a:pt x="36" y="245"/>
                    </a:cubicBezTo>
                    <a:cubicBezTo>
                      <a:pt x="61" y="245"/>
                      <a:pt x="102" y="215"/>
                      <a:pt x="149" y="160"/>
                    </a:cubicBezTo>
                    <a:cubicBezTo>
                      <a:pt x="119" y="130"/>
                      <a:pt x="80" y="90"/>
                      <a:pt x="40" y="31"/>
                    </a:cubicBezTo>
                    <a:cubicBezTo>
                      <a:pt x="20" y="11"/>
                      <a:pt x="1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39" name="Google Shape;2739;p17"/>
              <p:cNvSpPr/>
              <p:nvPr/>
            </p:nvSpPr>
            <p:spPr>
              <a:xfrm>
                <a:off x="9522313" y="-2198502"/>
                <a:ext cx="614784" cy="1448075"/>
              </a:xfrm>
              <a:custGeom>
                <a:avLst/>
                <a:gdLst/>
                <a:ahLst/>
                <a:cxnLst/>
                <a:rect l="l" t="t" r="r" b="b"/>
                <a:pathLst>
                  <a:path w="3818" h="8993" extrusionOk="0">
                    <a:moveTo>
                      <a:pt x="1908" y="0"/>
                    </a:moveTo>
                    <a:cubicBezTo>
                      <a:pt x="1906" y="0"/>
                      <a:pt x="1904" y="28"/>
                      <a:pt x="1904" y="98"/>
                    </a:cubicBezTo>
                    <a:lnTo>
                      <a:pt x="1904" y="326"/>
                    </a:lnTo>
                    <a:cubicBezTo>
                      <a:pt x="1904" y="247"/>
                      <a:pt x="1900" y="216"/>
                      <a:pt x="1893" y="216"/>
                    </a:cubicBezTo>
                    <a:cubicBezTo>
                      <a:pt x="1873" y="216"/>
                      <a:pt x="1827" y="512"/>
                      <a:pt x="1805" y="564"/>
                    </a:cubicBezTo>
                    <a:cubicBezTo>
                      <a:pt x="1765" y="644"/>
                      <a:pt x="1795" y="644"/>
                      <a:pt x="1775" y="763"/>
                    </a:cubicBezTo>
                    <a:cubicBezTo>
                      <a:pt x="1771" y="814"/>
                      <a:pt x="1765" y="831"/>
                      <a:pt x="1751" y="831"/>
                    </a:cubicBezTo>
                    <a:cubicBezTo>
                      <a:pt x="1733" y="831"/>
                      <a:pt x="1702" y="804"/>
                      <a:pt x="1646" y="792"/>
                    </a:cubicBezTo>
                    <a:cubicBezTo>
                      <a:pt x="1635" y="790"/>
                      <a:pt x="1626" y="789"/>
                      <a:pt x="1619" y="789"/>
                    </a:cubicBezTo>
                    <a:cubicBezTo>
                      <a:pt x="1560" y="789"/>
                      <a:pt x="1612" y="852"/>
                      <a:pt x="1656" y="852"/>
                    </a:cubicBezTo>
                    <a:cubicBezTo>
                      <a:pt x="1660" y="851"/>
                      <a:pt x="1663" y="851"/>
                      <a:pt x="1667" y="851"/>
                    </a:cubicBezTo>
                    <a:cubicBezTo>
                      <a:pt x="1722" y="851"/>
                      <a:pt x="1775" y="923"/>
                      <a:pt x="1765" y="951"/>
                    </a:cubicBezTo>
                    <a:cubicBezTo>
                      <a:pt x="1745" y="981"/>
                      <a:pt x="1607" y="1020"/>
                      <a:pt x="1666" y="1139"/>
                    </a:cubicBezTo>
                    <a:cubicBezTo>
                      <a:pt x="1694" y="1208"/>
                      <a:pt x="1645" y="1229"/>
                      <a:pt x="1596" y="1229"/>
                    </a:cubicBezTo>
                    <a:cubicBezTo>
                      <a:pt x="1574" y="1229"/>
                      <a:pt x="1553" y="1225"/>
                      <a:pt x="1537" y="1219"/>
                    </a:cubicBezTo>
                    <a:cubicBezTo>
                      <a:pt x="1528" y="1216"/>
                      <a:pt x="1519" y="1214"/>
                      <a:pt x="1510" y="1214"/>
                    </a:cubicBezTo>
                    <a:cubicBezTo>
                      <a:pt x="1463" y="1214"/>
                      <a:pt x="1431" y="1256"/>
                      <a:pt x="1498" y="1298"/>
                    </a:cubicBezTo>
                    <a:cubicBezTo>
                      <a:pt x="1577" y="1358"/>
                      <a:pt x="1517" y="1536"/>
                      <a:pt x="1448" y="1536"/>
                    </a:cubicBezTo>
                    <a:cubicBezTo>
                      <a:pt x="1392" y="1536"/>
                      <a:pt x="1350" y="1460"/>
                      <a:pt x="1289" y="1460"/>
                    </a:cubicBezTo>
                    <a:cubicBezTo>
                      <a:pt x="1274" y="1460"/>
                      <a:pt x="1258" y="1465"/>
                      <a:pt x="1240" y="1477"/>
                    </a:cubicBezTo>
                    <a:cubicBezTo>
                      <a:pt x="1240" y="1477"/>
                      <a:pt x="1240" y="1486"/>
                      <a:pt x="1240" y="1486"/>
                    </a:cubicBezTo>
                    <a:cubicBezTo>
                      <a:pt x="1230" y="1486"/>
                      <a:pt x="1220" y="1496"/>
                      <a:pt x="1210" y="1506"/>
                    </a:cubicBezTo>
                    <a:cubicBezTo>
                      <a:pt x="1200" y="1526"/>
                      <a:pt x="1190" y="1536"/>
                      <a:pt x="1190" y="1546"/>
                    </a:cubicBezTo>
                    <a:cubicBezTo>
                      <a:pt x="1180" y="1546"/>
                      <a:pt x="1180" y="1546"/>
                      <a:pt x="1180" y="1556"/>
                    </a:cubicBezTo>
                    <a:cubicBezTo>
                      <a:pt x="1170" y="1586"/>
                      <a:pt x="1230" y="1576"/>
                      <a:pt x="1289" y="1586"/>
                    </a:cubicBezTo>
                    <a:cubicBezTo>
                      <a:pt x="1309" y="1596"/>
                      <a:pt x="1329" y="1605"/>
                      <a:pt x="1339" y="1625"/>
                    </a:cubicBezTo>
                    <a:cubicBezTo>
                      <a:pt x="1400" y="1713"/>
                      <a:pt x="1369" y="1746"/>
                      <a:pt x="1449" y="1746"/>
                    </a:cubicBezTo>
                    <a:cubicBezTo>
                      <a:pt x="1459" y="1746"/>
                      <a:pt x="1472" y="1745"/>
                      <a:pt x="1488" y="1744"/>
                    </a:cubicBezTo>
                    <a:cubicBezTo>
                      <a:pt x="1617" y="1744"/>
                      <a:pt x="1577" y="1883"/>
                      <a:pt x="1607" y="2101"/>
                    </a:cubicBezTo>
                    <a:cubicBezTo>
                      <a:pt x="1615" y="2196"/>
                      <a:pt x="1585" y="2229"/>
                      <a:pt x="1549" y="2229"/>
                    </a:cubicBezTo>
                    <a:cubicBezTo>
                      <a:pt x="1502" y="2229"/>
                      <a:pt x="1447" y="2172"/>
                      <a:pt x="1458" y="2121"/>
                    </a:cubicBezTo>
                    <a:cubicBezTo>
                      <a:pt x="1488" y="2032"/>
                      <a:pt x="1428" y="1992"/>
                      <a:pt x="1250" y="1913"/>
                    </a:cubicBezTo>
                    <a:cubicBezTo>
                      <a:pt x="1217" y="1897"/>
                      <a:pt x="1198" y="1890"/>
                      <a:pt x="1188" y="1890"/>
                    </a:cubicBezTo>
                    <a:cubicBezTo>
                      <a:pt x="1144" y="1890"/>
                      <a:pt x="1293" y="2032"/>
                      <a:pt x="1309" y="2121"/>
                    </a:cubicBezTo>
                    <a:cubicBezTo>
                      <a:pt x="1324" y="2171"/>
                      <a:pt x="1322" y="2193"/>
                      <a:pt x="1308" y="2193"/>
                    </a:cubicBezTo>
                    <a:cubicBezTo>
                      <a:pt x="1294" y="2193"/>
                      <a:pt x="1270" y="2171"/>
                      <a:pt x="1240" y="2131"/>
                    </a:cubicBezTo>
                    <a:cubicBezTo>
                      <a:pt x="1225" y="2114"/>
                      <a:pt x="1211" y="2107"/>
                      <a:pt x="1198" y="2107"/>
                    </a:cubicBezTo>
                    <a:cubicBezTo>
                      <a:pt x="1150" y="2107"/>
                      <a:pt x="1114" y="2206"/>
                      <a:pt x="1091" y="2300"/>
                    </a:cubicBezTo>
                    <a:cubicBezTo>
                      <a:pt x="1061" y="2419"/>
                      <a:pt x="1160" y="2329"/>
                      <a:pt x="1190" y="2438"/>
                    </a:cubicBezTo>
                    <a:cubicBezTo>
                      <a:pt x="1205" y="2482"/>
                      <a:pt x="1228" y="2497"/>
                      <a:pt x="1256" y="2497"/>
                    </a:cubicBezTo>
                    <a:cubicBezTo>
                      <a:pt x="1303" y="2497"/>
                      <a:pt x="1361" y="2450"/>
                      <a:pt x="1398" y="2419"/>
                    </a:cubicBezTo>
                    <a:cubicBezTo>
                      <a:pt x="1418" y="2399"/>
                      <a:pt x="1434" y="2390"/>
                      <a:pt x="1452" y="2390"/>
                    </a:cubicBezTo>
                    <a:cubicBezTo>
                      <a:pt x="1489" y="2390"/>
                      <a:pt x="1533" y="2428"/>
                      <a:pt x="1626" y="2488"/>
                    </a:cubicBezTo>
                    <a:cubicBezTo>
                      <a:pt x="1755" y="2577"/>
                      <a:pt x="1557" y="2647"/>
                      <a:pt x="1498" y="2706"/>
                    </a:cubicBezTo>
                    <a:cubicBezTo>
                      <a:pt x="1480" y="2721"/>
                      <a:pt x="1463" y="2724"/>
                      <a:pt x="1445" y="2724"/>
                    </a:cubicBezTo>
                    <a:cubicBezTo>
                      <a:pt x="1431" y="2724"/>
                      <a:pt x="1416" y="2722"/>
                      <a:pt x="1399" y="2722"/>
                    </a:cubicBezTo>
                    <a:cubicBezTo>
                      <a:pt x="1367" y="2722"/>
                      <a:pt x="1330" y="2730"/>
                      <a:pt x="1279" y="2775"/>
                    </a:cubicBezTo>
                    <a:cubicBezTo>
                      <a:pt x="1182" y="2848"/>
                      <a:pt x="1178" y="2928"/>
                      <a:pt x="1152" y="2928"/>
                    </a:cubicBezTo>
                    <a:cubicBezTo>
                      <a:pt x="1147" y="2928"/>
                      <a:pt x="1140" y="2923"/>
                      <a:pt x="1131" y="2914"/>
                    </a:cubicBezTo>
                    <a:cubicBezTo>
                      <a:pt x="1131" y="2909"/>
                      <a:pt x="1131" y="2909"/>
                      <a:pt x="1131" y="2909"/>
                    </a:cubicBezTo>
                    <a:cubicBezTo>
                      <a:pt x="1131" y="2909"/>
                      <a:pt x="1131" y="2909"/>
                      <a:pt x="1131" y="2904"/>
                    </a:cubicBezTo>
                    <a:cubicBezTo>
                      <a:pt x="1122" y="2900"/>
                      <a:pt x="1116" y="2898"/>
                      <a:pt x="1110" y="2898"/>
                    </a:cubicBezTo>
                    <a:cubicBezTo>
                      <a:pt x="1101" y="2898"/>
                      <a:pt x="1093" y="2903"/>
                      <a:pt x="1081" y="2914"/>
                    </a:cubicBezTo>
                    <a:cubicBezTo>
                      <a:pt x="1071" y="2914"/>
                      <a:pt x="1071" y="2914"/>
                      <a:pt x="1061" y="2924"/>
                    </a:cubicBezTo>
                    <a:cubicBezTo>
                      <a:pt x="1081" y="2924"/>
                      <a:pt x="1091" y="2934"/>
                      <a:pt x="1101" y="2944"/>
                    </a:cubicBezTo>
                    <a:cubicBezTo>
                      <a:pt x="1210" y="3023"/>
                      <a:pt x="1041" y="2964"/>
                      <a:pt x="982" y="3023"/>
                    </a:cubicBezTo>
                    <a:cubicBezTo>
                      <a:pt x="962" y="3053"/>
                      <a:pt x="932" y="3083"/>
                      <a:pt x="913" y="3122"/>
                    </a:cubicBezTo>
                    <a:cubicBezTo>
                      <a:pt x="883" y="3152"/>
                      <a:pt x="873" y="3182"/>
                      <a:pt x="873" y="3202"/>
                    </a:cubicBezTo>
                    <a:cubicBezTo>
                      <a:pt x="869" y="3233"/>
                      <a:pt x="886" y="3246"/>
                      <a:pt x="908" y="3246"/>
                    </a:cubicBezTo>
                    <a:cubicBezTo>
                      <a:pt x="935" y="3246"/>
                      <a:pt x="971" y="3225"/>
                      <a:pt x="982" y="3192"/>
                    </a:cubicBezTo>
                    <a:cubicBezTo>
                      <a:pt x="989" y="3171"/>
                      <a:pt x="994" y="3162"/>
                      <a:pt x="997" y="3162"/>
                    </a:cubicBezTo>
                    <a:cubicBezTo>
                      <a:pt x="1004" y="3162"/>
                      <a:pt x="1009" y="3190"/>
                      <a:pt x="1022" y="3222"/>
                    </a:cubicBezTo>
                    <a:cubicBezTo>
                      <a:pt x="1032" y="3212"/>
                      <a:pt x="1041" y="3212"/>
                      <a:pt x="1061" y="3202"/>
                    </a:cubicBezTo>
                    <a:cubicBezTo>
                      <a:pt x="1101" y="3192"/>
                      <a:pt x="1111" y="3192"/>
                      <a:pt x="1121" y="3192"/>
                    </a:cubicBezTo>
                    <a:cubicBezTo>
                      <a:pt x="1141" y="3172"/>
                      <a:pt x="1151" y="3152"/>
                      <a:pt x="1170" y="3122"/>
                    </a:cubicBezTo>
                    <a:cubicBezTo>
                      <a:pt x="1180" y="3093"/>
                      <a:pt x="1200" y="3063"/>
                      <a:pt x="1220" y="3023"/>
                    </a:cubicBezTo>
                    <a:cubicBezTo>
                      <a:pt x="1220" y="3023"/>
                      <a:pt x="1220" y="3013"/>
                      <a:pt x="1230" y="3013"/>
                    </a:cubicBezTo>
                    <a:cubicBezTo>
                      <a:pt x="1245" y="2991"/>
                      <a:pt x="1256" y="2981"/>
                      <a:pt x="1264" y="2981"/>
                    </a:cubicBezTo>
                    <a:cubicBezTo>
                      <a:pt x="1277" y="2981"/>
                      <a:pt x="1283" y="3006"/>
                      <a:pt x="1289" y="3043"/>
                    </a:cubicBezTo>
                    <a:cubicBezTo>
                      <a:pt x="1289" y="3093"/>
                      <a:pt x="1289" y="3152"/>
                      <a:pt x="1289" y="3152"/>
                    </a:cubicBezTo>
                    <a:cubicBezTo>
                      <a:pt x="1289" y="3152"/>
                      <a:pt x="1289" y="3162"/>
                      <a:pt x="1289" y="3172"/>
                    </a:cubicBezTo>
                    <a:cubicBezTo>
                      <a:pt x="1309" y="3222"/>
                      <a:pt x="1359" y="3351"/>
                      <a:pt x="1418" y="3400"/>
                    </a:cubicBezTo>
                    <a:cubicBezTo>
                      <a:pt x="1507" y="3479"/>
                      <a:pt x="1388" y="3519"/>
                      <a:pt x="1319" y="3529"/>
                    </a:cubicBezTo>
                    <a:cubicBezTo>
                      <a:pt x="1279" y="3539"/>
                      <a:pt x="1250" y="3549"/>
                      <a:pt x="1220" y="3579"/>
                    </a:cubicBezTo>
                    <a:cubicBezTo>
                      <a:pt x="1190" y="3598"/>
                      <a:pt x="1170" y="3628"/>
                      <a:pt x="1141" y="3658"/>
                    </a:cubicBezTo>
                    <a:cubicBezTo>
                      <a:pt x="1125" y="3674"/>
                      <a:pt x="1104" y="3680"/>
                      <a:pt x="1080" y="3680"/>
                    </a:cubicBezTo>
                    <a:cubicBezTo>
                      <a:pt x="1044" y="3680"/>
                      <a:pt x="1000" y="3666"/>
                      <a:pt x="952" y="3648"/>
                    </a:cubicBezTo>
                    <a:cubicBezTo>
                      <a:pt x="922" y="3638"/>
                      <a:pt x="883" y="3628"/>
                      <a:pt x="843" y="3618"/>
                    </a:cubicBezTo>
                    <a:cubicBezTo>
                      <a:pt x="829" y="3613"/>
                      <a:pt x="815" y="3610"/>
                      <a:pt x="802" y="3610"/>
                    </a:cubicBezTo>
                    <a:cubicBezTo>
                      <a:pt x="766" y="3610"/>
                      <a:pt x="730" y="3627"/>
                      <a:pt x="694" y="3648"/>
                    </a:cubicBezTo>
                    <a:cubicBezTo>
                      <a:pt x="734" y="3668"/>
                      <a:pt x="803" y="3698"/>
                      <a:pt x="833" y="3717"/>
                    </a:cubicBezTo>
                    <a:cubicBezTo>
                      <a:pt x="851" y="3729"/>
                      <a:pt x="867" y="3732"/>
                      <a:pt x="883" y="3732"/>
                    </a:cubicBezTo>
                    <a:cubicBezTo>
                      <a:pt x="901" y="3732"/>
                      <a:pt x="919" y="3729"/>
                      <a:pt x="941" y="3729"/>
                    </a:cubicBezTo>
                    <a:cubicBezTo>
                      <a:pt x="967" y="3729"/>
                      <a:pt x="999" y="3734"/>
                      <a:pt x="1041" y="3757"/>
                    </a:cubicBezTo>
                    <a:cubicBezTo>
                      <a:pt x="1126" y="3811"/>
                      <a:pt x="1133" y="3859"/>
                      <a:pt x="1155" y="3859"/>
                    </a:cubicBezTo>
                    <a:cubicBezTo>
                      <a:pt x="1162" y="3859"/>
                      <a:pt x="1169" y="3855"/>
                      <a:pt x="1180" y="3846"/>
                    </a:cubicBezTo>
                    <a:cubicBezTo>
                      <a:pt x="1187" y="3842"/>
                      <a:pt x="1194" y="3840"/>
                      <a:pt x="1201" y="3840"/>
                    </a:cubicBezTo>
                    <a:cubicBezTo>
                      <a:pt x="1228" y="3840"/>
                      <a:pt x="1261" y="3865"/>
                      <a:pt x="1299" y="3896"/>
                    </a:cubicBezTo>
                    <a:cubicBezTo>
                      <a:pt x="1309" y="3866"/>
                      <a:pt x="1329" y="3856"/>
                      <a:pt x="1379" y="3826"/>
                    </a:cubicBezTo>
                    <a:cubicBezTo>
                      <a:pt x="1392" y="3820"/>
                      <a:pt x="1405" y="3817"/>
                      <a:pt x="1416" y="3817"/>
                    </a:cubicBezTo>
                    <a:cubicBezTo>
                      <a:pt x="1492" y="3817"/>
                      <a:pt x="1507" y="3953"/>
                      <a:pt x="1507" y="4005"/>
                    </a:cubicBezTo>
                    <a:cubicBezTo>
                      <a:pt x="1507" y="4055"/>
                      <a:pt x="1458" y="4074"/>
                      <a:pt x="1349" y="4104"/>
                    </a:cubicBezTo>
                    <a:cubicBezTo>
                      <a:pt x="1339" y="4104"/>
                      <a:pt x="1339" y="4114"/>
                      <a:pt x="1329" y="4114"/>
                    </a:cubicBezTo>
                    <a:cubicBezTo>
                      <a:pt x="1279" y="4134"/>
                      <a:pt x="1260" y="4174"/>
                      <a:pt x="1240" y="4233"/>
                    </a:cubicBezTo>
                    <a:cubicBezTo>
                      <a:pt x="1230" y="4263"/>
                      <a:pt x="1220" y="4302"/>
                      <a:pt x="1200" y="4342"/>
                    </a:cubicBezTo>
                    <a:cubicBezTo>
                      <a:pt x="1211" y="4346"/>
                      <a:pt x="1224" y="4347"/>
                      <a:pt x="1238" y="4347"/>
                    </a:cubicBezTo>
                    <a:cubicBezTo>
                      <a:pt x="1297" y="4347"/>
                      <a:pt x="1376" y="4318"/>
                      <a:pt x="1448" y="4302"/>
                    </a:cubicBezTo>
                    <a:cubicBezTo>
                      <a:pt x="1457" y="4302"/>
                      <a:pt x="1466" y="4301"/>
                      <a:pt x="1475" y="4301"/>
                    </a:cubicBezTo>
                    <a:cubicBezTo>
                      <a:pt x="1571" y="4301"/>
                      <a:pt x="1643" y="4348"/>
                      <a:pt x="1716" y="4411"/>
                    </a:cubicBezTo>
                    <a:cubicBezTo>
                      <a:pt x="1768" y="4458"/>
                      <a:pt x="1752" y="4477"/>
                      <a:pt x="1704" y="4477"/>
                    </a:cubicBezTo>
                    <a:cubicBezTo>
                      <a:pt x="1670" y="4477"/>
                      <a:pt x="1620" y="4468"/>
                      <a:pt x="1567" y="4451"/>
                    </a:cubicBezTo>
                    <a:cubicBezTo>
                      <a:pt x="1546" y="4445"/>
                      <a:pt x="1529" y="4442"/>
                      <a:pt x="1515" y="4442"/>
                    </a:cubicBezTo>
                    <a:cubicBezTo>
                      <a:pt x="1444" y="4442"/>
                      <a:pt x="1458" y="4515"/>
                      <a:pt x="1458" y="4540"/>
                    </a:cubicBezTo>
                    <a:cubicBezTo>
                      <a:pt x="1458" y="4560"/>
                      <a:pt x="1507" y="4610"/>
                      <a:pt x="1666" y="4689"/>
                    </a:cubicBezTo>
                    <a:cubicBezTo>
                      <a:pt x="1748" y="4730"/>
                      <a:pt x="1743" y="4750"/>
                      <a:pt x="1703" y="4750"/>
                    </a:cubicBezTo>
                    <a:cubicBezTo>
                      <a:pt x="1666" y="4750"/>
                      <a:pt x="1600" y="4733"/>
                      <a:pt x="1547" y="4699"/>
                    </a:cubicBezTo>
                    <a:cubicBezTo>
                      <a:pt x="1438" y="4630"/>
                      <a:pt x="1408" y="4630"/>
                      <a:pt x="1319" y="4521"/>
                    </a:cubicBezTo>
                    <a:cubicBezTo>
                      <a:pt x="1295" y="4491"/>
                      <a:pt x="1276" y="4479"/>
                      <a:pt x="1261" y="4479"/>
                    </a:cubicBezTo>
                    <a:cubicBezTo>
                      <a:pt x="1226" y="4479"/>
                      <a:pt x="1216" y="4544"/>
                      <a:pt x="1230" y="4600"/>
                    </a:cubicBezTo>
                    <a:cubicBezTo>
                      <a:pt x="1243" y="4630"/>
                      <a:pt x="1233" y="4645"/>
                      <a:pt x="1211" y="4645"/>
                    </a:cubicBezTo>
                    <a:cubicBezTo>
                      <a:pt x="1183" y="4645"/>
                      <a:pt x="1136" y="4620"/>
                      <a:pt x="1091" y="4570"/>
                    </a:cubicBezTo>
                    <a:cubicBezTo>
                      <a:pt x="1022" y="4481"/>
                      <a:pt x="1041" y="4471"/>
                      <a:pt x="942" y="4441"/>
                    </a:cubicBezTo>
                    <a:cubicBezTo>
                      <a:pt x="931" y="4436"/>
                      <a:pt x="921" y="4433"/>
                      <a:pt x="911" y="4433"/>
                    </a:cubicBezTo>
                    <a:cubicBezTo>
                      <a:pt x="887" y="4433"/>
                      <a:pt x="867" y="4450"/>
                      <a:pt x="853" y="4471"/>
                    </a:cubicBezTo>
                    <a:cubicBezTo>
                      <a:pt x="853" y="4481"/>
                      <a:pt x="843" y="4481"/>
                      <a:pt x="843" y="4491"/>
                    </a:cubicBezTo>
                    <a:cubicBezTo>
                      <a:pt x="843" y="4501"/>
                      <a:pt x="833" y="4511"/>
                      <a:pt x="833" y="4530"/>
                    </a:cubicBezTo>
                    <a:cubicBezTo>
                      <a:pt x="833" y="4540"/>
                      <a:pt x="823" y="4550"/>
                      <a:pt x="823" y="4560"/>
                    </a:cubicBezTo>
                    <a:cubicBezTo>
                      <a:pt x="823" y="4590"/>
                      <a:pt x="873" y="4600"/>
                      <a:pt x="982" y="4620"/>
                    </a:cubicBezTo>
                    <a:cubicBezTo>
                      <a:pt x="1091" y="4640"/>
                      <a:pt x="1071" y="4719"/>
                      <a:pt x="1141" y="4798"/>
                    </a:cubicBezTo>
                    <a:cubicBezTo>
                      <a:pt x="1166" y="4827"/>
                      <a:pt x="1186" y="4839"/>
                      <a:pt x="1205" y="4839"/>
                    </a:cubicBezTo>
                    <a:cubicBezTo>
                      <a:pt x="1238" y="4839"/>
                      <a:pt x="1269" y="4803"/>
                      <a:pt x="1319" y="4759"/>
                    </a:cubicBezTo>
                    <a:cubicBezTo>
                      <a:pt x="1338" y="4744"/>
                      <a:pt x="1354" y="4737"/>
                      <a:pt x="1366" y="4737"/>
                    </a:cubicBezTo>
                    <a:cubicBezTo>
                      <a:pt x="1410" y="4737"/>
                      <a:pt x="1415" y="4819"/>
                      <a:pt x="1438" y="4858"/>
                    </a:cubicBezTo>
                    <a:cubicBezTo>
                      <a:pt x="1478" y="4897"/>
                      <a:pt x="1458" y="4907"/>
                      <a:pt x="1557" y="5056"/>
                    </a:cubicBezTo>
                    <a:cubicBezTo>
                      <a:pt x="1619" y="5155"/>
                      <a:pt x="1607" y="5177"/>
                      <a:pt x="1585" y="5177"/>
                    </a:cubicBezTo>
                    <a:cubicBezTo>
                      <a:pt x="1572" y="5177"/>
                      <a:pt x="1555" y="5169"/>
                      <a:pt x="1547" y="5165"/>
                    </a:cubicBezTo>
                    <a:cubicBezTo>
                      <a:pt x="1517" y="5155"/>
                      <a:pt x="1388" y="5036"/>
                      <a:pt x="1309" y="5006"/>
                    </a:cubicBezTo>
                    <a:cubicBezTo>
                      <a:pt x="1300" y="5004"/>
                      <a:pt x="1294" y="5003"/>
                      <a:pt x="1289" y="5003"/>
                    </a:cubicBezTo>
                    <a:cubicBezTo>
                      <a:pt x="1261" y="5003"/>
                      <a:pt x="1334" y="5059"/>
                      <a:pt x="1438" y="5145"/>
                    </a:cubicBezTo>
                    <a:cubicBezTo>
                      <a:pt x="1505" y="5207"/>
                      <a:pt x="1500" y="5224"/>
                      <a:pt x="1468" y="5224"/>
                    </a:cubicBezTo>
                    <a:cubicBezTo>
                      <a:pt x="1444" y="5224"/>
                      <a:pt x="1403" y="5213"/>
                      <a:pt x="1369" y="5205"/>
                    </a:cubicBezTo>
                    <a:cubicBezTo>
                      <a:pt x="1361" y="5203"/>
                      <a:pt x="1354" y="5202"/>
                      <a:pt x="1349" y="5202"/>
                    </a:cubicBezTo>
                    <a:cubicBezTo>
                      <a:pt x="1299" y="5202"/>
                      <a:pt x="1342" y="5274"/>
                      <a:pt x="1369" y="5274"/>
                    </a:cubicBezTo>
                    <a:cubicBezTo>
                      <a:pt x="1403" y="5274"/>
                      <a:pt x="1459" y="5252"/>
                      <a:pt x="1511" y="5252"/>
                    </a:cubicBezTo>
                    <a:cubicBezTo>
                      <a:pt x="1520" y="5252"/>
                      <a:pt x="1529" y="5253"/>
                      <a:pt x="1537" y="5254"/>
                    </a:cubicBezTo>
                    <a:cubicBezTo>
                      <a:pt x="1597" y="5264"/>
                      <a:pt x="1587" y="5373"/>
                      <a:pt x="1636" y="5472"/>
                    </a:cubicBezTo>
                    <a:cubicBezTo>
                      <a:pt x="1686" y="5581"/>
                      <a:pt x="1706" y="5532"/>
                      <a:pt x="1755" y="5691"/>
                    </a:cubicBezTo>
                    <a:cubicBezTo>
                      <a:pt x="1772" y="5735"/>
                      <a:pt x="1772" y="5752"/>
                      <a:pt x="1763" y="5752"/>
                    </a:cubicBezTo>
                    <a:cubicBezTo>
                      <a:pt x="1738" y="5752"/>
                      <a:pt x="1649" y="5641"/>
                      <a:pt x="1607" y="5591"/>
                    </a:cubicBezTo>
                    <a:cubicBezTo>
                      <a:pt x="1547" y="5532"/>
                      <a:pt x="1577" y="5542"/>
                      <a:pt x="1478" y="5492"/>
                    </a:cubicBezTo>
                    <a:cubicBezTo>
                      <a:pt x="1456" y="5483"/>
                      <a:pt x="1443" y="5478"/>
                      <a:pt x="1436" y="5478"/>
                    </a:cubicBezTo>
                    <a:cubicBezTo>
                      <a:pt x="1406" y="5478"/>
                      <a:pt x="1481" y="5551"/>
                      <a:pt x="1537" y="5631"/>
                    </a:cubicBezTo>
                    <a:cubicBezTo>
                      <a:pt x="1577" y="5703"/>
                      <a:pt x="1568" y="5741"/>
                      <a:pt x="1530" y="5741"/>
                    </a:cubicBezTo>
                    <a:cubicBezTo>
                      <a:pt x="1510" y="5741"/>
                      <a:pt x="1482" y="5731"/>
                      <a:pt x="1448" y="5710"/>
                    </a:cubicBezTo>
                    <a:cubicBezTo>
                      <a:pt x="1359" y="5651"/>
                      <a:pt x="1418" y="5631"/>
                      <a:pt x="1388" y="5552"/>
                    </a:cubicBezTo>
                    <a:cubicBezTo>
                      <a:pt x="1378" y="5528"/>
                      <a:pt x="1366" y="5518"/>
                      <a:pt x="1353" y="5518"/>
                    </a:cubicBezTo>
                    <a:cubicBezTo>
                      <a:pt x="1320" y="5518"/>
                      <a:pt x="1284" y="5590"/>
                      <a:pt x="1270" y="5641"/>
                    </a:cubicBezTo>
                    <a:cubicBezTo>
                      <a:pt x="1260" y="5710"/>
                      <a:pt x="1309" y="5700"/>
                      <a:pt x="1369" y="5790"/>
                    </a:cubicBezTo>
                    <a:cubicBezTo>
                      <a:pt x="1392" y="5820"/>
                      <a:pt x="1399" y="5831"/>
                      <a:pt x="1394" y="5831"/>
                    </a:cubicBezTo>
                    <a:cubicBezTo>
                      <a:pt x="1384" y="5831"/>
                      <a:pt x="1332" y="5790"/>
                      <a:pt x="1279" y="5770"/>
                    </a:cubicBezTo>
                    <a:cubicBezTo>
                      <a:pt x="1210" y="5740"/>
                      <a:pt x="1220" y="5681"/>
                      <a:pt x="1190" y="5661"/>
                    </a:cubicBezTo>
                    <a:cubicBezTo>
                      <a:pt x="1188" y="5660"/>
                      <a:pt x="1186" y="5659"/>
                      <a:pt x="1183" y="5659"/>
                    </a:cubicBezTo>
                    <a:cubicBezTo>
                      <a:pt x="1162" y="5659"/>
                      <a:pt x="1131" y="5694"/>
                      <a:pt x="1131" y="5720"/>
                    </a:cubicBezTo>
                    <a:cubicBezTo>
                      <a:pt x="1151" y="5720"/>
                      <a:pt x="1170" y="5740"/>
                      <a:pt x="1180" y="5760"/>
                    </a:cubicBezTo>
                    <a:cubicBezTo>
                      <a:pt x="1190" y="5770"/>
                      <a:pt x="1210" y="5780"/>
                      <a:pt x="1240" y="5800"/>
                    </a:cubicBezTo>
                    <a:cubicBezTo>
                      <a:pt x="1289" y="5839"/>
                      <a:pt x="1250" y="5849"/>
                      <a:pt x="1349" y="5929"/>
                    </a:cubicBezTo>
                    <a:cubicBezTo>
                      <a:pt x="1372" y="5945"/>
                      <a:pt x="1390" y="5951"/>
                      <a:pt x="1406" y="5951"/>
                    </a:cubicBezTo>
                    <a:cubicBezTo>
                      <a:pt x="1458" y="5951"/>
                      <a:pt x="1485" y="5880"/>
                      <a:pt x="1577" y="5849"/>
                    </a:cubicBezTo>
                    <a:cubicBezTo>
                      <a:pt x="1595" y="5844"/>
                      <a:pt x="1607" y="5842"/>
                      <a:pt x="1616" y="5842"/>
                    </a:cubicBezTo>
                    <a:cubicBezTo>
                      <a:pt x="1657" y="5842"/>
                      <a:pt x="1593" y="5897"/>
                      <a:pt x="1626" y="5938"/>
                    </a:cubicBezTo>
                    <a:cubicBezTo>
                      <a:pt x="1656" y="5988"/>
                      <a:pt x="1884" y="6008"/>
                      <a:pt x="1884" y="6008"/>
                    </a:cubicBezTo>
                    <a:cubicBezTo>
                      <a:pt x="1884" y="6008"/>
                      <a:pt x="1924" y="6067"/>
                      <a:pt x="1904" y="6067"/>
                    </a:cubicBezTo>
                    <a:cubicBezTo>
                      <a:pt x="1874" y="6067"/>
                      <a:pt x="1815" y="6087"/>
                      <a:pt x="1795" y="6157"/>
                    </a:cubicBezTo>
                    <a:cubicBezTo>
                      <a:pt x="1788" y="6180"/>
                      <a:pt x="1795" y="6187"/>
                      <a:pt x="1810" y="6187"/>
                    </a:cubicBezTo>
                    <a:cubicBezTo>
                      <a:pt x="1841" y="6187"/>
                      <a:pt x="1907" y="6157"/>
                      <a:pt x="1974" y="6157"/>
                    </a:cubicBezTo>
                    <a:cubicBezTo>
                      <a:pt x="2073" y="6157"/>
                      <a:pt x="2043" y="6186"/>
                      <a:pt x="2053" y="6256"/>
                    </a:cubicBezTo>
                    <a:cubicBezTo>
                      <a:pt x="2057" y="6279"/>
                      <a:pt x="2046" y="6284"/>
                      <a:pt x="2026" y="6284"/>
                    </a:cubicBezTo>
                    <a:cubicBezTo>
                      <a:pt x="2010" y="6284"/>
                      <a:pt x="1988" y="6281"/>
                      <a:pt x="1965" y="6281"/>
                    </a:cubicBezTo>
                    <a:cubicBezTo>
                      <a:pt x="1942" y="6281"/>
                      <a:pt x="1918" y="6284"/>
                      <a:pt x="1894" y="6295"/>
                    </a:cubicBezTo>
                    <a:cubicBezTo>
                      <a:pt x="1825" y="6335"/>
                      <a:pt x="1944" y="6345"/>
                      <a:pt x="1954" y="6434"/>
                    </a:cubicBezTo>
                    <a:cubicBezTo>
                      <a:pt x="1954" y="6465"/>
                      <a:pt x="1948" y="6477"/>
                      <a:pt x="1939" y="6477"/>
                    </a:cubicBezTo>
                    <a:cubicBezTo>
                      <a:pt x="1918" y="6477"/>
                      <a:pt x="1879" y="6419"/>
                      <a:pt x="1845" y="6385"/>
                    </a:cubicBezTo>
                    <a:cubicBezTo>
                      <a:pt x="1795" y="6335"/>
                      <a:pt x="1775" y="6305"/>
                      <a:pt x="1745" y="6246"/>
                    </a:cubicBezTo>
                    <a:cubicBezTo>
                      <a:pt x="1719" y="6201"/>
                      <a:pt x="1684" y="6165"/>
                      <a:pt x="1642" y="6165"/>
                    </a:cubicBezTo>
                    <a:cubicBezTo>
                      <a:pt x="1637" y="6165"/>
                      <a:pt x="1632" y="6165"/>
                      <a:pt x="1626" y="6167"/>
                    </a:cubicBezTo>
                    <a:cubicBezTo>
                      <a:pt x="1567" y="6176"/>
                      <a:pt x="1617" y="6196"/>
                      <a:pt x="1666" y="6295"/>
                    </a:cubicBezTo>
                    <a:cubicBezTo>
                      <a:pt x="1716" y="6395"/>
                      <a:pt x="1696" y="6385"/>
                      <a:pt x="1656" y="6444"/>
                    </a:cubicBezTo>
                    <a:cubicBezTo>
                      <a:pt x="1650" y="6452"/>
                      <a:pt x="1643" y="6456"/>
                      <a:pt x="1636" y="6456"/>
                    </a:cubicBezTo>
                    <a:cubicBezTo>
                      <a:pt x="1601" y="6456"/>
                      <a:pt x="1564" y="6366"/>
                      <a:pt x="1547" y="6325"/>
                    </a:cubicBezTo>
                    <a:cubicBezTo>
                      <a:pt x="1537" y="6266"/>
                      <a:pt x="1488" y="6246"/>
                      <a:pt x="1418" y="6206"/>
                    </a:cubicBezTo>
                    <a:cubicBezTo>
                      <a:pt x="1408" y="6202"/>
                      <a:pt x="1400" y="6201"/>
                      <a:pt x="1394" y="6201"/>
                    </a:cubicBezTo>
                    <a:cubicBezTo>
                      <a:pt x="1351" y="6201"/>
                      <a:pt x="1388" y="6283"/>
                      <a:pt x="1388" y="6335"/>
                    </a:cubicBezTo>
                    <a:cubicBezTo>
                      <a:pt x="1388" y="6385"/>
                      <a:pt x="1398" y="6365"/>
                      <a:pt x="1428" y="6454"/>
                    </a:cubicBezTo>
                    <a:cubicBezTo>
                      <a:pt x="1434" y="6479"/>
                      <a:pt x="1432" y="6489"/>
                      <a:pt x="1426" y="6489"/>
                    </a:cubicBezTo>
                    <a:cubicBezTo>
                      <a:pt x="1411" y="6489"/>
                      <a:pt x="1365" y="6419"/>
                      <a:pt x="1329" y="6355"/>
                    </a:cubicBezTo>
                    <a:cubicBezTo>
                      <a:pt x="1304" y="6317"/>
                      <a:pt x="1296" y="6306"/>
                      <a:pt x="1285" y="6306"/>
                    </a:cubicBezTo>
                    <a:cubicBezTo>
                      <a:pt x="1271" y="6306"/>
                      <a:pt x="1250" y="6325"/>
                      <a:pt x="1170" y="6325"/>
                    </a:cubicBezTo>
                    <a:cubicBezTo>
                      <a:pt x="1153" y="6324"/>
                      <a:pt x="1140" y="6323"/>
                      <a:pt x="1131" y="6323"/>
                    </a:cubicBezTo>
                    <a:cubicBezTo>
                      <a:pt x="1063" y="6323"/>
                      <a:pt x="1170" y="6355"/>
                      <a:pt x="1240" y="6424"/>
                    </a:cubicBezTo>
                    <a:cubicBezTo>
                      <a:pt x="1290" y="6475"/>
                      <a:pt x="1283" y="6488"/>
                      <a:pt x="1245" y="6488"/>
                    </a:cubicBezTo>
                    <a:cubicBezTo>
                      <a:pt x="1231" y="6488"/>
                      <a:pt x="1212" y="6487"/>
                      <a:pt x="1190" y="6484"/>
                    </a:cubicBezTo>
                    <a:cubicBezTo>
                      <a:pt x="1121" y="6474"/>
                      <a:pt x="1141" y="6444"/>
                      <a:pt x="1022" y="6414"/>
                    </a:cubicBezTo>
                    <a:cubicBezTo>
                      <a:pt x="1011" y="6412"/>
                      <a:pt x="1003" y="6411"/>
                      <a:pt x="996" y="6411"/>
                    </a:cubicBezTo>
                    <a:cubicBezTo>
                      <a:pt x="921" y="6411"/>
                      <a:pt x="1071" y="6553"/>
                      <a:pt x="1071" y="6553"/>
                    </a:cubicBezTo>
                    <a:cubicBezTo>
                      <a:pt x="1071" y="6553"/>
                      <a:pt x="1106" y="6562"/>
                      <a:pt x="1153" y="6562"/>
                    </a:cubicBezTo>
                    <a:cubicBezTo>
                      <a:pt x="1177" y="6562"/>
                      <a:pt x="1203" y="6560"/>
                      <a:pt x="1230" y="6553"/>
                    </a:cubicBezTo>
                    <a:cubicBezTo>
                      <a:pt x="1273" y="6548"/>
                      <a:pt x="1296" y="6539"/>
                      <a:pt x="1322" y="6539"/>
                    </a:cubicBezTo>
                    <a:cubicBezTo>
                      <a:pt x="1344" y="6539"/>
                      <a:pt x="1368" y="6545"/>
                      <a:pt x="1408" y="6563"/>
                    </a:cubicBezTo>
                    <a:cubicBezTo>
                      <a:pt x="1498" y="6593"/>
                      <a:pt x="1359" y="6623"/>
                      <a:pt x="1388" y="6642"/>
                    </a:cubicBezTo>
                    <a:cubicBezTo>
                      <a:pt x="1408" y="6662"/>
                      <a:pt x="1428" y="6642"/>
                      <a:pt x="1478" y="6702"/>
                    </a:cubicBezTo>
                    <a:cubicBezTo>
                      <a:pt x="1495" y="6719"/>
                      <a:pt x="1509" y="6727"/>
                      <a:pt x="1521" y="6727"/>
                    </a:cubicBezTo>
                    <a:cubicBezTo>
                      <a:pt x="1544" y="6727"/>
                      <a:pt x="1561" y="6701"/>
                      <a:pt x="1587" y="6662"/>
                    </a:cubicBezTo>
                    <a:cubicBezTo>
                      <a:pt x="1597" y="6641"/>
                      <a:pt x="1606" y="6634"/>
                      <a:pt x="1617" y="6634"/>
                    </a:cubicBezTo>
                    <a:cubicBezTo>
                      <a:pt x="1637" y="6634"/>
                      <a:pt x="1661" y="6659"/>
                      <a:pt x="1706" y="6672"/>
                    </a:cubicBezTo>
                    <a:cubicBezTo>
                      <a:pt x="1765" y="6692"/>
                      <a:pt x="1696" y="6752"/>
                      <a:pt x="1706" y="6771"/>
                    </a:cubicBezTo>
                    <a:cubicBezTo>
                      <a:pt x="1710" y="6783"/>
                      <a:pt x="1717" y="6787"/>
                      <a:pt x="1728" y="6787"/>
                    </a:cubicBezTo>
                    <a:cubicBezTo>
                      <a:pt x="1745" y="6787"/>
                      <a:pt x="1773" y="6777"/>
                      <a:pt x="1815" y="6771"/>
                    </a:cubicBezTo>
                    <a:cubicBezTo>
                      <a:pt x="1827" y="6770"/>
                      <a:pt x="1839" y="6769"/>
                      <a:pt x="1849" y="6769"/>
                    </a:cubicBezTo>
                    <a:cubicBezTo>
                      <a:pt x="1897" y="6769"/>
                      <a:pt x="1926" y="6787"/>
                      <a:pt x="1934" y="6811"/>
                    </a:cubicBezTo>
                    <a:cubicBezTo>
                      <a:pt x="1944" y="6831"/>
                      <a:pt x="2033" y="6930"/>
                      <a:pt x="2073" y="6960"/>
                    </a:cubicBezTo>
                    <a:cubicBezTo>
                      <a:pt x="2112" y="6980"/>
                      <a:pt x="2063" y="7049"/>
                      <a:pt x="2033" y="7059"/>
                    </a:cubicBezTo>
                    <a:cubicBezTo>
                      <a:pt x="2031" y="7060"/>
                      <a:pt x="2029" y="7060"/>
                      <a:pt x="2026" y="7060"/>
                    </a:cubicBezTo>
                    <a:cubicBezTo>
                      <a:pt x="1997" y="7060"/>
                      <a:pt x="1958" y="7003"/>
                      <a:pt x="1894" y="6930"/>
                    </a:cubicBezTo>
                    <a:cubicBezTo>
                      <a:pt x="1863" y="6893"/>
                      <a:pt x="1840" y="6882"/>
                      <a:pt x="1822" y="6882"/>
                    </a:cubicBezTo>
                    <a:cubicBezTo>
                      <a:pt x="1806" y="6882"/>
                      <a:pt x="1794" y="6891"/>
                      <a:pt x="1785" y="6900"/>
                    </a:cubicBezTo>
                    <a:cubicBezTo>
                      <a:pt x="1765" y="6930"/>
                      <a:pt x="1825" y="6970"/>
                      <a:pt x="1845" y="6999"/>
                    </a:cubicBezTo>
                    <a:cubicBezTo>
                      <a:pt x="1864" y="7019"/>
                      <a:pt x="1894" y="7138"/>
                      <a:pt x="1835" y="7168"/>
                    </a:cubicBezTo>
                    <a:cubicBezTo>
                      <a:pt x="1826" y="7172"/>
                      <a:pt x="1820" y="7174"/>
                      <a:pt x="1814" y="7174"/>
                    </a:cubicBezTo>
                    <a:cubicBezTo>
                      <a:pt x="1780" y="7174"/>
                      <a:pt x="1795" y="7104"/>
                      <a:pt x="1795" y="7079"/>
                    </a:cubicBezTo>
                    <a:cubicBezTo>
                      <a:pt x="1795" y="7053"/>
                      <a:pt x="1738" y="6971"/>
                      <a:pt x="1696" y="6971"/>
                    </a:cubicBezTo>
                    <a:cubicBezTo>
                      <a:pt x="1689" y="6971"/>
                      <a:pt x="1682" y="6974"/>
                      <a:pt x="1676" y="6980"/>
                    </a:cubicBezTo>
                    <a:cubicBezTo>
                      <a:pt x="1669" y="6987"/>
                      <a:pt x="1659" y="6989"/>
                      <a:pt x="1648" y="6989"/>
                    </a:cubicBezTo>
                    <a:cubicBezTo>
                      <a:pt x="1595" y="6989"/>
                      <a:pt x="1506" y="6923"/>
                      <a:pt x="1498" y="6890"/>
                    </a:cubicBezTo>
                    <a:cubicBezTo>
                      <a:pt x="1491" y="6864"/>
                      <a:pt x="1414" y="6851"/>
                      <a:pt x="1337" y="6851"/>
                    </a:cubicBezTo>
                    <a:cubicBezTo>
                      <a:pt x="1298" y="6851"/>
                      <a:pt x="1260" y="6854"/>
                      <a:pt x="1230" y="6861"/>
                    </a:cubicBezTo>
                    <a:cubicBezTo>
                      <a:pt x="1180" y="6870"/>
                      <a:pt x="1190" y="6900"/>
                      <a:pt x="1220" y="6930"/>
                    </a:cubicBezTo>
                    <a:cubicBezTo>
                      <a:pt x="1240" y="6910"/>
                      <a:pt x="1260" y="6900"/>
                      <a:pt x="1309" y="6880"/>
                    </a:cubicBezTo>
                    <a:cubicBezTo>
                      <a:pt x="1320" y="6876"/>
                      <a:pt x="1329" y="6874"/>
                      <a:pt x="1335" y="6874"/>
                    </a:cubicBezTo>
                    <a:cubicBezTo>
                      <a:pt x="1378" y="6874"/>
                      <a:pt x="1343" y="6948"/>
                      <a:pt x="1309" y="6999"/>
                    </a:cubicBezTo>
                    <a:cubicBezTo>
                      <a:pt x="1319" y="7009"/>
                      <a:pt x="1319" y="7009"/>
                      <a:pt x="1329" y="7019"/>
                    </a:cubicBezTo>
                    <a:cubicBezTo>
                      <a:pt x="1349" y="7039"/>
                      <a:pt x="1319" y="7049"/>
                      <a:pt x="1279" y="7059"/>
                    </a:cubicBezTo>
                    <a:cubicBezTo>
                      <a:pt x="1270" y="7069"/>
                      <a:pt x="1260" y="7089"/>
                      <a:pt x="1260" y="7089"/>
                    </a:cubicBezTo>
                    <a:cubicBezTo>
                      <a:pt x="1260" y="7089"/>
                      <a:pt x="1200" y="7108"/>
                      <a:pt x="1141" y="7108"/>
                    </a:cubicBezTo>
                    <a:cubicBezTo>
                      <a:pt x="1173" y="7133"/>
                      <a:pt x="1233" y="7151"/>
                      <a:pt x="1291" y="7151"/>
                    </a:cubicBezTo>
                    <a:cubicBezTo>
                      <a:pt x="1304" y="7151"/>
                      <a:pt x="1317" y="7150"/>
                      <a:pt x="1329" y="7148"/>
                    </a:cubicBezTo>
                    <a:cubicBezTo>
                      <a:pt x="1398" y="7148"/>
                      <a:pt x="1428" y="7089"/>
                      <a:pt x="1488" y="7079"/>
                    </a:cubicBezTo>
                    <a:cubicBezTo>
                      <a:pt x="1491" y="7078"/>
                      <a:pt x="1494" y="7078"/>
                      <a:pt x="1497" y="7078"/>
                    </a:cubicBezTo>
                    <a:cubicBezTo>
                      <a:pt x="1554" y="7078"/>
                      <a:pt x="1617" y="7163"/>
                      <a:pt x="1617" y="7247"/>
                    </a:cubicBezTo>
                    <a:cubicBezTo>
                      <a:pt x="1617" y="7285"/>
                      <a:pt x="1630" y="7296"/>
                      <a:pt x="1654" y="7296"/>
                    </a:cubicBezTo>
                    <a:cubicBezTo>
                      <a:pt x="1682" y="7296"/>
                      <a:pt x="1723" y="7282"/>
                      <a:pt x="1775" y="7277"/>
                    </a:cubicBezTo>
                    <a:cubicBezTo>
                      <a:pt x="1837" y="7270"/>
                      <a:pt x="1875" y="7259"/>
                      <a:pt x="1928" y="7259"/>
                    </a:cubicBezTo>
                    <a:cubicBezTo>
                      <a:pt x="1952" y="7259"/>
                      <a:pt x="1979" y="7261"/>
                      <a:pt x="2013" y="7267"/>
                    </a:cubicBezTo>
                    <a:cubicBezTo>
                      <a:pt x="2122" y="7287"/>
                      <a:pt x="2251" y="7346"/>
                      <a:pt x="2162" y="7346"/>
                    </a:cubicBezTo>
                    <a:cubicBezTo>
                      <a:pt x="2083" y="7356"/>
                      <a:pt x="1974" y="7406"/>
                      <a:pt x="2003" y="7495"/>
                    </a:cubicBezTo>
                    <a:cubicBezTo>
                      <a:pt x="2018" y="7545"/>
                      <a:pt x="1983" y="7550"/>
                      <a:pt x="1939" y="7550"/>
                    </a:cubicBezTo>
                    <a:cubicBezTo>
                      <a:pt x="1928" y="7550"/>
                      <a:pt x="1916" y="7549"/>
                      <a:pt x="1904" y="7549"/>
                    </a:cubicBezTo>
                    <a:cubicBezTo>
                      <a:pt x="1869" y="7549"/>
                      <a:pt x="1833" y="7552"/>
                      <a:pt x="1815" y="7574"/>
                    </a:cubicBezTo>
                    <a:cubicBezTo>
                      <a:pt x="1767" y="7642"/>
                      <a:pt x="1913" y="7773"/>
                      <a:pt x="1825" y="7773"/>
                    </a:cubicBezTo>
                    <a:cubicBezTo>
                      <a:pt x="1822" y="7773"/>
                      <a:pt x="1819" y="7773"/>
                      <a:pt x="1815" y="7773"/>
                    </a:cubicBezTo>
                    <a:cubicBezTo>
                      <a:pt x="1706" y="7773"/>
                      <a:pt x="1617" y="7684"/>
                      <a:pt x="1577" y="7594"/>
                    </a:cubicBezTo>
                    <a:cubicBezTo>
                      <a:pt x="1564" y="7563"/>
                      <a:pt x="1550" y="7550"/>
                      <a:pt x="1535" y="7550"/>
                    </a:cubicBezTo>
                    <a:cubicBezTo>
                      <a:pt x="1505" y="7550"/>
                      <a:pt x="1478" y="7607"/>
                      <a:pt x="1478" y="7654"/>
                    </a:cubicBezTo>
                    <a:cubicBezTo>
                      <a:pt x="1476" y="7662"/>
                      <a:pt x="1473" y="7665"/>
                      <a:pt x="1468" y="7665"/>
                    </a:cubicBezTo>
                    <a:cubicBezTo>
                      <a:pt x="1437" y="7665"/>
                      <a:pt x="1342" y="7518"/>
                      <a:pt x="1299" y="7475"/>
                    </a:cubicBezTo>
                    <a:cubicBezTo>
                      <a:pt x="1294" y="7468"/>
                      <a:pt x="1284" y="7465"/>
                      <a:pt x="1271" y="7465"/>
                    </a:cubicBezTo>
                    <a:cubicBezTo>
                      <a:pt x="1215" y="7465"/>
                      <a:pt x="1102" y="7524"/>
                      <a:pt x="1022" y="7565"/>
                    </a:cubicBezTo>
                    <a:cubicBezTo>
                      <a:pt x="1051" y="7565"/>
                      <a:pt x="1071" y="7574"/>
                      <a:pt x="1091" y="7574"/>
                    </a:cubicBezTo>
                    <a:cubicBezTo>
                      <a:pt x="1190" y="7604"/>
                      <a:pt x="1032" y="7743"/>
                      <a:pt x="982" y="7812"/>
                    </a:cubicBezTo>
                    <a:cubicBezTo>
                      <a:pt x="961" y="7848"/>
                      <a:pt x="992" y="7866"/>
                      <a:pt x="1036" y="7866"/>
                    </a:cubicBezTo>
                    <a:cubicBezTo>
                      <a:pt x="1078" y="7866"/>
                      <a:pt x="1132" y="7851"/>
                      <a:pt x="1170" y="7822"/>
                    </a:cubicBezTo>
                    <a:cubicBezTo>
                      <a:pt x="1194" y="7807"/>
                      <a:pt x="1210" y="7800"/>
                      <a:pt x="1220" y="7800"/>
                    </a:cubicBezTo>
                    <a:cubicBezTo>
                      <a:pt x="1248" y="7800"/>
                      <a:pt x="1232" y="7851"/>
                      <a:pt x="1210" y="7902"/>
                    </a:cubicBezTo>
                    <a:cubicBezTo>
                      <a:pt x="1192" y="7974"/>
                      <a:pt x="1091" y="8022"/>
                      <a:pt x="1005" y="8022"/>
                    </a:cubicBezTo>
                    <a:cubicBezTo>
                      <a:pt x="997" y="8022"/>
                      <a:pt x="990" y="8022"/>
                      <a:pt x="982" y="8021"/>
                    </a:cubicBezTo>
                    <a:cubicBezTo>
                      <a:pt x="903" y="8011"/>
                      <a:pt x="873" y="7922"/>
                      <a:pt x="813" y="7902"/>
                    </a:cubicBezTo>
                    <a:cubicBezTo>
                      <a:pt x="811" y="7901"/>
                      <a:pt x="809" y="7901"/>
                      <a:pt x="807" y="7901"/>
                    </a:cubicBezTo>
                    <a:cubicBezTo>
                      <a:pt x="749" y="7901"/>
                      <a:pt x="675" y="8035"/>
                      <a:pt x="675" y="8159"/>
                    </a:cubicBezTo>
                    <a:cubicBezTo>
                      <a:pt x="675" y="8227"/>
                      <a:pt x="661" y="8245"/>
                      <a:pt x="635" y="8245"/>
                    </a:cubicBezTo>
                    <a:cubicBezTo>
                      <a:pt x="608" y="8245"/>
                      <a:pt x="567" y="8224"/>
                      <a:pt x="516" y="8219"/>
                    </a:cubicBezTo>
                    <a:cubicBezTo>
                      <a:pt x="437" y="8212"/>
                      <a:pt x="400" y="8184"/>
                      <a:pt x="340" y="8184"/>
                    </a:cubicBezTo>
                    <a:cubicBezTo>
                      <a:pt x="317" y="8184"/>
                      <a:pt x="291" y="8188"/>
                      <a:pt x="258" y="8199"/>
                    </a:cubicBezTo>
                    <a:cubicBezTo>
                      <a:pt x="139" y="8229"/>
                      <a:pt x="0" y="8318"/>
                      <a:pt x="90" y="8328"/>
                    </a:cubicBezTo>
                    <a:cubicBezTo>
                      <a:pt x="179" y="8338"/>
                      <a:pt x="288" y="8407"/>
                      <a:pt x="268" y="8556"/>
                    </a:cubicBezTo>
                    <a:cubicBezTo>
                      <a:pt x="254" y="8625"/>
                      <a:pt x="283" y="8634"/>
                      <a:pt x="324" y="8634"/>
                    </a:cubicBezTo>
                    <a:cubicBezTo>
                      <a:pt x="339" y="8634"/>
                      <a:pt x="356" y="8633"/>
                      <a:pt x="372" y="8633"/>
                    </a:cubicBezTo>
                    <a:cubicBezTo>
                      <a:pt x="408" y="8633"/>
                      <a:pt x="445" y="8639"/>
                      <a:pt x="466" y="8675"/>
                    </a:cubicBezTo>
                    <a:cubicBezTo>
                      <a:pt x="515" y="8782"/>
                      <a:pt x="355" y="8993"/>
                      <a:pt x="459" y="8993"/>
                    </a:cubicBezTo>
                    <a:cubicBezTo>
                      <a:pt x="461" y="8993"/>
                      <a:pt x="464" y="8993"/>
                      <a:pt x="466" y="8992"/>
                    </a:cubicBezTo>
                    <a:cubicBezTo>
                      <a:pt x="585" y="8982"/>
                      <a:pt x="675" y="8844"/>
                      <a:pt x="714" y="8695"/>
                    </a:cubicBezTo>
                    <a:cubicBezTo>
                      <a:pt x="730" y="8652"/>
                      <a:pt x="746" y="8634"/>
                      <a:pt x="762" y="8634"/>
                    </a:cubicBezTo>
                    <a:cubicBezTo>
                      <a:pt x="796" y="8634"/>
                      <a:pt x="826" y="8719"/>
                      <a:pt x="833" y="8794"/>
                    </a:cubicBezTo>
                    <a:cubicBezTo>
                      <a:pt x="833" y="8808"/>
                      <a:pt x="836" y="8814"/>
                      <a:pt x="840" y="8814"/>
                    </a:cubicBezTo>
                    <a:cubicBezTo>
                      <a:pt x="868" y="8814"/>
                      <a:pt x="969" y="8585"/>
                      <a:pt x="1012" y="8516"/>
                    </a:cubicBezTo>
                    <a:cubicBezTo>
                      <a:pt x="1018" y="8505"/>
                      <a:pt x="1029" y="8500"/>
                      <a:pt x="1044" y="8500"/>
                    </a:cubicBezTo>
                    <a:cubicBezTo>
                      <a:pt x="1141" y="8500"/>
                      <a:pt x="1388" y="8725"/>
                      <a:pt x="1388" y="8725"/>
                    </a:cubicBezTo>
                    <a:lnTo>
                      <a:pt x="1914" y="8814"/>
                    </a:lnTo>
                    <a:lnTo>
                      <a:pt x="2092" y="8804"/>
                    </a:lnTo>
                    <a:lnTo>
                      <a:pt x="2489" y="8784"/>
                    </a:lnTo>
                    <a:cubicBezTo>
                      <a:pt x="2489" y="8784"/>
                      <a:pt x="2499" y="8764"/>
                      <a:pt x="2529" y="8754"/>
                    </a:cubicBezTo>
                    <a:cubicBezTo>
                      <a:pt x="2549" y="8735"/>
                      <a:pt x="2578" y="8705"/>
                      <a:pt x="2618" y="8685"/>
                    </a:cubicBezTo>
                    <a:cubicBezTo>
                      <a:pt x="2657" y="8666"/>
                      <a:pt x="2700" y="8646"/>
                      <a:pt x="2731" y="8646"/>
                    </a:cubicBezTo>
                    <a:cubicBezTo>
                      <a:pt x="2747" y="8646"/>
                      <a:pt x="2760" y="8651"/>
                      <a:pt x="2767" y="8665"/>
                    </a:cubicBezTo>
                    <a:cubicBezTo>
                      <a:pt x="2787" y="8695"/>
                      <a:pt x="2816" y="8744"/>
                      <a:pt x="2846" y="8794"/>
                    </a:cubicBezTo>
                    <a:cubicBezTo>
                      <a:pt x="2875" y="8852"/>
                      <a:pt x="2909" y="8910"/>
                      <a:pt x="2930" y="8910"/>
                    </a:cubicBezTo>
                    <a:cubicBezTo>
                      <a:pt x="2937" y="8910"/>
                      <a:pt x="2943" y="8902"/>
                      <a:pt x="2945" y="8883"/>
                    </a:cubicBezTo>
                    <a:cubicBezTo>
                      <a:pt x="2945" y="8814"/>
                      <a:pt x="2985" y="8626"/>
                      <a:pt x="3015" y="8556"/>
                    </a:cubicBezTo>
                    <a:cubicBezTo>
                      <a:pt x="3025" y="8546"/>
                      <a:pt x="3025" y="8536"/>
                      <a:pt x="3034" y="8526"/>
                    </a:cubicBezTo>
                    <a:lnTo>
                      <a:pt x="3044" y="8526"/>
                    </a:lnTo>
                    <a:cubicBezTo>
                      <a:pt x="3054" y="8526"/>
                      <a:pt x="3054" y="8536"/>
                      <a:pt x="3064" y="8556"/>
                    </a:cubicBezTo>
                    <a:cubicBezTo>
                      <a:pt x="3104" y="8695"/>
                      <a:pt x="3134" y="8754"/>
                      <a:pt x="3243" y="8764"/>
                    </a:cubicBezTo>
                    <a:cubicBezTo>
                      <a:pt x="3247" y="8765"/>
                      <a:pt x="3251" y="8765"/>
                      <a:pt x="3254" y="8765"/>
                    </a:cubicBezTo>
                    <a:cubicBezTo>
                      <a:pt x="3322" y="8765"/>
                      <a:pt x="3323" y="8680"/>
                      <a:pt x="3332" y="8596"/>
                    </a:cubicBezTo>
                    <a:cubicBezTo>
                      <a:pt x="3342" y="8546"/>
                      <a:pt x="3342" y="8497"/>
                      <a:pt x="3362" y="8457"/>
                    </a:cubicBezTo>
                    <a:cubicBezTo>
                      <a:pt x="3370" y="8444"/>
                      <a:pt x="3379" y="8438"/>
                      <a:pt x="3388" y="8438"/>
                    </a:cubicBezTo>
                    <a:cubicBezTo>
                      <a:pt x="3439" y="8438"/>
                      <a:pt x="3507" y="8585"/>
                      <a:pt x="3522" y="8585"/>
                    </a:cubicBezTo>
                    <a:cubicBezTo>
                      <a:pt x="3526" y="8585"/>
                      <a:pt x="3526" y="8574"/>
                      <a:pt x="3520" y="8546"/>
                    </a:cubicBezTo>
                    <a:cubicBezTo>
                      <a:pt x="3491" y="8407"/>
                      <a:pt x="3639" y="8338"/>
                      <a:pt x="3729" y="8328"/>
                    </a:cubicBezTo>
                    <a:cubicBezTo>
                      <a:pt x="3818" y="8318"/>
                      <a:pt x="3689" y="8120"/>
                      <a:pt x="3570" y="8090"/>
                    </a:cubicBezTo>
                    <a:cubicBezTo>
                      <a:pt x="3553" y="8086"/>
                      <a:pt x="3538" y="8084"/>
                      <a:pt x="3523" y="8084"/>
                    </a:cubicBezTo>
                    <a:cubicBezTo>
                      <a:pt x="3436" y="8084"/>
                      <a:pt x="3386" y="8151"/>
                      <a:pt x="3292" y="8159"/>
                    </a:cubicBezTo>
                    <a:cubicBezTo>
                      <a:pt x="3234" y="8165"/>
                      <a:pt x="3155" y="8199"/>
                      <a:pt x="3099" y="8199"/>
                    </a:cubicBezTo>
                    <a:cubicBezTo>
                      <a:pt x="3061" y="8199"/>
                      <a:pt x="3034" y="8183"/>
                      <a:pt x="3034" y="8130"/>
                    </a:cubicBezTo>
                    <a:cubicBezTo>
                      <a:pt x="3034" y="8040"/>
                      <a:pt x="3054" y="7951"/>
                      <a:pt x="3044" y="7892"/>
                    </a:cubicBezTo>
                    <a:cubicBezTo>
                      <a:pt x="3044" y="7872"/>
                      <a:pt x="3034" y="7852"/>
                      <a:pt x="3015" y="7852"/>
                    </a:cubicBezTo>
                    <a:cubicBezTo>
                      <a:pt x="2995" y="7852"/>
                      <a:pt x="2975" y="7872"/>
                      <a:pt x="2965" y="7892"/>
                    </a:cubicBezTo>
                    <a:cubicBezTo>
                      <a:pt x="2925" y="7941"/>
                      <a:pt x="2896" y="8011"/>
                      <a:pt x="2836" y="8021"/>
                    </a:cubicBezTo>
                    <a:cubicBezTo>
                      <a:pt x="2770" y="8028"/>
                      <a:pt x="2694" y="8089"/>
                      <a:pt x="2646" y="8089"/>
                    </a:cubicBezTo>
                    <a:cubicBezTo>
                      <a:pt x="2629" y="8089"/>
                      <a:pt x="2616" y="8081"/>
                      <a:pt x="2608" y="8060"/>
                    </a:cubicBezTo>
                    <a:cubicBezTo>
                      <a:pt x="2591" y="8001"/>
                      <a:pt x="2574" y="7869"/>
                      <a:pt x="2619" y="7869"/>
                    </a:cubicBezTo>
                    <a:cubicBezTo>
                      <a:pt x="2627" y="7869"/>
                      <a:pt x="2636" y="7873"/>
                      <a:pt x="2648" y="7882"/>
                    </a:cubicBezTo>
                    <a:cubicBezTo>
                      <a:pt x="2665" y="7893"/>
                      <a:pt x="2683" y="7898"/>
                      <a:pt x="2702" y="7898"/>
                    </a:cubicBezTo>
                    <a:cubicBezTo>
                      <a:pt x="2749" y="7898"/>
                      <a:pt x="2798" y="7868"/>
                      <a:pt x="2826" y="7832"/>
                    </a:cubicBezTo>
                    <a:cubicBezTo>
                      <a:pt x="2856" y="7803"/>
                      <a:pt x="2866" y="7763"/>
                      <a:pt x="2856" y="7733"/>
                    </a:cubicBezTo>
                    <a:cubicBezTo>
                      <a:pt x="2806" y="7664"/>
                      <a:pt x="2618" y="7535"/>
                      <a:pt x="2717" y="7505"/>
                    </a:cubicBezTo>
                    <a:cubicBezTo>
                      <a:pt x="2728" y="7501"/>
                      <a:pt x="2740" y="7500"/>
                      <a:pt x="2752" y="7500"/>
                    </a:cubicBezTo>
                    <a:cubicBezTo>
                      <a:pt x="2835" y="7500"/>
                      <a:pt x="2933" y="7583"/>
                      <a:pt x="2985" y="7644"/>
                    </a:cubicBezTo>
                    <a:cubicBezTo>
                      <a:pt x="2995" y="7654"/>
                      <a:pt x="3005" y="7674"/>
                      <a:pt x="3005" y="7684"/>
                    </a:cubicBezTo>
                    <a:cubicBezTo>
                      <a:pt x="3005" y="7684"/>
                      <a:pt x="3015" y="7693"/>
                      <a:pt x="3015" y="7703"/>
                    </a:cubicBezTo>
                    <a:cubicBezTo>
                      <a:pt x="3038" y="7750"/>
                      <a:pt x="3116" y="7821"/>
                      <a:pt x="3168" y="7821"/>
                    </a:cubicBezTo>
                    <a:cubicBezTo>
                      <a:pt x="3182" y="7821"/>
                      <a:pt x="3194" y="7815"/>
                      <a:pt x="3203" y="7803"/>
                    </a:cubicBezTo>
                    <a:cubicBezTo>
                      <a:pt x="3209" y="7794"/>
                      <a:pt x="3215" y="7790"/>
                      <a:pt x="3222" y="7790"/>
                    </a:cubicBezTo>
                    <a:cubicBezTo>
                      <a:pt x="3239" y="7790"/>
                      <a:pt x="3258" y="7811"/>
                      <a:pt x="3272" y="7832"/>
                    </a:cubicBezTo>
                    <a:cubicBezTo>
                      <a:pt x="3292" y="7872"/>
                      <a:pt x="3312" y="7902"/>
                      <a:pt x="3312" y="7922"/>
                    </a:cubicBezTo>
                    <a:cubicBezTo>
                      <a:pt x="3312" y="7946"/>
                      <a:pt x="3322" y="7959"/>
                      <a:pt x="3339" y="7959"/>
                    </a:cubicBezTo>
                    <a:cubicBezTo>
                      <a:pt x="3357" y="7959"/>
                      <a:pt x="3381" y="7946"/>
                      <a:pt x="3411" y="7922"/>
                    </a:cubicBezTo>
                    <a:cubicBezTo>
                      <a:pt x="3471" y="7872"/>
                      <a:pt x="3421" y="7773"/>
                      <a:pt x="3391" y="7723"/>
                    </a:cubicBezTo>
                    <a:cubicBezTo>
                      <a:pt x="3391" y="7713"/>
                      <a:pt x="3381" y="7703"/>
                      <a:pt x="3381" y="7693"/>
                    </a:cubicBezTo>
                    <a:cubicBezTo>
                      <a:pt x="3372" y="7684"/>
                      <a:pt x="3352" y="7664"/>
                      <a:pt x="3332" y="7644"/>
                    </a:cubicBezTo>
                    <a:cubicBezTo>
                      <a:pt x="3302" y="7624"/>
                      <a:pt x="3282" y="7594"/>
                      <a:pt x="3292" y="7574"/>
                    </a:cubicBezTo>
                    <a:cubicBezTo>
                      <a:pt x="3301" y="7557"/>
                      <a:pt x="3312" y="7543"/>
                      <a:pt x="3328" y="7543"/>
                    </a:cubicBezTo>
                    <a:cubicBezTo>
                      <a:pt x="3347" y="7543"/>
                      <a:pt x="3373" y="7564"/>
                      <a:pt x="3411" y="7624"/>
                    </a:cubicBezTo>
                    <a:cubicBezTo>
                      <a:pt x="3411" y="7634"/>
                      <a:pt x="3411" y="7634"/>
                      <a:pt x="3411" y="7634"/>
                    </a:cubicBezTo>
                    <a:cubicBezTo>
                      <a:pt x="3411" y="7634"/>
                      <a:pt x="3411" y="7634"/>
                      <a:pt x="3421" y="7644"/>
                    </a:cubicBezTo>
                    <a:cubicBezTo>
                      <a:pt x="3474" y="7731"/>
                      <a:pt x="3495" y="7765"/>
                      <a:pt x="3520" y="7765"/>
                    </a:cubicBezTo>
                    <a:cubicBezTo>
                      <a:pt x="3523" y="7765"/>
                      <a:pt x="3527" y="7764"/>
                      <a:pt x="3530" y="7763"/>
                    </a:cubicBezTo>
                    <a:cubicBezTo>
                      <a:pt x="3560" y="7743"/>
                      <a:pt x="3649" y="7624"/>
                      <a:pt x="3600" y="7584"/>
                    </a:cubicBezTo>
                    <a:cubicBezTo>
                      <a:pt x="3560" y="7545"/>
                      <a:pt x="3550" y="7485"/>
                      <a:pt x="3540" y="7446"/>
                    </a:cubicBezTo>
                    <a:cubicBezTo>
                      <a:pt x="3529" y="7424"/>
                      <a:pt x="3494" y="7417"/>
                      <a:pt x="3453" y="7417"/>
                    </a:cubicBezTo>
                    <a:cubicBezTo>
                      <a:pt x="3420" y="7417"/>
                      <a:pt x="3383" y="7421"/>
                      <a:pt x="3352" y="7426"/>
                    </a:cubicBezTo>
                    <a:cubicBezTo>
                      <a:pt x="3315" y="7436"/>
                      <a:pt x="3300" y="7447"/>
                      <a:pt x="3293" y="7447"/>
                    </a:cubicBezTo>
                    <a:cubicBezTo>
                      <a:pt x="3287" y="7447"/>
                      <a:pt x="3287" y="7439"/>
                      <a:pt x="3282" y="7416"/>
                    </a:cubicBezTo>
                    <a:cubicBezTo>
                      <a:pt x="3262" y="7376"/>
                      <a:pt x="3441" y="7277"/>
                      <a:pt x="3381" y="7247"/>
                    </a:cubicBezTo>
                    <a:cubicBezTo>
                      <a:pt x="3332" y="7233"/>
                      <a:pt x="3247" y="7169"/>
                      <a:pt x="3188" y="7169"/>
                    </a:cubicBezTo>
                    <a:cubicBezTo>
                      <a:pt x="3165" y="7169"/>
                      <a:pt x="3145" y="7179"/>
                      <a:pt x="3134" y="7208"/>
                    </a:cubicBezTo>
                    <a:cubicBezTo>
                      <a:pt x="3116" y="7259"/>
                      <a:pt x="3106" y="7291"/>
                      <a:pt x="3090" y="7291"/>
                    </a:cubicBezTo>
                    <a:cubicBezTo>
                      <a:pt x="3079" y="7291"/>
                      <a:pt x="3065" y="7275"/>
                      <a:pt x="3044" y="7237"/>
                    </a:cubicBezTo>
                    <a:cubicBezTo>
                      <a:pt x="3017" y="7201"/>
                      <a:pt x="3002" y="7194"/>
                      <a:pt x="2992" y="7194"/>
                    </a:cubicBezTo>
                    <a:cubicBezTo>
                      <a:pt x="2986" y="7194"/>
                      <a:pt x="2982" y="7197"/>
                      <a:pt x="2977" y="7197"/>
                    </a:cubicBezTo>
                    <a:cubicBezTo>
                      <a:pt x="2973" y="7197"/>
                      <a:pt x="2970" y="7195"/>
                      <a:pt x="2965" y="7188"/>
                    </a:cubicBezTo>
                    <a:cubicBezTo>
                      <a:pt x="2935" y="7148"/>
                      <a:pt x="2945" y="7118"/>
                      <a:pt x="2856" y="7069"/>
                    </a:cubicBezTo>
                    <a:cubicBezTo>
                      <a:pt x="2840" y="7061"/>
                      <a:pt x="2827" y="7058"/>
                      <a:pt x="2816" y="7058"/>
                    </a:cubicBezTo>
                    <a:cubicBezTo>
                      <a:pt x="2758" y="7058"/>
                      <a:pt x="2754" y="7153"/>
                      <a:pt x="2687" y="7178"/>
                    </a:cubicBezTo>
                    <a:cubicBezTo>
                      <a:pt x="2679" y="7180"/>
                      <a:pt x="2670" y="7181"/>
                      <a:pt x="2661" y="7181"/>
                    </a:cubicBezTo>
                    <a:cubicBezTo>
                      <a:pt x="2589" y="7181"/>
                      <a:pt x="2519" y="7118"/>
                      <a:pt x="2519" y="7118"/>
                    </a:cubicBezTo>
                    <a:cubicBezTo>
                      <a:pt x="2519" y="7118"/>
                      <a:pt x="2469" y="6980"/>
                      <a:pt x="2499" y="6940"/>
                    </a:cubicBezTo>
                    <a:cubicBezTo>
                      <a:pt x="2505" y="6928"/>
                      <a:pt x="2514" y="6923"/>
                      <a:pt x="2527" y="6923"/>
                    </a:cubicBezTo>
                    <a:cubicBezTo>
                      <a:pt x="2536" y="6923"/>
                      <a:pt x="2546" y="6926"/>
                      <a:pt x="2559" y="6930"/>
                    </a:cubicBezTo>
                    <a:cubicBezTo>
                      <a:pt x="2687" y="6980"/>
                      <a:pt x="2618" y="6960"/>
                      <a:pt x="2697" y="6980"/>
                    </a:cubicBezTo>
                    <a:lnTo>
                      <a:pt x="2727" y="6980"/>
                    </a:lnTo>
                    <a:cubicBezTo>
                      <a:pt x="2740" y="6983"/>
                      <a:pt x="2752" y="6985"/>
                      <a:pt x="2762" y="6985"/>
                    </a:cubicBezTo>
                    <a:cubicBezTo>
                      <a:pt x="2781" y="6985"/>
                      <a:pt x="2790" y="6976"/>
                      <a:pt x="2777" y="6950"/>
                    </a:cubicBezTo>
                    <a:cubicBezTo>
                      <a:pt x="2767" y="6930"/>
                      <a:pt x="2757" y="6910"/>
                      <a:pt x="2737" y="6890"/>
                    </a:cubicBezTo>
                    <a:cubicBezTo>
                      <a:pt x="2663" y="6789"/>
                      <a:pt x="2539" y="6731"/>
                      <a:pt x="2640" y="6731"/>
                    </a:cubicBezTo>
                    <a:cubicBezTo>
                      <a:pt x="2648" y="6731"/>
                      <a:pt x="2657" y="6731"/>
                      <a:pt x="2668" y="6732"/>
                    </a:cubicBezTo>
                    <a:cubicBezTo>
                      <a:pt x="2678" y="6732"/>
                      <a:pt x="2687" y="6733"/>
                      <a:pt x="2696" y="6733"/>
                    </a:cubicBezTo>
                    <a:cubicBezTo>
                      <a:pt x="2758" y="6733"/>
                      <a:pt x="2779" y="6715"/>
                      <a:pt x="2792" y="6715"/>
                    </a:cubicBezTo>
                    <a:cubicBezTo>
                      <a:pt x="2801" y="6715"/>
                      <a:pt x="2806" y="6721"/>
                      <a:pt x="2816" y="6742"/>
                    </a:cubicBezTo>
                    <a:cubicBezTo>
                      <a:pt x="2816" y="6752"/>
                      <a:pt x="2826" y="6761"/>
                      <a:pt x="2836" y="6791"/>
                    </a:cubicBezTo>
                    <a:cubicBezTo>
                      <a:pt x="2879" y="6891"/>
                      <a:pt x="2927" y="6991"/>
                      <a:pt x="2939" y="6991"/>
                    </a:cubicBezTo>
                    <a:cubicBezTo>
                      <a:pt x="2944" y="6991"/>
                      <a:pt x="2944" y="6976"/>
                      <a:pt x="2935" y="6940"/>
                    </a:cubicBezTo>
                    <a:cubicBezTo>
                      <a:pt x="2915" y="6801"/>
                      <a:pt x="2906" y="6841"/>
                      <a:pt x="2906" y="6752"/>
                    </a:cubicBezTo>
                    <a:cubicBezTo>
                      <a:pt x="2906" y="6742"/>
                      <a:pt x="2896" y="6722"/>
                      <a:pt x="2896" y="6712"/>
                    </a:cubicBezTo>
                    <a:cubicBezTo>
                      <a:pt x="2887" y="6638"/>
                      <a:pt x="2872" y="6551"/>
                      <a:pt x="2907" y="6551"/>
                    </a:cubicBezTo>
                    <a:cubicBezTo>
                      <a:pt x="2914" y="6551"/>
                      <a:pt x="2923" y="6555"/>
                      <a:pt x="2935" y="6563"/>
                    </a:cubicBezTo>
                    <a:cubicBezTo>
                      <a:pt x="3015" y="6613"/>
                      <a:pt x="3074" y="6593"/>
                      <a:pt x="3084" y="6672"/>
                    </a:cubicBezTo>
                    <a:cubicBezTo>
                      <a:pt x="3084" y="6682"/>
                      <a:pt x="3084" y="6702"/>
                      <a:pt x="3094" y="6712"/>
                    </a:cubicBezTo>
                    <a:cubicBezTo>
                      <a:pt x="3102" y="6785"/>
                      <a:pt x="3124" y="6898"/>
                      <a:pt x="3153" y="6898"/>
                    </a:cubicBezTo>
                    <a:cubicBezTo>
                      <a:pt x="3159" y="6898"/>
                      <a:pt x="3166" y="6893"/>
                      <a:pt x="3173" y="6880"/>
                    </a:cubicBezTo>
                    <a:cubicBezTo>
                      <a:pt x="3213" y="6801"/>
                      <a:pt x="3213" y="6841"/>
                      <a:pt x="3173" y="6732"/>
                    </a:cubicBezTo>
                    <a:cubicBezTo>
                      <a:pt x="3173" y="6722"/>
                      <a:pt x="3163" y="6712"/>
                      <a:pt x="3163" y="6692"/>
                    </a:cubicBezTo>
                    <a:cubicBezTo>
                      <a:pt x="3144" y="6642"/>
                      <a:pt x="3134" y="6613"/>
                      <a:pt x="3124" y="6583"/>
                    </a:cubicBezTo>
                    <a:cubicBezTo>
                      <a:pt x="3114" y="6523"/>
                      <a:pt x="3114" y="6504"/>
                      <a:pt x="3153" y="6494"/>
                    </a:cubicBezTo>
                    <a:cubicBezTo>
                      <a:pt x="3158" y="6493"/>
                      <a:pt x="3161" y="6492"/>
                      <a:pt x="3165" y="6492"/>
                    </a:cubicBezTo>
                    <a:cubicBezTo>
                      <a:pt x="3197" y="6492"/>
                      <a:pt x="3215" y="6529"/>
                      <a:pt x="3233" y="6573"/>
                    </a:cubicBezTo>
                    <a:cubicBezTo>
                      <a:pt x="3233" y="6593"/>
                      <a:pt x="3243" y="6623"/>
                      <a:pt x="3253" y="6642"/>
                    </a:cubicBezTo>
                    <a:cubicBezTo>
                      <a:pt x="3272" y="6682"/>
                      <a:pt x="3292" y="6712"/>
                      <a:pt x="3302" y="6732"/>
                    </a:cubicBezTo>
                    <a:cubicBezTo>
                      <a:pt x="3332" y="6761"/>
                      <a:pt x="3352" y="6791"/>
                      <a:pt x="3381" y="6831"/>
                    </a:cubicBezTo>
                    <a:cubicBezTo>
                      <a:pt x="3409" y="6875"/>
                      <a:pt x="3445" y="6912"/>
                      <a:pt x="3472" y="6912"/>
                    </a:cubicBezTo>
                    <a:cubicBezTo>
                      <a:pt x="3494" y="6912"/>
                      <a:pt x="3510" y="6888"/>
                      <a:pt x="3510" y="6821"/>
                    </a:cubicBezTo>
                    <a:cubicBezTo>
                      <a:pt x="3510" y="6761"/>
                      <a:pt x="3481" y="6732"/>
                      <a:pt x="3461" y="6702"/>
                    </a:cubicBezTo>
                    <a:cubicBezTo>
                      <a:pt x="3431" y="6672"/>
                      <a:pt x="3401" y="6662"/>
                      <a:pt x="3451" y="6623"/>
                    </a:cubicBezTo>
                    <a:cubicBezTo>
                      <a:pt x="3468" y="6611"/>
                      <a:pt x="3489" y="6606"/>
                      <a:pt x="3509" y="6606"/>
                    </a:cubicBezTo>
                    <a:cubicBezTo>
                      <a:pt x="3524" y="6606"/>
                      <a:pt x="3538" y="6609"/>
                      <a:pt x="3550" y="6613"/>
                    </a:cubicBezTo>
                    <a:cubicBezTo>
                      <a:pt x="3560" y="6613"/>
                      <a:pt x="3569" y="6613"/>
                      <a:pt x="3576" y="6613"/>
                    </a:cubicBezTo>
                    <a:cubicBezTo>
                      <a:pt x="3598" y="6613"/>
                      <a:pt x="3607" y="6608"/>
                      <a:pt x="3600" y="6563"/>
                    </a:cubicBezTo>
                    <a:cubicBezTo>
                      <a:pt x="3600" y="6553"/>
                      <a:pt x="3600" y="6543"/>
                      <a:pt x="3600" y="6533"/>
                    </a:cubicBezTo>
                    <a:cubicBezTo>
                      <a:pt x="3600" y="6474"/>
                      <a:pt x="3610" y="6454"/>
                      <a:pt x="3560" y="6444"/>
                    </a:cubicBezTo>
                    <a:lnTo>
                      <a:pt x="3520" y="6444"/>
                    </a:lnTo>
                    <a:cubicBezTo>
                      <a:pt x="3459" y="6444"/>
                      <a:pt x="3402" y="6474"/>
                      <a:pt x="3372" y="6474"/>
                    </a:cubicBezTo>
                    <a:cubicBezTo>
                      <a:pt x="3353" y="6474"/>
                      <a:pt x="3344" y="6462"/>
                      <a:pt x="3352" y="6424"/>
                    </a:cubicBezTo>
                    <a:cubicBezTo>
                      <a:pt x="3372" y="6325"/>
                      <a:pt x="3421" y="6345"/>
                      <a:pt x="3451" y="6335"/>
                    </a:cubicBezTo>
                    <a:cubicBezTo>
                      <a:pt x="3481" y="6335"/>
                      <a:pt x="3431" y="6246"/>
                      <a:pt x="3431" y="6246"/>
                    </a:cubicBezTo>
                    <a:cubicBezTo>
                      <a:pt x="3431" y="6246"/>
                      <a:pt x="3401" y="6256"/>
                      <a:pt x="3362" y="6266"/>
                    </a:cubicBezTo>
                    <a:cubicBezTo>
                      <a:pt x="3323" y="6282"/>
                      <a:pt x="3268" y="6296"/>
                      <a:pt x="3225" y="6296"/>
                    </a:cubicBezTo>
                    <a:cubicBezTo>
                      <a:pt x="3190" y="6296"/>
                      <a:pt x="3162" y="6287"/>
                      <a:pt x="3153" y="6266"/>
                    </a:cubicBezTo>
                    <a:cubicBezTo>
                      <a:pt x="3119" y="6189"/>
                      <a:pt x="3255" y="6067"/>
                      <a:pt x="3216" y="6067"/>
                    </a:cubicBezTo>
                    <a:cubicBezTo>
                      <a:pt x="3210" y="6067"/>
                      <a:pt x="3200" y="6070"/>
                      <a:pt x="3183" y="6077"/>
                    </a:cubicBezTo>
                    <a:cubicBezTo>
                      <a:pt x="3111" y="6108"/>
                      <a:pt x="3068" y="6145"/>
                      <a:pt x="3022" y="6145"/>
                    </a:cubicBezTo>
                    <a:cubicBezTo>
                      <a:pt x="2994" y="6145"/>
                      <a:pt x="2964" y="6130"/>
                      <a:pt x="2925" y="6087"/>
                    </a:cubicBezTo>
                    <a:cubicBezTo>
                      <a:pt x="2906" y="6067"/>
                      <a:pt x="2896" y="6057"/>
                      <a:pt x="2876" y="6038"/>
                    </a:cubicBezTo>
                    <a:cubicBezTo>
                      <a:pt x="2816" y="5978"/>
                      <a:pt x="2787" y="5978"/>
                      <a:pt x="2737" y="5929"/>
                    </a:cubicBezTo>
                    <a:cubicBezTo>
                      <a:pt x="2687" y="5869"/>
                      <a:pt x="2668" y="5869"/>
                      <a:pt x="2638" y="5829"/>
                    </a:cubicBezTo>
                    <a:cubicBezTo>
                      <a:pt x="2612" y="5795"/>
                      <a:pt x="2654" y="5715"/>
                      <a:pt x="2685" y="5715"/>
                    </a:cubicBezTo>
                    <a:cubicBezTo>
                      <a:pt x="2689" y="5715"/>
                      <a:pt x="2694" y="5717"/>
                      <a:pt x="2697" y="5720"/>
                    </a:cubicBezTo>
                    <a:cubicBezTo>
                      <a:pt x="2727" y="5740"/>
                      <a:pt x="2717" y="5800"/>
                      <a:pt x="2787" y="5879"/>
                    </a:cubicBezTo>
                    <a:cubicBezTo>
                      <a:pt x="2889" y="5991"/>
                      <a:pt x="2938" y="6033"/>
                      <a:pt x="2957" y="6033"/>
                    </a:cubicBezTo>
                    <a:cubicBezTo>
                      <a:pt x="2990" y="6033"/>
                      <a:pt x="2921" y="5896"/>
                      <a:pt x="2876" y="5800"/>
                    </a:cubicBezTo>
                    <a:cubicBezTo>
                      <a:pt x="2796" y="5661"/>
                      <a:pt x="2727" y="5750"/>
                      <a:pt x="2747" y="5641"/>
                    </a:cubicBezTo>
                    <a:cubicBezTo>
                      <a:pt x="2757" y="5601"/>
                      <a:pt x="2777" y="5562"/>
                      <a:pt x="2796" y="5532"/>
                    </a:cubicBezTo>
                    <a:cubicBezTo>
                      <a:pt x="2813" y="5504"/>
                      <a:pt x="2833" y="5485"/>
                      <a:pt x="2851" y="5485"/>
                    </a:cubicBezTo>
                    <a:cubicBezTo>
                      <a:pt x="2865" y="5485"/>
                      <a:pt x="2877" y="5496"/>
                      <a:pt x="2886" y="5522"/>
                    </a:cubicBezTo>
                    <a:cubicBezTo>
                      <a:pt x="2896" y="5522"/>
                      <a:pt x="2896" y="5532"/>
                      <a:pt x="2896" y="5532"/>
                    </a:cubicBezTo>
                    <a:cubicBezTo>
                      <a:pt x="2935" y="5661"/>
                      <a:pt x="2896" y="5790"/>
                      <a:pt x="2995" y="5879"/>
                    </a:cubicBezTo>
                    <a:cubicBezTo>
                      <a:pt x="3023" y="5905"/>
                      <a:pt x="3042" y="5916"/>
                      <a:pt x="3052" y="5916"/>
                    </a:cubicBezTo>
                    <a:cubicBezTo>
                      <a:pt x="3079" y="5916"/>
                      <a:pt x="3054" y="5843"/>
                      <a:pt x="3005" y="5730"/>
                    </a:cubicBezTo>
                    <a:cubicBezTo>
                      <a:pt x="2975" y="5641"/>
                      <a:pt x="2935" y="5552"/>
                      <a:pt x="2935" y="5492"/>
                    </a:cubicBezTo>
                    <a:cubicBezTo>
                      <a:pt x="2928" y="5456"/>
                      <a:pt x="2931" y="5431"/>
                      <a:pt x="2953" y="5431"/>
                    </a:cubicBezTo>
                    <a:cubicBezTo>
                      <a:pt x="2961" y="5431"/>
                      <a:pt x="2971" y="5434"/>
                      <a:pt x="2985" y="5443"/>
                    </a:cubicBezTo>
                    <a:lnTo>
                      <a:pt x="2995" y="5443"/>
                    </a:lnTo>
                    <a:cubicBezTo>
                      <a:pt x="3104" y="5522"/>
                      <a:pt x="2995" y="5433"/>
                      <a:pt x="3054" y="5542"/>
                    </a:cubicBezTo>
                    <a:cubicBezTo>
                      <a:pt x="3087" y="5596"/>
                      <a:pt x="3194" y="5653"/>
                      <a:pt x="3276" y="5653"/>
                    </a:cubicBezTo>
                    <a:cubicBezTo>
                      <a:pt x="3343" y="5653"/>
                      <a:pt x="3394" y="5614"/>
                      <a:pt x="3372" y="5502"/>
                    </a:cubicBezTo>
                    <a:cubicBezTo>
                      <a:pt x="3349" y="5407"/>
                      <a:pt x="3323" y="5385"/>
                      <a:pt x="3297" y="5385"/>
                    </a:cubicBezTo>
                    <a:cubicBezTo>
                      <a:pt x="3275" y="5385"/>
                      <a:pt x="3252" y="5401"/>
                      <a:pt x="3232" y="5401"/>
                    </a:cubicBezTo>
                    <a:cubicBezTo>
                      <a:pt x="3214" y="5401"/>
                      <a:pt x="3197" y="5389"/>
                      <a:pt x="3183" y="5344"/>
                    </a:cubicBezTo>
                    <a:cubicBezTo>
                      <a:pt x="3173" y="5304"/>
                      <a:pt x="3163" y="5264"/>
                      <a:pt x="3153" y="5234"/>
                    </a:cubicBezTo>
                    <a:cubicBezTo>
                      <a:pt x="3144" y="5195"/>
                      <a:pt x="3134" y="5165"/>
                      <a:pt x="3114" y="5135"/>
                    </a:cubicBezTo>
                    <a:cubicBezTo>
                      <a:pt x="3104" y="5115"/>
                      <a:pt x="3084" y="5096"/>
                      <a:pt x="3054" y="5086"/>
                    </a:cubicBezTo>
                    <a:cubicBezTo>
                      <a:pt x="3052" y="5085"/>
                      <a:pt x="3049" y="5084"/>
                      <a:pt x="3046" y="5084"/>
                    </a:cubicBezTo>
                    <a:cubicBezTo>
                      <a:pt x="3016" y="5084"/>
                      <a:pt x="2971" y="5129"/>
                      <a:pt x="2935" y="5165"/>
                    </a:cubicBezTo>
                    <a:cubicBezTo>
                      <a:pt x="2906" y="5195"/>
                      <a:pt x="2876" y="5225"/>
                      <a:pt x="2866" y="5225"/>
                    </a:cubicBezTo>
                    <a:cubicBezTo>
                      <a:pt x="2829" y="5225"/>
                      <a:pt x="2800" y="5033"/>
                      <a:pt x="2862" y="5033"/>
                    </a:cubicBezTo>
                    <a:cubicBezTo>
                      <a:pt x="2866" y="5033"/>
                      <a:pt x="2871" y="5034"/>
                      <a:pt x="2876" y="5036"/>
                    </a:cubicBezTo>
                    <a:cubicBezTo>
                      <a:pt x="2898" y="5044"/>
                      <a:pt x="2916" y="5048"/>
                      <a:pt x="2929" y="5048"/>
                    </a:cubicBezTo>
                    <a:cubicBezTo>
                      <a:pt x="2966" y="5048"/>
                      <a:pt x="2955" y="5009"/>
                      <a:pt x="2866" y="4897"/>
                    </a:cubicBezTo>
                    <a:cubicBezTo>
                      <a:pt x="2866" y="4887"/>
                      <a:pt x="2866" y="4887"/>
                      <a:pt x="2866" y="4887"/>
                    </a:cubicBezTo>
                    <a:cubicBezTo>
                      <a:pt x="2754" y="4750"/>
                      <a:pt x="2799" y="4642"/>
                      <a:pt x="2858" y="4642"/>
                    </a:cubicBezTo>
                    <a:cubicBezTo>
                      <a:pt x="2867" y="4642"/>
                      <a:pt x="2877" y="4644"/>
                      <a:pt x="2886" y="4649"/>
                    </a:cubicBezTo>
                    <a:cubicBezTo>
                      <a:pt x="2935" y="4669"/>
                      <a:pt x="2945" y="4749"/>
                      <a:pt x="2965" y="4818"/>
                    </a:cubicBezTo>
                    <a:cubicBezTo>
                      <a:pt x="2975" y="4887"/>
                      <a:pt x="2975" y="4957"/>
                      <a:pt x="2995" y="4957"/>
                    </a:cubicBezTo>
                    <a:cubicBezTo>
                      <a:pt x="3000" y="4962"/>
                      <a:pt x="3012" y="4964"/>
                      <a:pt x="3028" y="4964"/>
                    </a:cubicBezTo>
                    <a:cubicBezTo>
                      <a:pt x="3044" y="4964"/>
                      <a:pt x="3064" y="4962"/>
                      <a:pt x="3084" y="4957"/>
                    </a:cubicBezTo>
                    <a:cubicBezTo>
                      <a:pt x="3144" y="4937"/>
                      <a:pt x="3193" y="4887"/>
                      <a:pt x="3134" y="4749"/>
                    </a:cubicBezTo>
                    <a:cubicBezTo>
                      <a:pt x="3134" y="4739"/>
                      <a:pt x="3124" y="4729"/>
                      <a:pt x="3124" y="4729"/>
                    </a:cubicBezTo>
                    <a:cubicBezTo>
                      <a:pt x="3025" y="4521"/>
                      <a:pt x="2975" y="4610"/>
                      <a:pt x="2935" y="4550"/>
                    </a:cubicBezTo>
                    <a:cubicBezTo>
                      <a:pt x="2902" y="4492"/>
                      <a:pt x="2883" y="4265"/>
                      <a:pt x="2824" y="4265"/>
                    </a:cubicBezTo>
                    <a:cubicBezTo>
                      <a:pt x="2813" y="4265"/>
                      <a:pt x="2801" y="4274"/>
                      <a:pt x="2787" y="4293"/>
                    </a:cubicBezTo>
                    <a:cubicBezTo>
                      <a:pt x="2721" y="4373"/>
                      <a:pt x="2698" y="4479"/>
                      <a:pt x="2659" y="4479"/>
                    </a:cubicBezTo>
                    <a:cubicBezTo>
                      <a:pt x="2645" y="4479"/>
                      <a:pt x="2629" y="4466"/>
                      <a:pt x="2608" y="4431"/>
                    </a:cubicBezTo>
                    <a:cubicBezTo>
                      <a:pt x="2539" y="4312"/>
                      <a:pt x="2568" y="4203"/>
                      <a:pt x="2459" y="4164"/>
                    </a:cubicBezTo>
                    <a:cubicBezTo>
                      <a:pt x="2350" y="4134"/>
                      <a:pt x="2360" y="4074"/>
                      <a:pt x="2360" y="4025"/>
                    </a:cubicBezTo>
                    <a:cubicBezTo>
                      <a:pt x="2360" y="3971"/>
                      <a:pt x="2295" y="3770"/>
                      <a:pt x="2357" y="3770"/>
                    </a:cubicBezTo>
                    <a:cubicBezTo>
                      <a:pt x="2363" y="3770"/>
                      <a:pt x="2371" y="3772"/>
                      <a:pt x="2380" y="3777"/>
                    </a:cubicBezTo>
                    <a:cubicBezTo>
                      <a:pt x="2479" y="3826"/>
                      <a:pt x="2449" y="3896"/>
                      <a:pt x="2529" y="4035"/>
                    </a:cubicBezTo>
                    <a:cubicBezTo>
                      <a:pt x="2572" y="4105"/>
                      <a:pt x="2623" y="4139"/>
                      <a:pt x="2657" y="4139"/>
                    </a:cubicBezTo>
                    <a:cubicBezTo>
                      <a:pt x="2686" y="4139"/>
                      <a:pt x="2701" y="4114"/>
                      <a:pt x="2687" y="4064"/>
                    </a:cubicBezTo>
                    <a:cubicBezTo>
                      <a:pt x="2673" y="4011"/>
                      <a:pt x="2675" y="3979"/>
                      <a:pt x="2691" y="3979"/>
                    </a:cubicBezTo>
                    <a:cubicBezTo>
                      <a:pt x="2709" y="3979"/>
                      <a:pt x="2741" y="4013"/>
                      <a:pt x="2787" y="4094"/>
                    </a:cubicBezTo>
                    <a:cubicBezTo>
                      <a:pt x="2828" y="4168"/>
                      <a:pt x="2867" y="4177"/>
                      <a:pt x="2909" y="4177"/>
                    </a:cubicBezTo>
                    <a:cubicBezTo>
                      <a:pt x="2924" y="4177"/>
                      <a:pt x="2939" y="4176"/>
                      <a:pt x="2955" y="4176"/>
                    </a:cubicBezTo>
                    <a:cubicBezTo>
                      <a:pt x="2991" y="4176"/>
                      <a:pt x="3030" y="4182"/>
                      <a:pt x="3074" y="4223"/>
                    </a:cubicBezTo>
                    <a:cubicBezTo>
                      <a:pt x="3108" y="4257"/>
                      <a:pt x="3148" y="4271"/>
                      <a:pt x="3181" y="4271"/>
                    </a:cubicBezTo>
                    <a:cubicBezTo>
                      <a:pt x="3245" y="4271"/>
                      <a:pt x="3285" y="4219"/>
                      <a:pt x="3213" y="4154"/>
                    </a:cubicBezTo>
                    <a:cubicBezTo>
                      <a:pt x="3203" y="4144"/>
                      <a:pt x="3193" y="4134"/>
                      <a:pt x="3183" y="4124"/>
                    </a:cubicBezTo>
                    <a:cubicBezTo>
                      <a:pt x="3084" y="4055"/>
                      <a:pt x="3015" y="4035"/>
                      <a:pt x="2965" y="4015"/>
                    </a:cubicBezTo>
                    <a:cubicBezTo>
                      <a:pt x="2935" y="4005"/>
                      <a:pt x="2906" y="3995"/>
                      <a:pt x="2915" y="3975"/>
                    </a:cubicBezTo>
                    <a:cubicBezTo>
                      <a:pt x="2915" y="3943"/>
                      <a:pt x="2876" y="3851"/>
                      <a:pt x="2937" y="3851"/>
                    </a:cubicBezTo>
                    <a:cubicBezTo>
                      <a:pt x="2951" y="3851"/>
                      <a:pt x="2969" y="3855"/>
                      <a:pt x="2995" y="3866"/>
                    </a:cubicBezTo>
                    <a:cubicBezTo>
                      <a:pt x="3020" y="3879"/>
                      <a:pt x="3045" y="3885"/>
                      <a:pt x="3067" y="3885"/>
                    </a:cubicBezTo>
                    <a:cubicBezTo>
                      <a:pt x="3114" y="3885"/>
                      <a:pt x="3150" y="3860"/>
                      <a:pt x="3163" y="3826"/>
                    </a:cubicBezTo>
                    <a:cubicBezTo>
                      <a:pt x="3183" y="3787"/>
                      <a:pt x="3183" y="3737"/>
                      <a:pt x="3144" y="3688"/>
                    </a:cubicBezTo>
                    <a:cubicBezTo>
                      <a:pt x="3134" y="3668"/>
                      <a:pt x="3124" y="3658"/>
                      <a:pt x="3104" y="3648"/>
                    </a:cubicBezTo>
                    <a:cubicBezTo>
                      <a:pt x="3064" y="3595"/>
                      <a:pt x="3029" y="3577"/>
                      <a:pt x="2980" y="3577"/>
                    </a:cubicBezTo>
                    <a:cubicBezTo>
                      <a:pt x="2956" y="3577"/>
                      <a:pt x="2929" y="3582"/>
                      <a:pt x="2896" y="3589"/>
                    </a:cubicBezTo>
                    <a:cubicBezTo>
                      <a:pt x="2804" y="3613"/>
                      <a:pt x="2706" y="3721"/>
                      <a:pt x="2642" y="3721"/>
                    </a:cubicBezTo>
                    <a:cubicBezTo>
                      <a:pt x="2629" y="3721"/>
                      <a:pt x="2618" y="3717"/>
                      <a:pt x="2608" y="3708"/>
                    </a:cubicBezTo>
                    <a:cubicBezTo>
                      <a:pt x="2549" y="3648"/>
                      <a:pt x="2658" y="3559"/>
                      <a:pt x="2578" y="3549"/>
                    </a:cubicBezTo>
                    <a:cubicBezTo>
                      <a:pt x="2499" y="3539"/>
                      <a:pt x="2231" y="3519"/>
                      <a:pt x="2321" y="3440"/>
                    </a:cubicBezTo>
                    <a:cubicBezTo>
                      <a:pt x="2400" y="3370"/>
                      <a:pt x="2449" y="3271"/>
                      <a:pt x="2449" y="3271"/>
                    </a:cubicBezTo>
                    <a:cubicBezTo>
                      <a:pt x="2449" y="3271"/>
                      <a:pt x="2491" y="3099"/>
                      <a:pt x="2551" y="3099"/>
                    </a:cubicBezTo>
                    <a:cubicBezTo>
                      <a:pt x="2569" y="3099"/>
                      <a:pt x="2588" y="3114"/>
                      <a:pt x="2608" y="3152"/>
                    </a:cubicBezTo>
                    <a:cubicBezTo>
                      <a:pt x="2663" y="3256"/>
                      <a:pt x="2703" y="3289"/>
                      <a:pt x="2733" y="3289"/>
                    </a:cubicBezTo>
                    <a:cubicBezTo>
                      <a:pt x="2751" y="3289"/>
                      <a:pt x="2765" y="3276"/>
                      <a:pt x="2777" y="3261"/>
                    </a:cubicBezTo>
                    <a:cubicBezTo>
                      <a:pt x="2800" y="3231"/>
                      <a:pt x="2799" y="3159"/>
                      <a:pt x="2811" y="3159"/>
                    </a:cubicBezTo>
                    <a:cubicBezTo>
                      <a:pt x="2815" y="3159"/>
                      <a:pt x="2819" y="3166"/>
                      <a:pt x="2826" y="3182"/>
                    </a:cubicBezTo>
                    <a:cubicBezTo>
                      <a:pt x="2839" y="3217"/>
                      <a:pt x="2878" y="3239"/>
                      <a:pt x="2907" y="3239"/>
                    </a:cubicBezTo>
                    <a:cubicBezTo>
                      <a:pt x="2944" y="3239"/>
                      <a:pt x="2966" y="3205"/>
                      <a:pt x="2906" y="3122"/>
                    </a:cubicBezTo>
                    <a:cubicBezTo>
                      <a:pt x="2806" y="2990"/>
                      <a:pt x="2748" y="2892"/>
                      <a:pt x="2703" y="2892"/>
                    </a:cubicBezTo>
                    <a:cubicBezTo>
                      <a:pt x="2694" y="2892"/>
                      <a:pt x="2686" y="2896"/>
                      <a:pt x="2677" y="2904"/>
                    </a:cubicBezTo>
                    <a:cubicBezTo>
                      <a:pt x="2667" y="2917"/>
                      <a:pt x="2660" y="2922"/>
                      <a:pt x="2654" y="2922"/>
                    </a:cubicBezTo>
                    <a:cubicBezTo>
                      <a:pt x="2630" y="2922"/>
                      <a:pt x="2623" y="2844"/>
                      <a:pt x="2529" y="2766"/>
                    </a:cubicBezTo>
                    <a:cubicBezTo>
                      <a:pt x="2483" y="2728"/>
                      <a:pt x="2447" y="2720"/>
                      <a:pt x="2417" y="2720"/>
                    </a:cubicBezTo>
                    <a:cubicBezTo>
                      <a:pt x="2397" y="2720"/>
                      <a:pt x="2379" y="2724"/>
                      <a:pt x="2361" y="2724"/>
                    </a:cubicBezTo>
                    <a:cubicBezTo>
                      <a:pt x="2344" y="2724"/>
                      <a:pt x="2328" y="2720"/>
                      <a:pt x="2311" y="2706"/>
                    </a:cubicBezTo>
                    <a:cubicBezTo>
                      <a:pt x="2251" y="2647"/>
                      <a:pt x="2053" y="2577"/>
                      <a:pt x="2192" y="2488"/>
                    </a:cubicBezTo>
                    <a:cubicBezTo>
                      <a:pt x="2278" y="2428"/>
                      <a:pt x="2325" y="2390"/>
                      <a:pt x="2361" y="2390"/>
                    </a:cubicBezTo>
                    <a:cubicBezTo>
                      <a:pt x="2378" y="2390"/>
                      <a:pt x="2394" y="2399"/>
                      <a:pt x="2410" y="2419"/>
                    </a:cubicBezTo>
                    <a:cubicBezTo>
                      <a:pt x="2428" y="2434"/>
                      <a:pt x="2454" y="2442"/>
                      <a:pt x="2481" y="2442"/>
                    </a:cubicBezTo>
                    <a:cubicBezTo>
                      <a:pt x="2540" y="2442"/>
                      <a:pt x="2607" y="2404"/>
                      <a:pt x="2628" y="2329"/>
                    </a:cubicBezTo>
                    <a:cubicBezTo>
                      <a:pt x="2637" y="2304"/>
                      <a:pt x="2648" y="2295"/>
                      <a:pt x="2660" y="2295"/>
                    </a:cubicBezTo>
                    <a:cubicBezTo>
                      <a:pt x="2686" y="2295"/>
                      <a:pt x="2714" y="2339"/>
                      <a:pt x="2721" y="2339"/>
                    </a:cubicBezTo>
                    <a:cubicBezTo>
                      <a:pt x="2725" y="2339"/>
                      <a:pt x="2725" y="2329"/>
                      <a:pt x="2717" y="2300"/>
                    </a:cubicBezTo>
                    <a:cubicBezTo>
                      <a:pt x="2697" y="2220"/>
                      <a:pt x="2669" y="2172"/>
                      <a:pt x="2631" y="2172"/>
                    </a:cubicBezTo>
                    <a:cubicBezTo>
                      <a:pt x="2612" y="2172"/>
                      <a:pt x="2592" y="2184"/>
                      <a:pt x="2568" y="2210"/>
                    </a:cubicBezTo>
                    <a:cubicBezTo>
                      <a:pt x="2552" y="2229"/>
                      <a:pt x="2534" y="2237"/>
                      <a:pt x="2516" y="2237"/>
                    </a:cubicBezTo>
                    <a:cubicBezTo>
                      <a:pt x="2459" y="2237"/>
                      <a:pt x="2407" y="2154"/>
                      <a:pt x="2430" y="2071"/>
                    </a:cubicBezTo>
                    <a:cubicBezTo>
                      <a:pt x="2451" y="2001"/>
                      <a:pt x="2548" y="1940"/>
                      <a:pt x="2537" y="1940"/>
                    </a:cubicBezTo>
                    <a:cubicBezTo>
                      <a:pt x="2532" y="1940"/>
                      <a:pt x="2510" y="1950"/>
                      <a:pt x="2459" y="1972"/>
                    </a:cubicBezTo>
                    <a:cubicBezTo>
                      <a:pt x="2281" y="2052"/>
                      <a:pt x="2321" y="2032"/>
                      <a:pt x="2350" y="2121"/>
                    </a:cubicBezTo>
                    <a:cubicBezTo>
                      <a:pt x="2362" y="2172"/>
                      <a:pt x="2309" y="2229"/>
                      <a:pt x="2265" y="2229"/>
                    </a:cubicBezTo>
                    <a:cubicBezTo>
                      <a:pt x="2231" y="2229"/>
                      <a:pt x="2203" y="2196"/>
                      <a:pt x="2211" y="2101"/>
                    </a:cubicBezTo>
                    <a:cubicBezTo>
                      <a:pt x="2231" y="1883"/>
                      <a:pt x="2122" y="1724"/>
                      <a:pt x="2251" y="1724"/>
                    </a:cubicBezTo>
                    <a:cubicBezTo>
                      <a:pt x="2338" y="1731"/>
                      <a:pt x="2339" y="1774"/>
                      <a:pt x="2349" y="1774"/>
                    </a:cubicBezTo>
                    <a:cubicBezTo>
                      <a:pt x="2354" y="1774"/>
                      <a:pt x="2361" y="1764"/>
                      <a:pt x="2380" y="1734"/>
                    </a:cubicBezTo>
                    <a:cubicBezTo>
                      <a:pt x="2440" y="1635"/>
                      <a:pt x="2677" y="1705"/>
                      <a:pt x="2568" y="1586"/>
                    </a:cubicBezTo>
                    <a:cubicBezTo>
                      <a:pt x="2487" y="1490"/>
                      <a:pt x="2450" y="1421"/>
                      <a:pt x="2412" y="1421"/>
                    </a:cubicBezTo>
                    <a:cubicBezTo>
                      <a:pt x="2399" y="1421"/>
                      <a:pt x="2385" y="1429"/>
                      <a:pt x="2370" y="1447"/>
                    </a:cubicBezTo>
                    <a:cubicBezTo>
                      <a:pt x="2319" y="1501"/>
                      <a:pt x="2273" y="1521"/>
                      <a:pt x="2237" y="1521"/>
                    </a:cubicBezTo>
                    <a:cubicBezTo>
                      <a:pt x="2169" y="1521"/>
                      <a:pt x="2140" y="1450"/>
                      <a:pt x="2192" y="1417"/>
                    </a:cubicBezTo>
                    <a:cubicBezTo>
                      <a:pt x="2268" y="1370"/>
                      <a:pt x="2334" y="1168"/>
                      <a:pt x="2297" y="1168"/>
                    </a:cubicBezTo>
                    <a:cubicBezTo>
                      <a:pt x="2295" y="1168"/>
                      <a:pt x="2293" y="1168"/>
                      <a:pt x="2291" y="1169"/>
                    </a:cubicBezTo>
                    <a:cubicBezTo>
                      <a:pt x="2283" y="1172"/>
                      <a:pt x="2274" y="1174"/>
                      <a:pt x="2264" y="1174"/>
                    </a:cubicBezTo>
                    <a:cubicBezTo>
                      <a:pt x="2205" y="1174"/>
                      <a:pt x="2109" y="1129"/>
                      <a:pt x="2092" y="1070"/>
                    </a:cubicBezTo>
                    <a:cubicBezTo>
                      <a:pt x="2087" y="1031"/>
                      <a:pt x="2078" y="1026"/>
                      <a:pt x="2070" y="1026"/>
                    </a:cubicBezTo>
                    <a:cubicBezTo>
                      <a:pt x="2067" y="1026"/>
                      <a:pt x="2065" y="1027"/>
                      <a:pt x="2063" y="1027"/>
                    </a:cubicBezTo>
                    <a:cubicBezTo>
                      <a:pt x="2059" y="1027"/>
                      <a:pt x="2056" y="1026"/>
                      <a:pt x="2053" y="1020"/>
                    </a:cubicBezTo>
                    <a:cubicBezTo>
                      <a:pt x="2033" y="991"/>
                      <a:pt x="2083" y="812"/>
                      <a:pt x="2142" y="733"/>
                    </a:cubicBezTo>
                    <a:cubicBezTo>
                      <a:pt x="2172" y="688"/>
                      <a:pt x="2229" y="666"/>
                      <a:pt x="2215" y="666"/>
                    </a:cubicBezTo>
                    <a:cubicBezTo>
                      <a:pt x="2210" y="666"/>
                      <a:pt x="2197" y="668"/>
                      <a:pt x="2172" y="673"/>
                    </a:cubicBezTo>
                    <a:cubicBezTo>
                      <a:pt x="2097" y="688"/>
                      <a:pt x="2045" y="793"/>
                      <a:pt x="2019" y="793"/>
                    </a:cubicBezTo>
                    <a:cubicBezTo>
                      <a:pt x="2011" y="793"/>
                      <a:pt x="2006" y="782"/>
                      <a:pt x="2003" y="753"/>
                    </a:cubicBezTo>
                    <a:cubicBezTo>
                      <a:pt x="1993" y="634"/>
                      <a:pt x="2003" y="485"/>
                      <a:pt x="1964" y="406"/>
                    </a:cubicBezTo>
                    <a:cubicBezTo>
                      <a:pt x="1940" y="344"/>
                      <a:pt x="1917" y="0"/>
                      <a:pt x="19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0" name="Google Shape;2740;p17"/>
              <p:cNvSpPr/>
              <p:nvPr/>
            </p:nvSpPr>
            <p:spPr>
              <a:xfrm>
                <a:off x="10398762" y="-802430"/>
                <a:ext cx="72138" cy="45569"/>
              </a:xfrm>
              <a:custGeom>
                <a:avLst/>
                <a:gdLst/>
                <a:ahLst/>
                <a:cxnLst/>
                <a:rect l="l" t="t" r="r" b="b"/>
                <a:pathLst>
                  <a:path w="448" h="283" extrusionOk="0">
                    <a:moveTo>
                      <a:pt x="219" y="1"/>
                    </a:moveTo>
                    <a:cubicBezTo>
                      <a:pt x="175" y="1"/>
                      <a:pt x="140" y="114"/>
                      <a:pt x="140" y="114"/>
                    </a:cubicBezTo>
                    <a:cubicBezTo>
                      <a:pt x="140" y="114"/>
                      <a:pt x="100" y="174"/>
                      <a:pt x="41" y="223"/>
                    </a:cubicBezTo>
                    <a:cubicBezTo>
                      <a:pt x="1" y="253"/>
                      <a:pt x="70" y="273"/>
                      <a:pt x="150" y="283"/>
                    </a:cubicBezTo>
                    <a:cubicBezTo>
                      <a:pt x="288" y="94"/>
                      <a:pt x="368" y="184"/>
                      <a:pt x="427" y="114"/>
                    </a:cubicBezTo>
                    <a:cubicBezTo>
                      <a:pt x="437" y="104"/>
                      <a:pt x="447" y="84"/>
                      <a:pt x="447" y="74"/>
                    </a:cubicBezTo>
                    <a:cubicBezTo>
                      <a:pt x="437" y="74"/>
                      <a:pt x="437" y="65"/>
                      <a:pt x="427" y="55"/>
                    </a:cubicBezTo>
                    <a:cubicBezTo>
                      <a:pt x="422" y="42"/>
                      <a:pt x="419" y="37"/>
                      <a:pt x="415" y="37"/>
                    </a:cubicBezTo>
                    <a:cubicBezTo>
                      <a:pt x="406" y="37"/>
                      <a:pt x="402" y="82"/>
                      <a:pt x="388" y="104"/>
                    </a:cubicBezTo>
                    <a:cubicBezTo>
                      <a:pt x="380" y="112"/>
                      <a:pt x="369" y="120"/>
                      <a:pt x="354" y="120"/>
                    </a:cubicBezTo>
                    <a:cubicBezTo>
                      <a:pt x="332" y="120"/>
                      <a:pt x="301" y="101"/>
                      <a:pt x="259" y="35"/>
                    </a:cubicBezTo>
                    <a:cubicBezTo>
                      <a:pt x="245" y="10"/>
                      <a:pt x="232" y="1"/>
                      <a:pt x="2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1" name="Google Shape;2741;p17"/>
              <p:cNvSpPr/>
              <p:nvPr/>
            </p:nvSpPr>
            <p:spPr>
              <a:xfrm>
                <a:off x="10601651" y="-937368"/>
                <a:ext cx="19323" cy="14653"/>
              </a:xfrm>
              <a:custGeom>
                <a:avLst/>
                <a:gdLst/>
                <a:ahLst/>
                <a:cxnLst/>
                <a:rect l="l" t="t" r="r" b="b"/>
                <a:pathLst>
                  <a:path w="120" h="91" extrusionOk="0">
                    <a:moveTo>
                      <a:pt x="60" y="0"/>
                    </a:moveTo>
                    <a:cubicBezTo>
                      <a:pt x="30" y="20"/>
                      <a:pt x="10" y="40"/>
                      <a:pt x="0" y="70"/>
                    </a:cubicBezTo>
                    <a:cubicBezTo>
                      <a:pt x="30" y="80"/>
                      <a:pt x="10" y="80"/>
                      <a:pt x="50" y="80"/>
                    </a:cubicBezTo>
                    <a:cubicBezTo>
                      <a:pt x="70" y="86"/>
                      <a:pt x="86" y="91"/>
                      <a:pt x="97" y="91"/>
                    </a:cubicBezTo>
                    <a:cubicBezTo>
                      <a:pt x="119" y="91"/>
                      <a:pt x="119" y="73"/>
                      <a:pt x="79" y="20"/>
                    </a:cubicBezTo>
                    <a:cubicBezTo>
                      <a:pt x="79" y="20"/>
                      <a:pt x="70" y="1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2" name="Google Shape;2742;p17"/>
              <p:cNvSpPr/>
              <p:nvPr/>
            </p:nvSpPr>
            <p:spPr>
              <a:xfrm>
                <a:off x="10625483" y="-943809"/>
                <a:ext cx="1143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71" h="130" extrusionOk="0">
                    <a:moveTo>
                      <a:pt x="1" y="1"/>
                    </a:moveTo>
                    <a:cubicBezTo>
                      <a:pt x="21" y="60"/>
                      <a:pt x="50" y="110"/>
                      <a:pt x="60" y="130"/>
                    </a:cubicBezTo>
                    <a:cubicBezTo>
                      <a:pt x="70" y="110"/>
                      <a:pt x="70" y="100"/>
                      <a:pt x="70" y="90"/>
                    </a:cubicBezTo>
                    <a:cubicBezTo>
                      <a:pt x="60" y="40"/>
                      <a:pt x="50" y="20"/>
                      <a:pt x="50" y="11"/>
                    </a:cubicBezTo>
                    <a:cubicBezTo>
                      <a:pt x="41" y="1"/>
                      <a:pt x="2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3" name="Google Shape;2743;p17"/>
              <p:cNvSpPr/>
              <p:nvPr/>
            </p:nvSpPr>
            <p:spPr>
              <a:xfrm>
                <a:off x="10371549" y="-1684355"/>
                <a:ext cx="292417" cy="731042"/>
              </a:xfrm>
              <a:custGeom>
                <a:avLst/>
                <a:gdLst/>
                <a:ahLst/>
                <a:cxnLst/>
                <a:rect l="l" t="t" r="r" b="b"/>
                <a:pathLst>
                  <a:path w="1816" h="4540" extrusionOk="0">
                    <a:moveTo>
                      <a:pt x="946" y="1"/>
                    </a:moveTo>
                    <a:cubicBezTo>
                      <a:pt x="944" y="1"/>
                      <a:pt x="943" y="20"/>
                      <a:pt x="943" y="68"/>
                    </a:cubicBezTo>
                    <a:lnTo>
                      <a:pt x="943" y="227"/>
                    </a:lnTo>
                    <a:cubicBezTo>
                      <a:pt x="943" y="170"/>
                      <a:pt x="941" y="149"/>
                      <a:pt x="937" y="149"/>
                    </a:cubicBezTo>
                    <a:cubicBezTo>
                      <a:pt x="924" y="149"/>
                      <a:pt x="896" y="348"/>
                      <a:pt x="874" y="386"/>
                    </a:cubicBezTo>
                    <a:cubicBezTo>
                      <a:pt x="854" y="435"/>
                      <a:pt x="864" y="435"/>
                      <a:pt x="864" y="505"/>
                    </a:cubicBezTo>
                    <a:cubicBezTo>
                      <a:pt x="864" y="505"/>
                      <a:pt x="864" y="515"/>
                      <a:pt x="864" y="515"/>
                    </a:cubicBezTo>
                    <a:cubicBezTo>
                      <a:pt x="864" y="524"/>
                      <a:pt x="864" y="524"/>
                      <a:pt x="864" y="524"/>
                    </a:cubicBezTo>
                    <a:cubicBezTo>
                      <a:pt x="860" y="549"/>
                      <a:pt x="854" y="556"/>
                      <a:pt x="844" y="556"/>
                    </a:cubicBezTo>
                    <a:cubicBezTo>
                      <a:pt x="830" y="556"/>
                      <a:pt x="806" y="540"/>
                      <a:pt x="765" y="534"/>
                    </a:cubicBezTo>
                    <a:cubicBezTo>
                      <a:pt x="760" y="534"/>
                      <a:pt x="756" y="533"/>
                      <a:pt x="753" y="533"/>
                    </a:cubicBezTo>
                    <a:cubicBezTo>
                      <a:pt x="715" y="533"/>
                      <a:pt x="742" y="575"/>
                      <a:pt x="775" y="575"/>
                    </a:cubicBezTo>
                    <a:cubicBezTo>
                      <a:pt x="778" y="575"/>
                      <a:pt x="782" y="575"/>
                      <a:pt x="785" y="574"/>
                    </a:cubicBezTo>
                    <a:cubicBezTo>
                      <a:pt x="804" y="574"/>
                      <a:pt x="824" y="594"/>
                      <a:pt x="844" y="614"/>
                    </a:cubicBezTo>
                    <a:cubicBezTo>
                      <a:pt x="844" y="624"/>
                      <a:pt x="854" y="633"/>
                      <a:pt x="854" y="643"/>
                    </a:cubicBezTo>
                    <a:cubicBezTo>
                      <a:pt x="844" y="663"/>
                      <a:pt x="745" y="693"/>
                      <a:pt x="785" y="772"/>
                    </a:cubicBezTo>
                    <a:cubicBezTo>
                      <a:pt x="805" y="814"/>
                      <a:pt x="768" y="831"/>
                      <a:pt x="734" y="831"/>
                    </a:cubicBezTo>
                    <a:cubicBezTo>
                      <a:pt x="719" y="831"/>
                      <a:pt x="704" y="828"/>
                      <a:pt x="695" y="822"/>
                    </a:cubicBezTo>
                    <a:cubicBezTo>
                      <a:pt x="691" y="821"/>
                      <a:pt x="687" y="820"/>
                      <a:pt x="683" y="820"/>
                    </a:cubicBezTo>
                    <a:cubicBezTo>
                      <a:pt x="648" y="820"/>
                      <a:pt x="622" y="855"/>
                      <a:pt x="676" y="881"/>
                    </a:cubicBezTo>
                    <a:cubicBezTo>
                      <a:pt x="725" y="921"/>
                      <a:pt x="685" y="1040"/>
                      <a:pt x="636" y="1040"/>
                    </a:cubicBezTo>
                    <a:cubicBezTo>
                      <a:pt x="600" y="1040"/>
                      <a:pt x="575" y="989"/>
                      <a:pt x="535" y="989"/>
                    </a:cubicBezTo>
                    <a:cubicBezTo>
                      <a:pt x="519" y="989"/>
                      <a:pt x="500" y="998"/>
                      <a:pt x="477" y="1020"/>
                    </a:cubicBezTo>
                    <a:cubicBezTo>
                      <a:pt x="408" y="1109"/>
                      <a:pt x="527" y="1040"/>
                      <a:pt x="566" y="1100"/>
                    </a:cubicBezTo>
                    <a:cubicBezTo>
                      <a:pt x="600" y="1158"/>
                      <a:pt x="584" y="1181"/>
                      <a:pt x="631" y="1181"/>
                    </a:cubicBezTo>
                    <a:cubicBezTo>
                      <a:pt x="640" y="1181"/>
                      <a:pt x="652" y="1180"/>
                      <a:pt x="666" y="1179"/>
                    </a:cubicBezTo>
                    <a:cubicBezTo>
                      <a:pt x="755" y="1179"/>
                      <a:pt x="725" y="1278"/>
                      <a:pt x="745" y="1427"/>
                    </a:cubicBezTo>
                    <a:cubicBezTo>
                      <a:pt x="749" y="1486"/>
                      <a:pt x="728" y="1508"/>
                      <a:pt x="704" y="1508"/>
                    </a:cubicBezTo>
                    <a:cubicBezTo>
                      <a:pt x="671" y="1508"/>
                      <a:pt x="635" y="1471"/>
                      <a:pt x="646" y="1437"/>
                    </a:cubicBezTo>
                    <a:cubicBezTo>
                      <a:pt x="666" y="1377"/>
                      <a:pt x="626" y="1347"/>
                      <a:pt x="507" y="1298"/>
                    </a:cubicBezTo>
                    <a:cubicBezTo>
                      <a:pt x="486" y="1287"/>
                      <a:pt x="473" y="1283"/>
                      <a:pt x="466" y="1283"/>
                    </a:cubicBezTo>
                    <a:cubicBezTo>
                      <a:pt x="434" y="1283"/>
                      <a:pt x="530" y="1380"/>
                      <a:pt x="547" y="1437"/>
                    </a:cubicBezTo>
                    <a:cubicBezTo>
                      <a:pt x="557" y="1471"/>
                      <a:pt x="554" y="1486"/>
                      <a:pt x="544" y="1486"/>
                    </a:cubicBezTo>
                    <a:cubicBezTo>
                      <a:pt x="534" y="1486"/>
                      <a:pt x="517" y="1471"/>
                      <a:pt x="497" y="1447"/>
                    </a:cubicBezTo>
                    <a:cubicBezTo>
                      <a:pt x="486" y="1433"/>
                      <a:pt x="476" y="1427"/>
                      <a:pt x="466" y="1427"/>
                    </a:cubicBezTo>
                    <a:cubicBezTo>
                      <a:pt x="434" y="1427"/>
                      <a:pt x="413" y="1494"/>
                      <a:pt x="398" y="1556"/>
                    </a:cubicBezTo>
                    <a:cubicBezTo>
                      <a:pt x="378" y="1635"/>
                      <a:pt x="438" y="1575"/>
                      <a:pt x="467" y="1655"/>
                    </a:cubicBezTo>
                    <a:cubicBezTo>
                      <a:pt x="474" y="1683"/>
                      <a:pt x="489" y="1694"/>
                      <a:pt x="507" y="1694"/>
                    </a:cubicBezTo>
                    <a:cubicBezTo>
                      <a:pt x="539" y="1694"/>
                      <a:pt x="581" y="1660"/>
                      <a:pt x="606" y="1635"/>
                    </a:cubicBezTo>
                    <a:cubicBezTo>
                      <a:pt x="616" y="1625"/>
                      <a:pt x="626" y="1621"/>
                      <a:pt x="637" y="1621"/>
                    </a:cubicBezTo>
                    <a:cubicBezTo>
                      <a:pt x="660" y="1621"/>
                      <a:pt x="689" y="1638"/>
                      <a:pt x="735" y="1665"/>
                    </a:cubicBezTo>
                    <a:cubicBezTo>
                      <a:pt x="735" y="1675"/>
                      <a:pt x="745" y="1675"/>
                      <a:pt x="755" y="1685"/>
                    </a:cubicBezTo>
                    <a:cubicBezTo>
                      <a:pt x="824" y="1734"/>
                      <a:pt x="755" y="1774"/>
                      <a:pt x="705" y="1803"/>
                    </a:cubicBezTo>
                    <a:cubicBezTo>
                      <a:pt x="695" y="1813"/>
                      <a:pt x="676" y="1823"/>
                      <a:pt x="676" y="1833"/>
                    </a:cubicBezTo>
                    <a:cubicBezTo>
                      <a:pt x="665" y="1841"/>
                      <a:pt x="654" y="1842"/>
                      <a:pt x="642" y="1842"/>
                    </a:cubicBezTo>
                    <a:cubicBezTo>
                      <a:pt x="630" y="1842"/>
                      <a:pt x="616" y="1840"/>
                      <a:pt x="602" y="1840"/>
                    </a:cubicBezTo>
                    <a:cubicBezTo>
                      <a:pt x="594" y="1840"/>
                      <a:pt x="585" y="1841"/>
                      <a:pt x="576" y="1843"/>
                    </a:cubicBezTo>
                    <a:cubicBezTo>
                      <a:pt x="566" y="1853"/>
                      <a:pt x="547" y="1853"/>
                      <a:pt x="527" y="1873"/>
                    </a:cubicBezTo>
                    <a:cubicBezTo>
                      <a:pt x="462" y="1930"/>
                      <a:pt x="457" y="1980"/>
                      <a:pt x="441" y="1980"/>
                    </a:cubicBezTo>
                    <a:cubicBezTo>
                      <a:pt x="437" y="1980"/>
                      <a:pt x="433" y="1977"/>
                      <a:pt x="428" y="1972"/>
                    </a:cubicBezTo>
                    <a:cubicBezTo>
                      <a:pt x="421" y="1965"/>
                      <a:pt x="413" y="1962"/>
                      <a:pt x="406" y="1962"/>
                    </a:cubicBezTo>
                    <a:cubicBezTo>
                      <a:pt x="372" y="1962"/>
                      <a:pt x="334" y="2030"/>
                      <a:pt x="269" y="2111"/>
                    </a:cubicBezTo>
                    <a:cubicBezTo>
                      <a:pt x="230" y="2172"/>
                      <a:pt x="244" y="2196"/>
                      <a:pt x="268" y="2196"/>
                    </a:cubicBezTo>
                    <a:cubicBezTo>
                      <a:pt x="286" y="2196"/>
                      <a:pt x="310" y="2182"/>
                      <a:pt x="319" y="2160"/>
                    </a:cubicBezTo>
                    <a:cubicBezTo>
                      <a:pt x="324" y="2148"/>
                      <a:pt x="327" y="2143"/>
                      <a:pt x="330" y="2143"/>
                    </a:cubicBezTo>
                    <a:cubicBezTo>
                      <a:pt x="340" y="2143"/>
                      <a:pt x="343" y="2188"/>
                      <a:pt x="358" y="2210"/>
                    </a:cubicBezTo>
                    <a:cubicBezTo>
                      <a:pt x="361" y="2215"/>
                      <a:pt x="365" y="2217"/>
                      <a:pt x="369" y="2217"/>
                    </a:cubicBezTo>
                    <a:cubicBezTo>
                      <a:pt x="391" y="2217"/>
                      <a:pt x="427" y="2152"/>
                      <a:pt x="477" y="2051"/>
                    </a:cubicBezTo>
                    <a:cubicBezTo>
                      <a:pt x="490" y="2025"/>
                      <a:pt x="500" y="2015"/>
                      <a:pt x="507" y="2015"/>
                    </a:cubicBezTo>
                    <a:cubicBezTo>
                      <a:pt x="533" y="2015"/>
                      <a:pt x="527" y="2141"/>
                      <a:pt x="527" y="2141"/>
                    </a:cubicBezTo>
                    <a:cubicBezTo>
                      <a:pt x="527" y="2141"/>
                      <a:pt x="566" y="2260"/>
                      <a:pt x="616" y="2309"/>
                    </a:cubicBezTo>
                    <a:cubicBezTo>
                      <a:pt x="636" y="2319"/>
                      <a:pt x="636" y="2339"/>
                      <a:pt x="636" y="2349"/>
                    </a:cubicBezTo>
                    <a:cubicBezTo>
                      <a:pt x="626" y="2369"/>
                      <a:pt x="586" y="2388"/>
                      <a:pt x="547" y="2388"/>
                    </a:cubicBezTo>
                    <a:cubicBezTo>
                      <a:pt x="537" y="2388"/>
                      <a:pt x="527" y="2398"/>
                      <a:pt x="527" y="2408"/>
                    </a:cubicBezTo>
                    <a:cubicBezTo>
                      <a:pt x="487" y="2418"/>
                      <a:pt x="457" y="2438"/>
                      <a:pt x="428" y="2478"/>
                    </a:cubicBezTo>
                    <a:cubicBezTo>
                      <a:pt x="417" y="2488"/>
                      <a:pt x="403" y="2493"/>
                      <a:pt x="387" y="2493"/>
                    </a:cubicBezTo>
                    <a:cubicBezTo>
                      <a:pt x="345" y="2493"/>
                      <a:pt x="287" y="2462"/>
                      <a:pt x="229" y="2448"/>
                    </a:cubicBezTo>
                    <a:cubicBezTo>
                      <a:pt x="219" y="2445"/>
                      <a:pt x="209" y="2444"/>
                      <a:pt x="200" y="2444"/>
                    </a:cubicBezTo>
                    <a:cubicBezTo>
                      <a:pt x="137" y="2444"/>
                      <a:pt x="93" y="2498"/>
                      <a:pt x="41" y="2567"/>
                    </a:cubicBezTo>
                    <a:cubicBezTo>
                      <a:pt x="3" y="2610"/>
                      <a:pt x="9" y="2627"/>
                      <a:pt x="37" y="2627"/>
                    </a:cubicBezTo>
                    <a:cubicBezTo>
                      <a:pt x="61" y="2627"/>
                      <a:pt x="99" y="2615"/>
                      <a:pt x="140" y="2597"/>
                    </a:cubicBezTo>
                    <a:cubicBezTo>
                      <a:pt x="155" y="2591"/>
                      <a:pt x="167" y="2588"/>
                      <a:pt x="177" y="2588"/>
                    </a:cubicBezTo>
                    <a:cubicBezTo>
                      <a:pt x="234" y="2588"/>
                      <a:pt x="221" y="2671"/>
                      <a:pt x="229" y="2696"/>
                    </a:cubicBezTo>
                    <a:cubicBezTo>
                      <a:pt x="229" y="2716"/>
                      <a:pt x="190" y="2765"/>
                      <a:pt x="81" y="2845"/>
                    </a:cubicBezTo>
                    <a:cubicBezTo>
                      <a:pt x="17" y="2892"/>
                      <a:pt x="21" y="2914"/>
                      <a:pt x="51" y="2914"/>
                    </a:cubicBezTo>
                    <a:cubicBezTo>
                      <a:pt x="77" y="2914"/>
                      <a:pt x="123" y="2897"/>
                      <a:pt x="160" y="2864"/>
                    </a:cubicBezTo>
                    <a:cubicBezTo>
                      <a:pt x="239" y="2785"/>
                      <a:pt x="259" y="2785"/>
                      <a:pt x="319" y="2676"/>
                    </a:cubicBezTo>
                    <a:cubicBezTo>
                      <a:pt x="340" y="2643"/>
                      <a:pt x="356" y="2630"/>
                      <a:pt x="368" y="2630"/>
                    </a:cubicBezTo>
                    <a:cubicBezTo>
                      <a:pt x="396" y="2630"/>
                      <a:pt x="402" y="2700"/>
                      <a:pt x="388" y="2755"/>
                    </a:cubicBezTo>
                    <a:cubicBezTo>
                      <a:pt x="380" y="2789"/>
                      <a:pt x="387" y="2805"/>
                      <a:pt x="403" y="2805"/>
                    </a:cubicBezTo>
                    <a:cubicBezTo>
                      <a:pt x="424" y="2805"/>
                      <a:pt x="459" y="2777"/>
                      <a:pt x="487" y="2726"/>
                    </a:cubicBezTo>
                    <a:cubicBezTo>
                      <a:pt x="547" y="2636"/>
                      <a:pt x="527" y="2626"/>
                      <a:pt x="596" y="2587"/>
                    </a:cubicBezTo>
                    <a:cubicBezTo>
                      <a:pt x="602" y="2585"/>
                      <a:pt x="607" y="2584"/>
                      <a:pt x="612" y="2584"/>
                    </a:cubicBezTo>
                    <a:cubicBezTo>
                      <a:pt x="633" y="2584"/>
                      <a:pt x="649" y="2600"/>
                      <a:pt x="666" y="2617"/>
                    </a:cubicBezTo>
                    <a:cubicBezTo>
                      <a:pt x="676" y="2646"/>
                      <a:pt x="676" y="2686"/>
                      <a:pt x="676" y="2706"/>
                    </a:cubicBezTo>
                    <a:cubicBezTo>
                      <a:pt x="676" y="2745"/>
                      <a:pt x="646" y="2755"/>
                      <a:pt x="566" y="2775"/>
                    </a:cubicBezTo>
                    <a:cubicBezTo>
                      <a:pt x="487" y="2795"/>
                      <a:pt x="507" y="2884"/>
                      <a:pt x="457" y="2964"/>
                    </a:cubicBezTo>
                    <a:cubicBezTo>
                      <a:pt x="439" y="2997"/>
                      <a:pt x="423" y="3011"/>
                      <a:pt x="407" y="3011"/>
                    </a:cubicBezTo>
                    <a:cubicBezTo>
                      <a:pt x="381" y="3011"/>
                      <a:pt x="356" y="2973"/>
                      <a:pt x="319" y="2924"/>
                    </a:cubicBezTo>
                    <a:cubicBezTo>
                      <a:pt x="305" y="2906"/>
                      <a:pt x="295" y="2899"/>
                      <a:pt x="287" y="2899"/>
                    </a:cubicBezTo>
                    <a:cubicBezTo>
                      <a:pt x="258" y="2899"/>
                      <a:pt x="255" y="2985"/>
                      <a:pt x="239" y="3023"/>
                    </a:cubicBezTo>
                    <a:cubicBezTo>
                      <a:pt x="210" y="3073"/>
                      <a:pt x="229" y="3083"/>
                      <a:pt x="160" y="3241"/>
                    </a:cubicBezTo>
                    <a:cubicBezTo>
                      <a:pt x="117" y="3340"/>
                      <a:pt x="120" y="3362"/>
                      <a:pt x="135" y="3362"/>
                    </a:cubicBezTo>
                    <a:cubicBezTo>
                      <a:pt x="145" y="3362"/>
                      <a:pt x="159" y="3354"/>
                      <a:pt x="170" y="3350"/>
                    </a:cubicBezTo>
                    <a:cubicBezTo>
                      <a:pt x="190" y="3340"/>
                      <a:pt x="279" y="3211"/>
                      <a:pt x="329" y="3192"/>
                    </a:cubicBezTo>
                    <a:cubicBezTo>
                      <a:pt x="339" y="3186"/>
                      <a:pt x="346" y="3184"/>
                      <a:pt x="349" y="3184"/>
                    </a:cubicBezTo>
                    <a:cubicBezTo>
                      <a:pt x="366" y="3184"/>
                      <a:pt x="313" y="3240"/>
                      <a:pt x="239" y="3330"/>
                    </a:cubicBezTo>
                    <a:cubicBezTo>
                      <a:pt x="195" y="3392"/>
                      <a:pt x="200" y="3409"/>
                      <a:pt x="222" y="3409"/>
                    </a:cubicBezTo>
                    <a:cubicBezTo>
                      <a:pt x="240" y="3409"/>
                      <a:pt x="267" y="3399"/>
                      <a:pt x="289" y="3390"/>
                    </a:cubicBezTo>
                    <a:cubicBezTo>
                      <a:pt x="296" y="3386"/>
                      <a:pt x="302" y="3385"/>
                      <a:pt x="307" y="3385"/>
                    </a:cubicBezTo>
                    <a:cubicBezTo>
                      <a:pt x="341" y="3385"/>
                      <a:pt x="315" y="3469"/>
                      <a:pt x="289" y="3469"/>
                    </a:cubicBezTo>
                    <a:cubicBezTo>
                      <a:pt x="265" y="3469"/>
                      <a:pt x="229" y="3444"/>
                      <a:pt x="195" y="3444"/>
                    </a:cubicBezTo>
                    <a:cubicBezTo>
                      <a:pt x="186" y="3444"/>
                      <a:pt x="178" y="3445"/>
                      <a:pt x="170" y="3449"/>
                    </a:cubicBezTo>
                    <a:cubicBezTo>
                      <a:pt x="130" y="3459"/>
                      <a:pt x="130" y="3568"/>
                      <a:pt x="100" y="3668"/>
                    </a:cubicBezTo>
                    <a:cubicBezTo>
                      <a:pt x="61" y="3777"/>
                      <a:pt x="51" y="3737"/>
                      <a:pt x="11" y="3906"/>
                    </a:cubicBezTo>
                    <a:cubicBezTo>
                      <a:pt x="0" y="3952"/>
                      <a:pt x="1" y="3970"/>
                      <a:pt x="8" y="3970"/>
                    </a:cubicBezTo>
                    <a:cubicBezTo>
                      <a:pt x="26" y="3970"/>
                      <a:pt x="92" y="3847"/>
                      <a:pt x="120" y="3796"/>
                    </a:cubicBezTo>
                    <a:cubicBezTo>
                      <a:pt x="160" y="3727"/>
                      <a:pt x="140" y="3737"/>
                      <a:pt x="210" y="3687"/>
                    </a:cubicBezTo>
                    <a:cubicBezTo>
                      <a:pt x="225" y="3678"/>
                      <a:pt x="235" y="3673"/>
                      <a:pt x="240" y="3673"/>
                    </a:cubicBezTo>
                    <a:cubicBezTo>
                      <a:pt x="263" y="3673"/>
                      <a:pt x="210" y="3748"/>
                      <a:pt x="170" y="3836"/>
                    </a:cubicBezTo>
                    <a:cubicBezTo>
                      <a:pt x="143" y="3915"/>
                      <a:pt x="152" y="3955"/>
                      <a:pt x="179" y="3955"/>
                    </a:cubicBezTo>
                    <a:cubicBezTo>
                      <a:pt x="192" y="3955"/>
                      <a:pt x="210" y="3945"/>
                      <a:pt x="229" y="3925"/>
                    </a:cubicBezTo>
                    <a:cubicBezTo>
                      <a:pt x="299" y="3856"/>
                      <a:pt x="249" y="3836"/>
                      <a:pt x="279" y="3747"/>
                    </a:cubicBezTo>
                    <a:cubicBezTo>
                      <a:pt x="287" y="3726"/>
                      <a:pt x="295" y="3718"/>
                      <a:pt x="303" y="3718"/>
                    </a:cubicBezTo>
                    <a:cubicBezTo>
                      <a:pt x="327" y="3718"/>
                      <a:pt x="351" y="3787"/>
                      <a:pt x="358" y="3846"/>
                    </a:cubicBezTo>
                    <a:cubicBezTo>
                      <a:pt x="368" y="3915"/>
                      <a:pt x="338" y="3906"/>
                      <a:pt x="289" y="4005"/>
                    </a:cubicBezTo>
                    <a:cubicBezTo>
                      <a:pt x="272" y="4035"/>
                      <a:pt x="268" y="4046"/>
                      <a:pt x="272" y="4046"/>
                    </a:cubicBezTo>
                    <a:cubicBezTo>
                      <a:pt x="280" y="4046"/>
                      <a:pt x="319" y="4005"/>
                      <a:pt x="358" y="3985"/>
                    </a:cubicBezTo>
                    <a:cubicBezTo>
                      <a:pt x="408" y="3945"/>
                      <a:pt x="398" y="3886"/>
                      <a:pt x="418" y="3866"/>
                    </a:cubicBezTo>
                    <a:cubicBezTo>
                      <a:pt x="419" y="3865"/>
                      <a:pt x="421" y="3865"/>
                      <a:pt x="423" y="3865"/>
                    </a:cubicBezTo>
                    <a:cubicBezTo>
                      <a:pt x="443" y="3865"/>
                      <a:pt x="476" y="3918"/>
                      <a:pt x="457" y="3945"/>
                    </a:cubicBezTo>
                    <a:cubicBezTo>
                      <a:pt x="438" y="3975"/>
                      <a:pt x="428" y="3975"/>
                      <a:pt x="388" y="4015"/>
                    </a:cubicBezTo>
                    <a:cubicBezTo>
                      <a:pt x="348" y="4054"/>
                      <a:pt x="378" y="4064"/>
                      <a:pt x="309" y="4144"/>
                    </a:cubicBezTo>
                    <a:cubicBezTo>
                      <a:pt x="292" y="4163"/>
                      <a:pt x="278" y="4170"/>
                      <a:pt x="266" y="4170"/>
                    </a:cubicBezTo>
                    <a:cubicBezTo>
                      <a:pt x="226" y="4170"/>
                      <a:pt x="200" y="4094"/>
                      <a:pt x="140" y="4064"/>
                    </a:cubicBezTo>
                    <a:cubicBezTo>
                      <a:pt x="127" y="4059"/>
                      <a:pt x="118" y="4057"/>
                      <a:pt x="112" y="4057"/>
                    </a:cubicBezTo>
                    <a:cubicBezTo>
                      <a:pt x="81" y="4057"/>
                      <a:pt x="127" y="4114"/>
                      <a:pt x="110" y="4163"/>
                    </a:cubicBezTo>
                    <a:cubicBezTo>
                      <a:pt x="100" y="4173"/>
                      <a:pt x="81" y="4183"/>
                      <a:pt x="71" y="4193"/>
                    </a:cubicBezTo>
                    <a:cubicBezTo>
                      <a:pt x="93" y="4215"/>
                      <a:pt x="132" y="4227"/>
                      <a:pt x="163" y="4227"/>
                    </a:cubicBezTo>
                    <a:cubicBezTo>
                      <a:pt x="173" y="4227"/>
                      <a:pt x="182" y="4225"/>
                      <a:pt x="190" y="4223"/>
                    </a:cubicBezTo>
                    <a:cubicBezTo>
                      <a:pt x="191" y="4222"/>
                      <a:pt x="192" y="4222"/>
                      <a:pt x="193" y="4222"/>
                    </a:cubicBezTo>
                    <a:cubicBezTo>
                      <a:pt x="225" y="4222"/>
                      <a:pt x="168" y="4353"/>
                      <a:pt x="110" y="4391"/>
                    </a:cubicBezTo>
                    <a:cubicBezTo>
                      <a:pt x="110" y="4391"/>
                      <a:pt x="110" y="4391"/>
                      <a:pt x="100" y="4401"/>
                    </a:cubicBezTo>
                    <a:lnTo>
                      <a:pt x="110" y="4401"/>
                    </a:lnTo>
                    <a:cubicBezTo>
                      <a:pt x="130" y="4401"/>
                      <a:pt x="130" y="4411"/>
                      <a:pt x="110" y="4441"/>
                    </a:cubicBezTo>
                    <a:cubicBezTo>
                      <a:pt x="121" y="4448"/>
                      <a:pt x="135" y="4453"/>
                      <a:pt x="151" y="4453"/>
                    </a:cubicBezTo>
                    <a:cubicBezTo>
                      <a:pt x="178" y="4453"/>
                      <a:pt x="211" y="4439"/>
                      <a:pt x="249" y="4401"/>
                    </a:cubicBezTo>
                    <a:cubicBezTo>
                      <a:pt x="260" y="4394"/>
                      <a:pt x="269" y="4391"/>
                      <a:pt x="278" y="4391"/>
                    </a:cubicBezTo>
                    <a:cubicBezTo>
                      <a:pt x="294" y="4391"/>
                      <a:pt x="309" y="4402"/>
                      <a:pt x="329" y="4421"/>
                    </a:cubicBezTo>
                    <a:cubicBezTo>
                      <a:pt x="393" y="4376"/>
                      <a:pt x="449" y="4360"/>
                      <a:pt x="522" y="4360"/>
                    </a:cubicBezTo>
                    <a:cubicBezTo>
                      <a:pt x="561" y="4360"/>
                      <a:pt x="604" y="4365"/>
                      <a:pt x="656" y="4372"/>
                    </a:cubicBezTo>
                    <a:cubicBezTo>
                      <a:pt x="820" y="4404"/>
                      <a:pt x="991" y="4540"/>
                      <a:pt x="1102" y="4540"/>
                    </a:cubicBezTo>
                    <a:cubicBezTo>
                      <a:pt x="1124" y="4540"/>
                      <a:pt x="1144" y="4534"/>
                      <a:pt x="1161" y="4520"/>
                    </a:cubicBezTo>
                    <a:cubicBezTo>
                      <a:pt x="1261" y="4441"/>
                      <a:pt x="1082" y="4332"/>
                      <a:pt x="1221" y="4322"/>
                    </a:cubicBezTo>
                    <a:cubicBezTo>
                      <a:pt x="1350" y="4312"/>
                      <a:pt x="1816" y="4282"/>
                      <a:pt x="1677" y="4183"/>
                    </a:cubicBezTo>
                    <a:cubicBezTo>
                      <a:pt x="1528" y="4094"/>
                      <a:pt x="1439" y="3975"/>
                      <a:pt x="1439" y="3975"/>
                    </a:cubicBezTo>
                    <a:cubicBezTo>
                      <a:pt x="1439" y="3975"/>
                      <a:pt x="1367" y="3748"/>
                      <a:pt x="1261" y="3748"/>
                    </a:cubicBezTo>
                    <a:cubicBezTo>
                      <a:pt x="1231" y="3748"/>
                      <a:pt x="1197" y="3767"/>
                      <a:pt x="1161" y="3816"/>
                    </a:cubicBezTo>
                    <a:cubicBezTo>
                      <a:pt x="1064" y="3950"/>
                      <a:pt x="997" y="3991"/>
                      <a:pt x="948" y="3991"/>
                    </a:cubicBezTo>
                    <a:cubicBezTo>
                      <a:pt x="917" y="3991"/>
                      <a:pt x="893" y="3974"/>
                      <a:pt x="874" y="3955"/>
                    </a:cubicBezTo>
                    <a:cubicBezTo>
                      <a:pt x="829" y="3910"/>
                      <a:pt x="829" y="3821"/>
                      <a:pt x="811" y="3821"/>
                    </a:cubicBezTo>
                    <a:cubicBezTo>
                      <a:pt x="805" y="3821"/>
                      <a:pt x="797" y="3831"/>
                      <a:pt x="785" y="3856"/>
                    </a:cubicBezTo>
                    <a:cubicBezTo>
                      <a:pt x="759" y="3899"/>
                      <a:pt x="694" y="3926"/>
                      <a:pt x="646" y="3926"/>
                    </a:cubicBezTo>
                    <a:cubicBezTo>
                      <a:pt x="585" y="3926"/>
                      <a:pt x="550" y="3882"/>
                      <a:pt x="656" y="3777"/>
                    </a:cubicBezTo>
                    <a:cubicBezTo>
                      <a:pt x="811" y="3614"/>
                      <a:pt x="919" y="3491"/>
                      <a:pt x="996" y="3491"/>
                    </a:cubicBezTo>
                    <a:cubicBezTo>
                      <a:pt x="1013" y="3491"/>
                      <a:pt x="1028" y="3497"/>
                      <a:pt x="1042" y="3509"/>
                    </a:cubicBezTo>
                    <a:cubicBezTo>
                      <a:pt x="1059" y="3520"/>
                      <a:pt x="1071" y="3525"/>
                      <a:pt x="1082" y="3525"/>
                    </a:cubicBezTo>
                    <a:cubicBezTo>
                      <a:pt x="1128" y="3525"/>
                      <a:pt x="1138" y="3428"/>
                      <a:pt x="1300" y="3330"/>
                    </a:cubicBezTo>
                    <a:cubicBezTo>
                      <a:pt x="1386" y="3278"/>
                      <a:pt x="1450" y="3269"/>
                      <a:pt x="1504" y="3269"/>
                    </a:cubicBezTo>
                    <a:cubicBezTo>
                      <a:pt x="1530" y="3269"/>
                      <a:pt x="1555" y="3271"/>
                      <a:pt x="1578" y="3271"/>
                    </a:cubicBezTo>
                    <a:cubicBezTo>
                      <a:pt x="1537" y="3198"/>
                      <a:pt x="1557" y="3144"/>
                      <a:pt x="1593" y="3144"/>
                    </a:cubicBezTo>
                    <a:cubicBezTo>
                      <a:pt x="1600" y="3144"/>
                      <a:pt x="1609" y="3147"/>
                      <a:pt x="1618" y="3152"/>
                    </a:cubicBezTo>
                    <a:cubicBezTo>
                      <a:pt x="1637" y="3162"/>
                      <a:pt x="1647" y="3211"/>
                      <a:pt x="1657" y="3251"/>
                    </a:cubicBezTo>
                    <a:cubicBezTo>
                      <a:pt x="1667" y="3251"/>
                      <a:pt x="1677" y="3251"/>
                      <a:pt x="1677" y="3241"/>
                    </a:cubicBezTo>
                    <a:cubicBezTo>
                      <a:pt x="1707" y="3231"/>
                      <a:pt x="1736" y="3211"/>
                      <a:pt x="1766" y="3202"/>
                    </a:cubicBezTo>
                    <a:cubicBezTo>
                      <a:pt x="1707" y="3063"/>
                      <a:pt x="1667" y="3122"/>
                      <a:pt x="1647" y="3083"/>
                    </a:cubicBezTo>
                    <a:cubicBezTo>
                      <a:pt x="1622" y="3041"/>
                      <a:pt x="1604" y="2886"/>
                      <a:pt x="1569" y="2886"/>
                    </a:cubicBezTo>
                    <a:cubicBezTo>
                      <a:pt x="1563" y="2886"/>
                      <a:pt x="1556" y="2892"/>
                      <a:pt x="1548" y="2904"/>
                    </a:cubicBezTo>
                    <a:cubicBezTo>
                      <a:pt x="1504" y="2963"/>
                      <a:pt x="1487" y="3032"/>
                      <a:pt x="1461" y="3032"/>
                    </a:cubicBezTo>
                    <a:cubicBezTo>
                      <a:pt x="1452" y="3032"/>
                      <a:pt x="1442" y="3024"/>
                      <a:pt x="1429" y="3003"/>
                    </a:cubicBezTo>
                    <a:cubicBezTo>
                      <a:pt x="1399" y="2964"/>
                      <a:pt x="1399" y="2934"/>
                      <a:pt x="1389" y="2904"/>
                    </a:cubicBezTo>
                    <a:cubicBezTo>
                      <a:pt x="1290" y="2904"/>
                      <a:pt x="1171" y="2864"/>
                      <a:pt x="1132" y="2765"/>
                    </a:cubicBezTo>
                    <a:cubicBezTo>
                      <a:pt x="1118" y="2734"/>
                      <a:pt x="1100" y="2723"/>
                      <a:pt x="1081" y="2723"/>
                    </a:cubicBezTo>
                    <a:cubicBezTo>
                      <a:pt x="1035" y="2723"/>
                      <a:pt x="983" y="2783"/>
                      <a:pt x="968" y="2783"/>
                    </a:cubicBezTo>
                    <a:cubicBezTo>
                      <a:pt x="961" y="2783"/>
                      <a:pt x="961" y="2771"/>
                      <a:pt x="973" y="2736"/>
                    </a:cubicBezTo>
                    <a:cubicBezTo>
                      <a:pt x="1012" y="2637"/>
                      <a:pt x="1065" y="2578"/>
                      <a:pt x="1128" y="2578"/>
                    </a:cubicBezTo>
                    <a:cubicBezTo>
                      <a:pt x="1159" y="2578"/>
                      <a:pt x="1194" y="2593"/>
                      <a:pt x="1231" y="2626"/>
                    </a:cubicBezTo>
                    <a:lnTo>
                      <a:pt x="1241" y="2626"/>
                    </a:lnTo>
                    <a:cubicBezTo>
                      <a:pt x="1241" y="2607"/>
                      <a:pt x="1231" y="2587"/>
                      <a:pt x="1241" y="2577"/>
                    </a:cubicBezTo>
                    <a:cubicBezTo>
                      <a:pt x="1241" y="2562"/>
                      <a:pt x="1246" y="2553"/>
                      <a:pt x="1253" y="2553"/>
                    </a:cubicBezTo>
                    <a:cubicBezTo>
                      <a:pt x="1255" y="2553"/>
                      <a:pt x="1258" y="2554"/>
                      <a:pt x="1261" y="2557"/>
                    </a:cubicBezTo>
                    <a:lnTo>
                      <a:pt x="1270" y="2557"/>
                    </a:lnTo>
                    <a:cubicBezTo>
                      <a:pt x="1310" y="2577"/>
                      <a:pt x="1320" y="2607"/>
                      <a:pt x="1340" y="2646"/>
                    </a:cubicBezTo>
                    <a:cubicBezTo>
                      <a:pt x="1340" y="2656"/>
                      <a:pt x="1340" y="2656"/>
                      <a:pt x="1340" y="2656"/>
                    </a:cubicBezTo>
                    <a:cubicBezTo>
                      <a:pt x="1409" y="2646"/>
                      <a:pt x="1479" y="2577"/>
                      <a:pt x="1479" y="2507"/>
                    </a:cubicBezTo>
                    <a:lnTo>
                      <a:pt x="1479" y="2507"/>
                    </a:lnTo>
                    <a:cubicBezTo>
                      <a:pt x="1467" y="2513"/>
                      <a:pt x="1456" y="2519"/>
                      <a:pt x="1446" y="2519"/>
                    </a:cubicBezTo>
                    <a:cubicBezTo>
                      <a:pt x="1439" y="2519"/>
                      <a:pt x="1433" y="2516"/>
                      <a:pt x="1429" y="2507"/>
                    </a:cubicBezTo>
                    <a:cubicBezTo>
                      <a:pt x="1389" y="2468"/>
                      <a:pt x="1459" y="2408"/>
                      <a:pt x="1399" y="2408"/>
                    </a:cubicBezTo>
                    <a:cubicBezTo>
                      <a:pt x="1350" y="2398"/>
                      <a:pt x="1171" y="2379"/>
                      <a:pt x="1221" y="2329"/>
                    </a:cubicBezTo>
                    <a:cubicBezTo>
                      <a:pt x="1280" y="2279"/>
                      <a:pt x="1320" y="2220"/>
                      <a:pt x="1320" y="2220"/>
                    </a:cubicBezTo>
                    <a:cubicBezTo>
                      <a:pt x="1320" y="2220"/>
                      <a:pt x="1344" y="2098"/>
                      <a:pt x="1388" y="2098"/>
                    </a:cubicBezTo>
                    <a:cubicBezTo>
                      <a:pt x="1401" y="2098"/>
                      <a:pt x="1414" y="2107"/>
                      <a:pt x="1429" y="2131"/>
                    </a:cubicBezTo>
                    <a:cubicBezTo>
                      <a:pt x="1466" y="2205"/>
                      <a:pt x="1492" y="2225"/>
                      <a:pt x="1510" y="2225"/>
                    </a:cubicBezTo>
                    <a:cubicBezTo>
                      <a:pt x="1522" y="2225"/>
                      <a:pt x="1531" y="2218"/>
                      <a:pt x="1538" y="2210"/>
                    </a:cubicBezTo>
                    <a:cubicBezTo>
                      <a:pt x="1553" y="2188"/>
                      <a:pt x="1551" y="2139"/>
                      <a:pt x="1557" y="2139"/>
                    </a:cubicBezTo>
                    <a:cubicBezTo>
                      <a:pt x="1560" y="2139"/>
                      <a:pt x="1563" y="2145"/>
                      <a:pt x="1568" y="2160"/>
                    </a:cubicBezTo>
                    <a:cubicBezTo>
                      <a:pt x="1581" y="2182"/>
                      <a:pt x="1607" y="2196"/>
                      <a:pt x="1626" y="2196"/>
                    </a:cubicBezTo>
                    <a:cubicBezTo>
                      <a:pt x="1650" y="2196"/>
                      <a:pt x="1662" y="2172"/>
                      <a:pt x="1618" y="2111"/>
                    </a:cubicBezTo>
                    <a:cubicBezTo>
                      <a:pt x="1568" y="2041"/>
                      <a:pt x="1538" y="1992"/>
                      <a:pt x="1508" y="1972"/>
                    </a:cubicBezTo>
                    <a:cubicBezTo>
                      <a:pt x="1499" y="1972"/>
                      <a:pt x="1499" y="1962"/>
                      <a:pt x="1489" y="1962"/>
                    </a:cubicBezTo>
                    <a:cubicBezTo>
                      <a:pt x="1479" y="1962"/>
                      <a:pt x="1479" y="1962"/>
                      <a:pt x="1469" y="1972"/>
                    </a:cubicBezTo>
                    <a:cubicBezTo>
                      <a:pt x="1463" y="1978"/>
                      <a:pt x="1459" y="1980"/>
                      <a:pt x="1455" y="1980"/>
                    </a:cubicBezTo>
                    <a:cubicBezTo>
                      <a:pt x="1447" y="1980"/>
                      <a:pt x="1443" y="1966"/>
                      <a:pt x="1429" y="1952"/>
                    </a:cubicBezTo>
                    <a:cubicBezTo>
                      <a:pt x="1280" y="1922"/>
                      <a:pt x="1112" y="1932"/>
                      <a:pt x="1221" y="1833"/>
                    </a:cubicBezTo>
                    <a:cubicBezTo>
                      <a:pt x="1211" y="1813"/>
                      <a:pt x="1181" y="1803"/>
                      <a:pt x="1151" y="1784"/>
                    </a:cubicBezTo>
                    <a:cubicBezTo>
                      <a:pt x="1132" y="1764"/>
                      <a:pt x="1112" y="1744"/>
                      <a:pt x="1112" y="1724"/>
                    </a:cubicBezTo>
                    <a:cubicBezTo>
                      <a:pt x="1112" y="1714"/>
                      <a:pt x="1112" y="1704"/>
                      <a:pt x="1142" y="1685"/>
                    </a:cubicBezTo>
                    <a:cubicBezTo>
                      <a:pt x="1203" y="1644"/>
                      <a:pt x="1231" y="1617"/>
                      <a:pt x="1256" y="1617"/>
                    </a:cubicBezTo>
                    <a:cubicBezTo>
                      <a:pt x="1267" y="1617"/>
                      <a:pt x="1278" y="1622"/>
                      <a:pt x="1290" y="1635"/>
                    </a:cubicBezTo>
                    <a:cubicBezTo>
                      <a:pt x="1304" y="1648"/>
                      <a:pt x="1321" y="1655"/>
                      <a:pt x="1340" y="1655"/>
                    </a:cubicBezTo>
                    <a:cubicBezTo>
                      <a:pt x="1377" y="1655"/>
                      <a:pt x="1419" y="1628"/>
                      <a:pt x="1439" y="1575"/>
                    </a:cubicBezTo>
                    <a:cubicBezTo>
                      <a:pt x="1444" y="1556"/>
                      <a:pt x="1451" y="1550"/>
                      <a:pt x="1458" y="1550"/>
                    </a:cubicBezTo>
                    <a:cubicBezTo>
                      <a:pt x="1475" y="1550"/>
                      <a:pt x="1495" y="1581"/>
                      <a:pt x="1501" y="1581"/>
                    </a:cubicBezTo>
                    <a:cubicBezTo>
                      <a:pt x="1503" y="1581"/>
                      <a:pt x="1503" y="1575"/>
                      <a:pt x="1499" y="1556"/>
                    </a:cubicBezTo>
                    <a:cubicBezTo>
                      <a:pt x="1485" y="1503"/>
                      <a:pt x="1463" y="1472"/>
                      <a:pt x="1438" y="1472"/>
                    </a:cubicBezTo>
                    <a:cubicBezTo>
                      <a:pt x="1426" y="1472"/>
                      <a:pt x="1413" y="1480"/>
                      <a:pt x="1399" y="1496"/>
                    </a:cubicBezTo>
                    <a:cubicBezTo>
                      <a:pt x="1387" y="1511"/>
                      <a:pt x="1374" y="1517"/>
                      <a:pt x="1361" y="1517"/>
                    </a:cubicBezTo>
                    <a:cubicBezTo>
                      <a:pt x="1321" y="1517"/>
                      <a:pt x="1285" y="1459"/>
                      <a:pt x="1300" y="1407"/>
                    </a:cubicBezTo>
                    <a:cubicBezTo>
                      <a:pt x="1314" y="1357"/>
                      <a:pt x="1379" y="1313"/>
                      <a:pt x="1372" y="1313"/>
                    </a:cubicBezTo>
                    <a:cubicBezTo>
                      <a:pt x="1369" y="1313"/>
                      <a:pt x="1354" y="1320"/>
                      <a:pt x="1320" y="1337"/>
                    </a:cubicBezTo>
                    <a:cubicBezTo>
                      <a:pt x="1201" y="1387"/>
                      <a:pt x="1231" y="1377"/>
                      <a:pt x="1251" y="1437"/>
                    </a:cubicBezTo>
                    <a:cubicBezTo>
                      <a:pt x="1256" y="1471"/>
                      <a:pt x="1220" y="1508"/>
                      <a:pt x="1190" y="1508"/>
                    </a:cubicBezTo>
                    <a:cubicBezTo>
                      <a:pt x="1167" y="1508"/>
                      <a:pt x="1147" y="1486"/>
                      <a:pt x="1151" y="1427"/>
                    </a:cubicBezTo>
                    <a:cubicBezTo>
                      <a:pt x="1161" y="1278"/>
                      <a:pt x="1092" y="1169"/>
                      <a:pt x="1181" y="1169"/>
                    </a:cubicBezTo>
                    <a:cubicBezTo>
                      <a:pt x="1241" y="1169"/>
                      <a:pt x="1243" y="1200"/>
                      <a:pt x="1250" y="1200"/>
                    </a:cubicBezTo>
                    <a:cubicBezTo>
                      <a:pt x="1253" y="1200"/>
                      <a:pt x="1257" y="1192"/>
                      <a:pt x="1270" y="1169"/>
                    </a:cubicBezTo>
                    <a:cubicBezTo>
                      <a:pt x="1310" y="1109"/>
                      <a:pt x="1469" y="1159"/>
                      <a:pt x="1399" y="1070"/>
                    </a:cubicBezTo>
                    <a:cubicBezTo>
                      <a:pt x="1350" y="1020"/>
                      <a:pt x="1330" y="981"/>
                      <a:pt x="1300" y="971"/>
                    </a:cubicBezTo>
                    <a:cubicBezTo>
                      <a:pt x="1296" y="966"/>
                      <a:pt x="1292" y="964"/>
                      <a:pt x="1287" y="964"/>
                    </a:cubicBezTo>
                    <a:cubicBezTo>
                      <a:pt x="1280" y="964"/>
                      <a:pt x="1272" y="969"/>
                      <a:pt x="1261" y="981"/>
                    </a:cubicBezTo>
                    <a:lnTo>
                      <a:pt x="1251" y="981"/>
                    </a:lnTo>
                    <a:cubicBezTo>
                      <a:pt x="1231" y="1010"/>
                      <a:pt x="1211" y="1020"/>
                      <a:pt x="1191" y="1030"/>
                    </a:cubicBezTo>
                    <a:cubicBezTo>
                      <a:pt x="1186" y="1031"/>
                      <a:pt x="1181" y="1031"/>
                      <a:pt x="1176" y="1031"/>
                    </a:cubicBezTo>
                    <a:cubicBezTo>
                      <a:pt x="1127" y="1031"/>
                      <a:pt x="1105" y="988"/>
                      <a:pt x="1142" y="961"/>
                    </a:cubicBezTo>
                    <a:cubicBezTo>
                      <a:pt x="1142" y="961"/>
                      <a:pt x="1142" y="961"/>
                      <a:pt x="1142" y="951"/>
                    </a:cubicBezTo>
                    <a:cubicBezTo>
                      <a:pt x="1171" y="931"/>
                      <a:pt x="1201" y="881"/>
                      <a:pt x="1211" y="832"/>
                    </a:cubicBezTo>
                    <a:cubicBezTo>
                      <a:pt x="1221" y="812"/>
                      <a:pt x="1221" y="802"/>
                      <a:pt x="1211" y="792"/>
                    </a:cubicBezTo>
                    <a:lnTo>
                      <a:pt x="1161" y="792"/>
                    </a:lnTo>
                    <a:cubicBezTo>
                      <a:pt x="1122" y="782"/>
                      <a:pt x="1082" y="762"/>
                      <a:pt x="1072" y="723"/>
                    </a:cubicBezTo>
                    <a:cubicBezTo>
                      <a:pt x="1072" y="696"/>
                      <a:pt x="1063" y="696"/>
                      <a:pt x="1055" y="696"/>
                    </a:cubicBezTo>
                    <a:lnTo>
                      <a:pt x="1055" y="696"/>
                    </a:lnTo>
                    <a:cubicBezTo>
                      <a:pt x="1050" y="696"/>
                      <a:pt x="1046" y="696"/>
                      <a:pt x="1042" y="693"/>
                    </a:cubicBezTo>
                    <a:cubicBezTo>
                      <a:pt x="1042" y="693"/>
                      <a:pt x="1042" y="683"/>
                      <a:pt x="1042" y="683"/>
                    </a:cubicBezTo>
                    <a:cubicBezTo>
                      <a:pt x="1042" y="653"/>
                      <a:pt x="1062" y="574"/>
                      <a:pt x="1092" y="515"/>
                    </a:cubicBezTo>
                    <a:cubicBezTo>
                      <a:pt x="1102" y="515"/>
                      <a:pt x="1102" y="505"/>
                      <a:pt x="1102" y="505"/>
                    </a:cubicBezTo>
                    <a:cubicBezTo>
                      <a:pt x="1102" y="505"/>
                      <a:pt x="1102" y="495"/>
                      <a:pt x="1112" y="495"/>
                    </a:cubicBezTo>
                    <a:cubicBezTo>
                      <a:pt x="1127" y="464"/>
                      <a:pt x="1165" y="451"/>
                      <a:pt x="1156" y="451"/>
                    </a:cubicBezTo>
                    <a:cubicBezTo>
                      <a:pt x="1153" y="451"/>
                      <a:pt x="1146" y="453"/>
                      <a:pt x="1132" y="455"/>
                    </a:cubicBezTo>
                    <a:cubicBezTo>
                      <a:pt x="1112" y="455"/>
                      <a:pt x="1102" y="465"/>
                      <a:pt x="1082" y="475"/>
                    </a:cubicBezTo>
                    <a:cubicBezTo>
                      <a:pt x="1082" y="485"/>
                      <a:pt x="1072" y="495"/>
                      <a:pt x="1062" y="505"/>
                    </a:cubicBezTo>
                    <a:cubicBezTo>
                      <a:pt x="1044" y="523"/>
                      <a:pt x="1030" y="541"/>
                      <a:pt x="1021" y="541"/>
                    </a:cubicBezTo>
                    <a:cubicBezTo>
                      <a:pt x="1016" y="541"/>
                      <a:pt x="1013" y="534"/>
                      <a:pt x="1013" y="515"/>
                    </a:cubicBezTo>
                    <a:cubicBezTo>
                      <a:pt x="1013" y="505"/>
                      <a:pt x="1013" y="495"/>
                      <a:pt x="1013" y="495"/>
                    </a:cubicBezTo>
                    <a:cubicBezTo>
                      <a:pt x="1013" y="465"/>
                      <a:pt x="1013" y="445"/>
                      <a:pt x="1013" y="415"/>
                    </a:cubicBezTo>
                    <a:cubicBezTo>
                      <a:pt x="1003" y="366"/>
                      <a:pt x="1003" y="306"/>
                      <a:pt x="983" y="277"/>
                    </a:cubicBezTo>
                    <a:cubicBezTo>
                      <a:pt x="967" y="238"/>
                      <a:pt x="952" y="1"/>
                      <a:pt x="9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4" name="Google Shape;2744;p17"/>
              <p:cNvSpPr/>
              <p:nvPr/>
            </p:nvSpPr>
            <p:spPr>
              <a:xfrm>
                <a:off x="10411644" y="-924647"/>
                <a:ext cx="1771" cy="2898"/>
              </a:xfrm>
              <a:custGeom>
                <a:avLst/>
                <a:gdLst/>
                <a:ahLst/>
                <a:cxnLst/>
                <a:rect l="l" t="t" r="r" b="b"/>
                <a:pathLst>
                  <a:path w="11" h="18" extrusionOk="0">
                    <a:moveTo>
                      <a:pt x="0" y="1"/>
                    </a:moveTo>
                    <a:cubicBezTo>
                      <a:pt x="0" y="12"/>
                      <a:pt x="0" y="17"/>
                      <a:pt x="2" y="17"/>
                    </a:cubicBezTo>
                    <a:cubicBezTo>
                      <a:pt x="4" y="17"/>
                      <a:pt x="6" y="15"/>
                      <a:pt x="10" y="11"/>
                    </a:cubicBezTo>
                    <a:cubicBezTo>
                      <a:pt x="10" y="11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5" name="Google Shape;2745;p17"/>
              <p:cNvSpPr/>
              <p:nvPr/>
            </p:nvSpPr>
            <p:spPr>
              <a:xfrm>
                <a:off x="10417119" y="-926579"/>
                <a:ext cx="66502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413" h="221" extrusionOk="0">
                    <a:moveTo>
                      <a:pt x="310" y="1"/>
                    </a:moveTo>
                    <a:cubicBezTo>
                      <a:pt x="302" y="1"/>
                      <a:pt x="293" y="1"/>
                      <a:pt x="283" y="3"/>
                    </a:cubicBezTo>
                    <a:cubicBezTo>
                      <a:pt x="274" y="23"/>
                      <a:pt x="264" y="32"/>
                      <a:pt x="254" y="52"/>
                    </a:cubicBezTo>
                    <a:cubicBezTo>
                      <a:pt x="234" y="72"/>
                      <a:pt x="224" y="92"/>
                      <a:pt x="224" y="92"/>
                    </a:cubicBezTo>
                    <a:cubicBezTo>
                      <a:pt x="224" y="92"/>
                      <a:pt x="186" y="105"/>
                      <a:pt x="140" y="105"/>
                    </a:cubicBezTo>
                    <a:cubicBezTo>
                      <a:pt x="129" y="105"/>
                      <a:pt x="117" y="104"/>
                      <a:pt x="105" y="102"/>
                    </a:cubicBezTo>
                    <a:cubicBezTo>
                      <a:pt x="65" y="82"/>
                      <a:pt x="55" y="82"/>
                      <a:pt x="26" y="82"/>
                    </a:cubicBezTo>
                    <a:cubicBezTo>
                      <a:pt x="16" y="92"/>
                      <a:pt x="16" y="102"/>
                      <a:pt x="16" y="102"/>
                    </a:cubicBezTo>
                    <a:cubicBezTo>
                      <a:pt x="0" y="156"/>
                      <a:pt x="39" y="216"/>
                      <a:pt x="81" y="216"/>
                    </a:cubicBezTo>
                    <a:cubicBezTo>
                      <a:pt x="92" y="216"/>
                      <a:pt x="104" y="212"/>
                      <a:pt x="115" y="201"/>
                    </a:cubicBezTo>
                    <a:cubicBezTo>
                      <a:pt x="131" y="181"/>
                      <a:pt x="147" y="172"/>
                      <a:pt x="162" y="172"/>
                    </a:cubicBezTo>
                    <a:cubicBezTo>
                      <a:pt x="183" y="172"/>
                      <a:pt x="202" y="191"/>
                      <a:pt x="214" y="221"/>
                    </a:cubicBezTo>
                    <a:cubicBezTo>
                      <a:pt x="313" y="191"/>
                      <a:pt x="363" y="181"/>
                      <a:pt x="363" y="161"/>
                    </a:cubicBezTo>
                    <a:cubicBezTo>
                      <a:pt x="354" y="115"/>
                      <a:pt x="413" y="1"/>
                      <a:pt x="3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6" name="Google Shape;2746;p17"/>
              <p:cNvSpPr/>
              <p:nvPr/>
            </p:nvSpPr>
            <p:spPr>
              <a:xfrm>
                <a:off x="10427585" y="-915147"/>
                <a:ext cx="204499" cy="116741"/>
              </a:xfrm>
              <a:custGeom>
                <a:avLst/>
                <a:gdLst/>
                <a:ahLst/>
                <a:cxnLst/>
                <a:rect l="l" t="t" r="r" b="b"/>
                <a:pathLst>
                  <a:path w="1270" h="725" extrusionOk="0">
                    <a:moveTo>
                      <a:pt x="1213" y="1"/>
                    </a:moveTo>
                    <a:cubicBezTo>
                      <a:pt x="1179" y="1"/>
                      <a:pt x="1171" y="64"/>
                      <a:pt x="1131" y="80"/>
                    </a:cubicBezTo>
                    <a:cubicBezTo>
                      <a:pt x="1124" y="82"/>
                      <a:pt x="1117" y="82"/>
                      <a:pt x="1111" y="82"/>
                    </a:cubicBezTo>
                    <a:cubicBezTo>
                      <a:pt x="1070" y="82"/>
                      <a:pt x="1039" y="59"/>
                      <a:pt x="1022" y="51"/>
                    </a:cubicBezTo>
                    <a:cubicBezTo>
                      <a:pt x="1002" y="80"/>
                      <a:pt x="982" y="120"/>
                      <a:pt x="952" y="160"/>
                    </a:cubicBezTo>
                    <a:cubicBezTo>
                      <a:pt x="877" y="251"/>
                      <a:pt x="788" y="296"/>
                      <a:pt x="731" y="296"/>
                    </a:cubicBezTo>
                    <a:cubicBezTo>
                      <a:pt x="682" y="296"/>
                      <a:pt x="657" y="263"/>
                      <a:pt x="685" y="199"/>
                    </a:cubicBezTo>
                    <a:cubicBezTo>
                      <a:pt x="709" y="126"/>
                      <a:pt x="707" y="84"/>
                      <a:pt x="680" y="84"/>
                    </a:cubicBezTo>
                    <a:cubicBezTo>
                      <a:pt x="651" y="84"/>
                      <a:pt x="596" y="129"/>
                      <a:pt x="516" y="229"/>
                    </a:cubicBezTo>
                    <a:cubicBezTo>
                      <a:pt x="367" y="418"/>
                      <a:pt x="238" y="299"/>
                      <a:pt x="70" y="378"/>
                    </a:cubicBezTo>
                    <a:cubicBezTo>
                      <a:pt x="70" y="398"/>
                      <a:pt x="30" y="437"/>
                      <a:pt x="0" y="477"/>
                    </a:cubicBezTo>
                    <a:cubicBezTo>
                      <a:pt x="10" y="477"/>
                      <a:pt x="20" y="477"/>
                      <a:pt x="20" y="487"/>
                    </a:cubicBezTo>
                    <a:cubicBezTo>
                      <a:pt x="50" y="507"/>
                      <a:pt x="60" y="517"/>
                      <a:pt x="80" y="537"/>
                    </a:cubicBezTo>
                    <a:cubicBezTo>
                      <a:pt x="80" y="527"/>
                      <a:pt x="100" y="527"/>
                      <a:pt x="100" y="517"/>
                    </a:cubicBezTo>
                    <a:cubicBezTo>
                      <a:pt x="115" y="507"/>
                      <a:pt x="125" y="502"/>
                      <a:pt x="132" y="502"/>
                    </a:cubicBezTo>
                    <a:cubicBezTo>
                      <a:pt x="153" y="502"/>
                      <a:pt x="144" y="539"/>
                      <a:pt x="129" y="576"/>
                    </a:cubicBezTo>
                    <a:lnTo>
                      <a:pt x="139" y="576"/>
                    </a:lnTo>
                    <a:cubicBezTo>
                      <a:pt x="144" y="571"/>
                      <a:pt x="150" y="568"/>
                      <a:pt x="157" y="568"/>
                    </a:cubicBezTo>
                    <a:cubicBezTo>
                      <a:pt x="187" y="568"/>
                      <a:pt x="232" y="623"/>
                      <a:pt x="298" y="705"/>
                    </a:cubicBezTo>
                    <a:cubicBezTo>
                      <a:pt x="337" y="595"/>
                      <a:pt x="376" y="454"/>
                      <a:pt x="445" y="454"/>
                    </a:cubicBezTo>
                    <a:cubicBezTo>
                      <a:pt x="463" y="454"/>
                      <a:pt x="483" y="464"/>
                      <a:pt x="506" y="487"/>
                    </a:cubicBezTo>
                    <a:cubicBezTo>
                      <a:pt x="623" y="589"/>
                      <a:pt x="665" y="724"/>
                      <a:pt x="730" y="724"/>
                    </a:cubicBezTo>
                    <a:cubicBezTo>
                      <a:pt x="753" y="724"/>
                      <a:pt x="780" y="707"/>
                      <a:pt x="813" y="665"/>
                    </a:cubicBezTo>
                    <a:cubicBezTo>
                      <a:pt x="942" y="517"/>
                      <a:pt x="883" y="368"/>
                      <a:pt x="1081" y="328"/>
                    </a:cubicBezTo>
                    <a:cubicBezTo>
                      <a:pt x="1101" y="328"/>
                      <a:pt x="1111" y="318"/>
                      <a:pt x="1131" y="318"/>
                    </a:cubicBezTo>
                    <a:cubicBezTo>
                      <a:pt x="1131" y="308"/>
                      <a:pt x="1141" y="308"/>
                      <a:pt x="1151" y="299"/>
                    </a:cubicBezTo>
                    <a:lnTo>
                      <a:pt x="1170" y="299"/>
                    </a:lnTo>
                    <a:cubicBezTo>
                      <a:pt x="1270" y="259"/>
                      <a:pt x="1250" y="199"/>
                      <a:pt x="1250" y="140"/>
                    </a:cubicBezTo>
                    <a:cubicBezTo>
                      <a:pt x="1250" y="120"/>
                      <a:pt x="1260" y="80"/>
                      <a:pt x="1270" y="31"/>
                    </a:cubicBezTo>
                    <a:cubicBezTo>
                      <a:pt x="1270" y="21"/>
                      <a:pt x="1260" y="21"/>
                      <a:pt x="1240" y="11"/>
                    </a:cubicBezTo>
                    <a:cubicBezTo>
                      <a:pt x="1229" y="4"/>
                      <a:pt x="1220" y="1"/>
                      <a:pt x="121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7" name="Google Shape;2747;p17"/>
              <p:cNvSpPr/>
              <p:nvPr/>
            </p:nvSpPr>
            <p:spPr>
              <a:xfrm>
                <a:off x="10384431" y="-876662"/>
                <a:ext cx="25764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60" h="90" extrusionOk="0">
                    <a:moveTo>
                      <a:pt x="159" y="0"/>
                    </a:moveTo>
                    <a:cubicBezTo>
                      <a:pt x="130" y="0"/>
                      <a:pt x="100" y="30"/>
                      <a:pt x="30" y="60"/>
                    </a:cubicBezTo>
                    <a:cubicBezTo>
                      <a:pt x="11" y="69"/>
                      <a:pt x="11" y="79"/>
                      <a:pt x="1" y="89"/>
                    </a:cubicBezTo>
                    <a:cubicBezTo>
                      <a:pt x="20" y="79"/>
                      <a:pt x="50" y="60"/>
                      <a:pt x="90" y="40"/>
                    </a:cubicBezTo>
                    <a:cubicBezTo>
                      <a:pt x="110" y="20"/>
                      <a:pt x="139" y="10"/>
                      <a:pt x="15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8" name="Google Shape;2748;p17"/>
              <p:cNvSpPr/>
              <p:nvPr/>
            </p:nvSpPr>
            <p:spPr>
              <a:xfrm>
                <a:off x="10387652" y="-945419"/>
                <a:ext cx="9661" cy="16102"/>
              </a:xfrm>
              <a:custGeom>
                <a:avLst/>
                <a:gdLst/>
                <a:ahLst/>
                <a:cxnLst/>
                <a:rect l="l" t="t" r="r" b="b"/>
                <a:pathLst>
                  <a:path w="60" h="100" extrusionOk="0">
                    <a:moveTo>
                      <a:pt x="60" y="1"/>
                    </a:moveTo>
                    <a:cubicBezTo>
                      <a:pt x="0" y="1"/>
                      <a:pt x="10" y="40"/>
                      <a:pt x="20" y="100"/>
                    </a:cubicBezTo>
                    <a:cubicBezTo>
                      <a:pt x="30" y="70"/>
                      <a:pt x="50" y="30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49" name="Google Shape;2749;p17"/>
              <p:cNvSpPr/>
              <p:nvPr/>
            </p:nvSpPr>
            <p:spPr>
              <a:xfrm>
                <a:off x="10628703" y="-1294034"/>
                <a:ext cx="38323" cy="32849"/>
              </a:xfrm>
              <a:custGeom>
                <a:avLst/>
                <a:gdLst/>
                <a:ahLst/>
                <a:cxnLst/>
                <a:rect l="l" t="t" r="r" b="b"/>
                <a:pathLst>
                  <a:path w="238" h="204" extrusionOk="0">
                    <a:moveTo>
                      <a:pt x="89" y="1"/>
                    </a:moveTo>
                    <a:cubicBezTo>
                      <a:pt x="80" y="1"/>
                      <a:pt x="70" y="2"/>
                      <a:pt x="60" y="4"/>
                    </a:cubicBezTo>
                    <a:cubicBezTo>
                      <a:pt x="50" y="14"/>
                      <a:pt x="30" y="44"/>
                      <a:pt x="21" y="83"/>
                    </a:cubicBezTo>
                    <a:cubicBezTo>
                      <a:pt x="1" y="123"/>
                      <a:pt x="40" y="173"/>
                      <a:pt x="100" y="193"/>
                    </a:cubicBezTo>
                    <a:cubicBezTo>
                      <a:pt x="116" y="200"/>
                      <a:pt x="132" y="203"/>
                      <a:pt x="145" y="203"/>
                    </a:cubicBezTo>
                    <a:cubicBezTo>
                      <a:pt x="207" y="203"/>
                      <a:pt x="238" y="138"/>
                      <a:pt x="189" y="74"/>
                    </a:cubicBezTo>
                    <a:cubicBezTo>
                      <a:pt x="150" y="19"/>
                      <a:pt x="123" y="1"/>
                      <a:pt x="8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0" name="Google Shape;2750;p17"/>
              <p:cNvSpPr/>
              <p:nvPr/>
            </p:nvSpPr>
            <p:spPr>
              <a:xfrm>
                <a:off x="9156630" y="-1561655"/>
                <a:ext cx="11433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71" h="31" extrusionOk="0">
                    <a:moveTo>
                      <a:pt x="60" y="0"/>
                    </a:moveTo>
                    <a:cubicBezTo>
                      <a:pt x="1" y="0"/>
                      <a:pt x="11" y="10"/>
                      <a:pt x="40" y="30"/>
                    </a:cubicBezTo>
                    <a:cubicBezTo>
                      <a:pt x="50" y="20"/>
                      <a:pt x="60" y="10"/>
                      <a:pt x="7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1" name="Google Shape;2751;p17"/>
              <p:cNvSpPr/>
              <p:nvPr/>
            </p:nvSpPr>
            <p:spPr>
              <a:xfrm>
                <a:off x="9139883" y="-1546680"/>
                <a:ext cx="12077" cy="9178"/>
              </a:xfrm>
              <a:custGeom>
                <a:avLst/>
                <a:gdLst/>
                <a:ahLst/>
                <a:cxnLst/>
                <a:rect l="l" t="t" r="r" b="b"/>
                <a:pathLst>
                  <a:path w="75" h="57" extrusionOk="0">
                    <a:moveTo>
                      <a:pt x="21" y="0"/>
                    </a:moveTo>
                    <a:cubicBezTo>
                      <a:pt x="0" y="0"/>
                      <a:pt x="10" y="25"/>
                      <a:pt x="25" y="56"/>
                    </a:cubicBezTo>
                    <a:cubicBezTo>
                      <a:pt x="35" y="56"/>
                      <a:pt x="55" y="36"/>
                      <a:pt x="75" y="16"/>
                    </a:cubicBezTo>
                    <a:cubicBezTo>
                      <a:pt x="65" y="7"/>
                      <a:pt x="55" y="7"/>
                      <a:pt x="45" y="7"/>
                    </a:cubicBezTo>
                    <a:cubicBezTo>
                      <a:pt x="34" y="2"/>
                      <a:pt x="26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2" name="Google Shape;2752;p17"/>
              <p:cNvSpPr/>
              <p:nvPr/>
            </p:nvSpPr>
            <p:spPr>
              <a:xfrm>
                <a:off x="9185775" y="-1742323"/>
                <a:ext cx="6119" cy="8373"/>
              </a:xfrm>
              <a:custGeom>
                <a:avLst/>
                <a:gdLst/>
                <a:ahLst/>
                <a:cxnLst/>
                <a:rect l="l" t="t" r="r" b="b"/>
                <a:pathLst>
                  <a:path w="38" h="52" extrusionOk="0">
                    <a:moveTo>
                      <a:pt x="24" y="0"/>
                    </a:moveTo>
                    <a:cubicBezTo>
                      <a:pt x="1" y="0"/>
                      <a:pt x="9" y="26"/>
                      <a:pt x="18" y="52"/>
                    </a:cubicBezTo>
                    <a:cubicBezTo>
                      <a:pt x="28" y="42"/>
                      <a:pt x="38" y="22"/>
                      <a:pt x="38" y="2"/>
                    </a:cubicBezTo>
                    <a:cubicBezTo>
                      <a:pt x="33" y="1"/>
                      <a:pt x="28" y="0"/>
                      <a:pt x="2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3" name="Google Shape;2753;p17"/>
              <p:cNvSpPr/>
              <p:nvPr/>
            </p:nvSpPr>
            <p:spPr>
              <a:xfrm>
                <a:off x="9160172" y="-1686287"/>
                <a:ext cx="47824" cy="57646"/>
              </a:xfrm>
              <a:custGeom>
                <a:avLst/>
                <a:gdLst/>
                <a:ahLst/>
                <a:cxnLst/>
                <a:rect l="l" t="t" r="r" b="b"/>
                <a:pathLst>
                  <a:path w="297" h="358" extrusionOk="0">
                    <a:moveTo>
                      <a:pt x="106" y="210"/>
                    </a:moveTo>
                    <a:lnTo>
                      <a:pt x="106" y="210"/>
                    </a:lnTo>
                    <a:cubicBezTo>
                      <a:pt x="110" y="215"/>
                      <a:pt x="116" y="220"/>
                      <a:pt x="122" y="225"/>
                    </a:cubicBezTo>
                    <a:lnTo>
                      <a:pt x="122" y="225"/>
                    </a:lnTo>
                    <a:cubicBezTo>
                      <a:pt x="118" y="217"/>
                      <a:pt x="113" y="211"/>
                      <a:pt x="106" y="210"/>
                    </a:cubicBezTo>
                    <a:close/>
                    <a:moveTo>
                      <a:pt x="53" y="119"/>
                    </a:moveTo>
                    <a:cubicBezTo>
                      <a:pt x="33" y="119"/>
                      <a:pt x="0" y="171"/>
                      <a:pt x="18" y="189"/>
                    </a:cubicBezTo>
                    <a:cubicBezTo>
                      <a:pt x="38" y="209"/>
                      <a:pt x="48" y="219"/>
                      <a:pt x="68" y="239"/>
                    </a:cubicBezTo>
                    <a:cubicBezTo>
                      <a:pt x="83" y="219"/>
                      <a:pt x="94" y="210"/>
                      <a:pt x="104" y="210"/>
                    </a:cubicBezTo>
                    <a:cubicBezTo>
                      <a:pt x="105" y="210"/>
                      <a:pt x="105" y="210"/>
                      <a:pt x="106" y="210"/>
                    </a:cubicBezTo>
                    <a:lnTo>
                      <a:pt x="106" y="210"/>
                    </a:lnTo>
                    <a:cubicBezTo>
                      <a:pt x="73" y="173"/>
                      <a:pt x="83" y="128"/>
                      <a:pt x="58" y="120"/>
                    </a:cubicBezTo>
                    <a:cubicBezTo>
                      <a:pt x="57" y="119"/>
                      <a:pt x="55" y="119"/>
                      <a:pt x="53" y="119"/>
                    </a:cubicBezTo>
                    <a:close/>
                    <a:moveTo>
                      <a:pt x="217" y="1"/>
                    </a:moveTo>
                    <a:cubicBezTo>
                      <a:pt x="197" y="21"/>
                      <a:pt x="187" y="31"/>
                      <a:pt x="167" y="51"/>
                    </a:cubicBezTo>
                    <a:cubicBezTo>
                      <a:pt x="157" y="60"/>
                      <a:pt x="147" y="60"/>
                      <a:pt x="147" y="60"/>
                    </a:cubicBezTo>
                    <a:lnTo>
                      <a:pt x="137" y="60"/>
                    </a:lnTo>
                    <a:cubicBezTo>
                      <a:pt x="127" y="70"/>
                      <a:pt x="127" y="80"/>
                      <a:pt x="127" y="90"/>
                    </a:cubicBezTo>
                    <a:cubicBezTo>
                      <a:pt x="108" y="160"/>
                      <a:pt x="147" y="160"/>
                      <a:pt x="207" y="249"/>
                    </a:cubicBezTo>
                    <a:cubicBezTo>
                      <a:pt x="224" y="279"/>
                      <a:pt x="227" y="290"/>
                      <a:pt x="221" y="290"/>
                    </a:cubicBezTo>
                    <a:cubicBezTo>
                      <a:pt x="210" y="290"/>
                      <a:pt x="167" y="249"/>
                      <a:pt x="127" y="229"/>
                    </a:cubicBezTo>
                    <a:cubicBezTo>
                      <a:pt x="125" y="228"/>
                      <a:pt x="124" y="226"/>
                      <a:pt x="122" y="225"/>
                    </a:cubicBezTo>
                    <a:lnTo>
                      <a:pt x="122" y="225"/>
                    </a:lnTo>
                    <a:cubicBezTo>
                      <a:pt x="130" y="243"/>
                      <a:pt x="132" y="276"/>
                      <a:pt x="127" y="308"/>
                    </a:cubicBezTo>
                    <a:cubicBezTo>
                      <a:pt x="137" y="318"/>
                      <a:pt x="147" y="338"/>
                      <a:pt x="167" y="358"/>
                    </a:cubicBezTo>
                    <a:cubicBezTo>
                      <a:pt x="187" y="348"/>
                      <a:pt x="207" y="328"/>
                      <a:pt x="227" y="298"/>
                    </a:cubicBezTo>
                    <a:cubicBezTo>
                      <a:pt x="266" y="229"/>
                      <a:pt x="266" y="209"/>
                      <a:pt x="296" y="189"/>
                    </a:cubicBezTo>
                    <a:cubicBezTo>
                      <a:pt x="286" y="179"/>
                      <a:pt x="276" y="179"/>
                      <a:pt x="266" y="170"/>
                    </a:cubicBezTo>
                    <a:cubicBezTo>
                      <a:pt x="187" y="110"/>
                      <a:pt x="246" y="80"/>
                      <a:pt x="2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4" name="Google Shape;2754;p17"/>
              <p:cNvSpPr/>
              <p:nvPr/>
            </p:nvSpPr>
            <p:spPr>
              <a:xfrm>
                <a:off x="9097051" y="-1350876"/>
                <a:ext cx="23026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43" h="221" extrusionOk="0">
                    <a:moveTo>
                      <a:pt x="143" y="0"/>
                    </a:moveTo>
                    <a:lnTo>
                      <a:pt x="24" y="20"/>
                    </a:lnTo>
                    <a:lnTo>
                      <a:pt x="44" y="20"/>
                    </a:lnTo>
                    <a:cubicBezTo>
                      <a:pt x="93" y="60"/>
                      <a:pt x="4" y="80"/>
                      <a:pt x="4" y="179"/>
                    </a:cubicBezTo>
                    <a:cubicBezTo>
                      <a:pt x="1" y="209"/>
                      <a:pt x="3" y="221"/>
                      <a:pt x="10" y="221"/>
                    </a:cubicBezTo>
                    <a:cubicBezTo>
                      <a:pt x="23" y="221"/>
                      <a:pt x="56" y="160"/>
                      <a:pt x="83" y="119"/>
                    </a:cubicBezTo>
                    <a:cubicBezTo>
                      <a:pt x="103" y="80"/>
                      <a:pt x="113" y="50"/>
                      <a:pt x="133" y="20"/>
                    </a:cubicBezTo>
                    <a:cubicBezTo>
                      <a:pt x="133" y="20"/>
                      <a:pt x="133" y="10"/>
                      <a:pt x="1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5" name="Google Shape;2755;p17"/>
              <p:cNvSpPr/>
              <p:nvPr/>
            </p:nvSpPr>
            <p:spPr>
              <a:xfrm>
                <a:off x="9164681" y="-1445074"/>
                <a:ext cx="1610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100" h="90" extrusionOk="0">
                    <a:moveTo>
                      <a:pt x="50" y="0"/>
                    </a:moveTo>
                    <a:cubicBezTo>
                      <a:pt x="40" y="10"/>
                      <a:pt x="40" y="20"/>
                      <a:pt x="30" y="30"/>
                    </a:cubicBezTo>
                    <a:cubicBezTo>
                      <a:pt x="20" y="40"/>
                      <a:pt x="10" y="60"/>
                      <a:pt x="0" y="70"/>
                    </a:cubicBezTo>
                    <a:cubicBezTo>
                      <a:pt x="10" y="80"/>
                      <a:pt x="20" y="80"/>
                      <a:pt x="30" y="89"/>
                    </a:cubicBezTo>
                    <a:cubicBezTo>
                      <a:pt x="40" y="80"/>
                      <a:pt x="50" y="70"/>
                      <a:pt x="60" y="60"/>
                    </a:cubicBezTo>
                    <a:cubicBezTo>
                      <a:pt x="80" y="50"/>
                      <a:pt x="90" y="30"/>
                      <a:pt x="99" y="10"/>
                    </a:cubicBezTo>
                    <a:cubicBezTo>
                      <a:pt x="80" y="10"/>
                      <a:pt x="7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6" name="Google Shape;2756;p17"/>
              <p:cNvSpPr/>
              <p:nvPr/>
            </p:nvSpPr>
            <p:spPr>
              <a:xfrm>
                <a:off x="9062431" y="-2075803"/>
                <a:ext cx="412057" cy="979017"/>
              </a:xfrm>
              <a:custGeom>
                <a:avLst/>
                <a:gdLst/>
                <a:ahLst/>
                <a:cxnLst/>
                <a:rect l="l" t="t" r="r" b="b"/>
                <a:pathLst>
                  <a:path w="2559" h="6080" extrusionOk="0">
                    <a:moveTo>
                      <a:pt x="1292" y="1"/>
                    </a:moveTo>
                    <a:cubicBezTo>
                      <a:pt x="1291" y="1"/>
                      <a:pt x="1290" y="20"/>
                      <a:pt x="1290" y="70"/>
                    </a:cubicBezTo>
                    <a:lnTo>
                      <a:pt x="1290" y="209"/>
                    </a:lnTo>
                    <a:cubicBezTo>
                      <a:pt x="1290" y="164"/>
                      <a:pt x="1287" y="146"/>
                      <a:pt x="1282" y="146"/>
                    </a:cubicBezTo>
                    <a:cubicBezTo>
                      <a:pt x="1275" y="146"/>
                      <a:pt x="1262" y="193"/>
                      <a:pt x="1250" y="249"/>
                    </a:cubicBezTo>
                    <a:cubicBezTo>
                      <a:pt x="1240" y="308"/>
                      <a:pt x="1230" y="358"/>
                      <a:pt x="1220" y="377"/>
                    </a:cubicBezTo>
                    <a:cubicBezTo>
                      <a:pt x="1200" y="437"/>
                      <a:pt x="1210" y="427"/>
                      <a:pt x="1210" y="516"/>
                    </a:cubicBezTo>
                    <a:cubicBezTo>
                      <a:pt x="1206" y="550"/>
                      <a:pt x="1200" y="560"/>
                      <a:pt x="1189" y="560"/>
                    </a:cubicBezTo>
                    <a:cubicBezTo>
                      <a:pt x="1175" y="560"/>
                      <a:pt x="1151" y="542"/>
                      <a:pt x="1111" y="536"/>
                    </a:cubicBezTo>
                    <a:cubicBezTo>
                      <a:pt x="1105" y="535"/>
                      <a:pt x="1099" y="535"/>
                      <a:pt x="1095" y="535"/>
                    </a:cubicBezTo>
                    <a:cubicBezTo>
                      <a:pt x="1054" y="535"/>
                      <a:pt x="1079" y="567"/>
                      <a:pt x="1110" y="567"/>
                    </a:cubicBezTo>
                    <a:cubicBezTo>
                      <a:pt x="1114" y="567"/>
                      <a:pt x="1118" y="567"/>
                      <a:pt x="1121" y="566"/>
                    </a:cubicBezTo>
                    <a:cubicBezTo>
                      <a:pt x="1161" y="566"/>
                      <a:pt x="1200" y="625"/>
                      <a:pt x="1191" y="645"/>
                    </a:cubicBezTo>
                    <a:cubicBezTo>
                      <a:pt x="1181" y="655"/>
                      <a:pt x="1091" y="685"/>
                      <a:pt x="1121" y="764"/>
                    </a:cubicBezTo>
                    <a:cubicBezTo>
                      <a:pt x="1143" y="814"/>
                      <a:pt x="1107" y="828"/>
                      <a:pt x="1074" y="828"/>
                    </a:cubicBezTo>
                    <a:cubicBezTo>
                      <a:pt x="1062" y="828"/>
                      <a:pt x="1050" y="826"/>
                      <a:pt x="1042" y="824"/>
                    </a:cubicBezTo>
                    <a:cubicBezTo>
                      <a:pt x="1034" y="820"/>
                      <a:pt x="1027" y="818"/>
                      <a:pt x="1020" y="818"/>
                    </a:cubicBezTo>
                    <a:cubicBezTo>
                      <a:pt x="991" y="818"/>
                      <a:pt x="974" y="849"/>
                      <a:pt x="1022" y="873"/>
                    </a:cubicBezTo>
                    <a:cubicBezTo>
                      <a:pt x="1072" y="913"/>
                      <a:pt x="1032" y="1032"/>
                      <a:pt x="982" y="1032"/>
                    </a:cubicBezTo>
                    <a:cubicBezTo>
                      <a:pt x="948" y="1032"/>
                      <a:pt x="919" y="985"/>
                      <a:pt x="881" y="985"/>
                    </a:cubicBezTo>
                    <a:cubicBezTo>
                      <a:pt x="864" y="985"/>
                      <a:pt x="845" y="994"/>
                      <a:pt x="824" y="1022"/>
                    </a:cubicBezTo>
                    <a:lnTo>
                      <a:pt x="814" y="1022"/>
                    </a:lnTo>
                    <a:cubicBezTo>
                      <a:pt x="757" y="1035"/>
                      <a:pt x="698" y="1050"/>
                      <a:pt x="663" y="1050"/>
                    </a:cubicBezTo>
                    <a:cubicBezTo>
                      <a:pt x="618" y="1050"/>
                      <a:pt x="612" y="1026"/>
                      <a:pt x="695" y="943"/>
                    </a:cubicBezTo>
                    <a:cubicBezTo>
                      <a:pt x="675" y="923"/>
                      <a:pt x="655" y="903"/>
                      <a:pt x="635" y="863"/>
                    </a:cubicBezTo>
                    <a:cubicBezTo>
                      <a:pt x="586" y="903"/>
                      <a:pt x="546" y="933"/>
                      <a:pt x="526" y="943"/>
                    </a:cubicBezTo>
                    <a:lnTo>
                      <a:pt x="516" y="943"/>
                    </a:lnTo>
                    <a:cubicBezTo>
                      <a:pt x="497" y="982"/>
                      <a:pt x="467" y="1022"/>
                      <a:pt x="437" y="1042"/>
                    </a:cubicBezTo>
                    <a:cubicBezTo>
                      <a:pt x="378" y="1091"/>
                      <a:pt x="457" y="1121"/>
                      <a:pt x="516" y="1131"/>
                    </a:cubicBezTo>
                    <a:lnTo>
                      <a:pt x="526" y="1131"/>
                    </a:lnTo>
                    <a:cubicBezTo>
                      <a:pt x="526" y="1131"/>
                      <a:pt x="536" y="1121"/>
                      <a:pt x="536" y="1121"/>
                    </a:cubicBezTo>
                    <a:cubicBezTo>
                      <a:pt x="553" y="1118"/>
                      <a:pt x="570" y="1117"/>
                      <a:pt x="588" y="1117"/>
                    </a:cubicBezTo>
                    <a:cubicBezTo>
                      <a:pt x="691" y="1117"/>
                      <a:pt x="793" y="1161"/>
                      <a:pt x="844" y="1161"/>
                    </a:cubicBezTo>
                    <a:cubicBezTo>
                      <a:pt x="863" y="1161"/>
                      <a:pt x="893" y="1141"/>
                      <a:pt x="913" y="1111"/>
                    </a:cubicBezTo>
                    <a:lnTo>
                      <a:pt x="903" y="1111"/>
                    </a:lnTo>
                    <a:cubicBezTo>
                      <a:pt x="872" y="1119"/>
                      <a:pt x="830" y="1150"/>
                      <a:pt x="807" y="1150"/>
                    </a:cubicBezTo>
                    <a:cubicBezTo>
                      <a:pt x="801" y="1150"/>
                      <a:pt x="796" y="1148"/>
                      <a:pt x="794" y="1141"/>
                    </a:cubicBezTo>
                    <a:cubicBezTo>
                      <a:pt x="784" y="1111"/>
                      <a:pt x="784" y="1052"/>
                      <a:pt x="804" y="1052"/>
                    </a:cubicBezTo>
                    <a:cubicBezTo>
                      <a:pt x="794" y="1081"/>
                      <a:pt x="873" y="1042"/>
                      <a:pt x="913" y="1101"/>
                    </a:cubicBezTo>
                    <a:cubicBezTo>
                      <a:pt x="953" y="1161"/>
                      <a:pt x="923" y="1181"/>
                      <a:pt x="1012" y="1181"/>
                    </a:cubicBezTo>
                    <a:cubicBezTo>
                      <a:pt x="1017" y="1180"/>
                      <a:pt x="1022" y="1179"/>
                      <a:pt x="1026" y="1179"/>
                    </a:cubicBezTo>
                    <a:cubicBezTo>
                      <a:pt x="1064" y="1179"/>
                      <a:pt x="1072" y="1216"/>
                      <a:pt x="1072" y="1270"/>
                    </a:cubicBezTo>
                    <a:cubicBezTo>
                      <a:pt x="1082" y="1280"/>
                      <a:pt x="1091" y="1280"/>
                      <a:pt x="1091" y="1290"/>
                    </a:cubicBezTo>
                    <a:cubicBezTo>
                      <a:pt x="1131" y="1329"/>
                      <a:pt x="1121" y="1349"/>
                      <a:pt x="1082" y="1349"/>
                    </a:cubicBezTo>
                    <a:cubicBezTo>
                      <a:pt x="1082" y="1369"/>
                      <a:pt x="1082" y="1389"/>
                      <a:pt x="1082" y="1419"/>
                    </a:cubicBezTo>
                    <a:cubicBezTo>
                      <a:pt x="1090" y="1482"/>
                      <a:pt x="1072" y="1504"/>
                      <a:pt x="1049" y="1504"/>
                    </a:cubicBezTo>
                    <a:cubicBezTo>
                      <a:pt x="1019" y="1504"/>
                      <a:pt x="981" y="1463"/>
                      <a:pt x="992" y="1428"/>
                    </a:cubicBezTo>
                    <a:cubicBezTo>
                      <a:pt x="1002" y="1389"/>
                      <a:pt x="982" y="1359"/>
                      <a:pt x="913" y="1319"/>
                    </a:cubicBezTo>
                    <a:cubicBezTo>
                      <a:pt x="873" y="1339"/>
                      <a:pt x="883" y="1389"/>
                      <a:pt x="883" y="1409"/>
                    </a:cubicBezTo>
                    <a:cubicBezTo>
                      <a:pt x="883" y="1419"/>
                      <a:pt x="883" y="1419"/>
                      <a:pt x="893" y="1428"/>
                    </a:cubicBezTo>
                    <a:cubicBezTo>
                      <a:pt x="893" y="1438"/>
                      <a:pt x="893" y="1438"/>
                      <a:pt x="893" y="1438"/>
                    </a:cubicBezTo>
                    <a:cubicBezTo>
                      <a:pt x="913" y="1468"/>
                      <a:pt x="953" y="1508"/>
                      <a:pt x="1052" y="1567"/>
                    </a:cubicBezTo>
                    <a:cubicBezTo>
                      <a:pt x="1121" y="1604"/>
                      <a:pt x="1113" y="1625"/>
                      <a:pt x="1077" y="1625"/>
                    </a:cubicBezTo>
                    <a:cubicBezTo>
                      <a:pt x="1046" y="1625"/>
                      <a:pt x="994" y="1609"/>
                      <a:pt x="953" y="1577"/>
                    </a:cubicBezTo>
                    <a:cubicBezTo>
                      <a:pt x="883" y="1518"/>
                      <a:pt x="844" y="1498"/>
                      <a:pt x="794" y="1428"/>
                    </a:cubicBezTo>
                    <a:cubicBezTo>
                      <a:pt x="774" y="1448"/>
                      <a:pt x="754" y="1498"/>
                      <a:pt x="744" y="1557"/>
                    </a:cubicBezTo>
                    <a:cubicBezTo>
                      <a:pt x="725" y="1617"/>
                      <a:pt x="764" y="1597"/>
                      <a:pt x="784" y="1617"/>
                    </a:cubicBezTo>
                    <a:cubicBezTo>
                      <a:pt x="791" y="1613"/>
                      <a:pt x="797" y="1612"/>
                      <a:pt x="803" y="1612"/>
                    </a:cubicBezTo>
                    <a:cubicBezTo>
                      <a:pt x="828" y="1612"/>
                      <a:pt x="837" y="1646"/>
                      <a:pt x="853" y="1686"/>
                    </a:cubicBezTo>
                    <a:cubicBezTo>
                      <a:pt x="873" y="1686"/>
                      <a:pt x="893" y="1666"/>
                      <a:pt x="923" y="1657"/>
                    </a:cubicBezTo>
                    <a:cubicBezTo>
                      <a:pt x="933" y="1647"/>
                      <a:pt x="943" y="1637"/>
                      <a:pt x="953" y="1627"/>
                    </a:cubicBezTo>
                    <a:cubicBezTo>
                      <a:pt x="962" y="1618"/>
                      <a:pt x="971" y="1613"/>
                      <a:pt x="982" y="1613"/>
                    </a:cubicBezTo>
                    <a:cubicBezTo>
                      <a:pt x="1006" y="1613"/>
                      <a:pt x="1040" y="1635"/>
                      <a:pt x="1101" y="1676"/>
                    </a:cubicBezTo>
                    <a:cubicBezTo>
                      <a:pt x="1191" y="1736"/>
                      <a:pt x="1052" y="1785"/>
                      <a:pt x="1012" y="1825"/>
                    </a:cubicBezTo>
                    <a:cubicBezTo>
                      <a:pt x="1001" y="1837"/>
                      <a:pt x="991" y="1839"/>
                      <a:pt x="980" y="1839"/>
                    </a:cubicBezTo>
                    <a:cubicBezTo>
                      <a:pt x="971" y="1839"/>
                      <a:pt x="961" y="1837"/>
                      <a:pt x="950" y="1837"/>
                    </a:cubicBezTo>
                    <a:cubicBezTo>
                      <a:pt x="940" y="1837"/>
                      <a:pt x="928" y="1839"/>
                      <a:pt x="913" y="1845"/>
                    </a:cubicBezTo>
                    <a:cubicBezTo>
                      <a:pt x="923" y="1865"/>
                      <a:pt x="943" y="1894"/>
                      <a:pt x="963" y="1934"/>
                    </a:cubicBezTo>
                    <a:cubicBezTo>
                      <a:pt x="1014" y="2032"/>
                      <a:pt x="1003" y="2052"/>
                      <a:pt x="983" y="2052"/>
                    </a:cubicBezTo>
                    <a:cubicBezTo>
                      <a:pt x="972" y="2052"/>
                      <a:pt x="959" y="2047"/>
                      <a:pt x="953" y="2043"/>
                    </a:cubicBezTo>
                    <a:cubicBezTo>
                      <a:pt x="933" y="2033"/>
                      <a:pt x="873" y="1964"/>
                      <a:pt x="824" y="1924"/>
                    </a:cubicBezTo>
                    <a:cubicBezTo>
                      <a:pt x="814" y="1934"/>
                      <a:pt x="804" y="1944"/>
                      <a:pt x="804" y="1954"/>
                    </a:cubicBezTo>
                    <a:cubicBezTo>
                      <a:pt x="814" y="1974"/>
                      <a:pt x="834" y="1994"/>
                      <a:pt x="853" y="2013"/>
                    </a:cubicBezTo>
                    <a:cubicBezTo>
                      <a:pt x="853" y="2013"/>
                      <a:pt x="863" y="2013"/>
                      <a:pt x="863" y="2023"/>
                    </a:cubicBezTo>
                    <a:cubicBezTo>
                      <a:pt x="911" y="2078"/>
                      <a:pt x="914" y="2096"/>
                      <a:pt x="894" y="2096"/>
                    </a:cubicBezTo>
                    <a:cubicBezTo>
                      <a:pt x="888" y="2096"/>
                      <a:pt x="882" y="2095"/>
                      <a:pt x="873" y="2093"/>
                    </a:cubicBezTo>
                    <a:cubicBezTo>
                      <a:pt x="873" y="2113"/>
                      <a:pt x="873" y="2132"/>
                      <a:pt x="873" y="2132"/>
                    </a:cubicBezTo>
                    <a:cubicBezTo>
                      <a:pt x="873" y="2132"/>
                      <a:pt x="873" y="2142"/>
                      <a:pt x="873" y="2142"/>
                    </a:cubicBezTo>
                    <a:cubicBezTo>
                      <a:pt x="887" y="2135"/>
                      <a:pt x="906" y="2128"/>
                      <a:pt x="923" y="2128"/>
                    </a:cubicBezTo>
                    <a:cubicBezTo>
                      <a:pt x="930" y="2128"/>
                      <a:pt x="937" y="2130"/>
                      <a:pt x="943" y="2132"/>
                    </a:cubicBezTo>
                    <a:cubicBezTo>
                      <a:pt x="992" y="2142"/>
                      <a:pt x="992" y="2242"/>
                      <a:pt x="1022" y="2351"/>
                    </a:cubicBezTo>
                    <a:cubicBezTo>
                      <a:pt x="1062" y="2450"/>
                      <a:pt x="1082" y="2410"/>
                      <a:pt x="1121" y="2569"/>
                    </a:cubicBezTo>
                    <a:cubicBezTo>
                      <a:pt x="1135" y="2613"/>
                      <a:pt x="1135" y="2631"/>
                      <a:pt x="1127" y="2631"/>
                    </a:cubicBezTo>
                    <a:cubicBezTo>
                      <a:pt x="1105" y="2631"/>
                      <a:pt x="1031" y="2519"/>
                      <a:pt x="1002" y="2470"/>
                    </a:cubicBezTo>
                    <a:cubicBezTo>
                      <a:pt x="963" y="2410"/>
                      <a:pt x="972" y="2410"/>
                      <a:pt x="923" y="2380"/>
                    </a:cubicBezTo>
                    <a:cubicBezTo>
                      <a:pt x="913" y="2380"/>
                      <a:pt x="903" y="2390"/>
                      <a:pt x="893" y="2390"/>
                    </a:cubicBezTo>
                    <a:lnTo>
                      <a:pt x="873" y="2390"/>
                    </a:lnTo>
                    <a:cubicBezTo>
                      <a:pt x="893" y="2420"/>
                      <a:pt x="923" y="2460"/>
                      <a:pt x="943" y="2509"/>
                    </a:cubicBezTo>
                    <a:cubicBezTo>
                      <a:pt x="963" y="2539"/>
                      <a:pt x="963" y="2569"/>
                      <a:pt x="963" y="2589"/>
                    </a:cubicBezTo>
                    <a:cubicBezTo>
                      <a:pt x="1012" y="2589"/>
                      <a:pt x="1022" y="2668"/>
                      <a:pt x="1022" y="2708"/>
                    </a:cubicBezTo>
                    <a:cubicBezTo>
                      <a:pt x="1022" y="2708"/>
                      <a:pt x="1012" y="2717"/>
                      <a:pt x="1012" y="2717"/>
                    </a:cubicBezTo>
                    <a:cubicBezTo>
                      <a:pt x="1032" y="2727"/>
                      <a:pt x="992" y="2777"/>
                      <a:pt x="1012" y="2817"/>
                    </a:cubicBezTo>
                    <a:cubicBezTo>
                      <a:pt x="1042" y="2866"/>
                      <a:pt x="1230" y="2876"/>
                      <a:pt x="1230" y="2876"/>
                    </a:cubicBezTo>
                    <a:cubicBezTo>
                      <a:pt x="1230" y="2876"/>
                      <a:pt x="1260" y="2936"/>
                      <a:pt x="1240" y="2936"/>
                    </a:cubicBezTo>
                    <a:cubicBezTo>
                      <a:pt x="1220" y="2946"/>
                      <a:pt x="1171" y="2965"/>
                      <a:pt x="1161" y="3035"/>
                    </a:cubicBezTo>
                    <a:cubicBezTo>
                      <a:pt x="1154" y="3055"/>
                      <a:pt x="1158" y="3061"/>
                      <a:pt x="1168" y="3061"/>
                    </a:cubicBezTo>
                    <a:cubicBezTo>
                      <a:pt x="1188" y="3061"/>
                      <a:pt x="1237" y="3035"/>
                      <a:pt x="1290" y="3035"/>
                    </a:cubicBezTo>
                    <a:cubicBezTo>
                      <a:pt x="1379" y="3035"/>
                      <a:pt x="1349" y="3064"/>
                      <a:pt x="1359" y="3124"/>
                    </a:cubicBezTo>
                    <a:cubicBezTo>
                      <a:pt x="1363" y="3150"/>
                      <a:pt x="1354" y="3157"/>
                      <a:pt x="1338" y="3157"/>
                    </a:cubicBezTo>
                    <a:cubicBezTo>
                      <a:pt x="1323" y="3157"/>
                      <a:pt x="1301" y="3150"/>
                      <a:pt x="1278" y="3150"/>
                    </a:cubicBezTo>
                    <a:cubicBezTo>
                      <a:pt x="1262" y="3150"/>
                      <a:pt x="1246" y="3153"/>
                      <a:pt x="1230" y="3164"/>
                    </a:cubicBezTo>
                    <a:cubicBezTo>
                      <a:pt x="1171" y="3203"/>
                      <a:pt x="1280" y="3223"/>
                      <a:pt x="1280" y="3312"/>
                    </a:cubicBezTo>
                    <a:cubicBezTo>
                      <a:pt x="1280" y="3340"/>
                      <a:pt x="1275" y="3350"/>
                      <a:pt x="1267" y="3350"/>
                    </a:cubicBezTo>
                    <a:cubicBezTo>
                      <a:pt x="1250" y="3350"/>
                      <a:pt x="1218" y="3297"/>
                      <a:pt x="1191" y="3263"/>
                    </a:cubicBezTo>
                    <a:cubicBezTo>
                      <a:pt x="1151" y="3203"/>
                      <a:pt x="1141" y="3183"/>
                      <a:pt x="1111" y="3124"/>
                    </a:cubicBezTo>
                    <a:cubicBezTo>
                      <a:pt x="1094" y="3072"/>
                      <a:pt x="1069" y="3043"/>
                      <a:pt x="1030" y="3043"/>
                    </a:cubicBezTo>
                    <a:cubicBezTo>
                      <a:pt x="1024" y="3043"/>
                      <a:pt x="1018" y="3043"/>
                      <a:pt x="1012" y="3045"/>
                    </a:cubicBezTo>
                    <a:cubicBezTo>
                      <a:pt x="972" y="3055"/>
                      <a:pt x="1012" y="3074"/>
                      <a:pt x="1042" y="3174"/>
                    </a:cubicBezTo>
                    <a:cubicBezTo>
                      <a:pt x="1082" y="3273"/>
                      <a:pt x="1072" y="3263"/>
                      <a:pt x="1042" y="3312"/>
                    </a:cubicBezTo>
                    <a:cubicBezTo>
                      <a:pt x="1036" y="3324"/>
                      <a:pt x="1030" y="3329"/>
                      <a:pt x="1023" y="3329"/>
                    </a:cubicBezTo>
                    <a:cubicBezTo>
                      <a:pt x="995" y="3329"/>
                      <a:pt x="961" y="3242"/>
                      <a:pt x="953" y="3193"/>
                    </a:cubicBezTo>
                    <a:cubicBezTo>
                      <a:pt x="943" y="3144"/>
                      <a:pt x="913" y="3124"/>
                      <a:pt x="844" y="3084"/>
                    </a:cubicBezTo>
                    <a:cubicBezTo>
                      <a:pt x="835" y="3078"/>
                      <a:pt x="828" y="3076"/>
                      <a:pt x="823" y="3076"/>
                    </a:cubicBezTo>
                    <a:cubicBezTo>
                      <a:pt x="795" y="3076"/>
                      <a:pt x="824" y="3161"/>
                      <a:pt x="824" y="3203"/>
                    </a:cubicBezTo>
                    <a:cubicBezTo>
                      <a:pt x="824" y="3263"/>
                      <a:pt x="834" y="3243"/>
                      <a:pt x="853" y="3322"/>
                    </a:cubicBezTo>
                    <a:cubicBezTo>
                      <a:pt x="859" y="3348"/>
                      <a:pt x="858" y="3359"/>
                      <a:pt x="853" y="3359"/>
                    </a:cubicBezTo>
                    <a:cubicBezTo>
                      <a:pt x="840" y="3359"/>
                      <a:pt x="802" y="3296"/>
                      <a:pt x="774" y="3233"/>
                    </a:cubicBezTo>
                    <a:cubicBezTo>
                      <a:pt x="753" y="3191"/>
                      <a:pt x="746" y="3180"/>
                      <a:pt x="735" y="3180"/>
                    </a:cubicBezTo>
                    <a:cubicBezTo>
                      <a:pt x="726" y="3180"/>
                      <a:pt x="713" y="3189"/>
                      <a:pt x="685" y="3193"/>
                    </a:cubicBezTo>
                    <a:cubicBezTo>
                      <a:pt x="685" y="3203"/>
                      <a:pt x="665" y="3223"/>
                      <a:pt x="645" y="3243"/>
                    </a:cubicBezTo>
                    <a:cubicBezTo>
                      <a:pt x="665" y="3263"/>
                      <a:pt x="685" y="3273"/>
                      <a:pt x="705" y="3293"/>
                    </a:cubicBezTo>
                    <a:cubicBezTo>
                      <a:pt x="744" y="3345"/>
                      <a:pt x="740" y="3359"/>
                      <a:pt x="715" y="3359"/>
                    </a:cubicBezTo>
                    <a:cubicBezTo>
                      <a:pt x="703" y="3359"/>
                      <a:pt x="685" y="3355"/>
                      <a:pt x="665" y="3352"/>
                    </a:cubicBezTo>
                    <a:cubicBezTo>
                      <a:pt x="625" y="3342"/>
                      <a:pt x="625" y="3332"/>
                      <a:pt x="596" y="3312"/>
                    </a:cubicBezTo>
                    <a:cubicBezTo>
                      <a:pt x="586" y="3322"/>
                      <a:pt x="586" y="3322"/>
                      <a:pt x="586" y="3322"/>
                    </a:cubicBezTo>
                    <a:cubicBezTo>
                      <a:pt x="536" y="3384"/>
                      <a:pt x="539" y="3401"/>
                      <a:pt x="562" y="3401"/>
                    </a:cubicBezTo>
                    <a:cubicBezTo>
                      <a:pt x="579" y="3401"/>
                      <a:pt x="609" y="3390"/>
                      <a:pt x="635" y="3382"/>
                    </a:cubicBezTo>
                    <a:cubicBezTo>
                      <a:pt x="642" y="3379"/>
                      <a:pt x="647" y="3377"/>
                      <a:pt x="651" y="3377"/>
                    </a:cubicBezTo>
                    <a:cubicBezTo>
                      <a:pt x="672" y="3377"/>
                      <a:pt x="663" y="3415"/>
                      <a:pt x="655" y="3431"/>
                    </a:cubicBezTo>
                    <a:lnTo>
                      <a:pt x="705" y="3431"/>
                    </a:lnTo>
                    <a:cubicBezTo>
                      <a:pt x="737" y="3420"/>
                      <a:pt x="755" y="3413"/>
                      <a:pt x="776" y="3413"/>
                    </a:cubicBezTo>
                    <a:cubicBezTo>
                      <a:pt x="793" y="3413"/>
                      <a:pt x="812" y="3418"/>
                      <a:pt x="844" y="3431"/>
                    </a:cubicBezTo>
                    <a:cubicBezTo>
                      <a:pt x="913" y="3471"/>
                      <a:pt x="804" y="3501"/>
                      <a:pt x="824" y="3521"/>
                    </a:cubicBezTo>
                    <a:cubicBezTo>
                      <a:pt x="844" y="3540"/>
                      <a:pt x="853" y="3521"/>
                      <a:pt x="903" y="3570"/>
                    </a:cubicBezTo>
                    <a:cubicBezTo>
                      <a:pt x="918" y="3593"/>
                      <a:pt x="929" y="3603"/>
                      <a:pt x="938" y="3603"/>
                    </a:cubicBezTo>
                    <a:cubicBezTo>
                      <a:pt x="953" y="3603"/>
                      <a:pt x="964" y="3577"/>
                      <a:pt x="982" y="3540"/>
                    </a:cubicBezTo>
                    <a:cubicBezTo>
                      <a:pt x="993" y="3520"/>
                      <a:pt x="1002" y="3512"/>
                      <a:pt x="1012" y="3512"/>
                    </a:cubicBezTo>
                    <a:cubicBezTo>
                      <a:pt x="1030" y="3512"/>
                      <a:pt x="1049" y="3537"/>
                      <a:pt x="1082" y="3550"/>
                    </a:cubicBezTo>
                    <a:cubicBezTo>
                      <a:pt x="1131" y="3560"/>
                      <a:pt x="1072" y="3620"/>
                      <a:pt x="1082" y="3649"/>
                    </a:cubicBezTo>
                    <a:cubicBezTo>
                      <a:pt x="1085" y="3661"/>
                      <a:pt x="1091" y="3665"/>
                      <a:pt x="1100" y="3665"/>
                    </a:cubicBezTo>
                    <a:cubicBezTo>
                      <a:pt x="1113" y="3665"/>
                      <a:pt x="1135" y="3656"/>
                      <a:pt x="1171" y="3649"/>
                    </a:cubicBezTo>
                    <a:cubicBezTo>
                      <a:pt x="1180" y="3648"/>
                      <a:pt x="1188" y="3647"/>
                      <a:pt x="1196" y="3647"/>
                    </a:cubicBezTo>
                    <a:cubicBezTo>
                      <a:pt x="1231" y="3647"/>
                      <a:pt x="1252" y="3663"/>
                      <a:pt x="1260" y="3679"/>
                    </a:cubicBezTo>
                    <a:cubicBezTo>
                      <a:pt x="1270" y="3709"/>
                      <a:pt x="1349" y="3808"/>
                      <a:pt x="1379" y="3828"/>
                    </a:cubicBezTo>
                    <a:cubicBezTo>
                      <a:pt x="1409" y="3858"/>
                      <a:pt x="1369" y="3927"/>
                      <a:pt x="1339" y="3937"/>
                    </a:cubicBezTo>
                    <a:cubicBezTo>
                      <a:pt x="1338" y="3938"/>
                      <a:pt x="1337" y="3938"/>
                      <a:pt x="1335" y="3938"/>
                    </a:cubicBezTo>
                    <a:cubicBezTo>
                      <a:pt x="1316" y="3938"/>
                      <a:pt x="1286" y="3873"/>
                      <a:pt x="1230" y="3808"/>
                    </a:cubicBezTo>
                    <a:cubicBezTo>
                      <a:pt x="1204" y="3767"/>
                      <a:pt x="1187" y="3752"/>
                      <a:pt x="1173" y="3752"/>
                    </a:cubicBezTo>
                    <a:cubicBezTo>
                      <a:pt x="1160" y="3752"/>
                      <a:pt x="1150" y="3764"/>
                      <a:pt x="1141" y="3778"/>
                    </a:cubicBezTo>
                    <a:cubicBezTo>
                      <a:pt x="1131" y="3808"/>
                      <a:pt x="1171" y="3848"/>
                      <a:pt x="1191" y="3868"/>
                    </a:cubicBezTo>
                    <a:cubicBezTo>
                      <a:pt x="1210" y="3897"/>
                      <a:pt x="1230" y="4006"/>
                      <a:pt x="1191" y="4046"/>
                    </a:cubicBezTo>
                    <a:cubicBezTo>
                      <a:pt x="1184" y="4050"/>
                      <a:pt x="1178" y="4052"/>
                      <a:pt x="1173" y="4052"/>
                    </a:cubicBezTo>
                    <a:cubicBezTo>
                      <a:pt x="1144" y="4052"/>
                      <a:pt x="1151" y="3982"/>
                      <a:pt x="1151" y="3957"/>
                    </a:cubicBezTo>
                    <a:cubicBezTo>
                      <a:pt x="1151" y="3931"/>
                      <a:pt x="1107" y="3840"/>
                      <a:pt x="1076" y="3840"/>
                    </a:cubicBezTo>
                    <a:cubicBezTo>
                      <a:pt x="1071" y="3840"/>
                      <a:pt x="1066" y="3842"/>
                      <a:pt x="1062" y="3848"/>
                    </a:cubicBezTo>
                    <a:cubicBezTo>
                      <a:pt x="1055" y="3858"/>
                      <a:pt x="1046" y="3862"/>
                      <a:pt x="1034" y="3862"/>
                    </a:cubicBezTo>
                    <a:cubicBezTo>
                      <a:pt x="991" y="3862"/>
                      <a:pt x="921" y="3800"/>
                      <a:pt x="913" y="3768"/>
                    </a:cubicBezTo>
                    <a:cubicBezTo>
                      <a:pt x="906" y="3742"/>
                      <a:pt x="847" y="3729"/>
                      <a:pt x="784" y="3729"/>
                    </a:cubicBezTo>
                    <a:cubicBezTo>
                      <a:pt x="753" y="3729"/>
                      <a:pt x="721" y="3732"/>
                      <a:pt x="695" y="3739"/>
                    </a:cubicBezTo>
                    <a:cubicBezTo>
                      <a:pt x="685" y="3739"/>
                      <a:pt x="685" y="3749"/>
                      <a:pt x="675" y="3749"/>
                    </a:cubicBezTo>
                    <a:cubicBezTo>
                      <a:pt x="685" y="3768"/>
                      <a:pt x="695" y="3788"/>
                      <a:pt x="695" y="3808"/>
                    </a:cubicBezTo>
                    <a:cubicBezTo>
                      <a:pt x="715" y="3828"/>
                      <a:pt x="734" y="3858"/>
                      <a:pt x="754" y="3868"/>
                    </a:cubicBezTo>
                    <a:lnTo>
                      <a:pt x="764" y="3868"/>
                    </a:lnTo>
                    <a:cubicBezTo>
                      <a:pt x="764" y="3865"/>
                      <a:pt x="765" y="3864"/>
                      <a:pt x="767" y="3864"/>
                    </a:cubicBezTo>
                    <a:cubicBezTo>
                      <a:pt x="770" y="3864"/>
                      <a:pt x="777" y="3871"/>
                      <a:pt x="784" y="3878"/>
                    </a:cubicBezTo>
                    <a:cubicBezTo>
                      <a:pt x="804" y="3887"/>
                      <a:pt x="814" y="3927"/>
                      <a:pt x="794" y="3937"/>
                    </a:cubicBezTo>
                    <a:cubicBezTo>
                      <a:pt x="774" y="3967"/>
                      <a:pt x="764" y="3967"/>
                      <a:pt x="734" y="4006"/>
                    </a:cubicBezTo>
                    <a:cubicBezTo>
                      <a:pt x="725" y="4016"/>
                      <a:pt x="725" y="4016"/>
                      <a:pt x="725" y="4026"/>
                    </a:cubicBezTo>
                    <a:lnTo>
                      <a:pt x="774" y="4026"/>
                    </a:lnTo>
                    <a:cubicBezTo>
                      <a:pt x="834" y="4016"/>
                      <a:pt x="853" y="3957"/>
                      <a:pt x="903" y="3957"/>
                    </a:cubicBezTo>
                    <a:cubicBezTo>
                      <a:pt x="906" y="3956"/>
                      <a:pt x="908" y="3956"/>
                      <a:pt x="911" y="3956"/>
                    </a:cubicBezTo>
                    <a:cubicBezTo>
                      <a:pt x="959" y="3956"/>
                      <a:pt x="1012" y="4040"/>
                      <a:pt x="1012" y="4116"/>
                    </a:cubicBezTo>
                    <a:cubicBezTo>
                      <a:pt x="1012" y="4158"/>
                      <a:pt x="1021" y="4169"/>
                      <a:pt x="1039" y="4169"/>
                    </a:cubicBezTo>
                    <a:cubicBezTo>
                      <a:pt x="1059" y="4169"/>
                      <a:pt x="1089" y="4155"/>
                      <a:pt x="1131" y="4155"/>
                    </a:cubicBezTo>
                    <a:cubicBezTo>
                      <a:pt x="1191" y="4148"/>
                      <a:pt x="1223" y="4129"/>
                      <a:pt x="1274" y="4129"/>
                    </a:cubicBezTo>
                    <a:cubicBezTo>
                      <a:pt x="1290" y="4129"/>
                      <a:pt x="1308" y="4131"/>
                      <a:pt x="1329" y="4135"/>
                    </a:cubicBezTo>
                    <a:cubicBezTo>
                      <a:pt x="1419" y="4155"/>
                      <a:pt x="1518" y="4215"/>
                      <a:pt x="1448" y="4225"/>
                    </a:cubicBezTo>
                    <a:cubicBezTo>
                      <a:pt x="1389" y="4234"/>
                      <a:pt x="1300" y="4274"/>
                      <a:pt x="1319" y="4373"/>
                    </a:cubicBezTo>
                    <a:cubicBezTo>
                      <a:pt x="1329" y="4418"/>
                      <a:pt x="1302" y="4420"/>
                      <a:pt x="1267" y="4420"/>
                    </a:cubicBezTo>
                    <a:cubicBezTo>
                      <a:pt x="1263" y="4420"/>
                      <a:pt x="1259" y="4420"/>
                      <a:pt x="1254" y="4420"/>
                    </a:cubicBezTo>
                    <a:cubicBezTo>
                      <a:pt x="1223" y="4420"/>
                      <a:pt x="1188" y="4422"/>
                      <a:pt x="1171" y="4453"/>
                    </a:cubicBezTo>
                    <a:cubicBezTo>
                      <a:pt x="1132" y="4520"/>
                      <a:pt x="1251" y="4651"/>
                      <a:pt x="1179" y="4651"/>
                    </a:cubicBezTo>
                    <a:cubicBezTo>
                      <a:pt x="1177" y="4651"/>
                      <a:pt x="1174" y="4651"/>
                      <a:pt x="1171" y="4651"/>
                    </a:cubicBezTo>
                    <a:cubicBezTo>
                      <a:pt x="1082" y="4641"/>
                      <a:pt x="1012" y="4562"/>
                      <a:pt x="972" y="4463"/>
                    </a:cubicBezTo>
                    <a:cubicBezTo>
                      <a:pt x="963" y="4435"/>
                      <a:pt x="953" y="4425"/>
                      <a:pt x="944" y="4425"/>
                    </a:cubicBezTo>
                    <a:cubicBezTo>
                      <a:pt x="921" y="4425"/>
                      <a:pt x="900" y="4481"/>
                      <a:pt x="893" y="4522"/>
                    </a:cubicBezTo>
                    <a:cubicBezTo>
                      <a:pt x="893" y="4533"/>
                      <a:pt x="891" y="4537"/>
                      <a:pt x="887" y="4537"/>
                    </a:cubicBezTo>
                    <a:cubicBezTo>
                      <a:pt x="864" y="4537"/>
                      <a:pt x="788" y="4394"/>
                      <a:pt x="754" y="4344"/>
                    </a:cubicBezTo>
                    <a:cubicBezTo>
                      <a:pt x="750" y="4338"/>
                      <a:pt x="742" y="4335"/>
                      <a:pt x="733" y="4335"/>
                    </a:cubicBezTo>
                    <a:cubicBezTo>
                      <a:pt x="663" y="4335"/>
                      <a:pt x="477" y="4482"/>
                      <a:pt x="477" y="4482"/>
                    </a:cubicBezTo>
                    <a:lnTo>
                      <a:pt x="437" y="4492"/>
                    </a:lnTo>
                    <a:cubicBezTo>
                      <a:pt x="427" y="4502"/>
                      <a:pt x="427" y="4512"/>
                      <a:pt x="427" y="4532"/>
                    </a:cubicBezTo>
                    <a:cubicBezTo>
                      <a:pt x="387" y="4631"/>
                      <a:pt x="397" y="4621"/>
                      <a:pt x="427" y="4681"/>
                    </a:cubicBezTo>
                    <a:cubicBezTo>
                      <a:pt x="432" y="4691"/>
                      <a:pt x="438" y="4696"/>
                      <a:pt x="444" y="4696"/>
                    </a:cubicBezTo>
                    <a:cubicBezTo>
                      <a:pt x="470" y="4696"/>
                      <a:pt x="498" y="4601"/>
                      <a:pt x="506" y="4552"/>
                    </a:cubicBezTo>
                    <a:cubicBezTo>
                      <a:pt x="516" y="4502"/>
                      <a:pt x="546" y="4472"/>
                      <a:pt x="596" y="4433"/>
                    </a:cubicBezTo>
                    <a:cubicBezTo>
                      <a:pt x="603" y="4429"/>
                      <a:pt x="609" y="4427"/>
                      <a:pt x="614" y="4427"/>
                    </a:cubicBezTo>
                    <a:cubicBezTo>
                      <a:pt x="648" y="4427"/>
                      <a:pt x="625" y="4510"/>
                      <a:pt x="625" y="4562"/>
                    </a:cubicBezTo>
                    <a:cubicBezTo>
                      <a:pt x="625" y="4621"/>
                      <a:pt x="615" y="4601"/>
                      <a:pt x="596" y="4691"/>
                    </a:cubicBezTo>
                    <a:cubicBezTo>
                      <a:pt x="596" y="4701"/>
                      <a:pt x="596" y="4701"/>
                      <a:pt x="596" y="4710"/>
                    </a:cubicBezTo>
                    <a:cubicBezTo>
                      <a:pt x="596" y="4720"/>
                      <a:pt x="596" y="4725"/>
                      <a:pt x="598" y="4725"/>
                    </a:cubicBezTo>
                    <a:cubicBezTo>
                      <a:pt x="601" y="4725"/>
                      <a:pt x="606" y="4720"/>
                      <a:pt x="615" y="4710"/>
                    </a:cubicBezTo>
                    <a:cubicBezTo>
                      <a:pt x="625" y="4681"/>
                      <a:pt x="645" y="4631"/>
                      <a:pt x="665" y="4591"/>
                    </a:cubicBezTo>
                    <a:cubicBezTo>
                      <a:pt x="682" y="4549"/>
                      <a:pt x="688" y="4537"/>
                      <a:pt x="697" y="4537"/>
                    </a:cubicBezTo>
                    <a:cubicBezTo>
                      <a:pt x="708" y="4537"/>
                      <a:pt x="723" y="4553"/>
                      <a:pt x="765" y="4553"/>
                    </a:cubicBezTo>
                    <a:cubicBezTo>
                      <a:pt x="771" y="4553"/>
                      <a:pt x="777" y="4552"/>
                      <a:pt x="784" y="4552"/>
                    </a:cubicBezTo>
                    <a:cubicBezTo>
                      <a:pt x="883" y="4552"/>
                      <a:pt x="784" y="4582"/>
                      <a:pt x="734" y="4661"/>
                    </a:cubicBezTo>
                    <a:cubicBezTo>
                      <a:pt x="695" y="4714"/>
                      <a:pt x="695" y="4727"/>
                      <a:pt x="717" y="4727"/>
                    </a:cubicBezTo>
                    <a:cubicBezTo>
                      <a:pt x="728" y="4727"/>
                      <a:pt x="744" y="4724"/>
                      <a:pt x="764" y="4720"/>
                    </a:cubicBezTo>
                    <a:cubicBezTo>
                      <a:pt x="814" y="4710"/>
                      <a:pt x="804" y="4681"/>
                      <a:pt x="883" y="4651"/>
                    </a:cubicBezTo>
                    <a:cubicBezTo>
                      <a:pt x="890" y="4649"/>
                      <a:pt x="896" y="4647"/>
                      <a:pt x="901" y="4647"/>
                    </a:cubicBezTo>
                    <a:cubicBezTo>
                      <a:pt x="954" y="4647"/>
                      <a:pt x="853" y="4790"/>
                      <a:pt x="853" y="4790"/>
                    </a:cubicBezTo>
                    <a:cubicBezTo>
                      <a:pt x="853" y="4790"/>
                      <a:pt x="834" y="4800"/>
                      <a:pt x="814" y="4800"/>
                    </a:cubicBezTo>
                    <a:cubicBezTo>
                      <a:pt x="804" y="4805"/>
                      <a:pt x="791" y="4807"/>
                      <a:pt x="778" y="4807"/>
                    </a:cubicBezTo>
                    <a:cubicBezTo>
                      <a:pt x="764" y="4807"/>
                      <a:pt x="749" y="4805"/>
                      <a:pt x="734" y="4800"/>
                    </a:cubicBezTo>
                    <a:cubicBezTo>
                      <a:pt x="702" y="4789"/>
                      <a:pt x="684" y="4781"/>
                      <a:pt x="665" y="4781"/>
                    </a:cubicBezTo>
                    <a:cubicBezTo>
                      <a:pt x="649" y="4781"/>
                      <a:pt x="632" y="4786"/>
                      <a:pt x="606" y="4800"/>
                    </a:cubicBezTo>
                    <a:cubicBezTo>
                      <a:pt x="546" y="4839"/>
                      <a:pt x="645" y="4869"/>
                      <a:pt x="625" y="4889"/>
                    </a:cubicBezTo>
                    <a:cubicBezTo>
                      <a:pt x="606" y="4919"/>
                      <a:pt x="596" y="4889"/>
                      <a:pt x="556" y="4948"/>
                    </a:cubicBezTo>
                    <a:cubicBezTo>
                      <a:pt x="541" y="4971"/>
                      <a:pt x="530" y="4981"/>
                      <a:pt x="521" y="4981"/>
                    </a:cubicBezTo>
                    <a:cubicBezTo>
                      <a:pt x="507" y="4981"/>
                      <a:pt x="499" y="4955"/>
                      <a:pt x="487" y="4919"/>
                    </a:cubicBezTo>
                    <a:cubicBezTo>
                      <a:pt x="477" y="4896"/>
                      <a:pt x="468" y="4888"/>
                      <a:pt x="458" y="4888"/>
                    </a:cubicBezTo>
                    <a:cubicBezTo>
                      <a:pt x="446" y="4888"/>
                      <a:pt x="433" y="4898"/>
                      <a:pt x="417" y="4909"/>
                    </a:cubicBezTo>
                    <a:cubicBezTo>
                      <a:pt x="417" y="4909"/>
                      <a:pt x="407" y="4919"/>
                      <a:pt x="397" y="4919"/>
                    </a:cubicBezTo>
                    <a:cubicBezTo>
                      <a:pt x="348" y="4938"/>
                      <a:pt x="407" y="4998"/>
                      <a:pt x="397" y="5028"/>
                    </a:cubicBezTo>
                    <a:cubicBezTo>
                      <a:pt x="393" y="5039"/>
                      <a:pt x="388" y="5043"/>
                      <a:pt x="380" y="5043"/>
                    </a:cubicBezTo>
                    <a:cubicBezTo>
                      <a:pt x="367" y="5043"/>
                      <a:pt x="348" y="5034"/>
                      <a:pt x="318" y="5028"/>
                    </a:cubicBezTo>
                    <a:cubicBezTo>
                      <a:pt x="309" y="5026"/>
                      <a:pt x="301" y="5025"/>
                      <a:pt x="294" y="5025"/>
                    </a:cubicBezTo>
                    <a:cubicBezTo>
                      <a:pt x="259" y="5025"/>
                      <a:pt x="237" y="5043"/>
                      <a:pt x="229" y="5067"/>
                    </a:cubicBezTo>
                    <a:cubicBezTo>
                      <a:pt x="229" y="5077"/>
                      <a:pt x="219" y="5087"/>
                      <a:pt x="209" y="5107"/>
                    </a:cubicBezTo>
                    <a:cubicBezTo>
                      <a:pt x="179" y="5157"/>
                      <a:pt x="149" y="5206"/>
                      <a:pt x="130" y="5226"/>
                    </a:cubicBezTo>
                    <a:cubicBezTo>
                      <a:pt x="100" y="5246"/>
                      <a:pt x="140" y="5315"/>
                      <a:pt x="159" y="5325"/>
                    </a:cubicBezTo>
                    <a:cubicBezTo>
                      <a:pt x="161" y="5326"/>
                      <a:pt x="162" y="5326"/>
                      <a:pt x="163" y="5326"/>
                    </a:cubicBezTo>
                    <a:cubicBezTo>
                      <a:pt x="183" y="5326"/>
                      <a:pt x="212" y="5261"/>
                      <a:pt x="259" y="5196"/>
                    </a:cubicBezTo>
                    <a:cubicBezTo>
                      <a:pt x="279" y="5155"/>
                      <a:pt x="297" y="5140"/>
                      <a:pt x="311" y="5140"/>
                    </a:cubicBezTo>
                    <a:cubicBezTo>
                      <a:pt x="324" y="5140"/>
                      <a:pt x="333" y="5152"/>
                      <a:pt x="338" y="5167"/>
                    </a:cubicBezTo>
                    <a:cubicBezTo>
                      <a:pt x="348" y="5196"/>
                      <a:pt x="308" y="5236"/>
                      <a:pt x="298" y="5256"/>
                    </a:cubicBezTo>
                    <a:cubicBezTo>
                      <a:pt x="278" y="5286"/>
                      <a:pt x="259" y="5405"/>
                      <a:pt x="298" y="5444"/>
                    </a:cubicBezTo>
                    <a:cubicBezTo>
                      <a:pt x="304" y="5448"/>
                      <a:pt x="308" y="5450"/>
                      <a:pt x="312" y="5450"/>
                    </a:cubicBezTo>
                    <a:cubicBezTo>
                      <a:pt x="335" y="5450"/>
                      <a:pt x="328" y="5381"/>
                      <a:pt x="328" y="5355"/>
                    </a:cubicBezTo>
                    <a:cubicBezTo>
                      <a:pt x="328" y="5322"/>
                      <a:pt x="369" y="5234"/>
                      <a:pt x="400" y="5234"/>
                    </a:cubicBezTo>
                    <a:cubicBezTo>
                      <a:pt x="406" y="5234"/>
                      <a:pt x="412" y="5238"/>
                      <a:pt x="417" y="5246"/>
                    </a:cubicBezTo>
                    <a:cubicBezTo>
                      <a:pt x="421" y="5253"/>
                      <a:pt x="427" y="5256"/>
                      <a:pt x="434" y="5256"/>
                    </a:cubicBezTo>
                    <a:cubicBezTo>
                      <a:pt x="469" y="5256"/>
                      <a:pt x="538" y="5189"/>
                      <a:pt x="546" y="5157"/>
                    </a:cubicBezTo>
                    <a:cubicBezTo>
                      <a:pt x="552" y="5126"/>
                      <a:pt x="595" y="5114"/>
                      <a:pt x="644" y="5114"/>
                    </a:cubicBezTo>
                    <a:cubicBezTo>
                      <a:pt x="675" y="5114"/>
                      <a:pt x="708" y="5119"/>
                      <a:pt x="734" y="5127"/>
                    </a:cubicBezTo>
                    <a:cubicBezTo>
                      <a:pt x="804" y="5147"/>
                      <a:pt x="695" y="5236"/>
                      <a:pt x="665" y="5286"/>
                    </a:cubicBezTo>
                    <a:cubicBezTo>
                      <a:pt x="649" y="5312"/>
                      <a:pt x="670" y="5324"/>
                      <a:pt x="701" y="5324"/>
                    </a:cubicBezTo>
                    <a:cubicBezTo>
                      <a:pt x="729" y="5324"/>
                      <a:pt x="766" y="5314"/>
                      <a:pt x="794" y="5295"/>
                    </a:cubicBezTo>
                    <a:cubicBezTo>
                      <a:pt x="811" y="5281"/>
                      <a:pt x="823" y="5275"/>
                      <a:pt x="830" y="5275"/>
                    </a:cubicBezTo>
                    <a:cubicBezTo>
                      <a:pt x="847" y="5275"/>
                      <a:pt x="838" y="5310"/>
                      <a:pt x="824" y="5345"/>
                    </a:cubicBezTo>
                    <a:cubicBezTo>
                      <a:pt x="806" y="5389"/>
                      <a:pt x="740" y="5426"/>
                      <a:pt x="684" y="5426"/>
                    </a:cubicBezTo>
                    <a:cubicBezTo>
                      <a:pt x="678" y="5426"/>
                      <a:pt x="671" y="5425"/>
                      <a:pt x="665" y="5424"/>
                    </a:cubicBezTo>
                    <a:cubicBezTo>
                      <a:pt x="615" y="5414"/>
                      <a:pt x="596" y="5355"/>
                      <a:pt x="556" y="5345"/>
                    </a:cubicBezTo>
                    <a:cubicBezTo>
                      <a:pt x="554" y="5345"/>
                      <a:pt x="551" y="5344"/>
                      <a:pt x="549" y="5344"/>
                    </a:cubicBezTo>
                    <a:cubicBezTo>
                      <a:pt x="502" y="5344"/>
                      <a:pt x="457" y="5438"/>
                      <a:pt x="457" y="5523"/>
                    </a:cubicBezTo>
                    <a:cubicBezTo>
                      <a:pt x="457" y="5564"/>
                      <a:pt x="449" y="5576"/>
                      <a:pt x="433" y="5576"/>
                    </a:cubicBezTo>
                    <a:cubicBezTo>
                      <a:pt x="415" y="5576"/>
                      <a:pt x="386" y="5559"/>
                      <a:pt x="348" y="5553"/>
                    </a:cubicBezTo>
                    <a:cubicBezTo>
                      <a:pt x="296" y="5553"/>
                      <a:pt x="272" y="5536"/>
                      <a:pt x="229" y="5536"/>
                    </a:cubicBezTo>
                    <a:cubicBezTo>
                      <a:pt x="215" y="5536"/>
                      <a:pt x="199" y="5538"/>
                      <a:pt x="179" y="5543"/>
                    </a:cubicBezTo>
                    <a:cubicBezTo>
                      <a:pt x="100" y="5563"/>
                      <a:pt x="1" y="5623"/>
                      <a:pt x="60" y="5633"/>
                    </a:cubicBezTo>
                    <a:cubicBezTo>
                      <a:pt x="120" y="5642"/>
                      <a:pt x="199" y="5692"/>
                      <a:pt x="179" y="5791"/>
                    </a:cubicBezTo>
                    <a:cubicBezTo>
                      <a:pt x="169" y="5836"/>
                      <a:pt x="194" y="5838"/>
                      <a:pt x="226" y="5838"/>
                    </a:cubicBezTo>
                    <a:cubicBezTo>
                      <a:pt x="230" y="5838"/>
                      <a:pt x="234" y="5838"/>
                      <a:pt x="239" y="5838"/>
                    </a:cubicBezTo>
                    <a:cubicBezTo>
                      <a:pt x="268" y="5838"/>
                      <a:pt x="301" y="5840"/>
                      <a:pt x="318" y="5871"/>
                    </a:cubicBezTo>
                    <a:cubicBezTo>
                      <a:pt x="328" y="5890"/>
                      <a:pt x="328" y="5910"/>
                      <a:pt x="318" y="5940"/>
                    </a:cubicBezTo>
                    <a:cubicBezTo>
                      <a:pt x="309" y="6005"/>
                      <a:pt x="264" y="6080"/>
                      <a:pt x="309" y="6080"/>
                    </a:cubicBezTo>
                    <a:cubicBezTo>
                      <a:pt x="312" y="6080"/>
                      <a:pt x="315" y="6079"/>
                      <a:pt x="318" y="6079"/>
                    </a:cubicBezTo>
                    <a:cubicBezTo>
                      <a:pt x="397" y="6069"/>
                      <a:pt x="457" y="5980"/>
                      <a:pt x="487" y="5880"/>
                    </a:cubicBezTo>
                    <a:cubicBezTo>
                      <a:pt x="496" y="5850"/>
                      <a:pt x="506" y="5839"/>
                      <a:pt x="515" y="5839"/>
                    </a:cubicBezTo>
                    <a:cubicBezTo>
                      <a:pt x="538" y="5839"/>
                      <a:pt x="559" y="5901"/>
                      <a:pt x="566" y="5950"/>
                    </a:cubicBezTo>
                    <a:cubicBezTo>
                      <a:pt x="566" y="5958"/>
                      <a:pt x="568" y="5962"/>
                      <a:pt x="571" y="5962"/>
                    </a:cubicBezTo>
                    <a:cubicBezTo>
                      <a:pt x="586" y="5962"/>
                      <a:pt x="632" y="5877"/>
                      <a:pt x="665" y="5811"/>
                    </a:cubicBezTo>
                    <a:cubicBezTo>
                      <a:pt x="675" y="5791"/>
                      <a:pt x="685" y="5771"/>
                      <a:pt x="685" y="5761"/>
                    </a:cubicBezTo>
                    <a:cubicBezTo>
                      <a:pt x="689" y="5754"/>
                      <a:pt x="697" y="5751"/>
                      <a:pt x="708" y="5751"/>
                    </a:cubicBezTo>
                    <a:cubicBezTo>
                      <a:pt x="725" y="5751"/>
                      <a:pt x="750" y="5759"/>
                      <a:pt x="774" y="5771"/>
                    </a:cubicBezTo>
                    <a:cubicBezTo>
                      <a:pt x="844" y="5821"/>
                      <a:pt x="943" y="5900"/>
                      <a:pt x="943" y="5900"/>
                    </a:cubicBezTo>
                    <a:lnTo>
                      <a:pt x="1300" y="5960"/>
                    </a:lnTo>
                    <a:lnTo>
                      <a:pt x="1686" y="5940"/>
                    </a:lnTo>
                    <a:cubicBezTo>
                      <a:pt x="1686" y="5940"/>
                      <a:pt x="1794" y="5846"/>
                      <a:pt x="1849" y="5846"/>
                    </a:cubicBezTo>
                    <a:cubicBezTo>
                      <a:pt x="1860" y="5846"/>
                      <a:pt x="1869" y="5850"/>
                      <a:pt x="1875" y="5861"/>
                    </a:cubicBezTo>
                    <a:cubicBezTo>
                      <a:pt x="1895" y="5900"/>
                      <a:pt x="1944" y="5990"/>
                      <a:pt x="1974" y="6009"/>
                    </a:cubicBezTo>
                    <a:cubicBezTo>
                      <a:pt x="1974" y="6021"/>
                      <a:pt x="1977" y="6026"/>
                      <a:pt x="1982" y="6026"/>
                    </a:cubicBezTo>
                    <a:cubicBezTo>
                      <a:pt x="1986" y="6026"/>
                      <a:pt x="1990" y="6023"/>
                      <a:pt x="1994" y="6019"/>
                    </a:cubicBezTo>
                    <a:cubicBezTo>
                      <a:pt x="1994" y="6019"/>
                      <a:pt x="1994" y="6009"/>
                      <a:pt x="1994" y="6009"/>
                    </a:cubicBezTo>
                    <a:cubicBezTo>
                      <a:pt x="1994" y="5999"/>
                      <a:pt x="1994" y="5990"/>
                      <a:pt x="1994" y="5970"/>
                    </a:cubicBezTo>
                    <a:cubicBezTo>
                      <a:pt x="2004" y="5940"/>
                      <a:pt x="2004" y="5900"/>
                      <a:pt x="2014" y="5871"/>
                    </a:cubicBezTo>
                    <a:cubicBezTo>
                      <a:pt x="2023" y="5841"/>
                      <a:pt x="2033" y="5811"/>
                      <a:pt x="2033" y="5801"/>
                    </a:cubicBezTo>
                    <a:cubicBezTo>
                      <a:pt x="2045" y="5777"/>
                      <a:pt x="2054" y="5764"/>
                      <a:pt x="2061" y="5764"/>
                    </a:cubicBezTo>
                    <a:cubicBezTo>
                      <a:pt x="2065" y="5764"/>
                      <a:pt x="2069" y="5770"/>
                      <a:pt x="2073" y="5781"/>
                    </a:cubicBezTo>
                    <a:cubicBezTo>
                      <a:pt x="2073" y="5791"/>
                      <a:pt x="2073" y="5791"/>
                      <a:pt x="2083" y="5801"/>
                    </a:cubicBezTo>
                    <a:cubicBezTo>
                      <a:pt x="2083" y="5821"/>
                      <a:pt x="2093" y="5831"/>
                      <a:pt x="2093" y="5851"/>
                    </a:cubicBezTo>
                    <a:cubicBezTo>
                      <a:pt x="2113" y="5900"/>
                      <a:pt x="2142" y="5920"/>
                      <a:pt x="2202" y="5930"/>
                    </a:cubicBezTo>
                    <a:cubicBezTo>
                      <a:pt x="2222" y="5930"/>
                      <a:pt x="2232" y="5920"/>
                      <a:pt x="2242" y="5900"/>
                    </a:cubicBezTo>
                    <a:cubicBezTo>
                      <a:pt x="2252" y="5880"/>
                      <a:pt x="2252" y="5851"/>
                      <a:pt x="2261" y="5821"/>
                    </a:cubicBezTo>
                    <a:cubicBezTo>
                      <a:pt x="2261" y="5781"/>
                      <a:pt x="2261" y="5752"/>
                      <a:pt x="2281" y="5722"/>
                    </a:cubicBezTo>
                    <a:cubicBezTo>
                      <a:pt x="2287" y="5713"/>
                      <a:pt x="2293" y="5709"/>
                      <a:pt x="2299" y="5709"/>
                    </a:cubicBezTo>
                    <a:cubicBezTo>
                      <a:pt x="2328" y="5709"/>
                      <a:pt x="2364" y="5785"/>
                      <a:pt x="2380" y="5801"/>
                    </a:cubicBezTo>
                    <a:cubicBezTo>
                      <a:pt x="2380" y="5791"/>
                      <a:pt x="2380" y="5791"/>
                      <a:pt x="2380" y="5781"/>
                    </a:cubicBezTo>
                    <a:cubicBezTo>
                      <a:pt x="2361" y="5682"/>
                      <a:pt x="2470" y="5642"/>
                      <a:pt x="2529" y="5633"/>
                    </a:cubicBezTo>
                    <a:cubicBezTo>
                      <a:pt x="2559" y="5623"/>
                      <a:pt x="2549" y="5593"/>
                      <a:pt x="2529" y="5553"/>
                    </a:cubicBezTo>
                    <a:cubicBezTo>
                      <a:pt x="2499" y="5523"/>
                      <a:pt x="2460" y="5484"/>
                      <a:pt x="2420" y="5474"/>
                    </a:cubicBezTo>
                    <a:cubicBezTo>
                      <a:pt x="2417" y="5471"/>
                      <a:pt x="2413" y="5470"/>
                      <a:pt x="2410" y="5470"/>
                    </a:cubicBezTo>
                    <a:cubicBezTo>
                      <a:pt x="2404" y="5470"/>
                      <a:pt x="2397" y="5474"/>
                      <a:pt x="2390" y="5474"/>
                    </a:cubicBezTo>
                    <a:cubicBezTo>
                      <a:pt x="2385" y="5473"/>
                      <a:pt x="2380" y="5473"/>
                      <a:pt x="2375" y="5473"/>
                    </a:cubicBezTo>
                    <a:cubicBezTo>
                      <a:pt x="2324" y="5473"/>
                      <a:pt x="2286" y="5514"/>
                      <a:pt x="2232" y="5523"/>
                    </a:cubicBezTo>
                    <a:lnTo>
                      <a:pt x="2212" y="5523"/>
                    </a:lnTo>
                    <a:cubicBezTo>
                      <a:pt x="2182" y="5533"/>
                      <a:pt x="2162" y="5533"/>
                      <a:pt x="2133" y="5543"/>
                    </a:cubicBezTo>
                    <a:cubicBezTo>
                      <a:pt x="2121" y="5546"/>
                      <a:pt x="2110" y="5548"/>
                      <a:pt x="2099" y="5548"/>
                    </a:cubicBezTo>
                    <a:cubicBezTo>
                      <a:pt x="2073" y="5548"/>
                      <a:pt x="2053" y="5536"/>
                      <a:pt x="2053" y="5494"/>
                    </a:cubicBezTo>
                    <a:cubicBezTo>
                      <a:pt x="2053" y="5409"/>
                      <a:pt x="2080" y="5315"/>
                      <a:pt x="2048" y="5315"/>
                    </a:cubicBezTo>
                    <a:cubicBezTo>
                      <a:pt x="2047" y="5315"/>
                      <a:pt x="2045" y="5315"/>
                      <a:pt x="2043" y="5315"/>
                    </a:cubicBezTo>
                    <a:cubicBezTo>
                      <a:pt x="2004" y="5315"/>
                      <a:pt x="1974" y="5414"/>
                      <a:pt x="1924" y="5424"/>
                    </a:cubicBezTo>
                    <a:cubicBezTo>
                      <a:pt x="1880" y="5432"/>
                      <a:pt x="1825" y="5472"/>
                      <a:pt x="1792" y="5472"/>
                    </a:cubicBezTo>
                    <a:cubicBezTo>
                      <a:pt x="1780" y="5472"/>
                      <a:pt x="1771" y="5467"/>
                      <a:pt x="1766" y="5454"/>
                    </a:cubicBezTo>
                    <a:cubicBezTo>
                      <a:pt x="1766" y="5434"/>
                      <a:pt x="1756" y="5405"/>
                      <a:pt x="1756" y="5375"/>
                    </a:cubicBezTo>
                    <a:cubicBezTo>
                      <a:pt x="1756" y="5346"/>
                      <a:pt x="1761" y="5323"/>
                      <a:pt x="1775" y="5323"/>
                    </a:cubicBezTo>
                    <a:cubicBezTo>
                      <a:pt x="1780" y="5323"/>
                      <a:pt x="1787" y="5327"/>
                      <a:pt x="1795" y="5335"/>
                    </a:cubicBezTo>
                    <a:cubicBezTo>
                      <a:pt x="1804" y="5341"/>
                      <a:pt x="1813" y="5343"/>
                      <a:pt x="1822" y="5343"/>
                    </a:cubicBezTo>
                    <a:cubicBezTo>
                      <a:pt x="1847" y="5343"/>
                      <a:pt x="1876" y="5327"/>
                      <a:pt x="1904" y="5305"/>
                    </a:cubicBezTo>
                    <a:cubicBezTo>
                      <a:pt x="1914" y="5295"/>
                      <a:pt x="1924" y="5276"/>
                      <a:pt x="1934" y="5256"/>
                    </a:cubicBezTo>
                    <a:cubicBezTo>
                      <a:pt x="1934" y="5246"/>
                      <a:pt x="1934" y="5236"/>
                      <a:pt x="1934" y="5226"/>
                    </a:cubicBezTo>
                    <a:cubicBezTo>
                      <a:pt x="1904" y="5186"/>
                      <a:pt x="1766" y="5097"/>
                      <a:pt x="1845" y="5077"/>
                    </a:cubicBezTo>
                    <a:cubicBezTo>
                      <a:pt x="1851" y="5076"/>
                      <a:pt x="1858" y="5075"/>
                      <a:pt x="1864" y="5075"/>
                    </a:cubicBezTo>
                    <a:cubicBezTo>
                      <a:pt x="1933" y="5075"/>
                      <a:pt x="2024" y="5160"/>
                      <a:pt x="2033" y="5196"/>
                    </a:cubicBezTo>
                    <a:cubicBezTo>
                      <a:pt x="2043" y="5216"/>
                      <a:pt x="2073" y="5256"/>
                      <a:pt x="2103" y="5276"/>
                    </a:cubicBezTo>
                    <a:cubicBezTo>
                      <a:pt x="2120" y="5281"/>
                      <a:pt x="2134" y="5287"/>
                      <a:pt x="2144" y="5287"/>
                    </a:cubicBezTo>
                    <a:cubicBezTo>
                      <a:pt x="2152" y="5287"/>
                      <a:pt x="2158" y="5284"/>
                      <a:pt x="2162" y="5276"/>
                    </a:cubicBezTo>
                    <a:cubicBezTo>
                      <a:pt x="2168" y="5269"/>
                      <a:pt x="2173" y="5266"/>
                      <a:pt x="2180" y="5266"/>
                    </a:cubicBezTo>
                    <a:cubicBezTo>
                      <a:pt x="2208" y="5266"/>
                      <a:pt x="2242" y="5330"/>
                      <a:pt x="2242" y="5355"/>
                    </a:cubicBezTo>
                    <a:cubicBezTo>
                      <a:pt x="2242" y="5375"/>
                      <a:pt x="2249" y="5385"/>
                      <a:pt x="2261" y="5385"/>
                    </a:cubicBezTo>
                    <a:cubicBezTo>
                      <a:pt x="2274" y="5385"/>
                      <a:pt x="2291" y="5375"/>
                      <a:pt x="2311" y="5355"/>
                    </a:cubicBezTo>
                    <a:cubicBezTo>
                      <a:pt x="2351" y="5325"/>
                      <a:pt x="2301" y="5226"/>
                      <a:pt x="2291" y="5206"/>
                    </a:cubicBezTo>
                    <a:cubicBezTo>
                      <a:pt x="2281" y="5196"/>
                      <a:pt x="2271" y="5186"/>
                      <a:pt x="2261" y="5176"/>
                    </a:cubicBezTo>
                    <a:cubicBezTo>
                      <a:pt x="2242" y="5157"/>
                      <a:pt x="2222" y="5137"/>
                      <a:pt x="2232" y="5127"/>
                    </a:cubicBezTo>
                    <a:cubicBezTo>
                      <a:pt x="2236" y="5113"/>
                      <a:pt x="2243" y="5101"/>
                      <a:pt x="2255" y="5101"/>
                    </a:cubicBezTo>
                    <a:cubicBezTo>
                      <a:pt x="2267" y="5101"/>
                      <a:pt x="2285" y="5115"/>
                      <a:pt x="2311" y="5157"/>
                    </a:cubicBezTo>
                    <a:cubicBezTo>
                      <a:pt x="2311" y="5157"/>
                      <a:pt x="2311" y="5167"/>
                      <a:pt x="2311" y="5167"/>
                    </a:cubicBezTo>
                    <a:cubicBezTo>
                      <a:pt x="2344" y="5225"/>
                      <a:pt x="2364" y="5248"/>
                      <a:pt x="2381" y="5248"/>
                    </a:cubicBezTo>
                    <a:cubicBezTo>
                      <a:pt x="2384" y="5248"/>
                      <a:pt x="2387" y="5247"/>
                      <a:pt x="2390" y="5246"/>
                    </a:cubicBezTo>
                    <a:cubicBezTo>
                      <a:pt x="2410" y="5236"/>
                      <a:pt x="2470" y="5157"/>
                      <a:pt x="2440" y="5127"/>
                    </a:cubicBezTo>
                    <a:cubicBezTo>
                      <a:pt x="2430" y="5117"/>
                      <a:pt x="2430" y="5107"/>
                      <a:pt x="2420" y="5097"/>
                    </a:cubicBezTo>
                    <a:cubicBezTo>
                      <a:pt x="2420" y="5087"/>
                      <a:pt x="2410" y="5077"/>
                      <a:pt x="2410" y="5067"/>
                    </a:cubicBezTo>
                    <a:cubicBezTo>
                      <a:pt x="2400" y="5057"/>
                      <a:pt x="2400" y="5048"/>
                      <a:pt x="2390" y="5038"/>
                    </a:cubicBezTo>
                    <a:cubicBezTo>
                      <a:pt x="2390" y="5028"/>
                      <a:pt x="2380" y="5018"/>
                      <a:pt x="2361" y="5018"/>
                    </a:cubicBezTo>
                    <a:cubicBezTo>
                      <a:pt x="2341" y="5018"/>
                      <a:pt x="2301" y="5018"/>
                      <a:pt x="2271" y="5028"/>
                    </a:cubicBezTo>
                    <a:lnTo>
                      <a:pt x="2242" y="5028"/>
                    </a:lnTo>
                    <a:cubicBezTo>
                      <a:pt x="2242" y="5028"/>
                      <a:pt x="2242" y="5038"/>
                      <a:pt x="2242" y="5038"/>
                    </a:cubicBezTo>
                    <a:cubicBezTo>
                      <a:pt x="2222" y="5038"/>
                      <a:pt x="2222" y="5038"/>
                      <a:pt x="2222" y="5018"/>
                    </a:cubicBezTo>
                    <a:cubicBezTo>
                      <a:pt x="2222" y="5008"/>
                      <a:pt x="2232" y="4998"/>
                      <a:pt x="2242" y="4988"/>
                    </a:cubicBezTo>
                    <a:cubicBezTo>
                      <a:pt x="2271" y="4948"/>
                      <a:pt x="2321" y="4919"/>
                      <a:pt x="2291" y="4899"/>
                    </a:cubicBezTo>
                    <a:lnTo>
                      <a:pt x="2281" y="4899"/>
                    </a:lnTo>
                    <a:cubicBezTo>
                      <a:pt x="2253" y="4885"/>
                      <a:pt x="2195" y="4845"/>
                      <a:pt x="2156" y="4845"/>
                    </a:cubicBezTo>
                    <a:cubicBezTo>
                      <a:pt x="2141" y="4845"/>
                      <a:pt x="2128" y="4852"/>
                      <a:pt x="2123" y="4869"/>
                    </a:cubicBezTo>
                    <a:cubicBezTo>
                      <a:pt x="2111" y="4910"/>
                      <a:pt x="2103" y="4930"/>
                      <a:pt x="2092" y="4930"/>
                    </a:cubicBezTo>
                    <a:cubicBezTo>
                      <a:pt x="2084" y="4930"/>
                      <a:pt x="2076" y="4919"/>
                      <a:pt x="2063" y="4899"/>
                    </a:cubicBezTo>
                    <a:cubicBezTo>
                      <a:pt x="2033" y="4849"/>
                      <a:pt x="2023" y="4869"/>
                      <a:pt x="2014" y="4859"/>
                    </a:cubicBezTo>
                    <a:lnTo>
                      <a:pt x="2004" y="4859"/>
                    </a:lnTo>
                    <a:cubicBezTo>
                      <a:pt x="1984" y="4839"/>
                      <a:pt x="1994" y="4819"/>
                      <a:pt x="1944" y="4790"/>
                    </a:cubicBezTo>
                    <a:cubicBezTo>
                      <a:pt x="1934" y="4790"/>
                      <a:pt x="1934" y="4780"/>
                      <a:pt x="1934" y="4780"/>
                    </a:cubicBezTo>
                    <a:cubicBezTo>
                      <a:pt x="1923" y="4775"/>
                      <a:pt x="1915" y="4773"/>
                      <a:pt x="1907" y="4773"/>
                    </a:cubicBezTo>
                    <a:cubicBezTo>
                      <a:pt x="1866" y="4773"/>
                      <a:pt x="1866" y="4832"/>
                      <a:pt x="1815" y="4849"/>
                    </a:cubicBezTo>
                    <a:cubicBezTo>
                      <a:pt x="1808" y="4852"/>
                      <a:pt x="1801" y="4853"/>
                      <a:pt x="1794" y="4853"/>
                    </a:cubicBezTo>
                    <a:cubicBezTo>
                      <a:pt x="1750" y="4853"/>
                      <a:pt x="1706" y="4810"/>
                      <a:pt x="1706" y="4810"/>
                    </a:cubicBezTo>
                    <a:cubicBezTo>
                      <a:pt x="1706" y="4810"/>
                      <a:pt x="1659" y="4684"/>
                      <a:pt x="1711" y="4684"/>
                    </a:cubicBezTo>
                    <a:cubicBezTo>
                      <a:pt x="1718" y="4684"/>
                      <a:pt x="1726" y="4686"/>
                      <a:pt x="1736" y="4691"/>
                    </a:cubicBezTo>
                    <a:cubicBezTo>
                      <a:pt x="1825" y="4720"/>
                      <a:pt x="1776" y="4710"/>
                      <a:pt x="1825" y="4720"/>
                    </a:cubicBezTo>
                    <a:cubicBezTo>
                      <a:pt x="1842" y="4724"/>
                      <a:pt x="1857" y="4727"/>
                      <a:pt x="1868" y="4727"/>
                    </a:cubicBezTo>
                    <a:cubicBezTo>
                      <a:pt x="1890" y="4727"/>
                      <a:pt x="1895" y="4714"/>
                      <a:pt x="1855" y="4661"/>
                    </a:cubicBezTo>
                    <a:cubicBezTo>
                      <a:pt x="1795" y="4582"/>
                      <a:pt x="1706" y="4552"/>
                      <a:pt x="1805" y="4552"/>
                    </a:cubicBezTo>
                    <a:cubicBezTo>
                      <a:pt x="1812" y="4552"/>
                      <a:pt x="1819" y="4553"/>
                      <a:pt x="1824" y="4553"/>
                    </a:cubicBezTo>
                    <a:cubicBezTo>
                      <a:pt x="1865" y="4553"/>
                      <a:pt x="1878" y="4537"/>
                      <a:pt x="1886" y="4537"/>
                    </a:cubicBezTo>
                    <a:cubicBezTo>
                      <a:pt x="1893" y="4537"/>
                      <a:pt x="1897" y="4549"/>
                      <a:pt x="1914" y="4591"/>
                    </a:cubicBezTo>
                    <a:cubicBezTo>
                      <a:pt x="1934" y="4631"/>
                      <a:pt x="1964" y="4681"/>
                      <a:pt x="1974" y="4710"/>
                    </a:cubicBezTo>
                    <a:cubicBezTo>
                      <a:pt x="1983" y="4719"/>
                      <a:pt x="1988" y="4724"/>
                      <a:pt x="1990" y="4724"/>
                    </a:cubicBezTo>
                    <a:cubicBezTo>
                      <a:pt x="1994" y="4724"/>
                      <a:pt x="1994" y="4717"/>
                      <a:pt x="1994" y="4701"/>
                    </a:cubicBezTo>
                    <a:cubicBezTo>
                      <a:pt x="1994" y="4691"/>
                      <a:pt x="1994" y="4691"/>
                      <a:pt x="1994" y="4691"/>
                    </a:cubicBezTo>
                    <a:cubicBezTo>
                      <a:pt x="1974" y="4601"/>
                      <a:pt x="1964" y="4621"/>
                      <a:pt x="1964" y="4562"/>
                    </a:cubicBezTo>
                    <a:cubicBezTo>
                      <a:pt x="1964" y="4511"/>
                      <a:pt x="1942" y="4424"/>
                      <a:pt x="1967" y="4424"/>
                    </a:cubicBezTo>
                    <a:cubicBezTo>
                      <a:pt x="1971" y="4424"/>
                      <a:pt x="1976" y="4427"/>
                      <a:pt x="1984" y="4433"/>
                    </a:cubicBezTo>
                    <a:cubicBezTo>
                      <a:pt x="2043" y="4472"/>
                      <a:pt x="2083" y="4463"/>
                      <a:pt x="2093" y="4512"/>
                    </a:cubicBezTo>
                    <a:cubicBezTo>
                      <a:pt x="2093" y="4552"/>
                      <a:pt x="2103" y="4611"/>
                      <a:pt x="2123" y="4651"/>
                    </a:cubicBezTo>
                    <a:cubicBezTo>
                      <a:pt x="2123" y="4657"/>
                      <a:pt x="2126" y="4662"/>
                      <a:pt x="2133" y="4662"/>
                    </a:cubicBezTo>
                    <a:cubicBezTo>
                      <a:pt x="2137" y="4662"/>
                      <a:pt x="2144" y="4659"/>
                      <a:pt x="2152" y="4651"/>
                    </a:cubicBezTo>
                    <a:cubicBezTo>
                      <a:pt x="2172" y="4601"/>
                      <a:pt x="2172" y="4621"/>
                      <a:pt x="2152" y="4562"/>
                    </a:cubicBezTo>
                    <a:cubicBezTo>
                      <a:pt x="2152" y="4552"/>
                      <a:pt x="2142" y="4542"/>
                      <a:pt x="2142" y="4532"/>
                    </a:cubicBezTo>
                    <a:cubicBezTo>
                      <a:pt x="2103" y="4423"/>
                      <a:pt x="2093" y="4403"/>
                      <a:pt x="2133" y="4393"/>
                    </a:cubicBezTo>
                    <a:cubicBezTo>
                      <a:pt x="2136" y="4392"/>
                      <a:pt x="2139" y="4392"/>
                      <a:pt x="2142" y="4392"/>
                    </a:cubicBezTo>
                    <a:cubicBezTo>
                      <a:pt x="2174" y="4392"/>
                      <a:pt x="2184" y="4438"/>
                      <a:pt x="2202" y="4492"/>
                    </a:cubicBezTo>
                    <a:cubicBezTo>
                      <a:pt x="2202" y="4502"/>
                      <a:pt x="2212" y="4502"/>
                      <a:pt x="2212" y="4502"/>
                    </a:cubicBezTo>
                    <a:cubicBezTo>
                      <a:pt x="2232" y="4552"/>
                      <a:pt x="2261" y="4572"/>
                      <a:pt x="2291" y="4621"/>
                    </a:cubicBezTo>
                    <a:cubicBezTo>
                      <a:pt x="2312" y="4653"/>
                      <a:pt x="2336" y="4676"/>
                      <a:pt x="2354" y="4676"/>
                    </a:cubicBezTo>
                    <a:cubicBezTo>
                      <a:pt x="2369" y="4676"/>
                      <a:pt x="2380" y="4658"/>
                      <a:pt x="2380" y="4611"/>
                    </a:cubicBezTo>
                    <a:cubicBezTo>
                      <a:pt x="2380" y="4591"/>
                      <a:pt x="2371" y="4572"/>
                      <a:pt x="2361" y="4562"/>
                    </a:cubicBezTo>
                    <a:cubicBezTo>
                      <a:pt x="2341" y="4512"/>
                      <a:pt x="2291" y="4512"/>
                      <a:pt x="2341" y="4482"/>
                    </a:cubicBezTo>
                    <a:cubicBezTo>
                      <a:pt x="2354" y="4470"/>
                      <a:pt x="2368" y="4466"/>
                      <a:pt x="2382" y="4466"/>
                    </a:cubicBezTo>
                    <a:cubicBezTo>
                      <a:pt x="2401" y="4466"/>
                      <a:pt x="2419" y="4472"/>
                      <a:pt x="2430" y="4472"/>
                    </a:cubicBezTo>
                    <a:cubicBezTo>
                      <a:pt x="2440" y="4472"/>
                      <a:pt x="2440" y="4463"/>
                      <a:pt x="2440" y="4443"/>
                    </a:cubicBezTo>
                    <a:cubicBezTo>
                      <a:pt x="2430" y="4383"/>
                      <a:pt x="2450" y="4363"/>
                      <a:pt x="2420" y="4363"/>
                    </a:cubicBezTo>
                    <a:lnTo>
                      <a:pt x="2390" y="4363"/>
                    </a:lnTo>
                    <a:cubicBezTo>
                      <a:pt x="2361" y="4363"/>
                      <a:pt x="2331" y="4363"/>
                      <a:pt x="2311" y="4373"/>
                    </a:cubicBezTo>
                    <a:cubicBezTo>
                      <a:pt x="2301" y="4377"/>
                      <a:pt x="2292" y="4379"/>
                      <a:pt x="2285" y="4379"/>
                    </a:cubicBezTo>
                    <a:cubicBezTo>
                      <a:pt x="2271" y="4379"/>
                      <a:pt x="2265" y="4370"/>
                      <a:pt x="2271" y="4344"/>
                    </a:cubicBezTo>
                    <a:cubicBezTo>
                      <a:pt x="2281" y="4274"/>
                      <a:pt x="2321" y="4294"/>
                      <a:pt x="2331" y="4284"/>
                    </a:cubicBezTo>
                    <a:lnTo>
                      <a:pt x="2341" y="4284"/>
                    </a:lnTo>
                    <a:cubicBezTo>
                      <a:pt x="2341" y="4284"/>
                      <a:pt x="2341" y="4274"/>
                      <a:pt x="2341" y="4274"/>
                    </a:cubicBezTo>
                    <a:cubicBezTo>
                      <a:pt x="2341" y="4254"/>
                      <a:pt x="2321" y="4225"/>
                      <a:pt x="2321" y="4225"/>
                    </a:cubicBezTo>
                    <a:cubicBezTo>
                      <a:pt x="2321" y="4225"/>
                      <a:pt x="2232" y="4254"/>
                      <a:pt x="2172" y="4254"/>
                    </a:cubicBezTo>
                    <a:cubicBezTo>
                      <a:pt x="2152" y="4254"/>
                      <a:pt x="2142" y="4244"/>
                      <a:pt x="2133" y="4234"/>
                    </a:cubicBezTo>
                    <a:cubicBezTo>
                      <a:pt x="2115" y="4182"/>
                      <a:pt x="2204" y="4100"/>
                      <a:pt x="2174" y="4100"/>
                    </a:cubicBezTo>
                    <a:cubicBezTo>
                      <a:pt x="2169" y="4100"/>
                      <a:pt x="2162" y="4102"/>
                      <a:pt x="2152" y="4106"/>
                    </a:cubicBezTo>
                    <a:cubicBezTo>
                      <a:pt x="2104" y="4130"/>
                      <a:pt x="2078" y="4158"/>
                      <a:pt x="2049" y="4158"/>
                    </a:cubicBezTo>
                    <a:cubicBezTo>
                      <a:pt x="2030" y="4158"/>
                      <a:pt x="2011" y="4146"/>
                      <a:pt x="1984" y="4116"/>
                    </a:cubicBezTo>
                    <a:cubicBezTo>
                      <a:pt x="1914" y="4036"/>
                      <a:pt x="1895" y="4046"/>
                      <a:pt x="1855" y="4006"/>
                    </a:cubicBezTo>
                    <a:cubicBezTo>
                      <a:pt x="1815" y="3967"/>
                      <a:pt x="1805" y="3967"/>
                      <a:pt x="1785" y="3937"/>
                    </a:cubicBezTo>
                    <a:cubicBezTo>
                      <a:pt x="1768" y="3920"/>
                      <a:pt x="1796" y="3864"/>
                      <a:pt x="1817" y="3864"/>
                    </a:cubicBezTo>
                    <a:cubicBezTo>
                      <a:pt x="1820" y="3864"/>
                      <a:pt x="1823" y="3865"/>
                      <a:pt x="1825" y="3868"/>
                    </a:cubicBezTo>
                    <a:cubicBezTo>
                      <a:pt x="1845" y="3878"/>
                      <a:pt x="1845" y="3927"/>
                      <a:pt x="1885" y="3977"/>
                    </a:cubicBezTo>
                    <a:cubicBezTo>
                      <a:pt x="1955" y="4051"/>
                      <a:pt x="1989" y="4078"/>
                      <a:pt x="2002" y="4078"/>
                    </a:cubicBezTo>
                    <a:cubicBezTo>
                      <a:pt x="2025" y="4078"/>
                      <a:pt x="1976" y="3987"/>
                      <a:pt x="1944" y="3917"/>
                    </a:cubicBezTo>
                    <a:cubicBezTo>
                      <a:pt x="1895" y="3828"/>
                      <a:pt x="1845" y="3887"/>
                      <a:pt x="1865" y="3818"/>
                    </a:cubicBezTo>
                    <a:cubicBezTo>
                      <a:pt x="1872" y="3762"/>
                      <a:pt x="1904" y="3706"/>
                      <a:pt x="1932" y="3706"/>
                    </a:cubicBezTo>
                    <a:cubicBezTo>
                      <a:pt x="1944" y="3706"/>
                      <a:pt x="1955" y="3715"/>
                      <a:pt x="1964" y="3739"/>
                    </a:cubicBezTo>
                    <a:cubicBezTo>
                      <a:pt x="1994" y="3828"/>
                      <a:pt x="1964" y="3917"/>
                      <a:pt x="2033" y="3977"/>
                    </a:cubicBezTo>
                    <a:cubicBezTo>
                      <a:pt x="2051" y="3994"/>
                      <a:pt x="2062" y="4002"/>
                      <a:pt x="2069" y="4002"/>
                    </a:cubicBezTo>
                    <a:cubicBezTo>
                      <a:pt x="2078" y="4002"/>
                      <a:pt x="2079" y="3989"/>
                      <a:pt x="2073" y="3967"/>
                    </a:cubicBezTo>
                    <a:cubicBezTo>
                      <a:pt x="2063" y="3957"/>
                      <a:pt x="2063" y="3937"/>
                      <a:pt x="2053" y="3917"/>
                    </a:cubicBezTo>
                    <a:cubicBezTo>
                      <a:pt x="2053" y="3907"/>
                      <a:pt x="2043" y="3887"/>
                      <a:pt x="2033" y="3878"/>
                    </a:cubicBezTo>
                    <a:cubicBezTo>
                      <a:pt x="2000" y="3777"/>
                      <a:pt x="1966" y="3668"/>
                      <a:pt x="1999" y="3668"/>
                    </a:cubicBezTo>
                    <a:cubicBezTo>
                      <a:pt x="2005" y="3668"/>
                      <a:pt x="2013" y="3672"/>
                      <a:pt x="2023" y="3679"/>
                    </a:cubicBezTo>
                    <a:cubicBezTo>
                      <a:pt x="2103" y="3739"/>
                      <a:pt x="2023" y="3679"/>
                      <a:pt x="2073" y="3749"/>
                    </a:cubicBezTo>
                    <a:cubicBezTo>
                      <a:pt x="2094" y="3786"/>
                      <a:pt x="2165" y="3824"/>
                      <a:pt x="2219" y="3824"/>
                    </a:cubicBezTo>
                    <a:cubicBezTo>
                      <a:pt x="2265" y="3824"/>
                      <a:pt x="2300" y="3796"/>
                      <a:pt x="2281" y="3719"/>
                    </a:cubicBezTo>
                    <a:cubicBezTo>
                      <a:pt x="2281" y="3719"/>
                      <a:pt x="2281" y="3719"/>
                      <a:pt x="2281" y="3709"/>
                    </a:cubicBezTo>
                    <a:cubicBezTo>
                      <a:pt x="2267" y="3654"/>
                      <a:pt x="2251" y="3641"/>
                      <a:pt x="2235" y="3641"/>
                    </a:cubicBezTo>
                    <a:cubicBezTo>
                      <a:pt x="2221" y="3641"/>
                      <a:pt x="2207" y="3651"/>
                      <a:pt x="2194" y="3651"/>
                    </a:cubicBezTo>
                    <a:cubicBezTo>
                      <a:pt x="2182" y="3651"/>
                      <a:pt x="2171" y="3643"/>
                      <a:pt x="2162" y="3610"/>
                    </a:cubicBezTo>
                    <a:cubicBezTo>
                      <a:pt x="2152" y="3610"/>
                      <a:pt x="2152" y="3600"/>
                      <a:pt x="2152" y="3590"/>
                    </a:cubicBezTo>
                    <a:cubicBezTo>
                      <a:pt x="2123" y="3501"/>
                      <a:pt x="2113" y="3451"/>
                      <a:pt x="2073" y="3441"/>
                    </a:cubicBezTo>
                    <a:cubicBezTo>
                      <a:pt x="2071" y="3441"/>
                      <a:pt x="2068" y="3441"/>
                      <a:pt x="2066" y="3441"/>
                    </a:cubicBezTo>
                    <a:cubicBezTo>
                      <a:pt x="2018" y="3441"/>
                      <a:pt x="1963" y="3531"/>
                      <a:pt x="1934" y="3531"/>
                    </a:cubicBezTo>
                    <a:cubicBezTo>
                      <a:pt x="1916" y="3531"/>
                      <a:pt x="1897" y="3400"/>
                      <a:pt x="1944" y="3400"/>
                    </a:cubicBezTo>
                    <a:cubicBezTo>
                      <a:pt x="1947" y="3400"/>
                      <a:pt x="1950" y="3400"/>
                      <a:pt x="1954" y="3402"/>
                    </a:cubicBezTo>
                    <a:cubicBezTo>
                      <a:pt x="1967" y="3407"/>
                      <a:pt x="1978" y="3410"/>
                      <a:pt x="1985" y="3410"/>
                    </a:cubicBezTo>
                    <a:cubicBezTo>
                      <a:pt x="2007" y="3410"/>
                      <a:pt x="2003" y="3384"/>
                      <a:pt x="1944" y="3302"/>
                    </a:cubicBezTo>
                    <a:cubicBezTo>
                      <a:pt x="1868" y="3209"/>
                      <a:pt x="1893" y="3138"/>
                      <a:pt x="1933" y="3138"/>
                    </a:cubicBezTo>
                    <a:cubicBezTo>
                      <a:pt x="1940" y="3138"/>
                      <a:pt x="1947" y="3140"/>
                      <a:pt x="1954" y="3144"/>
                    </a:cubicBezTo>
                    <a:cubicBezTo>
                      <a:pt x="2014" y="3164"/>
                      <a:pt x="2004" y="3342"/>
                      <a:pt x="2023" y="3352"/>
                    </a:cubicBezTo>
                    <a:cubicBezTo>
                      <a:pt x="2027" y="3354"/>
                      <a:pt x="2037" y="3356"/>
                      <a:pt x="2048" y="3356"/>
                    </a:cubicBezTo>
                    <a:cubicBezTo>
                      <a:pt x="2094" y="3356"/>
                      <a:pt x="2178" y="3330"/>
                      <a:pt x="2123" y="3203"/>
                    </a:cubicBezTo>
                    <a:cubicBezTo>
                      <a:pt x="2053" y="3055"/>
                      <a:pt x="2014" y="3114"/>
                      <a:pt x="1984" y="3074"/>
                    </a:cubicBezTo>
                    <a:cubicBezTo>
                      <a:pt x="1967" y="3032"/>
                      <a:pt x="1950" y="2881"/>
                      <a:pt x="1908" y="2881"/>
                    </a:cubicBezTo>
                    <a:cubicBezTo>
                      <a:pt x="1901" y="2881"/>
                      <a:pt x="1893" y="2886"/>
                      <a:pt x="1885" y="2896"/>
                    </a:cubicBezTo>
                    <a:cubicBezTo>
                      <a:pt x="1841" y="2954"/>
                      <a:pt x="1829" y="3028"/>
                      <a:pt x="1803" y="3028"/>
                    </a:cubicBezTo>
                    <a:cubicBezTo>
                      <a:pt x="1793" y="3028"/>
                      <a:pt x="1781" y="3019"/>
                      <a:pt x="1766" y="2995"/>
                    </a:cubicBezTo>
                    <a:cubicBezTo>
                      <a:pt x="1716" y="2916"/>
                      <a:pt x="1746" y="2836"/>
                      <a:pt x="1667" y="2817"/>
                    </a:cubicBezTo>
                    <a:cubicBezTo>
                      <a:pt x="1587" y="2797"/>
                      <a:pt x="1597" y="2757"/>
                      <a:pt x="1597" y="2717"/>
                    </a:cubicBezTo>
                    <a:cubicBezTo>
                      <a:pt x="1597" y="2681"/>
                      <a:pt x="1556" y="2545"/>
                      <a:pt x="1602" y="2545"/>
                    </a:cubicBezTo>
                    <a:cubicBezTo>
                      <a:pt x="1606" y="2545"/>
                      <a:pt x="1611" y="2546"/>
                      <a:pt x="1617" y="2549"/>
                    </a:cubicBezTo>
                    <a:cubicBezTo>
                      <a:pt x="1686" y="2589"/>
                      <a:pt x="1657" y="2638"/>
                      <a:pt x="1716" y="2727"/>
                    </a:cubicBezTo>
                    <a:cubicBezTo>
                      <a:pt x="1743" y="2776"/>
                      <a:pt x="1779" y="2801"/>
                      <a:pt x="1801" y="2801"/>
                    </a:cubicBezTo>
                    <a:cubicBezTo>
                      <a:pt x="1820" y="2801"/>
                      <a:pt x="1829" y="2783"/>
                      <a:pt x="1815" y="2747"/>
                    </a:cubicBezTo>
                    <a:cubicBezTo>
                      <a:pt x="1806" y="2709"/>
                      <a:pt x="1808" y="2686"/>
                      <a:pt x="1819" y="2686"/>
                    </a:cubicBezTo>
                    <a:cubicBezTo>
                      <a:pt x="1831" y="2686"/>
                      <a:pt x="1854" y="2711"/>
                      <a:pt x="1885" y="2767"/>
                    </a:cubicBezTo>
                    <a:cubicBezTo>
                      <a:pt x="1914" y="2822"/>
                      <a:pt x="1944" y="2827"/>
                      <a:pt x="1976" y="2827"/>
                    </a:cubicBezTo>
                    <a:cubicBezTo>
                      <a:pt x="1984" y="2827"/>
                      <a:pt x="1991" y="2826"/>
                      <a:pt x="1998" y="2826"/>
                    </a:cubicBezTo>
                    <a:cubicBezTo>
                      <a:pt x="2024" y="2826"/>
                      <a:pt x="2052" y="2829"/>
                      <a:pt x="2083" y="2856"/>
                    </a:cubicBezTo>
                    <a:cubicBezTo>
                      <a:pt x="2104" y="2878"/>
                      <a:pt x="2131" y="2887"/>
                      <a:pt x="2153" y="2887"/>
                    </a:cubicBezTo>
                    <a:cubicBezTo>
                      <a:pt x="2203" y="2887"/>
                      <a:pt x="2234" y="2842"/>
                      <a:pt x="2152" y="2787"/>
                    </a:cubicBezTo>
                    <a:cubicBezTo>
                      <a:pt x="2043" y="2708"/>
                      <a:pt x="1964" y="2717"/>
                      <a:pt x="1974" y="2688"/>
                    </a:cubicBezTo>
                    <a:cubicBezTo>
                      <a:pt x="1974" y="2664"/>
                      <a:pt x="1949" y="2604"/>
                      <a:pt x="1988" y="2604"/>
                    </a:cubicBezTo>
                    <a:cubicBezTo>
                      <a:pt x="1998" y="2604"/>
                      <a:pt x="2013" y="2608"/>
                      <a:pt x="2033" y="2618"/>
                    </a:cubicBezTo>
                    <a:cubicBezTo>
                      <a:pt x="2048" y="2625"/>
                      <a:pt x="2063" y="2628"/>
                      <a:pt x="2076" y="2628"/>
                    </a:cubicBezTo>
                    <a:cubicBezTo>
                      <a:pt x="2142" y="2628"/>
                      <a:pt x="2182" y="2555"/>
                      <a:pt x="2133" y="2489"/>
                    </a:cubicBezTo>
                    <a:cubicBezTo>
                      <a:pt x="2086" y="2437"/>
                      <a:pt x="2062" y="2419"/>
                      <a:pt x="2028" y="2419"/>
                    </a:cubicBezTo>
                    <a:cubicBezTo>
                      <a:pt x="2010" y="2419"/>
                      <a:pt x="1990" y="2423"/>
                      <a:pt x="1964" y="2430"/>
                    </a:cubicBezTo>
                    <a:cubicBezTo>
                      <a:pt x="1898" y="2446"/>
                      <a:pt x="1831" y="2519"/>
                      <a:pt x="1788" y="2519"/>
                    </a:cubicBezTo>
                    <a:cubicBezTo>
                      <a:pt x="1780" y="2519"/>
                      <a:pt x="1772" y="2516"/>
                      <a:pt x="1766" y="2509"/>
                    </a:cubicBezTo>
                    <a:cubicBezTo>
                      <a:pt x="1726" y="2460"/>
                      <a:pt x="1795" y="2410"/>
                      <a:pt x="1746" y="2400"/>
                    </a:cubicBezTo>
                    <a:cubicBezTo>
                      <a:pt x="1696" y="2390"/>
                      <a:pt x="1508" y="2380"/>
                      <a:pt x="1567" y="2331"/>
                    </a:cubicBezTo>
                    <a:cubicBezTo>
                      <a:pt x="1627" y="2281"/>
                      <a:pt x="1657" y="2212"/>
                      <a:pt x="1657" y="2212"/>
                    </a:cubicBezTo>
                    <a:cubicBezTo>
                      <a:pt x="1657" y="2212"/>
                      <a:pt x="1686" y="2094"/>
                      <a:pt x="1727" y="2094"/>
                    </a:cubicBezTo>
                    <a:cubicBezTo>
                      <a:pt x="1739" y="2094"/>
                      <a:pt x="1752" y="2105"/>
                      <a:pt x="1766" y="2132"/>
                    </a:cubicBezTo>
                    <a:cubicBezTo>
                      <a:pt x="1802" y="2200"/>
                      <a:pt x="1832" y="2222"/>
                      <a:pt x="1853" y="2222"/>
                    </a:cubicBezTo>
                    <a:cubicBezTo>
                      <a:pt x="1867" y="2222"/>
                      <a:pt x="1877" y="2213"/>
                      <a:pt x="1885" y="2202"/>
                    </a:cubicBezTo>
                    <a:cubicBezTo>
                      <a:pt x="1900" y="2180"/>
                      <a:pt x="1898" y="2135"/>
                      <a:pt x="1904" y="2135"/>
                    </a:cubicBezTo>
                    <a:cubicBezTo>
                      <a:pt x="1906" y="2135"/>
                      <a:pt x="1909" y="2140"/>
                      <a:pt x="1914" y="2152"/>
                    </a:cubicBezTo>
                    <a:cubicBezTo>
                      <a:pt x="1923" y="2174"/>
                      <a:pt x="1949" y="2188"/>
                      <a:pt x="1968" y="2188"/>
                    </a:cubicBezTo>
                    <a:cubicBezTo>
                      <a:pt x="1993" y="2188"/>
                      <a:pt x="2009" y="2164"/>
                      <a:pt x="1964" y="2103"/>
                    </a:cubicBezTo>
                    <a:cubicBezTo>
                      <a:pt x="1906" y="2019"/>
                      <a:pt x="1861" y="1957"/>
                      <a:pt x="1831" y="1957"/>
                    </a:cubicBezTo>
                    <a:cubicBezTo>
                      <a:pt x="1825" y="1957"/>
                      <a:pt x="1820" y="1959"/>
                      <a:pt x="1815" y="1964"/>
                    </a:cubicBezTo>
                    <a:cubicBezTo>
                      <a:pt x="1809" y="1972"/>
                      <a:pt x="1805" y="1976"/>
                      <a:pt x="1801" y="1976"/>
                    </a:cubicBezTo>
                    <a:cubicBezTo>
                      <a:pt x="1786" y="1976"/>
                      <a:pt x="1779" y="1922"/>
                      <a:pt x="1716" y="1875"/>
                    </a:cubicBezTo>
                    <a:cubicBezTo>
                      <a:pt x="1681" y="1844"/>
                      <a:pt x="1656" y="1838"/>
                      <a:pt x="1635" y="1838"/>
                    </a:cubicBezTo>
                    <a:cubicBezTo>
                      <a:pt x="1623" y="1838"/>
                      <a:pt x="1613" y="1840"/>
                      <a:pt x="1603" y="1840"/>
                    </a:cubicBezTo>
                    <a:cubicBezTo>
                      <a:pt x="1591" y="1840"/>
                      <a:pt x="1580" y="1837"/>
                      <a:pt x="1567" y="1825"/>
                    </a:cubicBezTo>
                    <a:cubicBezTo>
                      <a:pt x="1528" y="1785"/>
                      <a:pt x="1389" y="1736"/>
                      <a:pt x="1478" y="1676"/>
                    </a:cubicBezTo>
                    <a:cubicBezTo>
                      <a:pt x="1540" y="1635"/>
                      <a:pt x="1573" y="1613"/>
                      <a:pt x="1601" y="1613"/>
                    </a:cubicBezTo>
                    <a:cubicBezTo>
                      <a:pt x="1613" y="1613"/>
                      <a:pt x="1624" y="1618"/>
                      <a:pt x="1637" y="1627"/>
                    </a:cubicBezTo>
                    <a:cubicBezTo>
                      <a:pt x="1647" y="1640"/>
                      <a:pt x="1664" y="1647"/>
                      <a:pt x="1684" y="1647"/>
                    </a:cubicBezTo>
                    <a:cubicBezTo>
                      <a:pt x="1721" y="1647"/>
                      <a:pt x="1766" y="1623"/>
                      <a:pt x="1785" y="1577"/>
                    </a:cubicBezTo>
                    <a:cubicBezTo>
                      <a:pt x="1790" y="1558"/>
                      <a:pt x="1797" y="1552"/>
                      <a:pt x="1805" y="1552"/>
                    </a:cubicBezTo>
                    <a:cubicBezTo>
                      <a:pt x="1822" y="1552"/>
                      <a:pt x="1841" y="1583"/>
                      <a:pt x="1847" y="1583"/>
                    </a:cubicBezTo>
                    <a:cubicBezTo>
                      <a:pt x="1850" y="1583"/>
                      <a:pt x="1850" y="1576"/>
                      <a:pt x="1845" y="1557"/>
                    </a:cubicBezTo>
                    <a:cubicBezTo>
                      <a:pt x="1826" y="1500"/>
                      <a:pt x="1807" y="1467"/>
                      <a:pt x="1782" y="1467"/>
                    </a:cubicBezTo>
                    <a:cubicBezTo>
                      <a:pt x="1769" y="1467"/>
                      <a:pt x="1753" y="1477"/>
                      <a:pt x="1736" y="1498"/>
                    </a:cubicBezTo>
                    <a:cubicBezTo>
                      <a:pt x="1727" y="1509"/>
                      <a:pt x="1717" y="1513"/>
                      <a:pt x="1707" y="1513"/>
                    </a:cubicBezTo>
                    <a:cubicBezTo>
                      <a:pt x="1670" y="1513"/>
                      <a:pt x="1631" y="1453"/>
                      <a:pt x="1647" y="1399"/>
                    </a:cubicBezTo>
                    <a:cubicBezTo>
                      <a:pt x="1661" y="1349"/>
                      <a:pt x="1725" y="1305"/>
                      <a:pt x="1718" y="1305"/>
                    </a:cubicBezTo>
                    <a:cubicBezTo>
                      <a:pt x="1715" y="1305"/>
                      <a:pt x="1701" y="1312"/>
                      <a:pt x="1667" y="1329"/>
                    </a:cubicBezTo>
                    <a:cubicBezTo>
                      <a:pt x="1548" y="1389"/>
                      <a:pt x="1577" y="1369"/>
                      <a:pt x="1587" y="1428"/>
                    </a:cubicBezTo>
                    <a:cubicBezTo>
                      <a:pt x="1599" y="1463"/>
                      <a:pt x="1561" y="1504"/>
                      <a:pt x="1530" y="1504"/>
                    </a:cubicBezTo>
                    <a:cubicBezTo>
                      <a:pt x="1508" y="1504"/>
                      <a:pt x="1490" y="1482"/>
                      <a:pt x="1498" y="1419"/>
                    </a:cubicBezTo>
                    <a:cubicBezTo>
                      <a:pt x="1508" y="1270"/>
                      <a:pt x="1438" y="1161"/>
                      <a:pt x="1528" y="1161"/>
                    </a:cubicBezTo>
                    <a:cubicBezTo>
                      <a:pt x="1581" y="1167"/>
                      <a:pt x="1581" y="1197"/>
                      <a:pt x="1587" y="1197"/>
                    </a:cubicBezTo>
                    <a:cubicBezTo>
                      <a:pt x="1590" y="1197"/>
                      <a:pt x="1594" y="1190"/>
                      <a:pt x="1607" y="1171"/>
                    </a:cubicBezTo>
                    <a:cubicBezTo>
                      <a:pt x="1657" y="1101"/>
                      <a:pt x="1815" y="1151"/>
                      <a:pt x="1736" y="1072"/>
                    </a:cubicBezTo>
                    <a:cubicBezTo>
                      <a:pt x="1683" y="1004"/>
                      <a:pt x="1659" y="959"/>
                      <a:pt x="1633" y="959"/>
                    </a:cubicBezTo>
                    <a:cubicBezTo>
                      <a:pt x="1625" y="959"/>
                      <a:pt x="1616" y="963"/>
                      <a:pt x="1607" y="972"/>
                    </a:cubicBezTo>
                    <a:cubicBezTo>
                      <a:pt x="1572" y="1011"/>
                      <a:pt x="1540" y="1025"/>
                      <a:pt x="1514" y="1025"/>
                    </a:cubicBezTo>
                    <a:cubicBezTo>
                      <a:pt x="1468" y="1025"/>
                      <a:pt x="1446" y="978"/>
                      <a:pt x="1478" y="953"/>
                    </a:cubicBezTo>
                    <a:cubicBezTo>
                      <a:pt x="1536" y="924"/>
                      <a:pt x="1584" y="783"/>
                      <a:pt x="1560" y="783"/>
                    </a:cubicBezTo>
                    <a:cubicBezTo>
                      <a:pt x="1559" y="783"/>
                      <a:pt x="1558" y="784"/>
                      <a:pt x="1557" y="784"/>
                    </a:cubicBezTo>
                    <a:cubicBezTo>
                      <a:pt x="1549" y="788"/>
                      <a:pt x="1538" y="790"/>
                      <a:pt x="1526" y="790"/>
                    </a:cubicBezTo>
                    <a:cubicBezTo>
                      <a:pt x="1483" y="790"/>
                      <a:pt x="1426" y="763"/>
                      <a:pt x="1419" y="724"/>
                    </a:cubicBezTo>
                    <a:cubicBezTo>
                      <a:pt x="1409" y="675"/>
                      <a:pt x="1399" y="705"/>
                      <a:pt x="1389" y="685"/>
                    </a:cubicBezTo>
                    <a:cubicBezTo>
                      <a:pt x="1379" y="665"/>
                      <a:pt x="1409" y="546"/>
                      <a:pt x="1448" y="487"/>
                    </a:cubicBezTo>
                    <a:cubicBezTo>
                      <a:pt x="1468" y="460"/>
                      <a:pt x="1501" y="447"/>
                      <a:pt x="1501" y="447"/>
                    </a:cubicBezTo>
                    <a:lnTo>
                      <a:pt x="1501" y="447"/>
                    </a:lnTo>
                    <a:cubicBezTo>
                      <a:pt x="1500" y="447"/>
                      <a:pt x="1491" y="450"/>
                      <a:pt x="1468" y="457"/>
                    </a:cubicBezTo>
                    <a:cubicBezTo>
                      <a:pt x="1423" y="464"/>
                      <a:pt x="1384" y="533"/>
                      <a:pt x="1368" y="533"/>
                    </a:cubicBezTo>
                    <a:cubicBezTo>
                      <a:pt x="1362" y="533"/>
                      <a:pt x="1359" y="526"/>
                      <a:pt x="1359" y="506"/>
                    </a:cubicBezTo>
                    <a:cubicBezTo>
                      <a:pt x="1349" y="427"/>
                      <a:pt x="1359" y="328"/>
                      <a:pt x="1329" y="268"/>
                    </a:cubicBezTo>
                    <a:cubicBezTo>
                      <a:pt x="1329" y="258"/>
                      <a:pt x="1319" y="219"/>
                      <a:pt x="1310" y="169"/>
                    </a:cubicBezTo>
                    <a:cubicBezTo>
                      <a:pt x="1303" y="94"/>
                      <a:pt x="1296" y="1"/>
                      <a:pt x="12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7" name="Google Shape;2757;p17"/>
              <p:cNvSpPr/>
              <p:nvPr/>
            </p:nvSpPr>
            <p:spPr>
              <a:xfrm>
                <a:off x="11746365" y="-1189691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lnTo>
                      <a:pt x="0" y="11"/>
                    </a:ln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8" name="Google Shape;2758;p17"/>
              <p:cNvSpPr/>
              <p:nvPr/>
            </p:nvSpPr>
            <p:spPr>
              <a:xfrm>
                <a:off x="10443527" y="-677154"/>
                <a:ext cx="2512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156" h="72" extrusionOk="0">
                    <a:moveTo>
                      <a:pt x="110" y="0"/>
                    </a:moveTo>
                    <a:cubicBezTo>
                      <a:pt x="90" y="20"/>
                      <a:pt x="80" y="40"/>
                      <a:pt x="70" y="60"/>
                    </a:cubicBezTo>
                    <a:cubicBezTo>
                      <a:pt x="40" y="50"/>
                      <a:pt x="20" y="30"/>
                      <a:pt x="1" y="30"/>
                    </a:cubicBezTo>
                    <a:cubicBezTo>
                      <a:pt x="20" y="50"/>
                      <a:pt x="40" y="60"/>
                      <a:pt x="60" y="70"/>
                    </a:cubicBezTo>
                    <a:cubicBezTo>
                      <a:pt x="65" y="71"/>
                      <a:pt x="70" y="71"/>
                      <a:pt x="75" y="71"/>
                    </a:cubicBezTo>
                    <a:cubicBezTo>
                      <a:pt x="126" y="71"/>
                      <a:pt x="156" y="28"/>
                      <a:pt x="1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59" name="Google Shape;2759;p17"/>
              <p:cNvSpPr/>
              <p:nvPr/>
            </p:nvSpPr>
            <p:spPr>
              <a:xfrm>
                <a:off x="10220027" y="-60596"/>
                <a:ext cx="129462" cy="101927"/>
              </a:xfrm>
              <a:custGeom>
                <a:avLst/>
                <a:gdLst/>
                <a:ahLst/>
                <a:cxnLst/>
                <a:rect l="l" t="t" r="r" b="b"/>
                <a:pathLst>
                  <a:path w="804" h="633" extrusionOk="0">
                    <a:moveTo>
                      <a:pt x="517" y="1"/>
                    </a:moveTo>
                    <a:cubicBezTo>
                      <a:pt x="492" y="1"/>
                      <a:pt x="465" y="3"/>
                      <a:pt x="437" y="9"/>
                    </a:cubicBezTo>
                    <a:cubicBezTo>
                      <a:pt x="228" y="48"/>
                      <a:pt x="0" y="296"/>
                      <a:pt x="159" y="306"/>
                    </a:cubicBezTo>
                    <a:cubicBezTo>
                      <a:pt x="318" y="316"/>
                      <a:pt x="575" y="405"/>
                      <a:pt x="526" y="584"/>
                    </a:cubicBezTo>
                    <a:cubicBezTo>
                      <a:pt x="517" y="618"/>
                      <a:pt x="518" y="632"/>
                      <a:pt x="525" y="632"/>
                    </a:cubicBezTo>
                    <a:cubicBezTo>
                      <a:pt x="543" y="632"/>
                      <a:pt x="601" y="551"/>
                      <a:pt x="665" y="495"/>
                    </a:cubicBezTo>
                    <a:cubicBezTo>
                      <a:pt x="675" y="465"/>
                      <a:pt x="685" y="435"/>
                      <a:pt x="694" y="425"/>
                    </a:cubicBezTo>
                    <a:cubicBezTo>
                      <a:pt x="704" y="395"/>
                      <a:pt x="764" y="366"/>
                      <a:pt x="754" y="336"/>
                    </a:cubicBezTo>
                    <a:cubicBezTo>
                      <a:pt x="745" y="327"/>
                      <a:pt x="738" y="318"/>
                      <a:pt x="729" y="318"/>
                    </a:cubicBezTo>
                    <a:cubicBezTo>
                      <a:pt x="717" y="318"/>
                      <a:pt x="702" y="332"/>
                      <a:pt x="675" y="376"/>
                    </a:cubicBezTo>
                    <a:cubicBezTo>
                      <a:pt x="641" y="443"/>
                      <a:pt x="622" y="467"/>
                      <a:pt x="605" y="467"/>
                    </a:cubicBezTo>
                    <a:cubicBezTo>
                      <a:pt x="601" y="467"/>
                      <a:pt x="598" y="466"/>
                      <a:pt x="595" y="465"/>
                    </a:cubicBezTo>
                    <a:cubicBezTo>
                      <a:pt x="575" y="455"/>
                      <a:pt x="516" y="376"/>
                      <a:pt x="546" y="346"/>
                    </a:cubicBezTo>
                    <a:cubicBezTo>
                      <a:pt x="575" y="326"/>
                      <a:pt x="585" y="276"/>
                      <a:pt x="585" y="257"/>
                    </a:cubicBezTo>
                    <a:cubicBezTo>
                      <a:pt x="590" y="242"/>
                      <a:pt x="610" y="237"/>
                      <a:pt x="635" y="237"/>
                    </a:cubicBezTo>
                    <a:cubicBezTo>
                      <a:pt x="660" y="237"/>
                      <a:pt x="689" y="242"/>
                      <a:pt x="714" y="247"/>
                    </a:cubicBezTo>
                    <a:cubicBezTo>
                      <a:pt x="739" y="252"/>
                      <a:pt x="749" y="257"/>
                      <a:pt x="754" y="257"/>
                    </a:cubicBezTo>
                    <a:cubicBezTo>
                      <a:pt x="759" y="257"/>
                      <a:pt x="759" y="252"/>
                      <a:pt x="764" y="237"/>
                    </a:cubicBezTo>
                    <a:cubicBezTo>
                      <a:pt x="774" y="207"/>
                      <a:pt x="655" y="138"/>
                      <a:pt x="694" y="118"/>
                    </a:cubicBezTo>
                    <a:cubicBezTo>
                      <a:pt x="724" y="108"/>
                      <a:pt x="764" y="88"/>
                      <a:pt x="803" y="68"/>
                    </a:cubicBezTo>
                    <a:cubicBezTo>
                      <a:pt x="707" y="44"/>
                      <a:pt x="624" y="1"/>
                      <a:pt x="5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0" name="Google Shape;2760;p17"/>
              <p:cNvSpPr/>
              <p:nvPr/>
            </p:nvSpPr>
            <p:spPr>
              <a:xfrm>
                <a:off x="10360439" y="-111962"/>
                <a:ext cx="13043" cy="24153"/>
              </a:xfrm>
              <a:custGeom>
                <a:avLst/>
                <a:gdLst/>
                <a:ahLst/>
                <a:cxnLst/>
                <a:rect l="l" t="t" r="r" b="b"/>
                <a:pathLst>
                  <a:path w="81" h="150" extrusionOk="0">
                    <a:moveTo>
                      <a:pt x="80" y="0"/>
                    </a:moveTo>
                    <a:lnTo>
                      <a:pt x="80" y="0"/>
                    </a:lnTo>
                    <a:cubicBezTo>
                      <a:pt x="50" y="10"/>
                      <a:pt x="31" y="10"/>
                      <a:pt x="21" y="50"/>
                    </a:cubicBezTo>
                    <a:cubicBezTo>
                      <a:pt x="21" y="80"/>
                      <a:pt x="11" y="119"/>
                      <a:pt x="1" y="149"/>
                    </a:cubicBezTo>
                    <a:cubicBezTo>
                      <a:pt x="21" y="139"/>
                      <a:pt x="21" y="129"/>
                      <a:pt x="21" y="119"/>
                    </a:cubicBezTo>
                    <a:cubicBezTo>
                      <a:pt x="21" y="90"/>
                      <a:pt x="50" y="30"/>
                      <a:pt x="8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1" name="Google Shape;2761;p17"/>
              <p:cNvSpPr/>
              <p:nvPr/>
            </p:nvSpPr>
            <p:spPr>
              <a:xfrm>
                <a:off x="10336607" y="-123395"/>
                <a:ext cx="27213" cy="35586"/>
              </a:xfrm>
              <a:custGeom>
                <a:avLst/>
                <a:gdLst/>
                <a:ahLst/>
                <a:cxnLst/>
                <a:rect l="l" t="t" r="r" b="b"/>
                <a:pathLst>
                  <a:path w="169" h="221" extrusionOk="0">
                    <a:moveTo>
                      <a:pt x="119" y="1"/>
                    </a:moveTo>
                    <a:cubicBezTo>
                      <a:pt x="88" y="1"/>
                      <a:pt x="78" y="47"/>
                      <a:pt x="60" y="101"/>
                    </a:cubicBezTo>
                    <a:cubicBezTo>
                      <a:pt x="40" y="141"/>
                      <a:pt x="20" y="161"/>
                      <a:pt x="0" y="190"/>
                    </a:cubicBezTo>
                    <a:cubicBezTo>
                      <a:pt x="40" y="210"/>
                      <a:pt x="70" y="220"/>
                      <a:pt x="89" y="220"/>
                    </a:cubicBezTo>
                    <a:cubicBezTo>
                      <a:pt x="89" y="210"/>
                      <a:pt x="99" y="200"/>
                      <a:pt x="119" y="131"/>
                    </a:cubicBezTo>
                    <a:cubicBezTo>
                      <a:pt x="159" y="32"/>
                      <a:pt x="169" y="12"/>
                      <a:pt x="129" y="2"/>
                    </a:cubicBezTo>
                    <a:cubicBezTo>
                      <a:pt x="126" y="1"/>
                      <a:pt x="122" y="1"/>
                      <a:pt x="11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2" name="Google Shape;2762;p17"/>
              <p:cNvSpPr/>
              <p:nvPr/>
            </p:nvSpPr>
            <p:spPr>
              <a:xfrm>
                <a:off x="10269461" y="-233857"/>
                <a:ext cx="146691" cy="107241"/>
              </a:xfrm>
              <a:custGeom>
                <a:avLst/>
                <a:gdLst/>
                <a:ahLst/>
                <a:cxnLst/>
                <a:rect l="l" t="t" r="r" b="b"/>
                <a:pathLst>
                  <a:path w="911" h="666" extrusionOk="0">
                    <a:moveTo>
                      <a:pt x="746" y="1"/>
                    </a:moveTo>
                    <a:cubicBezTo>
                      <a:pt x="735" y="1"/>
                      <a:pt x="723" y="10"/>
                      <a:pt x="715" y="34"/>
                    </a:cubicBezTo>
                    <a:cubicBezTo>
                      <a:pt x="705" y="73"/>
                      <a:pt x="705" y="113"/>
                      <a:pt x="695" y="153"/>
                    </a:cubicBezTo>
                    <a:cubicBezTo>
                      <a:pt x="695" y="192"/>
                      <a:pt x="685" y="232"/>
                      <a:pt x="645" y="272"/>
                    </a:cubicBezTo>
                    <a:cubicBezTo>
                      <a:pt x="628" y="289"/>
                      <a:pt x="616" y="297"/>
                      <a:pt x="609" y="297"/>
                    </a:cubicBezTo>
                    <a:cubicBezTo>
                      <a:pt x="601" y="297"/>
                      <a:pt x="600" y="284"/>
                      <a:pt x="606" y="262"/>
                    </a:cubicBezTo>
                    <a:cubicBezTo>
                      <a:pt x="596" y="262"/>
                      <a:pt x="566" y="252"/>
                      <a:pt x="506" y="242"/>
                    </a:cubicBezTo>
                    <a:cubicBezTo>
                      <a:pt x="447" y="233"/>
                      <a:pt x="378" y="226"/>
                      <a:pt x="320" y="226"/>
                    </a:cubicBezTo>
                    <a:cubicBezTo>
                      <a:pt x="253" y="226"/>
                      <a:pt x="200" y="235"/>
                      <a:pt x="189" y="262"/>
                    </a:cubicBezTo>
                    <a:cubicBezTo>
                      <a:pt x="159" y="311"/>
                      <a:pt x="149" y="391"/>
                      <a:pt x="70" y="440"/>
                    </a:cubicBezTo>
                    <a:cubicBezTo>
                      <a:pt x="1" y="490"/>
                      <a:pt x="149" y="639"/>
                      <a:pt x="199" y="658"/>
                    </a:cubicBezTo>
                    <a:cubicBezTo>
                      <a:pt x="209" y="663"/>
                      <a:pt x="219" y="666"/>
                      <a:pt x="228" y="666"/>
                    </a:cubicBezTo>
                    <a:cubicBezTo>
                      <a:pt x="236" y="666"/>
                      <a:pt x="244" y="663"/>
                      <a:pt x="249" y="658"/>
                    </a:cubicBezTo>
                    <a:lnTo>
                      <a:pt x="259" y="658"/>
                    </a:lnTo>
                    <a:cubicBezTo>
                      <a:pt x="278" y="639"/>
                      <a:pt x="308" y="619"/>
                      <a:pt x="338" y="579"/>
                    </a:cubicBezTo>
                    <a:cubicBezTo>
                      <a:pt x="328" y="569"/>
                      <a:pt x="358" y="520"/>
                      <a:pt x="358" y="520"/>
                    </a:cubicBezTo>
                    <a:cubicBezTo>
                      <a:pt x="358" y="520"/>
                      <a:pt x="368" y="520"/>
                      <a:pt x="378" y="529"/>
                    </a:cubicBezTo>
                    <a:cubicBezTo>
                      <a:pt x="387" y="510"/>
                      <a:pt x="397" y="510"/>
                      <a:pt x="407" y="490"/>
                    </a:cubicBezTo>
                    <a:cubicBezTo>
                      <a:pt x="447" y="450"/>
                      <a:pt x="477" y="420"/>
                      <a:pt x="496" y="410"/>
                    </a:cubicBezTo>
                    <a:cubicBezTo>
                      <a:pt x="496" y="403"/>
                      <a:pt x="496" y="396"/>
                      <a:pt x="504" y="396"/>
                    </a:cubicBezTo>
                    <a:cubicBezTo>
                      <a:pt x="506" y="396"/>
                      <a:pt x="511" y="398"/>
                      <a:pt x="516" y="401"/>
                    </a:cubicBezTo>
                    <a:cubicBezTo>
                      <a:pt x="530" y="394"/>
                      <a:pt x="542" y="391"/>
                      <a:pt x="553" y="391"/>
                    </a:cubicBezTo>
                    <a:cubicBezTo>
                      <a:pt x="575" y="391"/>
                      <a:pt x="592" y="404"/>
                      <a:pt x="606" y="430"/>
                    </a:cubicBezTo>
                    <a:cubicBezTo>
                      <a:pt x="615" y="430"/>
                      <a:pt x="615" y="440"/>
                      <a:pt x="615" y="450"/>
                    </a:cubicBezTo>
                    <a:cubicBezTo>
                      <a:pt x="635" y="450"/>
                      <a:pt x="665" y="450"/>
                      <a:pt x="695" y="410"/>
                    </a:cubicBezTo>
                    <a:cubicBezTo>
                      <a:pt x="764" y="331"/>
                      <a:pt x="784" y="341"/>
                      <a:pt x="824" y="301"/>
                    </a:cubicBezTo>
                    <a:cubicBezTo>
                      <a:pt x="863" y="262"/>
                      <a:pt x="873" y="262"/>
                      <a:pt x="893" y="232"/>
                    </a:cubicBezTo>
                    <a:cubicBezTo>
                      <a:pt x="910" y="206"/>
                      <a:pt x="883" y="159"/>
                      <a:pt x="863" y="159"/>
                    </a:cubicBezTo>
                    <a:cubicBezTo>
                      <a:pt x="859" y="159"/>
                      <a:pt x="856" y="160"/>
                      <a:pt x="853" y="163"/>
                    </a:cubicBezTo>
                    <a:cubicBezTo>
                      <a:pt x="834" y="172"/>
                      <a:pt x="834" y="222"/>
                      <a:pt x="794" y="272"/>
                    </a:cubicBezTo>
                    <a:cubicBezTo>
                      <a:pt x="723" y="346"/>
                      <a:pt x="689" y="373"/>
                      <a:pt x="677" y="373"/>
                    </a:cubicBezTo>
                    <a:cubicBezTo>
                      <a:pt x="654" y="373"/>
                      <a:pt x="703" y="282"/>
                      <a:pt x="734" y="212"/>
                    </a:cubicBezTo>
                    <a:cubicBezTo>
                      <a:pt x="764" y="153"/>
                      <a:pt x="804" y="163"/>
                      <a:pt x="814" y="143"/>
                    </a:cubicBezTo>
                    <a:cubicBezTo>
                      <a:pt x="824" y="143"/>
                      <a:pt x="824" y="133"/>
                      <a:pt x="814" y="113"/>
                    </a:cubicBezTo>
                    <a:cubicBezTo>
                      <a:pt x="807" y="57"/>
                      <a:pt x="775" y="1"/>
                      <a:pt x="74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3" name="Google Shape;2763;p17"/>
              <p:cNvSpPr/>
              <p:nvPr/>
            </p:nvSpPr>
            <p:spPr>
              <a:xfrm>
                <a:off x="10357379" y="-46426"/>
                <a:ext cx="12882" cy="9339"/>
              </a:xfrm>
              <a:custGeom>
                <a:avLst/>
                <a:gdLst/>
                <a:ahLst/>
                <a:cxnLst/>
                <a:rect l="l" t="t" r="r" b="b"/>
                <a:pathLst>
                  <a:path w="80" h="58" extrusionOk="0">
                    <a:moveTo>
                      <a:pt x="0" y="0"/>
                    </a:moveTo>
                    <a:cubicBezTo>
                      <a:pt x="3" y="0"/>
                      <a:pt x="7" y="0"/>
                      <a:pt x="10" y="1"/>
                    </a:cubicBezTo>
                    <a:lnTo>
                      <a:pt x="10" y="1"/>
                    </a:lnTo>
                    <a:cubicBezTo>
                      <a:pt x="10" y="1"/>
                      <a:pt x="10" y="0"/>
                      <a:pt x="10" y="0"/>
                    </a:cubicBezTo>
                    <a:close/>
                    <a:moveTo>
                      <a:pt x="10" y="1"/>
                    </a:moveTo>
                    <a:lnTo>
                      <a:pt x="10" y="1"/>
                    </a:lnTo>
                    <a:cubicBezTo>
                      <a:pt x="22" y="37"/>
                      <a:pt x="31" y="58"/>
                      <a:pt x="42" y="58"/>
                    </a:cubicBezTo>
                    <a:cubicBezTo>
                      <a:pt x="49" y="58"/>
                      <a:pt x="58" y="49"/>
                      <a:pt x="69" y="30"/>
                    </a:cubicBezTo>
                    <a:cubicBezTo>
                      <a:pt x="79" y="20"/>
                      <a:pt x="79" y="20"/>
                      <a:pt x="79" y="10"/>
                    </a:cubicBezTo>
                    <a:lnTo>
                      <a:pt x="69" y="10"/>
                    </a:lnTo>
                    <a:cubicBezTo>
                      <a:pt x="45" y="10"/>
                      <a:pt x="27" y="3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4" name="Google Shape;2764;p17"/>
              <p:cNvSpPr/>
              <p:nvPr/>
            </p:nvSpPr>
            <p:spPr>
              <a:xfrm>
                <a:off x="10349328" y="-13738"/>
                <a:ext cx="70367" cy="76003"/>
              </a:xfrm>
              <a:custGeom>
                <a:avLst/>
                <a:gdLst/>
                <a:ahLst/>
                <a:cxnLst/>
                <a:rect l="l" t="t" r="r" b="b"/>
                <a:pathLst>
                  <a:path w="437" h="472" extrusionOk="0">
                    <a:moveTo>
                      <a:pt x="312" y="0"/>
                    </a:moveTo>
                    <a:cubicBezTo>
                      <a:pt x="244" y="0"/>
                      <a:pt x="158" y="89"/>
                      <a:pt x="149" y="124"/>
                    </a:cubicBezTo>
                    <a:cubicBezTo>
                      <a:pt x="141" y="156"/>
                      <a:pt x="75" y="214"/>
                      <a:pt x="34" y="214"/>
                    </a:cubicBezTo>
                    <a:cubicBezTo>
                      <a:pt x="24" y="214"/>
                      <a:pt x="16" y="211"/>
                      <a:pt x="10" y="204"/>
                    </a:cubicBezTo>
                    <a:cubicBezTo>
                      <a:pt x="10" y="194"/>
                      <a:pt x="1" y="194"/>
                      <a:pt x="0" y="194"/>
                    </a:cubicBezTo>
                    <a:lnTo>
                      <a:pt x="0" y="194"/>
                    </a:lnTo>
                    <a:cubicBezTo>
                      <a:pt x="40" y="273"/>
                      <a:pt x="40" y="392"/>
                      <a:pt x="60" y="471"/>
                    </a:cubicBezTo>
                    <a:cubicBezTo>
                      <a:pt x="100" y="471"/>
                      <a:pt x="129" y="471"/>
                      <a:pt x="129" y="422"/>
                    </a:cubicBezTo>
                    <a:cubicBezTo>
                      <a:pt x="129" y="332"/>
                      <a:pt x="100" y="233"/>
                      <a:pt x="139" y="233"/>
                    </a:cubicBezTo>
                    <a:cubicBezTo>
                      <a:pt x="179" y="243"/>
                      <a:pt x="209" y="342"/>
                      <a:pt x="258" y="352"/>
                    </a:cubicBezTo>
                    <a:cubicBezTo>
                      <a:pt x="304" y="352"/>
                      <a:pt x="360" y="398"/>
                      <a:pt x="394" y="398"/>
                    </a:cubicBezTo>
                    <a:cubicBezTo>
                      <a:pt x="404" y="398"/>
                      <a:pt x="412" y="394"/>
                      <a:pt x="417" y="382"/>
                    </a:cubicBezTo>
                    <a:cubicBezTo>
                      <a:pt x="433" y="341"/>
                      <a:pt x="436" y="251"/>
                      <a:pt x="408" y="251"/>
                    </a:cubicBezTo>
                    <a:cubicBezTo>
                      <a:pt x="402" y="251"/>
                      <a:pt x="395" y="255"/>
                      <a:pt x="387" y="263"/>
                    </a:cubicBezTo>
                    <a:cubicBezTo>
                      <a:pt x="378" y="269"/>
                      <a:pt x="367" y="272"/>
                      <a:pt x="356" y="272"/>
                    </a:cubicBezTo>
                    <a:cubicBezTo>
                      <a:pt x="296" y="272"/>
                      <a:pt x="223" y="196"/>
                      <a:pt x="248" y="154"/>
                    </a:cubicBezTo>
                    <a:cubicBezTo>
                      <a:pt x="278" y="104"/>
                      <a:pt x="407" y="25"/>
                      <a:pt x="338" y="5"/>
                    </a:cubicBezTo>
                    <a:cubicBezTo>
                      <a:pt x="329" y="2"/>
                      <a:pt x="321" y="0"/>
                      <a:pt x="31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5" name="Google Shape;2765;p17"/>
              <p:cNvSpPr/>
              <p:nvPr/>
            </p:nvSpPr>
            <p:spPr>
              <a:xfrm>
                <a:off x="10349328" y="-150286"/>
                <a:ext cx="8212" cy="4992"/>
              </a:xfrm>
              <a:custGeom>
                <a:avLst/>
                <a:gdLst/>
                <a:ahLst/>
                <a:cxnLst/>
                <a:rect l="l" t="t" r="r" b="b"/>
                <a:pathLst>
                  <a:path w="51" h="31" extrusionOk="0">
                    <a:moveTo>
                      <a:pt x="50" y="1"/>
                    </a:moveTo>
                    <a:cubicBezTo>
                      <a:pt x="30" y="10"/>
                      <a:pt x="20" y="20"/>
                      <a:pt x="0" y="30"/>
                    </a:cubicBezTo>
                    <a:cubicBezTo>
                      <a:pt x="20" y="30"/>
                      <a:pt x="40" y="20"/>
                      <a:pt x="50" y="10"/>
                    </a:cubicBezTo>
                    <a:cubicBezTo>
                      <a:pt x="50" y="1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6" name="Google Shape;2766;p17"/>
              <p:cNvSpPr/>
              <p:nvPr/>
            </p:nvSpPr>
            <p:spPr>
              <a:xfrm>
                <a:off x="11018379" y="-598092"/>
                <a:ext cx="32849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204" h="254" extrusionOk="0">
                    <a:moveTo>
                      <a:pt x="95" y="0"/>
                    </a:moveTo>
                    <a:cubicBezTo>
                      <a:pt x="87" y="0"/>
                      <a:pt x="78" y="2"/>
                      <a:pt x="69" y="5"/>
                    </a:cubicBezTo>
                    <a:cubicBezTo>
                      <a:pt x="30" y="25"/>
                      <a:pt x="10" y="104"/>
                      <a:pt x="0" y="184"/>
                    </a:cubicBezTo>
                    <a:cubicBezTo>
                      <a:pt x="30" y="204"/>
                      <a:pt x="60" y="223"/>
                      <a:pt x="89" y="253"/>
                    </a:cubicBezTo>
                    <a:cubicBezTo>
                      <a:pt x="89" y="253"/>
                      <a:pt x="89" y="243"/>
                      <a:pt x="89" y="243"/>
                    </a:cubicBezTo>
                    <a:cubicBezTo>
                      <a:pt x="204" y="102"/>
                      <a:pt x="162" y="0"/>
                      <a:pt x="9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7" name="Google Shape;2767;p17"/>
              <p:cNvSpPr/>
              <p:nvPr/>
            </p:nvSpPr>
            <p:spPr>
              <a:xfrm>
                <a:off x="11047041" y="-295529"/>
                <a:ext cx="56358" cy="33332"/>
              </a:xfrm>
              <a:custGeom>
                <a:avLst/>
                <a:gdLst/>
                <a:ahLst/>
                <a:cxnLst/>
                <a:rect l="l" t="t" r="r" b="b"/>
                <a:pathLst>
                  <a:path w="350" h="207" extrusionOk="0">
                    <a:moveTo>
                      <a:pt x="219" y="0"/>
                    </a:moveTo>
                    <a:cubicBezTo>
                      <a:pt x="90" y="50"/>
                      <a:pt x="70" y="80"/>
                      <a:pt x="0" y="179"/>
                    </a:cubicBezTo>
                    <a:cubicBezTo>
                      <a:pt x="46" y="199"/>
                      <a:pt x="89" y="207"/>
                      <a:pt x="126" y="207"/>
                    </a:cubicBezTo>
                    <a:cubicBezTo>
                      <a:pt x="277" y="207"/>
                      <a:pt x="350" y="74"/>
                      <a:pt x="238" y="10"/>
                    </a:cubicBezTo>
                    <a:cubicBezTo>
                      <a:pt x="229" y="10"/>
                      <a:pt x="219" y="0"/>
                      <a:pt x="21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8" name="Google Shape;2768;p17"/>
              <p:cNvSpPr/>
              <p:nvPr/>
            </p:nvSpPr>
            <p:spPr>
              <a:xfrm>
                <a:off x="11278593" y="-1110468"/>
                <a:ext cx="27213" cy="21577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4" extrusionOk="0">
                    <a:moveTo>
                      <a:pt x="41" y="1"/>
                    </a:moveTo>
                    <a:cubicBezTo>
                      <a:pt x="27" y="1"/>
                      <a:pt x="14" y="5"/>
                      <a:pt x="0" y="14"/>
                    </a:cubicBezTo>
                    <a:cubicBezTo>
                      <a:pt x="20" y="44"/>
                      <a:pt x="30" y="94"/>
                      <a:pt x="40" y="133"/>
                    </a:cubicBezTo>
                    <a:lnTo>
                      <a:pt x="50" y="133"/>
                    </a:lnTo>
                    <a:cubicBezTo>
                      <a:pt x="109" y="113"/>
                      <a:pt x="169" y="133"/>
                      <a:pt x="159" y="94"/>
                    </a:cubicBezTo>
                    <a:cubicBezTo>
                      <a:pt x="159" y="94"/>
                      <a:pt x="159" y="84"/>
                      <a:pt x="159" y="84"/>
                    </a:cubicBezTo>
                    <a:cubicBezTo>
                      <a:pt x="149" y="74"/>
                      <a:pt x="139" y="64"/>
                      <a:pt x="129" y="44"/>
                    </a:cubicBezTo>
                    <a:cubicBezTo>
                      <a:pt x="119" y="34"/>
                      <a:pt x="109" y="34"/>
                      <a:pt x="99" y="24"/>
                    </a:cubicBezTo>
                    <a:cubicBezTo>
                      <a:pt x="78" y="8"/>
                      <a:pt x="59" y="1"/>
                      <a:pt x="4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69" name="Google Shape;2769;p17"/>
              <p:cNvSpPr/>
              <p:nvPr/>
            </p:nvSpPr>
            <p:spPr>
              <a:xfrm>
                <a:off x="10992777" y="-527080"/>
                <a:ext cx="25764" cy="14170"/>
              </a:xfrm>
              <a:custGeom>
                <a:avLst/>
                <a:gdLst/>
                <a:ahLst/>
                <a:cxnLst/>
                <a:rect l="l" t="t" r="r" b="b"/>
                <a:pathLst>
                  <a:path w="160" h="88" extrusionOk="0">
                    <a:moveTo>
                      <a:pt x="60" y="1"/>
                    </a:moveTo>
                    <a:cubicBezTo>
                      <a:pt x="30" y="10"/>
                      <a:pt x="20" y="30"/>
                      <a:pt x="0" y="50"/>
                    </a:cubicBezTo>
                    <a:cubicBezTo>
                      <a:pt x="30" y="50"/>
                      <a:pt x="60" y="50"/>
                      <a:pt x="80" y="70"/>
                    </a:cubicBezTo>
                    <a:cubicBezTo>
                      <a:pt x="96" y="82"/>
                      <a:pt x="109" y="88"/>
                      <a:pt x="121" y="88"/>
                    </a:cubicBezTo>
                    <a:cubicBezTo>
                      <a:pt x="136" y="88"/>
                      <a:pt x="147" y="77"/>
                      <a:pt x="159" y="60"/>
                    </a:cubicBezTo>
                    <a:cubicBezTo>
                      <a:pt x="129" y="30"/>
                      <a:pt x="9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0" name="Google Shape;2770;p17"/>
              <p:cNvSpPr/>
              <p:nvPr/>
            </p:nvSpPr>
            <p:spPr>
              <a:xfrm>
                <a:off x="10952843" y="-456552"/>
                <a:ext cx="17712" cy="21094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1" extrusionOk="0">
                    <a:moveTo>
                      <a:pt x="54" y="1"/>
                    </a:moveTo>
                    <a:cubicBezTo>
                      <a:pt x="47" y="1"/>
                      <a:pt x="37" y="11"/>
                      <a:pt x="20" y="38"/>
                    </a:cubicBezTo>
                    <a:cubicBezTo>
                      <a:pt x="10" y="48"/>
                      <a:pt x="0" y="58"/>
                      <a:pt x="0" y="68"/>
                    </a:cubicBezTo>
                    <a:cubicBezTo>
                      <a:pt x="9" y="110"/>
                      <a:pt x="45" y="130"/>
                      <a:pt x="85" y="130"/>
                    </a:cubicBezTo>
                    <a:cubicBezTo>
                      <a:pt x="93" y="130"/>
                      <a:pt x="101" y="129"/>
                      <a:pt x="110" y="128"/>
                    </a:cubicBezTo>
                    <a:cubicBezTo>
                      <a:pt x="74" y="77"/>
                      <a:pt x="74" y="1"/>
                      <a:pt x="5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1" name="Google Shape;2771;p17"/>
              <p:cNvSpPr/>
              <p:nvPr/>
            </p:nvSpPr>
            <p:spPr>
              <a:xfrm>
                <a:off x="10882637" y="-35315"/>
                <a:ext cx="59256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288" extrusionOk="0">
                    <a:moveTo>
                      <a:pt x="149" y="0"/>
                    </a:moveTo>
                    <a:cubicBezTo>
                      <a:pt x="60" y="60"/>
                      <a:pt x="0" y="179"/>
                      <a:pt x="70" y="189"/>
                    </a:cubicBezTo>
                    <a:cubicBezTo>
                      <a:pt x="119" y="199"/>
                      <a:pt x="189" y="219"/>
                      <a:pt x="238" y="258"/>
                    </a:cubicBezTo>
                    <a:cubicBezTo>
                      <a:pt x="278" y="278"/>
                      <a:pt x="318" y="288"/>
                      <a:pt x="347" y="288"/>
                    </a:cubicBezTo>
                    <a:cubicBezTo>
                      <a:pt x="357" y="288"/>
                      <a:pt x="367" y="278"/>
                      <a:pt x="367" y="278"/>
                    </a:cubicBezTo>
                    <a:cubicBezTo>
                      <a:pt x="337" y="248"/>
                      <a:pt x="318" y="209"/>
                      <a:pt x="298" y="169"/>
                    </a:cubicBezTo>
                    <a:cubicBezTo>
                      <a:pt x="298" y="149"/>
                      <a:pt x="288" y="139"/>
                      <a:pt x="278" y="129"/>
                    </a:cubicBezTo>
                    <a:cubicBezTo>
                      <a:pt x="228" y="139"/>
                      <a:pt x="179" y="149"/>
                      <a:pt x="139" y="149"/>
                    </a:cubicBezTo>
                    <a:cubicBezTo>
                      <a:pt x="123" y="170"/>
                      <a:pt x="111" y="185"/>
                      <a:pt x="103" y="185"/>
                    </a:cubicBezTo>
                    <a:cubicBezTo>
                      <a:pt x="97" y="185"/>
                      <a:pt x="95" y="172"/>
                      <a:pt x="99" y="139"/>
                    </a:cubicBezTo>
                    <a:cubicBezTo>
                      <a:pt x="89" y="129"/>
                      <a:pt x="99" y="119"/>
                      <a:pt x="119" y="90"/>
                    </a:cubicBezTo>
                    <a:cubicBezTo>
                      <a:pt x="129" y="60"/>
                      <a:pt x="139" y="30"/>
                      <a:pt x="14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2" name="Google Shape;2772;p17"/>
              <p:cNvSpPr/>
              <p:nvPr/>
            </p:nvSpPr>
            <p:spPr>
              <a:xfrm>
                <a:off x="10930461" y="-281198"/>
                <a:ext cx="41705" cy="48629"/>
              </a:xfrm>
              <a:custGeom>
                <a:avLst/>
                <a:gdLst/>
                <a:ahLst/>
                <a:cxnLst/>
                <a:rect l="l" t="t" r="r" b="b"/>
                <a:pathLst>
                  <a:path w="259" h="302" extrusionOk="0">
                    <a:moveTo>
                      <a:pt x="258" y="0"/>
                    </a:moveTo>
                    <a:cubicBezTo>
                      <a:pt x="229" y="10"/>
                      <a:pt x="199" y="40"/>
                      <a:pt x="159" y="90"/>
                    </a:cubicBezTo>
                    <a:cubicBezTo>
                      <a:pt x="90" y="169"/>
                      <a:pt x="40" y="219"/>
                      <a:pt x="1" y="268"/>
                    </a:cubicBezTo>
                    <a:cubicBezTo>
                      <a:pt x="4" y="292"/>
                      <a:pt x="14" y="302"/>
                      <a:pt x="28" y="302"/>
                    </a:cubicBezTo>
                    <a:cubicBezTo>
                      <a:pt x="54" y="302"/>
                      <a:pt x="93" y="264"/>
                      <a:pt x="120" y="219"/>
                    </a:cubicBezTo>
                    <a:cubicBezTo>
                      <a:pt x="149" y="179"/>
                      <a:pt x="169" y="149"/>
                      <a:pt x="199" y="119"/>
                    </a:cubicBezTo>
                    <a:cubicBezTo>
                      <a:pt x="219" y="100"/>
                      <a:pt x="229" y="80"/>
                      <a:pt x="249" y="40"/>
                    </a:cubicBezTo>
                    <a:cubicBezTo>
                      <a:pt x="258" y="20"/>
                      <a:pt x="258" y="10"/>
                      <a:pt x="25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3" name="Google Shape;2773;p17"/>
              <p:cNvSpPr/>
              <p:nvPr/>
            </p:nvSpPr>
            <p:spPr>
              <a:xfrm>
                <a:off x="10965564" y="-696316"/>
                <a:ext cx="43315" cy="38967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42" extrusionOk="0">
                    <a:moveTo>
                      <a:pt x="269" y="0"/>
                    </a:moveTo>
                    <a:cubicBezTo>
                      <a:pt x="229" y="20"/>
                      <a:pt x="169" y="50"/>
                      <a:pt x="100" y="90"/>
                    </a:cubicBezTo>
                    <a:cubicBezTo>
                      <a:pt x="90" y="100"/>
                      <a:pt x="80" y="110"/>
                      <a:pt x="70" y="119"/>
                    </a:cubicBezTo>
                    <a:cubicBezTo>
                      <a:pt x="0" y="189"/>
                      <a:pt x="40" y="241"/>
                      <a:pt x="103" y="241"/>
                    </a:cubicBezTo>
                    <a:cubicBezTo>
                      <a:pt x="121" y="241"/>
                      <a:pt x="140" y="237"/>
                      <a:pt x="159" y="229"/>
                    </a:cubicBezTo>
                    <a:cubicBezTo>
                      <a:pt x="159" y="229"/>
                      <a:pt x="159" y="219"/>
                      <a:pt x="159" y="219"/>
                    </a:cubicBezTo>
                    <a:cubicBezTo>
                      <a:pt x="189" y="139"/>
                      <a:pt x="229" y="60"/>
                      <a:pt x="26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4" name="Google Shape;2774;p17"/>
              <p:cNvSpPr/>
              <p:nvPr/>
            </p:nvSpPr>
            <p:spPr>
              <a:xfrm>
                <a:off x="10941732" y="-89902"/>
                <a:ext cx="28823" cy="22865"/>
              </a:xfrm>
              <a:custGeom>
                <a:avLst/>
                <a:gdLst/>
                <a:ahLst/>
                <a:cxnLst/>
                <a:rect l="l" t="t" r="r" b="b"/>
                <a:pathLst>
                  <a:path w="179" h="142" extrusionOk="0">
                    <a:moveTo>
                      <a:pt x="163" y="1"/>
                    </a:moveTo>
                    <a:cubicBezTo>
                      <a:pt x="154" y="1"/>
                      <a:pt x="140" y="4"/>
                      <a:pt x="119" y="12"/>
                    </a:cubicBezTo>
                    <a:cubicBezTo>
                      <a:pt x="79" y="22"/>
                      <a:pt x="40" y="52"/>
                      <a:pt x="0" y="72"/>
                    </a:cubicBezTo>
                    <a:cubicBezTo>
                      <a:pt x="0" y="92"/>
                      <a:pt x="10" y="111"/>
                      <a:pt x="20" y="121"/>
                    </a:cubicBezTo>
                    <a:cubicBezTo>
                      <a:pt x="30" y="131"/>
                      <a:pt x="40" y="131"/>
                      <a:pt x="50" y="141"/>
                    </a:cubicBezTo>
                    <a:cubicBezTo>
                      <a:pt x="99" y="101"/>
                      <a:pt x="139" y="62"/>
                      <a:pt x="159" y="42"/>
                    </a:cubicBezTo>
                    <a:cubicBezTo>
                      <a:pt x="159" y="32"/>
                      <a:pt x="169" y="22"/>
                      <a:pt x="179" y="12"/>
                    </a:cubicBezTo>
                    <a:cubicBezTo>
                      <a:pt x="179" y="7"/>
                      <a:pt x="175" y="1"/>
                      <a:pt x="1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5" name="Google Shape;2775;p17"/>
              <p:cNvSpPr/>
              <p:nvPr/>
            </p:nvSpPr>
            <p:spPr>
              <a:xfrm>
                <a:off x="10971199" y="-500834"/>
                <a:ext cx="136708" cy="167624"/>
              </a:xfrm>
              <a:custGeom>
                <a:avLst/>
                <a:gdLst/>
                <a:ahLst/>
                <a:cxnLst/>
                <a:rect l="l" t="t" r="r" b="b"/>
                <a:pathLst>
                  <a:path w="849" h="1041" extrusionOk="0">
                    <a:moveTo>
                      <a:pt x="470" y="1"/>
                    </a:moveTo>
                    <a:cubicBezTo>
                      <a:pt x="450" y="1"/>
                      <a:pt x="421" y="22"/>
                      <a:pt x="382" y="75"/>
                    </a:cubicBezTo>
                    <a:cubicBezTo>
                      <a:pt x="353" y="115"/>
                      <a:pt x="323" y="155"/>
                      <a:pt x="303" y="185"/>
                    </a:cubicBezTo>
                    <a:cubicBezTo>
                      <a:pt x="323" y="194"/>
                      <a:pt x="323" y="214"/>
                      <a:pt x="323" y="244"/>
                    </a:cubicBezTo>
                    <a:cubicBezTo>
                      <a:pt x="313" y="304"/>
                      <a:pt x="283" y="393"/>
                      <a:pt x="243" y="482"/>
                    </a:cubicBezTo>
                    <a:cubicBezTo>
                      <a:pt x="195" y="600"/>
                      <a:pt x="171" y="674"/>
                      <a:pt x="194" y="674"/>
                    </a:cubicBezTo>
                    <a:cubicBezTo>
                      <a:pt x="205" y="674"/>
                      <a:pt x="224" y="661"/>
                      <a:pt x="253" y="631"/>
                    </a:cubicBezTo>
                    <a:cubicBezTo>
                      <a:pt x="353" y="542"/>
                      <a:pt x="313" y="413"/>
                      <a:pt x="353" y="294"/>
                    </a:cubicBezTo>
                    <a:cubicBezTo>
                      <a:pt x="353" y="284"/>
                      <a:pt x="362" y="274"/>
                      <a:pt x="362" y="274"/>
                    </a:cubicBezTo>
                    <a:cubicBezTo>
                      <a:pt x="375" y="248"/>
                      <a:pt x="388" y="237"/>
                      <a:pt x="402" y="237"/>
                    </a:cubicBezTo>
                    <a:cubicBezTo>
                      <a:pt x="420" y="237"/>
                      <a:pt x="439" y="256"/>
                      <a:pt x="462" y="284"/>
                    </a:cubicBezTo>
                    <a:cubicBezTo>
                      <a:pt x="481" y="313"/>
                      <a:pt x="491" y="353"/>
                      <a:pt x="501" y="393"/>
                    </a:cubicBezTo>
                    <a:cubicBezTo>
                      <a:pt x="521" y="502"/>
                      <a:pt x="452" y="413"/>
                      <a:pt x="382" y="551"/>
                    </a:cubicBezTo>
                    <a:cubicBezTo>
                      <a:pt x="331" y="647"/>
                      <a:pt x="259" y="785"/>
                      <a:pt x="292" y="785"/>
                    </a:cubicBezTo>
                    <a:cubicBezTo>
                      <a:pt x="310" y="785"/>
                      <a:pt x="360" y="743"/>
                      <a:pt x="462" y="631"/>
                    </a:cubicBezTo>
                    <a:cubicBezTo>
                      <a:pt x="531" y="561"/>
                      <a:pt x="521" y="492"/>
                      <a:pt x="561" y="472"/>
                    </a:cubicBezTo>
                    <a:cubicBezTo>
                      <a:pt x="564" y="470"/>
                      <a:pt x="567" y="469"/>
                      <a:pt x="570" y="469"/>
                    </a:cubicBezTo>
                    <a:cubicBezTo>
                      <a:pt x="599" y="469"/>
                      <a:pt x="637" y="545"/>
                      <a:pt x="610" y="581"/>
                    </a:cubicBezTo>
                    <a:cubicBezTo>
                      <a:pt x="581" y="621"/>
                      <a:pt x="571" y="621"/>
                      <a:pt x="511" y="680"/>
                    </a:cubicBezTo>
                    <a:cubicBezTo>
                      <a:pt x="471" y="730"/>
                      <a:pt x="442" y="730"/>
                      <a:pt x="372" y="789"/>
                    </a:cubicBezTo>
                    <a:cubicBezTo>
                      <a:pt x="372" y="789"/>
                      <a:pt x="372" y="789"/>
                      <a:pt x="372" y="799"/>
                    </a:cubicBezTo>
                    <a:cubicBezTo>
                      <a:pt x="353" y="809"/>
                      <a:pt x="343" y="819"/>
                      <a:pt x="323" y="839"/>
                    </a:cubicBezTo>
                    <a:cubicBezTo>
                      <a:pt x="285" y="885"/>
                      <a:pt x="255" y="901"/>
                      <a:pt x="227" y="901"/>
                    </a:cubicBezTo>
                    <a:cubicBezTo>
                      <a:pt x="181" y="901"/>
                      <a:pt x="138" y="860"/>
                      <a:pt x="65" y="829"/>
                    </a:cubicBezTo>
                    <a:cubicBezTo>
                      <a:pt x="50" y="822"/>
                      <a:pt x="40" y="819"/>
                      <a:pt x="35" y="819"/>
                    </a:cubicBezTo>
                    <a:cubicBezTo>
                      <a:pt x="1" y="819"/>
                      <a:pt x="129" y="940"/>
                      <a:pt x="95" y="1017"/>
                    </a:cubicBezTo>
                    <a:cubicBezTo>
                      <a:pt x="95" y="1027"/>
                      <a:pt x="75" y="1037"/>
                      <a:pt x="55" y="1037"/>
                    </a:cubicBezTo>
                    <a:cubicBezTo>
                      <a:pt x="72" y="1040"/>
                      <a:pt x="89" y="1041"/>
                      <a:pt x="104" y="1041"/>
                    </a:cubicBezTo>
                    <a:cubicBezTo>
                      <a:pt x="149" y="1041"/>
                      <a:pt x="186" y="1030"/>
                      <a:pt x="224" y="1008"/>
                    </a:cubicBezTo>
                    <a:cubicBezTo>
                      <a:pt x="293" y="948"/>
                      <a:pt x="362" y="898"/>
                      <a:pt x="442" y="859"/>
                    </a:cubicBezTo>
                    <a:cubicBezTo>
                      <a:pt x="442" y="824"/>
                      <a:pt x="442" y="797"/>
                      <a:pt x="468" y="797"/>
                    </a:cubicBezTo>
                    <a:cubicBezTo>
                      <a:pt x="472" y="797"/>
                      <a:pt x="476" y="798"/>
                      <a:pt x="481" y="799"/>
                    </a:cubicBezTo>
                    <a:cubicBezTo>
                      <a:pt x="499" y="806"/>
                      <a:pt x="522" y="809"/>
                      <a:pt x="548" y="809"/>
                    </a:cubicBezTo>
                    <a:cubicBezTo>
                      <a:pt x="640" y="809"/>
                      <a:pt x="771" y="770"/>
                      <a:pt x="848" y="700"/>
                    </a:cubicBezTo>
                    <a:cubicBezTo>
                      <a:pt x="838" y="680"/>
                      <a:pt x="828" y="660"/>
                      <a:pt x="789" y="641"/>
                    </a:cubicBezTo>
                    <a:cubicBezTo>
                      <a:pt x="620" y="532"/>
                      <a:pt x="521" y="274"/>
                      <a:pt x="521" y="274"/>
                    </a:cubicBezTo>
                    <a:cubicBezTo>
                      <a:pt x="521" y="274"/>
                      <a:pt x="545" y="1"/>
                      <a:pt x="4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6" name="Google Shape;2776;p17"/>
              <p:cNvSpPr/>
              <p:nvPr/>
            </p:nvSpPr>
            <p:spPr>
              <a:xfrm>
                <a:off x="11334468" y="-621279"/>
                <a:ext cx="27213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69" h="130" extrusionOk="0">
                    <a:moveTo>
                      <a:pt x="149" y="1"/>
                    </a:moveTo>
                    <a:cubicBezTo>
                      <a:pt x="129" y="10"/>
                      <a:pt x="109" y="20"/>
                      <a:pt x="89" y="30"/>
                    </a:cubicBezTo>
                    <a:cubicBezTo>
                      <a:pt x="20" y="60"/>
                      <a:pt x="0" y="100"/>
                      <a:pt x="10" y="129"/>
                    </a:cubicBezTo>
                    <a:cubicBezTo>
                      <a:pt x="10" y="129"/>
                      <a:pt x="10" y="119"/>
                      <a:pt x="10" y="119"/>
                    </a:cubicBezTo>
                    <a:cubicBezTo>
                      <a:pt x="119" y="100"/>
                      <a:pt x="169" y="90"/>
                      <a:pt x="169" y="60"/>
                    </a:cubicBezTo>
                    <a:cubicBezTo>
                      <a:pt x="169" y="50"/>
                      <a:pt x="169" y="40"/>
                      <a:pt x="159" y="30"/>
                    </a:cubicBezTo>
                    <a:cubicBezTo>
                      <a:pt x="159" y="20"/>
                      <a:pt x="159" y="1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7" name="Google Shape;2777;p17"/>
              <p:cNvSpPr/>
              <p:nvPr/>
            </p:nvSpPr>
            <p:spPr>
              <a:xfrm>
                <a:off x="10980056" y="-639797"/>
                <a:ext cx="183727" cy="106758"/>
              </a:xfrm>
              <a:custGeom>
                <a:avLst/>
                <a:gdLst/>
                <a:ahLst/>
                <a:cxnLst/>
                <a:rect l="l" t="t" r="r" b="b"/>
                <a:pathLst>
                  <a:path w="1141" h="663" extrusionOk="0">
                    <a:moveTo>
                      <a:pt x="794" y="0"/>
                    </a:moveTo>
                    <a:cubicBezTo>
                      <a:pt x="760" y="0"/>
                      <a:pt x="728" y="11"/>
                      <a:pt x="694" y="36"/>
                    </a:cubicBezTo>
                    <a:cubicBezTo>
                      <a:pt x="622" y="82"/>
                      <a:pt x="501" y="154"/>
                      <a:pt x="405" y="154"/>
                    </a:cubicBezTo>
                    <a:cubicBezTo>
                      <a:pt x="357" y="154"/>
                      <a:pt x="314" y="136"/>
                      <a:pt x="288" y="86"/>
                    </a:cubicBezTo>
                    <a:cubicBezTo>
                      <a:pt x="278" y="116"/>
                      <a:pt x="268" y="145"/>
                      <a:pt x="258" y="165"/>
                    </a:cubicBezTo>
                    <a:cubicBezTo>
                      <a:pt x="228" y="225"/>
                      <a:pt x="169" y="135"/>
                      <a:pt x="69" y="344"/>
                    </a:cubicBezTo>
                    <a:cubicBezTo>
                      <a:pt x="69" y="353"/>
                      <a:pt x="69" y="353"/>
                      <a:pt x="60" y="363"/>
                    </a:cubicBezTo>
                    <a:cubicBezTo>
                      <a:pt x="0" y="502"/>
                      <a:pt x="60" y="562"/>
                      <a:pt x="119" y="572"/>
                    </a:cubicBezTo>
                    <a:cubicBezTo>
                      <a:pt x="134" y="582"/>
                      <a:pt x="151" y="584"/>
                      <a:pt x="167" y="584"/>
                    </a:cubicBezTo>
                    <a:cubicBezTo>
                      <a:pt x="183" y="584"/>
                      <a:pt x="198" y="582"/>
                      <a:pt x="208" y="582"/>
                    </a:cubicBezTo>
                    <a:cubicBezTo>
                      <a:pt x="218" y="572"/>
                      <a:pt x="228" y="502"/>
                      <a:pt x="238" y="443"/>
                    </a:cubicBezTo>
                    <a:cubicBezTo>
                      <a:pt x="248" y="363"/>
                      <a:pt x="268" y="284"/>
                      <a:pt x="307" y="264"/>
                    </a:cubicBezTo>
                    <a:cubicBezTo>
                      <a:pt x="316" y="261"/>
                      <a:pt x="325" y="259"/>
                      <a:pt x="333" y="259"/>
                    </a:cubicBezTo>
                    <a:cubicBezTo>
                      <a:pt x="400" y="259"/>
                      <a:pt x="442" y="361"/>
                      <a:pt x="327" y="502"/>
                    </a:cubicBezTo>
                    <a:cubicBezTo>
                      <a:pt x="327" y="502"/>
                      <a:pt x="327" y="502"/>
                      <a:pt x="327" y="512"/>
                    </a:cubicBezTo>
                    <a:cubicBezTo>
                      <a:pt x="238" y="624"/>
                      <a:pt x="232" y="663"/>
                      <a:pt x="269" y="663"/>
                    </a:cubicBezTo>
                    <a:cubicBezTo>
                      <a:pt x="281" y="663"/>
                      <a:pt x="298" y="658"/>
                      <a:pt x="317" y="651"/>
                    </a:cubicBezTo>
                    <a:lnTo>
                      <a:pt x="337" y="651"/>
                    </a:lnTo>
                    <a:cubicBezTo>
                      <a:pt x="367" y="621"/>
                      <a:pt x="407" y="591"/>
                      <a:pt x="446" y="562"/>
                    </a:cubicBezTo>
                    <a:cubicBezTo>
                      <a:pt x="548" y="498"/>
                      <a:pt x="623" y="485"/>
                      <a:pt x="684" y="485"/>
                    </a:cubicBezTo>
                    <a:cubicBezTo>
                      <a:pt x="725" y="485"/>
                      <a:pt x="760" y="491"/>
                      <a:pt x="794" y="491"/>
                    </a:cubicBezTo>
                    <a:cubicBezTo>
                      <a:pt x="827" y="491"/>
                      <a:pt x="858" y="485"/>
                      <a:pt x="892" y="463"/>
                    </a:cubicBezTo>
                    <a:cubicBezTo>
                      <a:pt x="942" y="433"/>
                      <a:pt x="1011" y="403"/>
                      <a:pt x="1081" y="363"/>
                    </a:cubicBezTo>
                    <a:cubicBezTo>
                      <a:pt x="1091" y="294"/>
                      <a:pt x="1111" y="234"/>
                      <a:pt x="1130" y="185"/>
                    </a:cubicBezTo>
                    <a:cubicBezTo>
                      <a:pt x="1130" y="175"/>
                      <a:pt x="1140" y="155"/>
                      <a:pt x="1140" y="135"/>
                    </a:cubicBezTo>
                    <a:cubicBezTo>
                      <a:pt x="963" y="54"/>
                      <a:pt x="871" y="0"/>
                      <a:pt x="79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8" name="Google Shape;2778;p17"/>
              <p:cNvSpPr/>
              <p:nvPr/>
            </p:nvSpPr>
            <p:spPr>
              <a:xfrm>
                <a:off x="11043821" y="-832059"/>
                <a:ext cx="24153" cy="15458"/>
              </a:xfrm>
              <a:custGeom>
                <a:avLst/>
                <a:gdLst/>
                <a:ahLst/>
                <a:cxnLst/>
                <a:rect l="l" t="t" r="r" b="b"/>
                <a:pathLst>
                  <a:path w="150" h="96" extrusionOk="0">
                    <a:moveTo>
                      <a:pt x="1" y="1"/>
                    </a:moveTo>
                    <a:cubicBezTo>
                      <a:pt x="1" y="21"/>
                      <a:pt x="11" y="50"/>
                      <a:pt x="20" y="70"/>
                    </a:cubicBezTo>
                    <a:cubicBezTo>
                      <a:pt x="34" y="84"/>
                      <a:pt x="48" y="95"/>
                      <a:pt x="65" y="95"/>
                    </a:cubicBezTo>
                    <a:cubicBezTo>
                      <a:pt x="86" y="95"/>
                      <a:pt x="112" y="79"/>
                      <a:pt x="149" y="30"/>
                    </a:cubicBezTo>
                    <a:cubicBezTo>
                      <a:pt x="100" y="11"/>
                      <a:pt x="50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79" name="Google Shape;2779;p17"/>
              <p:cNvSpPr/>
              <p:nvPr/>
            </p:nvSpPr>
            <p:spPr>
              <a:xfrm>
                <a:off x="11055415" y="-1345240"/>
                <a:ext cx="192905" cy="427998"/>
              </a:xfrm>
              <a:custGeom>
                <a:avLst/>
                <a:gdLst/>
                <a:ahLst/>
                <a:cxnLst/>
                <a:rect l="l" t="t" r="r" b="b"/>
                <a:pathLst>
                  <a:path w="1198" h="2658" extrusionOk="0">
                    <a:moveTo>
                      <a:pt x="818" y="0"/>
                    </a:moveTo>
                    <a:cubicBezTo>
                      <a:pt x="811" y="0"/>
                      <a:pt x="792" y="340"/>
                      <a:pt x="762" y="401"/>
                    </a:cubicBezTo>
                    <a:cubicBezTo>
                      <a:pt x="732" y="481"/>
                      <a:pt x="732" y="639"/>
                      <a:pt x="722" y="758"/>
                    </a:cubicBezTo>
                    <a:cubicBezTo>
                      <a:pt x="720" y="787"/>
                      <a:pt x="714" y="798"/>
                      <a:pt x="707" y="798"/>
                    </a:cubicBezTo>
                    <a:cubicBezTo>
                      <a:pt x="682" y="798"/>
                      <a:pt x="629" y="684"/>
                      <a:pt x="553" y="669"/>
                    </a:cubicBezTo>
                    <a:cubicBezTo>
                      <a:pt x="532" y="667"/>
                      <a:pt x="519" y="666"/>
                      <a:pt x="513" y="666"/>
                    </a:cubicBezTo>
                    <a:cubicBezTo>
                      <a:pt x="490" y="666"/>
                      <a:pt x="552" y="682"/>
                      <a:pt x="583" y="729"/>
                    </a:cubicBezTo>
                    <a:cubicBezTo>
                      <a:pt x="643" y="818"/>
                      <a:pt x="692" y="986"/>
                      <a:pt x="672" y="1016"/>
                    </a:cubicBezTo>
                    <a:cubicBezTo>
                      <a:pt x="669" y="1025"/>
                      <a:pt x="665" y="1027"/>
                      <a:pt x="661" y="1027"/>
                    </a:cubicBezTo>
                    <a:cubicBezTo>
                      <a:pt x="658" y="1027"/>
                      <a:pt x="655" y="1026"/>
                      <a:pt x="652" y="1026"/>
                    </a:cubicBezTo>
                    <a:cubicBezTo>
                      <a:pt x="645" y="1026"/>
                      <a:pt x="638" y="1031"/>
                      <a:pt x="633" y="1066"/>
                    </a:cubicBezTo>
                    <a:cubicBezTo>
                      <a:pt x="616" y="1132"/>
                      <a:pt x="525" y="1170"/>
                      <a:pt x="466" y="1170"/>
                    </a:cubicBezTo>
                    <a:cubicBezTo>
                      <a:pt x="454" y="1170"/>
                      <a:pt x="443" y="1168"/>
                      <a:pt x="434" y="1165"/>
                    </a:cubicBezTo>
                    <a:cubicBezTo>
                      <a:pt x="432" y="1164"/>
                      <a:pt x="430" y="1164"/>
                      <a:pt x="429" y="1164"/>
                    </a:cubicBezTo>
                    <a:cubicBezTo>
                      <a:pt x="392" y="1164"/>
                      <a:pt x="468" y="1365"/>
                      <a:pt x="543" y="1413"/>
                    </a:cubicBezTo>
                    <a:cubicBezTo>
                      <a:pt x="596" y="1445"/>
                      <a:pt x="562" y="1516"/>
                      <a:pt x="491" y="1516"/>
                    </a:cubicBezTo>
                    <a:cubicBezTo>
                      <a:pt x="454" y="1516"/>
                      <a:pt x="406" y="1497"/>
                      <a:pt x="355" y="1443"/>
                    </a:cubicBezTo>
                    <a:cubicBezTo>
                      <a:pt x="341" y="1426"/>
                      <a:pt x="328" y="1418"/>
                      <a:pt x="315" y="1418"/>
                    </a:cubicBezTo>
                    <a:cubicBezTo>
                      <a:pt x="276" y="1418"/>
                      <a:pt x="239" y="1491"/>
                      <a:pt x="157" y="1581"/>
                    </a:cubicBezTo>
                    <a:cubicBezTo>
                      <a:pt x="48" y="1700"/>
                      <a:pt x="286" y="1631"/>
                      <a:pt x="345" y="1730"/>
                    </a:cubicBezTo>
                    <a:cubicBezTo>
                      <a:pt x="365" y="1759"/>
                      <a:pt x="371" y="1769"/>
                      <a:pt x="376" y="1769"/>
                    </a:cubicBezTo>
                    <a:cubicBezTo>
                      <a:pt x="386" y="1769"/>
                      <a:pt x="387" y="1727"/>
                      <a:pt x="474" y="1720"/>
                    </a:cubicBezTo>
                    <a:cubicBezTo>
                      <a:pt x="603" y="1720"/>
                      <a:pt x="494" y="1879"/>
                      <a:pt x="524" y="2097"/>
                    </a:cubicBezTo>
                    <a:cubicBezTo>
                      <a:pt x="532" y="2191"/>
                      <a:pt x="502" y="2224"/>
                      <a:pt x="466" y="2224"/>
                    </a:cubicBezTo>
                    <a:cubicBezTo>
                      <a:pt x="419" y="2224"/>
                      <a:pt x="364" y="2167"/>
                      <a:pt x="375" y="2117"/>
                    </a:cubicBezTo>
                    <a:cubicBezTo>
                      <a:pt x="405" y="2028"/>
                      <a:pt x="454" y="2047"/>
                      <a:pt x="266" y="1968"/>
                    </a:cubicBezTo>
                    <a:cubicBezTo>
                      <a:pt x="215" y="1945"/>
                      <a:pt x="193" y="1936"/>
                      <a:pt x="188" y="1936"/>
                    </a:cubicBezTo>
                    <a:cubicBezTo>
                      <a:pt x="177" y="1936"/>
                      <a:pt x="274" y="1996"/>
                      <a:pt x="296" y="2067"/>
                    </a:cubicBezTo>
                    <a:cubicBezTo>
                      <a:pt x="318" y="2150"/>
                      <a:pt x="266" y="2233"/>
                      <a:pt x="209" y="2233"/>
                    </a:cubicBezTo>
                    <a:cubicBezTo>
                      <a:pt x="192" y="2233"/>
                      <a:pt x="173" y="2225"/>
                      <a:pt x="157" y="2206"/>
                    </a:cubicBezTo>
                    <a:cubicBezTo>
                      <a:pt x="137" y="2183"/>
                      <a:pt x="117" y="2172"/>
                      <a:pt x="98" y="2172"/>
                    </a:cubicBezTo>
                    <a:cubicBezTo>
                      <a:pt x="61" y="2172"/>
                      <a:pt x="28" y="2216"/>
                      <a:pt x="8" y="2295"/>
                    </a:cubicBezTo>
                    <a:cubicBezTo>
                      <a:pt x="1" y="2325"/>
                      <a:pt x="1" y="2335"/>
                      <a:pt x="5" y="2335"/>
                    </a:cubicBezTo>
                    <a:cubicBezTo>
                      <a:pt x="15" y="2335"/>
                      <a:pt x="44" y="2291"/>
                      <a:pt x="69" y="2291"/>
                    </a:cubicBezTo>
                    <a:cubicBezTo>
                      <a:pt x="80" y="2291"/>
                      <a:pt x="90" y="2300"/>
                      <a:pt x="97" y="2325"/>
                    </a:cubicBezTo>
                    <a:cubicBezTo>
                      <a:pt x="117" y="2404"/>
                      <a:pt x="181" y="2440"/>
                      <a:pt x="239" y="2440"/>
                    </a:cubicBezTo>
                    <a:cubicBezTo>
                      <a:pt x="268" y="2440"/>
                      <a:pt x="296" y="2431"/>
                      <a:pt x="315" y="2414"/>
                    </a:cubicBezTo>
                    <a:cubicBezTo>
                      <a:pt x="335" y="2398"/>
                      <a:pt x="351" y="2390"/>
                      <a:pt x="369" y="2390"/>
                    </a:cubicBezTo>
                    <a:cubicBezTo>
                      <a:pt x="406" y="2390"/>
                      <a:pt x="450" y="2424"/>
                      <a:pt x="543" y="2484"/>
                    </a:cubicBezTo>
                    <a:cubicBezTo>
                      <a:pt x="633" y="2543"/>
                      <a:pt x="563" y="2593"/>
                      <a:pt x="494" y="2642"/>
                    </a:cubicBezTo>
                    <a:lnTo>
                      <a:pt x="504" y="2642"/>
                    </a:lnTo>
                    <a:cubicBezTo>
                      <a:pt x="534" y="2652"/>
                      <a:pt x="579" y="2658"/>
                      <a:pt x="624" y="2658"/>
                    </a:cubicBezTo>
                    <a:cubicBezTo>
                      <a:pt x="724" y="2658"/>
                      <a:pt x="823" y="2626"/>
                      <a:pt x="762" y="2523"/>
                    </a:cubicBezTo>
                    <a:cubicBezTo>
                      <a:pt x="652" y="2345"/>
                      <a:pt x="940" y="2285"/>
                      <a:pt x="970" y="2256"/>
                    </a:cubicBezTo>
                    <a:cubicBezTo>
                      <a:pt x="989" y="2217"/>
                      <a:pt x="888" y="2096"/>
                      <a:pt x="775" y="2096"/>
                    </a:cubicBezTo>
                    <a:cubicBezTo>
                      <a:pt x="770" y="2096"/>
                      <a:pt x="766" y="2097"/>
                      <a:pt x="762" y="2097"/>
                    </a:cubicBezTo>
                    <a:cubicBezTo>
                      <a:pt x="757" y="2097"/>
                      <a:pt x="752" y="2098"/>
                      <a:pt x="747" y="2098"/>
                    </a:cubicBezTo>
                    <a:cubicBezTo>
                      <a:pt x="647" y="2098"/>
                      <a:pt x="555" y="2013"/>
                      <a:pt x="667" y="2013"/>
                    </a:cubicBezTo>
                    <a:cubicBezTo>
                      <a:pt x="682" y="2013"/>
                      <a:pt x="700" y="2014"/>
                      <a:pt x="722" y="2018"/>
                    </a:cubicBezTo>
                    <a:cubicBezTo>
                      <a:pt x="840" y="2029"/>
                      <a:pt x="907" y="2069"/>
                      <a:pt x="946" y="2069"/>
                    </a:cubicBezTo>
                    <a:cubicBezTo>
                      <a:pt x="977" y="2069"/>
                      <a:pt x="991" y="2045"/>
                      <a:pt x="1000" y="1968"/>
                    </a:cubicBezTo>
                    <a:cubicBezTo>
                      <a:pt x="1019" y="1790"/>
                      <a:pt x="980" y="1800"/>
                      <a:pt x="1049" y="1681"/>
                    </a:cubicBezTo>
                    <a:cubicBezTo>
                      <a:pt x="1089" y="1611"/>
                      <a:pt x="1148" y="1334"/>
                      <a:pt x="1198" y="1215"/>
                    </a:cubicBezTo>
                    <a:lnTo>
                      <a:pt x="1198" y="1215"/>
                    </a:lnTo>
                    <a:cubicBezTo>
                      <a:pt x="1179" y="1221"/>
                      <a:pt x="1155" y="1225"/>
                      <a:pt x="1132" y="1225"/>
                    </a:cubicBezTo>
                    <a:cubicBezTo>
                      <a:pt x="1081" y="1225"/>
                      <a:pt x="1035" y="1204"/>
                      <a:pt x="1069" y="1135"/>
                    </a:cubicBezTo>
                    <a:cubicBezTo>
                      <a:pt x="1119" y="1016"/>
                      <a:pt x="980" y="977"/>
                      <a:pt x="960" y="947"/>
                    </a:cubicBezTo>
                    <a:cubicBezTo>
                      <a:pt x="950" y="928"/>
                      <a:pt x="1003" y="847"/>
                      <a:pt x="1060" y="847"/>
                    </a:cubicBezTo>
                    <a:cubicBezTo>
                      <a:pt x="1063" y="847"/>
                      <a:pt x="1066" y="847"/>
                      <a:pt x="1069" y="848"/>
                    </a:cubicBezTo>
                    <a:cubicBezTo>
                      <a:pt x="1124" y="848"/>
                      <a:pt x="1180" y="787"/>
                      <a:pt x="1107" y="787"/>
                    </a:cubicBezTo>
                    <a:cubicBezTo>
                      <a:pt x="1101" y="787"/>
                      <a:pt x="1095" y="788"/>
                      <a:pt x="1089" y="788"/>
                    </a:cubicBezTo>
                    <a:cubicBezTo>
                      <a:pt x="1027" y="799"/>
                      <a:pt x="994" y="826"/>
                      <a:pt x="975" y="826"/>
                    </a:cubicBezTo>
                    <a:cubicBezTo>
                      <a:pt x="960" y="826"/>
                      <a:pt x="954" y="810"/>
                      <a:pt x="950" y="758"/>
                    </a:cubicBezTo>
                    <a:cubicBezTo>
                      <a:pt x="940" y="639"/>
                      <a:pt x="960" y="639"/>
                      <a:pt x="930" y="570"/>
                    </a:cubicBezTo>
                    <a:cubicBezTo>
                      <a:pt x="900" y="510"/>
                      <a:pt x="853" y="216"/>
                      <a:pt x="832" y="216"/>
                    </a:cubicBezTo>
                    <a:cubicBezTo>
                      <a:pt x="825" y="216"/>
                      <a:pt x="821" y="246"/>
                      <a:pt x="821" y="322"/>
                    </a:cubicBezTo>
                    <a:lnTo>
                      <a:pt x="821" y="104"/>
                    </a:lnTo>
                    <a:cubicBezTo>
                      <a:pt x="821" y="30"/>
                      <a:pt x="820" y="0"/>
                      <a:pt x="8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0" name="Google Shape;2780;p17"/>
              <p:cNvSpPr/>
              <p:nvPr/>
            </p:nvSpPr>
            <p:spPr>
              <a:xfrm>
                <a:off x="11032710" y="-907901"/>
                <a:ext cx="118191" cy="63282"/>
              </a:xfrm>
              <a:custGeom>
                <a:avLst/>
                <a:gdLst/>
                <a:ahLst/>
                <a:cxnLst/>
                <a:rect l="l" t="t" r="r" b="b"/>
                <a:pathLst>
                  <a:path w="734" h="393" extrusionOk="0">
                    <a:moveTo>
                      <a:pt x="450" y="0"/>
                    </a:moveTo>
                    <a:cubicBezTo>
                      <a:pt x="418" y="0"/>
                      <a:pt x="383" y="10"/>
                      <a:pt x="337" y="55"/>
                    </a:cubicBezTo>
                    <a:cubicBezTo>
                      <a:pt x="240" y="128"/>
                      <a:pt x="236" y="207"/>
                      <a:pt x="210" y="207"/>
                    </a:cubicBezTo>
                    <a:cubicBezTo>
                      <a:pt x="205" y="207"/>
                      <a:pt x="198" y="203"/>
                      <a:pt x="189" y="194"/>
                    </a:cubicBezTo>
                    <a:cubicBezTo>
                      <a:pt x="181" y="184"/>
                      <a:pt x="172" y="179"/>
                      <a:pt x="162" y="179"/>
                    </a:cubicBezTo>
                    <a:cubicBezTo>
                      <a:pt x="123" y="179"/>
                      <a:pt x="71" y="250"/>
                      <a:pt x="0" y="353"/>
                    </a:cubicBezTo>
                    <a:cubicBezTo>
                      <a:pt x="63" y="304"/>
                      <a:pt x="116" y="287"/>
                      <a:pt x="163" y="287"/>
                    </a:cubicBezTo>
                    <a:cubicBezTo>
                      <a:pt x="280" y="287"/>
                      <a:pt x="360" y="392"/>
                      <a:pt x="466" y="392"/>
                    </a:cubicBezTo>
                    <a:cubicBezTo>
                      <a:pt x="615" y="392"/>
                      <a:pt x="734" y="125"/>
                      <a:pt x="575" y="55"/>
                    </a:cubicBezTo>
                    <a:cubicBezTo>
                      <a:pt x="546" y="35"/>
                      <a:pt x="526" y="16"/>
                      <a:pt x="516" y="6"/>
                    </a:cubicBezTo>
                    <a:cubicBezTo>
                      <a:pt x="495" y="6"/>
                      <a:pt x="473" y="0"/>
                      <a:pt x="4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1" name="Google Shape;2781;p17"/>
              <p:cNvSpPr/>
              <p:nvPr/>
            </p:nvSpPr>
            <p:spPr>
              <a:xfrm>
                <a:off x="11302424" y="-996463"/>
                <a:ext cx="19323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09" extrusionOk="0">
                    <a:moveTo>
                      <a:pt x="51" y="0"/>
                    </a:moveTo>
                    <a:cubicBezTo>
                      <a:pt x="21" y="90"/>
                      <a:pt x="1" y="159"/>
                      <a:pt x="11" y="179"/>
                    </a:cubicBezTo>
                    <a:cubicBezTo>
                      <a:pt x="31" y="209"/>
                      <a:pt x="51" y="189"/>
                      <a:pt x="70" y="209"/>
                    </a:cubicBezTo>
                    <a:cubicBezTo>
                      <a:pt x="100" y="199"/>
                      <a:pt x="120" y="189"/>
                      <a:pt x="100" y="129"/>
                    </a:cubicBezTo>
                    <a:cubicBezTo>
                      <a:pt x="90" y="90"/>
                      <a:pt x="70" y="40"/>
                      <a:pt x="5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2" name="Google Shape;2782;p17"/>
              <p:cNvSpPr/>
              <p:nvPr/>
            </p:nvSpPr>
            <p:spPr>
              <a:xfrm>
                <a:off x="11352019" y="-763946"/>
                <a:ext cx="30433" cy="18357"/>
              </a:xfrm>
              <a:custGeom>
                <a:avLst/>
                <a:gdLst/>
                <a:ahLst/>
                <a:cxnLst/>
                <a:rect l="l" t="t" r="r" b="b"/>
                <a:pathLst>
                  <a:path w="189" h="114" extrusionOk="0">
                    <a:moveTo>
                      <a:pt x="81" y="0"/>
                    </a:moveTo>
                    <a:cubicBezTo>
                      <a:pt x="68" y="0"/>
                      <a:pt x="55" y="2"/>
                      <a:pt x="40" y="4"/>
                    </a:cubicBezTo>
                    <a:cubicBezTo>
                      <a:pt x="30" y="4"/>
                      <a:pt x="10" y="14"/>
                      <a:pt x="0" y="14"/>
                    </a:cubicBezTo>
                    <a:cubicBezTo>
                      <a:pt x="10" y="44"/>
                      <a:pt x="10" y="83"/>
                      <a:pt x="20" y="113"/>
                    </a:cubicBezTo>
                    <a:cubicBezTo>
                      <a:pt x="30" y="113"/>
                      <a:pt x="40" y="113"/>
                      <a:pt x="50" y="103"/>
                    </a:cubicBezTo>
                    <a:cubicBezTo>
                      <a:pt x="80" y="83"/>
                      <a:pt x="149" y="64"/>
                      <a:pt x="189" y="34"/>
                    </a:cubicBezTo>
                    <a:cubicBezTo>
                      <a:pt x="152" y="11"/>
                      <a:pt x="120" y="0"/>
                      <a:pt x="8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3" name="Google Shape;2783;p17"/>
              <p:cNvSpPr/>
              <p:nvPr/>
            </p:nvSpPr>
            <p:spPr>
              <a:xfrm>
                <a:off x="11256210" y="-1148147"/>
                <a:ext cx="16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1" h="51" extrusionOk="0">
                    <a:moveTo>
                      <a:pt x="0" y="0"/>
                    </a:moveTo>
                    <a:cubicBezTo>
                      <a:pt x="0" y="10"/>
                      <a:pt x="0" y="30"/>
                      <a:pt x="0" y="50"/>
                    </a:cubicBezTo>
                    <a:cubicBezTo>
                      <a:pt x="0" y="50"/>
                      <a:pt x="0" y="50"/>
                      <a:pt x="0" y="50"/>
                    </a:cubicBezTo>
                    <a:lnTo>
                      <a:pt x="0" y="0"/>
                    </a:lnTo>
                    <a:cubicBezTo>
                      <a:pt x="0" y="0"/>
                      <a:pt x="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4" name="Google Shape;2784;p17"/>
              <p:cNvSpPr/>
              <p:nvPr/>
            </p:nvSpPr>
            <p:spPr>
              <a:xfrm>
                <a:off x="11066203" y="-793735"/>
                <a:ext cx="95486" cy="114487"/>
              </a:xfrm>
              <a:custGeom>
                <a:avLst/>
                <a:gdLst/>
                <a:ahLst/>
                <a:cxnLst/>
                <a:rect l="l" t="t" r="r" b="b"/>
                <a:pathLst>
                  <a:path w="593" h="711" extrusionOk="0">
                    <a:moveTo>
                      <a:pt x="0" y="288"/>
                    </a:moveTo>
                    <a:lnTo>
                      <a:pt x="0" y="288"/>
                    </a:lnTo>
                    <a:cubicBezTo>
                      <a:pt x="3" y="289"/>
                      <a:pt x="5" y="290"/>
                      <a:pt x="7" y="291"/>
                    </a:cubicBezTo>
                    <a:lnTo>
                      <a:pt x="7" y="291"/>
                    </a:lnTo>
                    <a:cubicBezTo>
                      <a:pt x="5" y="290"/>
                      <a:pt x="3" y="289"/>
                      <a:pt x="0" y="288"/>
                    </a:cubicBezTo>
                    <a:close/>
                    <a:moveTo>
                      <a:pt x="354" y="0"/>
                    </a:moveTo>
                    <a:cubicBezTo>
                      <a:pt x="349" y="0"/>
                      <a:pt x="343" y="0"/>
                      <a:pt x="338" y="1"/>
                    </a:cubicBezTo>
                    <a:lnTo>
                      <a:pt x="328" y="1"/>
                    </a:lnTo>
                    <a:cubicBezTo>
                      <a:pt x="338" y="11"/>
                      <a:pt x="338" y="11"/>
                      <a:pt x="348" y="20"/>
                    </a:cubicBezTo>
                    <a:cubicBezTo>
                      <a:pt x="427" y="90"/>
                      <a:pt x="159" y="120"/>
                      <a:pt x="80" y="130"/>
                    </a:cubicBezTo>
                    <a:cubicBezTo>
                      <a:pt x="0" y="139"/>
                      <a:pt x="110" y="219"/>
                      <a:pt x="50" y="278"/>
                    </a:cubicBezTo>
                    <a:cubicBezTo>
                      <a:pt x="43" y="285"/>
                      <a:pt x="31" y="292"/>
                      <a:pt x="18" y="292"/>
                    </a:cubicBezTo>
                    <a:cubicBezTo>
                      <a:pt x="14" y="292"/>
                      <a:pt x="10" y="292"/>
                      <a:pt x="7" y="291"/>
                    </a:cubicBezTo>
                    <a:lnTo>
                      <a:pt x="7" y="291"/>
                    </a:lnTo>
                    <a:cubicBezTo>
                      <a:pt x="103" y="329"/>
                      <a:pt x="180" y="358"/>
                      <a:pt x="219" y="387"/>
                    </a:cubicBezTo>
                    <a:cubicBezTo>
                      <a:pt x="238" y="377"/>
                      <a:pt x="248" y="358"/>
                      <a:pt x="278" y="348"/>
                    </a:cubicBezTo>
                    <a:cubicBezTo>
                      <a:pt x="287" y="343"/>
                      <a:pt x="295" y="341"/>
                      <a:pt x="301" y="341"/>
                    </a:cubicBezTo>
                    <a:cubicBezTo>
                      <a:pt x="363" y="341"/>
                      <a:pt x="298" y="542"/>
                      <a:pt x="298" y="596"/>
                    </a:cubicBezTo>
                    <a:cubicBezTo>
                      <a:pt x="298" y="605"/>
                      <a:pt x="298" y="615"/>
                      <a:pt x="298" y="625"/>
                    </a:cubicBezTo>
                    <a:cubicBezTo>
                      <a:pt x="331" y="672"/>
                      <a:pt x="401" y="710"/>
                      <a:pt x="463" y="710"/>
                    </a:cubicBezTo>
                    <a:cubicBezTo>
                      <a:pt x="532" y="710"/>
                      <a:pt x="591" y="662"/>
                      <a:pt x="576" y="526"/>
                    </a:cubicBezTo>
                    <a:cubicBezTo>
                      <a:pt x="527" y="216"/>
                      <a:pt x="592" y="0"/>
                      <a:pt x="3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5" name="Google Shape;2785;p17"/>
              <p:cNvSpPr/>
              <p:nvPr/>
            </p:nvSpPr>
            <p:spPr>
              <a:xfrm>
                <a:off x="11288093" y="-1041389"/>
                <a:ext cx="20450" cy="19484"/>
              </a:xfrm>
              <a:custGeom>
                <a:avLst/>
                <a:gdLst/>
                <a:ahLst/>
                <a:cxnLst/>
                <a:rect l="l" t="t" r="r" b="b"/>
                <a:pathLst>
                  <a:path w="127" h="121" extrusionOk="0">
                    <a:moveTo>
                      <a:pt x="92" y="1"/>
                    </a:moveTo>
                    <a:cubicBezTo>
                      <a:pt x="82" y="1"/>
                      <a:pt x="62" y="7"/>
                      <a:pt x="30" y="22"/>
                    </a:cubicBezTo>
                    <a:cubicBezTo>
                      <a:pt x="21" y="22"/>
                      <a:pt x="11" y="32"/>
                      <a:pt x="1" y="32"/>
                    </a:cubicBezTo>
                    <a:cubicBezTo>
                      <a:pt x="11" y="51"/>
                      <a:pt x="11" y="61"/>
                      <a:pt x="11" y="71"/>
                    </a:cubicBezTo>
                    <a:cubicBezTo>
                      <a:pt x="11" y="101"/>
                      <a:pt x="21" y="121"/>
                      <a:pt x="30" y="121"/>
                    </a:cubicBezTo>
                    <a:cubicBezTo>
                      <a:pt x="75" y="61"/>
                      <a:pt x="126" y="1"/>
                      <a:pt x="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6" name="Google Shape;2786;p17"/>
              <p:cNvSpPr/>
              <p:nvPr/>
            </p:nvSpPr>
            <p:spPr>
              <a:xfrm>
                <a:off x="10981505" y="-769098"/>
                <a:ext cx="86469" cy="81155"/>
              </a:xfrm>
              <a:custGeom>
                <a:avLst/>
                <a:gdLst/>
                <a:ahLst/>
                <a:cxnLst/>
                <a:rect l="l" t="t" r="r" b="b"/>
                <a:pathLst>
                  <a:path w="537" h="504" extrusionOk="0">
                    <a:moveTo>
                      <a:pt x="203" y="0"/>
                    </a:moveTo>
                    <a:cubicBezTo>
                      <a:pt x="158" y="0"/>
                      <a:pt x="126" y="20"/>
                      <a:pt x="80" y="66"/>
                    </a:cubicBezTo>
                    <a:cubicBezTo>
                      <a:pt x="70" y="76"/>
                      <a:pt x="60" y="86"/>
                      <a:pt x="41" y="105"/>
                    </a:cubicBezTo>
                    <a:cubicBezTo>
                      <a:pt x="1" y="155"/>
                      <a:pt x="1" y="215"/>
                      <a:pt x="21" y="254"/>
                    </a:cubicBezTo>
                    <a:cubicBezTo>
                      <a:pt x="41" y="281"/>
                      <a:pt x="74" y="303"/>
                      <a:pt x="117" y="303"/>
                    </a:cubicBezTo>
                    <a:cubicBezTo>
                      <a:pt x="139" y="303"/>
                      <a:pt x="163" y="297"/>
                      <a:pt x="189" y="284"/>
                    </a:cubicBezTo>
                    <a:cubicBezTo>
                      <a:pt x="214" y="274"/>
                      <a:pt x="232" y="270"/>
                      <a:pt x="246" y="270"/>
                    </a:cubicBezTo>
                    <a:cubicBezTo>
                      <a:pt x="305" y="270"/>
                      <a:pt x="279" y="343"/>
                      <a:pt x="279" y="383"/>
                    </a:cubicBezTo>
                    <a:cubicBezTo>
                      <a:pt x="298" y="383"/>
                      <a:pt x="328" y="393"/>
                      <a:pt x="358" y="423"/>
                    </a:cubicBezTo>
                    <a:cubicBezTo>
                      <a:pt x="388" y="443"/>
                      <a:pt x="407" y="452"/>
                      <a:pt x="427" y="472"/>
                    </a:cubicBezTo>
                    <a:cubicBezTo>
                      <a:pt x="459" y="418"/>
                      <a:pt x="482" y="395"/>
                      <a:pt x="496" y="395"/>
                    </a:cubicBezTo>
                    <a:cubicBezTo>
                      <a:pt x="511" y="395"/>
                      <a:pt x="513" y="428"/>
                      <a:pt x="497" y="482"/>
                    </a:cubicBezTo>
                    <a:cubicBezTo>
                      <a:pt x="497" y="492"/>
                      <a:pt x="497" y="502"/>
                      <a:pt x="497" y="502"/>
                    </a:cubicBezTo>
                    <a:cubicBezTo>
                      <a:pt x="501" y="503"/>
                      <a:pt x="504" y="504"/>
                      <a:pt x="508" y="504"/>
                    </a:cubicBezTo>
                    <a:cubicBezTo>
                      <a:pt x="536" y="504"/>
                      <a:pt x="533" y="464"/>
                      <a:pt x="507" y="393"/>
                    </a:cubicBezTo>
                    <a:cubicBezTo>
                      <a:pt x="466" y="271"/>
                      <a:pt x="172" y="62"/>
                      <a:pt x="264" y="62"/>
                    </a:cubicBezTo>
                    <a:cubicBezTo>
                      <a:pt x="285" y="62"/>
                      <a:pt x="323" y="72"/>
                      <a:pt x="388" y="96"/>
                    </a:cubicBezTo>
                    <a:cubicBezTo>
                      <a:pt x="427" y="105"/>
                      <a:pt x="457" y="115"/>
                      <a:pt x="487" y="125"/>
                    </a:cubicBezTo>
                    <a:cubicBezTo>
                      <a:pt x="427" y="96"/>
                      <a:pt x="358" y="26"/>
                      <a:pt x="289" y="16"/>
                    </a:cubicBezTo>
                    <a:cubicBezTo>
                      <a:pt x="254" y="6"/>
                      <a:pt x="227" y="0"/>
                      <a:pt x="20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7" name="Google Shape;2787;p17"/>
              <p:cNvSpPr/>
              <p:nvPr/>
            </p:nvSpPr>
            <p:spPr>
              <a:xfrm>
                <a:off x="11019023" y="-835279"/>
                <a:ext cx="20128" cy="11433"/>
              </a:xfrm>
              <a:custGeom>
                <a:avLst/>
                <a:gdLst/>
                <a:ahLst/>
                <a:cxnLst/>
                <a:rect l="l" t="t" r="r" b="b"/>
                <a:pathLst>
                  <a:path w="125" h="71" extrusionOk="0">
                    <a:moveTo>
                      <a:pt x="26" y="1"/>
                    </a:moveTo>
                    <a:lnTo>
                      <a:pt x="26" y="1"/>
                    </a:lnTo>
                    <a:cubicBezTo>
                      <a:pt x="1" y="50"/>
                      <a:pt x="18" y="70"/>
                      <a:pt x="46" y="70"/>
                    </a:cubicBezTo>
                    <a:cubicBezTo>
                      <a:pt x="73" y="70"/>
                      <a:pt x="110" y="50"/>
                      <a:pt x="125" y="21"/>
                    </a:cubicBezTo>
                    <a:cubicBezTo>
                      <a:pt x="125" y="21"/>
                      <a:pt x="125" y="11"/>
                      <a:pt x="125" y="11"/>
                    </a:cubicBezTo>
                    <a:cubicBezTo>
                      <a:pt x="75" y="11"/>
                      <a:pt x="36" y="11"/>
                      <a:pt x="2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8" name="Google Shape;2788;p17"/>
              <p:cNvSpPr/>
              <p:nvPr/>
            </p:nvSpPr>
            <p:spPr>
              <a:xfrm>
                <a:off x="10473799" y="-752191"/>
                <a:ext cx="8212" cy="7568"/>
              </a:xfrm>
              <a:custGeom>
                <a:avLst/>
                <a:gdLst/>
                <a:ahLst/>
                <a:cxnLst/>
                <a:rect l="l" t="t" r="r" b="b"/>
                <a:pathLst>
                  <a:path w="51" h="47" extrusionOk="0">
                    <a:moveTo>
                      <a:pt x="50" y="0"/>
                    </a:moveTo>
                    <a:cubicBezTo>
                      <a:pt x="41" y="0"/>
                      <a:pt x="31" y="0"/>
                      <a:pt x="11" y="10"/>
                    </a:cubicBezTo>
                    <a:lnTo>
                      <a:pt x="1" y="10"/>
                    </a:lnTo>
                    <a:cubicBezTo>
                      <a:pt x="19" y="29"/>
                      <a:pt x="34" y="47"/>
                      <a:pt x="42" y="47"/>
                    </a:cubicBezTo>
                    <a:cubicBezTo>
                      <a:pt x="47" y="47"/>
                      <a:pt x="50" y="40"/>
                      <a:pt x="50" y="20"/>
                    </a:cubicBezTo>
                    <a:cubicBezTo>
                      <a:pt x="50" y="10"/>
                      <a:pt x="50" y="1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89" name="Google Shape;2789;p17"/>
              <p:cNvSpPr/>
              <p:nvPr/>
            </p:nvSpPr>
            <p:spPr>
              <a:xfrm>
                <a:off x="10647865" y="140361"/>
                <a:ext cx="6602" cy="8051"/>
              </a:xfrm>
              <a:custGeom>
                <a:avLst/>
                <a:gdLst/>
                <a:ahLst/>
                <a:cxnLst/>
                <a:rect l="l" t="t" r="r" b="b"/>
                <a:pathLst>
                  <a:path w="41" h="5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40"/>
                    </a:cubicBezTo>
                    <a:cubicBezTo>
                      <a:pt x="1" y="50"/>
                      <a:pt x="11" y="50"/>
                      <a:pt x="11" y="50"/>
                    </a:cubicBezTo>
                    <a:cubicBezTo>
                      <a:pt x="40" y="50"/>
                      <a:pt x="40" y="3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0" name="Google Shape;2790;p17"/>
              <p:cNvSpPr/>
              <p:nvPr/>
            </p:nvSpPr>
            <p:spPr>
              <a:xfrm>
                <a:off x="10283792" y="-831736"/>
                <a:ext cx="404166" cy="971771"/>
              </a:xfrm>
              <a:custGeom>
                <a:avLst/>
                <a:gdLst/>
                <a:ahLst/>
                <a:cxnLst/>
                <a:rect l="l" t="t" r="r" b="b"/>
                <a:pathLst>
                  <a:path w="2510" h="6035" extrusionOk="0">
                    <a:moveTo>
                      <a:pt x="1230" y="494"/>
                    </a:moveTo>
                    <a:cubicBezTo>
                      <a:pt x="1230" y="504"/>
                      <a:pt x="1230" y="504"/>
                      <a:pt x="1230" y="514"/>
                    </a:cubicBezTo>
                    <a:cubicBezTo>
                      <a:pt x="1230" y="534"/>
                      <a:pt x="1227" y="541"/>
                      <a:pt x="1222" y="541"/>
                    </a:cubicBezTo>
                    <a:cubicBezTo>
                      <a:pt x="1214" y="541"/>
                      <a:pt x="1199" y="523"/>
                      <a:pt x="1181" y="504"/>
                    </a:cubicBezTo>
                    <a:lnTo>
                      <a:pt x="1191" y="504"/>
                    </a:lnTo>
                    <a:cubicBezTo>
                      <a:pt x="1211" y="494"/>
                      <a:pt x="1221" y="494"/>
                      <a:pt x="1230" y="494"/>
                    </a:cubicBezTo>
                    <a:close/>
                    <a:moveTo>
                      <a:pt x="1297" y="1"/>
                    </a:moveTo>
                    <a:cubicBezTo>
                      <a:pt x="1291" y="1"/>
                      <a:pt x="1276" y="238"/>
                      <a:pt x="1260" y="276"/>
                    </a:cubicBezTo>
                    <a:cubicBezTo>
                      <a:pt x="1240" y="306"/>
                      <a:pt x="1240" y="366"/>
                      <a:pt x="1240" y="415"/>
                    </a:cubicBezTo>
                    <a:cubicBezTo>
                      <a:pt x="1230" y="425"/>
                      <a:pt x="1230" y="425"/>
                      <a:pt x="1221" y="425"/>
                    </a:cubicBezTo>
                    <a:cubicBezTo>
                      <a:pt x="1191" y="435"/>
                      <a:pt x="1171" y="455"/>
                      <a:pt x="1161" y="485"/>
                    </a:cubicBezTo>
                    <a:cubicBezTo>
                      <a:pt x="1141" y="465"/>
                      <a:pt x="1131" y="465"/>
                      <a:pt x="1121" y="455"/>
                    </a:cubicBezTo>
                    <a:cubicBezTo>
                      <a:pt x="1105" y="452"/>
                      <a:pt x="1096" y="451"/>
                      <a:pt x="1092" y="451"/>
                    </a:cubicBezTo>
                    <a:cubicBezTo>
                      <a:pt x="1078" y="451"/>
                      <a:pt x="1119" y="464"/>
                      <a:pt x="1141" y="494"/>
                    </a:cubicBezTo>
                    <a:cubicBezTo>
                      <a:pt x="1141" y="504"/>
                      <a:pt x="1141" y="504"/>
                      <a:pt x="1141" y="504"/>
                    </a:cubicBezTo>
                    <a:cubicBezTo>
                      <a:pt x="1141" y="514"/>
                      <a:pt x="1141" y="514"/>
                      <a:pt x="1131" y="524"/>
                    </a:cubicBezTo>
                    <a:cubicBezTo>
                      <a:pt x="1141" y="524"/>
                      <a:pt x="1141" y="514"/>
                      <a:pt x="1151" y="514"/>
                    </a:cubicBezTo>
                    <a:cubicBezTo>
                      <a:pt x="1181" y="574"/>
                      <a:pt x="1201" y="663"/>
                      <a:pt x="1201" y="683"/>
                    </a:cubicBezTo>
                    <a:cubicBezTo>
                      <a:pt x="1201" y="683"/>
                      <a:pt x="1201" y="693"/>
                      <a:pt x="1201" y="693"/>
                    </a:cubicBezTo>
                    <a:cubicBezTo>
                      <a:pt x="1191" y="703"/>
                      <a:pt x="1181" y="683"/>
                      <a:pt x="1171" y="732"/>
                    </a:cubicBezTo>
                    <a:cubicBezTo>
                      <a:pt x="1161" y="762"/>
                      <a:pt x="1121" y="782"/>
                      <a:pt x="1082" y="792"/>
                    </a:cubicBezTo>
                    <a:lnTo>
                      <a:pt x="1032" y="792"/>
                    </a:lnTo>
                    <a:cubicBezTo>
                      <a:pt x="1032" y="792"/>
                      <a:pt x="1032" y="802"/>
                      <a:pt x="1032" y="802"/>
                    </a:cubicBezTo>
                    <a:cubicBezTo>
                      <a:pt x="1022" y="802"/>
                      <a:pt x="1022" y="812"/>
                      <a:pt x="1032" y="841"/>
                    </a:cubicBezTo>
                    <a:cubicBezTo>
                      <a:pt x="1042" y="881"/>
                      <a:pt x="1072" y="931"/>
                      <a:pt x="1102" y="960"/>
                    </a:cubicBezTo>
                    <a:lnTo>
                      <a:pt x="1111" y="960"/>
                    </a:lnTo>
                    <a:cubicBezTo>
                      <a:pt x="1148" y="988"/>
                      <a:pt x="1118" y="1031"/>
                      <a:pt x="1067" y="1031"/>
                    </a:cubicBezTo>
                    <a:cubicBezTo>
                      <a:pt x="1062" y="1031"/>
                      <a:pt x="1057" y="1031"/>
                      <a:pt x="1052" y="1030"/>
                    </a:cubicBezTo>
                    <a:cubicBezTo>
                      <a:pt x="1032" y="1020"/>
                      <a:pt x="1012" y="1010"/>
                      <a:pt x="993" y="990"/>
                    </a:cubicBezTo>
                    <a:cubicBezTo>
                      <a:pt x="993" y="980"/>
                      <a:pt x="983" y="980"/>
                      <a:pt x="983" y="980"/>
                    </a:cubicBezTo>
                    <a:cubicBezTo>
                      <a:pt x="977" y="969"/>
                      <a:pt x="968" y="964"/>
                      <a:pt x="959" y="964"/>
                    </a:cubicBezTo>
                    <a:cubicBezTo>
                      <a:pt x="953" y="964"/>
                      <a:pt x="947" y="966"/>
                      <a:pt x="943" y="970"/>
                    </a:cubicBezTo>
                    <a:cubicBezTo>
                      <a:pt x="923" y="990"/>
                      <a:pt x="893" y="1020"/>
                      <a:pt x="854" y="1079"/>
                    </a:cubicBezTo>
                    <a:cubicBezTo>
                      <a:pt x="774" y="1159"/>
                      <a:pt x="933" y="1109"/>
                      <a:pt x="973" y="1169"/>
                    </a:cubicBezTo>
                    <a:cubicBezTo>
                      <a:pt x="989" y="1192"/>
                      <a:pt x="995" y="1200"/>
                      <a:pt x="998" y="1200"/>
                    </a:cubicBezTo>
                    <a:cubicBezTo>
                      <a:pt x="1005" y="1200"/>
                      <a:pt x="1002" y="1169"/>
                      <a:pt x="1062" y="1169"/>
                    </a:cubicBezTo>
                    <a:cubicBezTo>
                      <a:pt x="1151" y="1169"/>
                      <a:pt x="1082" y="1278"/>
                      <a:pt x="1092" y="1426"/>
                    </a:cubicBezTo>
                    <a:cubicBezTo>
                      <a:pt x="1100" y="1489"/>
                      <a:pt x="1082" y="1512"/>
                      <a:pt x="1059" y="1512"/>
                    </a:cubicBezTo>
                    <a:cubicBezTo>
                      <a:pt x="1029" y="1512"/>
                      <a:pt x="991" y="1471"/>
                      <a:pt x="1002" y="1436"/>
                    </a:cubicBezTo>
                    <a:cubicBezTo>
                      <a:pt x="1012" y="1377"/>
                      <a:pt x="1042" y="1397"/>
                      <a:pt x="923" y="1337"/>
                    </a:cubicBezTo>
                    <a:cubicBezTo>
                      <a:pt x="889" y="1320"/>
                      <a:pt x="874" y="1313"/>
                      <a:pt x="871" y="1313"/>
                    </a:cubicBezTo>
                    <a:cubicBezTo>
                      <a:pt x="864" y="1313"/>
                      <a:pt x="929" y="1357"/>
                      <a:pt x="943" y="1407"/>
                    </a:cubicBezTo>
                    <a:cubicBezTo>
                      <a:pt x="958" y="1459"/>
                      <a:pt x="922" y="1517"/>
                      <a:pt x="887" y="1517"/>
                    </a:cubicBezTo>
                    <a:cubicBezTo>
                      <a:pt x="875" y="1517"/>
                      <a:pt x="863" y="1511"/>
                      <a:pt x="854" y="1496"/>
                    </a:cubicBezTo>
                    <a:cubicBezTo>
                      <a:pt x="837" y="1479"/>
                      <a:pt x="822" y="1472"/>
                      <a:pt x="808" y="1472"/>
                    </a:cubicBezTo>
                    <a:cubicBezTo>
                      <a:pt x="780" y="1472"/>
                      <a:pt x="758" y="1503"/>
                      <a:pt x="745" y="1555"/>
                    </a:cubicBezTo>
                    <a:cubicBezTo>
                      <a:pt x="739" y="1579"/>
                      <a:pt x="740" y="1586"/>
                      <a:pt x="743" y="1586"/>
                    </a:cubicBezTo>
                    <a:cubicBezTo>
                      <a:pt x="750" y="1586"/>
                      <a:pt x="771" y="1555"/>
                      <a:pt x="787" y="1555"/>
                    </a:cubicBezTo>
                    <a:cubicBezTo>
                      <a:pt x="794" y="1555"/>
                      <a:pt x="800" y="1560"/>
                      <a:pt x="804" y="1575"/>
                    </a:cubicBezTo>
                    <a:cubicBezTo>
                      <a:pt x="824" y="1628"/>
                      <a:pt x="870" y="1655"/>
                      <a:pt x="908" y="1655"/>
                    </a:cubicBezTo>
                    <a:cubicBezTo>
                      <a:pt x="926" y="1655"/>
                      <a:pt x="943" y="1648"/>
                      <a:pt x="953" y="1635"/>
                    </a:cubicBezTo>
                    <a:cubicBezTo>
                      <a:pt x="965" y="1626"/>
                      <a:pt x="976" y="1621"/>
                      <a:pt x="989" y="1621"/>
                    </a:cubicBezTo>
                    <a:cubicBezTo>
                      <a:pt x="1017" y="1621"/>
                      <a:pt x="1050" y="1643"/>
                      <a:pt x="1111" y="1684"/>
                    </a:cubicBezTo>
                    <a:cubicBezTo>
                      <a:pt x="1131" y="1704"/>
                      <a:pt x="1141" y="1714"/>
                      <a:pt x="1131" y="1734"/>
                    </a:cubicBezTo>
                    <a:cubicBezTo>
                      <a:pt x="1131" y="1754"/>
                      <a:pt x="1111" y="1764"/>
                      <a:pt x="1092" y="1783"/>
                    </a:cubicBezTo>
                    <a:cubicBezTo>
                      <a:pt x="1072" y="1803"/>
                      <a:pt x="1042" y="1813"/>
                      <a:pt x="1022" y="1833"/>
                    </a:cubicBezTo>
                    <a:cubicBezTo>
                      <a:pt x="1010" y="1845"/>
                      <a:pt x="1000" y="1848"/>
                      <a:pt x="988" y="1848"/>
                    </a:cubicBezTo>
                    <a:cubicBezTo>
                      <a:pt x="976" y="1848"/>
                      <a:pt x="963" y="1844"/>
                      <a:pt x="947" y="1844"/>
                    </a:cubicBezTo>
                    <a:cubicBezTo>
                      <a:pt x="928" y="1844"/>
                      <a:pt x="904" y="1850"/>
                      <a:pt x="874" y="1873"/>
                    </a:cubicBezTo>
                    <a:cubicBezTo>
                      <a:pt x="809" y="1930"/>
                      <a:pt x="803" y="1980"/>
                      <a:pt x="787" y="1980"/>
                    </a:cubicBezTo>
                    <a:cubicBezTo>
                      <a:pt x="784" y="1980"/>
                      <a:pt x="780" y="1977"/>
                      <a:pt x="774" y="1972"/>
                    </a:cubicBezTo>
                    <a:cubicBezTo>
                      <a:pt x="769" y="1965"/>
                      <a:pt x="763" y="1961"/>
                      <a:pt x="756" y="1961"/>
                    </a:cubicBezTo>
                    <a:cubicBezTo>
                      <a:pt x="726" y="1961"/>
                      <a:pt x="683" y="2029"/>
                      <a:pt x="626" y="2111"/>
                    </a:cubicBezTo>
                    <a:cubicBezTo>
                      <a:pt x="581" y="2172"/>
                      <a:pt x="596" y="2196"/>
                      <a:pt x="621" y="2196"/>
                    </a:cubicBezTo>
                    <a:cubicBezTo>
                      <a:pt x="641" y="2196"/>
                      <a:pt x="667" y="2182"/>
                      <a:pt x="675" y="2160"/>
                    </a:cubicBezTo>
                    <a:cubicBezTo>
                      <a:pt x="680" y="2148"/>
                      <a:pt x="683" y="2143"/>
                      <a:pt x="685" y="2143"/>
                    </a:cubicBezTo>
                    <a:cubicBezTo>
                      <a:pt x="692" y="2143"/>
                      <a:pt x="690" y="2187"/>
                      <a:pt x="705" y="2210"/>
                    </a:cubicBezTo>
                    <a:cubicBezTo>
                      <a:pt x="713" y="2221"/>
                      <a:pt x="722" y="2230"/>
                      <a:pt x="734" y="2230"/>
                    </a:cubicBezTo>
                    <a:cubicBezTo>
                      <a:pt x="753" y="2230"/>
                      <a:pt x="781" y="2208"/>
                      <a:pt x="824" y="2140"/>
                    </a:cubicBezTo>
                    <a:cubicBezTo>
                      <a:pt x="838" y="2113"/>
                      <a:pt x="851" y="2102"/>
                      <a:pt x="863" y="2102"/>
                    </a:cubicBezTo>
                    <a:cubicBezTo>
                      <a:pt x="904" y="2102"/>
                      <a:pt x="933" y="2220"/>
                      <a:pt x="933" y="2220"/>
                    </a:cubicBezTo>
                    <a:cubicBezTo>
                      <a:pt x="933" y="2220"/>
                      <a:pt x="963" y="2289"/>
                      <a:pt x="1022" y="2339"/>
                    </a:cubicBezTo>
                    <a:cubicBezTo>
                      <a:pt x="1072" y="2378"/>
                      <a:pt x="893" y="2398"/>
                      <a:pt x="844" y="2408"/>
                    </a:cubicBezTo>
                    <a:cubicBezTo>
                      <a:pt x="794" y="2418"/>
                      <a:pt x="864" y="2468"/>
                      <a:pt x="824" y="2507"/>
                    </a:cubicBezTo>
                    <a:cubicBezTo>
                      <a:pt x="817" y="2516"/>
                      <a:pt x="808" y="2520"/>
                      <a:pt x="798" y="2520"/>
                    </a:cubicBezTo>
                    <a:cubicBezTo>
                      <a:pt x="755" y="2520"/>
                      <a:pt x="690" y="2446"/>
                      <a:pt x="626" y="2438"/>
                    </a:cubicBezTo>
                    <a:cubicBezTo>
                      <a:pt x="599" y="2431"/>
                      <a:pt x="579" y="2427"/>
                      <a:pt x="562" y="2427"/>
                    </a:cubicBezTo>
                    <a:cubicBezTo>
                      <a:pt x="528" y="2427"/>
                      <a:pt x="503" y="2444"/>
                      <a:pt x="457" y="2497"/>
                    </a:cubicBezTo>
                    <a:cubicBezTo>
                      <a:pt x="409" y="2561"/>
                      <a:pt x="444" y="2631"/>
                      <a:pt x="506" y="2631"/>
                    </a:cubicBezTo>
                    <a:cubicBezTo>
                      <a:pt x="521" y="2631"/>
                      <a:pt x="538" y="2626"/>
                      <a:pt x="556" y="2616"/>
                    </a:cubicBezTo>
                    <a:cubicBezTo>
                      <a:pt x="574" y="2609"/>
                      <a:pt x="587" y="2606"/>
                      <a:pt x="597" y="2606"/>
                    </a:cubicBezTo>
                    <a:cubicBezTo>
                      <a:pt x="643" y="2606"/>
                      <a:pt x="616" y="2671"/>
                      <a:pt x="616" y="2696"/>
                    </a:cubicBezTo>
                    <a:cubicBezTo>
                      <a:pt x="616" y="2725"/>
                      <a:pt x="546" y="2715"/>
                      <a:pt x="437" y="2795"/>
                    </a:cubicBezTo>
                    <a:cubicBezTo>
                      <a:pt x="355" y="2850"/>
                      <a:pt x="382" y="2895"/>
                      <a:pt x="432" y="2895"/>
                    </a:cubicBezTo>
                    <a:cubicBezTo>
                      <a:pt x="455" y="2895"/>
                      <a:pt x="482" y="2886"/>
                      <a:pt x="507" y="2864"/>
                    </a:cubicBezTo>
                    <a:cubicBezTo>
                      <a:pt x="537" y="2837"/>
                      <a:pt x="564" y="2834"/>
                      <a:pt x="589" y="2834"/>
                    </a:cubicBezTo>
                    <a:cubicBezTo>
                      <a:pt x="596" y="2834"/>
                      <a:pt x="603" y="2834"/>
                      <a:pt x="610" y="2834"/>
                    </a:cubicBezTo>
                    <a:cubicBezTo>
                      <a:pt x="641" y="2834"/>
                      <a:pt x="670" y="2830"/>
                      <a:pt x="705" y="2775"/>
                    </a:cubicBezTo>
                    <a:cubicBezTo>
                      <a:pt x="735" y="2719"/>
                      <a:pt x="758" y="2694"/>
                      <a:pt x="769" y="2694"/>
                    </a:cubicBezTo>
                    <a:cubicBezTo>
                      <a:pt x="779" y="2694"/>
                      <a:pt x="779" y="2717"/>
                      <a:pt x="764" y="2755"/>
                    </a:cubicBezTo>
                    <a:cubicBezTo>
                      <a:pt x="755" y="2791"/>
                      <a:pt x="767" y="2809"/>
                      <a:pt x="787" y="2809"/>
                    </a:cubicBezTo>
                    <a:cubicBezTo>
                      <a:pt x="811" y="2809"/>
                      <a:pt x="847" y="2784"/>
                      <a:pt x="874" y="2735"/>
                    </a:cubicBezTo>
                    <a:cubicBezTo>
                      <a:pt x="874" y="2725"/>
                      <a:pt x="883" y="2715"/>
                      <a:pt x="883" y="2715"/>
                    </a:cubicBezTo>
                    <a:cubicBezTo>
                      <a:pt x="893" y="2696"/>
                      <a:pt x="903" y="2666"/>
                      <a:pt x="913" y="2656"/>
                    </a:cubicBezTo>
                    <a:cubicBezTo>
                      <a:pt x="923" y="2606"/>
                      <a:pt x="933" y="2577"/>
                      <a:pt x="973" y="2557"/>
                    </a:cubicBezTo>
                    <a:lnTo>
                      <a:pt x="983" y="2557"/>
                    </a:lnTo>
                    <a:cubicBezTo>
                      <a:pt x="988" y="2554"/>
                      <a:pt x="992" y="2553"/>
                      <a:pt x="995" y="2553"/>
                    </a:cubicBezTo>
                    <a:cubicBezTo>
                      <a:pt x="1003" y="2553"/>
                      <a:pt x="1005" y="2562"/>
                      <a:pt x="1012" y="2577"/>
                    </a:cubicBezTo>
                    <a:cubicBezTo>
                      <a:pt x="1012" y="2597"/>
                      <a:pt x="1002" y="2646"/>
                      <a:pt x="993" y="2676"/>
                    </a:cubicBezTo>
                    <a:cubicBezTo>
                      <a:pt x="993" y="2696"/>
                      <a:pt x="993" y="2715"/>
                      <a:pt x="993" y="2725"/>
                    </a:cubicBezTo>
                    <a:cubicBezTo>
                      <a:pt x="993" y="2755"/>
                      <a:pt x="993" y="2785"/>
                      <a:pt x="963" y="2805"/>
                    </a:cubicBezTo>
                    <a:cubicBezTo>
                      <a:pt x="953" y="2815"/>
                      <a:pt x="943" y="2815"/>
                      <a:pt x="923" y="2825"/>
                    </a:cubicBezTo>
                    <a:cubicBezTo>
                      <a:pt x="844" y="2844"/>
                      <a:pt x="874" y="2924"/>
                      <a:pt x="824" y="3003"/>
                    </a:cubicBezTo>
                    <a:cubicBezTo>
                      <a:pt x="808" y="3027"/>
                      <a:pt x="797" y="3036"/>
                      <a:pt x="787" y="3036"/>
                    </a:cubicBezTo>
                    <a:cubicBezTo>
                      <a:pt x="760" y="3036"/>
                      <a:pt x="749" y="2962"/>
                      <a:pt x="705" y="2904"/>
                    </a:cubicBezTo>
                    <a:cubicBezTo>
                      <a:pt x="696" y="2894"/>
                      <a:pt x="688" y="2889"/>
                      <a:pt x="681" y="2889"/>
                    </a:cubicBezTo>
                    <a:cubicBezTo>
                      <a:pt x="640" y="2889"/>
                      <a:pt x="623" y="3040"/>
                      <a:pt x="606" y="3082"/>
                    </a:cubicBezTo>
                    <a:cubicBezTo>
                      <a:pt x="576" y="3122"/>
                      <a:pt x="536" y="3053"/>
                      <a:pt x="467" y="3211"/>
                    </a:cubicBezTo>
                    <a:cubicBezTo>
                      <a:pt x="411" y="3338"/>
                      <a:pt x="496" y="3364"/>
                      <a:pt x="542" y="3364"/>
                    </a:cubicBezTo>
                    <a:cubicBezTo>
                      <a:pt x="553" y="3364"/>
                      <a:pt x="562" y="3362"/>
                      <a:pt x="566" y="3360"/>
                    </a:cubicBezTo>
                    <a:cubicBezTo>
                      <a:pt x="586" y="3350"/>
                      <a:pt x="576" y="3172"/>
                      <a:pt x="636" y="3152"/>
                    </a:cubicBezTo>
                    <a:cubicBezTo>
                      <a:pt x="643" y="3147"/>
                      <a:pt x="650" y="3145"/>
                      <a:pt x="657" y="3145"/>
                    </a:cubicBezTo>
                    <a:cubicBezTo>
                      <a:pt x="697" y="3145"/>
                      <a:pt x="722" y="3217"/>
                      <a:pt x="645" y="3310"/>
                    </a:cubicBezTo>
                    <a:cubicBezTo>
                      <a:pt x="586" y="3391"/>
                      <a:pt x="582" y="3418"/>
                      <a:pt x="604" y="3418"/>
                    </a:cubicBezTo>
                    <a:cubicBezTo>
                      <a:pt x="612" y="3418"/>
                      <a:pt x="623" y="3415"/>
                      <a:pt x="636" y="3410"/>
                    </a:cubicBezTo>
                    <a:cubicBezTo>
                      <a:pt x="639" y="3408"/>
                      <a:pt x="643" y="3408"/>
                      <a:pt x="646" y="3408"/>
                    </a:cubicBezTo>
                    <a:cubicBezTo>
                      <a:pt x="693" y="3408"/>
                      <a:pt x="674" y="3538"/>
                      <a:pt x="655" y="3538"/>
                    </a:cubicBezTo>
                    <a:cubicBezTo>
                      <a:pt x="627" y="3538"/>
                      <a:pt x="572" y="3449"/>
                      <a:pt x="524" y="3449"/>
                    </a:cubicBezTo>
                    <a:cubicBezTo>
                      <a:pt x="521" y="3449"/>
                      <a:pt x="519" y="3449"/>
                      <a:pt x="517" y="3449"/>
                    </a:cubicBezTo>
                    <a:cubicBezTo>
                      <a:pt x="477" y="3459"/>
                      <a:pt x="467" y="3509"/>
                      <a:pt x="427" y="3618"/>
                    </a:cubicBezTo>
                    <a:cubicBezTo>
                      <a:pt x="419" y="3649"/>
                      <a:pt x="408" y="3658"/>
                      <a:pt x="397" y="3658"/>
                    </a:cubicBezTo>
                    <a:cubicBezTo>
                      <a:pt x="385" y="3658"/>
                      <a:pt x="371" y="3647"/>
                      <a:pt x="357" y="3647"/>
                    </a:cubicBezTo>
                    <a:cubicBezTo>
                      <a:pt x="340" y="3647"/>
                      <a:pt x="324" y="3662"/>
                      <a:pt x="308" y="3727"/>
                    </a:cubicBezTo>
                    <a:cubicBezTo>
                      <a:pt x="290" y="3804"/>
                      <a:pt x="324" y="3832"/>
                      <a:pt x="370" y="3832"/>
                    </a:cubicBezTo>
                    <a:cubicBezTo>
                      <a:pt x="425" y="3832"/>
                      <a:pt x="495" y="3794"/>
                      <a:pt x="517" y="3757"/>
                    </a:cubicBezTo>
                    <a:cubicBezTo>
                      <a:pt x="566" y="3687"/>
                      <a:pt x="487" y="3747"/>
                      <a:pt x="566" y="3687"/>
                    </a:cubicBezTo>
                    <a:cubicBezTo>
                      <a:pt x="577" y="3679"/>
                      <a:pt x="586" y="3676"/>
                      <a:pt x="592" y="3676"/>
                    </a:cubicBezTo>
                    <a:cubicBezTo>
                      <a:pt x="625" y="3676"/>
                      <a:pt x="598" y="3774"/>
                      <a:pt x="556" y="3866"/>
                    </a:cubicBezTo>
                    <a:cubicBezTo>
                      <a:pt x="556" y="3866"/>
                      <a:pt x="556" y="3876"/>
                      <a:pt x="556" y="3876"/>
                    </a:cubicBezTo>
                    <a:cubicBezTo>
                      <a:pt x="546" y="3895"/>
                      <a:pt x="546" y="3905"/>
                      <a:pt x="536" y="3915"/>
                    </a:cubicBezTo>
                    <a:cubicBezTo>
                      <a:pt x="526" y="3945"/>
                      <a:pt x="526" y="3965"/>
                      <a:pt x="517" y="3975"/>
                    </a:cubicBezTo>
                    <a:cubicBezTo>
                      <a:pt x="511" y="3997"/>
                      <a:pt x="512" y="4010"/>
                      <a:pt x="520" y="4010"/>
                    </a:cubicBezTo>
                    <a:cubicBezTo>
                      <a:pt x="527" y="4010"/>
                      <a:pt x="539" y="4002"/>
                      <a:pt x="556" y="3985"/>
                    </a:cubicBezTo>
                    <a:cubicBezTo>
                      <a:pt x="596" y="3945"/>
                      <a:pt x="606" y="3905"/>
                      <a:pt x="606" y="3866"/>
                    </a:cubicBezTo>
                    <a:cubicBezTo>
                      <a:pt x="616" y="3826"/>
                      <a:pt x="616" y="3786"/>
                      <a:pt x="626" y="3747"/>
                    </a:cubicBezTo>
                    <a:cubicBezTo>
                      <a:pt x="634" y="3723"/>
                      <a:pt x="646" y="3714"/>
                      <a:pt x="657" y="3714"/>
                    </a:cubicBezTo>
                    <a:cubicBezTo>
                      <a:pt x="686" y="3714"/>
                      <a:pt x="718" y="3770"/>
                      <a:pt x="725" y="3826"/>
                    </a:cubicBezTo>
                    <a:cubicBezTo>
                      <a:pt x="735" y="3846"/>
                      <a:pt x="735" y="3856"/>
                      <a:pt x="725" y="3856"/>
                    </a:cubicBezTo>
                    <a:cubicBezTo>
                      <a:pt x="715" y="3876"/>
                      <a:pt x="675" y="3866"/>
                      <a:pt x="645" y="3925"/>
                    </a:cubicBezTo>
                    <a:cubicBezTo>
                      <a:pt x="614" y="3995"/>
                      <a:pt x="565" y="4086"/>
                      <a:pt x="588" y="4086"/>
                    </a:cubicBezTo>
                    <a:cubicBezTo>
                      <a:pt x="600" y="4086"/>
                      <a:pt x="634" y="4059"/>
                      <a:pt x="705" y="3985"/>
                    </a:cubicBezTo>
                    <a:cubicBezTo>
                      <a:pt x="745" y="3935"/>
                      <a:pt x="745" y="3885"/>
                      <a:pt x="764" y="3876"/>
                    </a:cubicBezTo>
                    <a:cubicBezTo>
                      <a:pt x="767" y="3873"/>
                      <a:pt x="770" y="3872"/>
                      <a:pt x="774" y="3872"/>
                    </a:cubicBezTo>
                    <a:cubicBezTo>
                      <a:pt x="794" y="3872"/>
                      <a:pt x="821" y="3919"/>
                      <a:pt x="804" y="3945"/>
                    </a:cubicBezTo>
                    <a:cubicBezTo>
                      <a:pt x="784" y="3975"/>
                      <a:pt x="774" y="3975"/>
                      <a:pt x="735" y="4014"/>
                    </a:cubicBezTo>
                    <a:cubicBezTo>
                      <a:pt x="695" y="4054"/>
                      <a:pt x="675" y="4044"/>
                      <a:pt x="606" y="4123"/>
                    </a:cubicBezTo>
                    <a:cubicBezTo>
                      <a:pt x="576" y="4163"/>
                      <a:pt x="546" y="4163"/>
                      <a:pt x="526" y="4163"/>
                    </a:cubicBezTo>
                    <a:cubicBezTo>
                      <a:pt x="497" y="4153"/>
                      <a:pt x="477" y="4133"/>
                      <a:pt x="437" y="4114"/>
                    </a:cubicBezTo>
                    <a:lnTo>
                      <a:pt x="427" y="4114"/>
                    </a:lnTo>
                    <a:cubicBezTo>
                      <a:pt x="422" y="4111"/>
                      <a:pt x="417" y="4109"/>
                      <a:pt x="415" y="4109"/>
                    </a:cubicBezTo>
                    <a:cubicBezTo>
                      <a:pt x="407" y="4109"/>
                      <a:pt x="407" y="4116"/>
                      <a:pt x="407" y="4123"/>
                    </a:cubicBezTo>
                    <a:cubicBezTo>
                      <a:pt x="417" y="4143"/>
                      <a:pt x="467" y="4193"/>
                      <a:pt x="457" y="4233"/>
                    </a:cubicBezTo>
                    <a:cubicBezTo>
                      <a:pt x="457" y="4233"/>
                      <a:pt x="457" y="4233"/>
                      <a:pt x="457" y="4242"/>
                    </a:cubicBezTo>
                    <a:cubicBezTo>
                      <a:pt x="447" y="4252"/>
                      <a:pt x="427" y="4262"/>
                      <a:pt x="407" y="4262"/>
                    </a:cubicBezTo>
                    <a:cubicBezTo>
                      <a:pt x="368" y="4262"/>
                      <a:pt x="328" y="4252"/>
                      <a:pt x="289" y="4242"/>
                    </a:cubicBezTo>
                    <a:cubicBezTo>
                      <a:pt x="279" y="4233"/>
                      <a:pt x="269" y="4233"/>
                      <a:pt x="269" y="4233"/>
                    </a:cubicBezTo>
                    <a:cubicBezTo>
                      <a:pt x="269" y="4233"/>
                      <a:pt x="239" y="4282"/>
                      <a:pt x="249" y="4292"/>
                    </a:cubicBezTo>
                    <a:cubicBezTo>
                      <a:pt x="253" y="4292"/>
                      <a:pt x="258" y="4292"/>
                      <a:pt x="263" y="4292"/>
                    </a:cubicBezTo>
                    <a:cubicBezTo>
                      <a:pt x="281" y="4292"/>
                      <a:pt x="303" y="4298"/>
                      <a:pt x="318" y="4352"/>
                    </a:cubicBezTo>
                    <a:cubicBezTo>
                      <a:pt x="318" y="4361"/>
                      <a:pt x="318" y="4371"/>
                      <a:pt x="318" y="4371"/>
                    </a:cubicBezTo>
                    <a:cubicBezTo>
                      <a:pt x="318" y="4381"/>
                      <a:pt x="308" y="4381"/>
                      <a:pt x="308" y="4381"/>
                    </a:cubicBezTo>
                    <a:cubicBezTo>
                      <a:pt x="306" y="4383"/>
                      <a:pt x="302" y="4383"/>
                      <a:pt x="299" y="4383"/>
                    </a:cubicBezTo>
                    <a:cubicBezTo>
                      <a:pt x="277" y="4383"/>
                      <a:pt x="242" y="4361"/>
                      <a:pt x="199" y="4361"/>
                    </a:cubicBezTo>
                    <a:cubicBezTo>
                      <a:pt x="189" y="4361"/>
                      <a:pt x="179" y="4361"/>
                      <a:pt x="170" y="4371"/>
                    </a:cubicBezTo>
                    <a:lnTo>
                      <a:pt x="160" y="4371"/>
                    </a:lnTo>
                    <a:cubicBezTo>
                      <a:pt x="140" y="4371"/>
                      <a:pt x="160" y="4391"/>
                      <a:pt x="150" y="4451"/>
                    </a:cubicBezTo>
                    <a:cubicBezTo>
                      <a:pt x="146" y="4477"/>
                      <a:pt x="152" y="4483"/>
                      <a:pt x="164" y="4483"/>
                    </a:cubicBezTo>
                    <a:cubicBezTo>
                      <a:pt x="175" y="4483"/>
                      <a:pt x="192" y="4477"/>
                      <a:pt x="210" y="4477"/>
                    </a:cubicBezTo>
                    <a:cubicBezTo>
                      <a:pt x="223" y="4477"/>
                      <a:pt x="236" y="4480"/>
                      <a:pt x="249" y="4490"/>
                    </a:cubicBezTo>
                    <a:cubicBezTo>
                      <a:pt x="308" y="4530"/>
                      <a:pt x="209" y="4520"/>
                      <a:pt x="209" y="4619"/>
                    </a:cubicBezTo>
                    <a:cubicBezTo>
                      <a:pt x="209" y="4664"/>
                      <a:pt x="219" y="4681"/>
                      <a:pt x="234" y="4681"/>
                    </a:cubicBezTo>
                    <a:cubicBezTo>
                      <a:pt x="252" y="4681"/>
                      <a:pt x="277" y="4656"/>
                      <a:pt x="298" y="4629"/>
                    </a:cubicBezTo>
                    <a:cubicBezTo>
                      <a:pt x="308" y="4609"/>
                      <a:pt x="318" y="4599"/>
                      <a:pt x="328" y="4589"/>
                    </a:cubicBezTo>
                    <a:cubicBezTo>
                      <a:pt x="348" y="4560"/>
                      <a:pt x="368" y="4540"/>
                      <a:pt x="388" y="4500"/>
                    </a:cubicBezTo>
                    <a:cubicBezTo>
                      <a:pt x="406" y="4446"/>
                      <a:pt x="416" y="4400"/>
                      <a:pt x="447" y="4400"/>
                    </a:cubicBezTo>
                    <a:cubicBezTo>
                      <a:pt x="450" y="4400"/>
                      <a:pt x="454" y="4400"/>
                      <a:pt x="457" y="4401"/>
                    </a:cubicBezTo>
                    <a:cubicBezTo>
                      <a:pt x="497" y="4411"/>
                      <a:pt x="487" y="4431"/>
                      <a:pt x="447" y="4530"/>
                    </a:cubicBezTo>
                    <a:cubicBezTo>
                      <a:pt x="427" y="4599"/>
                      <a:pt x="417" y="4609"/>
                      <a:pt x="417" y="4619"/>
                    </a:cubicBezTo>
                    <a:cubicBezTo>
                      <a:pt x="427" y="4629"/>
                      <a:pt x="427" y="4639"/>
                      <a:pt x="437" y="4659"/>
                    </a:cubicBezTo>
                    <a:cubicBezTo>
                      <a:pt x="443" y="4667"/>
                      <a:pt x="448" y="4671"/>
                      <a:pt x="452" y="4671"/>
                    </a:cubicBezTo>
                    <a:cubicBezTo>
                      <a:pt x="463" y="4671"/>
                      <a:pt x="470" y="4648"/>
                      <a:pt x="477" y="4619"/>
                    </a:cubicBezTo>
                    <a:cubicBezTo>
                      <a:pt x="487" y="4589"/>
                      <a:pt x="497" y="4550"/>
                      <a:pt x="497" y="4520"/>
                    </a:cubicBezTo>
                    <a:cubicBezTo>
                      <a:pt x="507" y="4480"/>
                      <a:pt x="526" y="4480"/>
                      <a:pt x="556" y="4470"/>
                    </a:cubicBezTo>
                    <a:cubicBezTo>
                      <a:pt x="576" y="4461"/>
                      <a:pt x="586" y="4451"/>
                      <a:pt x="606" y="4441"/>
                    </a:cubicBezTo>
                    <a:cubicBezTo>
                      <a:pt x="613" y="4435"/>
                      <a:pt x="619" y="4432"/>
                      <a:pt x="623" y="4432"/>
                    </a:cubicBezTo>
                    <a:cubicBezTo>
                      <a:pt x="647" y="4432"/>
                      <a:pt x="626" y="4519"/>
                      <a:pt x="626" y="4570"/>
                    </a:cubicBezTo>
                    <a:cubicBezTo>
                      <a:pt x="626" y="4629"/>
                      <a:pt x="616" y="4609"/>
                      <a:pt x="596" y="4699"/>
                    </a:cubicBezTo>
                    <a:cubicBezTo>
                      <a:pt x="593" y="4723"/>
                      <a:pt x="595" y="4734"/>
                      <a:pt x="600" y="4734"/>
                    </a:cubicBezTo>
                    <a:cubicBezTo>
                      <a:pt x="613" y="4734"/>
                      <a:pt x="647" y="4664"/>
                      <a:pt x="675" y="4599"/>
                    </a:cubicBezTo>
                    <a:cubicBezTo>
                      <a:pt x="688" y="4557"/>
                      <a:pt x="692" y="4545"/>
                      <a:pt x="699" y="4545"/>
                    </a:cubicBezTo>
                    <a:cubicBezTo>
                      <a:pt x="709" y="4545"/>
                      <a:pt x="723" y="4561"/>
                      <a:pt x="765" y="4561"/>
                    </a:cubicBezTo>
                    <a:cubicBezTo>
                      <a:pt x="771" y="4561"/>
                      <a:pt x="777" y="4560"/>
                      <a:pt x="784" y="4560"/>
                    </a:cubicBezTo>
                    <a:cubicBezTo>
                      <a:pt x="794" y="4559"/>
                      <a:pt x="802" y="4558"/>
                      <a:pt x="809" y="4558"/>
                    </a:cubicBezTo>
                    <a:cubicBezTo>
                      <a:pt x="866" y="4558"/>
                      <a:pt x="788" y="4597"/>
                      <a:pt x="735" y="4669"/>
                    </a:cubicBezTo>
                    <a:cubicBezTo>
                      <a:pt x="692" y="4719"/>
                      <a:pt x="701" y="4733"/>
                      <a:pt x="728" y="4733"/>
                    </a:cubicBezTo>
                    <a:cubicBezTo>
                      <a:pt x="738" y="4733"/>
                      <a:pt x="751" y="4731"/>
                      <a:pt x="764" y="4728"/>
                    </a:cubicBezTo>
                    <a:cubicBezTo>
                      <a:pt x="814" y="4718"/>
                      <a:pt x="764" y="4728"/>
                      <a:pt x="854" y="4689"/>
                    </a:cubicBezTo>
                    <a:cubicBezTo>
                      <a:pt x="861" y="4686"/>
                      <a:pt x="868" y="4685"/>
                      <a:pt x="873" y="4685"/>
                    </a:cubicBezTo>
                    <a:cubicBezTo>
                      <a:pt x="933" y="4685"/>
                      <a:pt x="883" y="4818"/>
                      <a:pt x="883" y="4818"/>
                    </a:cubicBezTo>
                    <a:cubicBezTo>
                      <a:pt x="883" y="4818"/>
                      <a:pt x="840" y="4861"/>
                      <a:pt x="796" y="4861"/>
                    </a:cubicBezTo>
                    <a:cubicBezTo>
                      <a:pt x="789" y="4861"/>
                      <a:pt x="781" y="4860"/>
                      <a:pt x="774" y="4857"/>
                    </a:cubicBezTo>
                    <a:cubicBezTo>
                      <a:pt x="724" y="4840"/>
                      <a:pt x="723" y="4781"/>
                      <a:pt x="682" y="4781"/>
                    </a:cubicBezTo>
                    <a:cubicBezTo>
                      <a:pt x="675" y="4781"/>
                      <a:pt x="666" y="4783"/>
                      <a:pt x="655" y="4788"/>
                    </a:cubicBezTo>
                    <a:cubicBezTo>
                      <a:pt x="596" y="4827"/>
                      <a:pt x="606" y="4847"/>
                      <a:pt x="586" y="4867"/>
                    </a:cubicBezTo>
                    <a:cubicBezTo>
                      <a:pt x="580" y="4873"/>
                      <a:pt x="576" y="4875"/>
                      <a:pt x="572" y="4875"/>
                    </a:cubicBezTo>
                    <a:cubicBezTo>
                      <a:pt x="568" y="4875"/>
                      <a:pt x="565" y="4873"/>
                      <a:pt x="560" y="4873"/>
                    </a:cubicBezTo>
                    <a:cubicBezTo>
                      <a:pt x="555" y="4873"/>
                      <a:pt x="548" y="4875"/>
                      <a:pt x="536" y="4887"/>
                    </a:cubicBezTo>
                    <a:cubicBezTo>
                      <a:pt x="536" y="4897"/>
                      <a:pt x="536" y="4897"/>
                      <a:pt x="526" y="4907"/>
                    </a:cubicBezTo>
                    <a:cubicBezTo>
                      <a:pt x="515" y="4926"/>
                      <a:pt x="506" y="4935"/>
                      <a:pt x="499" y="4935"/>
                    </a:cubicBezTo>
                    <a:cubicBezTo>
                      <a:pt x="488" y="4935"/>
                      <a:pt x="479" y="4913"/>
                      <a:pt x="467" y="4877"/>
                    </a:cubicBezTo>
                    <a:lnTo>
                      <a:pt x="457" y="4877"/>
                    </a:lnTo>
                    <a:cubicBezTo>
                      <a:pt x="447" y="4857"/>
                      <a:pt x="427" y="4857"/>
                      <a:pt x="407" y="4857"/>
                    </a:cubicBezTo>
                    <a:cubicBezTo>
                      <a:pt x="368" y="4877"/>
                      <a:pt x="328" y="4897"/>
                      <a:pt x="298" y="4907"/>
                    </a:cubicBezTo>
                    <a:cubicBezTo>
                      <a:pt x="259" y="4927"/>
                      <a:pt x="378" y="4996"/>
                      <a:pt x="368" y="5026"/>
                    </a:cubicBezTo>
                    <a:cubicBezTo>
                      <a:pt x="363" y="5041"/>
                      <a:pt x="363" y="5046"/>
                      <a:pt x="358" y="5046"/>
                    </a:cubicBezTo>
                    <a:cubicBezTo>
                      <a:pt x="353" y="5046"/>
                      <a:pt x="343" y="5041"/>
                      <a:pt x="318" y="5036"/>
                    </a:cubicBezTo>
                    <a:cubicBezTo>
                      <a:pt x="293" y="5031"/>
                      <a:pt x="264" y="5026"/>
                      <a:pt x="239" y="5026"/>
                    </a:cubicBezTo>
                    <a:cubicBezTo>
                      <a:pt x="214" y="5026"/>
                      <a:pt x="194" y="5031"/>
                      <a:pt x="189" y="5046"/>
                    </a:cubicBezTo>
                    <a:cubicBezTo>
                      <a:pt x="189" y="5065"/>
                      <a:pt x="179" y="5115"/>
                      <a:pt x="150" y="5135"/>
                    </a:cubicBezTo>
                    <a:cubicBezTo>
                      <a:pt x="120" y="5165"/>
                      <a:pt x="179" y="5244"/>
                      <a:pt x="199" y="5254"/>
                    </a:cubicBezTo>
                    <a:cubicBezTo>
                      <a:pt x="202" y="5255"/>
                      <a:pt x="205" y="5256"/>
                      <a:pt x="209" y="5256"/>
                    </a:cubicBezTo>
                    <a:cubicBezTo>
                      <a:pt x="226" y="5256"/>
                      <a:pt x="245" y="5232"/>
                      <a:pt x="279" y="5165"/>
                    </a:cubicBezTo>
                    <a:cubicBezTo>
                      <a:pt x="306" y="5121"/>
                      <a:pt x="321" y="5107"/>
                      <a:pt x="333" y="5107"/>
                    </a:cubicBezTo>
                    <a:cubicBezTo>
                      <a:pt x="342" y="5107"/>
                      <a:pt x="349" y="5116"/>
                      <a:pt x="358" y="5125"/>
                    </a:cubicBezTo>
                    <a:cubicBezTo>
                      <a:pt x="368" y="5155"/>
                      <a:pt x="308" y="5184"/>
                      <a:pt x="298" y="5214"/>
                    </a:cubicBezTo>
                    <a:cubicBezTo>
                      <a:pt x="289" y="5224"/>
                      <a:pt x="279" y="5254"/>
                      <a:pt x="269" y="5284"/>
                    </a:cubicBezTo>
                    <a:cubicBezTo>
                      <a:pt x="259" y="5313"/>
                      <a:pt x="259" y="5343"/>
                      <a:pt x="279" y="5363"/>
                    </a:cubicBezTo>
                    <a:cubicBezTo>
                      <a:pt x="298" y="5378"/>
                      <a:pt x="316" y="5385"/>
                      <a:pt x="328" y="5385"/>
                    </a:cubicBezTo>
                    <a:cubicBezTo>
                      <a:pt x="341" y="5385"/>
                      <a:pt x="348" y="5378"/>
                      <a:pt x="348" y="5363"/>
                    </a:cubicBezTo>
                    <a:cubicBezTo>
                      <a:pt x="348" y="5343"/>
                      <a:pt x="378" y="5284"/>
                      <a:pt x="407" y="5274"/>
                    </a:cubicBezTo>
                    <a:cubicBezTo>
                      <a:pt x="407" y="5274"/>
                      <a:pt x="417" y="5274"/>
                      <a:pt x="417" y="5284"/>
                    </a:cubicBezTo>
                    <a:cubicBezTo>
                      <a:pt x="423" y="5291"/>
                      <a:pt x="431" y="5294"/>
                      <a:pt x="441" y="5294"/>
                    </a:cubicBezTo>
                    <a:cubicBezTo>
                      <a:pt x="482" y="5294"/>
                      <a:pt x="548" y="5236"/>
                      <a:pt x="556" y="5204"/>
                    </a:cubicBezTo>
                    <a:cubicBezTo>
                      <a:pt x="565" y="5169"/>
                      <a:pt x="651" y="5080"/>
                      <a:pt x="719" y="5080"/>
                    </a:cubicBezTo>
                    <a:cubicBezTo>
                      <a:pt x="728" y="5080"/>
                      <a:pt x="736" y="5082"/>
                      <a:pt x="745" y="5085"/>
                    </a:cubicBezTo>
                    <a:cubicBezTo>
                      <a:pt x="814" y="5105"/>
                      <a:pt x="685" y="5184"/>
                      <a:pt x="655" y="5234"/>
                    </a:cubicBezTo>
                    <a:cubicBezTo>
                      <a:pt x="630" y="5276"/>
                      <a:pt x="703" y="5352"/>
                      <a:pt x="763" y="5352"/>
                    </a:cubicBezTo>
                    <a:cubicBezTo>
                      <a:pt x="774" y="5352"/>
                      <a:pt x="785" y="5349"/>
                      <a:pt x="794" y="5343"/>
                    </a:cubicBezTo>
                    <a:cubicBezTo>
                      <a:pt x="804" y="5335"/>
                      <a:pt x="812" y="5331"/>
                      <a:pt x="818" y="5331"/>
                    </a:cubicBezTo>
                    <a:cubicBezTo>
                      <a:pt x="850" y="5331"/>
                      <a:pt x="840" y="5421"/>
                      <a:pt x="824" y="5462"/>
                    </a:cubicBezTo>
                    <a:cubicBezTo>
                      <a:pt x="819" y="5474"/>
                      <a:pt x="811" y="5478"/>
                      <a:pt x="801" y="5478"/>
                    </a:cubicBezTo>
                    <a:cubicBezTo>
                      <a:pt x="767" y="5478"/>
                      <a:pt x="711" y="5432"/>
                      <a:pt x="665" y="5432"/>
                    </a:cubicBezTo>
                    <a:cubicBezTo>
                      <a:pt x="616" y="5422"/>
                      <a:pt x="586" y="5323"/>
                      <a:pt x="546" y="5313"/>
                    </a:cubicBezTo>
                    <a:cubicBezTo>
                      <a:pt x="507" y="5313"/>
                      <a:pt x="536" y="5412"/>
                      <a:pt x="536" y="5502"/>
                    </a:cubicBezTo>
                    <a:cubicBezTo>
                      <a:pt x="536" y="5551"/>
                      <a:pt x="507" y="5551"/>
                      <a:pt x="467" y="5551"/>
                    </a:cubicBezTo>
                    <a:cubicBezTo>
                      <a:pt x="437" y="5541"/>
                      <a:pt x="398" y="5531"/>
                      <a:pt x="358" y="5531"/>
                    </a:cubicBezTo>
                    <a:cubicBezTo>
                      <a:pt x="301" y="5523"/>
                      <a:pt x="264" y="5475"/>
                      <a:pt x="208" y="5475"/>
                    </a:cubicBezTo>
                    <a:cubicBezTo>
                      <a:pt x="196" y="5475"/>
                      <a:pt x="183" y="5477"/>
                      <a:pt x="170" y="5482"/>
                    </a:cubicBezTo>
                    <a:cubicBezTo>
                      <a:pt x="90" y="5502"/>
                      <a:pt x="1" y="5631"/>
                      <a:pt x="60" y="5641"/>
                    </a:cubicBezTo>
                    <a:cubicBezTo>
                      <a:pt x="120" y="5641"/>
                      <a:pt x="229" y="5690"/>
                      <a:pt x="209" y="5789"/>
                    </a:cubicBezTo>
                    <a:cubicBezTo>
                      <a:pt x="206" y="5807"/>
                      <a:pt x="205" y="5815"/>
                      <a:pt x="207" y="5815"/>
                    </a:cubicBezTo>
                    <a:cubicBezTo>
                      <a:pt x="216" y="5815"/>
                      <a:pt x="258" y="5716"/>
                      <a:pt x="290" y="5716"/>
                    </a:cubicBezTo>
                    <a:cubicBezTo>
                      <a:pt x="297" y="5716"/>
                      <a:pt x="303" y="5720"/>
                      <a:pt x="308" y="5730"/>
                    </a:cubicBezTo>
                    <a:cubicBezTo>
                      <a:pt x="348" y="5799"/>
                      <a:pt x="308" y="5938"/>
                      <a:pt x="388" y="5938"/>
                    </a:cubicBezTo>
                    <a:cubicBezTo>
                      <a:pt x="467" y="5928"/>
                      <a:pt x="487" y="5888"/>
                      <a:pt x="517" y="5789"/>
                    </a:cubicBezTo>
                    <a:cubicBezTo>
                      <a:pt x="521" y="5774"/>
                      <a:pt x="526" y="5767"/>
                      <a:pt x="532" y="5767"/>
                    </a:cubicBezTo>
                    <a:cubicBezTo>
                      <a:pt x="561" y="5767"/>
                      <a:pt x="596" y="5959"/>
                      <a:pt x="596" y="6017"/>
                    </a:cubicBezTo>
                    <a:cubicBezTo>
                      <a:pt x="598" y="6029"/>
                      <a:pt x="601" y="6035"/>
                      <a:pt x="607" y="6035"/>
                    </a:cubicBezTo>
                    <a:cubicBezTo>
                      <a:pt x="632" y="6035"/>
                      <a:pt x="690" y="5918"/>
                      <a:pt x="715" y="5869"/>
                    </a:cubicBezTo>
                    <a:cubicBezTo>
                      <a:pt x="720" y="5858"/>
                      <a:pt x="729" y="5854"/>
                      <a:pt x="741" y="5854"/>
                    </a:cubicBezTo>
                    <a:cubicBezTo>
                      <a:pt x="796" y="5854"/>
                      <a:pt x="903" y="5948"/>
                      <a:pt x="903" y="5948"/>
                    </a:cubicBezTo>
                    <a:lnTo>
                      <a:pt x="1290" y="5968"/>
                    </a:lnTo>
                    <a:lnTo>
                      <a:pt x="1647" y="5908"/>
                    </a:lnTo>
                    <a:cubicBezTo>
                      <a:pt x="1647" y="5908"/>
                      <a:pt x="1812" y="5758"/>
                      <a:pt x="1881" y="5758"/>
                    </a:cubicBezTo>
                    <a:cubicBezTo>
                      <a:pt x="1891" y="5758"/>
                      <a:pt x="1900" y="5762"/>
                      <a:pt x="1905" y="5769"/>
                    </a:cubicBezTo>
                    <a:cubicBezTo>
                      <a:pt x="1930" y="5812"/>
                      <a:pt x="2000" y="5972"/>
                      <a:pt x="2019" y="5972"/>
                    </a:cubicBezTo>
                    <a:cubicBezTo>
                      <a:pt x="2022" y="5972"/>
                      <a:pt x="2024" y="5968"/>
                      <a:pt x="2024" y="5958"/>
                    </a:cubicBezTo>
                    <a:cubicBezTo>
                      <a:pt x="2031" y="5909"/>
                      <a:pt x="2052" y="5847"/>
                      <a:pt x="2074" y="5847"/>
                    </a:cubicBezTo>
                    <a:cubicBezTo>
                      <a:pt x="2084" y="5847"/>
                      <a:pt x="2094" y="5858"/>
                      <a:pt x="2103" y="5888"/>
                    </a:cubicBezTo>
                    <a:cubicBezTo>
                      <a:pt x="2113" y="5928"/>
                      <a:pt x="2133" y="5968"/>
                      <a:pt x="2163" y="6007"/>
                    </a:cubicBezTo>
                    <a:cubicBezTo>
                      <a:pt x="2202" y="5958"/>
                      <a:pt x="2242" y="5988"/>
                      <a:pt x="2262" y="5948"/>
                    </a:cubicBezTo>
                    <a:cubicBezTo>
                      <a:pt x="2262" y="5948"/>
                      <a:pt x="2272" y="5948"/>
                      <a:pt x="2272" y="5938"/>
                    </a:cubicBezTo>
                    <a:cubicBezTo>
                      <a:pt x="2262" y="5918"/>
                      <a:pt x="2262" y="5898"/>
                      <a:pt x="2272" y="5878"/>
                    </a:cubicBezTo>
                    <a:cubicBezTo>
                      <a:pt x="2281" y="5869"/>
                      <a:pt x="2291" y="5859"/>
                      <a:pt x="2291" y="5859"/>
                    </a:cubicBezTo>
                    <a:cubicBezTo>
                      <a:pt x="2314" y="5798"/>
                      <a:pt x="2331" y="5743"/>
                      <a:pt x="2360" y="5743"/>
                    </a:cubicBezTo>
                    <a:cubicBezTo>
                      <a:pt x="2369" y="5743"/>
                      <a:pt x="2379" y="5748"/>
                      <a:pt x="2391" y="5759"/>
                    </a:cubicBezTo>
                    <a:cubicBezTo>
                      <a:pt x="2400" y="5769"/>
                      <a:pt x="2400" y="5769"/>
                      <a:pt x="2410" y="5779"/>
                    </a:cubicBezTo>
                    <a:cubicBezTo>
                      <a:pt x="2410" y="5750"/>
                      <a:pt x="2410" y="5720"/>
                      <a:pt x="2430" y="5690"/>
                    </a:cubicBezTo>
                    <a:cubicBezTo>
                      <a:pt x="2450" y="5670"/>
                      <a:pt x="2480" y="5650"/>
                      <a:pt x="2510" y="5641"/>
                    </a:cubicBezTo>
                    <a:cubicBezTo>
                      <a:pt x="2480" y="5641"/>
                      <a:pt x="2470" y="5631"/>
                      <a:pt x="2480" y="5591"/>
                    </a:cubicBezTo>
                    <a:cubicBezTo>
                      <a:pt x="2480" y="5581"/>
                      <a:pt x="2480" y="5581"/>
                      <a:pt x="2480" y="5581"/>
                    </a:cubicBezTo>
                    <a:cubicBezTo>
                      <a:pt x="2470" y="5571"/>
                      <a:pt x="2450" y="5561"/>
                      <a:pt x="2440" y="5561"/>
                    </a:cubicBezTo>
                    <a:cubicBezTo>
                      <a:pt x="2420" y="5571"/>
                      <a:pt x="2410" y="5581"/>
                      <a:pt x="2391" y="5611"/>
                    </a:cubicBezTo>
                    <a:cubicBezTo>
                      <a:pt x="2351" y="5670"/>
                      <a:pt x="2314" y="5675"/>
                      <a:pt x="2274" y="5675"/>
                    </a:cubicBezTo>
                    <a:cubicBezTo>
                      <a:pt x="2266" y="5675"/>
                      <a:pt x="2258" y="5675"/>
                      <a:pt x="2250" y="5675"/>
                    </a:cubicBezTo>
                    <a:cubicBezTo>
                      <a:pt x="2217" y="5675"/>
                      <a:pt x="2182" y="5678"/>
                      <a:pt x="2143" y="5710"/>
                    </a:cubicBezTo>
                    <a:cubicBezTo>
                      <a:pt x="2110" y="5736"/>
                      <a:pt x="2072" y="5747"/>
                      <a:pt x="2041" y="5747"/>
                    </a:cubicBezTo>
                    <a:cubicBezTo>
                      <a:pt x="1978" y="5747"/>
                      <a:pt x="1944" y="5700"/>
                      <a:pt x="2044" y="5641"/>
                    </a:cubicBezTo>
                    <a:cubicBezTo>
                      <a:pt x="2083" y="5611"/>
                      <a:pt x="2123" y="5591"/>
                      <a:pt x="2153" y="5581"/>
                    </a:cubicBezTo>
                    <a:cubicBezTo>
                      <a:pt x="2143" y="5581"/>
                      <a:pt x="2133" y="5571"/>
                      <a:pt x="2133" y="5531"/>
                    </a:cubicBezTo>
                    <a:cubicBezTo>
                      <a:pt x="2133" y="5502"/>
                      <a:pt x="2123" y="5472"/>
                      <a:pt x="2113" y="5452"/>
                    </a:cubicBezTo>
                    <a:cubicBezTo>
                      <a:pt x="2073" y="5442"/>
                      <a:pt x="2044" y="5403"/>
                      <a:pt x="2053" y="5363"/>
                    </a:cubicBezTo>
                    <a:cubicBezTo>
                      <a:pt x="2044" y="5353"/>
                      <a:pt x="2044" y="5353"/>
                      <a:pt x="2034" y="5353"/>
                    </a:cubicBezTo>
                    <a:cubicBezTo>
                      <a:pt x="1994" y="5363"/>
                      <a:pt x="1974" y="5422"/>
                      <a:pt x="1925" y="5432"/>
                    </a:cubicBezTo>
                    <a:cubicBezTo>
                      <a:pt x="1865" y="5432"/>
                      <a:pt x="1786" y="5403"/>
                      <a:pt x="1766" y="5353"/>
                    </a:cubicBezTo>
                    <a:cubicBezTo>
                      <a:pt x="1751" y="5316"/>
                      <a:pt x="1742" y="5279"/>
                      <a:pt x="1763" y="5279"/>
                    </a:cubicBezTo>
                    <a:cubicBezTo>
                      <a:pt x="1770" y="5279"/>
                      <a:pt x="1780" y="5283"/>
                      <a:pt x="1796" y="5293"/>
                    </a:cubicBezTo>
                    <a:cubicBezTo>
                      <a:pt x="1820" y="5318"/>
                      <a:pt x="1858" y="5331"/>
                      <a:pt x="1886" y="5331"/>
                    </a:cubicBezTo>
                    <a:cubicBezTo>
                      <a:pt x="1915" y="5331"/>
                      <a:pt x="1934" y="5318"/>
                      <a:pt x="1925" y="5293"/>
                    </a:cubicBezTo>
                    <a:cubicBezTo>
                      <a:pt x="1895" y="5244"/>
                      <a:pt x="1776" y="5155"/>
                      <a:pt x="1845" y="5135"/>
                    </a:cubicBezTo>
                    <a:cubicBezTo>
                      <a:pt x="1877" y="5123"/>
                      <a:pt x="1912" y="5118"/>
                      <a:pt x="1945" y="5118"/>
                    </a:cubicBezTo>
                    <a:cubicBezTo>
                      <a:pt x="1995" y="5118"/>
                      <a:pt x="2038" y="5131"/>
                      <a:pt x="2044" y="5155"/>
                    </a:cubicBezTo>
                    <a:cubicBezTo>
                      <a:pt x="2053" y="5184"/>
                      <a:pt x="2093" y="5234"/>
                      <a:pt x="2133" y="5254"/>
                    </a:cubicBezTo>
                    <a:cubicBezTo>
                      <a:pt x="2158" y="5235"/>
                      <a:pt x="2183" y="5228"/>
                      <a:pt x="2213" y="5228"/>
                    </a:cubicBezTo>
                    <a:cubicBezTo>
                      <a:pt x="2231" y="5228"/>
                      <a:pt x="2250" y="5230"/>
                      <a:pt x="2272" y="5234"/>
                    </a:cubicBezTo>
                    <a:cubicBezTo>
                      <a:pt x="2252" y="5214"/>
                      <a:pt x="2242" y="5194"/>
                      <a:pt x="2252" y="5174"/>
                    </a:cubicBezTo>
                    <a:cubicBezTo>
                      <a:pt x="2256" y="5160"/>
                      <a:pt x="2263" y="5148"/>
                      <a:pt x="2275" y="5148"/>
                    </a:cubicBezTo>
                    <a:cubicBezTo>
                      <a:pt x="2287" y="5148"/>
                      <a:pt x="2305" y="5163"/>
                      <a:pt x="2331" y="5204"/>
                    </a:cubicBezTo>
                    <a:cubicBezTo>
                      <a:pt x="2351" y="5224"/>
                      <a:pt x="2361" y="5244"/>
                      <a:pt x="2371" y="5264"/>
                    </a:cubicBezTo>
                    <a:cubicBezTo>
                      <a:pt x="2400" y="5284"/>
                      <a:pt x="2420" y="5293"/>
                      <a:pt x="2450" y="5303"/>
                    </a:cubicBezTo>
                    <a:cubicBezTo>
                      <a:pt x="2470" y="5284"/>
                      <a:pt x="2480" y="5244"/>
                      <a:pt x="2460" y="5224"/>
                    </a:cubicBezTo>
                    <a:cubicBezTo>
                      <a:pt x="2430" y="5204"/>
                      <a:pt x="2371" y="5095"/>
                      <a:pt x="2361" y="5075"/>
                    </a:cubicBezTo>
                    <a:cubicBezTo>
                      <a:pt x="2353" y="5051"/>
                      <a:pt x="2331" y="5033"/>
                      <a:pt x="2296" y="5033"/>
                    </a:cubicBezTo>
                    <a:cubicBezTo>
                      <a:pt x="2289" y="5033"/>
                      <a:pt x="2280" y="5034"/>
                      <a:pt x="2272" y="5036"/>
                    </a:cubicBezTo>
                    <a:cubicBezTo>
                      <a:pt x="2241" y="5042"/>
                      <a:pt x="2222" y="5051"/>
                      <a:pt x="2210" y="5051"/>
                    </a:cubicBezTo>
                    <a:cubicBezTo>
                      <a:pt x="2202" y="5051"/>
                      <a:pt x="2196" y="5047"/>
                      <a:pt x="2192" y="5036"/>
                    </a:cubicBezTo>
                    <a:cubicBezTo>
                      <a:pt x="2182" y="5006"/>
                      <a:pt x="2242" y="4946"/>
                      <a:pt x="2192" y="4927"/>
                    </a:cubicBezTo>
                    <a:cubicBezTo>
                      <a:pt x="2167" y="4914"/>
                      <a:pt x="2149" y="4888"/>
                      <a:pt x="2132" y="4888"/>
                    </a:cubicBezTo>
                    <a:cubicBezTo>
                      <a:pt x="2123" y="4888"/>
                      <a:pt x="2113" y="4896"/>
                      <a:pt x="2103" y="4917"/>
                    </a:cubicBezTo>
                    <a:cubicBezTo>
                      <a:pt x="2091" y="4960"/>
                      <a:pt x="2082" y="4988"/>
                      <a:pt x="2068" y="4988"/>
                    </a:cubicBezTo>
                    <a:cubicBezTo>
                      <a:pt x="2059" y="4988"/>
                      <a:pt x="2048" y="4978"/>
                      <a:pt x="2034" y="4956"/>
                    </a:cubicBezTo>
                    <a:cubicBezTo>
                      <a:pt x="1994" y="4897"/>
                      <a:pt x="1984" y="4917"/>
                      <a:pt x="1964" y="4897"/>
                    </a:cubicBezTo>
                    <a:cubicBezTo>
                      <a:pt x="1944" y="4877"/>
                      <a:pt x="2044" y="4847"/>
                      <a:pt x="1984" y="4808"/>
                    </a:cubicBezTo>
                    <a:cubicBezTo>
                      <a:pt x="1957" y="4794"/>
                      <a:pt x="1940" y="4789"/>
                      <a:pt x="1925" y="4789"/>
                    </a:cubicBezTo>
                    <a:cubicBezTo>
                      <a:pt x="1905" y="4789"/>
                      <a:pt x="1888" y="4797"/>
                      <a:pt x="1855" y="4808"/>
                    </a:cubicBezTo>
                    <a:cubicBezTo>
                      <a:pt x="1840" y="4813"/>
                      <a:pt x="1825" y="4814"/>
                      <a:pt x="1811" y="4814"/>
                    </a:cubicBezTo>
                    <a:cubicBezTo>
                      <a:pt x="1770" y="4814"/>
                      <a:pt x="1736" y="4798"/>
                      <a:pt x="1736" y="4798"/>
                    </a:cubicBezTo>
                    <a:cubicBezTo>
                      <a:pt x="1736" y="4798"/>
                      <a:pt x="1726" y="4778"/>
                      <a:pt x="1706" y="4758"/>
                    </a:cubicBezTo>
                    <a:cubicBezTo>
                      <a:pt x="1680" y="4714"/>
                      <a:pt x="1646" y="4655"/>
                      <a:pt x="1679" y="4655"/>
                    </a:cubicBezTo>
                    <a:cubicBezTo>
                      <a:pt x="1684" y="4655"/>
                      <a:pt x="1689" y="4657"/>
                      <a:pt x="1696" y="4659"/>
                    </a:cubicBezTo>
                    <a:cubicBezTo>
                      <a:pt x="1716" y="4669"/>
                      <a:pt x="1726" y="4669"/>
                      <a:pt x="1736" y="4679"/>
                    </a:cubicBezTo>
                    <a:cubicBezTo>
                      <a:pt x="1786" y="4699"/>
                      <a:pt x="1786" y="4718"/>
                      <a:pt x="1825" y="4728"/>
                    </a:cubicBezTo>
                    <a:cubicBezTo>
                      <a:pt x="1845" y="4732"/>
                      <a:pt x="1862" y="4735"/>
                      <a:pt x="1873" y="4735"/>
                    </a:cubicBezTo>
                    <a:cubicBezTo>
                      <a:pt x="1895" y="4735"/>
                      <a:pt x="1895" y="4722"/>
                      <a:pt x="1855" y="4669"/>
                    </a:cubicBezTo>
                    <a:cubicBezTo>
                      <a:pt x="1806" y="4589"/>
                      <a:pt x="1706" y="4560"/>
                      <a:pt x="1806" y="4560"/>
                    </a:cubicBezTo>
                    <a:cubicBezTo>
                      <a:pt x="1813" y="4560"/>
                      <a:pt x="1819" y="4561"/>
                      <a:pt x="1825" y="4561"/>
                    </a:cubicBezTo>
                    <a:cubicBezTo>
                      <a:pt x="1866" y="4561"/>
                      <a:pt x="1881" y="4545"/>
                      <a:pt x="1892" y="4545"/>
                    </a:cubicBezTo>
                    <a:cubicBezTo>
                      <a:pt x="1901" y="4545"/>
                      <a:pt x="1907" y="4557"/>
                      <a:pt x="1925" y="4599"/>
                    </a:cubicBezTo>
                    <a:cubicBezTo>
                      <a:pt x="1953" y="4664"/>
                      <a:pt x="1987" y="4734"/>
                      <a:pt x="1996" y="4734"/>
                    </a:cubicBezTo>
                    <a:cubicBezTo>
                      <a:pt x="2000" y="4734"/>
                      <a:pt x="1999" y="4723"/>
                      <a:pt x="1994" y="4699"/>
                    </a:cubicBezTo>
                    <a:cubicBezTo>
                      <a:pt x="1974" y="4609"/>
                      <a:pt x="1964" y="4629"/>
                      <a:pt x="1964" y="4570"/>
                    </a:cubicBezTo>
                    <a:cubicBezTo>
                      <a:pt x="1964" y="4519"/>
                      <a:pt x="1943" y="4432"/>
                      <a:pt x="1967" y="4432"/>
                    </a:cubicBezTo>
                    <a:cubicBezTo>
                      <a:pt x="1971" y="4432"/>
                      <a:pt x="1977" y="4435"/>
                      <a:pt x="1984" y="4441"/>
                    </a:cubicBezTo>
                    <a:cubicBezTo>
                      <a:pt x="2044" y="4480"/>
                      <a:pt x="2073" y="4510"/>
                      <a:pt x="2083" y="4560"/>
                    </a:cubicBezTo>
                    <a:cubicBezTo>
                      <a:pt x="2091" y="4609"/>
                      <a:pt x="2119" y="4704"/>
                      <a:pt x="2146" y="4704"/>
                    </a:cubicBezTo>
                    <a:cubicBezTo>
                      <a:pt x="2151" y="4704"/>
                      <a:pt x="2157" y="4699"/>
                      <a:pt x="2163" y="4689"/>
                    </a:cubicBezTo>
                    <a:cubicBezTo>
                      <a:pt x="2192" y="4629"/>
                      <a:pt x="2202" y="4639"/>
                      <a:pt x="2163" y="4530"/>
                    </a:cubicBezTo>
                    <a:cubicBezTo>
                      <a:pt x="2133" y="4431"/>
                      <a:pt x="2093" y="4411"/>
                      <a:pt x="2133" y="4401"/>
                    </a:cubicBezTo>
                    <a:cubicBezTo>
                      <a:pt x="2137" y="4400"/>
                      <a:pt x="2141" y="4400"/>
                      <a:pt x="2145" y="4400"/>
                    </a:cubicBezTo>
                    <a:cubicBezTo>
                      <a:pt x="2178" y="4400"/>
                      <a:pt x="2204" y="4437"/>
                      <a:pt x="2222" y="4490"/>
                    </a:cubicBezTo>
                    <a:cubicBezTo>
                      <a:pt x="2252" y="4550"/>
                      <a:pt x="2262" y="4570"/>
                      <a:pt x="2291" y="4629"/>
                    </a:cubicBezTo>
                    <a:cubicBezTo>
                      <a:pt x="2319" y="4671"/>
                      <a:pt x="2347" y="4726"/>
                      <a:pt x="2361" y="4726"/>
                    </a:cubicBezTo>
                    <a:cubicBezTo>
                      <a:pt x="2367" y="4726"/>
                      <a:pt x="2371" y="4716"/>
                      <a:pt x="2371" y="4689"/>
                    </a:cubicBezTo>
                    <a:cubicBezTo>
                      <a:pt x="2371" y="4589"/>
                      <a:pt x="2281" y="4570"/>
                      <a:pt x="2331" y="4530"/>
                    </a:cubicBezTo>
                    <a:cubicBezTo>
                      <a:pt x="2346" y="4520"/>
                      <a:pt x="2362" y="4517"/>
                      <a:pt x="2376" y="4517"/>
                    </a:cubicBezTo>
                    <a:cubicBezTo>
                      <a:pt x="2396" y="4517"/>
                      <a:pt x="2415" y="4523"/>
                      <a:pt x="2428" y="4523"/>
                    </a:cubicBezTo>
                    <a:cubicBezTo>
                      <a:pt x="2442" y="4523"/>
                      <a:pt x="2450" y="4516"/>
                      <a:pt x="2450" y="4490"/>
                    </a:cubicBezTo>
                    <a:cubicBezTo>
                      <a:pt x="2440" y="4421"/>
                      <a:pt x="2460" y="4391"/>
                      <a:pt x="2391" y="4391"/>
                    </a:cubicBezTo>
                    <a:cubicBezTo>
                      <a:pt x="2338" y="4391"/>
                      <a:pt x="2294" y="4422"/>
                      <a:pt x="2273" y="4422"/>
                    </a:cubicBezTo>
                    <a:cubicBezTo>
                      <a:pt x="2263" y="4422"/>
                      <a:pt x="2258" y="4414"/>
                      <a:pt x="2262" y="4391"/>
                    </a:cubicBezTo>
                    <a:cubicBezTo>
                      <a:pt x="2281" y="4322"/>
                      <a:pt x="2321" y="4302"/>
                      <a:pt x="2341" y="4292"/>
                    </a:cubicBezTo>
                    <a:cubicBezTo>
                      <a:pt x="2361" y="4292"/>
                      <a:pt x="2331" y="4233"/>
                      <a:pt x="2331" y="4233"/>
                    </a:cubicBezTo>
                    <a:cubicBezTo>
                      <a:pt x="2331" y="4233"/>
                      <a:pt x="2163" y="4213"/>
                      <a:pt x="2133" y="4163"/>
                    </a:cubicBezTo>
                    <a:cubicBezTo>
                      <a:pt x="2117" y="4116"/>
                      <a:pt x="2158" y="4062"/>
                      <a:pt x="2135" y="4062"/>
                    </a:cubicBezTo>
                    <a:cubicBezTo>
                      <a:pt x="2129" y="4062"/>
                      <a:pt x="2119" y="4066"/>
                      <a:pt x="2103" y="4074"/>
                    </a:cubicBezTo>
                    <a:cubicBezTo>
                      <a:pt x="2043" y="4096"/>
                      <a:pt x="2023" y="4170"/>
                      <a:pt x="1986" y="4170"/>
                    </a:cubicBezTo>
                    <a:cubicBezTo>
                      <a:pt x="1975" y="4170"/>
                      <a:pt x="1961" y="4163"/>
                      <a:pt x="1944" y="4143"/>
                    </a:cubicBezTo>
                    <a:cubicBezTo>
                      <a:pt x="1865" y="4074"/>
                      <a:pt x="1895" y="4054"/>
                      <a:pt x="1855" y="4014"/>
                    </a:cubicBezTo>
                    <a:cubicBezTo>
                      <a:pt x="1825" y="3975"/>
                      <a:pt x="1815" y="3975"/>
                      <a:pt x="1786" y="3945"/>
                    </a:cubicBezTo>
                    <a:cubicBezTo>
                      <a:pt x="1768" y="3928"/>
                      <a:pt x="1797" y="3872"/>
                      <a:pt x="1817" y="3872"/>
                    </a:cubicBezTo>
                    <a:cubicBezTo>
                      <a:pt x="1820" y="3872"/>
                      <a:pt x="1823" y="3873"/>
                      <a:pt x="1825" y="3876"/>
                    </a:cubicBezTo>
                    <a:cubicBezTo>
                      <a:pt x="1845" y="3885"/>
                      <a:pt x="1835" y="3945"/>
                      <a:pt x="1895" y="3985"/>
                    </a:cubicBezTo>
                    <a:cubicBezTo>
                      <a:pt x="1928" y="4004"/>
                      <a:pt x="1965" y="4050"/>
                      <a:pt x="1972" y="4050"/>
                    </a:cubicBezTo>
                    <a:cubicBezTo>
                      <a:pt x="1975" y="4050"/>
                      <a:pt x="1971" y="4038"/>
                      <a:pt x="1954" y="4004"/>
                    </a:cubicBezTo>
                    <a:cubicBezTo>
                      <a:pt x="1905" y="3915"/>
                      <a:pt x="1875" y="3915"/>
                      <a:pt x="1885" y="3846"/>
                    </a:cubicBezTo>
                    <a:cubicBezTo>
                      <a:pt x="1900" y="3787"/>
                      <a:pt x="1920" y="3718"/>
                      <a:pt x="1941" y="3718"/>
                    </a:cubicBezTo>
                    <a:cubicBezTo>
                      <a:pt x="1949" y="3718"/>
                      <a:pt x="1956" y="3726"/>
                      <a:pt x="1964" y="3747"/>
                    </a:cubicBezTo>
                    <a:cubicBezTo>
                      <a:pt x="1994" y="3836"/>
                      <a:pt x="1944" y="3866"/>
                      <a:pt x="2014" y="3925"/>
                    </a:cubicBezTo>
                    <a:cubicBezTo>
                      <a:pt x="2037" y="3945"/>
                      <a:pt x="2058" y="3955"/>
                      <a:pt x="2072" y="3955"/>
                    </a:cubicBezTo>
                    <a:cubicBezTo>
                      <a:pt x="2100" y="3955"/>
                      <a:pt x="2106" y="3918"/>
                      <a:pt x="2073" y="3846"/>
                    </a:cubicBezTo>
                    <a:cubicBezTo>
                      <a:pt x="2033" y="3750"/>
                      <a:pt x="1980" y="3673"/>
                      <a:pt x="2003" y="3673"/>
                    </a:cubicBezTo>
                    <a:cubicBezTo>
                      <a:pt x="2009" y="3673"/>
                      <a:pt x="2018" y="3678"/>
                      <a:pt x="2034" y="3687"/>
                    </a:cubicBezTo>
                    <a:cubicBezTo>
                      <a:pt x="2103" y="3747"/>
                      <a:pt x="2083" y="3727"/>
                      <a:pt x="2123" y="3796"/>
                    </a:cubicBezTo>
                    <a:cubicBezTo>
                      <a:pt x="2152" y="3847"/>
                      <a:pt x="2217" y="3970"/>
                      <a:pt x="2235" y="3970"/>
                    </a:cubicBezTo>
                    <a:cubicBezTo>
                      <a:pt x="2242" y="3970"/>
                      <a:pt x="2243" y="3952"/>
                      <a:pt x="2232" y="3905"/>
                    </a:cubicBezTo>
                    <a:cubicBezTo>
                      <a:pt x="2202" y="3737"/>
                      <a:pt x="2182" y="3786"/>
                      <a:pt x="2143" y="3677"/>
                    </a:cubicBezTo>
                    <a:cubicBezTo>
                      <a:pt x="2113" y="3568"/>
                      <a:pt x="2123" y="3459"/>
                      <a:pt x="2073" y="3449"/>
                    </a:cubicBezTo>
                    <a:cubicBezTo>
                      <a:pt x="2068" y="3448"/>
                      <a:pt x="2062" y="3447"/>
                      <a:pt x="2056" y="3447"/>
                    </a:cubicBezTo>
                    <a:cubicBezTo>
                      <a:pt x="2020" y="3447"/>
                      <a:pt x="1980" y="3469"/>
                      <a:pt x="1954" y="3469"/>
                    </a:cubicBezTo>
                    <a:cubicBezTo>
                      <a:pt x="1936" y="3469"/>
                      <a:pt x="1902" y="3387"/>
                      <a:pt x="1940" y="3387"/>
                    </a:cubicBezTo>
                    <a:cubicBezTo>
                      <a:pt x="1944" y="3387"/>
                      <a:pt x="1949" y="3388"/>
                      <a:pt x="1954" y="3390"/>
                    </a:cubicBezTo>
                    <a:cubicBezTo>
                      <a:pt x="1980" y="3398"/>
                      <a:pt x="2010" y="3409"/>
                      <a:pt x="2028" y="3409"/>
                    </a:cubicBezTo>
                    <a:cubicBezTo>
                      <a:pt x="2051" y="3409"/>
                      <a:pt x="2054" y="3392"/>
                      <a:pt x="2004" y="3330"/>
                    </a:cubicBezTo>
                    <a:cubicBezTo>
                      <a:pt x="1930" y="3240"/>
                      <a:pt x="1877" y="3184"/>
                      <a:pt x="1894" y="3184"/>
                    </a:cubicBezTo>
                    <a:cubicBezTo>
                      <a:pt x="1898" y="3184"/>
                      <a:pt x="1904" y="3186"/>
                      <a:pt x="1915" y="3191"/>
                    </a:cubicBezTo>
                    <a:cubicBezTo>
                      <a:pt x="1964" y="3211"/>
                      <a:pt x="2063" y="3340"/>
                      <a:pt x="2083" y="3350"/>
                    </a:cubicBezTo>
                    <a:cubicBezTo>
                      <a:pt x="2091" y="3354"/>
                      <a:pt x="2104" y="3362"/>
                      <a:pt x="2113" y="3362"/>
                    </a:cubicBezTo>
                    <a:cubicBezTo>
                      <a:pt x="2130" y="3362"/>
                      <a:pt x="2136" y="3340"/>
                      <a:pt x="2093" y="3241"/>
                    </a:cubicBezTo>
                    <a:cubicBezTo>
                      <a:pt x="2024" y="3082"/>
                      <a:pt x="2034" y="3072"/>
                      <a:pt x="2004" y="3023"/>
                    </a:cubicBezTo>
                    <a:cubicBezTo>
                      <a:pt x="1988" y="2992"/>
                      <a:pt x="1985" y="2900"/>
                      <a:pt x="1956" y="2900"/>
                    </a:cubicBezTo>
                    <a:cubicBezTo>
                      <a:pt x="1947" y="2900"/>
                      <a:pt x="1937" y="2907"/>
                      <a:pt x="1925" y="2924"/>
                    </a:cubicBezTo>
                    <a:cubicBezTo>
                      <a:pt x="1886" y="2975"/>
                      <a:pt x="1864" y="3013"/>
                      <a:pt x="1838" y="3013"/>
                    </a:cubicBezTo>
                    <a:cubicBezTo>
                      <a:pt x="1823" y="3013"/>
                      <a:pt x="1807" y="3002"/>
                      <a:pt x="1786" y="2973"/>
                    </a:cubicBezTo>
                    <a:cubicBezTo>
                      <a:pt x="1736" y="2884"/>
                      <a:pt x="1756" y="2805"/>
                      <a:pt x="1677" y="2785"/>
                    </a:cubicBezTo>
                    <a:cubicBezTo>
                      <a:pt x="1597" y="2755"/>
                      <a:pt x="1568" y="2745"/>
                      <a:pt x="1568" y="2715"/>
                    </a:cubicBezTo>
                    <a:cubicBezTo>
                      <a:pt x="1568" y="2696"/>
                      <a:pt x="1568" y="2656"/>
                      <a:pt x="1587" y="2626"/>
                    </a:cubicBezTo>
                    <a:cubicBezTo>
                      <a:pt x="1595" y="2605"/>
                      <a:pt x="1607" y="2589"/>
                      <a:pt x="1624" y="2589"/>
                    </a:cubicBezTo>
                    <a:cubicBezTo>
                      <a:pt x="1631" y="2589"/>
                      <a:pt x="1639" y="2591"/>
                      <a:pt x="1647" y="2597"/>
                    </a:cubicBezTo>
                    <a:lnTo>
                      <a:pt x="1657" y="2597"/>
                    </a:lnTo>
                    <a:cubicBezTo>
                      <a:pt x="1716" y="2626"/>
                      <a:pt x="1706" y="2636"/>
                      <a:pt x="1756" y="2725"/>
                    </a:cubicBezTo>
                    <a:cubicBezTo>
                      <a:pt x="1784" y="2776"/>
                      <a:pt x="1823" y="2805"/>
                      <a:pt x="1844" y="2805"/>
                    </a:cubicBezTo>
                    <a:cubicBezTo>
                      <a:pt x="1861" y="2805"/>
                      <a:pt x="1868" y="2789"/>
                      <a:pt x="1855" y="2755"/>
                    </a:cubicBezTo>
                    <a:cubicBezTo>
                      <a:pt x="1841" y="2700"/>
                      <a:pt x="1852" y="2634"/>
                      <a:pt x="1880" y="2634"/>
                    </a:cubicBezTo>
                    <a:cubicBezTo>
                      <a:pt x="1892" y="2634"/>
                      <a:pt x="1907" y="2646"/>
                      <a:pt x="1925" y="2676"/>
                    </a:cubicBezTo>
                    <a:cubicBezTo>
                      <a:pt x="1984" y="2785"/>
                      <a:pt x="2004" y="2795"/>
                      <a:pt x="2083" y="2864"/>
                    </a:cubicBezTo>
                    <a:cubicBezTo>
                      <a:pt x="2122" y="2898"/>
                      <a:pt x="2169" y="2915"/>
                      <a:pt x="2196" y="2915"/>
                    </a:cubicBezTo>
                    <a:cubicBezTo>
                      <a:pt x="2224" y="2915"/>
                      <a:pt x="2229" y="2895"/>
                      <a:pt x="2172" y="2854"/>
                    </a:cubicBezTo>
                    <a:cubicBezTo>
                      <a:pt x="2053" y="2775"/>
                      <a:pt x="2014" y="2725"/>
                      <a:pt x="2024" y="2696"/>
                    </a:cubicBezTo>
                    <a:cubicBezTo>
                      <a:pt x="2024" y="2670"/>
                      <a:pt x="2009" y="2588"/>
                      <a:pt x="2066" y="2588"/>
                    </a:cubicBezTo>
                    <a:cubicBezTo>
                      <a:pt x="2076" y="2588"/>
                      <a:pt x="2088" y="2591"/>
                      <a:pt x="2103" y="2597"/>
                    </a:cubicBezTo>
                    <a:cubicBezTo>
                      <a:pt x="2142" y="2618"/>
                      <a:pt x="2180" y="2631"/>
                      <a:pt x="2204" y="2631"/>
                    </a:cubicBezTo>
                    <a:cubicBezTo>
                      <a:pt x="2235" y="2631"/>
                      <a:pt x="2245" y="2611"/>
                      <a:pt x="2212" y="2567"/>
                    </a:cubicBezTo>
                    <a:cubicBezTo>
                      <a:pt x="2152" y="2498"/>
                      <a:pt x="2106" y="2444"/>
                      <a:pt x="2044" y="2444"/>
                    </a:cubicBezTo>
                    <a:cubicBezTo>
                      <a:pt x="2034" y="2444"/>
                      <a:pt x="2024" y="2445"/>
                      <a:pt x="2014" y="2448"/>
                    </a:cubicBezTo>
                    <a:cubicBezTo>
                      <a:pt x="1956" y="2462"/>
                      <a:pt x="1898" y="2492"/>
                      <a:pt x="1856" y="2492"/>
                    </a:cubicBezTo>
                    <a:cubicBezTo>
                      <a:pt x="1840" y="2492"/>
                      <a:pt x="1826" y="2488"/>
                      <a:pt x="1815" y="2478"/>
                    </a:cubicBezTo>
                    <a:cubicBezTo>
                      <a:pt x="1786" y="2448"/>
                      <a:pt x="1756" y="2418"/>
                      <a:pt x="1726" y="2408"/>
                    </a:cubicBezTo>
                    <a:cubicBezTo>
                      <a:pt x="1716" y="2398"/>
                      <a:pt x="1706" y="2398"/>
                      <a:pt x="1696" y="2398"/>
                    </a:cubicBezTo>
                    <a:cubicBezTo>
                      <a:pt x="1667" y="2388"/>
                      <a:pt x="1627" y="2378"/>
                      <a:pt x="1617" y="2349"/>
                    </a:cubicBezTo>
                    <a:cubicBezTo>
                      <a:pt x="1607" y="2339"/>
                      <a:pt x="1607" y="2329"/>
                      <a:pt x="1627" y="2309"/>
                    </a:cubicBezTo>
                    <a:cubicBezTo>
                      <a:pt x="1687" y="2259"/>
                      <a:pt x="1716" y="2140"/>
                      <a:pt x="1716" y="2140"/>
                    </a:cubicBezTo>
                    <a:cubicBezTo>
                      <a:pt x="1716" y="2140"/>
                      <a:pt x="1710" y="2018"/>
                      <a:pt x="1736" y="2018"/>
                    </a:cubicBezTo>
                    <a:cubicBezTo>
                      <a:pt x="1743" y="2018"/>
                      <a:pt x="1753" y="2028"/>
                      <a:pt x="1766" y="2051"/>
                    </a:cubicBezTo>
                    <a:cubicBezTo>
                      <a:pt x="1816" y="2152"/>
                      <a:pt x="1852" y="2217"/>
                      <a:pt x="1874" y="2217"/>
                    </a:cubicBezTo>
                    <a:cubicBezTo>
                      <a:pt x="1878" y="2217"/>
                      <a:pt x="1882" y="2214"/>
                      <a:pt x="1885" y="2210"/>
                    </a:cubicBezTo>
                    <a:cubicBezTo>
                      <a:pt x="1900" y="2187"/>
                      <a:pt x="1903" y="2143"/>
                      <a:pt x="1913" y="2143"/>
                    </a:cubicBezTo>
                    <a:cubicBezTo>
                      <a:pt x="1916" y="2143"/>
                      <a:pt x="1920" y="2148"/>
                      <a:pt x="1925" y="2160"/>
                    </a:cubicBezTo>
                    <a:cubicBezTo>
                      <a:pt x="1933" y="2182"/>
                      <a:pt x="1957" y="2196"/>
                      <a:pt x="1975" y="2196"/>
                    </a:cubicBezTo>
                    <a:cubicBezTo>
                      <a:pt x="1999" y="2196"/>
                      <a:pt x="2013" y="2172"/>
                      <a:pt x="1974" y="2111"/>
                    </a:cubicBezTo>
                    <a:cubicBezTo>
                      <a:pt x="1907" y="2027"/>
                      <a:pt x="1869" y="1965"/>
                      <a:pt x="1835" y="1965"/>
                    </a:cubicBezTo>
                    <a:cubicBezTo>
                      <a:pt x="1828" y="1965"/>
                      <a:pt x="1822" y="1967"/>
                      <a:pt x="1815" y="1972"/>
                    </a:cubicBezTo>
                    <a:cubicBezTo>
                      <a:pt x="1809" y="1980"/>
                      <a:pt x="1805" y="1984"/>
                      <a:pt x="1801" y="1984"/>
                    </a:cubicBezTo>
                    <a:cubicBezTo>
                      <a:pt x="1786" y="1984"/>
                      <a:pt x="1781" y="1930"/>
                      <a:pt x="1726" y="1883"/>
                    </a:cubicBezTo>
                    <a:cubicBezTo>
                      <a:pt x="1696" y="1863"/>
                      <a:pt x="1677" y="1853"/>
                      <a:pt x="1667" y="1843"/>
                    </a:cubicBezTo>
                    <a:cubicBezTo>
                      <a:pt x="1644" y="1843"/>
                      <a:pt x="1625" y="1849"/>
                      <a:pt x="1608" y="1849"/>
                    </a:cubicBezTo>
                    <a:cubicBezTo>
                      <a:pt x="1596" y="1849"/>
                      <a:pt x="1586" y="1846"/>
                      <a:pt x="1578" y="1833"/>
                    </a:cubicBezTo>
                    <a:cubicBezTo>
                      <a:pt x="1568" y="1823"/>
                      <a:pt x="1548" y="1813"/>
                      <a:pt x="1538" y="1803"/>
                    </a:cubicBezTo>
                    <a:cubicBezTo>
                      <a:pt x="1488" y="1774"/>
                      <a:pt x="1419" y="1734"/>
                      <a:pt x="1488" y="1684"/>
                    </a:cubicBezTo>
                    <a:cubicBezTo>
                      <a:pt x="1498" y="1684"/>
                      <a:pt x="1508" y="1674"/>
                      <a:pt x="1518" y="1664"/>
                    </a:cubicBezTo>
                    <a:cubicBezTo>
                      <a:pt x="1558" y="1638"/>
                      <a:pt x="1584" y="1620"/>
                      <a:pt x="1606" y="1620"/>
                    </a:cubicBezTo>
                    <a:cubicBezTo>
                      <a:pt x="1617" y="1620"/>
                      <a:pt x="1627" y="1625"/>
                      <a:pt x="1637" y="1635"/>
                    </a:cubicBezTo>
                    <a:cubicBezTo>
                      <a:pt x="1662" y="1660"/>
                      <a:pt x="1704" y="1694"/>
                      <a:pt x="1739" y="1694"/>
                    </a:cubicBezTo>
                    <a:cubicBezTo>
                      <a:pt x="1758" y="1694"/>
                      <a:pt x="1775" y="1683"/>
                      <a:pt x="1786" y="1655"/>
                    </a:cubicBezTo>
                    <a:cubicBezTo>
                      <a:pt x="1806" y="1575"/>
                      <a:pt x="1865" y="1645"/>
                      <a:pt x="1845" y="1565"/>
                    </a:cubicBezTo>
                    <a:cubicBezTo>
                      <a:pt x="1830" y="1495"/>
                      <a:pt x="1808" y="1431"/>
                      <a:pt x="1775" y="1431"/>
                    </a:cubicBezTo>
                    <a:cubicBezTo>
                      <a:pt x="1766" y="1431"/>
                      <a:pt x="1757" y="1436"/>
                      <a:pt x="1746" y="1446"/>
                    </a:cubicBezTo>
                    <a:cubicBezTo>
                      <a:pt x="1726" y="1471"/>
                      <a:pt x="1709" y="1486"/>
                      <a:pt x="1699" y="1486"/>
                    </a:cubicBezTo>
                    <a:cubicBezTo>
                      <a:pt x="1689" y="1486"/>
                      <a:pt x="1687" y="1471"/>
                      <a:pt x="1696" y="1436"/>
                    </a:cubicBezTo>
                    <a:cubicBezTo>
                      <a:pt x="1713" y="1379"/>
                      <a:pt x="1816" y="1282"/>
                      <a:pt x="1781" y="1282"/>
                    </a:cubicBezTo>
                    <a:cubicBezTo>
                      <a:pt x="1773" y="1282"/>
                      <a:pt x="1759" y="1287"/>
                      <a:pt x="1736" y="1298"/>
                    </a:cubicBezTo>
                    <a:cubicBezTo>
                      <a:pt x="1617" y="1347"/>
                      <a:pt x="1587" y="1377"/>
                      <a:pt x="1597" y="1436"/>
                    </a:cubicBezTo>
                    <a:cubicBezTo>
                      <a:pt x="1609" y="1471"/>
                      <a:pt x="1571" y="1512"/>
                      <a:pt x="1540" y="1512"/>
                    </a:cubicBezTo>
                    <a:cubicBezTo>
                      <a:pt x="1518" y="1512"/>
                      <a:pt x="1500" y="1489"/>
                      <a:pt x="1508" y="1426"/>
                    </a:cubicBezTo>
                    <a:cubicBezTo>
                      <a:pt x="1518" y="1285"/>
                      <a:pt x="1500" y="1188"/>
                      <a:pt x="1567" y="1188"/>
                    </a:cubicBezTo>
                    <a:cubicBezTo>
                      <a:pt x="1570" y="1188"/>
                      <a:pt x="1574" y="1188"/>
                      <a:pt x="1578" y="1189"/>
                    </a:cubicBezTo>
                    <a:cubicBezTo>
                      <a:pt x="1667" y="1189"/>
                      <a:pt x="1637" y="1169"/>
                      <a:pt x="1677" y="1099"/>
                    </a:cubicBezTo>
                    <a:cubicBezTo>
                      <a:pt x="1716" y="1040"/>
                      <a:pt x="1845" y="1109"/>
                      <a:pt x="1766" y="1020"/>
                    </a:cubicBezTo>
                    <a:cubicBezTo>
                      <a:pt x="1746" y="997"/>
                      <a:pt x="1729" y="989"/>
                      <a:pt x="1713" y="989"/>
                    </a:cubicBezTo>
                    <a:cubicBezTo>
                      <a:pt x="1673" y="989"/>
                      <a:pt x="1643" y="1040"/>
                      <a:pt x="1607" y="1040"/>
                    </a:cubicBezTo>
                    <a:cubicBezTo>
                      <a:pt x="1558" y="1040"/>
                      <a:pt x="1518" y="921"/>
                      <a:pt x="1568" y="881"/>
                    </a:cubicBezTo>
                    <a:cubicBezTo>
                      <a:pt x="1621" y="855"/>
                      <a:pt x="1595" y="820"/>
                      <a:pt x="1560" y="820"/>
                    </a:cubicBezTo>
                    <a:cubicBezTo>
                      <a:pt x="1556" y="820"/>
                      <a:pt x="1552" y="821"/>
                      <a:pt x="1548" y="822"/>
                    </a:cubicBezTo>
                    <a:cubicBezTo>
                      <a:pt x="1537" y="829"/>
                      <a:pt x="1521" y="833"/>
                      <a:pt x="1505" y="833"/>
                    </a:cubicBezTo>
                    <a:cubicBezTo>
                      <a:pt x="1475" y="833"/>
                      <a:pt x="1446" y="817"/>
                      <a:pt x="1459" y="772"/>
                    </a:cubicBezTo>
                    <a:cubicBezTo>
                      <a:pt x="1498" y="693"/>
                      <a:pt x="1409" y="663"/>
                      <a:pt x="1399" y="643"/>
                    </a:cubicBezTo>
                    <a:cubicBezTo>
                      <a:pt x="1389" y="643"/>
                      <a:pt x="1399" y="623"/>
                      <a:pt x="1409" y="613"/>
                    </a:cubicBezTo>
                    <a:cubicBezTo>
                      <a:pt x="1419" y="594"/>
                      <a:pt x="1439" y="574"/>
                      <a:pt x="1468" y="574"/>
                    </a:cubicBezTo>
                    <a:cubicBezTo>
                      <a:pt x="1472" y="575"/>
                      <a:pt x="1475" y="575"/>
                      <a:pt x="1478" y="575"/>
                    </a:cubicBezTo>
                    <a:cubicBezTo>
                      <a:pt x="1508" y="575"/>
                      <a:pt x="1533" y="540"/>
                      <a:pt x="1502" y="540"/>
                    </a:cubicBezTo>
                    <a:cubicBezTo>
                      <a:pt x="1496" y="540"/>
                      <a:pt x="1488" y="541"/>
                      <a:pt x="1478" y="544"/>
                    </a:cubicBezTo>
                    <a:cubicBezTo>
                      <a:pt x="1436" y="544"/>
                      <a:pt x="1412" y="559"/>
                      <a:pt x="1400" y="559"/>
                    </a:cubicBezTo>
                    <a:cubicBezTo>
                      <a:pt x="1392" y="559"/>
                      <a:pt x="1389" y="553"/>
                      <a:pt x="1389" y="534"/>
                    </a:cubicBezTo>
                    <a:cubicBezTo>
                      <a:pt x="1389" y="524"/>
                      <a:pt x="1379" y="514"/>
                      <a:pt x="1379" y="504"/>
                    </a:cubicBezTo>
                    <a:cubicBezTo>
                      <a:pt x="1379" y="445"/>
                      <a:pt x="1389" y="435"/>
                      <a:pt x="1369" y="385"/>
                    </a:cubicBezTo>
                    <a:cubicBezTo>
                      <a:pt x="1354" y="348"/>
                      <a:pt x="1322" y="153"/>
                      <a:pt x="1308" y="153"/>
                    </a:cubicBezTo>
                    <a:cubicBezTo>
                      <a:pt x="1303" y="153"/>
                      <a:pt x="1300" y="173"/>
                      <a:pt x="1300" y="227"/>
                    </a:cubicBezTo>
                    <a:lnTo>
                      <a:pt x="1300" y="68"/>
                    </a:lnTo>
                    <a:cubicBezTo>
                      <a:pt x="1300" y="20"/>
                      <a:pt x="1299" y="1"/>
                      <a:pt x="12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1" name="Google Shape;2791;p17"/>
              <p:cNvSpPr/>
              <p:nvPr/>
            </p:nvSpPr>
            <p:spPr>
              <a:xfrm>
                <a:off x="10647865" y="42942"/>
                <a:ext cx="3381" cy="3865"/>
              </a:xfrm>
              <a:custGeom>
                <a:avLst/>
                <a:gdLst/>
                <a:ahLst/>
                <a:cxnLst/>
                <a:rect l="l" t="t" r="r" b="b"/>
                <a:pathLst>
                  <a:path w="21" h="24" extrusionOk="0">
                    <a:moveTo>
                      <a:pt x="1" y="0"/>
                    </a:moveTo>
                    <a:cubicBezTo>
                      <a:pt x="1" y="15"/>
                      <a:pt x="6" y="24"/>
                      <a:pt x="13" y="24"/>
                    </a:cubicBezTo>
                    <a:cubicBezTo>
                      <a:pt x="15" y="24"/>
                      <a:pt x="18" y="23"/>
                      <a:pt x="20" y="20"/>
                    </a:cubicBezTo>
                    <a:cubicBezTo>
                      <a:pt x="20" y="10"/>
                      <a:pt x="1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2" name="Google Shape;2792;p17"/>
              <p:cNvSpPr/>
              <p:nvPr/>
            </p:nvSpPr>
            <p:spPr>
              <a:xfrm>
                <a:off x="11835733" y="-591007"/>
                <a:ext cx="982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61" h="21" extrusionOk="0">
                    <a:moveTo>
                      <a:pt x="1" y="1"/>
                    </a:moveTo>
                    <a:cubicBezTo>
                      <a:pt x="1" y="1"/>
                      <a:pt x="1" y="1"/>
                      <a:pt x="1" y="11"/>
                    </a:cubicBezTo>
                    <a:cubicBezTo>
                      <a:pt x="1" y="11"/>
                      <a:pt x="1" y="11"/>
                      <a:pt x="11" y="21"/>
                    </a:cubicBezTo>
                    <a:cubicBezTo>
                      <a:pt x="30" y="11"/>
                      <a:pt x="40" y="1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3" name="Google Shape;2793;p17"/>
              <p:cNvSpPr/>
              <p:nvPr/>
            </p:nvSpPr>
            <p:spPr>
              <a:xfrm>
                <a:off x="11818181" y="-727876"/>
                <a:ext cx="4992" cy="1449"/>
              </a:xfrm>
              <a:custGeom>
                <a:avLst/>
                <a:gdLst/>
                <a:ahLst/>
                <a:cxnLst/>
                <a:rect l="l" t="t" r="r" b="b"/>
                <a:pathLst>
                  <a:path w="31" h="9" extrusionOk="0">
                    <a:moveTo>
                      <a:pt x="15" y="1"/>
                    </a:moveTo>
                    <a:cubicBezTo>
                      <a:pt x="11" y="1"/>
                      <a:pt x="6" y="3"/>
                      <a:pt x="1" y="8"/>
                    </a:cubicBezTo>
                    <a:lnTo>
                      <a:pt x="30" y="8"/>
                    </a:lnTo>
                    <a:cubicBezTo>
                      <a:pt x="25" y="3"/>
                      <a:pt x="20" y="1"/>
                      <a:pt x="1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4" name="Google Shape;2794;p17"/>
              <p:cNvSpPr/>
              <p:nvPr/>
            </p:nvSpPr>
            <p:spPr>
              <a:xfrm>
                <a:off x="11799019" y="-839949"/>
                <a:ext cx="9822" cy="4831"/>
              </a:xfrm>
              <a:custGeom>
                <a:avLst/>
                <a:gdLst/>
                <a:ahLst/>
                <a:cxnLst/>
                <a:rect l="l" t="t" r="r" b="b"/>
                <a:pathLst>
                  <a:path w="61" h="30" extrusionOk="0">
                    <a:moveTo>
                      <a:pt x="40" y="0"/>
                    </a:moveTo>
                    <a:cubicBezTo>
                      <a:pt x="20" y="10"/>
                      <a:pt x="11" y="20"/>
                      <a:pt x="1" y="30"/>
                    </a:cubicBezTo>
                    <a:cubicBezTo>
                      <a:pt x="20" y="30"/>
                      <a:pt x="40" y="20"/>
                      <a:pt x="60" y="10"/>
                    </a:cubicBezTo>
                    <a:cubicBezTo>
                      <a:pt x="60" y="0"/>
                      <a:pt x="50" y="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5" name="Google Shape;2795;p17"/>
              <p:cNvSpPr/>
              <p:nvPr/>
            </p:nvSpPr>
            <p:spPr>
              <a:xfrm>
                <a:off x="11824622" y="-889544"/>
                <a:ext cx="16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1" h="11" extrusionOk="0">
                    <a:moveTo>
                      <a:pt x="0" y="1"/>
                    </a:moveTo>
                    <a:cubicBezTo>
                      <a:pt x="0" y="1"/>
                      <a:pt x="0" y="1"/>
                      <a:pt x="0" y="1"/>
                    </a:cubicBezTo>
                    <a:cubicBezTo>
                      <a:pt x="0" y="1"/>
                      <a:pt x="0" y="11"/>
                      <a:pt x="0" y="11"/>
                    </a:cubicBezTo>
                    <a:cubicBezTo>
                      <a:pt x="0" y="11"/>
                      <a:pt x="0" y="1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6" name="Google Shape;2796;p17"/>
              <p:cNvSpPr/>
              <p:nvPr/>
            </p:nvSpPr>
            <p:spPr>
              <a:xfrm>
                <a:off x="11813350" y="-798083"/>
                <a:ext cx="22543" cy="23670"/>
              </a:xfrm>
              <a:custGeom>
                <a:avLst/>
                <a:gdLst/>
                <a:ahLst/>
                <a:cxnLst/>
                <a:rect l="l" t="t" r="r" b="b"/>
                <a:pathLst>
                  <a:path w="140" h="147" extrusionOk="0">
                    <a:moveTo>
                      <a:pt x="41" y="0"/>
                    </a:moveTo>
                    <a:cubicBezTo>
                      <a:pt x="28" y="0"/>
                      <a:pt x="16" y="3"/>
                      <a:pt x="1" y="8"/>
                    </a:cubicBezTo>
                    <a:cubicBezTo>
                      <a:pt x="11" y="18"/>
                      <a:pt x="21" y="47"/>
                      <a:pt x="41" y="77"/>
                    </a:cubicBezTo>
                    <a:cubicBezTo>
                      <a:pt x="60" y="107"/>
                      <a:pt x="80" y="127"/>
                      <a:pt x="100" y="147"/>
                    </a:cubicBezTo>
                    <a:cubicBezTo>
                      <a:pt x="120" y="117"/>
                      <a:pt x="140" y="97"/>
                      <a:pt x="140" y="87"/>
                    </a:cubicBezTo>
                    <a:cubicBezTo>
                      <a:pt x="140" y="77"/>
                      <a:pt x="140" y="67"/>
                      <a:pt x="140" y="57"/>
                    </a:cubicBezTo>
                    <a:cubicBezTo>
                      <a:pt x="130" y="47"/>
                      <a:pt x="120" y="38"/>
                      <a:pt x="110" y="28"/>
                    </a:cubicBezTo>
                    <a:cubicBezTo>
                      <a:pt x="81" y="45"/>
                      <a:pt x="55" y="66"/>
                      <a:pt x="47" y="66"/>
                    </a:cubicBezTo>
                    <a:cubicBezTo>
                      <a:pt x="41" y="66"/>
                      <a:pt x="44" y="56"/>
                      <a:pt x="60" y="28"/>
                    </a:cubicBezTo>
                    <a:cubicBezTo>
                      <a:pt x="70" y="18"/>
                      <a:pt x="70" y="18"/>
                      <a:pt x="80" y="8"/>
                    </a:cubicBezTo>
                    <a:cubicBezTo>
                      <a:pt x="65" y="3"/>
                      <a:pt x="53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7" name="Google Shape;2797;p17"/>
              <p:cNvSpPr/>
              <p:nvPr/>
            </p:nvSpPr>
            <p:spPr>
              <a:xfrm>
                <a:off x="11770357" y="-784074"/>
                <a:ext cx="23992" cy="22382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9" extrusionOk="0">
                    <a:moveTo>
                      <a:pt x="129" y="0"/>
                    </a:moveTo>
                    <a:lnTo>
                      <a:pt x="129" y="0"/>
                    </a:lnTo>
                    <a:cubicBezTo>
                      <a:pt x="109" y="10"/>
                      <a:pt x="89" y="20"/>
                      <a:pt x="70" y="40"/>
                    </a:cubicBezTo>
                    <a:cubicBezTo>
                      <a:pt x="10" y="79"/>
                      <a:pt x="0" y="109"/>
                      <a:pt x="10" y="139"/>
                    </a:cubicBezTo>
                    <a:cubicBezTo>
                      <a:pt x="60" y="129"/>
                      <a:pt x="109" y="119"/>
                      <a:pt x="129" y="89"/>
                    </a:cubicBezTo>
                    <a:cubicBezTo>
                      <a:pt x="149" y="50"/>
                      <a:pt x="119" y="1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8" name="Google Shape;2798;p17"/>
              <p:cNvSpPr/>
              <p:nvPr/>
            </p:nvSpPr>
            <p:spPr>
              <a:xfrm>
                <a:off x="11637835" y="-757022"/>
                <a:ext cx="1771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10" h="130" extrusionOk="0">
                    <a:moveTo>
                      <a:pt x="70" y="1"/>
                    </a:moveTo>
                    <a:cubicBezTo>
                      <a:pt x="50" y="1"/>
                      <a:pt x="40" y="11"/>
                      <a:pt x="30" y="11"/>
                    </a:cubicBezTo>
                    <a:cubicBezTo>
                      <a:pt x="20" y="40"/>
                      <a:pt x="10" y="90"/>
                      <a:pt x="0" y="130"/>
                    </a:cubicBezTo>
                    <a:cubicBezTo>
                      <a:pt x="30" y="100"/>
                      <a:pt x="70" y="80"/>
                      <a:pt x="109" y="50"/>
                    </a:cubicBezTo>
                    <a:cubicBezTo>
                      <a:pt x="99" y="40"/>
                      <a:pt x="89" y="21"/>
                      <a:pt x="79" y="11"/>
                    </a:cubicBezTo>
                    <a:cubicBezTo>
                      <a:pt x="70" y="1"/>
                      <a:pt x="70" y="1"/>
                      <a:pt x="7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99" name="Google Shape;2799;p17"/>
              <p:cNvSpPr/>
              <p:nvPr/>
            </p:nvSpPr>
            <p:spPr>
              <a:xfrm>
                <a:off x="11594198" y="-776183"/>
                <a:ext cx="24636" cy="17873"/>
              </a:xfrm>
              <a:custGeom>
                <a:avLst/>
                <a:gdLst/>
                <a:ahLst/>
                <a:cxnLst/>
                <a:rect l="l" t="t" r="r" b="b"/>
                <a:pathLst>
                  <a:path w="153" h="111" extrusionOk="0">
                    <a:moveTo>
                      <a:pt x="103" y="1"/>
                    </a:moveTo>
                    <a:cubicBezTo>
                      <a:pt x="103" y="1"/>
                      <a:pt x="93" y="11"/>
                      <a:pt x="83" y="11"/>
                    </a:cubicBezTo>
                    <a:cubicBezTo>
                      <a:pt x="1" y="65"/>
                      <a:pt x="32" y="111"/>
                      <a:pt x="82" y="111"/>
                    </a:cubicBezTo>
                    <a:cubicBezTo>
                      <a:pt x="104" y="111"/>
                      <a:pt x="131" y="102"/>
                      <a:pt x="152" y="80"/>
                    </a:cubicBezTo>
                    <a:cubicBezTo>
                      <a:pt x="132" y="60"/>
                      <a:pt x="122" y="30"/>
                      <a:pt x="10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0" name="Google Shape;2800;p17"/>
              <p:cNvSpPr/>
              <p:nvPr/>
            </p:nvSpPr>
            <p:spPr>
              <a:xfrm>
                <a:off x="11784688" y="-927867"/>
                <a:ext cx="38484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39" h="537" extrusionOk="0">
                    <a:moveTo>
                      <a:pt x="40" y="1"/>
                    </a:moveTo>
                    <a:cubicBezTo>
                      <a:pt x="10" y="80"/>
                      <a:pt x="20" y="229"/>
                      <a:pt x="10" y="407"/>
                    </a:cubicBezTo>
                    <a:cubicBezTo>
                      <a:pt x="0" y="467"/>
                      <a:pt x="10" y="506"/>
                      <a:pt x="20" y="536"/>
                    </a:cubicBezTo>
                    <a:cubicBezTo>
                      <a:pt x="20" y="526"/>
                      <a:pt x="30" y="526"/>
                      <a:pt x="30" y="516"/>
                    </a:cubicBezTo>
                    <a:cubicBezTo>
                      <a:pt x="70" y="417"/>
                      <a:pt x="60" y="308"/>
                      <a:pt x="109" y="298"/>
                    </a:cubicBezTo>
                    <a:cubicBezTo>
                      <a:pt x="129" y="298"/>
                      <a:pt x="159" y="298"/>
                      <a:pt x="179" y="308"/>
                    </a:cubicBezTo>
                    <a:cubicBezTo>
                      <a:pt x="179" y="298"/>
                      <a:pt x="179" y="298"/>
                      <a:pt x="179" y="298"/>
                    </a:cubicBezTo>
                    <a:cubicBezTo>
                      <a:pt x="179" y="298"/>
                      <a:pt x="179" y="278"/>
                      <a:pt x="179" y="259"/>
                    </a:cubicBezTo>
                    <a:cubicBezTo>
                      <a:pt x="173" y="261"/>
                      <a:pt x="167" y="262"/>
                      <a:pt x="162" y="262"/>
                    </a:cubicBezTo>
                    <a:cubicBezTo>
                      <a:pt x="144" y="262"/>
                      <a:pt x="142" y="244"/>
                      <a:pt x="189" y="189"/>
                    </a:cubicBezTo>
                    <a:cubicBezTo>
                      <a:pt x="199" y="189"/>
                      <a:pt x="199" y="179"/>
                      <a:pt x="199" y="179"/>
                    </a:cubicBezTo>
                    <a:cubicBezTo>
                      <a:pt x="209" y="169"/>
                      <a:pt x="219" y="159"/>
                      <a:pt x="238" y="149"/>
                    </a:cubicBezTo>
                    <a:cubicBezTo>
                      <a:pt x="228" y="130"/>
                      <a:pt x="228" y="110"/>
                      <a:pt x="228" y="100"/>
                    </a:cubicBezTo>
                    <a:cubicBezTo>
                      <a:pt x="169" y="140"/>
                      <a:pt x="119" y="199"/>
                      <a:pt x="109" y="209"/>
                    </a:cubicBezTo>
                    <a:cubicBezTo>
                      <a:pt x="99" y="212"/>
                      <a:pt x="85" y="218"/>
                      <a:pt x="75" y="218"/>
                    </a:cubicBezTo>
                    <a:cubicBezTo>
                      <a:pt x="54" y="218"/>
                      <a:pt x="44" y="197"/>
                      <a:pt x="90" y="100"/>
                    </a:cubicBezTo>
                    <a:cubicBezTo>
                      <a:pt x="119" y="60"/>
                      <a:pt x="129" y="31"/>
                      <a:pt x="139" y="11"/>
                    </a:cubicBezTo>
                    <a:cubicBezTo>
                      <a:pt x="130" y="8"/>
                      <a:pt x="122" y="8"/>
                      <a:pt x="114" y="8"/>
                    </a:cubicBezTo>
                    <a:cubicBezTo>
                      <a:pt x="100" y="8"/>
                      <a:pt x="87" y="10"/>
                      <a:pt x="76" y="10"/>
                    </a:cubicBezTo>
                    <a:cubicBezTo>
                      <a:pt x="66" y="10"/>
                      <a:pt x="57" y="8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1" name="Google Shape;2801;p17"/>
              <p:cNvSpPr/>
              <p:nvPr/>
            </p:nvSpPr>
            <p:spPr>
              <a:xfrm>
                <a:off x="11743144" y="-1223184"/>
                <a:ext cx="17712" cy="8324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17" extrusionOk="0">
                    <a:moveTo>
                      <a:pt x="18" y="1"/>
                    </a:moveTo>
                    <a:cubicBezTo>
                      <a:pt x="14" y="1"/>
                      <a:pt x="7" y="97"/>
                      <a:pt x="1" y="179"/>
                    </a:cubicBezTo>
                    <a:cubicBezTo>
                      <a:pt x="1" y="179"/>
                      <a:pt x="1" y="189"/>
                      <a:pt x="1" y="189"/>
                    </a:cubicBezTo>
                    <a:cubicBezTo>
                      <a:pt x="30" y="268"/>
                      <a:pt x="1" y="278"/>
                      <a:pt x="20" y="427"/>
                    </a:cubicBezTo>
                    <a:cubicBezTo>
                      <a:pt x="27" y="494"/>
                      <a:pt x="36" y="516"/>
                      <a:pt x="57" y="516"/>
                    </a:cubicBezTo>
                    <a:cubicBezTo>
                      <a:pt x="70" y="516"/>
                      <a:pt x="87" y="508"/>
                      <a:pt x="110" y="496"/>
                    </a:cubicBezTo>
                    <a:cubicBezTo>
                      <a:pt x="100" y="437"/>
                      <a:pt x="110" y="427"/>
                      <a:pt x="90" y="387"/>
                    </a:cubicBezTo>
                    <a:cubicBezTo>
                      <a:pt x="80" y="367"/>
                      <a:pt x="70" y="308"/>
                      <a:pt x="60" y="248"/>
                    </a:cubicBezTo>
                    <a:cubicBezTo>
                      <a:pt x="48" y="198"/>
                      <a:pt x="35" y="148"/>
                      <a:pt x="27" y="148"/>
                    </a:cubicBezTo>
                    <a:cubicBezTo>
                      <a:pt x="23" y="148"/>
                      <a:pt x="20" y="165"/>
                      <a:pt x="20" y="209"/>
                    </a:cubicBezTo>
                    <a:lnTo>
                      <a:pt x="20" y="70"/>
                    </a:lnTo>
                    <a:cubicBezTo>
                      <a:pt x="20" y="20"/>
                      <a:pt x="19" y="1"/>
                      <a:pt x="1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2" name="Google Shape;2802;p17"/>
              <p:cNvSpPr/>
              <p:nvPr/>
            </p:nvSpPr>
            <p:spPr>
              <a:xfrm>
                <a:off x="11601605" y="-562989"/>
                <a:ext cx="20450" cy="12077"/>
              </a:xfrm>
              <a:custGeom>
                <a:avLst/>
                <a:gdLst/>
                <a:ahLst/>
                <a:cxnLst/>
                <a:rect l="l" t="t" r="r" b="b"/>
                <a:pathLst>
                  <a:path w="127" h="75" extrusionOk="0">
                    <a:moveTo>
                      <a:pt x="18" y="0"/>
                    </a:moveTo>
                    <a:cubicBezTo>
                      <a:pt x="1" y="0"/>
                      <a:pt x="30" y="34"/>
                      <a:pt x="47" y="75"/>
                    </a:cubicBezTo>
                    <a:cubicBezTo>
                      <a:pt x="76" y="65"/>
                      <a:pt x="96" y="65"/>
                      <a:pt x="126" y="55"/>
                    </a:cubicBezTo>
                    <a:cubicBezTo>
                      <a:pt x="96" y="45"/>
                      <a:pt x="76" y="25"/>
                      <a:pt x="37" y="5"/>
                    </a:cubicBezTo>
                    <a:cubicBezTo>
                      <a:pt x="28" y="2"/>
                      <a:pt x="22" y="0"/>
                      <a:pt x="1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3" name="Google Shape;2803;p17"/>
              <p:cNvSpPr/>
              <p:nvPr/>
            </p:nvSpPr>
            <p:spPr>
              <a:xfrm>
                <a:off x="11866166" y="-413720"/>
                <a:ext cx="63926" cy="60867"/>
              </a:xfrm>
              <a:custGeom>
                <a:avLst/>
                <a:gdLst/>
                <a:ahLst/>
                <a:cxnLst/>
                <a:rect l="l" t="t" r="r" b="b"/>
                <a:pathLst>
                  <a:path w="397" h="378" extrusionOk="0">
                    <a:moveTo>
                      <a:pt x="278" y="1"/>
                    </a:moveTo>
                    <a:cubicBezTo>
                      <a:pt x="258" y="10"/>
                      <a:pt x="238" y="10"/>
                      <a:pt x="218" y="20"/>
                    </a:cubicBezTo>
                    <a:cubicBezTo>
                      <a:pt x="129" y="60"/>
                      <a:pt x="60" y="90"/>
                      <a:pt x="0" y="119"/>
                    </a:cubicBezTo>
                    <a:cubicBezTo>
                      <a:pt x="0" y="119"/>
                      <a:pt x="0" y="119"/>
                      <a:pt x="0" y="129"/>
                    </a:cubicBezTo>
                    <a:lnTo>
                      <a:pt x="10" y="129"/>
                    </a:lnTo>
                    <a:cubicBezTo>
                      <a:pt x="10" y="162"/>
                      <a:pt x="77" y="229"/>
                      <a:pt x="118" y="229"/>
                    </a:cubicBezTo>
                    <a:cubicBezTo>
                      <a:pt x="126" y="229"/>
                      <a:pt x="134" y="226"/>
                      <a:pt x="139" y="219"/>
                    </a:cubicBezTo>
                    <a:cubicBezTo>
                      <a:pt x="143" y="213"/>
                      <a:pt x="148" y="211"/>
                      <a:pt x="152" y="211"/>
                    </a:cubicBezTo>
                    <a:cubicBezTo>
                      <a:pt x="182" y="211"/>
                      <a:pt x="218" y="302"/>
                      <a:pt x="218" y="328"/>
                    </a:cubicBezTo>
                    <a:cubicBezTo>
                      <a:pt x="218" y="338"/>
                      <a:pt x="218" y="357"/>
                      <a:pt x="218" y="377"/>
                    </a:cubicBezTo>
                    <a:cubicBezTo>
                      <a:pt x="238" y="367"/>
                      <a:pt x="248" y="348"/>
                      <a:pt x="268" y="318"/>
                    </a:cubicBezTo>
                    <a:cubicBezTo>
                      <a:pt x="268" y="288"/>
                      <a:pt x="258" y="248"/>
                      <a:pt x="248" y="238"/>
                    </a:cubicBezTo>
                    <a:cubicBezTo>
                      <a:pt x="238" y="209"/>
                      <a:pt x="198" y="169"/>
                      <a:pt x="208" y="139"/>
                    </a:cubicBezTo>
                    <a:cubicBezTo>
                      <a:pt x="218" y="125"/>
                      <a:pt x="227" y="113"/>
                      <a:pt x="239" y="113"/>
                    </a:cubicBezTo>
                    <a:cubicBezTo>
                      <a:pt x="252" y="113"/>
                      <a:pt x="267" y="128"/>
                      <a:pt x="288" y="169"/>
                    </a:cubicBezTo>
                    <a:cubicBezTo>
                      <a:pt x="307" y="199"/>
                      <a:pt x="317" y="219"/>
                      <a:pt x="337" y="238"/>
                    </a:cubicBezTo>
                    <a:cubicBezTo>
                      <a:pt x="337" y="229"/>
                      <a:pt x="347" y="229"/>
                      <a:pt x="347" y="219"/>
                    </a:cubicBezTo>
                    <a:cubicBezTo>
                      <a:pt x="367" y="189"/>
                      <a:pt x="387" y="179"/>
                      <a:pt x="397" y="179"/>
                    </a:cubicBezTo>
                    <a:cubicBezTo>
                      <a:pt x="377" y="149"/>
                      <a:pt x="357" y="119"/>
                      <a:pt x="337" y="90"/>
                    </a:cubicBezTo>
                    <a:cubicBezTo>
                      <a:pt x="327" y="70"/>
                      <a:pt x="317" y="50"/>
                      <a:pt x="317" y="40"/>
                    </a:cubicBezTo>
                    <a:cubicBezTo>
                      <a:pt x="307" y="20"/>
                      <a:pt x="298" y="10"/>
                      <a:pt x="27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4" name="Google Shape;2804;p17"/>
              <p:cNvSpPr/>
              <p:nvPr/>
            </p:nvSpPr>
            <p:spPr>
              <a:xfrm>
                <a:off x="11910447" y="-295207"/>
                <a:ext cx="14814" cy="12560"/>
              </a:xfrm>
              <a:custGeom>
                <a:avLst/>
                <a:gdLst/>
                <a:ahLst/>
                <a:cxnLst/>
                <a:rect l="l" t="t" r="r" b="b"/>
                <a:pathLst>
                  <a:path w="92" h="78" extrusionOk="0">
                    <a:moveTo>
                      <a:pt x="21" y="1"/>
                    </a:moveTo>
                    <a:cubicBezTo>
                      <a:pt x="1" y="1"/>
                      <a:pt x="17" y="25"/>
                      <a:pt x="62" y="78"/>
                    </a:cubicBezTo>
                    <a:cubicBezTo>
                      <a:pt x="82" y="78"/>
                      <a:pt x="92" y="68"/>
                      <a:pt x="92" y="38"/>
                    </a:cubicBezTo>
                    <a:cubicBezTo>
                      <a:pt x="82" y="28"/>
                      <a:pt x="72" y="18"/>
                      <a:pt x="52" y="8"/>
                    </a:cubicBezTo>
                    <a:cubicBezTo>
                      <a:pt x="38" y="3"/>
                      <a:pt x="27" y="1"/>
                      <a:pt x="2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5" name="Google Shape;2805;p17"/>
              <p:cNvSpPr/>
              <p:nvPr/>
            </p:nvSpPr>
            <p:spPr>
              <a:xfrm>
                <a:off x="11747975" y="-1137037"/>
                <a:ext cx="71977" cy="8421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523" extrusionOk="0">
                    <a:moveTo>
                      <a:pt x="199" y="1"/>
                    </a:moveTo>
                    <a:lnTo>
                      <a:pt x="199" y="1"/>
                    </a:lnTo>
                    <a:cubicBezTo>
                      <a:pt x="189" y="11"/>
                      <a:pt x="169" y="11"/>
                      <a:pt x="149" y="11"/>
                    </a:cubicBezTo>
                    <a:cubicBezTo>
                      <a:pt x="139" y="11"/>
                      <a:pt x="119" y="11"/>
                      <a:pt x="99" y="21"/>
                    </a:cubicBezTo>
                    <a:cubicBezTo>
                      <a:pt x="40" y="50"/>
                      <a:pt x="0" y="120"/>
                      <a:pt x="10" y="150"/>
                    </a:cubicBezTo>
                    <a:cubicBezTo>
                      <a:pt x="30" y="189"/>
                      <a:pt x="228" y="239"/>
                      <a:pt x="149" y="397"/>
                    </a:cubicBezTo>
                    <a:cubicBezTo>
                      <a:pt x="108" y="492"/>
                      <a:pt x="174" y="522"/>
                      <a:pt x="242" y="522"/>
                    </a:cubicBezTo>
                    <a:cubicBezTo>
                      <a:pt x="274" y="522"/>
                      <a:pt x="306" y="516"/>
                      <a:pt x="328" y="507"/>
                    </a:cubicBezTo>
                    <a:cubicBezTo>
                      <a:pt x="333" y="504"/>
                      <a:pt x="340" y="502"/>
                      <a:pt x="347" y="502"/>
                    </a:cubicBezTo>
                    <a:cubicBezTo>
                      <a:pt x="364" y="502"/>
                      <a:pt x="383" y="509"/>
                      <a:pt x="397" y="516"/>
                    </a:cubicBezTo>
                    <a:cubicBezTo>
                      <a:pt x="407" y="497"/>
                      <a:pt x="417" y="487"/>
                      <a:pt x="437" y="477"/>
                    </a:cubicBezTo>
                    <a:lnTo>
                      <a:pt x="447" y="477"/>
                    </a:lnTo>
                    <a:cubicBezTo>
                      <a:pt x="430" y="461"/>
                      <a:pt x="416" y="455"/>
                      <a:pt x="402" y="455"/>
                    </a:cubicBezTo>
                    <a:cubicBezTo>
                      <a:pt x="365" y="455"/>
                      <a:pt x="334" y="497"/>
                      <a:pt x="298" y="497"/>
                    </a:cubicBezTo>
                    <a:cubicBezTo>
                      <a:pt x="258" y="497"/>
                      <a:pt x="209" y="378"/>
                      <a:pt x="268" y="348"/>
                    </a:cubicBezTo>
                    <a:cubicBezTo>
                      <a:pt x="309" y="316"/>
                      <a:pt x="290" y="283"/>
                      <a:pt x="265" y="283"/>
                    </a:cubicBezTo>
                    <a:cubicBezTo>
                      <a:pt x="259" y="283"/>
                      <a:pt x="254" y="285"/>
                      <a:pt x="248" y="288"/>
                    </a:cubicBezTo>
                    <a:cubicBezTo>
                      <a:pt x="237" y="291"/>
                      <a:pt x="223" y="293"/>
                      <a:pt x="210" y="293"/>
                    </a:cubicBezTo>
                    <a:cubicBezTo>
                      <a:pt x="173" y="293"/>
                      <a:pt x="137" y="279"/>
                      <a:pt x="159" y="229"/>
                    </a:cubicBezTo>
                    <a:cubicBezTo>
                      <a:pt x="189" y="150"/>
                      <a:pt x="99" y="130"/>
                      <a:pt x="90" y="110"/>
                    </a:cubicBezTo>
                    <a:cubicBezTo>
                      <a:pt x="80" y="92"/>
                      <a:pt x="114" y="39"/>
                      <a:pt x="150" y="39"/>
                    </a:cubicBezTo>
                    <a:cubicBezTo>
                      <a:pt x="153" y="39"/>
                      <a:pt x="156" y="40"/>
                      <a:pt x="159" y="41"/>
                    </a:cubicBezTo>
                    <a:cubicBezTo>
                      <a:pt x="189" y="41"/>
                      <a:pt x="218" y="11"/>
                      <a:pt x="19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6" name="Google Shape;2806;p17"/>
              <p:cNvSpPr/>
              <p:nvPr/>
            </p:nvSpPr>
            <p:spPr>
              <a:xfrm>
                <a:off x="11561188" y="-520639"/>
                <a:ext cx="6441" cy="3220"/>
              </a:xfrm>
              <a:custGeom>
                <a:avLst/>
                <a:gdLst/>
                <a:ahLst/>
                <a:cxnLst/>
                <a:rect l="l" t="t" r="r" b="b"/>
                <a:pathLst>
                  <a:path w="40" h="20" extrusionOk="0">
                    <a:moveTo>
                      <a:pt x="20" y="0"/>
                    </a:moveTo>
                    <a:cubicBezTo>
                      <a:pt x="10" y="0"/>
                      <a:pt x="10" y="10"/>
                      <a:pt x="0" y="20"/>
                    </a:cubicBezTo>
                    <a:lnTo>
                      <a:pt x="30" y="20"/>
                    </a:lnTo>
                    <a:cubicBezTo>
                      <a:pt x="40" y="20"/>
                      <a:pt x="40" y="10"/>
                      <a:pt x="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7" name="Google Shape;2807;p17"/>
              <p:cNvSpPr/>
              <p:nvPr/>
            </p:nvSpPr>
            <p:spPr>
              <a:xfrm>
                <a:off x="11585020" y="-630779"/>
                <a:ext cx="13043" cy="23992"/>
              </a:xfrm>
              <a:custGeom>
                <a:avLst/>
                <a:gdLst/>
                <a:ahLst/>
                <a:cxnLst/>
                <a:rect l="l" t="t" r="r" b="b"/>
                <a:pathLst>
                  <a:path w="81" h="149" extrusionOk="0">
                    <a:moveTo>
                      <a:pt x="31" y="0"/>
                    </a:moveTo>
                    <a:cubicBezTo>
                      <a:pt x="21" y="10"/>
                      <a:pt x="21" y="20"/>
                      <a:pt x="21" y="30"/>
                    </a:cubicBezTo>
                    <a:cubicBezTo>
                      <a:pt x="21" y="40"/>
                      <a:pt x="11" y="40"/>
                      <a:pt x="11" y="40"/>
                    </a:cubicBezTo>
                    <a:cubicBezTo>
                      <a:pt x="1" y="119"/>
                      <a:pt x="31" y="149"/>
                      <a:pt x="80" y="149"/>
                    </a:cubicBezTo>
                    <a:cubicBezTo>
                      <a:pt x="70" y="119"/>
                      <a:pt x="51" y="60"/>
                      <a:pt x="3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8" name="Google Shape;2808;p17"/>
              <p:cNvSpPr/>
              <p:nvPr/>
            </p:nvSpPr>
            <p:spPr>
              <a:xfrm>
                <a:off x="11023049" y="-169448"/>
                <a:ext cx="16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1" h="21" extrusionOk="0">
                    <a:moveTo>
                      <a:pt x="1" y="20"/>
                    </a:moveTo>
                    <a:lnTo>
                      <a:pt x="1" y="1"/>
                    </a:lnTo>
                    <a:cubicBezTo>
                      <a:pt x="1" y="1"/>
                      <a:pt x="1" y="1"/>
                      <a:pt x="1" y="10"/>
                    </a:cubicBezTo>
                    <a:cubicBezTo>
                      <a:pt x="1" y="10"/>
                      <a:pt x="1" y="10"/>
                      <a:pt x="1" y="2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09" name="Google Shape;2809;p17"/>
              <p:cNvSpPr/>
              <p:nvPr/>
            </p:nvSpPr>
            <p:spPr>
              <a:xfrm>
                <a:off x="11743144" y="-110352"/>
                <a:ext cx="1771" cy="33654"/>
              </a:xfrm>
              <a:custGeom>
                <a:avLst/>
                <a:gdLst/>
                <a:ahLst/>
                <a:cxnLst/>
                <a:rect l="l" t="t" r="r" b="b"/>
                <a:pathLst>
                  <a:path w="11" h="209" extrusionOk="0">
                    <a:moveTo>
                      <a:pt x="10" y="0"/>
                    </a:moveTo>
                    <a:cubicBezTo>
                      <a:pt x="1" y="10"/>
                      <a:pt x="1" y="20"/>
                      <a:pt x="1" y="30"/>
                    </a:cubicBezTo>
                    <a:cubicBezTo>
                      <a:pt x="1" y="50"/>
                      <a:pt x="10" y="109"/>
                      <a:pt x="10" y="209"/>
                    </a:cubicBez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0" name="Google Shape;2810;p17"/>
              <p:cNvSpPr/>
              <p:nvPr/>
            </p:nvSpPr>
            <p:spPr>
              <a:xfrm>
                <a:off x="11719152" y="-92801"/>
                <a:ext cx="16102" cy="27374"/>
              </a:xfrm>
              <a:custGeom>
                <a:avLst/>
                <a:gdLst/>
                <a:ahLst/>
                <a:cxnLst/>
                <a:rect l="l" t="t" r="r" b="b"/>
                <a:pathLst>
                  <a:path w="100" h="170" extrusionOk="0">
                    <a:moveTo>
                      <a:pt x="100" y="0"/>
                    </a:moveTo>
                    <a:cubicBezTo>
                      <a:pt x="80" y="20"/>
                      <a:pt x="60" y="40"/>
                      <a:pt x="50" y="60"/>
                    </a:cubicBezTo>
                    <a:cubicBezTo>
                      <a:pt x="1" y="90"/>
                      <a:pt x="11" y="139"/>
                      <a:pt x="60" y="169"/>
                    </a:cubicBezTo>
                    <a:cubicBezTo>
                      <a:pt x="80" y="100"/>
                      <a:pt x="90" y="40"/>
                      <a:pt x="1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1" name="Google Shape;2811;p17"/>
              <p:cNvSpPr/>
              <p:nvPr/>
            </p:nvSpPr>
            <p:spPr>
              <a:xfrm>
                <a:off x="11511593" y="855627"/>
                <a:ext cx="19323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0" extrusionOk="0">
                    <a:moveTo>
                      <a:pt x="1" y="0"/>
                    </a:moveTo>
                    <a:cubicBezTo>
                      <a:pt x="21" y="30"/>
                      <a:pt x="50" y="60"/>
                      <a:pt x="70" y="60"/>
                    </a:cubicBezTo>
                    <a:cubicBezTo>
                      <a:pt x="90" y="60"/>
                      <a:pt x="100" y="50"/>
                      <a:pt x="120" y="50"/>
                    </a:cubicBezTo>
                    <a:cubicBezTo>
                      <a:pt x="90" y="30"/>
                      <a:pt x="7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2" name="Google Shape;2812;p17"/>
              <p:cNvSpPr/>
              <p:nvPr/>
            </p:nvSpPr>
            <p:spPr>
              <a:xfrm>
                <a:off x="11509983" y="160328"/>
                <a:ext cx="81638" cy="66341"/>
              </a:xfrm>
              <a:custGeom>
                <a:avLst/>
                <a:gdLst/>
                <a:ahLst/>
                <a:cxnLst/>
                <a:rect l="l" t="t" r="r" b="b"/>
                <a:pathLst>
                  <a:path w="507" h="412" extrusionOk="0">
                    <a:moveTo>
                      <a:pt x="416" y="0"/>
                    </a:moveTo>
                    <a:cubicBezTo>
                      <a:pt x="383" y="0"/>
                      <a:pt x="343" y="10"/>
                      <a:pt x="288" y="55"/>
                    </a:cubicBezTo>
                    <a:cubicBezTo>
                      <a:pt x="177" y="150"/>
                      <a:pt x="168" y="240"/>
                      <a:pt x="143" y="240"/>
                    </a:cubicBezTo>
                    <a:cubicBezTo>
                      <a:pt x="137" y="240"/>
                      <a:pt x="130" y="235"/>
                      <a:pt x="120" y="223"/>
                    </a:cubicBezTo>
                    <a:cubicBezTo>
                      <a:pt x="120" y="223"/>
                      <a:pt x="110" y="223"/>
                      <a:pt x="110" y="213"/>
                    </a:cubicBezTo>
                    <a:cubicBezTo>
                      <a:pt x="102" y="209"/>
                      <a:pt x="94" y="207"/>
                      <a:pt x="85" y="207"/>
                    </a:cubicBezTo>
                    <a:cubicBezTo>
                      <a:pt x="74" y="207"/>
                      <a:pt x="62" y="212"/>
                      <a:pt x="51" y="223"/>
                    </a:cubicBezTo>
                    <a:cubicBezTo>
                      <a:pt x="41" y="223"/>
                      <a:pt x="41" y="233"/>
                      <a:pt x="31" y="233"/>
                    </a:cubicBezTo>
                    <a:cubicBezTo>
                      <a:pt x="51" y="243"/>
                      <a:pt x="60" y="243"/>
                      <a:pt x="80" y="263"/>
                    </a:cubicBezTo>
                    <a:cubicBezTo>
                      <a:pt x="179" y="332"/>
                      <a:pt x="80" y="302"/>
                      <a:pt x="1" y="322"/>
                    </a:cubicBezTo>
                    <a:cubicBezTo>
                      <a:pt x="21" y="352"/>
                      <a:pt x="41" y="382"/>
                      <a:pt x="70" y="412"/>
                    </a:cubicBezTo>
                    <a:cubicBezTo>
                      <a:pt x="249" y="243"/>
                      <a:pt x="398" y="104"/>
                      <a:pt x="507" y="5"/>
                    </a:cubicBezTo>
                    <a:lnTo>
                      <a:pt x="507" y="5"/>
                    </a:lnTo>
                    <a:cubicBezTo>
                      <a:pt x="501" y="6"/>
                      <a:pt x="495" y="6"/>
                      <a:pt x="489" y="6"/>
                    </a:cubicBezTo>
                    <a:cubicBezTo>
                      <a:pt x="466" y="6"/>
                      <a:pt x="443" y="0"/>
                      <a:pt x="4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3" name="Google Shape;2813;p17"/>
              <p:cNvSpPr/>
              <p:nvPr/>
            </p:nvSpPr>
            <p:spPr>
              <a:xfrm>
                <a:off x="11514813" y="381413"/>
                <a:ext cx="3381" cy="1771"/>
              </a:xfrm>
              <a:custGeom>
                <a:avLst/>
                <a:gdLst/>
                <a:ahLst/>
                <a:cxnLst/>
                <a:rect l="l" t="t" r="r" b="b"/>
                <a:pathLst>
                  <a:path w="21" h="11" extrusionOk="0">
                    <a:moveTo>
                      <a:pt x="1" y="0"/>
                    </a:moveTo>
                    <a:cubicBezTo>
                      <a:pt x="4" y="0"/>
                      <a:pt x="8" y="0"/>
                      <a:pt x="11" y="1"/>
                    </a:cubicBezTo>
                    <a:lnTo>
                      <a:pt x="11" y="1"/>
                    </a:lnTo>
                    <a:cubicBezTo>
                      <a:pt x="11" y="1"/>
                      <a:pt x="11" y="0"/>
                      <a:pt x="11" y="0"/>
                    </a:cubicBezTo>
                    <a:close/>
                    <a:moveTo>
                      <a:pt x="11" y="1"/>
                    </a:moveTo>
                    <a:cubicBezTo>
                      <a:pt x="13" y="3"/>
                      <a:pt x="21" y="10"/>
                      <a:pt x="21" y="10"/>
                    </a:cubicBezTo>
                    <a:cubicBezTo>
                      <a:pt x="21" y="4"/>
                      <a:pt x="17" y="2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4" name="Google Shape;2814;p17"/>
              <p:cNvSpPr/>
              <p:nvPr/>
            </p:nvSpPr>
            <p:spPr>
              <a:xfrm>
                <a:off x="10951233" y="137141"/>
                <a:ext cx="4992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31" h="21" extrusionOk="0">
                    <a:moveTo>
                      <a:pt x="30" y="0"/>
                    </a:moveTo>
                    <a:cubicBezTo>
                      <a:pt x="20" y="0"/>
                      <a:pt x="10" y="0"/>
                      <a:pt x="1" y="10"/>
                    </a:cubicBezTo>
                    <a:cubicBezTo>
                      <a:pt x="10" y="10"/>
                      <a:pt x="10" y="10"/>
                      <a:pt x="10" y="20"/>
                    </a:cubicBezTo>
                    <a:cubicBezTo>
                      <a:pt x="20" y="10"/>
                      <a:pt x="20" y="1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5" name="Google Shape;2815;p17"/>
              <p:cNvSpPr/>
              <p:nvPr/>
            </p:nvSpPr>
            <p:spPr>
              <a:xfrm>
                <a:off x="10887306" y="606041"/>
                <a:ext cx="56036" cy="5845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363" extrusionOk="0">
                    <a:moveTo>
                      <a:pt x="183" y="0"/>
                    </a:moveTo>
                    <a:cubicBezTo>
                      <a:pt x="141" y="0"/>
                      <a:pt x="62" y="44"/>
                      <a:pt x="1" y="83"/>
                    </a:cubicBezTo>
                    <a:cubicBezTo>
                      <a:pt x="11" y="103"/>
                      <a:pt x="11" y="112"/>
                      <a:pt x="21" y="122"/>
                    </a:cubicBezTo>
                    <a:cubicBezTo>
                      <a:pt x="31" y="122"/>
                      <a:pt x="31" y="122"/>
                      <a:pt x="31" y="112"/>
                    </a:cubicBezTo>
                    <a:cubicBezTo>
                      <a:pt x="41" y="106"/>
                      <a:pt x="49" y="104"/>
                      <a:pt x="54" y="104"/>
                    </a:cubicBezTo>
                    <a:cubicBezTo>
                      <a:pt x="76" y="104"/>
                      <a:pt x="68" y="145"/>
                      <a:pt x="60" y="192"/>
                    </a:cubicBezTo>
                    <a:cubicBezTo>
                      <a:pt x="80" y="231"/>
                      <a:pt x="100" y="261"/>
                      <a:pt x="120" y="281"/>
                    </a:cubicBezTo>
                    <a:cubicBezTo>
                      <a:pt x="132" y="245"/>
                      <a:pt x="136" y="235"/>
                      <a:pt x="143" y="235"/>
                    </a:cubicBezTo>
                    <a:cubicBezTo>
                      <a:pt x="153" y="235"/>
                      <a:pt x="169" y="252"/>
                      <a:pt x="218" y="252"/>
                    </a:cubicBezTo>
                    <a:cubicBezTo>
                      <a:pt x="224" y="252"/>
                      <a:pt x="231" y="252"/>
                      <a:pt x="239" y="251"/>
                    </a:cubicBezTo>
                    <a:cubicBezTo>
                      <a:pt x="251" y="250"/>
                      <a:pt x="261" y="250"/>
                      <a:pt x="269" y="250"/>
                    </a:cubicBezTo>
                    <a:cubicBezTo>
                      <a:pt x="338" y="250"/>
                      <a:pt x="253" y="289"/>
                      <a:pt x="199" y="360"/>
                    </a:cubicBezTo>
                    <a:cubicBezTo>
                      <a:pt x="204" y="362"/>
                      <a:pt x="209" y="363"/>
                      <a:pt x="213" y="363"/>
                    </a:cubicBezTo>
                    <a:cubicBezTo>
                      <a:pt x="239" y="363"/>
                      <a:pt x="267" y="339"/>
                      <a:pt x="308" y="281"/>
                    </a:cubicBezTo>
                    <a:cubicBezTo>
                      <a:pt x="328" y="261"/>
                      <a:pt x="338" y="241"/>
                      <a:pt x="348" y="222"/>
                    </a:cubicBezTo>
                    <a:cubicBezTo>
                      <a:pt x="308" y="182"/>
                      <a:pt x="239" y="53"/>
                      <a:pt x="209" y="13"/>
                    </a:cubicBezTo>
                    <a:cubicBezTo>
                      <a:pt x="205" y="4"/>
                      <a:pt x="195" y="0"/>
                      <a:pt x="1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6" name="Google Shape;2816;p17"/>
              <p:cNvSpPr/>
              <p:nvPr/>
            </p:nvSpPr>
            <p:spPr>
              <a:xfrm>
                <a:off x="10901798" y="389786"/>
                <a:ext cx="36874" cy="38001"/>
              </a:xfrm>
              <a:custGeom>
                <a:avLst/>
                <a:gdLst/>
                <a:ahLst/>
                <a:cxnLst/>
                <a:rect l="l" t="t" r="r" b="b"/>
                <a:pathLst>
                  <a:path w="229" h="236" extrusionOk="0">
                    <a:moveTo>
                      <a:pt x="107" y="0"/>
                    </a:moveTo>
                    <a:cubicBezTo>
                      <a:pt x="97" y="0"/>
                      <a:pt x="84" y="13"/>
                      <a:pt x="50" y="18"/>
                    </a:cubicBezTo>
                    <a:cubicBezTo>
                      <a:pt x="40" y="28"/>
                      <a:pt x="20" y="47"/>
                      <a:pt x="0" y="77"/>
                    </a:cubicBezTo>
                    <a:cubicBezTo>
                      <a:pt x="20" y="87"/>
                      <a:pt x="40" y="107"/>
                      <a:pt x="60" y="127"/>
                    </a:cubicBezTo>
                    <a:cubicBezTo>
                      <a:pt x="114" y="188"/>
                      <a:pt x="113" y="202"/>
                      <a:pt x="84" y="202"/>
                    </a:cubicBezTo>
                    <a:cubicBezTo>
                      <a:pt x="71" y="202"/>
                      <a:pt x="52" y="199"/>
                      <a:pt x="30" y="196"/>
                    </a:cubicBezTo>
                    <a:lnTo>
                      <a:pt x="30" y="196"/>
                    </a:lnTo>
                    <a:cubicBezTo>
                      <a:pt x="76" y="219"/>
                      <a:pt x="119" y="236"/>
                      <a:pt x="156" y="236"/>
                    </a:cubicBezTo>
                    <a:cubicBezTo>
                      <a:pt x="183" y="236"/>
                      <a:pt x="207" y="227"/>
                      <a:pt x="228" y="206"/>
                    </a:cubicBezTo>
                    <a:cubicBezTo>
                      <a:pt x="228" y="206"/>
                      <a:pt x="228" y="196"/>
                      <a:pt x="228" y="196"/>
                    </a:cubicBezTo>
                    <a:cubicBezTo>
                      <a:pt x="208" y="176"/>
                      <a:pt x="179" y="117"/>
                      <a:pt x="149" y="57"/>
                    </a:cubicBezTo>
                    <a:cubicBezTo>
                      <a:pt x="124" y="13"/>
                      <a:pt x="117" y="0"/>
                      <a:pt x="10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7" name="Google Shape;2817;p17"/>
              <p:cNvSpPr/>
              <p:nvPr/>
            </p:nvSpPr>
            <p:spPr>
              <a:xfrm>
                <a:off x="10911299" y="507494"/>
                <a:ext cx="3381" cy="3381"/>
              </a:xfrm>
              <a:custGeom>
                <a:avLst/>
                <a:gdLst/>
                <a:ahLst/>
                <a:cxnLst/>
                <a:rect l="l" t="t" r="r" b="b"/>
                <a:pathLst>
                  <a:path w="21" h="21" extrusionOk="0">
                    <a:moveTo>
                      <a:pt x="1" y="1"/>
                    </a:moveTo>
                    <a:cubicBezTo>
                      <a:pt x="1" y="1"/>
                      <a:pt x="11" y="11"/>
                      <a:pt x="21" y="20"/>
                    </a:cubicBezTo>
                    <a:cubicBezTo>
                      <a:pt x="21" y="11"/>
                      <a:pt x="11" y="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8" name="Google Shape;2818;p17"/>
              <p:cNvSpPr/>
              <p:nvPr/>
            </p:nvSpPr>
            <p:spPr>
              <a:xfrm>
                <a:off x="10820321" y="636796"/>
                <a:ext cx="20933" cy="40900"/>
              </a:xfrm>
              <a:custGeom>
                <a:avLst/>
                <a:gdLst/>
                <a:ahLst/>
                <a:cxnLst/>
                <a:rect l="l" t="t" r="r" b="b"/>
                <a:pathLst>
                  <a:path w="130" h="254" extrusionOk="0">
                    <a:moveTo>
                      <a:pt x="129" y="1"/>
                    </a:moveTo>
                    <a:lnTo>
                      <a:pt x="20" y="21"/>
                    </a:lnTo>
                    <a:cubicBezTo>
                      <a:pt x="30" y="21"/>
                      <a:pt x="40" y="21"/>
                      <a:pt x="50" y="31"/>
                    </a:cubicBezTo>
                    <a:cubicBezTo>
                      <a:pt x="110" y="70"/>
                      <a:pt x="1" y="90"/>
                      <a:pt x="1" y="209"/>
                    </a:cubicBezTo>
                    <a:cubicBezTo>
                      <a:pt x="1" y="241"/>
                      <a:pt x="5" y="253"/>
                      <a:pt x="12" y="253"/>
                    </a:cubicBezTo>
                    <a:cubicBezTo>
                      <a:pt x="26" y="253"/>
                      <a:pt x="53" y="200"/>
                      <a:pt x="80" y="159"/>
                    </a:cubicBezTo>
                    <a:cubicBezTo>
                      <a:pt x="100" y="110"/>
                      <a:pt x="110" y="50"/>
                      <a:pt x="12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19" name="Google Shape;2819;p17"/>
              <p:cNvSpPr/>
              <p:nvPr/>
            </p:nvSpPr>
            <p:spPr>
              <a:xfrm>
                <a:off x="10890044" y="392041"/>
                <a:ext cx="13526" cy="5475"/>
              </a:xfrm>
              <a:custGeom>
                <a:avLst/>
                <a:gdLst/>
                <a:ahLst/>
                <a:cxnLst/>
                <a:rect l="l" t="t" r="r" b="b"/>
                <a:pathLst>
                  <a:path w="84" h="34" extrusionOk="0">
                    <a:moveTo>
                      <a:pt x="30" y="0"/>
                    </a:moveTo>
                    <a:cubicBezTo>
                      <a:pt x="1" y="0"/>
                      <a:pt x="14" y="11"/>
                      <a:pt x="43" y="33"/>
                    </a:cubicBezTo>
                    <a:cubicBezTo>
                      <a:pt x="53" y="24"/>
                      <a:pt x="73" y="14"/>
                      <a:pt x="83" y="4"/>
                    </a:cubicBezTo>
                    <a:lnTo>
                      <a:pt x="73" y="4"/>
                    </a:lnTo>
                    <a:cubicBezTo>
                      <a:pt x="53" y="1"/>
                      <a:pt x="39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0" name="Google Shape;2820;p17"/>
              <p:cNvSpPr/>
              <p:nvPr/>
            </p:nvSpPr>
            <p:spPr>
              <a:xfrm>
                <a:off x="10986336" y="441314"/>
                <a:ext cx="55231" cy="59900"/>
              </a:xfrm>
              <a:custGeom>
                <a:avLst/>
                <a:gdLst/>
                <a:ahLst/>
                <a:cxnLst/>
                <a:rect l="l" t="t" r="r" b="b"/>
                <a:pathLst>
                  <a:path w="343" h="372" extrusionOk="0">
                    <a:moveTo>
                      <a:pt x="243" y="0"/>
                    </a:moveTo>
                    <a:cubicBezTo>
                      <a:pt x="228" y="0"/>
                      <a:pt x="211" y="5"/>
                      <a:pt x="189" y="15"/>
                    </a:cubicBezTo>
                    <a:cubicBezTo>
                      <a:pt x="70" y="75"/>
                      <a:pt x="40" y="144"/>
                      <a:pt x="1" y="233"/>
                    </a:cubicBezTo>
                    <a:cubicBezTo>
                      <a:pt x="21" y="233"/>
                      <a:pt x="40" y="223"/>
                      <a:pt x="80" y="213"/>
                    </a:cubicBezTo>
                    <a:cubicBezTo>
                      <a:pt x="88" y="212"/>
                      <a:pt x="96" y="211"/>
                      <a:pt x="103" y="211"/>
                    </a:cubicBezTo>
                    <a:cubicBezTo>
                      <a:pt x="150" y="211"/>
                      <a:pt x="181" y="237"/>
                      <a:pt x="189" y="263"/>
                    </a:cubicBezTo>
                    <a:cubicBezTo>
                      <a:pt x="199" y="283"/>
                      <a:pt x="229" y="322"/>
                      <a:pt x="259" y="372"/>
                    </a:cubicBezTo>
                    <a:cubicBezTo>
                      <a:pt x="293" y="216"/>
                      <a:pt x="343" y="0"/>
                      <a:pt x="24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1" name="Google Shape;2821;p17"/>
              <p:cNvSpPr/>
              <p:nvPr/>
            </p:nvSpPr>
            <p:spPr>
              <a:xfrm>
                <a:off x="10900188" y="528266"/>
                <a:ext cx="12882" cy="14492"/>
              </a:xfrm>
              <a:custGeom>
                <a:avLst/>
                <a:gdLst/>
                <a:ahLst/>
                <a:cxnLst/>
                <a:rect l="l" t="t" r="r" b="b"/>
                <a:pathLst>
                  <a:path w="80" h="90" extrusionOk="0">
                    <a:moveTo>
                      <a:pt x="50" y="1"/>
                    </a:moveTo>
                    <a:cubicBezTo>
                      <a:pt x="40" y="1"/>
                      <a:pt x="40" y="10"/>
                      <a:pt x="30" y="20"/>
                    </a:cubicBezTo>
                    <a:cubicBezTo>
                      <a:pt x="20" y="40"/>
                      <a:pt x="10" y="60"/>
                      <a:pt x="0" y="80"/>
                    </a:cubicBezTo>
                    <a:cubicBezTo>
                      <a:pt x="10" y="80"/>
                      <a:pt x="20" y="90"/>
                      <a:pt x="30" y="90"/>
                    </a:cubicBezTo>
                    <a:cubicBezTo>
                      <a:pt x="40" y="80"/>
                      <a:pt x="50" y="70"/>
                      <a:pt x="70" y="60"/>
                    </a:cubicBezTo>
                    <a:cubicBezTo>
                      <a:pt x="70" y="50"/>
                      <a:pt x="70" y="50"/>
                      <a:pt x="70" y="40"/>
                    </a:cubicBezTo>
                    <a:cubicBezTo>
                      <a:pt x="80" y="30"/>
                      <a:pt x="80" y="10"/>
                      <a:pt x="8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2" name="Google Shape;2822;p17"/>
              <p:cNvSpPr/>
              <p:nvPr/>
            </p:nvSpPr>
            <p:spPr>
              <a:xfrm>
                <a:off x="10930461" y="153082"/>
                <a:ext cx="8212" cy="9661"/>
              </a:xfrm>
              <a:custGeom>
                <a:avLst/>
                <a:gdLst/>
                <a:ahLst/>
                <a:cxnLst/>
                <a:rect l="l" t="t" r="r" b="b"/>
                <a:pathLst>
                  <a:path w="51" h="60" extrusionOk="0">
                    <a:moveTo>
                      <a:pt x="21" y="0"/>
                    </a:moveTo>
                    <a:cubicBezTo>
                      <a:pt x="11" y="20"/>
                      <a:pt x="11" y="30"/>
                      <a:pt x="1" y="40"/>
                    </a:cubicBezTo>
                    <a:cubicBezTo>
                      <a:pt x="11" y="50"/>
                      <a:pt x="21" y="60"/>
                      <a:pt x="21" y="60"/>
                    </a:cubicBezTo>
                    <a:cubicBezTo>
                      <a:pt x="30" y="50"/>
                      <a:pt x="40" y="40"/>
                      <a:pt x="50" y="30"/>
                    </a:cubicBezTo>
                    <a:cubicBezTo>
                      <a:pt x="40" y="20"/>
                      <a:pt x="30" y="1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3" name="Google Shape;2823;p17"/>
              <p:cNvSpPr/>
              <p:nvPr/>
            </p:nvSpPr>
            <p:spPr>
              <a:xfrm>
                <a:off x="10965564" y="361768"/>
                <a:ext cx="19323" cy="10144"/>
              </a:xfrm>
              <a:custGeom>
                <a:avLst/>
                <a:gdLst/>
                <a:ahLst/>
                <a:cxnLst/>
                <a:rect l="l" t="t" r="r" b="b"/>
                <a:pathLst>
                  <a:path w="120" h="63" extrusionOk="0">
                    <a:moveTo>
                      <a:pt x="50" y="1"/>
                    </a:moveTo>
                    <a:cubicBezTo>
                      <a:pt x="44" y="1"/>
                      <a:pt x="37" y="2"/>
                      <a:pt x="31" y="3"/>
                    </a:cubicBezTo>
                    <a:cubicBezTo>
                      <a:pt x="1" y="13"/>
                      <a:pt x="1" y="33"/>
                      <a:pt x="21" y="63"/>
                    </a:cubicBezTo>
                    <a:cubicBezTo>
                      <a:pt x="50" y="63"/>
                      <a:pt x="90" y="53"/>
                      <a:pt x="120" y="53"/>
                    </a:cubicBezTo>
                    <a:cubicBezTo>
                      <a:pt x="103" y="20"/>
                      <a:pt x="8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4" name="Google Shape;2824;p17"/>
              <p:cNvSpPr/>
              <p:nvPr/>
            </p:nvSpPr>
            <p:spPr>
              <a:xfrm>
                <a:off x="10927240" y="369014"/>
                <a:ext cx="25764" cy="5088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16" extrusionOk="0">
                    <a:moveTo>
                      <a:pt x="54" y="0"/>
                    </a:moveTo>
                    <a:cubicBezTo>
                      <a:pt x="14" y="0"/>
                      <a:pt x="50" y="97"/>
                      <a:pt x="50" y="157"/>
                    </a:cubicBezTo>
                    <a:cubicBezTo>
                      <a:pt x="50" y="216"/>
                      <a:pt x="60" y="196"/>
                      <a:pt x="80" y="295"/>
                    </a:cubicBezTo>
                    <a:cubicBezTo>
                      <a:pt x="80" y="305"/>
                      <a:pt x="80" y="305"/>
                      <a:pt x="80" y="315"/>
                    </a:cubicBezTo>
                    <a:cubicBezTo>
                      <a:pt x="159" y="196"/>
                      <a:pt x="1" y="67"/>
                      <a:pt x="120" y="38"/>
                    </a:cubicBezTo>
                    <a:cubicBezTo>
                      <a:pt x="100" y="28"/>
                      <a:pt x="90" y="18"/>
                      <a:pt x="80" y="8"/>
                    </a:cubicBezTo>
                    <a:cubicBezTo>
                      <a:pt x="69" y="2"/>
                      <a:pt x="61" y="0"/>
                      <a:pt x="5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5" name="Google Shape;2825;p17"/>
              <p:cNvSpPr/>
              <p:nvPr/>
            </p:nvSpPr>
            <p:spPr>
              <a:xfrm>
                <a:off x="10780387" y="830024"/>
                <a:ext cx="91622" cy="68757"/>
              </a:xfrm>
              <a:custGeom>
                <a:avLst/>
                <a:gdLst/>
                <a:ahLst/>
                <a:cxnLst/>
                <a:rect l="l" t="t" r="r" b="b"/>
                <a:pathLst>
                  <a:path w="569" h="427" extrusionOk="0">
                    <a:moveTo>
                      <a:pt x="249" y="1"/>
                    </a:moveTo>
                    <a:cubicBezTo>
                      <a:pt x="239" y="1"/>
                      <a:pt x="219" y="10"/>
                      <a:pt x="199" y="10"/>
                    </a:cubicBezTo>
                    <a:cubicBezTo>
                      <a:pt x="110" y="40"/>
                      <a:pt x="1" y="110"/>
                      <a:pt x="70" y="120"/>
                    </a:cubicBezTo>
                    <a:cubicBezTo>
                      <a:pt x="130" y="120"/>
                      <a:pt x="189" y="169"/>
                      <a:pt x="199" y="239"/>
                    </a:cubicBezTo>
                    <a:cubicBezTo>
                      <a:pt x="298" y="318"/>
                      <a:pt x="387" y="427"/>
                      <a:pt x="437" y="427"/>
                    </a:cubicBezTo>
                    <a:cubicBezTo>
                      <a:pt x="511" y="427"/>
                      <a:pt x="568" y="45"/>
                      <a:pt x="429" y="45"/>
                    </a:cubicBezTo>
                    <a:cubicBezTo>
                      <a:pt x="419" y="45"/>
                      <a:pt x="409" y="46"/>
                      <a:pt x="397" y="50"/>
                    </a:cubicBezTo>
                    <a:cubicBezTo>
                      <a:pt x="354" y="66"/>
                      <a:pt x="316" y="76"/>
                      <a:pt x="289" y="76"/>
                    </a:cubicBezTo>
                    <a:cubicBezTo>
                      <a:pt x="249" y="76"/>
                      <a:pt x="231" y="54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6" name="Google Shape;2826;p17"/>
              <p:cNvSpPr/>
              <p:nvPr/>
            </p:nvSpPr>
            <p:spPr>
              <a:xfrm>
                <a:off x="10905019" y="252111"/>
                <a:ext cx="44764" cy="62316"/>
              </a:xfrm>
              <a:custGeom>
                <a:avLst/>
                <a:gdLst/>
                <a:ahLst/>
                <a:cxnLst/>
                <a:rect l="l" t="t" r="r" b="b"/>
                <a:pathLst>
                  <a:path w="278" h="387" extrusionOk="0">
                    <a:moveTo>
                      <a:pt x="60" y="206"/>
                    </a:moveTo>
                    <a:lnTo>
                      <a:pt x="60" y="206"/>
                    </a:lnTo>
                    <a:cubicBezTo>
                      <a:pt x="64" y="210"/>
                      <a:pt x="67" y="214"/>
                      <a:pt x="71" y="217"/>
                    </a:cubicBezTo>
                    <a:lnTo>
                      <a:pt x="71" y="217"/>
                    </a:lnTo>
                    <a:cubicBezTo>
                      <a:pt x="68" y="212"/>
                      <a:pt x="65" y="208"/>
                      <a:pt x="60" y="206"/>
                    </a:cubicBezTo>
                    <a:close/>
                    <a:moveTo>
                      <a:pt x="50" y="189"/>
                    </a:moveTo>
                    <a:cubicBezTo>
                      <a:pt x="30" y="208"/>
                      <a:pt x="20" y="218"/>
                      <a:pt x="0" y="228"/>
                    </a:cubicBezTo>
                    <a:cubicBezTo>
                      <a:pt x="10" y="228"/>
                      <a:pt x="10" y="228"/>
                      <a:pt x="20" y="238"/>
                    </a:cubicBezTo>
                    <a:cubicBezTo>
                      <a:pt x="34" y="215"/>
                      <a:pt x="46" y="205"/>
                      <a:pt x="56" y="205"/>
                    </a:cubicBezTo>
                    <a:cubicBezTo>
                      <a:pt x="57" y="205"/>
                      <a:pt x="59" y="206"/>
                      <a:pt x="60" y="206"/>
                    </a:cubicBezTo>
                    <a:lnTo>
                      <a:pt x="60" y="206"/>
                    </a:lnTo>
                    <a:cubicBezTo>
                      <a:pt x="57" y="201"/>
                      <a:pt x="53" y="196"/>
                      <a:pt x="50" y="189"/>
                    </a:cubicBezTo>
                    <a:close/>
                    <a:moveTo>
                      <a:pt x="188" y="0"/>
                    </a:moveTo>
                    <a:lnTo>
                      <a:pt x="188" y="0"/>
                    </a:lnTo>
                    <a:cubicBezTo>
                      <a:pt x="159" y="60"/>
                      <a:pt x="119" y="109"/>
                      <a:pt x="89" y="139"/>
                    </a:cubicBezTo>
                    <a:cubicBezTo>
                      <a:pt x="109" y="169"/>
                      <a:pt x="139" y="189"/>
                      <a:pt x="169" y="248"/>
                    </a:cubicBezTo>
                    <a:cubicBezTo>
                      <a:pt x="190" y="287"/>
                      <a:pt x="195" y="300"/>
                      <a:pt x="189" y="300"/>
                    </a:cubicBezTo>
                    <a:cubicBezTo>
                      <a:pt x="179" y="300"/>
                      <a:pt x="134" y="254"/>
                      <a:pt x="89" y="228"/>
                    </a:cubicBezTo>
                    <a:cubicBezTo>
                      <a:pt x="82" y="225"/>
                      <a:pt x="76" y="221"/>
                      <a:pt x="71" y="217"/>
                    </a:cubicBezTo>
                    <a:lnTo>
                      <a:pt x="71" y="217"/>
                    </a:lnTo>
                    <a:cubicBezTo>
                      <a:pt x="82" y="236"/>
                      <a:pt x="84" y="277"/>
                      <a:pt x="79" y="317"/>
                    </a:cubicBezTo>
                    <a:cubicBezTo>
                      <a:pt x="89" y="337"/>
                      <a:pt x="99" y="357"/>
                      <a:pt x="129" y="387"/>
                    </a:cubicBezTo>
                    <a:cubicBezTo>
                      <a:pt x="149" y="367"/>
                      <a:pt x="169" y="347"/>
                      <a:pt x="198" y="308"/>
                    </a:cubicBezTo>
                    <a:cubicBezTo>
                      <a:pt x="248" y="228"/>
                      <a:pt x="248" y="208"/>
                      <a:pt x="278" y="179"/>
                    </a:cubicBezTo>
                    <a:cubicBezTo>
                      <a:pt x="268" y="179"/>
                      <a:pt x="258" y="169"/>
                      <a:pt x="248" y="159"/>
                    </a:cubicBezTo>
                    <a:cubicBezTo>
                      <a:pt x="169" y="99"/>
                      <a:pt x="198" y="70"/>
                      <a:pt x="18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7" name="Google Shape;2827;p17"/>
              <p:cNvSpPr/>
              <p:nvPr/>
            </p:nvSpPr>
            <p:spPr>
              <a:xfrm>
                <a:off x="10944792" y="239230"/>
                <a:ext cx="108851" cy="127208"/>
              </a:xfrm>
              <a:custGeom>
                <a:avLst/>
                <a:gdLst/>
                <a:ahLst/>
                <a:cxnLst/>
                <a:rect l="l" t="t" r="r" b="b"/>
                <a:pathLst>
                  <a:path w="676" h="790" extrusionOk="0">
                    <a:moveTo>
                      <a:pt x="50" y="1"/>
                    </a:moveTo>
                    <a:cubicBezTo>
                      <a:pt x="41" y="1"/>
                      <a:pt x="31" y="1"/>
                      <a:pt x="21" y="11"/>
                    </a:cubicBezTo>
                    <a:lnTo>
                      <a:pt x="1" y="11"/>
                    </a:lnTo>
                    <a:cubicBezTo>
                      <a:pt x="21" y="50"/>
                      <a:pt x="50" y="90"/>
                      <a:pt x="80" y="150"/>
                    </a:cubicBezTo>
                    <a:cubicBezTo>
                      <a:pt x="90" y="179"/>
                      <a:pt x="100" y="209"/>
                      <a:pt x="100" y="229"/>
                    </a:cubicBezTo>
                    <a:cubicBezTo>
                      <a:pt x="150" y="229"/>
                      <a:pt x="169" y="338"/>
                      <a:pt x="169" y="378"/>
                    </a:cubicBezTo>
                    <a:cubicBezTo>
                      <a:pt x="169" y="388"/>
                      <a:pt x="169" y="397"/>
                      <a:pt x="160" y="397"/>
                    </a:cubicBezTo>
                    <a:cubicBezTo>
                      <a:pt x="169" y="417"/>
                      <a:pt x="140" y="467"/>
                      <a:pt x="160" y="507"/>
                    </a:cubicBezTo>
                    <a:cubicBezTo>
                      <a:pt x="189" y="566"/>
                      <a:pt x="407" y="586"/>
                      <a:pt x="407" y="586"/>
                    </a:cubicBezTo>
                    <a:cubicBezTo>
                      <a:pt x="407" y="586"/>
                      <a:pt x="447" y="645"/>
                      <a:pt x="417" y="655"/>
                    </a:cubicBezTo>
                    <a:cubicBezTo>
                      <a:pt x="398" y="655"/>
                      <a:pt x="338" y="675"/>
                      <a:pt x="328" y="754"/>
                    </a:cubicBezTo>
                    <a:cubicBezTo>
                      <a:pt x="322" y="781"/>
                      <a:pt x="326" y="790"/>
                      <a:pt x="338" y="790"/>
                    </a:cubicBezTo>
                    <a:cubicBezTo>
                      <a:pt x="363" y="790"/>
                      <a:pt x="421" y="754"/>
                      <a:pt x="487" y="754"/>
                    </a:cubicBezTo>
                    <a:cubicBezTo>
                      <a:pt x="497" y="754"/>
                      <a:pt x="497" y="764"/>
                      <a:pt x="507" y="764"/>
                    </a:cubicBezTo>
                    <a:cubicBezTo>
                      <a:pt x="616" y="735"/>
                      <a:pt x="675" y="685"/>
                      <a:pt x="596" y="626"/>
                    </a:cubicBezTo>
                    <a:cubicBezTo>
                      <a:pt x="417" y="487"/>
                      <a:pt x="308" y="298"/>
                      <a:pt x="308" y="298"/>
                    </a:cubicBezTo>
                    <a:cubicBezTo>
                      <a:pt x="308" y="298"/>
                      <a:pt x="298" y="288"/>
                      <a:pt x="298" y="279"/>
                    </a:cubicBezTo>
                    <a:cubicBezTo>
                      <a:pt x="297" y="285"/>
                      <a:pt x="294" y="288"/>
                      <a:pt x="291" y="288"/>
                    </a:cubicBezTo>
                    <a:cubicBezTo>
                      <a:pt x="264" y="288"/>
                      <a:pt x="183" y="152"/>
                      <a:pt x="140" y="100"/>
                    </a:cubicBezTo>
                    <a:cubicBezTo>
                      <a:pt x="100" y="31"/>
                      <a:pt x="110" y="3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8" name="Google Shape;2828;p17"/>
              <p:cNvSpPr/>
              <p:nvPr/>
            </p:nvSpPr>
            <p:spPr>
              <a:xfrm>
                <a:off x="10962021" y="-84749"/>
                <a:ext cx="43637" cy="46374"/>
              </a:xfrm>
              <a:custGeom>
                <a:avLst/>
                <a:gdLst/>
                <a:ahLst/>
                <a:cxnLst/>
                <a:rect l="l" t="t" r="r" b="b"/>
                <a:pathLst>
                  <a:path w="271" h="288" extrusionOk="0">
                    <a:moveTo>
                      <a:pt x="241" y="0"/>
                    </a:moveTo>
                    <a:lnTo>
                      <a:pt x="241" y="0"/>
                    </a:lnTo>
                    <a:cubicBezTo>
                      <a:pt x="211" y="20"/>
                      <a:pt x="152" y="60"/>
                      <a:pt x="181" y="129"/>
                    </a:cubicBezTo>
                    <a:cubicBezTo>
                      <a:pt x="208" y="182"/>
                      <a:pt x="173" y="199"/>
                      <a:pt x="134" y="199"/>
                    </a:cubicBezTo>
                    <a:cubicBezTo>
                      <a:pt x="115" y="199"/>
                      <a:pt x="96" y="195"/>
                      <a:pt x="82" y="188"/>
                    </a:cubicBezTo>
                    <a:cubicBezTo>
                      <a:pt x="78" y="187"/>
                      <a:pt x="74" y="187"/>
                      <a:pt x="70" y="187"/>
                    </a:cubicBezTo>
                    <a:cubicBezTo>
                      <a:pt x="34" y="187"/>
                      <a:pt x="0" y="222"/>
                      <a:pt x="62" y="258"/>
                    </a:cubicBezTo>
                    <a:cubicBezTo>
                      <a:pt x="72" y="268"/>
                      <a:pt x="72" y="278"/>
                      <a:pt x="82" y="288"/>
                    </a:cubicBezTo>
                    <a:cubicBezTo>
                      <a:pt x="181" y="268"/>
                      <a:pt x="271" y="129"/>
                      <a:pt x="2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29" name="Google Shape;2829;p17"/>
              <p:cNvSpPr/>
              <p:nvPr/>
            </p:nvSpPr>
            <p:spPr>
              <a:xfrm>
                <a:off x="10813880" y="716664"/>
                <a:ext cx="70528" cy="92749"/>
              </a:xfrm>
              <a:custGeom>
                <a:avLst/>
                <a:gdLst/>
                <a:ahLst/>
                <a:cxnLst/>
                <a:rect l="l" t="t" r="r" b="b"/>
                <a:pathLst>
                  <a:path w="438" h="576" extrusionOk="0">
                    <a:moveTo>
                      <a:pt x="249" y="1"/>
                    </a:moveTo>
                    <a:lnTo>
                      <a:pt x="249" y="1"/>
                    </a:lnTo>
                    <a:cubicBezTo>
                      <a:pt x="209" y="20"/>
                      <a:pt x="259" y="90"/>
                      <a:pt x="249" y="120"/>
                    </a:cubicBezTo>
                    <a:cubicBezTo>
                      <a:pt x="245" y="131"/>
                      <a:pt x="239" y="135"/>
                      <a:pt x="231" y="135"/>
                    </a:cubicBezTo>
                    <a:cubicBezTo>
                      <a:pt x="217" y="135"/>
                      <a:pt x="196" y="126"/>
                      <a:pt x="160" y="120"/>
                    </a:cubicBezTo>
                    <a:cubicBezTo>
                      <a:pt x="146" y="115"/>
                      <a:pt x="134" y="113"/>
                      <a:pt x="124" y="113"/>
                    </a:cubicBezTo>
                    <a:cubicBezTo>
                      <a:pt x="91" y="113"/>
                      <a:pt x="76" y="134"/>
                      <a:pt x="60" y="149"/>
                    </a:cubicBezTo>
                    <a:cubicBezTo>
                      <a:pt x="31" y="248"/>
                      <a:pt x="11" y="358"/>
                      <a:pt x="1" y="457"/>
                    </a:cubicBezTo>
                    <a:cubicBezTo>
                      <a:pt x="21" y="427"/>
                      <a:pt x="50" y="377"/>
                      <a:pt x="90" y="308"/>
                    </a:cubicBezTo>
                    <a:cubicBezTo>
                      <a:pt x="115" y="263"/>
                      <a:pt x="135" y="248"/>
                      <a:pt x="150" y="248"/>
                    </a:cubicBezTo>
                    <a:cubicBezTo>
                      <a:pt x="164" y="248"/>
                      <a:pt x="174" y="263"/>
                      <a:pt x="179" y="278"/>
                    </a:cubicBezTo>
                    <a:cubicBezTo>
                      <a:pt x="199" y="308"/>
                      <a:pt x="150" y="358"/>
                      <a:pt x="130" y="387"/>
                    </a:cubicBezTo>
                    <a:cubicBezTo>
                      <a:pt x="120" y="417"/>
                      <a:pt x="100" y="526"/>
                      <a:pt x="130" y="576"/>
                    </a:cubicBezTo>
                    <a:cubicBezTo>
                      <a:pt x="140" y="566"/>
                      <a:pt x="160" y="546"/>
                      <a:pt x="179" y="526"/>
                    </a:cubicBezTo>
                    <a:cubicBezTo>
                      <a:pt x="179" y="516"/>
                      <a:pt x="169" y="496"/>
                      <a:pt x="169" y="496"/>
                    </a:cubicBezTo>
                    <a:cubicBezTo>
                      <a:pt x="169" y="463"/>
                      <a:pt x="220" y="357"/>
                      <a:pt x="253" y="357"/>
                    </a:cubicBezTo>
                    <a:cubicBezTo>
                      <a:pt x="259" y="357"/>
                      <a:pt x="264" y="360"/>
                      <a:pt x="269" y="367"/>
                    </a:cubicBezTo>
                    <a:cubicBezTo>
                      <a:pt x="278" y="377"/>
                      <a:pt x="288" y="377"/>
                      <a:pt x="298" y="377"/>
                    </a:cubicBezTo>
                    <a:cubicBezTo>
                      <a:pt x="437" y="159"/>
                      <a:pt x="358" y="10"/>
                      <a:pt x="2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0" name="Google Shape;2830;p17"/>
              <p:cNvSpPr/>
              <p:nvPr/>
            </p:nvSpPr>
            <p:spPr>
              <a:xfrm>
                <a:off x="10956063" y="496867"/>
                <a:ext cx="71977" cy="77935"/>
              </a:xfrm>
              <a:custGeom>
                <a:avLst/>
                <a:gdLst/>
                <a:ahLst/>
                <a:cxnLst/>
                <a:rect l="l" t="t" r="r" b="b"/>
                <a:pathLst>
                  <a:path w="447" h="484" extrusionOk="0">
                    <a:moveTo>
                      <a:pt x="276" y="1"/>
                    </a:moveTo>
                    <a:cubicBezTo>
                      <a:pt x="259" y="1"/>
                      <a:pt x="248" y="13"/>
                      <a:pt x="238" y="27"/>
                    </a:cubicBezTo>
                    <a:cubicBezTo>
                      <a:pt x="218" y="57"/>
                      <a:pt x="278" y="106"/>
                      <a:pt x="298" y="136"/>
                    </a:cubicBezTo>
                    <a:cubicBezTo>
                      <a:pt x="308" y="156"/>
                      <a:pt x="347" y="295"/>
                      <a:pt x="288" y="334"/>
                    </a:cubicBezTo>
                    <a:cubicBezTo>
                      <a:pt x="280" y="340"/>
                      <a:pt x="274" y="343"/>
                      <a:pt x="269" y="343"/>
                    </a:cubicBezTo>
                    <a:cubicBezTo>
                      <a:pt x="241" y="343"/>
                      <a:pt x="248" y="260"/>
                      <a:pt x="248" y="235"/>
                    </a:cubicBezTo>
                    <a:cubicBezTo>
                      <a:pt x="248" y="202"/>
                      <a:pt x="199" y="105"/>
                      <a:pt x="160" y="105"/>
                    </a:cubicBezTo>
                    <a:cubicBezTo>
                      <a:pt x="152" y="105"/>
                      <a:pt x="145" y="108"/>
                      <a:pt x="139" y="116"/>
                    </a:cubicBezTo>
                    <a:cubicBezTo>
                      <a:pt x="134" y="121"/>
                      <a:pt x="127" y="124"/>
                      <a:pt x="118" y="124"/>
                    </a:cubicBezTo>
                    <a:cubicBezTo>
                      <a:pt x="109" y="124"/>
                      <a:pt x="99" y="121"/>
                      <a:pt x="90" y="116"/>
                    </a:cubicBezTo>
                    <a:cubicBezTo>
                      <a:pt x="80" y="136"/>
                      <a:pt x="70" y="156"/>
                      <a:pt x="60" y="176"/>
                    </a:cubicBezTo>
                    <a:cubicBezTo>
                      <a:pt x="40" y="196"/>
                      <a:pt x="20" y="225"/>
                      <a:pt x="0" y="245"/>
                    </a:cubicBezTo>
                    <a:cubicBezTo>
                      <a:pt x="40" y="275"/>
                      <a:pt x="80" y="344"/>
                      <a:pt x="80" y="424"/>
                    </a:cubicBezTo>
                    <a:cubicBezTo>
                      <a:pt x="80" y="473"/>
                      <a:pt x="99" y="483"/>
                      <a:pt x="119" y="483"/>
                    </a:cubicBezTo>
                    <a:cubicBezTo>
                      <a:pt x="139" y="463"/>
                      <a:pt x="179" y="443"/>
                      <a:pt x="218" y="434"/>
                    </a:cubicBezTo>
                    <a:cubicBezTo>
                      <a:pt x="447" y="384"/>
                      <a:pt x="437" y="285"/>
                      <a:pt x="427" y="176"/>
                    </a:cubicBezTo>
                    <a:cubicBezTo>
                      <a:pt x="407" y="156"/>
                      <a:pt x="377" y="106"/>
                      <a:pt x="347" y="57"/>
                    </a:cubicBezTo>
                    <a:cubicBezTo>
                      <a:pt x="316" y="15"/>
                      <a:pt x="293" y="1"/>
                      <a:pt x="27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1" name="Google Shape;2831;p17"/>
              <p:cNvSpPr/>
              <p:nvPr/>
            </p:nvSpPr>
            <p:spPr>
              <a:xfrm>
                <a:off x="10917740" y="11060"/>
                <a:ext cx="175837" cy="103860"/>
              </a:xfrm>
              <a:custGeom>
                <a:avLst/>
                <a:gdLst/>
                <a:ahLst/>
                <a:cxnLst/>
                <a:rect l="l" t="t" r="r" b="b"/>
                <a:pathLst>
                  <a:path w="1092" h="645" extrusionOk="0">
                    <a:moveTo>
                      <a:pt x="665" y="1"/>
                    </a:moveTo>
                    <a:cubicBezTo>
                      <a:pt x="627" y="1"/>
                      <a:pt x="593" y="16"/>
                      <a:pt x="556" y="50"/>
                    </a:cubicBezTo>
                    <a:cubicBezTo>
                      <a:pt x="516" y="79"/>
                      <a:pt x="456" y="89"/>
                      <a:pt x="397" y="89"/>
                    </a:cubicBezTo>
                    <a:cubicBezTo>
                      <a:pt x="397" y="99"/>
                      <a:pt x="397" y="119"/>
                      <a:pt x="397" y="129"/>
                    </a:cubicBezTo>
                    <a:cubicBezTo>
                      <a:pt x="407" y="129"/>
                      <a:pt x="417" y="139"/>
                      <a:pt x="417" y="149"/>
                    </a:cubicBezTo>
                    <a:cubicBezTo>
                      <a:pt x="466" y="198"/>
                      <a:pt x="456" y="218"/>
                      <a:pt x="407" y="218"/>
                    </a:cubicBezTo>
                    <a:cubicBezTo>
                      <a:pt x="407" y="238"/>
                      <a:pt x="407" y="268"/>
                      <a:pt x="417" y="297"/>
                    </a:cubicBezTo>
                    <a:cubicBezTo>
                      <a:pt x="421" y="369"/>
                      <a:pt x="397" y="394"/>
                      <a:pt x="369" y="394"/>
                    </a:cubicBezTo>
                    <a:cubicBezTo>
                      <a:pt x="331" y="394"/>
                      <a:pt x="286" y="347"/>
                      <a:pt x="298" y="307"/>
                    </a:cubicBezTo>
                    <a:cubicBezTo>
                      <a:pt x="318" y="258"/>
                      <a:pt x="288" y="218"/>
                      <a:pt x="209" y="178"/>
                    </a:cubicBezTo>
                    <a:cubicBezTo>
                      <a:pt x="169" y="198"/>
                      <a:pt x="179" y="258"/>
                      <a:pt x="169" y="288"/>
                    </a:cubicBezTo>
                    <a:cubicBezTo>
                      <a:pt x="179" y="288"/>
                      <a:pt x="179" y="297"/>
                      <a:pt x="179" y="307"/>
                    </a:cubicBezTo>
                    <a:cubicBezTo>
                      <a:pt x="189" y="317"/>
                      <a:pt x="189" y="317"/>
                      <a:pt x="189" y="317"/>
                    </a:cubicBezTo>
                    <a:cubicBezTo>
                      <a:pt x="209" y="357"/>
                      <a:pt x="258" y="397"/>
                      <a:pt x="367" y="466"/>
                    </a:cubicBezTo>
                    <a:cubicBezTo>
                      <a:pt x="444" y="512"/>
                      <a:pt x="439" y="534"/>
                      <a:pt x="403" y="534"/>
                    </a:cubicBezTo>
                    <a:cubicBezTo>
                      <a:pt x="368" y="534"/>
                      <a:pt x="306" y="514"/>
                      <a:pt x="258" y="476"/>
                    </a:cubicBezTo>
                    <a:cubicBezTo>
                      <a:pt x="169" y="407"/>
                      <a:pt x="139" y="387"/>
                      <a:pt x="80" y="307"/>
                    </a:cubicBezTo>
                    <a:cubicBezTo>
                      <a:pt x="50" y="327"/>
                      <a:pt x="30" y="387"/>
                      <a:pt x="10" y="456"/>
                    </a:cubicBezTo>
                    <a:cubicBezTo>
                      <a:pt x="10" y="456"/>
                      <a:pt x="10" y="466"/>
                      <a:pt x="10" y="466"/>
                    </a:cubicBezTo>
                    <a:cubicBezTo>
                      <a:pt x="10" y="466"/>
                      <a:pt x="10" y="466"/>
                      <a:pt x="10" y="476"/>
                    </a:cubicBezTo>
                    <a:cubicBezTo>
                      <a:pt x="0" y="516"/>
                      <a:pt x="40" y="506"/>
                      <a:pt x="70" y="525"/>
                    </a:cubicBezTo>
                    <a:cubicBezTo>
                      <a:pt x="77" y="520"/>
                      <a:pt x="83" y="518"/>
                      <a:pt x="89" y="518"/>
                    </a:cubicBezTo>
                    <a:cubicBezTo>
                      <a:pt x="113" y="518"/>
                      <a:pt x="123" y="564"/>
                      <a:pt x="139" y="605"/>
                    </a:cubicBezTo>
                    <a:cubicBezTo>
                      <a:pt x="159" y="605"/>
                      <a:pt x="189" y="585"/>
                      <a:pt x="218" y="565"/>
                    </a:cubicBezTo>
                    <a:cubicBezTo>
                      <a:pt x="228" y="555"/>
                      <a:pt x="238" y="545"/>
                      <a:pt x="248" y="545"/>
                    </a:cubicBezTo>
                    <a:cubicBezTo>
                      <a:pt x="265" y="532"/>
                      <a:pt x="280" y="525"/>
                      <a:pt x="296" y="525"/>
                    </a:cubicBezTo>
                    <a:cubicBezTo>
                      <a:pt x="326" y="525"/>
                      <a:pt x="362" y="549"/>
                      <a:pt x="427" y="595"/>
                    </a:cubicBezTo>
                    <a:cubicBezTo>
                      <a:pt x="456" y="615"/>
                      <a:pt x="466" y="635"/>
                      <a:pt x="466" y="644"/>
                    </a:cubicBezTo>
                    <a:cubicBezTo>
                      <a:pt x="492" y="639"/>
                      <a:pt x="516" y="637"/>
                      <a:pt x="538" y="637"/>
                    </a:cubicBezTo>
                    <a:cubicBezTo>
                      <a:pt x="583" y="637"/>
                      <a:pt x="622" y="644"/>
                      <a:pt x="660" y="644"/>
                    </a:cubicBezTo>
                    <a:cubicBezTo>
                      <a:pt x="698" y="644"/>
                      <a:pt x="734" y="637"/>
                      <a:pt x="774" y="605"/>
                    </a:cubicBezTo>
                    <a:cubicBezTo>
                      <a:pt x="843" y="545"/>
                      <a:pt x="1022" y="466"/>
                      <a:pt x="1091" y="387"/>
                    </a:cubicBezTo>
                    <a:cubicBezTo>
                      <a:pt x="1071" y="357"/>
                      <a:pt x="1051" y="317"/>
                      <a:pt x="1061" y="278"/>
                    </a:cubicBezTo>
                    <a:cubicBezTo>
                      <a:pt x="1071" y="258"/>
                      <a:pt x="1081" y="238"/>
                      <a:pt x="1091" y="228"/>
                    </a:cubicBezTo>
                    <a:cubicBezTo>
                      <a:pt x="1081" y="218"/>
                      <a:pt x="1071" y="208"/>
                      <a:pt x="1061" y="198"/>
                    </a:cubicBezTo>
                    <a:cubicBezTo>
                      <a:pt x="952" y="258"/>
                      <a:pt x="982" y="248"/>
                      <a:pt x="1002" y="307"/>
                    </a:cubicBezTo>
                    <a:cubicBezTo>
                      <a:pt x="1013" y="347"/>
                      <a:pt x="969" y="394"/>
                      <a:pt x="933" y="394"/>
                    </a:cubicBezTo>
                    <a:cubicBezTo>
                      <a:pt x="906" y="394"/>
                      <a:pt x="884" y="369"/>
                      <a:pt x="893" y="297"/>
                    </a:cubicBezTo>
                    <a:cubicBezTo>
                      <a:pt x="903" y="208"/>
                      <a:pt x="883" y="139"/>
                      <a:pt x="873" y="89"/>
                    </a:cubicBezTo>
                    <a:cubicBezTo>
                      <a:pt x="780" y="31"/>
                      <a:pt x="718" y="1"/>
                      <a:pt x="66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2" name="Google Shape;2832;p17"/>
              <p:cNvSpPr/>
              <p:nvPr/>
            </p:nvSpPr>
            <p:spPr>
              <a:xfrm>
                <a:off x="10978606" y="-107293"/>
                <a:ext cx="15941" cy="8212"/>
              </a:xfrm>
              <a:custGeom>
                <a:avLst/>
                <a:gdLst/>
                <a:ahLst/>
                <a:cxnLst/>
                <a:rect l="l" t="t" r="r" b="b"/>
                <a:pathLst>
                  <a:path w="99" h="51" extrusionOk="0">
                    <a:moveTo>
                      <a:pt x="45" y="0"/>
                    </a:moveTo>
                    <a:cubicBezTo>
                      <a:pt x="1" y="0"/>
                      <a:pt x="35" y="42"/>
                      <a:pt x="69" y="42"/>
                    </a:cubicBezTo>
                    <a:cubicBezTo>
                      <a:pt x="72" y="42"/>
                      <a:pt x="75" y="42"/>
                      <a:pt x="78" y="41"/>
                    </a:cubicBezTo>
                    <a:cubicBezTo>
                      <a:pt x="85" y="41"/>
                      <a:pt x="91" y="41"/>
                      <a:pt x="94" y="43"/>
                    </a:cubicBezTo>
                    <a:lnTo>
                      <a:pt x="94" y="43"/>
                    </a:lnTo>
                    <a:cubicBezTo>
                      <a:pt x="86" y="26"/>
                      <a:pt x="76" y="10"/>
                      <a:pt x="59" y="1"/>
                    </a:cubicBezTo>
                    <a:cubicBezTo>
                      <a:pt x="53" y="0"/>
                      <a:pt x="49" y="0"/>
                      <a:pt x="45" y="0"/>
                    </a:cubicBezTo>
                    <a:close/>
                    <a:moveTo>
                      <a:pt x="94" y="43"/>
                    </a:moveTo>
                    <a:cubicBezTo>
                      <a:pt x="96" y="46"/>
                      <a:pt x="97" y="48"/>
                      <a:pt x="98" y="51"/>
                    </a:cubicBezTo>
                    <a:cubicBezTo>
                      <a:pt x="98" y="47"/>
                      <a:pt x="97" y="45"/>
                      <a:pt x="94" y="43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3" name="Google Shape;2833;p17"/>
              <p:cNvSpPr/>
              <p:nvPr/>
            </p:nvSpPr>
            <p:spPr>
              <a:xfrm>
                <a:off x="10956063" y="-193440"/>
                <a:ext cx="119801" cy="152488"/>
              </a:xfrm>
              <a:custGeom>
                <a:avLst/>
                <a:gdLst/>
                <a:ahLst/>
                <a:cxnLst/>
                <a:rect l="l" t="t" r="r" b="b"/>
                <a:pathLst>
                  <a:path w="744" h="947" extrusionOk="0">
                    <a:moveTo>
                      <a:pt x="397" y="1"/>
                    </a:moveTo>
                    <a:cubicBezTo>
                      <a:pt x="397" y="11"/>
                      <a:pt x="387" y="21"/>
                      <a:pt x="387" y="31"/>
                    </a:cubicBezTo>
                    <a:cubicBezTo>
                      <a:pt x="380" y="38"/>
                      <a:pt x="374" y="40"/>
                      <a:pt x="370" y="40"/>
                    </a:cubicBezTo>
                    <a:cubicBezTo>
                      <a:pt x="364" y="40"/>
                      <a:pt x="359" y="37"/>
                      <a:pt x="352" y="37"/>
                    </a:cubicBezTo>
                    <a:cubicBezTo>
                      <a:pt x="343" y="37"/>
                      <a:pt x="330" y="44"/>
                      <a:pt x="308" y="80"/>
                    </a:cubicBezTo>
                    <a:cubicBezTo>
                      <a:pt x="283" y="118"/>
                      <a:pt x="268" y="134"/>
                      <a:pt x="257" y="134"/>
                    </a:cubicBezTo>
                    <a:cubicBezTo>
                      <a:pt x="241" y="134"/>
                      <a:pt x="232" y="102"/>
                      <a:pt x="209" y="50"/>
                    </a:cubicBezTo>
                    <a:cubicBezTo>
                      <a:pt x="199" y="24"/>
                      <a:pt x="180" y="14"/>
                      <a:pt x="157" y="14"/>
                    </a:cubicBezTo>
                    <a:cubicBezTo>
                      <a:pt x="110" y="14"/>
                      <a:pt x="47" y="54"/>
                      <a:pt x="0" y="80"/>
                    </a:cubicBezTo>
                    <a:cubicBezTo>
                      <a:pt x="108" y="188"/>
                      <a:pt x="179" y="268"/>
                      <a:pt x="254" y="268"/>
                    </a:cubicBezTo>
                    <a:cubicBezTo>
                      <a:pt x="290" y="268"/>
                      <a:pt x="326" y="250"/>
                      <a:pt x="367" y="209"/>
                    </a:cubicBezTo>
                    <a:lnTo>
                      <a:pt x="367" y="209"/>
                    </a:lnTo>
                    <a:cubicBezTo>
                      <a:pt x="357" y="269"/>
                      <a:pt x="337" y="338"/>
                      <a:pt x="328" y="358"/>
                    </a:cubicBezTo>
                    <a:cubicBezTo>
                      <a:pt x="308" y="417"/>
                      <a:pt x="318" y="417"/>
                      <a:pt x="318" y="497"/>
                    </a:cubicBezTo>
                    <a:cubicBezTo>
                      <a:pt x="585" y="606"/>
                      <a:pt x="496" y="596"/>
                      <a:pt x="447" y="744"/>
                    </a:cubicBezTo>
                    <a:cubicBezTo>
                      <a:pt x="424" y="843"/>
                      <a:pt x="534" y="947"/>
                      <a:pt x="631" y="947"/>
                    </a:cubicBezTo>
                    <a:cubicBezTo>
                      <a:pt x="661" y="947"/>
                      <a:pt x="691" y="937"/>
                      <a:pt x="714" y="913"/>
                    </a:cubicBezTo>
                    <a:cubicBezTo>
                      <a:pt x="734" y="863"/>
                      <a:pt x="744" y="824"/>
                      <a:pt x="724" y="824"/>
                    </a:cubicBezTo>
                    <a:cubicBezTo>
                      <a:pt x="714" y="828"/>
                      <a:pt x="701" y="830"/>
                      <a:pt x="688" y="830"/>
                    </a:cubicBezTo>
                    <a:cubicBezTo>
                      <a:pt x="637" y="830"/>
                      <a:pt x="573" y="801"/>
                      <a:pt x="565" y="754"/>
                    </a:cubicBezTo>
                    <a:cubicBezTo>
                      <a:pt x="561" y="725"/>
                      <a:pt x="553" y="720"/>
                      <a:pt x="546" y="720"/>
                    </a:cubicBezTo>
                    <a:cubicBezTo>
                      <a:pt x="542" y="720"/>
                      <a:pt x="538" y="721"/>
                      <a:pt x="535" y="721"/>
                    </a:cubicBezTo>
                    <a:cubicBezTo>
                      <a:pt x="531" y="721"/>
                      <a:pt x="528" y="720"/>
                      <a:pt x="526" y="715"/>
                    </a:cubicBezTo>
                    <a:cubicBezTo>
                      <a:pt x="516" y="695"/>
                      <a:pt x="556" y="556"/>
                      <a:pt x="605" y="487"/>
                    </a:cubicBezTo>
                    <a:cubicBezTo>
                      <a:pt x="628" y="448"/>
                      <a:pt x="675" y="434"/>
                      <a:pt x="658" y="434"/>
                    </a:cubicBezTo>
                    <a:cubicBezTo>
                      <a:pt x="653" y="434"/>
                      <a:pt x="643" y="435"/>
                      <a:pt x="625" y="437"/>
                    </a:cubicBezTo>
                    <a:cubicBezTo>
                      <a:pt x="564" y="445"/>
                      <a:pt x="520" y="535"/>
                      <a:pt x="504" y="535"/>
                    </a:cubicBezTo>
                    <a:cubicBezTo>
                      <a:pt x="499" y="535"/>
                      <a:pt x="496" y="527"/>
                      <a:pt x="496" y="506"/>
                    </a:cubicBezTo>
                    <a:cubicBezTo>
                      <a:pt x="486" y="407"/>
                      <a:pt x="486" y="288"/>
                      <a:pt x="466" y="229"/>
                    </a:cubicBezTo>
                    <a:cubicBezTo>
                      <a:pt x="456" y="209"/>
                      <a:pt x="447" y="169"/>
                      <a:pt x="437" y="110"/>
                    </a:cubicBezTo>
                    <a:cubicBezTo>
                      <a:pt x="456" y="90"/>
                      <a:pt x="476" y="60"/>
                      <a:pt x="486" y="31"/>
                    </a:cubicBezTo>
                    <a:lnTo>
                      <a:pt x="486" y="31"/>
                    </a:lnTo>
                    <a:cubicBezTo>
                      <a:pt x="467" y="50"/>
                      <a:pt x="460" y="65"/>
                      <a:pt x="452" y="65"/>
                    </a:cubicBezTo>
                    <a:cubicBezTo>
                      <a:pt x="448" y="65"/>
                      <a:pt x="444" y="61"/>
                      <a:pt x="437" y="50"/>
                    </a:cubicBezTo>
                    <a:cubicBezTo>
                      <a:pt x="427" y="40"/>
                      <a:pt x="417" y="31"/>
                      <a:pt x="417" y="21"/>
                    </a:cubicBezTo>
                    <a:cubicBezTo>
                      <a:pt x="407" y="21"/>
                      <a:pt x="407" y="11"/>
                      <a:pt x="3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4" name="Google Shape;2834;p17"/>
              <p:cNvSpPr/>
              <p:nvPr/>
            </p:nvSpPr>
            <p:spPr>
              <a:xfrm>
                <a:off x="11944262" y="2027393"/>
                <a:ext cx="46536" cy="37035"/>
              </a:xfrm>
              <a:custGeom>
                <a:avLst/>
                <a:gdLst/>
                <a:ahLst/>
                <a:cxnLst/>
                <a:rect l="l" t="t" r="r" b="b"/>
                <a:pathLst>
                  <a:path w="289" h="230" extrusionOk="0">
                    <a:moveTo>
                      <a:pt x="187" y="0"/>
                    </a:moveTo>
                    <a:cubicBezTo>
                      <a:pt x="1" y="0"/>
                      <a:pt x="149" y="71"/>
                      <a:pt x="288" y="229"/>
                    </a:cubicBezTo>
                    <a:lnTo>
                      <a:pt x="288" y="1"/>
                    </a:lnTo>
                    <a:cubicBezTo>
                      <a:pt x="275" y="1"/>
                      <a:pt x="262" y="5"/>
                      <a:pt x="249" y="5"/>
                    </a:cubicBezTo>
                    <a:cubicBezTo>
                      <a:pt x="242" y="5"/>
                      <a:pt x="236" y="4"/>
                      <a:pt x="229" y="1"/>
                    </a:cubicBezTo>
                    <a:cubicBezTo>
                      <a:pt x="214" y="0"/>
                      <a:pt x="200" y="0"/>
                      <a:pt x="18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5" name="Google Shape;2835;p17"/>
              <p:cNvSpPr/>
              <p:nvPr/>
            </p:nvSpPr>
            <p:spPr>
              <a:xfrm>
                <a:off x="11955534" y="2400323"/>
                <a:ext cx="35264" cy="71977"/>
              </a:xfrm>
              <a:custGeom>
                <a:avLst/>
                <a:gdLst/>
                <a:ahLst/>
                <a:cxnLst/>
                <a:rect l="l" t="t" r="r" b="b"/>
                <a:pathLst>
                  <a:path w="219" h="447" extrusionOk="0">
                    <a:moveTo>
                      <a:pt x="69" y="1"/>
                    </a:moveTo>
                    <a:cubicBezTo>
                      <a:pt x="17" y="1"/>
                      <a:pt x="0" y="74"/>
                      <a:pt x="0" y="164"/>
                    </a:cubicBezTo>
                    <a:cubicBezTo>
                      <a:pt x="10" y="243"/>
                      <a:pt x="20" y="332"/>
                      <a:pt x="50" y="392"/>
                    </a:cubicBezTo>
                    <a:cubicBezTo>
                      <a:pt x="60" y="432"/>
                      <a:pt x="82" y="446"/>
                      <a:pt x="112" y="446"/>
                    </a:cubicBezTo>
                    <a:cubicBezTo>
                      <a:pt x="142" y="446"/>
                      <a:pt x="179" y="432"/>
                      <a:pt x="218" y="412"/>
                    </a:cubicBezTo>
                    <a:lnTo>
                      <a:pt x="218" y="164"/>
                    </a:lnTo>
                    <a:lnTo>
                      <a:pt x="218" y="55"/>
                    </a:lnTo>
                    <a:cubicBezTo>
                      <a:pt x="189" y="55"/>
                      <a:pt x="149" y="45"/>
                      <a:pt x="129" y="25"/>
                    </a:cubicBezTo>
                    <a:cubicBezTo>
                      <a:pt x="105" y="8"/>
                      <a:pt x="85" y="1"/>
                      <a:pt x="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6" name="Google Shape;2836;p17"/>
              <p:cNvSpPr/>
              <p:nvPr/>
            </p:nvSpPr>
            <p:spPr>
              <a:xfrm>
                <a:off x="11985806" y="2282937"/>
                <a:ext cx="4992" cy="17712"/>
              </a:xfrm>
              <a:custGeom>
                <a:avLst/>
                <a:gdLst/>
                <a:ahLst/>
                <a:cxnLst/>
                <a:rect l="l" t="t" r="r" b="b"/>
                <a:pathLst>
                  <a:path w="31" h="110" extrusionOk="0">
                    <a:moveTo>
                      <a:pt x="30" y="0"/>
                    </a:moveTo>
                    <a:cubicBezTo>
                      <a:pt x="1" y="30"/>
                      <a:pt x="1" y="60"/>
                      <a:pt x="30" y="110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7" name="Google Shape;2837;p17"/>
              <p:cNvSpPr/>
              <p:nvPr/>
            </p:nvSpPr>
            <p:spPr>
              <a:xfrm>
                <a:off x="11342358" y="2099371"/>
                <a:ext cx="180667" cy="134293"/>
              </a:xfrm>
              <a:custGeom>
                <a:avLst/>
                <a:gdLst/>
                <a:ahLst/>
                <a:cxnLst/>
                <a:rect l="l" t="t" r="r" b="b"/>
                <a:pathLst>
                  <a:path w="1122" h="834" extrusionOk="0">
                    <a:moveTo>
                      <a:pt x="626" y="0"/>
                    </a:moveTo>
                    <a:cubicBezTo>
                      <a:pt x="606" y="0"/>
                      <a:pt x="576" y="10"/>
                      <a:pt x="556" y="10"/>
                    </a:cubicBezTo>
                    <a:cubicBezTo>
                      <a:pt x="534" y="48"/>
                      <a:pt x="516" y="71"/>
                      <a:pt x="505" y="71"/>
                    </a:cubicBezTo>
                    <a:cubicBezTo>
                      <a:pt x="496" y="71"/>
                      <a:pt x="492" y="56"/>
                      <a:pt x="497" y="20"/>
                    </a:cubicBezTo>
                    <a:lnTo>
                      <a:pt x="497" y="20"/>
                    </a:lnTo>
                    <a:cubicBezTo>
                      <a:pt x="298" y="80"/>
                      <a:pt x="100" y="318"/>
                      <a:pt x="1" y="615"/>
                    </a:cubicBezTo>
                    <a:cubicBezTo>
                      <a:pt x="45" y="582"/>
                      <a:pt x="77" y="546"/>
                      <a:pt x="107" y="546"/>
                    </a:cubicBezTo>
                    <a:cubicBezTo>
                      <a:pt x="130" y="546"/>
                      <a:pt x="153" y="569"/>
                      <a:pt x="179" y="635"/>
                    </a:cubicBezTo>
                    <a:cubicBezTo>
                      <a:pt x="217" y="754"/>
                      <a:pt x="247" y="833"/>
                      <a:pt x="291" y="833"/>
                    </a:cubicBezTo>
                    <a:cubicBezTo>
                      <a:pt x="317" y="833"/>
                      <a:pt x="347" y="806"/>
                      <a:pt x="388" y="744"/>
                    </a:cubicBezTo>
                    <a:cubicBezTo>
                      <a:pt x="497" y="575"/>
                      <a:pt x="526" y="635"/>
                      <a:pt x="586" y="575"/>
                    </a:cubicBezTo>
                    <a:cubicBezTo>
                      <a:pt x="635" y="516"/>
                      <a:pt x="348" y="407"/>
                      <a:pt x="526" y="298"/>
                    </a:cubicBezTo>
                    <a:cubicBezTo>
                      <a:pt x="612" y="253"/>
                      <a:pt x="662" y="236"/>
                      <a:pt x="707" y="236"/>
                    </a:cubicBezTo>
                    <a:cubicBezTo>
                      <a:pt x="761" y="236"/>
                      <a:pt x="806" y="261"/>
                      <a:pt x="893" y="288"/>
                    </a:cubicBezTo>
                    <a:cubicBezTo>
                      <a:pt x="937" y="304"/>
                      <a:pt x="984" y="312"/>
                      <a:pt x="1027" y="312"/>
                    </a:cubicBezTo>
                    <a:cubicBezTo>
                      <a:pt x="1062" y="312"/>
                      <a:pt x="1095" y="307"/>
                      <a:pt x="1121" y="298"/>
                    </a:cubicBezTo>
                    <a:cubicBezTo>
                      <a:pt x="943" y="179"/>
                      <a:pt x="824" y="30"/>
                      <a:pt x="6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8" name="Google Shape;2838;p17"/>
              <p:cNvSpPr/>
              <p:nvPr/>
            </p:nvSpPr>
            <p:spPr>
              <a:xfrm>
                <a:off x="11452498" y="2605628"/>
                <a:ext cx="51366" cy="52654"/>
              </a:xfrm>
              <a:custGeom>
                <a:avLst/>
                <a:gdLst/>
                <a:ahLst/>
                <a:cxnLst/>
                <a:rect l="l" t="t" r="r" b="b"/>
                <a:pathLst>
                  <a:path w="319" h="327" extrusionOk="0">
                    <a:moveTo>
                      <a:pt x="133" y="0"/>
                    </a:moveTo>
                    <a:cubicBezTo>
                      <a:pt x="109" y="0"/>
                      <a:pt x="90" y="9"/>
                      <a:pt x="80" y="29"/>
                    </a:cubicBezTo>
                    <a:cubicBezTo>
                      <a:pt x="60" y="69"/>
                      <a:pt x="31" y="118"/>
                      <a:pt x="1" y="188"/>
                    </a:cubicBezTo>
                    <a:cubicBezTo>
                      <a:pt x="1" y="208"/>
                      <a:pt x="11" y="227"/>
                      <a:pt x="11" y="247"/>
                    </a:cubicBezTo>
                    <a:cubicBezTo>
                      <a:pt x="14" y="303"/>
                      <a:pt x="31" y="327"/>
                      <a:pt x="59" y="327"/>
                    </a:cubicBezTo>
                    <a:cubicBezTo>
                      <a:pt x="114" y="327"/>
                      <a:pt x="212" y="225"/>
                      <a:pt x="318" y="79"/>
                    </a:cubicBezTo>
                    <a:cubicBezTo>
                      <a:pt x="246" y="33"/>
                      <a:pt x="179" y="0"/>
                      <a:pt x="13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39" name="Google Shape;2839;p17"/>
              <p:cNvSpPr/>
              <p:nvPr/>
            </p:nvSpPr>
            <p:spPr>
              <a:xfrm>
                <a:off x="11962780" y="1692948"/>
                <a:ext cx="2801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174" h="353" extrusionOk="0">
                    <a:moveTo>
                      <a:pt x="146" y="0"/>
                    </a:moveTo>
                    <a:cubicBezTo>
                      <a:pt x="85" y="0"/>
                      <a:pt x="1" y="162"/>
                      <a:pt x="54" y="234"/>
                    </a:cubicBezTo>
                    <a:cubicBezTo>
                      <a:pt x="104" y="293"/>
                      <a:pt x="124" y="313"/>
                      <a:pt x="173" y="353"/>
                    </a:cubicBezTo>
                    <a:lnTo>
                      <a:pt x="173" y="26"/>
                    </a:lnTo>
                    <a:cubicBezTo>
                      <a:pt x="173" y="16"/>
                      <a:pt x="173" y="6"/>
                      <a:pt x="164" y="6"/>
                    </a:cubicBezTo>
                    <a:cubicBezTo>
                      <a:pt x="158" y="2"/>
                      <a:pt x="152" y="0"/>
                      <a:pt x="14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0" name="Google Shape;2840;p17"/>
              <p:cNvSpPr/>
              <p:nvPr/>
            </p:nvSpPr>
            <p:spPr>
              <a:xfrm>
                <a:off x="11910769" y="2089548"/>
                <a:ext cx="80028" cy="83893"/>
              </a:xfrm>
              <a:custGeom>
                <a:avLst/>
                <a:gdLst/>
                <a:ahLst/>
                <a:cxnLst/>
                <a:rect l="l" t="t" r="r" b="b"/>
                <a:pathLst>
                  <a:path w="497" h="521" extrusionOk="0">
                    <a:moveTo>
                      <a:pt x="172" y="1"/>
                    </a:moveTo>
                    <a:cubicBezTo>
                      <a:pt x="0" y="1"/>
                      <a:pt x="149" y="398"/>
                      <a:pt x="149" y="398"/>
                    </a:cubicBezTo>
                    <a:cubicBezTo>
                      <a:pt x="149" y="398"/>
                      <a:pt x="264" y="520"/>
                      <a:pt x="396" y="520"/>
                    </a:cubicBezTo>
                    <a:cubicBezTo>
                      <a:pt x="419" y="520"/>
                      <a:pt x="443" y="516"/>
                      <a:pt x="467" y="507"/>
                    </a:cubicBezTo>
                    <a:cubicBezTo>
                      <a:pt x="477" y="507"/>
                      <a:pt x="487" y="497"/>
                      <a:pt x="496" y="497"/>
                    </a:cubicBezTo>
                    <a:lnTo>
                      <a:pt x="496" y="111"/>
                    </a:lnTo>
                    <a:lnTo>
                      <a:pt x="487" y="111"/>
                    </a:lnTo>
                    <a:cubicBezTo>
                      <a:pt x="338" y="81"/>
                      <a:pt x="477" y="111"/>
                      <a:pt x="229" y="12"/>
                    </a:cubicBezTo>
                    <a:cubicBezTo>
                      <a:pt x="207" y="4"/>
                      <a:pt x="188" y="1"/>
                      <a:pt x="17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1" name="Google Shape;2841;p17"/>
              <p:cNvSpPr/>
              <p:nvPr/>
            </p:nvSpPr>
            <p:spPr>
              <a:xfrm>
                <a:off x="11847004" y="836465"/>
                <a:ext cx="143793" cy="204499"/>
              </a:xfrm>
              <a:custGeom>
                <a:avLst/>
                <a:gdLst/>
                <a:ahLst/>
                <a:cxnLst/>
                <a:rect l="l" t="t" r="r" b="b"/>
                <a:pathLst>
                  <a:path w="893" h="1270" extrusionOk="0">
                    <a:moveTo>
                      <a:pt x="620" y="1"/>
                    </a:moveTo>
                    <a:cubicBezTo>
                      <a:pt x="500" y="1"/>
                      <a:pt x="417" y="357"/>
                      <a:pt x="417" y="357"/>
                    </a:cubicBezTo>
                    <a:cubicBezTo>
                      <a:pt x="417" y="357"/>
                      <a:pt x="317" y="555"/>
                      <a:pt x="159" y="704"/>
                    </a:cubicBezTo>
                    <a:cubicBezTo>
                      <a:pt x="0" y="853"/>
                      <a:pt x="516" y="902"/>
                      <a:pt x="664" y="922"/>
                    </a:cubicBezTo>
                    <a:cubicBezTo>
                      <a:pt x="813" y="942"/>
                      <a:pt x="615" y="1111"/>
                      <a:pt x="724" y="1240"/>
                    </a:cubicBezTo>
                    <a:cubicBezTo>
                      <a:pt x="741" y="1260"/>
                      <a:pt x="761" y="1269"/>
                      <a:pt x="784" y="1269"/>
                    </a:cubicBezTo>
                    <a:cubicBezTo>
                      <a:pt x="815" y="1269"/>
                      <a:pt x="852" y="1253"/>
                      <a:pt x="892" y="1230"/>
                    </a:cubicBezTo>
                    <a:lnTo>
                      <a:pt x="892" y="357"/>
                    </a:lnTo>
                    <a:cubicBezTo>
                      <a:pt x="853" y="317"/>
                      <a:pt x="793" y="248"/>
                      <a:pt x="734" y="109"/>
                    </a:cubicBezTo>
                    <a:cubicBezTo>
                      <a:pt x="694" y="31"/>
                      <a:pt x="655" y="1"/>
                      <a:pt x="6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2" name="Google Shape;2842;p17"/>
              <p:cNvSpPr/>
              <p:nvPr/>
            </p:nvSpPr>
            <p:spPr>
              <a:xfrm>
                <a:off x="11865844" y="1055779"/>
                <a:ext cx="126081" cy="233805"/>
              </a:xfrm>
              <a:custGeom>
                <a:avLst/>
                <a:gdLst/>
                <a:ahLst/>
                <a:cxnLst/>
                <a:rect l="l" t="t" r="r" b="b"/>
                <a:pathLst>
                  <a:path w="783" h="1452" extrusionOk="0">
                    <a:moveTo>
                      <a:pt x="122" y="1"/>
                    </a:moveTo>
                    <a:cubicBezTo>
                      <a:pt x="0" y="1"/>
                      <a:pt x="121" y="414"/>
                      <a:pt x="121" y="512"/>
                    </a:cubicBezTo>
                    <a:cubicBezTo>
                      <a:pt x="121" y="631"/>
                      <a:pt x="91" y="750"/>
                      <a:pt x="319" y="810"/>
                    </a:cubicBezTo>
                    <a:cubicBezTo>
                      <a:pt x="537" y="879"/>
                      <a:pt x="468" y="1107"/>
                      <a:pt x="617" y="1355"/>
                    </a:cubicBezTo>
                    <a:cubicBezTo>
                      <a:pt x="652" y="1424"/>
                      <a:pt x="679" y="1452"/>
                      <a:pt x="704" y="1452"/>
                    </a:cubicBezTo>
                    <a:cubicBezTo>
                      <a:pt x="728" y="1452"/>
                      <a:pt x="751" y="1424"/>
                      <a:pt x="775" y="1385"/>
                    </a:cubicBezTo>
                    <a:lnTo>
                      <a:pt x="775" y="433"/>
                    </a:lnTo>
                    <a:cubicBezTo>
                      <a:pt x="769" y="428"/>
                      <a:pt x="764" y="426"/>
                      <a:pt x="759" y="426"/>
                    </a:cubicBezTo>
                    <a:cubicBezTo>
                      <a:pt x="734" y="426"/>
                      <a:pt x="730" y="492"/>
                      <a:pt x="756" y="601"/>
                    </a:cubicBezTo>
                    <a:cubicBezTo>
                      <a:pt x="783" y="709"/>
                      <a:pt x="755" y="762"/>
                      <a:pt x="702" y="762"/>
                    </a:cubicBezTo>
                    <a:cubicBezTo>
                      <a:pt x="639" y="762"/>
                      <a:pt x="540" y="684"/>
                      <a:pt x="458" y="532"/>
                    </a:cubicBezTo>
                    <a:cubicBezTo>
                      <a:pt x="300" y="264"/>
                      <a:pt x="359" y="116"/>
                      <a:pt x="171" y="16"/>
                    </a:cubicBezTo>
                    <a:cubicBezTo>
                      <a:pt x="151" y="6"/>
                      <a:pt x="135" y="1"/>
                      <a:pt x="12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3" name="Google Shape;2843;p17"/>
              <p:cNvSpPr/>
              <p:nvPr/>
            </p:nvSpPr>
            <p:spPr>
              <a:xfrm>
                <a:off x="11791129" y="572709"/>
                <a:ext cx="199668" cy="206592"/>
              </a:xfrm>
              <a:custGeom>
                <a:avLst/>
                <a:gdLst/>
                <a:ahLst/>
                <a:cxnLst/>
                <a:rect l="l" t="t" r="r" b="b"/>
                <a:pathLst>
                  <a:path w="1240" h="1283" extrusionOk="0">
                    <a:moveTo>
                      <a:pt x="1169" y="1"/>
                    </a:moveTo>
                    <a:cubicBezTo>
                      <a:pt x="1146" y="1"/>
                      <a:pt x="1125" y="19"/>
                      <a:pt x="1111" y="72"/>
                    </a:cubicBezTo>
                    <a:cubicBezTo>
                      <a:pt x="1071" y="223"/>
                      <a:pt x="944" y="296"/>
                      <a:pt x="835" y="296"/>
                    </a:cubicBezTo>
                    <a:cubicBezTo>
                      <a:pt x="779" y="296"/>
                      <a:pt x="727" y="277"/>
                      <a:pt x="694" y="240"/>
                    </a:cubicBezTo>
                    <a:cubicBezTo>
                      <a:pt x="660" y="209"/>
                      <a:pt x="629" y="195"/>
                      <a:pt x="595" y="195"/>
                    </a:cubicBezTo>
                    <a:cubicBezTo>
                      <a:pt x="519" y="195"/>
                      <a:pt x="429" y="266"/>
                      <a:pt x="258" y="389"/>
                    </a:cubicBezTo>
                    <a:cubicBezTo>
                      <a:pt x="0" y="567"/>
                      <a:pt x="387" y="716"/>
                      <a:pt x="496" y="835"/>
                    </a:cubicBezTo>
                    <a:cubicBezTo>
                      <a:pt x="529" y="866"/>
                      <a:pt x="560" y="874"/>
                      <a:pt x="592" y="874"/>
                    </a:cubicBezTo>
                    <a:cubicBezTo>
                      <a:pt x="627" y="874"/>
                      <a:pt x="664" y="864"/>
                      <a:pt x="706" y="864"/>
                    </a:cubicBezTo>
                    <a:cubicBezTo>
                      <a:pt x="763" y="864"/>
                      <a:pt x="832" y="882"/>
                      <a:pt x="922" y="964"/>
                    </a:cubicBezTo>
                    <a:cubicBezTo>
                      <a:pt x="1097" y="1123"/>
                      <a:pt x="1113" y="1283"/>
                      <a:pt x="1158" y="1283"/>
                    </a:cubicBezTo>
                    <a:cubicBezTo>
                      <a:pt x="1169" y="1283"/>
                      <a:pt x="1182" y="1273"/>
                      <a:pt x="1200" y="1252"/>
                    </a:cubicBezTo>
                    <a:cubicBezTo>
                      <a:pt x="1220" y="1242"/>
                      <a:pt x="1230" y="1232"/>
                      <a:pt x="1239" y="1222"/>
                    </a:cubicBezTo>
                    <a:lnTo>
                      <a:pt x="1239" y="42"/>
                    </a:lnTo>
                    <a:cubicBezTo>
                      <a:pt x="1219" y="21"/>
                      <a:pt x="1193" y="1"/>
                      <a:pt x="116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4" name="Google Shape;2844;p17"/>
              <p:cNvSpPr/>
              <p:nvPr/>
            </p:nvSpPr>
            <p:spPr>
              <a:xfrm>
                <a:off x="11923651" y="2729938"/>
                <a:ext cx="67146" cy="107724"/>
              </a:xfrm>
              <a:custGeom>
                <a:avLst/>
                <a:gdLst/>
                <a:ahLst/>
                <a:cxnLst/>
                <a:rect l="l" t="t" r="r" b="b"/>
                <a:pathLst>
                  <a:path w="417" h="669" extrusionOk="0">
                    <a:moveTo>
                      <a:pt x="416" y="1"/>
                    </a:moveTo>
                    <a:cubicBezTo>
                      <a:pt x="357" y="11"/>
                      <a:pt x="307" y="21"/>
                      <a:pt x="288" y="60"/>
                    </a:cubicBezTo>
                    <a:cubicBezTo>
                      <a:pt x="248" y="140"/>
                      <a:pt x="228" y="259"/>
                      <a:pt x="109" y="328"/>
                    </a:cubicBezTo>
                    <a:cubicBezTo>
                      <a:pt x="0" y="397"/>
                      <a:pt x="228" y="635"/>
                      <a:pt x="307" y="665"/>
                    </a:cubicBezTo>
                    <a:cubicBezTo>
                      <a:pt x="317" y="668"/>
                      <a:pt x="327" y="669"/>
                      <a:pt x="336" y="669"/>
                    </a:cubicBezTo>
                    <a:cubicBezTo>
                      <a:pt x="363" y="669"/>
                      <a:pt x="387" y="658"/>
                      <a:pt x="416" y="635"/>
                    </a:cubicBezTo>
                    <a:lnTo>
                      <a:pt x="416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5" name="Google Shape;2845;p17"/>
              <p:cNvSpPr/>
              <p:nvPr/>
            </p:nvSpPr>
            <p:spPr>
              <a:xfrm>
                <a:off x="11417717" y="1703092"/>
                <a:ext cx="9500" cy="11594"/>
              </a:xfrm>
              <a:custGeom>
                <a:avLst/>
                <a:gdLst/>
                <a:ahLst/>
                <a:cxnLst/>
                <a:rect l="l" t="t" r="r" b="b"/>
                <a:pathLst>
                  <a:path w="59" h="72" extrusionOk="0">
                    <a:moveTo>
                      <a:pt x="41" y="0"/>
                    </a:moveTo>
                    <a:cubicBezTo>
                      <a:pt x="7" y="0"/>
                      <a:pt x="0" y="28"/>
                      <a:pt x="9" y="72"/>
                    </a:cubicBezTo>
                    <a:cubicBezTo>
                      <a:pt x="29" y="52"/>
                      <a:pt x="48" y="22"/>
                      <a:pt x="58" y="2"/>
                    </a:cubicBezTo>
                    <a:cubicBezTo>
                      <a:pt x="52" y="1"/>
                      <a:pt x="46" y="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6" name="Google Shape;2846;p17"/>
              <p:cNvSpPr/>
              <p:nvPr/>
            </p:nvSpPr>
            <p:spPr>
              <a:xfrm>
                <a:off x="11372469" y="1413895"/>
                <a:ext cx="30755" cy="26247"/>
              </a:xfrm>
              <a:custGeom>
                <a:avLst/>
                <a:gdLst/>
                <a:ahLst/>
                <a:cxnLst/>
                <a:rect l="l" t="t" r="r" b="b"/>
                <a:pathLst>
                  <a:path w="191" h="163" extrusionOk="0">
                    <a:moveTo>
                      <a:pt x="65" y="0"/>
                    </a:moveTo>
                    <a:cubicBezTo>
                      <a:pt x="1" y="0"/>
                      <a:pt x="23" y="81"/>
                      <a:pt x="72" y="162"/>
                    </a:cubicBezTo>
                    <a:cubicBezTo>
                      <a:pt x="91" y="152"/>
                      <a:pt x="141" y="103"/>
                      <a:pt x="191" y="33"/>
                    </a:cubicBezTo>
                    <a:cubicBezTo>
                      <a:pt x="171" y="23"/>
                      <a:pt x="151" y="23"/>
                      <a:pt x="121" y="13"/>
                    </a:cubicBezTo>
                    <a:cubicBezTo>
                      <a:pt x="98" y="4"/>
                      <a:pt x="79" y="0"/>
                      <a:pt x="6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7" name="Google Shape;2847;p17"/>
              <p:cNvSpPr/>
              <p:nvPr/>
            </p:nvSpPr>
            <p:spPr>
              <a:xfrm>
                <a:off x="11419810" y="1370257"/>
                <a:ext cx="28179" cy="14009"/>
              </a:xfrm>
              <a:custGeom>
                <a:avLst/>
                <a:gdLst/>
                <a:ahLst/>
                <a:cxnLst/>
                <a:rect l="l" t="t" r="r" b="b"/>
                <a:pathLst>
                  <a:path w="175" h="87" extrusionOk="0">
                    <a:moveTo>
                      <a:pt x="85" y="1"/>
                    </a:moveTo>
                    <a:cubicBezTo>
                      <a:pt x="0" y="1"/>
                      <a:pt x="32" y="31"/>
                      <a:pt x="95" y="86"/>
                    </a:cubicBezTo>
                    <a:cubicBezTo>
                      <a:pt x="121" y="60"/>
                      <a:pt x="148" y="33"/>
                      <a:pt x="174" y="7"/>
                    </a:cubicBezTo>
                    <a:lnTo>
                      <a:pt x="174" y="7"/>
                    </a:lnTo>
                    <a:cubicBezTo>
                      <a:pt x="136" y="3"/>
                      <a:pt x="106" y="1"/>
                      <a:pt x="8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8" name="Google Shape;2848;p17"/>
              <p:cNvSpPr/>
              <p:nvPr/>
            </p:nvSpPr>
            <p:spPr>
              <a:xfrm>
                <a:off x="11503864" y="825515"/>
                <a:ext cx="19162" cy="25442"/>
              </a:xfrm>
              <a:custGeom>
                <a:avLst/>
                <a:gdLst/>
                <a:ahLst/>
                <a:cxnLst/>
                <a:rect l="l" t="t" r="r" b="b"/>
                <a:pathLst>
                  <a:path w="119" h="158" extrusionOk="0">
                    <a:moveTo>
                      <a:pt x="73" y="0"/>
                    </a:moveTo>
                    <a:cubicBezTo>
                      <a:pt x="0" y="0"/>
                      <a:pt x="5" y="90"/>
                      <a:pt x="39" y="157"/>
                    </a:cubicBezTo>
                    <a:cubicBezTo>
                      <a:pt x="59" y="118"/>
                      <a:pt x="89" y="68"/>
                      <a:pt x="118" y="9"/>
                    </a:cubicBezTo>
                    <a:cubicBezTo>
                      <a:pt x="101" y="3"/>
                      <a:pt x="86" y="0"/>
                      <a:pt x="7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49" name="Google Shape;2849;p17"/>
              <p:cNvSpPr/>
              <p:nvPr/>
            </p:nvSpPr>
            <p:spPr>
              <a:xfrm>
                <a:off x="11247676" y="2001952"/>
                <a:ext cx="64570" cy="105148"/>
              </a:xfrm>
              <a:custGeom>
                <a:avLst/>
                <a:gdLst/>
                <a:ahLst/>
                <a:cxnLst/>
                <a:rect l="l" t="t" r="r" b="b"/>
                <a:pathLst>
                  <a:path w="401" h="653" extrusionOk="0">
                    <a:moveTo>
                      <a:pt x="400" y="0"/>
                    </a:moveTo>
                    <a:lnTo>
                      <a:pt x="73" y="50"/>
                    </a:lnTo>
                    <a:cubicBezTo>
                      <a:pt x="93" y="50"/>
                      <a:pt x="103" y="60"/>
                      <a:pt x="113" y="70"/>
                    </a:cubicBezTo>
                    <a:cubicBezTo>
                      <a:pt x="272" y="199"/>
                      <a:pt x="14" y="238"/>
                      <a:pt x="4" y="526"/>
                    </a:cubicBezTo>
                    <a:cubicBezTo>
                      <a:pt x="1" y="618"/>
                      <a:pt x="12" y="653"/>
                      <a:pt x="32" y="653"/>
                    </a:cubicBezTo>
                    <a:cubicBezTo>
                      <a:pt x="76" y="653"/>
                      <a:pt x="163" y="477"/>
                      <a:pt x="232" y="367"/>
                    </a:cubicBezTo>
                    <a:cubicBezTo>
                      <a:pt x="301" y="248"/>
                      <a:pt x="331" y="169"/>
                      <a:pt x="371" y="80"/>
                    </a:cubicBezTo>
                    <a:cubicBezTo>
                      <a:pt x="381" y="50"/>
                      <a:pt x="391" y="30"/>
                      <a:pt x="40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0" name="Google Shape;2850;p17"/>
              <p:cNvSpPr/>
              <p:nvPr/>
            </p:nvSpPr>
            <p:spPr>
              <a:xfrm>
                <a:off x="11428183" y="1051109"/>
                <a:ext cx="51688" cy="56841"/>
              </a:xfrm>
              <a:custGeom>
                <a:avLst/>
                <a:gdLst/>
                <a:ahLst/>
                <a:cxnLst/>
                <a:rect l="l" t="t" r="r" b="b"/>
                <a:pathLst>
                  <a:path w="321" h="353" extrusionOk="0">
                    <a:moveTo>
                      <a:pt x="160" y="0"/>
                    </a:moveTo>
                    <a:cubicBezTo>
                      <a:pt x="91" y="0"/>
                      <a:pt x="0" y="152"/>
                      <a:pt x="63" y="224"/>
                    </a:cubicBezTo>
                    <a:cubicBezTo>
                      <a:pt x="112" y="283"/>
                      <a:pt x="142" y="293"/>
                      <a:pt x="211" y="353"/>
                    </a:cubicBezTo>
                    <a:cubicBezTo>
                      <a:pt x="253" y="294"/>
                      <a:pt x="288" y="271"/>
                      <a:pt x="310" y="271"/>
                    </a:cubicBezTo>
                    <a:cubicBezTo>
                      <a:pt x="314" y="271"/>
                      <a:pt x="317" y="272"/>
                      <a:pt x="321" y="273"/>
                    </a:cubicBezTo>
                    <a:cubicBezTo>
                      <a:pt x="221" y="174"/>
                      <a:pt x="241" y="36"/>
                      <a:pt x="182" y="6"/>
                    </a:cubicBezTo>
                    <a:cubicBezTo>
                      <a:pt x="175" y="2"/>
                      <a:pt x="168" y="0"/>
                      <a:pt x="1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1" name="Google Shape;2851;p17"/>
              <p:cNvSpPr/>
              <p:nvPr/>
            </p:nvSpPr>
            <p:spPr>
              <a:xfrm>
                <a:off x="11442997" y="1720966"/>
                <a:ext cx="44925" cy="4009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49" extrusionOk="0">
                    <a:moveTo>
                      <a:pt x="129" y="0"/>
                    </a:moveTo>
                    <a:cubicBezTo>
                      <a:pt x="110" y="20"/>
                      <a:pt x="100" y="40"/>
                      <a:pt x="90" y="60"/>
                    </a:cubicBezTo>
                    <a:cubicBezTo>
                      <a:pt x="60" y="99"/>
                      <a:pt x="30" y="149"/>
                      <a:pt x="1" y="209"/>
                    </a:cubicBezTo>
                    <a:cubicBezTo>
                      <a:pt x="20" y="228"/>
                      <a:pt x="40" y="238"/>
                      <a:pt x="70" y="248"/>
                    </a:cubicBezTo>
                    <a:cubicBezTo>
                      <a:pt x="100" y="218"/>
                      <a:pt x="139" y="189"/>
                      <a:pt x="169" y="169"/>
                    </a:cubicBezTo>
                    <a:cubicBezTo>
                      <a:pt x="229" y="129"/>
                      <a:pt x="258" y="80"/>
                      <a:pt x="278" y="20"/>
                    </a:cubicBezTo>
                    <a:cubicBezTo>
                      <a:pt x="238" y="20"/>
                      <a:pt x="179" y="20"/>
                      <a:pt x="12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2" name="Google Shape;2852;p17"/>
              <p:cNvSpPr/>
              <p:nvPr/>
            </p:nvSpPr>
            <p:spPr>
              <a:xfrm>
                <a:off x="11149291" y="-236433"/>
                <a:ext cx="842631" cy="3001942"/>
              </a:xfrm>
              <a:custGeom>
                <a:avLst/>
                <a:gdLst/>
                <a:ahLst/>
                <a:cxnLst/>
                <a:rect l="l" t="t" r="r" b="b"/>
                <a:pathLst>
                  <a:path w="5233" h="18643" extrusionOk="0">
                    <a:moveTo>
                      <a:pt x="3698" y="783"/>
                    </a:moveTo>
                    <a:lnTo>
                      <a:pt x="3698" y="992"/>
                    </a:lnTo>
                    <a:cubicBezTo>
                      <a:pt x="3698" y="892"/>
                      <a:pt x="3689" y="833"/>
                      <a:pt x="3689" y="813"/>
                    </a:cubicBezTo>
                    <a:cubicBezTo>
                      <a:pt x="3689" y="803"/>
                      <a:pt x="3689" y="793"/>
                      <a:pt x="3698" y="783"/>
                    </a:cubicBezTo>
                    <a:close/>
                    <a:moveTo>
                      <a:pt x="3639" y="892"/>
                    </a:moveTo>
                    <a:lnTo>
                      <a:pt x="3639" y="892"/>
                    </a:lnTo>
                    <a:cubicBezTo>
                      <a:pt x="3629" y="932"/>
                      <a:pt x="3619" y="992"/>
                      <a:pt x="3599" y="1061"/>
                    </a:cubicBezTo>
                    <a:cubicBezTo>
                      <a:pt x="3550" y="1031"/>
                      <a:pt x="3540" y="982"/>
                      <a:pt x="3589" y="952"/>
                    </a:cubicBezTo>
                    <a:cubicBezTo>
                      <a:pt x="3599" y="932"/>
                      <a:pt x="3619" y="912"/>
                      <a:pt x="3639" y="892"/>
                    </a:cubicBezTo>
                    <a:close/>
                    <a:moveTo>
                      <a:pt x="3123" y="0"/>
                    </a:moveTo>
                    <a:cubicBezTo>
                      <a:pt x="3104" y="50"/>
                      <a:pt x="3123" y="70"/>
                      <a:pt x="3113" y="179"/>
                    </a:cubicBezTo>
                    <a:cubicBezTo>
                      <a:pt x="3109" y="240"/>
                      <a:pt x="3099" y="259"/>
                      <a:pt x="3079" y="259"/>
                    </a:cubicBezTo>
                    <a:cubicBezTo>
                      <a:pt x="3055" y="259"/>
                      <a:pt x="3016" y="229"/>
                      <a:pt x="2955" y="218"/>
                    </a:cubicBezTo>
                    <a:cubicBezTo>
                      <a:pt x="2943" y="216"/>
                      <a:pt x="2933" y="215"/>
                      <a:pt x="2925" y="215"/>
                    </a:cubicBezTo>
                    <a:cubicBezTo>
                      <a:pt x="2850" y="215"/>
                      <a:pt x="2912" y="288"/>
                      <a:pt x="2975" y="288"/>
                    </a:cubicBezTo>
                    <a:cubicBezTo>
                      <a:pt x="2978" y="287"/>
                      <a:pt x="2981" y="287"/>
                      <a:pt x="2984" y="287"/>
                    </a:cubicBezTo>
                    <a:cubicBezTo>
                      <a:pt x="3050" y="287"/>
                      <a:pt x="3103" y="378"/>
                      <a:pt x="3094" y="407"/>
                    </a:cubicBezTo>
                    <a:cubicBezTo>
                      <a:pt x="3074" y="436"/>
                      <a:pt x="2905" y="476"/>
                      <a:pt x="2975" y="625"/>
                    </a:cubicBezTo>
                    <a:cubicBezTo>
                      <a:pt x="3009" y="701"/>
                      <a:pt x="2952" y="724"/>
                      <a:pt x="2893" y="724"/>
                    </a:cubicBezTo>
                    <a:cubicBezTo>
                      <a:pt x="2869" y="724"/>
                      <a:pt x="2844" y="720"/>
                      <a:pt x="2826" y="714"/>
                    </a:cubicBezTo>
                    <a:cubicBezTo>
                      <a:pt x="2816" y="709"/>
                      <a:pt x="2806" y="707"/>
                      <a:pt x="2796" y="707"/>
                    </a:cubicBezTo>
                    <a:cubicBezTo>
                      <a:pt x="2748" y="707"/>
                      <a:pt x="2712" y="763"/>
                      <a:pt x="2786" y="813"/>
                    </a:cubicBezTo>
                    <a:cubicBezTo>
                      <a:pt x="2826" y="833"/>
                      <a:pt x="2836" y="892"/>
                      <a:pt x="2826" y="942"/>
                    </a:cubicBezTo>
                    <a:cubicBezTo>
                      <a:pt x="3022" y="1144"/>
                      <a:pt x="3161" y="1290"/>
                      <a:pt x="3311" y="1290"/>
                    </a:cubicBezTo>
                    <a:cubicBezTo>
                      <a:pt x="3396" y="1290"/>
                      <a:pt x="3485" y="1242"/>
                      <a:pt x="3589" y="1130"/>
                    </a:cubicBezTo>
                    <a:lnTo>
                      <a:pt x="3589" y="1130"/>
                    </a:lnTo>
                    <a:cubicBezTo>
                      <a:pt x="3560" y="1289"/>
                      <a:pt x="3520" y="1458"/>
                      <a:pt x="3500" y="1507"/>
                    </a:cubicBezTo>
                    <a:cubicBezTo>
                      <a:pt x="3431" y="1666"/>
                      <a:pt x="3480" y="1666"/>
                      <a:pt x="3461" y="1904"/>
                    </a:cubicBezTo>
                    <a:cubicBezTo>
                      <a:pt x="3452" y="2008"/>
                      <a:pt x="3436" y="2040"/>
                      <a:pt x="3405" y="2040"/>
                    </a:cubicBezTo>
                    <a:cubicBezTo>
                      <a:pt x="3364" y="2040"/>
                      <a:pt x="3299" y="1986"/>
                      <a:pt x="3193" y="1963"/>
                    </a:cubicBezTo>
                    <a:cubicBezTo>
                      <a:pt x="3176" y="1961"/>
                      <a:pt x="3161" y="1960"/>
                      <a:pt x="3149" y="1960"/>
                    </a:cubicBezTo>
                    <a:cubicBezTo>
                      <a:pt x="3019" y="1960"/>
                      <a:pt x="3116" y="2083"/>
                      <a:pt x="3213" y="2083"/>
                    </a:cubicBezTo>
                    <a:cubicBezTo>
                      <a:pt x="3216" y="2083"/>
                      <a:pt x="3219" y="2083"/>
                      <a:pt x="3223" y="2082"/>
                    </a:cubicBezTo>
                    <a:cubicBezTo>
                      <a:pt x="3226" y="2082"/>
                      <a:pt x="3229" y="2082"/>
                      <a:pt x="3233" y="2082"/>
                    </a:cubicBezTo>
                    <a:cubicBezTo>
                      <a:pt x="3348" y="2082"/>
                      <a:pt x="3450" y="2242"/>
                      <a:pt x="3421" y="2291"/>
                    </a:cubicBezTo>
                    <a:cubicBezTo>
                      <a:pt x="3401" y="2350"/>
                      <a:pt x="3123" y="2419"/>
                      <a:pt x="3223" y="2667"/>
                    </a:cubicBezTo>
                    <a:cubicBezTo>
                      <a:pt x="3286" y="2809"/>
                      <a:pt x="3183" y="2855"/>
                      <a:pt x="3083" y="2855"/>
                    </a:cubicBezTo>
                    <a:cubicBezTo>
                      <a:pt x="3043" y="2855"/>
                      <a:pt x="3003" y="2847"/>
                      <a:pt x="2975" y="2836"/>
                    </a:cubicBezTo>
                    <a:cubicBezTo>
                      <a:pt x="2959" y="2828"/>
                      <a:pt x="2942" y="2824"/>
                      <a:pt x="2927" y="2824"/>
                    </a:cubicBezTo>
                    <a:cubicBezTo>
                      <a:pt x="2847" y="2824"/>
                      <a:pt x="2791" y="2921"/>
                      <a:pt x="2915" y="3004"/>
                    </a:cubicBezTo>
                    <a:cubicBezTo>
                      <a:pt x="3074" y="3114"/>
                      <a:pt x="2945" y="3480"/>
                      <a:pt x="2806" y="3480"/>
                    </a:cubicBezTo>
                    <a:cubicBezTo>
                      <a:pt x="2707" y="3480"/>
                      <a:pt x="2628" y="3324"/>
                      <a:pt x="2516" y="3324"/>
                    </a:cubicBezTo>
                    <a:cubicBezTo>
                      <a:pt x="2471" y="3324"/>
                      <a:pt x="2420" y="3350"/>
                      <a:pt x="2360" y="3421"/>
                    </a:cubicBezTo>
                    <a:cubicBezTo>
                      <a:pt x="2350" y="3431"/>
                      <a:pt x="2350" y="3431"/>
                      <a:pt x="2350" y="3431"/>
                    </a:cubicBezTo>
                    <a:cubicBezTo>
                      <a:pt x="2350" y="3441"/>
                      <a:pt x="2350" y="3441"/>
                      <a:pt x="2340" y="3441"/>
                    </a:cubicBezTo>
                    <a:cubicBezTo>
                      <a:pt x="2271" y="3530"/>
                      <a:pt x="2281" y="3560"/>
                      <a:pt x="2330" y="3570"/>
                    </a:cubicBezTo>
                    <a:cubicBezTo>
                      <a:pt x="2319" y="3575"/>
                      <a:pt x="2304" y="3578"/>
                      <a:pt x="2288" y="3578"/>
                    </a:cubicBezTo>
                    <a:cubicBezTo>
                      <a:pt x="2249" y="3578"/>
                      <a:pt x="2198" y="3564"/>
                      <a:pt x="2142" y="3550"/>
                    </a:cubicBezTo>
                    <a:cubicBezTo>
                      <a:pt x="2112" y="3530"/>
                      <a:pt x="2072" y="3520"/>
                      <a:pt x="2043" y="3510"/>
                    </a:cubicBezTo>
                    <a:cubicBezTo>
                      <a:pt x="1973" y="3520"/>
                      <a:pt x="1924" y="3530"/>
                      <a:pt x="1884" y="3530"/>
                    </a:cubicBezTo>
                    <a:cubicBezTo>
                      <a:pt x="1874" y="3530"/>
                      <a:pt x="1854" y="3530"/>
                      <a:pt x="1844" y="3540"/>
                    </a:cubicBezTo>
                    <a:cubicBezTo>
                      <a:pt x="1884" y="3570"/>
                      <a:pt x="1973" y="3599"/>
                      <a:pt x="2013" y="3619"/>
                    </a:cubicBezTo>
                    <a:cubicBezTo>
                      <a:pt x="2033" y="3636"/>
                      <a:pt x="2051" y="3639"/>
                      <a:pt x="2072" y="3639"/>
                    </a:cubicBezTo>
                    <a:cubicBezTo>
                      <a:pt x="2086" y="3639"/>
                      <a:pt x="2101" y="3638"/>
                      <a:pt x="2118" y="3638"/>
                    </a:cubicBezTo>
                    <a:cubicBezTo>
                      <a:pt x="2152" y="3638"/>
                      <a:pt x="2194" y="3643"/>
                      <a:pt x="2251" y="3679"/>
                    </a:cubicBezTo>
                    <a:cubicBezTo>
                      <a:pt x="2346" y="3734"/>
                      <a:pt x="2359" y="3789"/>
                      <a:pt x="2385" y="3789"/>
                    </a:cubicBezTo>
                    <a:cubicBezTo>
                      <a:pt x="2392" y="3789"/>
                      <a:pt x="2399" y="3786"/>
                      <a:pt x="2410" y="3778"/>
                    </a:cubicBezTo>
                    <a:cubicBezTo>
                      <a:pt x="2417" y="3773"/>
                      <a:pt x="2425" y="3770"/>
                      <a:pt x="2434" y="3770"/>
                    </a:cubicBezTo>
                    <a:cubicBezTo>
                      <a:pt x="2457" y="3770"/>
                      <a:pt x="2482" y="3788"/>
                      <a:pt x="2519" y="3818"/>
                    </a:cubicBezTo>
                    <a:cubicBezTo>
                      <a:pt x="2558" y="3778"/>
                      <a:pt x="2598" y="3738"/>
                      <a:pt x="2618" y="3689"/>
                    </a:cubicBezTo>
                    <a:cubicBezTo>
                      <a:pt x="2710" y="3845"/>
                      <a:pt x="2656" y="3908"/>
                      <a:pt x="2840" y="3908"/>
                    </a:cubicBezTo>
                    <a:cubicBezTo>
                      <a:pt x="2854" y="3908"/>
                      <a:pt x="2869" y="3907"/>
                      <a:pt x="2885" y="3907"/>
                    </a:cubicBezTo>
                    <a:cubicBezTo>
                      <a:pt x="2892" y="3906"/>
                      <a:pt x="2899" y="3906"/>
                      <a:pt x="2905" y="3906"/>
                    </a:cubicBezTo>
                    <a:cubicBezTo>
                      <a:pt x="3047" y="3906"/>
                      <a:pt x="3074" y="4014"/>
                      <a:pt x="3084" y="4194"/>
                    </a:cubicBezTo>
                    <a:cubicBezTo>
                      <a:pt x="3104" y="4214"/>
                      <a:pt x="3113" y="4224"/>
                      <a:pt x="3133" y="4244"/>
                    </a:cubicBezTo>
                    <a:cubicBezTo>
                      <a:pt x="3243" y="4371"/>
                      <a:pt x="3218" y="4424"/>
                      <a:pt x="3121" y="4424"/>
                    </a:cubicBezTo>
                    <a:cubicBezTo>
                      <a:pt x="3113" y="4424"/>
                      <a:pt x="3103" y="4423"/>
                      <a:pt x="3094" y="4422"/>
                    </a:cubicBezTo>
                    <a:lnTo>
                      <a:pt x="3094" y="4422"/>
                    </a:lnTo>
                    <a:cubicBezTo>
                      <a:pt x="3104" y="4492"/>
                      <a:pt x="3104" y="4561"/>
                      <a:pt x="3113" y="4631"/>
                    </a:cubicBezTo>
                    <a:cubicBezTo>
                      <a:pt x="3131" y="4819"/>
                      <a:pt x="3072" y="4886"/>
                      <a:pt x="3003" y="4886"/>
                    </a:cubicBezTo>
                    <a:cubicBezTo>
                      <a:pt x="2914" y="4886"/>
                      <a:pt x="2808" y="4771"/>
                      <a:pt x="2836" y="4670"/>
                    </a:cubicBezTo>
                    <a:cubicBezTo>
                      <a:pt x="2876" y="4531"/>
                      <a:pt x="2816" y="4442"/>
                      <a:pt x="2608" y="4333"/>
                    </a:cubicBezTo>
                    <a:cubicBezTo>
                      <a:pt x="2519" y="4383"/>
                      <a:pt x="2528" y="4531"/>
                      <a:pt x="2528" y="4601"/>
                    </a:cubicBezTo>
                    <a:cubicBezTo>
                      <a:pt x="2538" y="4621"/>
                      <a:pt x="2548" y="4640"/>
                      <a:pt x="2548" y="4660"/>
                    </a:cubicBezTo>
                    <a:cubicBezTo>
                      <a:pt x="2558" y="4680"/>
                      <a:pt x="2558" y="4690"/>
                      <a:pt x="2558" y="4710"/>
                    </a:cubicBezTo>
                    <a:cubicBezTo>
                      <a:pt x="2618" y="4789"/>
                      <a:pt x="2747" y="4908"/>
                      <a:pt x="3004" y="5067"/>
                    </a:cubicBezTo>
                    <a:cubicBezTo>
                      <a:pt x="3200" y="5189"/>
                      <a:pt x="3181" y="5251"/>
                      <a:pt x="3083" y="5251"/>
                    </a:cubicBezTo>
                    <a:cubicBezTo>
                      <a:pt x="2998" y="5251"/>
                      <a:pt x="2852" y="5204"/>
                      <a:pt x="2737" y="5106"/>
                    </a:cubicBezTo>
                    <a:cubicBezTo>
                      <a:pt x="2519" y="4918"/>
                      <a:pt x="2429" y="4888"/>
                      <a:pt x="2281" y="4670"/>
                    </a:cubicBezTo>
                    <a:cubicBezTo>
                      <a:pt x="2211" y="4730"/>
                      <a:pt x="2162" y="4888"/>
                      <a:pt x="2122" y="5037"/>
                    </a:cubicBezTo>
                    <a:cubicBezTo>
                      <a:pt x="2122" y="5047"/>
                      <a:pt x="2122" y="5047"/>
                      <a:pt x="2122" y="5057"/>
                    </a:cubicBezTo>
                    <a:cubicBezTo>
                      <a:pt x="2112" y="5077"/>
                      <a:pt x="2112" y="5087"/>
                      <a:pt x="2112" y="5106"/>
                    </a:cubicBezTo>
                    <a:cubicBezTo>
                      <a:pt x="2102" y="5206"/>
                      <a:pt x="2191" y="5166"/>
                      <a:pt x="2261" y="5225"/>
                    </a:cubicBezTo>
                    <a:cubicBezTo>
                      <a:pt x="2278" y="5213"/>
                      <a:pt x="2294" y="5208"/>
                      <a:pt x="2308" y="5208"/>
                    </a:cubicBezTo>
                    <a:cubicBezTo>
                      <a:pt x="2374" y="5208"/>
                      <a:pt x="2407" y="5327"/>
                      <a:pt x="2439" y="5434"/>
                    </a:cubicBezTo>
                    <a:cubicBezTo>
                      <a:pt x="2479" y="5434"/>
                      <a:pt x="2528" y="5414"/>
                      <a:pt x="2578" y="5384"/>
                    </a:cubicBezTo>
                    <a:cubicBezTo>
                      <a:pt x="2578" y="5404"/>
                      <a:pt x="2608" y="5444"/>
                      <a:pt x="2628" y="5444"/>
                    </a:cubicBezTo>
                    <a:cubicBezTo>
                      <a:pt x="2647" y="5444"/>
                      <a:pt x="2677" y="5434"/>
                      <a:pt x="2707" y="5424"/>
                    </a:cubicBezTo>
                    <a:cubicBezTo>
                      <a:pt x="2697" y="5404"/>
                      <a:pt x="2677" y="5384"/>
                      <a:pt x="2657" y="5364"/>
                    </a:cubicBezTo>
                    <a:cubicBezTo>
                      <a:pt x="2647" y="5354"/>
                      <a:pt x="2638" y="5354"/>
                      <a:pt x="2628" y="5354"/>
                    </a:cubicBezTo>
                    <a:lnTo>
                      <a:pt x="2618" y="5354"/>
                    </a:lnTo>
                    <a:cubicBezTo>
                      <a:pt x="2628" y="5344"/>
                      <a:pt x="2628" y="5344"/>
                      <a:pt x="2638" y="5335"/>
                    </a:cubicBezTo>
                    <a:cubicBezTo>
                      <a:pt x="2667" y="5315"/>
                      <a:pt x="2697" y="5295"/>
                      <a:pt x="2717" y="5265"/>
                    </a:cubicBezTo>
                    <a:cubicBezTo>
                      <a:pt x="2751" y="5234"/>
                      <a:pt x="2781" y="5220"/>
                      <a:pt x="2814" y="5220"/>
                    </a:cubicBezTo>
                    <a:cubicBezTo>
                      <a:pt x="2887" y="5220"/>
                      <a:pt x="2976" y="5291"/>
                      <a:pt x="3153" y="5414"/>
                    </a:cubicBezTo>
                    <a:cubicBezTo>
                      <a:pt x="3401" y="5592"/>
                      <a:pt x="3024" y="5741"/>
                      <a:pt x="2905" y="5860"/>
                    </a:cubicBezTo>
                    <a:cubicBezTo>
                      <a:pt x="2895" y="5830"/>
                      <a:pt x="2885" y="5810"/>
                      <a:pt x="2876" y="5781"/>
                    </a:cubicBezTo>
                    <a:cubicBezTo>
                      <a:pt x="2846" y="5741"/>
                      <a:pt x="2856" y="5741"/>
                      <a:pt x="2747" y="5692"/>
                    </a:cubicBezTo>
                    <a:cubicBezTo>
                      <a:pt x="2722" y="5679"/>
                      <a:pt x="2708" y="5674"/>
                      <a:pt x="2701" y="5674"/>
                    </a:cubicBezTo>
                    <a:cubicBezTo>
                      <a:pt x="2674" y="5674"/>
                      <a:pt x="2761" y="5758"/>
                      <a:pt x="2816" y="5860"/>
                    </a:cubicBezTo>
                    <a:cubicBezTo>
                      <a:pt x="2826" y="5870"/>
                      <a:pt x="2826" y="5880"/>
                      <a:pt x="2836" y="5900"/>
                    </a:cubicBezTo>
                    <a:cubicBezTo>
                      <a:pt x="2803" y="5900"/>
                      <a:pt x="2770" y="5895"/>
                      <a:pt x="2731" y="5895"/>
                    </a:cubicBezTo>
                    <a:cubicBezTo>
                      <a:pt x="2711" y="5895"/>
                      <a:pt x="2690" y="5896"/>
                      <a:pt x="2667" y="5900"/>
                    </a:cubicBezTo>
                    <a:cubicBezTo>
                      <a:pt x="2647" y="5860"/>
                      <a:pt x="2677" y="5820"/>
                      <a:pt x="2647" y="5761"/>
                    </a:cubicBezTo>
                    <a:cubicBezTo>
                      <a:pt x="2633" y="5733"/>
                      <a:pt x="2619" y="5722"/>
                      <a:pt x="2606" y="5722"/>
                    </a:cubicBezTo>
                    <a:cubicBezTo>
                      <a:pt x="2592" y="5722"/>
                      <a:pt x="2579" y="5735"/>
                      <a:pt x="2568" y="5751"/>
                    </a:cubicBezTo>
                    <a:cubicBezTo>
                      <a:pt x="2578" y="5791"/>
                      <a:pt x="2598" y="5840"/>
                      <a:pt x="2618" y="5910"/>
                    </a:cubicBezTo>
                    <a:cubicBezTo>
                      <a:pt x="2647" y="5979"/>
                      <a:pt x="2687" y="6068"/>
                      <a:pt x="2747" y="6187"/>
                    </a:cubicBezTo>
                    <a:cubicBezTo>
                      <a:pt x="2889" y="6466"/>
                      <a:pt x="2869" y="6528"/>
                      <a:pt x="2817" y="6528"/>
                    </a:cubicBezTo>
                    <a:cubicBezTo>
                      <a:pt x="2786" y="6528"/>
                      <a:pt x="2743" y="6506"/>
                      <a:pt x="2717" y="6495"/>
                    </a:cubicBezTo>
                    <a:cubicBezTo>
                      <a:pt x="2667" y="6475"/>
                      <a:pt x="2499" y="6286"/>
                      <a:pt x="2350" y="6148"/>
                    </a:cubicBezTo>
                    <a:cubicBezTo>
                      <a:pt x="2330" y="6187"/>
                      <a:pt x="2310" y="6227"/>
                      <a:pt x="2291" y="6247"/>
                    </a:cubicBezTo>
                    <a:cubicBezTo>
                      <a:pt x="2340" y="6296"/>
                      <a:pt x="2390" y="6356"/>
                      <a:pt x="2439" y="6415"/>
                    </a:cubicBezTo>
                    <a:cubicBezTo>
                      <a:pt x="2443" y="6414"/>
                      <a:pt x="2446" y="6413"/>
                      <a:pt x="2449" y="6413"/>
                    </a:cubicBezTo>
                    <a:cubicBezTo>
                      <a:pt x="2465" y="6413"/>
                      <a:pt x="2479" y="6432"/>
                      <a:pt x="2479" y="6465"/>
                    </a:cubicBezTo>
                    <a:cubicBezTo>
                      <a:pt x="2619" y="6622"/>
                      <a:pt x="2608" y="6668"/>
                      <a:pt x="2544" y="6668"/>
                    </a:cubicBezTo>
                    <a:cubicBezTo>
                      <a:pt x="2531" y="6668"/>
                      <a:pt x="2515" y="6667"/>
                      <a:pt x="2499" y="6663"/>
                    </a:cubicBezTo>
                    <a:cubicBezTo>
                      <a:pt x="2489" y="6663"/>
                      <a:pt x="2479" y="6653"/>
                      <a:pt x="2479" y="6653"/>
                    </a:cubicBezTo>
                    <a:cubicBezTo>
                      <a:pt x="2459" y="6663"/>
                      <a:pt x="2429" y="6663"/>
                      <a:pt x="2390" y="6663"/>
                    </a:cubicBezTo>
                    <a:cubicBezTo>
                      <a:pt x="2374" y="6662"/>
                      <a:pt x="2361" y="6662"/>
                      <a:pt x="2351" y="6662"/>
                    </a:cubicBezTo>
                    <a:cubicBezTo>
                      <a:pt x="2260" y="6662"/>
                      <a:pt x="2389" y="6701"/>
                      <a:pt x="2469" y="6772"/>
                    </a:cubicBezTo>
                    <a:cubicBezTo>
                      <a:pt x="2479" y="6782"/>
                      <a:pt x="2479" y="6792"/>
                      <a:pt x="2489" y="6792"/>
                    </a:cubicBezTo>
                    <a:lnTo>
                      <a:pt x="2499" y="6792"/>
                    </a:lnTo>
                    <a:cubicBezTo>
                      <a:pt x="2550" y="6778"/>
                      <a:pt x="2600" y="6768"/>
                      <a:pt x="2651" y="6768"/>
                    </a:cubicBezTo>
                    <a:cubicBezTo>
                      <a:pt x="2670" y="6768"/>
                      <a:pt x="2688" y="6770"/>
                      <a:pt x="2707" y="6772"/>
                    </a:cubicBezTo>
                    <a:cubicBezTo>
                      <a:pt x="2846" y="6812"/>
                      <a:pt x="2826" y="7119"/>
                      <a:pt x="2935" y="7427"/>
                    </a:cubicBezTo>
                    <a:cubicBezTo>
                      <a:pt x="3044" y="7734"/>
                      <a:pt x="3104" y="7605"/>
                      <a:pt x="3223" y="8091"/>
                    </a:cubicBezTo>
                    <a:cubicBezTo>
                      <a:pt x="3256" y="8224"/>
                      <a:pt x="3253" y="8275"/>
                      <a:pt x="3228" y="8275"/>
                    </a:cubicBezTo>
                    <a:cubicBezTo>
                      <a:pt x="3164" y="8275"/>
                      <a:pt x="2956" y="7934"/>
                      <a:pt x="2856" y="7784"/>
                    </a:cubicBezTo>
                    <a:cubicBezTo>
                      <a:pt x="2747" y="7615"/>
                      <a:pt x="2786" y="7625"/>
                      <a:pt x="2638" y="7526"/>
                    </a:cubicBezTo>
                    <a:cubicBezTo>
                      <a:pt x="2628" y="7516"/>
                      <a:pt x="2598" y="7506"/>
                      <a:pt x="2578" y="7486"/>
                    </a:cubicBezTo>
                    <a:cubicBezTo>
                      <a:pt x="2578" y="7506"/>
                      <a:pt x="2558" y="7516"/>
                      <a:pt x="2519" y="7516"/>
                    </a:cubicBezTo>
                    <a:cubicBezTo>
                      <a:pt x="2509" y="7526"/>
                      <a:pt x="2499" y="7536"/>
                      <a:pt x="2499" y="7546"/>
                    </a:cubicBezTo>
                    <a:cubicBezTo>
                      <a:pt x="2499" y="7546"/>
                      <a:pt x="2499" y="7556"/>
                      <a:pt x="2509" y="7556"/>
                    </a:cubicBezTo>
                    <a:cubicBezTo>
                      <a:pt x="2558" y="7645"/>
                      <a:pt x="2628" y="7774"/>
                      <a:pt x="2697" y="7913"/>
                    </a:cubicBezTo>
                    <a:cubicBezTo>
                      <a:pt x="2737" y="8002"/>
                      <a:pt x="2757" y="8071"/>
                      <a:pt x="2757" y="8121"/>
                    </a:cubicBezTo>
                    <a:cubicBezTo>
                      <a:pt x="2885" y="8141"/>
                      <a:pt x="2925" y="8398"/>
                      <a:pt x="2925" y="8498"/>
                    </a:cubicBezTo>
                    <a:cubicBezTo>
                      <a:pt x="2925" y="8527"/>
                      <a:pt x="2925" y="8547"/>
                      <a:pt x="2915" y="8567"/>
                    </a:cubicBezTo>
                    <a:cubicBezTo>
                      <a:pt x="2925" y="8607"/>
                      <a:pt x="2856" y="8726"/>
                      <a:pt x="2905" y="8825"/>
                    </a:cubicBezTo>
                    <a:cubicBezTo>
                      <a:pt x="2985" y="8993"/>
                      <a:pt x="3510" y="9033"/>
                      <a:pt x="3510" y="9033"/>
                    </a:cubicBezTo>
                    <a:cubicBezTo>
                      <a:pt x="3510" y="9033"/>
                      <a:pt x="3609" y="9202"/>
                      <a:pt x="3550" y="9211"/>
                    </a:cubicBezTo>
                    <a:cubicBezTo>
                      <a:pt x="3490" y="9221"/>
                      <a:pt x="3351" y="9281"/>
                      <a:pt x="3312" y="9479"/>
                    </a:cubicBezTo>
                    <a:cubicBezTo>
                      <a:pt x="3295" y="9548"/>
                      <a:pt x="3308" y="9570"/>
                      <a:pt x="3343" y="9570"/>
                    </a:cubicBezTo>
                    <a:cubicBezTo>
                      <a:pt x="3408" y="9570"/>
                      <a:pt x="3549" y="9489"/>
                      <a:pt x="3698" y="9489"/>
                    </a:cubicBezTo>
                    <a:cubicBezTo>
                      <a:pt x="3936" y="9489"/>
                      <a:pt x="3857" y="9568"/>
                      <a:pt x="3887" y="9767"/>
                    </a:cubicBezTo>
                    <a:cubicBezTo>
                      <a:pt x="3898" y="9842"/>
                      <a:pt x="3874" y="9860"/>
                      <a:pt x="3830" y="9860"/>
                    </a:cubicBezTo>
                    <a:cubicBezTo>
                      <a:pt x="3789" y="9860"/>
                      <a:pt x="3732" y="9845"/>
                      <a:pt x="3671" y="9845"/>
                    </a:cubicBezTo>
                    <a:cubicBezTo>
                      <a:pt x="3624" y="9845"/>
                      <a:pt x="3575" y="9854"/>
                      <a:pt x="3530" y="9886"/>
                    </a:cubicBezTo>
                    <a:cubicBezTo>
                      <a:pt x="3361" y="10015"/>
                      <a:pt x="3649" y="10054"/>
                      <a:pt x="3659" y="10332"/>
                    </a:cubicBezTo>
                    <a:cubicBezTo>
                      <a:pt x="3662" y="10417"/>
                      <a:pt x="3650" y="10450"/>
                      <a:pt x="3628" y="10450"/>
                    </a:cubicBezTo>
                    <a:cubicBezTo>
                      <a:pt x="3580" y="10450"/>
                      <a:pt x="3483" y="10283"/>
                      <a:pt x="3401" y="10173"/>
                    </a:cubicBezTo>
                    <a:cubicBezTo>
                      <a:pt x="3292" y="10015"/>
                      <a:pt x="3262" y="9925"/>
                      <a:pt x="3193" y="9757"/>
                    </a:cubicBezTo>
                    <a:cubicBezTo>
                      <a:pt x="3122" y="9607"/>
                      <a:pt x="3052" y="9504"/>
                      <a:pt x="2946" y="9504"/>
                    </a:cubicBezTo>
                    <a:cubicBezTo>
                      <a:pt x="2933" y="9504"/>
                      <a:pt x="2920" y="9506"/>
                      <a:pt x="2905" y="9509"/>
                    </a:cubicBezTo>
                    <a:cubicBezTo>
                      <a:pt x="2776" y="9539"/>
                      <a:pt x="2885" y="9598"/>
                      <a:pt x="2995" y="9896"/>
                    </a:cubicBezTo>
                    <a:cubicBezTo>
                      <a:pt x="3104" y="10203"/>
                      <a:pt x="3074" y="10183"/>
                      <a:pt x="2985" y="10342"/>
                    </a:cubicBezTo>
                    <a:cubicBezTo>
                      <a:pt x="2967" y="10370"/>
                      <a:pt x="2949" y="10382"/>
                      <a:pt x="2931" y="10382"/>
                    </a:cubicBezTo>
                    <a:cubicBezTo>
                      <a:pt x="2847" y="10382"/>
                      <a:pt x="2761" y="10116"/>
                      <a:pt x="2737" y="9985"/>
                    </a:cubicBezTo>
                    <a:cubicBezTo>
                      <a:pt x="2707" y="9816"/>
                      <a:pt x="2598" y="9747"/>
                      <a:pt x="2429" y="9638"/>
                    </a:cubicBezTo>
                    <a:cubicBezTo>
                      <a:pt x="2405" y="9622"/>
                      <a:pt x="2386" y="9615"/>
                      <a:pt x="2372" y="9615"/>
                    </a:cubicBezTo>
                    <a:cubicBezTo>
                      <a:pt x="2287" y="9615"/>
                      <a:pt x="2360" y="9862"/>
                      <a:pt x="2360" y="10015"/>
                    </a:cubicBezTo>
                    <a:cubicBezTo>
                      <a:pt x="2360" y="10183"/>
                      <a:pt x="2390" y="10114"/>
                      <a:pt x="2439" y="10372"/>
                    </a:cubicBezTo>
                    <a:cubicBezTo>
                      <a:pt x="2456" y="10444"/>
                      <a:pt x="2455" y="10474"/>
                      <a:pt x="2443" y="10474"/>
                    </a:cubicBezTo>
                    <a:cubicBezTo>
                      <a:pt x="2412" y="10474"/>
                      <a:pt x="2304" y="10276"/>
                      <a:pt x="2211" y="10084"/>
                    </a:cubicBezTo>
                    <a:cubicBezTo>
                      <a:pt x="2157" y="9965"/>
                      <a:pt x="2142" y="9933"/>
                      <a:pt x="2118" y="9933"/>
                    </a:cubicBezTo>
                    <a:cubicBezTo>
                      <a:pt x="2095" y="9933"/>
                      <a:pt x="2062" y="9965"/>
                      <a:pt x="1973" y="9975"/>
                    </a:cubicBezTo>
                    <a:cubicBezTo>
                      <a:pt x="1943" y="10015"/>
                      <a:pt x="1904" y="10064"/>
                      <a:pt x="1854" y="10134"/>
                    </a:cubicBezTo>
                    <a:cubicBezTo>
                      <a:pt x="1904" y="10173"/>
                      <a:pt x="1963" y="10223"/>
                      <a:pt x="2013" y="10282"/>
                    </a:cubicBezTo>
                    <a:cubicBezTo>
                      <a:pt x="2134" y="10431"/>
                      <a:pt x="2123" y="10469"/>
                      <a:pt x="2050" y="10469"/>
                    </a:cubicBezTo>
                    <a:cubicBezTo>
                      <a:pt x="2016" y="10469"/>
                      <a:pt x="1968" y="10460"/>
                      <a:pt x="1914" y="10451"/>
                    </a:cubicBezTo>
                    <a:cubicBezTo>
                      <a:pt x="1795" y="10431"/>
                      <a:pt x="1785" y="10391"/>
                      <a:pt x="1696" y="10342"/>
                    </a:cubicBezTo>
                    <a:cubicBezTo>
                      <a:pt x="1686" y="10352"/>
                      <a:pt x="1686" y="10352"/>
                      <a:pt x="1676" y="10362"/>
                    </a:cubicBezTo>
                    <a:cubicBezTo>
                      <a:pt x="1539" y="10543"/>
                      <a:pt x="1547" y="10596"/>
                      <a:pt x="1609" y="10596"/>
                    </a:cubicBezTo>
                    <a:cubicBezTo>
                      <a:pt x="1659" y="10596"/>
                      <a:pt x="1744" y="10561"/>
                      <a:pt x="1815" y="10530"/>
                    </a:cubicBezTo>
                    <a:cubicBezTo>
                      <a:pt x="1829" y="10525"/>
                      <a:pt x="1842" y="10522"/>
                      <a:pt x="1853" y="10522"/>
                    </a:cubicBezTo>
                    <a:cubicBezTo>
                      <a:pt x="1920" y="10522"/>
                      <a:pt x="1908" y="10622"/>
                      <a:pt x="1874" y="10699"/>
                    </a:cubicBezTo>
                    <a:cubicBezTo>
                      <a:pt x="1914" y="10699"/>
                      <a:pt x="1963" y="10689"/>
                      <a:pt x="2003" y="10679"/>
                    </a:cubicBezTo>
                    <a:cubicBezTo>
                      <a:pt x="2101" y="10652"/>
                      <a:pt x="2154" y="10628"/>
                      <a:pt x="2215" y="10628"/>
                    </a:cubicBezTo>
                    <a:cubicBezTo>
                      <a:pt x="2265" y="10628"/>
                      <a:pt x="2320" y="10644"/>
                      <a:pt x="2410" y="10689"/>
                    </a:cubicBezTo>
                    <a:cubicBezTo>
                      <a:pt x="2618" y="10788"/>
                      <a:pt x="2291" y="10887"/>
                      <a:pt x="2350" y="10947"/>
                    </a:cubicBezTo>
                    <a:cubicBezTo>
                      <a:pt x="2410" y="11006"/>
                      <a:pt x="2449" y="10947"/>
                      <a:pt x="2568" y="11115"/>
                    </a:cubicBezTo>
                    <a:cubicBezTo>
                      <a:pt x="2612" y="11174"/>
                      <a:pt x="2647" y="11200"/>
                      <a:pt x="2676" y="11200"/>
                    </a:cubicBezTo>
                    <a:cubicBezTo>
                      <a:pt x="2727" y="11200"/>
                      <a:pt x="2762" y="11125"/>
                      <a:pt x="2806" y="11006"/>
                    </a:cubicBezTo>
                    <a:cubicBezTo>
                      <a:pt x="2834" y="10943"/>
                      <a:pt x="2859" y="10921"/>
                      <a:pt x="2887" y="10921"/>
                    </a:cubicBezTo>
                    <a:cubicBezTo>
                      <a:pt x="2937" y="10921"/>
                      <a:pt x="2994" y="10997"/>
                      <a:pt x="3084" y="11036"/>
                    </a:cubicBezTo>
                    <a:cubicBezTo>
                      <a:pt x="3223" y="11085"/>
                      <a:pt x="3064" y="11264"/>
                      <a:pt x="3094" y="11343"/>
                    </a:cubicBezTo>
                    <a:cubicBezTo>
                      <a:pt x="3105" y="11372"/>
                      <a:pt x="3120" y="11383"/>
                      <a:pt x="3142" y="11383"/>
                    </a:cubicBezTo>
                    <a:cubicBezTo>
                      <a:pt x="3181" y="11383"/>
                      <a:pt x="3241" y="11352"/>
                      <a:pt x="3342" y="11333"/>
                    </a:cubicBezTo>
                    <a:cubicBezTo>
                      <a:pt x="3368" y="11328"/>
                      <a:pt x="3393" y="11326"/>
                      <a:pt x="3416" y="11326"/>
                    </a:cubicBezTo>
                    <a:cubicBezTo>
                      <a:pt x="3520" y="11326"/>
                      <a:pt x="3585" y="11377"/>
                      <a:pt x="3609" y="11442"/>
                    </a:cubicBezTo>
                    <a:cubicBezTo>
                      <a:pt x="3639" y="11522"/>
                      <a:pt x="3847" y="11819"/>
                      <a:pt x="3936" y="11889"/>
                    </a:cubicBezTo>
                    <a:cubicBezTo>
                      <a:pt x="4026" y="11958"/>
                      <a:pt x="3907" y="12166"/>
                      <a:pt x="3837" y="12196"/>
                    </a:cubicBezTo>
                    <a:cubicBezTo>
                      <a:pt x="3833" y="12198"/>
                      <a:pt x="3828" y="12199"/>
                      <a:pt x="3823" y="12199"/>
                    </a:cubicBezTo>
                    <a:cubicBezTo>
                      <a:pt x="3756" y="12199"/>
                      <a:pt x="3669" y="12013"/>
                      <a:pt x="3530" y="11809"/>
                    </a:cubicBezTo>
                    <a:cubicBezTo>
                      <a:pt x="3453" y="11696"/>
                      <a:pt x="3397" y="11658"/>
                      <a:pt x="3356" y="11658"/>
                    </a:cubicBezTo>
                    <a:cubicBezTo>
                      <a:pt x="3317" y="11658"/>
                      <a:pt x="3291" y="11692"/>
                      <a:pt x="3272" y="11730"/>
                    </a:cubicBezTo>
                    <a:cubicBezTo>
                      <a:pt x="3223" y="11809"/>
                      <a:pt x="3361" y="11928"/>
                      <a:pt x="3401" y="11998"/>
                    </a:cubicBezTo>
                    <a:cubicBezTo>
                      <a:pt x="3451" y="12067"/>
                      <a:pt x="3520" y="12424"/>
                      <a:pt x="3391" y="12523"/>
                    </a:cubicBezTo>
                    <a:cubicBezTo>
                      <a:pt x="3370" y="12538"/>
                      <a:pt x="3353" y="12545"/>
                      <a:pt x="3339" y="12545"/>
                    </a:cubicBezTo>
                    <a:cubicBezTo>
                      <a:pt x="3263" y="12545"/>
                      <a:pt x="3292" y="12341"/>
                      <a:pt x="3292" y="12265"/>
                    </a:cubicBezTo>
                    <a:cubicBezTo>
                      <a:pt x="3292" y="12189"/>
                      <a:pt x="3168" y="11923"/>
                      <a:pt x="3077" y="11923"/>
                    </a:cubicBezTo>
                    <a:cubicBezTo>
                      <a:pt x="3061" y="11923"/>
                      <a:pt x="3047" y="11931"/>
                      <a:pt x="3034" y="11948"/>
                    </a:cubicBezTo>
                    <a:cubicBezTo>
                      <a:pt x="3018" y="11969"/>
                      <a:pt x="2995" y="11979"/>
                      <a:pt x="2968" y="11979"/>
                    </a:cubicBezTo>
                    <a:cubicBezTo>
                      <a:pt x="2846" y="11979"/>
                      <a:pt x="2642" y="11788"/>
                      <a:pt x="2618" y="11690"/>
                    </a:cubicBezTo>
                    <a:cubicBezTo>
                      <a:pt x="2599" y="11614"/>
                      <a:pt x="2437" y="11578"/>
                      <a:pt x="2263" y="11578"/>
                    </a:cubicBezTo>
                    <a:cubicBezTo>
                      <a:pt x="2166" y="11578"/>
                      <a:pt x="2065" y="11590"/>
                      <a:pt x="1983" y="11611"/>
                    </a:cubicBezTo>
                    <a:cubicBezTo>
                      <a:pt x="1963" y="11621"/>
                      <a:pt x="1943" y="11631"/>
                      <a:pt x="1934" y="11641"/>
                    </a:cubicBezTo>
                    <a:cubicBezTo>
                      <a:pt x="1953" y="11690"/>
                      <a:pt x="1973" y="11760"/>
                      <a:pt x="1993" y="11819"/>
                    </a:cubicBezTo>
                    <a:cubicBezTo>
                      <a:pt x="2043" y="11889"/>
                      <a:pt x="2112" y="11948"/>
                      <a:pt x="2162" y="12008"/>
                    </a:cubicBezTo>
                    <a:cubicBezTo>
                      <a:pt x="2162" y="11998"/>
                      <a:pt x="2172" y="11998"/>
                      <a:pt x="2172" y="11988"/>
                    </a:cubicBezTo>
                    <a:cubicBezTo>
                      <a:pt x="2177" y="11985"/>
                      <a:pt x="2183" y="11984"/>
                      <a:pt x="2189" y="11984"/>
                    </a:cubicBezTo>
                    <a:cubicBezTo>
                      <a:pt x="2207" y="11984"/>
                      <a:pt x="2226" y="11993"/>
                      <a:pt x="2241" y="12008"/>
                    </a:cubicBezTo>
                    <a:cubicBezTo>
                      <a:pt x="2291" y="12057"/>
                      <a:pt x="2320" y="12166"/>
                      <a:pt x="2281" y="12216"/>
                    </a:cubicBezTo>
                    <a:cubicBezTo>
                      <a:pt x="2221" y="12305"/>
                      <a:pt x="2191" y="12295"/>
                      <a:pt x="2092" y="12414"/>
                    </a:cubicBezTo>
                    <a:cubicBezTo>
                      <a:pt x="2072" y="12434"/>
                      <a:pt x="2062" y="12454"/>
                      <a:pt x="2053" y="12464"/>
                    </a:cubicBezTo>
                    <a:cubicBezTo>
                      <a:pt x="2112" y="12474"/>
                      <a:pt x="2162" y="12474"/>
                      <a:pt x="2211" y="12474"/>
                    </a:cubicBezTo>
                    <a:cubicBezTo>
                      <a:pt x="2390" y="12454"/>
                      <a:pt x="2449" y="12275"/>
                      <a:pt x="2588" y="12255"/>
                    </a:cubicBezTo>
                    <a:cubicBezTo>
                      <a:pt x="2593" y="12255"/>
                      <a:pt x="2597" y="12254"/>
                      <a:pt x="2602" y="12254"/>
                    </a:cubicBezTo>
                    <a:cubicBezTo>
                      <a:pt x="2729" y="12254"/>
                      <a:pt x="2885" y="12503"/>
                      <a:pt x="2885" y="12751"/>
                    </a:cubicBezTo>
                    <a:cubicBezTo>
                      <a:pt x="2885" y="12871"/>
                      <a:pt x="2913" y="12905"/>
                      <a:pt x="2967" y="12905"/>
                    </a:cubicBezTo>
                    <a:cubicBezTo>
                      <a:pt x="3027" y="12905"/>
                      <a:pt x="3121" y="12861"/>
                      <a:pt x="3242" y="12850"/>
                    </a:cubicBezTo>
                    <a:cubicBezTo>
                      <a:pt x="3403" y="12836"/>
                      <a:pt x="3488" y="12789"/>
                      <a:pt x="3625" y="12789"/>
                    </a:cubicBezTo>
                    <a:cubicBezTo>
                      <a:pt x="3674" y="12789"/>
                      <a:pt x="3730" y="12795"/>
                      <a:pt x="3798" y="12811"/>
                    </a:cubicBezTo>
                    <a:cubicBezTo>
                      <a:pt x="4046" y="12870"/>
                      <a:pt x="4343" y="13049"/>
                      <a:pt x="4155" y="13069"/>
                    </a:cubicBezTo>
                    <a:cubicBezTo>
                      <a:pt x="3956" y="13088"/>
                      <a:pt x="3718" y="13237"/>
                      <a:pt x="3778" y="13515"/>
                    </a:cubicBezTo>
                    <a:cubicBezTo>
                      <a:pt x="3808" y="13654"/>
                      <a:pt x="3728" y="13663"/>
                      <a:pt x="3627" y="13663"/>
                    </a:cubicBezTo>
                    <a:cubicBezTo>
                      <a:pt x="3610" y="13663"/>
                      <a:pt x="3592" y="13663"/>
                      <a:pt x="3574" y="13663"/>
                    </a:cubicBezTo>
                    <a:cubicBezTo>
                      <a:pt x="3485" y="13663"/>
                      <a:pt x="3391" y="13670"/>
                      <a:pt x="3342" y="13753"/>
                    </a:cubicBezTo>
                    <a:cubicBezTo>
                      <a:pt x="3225" y="13946"/>
                      <a:pt x="3583" y="14358"/>
                      <a:pt x="3358" y="14358"/>
                    </a:cubicBezTo>
                    <a:cubicBezTo>
                      <a:pt x="3353" y="14358"/>
                      <a:pt x="3347" y="14358"/>
                      <a:pt x="3342" y="14357"/>
                    </a:cubicBezTo>
                    <a:cubicBezTo>
                      <a:pt x="3094" y="14338"/>
                      <a:pt x="2885" y="14070"/>
                      <a:pt x="2796" y="13792"/>
                    </a:cubicBezTo>
                    <a:cubicBezTo>
                      <a:pt x="2768" y="13705"/>
                      <a:pt x="2735" y="13671"/>
                      <a:pt x="2703" y="13671"/>
                    </a:cubicBezTo>
                    <a:cubicBezTo>
                      <a:pt x="2632" y="13671"/>
                      <a:pt x="2565" y="13835"/>
                      <a:pt x="2558" y="13971"/>
                    </a:cubicBezTo>
                    <a:cubicBezTo>
                      <a:pt x="2555" y="13999"/>
                      <a:pt x="2547" y="14012"/>
                      <a:pt x="2535" y="14012"/>
                    </a:cubicBezTo>
                    <a:cubicBezTo>
                      <a:pt x="2462" y="14012"/>
                      <a:pt x="2245" y="13571"/>
                      <a:pt x="2152" y="13435"/>
                    </a:cubicBezTo>
                    <a:cubicBezTo>
                      <a:pt x="2138" y="13416"/>
                      <a:pt x="2117" y="13408"/>
                      <a:pt x="2089" y="13408"/>
                    </a:cubicBezTo>
                    <a:cubicBezTo>
                      <a:pt x="1885" y="13408"/>
                      <a:pt x="1349" y="13852"/>
                      <a:pt x="1349" y="13852"/>
                    </a:cubicBezTo>
                    <a:lnTo>
                      <a:pt x="1249" y="13862"/>
                    </a:lnTo>
                    <a:cubicBezTo>
                      <a:pt x="1249" y="13872"/>
                      <a:pt x="1239" y="13882"/>
                      <a:pt x="1239" y="13891"/>
                    </a:cubicBezTo>
                    <a:cubicBezTo>
                      <a:pt x="1230" y="13921"/>
                      <a:pt x="1220" y="13951"/>
                      <a:pt x="1210" y="13981"/>
                    </a:cubicBezTo>
                    <a:cubicBezTo>
                      <a:pt x="1111" y="14298"/>
                      <a:pt x="1130" y="14278"/>
                      <a:pt x="1220" y="14437"/>
                    </a:cubicBezTo>
                    <a:cubicBezTo>
                      <a:pt x="1235" y="14466"/>
                      <a:pt x="1252" y="14479"/>
                      <a:pt x="1268" y="14479"/>
                    </a:cubicBezTo>
                    <a:cubicBezTo>
                      <a:pt x="1345" y="14479"/>
                      <a:pt x="1421" y="14199"/>
                      <a:pt x="1438" y="14060"/>
                    </a:cubicBezTo>
                    <a:cubicBezTo>
                      <a:pt x="1468" y="13901"/>
                      <a:pt x="1567" y="13822"/>
                      <a:pt x="1715" y="13703"/>
                    </a:cubicBezTo>
                    <a:cubicBezTo>
                      <a:pt x="1736" y="13688"/>
                      <a:pt x="1752" y="13681"/>
                      <a:pt x="1764" y="13681"/>
                    </a:cubicBezTo>
                    <a:cubicBezTo>
                      <a:pt x="1841" y="13681"/>
                      <a:pt x="1775" y="13946"/>
                      <a:pt x="1775" y="14100"/>
                    </a:cubicBezTo>
                    <a:cubicBezTo>
                      <a:pt x="1775" y="14278"/>
                      <a:pt x="1745" y="14199"/>
                      <a:pt x="1706" y="14476"/>
                    </a:cubicBezTo>
                    <a:cubicBezTo>
                      <a:pt x="1696" y="14496"/>
                      <a:pt x="1696" y="14506"/>
                      <a:pt x="1696" y="14526"/>
                    </a:cubicBezTo>
                    <a:cubicBezTo>
                      <a:pt x="1691" y="14562"/>
                      <a:pt x="1695" y="14577"/>
                      <a:pt x="1704" y="14577"/>
                    </a:cubicBezTo>
                    <a:cubicBezTo>
                      <a:pt x="1715" y="14577"/>
                      <a:pt x="1733" y="14554"/>
                      <a:pt x="1755" y="14516"/>
                    </a:cubicBezTo>
                    <a:cubicBezTo>
                      <a:pt x="1795" y="14437"/>
                      <a:pt x="1854" y="14308"/>
                      <a:pt x="1904" y="14169"/>
                    </a:cubicBezTo>
                    <a:cubicBezTo>
                      <a:pt x="1954" y="14048"/>
                      <a:pt x="1969" y="14015"/>
                      <a:pt x="1991" y="14015"/>
                    </a:cubicBezTo>
                    <a:cubicBezTo>
                      <a:pt x="2017" y="14015"/>
                      <a:pt x="2054" y="14063"/>
                      <a:pt x="2176" y="14063"/>
                    </a:cubicBezTo>
                    <a:cubicBezTo>
                      <a:pt x="2193" y="14063"/>
                      <a:pt x="2211" y="14062"/>
                      <a:pt x="2231" y="14060"/>
                    </a:cubicBezTo>
                    <a:cubicBezTo>
                      <a:pt x="2253" y="14059"/>
                      <a:pt x="2272" y="14058"/>
                      <a:pt x="2288" y="14058"/>
                    </a:cubicBezTo>
                    <a:cubicBezTo>
                      <a:pt x="2478" y="14058"/>
                      <a:pt x="2239" y="14167"/>
                      <a:pt x="2092" y="14377"/>
                    </a:cubicBezTo>
                    <a:cubicBezTo>
                      <a:pt x="1983" y="14534"/>
                      <a:pt x="1991" y="14574"/>
                      <a:pt x="2055" y="14574"/>
                    </a:cubicBezTo>
                    <a:cubicBezTo>
                      <a:pt x="2084" y="14574"/>
                      <a:pt x="2125" y="14565"/>
                      <a:pt x="2172" y="14556"/>
                    </a:cubicBezTo>
                    <a:cubicBezTo>
                      <a:pt x="2330" y="14526"/>
                      <a:pt x="2281" y="14457"/>
                      <a:pt x="2538" y="14357"/>
                    </a:cubicBezTo>
                    <a:cubicBezTo>
                      <a:pt x="2559" y="14350"/>
                      <a:pt x="2575" y="14347"/>
                      <a:pt x="2587" y="14347"/>
                    </a:cubicBezTo>
                    <a:cubicBezTo>
                      <a:pt x="2731" y="14347"/>
                      <a:pt x="2429" y="14774"/>
                      <a:pt x="2429" y="14774"/>
                    </a:cubicBezTo>
                    <a:cubicBezTo>
                      <a:pt x="2429" y="14774"/>
                      <a:pt x="2380" y="14794"/>
                      <a:pt x="2320" y="14804"/>
                    </a:cubicBezTo>
                    <a:cubicBezTo>
                      <a:pt x="2294" y="14813"/>
                      <a:pt x="2261" y="14818"/>
                      <a:pt x="2226" y="14818"/>
                    </a:cubicBezTo>
                    <a:cubicBezTo>
                      <a:pt x="2183" y="14818"/>
                      <a:pt x="2136" y="14810"/>
                      <a:pt x="2092" y="14794"/>
                    </a:cubicBezTo>
                    <a:cubicBezTo>
                      <a:pt x="2005" y="14767"/>
                      <a:pt x="1960" y="14742"/>
                      <a:pt x="1906" y="14742"/>
                    </a:cubicBezTo>
                    <a:cubicBezTo>
                      <a:pt x="1861" y="14742"/>
                      <a:pt x="1811" y="14759"/>
                      <a:pt x="1725" y="14804"/>
                    </a:cubicBezTo>
                    <a:cubicBezTo>
                      <a:pt x="1547" y="14913"/>
                      <a:pt x="1834" y="15022"/>
                      <a:pt x="1785" y="15081"/>
                    </a:cubicBezTo>
                    <a:cubicBezTo>
                      <a:pt x="1725" y="15141"/>
                      <a:pt x="1696" y="15081"/>
                      <a:pt x="1587" y="15250"/>
                    </a:cubicBezTo>
                    <a:cubicBezTo>
                      <a:pt x="1546" y="15312"/>
                      <a:pt x="1516" y="15339"/>
                      <a:pt x="1490" y="15339"/>
                    </a:cubicBezTo>
                    <a:cubicBezTo>
                      <a:pt x="1446" y="15339"/>
                      <a:pt x="1416" y="15260"/>
                      <a:pt x="1378" y="15141"/>
                    </a:cubicBezTo>
                    <a:cubicBezTo>
                      <a:pt x="1352" y="15075"/>
                      <a:pt x="1329" y="15052"/>
                      <a:pt x="1306" y="15052"/>
                    </a:cubicBezTo>
                    <a:cubicBezTo>
                      <a:pt x="1276" y="15052"/>
                      <a:pt x="1244" y="15088"/>
                      <a:pt x="1200" y="15121"/>
                    </a:cubicBezTo>
                    <a:cubicBezTo>
                      <a:pt x="1180" y="15141"/>
                      <a:pt x="1160" y="15151"/>
                      <a:pt x="1130" y="15161"/>
                    </a:cubicBezTo>
                    <a:cubicBezTo>
                      <a:pt x="1002" y="15220"/>
                      <a:pt x="1150" y="15409"/>
                      <a:pt x="1121" y="15488"/>
                    </a:cubicBezTo>
                    <a:cubicBezTo>
                      <a:pt x="1110" y="15520"/>
                      <a:pt x="1096" y="15532"/>
                      <a:pt x="1077" y="15532"/>
                    </a:cubicBezTo>
                    <a:cubicBezTo>
                      <a:pt x="1043" y="15532"/>
                      <a:pt x="991" y="15497"/>
                      <a:pt x="902" y="15478"/>
                    </a:cubicBezTo>
                    <a:cubicBezTo>
                      <a:pt x="878" y="15473"/>
                      <a:pt x="855" y="15470"/>
                      <a:pt x="834" y="15470"/>
                    </a:cubicBezTo>
                    <a:cubicBezTo>
                      <a:pt x="737" y="15470"/>
                      <a:pt x="679" y="15523"/>
                      <a:pt x="654" y="15597"/>
                    </a:cubicBezTo>
                    <a:cubicBezTo>
                      <a:pt x="645" y="15627"/>
                      <a:pt x="625" y="15676"/>
                      <a:pt x="585" y="15736"/>
                    </a:cubicBezTo>
                    <a:cubicBezTo>
                      <a:pt x="526" y="15855"/>
                      <a:pt x="426" y="16013"/>
                      <a:pt x="367" y="16063"/>
                    </a:cubicBezTo>
                    <a:cubicBezTo>
                      <a:pt x="288" y="16142"/>
                      <a:pt x="397" y="16350"/>
                      <a:pt x="456" y="16380"/>
                    </a:cubicBezTo>
                    <a:cubicBezTo>
                      <a:pt x="460" y="16382"/>
                      <a:pt x="464" y="16383"/>
                      <a:pt x="468" y="16383"/>
                    </a:cubicBezTo>
                    <a:cubicBezTo>
                      <a:pt x="527" y="16383"/>
                      <a:pt x="604" y="16196"/>
                      <a:pt x="724" y="15984"/>
                    </a:cubicBezTo>
                    <a:cubicBezTo>
                      <a:pt x="797" y="15864"/>
                      <a:pt x="848" y="15823"/>
                      <a:pt x="885" y="15823"/>
                    </a:cubicBezTo>
                    <a:cubicBezTo>
                      <a:pt x="920" y="15823"/>
                      <a:pt x="943" y="15857"/>
                      <a:pt x="962" y="15894"/>
                    </a:cubicBezTo>
                    <a:cubicBezTo>
                      <a:pt x="1002" y="15984"/>
                      <a:pt x="883" y="16113"/>
                      <a:pt x="843" y="16182"/>
                    </a:cubicBezTo>
                    <a:cubicBezTo>
                      <a:pt x="803" y="16251"/>
                      <a:pt x="734" y="16618"/>
                      <a:pt x="853" y="16727"/>
                    </a:cubicBezTo>
                    <a:cubicBezTo>
                      <a:pt x="871" y="16744"/>
                      <a:pt x="886" y="16752"/>
                      <a:pt x="898" y="16752"/>
                    </a:cubicBezTo>
                    <a:cubicBezTo>
                      <a:pt x="963" y="16752"/>
                      <a:pt x="942" y="16533"/>
                      <a:pt x="942" y="16450"/>
                    </a:cubicBezTo>
                    <a:cubicBezTo>
                      <a:pt x="942" y="16374"/>
                      <a:pt x="1049" y="16105"/>
                      <a:pt x="1136" y="16105"/>
                    </a:cubicBezTo>
                    <a:cubicBezTo>
                      <a:pt x="1152" y="16105"/>
                      <a:pt x="1167" y="16113"/>
                      <a:pt x="1180" y="16132"/>
                    </a:cubicBezTo>
                    <a:cubicBezTo>
                      <a:pt x="1194" y="16153"/>
                      <a:pt x="1213" y="16162"/>
                      <a:pt x="1236" y="16162"/>
                    </a:cubicBezTo>
                    <a:cubicBezTo>
                      <a:pt x="1342" y="16162"/>
                      <a:pt x="1522" y="15961"/>
                      <a:pt x="1547" y="15855"/>
                    </a:cubicBezTo>
                    <a:cubicBezTo>
                      <a:pt x="1566" y="15778"/>
                      <a:pt x="1713" y="15739"/>
                      <a:pt x="1867" y="15739"/>
                    </a:cubicBezTo>
                    <a:cubicBezTo>
                      <a:pt x="1953" y="15739"/>
                      <a:pt x="2041" y="15751"/>
                      <a:pt x="2112" y="15775"/>
                    </a:cubicBezTo>
                    <a:cubicBezTo>
                      <a:pt x="2310" y="15835"/>
                      <a:pt x="1993" y="16113"/>
                      <a:pt x="1904" y="16251"/>
                    </a:cubicBezTo>
                    <a:cubicBezTo>
                      <a:pt x="1863" y="16328"/>
                      <a:pt x="1920" y="16365"/>
                      <a:pt x="2007" y="16365"/>
                    </a:cubicBezTo>
                    <a:cubicBezTo>
                      <a:pt x="2088" y="16365"/>
                      <a:pt x="2194" y="16333"/>
                      <a:pt x="2271" y="16271"/>
                    </a:cubicBezTo>
                    <a:cubicBezTo>
                      <a:pt x="2311" y="16241"/>
                      <a:pt x="2340" y="16228"/>
                      <a:pt x="2358" y="16228"/>
                    </a:cubicBezTo>
                    <a:cubicBezTo>
                      <a:pt x="2413" y="16228"/>
                      <a:pt x="2387" y="16336"/>
                      <a:pt x="2350" y="16440"/>
                    </a:cubicBezTo>
                    <a:cubicBezTo>
                      <a:pt x="2304" y="16577"/>
                      <a:pt x="2107" y="16680"/>
                      <a:pt x="1945" y="16680"/>
                    </a:cubicBezTo>
                    <a:cubicBezTo>
                      <a:pt x="1931" y="16680"/>
                      <a:pt x="1917" y="16679"/>
                      <a:pt x="1904" y="16678"/>
                    </a:cubicBezTo>
                    <a:cubicBezTo>
                      <a:pt x="1745" y="16658"/>
                      <a:pt x="1696" y="16469"/>
                      <a:pt x="1577" y="16440"/>
                    </a:cubicBezTo>
                    <a:cubicBezTo>
                      <a:pt x="1573" y="16439"/>
                      <a:pt x="1569" y="16439"/>
                      <a:pt x="1564" y="16439"/>
                    </a:cubicBezTo>
                    <a:cubicBezTo>
                      <a:pt x="1448" y="16439"/>
                      <a:pt x="1309" y="16707"/>
                      <a:pt x="1309" y="16965"/>
                    </a:cubicBezTo>
                    <a:cubicBezTo>
                      <a:pt x="1309" y="17095"/>
                      <a:pt x="1283" y="17132"/>
                      <a:pt x="1235" y="17132"/>
                    </a:cubicBezTo>
                    <a:cubicBezTo>
                      <a:pt x="1180" y="17132"/>
                      <a:pt x="1097" y="17085"/>
                      <a:pt x="992" y="17074"/>
                    </a:cubicBezTo>
                    <a:cubicBezTo>
                      <a:pt x="847" y="17060"/>
                      <a:pt x="771" y="17009"/>
                      <a:pt x="652" y="17009"/>
                    </a:cubicBezTo>
                    <a:cubicBezTo>
                      <a:pt x="608" y="17009"/>
                      <a:pt x="558" y="17016"/>
                      <a:pt x="496" y="17035"/>
                    </a:cubicBezTo>
                    <a:cubicBezTo>
                      <a:pt x="268" y="17094"/>
                      <a:pt x="0" y="17283"/>
                      <a:pt x="179" y="17302"/>
                    </a:cubicBezTo>
                    <a:cubicBezTo>
                      <a:pt x="347" y="17322"/>
                      <a:pt x="565" y="17471"/>
                      <a:pt x="506" y="17768"/>
                    </a:cubicBezTo>
                    <a:cubicBezTo>
                      <a:pt x="481" y="17912"/>
                      <a:pt x="553" y="17922"/>
                      <a:pt x="643" y="17922"/>
                    </a:cubicBezTo>
                    <a:cubicBezTo>
                      <a:pt x="658" y="17922"/>
                      <a:pt x="673" y="17922"/>
                      <a:pt x="688" y="17922"/>
                    </a:cubicBezTo>
                    <a:cubicBezTo>
                      <a:pt x="767" y="17922"/>
                      <a:pt x="851" y="17929"/>
                      <a:pt x="892" y="18016"/>
                    </a:cubicBezTo>
                    <a:cubicBezTo>
                      <a:pt x="922" y="18076"/>
                      <a:pt x="922" y="18155"/>
                      <a:pt x="902" y="18234"/>
                    </a:cubicBezTo>
                    <a:cubicBezTo>
                      <a:pt x="855" y="18425"/>
                      <a:pt x="743" y="18642"/>
                      <a:pt x="874" y="18642"/>
                    </a:cubicBezTo>
                    <a:cubicBezTo>
                      <a:pt x="880" y="18642"/>
                      <a:pt x="886" y="18642"/>
                      <a:pt x="892" y="18641"/>
                    </a:cubicBezTo>
                    <a:cubicBezTo>
                      <a:pt x="1121" y="18621"/>
                      <a:pt x="1309" y="18353"/>
                      <a:pt x="1388" y="18056"/>
                    </a:cubicBezTo>
                    <a:cubicBezTo>
                      <a:pt x="1413" y="17966"/>
                      <a:pt x="1442" y="17930"/>
                      <a:pt x="1470" y="17930"/>
                    </a:cubicBezTo>
                    <a:cubicBezTo>
                      <a:pt x="1532" y="17930"/>
                      <a:pt x="1593" y="18101"/>
                      <a:pt x="1606" y="18244"/>
                    </a:cubicBezTo>
                    <a:cubicBezTo>
                      <a:pt x="1608" y="18275"/>
                      <a:pt x="1615" y="18289"/>
                      <a:pt x="1626" y="18289"/>
                    </a:cubicBezTo>
                    <a:cubicBezTo>
                      <a:pt x="1673" y="18289"/>
                      <a:pt x="1795" y="18024"/>
                      <a:pt x="1884" y="17838"/>
                    </a:cubicBezTo>
                    <a:cubicBezTo>
                      <a:pt x="1914" y="17768"/>
                      <a:pt x="1943" y="17719"/>
                      <a:pt x="1963" y="17679"/>
                    </a:cubicBezTo>
                    <a:cubicBezTo>
                      <a:pt x="1973" y="17659"/>
                      <a:pt x="1992" y="17650"/>
                      <a:pt x="2016" y="17650"/>
                    </a:cubicBezTo>
                    <a:cubicBezTo>
                      <a:pt x="2062" y="17650"/>
                      <a:pt x="2129" y="17683"/>
                      <a:pt x="2201" y="17729"/>
                    </a:cubicBezTo>
                    <a:cubicBezTo>
                      <a:pt x="2419" y="17868"/>
                      <a:pt x="2677" y="18115"/>
                      <a:pt x="2677" y="18115"/>
                    </a:cubicBezTo>
                    <a:lnTo>
                      <a:pt x="3698" y="18294"/>
                    </a:lnTo>
                    <a:lnTo>
                      <a:pt x="4809" y="18224"/>
                    </a:lnTo>
                    <a:cubicBezTo>
                      <a:pt x="4809" y="18224"/>
                      <a:pt x="5057" y="18006"/>
                      <a:pt x="5225" y="17967"/>
                    </a:cubicBezTo>
                    <a:lnTo>
                      <a:pt x="5225" y="16787"/>
                    </a:lnTo>
                    <a:cubicBezTo>
                      <a:pt x="5186" y="16807"/>
                      <a:pt x="5149" y="16821"/>
                      <a:pt x="5119" y="16821"/>
                    </a:cubicBezTo>
                    <a:cubicBezTo>
                      <a:pt x="5089" y="16821"/>
                      <a:pt x="5067" y="16807"/>
                      <a:pt x="5057" y="16767"/>
                    </a:cubicBezTo>
                    <a:cubicBezTo>
                      <a:pt x="5027" y="16707"/>
                      <a:pt x="5017" y="16618"/>
                      <a:pt x="5007" y="16539"/>
                    </a:cubicBezTo>
                    <a:cubicBezTo>
                      <a:pt x="5007" y="16449"/>
                      <a:pt x="5024" y="16376"/>
                      <a:pt x="5076" y="16376"/>
                    </a:cubicBezTo>
                    <a:cubicBezTo>
                      <a:pt x="5092" y="16376"/>
                      <a:pt x="5112" y="16383"/>
                      <a:pt x="5136" y="16400"/>
                    </a:cubicBezTo>
                    <a:cubicBezTo>
                      <a:pt x="5156" y="16420"/>
                      <a:pt x="5196" y="16430"/>
                      <a:pt x="5225" y="16430"/>
                    </a:cubicBezTo>
                    <a:lnTo>
                      <a:pt x="5225" y="15756"/>
                    </a:lnTo>
                    <a:cubicBezTo>
                      <a:pt x="5196" y="15706"/>
                      <a:pt x="5196" y="15676"/>
                      <a:pt x="5225" y="15646"/>
                    </a:cubicBezTo>
                    <a:lnTo>
                      <a:pt x="5225" y="14942"/>
                    </a:lnTo>
                    <a:cubicBezTo>
                      <a:pt x="5216" y="14942"/>
                      <a:pt x="5206" y="14952"/>
                      <a:pt x="5196" y="14952"/>
                    </a:cubicBezTo>
                    <a:cubicBezTo>
                      <a:pt x="5172" y="14961"/>
                      <a:pt x="5148" y="14965"/>
                      <a:pt x="5125" y="14965"/>
                    </a:cubicBezTo>
                    <a:cubicBezTo>
                      <a:pt x="4993" y="14965"/>
                      <a:pt x="4878" y="14843"/>
                      <a:pt x="4878" y="14843"/>
                    </a:cubicBezTo>
                    <a:cubicBezTo>
                      <a:pt x="4878" y="14843"/>
                      <a:pt x="4729" y="14446"/>
                      <a:pt x="4901" y="14446"/>
                    </a:cubicBezTo>
                    <a:cubicBezTo>
                      <a:pt x="4917" y="14446"/>
                      <a:pt x="4936" y="14449"/>
                      <a:pt x="4958" y="14457"/>
                    </a:cubicBezTo>
                    <a:cubicBezTo>
                      <a:pt x="5206" y="14556"/>
                      <a:pt x="5067" y="14526"/>
                      <a:pt x="5216" y="14556"/>
                    </a:cubicBezTo>
                    <a:lnTo>
                      <a:pt x="5225" y="14556"/>
                    </a:lnTo>
                    <a:lnTo>
                      <a:pt x="5225" y="14288"/>
                    </a:lnTo>
                    <a:cubicBezTo>
                      <a:pt x="5086" y="14130"/>
                      <a:pt x="4938" y="14059"/>
                      <a:pt x="5124" y="14059"/>
                    </a:cubicBezTo>
                    <a:cubicBezTo>
                      <a:pt x="5137" y="14059"/>
                      <a:pt x="5151" y="14059"/>
                      <a:pt x="5166" y="14060"/>
                    </a:cubicBezTo>
                    <a:cubicBezTo>
                      <a:pt x="5173" y="14063"/>
                      <a:pt x="5179" y="14064"/>
                      <a:pt x="5186" y="14064"/>
                    </a:cubicBezTo>
                    <a:cubicBezTo>
                      <a:pt x="5199" y="14064"/>
                      <a:pt x="5212" y="14060"/>
                      <a:pt x="5225" y="14060"/>
                    </a:cubicBezTo>
                    <a:lnTo>
                      <a:pt x="5225" y="12335"/>
                    </a:lnTo>
                    <a:cubicBezTo>
                      <a:pt x="5176" y="12295"/>
                      <a:pt x="5156" y="12275"/>
                      <a:pt x="5106" y="12216"/>
                    </a:cubicBezTo>
                    <a:cubicBezTo>
                      <a:pt x="5053" y="12144"/>
                      <a:pt x="5137" y="11982"/>
                      <a:pt x="5198" y="11982"/>
                    </a:cubicBezTo>
                    <a:cubicBezTo>
                      <a:pt x="5204" y="11982"/>
                      <a:pt x="5210" y="11984"/>
                      <a:pt x="5216" y="11988"/>
                    </a:cubicBezTo>
                    <a:cubicBezTo>
                      <a:pt x="5225" y="11988"/>
                      <a:pt x="5225" y="11998"/>
                      <a:pt x="5225" y="12008"/>
                    </a:cubicBezTo>
                    <a:lnTo>
                      <a:pt x="5225" y="9410"/>
                    </a:lnTo>
                    <a:cubicBezTo>
                      <a:pt x="5201" y="9449"/>
                      <a:pt x="5178" y="9477"/>
                      <a:pt x="5154" y="9477"/>
                    </a:cubicBezTo>
                    <a:cubicBezTo>
                      <a:pt x="5129" y="9477"/>
                      <a:pt x="5102" y="9449"/>
                      <a:pt x="5067" y="9380"/>
                    </a:cubicBezTo>
                    <a:cubicBezTo>
                      <a:pt x="4918" y="9132"/>
                      <a:pt x="4987" y="8904"/>
                      <a:pt x="4769" y="8835"/>
                    </a:cubicBezTo>
                    <a:cubicBezTo>
                      <a:pt x="4541" y="8775"/>
                      <a:pt x="4571" y="8656"/>
                      <a:pt x="4571" y="8537"/>
                    </a:cubicBezTo>
                    <a:cubicBezTo>
                      <a:pt x="4571" y="8439"/>
                      <a:pt x="4450" y="8026"/>
                      <a:pt x="4572" y="8026"/>
                    </a:cubicBezTo>
                    <a:cubicBezTo>
                      <a:pt x="4585" y="8026"/>
                      <a:pt x="4601" y="8031"/>
                      <a:pt x="4621" y="8041"/>
                    </a:cubicBezTo>
                    <a:cubicBezTo>
                      <a:pt x="4809" y="8141"/>
                      <a:pt x="4750" y="8289"/>
                      <a:pt x="4908" y="8557"/>
                    </a:cubicBezTo>
                    <a:cubicBezTo>
                      <a:pt x="4990" y="8709"/>
                      <a:pt x="5089" y="8787"/>
                      <a:pt x="5152" y="8787"/>
                    </a:cubicBezTo>
                    <a:cubicBezTo>
                      <a:pt x="5205" y="8787"/>
                      <a:pt x="5233" y="8734"/>
                      <a:pt x="5206" y="8626"/>
                    </a:cubicBezTo>
                    <a:cubicBezTo>
                      <a:pt x="5180" y="8517"/>
                      <a:pt x="5184" y="8451"/>
                      <a:pt x="5209" y="8451"/>
                    </a:cubicBezTo>
                    <a:cubicBezTo>
                      <a:pt x="5214" y="8451"/>
                      <a:pt x="5219" y="8453"/>
                      <a:pt x="5225" y="8458"/>
                    </a:cubicBezTo>
                    <a:lnTo>
                      <a:pt x="5225" y="7893"/>
                    </a:lnTo>
                    <a:cubicBezTo>
                      <a:pt x="5185" y="7916"/>
                      <a:pt x="5148" y="7932"/>
                      <a:pt x="5117" y="7932"/>
                    </a:cubicBezTo>
                    <a:cubicBezTo>
                      <a:pt x="5094" y="7932"/>
                      <a:pt x="5074" y="7923"/>
                      <a:pt x="5057" y="7903"/>
                    </a:cubicBezTo>
                    <a:cubicBezTo>
                      <a:pt x="4948" y="7774"/>
                      <a:pt x="5146" y="7605"/>
                      <a:pt x="4997" y="7585"/>
                    </a:cubicBezTo>
                    <a:cubicBezTo>
                      <a:pt x="4849" y="7565"/>
                      <a:pt x="4333" y="7516"/>
                      <a:pt x="4492" y="7367"/>
                    </a:cubicBezTo>
                    <a:cubicBezTo>
                      <a:pt x="4650" y="7218"/>
                      <a:pt x="4750" y="7020"/>
                      <a:pt x="4750" y="7020"/>
                    </a:cubicBezTo>
                    <a:cubicBezTo>
                      <a:pt x="4750" y="7020"/>
                      <a:pt x="4833" y="6664"/>
                      <a:pt x="4953" y="6664"/>
                    </a:cubicBezTo>
                    <a:cubicBezTo>
                      <a:pt x="4988" y="6664"/>
                      <a:pt x="5027" y="6694"/>
                      <a:pt x="5067" y="6772"/>
                    </a:cubicBezTo>
                    <a:cubicBezTo>
                      <a:pt x="5126" y="6911"/>
                      <a:pt x="5186" y="6980"/>
                      <a:pt x="5225" y="7020"/>
                    </a:cubicBezTo>
                    <a:lnTo>
                      <a:pt x="5225" y="6247"/>
                    </a:lnTo>
                    <a:cubicBezTo>
                      <a:pt x="5216" y="6257"/>
                      <a:pt x="5206" y="6267"/>
                      <a:pt x="5186" y="6277"/>
                    </a:cubicBezTo>
                    <a:cubicBezTo>
                      <a:pt x="5168" y="6298"/>
                      <a:pt x="5155" y="6308"/>
                      <a:pt x="5144" y="6308"/>
                    </a:cubicBezTo>
                    <a:cubicBezTo>
                      <a:pt x="5099" y="6308"/>
                      <a:pt x="5083" y="6148"/>
                      <a:pt x="4908" y="5989"/>
                    </a:cubicBezTo>
                    <a:cubicBezTo>
                      <a:pt x="4818" y="5907"/>
                      <a:pt x="4749" y="5889"/>
                      <a:pt x="4692" y="5889"/>
                    </a:cubicBezTo>
                    <a:cubicBezTo>
                      <a:pt x="4650" y="5889"/>
                      <a:pt x="4613" y="5899"/>
                      <a:pt x="4578" y="5899"/>
                    </a:cubicBezTo>
                    <a:cubicBezTo>
                      <a:pt x="4546" y="5899"/>
                      <a:pt x="4515" y="5891"/>
                      <a:pt x="4482" y="5860"/>
                    </a:cubicBezTo>
                    <a:cubicBezTo>
                      <a:pt x="4373" y="5741"/>
                      <a:pt x="3986" y="5592"/>
                      <a:pt x="4244" y="5414"/>
                    </a:cubicBezTo>
                    <a:cubicBezTo>
                      <a:pt x="4415" y="5291"/>
                      <a:pt x="4505" y="5220"/>
                      <a:pt x="4581" y="5220"/>
                    </a:cubicBezTo>
                    <a:cubicBezTo>
                      <a:pt x="4615" y="5220"/>
                      <a:pt x="4646" y="5234"/>
                      <a:pt x="4680" y="5265"/>
                    </a:cubicBezTo>
                    <a:cubicBezTo>
                      <a:pt x="4713" y="5302"/>
                      <a:pt x="4765" y="5321"/>
                      <a:pt x="4821" y="5321"/>
                    </a:cubicBezTo>
                    <a:cubicBezTo>
                      <a:pt x="4930" y="5321"/>
                      <a:pt x="5057" y="5248"/>
                      <a:pt x="5097" y="5097"/>
                    </a:cubicBezTo>
                    <a:cubicBezTo>
                      <a:pt x="5111" y="5044"/>
                      <a:pt x="5132" y="5026"/>
                      <a:pt x="5155" y="5026"/>
                    </a:cubicBezTo>
                    <a:cubicBezTo>
                      <a:pt x="5179" y="5026"/>
                      <a:pt x="5205" y="5046"/>
                      <a:pt x="5225" y="5067"/>
                    </a:cubicBezTo>
                    <a:lnTo>
                      <a:pt x="5225" y="4908"/>
                    </a:lnTo>
                    <a:cubicBezTo>
                      <a:pt x="5191" y="4828"/>
                      <a:pt x="5150" y="4784"/>
                      <a:pt x="5101" y="4784"/>
                    </a:cubicBezTo>
                    <a:cubicBezTo>
                      <a:pt x="5065" y="4784"/>
                      <a:pt x="5024" y="4808"/>
                      <a:pt x="4978" y="4859"/>
                    </a:cubicBezTo>
                    <a:cubicBezTo>
                      <a:pt x="4950" y="4896"/>
                      <a:pt x="4918" y="4912"/>
                      <a:pt x="4885" y="4912"/>
                    </a:cubicBezTo>
                    <a:cubicBezTo>
                      <a:pt x="4779" y="4912"/>
                      <a:pt x="4672" y="4741"/>
                      <a:pt x="4710" y="4581"/>
                    </a:cubicBezTo>
                    <a:cubicBezTo>
                      <a:pt x="4752" y="4432"/>
                      <a:pt x="4936" y="4304"/>
                      <a:pt x="4915" y="4304"/>
                    </a:cubicBezTo>
                    <a:cubicBezTo>
                      <a:pt x="4907" y="4304"/>
                      <a:pt x="4866" y="4325"/>
                      <a:pt x="4769" y="4373"/>
                    </a:cubicBezTo>
                    <a:cubicBezTo>
                      <a:pt x="4422" y="4531"/>
                      <a:pt x="4512" y="4492"/>
                      <a:pt x="4561" y="4670"/>
                    </a:cubicBezTo>
                    <a:cubicBezTo>
                      <a:pt x="4584" y="4771"/>
                      <a:pt x="4478" y="4886"/>
                      <a:pt x="4390" y="4886"/>
                    </a:cubicBezTo>
                    <a:cubicBezTo>
                      <a:pt x="4323" y="4886"/>
                      <a:pt x="4266" y="4819"/>
                      <a:pt x="4284" y="4631"/>
                    </a:cubicBezTo>
                    <a:cubicBezTo>
                      <a:pt x="4323" y="4201"/>
                      <a:pt x="4131" y="3867"/>
                      <a:pt x="4362" y="3867"/>
                    </a:cubicBezTo>
                    <a:cubicBezTo>
                      <a:pt x="4366" y="3867"/>
                      <a:pt x="4369" y="3867"/>
                      <a:pt x="4373" y="3867"/>
                    </a:cubicBezTo>
                    <a:cubicBezTo>
                      <a:pt x="4532" y="3874"/>
                      <a:pt x="4531" y="3960"/>
                      <a:pt x="4549" y="3960"/>
                    </a:cubicBezTo>
                    <a:cubicBezTo>
                      <a:pt x="4558" y="3960"/>
                      <a:pt x="4571" y="3939"/>
                      <a:pt x="4611" y="3877"/>
                    </a:cubicBezTo>
                    <a:cubicBezTo>
                      <a:pt x="4740" y="3689"/>
                      <a:pt x="5196" y="3827"/>
                      <a:pt x="4978" y="3580"/>
                    </a:cubicBezTo>
                    <a:cubicBezTo>
                      <a:pt x="4819" y="3390"/>
                      <a:pt x="4746" y="3248"/>
                      <a:pt x="4673" y="3248"/>
                    </a:cubicBezTo>
                    <a:cubicBezTo>
                      <a:pt x="4650" y="3248"/>
                      <a:pt x="4627" y="3261"/>
                      <a:pt x="4601" y="3292"/>
                    </a:cubicBezTo>
                    <a:cubicBezTo>
                      <a:pt x="4500" y="3406"/>
                      <a:pt x="4408" y="3447"/>
                      <a:pt x="4337" y="3447"/>
                    </a:cubicBezTo>
                    <a:cubicBezTo>
                      <a:pt x="4206" y="3447"/>
                      <a:pt x="4147" y="3307"/>
                      <a:pt x="4244" y="3242"/>
                    </a:cubicBezTo>
                    <a:cubicBezTo>
                      <a:pt x="4386" y="3138"/>
                      <a:pt x="4538" y="2724"/>
                      <a:pt x="4463" y="2724"/>
                    </a:cubicBezTo>
                    <a:cubicBezTo>
                      <a:pt x="4460" y="2724"/>
                      <a:pt x="4456" y="2725"/>
                      <a:pt x="4452" y="2727"/>
                    </a:cubicBezTo>
                    <a:cubicBezTo>
                      <a:pt x="4433" y="2736"/>
                      <a:pt x="4409" y="2741"/>
                      <a:pt x="4382" y="2741"/>
                    </a:cubicBezTo>
                    <a:cubicBezTo>
                      <a:pt x="4264" y="2741"/>
                      <a:pt x="4089" y="2659"/>
                      <a:pt x="4065" y="2538"/>
                    </a:cubicBezTo>
                    <a:cubicBezTo>
                      <a:pt x="4054" y="2454"/>
                      <a:pt x="4036" y="2446"/>
                      <a:pt x="4018" y="2446"/>
                    </a:cubicBezTo>
                    <a:cubicBezTo>
                      <a:pt x="4014" y="2446"/>
                      <a:pt x="4009" y="2447"/>
                      <a:pt x="4005" y="2447"/>
                    </a:cubicBezTo>
                    <a:cubicBezTo>
                      <a:pt x="3995" y="2447"/>
                      <a:pt x="3985" y="2444"/>
                      <a:pt x="3976" y="2429"/>
                    </a:cubicBezTo>
                    <a:cubicBezTo>
                      <a:pt x="3956" y="2380"/>
                      <a:pt x="4046" y="2023"/>
                      <a:pt x="4155" y="1844"/>
                    </a:cubicBezTo>
                    <a:cubicBezTo>
                      <a:pt x="4221" y="1749"/>
                      <a:pt x="4330" y="1713"/>
                      <a:pt x="4302" y="1713"/>
                    </a:cubicBezTo>
                    <a:cubicBezTo>
                      <a:pt x="4292" y="1713"/>
                      <a:pt x="4266" y="1718"/>
                      <a:pt x="4214" y="1725"/>
                    </a:cubicBezTo>
                    <a:cubicBezTo>
                      <a:pt x="4071" y="1748"/>
                      <a:pt x="3968" y="1976"/>
                      <a:pt x="3918" y="1976"/>
                    </a:cubicBezTo>
                    <a:cubicBezTo>
                      <a:pt x="3902" y="1976"/>
                      <a:pt x="3892" y="1954"/>
                      <a:pt x="3887" y="1894"/>
                    </a:cubicBezTo>
                    <a:cubicBezTo>
                      <a:pt x="3867" y="1656"/>
                      <a:pt x="3887" y="1339"/>
                      <a:pt x="3817" y="1180"/>
                    </a:cubicBezTo>
                    <a:cubicBezTo>
                      <a:pt x="3798" y="1140"/>
                      <a:pt x="3778" y="1021"/>
                      <a:pt x="3768" y="892"/>
                    </a:cubicBezTo>
                    <a:cubicBezTo>
                      <a:pt x="3740" y="652"/>
                      <a:pt x="3718" y="360"/>
                      <a:pt x="3706" y="360"/>
                    </a:cubicBezTo>
                    <a:cubicBezTo>
                      <a:pt x="3701" y="360"/>
                      <a:pt x="3698" y="418"/>
                      <a:pt x="3698" y="565"/>
                    </a:cubicBezTo>
                    <a:lnTo>
                      <a:pt x="3698" y="655"/>
                    </a:lnTo>
                    <a:cubicBezTo>
                      <a:pt x="3688" y="657"/>
                      <a:pt x="3676" y="659"/>
                      <a:pt x="3663" y="659"/>
                    </a:cubicBezTo>
                    <a:cubicBezTo>
                      <a:pt x="3591" y="659"/>
                      <a:pt x="3489" y="613"/>
                      <a:pt x="3480" y="545"/>
                    </a:cubicBezTo>
                    <a:cubicBezTo>
                      <a:pt x="3470" y="501"/>
                      <a:pt x="3461" y="493"/>
                      <a:pt x="3451" y="493"/>
                    </a:cubicBezTo>
                    <a:cubicBezTo>
                      <a:pt x="3446" y="493"/>
                      <a:pt x="3441" y="495"/>
                      <a:pt x="3436" y="495"/>
                    </a:cubicBezTo>
                    <a:cubicBezTo>
                      <a:pt x="3431" y="495"/>
                      <a:pt x="3426" y="493"/>
                      <a:pt x="3421" y="486"/>
                    </a:cubicBezTo>
                    <a:cubicBezTo>
                      <a:pt x="3411" y="456"/>
                      <a:pt x="3461" y="248"/>
                      <a:pt x="3530" y="149"/>
                    </a:cubicBezTo>
                    <a:cubicBezTo>
                      <a:pt x="3567" y="96"/>
                      <a:pt x="3639" y="72"/>
                      <a:pt x="3620" y="72"/>
                    </a:cubicBezTo>
                    <a:cubicBezTo>
                      <a:pt x="3614" y="72"/>
                      <a:pt x="3598" y="75"/>
                      <a:pt x="3570" y="79"/>
                    </a:cubicBezTo>
                    <a:cubicBezTo>
                      <a:pt x="3479" y="95"/>
                      <a:pt x="3417" y="225"/>
                      <a:pt x="3388" y="225"/>
                    </a:cubicBezTo>
                    <a:cubicBezTo>
                      <a:pt x="3379" y="225"/>
                      <a:pt x="3374" y="212"/>
                      <a:pt x="3371" y="179"/>
                    </a:cubicBezTo>
                    <a:cubicBezTo>
                      <a:pt x="3371" y="149"/>
                      <a:pt x="3371" y="119"/>
                      <a:pt x="3371" y="89"/>
                    </a:cubicBezTo>
                    <a:cubicBezTo>
                      <a:pt x="3328" y="105"/>
                      <a:pt x="3288" y="113"/>
                      <a:pt x="3254" y="113"/>
                    </a:cubicBezTo>
                    <a:cubicBezTo>
                      <a:pt x="3179" y="113"/>
                      <a:pt x="3130" y="75"/>
                      <a:pt x="312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3" name="Google Shape;2853;p17"/>
              <p:cNvSpPr/>
              <p:nvPr/>
            </p:nvSpPr>
            <p:spPr>
              <a:xfrm>
                <a:off x="11543637" y="1166885"/>
                <a:ext cx="23992" cy="20933"/>
              </a:xfrm>
              <a:custGeom>
                <a:avLst/>
                <a:gdLst/>
                <a:ahLst/>
                <a:cxnLst/>
                <a:rect l="l" t="t" r="r" b="b"/>
                <a:pathLst>
                  <a:path w="149" h="130" extrusionOk="0">
                    <a:moveTo>
                      <a:pt x="149" y="1"/>
                    </a:moveTo>
                    <a:cubicBezTo>
                      <a:pt x="70" y="21"/>
                      <a:pt x="30" y="70"/>
                      <a:pt x="0" y="130"/>
                    </a:cubicBezTo>
                    <a:cubicBezTo>
                      <a:pt x="50" y="110"/>
                      <a:pt x="89" y="60"/>
                      <a:pt x="14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4" name="Google Shape;2854;p17"/>
              <p:cNvSpPr/>
              <p:nvPr/>
            </p:nvSpPr>
            <p:spPr>
              <a:xfrm>
                <a:off x="11479710" y="994429"/>
                <a:ext cx="86308" cy="175837"/>
              </a:xfrm>
              <a:custGeom>
                <a:avLst/>
                <a:gdLst/>
                <a:ahLst/>
                <a:cxnLst/>
                <a:rect l="l" t="t" r="r" b="b"/>
                <a:pathLst>
                  <a:path w="536" h="1092" extrusionOk="0">
                    <a:moveTo>
                      <a:pt x="10" y="635"/>
                    </a:moveTo>
                    <a:cubicBezTo>
                      <a:pt x="14" y="639"/>
                      <a:pt x="18" y="643"/>
                      <a:pt x="21" y="646"/>
                    </a:cubicBezTo>
                    <a:lnTo>
                      <a:pt x="21" y="646"/>
                    </a:lnTo>
                    <a:cubicBezTo>
                      <a:pt x="18" y="642"/>
                      <a:pt x="14" y="638"/>
                      <a:pt x="10" y="635"/>
                    </a:cubicBezTo>
                    <a:close/>
                    <a:moveTo>
                      <a:pt x="298" y="1"/>
                    </a:moveTo>
                    <a:cubicBezTo>
                      <a:pt x="248" y="40"/>
                      <a:pt x="209" y="100"/>
                      <a:pt x="159" y="150"/>
                    </a:cubicBezTo>
                    <a:cubicBezTo>
                      <a:pt x="139" y="169"/>
                      <a:pt x="129" y="179"/>
                      <a:pt x="110" y="189"/>
                    </a:cubicBezTo>
                    <a:cubicBezTo>
                      <a:pt x="90" y="189"/>
                      <a:pt x="80" y="189"/>
                      <a:pt x="70" y="199"/>
                    </a:cubicBezTo>
                    <a:cubicBezTo>
                      <a:pt x="60" y="219"/>
                      <a:pt x="50" y="249"/>
                      <a:pt x="50" y="278"/>
                    </a:cubicBezTo>
                    <a:cubicBezTo>
                      <a:pt x="1" y="487"/>
                      <a:pt x="120" y="467"/>
                      <a:pt x="268" y="735"/>
                    </a:cubicBezTo>
                    <a:cubicBezTo>
                      <a:pt x="320" y="827"/>
                      <a:pt x="332" y="860"/>
                      <a:pt x="319" y="860"/>
                    </a:cubicBezTo>
                    <a:cubicBezTo>
                      <a:pt x="294" y="860"/>
                      <a:pt x="177" y="740"/>
                      <a:pt x="60" y="675"/>
                    </a:cubicBezTo>
                    <a:cubicBezTo>
                      <a:pt x="44" y="667"/>
                      <a:pt x="35" y="659"/>
                      <a:pt x="21" y="646"/>
                    </a:cubicBezTo>
                    <a:lnTo>
                      <a:pt x="21" y="646"/>
                    </a:lnTo>
                    <a:cubicBezTo>
                      <a:pt x="61" y="695"/>
                      <a:pt x="68" y="813"/>
                      <a:pt x="50" y="923"/>
                    </a:cubicBezTo>
                    <a:cubicBezTo>
                      <a:pt x="70" y="963"/>
                      <a:pt x="100" y="1012"/>
                      <a:pt x="169" y="1092"/>
                    </a:cubicBezTo>
                    <a:cubicBezTo>
                      <a:pt x="219" y="1052"/>
                      <a:pt x="278" y="992"/>
                      <a:pt x="328" y="893"/>
                    </a:cubicBezTo>
                    <a:cubicBezTo>
                      <a:pt x="447" y="685"/>
                      <a:pt x="447" y="625"/>
                      <a:pt x="536" y="556"/>
                    </a:cubicBezTo>
                    <a:cubicBezTo>
                      <a:pt x="506" y="546"/>
                      <a:pt x="476" y="526"/>
                      <a:pt x="447" y="507"/>
                    </a:cubicBezTo>
                    <a:cubicBezTo>
                      <a:pt x="239" y="328"/>
                      <a:pt x="387" y="249"/>
                      <a:pt x="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2855" name="Google Shape;2855;p17"/>
            <p:cNvGrpSpPr/>
            <p:nvPr/>
          </p:nvGrpSpPr>
          <p:grpSpPr>
            <a:xfrm>
              <a:off x="6800350" y="1426546"/>
              <a:ext cx="2216146" cy="4110218"/>
              <a:chOff x="8664865" y="-3405050"/>
              <a:chExt cx="3327047" cy="6170572"/>
            </a:xfrm>
          </p:grpSpPr>
          <p:sp>
            <p:nvSpPr>
              <p:cNvPr id="2856" name="Google Shape;2856;p17"/>
              <p:cNvSpPr/>
              <p:nvPr/>
            </p:nvSpPr>
            <p:spPr>
              <a:xfrm>
                <a:off x="10791659" y="2271183"/>
                <a:ext cx="746178" cy="494339"/>
              </a:xfrm>
              <a:custGeom>
                <a:avLst/>
                <a:gdLst/>
                <a:ahLst/>
                <a:cxnLst/>
                <a:rect l="l" t="t" r="r" b="b"/>
                <a:pathLst>
                  <a:path w="4634" h="3070" extrusionOk="0">
                    <a:moveTo>
                      <a:pt x="1660" y="0"/>
                    </a:moveTo>
                    <a:cubicBezTo>
                      <a:pt x="1549" y="0"/>
                      <a:pt x="1424" y="12"/>
                      <a:pt x="1269" y="44"/>
                    </a:cubicBezTo>
                    <a:cubicBezTo>
                      <a:pt x="684" y="163"/>
                      <a:pt x="0" y="510"/>
                      <a:pt x="446" y="549"/>
                    </a:cubicBezTo>
                    <a:cubicBezTo>
                      <a:pt x="892" y="589"/>
                      <a:pt x="1438" y="867"/>
                      <a:pt x="1299" y="1422"/>
                    </a:cubicBezTo>
                    <a:cubicBezTo>
                      <a:pt x="1235" y="1695"/>
                      <a:pt x="1415" y="1714"/>
                      <a:pt x="1647" y="1714"/>
                    </a:cubicBezTo>
                    <a:cubicBezTo>
                      <a:pt x="1687" y="1714"/>
                      <a:pt x="1728" y="1714"/>
                      <a:pt x="1769" y="1714"/>
                    </a:cubicBezTo>
                    <a:cubicBezTo>
                      <a:pt x="1971" y="1714"/>
                      <a:pt x="2185" y="1728"/>
                      <a:pt x="2300" y="1888"/>
                    </a:cubicBezTo>
                    <a:cubicBezTo>
                      <a:pt x="2562" y="2275"/>
                      <a:pt x="1755" y="3069"/>
                      <a:pt x="2262" y="3069"/>
                    </a:cubicBezTo>
                    <a:cubicBezTo>
                      <a:pt x="2274" y="3069"/>
                      <a:pt x="2287" y="3069"/>
                      <a:pt x="2300" y="3068"/>
                    </a:cubicBezTo>
                    <a:cubicBezTo>
                      <a:pt x="2608" y="3048"/>
                      <a:pt x="2895" y="2889"/>
                      <a:pt x="3123" y="2661"/>
                    </a:cubicBezTo>
                    <a:cubicBezTo>
                      <a:pt x="3143" y="2582"/>
                      <a:pt x="3143" y="2503"/>
                      <a:pt x="3113" y="2443"/>
                    </a:cubicBezTo>
                    <a:cubicBezTo>
                      <a:pt x="3068" y="2356"/>
                      <a:pt x="2983" y="2349"/>
                      <a:pt x="2905" y="2349"/>
                    </a:cubicBezTo>
                    <a:cubicBezTo>
                      <a:pt x="2890" y="2349"/>
                      <a:pt x="2875" y="2349"/>
                      <a:pt x="2861" y="2349"/>
                    </a:cubicBezTo>
                    <a:cubicBezTo>
                      <a:pt x="2771" y="2349"/>
                      <a:pt x="2702" y="2339"/>
                      <a:pt x="2727" y="2195"/>
                    </a:cubicBezTo>
                    <a:cubicBezTo>
                      <a:pt x="2786" y="1898"/>
                      <a:pt x="2568" y="1749"/>
                      <a:pt x="2400" y="1729"/>
                    </a:cubicBezTo>
                    <a:cubicBezTo>
                      <a:pt x="2221" y="1710"/>
                      <a:pt x="2489" y="1521"/>
                      <a:pt x="2717" y="1462"/>
                    </a:cubicBezTo>
                    <a:cubicBezTo>
                      <a:pt x="2779" y="1443"/>
                      <a:pt x="2828" y="1436"/>
                      <a:pt x="2872" y="1436"/>
                    </a:cubicBezTo>
                    <a:cubicBezTo>
                      <a:pt x="2988" y="1436"/>
                      <a:pt x="3061" y="1487"/>
                      <a:pt x="3213" y="1501"/>
                    </a:cubicBezTo>
                    <a:cubicBezTo>
                      <a:pt x="3318" y="1512"/>
                      <a:pt x="3401" y="1559"/>
                      <a:pt x="3456" y="1559"/>
                    </a:cubicBezTo>
                    <a:cubicBezTo>
                      <a:pt x="3504" y="1559"/>
                      <a:pt x="3530" y="1522"/>
                      <a:pt x="3530" y="1392"/>
                    </a:cubicBezTo>
                    <a:cubicBezTo>
                      <a:pt x="3530" y="1134"/>
                      <a:pt x="3669" y="866"/>
                      <a:pt x="3785" y="866"/>
                    </a:cubicBezTo>
                    <a:cubicBezTo>
                      <a:pt x="3790" y="866"/>
                      <a:pt x="3794" y="866"/>
                      <a:pt x="3798" y="867"/>
                    </a:cubicBezTo>
                    <a:cubicBezTo>
                      <a:pt x="3917" y="896"/>
                      <a:pt x="3966" y="1085"/>
                      <a:pt x="4125" y="1105"/>
                    </a:cubicBezTo>
                    <a:cubicBezTo>
                      <a:pt x="4138" y="1106"/>
                      <a:pt x="4152" y="1107"/>
                      <a:pt x="4166" y="1107"/>
                    </a:cubicBezTo>
                    <a:cubicBezTo>
                      <a:pt x="4328" y="1107"/>
                      <a:pt x="4525" y="1004"/>
                      <a:pt x="4571" y="867"/>
                    </a:cubicBezTo>
                    <a:cubicBezTo>
                      <a:pt x="4608" y="763"/>
                      <a:pt x="4634" y="655"/>
                      <a:pt x="4579" y="655"/>
                    </a:cubicBezTo>
                    <a:cubicBezTo>
                      <a:pt x="4561" y="655"/>
                      <a:pt x="4532" y="668"/>
                      <a:pt x="4492" y="698"/>
                    </a:cubicBezTo>
                    <a:cubicBezTo>
                      <a:pt x="4415" y="760"/>
                      <a:pt x="4309" y="792"/>
                      <a:pt x="4228" y="792"/>
                    </a:cubicBezTo>
                    <a:cubicBezTo>
                      <a:pt x="4141" y="792"/>
                      <a:pt x="4084" y="755"/>
                      <a:pt x="4125" y="678"/>
                    </a:cubicBezTo>
                    <a:cubicBezTo>
                      <a:pt x="4214" y="540"/>
                      <a:pt x="4531" y="262"/>
                      <a:pt x="4333" y="202"/>
                    </a:cubicBezTo>
                    <a:cubicBezTo>
                      <a:pt x="4259" y="178"/>
                      <a:pt x="4170" y="166"/>
                      <a:pt x="4084" y="166"/>
                    </a:cubicBezTo>
                    <a:cubicBezTo>
                      <a:pt x="3929" y="166"/>
                      <a:pt x="3787" y="205"/>
                      <a:pt x="3768" y="282"/>
                    </a:cubicBezTo>
                    <a:cubicBezTo>
                      <a:pt x="3743" y="388"/>
                      <a:pt x="3563" y="589"/>
                      <a:pt x="3457" y="589"/>
                    </a:cubicBezTo>
                    <a:cubicBezTo>
                      <a:pt x="3434" y="589"/>
                      <a:pt x="3415" y="580"/>
                      <a:pt x="3401" y="559"/>
                    </a:cubicBezTo>
                    <a:cubicBezTo>
                      <a:pt x="3388" y="540"/>
                      <a:pt x="3373" y="532"/>
                      <a:pt x="3357" y="532"/>
                    </a:cubicBezTo>
                    <a:cubicBezTo>
                      <a:pt x="3270" y="532"/>
                      <a:pt x="3163" y="801"/>
                      <a:pt x="3163" y="877"/>
                    </a:cubicBezTo>
                    <a:cubicBezTo>
                      <a:pt x="3163" y="960"/>
                      <a:pt x="3184" y="1179"/>
                      <a:pt x="3119" y="1179"/>
                    </a:cubicBezTo>
                    <a:cubicBezTo>
                      <a:pt x="3107" y="1179"/>
                      <a:pt x="3092" y="1171"/>
                      <a:pt x="3074" y="1154"/>
                    </a:cubicBezTo>
                    <a:cubicBezTo>
                      <a:pt x="2955" y="1045"/>
                      <a:pt x="3024" y="678"/>
                      <a:pt x="3064" y="609"/>
                    </a:cubicBezTo>
                    <a:cubicBezTo>
                      <a:pt x="3104" y="540"/>
                      <a:pt x="3223" y="411"/>
                      <a:pt x="3183" y="321"/>
                    </a:cubicBezTo>
                    <a:cubicBezTo>
                      <a:pt x="3164" y="284"/>
                      <a:pt x="3141" y="250"/>
                      <a:pt x="3106" y="250"/>
                    </a:cubicBezTo>
                    <a:cubicBezTo>
                      <a:pt x="3069" y="250"/>
                      <a:pt x="3018" y="291"/>
                      <a:pt x="2945" y="411"/>
                    </a:cubicBezTo>
                    <a:cubicBezTo>
                      <a:pt x="2825" y="623"/>
                      <a:pt x="2748" y="810"/>
                      <a:pt x="2689" y="810"/>
                    </a:cubicBezTo>
                    <a:cubicBezTo>
                      <a:pt x="2685" y="810"/>
                      <a:pt x="2681" y="809"/>
                      <a:pt x="2677" y="807"/>
                    </a:cubicBezTo>
                    <a:cubicBezTo>
                      <a:pt x="2618" y="777"/>
                      <a:pt x="2509" y="569"/>
                      <a:pt x="2588" y="490"/>
                    </a:cubicBezTo>
                    <a:cubicBezTo>
                      <a:pt x="2647" y="440"/>
                      <a:pt x="2747" y="282"/>
                      <a:pt x="2806" y="163"/>
                    </a:cubicBezTo>
                    <a:cubicBezTo>
                      <a:pt x="2727" y="143"/>
                      <a:pt x="2638" y="123"/>
                      <a:pt x="2538" y="123"/>
                    </a:cubicBezTo>
                    <a:cubicBezTo>
                      <a:pt x="2159" y="94"/>
                      <a:pt x="1967" y="0"/>
                      <a:pt x="1660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57" name="Google Shape;2857;p17"/>
              <p:cNvSpPr/>
              <p:nvPr/>
            </p:nvSpPr>
            <p:spPr>
              <a:xfrm>
                <a:off x="8664865" y="-3405050"/>
                <a:ext cx="3327047" cy="5597786"/>
              </a:xfrm>
              <a:custGeom>
                <a:avLst/>
                <a:gdLst/>
                <a:ahLst/>
                <a:cxnLst/>
                <a:rect l="l" t="t" r="r" b="b"/>
                <a:pathLst>
                  <a:path w="20662" h="34764" extrusionOk="0">
                    <a:moveTo>
                      <a:pt x="12079" y="3437"/>
                    </a:moveTo>
                    <a:cubicBezTo>
                      <a:pt x="12098" y="3437"/>
                      <a:pt x="12117" y="3447"/>
                      <a:pt x="12137" y="3457"/>
                    </a:cubicBezTo>
                    <a:cubicBezTo>
                      <a:pt x="12107" y="3486"/>
                      <a:pt x="12088" y="3526"/>
                      <a:pt x="12058" y="3556"/>
                    </a:cubicBezTo>
                    <a:cubicBezTo>
                      <a:pt x="11985" y="3657"/>
                      <a:pt x="12010" y="3698"/>
                      <a:pt x="12054" y="3698"/>
                    </a:cubicBezTo>
                    <a:cubicBezTo>
                      <a:pt x="12087" y="3698"/>
                      <a:pt x="12130" y="3674"/>
                      <a:pt x="12147" y="3635"/>
                    </a:cubicBezTo>
                    <a:cubicBezTo>
                      <a:pt x="12154" y="3613"/>
                      <a:pt x="12159" y="3604"/>
                      <a:pt x="12163" y="3604"/>
                    </a:cubicBezTo>
                    <a:cubicBezTo>
                      <a:pt x="12175" y="3604"/>
                      <a:pt x="12177" y="3685"/>
                      <a:pt x="12207" y="3714"/>
                    </a:cubicBezTo>
                    <a:cubicBezTo>
                      <a:pt x="12219" y="3734"/>
                      <a:pt x="12235" y="3751"/>
                      <a:pt x="12258" y="3751"/>
                    </a:cubicBezTo>
                    <a:cubicBezTo>
                      <a:pt x="12291" y="3751"/>
                      <a:pt x="12336" y="3714"/>
                      <a:pt x="12395" y="3595"/>
                    </a:cubicBezTo>
                    <a:cubicBezTo>
                      <a:pt x="12417" y="3553"/>
                      <a:pt x="12439" y="3537"/>
                      <a:pt x="12459" y="3537"/>
                    </a:cubicBezTo>
                    <a:cubicBezTo>
                      <a:pt x="12530" y="3537"/>
                      <a:pt x="12583" y="3734"/>
                      <a:pt x="12583" y="3734"/>
                    </a:cubicBezTo>
                    <a:cubicBezTo>
                      <a:pt x="12583" y="3734"/>
                      <a:pt x="12643" y="3843"/>
                      <a:pt x="12732" y="3933"/>
                    </a:cubicBezTo>
                    <a:cubicBezTo>
                      <a:pt x="12831" y="4012"/>
                      <a:pt x="12524" y="4042"/>
                      <a:pt x="12435" y="4052"/>
                    </a:cubicBezTo>
                    <a:cubicBezTo>
                      <a:pt x="12345" y="4061"/>
                      <a:pt x="12464" y="4161"/>
                      <a:pt x="12395" y="4230"/>
                    </a:cubicBezTo>
                    <a:cubicBezTo>
                      <a:pt x="12383" y="4242"/>
                      <a:pt x="12370" y="4247"/>
                      <a:pt x="12355" y="4247"/>
                    </a:cubicBezTo>
                    <a:cubicBezTo>
                      <a:pt x="12282" y="4247"/>
                      <a:pt x="12173" y="4126"/>
                      <a:pt x="12058" y="4101"/>
                    </a:cubicBezTo>
                    <a:cubicBezTo>
                      <a:pt x="12023" y="4094"/>
                      <a:pt x="11998" y="4087"/>
                      <a:pt x="11972" y="4087"/>
                    </a:cubicBezTo>
                    <a:cubicBezTo>
                      <a:pt x="11961" y="4087"/>
                      <a:pt x="11950" y="4088"/>
                      <a:pt x="11939" y="4091"/>
                    </a:cubicBezTo>
                    <a:cubicBezTo>
                      <a:pt x="11919" y="4071"/>
                      <a:pt x="11899" y="4052"/>
                      <a:pt x="11869" y="4032"/>
                    </a:cubicBezTo>
                    <a:cubicBezTo>
                      <a:pt x="11784" y="3981"/>
                      <a:pt x="11721" y="3972"/>
                      <a:pt x="11669" y="3972"/>
                    </a:cubicBezTo>
                    <a:cubicBezTo>
                      <a:pt x="11640" y="3972"/>
                      <a:pt x="11615" y="3974"/>
                      <a:pt x="11590" y="3974"/>
                    </a:cubicBezTo>
                    <a:cubicBezTo>
                      <a:pt x="11557" y="3974"/>
                      <a:pt x="11526" y="3969"/>
                      <a:pt x="11493" y="3942"/>
                    </a:cubicBezTo>
                    <a:cubicBezTo>
                      <a:pt x="11394" y="3873"/>
                      <a:pt x="11056" y="3784"/>
                      <a:pt x="11275" y="3675"/>
                    </a:cubicBezTo>
                    <a:cubicBezTo>
                      <a:pt x="11431" y="3600"/>
                      <a:pt x="11508" y="3558"/>
                      <a:pt x="11573" y="3558"/>
                    </a:cubicBezTo>
                    <a:cubicBezTo>
                      <a:pt x="11603" y="3558"/>
                      <a:pt x="11630" y="3567"/>
                      <a:pt x="11661" y="3586"/>
                    </a:cubicBezTo>
                    <a:cubicBezTo>
                      <a:pt x="11691" y="3609"/>
                      <a:pt x="11736" y="3621"/>
                      <a:pt x="11785" y="3621"/>
                    </a:cubicBezTo>
                    <a:cubicBezTo>
                      <a:pt x="11880" y="3621"/>
                      <a:pt x="11989" y="3575"/>
                      <a:pt x="12028" y="3476"/>
                    </a:cubicBezTo>
                    <a:cubicBezTo>
                      <a:pt x="12043" y="3447"/>
                      <a:pt x="12060" y="3437"/>
                      <a:pt x="12079" y="3437"/>
                    </a:cubicBezTo>
                    <a:close/>
                    <a:moveTo>
                      <a:pt x="18657" y="4223"/>
                    </a:moveTo>
                    <a:cubicBezTo>
                      <a:pt x="18669" y="4223"/>
                      <a:pt x="18681" y="4230"/>
                      <a:pt x="18691" y="4240"/>
                    </a:cubicBezTo>
                    <a:cubicBezTo>
                      <a:pt x="18681" y="4260"/>
                      <a:pt x="18661" y="4280"/>
                      <a:pt x="18642" y="4309"/>
                    </a:cubicBezTo>
                    <a:cubicBezTo>
                      <a:pt x="18596" y="4372"/>
                      <a:pt x="18613" y="4399"/>
                      <a:pt x="18641" y="4399"/>
                    </a:cubicBezTo>
                    <a:cubicBezTo>
                      <a:pt x="18662" y="4399"/>
                      <a:pt x="18689" y="4384"/>
                      <a:pt x="18701" y="4359"/>
                    </a:cubicBezTo>
                    <a:cubicBezTo>
                      <a:pt x="18706" y="4343"/>
                      <a:pt x="18709" y="4337"/>
                      <a:pt x="18712" y="4337"/>
                    </a:cubicBezTo>
                    <a:cubicBezTo>
                      <a:pt x="18718" y="4337"/>
                      <a:pt x="18719" y="4386"/>
                      <a:pt x="18741" y="4409"/>
                    </a:cubicBezTo>
                    <a:cubicBezTo>
                      <a:pt x="18749" y="4420"/>
                      <a:pt x="18760" y="4431"/>
                      <a:pt x="18774" y="4431"/>
                    </a:cubicBezTo>
                    <a:cubicBezTo>
                      <a:pt x="18797" y="4431"/>
                      <a:pt x="18828" y="4407"/>
                      <a:pt x="18870" y="4329"/>
                    </a:cubicBezTo>
                    <a:cubicBezTo>
                      <a:pt x="18883" y="4300"/>
                      <a:pt x="18897" y="4288"/>
                      <a:pt x="18910" y="4288"/>
                    </a:cubicBezTo>
                    <a:cubicBezTo>
                      <a:pt x="18953" y="4288"/>
                      <a:pt x="18989" y="4418"/>
                      <a:pt x="18989" y="4418"/>
                    </a:cubicBezTo>
                    <a:cubicBezTo>
                      <a:pt x="18989" y="4418"/>
                      <a:pt x="19028" y="4498"/>
                      <a:pt x="19088" y="4547"/>
                    </a:cubicBezTo>
                    <a:cubicBezTo>
                      <a:pt x="19157" y="4607"/>
                      <a:pt x="18949" y="4627"/>
                      <a:pt x="18890" y="4637"/>
                    </a:cubicBezTo>
                    <a:cubicBezTo>
                      <a:pt x="18830" y="4637"/>
                      <a:pt x="18909" y="4706"/>
                      <a:pt x="18870" y="4746"/>
                    </a:cubicBezTo>
                    <a:cubicBezTo>
                      <a:pt x="18861" y="4755"/>
                      <a:pt x="18850" y="4758"/>
                      <a:pt x="18839" y="4758"/>
                    </a:cubicBezTo>
                    <a:cubicBezTo>
                      <a:pt x="18788" y="4758"/>
                      <a:pt x="18715" y="4683"/>
                      <a:pt x="18642" y="4666"/>
                    </a:cubicBezTo>
                    <a:cubicBezTo>
                      <a:pt x="18612" y="4656"/>
                      <a:pt x="18582" y="4656"/>
                      <a:pt x="18562" y="4656"/>
                    </a:cubicBezTo>
                    <a:cubicBezTo>
                      <a:pt x="18552" y="4646"/>
                      <a:pt x="18533" y="4637"/>
                      <a:pt x="18513" y="4617"/>
                    </a:cubicBezTo>
                    <a:cubicBezTo>
                      <a:pt x="18459" y="4584"/>
                      <a:pt x="18419" y="4576"/>
                      <a:pt x="18385" y="4576"/>
                    </a:cubicBezTo>
                    <a:cubicBezTo>
                      <a:pt x="18360" y="4576"/>
                      <a:pt x="18338" y="4580"/>
                      <a:pt x="18318" y="4580"/>
                    </a:cubicBezTo>
                    <a:cubicBezTo>
                      <a:pt x="18300" y="4580"/>
                      <a:pt x="18283" y="4578"/>
                      <a:pt x="18265" y="4567"/>
                    </a:cubicBezTo>
                    <a:cubicBezTo>
                      <a:pt x="18195" y="4518"/>
                      <a:pt x="17977" y="4458"/>
                      <a:pt x="18126" y="4389"/>
                    </a:cubicBezTo>
                    <a:cubicBezTo>
                      <a:pt x="18225" y="4336"/>
                      <a:pt x="18276" y="4305"/>
                      <a:pt x="18316" y="4305"/>
                    </a:cubicBezTo>
                    <a:cubicBezTo>
                      <a:pt x="18336" y="4305"/>
                      <a:pt x="18354" y="4313"/>
                      <a:pt x="18374" y="4329"/>
                    </a:cubicBezTo>
                    <a:cubicBezTo>
                      <a:pt x="18396" y="4342"/>
                      <a:pt x="18425" y="4348"/>
                      <a:pt x="18455" y="4348"/>
                    </a:cubicBezTo>
                    <a:cubicBezTo>
                      <a:pt x="18521" y="4348"/>
                      <a:pt x="18595" y="4318"/>
                      <a:pt x="18622" y="4250"/>
                    </a:cubicBezTo>
                    <a:cubicBezTo>
                      <a:pt x="18632" y="4230"/>
                      <a:pt x="18644" y="4223"/>
                      <a:pt x="18657" y="4223"/>
                    </a:cubicBezTo>
                    <a:close/>
                    <a:moveTo>
                      <a:pt x="2493" y="4742"/>
                    </a:moveTo>
                    <a:cubicBezTo>
                      <a:pt x="2501" y="4742"/>
                      <a:pt x="2510" y="4747"/>
                      <a:pt x="2519" y="4756"/>
                    </a:cubicBezTo>
                    <a:cubicBezTo>
                      <a:pt x="2509" y="4765"/>
                      <a:pt x="2490" y="4785"/>
                      <a:pt x="2480" y="4805"/>
                    </a:cubicBezTo>
                    <a:cubicBezTo>
                      <a:pt x="2446" y="4849"/>
                      <a:pt x="2456" y="4869"/>
                      <a:pt x="2475" y="4869"/>
                    </a:cubicBezTo>
                    <a:cubicBezTo>
                      <a:pt x="2490" y="4869"/>
                      <a:pt x="2511" y="4857"/>
                      <a:pt x="2519" y="4835"/>
                    </a:cubicBezTo>
                    <a:cubicBezTo>
                      <a:pt x="2524" y="4825"/>
                      <a:pt x="2527" y="4822"/>
                      <a:pt x="2529" y="4822"/>
                    </a:cubicBezTo>
                    <a:cubicBezTo>
                      <a:pt x="2536" y="4822"/>
                      <a:pt x="2534" y="4859"/>
                      <a:pt x="2549" y="4875"/>
                    </a:cubicBezTo>
                    <a:cubicBezTo>
                      <a:pt x="2557" y="4886"/>
                      <a:pt x="2565" y="4895"/>
                      <a:pt x="2575" y="4895"/>
                    </a:cubicBezTo>
                    <a:cubicBezTo>
                      <a:pt x="2591" y="4895"/>
                      <a:pt x="2612" y="4875"/>
                      <a:pt x="2648" y="4815"/>
                    </a:cubicBezTo>
                    <a:cubicBezTo>
                      <a:pt x="2659" y="4795"/>
                      <a:pt x="2670" y="4788"/>
                      <a:pt x="2679" y="4788"/>
                    </a:cubicBezTo>
                    <a:cubicBezTo>
                      <a:pt x="2713" y="4788"/>
                      <a:pt x="2737" y="4884"/>
                      <a:pt x="2737" y="4884"/>
                    </a:cubicBezTo>
                    <a:cubicBezTo>
                      <a:pt x="2737" y="4884"/>
                      <a:pt x="2767" y="4944"/>
                      <a:pt x="2807" y="4984"/>
                    </a:cubicBezTo>
                    <a:cubicBezTo>
                      <a:pt x="2856" y="5023"/>
                      <a:pt x="2708" y="5033"/>
                      <a:pt x="2658" y="5043"/>
                    </a:cubicBezTo>
                    <a:cubicBezTo>
                      <a:pt x="2618" y="5043"/>
                      <a:pt x="2678" y="5093"/>
                      <a:pt x="2648" y="5132"/>
                    </a:cubicBezTo>
                    <a:cubicBezTo>
                      <a:pt x="2642" y="5137"/>
                      <a:pt x="2635" y="5139"/>
                      <a:pt x="2628" y="5139"/>
                    </a:cubicBezTo>
                    <a:cubicBezTo>
                      <a:pt x="2590" y="5139"/>
                      <a:pt x="2538" y="5080"/>
                      <a:pt x="2480" y="5063"/>
                    </a:cubicBezTo>
                    <a:cubicBezTo>
                      <a:pt x="2466" y="5063"/>
                      <a:pt x="2453" y="5059"/>
                      <a:pt x="2440" y="5059"/>
                    </a:cubicBezTo>
                    <a:cubicBezTo>
                      <a:pt x="2433" y="5059"/>
                      <a:pt x="2427" y="5060"/>
                      <a:pt x="2420" y="5063"/>
                    </a:cubicBezTo>
                    <a:cubicBezTo>
                      <a:pt x="2410" y="5053"/>
                      <a:pt x="2400" y="5043"/>
                      <a:pt x="2390" y="5033"/>
                    </a:cubicBezTo>
                    <a:cubicBezTo>
                      <a:pt x="2347" y="5007"/>
                      <a:pt x="2315" y="5002"/>
                      <a:pt x="2288" y="5002"/>
                    </a:cubicBezTo>
                    <a:cubicBezTo>
                      <a:pt x="2271" y="5002"/>
                      <a:pt x="2257" y="5004"/>
                      <a:pt x="2243" y="5004"/>
                    </a:cubicBezTo>
                    <a:cubicBezTo>
                      <a:pt x="2229" y="5004"/>
                      <a:pt x="2216" y="5002"/>
                      <a:pt x="2202" y="4994"/>
                    </a:cubicBezTo>
                    <a:cubicBezTo>
                      <a:pt x="2152" y="4954"/>
                      <a:pt x="1994" y="4914"/>
                      <a:pt x="2103" y="4855"/>
                    </a:cubicBezTo>
                    <a:cubicBezTo>
                      <a:pt x="2177" y="4821"/>
                      <a:pt x="2214" y="4801"/>
                      <a:pt x="2243" y="4801"/>
                    </a:cubicBezTo>
                    <a:cubicBezTo>
                      <a:pt x="2257" y="4801"/>
                      <a:pt x="2269" y="4805"/>
                      <a:pt x="2281" y="4815"/>
                    </a:cubicBezTo>
                    <a:cubicBezTo>
                      <a:pt x="2298" y="4825"/>
                      <a:pt x="2323" y="4831"/>
                      <a:pt x="2348" y="4831"/>
                    </a:cubicBezTo>
                    <a:cubicBezTo>
                      <a:pt x="2397" y="4831"/>
                      <a:pt x="2450" y="4811"/>
                      <a:pt x="2470" y="4765"/>
                    </a:cubicBezTo>
                    <a:cubicBezTo>
                      <a:pt x="2475" y="4749"/>
                      <a:pt x="2484" y="4742"/>
                      <a:pt x="2493" y="4742"/>
                    </a:cubicBezTo>
                    <a:close/>
                    <a:moveTo>
                      <a:pt x="8300" y="5162"/>
                    </a:moveTo>
                    <a:cubicBezTo>
                      <a:pt x="8300" y="5177"/>
                      <a:pt x="8300" y="5186"/>
                      <a:pt x="8296" y="5186"/>
                    </a:cubicBezTo>
                    <a:cubicBezTo>
                      <a:pt x="8295" y="5186"/>
                      <a:pt x="8293" y="5185"/>
                      <a:pt x="8290" y="5182"/>
                    </a:cubicBezTo>
                    <a:cubicBezTo>
                      <a:pt x="8300" y="5182"/>
                      <a:pt x="8300" y="5172"/>
                      <a:pt x="8300" y="5162"/>
                    </a:cubicBezTo>
                    <a:close/>
                    <a:moveTo>
                      <a:pt x="12689" y="4301"/>
                    </a:moveTo>
                    <a:cubicBezTo>
                      <a:pt x="12755" y="4301"/>
                      <a:pt x="12683" y="4524"/>
                      <a:pt x="12683" y="4587"/>
                    </a:cubicBezTo>
                    <a:cubicBezTo>
                      <a:pt x="12683" y="4656"/>
                      <a:pt x="12702" y="4716"/>
                      <a:pt x="12573" y="4756"/>
                    </a:cubicBezTo>
                    <a:cubicBezTo>
                      <a:pt x="12445" y="4785"/>
                      <a:pt x="12484" y="4914"/>
                      <a:pt x="12395" y="5063"/>
                    </a:cubicBezTo>
                    <a:cubicBezTo>
                      <a:pt x="12385" y="5073"/>
                      <a:pt x="12375" y="5083"/>
                      <a:pt x="12365" y="5093"/>
                    </a:cubicBezTo>
                    <a:cubicBezTo>
                      <a:pt x="12355" y="5103"/>
                      <a:pt x="12345" y="5103"/>
                      <a:pt x="12335" y="5112"/>
                    </a:cubicBezTo>
                    <a:cubicBezTo>
                      <a:pt x="12296" y="5093"/>
                      <a:pt x="12266" y="4984"/>
                      <a:pt x="12197" y="4894"/>
                    </a:cubicBezTo>
                    <a:cubicBezTo>
                      <a:pt x="12181" y="4874"/>
                      <a:pt x="12168" y="4866"/>
                      <a:pt x="12155" y="4866"/>
                    </a:cubicBezTo>
                    <a:cubicBezTo>
                      <a:pt x="12088" y="4866"/>
                      <a:pt x="12060" y="5123"/>
                      <a:pt x="12018" y="5182"/>
                    </a:cubicBezTo>
                    <a:cubicBezTo>
                      <a:pt x="12018" y="5192"/>
                      <a:pt x="12018" y="5202"/>
                      <a:pt x="12008" y="5202"/>
                    </a:cubicBezTo>
                    <a:lnTo>
                      <a:pt x="11998" y="5202"/>
                    </a:lnTo>
                    <a:cubicBezTo>
                      <a:pt x="11899" y="5122"/>
                      <a:pt x="12068" y="5013"/>
                      <a:pt x="11939" y="5003"/>
                    </a:cubicBezTo>
                    <a:cubicBezTo>
                      <a:pt x="11810" y="4994"/>
                      <a:pt x="11354" y="4964"/>
                      <a:pt x="11493" y="4875"/>
                    </a:cubicBezTo>
                    <a:cubicBezTo>
                      <a:pt x="11632" y="4785"/>
                      <a:pt x="11721" y="4656"/>
                      <a:pt x="11721" y="4656"/>
                    </a:cubicBezTo>
                    <a:cubicBezTo>
                      <a:pt x="11721" y="4656"/>
                      <a:pt x="11798" y="4442"/>
                      <a:pt x="11902" y="4442"/>
                    </a:cubicBezTo>
                    <a:cubicBezTo>
                      <a:pt x="11932" y="4442"/>
                      <a:pt x="11965" y="4461"/>
                      <a:pt x="11998" y="4508"/>
                    </a:cubicBezTo>
                    <a:cubicBezTo>
                      <a:pt x="12008" y="4527"/>
                      <a:pt x="12028" y="4537"/>
                      <a:pt x="12038" y="4557"/>
                    </a:cubicBezTo>
                    <a:cubicBezTo>
                      <a:pt x="12008" y="4587"/>
                      <a:pt x="11899" y="4597"/>
                      <a:pt x="11741" y="4706"/>
                    </a:cubicBezTo>
                    <a:cubicBezTo>
                      <a:pt x="11604" y="4801"/>
                      <a:pt x="11651" y="4878"/>
                      <a:pt x="11738" y="4878"/>
                    </a:cubicBezTo>
                    <a:cubicBezTo>
                      <a:pt x="11778" y="4878"/>
                      <a:pt x="11826" y="4862"/>
                      <a:pt x="11869" y="4825"/>
                    </a:cubicBezTo>
                    <a:cubicBezTo>
                      <a:pt x="11925" y="4769"/>
                      <a:pt x="11974" y="4765"/>
                      <a:pt x="12019" y="4765"/>
                    </a:cubicBezTo>
                    <a:cubicBezTo>
                      <a:pt x="12026" y="4765"/>
                      <a:pt x="12032" y="4765"/>
                      <a:pt x="12039" y="4765"/>
                    </a:cubicBezTo>
                    <a:cubicBezTo>
                      <a:pt x="12090" y="4765"/>
                      <a:pt x="12137" y="4760"/>
                      <a:pt x="12187" y="4676"/>
                    </a:cubicBezTo>
                    <a:cubicBezTo>
                      <a:pt x="12226" y="4676"/>
                      <a:pt x="12256" y="4666"/>
                      <a:pt x="12286" y="4637"/>
                    </a:cubicBezTo>
                    <a:cubicBezTo>
                      <a:pt x="12306" y="4617"/>
                      <a:pt x="12316" y="4587"/>
                      <a:pt x="12326" y="4557"/>
                    </a:cubicBezTo>
                    <a:lnTo>
                      <a:pt x="12326" y="4557"/>
                    </a:lnTo>
                    <a:cubicBezTo>
                      <a:pt x="12326" y="4577"/>
                      <a:pt x="12316" y="4607"/>
                      <a:pt x="12306" y="4637"/>
                    </a:cubicBezTo>
                    <a:cubicBezTo>
                      <a:pt x="12292" y="4696"/>
                      <a:pt x="12308" y="4724"/>
                      <a:pt x="12338" y="4724"/>
                    </a:cubicBezTo>
                    <a:cubicBezTo>
                      <a:pt x="12373" y="4724"/>
                      <a:pt x="12426" y="4686"/>
                      <a:pt x="12474" y="4617"/>
                    </a:cubicBezTo>
                    <a:cubicBezTo>
                      <a:pt x="12483" y="4618"/>
                      <a:pt x="12491" y="4619"/>
                      <a:pt x="12499" y="4619"/>
                    </a:cubicBezTo>
                    <a:cubicBezTo>
                      <a:pt x="12554" y="4619"/>
                      <a:pt x="12586" y="4586"/>
                      <a:pt x="12534" y="4508"/>
                    </a:cubicBezTo>
                    <a:cubicBezTo>
                      <a:pt x="12573" y="4409"/>
                      <a:pt x="12564" y="4349"/>
                      <a:pt x="12663" y="4309"/>
                    </a:cubicBezTo>
                    <a:cubicBezTo>
                      <a:pt x="12673" y="4303"/>
                      <a:pt x="12682" y="4301"/>
                      <a:pt x="12689" y="4301"/>
                    </a:cubicBezTo>
                    <a:close/>
                    <a:moveTo>
                      <a:pt x="8584" y="5215"/>
                    </a:moveTo>
                    <a:cubicBezTo>
                      <a:pt x="8556" y="5238"/>
                      <a:pt x="8527" y="5264"/>
                      <a:pt x="8498" y="5291"/>
                    </a:cubicBezTo>
                    <a:cubicBezTo>
                      <a:pt x="8498" y="5291"/>
                      <a:pt x="8498" y="5291"/>
                      <a:pt x="8498" y="5301"/>
                    </a:cubicBezTo>
                    <a:cubicBezTo>
                      <a:pt x="8488" y="5291"/>
                      <a:pt x="8488" y="5291"/>
                      <a:pt x="8478" y="5281"/>
                    </a:cubicBezTo>
                    <a:cubicBezTo>
                      <a:pt x="8469" y="5271"/>
                      <a:pt x="8518" y="5222"/>
                      <a:pt x="8558" y="5222"/>
                    </a:cubicBezTo>
                    <a:cubicBezTo>
                      <a:pt x="8567" y="5222"/>
                      <a:pt x="8576" y="5219"/>
                      <a:pt x="8584" y="5215"/>
                    </a:cubicBezTo>
                    <a:close/>
                    <a:moveTo>
                      <a:pt x="4453" y="5291"/>
                    </a:moveTo>
                    <a:cubicBezTo>
                      <a:pt x="4463" y="5311"/>
                      <a:pt x="4463" y="5341"/>
                      <a:pt x="4463" y="5360"/>
                    </a:cubicBezTo>
                    <a:cubicBezTo>
                      <a:pt x="4423" y="5350"/>
                      <a:pt x="4403" y="5321"/>
                      <a:pt x="4443" y="5301"/>
                    </a:cubicBezTo>
                    <a:cubicBezTo>
                      <a:pt x="4443" y="5301"/>
                      <a:pt x="4453" y="5291"/>
                      <a:pt x="4453" y="5291"/>
                    </a:cubicBezTo>
                    <a:close/>
                    <a:moveTo>
                      <a:pt x="19058" y="4799"/>
                    </a:moveTo>
                    <a:cubicBezTo>
                      <a:pt x="19106" y="4799"/>
                      <a:pt x="19058" y="4948"/>
                      <a:pt x="19058" y="4984"/>
                    </a:cubicBezTo>
                    <a:cubicBezTo>
                      <a:pt x="19058" y="5033"/>
                      <a:pt x="19068" y="5073"/>
                      <a:pt x="18979" y="5103"/>
                    </a:cubicBezTo>
                    <a:cubicBezTo>
                      <a:pt x="18899" y="5122"/>
                      <a:pt x="18919" y="5212"/>
                      <a:pt x="18870" y="5301"/>
                    </a:cubicBezTo>
                    <a:cubicBezTo>
                      <a:pt x="18860" y="5311"/>
                      <a:pt x="18850" y="5321"/>
                      <a:pt x="18850" y="5321"/>
                    </a:cubicBezTo>
                    <a:cubicBezTo>
                      <a:pt x="18840" y="5331"/>
                      <a:pt x="18830" y="5331"/>
                      <a:pt x="18820" y="5331"/>
                    </a:cubicBezTo>
                    <a:cubicBezTo>
                      <a:pt x="18800" y="5331"/>
                      <a:pt x="18780" y="5251"/>
                      <a:pt x="18731" y="5192"/>
                    </a:cubicBezTo>
                    <a:cubicBezTo>
                      <a:pt x="18720" y="5178"/>
                      <a:pt x="18710" y="5171"/>
                      <a:pt x="18702" y="5171"/>
                    </a:cubicBezTo>
                    <a:cubicBezTo>
                      <a:pt x="18658" y="5171"/>
                      <a:pt x="18647" y="5340"/>
                      <a:pt x="18622" y="5390"/>
                    </a:cubicBezTo>
                    <a:cubicBezTo>
                      <a:pt x="18612" y="5390"/>
                      <a:pt x="18612" y="5390"/>
                      <a:pt x="18612" y="5400"/>
                    </a:cubicBezTo>
                    <a:cubicBezTo>
                      <a:pt x="18612" y="5400"/>
                      <a:pt x="18602" y="5390"/>
                      <a:pt x="18602" y="5390"/>
                    </a:cubicBezTo>
                    <a:cubicBezTo>
                      <a:pt x="18533" y="5341"/>
                      <a:pt x="18652" y="5271"/>
                      <a:pt x="18562" y="5261"/>
                    </a:cubicBezTo>
                    <a:cubicBezTo>
                      <a:pt x="18483" y="5261"/>
                      <a:pt x="18176" y="5231"/>
                      <a:pt x="18265" y="5172"/>
                    </a:cubicBezTo>
                    <a:cubicBezTo>
                      <a:pt x="18364" y="5112"/>
                      <a:pt x="18424" y="5033"/>
                      <a:pt x="18424" y="5033"/>
                    </a:cubicBezTo>
                    <a:cubicBezTo>
                      <a:pt x="18424" y="5033"/>
                      <a:pt x="18471" y="4891"/>
                      <a:pt x="18539" y="4891"/>
                    </a:cubicBezTo>
                    <a:cubicBezTo>
                      <a:pt x="18558" y="4891"/>
                      <a:pt x="18580" y="4903"/>
                      <a:pt x="18602" y="4934"/>
                    </a:cubicBezTo>
                    <a:cubicBezTo>
                      <a:pt x="18612" y="4954"/>
                      <a:pt x="18622" y="4954"/>
                      <a:pt x="18632" y="4964"/>
                    </a:cubicBezTo>
                    <a:cubicBezTo>
                      <a:pt x="18612" y="4984"/>
                      <a:pt x="18542" y="4994"/>
                      <a:pt x="18433" y="5073"/>
                    </a:cubicBezTo>
                    <a:cubicBezTo>
                      <a:pt x="18347" y="5133"/>
                      <a:pt x="18372" y="5179"/>
                      <a:pt x="18425" y="5179"/>
                    </a:cubicBezTo>
                    <a:cubicBezTo>
                      <a:pt x="18451" y="5179"/>
                      <a:pt x="18483" y="5168"/>
                      <a:pt x="18513" y="5142"/>
                    </a:cubicBezTo>
                    <a:cubicBezTo>
                      <a:pt x="18548" y="5111"/>
                      <a:pt x="18579" y="5107"/>
                      <a:pt x="18608" y="5107"/>
                    </a:cubicBezTo>
                    <a:cubicBezTo>
                      <a:pt x="18615" y="5107"/>
                      <a:pt x="18622" y="5108"/>
                      <a:pt x="18629" y="5108"/>
                    </a:cubicBezTo>
                    <a:cubicBezTo>
                      <a:pt x="18664" y="5108"/>
                      <a:pt x="18696" y="5103"/>
                      <a:pt x="18731" y="5043"/>
                    </a:cubicBezTo>
                    <a:cubicBezTo>
                      <a:pt x="18751" y="5043"/>
                      <a:pt x="18771" y="5033"/>
                      <a:pt x="18790" y="5023"/>
                    </a:cubicBezTo>
                    <a:cubicBezTo>
                      <a:pt x="18800" y="5013"/>
                      <a:pt x="18810" y="4984"/>
                      <a:pt x="18820" y="4974"/>
                    </a:cubicBezTo>
                    <a:lnTo>
                      <a:pt x="18820" y="4974"/>
                    </a:lnTo>
                    <a:cubicBezTo>
                      <a:pt x="18820" y="4984"/>
                      <a:pt x="18810" y="4994"/>
                      <a:pt x="18810" y="5023"/>
                    </a:cubicBezTo>
                    <a:cubicBezTo>
                      <a:pt x="18801" y="5059"/>
                      <a:pt x="18811" y="5077"/>
                      <a:pt x="18829" y="5077"/>
                    </a:cubicBezTo>
                    <a:cubicBezTo>
                      <a:pt x="18852" y="5077"/>
                      <a:pt x="18887" y="5052"/>
                      <a:pt x="18919" y="5003"/>
                    </a:cubicBezTo>
                    <a:cubicBezTo>
                      <a:pt x="18926" y="5005"/>
                      <a:pt x="18932" y="5006"/>
                      <a:pt x="18938" y="5006"/>
                    </a:cubicBezTo>
                    <a:cubicBezTo>
                      <a:pt x="18970" y="5006"/>
                      <a:pt x="18992" y="4984"/>
                      <a:pt x="18959" y="4934"/>
                    </a:cubicBezTo>
                    <a:cubicBezTo>
                      <a:pt x="18979" y="4875"/>
                      <a:pt x="18979" y="4835"/>
                      <a:pt x="19038" y="4805"/>
                    </a:cubicBezTo>
                    <a:cubicBezTo>
                      <a:pt x="19046" y="4801"/>
                      <a:pt x="19053" y="4799"/>
                      <a:pt x="19058" y="4799"/>
                    </a:cubicBezTo>
                    <a:close/>
                    <a:moveTo>
                      <a:pt x="17076" y="4791"/>
                    </a:moveTo>
                    <a:cubicBezTo>
                      <a:pt x="17117" y="4791"/>
                      <a:pt x="17105" y="4934"/>
                      <a:pt x="17105" y="4934"/>
                    </a:cubicBezTo>
                    <a:cubicBezTo>
                      <a:pt x="17105" y="4934"/>
                      <a:pt x="17164" y="5083"/>
                      <a:pt x="17254" y="5142"/>
                    </a:cubicBezTo>
                    <a:cubicBezTo>
                      <a:pt x="17353" y="5202"/>
                      <a:pt x="17224" y="5241"/>
                      <a:pt x="17135" y="5251"/>
                    </a:cubicBezTo>
                    <a:cubicBezTo>
                      <a:pt x="17055" y="5261"/>
                      <a:pt x="17006" y="5301"/>
                      <a:pt x="16936" y="5350"/>
                    </a:cubicBezTo>
                    <a:cubicBezTo>
                      <a:pt x="16917" y="5364"/>
                      <a:pt x="16892" y="5370"/>
                      <a:pt x="16865" y="5370"/>
                    </a:cubicBezTo>
                    <a:cubicBezTo>
                      <a:pt x="16794" y="5370"/>
                      <a:pt x="16702" y="5335"/>
                      <a:pt x="16609" y="5321"/>
                    </a:cubicBezTo>
                    <a:lnTo>
                      <a:pt x="16569" y="5321"/>
                    </a:lnTo>
                    <a:cubicBezTo>
                      <a:pt x="16624" y="5272"/>
                      <a:pt x="16687" y="5238"/>
                      <a:pt x="16673" y="5238"/>
                    </a:cubicBezTo>
                    <a:cubicBezTo>
                      <a:pt x="16665" y="5238"/>
                      <a:pt x="16627" y="5251"/>
                      <a:pt x="16540" y="5281"/>
                    </a:cubicBezTo>
                    <a:cubicBezTo>
                      <a:pt x="16351" y="5350"/>
                      <a:pt x="16312" y="5360"/>
                      <a:pt x="16321" y="5390"/>
                    </a:cubicBezTo>
                    <a:cubicBezTo>
                      <a:pt x="16302" y="5395"/>
                      <a:pt x="16287" y="5403"/>
                      <a:pt x="16277" y="5403"/>
                    </a:cubicBezTo>
                    <a:cubicBezTo>
                      <a:pt x="16267" y="5403"/>
                      <a:pt x="16262" y="5395"/>
                      <a:pt x="16262" y="5370"/>
                    </a:cubicBezTo>
                    <a:cubicBezTo>
                      <a:pt x="16252" y="5321"/>
                      <a:pt x="16272" y="5321"/>
                      <a:pt x="16252" y="5291"/>
                    </a:cubicBezTo>
                    <a:cubicBezTo>
                      <a:pt x="16237" y="5269"/>
                      <a:pt x="16216" y="5145"/>
                      <a:pt x="16207" y="5145"/>
                    </a:cubicBezTo>
                    <a:cubicBezTo>
                      <a:pt x="16204" y="5145"/>
                      <a:pt x="16202" y="5158"/>
                      <a:pt x="16202" y="5192"/>
                    </a:cubicBezTo>
                    <a:lnTo>
                      <a:pt x="16202" y="5093"/>
                    </a:lnTo>
                    <a:cubicBezTo>
                      <a:pt x="16202" y="5065"/>
                      <a:pt x="16202" y="5053"/>
                      <a:pt x="16200" y="5053"/>
                    </a:cubicBezTo>
                    <a:cubicBezTo>
                      <a:pt x="16194" y="5053"/>
                      <a:pt x="16180" y="5198"/>
                      <a:pt x="16173" y="5222"/>
                    </a:cubicBezTo>
                    <a:cubicBezTo>
                      <a:pt x="16153" y="5261"/>
                      <a:pt x="16153" y="5321"/>
                      <a:pt x="16153" y="5370"/>
                    </a:cubicBezTo>
                    <a:cubicBezTo>
                      <a:pt x="16153" y="5384"/>
                      <a:pt x="16149" y="5389"/>
                      <a:pt x="16144" y="5389"/>
                    </a:cubicBezTo>
                    <a:cubicBezTo>
                      <a:pt x="16137" y="5389"/>
                      <a:pt x="16129" y="5381"/>
                      <a:pt x="16123" y="5370"/>
                    </a:cubicBezTo>
                    <a:cubicBezTo>
                      <a:pt x="16123" y="5142"/>
                      <a:pt x="15994" y="4974"/>
                      <a:pt x="16193" y="4974"/>
                    </a:cubicBezTo>
                    <a:cubicBezTo>
                      <a:pt x="16339" y="4980"/>
                      <a:pt x="16338" y="5032"/>
                      <a:pt x="16355" y="5032"/>
                    </a:cubicBezTo>
                    <a:cubicBezTo>
                      <a:pt x="16363" y="5032"/>
                      <a:pt x="16375" y="5019"/>
                      <a:pt x="16411" y="4984"/>
                    </a:cubicBezTo>
                    <a:cubicBezTo>
                      <a:pt x="16459" y="4926"/>
                      <a:pt x="16582" y="4915"/>
                      <a:pt x="16680" y="4905"/>
                    </a:cubicBezTo>
                    <a:lnTo>
                      <a:pt x="16680" y="4905"/>
                    </a:lnTo>
                    <a:cubicBezTo>
                      <a:pt x="16678" y="4906"/>
                      <a:pt x="16678" y="4909"/>
                      <a:pt x="16678" y="4914"/>
                    </a:cubicBezTo>
                    <a:cubicBezTo>
                      <a:pt x="16605" y="4982"/>
                      <a:pt x="16631" y="5011"/>
                      <a:pt x="16672" y="5011"/>
                    </a:cubicBezTo>
                    <a:cubicBezTo>
                      <a:pt x="16704" y="5011"/>
                      <a:pt x="16745" y="4994"/>
                      <a:pt x="16758" y="4964"/>
                    </a:cubicBezTo>
                    <a:cubicBezTo>
                      <a:pt x="16767" y="4949"/>
                      <a:pt x="16774" y="4944"/>
                      <a:pt x="16779" y="4944"/>
                    </a:cubicBezTo>
                    <a:cubicBezTo>
                      <a:pt x="16795" y="4944"/>
                      <a:pt x="16795" y="5001"/>
                      <a:pt x="16817" y="5023"/>
                    </a:cubicBezTo>
                    <a:cubicBezTo>
                      <a:pt x="16824" y="5030"/>
                      <a:pt x="16831" y="5033"/>
                      <a:pt x="16839" y="5033"/>
                    </a:cubicBezTo>
                    <a:cubicBezTo>
                      <a:pt x="16880" y="5033"/>
                      <a:pt x="16942" y="4951"/>
                      <a:pt x="17025" y="4835"/>
                    </a:cubicBezTo>
                    <a:cubicBezTo>
                      <a:pt x="17048" y="4804"/>
                      <a:pt x="17064" y="4791"/>
                      <a:pt x="17076" y="4791"/>
                    </a:cubicBezTo>
                    <a:close/>
                    <a:moveTo>
                      <a:pt x="16331" y="5410"/>
                    </a:moveTo>
                    <a:cubicBezTo>
                      <a:pt x="16331" y="5410"/>
                      <a:pt x="16331" y="5410"/>
                      <a:pt x="16331" y="5420"/>
                    </a:cubicBezTo>
                    <a:cubicBezTo>
                      <a:pt x="16312" y="5430"/>
                      <a:pt x="16302" y="5440"/>
                      <a:pt x="16282" y="5460"/>
                    </a:cubicBezTo>
                    <a:cubicBezTo>
                      <a:pt x="16272" y="5460"/>
                      <a:pt x="16272" y="5460"/>
                      <a:pt x="16272" y="5450"/>
                    </a:cubicBezTo>
                    <a:cubicBezTo>
                      <a:pt x="16262" y="5440"/>
                      <a:pt x="16292" y="5410"/>
                      <a:pt x="16321" y="5410"/>
                    </a:cubicBezTo>
                    <a:close/>
                    <a:moveTo>
                      <a:pt x="8009" y="5097"/>
                    </a:moveTo>
                    <a:cubicBezTo>
                      <a:pt x="8028" y="5097"/>
                      <a:pt x="8044" y="5105"/>
                      <a:pt x="8062" y="5122"/>
                    </a:cubicBezTo>
                    <a:cubicBezTo>
                      <a:pt x="8112" y="5162"/>
                      <a:pt x="8181" y="5222"/>
                      <a:pt x="8240" y="5222"/>
                    </a:cubicBezTo>
                    <a:cubicBezTo>
                      <a:pt x="8260" y="5271"/>
                      <a:pt x="8280" y="5321"/>
                      <a:pt x="8270" y="5331"/>
                    </a:cubicBezTo>
                    <a:cubicBezTo>
                      <a:pt x="8260" y="5341"/>
                      <a:pt x="8250" y="5321"/>
                      <a:pt x="8231" y="5360"/>
                    </a:cubicBezTo>
                    <a:cubicBezTo>
                      <a:pt x="8223" y="5399"/>
                      <a:pt x="8166" y="5426"/>
                      <a:pt x="8123" y="5426"/>
                    </a:cubicBezTo>
                    <a:cubicBezTo>
                      <a:pt x="8111" y="5426"/>
                      <a:pt x="8100" y="5424"/>
                      <a:pt x="8092" y="5420"/>
                    </a:cubicBezTo>
                    <a:cubicBezTo>
                      <a:pt x="8072" y="5420"/>
                      <a:pt x="8072" y="5450"/>
                      <a:pt x="8092" y="5489"/>
                    </a:cubicBezTo>
                    <a:lnTo>
                      <a:pt x="8092" y="5489"/>
                    </a:lnTo>
                    <a:cubicBezTo>
                      <a:pt x="8082" y="5488"/>
                      <a:pt x="8072" y="5487"/>
                      <a:pt x="8064" y="5487"/>
                    </a:cubicBezTo>
                    <a:cubicBezTo>
                      <a:pt x="8046" y="5487"/>
                      <a:pt x="8029" y="5489"/>
                      <a:pt x="8014" y="5489"/>
                    </a:cubicBezTo>
                    <a:cubicBezTo>
                      <a:pt x="7990" y="5489"/>
                      <a:pt x="7968" y="5484"/>
                      <a:pt x="7943" y="5460"/>
                    </a:cubicBezTo>
                    <a:cubicBezTo>
                      <a:pt x="7874" y="5400"/>
                      <a:pt x="7646" y="5311"/>
                      <a:pt x="7804" y="5212"/>
                    </a:cubicBezTo>
                    <a:cubicBezTo>
                      <a:pt x="7909" y="5142"/>
                      <a:pt x="7964" y="5097"/>
                      <a:pt x="8009" y="5097"/>
                    </a:cubicBezTo>
                    <a:close/>
                    <a:moveTo>
                      <a:pt x="14231" y="5362"/>
                    </a:moveTo>
                    <a:cubicBezTo>
                      <a:pt x="14236" y="5362"/>
                      <a:pt x="14246" y="5365"/>
                      <a:pt x="14259" y="5370"/>
                    </a:cubicBezTo>
                    <a:cubicBezTo>
                      <a:pt x="14289" y="5380"/>
                      <a:pt x="14328" y="5420"/>
                      <a:pt x="14368" y="5460"/>
                    </a:cubicBezTo>
                    <a:cubicBezTo>
                      <a:pt x="14348" y="5460"/>
                      <a:pt x="14328" y="5479"/>
                      <a:pt x="14319" y="5489"/>
                    </a:cubicBezTo>
                    <a:cubicBezTo>
                      <a:pt x="14247" y="5409"/>
                      <a:pt x="14207" y="5362"/>
                      <a:pt x="14231" y="5362"/>
                    </a:cubicBezTo>
                    <a:close/>
                    <a:moveTo>
                      <a:pt x="16113" y="5430"/>
                    </a:moveTo>
                    <a:cubicBezTo>
                      <a:pt x="16123" y="5450"/>
                      <a:pt x="16133" y="5479"/>
                      <a:pt x="16133" y="5479"/>
                    </a:cubicBezTo>
                    <a:cubicBezTo>
                      <a:pt x="16123" y="5489"/>
                      <a:pt x="16123" y="5489"/>
                      <a:pt x="16113" y="5489"/>
                    </a:cubicBezTo>
                    <a:cubicBezTo>
                      <a:pt x="16113" y="5469"/>
                      <a:pt x="16113" y="5460"/>
                      <a:pt x="16113" y="5440"/>
                    </a:cubicBezTo>
                    <a:cubicBezTo>
                      <a:pt x="16113" y="5440"/>
                      <a:pt x="16113" y="5430"/>
                      <a:pt x="16113" y="5430"/>
                    </a:cubicBezTo>
                    <a:close/>
                    <a:moveTo>
                      <a:pt x="14517" y="5360"/>
                    </a:moveTo>
                    <a:cubicBezTo>
                      <a:pt x="14547" y="5390"/>
                      <a:pt x="14576" y="5430"/>
                      <a:pt x="14586" y="5460"/>
                    </a:cubicBezTo>
                    <a:cubicBezTo>
                      <a:pt x="14606" y="5509"/>
                      <a:pt x="14606" y="5529"/>
                      <a:pt x="14596" y="5539"/>
                    </a:cubicBezTo>
                    <a:cubicBezTo>
                      <a:pt x="14586" y="5519"/>
                      <a:pt x="14576" y="5489"/>
                      <a:pt x="14557" y="5460"/>
                    </a:cubicBezTo>
                    <a:cubicBezTo>
                      <a:pt x="14547" y="5420"/>
                      <a:pt x="14527" y="5390"/>
                      <a:pt x="14517" y="5360"/>
                    </a:cubicBezTo>
                    <a:close/>
                    <a:moveTo>
                      <a:pt x="16341" y="5529"/>
                    </a:moveTo>
                    <a:cubicBezTo>
                      <a:pt x="16331" y="5539"/>
                      <a:pt x="16331" y="5549"/>
                      <a:pt x="16321" y="5559"/>
                    </a:cubicBezTo>
                    <a:cubicBezTo>
                      <a:pt x="16312" y="5549"/>
                      <a:pt x="16312" y="5549"/>
                      <a:pt x="16321" y="5539"/>
                    </a:cubicBezTo>
                    <a:cubicBezTo>
                      <a:pt x="16331" y="5539"/>
                      <a:pt x="16331" y="5529"/>
                      <a:pt x="16341" y="5529"/>
                    </a:cubicBezTo>
                    <a:close/>
                    <a:moveTo>
                      <a:pt x="12137" y="5529"/>
                    </a:moveTo>
                    <a:cubicBezTo>
                      <a:pt x="12127" y="5549"/>
                      <a:pt x="12117" y="5559"/>
                      <a:pt x="12107" y="5569"/>
                    </a:cubicBezTo>
                    <a:cubicBezTo>
                      <a:pt x="12107" y="5549"/>
                      <a:pt x="12117" y="5529"/>
                      <a:pt x="12137" y="5529"/>
                    </a:cubicBezTo>
                    <a:close/>
                    <a:moveTo>
                      <a:pt x="20082" y="5503"/>
                    </a:moveTo>
                    <a:cubicBezTo>
                      <a:pt x="20085" y="5503"/>
                      <a:pt x="20091" y="5505"/>
                      <a:pt x="20099" y="5509"/>
                    </a:cubicBezTo>
                    <a:cubicBezTo>
                      <a:pt x="20119" y="5519"/>
                      <a:pt x="20149" y="5539"/>
                      <a:pt x="20179" y="5569"/>
                    </a:cubicBezTo>
                    <a:cubicBezTo>
                      <a:pt x="20169" y="5569"/>
                      <a:pt x="20149" y="5579"/>
                      <a:pt x="20139" y="5588"/>
                    </a:cubicBezTo>
                    <a:cubicBezTo>
                      <a:pt x="20092" y="5533"/>
                      <a:pt x="20069" y="5503"/>
                      <a:pt x="20082" y="5503"/>
                    </a:cubicBezTo>
                    <a:close/>
                    <a:moveTo>
                      <a:pt x="20654" y="5549"/>
                    </a:move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56" y="5581"/>
                      <a:pt x="20656" y="5566"/>
                      <a:pt x="20654" y="5549"/>
                    </a:cubicBezTo>
                    <a:close/>
                    <a:moveTo>
                      <a:pt x="13776" y="4351"/>
                    </a:moveTo>
                    <a:cubicBezTo>
                      <a:pt x="13787" y="4351"/>
                      <a:pt x="13799" y="4353"/>
                      <a:pt x="13813" y="4359"/>
                    </a:cubicBezTo>
                    <a:cubicBezTo>
                      <a:pt x="13932" y="4418"/>
                      <a:pt x="13902" y="4438"/>
                      <a:pt x="13991" y="4587"/>
                    </a:cubicBezTo>
                    <a:cubicBezTo>
                      <a:pt x="14042" y="4672"/>
                      <a:pt x="14103" y="4718"/>
                      <a:pt x="14140" y="4718"/>
                    </a:cubicBezTo>
                    <a:cubicBezTo>
                      <a:pt x="14168" y="4718"/>
                      <a:pt x="14183" y="4692"/>
                      <a:pt x="14170" y="4637"/>
                    </a:cubicBezTo>
                    <a:cubicBezTo>
                      <a:pt x="14142" y="4547"/>
                      <a:pt x="14153" y="4432"/>
                      <a:pt x="14196" y="4432"/>
                    </a:cubicBezTo>
                    <a:cubicBezTo>
                      <a:pt x="14215" y="4432"/>
                      <a:pt x="14239" y="4454"/>
                      <a:pt x="14269" y="4508"/>
                    </a:cubicBezTo>
                    <a:cubicBezTo>
                      <a:pt x="14338" y="4617"/>
                      <a:pt x="14378" y="4656"/>
                      <a:pt x="14418" y="4706"/>
                    </a:cubicBezTo>
                    <a:cubicBezTo>
                      <a:pt x="14279" y="4815"/>
                      <a:pt x="14408" y="4785"/>
                      <a:pt x="14527" y="4805"/>
                    </a:cubicBezTo>
                    <a:cubicBezTo>
                      <a:pt x="14537" y="4805"/>
                      <a:pt x="14547" y="4815"/>
                      <a:pt x="14547" y="4825"/>
                    </a:cubicBezTo>
                    <a:cubicBezTo>
                      <a:pt x="14586" y="4855"/>
                      <a:pt x="14636" y="4884"/>
                      <a:pt x="14676" y="4894"/>
                    </a:cubicBezTo>
                    <a:cubicBezTo>
                      <a:pt x="14735" y="4974"/>
                      <a:pt x="14705" y="5003"/>
                      <a:pt x="14894" y="5003"/>
                    </a:cubicBezTo>
                    <a:cubicBezTo>
                      <a:pt x="14899" y="5003"/>
                      <a:pt x="14905" y="5003"/>
                      <a:pt x="14910" y="5003"/>
                    </a:cubicBezTo>
                    <a:cubicBezTo>
                      <a:pt x="15099" y="5003"/>
                      <a:pt x="15053" y="5179"/>
                      <a:pt x="15082" y="5440"/>
                    </a:cubicBezTo>
                    <a:cubicBezTo>
                      <a:pt x="15099" y="5557"/>
                      <a:pt x="15048" y="5598"/>
                      <a:pt x="14989" y="5598"/>
                    </a:cubicBezTo>
                    <a:cubicBezTo>
                      <a:pt x="14912" y="5598"/>
                      <a:pt x="14822" y="5531"/>
                      <a:pt x="14844" y="5469"/>
                    </a:cubicBezTo>
                    <a:cubicBezTo>
                      <a:pt x="14884" y="5360"/>
                      <a:pt x="14794" y="5311"/>
                      <a:pt x="14487" y="5202"/>
                    </a:cubicBezTo>
                    <a:cubicBezTo>
                      <a:pt x="14477" y="5202"/>
                      <a:pt x="14467" y="5202"/>
                      <a:pt x="14457" y="5192"/>
                    </a:cubicBezTo>
                    <a:cubicBezTo>
                      <a:pt x="14447" y="5152"/>
                      <a:pt x="14438" y="5132"/>
                      <a:pt x="14418" y="5093"/>
                    </a:cubicBezTo>
                    <a:cubicBezTo>
                      <a:pt x="14387" y="5031"/>
                      <a:pt x="14380" y="4884"/>
                      <a:pt x="14327" y="4884"/>
                    </a:cubicBezTo>
                    <a:cubicBezTo>
                      <a:pt x="14312" y="4884"/>
                      <a:pt x="14293" y="4896"/>
                      <a:pt x="14269" y="4924"/>
                    </a:cubicBezTo>
                    <a:cubicBezTo>
                      <a:pt x="14206" y="5005"/>
                      <a:pt x="14168" y="5071"/>
                      <a:pt x="14128" y="5071"/>
                    </a:cubicBezTo>
                    <a:cubicBezTo>
                      <a:pt x="14104" y="5071"/>
                      <a:pt x="14080" y="5048"/>
                      <a:pt x="14051" y="4994"/>
                    </a:cubicBezTo>
                    <a:cubicBezTo>
                      <a:pt x="13962" y="4855"/>
                      <a:pt x="13991" y="4716"/>
                      <a:pt x="13853" y="4676"/>
                    </a:cubicBezTo>
                    <a:cubicBezTo>
                      <a:pt x="13724" y="4646"/>
                      <a:pt x="13664" y="4627"/>
                      <a:pt x="13664" y="4567"/>
                    </a:cubicBezTo>
                    <a:cubicBezTo>
                      <a:pt x="13664" y="4506"/>
                      <a:pt x="13688" y="4351"/>
                      <a:pt x="13776" y="4351"/>
                    </a:cubicBezTo>
                    <a:close/>
                    <a:moveTo>
                      <a:pt x="2789" y="5158"/>
                    </a:moveTo>
                    <a:cubicBezTo>
                      <a:pt x="2819" y="5158"/>
                      <a:pt x="2787" y="5274"/>
                      <a:pt x="2787" y="5301"/>
                    </a:cubicBezTo>
                    <a:cubicBezTo>
                      <a:pt x="2787" y="5331"/>
                      <a:pt x="2797" y="5370"/>
                      <a:pt x="2728" y="5380"/>
                    </a:cubicBezTo>
                    <a:cubicBezTo>
                      <a:pt x="2668" y="5400"/>
                      <a:pt x="2688" y="5460"/>
                      <a:pt x="2648" y="5529"/>
                    </a:cubicBezTo>
                    <a:cubicBezTo>
                      <a:pt x="2638" y="5549"/>
                      <a:pt x="2628" y="5549"/>
                      <a:pt x="2628" y="5549"/>
                    </a:cubicBezTo>
                    <a:cubicBezTo>
                      <a:pt x="2618" y="5549"/>
                      <a:pt x="2618" y="5559"/>
                      <a:pt x="2618" y="5559"/>
                    </a:cubicBezTo>
                    <a:cubicBezTo>
                      <a:pt x="2599" y="5549"/>
                      <a:pt x="2579" y="5499"/>
                      <a:pt x="2549" y="5450"/>
                    </a:cubicBezTo>
                    <a:cubicBezTo>
                      <a:pt x="2542" y="5441"/>
                      <a:pt x="2535" y="5437"/>
                      <a:pt x="2529" y="5437"/>
                    </a:cubicBezTo>
                    <a:cubicBezTo>
                      <a:pt x="2494" y="5437"/>
                      <a:pt x="2477" y="5565"/>
                      <a:pt x="2460" y="5598"/>
                    </a:cubicBezTo>
                    <a:lnTo>
                      <a:pt x="2450" y="5598"/>
                    </a:lnTo>
                    <a:cubicBezTo>
                      <a:pt x="2400" y="5559"/>
                      <a:pt x="2490" y="5509"/>
                      <a:pt x="2420" y="5509"/>
                    </a:cubicBezTo>
                    <a:cubicBezTo>
                      <a:pt x="2361" y="5499"/>
                      <a:pt x="2133" y="5489"/>
                      <a:pt x="2202" y="5440"/>
                    </a:cubicBezTo>
                    <a:cubicBezTo>
                      <a:pt x="2271" y="5400"/>
                      <a:pt x="2321" y="5341"/>
                      <a:pt x="2321" y="5341"/>
                    </a:cubicBezTo>
                    <a:cubicBezTo>
                      <a:pt x="2321" y="5341"/>
                      <a:pt x="2357" y="5231"/>
                      <a:pt x="2407" y="5231"/>
                    </a:cubicBezTo>
                    <a:cubicBezTo>
                      <a:pt x="2420" y="5231"/>
                      <a:pt x="2435" y="5240"/>
                      <a:pt x="2450" y="5261"/>
                    </a:cubicBezTo>
                    <a:cubicBezTo>
                      <a:pt x="2460" y="5271"/>
                      <a:pt x="2460" y="5281"/>
                      <a:pt x="2470" y="5281"/>
                    </a:cubicBezTo>
                    <a:cubicBezTo>
                      <a:pt x="2460" y="5301"/>
                      <a:pt x="2400" y="5301"/>
                      <a:pt x="2321" y="5360"/>
                    </a:cubicBezTo>
                    <a:cubicBezTo>
                      <a:pt x="2260" y="5408"/>
                      <a:pt x="2283" y="5446"/>
                      <a:pt x="2326" y="5446"/>
                    </a:cubicBezTo>
                    <a:cubicBezTo>
                      <a:pt x="2345" y="5446"/>
                      <a:pt x="2369" y="5438"/>
                      <a:pt x="2390" y="5420"/>
                    </a:cubicBezTo>
                    <a:cubicBezTo>
                      <a:pt x="2450" y="5360"/>
                      <a:pt x="2490" y="5430"/>
                      <a:pt x="2549" y="5341"/>
                    </a:cubicBezTo>
                    <a:cubicBezTo>
                      <a:pt x="2552" y="5343"/>
                      <a:pt x="2556" y="5345"/>
                      <a:pt x="2560" y="5345"/>
                    </a:cubicBezTo>
                    <a:cubicBezTo>
                      <a:pt x="2570" y="5345"/>
                      <a:pt x="2582" y="5338"/>
                      <a:pt x="2589" y="5331"/>
                    </a:cubicBezTo>
                    <a:cubicBezTo>
                      <a:pt x="2599" y="5321"/>
                      <a:pt x="2609" y="5301"/>
                      <a:pt x="2609" y="5291"/>
                    </a:cubicBezTo>
                    <a:lnTo>
                      <a:pt x="2609" y="5291"/>
                    </a:lnTo>
                    <a:cubicBezTo>
                      <a:pt x="2609" y="5301"/>
                      <a:pt x="2609" y="5311"/>
                      <a:pt x="2599" y="5331"/>
                    </a:cubicBezTo>
                    <a:cubicBezTo>
                      <a:pt x="2594" y="5357"/>
                      <a:pt x="2602" y="5370"/>
                      <a:pt x="2615" y="5370"/>
                    </a:cubicBezTo>
                    <a:cubicBezTo>
                      <a:pt x="2633" y="5370"/>
                      <a:pt x="2660" y="5349"/>
                      <a:pt x="2688" y="5311"/>
                    </a:cubicBezTo>
                    <a:cubicBezTo>
                      <a:pt x="2695" y="5313"/>
                      <a:pt x="2701" y="5314"/>
                      <a:pt x="2706" y="5314"/>
                    </a:cubicBezTo>
                    <a:cubicBezTo>
                      <a:pt x="2724" y="5314"/>
                      <a:pt x="2731" y="5300"/>
                      <a:pt x="2708" y="5261"/>
                    </a:cubicBezTo>
                    <a:cubicBezTo>
                      <a:pt x="2728" y="5222"/>
                      <a:pt x="2728" y="5192"/>
                      <a:pt x="2777" y="5162"/>
                    </a:cubicBezTo>
                    <a:cubicBezTo>
                      <a:pt x="2782" y="5159"/>
                      <a:pt x="2786" y="5158"/>
                      <a:pt x="2789" y="5158"/>
                    </a:cubicBezTo>
                    <a:close/>
                    <a:moveTo>
                      <a:pt x="16527" y="5494"/>
                    </a:moveTo>
                    <a:cubicBezTo>
                      <a:pt x="16599" y="5494"/>
                      <a:pt x="16599" y="5574"/>
                      <a:pt x="16599" y="5608"/>
                    </a:cubicBezTo>
                    <a:cubicBezTo>
                      <a:pt x="16550" y="5588"/>
                      <a:pt x="16510" y="5549"/>
                      <a:pt x="16490" y="5499"/>
                    </a:cubicBezTo>
                    <a:cubicBezTo>
                      <a:pt x="16504" y="5495"/>
                      <a:pt x="16516" y="5494"/>
                      <a:pt x="16527" y="5494"/>
                    </a:cubicBezTo>
                    <a:close/>
                    <a:moveTo>
                      <a:pt x="20278" y="5499"/>
                    </a:moveTo>
                    <a:lnTo>
                      <a:pt x="20278" y="5499"/>
                    </a:lnTo>
                    <a:cubicBezTo>
                      <a:pt x="20298" y="5519"/>
                      <a:pt x="20317" y="5549"/>
                      <a:pt x="20327" y="5569"/>
                    </a:cubicBezTo>
                    <a:cubicBezTo>
                      <a:pt x="20337" y="5598"/>
                      <a:pt x="20337" y="5618"/>
                      <a:pt x="20327" y="5618"/>
                    </a:cubicBezTo>
                    <a:cubicBezTo>
                      <a:pt x="20317" y="5608"/>
                      <a:pt x="20317" y="5588"/>
                      <a:pt x="20298" y="5559"/>
                    </a:cubicBezTo>
                    <a:cubicBezTo>
                      <a:pt x="20288" y="5539"/>
                      <a:pt x="20288" y="5519"/>
                      <a:pt x="20278" y="5499"/>
                    </a:cubicBezTo>
                    <a:close/>
                    <a:moveTo>
                      <a:pt x="794" y="5607"/>
                    </a:moveTo>
                    <a:cubicBezTo>
                      <a:pt x="778" y="5619"/>
                      <a:pt x="761" y="5633"/>
                      <a:pt x="744" y="5648"/>
                    </a:cubicBezTo>
                    <a:lnTo>
                      <a:pt x="735" y="5648"/>
                    </a:lnTo>
                    <a:cubicBezTo>
                      <a:pt x="735" y="5638"/>
                      <a:pt x="754" y="5608"/>
                      <a:pt x="774" y="5608"/>
                    </a:cubicBezTo>
                    <a:cubicBezTo>
                      <a:pt x="777" y="5610"/>
                      <a:pt x="780" y="5610"/>
                      <a:pt x="783" y="5610"/>
                    </a:cubicBezTo>
                    <a:cubicBezTo>
                      <a:pt x="787" y="5610"/>
                      <a:pt x="791" y="5609"/>
                      <a:pt x="794" y="5607"/>
                    </a:cubicBezTo>
                    <a:close/>
                    <a:moveTo>
                      <a:pt x="8868" y="5342"/>
                    </a:moveTo>
                    <a:cubicBezTo>
                      <a:pt x="8995" y="5342"/>
                      <a:pt x="8974" y="5487"/>
                      <a:pt x="8974" y="5529"/>
                    </a:cubicBezTo>
                    <a:cubicBezTo>
                      <a:pt x="8984" y="5559"/>
                      <a:pt x="8954" y="5588"/>
                      <a:pt x="8895" y="5638"/>
                    </a:cubicBezTo>
                    <a:cubicBezTo>
                      <a:pt x="8869" y="5615"/>
                      <a:pt x="8849" y="5607"/>
                      <a:pt x="8831" y="5607"/>
                    </a:cubicBezTo>
                    <a:cubicBezTo>
                      <a:pt x="8786" y="5607"/>
                      <a:pt x="8759" y="5658"/>
                      <a:pt x="8716" y="5658"/>
                    </a:cubicBezTo>
                    <a:cubicBezTo>
                      <a:pt x="8667" y="5658"/>
                      <a:pt x="8617" y="5539"/>
                      <a:pt x="8677" y="5509"/>
                    </a:cubicBezTo>
                    <a:cubicBezTo>
                      <a:pt x="8730" y="5483"/>
                      <a:pt x="8696" y="5448"/>
                      <a:pt x="8667" y="5448"/>
                    </a:cubicBezTo>
                    <a:cubicBezTo>
                      <a:pt x="8663" y="5448"/>
                      <a:pt x="8660" y="5449"/>
                      <a:pt x="8657" y="5450"/>
                    </a:cubicBezTo>
                    <a:cubicBezTo>
                      <a:pt x="8644" y="5456"/>
                      <a:pt x="8628" y="5459"/>
                      <a:pt x="8612" y="5459"/>
                    </a:cubicBezTo>
                    <a:cubicBezTo>
                      <a:pt x="8577" y="5459"/>
                      <a:pt x="8544" y="5444"/>
                      <a:pt x="8558" y="5410"/>
                    </a:cubicBezTo>
                    <a:cubicBezTo>
                      <a:pt x="8617" y="5400"/>
                      <a:pt x="8687" y="5380"/>
                      <a:pt x="8776" y="5360"/>
                    </a:cubicBezTo>
                    <a:cubicBezTo>
                      <a:pt x="8813" y="5347"/>
                      <a:pt x="8844" y="5342"/>
                      <a:pt x="8868" y="5342"/>
                    </a:cubicBezTo>
                    <a:close/>
                    <a:moveTo>
                      <a:pt x="9967" y="5337"/>
                    </a:moveTo>
                    <a:cubicBezTo>
                      <a:pt x="10090" y="5337"/>
                      <a:pt x="10124" y="5503"/>
                      <a:pt x="10124" y="5559"/>
                    </a:cubicBezTo>
                    <a:cubicBezTo>
                      <a:pt x="10124" y="5608"/>
                      <a:pt x="10075" y="5638"/>
                      <a:pt x="9995" y="5658"/>
                    </a:cubicBezTo>
                    <a:cubicBezTo>
                      <a:pt x="9976" y="5579"/>
                      <a:pt x="9956" y="5440"/>
                      <a:pt x="9936" y="5341"/>
                    </a:cubicBezTo>
                    <a:cubicBezTo>
                      <a:pt x="9947" y="5338"/>
                      <a:pt x="9957" y="5337"/>
                      <a:pt x="9967" y="5337"/>
                    </a:cubicBezTo>
                    <a:close/>
                    <a:moveTo>
                      <a:pt x="3315" y="5186"/>
                    </a:moveTo>
                    <a:cubicBezTo>
                      <a:pt x="3320" y="5186"/>
                      <a:pt x="3326" y="5188"/>
                      <a:pt x="3332" y="5192"/>
                    </a:cubicBezTo>
                    <a:cubicBezTo>
                      <a:pt x="3392" y="5222"/>
                      <a:pt x="3382" y="5231"/>
                      <a:pt x="3422" y="5301"/>
                    </a:cubicBezTo>
                    <a:cubicBezTo>
                      <a:pt x="3450" y="5346"/>
                      <a:pt x="3478" y="5369"/>
                      <a:pt x="3495" y="5369"/>
                    </a:cubicBezTo>
                    <a:cubicBezTo>
                      <a:pt x="3508" y="5369"/>
                      <a:pt x="3515" y="5356"/>
                      <a:pt x="3511" y="5331"/>
                    </a:cubicBezTo>
                    <a:cubicBezTo>
                      <a:pt x="3497" y="5282"/>
                      <a:pt x="3503" y="5224"/>
                      <a:pt x="3524" y="5224"/>
                    </a:cubicBezTo>
                    <a:cubicBezTo>
                      <a:pt x="3533" y="5224"/>
                      <a:pt x="3546" y="5234"/>
                      <a:pt x="3560" y="5261"/>
                    </a:cubicBezTo>
                    <a:cubicBezTo>
                      <a:pt x="3590" y="5311"/>
                      <a:pt x="3610" y="5341"/>
                      <a:pt x="3630" y="5360"/>
                    </a:cubicBezTo>
                    <a:cubicBezTo>
                      <a:pt x="3560" y="5410"/>
                      <a:pt x="3630" y="5400"/>
                      <a:pt x="3679" y="5410"/>
                    </a:cubicBezTo>
                    <a:cubicBezTo>
                      <a:pt x="3689" y="5410"/>
                      <a:pt x="3689" y="5410"/>
                      <a:pt x="3699" y="5420"/>
                    </a:cubicBezTo>
                    <a:cubicBezTo>
                      <a:pt x="3719" y="5430"/>
                      <a:pt x="3739" y="5450"/>
                      <a:pt x="3759" y="5450"/>
                    </a:cubicBezTo>
                    <a:cubicBezTo>
                      <a:pt x="3775" y="5482"/>
                      <a:pt x="3771" y="5502"/>
                      <a:pt x="3820" y="5502"/>
                    </a:cubicBezTo>
                    <a:cubicBezTo>
                      <a:pt x="3830" y="5502"/>
                      <a:pt x="3843" y="5501"/>
                      <a:pt x="3858" y="5499"/>
                    </a:cubicBezTo>
                    <a:cubicBezTo>
                      <a:pt x="3957" y="5499"/>
                      <a:pt x="3947" y="5579"/>
                      <a:pt x="3957" y="5688"/>
                    </a:cubicBezTo>
                    <a:cubicBezTo>
                      <a:pt x="3927" y="5688"/>
                      <a:pt x="3888" y="5658"/>
                      <a:pt x="3848" y="5618"/>
                    </a:cubicBezTo>
                    <a:cubicBezTo>
                      <a:pt x="3825" y="5600"/>
                      <a:pt x="3802" y="5592"/>
                      <a:pt x="3780" y="5592"/>
                    </a:cubicBezTo>
                    <a:cubicBezTo>
                      <a:pt x="3754" y="5592"/>
                      <a:pt x="3730" y="5602"/>
                      <a:pt x="3709" y="5618"/>
                    </a:cubicBezTo>
                    <a:cubicBezTo>
                      <a:pt x="3699" y="5618"/>
                      <a:pt x="3689" y="5608"/>
                      <a:pt x="3669" y="5598"/>
                    </a:cubicBezTo>
                    <a:lnTo>
                      <a:pt x="3650" y="5598"/>
                    </a:lnTo>
                    <a:cubicBezTo>
                      <a:pt x="3650" y="5579"/>
                      <a:pt x="3640" y="5569"/>
                      <a:pt x="3630" y="5549"/>
                    </a:cubicBezTo>
                    <a:cubicBezTo>
                      <a:pt x="3615" y="5518"/>
                      <a:pt x="3611" y="5447"/>
                      <a:pt x="3588" y="5447"/>
                    </a:cubicBezTo>
                    <a:cubicBezTo>
                      <a:pt x="3581" y="5447"/>
                      <a:pt x="3572" y="5453"/>
                      <a:pt x="3560" y="5469"/>
                    </a:cubicBezTo>
                    <a:cubicBezTo>
                      <a:pt x="3529" y="5507"/>
                      <a:pt x="3510" y="5536"/>
                      <a:pt x="3490" y="5536"/>
                    </a:cubicBezTo>
                    <a:cubicBezTo>
                      <a:pt x="3478" y="5536"/>
                      <a:pt x="3466" y="5525"/>
                      <a:pt x="3451" y="5499"/>
                    </a:cubicBezTo>
                    <a:cubicBezTo>
                      <a:pt x="3412" y="5430"/>
                      <a:pt x="3422" y="5360"/>
                      <a:pt x="3352" y="5350"/>
                    </a:cubicBezTo>
                    <a:cubicBezTo>
                      <a:pt x="3293" y="5331"/>
                      <a:pt x="3263" y="5321"/>
                      <a:pt x="3263" y="5291"/>
                    </a:cubicBezTo>
                    <a:cubicBezTo>
                      <a:pt x="3263" y="5265"/>
                      <a:pt x="3278" y="5186"/>
                      <a:pt x="3315" y="5186"/>
                    </a:cubicBezTo>
                    <a:close/>
                    <a:moveTo>
                      <a:pt x="4473" y="5489"/>
                    </a:moveTo>
                    <a:cubicBezTo>
                      <a:pt x="4473" y="5519"/>
                      <a:pt x="4473" y="5549"/>
                      <a:pt x="4483" y="5579"/>
                    </a:cubicBezTo>
                    <a:cubicBezTo>
                      <a:pt x="4483" y="5638"/>
                      <a:pt x="4473" y="5668"/>
                      <a:pt x="4463" y="5697"/>
                    </a:cubicBezTo>
                    <a:cubicBezTo>
                      <a:pt x="4463" y="5588"/>
                      <a:pt x="4413" y="5509"/>
                      <a:pt x="4473" y="5489"/>
                    </a:cubicBezTo>
                    <a:close/>
                    <a:moveTo>
                      <a:pt x="3540" y="5675"/>
                    </a:moveTo>
                    <a:cubicBezTo>
                      <a:pt x="3542" y="5675"/>
                      <a:pt x="3546" y="5676"/>
                      <a:pt x="3551" y="5678"/>
                    </a:cubicBezTo>
                    <a:cubicBezTo>
                      <a:pt x="3570" y="5688"/>
                      <a:pt x="3590" y="5707"/>
                      <a:pt x="3610" y="5727"/>
                    </a:cubicBezTo>
                    <a:cubicBezTo>
                      <a:pt x="3600" y="5727"/>
                      <a:pt x="3590" y="5737"/>
                      <a:pt x="3580" y="5747"/>
                    </a:cubicBezTo>
                    <a:cubicBezTo>
                      <a:pt x="3547" y="5697"/>
                      <a:pt x="3528" y="5675"/>
                      <a:pt x="3540" y="5675"/>
                    </a:cubicBezTo>
                    <a:close/>
                    <a:moveTo>
                      <a:pt x="20129" y="5787"/>
                    </a:moveTo>
                    <a:cubicBezTo>
                      <a:pt x="20139" y="5787"/>
                      <a:pt x="20159" y="5797"/>
                      <a:pt x="20169" y="5816"/>
                    </a:cubicBezTo>
                    <a:lnTo>
                      <a:pt x="20149" y="5816"/>
                    </a:lnTo>
                    <a:cubicBezTo>
                      <a:pt x="20139" y="5816"/>
                      <a:pt x="20129" y="5797"/>
                      <a:pt x="20129" y="5787"/>
                    </a:cubicBezTo>
                    <a:close/>
                    <a:moveTo>
                      <a:pt x="921" y="5668"/>
                    </a:moveTo>
                    <a:cubicBezTo>
                      <a:pt x="987" y="5668"/>
                      <a:pt x="974" y="5742"/>
                      <a:pt x="982" y="5767"/>
                    </a:cubicBezTo>
                    <a:cubicBezTo>
                      <a:pt x="982" y="5777"/>
                      <a:pt x="973" y="5797"/>
                      <a:pt x="933" y="5816"/>
                    </a:cubicBezTo>
                    <a:cubicBezTo>
                      <a:pt x="922" y="5805"/>
                      <a:pt x="912" y="5801"/>
                      <a:pt x="903" y="5801"/>
                    </a:cubicBezTo>
                    <a:cubicBezTo>
                      <a:pt x="882" y="5801"/>
                      <a:pt x="868" y="5826"/>
                      <a:pt x="854" y="5826"/>
                    </a:cubicBezTo>
                    <a:cubicBezTo>
                      <a:pt x="824" y="5826"/>
                      <a:pt x="804" y="5767"/>
                      <a:pt x="834" y="5757"/>
                    </a:cubicBezTo>
                    <a:cubicBezTo>
                      <a:pt x="858" y="5741"/>
                      <a:pt x="843" y="5725"/>
                      <a:pt x="831" y="5725"/>
                    </a:cubicBezTo>
                    <a:cubicBezTo>
                      <a:pt x="828" y="5725"/>
                      <a:pt x="826" y="5725"/>
                      <a:pt x="824" y="5727"/>
                    </a:cubicBezTo>
                    <a:cubicBezTo>
                      <a:pt x="818" y="5730"/>
                      <a:pt x="811" y="5731"/>
                      <a:pt x="803" y="5731"/>
                    </a:cubicBezTo>
                    <a:cubicBezTo>
                      <a:pt x="782" y="5731"/>
                      <a:pt x="760" y="5722"/>
                      <a:pt x="774" y="5707"/>
                    </a:cubicBezTo>
                    <a:cubicBezTo>
                      <a:pt x="804" y="5697"/>
                      <a:pt x="834" y="5697"/>
                      <a:pt x="873" y="5678"/>
                    </a:cubicBezTo>
                    <a:cubicBezTo>
                      <a:pt x="893" y="5671"/>
                      <a:pt x="908" y="5668"/>
                      <a:pt x="921" y="5668"/>
                    </a:cubicBezTo>
                    <a:close/>
                    <a:moveTo>
                      <a:pt x="14289" y="5787"/>
                    </a:moveTo>
                    <a:cubicBezTo>
                      <a:pt x="14319" y="5797"/>
                      <a:pt x="14338" y="5807"/>
                      <a:pt x="14368" y="5836"/>
                    </a:cubicBezTo>
                    <a:lnTo>
                      <a:pt x="14328" y="5836"/>
                    </a:lnTo>
                    <a:cubicBezTo>
                      <a:pt x="14319" y="5836"/>
                      <a:pt x="14299" y="5816"/>
                      <a:pt x="14289" y="5787"/>
                    </a:cubicBezTo>
                    <a:close/>
                    <a:moveTo>
                      <a:pt x="18319" y="5444"/>
                    </a:moveTo>
                    <a:cubicBezTo>
                      <a:pt x="18326" y="5444"/>
                      <a:pt x="18334" y="5446"/>
                      <a:pt x="18344" y="5450"/>
                    </a:cubicBezTo>
                    <a:cubicBezTo>
                      <a:pt x="18424" y="5479"/>
                      <a:pt x="18433" y="5519"/>
                      <a:pt x="18453" y="5569"/>
                    </a:cubicBezTo>
                    <a:cubicBezTo>
                      <a:pt x="18424" y="5688"/>
                      <a:pt x="18513" y="5707"/>
                      <a:pt x="18562" y="5707"/>
                    </a:cubicBezTo>
                    <a:cubicBezTo>
                      <a:pt x="18582" y="5717"/>
                      <a:pt x="18592" y="5727"/>
                      <a:pt x="18612" y="5737"/>
                    </a:cubicBezTo>
                    <a:cubicBezTo>
                      <a:pt x="18606" y="5756"/>
                      <a:pt x="18611" y="5763"/>
                      <a:pt x="18626" y="5763"/>
                    </a:cubicBezTo>
                    <a:cubicBezTo>
                      <a:pt x="18635" y="5763"/>
                      <a:pt x="18647" y="5761"/>
                      <a:pt x="18661" y="5757"/>
                    </a:cubicBezTo>
                    <a:cubicBezTo>
                      <a:pt x="18666" y="5755"/>
                      <a:pt x="18671" y="5753"/>
                      <a:pt x="18674" y="5753"/>
                    </a:cubicBezTo>
                    <a:cubicBezTo>
                      <a:pt x="18718" y="5753"/>
                      <a:pt x="18700" y="5896"/>
                      <a:pt x="18681" y="5896"/>
                    </a:cubicBezTo>
                    <a:cubicBezTo>
                      <a:pt x="18653" y="5896"/>
                      <a:pt x="18579" y="5796"/>
                      <a:pt x="18529" y="5796"/>
                    </a:cubicBezTo>
                    <a:cubicBezTo>
                      <a:pt x="18527" y="5796"/>
                      <a:pt x="18525" y="5796"/>
                      <a:pt x="18523" y="5797"/>
                    </a:cubicBezTo>
                    <a:cubicBezTo>
                      <a:pt x="18513" y="5797"/>
                      <a:pt x="18513" y="5807"/>
                      <a:pt x="18503" y="5807"/>
                    </a:cubicBezTo>
                    <a:cubicBezTo>
                      <a:pt x="18483" y="5797"/>
                      <a:pt x="18463" y="5777"/>
                      <a:pt x="18433" y="5777"/>
                    </a:cubicBezTo>
                    <a:cubicBezTo>
                      <a:pt x="18305" y="5747"/>
                      <a:pt x="18314" y="5697"/>
                      <a:pt x="18314" y="5658"/>
                    </a:cubicBezTo>
                    <a:cubicBezTo>
                      <a:pt x="18314" y="5613"/>
                      <a:pt x="18249" y="5444"/>
                      <a:pt x="18319" y="5444"/>
                    </a:cubicBezTo>
                    <a:close/>
                    <a:moveTo>
                      <a:pt x="3570" y="5886"/>
                    </a:moveTo>
                    <a:cubicBezTo>
                      <a:pt x="3570" y="5886"/>
                      <a:pt x="3580" y="5886"/>
                      <a:pt x="3580" y="5896"/>
                    </a:cubicBezTo>
                    <a:cubicBezTo>
                      <a:pt x="3590" y="5896"/>
                      <a:pt x="3590" y="5906"/>
                      <a:pt x="3590" y="5906"/>
                    </a:cubicBezTo>
                    <a:cubicBezTo>
                      <a:pt x="3590" y="5916"/>
                      <a:pt x="3590" y="5916"/>
                      <a:pt x="3590" y="5916"/>
                    </a:cubicBezTo>
                    <a:cubicBezTo>
                      <a:pt x="3580" y="5916"/>
                      <a:pt x="3570" y="5896"/>
                      <a:pt x="3570" y="5886"/>
                    </a:cubicBezTo>
                    <a:close/>
                    <a:moveTo>
                      <a:pt x="11569" y="5271"/>
                    </a:moveTo>
                    <a:cubicBezTo>
                      <a:pt x="11581" y="5271"/>
                      <a:pt x="11595" y="5274"/>
                      <a:pt x="11612" y="5281"/>
                    </a:cubicBezTo>
                    <a:cubicBezTo>
                      <a:pt x="11731" y="5321"/>
                      <a:pt x="11741" y="5380"/>
                      <a:pt x="11780" y="5469"/>
                    </a:cubicBezTo>
                    <a:cubicBezTo>
                      <a:pt x="11731" y="5638"/>
                      <a:pt x="11860" y="5668"/>
                      <a:pt x="11919" y="5668"/>
                    </a:cubicBezTo>
                    <a:cubicBezTo>
                      <a:pt x="11949" y="5688"/>
                      <a:pt x="11979" y="5707"/>
                      <a:pt x="12008" y="5717"/>
                    </a:cubicBezTo>
                    <a:cubicBezTo>
                      <a:pt x="12003" y="5745"/>
                      <a:pt x="12010" y="5757"/>
                      <a:pt x="12028" y="5757"/>
                    </a:cubicBezTo>
                    <a:cubicBezTo>
                      <a:pt x="12041" y="5757"/>
                      <a:pt x="12062" y="5750"/>
                      <a:pt x="12088" y="5737"/>
                    </a:cubicBezTo>
                    <a:cubicBezTo>
                      <a:pt x="12093" y="5736"/>
                      <a:pt x="12098" y="5735"/>
                      <a:pt x="12103" y="5735"/>
                    </a:cubicBezTo>
                    <a:cubicBezTo>
                      <a:pt x="12182" y="5735"/>
                      <a:pt x="12145" y="5965"/>
                      <a:pt x="12107" y="5965"/>
                    </a:cubicBezTo>
                    <a:cubicBezTo>
                      <a:pt x="12070" y="5965"/>
                      <a:pt x="11970" y="5805"/>
                      <a:pt x="11892" y="5805"/>
                    </a:cubicBezTo>
                    <a:cubicBezTo>
                      <a:pt x="11888" y="5805"/>
                      <a:pt x="11884" y="5806"/>
                      <a:pt x="11879" y="5807"/>
                    </a:cubicBezTo>
                    <a:cubicBezTo>
                      <a:pt x="11869" y="5807"/>
                      <a:pt x="11860" y="5816"/>
                      <a:pt x="11850" y="5826"/>
                    </a:cubicBezTo>
                    <a:cubicBezTo>
                      <a:pt x="11820" y="5797"/>
                      <a:pt x="11790" y="5777"/>
                      <a:pt x="11741" y="5767"/>
                    </a:cubicBezTo>
                    <a:cubicBezTo>
                      <a:pt x="11542" y="5737"/>
                      <a:pt x="11572" y="5658"/>
                      <a:pt x="11572" y="5588"/>
                    </a:cubicBezTo>
                    <a:cubicBezTo>
                      <a:pt x="11572" y="5526"/>
                      <a:pt x="11468" y="5271"/>
                      <a:pt x="11569" y="5271"/>
                    </a:cubicBezTo>
                    <a:close/>
                    <a:moveTo>
                      <a:pt x="2243" y="5634"/>
                    </a:moveTo>
                    <a:cubicBezTo>
                      <a:pt x="2248" y="5634"/>
                      <a:pt x="2254" y="5635"/>
                      <a:pt x="2262" y="5638"/>
                    </a:cubicBezTo>
                    <a:cubicBezTo>
                      <a:pt x="2321" y="5658"/>
                      <a:pt x="2321" y="5688"/>
                      <a:pt x="2341" y="5727"/>
                    </a:cubicBezTo>
                    <a:cubicBezTo>
                      <a:pt x="2321" y="5816"/>
                      <a:pt x="2390" y="5826"/>
                      <a:pt x="2420" y="5826"/>
                    </a:cubicBezTo>
                    <a:cubicBezTo>
                      <a:pt x="2430" y="5836"/>
                      <a:pt x="2450" y="5846"/>
                      <a:pt x="2460" y="5856"/>
                    </a:cubicBezTo>
                    <a:cubicBezTo>
                      <a:pt x="2454" y="5868"/>
                      <a:pt x="2458" y="5873"/>
                      <a:pt x="2467" y="5873"/>
                    </a:cubicBezTo>
                    <a:cubicBezTo>
                      <a:pt x="2473" y="5873"/>
                      <a:pt x="2481" y="5870"/>
                      <a:pt x="2490" y="5866"/>
                    </a:cubicBezTo>
                    <a:cubicBezTo>
                      <a:pt x="2493" y="5865"/>
                      <a:pt x="2496" y="5864"/>
                      <a:pt x="2499" y="5864"/>
                    </a:cubicBezTo>
                    <a:cubicBezTo>
                      <a:pt x="2538" y="5864"/>
                      <a:pt x="2528" y="5975"/>
                      <a:pt x="2509" y="5975"/>
                    </a:cubicBezTo>
                    <a:cubicBezTo>
                      <a:pt x="2481" y="5975"/>
                      <a:pt x="2435" y="5895"/>
                      <a:pt x="2397" y="5895"/>
                    </a:cubicBezTo>
                    <a:cubicBezTo>
                      <a:pt x="2395" y="5895"/>
                      <a:pt x="2393" y="5895"/>
                      <a:pt x="2390" y="5896"/>
                    </a:cubicBezTo>
                    <a:cubicBezTo>
                      <a:pt x="2390" y="5896"/>
                      <a:pt x="2380" y="5906"/>
                      <a:pt x="2380" y="5906"/>
                    </a:cubicBezTo>
                    <a:cubicBezTo>
                      <a:pt x="2371" y="5896"/>
                      <a:pt x="2351" y="5886"/>
                      <a:pt x="2321" y="5876"/>
                    </a:cubicBezTo>
                    <a:cubicBezTo>
                      <a:pt x="2232" y="5866"/>
                      <a:pt x="2242" y="5826"/>
                      <a:pt x="2242" y="5787"/>
                    </a:cubicBezTo>
                    <a:cubicBezTo>
                      <a:pt x="2242" y="5760"/>
                      <a:pt x="2192" y="5634"/>
                      <a:pt x="2243" y="5634"/>
                    </a:cubicBezTo>
                    <a:close/>
                    <a:moveTo>
                      <a:pt x="16054" y="5945"/>
                    </a:moveTo>
                    <a:cubicBezTo>
                      <a:pt x="16054" y="5976"/>
                      <a:pt x="16042" y="5989"/>
                      <a:pt x="16028" y="5989"/>
                    </a:cubicBezTo>
                    <a:cubicBezTo>
                      <a:pt x="16023" y="5989"/>
                      <a:pt x="16019" y="5987"/>
                      <a:pt x="16014" y="5985"/>
                    </a:cubicBezTo>
                    <a:cubicBezTo>
                      <a:pt x="16014" y="5975"/>
                      <a:pt x="16034" y="5955"/>
                      <a:pt x="16054" y="5945"/>
                    </a:cubicBezTo>
                    <a:close/>
                    <a:moveTo>
                      <a:pt x="16470" y="5836"/>
                    </a:moveTo>
                    <a:cubicBezTo>
                      <a:pt x="16480" y="5846"/>
                      <a:pt x="16510" y="5846"/>
                      <a:pt x="16530" y="5856"/>
                    </a:cubicBezTo>
                    <a:lnTo>
                      <a:pt x="16520" y="5856"/>
                    </a:lnTo>
                    <a:cubicBezTo>
                      <a:pt x="16431" y="5896"/>
                      <a:pt x="16411" y="5906"/>
                      <a:pt x="16421" y="5945"/>
                    </a:cubicBezTo>
                    <a:cubicBezTo>
                      <a:pt x="16426" y="5967"/>
                      <a:pt x="16401" y="5989"/>
                      <a:pt x="16379" y="5989"/>
                    </a:cubicBezTo>
                    <a:cubicBezTo>
                      <a:pt x="16362" y="5989"/>
                      <a:pt x="16347" y="5975"/>
                      <a:pt x="16351" y="5935"/>
                    </a:cubicBezTo>
                    <a:cubicBezTo>
                      <a:pt x="16351" y="5916"/>
                      <a:pt x="16351" y="5896"/>
                      <a:pt x="16351" y="5886"/>
                    </a:cubicBezTo>
                    <a:cubicBezTo>
                      <a:pt x="16391" y="5876"/>
                      <a:pt x="16431" y="5856"/>
                      <a:pt x="16470" y="5836"/>
                    </a:cubicBezTo>
                    <a:close/>
                    <a:moveTo>
                      <a:pt x="8617" y="6084"/>
                    </a:moveTo>
                    <a:lnTo>
                      <a:pt x="8617" y="6084"/>
                    </a:lnTo>
                    <a:cubicBezTo>
                      <a:pt x="8628" y="6088"/>
                      <a:pt x="8639" y="6090"/>
                      <a:pt x="8648" y="6090"/>
                    </a:cubicBezTo>
                    <a:cubicBezTo>
                      <a:pt x="8654" y="6090"/>
                      <a:pt x="8660" y="6089"/>
                      <a:pt x="8665" y="6087"/>
                    </a:cubicBezTo>
                    <a:lnTo>
                      <a:pt x="8665" y="6087"/>
                    </a:lnTo>
                    <a:cubicBezTo>
                      <a:pt x="8657" y="6091"/>
                      <a:pt x="8649" y="6093"/>
                      <a:pt x="8641" y="6093"/>
                    </a:cubicBezTo>
                    <a:cubicBezTo>
                      <a:pt x="8632" y="6093"/>
                      <a:pt x="8624" y="6091"/>
                      <a:pt x="8617" y="6084"/>
                    </a:cubicBezTo>
                    <a:close/>
                    <a:moveTo>
                      <a:pt x="3719" y="5955"/>
                    </a:moveTo>
                    <a:lnTo>
                      <a:pt x="3719" y="5955"/>
                    </a:lnTo>
                    <a:cubicBezTo>
                      <a:pt x="3739" y="5965"/>
                      <a:pt x="3759" y="5985"/>
                      <a:pt x="3769" y="6015"/>
                    </a:cubicBezTo>
                    <a:cubicBezTo>
                      <a:pt x="3788" y="6064"/>
                      <a:pt x="3828" y="6084"/>
                      <a:pt x="3878" y="6084"/>
                    </a:cubicBezTo>
                    <a:lnTo>
                      <a:pt x="3868" y="6084"/>
                    </a:lnTo>
                    <a:cubicBezTo>
                      <a:pt x="3853" y="6094"/>
                      <a:pt x="3838" y="6097"/>
                      <a:pt x="3821" y="6097"/>
                    </a:cubicBezTo>
                    <a:cubicBezTo>
                      <a:pt x="3803" y="6097"/>
                      <a:pt x="3784" y="6094"/>
                      <a:pt x="3759" y="6094"/>
                    </a:cubicBezTo>
                    <a:cubicBezTo>
                      <a:pt x="3749" y="6094"/>
                      <a:pt x="3749" y="6084"/>
                      <a:pt x="3749" y="6084"/>
                    </a:cubicBezTo>
                    <a:cubicBezTo>
                      <a:pt x="3739" y="6035"/>
                      <a:pt x="3729" y="5995"/>
                      <a:pt x="3719" y="5955"/>
                    </a:cubicBezTo>
                    <a:close/>
                    <a:moveTo>
                      <a:pt x="20202" y="6049"/>
                    </a:moveTo>
                    <a:cubicBezTo>
                      <a:pt x="20208" y="6049"/>
                      <a:pt x="20219" y="6054"/>
                      <a:pt x="20238" y="6064"/>
                    </a:cubicBezTo>
                    <a:cubicBezTo>
                      <a:pt x="20268" y="6084"/>
                      <a:pt x="20278" y="6094"/>
                      <a:pt x="20288" y="6104"/>
                    </a:cubicBezTo>
                    <a:cubicBezTo>
                      <a:pt x="20268" y="6124"/>
                      <a:pt x="20258" y="6134"/>
                      <a:pt x="20238" y="6144"/>
                    </a:cubicBezTo>
                    <a:cubicBezTo>
                      <a:pt x="20209" y="6086"/>
                      <a:pt x="20185" y="6049"/>
                      <a:pt x="20202" y="6049"/>
                    </a:cubicBezTo>
                    <a:close/>
                    <a:moveTo>
                      <a:pt x="3625" y="6082"/>
                    </a:moveTo>
                    <a:cubicBezTo>
                      <a:pt x="3629" y="6082"/>
                      <a:pt x="3636" y="6086"/>
                      <a:pt x="3650" y="6094"/>
                    </a:cubicBezTo>
                    <a:cubicBezTo>
                      <a:pt x="3669" y="6104"/>
                      <a:pt x="3679" y="6114"/>
                      <a:pt x="3689" y="6124"/>
                    </a:cubicBezTo>
                    <a:cubicBezTo>
                      <a:pt x="3669" y="6134"/>
                      <a:pt x="3660" y="6144"/>
                      <a:pt x="3650" y="6154"/>
                    </a:cubicBezTo>
                    <a:cubicBezTo>
                      <a:pt x="3635" y="6110"/>
                      <a:pt x="3615" y="6082"/>
                      <a:pt x="3625" y="6082"/>
                    </a:cubicBezTo>
                    <a:close/>
                    <a:moveTo>
                      <a:pt x="981" y="6078"/>
                    </a:moveTo>
                    <a:lnTo>
                      <a:pt x="981" y="6078"/>
                    </a:lnTo>
                    <a:cubicBezTo>
                      <a:pt x="964" y="6103"/>
                      <a:pt x="963" y="6130"/>
                      <a:pt x="913" y="6213"/>
                    </a:cubicBezTo>
                    <a:cubicBezTo>
                      <a:pt x="913" y="6213"/>
                      <a:pt x="913" y="6203"/>
                      <a:pt x="913" y="6203"/>
                    </a:cubicBezTo>
                    <a:cubicBezTo>
                      <a:pt x="898" y="6192"/>
                      <a:pt x="885" y="6189"/>
                      <a:pt x="875" y="6189"/>
                    </a:cubicBezTo>
                    <a:cubicBezTo>
                      <a:pt x="866" y="6189"/>
                      <a:pt x="859" y="6191"/>
                      <a:pt x="852" y="6191"/>
                    </a:cubicBezTo>
                    <a:cubicBezTo>
                      <a:pt x="845" y="6191"/>
                      <a:pt x="840" y="6189"/>
                      <a:pt x="834" y="6183"/>
                    </a:cubicBezTo>
                    <a:cubicBezTo>
                      <a:pt x="814" y="6164"/>
                      <a:pt x="744" y="6144"/>
                      <a:pt x="784" y="6114"/>
                    </a:cubicBezTo>
                    <a:cubicBezTo>
                      <a:pt x="820" y="6099"/>
                      <a:pt x="841" y="6090"/>
                      <a:pt x="857" y="6090"/>
                    </a:cubicBezTo>
                    <a:cubicBezTo>
                      <a:pt x="863" y="6090"/>
                      <a:pt x="868" y="6091"/>
                      <a:pt x="873" y="6094"/>
                    </a:cubicBezTo>
                    <a:cubicBezTo>
                      <a:pt x="886" y="6107"/>
                      <a:pt x="907" y="6124"/>
                      <a:pt x="923" y="6124"/>
                    </a:cubicBezTo>
                    <a:cubicBezTo>
                      <a:pt x="932" y="6124"/>
                      <a:pt x="939" y="6118"/>
                      <a:pt x="943" y="6104"/>
                    </a:cubicBezTo>
                    <a:cubicBezTo>
                      <a:pt x="950" y="6076"/>
                      <a:pt x="972" y="6083"/>
                      <a:pt x="981" y="6078"/>
                    </a:cubicBezTo>
                    <a:close/>
                    <a:moveTo>
                      <a:pt x="3581" y="6119"/>
                    </a:moveTo>
                    <a:cubicBezTo>
                      <a:pt x="3588" y="6119"/>
                      <a:pt x="3594" y="6126"/>
                      <a:pt x="3600" y="6144"/>
                    </a:cubicBezTo>
                    <a:cubicBezTo>
                      <a:pt x="3610" y="6164"/>
                      <a:pt x="3610" y="6183"/>
                      <a:pt x="3610" y="6203"/>
                    </a:cubicBezTo>
                    <a:cubicBezTo>
                      <a:pt x="3598" y="6215"/>
                      <a:pt x="3594" y="6220"/>
                      <a:pt x="3588" y="6220"/>
                    </a:cubicBezTo>
                    <a:cubicBezTo>
                      <a:pt x="3583" y="6220"/>
                      <a:pt x="3579" y="6217"/>
                      <a:pt x="3570" y="6213"/>
                    </a:cubicBezTo>
                    <a:cubicBezTo>
                      <a:pt x="3560" y="6203"/>
                      <a:pt x="3551" y="6203"/>
                      <a:pt x="3541" y="6203"/>
                    </a:cubicBezTo>
                    <a:cubicBezTo>
                      <a:pt x="3548" y="6161"/>
                      <a:pt x="3565" y="6119"/>
                      <a:pt x="3581" y="6119"/>
                    </a:cubicBezTo>
                    <a:close/>
                    <a:moveTo>
                      <a:pt x="14824" y="5804"/>
                    </a:moveTo>
                    <a:cubicBezTo>
                      <a:pt x="14889" y="5804"/>
                      <a:pt x="14966" y="5851"/>
                      <a:pt x="15122" y="5926"/>
                    </a:cubicBezTo>
                    <a:cubicBezTo>
                      <a:pt x="15340" y="6035"/>
                      <a:pt x="15003" y="6124"/>
                      <a:pt x="14904" y="6193"/>
                    </a:cubicBezTo>
                    <a:cubicBezTo>
                      <a:pt x="14873" y="6215"/>
                      <a:pt x="14845" y="6220"/>
                      <a:pt x="14813" y="6220"/>
                    </a:cubicBezTo>
                    <a:cubicBezTo>
                      <a:pt x="14790" y="6220"/>
                      <a:pt x="14765" y="6217"/>
                      <a:pt x="14736" y="6217"/>
                    </a:cubicBezTo>
                    <a:cubicBezTo>
                      <a:pt x="14714" y="6217"/>
                      <a:pt x="14691" y="6218"/>
                      <a:pt x="14666" y="6223"/>
                    </a:cubicBezTo>
                    <a:cubicBezTo>
                      <a:pt x="14666" y="6213"/>
                      <a:pt x="14666" y="6203"/>
                      <a:pt x="14656" y="6183"/>
                    </a:cubicBezTo>
                    <a:cubicBezTo>
                      <a:pt x="14626" y="6084"/>
                      <a:pt x="14616" y="5985"/>
                      <a:pt x="14596" y="5906"/>
                    </a:cubicBezTo>
                    <a:cubicBezTo>
                      <a:pt x="14646" y="5886"/>
                      <a:pt x="14705" y="5856"/>
                      <a:pt x="14735" y="5836"/>
                    </a:cubicBezTo>
                    <a:cubicBezTo>
                      <a:pt x="14766" y="5814"/>
                      <a:pt x="14794" y="5804"/>
                      <a:pt x="14824" y="5804"/>
                    </a:cubicBezTo>
                    <a:close/>
                    <a:moveTo>
                      <a:pt x="16597" y="6052"/>
                    </a:moveTo>
                    <a:cubicBezTo>
                      <a:pt x="16579" y="6081"/>
                      <a:pt x="16572" y="6118"/>
                      <a:pt x="16520" y="6223"/>
                    </a:cubicBezTo>
                    <a:cubicBezTo>
                      <a:pt x="16520" y="6213"/>
                      <a:pt x="16510" y="6213"/>
                      <a:pt x="16510" y="6213"/>
                    </a:cubicBezTo>
                    <a:cubicBezTo>
                      <a:pt x="16488" y="6198"/>
                      <a:pt x="16471" y="6195"/>
                      <a:pt x="16458" y="6195"/>
                    </a:cubicBezTo>
                    <a:cubicBezTo>
                      <a:pt x="16443" y="6195"/>
                      <a:pt x="16431" y="6199"/>
                      <a:pt x="16420" y="6199"/>
                    </a:cubicBezTo>
                    <a:cubicBezTo>
                      <a:pt x="16414" y="6199"/>
                      <a:pt x="16408" y="6198"/>
                      <a:pt x="16401" y="6193"/>
                    </a:cubicBezTo>
                    <a:cubicBezTo>
                      <a:pt x="16371" y="6164"/>
                      <a:pt x="16272" y="6134"/>
                      <a:pt x="16341" y="6094"/>
                    </a:cubicBezTo>
                    <a:cubicBezTo>
                      <a:pt x="16384" y="6073"/>
                      <a:pt x="16406" y="6056"/>
                      <a:pt x="16427" y="6056"/>
                    </a:cubicBezTo>
                    <a:cubicBezTo>
                      <a:pt x="16435" y="6056"/>
                      <a:pt x="16442" y="6059"/>
                      <a:pt x="16450" y="6064"/>
                    </a:cubicBezTo>
                    <a:cubicBezTo>
                      <a:pt x="16469" y="6083"/>
                      <a:pt x="16498" y="6101"/>
                      <a:pt x="16520" y="6101"/>
                    </a:cubicBezTo>
                    <a:cubicBezTo>
                      <a:pt x="16534" y="6101"/>
                      <a:pt x="16546" y="6093"/>
                      <a:pt x="16550" y="6074"/>
                    </a:cubicBezTo>
                    <a:cubicBezTo>
                      <a:pt x="16562" y="6050"/>
                      <a:pt x="16586" y="6056"/>
                      <a:pt x="16597" y="6052"/>
                    </a:cubicBezTo>
                    <a:close/>
                    <a:moveTo>
                      <a:pt x="20137" y="6097"/>
                    </a:moveTo>
                    <a:cubicBezTo>
                      <a:pt x="20145" y="6097"/>
                      <a:pt x="20153" y="6107"/>
                      <a:pt x="20159" y="6134"/>
                    </a:cubicBezTo>
                    <a:cubicBezTo>
                      <a:pt x="20179" y="6164"/>
                      <a:pt x="20179" y="6193"/>
                      <a:pt x="20169" y="6213"/>
                    </a:cubicBezTo>
                    <a:cubicBezTo>
                      <a:pt x="20162" y="6225"/>
                      <a:pt x="20156" y="6234"/>
                      <a:pt x="20146" y="6234"/>
                    </a:cubicBezTo>
                    <a:cubicBezTo>
                      <a:pt x="20139" y="6234"/>
                      <a:pt x="20130" y="6231"/>
                      <a:pt x="20119" y="6223"/>
                    </a:cubicBezTo>
                    <a:cubicBezTo>
                      <a:pt x="20109" y="6213"/>
                      <a:pt x="20089" y="6213"/>
                      <a:pt x="20079" y="6213"/>
                    </a:cubicBezTo>
                    <a:cubicBezTo>
                      <a:pt x="20093" y="6157"/>
                      <a:pt x="20117" y="6097"/>
                      <a:pt x="20137" y="6097"/>
                    </a:cubicBezTo>
                    <a:close/>
                    <a:moveTo>
                      <a:pt x="9906" y="5341"/>
                    </a:moveTo>
                    <a:lnTo>
                      <a:pt x="9906" y="5618"/>
                    </a:lnTo>
                    <a:cubicBezTo>
                      <a:pt x="9906" y="5515"/>
                      <a:pt x="9899" y="5475"/>
                      <a:pt x="9888" y="5475"/>
                    </a:cubicBezTo>
                    <a:cubicBezTo>
                      <a:pt x="9869" y="5475"/>
                      <a:pt x="9838" y="5589"/>
                      <a:pt x="9807" y="5707"/>
                    </a:cubicBezTo>
                    <a:cubicBezTo>
                      <a:pt x="9668" y="5747"/>
                      <a:pt x="9678" y="5866"/>
                      <a:pt x="9599" y="5985"/>
                    </a:cubicBezTo>
                    <a:cubicBezTo>
                      <a:pt x="9599" y="6025"/>
                      <a:pt x="9609" y="6064"/>
                      <a:pt x="9609" y="6084"/>
                    </a:cubicBezTo>
                    <a:cubicBezTo>
                      <a:pt x="9629" y="6124"/>
                      <a:pt x="9629" y="6183"/>
                      <a:pt x="9639" y="6253"/>
                    </a:cubicBezTo>
                    <a:cubicBezTo>
                      <a:pt x="9609" y="6243"/>
                      <a:pt x="9559" y="6223"/>
                      <a:pt x="9500" y="6213"/>
                    </a:cubicBezTo>
                    <a:cubicBezTo>
                      <a:pt x="9500" y="6203"/>
                      <a:pt x="9500" y="6203"/>
                      <a:pt x="9500" y="6193"/>
                    </a:cubicBezTo>
                    <a:cubicBezTo>
                      <a:pt x="9510" y="6173"/>
                      <a:pt x="9520" y="6114"/>
                      <a:pt x="9529" y="6064"/>
                    </a:cubicBezTo>
                    <a:lnTo>
                      <a:pt x="9529" y="6064"/>
                    </a:lnTo>
                    <a:cubicBezTo>
                      <a:pt x="9495" y="6099"/>
                      <a:pt x="9466" y="6113"/>
                      <a:pt x="9437" y="6113"/>
                    </a:cubicBezTo>
                    <a:cubicBezTo>
                      <a:pt x="9375" y="6113"/>
                      <a:pt x="9317" y="6044"/>
                      <a:pt x="9222" y="5955"/>
                    </a:cubicBezTo>
                    <a:cubicBezTo>
                      <a:pt x="9190" y="5925"/>
                      <a:pt x="9165" y="5913"/>
                      <a:pt x="9144" y="5913"/>
                    </a:cubicBezTo>
                    <a:cubicBezTo>
                      <a:pt x="9070" y="5913"/>
                      <a:pt x="9058" y="6074"/>
                      <a:pt x="9004" y="6144"/>
                    </a:cubicBezTo>
                    <a:cubicBezTo>
                      <a:pt x="8998" y="6151"/>
                      <a:pt x="8992" y="6158"/>
                      <a:pt x="8988" y="6165"/>
                    </a:cubicBezTo>
                    <a:lnTo>
                      <a:pt x="8988" y="6165"/>
                    </a:lnTo>
                    <a:cubicBezTo>
                      <a:pt x="8988" y="6160"/>
                      <a:pt x="8987" y="6153"/>
                      <a:pt x="8984" y="6144"/>
                    </a:cubicBezTo>
                    <a:cubicBezTo>
                      <a:pt x="8961" y="6081"/>
                      <a:pt x="8937" y="6019"/>
                      <a:pt x="8905" y="6019"/>
                    </a:cubicBezTo>
                    <a:cubicBezTo>
                      <a:pt x="8895" y="6019"/>
                      <a:pt x="8886" y="6024"/>
                      <a:pt x="8875" y="6035"/>
                    </a:cubicBezTo>
                    <a:cubicBezTo>
                      <a:pt x="8851" y="6058"/>
                      <a:pt x="8832" y="6071"/>
                      <a:pt x="8821" y="6071"/>
                    </a:cubicBezTo>
                    <a:cubicBezTo>
                      <a:pt x="8808" y="6071"/>
                      <a:pt x="8805" y="6056"/>
                      <a:pt x="8816" y="6025"/>
                    </a:cubicBezTo>
                    <a:cubicBezTo>
                      <a:pt x="8832" y="5968"/>
                      <a:pt x="8939" y="5880"/>
                      <a:pt x="8910" y="5880"/>
                    </a:cubicBezTo>
                    <a:cubicBezTo>
                      <a:pt x="8904" y="5880"/>
                      <a:pt x="8890" y="5885"/>
                      <a:pt x="8865" y="5896"/>
                    </a:cubicBezTo>
                    <a:cubicBezTo>
                      <a:pt x="8726" y="5945"/>
                      <a:pt x="8687" y="5975"/>
                      <a:pt x="8706" y="6025"/>
                    </a:cubicBezTo>
                    <a:cubicBezTo>
                      <a:pt x="8712" y="6045"/>
                      <a:pt x="8695" y="6068"/>
                      <a:pt x="8675" y="6082"/>
                    </a:cubicBezTo>
                    <a:lnTo>
                      <a:pt x="8675" y="6082"/>
                    </a:lnTo>
                    <a:cubicBezTo>
                      <a:pt x="8694" y="6066"/>
                      <a:pt x="8692" y="6024"/>
                      <a:pt x="8637" y="5945"/>
                    </a:cubicBezTo>
                    <a:cubicBezTo>
                      <a:pt x="8637" y="5935"/>
                      <a:pt x="8627" y="5935"/>
                      <a:pt x="8627" y="5926"/>
                    </a:cubicBezTo>
                    <a:cubicBezTo>
                      <a:pt x="8687" y="5916"/>
                      <a:pt x="8756" y="5886"/>
                      <a:pt x="8816" y="5846"/>
                    </a:cubicBezTo>
                    <a:cubicBezTo>
                      <a:pt x="9004" y="5707"/>
                      <a:pt x="9063" y="5707"/>
                      <a:pt x="9222" y="5509"/>
                    </a:cubicBezTo>
                    <a:cubicBezTo>
                      <a:pt x="9270" y="5449"/>
                      <a:pt x="9308" y="5425"/>
                      <a:pt x="9336" y="5425"/>
                    </a:cubicBezTo>
                    <a:cubicBezTo>
                      <a:pt x="9402" y="5425"/>
                      <a:pt x="9415" y="5551"/>
                      <a:pt x="9381" y="5648"/>
                    </a:cubicBezTo>
                    <a:cubicBezTo>
                      <a:pt x="9360" y="5707"/>
                      <a:pt x="9380" y="5736"/>
                      <a:pt x="9421" y="5736"/>
                    </a:cubicBezTo>
                    <a:cubicBezTo>
                      <a:pt x="9475" y="5736"/>
                      <a:pt x="9565" y="5685"/>
                      <a:pt x="9639" y="5588"/>
                    </a:cubicBezTo>
                    <a:cubicBezTo>
                      <a:pt x="9777" y="5420"/>
                      <a:pt x="9738" y="5410"/>
                      <a:pt x="9906" y="5341"/>
                    </a:cubicBezTo>
                    <a:close/>
                    <a:moveTo>
                      <a:pt x="1126" y="6202"/>
                    </a:moveTo>
                    <a:cubicBezTo>
                      <a:pt x="1160" y="6202"/>
                      <a:pt x="1112" y="6240"/>
                      <a:pt x="1032" y="6302"/>
                    </a:cubicBezTo>
                    <a:cubicBezTo>
                      <a:pt x="1022" y="6292"/>
                      <a:pt x="1022" y="6282"/>
                      <a:pt x="1012" y="6273"/>
                    </a:cubicBezTo>
                    <a:cubicBezTo>
                      <a:pt x="1042" y="6243"/>
                      <a:pt x="1082" y="6213"/>
                      <a:pt x="1111" y="6203"/>
                    </a:cubicBezTo>
                    <a:cubicBezTo>
                      <a:pt x="1117" y="6202"/>
                      <a:pt x="1122" y="6202"/>
                      <a:pt x="1126" y="6202"/>
                    </a:cubicBezTo>
                    <a:close/>
                    <a:moveTo>
                      <a:pt x="16809" y="6213"/>
                    </a:moveTo>
                    <a:cubicBezTo>
                      <a:pt x="16827" y="6213"/>
                      <a:pt x="16787" y="6251"/>
                      <a:pt x="16718" y="6312"/>
                    </a:cubicBezTo>
                    <a:cubicBezTo>
                      <a:pt x="16708" y="6302"/>
                      <a:pt x="16688" y="6292"/>
                      <a:pt x="16678" y="6282"/>
                    </a:cubicBezTo>
                    <a:cubicBezTo>
                      <a:pt x="16708" y="6253"/>
                      <a:pt x="16748" y="6233"/>
                      <a:pt x="16778" y="6223"/>
                    </a:cubicBezTo>
                    <a:cubicBezTo>
                      <a:pt x="16793" y="6216"/>
                      <a:pt x="16803" y="6213"/>
                      <a:pt x="16809" y="6213"/>
                    </a:cubicBezTo>
                    <a:close/>
                    <a:moveTo>
                      <a:pt x="14411" y="6190"/>
                    </a:moveTo>
                    <a:cubicBezTo>
                      <a:pt x="14418" y="6190"/>
                      <a:pt x="14433" y="6197"/>
                      <a:pt x="14457" y="6213"/>
                    </a:cubicBezTo>
                    <a:cubicBezTo>
                      <a:pt x="14497" y="6243"/>
                      <a:pt x="14527" y="6263"/>
                      <a:pt x="14537" y="6273"/>
                    </a:cubicBezTo>
                    <a:lnTo>
                      <a:pt x="14527" y="6273"/>
                    </a:lnTo>
                    <a:cubicBezTo>
                      <a:pt x="14507" y="6292"/>
                      <a:pt x="14487" y="6312"/>
                      <a:pt x="14467" y="6322"/>
                    </a:cubicBezTo>
                    <a:cubicBezTo>
                      <a:pt x="14424" y="6243"/>
                      <a:pt x="14391" y="6190"/>
                      <a:pt x="14411" y="6190"/>
                    </a:cubicBezTo>
                    <a:close/>
                    <a:moveTo>
                      <a:pt x="8092" y="6213"/>
                    </a:moveTo>
                    <a:cubicBezTo>
                      <a:pt x="8112" y="6223"/>
                      <a:pt x="8131" y="6243"/>
                      <a:pt x="8171" y="6253"/>
                    </a:cubicBezTo>
                    <a:cubicBezTo>
                      <a:pt x="8270" y="6312"/>
                      <a:pt x="8121" y="6362"/>
                      <a:pt x="8072" y="6392"/>
                    </a:cubicBezTo>
                    <a:cubicBezTo>
                      <a:pt x="8072" y="6401"/>
                      <a:pt x="8072" y="6401"/>
                      <a:pt x="8062" y="6401"/>
                    </a:cubicBezTo>
                    <a:cubicBezTo>
                      <a:pt x="8012" y="6372"/>
                      <a:pt x="7973" y="6332"/>
                      <a:pt x="8042" y="6273"/>
                    </a:cubicBezTo>
                    <a:cubicBezTo>
                      <a:pt x="8062" y="6263"/>
                      <a:pt x="8072" y="6243"/>
                      <a:pt x="8092" y="6213"/>
                    </a:cubicBezTo>
                    <a:close/>
                    <a:moveTo>
                      <a:pt x="8978" y="6181"/>
                    </a:moveTo>
                    <a:cubicBezTo>
                      <a:pt x="8950" y="6231"/>
                      <a:pt x="8952" y="6282"/>
                      <a:pt x="8855" y="6451"/>
                    </a:cubicBezTo>
                    <a:cubicBezTo>
                      <a:pt x="8845" y="6441"/>
                      <a:pt x="8845" y="6441"/>
                      <a:pt x="8845" y="6441"/>
                    </a:cubicBezTo>
                    <a:cubicBezTo>
                      <a:pt x="8806" y="6410"/>
                      <a:pt x="8778" y="6405"/>
                      <a:pt x="8755" y="6405"/>
                    </a:cubicBezTo>
                    <a:cubicBezTo>
                      <a:pt x="8742" y="6405"/>
                      <a:pt x="8731" y="6407"/>
                      <a:pt x="8720" y="6407"/>
                    </a:cubicBezTo>
                    <a:cubicBezTo>
                      <a:pt x="8706" y="6407"/>
                      <a:pt x="8692" y="6404"/>
                      <a:pt x="8677" y="6392"/>
                    </a:cubicBezTo>
                    <a:cubicBezTo>
                      <a:pt x="8637" y="6362"/>
                      <a:pt x="8488" y="6312"/>
                      <a:pt x="8587" y="6253"/>
                    </a:cubicBezTo>
                    <a:cubicBezTo>
                      <a:pt x="8655" y="6219"/>
                      <a:pt x="8690" y="6199"/>
                      <a:pt x="8718" y="6199"/>
                    </a:cubicBezTo>
                    <a:cubicBezTo>
                      <a:pt x="8732" y="6199"/>
                      <a:pt x="8743" y="6204"/>
                      <a:pt x="8756" y="6213"/>
                    </a:cubicBezTo>
                    <a:cubicBezTo>
                      <a:pt x="8782" y="6233"/>
                      <a:pt x="8830" y="6265"/>
                      <a:pt x="8865" y="6265"/>
                    </a:cubicBezTo>
                    <a:cubicBezTo>
                      <a:pt x="8883" y="6265"/>
                      <a:pt x="8898" y="6257"/>
                      <a:pt x="8905" y="6233"/>
                    </a:cubicBezTo>
                    <a:cubicBezTo>
                      <a:pt x="8924" y="6181"/>
                      <a:pt x="8961" y="6189"/>
                      <a:pt x="8978" y="6181"/>
                    </a:cubicBezTo>
                    <a:close/>
                    <a:moveTo>
                      <a:pt x="14311" y="6260"/>
                    </a:moveTo>
                    <a:cubicBezTo>
                      <a:pt x="14324" y="6260"/>
                      <a:pt x="14337" y="6275"/>
                      <a:pt x="14348" y="6312"/>
                    </a:cubicBezTo>
                    <a:cubicBezTo>
                      <a:pt x="14368" y="6362"/>
                      <a:pt x="14368" y="6401"/>
                      <a:pt x="14368" y="6431"/>
                    </a:cubicBezTo>
                    <a:cubicBezTo>
                      <a:pt x="14350" y="6455"/>
                      <a:pt x="14339" y="6468"/>
                      <a:pt x="14325" y="6468"/>
                    </a:cubicBezTo>
                    <a:cubicBezTo>
                      <a:pt x="14315" y="6468"/>
                      <a:pt x="14304" y="6463"/>
                      <a:pt x="14289" y="6451"/>
                    </a:cubicBezTo>
                    <a:cubicBezTo>
                      <a:pt x="14269" y="6431"/>
                      <a:pt x="14249" y="6431"/>
                      <a:pt x="14219" y="6431"/>
                    </a:cubicBezTo>
                    <a:cubicBezTo>
                      <a:pt x="14241" y="6353"/>
                      <a:pt x="14277" y="6260"/>
                      <a:pt x="14311" y="6260"/>
                    </a:cubicBezTo>
                    <a:close/>
                    <a:moveTo>
                      <a:pt x="3640" y="6282"/>
                    </a:moveTo>
                    <a:cubicBezTo>
                      <a:pt x="3652" y="6301"/>
                      <a:pt x="3665" y="6308"/>
                      <a:pt x="3675" y="6308"/>
                    </a:cubicBezTo>
                    <a:cubicBezTo>
                      <a:pt x="3681" y="6308"/>
                      <a:pt x="3686" y="6306"/>
                      <a:pt x="3689" y="6302"/>
                    </a:cubicBezTo>
                    <a:cubicBezTo>
                      <a:pt x="3699" y="6332"/>
                      <a:pt x="3689" y="6362"/>
                      <a:pt x="3689" y="6362"/>
                    </a:cubicBezTo>
                    <a:cubicBezTo>
                      <a:pt x="3689" y="6362"/>
                      <a:pt x="3699" y="6382"/>
                      <a:pt x="3719" y="6401"/>
                    </a:cubicBezTo>
                    <a:cubicBezTo>
                      <a:pt x="3714" y="6406"/>
                      <a:pt x="3712" y="6406"/>
                      <a:pt x="3710" y="6406"/>
                    </a:cubicBezTo>
                    <a:cubicBezTo>
                      <a:pt x="3709" y="6406"/>
                      <a:pt x="3709" y="6406"/>
                      <a:pt x="3709" y="6411"/>
                    </a:cubicBezTo>
                    <a:cubicBezTo>
                      <a:pt x="3655" y="6427"/>
                      <a:pt x="3643" y="6490"/>
                      <a:pt x="3613" y="6490"/>
                    </a:cubicBezTo>
                    <a:cubicBezTo>
                      <a:pt x="3604" y="6490"/>
                      <a:pt x="3594" y="6484"/>
                      <a:pt x="3580" y="6471"/>
                    </a:cubicBezTo>
                    <a:cubicBezTo>
                      <a:pt x="3551" y="6441"/>
                      <a:pt x="3541" y="6421"/>
                      <a:pt x="3531" y="6401"/>
                    </a:cubicBezTo>
                    <a:cubicBezTo>
                      <a:pt x="3541" y="6392"/>
                      <a:pt x="3560" y="6382"/>
                      <a:pt x="3570" y="6362"/>
                    </a:cubicBezTo>
                    <a:cubicBezTo>
                      <a:pt x="3586" y="6378"/>
                      <a:pt x="3599" y="6390"/>
                      <a:pt x="3603" y="6390"/>
                    </a:cubicBezTo>
                    <a:cubicBezTo>
                      <a:pt x="3607" y="6390"/>
                      <a:pt x="3604" y="6380"/>
                      <a:pt x="3590" y="6352"/>
                    </a:cubicBezTo>
                    <a:cubicBezTo>
                      <a:pt x="3590" y="6352"/>
                      <a:pt x="3590" y="6352"/>
                      <a:pt x="3590" y="6342"/>
                    </a:cubicBezTo>
                    <a:cubicBezTo>
                      <a:pt x="3600" y="6332"/>
                      <a:pt x="3620" y="6302"/>
                      <a:pt x="3630" y="6282"/>
                    </a:cubicBezTo>
                    <a:close/>
                    <a:moveTo>
                      <a:pt x="3739" y="6441"/>
                    </a:moveTo>
                    <a:cubicBezTo>
                      <a:pt x="3759" y="6461"/>
                      <a:pt x="3779" y="6491"/>
                      <a:pt x="3808" y="6511"/>
                    </a:cubicBezTo>
                    <a:cubicBezTo>
                      <a:pt x="3808" y="6511"/>
                      <a:pt x="3808" y="6511"/>
                      <a:pt x="3808" y="6520"/>
                    </a:cubicBezTo>
                    <a:cubicBezTo>
                      <a:pt x="3779" y="6511"/>
                      <a:pt x="3749" y="6501"/>
                      <a:pt x="3739" y="6481"/>
                    </a:cubicBezTo>
                    <a:cubicBezTo>
                      <a:pt x="3739" y="6471"/>
                      <a:pt x="3739" y="6451"/>
                      <a:pt x="3739" y="6441"/>
                    </a:cubicBezTo>
                    <a:close/>
                    <a:moveTo>
                      <a:pt x="17250" y="5482"/>
                    </a:moveTo>
                    <a:cubicBezTo>
                      <a:pt x="17330" y="5482"/>
                      <a:pt x="17353" y="5594"/>
                      <a:pt x="17353" y="5638"/>
                    </a:cubicBezTo>
                    <a:cubicBezTo>
                      <a:pt x="17353" y="5688"/>
                      <a:pt x="17303" y="5697"/>
                      <a:pt x="17174" y="5717"/>
                    </a:cubicBezTo>
                    <a:cubicBezTo>
                      <a:pt x="17055" y="5747"/>
                      <a:pt x="17065" y="5826"/>
                      <a:pt x="17006" y="5916"/>
                    </a:cubicBezTo>
                    <a:cubicBezTo>
                      <a:pt x="17016" y="5945"/>
                      <a:pt x="17016" y="5975"/>
                      <a:pt x="17016" y="5985"/>
                    </a:cubicBezTo>
                    <a:cubicBezTo>
                      <a:pt x="17035" y="6015"/>
                      <a:pt x="17035" y="6084"/>
                      <a:pt x="17035" y="6134"/>
                    </a:cubicBezTo>
                    <a:cubicBezTo>
                      <a:pt x="17038" y="6145"/>
                      <a:pt x="17041" y="6150"/>
                      <a:pt x="17044" y="6150"/>
                    </a:cubicBezTo>
                    <a:cubicBezTo>
                      <a:pt x="17056" y="6150"/>
                      <a:pt x="17077" y="6102"/>
                      <a:pt x="17115" y="6094"/>
                    </a:cubicBezTo>
                    <a:cubicBezTo>
                      <a:pt x="17154" y="6094"/>
                      <a:pt x="17115" y="6094"/>
                      <a:pt x="17095" y="6124"/>
                    </a:cubicBezTo>
                    <a:cubicBezTo>
                      <a:pt x="17075" y="6164"/>
                      <a:pt x="17055" y="6243"/>
                      <a:pt x="17055" y="6253"/>
                    </a:cubicBezTo>
                    <a:cubicBezTo>
                      <a:pt x="17058" y="6255"/>
                      <a:pt x="17060" y="6256"/>
                      <a:pt x="17062" y="6256"/>
                    </a:cubicBezTo>
                    <a:cubicBezTo>
                      <a:pt x="17065" y="6256"/>
                      <a:pt x="17067" y="6255"/>
                      <a:pt x="17069" y="6255"/>
                    </a:cubicBezTo>
                    <a:cubicBezTo>
                      <a:pt x="17073" y="6255"/>
                      <a:pt x="17075" y="6258"/>
                      <a:pt x="17075" y="6273"/>
                    </a:cubicBezTo>
                    <a:cubicBezTo>
                      <a:pt x="17083" y="6297"/>
                      <a:pt x="17125" y="6315"/>
                      <a:pt x="17150" y="6315"/>
                    </a:cubicBezTo>
                    <a:cubicBezTo>
                      <a:pt x="17156" y="6315"/>
                      <a:pt x="17161" y="6314"/>
                      <a:pt x="17164" y="6312"/>
                    </a:cubicBezTo>
                    <a:cubicBezTo>
                      <a:pt x="17165" y="6312"/>
                      <a:pt x="17166" y="6312"/>
                      <a:pt x="17167" y="6312"/>
                    </a:cubicBezTo>
                    <a:cubicBezTo>
                      <a:pt x="17181" y="6312"/>
                      <a:pt x="17152" y="6403"/>
                      <a:pt x="17115" y="6431"/>
                    </a:cubicBezTo>
                    <a:cubicBezTo>
                      <a:pt x="17095" y="6444"/>
                      <a:pt x="17110" y="6474"/>
                      <a:pt x="17138" y="6474"/>
                    </a:cubicBezTo>
                    <a:cubicBezTo>
                      <a:pt x="17154" y="6474"/>
                      <a:pt x="17173" y="6465"/>
                      <a:pt x="17194" y="6441"/>
                    </a:cubicBezTo>
                    <a:cubicBezTo>
                      <a:pt x="17202" y="6433"/>
                      <a:pt x="17209" y="6429"/>
                      <a:pt x="17215" y="6429"/>
                    </a:cubicBezTo>
                    <a:cubicBezTo>
                      <a:pt x="17232" y="6429"/>
                      <a:pt x="17247" y="6457"/>
                      <a:pt x="17283" y="6501"/>
                    </a:cubicBezTo>
                    <a:cubicBezTo>
                      <a:pt x="17333" y="6550"/>
                      <a:pt x="17234" y="6520"/>
                      <a:pt x="17204" y="6560"/>
                    </a:cubicBezTo>
                    <a:cubicBezTo>
                      <a:pt x="17193" y="6575"/>
                      <a:pt x="17189" y="6580"/>
                      <a:pt x="17186" y="6580"/>
                    </a:cubicBezTo>
                    <a:cubicBezTo>
                      <a:pt x="17181" y="6580"/>
                      <a:pt x="17179" y="6566"/>
                      <a:pt x="17154" y="6560"/>
                    </a:cubicBezTo>
                    <a:cubicBezTo>
                      <a:pt x="17072" y="6485"/>
                      <a:pt x="17013" y="6433"/>
                      <a:pt x="16963" y="6433"/>
                    </a:cubicBezTo>
                    <a:cubicBezTo>
                      <a:pt x="16946" y="6433"/>
                      <a:pt x="16931" y="6439"/>
                      <a:pt x="16916" y="6451"/>
                    </a:cubicBezTo>
                    <a:cubicBezTo>
                      <a:pt x="16901" y="6463"/>
                      <a:pt x="16888" y="6468"/>
                      <a:pt x="16877" y="6468"/>
                    </a:cubicBezTo>
                    <a:cubicBezTo>
                      <a:pt x="16860" y="6468"/>
                      <a:pt x="16845" y="6455"/>
                      <a:pt x="16827" y="6431"/>
                    </a:cubicBezTo>
                    <a:cubicBezTo>
                      <a:pt x="16837" y="6411"/>
                      <a:pt x="16827" y="6382"/>
                      <a:pt x="16817" y="6372"/>
                    </a:cubicBezTo>
                    <a:cubicBezTo>
                      <a:pt x="16785" y="6356"/>
                      <a:pt x="16799" y="6339"/>
                      <a:pt x="16816" y="6339"/>
                    </a:cubicBezTo>
                    <a:cubicBezTo>
                      <a:pt x="16820" y="6339"/>
                      <a:pt x="16824" y="6340"/>
                      <a:pt x="16827" y="6342"/>
                    </a:cubicBezTo>
                    <a:cubicBezTo>
                      <a:pt x="16834" y="6344"/>
                      <a:pt x="16842" y="6346"/>
                      <a:pt x="16850" y="6346"/>
                    </a:cubicBezTo>
                    <a:cubicBezTo>
                      <a:pt x="16876" y="6346"/>
                      <a:pt x="16902" y="6333"/>
                      <a:pt x="16887" y="6302"/>
                    </a:cubicBezTo>
                    <a:cubicBezTo>
                      <a:pt x="16867" y="6253"/>
                      <a:pt x="16926" y="6233"/>
                      <a:pt x="16926" y="6223"/>
                    </a:cubicBezTo>
                    <a:cubicBezTo>
                      <a:pt x="16936" y="6213"/>
                      <a:pt x="16906" y="6173"/>
                      <a:pt x="16887" y="6173"/>
                    </a:cubicBezTo>
                    <a:cubicBezTo>
                      <a:pt x="16883" y="6175"/>
                      <a:pt x="16880" y="6175"/>
                      <a:pt x="16877" y="6175"/>
                    </a:cubicBezTo>
                    <a:cubicBezTo>
                      <a:pt x="16856" y="6175"/>
                      <a:pt x="16845" y="6152"/>
                      <a:pt x="16866" y="6152"/>
                    </a:cubicBezTo>
                    <a:cubicBezTo>
                      <a:pt x="16869" y="6152"/>
                      <a:pt x="16872" y="6152"/>
                      <a:pt x="16877" y="6154"/>
                    </a:cubicBezTo>
                    <a:cubicBezTo>
                      <a:pt x="16905" y="6154"/>
                      <a:pt x="16920" y="6167"/>
                      <a:pt x="16928" y="6167"/>
                    </a:cubicBezTo>
                    <a:cubicBezTo>
                      <a:pt x="16934" y="6167"/>
                      <a:pt x="16936" y="6159"/>
                      <a:pt x="16936" y="6134"/>
                    </a:cubicBezTo>
                    <a:cubicBezTo>
                      <a:pt x="16946" y="6084"/>
                      <a:pt x="16936" y="6084"/>
                      <a:pt x="16946" y="6054"/>
                    </a:cubicBezTo>
                    <a:cubicBezTo>
                      <a:pt x="16956" y="6045"/>
                      <a:pt x="16966" y="6005"/>
                      <a:pt x="16966" y="5965"/>
                    </a:cubicBezTo>
                    <a:lnTo>
                      <a:pt x="16966" y="5965"/>
                    </a:lnTo>
                    <a:cubicBezTo>
                      <a:pt x="16943" y="5991"/>
                      <a:pt x="16924" y="6002"/>
                      <a:pt x="16904" y="6002"/>
                    </a:cubicBezTo>
                    <a:cubicBezTo>
                      <a:pt x="16864" y="6002"/>
                      <a:pt x="16824" y="5956"/>
                      <a:pt x="16758" y="5896"/>
                    </a:cubicBezTo>
                    <a:cubicBezTo>
                      <a:pt x="16737" y="5877"/>
                      <a:pt x="16720" y="5869"/>
                      <a:pt x="16707" y="5869"/>
                    </a:cubicBezTo>
                    <a:cubicBezTo>
                      <a:pt x="16657" y="5869"/>
                      <a:pt x="16650" y="5978"/>
                      <a:pt x="16619" y="6025"/>
                    </a:cubicBezTo>
                    <a:cubicBezTo>
                      <a:pt x="16613" y="6031"/>
                      <a:pt x="16608" y="6036"/>
                      <a:pt x="16604" y="6042"/>
                    </a:cubicBezTo>
                    <a:lnTo>
                      <a:pt x="16604" y="6042"/>
                    </a:lnTo>
                    <a:cubicBezTo>
                      <a:pt x="16604" y="6038"/>
                      <a:pt x="16602" y="6032"/>
                      <a:pt x="16599" y="6025"/>
                    </a:cubicBezTo>
                    <a:cubicBezTo>
                      <a:pt x="16591" y="5984"/>
                      <a:pt x="16570" y="5937"/>
                      <a:pt x="16546" y="5937"/>
                    </a:cubicBezTo>
                    <a:cubicBezTo>
                      <a:pt x="16541" y="5937"/>
                      <a:pt x="16535" y="5940"/>
                      <a:pt x="16530" y="5945"/>
                    </a:cubicBezTo>
                    <a:cubicBezTo>
                      <a:pt x="16515" y="5965"/>
                      <a:pt x="16502" y="5975"/>
                      <a:pt x="16495" y="5975"/>
                    </a:cubicBezTo>
                    <a:cubicBezTo>
                      <a:pt x="16488" y="5975"/>
                      <a:pt x="16485" y="5965"/>
                      <a:pt x="16490" y="5945"/>
                    </a:cubicBezTo>
                    <a:cubicBezTo>
                      <a:pt x="16500" y="5916"/>
                      <a:pt x="16540" y="5886"/>
                      <a:pt x="16550" y="5866"/>
                    </a:cubicBezTo>
                    <a:cubicBezTo>
                      <a:pt x="16560" y="5867"/>
                      <a:pt x="16571" y="5868"/>
                      <a:pt x="16582" y="5868"/>
                    </a:cubicBezTo>
                    <a:cubicBezTo>
                      <a:pt x="16683" y="5868"/>
                      <a:pt x="16792" y="5826"/>
                      <a:pt x="16837" y="5727"/>
                    </a:cubicBezTo>
                    <a:cubicBezTo>
                      <a:pt x="16847" y="5707"/>
                      <a:pt x="16857" y="5697"/>
                      <a:pt x="16867" y="5688"/>
                    </a:cubicBezTo>
                    <a:lnTo>
                      <a:pt x="16867" y="5688"/>
                    </a:lnTo>
                    <a:cubicBezTo>
                      <a:pt x="16849" y="5728"/>
                      <a:pt x="16862" y="5748"/>
                      <a:pt x="16890" y="5748"/>
                    </a:cubicBezTo>
                    <a:cubicBezTo>
                      <a:pt x="16910" y="5748"/>
                      <a:pt x="16937" y="5738"/>
                      <a:pt x="16966" y="5717"/>
                    </a:cubicBezTo>
                    <a:cubicBezTo>
                      <a:pt x="16975" y="5730"/>
                      <a:pt x="16983" y="5738"/>
                      <a:pt x="16989" y="5738"/>
                    </a:cubicBezTo>
                    <a:cubicBezTo>
                      <a:pt x="16996" y="5738"/>
                      <a:pt x="16997" y="5725"/>
                      <a:pt x="16986" y="5697"/>
                    </a:cubicBezTo>
                    <a:cubicBezTo>
                      <a:pt x="17006" y="5688"/>
                      <a:pt x="17025" y="5678"/>
                      <a:pt x="17035" y="5658"/>
                    </a:cubicBezTo>
                    <a:cubicBezTo>
                      <a:pt x="17125" y="5539"/>
                      <a:pt x="17105" y="5539"/>
                      <a:pt x="17214" y="5489"/>
                    </a:cubicBezTo>
                    <a:cubicBezTo>
                      <a:pt x="17227" y="5484"/>
                      <a:pt x="17239" y="5482"/>
                      <a:pt x="17250" y="5482"/>
                    </a:cubicBezTo>
                    <a:close/>
                    <a:moveTo>
                      <a:pt x="854" y="6530"/>
                    </a:moveTo>
                    <a:cubicBezTo>
                      <a:pt x="854" y="6550"/>
                      <a:pt x="844" y="6570"/>
                      <a:pt x="834" y="6600"/>
                    </a:cubicBezTo>
                    <a:cubicBezTo>
                      <a:pt x="834" y="6590"/>
                      <a:pt x="834" y="6590"/>
                      <a:pt x="834" y="6590"/>
                    </a:cubicBezTo>
                    <a:cubicBezTo>
                      <a:pt x="834" y="6570"/>
                      <a:pt x="834" y="6540"/>
                      <a:pt x="854" y="6530"/>
                    </a:cubicBezTo>
                    <a:close/>
                    <a:moveTo>
                      <a:pt x="20208" y="6322"/>
                    </a:moveTo>
                    <a:cubicBezTo>
                      <a:pt x="20218" y="6322"/>
                      <a:pt x="20218" y="6322"/>
                      <a:pt x="20218" y="6332"/>
                    </a:cubicBezTo>
                    <a:cubicBezTo>
                      <a:pt x="20237" y="6351"/>
                      <a:pt x="20257" y="6362"/>
                      <a:pt x="20273" y="6362"/>
                    </a:cubicBezTo>
                    <a:cubicBezTo>
                      <a:pt x="20282" y="6362"/>
                      <a:pt x="20290" y="6359"/>
                      <a:pt x="20298" y="6352"/>
                    </a:cubicBezTo>
                    <a:cubicBezTo>
                      <a:pt x="20298" y="6392"/>
                      <a:pt x="20298" y="6431"/>
                      <a:pt x="20298" y="6431"/>
                    </a:cubicBezTo>
                    <a:cubicBezTo>
                      <a:pt x="20298" y="6431"/>
                      <a:pt x="20307" y="6451"/>
                      <a:pt x="20327" y="6491"/>
                    </a:cubicBezTo>
                    <a:lnTo>
                      <a:pt x="20317" y="6491"/>
                    </a:lnTo>
                    <a:cubicBezTo>
                      <a:pt x="20248" y="6521"/>
                      <a:pt x="20227" y="6605"/>
                      <a:pt x="20184" y="6605"/>
                    </a:cubicBezTo>
                    <a:cubicBezTo>
                      <a:pt x="20171" y="6605"/>
                      <a:pt x="20157" y="6598"/>
                      <a:pt x="20139" y="6580"/>
                    </a:cubicBezTo>
                    <a:cubicBezTo>
                      <a:pt x="20099" y="6540"/>
                      <a:pt x="20079" y="6511"/>
                      <a:pt x="20079" y="6491"/>
                    </a:cubicBezTo>
                    <a:cubicBezTo>
                      <a:pt x="20089" y="6481"/>
                      <a:pt x="20109" y="6461"/>
                      <a:pt x="20129" y="6431"/>
                    </a:cubicBezTo>
                    <a:cubicBezTo>
                      <a:pt x="20150" y="6452"/>
                      <a:pt x="20165" y="6467"/>
                      <a:pt x="20169" y="6467"/>
                    </a:cubicBezTo>
                    <a:cubicBezTo>
                      <a:pt x="20173" y="6467"/>
                      <a:pt x="20168" y="6454"/>
                      <a:pt x="20149" y="6421"/>
                    </a:cubicBezTo>
                    <a:cubicBezTo>
                      <a:pt x="20149" y="6411"/>
                      <a:pt x="20149" y="6411"/>
                      <a:pt x="20149" y="6411"/>
                    </a:cubicBezTo>
                    <a:cubicBezTo>
                      <a:pt x="20169" y="6382"/>
                      <a:pt x="20188" y="6352"/>
                      <a:pt x="20208" y="6322"/>
                    </a:cubicBezTo>
                    <a:close/>
                    <a:moveTo>
                      <a:pt x="9291" y="6431"/>
                    </a:moveTo>
                    <a:cubicBezTo>
                      <a:pt x="9327" y="6431"/>
                      <a:pt x="9241" y="6507"/>
                      <a:pt x="9093" y="6630"/>
                    </a:cubicBezTo>
                    <a:cubicBezTo>
                      <a:pt x="9073" y="6610"/>
                      <a:pt x="9054" y="6590"/>
                      <a:pt x="9044" y="6570"/>
                    </a:cubicBezTo>
                    <a:cubicBezTo>
                      <a:pt x="9113" y="6511"/>
                      <a:pt x="9192" y="6461"/>
                      <a:pt x="9252" y="6441"/>
                    </a:cubicBezTo>
                    <a:cubicBezTo>
                      <a:pt x="9271" y="6434"/>
                      <a:pt x="9284" y="6431"/>
                      <a:pt x="9291" y="6431"/>
                    </a:cubicBezTo>
                    <a:close/>
                    <a:moveTo>
                      <a:pt x="1004" y="6643"/>
                    </a:moveTo>
                    <a:cubicBezTo>
                      <a:pt x="1004" y="6645"/>
                      <a:pt x="1003" y="6647"/>
                      <a:pt x="1002" y="6649"/>
                    </a:cubicBezTo>
                    <a:cubicBezTo>
                      <a:pt x="1006" y="6646"/>
                      <a:pt x="1007" y="6643"/>
                      <a:pt x="1004" y="6643"/>
                    </a:cubicBezTo>
                    <a:close/>
                    <a:moveTo>
                      <a:pt x="20357" y="6540"/>
                    </a:moveTo>
                    <a:cubicBezTo>
                      <a:pt x="20377" y="6570"/>
                      <a:pt x="20407" y="6610"/>
                      <a:pt x="20446" y="6630"/>
                    </a:cubicBezTo>
                    <a:cubicBezTo>
                      <a:pt x="20456" y="6639"/>
                      <a:pt x="20466" y="6649"/>
                      <a:pt x="20466" y="6649"/>
                    </a:cubicBezTo>
                    <a:cubicBezTo>
                      <a:pt x="20426" y="6639"/>
                      <a:pt x="20377" y="6620"/>
                      <a:pt x="20357" y="6590"/>
                    </a:cubicBezTo>
                    <a:cubicBezTo>
                      <a:pt x="20347" y="6570"/>
                      <a:pt x="20347" y="6550"/>
                      <a:pt x="20357" y="6540"/>
                    </a:cubicBezTo>
                    <a:close/>
                    <a:moveTo>
                      <a:pt x="6317" y="5826"/>
                    </a:moveTo>
                    <a:cubicBezTo>
                      <a:pt x="6334" y="5826"/>
                      <a:pt x="6352" y="5836"/>
                      <a:pt x="6366" y="5846"/>
                    </a:cubicBezTo>
                    <a:cubicBezTo>
                      <a:pt x="6347" y="5876"/>
                      <a:pt x="6327" y="5916"/>
                      <a:pt x="6297" y="5945"/>
                    </a:cubicBezTo>
                    <a:cubicBezTo>
                      <a:pt x="6226" y="6050"/>
                      <a:pt x="6249" y="6090"/>
                      <a:pt x="6289" y="6090"/>
                    </a:cubicBezTo>
                    <a:cubicBezTo>
                      <a:pt x="6320" y="6090"/>
                      <a:pt x="6363" y="6064"/>
                      <a:pt x="6376" y="6025"/>
                    </a:cubicBezTo>
                    <a:cubicBezTo>
                      <a:pt x="6386" y="6003"/>
                      <a:pt x="6393" y="5994"/>
                      <a:pt x="6398" y="5994"/>
                    </a:cubicBezTo>
                    <a:cubicBezTo>
                      <a:pt x="6414" y="5994"/>
                      <a:pt x="6416" y="6077"/>
                      <a:pt x="6446" y="6114"/>
                    </a:cubicBezTo>
                    <a:cubicBezTo>
                      <a:pt x="6457" y="6133"/>
                      <a:pt x="6473" y="6147"/>
                      <a:pt x="6493" y="6147"/>
                    </a:cubicBezTo>
                    <a:cubicBezTo>
                      <a:pt x="6526" y="6147"/>
                      <a:pt x="6573" y="6108"/>
                      <a:pt x="6634" y="5985"/>
                    </a:cubicBezTo>
                    <a:cubicBezTo>
                      <a:pt x="6658" y="5941"/>
                      <a:pt x="6681" y="5924"/>
                      <a:pt x="6702" y="5924"/>
                    </a:cubicBezTo>
                    <a:cubicBezTo>
                      <a:pt x="6775" y="5924"/>
                      <a:pt x="6823" y="6134"/>
                      <a:pt x="6823" y="6134"/>
                    </a:cubicBezTo>
                    <a:cubicBezTo>
                      <a:pt x="6823" y="6134"/>
                      <a:pt x="6892" y="6243"/>
                      <a:pt x="6981" y="6322"/>
                    </a:cubicBezTo>
                    <a:cubicBezTo>
                      <a:pt x="7080" y="6411"/>
                      <a:pt x="6763" y="6441"/>
                      <a:pt x="6674" y="6451"/>
                    </a:cubicBezTo>
                    <a:cubicBezTo>
                      <a:pt x="6585" y="6461"/>
                      <a:pt x="6713" y="6560"/>
                      <a:pt x="6644" y="6630"/>
                    </a:cubicBezTo>
                    <a:cubicBezTo>
                      <a:pt x="6632" y="6644"/>
                      <a:pt x="6617" y="6650"/>
                      <a:pt x="6601" y="6650"/>
                    </a:cubicBezTo>
                    <a:cubicBezTo>
                      <a:pt x="6525" y="6650"/>
                      <a:pt x="6411" y="6525"/>
                      <a:pt x="6297" y="6501"/>
                    </a:cubicBezTo>
                    <a:cubicBezTo>
                      <a:pt x="6262" y="6494"/>
                      <a:pt x="6232" y="6487"/>
                      <a:pt x="6207" y="6487"/>
                    </a:cubicBezTo>
                    <a:cubicBezTo>
                      <a:pt x="6196" y="6487"/>
                      <a:pt x="6187" y="6488"/>
                      <a:pt x="6178" y="6491"/>
                    </a:cubicBezTo>
                    <a:cubicBezTo>
                      <a:pt x="6158" y="6471"/>
                      <a:pt x="6128" y="6451"/>
                      <a:pt x="6099" y="6431"/>
                    </a:cubicBezTo>
                    <a:cubicBezTo>
                      <a:pt x="6016" y="6378"/>
                      <a:pt x="5953" y="6367"/>
                      <a:pt x="5900" y="6367"/>
                    </a:cubicBezTo>
                    <a:cubicBezTo>
                      <a:pt x="5864" y="6367"/>
                      <a:pt x="5832" y="6372"/>
                      <a:pt x="5803" y="6372"/>
                    </a:cubicBezTo>
                    <a:cubicBezTo>
                      <a:pt x="5771" y="6372"/>
                      <a:pt x="5742" y="6366"/>
                      <a:pt x="5712" y="6342"/>
                    </a:cubicBezTo>
                    <a:cubicBezTo>
                      <a:pt x="5613" y="6273"/>
                      <a:pt x="5266" y="6183"/>
                      <a:pt x="5494" y="6074"/>
                    </a:cubicBezTo>
                    <a:cubicBezTo>
                      <a:pt x="5651" y="5992"/>
                      <a:pt x="5733" y="5948"/>
                      <a:pt x="5801" y="5948"/>
                    </a:cubicBezTo>
                    <a:cubicBezTo>
                      <a:pt x="5832" y="5948"/>
                      <a:pt x="5860" y="5957"/>
                      <a:pt x="5891" y="5975"/>
                    </a:cubicBezTo>
                    <a:cubicBezTo>
                      <a:pt x="5921" y="5999"/>
                      <a:pt x="5967" y="6011"/>
                      <a:pt x="6017" y="6011"/>
                    </a:cubicBezTo>
                    <a:cubicBezTo>
                      <a:pt x="6115" y="6011"/>
                      <a:pt x="6228" y="5964"/>
                      <a:pt x="6267" y="5866"/>
                    </a:cubicBezTo>
                    <a:cubicBezTo>
                      <a:pt x="6282" y="5836"/>
                      <a:pt x="6300" y="5826"/>
                      <a:pt x="6317" y="5826"/>
                    </a:cubicBezTo>
                    <a:close/>
                    <a:moveTo>
                      <a:pt x="17266" y="6655"/>
                    </a:moveTo>
                    <a:cubicBezTo>
                      <a:pt x="17272" y="6655"/>
                      <a:pt x="17268" y="6662"/>
                      <a:pt x="17254" y="6669"/>
                    </a:cubicBezTo>
                    <a:cubicBezTo>
                      <a:pt x="17254" y="6669"/>
                      <a:pt x="17254" y="6669"/>
                      <a:pt x="17254" y="6659"/>
                    </a:cubicBezTo>
                    <a:cubicBezTo>
                      <a:pt x="17259" y="6656"/>
                      <a:pt x="17263" y="6655"/>
                      <a:pt x="17266" y="6655"/>
                    </a:cubicBezTo>
                    <a:close/>
                    <a:moveTo>
                      <a:pt x="9504" y="6282"/>
                    </a:moveTo>
                    <a:cubicBezTo>
                      <a:pt x="9598" y="6282"/>
                      <a:pt x="9687" y="6374"/>
                      <a:pt x="9658" y="6411"/>
                    </a:cubicBezTo>
                    <a:cubicBezTo>
                      <a:pt x="9639" y="6441"/>
                      <a:pt x="9391" y="6491"/>
                      <a:pt x="9490" y="6649"/>
                    </a:cubicBezTo>
                    <a:cubicBezTo>
                      <a:pt x="9540" y="6734"/>
                      <a:pt x="9454" y="6761"/>
                      <a:pt x="9367" y="6761"/>
                    </a:cubicBezTo>
                    <a:cubicBezTo>
                      <a:pt x="9351" y="6761"/>
                      <a:pt x="9336" y="6760"/>
                      <a:pt x="9321" y="6758"/>
                    </a:cubicBezTo>
                    <a:cubicBezTo>
                      <a:pt x="9331" y="6729"/>
                      <a:pt x="9331" y="6689"/>
                      <a:pt x="9301" y="6679"/>
                    </a:cubicBezTo>
                    <a:cubicBezTo>
                      <a:pt x="9258" y="6645"/>
                      <a:pt x="9283" y="6618"/>
                      <a:pt x="9309" y="6618"/>
                    </a:cubicBezTo>
                    <a:cubicBezTo>
                      <a:pt x="9313" y="6618"/>
                      <a:pt x="9317" y="6618"/>
                      <a:pt x="9321" y="6620"/>
                    </a:cubicBezTo>
                    <a:cubicBezTo>
                      <a:pt x="9333" y="6622"/>
                      <a:pt x="9348" y="6625"/>
                      <a:pt x="9362" y="6625"/>
                    </a:cubicBezTo>
                    <a:cubicBezTo>
                      <a:pt x="9398" y="6625"/>
                      <a:pt x="9432" y="6612"/>
                      <a:pt x="9410" y="6570"/>
                    </a:cubicBezTo>
                    <a:cubicBezTo>
                      <a:pt x="9371" y="6491"/>
                      <a:pt x="9470" y="6461"/>
                      <a:pt x="9480" y="6441"/>
                    </a:cubicBezTo>
                    <a:cubicBezTo>
                      <a:pt x="9490" y="6431"/>
                      <a:pt x="9450" y="6372"/>
                      <a:pt x="9410" y="6372"/>
                    </a:cubicBezTo>
                    <a:cubicBezTo>
                      <a:pt x="9407" y="6373"/>
                      <a:pt x="9403" y="6373"/>
                      <a:pt x="9400" y="6373"/>
                    </a:cubicBezTo>
                    <a:cubicBezTo>
                      <a:pt x="9368" y="6373"/>
                      <a:pt x="9343" y="6341"/>
                      <a:pt x="9384" y="6341"/>
                    </a:cubicBezTo>
                    <a:cubicBezTo>
                      <a:pt x="9389" y="6341"/>
                      <a:pt x="9394" y="6341"/>
                      <a:pt x="9401" y="6342"/>
                    </a:cubicBezTo>
                    <a:cubicBezTo>
                      <a:pt x="9432" y="6347"/>
                      <a:pt x="9452" y="6361"/>
                      <a:pt x="9466" y="6361"/>
                    </a:cubicBezTo>
                    <a:cubicBezTo>
                      <a:pt x="9478" y="6361"/>
                      <a:pt x="9485" y="6350"/>
                      <a:pt x="9490" y="6312"/>
                    </a:cubicBezTo>
                    <a:cubicBezTo>
                      <a:pt x="9490" y="6302"/>
                      <a:pt x="9490" y="6292"/>
                      <a:pt x="9490" y="6282"/>
                    </a:cubicBezTo>
                    <a:cubicBezTo>
                      <a:pt x="9494" y="6282"/>
                      <a:pt x="9499" y="6282"/>
                      <a:pt x="9504" y="6282"/>
                    </a:cubicBezTo>
                    <a:close/>
                    <a:moveTo>
                      <a:pt x="2618" y="6808"/>
                    </a:moveTo>
                    <a:cubicBezTo>
                      <a:pt x="2668" y="6808"/>
                      <a:pt x="2658" y="6818"/>
                      <a:pt x="2628" y="6838"/>
                    </a:cubicBezTo>
                    <a:cubicBezTo>
                      <a:pt x="2599" y="6818"/>
                      <a:pt x="2569" y="6818"/>
                      <a:pt x="2559" y="6808"/>
                    </a:cubicBezTo>
                    <a:cubicBezTo>
                      <a:pt x="2566" y="6808"/>
                      <a:pt x="2577" y="6812"/>
                      <a:pt x="2592" y="6812"/>
                    </a:cubicBezTo>
                    <a:cubicBezTo>
                      <a:pt x="2600" y="6812"/>
                      <a:pt x="2609" y="6811"/>
                      <a:pt x="2618" y="6808"/>
                    </a:cubicBezTo>
                    <a:close/>
                    <a:moveTo>
                      <a:pt x="2480" y="6838"/>
                    </a:moveTo>
                    <a:cubicBezTo>
                      <a:pt x="2480" y="6858"/>
                      <a:pt x="2480" y="6858"/>
                      <a:pt x="2470" y="6887"/>
                    </a:cubicBezTo>
                    <a:cubicBezTo>
                      <a:pt x="2460" y="6868"/>
                      <a:pt x="2470" y="6848"/>
                      <a:pt x="2480" y="6838"/>
                    </a:cubicBezTo>
                    <a:close/>
                    <a:moveTo>
                      <a:pt x="7993" y="6778"/>
                    </a:moveTo>
                    <a:cubicBezTo>
                      <a:pt x="8012" y="6808"/>
                      <a:pt x="8042" y="6838"/>
                      <a:pt x="8072" y="6868"/>
                    </a:cubicBezTo>
                    <a:cubicBezTo>
                      <a:pt x="8121" y="6897"/>
                      <a:pt x="8012" y="6917"/>
                      <a:pt x="7943" y="6927"/>
                    </a:cubicBezTo>
                    <a:cubicBezTo>
                      <a:pt x="7943" y="6877"/>
                      <a:pt x="7963" y="6818"/>
                      <a:pt x="7993" y="6778"/>
                    </a:cubicBezTo>
                    <a:close/>
                    <a:moveTo>
                      <a:pt x="8796" y="6768"/>
                    </a:moveTo>
                    <a:cubicBezTo>
                      <a:pt x="8816" y="6768"/>
                      <a:pt x="8835" y="6768"/>
                      <a:pt x="8865" y="6778"/>
                    </a:cubicBezTo>
                    <a:cubicBezTo>
                      <a:pt x="8885" y="6788"/>
                      <a:pt x="8905" y="6798"/>
                      <a:pt x="8925" y="6808"/>
                    </a:cubicBezTo>
                    <a:cubicBezTo>
                      <a:pt x="8914" y="6835"/>
                      <a:pt x="8929" y="6844"/>
                      <a:pt x="8959" y="6844"/>
                    </a:cubicBezTo>
                    <a:cubicBezTo>
                      <a:pt x="8985" y="6844"/>
                      <a:pt x="9022" y="6837"/>
                      <a:pt x="9063" y="6828"/>
                    </a:cubicBezTo>
                    <a:cubicBezTo>
                      <a:pt x="9083" y="6828"/>
                      <a:pt x="9093" y="6818"/>
                      <a:pt x="9113" y="6818"/>
                    </a:cubicBezTo>
                    <a:cubicBezTo>
                      <a:pt x="9113" y="6818"/>
                      <a:pt x="9113" y="6818"/>
                      <a:pt x="9113" y="6808"/>
                    </a:cubicBezTo>
                    <a:cubicBezTo>
                      <a:pt x="9123" y="6798"/>
                      <a:pt x="9133" y="6788"/>
                      <a:pt x="9143" y="6788"/>
                    </a:cubicBezTo>
                    <a:cubicBezTo>
                      <a:pt x="9143" y="6808"/>
                      <a:pt x="9163" y="6828"/>
                      <a:pt x="9212" y="6858"/>
                    </a:cubicBezTo>
                    <a:cubicBezTo>
                      <a:pt x="9262" y="6877"/>
                      <a:pt x="9272" y="6917"/>
                      <a:pt x="9272" y="6967"/>
                    </a:cubicBezTo>
                    <a:cubicBezTo>
                      <a:pt x="9222" y="6967"/>
                      <a:pt x="9232" y="6947"/>
                      <a:pt x="9202" y="6897"/>
                    </a:cubicBezTo>
                    <a:cubicBezTo>
                      <a:pt x="9182" y="6927"/>
                      <a:pt x="9163" y="6957"/>
                      <a:pt x="9133" y="6957"/>
                    </a:cubicBezTo>
                    <a:cubicBezTo>
                      <a:pt x="9082" y="6957"/>
                      <a:pt x="8980" y="6913"/>
                      <a:pt x="8883" y="6913"/>
                    </a:cubicBezTo>
                    <a:cubicBezTo>
                      <a:pt x="8867" y="6913"/>
                      <a:pt x="8851" y="6914"/>
                      <a:pt x="8835" y="6917"/>
                    </a:cubicBezTo>
                    <a:cubicBezTo>
                      <a:pt x="8835" y="6917"/>
                      <a:pt x="8825" y="6917"/>
                      <a:pt x="8825" y="6927"/>
                    </a:cubicBezTo>
                    <a:cubicBezTo>
                      <a:pt x="8816" y="6917"/>
                      <a:pt x="8816" y="6917"/>
                      <a:pt x="8816" y="6917"/>
                    </a:cubicBezTo>
                    <a:cubicBezTo>
                      <a:pt x="8786" y="6917"/>
                      <a:pt x="8746" y="6907"/>
                      <a:pt x="8726" y="6887"/>
                    </a:cubicBezTo>
                    <a:cubicBezTo>
                      <a:pt x="8726" y="6877"/>
                      <a:pt x="8726" y="6858"/>
                      <a:pt x="8726" y="6848"/>
                    </a:cubicBezTo>
                    <a:cubicBezTo>
                      <a:pt x="8736" y="6848"/>
                      <a:pt x="8736" y="6848"/>
                      <a:pt x="8736" y="6838"/>
                    </a:cubicBezTo>
                    <a:cubicBezTo>
                      <a:pt x="8766" y="6818"/>
                      <a:pt x="8776" y="6798"/>
                      <a:pt x="8796" y="6768"/>
                    </a:cubicBezTo>
                    <a:close/>
                    <a:moveTo>
                      <a:pt x="3430" y="6931"/>
                    </a:moveTo>
                    <a:cubicBezTo>
                      <a:pt x="3445" y="6931"/>
                      <a:pt x="3451" y="6976"/>
                      <a:pt x="3471" y="7016"/>
                    </a:cubicBezTo>
                    <a:cubicBezTo>
                      <a:pt x="3432" y="7016"/>
                      <a:pt x="3412" y="7006"/>
                      <a:pt x="3412" y="7006"/>
                    </a:cubicBezTo>
                    <a:cubicBezTo>
                      <a:pt x="3412" y="7006"/>
                      <a:pt x="3402" y="6996"/>
                      <a:pt x="3392" y="6977"/>
                    </a:cubicBezTo>
                    <a:cubicBezTo>
                      <a:pt x="3392" y="6967"/>
                      <a:pt x="3402" y="6967"/>
                      <a:pt x="3402" y="6967"/>
                    </a:cubicBezTo>
                    <a:cubicBezTo>
                      <a:pt x="3415" y="6941"/>
                      <a:pt x="3423" y="6931"/>
                      <a:pt x="3430" y="6931"/>
                    </a:cubicBezTo>
                    <a:close/>
                    <a:moveTo>
                      <a:pt x="14418" y="6600"/>
                    </a:moveTo>
                    <a:cubicBezTo>
                      <a:pt x="14428" y="6600"/>
                      <a:pt x="14428" y="6610"/>
                      <a:pt x="14428" y="6610"/>
                    </a:cubicBezTo>
                    <a:cubicBezTo>
                      <a:pt x="14462" y="6644"/>
                      <a:pt x="14495" y="6659"/>
                      <a:pt x="14520" y="6659"/>
                    </a:cubicBezTo>
                    <a:cubicBezTo>
                      <a:pt x="14531" y="6659"/>
                      <a:pt x="14540" y="6656"/>
                      <a:pt x="14547" y="6649"/>
                    </a:cubicBezTo>
                    <a:cubicBezTo>
                      <a:pt x="14547" y="6699"/>
                      <a:pt x="14547" y="6758"/>
                      <a:pt x="14547" y="6758"/>
                    </a:cubicBezTo>
                    <a:cubicBezTo>
                      <a:pt x="14547" y="6758"/>
                      <a:pt x="14557" y="6798"/>
                      <a:pt x="14586" y="6848"/>
                    </a:cubicBezTo>
                    <a:cubicBezTo>
                      <a:pt x="14586" y="6848"/>
                      <a:pt x="14586" y="6848"/>
                      <a:pt x="14576" y="6858"/>
                    </a:cubicBezTo>
                    <a:cubicBezTo>
                      <a:pt x="14478" y="6903"/>
                      <a:pt x="14443" y="7029"/>
                      <a:pt x="14379" y="7029"/>
                    </a:cubicBezTo>
                    <a:cubicBezTo>
                      <a:pt x="14359" y="7029"/>
                      <a:pt x="14337" y="7017"/>
                      <a:pt x="14309" y="6986"/>
                    </a:cubicBezTo>
                    <a:cubicBezTo>
                      <a:pt x="14249" y="6917"/>
                      <a:pt x="14229" y="6887"/>
                      <a:pt x="14219" y="6858"/>
                    </a:cubicBezTo>
                    <a:cubicBezTo>
                      <a:pt x="14239" y="6828"/>
                      <a:pt x="14269" y="6808"/>
                      <a:pt x="14299" y="6768"/>
                    </a:cubicBezTo>
                    <a:cubicBezTo>
                      <a:pt x="14329" y="6794"/>
                      <a:pt x="14352" y="6817"/>
                      <a:pt x="14359" y="6817"/>
                    </a:cubicBezTo>
                    <a:cubicBezTo>
                      <a:pt x="14365" y="6817"/>
                      <a:pt x="14357" y="6796"/>
                      <a:pt x="14328" y="6739"/>
                    </a:cubicBezTo>
                    <a:cubicBezTo>
                      <a:pt x="14328" y="6739"/>
                      <a:pt x="14328" y="6739"/>
                      <a:pt x="14328" y="6729"/>
                    </a:cubicBezTo>
                    <a:cubicBezTo>
                      <a:pt x="14358" y="6689"/>
                      <a:pt x="14388" y="6649"/>
                      <a:pt x="14418" y="6600"/>
                    </a:cubicBezTo>
                    <a:close/>
                    <a:moveTo>
                      <a:pt x="18751" y="7036"/>
                    </a:moveTo>
                    <a:cubicBezTo>
                      <a:pt x="18771" y="7036"/>
                      <a:pt x="18790" y="7046"/>
                      <a:pt x="18830" y="7046"/>
                    </a:cubicBezTo>
                    <a:cubicBezTo>
                      <a:pt x="18847" y="7044"/>
                      <a:pt x="18859" y="7042"/>
                      <a:pt x="18867" y="7042"/>
                    </a:cubicBezTo>
                    <a:cubicBezTo>
                      <a:pt x="18889" y="7042"/>
                      <a:pt x="18872" y="7053"/>
                      <a:pt x="18850" y="7076"/>
                    </a:cubicBezTo>
                    <a:cubicBezTo>
                      <a:pt x="18810" y="7046"/>
                      <a:pt x="18771" y="7056"/>
                      <a:pt x="18751" y="7036"/>
                    </a:cubicBezTo>
                    <a:close/>
                    <a:moveTo>
                      <a:pt x="3816" y="6764"/>
                    </a:moveTo>
                    <a:cubicBezTo>
                      <a:pt x="3817" y="6764"/>
                      <a:pt x="3818" y="6765"/>
                      <a:pt x="3818" y="6768"/>
                    </a:cubicBezTo>
                    <a:cubicBezTo>
                      <a:pt x="3838" y="6798"/>
                      <a:pt x="3848" y="6828"/>
                      <a:pt x="3868" y="6868"/>
                    </a:cubicBezTo>
                    <a:cubicBezTo>
                      <a:pt x="3878" y="6868"/>
                      <a:pt x="3878" y="6868"/>
                      <a:pt x="3878" y="6877"/>
                    </a:cubicBezTo>
                    <a:cubicBezTo>
                      <a:pt x="3878" y="6907"/>
                      <a:pt x="3828" y="6917"/>
                      <a:pt x="3739" y="6937"/>
                    </a:cubicBezTo>
                    <a:cubicBezTo>
                      <a:pt x="3650" y="6957"/>
                      <a:pt x="3669" y="7026"/>
                      <a:pt x="3610" y="7096"/>
                    </a:cubicBezTo>
                    <a:cubicBezTo>
                      <a:pt x="3610" y="7096"/>
                      <a:pt x="3600" y="7096"/>
                      <a:pt x="3600" y="7086"/>
                    </a:cubicBezTo>
                    <a:cubicBezTo>
                      <a:pt x="3580" y="7076"/>
                      <a:pt x="3669" y="7046"/>
                      <a:pt x="3610" y="7016"/>
                    </a:cubicBezTo>
                    <a:cubicBezTo>
                      <a:pt x="3640" y="6977"/>
                      <a:pt x="3679" y="6937"/>
                      <a:pt x="3719" y="6887"/>
                    </a:cubicBezTo>
                    <a:cubicBezTo>
                      <a:pt x="3726" y="6909"/>
                      <a:pt x="3739" y="6925"/>
                      <a:pt x="3749" y="6925"/>
                    </a:cubicBezTo>
                    <a:cubicBezTo>
                      <a:pt x="3752" y="6925"/>
                      <a:pt x="3756" y="6923"/>
                      <a:pt x="3759" y="6917"/>
                    </a:cubicBezTo>
                    <a:cubicBezTo>
                      <a:pt x="3779" y="6877"/>
                      <a:pt x="3788" y="6868"/>
                      <a:pt x="3769" y="6808"/>
                    </a:cubicBezTo>
                    <a:cubicBezTo>
                      <a:pt x="3779" y="6798"/>
                      <a:pt x="3788" y="6778"/>
                      <a:pt x="3808" y="6768"/>
                    </a:cubicBezTo>
                    <a:cubicBezTo>
                      <a:pt x="3808" y="6768"/>
                      <a:pt x="3813" y="6764"/>
                      <a:pt x="3816" y="6764"/>
                    </a:cubicBezTo>
                    <a:close/>
                    <a:moveTo>
                      <a:pt x="14636" y="6927"/>
                    </a:moveTo>
                    <a:lnTo>
                      <a:pt x="14636" y="6927"/>
                    </a:lnTo>
                    <a:cubicBezTo>
                      <a:pt x="14676" y="6977"/>
                      <a:pt x="14715" y="7026"/>
                      <a:pt x="14775" y="7066"/>
                    </a:cubicBezTo>
                    <a:cubicBezTo>
                      <a:pt x="14794" y="7076"/>
                      <a:pt x="14804" y="7086"/>
                      <a:pt x="14814" y="7096"/>
                    </a:cubicBezTo>
                    <a:cubicBezTo>
                      <a:pt x="14735" y="7086"/>
                      <a:pt x="14666" y="7056"/>
                      <a:pt x="14646" y="7006"/>
                    </a:cubicBezTo>
                    <a:cubicBezTo>
                      <a:pt x="14626" y="6977"/>
                      <a:pt x="14626" y="6947"/>
                      <a:pt x="14636" y="6927"/>
                    </a:cubicBezTo>
                    <a:close/>
                    <a:moveTo>
                      <a:pt x="3372" y="6986"/>
                    </a:moveTo>
                    <a:cubicBezTo>
                      <a:pt x="3382" y="7006"/>
                      <a:pt x="3392" y="7016"/>
                      <a:pt x="3402" y="7026"/>
                    </a:cubicBezTo>
                    <a:cubicBezTo>
                      <a:pt x="3430" y="7071"/>
                      <a:pt x="3420" y="7088"/>
                      <a:pt x="3404" y="7088"/>
                    </a:cubicBezTo>
                    <a:cubicBezTo>
                      <a:pt x="3391" y="7088"/>
                      <a:pt x="3376" y="7079"/>
                      <a:pt x="3372" y="7066"/>
                    </a:cubicBezTo>
                    <a:cubicBezTo>
                      <a:pt x="3367" y="7055"/>
                      <a:pt x="3363" y="7051"/>
                      <a:pt x="3361" y="7051"/>
                    </a:cubicBezTo>
                    <a:cubicBezTo>
                      <a:pt x="3355" y="7051"/>
                      <a:pt x="3357" y="7081"/>
                      <a:pt x="3342" y="7096"/>
                    </a:cubicBezTo>
                    <a:cubicBezTo>
                      <a:pt x="3338" y="7103"/>
                      <a:pt x="3333" y="7110"/>
                      <a:pt x="3325" y="7110"/>
                    </a:cubicBezTo>
                    <a:cubicBezTo>
                      <a:pt x="3312" y="7110"/>
                      <a:pt x="3293" y="7094"/>
                      <a:pt x="3263" y="7046"/>
                    </a:cubicBezTo>
                    <a:cubicBezTo>
                      <a:pt x="3263" y="7036"/>
                      <a:pt x="3253" y="7036"/>
                      <a:pt x="3253" y="7026"/>
                    </a:cubicBezTo>
                    <a:lnTo>
                      <a:pt x="3253" y="7026"/>
                    </a:lnTo>
                    <a:cubicBezTo>
                      <a:pt x="3260" y="7028"/>
                      <a:pt x="3267" y="7029"/>
                      <a:pt x="3275" y="7029"/>
                    </a:cubicBezTo>
                    <a:cubicBezTo>
                      <a:pt x="3310" y="7029"/>
                      <a:pt x="3348" y="7011"/>
                      <a:pt x="3372" y="6986"/>
                    </a:cubicBezTo>
                    <a:close/>
                    <a:moveTo>
                      <a:pt x="9202" y="7105"/>
                    </a:moveTo>
                    <a:cubicBezTo>
                      <a:pt x="9202" y="7115"/>
                      <a:pt x="9192" y="7115"/>
                      <a:pt x="9192" y="7115"/>
                    </a:cubicBezTo>
                    <a:cubicBezTo>
                      <a:pt x="9192" y="7115"/>
                      <a:pt x="9192" y="7105"/>
                      <a:pt x="9202" y="7105"/>
                    </a:cubicBezTo>
                    <a:close/>
                    <a:moveTo>
                      <a:pt x="18652" y="7076"/>
                    </a:moveTo>
                    <a:lnTo>
                      <a:pt x="18652" y="7076"/>
                    </a:lnTo>
                    <a:cubicBezTo>
                      <a:pt x="18642" y="7105"/>
                      <a:pt x="18642" y="7105"/>
                      <a:pt x="18632" y="7145"/>
                    </a:cubicBezTo>
                    <a:cubicBezTo>
                      <a:pt x="18612" y="7125"/>
                      <a:pt x="18632" y="7096"/>
                      <a:pt x="18652" y="7076"/>
                    </a:cubicBezTo>
                    <a:close/>
                    <a:moveTo>
                      <a:pt x="20040" y="7036"/>
                    </a:moveTo>
                    <a:cubicBezTo>
                      <a:pt x="20069" y="7056"/>
                      <a:pt x="20079" y="7125"/>
                      <a:pt x="20060" y="7175"/>
                    </a:cubicBezTo>
                    <a:cubicBezTo>
                      <a:pt x="20050" y="7175"/>
                      <a:pt x="20050" y="7165"/>
                      <a:pt x="20040" y="7155"/>
                    </a:cubicBezTo>
                    <a:cubicBezTo>
                      <a:pt x="20020" y="7125"/>
                      <a:pt x="19980" y="7096"/>
                      <a:pt x="19960" y="7076"/>
                    </a:cubicBezTo>
                    <a:cubicBezTo>
                      <a:pt x="19970" y="7056"/>
                      <a:pt x="19990" y="7046"/>
                      <a:pt x="20000" y="7046"/>
                    </a:cubicBezTo>
                    <a:cubicBezTo>
                      <a:pt x="20020" y="7046"/>
                      <a:pt x="20030" y="7036"/>
                      <a:pt x="20040" y="7036"/>
                    </a:cubicBezTo>
                    <a:close/>
                    <a:moveTo>
                      <a:pt x="1031" y="7044"/>
                    </a:moveTo>
                    <a:cubicBezTo>
                      <a:pt x="1035" y="7044"/>
                      <a:pt x="1039" y="7047"/>
                      <a:pt x="1042" y="7056"/>
                    </a:cubicBezTo>
                    <a:cubicBezTo>
                      <a:pt x="1062" y="7096"/>
                      <a:pt x="1032" y="7115"/>
                      <a:pt x="1072" y="7135"/>
                    </a:cubicBezTo>
                    <a:cubicBezTo>
                      <a:pt x="1072" y="7145"/>
                      <a:pt x="1082" y="7145"/>
                      <a:pt x="1082" y="7145"/>
                    </a:cubicBezTo>
                    <a:cubicBezTo>
                      <a:pt x="1072" y="7155"/>
                      <a:pt x="1072" y="7165"/>
                      <a:pt x="1052" y="7205"/>
                    </a:cubicBezTo>
                    <a:cubicBezTo>
                      <a:pt x="1042" y="7215"/>
                      <a:pt x="1032" y="7224"/>
                      <a:pt x="1022" y="7234"/>
                    </a:cubicBezTo>
                    <a:cubicBezTo>
                      <a:pt x="1012" y="7224"/>
                      <a:pt x="1002" y="7215"/>
                      <a:pt x="1002" y="7205"/>
                    </a:cubicBezTo>
                    <a:cubicBezTo>
                      <a:pt x="1002" y="7184"/>
                      <a:pt x="1002" y="7163"/>
                      <a:pt x="992" y="7163"/>
                    </a:cubicBezTo>
                    <a:cubicBezTo>
                      <a:pt x="987" y="7163"/>
                      <a:pt x="981" y="7166"/>
                      <a:pt x="973" y="7175"/>
                    </a:cubicBezTo>
                    <a:cubicBezTo>
                      <a:pt x="963" y="7165"/>
                      <a:pt x="963" y="7165"/>
                      <a:pt x="953" y="7155"/>
                    </a:cubicBezTo>
                    <a:cubicBezTo>
                      <a:pt x="944" y="7138"/>
                      <a:pt x="958" y="7113"/>
                      <a:pt x="968" y="7113"/>
                    </a:cubicBezTo>
                    <a:cubicBezTo>
                      <a:pt x="970" y="7113"/>
                      <a:pt x="971" y="7114"/>
                      <a:pt x="973" y="7115"/>
                    </a:cubicBezTo>
                    <a:cubicBezTo>
                      <a:pt x="982" y="7125"/>
                      <a:pt x="973" y="7155"/>
                      <a:pt x="1002" y="7165"/>
                    </a:cubicBezTo>
                    <a:cubicBezTo>
                      <a:pt x="1021" y="7178"/>
                      <a:pt x="1040" y="7194"/>
                      <a:pt x="1046" y="7194"/>
                    </a:cubicBezTo>
                    <a:cubicBezTo>
                      <a:pt x="1050" y="7194"/>
                      <a:pt x="1049" y="7189"/>
                      <a:pt x="1042" y="7175"/>
                    </a:cubicBezTo>
                    <a:cubicBezTo>
                      <a:pt x="1012" y="7135"/>
                      <a:pt x="992" y="7135"/>
                      <a:pt x="1002" y="7105"/>
                    </a:cubicBezTo>
                    <a:cubicBezTo>
                      <a:pt x="1002" y="7096"/>
                      <a:pt x="1002" y="7096"/>
                      <a:pt x="1002" y="7086"/>
                    </a:cubicBezTo>
                    <a:cubicBezTo>
                      <a:pt x="1009" y="7065"/>
                      <a:pt x="1021" y="7044"/>
                      <a:pt x="1031" y="7044"/>
                    </a:cubicBezTo>
                    <a:close/>
                    <a:moveTo>
                      <a:pt x="8697" y="7205"/>
                    </a:moveTo>
                    <a:cubicBezTo>
                      <a:pt x="8697" y="7215"/>
                      <a:pt x="8687" y="7234"/>
                      <a:pt x="8687" y="7244"/>
                    </a:cubicBezTo>
                    <a:cubicBezTo>
                      <a:pt x="8677" y="7234"/>
                      <a:pt x="8677" y="7224"/>
                      <a:pt x="8677" y="7215"/>
                    </a:cubicBezTo>
                    <a:cubicBezTo>
                      <a:pt x="8677" y="7215"/>
                      <a:pt x="8677" y="7205"/>
                      <a:pt x="8677" y="7205"/>
                    </a:cubicBezTo>
                    <a:close/>
                    <a:moveTo>
                      <a:pt x="2420" y="7264"/>
                    </a:moveTo>
                    <a:cubicBezTo>
                      <a:pt x="2440" y="7274"/>
                      <a:pt x="2460" y="7274"/>
                      <a:pt x="2470" y="7284"/>
                    </a:cubicBezTo>
                    <a:cubicBezTo>
                      <a:pt x="2490" y="7284"/>
                      <a:pt x="2499" y="7294"/>
                      <a:pt x="2509" y="7294"/>
                    </a:cubicBezTo>
                    <a:cubicBezTo>
                      <a:pt x="2509" y="7304"/>
                      <a:pt x="2499" y="7324"/>
                      <a:pt x="2499" y="7334"/>
                    </a:cubicBezTo>
                    <a:cubicBezTo>
                      <a:pt x="2480" y="7324"/>
                      <a:pt x="2465" y="7324"/>
                      <a:pt x="2452" y="7324"/>
                    </a:cubicBezTo>
                    <a:cubicBezTo>
                      <a:pt x="2440" y="7324"/>
                      <a:pt x="2430" y="7324"/>
                      <a:pt x="2420" y="7314"/>
                    </a:cubicBezTo>
                    <a:cubicBezTo>
                      <a:pt x="2400" y="7304"/>
                      <a:pt x="2371" y="7294"/>
                      <a:pt x="2351" y="7284"/>
                    </a:cubicBezTo>
                    <a:cubicBezTo>
                      <a:pt x="2371" y="7264"/>
                      <a:pt x="2390" y="7264"/>
                      <a:pt x="2420" y="7264"/>
                    </a:cubicBezTo>
                    <a:close/>
                    <a:moveTo>
                      <a:pt x="20436" y="6969"/>
                    </a:moveTo>
                    <a:cubicBezTo>
                      <a:pt x="20446" y="6969"/>
                      <a:pt x="20456" y="6972"/>
                      <a:pt x="20466" y="6977"/>
                    </a:cubicBezTo>
                    <a:cubicBezTo>
                      <a:pt x="20486" y="7026"/>
                      <a:pt x="20506" y="7066"/>
                      <a:pt x="20535" y="7115"/>
                    </a:cubicBezTo>
                    <a:cubicBezTo>
                      <a:pt x="20535" y="7115"/>
                      <a:pt x="20545" y="7125"/>
                      <a:pt x="20545" y="7125"/>
                    </a:cubicBezTo>
                    <a:cubicBezTo>
                      <a:pt x="20535" y="7175"/>
                      <a:pt x="20486" y="7185"/>
                      <a:pt x="20357" y="7215"/>
                    </a:cubicBezTo>
                    <a:cubicBezTo>
                      <a:pt x="20238" y="7234"/>
                      <a:pt x="20258" y="7334"/>
                      <a:pt x="20179" y="7433"/>
                    </a:cubicBezTo>
                    <a:cubicBezTo>
                      <a:pt x="20179" y="7433"/>
                      <a:pt x="20169" y="7423"/>
                      <a:pt x="20169" y="7423"/>
                    </a:cubicBezTo>
                    <a:cubicBezTo>
                      <a:pt x="20139" y="7393"/>
                      <a:pt x="20258" y="7353"/>
                      <a:pt x="20188" y="7314"/>
                    </a:cubicBezTo>
                    <a:cubicBezTo>
                      <a:pt x="20157" y="7300"/>
                      <a:pt x="20136" y="7295"/>
                      <a:pt x="20117" y="7295"/>
                    </a:cubicBezTo>
                    <a:cubicBezTo>
                      <a:pt x="20093" y="7295"/>
                      <a:pt x="20072" y="7303"/>
                      <a:pt x="20040" y="7314"/>
                    </a:cubicBezTo>
                    <a:cubicBezTo>
                      <a:pt x="20025" y="7319"/>
                      <a:pt x="20009" y="7321"/>
                      <a:pt x="19994" y="7321"/>
                    </a:cubicBezTo>
                    <a:cubicBezTo>
                      <a:pt x="19950" y="7321"/>
                      <a:pt x="19911" y="7304"/>
                      <a:pt x="19911" y="7304"/>
                    </a:cubicBezTo>
                    <a:cubicBezTo>
                      <a:pt x="19911" y="7304"/>
                      <a:pt x="19861" y="7244"/>
                      <a:pt x="19841" y="7195"/>
                    </a:cubicBezTo>
                    <a:cubicBezTo>
                      <a:pt x="19861" y="7185"/>
                      <a:pt x="19871" y="7175"/>
                      <a:pt x="19891" y="7155"/>
                    </a:cubicBezTo>
                    <a:cubicBezTo>
                      <a:pt x="19960" y="7195"/>
                      <a:pt x="19950" y="7215"/>
                      <a:pt x="20010" y="7224"/>
                    </a:cubicBezTo>
                    <a:cubicBezTo>
                      <a:pt x="20030" y="7224"/>
                      <a:pt x="20050" y="7234"/>
                      <a:pt x="20060" y="7234"/>
                    </a:cubicBezTo>
                    <a:cubicBezTo>
                      <a:pt x="20064" y="7237"/>
                      <a:pt x="20070" y="7238"/>
                      <a:pt x="20077" y="7238"/>
                    </a:cubicBezTo>
                    <a:cubicBezTo>
                      <a:pt x="20099" y="7238"/>
                      <a:pt x="20131" y="7225"/>
                      <a:pt x="20169" y="7195"/>
                    </a:cubicBezTo>
                    <a:cubicBezTo>
                      <a:pt x="20179" y="7216"/>
                      <a:pt x="20190" y="7232"/>
                      <a:pt x="20196" y="7232"/>
                    </a:cubicBezTo>
                    <a:cubicBezTo>
                      <a:pt x="20201" y="7232"/>
                      <a:pt x="20203" y="7222"/>
                      <a:pt x="20198" y="7195"/>
                    </a:cubicBezTo>
                    <a:cubicBezTo>
                      <a:pt x="20198" y="7185"/>
                      <a:pt x="20188" y="7185"/>
                      <a:pt x="20188" y="7175"/>
                    </a:cubicBezTo>
                    <a:cubicBezTo>
                      <a:pt x="20208" y="7165"/>
                      <a:pt x="20218" y="7155"/>
                      <a:pt x="20228" y="7145"/>
                    </a:cubicBezTo>
                    <a:cubicBezTo>
                      <a:pt x="20268" y="7096"/>
                      <a:pt x="20288" y="7066"/>
                      <a:pt x="20298" y="7046"/>
                    </a:cubicBezTo>
                    <a:cubicBezTo>
                      <a:pt x="20306" y="7095"/>
                      <a:pt x="20334" y="7199"/>
                      <a:pt x="20367" y="7199"/>
                    </a:cubicBezTo>
                    <a:cubicBezTo>
                      <a:pt x="20373" y="7199"/>
                      <a:pt x="20380" y="7195"/>
                      <a:pt x="20387" y="7185"/>
                    </a:cubicBezTo>
                    <a:cubicBezTo>
                      <a:pt x="20416" y="7115"/>
                      <a:pt x="20426" y="7125"/>
                      <a:pt x="20387" y="7006"/>
                    </a:cubicBezTo>
                    <a:cubicBezTo>
                      <a:pt x="20387" y="6996"/>
                      <a:pt x="20387" y="6996"/>
                      <a:pt x="20387" y="6986"/>
                    </a:cubicBezTo>
                    <a:cubicBezTo>
                      <a:pt x="20387" y="6986"/>
                      <a:pt x="20397" y="6986"/>
                      <a:pt x="20407" y="6977"/>
                    </a:cubicBezTo>
                    <a:cubicBezTo>
                      <a:pt x="20416" y="6972"/>
                      <a:pt x="20426" y="6969"/>
                      <a:pt x="20436" y="6969"/>
                    </a:cubicBezTo>
                    <a:close/>
                    <a:moveTo>
                      <a:pt x="16768" y="7363"/>
                    </a:moveTo>
                    <a:lnTo>
                      <a:pt x="16768" y="7363"/>
                    </a:lnTo>
                    <a:cubicBezTo>
                      <a:pt x="16787" y="7373"/>
                      <a:pt x="16787" y="7383"/>
                      <a:pt x="16807" y="7413"/>
                    </a:cubicBezTo>
                    <a:cubicBezTo>
                      <a:pt x="16817" y="7423"/>
                      <a:pt x="16827" y="7443"/>
                      <a:pt x="16837" y="7462"/>
                    </a:cubicBezTo>
                    <a:cubicBezTo>
                      <a:pt x="16827" y="7453"/>
                      <a:pt x="16807" y="7453"/>
                      <a:pt x="16797" y="7443"/>
                    </a:cubicBezTo>
                    <a:cubicBezTo>
                      <a:pt x="16768" y="7423"/>
                      <a:pt x="16768" y="7393"/>
                      <a:pt x="16768" y="7363"/>
                    </a:cubicBezTo>
                    <a:close/>
                    <a:moveTo>
                      <a:pt x="16728" y="6699"/>
                    </a:moveTo>
                    <a:cubicBezTo>
                      <a:pt x="16748" y="6699"/>
                      <a:pt x="16778" y="6719"/>
                      <a:pt x="16797" y="6749"/>
                    </a:cubicBezTo>
                    <a:cubicBezTo>
                      <a:pt x="16807" y="6758"/>
                      <a:pt x="16807" y="6768"/>
                      <a:pt x="16817" y="6778"/>
                    </a:cubicBezTo>
                    <a:cubicBezTo>
                      <a:pt x="16901" y="6886"/>
                      <a:pt x="16964" y="6922"/>
                      <a:pt x="17011" y="6922"/>
                    </a:cubicBezTo>
                    <a:cubicBezTo>
                      <a:pt x="17041" y="6922"/>
                      <a:pt x="17065" y="6907"/>
                      <a:pt x="17085" y="6887"/>
                    </a:cubicBezTo>
                    <a:cubicBezTo>
                      <a:pt x="17115" y="6858"/>
                      <a:pt x="17125" y="6798"/>
                      <a:pt x="17135" y="6778"/>
                    </a:cubicBezTo>
                    <a:cubicBezTo>
                      <a:pt x="17138" y="6782"/>
                      <a:pt x="17141" y="6783"/>
                      <a:pt x="17144" y="6783"/>
                    </a:cubicBezTo>
                    <a:cubicBezTo>
                      <a:pt x="17151" y="6783"/>
                      <a:pt x="17158" y="6778"/>
                      <a:pt x="17164" y="6778"/>
                    </a:cubicBezTo>
                    <a:cubicBezTo>
                      <a:pt x="17164" y="6788"/>
                      <a:pt x="17174" y="6788"/>
                      <a:pt x="17174" y="6798"/>
                    </a:cubicBezTo>
                    <a:cubicBezTo>
                      <a:pt x="17194" y="6828"/>
                      <a:pt x="17234" y="6858"/>
                      <a:pt x="17283" y="6858"/>
                    </a:cubicBezTo>
                    <a:cubicBezTo>
                      <a:pt x="17266" y="6869"/>
                      <a:pt x="17252" y="6874"/>
                      <a:pt x="17239" y="6874"/>
                    </a:cubicBezTo>
                    <a:cubicBezTo>
                      <a:pt x="17230" y="6874"/>
                      <a:pt x="17222" y="6872"/>
                      <a:pt x="17214" y="6868"/>
                    </a:cubicBezTo>
                    <a:cubicBezTo>
                      <a:pt x="17207" y="6858"/>
                      <a:pt x="17201" y="6853"/>
                      <a:pt x="17193" y="6853"/>
                    </a:cubicBezTo>
                    <a:cubicBezTo>
                      <a:pt x="17176" y="6853"/>
                      <a:pt x="17154" y="6871"/>
                      <a:pt x="17115" y="6897"/>
                    </a:cubicBezTo>
                    <a:cubicBezTo>
                      <a:pt x="17055" y="6937"/>
                      <a:pt x="17144" y="6967"/>
                      <a:pt x="17174" y="6996"/>
                    </a:cubicBezTo>
                    <a:cubicBezTo>
                      <a:pt x="17179" y="7001"/>
                      <a:pt x="17184" y="7002"/>
                      <a:pt x="17190" y="7002"/>
                    </a:cubicBezTo>
                    <a:cubicBezTo>
                      <a:pt x="17198" y="7002"/>
                      <a:pt x="17208" y="7000"/>
                      <a:pt x="17219" y="7000"/>
                    </a:cubicBezTo>
                    <a:cubicBezTo>
                      <a:pt x="17234" y="7000"/>
                      <a:pt x="17252" y="7004"/>
                      <a:pt x="17273" y="7026"/>
                    </a:cubicBezTo>
                    <a:cubicBezTo>
                      <a:pt x="17314" y="7059"/>
                      <a:pt x="17315" y="7091"/>
                      <a:pt x="17324" y="7091"/>
                    </a:cubicBezTo>
                    <a:cubicBezTo>
                      <a:pt x="17327" y="7091"/>
                      <a:pt x="17329" y="7089"/>
                      <a:pt x="17333" y="7086"/>
                    </a:cubicBezTo>
                    <a:cubicBezTo>
                      <a:pt x="17337" y="7080"/>
                      <a:pt x="17341" y="7077"/>
                      <a:pt x="17346" y="7077"/>
                    </a:cubicBezTo>
                    <a:cubicBezTo>
                      <a:pt x="17366" y="7077"/>
                      <a:pt x="17392" y="7120"/>
                      <a:pt x="17432" y="7175"/>
                    </a:cubicBezTo>
                    <a:cubicBezTo>
                      <a:pt x="17459" y="7213"/>
                      <a:pt x="17450" y="7227"/>
                      <a:pt x="17435" y="7227"/>
                    </a:cubicBezTo>
                    <a:cubicBezTo>
                      <a:pt x="17423" y="7227"/>
                      <a:pt x="17407" y="7218"/>
                      <a:pt x="17402" y="7205"/>
                    </a:cubicBezTo>
                    <a:cubicBezTo>
                      <a:pt x="17397" y="7197"/>
                      <a:pt x="17394" y="7194"/>
                      <a:pt x="17392" y="7194"/>
                    </a:cubicBezTo>
                    <a:cubicBezTo>
                      <a:pt x="17386" y="7194"/>
                      <a:pt x="17387" y="7220"/>
                      <a:pt x="17372" y="7234"/>
                    </a:cubicBezTo>
                    <a:cubicBezTo>
                      <a:pt x="17368" y="7243"/>
                      <a:pt x="17363" y="7249"/>
                      <a:pt x="17355" y="7249"/>
                    </a:cubicBezTo>
                    <a:cubicBezTo>
                      <a:pt x="17343" y="7249"/>
                      <a:pt x="17326" y="7236"/>
                      <a:pt x="17303" y="7195"/>
                    </a:cubicBezTo>
                    <a:cubicBezTo>
                      <a:pt x="17294" y="7176"/>
                      <a:pt x="17285" y="7169"/>
                      <a:pt x="17277" y="7169"/>
                    </a:cubicBezTo>
                    <a:cubicBezTo>
                      <a:pt x="17251" y="7169"/>
                      <a:pt x="17234" y="7244"/>
                      <a:pt x="17234" y="7244"/>
                    </a:cubicBezTo>
                    <a:cubicBezTo>
                      <a:pt x="17234" y="7244"/>
                      <a:pt x="17214" y="7284"/>
                      <a:pt x="17174" y="7324"/>
                    </a:cubicBezTo>
                    <a:cubicBezTo>
                      <a:pt x="17164" y="7324"/>
                      <a:pt x="17164" y="7334"/>
                      <a:pt x="17174" y="7343"/>
                    </a:cubicBezTo>
                    <a:cubicBezTo>
                      <a:pt x="17065" y="7383"/>
                      <a:pt x="16956" y="7453"/>
                      <a:pt x="16877" y="7462"/>
                    </a:cubicBezTo>
                    <a:cubicBezTo>
                      <a:pt x="16857" y="7383"/>
                      <a:pt x="16847" y="7393"/>
                      <a:pt x="16817" y="7334"/>
                    </a:cubicBezTo>
                    <a:cubicBezTo>
                      <a:pt x="16797" y="7264"/>
                      <a:pt x="16797" y="7195"/>
                      <a:pt x="16768" y="7195"/>
                    </a:cubicBezTo>
                    <a:cubicBezTo>
                      <a:pt x="16761" y="7191"/>
                      <a:pt x="16756" y="7190"/>
                      <a:pt x="16750" y="7190"/>
                    </a:cubicBezTo>
                    <a:cubicBezTo>
                      <a:pt x="16740" y="7190"/>
                      <a:pt x="16731" y="7195"/>
                      <a:pt x="16718" y="7195"/>
                    </a:cubicBezTo>
                    <a:cubicBezTo>
                      <a:pt x="16708" y="7195"/>
                      <a:pt x="16688" y="7205"/>
                      <a:pt x="16678" y="7205"/>
                    </a:cubicBezTo>
                    <a:cubicBezTo>
                      <a:pt x="16678" y="7205"/>
                      <a:pt x="16668" y="7195"/>
                      <a:pt x="16659" y="7185"/>
                    </a:cubicBezTo>
                    <a:cubicBezTo>
                      <a:pt x="16659" y="7169"/>
                      <a:pt x="16659" y="7152"/>
                      <a:pt x="16669" y="7152"/>
                    </a:cubicBezTo>
                    <a:cubicBezTo>
                      <a:pt x="16672" y="7152"/>
                      <a:pt x="16675" y="7153"/>
                      <a:pt x="16678" y="7155"/>
                    </a:cubicBezTo>
                    <a:cubicBezTo>
                      <a:pt x="16698" y="7155"/>
                      <a:pt x="16708" y="7165"/>
                      <a:pt x="16718" y="7165"/>
                    </a:cubicBezTo>
                    <a:cubicBezTo>
                      <a:pt x="16748" y="7165"/>
                      <a:pt x="16758" y="7165"/>
                      <a:pt x="16718" y="7125"/>
                    </a:cubicBezTo>
                    <a:cubicBezTo>
                      <a:pt x="16718" y="7125"/>
                      <a:pt x="16718" y="7125"/>
                      <a:pt x="16718" y="7115"/>
                    </a:cubicBezTo>
                    <a:lnTo>
                      <a:pt x="16708" y="7115"/>
                    </a:lnTo>
                    <a:cubicBezTo>
                      <a:pt x="16698" y="7096"/>
                      <a:pt x="16688" y="7086"/>
                      <a:pt x="16678" y="7076"/>
                    </a:cubicBezTo>
                    <a:cubicBezTo>
                      <a:pt x="16668" y="7076"/>
                      <a:pt x="16668" y="7066"/>
                      <a:pt x="16668" y="7066"/>
                    </a:cubicBezTo>
                    <a:cubicBezTo>
                      <a:pt x="16668" y="7056"/>
                      <a:pt x="16668" y="7056"/>
                      <a:pt x="16668" y="7046"/>
                    </a:cubicBezTo>
                    <a:cubicBezTo>
                      <a:pt x="16678" y="7046"/>
                      <a:pt x="16678" y="7056"/>
                      <a:pt x="16688" y="7056"/>
                    </a:cubicBezTo>
                    <a:cubicBezTo>
                      <a:pt x="16718" y="7086"/>
                      <a:pt x="16758" y="7125"/>
                      <a:pt x="16768" y="7135"/>
                    </a:cubicBezTo>
                    <a:cubicBezTo>
                      <a:pt x="16775" y="7135"/>
                      <a:pt x="16785" y="7139"/>
                      <a:pt x="16793" y="7139"/>
                    </a:cubicBezTo>
                    <a:cubicBezTo>
                      <a:pt x="16805" y="7139"/>
                      <a:pt x="16809" y="7128"/>
                      <a:pt x="16778" y="7066"/>
                    </a:cubicBezTo>
                    <a:cubicBezTo>
                      <a:pt x="16768" y="7036"/>
                      <a:pt x="16758" y="7016"/>
                      <a:pt x="16748" y="7006"/>
                    </a:cubicBezTo>
                    <a:cubicBezTo>
                      <a:pt x="16728" y="6957"/>
                      <a:pt x="16728" y="6947"/>
                      <a:pt x="16718" y="6927"/>
                    </a:cubicBezTo>
                    <a:cubicBezTo>
                      <a:pt x="16718" y="6927"/>
                      <a:pt x="16708" y="6907"/>
                      <a:pt x="16708" y="6897"/>
                    </a:cubicBezTo>
                    <a:cubicBezTo>
                      <a:pt x="16700" y="6873"/>
                      <a:pt x="16692" y="6855"/>
                      <a:pt x="16678" y="6855"/>
                    </a:cubicBezTo>
                    <a:cubicBezTo>
                      <a:pt x="16675" y="6855"/>
                      <a:pt x="16672" y="6856"/>
                      <a:pt x="16668" y="6858"/>
                    </a:cubicBezTo>
                    <a:cubicBezTo>
                      <a:pt x="16649" y="6848"/>
                      <a:pt x="16629" y="6858"/>
                      <a:pt x="16639" y="6828"/>
                    </a:cubicBezTo>
                    <a:lnTo>
                      <a:pt x="16639" y="6828"/>
                    </a:lnTo>
                    <a:cubicBezTo>
                      <a:pt x="16629" y="6838"/>
                      <a:pt x="16609" y="6877"/>
                      <a:pt x="16579" y="6917"/>
                    </a:cubicBezTo>
                    <a:cubicBezTo>
                      <a:pt x="16569" y="6907"/>
                      <a:pt x="16569" y="6907"/>
                      <a:pt x="16559" y="6897"/>
                    </a:cubicBezTo>
                    <a:cubicBezTo>
                      <a:pt x="16550" y="6887"/>
                      <a:pt x="16550" y="6877"/>
                      <a:pt x="16540" y="6868"/>
                    </a:cubicBezTo>
                    <a:cubicBezTo>
                      <a:pt x="16550" y="6858"/>
                      <a:pt x="16550" y="6858"/>
                      <a:pt x="16550" y="6848"/>
                    </a:cubicBezTo>
                    <a:cubicBezTo>
                      <a:pt x="16559" y="6848"/>
                      <a:pt x="16569" y="6838"/>
                      <a:pt x="16579" y="6838"/>
                    </a:cubicBezTo>
                    <a:cubicBezTo>
                      <a:pt x="16607" y="6821"/>
                      <a:pt x="16622" y="6814"/>
                      <a:pt x="16630" y="6814"/>
                    </a:cubicBezTo>
                    <a:cubicBezTo>
                      <a:pt x="16637" y="6814"/>
                      <a:pt x="16639" y="6819"/>
                      <a:pt x="16639" y="6828"/>
                    </a:cubicBezTo>
                    <a:cubicBezTo>
                      <a:pt x="16639" y="6818"/>
                      <a:pt x="16639" y="6818"/>
                      <a:pt x="16639" y="6818"/>
                    </a:cubicBezTo>
                    <a:cubicBezTo>
                      <a:pt x="16649" y="6778"/>
                      <a:pt x="16659" y="6749"/>
                      <a:pt x="16668" y="6739"/>
                    </a:cubicBezTo>
                    <a:cubicBezTo>
                      <a:pt x="16708" y="6778"/>
                      <a:pt x="16728" y="6788"/>
                      <a:pt x="16778" y="6828"/>
                    </a:cubicBezTo>
                    <a:cubicBezTo>
                      <a:pt x="16800" y="6850"/>
                      <a:pt x="16830" y="6860"/>
                      <a:pt x="16850" y="6860"/>
                    </a:cubicBezTo>
                    <a:cubicBezTo>
                      <a:pt x="16873" y="6860"/>
                      <a:pt x="16881" y="6845"/>
                      <a:pt x="16837" y="6818"/>
                    </a:cubicBezTo>
                    <a:cubicBezTo>
                      <a:pt x="16778" y="6788"/>
                      <a:pt x="16748" y="6758"/>
                      <a:pt x="16738" y="6739"/>
                    </a:cubicBezTo>
                    <a:lnTo>
                      <a:pt x="16728" y="6739"/>
                    </a:lnTo>
                    <a:cubicBezTo>
                      <a:pt x="16728" y="6729"/>
                      <a:pt x="16728" y="6729"/>
                      <a:pt x="16728" y="6729"/>
                    </a:cubicBezTo>
                    <a:cubicBezTo>
                      <a:pt x="16728" y="6719"/>
                      <a:pt x="16728" y="6709"/>
                      <a:pt x="16728" y="6699"/>
                    </a:cubicBezTo>
                    <a:close/>
                    <a:moveTo>
                      <a:pt x="8994" y="7343"/>
                    </a:moveTo>
                    <a:cubicBezTo>
                      <a:pt x="8994" y="7363"/>
                      <a:pt x="9004" y="7373"/>
                      <a:pt x="9014" y="7383"/>
                    </a:cubicBezTo>
                    <a:cubicBezTo>
                      <a:pt x="8994" y="7413"/>
                      <a:pt x="8974" y="7443"/>
                      <a:pt x="8944" y="7482"/>
                    </a:cubicBezTo>
                    <a:cubicBezTo>
                      <a:pt x="8935" y="7482"/>
                      <a:pt x="8925" y="7472"/>
                      <a:pt x="8915" y="7462"/>
                    </a:cubicBezTo>
                    <a:cubicBezTo>
                      <a:pt x="8905" y="7433"/>
                      <a:pt x="8895" y="7413"/>
                      <a:pt x="8885" y="7393"/>
                    </a:cubicBezTo>
                    <a:cubicBezTo>
                      <a:pt x="8905" y="7383"/>
                      <a:pt x="8925" y="7373"/>
                      <a:pt x="8944" y="7363"/>
                    </a:cubicBezTo>
                    <a:cubicBezTo>
                      <a:pt x="8964" y="7353"/>
                      <a:pt x="8974" y="7353"/>
                      <a:pt x="8994" y="7343"/>
                    </a:cubicBezTo>
                    <a:close/>
                    <a:moveTo>
                      <a:pt x="2927" y="5539"/>
                    </a:moveTo>
                    <a:cubicBezTo>
                      <a:pt x="2931" y="5539"/>
                      <a:pt x="2940" y="5706"/>
                      <a:pt x="2956" y="5737"/>
                    </a:cubicBezTo>
                    <a:cubicBezTo>
                      <a:pt x="2975" y="5767"/>
                      <a:pt x="2966" y="5846"/>
                      <a:pt x="2975" y="5896"/>
                    </a:cubicBezTo>
                    <a:cubicBezTo>
                      <a:pt x="2975" y="5910"/>
                      <a:pt x="2977" y="5916"/>
                      <a:pt x="2981" y="5916"/>
                    </a:cubicBezTo>
                    <a:cubicBezTo>
                      <a:pt x="2991" y="5916"/>
                      <a:pt x="3017" y="5864"/>
                      <a:pt x="3055" y="5856"/>
                    </a:cubicBezTo>
                    <a:cubicBezTo>
                      <a:pt x="3104" y="5856"/>
                      <a:pt x="3065" y="5856"/>
                      <a:pt x="3045" y="5886"/>
                    </a:cubicBezTo>
                    <a:cubicBezTo>
                      <a:pt x="3015" y="5926"/>
                      <a:pt x="2985" y="6015"/>
                      <a:pt x="2995" y="6025"/>
                    </a:cubicBezTo>
                    <a:cubicBezTo>
                      <a:pt x="3005" y="6035"/>
                      <a:pt x="3015" y="6015"/>
                      <a:pt x="3015" y="6054"/>
                    </a:cubicBezTo>
                    <a:cubicBezTo>
                      <a:pt x="3023" y="6079"/>
                      <a:pt x="3065" y="6097"/>
                      <a:pt x="3096" y="6097"/>
                    </a:cubicBezTo>
                    <a:cubicBezTo>
                      <a:pt x="3103" y="6097"/>
                      <a:pt x="3109" y="6096"/>
                      <a:pt x="3114" y="6094"/>
                    </a:cubicBezTo>
                    <a:cubicBezTo>
                      <a:pt x="3115" y="6094"/>
                      <a:pt x="3116" y="6093"/>
                      <a:pt x="3117" y="6093"/>
                    </a:cubicBezTo>
                    <a:cubicBezTo>
                      <a:pt x="3131" y="6093"/>
                      <a:pt x="3103" y="6194"/>
                      <a:pt x="3065" y="6213"/>
                    </a:cubicBezTo>
                    <a:cubicBezTo>
                      <a:pt x="3039" y="6233"/>
                      <a:pt x="3055" y="6265"/>
                      <a:pt x="3090" y="6265"/>
                    </a:cubicBezTo>
                    <a:cubicBezTo>
                      <a:pt x="3108" y="6265"/>
                      <a:pt x="3130" y="6257"/>
                      <a:pt x="3154" y="6233"/>
                    </a:cubicBezTo>
                    <a:cubicBezTo>
                      <a:pt x="3159" y="6222"/>
                      <a:pt x="3165" y="6217"/>
                      <a:pt x="3171" y="6217"/>
                    </a:cubicBezTo>
                    <a:cubicBezTo>
                      <a:pt x="3187" y="6217"/>
                      <a:pt x="3207" y="6250"/>
                      <a:pt x="3243" y="6292"/>
                    </a:cubicBezTo>
                    <a:cubicBezTo>
                      <a:pt x="3293" y="6352"/>
                      <a:pt x="3184" y="6322"/>
                      <a:pt x="3154" y="6362"/>
                    </a:cubicBezTo>
                    <a:cubicBezTo>
                      <a:pt x="3144" y="6378"/>
                      <a:pt x="3141" y="6384"/>
                      <a:pt x="3138" y="6384"/>
                    </a:cubicBezTo>
                    <a:cubicBezTo>
                      <a:pt x="3134" y="6384"/>
                      <a:pt x="3134" y="6362"/>
                      <a:pt x="3094" y="6362"/>
                    </a:cubicBezTo>
                    <a:cubicBezTo>
                      <a:pt x="3035" y="6362"/>
                      <a:pt x="3084" y="6441"/>
                      <a:pt x="3075" y="6540"/>
                    </a:cubicBezTo>
                    <a:cubicBezTo>
                      <a:pt x="3070" y="6587"/>
                      <a:pt x="3084" y="6602"/>
                      <a:pt x="3100" y="6602"/>
                    </a:cubicBezTo>
                    <a:cubicBezTo>
                      <a:pt x="3123" y="6602"/>
                      <a:pt x="3150" y="6573"/>
                      <a:pt x="3144" y="6550"/>
                    </a:cubicBezTo>
                    <a:cubicBezTo>
                      <a:pt x="3124" y="6511"/>
                      <a:pt x="3104" y="6520"/>
                      <a:pt x="3194" y="6481"/>
                    </a:cubicBezTo>
                    <a:cubicBezTo>
                      <a:pt x="3216" y="6469"/>
                      <a:pt x="3226" y="6465"/>
                      <a:pt x="3228" y="6465"/>
                    </a:cubicBezTo>
                    <a:cubicBezTo>
                      <a:pt x="3232" y="6465"/>
                      <a:pt x="3188" y="6495"/>
                      <a:pt x="3174" y="6530"/>
                    </a:cubicBezTo>
                    <a:cubicBezTo>
                      <a:pt x="3166" y="6570"/>
                      <a:pt x="3195" y="6609"/>
                      <a:pt x="3223" y="6609"/>
                    </a:cubicBezTo>
                    <a:cubicBezTo>
                      <a:pt x="3230" y="6609"/>
                      <a:pt x="3237" y="6606"/>
                      <a:pt x="3243" y="6600"/>
                    </a:cubicBezTo>
                    <a:cubicBezTo>
                      <a:pt x="3254" y="6586"/>
                      <a:pt x="3264" y="6579"/>
                      <a:pt x="3274" y="6579"/>
                    </a:cubicBezTo>
                    <a:cubicBezTo>
                      <a:pt x="3291" y="6579"/>
                      <a:pt x="3306" y="6601"/>
                      <a:pt x="3313" y="6639"/>
                    </a:cubicBezTo>
                    <a:cubicBezTo>
                      <a:pt x="3317" y="6654"/>
                      <a:pt x="3319" y="6659"/>
                      <a:pt x="3318" y="6659"/>
                    </a:cubicBezTo>
                    <a:cubicBezTo>
                      <a:pt x="3315" y="6659"/>
                      <a:pt x="3301" y="6635"/>
                      <a:pt x="3288" y="6635"/>
                    </a:cubicBezTo>
                    <a:cubicBezTo>
                      <a:pt x="3282" y="6635"/>
                      <a:pt x="3277" y="6639"/>
                      <a:pt x="3273" y="6649"/>
                    </a:cubicBezTo>
                    <a:cubicBezTo>
                      <a:pt x="3260" y="6688"/>
                      <a:pt x="3231" y="6705"/>
                      <a:pt x="3207" y="6705"/>
                    </a:cubicBezTo>
                    <a:cubicBezTo>
                      <a:pt x="3193" y="6705"/>
                      <a:pt x="3181" y="6700"/>
                      <a:pt x="3174" y="6689"/>
                    </a:cubicBezTo>
                    <a:cubicBezTo>
                      <a:pt x="3166" y="6684"/>
                      <a:pt x="3158" y="6681"/>
                      <a:pt x="3151" y="6681"/>
                    </a:cubicBezTo>
                    <a:cubicBezTo>
                      <a:pt x="3131" y="6681"/>
                      <a:pt x="3108" y="6700"/>
                      <a:pt x="3065" y="6729"/>
                    </a:cubicBezTo>
                    <a:cubicBezTo>
                      <a:pt x="2995" y="6768"/>
                      <a:pt x="3094" y="6808"/>
                      <a:pt x="3124" y="6828"/>
                    </a:cubicBezTo>
                    <a:cubicBezTo>
                      <a:pt x="3134" y="6838"/>
                      <a:pt x="3143" y="6840"/>
                      <a:pt x="3152" y="6840"/>
                    </a:cubicBezTo>
                    <a:cubicBezTo>
                      <a:pt x="3159" y="6840"/>
                      <a:pt x="3167" y="6839"/>
                      <a:pt x="3176" y="6839"/>
                    </a:cubicBezTo>
                    <a:cubicBezTo>
                      <a:pt x="3188" y="6839"/>
                      <a:pt x="3203" y="6842"/>
                      <a:pt x="3223" y="6858"/>
                    </a:cubicBezTo>
                    <a:cubicBezTo>
                      <a:pt x="3243" y="6877"/>
                      <a:pt x="3253" y="6887"/>
                      <a:pt x="3263" y="6897"/>
                    </a:cubicBezTo>
                    <a:cubicBezTo>
                      <a:pt x="3203" y="6967"/>
                      <a:pt x="3203" y="7006"/>
                      <a:pt x="3233" y="7026"/>
                    </a:cubicBezTo>
                    <a:cubicBezTo>
                      <a:pt x="3203" y="7036"/>
                      <a:pt x="3184" y="7105"/>
                      <a:pt x="3184" y="7105"/>
                    </a:cubicBezTo>
                    <a:cubicBezTo>
                      <a:pt x="3184" y="7105"/>
                      <a:pt x="3164" y="7155"/>
                      <a:pt x="3124" y="7185"/>
                    </a:cubicBezTo>
                    <a:cubicBezTo>
                      <a:pt x="3084" y="7215"/>
                      <a:pt x="3213" y="7234"/>
                      <a:pt x="3253" y="7234"/>
                    </a:cubicBezTo>
                    <a:cubicBezTo>
                      <a:pt x="3283" y="7244"/>
                      <a:pt x="3233" y="7284"/>
                      <a:pt x="3263" y="7314"/>
                    </a:cubicBezTo>
                    <a:cubicBezTo>
                      <a:pt x="3268" y="7318"/>
                      <a:pt x="3273" y="7320"/>
                      <a:pt x="3279" y="7320"/>
                    </a:cubicBezTo>
                    <a:cubicBezTo>
                      <a:pt x="3311" y="7320"/>
                      <a:pt x="3360" y="7263"/>
                      <a:pt x="3402" y="7254"/>
                    </a:cubicBezTo>
                    <a:cubicBezTo>
                      <a:pt x="3418" y="7251"/>
                      <a:pt x="3432" y="7249"/>
                      <a:pt x="3443" y="7249"/>
                    </a:cubicBezTo>
                    <a:cubicBezTo>
                      <a:pt x="3466" y="7249"/>
                      <a:pt x="3481" y="7258"/>
                      <a:pt x="3501" y="7284"/>
                    </a:cubicBezTo>
                    <a:cubicBezTo>
                      <a:pt x="3511" y="7284"/>
                      <a:pt x="3511" y="7294"/>
                      <a:pt x="3521" y="7304"/>
                    </a:cubicBezTo>
                    <a:cubicBezTo>
                      <a:pt x="3541" y="7324"/>
                      <a:pt x="3541" y="7353"/>
                      <a:pt x="3531" y="7363"/>
                    </a:cubicBezTo>
                    <a:cubicBezTo>
                      <a:pt x="3524" y="7382"/>
                      <a:pt x="3510" y="7393"/>
                      <a:pt x="3489" y="7393"/>
                    </a:cubicBezTo>
                    <a:cubicBezTo>
                      <a:pt x="3478" y="7393"/>
                      <a:pt x="3465" y="7390"/>
                      <a:pt x="3451" y="7383"/>
                    </a:cubicBezTo>
                    <a:cubicBezTo>
                      <a:pt x="3439" y="7378"/>
                      <a:pt x="3430" y="7376"/>
                      <a:pt x="3424" y="7376"/>
                    </a:cubicBezTo>
                    <a:cubicBezTo>
                      <a:pt x="3391" y="7376"/>
                      <a:pt x="3412" y="7426"/>
                      <a:pt x="3412" y="7443"/>
                    </a:cubicBezTo>
                    <a:cubicBezTo>
                      <a:pt x="3412" y="7443"/>
                      <a:pt x="3422" y="7453"/>
                      <a:pt x="3432" y="7453"/>
                    </a:cubicBezTo>
                    <a:cubicBezTo>
                      <a:pt x="3451" y="7462"/>
                      <a:pt x="3491" y="7472"/>
                      <a:pt x="3541" y="7512"/>
                    </a:cubicBezTo>
                    <a:cubicBezTo>
                      <a:pt x="3541" y="7512"/>
                      <a:pt x="3541" y="7522"/>
                      <a:pt x="3551" y="7522"/>
                    </a:cubicBezTo>
                    <a:cubicBezTo>
                      <a:pt x="3584" y="7555"/>
                      <a:pt x="3563" y="7580"/>
                      <a:pt x="3531" y="7580"/>
                    </a:cubicBezTo>
                    <a:cubicBezTo>
                      <a:pt x="3515" y="7580"/>
                      <a:pt x="3497" y="7574"/>
                      <a:pt x="3481" y="7562"/>
                    </a:cubicBezTo>
                    <a:cubicBezTo>
                      <a:pt x="3460" y="7536"/>
                      <a:pt x="3440" y="7534"/>
                      <a:pt x="3422" y="7534"/>
                    </a:cubicBezTo>
                    <a:cubicBezTo>
                      <a:pt x="3419" y="7534"/>
                      <a:pt x="3416" y="7534"/>
                      <a:pt x="3413" y="7534"/>
                    </a:cubicBezTo>
                    <a:cubicBezTo>
                      <a:pt x="3392" y="7534"/>
                      <a:pt x="3372" y="7532"/>
                      <a:pt x="3352" y="7492"/>
                    </a:cubicBezTo>
                    <a:cubicBezTo>
                      <a:pt x="3327" y="7453"/>
                      <a:pt x="3310" y="7435"/>
                      <a:pt x="3301" y="7435"/>
                    </a:cubicBezTo>
                    <a:cubicBezTo>
                      <a:pt x="3293" y="7435"/>
                      <a:pt x="3293" y="7453"/>
                      <a:pt x="3303" y="7482"/>
                    </a:cubicBezTo>
                    <a:cubicBezTo>
                      <a:pt x="3307" y="7505"/>
                      <a:pt x="3299" y="7517"/>
                      <a:pt x="3285" y="7517"/>
                    </a:cubicBezTo>
                    <a:cubicBezTo>
                      <a:pt x="3269" y="7517"/>
                      <a:pt x="3245" y="7500"/>
                      <a:pt x="3223" y="7462"/>
                    </a:cubicBezTo>
                    <a:cubicBezTo>
                      <a:pt x="3184" y="7403"/>
                      <a:pt x="3203" y="7363"/>
                      <a:pt x="3154" y="7343"/>
                    </a:cubicBezTo>
                    <a:cubicBezTo>
                      <a:pt x="3148" y="7340"/>
                      <a:pt x="3144" y="7339"/>
                      <a:pt x="3141" y="7339"/>
                    </a:cubicBezTo>
                    <a:cubicBezTo>
                      <a:pt x="3113" y="7339"/>
                      <a:pt x="3144" y="7436"/>
                      <a:pt x="3144" y="7462"/>
                    </a:cubicBezTo>
                    <a:cubicBezTo>
                      <a:pt x="3144" y="7472"/>
                      <a:pt x="3144" y="7492"/>
                      <a:pt x="3154" y="7502"/>
                    </a:cubicBezTo>
                    <a:cubicBezTo>
                      <a:pt x="3133" y="7499"/>
                      <a:pt x="3113" y="7498"/>
                      <a:pt x="3094" y="7498"/>
                    </a:cubicBezTo>
                    <a:cubicBezTo>
                      <a:pt x="2982" y="7498"/>
                      <a:pt x="2888" y="7544"/>
                      <a:pt x="2787" y="7611"/>
                    </a:cubicBezTo>
                    <a:cubicBezTo>
                      <a:pt x="2767" y="7601"/>
                      <a:pt x="2737" y="7591"/>
                      <a:pt x="2708" y="7591"/>
                    </a:cubicBezTo>
                    <a:cubicBezTo>
                      <a:pt x="2688" y="7601"/>
                      <a:pt x="2658" y="7611"/>
                      <a:pt x="2638" y="7611"/>
                    </a:cubicBezTo>
                    <a:cubicBezTo>
                      <a:pt x="2638" y="7601"/>
                      <a:pt x="2638" y="7601"/>
                      <a:pt x="2638" y="7591"/>
                    </a:cubicBezTo>
                    <a:cubicBezTo>
                      <a:pt x="2628" y="7552"/>
                      <a:pt x="2628" y="7532"/>
                      <a:pt x="2628" y="7522"/>
                    </a:cubicBezTo>
                    <a:cubicBezTo>
                      <a:pt x="2628" y="7512"/>
                      <a:pt x="2628" y="7502"/>
                      <a:pt x="2628" y="7482"/>
                    </a:cubicBezTo>
                    <a:cubicBezTo>
                      <a:pt x="2628" y="7482"/>
                      <a:pt x="2628" y="7472"/>
                      <a:pt x="2638" y="7472"/>
                    </a:cubicBezTo>
                    <a:cubicBezTo>
                      <a:pt x="2638" y="7482"/>
                      <a:pt x="2648" y="7492"/>
                      <a:pt x="2658" y="7502"/>
                    </a:cubicBezTo>
                    <a:cubicBezTo>
                      <a:pt x="2718" y="7482"/>
                      <a:pt x="2737" y="7482"/>
                      <a:pt x="2737" y="7453"/>
                    </a:cubicBezTo>
                    <a:cubicBezTo>
                      <a:pt x="2737" y="7426"/>
                      <a:pt x="2730" y="7360"/>
                      <a:pt x="2693" y="7360"/>
                    </a:cubicBezTo>
                    <a:cubicBezTo>
                      <a:pt x="2688" y="7360"/>
                      <a:pt x="2683" y="7361"/>
                      <a:pt x="2678" y="7363"/>
                    </a:cubicBezTo>
                    <a:cubicBezTo>
                      <a:pt x="2648" y="7383"/>
                      <a:pt x="2648" y="7383"/>
                      <a:pt x="2638" y="7403"/>
                    </a:cubicBezTo>
                    <a:cubicBezTo>
                      <a:pt x="2618" y="7383"/>
                      <a:pt x="2599" y="7373"/>
                      <a:pt x="2589" y="7373"/>
                    </a:cubicBezTo>
                    <a:cubicBezTo>
                      <a:pt x="2579" y="7343"/>
                      <a:pt x="2569" y="7304"/>
                      <a:pt x="2569" y="7284"/>
                    </a:cubicBezTo>
                    <a:cubicBezTo>
                      <a:pt x="2579" y="7274"/>
                      <a:pt x="2589" y="7254"/>
                      <a:pt x="2599" y="7254"/>
                    </a:cubicBezTo>
                    <a:cubicBezTo>
                      <a:pt x="2609" y="7234"/>
                      <a:pt x="2628" y="7234"/>
                      <a:pt x="2648" y="7224"/>
                    </a:cubicBezTo>
                    <a:cubicBezTo>
                      <a:pt x="2678" y="7224"/>
                      <a:pt x="2737" y="7195"/>
                      <a:pt x="2698" y="7165"/>
                    </a:cubicBezTo>
                    <a:cubicBezTo>
                      <a:pt x="2658" y="7135"/>
                      <a:pt x="2638" y="7076"/>
                      <a:pt x="2638" y="7056"/>
                    </a:cubicBezTo>
                    <a:cubicBezTo>
                      <a:pt x="2628" y="7056"/>
                      <a:pt x="2628" y="7046"/>
                      <a:pt x="2628" y="7046"/>
                    </a:cubicBezTo>
                    <a:cubicBezTo>
                      <a:pt x="2628" y="7046"/>
                      <a:pt x="2628" y="7016"/>
                      <a:pt x="2628" y="6996"/>
                    </a:cubicBezTo>
                    <a:cubicBezTo>
                      <a:pt x="2618" y="6986"/>
                      <a:pt x="2609" y="6977"/>
                      <a:pt x="2609" y="6977"/>
                    </a:cubicBezTo>
                    <a:cubicBezTo>
                      <a:pt x="2599" y="6977"/>
                      <a:pt x="2599" y="6986"/>
                      <a:pt x="2599" y="6986"/>
                    </a:cubicBezTo>
                    <a:cubicBezTo>
                      <a:pt x="2589" y="7006"/>
                      <a:pt x="2579" y="7016"/>
                      <a:pt x="2579" y="7026"/>
                    </a:cubicBezTo>
                    <a:cubicBezTo>
                      <a:pt x="2569" y="7046"/>
                      <a:pt x="2559" y="7056"/>
                      <a:pt x="2549" y="7066"/>
                    </a:cubicBezTo>
                    <a:lnTo>
                      <a:pt x="2529" y="7066"/>
                    </a:lnTo>
                    <a:cubicBezTo>
                      <a:pt x="2519" y="7076"/>
                      <a:pt x="2509" y="7076"/>
                      <a:pt x="2499" y="7076"/>
                    </a:cubicBezTo>
                    <a:cubicBezTo>
                      <a:pt x="2499" y="7063"/>
                      <a:pt x="2499" y="7051"/>
                      <a:pt x="2497" y="7051"/>
                    </a:cubicBezTo>
                    <a:cubicBezTo>
                      <a:pt x="2496" y="7051"/>
                      <a:pt x="2493" y="7055"/>
                      <a:pt x="2490" y="7066"/>
                    </a:cubicBezTo>
                    <a:cubicBezTo>
                      <a:pt x="2480" y="7081"/>
                      <a:pt x="2465" y="7088"/>
                      <a:pt x="2452" y="7088"/>
                    </a:cubicBezTo>
                    <a:cubicBezTo>
                      <a:pt x="2440" y="7088"/>
                      <a:pt x="2430" y="7081"/>
                      <a:pt x="2430" y="7066"/>
                    </a:cubicBezTo>
                    <a:cubicBezTo>
                      <a:pt x="2440" y="7056"/>
                      <a:pt x="2440" y="7046"/>
                      <a:pt x="2450" y="7026"/>
                    </a:cubicBezTo>
                    <a:cubicBezTo>
                      <a:pt x="2460" y="7016"/>
                      <a:pt x="2480" y="6996"/>
                      <a:pt x="2490" y="6986"/>
                    </a:cubicBezTo>
                    <a:cubicBezTo>
                      <a:pt x="2509" y="6957"/>
                      <a:pt x="2589" y="6986"/>
                      <a:pt x="2539" y="6947"/>
                    </a:cubicBezTo>
                    <a:cubicBezTo>
                      <a:pt x="2539" y="6937"/>
                      <a:pt x="2529" y="6937"/>
                      <a:pt x="2519" y="6937"/>
                    </a:cubicBezTo>
                    <a:cubicBezTo>
                      <a:pt x="2529" y="6937"/>
                      <a:pt x="2529" y="6937"/>
                      <a:pt x="2529" y="6927"/>
                    </a:cubicBezTo>
                    <a:cubicBezTo>
                      <a:pt x="2519" y="6917"/>
                      <a:pt x="2499" y="6907"/>
                      <a:pt x="2490" y="6907"/>
                    </a:cubicBezTo>
                    <a:cubicBezTo>
                      <a:pt x="2499" y="6887"/>
                      <a:pt x="2509" y="6868"/>
                      <a:pt x="2519" y="6838"/>
                    </a:cubicBezTo>
                    <a:cubicBezTo>
                      <a:pt x="2529" y="6838"/>
                      <a:pt x="2529" y="6838"/>
                      <a:pt x="2529" y="6828"/>
                    </a:cubicBezTo>
                    <a:cubicBezTo>
                      <a:pt x="2539" y="6848"/>
                      <a:pt x="2549" y="6868"/>
                      <a:pt x="2579" y="6897"/>
                    </a:cubicBezTo>
                    <a:cubicBezTo>
                      <a:pt x="2569" y="6907"/>
                      <a:pt x="2559" y="6917"/>
                      <a:pt x="2559" y="6927"/>
                    </a:cubicBezTo>
                    <a:cubicBezTo>
                      <a:pt x="2563" y="6933"/>
                      <a:pt x="2566" y="6936"/>
                      <a:pt x="2568" y="6936"/>
                    </a:cubicBezTo>
                    <a:cubicBezTo>
                      <a:pt x="2578" y="6936"/>
                      <a:pt x="2581" y="6897"/>
                      <a:pt x="2628" y="6858"/>
                    </a:cubicBezTo>
                    <a:cubicBezTo>
                      <a:pt x="2648" y="6842"/>
                      <a:pt x="2665" y="6839"/>
                      <a:pt x="2680" y="6839"/>
                    </a:cubicBezTo>
                    <a:cubicBezTo>
                      <a:pt x="2689" y="6839"/>
                      <a:pt x="2698" y="6840"/>
                      <a:pt x="2707" y="6840"/>
                    </a:cubicBezTo>
                    <a:cubicBezTo>
                      <a:pt x="2718" y="6840"/>
                      <a:pt x="2728" y="6838"/>
                      <a:pt x="2737" y="6828"/>
                    </a:cubicBezTo>
                    <a:cubicBezTo>
                      <a:pt x="2757" y="6808"/>
                      <a:pt x="2856" y="6768"/>
                      <a:pt x="2797" y="6729"/>
                    </a:cubicBezTo>
                    <a:cubicBezTo>
                      <a:pt x="2746" y="6700"/>
                      <a:pt x="2722" y="6681"/>
                      <a:pt x="2705" y="6681"/>
                    </a:cubicBezTo>
                    <a:cubicBezTo>
                      <a:pt x="2699" y="6681"/>
                      <a:pt x="2693" y="6684"/>
                      <a:pt x="2688" y="6689"/>
                    </a:cubicBezTo>
                    <a:cubicBezTo>
                      <a:pt x="2668" y="6709"/>
                      <a:pt x="2636" y="6732"/>
                      <a:pt x="2613" y="6732"/>
                    </a:cubicBezTo>
                    <a:cubicBezTo>
                      <a:pt x="2601" y="6732"/>
                      <a:pt x="2592" y="6726"/>
                      <a:pt x="2589" y="6709"/>
                    </a:cubicBezTo>
                    <a:cubicBezTo>
                      <a:pt x="2569" y="6649"/>
                      <a:pt x="2519" y="6699"/>
                      <a:pt x="2539" y="6639"/>
                    </a:cubicBezTo>
                    <a:cubicBezTo>
                      <a:pt x="2547" y="6593"/>
                      <a:pt x="2566" y="6547"/>
                      <a:pt x="2589" y="6547"/>
                    </a:cubicBezTo>
                    <a:cubicBezTo>
                      <a:pt x="2595" y="6547"/>
                      <a:pt x="2602" y="6551"/>
                      <a:pt x="2609" y="6560"/>
                    </a:cubicBezTo>
                    <a:cubicBezTo>
                      <a:pt x="2623" y="6575"/>
                      <a:pt x="2636" y="6585"/>
                      <a:pt x="2643" y="6585"/>
                    </a:cubicBezTo>
                    <a:cubicBezTo>
                      <a:pt x="2651" y="6585"/>
                      <a:pt x="2653" y="6575"/>
                      <a:pt x="2648" y="6550"/>
                    </a:cubicBezTo>
                    <a:cubicBezTo>
                      <a:pt x="2632" y="6509"/>
                      <a:pt x="2561" y="6441"/>
                      <a:pt x="2588" y="6441"/>
                    </a:cubicBezTo>
                    <a:cubicBezTo>
                      <a:pt x="2593" y="6441"/>
                      <a:pt x="2603" y="6444"/>
                      <a:pt x="2618" y="6451"/>
                    </a:cubicBezTo>
                    <a:cubicBezTo>
                      <a:pt x="2698" y="6491"/>
                      <a:pt x="2728" y="6511"/>
                      <a:pt x="2718" y="6550"/>
                    </a:cubicBezTo>
                    <a:cubicBezTo>
                      <a:pt x="2712" y="6573"/>
                      <a:pt x="2739" y="6602"/>
                      <a:pt x="2761" y="6602"/>
                    </a:cubicBezTo>
                    <a:cubicBezTo>
                      <a:pt x="2778" y="6602"/>
                      <a:pt x="2791" y="6587"/>
                      <a:pt x="2787" y="6540"/>
                    </a:cubicBezTo>
                    <a:cubicBezTo>
                      <a:pt x="2767" y="6441"/>
                      <a:pt x="2787" y="6372"/>
                      <a:pt x="2728" y="6372"/>
                    </a:cubicBezTo>
                    <a:cubicBezTo>
                      <a:pt x="2668" y="6372"/>
                      <a:pt x="2688" y="6362"/>
                      <a:pt x="2658" y="6312"/>
                    </a:cubicBezTo>
                    <a:cubicBezTo>
                      <a:pt x="2648" y="6302"/>
                      <a:pt x="2638" y="6302"/>
                      <a:pt x="2628" y="6302"/>
                    </a:cubicBezTo>
                    <a:cubicBezTo>
                      <a:pt x="2599" y="6292"/>
                      <a:pt x="2559" y="6302"/>
                      <a:pt x="2599" y="6263"/>
                    </a:cubicBezTo>
                    <a:cubicBezTo>
                      <a:pt x="2599" y="6253"/>
                      <a:pt x="2609" y="6253"/>
                      <a:pt x="2609" y="6253"/>
                    </a:cubicBezTo>
                    <a:cubicBezTo>
                      <a:pt x="2609" y="6253"/>
                      <a:pt x="2609" y="6243"/>
                      <a:pt x="2609" y="6243"/>
                    </a:cubicBezTo>
                    <a:lnTo>
                      <a:pt x="2618" y="6243"/>
                    </a:lnTo>
                    <a:cubicBezTo>
                      <a:pt x="2625" y="6240"/>
                      <a:pt x="2631" y="6238"/>
                      <a:pt x="2637" y="6238"/>
                    </a:cubicBezTo>
                    <a:cubicBezTo>
                      <a:pt x="2665" y="6238"/>
                      <a:pt x="2683" y="6273"/>
                      <a:pt x="2708" y="6273"/>
                    </a:cubicBezTo>
                    <a:cubicBezTo>
                      <a:pt x="2737" y="6273"/>
                      <a:pt x="2767" y="6183"/>
                      <a:pt x="2737" y="6164"/>
                    </a:cubicBezTo>
                    <a:cubicBezTo>
                      <a:pt x="2705" y="6139"/>
                      <a:pt x="2719" y="6121"/>
                      <a:pt x="2736" y="6121"/>
                    </a:cubicBezTo>
                    <a:cubicBezTo>
                      <a:pt x="2740" y="6121"/>
                      <a:pt x="2744" y="6122"/>
                      <a:pt x="2747" y="6124"/>
                    </a:cubicBezTo>
                    <a:cubicBezTo>
                      <a:pt x="2754" y="6126"/>
                      <a:pt x="2763" y="6127"/>
                      <a:pt x="2771" y="6127"/>
                    </a:cubicBezTo>
                    <a:cubicBezTo>
                      <a:pt x="2797" y="6127"/>
                      <a:pt x="2822" y="6114"/>
                      <a:pt x="2807" y="6084"/>
                    </a:cubicBezTo>
                    <a:cubicBezTo>
                      <a:pt x="2787" y="6025"/>
                      <a:pt x="2856" y="6005"/>
                      <a:pt x="2856" y="5995"/>
                    </a:cubicBezTo>
                    <a:cubicBezTo>
                      <a:pt x="2866" y="5985"/>
                      <a:pt x="2837" y="5945"/>
                      <a:pt x="2807" y="5945"/>
                    </a:cubicBezTo>
                    <a:cubicBezTo>
                      <a:pt x="2789" y="5945"/>
                      <a:pt x="2764" y="5914"/>
                      <a:pt x="2786" y="5914"/>
                    </a:cubicBezTo>
                    <a:cubicBezTo>
                      <a:pt x="2789" y="5914"/>
                      <a:pt x="2793" y="5915"/>
                      <a:pt x="2797" y="5916"/>
                    </a:cubicBezTo>
                    <a:cubicBezTo>
                      <a:pt x="2825" y="5921"/>
                      <a:pt x="2844" y="5934"/>
                      <a:pt x="2855" y="5934"/>
                    </a:cubicBezTo>
                    <a:cubicBezTo>
                      <a:pt x="2863" y="5934"/>
                      <a:pt x="2866" y="5927"/>
                      <a:pt x="2866" y="5906"/>
                    </a:cubicBezTo>
                    <a:cubicBezTo>
                      <a:pt x="2876" y="5846"/>
                      <a:pt x="2856" y="5846"/>
                      <a:pt x="2876" y="5807"/>
                    </a:cubicBezTo>
                    <a:cubicBezTo>
                      <a:pt x="2891" y="5784"/>
                      <a:pt x="2912" y="5643"/>
                      <a:pt x="2921" y="5643"/>
                    </a:cubicBezTo>
                    <a:cubicBezTo>
                      <a:pt x="2924" y="5643"/>
                      <a:pt x="2926" y="5658"/>
                      <a:pt x="2926" y="5697"/>
                    </a:cubicBezTo>
                    <a:lnTo>
                      <a:pt x="2926" y="5588"/>
                    </a:lnTo>
                    <a:cubicBezTo>
                      <a:pt x="2926" y="5553"/>
                      <a:pt x="2926" y="5539"/>
                      <a:pt x="2927" y="5539"/>
                    </a:cubicBezTo>
                    <a:close/>
                    <a:moveTo>
                      <a:pt x="6938" y="6701"/>
                    </a:moveTo>
                    <a:cubicBezTo>
                      <a:pt x="7005" y="6701"/>
                      <a:pt x="6932" y="6934"/>
                      <a:pt x="6932" y="6996"/>
                    </a:cubicBezTo>
                    <a:cubicBezTo>
                      <a:pt x="6932" y="7066"/>
                      <a:pt x="6951" y="7135"/>
                      <a:pt x="6823" y="7165"/>
                    </a:cubicBezTo>
                    <a:cubicBezTo>
                      <a:pt x="6684" y="7205"/>
                      <a:pt x="6723" y="7334"/>
                      <a:pt x="6634" y="7482"/>
                    </a:cubicBezTo>
                    <a:cubicBezTo>
                      <a:pt x="6624" y="7492"/>
                      <a:pt x="6624" y="7502"/>
                      <a:pt x="6614" y="7512"/>
                    </a:cubicBezTo>
                    <a:cubicBezTo>
                      <a:pt x="6604" y="7522"/>
                      <a:pt x="6585" y="7522"/>
                      <a:pt x="6575" y="7532"/>
                    </a:cubicBezTo>
                    <a:cubicBezTo>
                      <a:pt x="6535" y="7522"/>
                      <a:pt x="6505" y="7403"/>
                      <a:pt x="6436" y="7314"/>
                    </a:cubicBezTo>
                    <a:cubicBezTo>
                      <a:pt x="6419" y="7294"/>
                      <a:pt x="6404" y="7285"/>
                      <a:pt x="6391" y="7285"/>
                    </a:cubicBezTo>
                    <a:cubicBezTo>
                      <a:pt x="6320" y="7285"/>
                      <a:pt x="6299" y="7544"/>
                      <a:pt x="6257" y="7611"/>
                    </a:cubicBezTo>
                    <a:cubicBezTo>
                      <a:pt x="6257" y="7621"/>
                      <a:pt x="6247" y="7621"/>
                      <a:pt x="6247" y="7631"/>
                    </a:cubicBezTo>
                    <a:cubicBezTo>
                      <a:pt x="6238" y="7621"/>
                      <a:pt x="6238" y="7621"/>
                      <a:pt x="6228" y="7621"/>
                    </a:cubicBezTo>
                    <a:cubicBezTo>
                      <a:pt x="6128" y="7542"/>
                      <a:pt x="6307" y="7443"/>
                      <a:pt x="6178" y="7423"/>
                    </a:cubicBezTo>
                    <a:cubicBezTo>
                      <a:pt x="6099" y="7413"/>
                      <a:pt x="5920" y="7403"/>
                      <a:pt x="5801" y="7373"/>
                    </a:cubicBezTo>
                    <a:lnTo>
                      <a:pt x="5831" y="7373"/>
                    </a:lnTo>
                    <a:cubicBezTo>
                      <a:pt x="5853" y="7382"/>
                      <a:pt x="5874" y="7387"/>
                      <a:pt x="5886" y="7387"/>
                    </a:cubicBezTo>
                    <a:cubicBezTo>
                      <a:pt x="5900" y="7387"/>
                      <a:pt x="5902" y="7380"/>
                      <a:pt x="5881" y="7363"/>
                    </a:cubicBezTo>
                    <a:cubicBezTo>
                      <a:pt x="5851" y="7324"/>
                      <a:pt x="5821" y="7304"/>
                      <a:pt x="5781" y="7304"/>
                    </a:cubicBezTo>
                    <a:cubicBezTo>
                      <a:pt x="5752" y="7314"/>
                      <a:pt x="5722" y="7324"/>
                      <a:pt x="5692" y="7324"/>
                    </a:cubicBezTo>
                    <a:cubicBezTo>
                      <a:pt x="5692" y="7314"/>
                      <a:pt x="5702" y="7304"/>
                      <a:pt x="5722" y="7284"/>
                    </a:cubicBezTo>
                    <a:cubicBezTo>
                      <a:pt x="5861" y="7195"/>
                      <a:pt x="5950" y="7076"/>
                      <a:pt x="5950" y="7076"/>
                    </a:cubicBezTo>
                    <a:cubicBezTo>
                      <a:pt x="5950" y="7076"/>
                      <a:pt x="6028" y="6849"/>
                      <a:pt x="6136" y="6849"/>
                    </a:cubicBezTo>
                    <a:cubicBezTo>
                      <a:pt x="6168" y="6849"/>
                      <a:pt x="6202" y="6868"/>
                      <a:pt x="6238" y="6917"/>
                    </a:cubicBezTo>
                    <a:cubicBezTo>
                      <a:pt x="6247" y="6937"/>
                      <a:pt x="6257" y="6947"/>
                      <a:pt x="6277" y="6967"/>
                    </a:cubicBezTo>
                    <a:cubicBezTo>
                      <a:pt x="6238" y="6996"/>
                      <a:pt x="6128" y="7006"/>
                      <a:pt x="5970" y="7125"/>
                    </a:cubicBezTo>
                    <a:cubicBezTo>
                      <a:pt x="5836" y="7219"/>
                      <a:pt x="5878" y="7294"/>
                      <a:pt x="5962" y="7294"/>
                    </a:cubicBezTo>
                    <a:cubicBezTo>
                      <a:pt x="6003" y="7294"/>
                      <a:pt x="6053" y="7276"/>
                      <a:pt x="6099" y="7234"/>
                    </a:cubicBezTo>
                    <a:cubicBezTo>
                      <a:pt x="6228" y="7115"/>
                      <a:pt x="6327" y="7254"/>
                      <a:pt x="6426" y="7086"/>
                    </a:cubicBezTo>
                    <a:cubicBezTo>
                      <a:pt x="6433" y="7087"/>
                      <a:pt x="6440" y="7088"/>
                      <a:pt x="6447" y="7088"/>
                    </a:cubicBezTo>
                    <a:cubicBezTo>
                      <a:pt x="6477" y="7088"/>
                      <a:pt x="6501" y="7072"/>
                      <a:pt x="6525" y="7056"/>
                    </a:cubicBezTo>
                    <a:cubicBezTo>
                      <a:pt x="6545" y="7026"/>
                      <a:pt x="6555" y="6996"/>
                      <a:pt x="6565" y="6967"/>
                    </a:cubicBezTo>
                    <a:lnTo>
                      <a:pt x="6565" y="6967"/>
                    </a:lnTo>
                    <a:cubicBezTo>
                      <a:pt x="6565" y="6986"/>
                      <a:pt x="6565" y="7016"/>
                      <a:pt x="6555" y="7046"/>
                    </a:cubicBezTo>
                    <a:cubicBezTo>
                      <a:pt x="6536" y="7107"/>
                      <a:pt x="6551" y="7137"/>
                      <a:pt x="6581" y="7137"/>
                    </a:cubicBezTo>
                    <a:cubicBezTo>
                      <a:pt x="6616" y="7137"/>
                      <a:pt x="6671" y="7099"/>
                      <a:pt x="6723" y="7026"/>
                    </a:cubicBezTo>
                    <a:cubicBezTo>
                      <a:pt x="6731" y="7027"/>
                      <a:pt x="6738" y="7028"/>
                      <a:pt x="6745" y="7028"/>
                    </a:cubicBezTo>
                    <a:cubicBezTo>
                      <a:pt x="6795" y="7028"/>
                      <a:pt x="6834" y="6995"/>
                      <a:pt x="6773" y="6917"/>
                    </a:cubicBezTo>
                    <a:cubicBezTo>
                      <a:pt x="6813" y="6818"/>
                      <a:pt x="6813" y="6758"/>
                      <a:pt x="6912" y="6709"/>
                    </a:cubicBezTo>
                    <a:cubicBezTo>
                      <a:pt x="6922" y="6703"/>
                      <a:pt x="6931" y="6701"/>
                      <a:pt x="6938" y="6701"/>
                    </a:cubicBezTo>
                    <a:close/>
                    <a:moveTo>
                      <a:pt x="17505" y="7656"/>
                    </a:moveTo>
                    <a:cubicBezTo>
                      <a:pt x="17534" y="7661"/>
                      <a:pt x="17557" y="7661"/>
                      <a:pt x="17581" y="7661"/>
                    </a:cubicBezTo>
                    <a:cubicBezTo>
                      <a:pt x="17581" y="7676"/>
                      <a:pt x="17571" y="7683"/>
                      <a:pt x="17557" y="7683"/>
                    </a:cubicBezTo>
                    <a:cubicBezTo>
                      <a:pt x="17544" y="7683"/>
                      <a:pt x="17526" y="7676"/>
                      <a:pt x="17511" y="7661"/>
                    </a:cubicBezTo>
                    <a:cubicBezTo>
                      <a:pt x="17509" y="7659"/>
                      <a:pt x="17507" y="7657"/>
                      <a:pt x="17505" y="7656"/>
                    </a:cubicBezTo>
                    <a:close/>
                    <a:moveTo>
                      <a:pt x="2420" y="7690"/>
                    </a:moveTo>
                    <a:cubicBezTo>
                      <a:pt x="2420" y="7710"/>
                      <a:pt x="2430" y="7720"/>
                      <a:pt x="2430" y="7730"/>
                    </a:cubicBezTo>
                    <a:cubicBezTo>
                      <a:pt x="2420" y="7730"/>
                      <a:pt x="2410" y="7720"/>
                      <a:pt x="2410" y="7720"/>
                    </a:cubicBezTo>
                    <a:cubicBezTo>
                      <a:pt x="2410" y="7710"/>
                      <a:pt x="2410" y="7710"/>
                      <a:pt x="2410" y="7700"/>
                    </a:cubicBezTo>
                    <a:cubicBezTo>
                      <a:pt x="2410" y="7700"/>
                      <a:pt x="2420" y="7690"/>
                      <a:pt x="2420" y="7690"/>
                    </a:cubicBezTo>
                    <a:close/>
                    <a:moveTo>
                      <a:pt x="2648" y="7700"/>
                    </a:moveTo>
                    <a:cubicBezTo>
                      <a:pt x="2658" y="7710"/>
                      <a:pt x="2658" y="7710"/>
                      <a:pt x="2668" y="7720"/>
                    </a:cubicBezTo>
                    <a:cubicBezTo>
                      <a:pt x="2668" y="7720"/>
                      <a:pt x="2668" y="7720"/>
                      <a:pt x="2658" y="7730"/>
                    </a:cubicBezTo>
                    <a:cubicBezTo>
                      <a:pt x="2658" y="7720"/>
                      <a:pt x="2648" y="7720"/>
                      <a:pt x="2648" y="7710"/>
                    </a:cubicBezTo>
                    <a:cubicBezTo>
                      <a:pt x="2648" y="7710"/>
                      <a:pt x="2648" y="7710"/>
                      <a:pt x="2648" y="7700"/>
                    </a:cubicBezTo>
                    <a:close/>
                    <a:moveTo>
                      <a:pt x="12226" y="7671"/>
                    </a:moveTo>
                    <a:cubicBezTo>
                      <a:pt x="12240" y="7678"/>
                      <a:pt x="12259" y="7685"/>
                      <a:pt x="12290" y="7685"/>
                    </a:cubicBezTo>
                    <a:cubicBezTo>
                      <a:pt x="12303" y="7685"/>
                      <a:pt x="12318" y="7683"/>
                      <a:pt x="12335" y="7681"/>
                    </a:cubicBezTo>
                    <a:cubicBezTo>
                      <a:pt x="12435" y="7681"/>
                      <a:pt x="12425" y="7690"/>
                      <a:pt x="12375" y="7740"/>
                    </a:cubicBezTo>
                    <a:cubicBezTo>
                      <a:pt x="12306" y="7690"/>
                      <a:pt x="12246" y="7700"/>
                      <a:pt x="12226" y="7671"/>
                    </a:cubicBezTo>
                    <a:close/>
                    <a:moveTo>
                      <a:pt x="16932" y="7778"/>
                    </a:moveTo>
                    <a:cubicBezTo>
                      <a:pt x="16939" y="7778"/>
                      <a:pt x="16948" y="7781"/>
                      <a:pt x="16956" y="7790"/>
                    </a:cubicBezTo>
                    <a:cubicBezTo>
                      <a:pt x="16943" y="7790"/>
                      <a:pt x="16934" y="7794"/>
                      <a:pt x="16927" y="7794"/>
                    </a:cubicBezTo>
                    <a:cubicBezTo>
                      <a:pt x="16923" y="7794"/>
                      <a:pt x="16920" y="7793"/>
                      <a:pt x="16916" y="7790"/>
                    </a:cubicBezTo>
                    <a:cubicBezTo>
                      <a:pt x="16916" y="7784"/>
                      <a:pt x="16923" y="7778"/>
                      <a:pt x="16932" y="7778"/>
                    </a:cubicBezTo>
                    <a:close/>
                    <a:moveTo>
                      <a:pt x="933" y="7760"/>
                    </a:moveTo>
                    <a:cubicBezTo>
                      <a:pt x="943" y="7760"/>
                      <a:pt x="943" y="7760"/>
                      <a:pt x="953" y="7770"/>
                    </a:cubicBezTo>
                    <a:cubicBezTo>
                      <a:pt x="963" y="7770"/>
                      <a:pt x="973" y="7770"/>
                      <a:pt x="982" y="7780"/>
                    </a:cubicBezTo>
                    <a:lnTo>
                      <a:pt x="1002" y="7780"/>
                    </a:lnTo>
                    <a:cubicBezTo>
                      <a:pt x="1002" y="7790"/>
                      <a:pt x="992" y="7800"/>
                      <a:pt x="982" y="7800"/>
                    </a:cubicBezTo>
                    <a:cubicBezTo>
                      <a:pt x="982" y="7809"/>
                      <a:pt x="973" y="7809"/>
                      <a:pt x="973" y="7819"/>
                    </a:cubicBezTo>
                    <a:cubicBezTo>
                      <a:pt x="963" y="7809"/>
                      <a:pt x="963" y="7809"/>
                      <a:pt x="963" y="7809"/>
                    </a:cubicBezTo>
                    <a:cubicBezTo>
                      <a:pt x="963" y="7800"/>
                      <a:pt x="963" y="7790"/>
                      <a:pt x="973" y="7790"/>
                    </a:cubicBezTo>
                    <a:lnTo>
                      <a:pt x="963" y="7790"/>
                    </a:lnTo>
                    <a:cubicBezTo>
                      <a:pt x="963" y="7800"/>
                      <a:pt x="953" y="7800"/>
                      <a:pt x="953" y="7800"/>
                    </a:cubicBezTo>
                    <a:cubicBezTo>
                      <a:pt x="953" y="7800"/>
                      <a:pt x="943" y="7800"/>
                      <a:pt x="943" y="7790"/>
                    </a:cubicBezTo>
                    <a:cubicBezTo>
                      <a:pt x="933" y="7780"/>
                      <a:pt x="933" y="7770"/>
                      <a:pt x="933" y="7770"/>
                    </a:cubicBezTo>
                    <a:cubicBezTo>
                      <a:pt x="933" y="7770"/>
                      <a:pt x="933" y="7770"/>
                      <a:pt x="933" y="7760"/>
                    </a:cubicBezTo>
                    <a:close/>
                    <a:moveTo>
                      <a:pt x="12068" y="7730"/>
                    </a:moveTo>
                    <a:lnTo>
                      <a:pt x="12068" y="7730"/>
                    </a:lnTo>
                    <a:cubicBezTo>
                      <a:pt x="12058" y="7780"/>
                      <a:pt x="12048" y="7780"/>
                      <a:pt x="12038" y="7829"/>
                    </a:cubicBezTo>
                    <a:cubicBezTo>
                      <a:pt x="12018" y="7800"/>
                      <a:pt x="12038" y="7760"/>
                      <a:pt x="12068" y="7730"/>
                    </a:cubicBezTo>
                    <a:close/>
                    <a:moveTo>
                      <a:pt x="17399" y="7679"/>
                    </a:moveTo>
                    <a:cubicBezTo>
                      <a:pt x="17425" y="7679"/>
                      <a:pt x="17434" y="7775"/>
                      <a:pt x="17442" y="7800"/>
                    </a:cubicBezTo>
                    <a:cubicBezTo>
                      <a:pt x="17452" y="7809"/>
                      <a:pt x="17462" y="7819"/>
                      <a:pt x="17462" y="7819"/>
                    </a:cubicBezTo>
                    <a:cubicBezTo>
                      <a:pt x="17462" y="7819"/>
                      <a:pt x="17452" y="7829"/>
                      <a:pt x="17452" y="7839"/>
                    </a:cubicBezTo>
                    <a:cubicBezTo>
                      <a:pt x="17363" y="7819"/>
                      <a:pt x="17303" y="7809"/>
                      <a:pt x="17313" y="7780"/>
                    </a:cubicBezTo>
                    <a:cubicBezTo>
                      <a:pt x="17313" y="7770"/>
                      <a:pt x="17313" y="7770"/>
                      <a:pt x="17313" y="7760"/>
                    </a:cubicBezTo>
                    <a:cubicBezTo>
                      <a:pt x="17320" y="7769"/>
                      <a:pt x="17325" y="7773"/>
                      <a:pt x="17330" y="7773"/>
                    </a:cubicBezTo>
                    <a:cubicBezTo>
                      <a:pt x="17345" y="7773"/>
                      <a:pt x="17352" y="7729"/>
                      <a:pt x="17382" y="7690"/>
                    </a:cubicBezTo>
                    <a:cubicBezTo>
                      <a:pt x="17389" y="7683"/>
                      <a:pt x="17394" y="7679"/>
                      <a:pt x="17399" y="7679"/>
                    </a:cubicBezTo>
                    <a:close/>
                    <a:moveTo>
                      <a:pt x="14160" y="7681"/>
                    </a:moveTo>
                    <a:cubicBezTo>
                      <a:pt x="14209" y="7700"/>
                      <a:pt x="14219" y="7809"/>
                      <a:pt x="14190" y="7889"/>
                    </a:cubicBezTo>
                    <a:cubicBezTo>
                      <a:pt x="14180" y="7879"/>
                      <a:pt x="14180" y="7869"/>
                      <a:pt x="14170" y="7859"/>
                    </a:cubicBezTo>
                    <a:cubicBezTo>
                      <a:pt x="14130" y="7809"/>
                      <a:pt x="14071" y="7760"/>
                      <a:pt x="14041" y="7730"/>
                    </a:cubicBezTo>
                    <a:cubicBezTo>
                      <a:pt x="14061" y="7710"/>
                      <a:pt x="14081" y="7690"/>
                      <a:pt x="14100" y="7681"/>
                    </a:cubicBezTo>
                    <a:close/>
                    <a:moveTo>
                      <a:pt x="3446" y="7980"/>
                    </a:moveTo>
                    <a:cubicBezTo>
                      <a:pt x="3440" y="7985"/>
                      <a:pt x="3435" y="7991"/>
                      <a:pt x="3432" y="7998"/>
                    </a:cubicBezTo>
                    <a:cubicBezTo>
                      <a:pt x="3436" y="7992"/>
                      <a:pt x="3441" y="7986"/>
                      <a:pt x="3446" y="7980"/>
                    </a:cubicBezTo>
                    <a:close/>
                    <a:moveTo>
                      <a:pt x="6366" y="7965"/>
                    </a:moveTo>
                    <a:cubicBezTo>
                      <a:pt x="6369" y="7965"/>
                      <a:pt x="6373" y="7966"/>
                      <a:pt x="6376" y="7968"/>
                    </a:cubicBezTo>
                    <a:cubicBezTo>
                      <a:pt x="6366" y="7978"/>
                      <a:pt x="6357" y="7988"/>
                      <a:pt x="6347" y="7998"/>
                    </a:cubicBezTo>
                    <a:cubicBezTo>
                      <a:pt x="6347" y="7982"/>
                      <a:pt x="6353" y="7965"/>
                      <a:pt x="6366" y="7965"/>
                    </a:cubicBezTo>
                    <a:close/>
                    <a:moveTo>
                      <a:pt x="9182" y="7413"/>
                    </a:moveTo>
                    <a:cubicBezTo>
                      <a:pt x="9202" y="7413"/>
                      <a:pt x="9212" y="7423"/>
                      <a:pt x="9232" y="7423"/>
                    </a:cubicBezTo>
                    <a:cubicBezTo>
                      <a:pt x="9222" y="7423"/>
                      <a:pt x="9212" y="7433"/>
                      <a:pt x="9212" y="7433"/>
                    </a:cubicBezTo>
                    <a:cubicBezTo>
                      <a:pt x="9242" y="7472"/>
                      <a:pt x="9282" y="7542"/>
                      <a:pt x="9301" y="7611"/>
                    </a:cubicBezTo>
                    <a:cubicBezTo>
                      <a:pt x="9301" y="7601"/>
                      <a:pt x="9301" y="7601"/>
                      <a:pt x="9301" y="7601"/>
                    </a:cubicBezTo>
                    <a:cubicBezTo>
                      <a:pt x="9311" y="7591"/>
                      <a:pt x="9331" y="7581"/>
                      <a:pt x="9361" y="7562"/>
                    </a:cubicBezTo>
                    <a:cubicBezTo>
                      <a:pt x="9371" y="7641"/>
                      <a:pt x="9371" y="7750"/>
                      <a:pt x="9381" y="7869"/>
                    </a:cubicBezTo>
                    <a:cubicBezTo>
                      <a:pt x="9401" y="7988"/>
                      <a:pt x="9351" y="8028"/>
                      <a:pt x="9282" y="8028"/>
                    </a:cubicBezTo>
                    <a:cubicBezTo>
                      <a:pt x="9272" y="7958"/>
                      <a:pt x="9262" y="7909"/>
                      <a:pt x="9232" y="7909"/>
                    </a:cubicBezTo>
                    <a:cubicBezTo>
                      <a:pt x="9225" y="7905"/>
                      <a:pt x="9218" y="7904"/>
                      <a:pt x="9210" y="7904"/>
                    </a:cubicBezTo>
                    <a:cubicBezTo>
                      <a:pt x="9193" y="7904"/>
                      <a:pt x="9176" y="7909"/>
                      <a:pt x="9163" y="7909"/>
                    </a:cubicBezTo>
                    <a:cubicBezTo>
                      <a:pt x="9153" y="7909"/>
                      <a:pt x="9143" y="7919"/>
                      <a:pt x="9133" y="7919"/>
                    </a:cubicBezTo>
                    <a:cubicBezTo>
                      <a:pt x="9133" y="7909"/>
                      <a:pt x="9133" y="7899"/>
                      <a:pt x="9133" y="7899"/>
                    </a:cubicBezTo>
                    <a:cubicBezTo>
                      <a:pt x="9143" y="7879"/>
                      <a:pt x="9143" y="7869"/>
                      <a:pt x="9143" y="7859"/>
                    </a:cubicBezTo>
                    <a:cubicBezTo>
                      <a:pt x="9153" y="7869"/>
                      <a:pt x="9153" y="7869"/>
                      <a:pt x="9163" y="7869"/>
                    </a:cubicBezTo>
                    <a:cubicBezTo>
                      <a:pt x="9192" y="7869"/>
                      <a:pt x="9212" y="7859"/>
                      <a:pt x="9153" y="7800"/>
                    </a:cubicBezTo>
                    <a:cubicBezTo>
                      <a:pt x="9153" y="7790"/>
                      <a:pt x="9143" y="7790"/>
                      <a:pt x="9143" y="7790"/>
                    </a:cubicBezTo>
                    <a:cubicBezTo>
                      <a:pt x="9123" y="7770"/>
                      <a:pt x="9103" y="7750"/>
                      <a:pt x="9093" y="7730"/>
                    </a:cubicBezTo>
                    <a:cubicBezTo>
                      <a:pt x="9083" y="7730"/>
                      <a:pt x="9083" y="7720"/>
                      <a:pt x="9073" y="7720"/>
                    </a:cubicBezTo>
                    <a:cubicBezTo>
                      <a:pt x="9083" y="7710"/>
                      <a:pt x="9083" y="7700"/>
                      <a:pt x="9083" y="7681"/>
                    </a:cubicBezTo>
                    <a:cubicBezTo>
                      <a:pt x="9093" y="7690"/>
                      <a:pt x="9103" y="7690"/>
                      <a:pt x="9113" y="7700"/>
                    </a:cubicBezTo>
                    <a:cubicBezTo>
                      <a:pt x="9163" y="7740"/>
                      <a:pt x="9222" y="7809"/>
                      <a:pt x="9232" y="7809"/>
                    </a:cubicBezTo>
                    <a:cubicBezTo>
                      <a:pt x="9244" y="7813"/>
                      <a:pt x="9260" y="7822"/>
                      <a:pt x="9270" y="7822"/>
                    </a:cubicBezTo>
                    <a:cubicBezTo>
                      <a:pt x="9287" y="7822"/>
                      <a:pt x="9290" y="7801"/>
                      <a:pt x="9242" y="7710"/>
                    </a:cubicBezTo>
                    <a:cubicBezTo>
                      <a:pt x="9222" y="7671"/>
                      <a:pt x="9212" y="7641"/>
                      <a:pt x="9202" y="7621"/>
                    </a:cubicBezTo>
                    <a:cubicBezTo>
                      <a:pt x="9173" y="7562"/>
                      <a:pt x="9182" y="7542"/>
                      <a:pt x="9153" y="7512"/>
                    </a:cubicBezTo>
                    <a:cubicBezTo>
                      <a:pt x="9153" y="7502"/>
                      <a:pt x="9143" y="7482"/>
                      <a:pt x="9143" y="7462"/>
                    </a:cubicBezTo>
                    <a:cubicBezTo>
                      <a:pt x="9133" y="7443"/>
                      <a:pt x="9133" y="7433"/>
                      <a:pt x="9123" y="7413"/>
                    </a:cubicBezTo>
                    <a:close/>
                    <a:moveTo>
                      <a:pt x="3041" y="7771"/>
                    </a:moveTo>
                    <a:cubicBezTo>
                      <a:pt x="3172" y="7771"/>
                      <a:pt x="3146" y="7918"/>
                      <a:pt x="3154" y="7968"/>
                    </a:cubicBezTo>
                    <a:cubicBezTo>
                      <a:pt x="3154" y="7988"/>
                      <a:pt x="3134" y="8028"/>
                      <a:pt x="3065" y="8077"/>
                    </a:cubicBezTo>
                    <a:cubicBezTo>
                      <a:pt x="3040" y="8053"/>
                      <a:pt x="3020" y="8044"/>
                      <a:pt x="3001" y="8044"/>
                    </a:cubicBezTo>
                    <a:cubicBezTo>
                      <a:pt x="2959" y="8044"/>
                      <a:pt x="2927" y="8087"/>
                      <a:pt x="2886" y="8087"/>
                    </a:cubicBezTo>
                    <a:cubicBezTo>
                      <a:pt x="2837" y="8087"/>
                      <a:pt x="2787" y="7978"/>
                      <a:pt x="2847" y="7938"/>
                    </a:cubicBezTo>
                    <a:cubicBezTo>
                      <a:pt x="2895" y="7914"/>
                      <a:pt x="2871" y="7883"/>
                      <a:pt x="2839" y="7883"/>
                    </a:cubicBezTo>
                    <a:cubicBezTo>
                      <a:pt x="2832" y="7883"/>
                      <a:pt x="2824" y="7885"/>
                      <a:pt x="2817" y="7889"/>
                    </a:cubicBezTo>
                    <a:cubicBezTo>
                      <a:pt x="2808" y="7892"/>
                      <a:pt x="2795" y="7894"/>
                      <a:pt x="2780" y="7894"/>
                    </a:cubicBezTo>
                    <a:cubicBezTo>
                      <a:pt x="2745" y="7894"/>
                      <a:pt x="2706" y="7881"/>
                      <a:pt x="2728" y="7839"/>
                    </a:cubicBezTo>
                    <a:cubicBezTo>
                      <a:pt x="2787" y="7829"/>
                      <a:pt x="2856" y="7819"/>
                      <a:pt x="2946" y="7790"/>
                    </a:cubicBezTo>
                    <a:cubicBezTo>
                      <a:pt x="2984" y="7777"/>
                      <a:pt x="3016" y="7771"/>
                      <a:pt x="3041" y="7771"/>
                    </a:cubicBezTo>
                    <a:close/>
                    <a:moveTo>
                      <a:pt x="3474" y="8159"/>
                    </a:moveTo>
                    <a:cubicBezTo>
                      <a:pt x="3475" y="8159"/>
                      <a:pt x="3475" y="8159"/>
                      <a:pt x="3475" y="8159"/>
                    </a:cubicBezTo>
                    <a:cubicBezTo>
                      <a:pt x="3475" y="8159"/>
                      <a:pt x="3475" y="8159"/>
                      <a:pt x="3474" y="8159"/>
                    </a:cubicBezTo>
                    <a:close/>
                    <a:moveTo>
                      <a:pt x="14751" y="7580"/>
                    </a:moveTo>
                    <a:cubicBezTo>
                      <a:pt x="14770" y="7580"/>
                      <a:pt x="14787" y="7586"/>
                      <a:pt x="14804" y="7591"/>
                    </a:cubicBezTo>
                    <a:cubicBezTo>
                      <a:pt x="14834" y="7661"/>
                      <a:pt x="14854" y="7710"/>
                      <a:pt x="14904" y="7790"/>
                    </a:cubicBezTo>
                    <a:cubicBezTo>
                      <a:pt x="14913" y="7800"/>
                      <a:pt x="14913" y="7809"/>
                      <a:pt x="14923" y="7819"/>
                    </a:cubicBezTo>
                    <a:cubicBezTo>
                      <a:pt x="14913" y="7879"/>
                      <a:pt x="14824" y="7899"/>
                      <a:pt x="14646" y="7938"/>
                    </a:cubicBezTo>
                    <a:cubicBezTo>
                      <a:pt x="14457" y="7978"/>
                      <a:pt x="14487" y="8117"/>
                      <a:pt x="14368" y="8266"/>
                    </a:cubicBezTo>
                    <a:cubicBezTo>
                      <a:pt x="14368" y="8266"/>
                      <a:pt x="14358" y="8266"/>
                      <a:pt x="14348" y="8256"/>
                    </a:cubicBezTo>
                    <a:cubicBezTo>
                      <a:pt x="14319" y="8216"/>
                      <a:pt x="14487" y="8156"/>
                      <a:pt x="14378" y="8097"/>
                    </a:cubicBezTo>
                    <a:cubicBezTo>
                      <a:pt x="14332" y="8072"/>
                      <a:pt x="14304" y="8063"/>
                      <a:pt x="14279" y="8063"/>
                    </a:cubicBezTo>
                    <a:cubicBezTo>
                      <a:pt x="14245" y="8063"/>
                      <a:pt x="14217" y="8080"/>
                      <a:pt x="14160" y="8097"/>
                    </a:cubicBezTo>
                    <a:cubicBezTo>
                      <a:pt x="14136" y="8105"/>
                      <a:pt x="14110" y="8108"/>
                      <a:pt x="14085" y="8108"/>
                    </a:cubicBezTo>
                    <a:cubicBezTo>
                      <a:pt x="14019" y="8108"/>
                      <a:pt x="13962" y="8087"/>
                      <a:pt x="13962" y="8087"/>
                    </a:cubicBezTo>
                    <a:cubicBezTo>
                      <a:pt x="13962" y="8087"/>
                      <a:pt x="13892" y="7988"/>
                      <a:pt x="13862" y="7919"/>
                    </a:cubicBezTo>
                    <a:cubicBezTo>
                      <a:pt x="13882" y="7909"/>
                      <a:pt x="13912" y="7879"/>
                      <a:pt x="13932" y="7859"/>
                    </a:cubicBezTo>
                    <a:cubicBezTo>
                      <a:pt x="14041" y="7909"/>
                      <a:pt x="14031" y="7938"/>
                      <a:pt x="14110" y="7958"/>
                    </a:cubicBezTo>
                    <a:cubicBezTo>
                      <a:pt x="14140" y="7968"/>
                      <a:pt x="14170" y="7968"/>
                      <a:pt x="14190" y="7968"/>
                    </a:cubicBezTo>
                    <a:cubicBezTo>
                      <a:pt x="14196" y="7977"/>
                      <a:pt x="14207" y="7982"/>
                      <a:pt x="14221" y="7982"/>
                    </a:cubicBezTo>
                    <a:cubicBezTo>
                      <a:pt x="14253" y="7982"/>
                      <a:pt x="14303" y="7960"/>
                      <a:pt x="14358" y="7919"/>
                    </a:cubicBezTo>
                    <a:cubicBezTo>
                      <a:pt x="14374" y="7949"/>
                      <a:pt x="14386" y="7969"/>
                      <a:pt x="14394" y="7969"/>
                    </a:cubicBezTo>
                    <a:cubicBezTo>
                      <a:pt x="14401" y="7969"/>
                      <a:pt x="14403" y="7952"/>
                      <a:pt x="14398" y="7909"/>
                    </a:cubicBezTo>
                    <a:cubicBezTo>
                      <a:pt x="14398" y="7899"/>
                      <a:pt x="14398" y="7899"/>
                      <a:pt x="14388" y="7889"/>
                    </a:cubicBezTo>
                    <a:cubicBezTo>
                      <a:pt x="14408" y="7869"/>
                      <a:pt x="14428" y="7859"/>
                      <a:pt x="14447" y="7839"/>
                    </a:cubicBezTo>
                    <a:cubicBezTo>
                      <a:pt x="14507" y="7760"/>
                      <a:pt x="14527" y="7720"/>
                      <a:pt x="14557" y="7690"/>
                    </a:cubicBezTo>
                    <a:cubicBezTo>
                      <a:pt x="14565" y="7765"/>
                      <a:pt x="14614" y="7920"/>
                      <a:pt x="14659" y="7920"/>
                    </a:cubicBezTo>
                    <a:cubicBezTo>
                      <a:pt x="14668" y="7920"/>
                      <a:pt x="14677" y="7914"/>
                      <a:pt x="14685" y="7899"/>
                    </a:cubicBezTo>
                    <a:cubicBezTo>
                      <a:pt x="14735" y="7800"/>
                      <a:pt x="14745" y="7809"/>
                      <a:pt x="14685" y="7631"/>
                    </a:cubicBezTo>
                    <a:cubicBezTo>
                      <a:pt x="14685" y="7621"/>
                      <a:pt x="14685" y="7611"/>
                      <a:pt x="14676" y="7601"/>
                    </a:cubicBezTo>
                    <a:cubicBezTo>
                      <a:pt x="14685" y="7601"/>
                      <a:pt x="14695" y="7591"/>
                      <a:pt x="14705" y="7591"/>
                    </a:cubicBezTo>
                    <a:cubicBezTo>
                      <a:pt x="14722" y="7583"/>
                      <a:pt x="14737" y="7580"/>
                      <a:pt x="14751" y="7580"/>
                    </a:cubicBezTo>
                    <a:close/>
                    <a:moveTo>
                      <a:pt x="16919" y="8248"/>
                    </a:moveTo>
                    <a:cubicBezTo>
                      <a:pt x="16929" y="8248"/>
                      <a:pt x="16941" y="8256"/>
                      <a:pt x="16956" y="8275"/>
                    </a:cubicBezTo>
                    <a:cubicBezTo>
                      <a:pt x="16966" y="8295"/>
                      <a:pt x="16976" y="8305"/>
                      <a:pt x="16986" y="8315"/>
                    </a:cubicBezTo>
                    <a:cubicBezTo>
                      <a:pt x="16966" y="8335"/>
                      <a:pt x="16956" y="8355"/>
                      <a:pt x="16946" y="8375"/>
                    </a:cubicBezTo>
                    <a:cubicBezTo>
                      <a:pt x="16936" y="8355"/>
                      <a:pt x="16936" y="8325"/>
                      <a:pt x="16926" y="8325"/>
                    </a:cubicBezTo>
                    <a:cubicBezTo>
                      <a:pt x="16916" y="8305"/>
                      <a:pt x="16887" y="8275"/>
                      <a:pt x="16897" y="8266"/>
                    </a:cubicBezTo>
                    <a:cubicBezTo>
                      <a:pt x="16902" y="8256"/>
                      <a:pt x="16909" y="8248"/>
                      <a:pt x="16919" y="8248"/>
                    </a:cubicBezTo>
                    <a:close/>
                    <a:moveTo>
                      <a:pt x="10402" y="8355"/>
                    </a:moveTo>
                    <a:lnTo>
                      <a:pt x="10402" y="8355"/>
                    </a:lnTo>
                    <a:cubicBezTo>
                      <a:pt x="10392" y="8375"/>
                      <a:pt x="10382" y="8385"/>
                      <a:pt x="10362" y="8385"/>
                    </a:cubicBezTo>
                    <a:cubicBezTo>
                      <a:pt x="10372" y="8375"/>
                      <a:pt x="10382" y="8365"/>
                      <a:pt x="10402" y="8355"/>
                    </a:cubicBezTo>
                    <a:close/>
                    <a:moveTo>
                      <a:pt x="17035" y="7849"/>
                    </a:moveTo>
                    <a:cubicBezTo>
                      <a:pt x="17055" y="7869"/>
                      <a:pt x="17075" y="7889"/>
                      <a:pt x="17095" y="7919"/>
                    </a:cubicBezTo>
                    <a:cubicBezTo>
                      <a:pt x="17178" y="8017"/>
                      <a:pt x="17250" y="8029"/>
                      <a:pt x="17328" y="8029"/>
                    </a:cubicBezTo>
                    <a:cubicBezTo>
                      <a:pt x="17352" y="8029"/>
                      <a:pt x="17377" y="8028"/>
                      <a:pt x="17402" y="8028"/>
                    </a:cubicBezTo>
                    <a:cubicBezTo>
                      <a:pt x="17392" y="8057"/>
                      <a:pt x="17402" y="8107"/>
                      <a:pt x="17412" y="8107"/>
                    </a:cubicBezTo>
                    <a:cubicBezTo>
                      <a:pt x="17432" y="8107"/>
                      <a:pt x="17462" y="8057"/>
                      <a:pt x="17482" y="8047"/>
                    </a:cubicBezTo>
                    <a:cubicBezTo>
                      <a:pt x="17491" y="8047"/>
                      <a:pt x="17501" y="8047"/>
                      <a:pt x="17511" y="8057"/>
                    </a:cubicBezTo>
                    <a:cubicBezTo>
                      <a:pt x="17531" y="8067"/>
                      <a:pt x="17541" y="8097"/>
                      <a:pt x="17551" y="8137"/>
                    </a:cubicBezTo>
                    <a:cubicBezTo>
                      <a:pt x="17551" y="8147"/>
                      <a:pt x="17551" y="8147"/>
                      <a:pt x="17561" y="8156"/>
                    </a:cubicBezTo>
                    <a:cubicBezTo>
                      <a:pt x="17561" y="8166"/>
                      <a:pt x="17561" y="8176"/>
                      <a:pt x="17571" y="8176"/>
                    </a:cubicBezTo>
                    <a:cubicBezTo>
                      <a:pt x="17531" y="8206"/>
                      <a:pt x="17511" y="8226"/>
                      <a:pt x="17501" y="8246"/>
                    </a:cubicBezTo>
                    <a:cubicBezTo>
                      <a:pt x="17472" y="8196"/>
                      <a:pt x="17521" y="8236"/>
                      <a:pt x="17472" y="8196"/>
                    </a:cubicBezTo>
                    <a:cubicBezTo>
                      <a:pt x="17465" y="8192"/>
                      <a:pt x="17460" y="8190"/>
                      <a:pt x="17456" y="8190"/>
                    </a:cubicBezTo>
                    <a:cubicBezTo>
                      <a:pt x="17442" y="8190"/>
                      <a:pt x="17444" y="8217"/>
                      <a:pt x="17452" y="8256"/>
                    </a:cubicBezTo>
                    <a:lnTo>
                      <a:pt x="17432" y="8256"/>
                    </a:lnTo>
                    <a:cubicBezTo>
                      <a:pt x="17432" y="8246"/>
                      <a:pt x="17432" y="8246"/>
                      <a:pt x="17432" y="8236"/>
                    </a:cubicBezTo>
                    <a:cubicBezTo>
                      <a:pt x="17426" y="8221"/>
                      <a:pt x="17419" y="8215"/>
                      <a:pt x="17411" y="8215"/>
                    </a:cubicBezTo>
                    <a:cubicBezTo>
                      <a:pt x="17391" y="8215"/>
                      <a:pt x="17370" y="8250"/>
                      <a:pt x="17363" y="8285"/>
                    </a:cubicBezTo>
                    <a:cubicBezTo>
                      <a:pt x="17363" y="8305"/>
                      <a:pt x="17363" y="8305"/>
                      <a:pt x="17372" y="8315"/>
                    </a:cubicBezTo>
                    <a:cubicBezTo>
                      <a:pt x="17363" y="8315"/>
                      <a:pt x="17353" y="8325"/>
                      <a:pt x="17353" y="8335"/>
                    </a:cubicBezTo>
                    <a:cubicBezTo>
                      <a:pt x="17343" y="8325"/>
                      <a:pt x="17343" y="8325"/>
                      <a:pt x="17343" y="8315"/>
                    </a:cubicBezTo>
                    <a:cubicBezTo>
                      <a:pt x="17341" y="8314"/>
                      <a:pt x="17339" y="8314"/>
                      <a:pt x="17337" y="8314"/>
                    </a:cubicBezTo>
                    <a:cubicBezTo>
                      <a:pt x="17320" y="8314"/>
                      <a:pt x="17304" y="8356"/>
                      <a:pt x="17313" y="8365"/>
                    </a:cubicBezTo>
                    <a:cubicBezTo>
                      <a:pt x="17313" y="8365"/>
                      <a:pt x="17313" y="8365"/>
                      <a:pt x="17323" y="8375"/>
                    </a:cubicBezTo>
                    <a:cubicBezTo>
                      <a:pt x="17313" y="8375"/>
                      <a:pt x="17313" y="8385"/>
                      <a:pt x="17303" y="8385"/>
                    </a:cubicBezTo>
                    <a:cubicBezTo>
                      <a:pt x="17272" y="8283"/>
                      <a:pt x="17234" y="8144"/>
                      <a:pt x="17161" y="8144"/>
                    </a:cubicBezTo>
                    <a:cubicBezTo>
                      <a:pt x="17142" y="8144"/>
                      <a:pt x="17120" y="8153"/>
                      <a:pt x="17095" y="8176"/>
                    </a:cubicBezTo>
                    <a:cubicBezTo>
                      <a:pt x="17065" y="8206"/>
                      <a:pt x="17045" y="8236"/>
                      <a:pt x="17016" y="8266"/>
                    </a:cubicBezTo>
                    <a:cubicBezTo>
                      <a:pt x="16996" y="8236"/>
                      <a:pt x="16976" y="8216"/>
                      <a:pt x="16976" y="8196"/>
                    </a:cubicBezTo>
                    <a:cubicBezTo>
                      <a:pt x="16968" y="8188"/>
                      <a:pt x="16953" y="8174"/>
                      <a:pt x="16932" y="8174"/>
                    </a:cubicBezTo>
                    <a:cubicBezTo>
                      <a:pt x="16927" y="8174"/>
                      <a:pt x="16922" y="8174"/>
                      <a:pt x="16916" y="8176"/>
                    </a:cubicBezTo>
                    <a:cubicBezTo>
                      <a:pt x="16893" y="8182"/>
                      <a:pt x="16880" y="8188"/>
                      <a:pt x="16872" y="8188"/>
                    </a:cubicBezTo>
                    <a:cubicBezTo>
                      <a:pt x="16865" y="8188"/>
                      <a:pt x="16861" y="8185"/>
                      <a:pt x="16857" y="8176"/>
                    </a:cubicBezTo>
                    <a:cubicBezTo>
                      <a:pt x="16847" y="8156"/>
                      <a:pt x="16887" y="8127"/>
                      <a:pt x="16857" y="8107"/>
                    </a:cubicBezTo>
                    <a:cubicBezTo>
                      <a:pt x="16838" y="8101"/>
                      <a:pt x="16824" y="8087"/>
                      <a:pt x="16813" y="8087"/>
                    </a:cubicBezTo>
                    <a:cubicBezTo>
                      <a:pt x="16806" y="8087"/>
                      <a:pt x="16801" y="8092"/>
                      <a:pt x="16797" y="8107"/>
                    </a:cubicBezTo>
                    <a:cubicBezTo>
                      <a:pt x="16785" y="8131"/>
                      <a:pt x="16777" y="8148"/>
                      <a:pt x="16765" y="8148"/>
                    </a:cubicBezTo>
                    <a:cubicBezTo>
                      <a:pt x="16758" y="8148"/>
                      <a:pt x="16749" y="8142"/>
                      <a:pt x="16738" y="8127"/>
                    </a:cubicBezTo>
                    <a:cubicBezTo>
                      <a:pt x="16708" y="8097"/>
                      <a:pt x="16698" y="8107"/>
                      <a:pt x="16688" y="8097"/>
                    </a:cubicBezTo>
                    <a:cubicBezTo>
                      <a:pt x="16678" y="8077"/>
                      <a:pt x="16748" y="8057"/>
                      <a:pt x="16698" y="8038"/>
                    </a:cubicBezTo>
                    <a:cubicBezTo>
                      <a:pt x="16681" y="8029"/>
                      <a:pt x="16670" y="8026"/>
                      <a:pt x="16659" y="8026"/>
                    </a:cubicBezTo>
                    <a:cubicBezTo>
                      <a:pt x="16645" y="8026"/>
                      <a:pt x="16632" y="8032"/>
                      <a:pt x="16609" y="8038"/>
                    </a:cubicBezTo>
                    <a:lnTo>
                      <a:pt x="16599" y="8038"/>
                    </a:lnTo>
                    <a:cubicBezTo>
                      <a:pt x="16599" y="8038"/>
                      <a:pt x="16589" y="8038"/>
                      <a:pt x="16579" y="8028"/>
                    </a:cubicBezTo>
                    <a:cubicBezTo>
                      <a:pt x="16569" y="8028"/>
                      <a:pt x="16559" y="8018"/>
                      <a:pt x="16540" y="8018"/>
                    </a:cubicBezTo>
                    <a:lnTo>
                      <a:pt x="16530" y="8018"/>
                    </a:lnTo>
                    <a:cubicBezTo>
                      <a:pt x="16520" y="8018"/>
                      <a:pt x="16520" y="8008"/>
                      <a:pt x="16510" y="8008"/>
                    </a:cubicBezTo>
                    <a:cubicBezTo>
                      <a:pt x="16500" y="7998"/>
                      <a:pt x="16490" y="7988"/>
                      <a:pt x="16490" y="7978"/>
                    </a:cubicBezTo>
                    <a:cubicBezTo>
                      <a:pt x="16474" y="7962"/>
                      <a:pt x="16471" y="7946"/>
                      <a:pt x="16487" y="7946"/>
                    </a:cubicBezTo>
                    <a:cubicBezTo>
                      <a:pt x="16490" y="7946"/>
                      <a:pt x="16494" y="7946"/>
                      <a:pt x="16500" y="7948"/>
                    </a:cubicBezTo>
                    <a:lnTo>
                      <a:pt x="16510" y="7948"/>
                    </a:lnTo>
                    <a:cubicBezTo>
                      <a:pt x="16520" y="7958"/>
                      <a:pt x="16530" y="7958"/>
                      <a:pt x="16540" y="7958"/>
                    </a:cubicBezTo>
                    <a:cubicBezTo>
                      <a:pt x="16559" y="7978"/>
                      <a:pt x="16559" y="7978"/>
                      <a:pt x="16589" y="7988"/>
                    </a:cubicBezTo>
                    <a:cubicBezTo>
                      <a:pt x="16601" y="7988"/>
                      <a:pt x="16610" y="7989"/>
                      <a:pt x="16617" y="7989"/>
                    </a:cubicBezTo>
                    <a:cubicBezTo>
                      <a:pt x="16635" y="7989"/>
                      <a:pt x="16637" y="7984"/>
                      <a:pt x="16609" y="7948"/>
                    </a:cubicBezTo>
                    <a:cubicBezTo>
                      <a:pt x="16599" y="7938"/>
                      <a:pt x="16589" y="7928"/>
                      <a:pt x="16579" y="7919"/>
                    </a:cubicBezTo>
                    <a:cubicBezTo>
                      <a:pt x="16569" y="7909"/>
                      <a:pt x="16559" y="7909"/>
                      <a:pt x="16559" y="7899"/>
                    </a:cubicBezTo>
                    <a:cubicBezTo>
                      <a:pt x="16545" y="7892"/>
                      <a:pt x="16536" y="7885"/>
                      <a:pt x="16550" y="7885"/>
                    </a:cubicBezTo>
                    <a:cubicBezTo>
                      <a:pt x="16555" y="7885"/>
                      <a:pt x="16565" y="7886"/>
                      <a:pt x="16579" y="7889"/>
                    </a:cubicBezTo>
                    <a:cubicBezTo>
                      <a:pt x="16589" y="7889"/>
                      <a:pt x="16599" y="7879"/>
                      <a:pt x="16599" y="7879"/>
                    </a:cubicBezTo>
                    <a:cubicBezTo>
                      <a:pt x="16617" y="7879"/>
                      <a:pt x="16625" y="7875"/>
                      <a:pt x="16630" y="7875"/>
                    </a:cubicBezTo>
                    <a:cubicBezTo>
                      <a:pt x="16638" y="7875"/>
                      <a:pt x="16642" y="7881"/>
                      <a:pt x="16659" y="7909"/>
                    </a:cubicBezTo>
                    <a:cubicBezTo>
                      <a:pt x="16680" y="7951"/>
                      <a:pt x="16701" y="7993"/>
                      <a:pt x="16708" y="7993"/>
                    </a:cubicBezTo>
                    <a:cubicBezTo>
                      <a:pt x="16711" y="7993"/>
                      <a:pt x="16711" y="7986"/>
                      <a:pt x="16708" y="7968"/>
                    </a:cubicBezTo>
                    <a:cubicBezTo>
                      <a:pt x="16698" y="7909"/>
                      <a:pt x="16688" y="7928"/>
                      <a:pt x="16688" y="7889"/>
                    </a:cubicBezTo>
                    <a:cubicBezTo>
                      <a:pt x="16688" y="7889"/>
                      <a:pt x="16688" y="7879"/>
                      <a:pt x="16688" y="7869"/>
                    </a:cubicBezTo>
                    <a:cubicBezTo>
                      <a:pt x="16728" y="7919"/>
                      <a:pt x="16778" y="7948"/>
                      <a:pt x="16807" y="7968"/>
                    </a:cubicBezTo>
                    <a:lnTo>
                      <a:pt x="16817" y="7968"/>
                    </a:lnTo>
                    <a:cubicBezTo>
                      <a:pt x="16843" y="7979"/>
                      <a:pt x="16866" y="7985"/>
                      <a:pt x="16885" y="7985"/>
                    </a:cubicBezTo>
                    <a:cubicBezTo>
                      <a:pt x="16917" y="7985"/>
                      <a:pt x="16936" y="7969"/>
                      <a:pt x="16936" y="7938"/>
                    </a:cubicBezTo>
                    <a:cubicBezTo>
                      <a:pt x="16949" y="7958"/>
                      <a:pt x="16967" y="7986"/>
                      <a:pt x="16977" y="7986"/>
                    </a:cubicBezTo>
                    <a:cubicBezTo>
                      <a:pt x="16982" y="7986"/>
                      <a:pt x="16986" y="7979"/>
                      <a:pt x="16986" y="7958"/>
                    </a:cubicBezTo>
                    <a:cubicBezTo>
                      <a:pt x="16986" y="7899"/>
                      <a:pt x="16916" y="7889"/>
                      <a:pt x="16956" y="7869"/>
                    </a:cubicBezTo>
                    <a:cubicBezTo>
                      <a:pt x="16968" y="7857"/>
                      <a:pt x="16981" y="7855"/>
                      <a:pt x="16993" y="7855"/>
                    </a:cubicBezTo>
                    <a:cubicBezTo>
                      <a:pt x="17003" y="7855"/>
                      <a:pt x="17012" y="7857"/>
                      <a:pt x="17020" y="7857"/>
                    </a:cubicBezTo>
                    <a:cubicBezTo>
                      <a:pt x="17027" y="7857"/>
                      <a:pt x="17032" y="7855"/>
                      <a:pt x="17035" y="7849"/>
                    </a:cubicBezTo>
                    <a:close/>
                    <a:moveTo>
                      <a:pt x="5791" y="7700"/>
                    </a:moveTo>
                    <a:cubicBezTo>
                      <a:pt x="5801" y="7710"/>
                      <a:pt x="5811" y="7720"/>
                      <a:pt x="5821" y="7720"/>
                    </a:cubicBezTo>
                    <a:cubicBezTo>
                      <a:pt x="5821" y="7720"/>
                      <a:pt x="5826" y="7723"/>
                      <a:pt x="5831" y="7723"/>
                    </a:cubicBezTo>
                    <a:cubicBezTo>
                      <a:pt x="5836" y="7723"/>
                      <a:pt x="5841" y="7720"/>
                      <a:pt x="5841" y="7710"/>
                    </a:cubicBezTo>
                    <a:cubicBezTo>
                      <a:pt x="5960" y="7750"/>
                      <a:pt x="5970" y="7809"/>
                      <a:pt x="6010" y="7899"/>
                    </a:cubicBezTo>
                    <a:cubicBezTo>
                      <a:pt x="5960" y="8067"/>
                      <a:pt x="6089" y="8097"/>
                      <a:pt x="6158" y="8097"/>
                    </a:cubicBezTo>
                    <a:cubicBezTo>
                      <a:pt x="6188" y="8127"/>
                      <a:pt x="6218" y="8147"/>
                      <a:pt x="6247" y="8156"/>
                    </a:cubicBezTo>
                    <a:cubicBezTo>
                      <a:pt x="6236" y="8180"/>
                      <a:pt x="6245" y="8189"/>
                      <a:pt x="6266" y="8189"/>
                    </a:cubicBezTo>
                    <a:cubicBezTo>
                      <a:pt x="6281" y="8189"/>
                      <a:pt x="6302" y="8185"/>
                      <a:pt x="6327" y="8176"/>
                    </a:cubicBezTo>
                    <a:cubicBezTo>
                      <a:pt x="6334" y="8174"/>
                      <a:pt x="6340" y="8172"/>
                      <a:pt x="6346" y="8172"/>
                    </a:cubicBezTo>
                    <a:cubicBezTo>
                      <a:pt x="6422" y="8172"/>
                      <a:pt x="6393" y="8404"/>
                      <a:pt x="6347" y="8404"/>
                    </a:cubicBezTo>
                    <a:cubicBezTo>
                      <a:pt x="6308" y="8404"/>
                      <a:pt x="6194" y="8235"/>
                      <a:pt x="6124" y="8235"/>
                    </a:cubicBezTo>
                    <a:cubicBezTo>
                      <a:pt x="6122" y="8235"/>
                      <a:pt x="6120" y="8236"/>
                      <a:pt x="6119" y="8236"/>
                    </a:cubicBezTo>
                    <a:cubicBezTo>
                      <a:pt x="6099" y="8246"/>
                      <a:pt x="6089" y="8256"/>
                      <a:pt x="6079" y="8256"/>
                    </a:cubicBezTo>
                    <a:cubicBezTo>
                      <a:pt x="6059" y="8246"/>
                      <a:pt x="6039" y="8236"/>
                      <a:pt x="6010" y="8216"/>
                    </a:cubicBezTo>
                    <a:cubicBezTo>
                      <a:pt x="6010" y="8206"/>
                      <a:pt x="6010" y="8196"/>
                      <a:pt x="5980" y="8196"/>
                    </a:cubicBezTo>
                    <a:cubicBezTo>
                      <a:pt x="5970" y="8196"/>
                      <a:pt x="5960" y="8196"/>
                      <a:pt x="5940" y="8206"/>
                    </a:cubicBezTo>
                    <a:cubicBezTo>
                      <a:pt x="5930" y="8196"/>
                      <a:pt x="5920" y="8196"/>
                      <a:pt x="5920" y="8196"/>
                    </a:cubicBezTo>
                    <a:cubicBezTo>
                      <a:pt x="5920" y="8156"/>
                      <a:pt x="5950" y="8147"/>
                      <a:pt x="5960" y="8147"/>
                    </a:cubicBezTo>
                    <a:cubicBezTo>
                      <a:pt x="5970" y="8147"/>
                      <a:pt x="5950" y="8117"/>
                      <a:pt x="5950" y="8117"/>
                    </a:cubicBezTo>
                    <a:cubicBezTo>
                      <a:pt x="5950" y="8117"/>
                      <a:pt x="5861" y="8117"/>
                      <a:pt x="5851" y="8087"/>
                    </a:cubicBezTo>
                    <a:cubicBezTo>
                      <a:pt x="5835" y="8071"/>
                      <a:pt x="5858" y="8042"/>
                      <a:pt x="5846" y="8042"/>
                    </a:cubicBezTo>
                    <a:cubicBezTo>
                      <a:pt x="5843" y="8042"/>
                      <a:pt x="5839" y="8044"/>
                      <a:pt x="5831" y="8047"/>
                    </a:cubicBezTo>
                    <a:cubicBezTo>
                      <a:pt x="5811" y="8057"/>
                      <a:pt x="5801" y="8057"/>
                      <a:pt x="5801" y="8067"/>
                    </a:cubicBezTo>
                    <a:cubicBezTo>
                      <a:pt x="5801" y="8057"/>
                      <a:pt x="5801" y="8038"/>
                      <a:pt x="5801" y="8018"/>
                    </a:cubicBezTo>
                    <a:cubicBezTo>
                      <a:pt x="5801" y="8018"/>
                      <a:pt x="5791" y="7998"/>
                      <a:pt x="5791" y="7988"/>
                    </a:cubicBezTo>
                    <a:lnTo>
                      <a:pt x="5791" y="7988"/>
                    </a:lnTo>
                    <a:cubicBezTo>
                      <a:pt x="5799" y="7993"/>
                      <a:pt x="5805" y="7996"/>
                      <a:pt x="5810" y="7996"/>
                    </a:cubicBezTo>
                    <a:cubicBezTo>
                      <a:pt x="5824" y="7996"/>
                      <a:pt x="5826" y="7975"/>
                      <a:pt x="5811" y="7938"/>
                    </a:cubicBezTo>
                    <a:cubicBezTo>
                      <a:pt x="5796" y="7901"/>
                      <a:pt x="5770" y="7869"/>
                      <a:pt x="5775" y="7869"/>
                    </a:cubicBezTo>
                    <a:cubicBezTo>
                      <a:pt x="5777" y="7869"/>
                      <a:pt x="5782" y="7872"/>
                      <a:pt x="5791" y="7879"/>
                    </a:cubicBezTo>
                    <a:cubicBezTo>
                      <a:pt x="5831" y="7899"/>
                      <a:pt x="5821" y="7889"/>
                      <a:pt x="5841" y="7928"/>
                    </a:cubicBezTo>
                    <a:cubicBezTo>
                      <a:pt x="5855" y="7949"/>
                      <a:pt x="5889" y="8000"/>
                      <a:pt x="5900" y="8000"/>
                    </a:cubicBezTo>
                    <a:cubicBezTo>
                      <a:pt x="5905" y="8000"/>
                      <a:pt x="5906" y="7991"/>
                      <a:pt x="5900" y="7968"/>
                    </a:cubicBezTo>
                    <a:cubicBezTo>
                      <a:pt x="5881" y="7899"/>
                      <a:pt x="5871" y="7919"/>
                      <a:pt x="5851" y="7869"/>
                    </a:cubicBezTo>
                    <a:cubicBezTo>
                      <a:pt x="5831" y="7819"/>
                      <a:pt x="5841" y="7770"/>
                      <a:pt x="5811" y="7760"/>
                    </a:cubicBezTo>
                    <a:cubicBezTo>
                      <a:pt x="5791" y="7760"/>
                      <a:pt x="5762" y="7770"/>
                      <a:pt x="5752" y="7770"/>
                    </a:cubicBezTo>
                    <a:cubicBezTo>
                      <a:pt x="5752" y="7760"/>
                      <a:pt x="5752" y="7750"/>
                      <a:pt x="5752" y="7740"/>
                    </a:cubicBezTo>
                    <a:cubicBezTo>
                      <a:pt x="5764" y="7744"/>
                      <a:pt x="5778" y="7748"/>
                      <a:pt x="5786" y="7748"/>
                    </a:cubicBezTo>
                    <a:cubicBezTo>
                      <a:pt x="5799" y="7748"/>
                      <a:pt x="5801" y="7740"/>
                      <a:pt x="5772" y="7710"/>
                    </a:cubicBezTo>
                    <a:cubicBezTo>
                      <a:pt x="5781" y="7700"/>
                      <a:pt x="5781" y="7700"/>
                      <a:pt x="5791" y="7700"/>
                    </a:cubicBezTo>
                    <a:close/>
                    <a:moveTo>
                      <a:pt x="16738" y="8246"/>
                    </a:moveTo>
                    <a:cubicBezTo>
                      <a:pt x="16738" y="8246"/>
                      <a:pt x="16748" y="8246"/>
                      <a:pt x="16748" y="8256"/>
                    </a:cubicBezTo>
                    <a:cubicBezTo>
                      <a:pt x="16756" y="8281"/>
                      <a:pt x="16807" y="8320"/>
                      <a:pt x="16834" y="8320"/>
                    </a:cubicBezTo>
                    <a:cubicBezTo>
                      <a:pt x="16839" y="8320"/>
                      <a:pt x="16844" y="8318"/>
                      <a:pt x="16847" y="8315"/>
                    </a:cubicBezTo>
                    <a:cubicBezTo>
                      <a:pt x="16850" y="8310"/>
                      <a:pt x="16854" y="8308"/>
                      <a:pt x="16859" y="8308"/>
                    </a:cubicBezTo>
                    <a:cubicBezTo>
                      <a:pt x="16879" y="8308"/>
                      <a:pt x="16906" y="8358"/>
                      <a:pt x="16906" y="8375"/>
                    </a:cubicBezTo>
                    <a:cubicBezTo>
                      <a:pt x="16906" y="8385"/>
                      <a:pt x="16906" y="8394"/>
                      <a:pt x="16906" y="8404"/>
                    </a:cubicBezTo>
                    <a:cubicBezTo>
                      <a:pt x="16900" y="8407"/>
                      <a:pt x="16893" y="8408"/>
                      <a:pt x="16886" y="8408"/>
                    </a:cubicBezTo>
                    <a:cubicBezTo>
                      <a:pt x="16862" y="8408"/>
                      <a:pt x="16836" y="8393"/>
                      <a:pt x="16797" y="8355"/>
                    </a:cubicBezTo>
                    <a:cubicBezTo>
                      <a:pt x="16768" y="8315"/>
                      <a:pt x="16748" y="8275"/>
                      <a:pt x="16738" y="8246"/>
                    </a:cubicBezTo>
                    <a:close/>
                    <a:moveTo>
                      <a:pt x="3553" y="8440"/>
                    </a:moveTo>
                    <a:cubicBezTo>
                      <a:pt x="3566" y="8440"/>
                      <a:pt x="3529" y="8480"/>
                      <a:pt x="3521" y="8513"/>
                    </a:cubicBezTo>
                    <a:cubicBezTo>
                      <a:pt x="3511" y="8504"/>
                      <a:pt x="3491" y="8484"/>
                      <a:pt x="3481" y="8474"/>
                    </a:cubicBezTo>
                    <a:cubicBezTo>
                      <a:pt x="3491" y="8464"/>
                      <a:pt x="3511" y="8454"/>
                      <a:pt x="3541" y="8444"/>
                    </a:cubicBezTo>
                    <a:cubicBezTo>
                      <a:pt x="3547" y="8441"/>
                      <a:pt x="3551" y="8440"/>
                      <a:pt x="3553" y="8440"/>
                    </a:cubicBezTo>
                    <a:close/>
                    <a:moveTo>
                      <a:pt x="2797" y="8484"/>
                    </a:moveTo>
                    <a:cubicBezTo>
                      <a:pt x="2817" y="8484"/>
                      <a:pt x="2837" y="8494"/>
                      <a:pt x="2847" y="8523"/>
                    </a:cubicBezTo>
                    <a:cubicBezTo>
                      <a:pt x="2840" y="8530"/>
                      <a:pt x="2828" y="8537"/>
                      <a:pt x="2818" y="8537"/>
                    </a:cubicBezTo>
                    <a:cubicBezTo>
                      <a:pt x="2814" y="8537"/>
                      <a:pt x="2810" y="8536"/>
                      <a:pt x="2807" y="8533"/>
                    </a:cubicBezTo>
                    <a:cubicBezTo>
                      <a:pt x="2787" y="8504"/>
                      <a:pt x="2767" y="8494"/>
                      <a:pt x="2797" y="8484"/>
                    </a:cubicBezTo>
                    <a:close/>
                    <a:moveTo>
                      <a:pt x="9099" y="8242"/>
                    </a:moveTo>
                    <a:cubicBezTo>
                      <a:pt x="9107" y="8242"/>
                      <a:pt x="9115" y="8243"/>
                      <a:pt x="9123" y="8246"/>
                    </a:cubicBezTo>
                    <a:cubicBezTo>
                      <a:pt x="9123" y="8285"/>
                      <a:pt x="9103" y="8305"/>
                      <a:pt x="9163" y="8355"/>
                    </a:cubicBezTo>
                    <a:cubicBezTo>
                      <a:pt x="9173" y="8365"/>
                      <a:pt x="9182" y="8365"/>
                      <a:pt x="9192" y="8365"/>
                    </a:cubicBezTo>
                    <a:cubicBezTo>
                      <a:pt x="9163" y="8394"/>
                      <a:pt x="9163" y="8414"/>
                      <a:pt x="9123" y="8484"/>
                    </a:cubicBezTo>
                    <a:cubicBezTo>
                      <a:pt x="9103" y="8513"/>
                      <a:pt x="9083" y="8533"/>
                      <a:pt x="9063" y="8543"/>
                    </a:cubicBezTo>
                    <a:cubicBezTo>
                      <a:pt x="9044" y="8513"/>
                      <a:pt x="9034" y="8504"/>
                      <a:pt x="9024" y="8484"/>
                    </a:cubicBezTo>
                    <a:cubicBezTo>
                      <a:pt x="9031" y="8440"/>
                      <a:pt x="9022" y="8392"/>
                      <a:pt x="9002" y="8392"/>
                    </a:cubicBezTo>
                    <a:cubicBezTo>
                      <a:pt x="8994" y="8392"/>
                      <a:pt x="8985" y="8398"/>
                      <a:pt x="8974" y="8414"/>
                    </a:cubicBezTo>
                    <a:cubicBezTo>
                      <a:pt x="8954" y="8404"/>
                      <a:pt x="8935" y="8394"/>
                      <a:pt x="8915" y="8375"/>
                    </a:cubicBezTo>
                    <a:cubicBezTo>
                      <a:pt x="8905" y="8365"/>
                      <a:pt x="8915" y="8345"/>
                      <a:pt x="8925" y="8335"/>
                    </a:cubicBezTo>
                    <a:cubicBezTo>
                      <a:pt x="8935" y="8325"/>
                      <a:pt x="8954" y="8315"/>
                      <a:pt x="8964" y="8305"/>
                    </a:cubicBezTo>
                    <a:cubicBezTo>
                      <a:pt x="8984" y="8325"/>
                      <a:pt x="8974" y="8375"/>
                      <a:pt x="9034" y="8404"/>
                    </a:cubicBezTo>
                    <a:cubicBezTo>
                      <a:pt x="9072" y="8430"/>
                      <a:pt x="9110" y="8468"/>
                      <a:pt x="9119" y="8468"/>
                    </a:cubicBezTo>
                    <a:cubicBezTo>
                      <a:pt x="9125" y="8468"/>
                      <a:pt x="9121" y="8456"/>
                      <a:pt x="9103" y="8424"/>
                    </a:cubicBezTo>
                    <a:cubicBezTo>
                      <a:pt x="9054" y="8335"/>
                      <a:pt x="9014" y="8345"/>
                      <a:pt x="9024" y="8275"/>
                    </a:cubicBezTo>
                    <a:cubicBezTo>
                      <a:pt x="9024" y="8275"/>
                      <a:pt x="9024" y="8275"/>
                      <a:pt x="9024" y="8266"/>
                    </a:cubicBezTo>
                    <a:lnTo>
                      <a:pt x="9034" y="8266"/>
                    </a:lnTo>
                    <a:cubicBezTo>
                      <a:pt x="9055" y="8251"/>
                      <a:pt x="9077" y="8242"/>
                      <a:pt x="9099" y="8242"/>
                    </a:cubicBezTo>
                    <a:close/>
                    <a:moveTo>
                      <a:pt x="3660" y="8523"/>
                    </a:moveTo>
                    <a:cubicBezTo>
                      <a:pt x="3660" y="8523"/>
                      <a:pt x="3660" y="8533"/>
                      <a:pt x="3669" y="8553"/>
                    </a:cubicBezTo>
                    <a:cubicBezTo>
                      <a:pt x="3653" y="8557"/>
                      <a:pt x="3638" y="8560"/>
                      <a:pt x="3625" y="8560"/>
                    </a:cubicBezTo>
                    <a:cubicBezTo>
                      <a:pt x="3605" y="8560"/>
                      <a:pt x="3588" y="8555"/>
                      <a:pt x="3570" y="8543"/>
                    </a:cubicBezTo>
                    <a:cubicBezTo>
                      <a:pt x="3560" y="8543"/>
                      <a:pt x="3551" y="8533"/>
                      <a:pt x="3551" y="8533"/>
                    </a:cubicBezTo>
                    <a:lnTo>
                      <a:pt x="3620" y="8533"/>
                    </a:lnTo>
                    <a:cubicBezTo>
                      <a:pt x="3640" y="8533"/>
                      <a:pt x="3660" y="8523"/>
                      <a:pt x="3660" y="8523"/>
                    </a:cubicBezTo>
                    <a:close/>
                    <a:moveTo>
                      <a:pt x="9222" y="8266"/>
                    </a:moveTo>
                    <a:cubicBezTo>
                      <a:pt x="9262" y="8285"/>
                      <a:pt x="9301" y="8305"/>
                      <a:pt x="9351" y="8325"/>
                    </a:cubicBezTo>
                    <a:cubicBezTo>
                      <a:pt x="9376" y="8362"/>
                      <a:pt x="9397" y="8392"/>
                      <a:pt x="9406" y="8392"/>
                    </a:cubicBezTo>
                    <a:cubicBezTo>
                      <a:pt x="9412" y="8392"/>
                      <a:pt x="9414" y="8381"/>
                      <a:pt x="9410" y="8355"/>
                    </a:cubicBezTo>
                    <a:lnTo>
                      <a:pt x="9420" y="8355"/>
                    </a:lnTo>
                    <a:cubicBezTo>
                      <a:pt x="9589" y="8444"/>
                      <a:pt x="9440" y="8513"/>
                      <a:pt x="9301" y="8583"/>
                    </a:cubicBezTo>
                    <a:cubicBezTo>
                      <a:pt x="9301" y="8573"/>
                      <a:pt x="9301" y="8573"/>
                      <a:pt x="9301" y="8573"/>
                    </a:cubicBezTo>
                    <a:cubicBezTo>
                      <a:pt x="9282" y="8533"/>
                      <a:pt x="9311" y="8484"/>
                      <a:pt x="9301" y="8484"/>
                    </a:cubicBezTo>
                    <a:cubicBezTo>
                      <a:pt x="9301" y="8474"/>
                      <a:pt x="9311" y="8474"/>
                      <a:pt x="9311" y="8464"/>
                    </a:cubicBezTo>
                    <a:cubicBezTo>
                      <a:pt x="9311" y="8434"/>
                      <a:pt x="9291" y="8355"/>
                      <a:pt x="9252" y="8345"/>
                    </a:cubicBezTo>
                    <a:cubicBezTo>
                      <a:pt x="9252" y="8335"/>
                      <a:pt x="9242" y="8305"/>
                      <a:pt x="9232" y="8275"/>
                    </a:cubicBezTo>
                    <a:cubicBezTo>
                      <a:pt x="9232" y="8275"/>
                      <a:pt x="9222" y="8266"/>
                      <a:pt x="9222" y="8266"/>
                    </a:cubicBezTo>
                    <a:close/>
                    <a:moveTo>
                      <a:pt x="17710" y="8642"/>
                    </a:moveTo>
                    <a:cubicBezTo>
                      <a:pt x="17697" y="8642"/>
                      <a:pt x="17682" y="8646"/>
                      <a:pt x="17664" y="8649"/>
                    </a:cubicBezTo>
                    <a:lnTo>
                      <a:pt x="17664" y="8649"/>
                    </a:lnTo>
                    <a:cubicBezTo>
                      <a:pt x="17675" y="8642"/>
                      <a:pt x="17692" y="8642"/>
                      <a:pt x="17710" y="8642"/>
                    </a:cubicBezTo>
                    <a:close/>
                    <a:moveTo>
                      <a:pt x="17364" y="8417"/>
                    </a:moveTo>
                    <a:cubicBezTo>
                      <a:pt x="17374" y="8417"/>
                      <a:pt x="17377" y="8461"/>
                      <a:pt x="17392" y="8484"/>
                    </a:cubicBezTo>
                    <a:cubicBezTo>
                      <a:pt x="17398" y="8489"/>
                      <a:pt x="17407" y="8495"/>
                      <a:pt x="17419" y="8495"/>
                    </a:cubicBezTo>
                    <a:cubicBezTo>
                      <a:pt x="17428" y="8495"/>
                      <a:pt x="17439" y="8492"/>
                      <a:pt x="17452" y="8484"/>
                    </a:cubicBezTo>
                    <a:cubicBezTo>
                      <a:pt x="17466" y="8498"/>
                      <a:pt x="17478" y="8503"/>
                      <a:pt x="17489" y="8503"/>
                    </a:cubicBezTo>
                    <a:cubicBezTo>
                      <a:pt x="17508" y="8503"/>
                      <a:pt x="17526" y="8486"/>
                      <a:pt x="17551" y="8474"/>
                    </a:cubicBezTo>
                    <a:cubicBezTo>
                      <a:pt x="17558" y="8471"/>
                      <a:pt x="17563" y="8470"/>
                      <a:pt x="17566" y="8470"/>
                    </a:cubicBezTo>
                    <a:cubicBezTo>
                      <a:pt x="17590" y="8470"/>
                      <a:pt x="17524" y="8528"/>
                      <a:pt x="17541" y="8563"/>
                    </a:cubicBezTo>
                    <a:cubicBezTo>
                      <a:pt x="17551" y="8573"/>
                      <a:pt x="17561" y="8573"/>
                      <a:pt x="17571" y="8573"/>
                    </a:cubicBezTo>
                    <a:cubicBezTo>
                      <a:pt x="17610" y="8573"/>
                      <a:pt x="17670" y="8553"/>
                      <a:pt x="17670" y="8553"/>
                    </a:cubicBezTo>
                    <a:cubicBezTo>
                      <a:pt x="17670" y="8553"/>
                      <a:pt x="17690" y="8593"/>
                      <a:pt x="17670" y="8593"/>
                    </a:cubicBezTo>
                    <a:cubicBezTo>
                      <a:pt x="17667" y="8593"/>
                      <a:pt x="17663" y="8592"/>
                      <a:pt x="17659" y="8592"/>
                    </a:cubicBezTo>
                    <a:cubicBezTo>
                      <a:pt x="17650" y="8592"/>
                      <a:pt x="17637" y="8597"/>
                      <a:pt x="17630" y="8632"/>
                    </a:cubicBezTo>
                    <a:cubicBezTo>
                      <a:pt x="17630" y="8644"/>
                      <a:pt x="17632" y="8650"/>
                      <a:pt x="17635" y="8652"/>
                    </a:cubicBezTo>
                    <a:lnTo>
                      <a:pt x="17635" y="8652"/>
                    </a:lnTo>
                    <a:cubicBezTo>
                      <a:pt x="17633" y="8652"/>
                      <a:pt x="17632" y="8652"/>
                      <a:pt x="17630" y="8652"/>
                    </a:cubicBezTo>
                    <a:cubicBezTo>
                      <a:pt x="17491" y="8474"/>
                      <a:pt x="17412" y="8563"/>
                      <a:pt x="17353" y="8494"/>
                    </a:cubicBezTo>
                    <a:cubicBezTo>
                      <a:pt x="17343" y="8484"/>
                      <a:pt x="17343" y="8464"/>
                      <a:pt x="17333" y="8454"/>
                    </a:cubicBezTo>
                    <a:cubicBezTo>
                      <a:pt x="17343" y="8454"/>
                      <a:pt x="17353" y="8444"/>
                      <a:pt x="17353" y="8434"/>
                    </a:cubicBezTo>
                    <a:cubicBezTo>
                      <a:pt x="17358" y="8422"/>
                      <a:pt x="17361" y="8417"/>
                      <a:pt x="17364" y="8417"/>
                    </a:cubicBezTo>
                    <a:close/>
                    <a:moveTo>
                      <a:pt x="19952" y="8637"/>
                    </a:moveTo>
                    <a:cubicBezTo>
                      <a:pt x="19944" y="8644"/>
                      <a:pt x="19937" y="8653"/>
                      <a:pt x="19931" y="8662"/>
                    </a:cubicBezTo>
                    <a:cubicBezTo>
                      <a:pt x="19938" y="8653"/>
                      <a:pt x="19945" y="8645"/>
                      <a:pt x="19952" y="8637"/>
                    </a:cubicBezTo>
                    <a:close/>
                    <a:moveTo>
                      <a:pt x="2886" y="8827"/>
                    </a:moveTo>
                    <a:cubicBezTo>
                      <a:pt x="2896" y="8827"/>
                      <a:pt x="2909" y="8834"/>
                      <a:pt x="2926" y="8851"/>
                    </a:cubicBezTo>
                    <a:cubicBezTo>
                      <a:pt x="2926" y="8851"/>
                      <a:pt x="2926" y="8860"/>
                      <a:pt x="2926" y="8860"/>
                    </a:cubicBezTo>
                    <a:lnTo>
                      <a:pt x="2876" y="8860"/>
                    </a:lnTo>
                    <a:cubicBezTo>
                      <a:pt x="2866" y="8851"/>
                      <a:pt x="2866" y="8841"/>
                      <a:pt x="2866" y="8841"/>
                    </a:cubicBezTo>
                    <a:cubicBezTo>
                      <a:pt x="2871" y="8832"/>
                      <a:pt x="2877" y="8827"/>
                      <a:pt x="2886" y="8827"/>
                    </a:cubicBezTo>
                    <a:close/>
                    <a:moveTo>
                      <a:pt x="3509" y="7856"/>
                    </a:moveTo>
                    <a:cubicBezTo>
                      <a:pt x="3513" y="7856"/>
                      <a:pt x="3517" y="7857"/>
                      <a:pt x="3521" y="7859"/>
                    </a:cubicBezTo>
                    <a:cubicBezTo>
                      <a:pt x="3521" y="7889"/>
                      <a:pt x="3511" y="7899"/>
                      <a:pt x="3491" y="7909"/>
                    </a:cubicBezTo>
                    <a:cubicBezTo>
                      <a:pt x="3491" y="7934"/>
                      <a:pt x="3470" y="7952"/>
                      <a:pt x="3446" y="7980"/>
                    </a:cubicBezTo>
                    <a:lnTo>
                      <a:pt x="3446" y="7980"/>
                    </a:lnTo>
                    <a:cubicBezTo>
                      <a:pt x="3456" y="7972"/>
                      <a:pt x="3468" y="7968"/>
                      <a:pt x="3481" y="7968"/>
                    </a:cubicBezTo>
                    <a:cubicBezTo>
                      <a:pt x="3491" y="7968"/>
                      <a:pt x="3501" y="7988"/>
                      <a:pt x="3501" y="7998"/>
                    </a:cubicBezTo>
                    <a:cubicBezTo>
                      <a:pt x="3541" y="7968"/>
                      <a:pt x="3531" y="7928"/>
                      <a:pt x="3560" y="7919"/>
                    </a:cubicBezTo>
                    <a:cubicBezTo>
                      <a:pt x="3560" y="7914"/>
                      <a:pt x="3563" y="7911"/>
                      <a:pt x="3567" y="7911"/>
                    </a:cubicBezTo>
                    <a:cubicBezTo>
                      <a:pt x="3570" y="7911"/>
                      <a:pt x="3575" y="7914"/>
                      <a:pt x="3580" y="7919"/>
                    </a:cubicBezTo>
                    <a:cubicBezTo>
                      <a:pt x="3580" y="7938"/>
                      <a:pt x="3580" y="7968"/>
                      <a:pt x="3580" y="7998"/>
                    </a:cubicBezTo>
                    <a:cubicBezTo>
                      <a:pt x="3570" y="8008"/>
                      <a:pt x="3551" y="8018"/>
                      <a:pt x="3521" y="8038"/>
                    </a:cubicBezTo>
                    <a:cubicBezTo>
                      <a:pt x="3531" y="8057"/>
                      <a:pt x="3531" y="8067"/>
                      <a:pt x="3541" y="8097"/>
                    </a:cubicBezTo>
                    <a:cubicBezTo>
                      <a:pt x="3541" y="8107"/>
                      <a:pt x="3551" y="8117"/>
                      <a:pt x="3560" y="8117"/>
                    </a:cubicBezTo>
                    <a:cubicBezTo>
                      <a:pt x="3553" y="8155"/>
                      <a:pt x="3569" y="8170"/>
                      <a:pt x="3600" y="8170"/>
                    </a:cubicBezTo>
                    <a:cubicBezTo>
                      <a:pt x="3609" y="8170"/>
                      <a:pt x="3619" y="8169"/>
                      <a:pt x="3630" y="8166"/>
                    </a:cubicBezTo>
                    <a:lnTo>
                      <a:pt x="3630" y="8166"/>
                    </a:lnTo>
                    <a:cubicBezTo>
                      <a:pt x="3639" y="8221"/>
                      <a:pt x="3615" y="8240"/>
                      <a:pt x="3583" y="8240"/>
                    </a:cubicBezTo>
                    <a:cubicBezTo>
                      <a:pt x="3545" y="8240"/>
                      <a:pt x="3497" y="8213"/>
                      <a:pt x="3481" y="8186"/>
                    </a:cubicBezTo>
                    <a:cubicBezTo>
                      <a:pt x="3466" y="8161"/>
                      <a:pt x="3471" y="8159"/>
                      <a:pt x="3474" y="8159"/>
                    </a:cubicBezTo>
                    <a:cubicBezTo>
                      <a:pt x="3474" y="8159"/>
                      <a:pt x="3474" y="8159"/>
                      <a:pt x="3474" y="8159"/>
                    </a:cubicBezTo>
                    <a:lnTo>
                      <a:pt x="3474" y="8159"/>
                    </a:lnTo>
                    <a:cubicBezTo>
                      <a:pt x="3473" y="8159"/>
                      <a:pt x="3468" y="8156"/>
                      <a:pt x="3451" y="8147"/>
                    </a:cubicBezTo>
                    <a:cubicBezTo>
                      <a:pt x="3446" y="8142"/>
                      <a:pt x="3444" y="8142"/>
                      <a:pt x="3443" y="8142"/>
                    </a:cubicBezTo>
                    <a:cubicBezTo>
                      <a:pt x="3441" y="8142"/>
                      <a:pt x="3441" y="8142"/>
                      <a:pt x="3441" y="8137"/>
                    </a:cubicBezTo>
                    <a:cubicBezTo>
                      <a:pt x="3432" y="8147"/>
                      <a:pt x="3432" y="8156"/>
                      <a:pt x="3422" y="8166"/>
                    </a:cubicBezTo>
                    <a:cubicBezTo>
                      <a:pt x="3422" y="8186"/>
                      <a:pt x="3432" y="8236"/>
                      <a:pt x="3451" y="8275"/>
                    </a:cubicBezTo>
                    <a:cubicBezTo>
                      <a:pt x="3479" y="8331"/>
                      <a:pt x="3492" y="8367"/>
                      <a:pt x="3481" y="8367"/>
                    </a:cubicBezTo>
                    <a:cubicBezTo>
                      <a:pt x="3476" y="8367"/>
                      <a:pt x="3466" y="8360"/>
                      <a:pt x="3451" y="8345"/>
                    </a:cubicBezTo>
                    <a:cubicBezTo>
                      <a:pt x="3402" y="8305"/>
                      <a:pt x="3422" y="8246"/>
                      <a:pt x="3402" y="8186"/>
                    </a:cubicBezTo>
                    <a:cubicBezTo>
                      <a:pt x="3402" y="8176"/>
                      <a:pt x="3402" y="8176"/>
                      <a:pt x="3392" y="8176"/>
                    </a:cubicBezTo>
                    <a:cubicBezTo>
                      <a:pt x="3387" y="8181"/>
                      <a:pt x="3379" y="8184"/>
                      <a:pt x="3372" y="8184"/>
                    </a:cubicBezTo>
                    <a:cubicBezTo>
                      <a:pt x="3365" y="8184"/>
                      <a:pt x="3357" y="8181"/>
                      <a:pt x="3352" y="8176"/>
                    </a:cubicBezTo>
                    <a:cubicBezTo>
                      <a:pt x="3342" y="8196"/>
                      <a:pt x="3332" y="8216"/>
                      <a:pt x="3332" y="8236"/>
                    </a:cubicBezTo>
                    <a:cubicBezTo>
                      <a:pt x="3322" y="8285"/>
                      <a:pt x="3352" y="8246"/>
                      <a:pt x="3392" y="8315"/>
                    </a:cubicBezTo>
                    <a:cubicBezTo>
                      <a:pt x="3412" y="8355"/>
                      <a:pt x="3441" y="8424"/>
                      <a:pt x="3432" y="8424"/>
                    </a:cubicBezTo>
                    <a:cubicBezTo>
                      <a:pt x="3422" y="8414"/>
                      <a:pt x="3412" y="8404"/>
                      <a:pt x="3402" y="8394"/>
                    </a:cubicBezTo>
                    <a:cubicBezTo>
                      <a:pt x="3392" y="8385"/>
                      <a:pt x="3382" y="8385"/>
                      <a:pt x="3372" y="8375"/>
                    </a:cubicBezTo>
                    <a:cubicBezTo>
                      <a:pt x="3362" y="8365"/>
                      <a:pt x="3362" y="8365"/>
                      <a:pt x="3352" y="8345"/>
                    </a:cubicBezTo>
                    <a:cubicBezTo>
                      <a:pt x="3313" y="8315"/>
                      <a:pt x="3322" y="8275"/>
                      <a:pt x="3303" y="8266"/>
                    </a:cubicBezTo>
                    <a:cubicBezTo>
                      <a:pt x="3302" y="8265"/>
                      <a:pt x="3301" y="8264"/>
                      <a:pt x="3300" y="8264"/>
                    </a:cubicBezTo>
                    <a:cubicBezTo>
                      <a:pt x="3288" y="8264"/>
                      <a:pt x="3264" y="8307"/>
                      <a:pt x="3273" y="8325"/>
                    </a:cubicBezTo>
                    <a:cubicBezTo>
                      <a:pt x="3293" y="8335"/>
                      <a:pt x="3293" y="8345"/>
                      <a:pt x="3313" y="8355"/>
                    </a:cubicBezTo>
                    <a:cubicBezTo>
                      <a:pt x="3243" y="8375"/>
                      <a:pt x="3233" y="8523"/>
                      <a:pt x="3184" y="8583"/>
                    </a:cubicBezTo>
                    <a:cubicBezTo>
                      <a:pt x="3124" y="8662"/>
                      <a:pt x="3144" y="8692"/>
                      <a:pt x="3025" y="8900"/>
                    </a:cubicBezTo>
                    <a:cubicBezTo>
                      <a:pt x="3025" y="8900"/>
                      <a:pt x="3025" y="8890"/>
                      <a:pt x="3015" y="8890"/>
                    </a:cubicBezTo>
                    <a:lnTo>
                      <a:pt x="3005" y="8890"/>
                    </a:lnTo>
                    <a:cubicBezTo>
                      <a:pt x="3015" y="8880"/>
                      <a:pt x="3015" y="8870"/>
                      <a:pt x="3005" y="8860"/>
                    </a:cubicBezTo>
                    <a:cubicBezTo>
                      <a:pt x="2985" y="8851"/>
                      <a:pt x="2946" y="8801"/>
                      <a:pt x="2936" y="8791"/>
                    </a:cubicBezTo>
                    <a:cubicBezTo>
                      <a:pt x="2936" y="8781"/>
                      <a:pt x="2916" y="8771"/>
                      <a:pt x="2886" y="8771"/>
                    </a:cubicBezTo>
                    <a:cubicBezTo>
                      <a:pt x="2858" y="8778"/>
                      <a:pt x="2845" y="8785"/>
                      <a:pt x="2836" y="8785"/>
                    </a:cubicBezTo>
                    <a:cubicBezTo>
                      <a:pt x="2832" y="8785"/>
                      <a:pt x="2830" y="8784"/>
                      <a:pt x="2827" y="8781"/>
                    </a:cubicBezTo>
                    <a:cubicBezTo>
                      <a:pt x="2827" y="8761"/>
                      <a:pt x="2856" y="8732"/>
                      <a:pt x="2827" y="8732"/>
                    </a:cubicBezTo>
                    <a:cubicBezTo>
                      <a:pt x="2806" y="8725"/>
                      <a:pt x="2795" y="8709"/>
                      <a:pt x="2787" y="8709"/>
                    </a:cubicBezTo>
                    <a:cubicBezTo>
                      <a:pt x="2783" y="8709"/>
                      <a:pt x="2780" y="8712"/>
                      <a:pt x="2777" y="8722"/>
                    </a:cubicBezTo>
                    <a:cubicBezTo>
                      <a:pt x="2764" y="8741"/>
                      <a:pt x="2756" y="8752"/>
                      <a:pt x="2746" y="8752"/>
                    </a:cubicBezTo>
                    <a:cubicBezTo>
                      <a:pt x="2740" y="8752"/>
                      <a:pt x="2735" y="8749"/>
                      <a:pt x="2728" y="8742"/>
                    </a:cubicBezTo>
                    <a:cubicBezTo>
                      <a:pt x="2728" y="8732"/>
                      <a:pt x="2737" y="8722"/>
                      <a:pt x="2757" y="8702"/>
                    </a:cubicBezTo>
                    <a:cubicBezTo>
                      <a:pt x="2824" y="8668"/>
                      <a:pt x="2860" y="8644"/>
                      <a:pt x="2888" y="8644"/>
                    </a:cubicBezTo>
                    <a:cubicBezTo>
                      <a:pt x="2901" y="8644"/>
                      <a:pt x="2913" y="8649"/>
                      <a:pt x="2926" y="8662"/>
                    </a:cubicBezTo>
                    <a:cubicBezTo>
                      <a:pt x="2951" y="8681"/>
                      <a:pt x="2996" y="8712"/>
                      <a:pt x="3033" y="8712"/>
                    </a:cubicBezTo>
                    <a:cubicBezTo>
                      <a:pt x="3055" y="8712"/>
                      <a:pt x="3074" y="8701"/>
                      <a:pt x="3084" y="8672"/>
                    </a:cubicBezTo>
                    <a:cubicBezTo>
                      <a:pt x="3104" y="8603"/>
                      <a:pt x="3184" y="8662"/>
                      <a:pt x="3154" y="8583"/>
                    </a:cubicBezTo>
                    <a:cubicBezTo>
                      <a:pt x="3138" y="8527"/>
                      <a:pt x="3110" y="8459"/>
                      <a:pt x="3074" y="8459"/>
                    </a:cubicBezTo>
                    <a:cubicBezTo>
                      <a:pt x="3064" y="8459"/>
                      <a:pt x="3055" y="8464"/>
                      <a:pt x="3045" y="8474"/>
                    </a:cubicBezTo>
                    <a:cubicBezTo>
                      <a:pt x="3025" y="8504"/>
                      <a:pt x="3005" y="8513"/>
                      <a:pt x="2995" y="8513"/>
                    </a:cubicBezTo>
                    <a:cubicBezTo>
                      <a:pt x="2995" y="8504"/>
                      <a:pt x="2995" y="8494"/>
                      <a:pt x="2985" y="8484"/>
                    </a:cubicBezTo>
                    <a:cubicBezTo>
                      <a:pt x="2985" y="8484"/>
                      <a:pt x="2985" y="8474"/>
                      <a:pt x="2985" y="8464"/>
                    </a:cubicBezTo>
                    <a:cubicBezTo>
                      <a:pt x="3002" y="8415"/>
                      <a:pt x="3111" y="8320"/>
                      <a:pt x="3079" y="8320"/>
                    </a:cubicBezTo>
                    <a:cubicBezTo>
                      <a:pt x="3072" y="8320"/>
                      <a:pt x="3058" y="8324"/>
                      <a:pt x="3035" y="8335"/>
                    </a:cubicBezTo>
                    <a:cubicBezTo>
                      <a:pt x="2956" y="8365"/>
                      <a:pt x="2916" y="8385"/>
                      <a:pt x="2896" y="8404"/>
                    </a:cubicBezTo>
                    <a:cubicBezTo>
                      <a:pt x="2856" y="8404"/>
                      <a:pt x="2807" y="8394"/>
                      <a:pt x="2797" y="8375"/>
                    </a:cubicBezTo>
                    <a:cubicBezTo>
                      <a:pt x="2787" y="8375"/>
                      <a:pt x="2787" y="8375"/>
                      <a:pt x="2787" y="8365"/>
                    </a:cubicBezTo>
                    <a:cubicBezTo>
                      <a:pt x="2856" y="8355"/>
                      <a:pt x="2926" y="8325"/>
                      <a:pt x="2985" y="8285"/>
                    </a:cubicBezTo>
                    <a:cubicBezTo>
                      <a:pt x="3164" y="8156"/>
                      <a:pt x="3233" y="8137"/>
                      <a:pt x="3372" y="7978"/>
                    </a:cubicBezTo>
                    <a:cubicBezTo>
                      <a:pt x="3382" y="7968"/>
                      <a:pt x="3382" y="7958"/>
                      <a:pt x="3392" y="7948"/>
                    </a:cubicBezTo>
                    <a:cubicBezTo>
                      <a:pt x="3402" y="7938"/>
                      <a:pt x="3402" y="7938"/>
                      <a:pt x="3402" y="7938"/>
                    </a:cubicBezTo>
                    <a:cubicBezTo>
                      <a:pt x="3412" y="7928"/>
                      <a:pt x="3412" y="7928"/>
                      <a:pt x="3422" y="7919"/>
                    </a:cubicBezTo>
                    <a:cubicBezTo>
                      <a:pt x="3422" y="7909"/>
                      <a:pt x="3432" y="7899"/>
                      <a:pt x="3441" y="7899"/>
                    </a:cubicBezTo>
                    <a:cubicBezTo>
                      <a:pt x="3466" y="7874"/>
                      <a:pt x="3490" y="7856"/>
                      <a:pt x="3509" y="7856"/>
                    </a:cubicBezTo>
                    <a:close/>
                    <a:moveTo>
                      <a:pt x="3382" y="8920"/>
                    </a:moveTo>
                    <a:cubicBezTo>
                      <a:pt x="3412" y="8930"/>
                      <a:pt x="3422" y="8950"/>
                      <a:pt x="3422" y="8960"/>
                    </a:cubicBezTo>
                    <a:cubicBezTo>
                      <a:pt x="3382" y="8989"/>
                      <a:pt x="3332" y="9039"/>
                      <a:pt x="3273" y="9089"/>
                    </a:cubicBezTo>
                    <a:cubicBezTo>
                      <a:pt x="3253" y="9069"/>
                      <a:pt x="3233" y="9039"/>
                      <a:pt x="3213" y="9029"/>
                    </a:cubicBezTo>
                    <a:cubicBezTo>
                      <a:pt x="3243" y="9009"/>
                      <a:pt x="3273" y="8989"/>
                      <a:pt x="3293" y="8970"/>
                    </a:cubicBezTo>
                    <a:lnTo>
                      <a:pt x="3303" y="8970"/>
                    </a:lnTo>
                    <a:cubicBezTo>
                      <a:pt x="3313" y="8960"/>
                      <a:pt x="3322" y="8960"/>
                      <a:pt x="3322" y="8950"/>
                    </a:cubicBezTo>
                    <a:cubicBezTo>
                      <a:pt x="3342" y="8940"/>
                      <a:pt x="3362" y="8930"/>
                      <a:pt x="3372" y="8920"/>
                    </a:cubicBezTo>
                    <a:close/>
                    <a:moveTo>
                      <a:pt x="8835" y="9098"/>
                    </a:moveTo>
                    <a:cubicBezTo>
                      <a:pt x="8835" y="9108"/>
                      <a:pt x="8835" y="9128"/>
                      <a:pt x="8835" y="9138"/>
                    </a:cubicBezTo>
                    <a:cubicBezTo>
                      <a:pt x="8825" y="9128"/>
                      <a:pt x="8825" y="9118"/>
                      <a:pt x="8816" y="9108"/>
                    </a:cubicBezTo>
                    <a:cubicBezTo>
                      <a:pt x="8825" y="9108"/>
                      <a:pt x="8825" y="9108"/>
                      <a:pt x="8835" y="9098"/>
                    </a:cubicBezTo>
                    <a:close/>
                    <a:moveTo>
                      <a:pt x="18780" y="8989"/>
                    </a:moveTo>
                    <a:cubicBezTo>
                      <a:pt x="18790" y="8999"/>
                      <a:pt x="18790" y="9009"/>
                      <a:pt x="18800" y="9019"/>
                    </a:cubicBezTo>
                    <a:cubicBezTo>
                      <a:pt x="18810" y="9029"/>
                      <a:pt x="18820" y="9049"/>
                      <a:pt x="18840" y="9059"/>
                    </a:cubicBezTo>
                    <a:cubicBezTo>
                      <a:pt x="18870" y="9069"/>
                      <a:pt x="18899" y="9089"/>
                      <a:pt x="18909" y="9098"/>
                    </a:cubicBezTo>
                    <a:cubicBezTo>
                      <a:pt x="18939" y="9118"/>
                      <a:pt x="18969" y="9128"/>
                      <a:pt x="18989" y="9138"/>
                    </a:cubicBezTo>
                    <a:cubicBezTo>
                      <a:pt x="18968" y="9159"/>
                      <a:pt x="18952" y="9180"/>
                      <a:pt x="18926" y="9180"/>
                    </a:cubicBezTo>
                    <a:cubicBezTo>
                      <a:pt x="18916" y="9180"/>
                      <a:pt x="18904" y="9177"/>
                      <a:pt x="18890" y="9168"/>
                    </a:cubicBezTo>
                    <a:cubicBezTo>
                      <a:pt x="18830" y="9118"/>
                      <a:pt x="18850" y="9108"/>
                      <a:pt x="18810" y="9079"/>
                    </a:cubicBezTo>
                    <a:cubicBezTo>
                      <a:pt x="18800" y="9069"/>
                      <a:pt x="18790" y="9059"/>
                      <a:pt x="18780" y="9059"/>
                    </a:cubicBezTo>
                    <a:cubicBezTo>
                      <a:pt x="18771" y="9039"/>
                      <a:pt x="18761" y="9029"/>
                      <a:pt x="18751" y="9029"/>
                    </a:cubicBezTo>
                    <a:cubicBezTo>
                      <a:pt x="18751" y="9009"/>
                      <a:pt x="18761" y="8999"/>
                      <a:pt x="18780" y="8989"/>
                    </a:cubicBezTo>
                    <a:close/>
                    <a:moveTo>
                      <a:pt x="12147" y="8890"/>
                    </a:moveTo>
                    <a:cubicBezTo>
                      <a:pt x="12157" y="8890"/>
                      <a:pt x="12167" y="8900"/>
                      <a:pt x="12187" y="8920"/>
                    </a:cubicBezTo>
                    <a:cubicBezTo>
                      <a:pt x="12226" y="8970"/>
                      <a:pt x="12256" y="9019"/>
                      <a:pt x="12286" y="9039"/>
                    </a:cubicBezTo>
                    <a:cubicBezTo>
                      <a:pt x="12308" y="9061"/>
                      <a:pt x="12325" y="9072"/>
                      <a:pt x="12340" y="9072"/>
                    </a:cubicBezTo>
                    <a:cubicBezTo>
                      <a:pt x="12345" y="9072"/>
                      <a:pt x="12350" y="9071"/>
                      <a:pt x="12355" y="9069"/>
                    </a:cubicBezTo>
                    <a:cubicBezTo>
                      <a:pt x="12365" y="9059"/>
                      <a:pt x="12365" y="9039"/>
                      <a:pt x="12365" y="9029"/>
                    </a:cubicBezTo>
                    <a:lnTo>
                      <a:pt x="12375" y="9029"/>
                    </a:lnTo>
                    <a:cubicBezTo>
                      <a:pt x="12375" y="9029"/>
                      <a:pt x="12375" y="9039"/>
                      <a:pt x="12375" y="9039"/>
                    </a:cubicBezTo>
                    <a:cubicBezTo>
                      <a:pt x="12365" y="9079"/>
                      <a:pt x="12355" y="9108"/>
                      <a:pt x="12355" y="9118"/>
                    </a:cubicBezTo>
                    <a:cubicBezTo>
                      <a:pt x="12345" y="9138"/>
                      <a:pt x="12345" y="9158"/>
                      <a:pt x="12335" y="9178"/>
                    </a:cubicBezTo>
                    <a:cubicBezTo>
                      <a:pt x="12326" y="9217"/>
                      <a:pt x="12326" y="9277"/>
                      <a:pt x="12326" y="9327"/>
                    </a:cubicBezTo>
                    <a:lnTo>
                      <a:pt x="12276" y="9327"/>
                    </a:lnTo>
                    <a:cubicBezTo>
                      <a:pt x="12296" y="9287"/>
                      <a:pt x="12306" y="9247"/>
                      <a:pt x="12316" y="9217"/>
                    </a:cubicBezTo>
                    <a:cubicBezTo>
                      <a:pt x="12286" y="9208"/>
                      <a:pt x="12256" y="9188"/>
                      <a:pt x="12217" y="9168"/>
                    </a:cubicBezTo>
                    <a:cubicBezTo>
                      <a:pt x="12217" y="9168"/>
                      <a:pt x="12217" y="9168"/>
                      <a:pt x="12207" y="9158"/>
                    </a:cubicBezTo>
                    <a:cubicBezTo>
                      <a:pt x="12197" y="9148"/>
                      <a:pt x="12177" y="9128"/>
                      <a:pt x="12167" y="9118"/>
                    </a:cubicBezTo>
                    <a:lnTo>
                      <a:pt x="12157" y="9118"/>
                    </a:lnTo>
                    <a:cubicBezTo>
                      <a:pt x="12137" y="9098"/>
                      <a:pt x="12107" y="9079"/>
                      <a:pt x="12088" y="9059"/>
                    </a:cubicBezTo>
                    <a:cubicBezTo>
                      <a:pt x="12107" y="9029"/>
                      <a:pt x="12117" y="8999"/>
                      <a:pt x="12117" y="8999"/>
                    </a:cubicBezTo>
                    <a:cubicBezTo>
                      <a:pt x="12117" y="8999"/>
                      <a:pt x="12117" y="8989"/>
                      <a:pt x="12117" y="8970"/>
                    </a:cubicBezTo>
                    <a:lnTo>
                      <a:pt x="12167" y="8970"/>
                    </a:lnTo>
                    <a:cubicBezTo>
                      <a:pt x="12167" y="8960"/>
                      <a:pt x="12167" y="8960"/>
                      <a:pt x="12167" y="8950"/>
                    </a:cubicBezTo>
                    <a:cubicBezTo>
                      <a:pt x="12167" y="8920"/>
                      <a:pt x="12157" y="8900"/>
                      <a:pt x="12147" y="8890"/>
                    </a:cubicBezTo>
                    <a:close/>
                    <a:moveTo>
                      <a:pt x="9004" y="9475"/>
                    </a:moveTo>
                    <a:cubicBezTo>
                      <a:pt x="9024" y="9495"/>
                      <a:pt x="9044" y="9515"/>
                      <a:pt x="9063" y="9525"/>
                    </a:cubicBezTo>
                    <a:cubicBezTo>
                      <a:pt x="9083" y="9535"/>
                      <a:pt x="9103" y="9545"/>
                      <a:pt x="9103" y="9555"/>
                    </a:cubicBezTo>
                    <a:cubicBezTo>
                      <a:pt x="9054" y="9545"/>
                      <a:pt x="9014" y="9535"/>
                      <a:pt x="8974" y="9505"/>
                    </a:cubicBezTo>
                    <a:cubicBezTo>
                      <a:pt x="8974" y="9505"/>
                      <a:pt x="8964" y="9505"/>
                      <a:pt x="8964" y="9495"/>
                    </a:cubicBezTo>
                    <a:cubicBezTo>
                      <a:pt x="8964" y="9495"/>
                      <a:pt x="8964" y="9495"/>
                      <a:pt x="8964" y="9485"/>
                    </a:cubicBezTo>
                    <a:cubicBezTo>
                      <a:pt x="8974" y="9485"/>
                      <a:pt x="8974" y="9485"/>
                      <a:pt x="8984" y="9475"/>
                    </a:cubicBezTo>
                    <a:close/>
                    <a:moveTo>
                      <a:pt x="11997" y="9418"/>
                    </a:moveTo>
                    <a:cubicBezTo>
                      <a:pt x="12007" y="9418"/>
                      <a:pt x="12017" y="9420"/>
                      <a:pt x="12028" y="9426"/>
                    </a:cubicBezTo>
                    <a:cubicBezTo>
                      <a:pt x="12127" y="9455"/>
                      <a:pt x="12098" y="9465"/>
                      <a:pt x="12177" y="9545"/>
                    </a:cubicBezTo>
                    <a:cubicBezTo>
                      <a:pt x="12187" y="9564"/>
                      <a:pt x="12207" y="9574"/>
                      <a:pt x="12217" y="9594"/>
                    </a:cubicBezTo>
                    <a:cubicBezTo>
                      <a:pt x="12195" y="9609"/>
                      <a:pt x="12162" y="9618"/>
                      <a:pt x="12135" y="9618"/>
                    </a:cubicBezTo>
                    <a:cubicBezTo>
                      <a:pt x="12125" y="9618"/>
                      <a:pt x="12115" y="9617"/>
                      <a:pt x="12107" y="9614"/>
                    </a:cubicBezTo>
                    <a:cubicBezTo>
                      <a:pt x="12098" y="9614"/>
                      <a:pt x="12088" y="9604"/>
                      <a:pt x="12068" y="9604"/>
                    </a:cubicBezTo>
                    <a:cubicBezTo>
                      <a:pt x="11959" y="9584"/>
                      <a:pt x="11909" y="9574"/>
                      <a:pt x="11909" y="9535"/>
                    </a:cubicBezTo>
                    <a:cubicBezTo>
                      <a:pt x="11909" y="9525"/>
                      <a:pt x="11919" y="9515"/>
                      <a:pt x="11919" y="9505"/>
                    </a:cubicBezTo>
                    <a:cubicBezTo>
                      <a:pt x="11919" y="9495"/>
                      <a:pt x="11929" y="9485"/>
                      <a:pt x="11929" y="9475"/>
                    </a:cubicBezTo>
                    <a:lnTo>
                      <a:pt x="11929" y="9465"/>
                    </a:lnTo>
                    <a:cubicBezTo>
                      <a:pt x="11929" y="9465"/>
                      <a:pt x="11939" y="9455"/>
                      <a:pt x="11939" y="9455"/>
                    </a:cubicBezTo>
                    <a:cubicBezTo>
                      <a:pt x="11953" y="9434"/>
                      <a:pt x="11973" y="9418"/>
                      <a:pt x="11997" y="9418"/>
                    </a:cubicBezTo>
                    <a:close/>
                    <a:moveTo>
                      <a:pt x="17616" y="9489"/>
                    </a:moveTo>
                    <a:cubicBezTo>
                      <a:pt x="17620" y="9489"/>
                      <a:pt x="17607" y="9499"/>
                      <a:pt x="17591" y="9515"/>
                    </a:cubicBezTo>
                    <a:cubicBezTo>
                      <a:pt x="17581" y="9525"/>
                      <a:pt x="17581" y="9525"/>
                      <a:pt x="17571" y="9535"/>
                    </a:cubicBezTo>
                    <a:cubicBezTo>
                      <a:pt x="17561" y="9545"/>
                      <a:pt x="17551" y="9564"/>
                      <a:pt x="17551" y="9584"/>
                    </a:cubicBezTo>
                    <a:cubicBezTo>
                      <a:pt x="17541" y="9584"/>
                      <a:pt x="17551" y="9584"/>
                      <a:pt x="17551" y="9594"/>
                    </a:cubicBezTo>
                    <a:cubicBezTo>
                      <a:pt x="17531" y="9614"/>
                      <a:pt x="17511" y="9624"/>
                      <a:pt x="17491" y="9644"/>
                    </a:cubicBezTo>
                    <a:cubicBezTo>
                      <a:pt x="17491" y="9634"/>
                      <a:pt x="17491" y="9624"/>
                      <a:pt x="17491" y="9614"/>
                    </a:cubicBezTo>
                    <a:cubicBezTo>
                      <a:pt x="17482" y="9555"/>
                      <a:pt x="17442" y="9564"/>
                      <a:pt x="17561" y="9515"/>
                    </a:cubicBezTo>
                    <a:cubicBezTo>
                      <a:pt x="17598" y="9496"/>
                      <a:pt x="17613" y="9489"/>
                      <a:pt x="17616" y="9489"/>
                    </a:cubicBezTo>
                    <a:close/>
                    <a:moveTo>
                      <a:pt x="2896" y="9574"/>
                    </a:moveTo>
                    <a:lnTo>
                      <a:pt x="2896" y="9574"/>
                    </a:lnTo>
                    <a:cubicBezTo>
                      <a:pt x="2886" y="9614"/>
                      <a:pt x="2866" y="9664"/>
                      <a:pt x="2856" y="9713"/>
                    </a:cubicBezTo>
                    <a:cubicBezTo>
                      <a:pt x="2847" y="9703"/>
                      <a:pt x="2837" y="9693"/>
                      <a:pt x="2837" y="9683"/>
                    </a:cubicBezTo>
                    <a:cubicBezTo>
                      <a:pt x="2837" y="9654"/>
                      <a:pt x="2856" y="9584"/>
                      <a:pt x="2896" y="9574"/>
                    </a:cubicBezTo>
                    <a:close/>
                    <a:moveTo>
                      <a:pt x="19249" y="5310"/>
                    </a:moveTo>
                    <a:cubicBezTo>
                      <a:pt x="19256" y="5310"/>
                      <a:pt x="19271" y="5530"/>
                      <a:pt x="19286" y="5569"/>
                    </a:cubicBezTo>
                    <a:cubicBezTo>
                      <a:pt x="19316" y="5628"/>
                      <a:pt x="19306" y="5727"/>
                      <a:pt x="19316" y="5807"/>
                    </a:cubicBezTo>
                    <a:cubicBezTo>
                      <a:pt x="19318" y="5822"/>
                      <a:pt x="19321" y="5828"/>
                      <a:pt x="19326" y="5828"/>
                    </a:cubicBezTo>
                    <a:cubicBezTo>
                      <a:pt x="19341" y="5828"/>
                      <a:pt x="19371" y="5755"/>
                      <a:pt x="19425" y="5747"/>
                    </a:cubicBezTo>
                    <a:cubicBezTo>
                      <a:pt x="19441" y="5745"/>
                      <a:pt x="19451" y="5743"/>
                      <a:pt x="19455" y="5743"/>
                    </a:cubicBezTo>
                    <a:cubicBezTo>
                      <a:pt x="19468" y="5743"/>
                      <a:pt x="19428" y="5756"/>
                      <a:pt x="19405" y="5787"/>
                    </a:cubicBezTo>
                    <a:cubicBezTo>
                      <a:pt x="19365" y="5836"/>
                      <a:pt x="19336" y="5955"/>
                      <a:pt x="19346" y="5975"/>
                    </a:cubicBezTo>
                    <a:cubicBezTo>
                      <a:pt x="19347" y="5977"/>
                      <a:pt x="19349" y="5977"/>
                      <a:pt x="19351" y="5977"/>
                    </a:cubicBezTo>
                    <a:cubicBezTo>
                      <a:pt x="19354" y="5977"/>
                      <a:pt x="19357" y="5975"/>
                      <a:pt x="19361" y="5975"/>
                    </a:cubicBezTo>
                    <a:cubicBezTo>
                      <a:pt x="19365" y="5975"/>
                      <a:pt x="19370" y="5980"/>
                      <a:pt x="19375" y="6005"/>
                    </a:cubicBezTo>
                    <a:cubicBezTo>
                      <a:pt x="19383" y="6044"/>
                      <a:pt x="19434" y="6071"/>
                      <a:pt x="19474" y="6071"/>
                    </a:cubicBezTo>
                    <a:cubicBezTo>
                      <a:pt x="19486" y="6071"/>
                      <a:pt x="19496" y="6069"/>
                      <a:pt x="19504" y="6064"/>
                    </a:cubicBezTo>
                    <a:cubicBezTo>
                      <a:pt x="19505" y="6064"/>
                      <a:pt x="19506" y="6064"/>
                      <a:pt x="19507" y="6064"/>
                    </a:cubicBezTo>
                    <a:cubicBezTo>
                      <a:pt x="19531" y="6064"/>
                      <a:pt x="19483" y="6195"/>
                      <a:pt x="19435" y="6233"/>
                    </a:cubicBezTo>
                    <a:cubicBezTo>
                      <a:pt x="19402" y="6253"/>
                      <a:pt x="19421" y="6298"/>
                      <a:pt x="19467" y="6298"/>
                    </a:cubicBezTo>
                    <a:cubicBezTo>
                      <a:pt x="19490" y="6298"/>
                      <a:pt x="19520" y="6286"/>
                      <a:pt x="19554" y="6253"/>
                    </a:cubicBezTo>
                    <a:cubicBezTo>
                      <a:pt x="19564" y="6240"/>
                      <a:pt x="19573" y="6235"/>
                      <a:pt x="19581" y="6235"/>
                    </a:cubicBezTo>
                    <a:cubicBezTo>
                      <a:pt x="19607" y="6235"/>
                      <a:pt x="19631" y="6283"/>
                      <a:pt x="19683" y="6342"/>
                    </a:cubicBezTo>
                    <a:cubicBezTo>
                      <a:pt x="19752" y="6421"/>
                      <a:pt x="19603" y="6372"/>
                      <a:pt x="19564" y="6431"/>
                    </a:cubicBezTo>
                    <a:cubicBezTo>
                      <a:pt x="19547" y="6451"/>
                      <a:pt x="19542" y="6458"/>
                      <a:pt x="19538" y="6458"/>
                    </a:cubicBezTo>
                    <a:cubicBezTo>
                      <a:pt x="19532" y="6458"/>
                      <a:pt x="19534" y="6431"/>
                      <a:pt x="19475" y="6431"/>
                    </a:cubicBezTo>
                    <a:cubicBezTo>
                      <a:pt x="19395" y="6431"/>
                      <a:pt x="19465" y="6530"/>
                      <a:pt x="19445" y="6679"/>
                    </a:cubicBezTo>
                    <a:cubicBezTo>
                      <a:pt x="19441" y="6739"/>
                      <a:pt x="19460" y="6760"/>
                      <a:pt x="19483" y="6760"/>
                    </a:cubicBezTo>
                    <a:cubicBezTo>
                      <a:pt x="19513" y="6760"/>
                      <a:pt x="19550" y="6723"/>
                      <a:pt x="19544" y="6689"/>
                    </a:cubicBezTo>
                    <a:cubicBezTo>
                      <a:pt x="19524" y="6630"/>
                      <a:pt x="19494" y="6649"/>
                      <a:pt x="19613" y="6590"/>
                    </a:cubicBezTo>
                    <a:cubicBezTo>
                      <a:pt x="19644" y="6576"/>
                      <a:pt x="19657" y="6570"/>
                      <a:pt x="19660" y="6570"/>
                    </a:cubicBezTo>
                    <a:cubicBezTo>
                      <a:pt x="19668" y="6570"/>
                      <a:pt x="19608" y="6609"/>
                      <a:pt x="19594" y="6659"/>
                    </a:cubicBezTo>
                    <a:cubicBezTo>
                      <a:pt x="19578" y="6712"/>
                      <a:pt x="19615" y="6765"/>
                      <a:pt x="19651" y="6765"/>
                    </a:cubicBezTo>
                    <a:cubicBezTo>
                      <a:pt x="19662" y="6765"/>
                      <a:pt x="19673" y="6760"/>
                      <a:pt x="19683" y="6749"/>
                    </a:cubicBezTo>
                    <a:cubicBezTo>
                      <a:pt x="19696" y="6732"/>
                      <a:pt x="19709" y="6724"/>
                      <a:pt x="19722" y="6724"/>
                    </a:cubicBezTo>
                    <a:cubicBezTo>
                      <a:pt x="19747" y="6724"/>
                      <a:pt x="19769" y="6755"/>
                      <a:pt x="19782" y="6808"/>
                    </a:cubicBezTo>
                    <a:cubicBezTo>
                      <a:pt x="19787" y="6827"/>
                      <a:pt x="19787" y="6833"/>
                      <a:pt x="19784" y="6833"/>
                    </a:cubicBezTo>
                    <a:cubicBezTo>
                      <a:pt x="19778" y="6833"/>
                      <a:pt x="19759" y="6802"/>
                      <a:pt x="19742" y="6802"/>
                    </a:cubicBezTo>
                    <a:cubicBezTo>
                      <a:pt x="19734" y="6802"/>
                      <a:pt x="19727" y="6809"/>
                      <a:pt x="19722" y="6828"/>
                    </a:cubicBezTo>
                    <a:cubicBezTo>
                      <a:pt x="19709" y="6873"/>
                      <a:pt x="19666" y="6898"/>
                      <a:pt x="19630" y="6898"/>
                    </a:cubicBezTo>
                    <a:cubicBezTo>
                      <a:pt x="19611" y="6898"/>
                      <a:pt x="19594" y="6891"/>
                      <a:pt x="19584" y="6877"/>
                    </a:cubicBezTo>
                    <a:cubicBezTo>
                      <a:pt x="19571" y="6868"/>
                      <a:pt x="19561" y="6864"/>
                      <a:pt x="19550" y="6864"/>
                    </a:cubicBezTo>
                    <a:cubicBezTo>
                      <a:pt x="19525" y="6864"/>
                      <a:pt x="19496" y="6886"/>
                      <a:pt x="19435" y="6927"/>
                    </a:cubicBezTo>
                    <a:cubicBezTo>
                      <a:pt x="19346" y="6986"/>
                      <a:pt x="19475" y="7026"/>
                      <a:pt x="19514" y="7066"/>
                    </a:cubicBezTo>
                    <a:cubicBezTo>
                      <a:pt x="19527" y="7078"/>
                      <a:pt x="19538" y="7081"/>
                      <a:pt x="19550" y="7081"/>
                    </a:cubicBezTo>
                    <a:cubicBezTo>
                      <a:pt x="19560" y="7081"/>
                      <a:pt x="19570" y="7079"/>
                      <a:pt x="19582" y="7079"/>
                    </a:cubicBezTo>
                    <a:cubicBezTo>
                      <a:pt x="19602" y="7079"/>
                      <a:pt x="19628" y="7085"/>
                      <a:pt x="19663" y="7115"/>
                    </a:cubicBezTo>
                    <a:cubicBezTo>
                      <a:pt x="19720" y="7164"/>
                      <a:pt x="19723" y="7213"/>
                      <a:pt x="19739" y="7213"/>
                    </a:cubicBezTo>
                    <a:cubicBezTo>
                      <a:pt x="19743" y="7213"/>
                      <a:pt x="19747" y="7210"/>
                      <a:pt x="19752" y="7205"/>
                    </a:cubicBezTo>
                    <a:cubicBezTo>
                      <a:pt x="19758" y="7197"/>
                      <a:pt x="19765" y="7193"/>
                      <a:pt x="19772" y="7193"/>
                    </a:cubicBezTo>
                    <a:cubicBezTo>
                      <a:pt x="19802" y="7193"/>
                      <a:pt x="19845" y="7254"/>
                      <a:pt x="19901" y="7334"/>
                    </a:cubicBezTo>
                    <a:cubicBezTo>
                      <a:pt x="19940" y="7395"/>
                      <a:pt x="19926" y="7419"/>
                      <a:pt x="19902" y="7419"/>
                    </a:cubicBezTo>
                    <a:cubicBezTo>
                      <a:pt x="19884" y="7419"/>
                      <a:pt x="19860" y="7405"/>
                      <a:pt x="19851" y="7383"/>
                    </a:cubicBezTo>
                    <a:cubicBezTo>
                      <a:pt x="19846" y="7371"/>
                      <a:pt x="19843" y="7366"/>
                      <a:pt x="19841" y="7366"/>
                    </a:cubicBezTo>
                    <a:cubicBezTo>
                      <a:pt x="19835" y="7366"/>
                      <a:pt x="19836" y="7410"/>
                      <a:pt x="19822" y="7433"/>
                    </a:cubicBezTo>
                    <a:cubicBezTo>
                      <a:pt x="19814" y="7440"/>
                      <a:pt x="19804" y="7448"/>
                      <a:pt x="19792" y="7448"/>
                    </a:cubicBezTo>
                    <a:cubicBezTo>
                      <a:pt x="19774" y="7448"/>
                      <a:pt x="19749" y="7430"/>
                      <a:pt x="19713" y="7363"/>
                    </a:cubicBezTo>
                    <a:cubicBezTo>
                      <a:pt x="19699" y="7339"/>
                      <a:pt x="19686" y="7329"/>
                      <a:pt x="19674" y="7329"/>
                    </a:cubicBezTo>
                    <a:cubicBezTo>
                      <a:pt x="19633" y="7329"/>
                      <a:pt x="19603" y="7443"/>
                      <a:pt x="19603" y="7443"/>
                    </a:cubicBezTo>
                    <a:cubicBezTo>
                      <a:pt x="19603" y="7443"/>
                      <a:pt x="19574" y="7502"/>
                      <a:pt x="19514" y="7552"/>
                    </a:cubicBezTo>
                    <a:cubicBezTo>
                      <a:pt x="19465" y="7601"/>
                      <a:pt x="19643" y="7611"/>
                      <a:pt x="19693" y="7621"/>
                    </a:cubicBezTo>
                    <a:cubicBezTo>
                      <a:pt x="19742" y="7631"/>
                      <a:pt x="19673" y="7681"/>
                      <a:pt x="19713" y="7720"/>
                    </a:cubicBezTo>
                    <a:cubicBezTo>
                      <a:pt x="19719" y="7727"/>
                      <a:pt x="19726" y="7730"/>
                      <a:pt x="19735" y="7730"/>
                    </a:cubicBezTo>
                    <a:cubicBezTo>
                      <a:pt x="19775" y="7730"/>
                      <a:pt x="19835" y="7659"/>
                      <a:pt x="19901" y="7651"/>
                    </a:cubicBezTo>
                    <a:cubicBezTo>
                      <a:pt x="19924" y="7643"/>
                      <a:pt x="19943" y="7638"/>
                      <a:pt x="19959" y="7638"/>
                    </a:cubicBezTo>
                    <a:cubicBezTo>
                      <a:pt x="19985" y="7638"/>
                      <a:pt x="20005" y="7650"/>
                      <a:pt x="20030" y="7681"/>
                    </a:cubicBezTo>
                    <a:cubicBezTo>
                      <a:pt x="20040" y="7690"/>
                      <a:pt x="20050" y="7690"/>
                      <a:pt x="20060" y="7710"/>
                    </a:cubicBezTo>
                    <a:cubicBezTo>
                      <a:pt x="20079" y="7740"/>
                      <a:pt x="20079" y="7770"/>
                      <a:pt x="20069" y="7800"/>
                    </a:cubicBezTo>
                    <a:cubicBezTo>
                      <a:pt x="20055" y="7821"/>
                      <a:pt x="20031" y="7837"/>
                      <a:pt x="19999" y="7837"/>
                    </a:cubicBezTo>
                    <a:cubicBezTo>
                      <a:pt x="19987" y="7837"/>
                      <a:pt x="19974" y="7835"/>
                      <a:pt x="19960" y="7829"/>
                    </a:cubicBezTo>
                    <a:cubicBezTo>
                      <a:pt x="19943" y="7822"/>
                      <a:pt x="19931" y="7818"/>
                      <a:pt x="19922" y="7818"/>
                    </a:cubicBezTo>
                    <a:cubicBezTo>
                      <a:pt x="19885" y="7818"/>
                      <a:pt x="19909" y="7875"/>
                      <a:pt x="19901" y="7899"/>
                    </a:cubicBezTo>
                    <a:cubicBezTo>
                      <a:pt x="19901" y="7909"/>
                      <a:pt x="19921" y="7909"/>
                      <a:pt x="19941" y="7919"/>
                    </a:cubicBezTo>
                    <a:cubicBezTo>
                      <a:pt x="19970" y="7928"/>
                      <a:pt x="20020" y="7948"/>
                      <a:pt x="20079" y="7988"/>
                    </a:cubicBezTo>
                    <a:cubicBezTo>
                      <a:pt x="20089" y="7998"/>
                      <a:pt x="20099" y="8008"/>
                      <a:pt x="20099" y="8008"/>
                    </a:cubicBezTo>
                    <a:cubicBezTo>
                      <a:pt x="20145" y="8054"/>
                      <a:pt x="20122" y="8091"/>
                      <a:pt x="20081" y="8091"/>
                    </a:cubicBezTo>
                    <a:cubicBezTo>
                      <a:pt x="20059" y="8091"/>
                      <a:pt x="20034" y="8081"/>
                      <a:pt x="20010" y="8057"/>
                    </a:cubicBezTo>
                    <a:cubicBezTo>
                      <a:pt x="19979" y="8030"/>
                      <a:pt x="19953" y="8027"/>
                      <a:pt x="19929" y="8027"/>
                    </a:cubicBezTo>
                    <a:cubicBezTo>
                      <a:pt x="19922" y="8027"/>
                      <a:pt x="19915" y="8028"/>
                      <a:pt x="19908" y="8028"/>
                    </a:cubicBezTo>
                    <a:cubicBezTo>
                      <a:pt x="19879" y="8028"/>
                      <a:pt x="19851" y="8023"/>
                      <a:pt x="19822" y="7968"/>
                    </a:cubicBezTo>
                    <a:cubicBezTo>
                      <a:pt x="19791" y="7917"/>
                      <a:pt x="19771" y="7895"/>
                      <a:pt x="19761" y="7895"/>
                    </a:cubicBezTo>
                    <a:cubicBezTo>
                      <a:pt x="19752" y="7895"/>
                      <a:pt x="19752" y="7915"/>
                      <a:pt x="19762" y="7948"/>
                    </a:cubicBezTo>
                    <a:cubicBezTo>
                      <a:pt x="19771" y="7984"/>
                      <a:pt x="19762" y="8002"/>
                      <a:pt x="19743" y="8002"/>
                    </a:cubicBezTo>
                    <a:cubicBezTo>
                      <a:pt x="19721" y="8002"/>
                      <a:pt x="19685" y="7977"/>
                      <a:pt x="19653" y="7928"/>
                    </a:cubicBezTo>
                    <a:cubicBezTo>
                      <a:pt x="19603" y="7849"/>
                      <a:pt x="19623" y="7800"/>
                      <a:pt x="19564" y="7760"/>
                    </a:cubicBezTo>
                    <a:cubicBezTo>
                      <a:pt x="19558" y="7757"/>
                      <a:pt x="19553" y="7756"/>
                      <a:pt x="19549" y="7756"/>
                    </a:cubicBezTo>
                    <a:cubicBezTo>
                      <a:pt x="19502" y="7756"/>
                      <a:pt x="19544" y="7892"/>
                      <a:pt x="19544" y="7928"/>
                    </a:cubicBezTo>
                    <a:cubicBezTo>
                      <a:pt x="19544" y="7958"/>
                      <a:pt x="19534" y="7998"/>
                      <a:pt x="19613" y="8018"/>
                    </a:cubicBezTo>
                    <a:cubicBezTo>
                      <a:pt x="19683" y="8038"/>
                      <a:pt x="19663" y="8117"/>
                      <a:pt x="19713" y="8196"/>
                    </a:cubicBezTo>
                    <a:cubicBezTo>
                      <a:pt x="19725" y="8217"/>
                      <a:pt x="19736" y="8225"/>
                      <a:pt x="19744" y="8225"/>
                    </a:cubicBezTo>
                    <a:cubicBezTo>
                      <a:pt x="19770" y="8225"/>
                      <a:pt x="19785" y="8156"/>
                      <a:pt x="19822" y="8097"/>
                    </a:cubicBezTo>
                    <a:cubicBezTo>
                      <a:pt x="19830" y="8087"/>
                      <a:pt x="19838" y="8082"/>
                      <a:pt x="19845" y="8082"/>
                    </a:cubicBezTo>
                    <a:cubicBezTo>
                      <a:pt x="19884" y="8082"/>
                      <a:pt x="19895" y="8232"/>
                      <a:pt x="19921" y="8266"/>
                    </a:cubicBezTo>
                    <a:cubicBezTo>
                      <a:pt x="19941" y="8305"/>
                      <a:pt x="19980" y="8246"/>
                      <a:pt x="20040" y="8385"/>
                    </a:cubicBezTo>
                    <a:cubicBezTo>
                      <a:pt x="20040" y="8385"/>
                      <a:pt x="20050" y="8394"/>
                      <a:pt x="20050" y="8394"/>
                    </a:cubicBezTo>
                    <a:cubicBezTo>
                      <a:pt x="20089" y="8494"/>
                      <a:pt x="20050" y="8523"/>
                      <a:pt x="20010" y="8533"/>
                    </a:cubicBezTo>
                    <a:cubicBezTo>
                      <a:pt x="20010" y="8575"/>
                      <a:pt x="19989" y="8596"/>
                      <a:pt x="19952" y="8637"/>
                    </a:cubicBezTo>
                    <a:lnTo>
                      <a:pt x="19952" y="8637"/>
                    </a:lnTo>
                    <a:cubicBezTo>
                      <a:pt x="19964" y="8627"/>
                      <a:pt x="19977" y="8620"/>
                      <a:pt x="19989" y="8620"/>
                    </a:cubicBezTo>
                    <a:cubicBezTo>
                      <a:pt x="19993" y="8620"/>
                      <a:pt x="19997" y="8621"/>
                      <a:pt x="20000" y="8623"/>
                    </a:cubicBezTo>
                    <a:cubicBezTo>
                      <a:pt x="20020" y="8623"/>
                      <a:pt x="20030" y="8632"/>
                      <a:pt x="20040" y="8652"/>
                    </a:cubicBezTo>
                    <a:cubicBezTo>
                      <a:pt x="20079" y="8613"/>
                      <a:pt x="20079" y="8553"/>
                      <a:pt x="20109" y="8543"/>
                    </a:cubicBezTo>
                    <a:cubicBezTo>
                      <a:pt x="20112" y="8541"/>
                      <a:pt x="20116" y="8540"/>
                      <a:pt x="20120" y="8540"/>
                    </a:cubicBezTo>
                    <a:cubicBezTo>
                      <a:pt x="20153" y="8540"/>
                      <a:pt x="20204" y="8606"/>
                      <a:pt x="20169" y="8632"/>
                    </a:cubicBezTo>
                    <a:cubicBezTo>
                      <a:pt x="20139" y="8672"/>
                      <a:pt x="20119" y="8672"/>
                      <a:pt x="20060" y="8712"/>
                    </a:cubicBezTo>
                    <a:cubicBezTo>
                      <a:pt x="20069" y="8732"/>
                      <a:pt x="20079" y="8761"/>
                      <a:pt x="20089" y="8791"/>
                    </a:cubicBezTo>
                    <a:cubicBezTo>
                      <a:pt x="20098" y="8819"/>
                      <a:pt x="20107" y="8826"/>
                      <a:pt x="20118" y="8826"/>
                    </a:cubicBezTo>
                    <a:cubicBezTo>
                      <a:pt x="20131" y="8826"/>
                      <a:pt x="20144" y="8815"/>
                      <a:pt x="20158" y="8815"/>
                    </a:cubicBezTo>
                    <a:cubicBezTo>
                      <a:pt x="20173" y="8815"/>
                      <a:pt x="20187" y="8830"/>
                      <a:pt x="20198" y="8890"/>
                    </a:cubicBezTo>
                    <a:cubicBezTo>
                      <a:pt x="20216" y="8961"/>
                      <a:pt x="20186" y="8987"/>
                      <a:pt x="20144" y="8987"/>
                    </a:cubicBezTo>
                    <a:cubicBezTo>
                      <a:pt x="20092" y="8987"/>
                      <a:pt x="20022" y="8948"/>
                      <a:pt x="20000" y="8910"/>
                    </a:cubicBezTo>
                    <a:cubicBezTo>
                      <a:pt x="19980" y="8875"/>
                      <a:pt x="19988" y="8873"/>
                      <a:pt x="19991" y="8873"/>
                    </a:cubicBezTo>
                    <a:cubicBezTo>
                      <a:pt x="19992" y="8873"/>
                      <a:pt x="19993" y="8873"/>
                      <a:pt x="19993" y="8873"/>
                    </a:cubicBezTo>
                    <a:cubicBezTo>
                      <a:pt x="19994" y="8873"/>
                      <a:pt x="19989" y="8871"/>
                      <a:pt x="19960" y="8851"/>
                    </a:cubicBezTo>
                    <a:lnTo>
                      <a:pt x="19950" y="8851"/>
                    </a:lnTo>
                    <a:cubicBezTo>
                      <a:pt x="19941" y="8860"/>
                      <a:pt x="19941" y="8870"/>
                      <a:pt x="19921" y="8880"/>
                    </a:cubicBezTo>
                    <a:cubicBezTo>
                      <a:pt x="19921" y="8920"/>
                      <a:pt x="19941" y="8979"/>
                      <a:pt x="19970" y="9039"/>
                    </a:cubicBezTo>
                    <a:cubicBezTo>
                      <a:pt x="19999" y="9111"/>
                      <a:pt x="20017" y="9162"/>
                      <a:pt x="19999" y="9162"/>
                    </a:cubicBezTo>
                    <a:cubicBezTo>
                      <a:pt x="19992" y="9162"/>
                      <a:pt x="19979" y="9154"/>
                      <a:pt x="19960" y="9138"/>
                    </a:cubicBezTo>
                    <a:cubicBezTo>
                      <a:pt x="19901" y="9069"/>
                      <a:pt x="19921" y="8989"/>
                      <a:pt x="19891" y="8910"/>
                    </a:cubicBezTo>
                    <a:cubicBezTo>
                      <a:pt x="19891" y="8900"/>
                      <a:pt x="19891" y="8900"/>
                      <a:pt x="19891" y="8900"/>
                    </a:cubicBezTo>
                    <a:cubicBezTo>
                      <a:pt x="19876" y="8905"/>
                      <a:pt x="19866" y="8908"/>
                      <a:pt x="19858" y="8908"/>
                    </a:cubicBezTo>
                    <a:cubicBezTo>
                      <a:pt x="19849" y="8908"/>
                      <a:pt x="19841" y="8905"/>
                      <a:pt x="19831" y="8900"/>
                    </a:cubicBezTo>
                    <a:cubicBezTo>
                      <a:pt x="19812" y="8930"/>
                      <a:pt x="19802" y="8950"/>
                      <a:pt x="19802" y="8979"/>
                    </a:cubicBezTo>
                    <a:cubicBezTo>
                      <a:pt x="19782" y="9049"/>
                      <a:pt x="19831" y="8989"/>
                      <a:pt x="19881" y="9079"/>
                    </a:cubicBezTo>
                    <a:cubicBezTo>
                      <a:pt x="19913" y="9143"/>
                      <a:pt x="19958" y="9233"/>
                      <a:pt x="19934" y="9233"/>
                    </a:cubicBezTo>
                    <a:cubicBezTo>
                      <a:pt x="19920" y="9233"/>
                      <a:pt x="19887" y="9207"/>
                      <a:pt x="19822" y="9138"/>
                    </a:cubicBezTo>
                    <a:cubicBezTo>
                      <a:pt x="19782" y="9089"/>
                      <a:pt x="19782" y="9039"/>
                      <a:pt x="19762" y="9029"/>
                    </a:cubicBezTo>
                    <a:cubicBezTo>
                      <a:pt x="19759" y="9026"/>
                      <a:pt x="19756" y="9025"/>
                      <a:pt x="19753" y="9025"/>
                    </a:cubicBezTo>
                    <a:cubicBezTo>
                      <a:pt x="19733" y="9025"/>
                      <a:pt x="19707" y="9073"/>
                      <a:pt x="19732" y="9098"/>
                    </a:cubicBezTo>
                    <a:cubicBezTo>
                      <a:pt x="19752" y="9128"/>
                      <a:pt x="19752" y="9128"/>
                      <a:pt x="19792" y="9168"/>
                    </a:cubicBezTo>
                    <a:cubicBezTo>
                      <a:pt x="19822" y="9198"/>
                      <a:pt x="19841" y="9198"/>
                      <a:pt x="19881" y="9237"/>
                    </a:cubicBezTo>
                    <a:cubicBezTo>
                      <a:pt x="19891" y="9247"/>
                      <a:pt x="19901" y="9257"/>
                      <a:pt x="19911" y="9267"/>
                    </a:cubicBezTo>
                    <a:cubicBezTo>
                      <a:pt x="19938" y="9295"/>
                      <a:pt x="19958" y="9305"/>
                      <a:pt x="19977" y="9305"/>
                    </a:cubicBezTo>
                    <a:cubicBezTo>
                      <a:pt x="20005" y="9305"/>
                      <a:pt x="20032" y="9281"/>
                      <a:pt x="20079" y="9257"/>
                    </a:cubicBezTo>
                    <a:cubicBezTo>
                      <a:pt x="20089" y="9253"/>
                      <a:pt x="20096" y="9252"/>
                      <a:pt x="20101" y="9252"/>
                    </a:cubicBezTo>
                    <a:cubicBezTo>
                      <a:pt x="20131" y="9252"/>
                      <a:pt x="20042" y="9334"/>
                      <a:pt x="20060" y="9386"/>
                    </a:cubicBezTo>
                    <a:lnTo>
                      <a:pt x="20198" y="9386"/>
                    </a:lnTo>
                    <a:cubicBezTo>
                      <a:pt x="20218" y="9376"/>
                      <a:pt x="20248" y="9376"/>
                      <a:pt x="20248" y="9376"/>
                    </a:cubicBezTo>
                    <a:cubicBezTo>
                      <a:pt x="20248" y="9376"/>
                      <a:pt x="20268" y="9426"/>
                      <a:pt x="20258" y="9436"/>
                    </a:cubicBezTo>
                    <a:cubicBezTo>
                      <a:pt x="20253" y="9436"/>
                      <a:pt x="20247" y="9435"/>
                      <a:pt x="20242" y="9435"/>
                    </a:cubicBezTo>
                    <a:cubicBezTo>
                      <a:pt x="20224" y="9435"/>
                      <a:pt x="20206" y="9441"/>
                      <a:pt x="20198" y="9485"/>
                    </a:cubicBezTo>
                    <a:cubicBezTo>
                      <a:pt x="20190" y="9514"/>
                      <a:pt x="20195" y="9522"/>
                      <a:pt x="20209" y="9522"/>
                    </a:cubicBezTo>
                    <a:cubicBezTo>
                      <a:pt x="20229" y="9522"/>
                      <a:pt x="20267" y="9505"/>
                      <a:pt x="20307" y="9505"/>
                    </a:cubicBezTo>
                    <a:lnTo>
                      <a:pt x="20327" y="9505"/>
                    </a:lnTo>
                    <a:cubicBezTo>
                      <a:pt x="20334" y="9504"/>
                      <a:pt x="20340" y="9503"/>
                      <a:pt x="20345" y="9503"/>
                    </a:cubicBezTo>
                    <a:cubicBezTo>
                      <a:pt x="20376" y="9503"/>
                      <a:pt x="20374" y="9529"/>
                      <a:pt x="20357" y="9555"/>
                    </a:cubicBezTo>
                    <a:cubicBezTo>
                      <a:pt x="20357" y="9564"/>
                      <a:pt x="20357" y="9574"/>
                      <a:pt x="20357" y="9574"/>
                    </a:cubicBezTo>
                    <a:cubicBezTo>
                      <a:pt x="20357" y="9601"/>
                      <a:pt x="20353" y="9610"/>
                      <a:pt x="20341" y="9610"/>
                    </a:cubicBezTo>
                    <a:cubicBezTo>
                      <a:pt x="20335" y="9610"/>
                      <a:pt x="20327" y="9607"/>
                      <a:pt x="20317" y="9604"/>
                    </a:cubicBezTo>
                    <a:cubicBezTo>
                      <a:pt x="20298" y="9634"/>
                      <a:pt x="20268" y="9664"/>
                      <a:pt x="20258" y="9674"/>
                    </a:cubicBezTo>
                    <a:cubicBezTo>
                      <a:pt x="20278" y="9683"/>
                      <a:pt x="20298" y="9703"/>
                      <a:pt x="20298" y="9743"/>
                    </a:cubicBezTo>
                    <a:cubicBezTo>
                      <a:pt x="20298" y="9788"/>
                      <a:pt x="20287" y="9804"/>
                      <a:pt x="20273" y="9804"/>
                    </a:cubicBezTo>
                    <a:cubicBezTo>
                      <a:pt x="20255" y="9804"/>
                      <a:pt x="20230" y="9780"/>
                      <a:pt x="20208" y="9753"/>
                    </a:cubicBezTo>
                    <a:cubicBezTo>
                      <a:pt x="20198" y="9723"/>
                      <a:pt x="20179" y="9703"/>
                      <a:pt x="20159" y="9693"/>
                    </a:cubicBezTo>
                    <a:cubicBezTo>
                      <a:pt x="20139" y="9693"/>
                      <a:pt x="20109" y="9693"/>
                      <a:pt x="20079" y="9683"/>
                    </a:cubicBezTo>
                    <a:lnTo>
                      <a:pt x="20079" y="9683"/>
                    </a:lnTo>
                    <a:cubicBezTo>
                      <a:pt x="20079" y="9693"/>
                      <a:pt x="20079" y="9703"/>
                      <a:pt x="20089" y="9713"/>
                    </a:cubicBezTo>
                    <a:cubicBezTo>
                      <a:pt x="20060" y="9703"/>
                      <a:pt x="20040" y="9683"/>
                      <a:pt x="20020" y="9674"/>
                    </a:cubicBezTo>
                    <a:cubicBezTo>
                      <a:pt x="19980" y="9644"/>
                      <a:pt x="19931" y="9624"/>
                      <a:pt x="19891" y="9604"/>
                    </a:cubicBezTo>
                    <a:cubicBezTo>
                      <a:pt x="19824" y="9576"/>
                      <a:pt x="19752" y="9557"/>
                      <a:pt x="19673" y="9557"/>
                    </a:cubicBezTo>
                    <a:cubicBezTo>
                      <a:pt x="19555" y="9557"/>
                      <a:pt x="19421" y="9602"/>
                      <a:pt x="19266" y="9733"/>
                    </a:cubicBezTo>
                    <a:cubicBezTo>
                      <a:pt x="19258" y="9725"/>
                      <a:pt x="19244" y="9710"/>
                      <a:pt x="19212" y="9710"/>
                    </a:cubicBezTo>
                    <a:cubicBezTo>
                      <a:pt x="19205" y="9710"/>
                      <a:pt x="19196" y="9711"/>
                      <a:pt x="19187" y="9713"/>
                    </a:cubicBezTo>
                    <a:cubicBezTo>
                      <a:pt x="19164" y="9719"/>
                      <a:pt x="19148" y="9725"/>
                      <a:pt x="19136" y="9725"/>
                    </a:cubicBezTo>
                    <a:cubicBezTo>
                      <a:pt x="19128" y="9725"/>
                      <a:pt x="19122" y="9722"/>
                      <a:pt x="19118" y="9713"/>
                    </a:cubicBezTo>
                    <a:cubicBezTo>
                      <a:pt x="19108" y="9703"/>
                      <a:pt x="19157" y="9664"/>
                      <a:pt x="19118" y="9644"/>
                    </a:cubicBezTo>
                    <a:cubicBezTo>
                      <a:pt x="19093" y="9638"/>
                      <a:pt x="19076" y="9624"/>
                      <a:pt x="19062" y="9624"/>
                    </a:cubicBezTo>
                    <a:cubicBezTo>
                      <a:pt x="19053" y="9624"/>
                      <a:pt x="19046" y="9629"/>
                      <a:pt x="19038" y="9644"/>
                    </a:cubicBezTo>
                    <a:cubicBezTo>
                      <a:pt x="19026" y="9668"/>
                      <a:pt x="19018" y="9685"/>
                      <a:pt x="19003" y="9685"/>
                    </a:cubicBezTo>
                    <a:cubicBezTo>
                      <a:pt x="18995" y="9685"/>
                      <a:pt x="18984" y="9679"/>
                      <a:pt x="18969" y="9664"/>
                    </a:cubicBezTo>
                    <a:cubicBezTo>
                      <a:pt x="18939" y="9634"/>
                      <a:pt x="18929" y="9644"/>
                      <a:pt x="18909" y="9634"/>
                    </a:cubicBezTo>
                    <a:cubicBezTo>
                      <a:pt x="18899" y="9614"/>
                      <a:pt x="18989" y="9594"/>
                      <a:pt x="18929" y="9574"/>
                    </a:cubicBezTo>
                    <a:cubicBezTo>
                      <a:pt x="18909" y="9564"/>
                      <a:pt x="18894" y="9562"/>
                      <a:pt x="18881" y="9562"/>
                    </a:cubicBezTo>
                    <a:cubicBezTo>
                      <a:pt x="18867" y="9562"/>
                      <a:pt x="18855" y="9564"/>
                      <a:pt x="18840" y="9564"/>
                    </a:cubicBezTo>
                    <a:cubicBezTo>
                      <a:pt x="18840" y="9555"/>
                      <a:pt x="18830" y="9545"/>
                      <a:pt x="18810" y="9535"/>
                    </a:cubicBezTo>
                    <a:cubicBezTo>
                      <a:pt x="18810" y="9525"/>
                      <a:pt x="18810" y="9525"/>
                      <a:pt x="18810" y="9525"/>
                    </a:cubicBezTo>
                    <a:cubicBezTo>
                      <a:pt x="18840" y="9525"/>
                      <a:pt x="18860" y="9525"/>
                      <a:pt x="18820" y="9485"/>
                    </a:cubicBezTo>
                    <a:cubicBezTo>
                      <a:pt x="18771" y="9445"/>
                      <a:pt x="18701" y="9426"/>
                      <a:pt x="18751" y="9426"/>
                    </a:cubicBezTo>
                    <a:cubicBezTo>
                      <a:pt x="18810" y="9465"/>
                      <a:pt x="18880" y="9535"/>
                      <a:pt x="18899" y="9545"/>
                    </a:cubicBezTo>
                    <a:cubicBezTo>
                      <a:pt x="18909" y="9549"/>
                      <a:pt x="18922" y="9556"/>
                      <a:pt x="18932" y="9556"/>
                    </a:cubicBezTo>
                    <a:cubicBezTo>
                      <a:pt x="18943" y="9556"/>
                      <a:pt x="18950" y="9547"/>
                      <a:pt x="18939" y="9515"/>
                    </a:cubicBezTo>
                    <a:cubicBezTo>
                      <a:pt x="18939" y="9515"/>
                      <a:pt x="18939" y="9515"/>
                      <a:pt x="18939" y="9505"/>
                    </a:cubicBezTo>
                    <a:cubicBezTo>
                      <a:pt x="18919" y="9445"/>
                      <a:pt x="18909" y="9465"/>
                      <a:pt x="18909" y="9426"/>
                    </a:cubicBezTo>
                    <a:cubicBezTo>
                      <a:pt x="18909" y="9400"/>
                      <a:pt x="18894" y="9343"/>
                      <a:pt x="18917" y="9343"/>
                    </a:cubicBezTo>
                    <a:cubicBezTo>
                      <a:pt x="18920" y="9343"/>
                      <a:pt x="18924" y="9344"/>
                      <a:pt x="18929" y="9346"/>
                    </a:cubicBezTo>
                    <a:cubicBezTo>
                      <a:pt x="18979" y="9376"/>
                      <a:pt x="19009" y="9386"/>
                      <a:pt x="19018" y="9426"/>
                    </a:cubicBezTo>
                    <a:cubicBezTo>
                      <a:pt x="19026" y="9450"/>
                      <a:pt x="19047" y="9506"/>
                      <a:pt x="19071" y="9506"/>
                    </a:cubicBezTo>
                    <a:cubicBezTo>
                      <a:pt x="19076" y="9506"/>
                      <a:pt x="19082" y="9503"/>
                      <a:pt x="19088" y="9495"/>
                    </a:cubicBezTo>
                    <a:cubicBezTo>
                      <a:pt x="19118" y="9465"/>
                      <a:pt x="19127" y="9465"/>
                      <a:pt x="19098" y="9406"/>
                    </a:cubicBezTo>
                    <a:cubicBezTo>
                      <a:pt x="19058" y="9336"/>
                      <a:pt x="19028" y="9327"/>
                      <a:pt x="19068" y="9317"/>
                    </a:cubicBezTo>
                    <a:cubicBezTo>
                      <a:pt x="19108" y="9317"/>
                      <a:pt x="19127" y="9336"/>
                      <a:pt x="19147" y="9376"/>
                    </a:cubicBezTo>
                    <a:cubicBezTo>
                      <a:pt x="19167" y="9406"/>
                      <a:pt x="19177" y="9426"/>
                      <a:pt x="19207" y="9465"/>
                    </a:cubicBezTo>
                    <a:cubicBezTo>
                      <a:pt x="19227" y="9486"/>
                      <a:pt x="19257" y="9521"/>
                      <a:pt x="19271" y="9521"/>
                    </a:cubicBezTo>
                    <a:cubicBezTo>
                      <a:pt x="19277" y="9521"/>
                      <a:pt x="19279" y="9514"/>
                      <a:pt x="19276" y="9495"/>
                    </a:cubicBezTo>
                    <a:cubicBezTo>
                      <a:pt x="19276" y="9436"/>
                      <a:pt x="19197" y="9426"/>
                      <a:pt x="19246" y="9406"/>
                    </a:cubicBezTo>
                    <a:cubicBezTo>
                      <a:pt x="19263" y="9396"/>
                      <a:pt x="19281" y="9394"/>
                      <a:pt x="19296" y="9394"/>
                    </a:cubicBezTo>
                    <a:cubicBezTo>
                      <a:pt x="19309" y="9394"/>
                      <a:pt x="19321" y="9395"/>
                      <a:pt x="19329" y="9395"/>
                    </a:cubicBezTo>
                    <a:cubicBezTo>
                      <a:pt x="19342" y="9395"/>
                      <a:pt x="19350" y="9392"/>
                      <a:pt x="19346" y="9376"/>
                    </a:cubicBezTo>
                    <a:cubicBezTo>
                      <a:pt x="19336" y="9336"/>
                      <a:pt x="19356" y="9317"/>
                      <a:pt x="19296" y="9317"/>
                    </a:cubicBezTo>
                    <a:cubicBezTo>
                      <a:pt x="19250" y="9317"/>
                      <a:pt x="19208" y="9334"/>
                      <a:pt x="19188" y="9334"/>
                    </a:cubicBezTo>
                    <a:cubicBezTo>
                      <a:pt x="19178" y="9334"/>
                      <a:pt x="19174" y="9330"/>
                      <a:pt x="19177" y="9317"/>
                    </a:cubicBezTo>
                    <a:cubicBezTo>
                      <a:pt x="19197" y="9267"/>
                      <a:pt x="19237" y="9257"/>
                      <a:pt x="19246" y="9257"/>
                    </a:cubicBezTo>
                    <a:cubicBezTo>
                      <a:pt x="19266" y="9257"/>
                      <a:pt x="19237" y="9217"/>
                      <a:pt x="19237" y="9217"/>
                    </a:cubicBezTo>
                    <a:cubicBezTo>
                      <a:pt x="19237" y="9217"/>
                      <a:pt x="19088" y="9208"/>
                      <a:pt x="19068" y="9168"/>
                    </a:cubicBezTo>
                    <a:cubicBezTo>
                      <a:pt x="19052" y="9144"/>
                      <a:pt x="19082" y="9113"/>
                      <a:pt x="19061" y="9113"/>
                    </a:cubicBezTo>
                    <a:cubicBezTo>
                      <a:pt x="19057" y="9113"/>
                      <a:pt x="19049" y="9115"/>
                      <a:pt x="19038" y="9118"/>
                    </a:cubicBezTo>
                    <a:cubicBezTo>
                      <a:pt x="19028" y="9108"/>
                      <a:pt x="19018" y="9098"/>
                      <a:pt x="18999" y="9079"/>
                    </a:cubicBezTo>
                    <a:cubicBezTo>
                      <a:pt x="18909" y="9029"/>
                      <a:pt x="18860" y="8989"/>
                      <a:pt x="18840" y="8970"/>
                    </a:cubicBezTo>
                    <a:cubicBezTo>
                      <a:pt x="18854" y="8934"/>
                      <a:pt x="18873" y="8899"/>
                      <a:pt x="18890" y="8899"/>
                    </a:cubicBezTo>
                    <a:cubicBezTo>
                      <a:pt x="18897" y="8899"/>
                      <a:pt x="18904" y="8905"/>
                      <a:pt x="18909" y="8920"/>
                    </a:cubicBezTo>
                    <a:cubicBezTo>
                      <a:pt x="18939" y="8970"/>
                      <a:pt x="18890" y="8989"/>
                      <a:pt x="18949" y="9029"/>
                    </a:cubicBezTo>
                    <a:cubicBezTo>
                      <a:pt x="18970" y="9041"/>
                      <a:pt x="18988" y="9047"/>
                      <a:pt x="19001" y="9047"/>
                    </a:cubicBezTo>
                    <a:cubicBezTo>
                      <a:pt x="19030" y="9047"/>
                      <a:pt x="19036" y="9018"/>
                      <a:pt x="19009" y="8970"/>
                    </a:cubicBezTo>
                    <a:cubicBezTo>
                      <a:pt x="18977" y="8914"/>
                      <a:pt x="18926" y="8872"/>
                      <a:pt x="18942" y="8872"/>
                    </a:cubicBezTo>
                    <a:cubicBezTo>
                      <a:pt x="18946" y="8872"/>
                      <a:pt x="18955" y="8874"/>
                      <a:pt x="18969" y="8880"/>
                    </a:cubicBezTo>
                    <a:cubicBezTo>
                      <a:pt x="19038" y="8910"/>
                      <a:pt x="19018" y="8900"/>
                      <a:pt x="19058" y="8950"/>
                    </a:cubicBezTo>
                    <a:cubicBezTo>
                      <a:pt x="19079" y="8978"/>
                      <a:pt x="19136" y="9052"/>
                      <a:pt x="19156" y="9052"/>
                    </a:cubicBezTo>
                    <a:cubicBezTo>
                      <a:pt x="19164" y="9052"/>
                      <a:pt x="19166" y="9040"/>
                      <a:pt x="19157" y="9009"/>
                    </a:cubicBezTo>
                    <a:cubicBezTo>
                      <a:pt x="19118" y="8910"/>
                      <a:pt x="19108" y="8940"/>
                      <a:pt x="19078" y="8870"/>
                    </a:cubicBezTo>
                    <a:cubicBezTo>
                      <a:pt x="19048" y="8801"/>
                      <a:pt x="19048" y="8732"/>
                      <a:pt x="19009" y="8732"/>
                    </a:cubicBezTo>
                    <a:cubicBezTo>
                      <a:pt x="19002" y="8728"/>
                      <a:pt x="18995" y="8727"/>
                      <a:pt x="18989" y="8727"/>
                    </a:cubicBezTo>
                    <a:cubicBezTo>
                      <a:pt x="18975" y="8727"/>
                      <a:pt x="18962" y="8732"/>
                      <a:pt x="18949" y="8732"/>
                    </a:cubicBezTo>
                    <a:cubicBezTo>
                      <a:pt x="18929" y="8722"/>
                      <a:pt x="18899" y="8712"/>
                      <a:pt x="18880" y="8702"/>
                    </a:cubicBezTo>
                    <a:cubicBezTo>
                      <a:pt x="18880" y="8695"/>
                      <a:pt x="18880" y="8688"/>
                      <a:pt x="18887" y="8688"/>
                    </a:cubicBezTo>
                    <a:cubicBezTo>
                      <a:pt x="18890" y="8688"/>
                      <a:pt x="18894" y="8689"/>
                      <a:pt x="18899" y="8692"/>
                    </a:cubicBezTo>
                    <a:cubicBezTo>
                      <a:pt x="18922" y="8697"/>
                      <a:pt x="18950" y="8703"/>
                      <a:pt x="18965" y="8703"/>
                    </a:cubicBezTo>
                    <a:cubicBezTo>
                      <a:pt x="18984" y="8703"/>
                      <a:pt x="18986" y="8694"/>
                      <a:pt x="18949" y="8662"/>
                    </a:cubicBezTo>
                    <a:cubicBezTo>
                      <a:pt x="18884" y="8605"/>
                      <a:pt x="18832" y="8568"/>
                      <a:pt x="18843" y="8568"/>
                    </a:cubicBezTo>
                    <a:cubicBezTo>
                      <a:pt x="18846" y="8568"/>
                      <a:pt x="18851" y="8569"/>
                      <a:pt x="18860" y="8573"/>
                    </a:cubicBezTo>
                    <a:cubicBezTo>
                      <a:pt x="18909" y="8583"/>
                      <a:pt x="18999" y="8662"/>
                      <a:pt x="19018" y="8672"/>
                    </a:cubicBezTo>
                    <a:cubicBezTo>
                      <a:pt x="19026" y="8672"/>
                      <a:pt x="19037" y="8676"/>
                      <a:pt x="19045" y="8676"/>
                    </a:cubicBezTo>
                    <a:cubicBezTo>
                      <a:pt x="19059" y="8676"/>
                      <a:pt x="19062" y="8665"/>
                      <a:pt x="19018" y="8603"/>
                    </a:cubicBezTo>
                    <a:cubicBezTo>
                      <a:pt x="18959" y="8504"/>
                      <a:pt x="18969" y="8494"/>
                      <a:pt x="18949" y="8464"/>
                    </a:cubicBezTo>
                    <a:cubicBezTo>
                      <a:pt x="18934" y="8441"/>
                      <a:pt x="18930" y="8388"/>
                      <a:pt x="18902" y="8388"/>
                    </a:cubicBezTo>
                    <a:cubicBezTo>
                      <a:pt x="18894" y="8388"/>
                      <a:pt x="18883" y="8393"/>
                      <a:pt x="18870" y="8404"/>
                    </a:cubicBezTo>
                    <a:cubicBezTo>
                      <a:pt x="18840" y="8434"/>
                      <a:pt x="18820" y="8454"/>
                      <a:pt x="18800" y="8454"/>
                    </a:cubicBezTo>
                    <a:cubicBezTo>
                      <a:pt x="18810" y="8444"/>
                      <a:pt x="18800" y="8424"/>
                      <a:pt x="18780" y="8394"/>
                    </a:cubicBezTo>
                    <a:cubicBezTo>
                      <a:pt x="18705" y="8311"/>
                      <a:pt x="18658" y="8249"/>
                      <a:pt x="18628" y="8249"/>
                    </a:cubicBezTo>
                    <a:cubicBezTo>
                      <a:pt x="18622" y="8249"/>
                      <a:pt x="18617" y="8251"/>
                      <a:pt x="18612" y="8256"/>
                    </a:cubicBezTo>
                    <a:cubicBezTo>
                      <a:pt x="18605" y="8262"/>
                      <a:pt x="18600" y="8266"/>
                      <a:pt x="18595" y="8266"/>
                    </a:cubicBezTo>
                    <a:cubicBezTo>
                      <a:pt x="18584" y="8266"/>
                      <a:pt x="18576" y="8252"/>
                      <a:pt x="18562" y="8226"/>
                    </a:cubicBezTo>
                    <a:cubicBezTo>
                      <a:pt x="18562" y="8226"/>
                      <a:pt x="18562" y="8226"/>
                      <a:pt x="18562" y="8216"/>
                    </a:cubicBezTo>
                    <a:cubicBezTo>
                      <a:pt x="18577" y="8201"/>
                      <a:pt x="18591" y="8192"/>
                      <a:pt x="18610" y="8192"/>
                    </a:cubicBezTo>
                    <a:cubicBezTo>
                      <a:pt x="18617" y="8192"/>
                      <a:pt x="18624" y="8194"/>
                      <a:pt x="18632" y="8196"/>
                    </a:cubicBezTo>
                    <a:cubicBezTo>
                      <a:pt x="18691" y="8216"/>
                      <a:pt x="18671" y="8226"/>
                      <a:pt x="18721" y="8285"/>
                    </a:cubicBezTo>
                    <a:cubicBezTo>
                      <a:pt x="18748" y="8313"/>
                      <a:pt x="18778" y="8328"/>
                      <a:pt x="18797" y="8328"/>
                    </a:cubicBezTo>
                    <a:cubicBezTo>
                      <a:pt x="18812" y="8328"/>
                      <a:pt x="18819" y="8318"/>
                      <a:pt x="18810" y="8295"/>
                    </a:cubicBezTo>
                    <a:cubicBezTo>
                      <a:pt x="18796" y="8268"/>
                      <a:pt x="18802" y="8226"/>
                      <a:pt x="18826" y="8226"/>
                    </a:cubicBezTo>
                    <a:cubicBezTo>
                      <a:pt x="18837" y="8226"/>
                      <a:pt x="18851" y="8234"/>
                      <a:pt x="18870" y="8256"/>
                    </a:cubicBezTo>
                    <a:cubicBezTo>
                      <a:pt x="18929" y="8315"/>
                      <a:pt x="18949" y="8325"/>
                      <a:pt x="19018" y="8365"/>
                    </a:cubicBezTo>
                    <a:cubicBezTo>
                      <a:pt x="19050" y="8387"/>
                      <a:pt x="19089" y="8397"/>
                      <a:pt x="19114" y="8397"/>
                    </a:cubicBezTo>
                    <a:cubicBezTo>
                      <a:pt x="19144" y="8397"/>
                      <a:pt x="19152" y="8382"/>
                      <a:pt x="19098" y="8355"/>
                    </a:cubicBezTo>
                    <a:cubicBezTo>
                      <a:pt x="18989" y="8305"/>
                      <a:pt x="18959" y="8275"/>
                      <a:pt x="18959" y="8266"/>
                    </a:cubicBezTo>
                    <a:cubicBezTo>
                      <a:pt x="18959" y="8249"/>
                      <a:pt x="18952" y="8199"/>
                      <a:pt x="18995" y="8199"/>
                    </a:cubicBezTo>
                    <a:cubicBezTo>
                      <a:pt x="19004" y="8199"/>
                      <a:pt x="19015" y="8201"/>
                      <a:pt x="19028" y="8206"/>
                    </a:cubicBezTo>
                    <a:cubicBezTo>
                      <a:pt x="19063" y="8214"/>
                      <a:pt x="19095" y="8218"/>
                      <a:pt x="19117" y="8218"/>
                    </a:cubicBezTo>
                    <a:cubicBezTo>
                      <a:pt x="19152" y="8218"/>
                      <a:pt x="19164" y="8207"/>
                      <a:pt x="19127" y="8176"/>
                    </a:cubicBezTo>
                    <a:cubicBezTo>
                      <a:pt x="19076" y="8133"/>
                      <a:pt x="19039" y="8105"/>
                      <a:pt x="18984" y="8105"/>
                    </a:cubicBezTo>
                    <a:cubicBezTo>
                      <a:pt x="18976" y="8105"/>
                      <a:pt x="18968" y="8106"/>
                      <a:pt x="18959" y="8107"/>
                    </a:cubicBezTo>
                    <a:cubicBezTo>
                      <a:pt x="18906" y="8114"/>
                      <a:pt x="18859" y="8133"/>
                      <a:pt x="18822" y="8133"/>
                    </a:cubicBezTo>
                    <a:cubicBezTo>
                      <a:pt x="18811" y="8133"/>
                      <a:pt x="18800" y="8132"/>
                      <a:pt x="18790" y="8127"/>
                    </a:cubicBezTo>
                    <a:cubicBezTo>
                      <a:pt x="18800" y="8107"/>
                      <a:pt x="18810" y="8077"/>
                      <a:pt x="18820" y="8057"/>
                    </a:cubicBezTo>
                    <a:cubicBezTo>
                      <a:pt x="18800" y="8047"/>
                      <a:pt x="18780" y="8038"/>
                      <a:pt x="18751" y="8028"/>
                    </a:cubicBezTo>
                    <a:cubicBezTo>
                      <a:pt x="18741" y="8018"/>
                      <a:pt x="18721" y="8008"/>
                      <a:pt x="18711" y="7998"/>
                    </a:cubicBezTo>
                    <a:cubicBezTo>
                      <a:pt x="18711" y="7998"/>
                      <a:pt x="18711" y="7998"/>
                      <a:pt x="18711" y="7988"/>
                    </a:cubicBezTo>
                    <a:cubicBezTo>
                      <a:pt x="18691" y="7978"/>
                      <a:pt x="18681" y="7968"/>
                      <a:pt x="18661" y="7958"/>
                    </a:cubicBezTo>
                    <a:cubicBezTo>
                      <a:pt x="18681" y="7938"/>
                      <a:pt x="18681" y="7919"/>
                      <a:pt x="18681" y="7919"/>
                    </a:cubicBezTo>
                    <a:cubicBezTo>
                      <a:pt x="18681" y="7919"/>
                      <a:pt x="18681" y="7909"/>
                      <a:pt x="18681" y="7899"/>
                    </a:cubicBezTo>
                    <a:lnTo>
                      <a:pt x="18721" y="7899"/>
                    </a:lnTo>
                    <a:cubicBezTo>
                      <a:pt x="18721" y="7889"/>
                      <a:pt x="18721" y="7889"/>
                      <a:pt x="18721" y="7879"/>
                    </a:cubicBezTo>
                    <a:cubicBezTo>
                      <a:pt x="18711" y="7859"/>
                      <a:pt x="18711" y="7849"/>
                      <a:pt x="18701" y="7839"/>
                    </a:cubicBezTo>
                    <a:lnTo>
                      <a:pt x="18701" y="7839"/>
                    </a:lnTo>
                    <a:cubicBezTo>
                      <a:pt x="18711" y="7849"/>
                      <a:pt x="18721" y="7849"/>
                      <a:pt x="18731" y="7859"/>
                    </a:cubicBezTo>
                    <a:cubicBezTo>
                      <a:pt x="18751" y="7899"/>
                      <a:pt x="18780" y="7928"/>
                      <a:pt x="18800" y="7948"/>
                    </a:cubicBezTo>
                    <a:cubicBezTo>
                      <a:pt x="18807" y="7955"/>
                      <a:pt x="18819" y="7962"/>
                      <a:pt x="18829" y="7962"/>
                    </a:cubicBezTo>
                    <a:cubicBezTo>
                      <a:pt x="18833" y="7962"/>
                      <a:pt x="18837" y="7961"/>
                      <a:pt x="18840" y="7958"/>
                    </a:cubicBezTo>
                    <a:cubicBezTo>
                      <a:pt x="18850" y="7958"/>
                      <a:pt x="18850" y="7948"/>
                      <a:pt x="18850" y="7938"/>
                    </a:cubicBezTo>
                    <a:cubicBezTo>
                      <a:pt x="18860" y="7958"/>
                      <a:pt x="18870" y="7968"/>
                      <a:pt x="18880" y="7988"/>
                    </a:cubicBezTo>
                    <a:cubicBezTo>
                      <a:pt x="18880" y="7978"/>
                      <a:pt x="18880" y="7978"/>
                      <a:pt x="18890" y="7978"/>
                    </a:cubicBezTo>
                    <a:cubicBezTo>
                      <a:pt x="18959" y="7958"/>
                      <a:pt x="18999" y="7948"/>
                      <a:pt x="18999" y="7909"/>
                    </a:cubicBezTo>
                    <a:cubicBezTo>
                      <a:pt x="18999" y="7883"/>
                      <a:pt x="18984" y="7792"/>
                      <a:pt x="18936" y="7792"/>
                    </a:cubicBezTo>
                    <a:cubicBezTo>
                      <a:pt x="18928" y="7792"/>
                      <a:pt x="18919" y="7794"/>
                      <a:pt x="18909" y="7800"/>
                    </a:cubicBezTo>
                    <a:cubicBezTo>
                      <a:pt x="18880" y="7819"/>
                      <a:pt x="18870" y="7829"/>
                      <a:pt x="18850" y="7849"/>
                    </a:cubicBezTo>
                    <a:cubicBezTo>
                      <a:pt x="18825" y="7825"/>
                      <a:pt x="18808" y="7807"/>
                      <a:pt x="18791" y="7807"/>
                    </a:cubicBezTo>
                    <a:cubicBezTo>
                      <a:pt x="18787" y="7807"/>
                      <a:pt x="18784" y="7808"/>
                      <a:pt x="18780" y="7809"/>
                    </a:cubicBezTo>
                    <a:cubicBezTo>
                      <a:pt x="18773" y="7817"/>
                      <a:pt x="18769" y="7820"/>
                      <a:pt x="18764" y="7820"/>
                    </a:cubicBezTo>
                    <a:cubicBezTo>
                      <a:pt x="18751" y="7820"/>
                      <a:pt x="18744" y="7788"/>
                      <a:pt x="18691" y="7750"/>
                    </a:cubicBezTo>
                    <a:cubicBezTo>
                      <a:pt x="18666" y="7735"/>
                      <a:pt x="18645" y="7731"/>
                      <a:pt x="18628" y="7731"/>
                    </a:cubicBezTo>
                    <a:cubicBezTo>
                      <a:pt x="18609" y="7731"/>
                      <a:pt x="18594" y="7736"/>
                      <a:pt x="18578" y="7736"/>
                    </a:cubicBezTo>
                    <a:cubicBezTo>
                      <a:pt x="18570" y="7736"/>
                      <a:pt x="18561" y="7735"/>
                      <a:pt x="18552" y="7730"/>
                    </a:cubicBezTo>
                    <a:cubicBezTo>
                      <a:pt x="18542" y="7720"/>
                      <a:pt x="18523" y="7710"/>
                      <a:pt x="18513" y="7700"/>
                    </a:cubicBezTo>
                    <a:cubicBezTo>
                      <a:pt x="18523" y="7690"/>
                      <a:pt x="18533" y="7671"/>
                      <a:pt x="18542" y="7661"/>
                    </a:cubicBezTo>
                    <a:lnTo>
                      <a:pt x="18562" y="7661"/>
                    </a:lnTo>
                    <a:cubicBezTo>
                      <a:pt x="18582" y="7671"/>
                      <a:pt x="18612" y="7671"/>
                      <a:pt x="18632" y="7681"/>
                    </a:cubicBezTo>
                    <a:cubicBezTo>
                      <a:pt x="18662" y="7693"/>
                      <a:pt x="18693" y="7701"/>
                      <a:pt x="18717" y="7701"/>
                    </a:cubicBezTo>
                    <a:cubicBezTo>
                      <a:pt x="18731" y="7701"/>
                      <a:pt x="18743" y="7698"/>
                      <a:pt x="18751" y="7690"/>
                    </a:cubicBezTo>
                    <a:cubicBezTo>
                      <a:pt x="18771" y="7671"/>
                      <a:pt x="18790" y="7651"/>
                      <a:pt x="18810" y="7631"/>
                    </a:cubicBezTo>
                    <a:cubicBezTo>
                      <a:pt x="18830" y="7621"/>
                      <a:pt x="18840" y="7611"/>
                      <a:pt x="18870" y="7611"/>
                    </a:cubicBezTo>
                    <a:cubicBezTo>
                      <a:pt x="18919" y="7601"/>
                      <a:pt x="18989" y="7571"/>
                      <a:pt x="18939" y="7522"/>
                    </a:cubicBezTo>
                    <a:cubicBezTo>
                      <a:pt x="18890" y="7482"/>
                      <a:pt x="18860" y="7403"/>
                      <a:pt x="18850" y="7373"/>
                    </a:cubicBezTo>
                    <a:cubicBezTo>
                      <a:pt x="18850" y="7373"/>
                      <a:pt x="18850" y="7363"/>
                      <a:pt x="18850" y="7363"/>
                    </a:cubicBezTo>
                    <a:cubicBezTo>
                      <a:pt x="18850" y="7363"/>
                      <a:pt x="18850" y="7324"/>
                      <a:pt x="18850" y="7284"/>
                    </a:cubicBezTo>
                    <a:cubicBezTo>
                      <a:pt x="18830" y="7284"/>
                      <a:pt x="18820" y="7274"/>
                      <a:pt x="18810" y="7264"/>
                    </a:cubicBezTo>
                    <a:cubicBezTo>
                      <a:pt x="18810" y="7274"/>
                      <a:pt x="18810" y="7274"/>
                      <a:pt x="18800" y="7274"/>
                    </a:cubicBezTo>
                    <a:cubicBezTo>
                      <a:pt x="18790" y="7304"/>
                      <a:pt x="18780" y="7324"/>
                      <a:pt x="18771" y="7343"/>
                    </a:cubicBezTo>
                    <a:cubicBezTo>
                      <a:pt x="18761" y="7353"/>
                      <a:pt x="18751" y="7373"/>
                      <a:pt x="18741" y="7383"/>
                    </a:cubicBezTo>
                    <a:cubicBezTo>
                      <a:pt x="18741" y="7383"/>
                      <a:pt x="18721" y="7383"/>
                      <a:pt x="18701" y="7393"/>
                    </a:cubicBezTo>
                    <a:cubicBezTo>
                      <a:pt x="18691" y="7393"/>
                      <a:pt x="18681" y="7403"/>
                      <a:pt x="18671" y="7403"/>
                    </a:cubicBezTo>
                    <a:cubicBezTo>
                      <a:pt x="18665" y="7383"/>
                      <a:pt x="18663" y="7364"/>
                      <a:pt x="18659" y="7364"/>
                    </a:cubicBezTo>
                    <a:cubicBezTo>
                      <a:pt x="18657" y="7364"/>
                      <a:pt x="18655" y="7369"/>
                      <a:pt x="18652" y="7383"/>
                    </a:cubicBezTo>
                    <a:cubicBezTo>
                      <a:pt x="18640" y="7405"/>
                      <a:pt x="18617" y="7418"/>
                      <a:pt x="18600" y="7418"/>
                    </a:cubicBezTo>
                    <a:cubicBezTo>
                      <a:pt x="18587" y="7418"/>
                      <a:pt x="18578" y="7410"/>
                      <a:pt x="18582" y="7393"/>
                    </a:cubicBezTo>
                    <a:cubicBezTo>
                      <a:pt x="18582" y="7373"/>
                      <a:pt x="18592" y="7363"/>
                      <a:pt x="18602" y="7343"/>
                    </a:cubicBezTo>
                    <a:cubicBezTo>
                      <a:pt x="18622" y="7314"/>
                      <a:pt x="18632" y="7294"/>
                      <a:pt x="18652" y="7274"/>
                    </a:cubicBezTo>
                    <a:cubicBezTo>
                      <a:pt x="18691" y="7234"/>
                      <a:pt x="18800" y="7274"/>
                      <a:pt x="18731" y="7224"/>
                    </a:cubicBezTo>
                    <a:cubicBezTo>
                      <a:pt x="18721" y="7215"/>
                      <a:pt x="18711" y="7215"/>
                      <a:pt x="18701" y="7215"/>
                    </a:cubicBezTo>
                    <a:cubicBezTo>
                      <a:pt x="18701" y="7205"/>
                      <a:pt x="18711" y="7205"/>
                      <a:pt x="18711" y="7205"/>
                    </a:cubicBezTo>
                    <a:cubicBezTo>
                      <a:pt x="18691" y="7185"/>
                      <a:pt x="18671" y="7175"/>
                      <a:pt x="18661" y="7165"/>
                    </a:cubicBezTo>
                    <a:cubicBezTo>
                      <a:pt x="18671" y="7145"/>
                      <a:pt x="18691" y="7115"/>
                      <a:pt x="18701" y="7086"/>
                    </a:cubicBezTo>
                    <a:cubicBezTo>
                      <a:pt x="18701" y="7076"/>
                      <a:pt x="18701" y="7066"/>
                      <a:pt x="18711" y="7066"/>
                    </a:cubicBezTo>
                    <a:cubicBezTo>
                      <a:pt x="18721" y="7086"/>
                      <a:pt x="18731" y="7115"/>
                      <a:pt x="18771" y="7155"/>
                    </a:cubicBezTo>
                    <a:cubicBezTo>
                      <a:pt x="18761" y="7175"/>
                      <a:pt x="18751" y="7195"/>
                      <a:pt x="18751" y="7205"/>
                    </a:cubicBezTo>
                    <a:cubicBezTo>
                      <a:pt x="18756" y="7210"/>
                      <a:pt x="18760" y="7213"/>
                      <a:pt x="18764" y="7213"/>
                    </a:cubicBezTo>
                    <a:cubicBezTo>
                      <a:pt x="18779" y="7213"/>
                      <a:pt x="18783" y="7164"/>
                      <a:pt x="18840" y="7115"/>
                    </a:cubicBezTo>
                    <a:cubicBezTo>
                      <a:pt x="18875" y="7085"/>
                      <a:pt x="18900" y="7079"/>
                      <a:pt x="18921" y="7079"/>
                    </a:cubicBezTo>
                    <a:cubicBezTo>
                      <a:pt x="18933" y="7079"/>
                      <a:pt x="18943" y="7081"/>
                      <a:pt x="18953" y="7081"/>
                    </a:cubicBezTo>
                    <a:cubicBezTo>
                      <a:pt x="18965" y="7081"/>
                      <a:pt x="18976" y="7078"/>
                      <a:pt x="18989" y="7066"/>
                    </a:cubicBezTo>
                    <a:cubicBezTo>
                      <a:pt x="19028" y="7026"/>
                      <a:pt x="19147" y="6986"/>
                      <a:pt x="19068" y="6927"/>
                    </a:cubicBezTo>
                    <a:cubicBezTo>
                      <a:pt x="19006" y="6886"/>
                      <a:pt x="18978" y="6864"/>
                      <a:pt x="18953" y="6864"/>
                    </a:cubicBezTo>
                    <a:cubicBezTo>
                      <a:pt x="18942" y="6864"/>
                      <a:pt x="18932" y="6868"/>
                      <a:pt x="18919" y="6877"/>
                    </a:cubicBezTo>
                    <a:cubicBezTo>
                      <a:pt x="18900" y="6903"/>
                      <a:pt x="18861" y="6932"/>
                      <a:pt x="18830" y="6932"/>
                    </a:cubicBezTo>
                    <a:cubicBezTo>
                      <a:pt x="18813" y="6932"/>
                      <a:pt x="18798" y="6922"/>
                      <a:pt x="18790" y="6897"/>
                    </a:cubicBezTo>
                    <a:cubicBezTo>
                      <a:pt x="18761" y="6828"/>
                      <a:pt x="18701" y="6887"/>
                      <a:pt x="18721" y="6808"/>
                    </a:cubicBezTo>
                    <a:cubicBezTo>
                      <a:pt x="18737" y="6746"/>
                      <a:pt x="18758" y="6684"/>
                      <a:pt x="18791" y="6684"/>
                    </a:cubicBezTo>
                    <a:cubicBezTo>
                      <a:pt x="18800" y="6684"/>
                      <a:pt x="18809" y="6688"/>
                      <a:pt x="18820" y="6699"/>
                    </a:cubicBezTo>
                    <a:cubicBezTo>
                      <a:pt x="18839" y="6723"/>
                      <a:pt x="18853" y="6735"/>
                      <a:pt x="18862" y="6735"/>
                    </a:cubicBezTo>
                    <a:cubicBezTo>
                      <a:pt x="18872" y="6735"/>
                      <a:pt x="18875" y="6720"/>
                      <a:pt x="18870" y="6689"/>
                    </a:cubicBezTo>
                    <a:cubicBezTo>
                      <a:pt x="18853" y="6631"/>
                      <a:pt x="18754" y="6538"/>
                      <a:pt x="18791" y="6538"/>
                    </a:cubicBezTo>
                    <a:cubicBezTo>
                      <a:pt x="18798" y="6538"/>
                      <a:pt x="18810" y="6542"/>
                      <a:pt x="18830" y="6550"/>
                    </a:cubicBezTo>
                    <a:cubicBezTo>
                      <a:pt x="18939" y="6610"/>
                      <a:pt x="18979" y="6630"/>
                      <a:pt x="18959" y="6689"/>
                    </a:cubicBezTo>
                    <a:cubicBezTo>
                      <a:pt x="18953" y="6723"/>
                      <a:pt x="18989" y="6760"/>
                      <a:pt x="19020" y="6760"/>
                    </a:cubicBezTo>
                    <a:cubicBezTo>
                      <a:pt x="19043" y="6760"/>
                      <a:pt x="19062" y="6739"/>
                      <a:pt x="19058" y="6679"/>
                    </a:cubicBezTo>
                    <a:cubicBezTo>
                      <a:pt x="19038" y="6530"/>
                      <a:pt x="19058" y="6441"/>
                      <a:pt x="18979" y="6441"/>
                    </a:cubicBezTo>
                    <a:cubicBezTo>
                      <a:pt x="18966" y="6443"/>
                      <a:pt x="18956" y="6444"/>
                      <a:pt x="18948" y="6444"/>
                    </a:cubicBezTo>
                    <a:cubicBezTo>
                      <a:pt x="18907" y="6444"/>
                      <a:pt x="18923" y="6422"/>
                      <a:pt x="18890" y="6372"/>
                    </a:cubicBezTo>
                    <a:cubicBezTo>
                      <a:pt x="18880" y="6352"/>
                      <a:pt x="18860" y="6352"/>
                      <a:pt x="18850" y="6342"/>
                    </a:cubicBezTo>
                    <a:cubicBezTo>
                      <a:pt x="18810" y="6332"/>
                      <a:pt x="18771" y="6342"/>
                      <a:pt x="18780" y="6322"/>
                    </a:cubicBezTo>
                    <a:cubicBezTo>
                      <a:pt x="18780" y="6322"/>
                      <a:pt x="18780" y="6312"/>
                      <a:pt x="18780" y="6312"/>
                    </a:cubicBezTo>
                    <a:cubicBezTo>
                      <a:pt x="18790" y="6302"/>
                      <a:pt x="18790" y="6302"/>
                      <a:pt x="18800" y="6292"/>
                    </a:cubicBezTo>
                    <a:cubicBezTo>
                      <a:pt x="18810" y="6282"/>
                      <a:pt x="18810" y="6282"/>
                      <a:pt x="18820" y="6273"/>
                    </a:cubicBezTo>
                    <a:cubicBezTo>
                      <a:pt x="18832" y="6265"/>
                      <a:pt x="18843" y="6261"/>
                      <a:pt x="18853" y="6261"/>
                    </a:cubicBezTo>
                    <a:cubicBezTo>
                      <a:pt x="18892" y="6261"/>
                      <a:pt x="18917" y="6312"/>
                      <a:pt x="18949" y="6312"/>
                    </a:cubicBezTo>
                    <a:cubicBezTo>
                      <a:pt x="18999" y="6302"/>
                      <a:pt x="19038" y="6193"/>
                      <a:pt x="18989" y="6154"/>
                    </a:cubicBezTo>
                    <a:cubicBezTo>
                      <a:pt x="18948" y="6129"/>
                      <a:pt x="18967" y="6099"/>
                      <a:pt x="18991" y="6099"/>
                    </a:cubicBezTo>
                    <a:cubicBezTo>
                      <a:pt x="18997" y="6099"/>
                      <a:pt x="19003" y="6100"/>
                      <a:pt x="19009" y="6104"/>
                    </a:cubicBezTo>
                    <a:cubicBezTo>
                      <a:pt x="19017" y="6107"/>
                      <a:pt x="19030" y="6109"/>
                      <a:pt x="19043" y="6109"/>
                    </a:cubicBezTo>
                    <a:cubicBezTo>
                      <a:pt x="19075" y="6109"/>
                      <a:pt x="19109" y="6097"/>
                      <a:pt x="19088" y="6054"/>
                    </a:cubicBezTo>
                    <a:cubicBezTo>
                      <a:pt x="19058" y="5975"/>
                      <a:pt x="19147" y="5945"/>
                      <a:pt x="19157" y="5926"/>
                    </a:cubicBezTo>
                    <a:cubicBezTo>
                      <a:pt x="19166" y="5916"/>
                      <a:pt x="19133" y="5865"/>
                      <a:pt x="19097" y="5865"/>
                    </a:cubicBezTo>
                    <a:cubicBezTo>
                      <a:pt x="19094" y="5865"/>
                      <a:pt x="19091" y="5865"/>
                      <a:pt x="19088" y="5866"/>
                    </a:cubicBezTo>
                    <a:cubicBezTo>
                      <a:pt x="19061" y="5866"/>
                      <a:pt x="19026" y="5825"/>
                      <a:pt x="19064" y="5825"/>
                    </a:cubicBezTo>
                    <a:cubicBezTo>
                      <a:pt x="19068" y="5825"/>
                      <a:pt x="19073" y="5825"/>
                      <a:pt x="19078" y="5826"/>
                    </a:cubicBezTo>
                    <a:cubicBezTo>
                      <a:pt x="19118" y="5832"/>
                      <a:pt x="19141" y="5851"/>
                      <a:pt x="19154" y="5851"/>
                    </a:cubicBezTo>
                    <a:cubicBezTo>
                      <a:pt x="19164" y="5851"/>
                      <a:pt x="19167" y="5840"/>
                      <a:pt x="19167" y="5807"/>
                    </a:cubicBezTo>
                    <a:cubicBezTo>
                      <a:pt x="19177" y="5727"/>
                      <a:pt x="19157" y="5727"/>
                      <a:pt x="19187" y="5678"/>
                    </a:cubicBezTo>
                    <a:cubicBezTo>
                      <a:pt x="19202" y="5640"/>
                      <a:pt x="19228" y="5449"/>
                      <a:pt x="19240" y="5449"/>
                    </a:cubicBezTo>
                    <a:cubicBezTo>
                      <a:pt x="19244" y="5449"/>
                      <a:pt x="19246" y="5469"/>
                      <a:pt x="19246" y="5519"/>
                    </a:cubicBezTo>
                    <a:lnTo>
                      <a:pt x="19246" y="5380"/>
                    </a:lnTo>
                    <a:cubicBezTo>
                      <a:pt x="19246" y="5330"/>
                      <a:pt x="19248" y="5310"/>
                      <a:pt x="19249" y="5310"/>
                    </a:cubicBezTo>
                    <a:close/>
                    <a:moveTo>
                      <a:pt x="19192" y="9788"/>
                    </a:moveTo>
                    <a:cubicBezTo>
                      <a:pt x="19196" y="9788"/>
                      <a:pt x="19201" y="9790"/>
                      <a:pt x="19207" y="9793"/>
                    </a:cubicBezTo>
                    <a:cubicBezTo>
                      <a:pt x="19197" y="9802"/>
                      <a:pt x="19187" y="9812"/>
                      <a:pt x="19177" y="9822"/>
                    </a:cubicBezTo>
                    <a:cubicBezTo>
                      <a:pt x="19167" y="9812"/>
                      <a:pt x="19167" y="9802"/>
                      <a:pt x="19167" y="9802"/>
                    </a:cubicBezTo>
                    <a:cubicBezTo>
                      <a:pt x="19174" y="9795"/>
                      <a:pt x="19181" y="9788"/>
                      <a:pt x="19192" y="9788"/>
                    </a:cubicBezTo>
                    <a:close/>
                    <a:moveTo>
                      <a:pt x="18745" y="9896"/>
                    </a:moveTo>
                    <a:cubicBezTo>
                      <a:pt x="18754" y="9896"/>
                      <a:pt x="18764" y="9903"/>
                      <a:pt x="18771" y="9921"/>
                    </a:cubicBezTo>
                    <a:cubicBezTo>
                      <a:pt x="18771" y="9921"/>
                      <a:pt x="18771" y="9931"/>
                      <a:pt x="18771" y="9931"/>
                    </a:cubicBezTo>
                    <a:cubicBezTo>
                      <a:pt x="18771" y="9931"/>
                      <a:pt x="18771" y="9941"/>
                      <a:pt x="18780" y="9941"/>
                    </a:cubicBezTo>
                    <a:cubicBezTo>
                      <a:pt x="18771" y="9941"/>
                      <a:pt x="18761" y="9931"/>
                      <a:pt x="18751" y="9931"/>
                    </a:cubicBezTo>
                    <a:cubicBezTo>
                      <a:pt x="18741" y="9921"/>
                      <a:pt x="18741" y="9921"/>
                      <a:pt x="18731" y="9912"/>
                    </a:cubicBezTo>
                    <a:cubicBezTo>
                      <a:pt x="18731" y="9912"/>
                      <a:pt x="18731" y="9912"/>
                      <a:pt x="18731" y="9902"/>
                    </a:cubicBezTo>
                    <a:cubicBezTo>
                      <a:pt x="18735" y="9898"/>
                      <a:pt x="18739" y="9896"/>
                      <a:pt x="18745" y="9896"/>
                    </a:cubicBezTo>
                    <a:close/>
                    <a:moveTo>
                      <a:pt x="3195" y="9811"/>
                    </a:moveTo>
                    <a:cubicBezTo>
                      <a:pt x="3230" y="9811"/>
                      <a:pt x="3180" y="9873"/>
                      <a:pt x="3124" y="9961"/>
                    </a:cubicBezTo>
                    <a:cubicBezTo>
                      <a:pt x="3114" y="9951"/>
                      <a:pt x="3104" y="9941"/>
                      <a:pt x="3094" y="9931"/>
                    </a:cubicBezTo>
                    <a:cubicBezTo>
                      <a:pt x="3084" y="9912"/>
                      <a:pt x="3075" y="9902"/>
                      <a:pt x="3065" y="9882"/>
                    </a:cubicBezTo>
                    <a:cubicBezTo>
                      <a:pt x="3104" y="9872"/>
                      <a:pt x="3134" y="9852"/>
                      <a:pt x="3154" y="9822"/>
                    </a:cubicBezTo>
                    <a:cubicBezTo>
                      <a:pt x="3173" y="9815"/>
                      <a:pt x="3186" y="9811"/>
                      <a:pt x="3195" y="9811"/>
                    </a:cubicBezTo>
                    <a:close/>
                    <a:moveTo>
                      <a:pt x="18870" y="9882"/>
                    </a:moveTo>
                    <a:cubicBezTo>
                      <a:pt x="18909" y="9902"/>
                      <a:pt x="18909" y="9912"/>
                      <a:pt x="18929" y="9941"/>
                    </a:cubicBezTo>
                    <a:cubicBezTo>
                      <a:pt x="18909" y="9951"/>
                      <a:pt x="18899" y="9961"/>
                      <a:pt x="18870" y="9961"/>
                    </a:cubicBezTo>
                    <a:lnTo>
                      <a:pt x="18860" y="9961"/>
                    </a:lnTo>
                    <a:cubicBezTo>
                      <a:pt x="18850" y="9941"/>
                      <a:pt x="18840" y="9921"/>
                      <a:pt x="18830" y="9912"/>
                    </a:cubicBezTo>
                    <a:cubicBezTo>
                      <a:pt x="18830" y="9902"/>
                      <a:pt x="18830" y="9902"/>
                      <a:pt x="18820" y="9892"/>
                    </a:cubicBezTo>
                    <a:cubicBezTo>
                      <a:pt x="18830" y="9892"/>
                      <a:pt x="18840" y="9902"/>
                      <a:pt x="18840" y="9902"/>
                    </a:cubicBezTo>
                    <a:cubicBezTo>
                      <a:pt x="18860" y="9902"/>
                      <a:pt x="18870" y="9892"/>
                      <a:pt x="18870" y="9882"/>
                    </a:cubicBezTo>
                    <a:close/>
                    <a:moveTo>
                      <a:pt x="10670" y="10090"/>
                    </a:moveTo>
                    <a:cubicBezTo>
                      <a:pt x="10699" y="10100"/>
                      <a:pt x="10690" y="10110"/>
                      <a:pt x="10699" y="10169"/>
                    </a:cubicBezTo>
                    <a:cubicBezTo>
                      <a:pt x="10699" y="10189"/>
                      <a:pt x="10690" y="10199"/>
                      <a:pt x="10680" y="10199"/>
                    </a:cubicBezTo>
                    <a:cubicBezTo>
                      <a:pt x="10670" y="10159"/>
                      <a:pt x="10660" y="10120"/>
                      <a:pt x="10660" y="10090"/>
                    </a:cubicBezTo>
                    <a:close/>
                    <a:moveTo>
                      <a:pt x="6466" y="10140"/>
                    </a:moveTo>
                    <a:lnTo>
                      <a:pt x="6466" y="10140"/>
                    </a:lnTo>
                    <a:cubicBezTo>
                      <a:pt x="6485" y="10149"/>
                      <a:pt x="6525" y="10159"/>
                      <a:pt x="6575" y="10159"/>
                    </a:cubicBezTo>
                    <a:cubicBezTo>
                      <a:pt x="6593" y="10158"/>
                      <a:pt x="6608" y="10157"/>
                      <a:pt x="6620" y="10157"/>
                    </a:cubicBezTo>
                    <a:cubicBezTo>
                      <a:pt x="6676" y="10157"/>
                      <a:pt x="6655" y="10176"/>
                      <a:pt x="6614" y="10209"/>
                    </a:cubicBezTo>
                    <a:cubicBezTo>
                      <a:pt x="6545" y="10159"/>
                      <a:pt x="6485" y="10169"/>
                      <a:pt x="6466" y="10140"/>
                    </a:cubicBezTo>
                    <a:close/>
                    <a:moveTo>
                      <a:pt x="6307" y="10199"/>
                    </a:moveTo>
                    <a:cubicBezTo>
                      <a:pt x="6297" y="10249"/>
                      <a:pt x="6287" y="10259"/>
                      <a:pt x="6277" y="10308"/>
                    </a:cubicBezTo>
                    <a:cubicBezTo>
                      <a:pt x="6257" y="10278"/>
                      <a:pt x="6277" y="10239"/>
                      <a:pt x="6307" y="10199"/>
                    </a:cubicBezTo>
                    <a:close/>
                    <a:moveTo>
                      <a:pt x="8488" y="10249"/>
                    </a:moveTo>
                    <a:cubicBezTo>
                      <a:pt x="8488" y="10288"/>
                      <a:pt x="8478" y="10328"/>
                      <a:pt x="8469" y="10368"/>
                    </a:cubicBezTo>
                    <a:cubicBezTo>
                      <a:pt x="8459" y="10358"/>
                      <a:pt x="8459" y="10348"/>
                      <a:pt x="8449" y="10338"/>
                    </a:cubicBezTo>
                    <a:cubicBezTo>
                      <a:pt x="8439" y="10328"/>
                      <a:pt x="8439" y="10318"/>
                      <a:pt x="8429" y="10308"/>
                    </a:cubicBezTo>
                    <a:cubicBezTo>
                      <a:pt x="8439" y="10288"/>
                      <a:pt x="8459" y="10268"/>
                      <a:pt x="8478" y="10249"/>
                    </a:cubicBezTo>
                    <a:close/>
                    <a:moveTo>
                      <a:pt x="17197" y="8207"/>
                    </a:moveTo>
                    <a:cubicBezTo>
                      <a:pt x="17203" y="8207"/>
                      <a:pt x="17221" y="8435"/>
                      <a:pt x="17244" y="8474"/>
                    </a:cubicBezTo>
                    <a:cubicBezTo>
                      <a:pt x="17254" y="8504"/>
                      <a:pt x="17254" y="8563"/>
                      <a:pt x="17263" y="8613"/>
                    </a:cubicBezTo>
                    <a:lnTo>
                      <a:pt x="17273" y="8613"/>
                    </a:lnTo>
                    <a:cubicBezTo>
                      <a:pt x="17303" y="8623"/>
                      <a:pt x="17323" y="8652"/>
                      <a:pt x="17333" y="8672"/>
                    </a:cubicBezTo>
                    <a:cubicBezTo>
                      <a:pt x="17353" y="8662"/>
                      <a:pt x="17363" y="8652"/>
                      <a:pt x="17372" y="8652"/>
                    </a:cubicBezTo>
                    <a:cubicBezTo>
                      <a:pt x="17389" y="8650"/>
                      <a:pt x="17398" y="8649"/>
                      <a:pt x="17402" y="8649"/>
                    </a:cubicBezTo>
                    <a:cubicBezTo>
                      <a:pt x="17415" y="8649"/>
                      <a:pt x="17375" y="8662"/>
                      <a:pt x="17353" y="8692"/>
                    </a:cubicBezTo>
                    <a:cubicBezTo>
                      <a:pt x="17353" y="8692"/>
                      <a:pt x="17353" y="8692"/>
                      <a:pt x="17353" y="8702"/>
                    </a:cubicBezTo>
                    <a:cubicBezTo>
                      <a:pt x="17353" y="8702"/>
                      <a:pt x="17353" y="8712"/>
                      <a:pt x="17363" y="8712"/>
                    </a:cubicBezTo>
                    <a:lnTo>
                      <a:pt x="17343" y="8712"/>
                    </a:lnTo>
                    <a:cubicBezTo>
                      <a:pt x="17313" y="8771"/>
                      <a:pt x="17293" y="8851"/>
                      <a:pt x="17293" y="8870"/>
                    </a:cubicBezTo>
                    <a:cubicBezTo>
                      <a:pt x="17293" y="8880"/>
                      <a:pt x="17293" y="8880"/>
                      <a:pt x="17293" y="8880"/>
                    </a:cubicBezTo>
                    <a:lnTo>
                      <a:pt x="17303" y="8880"/>
                    </a:lnTo>
                    <a:cubicBezTo>
                      <a:pt x="17303" y="8890"/>
                      <a:pt x="17323" y="8870"/>
                      <a:pt x="17323" y="8920"/>
                    </a:cubicBezTo>
                    <a:cubicBezTo>
                      <a:pt x="17333" y="8950"/>
                      <a:pt x="17372" y="8970"/>
                      <a:pt x="17412" y="8979"/>
                    </a:cubicBezTo>
                    <a:cubicBezTo>
                      <a:pt x="17412" y="8970"/>
                      <a:pt x="17422" y="8970"/>
                      <a:pt x="17422" y="8960"/>
                    </a:cubicBezTo>
                    <a:cubicBezTo>
                      <a:pt x="17422" y="8970"/>
                      <a:pt x="17422" y="8979"/>
                      <a:pt x="17432" y="8979"/>
                    </a:cubicBezTo>
                    <a:lnTo>
                      <a:pt x="17452" y="8979"/>
                    </a:lnTo>
                    <a:cubicBezTo>
                      <a:pt x="17462" y="8979"/>
                      <a:pt x="17462" y="8989"/>
                      <a:pt x="17462" y="8989"/>
                    </a:cubicBezTo>
                    <a:cubicBezTo>
                      <a:pt x="17462" y="8989"/>
                      <a:pt x="17462" y="8999"/>
                      <a:pt x="17462" y="9029"/>
                    </a:cubicBezTo>
                    <a:cubicBezTo>
                      <a:pt x="17465" y="9036"/>
                      <a:pt x="17471" y="9039"/>
                      <a:pt x="17479" y="9039"/>
                    </a:cubicBezTo>
                    <a:cubicBezTo>
                      <a:pt x="17494" y="9039"/>
                      <a:pt x="17515" y="9028"/>
                      <a:pt x="17541" y="9009"/>
                    </a:cubicBezTo>
                    <a:cubicBezTo>
                      <a:pt x="17571" y="9009"/>
                      <a:pt x="17601" y="8999"/>
                      <a:pt x="17640" y="8989"/>
                    </a:cubicBezTo>
                    <a:lnTo>
                      <a:pt x="17640" y="8989"/>
                    </a:lnTo>
                    <a:cubicBezTo>
                      <a:pt x="17660" y="8999"/>
                      <a:pt x="17630" y="9029"/>
                      <a:pt x="17610" y="9049"/>
                    </a:cubicBezTo>
                    <a:cubicBezTo>
                      <a:pt x="17601" y="9059"/>
                      <a:pt x="17601" y="9059"/>
                      <a:pt x="17601" y="9069"/>
                    </a:cubicBezTo>
                    <a:cubicBezTo>
                      <a:pt x="17581" y="9089"/>
                      <a:pt x="17571" y="9098"/>
                      <a:pt x="17561" y="9118"/>
                    </a:cubicBezTo>
                    <a:cubicBezTo>
                      <a:pt x="17521" y="9098"/>
                      <a:pt x="17491" y="9079"/>
                      <a:pt x="17442" y="9069"/>
                    </a:cubicBezTo>
                    <a:cubicBezTo>
                      <a:pt x="17442" y="9069"/>
                      <a:pt x="17432" y="9069"/>
                      <a:pt x="17422" y="9059"/>
                    </a:cubicBezTo>
                    <a:cubicBezTo>
                      <a:pt x="17389" y="9056"/>
                      <a:pt x="17368" y="9055"/>
                      <a:pt x="17356" y="9055"/>
                    </a:cubicBezTo>
                    <a:cubicBezTo>
                      <a:pt x="17317" y="9055"/>
                      <a:pt x="17371" y="9068"/>
                      <a:pt x="17432" y="9098"/>
                    </a:cubicBezTo>
                    <a:cubicBezTo>
                      <a:pt x="17442" y="9108"/>
                      <a:pt x="17462" y="9118"/>
                      <a:pt x="17482" y="9138"/>
                    </a:cubicBezTo>
                    <a:cubicBezTo>
                      <a:pt x="17491" y="9148"/>
                      <a:pt x="17491" y="9158"/>
                      <a:pt x="17501" y="9168"/>
                    </a:cubicBezTo>
                    <a:cubicBezTo>
                      <a:pt x="17541" y="9208"/>
                      <a:pt x="17571" y="9267"/>
                      <a:pt x="17591" y="9317"/>
                    </a:cubicBezTo>
                    <a:cubicBezTo>
                      <a:pt x="17561" y="9327"/>
                      <a:pt x="17531" y="9327"/>
                      <a:pt x="17511" y="9356"/>
                    </a:cubicBezTo>
                    <a:cubicBezTo>
                      <a:pt x="17498" y="9376"/>
                      <a:pt x="17494" y="9382"/>
                      <a:pt x="17491" y="9382"/>
                    </a:cubicBezTo>
                    <a:cubicBezTo>
                      <a:pt x="17485" y="9382"/>
                      <a:pt x="17486" y="9353"/>
                      <a:pt x="17432" y="9346"/>
                    </a:cubicBezTo>
                    <a:cubicBezTo>
                      <a:pt x="17343" y="9346"/>
                      <a:pt x="17412" y="9455"/>
                      <a:pt x="17402" y="9594"/>
                    </a:cubicBezTo>
                    <a:cubicBezTo>
                      <a:pt x="17392" y="9644"/>
                      <a:pt x="17402" y="9664"/>
                      <a:pt x="17412" y="9674"/>
                    </a:cubicBezTo>
                    <a:cubicBezTo>
                      <a:pt x="17361" y="9688"/>
                      <a:pt x="17305" y="9697"/>
                      <a:pt x="17259" y="9697"/>
                    </a:cubicBezTo>
                    <a:cubicBezTo>
                      <a:pt x="17243" y="9697"/>
                      <a:pt x="17227" y="9696"/>
                      <a:pt x="17214" y="9693"/>
                    </a:cubicBezTo>
                    <a:cubicBezTo>
                      <a:pt x="17209" y="9692"/>
                      <a:pt x="17205" y="9691"/>
                      <a:pt x="17202" y="9691"/>
                    </a:cubicBezTo>
                    <a:cubicBezTo>
                      <a:pt x="17139" y="9691"/>
                      <a:pt x="17270" y="9945"/>
                      <a:pt x="17402" y="10011"/>
                    </a:cubicBezTo>
                    <a:cubicBezTo>
                      <a:pt x="17493" y="10049"/>
                      <a:pt x="17436" y="10139"/>
                      <a:pt x="17317" y="10139"/>
                    </a:cubicBezTo>
                    <a:cubicBezTo>
                      <a:pt x="17253" y="10139"/>
                      <a:pt x="17171" y="10113"/>
                      <a:pt x="17085" y="10040"/>
                    </a:cubicBezTo>
                    <a:cubicBezTo>
                      <a:pt x="17060" y="10023"/>
                      <a:pt x="17038" y="10015"/>
                      <a:pt x="17017" y="10015"/>
                    </a:cubicBezTo>
                    <a:cubicBezTo>
                      <a:pt x="16954" y="10015"/>
                      <a:pt x="16896" y="10085"/>
                      <a:pt x="16778" y="10189"/>
                    </a:cubicBezTo>
                    <a:cubicBezTo>
                      <a:pt x="16774" y="10186"/>
                      <a:pt x="16770" y="10183"/>
                      <a:pt x="16766" y="10183"/>
                    </a:cubicBezTo>
                    <a:cubicBezTo>
                      <a:pt x="16759" y="10183"/>
                      <a:pt x="16750" y="10190"/>
                      <a:pt x="16738" y="10209"/>
                    </a:cubicBezTo>
                    <a:cubicBezTo>
                      <a:pt x="16738" y="10219"/>
                      <a:pt x="16738" y="10219"/>
                      <a:pt x="16738" y="10219"/>
                    </a:cubicBezTo>
                    <a:cubicBezTo>
                      <a:pt x="16688" y="10259"/>
                      <a:pt x="16678" y="10288"/>
                      <a:pt x="16698" y="10298"/>
                    </a:cubicBezTo>
                    <a:cubicBezTo>
                      <a:pt x="16667" y="10345"/>
                      <a:pt x="16648" y="10374"/>
                      <a:pt x="16632" y="10374"/>
                    </a:cubicBezTo>
                    <a:cubicBezTo>
                      <a:pt x="16627" y="10374"/>
                      <a:pt x="16623" y="10372"/>
                      <a:pt x="16619" y="10368"/>
                    </a:cubicBezTo>
                    <a:cubicBezTo>
                      <a:pt x="16604" y="10345"/>
                      <a:pt x="16606" y="10301"/>
                      <a:pt x="16599" y="10301"/>
                    </a:cubicBezTo>
                    <a:cubicBezTo>
                      <a:pt x="16597" y="10301"/>
                      <a:pt x="16594" y="10306"/>
                      <a:pt x="16589" y="10318"/>
                    </a:cubicBezTo>
                    <a:cubicBezTo>
                      <a:pt x="16580" y="10340"/>
                      <a:pt x="16555" y="10355"/>
                      <a:pt x="16537" y="10355"/>
                    </a:cubicBezTo>
                    <a:cubicBezTo>
                      <a:pt x="16514" y="10355"/>
                      <a:pt x="16501" y="10333"/>
                      <a:pt x="16540" y="10278"/>
                    </a:cubicBezTo>
                    <a:cubicBezTo>
                      <a:pt x="16596" y="10190"/>
                      <a:pt x="16639" y="10128"/>
                      <a:pt x="16669" y="10128"/>
                    </a:cubicBezTo>
                    <a:cubicBezTo>
                      <a:pt x="16676" y="10128"/>
                      <a:pt x="16683" y="10132"/>
                      <a:pt x="16688" y="10140"/>
                    </a:cubicBezTo>
                    <a:cubicBezTo>
                      <a:pt x="16694" y="10145"/>
                      <a:pt x="16698" y="10147"/>
                      <a:pt x="16701" y="10147"/>
                    </a:cubicBezTo>
                    <a:cubicBezTo>
                      <a:pt x="16717" y="10147"/>
                      <a:pt x="16723" y="10097"/>
                      <a:pt x="16787" y="10040"/>
                    </a:cubicBezTo>
                    <a:cubicBezTo>
                      <a:pt x="16807" y="10021"/>
                      <a:pt x="16827" y="10021"/>
                      <a:pt x="16837" y="10011"/>
                    </a:cubicBezTo>
                    <a:cubicBezTo>
                      <a:pt x="16855" y="9975"/>
                      <a:pt x="16896" y="9940"/>
                      <a:pt x="16926" y="9940"/>
                    </a:cubicBezTo>
                    <a:cubicBezTo>
                      <a:pt x="16930" y="9940"/>
                      <a:pt x="16933" y="9940"/>
                      <a:pt x="16936" y="9941"/>
                    </a:cubicBezTo>
                    <a:cubicBezTo>
                      <a:pt x="16946" y="9951"/>
                      <a:pt x="16956" y="9961"/>
                      <a:pt x="16956" y="9971"/>
                    </a:cubicBezTo>
                    <a:lnTo>
                      <a:pt x="16966" y="9971"/>
                    </a:lnTo>
                    <a:cubicBezTo>
                      <a:pt x="17016" y="9941"/>
                      <a:pt x="17075" y="9902"/>
                      <a:pt x="17016" y="9852"/>
                    </a:cubicBezTo>
                    <a:cubicBezTo>
                      <a:pt x="17006" y="9852"/>
                      <a:pt x="16996" y="9842"/>
                      <a:pt x="16986" y="9842"/>
                    </a:cubicBezTo>
                    <a:cubicBezTo>
                      <a:pt x="16945" y="9808"/>
                      <a:pt x="16919" y="9788"/>
                      <a:pt x="16896" y="9788"/>
                    </a:cubicBezTo>
                    <a:cubicBezTo>
                      <a:pt x="16886" y="9788"/>
                      <a:pt x="16876" y="9793"/>
                      <a:pt x="16867" y="9802"/>
                    </a:cubicBezTo>
                    <a:cubicBezTo>
                      <a:pt x="16841" y="9828"/>
                      <a:pt x="16800" y="9861"/>
                      <a:pt x="16768" y="9861"/>
                    </a:cubicBezTo>
                    <a:cubicBezTo>
                      <a:pt x="16750" y="9861"/>
                      <a:pt x="16735" y="9851"/>
                      <a:pt x="16728" y="9822"/>
                    </a:cubicBezTo>
                    <a:cubicBezTo>
                      <a:pt x="16698" y="9753"/>
                      <a:pt x="16639" y="9812"/>
                      <a:pt x="16659" y="9733"/>
                    </a:cubicBezTo>
                    <a:cubicBezTo>
                      <a:pt x="16674" y="9672"/>
                      <a:pt x="16695" y="9605"/>
                      <a:pt x="16727" y="9605"/>
                    </a:cubicBezTo>
                    <a:cubicBezTo>
                      <a:pt x="16736" y="9605"/>
                      <a:pt x="16746" y="9610"/>
                      <a:pt x="16758" y="9624"/>
                    </a:cubicBezTo>
                    <a:cubicBezTo>
                      <a:pt x="16777" y="9648"/>
                      <a:pt x="16793" y="9660"/>
                      <a:pt x="16803" y="9660"/>
                    </a:cubicBezTo>
                    <a:cubicBezTo>
                      <a:pt x="16814" y="9660"/>
                      <a:pt x="16818" y="9645"/>
                      <a:pt x="16807" y="9614"/>
                    </a:cubicBezTo>
                    <a:cubicBezTo>
                      <a:pt x="16791" y="9557"/>
                      <a:pt x="16695" y="9460"/>
                      <a:pt x="16726" y="9460"/>
                    </a:cubicBezTo>
                    <a:cubicBezTo>
                      <a:pt x="16733" y="9460"/>
                      <a:pt x="16746" y="9465"/>
                      <a:pt x="16768" y="9475"/>
                    </a:cubicBezTo>
                    <a:cubicBezTo>
                      <a:pt x="16887" y="9525"/>
                      <a:pt x="16916" y="9555"/>
                      <a:pt x="16906" y="9614"/>
                    </a:cubicBezTo>
                    <a:cubicBezTo>
                      <a:pt x="16895" y="9647"/>
                      <a:pt x="16930" y="9683"/>
                      <a:pt x="16960" y="9683"/>
                    </a:cubicBezTo>
                    <a:cubicBezTo>
                      <a:pt x="16984" y="9683"/>
                      <a:pt x="17005" y="9660"/>
                      <a:pt x="16996" y="9594"/>
                    </a:cubicBezTo>
                    <a:cubicBezTo>
                      <a:pt x="16986" y="9462"/>
                      <a:pt x="17004" y="9365"/>
                      <a:pt x="16937" y="9365"/>
                    </a:cubicBezTo>
                    <a:cubicBezTo>
                      <a:pt x="16933" y="9365"/>
                      <a:pt x="16930" y="9366"/>
                      <a:pt x="16926" y="9366"/>
                    </a:cubicBezTo>
                    <a:cubicBezTo>
                      <a:pt x="16837" y="9366"/>
                      <a:pt x="16867" y="9346"/>
                      <a:pt x="16827" y="9287"/>
                    </a:cubicBezTo>
                    <a:cubicBezTo>
                      <a:pt x="16787" y="9227"/>
                      <a:pt x="16668" y="9287"/>
                      <a:pt x="16738" y="9208"/>
                    </a:cubicBezTo>
                    <a:cubicBezTo>
                      <a:pt x="16761" y="9185"/>
                      <a:pt x="16779" y="9177"/>
                      <a:pt x="16795" y="9177"/>
                    </a:cubicBezTo>
                    <a:cubicBezTo>
                      <a:pt x="16836" y="9177"/>
                      <a:pt x="16861" y="9227"/>
                      <a:pt x="16897" y="9227"/>
                    </a:cubicBezTo>
                    <a:cubicBezTo>
                      <a:pt x="16946" y="9227"/>
                      <a:pt x="16986" y="9108"/>
                      <a:pt x="16936" y="9069"/>
                    </a:cubicBezTo>
                    <a:cubicBezTo>
                      <a:pt x="16883" y="9042"/>
                      <a:pt x="16909" y="9008"/>
                      <a:pt x="16943" y="9008"/>
                    </a:cubicBezTo>
                    <a:cubicBezTo>
                      <a:pt x="16948" y="9008"/>
                      <a:pt x="16952" y="9008"/>
                      <a:pt x="16956" y="9009"/>
                    </a:cubicBezTo>
                    <a:cubicBezTo>
                      <a:pt x="16966" y="9016"/>
                      <a:pt x="16983" y="9021"/>
                      <a:pt x="16998" y="9021"/>
                    </a:cubicBezTo>
                    <a:cubicBezTo>
                      <a:pt x="17028" y="9021"/>
                      <a:pt x="17055" y="9005"/>
                      <a:pt x="17035" y="8960"/>
                    </a:cubicBezTo>
                    <a:cubicBezTo>
                      <a:pt x="17006" y="8880"/>
                      <a:pt x="17095" y="8851"/>
                      <a:pt x="17105" y="8841"/>
                    </a:cubicBezTo>
                    <a:cubicBezTo>
                      <a:pt x="17105" y="8831"/>
                      <a:pt x="17105" y="8821"/>
                      <a:pt x="17095" y="8801"/>
                    </a:cubicBezTo>
                    <a:cubicBezTo>
                      <a:pt x="17085" y="8781"/>
                      <a:pt x="17065" y="8771"/>
                      <a:pt x="17035" y="8771"/>
                    </a:cubicBezTo>
                    <a:cubicBezTo>
                      <a:pt x="16999" y="8771"/>
                      <a:pt x="16963" y="8730"/>
                      <a:pt x="17009" y="8730"/>
                    </a:cubicBezTo>
                    <a:cubicBezTo>
                      <a:pt x="17014" y="8730"/>
                      <a:pt x="17019" y="8731"/>
                      <a:pt x="17025" y="8732"/>
                    </a:cubicBezTo>
                    <a:cubicBezTo>
                      <a:pt x="17061" y="8737"/>
                      <a:pt x="17082" y="8754"/>
                      <a:pt x="17096" y="8754"/>
                    </a:cubicBezTo>
                    <a:cubicBezTo>
                      <a:pt x="17105" y="8754"/>
                      <a:pt x="17111" y="8746"/>
                      <a:pt x="17115" y="8722"/>
                    </a:cubicBezTo>
                    <a:cubicBezTo>
                      <a:pt x="17115" y="8712"/>
                      <a:pt x="17115" y="8702"/>
                      <a:pt x="17115" y="8692"/>
                    </a:cubicBezTo>
                    <a:cubicBezTo>
                      <a:pt x="17125" y="8632"/>
                      <a:pt x="17115" y="8632"/>
                      <a:pt x="17135" y="8583"/>
                    </a:cubicBezTo>
                    <a:cubicBezTo>
                      <a:pt x="17149" y="8545"/>
                      <a:pt x="17176" y="8350"/>
                      <a:pt x="17188" y="8350"/>
                    </a:cubicBezTo>
                    <a:cubicBezTo>
                      <a:pt x="17192" y="8350"/>
                      <a:pt x="17194" y="8371"/>
                      <a:pt x="17194" y="8424"/>
                    </a:cubicBezTo>
                    <a:lnTo>
                      <a:pt x="17194" y="8275"/>
                    </a:lnTo>
                    <a:cubicBezTo>
                      <a:pt x="17194" y="8226"/>
                      <a:pt x="17195" y="8207"/>
                      <a:pt x="17197" y="8207"/>
                    </a:cubicBezTo>
                    <a:close/>
                    <a:moveTo>
                      <a:pt x="8211" y="10338"/>
                    </a:moveTo>
                    <a:cubicBezTo>
                      <a:pt x="8221" y="10348"/>
                      <a:pt x="8240" y="10348"/>
                      <a:pt x="8250" y="10358"/>
                    </a:cubicBezTo>
                    <a:cubicBezTo>
                      <a:pt x="8231" y="10427"/>
                      <a:pt x="8231" y="10516"/>
                      <a:pt x="8270" y="10576"/>
                    </a:cubicBezTo>
                    <a:cubicBezTo>
                      <a:pt x="8250" y="10566"/>
                      <a:pt x="8240" y="10566"/>
                      <a:pt x="8240" y="10566"/>
                    </a:cubicBezTo>
                    <a:cubicBezTo>
                      <a:pt x="8240" y="10566"/>
                      <a:pt x="8171" y="10467"/>
                      <a:pt x="8141" y="10397"/>
                    </a:cubicBezTo>
                    <a:cubicBezTo>
                      <a:pt x="8161" y="10378"/>
                      <a:pt x="8181" y="10358"/>
                      <a:pt x="8211" y="10338"/>
                    </a:cubicBezTo>
                    <a:close/>
                    <a:moveTo>
                      <a:pt x="12603" y="10477"/>
                    </a:moveTo>
                    <a:cubicBezTo>
                      <a:pt x="12643" y="10497"/>
                      <a:pt x="12633" y="10506"/>
                      <a:pt x="12673" y="10556"/>
                    </a:cubicBezTo>
                    <a:cubicBezTo>
                      <a:pt x="12692" y="10566"/>
                      <a:pt x="12702" y="10596"/>
                      <a:pt x="12722" y="10615"/>
                    </a:cubicBezTo>
                    <a:cubicBezTo>
                      <a:pt x="12722" y="10615"/>
                      <a:pt x="12712" y="10615"/>
                      <a:pt x="12712" y="10606"/>
                    </a:cubicBezTo>
                    <a:cubicBezTo>
                      <a:pt x="12663" y="10576"/>
                      <a:pt x="12534" y="10526"/>
                      <a:pt x="12603" y="10477"/>
                    </a:cubicBezTo>
                    <a:close/>
                    <a:moveTo>
                      <a:pt x="18973" y="10525"/>
                    </a:moveTo>
                    <a:cubicBezTo>
                      <a:pt x="19013" y="10525"/>
                      <a:pt x="19031" y="10562"/>
                      <a:pt x="19058" y="10615"/>
                    </a:cubicBezTo>
                    <a:cubicBezTo>
                      <a:pt x="19058" y="10615"/>
                      <a:pt x="19058" y="10615"/>
                      <a:pt x="19068" y="10625"/>
                    </a:cubicBezTo>
                    <a:cubicBezTo>
                      <a:pt x="19048" y="10625"/>
                      <a:pt x="19038" y="10625"/>
                      <a:pt x="19028" y="10635"/>
                    </a:cubicBezTo>
                    <a:cubicBezTo>
                      <a:pt x="19009" y="10635"/>
                      <a:pt x="18999" y="10645"/>
                      <a:pt x="18989" y="10645"/>
                    </a:cubicBezTo>
                    <a:cubicBezTo>
                      <a:pt x="18949" y="10556"/>
                      <a:pt x="18919" y="10536"/>
                      <a:pt x="18959" y="10526"/>
                    </a:cubicBezTo>
                    <a:cubicBezTo>
                      <a:pt x="18964" y="10525"/>
                      <a:pt x="18969" y="10525"/>
                      <a:pt x="18973" y="10525"/>
                    </a:cubicBezTo>
                    <a:close/>
                    <a:moveTo>
                      <a:pt x="18778" y="10567"/>
                    </a:moveTo>
                    <a:cubicBezTo>
                      <a:pt x="18784" y="10567"/>
                      <a:pt x="18791" y="10570"/>
                      <a:pt x="18800" y="10576"/>
                    </a:cubicBezTo>
                    <a:cubicBezTo>
                      <a:pt x="18850" y="10606"/>
                      <a:pt x="18890" y="10625"/>
                      <a:pt x="18899" y="10675"/>
                    </a:cubicBezTo>
                    <a:cubicBezTo>
                      <a:pt x="18850" y="10695"/>
                      <a:pt x="18810" y="10715"/>
                      <a:pt x="18780" y="10734"/>
                    </a:cubicBezTo>
                    <a:cubicBezTo>
                      <a:pt x="18780" y="10725"/>
                      <a:pt x="18771" y="10715"/>
                      <a:pt x="18771" y="10695"/>
                    </a:cubicBezTo>
                    <a:cubicBezTo>
                      <a:pt x="18771" y="10645"/>
                      <a:pt x="18750" y="10567"/>
                      <a:pt x="18778" y="10567"/>
                    </a:cubicBezTo>
                    <a:close/>
                    <a:moveTo>
                      <a:pt x="9022" y="10064"/>
                    </a:moveTo>
                    <a:cubicBezTo>
                      <a:pt x="9032" y="10064"/>
                      <a:pt x="9039" y="10066"/>
                      <a:pt x="9044" y="10070"/>
                    </a:cubicBezTo>
                    <a:cubicBezTo>
                      <a:pt x="9069" y="10121"/>
                      <a:pt x="9144" y="10264"/>
                      <a:pt x="9172" y="10264"/>
                    </a:cubicBezTo>
                    <a:cubicBezTo>
                      <a:pt x="9177" y="10264"/>
                      <a:pt x="9181" y="10259"/>
                      <a:pt x="9182" y="10249"/>
                    </a:cubicBezTo>
                    <a:cubicBezTo>
                      <a:pt x="9182" y="10239"/>
                      <a:pt x="9182" y="10239"/>
                      <a:pt x="9182" y="10229"/>
                    </a:cubicBezTo>
                    <a:cubicBezTo>
                      <a:pt x="9192" y="10239"/>
                      <a:pt x="9192" y="10259"/>
                      <a:pt x="9202" y="10268"/>
                    </a:cubicBezTo>
                    <a:cubicBezTo>
                      <a:pt x="9212" y="10278"/>
                      <a:pt x="9212" y="10288"/>
                      <a:pt x="9222" y="10288"/>
                    </a:cubicBezTo>
                    <a:cubicBezTo>
                      <a:pt x="9212" y="10348"/>
                      <a:pt x="9143" y="10368"/>
                      <a:pt x="9014" y="10397"/>
                    </a:cubicBezTo>
                    <a:cubicBezTo>
                      <a:pt x="8984" y="10407"/>
                      <a:pt x="8964" y="10407"/>
                      <a:pt x="8935" y="10417"/>
                    </a:cubicBezTo>
                    <a:cubicBezTo>
                      <a:pt x="8925" y="10417"/>
                      <a:pt x="8915" y="10417"/>
                      <a:pt x="8905" y="10427"/>
                    </a:cubicBezTo>
                    <a:lnTo>
                      <a:pt x="8885" y="10427"/>
                    </a:lnTo>
                    <a:cubicBezTo>
                      <a:pt x="8885" y="10427"/>
                      <a:pt x="8885" y="10437"/>
                      <a:pt x="8875" y="10437"/>
                    </a:cubicBezTo>
                    <a:lnTo>
                      <a:pt x="8865" y="10437"/>
                    </a:lnTo>
                    <a:cubicBezTo>
                      <a:pt x="8806" y="10467"/>
                      <a:pt x="8746" y="10536"/>
                      <a:pt x="8716" y="10625"/>
                    </a:cubicBezTo>
                    <a:cubicBezTo>
                      <a:pt x="8726" y="10615"/>
                      <a:pt x="8736" y="10606"/>
                      <a:pt x="8746" y="10606"/>
                    </a:cubicBezTo>
                    <a:cubicBezTo>
                      <a:pt x="8726" y="10635"/>
                      <a:pt x="8706" y="10675"/>
                      <a:pt x="8687" y="10715"/>
                    </a:cubicBezTo>
                    <a:cubicBezTo>
                      <a:pt x="8677" y="10725"/>
                      <a:pt x="8667" y="10744"/>
                      <a:pt x="8657" y="10754"/>
                    </a:cubicBezTo>
                    <a:cubicBezTo>
                      <a:pt x="8647" y="10754"/>
                      <a:pt x="8647" y="10744"/>
                      <a:pt x="8637" y="10734"/>
                    </a:cubicBezTo>
                    <a:cubicBezTo>
                      <a:pt x="8617" y="10725"/>
                      <a:pt x="8647" y="10695"/>
                      <a:pt x="8677" y="10675"/>
                    </a:cubicBezTo>
                    <a:cubicBezTo>
                      <a:pt x="8687" y="10655"/>
                      <a:pt x="8697" y="10645"/>
                      <a:pt x="8706" y="10635"/>
                    </a:cubicBezTo>
                    <a:cubicBezTo>
                      <a:pt x="8706" y="10615"/>
                      <a:pt x="8697" y="10596"/>
                      <a:pt x="8667" y="10586"/>
                    </a:cubicBezTo>
                    <a:cubicBezTo>
                      <a:pt x="8615" y="10558"/>
                      <a:pt x="8584" y="10547"/>
                      <a:pt x="8555" y="10547"/>
                    </a:cubicBezTo>
                    <a:cubicBezTo>
                      <a:pt x="8523" y="10547"/>
                      <a:pt x="8496" y="10560"/>
                      <a:pt x="8449" y="10576"/>
                    </a:cubicBezTo>
                    <a:cubicBezTo>
                      <a:pt x="8419" y="10586"/>
                      <a:pt x="8389" y="10586"/>
                      <a:pt x="8369" y="10586"/>
                    </a:cubicBezTo>
                    <a:cubicBezTo>
                      <a:pt x="8379" y="10546"/>
                      <a:pt x="8369" y="10467"/>
                      <a:pt x="8369" y="10427"/>
                    </a:cubicBezTo>
                    <a:lnTo>
                      <a:pt x="8369" y="10427"/>
                    </a:lnTo>
                    <a:cubicBezTo>
                      <a:pt x="8379" y="10437"/>
                      <a:pt x="8389" y="10437"/>
                      <a:pt x="8399" y="10437"/>
                    </a:cubicBezTo>
                    <a:cubicBezTo>
                      <a:pt x="8429" y="10447"/>
                      <a:pt x="8449" y="10447"/>
                      <a:pt x="8469" y="10447"/>
                    </a:cubicBezTo>
                    <a:cubicBezTo>
                      <a:pt x="8478" y="10456"/>
                      <a:pt x="8491" y="10461"/>
                      <a:pt x="8507" y="10461"/>
                    </a:cubicBezTo>
                    <a:cubicBezTo>
                      <a:pt x="8542" y="10461"/>
                      <a:pt x="8592" y="10438"/>
                      <a:pt x="8647" y="10397"/>
                    </a:cubicBezTo>
                    <a:cubicBezTo>
                      <a:pt x="8662" y="10428"/>
                      <a:pt x="8675" y="10448"/>
                      <a:pt x="8682" y="10448"/>
                    </a:cubicBezTo>
                    <a:cubicBezTo>
                      <a:pt x="8689" y="10448"/>
                      <a:pt x="8691" y="10431"/>
                      <a:pt x="8687" y="10387"/>
                    </a:cubicBezTo>
                    <a:cubicBezTo>
                      <a:pt x="8687" y="10378"/>
                      <a:pt x="8677" y="10378"/>
                      <a:pt x="8677" y="10368"/>
                    </a:cubicBezTo>
                    <a:cubicBezTo>
                      <a:pt x="8687" y="10358"/>
                      <a:pt x="8697" y="10358"/>
                      <a:pt x="8697" y="10348"/>
                    </a:cubicBezTo>
                    <a:cubicBezTo>
                      <a:pt x="8706" y="10338"/>
                      <a:pt x="8716" y="10328"/>
                      <a:pt x="8736" y="10308"/>
                    </a:cubicBezTo>
                    <a:cubicBezTo>
                      <a:pt x="8796" y="10239"/>
                      <a:pt x="8816" y="10189"/>
                      <a:pt x="8845" y="10159"/>
                    </a:cubicBezTo>
                    <a:cubicBezTo>
                      <a:pt x="8845" y="10169"/>
                      <a:pt x="8845" y="10189"/>
                      <a:pt x="8855" y="10199"/>
                    </a:cubicBezTo>
                    <a:cubicBezTo>
                      <a:pt x="8865" y="10249"/>
                      <a:pt x="8885" y="10308"/>
                      <a:pt x="8905" y="10348"/>
                    </a:cubicBezTo>
                    <a:cubicBezTo>
                      <a:pt x="8915" y="10368"/>
                      <a:pt x="8915" y="10378"/>
                      <a:pt x="8925" y="10387"/>
                    </a:cubicBezTo>
                    <a:cubicBezTo>
                      <a:pt x="8932" y="10391"/>
                      <a:pt x="8939" y="10393"/>
                      <a:pt x="8946" y="10393"/>
                    </a:cubicBezTo>
                    <a:cubicBezTo>
                      <a:pt x="8958" y="10393"/>
                      <a:pt x="8968" y="10386"/>
                      <a:pt x="8974" y="10368"/>
                    </a:cubicBezTo>
                    <a:cubicBezTo>
                      <a:pt x="9004" y="10328"/>
                      <a:pt x="9014" y="10308"/>
                      <a:pt x="9024" y="10278"/>
                    </a:cubicBezTo>
                    <a:cubicBezTo>
                      <a:pt x="9024" y="10239"/>
                      <a:pt x="9014" y="10199"/>
                      <a:pt x="8984" y="10110"/>
                    </a:cubicBezTo>
                    <a:cubicBezTo>
                      <a:pt x="8984" y="10100"/>
                      <a:pt x="8974" y="10090"/>
                      <a:pt x="8974" y="10080"/>
                    </a:cubicBezTo>
                    <a:cubicBezTo>
                      <a:pt x="8992" y="10068"/>
                      <a:pt x="9009" y="10064"/>
                      <a:pt x="9022" y="10064"/>
                    </a:cubicBezTo>
                    <a:close/>
                    <a:moveTo>
                      <a:pt x="18692" y="10665"/>
                    </a:moveTo>
                    <a:cubicBezTo>
                      <a:pt x="18700" y="10665"/>
                      <a:pt x="18704" y="10676"/>
                      <a:pt x="18721" y="10715"/>
                    </a:cubicBezTo>
                    <a:cubicBezTo>
                      <a:pt x="18731" y="10725"/>
                      <a:pt x="18731" y="10734"/>
                      <a:pt x="18741" y="10754"/>
                    </a:cubicBezTo>
                    <a:cubicBezTo>
                      <a:pt x="18711" y="10764"/>
                      <a:pt x="18681" y="10784"/>
                      <a:pt x="18671" y="10804"/>
                    </a:cubicBezTo>
                    <a:cubicBezTo>
                      <a:pt x="18671" y="10794"/>
                      <a:pt x="18661" y="10794"/>
                      <a:pt x="18652" y="10784"/>
                    </a:cubicBezTo>
                    <a:cubicBezTo>
                      <a:pt x="18599" y="10714"/>
                      <a:pt x="18517" y="10683"/>
                      <a:pt x="18571" y="10683"/>
                    </a:cubicBezTo>
                    <a:cubicBezTo>
                      <a:pt x="18578" y="10683"/>
                      <a:pt x="18589" y="10684"/>
                      <a:pt x="18602" y="10685"/>
                    </a:cubicBezTo>
                    <a:cubicBezTo>
                      <a:pt x="18664" y="10685"/>
                      <a:pt x="18681" y="10665"/>
                      <a:pt x="18692" y="10665"/>
                    </a:cubicBezTo>
                    <a:close/>
                    <a:moveTo>
                      <a:pt x="3129" y="10793"/>
                    </a:moveTo>
                    <a:cubicBezTo>
                      <a:pt x="3131" y="10793"/>
                      <a:pt x="3133" y="10793"/>
                      <a:pt x="3134" y="10794"/>
                    </a:cubicBezTo>
                    <a:cubicBezTo>
                      <a:pt x="3159" y="10802"/>
                      <a:pt x="3149" y="10847"/>
                      <a:pt x="3182" y="10884"/>
                    </a:cubicBezTo>
                    <a:lnTo>
                      <a:pt x="3182" y="10884"/>
                    </a:lnTo>
                    <a:cubicBezTo>
                      <a:pt x="3181" y="10884"/>
                      <a:pt x="3181" y="10884"/>
                      <a:pt x="3180" y="10884"/>
                    </a:cubicBezTo>
                    <a:cubicBezTo>
                      <a:pt x="3170" y="10884"/>
                      <a:pt x="3159" y="10893"/>
                      <a:pt x="3144" y="10913"/>
                    </a:cubicBezTo>
                    <a:cubicBezTo>
                      <a:pt x="3124" y="10893"/>
                      <a:pt x="3114" y="10883"/>
                      <a:pt x="3094" y="10863"/>
                    </a:cubicBezTo>
                    <a:cubicBezTo>
                      <a:pt x="3076" y="10845"/>
                      <a:pt x="3109" y="10793"/>
                      <a:pt x="3129" y="10793"/>
                    </a:cubicBezTo>
                    <a:close/>
                    <a:moveTo>
                      <a:pt x="18463" y="10770"/>
                    </a:moveTo>
                    <a:cubicBezTo>
                      <a:pt x="18468" y="10770"/>
                      <a:pt x="18475" y="10772"/>
                      <a:pt x="18483" y="10774"/>
                    </a:cubicBezTo>
                    <a:cubicBezTo>
                      <a:pt x="18582" y="10804"/>
                      <a:pt x="18562" y="10824"/>
                      <a:pt x="18622" y="10834"/>
                    </a:cubicBezTo>
                    <a:cubicBezTo>
                      <a:pt x="18632" y="10834"/>
                      <a:pt x="18652" y="10844"/>
                      <a:pt x="18661" y="10844"/>
                    </a:cubicBezTo>
                    <a:cubicBezTo>
                      <a:pt x="18652" y="10853"/>
                      <a:pt x="18652" y="10863"/>
                      <a:pt x="18661" y="10873"/>
                    </a:cubicBezTo>
                    <a:cubicBezTo>
                      <a:pt x="18661" y="10883"/>
                      <a:pt x="18661" y="10893"/>
                      <a:pt x="18661" y="10903"/>
                    </a:cubicBezTo>
                    <a:cubicBezTo>
                      <a:pt x="18661" y="10913"/>
                      <a:pt x="18661" y="10913"/>
                      <a:pt x="18652" y="10913"/>
                    </a:cubicBezTo>
                    <a:lnTo>
                      <a:pt x="18642" y="10913"/>
                    </a:lnTo>
                    <a:cubicBezTo>
                      <a:pt x="18630" y="10915"/>
                      <a:pt x="18618" y="10916"/>
                      <a:pt x="18606" y="10916"/>
                    </a:cubicBezTo>
                    <a:cubicBezTo>
                      <a:pt x="18561" y="10916"/>
                      <a:pt x="18523" y="10903"/>
                      <a:pt x="18523" y="10903"/>
                    </a:cubicBezTo>
                    <a:cubicBezTo>
                      <a:pt x="18523" y="10903"/>
                      <a:pt x="18407" y="10770"/>
                      <a:pt x="18463" y="10770"/>
                    </a:cubicBezTo>
                    <a:close/>
                    <a:moveTo>
                      <a:pt x="12887" y="10781"/>
                    </a:moveTo>
                    <a:cubicBezTo>
                      <a:pt x="12895" y="10781"/>
                      <a:pt x="12906" y="10790"/>
                      <a:pt x="12921" y="10814"/>
                    </a:cubicBezTo>
                    <a:cubicBezTo>
                      <a:pt x="12921" y="10824"/>
                      <a:pt x="12930" y="10824"/>
                      <a:pt x="12930" y="10824"/>
                    </a:cubicBezTo>
                    <a:cubicBezTo>
                      <a:pt x="12921" y="10873"/>
                      <a:pt x="12911" y="10923"/>
                      <a:pt x="12901" y="10953"/>
                    </a:cubicBezTo>
                    <a:cubicBezTo>
                      <a:pt x="12891" y="10953"/>
                      <a:pt x="12871" y="10953"/>
                      <a:pt x="12851" y="10943"/>
                    </a:cubicBezTo>
                    <a:cubicBezTo>
                      <a:pt x="12861" y="10923"/>
                      <a:pt x="12871" y="10903"/>
                      <a:pt x="12871" y="10903"/>
                    </a:cubicBezTo>
                    <a:cubicBezTo>
                      <a:pt x="12871" y="10903"/>
                      <a:pt x="12859" y="10781"/>
                      <a:pt x="12887" y="10781"/>
                    </a:cubicBezTo>
                    <a:close/>
                    <a:moveTo>
                      <a:pt x="16797" y="10328"/>
                    </a:moveTo>
                    <a:cubicBezTo>
                      <a:pt x="16887" y="10338"/>
                      <a:pt x="17016" y="10348"/>
                      <a:pt x="17065" y="10407"/>
                    </a:cubicBezTo>
                    <a:cubicBezTo>
                      <a:pt x="17101" y="10446"/>
                      <a:pt x="17113" y="10460"/>
                      <a:pt x="17122" y="10460"/>
                    </a:cubicBezTo>
                    <a:cubicBezTo>
                      <a:pt x="17139" y="10460"/>
                      <a:pt x="17140" y="10404"/>
                      <a:pt x="17293" y="10397"/>
                    </a:cubicBezTo>
                    <a:cubicBezTo>
                      <a:pt x="17511" y="10397"/>
                      <a:pt x="17333" y="10606"/>
                      <a:pt x="17363" y="10873"/>
                    </a:cubicBezTo>
                    <a:cubicBezTo>
                      <a:pt x="17380" y="10994"/>
                      <a:pt x="17328" y="11036"/>
                      <a:pt x="17267" y="11036"/>
                    </a:cubicBezTo>
                    <a:cubicBezTo>
                      <a:pt x="17187" y="11036"/>
                      <a:pt x="17092" y="10965"/>
                      <a:pt x="17115" y="10903"/>
                    </a:cubicBezTo>
                    <a:cubicBezTo>
                      <a:pt x="17164" y="10794"/>
                      <a:pt x="17244" y="10814"/>
                      <a:pt x="16936" y="10715"/>
                    </a:cubicBezTo>
                    <a:cubicBezTo>
                      <a:pt x="16845" y="10683"/>
                      <a:pt x="16806" y="10670"/>
                      <a:pt x="16798" y="10670"/>
                    </a:cubicBezTo>
                    <a:cubicBezTo>
                      <a:pt x="16787" y="10670"/>
                      <a:pt x="16841" y="10698"/>
                      <a:pt x="16893" y="10741"/>
                    </a:cubicBezTo>
                    <a:lnTo>
                      <a:pt x="16893" y="10741"/>
                    </a:lnTo>
                    <a:cubicBezTo>
                      <a:pt x="16888" y="10738"/>
                      <a:pt x="16882" y="10736"/>
                      <a:pt x="16876" y="10736"/>
                    </a:cubicBezTo>
                    <a:cubicBezTo>
                      <a:pt x="16868" y="10736"/>
                      <a:pt x="16858" y="10739"/>
                      <a:pt x="16847" y="10744"/>
                    </a:cubicBezTo>
                    <a:cubicBezTo>
                      <a:pt x="16787" y="10774"/>
                      <a:pt x="16797" y="10784"/>
                      <a:pt x="16748" y="10873"/>
                    </a:cubicBezTo>
                    <a:cubicBezTo>
                      <a:pt x="16719" y="10924"/>
                      <a:pt x="16685" y="10953"/>
                      <a:pt x="16664" y="10953"/>
                    </a:cubicBezTo>
                    <a:cubicBezTo>
                      <a:pt x="16648" y="10953"/>
                      <a:pt x="16640" y="10937"/>
                      <a:pt x="16649" y="10903"/>
                    </a:cubicBezTo>
                    <a:cubicBezTo>
                      <a:pt x="16662" y="10855"/>
                      <a:pt x="16657" y="10787"/>
                      <a:pt x="16633" y="10787"/>
                    </a:cubicBezTo>
                    <a:cubicBezTo>
                      <a:pt x="16622" y="10787"/>
                      <a:pt x="16607" y="10800"/>
                      <a:pt x="16589" y="10834"/>
                    </a:cubicBezTo>
                    <a:cubicBezTo>
                      <a:pt x="16530" y="10933"/>
                      <a:pt x="16500" y="10943"/>
                      <a:pt x="16431" y="11012"/>
                    </a:cubicBezTo>
                    <a:lnTo>
                      <a:pt x="16421" y="11012"/>
                    </a:lnTo>
                    <a:cubicBezTo>
                      <a:pt x="16403" y="10995"/>
                      <a:pt x="16386" y="10984"/>
                      <a:pt x="16371" y="10984"/>
                    </a:cubicBezTo>
                    <a:cubicBezTo>
                      <a:pt x="16360" y="10984"/>
                      <a:pt x="16350" y="10990"/>
                      <a:pt x="16341" y="11002"/>
                    </a:cubicBezTo>
                    <a:cubicBezTo>
                      <a:pt x="16341" y="11002"/>
                      <a:pt x="16341" y="10992"/>
                      <a:pt x="16341" y="10992"/>
                    </a:cubicBezTo>
                    <a:cubicBezTo>
                      <a:pt x="16460" y="10913"/>
                      <a:pt x="16490" y="10873"/>
                      <a:pt x="16490" y="10844"/>
                    </a:cubicBezTo>
                    <a:cubicBezTo>
                      <a:pt x="16490" y="10819"/>
                      <a:pt x="16497" y="10742"/>
                      <a:pt x="16450" y="10742"/>
                    </a:cubicBezTo>
                    <a:cubicBezTo>
                      <a:pt x="16440" y="10742"/>
                      <a:pt x="16427" y="10745"/>
                      <a:pt x="16411" y="10754"/>
                    </a:cubicBezTo>
                    <a:cubicBezTo>
                      <a:pt x="16374" y="10771"/>
                      <a:pt x="16338" y="10780"/>
                      <a:pt x="16314" y="10780"/>
                    </a:cubicBezTo>
                    <a:cubicBezTo>
                      <a:pt x="16280" y="10780"/>
                      <a:pt x="16267" y="10761"/>
                      <a:pt x="16302" y="10715"/>
                    </a:cubicBezTo>
                    <a:cubicBezTo>
                      <a:pt x="16361" y="10647"/>
                      <a:pt x="16405" y="10601"/>
                      <a:pt x="16466" y="10601"/>
                    </a:cubicBezTo>
                    <a:cubicBezTo>
                      <a:pt x="16477" y="10601"/>
                      <a:pt x="16488" y="10603"/>
                      <a:pt x="16500" y="10606"/>
                    </a:cubicBezTo>
                    <a:cubicBezTo>
                      <a:pt x="16552" y="10613"/>
                      <a:pt x="16610" y="10649"/>
                      <a:pt x="16653" y="10649"/>
                    </a:cubicBezTo>
                    <a:cubicBezTo>
                      <a:pt x="16667" y="10649"/>
                      <a:pt x="16679" y="10645"/>
                      <a:pt x="16688" y="10635"/>
                    </a:cubicBezTo>
                    <a:cubicBezTo>
                      <a:pt x="16718" y="10596"/>
                      <a:pt x="16748" y="10576"/>
                      <a:pt x="16778" y="10556"/>
                    </a:cubicBezTo>
                    <a:cubicBezTo>
                      <a:pt x="16787" y="10556"/>
                      <a:pt x="16797" y="10546"/>
                      <a:pt x="16807" y="10546"/>
                    </a:cubicBezTo>
                    <a:cubicBezTo>
                      <a:pt x="16837" y="10546"/>
                      <a:pt x="16877" y="10526"/>
                      <a:pt x="16887" y="10506"/>
                    </a:cubicBezTo>
                    <a:cubicBezTo>
                      <a:pt x="16897" y="10497"/>
                      <a:pt x="16897" y="10477"/>
                      <a:pt x="16877" y="10467"/>
                    </a:cubicBezTo>
                    <a:cubicBezTo>
                      <a:pt x="16837" y="10427"/>
                      <a:pt x="16807" y="10368"/>
                      <a:pt x="16797" y="10328"/>
                    </a:cubicBezTo>
                    <a:close/>
                    <a:moveTo>
                      <a:pt x="3265" y="10644"/>
                    </a:moveTo>
                    <a:cubicBezTo>
                      <a:pt x="3274" y="10644"/>
                      <a:pt x="3283" y="10653"/>
                      <a:pt x="3293" y="10675"/>
                    </a:cubicBezTo>
                    <a:cubicBezTo>
                      <a:pt x="3322" y="10754"/>
                      <a:pt x="3263" y="10784"/>
                      <a:pt x="3342" y="10844"/>
                    </a:cubicBezTo>
                    <a:cubicBezTo>
                      <a:pt x="3352" y="10853"/>
                      <a:pt x="3362" y="10853"/>
                      <a:pt x="3372" y="10863"/>
                    </a:cubicBezTo>
                    <a:cubicBezTo>
                      <a:pt x="3342" y="10883"/>
                      <a:pt x="3342" y="10903"/>
                      <a:pt x="3303" y="10972"/>
                    </a:cubicBezTo>
                    <a:cubicBezTo>
                      <a:pt x="3283" y="11002"/>
                      <a:pt x="3263" y="11022"/>
                      <a:pt x="3243" y="11042"/>
                    </a:cubicBezTo>
                    <a:cubicBezTo>
                      <a:pt x="3223" y="11012"/>
                      <a:pt x="3213" y="10992"/>
                      <a:pt x="3203" y="10982"/>
                    </a:cubicBezTo>
                    <a:cubicBezTo>
                      <a:pt x="3208" y="10950"/>
                      <a:pt x="3206" y="10917"/>
                      <a:pt x="3198" y="10899"/>
                    </a:cubicBezTo>
                    <a:lnTo>
                      <a:pt x="3198" y="10899"/>
                    </a:lnTo>
                    <a:cubicBezTo>
                      <a:pt x="3200" y="10900"/>
                      <a:pt x="3201" y="10902"/>
                      <a:pt x="3203" y="10903"/>
                    </a:cubicBezTo>
                    <a:cubicBezTo>
                      <a:pt x="3243" y="10923"/>
                      <a:pt x="3286" y="10964"/>
                      <a:pt x="3297" y="10964"/>
                    </a:cubicBezTo>
                    <a:cubicBezTo>
                      <a:pt x="3303" y="10964"/>
                      <a:pt x="3300" y="10953"/>
                      <a:pt x="3283" y="10923"/>
                    </a:cubicBezTo>
                    <a:cubicBezTo>
                      <a:pt x="3223" y="10834"/>
                      <a:pt x="3184" y="10834"/>
                      <a:pt x="3203" y="10764"/>
                    </a:cubicBezTo>
                    <a:cubicBezTo>
                      <a:pt x="3203" y="10754"/>
                      <a:pt x="3203" y="10744"/>
                      <a:pt x="3213" y="10734"/>
                    </a:cubicBezTo>
                    <a:cubicBezTo>
                      <a:pt x="3227" y="10687"/>
                      <a:pt x="3245" y="10644"/>
                      <a:pt x="3265" y="10644"/>
                    </a:cubicBezTo>
                    <a:close/>
                    <a:moveTo>
                      <a:pt x="16903" y="10749"/>
                    </a:moveTo>
                    <a:cubicBezTo>
                      <a:pt x="16936" y="10777"/>
                      <a:pt x="16965" y="10810"/>
                      <a:pt x="16976" y="10844"/>
                    </a:cubicBezTo>
                    <a:cubicBezTo>
                      <a:pt x="17016" y="10947"/>
                      <a:pt x="16920" y="11051"/>
                      <a:pt x="16820" y="11051"/>
                    </a:cubicBezTo>
                    <a:cubicBezTo>
                      <a:pt x="16795" y="11051"/>
                      <a:pt x="16771" y="11045"/>
                      <a:pt x="16748" y="11032"/>
                    </a:cubicBezTo>
                    <a:cubicBezTo>
                      <a:pt x="16768" y="10982"/>
                      <a:pt x="16778" y="10943"/>
                      <a:pt x="16827" y="10923"/>
                    </a:cubicBezTo>
                    <a:cubicBezTo>
                      <a:pt x="16906" y="10903"/>
                      <a:pt x="16936" y="10893"/>
                      <a:pt x="16936" y="10863"/>
                    </a:cubicBezTo>
                    <a:cubicBezTo>
                      <a:pt x="16936" y="10844"/>
                      <a:pt x="16926" y="10804"/>
                      <a:pt x="16916" y="10774"/>
                    </a:cubicBezTo>
                    <a:cubicBezTo>
                      <a:pt x="16913" y="10764"/>
                      <a:pt x="16909" y="10756"/>
                      <a:pt x="16903" y="10749"/>
                    </a:cubicBezTo>
                    <a:close/>
                    <a:moveTo>
                      <a:pt x="16498" y="11289"/>
                    </a:moveTo>
                    <a:cubicBezTo>
                      <a:pt x="16503" y="11289"/>
                      <a:pt x="16510" y="11298"/>
                      <a:pt x="16520" y="11319"/>
                    </a:cubicBezTo>
                    <a:cubicBezTo>
                      <a:pt x="16520" y="11339"/>
                      <a:pt x="16540" y="11349"/>
                      <a:pt x="16550" y="11359"/>
                    </a:cubicBezTo>
                    <a:cubicBezTo>
                      <a:pt x="16500" y="11409"/>
                      <a:pt x="16450" y="11478"/>
                      <a:pt x="16431" y="11488"/>
                    </a:cubicBezTo>
                    <a:cubicBezTo>
                      <a:pt x="16422" y="11488"/>
                      <a:pt x="16410" y="11494"/>
                      <a:pt x="16401" y="11494"/>
                    </a:cubicBezTo>
                    <a:cubicBezTo>
                      <a:pt x="16389" y="11494"/>
                      <a:pt x="16384" y="11484"/>
                      <a:pt x="16401" y="11438"/>
                    </a:cubicBezTo>
                    <a:cubicBezTo>
                      <a:pt x="16421" y="11438"/>
                      <a:pt x="16440" y="11429"/>
                      <a:pt x="16460" y="11409"/>
                    </a:cubicBezTo>
                    <a:cubicBezTo>
                      <a:pt x="16483" y="11371"/>
                      <a:pt x="16483" y="11289"/>
                      <a:pt x="16498" y="11289"/>
                    </a:cubicBezTo>
                    <a:close/>
                    <a:moveTo>
                      <a:pt x="12802" y="11329"/>
                    </a:moveTo>
                    <a:cubicBezTo>
                      <a:pt x="12811" y="11339"/>
                      <a:pt x="12821" y="11339"/>
                      <a:pt x="12821" y="11349"/>
                    </a:cubicBezTo>
                    <a:cubicBezTo>
                      <a:pt x="12821" y="11389"/>
                      <a:pt x="12821" y="11419"/>
                      <a:pt x="12821" y="11458"/>
                    </a:cubicBezTo>
                    <a:cubicBezTo>
                      <a:pt x="12811" y="11488"/>
                      <a:pt x="12802" y="11498"/>
                      <a:pt x="12792" y="11508"/>
                    </a:cubicBezTo>
                    <a:cubicBezTo>
                      <a:pt x="12782" y="11498"/>
                      <a:pt x="12772" y="11498"/>
                      <a:pt x="12762" y="11498"/>
                    </a:cubicBezTo>
                    <a:cubicBezTo>
                      <a:pt x="12752" y="11488"/>
                      <a:pt x="12722" y="11468"/>
                      <a:pt x="12702" y="11448"/>
                    </a:cubicBezTo>
                    <a:cubicBezTo>
                      <a:pt x="12702" y="11429"/>
                      <a:pt x="12702" y="11409"/>
                      <a:pt x="12712" y="11389"/>
                    </a:cubicBezTo>
                    <a:lnTo>
                      <a:pt x="12722" y="11389"/>
                    </a:lnTo>
                    <a:cubicBezTo>
                      <a:pt x="12742" y="11359"/>
                      <a:pt x="12762" y="11349"/>
                      <a:pt x="12762" y="11329"/>
                    </a:cubicBezTo>
                    <a:close/>
                    <a:moveTo>
                      <a:pt x="16580" y="11122"/>
                    </a:moveTo>
                    <a:cubicBezTo>
                      <a:pt x="16600" y="11122"/>
                      <a:pt x="16618" y="11134"/>
                      <a:pt x="16629" y="11171"/>
                    </a:cubicBezTo>
                    <a:cubicBezTo>
                      <a:pt x="16669" y="11265"/>
                      <a:pt x="16787" y="11309"/>
                      <a:pt x="16890" y="11309"/>
                    </a:cubicBezTo>
                    <a:cubicBezTo>
                      <a:pt x="16938" y="11309"/>
                      <a:pt x="16984" y="11299"/>
                      <a:pt x="17016" y="11280"/>
                    </a:cubicBezTo>
                    <a:cubicBezTo>
                      <a:pt x="17044" y="11258"/>
                      <a:pt x="17070" y="11248"/>
                      <a:pt x="17100" y="11248"/>
                    </a:cubicBezTo>
                    <a:cubicBezTo>
                      <a:pt x="17165" y="11248"/>
                      <a:pt x="17246" y="11295"/>
                      <a:pt x="17402" y="11369"/>
                    </a:cubicBezTo>
                    <a:cubicBezTo>
                      <a:pt x="17630" y="11478"/>
                      <a:pt x="17283" y="11567"/>
                      <a:pt x="17184" y="11647"/>
                    </a:cubicBezTo>
                    <a:cubicBezTo>
                      <a:pt x="17155" y="11667"/>
                      <a:pt x="17127" y="11672"/>
                      <a:pt x="17097" y="11672"/>
                    </a:cubicBezTo>
                    <a:cubicBezTo>
                      <a:pt x="17067" y="11672"/>
                      <a:pt x="17034" y="11667"/>
                      <a:pt x="16996" y="11667"/>
                    </a:cubicBezTo>
                    <a:cubicBezTo>
                      <a:pt x="16942" y="11667"/>
                      <a:pt x="16879" y="11677"/>
                      <a:pt x="16797" y="11726"/>
                    </a:cubicBezTo>
                    <a:cubicBezTo>
                      <a:pt x="16768" y="11746"/>
                      <a:pt x="16748" y="11766"/>
                      <a:pt x="16718" y="11786"/>
                    </a:cubicBezTo>
                    <a:cubicBezTo>
                      <a:pt x="16688" y="11786"/>
                      <a:pt x="16649" y="11786"/>
                      <a:pt x="16599" y="11795"/>
                    </a:cubicBezTo>
                    <a:cubicBezTo>
                      <a:pt x="16569" y="11805"/>
                      <a:pt x="16530" y="11825"/>
                      <a:pt x="16500" y="11845"/>
                    </a:cubicBezTo>
                    <a:cubicBezTo>
                      <a:pt x="16513" y="11819"/>
                      <a:pt x="16518" y="11805"/>
                      <a:pt x="16507" y="11805"/>
                    </a:cubicBezTo>
                    <a:cubicBezTo>
                      <a:pt x="16502" y="11805"/>
                      <a:pt x="16493" y="11809"/>
                      <a:pt x="16480" y="11815"/>
                    </a:cubicBezTo>
                    <a:cubicBezTo>
                      <a:pt x="16411" y="11865"/>
                      <a:pt x="16421" y="11865"/>
                      <a:pt x="16401" y="11904"/>
                    </a:cubicBezTo>
                    <a:cubicBezTo>
                      <a:pt x="16361" y="11924"/>
                      <a:pt x="16331" y="11944"/>
                      <a:pt x="16302" y="11944"/>
                    </a:cubicBezTo>
                    <a:cubicBezTo>
                      <a:pt x="16321" y="11875"/>
                      <a:pt x="16341" y="11885"/>
                      <a:pt x="16361" y="11805"/>
                    </a:cubicBezTo>
                    <a:cubicBezTo>
                      <a:pt x="16401" y="11696"/>
                      <a:pt x="16391" y="11587"/>
                      <a:pt x="16440" y="11577"/>
                    </a:cubicBezTo>
                    <a:cubicBezTo>
                      <a:pt x="16446" y="11576"/>
                      <a:pt x="16452" y="11575"/>
                      <a:pt x="16458" y="11575"/>
                    </a:cubicBezTo>
                    <a:cubicBezTo>
                      <a:pt x="16494" y="11575"/>
                      <a:pt x="16533" y="11597"/>
                      <a:pt x="16550" y="11597"/>
                    </a:cubicBezTo>
                    <a:cubicBezTo>
                      <a:pt x="16577" y="11597"/>
                      <a:pt x="16604" y="11515"/>
                      <a:pt x="16571" y="11515"/>
                    </a:cubicBezTo>
                    <a:cubicBezTo>
                      <a:pt x="16568" y="11515"/>
                      <a:pt x="16564" y="11516"/>
                      <a:pt x="16559" y="11518"/>
                    </a:cubicBezTo>
                    <a:cubicBezTo>
                      <a:pt x="16531" y="11527"/>
                      <a:pt x="16498" y="11541"/>
                      <a:pt x="16481" y="11541"/>
                    </a:cubicBezTo>
                    <a:cubicBezTo>
                      <a:pt x="16463" y="11541"/>
                      <a:pt x="16463" y="11525"/>
                      <a:pt x="16510" y="11468"/>
                    </a:cubicBezTo>
                    <a:cubicBezTo>
                      <a:pt x="16540" y="11429"/>
                      <a:pt x="16559" y="11399"/>
                      <a:pt x="16579" y="11379"/>
                    </a:cubicBezTo>
                    <a:cubicBezTo>
                      <a:pt x="16588" y="11383"/>
                      <a:pt x="16598" y="11385"/>
                      <a:pt x="16607" y="11385"/>
                    </a:cubicBezTo>
                    <a:cubicBezTo>
                      <a:pt x="16646" y="11385"/>
                      <a:pt x="16672" y="11347"/>
                      <a:pt x="16599" y="11250"/>
                    </a:cubicBezTo>
                    <a:cubicBezTo>
                      <a:pt x="16579" y="11210"/>
                      <a:pt x="16550" y="11171"/>
                      <a:pt x="16530" y="11141"/>
                    </a:cubicBezTo>
                    <a:cubicBezTo>
                      <a:pt x="16544" y="11132"/>
                      <a:pt x="16562" y="11122"/>
                      <a:pt x="16580" y="11122"/>
                    </a:cubicBezTo>
                    <a:close/>
                    <a:moveTo>
                      <a:pt x="12974" y="5072"/>
                    </a:moveTo>
                    <a:cubicBezTo>
                      <a:pt x="12983" y="5072"/>
                      <a:pt x="13007" y="5408"/>
                      <a:pt x="13030" y="5469"/>
                    </a:cubicBezTo>
                    <a:cubicBezTo>
                      <a:pt x="13069" y="5549"/>
                      <a:pt x="13059" y="5697"/>
                      <a:pt x="13069" y="5816"/>
                    </a:cubicBezTo>
                    <a:cubicBezTo>
                      <a:pt x="13072" y="5845"/>
                      <a:pt x="13077" y="5856"/>
                      <a:pt x="13085" y="5856"/>
                    </a:cubicBezTo>
                    <a:cubicBezTo>
                      <a:pt x="13110" y="5856"/>
                      <a:pt x="13162" y="5745"/>
                      <a:pt x="13238" y="5737"/>
                    </a:cubicBezTo>
                    <a:cubicBezTo>
                      <a:pt x="13268" y="5731"/>
                      <a:pt x="13281" y="5728"/>
                      <a:pt x="13283" y="5728"/>
                    </a:cubicBezTo>
                    <a:cubicBezTo>
                      <a:pt x="13287" y="5728"/>
                      <a:pt x="13236" y="5745"/>
                      <a:pt x="13208" y="5787"/>
                    </a:cubicBezTo>
                    <a:cubicBezTo>
                      <a:pt x="13149" y="5876"/>
                      <a:pt x="13099" y="6045"/>
                      <a:pt x="13119" y="6074"/>
                    </a:cubicBezTo>
                    <a:cubicBezTo>
                      <a:pt x="13121" y="6080"/>
                      <a:pt x="13125" y="6081"/>
                      <a:pt x="13129" y="6081"/>
                    </a:cubicBezTo>
                    <a:cubicBezTo>
                      <a:pt x="13131" y="6081"/>
                      <a:pt x="13133" y="6080"/>
                      <a:pt x="13136" y="6080"/>
                    </a:cubicBezTo>
                    <a:cubicBezTo>
                      <a:pt x="13144" y="6080"/>
                      <a:pt x="13153" y="6085"/>
                      <a:pt x="13158" y="6124"/>
                    </a:cubicBezTo>
                    <a:cubicBezTo>
                      <a:pt x="13175" y="6181"/>
                      <a:pt x="13266" y="6218"/>
                      <a:pt x="13325" y="6218"/>
                    </a:cubicBezTo>
                    <a:cubicBezTo>
                      <a:pt x="13337" y="6218"/>
                      <a:pt x="13348" y="6217"/>
                      <a:pt x="13357" y="6213"/>
                    </a:cubicBezTo>
                    <a:cubicBezTo>
                      <a:pt x="13359" y="6212"/>
                      <a:pt x="13361" y="6212"/>
                      <a:pt x="13362" y="6212"/>
                    </a:cubicBezTo>
                    <a:cubicBezTo>
                      <a:pt x="13399" y="6212"/>
                      <a:pt x="13324" y="6414"/>
                      <a:pt x="13248" y="6461"/>
                    </a:cubicBezTo>
                    <a:cubicBezTo>
                      <a:pt x="13196" y="6494"/>
                      <a:pt x="13229" y="6560"/>
                      <a:pt x="13297" y="6560"/>
                    </a:cubicBezTo>
                    <a:cubicBezTo>
                      <a:pt x="13333" y="6560"/>
                      <a:pt x="13378" y="6542"/>
                      <a:pt x="13426" y="6491"/>
                    </a:cubicBezTo>
                    <a:cubicBezTo>
                      <a:pt x="13442" y="6473"/>
                      <a:pt x="13455" y="6465"/>
                      <a:pt x="13468" y="6465"/>
                    </a:cubicBezTo>
                    <a:cubicBezTo>
                      <a:pt x="13506" y="6465"/>
                      <a:pt x="13544" y="6531"/>
                      <a:pt x="13624" y="6620"/>
                    </a:cubicBezTo>
                    <a:cubicBezTo>
                      <a:pt x="13734" y="6749"/>
                      <a:pt x="13496" y="6679"/>
                      <a:pt x="13436" y="6768"/>
                    </a:cubicBezTo>
                    <a:cubicBezTo>
                      <a:pt x="13417" y="6798"/>
                      <a:pt x="13410" y="6808"/>
                      <a:pt x="13405" y="6808"/>
                    </a:cubicBezTo>
                    <a:cubicBezTo>
                      <a:pt x="13396" y="6808"/>
                      <a:pt x="13397" y="6765"/>
                      <a:pt x="13317" y="6758"/>
                    </a:cubicBezTo>
                    <a:cubicBezTo>
                      <a:pt x="13188" y="6758"/>
                      <a:pt x="13287" y="6917"/>
                      <a:pt x="13268" y="7135"/>
                    </a:cubicBezTo>
                    <a:cubicBezTo>
                      <a:pt x="13259" y="7224"/>
                      <a:pt x="13289" y="7255"/>
                      <a:pt x="13323" y="7255"/>
                    </a:cubicBezTo>
                    <a:cubicBezTo>
                      <a:pt x="13369" y="7255"/>
                      <a:pt x="13423" y="7200"/>
                      <a:pt x="13406" y="7155"/>
                    </a:cubicBezTo>
                    <a:cubicBezTo>
                      <a:pt x="13387" y="7066"/>
                      <a:pt x="13337" y="7086"/>
                      <a:pt x="13515" y="7006"/>
                    </a:cubicBezTo>
                    <a:cubicBezTo>
                      <a:pt x="13564" y="6984"/>
                      <a:pt x="13584" y="6974"/>
                      <a:pt x="13588" y="6974"/>
                    </a:cubicBezTo>
                    <a:cubicBezTo>
                      <a:pt x="13599" y="6974"/>
                      <a:pt x="13507" y="7035"/>
                      <a:pt x="13486" y="7105"/>
                    </a:cubicBezTo>
                    <a:cubicBezTo>
                      <a:pt x="13462" y="7183"/>
                      <a:pt x="13518" y="7266"/>
                      <a:pt x="13576" y="7266"/>
                    </a:cubicBezTo>
                    <a:cubicBezTo>
                      <a:pt x="13593" y="7266"/>
                      <a:pt x="13609" y="7260"/>
                      <a:pt x="13624" y="7244"/>
                    </a:cubicBezTo>
                    <a:cubicBezTo>
                      <a:pt x="13645" y="7217"/>
                      <a:pt x="13665" y="7205"/>
                      <a:pt x="13684" y="7205"/>
                    </a:cubicBezTo>
                    <a:cubicBezTo>
                      <a:pt x="13721" y="7205"/>
                      <a:pt x="13754" y="7251"/>
                      <a:pt x="13773" y="7324"/>
                    </a:cubicBezTo>
                    <a:cubicBezTo>
                      <a:pt x="13781" y="7353"/>
                      <a:pt x="13781" y="7363"/>
                      <a:pt x="13776" y="7363"/>
                    </a:cubicBezTo>
                    <a:cubicBezTo>
                      <a:pt x="13767" y="7363"/>
                      <a:pt x="13737" y="7319"/>
                      <a:pt x="13712" y="7319"/>
                    </a:cubicBezTo>
                    <a:cubicBezTo>
                      <a:pt x="13701" y="7319"/>
                      <a:pt x="13691" y="7328"/>
                      <a:pt x="13684" y="7353"/>
                    </a:cubicBezTo>
                    <a:cubicBezTo>
                      <a:pt x="13657" y="7428"/>
                      <a:pt x="13592" y="7466"/>
                      <a:pt x="13535" y="7466"/>
                    </a:cubicBezTo>
                    <a:cubicBezTo>
                      <a:pt x="13509" y="7466"/>
                      <a:pt x="13484" y="7458"/>
                      <a:pt x="13466" y="7443"/>
                    </a:cubicBezTo>
                    <a:cubicBezTo>
                      <a:pt x="13450" y="7423"/>
                      <a:pt x="13435" y="7414"/>
                      <a:pt x="13417" y="7414"/>
                    </a:cubicBezTo>
                    <a:cubicBezTo>
                      <a:pt x="13381" y="7414"/>
                      <a:pt x="13334" y="7452"/>
                      <a:pt x="13248" y="7512"/>
                    </a:cubicBezTo>
                    <a:cubicBezTo>
                      <a:pt x="13119" y="7591"/>
                      <a:pt x="13317" y="7661"/>
                      <a:pt x="13367" y="7720"/>
                    </a:cubicBezTo>
                    <a:cubicBezTo>
                      <a:pt x="13385" y="7738"/>
                      <a:pt x="13402" y="7743"/>
                      <a:pt x="13421" y="7743"/>
                    </a:cubicBezTo>
                    <a:cubicBezTo>
                      <a:pt x="13437" y="7743"/>
                      <a:pt x="13454" y="7739"/>
                      <a:pt x="13473" y="7739"/>
                    </a:cubicBezTo>
                    <a:cubicBezTo>
                      <a:pt x="13503" y="7739"/>
                      <a:pt x="13539" y="7748"/>
                      <a:pt x="13585" y="7790"/>
                    </a:cubicBezTo>
                    <a:cubicBezTo>
                      <a:pt x="13671" y="7860"/>
                      <a:pt x="13683" y="7937"/>
                      <a:pt x="13704" y="7937"/>
                    </a:cubicBezTo>
                    <a:cubicBezTo>
                      <a:pt x="13709" y="7937"/>
                      <a:pt x="13715" y="7931"/>
                      <a:pt x="13724" y="7919"/>
                    </a:cubicBezTo>
                    <a:cubicBezTo>
                      <a:pt x="13732" y="7910"/>
                      <a:pt x="13741" y="7906"/>
                      <a:pt x="13750" y="7906"/>
                    </a:cubicBezTo>
                    <a:cubicBezTo>
                      <a:pt x="13797" y="7906"/>
                      <a:pt x="13861" y="8003"/>
                      <a:pt x="13952" y="8127"/>
                    </a:cubicBezTo>
                    <a:cubicBezTo>
                      <a:pt x="14013" y="8216"/>
                      <a:pt x="13993" y="8252"/>
                      <a:pt x="13958" y="8252"/>
                    </a:cubicBezTo>
                    <a:cubicBezTo>
                      <a:pt x="13931" y="8252"/>
                      <a:pt x="13895" y="8231"/>
                      <a:pt x="13882" y="8196"/>
                    </a:cubicBezTo>
                    <a:cubicBezTo>
                      <a:pt x="13875" y="8176"/>
                      <a:pt x="13869" y="8168"/>
                      <a:pt x="13864" y="8168"/>
                    </a:cubicBezTo>
                    <a:cubicBezTo>
                      <a:pt x="13851" y="8168"/>
                      <a:pt x="13845" y="8236"/>
                      <a:pt x="13823" y="8266"/>
                    </a:cubicBezTo>
                    <a:cubicBezTo>
                      <a:pt x="13811" y="8281"/>
                      <a:pt x="13798" y="8294"/>
                      <a:pt x="13781" y="8294"/>
                    </a:cubicBezTo>
                    <a:cubicBezTo>
                      <a:pt x="13755" y="8294"/>
                      <a:pt x="13719" y="8263"/>
                      <a:pt x="13664" y="8166"/>
                    </a:cubicBezTo>
                    <a:cubicBezTo>
                      <a:pt x="13644" y="8128"/>
                      <a:pt x="13625" y="8113"/>
                      <a:pt x="13607" y="8113"/>
                    </a:cubicBezTo>
                    <a:cubicBezTo>
                      <a:pt x="13547" y="8113"/>
                      <a:pt x="13506" y="8285"/>
                      <a:pt x="13506" y="8285"/>
                    </a:cubicBezTo>
                    <a:cubicBezTo>
                      <a:pt x="13506" y="8285"/>
                      <a:pt x="13456" y="8375"/>
                      <a:pt x="13377" y="8444"/>
                    </a:cubicBezTo>
                    <a:cubicBezTo>
                      <a:pt x="13297" y="8523"/>
                      <a:pt x="13555" y="8543"/>
                      <a:pt x="13634" y="8553"/>
                    </a:cubicBezTo>
                    <a:cubicBezTo>
                      <a:pt x="13704" y="8563"/>
                      <a:pt x="13605" y="8642"/>
                      <a:pt x="13664" y="8702"/>
                    </a:cubicBezTo>
                    <a:cubicBezTo>
                      <a:pt x="13674" y="8712"/>
                      <a:pt x="13686" y="8717"/>
                      <a:pt x="13699" y="8717"/>
                    </a:cubicBezTo>
                    <a:cubicBezTo>
                      <a:pt x="13761" y="8717"/>
                      <a:pt x="13852" y="8617"/>
                      <a:pt x="13942" y="8593"/>
                    </a:cubicBezTo>
                    <a:cubicBezTo>
                      <a:pt x="13976" y="8586"/>
                      <a:pt x="14004" y="8581"/>
                      <a:pt x="14028" y="8581"/>
                    </a:cubicBezTo>
                    <a:cubicBezTo>
                      <a:pt x="14072" y="8581"/>
                      <a:pt x="14105" y="8597"/>
                      <a:pt x="14150" y="8642"/>
                    </a:cubicBezTo>
                    <a:cubicBezTo>
                      <a:pt x="14160" y="8652"/>
                      <a:pt x="14170" y="8662"/>
                      <a:pt x="14190" y="8682"/>
                    </a:cubicBezTo>
                    <a:cubicBezTo>
                      <a:pt x="14229" y="8732"/>
                      <a:pt x="14229" y="8791"/>
                      <a:pt x="14209" y="8831"/>
                    </a:cubicBezTo>
                    <a:cubicBezTo>
                      <a:pt x="14190" y="8857"/>
                      <a:pt x="14157" y="8879"/>
                      <a:pt x="14113" y="8879"/>
                    </a:cubicBezTo>
                    <a:cubicBezTo>
                      <a:pt x="14092" y="8879"/>
                      <a:pt x="14067" y="8874"/>
                      <a:pt x="14041" y="8860"/>
                    </a:cubicBezTo>
                    <a:cubicBezTo>
                      <a:pt x="14016" y="8850"/>
                      <a:pt x="13997" y="8845"/>
                      <a:pt x="13983" y="8845"/>
                    </a:cubicBezTo>
                    <a:cubicBezTo>
                      <a:pt x="13922" y="8845"/>
                      <a:pt x="13960" y="8937"/>
                      <a:pt x="13952" y="8970"/>
                    </a:cubicBezTo>
                    <a:cubicBezTo>
                      <a:pt x="13952" y="8989"/>
                      <a:pt x="13972" y="8999"/>
                      <a:pt x="14011" y="9009"/>
                    </a:cubicBezTo>
                    <a:cubicBezTo>
                      <a:pt x="14051" y="9029"/>
                      <a:pt x="14130" y="9049"/>
                      <a:pt x="14219" y="9118"/>
                    </a:cubicBezTo>
                    <a:cubicBezTo>
                      <a:pt x="14239" y="9128"/>
                      <a:pt x="14249" y="9138"/>
                      <a:pt x="14259" y="9148"/>
                    </a:cubicBezTo>
                    <a:cubicBezTo>
                      <a:pt x="14324" y="9213"/>
                      <a:pt x="14287" y="9266"/>
                      <a:pt x="14222" y="9266"/>
                    </a:cubicBezTo>
                    <a:cubicBezTo>
                      <a:pt x="14189" y="9266"/>
                      <a:pt x="14148" y="9251"/>
                      <a:pt x="14110" y="9217"/>
                    </a:cubicBezTo>
                    <a:cubicBezTo>
                      <a:pt x="14001" y="9108"/>
                      <a:pt x="13922" y="9237"/>
                      <a:pt x="13833" y="9079"/>
                    </a:cubicBezTo>
                    <a:cubicBezTo>
                      <a:pt x="13789" y="9001"/>
                      <a:pt x="13757" y="8968"/>
                      <a:pt x="13739" y="8968"/>
                    </a:cubicBezTo>
                    <a:cubicBezTo>
                      <a:pt x="13721" y="8968"/>
                      <a:pt x="13718" y="9003"/>
                      <a:pt x="13734" y="9059"/>
                    </a:cubicBezTo>
                    <a:cubicBezTo>
                      <a:pt x="13747" y="9108"/>
                      <a:pt x="13734" y="9133"/>
                      <a:pt x="13709" y="9133"/>
                    </a:cubicBezTo>
                    <a:cubicBezTo>
                      <a:pt x="13678" y="9133"/>
                      <a:pt x="13628" y="9095"/>
                      <a:pt x="13585" y="9019"/>
                    </a:cubicBezTo>
                    <a:cubicBezTo>
                      <a:pt x="13506" y="8890"/>
                      <a:pt x="13535" y="8821"/>
                      <a:pt x="13436" y="8771"/>
                    </a:cubicBezTo>
                    <a:cubicBezTo>
                      <a:pt x="13427" y="8767"/>
                      <a:pt x="13419" y="8764"/>
                      <a:pt x="13413" y="8764"/>
                    </a:cubicBezTo>
                    <a:cubicBezTo>
                      <a:pt x="13351" y="8764"/>
                      <a:pt x="13416" y="8964"/>
                      <a:pt x="13416" y="9009"/>
                    </a:cubicBezTo>
                    <a:cubicBezTo>
                      <a:pt x="13416" y="9069"/>
                      <a:pt x="13406" y="9128"/>
                      <a:pt x="13515" y="9158"/>
                    </a:cubicBezTo>
                    <a:cubicBezTo>
                      <a:pt x="13624" y="9188"/>
                      <a:pt x="13585" y="9297"/>
                      <a:pt x="13664" y="9416"/>
                    </a:cubicBezTo>
                    <a:cubicBezTo>
                      <a:pt x="13683" y="9450"/>
                      <a:pt x="13698" y="9464"/>
                      <a:pt x="13711" y="9464"/>
                    </a:cubicBezTo>
                    <a:cubicBezTo>
                      <a:pt x="13748" y="9464"/>
                      <a:pt x="13774" y="9357"/>
                      <a:pt x="13833" y="9277"/>
                    </a:cubicBezTo>
                    <a:cubicBezTo>
                      <a:pt x="13846" y="9260"/>
                      <a:pt x="13858" y="9253"/>
                      <a:pt x="13869" y="9253"/>
                    </a:cubicBezTo>
                    <a:cubicBezTo>
                      <a:pt x="13928" y="9253"/>
                      <a:pt x="13948" y="9474"/>
                      <a:pt x="13981" y="9525"/>
                    </a:cubicBezTo>
                    <a:cubicBezTo>
                      <a:pt x="14011" y="9594"/>
                      <a:pt x="14071" y="9505"/>
                      <a:pt x="14160" y="9703"/>
                    </a:cubicBezTo>
                    <a:cubicBezTo>
                      <a:pt x="14170" y="9713"/>
                      <a:pt x="14170" y="9713"/>
                      <a:pt x="14170" y="9723"/>
                    </a:cubicBezTo>
                    <a:cubicBezTo>
                      <a:pt x="14229" y="9862"/>
                      <a:pt x="14180" y="9912"/>
                      <a:pt x="14120" y="9931"/>
                    </a:cubicBezTo>
                    <a:cubicBezTo>
                      <a:pt x="14130" y="10011"/>
                      <a:pt x="14061" y="10030"/>
                      <a:pt x="13981" y="10140"/>
                    </a:cubicBezTo>
                    <a:cubicBezTo>
                      <a:pt x="14018" y="10103"/>
                      <a:pt x="14054" y="10059"/>
                      <a:pt x="14090" y="10059"/>
                    </a:cubicBezTo>
                    <a:cubicBezTo>
                      <a:pt x="14093" y="10059"/>
                      <a:pt x="14097" y="10059"/>
                      <a:pt x="14100" y="10060"/>
                    </a:cubicBezTo>
                    <a:cubicBezTo>
                      <a:pt x="14120" y="10060"/>
                      <a:pt x="14140" y="10080"/>
                      <a:pt x="14160" y="10110"/>
                    </a:cubicBezTo>
                    <a:cubicBezTo>
                      <a:pt x="14229" y="10050"/>
                      <a:pt x="14219" y="9961"/>
                      <a:pt x="14259" y="9941"/>
                    </a:cubicBezTo>
                    <a:cubicBezTo>
                      <a:pt x="14264" y="9940"/>
                      <a:pt x="14269" y="9939"/>
                      <a:pt x="14274" y="9939"/>
                    </a:cubicBezTo>
                    <a:cubicBezTo>
                      <a:pt x="14332" y="9939"/>
                      <a:pt x="14404" y="10035"/>
                      <a:pt x="14358" y="10090"/>
                    </a:cubicBezTo>
                    <a:cubicBezTo>
                      <a:pt x="14309" y="10140"/>
                      <a:pt x="14279" y="10130"/>
                      <a:pt x="14190" y="10199"/>
                    </a:cubicBezTo>
                    <a:cubicBezTo>
                      <a:pt x="14200" y="10239"/>
                      <a:pt x="14209" y="10268"/>
                      <a:pt x="14229" y="10308"/>
                    </a:cubicBezTo>
                    <a:cubicBezTo>
                      <a:pt x="14241" y="10355"/>
                      <a:pt x="14256" y="10367"/>
                      <a:pt x="14273" y="10367"/>
                    </a:cubicBezTo>
                    <a:cubicBezTo>
                      <a:pt x="14291" y="10367"/>
                      <a:pt x="14311" y="10354"/>
                      <a:pt x="14331" y="10354"/>
                    </a:cubicBezTo>
                    <a:cubicBezTo>
                      <a:pt x="14355" y="10354"/>
                      <a:pt x="14379" y="10374"/>
                      <a:pt x="14398" y="10467"/>
                    </a:cubicBezTo>
                    <a:cubicBezTo>
                      <a:pt x="14425" y="10576"/>
                      <a:pt x="14378" y="10614"/>
                      <a:pt x="14312" y="10614"/>
                    </a:cubicBezTo>
                    <a:cubicBezTo>
                      <a:pt x="14235" y="10614"/>
                      <a:pt x="14133" y="10560"/>
                      <a:pt x="14100" y="10506"/>
                    </a:cubicBezTo>
                    <a:cubicBezTo>
                      <a:pt x="14031" y="10397"/>
                      <a:pt x="14150" y="10487"/>
                      <a:pt x="14031" y="10407"/>
                    </a:cubicBezTo>
                    <a:cubicBezTo>
                      <a:pt x="14011" y="10417"/>
                      <a:pt x="14001" y="10437"/>
                      <a:pt x="13981" y="10447"/>
                    </a:cubicBezTo>
                    <a:cubicBezTo>
                      <a:pt x="13981" y="10457"/>
                      <a:pt x="13981" y="10457"/>
                      <a:pt x="13972" y="10457"/>
                    </a:cubicBezTo>
                    <a:cubicBezTo>
                      <a:pt x="13981" y="10516"/>
                      <a:pt x="14011" y="10606"/>
                      <a:pt x="14051" y="10685"/>
                    </a:cubicBezTo>
                    <a:cubicBezTo>
                      <a:pt x="14100" y="10798"/>
                      <a:pt x="14125" y="10871"/>
                      <a:pt x="14098" y="10871"/>
                    </a:cubicBezTo>
                    <a:cubicBezTo>
                      <a:pt x="14088" y="10871"/>
                      <a:pt x="14069" y="10859"/>
                      <a:pt x="14041" y="10834"/>
                    </a:cubicBezTo>
                    <a:cubicBezTo>
                      <a:pt x="13942" y="10744"/>
                      <a:pt x="13981" y="10615"/>
                      <a:pt x="13942" y="10497"/>
                    </a:cubicBezTo>
                    <a:cubicBezTo>
                      <a:pt x="13942" y="10487"/>
                      <a:pt x="13932" y="10487"/>
                      <a:pt x="13932" y="10477"/>
                    </a:cubicBezTo>
                    <a:cubicBezTo>
                      <a:pt x="13909" y="10488"/>
                      <a:pt x="13889" y="10493"/>
                      <a:pt x="13872" y="10493"/>
                    </a:cubicBezTo>
                    <a:cubicBezTo>
                      <a:pt x="13861" y="10493"/>
                      <a:pt x="13851" y="10491"/>
                      <a:pt x="13843" y="10487"/>
                    </a:cubicBezTo>
                    <a:cubicBezTo>
                      <a:pt x="13823" y="10516"/>
                      <a:pt x="13803" y="10566"/>
                      <a:pt x="13793" y="10606"/>
                    </a:cubicBezTo>
                    <a:cubicBezTo>
                      <a:pt x="13773" y="10705"/>
                      <a:pt x="13843" y="10625"/>
                      <a:pt x="13912" y="10754"/>
                    </a:cubicBezTo>
                    <a:cubicBezTo>
                      <a:pt x="13963" y="10850"/>
                      <a:pt x="14031" y="10983"/>
                      <a:pt x="13998" y="10983"/>
                    </a:cubicBezTo>
                    <a:cubicBezTo>
                      <a:pt x="13980" y="10983"/>
                      <a:pt x="13931" y="10943"/>
                      <a:pt x="13833" y="10834"/>
                    </a:cubicBezTo>
                    <a:cubicBezTo>
                      <a:pt x="13763" y="10764"/>
                      <a:pt x="13773" y="10695"/>
                      <a:pt x="13743" y="10675"/>
                    </a:cubicBezTo>
                    <a:cubicBezTo>
                      <a:pt x="13741" y="10673"/>
                      <a:pt x="13737" y="10672"/>
                      <a:pt x="13734" y="10672"/>
                    </a:cubicBezTo>
                    <a:cubicBezTo>
                      <a:pt x="13703" y="10672"/>
                      <a:pt x="13657" y="10748"/>
                      <a:pt x="13684" y="10784"/>
                    </a:cubicBezTo>
                    <a:cubicBezTo>
                      <a:pt x="13714" y="10824"/>
                      <a:pt x="13734" y="10824"/>
                      <a:pt x="13783" y="10883"/>
                    </a:cubicBezTo>
                    <a:cubicBezTo>
                      <a:pt x="13833" y="10933"/>
                      <a:pt x="13853" y="10933"/>
                      <a:pt x="13922" y="10992"/>
                    </a:cubicBezTo>
                    <a:cubicBezTo>
                      <a:pt x="13942" y="11002"/>
                      <a:pt x="13952" y="11022"/>
                      <a:pt x="13972" y="11042"/>
                    </a:cubicBezTo>
                    <a:cubicBezTo>
                      <a:pt x="14010" y="11084"/>
                      <a:pt x="14038" y="11100"/>
                      <a:pt x="14065" y="11100"/>
                    </a:cubicBezTo>
                    <a:cubicBezTo>
                      <a:pt x="14107" y="11100"/>
                      <a:pt x="14147" y="11062"/>
                      <a:pt x="14219" y="11032"/>
                    </a:cubicBezTo>
                    <a:cubicBezTo>
                      <a:pt x="14238" y="11023"/>
                      <a:pt x="14248" y="11019"/>
                      <a:pt x="14254" y="11019"/>
                    </a:cubicBezTo>
                    <a:cubicBezTo>
                      <a:pt x="14286" y="11019"/>
                      <a:pt x="14156" y="11143"/>
                      <a:pt x="14190" y="11210"/>
                    </a:cubicBezTo>
                    <a:lnTo>
                      <a:pt x="14279" y="11210"/>
                    </a:lnTo>
                    <a:cubicBezTo>
                      <a:pt x="14269" y="11220"/>
                      <a:pt x="14269" y="11230"/>
                      <a:pt x="14259" y="11240"/>
                    </a:cubicBezTo>
                    <a:cubicBezTo>
                      <a:pt x="14188" y="11345"/>
                      <a:pt x="14211" y="11385"/>
                      <a:pt x="14252" y="11385"/>
                    </a:cubicBezTo>
                    <a:cubicBezTo>
                      <a:pt x="14286" y="11385"/>
                      <a:pt x="14331" y="11359"/>
                      <a:pt x="14348" y="11319"/>
                    </a:cubicBezTo>
                    <a:cubicBezTo>
                      <a:pt x="14354" y="11299"/>
                      <a:pt x="14358" y="11290"/>
                      <a:pt x="14362" y="11290"/>
                    </a:cubicBezTo>
                    <a:cubicBezTo>
                      <a:pt x="14370" y="11290"/>
                      <a:pt x="14374" y="11334"/>
                      <a:pt x="14388" y="11369"/>
                    </a:cubicBezTo>
                    <a:cubicBezTo>
                      <a:pt x="14380" y="11407"/>
                      <a:pt x="14387" y="11419"/>
                      <a:pt x="14405" y="11419"/>
                    </a:cubicBezTo>
                    <a:cubicBezTo>
                      <a:pt x="14434" y="11419"/>
                      <a:pt x="14489" y="11389"/>
                      <a:pt x="14557" y="11389"/>
                    </a:cubicBezTo>
                    <a:lnTo>
                      <a:pt x="14596" y="11389"/>
                    </a:lnTo>
                    <a:cubicBezTo>
                      <a:pt x="14603" y="11388"/>
                      <a:pt x="14610" y="11387"/>
                      <a:pt x="14616" y="11387"/>
                    </a:cubicBezTo>
                    <a:cubicBezTo>
                      <a:pt x="14665" y="11387"/>
                      <a:pt x="14663" y="11425"/>
                      <a:pt x="14636" y="11478"/>
                    </a:cubicBezTo>
                    <a:cubicBezTo>
                      <a:pt x="14636" y="11488"/>
                      <a:pt x="14636" y="11498"/>
                      <a:pt x="14636" y="11508"/>
                    </a:cubicBezTo>
                    <a:cubicBezTo>
                      <a:pt x="14642" y="11545"/>
                      <a:pt x="14633" y="11555"/>
                      <a:pt x="14615" y="11555"/>
                    </a:cubicBezTo>
                    <a:cubicBezTo>
                      <a:pt x="14605" y="11555"/>
                      <a:pt x="14591" y="11551"/>
                      <a:pt x="14576" y="11548"/>
                    </a:cubicBezTo>
                    <a:cubicBezTo>
                      <a:pt x="14537" y="11597"/>
                      <a:pt x="14507" y="11627"/>
                      <a:pt x="14497" y="11647"/>
                    </a:cubicBezTo>
                    <a:cubicBezTo>
                      <a:pt x="14517" y="11667"/>
                      <a:pt x="14537" y="11696"/>
                      <a:pt x="14547" y="11756"/>
                    </a:cubicBezTo>
                    <a:cubicBezTo>
                      <a:pt x="14547" y="11822"/>
                      <a:pt x="14531" y="11847"/>
                      <a:pt x="14509" y="11847"/>
                    </a:cubicBezTo>
                    <a:cubicBezTo>
                      <a:pt x="14482" y="11847"/>
                      <a:pt x="14445" y="11809"/>
                      <a:pt x="14418" y="11766"/>
                    </a:cubicBezTo>
                    <a:cubicBezTo>
                      <a:pt x="14388" y="11726"/>
                      <a:pt x="14368" y="11696"/>
                      <a:pt x="14338" y="11676"/>
                    </a:cubicBezTo>
                    <a:cubicBezTo>
                      <a:pt x="14299" y="11676"/>
                      <a:pt x="14259" y="11676"/>
                      <a:pt x="14209" y="11667"/>
                    </a:cubicBezTo>
                    <a:lnTo>
                      <a:pt x="14209" y="11667"/>
                    </a:lnTo>
                    <a:cubicBezTo>
                      <a:pt x="14249" y="11776"/>
                      <a:pt x="14249" y="11736"/>
                      <a:pt x="14209" y="11815"/>
                    </a:cubicBezTo>
                    <a:cubicBezTo>
                      <a:pt x="14209" y="11815"/>
                      <a:pt x="14200" y="11825"/>
                      <a:pt x="14200" y="11825"/>
                    </a:cubicBezTo>
                    <a:cubicBezTo>
                      <a:pt x="14190" y="11825"/>
                      <a:pt x="14190" y="11825"/>
                      <a:pt x="14180" y="11815"/>
                    </a:cubicBezTo>
                    <a:cubicBezTo>
                      <a:pt x="14160" y="11786"/>
                      <a:pt x="14140" y="11706"/>
                      <a:pt x="14130" y="11647"/>
                    </a:cubicBezTo>
                    <a:cubicBezTo>
                      <a:pt x="14095" y="11637"/>
                      <a:pt x="14066" y="11632"/>
                      <a:pt x="14036" y="11632"/>
                    </a:cubicBezTo>
                    <a:cubicBezTo>
                      <a:pt x="14006" y="11632"/>
                      <a:pt x="13976" y="11637"/>
                      <a:pt x="13942" y="11647"/>
                    </a:cubicBezTo>
                    <a:cubicBezTo>
                      <a:pt x="13942" y="11657"/>
                      <a:pt x="13942" y="11676"/>
                      <a:pt x="13942" y="11686"/>
                    </a:cubicBezTo>
                    <a:cubicBezTo>
                      <a:pt x="13942" y="11776"/>
                      <a:pt x="13962" y="11736"/>
                      <a:pt x="13981" y="11875"/>
                    </a:cubicBezTo>
                    <a:cubicBezTo>
                      <a:pt x="13972" y="11885"/>
                      <a:pt x="13962" y="11885"/>
                      <a:pt x="13962" y="11895"/>
                    </a:cubicBezTo>
                    <a:cubicBezTo>
                      <a:pt x="13932" y="11855"/>
                      <a:pt x="13902" y="11786"/>
                      <a:pt x="13882" y="11726"/>
                    </a:cubicBezTo>
                    <a:cubicBezTo>
                      <a:pt x="13872" y="11706"/>
                      <a:pt x="13862" y="11686"/>
                      <a:pt x="13853" y="11676"/>
                    </a:cubicBezTo>
                    <a:lnTo>
                      <a:pt x="13853" y="11676"/>
                    </a:lnTo>
                    <a:cubicBezTo>
                      <a:pt x="13724" y="11736"/>
                      <a:pt x="13962" y="11795"/>
                      <a:pt x="13912" y="11835"/>
                    </a:cubicBezTo>
                    <a:cubicBezTo>
                      <a:pt x="13882" y="11865"/>
                      <a:pt x="13862" y="11855"/>
                      <a:pt x="13823" y="11875"/>
                    </a:cubicBezTo>
                    <a:cubicBezTo>
                      <a:pt x="13836" y="11909"/>
                      <a:pt x="13827" y="11920"/>
                      <a:pt x="13806" y="11920"/>
                    </a:cubicBezTo>
                    <a:cubicBezTo>
                      <a:pt x="13797" y="11920"/>
                      <a:pt x="13785" y="11917"/>
                      <a:pt x="13773" y="11914"/>
                    </a:cubicBezTo>
                    <a:cubicBezTo>
                      <a:pt x="13763" y="11924"/>
                      <a:pt x="13753" y="11924"/>
                      <a:pt x="13743" y="11944"/>
                    </a:cubicBezTo>
                    <a:cubicBezTo>
                      <a:pt x="13710" y="11981"/>
                      <a:pt x="13684" y="11997"/>
                      <a:pt x="13661" y="11997"/>
                    </a:cubicBezTo>
                    <a:cubicBezTo>
                      <a:pt x="13622" y="11997"/>
                      <a:pt x="13593" y="11950"/>
                      <a:pt x="13555" y="11875"/>
                    </a:cubicBezTo>
                    <a:lnTo>
                      <a:pt x="13555" y="11875"/>
                    </a:lnTo>
                    <a:cubicBezTo>
                      <a:pt x="13515" y="11914"/>
                      <a:pt x="13575" y="12053"/>
                      <a:pt x="13575" y="12053"/>
                    </a:cubicBezTo>
                    <a:cubicBezTo>
                      <a:pt x="13560" y="12055"/>
                      <a:pt x="13545" y="12056"/>
                      <a:pt x="13530" y="12056"/>
                    </a:cubicBezTo>
                    <a:cubicBezTo>
                      <a:pt x="13442" y="12056"/>
                      <a:pt x="13356" y="12029"/>
                      <a:pt x="13406" y="11944"/>
                    </a:cubicBezTo>
                    <a:cubicBezTo>
                      <a:pt x="13506" y="11786"/>
                      <a:pt x="13258" y="11736"/>
                      <a:pt x="13238" y="11706"/>
                    </a:cubicBezTo>
                    <a:cubicBezTo>
                      <a:pt x="13218" y="11686"/>
                      <a:pt x="13258" y="11637"/>
                      <a:pt x="13307" y="11607"/>
                    </a:cubicBezTo>
                    <a:cubicBezTo>
                      <a:pt x="13340" y="11628"/>
                      <a:pt x="13378" y="11638"/>
                      <a:pt x="13403" y="11638"/>
                    </a:cubicBezTo>
                    <a:cubicBezTo>
                      <a:pt x="13438" y="11638"/>
                      <a:pt x="13446" y="11618"/>
                      <a:pt x="13377" y="11577"/>
                    </a:cubicBezTo>
                    <a:lnTo>
                      <a:pt x="13416" y="11577"/>
                    </a:lnTo>
                    <a:cubicBezTo>
                      <a:pt x="13506" y="11577"/>
                      <a:pt x="13597" y="11495"/>
                      <a:pt x="13486" y="11495"/>
                    </a:cubicBezTo>
                    <a:cubicBezTo>
                      <a:pt x="13474" y="11495"/>
                      <a:pt x="13461" y="11496"/>
                      <a:pt x="13446" y="11498"/>
                    </a:cubicBezTo>
                    <a:cubicBezTo>
                      <a:pt x="13387" y="11508"/>
                      <a:pt x="13337" y="11528"/>
                      <a:pt x="13307" y="11538"/>
                    </a:cubicBezTo>
                    <a:cubicBezTo>
                      <a:pt x="13238" y="11488"/>
                      <a:pt x="13208" y="11448"/>
                      <a:pt x="13208" y="11429"/>
                    </a:cubicBezTo>
                    <a:cubicBezTo>
                      <a:pt x="13208" y="11404"/>
                      <a:pt x="13201" y="11330"/>
                      <a:pt x="13257" y="11330"/>
                    </a:cubicBezTo>
                    <a:cubicBezTo>
                      <a:pt x="13268" y="11330"/>
                      <a:pt x="13281" y="11333"/>
                      <a:pt x="13297" y="11339"/>
                    </a:cubicBezTo>
                    <a:cubicBezTo>
                      <a:pt x="13344" y="11356"/>
                      <a:pt x="13388" y="11366"/>
                      <a:pt x="13416" y="11366"/>
                    </a:cubicBezTo>
                    <a:cubicBezTo>
                      <a:pt x="13454" y="11366"/>
                      <a:pt x="13466" y="11349"/>
                      <a:pt x="13426" y="11310"/>
                    </a:cubicBezTo>
                    <a:cubicBezTo>
                      <a:pt x="13359" y="11242"/>
                      <a:pt x="13306" y="11196"/>
                      <a:pt x="13242" y="11196"/>
                    </a:cubicBezTo>
                    <a:cubicBezTo>
                      <a:pt x="13231" y="11196"/>
                      <a:pt x="13220" y="11198"/>
                      <a:pt x="13208" y="11201"/>
                    </a:cubicBezTo>
                    <a:cubicBezTo>
                      <a:pt x="13188" y="11201"/>
                      <a:pt x="13178" y="11201"/>
                      <a:pt x="13158" y="11210"/>
                    </a:cubicBezTo>
                    <a:cubicBezTo>
                      <a:pt x="13139" y="11161"/>
                      <a:pt x="13109" y="11032"/>
                      <a:pt x="13079" y="10933"/>
                    </a:cubicBezTo>
                    <a:cubicBezTo>
                      <a:pt x="13079" y="10920"/>
                      <a:pt x="13083" y="10903"/>
                      <a:pt x="13089" y="10903"/>
                    </a:cubicBezTo>
                    <a:cubicBezTo>
                      <a:pt x="13092" y="10903"/>
                      <a:pt x="13095" y="10909"/>
                      <a:pt x="13099" y="10923"/>
                    </a:cubicBezTo>
                    <a:cubicBezTo>
                      <a:pt x="13107" y="10943"/>
                      <a:pt x="13132" y="10955"/>
                      <a:pt x="13154" y="10955"/>
                    </a:cubicBezTo>
                    <a:cubicBezTo>
                      <a:pt x="13183" y="10955"/>
                      <a:pt x="13205" y="10931"/>
                      <a:pt x="13158" y="10873"/>
                    </a:cubicBezTo>
                    <a:cubicBezTo>
                      <a:pt x="13088" y="10794"/>
                      <a:pt x="13042" y="10731"/>
                      <a:pt x="13004" y="10731"/>
                    </a:cubicBezTo>
                    <a:cubicBezTo>
                      <a:pt x="12999" y="10731"/>
                      <a:pt x="12995" y="10732"/>
                      <a:pt x="12990" y="10734"/>
                    </a:cubicBezTo>
                    <a:lnTo>
                      <a:pt x="12990" y="10625"/>
                    </a:lnTo>
                    <a:cubicBezTo>
                      <a:pt x="12990" y="10534"/>
                      <a:pt x="12987" y="10498"/>
                      <a:pt x="12982" y="10498"/>
                    </a:cubicBezTo>
                    <a:cubicBezTo>
                      <a:pt x="12974" y="10498"/>
                      <a:pt x="12959" y="10605"/>
                      <a:pt x="12940" y="10725"/>
                    </a:cubicBezTo>
                    <a:cubicBezTo>
                      <a:pt x="12930" y="10705"/>
                      <a:pt x="12911" y="10675"/>
                      <a:pt x="12871" y="10645"/>
                    </a:cubicBezTo>
                    <a:cubicBezTo>
                      <a:pt x="12851" y="10635"/>
                      <a:pt x="12831" y="10625"/>
                      <a:pt x="12811" y="10625"/>
                    </a:cubicBezTo>
                    <a:cubicBezTo>
                      <a:pt x="12772" y="10506"/>
                      <a:pt x="12752" y="10526"/>
                      <a:pt x="12702" y="10437"/>
                    </a:cubicBezTo>
                    <a:cubicBezTo>
                      <a:pt x="12702" y="10427"/>
                      <a:pt x="12702" y="10427"/>
                      <a:pt x="12702" y="10417"/>
                    </a:cubicBezTo>
                    <a:cubicBezTo>
                      <a:pt x="12720" y="10411"/>
                      <a:pt x="12737" y="10406"/>
                      <a:pt x="12752" y="10406"/>
                    </a:cubicBezTo>
                    <a:cubicBezTo>
                      <a:pt x="12763" y="10406"/>
                      <a:pt x="12773" y="10409"/>
                      <a:pt x="12782" y="10417"/>
                    </a:cubicBezTo>
                    <a:cubicBezTo>
                      <a:pt x="12807" y="10442"/>
                      <a:pt x="12852" y="10472"/>
                      <a:pt x="12890" y="10472"/>
                    </a:cubicBezTo>
                    <a:cubicBezTo>
                      <a:pt x="12911" y="10472"/>
                      <a:pt x="12930" y="10462"/>
                      <a:pt x="12940" y="10437"/>
                    </a:cubicBezTo>
                    <a:cubicBezTo>
                      <a:pt x="12970" y="10368"/>
                      <a:pt x="13039" y="10427"/>
                      <a:pt x="13020" y="10348"/>
                    </a:cubicBezTo>
                    <a:cubicBezTo>
                      <a:pt x="12996" y="10286"/>
                      <a:pt x="12973" y="10223"/>
                      <a:pt x="12940" y="10223"/>
                    </a:cubicBezTo>
                    <a:cubicBezTo>
                      <a:pt x="12931" y="10223"/>
                      <a:pt x="12921" y="10228"/>
                      <a:pt x="12911" y="10239"/>
                    </a:cubicBezTo>
                    <a:cubicBezTo>
                      <a:pt x="12886" y="10264"/>
                      <a:pt x="12866" y="10278"/>
                      <a:pt x="12855" y="10278"/>
                    </a:cubicBezTo>
                    <a:cubicBezTo>
                      <a:pt x="12844" y="10278"/>
                      <a:pt x="12841" y="10264"/>
                      <a:pt x="12851" y="10229"/>
                    </a:cubicBezTo>
                    <a:cubicBezTo>
                      <a:pt x="12868" y="10171"/>
                      <a:pt x="12981" y="10078"/>
                      <a:pt x="12937" y="10078"/>
                    </a:cubicBezTo>
                    <a:cubicBezTo>
                      <a:pt x="12928" y="10078"/>
                      <a:pt x="12914" y="10082"/>
                      <a:pt x="12891" y="10090"/>
                    </a:cubicBezTo>
                    <a:cubicBezTo>
                      <a:pt x="12762" y="10149"/>
                      <a:pt x="12722" y="10179"/>
                      <a:pt x="12732" y="10229"/>
                    </a:cubicBezTo>
                    <a:cubicBezTo>
                      <a:pt x="12750" y="10264"/>
                      <a:pt x="12712" y="10300"/>
                      <a:pt x="12676" y="10300"/>
                    </a:cubicBezTo>
                    <a:cubicBezTo>
                      <a:pt x="12671" y="10300"/>
                      <a:pt x="12667" y="10299"/>
                      <a:pt x="12663" y="10298"/>
                    </a:cubicBezTo>
                    <a:cubicBezTo>
                      <a:pt x="12653" y="10268"/>
                      <a:pt x="12643" y="10249"/>
                      <a:pt x="12633" y="10239"/>
                    </a:cubicBezTo>
                    <a:cubicBezTo>
                      <a:pt x="12633" y="10229"/>
                      <a:pt x="12633" y="10229"/>
                      <a:pt x="12633" y="10219"/>
                    </a:cubicBezTo>
                    <a:cubicBezTo>
                      <a:pt x="12633" y="10189"/>
                      <a:pt x="12633" y="10159"/>
                      <a:pt x="12633" y="10140"/>
                    </a:cubicBezTo>
                    <a:cubicBezTo>
                      <a:pt x="12640" y="10142"/>
                      <a:pt x="12648" y="10144"/>
                      <a:pt x="12654" y="10144"/>
                    </a:cubicBezTo>
                    <a:cubicBezTo>
                      <a:pt x="12673" y="10144"/>
                      <a:pt x="12680" y="10127"/>
                      <a:pt x="12643" y="10060"/>
                    </a:cubicBezTo>
                    <a:cubicBezTo>
                      <a:pt x="12653" y="10011"/>
                      <a:pt x="12663" y="9991"/>
                      <a:pt x="12712" y="9991"/>
                    </a:cubicBezTo>
                    <a:cubicBezTo>
                      <a:pt x="12811" y="9991"/>
                      <a:pt x="12782" y="9971"/>
                      <a:pt x="12821" y="9912"/>
                    </a:cubicBezTo>
                    <a:cubicBezTo>
                      <a:pt x="12871" y="9852"/>
                      <a:pt x="13010" y="9912"/>
                      <a:pt x="12921" y="9832"/>
                    </a:cubicBezTo>
                    <a:cubicBezTo>
                      <a:pt x="12898" y="9810"/>
                      <a:pt x="12878" y="9801"/>
                      <a:pt x="12861" y="9801"/>
                    </a:cubicBezTo>
                    <a:cubicBezTo>
                      <a:pt x="12818" y="9801"/>
                      <a:pt x="12787" y="9852"/>
                      <a:pt x="12752" y="9852"/>
                    </a:cubicBezTo>
                    <a:cubicBezTo>
                      <a:pt x="12692" y="9852"/>
                      <a:pt x="12653" y="9753"/>
                      <a:pt x="12692" y="9713"/>
                    </a:cubicBezTo>
                    <a:lnTo>
                      <a:pt x="12692" y="9713"/>
                    </a:lnTo>
                    <a:cubicBezTo>
                      <a:pt x="12720" y="9722"/>
                      <a:pt x="12746" y="9727"/>
                      <a:pt x="12765" y="9727"/>
                    </a:cubicBezTo>
                    <a:cubicBezTo>
                      <a:pt x="12807" y="9727"/>
                      <a:pt x="12814" y="9705"/>
                      <a:pt x="12732" y="9664"/>
                    </a:cubicBezTo>
                    <a:cubicBezTo>
                      <a:pt x="12732" y="9654"/>
                      <a:pt x="12712" y="9644"/>
                      <a:pt x="12692" y="9644"/>
                    </a:cubicBezTo>
                    <a:cubicBezTo>
                      <a:pt x="12643" y="9624"/>
                      <a:pt x="12613" y="9604"/>
                      <a:pt x="12583" y="9584"/>
                    </a:cubicBezTo>
                    <a:cubicBezTo>
                      <a:pt x="12603" y="9535"/>
                      <a:pt x="12564" y="9505"/>
                      <a:pt x="12534" y="9495"/>
                    </a:cubicBezTo>
                    <a:cubicBezTo>
                      <a:pt x="12534" y="9465"/>
                      <a:pt x="12540" y="9422"/>
                      <a:pt x="12587" y="9422"/>
                    </a:cubicBezTo>
                    <a:cubicBezTo>
                      <a:pt x="12602" y="9422"/>
                      <a:pt x="12620" y="9426"/>
                      <a:pt x="12643" y="9436"/>
                    </a:cubicBezTo>
                    <a:cubicBezTo>
                      <a:pt x="12696" y="9452"/>
                      <a:pt x="12745" y="9462"/>
                      <a:pt x="12777" y="9462"/>
                    </a:cubicBezTo>
                    <a:cubicBezTo>
                      <a:pt x="12823" y="9462"/>
                      <a:pt x="12838" y="9442"/>
                      <a:pt x="12792" y="9396"/>
                    </a:cubicBezTo>
                    <a:cubicBezTo>
                      <a:pt x="12710" y="9332"/>
                      <a:pt x="12645" y="9286"/>
                      <a:pt x="12551" y="9286"/>
                    </a:cubicBezTo>
                    <a:cubicBezTo>
                      <a:pt x="12542" y="9286"/>
                      <a:pt x="12533" y="9286"/>
                      <a:pt x="12524" y="9287"/>
                    </a:cubicBezTo>
                    <a:cubicBezTo>
                      <a:pt x="12514" y="9297"/>
                      <a:pt x="12504" y="9297"/>
                      <a:pt x="12494" y="9297"/>
                    </a:cubicBezTo>
                    <a:cubicBezTo>
                      <a:pt x="12494" y="9277"/>
                      <a:pt x="12494" y="9257"/>
                      <a:pt x="12474" y="9227"/>
                    </a:cubicBezTo>
                    <a:cubicBezTo>
                      <a:pt x="12464" y="9208"/>
                      <a:pt x="12454" y="9148"/>
                      <a:pt x="12435" y="9089"/>
                    </a:cubicBezTo>
                    <a:cubicBezTo>
                      <a:pt x="12534" y="9059"/>
                      <a:pt x="12583" y="9049"/>
                      <a:pt x="12583" y="8989"/>
                    </a:cubicBezTo>
                    <a:cubicBezTo>
                      <a:pt x="12583" y="8946"/>
                      <a:pt x="12561" y="8812"/>
                      <a:pt x="12489" y="8812"/>
                    </a:cubicBezTo>
                    <a:cubicBezTo>
                      <a:pt x="12478" y="8812"/>
                      <a:pt x="12467" y="8815"/>
                      <a:pt x="12454" y="8821"/>
                    </a:cubicBezTo>
                    <a:cubicBezTo>
                      <a:pt x="12425" y="8841"/>
                      <a:pt x="12415" y="8851"/>
                      <a:pt x="12395" y="8860"/>
                    </a:cubicBezTo>
                    <a:cubicBezTo>
                      <a:pt x="12395" y="8860"/>
                      <a:pt x="12395" y="8860"/>
                      <a:pt x="12395" y="8870"/>
                    </a:cubicBezTo>
                    <a:cubicBezTo>
                      <a:pt x="12385" y="8870"/>
                      <a:pt x="12375" y="8880"/>
                      <a:pt x="12375" y="8890"/>
                    </a:cubicBezTo>
                    <a:cubicBezTo>
                      <a:pt x="12336" y="8859"/>
                      <a:pt x="12304" y="8834"/>
                      <a:pt x="12277" y="8834"/>
                    </a:cubicBezTo>
                    <a:cubicBezTo>
                      <a:pt x="12270" y="8834"/>
                      <a:pt x="12263" y="8836"/>
                      <a:pt x="12256" y="8841"/>
                    </a:cubicBezTo>
                    <a:cubicBezTo>
                      <a:pt x="12247" y="8849"/>
                      <a:pt x="12241" y="8853"/>
                      <a:pt x="12235" y="8853"/>
                    </a:cubicBezTo>
                    <a:cubicBezTo>
                      <a:pt x="12216" y="8853"/>
                      <a:pt x="12204" y="8805"/>
                      <a:pt x="12127" y="8751"/>
                    </a:cubicBezTo>
                    <a:cubicBezTo>
                      <a:pt x="12085" y="8728"/>
                      <a:pt x="12053" y="8723"/>
                      <a:pt x="12026" y="8723"/>
                    </a:cubicBezTo>
                    <a:cubicBezTo>
                      <a:pt x="12005" y="8723"/>
                      <a:pt x="11987" y="8727"/>
                      <a:pt x="11969" y="8727"/>
                    </a:cubicBezTo>
                    <a:cubicBezTo>
                      <a:pt x="11953" y="8727"/>
                      <a:pt x="11937" y="8724"/>
                      <a:pt x="11919" y="8712"/>
                    </a:cubicBezTo>
                    <a:cubicBezTo>
                      <a:pt x="11889" y="8692"/>
                      <a:pt x="11820" y="8672"/>
                      <a:pt x="11790" y="8642"/>
                    </a:cubicBezTo>
                    <a:cubicBezTo>
                      <a:pt x="11820" y="8620"/>
                      <a:pt x="11855" y="8609"/>
                      <a:pt x="11892" y="8609"/>
                    </a:cubicBezTo>
                    <a:cubicBezTo>
                      <a:pt x="11904" y="8609"/>
                      <a:pt x="11917" y="8610"/>
                      <a:pt x="11929" y="8613"/>
                    </a:cubicBezTo>
                    <a:cubicBezTo>
                      <a:pt x="11969" y="8623"/>
                      <a:pt x="12008" y="8632"/>
                      <a:pt x="12038" y="8652"/>
                    </a:cubicBezTo>
                    <a:cubicBezTo>
                      <a:pt x="12084" y="8664"/>
                      <a:pt x="12123" y="8675"/>
                      <a:pt x="12156" y="8675"/>
                    </a:cubicBezTo>
                    <a:cubicBezTo>
                      <a:pt x="12179" y="8675"/>
                      <a:pt x="12200" y="8669"/>
                      <a:pt x="12217" y="8652"/>
                    </a:cubicBezTo>
                    <a:cubicBezTo>
                      <a:pt x="12246" y="8623"/>
                      <a:pt x="12276" y="8593"/>
                      <a:pt x="12306" y="8573"/>
                    </a:cubicBezTo>
                    <a:cubicBezTo>
                      <a:pt x="12326" y="8553"/>
                      <a:pt x="12355" y="8543"/>
                      <a:pt x="12395" y="8533"/>
                    </a:cubicBezTo>
                    <a:cubicBezTo>
                      <a:pt x="12464" y="8523"/>
                      <a:pt x="12573" y="8474"/>
                      <a:pt x="12494" y="8404"/>
                    </a:cubicBezTo>
                    <a:cubicBezTo>
                      <a:pt x="12425" y="8345"/>
                      <a:pt x="12385" y="8226"/>
                      <a:pt x="12375" y="8186"/>
                    </a:cubicBezTo>
                    <a:cubicBezTo>
                      <a:pt x="12365" y="8176"/>
                      <a:pt x="12365" y="8166"/>
                      <a:pt x="12365" y="8166"/>
                    </a:cubicBezTo>
                    <a:cubicBezTo>
                      <a:pt x="12365" y="8166"/>
                      <a:pt x="12365" y="8107"/>
                      <a:pt x="12365" y="8047"/>
                    </a:cubicBezTo>
                    <a:cubicBezTo>
                      <a:pt x="12345" y="8038"/>
                      <a:pt x="12326" y="8028"/>
                      <a:pt x="12306" y="8018"/>
                    </a:cubicBezTo>
                    <a:cubicBezTo>
                      <a:pt x="12306" y="8028"/>
                      <a:pt x="12306" y="8028"/>
                      <a:pt x="12296" y="8038"/>
                    </a:cubicBezTo>
                    <a:cubicBezTo>
                      <a:pt x="12276" y="8077"/>
                      <a:pt x="12266" y="8097"/>
                      <a:pt x="12246" y="8127"/>
                    </a:cubicBezTo>
                    <a:cubicBezTo>
                      <a:pt x="12236" y="8156"/>
                      <a:pt x="12217" y="8176"/>
                      <a:pt x="12207" y="8196"/>
                    </a:cubicBezTo>
                    <a:cubicBezTo>
                      <a:pt x="12197" y="8196"/>
                      <a:pt x="12177" y="8196"/>
                      <a:pt x="12147" y="8216"/>
                    </a:cubicBezTo>
                    <a:cubicBezTo>
                      <a:pt x="12127" y="8216"/>
                      <a:pt x="12117" y="8226"/>
                      <a:pt x="12098" y="8226"/>
                    </a:cubicBezTo>
                    <a:cubicBezTo>
                      <a:pt x="12091" y="8199"/>
                      <a:pt x="12089" y="8169"/>
                      <a:pt x="12082" y="8169"/>
                    </a:cubicBezTo>
                    <a:cubicBezTo>
                      <a:pt x="12079" y="8169"/>
                      <a:pt x="12074" y="8176"/>
                      <a:pt x="12068" y="8196"/>
                    </a:cubicBezTo>
                    <a:cubicBezTo>
                      <a:pt x="12057" y="8229"/>
                      <a:pt x="12021" y="8250"/>
                      <a:pt x="11993" y="8250"/>
                    </a:cubicBezTo>
                    <a:cubicBezTo>
                      <a:pt x="11971" y="8250"/>
                      <a:pt x="11954" y="8237"/>
                      <a:pt x="11959" y="8206"/>
                    </a:cubicBezTo>
                    <a:cubicBezTo>
                      <a:pt x="11969" y="8186"/>
                      <a:pt x="11969" y="8166"/>
                      <a:pt x="11998" y="8127"/>
                    </a:cubicBezTo>
                    <a:cubicBezTo>
                      <a:pt x="12018" y="8097"/>
                      <a:pt x="12048" y="8057"/>
                      <a:pt x="12068" y="8028"/>
                    </a:cubicBezTo>
                    <a:cubicBezTo>
                      <a:pt x="12127" y="7978"/>
                      <a:pt x="12286" y="8038"/>
                      <a:pt x="12187" y="7958"/>
                    </a:cubicBezTo>
                    <a:cubicBezTo>
                      <a:pt x="12177" y="7948"/>
                      <a:pt x="12157" y="7938"/>
                      <a:pt x="12147" y="7938"/>
                    </a:cubicBezTo>
                    <a:cubicBezTo>
                      <a:pt x="12157" y="7928"/>
                      <a:pt x="12157" y="7928"/>
                      <a:pt x="12167" y="7928"/>
                    </a:cubicBezTo>
                    <a:cubicBezTo>
                      <a:pt x="12127" y="7899"/>
                      <a:pt x="12107" y="7889"/>
                      <a:pt x="12088" y="7869"/>
                    </a:cubicBezTo>
                    <a:cubicBezTo>
                      <a:pt x="12098" y="7839"/>
                      <a:pt x="12127" y="7790"/>
                      <a:pt x="12147" y="7740"/>
                    </a:cubicBezTo>
                    <a:cubicBezTo>
                      <a:pt x="12147" y="7730"/>
                      <a:pt x="12147" y="7720"/>
                      <a:pt x="12157" y="7720"/>
                    </a:cubicBezTo>
                    <a:cubicBezTo>
                      <a:pt x="12177" y="7750"/>
                      <a:pt x="12197" y="7800"/>
                      <a:pt x="12246" y="7859"/>
                    </a:cubicBezTo>
                    <a:cubicBezTo>
                      <a:pt x="12226" y="7889"/>
                      <a:pt x="12217" y="7909"/>
                      <a:pt x="12217" y="7919"/>
                    </a:cubicBezTo>
                    <a:cubicBezTo>
                      <a:pt x="12227" y="7931"/>
                      <a:pt x="12234" y="7937"/>
                      <a:pt x="12241" y="7937"/>
                    </a:cubicBezTo>
                    <a:cubicBezTo>
                      <a:pt x="12263" y="7937"/>
                      <a:pt x="12269" y="7860"/>
                      <a:pt x="12355" y="7790"/>
                    </a:cubicBezTo>
                    <a:cubicBezTo>
                      <a:pt x="12402" y="7748"/>
                      <a:pt x="12437" y="7739"/>
                      <a:pt x="12467" y="7739"/>
                    </a:cubicBezTo>
                    <a:cubicBezTo>
                      <a:pt x="12486" y="7739"/>
                      <a:pt x="12503" y="7743"/>
                      <a:pt x="12520" y="7743"/>
                    </a:cubicBezTo>
                    <a:cubicBezTo>
                      <a:pt x="12538" y="7743"/>
                      <a:pt x="12555" y="7738"/>
                      <a:pt x="12573" y="7720"/>
                    </a:cubicBezTo>
                    <a:cubicBezTo>
                      <a:pt x="12633" y="7661"/>
                      <a:pt x="12821" y="7591"/>
                      <a:pt x="12692" y="7512"/>
                    </a:cubicBezTo>
                    <a:cubicBezTo>
                      <a:pt x="12606" y="7452"/>
                      <a:pt x="12564" y="7414"/>
                      <a:pt x="12528" y="7414"/>
                    </a:cubicBezTo>
                    <a:cubicBezTo>
                      <a:pt x="12510" y="7414"/>
                      <a:pt x="12494" y="7423"/>
                      <a:pt x="12474" y="7443"/>
                    </a:cubicBezTo>
                    <a:cubicBezTo>
                      <a:pt x="12443" y="7474"/>
                      <a:pt x="12384" y="7517"/>
                      <a:pt x="12337" y="7517"/>
                    </a:cubicBezTo>
                    <a:cubicBezTo>
                      <a:pt x="12310" y="7517"/>
                      <a:pt x="12287" y="7503"/>
                      <a:pt x="12276" y="7462"/>
                    </a:cubicBezTo>
                    <a:cubicBezTo>
                      <a:pt x="12236" y="7353"/>
                      <a:pt x="12147" y="7443"/>
                      <a:pt x="12177" y="7324"/>
                    </a:cubicBezTo>
                    <a:cubicBezTo>
                      <a:pt x="12200" y="7238"/>
                      <a:pt x="12236" y="7140"/>
                      <a:pt x="12279" y="7140"/>
                    </a:cubicBezTo>
                    <a:cubicBezTo>
                      <a:pt x="12290" y="7140"/>
                      <a:pt x="12303" y="7148"/>
                      <a:pt x="12316" y="7165"/>
                    </a:cubicBezTo>
                    <a:cubicBezTo>
                      <a:pt x="12349" y="7199"/>
                      <a:pt x="12374" y="7218"/>
                      <a:pt x="12388" y="7218"/>
                    </a:cubicBezTo>
                    <a:cubicBezTo>
                      <a:pt x="12402" y="7218"/>
                      <a:pt x="12405" y="7196"/>
                      <a:pt x="12395" y="7145"/>
                    </a:cubicBezTo>
                    <a:cubicBezTo>
                      <a:pt x="12370" y="7063"/>
                      <a:pt x="12224" y="6927"/>
                      <a:pt x="12275" y="6927"/>
                    </a:cubicBezTo>
                    <a:cubicBezTo>
                      <a:pt x="12285" y="6927"/>
                      <a:pt x="12305" y="6933"/>
                      <a:pt x="12335" y="6947"/>
                    </a:cubicBezTo>
                    <a:cubicBezTo>
                      <a:pt x="12514" y="7026"/>
                      <a:pt x="12564" y="7066"/>
                      <a:pt x="12534" y="7155"/>
                    </a:cubicBezTo>
                    <a:cubicBezTo>
                      <a:pt x="12522" y="7200"/>
                      <a:pt x="12576" y="7255"/>
                      <a:pt x="12620" y="7255"/>
                    </a:cubicBezTo>
                    <a:cubicBezTo>
                      <a:pt x="12653" y="7255"/>
                      <a:pt x="12681" y="7224"/>
                      <a:pt x="12673" y="7135"/>
                    </a:cubicBezTo>
                    <a:cubicBezTo>
                      <a:pt x="12653" y="6917"/>
                      <a:pt x="12692" y="6778"/>
                      <a:pt x="12564" y="6778"/>
                    </a:cubicBezTo>
                    <a:cubicBezTo>
                      <a:pt x="12548" y="6779"/>
                      <a:pt x="12535" y="6780"/>
                      <a:pt x="12524" y="6780"/>
                    </a:cubicBezTo>
                    <a:cubicBezTo>
                      <a:pt x="12445" y="6780"/>
                      <a:pt x="12477" y="6748"/>
                      <a:pt x="12425" y="6669"/>
                    </a:cubicBezTo>
                    <a:cubicBezTo>
                      <a:pt x="12405" y="6649"/>
                      <a:pt x="12395" y="6639"/>
                      <a:pt x="12375" y="6630"/>
                    </a:cubicBezTo>
                    <a:cubicBezTo>
                      <a:pt x="12316" y="6610"/>
                      <a:pt x="12246" y="6630"/>
                      <a:pt x="12266" y="6590"/>
                    </a:cubicBezTo>
                    <a:cubicBezTo>
                      <a:pt x="12266" y="6590"/>
                      <a:pt x="12266" y="6590"/>
                      <a:pt x="12266" y="6580"/>
                    </a:cubicBezTo>
                    <a:cubicBezTo>
                      <a:pt x="12276" y="6570"/>
                      <a:pt x="12286" y="6560"/>
                      <a:pt x="12296" y="6550"/>
                    </a:cubicBezTo>
                    <a:cubicBezTo>
                      <a:pt x="12306" y="6540"/>
                      <a:pt x="12316" y="6530"/>
                      <a:pt x="12326" y="6520"/>
                    </a:cubicBezTo>
                    <a:cubicBezTo>
                      <a:pt x="12343" y="6509"/>
                      <a:pt x="12359" y="6504"/>
                      <a:pt x="12374" y="6504"/>
                    </a:cubicBezTo>
                    <a:cubicBezTo>
                      <a:pt x="12432" y="6504"/>
                      <a:pt x="12468" y="6580"/>
                      <a:pt x="12524" y="6580"/>
                    </a:cubicBezTo>
                    <a:cubicBezTo>
                      <a:pt x="12593" y="6580"/>
                      <a:pt x="12653" y="6401"/>
                      <a:pt x="12573" y="6352"/>
                    </a:cubicBezTo>
                    <a:cubicBezTo>
                      <a:pt x="12513" y="6309"/>
                      <a:pt x="12542" y="6259"/>
                      <a:pt x="12590" y="6259"/>
                    </a:cubicBezTo>
                    <a:cubicBezTo>
                      <a:pt x="12597" y="6259"/>
                      <a:pt x="12605" y="6260"/>
                      <a:pt x="12613" y="6263"/>
                    </a:cubicBezTo>
                    <a:cubicBezTo>
                      <a:pt x="12628" y="6269"/>
                      <a:pt x="12649" y="6273"/>
                      <a:pt x="12670" y="6273"/>
                    </a:cubicBezTo>
                    <a:cubicBezTo>
                      <a:pt x="12716" y="6273"/>
                      <a:pt x="12760" y="6252"/>
                      <a:pt x="12732" y="6183"/>
                    </a:cubicBezTo>
                    <a:cubicBezTo>
                      <a:pt x="12683" y="6064"/>
                      <a:pt x="12821" y="6035"/>
                      <a:pt x="12831" y="6005"/>
                    </a:cubicBezTo>
                    <a:cubicBezTo>
                      <a:pt x="12850" y="5977"/>
                      <a:pt x="12798" y="5905"/>
                      <a:pt x="12742" y="5905"/>
                    </a:cubicBezTo>
                    <a:cubicBezTo>
                      <a:pt x="12739" y="5905"/>
                      <a:pt x="12736" y="5905"/>
                      <a:pt x="12732" y="5906"/>
                    </a:cubicBezTo>
                    <a:cubicBezTo>
                      <a:pt x="12677" y="5906"/>
                      <a:pt x="12630" y="5845"/>
                      <a:pt x="12696" y="5845"/>
                    </a:cubicBezTo>
                    <a:cubicBezTo>
                      <a:pt x="12701" y="5845"/>
                      <a:pt x="12706" y="5846"/>
                      <a:pt x="12712" y="5846"/>
                    </a:cubicBezTo>
                    <a:cubicBezTo>
                      <a:pt x="12768" y="5857"/>
                      <a:pt x="12802" y="5884"/>
                      <a:pt x="12823" y="5884"/>
                    </a:cubicBezTo>
                    <a:cubicBezTo>
                      <a:pt x="12839" y="5884"/>
                      <a:pt x="12847" y="5868"/>
                      <a:pt x="12851" y="5816"/>
                    </a:cubicBezTo>
                    <a:cubicBezTo>
                      <a:pt x="12861" y="5697"/>
                      <a:pt x="12841" y="5707"/>
                      <a:pt x="12871" y="5628"/>
                    </a:cubicBezTo>
                    <a:cubicBezTo>
                      <a:pt x="12893" y="5568"/>
                      <a:pt x="12938" y="5282"/>
                      <a:pt x="12959" y="5282"/>
                    </a:cubicBezTo>
                    <a:cubicBezTo>
                      <a:pt x="12966" y="5282"/>
                      <a:pt x="12970" y="5312"/>
                      <a:pt x="12970" y="5390"/>
                    </a:cubicBezTo>
                    <a:lnTo>
                      <a:pt x="12970" y="5172"/>
                    </a:lnTo>
                    <a:cubicBezTo>
                      <a:pt x="12970" y="5101"/>
                      <a:pt x="12972" y="5072"/>
                      <a:pt x="12974" y="5072"/>
                    </a:cubicBezTo>
                    <a:close/>
                    <a:moveTo>
                      <a:pt x="18979" y="12023"/>
                    </a:moveTo>
                    <a:cubicBezTo>
                      <a:pt x="18999" y="12053"/>
                      <a:pt x="19018" y="12073"/>
                      <a:pt x="19038" y="12083"/>
                    </a:cubicBezTo>
                    <a:cubicBezTo>
                      <a:pt x="19018" y="12103"/>
                      <a:pt x="18989" y="12123"/>
                      <a:pt x="18969" y="12152"/>
                    </a:cubicBezTo>
                    <a:cubicBezTo>
                      <a:pt x="18969" y="12113"/>
                      <a:pt x="18969" y="12063"/>
                      <a:pt x="18979" y="12023"/>
                    </a:cubicBezTo>
                    <a:close/>
                    <a:moveTo>
                      <a:pt x="3075" y="12142"/>
                    </a:moveTo>
                    <a:cubicBezTo>
                      <a:pt x="3075" y="12142"/>
                      <a:pt x="3084" y="12142"/>
                      <a:pt x="3104" y="12152"/>
                    </a:cubicBezTo>
                    <a:cubicBezTo>
                      <a:pt x="3114" y="12162"/>
                      <a:pt x="3134" y="12172"/>
                      <a:pt x="3154" y="12172"/>
                    </a:cubicBezTo>
                    <a:cubicBezTo>
                      <a:pt x="3174" y="12182"/>
                      <a:pt x="3184" y="12182"/>
                      <a:pt x="3203" y="12182"/>
                    </a:cubicBezTo>
                    <a:cubicBezTo>
                      <a:pt x="3194" y="12202"/>
                      <a:pt x="3184" y="12222"/>
                      <a:pt x="3164" y="12232"/>
                    </a:cubicBezTo>
                    <a:cubicBezTo>
                      <a:pt x="3154" y="12242"/>
                      <a:pt x="3144" y="12252"/>
                      <a:pt x="3134" y="12261"/>
                    </a:cubicBezTo>
                    <a:cubicBezTo>
                      <a:pt x="3124" y="12252"/>
                      <a:pt x="3114" y="12252"/>
                      <a:pt x="3104" y="12242"/>
                    </a:cubicBezTo>
                    <a:cubicBezTo>
                      <a:pt x="3114" y="12232"/>
                      <a:pt x="3124" y="12212"/>
                      <a:pt x="3134" y="12202"/>
                    </a:cubicBezTo>
                    <a:cubicBezTo>
                      <a:pt x="3124" y="12202"/>
                      <a:pt x="3124" y="12202"/>
                      <a:pt x="3114" y="12212"/>
                    </a:cubicBezTo>
                    <a:cubicBezTo>
                      <a:pt x="3104" y="12222"/>
                      <a:pt x="3104" y="12222"/>
                      <a:pt x="3094" y="12232"/>
                    </a:cubicBezTo>
                    <a:cubicBezTo>
                      <a:pt x="3084" y="12222"/>
                      <a:pt x="3075" y="12222"/>
                      <a:pt x="3075" y="12212"/>
                    </a:cubicBezTo>
                    <a:cubicBezTo>
                      <a:pt x="3065" y="12192"/>
                      <a:pt x="3055" y="12172"/>
                      <a:pt x="3055" y="12162"/>
                    </a:cubicBezTo>
                    <a:cubicBezTo>
                      <a:pt x="3065" y="12152"/>
                      <a:pt x="3065" y="12142"/>
                      <a:pt x="3075" y="12142"/>
                    </a:cubicBezTo>
                    <a:close/>
                    <a:moveTo>
                      <a:pt x="18690" y="11247"/>
                    </a:moveTo>
                    <a:cubicBezTo>
                      <a:pt x="18716" y="11247"/>
                      <a:pt x="18742" y="11257"/>
                      <a:pt x="18771" y="11280"/>
                    </a:cubicBezTo>
                    <a:cubicBezTo>
                      <a:pt x="18835" y="11320"/>
                      <a:pt x="18938" y="11380"/>
                      <a:pt x="19017" y="11380"/>
                    </a:cubicBezTo>
                    <a:cubicBezTo>
                      <a:pt x="19036" y="11380"/>
                      <a:pt x="19053" y="11377"/>
                      <a:pt x="19068" y="11369"/>
                    </a:cubicBezTo>
                    <a:cubicBezTo>
                      <a:pt x="19088" y="11389"/>
                      <a:pt x="19098" y="11419"/>
                      <a:pt x="19098" y="11429"/>
                    </a:cubicBezTo>
                    <a:cubicBezTo>
                      <a:pt x="19098" y="11453"/>
                      <a:pt x="19084" y="11518"/>
                      <a:pt x="19107" y="11518"/>
                    </a:cubicBezTo>
                    <a:cubicBezTo>
                      <a:pt x="19112" y="11518"/>
                      <a:pt x="19119" y="11515"/>
                      <a:pt x="19127" y="11508"/>
                    </a:cubicBezTo>
                    <a:cubicBezTo>
                      <a:pt x="19177" y="11478"/>
                      <a:pt x="19147" y="11369"/>
                      <a:pt x="19127" y="11339"/>
                    </a:cubicBezTo>
                    <a:cubicBezTo>
                      <a:pt x="19127" y="11339"/>
                      <a:pt x="19127" y="11329"/>
                      <a:pt x="19118" y="11329"/>
                    </a:cubicBezTo>
                    <a:cubicBezTo>
                      <a:pt x="19127" y="11319"/>
                      <a:pt x="19127" y="11319"/>
                      <a:pt x="19127" y="11310"/>
                    </a:cubicBezTo>
                    <a:cubicBezTo>
                      <a:pt x="19137" y="11310"/>
                      <a:pt x="19137" y="11300"/>
                      <a:pt x="19137" y="11300"/>
                    </a:cubicBezTo>
                    <a:cubicBezTo>
                      <a:pt x="19256" y="11468"/>
                      <a:pt x="19673" y="11825"/>
                      <a:pt x="19752" y="12063"/>
                    </a:cubicBezTo>
                    <a:cubicBezTo>
                      <a:pt x="19822" y="12264"/>
                      <a:pt x="19807" y="12351"/>
                      <a:pt x="19731" y="12351"/>
                    </a:cubicBezTo>
                    <a:cubicBezTo>
                      <a:pt x="19710" y="12351"/>
                      <a:pt x="19684" y="12344"/>
                      <a:pt x="19653" y="12331"/>
                    </a:cubicBezTo>
                    <a:cubicBezTo>
                      <a:pt x="19703" y="12321"/>
                      <a:pt x="19713" y="12271"/>
                      <a:pt x="19623" y="12172"/>
                    </a:cubicBezTo>
                    <a:cubicBezTo>
                      <a:pt x="19466" y="12007"/>
                      <a:pt x="19357" y="11890"/>
                      <a:pt x="19280" y="11890"/>
                    </a:cubicBezTo>
                    <a:cubicBezTo>
                      <a:pt x="19264" y="11890"/>
                      <a:pt x="19250" y="11895"/>
                      <a:pt x="19237" y="11904"/>
                    </a:cubicBezTo>
                    <a:cubicBezTo>
                      <a:pt x="19217" y="11916"/>
                      <a:pt x="19204" y="11922"/>
                      <a:pt x="19193" y="11922"/>
                    </a:cubicBezTo>
                    <a:cubicBezTo>
                      <a:pt x="19176" y="11922"/>
                      <a:pt x="19165" y="11909"/>
                      <a:pt x="19147" y="11885"/>
                    </a:cubicBezTo>
                    <a:cubicBezTo>
                      <a:pt x="19158" y="11883"/>
                      <a:pt x="19170" y="11882"/>
                      <a:pt x="19181" y="11882"/>
                    </a:cubicBezTo>
                    <a:cubicBezTo>
                      <a:pt x="19193" y="11882"/>
                      <a:pt x="19204" y="11883"/>
                      <a:pt x="19215" y="11883"/>
                    </a:cubicBezTo>
                    <a:cubicBezTo>
                      <a:pt x="19247" y="11883"/>
                      <a:pt x="19269" y="11878"/>
                      <a:pt x="19256" y="11835"/>
                    </a:cubicBezTo>
                    <a:cubicBezTo>
                      <a:pt x="19237" y="11746"/>
                      <a:pt x="19326" y="11696"/>
                      <a:pt x="19385" y="11686"/>
                    </a:cubicBezTo>
                    <a:cubicBezTo>
                      <a:pt x="19455" y="11686"/>
                      <a:pt x="19356" y="11627"/>
                      <a:pt x="19266" y="11607"/>
                    </a:cubicBezTo>
                    <a:cubicBezTo>
                      <a:pt x="19244" y="11602"/>
                      <a:pt x="19226" y="11600"/>
                      <a:pt x="19210" y="11600"/>
                    </a:cubicBezTo>
                    <a:cubicBezTo>
                      <a:pt x="19163" y="11600"/>
                      <a:pt x="19137" y="11617"/>
                      <a:pt x="19078" y="11617"/>
                    </a:cubicBezTo>
                    <a:cubicBezTo>
                      <a:pt x="19036" y="11622"/>
                      <a:pt x="19003" y="11636"/>
                      <a:pt x="18980" y="11636"/>
                    </a:cubicBezTo>
                    <a:cubicBezTo>
                      <a:pt x="18960" y="11636"/>
                      <a:pt x="18949" y="11625"/>
                      <a:pt x="18949" y="11587"/>
                    </a:cubicBezTo>
                    <a:cubicBezTo>
                      <a:pt x="18949" y="11498"/>
                      <a:pt x="18899" y="11419"/>
                      <a:pt x="18850" y="11419"/>
                    </a:cubicBezTo>
                    <a:cubicBezTo>
                      <a:pt x="18800" y="11429"/>
                      <a:pt x="18780" y="11488"/>
                      <a:pt x="18721" y="11498"/>
                    </a:cubicBezTo>
                    <a:cubicBezTo>
                      <a:pt x="18661" y="11498"/>
                      <a:pt x="18572" y="11468"/>
                      <a:pt x="18552" y="11419"/>
                    </a:cubicBezTo>
                    <a:cubicBezTo>
                      <a:pt x="18538" y="11389"/>
                      <a:pt x="18528" y="11354"/>
                      <a:pt x="18549" y="11354"/>
                    </a:cubicBezTo>
                    <a:cubicBezTo>
                      <a:pt x="18556" y="11354"/>
                      <a:pt x="18567" y="11359"/>
                      <a:pt x="18582" y="11369"/>
                    </a:cubicBezTo>
                    <a:cubicBezTo>
                      <a:pt x="18612" y="11389"/>
                      <a:pt x="18654" y="11399"/>
                      <a:pt x="18685" y="11399"/>
                    </a:cubicBezTo>
                    <a:cubicBezTo>
                      <a:pt x="18716" y="11399"/>
                      <a:pt x="18736" y="11389"/>
                      <a:pt x="18721" y="11369"/>
                    </a:cubicBezTo>
                    <a:cubicBezTo>
                      <a:pt x="18701" y="11339"/>
                      <a:pt x="18652" y="11290"/>
                      <a:pt x="18632" y="11260"/>
                    </a:cubicBezTo>
                    <a:cubicBezTo>
                      <a:pt x="18652" y="11252"/>
                      <a:pt x="18671" y="11247"/>
                      <a:pt x="18690" y="11247"/>
                    </a:cubicBezTo>
                    <a:close/>
                    <a:moveTo>
                      <a:pt x="13853" y="11993"/>
                    </a:moveTo>
                    <a:cubicBezTo>
                      <a:pt x="13856" y="11993"/>
                      <a:pt x="13859" y="11993"/>
                      <a:pt x="13862" y="11994"/>
                    </a:cubicBezTo>
                    <a:cubicBezTo>
                      <a:pt x="13862" y="12004"/>
                      <a:pt x="13853" y="12004"/>
                      <a:pt x="13843" y="12014"/>
                    </a:cubicBezTo>
                    <a:cubicBezTo>
                      <a:pt x="13781" y="12094"/>
                      <a:pt x="13800" y="12128"/>
                      <a:pt x="13856" y="12128"/>
                    </a:cubicBezTo>
                    <a:cubicBezTo>
                      <a:pt x="13891" y="12128"/>
                      <a:pt x="13939" y="12115"/>
                      <a:pt x="13991" y="12093"/>
                    </a:cubicBezTo>
                    <a:cubicBezTo>
                      <a:pt x="13991" y="12103"/>
                      <a:pt x="14001" y="12103"/>
                      <a:pt x="14001" y="12113"/>
                    </a:cubicBezTo>
                    <a:cubicBezTo>
                      <a:pt x="14009" y="12120"/>
                      <a:pt x="14014" y="12122"/>
                      <a:pt x="14019" y="12122"/>
                    </a:cubicBezTo>
                    <a:cubicBezTo>
                      <a:pt x="14024" y="12122"/>
                      <a:pt x="14029" y="12120"/>
                      <a:pt x="14033" y="12120"/>
                    </a:cubicBezTo>
                    <a:cubicBezTo>
                      <a:pt x="14043" y="12120"/>
                      <a:pt x="14056" y="12128"/>
                      <a:pt x="14081" y="12172"/>
                    </a:cubicBezTo>
                    <a:cubicBezTo>
                      <a:pt x="14101" y="12201"/>
                      <a:pt x="14115" y="12215"/>
                      <a:pt x="14126" y="12215"/>
                    </a:cubicBezTo>
                    <a:cubicBezTo>
                      <a:pt x="14142" y="12215"/>
                      <a:pt x="14153" y="12189"/>
                      <a:pt x="14170" y="12142"/>
                    </a:cubicBezTo>
                    <a:cubicBezTo>
                      <a:pt x="14170" y="12182"/>
                      <a:pt x="14170" y="12222"/>
                      <a:pt x="14170" y="12242"/>
                    </a:cubicBezTo>
                    <a:cubicBezTo>
                      <a:pt x="14180" y="12261"/>
                      <a:pt x="14150" y="12311"/>
                      <a:pt x="14100" y="12361"/>
                    </a:cubicBezTo>
                    <a:cubicBezTo>
                      <a:pt x="14082" y="12356"/>
                      <a:pt x="14064" y="12353"/>
                      <a:pt x="14048" y="12353"/>
                    </a:cubicBezTo>
                    <a:cubicBezTo>
                      <a:pt x="13967" y="12353"/>
                      <a:pt x="13908" y="12405"/>
                      <a:pt x="13843" y="12430"/>
                    </a:cubicBezTo>
                    <a:cubicBezTo>
                      <a:pt x="13823" y="12440"/>
                      <a:pt x="13803" y="12450"/>
                      <a:pt x="13783" y="12450"/>
                    </a:cubicBezTo>
                    <a:cubicBezTo>
                      <a:pt x="13773" y="12450"/>
                      <a:pt x="13763" y="12440"/>
                      <a:pt x="13743" y="12440"/>
                    </a:cubicBezTo>
                    <a:cubicBezTo>
                      <a:pt x="13644" y="12390"/>
                      <a:pt x="13565" y="12212"/>
                      <a:pt x="13694" y="12152"/>
                    </a:cubicBezTo>
                    <a:cubicBezTo>
                      <a:pt x="13734" y="12133"/>
                      <a:pt x="13753" y="12113"/>
                      <a:pt x="13753" y="12093"/>
                    </a:cubicBezTo>
                    <a:cubicBezTo>
                      <a:pt x="13800" y="12056"/>
                      <a:pt x="13811" y="11993"/>
                      <a:pt x="13853" y="11993"/>
                    </a:cubicBezTo>
                    <a:close/>
                    <a:moveTo>
                      <a:pt x="18751" y="12519"/>
                    </a:moveTo>
                    <a:lnTo>
                      <a:pt x="18751" y="12519"/>
                    </a:lnTo>
                    <a:cubicBezTo>
                      <a:pt x="18741" y="12559"/>
                      <a:pt x="18721" y="12599"/>
                      <a:pt x="18711" y="12638"/>
                    </a:cubicBezTo>
                    <a:cubicBezTo>
                      <a:pt x="18671" y="12608"/>
                      <a:pt x="18671" y="12579"/>
                      <a:pt x="18731" y="12529"/>
                    </a:cubicBezTo>
                    <a:cubicBezTo>
                      <a:pt x="18741" y="12529"/>
                      <a:pt x="18751" y="12519"/>
                      <a:pt x="18751" y="12519"/>
                    </a:cubicBezTo>
                    <a:close/>
                    <a:moveTo>
                      <a:pt x="16764" y="12144"/>
                    </a:moveTo>
                    <a:cubicBezTo>
                      <a:pt x="16869" y="12144"/>
                      <a:pt x="16946" y="12371"/>
                      <a:pt x="16946" y="12371"/>
                    </a:cubicBezTo>
                    <a:cubicBezTo>
                      <a:pt x="16946" y="12371"/>
                      <a:pt x="17035" y="12489"/>
                      <a:pt x="17174" y="12589"/>
                    </a:cubicBezTo>
                    <a:cubicBezTo>
                      <a:pt x="17323" y="12678"/>
                      <a:pt x="16847" y="12708"/>
                      <a:pt x="16718" y="12718"/>
                    </a:cubicBezTo>
                    <a:cubicBezTo>
                      <a:pt x="16708" y="12727"/>
                      <a:pt x="16698" y="12727"/>
                      <a:pt x="16688" y="12727"/>
                    </a:cubicBezTo>
                    <a:cubicBezTo>
                      <a:pt x="16729" y="12695"/>
                      <a:pt x="16757" y="12675"/>
                      <a:pt x="16726" y="12675"/>
                    </a:cubicBezTo>
                    <a:cubicBezTo>
                      <a:pt x="16719" y="12675"/>
                      <a:pt x="16710" y="12676"/>
                      <a:pt x="16698" y="12678"/>
                    </a:cubicBezTo>
                    <a:cubicBezTo>
                      <a:pt x="16642" y="12678"/>
                      <a:pt x="16627" y="12658"/>
                      <a:pt x="16618" y="12658"/>
                    </a:cubicBezTo>
                    <a:cubicBezTo>
                      <a:pt x="16610" y="12658"/>
                      <a:pt x="16606" y="12669"/>
                      <a:pt x="16589" y="12708"/>
                    </a:cubicBezTo>
                    <a:cubicBezTo>
                      <a:pt x="16589" y="12708"/>
                      <a:pt x="16579" y="12708"/>
                      <a:pt x="16579" y="12718"/>
                    </a:cubicBezTo>
                    <a:cubicBezTo>
                      <a:pt x="16569" y="12678"/>
                      <a:pt x="16559" y="12638"/>
                      <a:pt x="16550" y="12618"/>
                    </a:cubicBezTo>
                    <a:cubicBezTo>
                      <a:pt x="16550" y="12581"/>
                      <a:pt x="16555" y="12549"/>
                      <a:pt x="16541" y="12549"/>
                    </a:cubicBezTo>
                    <a:cubicBezTo>
                      <a:pt x="16536" y="12549"/>
                      <a:pt x="16529" y="12552"/>
                      <a:pt x="16520" y="12559"/>
                    </a:cubicBezTo>
                    <a:cubicBezTo>
                      <a:pt x="16480" y="12589"/>
                      <a:pt x="16450" y="12608"/>
                      <a:pt x="16440" y="12648"/>
                    </a:cubicBezTo>
                    <a:cubicBezTo>
                      <a:pt x="16401" y="12708"/>
                      <a:pt x="16381" y="12767"/>
                      <a:pt x="16351" y="12797"/>
                    </a:cubicBezTo>
                    <a:cubicBezTo>
                      <a:pt x="16321" y="12737"/>
                      <a:pt x="16312" y="12747"/>
                      <a:pt x="16351" y="12648"/>
                    </a:cubicBezTo>
                    <a:cubicBezTo>
                      <a:pt x="16381" y="12539"/>
                      <a:pt x="16411" y="12519"/>
                      <a:pt x="16371" y="12509"/>
                    </a:cubicBezTo>
                    <a:cubicBezTo>
                      <a:pt x="16367" y="12508"/>
                      <a:pt x="16363" y="12508"/>
                      <a:pt x="16359" y="12508"/>
                    </a:cubicBezTo>
                    <a:cubicBezTo>
                      <a:pt x="16327" y="12508"/>
                      <a:pt x="16309" y="12545"/>
                      <a:pt x="16292" y="12599"/>
                    </a:cubicBezTo>
                    <a:cubicBezTo>
                      <a:pt x="16272" y="12648"/>
                      <a:pt x="16252" y="12678"/>
                      <a:pt x="16232" y="12718"/>
                    </a:cubicBezTo>
                    <a:cubicBezTo>
                      <a:pt x="16193" y="12638"/>
                      <a:pt x="16193" y="12559"/>
                      <a:pt x="16153" y="12509"/>
                    </a:cubicBezTo>
                    <a:lnTo>
                      <a:pt x="16153" y="12509"/>
                    </a:lnTo>
                    <a:cubicBezTo>
                      <a:pt x="16188" y="12515"/>
                      <a:pt x="16220" y="12531"/>
                      <a:pt x="16238" y="12531"/>
                    </a:cubicBezTo>
                    <a:cubicBezTo>
                      <a:pt x="16250" y="12531"/>
                      <a:pt x="16256" y="12524"/>
                      <a:pt x="16252" y="12499"/>
                    </a:cubicBezTo>
                    <a:cubicBezTo>
                      <a:pt x="16232" y="12430"/>
                      <a:pt x="16193" y="12410"/>
                      <a:pt x="16173" y="12410"/>
                    </a:cubicBezTo>
                    <a:cubicBezTo>
                      <a:pt x="16163" y="12410"/>
                      <a:pt x="16193" y="12351"/>
                      <a:pt x="16193" y="12351"/>
                    </a:cubicBezTo>
                    <a:lnTo>
                      <a:pt x="16202" y="12351"/>
                    </a:lnTo>
                    <a:cubicBezTo>
                      <a:pt x="16242" y="12405"/>
                      <a:pt x="16287" y="12432"/>
                      <a:pt x="16318" y="12432"/>
                    </a:cubicBezTo>
                    <a:cubicBezTo>
                      <a:pt x="16349" y="12432"/>
                      <a:pt x="16366" y="12405"/>
                      <a:pt x="16351" y="12351"/>
                    </a:cubicBezTo>
                    <a:cubicBezTo>
                      <a:pt x="16341" y="12331"/>
                      <a:pt x="16341" y="12321"/>
                      <a:pt x="16341" y="12311"/>
                    </a:cubicBezTo>
                    <a:cubicBezTo>
                      <a:pt x="16341" y="12311"/>
                      <a:pt x="16341" y="12301"/>
                      <a:pt x="16351" y="12301"/>
                    </a:cubicBezTo>
                    <a:cubicBezTo>
                      <a:pt x="16351" y="12321"/>
                      <a:pt x="16361" y="12341"/>
                      <a:pt x="16371" y="12351"/>
                    </a:cubicBezTo>
                    <a:cubicBezTo>
                      <a:pt x="16395" y="12367"/>
                      <a:pt x="16420" y="12383"/>
                      <a:pt x="16449" y="12383"/>
                    </a:cubicBezTo>
                    <a:cubicBezTo>
                      <a:pt x="16456" y="12383"/>
                      <a:pt x="16463" y="12382"/>
                      <a:pt x="16470" y="12380"/>
                    </a:cubicBezTo>
                    <a:cubicBezTo>
                      <a:pt x="16579" y="12559"/>
                      <a:pt x="16668" y="12410"/>
                      <a:pt x="16797" y="12539"/>
                    </a:cubicBezTo>
                    <a:cubicBezTo>
                      <a:pt x="16841" y="12576"/>
                      <a:pt x="16889" y="12592"/>
                      <a:pt x="16929" y="12592"/>
                    </a:cubicBezTo>
                    <a:cubicBezTo>
                      <a:pt x="17016" y="12592"/>
                      <a:pt x="17063" y="12515"/>
                      <a:pt x="16926" y="12420"/>
                    </a:cubicBezTo>
                    <a:cubicBezTo>
                      <a:pt x="16768" y="12301"/>
                      <a:pt x="16659" y="12291"/>
                      <a:pt x="16629" y="12261"/>
                    </a:cubicBezTo>
                    <a:cubicBezTo>
                      <a:pt x="16639" y="12252"/>
                      <a:pt x="16649" y="12232"/>
                      <a:pt x="16668" y="12212"/>
                    </a:cubicBezTo>
                    <a:cubicBezTo>
                      <a:pt x="16702" y="12163"/>
                      <a:pt x="16734" y="12144"/>
                      <a:pt x="16764" y="12144"/>
                    </a:cubicBezTo>
                    <a:close/>
                    <a:moveTo>
                      <a:pt x="16668" y="12747"/>
                    </a:moveTo>
                    <a:cubicBezTo>
                      <a:pt x="16668" y="12767"/>
                      <a:pt x="16688" y="12797"/>
                      <a:pt x="16698" y="12827"/>
                    </a:cubicBezTo>
                    <a:cubicBezTo>
                      <a:pt x="16688" y="12827"/>
                      <a:pt x="16688" y="12837"/>
                      <a:pt x="16678" y="12837"/>
                    </a:cubicBezTo>
                    <a:cubicBezTo>
                      <a:pt x="16665" y="12839"/>
                      <a:pt x="16652" y="12841"/>
                      <a:pt x="16642" y="12841"/>
                    </a:cubicBezTo>
                    <a:cubicBezTo>
                      <a:pt x="16615" y="12841"/>
                      <a:pt x="16605" y="12827"/>
                      <a:pt x="16649" y="12777"/>
                    </a:cubicBezTo>
                    <a:cubicBezTo>
                      <a:pt x="16659" y="12767"/>
                      <a:pt x="16659" y="12757"/>
                      <a:pt x="16668" y="12747"/>
                    </a:cubicBezTo>
                    <a:close/>
                    <a:moveTo>
                      <a:pt x="16639" y="12906"/>
                    </a:moveTo>
                    <a:cubicBezTo>
                      <a:pt x="16649" y="12906"/>
                      <a:pt x="16649" y="12916"/>
                      <a:pt x="16649" y="12916"/>
                    </a:cubicBezTo>
                    <a:lnTo>
                      <a:pt x="16668" y="12916"/>
                    </a:lnTo>
                    <a:cubicBezTo>
                      <a:pt x="16659" y="12926"/>
                      <a:pt x="16659" y="12926"/>
                      <a:pt x="16649" y="12926"/>
                    </a:cubicBezTo>
                    <a:cubicBezTo>
                      <a:pt x="16649" y="12916"/>
                      <a:pt x="16649" y="12916"/>
                      <a:pt x="16639" y="12906"/>
                    </a:cubicBezTo>
                    <a:close/>
                    <a:moveTo>
                      <a:pt x="14388" y="13082"/>
                    </a:moveTo>
                    <a:cubicBezTo>
                      <a:pt x="14409" y="13082"/>
                      <a:pt x="14369" y="13137"/>
                      <a:pt x="14299" y="13223"/>
                    </a:cubicBezTo>
                    <a:cubicBezTo>
                      <a:pt x="14279" y="13203"/>
                      <a:pt x="14259" y="13193"/>
                      <a:pt x="14249" y="13184"/>
                    </a:cubicBezTo>
                    <a:cubicBezTo>
                      <a:pt x="14289" y="13144"/>
                      <a:pt x="14328" y="13104"/>
                      <a:pt x="14358" y="13094"/>
                    </a:cubicBezTo>
                    <a:cubicBezTo>
                      <a:pt x="14373" y="13086"/>
                      <a:pt x="14383" y="13082"/>
                      <a:pt x="14388" y="13082"/>
                    </a:cubicBezTo>
                    <a:close/>
                    <a:moveTo>
                      <a:pt x="14091" y="13084"/>
                    </a:moveTo>
                    <a:lnTo>
                      <a:pt x="14091" y="13084"/>
                    </a:lnTo>
                    <a:cubicBezTo>
                      <a:pt x="14081" y="13114"/>
                      <a:pt x="14071" y="13144"/>
                      <a:pt x="14051" y="13184"/>
                    </a:cubicBezTo>
                    <a:cubicBezTo>
                      <a:pt x="14031" y="13213"/>
                      <a:pt x="14021" y="13243"/>
                      <a:pt x="14011" y="13273"/>
                    </a:cubicBezTo>
                    <a:cubicBezTo>
                      <a:pt x="14001" y="13253"/>
                      <a:pt x="14001" y="13233"/>
                      <a:pt x="14021" y="13184"/>
                    </a:cubicBezTo>
                    <a:cubicBezTo>
                      <a:pt x="14031" y="13154"/>
                      <a:pt x="14061" y="13124"/>
                      <a:pt x="14091" y="13084"/>
                    </a:cubicBezTo>
                    <a:close/>
                    <a:moveTo>
                      <a:pt x="12285" y="13111"/>
                    </a:moveTo>
                    <a:cubicBezTo>
                      <a:pt x="12319" y="13111"/>
                      <a:pt x="12346" y="13129"/>
                      <a:pt x="12385" y="13184"/>
                    </a:cubicBezTo>
                    <a:cubicBezTo>
                      <a:pt x="12434" y="13248"/>
                      <a:pt x="12403" y="13313"/>
                      <a:pt x="12341" y="13313"/>
                    </a:cubicBezTo>
                    <a:cubicBezTo>
                      <a:pt x="12328" y="13313"/>
                      <a:pt x="12312" y="13310"/>
                      <a:pt x="12296" y="13303"/>
                    </a:cubicBezTo>
                    <a:cubicBezTo>
                      <a:pt x="12236" y="13283"/>
                      <a:pt x="12197" y="13233"/>
                      <a:pt x="12217" y="13193"/>
                    </a:cubicBezTo>
                    <a:cubicBezTo>
                      <a:pt x="12226" y="13154"/>
                      <a:pt x="12246" y="13134"/>
                      <a:pt x="12256" y="13114"/>
                    </a:cubicBezTo>
                    <a:cubicBezTo>
                      <a:pt x="12266" y="13112"/>
                      <a:pt x="12276" y="13111"/>
                      <a:pt x="12285" y="13111"/>
                    </a:cubicBezTo>
                    <a:close/>
                    <a:moveTo>
                      <a:pt x="14378" y="12162"/>
                    </a:moveTo>
                    <a:cubicBezTo>
                      <a:pt x="14388" y="12172"/>
                      <a:pt x="14398" y="12172"/>
                      <a:pt x="14408" y="12182"/>
                    </a:cubicBezTo>
                    <a:cubicBezTo>
                      <a:pt x="14477" y="12202"/>
                      <a:pt x="14299" y="12301"/>
                      <a:pt x="14319" y="12341"/>
                    </a:cubicBezTo>
                    <a:cubicBezTo>
                      <a:pt x="14324" y="12361"/>
                      <a:pt x="14324" y="12368"/>
                      <a:pt x="14331" y="12368"/>
                    </a:cubicBezTo>
                    <a:cubicBezTo>
                      <a:pt x="14338" y="12368"/>
                      <a:pt x="14353" y="12361"/>
                      <a:pt x="14388" y="12351"/>
                    </a:cubicBezTo>
                    <a:cubicBezTo>
                      <a:pt x="14408" y="12351"/>
                      <a:pt x="14428" y="12351"/>
                      <a:pt x="14457" y="12341"/>
                    </a:cubicBezTo>
                    <a:cubicBezTo>
                      <a:pt x="14457" y="12341"/>
                      <a:pt x="14457" y="12351"/>
                      <a:pt x="14457" y="12351"/>
                    </a:cubicBezTo>
                    <a:cubicBezTo>
                      <a:pt x="14442" y="12403"/>
                      <a:pt x="14454" y="12428"/>
                      <a:pt x="14479" y="12428"/>
                    </a:cubicBezTo>
                    <a:cubicBezTo>
                      <a:pt x="14501" y="12428"/>
                      <a:pt x="14534" y="12408"/>
                      <a:pt x="14566" y="12371"/>
                    </a:cubicBezTo>
                    <a:cubicBezTo>
                      <a:pt x="14576" y="12410"/>
                      <a:pt x="14596" y="12470"/>
                      <a:pt x="14636" y="12509"/>
                    </a:cubicBezTo>
                    <a:cubicBezTo>
                      <a:pt x="14676" y="12539"/>
                      <a:pt x="14586" y="12658"/>
                      <a:pt x="14557" y="12678"/>
                    </a:cubicBezTo>
                    <a:cubicBezTo>
                      <a:pt x="14553" y="12679"/>
                      <a:pt x="14550" y="12680"/>
                      <a:pt x="14546" y="12680"/>
                    </a:cubicBezTo>
                    <a:cubicBezTo>
                      <a:pt x="14521" y="12680"/>
                      <a:pt x="14500" y="12646"/>
                      <a:pt x="14447" y="12559"/>
                    </a:cubicBezTo>
                    <a:cubicBezTo>
                      <a:pt x="14447" y="12579"/>
                      <a:pt x="14438" y="12608"/>
                      <a:pt x="14428" y="12638"/>
                    </a:cubicBezTo>
                    <a:cubicBezTo>
                      <a:pt x="14447" y="12678"/>
                      <a:pt x="14467" y="12727"/>
                      <a:pt x="14467" y="12777"/>
                    </a:cubicBezTo>
                    <a:cubicBezTo>
                      <a:pt x="14428" y="12757"/>
                      <a:pt x="14398" y="12708"/>
                      <a:pt x="14338" y="12638"/>
                    </a:cubicBezTo>
                    <a:cubicBezTo>
                      <a:pt x="14316" y="12607"/>
                      <a:pt x="14298" y="12595"/>
                      <a:pt x="14284" y="12595"/>
                    </a:cubicBezTo>
                    <a:cubicBezTo>
                      <a:pt x="14248" y="12595"/>
                      <a:pt x="14234" y="12674"/>
                      <a:pt x="14219" y="12737"/>
                    </a:cubicBezTo>
                    <a:cubicBezTo>
                      <a:pt x="14209" y="12757"/>
                      <a:pt x="14209" y="12777"/>
                      <a:pt x="14200" y="12797"/>
                    </a:cubicBezTo>
                    <a:cubicBezTo>
                      <a:pt x="14160" y="12807"/>
                      <a:pt x="14120" y="12807"/>
                      <a:pt x="14081" y="12807"/>
                    </a:cubicBezTo>
                    <a:cubicBezTo>
                      <a:pt x="14091" y="12846"/>
                      <a:pt x="14081" y="12886"/>
                      <a:pt x="14081" y="12936"/>
                    </a:cubicBezTo>
                    <a:cubicBezTo>
                      <a:pt x="13803" y="13035"/>
                      <a:pt x="13724" y="13084"/>
                      <a:pt x="13763" y="13193"/>
                    </a:cubicBezTo>
                    <a:cubicBezTo>
                      <a:pt x="13783" y="13253"/>
                      <a:pt x="13684" y="13322"/>
                      <a:pt x="13605" y="13322"/>
                    </a:cubicBezTo>
                    <a:cubicBezTo>
                      <a:pt x="13595" y="13233"/>
                      <a:pt x="13506" y="13223"/>
                      <a:pt x="13565" y="13184"/>
                    </a:cubicBezTo>
                    <a:cubicBezTo>
                      <a:pt x="13580" y="13173"/>
                      <a:pt x="13597" y="13170"/>
                      <a:pt x="13613" y="13170"/>
                    </a:cubicBezTo>
                    <a:cubicBezTo>
                      <a:pt x="13635" y="13170"/>
                      <a:pt x="13657" y="13176"/>
                      <a:pt x="13671" y="13176"/>
                    </a:cubicBezTo>
                    <a:cubicBezTo>
                      <a:pt x="13685" y="13176"/>
                      <a:pt x="13691" y="13170"/>
                      <a:pt x="13684" y="13144"/>
                    </a:cubicBezTo>
                    <a:cubicBezTo>
                      <a:pt x="13674" y="13074"/>
                      <a:pt x="13704" y="13045"/>
                      <a:pt x="13624" y="13045"/>
                    </a:cubicBezTo>
                    <a:cubicBezTo>
                      <a:pt x="13585" y="13045"/>
                      <a:pt x="13555" y="13065"/>
                      <a:pt x="13525" y="13074"/>
                    </a:cubicBezTo>
                    <a:cubicBezTo>
                      <a:pt x="13525" y="13035"/>
                      <a:pt x="13525" y="13005"/>
                      <a:pt x="13535" y="12975"/>
                    </a:cubicBezTo>
                    <a:cubicBezTo>
                      <a:pt x="13545" y="12965"/>
                      <a:pt x="13555" y="12956"/>
                      <a:pt x="13565" y="12956"/>
                    </a:cubicBezTo>
                    <a:cubicBezTo>
                      <a:pt x="13585" y="12956"/>
                      <a:pt x="13555" y="12896"/>
                      <a:pt x="13555" y="12896"/>
                    </a:cubicBezTo>
                    <a:lnTo>
                      <a:pt x="13535" y="12896"/>
                    </a:lnTo>
                    <a:cubicBezTo>
                      <a:pt x="13545" y="12785"/>
                      <a:pt x="13571" y="12717"/>
                      <a:pt x="13689" y="12717"/>
                    </a:cubicBezTo>
                    <a:cubicBezTo>
                      <a:pt x="13697" y="12717"/>
                      <a:pt x="13705" y="12717"/>
                      <a:pt x="13714" y="12718"/>
                    </a:cubicBezTo>
                    <a:cubicBezTo>
                      <a:pt x="13853" y="12718"/>
                      <a:pt x="13872" y="12708"/>
                      <a:pt x="13902" y="12658"/>
                    </a:cubicBezTo>
                    <a:cubicBezTo>
                      <a:pt x="13902" y="12648"/>
                      <a:pt x="13912" y="12628"/>
                      <a:pt x="13932" y="12608"/>
                    </a:cubicBezTo>
                    <a:cubicBezTo>
                      <a:pt x="13962" y="12599"/>
                      <a:pt x="13991" y="12579"/>
                      <a:pt x="14021" y="12559"/>
                    </a:cubicBezTo>
                    <a:lnTo>
                      <a:pt x="14021" y="12559"/>
                    </a:lnTo>
                    <a:cubicBezTo>
                      <a:pt x="14001" y="12589"/>
                      <a:pt x="14021" y="12608"/>
                      <a:pt x="14051" y="12618"/>
                    </a:cubicBezTo>
                    <a:cubicBezTo>
                      <a:pt x="14051" y="12608"/>
                      <a:pt x="14051" y="12608"/>
                      <a:pt x="14051" y="12599"/>
                    </a:cubicBezTo>
                    <a:cubicBezTo>
                      <a:pt x="14041" y="12589"/>
                      <a:pt x="14031" y="12579"/>
                      <a:pt x="14021" y="12559"/>
                    </a:cubicBezTo>
                    <a:lnTo>
                      <a:pt x="14021" y="12559"/>
                    </a:lnTo>
                    <a:cubicBezTo>
                      <a:pt x="14021" y="12559"/>
                      <a:pt x="14021" y="12559"/>
                      <a:pt x="14021" y="12559"/>
                    </a:cubicBezTo>
                    <a:cubicBezTo>
                      <a:pt x="14031" y="12549"/>
                      <a:pt x="14051" y="12539"/>
                      <a:pt x="14061" y="12529"/>
                    </a:cubicBezTo>
                    <a:cubicBezTo>
                      <a:pt x="14071" y="12529"/>
                      <a:pt x="14071" y="12519"/>
                      <a:pt x="14081" y="12509"/>
                    </a:cubicBezTo>
                    <a:cubicBezTo>
                      <a:pt x="14200" y="12489"/>
                      <a:pt x="14328" y="12529"/>
                      <a:pt x="14190" y="12410"/>
                    </a:cubicBezTo>
                    <a:cubicBezTo>
                      <a:pt x="14239" y="12371"/>
                      <a:pt x="14279" y="12321"/>
                      <a:pt x="14338" y="12212"/>
                    </a:cubicBezTo>
                    <a:cubicBezTo>
                      <a:pt x="14358" y="12192"/>
                      <a:pt x="14368" y="12172"/>
                      <a:pt x="14378" y="12162"/>
                    </a:cubicBezTo>
                    <a:close/>
                    <a:moveTo>
                      <a:pt x="20079" y="13273"/>
                    </a:moveTo>
                    <a:lnTo>
                      <a:pt x="20079" y="13273"/>
                    </a:lnTo>
                    <a:cubicBezTo>
                      <a:pt x="20089" y="13322"/>
                      <a:pt x="20050" y="13392"/>
                      <a:pt x="20010" y="13392"/>
                    </a:cubicBezTo>
                    <a:cubicBezTo>
                      <a:pt x="19990" y="13392"/>
                      <a:pt x="19970" y="13372"/>
                      <a:pt x="19941" y="13352"/>
                    </a:cubicBezTo>
                    <a:cubicBezTo>
                      <a:pt x="19990" y="13332"/>
                      <a:pt x="20040" y="13303"/>
                      <a:pt x="20079" y="13273"/>
                    </a:cubicBezTo>
                    <a:close/>
                    <a:moveTo>
                      <a:pt x="18739" y="13058"/>
                    </a:moveTo>
                    <a:cubicBezTo>
                      <a:pt x="18757" y="13058"/>
                      <a:pt x="18777" y="13063"/>
                      <a:pt x="18800" y="13074"/>
                    </a:cubicBezTo>
                    <a:cubicBezTo>
                      <a:pt x="18870" y="13094"/>
                      <a:pt x="18909" y="13114"/>
                      <a:pt x="18939" y="13144"/>
                    </a:cubicBezTo>
                    <a:cubicBezTo>
                      <a:pt x="18919" y="13243"/>
                      <a:pt x="18909" y="13362"/>
                      <a:pt x="18899" y="13431"/>
                    </a:cubicBezTo>
                    <a:cubicBezTo>
                      <a:pt x="18890" y="13431"/>
                      <a:pt x="18880" y="13422"/>
                      <a:pt x="18870" y="13422"/>
                    </a:cubicBezTo>
                    <a:cubicBezTo>
                      <a:pt x="18671" y="13382"/>
                      <a:pt x="18582" y="13362"/>
                      <a:pt x="18582" y="13293"/>
                    </a:cubicBezTo>
                    <a:cubicBezTo>
                      <a:pt x="18582" y="13273"/>
                      <a:pt x="18582" y="13243"/>
                      <a:pt x="18592" y="13213"/>
                    </a:cubicBezTo>
                    <a:cubicBezTo>
                      <a:pt x="18632" y="13203"/>
                      <a:pt x="18661" y="13203"/>
                      <a:pt x="18701" y="13193"/>
                    </a:cubicBezTo>
                    <a:cubicBezTo>
                      <a:pt x="18771" y="13193"/>
                      <a:pt x="18761" y="13134"/>
                      <a:pt x="18701" y="13065"/>
                    </a:cubicBezTo>
                    <a:cubicBezTo>
                      <a:pt x="18713" y="13060"/>
                      <a:pt x="18726" y="13058"/>
                      <a:pt x="18739" y="13058"/>
                    </a:cubicBezTo>
                    <a:close/>
                    <a:moveTo>
                      <a:pt x="14328" y="13521"/>
                    </a:moveTo>
                    <a:cubicBezTo>
                      <a:pt x="14319" y="13550"/>
                      <a:pt x="14299" y="13570"/>
                      <a:pt x="14279" y="13570"/>
                    </a:cubicBezTo>
                    <a:cubicBezTo>
                      <a:pt x="14269" y="13570"/>
                      <a:pt x="14259" y="13570"/>
                      <a:pt x="14249" y="13560"/>
                    </a:cubicBezTo>
                    <a:cubicBezTo>
                      <a:pt x="14269" y="13541"/>
                      <a:pt x="14299" y="13521"/>
                      <a:pt x="14328" y="13521"/>
                    </a:cubicBezTo>
                    <a:close/>
                    <a:moveTo>
                      <a:pt x="17107" y="12995"/>
                    </a:moveTo>
                    <a:cubicBezTo>
                      <a:pt x="17209" y="12995"/>
                      <a:pt x="17105" y="13251"/>
                      <a:pt x="17105" y="13322"/>
                    </a:cubicBezTo>
                    <a:cubicBezTo>
                      <a:pt x="17105" y="13392"/>
                      <a:pt x="17125" y="13461"/>
                      <a:pt x="16926" y="13501"/>
                    </a:cubicBezTo>
                    <a:cubicBezTo>
                      <a:pt x="16877" y="13511"/>
                      <a:pt x="16847" y="13531"/>
                      <a:pt x="16817" y="13560"/>
                    </a:cubicBezTo>
                    <a:cubicBezTo>
                      <a:pt x="16807" y="13550"/>
                      <a:pt x="16797" y="13541"/>
                      <a:pt x="16787" y="13541"/>
                    </a:cubicBezTo>
                    <a:cubicBezTo>
                      <a:pt x="16783" y="13539"/>
                      <a:pt x="16779" y="13539"/>
                      <a:pt x="16775" y="13539"/>
                    </a:cubicBezTo>
                    <a:cubicBezTo>
                      <a:pt x="16697" y="13539"/>
                      <a:pt x="16596" y="13699"/>
                      <a:pt x="16550" y="13699"/>
                    </a:cubicBezTo>
                    <a:cubicBezTo>
                      <a:pt x="16520" y="13699"/>
                      <a:pt x="16490" y="13541"/>
                      <a:pt x="16530" y="13491"/>
                    </a:cubicBezTo>
                    <a:lnTo>
                      <a:pt x="16530" y="13491"/>
                    </a:lnTo>
                    <a:cubicBezTo>
                      <a:pt x="16540" y="13501"/>
                      <a:pt x="16559" y="13521"/>
                      <a:pt x="16589" y="13521"/>
                    </a:cubicBezTo>
                    <a:cubicBezTo>
                      <a:pt x="16596" y="13522"/>
                      <a:pt x="16602" y="13523"/>
                      <a:pt x="16610" y="13523"/>
                    </a:cubicBezTo>
                    <a:cubicBezTo>
                      <a:pt x="16658" y="13523"/>
                      <a:pt x="16721" y="13494"/>
                      <a:pt x="16738" y="13451"/>
                    </a:cubicBezTo>
                    <a:cubicBezTo>
                      <a:pt x="16748" y="13431"/>
                      <a:pt x="16748" y="13412"/>
                      <a:pt x="16748" y="13392"/>
                    </a:cubicBezTo>
                    <a:cubicBezTo>
                      <a:pt x="16817" y="13392"/>
                      <a:pt x="16936" y="13352"/>
                      <a:pt x="16887" y="13193"/>
                    </a:cubicBezTo>
                    <a:cubicBezTo>
                      <a:pt x="16926" y="13104"/>
                      <a:pt x="16946" y="13045"/>
                      <a:pt x="17065" y="13005"/>
                    </a:cubicBezTo>
                    <a:cubicBezTo>
                      <a:pt x="17082" y="12998"/>
                      <a:pt x="17096" y="12995"/>
                      <a:pt x="17107" y="12995"/>
                    </a:cubicBezTo>
                    <a:close/>
                    <a:moveTo>
                      <a:pt x="13506" y="13769"/>
                    </a:moveTo>
                    <a:cubicBezTo>
                      <a:pt x="13525" y="13778"/>
                      <a:pt x="13535" y="13788"/>
                      <a:pt x="13565" y="13818"/>
                    </a:cubicBezTo>
                    <a:cubicBezTo>
                      <a:pt x="13585" y="13848"/>
                      <a:pt x="13595" y="13868"/>
                      <a:pt x="13605" y="13888"/>
                    </a:cubicBezTo>
                    <a:cubicBezTo>
                      <a:pt x="13565" y="13858"/>
                      <a:pt x="13515" y="13838"/>
                      <a:pt x="13476" y="13818"/>
                    </a:cubicBezTo>
                    <a:cubicBezTo>
                      <a:pt x="13486" y="13798"/>
                      <a:pt x="13496" y="13788"/>
                      <a:pt x="13506" y="13769"/>
                    </a:cubicBezTo>
                    <a:close/>
                    <a:moveTo>
                      <a:pt x="13783" y="13533"/>
                    </a:moveTo>
                    <a:cubicBezTo>
                      <a:pt x="13814" y="13533"/>
                      <a:pt x="13842" y="13542"/>
                      <a:pt x="13872" y="13560"/>
                    </a:cubicBezTo>
                    <a:cubicBezTo>
                      <a:pt x="13902" y="13590"/>
                      <a:pt x="13952" y="13620"/>
                      <a:pt x="14001" y="13640"/>
                    </a:cubicBezTo>
                    <a:lnTo>
                      <a:pt x="14011" y="13640"/>
                    </a:lnTo>
                    <a:cubicBezTo>
                      <a:pt x="14001" y="13679"/>
                      <a:pt x="13991" y="13729"/>
                      <a:pt x="13981" y="13778"/>
                    </a:cubicBezTo>
                    <a:cubicBezTo>
                      <a:pt x="13972" y="13828"/>
                      <a:pt x="13962" y="13878"/>
                      <a:pt x="13952" y="13927"/>
                    </a:cubicBezTo>
                    <a:cubicBezTo>
                      <a:pt x="13942" y="13937"/>
                      <a:pt x="13942" y="13947"/>
                      <a:pt x="13932" y="13957"/>
                    </a:cubicBezTo>
                    <a:cubicBezTo>
                      <a:pt x="13913" y="13953"/>
                      <a:pt x="13896" y="13952"/>
                      <a:pt x="13879" y="13952"/>
                    </a:cubicBezTo>
                    <a:cubicBezTo>
                      <a:pt x="13843" y="13952"/>
                      <a:pt x="13811" y="13958"/>
                      <a:pt x="13781" y="13958"/>
                    </a:cubicBezTo>
                    <a:cubicBezTo>
                      <a:pt x="13751" y="13958"/>
                      <a:pt x="13722" y="13952"/>
                      <a:pt x="13694" y="13927"/>
                    </a:cubicBezTo>
                    <a:cubicBezTo>
                      <a:pt x="13714" y="13907"/>
                      <a:pt x="13724" y="13868"/>
                      <a:pt x="13704" y="13848"/>
                    </a:cubicBezTo>
                    <a:cubicBezTo>
                      <a:pt x="13674" y="13828"/>
                      <a:pt x="13605" y="13729"/>
                      <a:pt x="13595" y="13699"/>
                    </a:cubicBezTo>
                    <a:cubicBezTo>
                      <a:pt x="13585" y="13689"/>
                      <a:pt x="13575" y="13679"/>
                      <a:pt x="13565" y="13669"/>
                    </a:cubicBezTo>
                    <a:cubicBezTo>
                      <a:pt x="13565" y="13669"/>
                      <a:pt x="13565" y="13660"/>
                      <a:pt x="13565" y="13660"/>
                    </a:cubicBezTo>
                    <a:cubicBezTo>
                      <a:pt x="13574" y="13651"/>
                      <a:pt x="13575" y="13650"/>
                      <a:pt x="13575" y="13650"/>
                    </a:cubicBezTo>
                    <a:lnTo>
                      <a:pt x="13575" y="13650"/>
                    </a:lnTo>
                    <a:cubicBezTo>
                      <a:pt x="13565" y="13660"/>
                      <a:pt x="13555" y="13660"/>
                      <a:pt x="13555" y="13669"/>
                    </a:cubicBezTo>
                    <a:cubicBezTo>
                      <a:pt x="13535" y="13660"/>
                      <a:pt x="13515" y="13660"/>
                      <a:pt x="13496" y="13660"/>
                    </a:cubicBezTo>
                    <a:cubicBezTo>
                      <a:pt x="13476" y="13669"/>
                      <a:pt x="13466" y="13669"/>
                      <a:pt x="13456" y="13669"/>
                    </a:cubicBezTo>
                    <a:cubicBezTo>
                      <a:pt x="13466" y="13669"/>
                      <a:pt x="13466" y="13660"/>
                      <a:pt x="13476" y="13660"/>
                    </a:cubicBezTo>
                    <a:cubicBezTo>
                      <a:pt x="13633" y="13577"/>
                      <a:pt x="13715" y="13533"/>
                      <a:pt x="13783" y="13533"/>
                    </a:cubicBezTo>
                    <a:close/>
                    <a:moveTo>
                      <a:pt x="14203" y="13929"/>
                    </a:moveTo>
                    <a:cubicBezTo>
                      <a:pt x="14226" y="13929"/>
                      <a:pt x="14193" y="13987"/>
                      <a:pt x="14150" y="14066"/>
                    </a:cubicBezTo>
                    <a:cubicBezTo>
                      <a:pt x="14130" y="14046"/>
                      <a:pt x="14110" y="14036"/>
                      <a:pt x="14081" y="14016"/>
                    </a:cubicBezTo>
                    <a:lnTo>
                      <a:pt x="14071" y="14016"/>
                    </a:lnTo>
                    <a:cubicBezTo>
                      <a:pt x="14091" y="13997"/>
                      <a:pt x="14110" y="13987"/>
                      <a:pt x="14150" y="13957"/>
                    </a:cubicBezTo>
                    <a:cubicBezTo>
                      <a:pt x="14178" y="13938"/>
                      <a:pt x="14194" y="13929"/>
                      <a:pt x="14203" y="13929"/>
                    </a:cubicBezTo>
                    <a:close/>
                    <a:moveTo>
                      <a:pt x="18969" y="13174"/>
                    </a:moveTo>
                    <a:cubicBezTo>
                      <a:pt x="18989" y="13203"/>
                      <a:pt x="19018" y="13253"/>
                      <a:pt x="19068" y="13322"/>
                    </a:cubicBezTo>
                    <a:cubicBezTo>
                      <a:pt x="19147" y="13412"/>
                      <a:pt x="19227" y="13461"/>
                      <a:pt x="19286" y="13471"/>
                    </a:cubicBezTo>
                    <a:cubicBezTo>
                      <a:pt x="19339" y="13502"/>
                      <a:pt x="19399" y="13515"/>
                      <a:pt x="19465" y="13515"/>
                    </a:cubicBezTo>
                    <a:cubicBezTo>
                      <a:pt x="19548" y="13515"/>
                      <a:pt x="19639" y="13494"/>
                      <a:pt x="19732" y="13461"/>
                    </a:cubicBezTo>
                    <a:cubicBezTo>
                      <a:pt x="19782" y="13491"/>
                      <a:pt x="19831" y="13531"/>
                      <a:pt x="19911" y="13580"/>
                    </a:cubicBezTo>
                    <a:cubicBezTo>
                      <a:pt x="19980" y="13630"/>
                      <a:pt x="20060" y="13660"/>
                      <a:pt x="20119" y="13669"/>
                    </a:cubicBezTo>
                    <a:cubicBezTo>
                      <a:pt x="20119" y="13699"/>
                      <a:pt x="20129" y="13719"/>
                      <a:pt x="20129" y="13759"/>
                    </a:cubicBezTo>
                    <a:cubicBezTo>
                      <a:pt x="20137" y="13818"/>
                      <a:pt x="20115" y="13840"/>
                      <a:pt x="20088" y="13840"/>
                    </a:cubicBezTo>
                    <a:cubicBezTo>
                      <a:pt x="20052" y="13840"/>
                      <a:pt x="20009" y="13802"/>
                      <a:pt x="20020" y="13769"/>
                    </a:cubicBezTo>
                    <a:cubicBezTo>
                      <a:pt x="20040" y="13709"/>
                      <a:pt x="20000" y="13679"/>
                      <a:pt x="19861" y="13630"/>
                    </a:cubicBezTo>
                    <a:cubicBezTo>
                      <a:pt x="19840" y="13622"/>
                      <a:pt x="19826" y="13618"/>
                      <a:pt x="19819" y="13618"/>
                    </a:cubicBezTo>
                    <a:cubicBezTo>
                      <a:pt x="19781" y="13618"/>
                      <a:pt x="19894" y="13709"/>
                      <a:pt x="19911" y="13759"/>
                    </a:cubicBezTo>
                    <a:cubicBezTo>
                      <a:pt x="19921" y="13795"/>
                      <a:pt x="19918" y="13812"/>
                      <a:pt x="19906" y="13812"/>
                    </a:cubicBezTo>
                    <a:cubicBezTo>
                      <a:pt x="19894" y="13812"/>
                      <a:pt x="19875" y="13797"/>
                      <a:pt x="19851" y="13769"/>
                    </a:cubicBezTo>
                    <a:cubicBezTo>
                      <a:pt x="19841" y="13759"/>
                      <a:pt x="19832" y="13754"/>
                      <a:pt x="19823" y="13754"/>
                    </a:cubicBezTo>
                    <a:cubicBezTo>
                      <a:pt x="19787" y="13754"/>
                      <a:pt x="19758" y="13824"/>
                      <a:pt x="19742" y="13888"/>
                    </a:cubicBezTo>
                    <a:cubicBezTo>
                      <a:pt x="19722" y="13957"/>
                      <a:pt x="19792" y="13897"/>
                      <a:pt x="19822" y="13977"/>
                    </a:cubicBezTo>
                    <a:cubicBezTo>
                      <a:pt x="19828" y="14000"/>
                      <a:pt x="19843" y="14009"/>
                      <a:pt x="19861" y="14009"/>
                    </a:cubicBezTo>
                    <a:cubicBezTo>
                      <a:pt x="19896" y="14009"/>
                      <a:pt x="19944" y="13977"/>
                      <a:pt x="19970" y="13957"/>
                    </a:cubicBezTo>
                    <a:cubicBezTo>
                      <a:pt x="19986" y="13948"/>
                      <a:pt x="19999" y="13943"/>
                      <a:pt x="20013" y="13943"/>
                    </a:cubicBezTo>
                    <a:cubicBezTo>
                      <a:pt x="20045" y="13943"/>
                      <a:pt x="20080" y="13965"/>
                      <a:pt x="20149" y="14007"/>
                    </a:cubicBezTo>
                    <a:cubicBezTo>
                      <a:pt x="20238" y="14056"/>
                      <a:pt x="20089" y="14106"/>
                      <a:pt x="20050" y="14145"/>
                    </a:cubicBezTo>
                    <a:cubicBezTo>
                      <a:pt x="20038" y="14154"/>
                      <a:pt x="20027" y="14156"/>
                      <a:pt x="20015" y="14156"/>
                    </a:cubicBezTo>
                    <a:cubicBezTo>
                      <a:pt x="20003" y="14156"/>
                      <a:pt x="19990" y="14154"/>
                      <a:pt x="19974" y="14154"/>
                    </a:cubicBezTo>
                    <a:cubicBezTo>
                      <a:pt x="19950" y="14154"/>
                      <a:pt x="19920" y="14159"/>
                      <a:pt x="19881" y="14185"/>
                    </a:cubicBezTo>
                    <a:cubicBezTo>
                      <a:pt x="19881" y="14185"/>
                      <a:pt x="19871" y="14195"/>
                      <a:pt x="19871" y="14195"/>
                    </a:cubicBezTo>
                    <a:cubicBezTo>
                      <a:pt x="19752" y="13987"/>
                      <a:pt x="19772" y="13957"/>
                      <a:pt x="19713" y="13888"/>
                    </a:cubicBezTo>
                    <a:cubicBezTo>
                      <a:pt x="19666" y="13817"/>
                      <a:pt x="19649" y="13648"/>
                      <a:pt x="19572" y="13648"/>
                    </a:cubicBezTo>
                    <a:cubicBezTo>
                      <a:pt x="19551" y="13648"/>
                      <a:pt x="19526" y="13660"/>
                      <a:pt x="19494" y="13689"/>
                    </a:cubicBezTo>
                    <a:cubicBezTo>
                      <a:pt x="19401" y="13783"/>
                      <a:pt x="19343" y="13854"/>
                      <a:pt x="19279" y="13854"/>
                    </a:cubicBezTo>
                    <a:cubicBezTo>
                      <a:pt x="19248" y="13854"/>
                      <a:pt x="19216" y="13837"/>
                      <a:pt x="19177" y="13798"/>
                    </a:cubicBezTo>
                    <a:lnTo>
                      <a:pt x="19177" y="13798"/>
                    </a:lnTo>
                    <a:cubicBezTo>
                      <a:pt x="19187" y="13858"/>
                      <a:pt x="19197" y="13917"/>
                      <a:pt x="19207" y="13937"/>
                    </a:cubicBezTo>
                    <a:cubicBezTo>
                      <a:pt x="19227" y="13977"/>
                      <a:pt x="19217" y="13987"/>
                      <a:pt x="19227" y="14046"/>
                    </a:cubicBezTo>
                    <a:cubicBezTo>
                      <a:pt x="19204" y="14058"/>
                      <a:pt x="19187" y="14066"/>
                      <a:pt x="19174" y="14066"/>
                    </a:cubicBezTo>
                    <a:cubicBezTo>
                      <a:pt x="19153" y="14066"/>
                      <a:pt x="19144" y="14044"/>
                      <a:pt x="19137" y="13977"/>
                    </a:cubicBezTo>
                    <a:cubicBezTo>
                      <a:pt x="19118" y="13828"/>
                      <a:pt x="19147" y="13818"/>
                      <a:pt x="19118" y="13739"/>
                    </a:cubicBezTo>
                    <a:cubicBezTo>
                      <a:pt x="19118" y="13739"/>
                      <a:pt x="19118" y="13729"/>
                      <a:pt x="19118" y="13729"/>
                    </a:cubicBezTo>
                    <a:cubicBezTo>
                      <a:pt x="19108" y="13719"/>
                      <a:pt x="19108" y="13709"/>
                      <a:pt x="19098" y="13699"/>
                    </a:cubicBezTo>
                    <a:cubicBezTo>
                      <a:pt x="19061" y="13589"/>
                      <a:pt x="19008" y="13243"/>
                      <a:pt x="18983" y="13243"/>
                    </a:cubicBezTo>
                    <a:cubicBezTo>
                      <a:pt x="18974" y="13243"/>
                      <a:pt x="18969" y="13285"/>
                      <a:pt x="18969" y="13392"/>
                    </a:cubicBezTo>
                    <a:lnTo>
                      <a:pt x="18969" y="13174"/>
                    </a:lnTo>
                    <a:close/>
                    <a:moveTo>
                      <a:pt x="14308" y="14003"/>
                    </a:moveTo>
                    <a:cubicBezTo>
                      <a:pt x="14341" y="14003"/>
                      <a:pt x="14377" y="14094"/>
                      <a:pt x="14398" y="14185"/>
                    </a:cubicBezTo>
                    <a:cubicBezTo>
                      <a:pt x="14386" y="14181"/>
                      <a:pt x="14375" y="14179"/>
                      <a:pt x="14365" y="14179"/>
                    </a:cubicBezTo>
                    <a:cubicBezTo>
                      <a:pt x="14352" y="14179"/>
                      <a:pt x="14340" y="14183"/>
                      <a:pt x="14328" y="14195"/>
                    </a:cubicBezTo>
                    <a:cubicBezTo>
                      <a:pt x="14313" y="14207"/>
                      <a:pt x="14302" y="14212"/>
                      <a:pt x="14292" y="14212"/>
                    </a:cubicBezTo>
                    <a:cubicBezTo>
                      <a:pt x="14278" y="14212"/>
                      <a:pt x="14267" y="14199"/>
                      <a:pt x="14249" y="14175"/>
                    </a:cubicBezTo>
                    <a:cubicBezTo>
                      <a:pt x="14249" y="14145"/>
                      <a:pt x="14249" y="14106"/>
                      <a:pt x="14269" y="14056"/>
                    </a:cubicBezTo>
                    <a:cubicBezTo>
                      <a:pt x="14281" y="14018"/>
                      <a:pt x="14294" y="14003"/>
                      <a:pt x="14308" y="14003"/>
                    </a:cubicBezTo>
                    <a:close/>
                    <a:moveTo>
                      <a:pt x="8141" y="14235"/>
                    </a:moveTo>
                    <a:cubicBezTo>
                      <a:pt x="8027" y="14284"/>
                      <a:pt x="8169" y="14333"/>
                      <a:pt x="8200" y="14371"/>
                    </a:cubicBezTo>
                    <a:lnTo>
                      <a:pt x="8200" y="14371"/>
                    </a:lnTo>
                    <a:cubicBezTo>
                      <a:pt x="8187" y="14344"/>
                      <a:pt x="8174" y="14314"/>
                      <a:pt x="8161" y="14284"/>
                    </a:cubicBezTo>
                    <a:cubicBezTo>
                      <a:pt x="8151" y="14254"/>
                      <a:pt x="8141" y="14245"/>
                      <a:pt x="8141" y="14235"/>
                    </a:cubicBezTo>
                    <a:close/>
                    <a:moveTo>
                      <a:pt x="8200" y="14371"/>
                    </a:moveTo>
                    <a:lnTo>
                      <a:pt x="8200" y="14371"/>
                    </a:lnTo>
                    <a:cubicBezTo>
                      <a:pt x="8202" y="14375"/>
                      <a:pt x="8203" y="14379"/>
                      <a:pt x="8205" y="14383"/>
                    </a:cubicBezTo>
                    <a:lnTo>
                      <a:pt x="8205" y="14383"/>
                    </a:lnTo>
                    <a:cubicBezTo>
                      <a:pt x="8205" y="14379"/>
                      <a:pt x="8203" y="14375"/>
                      <a:pt x="8200" y="14371"/>
                    </a:cubicBezTo>
                    <a:close/>
                    <a:moveTo>
                      <a:pt x="16273" y="14251"/>
                    </a:moveTo>
                    <a:cubicBezTo>
                      <a:pt x="16291" y="14251"/>
                      <a:pt x="16310" y="14258"/>
                      <a:pt x="16331" y="14274"/>
                    </a:cubicBezTo>
                    <a:cubicBezTo>
                      <a:pt x="16341" y="14284"/>
                      <a:pt x="16351" y="14284"/>
                      <a:pt x="16361" y="14294"/>
                    </a:cubicBezTo>
                    <a:cubicBezTo>
                      <a:pt x="16371" y="14314"/>
                      <a:pt x="16381" y="14324"/>
                      <a:pt x="16391" y="14334"/>
                    </a:cubicBezTo>
                    <a:cubicBezTo>
                      <a:pt x="16391" y="14334"/>
                      <a:pt x="16391" y="14344"/>
                      <a:pt x="16391" y="14344"/>
                    </a:cubicBezTo>
                    <a:cubicBezTo>
                      <a:pt x="16401" y="14383"/>
                      <a:pt x="16341" y="14363"/>
                      <a:pt x="16282" y="14383"/>
                    </a:cubicBezTo>
                    <a:lnTo>
                      <a:pt x="16272" y="14383"/>
                    </a:lnTo>
                    <a:cubicBezTo>
                      <a:pt x="16262" y="14344"/>
                      <a:pt x="16252" y="14294"/>
                      <a:pt x="16232" y="14264"/>
                    </a:cubicBezTo>
                    <a:cubicBezTo>
                      <a:pt x="16246" y="14255"/>
                      <a:pt x="16259" y="14251"/>
                      <a:pt x="16273" y="14251"/>
                    </a:cubicBezTo>
                    <a:close/>
                    <a:moveTo>
                      <a:pt x="19427" y="14185"/>
                    </a:moveTo>
                    <a:cubicBezTo>
                      <a:pt x="19437" y="14185"/>
                      <a:pt x="19452" y="14188"/>
                      <a:pt x="19475" y="14195"/>
                    </a:cubicBezTo>
                    <a:cubicBezTo>
                      <a:pt x="19534" y="14215"/>
                      <a:pt x="19603" y="14264"/>
                      <a:pt x="19683" y="14324"/>
                    </a:cubicBezTo>
                    <a:cubicBezTo>
                      <a:pt x="19663" y="14344"/>
                      <a:pt x="19643" y="14363"/>
                      <a:pt x="19623" y="14383"/>
                    </a:cubicBezTo>
                    <a:cubicBezTo>
                      <a:pt x="19476" y="14260"/>
                      <a:pt x="19382" y="14185"/>
                      <a:pt x="19427" y="14185"/>
                    </a:cubicBezTo>
                    <a:close/>
                    <a:moveTo>
                      <a:pt x="19792" y="14413"/>
                    </a:moveTo>
                    <a:cubicBezTo>
                      <a:pt x="19802" y="14423"/>
                      <a:pt x="19812" y="14433"/>
                      <a:pt x="19822" y="14433"/>
                    </a:cubicBezTo>
                    <a:cubicBezTo>
                      <a:pt x="19802" y="14443"/>
                      <a:pt x="19782" y="14453"/>
                      <a:pt x="19762" y="14463"/>
                    </a:cubicBezTo>
                    <a:cubicBezTo>
                      <a:pt x="19772" y="14453"/>
                      <a:pt x="19782" y="14433"/>
                      <a:pt x="19792" y="14413"/>
                    </a:cubicBezTo>
                    <a:close/>
                    <a:moveTo>
                      <a:pt x="19346" y="14086"/>
                    </a:moveTo>
                    <a:lnTo>
                      <a:pt x="19346" y="14086"/>
                    </a:lnTo>
                    <a:cubicBezTo>
                      <a:pt x="19365" y="14096"/>
                      <a:pt x="19336" y="14126"/>
                      <a:pt x="19306" y="14126"/>
                    </a:cubicBezTo>
                    <a:cubicBezTo>
                      <a:pt x="19303" y="14125"/>
                      <a:pt x="19300" y="14124"/>
                      <a:pt x="19297" y="14124"/>
                    </a:cubicBezTo>
                    <a:cubicBezTo>
                      <a:pt x="19261" y="14124"/>
                      <a:pt x="19227" y="14177"/>
                      <a:pt x="19237" y="14195"/>
                    </a:cubicBezTo>
                    <a:cubicBezTo>
                      <a:pt x="19246" y="14205"/>
                      <a:pt x="19336" y="14235"/>
                      <a:pt x="19306" y="14314"/>
                    </a:cubicBezTo>
                    <a:cubicBezTo>
                      <a:pt x="19284" y="14364"/>
                      <a:pt x="19320" y="14378"/>
                      <a:pt x="19357" y="14378"/>
                    </a:cubicBezTo>
                    <a:cubicBezTo>
                      <a:pt x="19370" y="14378"/>
                      <a:pt x="19384" y="14376"/>
                      <a:pt x="19395" y="14373"/>
                    </a:cubicBezTo>
                    <a:cubicBezTo>
                      <a:pt x="19401" y="14370"/>
                      <a:pt x="19406" y="14368"/>
                      <a:pt x="19412" y="14368"/>
                    </a:cubicBezTo>
                    <a:cubicBezTo>
                      <a:pt x="19437" y="14368"/>
                      <a:pt x="19456" y="14401"/>
                      <a:pt x="19415" y="14433"/>
                    </a:cubicBezTo>
                    <a:cubicBezTo>
                      <a:pt x="19356" y="14463"/>
                      <a:pt x="19405" y="14582"/>
                      <a:pt x="19445" y="14582"/>
                    </a:cubicBezTo>
                    <a:cubicBezTo>
                      <a:pt x="19481" y="14582"/>
                      <a:pt x="19512" y="14540"/>
                      <a:pt x="19549" y="14540"/>
                    </a:cubicBezTo>
                    <a:cubicBezTo>
                      <a:pt x="19563" y="14540"/>
                      <a:pt x="19577" y="14546"/>
                      <a:pt x="19594" y="14562"/>
                    </a:cubicBezTo>
                    <a:lnTo>
                      <a:pt x="19584" y="14562"/>
                    </a:lnTo>
                    <a:cubicBezTo>
                      <a:pt x="19564" y="14572"/>
                      <a:pt x="19554" y="14582"/>
                      <a:pt x="19544" y="14601"/>
                    </a:cubicBezTo>
                    <a:cubicBezTo>
                      <a:pt x="19530" y="14594"/>
                      <a:pt x="19511" y="14587"/>
                      <a:pt x="19494" y="14587"/>
                    </a:cubicBezTo>
                    <a:cubicBezTo>
                      <a:pt x="19487" y="14587"/>
                      <a:pt x="19480" y="14589"/>
                      <a:pt x="19475" y="14592"/>
                    </a:cubicBezTo>
                    <a:cubicBezTo>
                      <a:pt x="19453" y="14601"/>
                      <a:pt x="19421" y="14607"/>
                      <a:pt x="19389" y="14607"/>
                    </a:cubicBezTo>
                    <a:cubicBezTo>
                      <a:pt x="19321" y="14607"/>
                      <a:pt x="19255" y="14577"/>
                      <a:pt x="19296" y="14482"/>
                    </a:cubicBezTo>
                    <a:cubicBezTo>
                      <a:pt x="19375" y="14324"/>
                      <a:pt x="19177" y="14274"/>
                      <a:pt x="19157" y="14235"/>
                    </a:cubicBezTo>
                    <a:cubicBezTo>
                      <a:pt x="19147" y="14205"/>
                      <a:pt x="19187" y="14135"/>
                      <a:pt x="19246" y="14106"/>
                    </a:cubicBezTo>
                    <a:cubicBezTo>
                      <a:pt x="19266" y="14096"/>
                      <a:pt x="19286" y="14096"/>
                      <a:pt x="19296" y="14096"/>
                    </a:cubicBezTo>
                    <a:cubicBezTo>
                      <a:pt x="19316" y="14096"/>
                      <a:pt x="19336" y="14096"/>
                      <a:pt x="19346" y="14086"/>
                    </a:cubicBezTo>
                    <a:close/>
                    <a:moveTo>
                      <a:pt x="14190" y="14354"/>
                    </a:moveTo>
                    <a:cubicBezTo>
                      <a:pt x="14219" y="14393"/>
                      <a:pt x="14259" y="14443"/>
                      <a:pt x="14289" y="14482"/>
                    </a:cubicBezTo>
                    <a:cubicBezTo>
                      <a:pt x="14289" y="14482"/>
                      <a:pt x="14279" y="14492"/>
                      <a:pt x="14279" y="14492"/>
                    </a:cubicBezTo>
                    <a:cubicBezTo>
                      <a:pt x="14250" y="14550"/>
                      <a:pt x="14245" y="14571"/>
                      <a:pt x="14253" y="14571"/>
                    </a:cubicBezTo>
                    <a:cubicBezTo>
                      <a:pt x="14263" y="14571"/>
                      <a:pt x="14288" y="14548"/>
                      <a:pt x="14319" y="14522"/>
                    </a:cubicBezTo>
                    <a:cubicBezTo>
                      <a:pt x="14348" y="14552"/>
                      <a:pt x="14378" y="14582"/>
                      <a:pt x="14398" y="14611"/>
                    </a:cubicBezTo>
                    <a:cubicBezTo>
                      <a:pt x="14388" y="14641"/>
                      <a:pt x="14368" y="14671"/>
                      <a:pt x="14309" y="14740"/>
                    </a:cubicBezTo>
                    <a:cubicBezTo>
                      <a:pt x="14280" y="14771"/>
                      <a:pt x="14258" y="14783"/>
                      <a:pt x="14238" y="14783"/>
                    </a:cubicBezTo>
                    <a:cubicBezTo>
                      <a:pt x="14174" y="14783"/>
                      <a:pt x="14137" y="14657"/>
                      <a:pt x="14031" y="14611"/>
                    </a:cubicBezTo>
                    <a:cubicBezTo>
                      <a:pt x="14021" y="14601"/>
                      <a:pt x="14021" y="14601"/>
                      <a:pt x="14021" y="14601"/>
                    </a:cubicBezTo>
                    <a:cubicBezTo>
                      <a:pt x="14051" y="14552"/>
                      <a:pt x="14061" y="14512"/>
                      <a:pt x="14061" y="14512"/>
                    </a:cubicBezTo>
                    <a:cubicBezTo>
                      <a:pt x="14061" y="14512"/>
                      <a:pt x="14061" y="14453"/>
                      <a:pt x="14061" y="14393"/>
                    </a:cubicBezTo>
                    <a:cubicBezTo>
                      <a:pt x="14070" y="14400"/>
                      <a:pt x="14081" y="14403"/>
                      <a:pt x="14092" y="14403"/>
                    </a:cubicBezTo>
                    <a:cubicBezTo>
                      <a:pt x="14117" y="14403"/>
                      <a:pt x="14146" y="14387"/>
                      <a:pt x="14180" y="14354"/>
                    </a:cubicBezTo>
                    <a:close/>
                    <a:moveTo>
                      <a:pt x="16383" y="14680"/>
                    </a:moveTo>
                    <a:cubicBezTo>
                      <a:pt x="16417" y="14680"/>
                      <a:pt x="16366" y="14740"/>
                      <a:pt x="16321" y="14800"/>
                    </a:cubicBezTo>
                    <a:cubicBezTo>
                      <a:pt x="16312" y="14800"/>
                      <a:pt x="16302" y="14780"/>
                      <a:pt x="16302" y="14750"/>
                    </a:cubicBezTo>
                    <a:cubicBezTo>
                      <a:pt x="16302" y="14740"/>
                      <a:pt x="16302" y="14730"/>
                      <a:pt x="16292" y="14711"/>
                    </a:cubicBezTo>
                    <a:cubicBezTo>
                      <a:pt x="16302" y="14711"/>
                      <a:pt x="16312" y="14701"/>
                      <a:pt x="16321" y="14701"/>
                    </a:cubicBezTo>
                    <a:cubicBezTo>
                      <a:pt x="16353" y="14686"/>
                      <a:pt x="16373" y="14680"/>
                      <a:pt x="16383" y="14680"/>
                    </a:cubicBezTo>
                    <a:close/>
                    <a:moveTo>
                      <a:pt x="13972" y="14681"/>
                    </a:moveTo>
                    <a:cubicBezTo>
                      <a:pt x="13972" y="14701"/>
                      <a:pt x="13981" y="14730"/>
                      <a:pt x="13962" y="14760"/>
                    </a:cubicBezTo>
                    <a:cubicBezTo>
                      <a:pt x="13942" y="14810"/>
                      <a:pt x="13862" y="14839"/>
                      <a:pt x="13793" y="14859"/>
                    </a:cubicBezTo>
                    <a:cubicBezTo>
                      <a:pt x="13803" y="14849"/>
                      <a:pt x="13813" y="14830"/>
                      <a:pt x="13833" y="14820"/>
                    </a:cubicBezTo>
                    <a:cubicBezTo>
                      <a:pt x="13882" y="14790"/>
                      <a:pt x="13932" y="14730"/>
                      <a:pt x="13972" y="14681"/>
                    </a:cubicBezTo>
                    <a:close/>
                    <a:moveTo>
                      <a:pt x="16431" y="14958"/>
                    </a:moveTo>
                    <a:cubicBezTo>
                      <a:pt x="16450" y="14998"/>
                      <a:pt x="16470" y="15048"/>
                      <a:pt x="16480" y="15087"/>
                    </a:cubicBezTo>
                    <a:cubicBezTo>
                      <a:pt x="16500" y="15147"/>
                      <a:pt x="16480" y="15157"/>
                      <a:pt x="16450" y="15167"/>
                    </a:cubicBezTo>
                    <a:cubicBezTo>
                      <a:pt x="16431" y="15147"/>
                      <a:pt x="16411" y="15167"/>
                      <a:pt x="16391" y="15137"/>
                    </a:cubicBezTo>
                    <a:cubicBezTo>
                      <a:pt x="16381" y="15117"/>
                      <a:pt x="16401" y="15048"/>
                      <a:pt x="16431" y="14958"/>
                    </a:cubicBezTo>
                    <a:close/>
                    <a:moveTo>
                      <a:pt x="11545" y="10687"/>
                    </a:moveTo>
                    <a:cubicBezTo>
                      <a:pt x="11551" y="10687"/>
                      <a:pt x="11566" y="10924"/>
                      <a:pt x="11582" y="10963"/>
                    </a:cubicBezTo>
                    <a:cubicBezTo>
                      <a:pt x="11602" y="10992"/>
                      <a:pt x="11602" y="11052"/>
                      <a:pt x="11612" y="11101"/>
                    </a:cubicBezTo>
                    <a:cubicBezTo>
                      <a:pt x="11612" y="11131"/>
                      <a:pt x="11612" y="11151"/>
                      <a:pt x="11612" y="11181"/>
                    </a:cubicBezTo>
                    <a:cubicBezTo>
                      <a:pt x="11612" y="11181"/>
                      <a:pt x="11612" y="11191"/>
                      <a:pt x="11612" y="11201"/>
                    </a:cubicBezTo>
                    <a:cubicBezTo>
                      <a:pt x="11612" y="11220"/>
                      <a:pt x="11615" y="11227"/>
                      <a:pt x="11620" y="11227"/>
                    </a:cubicBezTo>
                    <a:cubicBezTo>
                      <a:pt x="11629" y="11227"/>
                      <a:pt x="11643" y="11209"/>
                      <a:pt x="11661" y="11191"/>
                    </a:cubicBezTo>
                    <a:cubicBezTo>
                      <a:pt x="11671" y="11181"/>
                      <a:pt x="11681" y="11171"/>
                      <a:pt x="11681" y="11161"/>
                    </a:cubicBezTo>
                    <a:cubicBezTo>
                      <a:pt x="11701" y="11151"/>
                      <a:pt x="11711" y="11141"/>
                      <a:pt x="11731" y="11141"/>
                    </a:cubicBezTo>
                    <a:cubicBezTo>
                      <a:pt x="11745" y="11139"/>
                      <a:pt x="11752" y="11137"/>
                      <a:pt x="11755" y="11137"/>
                    </a:cubicBezTo>
                    <a:cubicBezTo>
                      <a:pt x="11764" y="11137"/>
                      <a:pt x="11726" y="11150"/>
                      <a:pt x="11711" y="11181"/>
                    </a:cubicBezTo>
                    <a:cubicBezTo>
                      <a:pt x="11701" y="11181"/>
                      <a:pt x="11701" y="11191"/>
                      <a:pt x="11701" y="11191"/>
                    </a:cubicBezTo>
                    <a:cubicBezTo>
                      <a:pt x="11701" y="11191"/>
                      <a:pt x="11701" y="11201"/>
                      <a:pt x="11691" y="11201"/>
                    </a:cubicBezTo>
                    <a:cubicBezTo>
                      <a:pt x="11661" y="11260"/>
                      <a:pt x="11641" y="11339"/>
                      <a:pt x="11641" y="11369"/>
                    </a:cubicBezTo>
                    <a:cubicBezTo>
                      <a:pt x="11641" y="11369"/>
                      <a:pt x="11641" y="11379"/>
                      <a:pt x="11641" y="11379"/>
                    </a:cubicBezTo>
                    <a:cubicBezTo>
                      <a:pt x="11645" y="11382"/>
                      <a:pt x="11649" y="11382"/>
                      <a:pt x="11654" y="11382"/>
                    </a:cubicBezTo>
                    <a:lnTo>
                      <a:pt x="11654" y="11382"/>
                    </a:lnTo>
                    <a:cubicBezTo>
                      <a:pt x="11662" y="11382"/>
                      <a:pt x="11671" y="11382"/>
                      <a:pt x="11671" y="11409"/>
                    </a:cubicBezTo>
                    <a:cubicBezTo>
                      <a:pt x="11681" y="11448"/>
                      <a:pt x="11721" y="11468"/>
                      <a:pt x="11760" y="11478"/>
                    </a:cubicBezTo>
                    <a:lnTo>
                      <a:pt x="11810" y="11478"/>
                    </a:lnTo>
                    <a:cubicBezTo>
                      <a:pt x="11820" y="11488"/>
                      <a:pt x="11820" y="11498"/>
                      <a:pt x="11810" y="11518"/>
                    </a:cubicBezTo>
                    <a:cubicBezTo>
                      <a:pt x="11800" y="11567"/>
                      <a:pt x="11770" y="11617"/>
                      <a:pt x="11741" y="11637"/>
                    </a:cubicBezTo>
                    <a:cubicBezTo>
                      <a:pt x="11741" y="11647"/>
                      <a:pt x="11741" y="11647"/>
                      <a:pt x="11741" y="11647"/>
                    </a:cubicBezTo>
                    <a:cubicBezTo>
                      <a:pt x="11704" y="11674"/>
                      <a:pt x="11726" y="11717"/>
                      <a:pt x="11775" y="11717"/>
                    </a:cubicBezTo>
                    <a:cubicBezTo>
                      <a:pt x="11780" y="11717"/>
                      <a:pt x="11785" y="11717"/>
                      <a:pt x="11790" y="11716"/>
                    </a:cubicBezTo>
                    <a:cubicBezTo>
                      <a:pt x="11810" y="11706"/>
                      <a:pt x="11830" y="11696"/>
                      <a:pt x="11850" y="11667"/>
                    </a:cubicBezTo>
                    <a:lnTo>
                      <a:pt x="11860" y="11667"/>
                    </a:lnTo>
                    <a:cubicBezTo>
                      <a:pt x="11871" y="11655"/>
                      <a:pt x="11879" y="11650"/>
                      <a:pt x="11886" y="11650"/>
                    </a:cubicBezTo>
                    <a:cubicBezTo>
                      <a:pt x="11891" y="11650"/>
                      <a:pt x="11895" y="11652"/>
                      <a:pt x="11899" y="11657"/>
                    </a:cubicBezTo>
                    <a:cubicBezTo>
                      <a:pt x="11919" y="11667"/>
                      <a:pt x="11949" y="11706"/>
                      <a:pt x="11998" y="11756"/>
                    </a:cubicBezTo>
                    <a:cubicBezTo>
                      <a:pt x="12068" y="11845"/>
                      <a:pt x="11909" y="11795"/>
                      <a:pt x="11869" y="11855"/>
                    </a:cubicBezTo>
                    <a:cubicBezTo>
                      <a:pt x="11856" y="11878"/>
                      <a:pt x="11852" y="11886"/>
                      <a:pt x="11849" y="11886"/>
                    </a:cubicBezTo>
                    <a:cubicBezTo>
                      <a:pt x="11842" y="11886"/>
                      <a:pt x="11840" y="11855"/>
                      <a:pt x="11780" y="11855"/>
                    </a:cubicBezTo>
                    <a:cubicBezTo>
                      <a:pt x="11691" y="11855"/>
                      <a:pt x="11760" y="11964"/>
                      <a:pt x="11750" y="12113"/>
                    </a:cubicBezTo>
                    <a:cubicBezTo>
                      <a:pt x="11746" y="12172"/>
                      <a:pt x="11766" y="12194"/>
                      <a:pt x="11789" y="12194"/>
                    </a:cubicBezTo>
                    <a:cubicBezTo>
                      <a:pt x="11819" y="12194"/>
                      <a:pt x="11855" y="12157"/>
                      <a:pt x="11850" y="12123"/>
                    </a:cubicBezTo>
                    <a:cubicBezTo>
                      <a:pt x="11830" y="12063"/>
                      <a:pt x="11800" y="12073"/>
                      <a:pt x="11919" y="12023"/>
                    </a:cubicBezTo>
                    <a:cubicBezTo>
                      <a:pt x="11953" y="12006"/>
                      <a:pt x="11968" y="11999"/>
                      <a:pt x="11971" y="11999"/>
                    </a:cubicBezTo>
                    <a:cubicBezTo>
                      <a:pt x="11978" y="11999"/>
                      <a:pt x="11913" y="12043"/>
                      <a:pt x="11899" y="12093"/>
                    </a:cubicBezTo>
                    <a:cubicBezTo>
                      <a:pt x="11884" y="12145"/>
                      <a:pt x="11920" y="12203"/>
                      <a:pt x="11960" y="12203"/>
                    </a:cubicBezTo>
                    <a:cubicBezTo>
                      <a:pt x="11973" y="12203"/>
                      <a:pt x="11986" y="12197"/>
                      <a:pt x="11998" y="12182"/>
                    </a:cubicBezTo>
                    <a:cubicBezTo>
                      <a:pt x="12012" y="12166"/>
                      <a:pt x="12025" y="12158"/>
                      <a:pt x="12037" y="12158"/>
                    </a:cubicBezTo>
                    <a:cubicBezTo>
                      <a:pt x="12062" y="12158"/>
                      <a:pt x="12084" y="12189"/>
                      <a:pt x="12098" y="12242"/>
                    </a:cubicBezTo>
                    <a:cubicBezTo>
                      <a:pt x="12102" y="12261"/>
                      <a:pt x="12102" y="12267"/>
                      <a:pt x="12100" y="12267"/>
                    </a:cubicBezTo>
                    <a:cubicBezTo>
                      <a:pt x="12094" y="12267"/>
                      <a:pt x="12074" y="12236"/>
                      <a:pt x="12057" y="12236"/>
                    </a:cubicBezTo>
                    <a:cubicBezTo>
                      <a:pt x="12050" y="12236"/>
                      <a:pt x="12043" y="12242"/>
                      <a:pt x="12038" y="12261"/>
                    </a:cubicBezTo>
                    <a:cubicBezTo>
                      <a:pt x="12018" y="12314"/>
                      <a:pt x="11976" y="12341"/>
                      <a:pt x="11939" y="12341"/>
                    </a:cubicBezTo>
                    <a:cubicBezTo>
                      <a:pt x="11920" y="12341"/>
                      <a:pt x="11903" y="12334"/>
                      <a:pt x="11889" y="12321"/>
                    </a:cubicBezTo>
                    <a:cubicBezTo>
                      <a:pt x="11877" y="12308"/>
                      <a:pt x="11866" y="12303"/>
                      <a:pt x="11855" y="12303"/>
                    </a:cubicBezTo>
                    <a:cubicBezTo>
                      <a:pt x="11830" y="12303"/>
                      <a:pt x="11802" y="12330"/>
                      <a:pt x="11741" y="12371"/>
                    </a:cubicBezTo>
                    <a:cubicBezTo>
                      <a:pt x="11711" y="12390"/>
                      <a:pt x="11711" y="12400"/>
                      <a:pt x="11711" y="12410"/>
                    </a:cubicBezTo>
                    <a:cubicBezTo>
                      <a:pt x="11711" y="12430"/>
                      <a:pt x="11731" y="12450"/>
                      <a:pt x="11750" y="12470"/>
                    </a:cubicBezTo>
                    <a:cubicBezTo>
                      <a:pt x="11780" y="12489"/>
                      <a:pt x="11810" y="12499"/>
                      <a:pt x="11820" y="12519"/>
                    </a:cubicBezTo>
                    <a:cubicBezTo>
                      <a:pt x="11711" y="12618"/>
                      <a:pt x="11879" y="12608"/>
                      <a:pt x="12028" y="12638"/>
                    </a:cubicBezTo>
                    <a:cubicBezTo>
                      <a:pt x="12042" y="12652"/>
                      <a:pt x="12046" y="12666"/>
                      <a:pt x="12054" y="12666"/>
                    </a:cubicBezTo>
                    <a:cubicBezTo>
                      <a:pt x="12058" y="12666"/>
                      <a:pt x="12062" y="12664"/>
                      <a:pt x="12068" y="12658"/>
                    </a:cubicBezTo>
                    <a:cubicBezTo>
                      <a:pt x="12078" y="12648"/>
                      <a:pt x="12078" y="12648"/>
                      <a:pt x="12088" y="12648"/>
                    </a:cubicBezTo>
                    <a:cubicBezTo>
                      <a:pt x="12098" y="12648"/>
                      <a:pt x="12098" y="12658"/>
                      <a:pt x="12107" y="12658"/>
                    </a:cubicBezTo>
                    <a:cubicBezTo>
                      <a:pt x="12137" y="12678"/>
                      <a:pt x="12167" y="12727"/>
                      <a:pt x="12217" y="12797"/>
                    </a:cubicBezTo>
                    <a:cubicBezTo>
                      <a:pt x="12261" y="12858"/>
                      <a:pt x="12249" y="12882"/>
                      <a:pt x="12225" y="12882"/>
                    </a:cubicBezTo>
                    <a:cubicBezTo>
                      <a:pt x="12206" y="12882"/>
                      <a:pt x="12180" y="12868"/>
                      <a:pt x="12167" y="12846"/>
                    </a:cubicBezTo>
                    <a:cubicBezTo>
                      <a:pt x="12162" y="12831"/>
                      <a:pt x="12159" y="12825"/>
                      <a:pt x="12156" y="12825"/>
                    </a:cubicBezTo>
                    <a:cubicBezTo>
                      <a:pt x="12150" y="12825"/>
                      <a:pt x="12152" y="12874"/>
                      <a:pt x="12137" y="12896"/>
                    </a:cubicBezTo>
                    <a:cubicBezTo>
                      <a:pt x="12130" y="12904"/>
                      <a:pt x="12121" y="12911"/>
                      <a:pt x="12109" y="12911"/>
                    </a:cubicBezTo>
                    <a:cubicBezTo>
                      <a:pt x="12091" y="12911"/>
                      <a:pt x="12065" y="12891"/>
                      <a:pt x="12028" y="12817"/>
                    </a:cubicBezTo>
                    <a:cubicBezTo>
                      <a:pt x="12013" y="12793"/>
                      <a:pt x="12000" y="12784"/>
                      <a:pt x="11987" y="12784"/>
                    </a:cubicBezTo>
                    <a:cubicBezTo>
                      <a:pt x="11943" y="12784"/>
                      <a:pt x="11919" y="12906"/>
                      <a:pt x="11919" y="12906"/>
                    </a:cubicBezTo>
                    <a:cubicBezTo>
                      <a:pt x="11919" y="12906"/>
                      <a:pt x="11879" y="12965"/>
                      <a:pt x="11820" y="13015"/>
                    </a:cubicBezTo>
                    <a:cubicBezTo>
                      <a:pt x="11770" y="13065"/>
                      <a:pt x="11949" y="13084"/>
                      <a:pt x="11998" y="13094"/>
                    </a:cubicBezTo>
                    <a:cubicBezTo>
                      <a:pt x="12058" y="13094"/>
                      <a:pt x="11988" y="13154"/>
                      <a:pt x="12028" y="13193"/>
                    </a:cubicBezTo>
                    <a:cubicBezTo>
                      <a:pt x="12032" y="13202"/>
                      <a:pt x="12038" y="13205"/>
                      <a:pt x="12045" y="13205"/>
                    </a:cubicBezTo>
                    <a:cubicBezTo>
                      <a:pt x="12055" y="13205"/>
                      <a:pt x="12066" y="13199"/>
                      <a:pt x="12078" y="13193"/>
                    </a:cubicBezTo>
                    <a:lnTo>
                      <a:pt x="12078" y="13193"/>
                    </a:lnTo>
                    <a:cubicBezTo>
                      <a:pt x="12078" y="13263"/>
                      <a:pt x="12008" y="13332"/>
                      <a:pt x="11939" y="13342"/>
                    </a:cubicBezTo>
                    <a:cubicBezTo>
                      <a:pt x="11939" y="13342"/>
                      <a:pt x="11939" y="13342"/>
                      <a:pt x="11939" y="13332"/>
                    </a:cubicBezTo>
                    <a:cubicBezTo>
                      <a:pt x="11919" y="13293"/>
                      <a:pt x="11909" y="13263"/>
                      <a:pt x="11869" y="13243"/>
                    </a:cubicBezTo>
                    <a:lnTo>
                      <a:pt x="11860" y="13243"/>
                    </a:lnTo>
                    <a:cubicBezTo>
                      <a:pt x="11857" y="13240"/>
                      <a:pt x="11854" y="13239"/>
                      <a:pt x="11852" y="13239"/>
                    </a:cubicBezTo>
                    <a:cubicBezTo>
                      <a:pt x="11845" y="13239"/>
                      <a:pt x="11840" y="13248"/>
                      <a:pt x="11840" y="13263"/>
                    </a:cubicBezTo>
                    <a:cubicBezTo>
                      <a:pt x="11830" y="13273"/>
                      <a:pt x="11840" y="13293"/>
                      <a:pt x="11840" y="13312"/>
                    </a:cubicBezTo>
                    <a:lnTo>
                      <a:pt x="11830" y="13312"/>
                    </a:lnTo>
                    <a:cubicBezTo>
                      <a:pt x="11793" y="13279"/>
                      <a:pt x="11758" y="13264"/>
                      <a:pt x="11727" y="13264"/>
                    </a:cubicBezTo>
                    <a:cubicBezTo>
                      <a:pt x="11664" y="13264"/>
                      <a:pt x="11611" y="13323"/>
                      <a:pt x="11572" y="13422"/>
                    </a:cubicBezTo>
                    <a:cubicBezTo>
                      <a:pt x="11560" y="13457"/>
                      <a:pt x="11560" y="13469"/>
                      <a:pt x="11567" y="13469"/>
                    </a:cubicBezTo>
                    <a:cubicBezTo>
                      <a:pt x="11582" y="13469"/>
                      <a:pt x="11634" y="13409"/>
                      <a:pt x="11680" y="13409"/>
                    </a:cubicBezTo>
                    <a:cubicBezTo>
                      <a:pt x="11699" y="13409"/>
                      <a:pt x="11717" y="13420"/>
                      <a:pt x="11731" y="13451"/>
                    </a:cubicBezTo>
                    <a:cubicBezTo>
                      <a:pt x="11770" y="13550"/>
                      <a:pt x="11889" y="13590"/>
                      <a:pt x="11988" y="13590"/>
                    </a:cubicBezTo>
                    <a:cubicBezTo>
                      <a:pt x="11998" y="13620"/>
                      <a:pt x="11998" y="13650"/>
                      <a:pt x="12028" y="13689"/>
                    </a:cubicBezTo>
                    <a:cubicBezTo>
                      <a:pt x="12041" y="13710"/>
                      <a:pt x="12051" y="13718"/>
                      <a:pt x="12060" y="13718"/>
                    </a:cubicBezTo>
                    <a:cubicBezTo>
                      <a:pt x="12086" y="13718"/>
                      <a:pt x="12103" y="13649"/>
                      <a:pt x="12147" y="13590"/>
                    </a:cubicBezTo>
                    <a:cubicBezTo>
                      <a:pt x="12155" y="13578"/>
                      <a:pt x="12162" y="13572"/>
                      <a:pt x="12168" y="13572"/>
                    </a:cubicBezTo>
                    <a:cubicBezTo>
                      <a:pt x="12203" y="13572"/>
                      <a:pt x="12221" y="13727"/>
                      <a:pt x="12246" y="13769"/>
                    </a:cubicBezTo>
                    <a:cubicBezTo>
                      <a:pt x="12266" y="13808"/>
                      <a:pt x="12306" y="13749"/>
                      <a:pt x="12365" y="13888"/>
                    </a:cubicBezTo>
                    <a:cubicBezTo>
                      <a:pt x="12335" y="13897"/>
                      <a:pt x="12306" y="13917"/>
                      <a:pt x="12276" y="13927"/>
                    </a:cubicBezTo>
                    <a:cubicBezTo>
                      <a:pt x="12276" y="13937"/>
                      <a:pt x="12266" y="13937"/>
                      <a:pt x="12256" y="13937"/>
                    </a:cubicBezTo>
                    <a:cubicBezTo>
                      <a:pt x="12246" y="13897"/>
                      <a:pt x="12236" y="13848"/>
                      <a:pt x="12217" y="13838"/>
                    </a:cubicBezTo>
                    <a:cubicBezTo>
                      <a:pt x="12208" y="13833"/>
                      <a:pt x="12199" y="13830"/>
                      <a:pt x="12192" y="13830"/>
                    </a:cubicBezTo>
                    <a:cubicBezTo>
                      <a:pt x="12156" y="13830"/>
                      <a:pt x="12136" y="13884"/>
                      <a:pt x="12177" y="13957"/>
                    </a:cubicBezTo>
                    <a:cubicBezTo>
                      <a:pt x="12154" y="13957"/>
                      <a:pt x="12129" y="13955"/>
                      <a:pt x="12103" y="13955"/>
                    </a:cubicBezTo>
                    <a:cubicBezTo>
                      <a:pt x="12049" y="13955"/>
                      <a:pt x="11985" y="13964"/>
                      <a:pt x="11899" y="14016"/>
                    </a:cubicBezTo>
                    <a:cubicBezTo>
                      <a:pt x="11737" y="14114"/>
                      <a:pt x="11727" y="14211"/>
                      <a:pt x="11681" y="14211"/>
                    </a:cubicBezTo>
                    <a:cubicBezTo>
                      <a:pt x="11670" y="14211"/>
                      <a:pt x="11658" y="14206"/>
                      <a:pt x="11641" y="14195"/>
                    </a:cubicBezTo>
                    <a:cubicBezTo>
                      <a:pt x="11627" y="14183"/>
                      <a:pt x="11612" y="14177"/>
                      <a:pt x="11595" y="14177"/>
                    </a:cubicBezTo>
                    <a:cubicBezTo>
                      <a:pt x="11518" y="14177"/>
                      <a:pt x="11410" y="14300"/>
                      <a:pt x="11255" y="14463"/>
                    </a:cubicBezTo>
                    <a:cubicBezTo>
                      <a:pt x="11149" y="14568"/>
                      <a:pt x="11184" y="14612"/>
                      <a:pt x="11245" y="14612"/>
                    </a:cubicBezTo>
                    <a:cubicBezTo>
                      <a:pt x="11293" y="14612"/>
                      <a:pt x="11358" y="14585"/>
                      <a:pt x="11384" y="14542"/>
                    </a:cubicBezTo>
                    <a:cubicBezTo>
                      <a:pt x="11396" y="14517"/>
                      <a:pt x="11404" y="14507"/>
                      <a:pt x="11410" y="14507"/>
                    </a:cubicBezTo>
                    <a:cubicBezTo>
                      <a:pt x="11428" y="14507"/>
                      <a:pt x="11428" y="14594"/>
                      <a:pt x="11473" y="14631"/>
                    </a:cubicBezTo>
                    <a:cubicBezTo>
                      <a:pt x="11493" y="14655"/>
                      <a:pt x="11518" y="14674"/>
                      <a:pt x="11551" y="14674"/>
                    </a:cubicBezTo>
                    <a:cubicBezTo>
                      <a:pt x="11599" y="14674"/>
                      <a:pt x="11666" y="14632"/>
                      <a:pt x="11760" y="14502"/>
                    </a:cubicBezTo>
                    <a:cubicBezTo>
                      <a:pt x="11796" y="14453"/>
                      <a:pt x="11830" y="14434"/>
                      <a:pt x="11860" y="14434"/>
                    </a:cubicBezTo>
                    <a:cubicBezTo>
                      <a:pt x="11966" y="14434"/>
                      <a:pt x="12038" y="14661"/>
                      <a:pt x="12038" y="14661"/>
                    </a:cubicBezTo>
                    <a:cubicBezTo>
                      <a:pt x="12038" y="14661"/>
                      <a:pt x="12127" y="14780"/>
                      <a:pt x="12276" y="14869"/>
                    </a:cubicBezTo>
                    <a:cubicBezTo>
                      <a:pt x="12415" y="14968"/>
                      <a:pt x="11949" y="14998"/>
                      <a:pt x="11820" y="15008"/>
                    </a:cubicBezTo>
                    <a:cubicBezTo>
                      <a:pt x="11681" y="15018"/>
                      <a:pt x="11860" y="15127"/>
                      <a:pt x="11760" y="15206"/>
                    </a:cubicBezTo>
                    <a:cubicBezTo>
                      <a:pt x="11743" y="15220"/>
                      <a:pt x="11723" y="15226"/>
                      <a:pt x="11701" y="15226"/>
                    </a:cubicBezTo>
                    <a:cubicBezTo>
                      <a:pt x="11590" y="15226"/>
                      <a:pt x="11419" y="15090"/>
                      <a:pt x="11255" y="15058"/>
                    </a:cubicBezTo>
                    <a:cubicBezTo>
                      <a:pt x="11203" y="15051"/>
                      <a:pt x="11160" y="15046"/>
                      <a:pt x="11121" y="15046"/>
                    </a:cubicBezTo>
                    <a:cubicBezTo>
                      <a:pt x="11048" y="15046"/>
                      <a:pt x="10992" y="15062"/>
                      <a:pt x="10928" y="15107"/>
                    </a:cubicBezTo>
                    <a:cubicBezTo>
                      <a:pt x="10908" y="15088"/>
                      <a:pt x="10893" y="15077"/>
                      <a:pt x="10877" y="15077"/>
                    </a:cubicBezTo>
                    <a:cubicBezTo>
                      <a:pt x="10868" y="15077"/>
                      <a:pt x="10859" y="15080"/>
                      <a:pt x="10848" y="15087"/>
                    </a:cubicBezTo>
                    <a:cubicBezTo>
                      <a:pt x="10810" y="15125"/>
                      <a:pt x="10777" y="15139"/>
                      <a:pt x="10750" y="15139"/>
                    </a:cubicBezTo>
                    <a:cubicBezTo>
                      <a:pt x="10734" y="15139"/>
                      <a:pt x="10720" y="15134"/>
                      <a:pt x="10709" y="15127"/>
                    </a:cubicBezTo>
                    <a:cubicBezTo>
                      <a:pt x="10729" y="15097"/>
                      <a:pt x="10729" y="15087"/>
                      <a:pt x="10709" y="15087"/>
                    </a:cubicBezTo>
                    <a:lnTo>
                      <a:pt x="10699" y="15087"/>
                    </a:lnTo>
                    <a:cubicBezTo>
                      <a:pt x="10709" y="15077"/>
                      <a:pt x="10709" y="15077"/>
                      <a:pt x="10709" y="15077"/>
                    </a:cubicBezTo>
                    <a:cubicBezTo>
                      <a:pt x="10767" y="15039"/>
                      <a:pt x="10824" y="14908"/>
                      <a:pt x="10792" y="14908"/>
                    </a:cubicBezTo>
                    <a:cubicBezTo>
                      <a:pt x="10791" y="14908"/>
                      <a:pt x="10790" y="14908"/>
                      <a:pt x="10789" y="14909"/>
                    </a:cubicBezTo>
                    <a:cubicBezTo>
                      <a:pt x="10781" y="14911"/>
                      <a:pt x="10772" y="14913"/>
                      <a:pt x="10762" y="14913"/>
                    </a:cubicBezTo>
                    <a:cubicBezTo>
                      <a:pt x="10731" y="14913"/>
                      <a:pt x="10692" y="14901"/>
                      <a:pt x="10670" y="14879"/>
                    </a:cubicBezTo>
                    <a:cubicBezTo>
                      <a:pt x="10680" y="14869"/>
                      <a:pt x="10699" y="14859"/>
                      <a:pt x="10709" y="14849"/>
                    </a:cubicBezTo>
                    <a:cubicBezTo>
                      <a:pt x="10726" y="14800"/>
                      <a:pt x="10680" y="14743"/>
                      <a:pt x="10711" y="14743"/>
                    </a:cubicBezTo>
                    <a:cubicBezTo>
                      <a:pt x="10717" y="14743"/>
                      <a:pt x="10726" y="14745"/>
                      <a:pt x="10739" y="14750"/>
                    </a:cubicBezTo>
                    <a:cubicBezTo>
                      <a:pt x="10799" y="14780"/>
                      <a:pt x="10825" y="14856"/>
                      <a:pt x="10865" y="14856"/>
                    </a:cubicBezTo>
                    <a:cubicBezTo>
                      <a:pt x="10877" y="14856"/>
                      <a:pt x="10891" y="14849"/>
                      <a:pt x="10908" y="14830"/>
                    </a:cubicBezTo>
                    <a:cubicBezTo>
                      <a:pt x="10977" y="14750"/>
                      <a:pt x="10947" y="14740"/>
                      <a:pt x="10987" y="14701"/>
                    </a:cubicBezTo>
                    <a:cubicBezTo>
                      <a:pt x="11027" y="14661"/>
                      <a:pt x="11037" y="14661"/>
                      <a:pt x="11056" y="14631"/>
                    </a:cubicBezTo>
                    <a:cubicBezTo>
                      <a:pt x="11075" y="14604"/>
                      <a:pt x="11042" y="14551"/>
                      <a:pt x="11022" y="14551"/>
                    </a:cubicBezTo>
                    <a:cubicBezTo>
                      <a:pt x="11020" y="14551"/>
                      <a:pt x="11018" y="14551"/>
                      <a:pt x="11017" y="14552"/>
                    </a:cubicBezTo>
                    <a:cubicBezTo>
                      <a:pt x="10997" y="14572"/>
                      <a:pt x="11007" y="14631"/>
                      <a:pt x="10957" y="14671"/>
                    </a:cubicBezTo>
                    <a:cubicBezTo>
                      <a:pt x="10918" y="14691"/>
                      <a:pt x="10879" y="14732"/>
                      <a:pt x="10871" y="14732"/>
                    </a:cubicBezTo>
                    <a:cubicBezTo>
                      <a:pt x="10867" y="14732"/>
                      <a:pt x="10871" y="14721"/>
                      <a:pt x="10888" y="14691"/>
                    </a:cubicBezTo>
                    <a:cubicBezTo>
                      <a:pt x="10937" y="14592"/>
                      <a:pt x="10967" y="14601"/>
                      <a:pt x="10957" y="14532"/>
                    </a:cubicBezTo>
                    <a:cubicBezTo>
                      <a:pt x="10950" y="14473"/>
                      <a:pt x="10926" y="14404"/>
                      <a:pt x="10902" y="14404"/>
                    </a:cubicBezTo>
                    <a:cubicBezTo>
                      <a:pt x="10894" y="14404"/>
                      <a:pt x="10886" y="14412"/>
                      <a:pt x="10878" y="14433"/>
                    </a:cubicBezTo>
                    <a:cubicBezTo>
                      <a:pt x="10848" y="14522"/>
                      <a:pt x="10898" y="14542"/>
                      <a:pt x="10828" y="14611"/>
                    </a:cubicBezTo>
                    <a:cubicBezTo>
                      <a:pt x="10809" y="14631"/>
                      <a:pt x="10791" y="14641"/>
                      <a:pt x="10778" y="14641"/>
                    </a:cubicBezTo>
                    <a:cubicBezTo>
                      <a:pt x="10751" y="14641"/>
                      <a:pt x="10742" y="14601"/>
                      <a:pt x="10769" y="14522"/>
                    </a:cubicBezTo>
                    <a:cubicBezTo>
                      <a:pt x="10809" y="14434"/>
                      <a:pt x="10862" y="14359"/>
                      <a:pt x="10839" y="14359"/>
                    </a:cubicBezTo>
                    <a:cubicBezTo>
                      <a:pt x="10834" y="14359"/>
                      <a:pt x="10824" y="14364"/>
                      <a:pt x="10809" y="14373"/>
                    </a:cubicBezTo>
                    <a:cubicBezTo>
                      <a:pt x="10739" y="14423"/>
                      <a:pt x="10759" y="14413"/>
                      <a:pt x="10719" y="14482"/>
                    </a:cubicBezTo>
                    <a:cubicBezTo>
                      <a:pt x="10691" y="14533"/>
                      <a:pt x="10625" y="14656"/>
                      <a:pt x="10607" y="14656"/>
                    </a:cubicBezTo>
                    <a:cubicBezTo>
                      <a:pt x="10600" y="14656"/>
                      <a:pt x="10599" y="14638"/>
                      <a:pt x="10610" y="14592"/>
                    </a:cubicBezTo>
                    <a:cubicBezTo>
                      <a:pt x="10650" y="14423"/>
                      <a:pt x="10660" y="14463"/>
                      <a:pt x="10699" y="14354"/>
                    </a:cubicBezTo>
                    <a:cubicBezTo>
                      <a:pt x="10729" y="14254"/>
                      <a:pt x="10729" y="14145"/>
                      <a:pt x="10769" y="14135"/>
                    </a:cubicBezTo>
                    <a:cubicBezTo>
                      <a:pt x="10777" y="14131"/>
                      <a:pt x="10785" y="14130"/>
                      <a:pt x="10794" y="14130"/>
                    </a:cubicBezTo>
                    <a:cubicBezTo>
                      <a:pt x="10828" y="14130"/>
                      <a:pt x="10864" y="14155"/>
                      <a:pt x="10888" y="14155"/>
                    </a:cubicBezTo>
                    <a:cubicBezTo>
                      <a:pt x="10914" y="14155"/>
                      <a:pt x="10940" y="14071"/>
                      <a:pt x="10906" y="14071"/>
                    </a:cubicBezTo>
                    <a:cubicBezTo>
                      <a:pt x="10901" y="14071"/>
                      <a:pt x="10895" y="14072"/>
                      <a:pt x="10888" y="14076"/>
                    </a:cubicBezTo>
                    <a:cubicBezTo>
                      <a:pt x="10866" y="14085"/>
                      <a:pt x="10839" y="14095"/>
                      <a:pt x="10821" y="14095"/>
                    </a:cubicBezTo>
                    <a:cubicBezTo>
                      <a:pt x="10799" y="14095"/>
                      <a:pt x="10794" y="14078"/>
                      <a:pt x="10838" y="14016"/>
                    </a:cubicBezTo>
                    <a:cubicBezTo>
                      <a:pt x="10912" y="13926"/>
                      <a:pt x="10965" y="13870"/>
                      <a:pt x="10948" y="13870"/>
                    </a:cubicBezTo>
                    <a:cubicBezTo>
                      <a:pt x="10945" y="13870"/>
                      <a:pt x="10938" y="13872"/>
                      <a:pt x="10928" y="13878"/>
                    </a:cubicBezTo>
                    <a:cubicBezTo>
                      <a:pt x="10878" y="13897"/>
                      <a:pt x="10789" y="14026"/>
                      <a:pt x="10769" y="14036"/>
                    </a:cubicBezTo>
                    <a:cubicBezTo>
                      <a:pt x="10758" y="14040"/>
                      <a:pt x="10744" y="14048"/>
                      <a:pt x="10734" y="14048"/>
                    </a:cubicBezTo>
                    <a:cubicBezTo>
                      <a:pt x="10719" y="14048"/>
                      <a:pt x="10716" y="14026"/>
                      <a:pt x="10759" y="13927"/>
                    </a:cubicBezTo>
                    <a:cubicBezTo>
                      <a:pt x="10828" y="13769"/>
                      <a:pt x="10809" y="13759"/>
                      <a:pt x="10838" y="13709"/>
                    </a:cubicBezTo>
                    <a:cubicBezTo>
                      <a:pt x="10854" y="13671"/>
                      <a:pt x="10857" y="13585"/>
                      <a:pt x="10886" y="13585"/>
                    </a:cubicBezTo>
                    <a:cubicBezTo>
                      <a:pt x="10894" y="13585"/>
                      <a:pt x="10904" y="13592"/>
                      <a:pt x="10918" y="13610"/>
                    </a:cubicBezTo>
                    <a:cubicBezTo>
                      <a:pt x="10955" y="13659"/>
                      <a:pt x="10980" y="13697"/>
                      <a:pt x="11006" y="13697"/>
                    </a:cubicBezTo>
                    <a:cubicBezTo>
                      <a:pt x="11022" y="13697"/>
                      <a:pt x="11038" y="13683"/>
                      <a:pt x="11056" y="13650"/>
                    </a:cubicBezTo>
                    <a:cubicBezTo>
                      <a:pt x="11106" y="13570"/>
                      <a:pt x="11086" y="13481"/>
                      <a:pt x="11165" y="13461"/>
                    </a:cubicBezTo>
                    <a:cubicBezTo>
                      <a:pt x="11245" y="13441"/>
                      <a:pt x="11275" y="13431"/>
                      <a:pt x="11275" y="13392"/>
                    </a:cubicBezTo>
                    <a:cubicBezTo>
                      <a:pt x="11275" y="13372"/>
                      <a:pt x="11275" y="13332"/>
                      <a:pt x="11265" y="13303"/>
                    </a:cubicBezTo>
                    <a:cubicBezTo>
                      <a:pt x="11248" y="13286"/>
                      <a:pt x="11232" y="13270"/>
                      <a:pt x="11211" y="13270"/>
                    </a:cubicBezTo>
                    <a:cubicBezTo>
                      <a:pt x="11206" y="13270"/>
                      <a:pt x="11201" y="13271"/>
                      <a:pt x="11195" y="13273"/>
                    </a:cubicBezTo>
                    <a:cubicBezTo>
                      <a:pt x="11126" y="13312"/>
                      <a:pt x="11146" y="13322"/>
                      <a:pt x="11086" y="13412"/>
                    </a:cubicBezTo>
                    <a:cubicBezTo>
                      <a:pt x="11058" y="13463"/>
                      <a:pt x="11023" y="13491"/>
                      <a:pt x="11002" y="13491"/>
                    </a:cubicBezTo>
                    <a:cubicBezTo>
                      <a:pt x="10986" y="13491"/>
                      <a:pt x="10979" y="13475"/>
                      <a:pt x="10987" y="13441"/>
                    </a:cubicBezTo>
                    <a:cubicBezTo>
                      <a:pt x="11001" y="13386"/>
                      <a:pt x="10995" y="13316"/>
                      <a:pt x="10967" y="13316"/>
                    </a:cubicBezTo>
                    <a:cubicBezTo>
                      <a:pt x="10955" y="13316"/>
                      <a:pt x="10939" y="13329"/>
                      <a:pt x="10918" y="13362"/>
                    </a:cubicBezTo>
                    <a:cubicBezTo>
                      <a:pt x="10858" y="13471"/>
                      <a:pt x="10838" y="13471"/>
                      <a:pt x="10759" y="13550"/>
                    </a:cubicBezTo>
                    <a:cubicBezTo>
                      <a:pt x="10722" y="13583"/>
                      <a:pt x="10676" y="13600"/>
                      <a:pt x="10650" y="13600"/>
                    </a:cubicBezTo>
                    <a:cubicBezTo>
                      <a:pt x="10620" y="13600"/>
                      <a:pt x="10616" y="13578"/>
                      <a:pt x="10680" y="13531"/>
                    </a:cubicBezTo>
                    <a:cubicBezTo>
                      <a:pt x="10789" y="13451"/>
                      <a:pt x="10828" y="13402"/>
                      <a:pt x="10828" y="13382"/>
                    </a:cubicBezTo>
                    <a:cubicBezTo>
                      <a:pt x="10820" y="13357"/>
                      <a:pt x="10833" y="13274"/>
                      <a:pt x="10776" y="13274"/>
                    </a:cubicBezTo>
                    <a:cubicBezTo>
                      <a:pt x="10766" y="13274"/>
                      <a:pt x="10754" y="13277"/>
                      <a:pt x="10739" y="13283"/>
                    </a:cubicBezTo>
                    <a:cubicBezTo>
                      <a:pt x="10698" y="13301"/>
                      <a:pt x="10660" y="13313"/>
                      <a:pt x="10636" y="13313"/>
                    </a:cubicBezTo>
                    <a:cubicBezTo>
                      <a:pt x="10608" y="13313"/>
                      <a:pt x="10602" y="13296"/>
                      <a:pt x="10640" y="13253"/>
                    </a:cubicBezTo>
                    <a:cubicBezTo>
                      <a:pt x="10692" y="13184"/>
                      <a:pt x="10736" y="13130"/>
                      <a:pt x="10799" y="13130"/>
                    </a:cubicBezTo>
                    <a:cubicBezTo>
                      <a:pt x="10808" y="13130"/>
                      <a:pt x="10818" y="13131"/>
                      <a:pt x="10828" y="13134"/>
                    </a:cubicBezTo>
                    <a:cubicBezTo>
                      <a:pt x="10886" y="13148"/>
                      <a:pt x="10944" y="13179"/>
                      <a:pt x="10986" y="13179"/>
                    </a:cubicBezTo>
                    <a:cubicBezTo>
                      <a:pt x="11002" y="13179"/>
                      <a:pt x="11016" y="13174"/>
                      <a:pt x="11027" y="13164"/>
                    </a:cubicBezTo>
                    <a:cubicBezTo>
                      <a:pt x="11056" y="13124"/>
                      <a:pt x="11086" y="13104"/>
                      <a:pt x="11126" y="13094"/>
                    </a:cubicBezTo>
                    <a:cubicBezTo>
                      <a:pt x="11126" y="13084"/>
                      <a:pt x="11136" y="13074"/>
                      <a:pt x="11146" y="13074"/>
                    </a:cubicBezTo>
                    <a:cubicBezTo>
                      <a:pt x="11185" y="13074"/>
                      <a:pt x="11225" y="13055"/>
                      <a:pt x="11235" y="13035"/>
                    </a:cubicBezTo>
                    <a:cubicBezTo>
                      <a:pt x="11235" y="13025"/>
                      <a:pt x="11235" y="13005"/>
                      <a:pt x="11215" y="12995"/>
                    </a:cubicBezTo>
                    <a:cubicBezTo>
                      <a:pt x="11165" y="12946"/>
                      <a:pt x="11126" y="12827"/>
                      <a:pt x="11126" y="12827"/>
                    </a:cubicBezTo>
                    <a:cubicBezTo>
                      <a:pt x="11126" y="12827"/>
                      <a:pt x="11132" y="12701"/>
                      <a:pt x="11106" y="12701"/>
                    </a:cubicBezTo>
                    <a:cubicBezTo>
                      <a:pt x="11099" y="12701"/>
                      <a:pt x="11089" y="12711"/>
                      <a:pt x="11076" y="12737"/>
                    </a:cubicBezTo>
                    <a:cubicBezTo>
                      <a:pt x="11026" y="12838"/>
                      <a:pt x="10990" y="12903"/>
                      <a:pt x="10968" y="12903"/>
                    </a:cubicBezTo>
                    <a:cubicBezTo>
                      <a:pt x="10964" y="12903"/>
                      <a:pt x="10960" y="12901"/>
                      <a:pt x="10957" y="12896"/>
                    </a:cubicBezTo>
                    <a:cubicBezTo>
                      <a:pt x="10942" y="12874"/>
                      <a:pt x="10939" y="12829"/>
                      <a:pt x="10929" y="12829"/>
                    </a:cubicBezTo>
                    <a:cubicBezTo>
                      <a:pt x="10926" y="12829"/>
                      <a:pt x="10923" y="12834"/>
                      <a:pt x="10918" y="12846"/>
                    </a:cubicBezTo>
                    <a:cubicBezTo>
                      <a:pt x="10909" y="12868"/>
                      <a:pt x="10885" y="12882"/>
                      <a:pt x="10867" y="12882"/>
                    </a:cubicBezTo>
                    <a:cubicBezTo>
                      <a:pt x="10843" y="12882"/>
                      <a:pt x="10829" y="12858"/>
                      <a:pt x="10868" y="12797"/>
                    </a:cubicBezTo>
                    <a:cubicBezTo>
                      <a:pt x="10933" y="12716"/>
                      <a:pt x="10971" y="12648"/>
                      <a:pt x="11005" y="12648"/>
                    </a:cubicBezTo>
                    <a:cubicBezTo>
                      <a:pt x="11012" y="12648"/>
                      <a:pt x="11020" y="12651"/>
                      <a:pt x="11027" y="12658"/>
                    </a:cubicBezTo>
                    <a:cubicBezTo>
                      <a:pt x="11032" y="12663"/>
                      <a:pt x="11036" y="12666"/>
                      <a:pt x="11040" y="12666"/>
                    </a:cubicBezTo>
                    <a:cubicBezTo>
                      <a:pt x="11056" y="12666"/>
                      <a:pt x="11061" y="12616"/>
                      <a:pt x="11126" y="12559"/>
                    </a:cubicBezTo>
                    <a:cubicBezTo>
                      <a:pt x="11146" y="12539"/>
                      <a:pt x="11165" y="12539"/>
                      <a:pt x="11175" y="12529"/>
                    </a:cubicBezTo>
                    <a:cubicBezTo>
                      <a:pt x="11184" y="12527"/>
                      <a:pt x="11193" y="12526"/>
                      <a:pt x="11201" y="12526"/>
                    </a:cubicBezTo>
                    <a:cubicBezTo>
                      <a:pt x="11215" y="12526"/>
                      <a:pt x="11229" y="12528"/>
                      <a:pt x="11241" y="12528"/>
                    </a:cubicBezTo>
                    <a:cubicBezTo>
                      <a:pt x="11253" y="12528"/>
                      <a:pt x="11264" y="12527"/>
                      <a:pt x="11275" y="12519"/>
                    </a:cubicBezTo>
                    <a:cubicBezTo>
                      <a:pt x="11275" y="12509"/>
                      <a:pt x="11294" y="12499"/>
                      <a:pt x="11304" y="12489"/>
                    </a:cubicBezTo>
                    <a:cubicBezTo>
                      <a:pt x="11354" y="12460"/>
                      <a:pt x="11423" y="12420"/>
                      <a:pt x="11354" y="12371"/>
                    </a:cubicBezTo>
                    <a:cubicBezTo>
                      <a:pt x="11344" y="12361"/>
                      <a:pt x="11334" y="12361"/>
                      <a:pt x="11334" y="12351"/>
                    </a:cubicBezTo>
                    <a:cubicBezTo>
                      <a:pt x="11288" y="12324"/>
                      <a:pt x="11259" y="12307"/>
                      <a:pt x="11236" y="12307"/>
                    </a:cubicBezTo>
                    <a:cubicBezTo>
                      <a:pt x="11225" y="12307"/>
                      <a:pt x="11215" y="12311"/>
                      <a:pt x="11205" y="12321"/>
                    </a:cubicBezTo>
                    <a:cubicBezTo>
                      <a:pt x="11180" y="12346"/>
                      <a:pt x="11138" y="12380"/>
                      <a:pt x="11106" y="12380"/>
                    </a:cubicBezTo>
                    <a:cubicBezTo>
                      <a:pt x="11088" y="12380"/>
                      <a:pt x="11073" y="12369"/>
                      <a:pt x="11066" y="12341"/>
                    </a:cubicBezTo>
                    <a:cubicBezTo>
                      <a:pt x="11037" y="12261"/>
                      <a:pt x="10977" y="12321"/>
                      <a:pt x="10997" y="12242"/>
                    </a:cubicBezTo>
                    <a:cubicBezTo>
                      <a:pt x="11012" y="12180"/>
                      <a:pt x="11033" y="12113"/>
                      <a:pt x="11065" y="12113"/>
                    </a:cubicBezTo>
                    <a:cubicBezTo>
                      <a:pt x="11075" y="12113"/>
                      <a:pt x="11085" y="12119"/>
                      <a:pt x="11096" y="12133"/>
                    </a:cubicBezTo>
                    <a:cubicBezTo>
                      <a:pt x="11116" y="12157"/>
                      <a:pt x="11133" y="12172"/>
                      <a:pt x="11143" y="12172"/>
                    </a:cubicBezTo>
                    <a:cubicBezTo>
                      <a:pt x="11153" y="12172"/>
                      <a:pt x="11156" y="12157"/>
                      <a:pt x="11146" y="12123"/>
                    </a:cubicBezTo>
                    <a:cubicBezTo>
                      <a:pt x="11129" y="12066"/>
                      <a:pt x="11033" y="11969"/>
                      <a:pt x="11065" y="11969"/>
                    </a:cubicBezTo>
                    <a:cubicBezTo>
                      <a:pt x="11072" y="11969"/>
                      <a:pt x="11085" y="11973"/>
                      <a:pt x="11106" y="11984"/>
                    </a:cubicBezTo>
                    <a:cubicBezTo>
                      <a:pt x="11225" y="12033"/>
                      <a:pt x="11265" y="12063"/>
                      <a:pt x="11245" y="12123"/>
                    </a:cubicBezTo>
                    <a:cubicBezTo>
                      <a:pt x="11234" y="12157"/>
                      <a:pt x="11270" y="12194"/>
                      <a:pt x="11303" y="12194"/>
                    </a:cubicBezTo>
                    <a:cubicBezTo>
                      <a:pt x="11327" y="12194"/>
                      <a:pt x="11348" y="12172"/>
                      <a:pt x="11344" y="12113"/>
                    </a:cubicBezTo>
                    <a:cubicBezTo>
                      <a:pt x="11324" y="11964"/>
                      <a:pt x="11354" y="11865"/>
                      <a:pt x="11265" y="11865"/>
                    </a:cubicBezTo>
                    <a:cubicBezTo>
                      <a:pt x="11251" y="11866"/>
                      <a:pt x="11239" y="11867"/>
                      <a:pt x="11230" y="11867"/>
                    </a:cubicBezTo>
                    <a:cubicBezTo>
                      <a:pt x="11183" y="11867"/>
                      <a:pt x="11199" y="11844"/>
                      <a:pt x="11165" y="11786"/>
                    </a:cubicBezTo>
                    <a:cubicBezTo>
                      <a:pt x="11126" y="11726"/>
                      <a:pt x="11007" y="11795"/>
                      <a:pt x="11076" y="11706"/>
                    </a:cubicBezTo>
                    <a:cubicBezTo>
                      <a:pt x="11099" y="11684"/>
                      <a:pt x="11118" y="11675"/>
                      <a:pt x="11134" y="11675"/>
                    </a:cubicBezTo>
                    <a:cubicBezTo>
                      <a:pt x="11174" y="11675"/>
                      <a:pt x="11199" y="11726"/>
                      <a:pt x="11235" y="11726"/>
                    </a:cubicBezTo>
                    <a:cubicBezTo>
                      <a:pt x="11284" y="11726"/>
                      <a:pt x="11324" y="11607"/>
                      <a:pt x="11275" y="11567"/>
                    </a:cubicBezTo>
                    <a:cubicBezTo>
                      <a:pt x="11221" y="11541"/>
                      <a:pt x="11247" y="11506"/>
                      <a:pt x="11282" y="11506"/>
                    </a:cubicBezTo>
                    <a:cubicBezTo>
                      <a:pt x="11286" y="11506"/>
                      <a:pt x="11290" y="11507"/>
                      <a:pt x="11294" y="11508"/>
                    </a:cubicBezTo>
                    <a:cubicBezTo>
                      <a:pt x="11303" y="11514"/>
                      <a:pt x="11318" y="11517"/>
                      <a:pt x="11333" y="11517"/>
                    </a:cubicBezTo>
                    <a:cubicBezTo>
                      <a:pt x="11367" y="11517"/>
                      <a:pt x="11404" y="11500"/>
                      <a:pt x="11384" y="11458"/>
                    </a:cubicBezTo>
                    <a:cubicBezTo>
                      <a:pt x="11344" y="11379"/>
                      <a:pt x="11443" y="11349"/>
                      <a:pt x="11453" y="11329"/>
                    </a:cubicBezTo>
                    <a:cubicBezTo>
                      <a:pt x="11453" y="11319"/>
                      <a:pt x="11443" y="11310"/>
                      <a:pt x="11443" y="11300"/>
                    </a:cubicBezTo>
                    <a:cubicBezTo>
                      <a:pt x="11423" y="11280"/>
                      <a:pt x="11403" y="11260"/>
                      <a:pt x="11384" y="11260"/>
                    </a:cubicBezTo>
                    <a:cubicBezTo>
                      <a:pt x="11381" y="11261"/>
                      <a:pt x="11377" y="11261"/>
                      <a:pt x="11374" y="11261"/>
                    </a:cubicBezTo>
                    <a:cubicBezTo>
                      <a:pt x="11341" y="11261"/>
                      <a:pt x="11314" y="11219"/>
                      <a:pt x="11352" y="11219"/>
                    </a:cubicBezTo>
                    <a:cubicBezTo>
                      <a:pt x="11355" y="11219"/>
                      <a:pt x="11359" y="11220"/>
                      <a:pt x="11364" y="11220"/>
                    </a:cubicBezTo>
                    <a:cubicBezTo>
                      <a:pt x="11405" y="11226"/>
                      <a:pt x="11429" y="11242"/>
                      <a:pt x="11443" y="11242"/>
                    </a:cubicBezTo>
                    <a:cubicBezTo>
                      <a:pt x="11453" y="11242"/>
                      <a:pt x="11459" y="11235"/>
                      <a:pt x="11463" y="11210"/>
                    </a:cubicBezTo>
                    <a:cubicBezTo>
                      <a:pt x="11463" y="11210"/>
                      <a:pt x="11463" y="11210"/>
                      <a:pt x="11463" y="11201"/>
                    </a:cubicBezTo>
                    <a:cubicBezTo>
                      <a:pt x="11463" y="11201"/>
                      <a:pt x="11463" y="11191"/>
                      <a:pt x="11463" y="11191"/>
                    </a:cubicBezTo>
                    <a:cubicBezTo>
                      <a:pt x="11463" y="11121"/>
                      <a:pt x="11453" y="11121"/>
                      <a:pt x="11473" y="11072"/>
                    </a:cubicBezTo>
                    <a:cubicBezTo>
                      <a:pt x="11495" y="11034"/>
                      <a:pt x="11523" y="10835"/>
                      <a:pt x="11536" y="10835"/>
                    </a:cubicBezTo>
                    <a:cubicBezTo>
                      <a:pt x="11540" y="10835"/>
                      <a:pt x="11542" y="10856"/>
                      <a:pt x="11542" y="10913"/>
                    </a:cubicBezTo>
                    <a:lnTo>
                      <a:pt x="11542" y="10754"/>
                    </a:lnTo>
                    <a:cubicBezTo>
                      <a:pt x="11542" y="10706"/>
                      <a:pt x="11543" y="10687"/>
                      <a:pt x="11545" y="10687"/>
                    </a:cubicBezTo>
                    <a:close/>
                    <a:moveTo>
                      <a:pt x="10759" y="15276"/>
                    </a:moveTo>
                    <a:cubicBezTo>
                      <a:pt x="10749" y="15305"/>
                      <a:pt x="10729" y="15345"/>
                      <a:pt x="10719" y="15375"/>
                    </a:cubicBezTo>
                    <a:cubicBezTo>
                      <a:pt x="10709" y="15315"/>
                      <a:pt x="10699" y="15276"/>
                      <a:pt x="10759" y="15276"/>
                    </a:cubicBezTo>
                    <a:close/>
                    <a:moveTo>
                      <a:pt x="10848" y="15405"/>
                    </a:moveTo>
                    <a:cubicBezTo>
                      <a:pt x="10848" y="15405"/>
                      <a:pt x="10858" y="15415"/>
                      <a:pt x="10858" y="15415"/>
                    </a:cubicBezTo>
                    <a:cubicBezTo>
                      <a:pt x="10854" y="15419"/>
                      <a:pt x="10852" y="15421"/>
                      <a:pt x="10850" y="15421"/>
                    </a:cubicBezTo>
                    <a:cubicBezTo>
                      <a:pt x="10848" y="15421"/>
                      <a:pt x="10848" y="15416"/>
                      <a:pt x="10848" y="15405"/>
                    </a:cubicBezTo>
                    <a:close/>
                    <a:moveTo>
                      <a:pt x="15663" y="12792"/>
                    </a:moveTo>
                    <a:cubicBezTo>
                      <a:pt x="15666" y="12792"/>
                      <a:pt x="15667" y="12822"/>
                      <a:pt x="15667" y="12896"/>
                    </a:cubicBezTo>
                    <a:lnTo>
                      <a:pt x="15667" y="13114"/>
                    </a:lnTo>
                    <a:cubicBezTo>
                      <a:pt x="15667" y="13038"/>
                      <a:pt x="15671" y="13008"/>
                      <a:pt x="15678" y="13008"/>
                    </a:cubicBezTo>
                    <a:cubicBezTo>
                      <a:pt x="15699" y="13008"/>
                      <a:pt x="15746" y="13302"/>
                      <a:pt x="15776" y="13362"/>
                    </a:cubicBezTo>
                    <a:cubicBezTo>
                      <a:pt x="15806" y="13431"/>
                      <a:pt x="15786" y="13431"/>
                      <a:pt x="15796" y="13550"/>
                    </a:cubicBezTo>
                    <a:cubicBezTo>
                      <a:pt x="15800" y="13602"/>
                      <a:pt x="15806" y="13618"/>
                      <a:pt x="15821" y="13618"/>
                    </a:cubicBezTo>
                    <a:cubicBezTo>
                      <a:pt x="15840" y="13618"/>
                      <a:pt x="15873" y="13591"/>
                      <a:pt x="15935" y="13580"/>
                    </a:cubicBezTo>
                    <a:cubicBezTo>
                      <a:pt x="15941" y="13580"/>
                      <a:pt x="15947" y="13579"/>
                      <a:pt x="15953" y="13579"/>
                    </a:cubicBezTo>
                    <a:cubicBezTo>
                      <a:pt x="16026" y="13579"/>
                      <a:pt x="15970" y="13640"/>
                      <a:pt x="15915" y="13640"/>
                    </a:cubicBezTo>
                    <a:cubicBezTo>
                      <a:pt x="15912" y="13639"/>
                      <a:pt x="15909" y="13639"/>
                      <a:pt x="15906" y="13639"/>
                    </a:cubicBezTo>
                    <a:cubicBezTo>
                      <a:pt x="15849" y="13639"/>
                      <a:pt x="15796" y="13720"/>
                      <a:pt x="15806" y="13739"/>
                    </a:cubicBezTo>
                    <a:cubicBezTo>
                      <a:pt x="15826" y="13769"/>
                      <a:pt x="15965" y="13808"/>
                      <a:pt x="15915" y="13927"/>
                    </a:cubicBezTo>
                    <a:cubicBezTo>
                      <a:pt x="15881" y="13996"/>
                      <a:pt x="15927" y="14017"/>
                      <a:pt x="15978" y="14017"/>
                    </a:cubicBezTo>
                    <a:cubicBezTo>
                      <a:pt x="16001" y="14017"/>
                      <a:pt x="16025" y="14013"/>
                      <a:pt x="16044" y="14007"/>
                    </a:cubicBezTo>
                    <a:lnTo>
                      <a:pt x="16044" y="14007"/>
                    </a:lnTo>
                    <a:cubicBezTo>
                      <a:pt x="15994" y="14126"/>
                      <a:pt x="15935" y="14403"/>
                      <a:pt x="15895" y="14473"/>
                    </a:cubicBezTo>
                    <a:cubicBezTo>
                      <a:pt x="15826" y="14592"/>
                      <a:pt x="15865" y="14582"/>
                      <a:pt x="15846" y="14760"/>
                    </a:cubicBezTo>
                    <a:cubicBezTo>
                      <a:pt x="15837" y="14837"/>
                      <a:pt x="15823" y="14861"/>
                      <a:pt x="15792" y="14861"/>
                    </a:cubicBezTo>
                    <a:cubicBezTo>
                      <a:pt x="15753" y="14861"/>
                      <a:pt x="15686" y="14821"/>
                      <a:pt x="15568" y="14810"/>
                    </a:cubicBezTo>
                    <a:cubicBezTo>
                      <a:pt x="15546" y="14806"/>
                      <a:pt x="15528" y="14805"/>
                      <a:pt x="15513" y="14805"/>
                    </a:cubicBezTo>
                    <a:cubicBezTo>
                      <a:pt x="15401" y="14805"/>
                      <a:pt x="15493" y="14890"/>
                      <a:pt x="15593" y="14890"/>
                    </a:cubicBezTo>
                    <a:cubicBezTo>
                      <a:pt x="15598" y="14890"/>
                      <a:pt x="15603" y="14889"/>
                      <a:pt x="15608" y="14889"/>
                    </a:cubicBezTo>
                    <a:cubicBezTo>
                      <a:pt x="15612" y="14889"/>
                      <a:pt x="15616" y="14888"/>
                      <a:pt x="15621" y="14888"/>
                    </a:cubicBezTo>
                    <a:cubicBezTo>
                      <a:pt x="15734" y="14888"/>
                      <a:pt x="15835" y="15009"/>
                      <a:pt x="15816" y="15048"/>
                    </a:cubicBezTo>
                    <a:cubicBezTo>
                      <a:pt x="15786" y="15077"/>
                      <a:pt x="15498" y="15137"/>
                      <a:pt x="15608" y="15315"/>
                    </a:cubicBezTo>
                    <a:cubicBezTo>
                      <a:pt x="15669" y="15418"/>
                      <a:pt x="15570" y="15450"/>
                      <a:pt x="15470" y="15450"/>
                    </a:cubicBezTo>
                    <a:cubicBezTo>
                      <a:pt x="15425" y="15450"/>
                      <a:pt x="15380" y="15444"/>
                      <a:pt x="15350" y="15434"/>
                    </a:cubicBezTo>
                    <a:lnTo>
                      <a:pt x="15340" y="15434"/>
                    </a:lnTo>
                    <a:cubicBezTo>
                      <a:pt x="15409" y="15385"/>
                      <a:pt x="15479" y="15335"/>
                      <a:pt x="15389" y="15276"/>
                    </a:cubicBezTo>
                    <a:cubicBezTo>
                      <a:pt x="15296" y="15216"/>
                      <a:pt x="15252" y="15182"/>
                      <a:pt x="15215" y="15182"/>
                    </a:cubicBezTo>
                    <a:cubicBezTo>
                      <a:pt x="15197" y="15182"/>
                      <a:pt x="15181" y="15190"/>
                      <a:pt x="15161" y="15206"/>
                    </a:cubicBezTo>
                    <a:cubicBezTo>
                      <a:pt x="15142" y="15223"/>
                      <a:pt x="15114" y="15232"/>
                      <a:pt x="15085" y="15232"/>
                    </a:cubicBezTo>
                    <a:cubicBezTo>
                      <a:pt x="15027" y="15232"/>
                      <a:pt x="14963" y="15196"/>
                      <a:pt x="14943" y="15117"/>
                    </a:cubicBezTo>
                    <a:cubicBezTo>
                      <a:pt x="14936" y="15092"/>
                      <a:pt x="14926" y="15083"/>
                      <a:pt x="14915" y="15083"/>
                    </a:cubicBezTo>
                    <a:cubicBezTo>
                      <a:pt x="14890" y="15083"/>
                      <a:pt x="14861" y="15127"/>
                      <a:pt x="14851" y="15127"/>
                    </a:cubicBezTo>
                    <a:cubicBezTo>
                      <a:pt x="14847" y="15127"/>
                      <a:pt x="14847" y="15117"/>
                      <a:pt x="14854" y="15087"/>
                    </a:cubicBezTo>
                    <a:cubicBezTo>
                      <a:pt x="14874" y="15008"/>
                      <a:pt x="14907" y="14964"/>
                      <a:pt x="14944" y="14964"/>
                    </a:cubicBezTo>
                    <a:cubicBezTo>
                      <a:pt x="14963" y="14964"/>
                      <a:pt x="14983" y="14975"/>
                      <a:pt x="15003" y="14998"/>
                    </a:cubicBezTo>
                    <a:cubicBezTo>
                      <a:pt x="15019" y="15017"/>
                      <a:pt x="15038" y="15025"/>
                      <a:pt x="15055" y="15025"/>
                    </a:cubicBezTo>
                    <a:cubicBezTo>
                      <a:pt x="15112" y="15025"/>
                      <a:pt x="15164" y="14942"/>
                      <a:pt x="15142" y="14859"/>
                    </a:cubicBezTo>
                    <a:cubicBezTo>
                      <a:pt x="15120" y="14788"/>
                      <a:pt x="15023" y="14728"/>
                      <a:pt x="15034" y="14728"/>
                    </a:cubicBezTo>
                    <a:cubicBezTo>
                      <a:pt x="15039" y="14728"/>
                      <a:pt x="15061" y="14737"/>
                      <a:pt x="15112" y="14760"/>
                    </a:cubicBezTo>
                    <a:cubicBezTo>
                      <a:pt x="15300" y="14839"/>
                      <a:pt x="15251" y="14820"/>
                      <a:pt x="15221" y="14909"/>
                    </a:cubicBezTo>
                    <a:cubicBezTo>
                      <a:pt x="15210" y="14959"/>
                      <a:pt x="15265" y="15016"/>
                      <a:pt x="15312" y="15016"/>
                    </a:cubicBezTo>
                    <a:cubicBezTo>
                      <a:pt x="15348" y="15016"/>
                      <a:pt x="15378" y="14983"/>
                      <a:pt x="15370" y="14889"/>
                    </a:cubicBezTo>
                    <a:cubicBezTo>
                      <a:pt x="15340" y="14671"/>
                      <a:pt x="15449" y="14512"/>
                      <a:pt x="15320" y="14512"/>
                    </a:cubicBezTo>
                    <a:cubicBezTo>
                      <a:pt x="15233" y="14519"/>
                      <a:pt x="15232" y="14561"/>
                      <a:pt x="15222" y="14561"/>
                    </a:cubicBezTo>
                    <a:cubicBezTo>
                      <a:pt x="15217" y="14561"/>
                      <a:pt x="15211" y="14551"/>
                      <a:pt x="15191" y="14522"/>
                    </a:cubicBezTo>
                    <a:cubicBezTo>
                      <a:pt x="15132" y="14423"/>
                      <a:pt x="14894" y="14492"/>
                      <a:pt x="15003" y="14373"/>
                    </a:cubicBezTo>
                    <a:cubicBezTo>
                      <a:pt x="15085" y="14283"/>
                      <a:pt x="15122" y="14210"/>
                      <a:pt x="15161" y="14210"/>
                    </a:cubicBezTo>
                    <a:cubicBezTo>
                      <a:pt x="15174" y="14210"/>
                      <a:pt x="15187" y="14218"/>
                      <a:pt x="15201" y="14235"/>
                    </a:cubicBezTo>
                    <a:cubicBezTo>
                      <a:pt x="15252" y="14289"/>
                      <a:pt x="15300" y="14308"/>
                      <a:pt x="15337" y="14308"/>
                    </a:cubicBezTo>
                    <a:cubicBezTo>
                      <a:pt x="15408" y="14308"/>
                      <a:pt x="15442" y="14237"/>
                      <a:pt x="15389" y="14205"/>
                    </a:cubicBezTo>
                    <a:cubicBezTo>
                      <a:pt x="15314" y="14157"/>
                      <a:pt x="15238" y="13956"/>
                      <a:pt x="15275" y="13956"/>
                    </a:cubicBezTo>
                    <a:cubicBezTo>
                      <a:pt x="15276" y="13956"/>
                      <a:pt x="15278" y="13956"/>
                      <a:pt x="15280" y="13957"/>
                    </a:cubicBezTo>
                    <a:cubicBezTo>
                      <a:pt x="15289" y="13960"/>
                      <a:pt x="15300" y="13962"/>
                      <a:pt x="15312" y="13962"/>
                    </a:cubicBezTo>
                    <a:cubicBezTo>
                      <a:pt x="15371" y="13962"/>
                      <a:pt x="15462" y="13924"/>
                      <a:pt x="15479" y="13858"/>
                    </a:cubicBezTo>
                    <a:cubicBezTo>
                      <a:pt x="15484" y="13823"/>
                      <a:pt x="15491" y="13818"/>
                      <a:pt x="15498" y="13818"/>
                    </a:cubicBezTo>
                    <a:cubicBezTo>
                      <a:pt x="15501" y="13818"/>
                      <a:pt x="15504" y="13819"/>
                      <a:pt x="15507" y="13819"/>
                    </a:cubicBezTo>
                    <a:cubicBezTo>
                      <a:pt x="15511" y="13819"/>
                      <a:pt x="15515" y="13817"/>
                      <a:pt x="15518" y="13808"/>
                    </a:cubicBezTo>
                    <a:cubicBezTo>
                      <a:pt x="15538" y="13778"/>
                      <a:pt x="15489" y="13610"/>
                      <a:pt x="15429" y="13521"/>
                    </a:cubicBezTo>
                    <a:cubicBezTo>
                      <a:pt x="15398" y="13474"/>
                      <a:pt x="15336" y="13458"/>
                      <a:pt x="15359" y="13458"/>
                    </a:cubicBezTo>
                    <a:cubicBezTo>
                      <a:pt x="15365" y="13458"/>
                      <a:pt x="15378" y="13459"/>
                      <a:pt x="15399" y="13461"/>
                    </a:cubicBezTo>
                    <a:cubicBezTo>
                      <a:pt x="15475" y="13476"/>
                      <a:pt x="15528" y="13590"/>
                      <a:pt x="15553" y="13590"/>
                    </a:cubicBezTo>
                    <a:cubicBezTo>
                      <a:pt x="15560" y="13590"/>
                      <a:pt x="15566" y="13579"/>
                      <a:pt x="15568" y="13550"/>
                    </a:cubicBezTo>
                    <a:cubicBezTo>
                      <a:pt x="15578" y="13431"/>
                      <a:pt x="15578" y="13273"/>
                      <a:pt x="15608" y="13193"/>
                    </a:cubicBezTo>
                    <a:cubicBezTo>
                      <a:pt x="15631" y="13132"/>
                      <a:pt x="15654" y="12792"/>
                      <a:pt x="15663" y="12792"/>
                    </a:cubicBezTo>
                    <a:close/>
                    <a:moveTo>
                      <a:pt x="11192" y="15393"/>
                    </a:moveTo>
                    <a:cubicBezTo>
                      <a:pt x="11295" y="15393"/>
                      <a:pt x="11236" y="15507"/>
                      <a:pt x="11245" y="15553"/>
                    </a:cubicBezTo>
                    <a:cubicBezTo>
                      <a:pt x="11245" y="15573"/>
                      <a:pt x="11195" y="15583"/>
                      <a:pt x="11096" y="15613"/>
                    </a:cubicBezTo>
                    <a:cubicBezTo>
                      <a:pt x="11084" y="15583"/>
                      <a:pt x="11065" y="15564"/>
                      <a:pt x="11044" y="15564"/>
                    </a:cubicBezTo>
                    <a:cubicBezTo>
                      <a:pt x="11029" y="15564"/>
                      <a:pt x="11013" y="15573"/>
                      <a:pt x="10997" y="15593"/>
                    </a:cubicBezTo>
                    <a:cubicBezTo>
                      <a:pt x="10986" y="15604"/>
                      <a:pt x="10974" y="15608"/>
                      <a:pt x="10963" y="15608"/>
                    </a:cubicBezTo>
                    <a:cubicBezTo>
                      <a:pt x="10921" y="15608"/>
                      <a:pt x="10882" y="15548"/>
                      <a:pt x="10898" y="15494"/>
                    </a:cubicBezTo>
                    <a:cubicBezTo>
                      <a:pt x="10898" y="15494"/>
                      <a:pt x="10898" y="15484"/>
                      <a:pt x="10908" y="15474"/>
                    </a:cubicBezTo>
                    <a:cubicBezTo>
                      <a:pt x="10937" y="15474"/>
                      <a:pt x="10947" y="15474"/>
                      <a:pt x="10987" y="15494"/>
                    </a:cubicBezTo>
                    <a:cubicBezTo>
                      <a:pt x="10999" y="15496"/>
                      <a:pt x="11011" y="15497"/>
                      <a:pt x="11022" y="15497"/>
                    </a:cubicBezTo>
                    <a:cubicBezTo>
                      <a:pt x="11068" y="15497"/>
                      <a:pt x="11106" y="15484"/>
                      <a:pt x="11106" y="15484"/>
                    </a:cubicBezTo>
                    <a:cubicBezTo>
                      <a:pt x="11106" y="15484"/>
                      <a:pt x="11116" y="15464"/>
                      <a:pt x="11136" y="15444"/>
                    </a:cubicBezTo>
                    <a:cubicBezTo>
                      <a:pt x="11126" y="15434"/>
                      <a:pt x="11126" y="15415"/>
                      <a:pt x="11116" y="15405"/>
                    </a:cubicBezTo>
                    <a:cubicBezTo>
                      <a:pt x="11136" y="15405"/>
                      <a:pt x="11146" y="15395"/>
                      <a:pt x="11165" y="15395"/>
                    </a:cubicBezTo>
                    <a:cubicBezTo>
                      <a:pt x="11175" y="15393"/>
                      <a:pt x="11184" y="15393"/>
                      <a:pt x="11192" y="15393"/>
                    </a:cubicBezTo>
                    <a:close/>
                    <a:moveTo>
                      <a:pt x="14447" y="15444"/>
                    </a:moveTo>
                    <a:cubicBezTo>
                      <a:pt x="14467" y="15454"/>
                      <a:pt x="14487" y="15454"/>
                      <a:pt x="14517" y="15454"/>
                    </a:cubicBezTo>
                    <a:cubicBezTo>
                      <a:pt x="14537" y="15464"/>
                      <a:pt x="14557" y="15484"/>
                      <a:pt x="14576" y="15504"/>
                    </a:cubicBezTo>
                    <a:cubicBezTo>
                      <a:pt x="14547" y="15533"/>
                      <a:pt x="14487" y="15573"/>
                      <a:pt x="14447" y="15633"/>
                    </a:cubicBezTo>
                    <a:cubicBezTo>
                      <a:pt x="14438" y="15643"/>
                      <a:pt x="14438" y="15652"/>
                      <a:pt x="14428" y="15662"/>
                    </a:cubicBezTo>
                    <a:cubicBezTo>
                      <a:pt x="14398" y="15583"/>
                      <a:pt x="14408" y="15474"/>
                      <a:pt x="14447" y="15444"/>
                    </a:cubicBezTo>
                    <a:close/>
                    <a:moveTo>
                      <a:pt x="10838" y="15702"/>
                    </a:moveTo>
                    <a:cubicBezTo>
                      <a:pt x="10818" y="15712"/>
                      <a:pt x="10789" y="15722"/>
                      <a:pt x="10769" y="15742"/>
                    </a:cubicBezTo>
                    <a:cubicBezTo>
                      <a:pt x="10729" y="15762"/>
                      <a:pt x="10699" y="15781"/>
                      <a:pt x="10680" y="15791"/>
                    </a:cubicBezTo>
                    <a:cubicBezTo>
                      <a:pt x="10690" y="15781"/>
                      <a:pt x="10690" y="15771"/>
                      <a:pt x="10709" y="15762"/>
                    </a:cubicBezTo>
                    <a:cubicBezTo>
                      <a:pt x="10779" y="15732"/>
                      <a:pt x="10809" y="15702"/>
                      <a:pt x="10838" y="15702"/>
                    </a:cubicBezTo>
                    <a:close/>
                    <a:moveTo>
                      <a:pt x="15155" y="15508"/>
                    </a:moveTo>
                    <a:cubicBezTo>
                      <a:pt x="15178" y="15508"/>
                      <a:pt x="15200" y="15514"/>
                      <a:pt x="15221" y="15514"/>
                    </a:cubicBezTo>
                    <a:cubicBezTo>
                      <a:pt x="15231" y="15533"/>
                      <a:pt x="15251" y="15543"/>
                      <a:pt x="15280" y="15563"/>
                    </a:cubicBezTo>
                    <a:cubicBezTo>
                      <a:pt x="15439" y="15643"/>
                      <a:pt x="15320" y="15900"/>
                      <a:pt x="15171" y="15900"/>
                    </a:cubicBezTo>
                    <a:cubicBezTo>
                      <a:pt x="15065" y="15900"/>
                      <a:pt x="14985" y="15795"/>
                      <a:pt x="14868" y="15795"/>
                    </a:cubicBezTo>
                    <a:cubicBezTo>
                      <a:pt x="14821" y="15795"/>
                      <a:pt x="14768" y="15812"/>
                      <a:pt x="14705" y="15861"/>
                    </a:cubicBezTo>
                    <a:cubicBezTo>
                      <a:pt x="14776" y="15758"/>
                      <a:pt x="14828" y="15687"/>
                      <a:pt x="14867" y="15687"/>
                    </a:cubicBezTo>
                    <a:cubicBezTo>
                      <a:pt x="14877" y="15687"/>
                      <a:pt x="14886" y="15692"/>
                      <a:pt x="14894" y="15702"/>
                    </a:cubicBezTo>
                    <a:cubicBezTo>
                      <a:pt x="14903" y="15711"/>
                      <a:pt x="14910" y="15715"/>
                      <a:pt x="14915" y="15715"/>
                    </a:cubicBezTo>
                    <a:cubicBezTo>
                      <a:pt x="14941" y="15715"/>
                      <a:pt x="14945" y="15636"/>
                      <a:pt x="15042" y="15563"/>
                    </a:cubicBezTo>
                    <a:cubicBezTo>
                      <a:pt x="15088" y="15518"/>
                      <a:pt x="15123" y="15508"/>
                      <a:pt x="15155" y="15508"/>
                    </a:cubicBezTo>
                    <a:close/>
                    <a:moveTo>
                      <a:pt x="19498" y="15350"/>
                    </a:moveTo>
                    <a:cubicBezTo>
                      <a:pt x="19509" y="15350"/>
                      <a:pt x="19518" y="15352"/>
                      <a:pt x="19524" y="15355"/>
                    </a:cubicBezTo>
                    <a:cubicBezTo>
                      <a:pt x="19524" y="15365"/>
                      <a:pt x="19524" y="15385"/>
                      <a:pt x="19514" y="15395"/>
                    </a:cubicBezTo>
                    <a:cubicBezTo>
                      <a:pt x="19504" y="15415"/>
                      <a:pt x="19494" y="15444"/>
                      <a:pt x="19465" y="15484"/>
                    </a:cubicBezTo>
                    <a:cubicBezTo>
                      <a:pt x="19419" y="15581"/>
                      <a:pt x="19429" y="15602"/>
                      <a:pt x="19450" y="15602"/>
                    </a:cubicBezTo>
                    <a:cubicBezTo>
                      <a:pt x="19460" y="15602"/>
                      <a:pt x="19474" y="15596"/>
                      <a:pt x="19484" y="15593"/>
                    </a:cubicBezTo>
                    <a:cubicBezTo>
                      <a:pt x="19494" y="15583"/>
                      <a:pt x="19544" y="15524"/>
                      <a:pt x="19603" y="15484"/>
                    </a:cubicBezTo>
                    <a:cubicBezTo>
                      <a:pt x="19603" y="15494"/>
                      <a:pt x="19603" y="15514"/>
                      <a:pt x="19613" y="15533"/>
                    </a:cubicBezTo>
                    <a:cubicBezTo>
                      <a:pt x="19594" y="15543"/>
                      <a:pt x="19584" y="15553"/>
                      <a:pt x="19574" y="15563"/>
                    </a:cubicBezTo>
                    <a:cubicBezTo>
                      <a:pt x="19574" y="15563"/>
                      <a:pt x="19574" y="15573"/>
                      <a:pt x="19564" y="15573"/>
                    </a:cubicBezTo>
                    <a:cubicBezTo>
                      <a:pt x="19564" y="15573"/>
                      <a:pt x="19564" y="15573"/>
                      <a:pt x="19564" y="15583"/>
                    </a:cubicBezTo>
                    <a:cubicBezTo>
                      <a:pt x="19517" y="15630"/>
                      <a:pt x="19519" y="15646"/>
                      <a:pt x="19537" y="15646"/>
                    </a:cubicBezTo>
                    <a:cubicBezTo>
                      <a:pt x="19542" y="15646"/>
                      <a:pt x="19547" y="15645"/>
                      <a:pt x="19554" y="15643"/>
                    </a:cubicBezTo>
                    <a:cubicBezTo>
                      <a:pt x="19574" y="15643"/>
                      <a:pt x="19603" y="15633"/>
                      <a:pt x="19623" y="15623"/>
                    </a:cubicBezTo>
                    <a:cubicBezTo>
                      <a:pt x="19623" y="15633"/>
                      <a:pt x="19623" y="15633"/>
                      <a:pt x="19623" y="15633"/>
                    </a:cubicBezTo>
                    <a:cubicBezTo>
                      <a:pt x="19623" y="15643"/>
                      <a:pt x="19623" y="15652"/>
                      <a:pt x="19623" y="15662"/>
                    </a:cubicBezTo>
                    <a:cubicBezTo>
                      <a:pt x="19613" y="15672"/>
                      <a:pt x="19603" y="15682"/>
                      <a:pt x="19594" y="15702"/>
                    </a:cubicBezTo>
                    <a:cubicBezTo>
                      <a:pt x="19584" y="15692"/>
                      <a:pt x="19574" y="15692"/>
                      <a:pt x="19554" y="15692"/>
                    </a:cubicBezTo>
                    <a:cubicBezTo>
                      <a:pt x="19534" y="15682"/>
                      <a:pt x="19504" y="15682"/>
                      <a:pt x="19484" y="15682"/>
                    </a:cubicBezTo>
                    <a:cubicBezTo>
                      <a:pt x="19435" y="15692"/>
                      <a:pt x="19445" y="15801"/>
                      <a:pt x="19405" y="15900"/>
                    </a:cubicBezTo>
                    <a:cubicBezTo>
                      <a:pt x="19405" y="15910"/>
                      <a:pt x="19395" y="15910"/>
                      <a:pt x="19395" y="15920"/>
                    </a:cubicBezTo>
                    <a:cubicBezTo>
                      <a:pt x="19385" y="15890"/>
                      <a:pt x="19375" y="15851"/>
                      <a:pt x="19385" y="15791"/>
                    </a:cubicBezTo>
                    <a:cubicBezTo>
                      <a:pt x="19395" y="15613"/>
                      <a:pt x="19385" y="15464"/>
                      <a:pt x="19415" y="15385"/>
                    </a:cubicBezTo>
                    <a:lnTo>
                      <a:pt x="19425" y="15385"/>
                    </a:lnTo>
                    <a:cubicBezTo>
                      <a:pt x="19451" y="15358"/>
                      <a:pt x="19478" y="15350"/>
                      <a:pt x="19498" y="15350"/>
                    </a:cubicBezTo>
                    <a:close/>
                    <a:moveTo>
                      <a:pt x="19554" y="15910"/>
                    </a:moveTo>
                    <a:cubicBezTo>
                      <a:pt x="19544" y="15920"/>
                      <a:pt x="19534" y="15930"/>
                      <a:pt x="19524" y="15940"/>
                    </a:cubicBezTo>
                    <a:cubicBezTo>
                      <a:pt x="19504" y="15950"/>
                      <a:pt x="19484" y="15960"/>
                      <a:pt x="19465" y="15960"/>
                    </a:cubicBezTo>
                    <a:cubicBezTo>
                      <a:pt x="19475" y="15950"/>
                      <a:pt x="19484" y="15940"/>
                      <a:pt x="19504" y="15930"/>
                    </a:cubicBezTo>
                    <a:cubicBezTo>
                      <a:pt x="19514" y="15930"/>
                      <a:pt x="19524" y="15920"/>
                      <a:pt x="19534" y="15920"/>
                    </a:cubicBezTo>
                    <a:cubicBezTo>
                      <a:pt x="19544" y="15910"/>
                      <a:pt x="19544" y="15910"/>
                      <a:pt x="19554" y="15910"/>
                    </a:cubicBezTo>
                    <a:close/>
                    <a:moveTo>
                      <a:pt x="14646" y="15960"/>
                    </a:moveTo>
                    <a:cubicBezTo>
                      <a:pt x="14656" y="15970"/>
                      <a:pt x="14695" y="15970"/>
                      <a:pt x="14745" y="15970"/>
                    </a:cubicBezTo>
                    <a:cubicBezTo>
                      <a:pt x="14745" y="15970"/>
                      <a:pt x="14745" y="15980"/>
                      <a:pt x="14745" y="15980"/>
                    </a:cubicBezTo>
                    <a:cubicBezTo>
                      <a:pt x="14730" y="16009"/>
                      <a:pt x="14693" y="16029"/>
                      <a:pt x="14666" y="16029"/>
                    </a:cubicBezTo>
                    <a:cubicBezTo>
                      <a:pt x="14638" y="16029"/>
                      <a:pt x="14621" y="16009"/>
                      <a:pt x="14646" y="15960"/>
                    </a:cubicBezTo>
                    <a:close/>
                    <a:moveTo>
                      <a:pt x="13839" y="15348"/>
                    </a:moveTo>
                    <a:cubicBezTo>
                      <a:pt x="13855" y="15348"/>
                      <a:pt x="13872" y="15350"/>
                      <a:pt x="13892" y="15355"/>
                    </a:cubicBezTo>
                    <a:cubicBezTo>
                      <a:pt x="13912" y="15365"/>
                      <a:pt x="13922" y="15365"/>
                      <a:pt x="13932" y="15375"/>
                    </a:cubicBezTo>
                    <a:cubicBezTo>
                      <a:pt x="13922" y="15385"/>
                      <a:pt x="13922" y="15395"/>
                      <a:pt x="13912" y="15405"/>
                    </a:cubicBezTo>
                    <a:cubicBezTo>
                      <a:pt x="13853" y="15583"/>
                      <a:pt x="13872" y="15573"/>
                      <a:pt x="13922" y="15672"/>
                    </a:cubicBezTo>
                    <a:cubicBezTo>
                      <a:pt x="13930" y="15687"/>
                      <a:pt x="13939" y="15694"/>
                      <a:pt x="13949" y="15694"/>
                    </a:cubicBezTo>
                    <a:cubicBezTo>
                      <a:pt x="13993" y="15694"/>
                      <a:pt x="14043" y="15537"/>
                      <a:pt x="14051" y="15454"/>
                    </a:cubicBezTo>
                    <a:cubicBezTo>
                      <a:pt x="14081" y="15494"/>
                      <a:pt x="14110" y="15533"/>
                      <a:pt x="14170" y="15603"/>
                    </a:cubicBezTo>
                    <a:cubicBezTo>
                      <a:pt x="14180" y="15633"/>
                      <a:pt x="14200" y="15643"/>
                      <a:pt x="14219" y="15662"/>
                    </a:cubicBezTo>
                    <a:cubicBezTo>
                      <a:pt x="14219" y="15672"/>
                      <a:pt x="14219" y="15682"/>
                      <a:pt x="14219" y="15682"/>
                    </a:cubicBezTo>
                    <a:cubicBezTo>
                      <a:pt x="14210" y="15730"/>
                      <a:pt x="14210" y="15750"/>
                      <a:pt x="14216" y="15750"/>
                    </a:cubicBezTo>
                    <a:cubicBezTo>
                      <a:pt x="14224" y="15750"/>
                      <a:pt x="14239" y="15728"/>
                      <a:pt x="14259" y="15692"/>
                    </a:cubicBezTo>
                    <a:cubicBezTo>
                      <a:pt x="14307" y="15733"/>
                      <a:pt x="14355" y="15755"/>
                      <a:pt x="14390" y="15755"/>
                    </a:cubicBezTo>
                    <a:cubicBezTo>
                      <a:pt x="14405" y="15755"/>
                      <a:pt x="14418" y="15751"/>
                      <a:pt x="14428" y="15742"/>
                    </a:cubicBezTo>
                    <a:cubicBezTo>
                      <a:pt x="14447" y="15742"/>
                      <a:pt x="14467" y="15742"/>
                      <a:pt x="14507" y="15732"/>
                    </a:cubicBezTo>
                    <a:cubicBezTo>
                      <a:pt x="14586" y="15722"/>
                      <a:pt x="14576" y="15682"/>
                      <a:pt x="14685" y="15633"/>
                    </a:cubicBezTo>
                    <a:cubicBezTo>
                      <a:pt x="14715" y="15662"/>
                      <a:pt x="14735" y="15682"/>
                      <a:pt x="14755" y="15692"/>
                    </a:cubicBezTo>
                    <a:cubicBezTo>
                      <a:pt x="14725" y="15771"/>
                      <a:pt x="14656" y="15861"/>
                      <a:pt x="14656" y="15861"/>
                    </a:cubicBezTo>
                    <a:cubicBezTo>
                      <a:pt x="14656" y="15861"/>
                      <a:pt x="14598" y="15882"/>
                      <a:pt x="14532" y="15882"/>
                    </a:cubicBezTo>
                    <a:cubicBezTo>
                      <a:pt x="14508" y="15882"/>
                      <a:pt x="14482" y="15879"/>
                      <a:pt x="14457" y="15871"/>
                    </a:cubicBezTo>
                    <a:cubicBezTo>
                      <a:pt x="14405" y="15855"/>
                      <a:pt x="14375" y="15842"/>
                      <a:pt x="14342" y="15842"/>
                    </a:cubicBezTo>
                    <a:cubicBezTo>
                      <a:pt x="14313" y="15842"/>
                      <a:pt x="14281" y="15852"/>
                      <a:pt x="14229" y="15881"/>
                    </a:cubicBezTo>
                    <a:cubicBezTo>
                      <a:pt x="14120" y="15940"/>
                      <a:pt x="14299" y="16000"/>
                      <a:pt x="14259" y="16029"/>
                    </a:cubicBezTo>
                    <a:cubicBezTo>
                      <a:pt x="14259" y="16039"/>
                      <a:pt x="14249" y="16049"/>
                      <a:pt x="14239" y="16049"/>
                    </a:cubicBezTo>
                    <a:cubicBezTo>
                      <a:pt x="14120" y="15900"/>
                      <a:pt x="14150" y="15752"/>
                      <a:pt x="13962" y="15712"/>
                    </a:cubicBezTo>
                    <a:cubicBezTo>
                      <a:pt x="13773" y="15672"/>
                      <a:pt x="13684" y="15652"/>
                      <a:pt x="13674" y="15593"/>
                    </a:cubicBezTo>
                    <a:cubicBezTo>
                      <a:pt x="13684" y="15583"/>
                      <a:pt x="13684" y="15573"/>
                      <a:pt x="13694" y="15563"/>
                    </a:cubicBezTo>
                    <a:cubicBezTo>
                      <a:pt x="13743" y="15484"/>
                      <a:pt x="13763" y="15434"/>
                      <a:pt x="13793" y="15355"/>
                    </a:cubicBezTo>
                    <a:cubicBezTo>
                      <a:pt x="13808" y="15350"/>
                      <a:pt x="13823" y="15348"/>
                      <a:pt x="13839" y="15348"/>
                    </a:cubicBezTo>
                    <a:close/>
                    <a:moveTo>
                      <a:pt x="14775" y="15980"/>
                    </a:moveTo>
                    <a:cubicBezTo>
                      <a:pt x="14824" y="15980"/>
                      <a:pt x="14874" y="15990"/>
                      <a:pt x="14923" y="16009"/>
                    </a:cubicBezTo>
                    <a:cubicBezTo>
                      <a:pt x="14886" y="16058"/>
                      <a:pt x="14860" y="16074"/>
                      <a:pt x="14839" y="16074"/>
                    </a:cubicBezTo>
                    <a:cubicBezTo>
                      <a:pt x="14822" y="16074"/>
                      <a:pt x="14808" y="16063"/>
                      <a:pt x="14794" y="16049"/>
                    </a:cubicBezTo>
                    <a:cubicBezTo>
                      <a:pt x="14785" y="16029"/>
                      <a:pt x="14775" y="16000"/>
                      <a:pt x="14775" y="15980"/>
                    </a:cubicBezTo>
                    <a:close/>
                    <a:moveTo>
                      <a:pt x="12177" y="15286"/>
                    </a:moveTo>
                    <a:cubicBezTo>
                      <a:pt x="12197" y="15286"/>
                      <a:pt x="12217" y="15286"/>
                      <a:pt x="12226" y="15296"/>
                    </a:cubicBezTo>
                    <a:cubicBezTo>
                      <a:pt x="12246" y="15305"/>
                      <a:pt x="12246" y="15335"/>
                      <a:pt x="12246" y="15375"/>
                    </a:cubicBezTo>
                    <a:cubicBezTo>
                      <a:pt x="12246" y="15385"/>
                      <a:pt x="12246" y="15395"/>
                      <a:pt x="12236" y="15415"/>
                    </a:cubicBezTo>
                    <a:cubicBezTo>
                      <a:pt x="12236" y="15434"/>
                      <a:pt x="12226" y="15464"/>
                      <a:pt x="12217" y="15494"/>
                    </a:cubicBezTo>
                    <a:cubicBezTo>
                      <a:pt x="12207" y="15543"/>
                      <a:pt x="12197" y="15583"/>
                      <a:pt x="12197" y="15603"/>
                    </a:cubicBezTo>
                    <a:cubicBezTo>
                      <a:pt x="12197" y="15662"/>
                      <a:pt x="12217" y="15722"/>
                      <a:pt x="12117" y="15762"/>
                    </a:cubicBezTo>
                    <a:lnTo>
                      <a:pt x="12098" y="15762"/>
                    </a:lnTo>
                    <a:cubicBezTo>
                      <a:pt x="12088" y="15771"/>
                      <a:pt x="12078" y="15771"/>
                      <a:pt x="12078" y="15781"/>
                    </a:cubicBezTo>
                    <a:cubicBezTo>
                      <a:pt x="12058" y="15781"/>
                      <a:pt x="12048" y="15791"/>
                      <a:pt x="12028" y="15791"/>
                    </a:cubicBezTo>
                    <a:cubicBezTo>
                      <a:pt x="11830" y="15831"/>
                      <a:pt x="11889" y="15980"/>
                      <a:pt x="11760" y="16128"/>
                    </a:cubicBezTo>
                    <a:cubicBezTo>
                      <a:pt x="11727" y="16170"/>
                      <a:pt x="11700" y="16187"/>
                      <a:pt x="11675" y="16187"/>
                    </a:cubicBezTo>
                    <a:cubicBezTo>
                      <a:pt x="11608" y="16187"/>
                      <a:pt x="11563" y="16052"/>
                      <a:pt x="11453" y="15950"/>
                    </a:cubicBezTo>
                    <a:cubicBezTo>
                      <a:pt x="11430" y="15927"/>
                      <a:pt x="11410" y="15917"/>
                      <a:pt x="11392" y="15917"/>
                    </a:cubicBezTo>
                    <a:cubicBezTo>
                      <a:pt x="11323" y="15917"/>
                      <a:pt x="11284" y="16058"/>
                      <a:pt x="11245" y="16168"/>
                    </a:cubicBezTo>
                    <a:cubicBezTo>
                      <a:pt x="11179" y="16086"/>
                      <a:pt x="11134" y="16031"/>
                      <a:pt x="11104" y="16031"/>
                    </a:cubicBezTo>
                    <a:cubicBezTo>
                      <a:pt x="11097" y="16031"/>
                      <a:pt x="11091" y="16034"/>
                      <a:pt x="11086" y="16039"/>
                    </a:cubicBezTo>
                    <a:lnTo>
                      <a:pt x="11076" y="16039"/>
                    </a:lnTo>
                    <a:cubicBezTo>
                      <a:pt x="11091" y="16002"/>
                      <a:pt x="11100" y="15965"/>
                      <a:pt x="11079" y="15965"/>
                    </a:cubicBezTo>
                    <a:cubicBezTo>
                      <a:pt x="11072" y="15965"/>
                      <a:pt x="11062" y="15970"/>
                      <a:pt x="11047" y="15980"/>
                    </a:cubicBezTo>
                    <a:cubicBezTo>
                      <a:pt x="11047" y="15990"/>
                      <a:pt x="11027" y="15990"/>
                      <a:pt x="11027" y="16000"/>
                    </a:cubicBezTo>
                    <a:cubicBezTo>
                      <a:pt x="11007" y="15980"/>
                      <a:pt x="10997" y="15970"/>
                      <a:pt x="10967" y="15950"/>
                    </a:cubicBezTo>
                    <a:cubicBezTo>
                      <a:pt x="10967" y="15940"/>
                      <a:pt x="10957" y="15940"/>
                      <a:pt x="10947" y="15940"/>
                    </a:cubicBezTo>
                    <a:cubicBezTo>
                      <a:pt x="10977" y="15900"/>
                      <a:pt x="11017" y="15861"/>
                      <a:pt x="11017" y="15841"/>
                    </a:cubicBezTo>
                    <a:cubicBezTo>
                      <a:pt x="11185" y="15762"/>
                      <a:pt x="11314" y="15881"/>
                      <a:pt x="11463" y="15692"/>
                    </a:cubicBezTo>
                    <a:cubicBezTo>
                      <a:pt x="11543" y="15592"/>
                      <a:pt x="11598" y="15547"/>
                      <a:pt x="11627" y="15547"/>
                    </a:cubicBezTo>
                    <a:cubicBezTo>
                      <a:pt x="11654" y="15547"/>
                      <a:pt x="11656" y="15589"/>
                      <a:pt x="11632" y="15662"/>
                    </a:cubicBezTo>
                    <a:cubicBezTo>
                      <a:pt x="11604" y="15726"/>
                      <a:pt x="11629" y="15759"/>
                      <a:pt x="11678" y="15759"/>
                    </a:cubicBezTo>
                    <a:cubicBezTo>
                      <a:pt x="11735" y="15759"/>
                      <a:pt x="11824" y="15714"/>
                      <a:pt x="11899" y="15623"/>
                    </a:cubicBezTo>
                    <a:cubicBezTo>
                      <a:pt x="11929" y="15583"/>
                      <a:pt x="11949" y="15543"/>
                      <a:pt x="11969" y="15514"/>
                    </a:cubicBezTo>
                    <a:cubicBezTo>
                      <a:pt x="11998" y="15464"/>
                      <a:pt x="12008" y="15424"/>
                      <a:pt x="12028" y="15395"/>
                    </a:cubicBezTo>
                    <a:cubicBezTo>
                      <a:pt x="12038" y="15365"/>
                      <a:pt x="12058" y="15345"/>
                      <a:pt x="12088" y="15325"/>
                    </a:cubicBezTo>
                    <a:cubicBezTo>
                      <a:pt x="12107" y="15315"/>
                      <a:pt x="12127" y="15305"/>
                      <a:pt x="12157" y="15296"/>
                    </a:cubicBezTo>
                    <a:cubicBezTo>
                      <a:pt x="12167" y="15286"/>
                      <a:pt x="12167" y="15286"/>
                      <a:pt x="12177" y="15286"/>
                    </a:cubicBezTo>
                    <a:close/>
                    <a:moveTo>
                      <a:pt x="19594" y="16190"/>
                    </a:moveTo>
                    <a:cubicBezTo>
                      <a:pt x="19606" y="16190"/>
                      <a:pt x="19618" y="16193"/>
                      <a:pt x="19633" y="16198"/>
                    </a:cubicBezTo>
                    <a:cubicBezTo>
                      <a:pt x="19623" y="16208"/>
                      <a:pt x="19623" y="16208"/>
                      <a:pt x="19613" y="16218"/>
                    </a:cubicBezTo>
                    <a:cubicBezTo>
                      <a:pt x="19597" y="16246"/>
                      <a:pt x="19594" y="16256"/>
                      <a:pt x="19600" y="16256"/>
                    </a:cubicBezTo>
                    <a:cubicBezTo>
                      <a:pt x="19608" y="16256"/>
                      <a:pt x="19634" y="16235"/>
                      <a:pt x="19663" y="16218"/>
                    </a:cubicBezTo>
                    <a:cubicBezTo>
                      <a:pt x="19673" y="16228"/>
                      <a:pt x="19683" y="16237"/>
                      <a:pt x="19693" y="16247"/>
                    </a:cubicBezTo>
                    <a:cubicBezTo>
                      <a:pt x="19693" y="16257"/>
                      <a:pt x="19693" y="16267"/>
                      <a:pt x="19693" y="16277"/>
                    </a:cubicBezTo>
                    <a:cubicBezTo>
                      <a:pt x="19693" y="16287"/>
                      <a:pt x="19673" y="16307"/>
                      <a:pt x="19653" y="16337"/>
                    </a:cubicBezTo>
                    <a:cubicBezTo>
                      <a:pt x="19633" y="16317"/>
                      <a:pt x="19613" y="16297"/>
                      <a:pt x="19594" y="16267"/>
                    </a:cubicBezTo>
                    <a:cubicBezTo>
                      <a:pt x="19574" y="16237"/>
                      <a:pt x="19564" y="16208"/>
                      <a:pt x="19554" y="16198"/>
                    </a:cubicBezTo>
                    <a:cubicBezTo>
                      <a:pt x="19569" y="16193"/>
                      <a:pt x="19581" y="16190"/>
                      <a:pt x="19594" y="16190"/>
                    </a:cubicBezTo>
                    <a:close/>
                    <a:moveTo>
                      <a:pt x="19415" y="16277"/>
                    </a:moveTo>
                    <a:cubicBezTo>
                      <a:pt x="19405" y="16287"/>
                      <a:pt x="19435" y="16327"/>
                      <a:pt x="19415" y="16366"/>
                    </a:cubicBezTo>
                    <a:cubicBezTo>
                      <a:pt x="19395" y="16396"/>
                      <a:pt x="19346" y="16406"/>
                      <a:pt x="19296" y="16416"/>
                    </a:cubicBezTo>
                    <a:cubicBezTo>
                      <a:pt x="19286" y="16386"/>
                      <a:pt x="19296" y="16356"/>
                      <a:pt x="19356" y="16317"/>
                    </a:cubicBezTo>
                    <a:cubicBezTo>
                      <a:pt x="19375" y="16297"/>
                      <a:pt x="19395" y="16287"/>
                      <a:pt x="19415" y="16277"/>
                    </a:cubicBezTo>
                    <a:close/>
                    <a:moveTo>
                      <a:pt x="18295" y="16327"/>
                    </a:moveTo>
                    <a:cubicBezTo>
                      <a:pt x="18314" y="16356"/>
                      <a:pt x="18324" y="16386"/>
                      <a:pt x="18344" y="16406"/>
                    </a:cubicBezTo>
                    <a:cubicBezTo>
                      <a:pt x="18323" y="16428"/>
                      <a:pt x="18297" y="16437"/>
                      <a:pt x="18276" y="16437"/>
                    </a:cubicBezTo>
                    <a:cubicBezTo>
                      <a:pt x="18228" y="16437"/>
                      <a:pt x="18200" y="16391"/>
                      <a:pt x="18275" y="16337"/>
                    </a:cubicBezTo>
                    <a:cubicBezTo>
                      <a:pt x="18285" y="16337"/>
                      <a:pt x="18295" y="16327"/>
                      <a:pt x="18295" y="16327"/>
                    </a:cubicBezTo>
                    <a:close/>
                    <a:moveTo>
                      <a:pt x="10987" y="16164"/>
                    </a:moveTo>
                    <a:cubicBezTo>
                      <a:pt x="11000" y="16164"/>
                      <a:pt x="11013" y="16173"/>
                      <a:pt x="11027" y="16198"/>
                    </a:cubicBezTo>
                    <a:cubicBezTo>
                      <a:pt x="11069" y="16264"/>
                      <a:pt x="11100" y="16283"/>
                      <a:pt x="11122" y="16283"/>
                    </a:cubicBezTo>
                    <a:cubicBezTo>
                      <a:pt x="11137" y="16283"/>
                      <a:pt x="11148" y="16275"/>
                      <a:pt x="11156" y="16267"/>
                    </a:cubicBezTo>
                    <a:cubicBezTo>
                      <a:pt x="11170" y="16245"/>
                      <a:pt x="11174" y="16200"/>
                      <a:pt x="11183" y="16200"/>
                    </a:cubicBezTo>
                    <a:cubicBezTo>
                      <a:pt x="11187" y="16200"/>
                      <a:pt x="11190" y="16205"/>
                      <a:pt x="11195" y="16218"/>
                    </a:cubicBezTo>
                    <a:cubicBezTo>
                      <a:pt x="11205" y="16228"/>
                      <a:pt x="11205" y="16237"/>
                      <a:pt x="11215" y="16237"/>
                    </a:cubicBezTo>
                    <a:cubicBezTo>
                      <a:pt x="11215" y="16247"/>
                      <a:pt x="11205" y="16267"/>
                      <a:pt x="11195" y="16277"/>
                    </a:cubicBezTo>
                    <a:cubicBezTo>
                      <a:pt x="11136" y="16347"/>
                      <a:pt x="11056" y="16257"/>
                      <a:pt x="10918" y="16446"/>
                    </a:cubicBezTo>
                    <a:cubicBezTo>
                      <a:pt x="10838" y="16436"/>
                      <a:pt x="10769" y="16416"/>
                      <a:pt x="10809" y="16386"/>
                    </a:cubicBezTo>
                    <a:cubicBezTo>
                      <a:pt x="10868" y="16337"/>
                      <a:pt x="10908" y="16277"/>
                      <a:pt x="10908" y="16277"/>
                    </a:cubicBezTo>
                    <a:cubicBezTo>
                      <a:pt x="10908" y="16277"/>
                      <a:pt x="10943" y="16164"/>
                      <a:pt x="10987" y="16164"/>
                    </a:cubicBezTo>
                    <a:close/>
                    <a:moveTo>
                      <a:pt x="16769" y="16402"/>
                    </a:moveTo>
                    <a:cubicBezTo>
                      <a:pt x="16808" y="16402"/>
                      <a:pt x="16840" y="16413"/>
                      <a:pt x="16877" y="16436"/>
                    </a:cubicBezTo>
                    <a:cubicBezTo>
                      <a:pt x="16837" y="16466"/>
                      <a:pt x="16768" y="16485"/>
                      <a:pt x="16738" y="16505"/>
                    </a:cubicBezTo>
                    <a:cubicBezTo>
                      <a:pt x="16728" y="16515"/>
                      <a:pt x="16718" y="16515"/>
                      <a:pt x="16708" y="16515"/>
                    </a:cubicBezTo>
                    <a:cubicBezTo>
                      <a:pt x="16698" y="16485"/>
                      <a:pt x="16698" y="16446"/>
                      <a:pt x="16688" y="16416"/>
                    </a:cubicBezTo>
                    <a:cubicBezTo>
                      <a:pt x="16698" y="16416"/>
                      <a:pt x="16718" y="16406"/>
                      <a:pt x="16728" y="16406"/>
                    </a:cubicBezTo>
                    <a:cubicBezTo>
                      <a:pt x="16743" y="16404"/>
                      <a:pt x="16756" y="16402"/>
                      <a:pt x="16769" y="16402"/>
                    </a:cubicBezTo>
                    <a:close/>
                    <a:moveTo>
                      <a:pt x="18533" y="16446"/>
                    </a:moveTo>
                    <a:cubicBezTo>
                      <a:pt x="18533" y="16446"/>
                      <a:pt x="18533" y="16446"/>
                      <a:pt x="18542" y="16456"/>
                    </a:cubicBezTo>
                    <a:cubicBezTo>
                      <a:pt x="18552" y="16466"/>
                      <a:pt x="18562" y="16485"/>
                      <a:pt x="18572" y="16495"/>
                    </a:cubicBezTo>
                    <a:cubicBezTo>
                      <a:pt x="18533" y="16525"/>
                      <a:pt x="18493" y="16545"/>
                      <a:pt x="18463" y="16575"/>
                    </a:cubicBezTo>
                    <a:cubicBezTo>
                      <a:pt x="18473" y="16535"/>
                      <a:pt x="18483" y="16485"/>
                      <a:pt x="18493" y="16456"/>
                    </a:cubicBezTo>
                    <a:cubicBezTo>
                      <a:pt x="18503" y="16456"/>
                      <a:pt x="18513" y="16446"/>
                      <a:pt x="18533" y="16446"/>
                    </a:cubicBezTo>
                    <a:close/>
                    <a:moveTo>
                      <a:pt x="19598" y="16627"/>
                    </a:moveTo>
                    <a:cubicBezTo>
                      <a:pt x="19603" y="16627"/>
                      <a:pt x="19608" y="16629"/>
                      <a:pt x="19613" y="16634"/>
                    </a:cubicBezTo>
                    <a:lnTo>
                      <a:pt x="19584" y="16634"/>
                    </a:lnTo>
                    <a:cubicBezTo>
                      <a:pt x="19589" y="16629"/>
                      <a:pt x="19594" y="16627"/>
                      <a:pt x="19598" y="16627"/>
                    </a:cubicBezTo>
                    <a:close/>
                    <a:moveTo>
                      <a:pt x="14590" y="16370"/>
                    </a:moveTo>
                    <a:cubicBezTo>
                      <a:pt x="14614" y="16370"/>
                      <a:pt x="14641" y="16376"/>
                      <a:pt x="14676" y="16386"/>
                    </a:cubicBezTo>
                    <a:cubicBezTo>
                      <a:pt x="14745" y="16396"/>
                      <a:pt x="14814" y="16466"/>
                      <a:pt x="14874" y="16495"/>
                    </a:cubicBezTo>
                    <a:cubicBezTo>
                      <a:pt x="14844" y="16485"/>
                      <a:pt x="14814" y="16475"/>
                      <a:pt x="14775" y="16466"/>
                    </a:cubicBezTo>
                    <a:cubicBezTo>
                      <a:pt x="14710" y="16442"/>
                      <a:pt x="14672" y="16432"/>
                      <a:pt x="14651" y="16432"/>
                    </a:cubicBezTo>
                    <a:cubicBezTo>
                      <a:pt x="14559" y="16432"/>
                      <a:pt x="14853" y="16641"/>
                      <a:pt x="14894" y="16763"/>
                    </a:cubicBezTo>
                    <a:cubicBezTo>
                      <a:pt x="14920" y="16834"/>
                      <a:pt x="14923" y="16874"/>
                      <a:pt x="14895" y="16874"/>
                    </a:cubicBezTo>
                    <a:cubicBezTo>
                      <a:pt x="14891" y="16874"/>
                      <a:pt x="14888" y="16873"/>
                      <a:pt x="14884" y="16872"/>
                    </a:cubicBezTo>
                    <a:cubicBezTo>
                      <a:pt x="14884" y="16872"/>
                      <a:pt x="14884" y="16862"/>
                      <a:pt x="14884" y="16852"/>
                    </a:cubicBezTo>
                    <a:cubicBezTo>
                      <a:pt x="14900" y="16798"/>
                      <a:pt x="14898" y="16765"/>
                      <a:pt x="14883" y="16765"/>
                    </a:cubicBezTo>
                    <a:cubicBezTo>
                      <a:pt x="14869" y="16765"/>
                      <a:pt x="14846" y="16788"/>
                      <a:pt x="14814" y="16842"/>
                    </a:cubicBezTo>
                    <a:cubicBezTo>
                      <a:pt x="14794" y="16822"/>
                      <a:pt x="14775" y="16813"/>
                      <a:pt x="14745" y="16793"/>
                    </a:cubicBezTo>
                    <a:cubicBezTo>
                      <a:pt x="14715" y="16763"/>
                      <a:pt x="14685" y="16753"/>
                      <a:pt x="14666" y="16753"/>
                    </a:cubicBezTo>
                    <a:cubicBezTo>
                      <a:pt x="14666" y="16713"/>
                      <a:pt x="14692" y="16640"/>
                      <a:pt x="14633" y="16640"/>
                    </a:cubicBezTo>
                    <a:cubicBezTo>
                      <a:pt x="14619" y="16640"/>
                      <a:pt x="14601" y="16644"/>
                      <a:pt x="14576" y="16654"/>
                    </a:cubicBezTo>
                    <a:cubicBezTo>
                      <a:pt x="14551" y="16667"/>
                      <a:pt x="14527" y="16672"/>
                      <a:pt x="14506" y="16672"/>
                    </a:cubicBezTo>
                    <a:cubicBezTo>
                      <a:pt x="14462" y="16672"/>
                      <a:pt x="14428" y="16648"/>
                      <a:pt x="14408" y="16614"/>
                    </a:cubicBezTo>
                    <a:cubicBezTo>
                      <a:pt x="14388" y="16585"/>
                      <a:pt x="14388" y="16525"/>
                      <a:pt x="14428" y="16475"/>
                    </a:cubicBezTo>
                    <a:cubicBezTo>
                      <a:pt x="14447" y="16456"/>
                      <a:pt x="14457" y="16446"/>
                      <a:pt x="14467" y="16436"/>
                    </a:cubicBezTo>
                    <a:cubicBezTo>
                      <a:pt x="14513" y="16390"/>
                      <a:pt x="14545" y="16370"/>
                      <a:pt x="14590" y="16370"/>
                    </a:cubicBezTo>
                    <a:close/>
                    <a:moveTo>
                      <a:pt x="15267" y="16217"/>
                    </a:moveTo>
                    <a:cubicBezTo>
                      <a:pt x="15505" y="16217"/>
                      <a:pt x="15440" y="16433"/>
                      <a:pt x="15489" y="16743"/>
                    </a:cubicBezTo>
                    <a:cubicBezTo>
                      <a:pt x="15504" y="16879"/>
                      <a:pt x="15445" y="16927"/>
                      <a:pt x="15376" y="16927"/>
                    </a:cubicBezTo>
                    <a:cubicBezTo>
                      <a:pt x="15314" y="16927"/>
                      <a:pt x="15244" y="16889"/>
                      <a:pt x="15211" y="16842"/>
                    </a:cubicBezTo>
                    <a:cubicBezTo>
                      <a:pt x="15211" y="16832"/>
                      <a:pt x="15211" y="16822"/>
                      <a:pt x="15211" y="16813"/>
                    </a:cubicBezTo>
                    <a:cubicBezTo>
                      <a:pt x="15211" y="16759"/>
                      <a:pt x="15276" y="16558"/>
                      <a:pt x="15214" y="16558"/>
                    </a:cubicBezTo>
                    <a:cubicBezTo>
                      <a:pt x="15208" y="16558"/>
                      <a:pt x="15200" y="16560"/>
                      <a:pt x="15191" y="16565"/>
                    </a:cubicBezTo>
                    <a:cubicBezTo>
                      <a:pt x="15161" y="16575"/>
                      <a:pt x="15151" y="16594"/>
                      <a:pt x="15132" y="16604"/>
                    </a:cubicBezTo>
                    <a:cubicBezTo>
                      <a:pt x="15093" y="16575"/>
                      <a:pt x="15016" y="16546"/>
                      <a:pt x="14920" y="16508"/>
                    </a:cubicBezTo>
                    <a:lnTo>
                      <a:pt x="14920" y="16508"/>
                    </a:lnTo>
                    <a:cubicBezTo>
                      <a:pt x="14923" y="16509"/>
                      <a:pt x="14927" y="16509"/>
                      <a:pt x="14931" y="16509"/>
                    </a:cubicBezTo>
                    <a:cubicBezTo>
                      <a:pt x="14944" y="16509"/>
                      <a:pt x="14956" y="16502"/>
                      <a:pt x="14963" y="16495"/>
                    </a:cubicBezTo>
                    <a:cubicBezTo>
                      <a:pt x="15023" y="16436"/>
                      <a:pt x="14913" y="16356"/>
                      <a:pt x="14993" y="16347"/>
                    </a:cubicBezTo>
                    <a:cubicBezTo>
                      <a:pt x="15072" y="16337"/>
                      <a:pt x="15340" y="16307"/>
                      <a:pt x="15261" y="16237"/>
                    </a:cubicBezTo>
                    <a:cubicBezTo>
                      <a:pt x="15251" y="16228"/>
                      <a:pt x="15251" y="16228"/>
                      <a:pt x="15241" y="16218"/>
                    </a:cubicBezTo>
                    <a:lnTo>
                      <a:pt x="15251" y="16218"/>
                    </a:lnTo>
                    <a:cubicBezTo>
                      <a:pt x="15256" y="16217"/>
                      <a:pt x="15262" y="16217"/>
                      <a:pt x="15267" y="16217"/>
                    </a:cubicBezTo>
                    <a:close/>
                    <a:moveTo>
                      <a:pt x="14557" y="16822"/>
                    </a:moveTo>
                    <a:cubicBezTo>
                      <a:pt x="14517" y="16882"/>
                      <a:pt x="14477" y="16961"/>
                      <a:pt x="14447" y="17041"/>
                    </a:cubicBezTo>
                    <a:cubicBezTo>
                      <a:pt x="14447" y="17041"/>
                      <a:pt x="14447" y="17051"/>
                      <a:pt x="14447" y="17051"/>
                    </a:cubicBezTo>
                    <a:cubicBezTo>
                      <a:pt x="14428" y="17059"/>
                      <a:pt x="14409" y="17063"/>
                      <a:pt x="14391" y="17063"/>
                    </a:cubicBezTo>
                    <a:cubicBezTo>
                      <a:pt x="14328" y="17063"/>
                      <a:pt x="14288" y="17011"/>
                      <a:pt x="14358" y="16941"/>
                    </a:cubicBezTo>
                    <a:cubicBezTo>
                      <a:pt x="14368" y="16932"/>
                      <a:pt x="14378" y="16922"/>
                      <a:pt x="14388" y="16912"/>
                    </a:cubicBezTo>
                    <a:cubicBezTo>
                      <a:pt x="14457" y="16872"/>
                      <a:pt x="14517" y="16842"/>
                      <a:pt x="14557" y="16822"/>
                    </a:cubicBezTo>
                    <a:close/>
                    <a:moveTo>
                      <a:pt x="18166" y="17229"/>
                    </a:moveTo>
                    <a:cubicBezTo>
                      <a:pt x="18186" y="17289"/>
                      <a:pt x="18205" y="17348"/>
                      <a:pt x="18215" y="17378"/>
                    </a:cubicBezTo>
                    <a:cubicBezTo>
                      <a:pt x="18166" y="17378"/>
                      <a:pt x="18136" y="17348"/>
                      <a:pt x="18146" y="17269"/>
                    </a:cubicBezTo>
                    <a:lnTo>
                      <a:pt x="18156" y="17269"/>
                    </a:lnTo>
                    <a:cubicBezTo>
                      <a:pt x="18156" y="17249"/>
                      <a:pt x="18156" y="17239"/>
                      <a:pt x="18166" y="17229"/>
                    </a:cubicBezTo>
                    <a:close/>
                    <a:moveTo>
                      <a:pt x="16728" y="17289"/>
                    </a:moveTo>
                    <a:cubicBezTo>
                      <a:pt x="16738" y="17298"/>
                      <a:pt x="16738" y="17308"/>
                      <a:pt x="16738" y="17318"/>
                    </a:cubicBezTo>
                    <a:cubicBezTo>
                      <a:pt x="16748" y="17328"/>
                      <a:pt x="16748" y="17338"/>
                      <a:pt x="16748" y="17348"/>
                    </a:cubicBezTo>
                    <a:cubicBezTo>
                      <a:pt x="16748" y="17378"/>
                      <a:pt x="16698" y="17388"/>
                      <a:pt x="16589" y="17407"/>
                    </a:cubicBezTo>
                    <a:cubicBezTo>
                      <a:pt x="16589" y="17417"/>
                      <a:pt x="16589" y="17417"/>
                      <a:pt x="16589" y="17417"/>
                    </a:cubicBezTo>
                    <a:cubicBezTo>
                      <a:pt x="16579" y="17388"/>
                      <a:pt x="16599" y="17348"/>
                      <a:pt x="16668" y="17318"/>
                    </a:cubicBezTo>
                    <a:cubicBezTo>
                      <a:pt x="16688" y="17308"/>
                      <a:pt x="16708" y="17298"/>
                      <a:pt x="16728" y="17289"/>
                    </a:cubicBezTo>
                    <a:close/>
                    <a:moveTo>
                      <a:pt x="19831" y="17437"/>
                    </a:moveTo>
                    <a:cubicBezTo>
                      <a:pt x="19831" y="17447"/>
                      <a:pt x="19841" y="17447"/>
                      <a:pt x="19841" y="17457"/>
                    </a:cubicBezTo>
                    <a:cubicBezTo>
                      <a:pt x="19841" y="17457"/>
                      <a:pt x="19841" y="17467"/>
                      <a:pt x="19841" y="17467"/>
                    </a:cubicBezTo>
                    <a:cubicBezTo>
                      <a:pt x="19822" y="17477"/>
                      <a:pt x="19792" y="17477"/>
                      <a:pt x="19772" y="17477"/>
                    </a:cubicBezTo>
                    <a:lnTo>
                      <a:pt x="19752" y="17477"/>
                    </a:lnTo>
                    <a:cubicBezTo>
                      <a:pt x="19732" y="17487"/>
                      <a:pt x="19722" y="17487"/>
                      <a:pt x="19703" y="17497"/>
                    </a:cubicBezTo>
                    <a:cubicBezTo>
                      <a:pt x="19693" y="17487"/>
                      <a:pt x="19693" y="17487"/>
                      <a:pt x="19693" y="17487"/>
                    </a:cubicBezTo>
                    <a:cubicBezTo>
                      <a:pt x="19693" y="17487"/>
                      <a:pt x="19693" y="17477"/>
                      <a:pt x="19693" y="17477"/>
                    </a:cubicBezTo>
                    <a:lnTo>
                      <a:pt x="19742" y="17477"/>
                    </a:lnTo>
                    <a:cubicBezTo>
                      <a:pt x="19762" y="17467"/>
                      <a:pt x="19782" y="17457"/>
                      <a:pt x="19792" y="17447"/>
                    </a:cubicBezTo>
                    <a:cubicBezTo>
                      <a:pt x="19812" y="17447"/>
                      <a:pt x="19822" y="17437"/>
                      <a:pt x="19831" y="17437"/>
                    </a:cubicBezTo>
                    <a:close/>
                    <a:moveTo>
                      <a:pt x="18256" y="17650"/>
                    </a:moveTo>
                    <a:cubicBezTo>
                      <a:pt x="18260" y="17650"/>
                      <a:pt x="18266" y="17652"/>
                      <a:pt x="18275" y="17655"/>
                    </a:cubicBezTo>
                    <a:cubicBezTo>
                      <a:pt x="18314" y="17675"/>
                      <a:pt x="18334" y="17695"/>
                      <a:pt x="18364" y="17705"/>
                    </a:cubicBezTo>
                    <a:cubicBezTo>
                      <a:pt x="18334" y="17715"/>
                      <a:pt x="18314" y="17715"/>
                      <a:pt x="18285" y="17725"/>
                    </a:cubicBezTo>
                    <a:cubicBezTo>
                      <a:pt x="18268" y="17684"/>
                      <a:pt x="18239" y="17650"/>
                      <a:pt x="18256" y="17650"/>
                    </a:cubicBezTo>
                    <a:close/>
                    <a:moveTo>
                      <a:pt x="18027" y="17913"/>
                    </a:moveTo>
                    <a:cubicBezTo>
                      <a:pt x="18027" y="17923"/>
                      <a:pt x="18027" y="17933"/>
                      <a:pt x="18017" y="17933"/>
                    </a:cubicBezTo>
                    <a:lnTo>
                      <a:pt x="17987" y="17933"/>
                    </a:lnTo>
                    <a:cubicBezTo>
                      <a:pt x="17997" y="17923"/>
                      <a:pt x="17997" y="17913"/>
                      <a:pt x="18007" y="17913"/>
                    </a:cubicBezTo>
                    <a:close/>
                    <a:moveTo>
                      <a:pt x="15171" y="17173"/>
                    </a:moveTo>
                    <a:cubicBezTo>
                      <a:pt x="15247" y="17173"/>
                      <a:pt x="15340" y="17229"/>
                      <a:pt x="15518" y="17318"/>
                    </a:cubicBezTo>
                    <a:cubicBezTo>
                      <a:pt x="15518" y="17328"/>
                      <a:pt x="15508" y="17348"/>
                      <a:pt x="15508" y="17358"/>
                    </a:cubicBezTo>
                    <a:cubicBezTo>
                      <a:pt x="15489" y="17407"/>
                      <a:pt x="15469" y="17467"/>
                      <a:pt x="15459" y="17536"/>
                    </a:cubicBezTo>
                    <a:cubicBezTo>
                      <a:pt x="15389" y="17576"/>
                      <a:pt x="15320" y="17606"/>
                      <a:pt x="15270" y="17636"/>
                    </a:cubicBezTo>
                    <a:cubicBezTo>
                      <a:pt x="15236" y="17658"/>
                      <a:pt x="15205" y="17664"/>
                      <a:pt x="15172" y="17664"/>
                    </a:cubicBezTo>
                    <a:cubicBezTo>
                      <a:pt x="15138" y="17664"/>
                      <a:pt x="15103" y="17658"/>
                      <a:pt x="15062" y="17658"/>
                    </a:cubicBezTo>
                    <a:cubicBezTo>
                      <a:pt x="15001" y="17658"/>
                      <a:pt x="14926" y="17671"/>
                      <a:pt x="14824" y="17735"/>
                    </a:cubicBezTo>
                    <a:cubicBezTo>
                      <a:pt x="14785" y="17764"/>
                      <a:pt x="14745" y="17794"/>
                      <a:pt x="14715" y="17824"/>
                    </a:cubicBezTo>
                    <a:cubicBezTo>
                      <a:pt x="14666" y="17874"/>
                      <a:pt x="14636" y="17913"/>
                      <a:pt x="14616" y="17933"/>
                    </a:cubicBezTo>
                    <a:cubicBezTo>
                      <a:pt x="14604" y="17950"/>
                      <a:pt x="14593" y="17961"/>
                      <a:pt x="14578" y="17961"/>
                    </a:cubicBezTo>
                    <a:cubicBezTo>
                      <a:pt x="14566" y="17961"/>
                      <a:pt x="14553" y="17955"/>
                      <a:pt x="14537" y="17943"/>
                    </a:cubicBezTo>
                    <a:cubicBezTo>
                      <a:pt x="14517" y="17923"/>
                      <a:pt x="14487" y="17923"/>
                      <a:pt x="14457" y="17923"/>
                    </a:cubicBezTo>
                    <a:cubicBezTo>
                      <a:pt x="14477" y="17903"/>
                      <a:pt x="14487" y="17883"/>
                      <a:pt x="14517" y="17874"/>
                    </a:cubicBezTo>
                    <a:cubicBezTo>
                      <a:pt x="14547" y="17874"/>
                      <a:pt x="14586" y="17903"/>
                      <a:pt x="14616" y="17933"/>
                    </a:cubicBezTo>
                    <a:cubicBezTo>
                      <a:pt x="14547" y="17844"/>
                      <a:pt x="14487" y="17824"/>
                      <a:pt x="14497" y="17745"/>
                    </a:cubicBezTo>
                    <a:cubicBezTo>
                      <a:pt x="14438" y="17735"/>
                      <a:pt x="14378" y="17675"/>
                      <a:pt x="14438" y="17536"/>
                    </a:cubicBezTo>
                    <a:cubicBezTo>
                      <a:pt x="14447" y="17526"/>
                      <a:pt x="14447" y="17526"/>
                      <a:pt x="14447" y="17517"/>
                    </a:cubicBezTo>
                    <a:cubicBezTo>
                      <a:pt x="14547" y="17308"/>
                      <a:pt x="14606" y="17398"/>
                      <a:pt x="14636" y="17338"/>
                    </a:cubicBezTo>
                    <a:cubicBezTo>
                      <a:pt x="14646" y="17318"/>
                      <a:pt x="14656" y="17289"/>
                      <a:pt x="14666" y="17259"/>
                    </a:cubicBezTo>
                    <a:cubicBezTo>
                      <a:pt x="14692" y="17309"/>
                      <a:pt x="14735" y="17327"/>
                      <a:pt x="14783" y="17327"/>
                    </a:cubicBezTo>
                    <a:cubicBezTo>
                      <a:pt x="14879" y="17327"/>
                      <a:pt x="15000" y="17255"/>
                      <a:pt x="15072" y="17209"/>
                    </a:cubicBezTo>
                    <a:cubicBezTo>
                      <a:pt x="15106" y="17185"/>
                      <a:pt x="15137" y="17173"/>
                      <a:pt x="15171" y="17173"/>
                    </a:cubicBezTo>
                    <a:close/>
                    <a:moveTo>
                      <a:pt x="14331" y="17760"/>
                    </a:moveTo>
                    <a:cubicBezTo>
                      <a:pt x="14337" y="17760"/>
                      <a:pt x="14343" y="17761"/>
                      <a:pt x="14348" y="17764"/>
                    </a:cubicBezTo>
                    <a:cubicBezTo>
                      <a:pt x="14398" y="17784"/>
                      <a:pt x="14388" y="17864"/>
                      <a:pt x="14447" y="17923"/>
                    </a:cubicBezTo>
                    <a:cubicBezTo>
                      <a:pt x="14428" y="17933"/>
                      <a:pt x="14398" y="17953"/>
                      <a:pt x="14358" y="17983"/>
                    </a:cubicBezTo>
                    <a:cubicBezTo>
                      <a:pt x="14319" y="17953"/>
                      <a:pt x="14289" y="17943"/>
                      <a:pt x="14259" y="17903"/>
                    </a:cubicBezTo>
                    <a:cubicBezTo>
                      <a:pt x="14206" y="17859"/>
                      <a:pt x="14279" y="17760"/>
                      <a:pt x="14331" y="17760"/>
                    </a:cubicBezTo>
                    <a:close/>
                    <a:moveTo>
                      <a:pt x="14263" y="18312"/>
                    </a:moveTo>
                    <a:cubicBezTo>
                      <a:pt x="14283" y="18312"/>
                      <a:pt x="14283" y="18388"/>
                      <a:pt x="14319" y="18439"/>
                    </a:cubicBezTo>
                    <a:cubicBezTo>
                      <a:pt x="14310" y="18440"/>
                      <a:pt x="14302" y="18441"/>
                      <a:pt x="14294" y="18441"/>
                    </a:cubicBezTo>
                    <a:cubicBezTo>
                      <a:pt x="14254" y="18441"/>
                      <a:pt x="14218" y="18421"/>
                      <a:pt x="14209" y="18379"/>
                    </a:cubicBezTo>
                    <a:cubicBezTo>
                      <a:pt x="14209" y="18369"/>
                      <a:pt x="14219" y="18359"/>
                      <a:pt x="14229" y="18349"/>
                    </a:cubicBezTo>
                    <a:cubicBezTo>
                      <a:pt x="14246" y="18322"/>
                      <a:pt x="14256" y="18312"/>
                      <a:pt x="14263" y="18312"/>
                    </a:cubicBezTo>
                    <a:close/>
                    <a:moveTo>
                      <a:pt x="20263" y="18563"/>
                    </a:moveTo>
                    <a:cubicBezTo>
                      <a:pt x="20298" y="18563"/>
                      <a:pt x="20332" y="18568"/>
                      <a:pt x="20367" y="18578"/>
                    </a:cubicBezTo>
                    <a:cubicBezTo>
                      <a:pt x="20317" y="18627"/>
                      <a:pt x="20337" y="18637"/>
                      <a:pt x="20387" y="18637"/>
                    </a:cubicBezTo>
                    <a:cubicBezTo>
                      <a:pt x="20367" y="18647"/>
                      <a:pt x="20347" y="18647"/>
                      <a:pt x="20317" y="18647"/>
                    </a:cubicBezTo>
                    <a:cubicBezTo>
                      <a:pt x="20278" y="18647"/>
                      <a:pt x="20248" y="18657"/>
                      <a:pt x="20218" y="18667"/>
                    </a:cubicBezTo>
                    <a:cubicBezTo>
                      <a:pt x="20238" y="18696"/>
                      <a:pt x="20258" y="18726"/>
                      <a:pt x="20278" y="18756"/>
                    </a:cubicBezTo>
                    <a:cubicBezTo>
                      <a:pt x="20268" y="18756"/>
                      <a:pt x="20248" y="18766"/>
                      <a:pt x="20228" y="18796"/>
                    </a:cubicBezTo>
                    <a:cubicBezTo>
                      <a:pt x="20228" y="18806"/>
                      <a:pt x="20218" y="18806"/>
                      <a:pt x="20218" y="18815"/>
                    </a:cubicBezTo>
                    <a:cubicBezTo>
                      <a:pt x="20198" y="18796"/>
                      <a:pt x="20188" y="18776"/>
                      <a:pt x="20169" y="18746"/>
                    </a:cubicBezTo>
                    <a:cubicBezTo>
                      <a:pt x="20148" y="18705"/>
                      <a:pt x="20133" y="18690"/>
                      <a:pt x="20120" y="18690"/>
                    </a:cubicBezTo>
                    <a:cubicBezTo>
                      <a:pt x="20108" y="18690"/>
                      <a:pt x="20099" y="18702"/>
                      <a:pt x="20089" y="18716"/>
                    </a:cubicBezTo>
                    <a:cubicBezTo>
                      <a:pt x="20079" y="18746"/>
                      <a:pt x="20119" y="18786"/>
                      <a:pt x="20129" y="18815"/>
                    </a:cubicBezTo>
                    <a:cubicBezTo>
                      <a:pt x="20139" y="18825"/>
                      <a:pt x="20149" y="18865"/>
                      <a:pt x="20149" y="18895"/>
                    </a:cubicBezTo>
                    <a:cubicBezTo>
                      <a:pt x="20129" y="18925"/>
                      <a:pt x="20119" y="18944"/>
                      <a:pt x="20099" y="18954"/>
                    </a:cubicBezTo>
                    <a:cubicBezTo>
                      <a:pt x="20099" y="18934"/>
                      <a:pt x="20099" y="18915"/>
                      <a:pt x="20099" y="18905"/>
                    </a:cubicBezTo>
                    <a:cubicBezTo>
                      <a:pt x="20099" y="18879"/>
                      <a:pt x="20063" y="18788"/>
                      <a:pt x="20033" y="18788"/>
                    </a:cubicBezTo>
                    <a:cubicBezTo>
                      <a:pt x="20029" y="18788"/>
                      <a:pt x="20024" y="18790"/>
                      <a:pt x="20020" y="18796"/>
                    </a:cubicBezTo>
                    <a:cubicBezTo>
                      <a:pt x="20015" y="18803"/>
                      <a:pt x="20007" y="18806"/>
                      <a:pt x="19999" y="18806"/>
                    </a:cubicBezTo>
                    <a:cubicBezTo>
                      <a:pt x="19958" y="18806"/>
                      <a:pt x="19891" y="18739"/>
                      <a:pt x="19891" y="18706"/>
                    </a:cubicBezTo>
                    <a:lnTo>
                      <a:pt x="19881" y="18706"/>
                    </a:lnTo>
                    <a:cubicBezTo>
                      <a:pt x="19881" y="18696"/>
                      <a:pt x="19881" y="18696"/>
                      <a:pt x="19881" y="18696"/>
                    </a:cubicBezTo>
                    <a:cubicBezTo>
                      <a:pt x="19941" y="18667"/>
                      <a:pt x="20010" y="18637"/>
                      <a:pt x="20099" y="18597"/>
                    </a:cubicBezTo>
                    <a:cubicBezTo>
                      <a:pt x="20119" y="18587"/>
                      <a:pt x="20139" y="18587"/>
                      <a:pt x="20159" y="18578"/>
                    </a:cubicBezTo>
                    <a:cubicBezTo>
                      <a:pt x="20193" y="18568"/>
                      <a:pt x="20228" y="18563"/>
                      <a:pt x="20263" y="18563"/>
                    </a:cubicBezTo>
                    <a:close/>
                    <a:moveTo>
                      <a:pt x="14793" y="18037"/>
                    </a:moveTo>
                    <a:cubicBezTo>
                      <a:pt x="14868" y="18037"/>
                      <a:pt x="14844" y="18310"/>
                      <a:pt x="14844" y="18310"/>
                    </a:cubicBezTo>
                    <a:cubicBezTo>
                      <a:pt x="14844" y="18310"/>
                      <a:pt x="14943" y="18568"/>
                      <a:pt x="15112" y="18677"/>
                    </a:cubicBezTo>
                    <a:cubicBezTo>
                      <a:pt x="15151" y="18696"/>
                      <a:pt x="15161" y="18716"/>
                      <a:pt x="15171" y="18736"/>
                    </a:cubicBezTo>
                    <a:cubicBezTo>
                      <a:pt x="15094" y="18806"/>
                      <a:pt x="14963" y="18845"/>
                      <a:pt x="14871" y="18845"/>
                    </a:cubicBezTo>
                    <a:cubicBezTo>
                      <a:pt x="14845" y="18845"/>
                      <a:pt x="14822" y="18842"/>
                      <a:pt x="14804" y="18835"/>
                    </a:cubicBezTo>
                    <a:cubicBezTo>
                      <a:pt x="14799" y="18834"/>
                      <a:pt x="14795" y="18833"/>
                      <a:pt x="14791" y="18833"/>
                    </a:cubicBezTo>
                    <a:cubicBezTo>
                      <a:pt x="14765" y="18833"/>
                      <a:pt x="14765" y="18860"/>
                      <a:pt x="14765" y="18895"/>
                    </a:cubicBezTo>
                    <a:cubicBezTo>
                      <a:pt x="14685" y="18934"/>
                      <a:pt x="14616" y="18984"/>
                      <a:pt x="14547" y="19044"/>
                    </a:cubicBezTo>
                    <a:cubicBezTo>
                      <a:pt x="14509" y="19066"/>
                      <a:pt x="14472" y="19077"/>
                      <a:pt x="14427" y="19077"/>
                    </a:cubicBezTo>
                    <a:cubicBezTo>
                      <a:pt x="14412" y="19077"/>
                      <a:pt x="14395" y="19076"/>
                      <a:pt x="14378" y="19073"/>
                    </a:cubicBezTo>
                    <a:cubicBezTo>
                      <a:pt x="14338" y="19073"/>
                      <a:pt x="14299" y="19063"/>
                      <a:pt x="14259" y="19053"/>
                    </a:cubicBezTo>
                    <a:lnTo>
                      <a:pt x="14299" y="19053"/>
                    </a:lnTo>
                    <a:cubicBezTo>
                      <a:pt x="14319" y="19057"/>
                      <a:pt x="14335" y="19058"/>
                      <a:pt x="14349" y="19058"/>
                    </a:cubicBezTo>
                    <a:cubicBezTo>
                      <a:pt x="14378" y="19058"/>
                      <a:pt x="14398" y="19053"/>
                      <a:pt x="14418" y="19053"/>
                    </a:cubicBezTo>
                    <a:cubicBezTo>
                      <a:pt x="14452" y="18976"/>
                      <a:pt x="14324" y="18855"/>
                      <a:pt x="14358" y="18855"/>
                    </a:cubicBezTo>
                    <a:cubicBezTo>
                      <a:pt x="14363" y="18855"/>
                      <a:pt x="14373" y="18858"/>
                      <a:pt x="14388" y="18865"/>
                    </a:cubicBezTo>
                    <a:cubicBezTo>
                      <a:pt x="14461" y="18896"/>
                      <a:pt x="14504" y="18937"/>
                      <a:pt x="14550" y="18937"/>
                    </a:cubicBezTo>
                    <a:cubicBezTo>
                      <a:pt x="14578" y="18937"/>
                      <a:pt x="14608" y="18921"/>
                      <a:pt x="14646" y="18875"/>
                    </a:cubicBezTo>
                    <a:cubicBezTo>
                      <a:pt x="14666" y="18855"/>
                      <a:pt x="14676" y="18845"/>
                      <a:pt x="14695" y="18835"/>
                    </a:cubicBezTo>
                    <a:cubicBezTo>
                      <a:pt x="14695" y="18825"/>
                      <a:pt x="14695" y="18825"/>
                      <a:pt x="14695" y="18825"/>
                    </a:cubicBezTo>
                    <a:cubicBezTo>
                      <a:pt x="14765" y="18766"/>
                      <a:pt x="14794" y="18766"/>
                      <a:pt x="14834" y="18716"/>
                    </a:cubicBezTo>
                    <a:cubicBezTo>
                      <a:pt x="14894" y="18657"/>
                      <a:pt x="14904" y="18657"/>
                      <a:pt x="14933" y="18617"/>
                    </a:cubicBezTo>
                    <a:cubicBezTo>
                      <a:pt x="14960" y="18581"/>
                      <a:pt x="14922" y="18505"/>
                      <a:pt x="14893" y="18505"/>
                    </a:cubicBezTo>
                    <a:cubicBezTo>
                      <a:pt x="14890" y="18505"/>
                      <a:pt x="14887" y="18506"/>
                      <a:pt x="14884" y="18508"/>
                    </a:cubicBezTo>
                    <a:cubicBezTo>
                      <a:pt x="14844" y="18528"/>
                      <a:pt x="14854" y="18597"/>
                      <a:pt x="14785" y="18667"/>
                    </a:cubicBezTo>
                    <a:cubicBezTo>
                      <a:pt x="14683" y="18779"/>
                      <a:pt x="14633" y="18821"/>
                      <a:pt x="14615" y="18821"/>
                    </a:cubicBezTo>
                    <a:cubicBezTo>
                      <a:pt x="14582" y="18821"/>
                      <a:pt x="14654" y="18683"/>
                      <a:pt x="14705" y="18587"/>
                    </a:cubicBezTo>
                    <a:cubicBezTo>
                      <a:pt x="14775" y="18449"/>
                      <a:pt x="14844" y="18538"/>
                      <a:pt x="14824" y="18429"/>
                    </a:cubicBezTo>
                    <a:cubicBezTo>
                      <a:pt x="14814" y="18389"/>
                      <a:pt x="14804" y="18349"/>
                      <a:pt x="14785" y="18320"/>
                    </a:cubicBezTo>
                    <a:cubicBezTo>
                      <a:pt x="14772" y="18324"/>
                      <a:pt x="14760" y="18326"/>
                      <a:pt x="14747" y="18326"/>
                    </a:cubicBezTo>
                    <a:cubicBezTo>
                      <a:pt x="14728" y="18326"/>
                      <a:pt x="14709" y="18321"/>
                      <a:pt x="14685" y="18310"/>
                    </a:cubicBezTo>
                    <a:cubicBezTo>
                      <a:pt x="14685" y="18310"/>
                      <a:pt x="14676" y="18320"/>
                      <a:pt x="14676" y="18330"/>
                    </a:cubicBezTo>
                    <a:cubicBezTo>
                      <a:pt x="14636" y="18449"/>
                      <a:pt x="14676" y="18578"/>
                      <a:pt x="14576" y="18667"/>
                    </a:cubicBezTo>
                    <a:cubicBezTo>
                      <a:pt x="14547" y="18697"/>
                      <a:pt x="14528" y="18710"/>
                      <a:pt x="14517" y="18710"/>
                    </a:cubicBezTo>
                    <a:cubicBezTo>
                      <a:pt x="14494" y="18710"/>
                      <a:pt x="14518" y="18636"/>
                      <a:pt x="14566" y="18518"/>
                    </a:cubicBezTo>
                    <a:cubicBezTo>
                      <a:pt x="14606" y="18429"/>
                      <a:pt x="14636" y="18340"/>
                      <a:pt x="14646" y="18280"/>
                    </a:cubicBezTo>
                    <a:lnTo>
                      <a:pt x="14636" y="18280"/>
                    </a:lnTo>
                    <a:cubicBezTo>
                      <a:pt x="14626" y="18270"/>
                      <a:pt x="14616" y="18260"/>
                      <a:pt x="14606" y="18250"/>
                    </a:cubicBezTo>
                    <a:cubicBezTo>
                      <a:pt x="14606" y="18240"/>
                      <a:pt x="14616" y="18230"/>
                      <a:pt x="14626" y="18221"/>
                    </a:cubicBezTo>
                    <a:cubicBezTo>
                      <a:pt x="14646" y="18191"/>
                      <a:pt x="14676" y="18151"/>
                      <a:pt x="14705" y="18111"/>
                    </a:cubicBezTo>
                    <a:cubicBezTo>
                      <a:pt x="14744" y="18058"/>
                      <a:pt x="14773" y="18037"/>
                      <a:pt x="14793" y="18037"/>
                    </a:cubicBezTo>
                    <a:close/>
                    <a:moveTo>
                      <a:pt x="20177" y="19314"/>
                    </a:moveTo>
                    <a:cubicBezTo>
                      <a:pt x="20183" y="19314"/>
                      <a:pt x="20194" y="19316"/>
                      <a:pt x="20208" y="19321"/>
                    </a:cubicBezTo>
                    <a:cubicBezTo>
                      <a:pt x="20228" y="19331"/>
                      <a:pt x="20238" y="19341"/>
                      <a:pt x="20248" y="19351"/>
                    </a:cubicBezTo>
                    <a:cubicBezTo>
                      <a:pt x="20248" y="19381"/>
                      <a:pt x="20238" y="19391"/>
                      <a:pt x="20218" y="19391"/>
                    </a:cubicBezTo>
                    <a:cubicBezTo>
                      <a:pt x="20173" y="19338"/>
                      <a:pt x="20157" y="19314"/>
                      <a:pt x="20177" y="19314"/>
                    </a:cubicBezTo>
                    <a:close/>
                    <a:moveTo>
                      <a:pt x="20516" y="19311"/>
                    </a:moveTo>
                    <a:lnTo>
                      <a:pt x="20516" y="19311"/>
                    </a:lnTo>
                    <a:cubicBezTo>
                      <a:pt x="20555" y="19361"/>
                      <a:pt x="20595" y="19400"/>
                      <a:pt x="20605" y="19440"/>
                    </a:cubicBezTo>
                    <a:cubicBezTo>
                      <a:pt x="20615" y="19450"/>
                      <a:pt x="20615" y="19450"/>
                      <a:pt x="20615" y="19460"/>
                    </a:cubicBezTo>
                    <a:cubicBezTo>
                      <a:pt x="20605" y="19470"/>
                      <a:pt x="20595" y="19470"/>
                      <a:pt x="20585" y="19470"/>
                    </a:cubicBezTo>
                    <a:cubicBezTo>
                      <a:pt x="20585" y="19460"/>
                      <a:pt x="20575" y="19450"/>
                      <a:pt x="20575" y="19430"/>
                    </a:cubicBezTo>
                    <a:cubicBezTo>
                      <a:pt x="20555" y="19381"/>
                      <a:pt x="20535" y="19351"/>
                      <a:pt x="20516" y="19311"/>
                    </a:cubicBezTo>
                    <a:close/>
                    <a:moveTo>
                      <a:pt x="15013" y="19311"/>
                    </a:moveTo>
                    <a:cubicBezTo>
                      <a:pt x="15013" y="19311"/>
                      <a:pt x="15023" y="19321"/>
                      <a:pt x="15032" y="19321"/>
                    </a:cubicBezTo>
                    <a:cubicBezTo>
                      <a:pt x="15144" y="19385"/>
                      <a:pt x="15071" y="19518"/>
                      <a:pt x="14920" y="19518"/>
                    </a:cubicBezTo>
                    <a:cubicBezTo>
                      <a:pt x="14883" y="19518"/>
                      <a:pt x="14840" y="19510"/>
                      <a:pt x="14794" y="19490"/>
                    </a:cubicBezTo>
                    <a:cubicBezTo>
                      <a:pt x="14864" y="19391"/>
                      <a:pt x="14884" y="19361"/>
                      <a:pt x="15013" y="19311"/>
                    </a:cubicBezTo>
                    <a:close/>
                    <a:moveTo>
                      <a:pt x="14367" y="19390"/>
                    </a:moveTo>
                    <a:cubicBezTo>
                      <a:pt x="14388" y="19390"/>
                      <a:pt x="14405" y="19401"/>
                      <a:pt x="14418" y="19420"/>
                    </a:cubicBezTo>
                    <a:cubicBezTo>
                      <a:pt x="14388" y="19450"/>
                      <a:pt x="14348" y="19490"/>
                      <a:pt x="14319" y="19529"/>
                    </a:cubicBezTo>
                    <a:cubicBezTo>
                      <a:pt x="14299" y="19529"/>
                      <a:pt x="14279" y="19529"/>
                      <a:pt x="14269" y="19519"/>
                    </a:cubicBezTo>
                    <a:cubicBezTo>
                      <a:pt x="14239" y="19549"/>
                      <a:pt x="14219" y="19579"/>
                      <a:pt x="14190" y="19619"/>
                    </a:cubicBezTo>
                    <a:cubicBezTo>
                      <a:pt x="14163" y="19664"/>
                      <a:pt x="14124" y="19702"/>
                      <a:pt x="14098" y="19702"/>
                    </a:cubicBezTo>
                    <a:cubicBezTo>
                      <a:pt x="14084" y="19702"/>
                      <a:pt x="14074" y="19692"/>
                      <a:pt x="14071" y="19668"/>
                    </a:cubicBezTo>
                    <a:cubicBezTo>
                      <a:pt x="14110" y="19619"/>
                      <a:pt x="14160" y="19569"/>
                      <a:pt x="14229" y="19490"/>
                    </a:cubicBezTo>
                    <a:cubicBezTo>
                      <a:pt x="14269" y="19440"/>
                      <a:pt x="14299" y="19410"/>
                      <a:pt x="14328" y="19400"/>
                    </a:cubicBezTo>
                    <a:cubicBezTo>
                      <a:pt x="14343" y="19393"/>
                      <a:pt x="14355" y="19390"/>
                      <a:pt x="14367" y="19390"/>
                    </a:cubicBezTo>
                    <a:close/>
                    <a:moveTo>
                      <a:pt x="14414" y="20480"/>
                    </a:moveTo>
                    <a:cubicBezTo>
                      <a:pt x="14418" y="20480"/>
                      <a:pt x="14422" y="20480"/>
                      <a:pt x="14428" y="20481"/>
                    </a:cubicBezTo>
                    <a:cubicBezTo>
                      <a:pt x="14445" y="20490"/>
                      <a:pt x="14455" y="20506"/>
                      <a:pt x="14463" y="20523"/>
                    </a:cubicBezTo>
                    <a:lnTo>
                      <a:pt x="14463" y="20523"/>
                    </a:lnTo>
                    <a:cubicBezTo>
                      <a:pt x="14460" y="20521"/>
                      <a:pt x="14454" y="20521"/>
                      <a:pt x="14447" y="20521"/>
                    </a:cubicBezTo>
                    <a:cubicBezTo>
                      <a:pt x="14444" y="20522"/>
                      <a:pt x="14441" y="20522"/>
                      <a:pt x="14438" y="20522"/>
                    </a:cubicBezTo>
                    <a:cubicBezTo>
                      <a:pt x="14404" y="20522"/>
                      <a:pt x="14370" y="20480"/>
                      <a:pt x="14414" y="20480"/>
                    </a:cubicBezTo>
                    <a:close/>
                    <a:moveTo>
                      <a:pt x="14303" y="20589"/>
                    </a:moveTo>
                    <a:cubicBezTo>
                      <a:pt x="14315" y="20589"/>
                      <a:pt x="14319" y="20595"/>
                      <a:pt x="14319" y="20600"/>
                    </a:cubicBezTo>
                    <a:cubicBezTo>
                      <a:pt x="14309" y="20610"/>
                      <a:pt x="14309" y="20620"/>
                      <a:pt x="14299" y="20630"/>
                    </a:cubicBezTo>
                    <a:cubicBezTo>
                      <a:pt x="14279" y="20650"/>
                      <a:pt x="14239" y="20689"/>
                      <a:pt x="14190" y="20729"/>
                    </a:cubicBezTo>
                    <a:cubicBezTo>
                      <a:pt x="14180" y="20719"/>
                      <a:pt x="14170" y="20719"/>
                      <a:pt x="14160" y="20709"/>
                    </a:cubicBezTo>
                    <a:cubicBezTo>
                      <a:pt x="14150" y="20699"/>
                      <a:pt x="14140" y="20680"/>
                      <a:pt x="14140" y="20660"/>
                    </a:cubicBezTo>
                    <a:cubicBezTo>
                      <a:pt x="14180" y="20640"/>
                      <a:pt x="14219" y="20610"/>
                      <a:pt x="14259" y="20600"/>
                    </a:cubicBezTo>
                    <a:cubicBezTo>
                      <a:pt x="14280" y="20592"/>
                      <a:pt x="14294" y="20589"/>
                      <a:pt x="14303" y="20589"/>
                    </a:cubicBezTo>
                    <a:close/>
                    <a:moveTo>
                      <a:pt x="14626" y="19946"/>
                    </a:moveTo>
                    <a:cubicBezTo>
                      <a:pt x="14636" y="19956"/>
                      <a:pt x="14636" y="19966"/>
                      <a:pt x="14646" y="19966"/>
                    </a:cubicBezTo>
                    <a:cubicBezTo>
                      <a:pt x="14646" y="19976"/>
                      <a:pt x="14656" y="19985"/>
                      <a:pt x="14666" y="19995"/>
                    </a:cubicBezTo>
                    <a:cubicBezTo>
                      <a:pt x="14673" y="20006"/>
                      <a:pt x="14677" y="20010"/>
                      <a:pt x="14681" y="20010"/>
                    </a:cubicBezTo>
                    <a:cubicBezTo>
                      <a:pt x="14689" y="20010"/>
                      <a:pt x="14696" y="19995"/>
                      <a:pt x="14715" y="19976"/>
                    </a:cubicBezTo>
                    <a:lnTo>
                      <a:pt x="14715" y="19976"/>
                    </a:lnTo>
                    <a:cubicBezTo>
                      <a:pt x="14705" y="20005"/>
                      <a:pt x="14685" y="20035"/>
                      <a:pt x="14666" y="20055"/>
                    </a:cubicBezTo>
                    <a:cubicBezTo>
                      <a:pt x="14676" y="20114"/>
                      <a:pt x="14685" y="20154"/>
                      <a:pt x="14695" y="20174"/>
                    </a:cubicBezTo>
                    <a:cubicBezTo>
                      <a:pt x="14715" y="20233"/>
                      <a:pt x="14715" y="20352"/>
                      <a:pt x="14715" y="20451"/>
                    </a:cubicBezTo>
                    <a:cubicBezTo>
                      <a:pt x="14717" y="20472"/>
                      <a:pt x="14722" y="20480"/>
                      <a:pt x="14728" y="20480"/>
                    </a:cubicBezTo>
                    <a:cubicBezTo>
                      <a:pt x="14749" y="20480"/>
                      <a:pt x="14793" y="20390"/>
                      <a:pt x="14854" y="20382"/>
                    </a:cubicBezTo>
                    <a:cubicBezTo>
                      <a:pt x="14872" y="20380"/>
                      <a:pt x="14882" y="20379"/>
                      <a:pt x="14887" y="20379"/>
                    </a:cubicBezTo>
                    <a:cubicBezTo>
                      <a:pt x="14904" y="20379"/>
                      <a:pt x="14857" y="20393"/>
                      <a:pt x="14834" y="20432"/>
                    </a:cubicBezTo>
                    <a:cubicBezTo>
                      <a:pt x="14785" y="20501"/>
                      <a:pt x="14745" y="20640"/>
                      <a:pt x="14755" y="20660"/>
                    </a:cubicBezTo>
                    <a:cubicBezTo>
                      <a:pt x="14757" y="20665"/>
                      <a:pt x="14760" y="20666"/>
                      <a:pt x="14764" y="20666"/>
                    </a:cubicBezTo>
                    <a:cubicBezTo>
                      <a:pt x="14767" y="20666"/>
                      <a:pt x="14771" y="20665"/>
                      <a:pt x="14775" y="20665"/>
                    </a:cubicBezTo>
                    <a:cubicBezTo>
                      <a:pt x="14782" y="20665"/>
                      <a:pt x="14790" y="20670"/>
                      <a:pt x="14794" y="20699"/>
                    </a:cubicBezTo>
                    <a:cubicBezTo>
                      <a:pt x="14802" y="20746"/>
                      <a:pt x="14866" y="20775"/>
                      <a:pt x="14917" y="20775"/>
                    </a:cubicBezTo>
                    <a:cubicBezTo>
                      <a:pt x="14930" y="20775"/>
                      <a:pt x="14943" y="20773"/>
                      <a:pt x="14953" y="20769"/>
                    </a:cubicBezTo>
                    <a:cubicBezTo>
                      <a:pt x="14973" y="20769"/>
                      <a:pt x="14963" y="20808"/>
                      <a:pt x="14943" y="20858"/>
                    </a:cubicBezTo>
                    <a:cubicBezTo>
                      <a:pt x="14920" y="20882"/>
                      <a:pt x="14890" y="20892"/>
                      <a:pt x="14860" y="20892"/>
                    </a:cubicBezTo>
                    <a:cubicBezTo>
                      <a:pt x="14763" y="20892"/>
                      <a:pt x="14653" y="20788"/>
                      <a:pt x="14676" y="20689"/>
                    </a:cubicBezTo>
                    <a:cubicBezTo>
                      <a:pt x="14725" y="20541"/>
                      <a:pt x="14814" y="20551"/>
                      <a:pt x="14547" y="20442"/>
                    </a:cubicBezTo>
                    <a:cubicBezTo>
                      <a:pt x="14547" y="20362"/>
                      <a:pt x="14537" y="20362"/>
                      <a:pt x="14557" y="20303"/>
                    </a:cubicBezTo>
                    <a:cubicBezTo>
                      <a:pt x="14566" y="20283"/>
                      <a:pt x="14586" y="20214"/>
                      <a:pt x="14596" y="20154"/>
                    </a:cubicBezTo>
                    <a:lnTo>
                      <a:pt x="14596" y="20154"/>
                    </a:lnTo>
                    <a:cubicBezTo>
                      <a:pt x="14555" y="20195"/>
                      <a:pt x="14519" y="20213"/>
                      <a:pt x="14483" y="20213"/>
                    </a:cubicBezTo>
                    <a:cubicBezTo>
                      <a:pt x="14408" y="20213"/>
                      <a:pt x="14337" y="20133"/>
                      <a:pt x="14229" y="20025"/>
                    </a:cubicBezTo>
                    <a:cubicBezTo>
                      <a:pt x="14276" y="19999"/>
                      <a:pt x="14339" y="19959"/>
                      <a:pt x="14386" y="19959"/>
                    </a:cubicBezTo>
                    <a:cubicBezTo>
                      <a:pt x="14409" y="19959"/>
                      <a:pt x="14428" y="19969"/>
                      <a:pt x="14438" y="19995"/>
                    </a:cubicBezTo>
                    <a:cubicBezTo>
                      <a:pt x="14461" y="20047"/>
                      <a:pt x="14470" y="20079"/>
                      <a:pt x="14486" y="20079"/>
                    </a:cubicBezTo>
                    <a:cubicBezTo>
                      <a:pt x="14497" y="20079"/>
                      <a:pt x="14512" y="20063"/>
                      <a:pt x="14537" y="20025"/>
                    </a:cubicBezTo>
                    <a:cubicBezTo>
                      <a:pt x="14559" y="19989"/>
                      <a:pt x="14572" y="19982"/>
                      <a:pt x="14581" y="19982"/>
                    </a:cubicBezTo>
                    <a:cubicBezTo>
                      <a:pt x="14588" y="19982"/>
                      <a:pt x="14593" y="19985"/>
                      <a:pt x="14599" y="19985"/>
                    </a:cubicBezTo>
                    <a:cubicBezTo>
                      <a:pt x="14603" y="19985"/>
                      <a:pt x="14609" y="19983"/>
                      <a:pt x="14616" y="19976"/>
                    </a:cubicBezTo>
                    <a:cubicBezTo>
                      <a:pt x="14616" y="19966"/>
                      <a:pt x="14626" y="19956"/>
                      <a:pt x="14626" y="19946"/>
                    </a:cubicBezTo>
                    <a:close/>
                    <a:moveTo>
                      <a:pt x="14507" y="20620"/>
                    </a:moveTo>
                    <a:cubicBezTo>
                      <a:pt x="14537" y="20749"/>
                      <a:pt x="14447" y="20888"/>
                      <a:pt x="14348" y="20908"/>
                    </a:cubicBezTo>
                    <a:cubicBezTo>
                      <a:pt x="14338" y="20898"/>
                      <a:pt x="14338" y="20888"/>
                      <a:pt x="14328" y="20878"/>
                    </a:cubicBezTo>
                    <a:cubicBezTo>
                      <a:pt x="14266" y="20842"/>
                      <a:pt x="14300" y="20807"/>
                      <a:pt x="14336" y="20807"/>
                    </a:cubicBezTo>
                    <a:cubicBezTo>
                      <a:pt x="14340" y="20807"/>
                      <a:pt x="14344" y="20807"/>
                      <a:pt x="14348" y="20808"/>
                    </a:cubicBezTo>
                    <a:cubicBezTo>
                      <a:pt x="14362" y="20815"/>
                      <a:pt x="14381" y="20819"/>
                      <a:pt x="14400" y="20819"/>
                    </a:cubicBezTo>
                    <a:cubicBezTo>
                      <a:pt x="14439" y="20819"/>
                      <a:pt x="14474" y="20802"/>
                      <a:pt x="14447" y="20749"/>
                    </a:cubicBezTo>
                    <a:cubicBezTo>
                      <a:pt x="14418" y="20680"/>
                      <a:pt x="14477" y="20640"/>
                      <a:pt x="14507" y="20620"/>
                    </a:cubicBezTo>
                    <a:close/>
                    <a:moveTo>
                      <a:pt x="13922" y="20927"/>
                    </a:moveTo>
                    <a:lnTo>
                      <a:pt x="13922" y="20927"/>
                    </a:lnTo>
                    <a:cubicBezTo>
                      <a:pt x="13912" y="20957"/>
                      <a:pt x="13902" y="20987"/>
                      <a:pt x="13892" y="21017"/>
                    </a:cubicBezTo>
                    <a:cubicBezTo>
                      <a:pt x="13872" y="21046"/>
                      <a:pt x="13862" y="21056"/>
                      <a:pt x="13872" y="21066"/>
                    </a:cubicBezTo>
                    <a:cubicBezTo>
                      <a:pt x="13868" y="21099"/>
                      <a:pt x="13870" y="21112"/>
                      <a:pt x="13876" y="21112"/>
                    </a:cubicBezTo>
                    <a:cubicBezTo>
                      <a:pt x="13884" y="21112"/>
                      <a:pt x="13896" y="21097"/>
                      <a:pt x="13912" y="21076"/>
                    </a:cubicBezTo>
                    <a:cubicBezTo>
                      <a:pt x="13952" y="21076"/>
                      <a:pt x="14001" y="21066"/>
                      <a:pt x="14051" y="21056"/>
                    </a:cubicBezTo>
                    <a:cubicBezTo>
                      <a:pt x="14061" y="21066"/>
                      <a:pt x="14071" y="21076"/>
                      <a:pt x="14071" y="21096"/>
                    </a:cubicBezTo>
                    <a:cubicBezTo>
                      <a:pt x="14091" y="21136"/>
                      <a:pt x="14110" y="21175"/>
                      <a:pt x="14140" y="21205"/>
                    </a:cubicBezTo>
                    <a:cubicBezTo>
                      <a:pt x="14140" y="21205"/>
                      <a:pt x="14130" y="21215"/>
                      <a:pt x="14120" y="21215"/>
                    </a:cubicBezTo>
                    <a:cubicBezTo>
                      <a:pt x="14091" y="21215"/>
                      <a:pt x="14051" y="21205"/>
                      <a:pt x="14011" y="21185"/>
                    </a:cubicBezTo>
                    <a:cubicBezTo>
                      <a:pt x="13962" y="21146"/>
                      <a:pt x="13892" y="21126"/>
                      <a:pt x="13843" y="21116"/>
                    </a:cubicBezTo>
                    <a:cubicBezTo>
                      <a:pt x="13773" y="21106"/>
                      <a:pt x="13833" y="20987"/>
                      <a:pt x="13922" y="20927"/>
                    </a:cubicBezTo>
                    <a:close/>
                    <a:moveTo>
                      <a:pt x="12316" y="21413"/>
                    </a:moveTo>
                    <a:cubicBezTo>
                      <a:pt x="12326" y="21413"/>
                      <a:pt x="12335" y="21423"/>
                      <a:pt x="12335" y="21433"/>
                    </a:cubicBezTo>
                    <a:cubicBezTo>
                      <a:pt x="12333" y="21436"/>
                      <a:pt x="12330" y="21437"/>
                      <a:pt x="12328" y="21437"/>
                    </a:cubicBezTo>
                    <a:cubicBezTo>
                      <a:pt x="12321" y="21437"/>
                      <a:pt x="12316" y="21428"/>
                      <a:pt x="12316" y="21413"/>
                    </a:cubicBezTo>
                    <a:close/>
                    <a:moveTo>
                      <a:pt x="14656" y="21216"/>
                    </a:moveTo>
                    <a:cubicBezTo>
                      <a:pt x="14709" y="21216"/>
                      <a:pt x="14771" y="21246"/>
                      <a:pt x="14864" y="21304"/>
                    </a:cubicBezTo>
                    <a:cubicBezTo>
                      <a:pt x="14874" y="21354"/>
                      <a:pt x="14894" y="21423"/>
                      <a:pt x="14884" y="21512"/>
                    </a:cubicBezTo>
                    <a:cubicBezTo>
                      <a:pt x="14875" y="21584"/>
                      <a:pt x="14897" y="21609"/>
                      <a:pt x="14924" y="21609"/>
                    </a:cubicBezTo>
                    <a:cubicBezTo>
                      <a:pt x="14960" y="21609"/>
                      <a:pt x="15004" y="21562"/>
                      <a:pt x="14993" y="21522"/>
                    </a:cubicBezTo>
                    <a:cubicBezTo>
                      <a:pt x="14973" y="21463"/>
                      <a:pt x="14943" y="21473"/>
                      <a:pt x="15052" y="21413"/>
                    </a:cubicBezTo>
                    <a:cubicBezTo>
                      <a:pt x="15062" y="21423"/>
                      <a:pt x="15072" y="21433"/>
                      <a:pt x="15082" y="21443"/>
                    </a:cubicBezTo>
                    <a:cubicBezTo>
                      <a:pt x="15072" y="21453"/>
                      <a:pt x="15062" y="21473"/>
                      <a:pt x="15052" y="21493"/>
                    </a:cubicBezTo>
                    <a:cubicBezTo>
                      <a:pt x="15042" y="21532"/>
                      <a:pt x="15062" y="21572"/>
                      <a:pt x="15082" y="21602"/>
                    </a:cubicBezTo>
                    <a:cubicBezTo>
                      <a:pt x="15013" y="21681"/>
                      <a:pt x="14834" y="21760"/>
                      <a:pt x="14765" y="21820"/>
                    </a:cubicBezTo>
                    <a:cubicBezTo>
                      <a:pt x="14725" y="21852"/>
                      <a:pt x="14689" y="21859"/>
                      <a:pt x="14651" y="21859"/>
                    </a:cubicBezTo>
                    <a:cubicBezTo>
                      <a:pt x="14613" y="21859"/>
                      <a:pt x="14574" y="21852"/>
                      <a:pt x="14529" y="21852"/>
                    </a:cubicBezTo>
                    <a:cubicBezTo>
                      <a:pt x="14507" y="21852"/>
                      <a:pt x="14483" y="21854"/>
                      <a:pt x="14457" y="21859"/>
                    </a:cubicBezTo>
                    <a:cubicBezTo>
                      <a:pt x="14457" y="21850"/>
                      <a:pt x="14447" y="21830"/>
                      <a:pt x="14418" y="21810"/>
                    </a:cubicBezTo>
                    <a:cubicBezTo>
                      <a:pt x="14353" y="21764"/>
                      <a:pt x="14317" y="21740"/>
                      <a:pt x="14287" y="21740"/>
                    </a:cubicBezTo>
                    <a:cubicBezTo>
                      <a:pt x="14271" y="21740"/>
                      <a:pt x="14256" y="21747"/>
                      <a:pt x="14239" y="21760"/>
                    </a:cubicBezTo>
                    <a:cubicBezTo>
                      <a:pt x="14229" y="21760"/>
                      <a:pt x="14219" y="21770"/>
                      <a:pt x="14209" y="21780"/>
                    </a:cubicBezTo>
                    <a:cubicBezTo>
                      <a:pt x="14239" y="21810"/>
                      <a:pt x="14279" y="21879"/>
                      <a:pt x="14299" y="21939"/>
                    </a:cubicBezTo>
                    <a:cubicBezTo>
                      <a:pt x="14299" y="21949"/>
                      <a:pt x="14289" y="21949"/>
                      <a:pt x="14289" y="21949"/>
                    </a:cubicBezTo>
                    <a:cubicBezTo>
                      <a:pt x="14259" y="21969"/>
                      <a:pt x="14249" y="21988"/>
                      <a:pt x="14229" y="21998"/>
                    </a:cubicBezTo>
                    <a:cubicBezTo>
                      <a:pt x="14219" y="22008"/>
                      <a:pt x="14219" y="22008"/>
                      <a:pt x="14209" y="22018"/>
                    </a:cubicBezTo>
                    <a:cubicBezTo>
                      <a:pt x="14209" y="22008"/>
                      <a:pt x="14209" y="22008"/>
                      <a:pt x="14200" y="22008"/>
                    </a:cubicBezTo>
                    <a:cubicBezTo>
                      <a:pt x="14170" y="21929"/>
                      <a:pt x="14170" y="21909"/>
                      <a:pt x="14150" y="21869"/>
                    </a:cubicBezTo>
                    <a:cubicBezTo>
                      <a:pt x="14140" y="21859"/>
                      <a:pt x="14130" y="21840"/>
                      <a:pt x="14130" y="21820"/>
                    </a:cubicBezTo>
                    <a:cubicBezTo>
                      <a:pt x="14114" y="21779"/>
                      <a:pt x="14104" y="21733"/>
                      <a:pt x="14080" y="21733"/>
                    </a:cubicBezTo>
                    <a:cubicBezTo>
                      <a:pt x="14074" y="21733"/>
                      <a:pt x="14068" y="21735"/>
                      <a:pt x="14061" y="21740"/>
                    </a:cubicBezTo>
                    <a:cubicBezTo>
                      <a:pt x="14031" y="21721"/>
                      <a:pt x="13991" y="21731"/>
                      <a:pt x="14001" y="21691"/>
                    </a:cubicBezTo>
                    <a:lnTo>
                      <a:pt x="14001" y="21691"/>
                    </a:lnTo>
                    <a:cubicBezTo>
                      <a:pt x="13991" y="21711"/>
                      <a:pt x="13952" y="21770"/>
                      <a:pt x="13892" y="21840"/>
                    </a:cubicBezTo>
                    <a:cubicBezTo>
                      <a:pt x="13882" y="21830"/>
                      <a:pt x="13872" y="21830"/>
                      <a:pt x="13862" y="21810"/>
                    </a:cubicBezTo>
                    <a:cubicBezTo>
                      <a:pt x="13843" y="21780"/>
                      <a:pt x="13833" y="21760"/>
                      <a:pt x="13823" y="21740"/>
                    </a:cubicBezTo>
                    <a:cubicBezTo>
                      <a:pt x="13843" y="21731"/>
                      <a:pt x="13872" y="21711"/>
                      <a:pt x="13902" y="21701"/>
                    </a:cubicBezTo>
                    <a:cubicBezTo>
                      <a:pt x="13949" y="21678"/>
                      <a:pt x="13975" y="21668"/>
                      <a:pt x="13988" y="21668"/>
                    </a:cubicBezTo>
                    <a:cubicBezTo>
                      <a:pt x="13998" y="21668"/>
                      <a:pt x="14001" y="21673"/>
                      <a:pt x="14001" y="21681"/>
                    </a:cubicBezTo>
                    <a:cubicBezTo>
                      <a:pt x="14001" y="21681"/>
                      <a:pt x="14001" y="21671"/>
                      <a:pt x="14001" y="21671"/>
                    </a:cubicBezTo>
                    <a:cubicBezTo>
                      <a:pt x="14021" y="21602"/>
                      <a:pt x="14041" y="21542"/>
                      <a:pt x="14071" y="21522"/>
                    </a:cubicBezTo>
                    <a:cubicBezTo>
                      <a:pt x="14130" y="21602"/>
                      <a:pt x="14160" y="21622"/>
                      <a:pt x="14249" y="21691"/>
                    </a:cubicBezTo>
                    <a:cubicBezTo>
                      <a:pt x="14297" y="21729"/>
                      <a:pt x="14359" y="21749"/>
                      <a:pt x="14394" y="21749"/>
                    </a:cubicBezTo>
                    <a:cubicBezTo>
                      <a:pt x="14430" y="21749"/>
                      <a:pt x="14435" y="21727"/>
                      <a:pt x="14358" y="21681"/>
                    </a:cubicBezTo>
                    <a:cubicBezTo>
                      <a:pt x="14249" y="21612"/>
                      <a:pt x="14200" y="21572"/>
                      <a:pt x="14180" y="21532"/>
                    </a:cubicBezTo>
                    <a:cubicBezTo>
                      <a:pt x="14180" y="21532"/>
                      <a:pt x="14180" y="21532"/>
                      <a:pt x="14170" y="21522"/>
                    </a:cubicBezTo>
                    <a:cubicBezTo>
                      <a:pt x="14170" y="21512"/>
                      <a:pt x="14170" y="21503"/>
                      <a:pt x="14160" y="21503"/>
                    </a:cubicBezTo>
                    <a:cubicBezTo>
                      <a:pt x="14170" y="21473"/>
                      <a:pt x="14160" y="21413"/>
                      <a:pt x="14200" y="21393"/>
                    </a:cubicBezTo>
                    <a:cubicBezTo>
                      <a:pt x="14279" y="21433"/>
                      <a:pt x="14309" y="21473"/>
                      <a:pt x="14289" y="21522"/>
                    </a:cubicBezTo>
                    <a:cubicBezTo>
                      <a:pt x="14277" y="21562"/>
                      <a:pt x="14322" y="21609"/>
                      <a:pt x="14358" y="21609"/>
                    </a:cubicBezTo>
                    <a:cubicBezTo>
                      <a:pt x="14384" y="21609"/>
                      <a:pt x="14406" y="21584"/>
                      <a:pt x="14398" y="21512"/>
                    </a:cubicBezTo>
                    <a:cubicBezTo>
                      <a:pt x="14398" y="21483"/>
                      <a:pt x="14398" y="21453"/>
                      <a:pt x="14398" y="21433"/>
                    </a:cubicBezTo>
                    <a:cubicBezTo>
                      <a:pt x="14447" y="21433"/>
                      <a:pt x="14457" y="21413"/>
                      <a:pt x="14408" y="21364"/>
                    </a:cubicBezTo>
                    <a:cubicBezTo>
                      <a:pt x="14408" y="21354"/>
                      <a:pt x="14398" y="21344"/>
                      <a:pt x="14388" y="21344"/>
                    </a:cubicBezTo>
                    <a:cubicBezTo>
                      <a:pt x="14388" y="21334"/>
                      <a:pt x="14388" y="21314"/>
                      <a:pt x="14388" y="21304"/>
                    </a:cubicBezTo>
                    <a:cubicBezTo>
                      <a:pt x="14447" y="21304"/>
                      <a:pt x="14507" y="21294"/>
                      <a:pt x="14547" y="21265"/>
                    </a:cubicBezTo>
                    <a:cubicBezTo>
                      <a:pt x="14584" y="21231"/>
                      <a:pt x="14618" y="21216"/>
                      <a:pt x="14656" y="21216"/>
                    </a:cubicBezTo>
                    <a:close/>
                    <a:moveTo>
                      <a:pt x="17967" y="22078"/>
                    </a:moveTo>
                    <a:cubicBezTo>
                      <a:pt x="18037" y="22078"/>
                      <a:pt x="18017" y="22097"/>
                      <a:pt x="17967" y="22137"/>
                    </a:cubicBezTo>
                    <a:cubicBezTo>
                      <a:pt x="17948" y="22127"/>
                      <a:pt x="17928" y="22117"/>
                      <a:pt x="17918" y="22107"/>
                    </a:cubicBezTo>
                    <a:cubicBezTo>
                      <a:pt x="17928" y="22097"/>
                      <a:pt x="17948" y="22088"/>
                      <a:pt x="17967" y="22078"/>
                    </a:cubicBezTo>
                    <a:close/>
                    <a:moveTo>
                      <a:pt x="14071" y="22078"/>
                    </a:moveTo>
                    <a:cubicBezTo>
                      <a:pt x="14071" y="22088"/>
                      <a:pt x="14081" y="22088"/>
                      <a:pt x="14091" y="22097"/>
                    </a:cubicBezTo>
                    <a:cubicBezTo>
                      <a:pt x="14100" y="22107"/>
                      <a:pt x="14110" y="22117"/>
                      <a:pt x="14120" y="22127"/>
                    </a:cubicBezTo>
                    <a:cubicBezTo>
                      <a:pt x="14110" y="22137"/>
                      <a:pt x="14100" y="22147"/>
                      <a:pt x="14091" y="22157"/>
                    </a:cubicBezTo>
                    <a:cubicBezTo>
                      <a:pt x="14091" y="22157"/>
                      <a:pt x="14081" y="22147"/>
                      <a:pt x="14071" y="22137"/>
                    </a:cubicBezTo>
                    <a:cubicBezTo>
                      <a:pt x="14061" y="22127"/>
                      <a:pt x="14061" y="22127"/>
                      <a:pt x="14051" y="22117"/>
                    </a:cubicBezTo>
                    <a:cubicBezTo>
                      <a:pt x="14061" y="22107"/>
                      <a:pt x="14061" y="22088"/>
                      <a:pt x="14071" y="22078"/>
                    </a:cubicBezTo>
                    <a:close/>
                    <a:moveTo>
                      <a:pt x="18085" y="22142"/>
                    </a:moveTo>
                    <a:cubicBezTo>
                      <a:pt x="18112" y="22142"/>
                      <a:pt x="18135" y="22148"/>
                      <a:pt x="18158" y="22148"/>
                    </a:cubicBezTo>
                    <a:cubicBezTo>
                      <a:pt x="18164" y="22148"/>
                      <a:pt x="18170" y="22148"/>
                      <a:pt x="18176" y="22147"/>
                    </a:cubicBezTo>
                    <a:lnTo>
                      <a:pt x="18176" y="22147"/>
                    </a:lnTo>
                    <a:cubicBezTo>
                      <a:pt x="18067" y="22246"/>
                      <a:pt x="17918" y="22385"/>
                      <a:pt x="17739" y="22554"/>
                    </a:cubicBezTo>
                    <a:cubicBezTo>
                      <a:pt x="17710" y="22524"/>
                      <a:pt x="17690" y="22494"/>
                      <a:pt x="17670" y="22464"/>
                    </a:cubicBezTo>
                    <a:cubicBezTo>
                      <a:pt x="17749" y="22444"/>
                      <a:pt x="17848" y="22474"/>
                      <a:pt x="17749" y="22405"/>
                    </a:cubicBezTo>
                    <a:cubicBezTo>
                      <a:pt x="17729" y="22385"/>
                      <a:pt x="17720" y="22385"/>
                      <a:pt x="17700" y="22375"/>
                    </a:cubicBezTo>
                    <a:cubicBezTo>
                      <a:pt x="17710" y="22375"/>
                      <a:pt x="17710" y="22365"/>
                      <a:pt x="17720" y="22365"/>
                    </a:cubicBezTo>
                    <a:cubicBezTo>
                      <a:pt x="17690" y="22335"/>
                      <a:pt x="17660" y="22325"/>
                      <a:pt x="17640" y="22306"/>
                    </a:cubicBezTo>
                    <a:cubicBezTo>
                      <a:pt x="17680" y="22276"/>
                      <a:pt x="17729" y="22246"/>
                      <a:pt x="17769" y="22207"/>
                    </a:cubicBezTo>
                    <a:cubicBezTo>
                      <a:pt x="17779" y="22236"/>
                      <a:pt x="17799" y="22256"/>
                      <a:pt x="17829" y="22286"/>
                    </a:cubicBezTo>
                    <a:cubicBezTo>
                      <a:pt x="17799" y="22316"/>
                      <a:pt x="17789" y="22345"/>
                      <a:pt x="17779" y="22355"/>
                    </a:cubicBezTo>
                    <a:cubicBezTo>
                      <a:pt x="17779" y="22365"/>
                      <a:pt x="17779" y="22365"/>
                      <a:pt x="17789" y="22365"/>
                    </a:cubicBezTo>
                    <a:cubicBezTo>
                      <a:pt x="17799" y="22377"/>
                      <a:pt x="17806" y="22382"/>
                      <a:pt x="17812" y="22382"/>
                    </a:cubicBezTo>
                    <a:cubicBezTo>
                      <a:pt x="17837" y="22382"/>
                      <a:pt x="17846" y="22292"/>
                      <a:pt x="17957" y="22197"/>
                    </a:cubicBezTo>
                    <a:cubicBezTo>
                      <a:pt x="18012" y="22152"/>
                      <a:pt x="18052" y="22142"/>
                      <a:pt x="18085" y="22142"/>
                    </a:cubicBezTo>
                    <a:close/>
                    <a:moveTo>
                      <a:pt x="14100" y="22712"/>
                    </a:moveTo>
                    <a:cubicBezTo>
                      <a:pt x="14110" y="22782"/>
                      <a:pt x="14081" y="22811"/>
                      <a:pt x="14160" y="22871"/>
                    </a:cubicBezTo>
                    <a:cubicBezTo>
                      <a:pt x="14170" y="22881"/>
                      <a:pt x="14180" y="22891"/>
                      <a:pt x="14190" y="22891"/>
                    </a:cubicBezTo>
                    <a:cubicBezTo>
                      <a:pt x="14160" y="22920"/>
                      <a:pt x="14160" y="22940"/>
                      <a:pt x="14110" y="23020"/>
                    </a:cubicBezTo>
                    <a:cubicBezTo>
                      <a:pt x="14081" y="23059"/>
                      <a:pt x="14061" y="23079"/>
                      <a:pt x="14041" y="23099"/>
                    </a:cubicBezTo>
                    <a:cubicBezTo>
                      <a:pt x="14011" y="23069"/>
                      <a:pt x="14001" y="23049"/>
                      <a:pt x="13991" y="23029"/>
                    </a:cubicBezTo>
                    <a:cubicBezTo>
                      <a:pt x="13999" y="22979"/>
                      <a:pt x="13990" y="22919"/>
                      <a:pt x="13966" y="22919"/>
                    </a:cubicBezTo>
                    <a:cubicBezTo>
                      <a:pt x="13957" y="22919"/>
                      <a:pt x="13946" y="22928"/>
                      <a:pt x="13932" y="22950"/>
                    </a:cubicBezTo>
                    <a:cubicBezTo>
                      <a:pt x="13922" y="22940"/>
                      <a:pt x="13922" y="22940"/>
                      <a:pt x="13912" y="22940"/>
                    </a:cubicBezTo>
                    <a:cubicBezTo>
                      <a:pt x="13932" y="22930"/>
                      <a:pt x="13942" y="22920"/>
                      <a:pt x="13962" y="22901"/>
                    </a:cubicBezTo>
                    <a:cubicBezTo>
                      <a:pt x="13972" y="22920"/>
                      <a:pt x="13981" y="22930"/>
                      <a:pt x="14001" y="22940"/>
                    </a:cubicBezTo>
                    <a:cubicBezTo>
                      <a:pt x="14046" y="22966"/>
                      <a:pt x="14091" y="23012"/>
                      <a:pt x="14101" y="23012"/>
                    </a:cubicBezTo>
                    <a:cubicBezTo>
                      <a:pt x="14107" y="23012"/>
                      <a:pt x="14102" y="22999"/>
                      <a:pt x="14081" y="22960"/>
                    </a:cubicBezTo>
                    <a:cubicBezTo>
                      <a:pt x="14051" y="22901"/>
                      <a:pt x="14021" y="22881"/>
                      <a:pt x="14001" y="22851"/>
                    </a:cubicBezTo>
                    <a:cubicBezTo>
                      <a:pt x="14031" y="22821"/>
                      <a:pt x="14071" y="22772"/>
                      <a:pt x="14100" y="22712"/>
                    </a:cubicBezTo>
                    <a:close/>
                    <a:moveTo>
                      <a:pt x="14180" y="22613"/>
                    </a:moveTo>
                    <a:cubicBezTo>
                      <a:pt x="14200" y="22623"/>
                      <a:pt x="14200" y="22623"/>
                      <a:pt x="14209" y="22633"/>
                    </a:cubicBezTo>
                    <a:cubicBezTo>
                      <a:pt x="14269" y="22663"/>
                      <a:pt x="14259" y="22663"/>
                      <a:pt x="14299" y="22732"/>
                    </a:cubicBezTo>
                    <a:cubicBezTo>
                      <a:pt x="14342" y="22784"/>
                      <a:pt x="14423" y="22920"/>
                      <a:pt x="14450" y="22920"/>
                    </a:cubicBezTo>
                    <a:cubicBezTo>
                      <a:pt x="14453" y="22920"/>
                      <a:pt x="14456" y="22917"/>
                      <a:pt x="14457" y="22911"/>
                    </a:cubicBezTo>
                    <a:cubicBezTo>
                      <a:pt x="14457" y="22920"/>
                      <a:pt x="14467" y="22930"/>
                      <a:pt x="14467" y="22930"/>
                    </a:cubicBezTo>
                    <a:cubicBezTo>
                      <a:pt x="14467" y="22930"/>
                      <a:pt x="14576" y="23119"/>
                      <a:pt x="14755" y="23258"/>
                    </a:cubicBezTo>
                    <a:cubicBezTo>
                      <a:pt x="14824" y="23317"/>
                      <a:pt x="14775" y="23367"/>
                      <a:pt x="14666" y="23396"/>
                    </a:cubicBezTo>
                    <a:cubicBezTo>
                      <a:pt x="14656" y="23396"/>
                      <a:pt x="14656" y="23386"/>
                      <a:pt x="14646" y="23386"/>
                    </a:cubicBezTo>
                    <a:cubicBezTo>
                      <a:pt x="14580" y="23386"/>
                      <a:pt x="14522" y="23422"/>
                      <a:pt x="14497" y="23422"/>
                    </a:cubicBezTo>
                    <a:cubicBezTo>
                      <a:pt x="14485" y="23422"/>
                      <a:pt x="14481" y="23413"/>
                      <a:pt x="14487" y="23386"/>
                    </a:cubicBezTo>
                    <a:cubicBezTo>
                      <a:pt x="14497" y="23307"/>
                      <a:pt x="14557" y="23287"/>
                      <a:pt x="14576" y="23287"/>
                    </a:cubicBezTo>
                    <a:cubicBezTo>
                      <a:pt x="14606" y="23277"/>
                      <a:pt x="14566" y="23218"/>
                      <a:pt x="14566" y="23218"/>
                    </a:cubicBezTo>
                    <a:cubicBezTo>
                      <a:pt x="14566" y="23218"/>
                      <a:pt x="14348" y="23198"/>
                      <a:pt x="14319" y="23139"/>
                    </a:cubicBezTo>
                    <a:cubicBezTo>
                      <a:pt x="14299" y="23099"/>
                      <a:pt x="14328" y="23049"/>
                      <a:pt x="14319" y="23029"/>
                    </a:cubicBezTo>
                    <a:cubicBezTo>
                      <a:pt x="14328" y="23029"/>
                      <a:pt x="14328" y="23020"/>
                      <a:pt x="14328" y="23010"/>
                    </a:cubicBezTo>
                    <a:cubicBezTo>
                      <a:pt x="14328" y="22970"/>
                      <a:pt x="14309" y="22861"/>
                      <a:pt x="14259" y="22861"/>
                    </a:cubicBezTo>
                    <a:cubicBezTo>
                      <a:pt x="14259" y="22841"/>
                      <a:pt x="14249" y="22811"/>
                      <a:pt x="14239" y="22782"/>
                    </a:cubicBezTo>
                    <a:cubicBezTo>
                      <a:pt x="14209" y="22722"/>
                      <a:pt x="14180" y="22682"/>
                      <a:pt x="14160" y="22643"/>
                    </a:cubicBezTo>
                    <a:lnTo>
                      <a:pt x="14150" y="22643"/>
                    </a:lnTo>
                    <a:cubicBezTo>
                      <a:pt x="14160" y="22633"/>
                      <a:pt x="14170" y="22623"/>
                      <a:pt x="14180" y="22613"/>
                    </a:cubicBezTo>
                    <a:close/>
                    <a:moveTo>
                      <a:pt x="14338" y="23394"/>
                    </a:moveTo>
                    <a:cubicBezTo>
                      <a:pt x="14368" y="23394"/>
                      <a:pt x="14391" y="23413"/>
                      <a:pt x="14408" y="23446"/>
                    </a:cubicBezTo>
                    <a:cubicBezTo>
                      <a:pt x="14378" y="23446"/>
                      <a:pt x="14338" y="23456"/>
                      <a:pt x="14309" y="23456"/>
                    </a:cubicBezTo>
                    <a:cubicBezTo>
                      <a:pt x="14289" y="23426"/>
                      <a:pt x="14289" y="23406"/>
                      <a:pt x="14319" y="23396"/>
                    </a:cubicBezTo>
                    <a:cubicBezTo>
                      <a:pt x="14325" y="23395"/>
                      <a:pt x="14332" y="23394"/>
                      <a:pt x="14338" y="23394"/>
                    </a:cubicBezTo>
                    <a:close/>
                    <a:moveTo>
                      <a:pt x="17710" y="23516"/>
                    </a:moveTo>
                    <a:lnTo>
                      <a:pt x="17710" y="23516"/>
                    </a:lnTo>
                    <a:cubicBezTo>
                      <a:pt x="17716" y="23517"/>
                      <a:pt x="17720" y="23519"/>
                      <a:pt x="17720" y="23525"/>
                    </a:cubicBezTo>
                    <a:cubicBezTo>
                      <a:pt x="17720" y="23525"/>
                      <a:pt x="17712" y="23518"/>
                      <a:pt x="17710" y="23516"/>
                    </a:cubicBezTo>
                    <a:close/>
                    <a:moveTo>
                      <a:pt x="14104" y="23438"/>
                    </a:moveTo>
                    <a:cubicBezTo>
                      <a:pt x="14111" y="23438"/>
                      <a:pt x="14119" y="23440"/>
                      <a:pt x="14130" y="23446"/>
                    </a:cubicBezTo>
                    <a:cubicBezTo>
                      <a:pt x="14140" y="23456"/>
                      <a:pt x="14150" y="23466"/>
                      <a:pt x="14170" y="23476"/>
                    </a:cubicBezTo>
                    <a:cubicBezTo>
                      <a:pt x="14051" y="23505"/>
                      <a:pt x="14209" y="23634"/>
                      <a:pt x="14130" y="23753"/>
                    </a:cubicBezTo>
                    <a:cubicBezTo>
                      <a:pt x="14130" y="23743"/>
                      <a:pt x="14130" y="23743"/>
                      <a:pt x="14130" y="23733"/>
                    </a:cubicBezTo>
                    <a:cubicBezTo>
                      <a:pt x="14110" y="23634"/>
                      <a:pt x="14100" y="23654"/>
                      <a:pt x="14100" y="23595"/>
                    </a:cubicBezTo>
                    <a:cubicBezTo>
                      <a:pt x="14100" y="23535"/>
                      <a:pt x="14064" y="23438"/>
                      <a:pt x="14104" y="23438"/>
                    </a:cubicBezTo>
                    <a:close/>
                    <a:moveTo>
                      <a:pt x="13999" y="23567"/>
                    </a:moveTo>
                    <a:cubicBezTo>
                      <a:pt x="14009" y="23567"/>
                      <a:pt x="14016" y="23580"/>
                      <a:pt x="14041" y="23624"/>
                    </a:cubicBezTo>
                    <a:cubicBezTo>
                      <a:pt x="14071" y="23684"/>
                      <a:pt x="14100" y="23743"/>
                      <a:pt x="14120" y="23763"/>
                    </a:cubicBezTo>
                    <a:cubicBezTo>
                      <a:pt x="14120" y="23763"/>
                      <a:pt x="14120" y="23773"/>
                      <a:pt x="14120" y="23773"/>
                    </a:cubicBezTo>
                    <a:cubicBezTo>
                      <a:pt x="14099" y="23794"/>
                      <a:pt x="14075" y="23803"/>
                      <a:pt x="14048" y="23803"/>
                    </a:cubicBezTo>
                    <a:cubicBezTo>
                      <a:pt x="14011" y="23803"/>
                      <a:pt x="13968" y="23786"/>
                      <a:pt x="13922" y="23763"/>
                    </a:cubicBezTo>
                    <a:lnTo>
                      <a:pt x="13922" y="23763"/>
                    </a:lnTo>
                    <a:cubicBezTo>
                      <a:pt x="13944" y="23766"/>
                      <a:pt x="13963" y="23769"/>
                      <a:pt x="13976" y="23769"/>
                    </a:cubicBezTo>
                    <a:cubicBezTo>
                      <a:pt x="14005" y="23769"/>
                      <a:pt x="14006" y="23755"/>
                      <a:pt x="13952" y="23694"/>
                    </a:cubicBezTo>
                    <a:cubicBezTo>
                      <a:pt x="13932" y="23674"/>
                      <a:pt x="13912" y="23654"/>
                      <a:pt x="13892" y="23644"/>
                    </a:cubicBezTo>
                    <a:cubicBezTo>
                      <a:pt x="13882" y="23634"/>
                      <a:pt x="13872" y="23624"/>
                      <a:pt x="13862" y="23614"/>
                    </a:cubicBezTo>
                    <a:cubicBezTo>
                      <a:pt x="13833" y="23592"/>
                      <a:pt x="13820" y="23581"/>
                      <a:pt x="13849" y="23581"/>
                    </a:cubicBezTo>
                    <a:cubicBezTo>
                      <a:pt x="13858" y="23581"/>
                      <a:pt x="13872" y="23582"/>
                      <a:pt x="13892" y="23585"/>
                    </a:cubicBezTo>
                    <a:lnTo>
                      <a:pt x="13942" y="23585"/>
                    </a:lnTo>
                    <a:cubicBezTo>
                      <a:pt x="13976" y="23580"/>
                      <a:pt x="13989" y="23567"/>
                      <a:pt x="13999" y="23567"/>
                    </a:cubicBezTo>
                    <a:close/>
                    <a:moveTo>
                      <a:pt x="14660" y="23887"/>
                    </a:moveTo>
                    <a:cubicBezTo>
                      <a:pt x="14760" y="23887"/>
                      <a:pt x="14710" y="24103"/>
                      <a:pt x="14676" y="24259"/>
                    </a:cubicBezTo>
                    <a:cubicBezTo>
                      <a:pt x="14646" y="24209"/>
                      <a:pt x="14616" y="24170"/>
                      <a:pt x="14606" y="24150"/>
                    </a:cubicBezTo>
                    <a:cubicBezTo>
                      <a:pt x="14598" y="24124"/>
                      <a:pt x="14567" y="24098"/>
                      <a:pt x="14520" y="24098"/>
                    </a:cubicBezTo>
                    <a:cubicBezTo>
                      <a:pt x="14513" y="24098"/>
                      <a:pt x="14505" y="24099"/>
                      <a:pt x="14497" y="24100"/>
                    </a:cubicBezTo>
                    <a:cubicBezTo>
                      <a:pt x="14457" y="24110"/>
                      <a:pt x="14438" y="24120"/>
                      <a:pt x="14418" y="24120"/>
                    </a:cubicBezTo>
                    <a:cubicBezTo>
                      <a:pt x="14457" y="24031"/>
                      <a:pt x="14487" y="23962"/>
                      <a:pt x="14606" y="23902"/>
                    </a:cubicBezTo>
                    <a:cubicBezTo>
                      <a:pt x="14628" y="23892"/>
                      <a:pt x="14645" y="23887"/>
                      <a:pt x="14660" y="23887"/>
                    </a:cubicBezTo>
                    <a:close/>
                    <a:moveTo>
                      <a:pt x="13952" y="24299"/>
                    </a:moveTo>
                    <a:cubicBezTo>
                      <a:pt x="13962" y="24299"/>
                      <a:pt x="13972" y="24309"/>
                      <a:pt x="13972" y="24318"/>
                    </a:cubicBezTo>
                    <a:cubicBezTo>
                      <a:pt x="13962" y="24309"/>
                      <a:pt x="13952" y="24299"/>
                      <a:pt x="13952" y="24299"/>
                    </a:cubicBezTo>
                    <a:close/>
                    <a:moveTo>
                      <a:pt x="13843" y="24388"/>
                    </a:moveTo>
                    <a:cubicBezTo>
                      <a:pt x="13843" y="24388"/>
                      <a:pt x="13853" y="24388"/>
                      <a:pt x="13872" y="24398"/>
                    </a:cubicBezTo>
                    <a:cubicBezTo>
                      <a:pt x="13892" y="24408"/>
                      <a:pt x="13912" y="24418"/>
                      <a:pt x="13932" y="24428"/>
                    </a:cubicBezTo>
                    <a:lnTo>
                      <a:pt x="13962" y="24428"/>
                    </a:lnTo>
                    <a:cubicBezTo>
                      <a:pt x="13962" y="24437"/>
                      <a:pt x="13962" y="24457"/>
                      <a:pt x="13952" y="24467"/>
                    </a:cubicBezTo>
                    <a:cubicBezTo>
                      <a:pt x="13952" y="24477"/>
                      <a:pt x="13952" y="24477"/>
                      <a:pt x="13952" y="24487"/>
                    </a:cubicBezTo>
                    <a:cubicBezTo>
                      <a:pt x="13932" y="24497"/>
                      <a:pt x="13922" y="24507"/>
                      <a:pt x="13912" y="24517"/>
                    </a:cubicBezTo>
                    <a:cubicBezTo>
                      <a:pt x="13902" y="24517"/>
                      <a:pt x="13892" y="24507"/>
                      <a:pt x="13882" y="24507"/>
                    </a:cubicBezTo>
                    <a:cubicBezTo>
                      <a:pt x="13892" y="24487"/>
                      <a:pt x="13902" y="24467"/>
                      <a:pt x="13912" y="24447"/>
                    </a:cubicBezTo>
                    <a:lnTo>
                      <a:pt x="13912" y="24447"/>
                    </a:lnTo>
                    <a:cubicBezTo>
                      <a:pt x="13902" y="24457"/>
                      <a:pt x="13902" y="24457"/>
                      <a:pt x="13892" y="24467"/>
                    </a:cubicBezTo>
                    <a:cubicBezTo>
                      <a:pt x="13882" y="24477"/>
                      <a:pt x="13872" y="24487"/>
                      <a:pt x="13862" y="24497"/>
                    </a:cubicBezTo>
                    <a:cubicBezTo>
                      <a:pt x="13853" y="24487"/>
                      <a:pt x="13843" y="24477"/>
                      <a:pt x="13833" y="24457"/>
                    </a:cubicBezTo>
                    <a:cubicBezTo>
                      <a:pt x="13823" y="24437"/>
                      <a:pt x="13823" y="24418"/>
                      <a:pt x="13823" y="24408"/>
                    </a:cubicBezTo>
                    <a:cubicBezTo>
                      <a:pt x="13823" y="24398"/>
                      <a:pt x="13833" y="24388"/>
                      <a:pt x="13843" y="24388"/>
                    </a:cubicBezTo>
                    <a:close/>
                    <a:moveTo>
                      <a:pt x="14505" y="24233"/>
                    </a:moveTo>
                    <a:cubicBezTo>
                      <a:pt x="14522" y="24233"/>
                      <a:pt x="14545" y="24247"/>
                      <a:pt x="14576" y="24289"/>
                    </a:cubicBezTo>
                    <a:cubicBezTo>
                      <a:pt x="14606" y="24338"/>
                      <a:pt x="14636" y="24388"/>
                      <a:pt x="14656" y="24408"/>
                    </a:cubicBezTo>
                    <a:cubicBezTo>
                      <a:pt x="14666" y="24517"/>
                      <a:pt x="14676" y="24616"/>
                      <a:pt x="14447" y="24666"/>
                    </a:cubicBezTo>
                    <a:cubicBezTo>
                      <a:pt x="14408" y="24675"/>
                      <a:pt x="14368" y="24695"/>
                      <a:pt x="14348" y="24715"/>
                    </a:cubicBezTo>
                    <a:cubicBezTo>
                      <a:pt x="14328" y="24715"/>
                      <a:pt x="14309" y="24705"/>
                      <a:pt x="14309" y="24656"/>
                    </a:cubicBezTo>
                    <a:cubicBezTo>
                      <a:pt x="14309" y="24576"/>
                      <a:pt x="14269" y="24507"/>
                      <a:pt x="14229" y="24477"/>
                    </a:cubicBezTo>
                    <a:cubicBezTo>
                      <a:pt x="14249" y="24457"/>
                      <a:pt x="14269" y="24428"/>
                      <a:pt x="14289" y="24408"/>
                    </a:cubicBezTo>
                    <a:cubicBezTo>
                      <a:pt x="14299" y="24388"/>
                      <a:pt x="14309" y="24368"/>
                      <a:pt x="14319" y="24348"/>
                    </a:cubicBezTo>
                    <a:cubicBezTo>
                      <a:pt x="14328" y="24353"/>
                      <a:pt x="14338" y="24356"/>
                      <a:pt x="14347" y="24356"/>
                    </a:cubicBezTo>
                    <a:cubicBezTo>
                      <a:pt x="14356" y="24356"/>
                      <a:pt x="14363" y="24353"/>
                      <a:pt x="14368" y="24348"/>
                    </a:cubicBezTo>
                    <a:cubicBezTo>
                      <a:pt x="14374" y="24340"/>
                      <a:pt x="14381" y="24337"/>
                      <a:pt x="14389" y="24337"/>
                    </a:cubicBezTo>
                    <a:cubicBezTo>
                      <a:pt x="14428" y="24337"/>
                      <a:pt x="14477" y="24434"/>
                      <a:pt x="14477" y="24467"/>
                    </a:cubicBezTo>
                    <a:cubicBezTo>
                      <a:pt x="14477" y="24492"/>
                      <a:pt x="14470" y="24575"/>
                      <a:pt x="14498" y="24575"/>
                    </a:cubicBezTo>
                    <a:cubicBezTo>
                      <a:pt x="14503" y="24575"/>
                      <a:pt x="14509" y="24572"/>
                      <a:pt x="14517" y="24566"/>
                    </a:cubicBezTo>
                    <a:cubicBezTo>
                      <a:pt x="14576" y="24527"/>
                      <a:pt x="14537" y="24388"/>
                      <a:pt x="14527" y="24368"/>
                    </a:cubicBezTo>
                    <a:cubicBezTo>
                      <a:pt x="14507" y="24338"/>
                      <a:pt x="14447" y="24289"/>
                      <a:pt x="14467" y="24259"/>
                    </a:cubicBezTo>
                    <a:cubicBezTo>
                      <a:pt x="14477" y="24245"/>
                      <a:pt x="14488" y="24233"/>
                      <a:pt x="14505" y="24233"/>
                    </a:cubicBezTo>
                    <a:close/>
                    <a:moveTo>
                      <a:pt x="13985" y="24910"/>
                    </a:moveTo>
                    <a:cubicBezTo>
                      <a:pt x="13997" y="24910"/>
                      <a:pt x="14007" y="24914"/>
                      <a:pt x="14011" y="24923"/>
                    </a:cubicBezTo>
                    <a:cubicBezTo>
                      <a:pt x="14041" y="24963"/>
                      <a:pt x="14110" y="25092"/>
                      <a:pt x="14150" y="25132"/>
                    </a:cubicBezTo>
                    <a:cubicBezTo>
                      <a:pt x="14140" y="25151"/>
                      <a:pt x="14130" y="25171"/>
                      <a:pt x="14110" y="25191"/>
                    </a:cubicBezTo>
                    <a:cubicBezTo>
                      <a:pt x="14069" y="25249"/>
                      <a:pt x="14041" y="25273"/>
                      <a:pt x="14015" y="25273"/>
                    </a:cubicBezTo>
                    <a:cubicBezTo>
                      <a:pt x="14011" y="25273"/>
                      <a:pt x="14006" y="25272"/>
                      <a:pt x="14001" y="25270"/>
                    </a:cubicBezTo>
                    <a:cubicBezTo>
                      <a:pt x="13972" y="25270"/>
                      <a:pt x="13942" y="25241"/>
                      <a:pt x="13922" y="25191"/>
                    </a:cubicBezTo>
                    <a:cubicBezTo>
                      <a:pt x="13902" y="25171"/>
                      <a:pt x="13882" y="25141"/>
                      <a:pt x="13862" y="25102"/>
                    </a:cubicBezTo>
                    <a:cubicBezTo>
                      <a:pt x="13853" y="25082"/>
                      <a:pt x="13843" y="25062"/>
                      <a:pt x="13823" y="25032"/>
                    </a:cubicBezTo>
                    <a:cubicBezTo>
                      <a:pt x="13813" y="25022"/>
                      <a:pt x="13813" y="25013"/>
                      <a:pt x="13803" y="24993"/>
                    </a:cubicBezTo>
                    <a:cubicBezTo>
                      <a:pt x="13864" y="24954"/>
                      <a:pt x="13943" y="24910"/>
                      <a:pt x="13985" y="24910"/>
                    </a:cubicBezTo>
                    <a:close/>
                    <a:moveTo>
                      <a:pt x="13515" y="25102"/>
                    </a:moveTo>
                    <a:lnTo>
                      <a:pt x="13515" y="25102"/>
                    </a:lnTo>
                    <a:cubicBezTo>
                      <a:pt x="13496" y="25151"/>
                      <a:pt x="13486" y="25211"/>
                      <a:pt x="13466" y="25260"/>
                    </a:cubicBezTo>
                    <a:cubicBezTo>
                      <a:pt x="13456" y="25320"/>
                      <a:pt x="13436" y="25370"/>
                      <a:pt x="13416" y="25399"/>
                    </a:cubicBezTo>
                    <a:cubicBezTo>
                      <a:pt x="13367" y="25479"/>
                      <a:pt x="13307" y="25449"/>
                      <a:pt x="13218" y="25498"/>
                    </a:cubicBezTo>
                    <a:cubicBezTo>
                      <a:pt x="13228" y="25449"/>
                      <a:pt x="13218" y="25379"/>
                      <a:pt x="13218" y="25340"/>
                    </a:cubicBezTo>
                    <a:cubicBezTo>
                      <a:pt x="13218" y="25300"/>
                      <a:pt x="13277" y="25191"/>
                      <a:pt x="13347" y="25132"/>
                    </a:cubicBezTo>
                    <a:lnTo>
                      <a:pt x="13406" y="25122"/>
                    </a:lnTo>
                    <a:lnTo>
                      <a:pt x="13515" y="25102"/>
                    </a:lnTo>
                    <a:close/>
                    <a:moveTo>
                      <a:pt x="13571" y="25593"/>
                    </a:moveTo>
                    <a:cubicBezTo>
                      <a:pt x="13578" y="25593"/>
                      <a:pt x="13586" y="25595"/>
                      <a:pt x="13595" y="25598"/>
                    </a:cubicBezTo>
                    <a:cubicBezTo>
                      <a:pt x="13704" y="25607"/>
                      <a:pt x="13783" y="25756"/>
                      <a:pt x="13644" y="25974"/>
                    </a:cubicBezTo>
                    <a:cubicBezTo>
                      <a:pt x="13634" y="25974"/>
                      <a:pt x="13624" y="25974"/>
                      <a:pt x="13615" y="25964"/>
                    </a:cubicBezTo>
                    <a:cubicBezTo>
                      <a:pt x="13610" y="25957"/>
                      <a:pt x="13605" y="25954"/>
                      <a:pt x="13599" y="25954"/>
                    </a:cubicBezTo>
                    <a:cubicBezTo>
                      <a:pt x="13566" y="25954"/>
                      <a:pt x="13515" y="26060"/>
                      <a:pt x="13515" y="26093"/>
                    </a:cubicBezTo>
                    <a:cubicBezTo>
                      <a:pt x="13515" y="26093"/>
                      <a:pt x="13525" y="26113"/>
                      <a:pt x="13525" y="26123"/>
                    </a:cubicBezTo>
                    <a:cubicBezTo>
                      <a:pt x="13506" y="26143"/>
                      <a:pt x="13486" y="26163"/>
                      <a:pt x="13476" y="26173"/>
                    </a:cubicBezTo>
                    <a:cubicBezTo>
                      <a:pt x="13446" y="26123"/>
                      <a:pt x="13466" y="26014"/>
                      <a:pt x="13476" y="25984"/>
                    </a:cubicBezTo>
                    <a:cubicBezTo>
                      <a:pt x="13496" y="25955"/>
                      <a:pt x="13545" y="25905"/>
                      <a:pt x="13525" y="25875"/>
                    </a:cubicBezTo>
                    <a:cubicBezTo>
                      <a:pt x="13520" y="25860"/>
                      <a:pt x="13510" y="25845"/>
                      <a:pt x="13496" y="25845"/>
                    </a:cubicBezTo>
                    <a:cubicBezTo>
                      <a:pt x="13481" y="25845"/>
                      <a:pt x="13461" y="25860"/>
                      <a:pt x="13436" y="25905"/>
                    </a:cubicBezTo>
                    <a:cubicBezTo>
                      <a:pt x="13396" y="25974"/>
                      <a:pt x="13367" y="26024"/>
                      <a:pt x="13347" y="26054"/>
                    </a:cubicBezTo>
                    <a:cubicBezTo>
                      <a:pt x="13357" y="25955"/>
                      <a:pt x="13377" y="25845"/>
                      <a:pt x="13406" y="25746"/>
                    </a:cubicBezTo>
                    <a:cubicBezTo>
                      <a:pt x="13436" y="25677"/>
                      <a:pt x="13466" y="25627"/>
                      <a:pt x="13515" y="25607"/>
                    </a:cubicBezTo>
                    <a:cubicBezTo>
                      <a:pt x="13536" y="25600"/>
                      <a:pt x="13553" y="25593"/>
                      <a:pt x="13571" y="25593"/>
                    </a:cubicBezTo>
                    <a:close/>
                    <a:moveTo>
                      <a:pt x="17704" y="26273"/>
                    </a:moveTo>
                    <a:cubicBezTo>
                      <a:pt x="17717" y="26273"/>
                      <a:pt x="17732" y="26276"/>
                      <a:pt x="17749" y="26282"/>
                    </a:cubicBezTo>
                    <a:cubicBezTo>
                      <a:pt x="17720" y="26341"/>
                      <a:pt x="17690" y="26391"/>
                      <a:pt x="17670" y="26430"/>
                    </a:cubicBezTo>
                    <a:cubicBezTo>
                      <a:pt x="17636" y="26363"/>
                      <a:pt x="17631" y="26273"/>
                      <a:pt x="17704" y="26273"/>
                    </a:cubicBezTo>
                    <a:close/>
                    <a:moveTo>
                      <a:pt x="17680" y="26460"/>
                    </a:moveTo>
                    <a:cubicBezTo>
                      <a:pt x="17749" y="26480"/>
                      <a:pt x="17769" y="26490"/>
                      <a:pt x="17799" y="26510"/>
                    </a:cubicBezTo>
                    <a:cubicBezTo>
                      <a:pt x="17779" y="26510"/>
                      <a:pt x="17769" y="26520"/>
                      <a:pt x="17749" y="26520"/>
                    </a:cubicBezTo>
                    <a:cubicBezTo>
                      <a:pt x="17729" y="26520"/>
                      <a:pt x="17700" y="26490"/>
                      <a:pt x="17680" y="26460"/>
                    </a:cubicBezTo>
                    <a:close/>
                    <a:moveTo>
                      <a:pt x="13387" y="26302"/>
                    </a:moveTo>
                    <a:cubicBezTo>
                      <a:pt x="13369" y="26355"/>
                      <a:pt x="13387" y="26377"/>
                      <a:pt x="13427" y="26377"/>
                    </a:cubicBezTo>
                    <a:cubicBezTo>
                      <a:pt x="13454" y="26377"/>
                      <a:pt x="13492" y="26367"/>
                      <a:pt x="13535" y="26351"/>
                    </a:cubicBezTo>
                    <a:cubicBezTo>
                      <a:pt x="13547" y="26347"/>
                      <a:pt x="13557" y="26346"/>
                      <a:pt x="13567" y="26346"/>
                    </a:cubicBezTo>
                    <a:cubicBezTo>
                      <a:pt x="13706" y="26346"/>
                      <a:pt x="13649" y="26728"/>
                      <a:pt x="13575" y="26728"/>
                    </a:cubicBezTo>
                    <a:cubicBezTo>
                      <a:pt x="13525" y="26728"/>
                      <a:pt x="13436" y="26619"/>
                      <a:pt x="13337" y="26540"/>
                    </a:cubicBezTo>
                    <a:cubicBezTo>
                      <a:pt x="13327" y="26470"/>
                      <a:pt x="13268" y="26421"/>
                      <a:pt x="13208" y="26421"/>
                    </a:cubicBezTo>
                    <a:cubicBezTo>
                      <a:pt x="13139" y="26411"/>
                      <a:pt x="13248" y="26341"/>
                      <a:pt x="13337" y="26311"/>
                    </a:cubicBezTo>
                    <a:cubicBezTo>
                      <a:pt x="13357" y="26311"/>
                      <a:pt x="13377" y="26302"/>
                      <a:pt x="13387" y="26302"/>
                    </a:cubicBezTo>
                    <a:close/>
                    <a:moveTo>
                      <a:pt x="17321" y="27674"/>
                    </a:moveTo>
                    <a:cubicBezTo>
                      <a:pt x="17329" y="27674"/>
                      <a:pt x="17336" y="27676"/>
                      <a:pt x="17343" y="27680"/>
                    </a:cubicBezTo>
                    <a:cubicBezTo>
                      <a:pt x="17402" y="27710"/>
                      <a:pt x="17382" y="27848"/>
                      <a:pt x="17482" y="27947"/>
                    </a:cubicBezTo>
                    <a:cubicBezTo>
                      <a:pt x="17478" y="27946"/>
                      <a:pt x="17475" y="27945"/>
                      <a:pt x="17471" y="27945"/>
                    </a:cubicBezTo>
                    <a:cubicBezTo>
                      <a:pt x="17449" y="27945"/>
                      <a:pt x="17414" y="27968"/>
                      <a:pt x="17372" y="28027"/>
                    </a:cubicBezTo>
                    <a:cubicBezTo>
                      <a:pt x="17303" y="27967"/>
                      <a:pt x="17273" y="27957"/>
                      <a:pt x="17224" y="27898"/>
                    </a:cubicBezTo>
                    <a:cubicBezTo>
                      <a:pt x="17161" y="27826"/>
                      <a:pt x="17252" y="27674"/>
                      <a:pt x="17321" y="27674"/>
                    </a:cubicBezTo>
                    <a:close/>
                    <a:moveTo>
                      <a:pt x="17779" y="27323"/>
                    </a:moveTo>
                    <a:lnTo>
                      <a:pt x="17779" y="27323"/>
                    </a:lnTo>
                    <a:cubicBezTo>
                      <a:pt x="17868" y="27571"/>
                      <a:pt x="17720" y="27650"/>
                      <a:pt x="17928" y="27829"/>
                    </a:cubicBezTo>
                    <a:cubicBezTo>
                      <a:pt x="17957" y="27848"/>
                      <a:pt x="17987" y="27868"/>
                      <a:pt x="18007" y="27878"/>
                    </a:cubicBezTo>
                    <a:cubicBezTo>
                      <a:pt x="17928" y="27947"/>
                      <a:pt x="17928" y="28007"/>
                      <a:pt x="17809" y="28215"/>
                    </a:cubicBezTo>
                    <a:cubicBezTo>
                      <a:pt x="17759" y="28314"/>
                      <a:pt x="17700" y="28374"/>
                      <a:pt x="17650" y="28414"/>
                    </a:cubicBezTo>
                    <a:cubicBezTo>
                      <a:pt x="17581" y="28334"/>
                      <a:pt x="17551" y="28285"/>
                      <a:pt x="17531" y="28245"/>
                    </a:cubicBezTo>
                    <a:cubicBezTo>
                      <a:pt x="17549" y="28135"/>
                      <a:pt x="17542" y="28017"/>
                      <a:pt x="17502" y="27968"/>
                    </a:cubicBezTo>
                    <a:lnTo>
                      <a:pt x="17502" y="27968"/>
                    </a:lnTo>
                    <a:cubicBezTo>
                      <a:pt x="17516" y="27981"/>
                      <a:pt x="17525" y="27989"/>
                      <a:pt x="17541" y="27997"/>
                    </a:cubicBezTo>
                    <a:cubicBezTo>
                      <a:pt x="17658" y="28062"/>
                      <a:pt x="17775" y="28182"/>
                      <a:pt x="17800" y="28182"/>
                    </a:cubicBezTo>
                    <a:cubicBezTo>
                      <a:pt x="17813" y="28182"/>
                      <a:pt x="17801" y="28149"/>
                      <a:pt x="17749" y="28057"/>
                    </a:cubicBezTo>
                    <a:cubicBezTo>
                      <a:pt x="17601" y="27789"/>
                      <a:pt x="17482" y="27809"/>
                      <a:pt x="17531" y="27600"/>
                    </a:cubicBezTo>
                    <a:cubicBezTo>
                      <a:pt x="17531" y="27571"/>
                      <a:pt x="17541" y="27541"/>
                      <a:pt x="17551" y="27521"/>
                    </a:cubicBezTo>
                    <a:cubicBezTo>
                      <a:pt x="17561" y="27511"/>
                      <a:pt x="17571" y="27511"/>
                      <a:pt x="17591" y="27511"/>
                    </a:cubicBezTo>
                    <a:cubicBezTo>
                      <a:pt x="17610" y="27501"/>
                      <a:pt x="17620" y="27491"/>
                      <a:pt x="17640" y="27472"/>
                    </a:cubicBezTo>
                    <a:cubicBezTo>
                      <a:pt x="17690" y="27422"/>
                      <a:pt x="17729" y="27362"/>
                      <a:pt x="17779" y="27323"/>
                    </a:cubicBezTo>
                    <a:close/>
                    <a:moveTo>
                      <a:pt x="18027" y="28394"/>
                    </a:moveTo>
                    <a:lnTo>
                      <a:pt x="18027" y="28394"/>
                    </a:lnTo>
                    <a:cubicBezTo>
                      <a:pt x="17967" y="28453"/>
                      <a:pt x="17928" y="28503"/>
                      <a:pt x="17878" y="28523"/>
                    </a:cubicBezTo>
                    <a:cubicBezTo>
                      <a:pt x="17908" y="28463"/>
                      <a:pt x="17948" y="28414"/>
                      <a:pt x="18027" y="28394"/>
                    </a:cubicBezTo>
                    <a:close/>
                    <a:moveTo>
                      <a:pt x="17137" y="31723"/>
                    </a:moveTo>
                    <a:cubicBezTo>
                      <a:pt x="17142" y="31723"/>
                      <a:pt x="17148" y="31724"/>
                      <a:pt x="17154" y="31725"/>
                    </a:cubicBezTo>
                    <a:cubicBezTo>
                      <a:pt x="17174" y="31735"/>
                      <a:pt x="17204" y="31745"/>
                      <a:pt x="17234" y="31775"/>
                    </a:cubicBezTo>
                    <a:cubicBezTo>
                      <a:pt x="17283" y="31795"/>
                      <a:pt x="17333" y="31814"/>
                      <a:pt x="17382" y="31834"/>
                    </a:cubicBezTo>
                    <a:cubicBezTo>
                      <a:pt x="17432" y="31854"/>
                      <a:pt x="17491" y="31854"/>
                      <a:pt x="17531" y="31854"/>
                    </a:cubicBezTo>
                    <a:cubicBezTo>
                      <a:pt x="17511" y="31914"/>
                      <a:pt x="17482" y="31963"/>
                      <a:pt x="17422" y="32003"/>
                    </a:cubicBezTo>
                    <a:cubicBezTo>
                      <a:pt x="17392" y="32023"/>
                      <a:pt x="17353" y="32052"/>
                      <a:pt x="17323" y="32082"/>
                    </a:cubicBezTo>
                    <a:cubicBezTo>
                      <a:pt x="17293" y="32072"/>
                      <a:pt x="17273" y="32062"/>
                      <a:pt x="17254" y="32043"/>
                    </a:cubicBezTo>
                    <a:cubicBezTo>
                      <a:pt x="17283" y="31983"/>
                      <a:pt x="17313" y="31933"/>
                      <a:pt x="17343" y="31894"/>
                    </a:cubicBezTo>
                    <a:lnTo>
                      <a:pt x="17343" y="31894"/>
                    </a:lnTo>
                    <a:cubicBezTo>
                      <a:pt x="17323" y="31904"/>
                      <a:pt x="17303" y="31924"/>
                      <a:pt x="17283" y="31943"/>
                    </a:cubicBezTo>
                    <a:cubicBezTo>
                      <a:pt x="17263" y="31973"/>
                      <a:pt x="17234" y="31993"/>
                      <a:pt x="17214" y="32013"/>
                    </a:cubicBezTo>
                    <a:cubicBezTo>
                      <a:pt x="17184" y="31993"/>
                      <a:pt x="17164" y="31963"/>
                      <a:pt x="17144" y="31933"/>
                    </a:cubicBezTo>
                    <a:cubicBezTo>
                      <a:pt x="17125" y="31884"/>
                      <a:pt x="17115" y="31834"/>
                      <a:pt x="17105" y="31795"/>
                    </a:cubicBezTo>
                    <a:cubicBezTo>
                      <a:pt x="17096" y="31751"/>
                      <a:pt x="17103" y="31723"/>
                      <a:pt x="17137" y="31723"/>
                    </a:cubicBezTo>
                    <a:close/>
                    <a:moveTo>
                      <a:pt x="13204" y="1"/>
                    </a:moveTo>
                    <a:cubicBezTo>
                      <a:pt x="13194" y="1"/>
                      <a:pt x="13169" y="393"/>
                      <a:pt x="13139" y="462"/>
                    </a:cubicBezTo>
                    <a:cubicBezTo>
                      <a:pt x="13099" y="551"/>
                      <a:pt x="13109" y="730"/>
                      <a:pt x="13089" y="869"/>
                    </a:cubicBezTo>
                    <a:cubicBezTo>
                      <a:pt x="13087" y="899"/>
                      <a:pt x="13081" y="911"/>
                      <a:pt x="13073" y="911"/>
                    </a:cubicBezTo>
                    <a:cubicBezTo>
                      <a:pt x="13045" y="911"/>
                      <a:pt x="12984" y="785"/>
                      <a:pt x="12901" y="770"/>
                    </a:cubicBezTo>
                    <a:cubicBezTo>
                      <a:pt x="12866" y="764"/>
                      <a:pt x="12850" y="761"/>
                      <a:pt x="12846" y="761"/>
                    </a:cubicBezTo>
                    <a:cubicBezTo>
                      <a:pt x="12835" y="761"/>
                      <a:pt x="12895" y="780"/>
                      <a:pt x="12930" y="829"/>
                    </a:cubicBezTo>
                    <a:cubicBezTo>
                      <a:pt x="13000" y="928"/>
                      <a:pt x="13059" y="1136"/>
                      <a:pt x="13039" y="1166"/>
                    </a:cubicBezTo>
                    <a:cubicBezTo>
                      <a:pt x="13035" y="1170"/>
                      <a:pt x="13031" y="1171"/>
                      <a:pt x="13027" y="1171"/>
                    </a:cubicBezTo>
                    <a:cubicBezTo>
                      <a:pt x="13022" y="1171"/>
                      <a:pt x="13018" y="1170"/>
                      <a:pt x="13013" y="1170"/>
                    </a:cubicBezTo>
                    <a:cubicBezTo>
                      <a:pt x="13004" y="1170"/>
                      <a:pt x="12995" y="1177"/>
                      <a:pt x="12990" y="1226"/>
                    </a:cubicBezTo>
                    <a:cubicBezTo>
                      <a:pt x="12973" y="1293"/>
                      <a:pt x="12863" y="1339"/>
                      <a:pt x="12794" y="1339"/>
                    </a:cubicBezTo>
                    <a:cubicBezTo>
                      <a:pt x="12782" y="1339"/>
                      <a:pt x="12771" y="1338"/>
                      <a:pt x="12762" y="1335"/>
                    </a:cubicBezTo>
                    <a:cubicBezTo>
                      <a:pt x="12759" y="1333"/>
                      <a:pt x="12756" y="1332"/>
                      <a:pt x="12753" y="1332"/>
                    </a:cubicBezTo>
                    <a:cubicBezTo>
                      <a:pt x="12712" y="1332"/>
                      <a:pt x="12796" y="1566"/>
                      <a:pt x="12881" y="1622"/>
                    </a:cubicBezTo>
                    <a:cubicBezTo>
                      <a:pt x="12940" y="1655"/>
                      <a:pt x="12904" y="1735"/>
                      <a:pt x="12825" y="1735"/>
                    </a:cubicBezTo>
                    <a:cubicBezTo>
                      <a:pt x="12783" y="1735"/>
                      <a:pt x="12730" y="1713"/>
                      <a:pt x="12673" y="1652"/>
                    </a:cubicBezTo>
                    <a:cubicBezTo>
                      <a:pt x="12655" y="1632"/>
                      <a:pt x="12640" y="1622"/>
                      <a:pt x="12625" y="1622"/>
                    </a:cubicBezTo>
                    <a:cubicBezTo>
                      <a:pt x="12581" y="1622"/>
                      <a:pt x="12540" y="1700"/>
                      <a:pt x="12445" y="1811"/>
                    </a:cubicBezTo>
                    <a:cubicBezTo>
                      <a:pt x="12316" y="1950"/>
                      <a:pt x="12593" y="1870"/>
                      <a:pt x="12663" y="1969"/>
                    </a:cubicBezTo>
                    <a:cubicBezTo>
                      <a:pt x="12686" y="2006"/>
                      <a:pt x="12694" y="2018"/>
                      <a:pt x="12699" y="2018"/>
                    </a:cubicBezTo>
                    <a:cubicBezTo>
                      <a:pt x="12710" y="2018"/>
                      <a:pt x="12712" y="1969"/>
                      <a:pt x="12811" y="1969"/>
                    </a:cubicBezTo>
                    <a:cubicBezTo>
                      <a:pt x="12815" y="1969"/>
                      <a:pt x="12818" y="1969"/>
                      <a:pt x="12821" y="1969"/>
                    </a:cubicBezTo>
                    <a:cubicBezTo>
                      <a:pt x="12944" y="1969"/>
                      <a:pt x="12832" y="2154"/>
                      <a:pt x="12861" y="2396"/>
                    </a:cubicBezTo>
                    <a:cubicBezTo>
                      <a:pt x="12869" y="2502"/>
                      <a:pt x="12836" y="2539"/>
                      <a:pt x="12797" y="2539"/>
                    </a:cubicBezTo>
                    <a:cubicBezTo>
                      <a:pt x="12744" y="2539"/>
                      <a:pt x="12681" y="2472"/>
                      <a:pt x="12692" y="2416"/>
                    </a:cubicBezTo>
                    <a:cubicBezTo>
                      <a:pt x="12722" y="2316"/>
                      <a:pt x="12782" y="2346"/>
                      <a:pt x="12573" y="2247"/>
                    </a:cubicBezTo>
                    <a:cubicBezTo>
                      <a:pt x="12514" y="2222"/>
                      <a:pt x="12489" y="2211"/>
                      <a:pt x="12483" y="2211"/>
                    </a:cubicBezTo>
                    <a:cubicBezTo>
                      <a:pt x="12469" y="2211"/>
                      <a:pt x="12582" y="2281"/>
                      <a:pt x="12603" y="2366"/>
                    </a:cubicBezTo>
                    <a:cubicBezTo>
                      <a:pt x="12626" y="2457"/>
                      <a:pt x="12561" y="2554"/>
                      <a:pt x="12499" y="2554"/>
                    </a:cubicBezTo>
                    <a:cubicBezTo>
                      <a:pt x="12480" y="2554"/>
                      <a:pt x="12461" y="2545"/>
                      <a:pt x="12445" y="2525"/>
                    </a:cubicBezTo>
                    <a:cubicBezTo>
                      <a:pt x="12417" y="2494"/>
                      <a:pt x="12393" y="2480"/>
                      <a:pt x="12370" y="2480"/>
                    </a:cubicBezTo>
                    <a:cubicBezTo>
                      <a:pt x="12327" y="2480"/>
                      <a:pt x="12292" y="2532"/>
                      <a:pt x="12266" y="2624"/>
                    </a:cubicBezTo>
                    <a:cubicBezTo>
                      <a:pt x="12259" y="2657"/>
                      <a:pt x="12259" y="2669"/>
                      <a:pt x="12264" y="2669"/>
                    </a:cubicBezTo>
                    <a:cubicBezTo>
                      <a:pt x="12276" y="2669"/>
                      <a:pt x="12311" y="2614"/>
                      <a:pt x="12341" y="2614"/>
                    </a:cubicBezTo>
                    <a:cubicBezTo>
                      <a:pt x="12354" y="2614"/>
                      <a:pt x="12366" y="2624"/>
                      <a:pt x="12375" y="2653"/>
                    </a:cubicBezTo>
                    <a:cubicBezTo>
                      <a:pt x="12402" y="2740"/>
                      <a:pt x="12478" y="2782"/>
                      <a:pt x="12543" y="2782"/>
                    </a:cubicBezTo>
                    <a:cubicBezTo>
                      <a:pt x="12575" y="2782"/>
                      <a:pt x="12604" y="2772"/>
                      <a:pt x="12623" y="2753"/>
                    </a:cubicBezTo>
                    <a:cubicBezTo>
                      <a:pt x="12645" y="2734"/>
                      <a:pt x="12664" y="2725"/>
                      <a:pt x="12685" y="2725"/>
                    </a:cubicBezTo>
                    <a:cubicBezTo>
                      <a:pt x="12729" y="2725"/>
                      <a:pt x="12780" y="2765"/>
                      <a:pt x="12881" y="2832"/>
                    </a:cubicBezTo>
                    <a:cubicBezTo>
                      <a:pt x="13030" y="2941"/>
                      <a:pt x="12811" y="3020"/>
                      <a:pt x="12742" y="3080"/>
                    </a:cubicBezTo>
                    <a:cubicBezTo>
                      <a:pt x="12720" y="3102"/>
                      <a:pt x="12698" y="3107"/>
                      <a:pt x="12676" y="3107"/>
                    </a:cubicBezTo>
                    <a:cubicBezTo>
                      <a:pt x="12658" y="3107"/>
                      <a:pt x="12639" y="3104"/>
                      <a:pt x="12617" y="3104"/>
                    </a:cubicBezTo>
                    <a:cubicBezTo>
                      <a:pt x="12582" y="3104"/>
                      <a:pt x="12539" y="3113"/>
                      <a:pt x="12484" y="3159"/>
                    </a:cubicBezTo>
                    <a:cubicBezTo>
                      <a:pt x="12381" y="3247"/>
                      <a:pt x="12373" y="3335"/>
                      <a:pt x="12343" y="3335"/>
                    </a:cubicBezTo>
                    <a:cubicBezTo>
                      <a:pt x="12336" y="3335"/>
                      <a:pt x="12327" y="3329"/>
                      <a:pt x="12316" y="3318"/>
                    </a:cubicBezTo>
                    <a:cubicBezTo>
                      <a:pt x="12306" y="3308"/>
                      <a:pt x="12297" y="3304"/>
                      <a:pt x="12287" y="3304"/>
                    </a:cubicBezTo>
                    <a:cubicBezTo>
                      <a:pt x="12255" y="3304"/>
                      <a:pt x="12220" y="3349"/>
                      <a:pt x="12167" y="3417"/>
                    </a:cubicBezTo>
                    <a:cubicBezTo>
                      <a:pt x="12128" y="3340"/>
                      <a:pt x="12082" y="3292"/>
                      <a:pt x="12026" y="3292"/>
                    </a:cubicBezTo>
                    <a:cubicBezTo>
                      <a:pt x="11996" y="3292"/>
                      <a:pt x="11964" y="3306"/>
                      <a:pt x="11929" y="3338"/>
                    </a:cubicBezTo>
                    <a:cubicBezTo>
                      <a:pt x="11904" y="3360"/>
                      <a:pt x="11876" y="3370"/>
                      <a:pt x="11847" y="3370"/>
                    </a:cubicBezTo>
                    <a:cubicBezTo>
                      <a:pt x="11750" y="3370"/>
                      <a:pt x="11653" y="3259"/>
                      <a:pt x="11691" y="3159"/>
                    </a:cubicBezTo>
                    <a:cubicBezTo>
                      <a:pt x="11726" y="3075"/>
                      <a:pt x="11886" y="2995"/>
                      <a:pt x="11870" y="2995"/>
                    </a:cubicBezTo>
                    <a:cubicBezTo>
                      <a:pt x="11863" y="2995"/>
                      <a:pt x="11827" y="3009"/>
                      <a:pt x="11741" y="3040"/>
                    </a:cubicBezTo>
                    <a:cubicBezTo>
                      <a:pt x="11433" y="3139"/>
                      <a:pt x="11513" y="3110"/>
                      <a:pt x="11552" y="3219"/>
                    </a:cubicBezTo>
                    <a:cubicBezTo>
                      <a:pt x="11575" y="3281"/>
                      <a:pt x="11481" y="3353"/>
                      <a:pt x="11403" y="3353"/>
                    </a:cubicBezTo>
                    <a:cubicBezTo>
                      <a:pt x="11345" y="3353"/>
                      <a:pt x="11297" y="3313"/>
                      <a:pt x="11314" y="3199"/>
                    </a:cubicBezTo>
                    <a:cubicBezTo>
                      <a:pt x="11343" y="2937"/>
                      <a:pt x="11183" y="2732"/>
                      <a:pt x="11379" y="2732"/>
                    </a:cubicBezTo>
                    <a:cubicBezTo>
                      <a:pt x="11384" y="2732"/>
                      <a:pt x="11389" y="2733"/>
                      <a:pt x="11394" y="2733"/>
                    </a:cubicBezTo>
                    <a:cubicBezTo>
                      <a:pt x="11532" y="2733"/>
                      <a:pt x="11535" y="2786"/>
                      <a:pt x="11550" y="2786"/>
                    </a:cubicBezTo>
                    <a:cubicBezTo>
                      <a:pt x="11558" y="2786"/>
                      <a:pt x="11569" y="2772"/>
                      <a:pt x="11602" y="2733"/>
                    </a:cubicBezTo>
                    <a:cubicBezTo>
                      <a:pt x="11711" y="2624"/>
                      <a:pt x="12117" y="2703"/>
                      <a:pt x="11929" y="2554"/>
                    </a:cubicBezTo>
                    <a:cubicBezTo>
                      <a:pt x="11786" y="2434"/>
                      <a:pt x="11723" y="2348"/>
                      <a:pt x="11658" y="2348"/>
                    </a:cubicBezTo>
                    <a:cubicBezTo>
                      <a:pt x="11637" y="2348"/>
                      <a:pt x="11616" y="2357"/>
                      <a:pt x="11592" y="2376"/>
                    </a:cubicBezTo>
                    <a:cubicBezTo>
                      <a:pt x="11505" y="2445"/>
                      <a:pt x="11425" y="2470"/>
                      <a:pt x="11362" y="2470"/>
                    </a:cubicBezTo>
                    <a:cubicBezTo>
                      <a:pt x="11245" y="2470"/>
                      <a:pt x="11191" y="2385"/>
                      <a:pt x="11275" y="2346"/>
                    </a:cubicBezTo>
                    <a:cubicBezTo>
                      <a:pt x="11409" y="2289"/>
                      <a:pt x="11533" y="2028"/>
                      <a:pt x="11470" y="2028"/>
                    </a:cubicBezTo>
                    <a:cubicBezTo>
                      <a:pt x="11468" y="2028"/>
                      <a:pt x="11466" y="2028"/>
                      <a:pt x="11463" y="2029"/>
                    </a:cubicBezTo>
                    <a:cubicBezTo>
                      <a:pt x="11445" y="2035"/>
                      <a:pt x="11422" y="2037"/>
                      <a:pt x="11397" y="2037"/>
                    </a:cubicBezTo>
                    <a:cubicBezTo>
                      <a:pt x="11292" y="2037"/>
                      <a:pt x="11142" y="1991"/>
                      <a:pt x="11126" y="1920"/>
                    </a:cubicBezTo>
                    <a:cubicBezTo>
                      <a:pt x="11106" y="1831"/>
                      <a:pt x="11066" y="1880"/>
                      <a:pt x="11047" y="1850"/>
                    </a:cubicBezTo>
                    <a:cubicBezTo>
                      <a:pt x="11017" y="1821"/>
                      <a:pt x="11106" y="1593"/>
                      <a:pt x="11205" y="1493"/>
                    </a:cubicBezTo>
                    <a:cubicBezTo>
                      <a:pt x="11255" y="1436"/>
                      <a:pt x="11346" y="1415"/>
                      <a:pt x="11330" y="1415"/>
                    </a:cubicBezTo>
                    <a:cubicBezTo>
                      <a:pt x="11324" y="1415"/>
                      <a:pt x="11302" y="1418"/>
                      <a:pt x="11255" y="1424"/>
                    </a:cubicBezTo>
                    <a:cubicBezTo>
                      <a:pt x="11126" y="1432"/>
                      <a:pt x="11038" y="1572"/>
                      <a:pt x="10995" y="1572"/>
                    </a:cubicBezTo>
                    <a:cubicBezTo>
                      <a:pt x="10981" y="1572"/>
                      <a:pt x="10972" y="1558"/>
                      <a:pt x="10967" y="1523"/>
                    </a:cubicBezTo>
                    <a:cubicBezTo>
                      <a:pt x="10947" y="1374"/>
                      <a:pt x="10957" y="1186"/>
                      <a:pt x="10898" y="1087"/>
                    </a:cubicBezTo>
                    <a:cubicBezTo>
                      <a:pt x="10859" y="1010"/>
                      <a:pt x="10821" y="582"/>
                      <a:pt x="10806" y="582"/>
                    </a:cubicBezTo>
                    <a:cubicBezTo>
                      <a:pt x="10801" y="582"/>
                      <a:pt x="10799" y="618"/>
                      <a:pt x="10799" y="710"/>
                    </a:cubicBezTo>
                    <a:lnTo>
                      <a:pt x="10799" y="988"/>
                    </a:lnTo>
                    <a:cubicBezTo>
                      <a:pt x="10799" y="888"/>
                      <a:pt x="10792" y="850"/>
                      <a:pt x="10780" y="850"/>
                    </a:cubicBezTo>
                    <a:cubicBezTo>
                      <a:pt x="10744" y="850"/>
                      <a:pt x="10665" y="1218"/>
                      <a:pt x="10620" y="1285"/>
                    </a:cubicBezTo>
                    <a:cubicBezTo>
                      <a:pt x="10561" y="1384"/>
                      <a:pt x="10600" y="1384"/>
                      <a:pt x="10580" y="1533"/>
                    </a:cubicBezTo>
                    <a:cubicBezTo>
                      <a:pt x="10576" y="1591"/>
                      <a:pt x="10565" y="1609"/>
                      <a:pt x="10541" y="1609"/>
                    </a:cubicBezTo>
                    <a:cubicBezTo>
                      <a:pt x="10508" y="1609"/>
                      <a:pt x="10450" y="1574"/>
                      <a:pt x="10352" y="1563"/>
                    </a:cubicBezTo>
                    <a:cubicBezTo>
                      <a:pt x="10337" y="1561"/>
                      <a:pt x="10324" y="1560"/>
                      <a:pt x="10313" y="1560"/>
                    </a:cubicBezTo>
                    <a:cubicBezTo>
                      <a:pt x="10202" y="1560"/>
                      <a:pt x="10292" y="1642"/>
                      <a:pt x="10382" y="1642"/>
                    </a:cubicBezTo>
                    <a:cubicBezTo>
                      <a:pt x="10387" y="1642"/>
                      <a:pt x="10392" y="1641"/>
                      <a:pt x="10396" y="1641"/>
                    </a:cubicBezTo>
                    <a:cubicBezTo>
                      <a:pt x="10490" y="1641"/>
                      <a:pt x="10580" y="1733"/>
                      <a:pt x="10561" y="1761"/>
                    </a:cubicBezTo>
                    <a:cubicBezTo>
                      <a:pt x="10531" y="1801"/>
                      <a:pt x="10293" y="1850"/>
                      <a:pt x="10382" y="1999"/>
                    </a:cubicBezTo>
                    <a:cubicBezTo>
                      <a:pt x="10431" y="2084"/>
                      <a:pt x="10346" y="2108"/>
                      <a:pt x="10260" y="2108"/>
                    </a:cubicBezTo>
                    <a:cubicBezTo>
                      <a:pt x="10225" y="2108"/>
                      <a:pt x="10190" y="2104"/>
                      <a:pt x="10164" y="2098"/>
                    </a:cubicBezTo>
                    <a:cubicBezTo>
                      <a:pt x="10149" y="2093"/>
                      <a:pt x="10134" y="2091"/>
                      <a:pt x="10120" y="2091"/>
                    </a:cubicBezTo>
                    <a:cubicBezTo>
                      <a:pt x="10049" y="2091"/>
                      <a:pt x="9999" y="2148"/>
                      <a:pt x="10114" y="2197"/>
                    </a:cubicBezTo>
                    <a:cubicBezTo>
                      <a:pt x="10243" y="2267"/>
                      <a:pt x="10134" y="2495"/>
                      <a:pt x="10015" y="2495"/>
                    </a:cubicBezTo>
                    <a:cubicBezTo>
                      <a:pt x="9930" y="2495"/>
                      <a:pt x="9860" y="2398"/>
                      <a:pt x="9758" y="2398"/>
                    </a:cubicBezTo>
                    <a:cubicBezTo>
                      <a:pt x="9717" y="2398"/>
                      <a:pt x="9672" y="2413"/>
                      <a:pt x="9619" y="2455"/>
                    </a:cubicBezTo>
                    <a:cubicBezTo>
                      <a:pt x="9430" y="2614"/>
                      <a:pt x="9738" y="2495"/>
                      <a:pt x="9837" y="2604"/>
                    </a:cubicBezTo>
                    <a:cubicBezTo>
                      <a:pt x="9935" y="2711"/>
                      <a:pt x="9880" y="2754"/>
                      <a:pt x="10029" y="2754"/>
                    </a:cubicBezTo>
                    <a:cubicBezTo>
                      <a:pt x="10045" y="2754"/>
                      <a:pt x="10064" y="2754"/>
                      <a:pt x="10085" y="2753"/>
                    </a:cubicBezTo>
                    <a:cubicBezTo>
                      <a:pt x="10090" y="2752"/>
                      <a:pt x="10096" y="2752"/>
                      <a:pt x="10101" y="2752"/>
                    </a:cubicBezTo>
                    <a:cubicBezTo>
                      <a:pt x="10300" y="2752"/>
                      <a:pt x="10244" y="2938"/>
                      <a:pt x="10283" y="3199"/>
                    </a:cubicBezTo>
                    <a:cubicBezTo>
                      <a:pt x="10296" y="3313"/>
                      <a:pt x="10245" y="3353"/>
                      <a:pt x="10186" y="3353"/>
                    </a:cubicBezTo>
                    <a:cubicBezTo>
                      <a:pt x="10107" y="3353"/>
                      <a:pt x="10012" y="3281"/>
                      <a:pt x="10035" y="3219"/>
                    </a:cubicBezTo>
                    <a:cubicBezTo>
                      <a:pt x="10085" y="3110"/>
                      <a:pt x="9995" y="3060"/>
                      <a:pt x="9688" y="2961"/>
                    </a:cubicBezTo>
                    <a:cubicBezTo>
                      <a:pt x="9633" y="2941"/>
                      <a:pt x="9600" y="2933"/>
                      <a:pt x="9582" y="2933"/>
                    </a:cubicBezTo>
                    <a:cubicBezTo>
                      <a:pt x="9498" y="2933"/>
                      <a:pt x="9747" y="3113"/>
                      <a:pt x="9787" y="3219"/>
                    </a:cubicBezTo>
                    <a:cubicBezTo>
                      <a:pt x="9812" y="3283"/>
                      <a:pt x="9807" y="3310"/>
                      <a:pt x="9782" y="3310"/>
                    </a:cubicBezTo>
                    <a:cubicBezTo>
                      <a:pt x="9758" y="3310"/>
                      <a:pt x="9713" y="3283"/>
                      <a:pt x="9658" y="3238"/>
                    </a:cubicBezTo>
                    <a:cubicBezTo>
                      <a:pt x="9635" y="3217"/>
                      <a:pt x="9612" y="3208"/>
                      <a:pt x="9590" y="3208"/>
                    </a:cubicBezTo>
                    <a:cubicBezTo>
                      <a:pt x="9512" y="3208"/>
                      <a:pt x="9449" y="3330"/>
                      <a:pt x="9410" y="3447"/>
                    </a:cubicBezTo>
                    <a:cubicBezTo>
                      <a:pt x="9361" y="3595"/>
                      <a:pt x="9520" y="3476"/>
                      <a:pt x="9579" y="3615"/>
                    </a:cubicBezTo>
                    <a:cubicBezTo>
                      <a:pt x="9601" y="3670"/>
                      <a:pt x="9641" y="3690"/>
                      <a:pt x="9688" y="3690"/>
                    </a:cubicBezTo>
                    <a:cubicBezTo>
                      <a:pt x="9770" y="3690"/>
                      <a:pt x="9873" y="3630"/>
                      <a:pt x="9936" y="3586"/>
                    </a:cubicBezTo>
                    <a:cubicBezTo>
                      <a:pt x="9964" y="3567"/>
                      <a:pt x="9990" y="3558"/>
                      <a:pt x="10020" y="3558"/>
                    </a:cubicBezTo>
                    <a:cubicBezTo>
                      <a:pt x="10084" y="3558"/>
                      <a:pt x="10163" y="3600"/>
                      <a:pt x="10313" y="3675"/>
                    </a:cubicBezTo>
                    <a:cubicBezTo>
                      <a:pt x="10541" y="3784"/>
                      <a:pt x="10204" y="3873"/>
                      <a:pt x="10105" y="3942"/>
                    </a:cubicBezTo>
                    <a:cubicBezTo>
                      <a:pt x="10071" y="3969"/>
                      <a:pt x="10041" y="3974"/>
                      <a:pt x="10007" y="3974"/>
                    </a:cubicBezTo>
                    <a:cubicBezTo>
                      <a:pt x="9983" y="3974"/>
                      <a:pt x="9957" y="3972"/>
                      <a:pt x="9928" y="3972"/>
                    </a:cubicBezTo>
                    <a:cubicBezTo>
                      <a:pt x="9876" y="3972"/>
                      <a:pt x="9813" y="3981"/>
                      <a:pt x="9728" y="4032"/>
                    </a:cubicBezTo>
                    <a:cubicBezTo>
                      <a:pt x="9578" y="4126"/>
                      <a:pt x="9560" y="4221"/>
                      <a:pt x="9519" y="4221"/>
                    </a:cubicBezTo>
                    <a:cubicBezTo>
                      <a:pt x="9508" y="4221"/>
                      <a:pt x="9496" y="4215"/>
                      <a:pt x="9480" y="4200"/>
                    </a:cubicBezTo>
                    <a:cubicBezTo>
                      <a:pt x="9467" y="4190"/>
                      <a:pt x="9453" y="4186"/>
                      <a:pt x="9438" y="4186"/>
                    </a:cubicBezTo>
                    <a:cubicBezTo>
                      <a:pt x="9362" y="4186"/>
                      <a:pt x="9260" y="4303"/>
                      <a:pt x="9103" y="4468"/>
                    </a:cubicBezTo>
                    <a:cubicBezTo>
                      <a:pt x="8997" y="4574"/>
                      <a:pt x="9032" y="4617"/>
                      <a:pt x="9092" y="4617"/>
                    </a:cubicBezTo>
                    <a:cubicBezTo>
                      <a:pt x="9139" y="4617"/>
                      <a:pt x="9200" y="4591"/>
                      <a:pt x="9222" y="4547"/>
                    </a:cubicBezTo>
                    <a:cubicBezTo>
                      <a:pt x="9234" y="4525"/>
                      <a:pt x="9243" y="4517"/>
                      <a:pt x="9250" y="4517"/>
                    </a:cubicBezTo>
                    <a:cubicBezTo>
                      <a:pt x="9270" y="4517"/>
                      <a:pt x="9274" y="4599"/>
                      <a:pt x="9311" y="4637"/>
                    </a:cubicBezTo>
                    <a:cubicBezTo>
                      <a:pt x="9319" y="4644"/>
                      <a:pt x="9328" y="4648"/>
                      <a:pt x="9338" y="4648"/>
                    </a:cubicBezTo>
                    <a:cubicBezTo>
                      <a:pt x="9395" y="4648"/>
                      <a:pt x="9493" y="4534"/>
                      <a:pt x="9619" y="4349"/>
                    </a:cubicBezTo>
                    <a:cubicBezTo>
                      <a:pt x="9654" y="4303"/>
                      <a:pt x="9679" y="4285"/>
                      <a:pt x="9697" y="4285"/>
                    </a:cubicBezTo>
                    <a:cubicBezTo>
                      <a:pt x="9762" y="4285"/>
                      <a:pt x="9738" y="4508"/>
                      <a:pt x="9738" y="4508"/>
                    </a:cubicBezTo>
                    <a:cubicBezTo>
                      <a:pt x="9738" y="4508"/>
                      <a:pt x="9827" y="4726"/>
                      <a:pt x="9966" y="4815"/>
                    </a:cubicBezTo>
                    <a:cubicBezTo>
                      <a:pt x="10114" y="4904"/>
                      <a:pt x="9926" y="4964"/>
                      <a:pt x="9797" y="4984"/>
                    </a:cubicBezTo>
                    <a:cubicBezTo>
                      <a:pt x="9668" y="4994"/>
                      <a:pt x="9589" y="5053"/>
                      <a:pt x="9490" y="5132"/>
                    </a:cubicBezTo>
                    <a:cubicBezTo>
                      <a:pt x="9463" y="5154"/>
                      <a:pt x="9427" y="5162"/>
                      <a:pt x="9386" y="5162"/>
                    </a:cubicBezTo>
                    <a:cubicBezTo>
                      <a:pt x="9277" y="5162"/>
                      <a:pt x="9128" y="5104"/>
                      <a:pt x="8984" y="5083"/>
                    </a:cubicBezTo>
                    <a:cubicBezTo>
                      <a:pt x="8960" y="5079"/>
                      <a:pt x="8936" y="5077"/>
                      <a:pt x="8913" y="5077"/>
                    </a:cubicBezTo>
                    <a:cubicBezTo>
                      <a:pt x="8801" y="5077"/>
                      <a:pt x="8706" y="5122"/>
                      <a:pt x="8608" y="5196"/>
                    </a:cubicBezTo>
                    <a:lnTo>
                      <a:pt x="8608" y="5196"/>
                    </a:lnTo>
                    <a:cubicBezTo>
                      <a:pt x="8613" y="5188"/>
                      <a:pt x="8608" y="5181"/>
                      <a:pt x="8586" y="5181"/>
                    </a:cubicBezTo>
                    <a:cubicBezTo>
                      <a:pt x="8581" y="5181"/>
                      <a:pt x="8575" y="5181"/>
                      <a:pt x="8568" y="5182"/>
                    </a:cubicBezTo>
                    <a:cubicBezTo>
                      <a:pt x="8528" y="5188"/>
                      <a:pt x="8504" y="5206"/>
                      <a:pt x="8490" y="5206"/>
                    </a:cubicBezTo>
                    <a:cubicBezTo>
                      <a:pt x="8479" y="5206"/>
                      <a:pt x="8473" y="5196"/>
                      <a:pt x="8469" y="5162"/>
                    </a:cubicBezTo>
                    <a:cubicBezTo>
                      <a:pt x="8459" y="5093"/>
                      <a:pt x="8478" y="5093"/>
                      <a:pt x="8459" y="5043"/>
                    </a:cubicBezTo>
                    <a:cubicBezTo>
                      <a:pt x="8435" y="5003"/>
                      <a:pt x="8404" y="4829"/>
                      <a:pt x="8388" y="4829"/>
                    </a:cubicBezTo>
                    <a:cubicBezTo>
                      <a:pt x="8384" y="4829"/>
                      <a:pt x="8381" y="4839"/>
                      <a:pt x="8379" y="4865"/>
                    </a:cubicBezTo>
                    <a:cubicBezTo>
                      <a:pt x="8379" y="4855"/>
                      <a:pt x="8379" y="4855"/>
                      <a:pt x="8379" y="4855"/>
                    </a:cubicBezTo>
                    <a:lnTo>
                      <a:pt x="8379" y="4746"/>
                    </a:lnTo>
                    <a:cubicBezTo>
                      <a:pt x="8379" y="4702"/>
                      <a:pt x="8378" y="4684"/>
                      <a:pt x="8376" y="4684"/>
                    </a:cubicBezTo>
                    <a:cubicBezTo>
                      <a:pt x="8373" y="4684"/>
                      <a:pt x="8366" y="4750"/>
                      <a:pt x="8359" y="4815"/>
                    </a:cubicBezTo>
                    <a:cubicBezTo>
                      <a:pt x="8342" y="4785"/>
                      <a:pt x="8320" y="4766"/>
                      <a:pt x="8298" y="4766"/>
                    </a:cubicBezTo>
                    <a:cubicBezTo>
                      <a:pt x="8282" y="4766"/>
                      <a:pt x="8266" y="4775"/>
                      <a:pt x="8250" y="4795"/>
                    </a:cubicBezTo>
                    <a:cubicBezTo>
                      <a:pt x="8217" y="4839"/>
                      <a:pt x="8187" y="4863"/>
                      <a:pt x="8170" y="4863"/>
                    </a:cubicBezTo>
                    <a:cubicBezTo>
                      <a:pt x="8151" y="4863"/>
                      <a:pt x="8146" y="4836"/>
                      <a:pt x="8161" y="4775"/>
                    </a:cubicBezTo>
                    <a:cubicBezTo>
                      <a:pt x="8194" y="4677"/>
                      <a:pt x="8361" y="4512"/>
                      <a:pt x="8303" y="4512"/>
                    </a:cubicBezTo>
                    <a:cubicBezTo>
                      <a:pt x="8290" y="4512"/>
                      <a:pt x="8267" y="4520"/>
                      <a:pt x="8231" y="4537"/>
                    </a:cubicBezTo>
                    <a:cubicBezTo>
                      <a:pt x="8022" y="4637"/>
                      <a:pt x="7963" y="4686"/>
                      <a:pt x="7993" y="4785"/>
                    </a:cubicBezTo>
                    <a:cubicBezTo>
                      <a:pt x="8010" y="4842"/>
                      <a:pt x="7942" y="4909"/>
                      <a:pt x="7887" y="4909"/>
                    </a:cubicBezTo>
                    <a:cubicBezTo>
                      <a:pt x="7846" y="4909"/>
                      <a:pt x="7811" y="4871"/>
                      <a:pt x="7824" y="4765"/>
                    </a:cubicBezTo>
                    <a:cubicBezTo>
                      <a:pt x="7843" y="4515"/>
                      <a:pt x="7806" y="4349"/>
                      <a:pt x="7941" y="4349"/>
                    </a:cubicBezTo>
                    <a:cubicBezTo>
                      <a:pt x="7945" y="4349"/>
                      <a:pt x="7949" y="4349"/>
                      <a:pt x="7953" y="4349"/>
                    </a:cubicBezTo>
                    <a:cubicBezTo>
                      <a:pt x="8112" y="4349"/>
                      <a:pt x="8052" y="4319"/>
                      <a:pt x="8131" y="4210"/>
                    </a:cubicBezTo>
                    <a:cubicBezTo>
                      <a:pt x="8201" y="4101"/>
                      <a:pt x="8409" y="4210"/>
                      <a:pt x="8280" y="4071"/>
                    </a:cubicBezTo>
                    <a:cubicBezTo>
                      <a:pt x="8242" y="4028"/>
                      <a:pt x="8210" y="4012"/>
                      <a:pt x="8182" y="4012"/>
                    </a:cubicBezTo>
                    <a:cubicBezTo>
                      <a:pt x="8114" y="4012"/>
                      <a:pt x="8065" y="4101"/>
                      <a:pt x="8002" y="4101"/>
                    </a:cubicBezTo>
                    <a:cubicBezTo>
                      <a:pt x="7923" y="4101"/>
                      <a:pt x="7844" y="3893"/>
                      <a:pt x="7943" y="3833"/>
                    </a:cubicBezTo>
                    <a:cubicBezTo>
                      <a:pt x="8018" y="3784"/>
                      <a:pt x="7981" y="3727"/>
                      <a:pt x="7933" y="3727"/>
                    </a:cubicBezTo>
                    <a:cubicBezTo>
                      <a:pt x="7923" y="3727"/>
                      <a:pt x="7913" y="3729"/>
                      <a:pt x="7903" y="3734"/>
                    </a:cubicBezTo>
                    <a:cubicBezTo>
                      <a:pt x="7886" y="3740"/>
                      <a:pt x="7861" y="3744"/>
                      <a:pt x="7836" y="3744"/>
                    </a:cubicBezTo>
                    <a:cubicBezTo>
                      <a:pt x="7778" y="3744"/>
                      <a:pt x="7720" y="3721"/>
                      <a:pt x="7755" y="3645"/>
                    </a:cubicBezTo>
                    <a:cubicBezTo>
                      <a:pt x="7814" y="3496"/>
                      <a:pt x="7646" y="3457"/>
                      <a:pt x="7636" y="3427"/>
                    </a:cubicBezTo>
                    <a:cubicBezTo>
                      <a:pt x="7617" y="3399"/>
                      <a:pt x="7679" y="3307"/>
                      <a:pt x="7745" y="3307"/>
                    </a:cubicBezTo>
                    <a:cubicBezTo>
                      <a:pt x="7748" y="3307"/>
                      <a:pt x="7751" y="3307"/>
                      <a:pt x="7755" y="3308"/>
                    </a:cubicBezTo>
                    <a:cubicBezTo>
                      <a:pt x="7817" y="3308"/>
                      <a:pt x="7880" y="3236"/>
                      <a:pt x="7805" y="3236"/>
                    </a:cubicBezTo>
                    <a:cubicBezTo>
                      <a:pt x="7796" y="3236"/>
                      <a:pt x="7786" y="3237"/>
                      <a:pt x="7774" y="3238"/>
                    </a:cubicBezTo>
                    <a:cubicBezTo>
                      <a:pt x="7708" y="3250"/>
                      <a:pt x="7670" y="3279"/>
                      <a:pt x="7647" y="3279"/>
                    </a:cubicBezTo>
                    <a:cubicBezTo>
                      <a:pt x="7628" y="3279"/>
                      <a:pt x="7620" y="3260"/>
                      <a:pt x="7616" y="3199"/>
                    </a:cubicBezTo>
                    <a:cubicBezTo>
                      <a:pt x="7596" y="3060"/>
                      <a:pt x="7626" y="3070"/>
                      <a:pt x="7586" y="2981"/>
                    </a:cubicBezTo>
                    <a:cubicBezTo>
                      <a:pt x="7556" y="2913"/>
                      <a:pt x="7504" y="2571"/>
                      <a:pt x="7480" y="2571"/>
                    </a:cubicBezTo>
                    <a:cubicBezTo>
                      <a:pt x="7472" y="2571"/>
                      <a:pt x="7467" y="2608"/>
                      <a:pt x="7467" y="2703"/>
                    </a:cubicBezTo>
                    <a:lnTo>
                      <a:pt x="7467" y="2435"/>
                    </a:lnTo>
                    <a:cubicBezTo>
                      <a:pt x="7467" y="2351"/>
                      <a:pt x="7465" y="2318"/>
                      <a:pt x="7462" y="2318"/>
                    </a:cubicBezTo>
                    <a:cubicBezTo>
                      <a:pt x="7449" y="2318"/>
                      <a:pt x="7419" y="2723"/>
                      <a:pt x="7388" y="2792"/>
                    </a:cubicBezTo>
                    <a:cubicBezTo>
                      <a:pt x="7348" y="2882"/>
                      <a:pt x="7358" y="3060"/>
                      <a:pt x="7348" y="3199"/>
                    </a:cubicBezTo>
                    <a:cubicBezTo>
                      <a:pt x="7346" y="3232"/>
                      <a:pt x="7340" y="3245"/>
                      <a:pt x="7331" y="3245"/>
                    </a:cubicBezTo>
                    <a:cubicBezTo>
                      <a:pt x="7302" y="3245"/>
                      <a:pt x="7240" y="3115"/>
                      <a:pt x="7150" y="3100"/>
                    </a:cubicBezTo>
                    <a:cubicBezTo>
                      <a:pt x="7121" y="3095"/>
                      <a:pt x="7105" y="3092"/>
                      <a:pt x="7098" y="3092"/>
                    </a:cubicBezTo>
                    <a:cubicBezTo>
                      <a:pt x="7076" y="3092"/>
                      <a:pt x="7142" y="3117"/>
                      <a:pt x="7180" y="3169"/>
                    </a:cubicBezTo>
                    <a:cubicBezTo>
                      <a:pt x="7259" y="3268"/>
                      <a:pt x="7308" y="3476"/>
                      <a:pt x="7299" y="3506"/>
                    </a:cubicBezTo>
                    <a:cubicBezTo>
                      <a:pt x="7294" y="3514"/>
                      <a:pt x="7289" y="3516"/>
                      <a:pt x="7284" y="3516"/>
                    </a:cubicBezTo>
                    <a:cubicBezTo>
                      <a:pt x="7279" y="3516"/>
                      <a:pt x="7274" y="3514"/>
                      <a:pt x="7269" y="3514"/>
                    </a:cubicBezTo>
                    <a:cubicBezTo>
                      <a:pt x="7259" y="3514"/>
                      <a:pt x="7249" y="3521"/>
                      <a:pt x="7239" y="3566"/>
                    </a:cubicBezTo>
                    <a:cubicBezTo>
                      <a:pt x="7222" y="3633"/>
                      <a:pt x="7112" y="3679"/>
                      <a:pt x="7043" y="3679"/>
                    </a:cubicBezTo>
                    <a:cubicBezTo>
                      <a:pt x="7031" y="3679"/>
                      <a:pt x="7020" y="3678"/>
                      <a:pt x="7011" y="3675"/>
                    </a:cubicBezTo>
                    <a:cubicBezTo>
                      <a:pt x="7009" y="3674"/>
                      <a:pt x="7007" y="3674"/>
                      <a:pt x="7005" y="3674"/>
                    </a:cubicBezTo>
                    <a:cubicBezTo>
                      <a:pt x="6958" y="3674"/>
                      <a:pt x="7044" y="3905"/>
                      <a:pt x="7130" y="3962"/>
                    </a:cubicBezTo>
                    <a:cubicBezTo>
                      <a:pt x="7195" y="4008"/>
                      <a:pt x="7158" y="4087"/>
                      <a:pt x="7078" y="4087"/>
                    </a:cubicBezTo>
                    <a:cubicBezTo>
                      <a:pt x="7035" y="4087"/>
                      <a:pt x="6980" y="4064"/>
                      <a:pt x="6922" y="4002"/>
                    </a:cubicBezTo>
                    <a:cubicBezTo>
                      <a:pt x="6905" y="3982"/>
                      <a:pt x="6889" y="3974"/>
                      <a:pt x="6874" y="3974"/>
                    </a:cubicBezTo>
                    <a:cubicBezTo>
                      <a:pt x="6827" y="3974"/>
                      <a:pt x="6781" y="4056"/>
                      <a:pt x="6684" y="4161"/>
                    </a:cubicBezTo>
                    <a:cubicBezTo>
                      <a:pt x="6555" y="4309"/>
                      <a:pt x="6832" y="4220"/>
                      <a:pt x="6912" y="4329"/>
                    </a:cubicBezTo>
                    <a:cubicBezTo>
                      <a:pt x="6935" y="4366"/>
                      <a:pt x="6943" y="4378"/>
                      <a:pt x="6948" y="4378"/>
                    </a:cubicBezTo>
                    <a:cubicBezTo>
                      <a:pt x="6959" y="4378"/>
                      <a:pt x="6961" y="4329"/>
                      <a:pt x="7061" y="4329"/>
                    </a:cubicBezTo>
                    <a:cubicBezTo>
                      <a:pt x="7064" y="4329"/>
                      <a:pt x="7068" y="4329"/>
                      <a:pt x="7071" y="4329"/>
                    </a:cubicBezTo>
                    <a:cubicBezTo>
                      <a:pt x="7203" y="4329"/>
                      <a:pt x="7081" y="4514"/>
                      <a:pt x="7110" y="4765"/>
                    </a:cubicBezTo>
                    <a:cubicBezTo>
                      <a:pt x="7119" y="4871"/>
                      <a:pt x="7084" y="4909"/>
                      <a:pt x="7043" y="4909"/>
                    </a:cubicBezTo>
                    <a:cubicBezTo>
                      <a:pt x="6989" y="4909"/>
                      <a:pt x="6925" y="4842"/>
                      <a:pt x="6942" y="4785"/>
                    </a:cubicBezTo>
                    <a:cubicBezTo>
                      <a:pt x="6971" y="4686"/>
                      <a:pt x="7031" y="4706"/>
                      <a:pt x="6813" y="4617"/>
                    </a:cubicBezTo>
                    <a:cubicBezTo>
                      <a:pt x="6753" y="4588"/>
                      <a:pt x="6727" y="4576"/>
                      <a:pt x="6722" y="4576"/>
                    </a:cubicBezTo>
                    <a:cubicBezTo>
                      <a:pt x="6710" y="4576"/>
                      <a:pt x="6824" y="4651"/>
                      <a:pt x="6852" y="4736"/>
                    </a:cubicBezTo>
                    <a:cubicBezTo>
                      <a:pt x="6875" y="4827"/>
                      <a:pt x="6810" y="4924"/>
                      <a:pt x="6743" y="4924"/>
                    </a:cubicBezTo>
                    <a:cubicBezTo>
                      <a:pt x="6723" y="4924"/>
                      <a:pt x="6702" y="4915"/>
                      <a:pt x="6684" y="4894"/>
                    </a:cubicBezTo>
                    <a:cubicBezTo>
                      <a:pt x="6657" y="4864"/>
                      <a:pt x="6632" y="4850"/>
                      <a:pt x="6609" y="4850"/>
                    </a:cubicBezTo>
                    <a:cubicBezTo>
                      <a:pt x="6566" y="4850"/>
                      <a:pt x="6531" y="4902"/>
                      <a:pt x="6505" y="4994"/>
                    </a:cubicBezTo>
                    <a:cubicBezTo>
                      <a:pt x="6498" y="5027"/>
                      <a:pt x="6498" y="5039"/>
                      <a:pt x="6504" y="5039"/>
                    </a:cubicBezTo>
                    <a:cubicBezTo>
                      <a:pt x="6515" y="5039"/>
                      <a:pt x="6548" y="4988"/>
                      <a:pt x="6578" y="4988"/>
                    </a:cubicBezTo>
                    <a:cubicBezTo>
                      <a:pt x="6592" y="4988"/>
                      <a:pt x="6605" y="4999"/>
                      <a:pt x="6614" y="5033"/>
                    </a:cubicBezTo>
                    <a:cubicBezTo>
                      <a:pt x="6641" y="5120"/>
                      <a:pt x="6717" y="5162"/>
                      <a:pt x="6785" y="5162"/>
                    </a:cubicBezTo>
                    <a:cubicBezTo>
                      <a:pt x="6818" y="5162"/>
                      <a:pt x="6849" y="5152"/>
                      <a:pt x="6872" y="5132"/>
                    </a:cubicBezTo>
                    <a:cubicBezTo>
                      <a:pt x="6891" y="5110"/>
                      <a:pt x="6909" y="5100"/>
                      <a:pt x="6930" y="5100"/>
                    </a:cubicBezTo>
                    <a:cubicBezTo>
                      <a:pt x="6974" y="5100"/>
                      <a:pt x="7029" y="5144"/>
                      <a:pt x="7130" y="5212"/>
                    </a:cubicBezTo>
                    <a:cubicBezTo>
                      <a:pt x="7289" y="5311"/>
                      <a:pt x="7061" y="5400"/>
                      <a:pt x="6991" y="5460"/>
                    </a:cubicBezTo>
                    <a:cubicBezTo>
                      <a:pt x="6969" y="5482"/>
                      <a:pt x="6948" y="5487"/>
                      <a:pt x="6925" y="5487"/>
                    </a:cubicBezTo>
                    <a:cubicBezTo>
                      <a:pt x="6907" y="5487"/>
                      <a:pt x="6888" y="5484"/>
                      <a:pt x="6867" y="5484"/>
                    </a:cubicBezTo>
                    <a:cubicBezTo>
                      <a:pt x="6831" y="5484"/>
                      <a:pt x="6788" y="5492"/>
                      <a:pt x="6733" y="5539"/>
                    </a:cubicBezTo>
                    <a:cubicBezTo>
                      <a:pt x="6621" y="5635"/>
                      <a:pt x="6613" y="5724"/>
                      <a:pt x="6582" y="5724"/>
                    </a:cubicBezTo>
                    <a:cubicBezTo>
                      <a:pt x="6575" y="5724"/>
                      <a:pt x="6566" y="5719"/>
                      <a:pt x="6555" y="5707"/>
                    </a:cubicBezTo>
                    <a:cubicBezTo>
                      <a:pt x="6547" y="5694"/>
                      <a:pt x="6537" y="5688"/>
                      <a:pt x="6526" y="5688"/>
                    </a:cubicBezTo>
                    <a:cubicBezTo>
                      <a:pt x="6497" y="5688"/>
                      <a:pt x="6457" y="5732"/>
                      <a:pt x="6406" y="5797"/>
                    </a:cubicBezTo>
                    <a:cubicBezTo>
                      <a:pt x="6369" y="5722"/>
                      <a:pt x="6324" y="5679"/>
                      <a:pt x="6268" y="5679"/>
                    </a:cubicBezTo>
                    <a:cubicBezTo>
                      <a:pt x="6235" y="5679"/>
                      <a:pt x="6199" y="5694"/>
                      <a:pt x="6158" y="5727"/>
                    </a:cubicBezTo>
                    <a:cubicBezTo>
                      <a:pt x="6134" y="5747"/>
                      <a:pt x="6107" y="5756"/>
                      <a:pt x="6079" y="5756"/>
                    </a:cubicBezTo>
                    <a:cubicBezTo>
                      <a:pt x="5981" y="5756"/>
                      <a:pt x="5882" y="5649"/>
                      <a:pt x="5920" y="5549"/>
                    </a:cubicBezTo>
                    <a:cubicBezTo>
                      <a:pt x="5956" y="5457"/>
                      <a:pt x="6122" y="5375"/>
                      <a:pt x="6103" y="5375"/>
                    </a:cubicBezTo>
                    <a:cubicBezTo>
                      <a:pt x="6096" y="5375"/>
                      <a:pt x="6058" y="5388"/>
                      <a:pt x="5970" y="5420"/>
                    </a:cubicBezTo>
                    <a:cubicBezTo>
                      <a:pt x="5653" y="5519"/>
                      <a:pt x="5742" y="5499"/>
                      <a:pt x="5781" y="5608"/>
                    </a:cubicBezTo>
                    <a:cubicBezTo>
                      <a:pt x="5804" y="5670"/>
                      <a:pt x="5709" y="5741"/>
                      <a:pt x="5629" y="5741"/>
                    </a:cubicBezTo>
                    <a:cubicBezTo>
                      <a:pt x="5568" y="5741"/>
                      <a:pt x="5516" y="5699"/>
                      <a:pt x="5534" y="5579"/>
                    </a:cubicBezTo>
                    <a:cubicBezTo>
                      <a:pt x="5572" y="5307"/>
                      <a:pt x="5393" y="5102"/>
                      <a:pt x="5598" y="5102"/>
                    </a:cubicBezTo>
                    <a:cubicBezTo>
                      <a:pt x="5603" y="5102"/>
                      <a:pt x="5608" y="5102"/>
                      <a:pt x="5613" y="5103"/>
                    </a:cubicBezTo>
                    <a:cubicBezTo>
                      <a:pt x="5759" y="5109"/>
                      <a:pt x="5758" y="5165"/>
                      <a:pt x="5775" y="5165"/>
                    </a:cubicBezTo>
                    <a:cubicBezTo>
                      <a:pt x="5783" y="5165"/>
                      <a:pt x="5795" y="5152"/>
                      <a:pt x="5831" y="5112"/>
                    </a:cubicBezTo>
                    <a:cubicBezTo>
                      <a:pt x="5940" y="4994"/>
                      <a:pt x="6357" y="5083"/>
                      <a:pt x="6158" y="4924"/>
                    </a:cubicBezTo>
                    <a:cubicBezTo>
                      <a:pt x="6015" y="4804"/>
                      <a:pt x="5952" y="4718"/>
                      <a:pt x="5883" y="4718"/>
                    </a:cubicBezTo>
                    <a:cubicBezTo>
                      <a:pt x="5860" y="4718"/>
                      <a:pt x="5838" y="4726"/>
                      <a:pt x="5811" y="4746"/>
                    </a:cubicBezTo>
                    <a:cubicBezTo>
                      <a:pt x="5725" y="4815"/>
                      <a:pt x="5643" y="4839"/>
                      <a:pt x="5579" y="4839"/>
                    </a:cubicBezTo>
                    <a:cubicBezTo>
                      <a:pt x="5460" y="4839"/>
                      <a:pt x="5404" y="4755"/>
                      <a:pt x="5494" y="4716"/>
                    </a:cubicBezTo>
                    <a:cubicBezTo>
                      <a:pt x="5628" y="4649"/>
                      <a:pt x="5762" y="4388"/>
                      <a:pt x="5691" y="4388"/>
                    </a:cubicBezTo>
                    <a:cubicBezTo>
                      <a:pt x="5688" y="4388"/>
                      <a:pt x="5685" y="4388"/>
                      <a:pt x="5682" y="4389"/>
                    </a:cubicBezTo>
                    <a:cubicBezTo>
                      <a:pt x="5665" y="4394"/>
                      <a:pt x="5642" y="4397"/>
                      <a:pt x="5617" y="4397"/>
                    </a:cubicBezTo>
                    <a:cubicBezTo>
                      <a:pt x="5512" y="4397"/>
                      <a:pt x="5359" y="4350"/>
                      <a:pt x="5335" y="4270"/>
                    </a:cubicBezTo>
                    <a:cubicBezTo>
                      <a:pt x="5323" y="4216"/>
                      <a:pt x="5308" y="4216"/>
                      <a:pt x="5291" y="4216"/>
                    </a:cubicBezTo>
                    <a:lnTo>
                      <a:pt x="5291" y="4216"/>
                    </a:lnTo>
                    <a:cubicBezTo>
                      <a:pt x="5280" y="4216"/>
                      <a:pt x="5268" y="4216"/>
                      <a:pt x="5256" y="4200"/>
                    </a:cubicBezTo>
                    <a:cubicBezTo>
                      <a:pt x="5236" y="4171"/>
                      <a:pt x="5315" y="3952"/>
                      <a:pt x="5425" y="3843"/>
                    </a:cubicBezTo>
                    <a:cubicBezTo>
                      <a:pt x="5478" y="3783"/>
                      <a:pt x="5577" y="3757"/>
                      <a:pt x="5546" y="3757"/>
                    </a:cubicBezTo>
                    <a:cubicBezTo>
                      <a:pt x="5536" y="3757"/>
                      <a:pt x="5514" y="3759"/>
                      <a:pt x="5474" y="3764"/>
                    </a:cubicBezTo>
                    <a:cubicBezTo>
                      <a:pt x="5338" y="3779"/>
                      <a:pt x="5248" y="3922"/>
                      <a:pt x="5204" y="3922"/>
                    </a:cubicBezTo>
                    <a:cubicBezTo>
                      <a:pt x="5190" y="3922"/>
                      <a:pt x="5181" y="3908"/>
                      <a:pt x="5177" y="3873"/>
                    </a:cubicBezTo>
                    <a:cubicBezTo>
                      <a:pt x="5157" y="3724"/>
                      <a:pt x="5177" y="3526"/>
                      <a:pt x="5107" y="3427"/>
                    </a:cubicBezTo>
                    <a:cubicBezTo>
                      <a:pt x="5061" y="3350"/>
                      <a:pt x="5027" y="2910"/>
                      <a:pt x="5014" y="2910"/>
                    </a:cubicBezTo>
                    <a:cubicBezTo>
                      <a:pt x="5010" y="2910"/>
                      <a:pt x="5008" y="2947"/>
                      <a:pt x="5008" y="3040"/>
                    </a:cubicBezTo>
                    <a:lnTo>
                      <a:pt x="5008" y="3328"/>
                    </a:lnTo>
                    <a:cubicBezTo>
                      <a:pt x="5008" y="3226"/>
                      <a:pt x="5001" y="3186"/>
                      <a:pt x="4989" y="3186"/>
                    </a:cubicBezTo>
                    <a:cubicBezTo>
                      <a:pt x="4953" y="3186"/>
                      <a:pt x="4874" y="3560"/>
                      <a:pt x="4830" y="3635"/>
                    </a:cubicBezTo>
                    <a:cubicBezTo>
                      <a:pt x="4770" y="3734"/>
                      <a:pt x="4810" y="3724"/>
                      <a:pt x="4790" y="3883"/>
                    </a:cubicBezTo>
                    <a:cubicBezTo>
                      <a:pt x="4782" y="3945"/>
                      <a:pt x="4768" y="3964"/>
                      <a:pt x="4743" y="3964"/>
                    </a:cubicBezTo>
                    <a:cubicBezTo>
                      <a:pt x="4707" y="3964"/>
                      <a:pt x="4650" y="3928"/>
                      <a:pt x="4552" y="3923"/>
                    </a:cubicBezTo>
                    <a:cubicBezTo>
                      <a:pt x="4534" y="3921"/>
                      <a:pt x="4519" y="3920"/>
                      <a:pt x="4507" y="3920"/>
                    </a:cubicBezTo>
                    <a:cubicBezTo>
                      <a:pt x="4395" y="3920"/>
                      <a:pt x="4492" y="3992"/>
                      <a:pt x="4582" y="3992"/>
                    </a:cubicBezTo>
                    <a:cubicBezTo>
                      <a:pt x="4586" y="3992"/>
                      <a:pt x="4590" y="3991"/>
                      <a:pt x="4595" y="3991"/>
                    </a:cubicBezTo>
                    <a:cubicBezTo>
                      <a:pt x="4689" y="3991"/>
                      <a:pt x="4779" y="4092"/>
                      <a:pt x="4760" y="4121"/>
                    </a:cubicBezTo>
                    <a:cubicBezTo>
                      <a:pt x="4730" y="4151"/>
                      <a:pt x="4492" y="4200"/>
                      <a:pt x="4582" y="4359"/>
                    </a:cubicBezTo>
                    <a:cubicBezTo>
                      <a:pt x="4637" y="4443"/>
                      <a:pt x="4551" y="4472"/>
                      <a:pt x="4464" y="4472"/>
                    </a:cubicBezTo>
                    <a:cubicBezTo>
                      <a:pt x="4427" y="4472"/>
                      <a:pt x="4390" y="4467"/>
                      <a:pt x="4364" y="4458"/>
                    </a:cubicBezTo>
                    <a:cubicBezTo>
                      <a:pt x="4349" y="4453"/>
                      <a:pt x="4334" y="4451"/>
                      <a:pt x="4319" y="4451"/>
                    </a:cubicBezTo>
                    <a:cubicBezTo>
                      <a:pt x="4245" y="4451"/>
                      <a:pt x="4188" y="4509"/>
                      <a:pt x="4304" y="4567"/>
                    </a:cubicBezTo>
                    <a:cubicBezTo>
                      <a:pt x="4413" y="4617"/>
                      <a:pt x="4364" y="4765"/>
                      <a:pt x="4284" y="4835"/>
                    </a:cubicBezTo>
                    <a:cubicBezTo>
                      <a:pt x="4284" y="4775"/>
                      <a:pt x="4274" y="4726"/>
                      <a:pt x="4254" y="4686"/>
                    </a:cubicBezTo>
                    <a:cubicBezTo>
                      <a:pt x="4231" y="4655"/>
                      <a:pt x="4214" y="4446"/>
                      <a:pt x="4208" y="4446"/>
                    </a:cubicBezTo>
                    <a:cubicBezTo>
                      <a:pt x="4206" y="4446"/>
                      <a:pt x="4205" y="4463"/>
                      <a:pt x="4205" y="4508"/>
                    </a:cubicBezTo>
                    <a:lnTo>
                      <a:pt x="4205" y="4646"/>
                    </a:lnTo>
                    <a:cubicBezTo>
                      <a:pt x="4205" y="4597"/>
                      <a:pt x="4201" y="4578"/>
                      <a:pt x="4195" y="4578"/>
                    </a:cubicBezTo>
                    <a:cubicBezTo>
                      <a:pt x="4178" y="4578"/>
                      <a:pt x="4140" y="4748"/>
                      <a:pt x="4126" y="4785"/>
                    </a:cubicBezTo>
                    <a:cubicBezTo>
                      <a:pt x="4106" y="4805"/>
                      <a:pt x="4106" y="4815"/>
                      <a:pt x="4106" y="4825"/>
                    </a:cubicBezTo>
                    <a:cubicBezTo>
                      <a:pt x="4058" y="4801"/>
                      <a:pt x="4007" y="4766"/>
                      <a:pt x="3943" y="4766"/>
                    </a:cubicBezTo>
                    <a:cubicBezTo>
                      <a:pt x="3901" y="4766"/>
                      <a:pt x="3854" y="4782"/>
                      <a:pt x="3798" y="4825"/>
                    </a:cubicBezTo>
                    <a:cubicBezTo>
                      <a:pt x="3650" y="4954"/>
                      <a:pt x="3818" y="4904"/>
                      <a:pt x="3947" y="4934"/>
                    </a:cubicBezTo>
                    <a:cubicBezTo>
                      <a:pt x="3957" y="4944"/>
                      <a:pt x="3977" y="4954"/>
                      <a:pt x="3997" y="4954"/>
                    </a:cubicBezTo>
                    <a:cubicBezTo>
                      <a:pt x="4007" y="4964"/>
                      <a:pt x="4017" y="4974"/>
                      <a:pt x="4026" y="4984"/>
                    </a:cubicBezTo>
                    <a:cubicBezTo>
                      <a:pt x="4046" y="5003"/>
                      <a:pt x="4056" y="5013"/>
                      <a:pt x="4066" y="5033"/>
                    </a:cubicBezTo>
                    <a:cubicBezTo>
                      <a:pt x="4036" y="5043"/>
                      <a:pt x="3967" y="5073"/>
                      <a:pt x="4007" y="5132"/>
                    </a:cubicBezTo>
                    <a:cubicBezTo>
                      <a:pt x="4028" y="5175"/>
                      <a:pt x="3984" y="5187"/>
                      <a:pt x="3942" y="5187"/>
                    </a:cubicBezTo>
                    <a:cubicBezTo>
                      <a:pt x="3926" y="5187"/>
                      <a:pt x="3909" y="5185"/>
                      <a:pt x="3898" y="5182"/>
                    </a:cubicBezTo>
                    <a:cubicBezTo>
                      <a:pt x="3892" y="5181"/>
                      <a:pt x="3887" y="5180"/>
                      <a:pt x="3881" y="5180"/>
                    </a:cubicBezTo>
                    <a:cubicBezTo>
                      <a:pt x="3847" y="5180"/>
                      <a:pt x="3816" y="5206"/>
                      <a:pt x="3868" y="5231"/>
                    </a:cubicBezTo>
                    <a:cubicBezTo>
                      <a:pt x="3917" y="5251"/>
                      <a:pt x="3907" y="5301"/>
                      <a:pt x="3878" y="5341"/>
                    </a:cubicBezTo>
                    <a:cubicBezTo>
                      <a:pt x="3821" y="5323"/>
                      <a:pt x="3788" y="5315"/>
                      <a:pt x="3770" y="5315"/>
                    </a:cubicBezTo>
                    <a:cubicBezTo>
                      <a:pt x="3748" y="5315"/>
                      <a:pt x="3752" y="5328"/>
                      <a:pt x="3769" y="5350"/>
                    </a:cubicBezTo>
                    <a:cubicBezTo>
                      <a:pt x="3739" y="5341"/>
                      <a:pt x="3709" y="5331"/>
                      <a:pt x="3679" y="5331"/>
                    </a:cubicBezTo>
                    <a:cubicBezTo>
                      <a:pt x="3650" y="5311"/>
                      <a:pt x="3640" y="5291"/>
                      <a:pt x="3640" y="5271"/>
                    </a:cubicBezTo>
                    <a:cubicBezTo>
                      <a:pt x="3640" y="5255"/>
                      <a:pt x="3633" y="5192"/>
                      <a:pt x="3675" y="5192"/>
                    </a:cubicBezTo>
                    <a:cubicBezTo>
                      <a:pt x="3684" y="5192"/>
                      <a:pt x="3695" y="5195"/>
                      <a:pt x="3709" y="5202"/>
                    </a:cubicBezTo>
                    <a:cubicBezTo>
                      <a:pt x="3742" y="5214"/>
                      <a:pt x="3771" y="5221"/>
                      <a:pt x="3791" y="5221"/>
                    </a:cubicBezTo>
                    <a:cubicBezTo>
                      <a:pt x="3819" y="5221"/>
                      <a:pt x="3827" y="5207"/>
                      <a:pt x="3798" y="5172"/>
                    </a:cubicBezTo>
                    <a:cubicBezTo>
                      <a:pt x="3754" y="5110"/>
                      <a:pt x="3709" y="5071"/>
                      <a:pt x="3658" y="5071"/>
                    </a:cubicBezTo>
                    <a:cubicBezTo>
                      <a:pt x="3652" y="5071"/>
                      <a:pt x="3646" y="5072"/>
                      <a:pt x="3640" y="5073"/>
                    </a:cubicBezTo>
                    <a:cubicBezTo>
                      <a:pt x="3588" y="5088"/>
                      <a:pt x="3537" y="5113"/>
                      <a:pt x="3501" y="5113"/>
                    </a:cubicBezTo>
                    <a:cubicBezTo>
                      <a:pt x="3489" y="5113"/>
                      <a:pt x="3479" y="5110"/>
                      <a:pt x="3471" y="5103"/>
                    </a:cubicBezTo>
                    <a:cubicBezTo>
                      <a:pt x="3441" y="5063"/>
                      <a:pt x="3412" y="5033"/>
                      <a:pt x="3372" y="5033"/>
                    </a:cubicBezTo>
                    <a:cubicBezTo>
                      <a:pt x="3332" y="5023"/>
                      <a:pt x="3263" y="4994"/>
                      <a:pt x="3313" y="4954"/>
                    </a:cubicBezTo>
                    <a:cubicBezTo>
                      <a:pt x="3362" y="4914"/>
                      <a:pt x="3392" y="4825"/>
                      <a:pt x="3392" y="4825"/>
                    </a:cubicBezTo>
                    <a:cubicBezTo>
                      <a:pt x="3392" y="4825"/>
                      <a:pt x="3386" y="4720"/>
                      <a:pt x="3408" y="4720"/>
                    </a:cubicBezTo>
                    <a:cubicBezTo>
                      <a:pt x="3413" y="4720"/>
                      <a:pt x="3421" y="4727"/>
                      <a:pt x="3432" y="4746"/>
                    </a:cubicBezTo>
                    <a:cubicBezTo>
                      <a:pt x="3472" y="4827"/>
                      <a:pt x="3500" y="4882"/>
                      <a:pt x="3519" y="4882"/>
                    </a:cubicBezTo>
                    <a:cubicBezTo>
                      <a:pt x="3523" y="4882"/>
                      <a:pt x="3527" y="4880"/>
                      <a:pt x="3531" y="4875"/>
                    </a:cubicBezTo>
                    <a:cubicBezTo>
                      <a:pt x="3546" y="4859"/>
                      <a:pt x="3544" y="4822"/>
                      <a:pt x="3550" y="4822"/>
                    </a:cubicBezTo>
                    <a:cubicBezTo>
                      <a:pt x="3553" y="4822"/>
                      <a:pt x="3556" y="4825"/>
                      <a:pt x="3560" y="4835"/>
                    </a:cubicBezTo>
                    <a:cubicBezTo>
                      <a:pt x="3569" y="4856"/>
                      <a:pt x="3588" y="4868"/>
                      <a:pt x="3603" y="4868"/>
                    </a:cubicBezTo>
                    <a:cubicBezTo>
                      <a:pt x="3623" y="4868"/>
                      <a:pt x="3634" y="4846"/>
                      <a:pt x="3600" y="4795"/>
                    </a:cubicBezTo>
                    <a:cubicBezTo>
                      <a:pt x="3551" y="4730"/>
                      <a:pt x="3516" y="4678"/>
                      <a:pt x="3488" y="4678"/>
                    </a:cubicBezTo>
                    <a:cubicBezTo>
                      <a:pt x="3482" y="4678"/>
                      <a:pt x="3477" y="4681"/>
                      <a:pt x="3471" y="4686"/>
                    </a:cubicBezTo>
                    <a:cubicBezTo>
                      <a:pt x="3467" y="4692"/>
                      <a:pt x="3465" y="4694"/>
                      <a:pt x="3463" y="4694"/>
                    </a:cubicBezTo>
                    <a:cubicBezTo>
                      <a:pt x="3452" y="4694"/>
                      <a:pt x="3448" y="4647"/>
                      <a:pt x="3392" y="4607"/>
                    </a:cubicBezTo>
                    <a:cubicBezTo>
                      <a:pt x="3366" y="4581"/>
                      <a:pt x="3345" y="4576"/>
                      <a:pt x="3328" y="4576"/>
                    </a:cubicBezTo>
                    <a:cubicBezTo>
                      <a:pt x="3317" y="4576"/>
                      <a:pt x="3308" y="4578"/>
                      <a:pt x="3299" y="4578"/>
                    </a:cubicBezTo>
                    <a:cubicBezTo>
                      <a:pt x="3290" y="4578"/>
                      <a:pt x="3281" y="4576"/>
                      <a:pt x="3273" y="4567"/>
                    </a:cubicBezTo>
                    <a:cubicBezTo>
                      <a:pt x="3233" y="4537"/>
                      <a:pt x="3124" y="4498"/>
                      <a:pt x="3203" y="4448"/>
                    </a:cubicBezTo>
                    <a:cubicBezTo>
                      <a:pt x="3251" y="4414"/>
                      <a:pt x="3275" y="4395"/>
                      <a:pt x="3295" y="4395"/>
                    </a:cubicBezTo>
                    <a:cubicBezTo>
                      <a:pt x="3304" y="4395"/>
                      <a:pt x="3313" y="4399"/>
                      <a:pt x="3322" y="4409"/>
                    </a:cubicBezTo>
                    <a:cubicBezTo>
                      <a:pt x="3341" y="4427"/>
                      <a:pt x="3375" y="4454"/>
                      <a:pt x="3403" y="4454"/>
                    </a:cubicBezTo>
                    <a:cubicBezTo>
                      <a:pt x="3420" y="4454"/>
                      <a:pt x="3434" y="4444"/>
                      <a:pt x="3441" y="4418"/>
                    </a:cubicBezTo>
                    <a:cubicBezTo>
                      <a:pt x="3461" y="4359"/>
                      <a:pt x="3511" y="4409"/>
                      <a:pt x="3501" y="4349"/>
                    </a:cubicBezTo>
                    <a:cubicBezTo>
                      <a:pt x="3485" y="4294"/>
                      <a:pt x="3463" y="4238"/>
                      <a:pt x="3435" y="4238"/>
                    </a:cubicBezTo>
                    <a:cubicBezTo>
                      <a:pt x="3427" y="4238"/>
                      <a:pt x="3420" y="4242"/>
                      <a:pt x="3412" y="4250"/>
                    </a:cubicBezTo>
                    <a:cubicBezTo>
                      <a:pt x="3397" y="4270"/>
                      <a:pt x="3384" y="4282"/>
                      <a:pt x="3377" y="4282"/>
                    </a:cubicBezTo>
                    <a:cubicBezTo>
                      <a:pt x="3370" y="4282"/>
                      <a:pt x="3367" y="4270"/>
                      <a:pt x="3372" y="4240"/>
                    </a:cubicBezTo>
                    <a:cubicBezTo>
                      <a:pt x="3388" y="4192"/>
                      <a:pt x="3469" y="4117"/>
                      <a:pt x="3441" y="4117"/>
                    </a:cubicBezTo>
                    <a:cubicBezTo>
                      <a:pt x="3435" y="4117"/>
                      <a:pt x="3422" y="4121"/>
                      <a:pt x="3402" y="4131"/>
                    </a:cubicBezTo>
                    <a:cubicBezTo>
                      <a:pt x="3303" y="4171"/>
                      <a:pt x="3273" y="4200"/>
                      <a:pt x="3293" y="4240"/>
                    </a:cubicBezTo>
                    <a:cubicBezTo>
                      <a:pt x="3298" y="4268"/>
                      <a:pt x="3269" y="4299"/>
                      <a:pt x="3244" y="4299"/>
                    </a:cubicBezTo>
                    <a:cubicBezTo>
                      <a:pt x="3225" y="4299"/>
                      <a:pt x="3209" y="4281"/>
                      <a:pt x="3213" y="4230"/>
                    </a:cubicBezTo>
                    <a:cubicBezTo>
                      <a:pt x="3223" y="4111"/>
                      <a:pt x="3203" y="4032"/>
                      <a:pt x="3273" y="4032"/>
                    </a:cubicBezTo>
                    <a:cubicBezTo>
                      <a:pt x="3284" y="4033"/>
                      <a:pt x="3294" y="4034"/>
                      <a:pt x="3301" y="4034"/>
                    </a:cubicBezTo>
                    <a:cubicBezTo>
                      <a:pt x="3337" y="4034"/>
                      <a:pt x="3327" y="4014"/>
                      <a:pt x="3352" y="3972"/>
                    </a:cubicBezTo>
                    <a:cubicBezTo>
                      <a:pt x="3392" y="3923"/>
                      <a:pt x="3491" y="3972"/>
                      <a:pt x="3432" y="3903"/>
                    </a:cubicBezTo>
                    <a:cubicBezTo>
                      <a:pt x="3412" y="3883"/>
                      <a:pt x="3397" y="3876"/>
                      <a:pt x="3383" y="3876"/>
                    </a:cubicBezTo>
                    <a:cubicBezTo>
                      <a:pt x="3349" y="3876"/>
                      <a:pt x="3328" y="3923"/>
                      <a:pt x="3293" y="3923"/>
                    </a:cubicBezTo>
                    <a:cubicBezTo>
                      <a:pt x="3253" y="3923"/>
                      <a:pt x="3223" y="3814"/>
                      <a:pt x="3263" y="3794"/>
                    </a:cubicBezTo>
                    <a:cubicBezTo>
                      <a:pt x="3306" y="3768"/>
                      <a:pt x="3282" y="3742"/>
                      <a:pt x="3255" y="3742"/>
                    </a:cubicBezTo>
                    <a:cubicBezTo>
                      <a:pt x="3251" y="3742"/>
                      <a:pt x="3247" y="3743"/>
                      <a:pt x="3243" y="3744"/>
                    </a:cubicBezTo>
                    <a:cubicBezTo>
                      <a:pt x="3237" y="3747"/>
                      <a:pt x="3227" y="3749"/>
                      <a:pt x="3217" y="3749"/>
                    </a:cubicBezTo>
                    <a:cubicBezTo>
                      <a:pt x="3191" y="3749"/>
                      <a:pt x="3160" y="3737"/>
                      <a:pt x="3174" y="3695"/>
                    </a:cubicBezTo>
                    <a:cubicBezTo>
                      <a:pt x="3203" y="3625"/>
                      <a:pt x="3124" y="3605"/>
                      <a:pt x="3114" y="3595"/>
                    </a:cubicBezTo>
                    <a:cubicBezTo>
                      <a:pt x="3114" y="3576"/>
                      <a:pt x="3144" y="3536"/>
                      <a:pt x="3174" y="3536"/>
                    </a:cubicBezTo>
                    <a:cubicBezTo>
                      <a:pt x="3209" y="3536"/>
                      <a:pt x="3236" y="3505"/>
                      <a:pt x="3200" y="3505"/>
                    </a:cubicBezTo>
                    <a:cubicBezTo>
                      <a:pt x="3196" y="3505"/>
                      <a:pt x="3190" y="3505"/>
                      <a:pt x="3184" y="3506"/>
                    </a:cubicBezTo>
                    <a:cubicBezTo>
                      <a:pt x="3156" y="3512"/>
                      <a:pt x="3138" y="3526"/>
                      <a:pt x="3125" y="3526"/>
                    </a:cubicBezTo>
                    <a:cubicBezTo>
                      <a:pt x="3115" y="3526"/>
                      <a:pt x="3109" y="3517"/>
                      <a:pt x="3104" y="3486"/>
                    </a:cubicBezTo>
                    <a:cubicBezTo>
                      <a:pt x="3104" y="3427"/>
                      <a:pt x="3114" y="3427"/>
                      <a:pt x="3094" y="3377"/>
                    </a:cubicBezTo>
                    <a:cubicBezTo>
                      <a:pt x="3079" y="3347"/>
                      <a:pt x="3053" y="3188"/>
                      <a:pt x="3041" y="3188"/>
                    </a:cubicBezTo>
                    <a:cubicBezTo>
                      <a:pt x="3037" y="3188"/>
                      <a:pt x="3035" y="3205"/>
                      <a:pt x="3035" y="3248"/>
                    </a:cubicBezTo>
                    <a:lnTo>
                      <a:pt x="3035" y="3120"/>
                    </a:lnTo>
                    <a:cubicBezTo>
                      <a:pt x="3035" y="3080"/>
                      <a:pt x="3034" y="3064"/>
                      <a:pt x="3033" y="3064"/>
                    </a:cubicBezTo>
                    <a:cubicBezTo>
                      <a:pt x="3030" y="3064"/>
                      <a:pt x="3021" y="3257"/>
                      <a:pt x="3005" y="3288"/>
                    </a:cubicBezTo>
                    <a:cubicBezTo>
                      <a:pt x="2985" y="3338"/>
                      <a:pt x="2985" y="3417"/>
                      <a:pt x="2985" y="3486"/>
                    </a:cubicBezTo>
                    <a:cubicBezTo>
                      <a:pt x="2983" y="3503"/>
                      <a:pt x="2979" y="3509"/>
                      <a:pt x="2975" y="3509"/>
                    </a:cubicBezTo>
                    <a:cubicBezTo>
                      <a:pt x="2960" y="3509"/>
                      <a:pt x="2931" y="3444"/>
                      <a:pt x="2886" y="3437"/>
                    </a:cubicBezTo>
                    <a:cubicBezTo>
                      <a:pt x="2874" y="3434"/>
                      <a:pt x="2867" y="3433"/>
                      <a:pt x="2864" y="3433"/>
                    </a:cubicBezTo>
                    <a:cubicBezTo>
                      <a:pt x="2856" y="3433"/>
                      <a:pt x="2884" y="3444"/>
                      <a:pt x="2906" y="3467"/>
                    </a:cubicBezTo>
                    <a:cubicBezTo>
                      <a:pt x="2936" y="3516"/>
                      <a:pt x="2966" y="3615"/>
                      <a:pt x="2956" y="3635"/>
                    </a:cubicBezTo>
                    <a:cubicBezTo>
                      <a:pt x="2952" y="3638"/>
                      <a:pt x="2949" y="3638"/>
                      <a:pt x="2946" y="3638"/>
                    </a:cubicBezTo>
                    <a:lnTo>
                      <a:pt x="2946" y="3638"/>
                    </a:lnTo>
                    <a:cubicBezTo>
                      <a:pt x="2940" y="3638"/>
                      <a:pt x="2936" y="3638"/>
                      <a:pt x="2936" y="3665"/>
                    </a:cubicBezTo>
                    <a:cubicBezTo>
                      <a:pt x="2928" y="3698"/>
                      <a:pt x="2872" y="3717"/>
                      <a:pt x="2836" y="3717"/>
                    </a:cubicBezTo>
                    <a:cubicBezTo>
                      <a:pt x="2828" y="3717"/>
                      <a:pt x="2822" y="3716"/>
                      <a:pt x="2817" y="3714"/>
                    </a:cubicBezTo>
                    <a:cubicBezTo>
                      <a:pt x="2816" y="3714"/>
                      <a:pt x="2815" y="3714"/>
                      <a:pt x="2814" y="3714"/>
                    </a:cubicBezTo>
                    <a:cubicBezTo>
                      <a:pt x="2791" y="3714"/>
                      <a:pt x="2838" y="3825"/>
                      <a:pt x="2876" y="3853"/>
                    </a:cubicBezTo>
                    <a:cubicBezTo>
                      <a:pt x="2909" y="3873"/>
                      <a:pt x="2890" y="3910"/>
                      <a:pt x="2850" y="3910"/>
                    </a:cubicBezTo>
                    <a:cubicBezTo>
                      <a:pt x="2830" y="3910"/>
                      <a:pt x="2804" y="3900"/>
                      <a:pt x="2777" y="3873"/>
                    </a:cubicBezTo>
                    <a:cubicBezTo>
                      <a:pt x="2769" y="3862"/>
                      <a:pt x="2762" y="3857"/>
                      <a:pt x="2754" y="3857"/>
                    </a:cubicBezTo>
                    <a:cubicBezTo>
                      <a:pt x="2734" y="3857"/>
                      <a:pt x="2711" y="3892"/>
                      <a:pt x="2668" y="3942"/>
                    </a:cubicBezTo>
                    <a:cubicBezTo>
                      <a:pt x="2609" y="4012"/>
                      <a:pt x="2737" y="3972"/>
                      <a:pt x="2777" y="4032"/>
                    </a:cubicBezTo>
                    <a:cubicBezTo>
                      <a:pt x="2787" y="4048"/>
                      <a:pt x="2790" y="4053"/>
                      <a:pt x="2793" y="4053"/>
                    </a:cubicBezTo>
                    <a:cubicBezTo>
                      <a:pt x="2798" y="4053"/>
                      <a:pt x="2800" y="4029"/>
                      <a:pt x="2847" y="4022"/>
                    </a:cubicBezTo>
                    <a:cubicBezTo>
                      <a:pt x="2916" y="4022"/>
                      <a:pt x="2856" y="4111"/>
                      <a:pt x="2866" y="4230"/>
                    </a:cubicBezTo>
                    <a:cubicBezTo>
                      <a:pt x="2875" y="4283"/>
                      <a:pt x="2859" y="4300"/>
                      <a:pt x="2839" y="4300"/>
                    </a:cubicBezTo>
                    <a:cubicBezTo>
                      <a:pt x="2813" y="4300"/>
                      <a:pt x="2781" y="4272"/>
                      <a:pt x="2787" y="4250"/>
                    </a:cubicBezTo>
                    <a:cubicBezTo>
                      <a:pt x="2807" y="4200"/>
                      <a:pt x="2827" y="4210"/>
                      <a:pt x="2728" y="4161"/>
                    </a:cubicBezTo>
                    <a:cubicBezTo>
                      <a:pt x="2700" y="4150"/>
                      <a:pt x="2688" y="4145"/>
                      <a:pt x="2685" y="4145"/>
                    </a:cubicBezTo>
                    <a:cubicBezTo>
                      <a:pt x="2678" y="4145"/>
                      <a:pt x="2733" y="4177"/>
                      <a:pt x="2747" y="4220"/>
                    </a:cubicBezTo>
                    <a:cubicBezTo>
                      <a:pt x="2755" y="4266"/>
                      <a:pt x="2727" y="4312"/>
                      <a:pt x="2696" y="4312"/>
                    </a:cubicBezTo>
                    <a:cubicBezTo>
                      <a:pt x="2686" y="4312"/>
                      <a:pt x="2677" y="4308"/>
                      <a:pt x="2668" y="4299"/>
                    </a:cubicBezTo>
                    <a:cubicBezTo>
                      <a:pt x="2654" y="4282"/>
                      <a:pt x="2642" y="4275"/>
                      <a:pt x="2631" y="4275"/>
                    </a:cubicBezTo>
                    <a:cubicBezTo>
                      <a:pt x="2609" y="4275"/>
                      <a:pt x="2592" y="4303"/>
                      <a:pt x="2579" y="4349"/>
                    </a:cubicBezTo>
                    <a:cubicBezTo>
                      <a:pt x="2577" y="4363"/>
                      <a:pt x="2577" y="4367"/>
                      <a:pt x="2579" y="4367"/>
                    </a:cubicBezTo>
                    <a:cubicBezTo>
                      <a:pt x="2584" y="4367"/>
                      <a:pt x="2599" y="4341"/>
                      <a:pt x="2612" y="4341"/>
                    </a:cubicBezTo>
                    <a:cubicBezTo>
                      <a:pt x="2618" y="4341"/>
                      <a:pt x="2624" y="4345"/>
                      <a:pt x="2628" y="4359"/>
                    </a:cubicBezTo>
                    <a:cubicBezTo>
                      <a:pt x="2641" y="4404"/>
                      <a:pt x="2680" y="4424"/>
                      <a:pt x="2713" y="4424"/>
                    </a:cubicBezTo>
                    <a:cubicBezTo>
                      <a:pt x="2731" y="4424"/>
                      <a:pt x="2747" y="4419"/>
                      <a:pt x="2757" y="4409"/>
                    </a:cubicBezTo>
                    <a:cubicBezTo>
                      <a:pt x="2767" y="4399"/>
                      <a:pt x="2775" y="4395"/>
                      <a:pt x="2785" y="4395"/>
                    </a:cubicBezTo>
                    <a:cubicBezTo>
                      <a:pt x="2806" y="4395"/>
                      <a:pt x="2832" y="4414"/>
                      <a:pt x="2886" y="4448"/>
                    </a:cubicBezTo>
                    <a:cubicBezTo>
                      <a:pt x="2956" y="4498"/>
                      <a:pt x="2847" y="4537"/>
                      <a:pt x="2807" y="4567"/>
                    </a:cubicBezTo>
                    <a:cubicBezTo>
                      <a:pt x="2798" y="4576"/>
                      <a:pt x="2790" y="4578"/>
                      <a:pt x="2781" y="4578"/>
                    </a:cubicBezTo>
                    <a:cubicBezTo>
                      <a:pt x="2772" y="4578"/>
                      <a:pt x="2763" y="4576"/>
                      <a:pt x="2752" y="4576"/>
                    </a:cubicBezTo>
                    <a:cubicBezTo>
                      <a:pt x="2734" y="4576"/>
                      <a:pt x="2714" y="4581"/>
                      <a:pt x="2688" y="4607"/>
                    </a:cubicBezTo>
                    <a:cubicBezTo>
                      <a:pt x="2639" y="4647"/>
                      <a:pt x="2637" y="4694"/>
                      <a:pt x="2622" y="4694"/>
                    </a:cubicBezTo>
                    <a:cubicBezTo>
                      <a:pt x="2618" y="4694"/>
                      <a:pt x="2614" y="4692"/>
                      <a:pt x="2609" y="4686"/>
                    </a:cubicBezTo>
                    <a:cubicBezTo>
                      <a:pt x="2603" y="4681"/>
                      <a:pt x="2598" y="4678"/>
                      <a:pt x="2592" y="4678"/>
                    </a:cubicBezTo>
                    <a:cubicBezTo>
                      <a:pt x="2577" y="4678"/>
                      <a:pt x="2558" y="4697"/>
                      <a:pt x="2529" y="4726"/>
                    </a:cubicBezTo>
                    <a:cubicBezTo>
                      <a:pt x="2517" y="4694"/>
                      <a:pt x="2496" y="4671"/>
                      <a:pt x="2470" y="4671"/>
                    </a:cubicBezTo>
                    <a:cubicBezTo>
                      <a:pt x="2455" y="4671"/>
                      <a:pt x="2438" y="4678"/>
                      <a:pt x="2420" y="4696"/>
                    </a:cubicBezTo>
                    <a:cubicBezTo>
                      <a:pt x="2408" y="4704"/>
                      <a:pt x="2395" y="4708"/>
                      <a:pt x="2382" y="4708"/>
                    </a:cubicBezTo>
                    <a:cubicBezTo>
                      <a:pt x="2332" y="4708"/>
                      <a:pt x="2285" y="4654"/>
                      <a:pt x="2301" y="4607"/>
                    </a:cubicBezTo>
                    <a:cubicBezTo>
                      <a:pt x="2315" y="4564"/>
                      <a:pt x="2395" y="4527"/>
                      <a:pt x="2386" y="4527"/>
                    </a:cubicBezTo>
                    <a:cubicBezTo>
                      <a:pt x="2382" y="4527"/>
                      <a:pt x="2364" y="4533"/>
                      <a:pt x="2321" y="4547"/>
                    </a:cubicBezTo>
                    <a:cubicBezTo>
                      <a:pt x="2172" y="4597"/>
                      <a:pt x="2212" y="4587"/>
                      <a:pt x="2232" y="4637"/>
                    </a:cubicBezTo>
                    <a:cubicBezTo>
                      <a:pt x="2243" y="4665"/>
                      <a:pt x="2199" y="4700"/>
                      <a:pt x="2161" y="4700"/>
                    </a:cubicBezTo>
                    <a:cubicBezTo>
                      <a:pt x="2133" y="4700"/>
                      <a:pt x="2109" y="4681"/>
                      <a:pt x="2113" y="4627"/>
                    </a:cubicBezTo>
                    <a:cubicBezTo>
                      <a:pt x="2132" y="4503"/>
                      <a:pt x="2051" y="4398"/>
                      <a:pt x="2140" y="4398"/>
                    </a:cubicBezTo>
                    <a:cubicBezTo>
                      <a:pt x="2144" y="4398"/>
                      <a:pt x="2148" y="4398"/>
                      <a:pt x="2152" y="4399"/>
                    </a:cubicBezTo>
                    <a:cubicBezTo>
                      <a:pt x="2225" y="4399"/>
                      <a:pt x="2227" y="4425"/>
                      <a:pt x="2235" y="4425"/>
                    </a:cubicBezTo>
                    <a:cubicBezTo>
                      <a:pt x="2239" y="4425"/>
                      <a:pt x="2245" y="4418"/>
                      <a:pt x="2262" y="4399"/>
                    </a:cubicBezTo>
                    <a:cubicBezTo>
                      <a:pt x="2311" y="4339"/>
                      <a:pt x="2509" y="4389"/>
                      <a:pt x="2420" y="4309"/>
                    </a:cubicBezTo>
                    <a:cubicBezTo>
                      <a:pt x="2345" y="4257"/>
                      <a:pt x="2316" y="4216"/>
                      <a:pt x="2284" y="4216"/>
                    </a:cubicBezTo>
                    <a:cubicBezTo>
                      <a:pt x="2274" y="4216"/>
                      <a:pt x="2264" y="4220"/>
                      <a:pt x="2252" y="4230"/>
                    </a:cubicBezTo>
                    <a:cubicBezTo>
                      <a:pt x="2211" y="4260"/>
                      <a:pt x="2173" y="4271"/>
                      <a:pt x="2143" y="4271"/>
                    </a:cubicBezTo>
                    <a:cubicBezTo>
                      <a:pt x="2085" y="4271"/>
                      <a:pt x="2057" y="4230"/>
                      <a:pt x="2103" y="4210"/>
                    </a:cubicBezTo>
                    <a:cubicBezTo>
                      <a:pt x="2158" y="4182"/>
                      <a:pt x="2223" y="4060"/>
                      <a:pt x="2191" y="4060"/>
                    </a:cubicBezTo>
                    <a:cubicBezTo>
                      <a:pt x="2188" y="4060"/>
                      <a:pt x="2185" y="4060"/>
                      <a:pt x="2182" y="4061"/>
                    </a:cubicBezTo>
                    <a:cubicBezTo>
                      <a:pt x="2177" y="4063"/>
                      <a:pt x="2171" y="4063"/>
                      <a:pt x="2163" y="4063"/>
                    </a:cubicBezTo>
                    <a:cubicBezTo>
                      <a:pt x="2116" y="4063"/>
                      <a:pt x="2032" y="4036"/>
                      <a:pt x="2024" y="4002"/>
                    </a:cubicBezTo>
                    <a:cubicBezTo>
                      <a:pt x="2014" y="3952"/>
                      <a:pt x="1994" y="3982"/>
                      <a:pt x="1984" y="3962"/>
                    </a:cubicBezTo>
                    <a:cubicBezTo>
                      <a:pt x="1974" y="3952"/>
                      <a:pt x="2014" y="3843"/>
                      <a:pt x="2063" y="3794"/>
                    </a:cubicBezTo>
                    <a:cubicBezTo>
                      <a:pt x="2086" y="3763"/>
                      <a:pt x="2138" y="3751"/>
                      <a:pt x="2121" y="3751"/>
                    </a:cubicBezTo>
                    <a:cubicBezTo>
                      <a:pt x="2116" y="3751"/>
                      <a:pt x="2104" y="3752"/>
                      <a:pt x="2083" y="3754"/>
                    </a:cubicBezTo>
                    <a:cubicBezTo>
                      <a:pt x="2021" y="3762"/>
                      <a:pt x="1978" y="3835"/>
                      <a:pt x="1957" y="3835"/>
                    </a:cubicBezTo>
                    <a:cubicBezTo>
                      <a:pt x="1951" y="3835"/>
                      <a:pt x="1946" y="3829"/>
                      <a:pt x="1944" y="3814"/>
                    </a:cubicBezTo>
                    <a:cubicBezTo>
                      <a:pt x="1934" y="3734"/>
                      <a:pt x="1944" y="3645"/>
                      <a:pt x="1914" y="3595"/>
                    </a:cubicBezTo>
                    <a:cubicBezTo>
                      <a:pt x="1891" y="3557"/>
                      <a:pt x="1874" y="3349"/>
                      <a:pt x="1868" y="3349"/>
                    </a:cubicBezTo>
                    <a:cubicBezTo>
                      <a:pt x="1866" y="3349"/>
                      <a:pt x="1865" y="3366"/>
                      <a:pt x="1865" y="3407"/>
                    </a:cubicBezTo>
                    <a:lnTo>
                      <a:pt x="1865" y="3546"/>
                    </a:lnTo>
                    <a:cubicBezTo>
                      <a:pt x="1865" y="3497"/>
                      <a:pt x="1861" y="3478"/>
                      <a:pt x="1855" y="3478"/>
                    </a:cubicBezTo>
                    <a:cubicBezTo>
                      <a:pt x="1838" y="3478"/>
                      <a:pt x="1798" y="3657"/>
                      <a:pt x="1776" y="3695"/>
                    </a:cubicBezTo>
                    <a:cubicBezTo>
                      <a:pt x="1746" y="3744"/>
                      <a:pt x="1766" y="3744"/>
                      <a:pt x="1756" y="3814"/>
                    </a:cubicBezTo>
                    <a:cubicBezTo>
                      <a:pt x="1756" y="3844"/>
                      <a:pt x="1750" y="3854"/>
                      <a:pt x="1737" y="3854"/>
                    </a:cubicBezTo>
                    <a:cubicBezTo>
                      <a:pt x="1720" y="3854"/>
                      <a:pt x="1691" y="3839"/>
                      <a:pt x="1647" y="3833"/>
                    </a:cubicBezTo>
                    <a:cubicBezTo>
                      <a:pt x="1638" y="3832"/>
                      <a:pt x="1631" y="3832"/>
                      <a:pt x="1625" y="3832"/>
                    </a:cubicBezTo>
                    <a:cubicBezTo>
                      <a:pt x="1578" y="3832"/>
                      <a:pt x="1621" y="3863"/>
                      <a:pt x="1657" y="3863"/>
                    </a:cubicBezTo>
                    <a:cubicBezTo>
                      <a:pt x="1706" y="3863"/>
                      <a:pt x="1756" y="3913"/>
                      <a:pt x="1746" y="3923"/>
                    </a:cubicBezTo>
                    <a:cubicBezTo>
                      <a:pt x="1736" y="3942"/>
                      <a:pt x="1617" y="3962"/>
                      <a:pt x="1667" y="4042"/>
                    </a:cubicBezTo>
                    <a:cubicBezTo>
                      <a:pt x="1688" y="4084"/>
                      <a:pt x="1644" y="4096"/>
                      <a:pt x="1602" y="4096"/>
                    </a:cubicBezTo>
                    <a:cubicBezTo>
                      <a:pt x="1586" y="4096"/>
                      <a:pt x="1569" y="4094"/>
                      <a:pt x="1558" y="4091"/>
                    </a:cubicBezTo>
                    <a:cubicBezTo>
                      <a:pt x="1548" y="4088"/>
                      <a:pt x="1539" y="4086"/>
                      <a:pt x="1530" y="4086"/>
                    </a:cubicBezTo>
                    <a:cubicBezTo>
                      <a:pt x="1494" y="4086"/>
                      <a:pt x="1471" y="4117"/>
                      <a:pt x="1528" y="4141"/>
                    </a:cubicBezTo>
                    <a:cubicBezTo>
                      <a:pt x="1597" y="4171"/>
                      <a:pt x="1548" y="4280"/>
                      <a:pt x="1478" y="4280"/>
                    </a:cubicBezTo>
                    <a:cubicBezTo>
                      <a:pt x="1437" y="4280"/>
                      <a:pt x="1405" y="4237"/>
                      <a:pt x="1360" y="4237"/>
                    </a:cubicBezTo>
                    <a:cubicBezTo>
                      <a:pt x="1340" y="4237"/>
                      <a:pt x="1317" y="4245"/>
                      <a:pt x="1290" y="4270"/>
                    </a:cubicBezTo>
                    <a:cubicBezTo>
                      <a:pt x="1201" y="4339"/>
                      <a:pt x="1349" y="4280"/>
                      <a:pt x="1399" y="4339"/>
                    </a:cubicBezTo>
                    <a:cubicBezTo>
                      <a:pt x="1448" y="4389"/>
                      <a:pt x="1409" y="4409"/>
                      <a:pt x="1518" y="4409"/>
                    </a:cubicBezTo>
                    <a:cubicBezTo>
                      <a:pt x="1627" y="4409"/>
                      <a:pt x="1597" y="4498"/>
                      <a:pt x="1617" y="4627"/>
                    </a:cubicBezTo>
                    <a:cubicBezTo>
                      <a:pt x="1621" y="4681"/>
                      <a:pt x="1597" y="4700"/>
                      <a:pt x="1569" y="4700"/>
                    </a:cubicBezTo>
                    <a:cubicBezTo>
                      <a:pt x="1531" y="4700"/>
                      <a:pt x="1487" y="4665"/>
                      <a:pt x="1498" y="4637"/>
                    </a:cubicBezTo>
                    <a:cubicBezTo>
                      <a:pt x="1518" y="4587"/>
                      <a:pt x="1468" y="4557"/>
                      <a:pt x="1320" y="4508"/>
                    </a:cubicBezTo>
                    <a:cubicBezTo>
                      <a:pt x="1293" y="4499"/>
                      <a:pt x="1277" y="4495"/>
                      <a:pt x="1269" y="4495"/>
                    </a:cubicBezTo>
                    <a:cubicBezTo>
                      <a:pt x="1229" y="4495"/>
                      <a:pt x="1353" y="4579"/>
                      <a:pt x="1369" y="4637"/>
                    </a:cubicBezTo>
                    <a:cubicBezTo>
                      <a:pt x="1384" y="4666"/>
                      <a:pt x="1382" y="4679"/>
                      <a:pt x="1369" y="4679"/>
                    </a:cubicBezTo>
                    <a:cubicBezTo>
                      <a:pt x="1357" y="4679"/>
                      <a:pt x="1334" y="4666"/>
                      <a:pt x="1310" y="4646"/>
                    </a:cubicBezTo>
                    <a:cubicBezTo>
                      <a:pt x="1297" y="4636"/>
                      <a:pt x="1285" y="4631"/>
                      <a:pt x="1274" y="4631"/>
                    </a:cubicBezTo>
                    <a:cubicBezTo>
                      <a:pt x="1234" y="4631"/>
                      <a:pt x="1206" y="4691"/>
                      <a:pt x="1191" y="4746"/>
                    </a:cubicBezTo>
                    <a:cubicBezTo>
                      <a:pt x="1161" y="4815"/>
                      <a:pt x="1240" y="4765"/>
                      <a:pt x="1270" y="4835"/>
                    </a:cubicBezTo>
                    <a:cubicBezTo>
                      <a:pt x="1280" y="4859"/>
                      <a:pt x="1298" y="4867"/>
                      <a:pt x="1319" y="4867"/>
                    </a:cubicBezTo>
                    <a:cubicBezTo>
                      <a:pt x="1360" y="4867"/>
                      <a:pt x="1412" y="4835"/>
                      <a:pt x="1439" y="4815"/>
                    </a:cubicBezTo>
                    <a:cubicBezTo>
                      <a:pt x="1454" y="4805"/>
                      <a:pt x="1468" y="4801"/>
                      <a:pt x="1483" y="4801"/>
                    </a:cubicBezTo>
                    <a:cubicBezTo>
                      <a:pt x="1515" y="4801"/>
                      <a:pt x="1553" y="4821"/>
                      <a:pt x="1627" y="4855"/>
                    </a:cubicBezTo>
                    <a:cubicBezTo>
                      <a:pt x="1736" y="4914"/>
                      <a:pt x="1577" y="4954"/>
                      <a:pt x="1528" y="4994"/>
                    </a:cubicBezTo>
                    <a:cubicBezTo>
                      <a:pt x="1514" y="5002"/>
                      <a:pt x="1501" y="5004"/>
                      <a:pt x="1487" y="5004"/>
                    </a:cubicBezTo>
                    <a:cubicBezTo>
                      <a:pt x="1473" y="5004"/>
                      <a:pt x="1458" y="5002"/>
                      <a:pt x="1442" y="5002"/>
                    </a:cubicBezTo>
                    <a:cubicBezTo>
                      <a:pt x="1415" y="5002"/>
                      <a:pt x="1383" y="5007"/>
                      <a:pt x="1339" y="5033"/>
                    </a:cubicBezTo>
                    <a:cubicBezTo>
                      <a:pt x="1270" y="5079"/>
                      <a:pt x="1261" y="5125"/>
                      <a:pt x="1241" y="5125"/>
                    </a:cubicBezTo>
                    <a:cubicBezTo>
                      <a:pt x="1236" y="5125"/>
                      <a:pt x="1229" y="5121"/>
                      <a:pt x="1220" y="5112"/>
                    </a:cubicBezTo>
                    <a:cubicBezTo>
                      <a:pt x="1214" y="5108"/>
                      <a:pt x="1207" y="5106"/>
                      <a:pt x="1200" y="5106"/>
                    </a:cubicBezTo>
                    <a:cubicBezTo>
                      <a:pt x="1164" y="5106"/>
                      <a:pt x="1117" y="5166"/>
                      <a:pt x="1042" y="5241"/>
                    </a:cubicBezTo>
                    <a:cubicBezTo>
                      <a:pt x="987" y="5296"/>
                      <a:pt x="1002" y="5318"/>
                      <a:pt x="1031" y="5318"/>
                    </a:cubicBezTo>
                    <a:cubicBezTo>
                      <a:pt x="1055" y="5318"/>
                      <a:pt x="1088" y="5303"/>
                      <a:pt x="1101" y="5281"/>
                    </a:cubicBezTo>
                    <a:cubicBezTo>
                      <a:pt x="1106" y="5272"/>
                      <a:pt x="1109" y="5268"/>
                      <a:pt x="1111" y="5268"/>
                    </a:cubicBezTo>
                    <a:cubicBezTo>
                      <a:pt x="1119" y="5268"/>
                      <a:pt x="1118" y="5308"/>
                      <a:pt x="1141" y="5331"/>
                    </a:cubicBezTo>
                    <a:cubicBezTo>
                      <a:pt x="1145" y="5333"/>
                      <a:pt x="1149" y="5334"/>
                      <a:pt x="1154" y="5334"/>
                    </a:cubicBezTo>
                    <a:cubicBezTo>
                      <a:pt x="1184" y="5334"/>
                      <a:pt x="1229" y="5278"/>
                      <a:pt x="1290" y="5192"/>
                    </a:cubicBezTo>
                    <a:cubicBezTo>
                      <a:pt x="1308" y="5167"/>
                      <a:pt x="1320" y="5158"/>
                      <a:pt x="1330" y="5158"/>
                    </a:cubicBezTo>
                    <a:cubicBezTo>
                      <a:pt x="1361" y="5158"/>
                      <a:pt x="1349" y="5271"/>
                      <a:pt x="1349" y="5271"/>
                    </a:cubicBezTo>
                    <a:cubicBezTo>
                      <a:pt x="1349" y="5271"/>
                      <a:pt x="1389" y="5370"/>
                      <a:pt x="1458" y="5420"/>
                    </a:cubicBezTo>
                    <a:cubicBezTo>
                      <a:pt x="1528" y="5460"/>
                      <a:pt x="1439" y="5489"/>
                      <a:pt x="1379" y="5499"/>
                    </a:cubicBezTo>
                    <a:cubicBezTo>
                      <a:pt x="1310" y="5499"/>
                      <a:pt x="1280" y="5529"/>
                      <a:pt x="1230" y="5569"/>
                    </a:cubicBezTo>
                    <a:cubicBezTo>
                      <a:pt x="1217" y="5580"/>
                      <a:pt x="1199" y="5584"/>
                      <a:pt x="1179" y="5584"/>
                    </a:cubicBezTo>
                    <a:cubicBezTo>
                      <a:pt x="1126" y="5584"/>
                      <a:pt x="1054" y="5556"/>
                      <a:pt x="982" y="5549"/>
                    </a:cubicBezTo>
                    <a:cubicBezTo>
                      <a:pt x="969" y="5546"/>
                      <a:pt x="956" y="5544"/>
                      <a:pt x="943" y="5544"/>
                    </a:cubicBezTo>
                    <a:cubicBezTo>
                      <a:pt x="890" y="5544"/>
                      <a:pt x="844" y="5569"/>
                      <a:pt x="795" y="5606"/>
                    </a:cubicBezTo>
                    <a:lnTo>
                      <a:pt x="795" y="5606"/>
                    </a:lnTo>
                    <a:cubicBezTo>
                      <a:pt x="800" y="5602"/>
                      <a:pt x="801" y="5596"/>
                      <a:pt x="794" y="5596"/>
                    </a:cubicBezTo>
                    <a:cubicBezTo>
                      <a:pt x="792" y="5596"/>
                      <a:pt x="788" y="5597"/>
                      <a:pt x="784" y="5598"/>
                    </a:cubicBezTo>
                    <a:cubicBezTo>
                      <a:pt x="761" y="5598"/>
                      <a:pt x="749" y="5605"/>
                      <a:pt x="742" y="5605"/>
                    </a:cubicBezTo>
                    <a:cubicBezTo>
                      <a:pt x="736" y="5605"/>
                      <a:pt x="735" y="5601"/>
                      <a:pt x="735" y="5588"/>
                    </a:cubicBezTo>
                    <a:cubicBezTo>
                      <a:pt x="725" y="5549"/>
                      <a:pt x="735" y="5549"/>
                      <a:pt x="725" y="5529"/>
                    </a:cubicBezTo>
                    <a:cubicBezTo>
                      <a:pt x="717" y="5506"/>
                      <a:pt x="698" y="5416"/>
                      <a:pt x="690" y="5416"/>
                    </a:cubicBezTo>
                    <a:cubicBezTo>
                      <a:pt x="687" y="5416"/>
                      <a:pt x="685" y="5425"/>
                      <a:pt x="685" y="5450"/>
                    </a:cubicBezTo>
                    <a:lnTo>
                      <a:pt x="685" y="5380"/>
                    </a:lnTo>
                    <a:cubicBezTo>
                      <a:pt x="685" y="5358"/>
                      <a:pt x="684" y="5349"/>
                      <a:pt x="684" y="5349"/>
                    </a:cubicBezTo>
                    <a:cubicBezTo>
                      <a:pt x="681" y="5349"/>
                      <a:pt x="673" y="5456"/>
                      <a:pt x="665" y="5479"/>
                    </a:cubicBezTo>
                    <a:cubicBezTo>
                      <a:pt x="655" y="5499"/>
                      <a:pt x="655" y="5549"/>
                      <a:pt x="645" y="5588"/>
                    </a:cubicBezTo>
                    <a:cubicBezTo>
                      <a:pt x="645" y="5594"/>
                      <a:pt x="645" y="5597"/>
                      <a:pt x="643" y="5597"/>
                    </a:cubicBezTo>
                    <a:cubicBezTo>
                      <a:pt x="637" y="5597"/>
                      <a:pt x="618" y="5559"/>
                      <a:pt x="586" y="5559"/>
                    </a:cubicBezTo>
                    <a:cubicBezTo>
                      <a:pt x="556" y="5559"/>
                      <a:pt x="586" y="5559"/>
                      <a:pt x="596" y="5579"/>
                    </a:cubicBezTo>
                    <a:cubicBezTo>
                      <a:pt x="625" y="5598"/>
                      <a:pt x="635" y="5658"/>
                      <a:pt x="635" y="5668"/>
                    </a:cubicBezTo>
                    <a:cubicBezTo>
                      <a:pt x="633" y="5670"/>
                      <a:pt x="631" y="5671"/>
                      <a:pt x="630" y="5671"/>
                    </a:cubicBezTo>
                    <a:cubicBezTo>
                      <a:pt x="627" y="5671"/>
                      <a:pt x="626" y="5668"/>
                      <a:pt x="623" y="5668"/>
                    </a:cubicBezTo>
                    <a:cubicBezTo>
                      <a:pt x="622" y="5668"/>
                      <a:pt x="619" y="5670"/>
                      <a:pt x="616" y="5678"/>
                    </a:cubicBezTo>
                    <a:cubicBezTo>
                      <a:pt x="616" y="5700"/>
                      <a:pt x="588" y="5711"/>
                      <a:pt x="565" y="5711"/>
                    </a:cubicBezTo>
                    <a:cubicBezTo>
                      <a:pt x="558" y="5711"/>
                      <a:pt x="551" y="5710"/>
                      <a:pt x="546" y="5707"/>
                    </a:cubicBezTo>
                    <a:cubicBezTo>
                      <a:pt x="526" y="5707"/>
                      <a:pt x="556" y="5777"/>
                      <a:pt x="586" y="5787"/>
                    </a:cubicBezTo>
                    <a:cubicBezTo>
                      <a:pt x="605" y="5800"/>
                      <a:pt x="591" y="5821"/>
                      <a:pt x="566" y="5821"/>
                    </a:cubicBezTo>
                    <a:cubicBezTo>
                      <a:pt x="552" y="5821"/>
                      <a:pt x="534" y="5814"/>
                      <a:pt x="516" y="5797"/>
                    </a:cubicBezTo>
                    <a:cubicBezTo>
                      <a:pt x="512" y="5792"/>
                      <a:pt x="508" y="5790"/>
                      <a:pt x="504" y="5790"/>
                    </a:cubicBezTo>
                    <a:cubicBezTo>
                      <a:pt x="491" y="5790"/>
                      <a:pt x="478" y="5813"/>
                      <a:pt x="447" y="5836"/>
                    </a:cubicBezTo>
                    <a:cubicBezTo>
                      <a:pt x="407" y="5876"/>
                      <a:pt x="487" y="5856"/>
                      <a:pt x="516" y="5886"/>
                    </a:cubicBezTo>
                    <a:cubicBezTo>
                      <a:pt x="523" y="5896"/>
                      <a:pt x="525" y="5899"/>
                      <a:pt x="527" y="5899"/>
                    </a:cubicBezTo>
                    <a:cubicBezTo>
                      <a:pt x="530" y="5899"/>
                      <a:pt x="530" y="5886"/>
                      <a:pt x="556" y="5886"/>
                    </a:cubicBezTo>
                    <a:cubicBezTo>
                      <a:pt x="606" y="5886"/>
                      <a:pt x="566" y="5935"/>
                      <a:pt x="576" y="5995"/>
                    </a:cubicBezTo>
                    <a:cubicBezTo>
                      <a:pt x="580" y="6026"/>
                      <a:pt x="569" y="6037"/>
                      <a:pt x="555" y="6037"/>
                    </a:cubicBezTo>
                    <a:cubicBezTo>
                      <a:pt x="539" y="6037"/>
                      <a:pt x="521" y="6021"/>
                      <a:pt x="526" y="6005"/>
                    </a:cubicBezTo>
                    <a:cubicBezTo>
                      <a:pt x="536" y="5975"/>
                      <a:pt x="546" y="5985"/>
                      <a:pt x="487" y="5955"/>
                    </a:cubicBezTo>
                    <a:cubicBezTo>
                      <a:pt x="468" y="5950"/>
                      <a:pt x="459" y="5948"/>
                      <a:pt x="457" y="5948"/>
                    </a:cubicBezTo>
                    <a:cubicBezTo>
                      <a:pt x="450" y="5948"/>
                      <a:pt x="489" y="5966"/>
                      <a:pt x="497" y="5995"/>
                    </a:cubicBezTo>
                    <a:cubicBezTo>
                      <a:pt x="504" y="6018"/>
                      <a:pt x="482" y="6041"/>
                      <a:pt x="463" y="6041"/>
                    </a:cubicBezTo>
                    <a:cubicBezTo>
                      <a:pt x="457" y="6041"/>
                      <a:pt x="451" y="6039"/>
                      <a:pt x="447" y="6035"/>
                    </a:cubicBezTo>
                    <a:cubicBezTo>
                      <a:pt x="437" y="6028"/>
                      <a:pt x="429" y="6025"/>
                      <a:pt x="423" y="6025"/>
                    </a:cubicBezTo>
                    <a:cubicBezTo>
                      <a:pt x="410" y="6025"/>
                      <a:pt x="401" y="6038"/>
                      <a:pt x="388" y="6064"/>
                    </a:cubicBezTo>
                    <a:cubicBezTo>
                      <a:pt x="385" y="6071"/>
                      <a:pt x="385" y="6073"/>
                      <a:pt x="386" y="6073"/>
                    </a:cubicBezTo>
                    <a:cubicBezTo>
                      <a:pt x="389" y="6073"/>
                      <a:pt x="399" y="6060"/>
                      <a:pt x="410" y="6060"/>
                    </a:cubicBezTo>
                    <a:cubicBezTo>
                      <a:pt x="416" y="6060"/>
                      <a:pt x="422" y="6064"/>
                      <a:pt x="427" y="6074"/>
                    </a:cubicBezTo>
                    <a:cubicBezTo>
                      <a:pt x="434" y="6093"/>
                      <a:pt x="457" y="6104"/>
                      <a:pt x="477" y="6104"/>
                    </a:cubicBezTo>
                    <a:cubicBezTo>
                      <a:pt x="489" y="6104"/>
                      <a:pt x="499" y="6101"/>
                      <a:pt x="507" y="6094"/>
                    </a:cubicBezTo>
                    <a:cubicBezTo>
                      <a:pt x="512" y="6091"/>
                      <a:pt x="516" y="6090"/>
                      <a:pt x="521" y="6090"/>
                    </a:cubicBezTo>
                    <a:cubicBezTo>
                      <a:pt x="534" y="6090"/>
                      <a:pt x="550" y="6099"/>
                      <a:pt x="586" y="6114"/>
                    </a:cubicBezTo>
                    <a:cubicBezTo>
                      <a:pt x="635" y="6144"/>
                      <a:pt x="556" y="6164"/>
                      <a:pt x="536" y="6183"/>
                    </a:cubicBezTo>
                    <a:cubicBezTo>
                      <a:pt x="530" y="6189"/>
                      <a:pt x="524" y="6191"/>
                      <a:pt x="518" y="6191"/>
                    </a:cubicBezTo>
                    <a:cubicBezTo>
                      <a:pt x="511" y="6191"/>
                      <a:pt x="504" y="6189"/>
                      <a:pt x="495" y="6189"/>
                    </a:cubicBezTo>
                    <a:cubicBezTo>
                      <a:pt x="485" y="6189"/>
                      <a:pt x="472" y="6192"/>
                      <a:pt x="457" y="6203"/>
                    </a:cubicBezTo>
                    <a:cubicBezTo>
                      <a:pt x="423" y="6229"/>
                      <a:pt x="425" y="6255"/>
                      <a:pt x="414" y="6255"/>
                    </a:cubicBezTo>
                    <a:cubicBezTo>
                      <a:pt x="412" y="6255"/>
                      <a:pt x="410" y="6254"/>
                      <a:pt x="407" y="6253"/>
                    </a:cubicBezTo>
                    <a:cubicBezTo>
                      <a:pt x="403" y="6249"/>
                      <a:pt x="399" y="6247"/>
                      <a:pt x="394" y="6247"/>
                    </a:cubicBezTo>
                    <a:cubicBezTo>
                      <a:pt x="378" y="6247"/>
                      <a:pt x="359" y="6273"/>
                      <a:pt x="328" y="6312"/>
                    </a:cubicBezTo>
                    <a:cubicBezTo>
                      <a:pt x="306" y="6340"/>
                      <a:pt x="312" y="6352"/>
                      <a:pt x="323" y="6352"/>
                    </a:cubicBezTo>
                    <a:cubicBezTo>
                      <a:pt x="332" y="6352"/>
                      <a:pt x="344" y="6345"/>
                      <a:pt x="348" y="6332"/>
                    </a:cubicBezTo>
                    <a:cubicBezTo>
                      <a:pt x="352" y="6327"/>
                      <a:pt x="355" y="6326"/>
                      <a:pt x="357" y="6326"/>
                    </a:cubicBezTo>
                    <a:cubicBezTo>
                      <a:pt x="364" y="6326"/>
                      <a:pt x="360" y="6347"/>
                      <a:pt x="368" y="6362"/>
                    </a:cubicBezTo>
                    <a:cubicBezTo>
                      <a:pt x="371" y="6366"/>
                      <a:pt x="377" y="6369"/>
                      <a:pt x="383" y="6369"/>
                    </a:cubicBezTo>
                    <a:cubicBezTo>
                      <a:pt x="394" y="6369"/>
                      <a:pt x="409" y="6359"/>
                      <a:pt x="427" y="6322"/>
                    </a:cubicBezTo>
                    <a:cubicBezTo>
                      <a:pt x="436" y="6311"/>
                      <a:pt x="443" y="6307"/>
                      <a:pt x="450" y="6307"/>
                    </a:cubicBezTo>
                    <a:cubicBezTo>
                      <a:pt x="475" y="6307"/>
                      <a:pt x="487" y="6362"/>
                      <a:pt x="487" y="6362"/>
                    </a:cubicBezTo>
                    <a:cubicBezTo>
                      <a:pt x="487" y="6362"/>
                      <a:pt x="507" y="6392"/>
                      <a:pt x="536" y="6411"/>
                    </a:cubicBezTo>
                    <a:cubicBezTo>
                      <a:pt x="566" y="6441"/>
                      <a:pt x="467" y="6441"/>
                      <a:pt x="447" y="6451"/>
                    </a:cubicBezTo>
                    <a:cubicBezTo>
                      <a:pt x="417" y="6451"/>
                      <a:pt x="457" y="6481"/>
                      <a:pt x="427" y="6501"/>
                    </a:cubicBezTo>
                    <a:cubicBezTo>
                      <a:pt x="425" y="6502"/>
                      <a:pt x="423" y="6502"/>
                      <a:pt x="420" y="6502"/>
                    </a:cubicBezTo>
                    <a:cubicBezTo>
                      <a:pt x="399" y="6502"/>
                      <a:pt x="363" y="6470"/>
                      <a:pt x="328" y="6461"/>
                    </a:cubicBezTo>
                    <a:cubicBezTo>
                      <a:pt x="315" y="6458"/>
                      <a:pt x="304" y="6455"/>
                      <a:pt x="294" y="6455"/>
                    </a:cubicBezTo>
                    <a:cubicBezTo>
                      <a:pt x="274" y="6455"/>
                      <a:pt x="259" y="6464"/>
                      <a:pt x="239" y="6491"/>
                    </a:cubicBezTo>
                    <a:cubicBezTo>
                      <a:pt x="214" y="6523"/>
                      <a:pt x="230" y="6555"/>
                      <a:pt x="263" y="6555"/>
                    </a:cubicBezTo>
                    <a:cubicBezTo>
                      <a:pt x="271" y="6555"/>
                      <a:pt x="279" y="6554"/>
                      <a:pt x="288" y="6550"/>
                    </a:cubicBezTo>
                    <a:cubicBezTo>
                      <a:pt x="298" y="6546"/>
                      <a:pt x="305" y="6545"/>
                      <a:pt x="310" y="6545"/>
                    </a:cubicBezTo>
                    <a:cubicBezTo>
                      <a:pt x="331" y="6545"/>
                      <a:pt x="320" y="6572"/>
                      <a:pt x="328" y="6580"/>
                    </a:cubicBezTo>
                    <a:cubicBezTo>
                      <a:pt x="328" y="6590"/>
                      <a:pt x="288" y="6590"/>
                      <a:pt x="229" y="6630"/>
                    </a:cubicBezTo>
                    <a:cubicBezTo>
                      <a:pt x="180" y="6651"/>
                      <a:pt x="200" y="6672"/>
                      <a:pt x="230" y="6672"/>
                    </a:cubicBezTo>
                    <a:cubicBezTo>
                      <a:pt x="243" y="6672"/>
                      <a:pt x="257" y="6668"/>
                      <a:pt x="269" y="6659"/>
                    </a:cubicBezTo>
                    <a:cubicBezTo>
                      <a:pt x="308" y="6620"/>
                      <a:pt x="338" y="6659"/>
                      <a:pt x="368" y="6610"/>
                    </a:cubicBezTo>
                    <a:cubicBezTo>
                      <a:pt x="383" y="6590"/>
                      <a:pt x="395" y="6580"/>
                      <a:pt x="402" y="6580"/>
                    </a:cubicBezTo>
                    <a:cubicBezTo>
                      <a:pt x="410" y="6580"/>
                      <a:pt x="412" y="6590"/>
                      <a:pt x="407" y="6610"/>
                    </a:cubicBezTo>
                    <a:cubicBezTo>
                      <a:pt x="403" y="6624"/>
                      <a:pt x="407" y="6631"/>
                      <a:pt x="415" y="6631"/>
                    </a:cubicBezTo>
                    <a:cubicBezTo>
                      <a:pt x="425" y="6631"/>
                      <a:pt x="441" y="6621"/>
                      <a:pt x="457" y="6600"/>
                    </a:cubicBezTo>
                    <a:cubicBezTo>
                      <a:pt x="487" y="6550"/>
                      <a:pt x="477" y="6530"/>
                      <a:pt x="516" y="6520"/>
                    </a:cubicBezTo>
                    <a:cubicBezTo>
                      <a:pt x="520" y="6518"/>
                      <a:pt x="522" y="6517"/>
                      <a:pt x="525" y="6517"/>
                    </a:cubicBezTo>
                    <a:cubicBezTo>
                      <a:pt x="542" y="6517"/>
                      <a:pt x="526" y="6581"/>
                      <a:pt x="526" y="6590"/>
                    </a:cubicBezTo>
                    <a:cubicBezTo>
                      <a:pt x="526" y="6610"/>
                      <a:pt x="526" y="6630"/>
                      <a:pt x="487" y="6639"/>
                    </a:cubicBezTo>
                    <a:cubicBezTo>
                      <a:pt x="447" y="6649"/>
                      <a:pt x="457" y="6679"/>
                      <a:pt x="427" y="6719"/>
                    </a:cubicBezTo>
                    <a:cubicBezTo>
                      <a:pt x="422" y="6729"/>
                      <a:pt x="417" y="6734"/>
                      <a:pt x="413" y="6734"/>
                    </a:cubicBezTo>
                    <a:cubicBezTo>
                      <a:pt x="401" y="6734"/>
                      <a:pt x="390" y="6701"/>
                      <a:pt x="368" y="6679"/>
                    </a:cubicBezTo>
                    <a:cubicBezTo>
                      <a:pt x="363" y="6673"/>
                      <a:pt x="358" y="6670"/>
                      <a:pt x="355" y="6670"/>
                    </a:cubicBezTo>
                    <a:cubicBezTo>
                      <a:pt x="335" y="6670"/>
                      <a:pt x="326" y="6742"/>
                      <a:pt x="318" y="6758"/>
                    </a:cubicBezTo>
                    <a:cubicBezTo>
                      <a:pt x="298" y="6778"/>
                      <a:pt x="278" y="6749"/>
                      <a:pt x="249" y="6818"/>
                    </a:cubicBezTo>
                    <a:cubicBezTo>
                      <a:pt x="209" y="6887"/>
                      <a:pt x="288" y="6887"/>
                      <a:pt x="298" y="6887"/>
                    </a:cubicBezTo>
                    <a:cubicBezTo>
                      <a:pt x="308" y="6877"/>
                      <a:pt x="298" y="6798"/>
                      <a:pt x="328" y="6788"/>
                    </a:cubicBezTo>
                    <a:cubicBezTo>
                      <a:pt x="332" y="6787"/>
                      <a:pt x="336" y="6786"/>
                      <a:pt x="339" y="6786"/>
                    </a:cubicBezTo>
                    <a:cubicBezTo>
                      <a:pt x="364" y="6786"/>
                      <a:pt x="381" y="6814"/>
                      <a:pt x="338" y="6858"/>
                    </a:cubicBezTo>
                    <a:cubicBezTo>
                      <a:pt x="307" y="6896"/>
                      <a:pt x="306" y="6911"/>
                      <a:pt x="321" y="6911"/>
                    </a:cubicBezTo>
                    <a:cubicBezTo>
                      <a:pt x="326" y="6911"/>
                      <a:pt x="331" y="6909"/>
                      <a:pt x="338" y="6907"/>
                    </a:cubicBezTo>
                    <a:cubicBezTo>
                      <a:pt x="340" y="6907"/>
                      <a:pt x="342" y="6906"/>
                      <a:pt x="343" y="6906"/>
                    </a:cubicBezTo>
                    <a:cubicBezTo>
                      <a:pt x="366" y="6906"/>
                      <a:pt x="356" y="6967"/>
                      <a:pt x="338" y="6967"/>
                    </a:cubicBezTo>
                    <a:cubicBezTo>
                      <a:pt x="329" y="6967"/>
                      <a:pt x="304" y="6926"/>
                      <a:pt x="277" y="6926"/>
                    </a:cubicBezTo>
                    <a:cubicBezTo>
                      <a:pt x="274" y="6926"/>
                      <a:pt x="271" y="6926"/>
                      <a:pt x="269" y="6927"/>
                    </a:cubicBezTo>
                    <a:cubicBezTo>
                      <a:pt x="249" y="6927"/>
                      <a:pt x="239" y="6957"/>
                      <a:pt x="229" y="7006"/>
                    </a:cubicBezTo>
                    <a:cubicBezTo>
                      <a:pt x="223" y="7020"/>
                      <a:pt x="217" y="7024"/>
                      <a:pt x="210" y="7024"/>
                    </a:cubicBezTo>
                    <a:cubicBezTo>
                      <a:pt x="202" y="7024"/>
                      <a:pt x="194" y="7018"/>
                      <a:pt x="185" y="7018"/>
                    </a:cubicBezTo>
                    <a:cubicBezTo>
                      <a:pt x="176" y="7018"/>
                      <a:pt x="167" y="7026"/>
                      <a:pt x="159" y="7056"/>
                    </a:cubicBezTo>
                    <a:cubicBezTo>
                      <a:pt x="150" y="7087"/>
                      <a:pt x="168" y="7098"/>
                      <a:pt x="191" y="7098"/>
                    </a:cubicBezTo>
                    <a:cubicBezTo>
                      <a:pt x="220" y="7098"/>
                      <a:pt x="258" y="7082"/>
                      <a:pt x="269" y="7066"/>
                    </a:cubicBezTo>
                    <a:cubicBezTo>
                      <a:pt x="282" y="7048"/>
                      <a:pt x="279" y="7044"/>
                      <a:pt x="277" y="7044"/>
                    </a:cubicBezTo>
                    <a:lnTo>
                      <a:pt x="277" y="7044"/>
                    </a:lnTo>
                    <a:cubicBezTo>
                      <a:pt x="279" y="7043"/>
                      <a:pt x="285" y="7041"/>
                      <a:pt x="298" y="7036"/>
                    </a:cubicBezTo>
                    <a:cubicBezTo>
                      <a:pt x="306" y="7031"/>
                      <a:pt x="311" y="7028"/>
                      <a:pt x="315" y="7028"/>
                    </a:cubicBezTo>
                    <a:cubicBezTo>
                      <a:pt x="330" y="7028"/>
                      <a:pt x="313" y="7075"/>
                      <a:pt x="288" y="7115"/>
                    </a:cubicBezTo>
                    <a:cubicBezTo>
                      <a:pt x="275" y="7156"/>
                      <a:pt x="266" y="7179"/>
                      <a:pt x="271" y="7179"/>
                    </a:cubicBezTo>
                    <a:cubicBezTo>
                      <a:pt x="274" y="7179"/>
                      <a:pt x="279" y="7174"/>
                      <a:pt x="288" y="7165"/>
                    </a:cubicBezTo>
                    <a:cubicBezTo>
                      <a:pt x="328" y="7135"/>
                      <a:pt x="318" y="7096"/>
                      <a:pt x="328" y="7056"/>
                    </a:cubicBezTo>
                    <a:cubicBezTo>
                      <a:pt x="334" y="7047"/>
                      <a:pt x="340" y="7044"/>
                      <a:pt x="347" y="7044"/>
                    </a:cubicBezTo>
                    <a:cubicBezTo>
                      <a:pt x="363" y="7044"/>
                      <a:pt x="380" y="7067"/>
                      <a:pt x="388" y="7096"/>
                    </a:cubicBezTo>
                    <a:cubicBezTo>
                      <a:pt x="388" y="7125"/>
                      <a:pt x="368" y="7096"/>
                      <a:pt x="338" y="7145"/>
                    </a:cubicBezTo>
                    <a:cubicBezTo>
                      <a:pt x="319" y="7171"/>
                      <a:pt x="295" y="7213"/>
                      <a:pt x="308" y="7213"/>
                    </a:cubicBezTo>
                    <a:cubicBezTo>
                      <a:pt x="315" y="7213"/>
                      <a:pt x="333" y="7200"/>
                      <a:pt x="368" y="7165"/>
                    </a:cubicBezTo>
                    <a:cubicBezTo>
                      <a:pt x="397" y="7145"/>
                      <a:pt x="388" y="7125"/>
                      <a:pt x="407" y="7115"/>
                    </a:cubicBezTo>
                    <a:cubicBezTo>
                      <a:pt x="409" y="7114"/>
                      <a:pt x="410" y="7113"/>
                      <a:pt x="412" y="7113"/>
                    </a:cubicBezTo>
                    <a:cubicBezTo>
                      <a:pt x="422" y="7113"/>
                      <a:pt x="436" y="7138"/>
                      <a:pt x="427" y="7155"/>
                    </a:cubicBezTo>
                    <a:cubicBezTo>
                      <a:pt x="407" y="7165"/>
                      <a:pt x="407" y="7165"/>
                      <a:pt x="388" y="7185"/>
                    </a:cubicBezTo>
                    <a:cubicBezTo>
                      <a:pt x="368" y="7205"/>
                      <a:pt x="358" y="7195"/>
                      <a:pt x="318" y="7234"/>
                    </a:cubicBezTo>
                    <a:cubicBezTo>
                      <a:pt x="304" y="7245"/>
                      <a:pt x="293" y="7250"/>
                      <a:pt x="283" y="7250"/>
                    </a:cubicBezTo>
                    <a:cubicBezTo>
                      <a:pt x="267" y="7250"/>
                      <a:pt x="254" y="7237"/>
                      <a:pt x="229" y="7224"/>
                    </a:cubicBezTo>
                    <a:cubicBezTo>
                      <a:pt x="224" y="7224"/>
                      <a:pt x="221" y="7223"/>
                      <a:pt x="218" y="7223"/>
                    </a:cubicBezTo>
                    <a:cubicBezTo>
                      <a:pt x="191" y="7223"/>
                      <a:pt x="248" y="7266"/>
                      <a:pt x="239" y="7284"/>
                    </a:cubicBezTo>
                    <a:cubicBezTo>
                      <a:pt x="232" y="7294"/>
                      <a:pt x="219" y="7297"/>
                      <a:pt x="204" y="7297"/>
                    </a:cubicBezTo>
                    <a:cubicBezTo>
                      <a:pt x="175" y="7297"/>
                      <a:pt x="140" y="7284"/>
                      <a:pt x="140" y="7284"/>
                    </a:cubicBezTo>
                    <a:cubicBezTo>
                      <a:pt x="140" y="7284"/>
                      <a:pt x="120" y="7304"/>
                      <a:pt x="130" y="7314"/>
                    </a:cubicBezTo>
                    <a:cubicBezTo>
                      <a:pt x="134" y="7314"/>
                      <a:pt x="139" y="7312"/>
                      <a:pt x="144" y="7312"/>
                    </a:cubicBezTo>
                    <a:cubicBezTo>
                      <a:pt x="152" y="7312"/>
                      <a:pt x="159" y="7316"/>
                      <a:pt x="159" y="7334"/>
                    </a:cubicBezTo>
                    <a:cubicBezTo>
                      <a:pt x="164" y="7346"/>
                      <a:pt x="161" y="7350"/>
                      <a:pt x="153" y="7350"/>
                    </a:cubicBezTo>
                    <a:cubicBezTo>
                      <a:pt x="142" y="7350"/>
                      <a:pt x="123" y="7343"/>
                      <a:pt x="100" y="7343"/>
                    </a:cubicBezTo>
                    <a:cubicBezTo>
                      <a:pt x="60" y="7343"/>
                      <a:pt x="80" y="7343"/>
                      <a:pt x="70" y="7383"/>
                    </a:cubicBezTo>
                    <a:cubicBezTo>
                      <a:pt x="70" y="7395"/>
                      <a:pt x="75" y="7397"/>
                      <a:pt x="82" y="7397"/>
                    </a:cubicBezTo>
                    <a:cubicBezTo>
                      <a:pt x="88" y="7397"/>
                      <a:pt x="95" y="7396"/>
                      <a:pt x="104" y="7396"/>
                    </a:cubicBezTo>
                    <a:cubicBezTo>
                      <a:pt x="112" y="7396"/>
                      <a:pt x="121" y="7397"/>
                      <a:pt x="130" y="7403"/>
                    </a:cubicBezTo>
                    <a:cubicBezTo>
                      <a:pt x="159" y="7413"/>
                      <a:pt x="110" y="7413"/>
                      <a:pt x="110" y="7462"/>
                    </a:cubicBezTo>
                    <a:cubicBezTo>
                      <a:pt x="110" y="7479"/>
                      <a:pt x="115" y="7485"/>
                      <a:pt x="122" y="7485"/>
                    </a:cubicBezTo>
                    <a:cubicBezTo>
                      <a:pt x="131" y="7485"/>
                      <a:pt x="144" y="7474"/>
                      <a:pt x="150" y="7462"/>
                    </a:cubicBezTo>
                    <a:cubicBezTo>
                      <a:pt x="169" y="7433"/>
                      <a:pt x="189" y="7433"/>
                      <a:pt x="199" y="7403"/>
                    </a:cubicBezTo>
                    <a:cubicBezTo>
                      <a:pt x="209" y="7373"/>
                      <a:pt x="219" y="7353"/>
                      <a:pt x="239" y="7353"/>
                    </a:cubicBezTo>
                    <a:cubicBezTo>
                      <a:pt x="259" y="7363"/>
                      <a:pt x="249" y="7373"/>
                      <a:pt x="239" y="7423"/>
                    </a:cubicBezTo>
                    <a:cubicBezTo>
                      <a:pt x="219" y="7462"/>
                      <a:pt x="209" y="7453"/>
                      <a:pt x="229" y="7472"/>
                    </a:cubicBezTo>
                    <a:cubicBezTo>
                      <a:pt x="233" y="7478"/>
                      <a:pt x="236" y="7480"/>
                      <a:pt x="239" y="7480"/>
                    </a:cubicBezTo>
                    <a:cubicBezTo>
                      <a:pt x="252" y="7480"/>
                      <a:pt x="259" y="7437"/>
                      <a:pt x="259" y="7413"/>
                    </a:cubicBezTo>
                    <a:cubicBezTo>
                      <a:pt x="269" y="7383"/>
                      <a:pt x="288" y="7393"/>
                      <a:pt x="318" y="7373"/>
                    </a:cubicBezTo>
                    <a:cubicBezTo>
                      <a:pt x="321" y="7372"/>
                      <a:pt x="323" y="7372"/>
                      <a:pt x="325" y="7372"/>
                    </a:cubicBezTo>
                    <a:cubicBezTo>
                      <a:pt x="344" y="7372"/>
                      <a:pt x="328" y="7415"/>
                      <a:pt x="328" y="7433"/>
                    </a:cubicBezTo>
                    <a:cubicBezTo>
                      <a:pt x="328" y="7462"/>
                      <a:pt x="328" y="7453"/>
                      <a:pt x="318" y="7492"/>
                    </a:cubicBezTo>
                    <a:cubicBezTo>
                      <a:pt x="315" y="7504"/>
                      <a:pt x="315" y="7508"/>
                      <a:pt x="316" y="7508"/>
                    </a:cubicBezTo>
                    <a:cubicBezTo>
                      <a:pt x="320" y="7508"/>
                      <a:pt x="337" y="7478"/>
                      <a:pt x="358" y="7443"/>
                    </a:cubicBezTo>
                    <a:cubicBezTo>
                      <a:pt x="366" y="7427"/>
                      <a:pt x="367" y="7422"/>
                      <a:pt x="370" y="7422"/>
                    </a:cubicBezTo>
                    <a:cubicBezTo>
                      <a:pt x="374" y="7422"/>
                      <a:pt x="382" y="7433"/>
                      <a:pt x="417" y="7433"/>
                    </a:cubicBezTo>
                    <a:cubicBezTo>
                      <a:pt x="467" y="7433"/>
                      <a:pt x="417" y="7443"/>
                      <a:pt x="388" y="7482"/>
                    </a:cubicBezTo>
                    <a:cubicBezTo>
                      <a:pt x="369" y="7501"/>
                      <a:pt x="370" y="7508"/>
                      <a:pt x="381" y="7508"/>
                    </a:cubicBezTo>
                    <a:cubicBezTo>
                      <a:pt x="387" y="7508"/>
                      <a:pt x="396" y="7506"/>
                      <a:pt x="407" y="7502"/>
                    </a:cubicBezTo>
                    <a:cubicBezTo>
                      <a:pt x="427" y="7502"/>
                      <a:pt x="407" y="7502"/>
                      <a:pt x="457" y="7492"/>
                    </a:cubicBezTo>
                    <a:cubicBezTo>
                      <a:pt x="461" y="7490"/>
                      <a:pt x="465" y="7489"/>
                      <a:pt x="468" y="7489"/>
                    </a:cubicBezTo>
                    <a:cubicBezTo>
                      <a:pt x="490" y="7489"/>
                      <a:pt x="467" y="7552"/>
                      <a:pt x="467" y="7552"/>
                    </a:cubicBezTo>
                    <a:cubicBezTo>
                      <a:pt x="467" y="7552"/>
                      <a:pt x="448" y="7564"/>
                      <a:pt x="425" y="7564"/>
                    </a:cubicBezTo>
                    <a:cubicBezTo>
                      <a:pt x="419" y="7564"/>
                      <a:pt x="413" y="7564"/>
                      <a:pt x="407" y="7562"/>
                    </a:cubicBezTo>
                    <a:cubicBezTo>
                      <a:pt x="381" y="7562"/>
                      <a:pt x="378" y="7530"/>
                      <a:pt x="357" y="7530"/>
                    </a:cubicBezTo>
                    <a:cubicBezTo>
                      <a:pt x="354" y="7530"/>
                      <a:pt x="351" y="7531"/>
                      <a:pt x="348" y="7532"/>
                    </a:cubicBezTo>
                    <a:cubicBezTo>
                      <a:pt x="308" y="7552"/>
                      <a:pt x="318" y="7562"/>
                      <a:pt x="308" y="7571"/>
                    </a:cubicBezTo>
                    <a:cubicBezTo>
                      <a:pt x="306" y="7574"/>
                      <a:pt x="304" y="7575"/>
                      <a:pt x="302" y="7575"/>
                    </a:cubicBezTo>
                    <a:cubicBezTo>
                      <a:pt x="300" y="7575"/>
                      <a:pt x="299" y="7574"/>
                      <a:pt x="297" y="7574"/>
                    </a:cubicBezTo>
                    <a:cubicBezTo>
                      <a:pt x="293" y="7574"/>
                      <a:pt x="288" y="7576"/>
                      <a:pt x="278" y="7591"/>
                    </a:cubicBezTo>
                    <a:cubicBezTo>
                      <a:pt x="271" y="7598"/>
                      <a:pt x="267" y="7602"/>
                      <a:pt x="264" y="7602"/>
                    </a:cubicBezTo>
                    <a:cubicBezTo>
                      <a:pt x="257" y="7602"/>
                      <a:pt x="255" y="7591"/>
                      <a:pt x="249" y="7571"/>
                    </a:cubicBezTo>
                    <a:cubicBezTo>
                      <a:pt x="244" y="7567"/>
                      <a:pt x="237" y="7565"/>
                      <a:pt x="230" y="7565"/>
                    </a:cubicBezTo>
                    <a:cubicBezTo>
                      <a:pt x="207" y="7565"/>
                      <a:pt x="175" y="7584"/>
                      <a:pt x="159" y="7591"/>
                    </a:cubicBezTo>
                    <a:cubicBezTo>
                      <a:pt x="130" y="7601"/>
                      <a:pt x="199" y="7631"/>
                      <a:pt x="189" y="7641"/>
                    </a:cubicBezTo>
                    <a:cubicBezTo>
                      <a:pt x="189" y="7651"/>
                      <a:pt x="189" y="7651"/>
                      <a:pt x="169" y="7651"/>
                    </a:cubicBezTo>
                    <a:cubicBezTo>
                      <a:pt x="155" y="7646"/>
                      <a:pt x="137" y="7643"/>
                      <a:pt x="124" y="7643"/>
                    </a:cubicBezTo>
                    <a:cubicBezTo>
                      <a:pt x="110" y="7643"/>
                      <a:pt x="100" y="7646"/>
                      <a:pt x="100" y="7651"/>
                    </a:cubicBezTo>
                    <a:cubicBezTo>
                      <a:pt x="90" y="7661"/>
                      <a:pt x="90" y="7681"/>
                      <a:pt x="70" y="7690"/>
                    </a:cubicBezTo>
                    <a:cubicBezTo>
                      <a:pt x="60" y="7700"/>
                      <a:pt x="90" y="7740"/>
                      <a:pt x="100" y="7750"/>
                    </a:cubicBezTo>
                    <a:cubicBezTo>
                      <a:pt x="110" y="7750"/>
                      <a:pt x="120" y="7740"/>
                      <a:pt x="150" y="7710"/>
                    </a:cubicBezTo>
                    <a:cubicBezTo>
                      <a:pt x="161" y="7688"/>
                      <a:pt x="168" y="7682"/>
                      <a:pt x="175" y="7682"/>
                    </a:cubicBezTo>
                    <a:cubicBezTo>
                      <a:pt x="180" y="7682"/>
                      <a:pt x="185" y="7686"/>
                      <a:pt x="189" y="7690"/>
                    </a:cubicBezTo>
                    <a:cubicBezTo>
                      <a:pt x="189" y="7700"/>
                      <a:pt x="159" y="7720"/>
                      <a:pt x="159" y="7730"/>
                    </a:cubicBezTo>
                    <a:cubicBezTo>
                      <a:pt x="150" y="7740"/>
                      <a:pt x="120" y="7780"/>
                      <a:pt x="140" y="7800"/>
                    </a:cubicBezTo>
                    <a:cubicBezTo>
                      <a:pt x="155" y="7805"/>
                      <a:pt x="164" y="7807"/>
                      <a:pt x="171" y="7807"/>
                    </a:cubicBezTo>
                    <a:cubicBezTo>
                      <a:pt x="177" y="7807"/>
                      <a:pt x="179" y="7805"/>
                      <a:pt x="179" y="7800"/>
                    </a:cubicBezTo>
                    <a:cubicBezTo>
                      <a:pt x="179" y="7784"/>
                      <a:pt x="199" y="7754"/>
                      <a:pt x="211" y="7754"/>
                    </a:cubicBezTo>
                    <a:cubicBezTo>
                      <a:pt x="214" y="7754"/>
                      <a:pt x="217" y="7756"/>
                      <a:pt x="219" y="7760"/>
                    </a:cubicBezTo>
                    <a:cubicBezTo>
                      <a:pt x="223" y="7764"/>
                      <a:pt x="228" y="7765"/>
                      <a:pt x="233" y="7765"/>
                    </a:cubicBezTo>
                    <a:cubicBezTo>
                      <a:pt x="256" y="7765"/>
                      <a:pt x="288" y="7736"/>
                      <a:pt x="288" y="7720"/>
                    </a:cubicBezTo>
                    <a:cubicBezTo>
                      <a:pt x="297" y="7703"/>
                      <a:pt x="345" y="7669"/>
                      <a:pt x="384" y="7669"/>
                    </a:cubicBezTo>
                    <a:cubicBezTo>
                      <a:pt x="389" y="7669"/>
                      <a:pt x="393" y="7670"/>
                      <a:pt x="397" y="7671"/>
                    </a:cubicBezTo>
                    <a:cubicBezTo>
                      <a:pt x="437" y="7681"/>
                      <a:pt x="358" y="7720"/>
                      <a:pt x="348" y="7740"/>
                    </a:cubicBezTo>
                    <a:cubicBezTo>
                      <a:pt x="331" y="7757"/>
                      <a:pt x="370" y="7794"/>
                      <a:pt x="401" y="7794"/>
                    </a:cubicBezTo>
                    <a:cubicBezTo>
                      <a:pt x="407" y="7794"/>
                      <a:pt x="412" y="7793"/>
                      <a:pt x="417" y="7790"/>
                    </a:cubicBezTo>
                    <a:cubicBezTo>
                      <a:pt x="422" y="7786"/>
                      <a:pt x="426" y="7785"/>
                      <a:pt x="429" y="7785"/>
                    </a:cubicBezTo>
                    <a:cubicBezTo>
                      <a:pt x="447" y="7785"/>
                      <a:pt x="445" y="7823"/>
                      <a:pt x="437" y="7839"/>
                    </a:cubicBezTo>
                    <a:cubicBezTo>
                      <a:pt x="435" y="7844"/>
                      <a:pt x="430" y="7846"/>
                      <a:pt x="425" y="7846"/>
                    </a:cubicBezTo>
                    <a:cubicBezTo>
                      <a:pt x="408" y="7846"/>
                      <a:pt x="380" y="7829"/>
                      <a:pt x="358" y="7829"/>
                    </a:cubicBezTo>
                    <a:cubicBezTo>
                      <a:pt x="328" y="7819"/>
                      <a:pt x="308" y="7780"/>
                      <a:pt x="288" y="7780"/>
                    </a:cubicBezTo>
                    <a:cubicBezTo>
                      <a:pt x="287" y="7779"/>
                      <a:pt x="285" y="7778"/>
                      <a:pt x="284" y="7778"/>
                    </a:cubicBezTo>
                    <a:cubicBezTo>
                      <a:pt x="270" y="7778"/>
                      <a:pt x="278" y="7823"/>
                      <a:pt x="278" y="7859"/>
                    </a:cubicBezTo>
                    <a:cubicBezTo>
                      <a:pt x="278" y="7877"/>
                      <a:pt x="268" y="7883"/>
                      <a:pt x="253" y="7883"/>
                    </a:cubicBezTo>
                    <a:cubicBezTo>
                      <a:pt x="236" y="7883"/>
                      <a:pt x="211" y="7874"/>
                      <a:pt x="189" y="7869"/>
                    </a:cubicBezTo>
                    <a:cubicBezTo>
                      <a:pt x="155" y="7869"/>
                      <a:pt x="136" y="7847"/>
                      <a:pt x="106" y="7847"/>
                    </a:cubicBezTo>
                    <a:cubicBezTo>
                      <a:pt x="101" y="7847"/>
                      <a:pt x="96" y="7848"/>
                      <a:pt x="90" y="7849"/>
                    </a:cubicBezTo>
                    <a:cubicBezTo>
                      <a:pt x="40" y="7859"/>
                      <a:pt x="1" y="7919"/>
                      <a:pt x="31" y="7919"/>
                    </a:cubicBezTo>
                    <a:cubicBezTo>
                      <a:pt x="60" y="7928"/>
                      <a:pt x="120" y="7948"/>
                      <a:pt x="110" y="7988"/>
                    </a:cubicBezTo>
                    <a:cubicBezTo>
                      <a:pt x="108" y="7997"/>
                      <a:pt x="108" y="8001"/>
                      <a:pt x="109" y="8001"/>
                    </a:cubicBezTo>
                    <a:cubicBezTo>
                      <a:pt x="113" y="8001"/>
                      <a:pt x="133" y="7959"/>
                      <a:pt x="149" y="7959"/>
                    </a:cubicBezTo>
                    <a:cubicBezTo>
                      <a:pt x="153" y="7959"/>
                      <a:pt x="156" y="7962"/>
                      <a:pt x="159" y="7968"/>
                    </a:cubicBezTo>
                    <a:cubicBezTo>
                      <a:pt x="179" y="7998"/>
                      <a:pt x="159" y="8057"/>
                      <a:pt x="209" y="8057"/>
                    </a:cubicBezTo>
                    <a:cubicBezTo>
                      <a:pt x="249" y="8057"/>
                      <a:pt x="259" y="8038"/>
                      <a:pt x="269" y="7988"/>
                    </a:cubicBezTo>
                    <a:cubicBezTo>
                      <a:pt x="271" y="7982"/>
                      <a:pt x="274" y="7980"/>
                      <a:pt x="277" y="7980"/>
                    </a:cubicBezTo>
                    <a:cubicBezTo>
                      <a:pt x="294" y="7980"/>
                      <a:pt x="310" y="8071"/>
                      <a:pt x="318" y="8097"/>
                    </a:cubicBezTo>
                    <a:cubicBezTo>
                      <a:pt x="318" y="8102"/>
                      <a:pt x="319" y="8104"/>
                      <a:pt x="321" y="8104"/>
                    </a:cubicBezTo>
                    <a:cubicBezTo>
                      <a:pt x="331" y="8104"/>
                      <a:pt x="361" y="8052"/>
                      <a:pt x="378" y="8028"/>
                    </a:cubicBezTo>
                    <a:cubicBezTo>
                      <a:pt x="381" y="8025"/>
                      <a:pt x="385" y="8023"/>
                      <a:pt x="391" y="8023"/>
                    </a:cubicBezTo>
                    <a:cubicBezTo>
                      <a:pt x="404" y="8023"/>
                      <a:pt x="423" y="8031"/>
                      <a:pt x="437" y="8038"/>
                    </a:cubicBezTo>
                    <a:cubicBezTo>
                      <a:pt x="407" y="8057"/>
                      <a:pt x="447" y="8127"/>
                      <a:pt x="477" y="8137"/>
                    </a:cubicBezTo>
                    <a:cubicBezTo>
                      <a:pt x="497" y="8137"/>
                      <a:pt x="516" y="8107"/>
                      <a:pt x="556" y="8067"/>
                    </a:cubicBezTo>
                    <a:lnTo>
                      <a:pt x="645" y="8067"/>
                    </a:lnTo>
                    <a:cubicBezTo>
                      <a:pt x="645" y="8067"/>
                      <a:pt x="645" y="8067"/>
                      <a:pt x="645" y="8077"/>
                    </a:cubicBezTo>
                    <a:cubicBezTo>
                      <a:pt x="625" y="8097"/>
                      <a:pt x="596" y="8206"/>
                      <a:pt x="645" y="8236"/>
                    </a:cubicBezTo>
                    <a:cubicBezTo>
                      <a:pt x="653" y="8240"/>
                      <a:pt x="659" y="8242"/>
                      <a:pt x="664" y="8242"/>
                    </a:cubicBezTo>
                    <a:cubicBezTo>
                      <a:pt x="692" y="8242"/>
                      <a:pt x="685" y="8182"/>
                      <a:pt x="685" y="8156"/>
                    </a:cubicBezTo>
                    <a:cubicBezTo>
                      <a:pt x="685" y="8137"/>
                      <a:pt x="715" y="8087"/>
                      <a:pt x="744" y="8067"/>
                    </a:cubicBezTo>
                    <a:lnTo>
                      <a:pt x="764" y="8057"/>
                    </a:lnTo>
                    <a:lnTo>
                      <a:pt x="824" y="8057"/>
                    </a:lnTo>
                    <a:cubicBezTo>
                      <a:pt x="824" y="8057"/>
                      <a:pt x="814" y="8057"/>
                      <a:pt x="814" y="8067"/>
                    </a:cubicBezTo>
                    <a:cubicBezTo>
                      <a:pt x="834" y="8067"/>
                      <a:pt x="844" y="8057"/>
                      <a:pt x="863" y="8047"/>
                    </a:cubicBezTo>
                    <a:lnTo>
                      <a:pt x="873" y="8047"/>
                    </a:lnTo>
                    <a:cubicBezTo>
                      <a:pt x="873" y="8047"/>
                      <a:pt x="970" y="7975"/>
                      <a:pt x="1003" y="7975"/>
                    </a:cubicBezTo>
                    <a:cubicBezTo>
                      <a:pt x="1007" y="7975"/>
                      <a:pt x="1010" y="7976"/>
                      <a:pt x="1012" y="7978"/>
                    </a:cubicBezTo>
                    <a:cubicBezTo>
                      <a:pt x="1029" y="8004"/>
                      <a:pt x="1068" y="8073"/>
                      <a:pt x="1079" y="8073"/>
                    </a:cubicBezTo>
                    <a:cubicBezTo>
                      <a:pt x="1081" y="8073"/>
                      <a:pt x="1082" y="8071"/>
                      <a:pt x="1082" y="8067"/>
                    </a:cubicBezTo>
                    <a:cubicBezTo>
                      <a:pt x="1082" y="8047"/>
                      <a:pt x="1091" y="8016"/>
                      <a:pt x="1104" y="8016"/>
                    </a:cubicBezTo>
                    <a:cubicBezTo>
                      <a:pt x="1109" y="8016"/>
                      <a:pt x="1115" y="8022"/>
                      <a:pt x="1121" y="8038"/>
                    </a:cubicBezTo>
                    <a:cubicBezTo>
                      <a:pt x="1131" y="8077"/>
                      <a:pt x="1171" y="8127"/>
                      <a:pt x="1210" y="8127"/>
                    </a:cubicBezTo>
                    <a:cubicBezTo>
                      <a:pt x="1250" y="8127"/>
                      <a:pt x="1191" y="8057"/>
                      <a:pt x="1210" y="8028"/>
                    </a:cubicBezTo>
                    <a:cubicBezTo>
                      <a:pt x="1218" y="8016"/>
                      <a:pt x="1231" y="8015"/>
                      <a:pt x="1244" y="8015"/>
                    </a:cubicBezTo>
                    <a:cubicBezTo>
                      <a:pt x="1248" y="8015"/>
                      <a:pt x="1252" y="8015"/>
                      <a:pt x="1256" y="8015"/>
                    </a:cubicBezTo>
                    <a:cubicBezTo>
                      <a:pt x="1272" y="8015"/>
                      <a:pt x="1285" y="8013"/>
                      <a:pt x="1280" y="7988"/>
                    </a:cubicBezTo>
                    <a:cubicBezTo>
                      <a:pt x="1270" y="7948"/>
                      <a:pt x="1310" y="7928"/>
                      <a:pt x="1349" y="7919"/>
                    </a:cubicBezTo>
                    <a:cubicBezTo>
                      <a:pt x="1379" y="7919"/>
                      <a:pt x="1329" y="7889"/>
                      <a:pt x="1290" y="7879"/>
                    </a:cubicBezTo>
                    <a:cubicBezTo>
                      <a:pt x="1275" y="7876"/>
                      <a:pt x="1264" y="7875"/>
                      <a:pt x="1255" y="7875"/>
                    </a:cubicBezTo>
                    <a:cubicBezTo>
                      <a:pt x="1232" y="7875"/>
                      <a:pt x="1219" y="7882"/>
                      <a:pt x="1191" y="7889"/>
                    </a:cubicBezTo>
                    <a:cubicBezTo>
                      <a:pt x="1176" y="7889"/>
                      <a:pt x="1161" y="7894"/>
                      <a:pt x="1150" y="7894"/>
                    </a:cubicBezTo>
                    <a:cubicBezTo>
                      <a:pt x="1139" y="7894"/>
                      <a:pt x="1131" y="7889"/>
                      <a:pt x="1131" y="7869"/>
                    </a:cubicBezTo>
                    <a:cubicBezTo>
                      <a:pt x="1131" y="7829"/>
                      <a:pt x="1101" y="7790"/>
                      <a:pt x="1082" y="7790"/>
                    </a:cubicBezTo>
                    <a:cubicBezTo>
                      <a:pt x="1062" y="7800"/>
                      <a:pt x="1052" y="7819"/>
                      <a:pt x="1022" y="7829"/>
                    </a:cubicBezTo>
                    <a:cubicBezTo>
                      <a:pt x="1012" y="7829"/>
                      <a:pt x="1002" y="7819"/>
                      <a:pt x="1002" y="7819"/>
                    </a:cubicBezTo>
                    <a:cubicBezTo>
                      <a:pt x="1022" y="7800"/>
                      <a:pt x="1022" y="7800"/>
                      <a:pt x="1032" y="7790"/>
                    </a:cubicBezTo>
                    <a:cubicBezTo>
                      <a:pt x="1042" y="7780"/>
                      <a:pt x="1032" y="7760"/>
                      <a:pt x="1022" y="7750"/>
                    </a:cubicBezTo>
                    <a:cubicBezTo>
                      <a:pt x="1022" y="7760"/>
                      <a:pt x="1022" y="7760"/>
                      <a:pt x="1012" y="7760"/>
                    </a:cubicBezTo>
                    <a:cubicBezTo>
                      <a:pt x="1012" y="7760"/>
                      <a:pt x="1012" y="7750"/>
                      <a:pt x="1012" y="7750"/>
                    </a:cubicBezTo>
                    <a:cubicBezTo>
                      <a:pt x="1002" y="7740"/>
                      <a:pt x="992" y="7730"/>
                      <a:pt x="982" y="7720"/>
                    </a:cubicBezTo>
                    <a:cubicBezTo>
                      <a:pt x="982" y="7710"/>
                      <a:pt x="982" y="7710"/>
                      <a:pt x="973" y="7700"/>
                    </a:cubicBezTo>
                    <a:cubicBezTo>
                      <a:pt x="982" y="7690"/>
                      <a:pt x="982" y="7690"/>
                      <a:pt x="982" y="7690"/>
                    </a:cubicBezTo>
                    <a:cubicBezTo>
                      <a:pt x="999" y="7686"/>
                      <a:pt x="1019" y="7684"/>
                      <a:pt x="1037" y="7684"/>
                    </a:cubicBezTo>
                    <a:cubicBezTo>
                      <a:pt x="1063" y="7684"/>
                      <a:pt x="1086" y="7689"/>
                      <a:pt x="1092" y="7700"/>
                    </a:cubicBezTo>
                    <a:cubicBezTo>
                      <a:pt x="1092" y="7716"/>
                      <a:pt x="1124" y="7745"/>
                      <a:pt x="1147" y="7745"/>
                    </a:cubicBezTo>
                    <a:cubicBezTo>
                      <a:pt x="1152" y="7745"/>
                      <a:pt x="1157" y="7744"/>
                      <a:pt x="1161" y="7740"/>
                    </a:cubicBezTo>
                    <a:cubicBezTo>
                      <a:pt x="1162" y="7737"/>
                      <a:pt x="1164" y="7736"/>
                      <a:pt x="1166" y="7736"/>
                    </a:cubicBezTo>
                    <a:cubicBezTo>
                      <a:pt x="1179" y="7736"/>
                      <a:pt x="1201" y="7781"/>
                      <a:pt x="1201" y="7790"/>
                    </a:cubicBezTo>
                    <a:cubicBezTo>
                      <a:pt x="1201" y="7807"/>
                      <a:pt x="1201" y="7841"/>
                      <a:pt x="1215" y="7841"/>
                    </a:cubicBezTo>
                    <a:cubicBezTo>
                      <a:pt x="1216" y="7841"/>
                      <a:pt x="1218" y="7840"/>
                      <a:pt x="1220" y="7839"/>
                    </a:cubicBezTo>
                    <a:cubicBezTo>
                      <a:pt x="1240" y="7819"/>
                      <a:pt x="1230" y="7760"/>
                      <a:pt x="1220" y="7750"/>
                    </a:cubicBezTo>
                    <a:cubicBezTo>
                      <a:pt x="1210" y="7740"/>
                      <a:pt x="1191" y="7720"/>
                      <a:pt x="1201" y="7710"/>
                    </a:cubicBezTo>
                    <a:cubicBezTo>
                      <a:pt x="1206" y="7705"/>
                      <a:pt x="1210" y="7700"/>
                      <a:pt x="1217" y="7700"/>
                    </a:cubicBezTo>
                    <a:cubicBezTo>
                      <a:pt x="1223" y="7700"/>
                      <a:pt x="1230" y="7705"/>
                      <a:pt x="1240" y="7720"/>
                    </a:cubicBezTo>
                    <a:cubicBezTo>
                      <a:pt x="1266" y="7755"/>
                      <a:pt x="1277" y="7782"/>
                      <a:pt x="1286" y="7782"/>
                    </a:cubicBezTo>
                    <a:cubicBezTo>
                      <a:pt x="1287" y="7782"/>
                      <a:pt x="1289" y="7781"/>
                      <a:pt x="1290" y="7780"/>
                    </a:cubicBezTo>
                    <a:cubicBezTo>
                      <a:pt x="1300" y="7780"/>
                      <a:pt x="1320" y="7750"/>
                      <a:pt x="1310" y="7730"/>
                    </a:cubicBezTo>
                    <a:cubicBezTo>
                      <a:pt x="1290" y="7720"/>
                      <a:pt x="1260" y="7671"/>
                      <a:pt x="1260" y="7661"/>
                    </a:cubicBezTo>
                    <a:cubicBezTo>
                      <a:pt x="1250" y="7651"/>
                      <a:pt x="1240" y="7641"/>
                      <a:pt x="1210" y="7641"/>
                    </a:cubicBezTo>
                    <a:cubicBezTo>
                      <a:pt x="1189" y="7648"/>
                      <a:pt x="1178" y="7655"/>
                      <a:pt x="1174" y="7655"/>
                    </a:cubicBezTo>
                    <a:cubicBezTo>
                      <a:pt x="1172" y="7655"/>
                      <a:pt x="1171" y="7654"/>
                      <a:pt x="1171" y="7651"/>
                    </a:cubicBezTo>
                    <a:cubicBezTo>
                      <a:pt x="1161" y="7631"/>
                      <a:pt x="1191" y="7601"/>
                      <a:pt x="1171" y="7601"/>
                    </a:cubicBezTo>
                    <a:cubicBezTo>
                      <a:pt x="1151" y="7594"/>
                      <a:pt x="1139" y="7578"/>
                      <a:pt x="1131" y="7578"/>
                    </a:cubicBezTo>
                    <a:cubicBezTo>
                      <a:pt x="1128" y="7578"/>
                      <a:pt x="1124" y="7582"/>
                      <a:pt x="1121" y="7591"/>
                    </a:cubicBezTo>
                    <a:cubicBezTo>
                      <a:pt x="1115" y="7611"/>
                      <a:pt x="1108" y="7621"/>
                      <a:pt x="1099" y="7621"/>
                    </a:cubicBezTo>
                    <a:cubicBezTo>
                      <a:pt x="1094" y="7621"/>
                      <a:pt x="1089" y="7618"/>
                      <a:pt x="1082" y="7611"/>
                    </a:cubicBezTo>
                    <a:cubicBezTo>
                      <a:pt x="1062" y="7581"/>
                      <a:pt x="1052" y="7591"/>
                      <a:pt x="1042" y="7581"/>
                    </a:cubicBezTo>
                    <a:cubicBezTo>
                      <a:pt x="1032" y="7571"/>
                      <a:pt x="1092" y="7562"/>
                      <a:pt x="1052" y="7542"/>
                    </a:cubicBezTo>
                    <a:cubicBezTo>
                      <a:pt x="1037" y="7537"/>
                      <a:pt x="1027" y="7534"/>
                      <a:pt x="1017" y="7534"/>
                    </a:cubicBezTo>
                    <a:cubicBezTo>
                      <a:pt x="1007" y="7534"/>
                      <a:pt x="997" y="7537"/>
                      <a:pt x="982" y="7542"/>
                    </a:cubicBezTo>
                    <a:lnTo>
                      <a:pt x="923" y="7542"/>
                    </a:lnTo>
                    <a:cubicBezTo>
                      <a:pt x="923" y="7542"/>
                      <a:pt x="903" y="7522"/>
                      <a:pt x="893" y="7502"/>
                    </a:cubicBezTo>
                    <a:cubicBezTo>
                      <a:pt x="883" y="7482"/>
                      <a:pt x="883" y="7472"/>
                      <a:pt x="903" y="7472"/>
                    </a:cubicBezTo>
                    <a:cubicBezTo>
                      <a:pt x="913" y="7472"/>
                      <a:pt x="913" y="7482"/>
                      <a:pt x="913" y="7482"/>
                    </a:cubicBezTo>
                    <a:cubicBezTo>
                      <a:pt x="923" y="7482"/>
                      <a:pt x="933" y="7482"/>
                      <a:pt x="933" y="7492"/>
                    </a:cubicBezTo>
                    <a:cubicBezTo>
                      <a:pt x="953" y="7492"/>
                      <a:pt x="953" y="7502"/>
                      <a:pt x="973" y="7502"/>
                    </a:cubicBezTo>
                    <a:cubicBezTo>
                      <a:pt x="983" y="7506"/>
                      <a:pt x="993" y="7508"/>
                      <a:pt x="999" y="7508"/>
                    </a:cubicBezTo>
                    <a:cubicBezTo>
                      <a:pt x="1010" y="7508"/>
                      <a:pt x="1011" y="7501"/>
                      <a:pt x="992" y="7482"/>
                    </a:cubicBezTo>
                    <a:cubicBezTo>
                      <a:pt x="982" y="7472"/>
                      <a:pt x="973" y="7462"/>
                      <a:pt x="963" y="7453"/>
                    </a:cubicBezTo>
                    <a:cubicBezTo>
                      <a:pt x="953" y="7453"/>
                      <a:pt x="953" y="7443"/>
                      <a:pt x="953" y="7443"/>
                    </a:cubicBezTo>
                    <a:cubicBezTo>
                      <a:pt x="933" y="7433"/>
                      <a:pt x="933" y="7433"/>
                      <a:pt x="963" y="7433"/>
                    </a:cubicBezTo>
                    <a:lnTo>
                      <a:pt x="982" y="7433"/>
                    </a:lnTo>
                    <a:cubicBezTo>
                      <a:pt x="997" y="7428"/>
                      <a:pt x="1002" y="7423"/>
                      <a:pt x="1006" y="7423"/>
                    </a:cubicBezTo>
                    <a:cubicBezTo>
                      <a:pt x="1010" y="7423"/>
                      <a:pt x="1012" y="7428"/>
                      <a:pt x="1022" y="7443"/>
                    </a:cubicBezTo>
                    <a:cubicBezTo>
                      <a:pt x="1036" y="7478"/>
                      <a:pt x="1055" y="7508"/>
                      <a:pt x="1062" y="7508"/>
                    </a:cubicBezTo>
                    <a:cubicBezTo>
                      <a:pt x="1064" y="7508"/>
                      <a:pt x="1065" y="7504"/>
                      <a:pt x="1062" y="7492"/>
                    </a:cubicBezTo>
                    <a:cubicBezTo>
                      <a:pt x="1052" y="7453"/>
                      <a:pt x="1042" y="7462"/>
                      <a:pt x="1042" y="7433"/>
                    </a:cubicBezTo>
                    <a:cubicBezTo>
                      <a:pt x="1042" y="7415"/>
                      <a:pt x="1034" y="7372"/>
                      <a:pt x="1055" y="7372"/>
                    </a:cubicBezTo>
                    <a:cubicBezTo>
                      <a:pt x="1057" y="7372"/>
                      <a:pt x="1059" y="7372"/>
                      <a:pt x="1062" y="7373"/>
                    </a:cubicBezTo>
                    <a:cubicBezTo>
                      <a:pt x="1082" y="7393"/>
                      <a:pt x="1101" y="7403"/>
                      <a:pt x="1111" y="7433"/>
                    </a:cubicBezTo>
                    <a:cubicBezTo>
                      <a:pt x="1111" y="7450"/>
                      <a:pt x="1126" y="7496"/>
                      <a:pt x="1143" y="7496"/>
                    </a:cubicBezTo>
                    <a:cubicBezTo>
                      <a:pt x="1145" y="7496"/>
                      <a:pt x="1148" y="7495"/>
                      <a:pt x="1151" y="7492"/>
                    </a:cubicBezTo>
                    <a:cubicBezTo>
                      <a:pt x="1161" y="7462"/>
                      <a:pt x="1171" y="7462"/>
                      <a:pt x="1151" y="7413"/>
                    </a:cubicBezTo>
                    <a:cubicBezTo>
                      <a:pt x="1131" y="7373"/>
                      <a:pt x="1111" y="7363"/>
                      <a:pt x="1141" y="7353"/>
                    </a:cubicBezTo>
                    <a:cubicBezTo>
                      <a:pt x="1161" y="7353"/>
                      <a:pt x="1171" y="7373"/>
                      <a:pt x="1181" y="7393"/>
                    </a:cubicBezTo>
                    <a:cubicBezTo>
                      <a:pt x="1201" y="7423"/>
                      <a:pt x="1201" y="7433"/>
                      <a:pt x="1220" y="7462"/>
                    </a:cubicBezTo>
                    <a:cubicBezTo>
                      <a:pt x="1234" y="7476"/>
                      <a:pt x="1248" y="7504"/>
                      <a:pt x="1255" y="7504"/>
                    </a:cubicBezTo>
                    <a:cubicBezTo>
                      <a:pt x="1258" y="7504"/>
                      <a:pt x="1260" y="7498"/>
                      <a:pt x="1260" y="7482"/>
                    </a:cubicBezTo>
                    <a:cubicBezTo>
                      <a:pt x="1260" y="7443"/>
                      <a:pt x="1210" y="7433"/>
                      <a:pt x="1240" y="7413"/>
                    </a:cubicBezTo>
                    <a:cubicBezTo>
                      <a:pt x="1247" y="7408"/>
                      <a:pt x="1254" y="7407"/>
                      <a:pt x="1261" y="7407"/>
                    </a:cubicBezTo>
                    <a:cubicBezTo>
                      <a:pt x="1274" y="7407"/>
                      <a:pt x="1286" y="7411"/>
                      <a:pt x="1293" y="7411"/>
                    </a:cubicBezTo>
                    <a:cubicBezTo>
                      <a:pt x="1300" y="7411"/>
                      <a:pt x="1303" y="7408"/>
                      <a:pt x="1300" y="7393"/>
                    </a:cubicBezTo>
                    <a:cubicBezTo>
                      <a:pt x="1300" y="7363"/>
                      <a:pt x="1310" y="7353"/>
                      <a:pt x="1270" y="7353"/>
                    </a:cubicBezTo>
                    <a:cubicBezTo>
                      <a:pt x="1244" y="7353"/>
                      <a:pt x="1222" y="7367"/>
                      <a:pt x="1210" y="7367"/>
                    </a:cubicBezTo>
                    <a:cubicBezTo>
                      <a:pt x="1204" y="7367"/>
                      <a:pt x="1201" y="7363"/>
                      <a:pt x="1201" y="7353"/>
                    </a:cubicBezTo>
                    <a:cubicBezTo>
                      <a:pt x="1210" y="7324"/>
                      <a:pt x="1230" y="7314"/>
                      <a:pt x="1240" y="7304"/>
                    </a:cubicBezTo>
                    <a:cubicBezTo>
                      <a:pt x="1250" y="7304"/>
                      <a:pt x="1240" y="7284"/>
                      <a:pt x="1240" y="7284"/>
                    </a:cubicBezTo>
                    <a:cubicBezTo>
                      <a:pt x="1240" y="7284"/>
                      <a:pt x="1151" y="7274"/>
                      <a:pt x="1141" y="7244"/>
                    </a:cubicBezTo>
                    <a:cubicBezTo>
                      <a:pt x="1131" y="7224"/>
                      <a:pt x="1141" y="7205"/>
                      <a:pt x="1131" y="7205"/>
                    </a:cubicBezTo>
                    <a:cubicBezTo>
                      <a:pt x="1141" y="7205"/>
                      <a:pt x="1141" y="7195"/>
                      <a:pt x="1141" y="7195"/>
                    </a:cubicBezTo>
                    <a:cubicBezTo>
                      <a:pt x="1141" y="7175"/>
                      <a:pt x="1131" y="7135"/>
                      <a:pt x="1111" y="7135"/>
                    </a:cubicBezTo>
                    <a:cubicBezTo>
                      <a:pt x="1111" y="7125"/>
                      <a:pt x="1111" y="7115"/>
                      <a:pt x="1101" y="7105"/>
                    </a:cubicBezTo>
                    <a:cubicBezTo>
                      <a:pt x="1092" y="7076"/>
                      <a:pt x="1082" y="7066"/>
                      <a:pt x="1072" y="7046"/>
                    </a:cubicBezTo>
                    <a:cubicBezTo>
                      <a:pt x="1066" y="7034"/>
                      <a:pt x="1059" y="7025"/>
                      <a:pt x="1063" y="7025"/>
                    </a:cubicBezTo>
                    <a:cubicBezTo>
                      <a:pt x="1065" y="7025"/>
                      <a:pt x="1070" y="7028"/>
                      <a:pt x="1082" y="7036"/>
                    </a:cubicBezTo>
                    <a:lnTo>
                      <a:pt x="1092" y="7036"/>
                    </a:lnTo>
                    <a:cubicBezTo>
                      <a:pt x="1111" y="7056"/>
                      <a:pt x="1111" y="7056"/>
                      <a:pt x="1131" y="7086"/>
                    </a:cubicBezTo>
                    <a:cubicBezTo>
                      <a:pt x="1145" y="7107"/>
                      <a:pt x="1179" y="7157"/>
                      <a:pt x="1191" y="7157"/>
                    </a:cubicBezTo>
                    <a:cubicBezTo>
                      <a:pt x="1195" y="7157"/>
                      <a:pt x="1196" y="7149"/>
                      <a:pt x="1191" y="7125"/>
                    </a:cubicBezTo>
                    <a:cubicBezTo>
                      <a:pt x="1171" y="7056"/>
                      <a:pt x="1161" y="7076"/>
                      <a:pt x="1141" y="7026"/>
                    </a:cubicBezTo>
                    <a:cubicBezTo>
                      <a:pt x="1121" y="6977"/>
                      <a:pt x="1131" y="6927"/>
                      <a:pt x="1101" y="6917"/>
                    </a:cubicBezTo>
                    <a:cubicBezTo>
                      <a:pt x="1092" y="6917"/>
                      <a:pt x="1082" y="6917"/>
                      <a:pt x="1072" y="6927"/>
                    </a:cubicBezTo>
                    <a:lnTo>
                      <a:pt x="1042" y="6927"/>
                    </a:lnTo>
                    <a:cubicBezTo>
                      <a:pt x="1032" y="6927"/>
                      <a:pt x="1032" y="6927"/>
                      <a:pt x="1022" y="6917"/>
                    </a:cubicBezTo>
                    <a:cubicBezTo>
                      <a:pt x="1022" y="6909"/>
                      <a:pt x="1022" y="6895"/>
                      <a:pt x="1033" y="6895"/>
                    </a:cubicBezTo>
                    <a:cubicBezTo>
                      <a:pt x="1035" y="6895"/>
                      <a:pt x="1038" y="6895"/>
                      <a:pt x="1042" y="6897"/>
                    </a:cubicBezTo>
                    <a:cubicBezTo>
                      <a:pt x="1052" y="6897"/>
                      <a:pt x="1062" y="6897"/>
                      <a:pt x="1072" y="6907"/>
                    </a:cubicBezTo>
                    <a:cubicBezTo>
                      <a:pt x="1082" y="6907"/>
                      <a:pt x="1092" y="6897"/>
                      <a:pt x="1062" y="6868"/>
                    </a:cubicBezTo>
                    <a:cubicBezTo>
                      <a:pt x="1052" y="6858"/>
                      <a:pt x="1042" y="6848"/>
                      <a:pt x="1032" y="6838"/>
                    </a:cubicBezTo>
                    <a:cubicBezTo>
                      <a:pt x="1032" y="6838"/>
                      <a:pt x="1032" y="6828"/>
                      <a:pt x="1022" y="6828"/>
                    </a:cubicBezTo>
                    <a:cubicBezTo>
                      <a:pt x="1032" y="6828"/>
                      <a:pt x="1032" y="6818"/>
                      <a:pt x="1032" y="6818"/>
                    </a:cubicBezTo>
                    <a:lnTo>
                      <a:pt x="1042" y="6818"/>
                    </a:lnTo>
                    <a:cubicBezTo>
                      <a:pt x="1072" y="6848"/>
                      <a:pt x="1101" y="6877"/>
                      <a:pt x="1101" y="6877"/>
                    </a:cubicBezTo>
                    <a:cubicBezTo>
                      <a:pt x="1109" y="6877"/>
                      <a:pt x="1117" y="6880"/>
                      <a:pt x="1123" y="6880"/>
                    </a:cubicBezTo>
                    <a:cubicBezTo>
                      <a:pt x="1134" y="6880"/>
                      <a:pt x="1137" y="6872"/>
                      <a:pt x="1111" y="6828"/>
                    </a:cubicBezTo>
                    <a:cubicBezTo>
                      <a:pt x="1101" y="6808"/>
                      <a:pt x="1092" y="6798"/>
                      <a:pt x="1092" y="6788"/>
                    </a:cubicBezTo>
                    <a:cubicBezTo>
                      <a:pt x="1072" y="6749"/>
                      <a:pt x="1082" y="6749"/>
                      <a:pt x="1062" y="6729"/>
                    </a:cubicBezTo>
                    <a:cubicBezTo>
                      <a:pt x="1062" y="6719"/>
                      <a:pt x="1062" y="6719"/>
                      <a:pt x="1062" y="6709"/>
                    </a:cubicBezTo>
                    <a:cubicBezTo>
                      <a:pt x="1054" y="6693"/>
                      <a:pt x="1046" y="6676"/>
                      <a:pt x="1037" y="6676"/>
                    </a:cubicBezTo>
                    <a:cubicBezTo>
                      <a:pt x="1036" y="6676"/>
                      <a:pt x="1034" y="6677"/>
                      <a:pt x="1032" y="6679"/>
                    </a:cubicBezTo>
                    <a:cubicBezTo>
                      <a:pt x="1022" y="6669"/>
                      <a:pt x="1002" y="6669"/>
                      <a:pt x="1002" y="6649"/>
                    </a:cubicBezTo>
                    <a:cubicBezTo>
                      <a:pt x="1002" y="6669"/>
                      <a:pt x="982" y="6689"/>
                      <a:pt x="963" y="6719"/>
                    </a:cubicBezTo>
                    <a:cubicBezTo>
                      <a:pt x="963" y="6709"/>
                      <a:pt x="953" y="6709"/>
                      <a:pt x="953" y="6699"/>
                    </a:cubicBezTo>
                    <a:cubicBezTo>
                      <a:pt x="943" y="6689"/>
                      <a:pt x="933" y="6679"/>
                      <a:pt x="933" y="6679"/>
                    </a:cubicBezTo>
                    <a:cubicBezTo>
                      <a:pt x="943" y="6669"/>
                      <a:pt x="953" y="6669"/>
                      <a:pt x="963" y="6659"/>
                    </a:cubicBezTo>
                    <a:cubicBezTo>
                      <a:pt x="986" y="6648"/>
                      <a:pt x="999" y="6643"/>
                      <a:pt x="1004" y="6643"/>
                    </a:cubicBezTo>
                    <a:cubicBezTo>
                      <a:pt x="1004" y="6643"/>
                      <a:pt x="1004" y="6643"/>
                      <a:pt x="1004" y="6643"/>
                    </a:cubicBezTo>
                    <a:lnTo>
                      <a:pt x="1004" y="6643"/>
                    </a:lnTo>
                    <a:cubicBezTo>
                      <a:pt x="1014" y="6617"/>
                      <a:pt x="1023" y="6599"/>
                      <a:pt x="1032" y="6590"/>
                    </a:cubicBezTo>
                    <a:cubicBezTo>
                      <a:pt x="1062" y="6620"/>
                      <a:pt x="1072" y="6630"/>
                      <a:pt x="1111" y="6659"/>
                    </a:cubicBezTo>
                    <a:cubicBezTo>
                      <a:pt x="1130" y="6673"/>
                      <a:pt x="1152" y="6680"/>
                      <a:pt x="1165" y="6680"/>
                    </a:cubicBezTo>
                    <a:cubicBezTo>
                      <a:pt x="1181" y="6680"/>
                      <a:pt x="1183" y="6671"/>
                      <a:pt x="1151" y="6649"/>
                    </a:cubicBezTo>
                    <a:cubicBezTo>
                      <a:pt x="1092" y="6610"/>
                      <a:pt x="1072" y="6590"/>
                      <a:pt x="1072" y="6580"/>
                    </a:cubicBezTo>
                    <a:cubicBezTo>
                      <a:pt x="1072" y="6570"/>
                      <a:pt x="1072" y="6540"/>
                      <a:pt x="1082" y="6530"/>
                    </a:cubicBezTo>
                    <a:cubicBezTo>
                      <a:pt x="1111" y="6550"/>
                      <a:pt x="1131" y="6570"/>
                      <a:pt x="1121" y="6590"/>
                    </a:cubicBezTo>
                    <a:cubicBezTo>
                      <a:pt x="1121" y="6606"/>
                      <a:pt x="1139" y="6622"/>
                      <a:pt x="1154" y="6622"/>
                    </a:cubicBezTo>
                    <a:cubicBezTo>
                      <a:pt x="1166" y="6622"/>
                      <a:pt x="1175" y="6611"/>
                      <a:pt x="1171" y="6580"/>
                    </a:cubicBezTo>
                    <a:cubicBezTo>
                      <a:pt x="1171" y="6570"/>
                      <a:pt x="1171" y="6560"/>
                      <a:pt x="1171" y="6550"/>
                    </a:cubicBezTo>
                    <a:cubicBezTo>
                      <a:pt x="1191" y="6550"/>
                      <a:pt x="1191" y="6540"/>
                      <a:pt x="1171" y="6520"/>
                    </a:cubicBezTo>
                    <a:cubicBezTo>
                      <a:pt x="1171" y="6520"/>
                      <a:pt x="1171" y="6511"/>
                      <a:pt x="1171" y="6511"/>
                    </a:cubicBezTo>
                    <a:cubicBezTo>
                      <a:pt x="1161" y="6481"/>
                      <a:pt x="1161" y="6461"/>
                      <a:pt x="1131" y="6461"/>
                    </a:cubicBezTo>
                    <a:cubicBezTo>
                      <a:pt x="1121" y="6463"/>
                      <a:pt x="1114" y="6465"/>
                      <a:pt x="1110" y="6465"/>
                    </a:cubicBezTo>
                    <a:cubicBezTo>
                      <a:pt x="1095" y="6465"/>
                      <a:pt x="1099" y="6454"/>
                      <a:pt x="1092" y="6431"/>
                    </a:cubicBezTo>
                    <a:cubicBezTo>
                      <a:pt x="1082" y="6441"/>
                      <a:pt x="1072" y="6461"/>
                      <a:pt x="1052" y="6461"/>
                    </a:cubicBezTo>
                    <a:cubicBezTo>
                      <a:pt x="1026" y="6461"/>
                      <a:pt x="979" y="6439"/>
                      <a:pt x="935" y="6439"/>
                    </a:cubicBezTo>
                    <a:cubicBezTo>
                      <a:pt x="927" y="6439"/>
                      <a:pt x="920" y="6440"/>
                      <a:pt x="913" y="6441"/>
                    </a:cubicBezTo>
                    <a:lnTo>
                      <a:pt x="903" y="6441"/>
                    </a:lnTo>
                    <a:cubicBezTo>
                      <a:pt x="873" y="6441"/>
                      <a:pt x="834" y="6421"/>
                      <a:pt x="863" y="6401"/>
                    </a:cubicBezTo>
                    <a:cubicBezTo>
                      <a:pt x="873" y="6392"/>
                      <a:pt x="893" y="6372"/>
                      <a:pt x="893" y="6352"/>
                    </a:cubicBezTo>
                    <a:lnTo>
                      <a:pt x="903" y="6352"/>
                    </a:lnTo>
                    <a:cubicBezTo>
                      <a:pt x="913" y="6352"/>
                      <a:pt x="933" y="6332"/>
                      <a:pt x="953" y="6312"/>
                    </a:cubicBezTo>
                    <a:cubicBezTo>
                      <a:pt x="963" y="6332"/>
                      <a:pt x="973" y="6342"/>
                      <a:pt x="982" y="6352"/>
                    </a:cubicBezTo>
                    <a:cubicBezTo>
                      <a:pt x="942" y="6393"/>
                      <a:pt x="949" y="6406"/>
                      <a:pt x="974" y="6406"/>
                    </a:cubicBezTo>
                    <a:cubicBezTo>
                      <a:pt x="991" y="6406"/>
                      <a:pt x="1018" y="6400"/>
                      <a:pt x="1042" y="6392"/>
                    </a:cubicBezTo>
                    <a:cubicBezTo>
                      <a:pt x="1053" y="6380"/>
                      <a:pt x="1063" y="6376"/>
                      <a:pt x="1072" y="6376"/>
                    </a:cubicBezTo>
                    <a:cubicBezTo>
                      <a:pt x="1093" y="6376"/>
                      <a:pt x="1107" y="6401"/>
                      <a:pt x="1121" y="6401"/>
                    </a:cubicBezTo>
                    <a:cubicBezTo>
                      <a:pt x="1141" y="6401"/>
                      <a:pt x="1161" y="6342"/>
                      <a:pt x="1141" y="6322"/>
                    </a:cubicBezTo>
                    <a:cubicBezTo>
                      <a:pt x="1111" y="6302"/>
                      <a:pt x="1131" y="6292"/>
                      <a:pt x="1151" y="6292"/>
                    </a:cubicBezTo>
                    <a:cubicBezTo>
                      <a:pt x="1155" y="6296"/>
                      <a:pt x="1162" y="6298"/>
                      <a:pt x="1170" y="6298"/>
                    </a:cubicBezTo>
                    <a:cubicBezTo>
                      <a:pt x="1183" y="6298"/>
                      <a:pt x="1197" y="6291"/>
                      <a:pt x="1191" y="6273"/>
                    </a:cubicBezTo>
                    <a:cubicBezTo>
                      <a:pt x="1171" y="6233"/>
                      <a:pt x="1220" y="6213"/>
                      <a:pt x="1220" y="6213"/>
                    </a:cubicBezTo>
                    <a:cubicBezTo>
                      <a:pt x="1230" y="6203"/>
                      <a:pt x="1210" y="6173"/>
                      <a:pt x="1191" y="6173"/>
                    </a:cubicBezTo>
                    <a:cubicBezTo>
                      <a:pt x="1171" y="6173"/>
                      <a:pt x="1151" y="6154"/>
                      <a:pt x="1181" y="6154"/>
                    </a:cubicBezTo>
                    <a:cubicBezTo>
                      <a:pt x="1202" y="6159"/>
                      <a:pt x="1212" y="6167"/>
                      <a:pt x="1218" y="6167"/>
                    </a:cubicBezTo>
                    <a:cubicBezTo>
                      <a:pt x="1223" y="6167"/>
                      <a:pt x="1226" y="6162"/>
                      <a:pt x="1230" y="6144"/>
                    </a:cubicBezTo>
                    <a:cubicBezTo>
                      <a:pt x="1230" y="6104"/>
                      <a:pt x="1220" y="6114"/>
                      <a:pt x="1230" y="6084"/>
                    </a:cubicBezTo>
                    <a:cubicBezTo>
                      <a:pt x="1240" y="6074"/>
                      <a:pt x="1240" y="6045"/>
                      <a:pt x="1250" y="6025"/>
                    </a:cubicBezTo>
                    <a:lnTo>
                      <a:pt x="1250" y="6025"/>
                    </a:lnTo>
                    <a:cubicBezTo>
                      <a:pt x="1231" y="6040"/>
                      <a:pt x="1215" y="6047"/>
                      <a:pt x="1201" y="6047"/>
                    </a:cubicBezTo>
                    <a:cubicBezTo>
                      <a:pt x="1169" y="6047"/>
                      <a:pt x="1142" y="6016"/>
                      <a:pt x="1101" y="5975"/>
                    </a:cubicBezTo>
                    <a:cubicBezTo>
                      <a:pt x="1084" y="5960"/>
                      <a:pt x="1071" y="5954"/>
                      <a:pt x="1060" y="5954"/>
                    </a:cubicBezTo>
                    <a:cubicBezTo>
                      <a:pt x="1021" y="5954"/>
                      <a:pt x="1016" y="6033"/>
                      <a:pt x="992" y="6064"/>
                    </a:cubicBezTo>
                    <a:cubicBezTo>
                      <a:pt x="989" y="6068"/>
                      <a:pt x="986" y="6071"/>
                      <a:pt x="984" y="6074"/>
                    </a:cubicBezTo>
                    <a:lnTo>
                      <a:pt x="984" y="6074"/>
                    </a:lnTo>
                    <a:cubicBezTo>
                      <a:pt x="984" y="6072"/>
                      <a:pt x="984" y="6069"/>
                      <a:pt x="982" y="6064"/>
                    </a:cubicBezTo>
                    <a:cubicBezTo>
                      <a:pt x="974" y="6032"/>
                      <a:pt x="960" y="6000"/>
                      <a:pt x="938" y="6000"/>
                    </a:cubicBezTo>
                    <a:cubicBezTo>
                      <a:pt x="934" y="6000"/>
                      <a:pt x="928" y="6001"/>
                      <a:pt x="923" y="6005"/>
                    </a:cubicBezTo>
                    <a:cubicBezTo>
                      <a:pt x="913" y="6020"/>
                      <a:pt x="906" y="6027"/>
                      <a:pt x="902" y="6027"/>
                    </a:cubicBezTo>
                    <a:cubicBezTo>
                      <a:pt x="898" y="6027"/>
                      <a:pt x="898" y="6020"/>
                      <a:pt x="903" y="6005"/>
                    </a:cubicBezTo>
                    <a:cubicBezTo>
                      <a:pt x="912" y="5979"/>
                      <a:pt x="964" y="5931"/>
                      <a:pt x="941" y="5931"/>
                    </a:cubicBezTo>
                    <a:cubicBezTo>
                      <a:pt x="937" y="5931"/>
                      <a:pt x="931" y="5933"/>
                      <a:pt x="923" y="5935"/>
                    </a:cubicBezTo>
                    <a:cubicBezTo>
                      <a:pt x="854" y="5965"/>
                      <a:pt x="834" y="5975"/>
                      <a:pt x="844" y="6005"/>
                    </a:cubicBezTo>
                    <a:cubicBezTo>
                      <a:pt x="849" y="6021"/>
                      <a:pt x="831" y="6037"/>
                      <a:pt x="815" y="6037"/>
                    </a:cubicBezTo>
                    <a:cubicBezTo>
                      <a:pt x="801" y="6037"/>
                      <a:pt x="790" y="6026"/>
                      <a:pt x="794" y="5995"/>
                    </a:cubicBezTo>
                    <a:cubicBezTo>
                      <a:pt x="794" y="5985"/>
                      <a:pt x="794" y="5975"/>
                      <a:pt x="794" y="5955"/>
                    </a:cubicBezTo>
                    <a:cubicBezTo>
                      <a:pt x="834" y="5955"/>
                      <a:pt x="863" y="5935"/>
                      <a:pt x="893" y="5916"/>
                    </a:cubicBezTo>
                    <a:cubicBezTo>
                      <a:pt x="992" y="5856"/>
                      <a:pt x="1022" y="5846"/>
                      <a:pt x="1101" y="5747"/>
                    </a:cubicBezTo>
                    <a:cubicBezTo>
                      <a:pt x="1122" y="5720"/>
                      <a:pt x="1139" y="5710"/>
                      <a:pt x="1153" y="5710"/>
                    </a:cubicBezTo>
                    <a:cubicBezTo>
                      <a:pt x="1183" y="5710"/>
                      <a:pt x="1192" y="5768"/>
                      <a:pt x="1171" y="5816"/>
                    </a:cubicBezTo>
                    <a:cubicBezTo>
                      <a:pt x="1162" y="5848"/>
                      <a:pt x="1175" y="5863"/>
                      <a:pt x="1198" y="5863"/>
                    </a:cubicBezTo>
                    <a:cubicBezTo>
                      <a:pt x="1225" y="5863"/>
                      <a:pt x="1267" y="5840"/>
                      <a:pt x="1300" y="5797"/>
                    </a:cubicBezTo>
                    <a:cubicBezTo>
                      <a:pt x="1369" y="5707"/>
                      <a:pt x="1349" y="5707"/>
                      <a:pt x="1429" y="5678"/>
                    </a:cubicBezTo>
                    <a:cubicBezTo>
                      <a:pt x="1442" y="5672"/>
                      <a:pt x="1454" y="5669"/>
                      <a:pt x="1464" y="5669"/>
                    </a:cubicBezTo>
                    <a:cubicBezTo>
                      <a:pt x="1523" y="5669"/>
                      <a:pt x="1538" y="5752"/>
                      <a:pt x="1538" y="5777"/>
                    </a:cubicBezTo>
                    <a:cubicBezTo>
                      <a:pt x="1538" y="5816"/>
                      <a:pt x="1498" y="5826"/>
                      <a:pt x="1399" y="5846"/>
                    </a:cubicBezTo>
                    <a:cubicBezTo>
                      <a:pt x="1320" y="5856"/>
                      <a:pt x="1320" y="5916"/>
                      <a:pt x="1280" y="5985"/>
                    </a:cubicBezTo>
                    <a:cubicBezTo>
                      <a:pt x="1280" y="6005"/>
                      <a:pt x="1280" y="6025"/>
                      <a:pt x="1290" y="6035"/>
                    </a:cubicBezTo>
                    <a:cubicBezTo>
                      <a:pt x="1300" y="6054"/>
                      <a:pt x="1300" y="6104"/>
                      <a:pt x="1300" y="6144"/>
                    </a:cubicBezTo>
                    <a:cubicBezTo>
                      <a:pt x="1300" y="6153"/>
                      <a:pt x="1301" y="6157"/>
                      <a:pt x="1303" y="6157"/>
                    </a:cubicBezTo>
                    <a:cubicBezTo>
                      <a:pt x="1311" y="6157"/>
                      <a:pt x="1329" y="6121"/>
                      <a:pt x="1359" y="6114"/>
                    </a:cubicBezTo>
                    <a:cubicBezTo>
                      <a:pt x="1389" y="6114"/>
                      <a:pt x="1359" y="6114"/>
                      <a:pt x="1349" y="6134"/>
                    </a:cubicBezTo>
                    <a:cubicBezTo>
                      <a:pt x="1329" y="6164"/>
                      <a:pt x="1310" y="6223"/>
                      <a:pt x="1320" y="6233"/>
                    </a:cubicBezTo>
                    <a:cubicBezTo>
                      <a:pt x="1320" y="6235"/>
                      <a:pt x="1320" y="6236"/>
                      <a:pt x="1321" y="6236"/>
                    </a:cubicBezTo>
                    <a:cubicBezTo>
                      <a:pt x="1322" y="6236"/>
                      <a:pt x="1325" y="6234"/>
                      <a:pt x="1326" y="6234"/>
                    </a:cubicBezTo>
                    <a:cubicBezTo>
                      <a:pt x="1328" y="6234"/>
                      <a:pt x="1329" y="6236"/>
                      <a:pt x="1329" y="6243"/>
                    </a:cubicBezTo>
                    <a:cubicBezTo>
                      <a:pt x="1339" y="6273"/>
                      <a:pt x="1379" y="6282"/>
                      <a:pt x="1399" y="6282"/>
                    </a:cubicBezTo>
                    <a:cubicBezTo>
                      <a:pt x="1400" y="6282"/>
                      <a:pt x="1400" y="6282"/>
                      <a:pt x="1400" y="6282"/>
                    </a:cubicBezTo>
                    <a:cubicBezTo>
                      <a:pt x="1406" y="6282"/>
                      <a:pt x="1387" y="6343"/>
                      <a:pt x="1359" y="6362"/>
                    </a:cubicBezTo>
                    <a:cubicBezTo>
                      <a:pt x="1339" y="6369"/>
                      <a:pt x="1351" y="6393"/>
                      <a:pt x="1376" y="6393"/>
                    </a:cubicBezTo>
                    <a:cubicBezTo>
                      <a:pt x="1388" y="6393"/>
                      <a:pt x="1403" y="6388"/>
                      <a:pt x="1419" y="6372"/>
                    </a:cubicBezTo>
                    <a:cubicBezTo>
                      <a:pt x="1424" y="6366"/>
                      <a:pt x="1429" y="6364"/>
                      <a:pt x="1433" y="6364"/>
                    </a:cubicBezTo>
                    <a:cubicBezTo>
                      <a:pt x="1445" y="6364"/>
                      <a:pt x="1456" y="6382"/>
                      <a:pt x="1478" y="6411"/>
                    </a:cubicBezTo>
                    <a:cubicBezTo>
                      <a:pt x="1518" y="6451"/>
                      <a:pt x="1439" y="6431"/>
                      <a:pt x="1419" y="6461"/>
                    </a:cubicBezTo>
                    <a:cubicBezTo>
                      <a:pt x="1412" y="6471"/>
                      <a:pt x="1410" y="6474"/>
                      <a:pt x="1408" y="6474"/>
                    </a:cubicBezTo>
                    <a:cubicBezTo>
                      <a:pt x="1405" y="6474"/>
                      <a:pt x="1405" y="6461"/>
                      <a:pt x="1379" y="6461"/>
                    </a:cubicBezTo>
                    <a:cubicBezTo>
                      <a:pt x="1339" y="6461"/>
                      <a:pt x="1369" y="6511"/>
                      <a:pt x="1369" y="6580"/>
                    </a:cubicBezTo>
                    <a:cubicBezTo>
                      <a:pt x="1365" y="6611"/>
                      <a:pt x="1374" y="6622"/>
                      <a:pt x="1385" y="6622"/>
                    </a:cubicBezTo>
                    <a:cubicBezTo>
                      <a:pt x="1399" y="6622"/>
                      <a:pt x="1414" y="6606"/>
                      <a:pt x="1409" y="6590"/>
                    </a:cubicBezTo>
                    <a:cubicBezTo>
                      <a:pt x="1409" y="6560"/>
                      <a:pt x="1389" y="6570"/>
                      <a:pt x="1448" y="6540"/>
                    </a:cubicBezTo>
                    <a:cubicBezTo>
                      <a:pt x="1466" y="6532"/>
                      <a:pt x="1473" y="6528"/>
                      <a:pt x="1474" y="6528"/>
                    </a:cubicBezTo>
                    <a:cubicBezTo>
                      <a:pt x="1477" y="6528"/>
                      <a:pt x="1446" y="6549"/>
                      <a:pt x="1439" y="6570"/>
                    </a:cubicBezTo>
                    <a:cubicBezTo>
                      <a:pt x="1431" y="6601"/>
                      <a:pt x="1447" y="6626"/>
                      <a:pt x="1469" y="6626"/>
                    </a:cubicBezTo>
                    <a:cubicBezTo>
                      <a:pt x="1475" y="6626"/>
                      <a:pt x="1482" y="6624"/>
                      <a:pt x="1488" y="6620"/>
                    </a:cubicBezTo>
                    <a:cubicBezTo>
                      <a:pt x="1495" y="6610"/>
                      <a:pt x="1500" y="6605"/>
                      <a:pt x="1505" y="6605"/>
                    </a:cubicBezTo>
                    <a:cubicBezTo>
                      <a:pt x="1515" y="6605"/>
                      <a:pt x="1521" y="6623"/>
                      <a:pt x="1528" y="6649"/>
                    </a:cubicBezTo>
                    <a:cubicBezTo>
                      <a:pt x="1530" y="6656"/>
                      <a:pt x="1531" y="6658"/>
                      <a:pt x="1530" y="6658"/>
                    </a:cubicBezTo>
                    <a:cubicBezTo>
                      <a:pt x="1530" y="6658"/>
                      <a:pt x="1521" y="6641"/>
                      <a:pt x="1510" y="6641"/>
                    </a:cubicBezTo>
                    <a:cubicBezTo>
                      <a:pt x="1506" y="6641"/>
                      <a:pt x="1502" y="6643"/>
                      <a:pt x="1498" y="6649"/>
                    </a:cubicBezTo>
                    <a:cubicBezTo>
                      <a:pt x="1491" y="6676"/>
                      <a:pt x="1472" y="6689"/>
                      <a:pt x="1453" y="6689"/>
                    </a:cubicBezTo>
                    <a:cubicBezTo>
                      <a:pt x="1444" y="6689"/>
                      <a:pt x="1435" y="6686"/>
                      <a:pt x="1429" y="6679"/>
                    </a:cubicBezTo>
                    <a:cubicBezTo>
                      <a:pt x="1426" y="6677"/>
                      <a:pt x="1423" y="6675"/>
                      <a:pt x="1419" y="6675"/>
                    </a:cubicBezTo>
                    <a:cubicBezTo>
                      <a:pt x="1408" y="6675"/>
                      <a:pt x="1389" y="6687"/>
                      <a:pt x="1359" y="6709"/>
                    </a:cubicBezTo>
                    <a:cubicBezTo>
                      <a:pt x="1320" y="6729"/>
                      <a:pt x="1379" y="6758"/>
                      <a:pt x="1399" y="6778"/>
                    </a:cubicBezTo>
                    <a:cubicBezTo>
                      <a:pt x="1405" y="6784"/>
                      <a:pt x="1411" y="6786"/>
                      <a:pt x="1417" y="6786"/>
                    </a:cubicBezTo>
                    <a:cubicBezTo>
                      <a:pt x="1423" y="6786"/>
                      <a:pt x="1430" y="6784"/>
                      <a:pt x="1438" y="6784"/>
                    </a:cubicBezTo>
                    <a:cubicBezTo>
                      <a:pt x="1447" y="6784"/>
                      <a:pt x="1457" y="6787"/>
                      <a:pt x="1468" y="6798"/>
                    </a:cubicBezTo>
                    <a:cubicBezTo>
                      <a:pt x="1499" y="6821"/>
                      <a:pt x="1500" y="6844"/>
                      <a:pt x="1508" y="6844"/>
                    </a:cubicBezTo>
                    <a:cubicBezTo>
                      <a:pt x="1510" y="6844"/>
                      <a:pt x="1513" y="6842"/>
                      <a:pt x="1518" y="6838"/>
                    </a:cubicBezTo>
                    <a:cubicBezTo>
                      <a:pt x="1520" y="6836"/>
                      <a:pt x="1523" y="6836"/>
                      <a:pt x="1526" y="6836"/>
                    </a:cubicBezTo>
                    <a:cubicBezTo>
                      <a:pt x="1543" y="6836"/>
                      <a:pt x="1561" y="6864"/>
                      <a:pt x="1587" y="6907"/>
                    </a:cubicBezTo>
                    <a:cubicBezTo>
                      <a:pt x="1610" y="6935"/>
                      <a:pt x="1604" y="6947"/>
                      <a:pt x="1592" y="6947"/>
                    </a:cubicBezTo>
                    <a:cubicBezTo>
                      <a:pt x="1584" y="6947"/>
                      <a:pt x="1572" y="6940"/>
                      <a:pt x="1567" y="6927"/>
                    </a:cubicBezTo>
                    <a:cubicBezTo>
                      <a:pt x="1565" y="6922"/>
                      <a:pt x="1563" y="6920"/>
                      <a:pt x="1562" y="6920"/>
                    </a:cubicBezTo>
                    <a:cubicBezTo>
                      <a:pt x="1557" y="6920"/>
                      <a:pt x="1555" y="6942"/>
                      <a:pt x="1548" y="6957"/>
                    </a:cubicBezTo>
                    <a:cubicBezTo>
                      <a:pt x="1544" y="6960"/>
                      <a:pt x="1540" y="6964"/>
                      <a:pt x="1535" y="6964"/>
                    </a:cubicBezTo>
                    <a:cubicBezTo>
                      <a:pt x="1527" y="6964"/>
                      <a:pt x="1517" y="6954"/>
                      <a:pt x="1498" y="6917"/>
                    </a:cubicBezTo>
                    <a:cubicBezTo>
                      <a:pt x="1492" y="6906"/>
                      <a:pt x="1486" y="6902"/>
                      <a:pt x="1480" y="6902"/>
                    </a:cubicBezTo>
                    <a:cubicBezTo>
                      <a:pt x="1461" y="6902"/>
                      <a:pt x="1448" y="6957"/>
                      <a:pt x="1448" y="6957"/>
                    </a:cubicBezTo>
                    <a:cubicBezTo>
                      <a:pt x="1448" y="6957"/>
                      <a:pt x="1429" y="6996"/>
                      <a:pt x="1399" y="7016"/>
                    </a:cubicBezTo>
                    <a:cubicBezTo>
                      <a:pt x="1379" y="7036"/>
                      <a:pt x="1458" y="7046"/>
                      <a:pt x="1488" y="7046"/>
                    </a:cubicBezTo>
                    <a:cubicBezTo>
                      <a:pt x="1508" y="7056"/>
                      <a:pt x="1478" y="7076"/>
                      <a:pt x="1498" y="7096"/>
                    </a:cubicBezTo>
                    <a:cubicBezTo>
                      <a:pt x="1502" y="7099"/>
                      <a:pt x="1507" y="7101"/>
                      <a:pt x="1512" y="7101"/>
                    </a:cubicBezTo>
                    <a:cubicBezTo>
                      <a:pt x="1533" y="7101"/>
                      <a:pt x="1563" y="7074"/>
                      <a:pt x="1587" y="7066"/>
                    </a:cubicBezTo>
                    <a:cubicBezTo>
                      <a:pt x="1600" y="7063"/>
                      <a:pt x="1610" y="7060"/>
                      <a:pt x="1619" y="7060"/>
                    </a:cubicBezTo>
                    <a:cubicBezTo>
                      <a:pt x="1636" y="7060"/>
                      <a:pt x="1647" y="7069"/>
                      <a:pt x="1667" y="7096"/>
                    </a:cubicBezTo>
                    <a:cubicBezTo>
                      <a:pt x="1691" y="7128"/>
                      <a:pt x="1676" y="7160"/>
                      <a:pt x="1642" y="7160"/>
                    </a:cubicBezTo>
                    <a:cubicBezTo>
                      <a:pt x="1635" y="7160"/>
                      <a:pt x="1626" y="7159"/>
                      <a:pt x="1617" y="7155"/>
                    </a:cubicBezTo>
                    <a:cubicBezTo>
                      <a:pt x="1609" y="7151"/>
                      <a:pt x="1604" y="7150"/>
                      <a:pt x="1600" y="7150"/>
                    </a:cubicBezTo>
                    <a:cubicBezTo>
                      <a:pt x="1584" y="7150"/>
                      <a:pt x="1597" y="7177"/>
                      <a:pt x="1597" y="7185"/>
                    </a:cubicBezTo>
                    <a:cubicBezTo>
                      <a:pt x="1597" y="7205"/>
                      <a:pt x="1627" y="7195"/>
                      <a:pt x="1686" y="7234"/>
                    </a:cubicBezTo>
                    <a:cubicBezTo>
                      <a:pt x="1719" y="7261"/>
                      <a:pt x="1708" y="7283"/>
                      <a:pt x="1686" y="7283"/>
                    </a:cubicBezTo>
                    <a:cubicBezTo>
                      <a:pt x="1674" y="7283"/>
                      <a:pt x="1660" y="7277"/>
                      <a:pt x="1647" y="7264"/>
                    </a:cubicBezTo>
                    <a:cubicBezTo>
                      <a:pt x="1632" y="7253"/>
                      <a:pt x="1620" y="7252"/>
                      <a:pt x="1609" y="7252"/>
                    </a:cubicBezTo>
                    <a:cubicBezTo>
                      <a:pt x="1605" y="7252"/>
                      <a:pt x="1602" y="7252"/>
                      <a:pt x="1598" y="7252"/>
                    </a:cubicBezTo>
                    <a:cubicBezTo>
                      <a:pt x="1585" y="7252"/>
                      <a:pt x="1572" y="7249"/>
                      <a:pt x="1558" y="7224"/>
                    </a:cubicBezTo>
                    <a:cubicBezTo>
                      <a:pt x="1542" y="7198"/>
                      <a:pt x="1529" y="7186"/>
                      <a:pt x="1522" y="7186"/>
                    </a:cubicBezTo>
                    <a:cubicBezTo>
                      <a:pt x="1515" y="7186"/>
                      <a:pt x="1513" y="7196"/>
                      <a:pt x="1518" y="7215"/>
                    </a:cubicBezTo>
                    <a:cubicBezTo>
                      <a:pt x="1522" y="7232"/>
                      <a:pt x="1519" y="7240"/>
                      <a:pt x="1511" y="7240"/>
                    </a:cubicBezTo>
                    <a:cubicBezTo>
                      <a:pt x="1502" y="7240"/>
                      <a:pt x="1485" y="7227"/>
                      <a:pt x="1468" y="7205"/>
                    </a:cubicBezTo>
                    <a:cubicBezTo>
                      <a:pt x="1448" y="7165"/>
                      <a:pt x="1458" y="7135"/>
                      <a:pt x="1419" y="7125"/>
                    </a:cubicBezTo>
                    <a:cubicBezTo>
                      <a:pt x="1415" y="7123"/>
                      <a:pt x="1413" y="7122"/>
                      <a:pt x="1411" y="7122"/>
                    </a:cubicBezTo>
                    <a:cubicBezTo>
                      <a:pt x="1395" y="7122"/>
                      <a:pt x="1419" y="7187"/>
                      <a:pt x="1419" y="7205"/>
                    </a:cubicBezTo>
                    <a:cubicBezTo>
                      <a:pt x="1419" y="7224"/>
                      <a:pt x="1409" y="7234"/>
                      <a:pt x="1448" y="7244"/>
                    </a:cubicBezTo>
                    <a:cubicBezTo>
                      <a:pt x="1488" y="7254"/>
                      <a:pt x="1468" y="7294"/>
                      <a:pt x="1498" y="7334"/>
                    </a:cubicBezTo>
                    <a:cubicBezTo>
                      <a:pt x="1503" y="7344"/>
                      <a:pt x="1508" y="7348"/>
                      <a:pt x="1512" y="7348"/>
                    </a:cubicBezTo>
                    <a:cubicBezTo>
                      <a:pt x="1524" y="7348"/>
                      <a:pt x="1536" y="7313"/>
                      <a:pt x="1558" y="7284"/>
                    </a:cubicBezTo>
                    <a:cubicBezTo>
                      <a:pt x="1560" y="7280"/>
                      <a:pt x="1562" y="7278"/>
                      <a:pt x="1565" y="7278"/>
                    </a:cubicBezTo>
                    <a:cubicBezTo>
                      <a:pt x="1580" y="7278"/>
                      <a:pt x="1589" y="7356"/>
                      <a:pt x="1597" y="7373"/>
                    </a:cubicBezTo>
                    <a:cubicBezTo>
                      <a:pt x="1617" y="7393"/>
                      <a:pt x="1627" y="7363"/>
                      <a:pt x="1667" y="7433"/>
                    </a:cubicBezTo>
                    <a:cubicBezTo>
                      <a:pt x="1689" y="7491"/>
                      <a:pt x="1656" y="7507"/>
                      <a:pt x="1634" y="7507"/>
                    </a:cubicBezTo>
                    <a:cubicBezTo>
                      <a:pt x="1626" y="7507"/>
                      <a:pt x="1620" y="7505"/>
                      <a:pt x="1617" y="7502"/>
                    </a:cubicBezTo>
                    <a:cubicBezTo>
                      <a:pt x="1607" y="7502"/>
                      <a:pt x="1617" y="7413"/>
                      <a:pt x="1587" y="7403"/>
                    </a:cubicBezTo>
                    <a:cubicBezTo>
                      <a:pt x="1584" y="7402"/>
                      <a:pt x="1581" y="7401"/>
                      <a:pt x="1578" y="7401"/>
                    </a:cubicBezTo>
                    <a:cubicBezTo>
                      <a:pt x="1554" y="7401"/>
                      <a:pt x="1542" y="7438"/>
                      <a:pt x="1577" y="7482"/>
                    </a:cubicBezTo>
                    <a:cubicBezTo>
                      <a:pt x="1608" y="7521"/>
                      <a:pt x="1609" y="7535"/>
                      <a:pt x="1599" y="7535"/>
                    </a:cubicBezTo>
                    <a:cubicBezTo>
                      <a:pt x="1596" y="7535"/>
                      <a:pt x="1592" y="7534"/>
                      <a:pt x="1587" y="7532"/>
                    </a:cubicBezTo>
                    <a:cubicBezTo>
                      <a:pt x="1585" y="7531"/>
                      <a:pt x="1583" y="7531"/>
                      <a:pt x="1582" y="7531"/>
                    </a:cubicBezTo>
                    <a:cubicBezTo>
                      <a:pt x="1559" y="7531"/>
                      <a:pt x="1568" y="7591"/>
                      <a:pt x="1577" y="7591"/>
                    </a:cubicBezTo>
                    <a:cubicBezTo>
                      <a:pt x="1587" y="7591"/>
                      <a:pt x="1617" y="7542"/>
                      <a:pt x="1637" y="7542"/>
                    </a:cubicBezTo>
                    <a:cubicBezTo>
                      <a:pt x="1657" y="7552"/>
                      <a:pt x="1667" y="7571"/>
                      <a:pt x="1677" y="7621"/>
                    </a:cubicBezTo>
                    <a:cubicBezTo>
                      <a:pt x="1677" y="7621"/>
                      <a:pt x="1686" y="7621"/>
                      <a:pt x="1686" y="7631"/>
                    </a:cubicBezTo>
                    <a:cubicBezTo>
                      <a:pt x="1690" y="7647"/>
                      <a:pt x="1695" y="7650"/>
                      <a:pt x="1701" y="7650"/>
                    </a:cubicBezTo>
                    <a:cubicBezTo>
                      <a:pt x="1706" y="7650"/>
                      <a:pt x="1712" y="7647"/>
                      <a:pt x="1717" y="7647"/>
                    </a:cubicBezTo>
                    <a:cubicBezTo>
                      <a:pt x="1725" y="7647"/>
                      <a:pt x="1732" y="7653"/>
                      <a:pt x="1736" y="7681"/>
                    </a:cubicBezTo>
                    <a:lnTo>
                      <a:pt x="1746" y="7681"/>
                    </a:lnTo>
                    <a:cubicBezTo>
                      <a:pt x="1750" y="7717"/>
                      <a:pt x="1732" y="7730"/>
                      <a:pt x="1709" y="7730"/>
                    </a:cubicBezTo>
                    <a:cubicBezTo>
                      <a:pt x="1681" y="7730"/>
                      <a:pt x="1648" y="7712"/>
                      <a:pt x="1637" y="7690"/>
                    </a:cubicBezTo>
                    <a:cubicBezTo>
                      <a:pt x="1627" y="7676"/>
                      <a:pt x="1632" y="7676"/>
                      <a:pt x="1634" y="7676"/>
                    </a:cubicBezTo>
                    <a:cubicBezTo>
                      <a:pt x="1637" y="7676"/>
                      <a:pt x="1637" y="7676"/>
                      <a:pt x="1617" y="7661"/>
                    </a:cubicBezTo>
                    <a:cubicBezTo>
                      <a:pt x="1613" y="7658"/>
                      <a:pt x="1610" y="7657"/>
                      <a:pt x="1608" y="7657"/>
                    </a:cubicBezTo>
                    <a:cubicBezTo>
                      <a:pt x="1593" y="7657"/>
                      <a:pt x="1610" y="7707"/>
                      <a:pt x="1627" y="7750"/>
                    </a:cubicBezTo>
                    <a:cubicBezTo>
                      <a:pt x="1627" y="7760"/>
                      <a:pt x="1627" y="7770"/>
                      <a:pt x="1637" y="7780"/>
                    </a:cubicBezTo>
                    <a:cubicBezTo>
                      <a:pt x="1637" y="7790"/>
                      <a:pt x="1637" y="7790"/>
                      <a:pt x="1637" y="7800"/>
                    </a:cubicBezTo>
                    <a:cubicBezTo>
                      <a:pt x="1642" y="7809"/>
                      <a:pt x="1644" y="7814"/>
                      <a:pt x="1643" y="7814"/>
                    </a:cubicBezTo>
                    <a:cubicBezTo>
                      <a:pt x="1642" y="7814"/>
                      <a:pt x="1637" y="7809"/>
                      <a:pt x="1627" y="7800"/>
                    </a:cubicBezTo>
                    <a:cubicBezTo>
                      <a:pt x="1587" y="7770"/>
                      <a:pt x="1607" y="7730"/>
                      <a:pt x="1587" y="7690"/>
                    </a:cubicBezTo>
                    <a:cubicBezTo>
                      <a:pt x="1584" y="7679"/>
                      <a:pt x="1580" y="7674"/>
                      <a:pt x="1574" y="7674"/>
                    </a:cubicBezTo>
                    <a:cubicBezTo>
                      <a:pt x="1562" y="7674"/>
                      <a:pt x="1545" y="7702"/>
                      <a:pt x="1538" y="7730"/>
                    </a:cubicBezTo>
                    <a:cubicBezTo>
                      <a:pt x="1538" y="7760"/>
                      <a:pt x="1558" y="7730"/>
                      <a:pt x="1577" y="7780"/>
                    </a:cubicBezTo>
                    <a:cubicBezTo>
                      <a:pt x="1596" y="7811"/>
                      <a:pt x="1619" y="7854"/>
                      <a:pt x="1611" y="7854"/>
                    </a:cubicBezTo>
                    <a:cubicBezTo>
                      <a:pt x="1606" y="7854"/>
                      <a:pt x="1590" y="7840"/>
                      <a:pt x="1558" y="7800"/>
                    </a:cubicBezTo>
                    <a:cubicBezTo>
                      <a:pt x="1528" y="7780"/>
                      <a:pt x="1538" y="7760"/>
                      <a:pt x="1528" y="7750"/>
                    </a:cubicBezTo>
                    <a:cubicBezTo>
                      <a:pt x="1526" y="7749"/>
                      <a:pt x="1525" y="7748"/>
                      <a:pt x="1523" y="7748"/>
                    </a:cubicBezTo>
                    <a:cubicBezTo>
                      <a:pt x="1513" y="7748"/>
                      <a:pt x="1499" y="7773"/>
                      <a:pt x="1508" y="7790"/>
                    </a:cubicBezTo>
                    <a:cubicBezTo>
                      <a:pt x="1518" y="7800"/>
                      <a:pt x="1518" y="7800"/>
                      <a:pt x="1538" y="7819"/>
                    </a:cubicBezTo>
                    <a:cubicBezTo>
                      <a:pt x="1558" y="7839"/>
                      <a:pt x="1567" y="7829"/>
                      <a:pt x="1597" y="7869"/>
                    </a:cubicBezTo>
                    <a:cubicBezTo>
                      <a:pt x="1608" y="7884"/>
                      <a:pt x="1618" y="7889"/>
                      <a:pt x="1628" y="7889"/>
                    </a:cubicBezTo>
                    <a:cubicBezTo>
                      <a:pt x="1643" y="7889"/>
                      <a:pt x="1658" y="7875"/>
                      <a:pt x="1677" y="7869"/>
                    </a:cubicBezTo>
                    <a:cubicBezTo>
                      <a:pt x="1683" y="7866"/>
                      <a:pt x="1687" y="7864"/>
                      <a:pt x="1689" y="7864"/>
                    </a:cubicBezTo>
                    <a:cubicBezTo>
                      <a:pt x="1699" y="7864"/>
                      <a:pt x="1660" y="7903"/>
                      <a:pt x="1677" y="7928"/>
                    </a:cubicBezTo>
                    <a:cubicBezTo>
                      <a:pt x="1677" y="7928"/>
                      <a:pt x="1686" y="7938"/>
                      <a:pt x="1696" y="7938"/>
                    </a:cubicBezTo>
                    <a:cubicBezTo>
                      <a:pt x="1716" y="7938"/>
                      <a:pt x="1766" y="7919"/>
                      <a:pt x="1766" y="7919"/>
                    </a:cubicBezTo>
                    <a:cubicBezTo>
                      <a:pt x="1766" y="7919"/>
                      <a:pt x="1776" y="7948"/>
                      <a:pt x="1766" y="7948"/>
                    </a:cubicBezTo>
                    <a:cubicBezTo>
                      <a:pt x="1756" y="7948"/>
                      <a:pt x="1746" y="7948"/>
                      <a:pt x="1736" y="7978"/>
                    </a:cubicBezTo>
                    <a:cubicBezTo>
                      <a:pt x="1736" y="7990"/>
                      <a:pt x="1739" y="7994"/>
                      <a:pt x="1744" y="7994"/>
                    </a:cubicBezTo>
                    <a:cubicBezTo>
                      <a:pt x="1748" y="7994"/>
                      <a:pt x="1752" y="7992"/>
                      <a:pt x="1756" y="7988"/>
                    </a:cubicBezTo>
                    <a:lnTo>
                      <a:pt x="1805" y="7988"/>
                    </a:lnTo>
                    <a:cubicBezTo>
                      <a:pt x="1825" y="7988"/>
                      <a:pt x="1815" y="7998"/>
                      <a:pt x="1815" y="8028"/>
                    </a:cubicBezTo>
                    <a:cubicBezTo>
                      <a:pt x="1815" y="8038"/>
                      <a:pt x="1815" y="8038"/>
                      <a:pt x="1815" y="8038"/>
                    </a:cubicBezTo>
                    <a:cubicBezTo>
                      <a:pt x="1810" y="8038"/>
                      <a:pt x="1803" y="8035"/>
                      <a:pt x="1794" y="8035"/>
                    </a:cubicBezTo>
                    <a:cubicBezTo>
                      <a:pt x="1786" y="8035"/>
                      <a:pt x="1776" y="8038"/>
                      <a:pt x="1766" y="8047"/>
                    </a:cubicBezTo>
                    <a:cubicBezTo>
                      <a:pt x="1746" y="8057"/>
                      <a:pt x="1766" y="8057"/>
                      <a:pt x="1786" y="8077"/>
                    </a:cubicBezTo>
                    <a:cubicBezTo>
                      <a:pt x="1786" y="8087"/>
                      <a:pt x="1786" y="8097"/>
                      <a:pt x="1786" y="8107"/>
                    </a:cubicBezTo>
                    <a:cubicBezTo>
                      <a:pt x="1786" y="8129"/>
                      <a:pt x="1782" y="8137"/>
                      <a:pt x="1776" y="8137"/>
                    </a:cubicBezTo>
                    <a:cubicBezTo>
                      <a:pt x="1768" y="8137"/>
                      <a:pt x="1757" y="8124"/>
                      <a:pt x="1746" y="8107"/>
                    </a:cubicBezTo>
                    <a:cubicBezTo>
                      <a:pt x="1736" y="8087"/>
                      <a:pt x="1716" y="8077"/>
                      <a:pt x="1706" y="8057"/>
                    </a:cubicBezTo>
                    <a:cubicBezTo>
                      <a:pt x="1706" y="8057"/>
                      <a:pt x="1706" y="8057"/>
                      <a:pt x="1706" y="8047"/>
                    </a:cubicBezTo>
                    <a:cubicBezTo>
                      <a:pt x="1696" y="8018"/>
                      <a:pt x="1686" y="7998"/>
                      <a:pt x="1677" y="7998"/>
                    </a:cubicBezTo>
                    <a:cubicBezTo>
                      <a:pt x="1657" y="8008"/>
                      <a:pt x="1657" y="8018"/>
                      <a:pt x="1677" y="8067"/>
                    </a:cubicBezTo>
                    <a:cubicBezTo>
                      <a:pt x="1677" y="8077"/>
                      <a:pt x="1677" y="8077"/>
                      <a:pt x="1686" y="8087"/>
                    </a:cubicBezTo>
                    <a:cubicBezTo>
                      <a:pt x="1686" y="8107"/>
                      <a:pt x="1686" y="8107"/>
                      <a:pt x="1677" y="8127"/>
                    </a:cubicBezTo>
                    <a:cubicBezTo>
                      <a:pt x="1677" y="8130"/>
                      <a:pt x="1675" y="8131"/>
                      <a:pt x="1674" y="8131"/>
                    </a:cubicBezTo>
                    <a:cubicBezTo>
                      <a:pt x="1671" y="8131"/>
                      <a:pt x="1667" y="8127"/>
                      <a:pt x="1667" y="8127"/>
                    </a:cubicBezTo>
                    <a:cubicBezTo>
                      <a:pt x="1657" y="8107"/>
                      <a:pt x="1657" y="8077"/>
                      <a:pt x="1647" y="8057"/>
                    </a:cubicBezTo>
                    <a:cubicBezTo>
                      <a:pt x="1647" y="8038"/>
                      <a:pt x="1627" y="8038"/>
                      <a:pt x="1597" y="8018"/>
                    </a:cubicBezTo>
                    <a:cubicBezTo>
                      <a:pt x="1595" y="8017"/>
                      <a:pt x="1594" y="8016"/>
                      <a:pt x="1593" y="8016"/>
                    </a:cubicBezTo>
                    <a:cubicBezTo>
                      <a:pt x="1579" y="8016"/>
                      <a:pt x="1587" y="8060"/>
                      <a:pt x="1587" y="8087"/>
                    </a:cubicBezTo>
                    <a:cubicBezTo>
                      <a:pt x="1587" y="8117"/>
                      <a:pt x="1597" y="8097"/>
                      <a:pt x="1607" y="8147"/>
                    </a:cubicBezTo>
                    <a:cubicBezTo>
                      <a:pt x="1607" y="8158"/>
                      <a:pt x="1607" y="8163"/>
                      <a:pt x="1605" y="8163"/>
                    </a:cubicBezTo>
                    <a:cubicBezTo>
                      <a:pt x="1604" y="8163"/>
                      <a:pt x="1601" y="8161"/>
                      <a:pt x="1597" y="8156"/>
                    </a:cubicBezTo>
                    <a:cubicBezTo>
                      <a:pt x="1587" y="8147"/>
                      <a:pt x="1577" y="8117"/>
                      <a:pt x="1567" y="8097"/>
                    </a:cubicBezTo>
                    <a:cubicBezTo>
                      <a:pt x="1559" y="8077"/>
                      <a:pt x="1558" y="8071"/>
                      <a:pt x="1556" y="8071"/>
                    </a:cubicBezTo>
                    <a:cubicBezTo>
                      <a:pt x="1553" y="8071"/>
                      <a:pt x="1549" y="8079"/>
                      <a:pt x="1533" y="8079"/>
                    </a:cubicBezTo>
                    <a:cubicBezTo>
                      <a:pt x="1529" y="8079"/>
                      <a:pt x="1524" y="8078"/>
                      <a:pt x="1518" y="8077"/>
                    </a:cubicBezTo>
                    <a:cubicBezTo>
                      <a:pt x="1468" y="8077"/>
                      <a:pt x="1508" y="8097"/>
                      <a:pt x="1538" y="8127"/>
                    </a:cubicBezTo>
                    <a:cubicBezTo>
                      <a:pt x="1558" y="8153"/>
                      <a:pt x="1555" y="8162"/>
                      <a:pt x="1546" y="8162"/>
                    </a:cubicBezTo>
                    <a:cubicBezTo>
                      <a:pt x="1541" y="8162"/>
                      <a:pt x="1534" y="8160"/>
                      <a:pt x="1528" y="8156"/>
                    </a:cubicBezTo>
                    <a:cubicBezTo>
                      <a:pt x="1498" y="8156"/>
                      <a:pt x="1518" y="8156"/>
                      <a:pt x="1478" y="8147"/>
                    </a:cubicBezTo>
                    <a:cubicBezTo>
                      <a:pt x="1474" y="8144"/>
                      <a:pt x="1470" y="8143"/>
                      <a:pt x="1467" y="8143"/>
                    </a:cubicBezTo>
                    <a:cubicBezTo>
                      <a:pt x="1445" y="8143"/>
                      <a:pt x="1468" y="8206"/>
                      <a:pt x="1468" y="8206"/>
                    </a:cubicBezTo>
                    <a:cubicBezTo>
                      <a:pt x="1468" y="8206"/>
                      <a:pt x="1487" y="8219"/>
                      <a:pt x="1505" y="8219"/>
                    </a:cubicBezTo>
                    <a:cubicBezTo>
                      <a:pt x="1510" y="8219"/>
                      <a:pt x="1514" y="8218"/>
                      <a:pt x="1518" y="8216"/>
                    </a:cubicBezTo>
                    <a:cubicBezTo>
                      <a:pt x="1543" y="8216"/>
                      <a:pt x="1547" y="8182"/>
                      <a:pt x="1565" y="8182"/>
                    </a:cubicBezTo>
                    <a:cubicBezTo>
                      <a:pt x="1568" y="8182"/>
                      <a:pt x="1572" y="8183"/>
                      <a:pt x="1577" y="8186"/>
                    </a:cubicBezTo>
                    <a:cubicBezTo>
                      <a:pt x="1577" y="8186"/>
                      <a:pt x="1577" y="8196"/>
                      <a:pt x="1587" y="8196"/>
                    </a:cubicBezTo>
                    <a:cubicBezTo>
                      <a:pt x="1597" y="8206"/>
                      <a:pt x="1607" y="8216"/>
                      <a:pt x="1607" y="8226"/>
                    </a:cubicBezTo>
                    <a:cubicBezTo>
                      <a:pt x="1610" y="8228"/>
                      <a:pt x="1611" y="8229"/>
                      <a:pt x="1613" y="8229"/>
                    </a:cubicBezTo>
                    <a:cubicBezTo>
                      <a:pt x="1615" y="8229"/>
                      <a:pt x="1616" y="8228"/>
                      <a:pt x="1618" y="8228"/>
                    </a:cubicBezTo>
                    <a:cubicBezTo>
                      <a:pt x="1622" y="8228"/>
                      <a:pt x="1627" y="8231"/>
                      <a:pt x="1637" y="8246"/>
                    </a:cubicBezTo>
                    <a:cubicBezTo>
                      <a:pt x="1645" y="8254"/>
                      <a:pt x="1650" y="8259"/>
                      <a:pt x="1653" y="8259"/>
                    </a:cubicBezTo>
                    <a:cubicBezTo>
                      <a:pt x="1658" y="8259"/>
                      <a:pt x="1661" y="8249"/>
                      <a:pt x="1667" y="8226"/>
                    </a:cubicBezTo>
                    <a:cubicBezTo>
                      <a:pt x="1669" y="8218"/>
                      <a:pt x="1675" y="8215"/>
                      <a:pt x="1681" y="8215"/>
                    </a:cubicBezTo>
                    <a:cubicBezTo>
                      <a:pt x="1701" y="8215"/>
                      <a:pt x="1731" y="8238"/>
                      <a:pt x="1746" y="8246"/>
                    </a:cubicBezTo>
                    <a:cubicBezTo>
                      <a:pt x="1756" y="8256"/>
                      <a:pt x="1736" y="8266"/>
                      <a:pt x="1726" y="8285"/>
                    </a:cubicBezTo>
                    <a:cubicBezTo>
                      <a:pt x="1716" y="8295"/>
                      <a:pt x="1716" y="8295"/>
                      <a:pt x="1716" y="8305"/>
                    </a:cubicBezTo>
                    <a:lnTo>
                      <a:pt x="1736" y="8305"/>
                    </a:lnTo>
                    <a:cubicBezTo>
                      <a:pt x="1749" y="8305"/>
                      <a:pt x="1758" y="8301"/>
                      <a:pt x="1768" y="8301"/>
                    </a:cubicBezTo>
                    <a:cubicBezTo>
                      <a:pt x="1773" y="8301"/>
                      <a:pt x="1779" y="8302"/>
                      <a:pt x="1786" y="8305"/>
                    </a:cubicBezTo>
                    <a:lnTo>
                      <a:pt x="1795" y="8305"/>
                    </a:lnTo>
                    <a:cubicBezTo>
                      <a:pt x="1795" y="8315"/>
                      <a:pt x="1805" y="8315"/>
                      <a:pt x="1805" y="8325"/>
                    </a:cubicBezTo>
                    <a:cubicBezTo>
                      <a:pt x="1805" y="8325"/>
                      <a:pt x="1805" y="8335"/>
                      <a:pt x="1815" y="8345"/>
                    </a:cubicBezTo>
                    <a:cubicBezTo>
                      <a:pt x="1815" y="8345"/>
                      <a:pt x="1815" y="8355"/>
                      <a:pt x="1815" y="8355"/>
                    </a:cubicBezTo>
                    <a:cubicBezTo>
                      <a:pt x="1835" y="8365"/>
                      <a:pt x="1805" y="8404"/>
                      <a:pt x="1795" y="8414"/>
                    </a:cubicBezTo>
                    <a:cubicBezTo>
                      <a:pt x="1786" y="8414"/>
                      <a:pt x="1776" y="8404"/>
                      <a:pt x="1756" y="8375"/>
                    </a:cubicBezTo>
                    <a:cubicBezTo>
                      <a:pt x="1756" y="8375"/>
                      <a:pt x="1756" y="8365"/>
                      <a:pt x="1756" y="8365"/>
                    </a:cubicBezTo>
                    <a:cubicBezTo>
                      <a:pt x="1745" y="8348"/>
                      <a:pt x="1737" y="8341"/>
                      <a:pt x="1730" y="8341"/>
                    </a:cubicBezTo>
                    <a:cubicBezTo>
                      <a:pt x="1725" y="8341"/>
                      <a:pt x="1721" y="8346"/>
                      <a:pt x="1716" y="8355"/>
                    </a:cubicBezTo>
                    <a:cubicBezTo>
                      <a:pt x="1716" y="8355"/>
                      <a:pt x="1726" y="8365"/>
                      <a:pt x="1736" y="8375"/>
                    </a:cubicBezTo>
                    <a:cubicBezTo>
                      <a:pt x="1736" y="8385"/>
                      <a:pt x="1746" y="8385"/>
                      <a:pt x="1746" y="8394"/>
                    </a:cubicBezTo>
                    <a:cubicBezTo>
                      <a:pt x="1756" y="8404"/>
                      <a:pt x="1776" y="8444"/>
                      <a:pt x="1756" y="8464"/>
                    </a:cubicBezTo>
                    <a:cubicBezTo>
                      <a:pt x="1746" y="8474"/>
                      <a:pt x="1738" y="8479"/>
                      <a:pt x="1734" y="8479"/>
                    </a:cubicBezTo>
                    <a:cubicBezTo>
                      <a:pt x="1729" y="8479"/>
                      <a:pt x="1726" y="8474"/>
                      <a:pt x="1726" y="8464"/>
                    </a:cubicBezTo>
                    <a:cubicBezTo>
                      <a:pt x="1726" y="8448"/>
                      <a:pt x="1707" y="8419"/>
                      <a:pt x="1694" y="8419"/>
                    </a:cubicBezTo>
                    <a:cubicBezTo>
                      <a:pt x="1691" y="8419"/>
                      <a:pt x="1688" y="8420"/>
                      <a:pt x="1686" y="8424"/>
                    </a:cubicBezTo>
                    <a:cubicBezTo>
                      <a:pt x="1681" y="8429"/>
                      <a:pt x="1677" y="8432"/>
                      <a:pt x="1672" y="8432"/>
                    </a:cubicBezTo>
                    <a:cubicBezTo>
                      <a:pt x="1667" y="8432"/>
                      <a:pt x="1662" y="8429"/>
                      <a:pt x="1657" y="8424"/>
                    </a:cubicBezTo>
                    <a:cubicBezTo>
                      <a:pt x="1637" y="8414"/>
                      <a:pt x="1627" y="8394"/>
                      <a:pt x="1627" y="8385"/>
                    </a:cubicBezTo>
                    <a:cubicBezTo>
                      <a:pt x="1618" y="8366"/>
                      <a:pt x="1576" y="8324"/>
                      <a:pt x="1539" y="8324"/>
                    </a:cubicBezTo>
                    <a:cubicBezTo>
                      <a:pt x="1535" y="8324"/>
                      <a:pt x="1531" y="8324"/>
                      <a:pt x="1528" y="8325"/>
                    </a:cubicBezTo>
                    <a:cubicBezTo>
                      <a:pt x="1498" y="8335"/>
                      <a:pt x="1558" y="8375"/>
                      <a:pt x="1577" y="8404"/>
                    </a:cubicBezTo>
                    <a:cubicBezTo>
                      <a:pt x="1577" y="8404"/>
                      <a:pt x="1577" y="8414"/>
                      <a:pt x="1577" y="8414"/>
                    </a:cubicBezTo>
                    <a:cubicBezTo>
                      <a:pt x="1577" y="8424"/>
                      <a:pt x="1567" y="8434"/>
                      <a:pt x="1558" y="8444"/>
                    </a:cubicBezTo>
                    <a:cubicBezTo>
                      <a:pt x="1551" y="8451"/>
                      <a:pt x="1539" y="8458"/>
                      <a:pt x="1525" y="8458"/>
                    </a:cubicBezTo>
                    <a:cubicBezTo>
                      <a:pt x="1520" y="8458"/>
                      <a:pt x="1514" y="8457"/>
                      <a:pt x="1508" y="8454"/>
                    </a:cubicBezTo>
                    <a:cubicBezTo>
                      <a:pt x="1505" y="8448"/>
                      <a:pt x="1502" y="8446"/>
                      <a:pt x="1499" y="8446"/>
                    </a:cubicBezTo>
                    <a:cubicBezTo>
                      <a:pt x="1493" y="8446"/>
                      <a:pt x="1488" y="8460"/>
                      <a:pt x="1488" y="8474"/>
                    </a:cubicBezTo>
                    <a:cubicBezTo>
                      <a:pt x="1488" y="8484"/>
                      <a:pt x="1498" y="8504"/>
                      <a:pt x="1498" y="8513"/>
                    </a:cubicBezTo>
                    <a:cubicBezTo>
                      <a:pt x="1500" y="8517"/>
                      <a:pt x="1503" y="8519"/>
                      <a:pt x="1506" y="8519"/>
                    </a:cubicBezTo>
                    <a:cubicBezTo>
                      <a:pt x="1520" y="8519"/>
                      <a:pt x="1544" y="8494"/>
                      <a:pt x="1567" y="8494"/>
                    </a:cubicBezTo>
                    <a:cubicBezTo>
                      <a:pt x="1597" y="8494"/>
                      <a:pt x="1607" y="8444"/>
                      <a:pt x="1627" y="8444"/>
                    </a:cubicBezTo>
                    <a:cubicBezTo>
                      <a:pt x="1629" y="8443"/>
                      <a:pt x="1630" y="8443"/>
                      <a:pt x="1631" y="8443"/>
                    </a:cubicBezTo>
                    <a:cubicBezTo>
                      <a:pt x="1645" y="8443"/>
                      <a:pt x="1637" y="8488"/>
                      <a:pt x="1637" y="8533"/>
                    </a:cubicBezTo>
                    <a:cubicBezTo>
                      <a:pt x="1637" y="8553"/>
                      <a:pt x="1647" y="8553"/>
                      <a:pt x="1677" y="8553"/>
                    </a:cubicBezTo>
                    <a:cubicBezTo>
                      <a:pt x="1686" y="8543"/>
                      <a:pt x="1696" y="8543"/>
                      <a:pt x="1706" y="8543"/>
                    </a:cubicBezTo>
                    <a:lnTo>
                      <a:pt x="1716" y="8543"/>
                    </a:lnTo>
                    <a:cubicBezTo>
                      <a:pt x="1740" y="8535"/>
                      <a:pt x="1758" y="8521"/>
                      <a:pt x="1779" y="8521"/>
                    </a:cubicBezTo>
                    <a:cubicBezTo>
                      <a:pt x="1784" y="8521"/>
                      <a:pt x="1790" y="8521"/>
                      <a:pt x="1795" y="8523"/>
                    </a:cubicBezTo>
                    <a:cubicBezTo>
                      <a:pt x="1795" y="8523"/>
                      <a:pt x="1805" y="8513"/>
                      <a:pt x="1805" y="8513"/>
                    </a:cubicBezTo>
                    <a:cubicBezTo>
                      <a:pt x="1825" y="8523"/>
                      <a:pt x="1845" y="8543"/>
                      <a:pt x="1855" y="8563"/>
                    </a:cubicBezTo>
                    <a:cubicBezTo>
                      <a:pt x="1865" y="8573"/>
                      <a:pt x="1875" y="8593"/>
                      <a:pt x="1855" y="8593"/>
                    </a:cubicBezTo>
                    <a:cubicBezTo>
                      <a:pt x="1825" y="8593"/>
                      <a:pt x="1786" y="8623"/>
                      <a:pt x="1786" y="8662"/>
                    </a:cubicBezTo>
                    <a:cubicBezTo>
                      <a:pt x="1793" y="8669"/>
                      <a:pt x="1795" y="8676"/>
                      <a:pt x="1792" y="8676"/>
                    </a:cubicBezTo>
                    <a:cubicBezTo>
                      <a:pt x="1791" y="8676"/>
                      <a:pt x="1788" y="8675"/>
                      <a:pt x="1786" y="8672"/>
                    </a:cubicBezTo>
                    <a:cubicBezTo>
                      <a:pt x="1777" y="8664"/>
                      <a:pt x="1762" y="8628"/>
                      <a:pt x="1746" y="8628"/>
                    </a:cubicBezTo>
                    <a:cubicBezTo>
                      <a:pt x="1743" y="8628"/>
                      <a:pt x="1739" y="8629"/>
                      <a:pt x="1736" y="8632"/>
                    </a:cubicBezTo>
                    <a:cubicBezTo>
                      <a:pt x="1736" y="8652"/>
                      <a:pt x="1736" y="8672"/>
                      <a:pt x="1726" y="8682"/>
                    </a:cubicBezTo>
                    <a:lnTo>
                      <a:pt x="1776" y="8692"/>
                    </a:lnTo>
                    <a:cubicBezTo>
                      <a:pt x="1766" y="8692"/>
                      <a:pt x="1766" y="8692"/>
                      <a:pt x="1766" y="8702"/>
                    </a:cubicBezTo>
                    <a:cubicBezTo>
                      <a:pt x="1761" y="8704"/>
                      <a:pt x="1758" y="8705"/>
                      <a:pt x="1755" y="8705"/>
                    </a:cubicBezTo>
                    <a:cubicBezTo>
                      <a:pt x="1753" y="8705"/>
                      <a:pt x="1751" y="8704"/>
                      <a:pt x="1750" y="8704"/>
                    </a:cubicBezTo>
                    <a:cubicBezTo>
                      <a:pt x="1746" y="8704"/>
                      <a:pt x="1741" y="8707"/>
                      <a:pt x="1726" y="8722"/>
                    </a:cubicBezTo>
                    <a:cubicBezTo>
                      <a:pt x="1716" y="8732"/>
                      <a:pt x="1716" y="8732"/>
                      <a:pt x="1706" y="8732"/>
                    </a:cubicBezTo>
                    <a:cubicBezTo>
                      <a:pt x="1677" y="8732"/>
                      <a:pt x="1667" y="8722"/>
                      <a:pt x="1657" y="8692"/>
                    </a:cubicBezTo>
                    <a:cubicBezTo>
                      <a:pt x="1647" y="8702"/>
                      <a:pt x="1627" y="8702"/>
                      <a:pt x="1617" y="8702"/>
                    </a:cubicBezTo>
                    <a:cubicBezTo>
                      <a:pt x="1607" y="8722"/>
                      <a:pt x="1607" y="8742"/>
                      <a:pt x="1607" y="8751"/>
                    </a:cubicBezTo>
                    <a:cubicBezTo>
                      <a:pt x="1617" y="8761"/>
                      <a:pt x="1627" y="8771"/>
                      <a:pt x="1617" y="8771"/>
                    </a:cubicBezTo>
                    <a:cubicBezTo>
                      <a:pt x="1617" y="8781"/>
                      <a:pt x="1617" y="8781"/>
                      <a:pt x="1597" y="8781"/>
                    </a:cubicBezTo>
                    <a:cubicBezTo>
                      <a:pt x="1587" y="8781"/>
                      <a:pt x="1587" y="8781"/>
                      <a:pt x="1587" y="8771"/>
                    </a:cubicBezTo>
                    <a:cubicBezTo>
                      <a:pt x="1558" y="8771"/>
                      <a:pt x="1508" y="8771"/>
                      <a:pt x="1508" y="8781"/>
                    </a:cubicBezTo>
                    <a:cubicBezTo>
                      <a:pt x="1498" y="8791"/>
                      <a:pt x="1498" y="8811"/>
                      <a:pt x="1478" y="8821"/>
                    </a:cubicBezTo>
                    <a:cubicBezTo>
                      <a:pt x="1458" y="8831"/>
                      <a:pt x="1498" y="8870"/>
                      <a:pt x="1508" y="8880"/>
                    </a:cubicBezTo>
                    <a:cubicBezTo>
                      <a:pt x="1518" y="8880"/>
                      <a:pt x="1528" y="8870"/>
                      <a:pt x="1567" y="8841"/>
                    </a:cubicBezTo>
                    <a:cubicBezTo>
                      <a:pt x="1584" y="8819"/>
                      <a:pt x="1594" y="8812"/>
                      <a:pt x="1602" y="8812"/>
                    </a:cubicBezTo>
                    <a:cubicBezTo>
                      <a:pt x="1608" y="8812"/>
                      <a:pt x="1613" y="8816"/>
                      <a:pt x="1617" y="8821"/>
                    </a:cubicBezTo>
                    <a:cubicBezTo>
                      <a:pt x="1627" y="8831"/>
                      <a:pt x="1587" y="8851"/>
                      <a:pt x="1577" y="8860"/>
                    </a:cubicBezTo>
                    <a:cubicBezTo>
                      <a:pt x="1567" y="8870"/>
                      <a:pt x="1538" y="8910"/>
                      <a:pt x="1558" y="8930"/>
                    </a:cubicBezTo>
                    <a:cubicBezTo>
                      <a:pt x="1572" y="8935"/>
                      <a:pt x="1585" y="8937"/>
                      <a:pt x="1593" y="8937"/>
                    </a:cubicBezTo>
                    <a:cubicBezTo>
                      <a:pt x="1602" y="8937"/>
                      <a:pt x="1607" y="8935"/>
                      <a:pt x="1607" y="8930"/>
                    </a:cubicBezTo>
                    <a:cubicBezTo>
                      <a:pt x="1607" y="8914"/>
                      <a:pt x="1627" y="8885"/>
                      <a:pt x="1645" y="8885"/>
                    </a:cubicBezTo>
                    <a:cubicBezTo>
                      <a:pt x="1649" y="8885"/>
                      <a:pt x="1653" y="8886"/>
                      <a:pt x="1657" y="8890"/>
                    </a:cubicBezTo>
                    <a:cubicBezTo>
                      <a:pt x="1660" y="8894"/>
                      <a:pt x="1666" y="8896"/>
                      <a:pt x="1672" y="8896"/>
                    </a:cubicBezTo>
                    <a:cubicBezTo>
                      <a:pt x="1697" y="8896"/>
                      <a:pt x="1738" y="8867"/>
                      <a:pt x="1746" y="8851"/>
                    </a:cubicBezTo>
                    <a:cubicBezTo>
                      <a:pt x="1746" y="8833"/>
                      <a:pt x="1809" y="8799"/>
                      <a:pt x="1858" y="8799"/>
                    </a:cubicBezTo>
                    <a:cubicBezTo>
                      <a:pt x="1864" y="8799"/>
                      <a:pt x="1869" y="8800"/>
                      <a:pt x="1875" y="8801"/>
                    </a:cubicBezTo>
                    <a:cubicBezTo>
                      <a:pt x="1914" y="8811"/>
                      <a:pt x="1835" y="8851"/>
                      <a:pt x="1815" y="8870"/>
                    </a:cubicBezTo>
                    <a:cubicBezTo>
                      <a:pt x="1798" y="8888"/>
                      <a:pt x="1851" y="8922"/>
                      <a:pt x="1891" y="8922"/>
                    </a:cubicBezTo>
                    <a:cubicBezTo>
                      <a:pt x="1896" y="8922"/>
                      <a:pt x="1900" y="8921"/>
                      <a:pt x="1905" y="8920"/>
                    </a:cubicBezTo>
                    <a:cubicBezTo>
                      <a:pt x="1909" y="8917"/>
                      <a:pt x="1913" y="8915"/>
                      <a:pt x="1917" y="8915"/>
                    </a:cubicBezTo>
                    <a:cubicBezTo>
                      <a:pt x="1934" y="8915"/>
                      <a:pt x="1933" y="8953"/>
                      <a:pt x="1924" y="8970"/>
                    </a:cubicBezTo>
                    <a:cubicBezTo>
                      <a:pt x="1919" y="8975"/>
                      <a:pt x="1913" y="8976"/>
                      <a:pt x="1905" y="8976"/>
                    </a:cubicBezTo>
                    <a:cubicBezTo>
                      <a:pt x="1881" y="8976"/>
                      <a:pt x="1848" y="8960"/>
                      <a:pt x="1825" y="8960"/>
                    </a:cubicBezTo>
                    <a:cubicBezTo>
                      <a:pt x="1786" y="8950"/>
                      <a:pt x="1766" y="8910"/>
                      <a:pt x="1736" y="8910"/>
                    </a:cubicBezTo>
                    <a:cubicBezTo>
                      <a:pt x="1734" y="8909"/>
                      <a:pt x="1733" y="8909"/>
                      <a:pt x="1731" y="8909"/>
                    </a:cubicBezTo>
                    <a:cubicBezTo>
                      <a:pt x="1718" y="8909"/>
                      <a:pt x="1726" y="8953"/>
                      <a:pt x="1726" y="8989"/>
                    </a:cubicBezTo>
                    <a:cubicBezTo>
                      <a:pt x="1726" y="9007"/>
                      <a:pt x="1712" y="9013"/>
                      <a:pt x="1693" y="9013"/>
                    </a:cubicBezTo>
                    <a:cubicBezTo>
                      <a:pt x="1669" y="9013"/>
                      <a:pt x="1639" y="9005"/>
                      <a:pt x="1617" y="8999"/>
                    </a:cubicBezTo>
                    <a:cubicBezTo>
                      <a:pt x="1575" y="8999"/>
                      <a:pt x="1547" y="8977"/>
                      <a:pt x="1508" y="8977"/>
                    </a:cubicBezTo>
                    <a:cubicBezTo>
                      <a:pt x="1502" y="8977"/>
                      <a:pt x="1495" y="8978"/>
                      <a:pt x="1488" y="8979"/>
                    </a:cubicBezTo>
                    <a:cubicBezTo>
                      <a:pt x="1439" y="8989"/>
                      <a:pt x="1379" y="9049"/>
                      <a:pt x="1419" y="9049"/>
                    </a:cubicBezTo>
                    <a:cubicBezTo>
                      <a:pt x="1458" y="9059"/>
                      <a:pt x="1528" y="9079"/>
                      <a:pt x="1518" y="9118"/>
                    </a:cubicBezTo>
                    <a:cubicBezTo>
                      <a:pt x="1514" y="9128"/>
                      <a:pt x="1513" y="9131"/>
                      <a:pt x="1514" y="9131"/>
                    </a:cubicBezTo>
                    <a:cubicBezTo>
                      <a:pt x="1518" y="9131"/>
                      <a:pt x="1546" y="9090"/>
                      <a:pt x="1565" y="9090"/>
                    </a:cubicBezTo>
                    <a:cubicBezTo>
                      <a:pt x="1570" y="9090"/>
                      <a:pt x="1574" y="9092"/>
                      <a:pt x="1577" y="9098"/>
                    </a:cubicBezTo>
                    <a:cubicBezTo>
                      <a:pt x="1607" y="9128"/>
                      <a:pt x="1587" y="9188"/>
                      <a:pt x="1637" y="9188"/>
                    </a:cubicBezTo>
                    <a:cubicBezTo>
                      <a:pt x="1686" y="9188"/>
                      <a:pt x="1696" y="9168"/>
                      <a:pt x="1716" y="9118"/>
                    </a:cubicBezTo>
                    <a:cubicBezTo>
                      <a:pt x="1718" y="9114"/>
                      <a:pt x="1721" y="9112"/>
                      <a:pt x="1724" y="9112"/>
                    </a:cubicBezTo>
                    <a:cubicBezTo>
                      <a:pt x="1734" y="9112"/>
                      <a:pt x="1748" y="9137"/>
                      <a:pt x="1756" y="9168"/>
                    </a:cubicBezTo>
                    <a:cubicBezTo>
                      <a:pt x="1756" y="9178"/>
                      <a:pt x="1756" y="9188"/>
                      <a:pt x="1766" y="9188"/>
                    </a:cubicBezTo>
                    <a:cubicBezTo>
                      <a:pt x="1766" y="9208"/>
                      <a:pt x="1776" y="9217"/>
                      <a:pt x="1776" y="9227"/>
                    </a:cubicBezTo>
                    <a:cubicBezTo>
                      <a:pt x="1776" y="9232"/>
                      <a:pt x="1777" y="9234"/>
                      <a:pt x="1779" y="9234"/>
                    </a:cubicBezTo>
                    <a:cubicBezTo>
                      <a:pt x="1790" y="9234"/>
                      <a:pt x="1828" y="9175"/>
                      <a:pt x="1845" y="9158"/>
                    </a:cubicBezTo>
                    <a:lnTo>
                      <a:pt x="1865" y="9158"/>
                    </a:lnTo>
                    <a:cubicBezTo>
                      <a:pt x="1865" y="9168"/>
                      <a:pt x="1865" y="9198"/>
                      <a:pt x="1885" y="9208"/>
                    </a:cubicBezTo>
                    <a:cubicBezTo>
                      <a:pt x="1894" y="9217"/>
                      <a:pt x="1903" y="9224"/>
                      <a:pt x="1915" y="9224"/>
                    </a:cubicBezTo>
                    <a:cubicBezTo>
                      <a:pt x="1929" y="9224"/>
                      <a:pt x="1947" y="9214"/>
                      <a:pt x="1974" y="9188"/>
                    </a:cubicBezTo>
                    <a:lnTo>
                      <a:pt x="2123" y="9198"/>
                    </a:lnTo>
                    <a:cubicBezTo>
                      <a:pt x="2123" y="9198"/>
                      <a:pt x="2123" y="9208"/>
                      <a:pt x="2123" y="9208"/>
                    </a:cubicBezTo>
                    <a:cubicBezTo>
                      <a:pt x="2133" y="9217"/>
                      <a:pt x="2133" y="9217"/>
                      <a:pt x="2133" y="9217"/>
                    </a:cubicBezTo>
                    <a:cubicBezTo>
                      <a:pt x="2133" y="9217"/>
                      <a:pt x="2143" y="9237"/>
                      <a:pt x="2162" y="9267"/>
                    </a:cubicBezTo>
                    <a:cubicBezTo>
                      <a:pt x="2182" y="9277"/>
                      <a:pt x="2192" y="9297"/>
                      <a:pt x="2212" y="9307"/>
                    </a:cubicBezTo>
                    <a:cubicBezTo>
                      <a:pt x="2222" y="9317"/>
                      <a:pt x="2222" y="9317"/>
                      <a:pt x="2232" y="9327"/>
                    </a:cubicBezTo>
                    <a:cubicBezTo>
                      <a:pt x="2252" y="9346"/>
                      <a:pt x="2242" y="9356"/>
                      <a:pt x="2222" y="9366"/>
                    </a:cubicBezTo>
                    <a:cubicBezTo>
                      <a:pt x="2172" y="9386"/>
                      <a:pt x="2073" y="9396"/>
                      <a:pt x="2033" y="9396"/>
                    </a:cubicBezTo>
                    <a:cubicBezTo>
                      <a:pt x="1974" y="9406"/>
                      <a:pt x="2053" y="9455"/>
                      <a:pt x="2004" y="9495"/>
                    </a:cubicBezTo>
                    <a:cubicBezTo>
                      <a:pt x="1997" y="9502"/>
                      <a:pt x="1989" y="9504"/>
                      <a:pt x="1980" y="9504"/>
                    </a:cubicBezTo>
                    <a:cubicBezTo>
                      <a:pt x="1935" y="9504"/>
                      <a:pt x="1860" y="9434"/>
                      <a:pt x="1786" y="9426"/>
                    </a:cubicBezTo>
                    <a:cubicBezTo>
                      <a:pt x="1759" y="9419"/>
                      <a:pt x="1738" y="9415"/>
                      <a:pt x="1719" y="9415"/>
                    </a:cubicBezTo>
                    <a:cubicBezTo>
                      <a:pt x="1682" y="9415"/>
                      <a:pt x="1653" y="9432"/>
                      <a:pt x="1607" y="9485"/>
                    </a:cubicBezTo>
                    <a:cubicBezTo>
                      <a:pt x="1550" y="9550"/>
                      <a:pt x="1586" y="9615"/>
                      <a:pt x="1661" y="9615"/>
                    </a:cubicBezTo>
                    <a:cubicBezTo>
                      <a:pt x="1677" y="9615"/>
                      <a:pt x="1696" y="9611"/>
                      <a:pt x="1716" y="9604"/>
                    </a:cubicBezTo>
                    <a:cubicBezTo>
                      <a:pt x="1735" y="9596"/>
                      <a:pt x="1749" y="9593"/>
                      <a:pt x="1759" y="9593"/>
                    </a:cubicBezTo>
                    <a:cubicBezTo>
                      <a:pt x="1802" y="9593"/>
                      <a:pt x="1778" y="9650"/>
                      <a:pt x="1786" y="9674"/>
                    </a:cubicBezTo>
                    <a:cubicBezTo>
                      <a:pt x="1786" y="9693"/>
                      <a:pt x="1706" y="9693"/>
                      <a:pt x="1577" y="9773"/>
                    </a:cubicBezTo>
                    <a:cubicBezTo>
                      <a:pt x="1489" y="9820"/>
                      <a:pt x="1522" y="9863"/>
                      <a:pt x="1577" y="9863"/>
                    </a:cubicBezTo>
                    <a:cubicBezTo>
                      <a:pt x="1602" y="9863"/>
                      <a:pt x="1632" y="9854"/>
                      <a:pt x="1657" y="9832"/>
                    </a:cubicBezTo>
                    <a:cubicBezTo>
                      <a:pt x="1691" y="9805"/>
                      <a:pt x="1722" y="9802"/>
                      <a:pt x="1750" y="9802"/>
                    </a:cubicBezTo>
                    <a:cubicBezTo>
                      <a:pt x="1758" y="9802"/>
                      <a:pt x="1765" y="9802"/>
                      <a:pt x="1773" y="9802"/>
                    </a:cubicBezTo>
                    <a:cubicBezTo>
                      <a:pt x="1808" y="9802"/>
                      <a:pt x="1840" y="9797"/>
                      <a:pt x="1875" y="9743"/>
                    </a:cubicBezTo>
                    <a:cubicBezTo>
                      <a:pt x="1911" y="9692"/>
                      <a:pt x="1936" y="9670"/>
                      <a:pt x="1949" y="9670"/>
                    </a:cubicBezTo>
                    <a:cubicBezTo>
                      <a:pt x="1962" y="9670"/>
                      <a:pt x="1964" y="9689"/>
                      <a:pt x="1954" y="9723"/>
                    </a:cubicBezTo>
                    <a:cubicBezTo>
                      <a:pt x="1941" y="9759"/>
                      <a:pt x="1950" y="9777"/>
                      <a:pt x="1970" y="9777"/>
                    </a:cubicBezTo>
                    <a:cubicBezTo>
                      <a:pt x="1995" y="9777"/>
                      <a:pt x="2035" y="9752"/>
                      <a:pt x="2073" y="9703"/>
                    </a:cubicBezTo>
                    <a:cubicBezTo>
                      <a:pt x="2113" y="9644"/>
                      <a:pt x="2113" y="9604"/>
                      <a:pt x="2133" y="9574"/>
                    </a:cubicBezTo>
                    <a:cubicBezTo>
                      <a:pt x="2143" y="9564"/>
                      <a:pt x="2162" y="9545"/>
                      <a:pt x="2182" y="9535"/>
                    </a:cubicBezTo>
                    <a:cubicBezTo>
                      <a:pt x="2188" y="9533"/>
                      <a:pt x="2193" y="9532"/>
                      <a:pt x="2197" y="9532"/>
                    </a:cubicBezTo>
                    <a:cubicBezTo>
                      <a:pt x="2236" y="9532"/>
                      <a:pt x="2211" y="9610"/>
                      <a:pt x="2202" y="9664"/>
                    </a:cubicBezTo>
                    <a:cubicBezTo>
                      <a:pt x="2202" y="9683"/>
                      <a:pt x="2202" y="9693"/>
                      <a:pt x="2202" y="9703"/>
                    </a:cubicBezTo>
                    <a:cubicBezTo>
                      <a:pt x="2202" y="9733"/>
                      <a:pt x="2212" y="9773"/>
                      <a:pt x="2123" y="9793"/>
                    </a:cubicBezTo>
                    <a:cubicBezTo>
                      <a:pt x="2033" y="9812"/>
                      <a:pt x="2063" y="9892"/>
                      <a:pt x="2004" y="9971"/>
                    </a:cubicBezTo>
                    <a:cubicBezTo>
                      <a:pt x="1991" y="9992"/>
                      <a:pt x="1981" y="10000"/>
                      <a:pt x="1971" y="10000"/>
                    </a:cubicBezTo>
                    <a:cubicBezTo>
                      <a:pt x="1945" y="10000"/>
                      <a:pt x="1926" y="9931"/>
                      <a:pt x="1875" y="9872"/>
                    </a:cubicBezTo>
                    <a:cubicBezTo>
                      <a:pt x="1864" y="9861"/>
                      <a:pt x="1855" y="9857"/>
                      <a:pt x="1847" y="9857"/>
                    </a:cubicBezTo>
                    <a:cubicBezTo>
                      <a:pt x="1802" y="9857"/>
                      <a:pt x="1791" y="9998"/>
                      <a:pt x="1766" y="10040"/>
                    </a:cubicBezTo>
                    <a:cubicBezTo>
                      <a:pt x="1736" y="10080"/>
                      <a:pt x="1696" y="10021"/>
                      <a:pt x="1617" y="10169"/>
                    </a:cubicBezTo>
                    <a:cubicBezTo>
                      <a:pt x="1554" y="10288"/>
                      <a:pt x="1641" y="10312"/>
                      <a:pt x="1695" y="10312"/>
                    </a:cubicBezTo>
                    <a:cubicBezTo>
                      <a:pt x="1708" y="10312"/>
                      <a:pt x="1720" y="10310"/>
                      <a:pt x="1726" y="10308"/>
                    </a:cubicBezTo>
                    <a:cubicBezTo>
                      <a:pt x="1746" y="10298"/>
                      <a:pt x="1736" y="10130"/>
                      <a:pt x="1795" y="10110"/>
                    </a:cubicBezTo>
                    <a:cubicBezTo>
                      <a:pt x="1804" y="10106"/>
                      <a:pt x="1813" y="10103"/>
                      <a:pt x="1821" y="10103"/>
                    </a:cubicBezTo>
                    <a:cubicBezTo>
                      <a:pt x="1869" y="10103"/>
                      <a:pt x="1900" y="10174"/>
                      <a:pt x="1815" y="10259"/>
                    </a:cubicBezTo>
                    <a:cubicBezTo>
                      <a:pt x="1738" y="10335"/>
                      <a:pt x="1739" y="10365"/>
                      <a:pt x="1771" y="10365"/>
                    </a:cubicBezTo>
                    <a:cubicBezTo>
                      <a:pt x="1780" y="10365"/>
                      <a:pt x="1792" y="10362"/>
                      <a:pt x="1805" y="10358"/>
                    </a:cubicBezTo>
                    <a:cubicBezTo>
                      <a:pt x="1809" y="10356"/>
                      <a:pt x="1813" y="10356"/>
                      <a:pt x="1816" y="10356"/>
                    </a:cubicBezTo>
                    <a:cubicBezTo>
                      <a:pt x="1862" y="10356"/>
                      <a:pt x="1843" y="10477"/>
                      <a:pt x="1815" y="10477"/>
                    </a:cubicBezTo>
                    <a:cubicBezTo>
                      <a:pt x="1796" y="10477"/>
                      <a:pt x="1724" y="10387"/>
                      <a:pt x="1674" y="10387"/>
                    </a:cubicBezTo>
                    <a:cubicBezTo>
                      <a:pt x="1671" y="10387"/>
                      <a:pt x="1669" y="10387"/>
                      <a:pt x="1667" y="10387"/>
                    </a:cubicBezTo>
                    <a:cubicBezTo>
                      <a:pt x="1617" y="10397"/>
                      <a:pt x="1607" y="10457"/>
                      <a:pt x="1577" y="10556"/>
                    </a:cubicBezTo>
                    <a:cubicBezTo>
                      <a:pt x="1566" y="10584"/>
                      <a:pt x="1554" y="10591"/>
                      <a:pt x="1540" y="10591"/>
                    </a:cubicBezTo>
                    <a:cubicBezTo>
                      <a:pt x="1524" y="10591"/>
                      <a:pt x="1507" y="10580"/>
                      <a:pt x="1491" y="10580"/>
                    </a:cubicBezTo>
                    <a:cubicBezTo>
                      <a:pt x="1472" y="10580"/>
                      <a:pt x="1454" y="10594"/>
                      <a:pt x="1439" y="10655"/>
                    </a:cubicBezTo>
                    <a:cubicBezTo>
                      <a:pt x="1420" y="10728"/>
                      <a:pt x="1458" y="10752"/>
                      <a:pt x="1509" y="10752"/>
                    </a:cubicBezTo>
                    <a:cubicBezTo>
                      <a:pt x="1570" y="10752"/>
                      <a:pt x="1650" y="10717"/>
                      <a:pt x="1677" y="10685"/>
                    </a:cubicBezTo>
                    <a:cubicBezTo>
                      <a:pt x="1696" y="10650"/>
                      <a:pt x="1686" y="10648"/>
                      <a:pt x="1681" y="10648"/>
                    </a:cubicBezTo>
                    <a:cubicBezTo>
                      <a:pt x="1681" y="10648"/>
                      <a:pt x="1680" y="10648"/>
                      <a:pt x="1680" y="10648"/>
                    </a:cubicBezTo>
                    <a:cubicBezTo>
                      <a:pt x="1678" y="10648"/>
                      <a:pt x="1683" y="10646"/>
                      <a:pt x="1716" y="10625"/>
                    </a:cubicBezTo>
                    <a:cubicBezTo>
                      <a:pt x="1731" y="10617"/>
                      <a:pt x="1742" y="10614"/>
                      <a:pt x="1750" y="10614"/>
                    </a:cubicBezTo>
                    <a:cubicBezTo>
                      <a:pt x="1792" y="10614"/>
                      <a:pt x="1756" y="10712"/>
                      <a:pt x="1706" y="10804"/>
                    </a:cubicBezTo>
                    <a:cubicBezTo>
                      <a:pt x="1671" y="10881"/>
                      <a:pt x="1656" y="10928"/>
                      <a:pt x="1675" y="10928"/>
                    </a:cubicBezTo>
                    <a:cubicBezTo>
                      <a:pt x="1682" y="10928"/>
                      <a:pt x="1696" y="10920"/>
                      <a:pt x="1716" y="10903"/>
                    </a:cubicBezTo>
                    <a:cubicBezTo>
                      <a:pt x="1795" y="10844"/>
                      <a:pt x="1766" y="10754"/>
                      <a:pt x="1795" y="10675"/>
                    </a:cubicBezTo>
                    <a:cubicBezTo>
                      <a:pt x="1804" y="10651"/>
                      <a:pt x="1817" y="10642"/>
                      <a:pt x="1830" y="10642"/>
                    </a:cubicBezTo>
                    <a:cubicBezTo>
                      <a:pt x="1861" y="10642"/>
                      <a:pt x="1898" y="10696"/>
                      <a:pt x="1905" y="10744"/>
                    </a:cubicBezTo>
                    <a:cubicBezTo>
                      <a:pt x="1924" y="10814"/>
                      <a:pt x="1865" y="10764"/>
                      <a:pt x="1815" y="10853"/>
                    </a:cubicBezTo>
                    <a:cubicBezTo>
                      <a:pt x="1777" y="10911"/>
                      <a:pt x="1726" y="10998"/>
                      <a:pt x="1751" y="10998"/>
                    </a:cubicBezTo>
                    <a:cubicBezTo>
                      <a:pt x="1765" y="10998"/>
                      <a:pt x="1802" y="10973"/>
                      <a:pt x="1875" y="10903"/>
                    </a:cubicBezTo>
                    <a:cubicBezTo>
                      <a:pt x="1934" y="10853"/>
                      <a:pt x="1924" y="10804"/>
                      <a:pt x="1944" y="10794"/>
                    </a:cubicBezTo>
                    <a:cubicBezTo>
                      <a:pt x="1946" y="10793"/>
                      <a:pt x="1949" y="10793"/>
                      <a:pt x="1951" y="10793"/>
                    </a:cubicBezTo>
                    <a:cubicBezTo>
                      <a:pt x="1980" y="10793"/>
                      <a:pt x="2012" y="10845"/>
                      <a:pt x="1994" y="10863"/>
                    </a:cubicBezTo>
                    <a:cubicBezTo>
                      <a:pt x="1964" y="10893"/>
                      <a:pt x="1954" y="10893"/>
                      <a:pt x="1914" y="10933"/>
                    </a:cubicBezTo>
                    <a:cubicBezTo>
                      <a:pt x="1875" y="10972"/>
                      <a:pt x="1855" y="10963"/>
                      <a:pt x="1776" y="11032"/>
                    </a:cubicBezTo>
                    <a:cubicBezTo>
                      <a:pt x="1744" y="11064"/>
                      <a:pt x="1720" y="11075"/>
                      <a:pt x="1697" y="11075"/>
                    </a:cubicBezTo>
                    <a:cubicBezTo>
                      <a:pt x="1663" y="11075"/>
                      <a:pt x="1631" y="11050"/>
                      <a:pt x="1577" y="11032"/>
                    </a:cubicBezTo>
                    <a:cubicBezTo>
                      <a:pt x="1563" y="11026"/>
                      <a:pt x="1555" y="11023"/>
                      <a:pt x="1550" y="11023"/>
                    </a:cubicBezTo>
                    <a:cubicBezTo>
                      <a:pt x="1528" y="11023"/>
                      <a:pt x="1622" y="11101"/>
                      <a:pt x="1597" y="11151"/>
                    </a:cubicBezTo>
                    <a:cubicBezTo>
                      <a:pt x="1591" y="11166"/>
                      <a:pt x="1571" y="11171"/>
                      <a:pt x="1545" y="11171"/>
                    </a:cubicBezTo>
                    <a:cubicBezTo>
                      <a:pt x="1483" y="11171"/>
                      <a:pt x="1389" y="11141"/>
                      <a:pt x="1389" y="11141"/>
                    </a:cubicBezTo>
                    <a:cubicBezTo>
                      <a:pt x="1389" y="11141"/>
                      <a:pt x="1359" y="11191"/>
                      <a:pt x="1379" y="11201"/>
                    </a:cubicBezTo>
                    <a:cubicBezTo>
                      <a:pt x="1384" y="11201"/>
                      <a:pt x="1390" y="11200"/>
                      <a:pt x="1395" y="11200"/>
                    </a:cubicBezTo>
                    <a:cubicBezTo>
                      <a:pt x="1413" y="11200"/>
                      <a:pt x="1434" y="11205"/>
                      <a:pt x="1448" y="11250"/>
                    </a:cubicBezTo>
                    <a:cubicBezTo>
                      <a:pt x="1457" y="11279"/>
                      <a:pt x="1450" y="11287"/>
                      <a:pt x="1433" y="11287"/>
                    </a:cubicBezTo>
                    <a:cubicBezTo>
                      <a:pt x="1409" y="11287"/>
                      <a:pt x="1366" y="11270"/>
                      <a:pt x="1320" y="11270"/>
                    </a:cubicBezTo>
                    <a:cubicBezTo>
                      <a:pt x="1240" y="11270"/>
                      <a:pt x="1270" y="11280"/>
                      <a:pt x="1260" y="11339"/>
                    </a:cubicBezTo>
                    <a:cubicBezTo>
                      <a:pt x="1256" y="11367"/>
                      <a:pt x="1265" y="11372"/>
                      <a:pt x="1280" y="11372"/>
                    </a:cubicBezTo>
                    <a:cubicBezTo>
                      <a:pt x="1291" y="11372"/>
                      <a:pt x="1306" y="11369"/>
                      <a:pt x="1322" y="11369"/>
                    </a:cubicBezTo>
                    <a:cubicBezTo>
                      <a:pt x="1340" y="11369"/>
                      <a:pt x="1360" y="11373"/>
                      <a:pt x="1379" y="11389"/>
                    </a:cubicBezTo>
                    <a:cubicBezTo>
                      <a:pt x="1439" y="11429"/>
                      <a:pt x="1329" y="11419"/>
                      <a:pt x="1329" y="11508"/>
                    </a:cubicBezTo>
                    <a:cubicBezTo>
                      <a:pt x="1329" y="11553"/>
                      <a:pt x="1342" y="11569"/>
                      <a:pt x="1359" y="11569"/>
                    </a:cubicBezTo>
                    <a:cubicBezTo>
                      <a:pt x="1379" y="11569"/>
                      <a:pt x="1407" y="11545"/>
                      <a:pt x="1429" y="11518"/>
                    </a:cubicBezTo>
                    <a:cubicBezTo>
                      <a:pt x="1468" y="11468"/>
                      <a:pt x="1498" y="11458"/>
                      <a:pt x="1528" y="11399"/>
                    </a:cubicBezTo>
                    <a:cubicBezTo>
                      <a:pt x="1546" y="11344"/>
                      <a:pt x="1556" y="11298"/>
                      <a:pt x="1588" y="11298"/>
                    </a:cubicBezTo>
                    <a:cubicBezTo>
                      <a:pt x="1591" y="11298"/>
                      <a:pt x="1594" y="11299"/>
                      <a:pt x="1597" y="11300"/>
                    </a:cubicBezTo>
                    <a:cubicBezTo>
                      <a:pt x="1647" y="11310"/>
                      <a:pt x="1637" y="11329"/>
                      <a:pt x="1597" y="11429"/>
                    </a:cubicBezTo>
                    <a:cubicBezTo>
                      <a:pt x="1558" y="11528"/>
                      <a:pt x="1558" y="11488"/>
                      <a:pt x="1587" y="11548"/>
                    </a:cubicBezTo>
                    <a:cubicBezTo>
                      <a:pt x="1592" y="11555"/>
                      <a:pt x="1597" y="11559"/>
                      <a:pt x="1601" y="11559"/>
                    </a:cubicBezTo>
                    <a:cubicBezTo>
                      <a:pt x="1626" y="11559"/>
                      <a:pt x="1648" y="11460"/>
                      <a:pt x="1657" y="11419"/>
                    </a:cubicBezTo>
                    <a:cubicBezTo>
                      <a:pt x="1667" y="11359"/>
                      <a:pt x="1706" y="11379"/>
                      <a:pt x="1766" y="11339"/>
                    </a:cubicBezTo>
                    <a:cubicBezTo>
                      <a:pt x="1775" y="11333"/>
                      <a:pt x="1781" y="11331"/>
                      <a:pt x="1787" y="11331"/>
                    </a:cubicBezTo>
                    <a:cubicBezTo>
                      <a:pt x="1817" y="11331"/>
                      <a:pt x="1795" y="11418"/>
                      <a:pt x="1795" y="11468"/>
                    </a:cubicBezTo>
                    <a:cubicBezTo>
                      <a:pt x="1795" y="11518"/>
                      <a:pt x="1786" y="11498"/>
                      <a:pt x="1766" y="11587"/>
                    </a:cubicBezTo>
                    <a:cubicBezTo>
                      <a:pt x="1760" y="11609"/>
                      <a:pt x="1760" y="11618"/>
                      <a:pt x="1764" y="11618"/>
                    </a:cubicBezTo>
                    <a:cubicBezTo>
                      <a:pt x="1773" y="11618"/>
                      <a:pt x="1809" y="11553"/>
                      <a:pt x="1845" y="11488"/>
                    </a:cubicBezTo>
                    <a:cubicBezTo>
                      <a:pt x="1863" y="11448"/>
                      <a:pt x="1867" y="11438"/>
                      <a:pt x="1876" y="11438"/>
                    </a:cubicBezTo>
                    <a:cubicBezTo>
                      <a:pt x="1886" y="11438"/>
                      <a:pt x="1902" y="11450"/>
                      <a:pt x="1948" y="11450"/>
                    </a:cubicBezTo>
                    <a:cubicBezTo>
                      <a:pt x="1955" y="11450"/>
                      <a:pt x="1964" y="11449"/>
                      <a:pt x="1974" y="11448"/>
                    </a:cubicBezTo>
                    <a:cubicBezTo>
                      <a:pt x="2083" y="11448"/>
                      <a:pt x="1974" y="11478"/>
                      <a:pt x="1914" y="11557"/>
                    </a:cubicBezTo>
                    <a:cubicBezTo>
                      <a:pt x="1876" y="11602"/>
                      <a:pt x="1875" y="11614"/>
                      <a:pt x="1895" y="11614"/>
                    </a:cubicBezTo>
                    <a:cubicBezTo>
                      <a:pt x="1906" y="11614"/>
                      <a:pt x="1923" y="11611"/>
                      <a:pt x="1944" y="11607"/>
                    </a:cubicBezTo>
                    <a:cubicBezTo>
                      <a:pt x="2004" y="11597"/>
                      <a:pt x="1954" y="11607"/>
                      <a:pt x="2053" y="11577"/>
                    </a:cubicBezTo>
                    <a:cubicBezTo>
                      <a:pt x="2062" y="11575"/>
                      <a:pt x="2070" y="11573"/>
                      <a:pt x="2076" y="11573"/>
                    </a:cubicBezTo>
                    <a:cubicBezTo>
                      <a:pt x="2140" y="11573"/>
                      <a:pt x="2083" y="11696"/>
                      <a:pt x="2083" y="11696"/>
                    </a:cubicBezTo>
                    <a:cubicBezTo>
                      <a:pt x="2083" y="11696"/>
                      <a:pt x="2032" y="11740"/>
                      <a:pt x="1980" y="11740"/>
                    </a:cubicBezTo>
                    <a:cubicBezTo>
                      <a:pt x="1971" y="11740"/>
                      <a:pt x="1963" y="11739"/>
                      <a:pt x="1954" y="11736"/>
                    </a:cubicBezTo>
                    <a:cubicBezTo>
                      <a:pt x="1904" y="11719"/>
                      <a:pt x="1896" y="11660"/>
                      <a:pt x="1853" y="11660"/>
                    </a:cubicBezTo>
                    <a:cubicBezTo>
                      <a:pt x="1845" y="11660"/>
                      <a:pt x="1836" y="11662"/>
                      <a:pt x="1825" y="11667"/>
                    </a:cubicBezTo>
                    <a:cubicBezTo>
                      <a:pt x="1756" y="11706"/>
                      <a:pt x="1766" y="11726"/>
                      <a:pt x="1746" y="11746"/>
                    </a:cubicBezTo>
                    <a:cubicBezTo>
                      <a:pt x="1741" y="11751"/>
                      <a:pt x="1738" y="11752"/>
                      <a:pt x="1734" y="11752"/>
                    </a:cubicBezTo>
                    <a:cubicBezTo>
                      <a:pt x="1730" y="11752"/>
                      <a:pt x="1726" y="11749"/>
                      <a:pt x="1721" y="11749"/>
                    </a:cubicBezTo>
                    <a:cubicBezTo>
                      <a:pt x="1714" y="11749"/>
                      <a:pt x="1704" y="11754"/>
                      <a:pt x="1686" y="11776"/>
                    </a:cubicBezTo>
                    <a:cubicBezTo>
                      <a:pt x="1670" y="11801"/>
                      <a:pt x="1660" y="11812"/>
                      <a:pt x="1652" y="11812"/>
                    </a:cubicBezTo>
                    <a:cubicBezTo>
                      <a:pt x="1642" y="11812"/>
                      <a:pt x="1634" y="11790"/>
                      <a:pt x="1617" y="11756"/>
                    </a:cubicBezTo>
                    <a:cubicBezTo>
                      <a:pt x="1608" y="11739"/>
                      <a:pt x="1593" y="11732"/>
                      <a:pt x="1575" y="11732"/>
                    </a:cubicBezTo>
                    <a:cubicBezTo>
                      <a:pt x="1529" y="11732"/>
                      <a:pt x="1464" y="11771"/>
                      <a:pt x="1429" y="11786"/>
                    </a:cubicBezTo>
                    <a:cubicBezTo>
                      <a:pt x="1379" y="11805"/>
                      <a:pt x="1518" y="11865"/>
                      <a:pt x="1508" y="11895"/>
                    </a:cubicBezTo>
                    <a:cubicBezTo>
                      <a:pt x="1503" y="11909"/>
                      <a:pt x="1503" y="11914"/>
                      <a:pt x="1497" y="11914"/>
                    </a:cubicBezTo>
                    <a:cubicBezTo>
                      <a:pt x="1491" y="11914"/>
                      <a:pt x="1478" y="11909"/>
                      <a:pt x="1448" y="11904"/>
                    </a:cubicBezTo>
                    <a:cubicBezTo>
                      <a:pt x="1424" y="11900"/>
                      <a:pt x="1391" y="11895"/>
                      <a:pt x="1364" y="11895"/>
                    </a:cubicBezTo>
                    <a:cubicBezTo>
                      <a:pt x="1337" y="11895"/>
                      <a:pt x="1315" y="11900"/>
                      <a:pt x="1310" y="11914"/>
                    </a:cubicBezTo>
                    <a:cubicBezTo>
                      <a:pt x="1300" y="11944"/>
                      <a:pt x="1290" y="11984"/>
                      <a:pt x="1260" y="12004"/>
                    </a:cubicBezTo>
                    <a:cubicBezTo>
                      <a:pt x="1230" y="12023"/>
                      <a:pt x="1290" y="12103"/>
                      <a:pt x="1320" y="12113"/>
                    </a:cubicBezTo>
                    <a:cubicBezTo>
                      <a:pt x="1323" y="12114"/>
                      <a:pt x="1326" y="12115"/>
                      <a:pt x="1329" y="12115"/>
                    </a:cubicBezTo>
                    <a:cubicBezTo>
                      <a:pt x="1346" y="12115"/>
                      <a:pt x="1367" y="12092"/>
                      <a:pt x="1409" y="12033"/>
                    </a:cubicBezTo>
                    <a:cubicBezTo>
                      <a:pt x="1436" y="11990"/>
                      <a:pt x="1455" y="11976"/>
                      <a:pt x="1469" y="11976"/>
                    </a:cubicBezTo>
                    <a:cubicBezTo>
                      <a:pt x="1480" y="11976"/>
                      <a:pt x="1489" y="11985"/>
                      <a:pt x="1498" y="11994"/>
                    </a:cubicBezTo>
                    <a:cubicBezTo>
                      <a:pt x="1508" y="12023"/>
                      <a:pt x="1448" y="12053"/>
                      <a:pt x="1429" y="12073"/>
                    </a:cubicBezTo>
                    <a:cubicBezTo>
                      <a:pt x="1409" y="12103"/>
                      <a:pt x="1359" y="12182"/>
                      <a:pt x="1409" y="12222"/>
                    </a:cubicBezTo>
                    <a:cubicBezTo>
                      <a:pt x="1429" y="12237"/>
                      <a:pt x="1448" y="12244"/>
                      <a:pt x="1463" y="12244"/>
                    </a:cubicBezTo>
                    <a:cubicBezTo>
                      <a:pt x="1478" y="12244"/>
                      <a:pt x="1488" y="12237"/>
                      <a:pt x="1488" y="12222"/>
                    </a:cubicBezTo>
                    <a:cubicBezTo>
                      <a:pt x="1488" y="12197"/>
                      <a:pt x="1522" y="12132"/>
                      <a:pt x="1550" y="12132"/>
                    </a:cubicBezTo>
                    <a:cubicBezTo>
                      <a:pt x="1556" y="12132"/>
                      <a:pt x="1562" y="12135"/>
                      <a:pt x="1567" y="12142"/>
                    </a:cubicBezTo>
                    <a:cubicBezTo>
                      <a:pt x="1573" y="12150"/>
                      <a:pt x="1582" y="12153"/>
                      <a:pt x="1592" y="12153"/>
                    </a:cubicBezTo>
                    <a:cubicBezTo>
                      <a:pt x="1635" y="12153"/>
                      <a:pt x="1708" y="12095"/>
                      <a:pt x="1716" y="12063"/>
                    </a:cubicBezTo>
                    <a:cubicBezTo>
                      <a:pt x="1725" y="12027"/>
                      <a:pt x="1831" y="11951"/>
                      <a:pt x="1910" y="11951"/>
                    </a:cubicBezTo>
                    <a:cubicBezTo>
                      <a:pt x="1918" y="11951"/>
                      <a:pt x="1927" y="11952"/>
                      <a:pt x="1934" y="11954"/>
                    </a:cubicBezTo>
                    <a:cubicBezTo>
                      <a:pt x="2014" y="11974"/>
                      <a:pt x="1865" y="12053"/>
                      <a:pt x="1835" y="12103"/>
                    </a:cubicBezTo>
                    <a:cubicBezTo>
                      <a:pt x="1802" y="12136"/>
                      <a:pt x="1878" y="12202"/>
                      <a:pt x="1944" y="12202"/>
                    </a:cubicBezTo>
                    <a:cubicBezTo>
                      <a:pt x="1958" y="12202"/>
                      <a:pt x="1972" y="12199"/>
                      <a:pt x="1984" y="12192"/>
                    </a:cubicBezTo>
                    <a:cubicBezTo>
                      <a:pt x="1993" y="12186"/>
                      <a:pt x="2000" y="12184"/>
                      <a:pt x="2006" y="12184"/>
                    </a:cubicBezTo>
                    <a:cubicBezTo>
                      <a:pt x="2040" y="12184"/>
                      <a:pt x="2031" y="12269"/>
                      <a:pt x="2014" y="12311"/>
                    </a:cubicBezTo>
                    <a:cubicBezTo>
                      <a:pt x="2009" y="12324"/>
                      <a:pt x="1999" y="12329"/>
                      <a:pt x="1986" y="12329"/>
                    </a:cubicBezTo>
                    <a:cubicBezTo>
                      <a:pt x="1950" y="12329"/>
                      <a:pt x="1889" y="12289"/>
                      <a:pt x="1845" y="12281"/>
                    </a:cubicBezTo>
                    <a:cubicBezTo>
                      <a:pt x="1786" y="12271"/>
                      <a:pt x="1756" y="12182"/>
                      <a:pt x="1706" y="12172"/>
                    </a:cubicBezTo>
                    <a:cubicBezTo>
                      <a:pt x="1657" y="12172"/>
                      <a:pt x="1696" y="12261"/>
                      <a:pt x="1696" y="12351"/>
                    </a:cubicBezTo>
                    <a:cubicBezTo>
                      <a:pt x="1696" y="12389"/>
                      <a:pt x="1674" y="12400"/>
                      <a:pt x="1643" y="12400"/>
                    </a:cubicBezTo>
                    <a:cubicBezTo>
                      <a:pt x="1602" y="12400"/>
                      <a:pt x="1543" y="12380"/>
                      <a:pt x="1498" y="12380"/>
                    </a:cubicBezTo>
                    <a:cubicBezTo>
                      <a:pt x="1430" y="12372"/>
                      <a:pt x="1391" y="12327"/>
                      <a:pt x="1325" y="12327"/>
                    </a:cubicBezTo>
                    <a:cubicBezTo>
                      <a:pt x="1314" y="12327"/>
                      <a:pt x="1302" y="12328"/>
                      <a:pt x="1290" y="12331"/>
                    </a:cubicBezTo>
                    <a:cubicBezTo>
                      <a:pt x="1201" y="12351"/>
                      <a:pt x="1101" y="12480"/>
                      <a:pt x="1171" y="12480"/>
                    </a:cubicBezTo>
                    <a:cubicBezTo>
                      <a:pt x="1230" y="12489"/>
                      <a:pt x="1349" y="12529"/>
                      <a:pt x="1329" y="12628"/>
                    </a:cubicBezTo>
                    <a:cubicBezTo>
                      <a:pt x="1326" y="12644"/>
                      <a:pt x="1326" y="12650"/>
                      <a:pt x="1328" y="12650"/>
                    </a:cubicBezTo>
                    <a:cubicBezTo>
                      <a:pt x="1337" y="12650"/>
                      <a:pt x="1385" y="12555"/>
                      <a:pt x="1419" y="12555"/>
                    </a:cubicBezTo>
                    <a:cubicBezTo>
                      <a:pt x="1426" y="12555"/>
                      <a:pt x="1433" y="12559"/>
                      <a:pt x="1439" y="12569"/>
                    </a:cubicBezTo>
                    <a:cubicBezTo>
                      <a:pt x="1488" y="12638"/>
                      <a:pt x="1448" y="12767"/>
                      <a:pt x="1538" y="12767"/>
                    </a:cubicBezTo>
                    <a:cubicBezTo>
                      <a:pt x="1627" y="12757"/>
                      <a:pt x="1647" y="12718"/>
                      <a:pt x="1677" y="12628"/>
                    </a:cubicBezTo>
                    <a:cubicBezTo>
                      <a:pt x="1681" y="12615"/>
                      <a:pt x="1686" y="12609"/>
                      <a:pt x="1691" y="12609"/>
                    </a:cubicBezTo>
                    <a:cubicBezTo>
                      <a:pt x="1721" y="12609"/>
                      <a:pt x="1757" y="12788"/>
                      <a:pt x="1766" y="12846"/>
                    </a:cubicBezTo>
                    <a:cubicBezTo>
                      <a:pt x="1766" y="12856"/>
                      <a:pt x="1768" y="12860"/>
                      <a:pt x="1772" y="12860"/>
                    </a:cubicBezTo>
                    <a:cubicBezTo>
                      <a:pt x="1793" y="12860"/>
                      <a:pt x="1861" y="12748"/>
                      <a:pt x="1895" y="12698"/>
                    </a:cubicBezTo>
                    <a:cubicBezTo>
                      <a:pt x="1900" y="12692"/>
                      <a:pt x="1909" y="12690"/>
                      <a:pt x="1919" y="12690"/>
                    </a:cubicBezTo>
                    <a:cubicBezTo>
                      <a:pt x="1947" y="12690"/>
                      <a:pt x="1988" y="12706"/>
                      <a:pt x="2024" y="12727"/>
                    </a:cubicBezTo>
                    <a:cubicBezTo>
                      <a:pt x="1954" y="12767"/>
                      <a:pt x="2043" y="12906"/>
                      <a:pt x="2103" y="12916"/>
                    </a:cubicBezTo>
                    <a:cubicBezTo>
                      <a:pt x="2108" y="12918"/>
                      <a:pt x="2113" y="12920"/>
                      <a:pt x="2119" y="12920"/>
                    </a:cubicBezTo>
                    <a:cubicBezTo>
                      <a:pt x="2156" y="12920"/>
                      <a:pt x="2201" y="12863"/>
                      <a:pt x="2262" y="12777"/>
                    </a:cubicBezTo>
                    <a:lnTo>
                      <a:pt x="2450" y="12787"/>
                    </a:lnTo>
                    <a:cubicBezTo>
                      <a:pt x="2450" y="12797"/>
                      <a:pt x="2450" y="12797"/>
                      <a:pt x="2450" y="12797"/>
                    </a:cubicBezTo>
                    <a:cubicBezTo>
                      <a:pt x="2410" y="12846"/>
                      <a:pt x="2351" y="13074"/>
                      <a:pt x="2460" y="13134"/>
                    </a:cubicBezTo>
                    <a:cubicBezTo>
                      <a:pt x="2477" y="13145"/>
                      <a:pt x="2491" y="13150"/>
                      <a:pt x="2502" y="13150"/>
                    </a:cubicBezTo>
                    <a:cubicBezTo>
                      <a:pt x="2560" y="13150"/>
                      <a:pt x="2539" y="13015"/>
                      <a:pt x="2539" y="12965"/>
                    </a:cubicBezTo>
                    <a:cubicBezTo>
                      <a:pt x="2539" y="12926"/>
                      <a:pt x="2589" y="12837"/>
                      <a:pt x="2648" y="12777"/>
                    </a:cubicBezTo>
                    <a:lnTo>
                      <a:pt x="2708" y="12777"/>
                    </a:lnTo>
                    <a:lnTo>
                      <a:pt x="2827" y="12757"/>
                    </a:lnTo>
                    <a:lnTo>
                      <a:pt x="2827" y="12757"/>
                    </a:lnTo>
                    <a:cubicBezTo>
                      <a:pt x="2817" y="12767"/>
                      <a:pt x="2817" y="12777"/>
                      <a:pt x="2817" y="12777"/>
                    </a:cubicBezTo>
                    <a:cubicBezTo>
                      <a:pt x="2837" y="12777"/>
                      <a:pt x="2876" y="12767"/>
                      <a:pt x="2906" y="12747"/>
                    </a:cubicBezTo>
                    <a:lnTo>
                      <a:pt x="2946" y="12737"/>
                    </a:lnTo>
                    <a:cubicBezTo>
                      <a:pt x="2946" y="12737"/>
                      <a:pt x="3132" y="12590"/>
                      <a:pt x="3202" y="12590"/>
                    </a:cubicBezTo>
                    <a:cubicBezTo>
                      <a:pt x="3211" y="12590"/>
                      <a:pt x="3219" y="12593"/>
                      <a:pt x="3223" y="12599"/>
                    </a:cubicBezTo>
                    <a:cubicBezTo>
                      <a:pt x="3257" y="12649"/>
                      <a:pt x="3333" y="12792"/>
                      <a:pt x="3356" y="12792"/>
                    </a:cubicBezTo>
                    <a:cubicBezTo>
                      <a:pt x="3360" y="12792"/>
                      <a:pt x="3362" y="12788"/>
                      <a:pt x="3362" y="12777"/>
                    </a:cubicBezTo>
                    <a:cubicBezTo>
                      <a:pt x="3369" y="12736"/>
                      <a:pt x="3390" y="12680"/>
                      <a:pt x="3416" y="12680"/>
                    </a:cubicBezTo>
                    <a:cubicBezTo>
                      <a:pt x="3427" y="12680"/>
                      <a:pt x="3439" y="12690"/>
                      <a:pt x="3451" y="12718"/>
                    </a:cubicBezTo>
                    <a:cubicBezTo>
                      <a:pt x="3481" y="12817"/>
                      <a:pt x="3551" y="12896"/>
                      <a:pt x="3640" y="12906"/>
                    </a:cubicBezTo>
                    <a:cubicBezTo>
                      <a:pt x="3643" y="12906"/>
                      <a:pt x="3646" y="12906"/>
                      <a:pt x="3648" y="12906"/>
                    </a:cubicBezTo>
                    <a:cubicBezTo>
                      <a:pt x="3720" y="12906"/>
                      <a:pt x="3601" y="12775"/>
                      <a:pt x="3640" y="12708"/>
                    </a:cubicBezTo>
                    <a:cubicBezTo>
                      <a:pt x="3657" y="12677"/>
                      <a:pt x="3692" y="12675"/>
                      <a:pt x="3723" y="12675"/>
                    </a:cubicBezTo>
                    <a:cubicBezTo>
                      <a:pt x="3728" y="12675"/>
                      <a:pt x="3732" y="12675"/>
                      <a:pt x="3736" y="12675"/>
                    </a:cubicBezTo>
                    <a:cubicBezTo>
                      <a:pt x="3771" y="12675"/>
                      <a:pt x="3798" y="12673"/>
                      <a:pt x="3788" y="12628"/>
                    </a:cubicBezTo>
                    <a:cubicBezTo>
                      <a:pt x="3769" y="12529"/>
                      <a:pt x="3858" y="12489"/>
                      <a:pt x="3917" y="12480"/>
                    </a:cubicBezTo>
                    <a:cubicBezTo>
                      <a:pt x="3987" y="12470"/>
                      <a:pt x="3888" y="12410"/>
                      <a:pt x="3798" y="12390"/>
                    </a:cubicBezTo>
                    <a:cubicBezTo>
                      <a:pt x="3777" y="12386"/>
                      <a:pt x="3759" y="12384"/>
                      <a:pt x="3743" y="12384"/>
                    </a:cubicBezTo>
                    <a:cubicBezTo>
                      <a:pt x="3692" y="12384"/>
                      <a:pt x="3660" y="12403"/>
                      <a:pt x="3600" y="12410"/>
                    </a:cubicBezTo>
                    <a:cubicBezTo>
                      <a:pt x="3558" y="12410"/>
                      <a:pt x="3528" y="12424"/>
                      <a:pt x="3508" y="12424"/>
                    </a:cubicBezTo>
                    <a:cubicBezTo>
                      <a:pt x="3490" y="12424"/>
                      <a:pt x="3481" y="12413"/>
                      <a:pt x="3481" y="12371"/>
                    </a:cubicBezTo>
                    <a:cubicBezTo>
                      <a:pt x="3481" y="12295"/>
                      <a:pt x="3428" y="12211"/>
                      <a:pt x="3380" y="12211"/>
                    </a:cubicBezTo>
                    <a:cubicBezTo>
                      <a:pt x="3377" y="12211"/>
                      <a:pt x="3375" y="12211"/>
                      <a:pt x="3372" y="12212"/>
                    </a:cubicBezTo>
                    <a:cubicBezTo>
                      <a:pt x="3322" y="12212"/>
                      <a:pt x="3303" y="12271"/>
                      <a:pt x="3243" y="12281"/>
                    </a:cubicBezTo>
                    <a:lnTo>
                      <a:pt x="3194" y="12281"/>
                    </a:lnTo>
                    <a:cubicBezTo>
                      <a:pt x="3194" y="12271"/>
                      <a:pt x="3194" y="12271"/>
                      <a:pt x="3203" y="12261"/>
                    </a:cubicBezTo>
                    <a:cubicBezTo>
                      <a:pt x="3233" y="12222"/>
                      <a:pt x="3243" y="12222"/>
                      <a:pt x="3263" y="12192"/>
                    </a:cubicBezTo>
                    <a:cubicBezTo>
                      <a:pt x="3283" y="12182"/>
                      <a:pt x="3273" y="12142"/>
                      <a:pt x="3253" y="12133"/>
                    </a:cubicBezTo>
                    <a:lnTo>
                      <a:pt x="3233" y="12133"/>
                    </a:lnTo>
                    <a:cubicBezTo>
                      <a:pt x="3233" y="12133"/>
                      <a:pt x="3223" y="12133"/>
                      <a:pt x="3223" y="12123"/>
                    </a:cubicBezTo>
                    <a:cubicBezTo>
                      <a:pt x="3203" y="12113"/>
                      <a:pt x="3184" y="12083"/>
                      <a:pt x="3164" y="12063"/>
                    </a:cubicBezTo>
                    <a:cubicBezTo>
                      <a:pt x="3144" y="12043"/>
                      <a:pt x="3134" y="12014"/>
                      <a:pt x="3144" y="12004"/>
                    </a:cubicBezTo>
                    <a:cubicBezTo>
                      <a:pt x="3154" y="12004"/>
                      <a:pt x="3154" y="11994"/>
                      <a:pt x="3164" y="11994"/>
                    </a:cubicBezTo>
                    <a:cubicBezTo>
                      <a:pt x="3190" y="11987"/>
                      <a:pt x="3222" y="11984"/>
                      <a:pt x="3253" y="11984"/>
                    </a:cubicBezTo>
                    <a:cubicBezTo>
                      <a:pt x="3316" y="11984"/>
                      <a:pt x="3375" y="11997"/>
                      <a:pt x="3382" y="12023"/>
                    </a:cubicBezTo>
                    <a:cubicBezTo>
                      <a:pt x="3390" y="12055"/>
                      <a:pt x="3460" y="12117"/>
                      <a:pt x="3503" y="12117"/>
                    </a:cubicBezTo>
                    <a:cubicBezTo>
                      <a:pt x="3515" y="12117"/>
                      <a:pt x="3524" y="12113"/>
                      <a:pt x="3531" y="12103"/>
                    </a:cubicBezTo>
                    <a:cubicBezTo>
                      <a:pt x="3535" y="12097"/>
                      <a:pt x="3540" y="12095"/>
                      <a:pt x="3545" y="12095"/>
                    </a:cubicBezTo>
                    <a:cubicBezTo>
                      <a:pt x="3576" y="12095"/>
                      <a:pt x="3620" y="12186"/>
                      <a:pt x="3620" y="12212"/>
                    </a:cubicBezTo>
                    <a:cubicBezTo>
                      <a:pt x="3620" y="12237"/>
                      <a:pt x="3613" y="12307"/>
                      <a:pt x="3642" y="12307"/>
                    </a:cubicBezTo>
                    <a:cubicBezTo>
                      <a:pt x="3647" y="12307"/>
                      <a:pt x="3653" y="12305"/>
                      <a:pt x="3660" y="12301"/>
                    </a:cubicBezTo>
                    <a:cubicBezTo>
                      <a:pt x="3699" y="12261"/>
                      <a:pt x="3679" y="12152"/>
                      <a:pt x="3660" y="12123"/>
                    </a:cubicBezTo>
                    <a:cubicBezTo>
                      <a:pt x="3640" y="12103"/>
                      <a:pt x="3600" y="12063"/>
                      <a:pt x="3610" y="12033"/>
                    </a:cubicBezTo>
                    <a:cubicBezTo>
                      <a:pt x="3619" y="12019"/>
                      <a:pt x="3629" y="12007"/>
                      <a:pt x="3642" y="12007"/>
                    </a:cubicBezTo>
                    <a:cubicBezTo>
                      <a:pt x="3656" y="12007"/>
                      <a:pt x="3673" y="12022"/>
                      <a:pt x="3699" y="12063"/>
                    </a:cubicBezTo>
                    <a:cubicBezTo>
                      <a:pt x="3755" y="12128"/>
                      <a:pt x="3785" y="12193"/>
                      <a:pt x="3804" y="12193"/>
                    </a:cubicBezTo>
                    <a:cubicBezTo>
                      <a:pt x="3806" y="12193"/>
                      <a:pt x="3807" y="12193"/>
                      <a:pt x="3808" y="12192"/>
                    </a:cubicBezTo>
                    <a:cubicBezTo>
                      <a:pt x="3838" y="12182"/>
                      <a:pt x="3878" y="12113"/>
                      <a:pt x="3848" y="12083"/>
                    </a:cubicBezTo>
                    <a:cubicBezTo>
                      <a:pt x="3818" y="12063"/>
                      <a:pt x="3739" y="11964"/>
                      <a:pt x="3729" y="11934"/>
                    </a:cubicBezTo>
                    <a:cubicBezTo>
                      <a:pt x="3721" y="11918"/>
                      <a:pt x="3700" y="11902"/>
                      <a:pt x="3665" y="11902"/>
                    </a:cubicBezTo>
                    <a:cubicBezTo>
                      <a:pt x="3657" y="11902"/>
                      <a:pt x="3649" y="11903"/>
                      <a:pt x="3640" y="11904"/>
                    </a:cubicBezTo>
                    <a:cubicBezTo>
                      <a:pt x="3604" y="11911"/>
                      <a:pt x="3582" y="11920"/>
                      <a:pt x="3569" y="11920"/>
                    </a:cubicBezTo>
                    <a:cubicBezTo>
                      <a:pt x="3560" y="11920"/>
                      <a:pt x="3554" y="11916"/>
                      <a:pt x="3551" y="11904"/>
                    </a:cubicBezTo>
                    <a:cubicBezTo>
                      <a:pt x="3541" y="11875"/>
                      <a:pt x="3600" y="11815"/>
                      <a:pt x="3551" y="11805"/>
                    </a:cubicBezTo>
                    <a:cubicBezTo>
                      <a:pt x="3518" y="11792"/>
                      <a:pt x="3499" y="11767"/>
                      <a:pt x="3481" y="11767"/>
                    </a:cubicBezTo>
                    <a:cubicBezTo>
                      <a:pt x="3471" y="11767"/>
                      <a:pt x="3462" y="11775"/>
                      <a:pt x="3451" y="11795"/>
                    </a:cubicBezTo>
                    <a:cubicBezTo>
                      <a:pt x="3433" y="11832"/>
                      <a:pt x="3422" y="11858"/>
                      <a:pt x="3407" y="11858"/>
                    </a:cubicBezTo>
                    <a:cubicBezTo>
                      <a:pt x="3398" y="11858"/>
                      <a:pt x="3387" y="11848"/>
                      <a:pt x="3372" y="11825"/>
                    </a:cubicBezTo>
                    <a:cubicBezTo>
                      <a:pt x="3322" y="11776"/>
                      <a:pt x="3313" y="11795"/>
                      <a:pt x="3293" y="11776"/>
                    </a:cubicBezTo>
                    <a:cubicBezTo>
                      <a:pt x="3273" y="11756"/>
                      <a:pt x="3382" y="11726"/>
                      <a:pt x="3313" y="11686"/>
                    </a:cubicBezTo>
                    <a:cubicBezTo>
                      <a:pt x="3281" y="11673"/>
                      <a:pt x="3262" y="11668"/>
                      <a:pt x="3245" y="11668"/>
                    </a:cubicBezTo>
                    <a:cubicBezTo>
                      <a:pt x="3224" y="11668"/>
                      <a:pt x="3206" y="11675"/>
                      <a:pt x="3174" y="11686"/>
                    </a:cubicBezTo>
                    <a:lnTo>
                      <a:pt x="3124" y="11686"/>
                    </a:lnTo>
                    <a:cubicBezTo>
                      <a:pt x="3114" y="11688"/>
                      <a:pt x="3105" y="11689"/>
                      <a:pt x="3096" y="11689"/>
                    </a:cubicBezTo>
                    <a:cubicBezTo>
                      <a:pt x="3060" y="11689"/>
                      <a:pt x="3035" y="11676"/>
                      <a:pt x="3035" y="11676"/>
                    </a:cubicBezTo>
                    <a:cubicBezTo>
                      <a:pt x="3035" y="11676"/>
                      <a:pt x="3005" y="11637"/>
                      <a:pt x="2975" y="11597"/>
                    </a:cubicBezTo>
                    <a:cubicBezTo>
                      <a:pt x="2960" y="11566"/>
                      <a:pt x="2950" y="11541"/>
                      <a:pt x="2971" y="11541"/>
                    </a:cubicBezTo>
                    <a:cubicBezTo>
                      <a:pt x="2976" y="11541"/>
                      <a:pt x="2984" y="11543"/>
                      <a:pt x="2995" y="11548"/>
                    </a:cubicBezTo>
                    <a:cubicBezTo>
                      <a:pt x="3005" y="11548"/>
                      <a:pt x="3015" y="11548"/>
                      <a:pt x="3025" y="11557"/>
                    </a:cubicBezTo>
                    <a:cubicBezTo>
                      <a:pt x="3035" y="11557"/>
                      <a:pt x="3055" y="11567"/>
                      <a:pt x="3065" y="11567"/>
                    </a:cubicBezTo>
                    <a:cubicBezTo>
                      <a:pt x="3094" y="11587"/>
                      <a:pt x="3094" y="11597"/>
                      <a:pt x="3134" y="11607"/>
                    </a:cubicBezTo>
                    <a:cubicBezTo>
                      <a:pt x="3154" y="11610"/>
                      <a:pt x="3172" y="11614"/>
                      <a:pt x="3184" y="11614"/>
                    </a:cubicBezTo>
                    <a:cubicBezTo>
                      <a:pt x="3209" y="11614"/>
                      <a:pt x="3213" y="11600"/>
                      <a:pt x="3174" y="11548"/>
                    </a:cubicBezTo>
                    <a:cubicBezTo>
                      <a:pt x="3154" y="11528"/>
                      <a:pt x="3134" y="11518"/>
                      <a:pt x="3114" y="11498"/>
                    </a:cubicBezTo>
                    <a:cubicBezTo>
                      <a:pt x="3104" y="11498"/>
                      <a:pt x="3094" y="11488"/>
                      <a:pt x="3094" y="11478"/>
                    </a:cubicBezTo>
                    <a:cubicBezTo>
                      <a:pt x="3065" y="11458"/>
                      <a:pt x="3055" y="11448"/>
                      <a:pt x="3114" y="11448"/>
                    </a:cubicBezTo>
                    <a:lnTo>
                      <a:pt x="3154" y="11448"/>
                    </a:lnTo>
                    <a:cubicBezTo>
                      <a:pt x="3182" y="11444"/>
                      <a:pt x="3195" y="11435"/>
                      <a:pt x="3204" y="11435"/>
                    </a:cubicBezTo>
                    <a:cubicBezTo>
                      <a:pt x="3215" y="11435"/>
                      <a:pt x="3222" y="11446"/>
                      <a:pt x="3243" y="11488"/>
                    </a:cubicBezTo>
                    <a:cubicBezTo>
                      <a:pt x="3271" y="11551"/>
                      <a:pt x="3309" y="11614"/>
                      <a:pt x="3322" y="11614"/>
                    </a:cubicBezTo>
                    <a:cubicBezTo>
                      <a:pt x="3327" y="11614"/>
                      <a:pt x="3328" y="11603"/>
                      <a:pt x="3322" y="11577"/>
                    </a:cubicBezTo>
                    <a:cubicBezTo>
                      <a:pt x="3303" y="11498"/>
                      <a:pt x="3293" y="11518"/>
                      <a:pt x="3293" y="11458"/>
                    </a:cubicBezTo>
                    <a:cubicBezTo>
                      <a:pt x="3293" y="11416"/>
                      <a:pt x="3264" y="11331"/>
                      <a:pt x="3292" y="11331"/>
                    </a:cubicBezTo>
                    <a:cubicBezTo>
                      <a:pt x="3297" y="11331"/>
                      <a:pt x="3304" y="11333"/>
                      <a:pt x="3313" y="11339"/>
                    </a:cubicBezTo>
                    <a:cubicBezTo>
                      <a:pt x="3382" y="11379"/>
                      <a:pt x="3412" y="11399"/>
                      <a:pt x="3422" y="11448"/>
                    </a:cubicBezTo>
                    <a:cubicBezTo>
                      <a:pt x="3430" y="11497"/>
                      <a:pt x="3464" y="11584"/>
                      <a:pt x="3492" y="11584"/>
                    </a:cubicBezTo>
                    <a:cubicBezTo>
                      <a:pt x="3499" y="11584"/>
                      <a:pt x="3505" y="11579"/>
                      <a:pt x="3511" y="11567"/>
                    </a:cubicBezTo>
                    <a:cubicBezTo>
                      <a:pt x="3541" y="11518"/>
                      <a:pt x="3551" y="11528"/>
                      <a:pt x="3511" y="11429"/>
                    </a:cubicBezTo>
                    <a:cubicBezTo>
                      <a:pt x="3481" y="11329"/>
                      <a:pt x="3441" y="11310"/>
                      <a:pt x="3481" y="11300"/>
                    </a:cubicBezTo>
                    <a:cubicBezTo>
                      <a:pt x="3487" y="11298"/>
                      <a:pt x="3493" y="11298"/>
                      <a:pt x="3499" y="11298"/>
                    </a:cubicBezTo>
                    <a:cubicBezTo>
                      <a:pt x="3538" y="11298"/>
                      <a:pt x="3563" y="11327"/>
                      <a:pt x="3580" y="11379"/>
                    </a:cubicBezTo>
                    <a:cubicBezTo>
                      <a:pt x="3610" y="11438"/>
                      <a:pt x="3620" y="11458"/>
                      <a:pt x="3660" y="11518"/>
                    </a:cubicBezTo>
                    <a:cubicBezTo>
                      <a:pt x="3687" y="11552"/>
                      <a:pt x="3719" y="11605"/>
                      <a:pt x="3736" y="11605"/>
                    </a:cubicBezTo>
                    <a:cubicBezTo>
                      <a:pt x="3744" y="11605"/>
                      <a:pt x="3749" y="11595"/>
                      <a:pt x="3749" y="11567"/>
                    </a:cubicBezTo>
                    <a:cubicBezTo>
                      <a:pt x="3749" y="11478"/>
                      <a:pt x="3640" y="11458"/>
                      <a:pt x="3699" y="11419"/>
                    </a:cubicBezTo>
                    <a:cubicBezTo>
                      <a:pt x="3715" y="11408"/>
                      <a:pt x="3731" y="11405"/>
                      <a:pt x="3747" y="11405"/>
                    </a:cubicBezTo>
                    <a:cubicBezTo>
                      <a:pt x="3770" y="11405"/>
                      <a:pt x="3792" y="11412"/>
                      <a:pt x="3807" y="11412"/>
                    </a:cubicBezTo>
                    <a:cubicBezTo>
                      <a:pt x="3823" y="11412"/>
                      <a:pt x="3832" y="11405"/>
                      <a:pt x="3828" y="11379"/>
                    </a:cubicBezTo>
                    <a:cubicBezTo>
                      <a:pt x="3818" y="11319"/>
                      <a:pt x="3848" y="11290"/>
                      <a:pt x="3759" y="11290"/>
                    </a:cubicBezTo>
                    <a:cubicBezTo>
                      <a:pt x="3706" y="11290"/>
                      <a:pt x="3657" y="11316"/>
                      <a:pt x="3637" y="11316"/>
                    </a:cubicBezTo>
                    <a:cubicBezTo>
                      <a:pt x="3627" y="11316"/>
                      <a:pt x="3623" y="11310"/>
                      <a:pt x="3630" y="11290"/>
                    </a:cubicBezTo>
                    <a:cubicBezTo>
                      <a:pt x="3640" y="11220"/>
                      <a:pt x="3689" y="11201"/>
                      <a:pt x="3709" y="11191"/>
                    </a:cubicBezTo>
                    <a:cubicBezTo>
                      <a:pt x="3729" y="11191"/>
                      <a:pt x="3699" y="11131"/>
                      <a:pt x="3699" y="11131"/>
                    </a:cubicBezTo>
                    <a:cubicBezTo>
                      <a:pt x="3699" y="11131"/>
                      <a:pt x="3511" y="11121"/>
                      <a:pt x="3481" y="11072"/>
                    </a:cubicBezTo>
                    <a:cubicBezTo>
                      <a:pt x="3461" y="11032"/>
                      <a:pt x="3501" y="10982"/>
                      <a:pt x="3481" y="10972"/>
                    </a:cubicBezTo>
                    <a:cubicBezTo>
                      <a:pt x="3481" y="10972"/>
                      <a:pt x="3491" y="10963"/>
                      <a:pt x="3491" y="10963"/>
                    </a:cubicBezTo>
                    <a:cubicBezTo>
                      <a:pt x="3491" y="10923"/>
                      <a:pt x="3481" y="10844"/>
                      <a:pt x="3432" y="10844"/>
                    </a:cubicBezTo>
                    <a:cubicBezTo>
                      <a:pt x="3432" y="10824"/>
                      <a:pt x="3432" y="10794"/>
                      <a:pt x="3412" y="10764"/>
                    </a:cubicBezTo>
                    <a:cubicBezTo>
                      <a:pt x="3392" y="10715"/>
                      <a:pt x="3362" y="10675"/>
                      <a:pt x="3342" y="10645"/>
                    </a:cubicBezTo>
                    <a:cubicBezTo>
                      <a:pt x="3329" y="10619"/>
                      <a:pt x="3320" y="10606"/>
                      <a:pt x="3331" y="10606"/>
                    </a:cubicBezTo>
                    <a:cubicBezTo>
                      <a:pt x="3336" y="10606"/>
                      <a:pt x="3346" y="10609"/>
                      <a:pt x="3362" y="10615"/>
                    </a:cubicBezTo>
                    <a:cubicBezTo>
                      <a:pt x="3372" y="10625"/>
                      <a:pt x="3382" y="10635"/>
                      <a:pt x="3392" y="10635"/>
                    </a:cubicBezTo>
                    <a:cubicBezTo>
                      <a:pt x="3441" y="10665"/>
                      <a:pt x="3432" y="10665"/>
                      <a:pt x="3471" y="10725"/>
                    </a:cubicBezTo>
                    <a:cubicBezTo>
                      <a:pt x="3500" y="10774"/>
                      <a:pt x="3574" y="10886"/>
                      <a:pt x="3596" y="10886"/>
                    </a:cubicBezTo>
                    <a:cubicBezTo>
                      <a:pt x="3604" y="10886"/>
                      <a:pt x="3604" y="10868"/>
                      <a:pt x="3590" y="10824"/>
                    </a:cubicBezTo>
                    <a:cubicBezTo>
                      <a:pt x="3551" y="10665"/>
                      <a:pt x="3531" y="10705"/>
                      <a:pt x="3491" y="10606"/>
                    </a:cubicBezTo>
                    <a:cubicBezTo>
                      <a:pt x="3461" y="10497"/>
                      <a:pt x="3461" y="10397"/>
                      <a:pt x="3412" y="10387"/>
                    </a:cubicBezTo>
                    <a:cubicBezTo>
                      <a:pt x="3406" y="10385"/>
                      <a:pt x="3399" y="10383"/>
                      <a:pt x="3392" y="10383"/>
                    </a:cubicBezTo>
                    <a:cubicBezTo>
                      <a:pt x="3375" y="10383"/>
                      <a:pt x="3356" y="10390"/>
                      <a:pt x="3342" y="10397"/>
                    </a:cubicBezTo>
                    <a:cubicBezTo>
                      <a:pt x="3313" y="10397"/>
                      <a:pt x="3293" y="10407"/>
                      <a:pt x="3283" y="10407"/>
                    </a:cubicBezTo>
                    <a:cubicBezTo>
                      <a:pt x="3273" y="10407"/>
                      <a:pt x="3263" y="10397"/>
                      <a:pt x="3253" y="10378"/>
                    </a:cubicBezTo>
                    <a:cubicBezTo>
                      <a:pt x="3244" y="10352"/>
                      <a:pt x="3236" y="10326"/>
                      <a:pt x="3259" y="10326"/>
                    </a:cubicBezTo>
                    <a:cubicBezTo>
                      <a:pt x="3263" y="10326"/>
                      <a:pt x="3268" y="10327"/>
                      <a:pt x="3273" y="10328"/>
                    </a:cubicBezTo>
                    <a:cubicBezTo>
                      <a:pt x="3303" y="10338"/>
                      <a:pt x="3322" y="10348"/>
                      <a:pt x="3342" y="10348"/>
                    </a:cubicBezTo>
                    <a:cubicBezTo>
                      <a:pt x="3351" y="10350"/>
                      <a:pt x="3357" y="10351"/>
                      <a:pt x="3363" y="10351"/>
                    </a:cubicBezTo>
                    <a:cubicBezTo>
                      <a:pt x="3383" y="10351"/>
                      <a:pt x="3380" y="10333"/>
                      <a:pt x="3332" y="10278"/>
                    </a:cubicBezTo>
                    <a:cubicBezTo>
                      <a:pt x="3332" y="10268"/>
                      <a:pt x="3322" y="10268"/>
                      <a:pt x="3322" y="10268"/>
                    </a:cubicBezTo>
                    <a:cubicBezTo>
                      <a:pt x="3303" y="10249"/>
                      <a:pt x="3283" y="10229"/>
                      <a:pt x="3273" y="10209"/>
                    </a:cubicBezTo>
                    <a:cubicBezTo>
                      <a:pt x="3263" y="10209"/>
                      <a:pt x="3263" y="10199"/>
                      <a:pt x="3253" y="10199"/>
                    </a:cubicBezTo>
                    <a:cubicBezTo>
                      <a:pt x="3263" y="10179"/>
                      <a:pt x="3263" y="10169"/>
                      <a:pt x="3263" y="10159"/>
                    </a:cubicBezTo>
                    <a:cubicBezTo>
                      <a:pt x="3273" y="10169"/>
                      <a:pt x="3283" y="10169"/>
                      <a:pt x="3293" y="10179"/>
                    </a:cubicBezTo>
                    <a:cubicBezTo>
                      <a:pt x="3342" y="10219"/>
                      <a:pt x="3402" y="10288"/>
                      <a:pt x="3422" y="10298"/>
                    </a:cubicBezTo>
                    <a:cubicBezTo>
                      <a:pt x="3428" y="10302"/>
                      <a:pt x="3441" y="10307"/>
                      <a:pt x="3452" y="10307"/>
                    </a:cubicBezTo>
                    <a:cubicBezTo>
                      <a:pt x="3472" y="10307"/>
                      <a:pt x="3483" y="10287"/>
                      <a:pt x="3432" y="10189"/>
                    </a:cubicBezTo>
                    <a:cubicBezTo>
                      <a:pt x="3412" y="10149"/>
                      <a:pt x="3392" y="10120"/>
                      <a:pt x="3382" y="10100"/>
                    </a:cubicBezTo>
                    <a:cubicBezTo>
                      <a:pt x="3352" y="10030"/>
                      <a:pt x="3362" y="10021"/>
                      <a:pt x="3332" y="9981"/>
                    </a:cubicBezTo>
                    <a:cubicBezTo>
                      <a:pt x="3332" y="9971"/>
                      <a:pt x="3322" y="9951"/>
                      <a:pt x="3322" y="9941"/>
                    </a:cubicBezTo>
                    <a:cubicBezTo>
                      <a:pt x="3306" y="9901"/>
                      <a:pt x="3297" y="9867"/>
                      <a:pt x="3272" y="9867"/>
                    </a:cubicBezTo>
                    <a:cubicBezTo>
                      <a:pt x="3266" y="9867"/>
                      <a:pt x="3260" y="9868"/>
                      <a:pt x="3253" y="9872"/>
                    </a:cubicBezTo>
                    <a:cubicBezTo>
                      <a:pt x="3233" y="9852"/>
                      <a:pt x="3194" y="9872"/>
                      <a:pt x="3213" y="9812"/>
                    </a:cubicBezTo>
                    <a:cubicBezTo>
                      <a:pt x="3223" y="9753"/>
                      <a:pt x="3243" y="9703"/>
                      <a:pt x="3263" y="9683"/>
                    </a:cubicBezTo>
                    <a:cubicBezTo>
                      <a:pt x="3313" y="9753"/>
                      <a:pt x="3352" y="9773"/>
                      <a:pt x="3422" y="9832"/>
                    </a:cubicBezTo>
                    <a:cubicBezTo>
                      <a:pt x="3463" y="9864"/>
                      <a:pt x="3515" y="9880"/>
                      <a:pt x="3546" y="9880"/>
                    </a:cubicBezTo>
                    <a:cubicBezTo>
                      <a:pt x="3582" y="9880"/>
                      <a:pt x="3590" y="9859"/>
                      <a:pt x="3521" y="9822"/>
                    </a:cubicBezTo>
                    <a:cubicBezTo>
                      <a:pt x="3422" y="9763"/>
                      <a:pt x="3382" y="9723"/>
                      <a:pt x="3362" y="9693"/>
                    </a:cubicBezTo>
                    <a:cubicBezTo>
                      <a:pt x="3362" y="9693"/>
                      <a:pt x="3362" y="9693"/>
                      <a:pt x="3362" y="9683"/>
                    </a:cubicBezTo>
                    <a:cubicBezTo>
                      <a:pt x="3352" y="9674"/>
                      <a:pt x="3352" y="9674"/>
                      <a:pt x="3352" y="9664"/>
                    </a:cubicBezTo>
                    <a:cubicBezTo>
                      <a:pt x="3352" y="9644"/>
                      <a:pt x="3342" y="9594"/>
                      <a:pt x="3382" y="9574"/>
                    </a:cubicBezTo>
                    <a:cubicBezTo>
                      <a:pt x="3451" y="9614"/>
                      <a:pt x="3471" y="9644"/>
                      <a:pt x="3461" y="9683"/>
                    </a:cubicBezTo>
                    <a:cubicBezTo>
                      <a:pt x="3450" y="9718"/>
                      <a:pt x="3488" y="9759"/>
                      <a:pt x="3518" y="9759"/>
                    </a:cubicBezTo>
                    <a:cubicBezTo>
                      <a:pt x="3541" y="9759"/>
                      <a:pt x="3559" y="9737"/>
                      <a:pt x="3551" y="9674"/>
                    </a:cubicBezTo>
                    <a:cubicBezTo>
                      <a:pt x="3551" y="9644"/>
                      <a:pt x="3551" y="9624"/>
                      <a:pt x="3551" y="9604"/>
                    </a:cubicBezTo>
                    <a:cubicBezTo>
                      <a:pt x="3590" y="9604"/>
                      <a:pt x="3600" y="9584"/>
                      <a:pt x="3560" y="9545"/>
                    </a:cubicBezTo>
                    <a:cubicBezTo>
                      <a:pt x="3560" y="9535"/>
                      <a:pt x="3551" y="9535"/>
                      <a:pt x="3541" y="9525"/>
                    </a:cubicBezTo>
                    <a:cubicBezTo>
                      <a:pt x="3541" y="9471"/>
                      <a:pt x="3533" y="9434"/>
                      <a:pt x="3495" y="9434"/>
                    </a:cubicBezTo>
                    <a:cubicBezTo>
                      <a:pt x="3491" y="9434"/>
                      <a:pt x="3486" y="9435"/>
                      <a:pt x="3481" y="9436"/>
                    </a:cubicBezTo>
                    <a:cubicBezTo>
                      <a:pt x="3392" y="9436"/>
                      <a:pt x="3422" y="9416"/>
                      <a:pt x="3382" y="9356"/>
                    </a:cubicBezTo>
                    <a:cubicBezTo>
                      <a:pt x="3342" y="9297"/>
                      <a:pt x="3263" y="9336"/>
                      <a:pt x="3273" y="9307"/>
                    </a:cubicBezTo>
                    <a:cubicBezTo>
                      <a:pt x="3253" y="9307"/>
                      <a:pt x="3253" y="9366"/>
                      <a:pt x="3263" y="9396"/>
                    </a:cubicBezTo>
                    <a:cubicBezTo>
                      <a:pt x="3265" y="9403"/>
                      <a:pt x="3270" y="9405"/>
                      <a:pt x="3276" y="9405"/>
                    </a:cubicBezTo>
                    <a:cubicBezTo>
                      <a:pt x="3299" y="9405"/>
                      <a:pt x="3341" y="9374"/>
                      <a:pt x="3372" y="9366"/>
                    </a:cubicBezTo>
                    <a:lnTo>
                      <a:pt x="3382" y="9366"/>
                    </a:lnTo>
                    <a:cubicBezTo>
                      <a:pt x="3362" y="9396"/>
                      <a:pt x="3332" y="9416"/>
                      <a:pt x="3313" y="9416"/>
                    </a:cubicBezTo>
                    <a:cubicBezTo>
                      <a:pt x="3262" y="9416"/>
                      <a:pt x="3160" y="9372"/>
                      <a:pt x="3057" y="9372"/>
                    </a:cubicBezTo>
                    <a:cubicBezTo>
                      <a:pt x="3039" y="9372"/>
                      <a:pt x="3022" y="9373"/>
                      <a:pt x="3005" y="9376"/>
                    </a:cubicBezTo>
                    <a:cubicBezTo>
                      <a:pt x="3005" y="9376"/>
                      <a:pt x="2995" y="9386"/>
                      <a:pt x="2995" y="9386"/>
                    </a:cubicBezTo>
                    <a:lnTo>
                      <a:pt x="2985" y="9386"/>
                    </a:lnTo>
                    <a:cubicBezTo>
                      <a:pt x="2926" y="9376"/>
                      <a:pt x="2847" y="9346"/>
                      <a:pt x="2906" y="9297"/>
                    </a:cubicBezTo>
                    <a:cubicBezTo>
                      <a:pt x="2936" y="9277"/>
                      <a:pt x="2966" y="9237"/>
                      <a:pt x="2985" y="9198"/>
                    </a:cubicBezTo>
                    <a:lnTo>
                      <a:pt x="2995" y="9198"/>
                    </a:lnTo>
                    <a:cubicBezTo>
                      <a:pt x="3015" y="9188"/>
                      <a:pt x="3055" y="9158"/>
                      <a:pt x="3104" y="9118"/>
                    </a:cubicBezTo>
                    <a:cubicBezTo>
                      <a:pt x="3124" y="9158"/>
                      <a:pt x="3144" y="9178"/>
                      <a:pt x="3164" y="9198"/>
                    </a:cubicBezTo>
                    <a:cubicBezTo>
                      <a:pt x="3081" y="9281"/>
                      <a:pt x="3087" y="9305"/>
                      <a:pt x="3132" y="9305"/>
                    </a:cubicBezTo>
                    <a:cubicBezTo>
                      <a:pt x="3167" y="9305"/>
                      <a:pt x="3226" y="9290"/>
                      <a:pt x="3283" y="9277"/>
                    </a:cubicBezTo>
                    <a:lnTo>
                      <a:pt x="3293" y="9277"/>
                    </a:lnTo>
                    <a:cubicBezTo>
                      <a:pt x="3314" y="9249"/>
                      <a:pt x="3333" y="9240"/>
                      <a:pt x="3350" y="9240"/>
                    </a:cubicBezTo>
                    <a:cubicBezTo>
                      <a:pt x="3388" y="9240"/>
                      <a:pt x="3417" y="9287"/>
                      <a:pt x="3451" y="9287"/>
                    </a:cubicBezTo>
                    <a:cubicBezTo>
                      <a:pt x="3501" y="9287"/>
                      <a:pt x="3541" y="9168"/>
                      <a:pt x="3491" y="9128"/>
                    </a:cubicBezTo>
                    <a:cubicBezTo>
                      <a:pt x="3443" y="9104"/>
                      <a:pt x="3460" y="9073"/>
                      <a:pt x="3489" y="9073"/>
                    </a:cubicBezTo>
                    <a:cubicBezTo>
                      <a:pt x="3496" y="9073"/>
                      <a:pt x="3503" y="9075"/>
                      <a:pt x="3511" y="9079"/>
                    </a:cubicBezTo>
                    <a:cubicBezTo>
                      <a:pt x="3519" y="9081"/>
                      <a:pt x="3531" y="9083"/>
                      <a:pt x="3543" y="9083"/>
                    </a:cubicBezTo>
                    <a:cubicBezTo>
                      <a:pt x="3576" y="9083"/>
                      <a:pt x="3612" y="9069"/>
                      <a:pt x="3590" y="9019"/>
                    </a:cubicBezTo>
                    <a:cubicBezTo>
                      <a:pt x="3560" y="8940"/>
                      <a:pt x="3650" y="8910"/>
                      <a:pt x="3660" y="8900"/>
                    </a:cubicBezTo>
                    <a:cubicBezTo>
                      <a:pt x="3669" y="8880"/>
                      <a:pt x="3630" y="8821"/>
                      <a:pt x="3590" y="8821"/>
                    </a:cubicBezTo>
                    <a:cubicBezTo>
                      <a:pt x="3587" y="8822"/>
                      <a:pt x="3583" y="8822"/>
                      <a:pt x="3579" y="8822"/>
                    </a:cubicBezTo>
                    <a:cubicBezTo>
                      <a:pt x="3548" y="8822"/>
                      <a:pt x="3523" y="8790"/>
                      <a:pt x="3564" y="8790"/>
                    </a:cubicBezTo>
                    <a:cubicBezTo>
                      <a:pt x="3568" y="8790"/>
                      <a:pt x="3574" y="8790"/>
                      <a:pt x="3580" y="8791"/>
                    </a:cubicBezTo>
                    <a:cubicBezTo>
                      <a:pt x="3620" y="8797"/>
                      <a:pt x="3644" y="8815"/>
                      <a:pt x="3658" y="8815"/>
                    </a:cubicBezTo>
                    <a:cubicBezTo>
                      <a:pt x="3669" y="8815"/>
                      <a:pt x="3675" y="8805"/>
                      <a:pt x="3679" y="8771"/>
                    </a:cubicBezTo>
                    <a:cubicBezTo>
                      <a:pt x="3679" y="8682"/>
                      <a:pt x="3669" y="8692"/>
                      <a:pt x="3689" y="8632"/>
                    </a:cubicBezTo>
                    <a:cubicBezTo>
                      <a:pt x="3699" y="8613"/>
                      <a:pt x="3709" y="8563"/>
                      <a:pt x="3719" y="8504"/>
                    </a:cubicBezTo>
                    <a:cubicBezTo>
                      <a:pt x="3731" y="8448"/>
                      <a:pt x="3744" y="8401"/>
                      <a:pt x="3751" y="8401"/>
                    </a:cubicBezTo>
                    <a:cubicBezTo>
                      <a:pt x="3756" y="8401"/>
                      <a:pt x="3759" y="8419"/>
                      <a:pt x="3759" y="8464"/>
                    </a:cubicBezTo>
                    <a:lnTo>
                      <a:pt x="3759" y="8325"/>
                    </a:lnTo>
                    <a:cubicBezTo>
                      <a:pt x="3759" y="8275"/>
                      <a:pt x="3760" y="8256"/>
                      <a:pt x="3761" y="8256"/>
                    </a:cubicBezTo>
                    <a:cubicBezTo>
                      <a:pt x="3765" y="8256"/>
                      <a:pt x="3772" y="8349"/>
                      <a:pt x="3779" y="8424"/>
                    </a:cubicBezTo>
                    <a:cubicBezTo>
                      <a:pt x="3788" y="8474"/>
                      <a:pt x="3798" y="8513"/>
                      <a:pt x="3798" y="8523"/>
                    </a:cubicBezTo>
                    <a:cubicBezTo>
                      <a:pt x="3828" y="8583"/>
                      <a:pt x="3818" y="8682"/>
                      <a:pt x="3828" y="8761"/>
                    </a:cubicBezTo>
                    <a:cubicBezTo>
                      <a:pt x="3828" y="8781"/>
                      <a:pt x="3831" y="8788"/>
                      <a:pt x="3837" y="8788"/>
                    </a:cubicBezTo>
                    <a:cubicBezTo>
                      <a:pt x="3853" y="8788"/>
                      <a:pt x="3892" y="8719"/>
                      <a:pt x="3937" y="8712"/>
                    </a:cubicBezTo>
                    <a:cubicBezTo>
                      <a:pt x="3960" y="8705"/>
                      <a:pt x="3969" y="8702"/>
                      <a:pt x="3970" y="8702"/>
                    </a:cubicBezTo>
                    <a:lnTo>
                      <a:pt x="3970" y="8702"/>
                    </a:lnTo>
                    <a:cubicBezTo>
                      <a:pt x="3970" y="8702"/>
                      <a:pt x="3937" y="8715"/>
                      <a:pt x="3917" y="8742"/>
                    </a:cubicBezTo>
                    <a:cubicBezTo>
                      <a:pt x="3878" y="8801"/>
                      <a:pt x="3848" y="8920"/>
                      <a:pt x="3858" y="8940"/>
                    </a:cubicBezTo>
                    <a:cubicBezTo>
                      <a:pt x="3868" y="8960"/>
                      <a:pt x="3878" y="8930"/>
                      <a:pt x="3888" y="8979"/>
                    </a:cubicBezTo>
                    <a:cubicBezTo>
                      <a:pt x="3895" y="9018"/>
                      <a:pt x="3952" y="9045"/>
                      <a:pt x="3995" y="9045"/>
                    </a:cubicBezTo>
                    <a:cubicBezTo>
                      <a:pt x="4007" y="9045"/>
                      <a:pt x="4018" y="9043"/>
                      <a:pt x="4026" y="9039"/>
                    </a:cubicBezTo>
                    <a:cubicBezTo>
                      <a:pt x="4027" y="9039"/>
                      <a:pt x="4028" y="9038"/>
                      <a:pt x="4029" y="9038"/>
                    </a:cubicBezTo>
                    <a:cubicBezTo>
                      <a:pt x="4053" y="9038"/>
                      <a:pt x="4005" y="9179"/>
                      <a:pt x="3947" y="9208"/>
                    </a:cubicBezTo>
                    <a:cubicBezTo>
                      <a:pt x="3915" y="9233"/>
                      <a:pt x="3937" y="9280"/>
                      <a:pt x="3983" y="9280"/>
                    </a:cubicBezTo>
                    <a:cubicBezTo>
                      <a:pt x="4009" y="9280"/>
                      <a:pt x="4041" y="9266"/>
                      <a:pt x="4076" y="9227"/>
                    </a:cubicBezTo>
                    <a:cubicBezTo>
                      <a:pt x="4085" y="9218"/>
                      <a:pt x="4094" y="9214"/>
                      <a:pt x="4102" y="9214"/>
                    </a:cubicBezTo>
                    <a:cubicBezTo>
                      <a:pt x="4128" y="9214"/>
                      <a:pt x="4152" y="9259"/>
                      <a:pt x="4205" y="9327"/>
                    </a:cubicBezTo>
                    <a:cubicBezTo>
                      <a:pt x="4284" y="9406"/>
                      <a:pt x="4126" y="9356"/>
                      <a:pt x="4076" y="9426"/>
                    </a:cubicBezTo>
                    <a:cubicBezTo>
                      <a:pt x="4063" y="9445"/>
                      <a:pt x="4059" y="9452"/>
                      <a:pt x="4056" y="9452"/>
                    </a:cubicBezTo>
                    <a:cubicBezTo>
                      <a:pt x="4050" y="9452"/>
                      <a:pt x="4050" y="9422"/>
                      <a:pt x="3997" y="9416"/>
                    </a:cubicBezTo>
                    <a:cubicBezTo>
                      <a:pt x="3907" y="9416"/>
                      <a:pt x="3977" y="9525"/>
                      <a:pt x="3967" y="9674"/>
                    </a:cubicBezTo>
                    <a:cubicBezTo>
                      <a:pt x="3959" y="9737"/>
                      <a:pt x="3977" y="9759"/>
                      <a:pt x="3999" y="9759"/>
                    </a:cubicBezTo>
                    <a:cubicBezTo>
                      <a:pt x="4030" y="9759"/>
                      <a:pt x="4068" y="9718"/>
                      <a:pt x="4056" y="9683"/>
                    </a:cubicBezTo>
                    <a:cubicBezTo>
                      <a:pt x="4046" y="9624"/>
                      <a:pt x="4017" y="9644"/>
                      <a:pt x="4136" y="9584"/>
                    </a:cubicBezTo>
                    <a:cubicBezTo>
                      <a:pt x="4170" y="9567"/>
                      <a:pt x="4184" y="9560"/>
                      <a:pt x="4187" y="9560"/>
                    </a:cubicBezTo>
                    <a:cubicBezTo>
                      <a:pt x="4194" y="9560"/>
                      <a:pt x="4130" y="9604"/>
                      <a:pt x="4116" y="9654"/>
                    </a:cubicBezTo>
                    <a:cubicBezTo>
                      <a:pt x="4100" y="9708"/>
                      <a:pt x="4139" y="9768"/>
                      <a:pt x="4176" y="9768"/>
                    </a:cubicBezTo>
                    <a:cubicBezTo>
                      <a:pt x="4186" y="9768"/>
                      <a:pt x="4196" y="9764"/>
                      <a:pt x="4205" y="9753"/>
                    </a:cubicBezTo>
                    <a:cubicBezTo>
                      <a:pt x="4222" y="9732"/>
                      <a:pt x="4238" y="9722"/>
                      <a:pt x="4251" y="9722"/>
                    </a:cubicBezTo>
                    <a:cubicBezTo>
                      <a:pt x="4276" y="9722"/>
                      <a:pt x="4295" y="9755"/>
                      <a:pt x="4314" y="9812"/>
                    </a:cubicBezTo>
                    <a:cubicBezTo>
                      <a:pt x="4319" y="9831"/>
                      <a:pt x="4319" y="9838"/>
                      <a:pt x="4316" y="9838"/>
                    </a:cubicBezTo>
                    <a:cubicBezTo>
                      <a:pt x="4310" y="9838"/>
                      <a:pt x="4291" y="9807"/>
                      <a:pt x="4274" y="9807"/>
                    </a:cubicBezTo>
                    <a:cubicBezTo>
                      <a:pt x="4266" y="9807"/>
                      <a:pt x="4259" y="9813"/>
                      <a:pt x="4254" y="9832"/>
                    </a:cubicBezTo>
                    <a:cubicBezTo>
                      <a:pt x="4235" y="9878"/>
                      <a:pt x="4190" y="9902"/>
                      <a:pt x="4153" y="9902"/>
                    </a:cubicBezTo>
                    <a:cubicBezTo>
                      <a:pt x="4133" y="9902"/>
                      <a:pt x="4116" y="9895"/>
                      <a:pt x="4106" y="9882"/>
                    </a:cubicBezTo>
                    <a:cubicBezTo>
                      <a:pt x="4093" y="9873"/>
                      <a:pt x="4082" y="9868"/>
                      <a:pt x="4070" y="9868"/>
                    </a:cubicBezTo>
                    <a:cubicBezTo>
                      <a:pt x="4042" y="9868"/>
                      <a:pt x="4009" y="9890"/>
                      <a:pt x="3947" y="9931"/>
                    </a:cubicBezTo>
                    <a:cubicBezTo>
                      <a:pt x="3858" y="9991"/>
                      <a:pt x="3997" y="10040"/>
                      <a:pt x="4036" y="10080"/>
                    </a:cubicBezTo>
                    <a:cubicBezTo>
                      <a:pt x="4049" y="10092"/>
                      <a:pt x="4060" y="10095"/>
                      <a:pt x="4072" y="10095"/>
                    </a:cubicBezTo>
                    <a:cubicBezTo>
                      <a:pt x="4082" y="10095"/>
                      <a:pt x="4092" y="10093"/>
                      <a:pt x="4104" y="10093"/>
                    </a:cubicBezTo>
                    <a:cubicBezTo>
                      <a:pt x="4125" y="10093"/>
                      <a:pt x="4150" y="10099"/>
                      <a:pt x="4185" y="10130"/>
                    </a:cubicBezTo>
                    <a:cubicBezTo>
                      <a:pt x="4248" y="10177"/>
                      <a:pt x="4255" y="10231"/>
                      <a:pt x="4270" y="10231"/>
                    </a:cubicBezTo>
                    <a:cubicBezTo>
                      <a:pt x="4274" y="10231"/>
                      <a:pt x="4278" y="10227"/>
                      <a:pt x="4284" y="10219"/>
                    </a:cubicBezTo>
                    <a:cubicBezTo>
                      <a:pt x="4289" y="10214"/>
                      <a:pt x="4294" y="10212"/>
                      <a:pt x="4300" y="10212"/>
                    </a:cubicBezTo>
                    <a:cubicBezTo>
                      <a:pt x="4330" y="10212"/>
                      <a:pt x="4375" y="10274"/>
                      <a:pt x="4433" y="10358"/>
                    </a:cubicBezTo>
                    <a:cubicBezTo>
                      <a:pt x="4478" y="10419"/>
                      <a:pt x="4462" y="10443"/>
                      <a:pt x="4437" y="10443"/>
                    </a:cubicBezTo>
                    <a:cubicBezTo>
                      <a:pt x="4418" y="10443"/>
                      <a:pt x="4392" y="10429"/>
                      <a:pt x="4383" y="10407"/>
                    </a:cubicBezTo>
                    <a:cubicBezTo>
                      <a:pt x="4378" y="10395"/>
                      <a:pt x="4375" y="10390"/>
                      <a:pt x="4373" y="10390"/>
                    </a:cubicBezTo>
                    <a:cubicBezTo>
                      <a:pt x="4367" y="10390"/>
                      <a:pt x="4369" y="10435"/>
                      <a:pt x="4354" y="10457"/>
                    </a:cubicBezTo>
                    <a:cubicBezTo>
                      <a:pt x="4346" y="10468"/>
                      <a:pt x="4336" y="10477"/>
                      <a:pt x="4322" y="10477"/>
                    </a:cubicBezTo>
                    <a:cubicBezTo>
                      <a:pt x="4301" y="10477"/>
                      <a:pt x="4271" y="10455"/>
                      <a:pt x="4235" y="10387"/>
                    </a:cubicBezTo>
                    <a:cubicBezTo>
                      <a:pt x="4221" y="10360"/>
                      <a:pt x="4208" y="10349"/>
                      <a:pt x="4196" y="10349"/>
                    </a:cubicBezTo>
                    <a:cubicBezTo>
                      <a:pt x="4155" y="10349"/>
                      <a:pt x="4126" y="10467"/>
                      <a:pt x="4126" y="10467"/>
                    </a:cubicBezTo>
                    <a:cubicBezTo>
                      <a:pt x="4126" y="10467"/>
                      <a:pt x="4096" y="10536"/>
                      <a:pt x="4036" y="10586"/>
                    </a:cubicBezTo>
                    <a:cubicBezTo>
                      <a:pt x="3977" y="10635"/>
                      <a:pt x="4165" y="10645"/>
                      <a:pt x="4215" y="10655"/>
                    </a:cubicBezTo>
                    <a:cubicBezTo>
                      <a:pt x="4264" y="10665"/>
                      <a:pt x="4195" y="10715"/>
                      <a:pt x="4235" y="10764"/>
                    </a:cubicBezTo>
                    <a:cubicBezTo>
                      <a:pt x="4241" y="10771"/>
                      <a:pt x="4249" y="10774"/>
                      <a:pt x="4257" y="10774"/>
                    </a:cubicBezTo>
                    <a:cubicBezTo>
                      <a:pt x="4300" y="10774"/>
                      <a:pt x="4367" y="10701"/>
                      <a:pt x="4433" y="10685"/>
                    </a:cubicBezTo>
                    <a:cubicBezTo>
                      <a:pt x="4459" y="10678"/>
                      <a:pt x="4479" y="10674"/>
                      <a:pt x="4497" y="10674"/>
                    </a:cubicBezTo>
                    <a:cubicBezTo>
                      <a:pt x="4531" y="10674"/>
                      <a:pt x="4555" y="10692"/>
                      <a:pt x="4602" y="10744"/>
                    </a:cubicBezTo>
                    <a:cubicBezTo>
                      <a:pt x="4651" y="10810"/>
                      <a:pt x="4611" y="10883"/>
                      <a:pt x="4545" y="10883"/>
                    </a:cubicBezTo>
                    <a:cubicBezTo>
                      <a:pt x="4532" y="10883"/>
                      <a:pt x="4517" y="10880"/>
                      <a:pt x="4502" y="10873"/>
                    </a:cubicBezTo>
                    <a:cubicBezTo>
                      <a:pt x="4482" y="10863"/>
                      <a:pt x="4467" y="10859"/>
                      <a:pt x="4457" y="10859"/>
                    </a:cubicBezTo>
                    <a:cubicBezTo>
                      <a:pt x="4418" y="10859"/>
                      <a:pt x="4443" y="10919"/>
                      <a:pt x="4443" y="10943"/>
                    </a:cubicBezTo>
                    <a:cubicBezTo>
                      <a:pt x="4433" y="10972"/>
                      <a:pt x="4512" y="10963"/>
                      <a:pt x="4621" y="11042"/>
                    </a:cubicBezTo>
                    <a:cubicBezTo>
                      <a:pt x="4703" y="11097"/>
                      <a:pt x="4672" y="11142"/>
                      <a:pt x="4622" y="11142"/>
                    </a:cubicBezTo>
                    <a:cubicBezTo>
                      <a:pt x="4600" y="11142"/>
                      <a:pt x="4573" y="11133"/>
                      <a:pt x="4552" y="11111"/>
                    </a:cubicBezTo>
                    <a:cubicBezTo>
                      <a:pt x="4521" y="11084"/>
                      <a:pt x="4493" y="11081"/>
                      <a:pt x="4467" y="11081"/>
                    </a:cubicBezTo>
                    <a:cubicBezTo>
                      <a:pt x="4460" y="11081"/>
                      <a:pt x="4453" y="11082"/>
                      <a:pt x="4445" y="11082"/>
                    </a:cubicBezTo>
                    <a:cubicBezTo>
                      <a:pt x="4413" y="11082"/>
                      <a:pt x="4383" y="11077"/>
                      <a:pt x="4354" y="11022"/>
                    </a:cubicBezTo>
                    <a:cubicBezTo>
                      <a:pt x="4323" y="10966"/>
                      <a:pt x="4300" y="10941"/>
                      <a:pt x="4288" y="10941"/>
                    </a:cubicBezTo>
                    <a:cubicBezTo>
                      <a:pt x="4277" y="10941"/>
                      <a:pt x="4275" y="10964"/>
                      <a:pt x="4284" y="11002"/>
                    </a:cubicBezTo>
                    <a:cubicBezTo>
                      <a:pt x="4298" y="11038"/>
                      <a:pt x="4289" y="11056"/>
                      <a:pt x="4270" y="11056"/>
                    </a:cubicBezTo>
                    <a:cubicBezTo>
                      <a:pt x="4248" y="11056"/>
                      <a:pt x="4212" y="11031"/>
                      <a:pt x="4185" y="10982"/>
                    </a:cubicBezTo>
                    <a:cubicBezTo>
                      <a:pt x="4126" y="10893"/>
                      <a:pt x="4155" y="10844"/>
                      <a:pt x="4086" y="10804"/>
                    </a:cubicBezTo>
                    <a:cubicBezTo>
                      <a:pt x="4080" y="10801"/>
                      <a:pt x="4075" y="10800"/>
                      <a:pt x="4071" y="10800"/>
                    </a:cubicBezTo>
                    <a:cubicBezTo>
                      <a:pt x="4025" y="10800"/>
                      <a:pt x="4066" y="10936"/>
                      <a:pt x="4066" y="10972"/>
                    </a:cubicBezTo>
                    <a:cubicBezTo>
                      <a:pt x="4066" y="11012"/>
                      <a:pt x="4056" y="11052"/>
                      <a:pt x="4136" y="11072"/>
                    </a:cubicBezTo>
                    <a:cubicBezTo>
                      <a:pt x="4215" y="11091"/>
                      <a:pt x="4185" y="11171"/>
                      <a:pt x="4235" y="11250"/>
                    </a:cubicBezTo>
                    <a:cubicBezTo>
                      <a:pt x="4250" y="11274"/>
                      <a:pt x="4262" y="11283"/>
                      <a:pt x="4272" y="11283"/>
                    </a:cubicBezTo>
                    <a:cubicBezTo>
                      <a:pt x="4298" y="11283"/>
                      <a:pt x="4310" y="11209"/>
                      <a:pt x="4354" y="11151"/>
                    </a:cubicBezTo>
                    <a:cubicBezTo>
                      <a:pt x="4362" y="11141"/>
                      <a:pt x="4370" y="11136"/>
                      <a:pt x="4377" y="11136"/>
                    </a:cubicBezTo>
                    <a:cubicBezTo>
                      <a:pt x="4419" y="11136"/>
                      <a:pt x="4436" y="11287"/>
                      <a:pt x="4453" y="11329"/>
                    </a:cubicBezTo>
                    <a:cubicBezTo>
                      <a:pt x="4483" y="11369"/>
                      <a:pt x="4522" y="11310"/>
                      <a:pt x="4592" y="11458"/>
                    </a:cubicBezTo>
                    <a:cubicBezTo>
                      <a:pt x="4647" y="11585"/>
                      <a:pt x="4563" y="11611"/>
                      <a:pt x="4517" y="11611"/>
                    </a:cubicBezTo>
                    <a:cubicBezTo>
                      <a:pt x="4506" y="11611"/>
                      <a:pt x="4496" y="11609"/>
                      <a:pt x="4492" y="11607"/>
                    </a:cubicBezTo>
                    <a:cubicBezTo>
                      <a:pt x="4473" y="11597"/>
                      <a:pt x="4483" y="11419"/>
                      <a:pt x="4423" y="11399"/>
                    </a:cubicBezTo>
                    <a:cubicBezTo>
                      <a:pt x="4416" y="11395"/>
                      <a:pt x="4409" y="11393"/>
                      <a:pt x="4402" y="11393"/>
                    </a:cubicBezTo>
                    <a:cubicBezTo>
                      <a:pt x="4362" y="11393"/>
                      <a:pt x="4337" y="11464"/>
                      <a:pt x="4413" y="11557"/>
                    </a:cubicBezTo>
                    <a:cubicBezTo>
                      <a:pt x="4472" y="11639"/>
                      <a:pt x="4476" y="11665"/>
                      <a:pt x="4454" y="11665"/>
                    </a:cubicBezTo>
                    <a:cubicBezTo>
                      <a:pt x="4447" y="11665"/>
                      <a:pt x="4436" y="11662"/>
                      <a:pt x="4423" y="11657"/>
                    </a:cubicBezTo>
                    <a:cubicBezTo>
                      <a:pt x="4419" y="11655"/>
                      <a:pt x="4416" y="11655"/>
                      <a:pt x="4413" y="11655"/>
                    </a:cubicBezTo>
                    <a:cubicBezTo>
                      <a:pt x="4366" y="11655"/>
                      <a:pt x="4385" y="11786"/>
                      <a:pt x="4403" y="11786"/>
                    </a:cubicBezTo>
                    <a:cubicBezTo>
                      <a:pt x="4432" y="11786"/>
                      <a:pt x="4487" y="11696"/>
                      <a:pt x="4535" y="11696"/>
                    </a:cubicBezTo>
                    <a:cubicBezTo>
                      <a:pt x="4537" y="11696"/>
                      <a:pt x="4540" y="11696"/>
                      <a:pt x="4542" y="11696"/>
                    </a:cubicBezTo>
                    <a:cubicBezTo>
                      <a:pt x="4582" y="11706"/>
                      <a:pt x="4592" y="11756"/>
                      <a:pt x="4621" y="11845"/>
                    </a:cubicBezTo>
                    <a:cubicBezTo>
                      <a:pt x="4621" y="11855"/>
                      <a:pt x="4621" y="11865"/>
                      <a:pt x="4631" y="11865"/>
                    </a:cubicBezTo>
                    <a:cubicBezTo>
                      <a:pt x="4640" y="11898"/>
                      <a:pt x="4651" y="11906"/>
                      <a:pt x="4663" y="11906"/>
                    </a:cubicBezTo>
                    <a:cubicBezTo>
                      <a:pt x="4676" y="11906"/>
                      <a:pt x="4690" y="11896"/>
                      <a:pt x="4704" y="11896"/>
                    </a:cubicBezTo>
                    <a:cubicBezTo>
                      <a:pt x="4720" y="11896"/>
                      <a:pt x="4736" y="11909"/>
                      <a:pt x="4750" y="11964"/>
                    </a:cubicBezTo>
                    <a:cubicBezTo>
                      <a:pt x="4750" y="11974"/>
                      <a:pt x="4750" y="11974"/>
                      <a:pt x="4750" y="11974"/>
                    </a:cubicBezTo>
                    <a:cubicBezTo>
                      <a:pt x="4769" y="12051"/>
                      <a:pt x="4734" y="12079"/>
                      <a:pt x="4688" y="12079"/>
                    </a:cubicBezTo>
                    <a:cubicBezTo>
                      <a:pt x="4634" y="12079"/>
                      <a:pt x="4563" y="12041"/>
                      <a:pt x="4542" y="12004"/>
                    </a:cubicBezTo>
                    <a:cubicBezTo>
                      <a:pt x="4492" y="11934"/>
                      <a:pt x="4572" y="11994"/>
                      <a:pt x="4492" y="11934"/>
                    </a:cubicBezTo>
                    <a:cubicBezTo>
                      <a:pt x="4482" y="11927"/>
                      <a:pt x="4474" y="11923"/>
                      <a:pt x="4468" y="11923"/>
                    </a:cubicBezTo>
                    <a:cubicBezTo>
                      <a:pt x="4435" y="11923"/>
                      <a:pt x="4469" y="12032"/>
                      <a:pt x="4502" y="12133"/>
                    </a:cubicBezTo>
                    <a:cubicBezTo>
                      <a:pt x="4512" y="12142"/>
                      <a:pt x="4522" y="12162"/>
                      <a:pt x="4522" y="12172"/>
                    </a:cubicBezTo>
                    <a:cubicBezTo>
                      <a:pt x="4532" y="12192"/>
                      <a:pt x="4532" y="12212"/>
                      <a:pt x="4542" y="12222"/>
                    </a:cubicBezTo>
                    <a:cubicBezTo>
                      <a:pt x="4548" y="12244"/>
                      <a:pt x="4547" y="12257"/>
                      <a:pt x="4538" y="12257"/>
                    </a:cubicBezTo>
                    <a:cubicBezTo>
                      <a:pt x="4531" y="12257"/>
                      <a:pt x="4520" y="12249"/>
                      <a:pt x="4502" y="12232"/>
                    </a:cubicBezTo>
                    <a:cubicBezTo>
                      <a:pt x="4433" y="12172"/>
                      <a:pt x="4463" y="12083"/>
                      <a:pt x="4433" y="11994"/>
                    </a:cubicBezTo>
                    <a:cubicBezTo>
                      <a:pt x="4424" y="11970"/>
                      <a:pt x="4413" y="11961"/>
                      <a:pt x="4401" y="11961"/>
                    </a:cubicBezTo>
                    <a:cubicBezTo>
                      <a:pt x="4373" y="11961"/>
                      <a:pt x="4341" y="12017"/>
                      <a:pt x="4334" y="12073"/>
                    </a:cubicBezTo>
                    <a:cubicBezTo>
                      <a:pt x="4314" y="12142"/>
                      <a:pt x="4364" y="12083"/>
                      <a:pt x="4413" y="12172"/>
                    </a:cubicBezTo>
                    <a:cubicBezTo>
                      <a:pt x="4445" y="12242"/>
                      <a:pt x="4494" y="12333"/>
                      <a:pt x="4471" y="12333"/>
                    </a:cubicBezTo>
                    <a:cubicBezTo>
                      <a:pt x="4458" y="12333"/>
                      <a:pt x="4424" y="12306"/>
                      <a:pt x="4354" y="12232"/>
                    </a:cubicBezTo>
                    <a:cubicBezTo>
                      <a:pt x="4314" y="12182"/>
                      <a:pt x="4314" y="12133"/>
                      <a:pt x="4294" y="12123"/>
                    </a:cubicBezTo>
                    <a:cubicBezTo>
                      <a:pt x="4292" y="12120"/>
                      <a:pt x="4289" y="12119"/>
                      <a:pt x="4286" y="12119"/>
                    </a:cubicBezTo>
                    <a:cubicBezTo>
                      <a:pt x="4265" y="12119"/>
                      <a:pt x="4237" y="12175"/>
                      <a:pt x="4254" y="12192"/>
                    </a:cubicBezTo>
                    <a:cubicBezTo>
                      <a:pt x="4274" y="12222"/>
                      <a:pt x="4284" y="12222"/>
                      <a:pt x="4324" y="12261"/>
                    </a:cubicBezTo>
                    <a:cubicBezTo>
                      <a:pt x="4364" y="12301"/>
                      <a:pt x="4383" y="12291"/>
                      <a:pt x="4453" y="12371"/>
                    </a:cubicBezTo>
                    <a:cubicBezTo>
                      <a:pt x="4480" y="12401"/>
                      <a:pt x="4499" y="12413"/>
                      <a:pt x="4518" y="12413"/>
                    </a:cubicBezTo>
                    <a:cubicBezTo>
                      <a:pt x="4547" y="12413"/>
                      <a:pt x="4573" y="12385"/>
                      <a:pt x="4621" y="12361"/>
                    </a:cubicBezTo>
                    <a:cubicBezTo>
                      <a:pt x="4631" y="12357"/>
                      <a:pt x="4638" y="12355"/>
                      <a:pt x="4643" y="12355"/>
                    </a:cubicBezTo>
                    <a:cubicBezTo>
                      <a:pt x="4673" y="12355"/>
                      <a:pt x="4584" y="12437"/>
                      <a:pt x="4602" y="12489"/>
                    </a:cubicBezTo>
                    <a:cubicBezTo>
                      <a:pt x="4611" y="12499"/>
                      <a:pt x="4621" y="12509"/>
                      <a:pt x="4641" y="12509"/>
                    </a:cubicBezTo>
                    <a:cubicBezTo>
                      <a:pt x="4701" y="12509"/>
                      <a:pt x="4790" y="12480"/>
                      <a:pt x="4790" y="12480"/>
                    </a:cubicBezTo>
                    <a:cubicBezTo>
                      <a:pt x="4790" y="12480"/>
                      <a:pt x="4810" y="12509"/>
                      <a:pt x="4810" y="12529"/>
                    </a:cubicBezTo>
                    <a:cubicBezTo>
                      <a:pt x="4810" y="12529"/>
                      <a:pt x="4810" y="12539"/>
                      <a:pt x="4810" y="12539"/>
                    </a:cubicBezTo>
                    <a:lnTo>
                      <a:pt x="4800" y="12539"/>
                    </a:lnTo>
                    <a:cubicBezTo>
                      <a:pt x="4790" y="12549"/>
                      <a:pt x="4750" y="12529"/>
                      <a:pt x="4740" y="12599"/>
                    </a:cubicBezTo>
                    <a:cubicBezTo>
                      <a:pt x="4734" y="12625"/>
                      <a:pt x="4740" y="12634"/>
                      <a:pt x="4754" y="12634"/>
                    </a:cubicBezTo>
                    <a:cubicBezTo>
                      <a:pt x="4761" y="12634"/>
                      <a:pt x="4770" y="12632"/>
                      <a:pt x="4780" y="12628"/>
                    </a:cubicBezTo>
                    <a:cubicBezTo>
                      <a:pt x="4800" y="12618"/>
                      <a:pt x="4830" y="12618"/>
                      <a:pt x="4859" y="12618"/>
                    </a:cubicBezTo>
                    <a:lnTo>
                      <a:pt x="4889" y="12618"/>
                    </a:lnTo>
                    <a:cubicBezTo>
                      <a:pt x="4919" y="12618"/>
                      <a:pt x="4899" y="12638"/>
                      <a:pt x="4909" y="12698"/>
                    </a:cubicBezTo>
                    <a:cubicBezTo>
                      <a:pt x="4909" y="12718"/>
                      <a:pt x="4909" y="12727"/>
                      <a:pt x="4899" y="12727"/>
                    </a:cubicBezTo>
                    <a:cubicBezTo>
                      <a:pt x="4888" y="12727"/>
                      <a:pt x="4870" y="12721"/>
                      <a:pt x="4851" y="12721"/>
                    </a:cubicBezTo>
                    <a:cubicBezTo>
                      <a:pt x="4837" y="12721"/>
                      <a:pt x="4823" y="12725"/>
                      <a:pt x="4810" y="12737"/>
                    </a:cubicBezTo>
                    <a:cubicBezTo>
                      <a:pt x="4760" y="12767"/>
                      <a:pt x="4810" y="12767"/>
                      <a:pt x="4830" y="12817"/>
                    </a:cubicBezTo>
                    <a:cubicBezTo>
                      <a:pt x="4840" y="12827"/>
                      <a:pt x="4849" y="12846"/>
                      <a:pt x="4849" y="12866"/>
                    </a:cubicBezTo>
                    <a:cubicBezTo>
                      <a:pt x="4849" y="12913"/>
                      <a:pt x="4838" y="12931"/>
                      <a:pt x="4823" y="12931"/>
                    </a:cubicBezTo>
                    <a:cubicBezTo>
                      <a:pt x="4805" y="12931"/>
                      <a:pt x="4781" y="12908"/>
                      <a:pt x="4760" y="12876"/>
                    </a:cubicBezTo>
                    <a:cubicBezTo>
                      <a:pt x="4730" y="12827"/>
                      <a:pt x="4701" y="12807"/>
                      <a:pt x="4681" y="12757"/>
                    </a:cubicBezTo>
                    <a:cubicBezTo>
                      <a:pt x="4681" y="12757"/>
                      <a:pt x="4671" y="12757"/>
                      <a:pt x="4671" y="12747"/>
                    </a:cubicBezTo>
                    <a:cubicBezTo>
                      <a:pt x="4653" y="12693"/>
                      <a:pt x="4643" y="12647"/>
                      <a:pt x="4611" y="12647"/>
                    </a:cubicBezTo>
                    <a:cubicBezTo>
                      <a:pt x="4608" y="12647"/>
                      <a:pt x="4605" y="12647"/>
                      <a:pt x="4602" y="12648"/>
                    </a:cubicBezTo>
                    <a:cubicBezTo>
                      <a:pt x="4562" y="12658"/>
                      <a:pt x="4572" y="12678"/>
                      <a:pt x="4611" y="12787"/>
                    </a:cubicBezTo>
                    <a:cubicBezTo>
                      <a:pt x="4611" y="12797"/>
                      <a:pt x="4621" y="12807"/>
                      <a:pt x="4621" y="12817"/>
                    </a:cubicBezTo>
                    <a:cubicBezTo>
                      <a:pt x="4641" y="12876"/>
                      <a:pt x="4641" y="12856"/>
                      <a:pt x="4621" y="12906"/>
                    </a:cubicBezTo>
                    <a:cubicBezTo>
                      <a:pt x="4613" y="12914"/>
                      <a:pt x="4606" y="12917"/>
                      <a:pt x="4602" y="12917"/>
                    </a:cubicBezTo>
                    <a:cubicBezTo>
                      <a:pt x="4595" y="12917"/>
                      <a:pt x="4592" y="12912"/>
                      <a:pt x="4592" y="12906"/>
                    </a:cubicBezTo>
                    <a:cubicBezTo>
                      <a:pt x="4572" y="12866"/>
                      <a:pt x="4562" y="12807"/>
                      <a:pt x="4562" y="12767"/>
                    </a:cubicBezTo>
                    <a:cubicBezTo>
                      <a:pt x="4552" y="12718"/>
                      <a:pt x="4512" y="12727"/>
                      <a:pt x="4453" y="12688"/>
                    </a:cubicBezTo>
                    <a:cubicBezTo>
                      <a:pt x="4445" y="12682"/>
                      <a:pt x="4440" y="12679"/>
                      <a:pt x="4436" y="12679"/>
                    </a:cubicBezTo>
                    <a:cubicBezTo>
                      <a:pt x="4411" y="12679"/>
                      <a:pt x="4433" y="12766"/>
                      <a:pt x="4433" y="12817"/>
                    </a:cubicBezTo>
                    <a:cubicBezTo>
                      <a:pt x="4433" y="12876"/>
                      <a:pt x="4443" y="12856"/>
                      <a:pt x="4463" y="12946"/>
                    </a:cubicBezTo>
                    <a:cubicBezTo>
                      <a:pt x="4463" y="12946"/>
                      <a:pt x="4463" y="12946"/>
                      <a:pt x="4463" y="12956"/>
                    </a:cubicBezTo>
                    <a:cubicBezTo>
                      <a:pt x="4463" y="12972"/>
                      <a:pt x="4463" y="12979"/>
                      <a:pt x="4459" y="12979"/>
                    </a:cubicBezTo>
                    <a:cubicBezTo>
                      <a:pt x="4457" y="12979"/>
                      <a:pt x="4452" y="12974"/>
                      <a:pt x="4443" y="12965"/>
                    </a:cubicBezTo>
                    <a:cubicBezTo>
                      <a:pt x="4433" y="12936"/>
                      <a:pt x="4403" y="12886"/>
                      <a:pt x="4383" y="12846"/>
                    </a:cubicBezTo>
                    <a:cubicBezTo>
                      <a:pt x="4366" y="12804"/>
                      <a:pt x="4362" y="12792"/>
                      <a:pt x="4355" y="12792"/>
                    </a:cubicBezTo>
                    <a:cubicBezTo>
                      <a:pt x="4347" y="12792"/>
                      <a:pt x="4334" y="12808"/>
                      <a:pt x="4293" y="12808"/>
                    </a:cubicBezTo>
                    <a:cubicBezTo>
                      <a:pt x="4288" y="12808"/>
                      <a:pt x="4281" y="12807"/>
                      <a:pt x="4274" y="12807"/>
                    </a:cubicBezTo>
                    <a:cubicBezTo>
                      <a:pt x="4175" y="12807"/>
                      <a:pt x="4264" y="12837"/>
                      <a:pt x="4324" y="12916"/>
                    </a:cubicBezTo>
                    <a:cubicBezTo>
                      <a:pt x="4364" y="12969"/>
                      <a:pt x="4359" y="12982"/>
                      <a:pt x="4337" y="12982"/>
                    </a:cubicBezTo>
                    <a:cubicBezTo>
                      <a:pt x="4326" y="12982"/>
                      <a:pt x="4311" y="12979"/>
                      <a:pt x="4294" y="12975"/>
                    </a:cubicBezTo>
                    <a:cubicBezTo>
                      <a:pt x="4245" y="12965"/>
                      <a:pt x="4294" y="12975"/>
                      <a:pt x="4205" y="12946"/>
                    </a:cubicBezTo>
                    <a:cubicBezTo>
                      <a:pt x="4195" y="12941"/>
                      <a:pt x="4187" y="12939"/>
                      <a:pt x="4180" y="12939"/>
                    </a:cubicBezTo>
                    <a:cubicBezTo>
                      <a:pt x="4128" y="12939"/>
                      <a:pt x="4175" y="13065"/>
                      <a:pt x="4175" y="13065"/>
                    </a:cubicBezTo>
                    <a:cubicBezTo>
                      <a:pt x="4175" y="13065"/>
                      <a:pt x="4219" y="13108"/>
                      <a:pt x="4263" y="13108"/>
                    </a:cubicBezTo>
                    <a:cubicBezTo>
                      <a:pt x="4270" y="13108"/>
                      <a:pt x="4277" y="13107"/>
                      <a:pt x="4284" y="13104"/>
                    </a:cubicBezTo>
                    <a:cubicBezTo>
                      <a:pt x="4335" y="13087"/>
                      <a:pt x="4335" y="13028"/>
                      <a:pt x="4376" y="13028"/>
                    </a:cubicBezTo>
                    <a:cubicBezTo>
                      <a:pt x="4384" y="13028"/>
                      <a:pt x="4392" y="13030"/>
                      <a:pt x="4403" y="13035"/>
                    </a:cubicBezTo>
                    <a:cubicBezTo>
                      <a:pt x="4403" y="13035"/>
                      <a:pt x="4403" y="13045"/>
                      <a:pt x="4413" y="13045"/>
                    </a:cubicBezTo>
                    <a:cubicBezTo>
                      <a:pt x="4463" y="13074"/>
                      <a:pt x="4453" y="13094"/>
                      <a:pt x="4473" y="13114"/>
                    </a:cubicBezTo>
                    <a:lnTo>
                      <a:pt x="4483" y="13114"/>
                    </a:lnTo>
                    <a:cubicBezTo>
                      <a:pt x="4492" y="13124"/>
                      <a:pt x="4502" y="13104"/>
                      <a:pt x="4532" y="13154"/>
                    </a:cubicBezTo>
                    <a:cubicBezTo>
                      <a:pt x="4545" y="13174"/>
                      <a:pt x="4553" y="13185"/>
                      <a:pt x="4561" y="13185"/>
                    </a:cubicBezTo>
                    <a:cubicBezTo>
                      <a:pt x="4572" y="13185"/>
                      <a:pt x="4580" y="13165"/>
                      <a:pt x="4592" y="13124"/>
                    </a:cubicBezTo>
                    <a:cubicBezTo>
                      <a:pt x="4597" y="13107"/>
                      <a:pt x="4610" y="13100"/>
                      <a:pt x="4625" y="13100"/>
                    </a:cubicBezTo>
                    <a:cubicBezTo>
                      <a:pt x="4664" y="13100"/>
                      <a:pt x="4722" y="13140"/>
                      <a:pt x="4750" y="13154"/>
                    </a:cubicBezTo>
                    <a:lnTo>
                      <a:pt x="4760" y="13154"/>
                    </a:lnTo>
                    <a:cubicBezTo>
                      <a:pt x="4790" y="13174"/>
                      <a:pt x="4740" y="13203"/>
                      <a:pt x="4711" y="13243"/>
                    </a:cubicBezTo>
                    <a:cubicBezTo>
                      <a:pt x="4701" y="13253"/>
                      <a:pt x="4691" y="13263"/>
                      <a:pt x="4691" y="13273"/>
                    </a:cubicBezTo>
                    <a:cubicBezTo>
                      <a:pt x="4691" y="13293"/>
                      <a:pt x="4691" y="13293"/>
                      <a:pt x="4711" y="13293"/>
                    </a:cubicBezTo>
                    <a:cubicBezTo>
                      <a:pt x="4711" y="13293"/>
                      <a:pt x="4711" y="13283"/>
                      <a:pt x="4711" y="13283"/>
                    </a:cubicBezTo>
                    <a:lnTo>
                      <a:pt x="4740" y="13283"/>
                    </a:lnTo>
                    <a:cubicBezTo>
                      <a:pt x="4770" y="13273"/>
                      <a:pt x="4810" y="13273"/>
                      <a:pt x="4830" y="13273"/>
                    </a:cubicBezTo>
                    <a:cubicBezTo>
                      <a:pt x="4849" y="13273"/>
                      <a:pt x="4859" y="13283"/>
                      <a:pt x="4859" y="13293"/>
                    </a:cubicBezTo>
                    <a:cubicBezTo>
                      <a:pt x="4869" y="13303"/>
                      <a:pt x="4869" y="13312"/>
                      <a:pt x="4879" y="13322"/>
                    </a:cubicBezTo>
                    <a:cubicBezTo>
                      <a:pt x="4879" y="13332"/>
                      <a:pt x="4889" y="13342"/>
                      <a:pt x="4889" y="13352"/>
                    </a:cubicBezTo>
                    <a:cubicBezTo>
                      <a:pt x="4899" y="13362"/>
                      <a:pt x="4899" y="13372"/>
                      <a:pt x="4909" y="13382"/>
                    </a:cubicBezTo>
                    <a:cubicBezTo>
                      <a:pt x="4939" y="13412"/>
                      <a:pt x="4879" y="13491"/>
                      <a:pt x="4859" y="13501"/>
                    </a:cubicBezTo>
                    <a:cubicBezTo>
                      <a:pt x="4856" y="13502"/>
                      <a:pt x="4853" y="13503"/>
                      <a:pt x="4850" y="13503"/>
                    </a:cubicBezTo>
                    <a:cubicBezTo>
                      <a:pt x="4833" y="13503"/>
                      <a:pt x="4813" y="13480"/>
                      <a:pt x="4780" y="13422"/>
                    </a:cubicBezTo>
                    <a:cubicBezTo>
                      <a:pt x="4780" y="13422"/>
                      <a:pt x="4780" y="13412"/>
                      <a:pt x="4780" y="13412"/>
                    </a:cubicBezTo>
                    <a:cubicBezTo>
                      <a:pt x="4754" y="13370"/>
                      <a:pt x="4736" y="13356"/>
                      <a:pt x="4724" y="13356"/>
                    </a:cubicBezTo>
                    <a:cubicBezTo>
                      <a:pt x="4712" y="13356"/>
                      <a:pt x="4705" y="13368"/>
                      <a:pt x="4701" y="13382"/>
                    </a:cubicBezTo>
                    <a:cubicBezTo>
                      <a:pt x="4691" y="13392"/>
                      <a:pt x="4711" y="13412"/>
                      <a:pt x="4730" y="13431"/>
                    </a:cubicBezTo>
                    <a:cubicBezTo>
                      <a:pt x="4740" y="13441"/>
                      <a:pt x="4750" y="13451"/>
                      <a:pt x="4760" y="13461"/>
                    </a:cubicBezTo>
                    <a:cubicBezTo>
                      <a:pt x="4770" y="13481"/>
                      <a:pt x="4820" y="13580"/>
                      <a:pt x="4780" y="13610"/>
                    </a:cubicBezTo>
                    <a:cubicBezTo>
                      <a:pt x="4760" y="13630"/>
                      <a:pt x="4743" y="13640"/>
                      <a:pt x="4730" y="13640"/>
                    </a:cubicBezTo>
                    <a:cubicBezTo>
                      <a:pt x="4718" y="13640"/>
                      <a:pt x="4711" y="13630"/>
                      <a:pt x="4711" y="13610"/>
                    </a:cubicBezTo>
                    <a:cubicBezTo>
                      <a:pt x="4711" y="13585"/>
                      <a:pt x="4677" y="13521"/>
                      <a:pt x="4649" y="13521"/>
                    </a:cubicBezTo>
                    <a:cubicBezTo>
                      <a:pt x="4642" y="13521"/>
                      <a:pt x="4637" y="13524"/>
                      <a:pt x="4631" y="13531"/>
                    </a:cubicBezTo>
                    <a:cubicBezTo>
                      <a:pt x="4627" y="13539"/>
                      <a:pt x="4621" y="13542"/>
                      <a:pt x="4613" y="13542"/>
                    </a:cubicBezTo>
                    <a:cubicBezTo>
                      <a:pt x="4603" y="13542"/>
                      <a:pt x="4589" y="13536"/>
                      <a:pt x="4572" y="13531"/>
                    </a:cubicBezTo>
                    <a:cubicBezTo>
                      <a:pt x="4542" y="13511"/>
                      <a:pt x="4512" y="13471"/>
                      <a:pt x="4502" y="13451"/>
                    </a:cubicBezTo>
                    <a:cubicBezTo>
                      <a:pt x="4493" y="13415"/>
                      <a:pt x="4402" y="13330"/>
                      <a:pt x="4333" y="13330"/>
                    </a:cubicBezTo>
                    <a:cubicBezTo>
                      <a:pt x="4327" y="13330"/>
                      <a:pt x="4320" y="13331"/>
                      <a:pt x="4314" y="13332"/>
                    </a:cubicBezTo>
                    <a:cubicBezTo>
                      <a:pt x="4235" y="13352"/>
                      <a:pt x="4373" y="13441"/>
                      <a:pt x="4403" y="13481"/>
                    </a:cubicBezTo>
                    <a:cubicBezTo>
                      <a:pt x="4403" y="13491"/>
                      <a:pt x="4403" y="13501"/>
                      <a:pt x="4403" y="13511"/>
                    </a:cubicBezTo>
                    <a:cubicBezTo>
                      <a:pt x="4393" y="13531"/>
                      <a:pt x="4383" y="13550"/>
                      <a:pt x="4373" y="13560"/>
                    </a:cubicBezTo>
                    <a:cubicBezTo>
                      <a:pt x="4345" y="13582"/>
                      <a:pt x="4316" y="13598"/>
                      <a:pt x="4291" y="13598"/>
                    </a:cubicBezTo>
                    <a:cubicBezTo>
                      <a:pt x="4282" y="13598"/>
                      <a:pt x="4273" y="13596"/>
                      <a:pt x="4264" y="13590"/>
                    </a:cubicBezTo>
                    <a:cubicBezTo>
                      <a:pt x="4256" y="13582"/>
                      <a:pt x="4249" y="13578"/>
                      <a:pt x="4244" y="13578"/>
                    </a:cubicBezTo>
                    <a:cubicBezTo>
                      <a:pt x="4230" y="13578"/>
                      <a:pt x="4225" y="13601"/>
                      <a:pt x="4225" y="13630"/>
                    </a:cubicBezTo>
                    <a:cubicBezTo>
                      <a:pt x="4225" y="13660"/>
                      <a:pt x="4235" y="13689"/>
                      <a:pt x="4235" y="13709"/>
                    </a:cubicBezTo>
                    <a:cubicBezTo>
                      <a:pt x="4240" y="13722"/>
                      <a:pt x="4249" y="13727"/>
                      <a:pt x="4261" y="13727"/>
                    </a:cubicBezTo>
                    <a:cubicBezTo>
                      <a:pt x="4294" y="13727"/>
                      <a:pt x="4349" y="13687"/>
                      <a:pt x="4393" y="13679"/>
                    </a:cubicBezTo>
                    <a:cubicBezTo>
                      <a:pt x="4443" y="13669"/>
                      <a:pt x="4473" y="13570"/>
                      <a:pt x="4512" y="13570"/>
                    </a:cubicBezTo>
                    <a:cubicBezTo>
                      <a:pt x="4514" y="13570"/>
                      <a:pt x="4516" y="13570"/>
                      <a:pt x="4517" y="13570"/>
                    </a:cubicBezTo>
                    <a:cubicBezTo>
                      <a:pt x="4549" y="13570"/>
                      <a:pt x="4522" y="13664"/>
                      <a:pt x="4522" y="13749"/>
                    </a:cubicBezTo>
                    <a:cubicBezTo>
                      <a:pt x="4522" y="13791"/>
                      <a:pt x="4542" y="13803"/>
                      <a:pt x="4568" y="13803"/>
                    </a:cubicBezTo>
                    <a:cubicBezTo>
                      <a:pt x="4579" y="13803"/>
                      <a:pt x="4590" y="13801"/>
                      <a:pt x="4602" y="13798"/>
                    </a:cubicBezTo>
                    <a:cubicBezTo>
                      <a:pt x="4631" y="13788"/>
                      <a:pt x="4651" y="13788"/>
                      <a:pt x="4681" y="13778"/>
                    </a:cubicBezTo>
                    <a:lnTo>
                      <a:pt x="4701" y="13778"/>
                    </a:lnTo>
                    <a:cubicBezTo>
                      <a:pt x="4755" y="13769"/>
                      <a:pt x="4793" y="13728"/>
                      <a:pt x="4844" y="13728"/>
                    </a:cubicBezTo>
                    <a:cubicBezTo>
                      <a:pt x="4849" y="13728"/>
                      <a:pt x="4854" y="13728"/>
                      <a:pt x="4859" y="13729"/>
                    </a:cubicBezTo>
                    <a:cubicBezTo>
                      <a:pt x="4866" y="13729"/>
                      <a:pt x="4873" y="13725"/>
                      <a:pt x="4879" y="13725"/>
                    </a:cubicBezTo>
                    <a:cubicBezTo>
                      <a:pt x="4882" y="13725"/>
                      <a:pt x="4886" y="13726"/>
                      <a:pt x="4889" y="13729"/>
                    </a:cubicBezTo>
                    <a:cubicBezTo>
                      <a:pt x="4929" y="13739"/>
                      <a:pt x="4968" y="13778"/>
                      <a:pt x="4998" y="13808"/>
                    </a:cubicBezTo>
                    <a:cubicBezTo>
                      <a:pt x="5018" y="13848"/>
                      <a:pt x="5028" y="13878"/>
                      <a:pt x="4998" y="13888"/>
                    </a:cubicBezTo>
                    <a:cubicBezTo>
                      <a:pt x="4939" y="13897"/>
                      <a:pt x="4830" y="13937"/>
                      <a:pt x="4849" y="14036"/>
                    </a:cubicBezTo>
                    <a:cubicBezTo>
                      <a:pt x="4849" y="14046"/>
                      <a:pt x="4849" y="14046"/>
                      <a:pt x="4849" y="14056"/>
                    </a:cubicBezTo>
                    <a:cubicBezTo>
                      <a:pt x="4833" y="14040"/>
                      <a:pt x="4797" y="13964"/>
                      <a:pt x="4768" y="13964"/>
                    </a:cubicBezTo>
                    <a:cubicBezTo>
                      <a:pt x="4762" y="13964"/>
                      <a:pt x="4756" y="13968"/>
                      <a:pt x="4750" y="13977"/>
                    </a:cubicBezTo>
                    <a:cubicBezTo>
                      <a:pt x="4730" y="14007"/>
                      <a:pt x="4730" y="14036"/>
                      <a:pt x="4730" y="14076"/>
                    </a:cubicBezTo>
                    <a:lnTo>
                      <a:pt x="4810" y="14086"/>
                    </a:lnTo>
                    <a:cubicBezTo>
                      <a:pt x="4810" y="14096"/>
                      <a:pt x="4800" y="14096"/>
                      <a:pt x="4790" y="14106"/>
                    </a:cubicBezTo>
                    <a:cubicBezTo>
                      <a:pt x="4785" y="14111"/>
                      <a:pt x="4781" y="14112"/>
                      <a:pt x="4778" y="14112"/>
                    </a:cubicBezTo>
                    <a:cubicBezTo>
                      <a:pt x="4774" y="14112"/>
                      <a:pt x="4771" y="14111"/>
                      <a:pt x="4766" y="14111"/>
                    </a:cubicBezTo>
                    <a:cubicBezTo>
                      <a:pt x="4758" y="14111"/>
                      <a:pt x="4745" y="14116"/>
                      <a:pt x="4721" y="14145"/>
                    </a:cubicBezTo>
                    <a:cubicBezTo>
                      <a:pt x="4721" y="14145"/>
                      <a:pt x="4711" y="14145"/>
                      <a:pt x="4711" y="14155"/>
                    </a:cubicBezTo>
                    <a:cubicBezTo>
                      <a:pt x="4701" y="14175"/>
                      <a:pt x="4691" y="14185"/>
                      <a:pt x="4671" y="14185"/>
                    </a:cubicBezTo>
                    <a:cubicBezTo>
                      <a:pt x="4611" y="14175"/>
                      <a:pt x="4582" y="14155"/>
                      <a:pt x="4562" y="14106"/>
                    </a:cubicBezTo>
                    <a:cubicBezTo>
                      <a:pt x="4542" y="14106"/>
                      <a:pt x="4512" y="14116"/>
                      <a:pt x="4483" y="14126"/>
                    </a:cubicBezTo>
                    <a:cubicBezTo>
                      <a:pt x="4473" y="14155"/>
                      <a:pt x="4473" y="14195"/>
                      <a:pt x="4463" y="14225"/>
                    </a:cubicBezTo>
                    <a:cubicBezTo>
                      <a:pt x="4483" y="14235"/>
                      <a:pt x="4502" y="14254"/>
                      <a:pt x="4492" y="14264"/>
                    </a:cubicBezTo>
                    <a:cubicBezTo>
                      <a:pt x="4487" y="14276"/>
                      <a:pt x="4488" y="14281"/>
                      <a:pt x="4483" y="14281"/>
                    </a:cubicBezTo>
                    <a:cubicBezTo>
                      <a:pt x="4481" y="14281"/>
                      <a:pt x="4475" y="14278"/>
                      <a:pt x="4463" y="14274"/>
                    </a:cubicBezTo>
                    <a:cubicBezTo>
                      <a:pt x="4459" y="14278"/>
                      <a:pt x="4455" y="14281"/>
                      <a:pt x="4451" y="14281"/>
                    </a:cubicBezTo>
                    <a:cubicBezTo>
                      <a:pt x="4446" y="14281"/>
                      <a:pt x="4443" y="14276"/>
                      <a:pt x="4443" y="14264"/>
                    </a:cubicBezTo>
                    <a:lnTo>
                      <a:pt x="4423" y="14264"/>
                    </a:lnTo>
                    <a:cubicBezTo>
                      <a:pt x="4394" y="14260"/>
                      <a:pt x="4362" y="14258"/>
                      <a:pt x="4334" y="14258"/>
                    </a:cubicBezTo>
                    <a:cubicBezTo>
                      <a:pt x="4293" y="14258"/>
                      <a:pt x="4260" y="14263"/>
                      <a:pt x="4254" y="14274"/>
                    </a:cubicBezTo>
                    <a:cubicBezTo>
                      <a:pt x="4245" y="14304"/>
                      <a:pt x="4235" y="14344"/>
                      <a:pt x="4195" y="14363"/>
                    </a:cubicBezTo>
                    <a:cubicBezTo>
                      <a:pt x="4155" y="14393"/>
                      <a:pt x="4235" y="14473"/>
                      <a:pt x="4264" y="14482"/>
                    </a:cubicBezTo>
                    <a:cubicBezTo>
                      <a:pt x="4268" y="14484"/>
                      <a:pt x="4272" y="14484"/>
                      <a:pt x="4275" y="14484"/>
                    </a:cubicBezTo>
                    <a:cubicBezTo>
                      <a:pt x="4300" y="14484"/>
                      <a:pt x="4321" y="14454"/>
                      <a:pt x="4373" y="14393"/>
                    </a:cubicBezTo>
                    <a:cubicBezTo>
                      <a:pt x="4412" y="14355"/>
                      <a:pt x="4435" y="14341"/>
                      <a:pt x="4451" y="14341"/>
                    </a:cubicBezTo>
                    <a:cubicBezTo>
                      <a:pt x="4465" y="14341"/>
                      <a:pt x="4474" y="14350"/>
                      <a:pt x="4483" y="14363"/>
                    </a:cubicBezTo>
                    <a:cubicBezTo>
                      <a:pt x="4502" y="14383"/>
                      <a:pt x="4423" y="14413"/>
                      <a:pt x="4403" y="14443"/>
                    </a:cubicBezTo>
                    <a:cubicBezTo>
                      <a:pt x="4383" y="14463"/>
                      <a:pt x="4314" y="14552"/>
                      <a:pt x="4373" y="14582"/>
                    </a:cubicBezTo>
                    <a:cubicBezTo>
                      <a:pt x="4405" y="14603"/>
                      <a:pt x="4432" y="14613"/>
                      <a:pt x="4449" y="14613"/>
                    </a:cubicBezTo>
                    <a:cubicBezTo>
                      <a:pt x="4464" y="14613"/>
                      <a:pt x="4473" y="14605"/>
                      <a:pt x="4473" y="14592"/>
                    </a:cubicBezTo>
                    <a:cubicBezTo>
                      <a:pt x="4473" y="14559"/>
                      <a:pt x="4512" y="14501"/>
                      <a:pt x="4547" y="14501"/>
                    </a:cubicBezTo>
                    <a:cubicBezTo>
                      <a:pt x="4556" y="14501"/>
                      <a:pt x="4564" y="14505"/>
                      <a:pt x="4572" y="14512"/>
                    </a:cubicBezTo>
                    <a:cubicBezTo>
                      <a:pt x="4579" y="14520"/>
                      <a:pt x="4590" y="14523"/>
                      <a:pt x="4603" y="14523"/>
                    </a:cubicBezTo>
                    <a:cubicBezTo>
                      <a:pt x="4656" y="14523"/>
                      <a:pt x="4742" y="14465"/>
                      <a:pt x="4750" y="14433"/>
                    </a:cubicBezTo>
                    <a:cubicBezTo>
                      <a:pt x="4759" y="14397"/>
                      <a:pt x="4900" y="14311"/>
                      <a:pt x="5000" y="14311"/>
                    </a:cubicBezTo>
                    <a:cubicBezTo>
                      <a:pt x="5010" y="14311"/>
                      <a:pt x="5019" y="14312"/>
                      <a:pt x="5028" y="14314"/>
                    </a:cubicBezTo>
                    <a:cubicBezTo>
                      <a:pt x="5117" y="14334"/>
                      <a:pt x="4939" y="14413"/>
                      <a:pt x="4899" y="14463"/>
                    </a:cubicBezTo>
                    <a:cubicBezTo>
                      <a:pt x="4866" y="14504"/>
                      <a:pt x="4962" y="14572"/>
                      <a:pt x="5041" y="14572"/>
                    </a:cubicBezTo>
                    <a:cubicBezTo>
                      <a:pt x="5058" y="14572"/>
                      <a:pt x="5074" y="14569"/>
                      <a:pt x="5087" y="14562"/>
                    </a:cubicBezTo>
                    <a:cubicBezTo>
                      <a:pt x="5099" y="14556"/>
                      <a:pt x="5109" y="14553"/>
                      <a:pt x="5117" y="14553"/>
                    </a:cubicBezTo>
                    <a:cubicBezTo>
                      <a:pt x="5161" y="14553"/>
                      <a:pt x="5144" y="14639"/>
                      <a:pt x="5127" y="14681"/>
                    </a:cubicBezTo>
                    <a:cubicBezTo>
                      <a:pt x="5120" y="14690"/>
                      <a:pt x="5110" y="14693"/>
                      <a:pt x="5097" y="14693"/>
                    </a:cubicBezTo>
                    <a:cubicBezTo>
                      <a:pt x="5051" y="14693"/>
                      <a:pt x="4973" y="14651"/>
                      <a:pt x="4919" y="14651"/>
                    </a:cubicBezTo>
                    <a:cubicBezTo>
                      <a:pt x="4840" y="14641"/>
                      <a:pt x="4800" y="14542"/>
                      <a:pt x="4750" y="14542"/>
                    </a:cubicBezTo>
                    <a:cubicBezTo>
                      <a:pt x="4747" y="14542"/>
                      <a:pt x="4745" y="14541"/>
                      <a:pt x="4743" y="14541"/>
                    </a:cubicBezTo>
                    <a:cubicBezTo>
                      <a:pt x="4694" y="14541"/>
                      <a:pt x="4730" y="14635"/>
                      <a:pt x="4730" y="14720"/>
                    </a:cubicBezTo>
                    <a:cubicBezTo>
                      <a:pt x="4730" y="14754"/>
                      <a:pt x="4703" y="14765"/>
                      <a:pt x="4665" y="14765"/>
                    </a:cubicBezTo>
                    <a:cubicBezTo>
                      <a:pt x="4613" y="14765"/>
                      <a:pt x="4539" y="14746"/>
                      <a:pt x="4483" y="14740"/>
                    </a:cubicBezTo>
                    <a:cubicBezTo>
                      <a:pt x="4397" y="14732"/>
                      <a:pt x="4349" y="14687"/>
                      <a:pt x="4268" y="14687"/>
                    </a:cubicBezTo>
                    <a:cubicBezTo>
                      <a:pt x="4254" y="14687"/>
                      <a:pt x="4240" y="14688"/>
                      <a:pt x="4225" y="14691"/>
                    </a:cubicBezTo>
                    <a:cubicBezTo>
                      <a:pt x="4116" y="14711"/>
                      <a:pt x="3987" y="14839"/>
                      <a:pt x="4076" y="14849"/>
                    </a:cubicBezTo>
                    <a:cubicBezTo>
                      <a:pt x="4155" y="14849"/>
                      <a:pt x="4304" y="14899"/>
                      <a:pt x="4274" y="14988"/>
                    </a:cubicBezTo>
                    <a:cubicBezTo>
                      <a:pt x="4269" y="15007"/>
                      <a:pt x="4268" y="15014"/>
                      <a:pt x="4272" y="15014"/>
                    </a:cubicBezTo>
                    <a:cubicBezTo>
                      <a:pt x="4285" y="15014"/>
                      <a:pt x="4349" y="14918"/>
                      <a:pt x="4392" y="14918"/>
                    </a:cubicBezTo>
                    <a:cubicBezTo>
                      <a:pt x="4400" y="14918"/>
                      <a:pt x="4407" y="14921"/>
                      <a:pt x="4413" y="14929"/>
                    </a:cubicBezTo>
                    <a:cubicBezTo>
                      <a:pt x="4471" y="14996"/>
                      <a:pt x="4426" y="15127"/>
                      <a:pt x="4521" y="15127"/>
                    </a:cubicBezTo>
                    <a:cubicBezTo>
                      <a:pt x="4525" y="15127"/>
                      <a:pt x="4528" y="15127"/>
                      <a:pt x="4532" y="15127"/>
                    </a:cubicBezTo>
                    <a:cubicBezTo>
                      <a:pt x="4641" y="15127"/>
                      <a:pt x="4661" y="15087"/>
                      <a:pt x="4701" y="14988"/>
                    </a:cubicBezTo>
                    <a:cubicBezTo>
                      <a:pt x="4707" y="14974"/>
                      <a:pt x="4714" y="14968"/>
                      <a:pt x="4721" y="14968"/>
                    </a:cubicBezTo>
                    <a:cubicBezTo>
                      <a:pt x="4760" y="14968"/>
                      <a:pt x="4810" y="15148"/>
                      <a:pt x="4810" y="15206"/>
                    </a:cubicBezTo>
                    <a:cubicBezTo>
                      <a:pt x="4811" y="15218"/>
                      <a:pt x="4816" y="15224"/>
                      <a:pt x="4823" y="15224"/>
                    </a:cubicBezTo>
                    <a:cubicBezTo>
                      <a:pt x="4856" y="15224"/>
                      <a:pt x="4937" y="15108"/>
                      <a:pt x="4978" y="15067"/>
                    </a:cubicBezTo>
                    <a:cubicBezTo>
                      <a:pt x="4986" y="15056"/>
                      <a:pt x="5000" y="15052"/>
                      <a:pt x="5018" y="15052"/>
                    </a:cubicBezTo>
                    <a:cubicBezTo>
                      <a:pt x="5095" y="15052"/>
                      <a:pt x="5246" y="15137"/>
                      <a:pt x="5246" y="15137"/>
                    </a:cubicBezTo>
                    <a:lnTo>
                      <a:pt x="5563" y="15147"/>
                    </a:lnTo>
                    <a:lnTo>
                      <a:pt x="5712" y="15157"/>
                    </a:lnTo>
                    <a:lnTo>
                      <a:pt x="5821" y="15157"/>
                    </a:lnTo>
                    <a:lnTo>
                      <a:pt x="6119" y="15117"/>
                    </a:lnTo>
                    <a:lnTo>
                      <a:pt x="6277" y="15107"/>
                    </a:lnTo>
                    <a:cubicBezTo>
                      <a:pt x="6277" y="15107"/>
                      <a:pt x="6307" y="15087"/>
                      <a:pt x="6347" y="15058"/>
                    </a:cubicBezTo>
                    <a:cubicBezTo>
                      <a:pt x="6427" y="15017"/>
                      <a:pt x="6540" y="14958"/>
                      <a:pt x="6596" y="14958"/>
                    </a:cubicBezTo>
                    <a:cubicBezTo>
                      <a:pt x="6609" y="14958"/>
                      <a:pt x="6619" y="14961"/>
                      <a:pt x="6624" y="14968"/>
                    </a:cubicBezTo>
                    <a:cubicBezTo>
                      <a:pt x="6667" y="15011"/>
                      <a:pt x="6762" y="15158"/>
                      <a:pt x="6793" y="15158"/>
                    </a:cubicBezTo>
                    <a:cubicBezTo>
                      <a:pt x="6798" y="15158"/>
                      <a:pt x="6801" y="15155"/>
                      <a:pt x="6803" y="15147"/>
                    </a:cubicBezTo>
                    <a:cubicBezTo>
                      <a:pt x="6803" y="15100"/>
                      <a:pt x="6830" y="15043"/>
                      <a:pt x="6860" y="15043"/>
                    </a:cubicBezTo>
                    <a:cubicBezTo>
                      <a:pt x="6875" y="15043"/>
                      <a:pt x="6889" y="15056"/>
                      <a:pt x="6902" y="15087"/>
                    </a:cubicBezTo>
                    <a:cubicBezTo>
                      <a:pt x="6942" y="15177"/>
                      <a:pt x="7031" y="15266"/>
                      <a:pt x="7140" y="15266"/>
                    </a:cubicBezTo>
                    <a:cubicBezTo>
                      <a:pt x="7144" y="15266"/>
                      <a:pt x="7147" y="15266"/>
                      <a:pt x="7150" y="15266"/>
                    </a:cubicBezTo>
                    <a:cubicBezTo>
                      <a:pt x="7238" y="15266"/>
                      <a:pt x="7092" y="15135"/>
                      <a:pt x="7140" y="15067"/>
                    </a:cubicBezTo>
                    <a:cubicBezTo>
                      <a:pt x="7158" y="15045"/>
                      <a:pt x="7194" y="15042"/>
                      <a:pt x="7229" y="15042"/>
                    </a:cubicBezTo>
                    <a:cubicBezTo>
                      <a:pt x="7241" y="15042"/>
                      <a:pt x="7253" y="15043"/>
                      <a:pt x="7264" y="15043"/>
                    </a:cubicBezTo>
                    <a:cubicBezTo>
                      <a:pt x="7308" y="15043"/>
                      <a:pt x="7343" y="15038"/>
                      <a:pt x="7328" y="14988"/>
                    </a:cubicBezTo>
                    <a:cubicBezTo>
                      <a:pt x="7299" y="14899"/>
                      <a:pt x="7408" y="14849"/>
                      <a:pt x="7487" y="14839"/>
                    </a:cubicBezTo>
                    <a:cubicBezTo>
                      <a:pt x="7576" y="14839"/>
                      <a:pt x="7447" y="14780"/>
                      <a:pt x="7338" y="14760"/>
                    </a:cubicBezTo>
                    <a:cubicBezTo>
                      <a:pt x="7304" y="14754"/>
                      <a:pt x="7277" y="14752"/>
                      <a:pt x="7253" y="14752"/>
                    </a:cubicBezTo>
                    <a:cubicBezTo>
                      <a:pt x="7200" y="14752"/>
                      <a:pt x="7162" y="14763"/>
                      <a:pt x="7100" y="14770"/>
                    </a:cubicBezTo>
                    <a:cubicBezTo>
                      <a:pt x="7048" y="14775"/>
                      <a:pt x="7007" y="14789"/>
                      <a:pt x="6979" y="14789"/>
                    </a:cubicBezTo>
                    <a:cubicBezTo>
                      <a:pt x="6955" y="14789"/>
                      <a:pt x="6942" y="14778"/>
                      <a:pt x="6942" y="14740"/>
                    </a:cubicBezTo>
                    <a:cubicBezTo>
                      <a:pt x="6942" y="14656"/>
                      <a:pt x="6879" y="14571"/>
                      <a:pt x="6822" y="14571"/>
                    </a:cubicBezTo>
                    <a:cubicBezTo>
                      <a:pt x="6819" y="14571"/>
                      <a:pt x="6816" y="14571"/>
                      <a:pt x="6813" y="14572"/>
                    </a:cubicBezTo>
                    <a:cubicBezTo>
                      <a:pt x="6753" y="14582"/>
                      <a:pt x="6723" y="14641"/>
                      <a:pt x="6654" y="14641"/>
                    </a:cubicBezTo>
                    <a:cubicBezTo>
                      <a:pt x="6642" y="14643"/>
                      <a:pt x="6629" y="14644"/>
                      <a:pt x="6616" y="14644"/>
                    </a:cubicBezTo>
                    <a:cubicBezTo>
                      <a:pt x="6558" y="14644"/>
                      <a:pt x="6498" y="14626"/>
                      <a:pt x="6466" y="14601"/>
                    </a:cubicBezTo>
                    <a:cubicBezTo>
                      <a:pt x="6456" y="14592"/>
                      <a:pt x="6446" y="14582"/>
                      <a:pt x="6436" y="14572"/>
                    </a:cubicBezTo>
                    <a:cubicBezTo>
                      <a:pt x="6415" y="14536"/>
                      <a:pt x="6403" y="14506"/>
                      <a:pt x="6428" y="14506"/>
                    </a:cubicBezTo>
                    <a:cubicBezTo>
                      <a:pt x="6437" y="14506"/>
                      <a:pt x="6453" y="14511"/>
                      <a:pt x="6476" y="14522"/>
                    </a:cubicBezTo>
                    <a:cubicBezTo>
                      <a:pt x="6515" y="14542"/>
                      <a:pt x="6565" y="14552"/>
                      <a:pt x="6604" y="14552"/>
                    </a:cubicBezTo>
                    <a:cubicBezTo>
                      <a:pt x="6644" y="14542"/>
                      <a:pt x="6674" y="14532"/>
                      <a:pt x="6654" y="14512"/>
                    </a:cubicBezTo>
                    <a:cubicBezTo>
                      <a:pt x="6644" y="14502"/>
                      <a:pt x="6644" y="14502"/>
                      <a:pt x="6634" y="14492"/>
                    </a:cubicBezTo>
                    <a:cubicBezTo>
                      <a:pt x="6614" y="14473"/>
                      <a:pt x="6575" y="14443"/>
                      <a:pt x="6545" y="14423"/>
                    </a:cubicBezTo>
                    <a:cubicBezTo>
                      <a:pt x="6515" y="14393"/>
                      <a:pt x="6505" y="14363"/>
                      <a:pt x="6555" y="14354"/>
                    </a:cubicBezTo>
                    <a:cubicBezTo>
                      <a:pt x="6585" y="14347"/>
                      <a:pt x="6623" y="14344"/>
                      <a:pt x="6662" y="14344"/>
                    </a:cubicBezTo>
                    <a:cubicBezTo>
                      <a:pt x="6739" y="14344"/>
                      <a:pt x="6816" y="14357"/>
                      <a:pt x="6823" y="14383"/>
                    </a:cubicBezTo>
                    <a:cubicBezTo>
                      <a:pt x="6831" y="14416"/>
                      <a:pt x="6920" y="14482"/>
                      <a:pt x="6973" y="14482"/>
                    </a:cubicBezTo>
                    <a:cubicBezTo>
                      <a:pt x="6984" y="14482"/>
                      <a:pt x="6994" y="14480"/>
                      <a:pt x="7001" y="14473"/>
                    </a:cubicBezTo>
                    <a:cubicBezTo>
                      <a:pt x="7007" y="14467"/>
                      <a:pt x="7014" y="14464"/>
                      <a:pt x="7021" y="14464"/>
                    </a:cubicBezTo>
                    <a:cubicBezTo>
                      <a:pt x="7063" y="14464"/>
                      <a:pt x="7120" y="14546"/>
                      <a:pt x="7120" y="14572"/>
                    </a:cubicBezTo>
                    <a:cubicBezTo>
                      <a:pt x="7120" y="14597"/>
                      <a:pt x="7105" y="14667"/>
                      <a:pt x="7139" y="14667"/>
                    </a:cubicBezTo>
                    <a:cubicBezTo>
                      <a:pt x="7145" y="14667"/>
                      <a:pt x="7151" y="14665"/>
                      <a:pt x="7160" y="14661"/>
                    </a:cubicBezTo>
                    <a:cubicBezTo>
                      <a:pt x="7219" y="14631"/>
                      <a:pt x="7189" y="14512"/>
                      <a:pt x="7170" y="14492"/>
                    </a:cubicBezTo>
                    <a:cubicBezTo>
                      <a:pt x="7150" y="14463"/>
                      <a:pt x="7090" y="14423"/>
                      <a:pt x="7110" y="14393"/>
                    </a:cubicBezTo>
                    <a:cubicBezTo>
                      <a:pt x="7119" y="14384"/>
                      <a:pt x="7131" y="14375"/>
                      <a:pt x="7147" y="14375"/>
                    </a:cubicBezTo>
                    <a:cubicBezTo>
                      <a:pt x="7165" y="14375"/>
                      <a:pt x="7188" y="14386"/>
                      <a:pt x="7219" y="14423"/>
                    </a:cubicBezTo>
                    <a:cubicBezTo>
                      <a:pt x="7283" y="14496"/>
                      <a:pt x="7322" y="14553"/>
                      <a:pt x="7351" y="14553"/>
                    </a:cubicBezTo>
                    <a:cubicBezTo>
                      <a:pt x="7354" y="14553"/>
                      <a:pt x="7356" y="14553"/>
                      <a:pt x="7358" y="14552"/>
                    </a:cubicBezTo>
                    <a:cubicBezTo>
                      <a:pt x="7388" y="14542"/>
                      <a:pt x="7437" y="14473"/>
                      <a:pt x="7398" y="14453"/>
                    </a:cubicBezTo>
                    <a:cubicBezTo>
                      <a:pt x="7358" y="14423"/>
                      <a:pt x="7269" y="14324"/>
                      <a:pt x="7259" y="14304"/>
                    </a:cubicBezTo>
                    <a:cubicBezTo>
                      <a:pt x="7251" y="14280"/>
                      <a:pt x="7222" y="14262"/>
                      <a:pt x="7174" y="14262"/>
                    </a:cubicBezTo>
                    <a:cubicBezTo>
                      <a:pt x="7164" y="14262"/>
                      <a:pt x="7152" y="14263"/>
                      <a:pt x="7140" y="14264"/>
                    </a:cubicBezTo>
                    <a:cubicBezTo>
                      <a:pt x="7098" y="14270"/>
                      <a:pt x="7070" y="14280"/>
                      <a:pt x="7053" y="14280"/>
                    </a:cubicBezTo>
                    <a:cubicBezTo>
                      <a:pt x="7042" y="14280"/>
                      <a:pt x="7035" y="14276"/>
                      <a:pt x="7031" y="14264"/>
                    </a:cubicBezTo>
                    <a:cubicBezTo>
                      <a:pt x="7021" y="14245"/>
                      <a:pt x="7090" y="14185"/>
                      <a:pt x="7031" y="14165"/>
                    </a:cubicBezTo>
                    <a:cubicBezTo>
                      <a:pt x="6986" y="14152"/>
                      <a:pt x="6962" y="14127"/>
                      <a:pt x="6942" y="14127"/>
                    </a:cubicBezTo>
                    <a:cubicBezTo>
                      <a:pt x="6931" y="14127"/>
                      <a:pt x="6922" y="14134"/>
                      <a:pt x="6912" y="14155"/>
                    </a:cubicBezTo>
                    <a:cubicBezTo>
                      <a:pt x="6886" y="14194"/>
                      <a:pt x="6869" y="14220"/>
                      <a:pt x="6846" y="14220"/>
                    </a:cubicBezTo>
                    <a:cubicBezTo>
                      <a:pt x="6834" y="14220"/>
                      <a:pt x="6820" y="14212"/>
                      <a:pt x="6803" y="14195"/>
                    </a:cubicBezTo>
                    <a:cubicBezTo>
                      <a:pt x="6753" y="14135"/>
                      <a:pt x="6733" y="14155"/>
                      <a:pt x="6713" y="14135"/>
                    </a:cubicBezTo>
                    <a:cubicBezTo>
                      <a:pt x="6684" y="14116"/>
                      <a:pt x="6823" y="14086"/>
                      <a:pt x="6733" y="14056"/>
                    </a:cubicBezTo>
                    <a:cubicBezTo>
                      <a:pt x="6693" y="14038"/>
                      <a:pt x="6669" y="14032"/>
                      <a:pt x="6647" y="14032"/>
                    </a:cubicBezTo>
                    <a:cubicBezTo>
                      <a:pt x="6621" y="14032"/>
                      <a:pt x="6598" y="14041"/>
                      <a:pt x="6555" y="14046"/>
                    </a:cubicBezTo>
                    <a:cubicBezTo>
                      <a:pt x="6528" y="14053"/>
                      <a:pt x="6502" y="14055"/>
                      <a:pt x="6478" y="14055"/>
                    </a:cubicBezTo>
                    <a:cubicBezTo>
                      <a:pt x="6431" y="14055"/>
                      <a:pt x="6396" y="14046"/>
                      <a:pt x="6396" y="14046"/>
                    </a:cubicBezTo>
                    <a:cubicBezTo>
                      <a:pt x="6396" y="14046"/>
                      <a:pt x="6246" y="13904"/>
                      <a:pt x="6321" y="13904"/>
                    </a:cubicBezTo>
                    <a:cubicBezTo>
                      <a:pt x="6328" y="13904"/>
                      <a:pt x="6336" y="13905"/>
                      <a:pt x="6347" y="13907"/>
                    </a:cubicBezTo>
                    <a:cubicBezTo>
                      <a:pt x="6466" y="13937"/>
                      <a:pt x="6446" y="13967"/>
                      <a:pt x="6515" y="13977"/>
                    </a:cubicBezTo>
                    <a:cubicBezTo>
                      <a:pt x="6537" y="13980"/>
                      <a:pt x="6556" y="13981"/>
                      <a:pt x="6570" y="13981"/>
                    </a:cubicBezTo>
                    <a:cubicBezTo>
                      <a:pt x="6608" y="13981"/>
                      <a:pt x="6615" y="13968"/>
                      <a:pt x="6565" y="13917"/>
                    </a:cubicBezTo>
                    <a:cubicBezTo>
                      <a:pt x="6495" y="13848"/>
                      <a:pt x="6388" y="13816"/>
                      <a:pt x="6456" y="13816"/>
                    </a:cubicBezTo>
                    <a:cubicBezTo>
                      <a:pt x="6465" y="13816"/>
                      <a:pt x="6478" y="13817"/>
                      <a:pt x="6495" y="13818"/>
                    </a:cubicBezTo>
                    <a:cubicBezTo>
                      <a:pt x="6575" y="13818"/>
                      <a:pt x="6596" y="13799"/>
                      <a:pt x="6608" y="13799"/>
                    </a:cubicBezTo>
                    <a:cubicBezTo>
                      <a:pt x="6618" y="13799"/>
                      <a:pt x="6623" y="13810"/>
                      <a:pt x="6644" y="13848"/>
                    </a:cubicBezTo>
                    <a:cubicBezTo>
                      <a:pt x="6687" y="13912"/>
                      <a:pt x="6735" y="13982"/>
                      <a:pt x="6751" y="13982"/>
                    </a:cubicBezTo>
                    <a:cubicBezTo>
                      <a:pt x="6757" y="13982"/>
                      <a:pt x="6759" y="13972"/>
                      <a:pt x="6753" y="13947"/>
                    </a:cubicBezTo>
                    <a:cubicBezTo>
                      <a:pt x="6723" y="13858"/>
                      <a:pt x="6713" y="13878"/>
                      <a:pt x="6713" y="13828"/>
                    </a:cubicBezTo>
                    <a:cubicBezTo>
                      <a:pt x="6713" y="13776"/>
                      <a:pt x="6676" y="13694"/>
                      <a:pt x="6719" y="13694"/>
                    </a:cubicBezTo>
                    <a:cubicBezTo>
                      <a:pt x="6725" y="13694"/>
                      <a:pt x="6733" y="13695"/>
                      <a:pt x="6743" y="13699"/>
                    </a:cubicBezTo>
                    <a:cubicBezTo>
                      <a:pt x="6813" y="13739"/>
                      <a:pt x="6862" y="13759"/>
                      <a:pt x="6872" y="13818"/>
                    </a:cubicBezTo>
                    <a:cubicBezTo>
                      <a:pt x="6889" y="13859"/>
                      <a:pt x="6926" y="13949"/>
                      <a:pt x="6961" y="13949"/>
                    </a:cubicBezTo>
                    <a:cubicBezTo>
                      <a:pt x="6968" y="13949"/>
                      <a:pt x="6975" y="13945"/>
                      <a:pt x="6981" y="13937"/>
                    </a:cubicBezTo>
                    <a:cubicBezTo>
                      <a:pt x="7021" y="13878"/>
                      <a:pt x="7041" y="13888"/>
                      <a:pt x="6991" y="13788"/>
                    </a:cubicBezTo>
                    <a:cubicBezTo>
                      <a:pt x="6942" y="13689"/>
                      <a:pt x="6892" y="13669"/>
                      <a:pt x="6951" y="13660"/>
                    </a:cubicBezTo>
                    <a:cubicBezTo>
                      <a:pt x="6957" y="13658"/>
                      <a:pt x="6962" y="13658"/>
                      <a:pt x="6967" y="13658"/>
                    </a:cubicBezTo>
                    <a:cubicBezTo>
                      <a:pt x="7009" y="13658"/>
                      <a:pt x="7044" y="13694"/>
                      <a:pt x="7070" y="13739"/>
                    </a:cubicBezTo>
                    <a:cubicBezTo>
                      <a:pt x="7100" y="13798"/>
                      <a:pt x="7120" y="13828"/>
                      <a:pt x="7170" y="13878"/>
                    </a:cubicBezTo>
                    <a:cubicBezTo>
                      <a:pt x="7204" y="13912"/>
                      <a:pt x="7243" y="13970"/>
                      <a:pt x="7264" y="13970"/>
                    </a:cubicBezTo>
                    <a:cubicBezTo>
                      <a:pt x="7273" y="13970"/>
                      <a:pt x="7279" y="13958"/>
                      <a:pt x="7279" y="13927"/>
                    </a:cubicBezTo>
                    <a:cubicBezTo>
                      <a:pt x="7269" y="13838"/>
                      <a:pt x="7150" y="13828"/>
                      <a:pt x="7219" y="13788"/>
                    </a:cubicBezTo>
                    <a:cubicBezTo>
                      <a:pt x="7243" y="13777"/>
                      <a:pt x="7267" y="13774"/>
                      <a:pt x="7290" y="13774"/>
                    </a:cubicBezTo>
                    <a:cubicBezTo>
                      <a:pt x="7313" y="13774"/>
                      <a:pt x="7335" y="13777"/>
                      <a:pt x="7351" y="13777"/>
                    </a:cubicBezTo>
                    <a:cubicBezTo>
                      <a:pt x="7371" y="13777"/>
                      <a:pt x="7382" y="13772"/>
                      <a:pt x="7378" y="13749"/>
                    </a:cubicBezTo>
                    <a:cubicBezTo>
                      <a:pt x="7368" y="13679"/>
                      <a:pt x="7398" y="13650"/>
                      <a:pt x="7299" y="13650"/>
                    </a:cubicBezTo>
                    <a:cubicBezTo>
                      <a:pt x="7232" y="13650"/>
                      <a:pt x="7166" y="13680"/>
                      <a:pt x="7135" y="13680"/>
                    </a:cubicBezTo>
                    <a:cubicBezTo>
                      <a:pt x="7120" y="13680"/>
                      <a:pt x="7113" y="13673"/>
                      <a:pt x="7120" y="13650"/>
                    </a:cubicBezTo>
                    <a:cubicBezTo>
                      <a:pt x="7140" y="13580"/>
                      <a:pt x="7199" y="13560"/>
                      <a:pt x="7229" y="13560"/>
                    </a:cubicBezTo>
                    <a:cubicBezTo>
                      <a:pt x="7249" y="13560"/>
                      <a:pt x="7209" y="13501"/>
                      <a:pt x="7209" y="13501"/>
                    </a:cubicBezTo>
                    <a:cubicBezTo>
                      <a:pt x="7209" y="13501"/>
                      <a:pt x="6981" y="13481"/>
                      <a:pt x="6951" y="13431"/>
                    </a:cubicBezTo>
                    <a:cubicBezTo>
                      <a:pt x="6918" y="13390"/>
                      <a:pt x="6982" y="13335"/>
                      <a:pt x="6941" y="13335"/>
                    </a:cubicBezTo>
                    <a:cubicBezTo>
                      <a:pt x="6932" y="13335"/>
                      <a:pt x="6920" y="13337"/>
                      <a:pt x="6902" y="13342"/>
                    </a:cubicBezTo>
                    <a:cubicBezTo>
                      <a:pt x="6810" y="13373"/>
                      <a:pt x="6783" y="13444"/>
                      <a:pt x="6731" y="13444"/>
                    </a:cubicBezTo>
                    <a:cubicBezTo>
                      <a:pt x="6715" y="13444"/>
                      <a:pt x="6697" y="13438"/>
                      <a:pt x="6674" y="13422"/>
                    </a:cubicBezTo>
                    <a:cubicBezTo>
                      <a:pt x="6575" y="13342"/>
                      <a:pt x="6614" y="13332"/>
                      <a:pt x="6565" y="13293"/>
                    </a:cubicBezTo>
                    <a:cubicBezTo>
                      <a:pt x="6535" y="13273"/>
                      <a:pt x="6515" y="13263"/>
                      <a:pt x="6505" y="13253"/>
                    </a:cubicBezTo>
                    <a:cubicBezTo>
                      <a:pt x="6495" y="13233"/>
                      <a:pt x="6476" y="13213"/>
                      <a:pt x="6456" y="13213"/>
                    </a:cubicBezTo>
                    <a:cubicBezTo>
                      <a:pt x="6456" y="13187"/>
                      <a:pt x="6487" y="13152"/>
                      <a:pt x="6508" y="13152"/>
                    </a:cubicBezTo>
                    <a:cubicBezTo>
                      <a:pt x="6511" y="13152"/>
                      <a:pt x="6513" y="13153"/>
                      <a:pt x="6515" y="13154"/>
                    </a:cubicBezTo>
                    <a:cubicBezTo>
                      <a:pt x="6545" y="13174"/>
                      <a:pt x="6535" y="13233"/>
                      <a:pt x="6604" y="13263"/>
                    </a:cubicBezTo>
                    <a:cubicBezTo>
                      <a:pt x="6657" y="13283"/>
                      <a:pt x="6709" y="13324"/>
                      <a:pt x="6719" y="13324"/>
                    </a:cubicBezTo>
                    <a:cubicBezTo>
                      <a:pt x="6724" y="13324"/>
                      <a:pt x="6717" y="13313"/>
                      <a:pt x="6694" y="13283"/>
                    </a:cubicBezTo>
                    <a:cubicBezTo>
                      <a:pt x="6634" y="13193"/>
                      <a:pt x="6585" y="13203"/>
                      <a:pt x="6595" y="13134"/>
                    </a:cubicBezTo>
                    <a:cubicBezTo>
                      <a:pt x="6609" y="13083"/>
                      <a:pt x="6645" y="13011"/>
                      <a:pt x="6678" y="13011"/>
                    </a:cubicBezTo>
                    <a:cubicBezTo>
                      <a:pt x="6691" y="13011"/>
                      <a:pt x="6703" y="13021"/>
                      <a:pt x="6713" y="13045"/>
                    </a:cubicBezTo>
                    <a:cubicBezTo>
                      <a:pt x="6743" y="13124"/>
                      <a:pt x="6684" y="13144"/>
                      <a:pt x="6773" y="13203"/>
                    </a:cubicBezTo>
                    <a:cubicBezTo>
                      <a:pt x="6807" y="13224"/>
                      <a:pt x="6835" y="13234"/>
                      <a:pt x="6855" y="13234"/>
                    </a:cubicBezTo>
                    <a:cubicBezTo>
                      <a:pt x="6893" y="13234"/>
                      <a:pt x="6902" y="13196"/>
                      <a:pt x="6862" y="13124"/>
                    </a:cubicBezTo>
                    <a:cubicBezTo>
                      <a:pt x="6806" y="13044"/>
                      <a:pt x="6731" y="12971"/>
                      <a:pt x="6761" y="12971"/>
                    </a:cubicBezTo>
                    <a:cubicBezTo>
                      <a:pt x="6768" y="12971"/>
                      <a:pt x="6781" y="12976"/>
                      <a:pt x="6803" y="12985"/>
                    </a:cubicBezTo>
                    <a:cubicBezTo>
                      <a:pt x="6902" y="13035"/>
                      <a:pt x="6872" y="13025"/>
                      <a:pt x="6932" y="13084"/>
                    </a:cubicBezTo>
                    <a:cubicBezTo>
                      <a:pt x="6974" y="13134"/>
                      <a:pt x="7063" y="13245"/>
                      <a:pt x="7088" y="13245"/>
                    </a:cubicBezTo>
                    <a:cubicBezTo>
                      <a:pt x="7097" y="13245"/>
                      <a:pt x="7097" y="13228"/>
                      <a:pt x="7080" y="13184"/>
                    </a:cubicBezTo>
                    <a:cubicBezTo>
                      <a:pt x="7031" y="13025"/>
                      <a:pt x="7011" y="13074"/>
                      <a:pt x="6961" y="12965"/>
                    </a:cubicBezTo>
                    <a:cubicBezTo>
                      <a:pt x="6912" y="12866"/>
                      <a:pt x="6922" y="12757"/>
                      <a:pt x="6862" y="12747"/>
                    </a:cubicBezTo>
                    <a:cubicBezTo>
                      <a:pt x="6854" y="12746"/>
                      <a:pt x="6845" y="12745"/>
                      <a:pt x="6836" y="12745"/>
                    </a:cubicBezTo>
                    <a:cubicBezTo>
                      <a:pt x="6784" y="12745"/>
                      <a:pt x="6728" y="12767"/>
                      <a:pt x="6694" y="12767"/>
                    </a:cubicBezTo>
                    <a:cubicBezTo>
                      <a:pt x="6667" y="12767"/>
                      <a:pt x="6624" y="12695"/>
                      <a:pt x="6674" y="12695"/>
                    </a:cubicBezTo>
                    <a:cubicBezTo>
                      <a:pt x="6679" y="12695"/>
                      <a:pt x="6686" y="12696"/>
                      <a:pt x="6694" y="12698"/>
                    </a:cubicBezTo>
                    <a:cubicBezTo>
                      <a:pt x="6728" y="12706"/>
                      <a:pt x="6769" y="12717"/>
                      <a:pt x="6793" y="12717"/>
                    </a:cubicBezTo>
                    <a:cubicBezTo>
                      <a:pt x="6825" y="12717"/>
                      <a:pt x="6830" y="12700"/>
                      <a:pt x="6763" y="12638"/>
                    </a:cubicBezTo>
                    <a:cubicBezTo>
                      <a:pt x="6659" y="12552"/>
                      <a:pt x="6578" y="12496"/>
                      <a:pt x="6612" y="12496"/>
                    </a:cubicBezTo>
                    <a:cubicBezTo>
                      <a:pt x="6616" y="12496"/>
                      <a:pt x="6624" y="12497"/>
                      <a:pt x="6634" y="12499"/>
                    </a:cubicBezTo>
                    <a:cubicBezTo>
                      <a:pt x="6713" y="12529"/>
                      <a:pt x="6842" y="12648"/>
                      <a:pt x="6872" y="12658"/>
                    </a:cubicBezTo>
                    <a:cubicBezTo>
                      <a:pt x="6880" y="12662"/>
                      <a:pt x="6897" y="12670"/>
                      <a:pt x="6910" y="12670"/>
                    </a:cubicBezTo>
                    <a:cubicBezTo>
                      <a:pt x="6932" y="12670"/>
                      <a:pt x="6944" y="12648"/>
                      <a:pt x="6882" y="12549"/>
                    </a:cubicBezTo>
                    <a:cubicBezTo>
                      <a:pt x="6783" y="12400"/>
                      <a:pt x="6803" y="12390"/>
                      <a:pt x="6763" y="12351"/>
                    </a:cubicBezTo>
                    <a:cubicBezTo>
                      <a:pt x="6740" y="12312"/>
                      <a:pt x="6735" y="12230"/>
                      <a:pt x="6691" y="12230"/>
                    </a:cubicBezTo>
                    <a:cubicBezTo>
                      <a:pt x="6679" y="12230"/>
                      <a:pt x="6663" y="12237"/>
                      <a:pt x="6644" y="12252"/>
                    </a:cubicBezTo>
                    <a:cubicBezTo>
                      <a:pt x="6594" y="12296"/>
                      <a:pt x="6563" y="12332"/>
                      <a:pt x="6530" y="12332"/>
                    </a:cubicBezTo>
                    <a:cubicBezTo>
                      <a:pt x="6511" y="12332"/>
                      <a:pt x="6491" y="12320"/>
                      <a:pt x="6466" y="12291"/>
                    </a:cubicBezTo>
                    <a:cubicBezTo>
                      <a:pt x="6396" y="12212"/>
                      <a:pt x="6416" y="12133"/>
                      <a:pt x="6307" y="12113"/>
                    </a:cubicBezTo>
                    <a:cubicBezTo>
                      <a:pt x="6198" y="12093"/>
                      <a:pt x="6148" y="12083"/>
                      <a:pt x="6148" y="12053"/>
                    </a:cubicBezTo>
                    <a:cubicBezTo>
                      <a:pt x="6148" y="12043"/>
                      <a:pt x="6158" y="12033"/>
                      <a:pt x="6158" y="12023"/>
                    </a:cubicBezTo>
                    <a:cubicBezTo>
                      <a:pt x="6158" y="12004"/>
                      <a:pt x="6168" y="11994"/>
                      <a:pt x="6168" y="11984"/>
                    </a:cubicBezTo>
                    <a:cubicBezTo>
                      <a:pt x="6168" y="11974"/>
                      <a:pt x="6178" y="11974"/>
                      <a:pt x="6178" y="11964"/>
                    </a:cubicBezTo>
                    <a:cubicBezTo>
                      <a:pt x="6192" y="11943"/>
                      <a:pt x="6212" y="11926"/>
                      <a:pt x="6236" y="11926"/>
                    </a:cubicBezTo>
                    <a:cubicBezTo>
                      <a:pt x="6246" y="11926"/>
                      <a:pt x="6256" y="11929"/>
                      <a:pt x="6267" y="11934"/>
                    </a:cubicBezTo>
                    <a:cubicBezTo>
                      <a:pt x="6366" y="11964"/>
                      <a:pt x="6347" y="11974"/>
                      <a:pt x="6416" y="12063"/>
                    </a:cubicBezTo>
                    <a:cubicBezTo>
                      <a:pt x="6461" y="12113"/>
                      <a:pt x="6508" y="12138"/>
                      <a:pt x="6536" y="12138"/>
                    </a:cubicBezTo>
                    <a:cubicBezTo>
                      <a:pt x="6558" y="12138"/>
                      <a:pt x="6568" y="12123"/>
                      <a:pt x="6555" y="12093"/>
                    </a:cubicBezTo>
                    <a:cubicBezTo>
                      <a:pt x="6541" y="12037"/>
                      <a:pt x="6551" y="11972"/>
                      <a:pt x="6586" y="11972"/>
                    </a:cubicBezTo>
                    <a:cubicBezTo>
                      <a:pt x="6601" y="11972"/>
                      <a:pt x="6620" y="11984"/>
                      <a:pt x="6644" y="12014"/>
                    </a:cubicBezTo>
                    <a:cubicBezTo>
                      <a:pt x="6733" y="12123"/>
                      <a:pt x="6763" y="12123"/>
                      <a:pt x="6872" y="12192"/>
                    </a:cubicBezTo>
                    <a:cubicBezTo>
                      <a:pt x="6925" y="12226"/>
                      <a:pt x="6991" y="12243"/>
                      <a:pt x="7028" y="12243"/>
                    </a:cubicBezTo>
                    <a:cubicBezTo>
                      <a:pt x="7068" y="12243"/>
                      <a:pt x="7073" y="12223"/>
                      <a:pt x="6991" y="12182"/>
                    </a:cubicBezTo>
                    <a:cubicBezTo>
                      <a:pt x="6832" y="12103"/>
                      <a:pt x="6783" y="12053"/>
                      <a:pt x="6783" y="12033"/>
                    </a:cubicBezTo>
                    <a:cubicBezTo>
                      <a:pt x="6783" y="12008"/>
                      <a:pt x="6769" y="11935"/>
                      <a:pt x="6840" y="11935"/>
                    </a:cubicBezTo>
                    <a:cubicBezTo>
                      <a:pt x="6854" y="11935"/>
                      <a:pt x="6871" y="11938"/>
                      <a:pt x="6892" y="11944"/>
                    </a:cubicBezTo>
                    <a:cubicBezTo>
                      <a:pt x="6945" y="11961"/>
                      <a:pt x="6995" y="11970"/>
                      <a:pt x="7029" y="11970"/>
                    </a:cubicBezTo>
                    <a:cubicBezTo>
                      <a:pt x="7077" y="11970"/>
                      <a:pt x="7093" y="11951"/>
                      <a:pt x="7041" y="11904"/>
                    </a:cubicBezTo>
                    <a:cubicBezTo>
                      <a:pt x="6968" y="11841"/>
                      <a:pt x="6896" y="11794"/>
                      <a:pt x="6800" y="11794"/>
                    </a:cubicBezTo>
                    <a:cubicBezTo>
                      <a:pt x="6791" y="11794"/>
                      <a:pt x="6782" y="11795"/>
                      <a:pt x="6773" y="11795"/>
                    </a:cubicBezTo>
                    <a:cubicBezTo>
                      <a:pt x="6701" y="11811"/>
                      <a:pt x="6622" y="11840"/>
                      <a:pt x="6563" y="11840"/>
                    </a:cubicBezTo>
                    <a:cubicBezTo>
                      <a:pt x="6549" y="11840"/>
                      <a:pt x="6536" y="11839"/>
                      <a:pt x="6525" y="11835"/>
                    </a:cubicBezTo>
                    <a:cubicBezTo>
                      <a:pt x="6545" y="11795"/>
                      <a:pt x="6555" y="11756"/>
                      <a:pt x="6565" y="11726"/>
                    </a:cubicBezTo>
                    <a:cubicBezTo>
                      <a:pt x="6535" y="11716"/>
                      <a:pt x="6505" y="11696"/>
                      <a:pt x="6466" y="11676"/>
                    </a:cubicBezTo>
                    <a:cubicBezTo>
                      <a:pt x="6466" y="11676"/>
                      <a:pt x="6456" y="11667"/>
                      <a:pt x="6456" y="11667"/>
                    </a:cubicBezTo>
                    <a:cubicBezTo>
                      <a:pt x="6436" y="11647"/>
                      <a:pt x="6426" y="11637"/>
                      <a:pt x="6406" y="11627"/>
                    </a:cubicBezTo>
                    <a:cubicBezTo>
                      <a:pt x="6406" y="11617"/>
                      <a:pt x="6406" y="11617"/>
                      <a:pt x="6396" y="11617"/>
                    </a:cubicBezTo>
                    <a:cubicBezTo>
                      <a:pt x="6376" y="11597"/>
                      <a:pt x="6347" y="11577"/>
                      <a:pt x="6327" y="11567"/>
                    </a:cubicBezTo>
                    <a:cubicBezTo>
                      <a:pt x="6347" y="11528"/>
                      <a:pt x="6366" y="11498"/>
                      <a:pt x="6366" y="11498"/>
                    </a:cubicBezTo>
                    <a:cubicBezTo>
                      <a:pt x="6366" y="11498"/>
                      <a:pt x="6357" y="11488"/>
                      <a:pt x="6357" y="11468"/>
                    </a:cubicBezTo>
                    <a:lnTo>
                      <a:pt x="6416" y="11468"/>
                    </a:lnTo>
                    <a:cubicBezTo>
                      <a:pt x="6416" y="11458"/>
                      <a:pt x="6416" y="11458"/>
                      <a:pt x="6406" y="11448"/>
                    </a:cubicBezTo>
                    <a:cubicBezTo>
                      <a:pt x="6406" y="11419"/>
                      <a:pt x="6406" y="11399"/>
                      <a:pt x="6386" y="11389"/>
                    </a:cubicBezTo>
                    <a:cubicBezTo>
                      <a:pt x="6396" y="11389"/>
                      <a:pt x="6406" y="11399"/>
                      <a:pt x="6426" y="11419"/>
                    </a:cubicBezTo>
                    <a:cubicBezTo>
                      <a:pt x="6466" y="11478"/>
                      <a:pt x="6505" y="11518"/>
                      <a:pt x="6535" y="11548"/>
                    </a:cubicBezTo>
                    <a:cubicBezTo>
                      <a:pt x="6556" y="11562"/>
                      <a:pt x="6572" y="11576"/>
                      <a:pt x="6583" y="11576"/>
                    </a:cubicBezTo>
                    <a:cubicBezTo>
                      <a:pt x="6588" y="11576"/>
                      <a:pt x="6592" y="11573"/>
                      <a:pt x="6595" y="11567"/>
                    </a:cubicBezTo>
                    <a:cubicBezTo>
                      <a:pt x="6604" y="11557"/>
                      <a:pt x="6614" y="11548"/>
                      <a:pt x="6614" y="11538"/>
                    </a:cubicBezTo>
                    <a:cubicBezTo>
                      <a:pt x="6634" y="11557"/>
                      <a:pt x="6644" y="11577"/>
                      <a:pt x="6654" y="11607"/>
                    </a:cubicBezTo>
                    <a:cubicBezTo>
                      <a:pt x="6664" y="11607"/>
                      <a:pt x="6664" y="11597"/>
                      <a:pt x="6674" y="11597"/>
                    </a:cubicBezTo>
                    <a:cubicBezTo>
                      <a:pt x="6783" y="11567"/>
                      <a:pt x="6832" y="11548"/>
                      <a:pt x="6832" y="11498"/>
                    </a:cubicBezTo>
                    <a:cubicBezTo>
                      <a:pt x="6832" y="11446"/>
                      <a:pt x="6817" y="11310"/>
                      <a:pt x="6741" y="11310"/>
                    </a:cubicBezTo>
                    <a:cubicBezTo>
                      <a:pt x="6730" y="11310"/>
                      <a:pt x="6717" y="11313"/>
                      <a:pt x="6704" y="11319"/>
                    </a:cubicBezTo>
                    <a:cubicBezTo>
                      <a:pt x="6654" y="11349"/>
                      <a:pt x="6634" y="11359"/>
                      <a:pt x="6624" y="11389"/>
                    </a:cubicBezTo>
                    <a:cubicBezTo>
                      <a:pt x="6586" y="11358"/>
                      <a:pt x="6553" y="11333"/>
                      <a:pt x="6526" y="11333"/>
                    </a:cubicBezTo>
                    <a:cubicBezTo>
                      <a:pt x="6519" y="11333"/>
                      <a:pt x="6512" y="11335"/>
                      <a:pt x="6505" y="11339"/>
                    </a:cubicBezTo>
                    <a:cubicBezTo>
                      <a:pt x="6494" y="11348"/>
                      <a:pt x="6487" y="11352"/>
                      <a:pt x="6480" y="11352"/>
                    </a:cubicBezTo>
                    <a:cubicBezTo>
                      <a:pt x="6458" y="11352"/>
                      <a:pt x="6451" y="11304"/>
                      <a:pt x="6366" y="11250"/>
                    </a:cubicBezTo>
                    <a:cubicBezTo>
                      <a:pt x="6324" y="11227"/>
                      <a:pt x="6292" y="11222"/>
                      <a:pt x="6266" y="11222"/>
                    </a:cubicBezTo>
                    <a:cubicBezTo>
                      <a:pt x="6244" y="11222"/>
                      <a:pt x="6226" y="11225"/>
                      <a:pt x="6208" y="11225"/>
                    </a:cubicBezTo>
                    <a:cubicBezTo>
                      <a:pt x="6192" y="11225"/>
                      <a:pt x="6176" y="11222"/>
                      <a:pt x="6158" y="11210"/>
                    </a:cubicBezTo>
                    <a:cubicBezTo>
                      <a:pt x="6128" y="11191"/>
                      <a:pt x="6059" y="11161"/>
                      <a:pt x="6019" y="11141"/>
                    </a:cubicBezTo>
                    <a:cubicBezTo>
                      <a:pt x="6055" y="11120"/>
                      <a:pt x="6091" y="11103"/>
                      <a:pt x="6127" y="11103"/>
                    </a:cubicBezTo>
                    <a:cubicBezTo>
                      <a:pt x="6140" y="11103"/>
                      <a:pt x="6154" y="11106"/>
                      <a:pt x="6168" y="11111"/>
                    </a:cubicBezTo>
                    <a:cubicBezTo>
                      <a:pt x="6208" y="11121"/>
                      <a:pt x="6247" y="11131"/>
                      <a:pt x="6277" y="11141"/>
                    </a:cubicBezTo>
                    <a:cubicBezTo>
                      <a:pt x="6325" y="11159"/>
                      <a:pt x="6369" y="11173"/>
                      <a:pt x="6405" y="11173"/>
                    </a:cubicBezTo>
                    <a:cubicBezTo>
                      <a:pt x="6429" y="11173"/>
                      <a:pt x="6450" y="11167"/>
                      <a:pt x="6466" y="11151"/>
                    </a:cubicBezTo>
                    <a:cubicBezTo>
                      <a:pt x="6495" y="11121"/>
                      <a:pt x="6515" y="11091"/>
                      <a:pt x="6545" y="11072"/>
                    </a:cubicBezTo>
                    <a:cubicBezTo>
                      <a:pt x="6575" y="11042"/>
                      <a:pt x="6604" y="11032"/>
                      <a:pt x="6644" y="11022"/>
                    </a:cubicBezTo>
                    <a:cubicBezTo>
                      <a:pt x="6713" y="11012"/>
                      <a:pt x="6832" y="10972"/>
                      <a:pt x="6743" y="10893"/>
                    </a:cubicBezTo>
                    <a:cubicBezTo>
                      <a:pt x="6684" y="10844"/>
                      <a:pt x="6634" y="10715"/>
                      <a:pt x="6614" y="10665"/>
                    </a:cubicBezTo>
                    <a:cubicBezTo>
                      <a:pt x="6614" y="10655"/>
                      <a:pt x="6614" y="10645"/>
                      <a:pt x="6614" y="10645"/>
                    </a:cubicBezTo>
                    <a:cubicBezTo>
                      <a:pt x="6614" y="10645"/>
                      <a:pt x="6614" y="10586"/>
                      <a:pt x="6614" y="10536"/>
                    </a:cubicBezTo>
                    <a:cubicBezTo>
                      <a:pt x="6595" y="10526"/>
                      <a:pt x="6575" y="10516"/>
                      <a:pt x="6555" y="10506"/>
                    </a:cubicBezTo>
                    <a:cubicBezTo>
                      <a:pt x="6545" y="10506"/>
                      <a:pt x="6545" y="10516"/>
                      <a:pt x="6545" y="10516"/>
                    </a:cubicBezTo>
                    <a:cubicBezTo>
                      <a:pt x="6525" y="10556"/>
                      <a:pt x="6505" y="10586"/>
                      <a:pt x="6495" y="10615"/>
                    </a:cubicBezTo>
                    <a:cubicBezTo>
                      <a:pt x="6476" y="10645"/>
                      <a:pt x="6466" y="10665"/>
                      <a:pt x="6446" y="10685"/>
                    </a:cubicBezTo>
                    <a:cubicBezTo>
                      <a:pt x="6436" y="10685"/>
                      <a:pt x="6426" y="10685"/>
                      <a:pt x="6386" y="10695"/>
                    </a:cubicBezTo>
                    <a:cubicBezTo>
                      <a:pt x="6366" y="10705"/>
                      <a:pt x="6357" y="10705"/>
                      <a:pt x="6347" y="10715"/>
                    </a:cubicBezTo>
                    <a:cubicBezTo>
                      <a:pt x="6334" y="10683"/>
                      <a:pt x="6329" y="10655"/>
                      <a:pt x="6322" y="10655"/>
                    </a:cubicBezTo>
                    <a:cubicBezTo>
                      <a:pt x="6319" y="10655"/>
                      <a:pt x="6314" y="10664"/>
                      <a:pt x="6307" y="10685"/>
                    </a:cubicBezTo>
                    <a:cubicBezTo>
                      <a:pt x="6296" y="10718"/>
                      <a:pt x="6260" y="10739"/>
                      <a:pt x="6233" y="10739"/>
                    </a:cubicBezTo>
                    <a:cubicBezTo>
                      <a:pt x="6211" y="10739"/>
                      <a:pt x="6194" y="10726"/>
                      <a:pt x="6198" y="10695"/>
                    </a:cubicBezTo>
                    <a:cubicBezTo>
                      <a:pt x="6198" y="10675"/>
                      <a:pt x="6208" y="10645"/>
                      <a:pt x="6238" y="10615"/>
                    </a:cubicBezTo>
                    <a:cubicBezTo>
                      <a:pt x="6257" y="10576"/>
                      <a:pt x="6287" y="10546"/>
                      <a:pt x="6307" y="10516"/>
                    </a:cubicBezTo>
                    <a:cubicBezTo>
                      <a:pt x="6366" y="10457"/>
                      <a:pt x="6535" y="10516"/>
                      <a:pt x="6426" y="10437"/>
                    </a:cubicBezTo>
                    <a:cubicBezTo>
                      <a:pt x="6416" y="10427"/>
                      <a:pt x="6406" y="10417"/>
                      <a:pt x="6386" y="10417"/>
                    </a:cubicBezTo>
                    <a:cubicBezTo>
                      <a:pt x="6396" y="10407"/>
                      <a:pt x="6396" y="10407"/>
                      <a:pt x="6406" y="10407"/>
                    </a:cubicBezTo>
                    <a:cubicBezTo>
                      <a:pt x="6366" y="10378"/>
                      <a:pt x="6347" y="10368"/>
                      <a:pt x="6327" y="10348"/>
                    </a:cubicBezTo>
                    <a:cubicBezTo>
                      <a:pt x="6347" y="10308"/>
                      <a:pt x="6366" y="10268"/>
                      <a:pt x="6386" y="10219"/>
                    </a:cubicBezTo>
                    <a:cubicBezTo>
                      <a:pt x="6386" y="10209"/>
                      <a:pt x="6396" y="10199"/>
                      <a:pt x="6396" y="10189"/>
                    </a:cubicBezTo>
                    <a:cubicBezTo>
                      <a:pt x="6426" y="10219"/>
                      <a:pt x="6436" y="10278"/>
                      <a:pt x="6495" y="10338"/>
                    </a:cubicBezTo>
                    <a:cubicBezTo>
                      <a:pt x="6476" y="10368"/>
                      <a:pt x="6466" y="10387"/>
                      <a:pt x="6456" y="10397"/>
                    </a:cubicBezTo>
                    <a:cubicBezTo>
                      <a:pt x="6456" y="10402"/>
                      <a:pt x="6456" y="10402"/>
                      <a:pt x="6456" y="10402"/>
                    </a:cubicBezTo>
                    <a:cubicBezTo>
                      <a:pt x="6456" y="10402"/>
                      <a:pt x="6456" y="10402"/>
                      <a:pt x="6456" y="10407"/>
                    </a:cubicBezTo>
                    <a:cubicBezTo>
                      <a:pt x="6465" y="10416"/>
                      <a:pt x="6472" y="10421"/>
                      <a:pt x="6477" y="10421"/>
                    </a:cubicBezTo>
                    <a:cubicBezTo>
                      <a:pt x="6503" y="10421"/>
                      <a:pt x="6507" y="10341"/>
                      <a:pt x="6604" y="10268"/>
                    </a:cubicBezTo>
                    <a:cubicBezTo>
                      <a:pt x="6655" y="10223"/>
                      <a:pt x="6692" y="10215"/>
                      <a:pt x="6724" y="10215"/>
                    </a:cubicBezTo>
                    <a:cubicBezTo>
                      <a:pt x="6741" y="10215"/>
                      <a:pt x="6756" y="10217"/>
                      <a:pt x="6770" y="10217"/>
                    </a:cubicBezTo>
                    <a:cubicBezTo>
                      <a:pt x="6788" y="10217"/>
                      <a:pt x="6805" y="10214"/>
                      <a:pt x="6823" y="10199"/>
                    </a:cubicBezTo>
                    <a:cubicBezTo>
                      <a:pt x="6882" y="10140"/>
                      <a:pt x="7080" y="10070"/>
                      <a:pt x="6951" y="9981"/>
                    </a:cubicBezTo>
                    <a:cubicBezTo>
                      <a:pt x="6858" y="9921"/>
                      <a:pt x="6814" y="9883"/>
                      <a:pt x="6777" y="9883"/>
                    </a:cubicBezTo>
                    <a:cubicBezTo>
                      <a:pt x="6759" y="9883"/>
                      <a:pt x="6743" y="9892"/>
                      <a:pt x="6723" y="9912"/>
                    </a:cubicBezTo>
                    <a:cubicBezTo>
                      <a:pt x="6686" y="9943"/>
                      <a:pt x="6628" y="9990"/>
                      <a:pt x="6581" y="9990"/>
                    </a:cubicBezTo>
                    <a:cubicBezTo>
                      <a:pt x="6553" y="9990"/>
                      <a:pt x="6530" y="9975"/>
                      <a:pt x="6515" y="9931"/>
                    </a:cubicBezTo>
                    <a:cubicBezTo>
                      <a:pt x="6485" y="9822"/>
                      <a:pt x="6386" y="9912"/>
                      <a:pt x="6416" y="9793"/>
                    </a:cubicBezTo>
                    <a:cubicBezTo>
                      <a:pt x="6439" y="9699"/>
                      <a:pt x="6475" y="9600"/>
                      <a:pt x="6523" y="9600"/>
                    </a:cubicBezTo>
                    <a:cubicBezTo>
                      <a:pt x="6536" y="9600"/>
                      <a:pt x="6550" y="9607"/>
                      <a:pt x="6565" y="9624"/>
                    </a:cubicBezTo>
                    <a:cubicBezTo>
                      <a:pt x="6595" y="9664"/>
                      <a:pt x="6619" y="9686"/>
                      <a:pt x="6633" y="9686"/>
                    </a:cubicBezTo>
                    <a:cubicBezTo>
                      <a:pt x="6647" y="9686"/>
                      <a:pt x="6649" y="9664"/>
                      <a:pt x="6634" y="9614"/>
                    </a:cubicBezTo>
                    <a:cubicBezTo>
                      <a:pt x="6618" y="9525"/>
                      <a:pt x="6469" y="9383"/>
                      <a:pt x="6513" y="9383"/>
                    </a:cubicBezTo>
                    <a:cubicBezTo>
                      <a:pt x="6523" y="9383"/>
                      <a:pt x="6542" y="9390"/>
                      <a:pt x="6575" y="9406"/>
                    </a:cubicBezTo>
                    <a:cubicBezTo>
                      <a:pt x="6753" y="9485"/>
                      <a:pt x="6813" y="9525"/>
                      <a:pt x="6783" y="9614"/>
                    </a:cubicBezTo>
                    <a:cubicBezTo>
                      <a:pt x="6772" y="9665"/>
                      <a:pt x="6827" y="9722"/>
                      <a:pt x="6874" y="9722"/>
                    </a:cubicBezTo>
                    <a:cubicBezTo>
                      <a:pt x="6910" y="9722"/>
                      <a:pt x="6940" y="9689"/>
                      <a:pt x="6932" y="9594"/>
                    </a:cubicBezTo>
                    <a:cubicBezTo>
                      <a:pt x="6902" y="9376"/>
                      <a:pt x="6942" y="9237"/>
                      <a:pt x="6813" y="9237"/>
                    </a:cubicBezTo>
                    <a:cubicBezTo>
                      <a:pt x="6797" y="9238"/>
                      <a:pt x="6784" y="9239"/>
                      <a:pt x="6774" y="9239"/>
                    </a:cubicBezTo>
                    <a:cubicBezTo>
                      <a:pt x="6694" y="9239"/>
                      <a:pt x="6725" y="9206"/>
                      <a:pt x="6664" y="9118"/>
                    </a:cubicBezTo>
                    <a:cubicBezTo>
                      <a:pt x="6654" y="9098"/>
                      <a:pt x="6634" y="9089"/>
                      <a:pt x="6614" y="9079"/>
                    </a:cubicBezTo>
                    <a:cubicBezTo>
                      <a:pt x="6555" y="9069"/>
                      <a:pt x="6495" y="9079"/>
                      <a:pt x="6505" y="9049"/>
                    </a:cubicBezTo>
                    <a:cubicBezTo>
                      <a:pt x="6505" y="9039"/>
                      <a:pt x="6505" y="9039"/>
                      <a:pt x="6515" y="9039"/>
                    </a:cubicBezTo>
                    <a:cubicBezTo>
                      <a:pt x="6515" y="9029"/>
                      <a:pt x="6525" y="9019"/>
                      <a:pt x="6535" y="8999"/>
                    </a:cubicBezTo>
                    <a:cubicBezTo>
                      <a:pt x="6545" y="8989"/>
                      <a:pt x="6555" y="8979"/>
                      <a:pt x="6565" y="8979"/>
                    </a:cubicBezTo>
                    <a:cubicBezTo>
                      <a:pt x="6565" y="8970"/>
                      <a:pt x="6565" y="8970"/>
                      <a:pt x="6565" y="8970"/>
                    </a:cubicBezTo>
                    <a:cubicBezTo>
                      <a:pt x="6583" y="8958"/>
                      <a:pt x="6599" y="8953"/>
                      <a:pt x="6614" y="8953"/>
                    </a:cubicBezTo>
                    <a:cubicBezTo>
                      <a:pt x="6675" y="8953"/>
                      <a:pt x="6717" y="9029"/>
                      <a:pt x="6773" y="9029"/>
                    </a:cubicBezTo>
                    <a:cubicBezTo>
                      <a:pt x="6842" y="9029"/>
                      <a:pt x="6902" y="8851"/>
                      <a:pt x="6823" y="8791"/>
                    </a:cubicBezTo>
                    <a:cubicBezTo>
                      <a:pt x="6756" y="8749"/>
                      <a:pt x="6788" y="8707"/>
                      <a:pt x="6835" y="8707"/>
                    </a:cubicBezTo>
                    <a:cubicBezTo>
                      <a:pt x="6844" y="8707"/>
                      <a:pt x="6853" y="8709"/>
                      <a:pt x="6862" y="8712"/>
                    </a:cubicBezTo>
                    <a:cubicBezTo>
                      <a:pt x="6878" y="8718"/>
                      <a:pt x="6899" y="8722"/>
                      <a:pt x="6921" y="8722"/>
                    </a:cubicBezTo>
                    <a:cubicBezTo>
                      <a:pt x="6970" y="8722"/>
                      <a:pt x="7019" y="8701"/>
                      <a:pt x="6991" y="8632"/>
                    </a:cubicBezTo>
                    <a:cubicBezTo>
                      <a:pt x="6932" y="8513"/>
                      <a:pt x="7070" y="8474"/>
                      <a:pt x="7090" y="8444"/>
                    </a:cubicBezTo>
                    <a:cubicBezTo>
                      <a:pt x="7100" y="8416"/>
                      <a:pt x="7047" y="8344"/>
                      <a:pt x="6992" y="8344"/>
                    </a:cubicBezTo>
                    <a:cubicBezTo>
                      <a:pt x="6988" y="8344"/>
                      <a:pt x="6985" y="8344"/>
                      <a:pt x="6981" y="8345"/>
                    </a:cubicBezTo>
                    <a:cubicBezTo>
                      <a:pt x="6937" y="8345"/>
                      <a:pt x="6885" y="8282"/>
                      <a:pt x="6944" y="8282"/>
                    </a:cubicBezTo>
                    <a:cubicBezTo>
                      <a:pt x="6951" y="8282"/>
                      <a:pt x="6960" y="8283"/>
                      <a:pt x="6971" y="8285"/>
                    </a:cubicBezTo>
                    <a:cubicBezTo>
                      <a:pt x="7027" y="8297"/>
                      <a:pt x="7058" y="8324"/>
                      <a:pt x="7076" y="8324"/>
                    </a:cubicBezTo>
                    <a:cubicBezTo>
                      <a:pt x="7090" y="8324"/>
                      <a:pt x="7096" y="8307"/>
                      <a:pt x="7100" y="8256"/>
                    </a:cubicBezTo>
                    <a:cubicBezTo>
                      <a:pt x="7120" y="8137"/>
                      <a:pt x="7090" y="8137"/>
                      <a:pt x="7130" y="8057"/>
                    </a:cubicBezTo>
                    <a:cubicBezTo>
                      <a:pt x="7152" y="8005"/>
                      <a:pt x="7198" y="7709"/>
                      <a:pt x="7218" y="7709"/>
                    </a:cubicBezTo>
                    <a:cubicBezTo>
                      <a:pt x="7225" y="7709"/>
                      <a:pt x="7229" y="7740"/>
                      <a:pt x="7229" y="7819"/>
                    </a:cubicBezTo>
                    <a:lnTo>
                      <a:pt x="7229" y="7591"/>
                    </a:lnTo>
                    <a:cubicBezTo>
                      <a:pt x="7229" y="7521"/>
                      <a:pt x="7231" y="7493"/>
                      <a:pt x="7233" y="7493"/>
                    </a:cubicBezTo>
                    <a:cubicBezTo>
                      <a:pt x="7242" y="7493"/>
                      <a:pt x="7265" y="7837"/>
                      <a:pt x="7289" y="7899"/>
                    </a:cubicBezTo>
                    <a:cubicBezTo>
                      <a:pt x="7328" y="7978"/>
                      <a:pt x="7318" y="8127"/>
                      <a:pt x="7328" y="8246"/>
                    </a:cubicBezTo>
                    <a:cubicBezTo>
                      <a:pt x="7331" y="8275"/>
                      <a:pt x="7336" y="8286"/>
                      <a:pt x="7344" y="8286"/>
                    </a:cubicBezTo>
                    <a:cubicBezTo>
                      <a:pt x="7370" y="8286"/>
                      <a:pt x="7422" y="8181"/>
                      <a:pt x="7497" y="8166"/>
                    </a:cubicBezTo>
                    <a:cubicBezTo>
                      <a:pt x="7522" y="8161"/>
                      <a:pt x="7535" y="8159"/>
                      <a:pt x="7540" y="8159"/>
                    </a:cubicBezTo>
                    <a:cubicBezTo>
                      <a:pt x="7554" y="8159"/>
                      <a:pt x="7497" y="8181"/>
                      <a:pt x="7467" y="8226"/>
                    </a:cubicBezTo>
                    <a:cubicBezTo>
                      <a:pt x="7408" y="8305"/>
                      <a:pt x="7358" y="8484"/>
                      <a:pt x="7378" y="8513"/>
                    </a:cubicBezTo>
                    <a:cubicBezTo>
                      <a:pt x="7381" y="8519"/>
                      <a:pt x="7384" y="8520"/>
                      <a:pt x="7388" y="8520"/>
                    </a:cubicBezTo>
                    <a:cubicBezTo>
                      <a:pt x="7390" y="8520"/>
                      <a:pt x="7392" y="8519"/>
                      <a:pt x="7395" y="8519"/>
                    </a:cubicBezTo>
                    <a:cubicBezTo>
                      <a:pt x="7403" y="8519"/>
                      <a:pt x="7412" y="8524"/>
                      <a:pt x="7417" y="8563"/>
                    </a:cubicBezTo>
                    <a:cubicBezTo>
                      <a:pt x="7434" y="8622"/>
                      <a:pt x="7530" y="8667"/>
                      <a:pt x="7589" y="8667"/>
                    </a:cubicBezTo>
                    <a:cubicBezTo>
                      <a:pt x="7599" y="8667"/>
                      <a:pt x="7608" y="8665"/>
                      <a:pt x="7616" y="8662"/>
                    </a:cubicBezTo>
                    <a:cubicBezTo>
                      <a:pt x="7618" y="8661"/>
                      <a:pt x="7620" y="8661"/>
                      <a:pt x="7622" y="8661"/>
                    </a:cubicBezTo>
                    <a:cubicBezTo>
                      <a:pt x="7659" y="8661"/>
                      <a:pt x="7593" y="8863"/>
                      <a:pt x="7517" y="8910"/>
                    </a:cubicBezTo>
                    <a:cubicBezTo>
                      <a:pt x="7465" y="8943"/>
                      <a:pt x="7494" y="9014"/>
                      <a:pt x="7562" y="9014"/>
                    </a:cubicBezTo>
                    <a:cubicBezTo>
                      <a:pt x="7598" y="9014"/>
                      <a:pt x="7644" y="8994"/>
                      <a:pt x="7695" y="8940"/>
                    </a:cubicBezTo>
                    <a:cubicBezTo>
                      <a:pt x="7710" y="8922"/>
                      <a:pt x="7724" y="8914"/>
                      <a:pt x="7737" y="8914"/>
                    </a:cubicBezTo>
                    <a:cubicBezTo>
                      <a:pt x="7775" y="8914"/>
                      <a:pt x="7812" y="8983"/>
                      <a:pt x="7893" y="9079"/>
                    </a:cubicBezTo>
                    <a:cubicBezTo>
                      <a:pt x="8002" y="9198"/>
                      <a:pt x="7765" y="9128"/>
                      <a:pt x="7705" y="9227"/>
                    </a:cubicBezTo>
                    <a:cubicBezTo>
                      <a:pt x="7686" y="9257"/>
                      <a:pt x="7679" y="9267"/>
                      <a:pt x="7674" y="9267"/>
                    </a:cubicBezTo>
                    <a:cubicBezTo>
                      <a:pt x="7664" y="9267"/>
                      <a:pt x="7663" y="9224"/>
                      <a:pt x="7576" y="9217"/>
                    </a:cubicBezTo>
                    <a:cubicBezTo>
                      <a:pt x="7447" y="9217"/>
                      <a:pt x="7556" y="9376"/>
                      <a:pt x="7536" y="9594"/>
                    </a:cubicBezTo>
                    <a:cubicBezTo>
                      <a:pt x="7528" y="9689"/>
                      <a:pt x="7556" y="9722"/>
                      <a:pt x="7590" y="9722"/>
                    </a:cubicBezTo>
                    <a:cubicBezTo>
                      <a:pt x="7634" y="9722"/>
                      <a:pt x="7687" y="9665"/>
                      <a:pt x="7675" y="9614"/>
                    </a:cubicBezTo>
                    <a:cubicBezTo>
                      <a:pt x="7646" y="9525"/>
                      <a:pt x="7606" y="9545"/>
                      <a:pt x="7784" y="9465"/>
                    </a:cubicBezTo>
                    <a:cubicBezTo>
                      <a:pt x="7835" y="9443"/>
                      <a:pt x="7857" y="9433"/>
                      <a:pt x="7862" y="9433"/>
                    </a:cubicBezTo>
                    <a:cubicBezTo>
                      <a:pt x="7873" y="9433"/>
                      <a:pt x="7776" y="9494"/>
                      <a:pt x="7755" y="9564"/>
                    </a:cubicBezTo>
                    <a:cubicBezTo>
                      <a:pt x="7732" y="9647"/>
                      <a:pt x="7784" y="9730"/>
                      <a:pt x="7841" y="9730"/>
                    </a:cubicBezTo>
                    <a:cubicBezTo>
                      <a:pt x="7859" y="9730"/>
                      <a:pt x="7877" y="9722"/>
                      <a:pt x="7893" y="9703"/>
                    </a:cubicBezTo>
                    <a:cubicBezTo>
                      <a:pt x="7917" y="9677"/>
                      <a:pt x="7937" y="9665"/>
                      <a:pt x="7956" y="9665"/>
                    </a:cubicBezTo>
                    <a:cubicBezTo>
                      <a:pt x="7994" y="9665"/>
                      <a:pt x="8022" y="9713"/>
                      <a:pt x="8042" y="9793"/>
                    </a:cubicBezTo>
                    <a:cubicBezTo>
                      <a:pt x="8050" y="9822"/>
                      <a:pt x="8050" y="9832"/>
                      <a:pt x="8046" y="9832"/>
                    </a:cubicBezTo>
                    <a:cubicBezTo>
                      <a:pt x="8039" y="9832"/>
                      <a:pt x="8011" y="9788"/>
                      <a:pt x="7985" y="9788"/>
                    </a:cubicBezTo>
                    <a:cubicBezTo>
                      <a:pt x="7973" y="9788"/>
                      <a:pt x="7962" y="9797"/>
                      <a:pt x="7953" y="9822"/>
                    </a:cubicBezTo>
                    <a:cubicBezTo>
                      <a:pt x="7932" y="9897"/>
                      <a:pt x="7865" y="9935"/>
                      <a:pt x="7806" y="9935"/>
                    </a:cubicBezTo>
                    <a:cubicBezTo>
                      <a:pt x="7779" y="9935"/>
                      <a:pt x="7753" y="9927"/>
                      <a:pt x="7735" y="9912"/>
                    </a:cubicBezTo>
                    <a:cubicBezTo>
                      <a:pt x="7719" y="9892"/>
                      <a:pt x="7703" y="9883"/>
                      <a:pt x="7686" y="9883"/>
                    </a:cubicBezTo>
                    <a:cubicBezTo>
                      <a:pt x="7650" y="9883"/>
                      <a:pt x="7603" y="9921"/>
                      <a:pt x="7517" y="9981"/>
                    </a:cubicBezTo>
                    <a:cubicBezTo>
                      <a:pt x="7378" y="10070"/>
                      <a:pt x="7576" y="10140"/>
                      <a:pt x="7636" y="10199"/>
                    </a:cubicBezTo>
                    <a:cubicBezTo>
                      <a:pt x="7653" y="10213"/>
                      <a:pt x="7669" y="10217"/>
                      <a:pt x="7686" y="10217"/>
                    </a:cubicBezTo>
                    <a:cubicBezTo>
                      <a:pt x="7704" y="10217"/>
                      <a:pt x="7722" y="10213"/>
                      <a:pt x="7742" y="10213"/>
                    </a:cubicBezTo>
                    <a:cubicBezTo>
                      <a:pt x="7772" y="10213"/>
                      <a:pt x="7808" y="10221"/>
                      <a:pt x="7854" y="10259"/>
                    </a:cubicBezTo>
                    <a:cubicBezTo>
                      <a:pt x="7948" y="10337"/>
                      <a:pt x="7955" y="10415"/>
                      <a:pt x="7979" y="10415"/>
                    </a:cubicBezTo>
                    <a:cubicBezTo>
                      <a:pt x="7985" y="10415"/>
                      <a:pt x="7992" y="10410"/>
                      <a:pt x="8002" y="10397"/>
                    </a:cubicBezTo>
                    <a:cubicBezTo>
                      <a:pt x="8011" y="10389"/>
                      <a:pt x="8019" y="10385"/>
                      <a:pt x="8028" y="10385"/>
                    </a:cubicBezTo>
                    <a:cubicBezTo>
                      <a:pt x="8073" y="10385"/>
                      <a:pt x="8131" y="10483"/>
                      <a:pt x="8231" y="10615"/>
                    </a:cubicBezTo>
                    <a:cubicBezTo>
                      <a:pt x="8291" y="10698"/>
                      <a:pt x="8269" y="10732"/>
                      <a:pt x="8232" y="10732"/>
                    </a:cubicBezTo>
                    <a:cubicBezTo>
                      <a:pt x="8203" y="10732"/>
                      <a:pt x="8164" y="10710"/>
                      <a:pt x="8151" y="10675"/>
                    </a:cubicBezTo>
                    <a:cubicBezTo>
                      <a:pt x="8144" y="10659"/>
                      <a:pt x="8140" y="10652"/>
                      <a:pt x="8136" y="10652"/>
                    </a:cubicBezTo>
                    <a:cubicBezTo>
                      <a:pt x="8124" y="10652"/>
                      <a:pt x="8125" y="10724"/>
                      <a:pt x="8102" y="10754"/>
                    </a:cubicBezTo>
                    <a:cubicBezTo>
                      <a:pt x="8090" y="10769"/>
                      <a:pt x="8076" y="10782"/>
                      <a:pt x="8058" y="10782"/>
                    </a:cubicBezTo>
                    <a:cubicBezTo>
                      <a:pt x="8028" y="10782"/>
                      <a:pt x="7988" y="10749"/>
                      <a:pt x="7933" y="10645"/>
                    </a:cubicBezTo>
                    <a:cubicBezTo>
                      <a:pt x="7913" y="10607"/>
                      <a:pt x="7894" y="10592"/>
                      <a:pt x="7876" y="10592"/>
                    </a:cubicBezTo>
                    <a:cubicBezTo>
                      <a:pt x="7816" y="10592"/>
                      <a:pt x="7774" y="10764"/>
                      <a:pt x="7774" y="10764"/>
                    </a:cubicBezTo>
                    <a:cubicBezTo>
                      <a:pt x="7774" y="10764"/>
                      <a:pt x="7725" y="10863"/>
                      <a:pt x="7646" y="10933"/>
                    </a:cubicBezTo>
                    <a:cubicBezTo>
                      <a:pt x="7556" y="11012"/>
                      <a:pt x="7824" y="11032"/>
                      <a:pt x="7903" y="11042"/>
                    </a:cubicBezTo>
                    <a:cubicBezTo>
                      <a:pt x="7983" y="11052"/>
                      <a:pt x="7874" y="11141"/>
                      <a:pt x="7933" y="11201"/>
                    </a:cubicBezTo>
                    <a:cubicBezTo>
                      <a:pt x="7943" y="11210"/>
                      <a:pt x="7954" y="11214"/>
                      <a:pt x="7967" y="11214"/>
                    </a:cubicBezTo>
                    <a:cubicBezTo>
                      <a:pt x="8031" y="11214"/>
                      <a:pt x="8129" y="11106"/>
                      <a:pt x="8221" y="11082"/>
                    </a:cubicBezTo>
                    <a:cubicBezTo>
                      <a:pt x="8254" y="11075"/>
                      <a:pt x="8281" y="11070"/>
                      <a:pt x="8305" y="11070"/>
                    </a:cubicBezTo>
                    <a:cubicBezTo>
                      <a:pt x="8354" y="11070"/>
                      <a:pt x="8389" y="11088"/>
                      <a:pt x="8429" y="11141"/>
                    </a:cubicBezTo>
                    <a:cubicBezTo>
                      <a:pt x="8449" y="11151"/>
                      <a:pt x="8459" y="11161"/>
                      <a:pt x="8469" y="11181"/>
                    </a:cubicBezTo>
                    <a:cubicBezTo>
                      <a:pt x="8508" y="11230"/>
                      <a:pt x="8508" y="11280"/>
                      <a:pt x="8488" y="11319"/>
                    </a:cubicBezTo>
                    <a:cubicBezTo>
                      <a:pt x="8475" y="11353"/>
                      <a:pt x="8439" y="11378"/>
                      <a:pt x="8392" y="11378"/>
                    </a:cubicBezTo>
                    <a:cubicBezTo>
                      <a:pt x="8370" y="11378"/>
                      <a:pt x="8345" y="11372"/>
                      <a:pt x="8320" y="11359"/>
                    </a:cubicBezTo>
                    <a:cubicBezTo>
                      <a:pt x="8294" y="11348"/>
                      <a:pt x="8276" y="11344"/>
                      <a:pt x="8262" y="11344"/>
                    </a:cubicBezTo>
                    <a:cubicBezTo>
                      <a:pt x="8201" y="11344"/>
                      <a:pt x="8240" y="11436"/>
                      <a:pt x="8240" y="11468"/>
                    </a:cubicBezTo>
                    <a:cubicBezTo>
                      <a:pt x="8231" y="11488"/>
                      <a:pt x="8260" y="11498"/>
                      <a:pt x="8290" y="11508"/>
                    </a:cubicBezTo>
                    <a:cubicBezTo>
                      <a:pt x="8340" y="11528"/>
                      <a:pt x="8409" y="11548"/>
                      <a:pt x="8508" y="11617"/>
                    </a:cubicBezTo>
                    <a:cubicBezTo>
                      <a:pt x="8518" y="11627"/>
                      <a:pt x="8528" y="11637"/>
                      <a:pt x="8538" y="11647"/>
                    </a:cubicBezTo>
                    <a:cubicBezTo>
                      <a:pt x="8610" y="11712"/>
                      <a:pt x="8570" y="11764"/>
                      <a:pt x="8506" y="11764"/>
                    </a:cubicBezTo>
                    <a:cubicBezTo>
                      <a:pt x="8473" y="11764"/>
                      <a:pt x="8433" y="11750"/>
                      <a:pt x="8399" y="11716"/>
                    </a:cubicBezTo>
                    <a:cubicBezTo>
                      <a:pt x="8355" y="11675"/>
                      <a:pt x="8316" y="11669"/>
                      <a:pt x="8280" y="11669"/>
                    </a:cubicBezTo>
                    <a:cubicBezTo>
                      <a:pt x="8264" y="11669"/>
                      <a:pt x="8249" y="11670"/>
                      <a:pt x="8234" y="11670"/>
                    </a:cubicBezTo>
                    <a:cubicBezTo>
                      <a:pt x="8192" y="11670"/>
                      <a:pt x="8153" y="11661"/>
                      <a:pt x="8112" y="11587"/>
                    </a:cubicBezTo>
                    <a:cubicBezTo>
                      <a:pt x="8066" y="11506"/>
                      <a:pt x="8034" y="11472"/>
                      <a:pt x="8016" y="11472"/>
                    </a:cubicBezTo>
                    <a:cubicBezTo>
                      <a:pt x="8000" y="11472"/>
                      <a:pt x="7998" y="11504"/>
                      <a:pt x="8012" y="11557"/>
                    </a:cubicBezTo>
                    <a:cubicBezTo>
                      <a:pt x="8026" y="11607"/>
                      <a:pt x="8011" y="11632"/>
                      <a:pt x="7982" y="11632"/>
                    </a:cubicBezTo>
                    <a:cubicBezTo>
                      <a:pt x="7948" y="11632"/>
                      <a:pt x="7897" y="11598"/>
                      <a:pt x="7854" y="11528"/>
                    </a:cubicBezTo>
                    <a:cubicBezTo>
                      <a:pt x="7774" y="11389"/>
                      <a:pt x="7804" y="11319"/>
                      <a:pt x="7705" y="11270"/>
                    </a:cubicBezTo>
                    <a:cubicBezTo>
                      <a:pt x="7696" y="11265"/>
                      <a:pt x="7688" y="11263"/>
                      <a:pt x="7682" y="11263"/>
                    </a:cubicBezTo>
                    <a:cubicBezTo>
                      <a:pt x="7620" y="11263"/>
                      <a:pt x="7685" y="11464"/>
                      <a:pt x="7685" y="11518"/>
                    </a:cubicBezTo>
                    <a:cubicBezTo>
                      <a:pt x="7685" y="11567"/>
                      <a:pt x="7675" y="11627"/>
                      <a:pt x="7784" y="11657"/>
                    </a:cubicBezTo>
                    <a:cubicBezTo>
                      <a:pt x="7893" y="11696"/>
                      <a:pt x="7864" y="11805"/>
                      <a:pt x="7933" y="11924"/>
                    </a:cubicBezTo>
                    <a:cubicBezTo>
                      <a:pt x="7954" y="11959"/>
                      <a:pt x="7970" y="11972"/>
                      <a:pt x="7984" y="11972"/>
                    </a:cubicBezTo>
                    <a:cubicBezTo>
                      <a:pt x="8023" y="11972"/>
                      <a:pt x="8046" y="11866"/>
                      <a:pt x="8112" y="11786"/>
                    </a:cubicBezTo>
                    <a:cubicBezTo>
                      <a:pt x="8126" y="11767"/>
                      <a:pt x="8138" y="11758"/>
                      <a:pt x="8149" y="11758"/>
                    </a:cubicBezTo>
                    <a:cubicBezTo>
                      <a:pt x="8208" y="11758"/>
                      <a:pt x="8227" y="11985"/>
                      <a:pt x="8260" y="12043"/>
                    </a:cubicBezTo>
                    <a:cubicBezTo>
                      <a:pt x="8300" y="12103"/>
                      <a:pt x="8350" y="12014"/>
                      <a:pt x="8449" y="12222"/>
                    </a:cubicBezTo>
                    <a:cubicBezTo>
                      <a:pt x="8449" y="12222"/>
                      <a:pt x="8449" y="12232"/>
                      <a:pt x="8459" y="12242"/>
                    </a:cubicBezTo>
                    <a:cubicBezTo>
                      <a:pt x="8518" y="12380"/>
                      <a:pt x="8469" y="12430"/>
                      <a:pt x="8409" y="12450"/>
                    </a:cubicBezTo>
                    <a:cubicBezTo>
                      <a:pt x="8409" y="12539"/>
                      <a:pt x="8350" y="12549"/>
                      <a:pt x="8260" y="12658"/>
                    </a:cubicBezTo>
                    <a:cubicBezTo>
                      <a:pt x="8296" y="12622"/>
                      <a:pt x="8341" y="12577"/>
                      <a:pt x="8371" y="12577"/>
                    </a:cubicBezTo>
                    <a:cubicBezTo>
                      <a:pt x="8374" y="12577"/>
                      <a:pt x="8377" y="12578"/>
                      <a:pt x="8379" y="12579"/>
                    </a:cubicBezTo>
                    <a:cubicBezTo>
                      <a:pt x="8409" y="12589"/>
                      <a:pt x="8429" y="12608"/>
                      <a:pt x="8439" y="12628"/>
                    </a:cubicBezTo>
                    <a:cubicBezTo>
                      <a:pt x="8508" y="12569"/>
                      <a:pt x="8508" y="12489"/>
                      <a:pt x="8548" y="12460"/>
                    </a:cubicBezTo>
                    <a:cubicBezTo>
                      <a:pt x="8552" y="12458"/>
                      <a:pt x="8556" y="12458"/>
                      <a:pt x="8560" y="12458"/>
                    </a:cubicBezTo>
                    <a:cubicBezTo>
                      <a:pt x="8612" y="12458"/>
                      <a:pt x="8693" y="12563"/>
                      <a:pt x="8647" y="12608"/>
                    </a:cubicBezTo>
                    <a:cubicBezTo>
                      <a:pt x="8587" y="12658"/>
                      <a:pt x="8568" y="12658"/>
                      <a:pt x="8478" y="12727"/>
                    </a:cubicBezTo>
                    <a:cubicBezTo>
                      <a:pt x="8488" y="12757"/>
                      <a:pt x="8498" y="12797"/>
                      <a:pt x="8508" y="12837"/>
                    </a:cubicBezTo>
                    <a:cubicBezTo>
                      <a:pt x="8522" y="12882"/>
                      <a:pt x="8539" y="12894"/>
                      <a:pt x="8557" y="12894"/>
                    </a:cubicBezTo>
                    <a:cubicBezTo>
                      <a:pt x="8577" y="12894"/>
                      <a:pt x="8600" y="12878"/>
                      <a:pt x="8622" y="12878"/>
                    </a:cubicBezTo>
                    <a:cubicBezTo>
                      <a:pt x="8648" y="12878"/>
                      <a:pt x="8674" y="12900"/>
                      <a:pt x="8697" y="12995"/>
                    </a:cubicBezTo>
                    <a:cubicBezTo>
                      <a:pt x="8719" y="13107"/>
                      <a:pt x="8668" y="13146"/>
                      <a:pt x="8601" y="13146"/>
                    </a:cubicBezTo>
                    <a:cubicBezTo>
                      <a:pt x="8519" y="13146"/>
                      <a:pt x="8412" y="13089"/>
                      <a:pt x="8379" y="13035"/>
                    </a:cubicBezTo>
                    <a:cubicBezTo>
                      <a:pt x="8320" y="12926"/>
                      <a:pt x="8429" y="13015"/>
                      <a:pt x="8320" y="12936"/>
                    </a:cubicBezTo>
                    <a:lnTo>
                      <a:pt x="8310" y="12936"/>
                    </a:lnTo>
                    <a:cubicBezTo>
                      <a:pt x="8300" y="12956"/>
                      <a:pt x="8280" y="12965"/>
                      <a:pt x="8260" y="12985"/>
                    </a:cubicBezTo>
                    <a:cubicBezTo>
                      <a:pt x="8260" y="13045"/>
                      <a:pt x="8300" y="13134"/>
                      <a:pt x="8330" y="13223"/>
                    </a:cubicBezTo>
                    <a:cubicBezTo>
                      <a:pt x="8379" y="13336"/>
                      <a:pt x="8404" y="13409"/>
                      <a:pt x="8377" y="13409"/>
                    </a:cubicBezTo>
                    <a:cubicBezTo>
                      <a:pt x="8367" y="13409"/>
                      <a:pt x="8348" y="13398"/>
                      <a:pt x="8320" y="13372"/>
                    </a:cubicBezTo>
                    <a:cubicBezTo>
                      <a:pt x="8221" y="13283"/>
                      <a:pt x="8260" y="13154"/>
                      <a:pt x="8221" y="13025"/>
                    </a:cubicBezTo>
                    <a:cubicBezTo>
                      <a:pt x="8221" y="13025"/>
                      <a:pt x="8221" y="13015"/>
                      <a:pt x="8211" y="13015"/>
                    </a:cubicBezTo>
                    <a:cubicBezTo>
                      <a:pt x="8190" y="13022"/>
                      <a:pt x="8164" y="13029"/>
                      <a:pt x="8143" y="13029"/>
                    </a:cubicBezTo>
                    <a:cubicBezTo>
                      <a:pt x="8135" y="13029"/>
                      <a:pt x="8127" y="13028"/>
                      <a:pt x="8121" y="13025"/>
                    </a:cubicBezTo>
                    <a:cubicBezTo>
                      <a:pt x="8102" y="13055"/>
                      <a:pt x="8082" y="13094"/>
                      <a:pt x="8072" y="13134"/>
                    </a:cubicBezTo>
                    <a:cubicBezTo>
                      <a:pt x="8052" y="13243"/>
                      <a:pt x="8121" y="13154"/>
                      <a:pt x="8201" y="13293"/>
                    </a:cubicBezTo>
                    <a:cubicBezTo>
                      <a:pt x="8246" y="13389"/>
                      <a:pt x="8315" y="13526"/>
                      <a:pt x="8282" y="13526"/>
                    </a:cubicBezTo>
                    <a:cubicBezTo>
                      <a:pt x="8263" y="13526"/>
                      <a:pt x="8214" y="13484"/>
                      <a:pt x="8112" y="13372"/>
                    </a:cubicBezTo>
                    <a:cubicBezTo>
                      <a:pt x="8042" y="13293"/>
                      <a:pt x="8052" y="13233"/>
                      <a:pt x="8022" y="13213"/>
                    </a:cubicBezTo>
                    <a:cubicBezTo>
                      <a:pt x="8019" y="13210"/>
                      <a:pt x="8014" y="13208"/>
                      <a:pt x="8010" y="13208"/>
                    </a:cubicBezTo>
                    <a:cubicBezTo>
                      <a:pt x="7979" y="13208"/>
                      <a:pt x="7937" y="13288"/>
                      <a:pt x="7963" y="13322"/>
                    </a:cubicBezTo>
                    <a:cubicBezTo>
                      <a:pt x="7993" y="13362"/>
                      <a:pt x="8012" y="13362"/>
                      <a:pt x="8062" y="13422"/>
                    </a:cubicBezTo>
                    <a:cubicBezTo>
                      <a:pt x="8112" y="13471"/>
                      <a:pt x="8131" y="13471"/>
                      <a:pt x="8201" y="13531"/>
                    </a:cubicBezTo>
                    <a:cubicBezTo>
                      <a:pt x="8221" y="13550"/>
                      <a:pt x="8231" y="13560"/>
                      <a:pt x="8250" y="13580"/>
                    </a:cubicBezTo>
                    <a:cubicBezTo>
                      <a:pt x="8289" y="13623"/>
                      <a:pt x="8319" y="13638"/>
                      <a:pt x="8347" y="13638"/>
                    </a:cubicBezTo>
                    <a:cubicBezTo>
                      <a:pt x="8393" y="13638"/>
                      <a:pt x="8436" y="13601"/>
                      <a:pt x="8508" y="13570"/>
                    </a:cubicBezTo>
                    <a:cubicBezTo>
                      <a:pt x="8525" y="13563"/>
                      <a:pt x="8535" y="13560"/>
                      <a:pt x="8541" y="13560"/>
                    </a:cubicBezTo>
                    <a:cubicBezTo>
                      <a:pt x="8580" y="13560"/>
                      <a:pt x="8444" y="13682"/>
                      <a:pt x="8478" y="13759"/>
                    </a:cubicBezTo>
                    <a:lnTo>
                      <a:pt x="8687" y="13759"/>
                    </a:lnTo>
                    <a:cubicBezTo>
                      <a:pt x="8726" y="13749"/>
                      <a:pt x="8756" y="13739"/>
                      <a:pt x="8756" y="13739"/>
                    </a:cubicBezTo>
                    <a:cubicBezTo>
                      <a:pt x="8756" y="13739"/>
                      <a:pt x="8806" y="13828"/>
                      <a:pt x="8776" y="13828"/>
                    </a:cubicBezTo>
                    <a:cubicBezTo>
                      <a:pt x="8746" y="13838"/>
                      <a:pt x="8697" y="13818"/>
                      <a:pt x="8677" y="13917"/>
                    </a:cubicBezTo>
                    <a:cubicBezTo>
                      <a:pt x="8669" y="13955"/>
                      <a:pt x="8678" y="13967"/>
                      <a:pt x="8697" y="13967"/>
                    </a:cubicBezTo>
                    <a:cubicBezTo>
                      <a:pt x="8727" y="13967"/>
                      <a:pt x="8784" y="13937"/>
                      <a:pt x="8845" y="13937"/>
                    </a:cubicBezTo>
                    <a:lnTo>
                      <a:pt x="8885" y="13937"/>
                    </a:lnTo>
                    <a:cubicBezTo>
                      <a:pt x="8893" y="13936"/>
                      <a:pt x="8900" y="13936"/>
                      <a:pt x="8907" y="13936"/>
                    </a:cubicBezTo>
                    <a:cubicBezTo>
                      <a:pt x="8964" y="13936"/>
                      <a:pt x="8960" y="13973"/>
                      <a:pt x="8925" y="14026"/>
                    </a:cubicBezTo>
                    <a:cubicBezTo>
                      <a:pt x="8925" y="14036"/>
                      <a:pt x="8925" y="14046"/>
                      <a:pt x="8925" y="14056"/>
                    </a:cubicBezTo>
                    <a:cubicBezTo>
                      <a:pt x="8932" y="14101"/>
                      <a:pt x="8923" y="14106"/>
                      <a:pt x="8901" y="14106"/>
                    </a:cubicBezTo>
                    <a:cubicBezTo>
                      <a:pt x="8894" y="14106"/>
                      <a:pt x="8885" y="14106"/>
                      <a:pt x="8875" y="14106"/>
                    </a:cubicBezTo>
                    <a:cubicBezTo>
                      <a:pt x="8835" y="14145"/>
                      <a:pt x="8796" y="14185"/>
                      <a:pt x="8786" y="14195"/>
                    </a:cubicBezTo>
                    <a:cubicBezTo>
                      <a:pt x="8806" y="14225"/>
                      <a:pt x="8835" y="14254"/>
                      <a:pt x="8835" y="14314"/>
                    </a:cubicBezTo>
                    <a:cubicBezTo>
                      <a:pt x="8835" y="14381"/>
                      <a:pt x="8819" y="14405"/>
                      <a:pt x="8797" y="14405"/>
                    </a:cubicBezTo>
                    <a:cubicBezTo>
                      <a:pt x="8770" y="14405"/>
                      <a:pt x="8734" y="14368"/>
                      <a:pt x="8706" y="14324"/>
                    </a:cubicBezTo>
                    <a:cubicBezTo>
                      <a:pt x="8677" y="14284"/>
                      <a:pt x="8657" y="14254"/>
                      <a:pt x="8627" y="14225"/>
                    </a:cubicBezTo>
                    <a:cubicBezTo>
                      <a:pt x="8614" y="14228"/>
                      <a:pt x="8601" y="14229"/>
                      <a:pt x="8587" y="14229"/>
                    </a:cubicBezTo>
                    <a:cubicBezTo>
                      <a:pt x="8560" y="14229"/>
                      <a:pt x="8531" y="14225"/>
                      <a:pt x="8498" y="14225"/>
                    </a:cubicBezTo>
                    <a:cubicBezTo>
                      <a:pt x="8538" y="14334"/>
                      <a:pt x="8538" y="14294"/>
                      <a:pt x="8498" y="14373"/>
                    </a:cubicBezTo>
                    <a:cubicBezTo>
                      <a:pt x="8491" y="14386"/>
                      <a:pt x="8484" y="14391"/>
                      <a:pt x="8478" y="14391"/>
                    </a:cubicBezTo>
                    <a:cubicBezTo>
                      <a:pt x="8449" y="14391"/>
                      <a:pt x="8427" y="14278"/>
                      <a:pt x="8419" y="14205"/>
                    </a:cubicBezTo>
                    <a:cubicBezTo>
                      <a:pt x="8381" y="14194"/>
                      <a:pt x="8349" y="14186"/>
                      <a:pt x="8314" y="14186"/>
                    </a:cubicBezTo>
                    <a:cubicBezTo>
                      <a:pt x="8286" y="14186"/>
                      <a:pt x="8256" y="14191"/>
                      <a:pt x="8221" y="14205"/>
                    </a:cubicBezTo>
                    <a:cubicBezTo>
                      <a:pt x="8221" y="14215"/>
                      <a:pt x="8231" y="14235"/>
                      <a:pt x="8231" y="14245"/>
                    </a:cubicBezTo>
                    <a:cubicBezTo>
                      <a:pt x="8231" y="14334"/>
                      <a:pt x="8240" y="14294"/>
                      <a:pt x="8260" y="14433"/>
                    </a:cubicBezTo>
                    <a:cubicBezTo>
                      <a:pt x="8269" y="14469"/>
                      <a:pt x="8269" y="14484"/>
                      <a:pt x="8264" y="14484"/>
                    </a:cubicBezTo>
                    <a:cubicBezTo>
                      <a:pt x="8256" y="14484"/>
                      <a:pt x="8233" y="14441"/>
                      <a:pt x="8205" y="14383"/>
                    </a:cubicBezTo>
                    <a:lnTo>
                      <a:pt x="8205" y="14383"/>
                    </a:lnTo>
                    <a:cubicBezTo>
                      <a:pt x="8206" y="14386"/>
                      <a:pt x="8204" y="14390"/>
                      <a:pt x="8201" y="14393"/>
                    </a:cubicBezTo>
                    <a:cubicBezTo>
                      <a:pt x="8161" y="14423"/>
                      <a:pt x="8141" y="14413"/>
                      <a:pt x="8102" y="14443"/>
                    </a:cubicBezTo>
                    <a:cubicBezTo>
                      <a:pt x="8115" y="14469"/>
                      <a:pt x="8106" y="14478"/>
                      <a:pt x="8087" y="14478"/>
                    </a:cubicBezTo>
                    <a:cubicBezTo>
                      <a:pt x="8077" y="14478"/>
                      <a:pt x="8065" y="14476"/>
                      <a:pt x="8052" y="14473"/>
                    </a:cubicBezTo>
                    <a:cubicBezTo>
                      <a:pt x="8042" y="14482"/>
                      <a:pt x="8032" y="14492"/>
                      <a:pt x="8022" y="14502"/>
                    </a:cubicBezTo>
                    <a:cubicBezTo>
                      <a:pt x="7986" y="14539"/>
                      <a:pt x="7958" y="14555"/>
                      <a:pt x="7936" y="14555"/>
                    </a:cubicBezTo>
                    <a:cubicBezTo>
                      <a:pt x="7897" y="14555"/>
                      <a:pt x="7871" y="14508"/>
                      <a:pt x="7834" y="14433"/>
                    </a:cubicBezTo>
                    <a:lnTo>
                      <a:pt x="7824" y="14433"/>
                    </a:lnTo>
                    <a:cubicBezTo>
                      <a:pt x="7794" y="14473"/>
                      <a:pt x="7844" y="14611"/>
                      <a:pt x="7844" y="14611"/>
                    </a:cubicBezTo>
                    <a:cubicBezTo>
                      <a:pt x="7844" y="14611"/>
                      <a:pt x="7914" y="14674"/>
                      <a:pt x="7986" y="14674"/>
                    </a:cubicBezTo>
                    <a:cubicBezTo>
                      <a:pt x="7995" y="14674"/>
                      <a:pt x="8004" y="14673"/>
                      <a:pt x="8012" y="14671"/>
                    </a:cubicBezTo>
                    <a:cubicBezTo>
                      <a:pt x="8079" y="14646"/>
                      <a:pt x="8083" y="14551"/>
                      <a:pt x="8141" y="14551"/>
                    </a:cubicBezTo>
                    <a:cubicBezTo>
                      <a:pt x="8152" y="14551"/>
                      <a:pt x="8165" y="14554"/>
                      <a:pt x="8181" y="14562"/>
                    </a:cubicBezTo>
                    <a:cubicBezTo>
                      <a:pt x="8270" y="14611"/>
                      <a:pt x="8260" y="14641"/>
                      <a:pt x="8290" y="14681"/>
                    </a:cubicBezTo>
                    <a:cubicBezTo>
                      <a:pt x="8295" y="14688"/>
                      <a:pt x="8298" y="14690"/>
                      <a:pt x="8302" y="14690"/>
                    </a:cubicBezTo>
                    <a:cubicBezTo>
                      <a:pt x="8307" y="14690"/>
                      <a:pt x="8311" y="14687"/>
                      <a:pt x="8317" y="14687"/>
                    </a:cubicBezTo>
                    <a:cubicBezTo>
                      <a:pt x="8327" y="14687"/>
                      <a:pt x="8342" y="14694"/>
                      <a:pt x="8369" y="14730"/>
                    </a:cubicBezTo>
                    <a:cubicBezTo>
                      <a:pt x="8390" y="14768"/>
                      <a:pt x="8404" y="14784"/>
                      <a:pt x="8415" y="14784"/>
                    </a:cubicBezTo>
                    <a:cubicBezTo>
                      <a:pt x="8431" y="14784"/>
                      <a:pt x="8441" y="14752"/>
                      <a:pt x="8459" y="14701"/>
                    </a:cubicBezTo>
                    <a:cubicBezTo>
                      <a:pt x="8470" y="14672"/>
                      <a:pt x="8490" y="14662"/>
                      <a:pt x="8513" y="14662"/>
                    </a:cubicBezTo>
                    <a:cubicBezTo>
                      <a:pt x="8572" y="14662"/>
                      <a:pt x="8657" y="14726"/>
                      <a:pt x="8706" y="14740"/>
                    </a:cubicBezTo>
                    <a:cubicBezTo>
                      <a:pt x="8766" y="14770"/>
                      <a:pt x="8587" y="14869"/>
                      <a:pt x="8607" y="14909"/>
                    </a:cubicBezTo>
                    <a:cubicBezTo>
                      <a:pt x="8612" y="14932"/>
                      <a:pt x="8612" y="14940"/>
                      <a:pt x="8618" y="14940"/>
                    </a:cubicBezTo>
                    <a:cubicBezTo>
                      <a:pt x="8625" y="14940"/>
                      <a:pt x="8640" y="14929"/>
                      <a:pt x="8677" y="14919"/>
                    </a:cubicBezTo>
                    <a:cubicBezTo>
                      <a:pt x="8708" y="14914"/>
                      <a:pt x="8745" y="14910"/>
                      <a:pt x="8778" y="14910"/>
                    </a:cubicBezTo>
                    <a:cubicBezTo>
                      <a:pt x="8819" y="14910"/>
                      <a:pt x="8854" y="14917"/>
                      <a:pt x="8865" y="14939"/>
                    </a:cubicBezTo>
                    <a:cubicBezTo>
                      <a:pt x="8875" y="14978"/>
                      <a:pt x="8885" y="15038"/>
                      <a:pt x="8925" y="15077"/>
                    </a:cubicBezTo>
                    <a:cubicBezTo>
                      <a:pt x="8974" y="15117"/>
                      <a:pt x="8885" y="15236"/>
                      <a:pt x="8855" y="15256"/>
                    </a:cubicBezTo>
                    <a:cubicBezTo>
                      <a:pt x="8852" y="15257"/>
                      <a:pt x="8848" y="15258"/>
                      <a:pt x="8845" y="15258"/>
                    </a:cubicBezTo>
                    <a:cubicBezTo>
                      <a:pt x="8820" y="15258"/>
                      <a:pt x="8799" y="15224"/>
                      <a:pt x="8746" y="15137"/>
                    </a:cubicBezTo>
                    <a:cubicBezTo>
                      <a:pt x="8746" y="15147"/>
                      <a:pt x="8736" y="15186"/>
                      <a:pt x="8716" y="15216"/>
                    </a:cubicBezTo>
                    <a:cubicBezTo>
                      <a:pt x="8746" y="15266"/>
                      <a:pt x="8796" y="15365"/>
                      <a:pt x="8736" y="15415"/>
                    </a:cubicBezTo>
                    <a:cubicBezTo>
                      <a:pt x="8706" y="15439"/>
                      <a:pt x="8679" y="15452"/>
                      <a:pt x="8659" y="15452"/>
                    </a:cubicBezTo>
                    <a:cubicBezTo>
                      <a:pt x="8640" y="15452"/>
                      <a:pt x="8627" y="15439"/>
                      <a:pt x="8627" y="15415"/>
                    </a:cubicBezTo>
                    <a:cubicBezTo>
                      <a:pt x="8627" y="15395"/>
                      <a:pt x="8617" y="15365"/>
                      <a:pt x="8597" y="15325"/>
                    </a:cubicBezTo>
                    <a:cubicBezTo>
                      <a:pt x="8538" y="15365"/>
                      <a:pt x="8449" y="15385"/>
                      <a:pt x="8369" y="15385"/>
                    </a:cubicBezTo>
                    <a:cubicBezTo>
                      <a:pt x="8379" y="15444"/>
                      <a:pt x="8359" y="15533"/>
                      <a:pt x="8359" y="15623"/>
                    </a:cubicBezTo>
                    <a:cubicBezTo>
                      <a:pt x="8359" y="15676"/>
                      <a:pt x="8386" y="15692"/>
                      <a:pt x="8424" y="15692"/>
                    </a:cubicBezTo>
                    <a:cubicBezTo>
                      <a:pt x="8480" y="15692"/>
                      <a:pt x="8559" y="15658"/>
                      <a:pt x="8617" y="15652"/>
                    </a:cubicBezTo>
                    <a:cubicBezTo>
                      <a:pt x="8711" y="15644"/>
                      <a:pt x="8761" y="15577"/>
                      <a:pt x="8848" y="15577"/>
                    </a:cubicBezTo>
                    <a:cubicBezTo>
                      <a:pt x="8863" y="15577"/>
                      <a:pt x="8878" y="15579"/>
                      <a:pt x="8895" y="15583"/>
                    </a:cubicBezTo>
                    <a:cubicBezTo>
                      <a:pt x="9014" y="15613"/>
                      <a:pt x="9143" y="15811"/>
                      <a:pt x="9054" y="15821"/>
                    </a:cubicBezTo>
                    <a:cubicBezTo>
                      <a:pt x="8964" y="15831"/>
                      <a:pt x="8816" y="15900"/>
                      <a:pt x="8845" y="16039"/>
                    </a:cubicBezTo>
                    <a:cubicBezTo>
                      <a:pt x="8851" y="16067"/>
                      <a:pt x="8851" y="16078"/>
                      <a:pt x="8847" y="16078"/>
                    </a:cubicBezTo>
                    <a:cubicBezTo>
                      <a:pt x="8832" y="16078"/>
                      <a:pt x="8764" y="15931"/>
                      <a:pt x="8713" y="15931"/>
                    </a:cubicBezTo>
                    <a:cubicBezTo>
                      <a:pt x="8704" y="15931"/>
                      <a:pt x="8695" y="15937"/>
                      <a:pt x="8687" y="15950"/>
                    </a:cubicBezTo>
                    <a:cubicBezTo>
                      <a:pt x="8667" y="15990"/>
                      <a:pt x="8667" y="16039"/>
                      <a:pt x="8657" y="16089"/>
                    </a:cubicBezTo>
                    <a:cubicBezTo>
                      <a:pt x="8825" y="16178"/>
                      <a:pt x="9004" y="16297"/>
                      <a:pt x="9004" y="16297"/>
                    </a:cubicBezTo>
                    <a:lnTo>
                      <a:pt x="9916" y="16396"/>
                    </a:lnTo>
                    <a:lnTo>
                      <a:pt x="10154" y="16386"/>
                    </a:lnTo>
                    <a:lnTo>
                      <a:pt x="10154" y="16386"/>
                    </a:lnTo>
                    <a:cubicBezTo>
                      <a:pt x="10154" y="16416"/>
                      <a:pt x="10095" y="16436"/>
                      <a:pt x="10055" y="16436"/>
                    </a:cubicBezTo>
                    <a:cubicBezTo>
                      <a:pt x="9995" y="16446"/>
                      <a:pt x="9956" y="16475"/>
                      <a:pt x="9916" y="16515"/>
                    </a:cubicBezTo>
                    <a:cubicBezTo>
                      <a:pt x="9902" y="16526"/>
                      <a:pt x="9886" y="16530"/>
                      <a:pt x="9867" y="16530"/>
                    </a:cubicBezTo>
                    <a:cubicBezTo>
                      <a:pt x="9818" y="16530"/>
                      <a:pt x="9755" y="16502"/>
                      <a:pt x="9698" y="16495"/>
                    </a:cubicBezTo>
                    <a:cubicBezTo>
                      <a:pt x="9685" y="16492"/>
                      <a:pt x="9672" y="16491"/>
                      <a:pt x="9660" y="16491"/>
                    </a:cubicBezTo>
                    <a:cubicBezTo>
                      <a:pt x="9591" y="16491"/>
                      <a:pt x="9539" y="16537"/>
                      <a:pt x="9480" y="16604"/>
                    </a:cubicBezTo>
                    <a:cubicBezTo>
                      <a:pt x="9442" y="16647"/>
                      <a:pt x="9448" y="16664"/>
                      <a:pt x="9479" y="16664"/>
                    </a:cubicBezTo>
                    <a:cubicBezTo>
                      <a:pt x="9505" y="16664"/>
                      <a:pt x="9549" y="16652"/>
                      <a:pt x="9599" y="16634"/>
                    </a:cubicBezTo>
                    <a:cubicBezTo>
                      <a:pt x="9614" y="16628"/>
                      <a:pt x="9626" y="16625"/>
                      <a:pt x="9637" y="16625"/>
                    </a:cubicBezTo>
                    <a:cubicBezTo>
                      <a:pt x="9695" y="16625"/>
                      <a:pt x="9688" y="16707"/>
                      <a:pt x="9688" y="16723"/>
                    </a:cubicBezTo>
                    <a:cubicBezTo>
                      <a:pt x="9688" y="16753"/>
                      <a:pt x="9648" y="16803"/>
                      <a:pt x="9520" y="16872"/>
                    </a:cubicBezTo>
                    <a:cubicBezTo>
                      <a:pt x="9449" y="16916"/>
                      <a:pt x="9459" y="16938"/>
                      <a:pt x="9497" y="16938"/>
                    </a:cubicBezTo>
                    <a:cubicBezTo>
                      <a:pt x="9528" y="16938"/>
                      <a:pt x="9579" y="16923"/>
                      <a:pt x="9619" y="16892"/>
                    </a:cubicBezTo>
                    <a:cubicBezTo>
                      <a:pt x="9698" y="16822"/>
                      <a:pt x="9728" y="16813"/>
                      <a:pt x="9797" y="16713"/>
                    </a:cubicBezTo>
                    <a:cubicBezTo>
                      <a:pt x="9818" y="16680"/>
                      <a:pt x="9836" y="16667"/>
                      <a:pt x="9849" y="16667"/>
                    </a:cubicBezTo>
                    <a:cubicBezTo>
                      <a:pt x="9879" y="16667"/>
                      <a:pt x="9887" y="16735"/>
                      <a:pt x="9867" y="16783"/>
                    </a:cubicBezTo>
                    <a:cubicBezTo>
                      <a:pt x="9858" y="16817"/>
                      <a:pt x="9868" y="16833"/>
                      <a:pt x="9886" y="16833"/>
                    </a:cubicBezTo>
                    <a:cubicBezTo>
                      <a:pt x="9911" y="16833"/>
                      <a:pt x="9951" y="16804"/>
                      <a:pt x="9986" y="16753"/>
                    </a:cubicBezTo>
                    <a:cubicBezTo>
                      <a:pt x="10045" y="16674"/>
                      <a:pt x="10025" y="16664"/>
                      <a:pt x="10105" y="16634"/>
                    </a:cubicBezTo>
                    <a:cubicBezTo>
                      <a:pt x="10115" y="16628"/>
                      <a:pt x="10124" y="16626"/>
                      <a:pt x="10132" y="16626"/>
                    </a:cubicBezTo>
                    <a:cubicBezTo>
                      <a:pt x="10179" y="16626"/>
                      <a:pt x="10194" y="16709"/>
                      <a:pt x="10194" y="16743"/>
                    </a:cubicBezTo>
                    <a:cubicBezTo>
                      <a:pt x="10194" y="16783"/>
                      <a:pt x="10154" y="16793"/>
                      <a:pt x="10075" y="16813"/>
                    </a:cubicBezTo>
                    <a:cubicBezTo>
                      <a:pt x="9986" y="16832"/>
                      <a:pt x="10005" y="16912"/>
                      <a:pt x="9946" y="16991"/>
                    </a:cubicBezTo>
                    <a:cubicBezTo>
                      <a:pt x="9925" y="17019"/>
                      <a:pt x="9909" y="17031"/>
                      <a:pt x="9893" y="17031"/>
                    </a:cubicBezTo>
                    <a:cubicBezTo>
                      <a:pt x="9866" y="17031"/>
                      <a:pt x="9842" y="16993"/>
                      <a:pt x="9797" y="16941"/>
                    </a:cubicBezTo>
                    <a:cubicBezTo>
                      <a:pt x="9783" y="16927"/>
                      <a:pt x="9772" y="16921"/>
                      <a:pt x="9762" y="16921"/>
                    </a:cubicBezTo>
                    <a:cubicBezTo>
                      <a:pt x="9727" y="16921"/>
                      <a:pt x="9722" y="17009"/>
                      <a:pt x="9698" y="17041"/>
                    </a:cubicBezTo>
                    <a:cubicBezTo>
                      <a:pt x="9668" y="17080"/>
                      <a:pt x="9688" y="17100"/>
                      <a:pt x="9609" y="17249"/>
                    </a:cubicBezTo>
                    <a:cubicBezTo>
                      <a:pt x="9560" y="17340"/>
                      <a:pt x="9567" y="17360"/>
                      <a:pt x="9585" y="17360"/>
                    </a:cubicBezTo>
                    <a:cubicBezTo>
                      <a:pt x="9596" y="17360"/>
                      <a:pt x="9611" y="17352"/>
                      <a:pt x="9619" y="17348"/>
                    </a:cubicBezTo>
                    <a:cubicBezTo>
                      <a:pt x="9639" y="17338"/>
                      <a:pt x="9748" y="17219"/>
                      <a:pt x="9807" y="17199"/>
                    </a:cubicBezTo>
                    <a:cubicBezTo>
                      <a:pt x="9816" y="17196"/>
                      <a:pt x="9822" y="17195"/>
                      <a:pt x="9826" y="17195"/>
                    </a:cubicBezTo>
                    <a:cubicBezTo>
                      <a:pt x="9849" y="17195"/>
                      <a:pt x="9793" y="17245"/>
                      <a:pt x="9708" y="17338"/>
                    </a:cubicBezTo>
                    <a:cubicBezTo>
                      <a:pt x="9654" y="17392"/>
                      <a:pt x="9656" y="17408"/>
                      <a:pt x="9678" y="17408"/>
                    </a:cubicBezTo>
                    <a:cubicBezTo>
                      <a:pt x="9697" y="17408"/>
                      <a:pt x="9730" y="17397"/>
                      <a:pt x="9758" y="17388"/>
                    </a:cubicBezTo>
                    <a:cubicBezTo>
                      <a:pt x="9764" y="17386"/>
                      <a:pt x="9769" y="17385"/>
                      <a:pt x="9774" y="17385"/>
                    </a:cubicBezTo>
                    <a:cubicBezTo>
                      <a:pt x="9820" y="17385"/>
                      <a:pt x="9785" y="17467"/>
                      <a:pt x="9758" y="17467"/>
                    </a:cubicBezTo>
                    <a:cubicBezTo>
                      <a:pt x="9732" y="17467"/>
                      <a:pt x="9692" y="17445"/>
                      <a:pt x="9650" y="17445"/>
                    </a:cubicBezTo>
                    <a:cubicBezTo>
                      <a:pt x="9643" y="17445"/>
                      <a:pt x="9636" y="17446"/>
                      <a:pt x="9629" y="17447"/>
                    </a:cubicBezTo>
                    <a:cubicBezTo>
                      <a:pt x="9579" y="17457"/>
                      <a:pt x="9579" y="17556"/>
                      <a:pt x="9539" y="17665"/>
                    </a:cubicBezTo>
                    <a:cubicBezTo>
                      <a:pt x="9510" y="17764"/>
                      <a:pt x="9490" y="17725"/>
                      <a:pt x="9440" y="17883"/>
                    </a:cubicBezTo>
                    <a:cubicBezTo>
                      <a:pt x="9429" y="17927"/>
                      <a:pt x="9430" y="17944"/>
                      <a:pt x="9439" y="17944"/>
                    </a:cubicBezTo>
                    <a:cubicBezTo>
                      <a:pt x="9461" y="17944"/>
                      <a:pt x="9533" y="17827"/>
                      <a:pt x="9569" y="17784"/>
                    </a:cubicBezTo>
                    <a:cubicBezTo>
                      <a:pt x="9619" y="17715"/>
                      <a:pt x="9589" y="17725"/>
                      <a:pt x="9678" y="17675"/>
                    </a:cubicBezTo>
                    <a:cubicBezTo>
                      <a:pt x="9694" y="17666"/>
                      <a:pt x="9703" y="17661"/>
                      <a:pt x="9708" y="17661"/>
                    </a:cubicBezTo>
                    <a:cubicBezTo>
                      <a:pt x="9728" y="17661"/>
                      <a:pt x="9669" y="17736"/>
                      <a:pt x="9629" y="17824"/>
                    </a:cubicBezTo>
                    <a:cubicBezTo>
                      <a:pt x="9595" y="17891"/>
                      <a:pt x="9602" y="17931"/>
                      <a:pt x="9636" y="17931"/>
                    </a:cubicBezTo>
                    <a:cubicBezTo>
                      <a:pt x="9651" y="17931"/>
                      <a:pt x="9673" y="17922"/>
                      <a:pt x="9698" y="17903"/>
                    </a:cubicBezTo>
                    <a:cubicBezTo>
                      <a:pt x="9767" y="17844"/>
                      <a:pt x="9718" y="17814"/>
                      <a:pt x="9748" y="17735"/>
                    </a:cubicBezTo>
                    <a:cubicBezTo>
                      <a:pt x="9755" y="17714"/>
                      <a:pt x="9764" y="17705"/>
                      <a:pt x="9773" y="17705"/>
                    </a:cubicBezTo>
                    <a:cubicBezTo>
                      <a:pt x="9797" y="17705"/>
                      <a:pt x="9822" y="17773"/>
                      <a:pt x="9837" y="17824"/>
                    </a:cubicBezTo>
                    <a:cubicBezTo>
                      <a:pt x="9847" y="17893"/>
                      <a:pt x="9807" y="17883"/>
                      <a:pt x="9758" y="17973"/>
                    </a:cubicBezTo>
                    <a:cubicBezTo>
                      <a:pt x="9740" y="18008"/>
                      <a:pt x="9736" y="18021"/>
                      <a:pt x="9741" y="18021"/>
                    </a:cubicBezTo>
                    <a:cubicBezTo>
                      <a:pt x="9750" y="18021"/>
                      <a:pt x="9789" y="17978"/>
                      <a:pt x="9827" y="17953"/>
                    </a:cubicBezTo>
                    <a:cubicBezTo>
                      <a:pt x="9886" y="17923"/>
                      <a:pt x="9876" y="17864"/>
                      <a:pt x="9896" y="17854"/>
                    </a:cubicBezTo>
                    <a:cubicBezTo>
                      <a:pt x="9900" y="17851"/>
                      <a:pt x="9905" y="17850"/>
                      <a:pt x="9909" y="17850"/>
                    </a:cubicBezTo>
                    <a:cubicBezTo>
                      <a:pt x="9936" y="17850"/>
                      <a:pt x="9963" y="17897"/>
                      <a:pt x="9946" y="17923"/>
                    </a:cubicBezTo>
                    <a:cubicBezTo>
                      <a:pt x="9916" y="17953"/>
                      <a:pt x="9906" y="17943"/>
                      <a:pt x="9867" y="17983"/>
                    </a:cubicBezTo>
                    <a:cubicBezTo>
                      <a:pt x="9827" y="18032"/>
                      <a:pt x="9857" y="18042"/>
                      <a:pt x="9777" y="18111"/>
                    </a:cubicBezTo>
                    <a:cubicBezTo>
                      <a:pt x="9758" y="18131"/>
                      <a:pt x="9743" y="18138"/>
                      <a:pt x="9730" y="18138"/>
                    </a:cubicBezTo>
                    <a:cubicBezTo>
                      <a:pt x="9689" y="18138"/>
                      <a:pt x="9666" y="18065"/>
                      <a:pt x="9599" y="18042"/>
                    </a:cubicBezTo>
                    <a:cubicBezTo>
                      <a:pt x="9581" y="18034"/>
                      <a:pt x="9569" y="18030"/>
                      <a:pt x="9562" y="18030"/>
                    </a:cubicBezTo>
                    <a:cubicBezTo>
                      <a:pt x="9534" y="18030"/>
                      <a:pt x="9573" y="18084"/>
                      <a:pt x="9549" y="18131"/>
                    </a:cubicBezTo>
                    <a:cubicBezTo>
                      <a:pt x="9529" y="18181"/>
                      <a:pt x="9341" y="18191"/>
                      <a:pt x="9341" y="18191"/>
                    </a:cubicBezTo>
                    <a:cubicBezTo>
                      <a:pt x="9341" y="18191"/>
                      <a:pt x="9311" y="18250"/>
                      <a:pt x="9331" y="18250"/>
                    </a:cubicBezTo>
                    <a:cubicBezTo>
                      <a:pt x="9351" y="18260"/>
                      <a:pt x="9401" y="18280"/>
                      <a:pt x="9410" y="18340"/>
                    </a:cubicBezTo>
                    <a:cubicBezTo>
                      <a:pt x="9418" y="18365"/>
                      <a:pt x="9412" y="18373"/>
                      <a:pt x="9397" y="18373"/>
                    </a:cubicBezTo>
                    <a:cubicBezTo>
                      <a:pt x="9372" y="18373"/>
                      <a:pt x="9322" y="18349"/>
                      <a:pt x="9272" y="18349"/>
                    </a:cubicBezTo>
                    <a:cubicBezTo>
                      <a:pt x="9192" y="18349"/>
                      <a:pt x="9222" y="18369"/>
                      <a:pt x="9212" y="18439"/>
                    </a:cubicBezTo>
                    <a:cubicBezTo>
                      <a:pt x="9208" y="18465"/>
                      <a:pt x="9216" y="18471"/>
                      <a:pt x="9230" y="18471"/>
                    </a:cubicBezTo>
                    <a:cubicBezTo>
                      <a:pt x="9244" y="18471"/>
                      <a:pt x="9263" y="18465"/>
                      <a:pt x="9285" y="18465"/>
                    </a:cubicBezTo>
                    <a:cubicBezTo>
                      <a:pt x="9300" y="18465"/>
                      <a:pt x="9316" y="18468"/>
                      <a:pt x="9331" y="18478"/>
                    </a:cubicBezTo>
                    <a:cubicBezTo>
                      <a:pt x="9391" y="18518"/>
                      <a:pt x="9291" y="18528"/>
                      <a:pt x="9291" y="18627"/>
                    </a:cubicBezTo>
                    <a:cubicBezTo>
                      <a:pt x="9291" y="18655"/>
                      <a:pt x="9296" y="18665"/>
                      <a:pt x="9304" y="18665"/>
                    </a:cubicBezTo>
                    <a:cubicBezTo>
                      <a:pt x="9321" y="18665"/>
                      <a:pt x="9353" y="18612"/>
                      <a:pt x="9381" y="18578"/>
                    </a:cubicBezTo>
                    <a:cubicBezTo>
                      <a:pt x="9420" y="18518"/>
                      <a:pt x="9430" y="18488"/>
                      <a:pt x="9450" y="18439"/>
                    </a:cubicBezTo>
                    <a:cubicBezTo>
                      <a:pt x="9477" y="18385"/>
                      <a:pt x="9503" y="18348"/>
                      <a:pt x="9537" y="18348"/>
                    </a:cubicBezTo>
                    <a:cubicBezTo>
                      <a:pt x="9541" y="18348"/>
                      <a:pt x="9545" y="18348"/>
                      <a:pt x="9549" y="18349"/>
                    </a:cubicBezTo>
                    <a:cubicBezTo>
                      <a:pt x="9599" y="18359"/>
                      <a:pt x="9559" y="18379"/>
                      <a:pt x="9520" y="18478"/>
                    </a:cubicBezTo>
                    <a:cubicBezTo>
                      <a:pt x="9480" y="18587"/>
                      <a:pt x="9490" y="18578"/>
                      <a:pt x="9529" y="18627"/>
                    </a:cubicBezTo>
                    <a:cubicBezTo>
                      <a:pt x="9535" y="18638"/>
                      <a:pt x="9541" y="18643"/>
                      <a:pt x="9547" y="18643"/>
                    </a:cubicBezTo>
                    <a:cubicBezTo>
                      <a:pt x="9573" y="18643"/>
                      <a:pt x="9601" y="18556"/>
                      <a:pt x="9609" y="18508"/>
                    </a:cubicBezTo>
                    <a:cubicBezTo>
                      <a:pt x="9629" y="18459"/>
                      <a:pt x="9658" y="18429"/>
                      <a:pt x="9718" y="18399"/>
                    </a:cubicBezTo>
                    <a:cubicBezTo>
                      <a:pt x="9727" y="18393"/>
                      <a:pt x="9735" y="18390"/>
                      <a:pt x="9740" y="18390"/>
                    </a:cubicBezTo>
                    <a:cubicBezTo>
                      <a:pt x="9769" y="18390"/>
                      <a:pt x="9748" y="18468"/>
                      <a:pt x="9748" y="18518"/>
                    </a:cubicBezTo>
                    <a:cubicBezTo>
                      <a:pt x="9748" y="18578"/>
                      <a:pt x="9738" y="18558"/>
                      <a:pt x="9718" y="18637"/>
                    </a:cubicBezTo>
                    <a:cubicBezTo>
                      <a:pt x="9712" y="18663"/>
                      <a:pt x="9712" y="18674"/>
                      <a:pt x="9717" y="18674"/>
                    </a:cubicBezTo>
                    <a:cubicBezTo>
                      <a:pt x="9727" y="18674"/>
                      <a:pt x="9762" y="18611"/>
                      <a:pt x="9797" y="18548"/>
                    </a:cubicBezTo>
                    <a:cubicBezTo>
                      <a:pt x="9814" y="18505"/>
                      <a:pt x="9818" y="18494"/>
                      <a:pt x="9827" y="18494"/>
                    </a:cubicBezTo>
                    <a:cubicBezTo>
                      <a:pt x="9837" y="18494"/>
                      <a:pt x="9854" y="18509"/>
                      <a:pt x="9903" y="18509"/>
                    </a:cubicBezTo>
                    <a:cubicBezTo>
                      <a:pt x="9910" y="18509"/>
                      <a:pt x="9918" y="18509"/>
                      <a:pt x="9926" y="18508"/>
                    </a:cubicBezTo>
                    <a:cubicBezTo>
                      <a:pt x="10035" y="18508"/>
                      <a:pt x="9926" y="18538"/>
                      <a:pt x="9867" y="18607"/>
                    </a:cubicBezTo>
                    <a:cubicBezTo>
                      <a:pt x="9827" y="18660"/>
                      <a:pt x="9827" y="18673"/>
                      <a:pt x="9849" y="18673"/>
                    </a:cubicBezTo>
                    <a:cubicBezTo>
                      <a:pt x="9860" y="18673"/>
                      <a:pt x="9876" y="18670"/>
                      <a:pt x="9896" y="18667"/>
                    </a:cubicBezTo>
                    <a:cubicBezTo>
                      <a:pt x="9956" y="18657"/>
                      <a:pt x="9946" y="18637"/>
                      <a:pt x="10045" y="18607"/>
                    </a:cubicBezTo>
                    <a:cubicBezTo>
                      <a:pt x="10054" y="18605"/>
                      <a:pt x="10060" y="18604"/>
                      <a:pt x="10065" y="18604"/>
                    </a:cubicBezTo>
                    <a:cubicBezTo>
                      <a:pt x="10120" y="18604"/>
                      <a:pt x="9995" y="18736"/>
                      <a:pt x="9995" y="18736"/>
                    </a:cubicBezTo>
                    <a:cubicBezTo>
                      <a:pt x="9995" y="18736"/>
                      <a:pt x="9957" y="18749"/>
                      <a:pt x="9907" y="18749"/>
                    </a:cubicBezTo>
                    <a:cubicBezTo>
                      <a:pt x="9894" y="18749"/>
                      <a:pt x="9880" y="18748"/>
                      <a:pt x="9867" y="18746"/>
                    </a:cubicBezTo>
                    <a:cubicBezTo>
                      <a:pt x="9834" y="18735"/>
                      <a:pt x="9816" y="18727"/>
                      <a:pt x="9795" y="18727"/>
                    </a:cubicBezTo>
                    <a:cubicBezTo>
                      <a:pt x="9778" y="18727"/>
                      <a:pt x="9759" y="18733"/>
                      <a:pt x="9728" y="18746"/>
                    </a:cubicBezTo>
                    <a:cubicBezTo>
                      <a:pt x="9658" y="18776"/>
                      <a:pt x="9767" y="18815"/>
                      <a:pt x="9748" y="18835"/>
                    </a:cubicBezTo>
                    <a:cubicBezTo>
                      <a:pt x="9728" y="18855"/>
                      <a:pt x="9708" y="18835"/>
                      <a:pt x="9668" y="18885"/>
                    </a:cubicBezTo>
                    <a:cubicBezTo>
                      <a:pt x="9653" y="18904"/>
                      <a:pt x="9640" y="18913"/>
                      <a:pt x="9630" y="18913"/>
                    </a:cubicBezTo>
                    <a:cubicBezTo>
                      <a:pt x="9613" y="18913"/>
                      <a:pt x="9601" y="18891"/>
                      <a:pt x="9589" y="18855"/>
                    </a:cubicBezTo>
                    <a:cubicBezTo>
                      <a:pt x="9578" y="18834"/>
                      <a:pt x="9569" y="18826"/>
                      <a:pt x="9559" y="18826"/>
                    </a:cubicBezTo>
                    <a:cubicBezTo>
                      <a:pt x="9541" y="18826"/>
                      <a:pt x="9521" y="18849"/>
                      <a:pt x="9490" y="18855"/>
                    </a:cubicBezTo>
                    <a:cubicBezTo>
                      <a:pt x="9440" y="18875"/>
                      <a:pt x="9500" y="18934"/>
                      <a:pt x="9490" y="18964"/>
                    </a:cubicBezTo>
                    <a:cubicBezTo>
                      <a:pt x="9487" y="18970"/>
                      <a:pt x="9483" y="18973"/>
                      <a:pt x="9477" y="18973"/>
                    </a:cubicBezTo>
                    <a:cubicBezTo>
                      <a:pt x="9464" y="18973"/>
                      <a:pt x="9442" y="18961"/>
                      <a:pt x="9401" y="18954"/>
                    </a:cubicBezTo>
                    <a:cubicBezTo>
                      <a:pt x="9392" y="18953"/>
                      <a:pt x="9383" y="18952"/>
                      <a:pt x="9375" y="18952"/>
                    </a:cubicBezTo>
                    <a:cubicBezTo>
                      <a:pt x="9338" y="18952"/>
                      <a:pt x="9310" y="18969"/>
                      <a:pt x="9301" y="18994"/>
                    </a:cubicBezTo>
                    <a:cubicBezTo>
                      <a:pt x="9291" y="19024"/>
                      <a:pt x="9222" y="19123"/>
                      <a:pt x="9192" y="19143"/>
                    </a:cubicBezTo>
                    <a:cubicBezTo>
                      <a:pt x="9163" y="19172"/>
                      <a:pt x="9202" y="19232"/>
                      <a:pt x="9222" y="19242"/>
                    </a:cubicBezTo>
                    <a:cubicBezTo>
                      <a:pt x="9224" y="19243"/>
                      <a:pt x="9226" y="19243"/>
                      <a:pt x="9229" y="19243"/>
                    </a:cubicBezTo>
                    <a:cubicBezTo>
                      <a:pt x="9256" y="19243"/>
                      <a:pt x="9285" y="19187"/>
                      <a:pt x="9331" y="19123"/>
                    </a:cubicBezTo>
                    <a:cubicBezTo>
                      <a:pt x="9362" y="19081"/>
                      <a:pt x="9383" y="19067"/>
                      <a:pt x="9396" y="19067"/>
                    </a:cubicBezTo>
                    <a:cubicBezTo>
                      <a:pt x="9409" y="19067"/>
                      <a:pt x="9416" y="19079"/>
                      <a:pt x="9420" y="19093"/>
                    </a:cubicBezTo>
                    <a:cubicBezTo>
                      <a:pt x="9440" y="19123"/>
                      <a:pt x="9391" y="19163"/>
                      <a:pt x="9381" y="19182"/>
                    </a:cubicBezTo>
                    <a:cubicBezTo>
                      <a:pt x="9361" y="19202"/>
                      <a:pt x="9341" y="19321"/>
                      <a:pt x="9381" y="19351"/>
                    </a:cubicBezTo>
                    <a:cubicBezTo>
                      <a:pt x="9389" y="19358"/>
                      <a:pt x="9396" y="19361"/>
                      <a:pt x="9402" y="19361"/>
                    </a:cubicBezTo>
                    <a:cubicBezTo>
                      <a:pt x="9427" y="19361"/>
                      <a:pt x="9420" y="19296"/>
                      <a:pt x="9420" y="19272"/>
                    </a:cubicBezTo>
                    <a:cubicBezTo>
                      <a:pt x="9420" y="19246"/>
                      <a:pt x="9464" y="19154"/>
                      <a:pt x="9496" y="19154"/>
                    </a:cubicBezTo>
                    <a:cubicBezTo>
                      <a:pt x="9501" y="19154"/>
                      <a:pt x="9505" y="19157"/>
                      <a:pt x="9510" y="19163"/>
                    </a:cubicBezTo>
                    <a:cubicBezTo>
                      <a:pt x="9515" y="19170"/>
                      <a:pt x="9524" y="19173"/>
                      <a:pt x="9534" y="19173"/>
                    </a:cubicBezTo>
                    <a:cubicBezTo>
                      <a:pt x="9577" y="19173"/>
                      <a:pt x="9650" y="19115"/>
                      <a:pt x="9658" y="19083"/>
                    </a:cubicBezTo>
                    <a:cubicBezTo>
                      <a:pt x="9665" y="19057"/>
                      <a:pt x="9724" y="19044"/>
                      <a:pt x="9787" y="19044"/>
                    </a:cubicBezTo>
                    <a:cubicBezTo>
                      <a:pt x="9818" y="19044"/>
                      <a:pt x="9850" y="19047"/>
                      <a:pt x="9876" y="19053"/>
                    </a:cubicBezTo>
                    <a:cubicBezTo>
                      <a:pt x="9956" y="19073"/>
                      <a:pt x="9827" y="19163"/>
                      <a:pt x="9797" y="19202"/>
                    </a:cubicBezTo>
                    <a:cubicBezTo>
                      <a:pt x="9781" y="19228"/>
                      <a:pt x="9804" y="19241"/>
                      <a:pt x="9838" y="19241"/>
                    </a:cubicBezTo>
                    <a:cubicBezTo>
                      <a:pt x="9869" y="19241"/>
                      <a:pt x="9908" y="19231"/>
                      <a:pt x="9936" y="19212"/>
                    </a:cubicBezTo>
                    <a:cubicBezTo>
                      <a:pt x="9951" y="19202"/>
                      <a:pt x="9962" y="19198"/>
                      <a:pt x="9969" y="19198"/>
                    </a:cubicBezTo>
                    <a:cubicBezTo>
                      <a:pt x="9990" y="19198"/>
                      <a:pt x="9980" y="19232"/>
                      <a:pt x="9966" y="19262"/>
                    </a:cubicBezTo>
                    <a:cubicBezTo>
                      <a:pt x="9946" y="19311"/>
                      <a:pt x="9857" y="19341"/>
                      <a:pt x="9797" y="19341"/>
                    </a:cubicBezTo>
                    <a:cubicBezTo>
                      <a:pt x="9728" y="19331"/>
                      <a:pt x="9708" y="19272"/>
                      <a:pt x="9668" y="19262"/>
                    </a:cubicBezTo>
                    <a:cubicBezTo>
                      <a:pt x="9619" y="19262"/>
                      <a:pt x="9559" y="19341"/>
                      <a:pt x="9559" y="19430"/>
                    </a:cubicBezTo>
                    <a:cubicBezTo>
                      <a:pt x="9559" y="19471"/>
                      <a:pt x="9549" y="19483"/>
                      <a:pt x="9531" y="19483"/>
                    </a:cubicBezTo>
                    <a:cubicBezTo>
                      <a:pt x="9510" y="19483"/>
                      <a:pt x="9478" y="19465"/>
                      <a:pt x="9440" y="19460"/>
                    </a:cubicBezTo>
                    <a:cubicBezTo>
                      <a:pt x="9381" y="19460"/>
                      <a:pt x="9349" y="19443"/>
                      <a:pt x="9299" y="19443"/>
                    </a:cubicBezTo>
                    <a:cubicBezTo>
                      <a:pt x="9283" y="19443"/>
                      <a:pt x="9264" y="19445"/>
                      <a:pt x="9242" y="19450"/>
                    </a:cubicBezTo>
                    <a:cubicBezTo>
                      <a:pt x="9153" y="19470"/>
                      <a:pt x="9054" y="19529"/>
                      <a:pt x="9113" y="19539"/>
                    </a:cubicBezTo>
                    <a:cubicBezTo>
                      <a:pt x="9182" y="19549"/>
                      <a:pt x="9272" y="19589"/>
                      <a:pt x="9252" y="19688"/>
                    </a:cubicBezTo>
                    <a:cubicBezTo>
                      <a:pt x="9237" y="19733"/>
                      <a:pt x="9264" y="19735"/>
                      <a:pt x="9300" y="19735"/>
                    </a:cubicBezTo>
                    <a:cubicBezTo>
                      <a:pt x="9305" y="19735"/>
                      <a:pt x="9309" y="19735"/>
                      <a:pt x="9314" y="19735"/>
                    </a:cubicBezTo>
                    <a:cubicBezTo>
                      <a:pt x="9347" y="19735"/>
                      <a:pt x="9383" y="19737"/>
                      <a:pt x="9401" y="19767"/>
                    </a:cubicBezTo>
                    <a:cubicBezTo>
                      <a:pt x="9439" y="19825"/>
                      <a:pt x="9319" y="19966"/>
                      <a:pt x="9393" y="19966"/>
                    </a:cubicBezTo>
                    <a:cubicBezTo>
                      <a:pt x="9395" y="19966"/>
                      <a:pt x="9398" y="19966"/>
                      <a:pt x="9401" y="19966"/>
                    </a:cubicBezTo>
                    <a:cubicBezTo>
                      <a:pt x="9490" y="19956"/>
                      <a:pt x="9559" y="19866"/>
                      <a:pt x="9589" y="19777"/>
                    </a:cubicBezTo>
                    <a:cubicBezTo>
                      <a:pt x="9598" y="19749"/>
                      <a:pt x="9610" y="19738"/>
                      <a:pt x="9621" y="19738"/>
                    </a:cubicBezTo>
                    <a:cubicBezTo>
                      <a:pt x="9646" y="19738"/>
                      <a:pt x="9671" y="19789"/>
                      <a:pt x="9678" y="19837"/>
                    </a:cubicBezTo>
                    <a:cubicBezTo>
                      <a:pt x="9678" y="19847"/>
                      <a:pt x="9680" y="19851"/>
                      <a:pt x="9684" y="19851"/>
                    </a:cubicBezTo>
                    <a:cubicBezTo>
                      <a:pt x="9706" y="19851"/>
                      <a:pt x="9783" y="19701"/>
                      <a:pt x="9817" y="19658"/>
                    </a:cubicBezTo>
                    <a:cubicBezTo>
                      <a:pt x="9822" y="19653"/>
                      <a:pt x="9829" y="19650"/>
                      <a:pt x="9838" y="19650"/>
                    </a:cubicBezTo>
                    <a:cubicBezTo>
                      <a:pt x="9909" y="19650"/>
                      <a:pt x="10095" y="19797"/>
                      <a:pt x="10095" y="19797"/>
                    </a:cubicBezTo>
                    <a:lnTo>
                      <a:pt x="10491" y="19857"/>
                    </a:lnTo>
                    <a:lnTo>
                      <a:pt x="10541" y="19847"/>
                    </a:lnTo>
                    <a:cubicBezTo>
                      <a:pt x="10561" y="19866"/>
                      <a:pt x="10580" y="19886"/>
                      <a:pt x="10590" y="19896"/>
                    </a:cubicBezTo>
                    <a:cubicBezTo>
                      <a:pt x="10600" y="19886"/>
                      <a:pt x="10600" y="19876"/>
                      <a:pt x="10610" y="19857"/>
                    </a:cubicBezTo>
                    <a:cubicBezTo>
                      <a:pt x="10610" y="19857"/>
                      <a:pt x="10610" y="19847"/>
                      <a:pt x="10610" y="19847"/>
                    </a:cubicBezTo>
                    <a:cubicBezTo>
                      <a:pt x="10652" y="19755"/>
                      <a:pt x="10679" y="19657"/>
                      <a:pt x="10646" y="19657"/>
                    </a:cubicBezTo>
                    <a:cubicBezTo>
                      <a:pt x="10640" y="19657"/>
                      <a:pt x="10631" y="19660"/>
                      <a:pt x="10620" y="19668"/>
                    </a:cubicBezTo>
                    <a:cubicBezTo>
                      <a:pt x="10541" y="19728"/>
                      <a:pt x="10620" y="19668"/>
                      <a:pt x="10571" y="19738"/>
                    </a:cubicBezTo>
                    <a:cubicBezTo>
                      <a:pt x="10549" y="19775"/>
                      <a:pt x="10479" y="19813"/>
                      <a:pt x="10424" y="19813"/>
                    </a:cubicBezTo>
                    <a:cubicBezTo>
                      <a:pt x="10378" y="19813"/>
                      <a:pt x="10344" y="19785"/>
                      <a:pt x="10362" y="19708"/>
                    </a:cubicBezTo>
                    <a:cubicBezTo>
                      <a:pt x="10378" y="19643"/>
                      <a:pt x="10394" y="19628"/>
                      <a:pt x="10411" y="19628"/>
                    </a:cubicBezTo>
                    <a:cubicBezTo>
                      <a:pt x="10425" y="19628"/>
                      <a:pt x="10439" y="19639"/>
                      <a:pt x="10451" y="19639"/>
                    </a:cubicBezTo>
                    <a:cubicBezTo>
                      <a:pt x="10462" y="19639"/>
                      <a:pt x="10473" y="19630"/>
                      <a:pt x="10481" y="19599"/>
                    </a:cubicBezTo>
                    <a:cubicBezTo>
                      <a:pt x="10521" y="19490"/>
                      <a:pt x="10531" y="19440"/>
                      <a:pt x="10571" y="19430"/>
                    </a:cubicBezTo>
                    <a:cubicBezTo>
                      <a:pt x="10573" y="19430"/>
                      <a:pt x="10575" y="19430"/>
                      <a:pt x="10578" y="19430"/>
                    </a:cubicBezTo>
                    <a:cubicBezTo>
                      <a:pt x="10626" y="19430"/>
                      <a:pt x="10681" y="19519"/>
                      <a:pt x="10709" y="19519"/>
                    </a:cubicBezTo>
                    <a:cubicBezTo>
                      <a:pt x="10728" y="19519"/>
                      <a:pt x="10747" y="19389"/>
                      <a:pt x="10700" y="19389"/>
                    </a:cubicBezTo>
                    <a:cubicBezTo>
                      <a:pt x="10697" y="19389"/>
                      <a:pt x="10693" y="19389"/>
                      <a:pt x="10690" y="19391"/>
                    </a:cubicBezTo>
                    <a:cubicBezTo>
                      <a:pt x="10677" y="19396"/>
                      <a:pt x="10666" y="19399"/>
                      <a:pt x="10658" y="19399"/>
                    </a:cubicBezTo>
                    <a:cubicBezTo>
                      <a:pt x="10636" y="19399"/>
                      <a:pt x="10640" y="19372"/>
                      <a:pt x="10699" y="19291"/>
                    </a:cubicBezTo>
                    <a:cubicBezTo>
                      <a:pt x="10776" y="19198"/>
                      <a:pt x="10751" y="19126"/>
                      <a:pt x="10711" y="19126"/>
                    </a:cubicBezTo>
                    <a:cubicBezTo>
                      <a:pt x="10704" y="19126"/>
                      <a:pt x="10697" y="19128"/>
                      <a:pt x="10690" y="19133"/>
                    </a:cubicBezTo>
                    <a:cubicBezTo>
                      <a:pt x="10630" y="19153"/>
                      <a:pt x="10640" y="19331"/>
                      <a:pt x="10620" y="19341"/>
                    </a:cubicBezTo>
                    <a:cubicBezTo>
                      <a:pt x="10616" y="19343"/>
                      <a:pt x="10607" y="19345"/>
                      <a:pt x="10596" y="19345"/>
                    </a:cubicBezTo>
                    <a:cubicBezTo>
                      <a:pt x="10550" y="19345"/>
                      <a:pt x="10465" y="19319"/>
                      <a:pt x="10521" y="19192"/>
                    </a:cubicBezTo>
                    <a:cubicBezTo>
                      <a:pt x="10590" y="19034"/>
                      <a:pt x="10630" y="19103"/>
                      <a:pt x="10660" y="19063"/>
                    </a:cubicBezTo>
                    <a:cubicBezTo>
                      <a:pt x="10677" y="19021"/>
                      <a:pt x="10694" y="18870"/>
                      <a:pt x="10735" y="18870"/>
                    </a:cubicBezTo>
                    <a:cubicBezTo>
                      <a:pt x="10742" y="18870"/>
                      <a:pt x="10750" y="18875"/>
                      <a:pt x="10759" y="18885"/>
                    </a:cubicBezTo>
                    <a:cubicBezTo>
                      <a:pt x="10803" y="18943"/>
                      <a:pt x="10814" y="19017"/>
                      <a:pt x="10841" y="19017"/>
                    </a:cubicBezTo>
                    <a:cubicBezTo>
                      <a:pt x="10851" y="19017"/>
                      <a:pt x="10862" y="19008"/>
                      <a:pt x="10878" y="18984"/>
                    </a:cubicBezTo>
                    <a:cubicBezTo>
                      <a:pt x="10928" y="18905"/>
                      <a:pt x="10898" y="18825"/>
                      <a:pt x="10977" y="18806"/>
                    </a:cubicBezTo>
                    <a:cubicBezTo>
                      <a:pt x="10997" y="18796"/>
                      <a:pt x="11007" y="18796"/>
                      <a:pt x="11017" y="18786"/>
                    </a:cubicBezTo>
                    <a:cubicBezTo>
                      <a:pt x="11047" y="18766"/>
                      <a:pt x="11047" y="18736"/>
                      <a:pt x="11047" y="18706"/>
                    </a:cubicBezTo>
                    <a:cubicBezTo>
                      <a:pt x="11047" y="18696"/>
                      <a:pt x="11047" y="18677"/>
                      <a:pt x="11047" y="18657"/>
                    </a:cubicBezTo>
                    <a:cubicBezTo>
                      <a:pt x="11056" y="18627"/>
                      <a:pt x="11066" y="18578"/>
                      <a:pt x="11066" y="18558"/>
                    </a:cubicBezTo>
                    <a:cubicBezTo>
                      <a:pt x="11059" y="18543"/>
                      <a:pt x="11057" y="18534"/>
                      <a:pt x="11049" y="18534"/>
                    </a:cubicBezTo>
                    <a:cubicBezTo>
                      <a:pt x="11046" y="18534"/>
                      <a:pt x="11042" y="18535"/>
                      <a:pt x="11037" y="18538"/>
                    </a:cubicBezTo>
                    <a:lnTo>
                      <a:pt x="11027" y="18538"/>
                    </a:lnTo>
                    <a:cubicBezTo>
                      <a:pt x="10987" y="18558"/>
                      <a:pt x="10977" y="18587"/>
                      <a:pt x="10967" y="18637"/>
                    </a:cubicBezTo>
                    <a:cubicBezTo>
                      <a:pt x="10957" y="18647"/>
                      <a:pt x="10947" y="18677"/>
                      <a:pt x="10937" y="18696"/>
                    </a:cubicBezTo>
                    <a:cubicBezTo>
                      <a:pt x="10937" y="18696"/>
                      <a:pt x="10928" y="18706"/>
                      <a:pt x="10928" y="18716"/>
                    </a:cubicBezTo>
                    <a:cubicBezTo>
                      <a:pt x="10901" y="18765"/>
                      <a:pt x="10865" y="18790"/>
                      <a:pt x="10841" y="18790"/>
                    </a:cubicBezTo>
                    <a:cubicBezTo>
                      <a:pt x="10821" y="18790"/>
                      <a:pt x="10809" y="18772"/>
                      <a:pt x="10818" y="18736"/>
                    </a:cubicBezTo>
                    <a:cubicBezTo>
                      <a:pt x="10833" y="18698"/>
                      <a:pt x="10833" y="18675"/>
                      <a:pt x="10823" y="18675"/>
                    </a:cubicBezTo>
                    <a:cubicBezTo>
                      <a:pt x="10812" y="18675"/>
                      <a:pt x="10789" y="18700"/>
                      <a:pt x="10759" y="18756"/>
                    </a:cubicBezTo>
                    <a:cubicBezTo>
                      <a:pt x="10724" y="18811"/>
                      <a:pt x="10695" y="18815"/>
                      <a:pt x="10664" y="18815"/>
                    </a:cubicBezTo>
                    <a:cubicBezTo>
                      <a:pt x="10657" y="18815"/>
                      <a:pt x="10650" y="18815"/>
                      <a:pt x="10643" y="18815"/>
                    </a:cubicBezTo>
                    <a:cubicBezTo>
                      <a:pt x="10618" y="18815"/>
                      <a:pt x="10591" y="18818"/>
                      <a:pt x="10561" y="18845"/>
                    </a:cubicBezTo>
                    <a:cubicBezTo>
                      <a:pt x="10536" y="18867"/>
                      <a:pt x="10509" y="18876"/>
                      <a:pt x="10486" y="18876"/>
                    </a:cubicBezTo>
                    <a:cubicBezTo>
                      <a:pt x="10436" y="18876"/>
                      <a:pt x="10409" y="18831"/>
                      <a:pt x="10491" y="18776"/>
                    </a:cubicBezTo>
                    <a:cubicBezTo>
                      <a:pt x="10600" y="18696"/>
                      <a:pt x="10670" y="18706"/>
                      <a:pt x="10670" y="18677"/>
                    </a:cubicBezTo>
                    <a:cubicBezTo>
                      <a:pt x="10670" y="18652"/>
                      <a:pt x="10697" y="18587"/>
                      <a:pt x="10651" y="18587"/>
                    </a:cubicBezTo>
                    <a:cubicBezTo>
                      <a:pt x="10641" y="18587"/>
                      <a:pt x="10628" y="18590"/>
                      <a:pt x="10610" y="18597"/>
                    </a:cubicBezTo>
                    <a:cubicBezTo>
                      <a:pt x="10592" y="18607"/>
                      <a:pt x="10575" y="18612"/>
                      <a:pt x="10560" y="18612"/>
                    </a:cubicBezTo>
                    <a:cubicBezTo>
                      <a:pt x="10498" y="18612"/>
                      <a:pt x="10463" y="18542"/>
                      <a:pt x="10511" y="18478"/>
                    </a:cubicBezTo>
                    <a:cubicBezTo>
                      <a:pt x="10557" y="18425"/>
                      <a:pt x="10582" y="18408"/>
                      <a:pt x="10616" y="18408"/>
                    </a:cubicBezTo>
                    <a:cubicBezTo>
                      <a:pt x="10633" y="18408"/>
                      <a:pt x="10653" y="18412"/>
                      <a:pt x="10680" y="18419"/>
                    </a:cubicBezTo>
                    <a:cubicBezTo>
                      <a:pt x="10744" y="18427"/>
                      <a:pt x="10809" y="18501"/>
                      <a:pt x="10852" y="18501"/>
                    </a:cubicBezTo>
                    <a:cubicBezTo>
                      <a:pt x="10862" y="18501"/>
                      <a:pt x="10871" y="18497"/>
                      <a:pt x="10878" y="18488"/>
                    </a:cubicBezTo>
                    <a:cubicBezTo>
                      <a:pt x="10918" y="18449"/>
                      <a:pt x="10848" y="18399"/>
                      <a:pt x="10898" y="18389"/>
                    </a:cubicBezTo>
                    <a:cubicBezTo>
                      <a:pt x="10947" y="18379"/>
                      <a:pt x="11126" y="18359"/>
                      <a:pt x="11076" y="18320"/>
                    </a:cubicBezTo>
                    <a:cubicBezTo>
                      <a:pt x="11017" y="18270"/>
                      <a:pt x="10987" y="18201"/>
                      <a:pt x="10987" y="18201"/>
                    </a:cubicBezTo>
                    <a:cubicBezTo>
                      <a:pt x="10987" y="18201"/>
                      <a:pt x="10958" y="18083"/>
                      <a:pt x="10917" y="18083"/>
                    </a:cubicBezTo>
                    <a:cubicBezTo>
                      <a:pt x="10905" y="18083"/>
                      <a:pt x="10892" y="18094"/>
                      <a:pt x="10878" y="18121"/>
                    </a:cubicBezTo>
                    <a:cubicBezTo>
                      <a:pt x="10835" y="18189"/>
                      <a:pt x="10807" y="18211"/>
                      <a:pt x="10788" y="18211"/>
                    </a:cubicBezTo>
                    <a:cubicBezTo>
                      <a:pt x="10776" y="18211"/>
                      <a:pt x="10767" y="18202"/>
                      <a:pt x="10759" y="18191"/>
                    </a:cubicBezTo>
                    <a:cubicBezTo>
                      <a:pt x="10744" y="18168"/>
                      <a:pt x="10746" y="18124"/>
                      <a:pt x="10739" y="18124"/>
                    </a:cubicBezTo>
                    <a:cubicBezTo>
                      <a:pt x="10737" y="18124"/>
                      <a:pt x="10734" y="18129"/>
                      <a:pt x="10729" y="18141"/>
                    </a:cubicBezTo>
                    <a:cubicBezTo>
                      <a:pt x="10721" y="18163"/>
                      <a:pt x="10695" y="18177"/>
                      <a:pt x="10675" y="18177"/>
                    </a:cubicBezTo>
                    <a:cubicBezTo>
                      <a:pt x="10650" y="18177"/>
                      <a:pt x="10635" y="18153"/>
                      <a:pt x="10680" y="18092"/>
                    </a:cubicBezTo>
                    <a:cubicBezTo>
                      <a:pt x="10737" y="18010"/>
                      <a:pt x="10780" y="17942"/>
                      <a:pt x="10810" y="17942"/>
                    </a:cubicBezTo>
                    <a:cubicBezTo>
                      <a:pt x="10817" y="17942"/>
                      <a:pt x="10823" y="17946"/>
                      <a:pt x="10828" y="17953"/>
                    </a:cubicBezTo>
                    <a:cubicBezTo>
                      <a:pt x="10834" y="17958"/>
                      <a:pt x="10838" y="17961"/>
                      <a:pt x="10841" y="17961"/>
                    </a:cubicBezTo>
                    <a:cubicBezTo>
                      <a:pt x="10857" y="17961"/>
                      <a:pt x="10863" y="17911"/>
                      <a:pt x="10928" y="17854"/>
                    </a:cubicBezTo>
                    <a:cubicBezTo>
                      <a:pt x="10958" y="17831"/>
                      <a:pt x="10982" y="17825"/>
                      <a:pt x="11001" y="17825"/>
                    </a:cubicBezTo>
                    <a:cubicBezTo>
                      <a:pt x="11017" y="17825"/>
                      <a:pt x="11030" y="17829"/>
                      <a:pt x="11042" y="17829"/>
                    </a:cubicBezTo>
                    <a:cubicBezTo>
                      <a:pt x="11054" y="17829"/>
                      <a:pt x="11064" y="17826"/>
                      <a:pt x="11076" y="17814"/>
                    </a:cubicBezTo>
                    <a:cubicBezTo>
                      <a:pt x="11096" y="17794"/>
                      <a:pt x="11126" y="17784"/>
                      <a:pt x="11146" y="17764"/>
                    </a:cubicBezTo>
                    <a:cubicBezTo>
                      <a:pt x="11165" y="17745"/>
                      <a:pt x="11185" y="17735"/>
                      <a:pt x="11185" y="17715"/>
                    </a:cubicBezTo>
                    <a:cubicBezTo>
                      <a:pt x="11195" y="17695"/>
                      <a:pt x="11185" y="17685"/>
                      <a:pt x="11165" y="17665"/>
                    </a:cubicBezTo>
                    <a:cubicBezTo>
                      <a:pt x="11104" y="17624"/>
                      <a:pt x="11071" y="17602"/>
                      <a:pt x="11043" y="17602"/>
                    </a:cubicBezTo>
                    <a:cubicBezTo>
                      <a:pt x="11030" y="17602"/>
                      <a:pt x="11019" y="17607"/>
                      <a:pt x="11007" y="17616"/>
                    </a:cubicBezTo>
                    <a:cubicBezTo>
                      <a:pt x="10997" y="17629"/>
                      <a:pt x="10980" y="17636"/>
                      <a:pt x="10962" y="17636"/>
                    </a:cubicBezTo>
                    <a:cubicBezTo>
                      <a:pt x="10924" y="17636"/>
                      <a:pt x="10878" y="17609"/>
                      <a:pt x="10858" y="17556"/>
                    </a:cubicBezTo>
                    <a:cubicBezTo>
                      <a:pt x="10854" y="17541"/>
                      <a:pt x="10848" y="17536"/>
                      <a:pt x="10841" y="17536"/>
                    </a:cubicBezTo>
                    <a:cubicBezTo>
                      <a:pt x="10825" y="17536"/>
                      <a:pt x="10804" y="17567"/>
                      <a:pt x="10797" y="17567"/>
                    </a:cubicBezTo>
                    <a:cubicBezTo>
                      <a:pt x="10794" y="17567"/>
                      <a:pt x="10793" y="17560"/>
                      <a:pt x="10799" y="17536"/>
                    </a:cubicBezTo>
                    <a:cubicBezTo>
                      <a:pt x="10812" y="17484"/>
                      <a:pt x="10834" y="17453"/>
                      <a:pt x="10862" y="17453"/>
                    </a:cubicBezTo>
                    <a:cubicBezTo>
                      <a:pt x="10876" y="17453"/>
                      <a:pt x="10891" y="17460"/>
                      <a:pt x="10908" y="17477"/>
                    </a:cubicBezTo>
                    <a:cubicBezTo>
                      <a:pt x="10917" y="17492"/>
                      <a:pt x="10929" y="17498"/>
                      <a:pt x="10941" y="17498"/>
                    </a:cubicBezTo>
                    <a:cubicBezTo>
                      <a:pt x="10976" y="17498"/>
                      <a:pt x="11012" y="17440"/>
                      <a:pt x="10997" y="17388"/>
                    </a:cubicBezTo>
                    <a:cubicBezTo>
                      <a:pt x="10983" y="17338"/>
                      <a:pt x="10918" y="17294"/>
                      <a:pt x="10925" y="17294"/>
                    </a:cubicBezTo>
                    <a:cubicBezTo>
                      <a:pt x="10928" y="17294"/>
                      <a:pt x="10943" y="17301"/>
                      <a:pt x="10977" y="17318"/>
                    </a:cubicBezTo>
                    <a:cubicBezTo>
                      <a:pt x="11096" y="17378"/>
                      <a:pt x="11066" y="17358"/>
                      <a:pt x="11056" y="17417"/>
                    </a:cubicBezTo>
                    <a:cubicBezTo>
                      <a:pt x="11045" y="17452"/>
                      <a:pt x="11083" y="17493"/>
                      <a:pt x="11113" y="17493"/>
                    </a:cubicBezTo>
                    <a:cubicBezTo>
                      <a:pt x="11136" y="17493"/>
                      <a:pt x="11154" y="17470"/>
                      <a:pt x="11146" y="17407"/>
                    </a:cubicBezTo>
                    <a:cubicBezTo>
                      <a:pt x="11136" y="17259"/>
                      <a:pt x="11205" y="17150"/>
                      <a:pt x="11116" y="17150"/>
                    </a:cubicBezTo>
                    <a:cubicBezTo>
                      <a:pt x="11056" y="17150"/>
                      <a:pt x="11059" y="17181"/>
                      <a:pt x="11052" y="17181"/>
                    </a:cubicBezTo>
                    <a:cubicBezTo>
                      <a:pt x="11049" y="17181"/>
                      <a:pt x="11043" y="17173"/>
                      <a:pt x="11027" y="17150"/>
                    </a:cubicBezTo>
                    <a:cubicBezTo>
                      <a:pt x="10987" y="17090"/>
                      <a:pt x="10828" y="17140"/>
                      <a:pt x="10908" y="17060"/>
                    </a:cubicBezTo>
                    <a:cubicBezTo>
                      <a:pt x="10947" y="17001"/>
                      <a:pt x="10977" y="16971"/>
                      <a:pt x="10997" y="16951"/>
                    </a:cubicBezTo>
                    <a:cubicBezTo>
                      <a:pt x="10977" y="16902"/>
                      <a:pt x="10977" y="16862"/>
                      <a:pt x="10918" y="16852"/>
                    </a:cubicBezTo>
                    <a:cubicBezTo>
                      <a:pt x="10828" y="16832"/>
                      <a:pt x="10838" y="16793"/>
                      <a:pt x="10838" y="16753"/>
                    </a:cubicBezTo>
                    <a:cubicBezTo>
                      <a:pt x="10838" y="16753"/>
                      <a:pt x="10838" y="16743"/>
                      <a:pt x="10838" y="16743"/>
                    </a:cubicBezTo>
                    <a:cubicBezTo>
                      <a:pt x="10878" y="16783"/>
                      <a:pt x="10947" y="16803"/>
                      <a:pt x="11007" y="16803"/>
                    </a:cubicBezTo>
                    <a:cubicBezTo>
                      <a:pt x="11032" y="16822"/>
                      <a:pt x="11054" y="16833"/>
                      <a:pt x="11069" y="16833"/>
                    </a:cubicBezTo>
                    <a:cubicBezTo>
                      <a:pt x="11077" y="16833"/>
                      <a:pt x="11083" y="16830"/>
                      <a:pt x="11086" y="16822"/>
                    </a:cubicBezTo>
                    <a:cubicBezTo>
                      <a:pt x="11076" y="16793"/>
                      <a:pt x="11076" y="16783"/>
                      <a:pt x="11086" y="16783"/>
                    </a:cubicBezTo>
                    <a:cubicBezTo>
                      <a:pt x="11086" y="16783"/>
                      <a:pt x="11086" y="16773"/>
                      <a:pt x="11086" y="16773"/>
                    </a:cubicBezTo>
                    <a:lnTo>
                      <a:pt x="11116" y="16773"/>
                    </a:lnTo>
                    <a:cubicBezTo>
                      <a:pt x="11126" y="16773"/>
                      <a:pt x="11126" y="16763"/>
                      <a:pt x="11126" y="16753"/>
                    </a:cubicBezTo>
                    <a:cubicBezTo>
                      <a:pt x="11126" y="16763"/>
                      <a:pt x="11136" y="16763"/>
                      <a:pt x="11136" y="16773"/>
                    </a:cubicBezTo>
                    <a:cubicBezTo>
                      <a:pt x="11175" y="16763"/>
                      <a:pt x="11215" y="16743"/>
                      <a:pt x="11225" y="16713"/>
                    </a:cubicBezTo>
                    <a:cubicBezTo>
                      <a:pt x="11235" y="16664"/>
                      <a:pt x="11245" y="16684"/>
                      <a:pt x="11255" y="16674"/>
                    </a:cubicBezTo>
                    <a:cubicBezTo>
                      <a:pt x="11255" y="16674"/>
                      <a:pt x="11255" y="16664"/>
                      <a:pt x="11255" y="16664"/>
                    </a:cubicBezTo>
                    <a:cubicBezTo>
                      <a:pt x="11255" y="16644"/>
                      <a:pt x="11235" y="16555"/>
                      <a:pt x="11205" y="16495"/>
                    </a:cubicBezTo>
                    <a:cubicBezTo>
                      <a:pt x="11195" y="16495"/>
                      <a:pt x="11195" y="16505"/>
                      <a:pt x="11185" y="16505"/>
                    </a:cubicBezTo>
                    <a:cubicBezTo>
                      <a:pt x="11195" y="16495"/>
                      <a:pt x="11195" y="16495"/>
                      <a:pt x="11195" y="16485"/>
                    </a:cubicBezTo>
                    <a:cubicBezTo>
                      <a:pt x="11195" y="16485"/>
                      <a:pt x="11195" y="16485"/>
                      <a:pt x="11195" y="16475"/>
                    </a:cubicBezTo>
                    <a:cubicBezTo>
                      <a:pt x="11173" y="16445"/>
                      <a:pt x="11132" y="16432"/>
                      <a:pt x="11146" y="16432"/>
                    </a:cubicBezTo>
                    <a:cubicBezTo>
                      <a:pt x="11150" y="16432"/>
                      <a:pt x="11159" y="16433"/>
                      <a:pt x="11175" y="16436"/>
                    </a:cubicBezTo>
                    <a:cubicBezTo>
                      <a:pt x="11185" y="16446"/>
                      <a:pt x="11195" y="16446"/>
                      <a:pt x="11215" y="16466"/>
                    </a:cubicBezTo>
                    <a:cubicBezTo>
                      <a:pt x="11225" y="16436"/>
                      <a:pt x="11245" y="16416"/>
                      <a:pt x="11275" y="16406"/>
                    </a:cubicBezTo>
                    <a:cubicBezTo>
                      <a:pt x="11284" y="16406"/>
                      <a:pt x="11284" y="16406"/>
                      <a:pt x="11294" y="16396"/>
                    </a:cubicBezTo>
                    <a:cubicBezTo>
                      <a:pt x="11294" y="16347"/>
                      <a:pt x="11294" y="16287"/>
                      <a:pt x="11314" y="16257"/>
                    </a:cubicBezTo>
                    <a:cubicBezTo>
                      <a:pt x="11330" y="16219"/>
                      <a:pt x="11345" y="15982"/>
                      <a:pt x="11351" y="15982"/>
                    </a:cubicBezTo>
                    <a:cubicBezTo>
                      <a:pt x="11353" y="15982"/>
                      <a:pt x="11354" y="16001"/>
                      <a:pt x="11354" y="16049"/>
                    </a:cubicBezTo>
                    <a:lnTo>
                      <a:pt x="11354" y="16208"/>
                    </a:lnTo>
                    <a:cubicBezTo>
                      <a:pt x="11354" y="16154"/>
                      <a:pt x="11357" y="16134"/>
                      <a:pt x="11362" y="16134"/>
                    </a:cubicBezTo>
                    <a:cubicBezTo>
                      <a:pt x="11376" y="16134"/>
                      <a:pt x="11408" y="16329"/>
                      <a:pt x="11423" y="16366"/>
                    </a:cubicBezTo>
                    <a:cubicBezTo>
                      <a:pt x="11443" y="16416"/>
                      <a:pt x="11433" y="16426"/>
                      <a:pt x="11433" y="16485"/>
                    </a:cubicBezTo>
                    <a:cubicBezTo>
                      <a:pt x="11433" y="16495"/>
                      <a:pt x="11443" y="16505"/>
                      <a:pt x="11443" y="16515"/>
                    </a:cubicBezTo>
                    <a:cubicBezTo>
                      <a:pt x="11443" y="16534"/>
                      <a:pt x="11446" y="16540"/>
                      <a:pt x="11454" y="16540"/>
                    </a:cubicBezTo>
                    <a:cubicBezTo>
                      <a:pt x="11466" y="16540"/>
                      <a:pt x="11490" y="16525"/>
                      <a:pt x="11532" y="16525"/>
                    </a:cubicBezTo>
                    <a:cubicBezTo>
                      <a:pt x="11542" y="16522"/>
                      <a:pt x="11550" y="16521"/>
                      <a:pt x="11556" y="16521"/>
                    </a:cubicBezTo>
                    <a:cubicBezTo>
                      <a:pt x="11587" y="16521"/>
                      <a:pt x="11562" y="16556"/>
                      <a:pt x="11532" y="16556"/>
                    </a:cubicBezTo>
                    <a:cubicBezTo>
                      <a:pt x="11529" y="16556"/>
                      <a:pt x="11526" y="16556"/>
                      <a:pt x="11522" y="16555"/>
                    </a:cubicBezTo>
                    <a:cubicBezTo>
                      <a:pt x="11493" y="16555"/>
                      <a:pt x="11473" y="16575"/>
                      <a:pt x="11463" y="16594"/>
                    </a:cubicBezTo>
                    <a:cubicBezTo>
                      <a:pt x="11453" y="16604"/>
                      <a:pt x="11443" y="16624"/>
                      <a:pt x="11453" y="16624"/>
                    </a:cubicBezTo>
                    <a:cubicBezTo>
                      <a:pt x="11463" y="16644"/>
                      <a:pt x="11552" y="16674"/>
                      <a:pt x="11513" y="16753"/>
                    </a:cubicBezTo>
                    <a:cubicBezTo>
                      <a:pt x="11500" y="16798"/>
                      <a:pt x="11529" y="16814"/>
                      <a:pt x="11559" y="16814"/>
                    </a:cubicBezTo>
                    <a:cubicBezTo>
                      <a:pt x="11575" y="16814"/>
                      <a:pt x="11591" y="16810"/>
                      <a:pt x="11602" y="16803"/>
                    </a:cubicBezTo>
                    <a:cubicBezTo>
                      <a:pt x="11606" y="16802"/>
                      <a:pt x="11610" y="16801"/>
                      <a:pt x="11614" y="16801"/>
                    </a:cubicBezTo>
                    <a:cubicBezTo>
                      <a:pt x="11649" y="16801"/>
                      <a:pt x="11675" y="16836"/>
                      <a:pt x="11622" y="16862"/>
                    </a:cubicBezTo>
                    <a:cubicBezTo>
                      <a:pt x="11572" y="16902"/>
                      <a:pt x="11612" y="17021"/>
                      <a:pt x="11661" y="17021"/>
                    </a:cubicBezTo>
                    <a:cubicBezTo>
                      <a:pt x="11697" y="17021"/>
                      <a:pt x="11727" y="16970"/>
                      <a:pt x="11767" y="16970"/>
                    </a:cubicBezTo>
                    <a:cubicBezTo>
                      <a:pt x="11783" y="16970"/>
                      <a:pt x="11800" y="16978"/>
                      <a:pt x="11820" y="17001"/>
                    </a:cubicBezTo>
                    <a:cubicBezTo>
                      <a:pt x="11899" y="17090"/>
                      <a:pt x="11770" y="17021"/>
                      <a:pt x="11731" y="17080"/>
                    </a:cubicBezTo>
                    <a:cubicBezTo>
                      <a:pt x="11691" y="17150"/>
                      <a:pt x="11721" y="17170"/>
                      <a:pt x="11632" y="17170"/>
                    </a:cubicBezTo>
                    <a:cubicBezTo>
                      <a:pt x="11628" y="17169"/>
                      <a:pt x="11624" y="17169"/>
                      <a:pt x="11621" y="17169"/>
                    </a:cubicBezTo>
                    <a:cubicBezTo>
                      <a:pt x="11554" y="17169"/>
                      <a:pt x="11572" y="17266"/>
                      <a:pt x="11562" y="17407"/>
                    </a:cubicBezTo>
                    <a:cubicBezTo>
                      <a:pt x="11554" y="17470"/>
                      <a:pt x="11572" y="17493"/>
                      <a:pt x="11594" y="17493"/>
                    </a:cubicBezTo>
                    <a:cubicBezTo>
                      <a:pt x="11625" y="17493"/>
                      <a:pt x="11663" y="17452"/>
                      <a:pt x="11651" y="17417"/>
                    </a:cubicBezTo>
                    <a:cubicBezTo>
                      <a:pt x="11641" y="17358"/>
                      <a:pt x="11671" y="17328"/>
                      <a:pt x="11790" y="17279"/>
                    </a:cubicBezTo>
                    <a:cubicBezTo>
                      <a:pt x="11813" y="17268"/>
                      <a:pt x="11827" y="17263"/>
                      <a:pt x="11835" y="17263"/>
                    </a:cubicBezTo>
                    <a:cubicBezTo>
                      <a:pt x="11870" y="17263"/>
                      <a:pt x="11767" y="17360"/>
                      <a:pt x="11750" y="17417"/>
                    </a:cubicBezTo>
                    <a:cubicBezTo>
                      <a:pt x="11741" y="17452"/>
                      <a:pt x="11743" y="17467"/>
                      <a:pt x="11753" y="17467"/>
                    </a:cubicBezTo>
                    <a:cubicBezTo>
                      <a:pt x="11763" y="17467"/>
                      <a:pt x="11780" y="17452"/>
                      <a:pt x="11800" y="17427"/>
                    </a:cubicBezTo>
                    <a:cubicBezTo>
                      <a:pt x="11811" y="17417"/>
                      <a:pt x="11820" y="17412"/>
                      <a:pt x="11829" y="17412"/>
                    </a:cubicBezTo>
                    <a:cubicBezTo>
                      <a:pt x="11862" y="17412"/>
                      <a:pt x="11884" y="17476"/>
                      <a:pt x="11899" y="17546"/>
                    </a:cubicBezTo>
                    <a:cubicBezTo>
                      <a:pt x="11919" y="17626"/>
                      <a:pt x="11860" y="17556"/>
                      <a:pt x="11840" y="17636"/>
                    </a:cubicBezTo>
                    <a:cubicBezTo>
                      <a:pt x="11829" y="17664"/>
                      <a:pt x="11812" y="17675"/>
                      <a:pt x="11793" y="17675"/>
                    </a:cubicBezTo>
                    <a:cubicBezTo>
                      <a:pt x="11758" y="17675"/>
                      <a:pt x="11716" y="17641"/>
                      <a:pt x="11691" y="17616"/>
                    </a:cubicBezTo>
                    <a:cubicBezTo>
                      <a:pt x="11681" y="17606"/>
                      <a:pt x="11671" y="17601"/>
                      <a:pt x="11660" y="17601"/>
                    </a:cubicBezTo>
                    <a:cubicBezTo>
                      <a:pt x="11638" y="17601"/>
                      <a:pt x="11612" y="17619"/>
                      <a:pt x="11572" y="17645"/>
                    </a:cubicBezTo>
                    <a:cubicBezTo>
                      <a:pt x="11562" y="17655"/>
                      <a:pt x="11552" y="17665"/>
                      <a:pt x="11542" y="17665"/>
                    </a:cubicBezTo>
                    <a:cubicBezTo>
                      <a:pt x="11473" y="17715"/>
                      <a:pt x="11542" y="17755"/>
                      <a:pt x="11592" y="17784"/>
                    </a:cubicBezTo>
                    <a:cubicBezTo>
                      <a:pt x="11602" y="17774"/>
                      <a:pt x="11612" y="17764"/>
                      <a:pt x="11622" y="17755"/>
                    </a:cubicBezTo>
                    <a:cubicBezTo>
                      <a:pt x="11625" y="17753"/>
                      <a:pt x="11628" y="17753"/>
                      <a:pt x="11632" y="17753"/>
                    </a:cubicBezTo>
                    <a:cubicBezTo>
                      <a:pt x="11661" y="17753"/>
                      <a:pt x="11703" y="17788"/>
                      <a:pt x="11721" y="17824"/>
                    </a:cubicBezTo>
                    <a:cubicBezTo>
                      <a:pt x="11731" y="17834"/>
                      <a:pt x="11750" y="17844"/>
                      <a:pt x="11780" y="17864"/>
                    </a:cubicBezTo>
                    <a:cubicBezTo>
                      <a:pt x="11835" y="17911"/>
                      <a:pt x="11840" y="17965"/>
                      <a:pt x="11855" y="17965"/>
                    </a:cubicBezTo>
                    <a:cubicBezTo>
                      <a:pt x="11859" y="17965"/>
                      <a:pt x="11863" y="17961"/>
                      <a:pt x="11869" y="17953"/>
                    </a:cubicBezTo>
                    <a:cubicBezTo>
                      <a:pt x="11876" y="17948"/>
                      <a:pt x="11882" y="17946"/>
                      <a:pt x="11889" y="17946"/>
                    </a:cubicBezTo>
                    <a:cubicBezTo>
                      <a:pt x="11923" y="17946"/>
                      <a:pt x="11961" y="18008"/>
                      <a:pt x="12028" y="18092"/>
                    </a:cubicBezTo>
                    <a:cubicBezTo>
                      <a:pt x="12067" y="18153"/>
                      <a:pt x="12053" y="18177"/>
                      <a:pt x="12029" y="18177"/>
                    </a:cubicBezTo>
                    <a:cubicBezTo>
                      <a:pt x="12011" y="18177"/>
                      <a:pt x="11987" y="18163"/>
                      <a:pt x="11979" y="18141"/>
                    </a:cubicBezTo>
                    <a:cubicBezTo>
                      <a:pt x="11974" y="18129"/>
                      <a:pt x="11970" y="18124"/>
                      <a:pt x="11967" y="18124"/>
                    </a:cubicBezTo>
                    <a:cubicBezTo>
                      <a:pt x="11957" y="18124"/>
                      <a:pt x="11954" y="18168"/>
                      <a:pt x="11939" y="18191"/>
                    </a:cubicBezTo>
                    <a:cubicBezTo>
                      <a:pt x="11936" y="18195"/>
                      <a:pt x="11932" y="18198"/>
                      <a:pt x="11928" y="18198"/>
                    </a:cubicBezTo>
                    <a:cubicBezTo>
                      <a:pt x="11906" y="18198"/>
                      <a:pt x="11870" y="18133"/>
                      <a:pt x="11820" y="18032"/>
                    </a:cubicBezTo>
                    <a:cubicBezTo>
                      <a:pt x="11807" y="18009"/>
                      <a:pt x="11797" y="17999"/>
                      <a:pt x="11790" y="17999"/>
                    </a:cubicBezTo>
                    <a:cubicBezTo>
                      <a:pt x="11764" y="17999"/>
                      <a:pt x="11770" y="18121"/>
                      <a:pt x="11770" y="18121"/>
                    </a:cubicBezTo>
                    <a:cubicBezTo>
                      <a:pt x="11770" y="18121"/>
                      <a:pt x="11741" y="18240"/>
                      <a:pt x="11681" y="18290"/>
                    </a:cubicBezTo>
                    <a:cubicBezTo>
                      <a:pt x="11661" y="18310"/>
                      <a:pt x="11661" y="18320"/>
                      <a:pt x="11671" y="18330"/>
                    </a:cubicBezTo>
                    <a:cubicBezTo>
                      <a:pt x="11681" y="18359"/>
                      <a:pt x="11721" y="18369"/>
                      <a:pt x="11750" y="18379"/>
                    </a:cubicBezTo>
                    <a:cubicBezTo>
                      <a:pt x="11760" y="18379"/>
                      <a:pt x="11770" y="18379"/>
                      <a:pt x="11780" y="18389"/>
                    </a:cubicBezTo>
                    <a:cubicBezTo>
                      <a:pt x="11810" y="18399"/>
                      <a:pt x="11840" y="18429"/>
                      <a:pt x="11869" y="18459"/>
                    </a:cubicBezTo>
                    <a:cubicBezTo>
                      <a:pt x="11880" y="18469"/>
                      <a:pt x="11894" y="18473"/>
                      <a:pt x="11910" y="18473"/>
                    </a:cubicBezTo>
                    <a:cubicBezTo>
                      <a:pt x="11952" y="18473"/>
                      <a:pt x="12010" y="18443"/>
                      <a:pt x="12068" y="18429"/>
                    </a:cubicBezTo>
                    <a:cubicBezTo>
                      <a:pt x="12078" y="18426"/>
                      <a:pt x="12088" y="18425"/>
                      <a:pt x="12098" y="18425"/>
                    </a:cubicBezTo>
                    <a:cubicBezTo>
                      <a:pt x="12160" y="18425"/>
                      <a:pt x="12206" y="18479"/>
                      <a:pt x="12266" y="18548"/>
                    </a:cubicBezTo>
                    <a:cubicBezTo>
                      <a:pt x="12299" y="18592"/>
                      <a:pt x="12289" y="18612"/>
                      <a:pt x="12258" y="18612"/>
                    </a:cubicBezTo>
                    <a:cubicBezTo>
                      <a:pt x="12234" y="18612"/>
                      <a:pt x="12196" y="18599"/>
                      <a:pt x="12157" y="18578"/>
                    </a:cubicBezTo>
                    <a:cubicBezTo>
                      <a:pt x="12142" y="18572"/>
                      <a:pt x="12130" y="18569"/>
                      <a:pt x="12120" y="18569"/>
                    </a:cubicBezTo>
                    <a:cubicBezTo>
                      <a:pt x="12063" y="18569"/>
                      <a:pt x="12078" y="18651"/>
                      <a:pt x="12078" y="18677"/>
                    </a:cubicBezTo>
                    <a:cubicBezTo>
                      <a:pt x="12068" y="18706"/>
                      <a:pt x="12107" y="18756"/>
                      <a:pt x="12226" y="18835"/>
                    </a:cubicBezTo>
                    <a:cubicBezTo>
                      <a:pt x="12283" y="18876"/>
                      <a:pt x="12278" y="18896"/>
                      <a:pt x="12250" y="18896"/>
                    </a:cubicBezTo>
                    <a:cubicBezTo>
                      <a:pt x="12223" y="18896"/>
                      <a:pt x="12176" y="18879"/>
                      <a:pt x="12137" y="18845"/>
                    </a:cubicBezTo>
                    <a:cubicBezTo>
                      <a:pt x="12058" y="18776"/>
                      <a:pt x="12038" y="18766"/>
                      <a:pt x="11979" y="18657"/>
                    </a:cubicBezTo>
                    <a:cubicBezTo>
                      <a:pt x="11961" y="18627"/>
                      <a:pt x="11946" y="18615"/>
                      <a:pt x="11934" y="18615"/>
                    </a:cubicBezTo>
                    <a:cubicBezTo>
                      <a:pt x="11906" y="18615"/>
                      <a:pt x="11895" y="18681"/>
                      <a:pt x="11909" y="18736"/>
                    </a:cubicBezTo>
                    <a:cubicBezTo>
                      <a:pt x="11922" y="18770"/>
                      <a:pt x="11915" y="18786"/>
                      <a:pt x="11898" y="18786"/>
                    </a:cubicBezTo>
                    <a:cubicBezTo>
                      <a:pt x="11877" y="18786"/>
                      <a:pt x="11838" y="18757"/>
                      <a:pt x="11810" y="18706"/>
                    </a:cubicBezTo>
                    <a:cubicBezTo>
                      <a:pt x="11760" y="18617"/>
                      <a:pt x="11770" y="18607"/>
                      <a:pt x="11711" y="18578"/>
                    </a:cubicBezTo>
                    <a:lnTo>
                      <a:pt x="11701" y="18578"/>
                    </a:lnTo>
                    <a:cubicBezTo>
                      <a:pt x="11693" y="18572"/>
                      <a:pt x="11685" y="18570"/>
                      <a:pt x="11678" y="18570"/>
                    </a:cubicBezTo>
                    <a:cubicBezTo>
                      <a:pt x="11661" y="18570"/>
                      <a:pt x="11649" y="18586"/>
                      <a:pt x="11641" y="18607"/>
                    </a:cubicBezTo>
                    <a:cubicBezTo>
                      <a:pt x="11622" y="18637"/>
                      <a:pt x="11622" y="18677"/>
                      <a:pt x="11622" y="18696"/>
                    </a:cubicBezTo>
                    <a:cubicBezTo>
                      <a:pt x="11622" y="18726"/>
                      <a:pt x="11651" y="18736"/>
                      <a:pt x="11731" y="18766"/>
                    </a:cubicBezTo>
                    <a:cubicBezTo>
                      <a:pt x="11810" y="18786"/>
                      <a:pt x="11790" y="18865"/>
                      <a:pt x="11840" y="18954"/>
                    </a:cubicBezTo>
                    <a:cubicBezTo>
                      <a:pt x="11861" y="18983"/>
                      <a:pt x="11877" y="18994"/>
                      <a:pt x="11892" y="18994"/>
                    </a:cubicBezTo>
                    <a:cubicBezTo>
                      <a:pt x="11918" y="18994"/>
                      <a:pt x="11940" y="18956"/>
                      <a:pt x="11979" y="18905"/>
                    </a:cubicBezTo>
                    <a:cubicBezTo>
                      <a:pt x="11991" y="18888"/>
                      <a:pt x="12001" y="18881"/>
                      <a:pt x="12010" y="18881"/>
                    </a:cubicBezTo>
                    <a:cubicBezTo>
                      <a:pt x="12039" y="18881"/>
                      <a:pt x="12042" y="18973"/>
                      <a:pt x="12058" y="19004"/>
                    </a:cubicBezTo>
                    <a:cubicBezTo>
                      <a:pt x="12088" y="19053"/>
                      <a:pt x="12078" y="19063"/>
                      <a:pt x="12147" y="19222"/>
                    </a:cubicBezTo>
                    <a:cubicBezTo>
                      <a:pt x="12190" y="19321"/>
                      <a:pt x="12184" y="19343"/>
                      <a:pt x="12167" y="19343"/>
                    </a:cubicBezTo>
                    <a:cubicBezTo>
                      <a:pt x="12158" y="19343"/>
                      <a:pt x="12145" y="19335"/>
                      <a:pt x="12137" y="19331"/>
                    </a:cubicBezTo>
                    <a:cubicBezTo>
                      <a:pt x="12117" y="19321"/>
                      <a:pt x="12018" y="19192"/>
                      <a:pt x="11969" y="19172"/>
                    </a:cubicBezTo>
                    <a:cubicBezTo>
                      <a:pt x="11958" y="19167"/>
                      <a:pt x="11952" y="19165"/>
                      <a:pt x="11948" y="19165"/>
                    </a:cubicBezTo>
                    <a:cubicBezTo>
                      <a:pt x="11931" y="19165"/>
                      <a:pt x="11984" y="19221"/>
                      <a:pt x="12058" y="19311"/>
                    </a:cubicBezTo>
                    <a:cubicBezTo>
                      <a:pt x="12108" y="19373"/>
                      <a:pt x="12105" y="19390"/>
                      <a:pt x="12082" y="19390"/>
                    </a:cubicBezTo>
                    <a:cubicBezTo>
                      <a:pt x="12064" y="19390"/>
                      <a:pt x="12034" y="19379"/>
                      <a:pt x="12008" y="19371"/>
                    </a:cubicBezTo>
                    <a:cubicBezTo>
                      <a:pt x="12003" y="19369"/>
                      <a:pt x="11998" y="19368"/>
                      <a:pt x="11994" y="19368"/>
                    </a:cubicBezTo>
                    <a:cubicBezTo>
                      <a:pt x="11956" y="19368"/>
                      <a:pt x="11990" y="19450"/>
                      <a:pt x="12008" y="19450"/>
                    </a:cubicBezTo>
                    <a:cubicBezTo>
                      <a:pt x="12034" y="19450"/>
                      <a:pt x="12074" y="19428"/>
                      <a:pt x="12110" y="19428"/>
                    </a:cubicBezTo>
                    <a:cubicBezTo>
                      <a:pt x="12116" y="19428"/>
                      <a:pt x="12122" y="19429"/>
                      <a:pt x="12127" y="19430"/>
                    </a:cubicBezTo>
                    <a:cubicBezTo>
                      <a:pt x="12177" y="19440"/>
                      <a:pt x="12167" y="19549"/>
                      <a:pt x="12197" y="19658"/>
                    </a:cubicBezTo>
                    <a:cubicBezTo>
                      <a:pt x="12236" y="19767"/>
                      <a:pt x="12256" y="19718"/>
                      <a:pt x="12286" y="19886"/>
                    </a:cubicBezTo>
                    <a:cubicBezTo>
                      <a:pt x="12297" y="19933"/>
                      <a:pt x="12296" y="19951"/>
                      <a:pt x="12289" y="19951"/>
                    </a:cubicBezTo>
                    <a:cubicBezTo>
                      <a:pt x="12271" y="19951"/>
                      <a:pt x="12206" y="19828"/>
                      <a:pt x="12177" y="19777"/>
                    </a:cubicBezTo>
                    <a:cubicBezTo>
                      <a:pt x="12137" y="19708"/>
                      <a:pt x="12157" y="19728"/>
                      <a:pt x="12088" y="19668"/>
                    </a:cubicBezTo>
                    <a:cubicBezTo>
                      <a:pt x="12072" y="19659"/>
                      <a:pt x="12062" y="19654"/>
                      <a:pt x="12057" y="19654"/>
                    </a:cubicBezTo>
                    <a:cubicBezTo>
                      <a:pt x="12035" y="19654"/>
                      <a:pt x="12087" y="19729"/>
                      <a:pt x="12127" y="19817"/>
                    </a:cubicBezTo>
                    <a:cubicBezTo>
                      <a:pt x="12160" y="19896"/>
                      <a:pt x="12154" y="19936"/>
                      <a:pt x="12125" y="19936"/>
                    </a:cubicBezTo>
                    <a:cubicBezTo>
                      <a:pt x="12111" y="19936"/>
                      <a:pt x="12091" y="19926"/>
                      <a:pt x="12068" y="19906"/>
                    </a:cubicBezTo>
                    <a:cubicBezTo>
                      <a:pt x="11998" y="19847"/>
                      <a:pt x="12048" y="19817"/>
                      <a:pt x="12018" y="19728"/>
                    </a:cubicBezTo>
                    <a:cubicBezTo>
                      <a:pt x="12010" y="19707"/>
                      <a:pt x="12003" y="19699"/>
                      <a:pt x="11995" y="19699"/>
                    </a:cubicBezTo>
                    <a:cubicBezTo>
                      <a:pt x="11974" y="19699"/>
                      <a:pt x="11954" y="19768"/>
                      <a:pt x="11939" y="19827"/>
                    </a:cubicBezTo>
                    <a:cubicBezTo>
                      <a:pt x="11929" y="19896"/>
                      <a:pt x="11959" y="19896"/>
                      <a:pt x="12008" y="19985"/>
                    </a:cubicBezTo>
                    <a:cubicBezTo>
                      <a:pt x="12025" y="20019"/>
                      <a:pt x="12029" y="20031"/>
                      <a:pt x="12026" y="20031"/>
                    </a:cubicBezTo>
                    <a:cubicBezTo>
                      <a:pt x="12019" y="20031"/>
                      <a:pt x="11982" y="19985"/>
                      <a:pt x="11949" y="19966"/>
                    </a:cubicBezTo>
                    <a:cubicBezTo>
                      <a:pt x="11889" y="19926"/>
                      <a:pt x="11899" y="19866"/>
                      <a:pt x="11879" y="19857"/>
                    </a:cubicBezTo>
                    <a:cubicBezTo>
                      <a:pt x="11877" y="19854"/>
                      <a:pt x="11874" y="19853"/>
                      <a:pt x="11871" y="19853"/>
                    </a:cubicBezTo>
                    <a:cubicBezTo>
                      <a:pt x="11851" y="19853"/>
                      <a:pt x="11822" y="19909"/>
                      <a:pt x="11840" y="19926"/>
                    </a:cubicBezTo>
                    <a:cubicBezTo>
                      <a:pt x="11869" y="19956"/>
                      <a:pt x="11879" y="19956"/>
                      <a:pt x="11909" y="19995"/>
                    </a:cubicBezTo>
                    <a:cubicBezTo>
                      <a:pt x="11949" y="20035"/>
                      <a:pt x="11919" y="20055"/>
                      <a:pt x="11998" y="20124"/>
                    </a:cubicBezTo>
                    <a:cubicBezTo>
                      <a:pt x="12015" y="20144"/>
                      <a:pt x="12029" y="20151"/>
                      <a:pt x="12040" y="20151"/>
                    </a:cubicBezTo>
                    <a:cubicBezTo>
                      <a:pt x="12077" y="20151"/>
                      <a:pt x="12097" y="20077"/>
                      <a:pt x="12157" y="20055"/>
                    </a:cubicBezTo>
                    <a:cubicBezTo>
                      <a:pt x="12173" y="20047"/>
                      <a:pt x="12183" y="20043"/>
                      <a:pt x="12189" y="20043"/>
                    </a:cubicBezTo>
                    <a:cubicBezTo>
                      <a:pt x="12212" y="20043"/>
                      <a:pt x="12171" y="20097"/>
                      <a:pt x="12187" y="20144"/>
                    </a:cubicBezTo>
                    <a:cubicBezTo>
                      <a:pt x="12217" y="20194"/>
                      <a:pt x="12385" y="20214"/>
                      <a:pt x="12385" y="20214"/>
                    </a:cubicBezTo>
                    <a:cubicBezTo>
                      <a:pt x="12385" y="20214"/>
                      <a:pt x="12415" y="20273"/>
                      <a:pt x="12395" y="20273"/>
                    </a:cubicBezTo>
                    <a:cubicBezTo>
                      <a:pt x="12375" y="20283"/>
                      <a:pt x="12335" y="20303"/>
                      <a:pt x="12316" y="20372"/>
                    </a:cubicBezTo>
                    <a:cubicBezTo>
                      <a:pt x="12312" y="20395"/>
                      <a:pt x="12317" y="20403"/>
                      <a:pt x="12327" y="20403"/>
                    </a:cubicBezTo>
                    <a:cubicBezTo>
                      <a:pt x="12348" y="20403"/>
                      <a:pt x="12392" y="20372"/>
                      <a:pt x="12445" y="20372"/>
                    </a:cubicBezTo>
                    <a:cubicBezTo>
                      <a:pt x="12514" y="20372"/>
                      <a:pt x="12494" y="20402"/>
                      <a:pt x="12504" y="20471"/>
                    </a:cubicBezTo>
                    <a:cubicBezTo>
                      <a:pt x="12504" y="20497"/>
                      <a:pt x="12496" y="20504"/>
                      <a:pt x="12482" y="20504"/>
                    </a:cubicBezTo>
                    <a:cubicBezTo>
                      <a:pt x="12469" y="20504"/>
                      <a:pt x="12450" y="20498"/>
                      <a:pt x="12430" y="20498"/>
                    </a:cubicBezTo>
                    <a:cubicBezTo>
                      <a:pt x="12416" y="20498"/>
                      <a:pt x="12400" y="20501"/>
                      <a:pt x="12385" y="20511"/>
                    </a:cubicBezTo>
                    <a:cubicBezTo>
                      <a:pt x="12335" y="20551"/>
                      <a:pt x="12425" y="20570"/>
                      <a:pt x="12425" y="20670"/>
                    </a:cubicBezTo>
                    <a:cubicBezTo>
                      <a:pt x="12425" y="20697"/>
                      <a:pt x="12421" y="20707"/>
                      <a:pt x="12415" y="20707"/>
                    </a:cubicBezTo>
                    <a:cubicBezTo>
                      <a:pt x="12401" y="20707"/>
                      <a:pt x="12373" y="20652"/>
                      <a:pt x="12345" y="20610"/>
                    </a:cubicBezTo>
                    <a:cubicBezTo>
                      <a:pt x="12316" y="20551"/>
                      <a:pt x="12306" y="20531"/>
                      <a:pt x="12276" y="20471"/>
                    </a:cubicBezTo>
                    <a:cubicBezTo>
                      <a:pt x="12258" y="20418"/>
                      <a:pt x="12232" y="20381"/>
                      <a:pt x="12199" y="20381"/>
                    </a:cubicBezTo>
                    <a:cubicBezTo>
                      <a:pt x="12195" y="20381"/>
                      <a:pt x="12191" y="20381"/>
                      <a:pt x="12187" y="20382"/>
                    </a:cubicBezTo>
                    <a:cubicBezTo>
                      <a:pt x="12147" y="20392"/>
                      <a:pt x="12187" y="20412"/>
                      <a:pt x="12217" y="20511"/>
                    </a:cubicBezTo>
                    <a:cubicBezTo>
                      <a:pt x="12256" y="20620"/>
                      <a:pt x="12246" y="20610"/>
                      <a:pt x="12217" y="20670"/>
                    </a:cubicBezTo>
                    <a:cubicBezTo>
                      <a:pt x="12211" y="20680"/>
                      <a:pt x="12205" y="20685"/>
                      <a:pt x="12200" y="20685"/>
                    </a:cubicBezTo>
                    <a:cubicBezTo>
                      <a:pt x="12173" y="20685"/>
                      <a:pt x="12145" y="20590"/>
                      <a:pt x="12137" y="20541"/>
                    </a:cubicBezTo>
                    <a:cubicBezTo>
                      <a:pt x="12127" y="20491"/>
                      <a:pt x="12098" y="20461"/>
                      <a:pt x="12038" y="20422"/>
                    </a:cubicBezTo>
                    <a:cubicBezTo>
                      <a:pt x="12031" y="20416"/>
                      <a:pt x="12025" y="20413"/>
                      <a:pt x="12021" y="20413"/>
                    </a:cubicBezTo>
                    <a:cubicBezTo>
                      <a:pt x="11997" y="20413"/>
                      <a:pt x="12018" y="20500"/>
                      <a:pt x="12018" y="20551"/>
                    </a:cubicBezTo>
                    <a:cubicBezTo>
                      <a:pt x="12018" y="20610"/>
                      <a:pt x="12028" y="20590"/>
                      <a:pt x="12048" y="20680"/>
                    </a:cubicBezTo>
                    <a:cubicBezTo>
                      <a:pt x="12053" y="20704"/>
                      <a:pt x="12054" y="20715"/>
                      <a:pt x="12050" y="20715"/>
                    </a:cubicBezTo>
                    <a:cubicBezTo>
                      <a:pt x="12041" y="20715"/>
                      <a:pt x="12007" y="20645"/>
                      <a:pt x="11979" y="20580"/>
                    </a:cubicBezTo>
                    <a:cubicBezTo>
                      <a:pt x="11961" y="20538"/>
                      <a:pt x="11955" y="20526"/>
                      <a:pt x="11946" y="20526"/>
                    </a:cubicBezTo>
                    <a:cubicBezTo>
                      <a:pt x="11935" y="20526"/>
                      <a:pt x="11920" y="20542"/>
                      <a:pt x="11879" y="20542"/>
                    </a:cubicBezTo>
                    <a:cubicBezTo>
                      <a:pt x="11873" y="20542"/>
                      <a:pt x="11867" y="20541"/>
                      <a:pt x="11860" y="20541"/>
                    </a:cubicBezTo>
                    <a:cubicBezTo>
                      <a:pt x="11760" y="20541"/>
                      <a:pt x="11860" y="20570"/>
                      <a:pt x="11909" y="20650"/>
                    </a:cubicBezTo>
                    <a:cubicBezTo>
                      <a:pt x="11949" y="20703"/>
                      <a:pt x="11949" y="20716"/>
                      <a:pt x="11927" y="20716"/>
                    </a:cubicBezTo>
                    <a:cubicBezTo>
                      <a:pt x="11916" y="20716"/>
                      <a:pt x="11899" y="20713"/>
                      <a:pt x="11879" y="20709"/>
                    </a:cubicBezTo>
                    <a:cubicBezTo>
                      <a:pt x="11840" y="20699"/>
                      <a:pt x="11840" y="20680"/>
                      <a:pt x="11790" y="20660"/>
                    </a:cubicBezTo>
                    <a:cubicBezTo>
                      <a:pt x="11790" y="20689"/>
                      <a:pt x="11780" y="20719"/>
                      <a:pt x="11760" y="20739"/>
                    </a:cubicBezTo>
                    <a:cubicBezTo>
                      <a:pt x="11780" y="20759"/>
                      <a:pt x="11790" y="20779"/>
                      <a:pt x="11790" y="20779"/>
                    </a:cubicBezTo>
                    <a:cubicBezTo>
                      <a:pt x="11790" y="20779"/>
                      <a:pt x="11824" y="20795"/>
                      <a:pt x="11865" y="20795"/>
                    </a:cubicBezTo>
                    <a:cubicBezTo>
                      <a:pt x="11879" y="20795"/>
                      <a:pt x="11894" y="20794"/>
                      <a:pt x="11909" y="20789"/>
                    </a:cubicBezTo>
                    <a:cubicBezTo>
                      <a:pt x="11942" y="20778"/>
                      <a:pt x="11959" y="20770"/>
                      <a:pt x="11979" y="20770"/>
                    </a:cubicBezTo>
                    <a:cubicBezTo>
                      <a:pt x="11994" y="20770"/>
                      <a:pt x="12011" y="20775"/>
                      <a:pt x="12038" y="20789"/>
                    </a:cubicBezTo>
                    <a:cubicBezTo>
                      <a:pt x="12098" y="20828"/>
                      <a:pt x="11998" y="20858"/>
                      <a:pt x="12018" y="20878"/>
                    </a:cubicBezTo>
                    <a:cubicBezTo>
                      <a:pt x="12038" y="20898"/>
                      <a:pt x="12048" y="20878"/>
                      <a:pt x="12088" y="20937"/>
                    </a:cubicBezTo>
                    <a:cubicBezTo>
                      <a:pt x="12102" y="20959"/>
                      <a:pt x="12113" y="20969"/>
                      <a:pt x="12122" y="20969"/>
                    </a:cubicBezTo>
                    <a:cubicBezTo>
                      <a:pt x="12136" y="20969"/>
                      <a:pt x="12145" y="20941"/>
                      <a:pt x="12157" y="20898"/>
                    </a:cubicBezTo>
                    <a:cubicBezTo>
                      <a:pt x="12167" y="20877"/>
                      <a:pt x="12177" y="20869"/>
                      <a:pt x="12186" y="20869"/>
                    </a:cubicBezTo>
                    <a:cubicBezTo>
                      <a:pt x="12203" y="20869"/>
                      <a:pt x="12221" y="20895"/>
                      <a:pt x="12246" y="20908"/>
                    </a:cubicBezTo>
                    <a:cubicBezTo>
                      <a:pt x="12296" y="20927"/>
                      <a:pt x="12236" y="20987"/>
                      <a:pt x="12246" y="21017"/>
                    </a:cubicBezTo>
                    <a:cubicBezTo>
                      <a:pt x="12250" y="21028"/>
                      <a:pt x="12256" y="21032"/>
                      <a:pt x="12264" y="21032"/>
                    </a:cubicBezTo>
                    <a:cubicBezTo>
                      <a:pt x="12276" y="21032"/>
                      <a:pt x="12295" y="21023"/>
                      <a:pt x="12326" y="21017"/>
                    </a:cubicBezTo>
                    <a:cubicBezTo>
                      <a:pt x="12334" y="21015"/>
                      <a:pt x="12343" y="21014"/>
                      <a:pt x="12350" y="21014"/>
                    </a:cubicBezTo>
                    <a:cubicBezTo>
                      <a:pt x="12385" y="21014"/>
                      <a:pt x="12407" y="21032"/>
                      <a:pt x="12415" y="21056"/>
                    </a:cubicBezTo>
                    <a:cubicBezTo>
                      <a:pt x="12425" y="21076"/>
                      <a:pt x="12484" y="21185"/>
                      <a:pt x="12514" y="21205"/>
                    </a:cubicBezTo>
                    <a:cubicBezTo>
                      <a:pt x="12534" y="21225"/>
                      <a:pt x="12524" y="21265"/>
                      <a:pt x="12504" y="21284"/>
                    </a:cubicBezTo>
                    <a:cubicBezTo>
                      <a:pt x="12474" y="21274"/>
                      <a:pt x="12454" y="21265"/>
                      <a:pt x="12425" y="21245"/>
                    </a:cubicBezTo>
                    <a:cubicBezTo>
                      <a:pt x="12415" y="21225"/>
                      <a:pt x="12405" y="21205"/>
                      <a:pt x="12385" y="21185"/>
                    </a:cubicBezTo>
                    <a:cubicBezTo>
                      <a:pt x="12359" y="21144"/>
                      <a:pt x="12341" y="21129"/>
                      <a:pt x="12329" y="21129"/>
                    </a:cubicBezTo>
                    <a:cubicBezTo>
                      <a:pt x="12317" y="21129"/>
                      <a:pt x="12310" y="21141"/>
                      <a:pt x="12306" y="21155"/>
                    </a:cubicBezTo>
                    <a:cubicBezTo>
                      <a:pt x="12296" y="21175"/>
                      <a:pt x="12306" y="21195"/>
                      <a:pt x="12326" y="21215"/>
                    </a:cubicBezTo>
                    <a:cubicBezTo>
                      <a:pt x="12304" y="21211"/>
                      <a:pt x="12285" y="21209"/>
                      <a:pt x="12267" y="21209"/>
                    </a:cubicBezTo>
                    <a:cubicBezTo>
                      <a:pt x="12237" y="21209"/>
                      <a:pt x="12212" y="21216"/>
                      <a:pt x="12187" y="21235"/>
                    </a:cubicBezTo>
                    <a:cubicBezTo>
                      <a:pt x="12147" y="21215"/>
                      <a:pt x="12107" y="21165"/>
                      <a:pt x="12098" y="21136"/>
                    </a:cubicBezTo>
                    <a:cubicBezTo>
                      <a:pt x="12092" y="21112"/>
                      <a:pt x="12049" y="21099"/>
                      <a:pt x="11999" y="21099"/>
                    </a:cubicBezTo>
                    <a:cubicBezTo>
                      <a:pt x="11966" y="21099"/>
                      <a:pt x="11931" y="21104"/>
                      <a:pt x="11899" y="21116"/>
                    </a:cubicBezTo>
                    <a:cubicBezTo>
                      <a:pt x="11830" y="21136"/>
                      <a:pt x="11949" y="21225"/>
                      <a:pt x="11979" y="21274"/>
                    </a:cubicBezTo>
                    <a:cubicBezTo>
                      <a:pt x="11988" y="21299"/>
                      <a:pt x="11969" y="21312"/>
                      <a:pt x="11940" y="21312"/>
                    </a:cubicBezTo>
                    <a:cubicBezTo>
                      <a:pt x="11912" y="21312"/>
                      <a:pt x="11874" y="21299"/>
                      <a:pt x="11850" y="21274"/>
                    </a:cubicBezTo>
                    <a:cubicBezTo>
                      <a:pt x="11834" y="21264"/>
                      <a:pt x="11824" y="21260"/>
                      <a:pt x="11817" y="21260"/>
                    </a:cubicBezTo>
                    <a:cubicBezTo>
                      <a:pt x="11796" y="21260"/>
                      <a:pt x="11805" y="21297"/>
                      <a:pt x="11820" y="21334"/>
                    </a:cubicBezTo>
                    <a:cubicBezTo>
                      <a:pt x="11840" y="21384"/>
                      <a:pt x="11919" y="21413"/>
                      <a:pt x="11979" y="21413"/>
                    </a:cubicBezTo>
                    <a:cubicBezTo>
                      <a:pt x="12028" y="21403"/>
                      <a:pt x="12048" y="21344"/>
                      <a:pt x="12088" y="21334"/>
                    </a:cubicBezTo>
                    <a:cubicBezTo>
                      <a:pt x="12098" y="21334"/>
                      <a:pt x="12098" y="21334"/>
                      <a:pt x="12107" y="21344"/>
                    </a:cubicBezTo>
                    <a:cubicBezTo>
                      <a:pt x="12098" y="21384"/>
                      <a:pt x="12127" y="21423"/>
                      <a:pt x="12167" y="21433"/>
                    </a:cubicBezTo>
                    <a:cubicBezTo>
                      <a:pt x="12177" y="21453"/>
                      <a:pt x="12187" y="21483"/>
                      <a:pt x="12187" y="21512"/>
                    </a:cubicBezTo>
                    <a:cubicBezTo>
                      <a:pt x="12187" y="21552"/>
                      <a:pt x="12197" y="21562"/>
                      <a:pt x="12207" y="21562"/>
                    </a:cubicBezTo>
                    <a:cubicBezTo>
                      <a:pt x="12177" y="21572"/>
                      <a:pt x="12137" y="21592"/>
                      <a:pt x="12098" y="21622"/>
                    </a:cubicBezTo>
                    <a:cubicBezTo>
                      <a:pt x="11998" y="21681"/>
                      <a:pt x="12032" y="21728"/>
                      <a:pt x="12095" y="21728"/>
                    </a:cubicBezTo>
                    <a:cubicBezTo>
                      <a:pt x="12126" y="21728"/>
                      <a:pt x="12164" y="21717"/>
                      <a:pt x="12197" y="21691"/>
                    </a:cubicBezTo>
                    <a:cubicBezTo>
                      <a:pt x="12236" y="21659"/>
                      <a:pt x="12271" y="21656"/>
                      <a:pt x="12304" y="21656"/>
                    </a:cubicBezTo>
                    <a:cubicBezTo>
                      <a:pt x="12312" y="21656"/>
                      <a:pt x="12320" y="21656"/>
                      <a:pt x="12328" y="21656"/>
                    </a:cubicBezTo>
                    <a:cubicBezTo>
                      <a:pt x="12368" y="21656"/>
                      <a:pt x="12405" y="21651"/>
                      <a:pt x="12445" y="21592"/>
                    </a:cubicBezTo>
                    <a:cubicBezTo>
                      <a:pt x="12464" y="21562"/>
                      <a:pt x="12474" y="21552"/>
                      <a:pt x="12494" y="21542"/>
                    </a:cubicBezTo>
                    <a:cubicBezTo>
                      <a:pt x="12504" y="21542"/>
                      <a:pt x="12524" y="21552"/>
                      <a:pt x="12534" y="21562"/>
                    </a:cubicBezTo>
                    <a:cubicBezTo>
                      <a:pt x="12534" y="21562"/>
                      <a:pt x="12534" y="21562"/>
                      <a:pt x="12534" y="21572"/>
                    </a:cubicBezTo>
                    <a:cubicBezTo>
                      <a:pt x="12524" y="21612"/>
                      <a:pt x="12534" y="21622"/>
                      <a:pt x="12564" y="21622"/>
                    </a:cubicBezTo>
                    <a:cubicBezTo>
                      <a:pt x="12534" y="21631"/>
                      <a:pt x="12504" y="21651"/>
                      <a:pt x="12484" y="21671"/>
                    </a:cubicBezTo>
                    <a:lnTo>
                      <a:pt x="12683" y="21681"/>
                    </a:lnTo>
                    <a:cubicBezTo>
                      <a:pt x="12643" y="21721"/>
                      <a:pt x="12653" y="21780"/>
                      <a:pt x="12603" y="21850"/>
                    </a:cubicBezTo>
                    <a:cubicBezTo>
                      <a:pt x="12587" y="21875"/>
                      <a:pt x="12573" y="21885"/>
                      <a:pt x="12561" y="21885"/>
                    </a:cubicBezTo>
                    <a:cubicBezTo>
                      <a:pt x="12529" y="21885"/>
                      <a:pt x="12507" y="21817"/>
                      <a:pt x="12464" y="21760"/>
                    </a:cubicBezTo>
                    <a:cubicBezTo>
                      <a:pt x="12454" y="21750"/>
                      <a:pt x="12454" y="21750"/>
                      <a:pt x="12445" y="21740"/>
                    </a:cubicBezTo>
                    <a:cubicBezTo>
                      <a:pt x="12433" y="21729"/>
                      <a:pt x="12423" y="21724"/>
                      <a:pt x="12414" y="21724"/>
                    </a:cubicBezTo>
                    <a:cubicBezTo>
                      <a:pt x="12385" y="21724"/>
                      <a:pt x="12368" y="21779"/>
                      <a:pt x="12345" y="21840"/>
                    </a:cubicBezTo>
                    <a:cubicBezTo>
                      <a:pt x="12345" y="21869"/>
                      <a:pt x="12335" y="21899"/>
                      <a:pt x="12326" y="21919"/>
                    </a:cubicBezTo>
                    <a:cubicBezTo>
                      <a:pt x="12326" y="21929"/>
                      <a:pt x="12316" y="21929"/>
                      <a:pt x="12316" y="21929"/>
                    </a:cubicBezTo>
                    <a:cubicBezTo>
                      <a:pt x="12296" y="21969"/>
                      <a:pt x="12256" y="21939"/>
                      <a:pt x="12217" y="21988"/>
                    </a:cubicBezTo>
                    <a:cubicBezTo>
                      <a:pt x="12197" y="22008"/>
                      <a:pt x="12167" y="22028"/>
                      <a:pt x="12147" y="22088"/>
                    </a:cubicBezTo>
                    <a:cubicBezTo>
                      <a:pt x="12067" y="22223"/>
                      <a:pt x="12174" y="22250"/>
                      <a:pt x="12234" y="22250"/>
                    </a:cubicBezTo>
                    <a:cubicBezTo>
                      <a:pt x="12248" y="22250"/>
                      <a:pt x="12260" y="22248"/>
                      <a:pt x="12266" y="22246"/>
                    </a:cubicBezTo>
                    <a:cubicBezTo>
                      <a:pt x="12286" y="22236"/>
                      <a:pt x="12286" y="22127"/>
                      <a:pt x="12316" y="22058"/>
                    </a:cubicBezTo>
                    <a:cubicBezTo>
                      <a:pt x="12326" y="22038"/>
                      <a:pt x="12335" y="22028"/>
                      <a:pt x="12355" y="22018"/>
                    </a:cubicBezTo>
                    <a:cubicBezTo>
                      <a:pt x="12355" y="22018"/>
                      <a:pt x="12355" y="22008"/>
                      <a:pt x="12355" y="22008"/>
                    </a:cubicBezTo>
                    <a:cubicBezTo>
                      <a:pt x="12362" y="22006"/>
                      <a:pt x="12370" y="22005"/>
                      <a:pt x="12377" y="22005"/>
                    </a:cubicBezTo>
                    <a:cubicBezTo>
                      <a:pt x="12437" y="22005"/>
                      <a:pt x="12482" y="22080"/>
                      <a:pt x="12375" y="22187"/>
                    </a:cubicBezTo>
                    <a:cubicBezTo>
                      <a:pt x="12295" y="22274"/>
                      <a:pt x="12290" y="22308"/>
                      <a:pt x="12320" y="22308"/>
                    </a:cubicBezTo>
                    <a:cubicBezTo>
                      <a:pt x="12331" y="22308"/>
                      <a:pt x="12347" y="22304"/>
                      <a:pt x="12365" y="22296"/>
                    </a:cubicBezTo>
                    <a:cubicBezTo>
                      <a:pt x="12369" y="22295"/>
                      <a:pt x="12373" y="22294"/>
                      <a:pt x="12376" y="22294"/>
                    </a:cubicBezTo>
                    <a:cubicBezTo>
                      <a:pt x="12432" y="22294"/>
                      <a:pt x="12413" y="22444"/>
                      <a:pt x="12385" y="22444"/>
                    </a:cubicBezTo>
                    <a:cubicBezTo>
                      <a:pt x="12348" y="22444"/>
                      <a:pt x="12278" y="22343"/>
                      <a:pt x="12221" y="22343"/>
                    </a:cubicBezTo>
                    <a:cubicBezTo>
                      <a:pt x="12216" y="22343"/>
                      <a:pt x="12211" y="22344"/>
                      <a:pt x="12207" y="22345"/>
                    </a:cubicBezTo>
                    <a:cubicBezTo>
                      <a:pt x="12147" y="22355"/>
                      <a:pt x="12137" y="22415"/>
                      <a:pt x="12098" y="22534"/>
                    </a:cubicBezTo>
                    <a:cubicBezTo>
                      <a:pt x="12084" y="22567"/>
                      <a:pt x="12069" y="22576"/>
                      <a:pt x="12054" y="22576"/>
                    </a:cubicBezTo>
                    <a:cubicBezTo>
                      <a:pt x="12036" y="22576"/>
                      <a:pt x="12017" y="22564"/>
                      <a:pt x="11999" y="22564"/>
                    </a:cubicBezTo>
                    <a:cubicBezTo>
                      <a:pt x="11978" y="22564"/>
                      <a:pt x="11958" y="22580"/>
                      <a:pt x="11939" y="22653"/>
                    </a:cubicBezTo>
                    <a:cubicBezTo>
                      <a:pt x="11916" y="22739"/>
                      <a:pt x="11960" y="22769"/>
                      <a:pt x="12019" y="22769"/>
                    </a:cubicBezTo>
                    <a:cubicBezTo>
                      <a:pt x="12090" y="22769"/>
                      <a:pt x="12184" y="22726"/>
                      <a:pt x="12217" y="22682"/>
                    </a:cubicBezTo>
                    <a:cubicBezTo>
                      <a:pt x="12241" y="22643"/>
                      <a:pt x="12229" y="22640"/>
                      <a:pt x="12223" y="22640"/>
                    </a:cubicBezTo>
                    <a:cubicBezTo>
                      <a:pt x="12222" y="22640"/>
                      <a:pt x="12221" y="22640"/>
                      <a:pt x="12221" y="22640"/>
                    </a:cubicBezTo>
                    <a:cubicBezTo>
                      <a:pt x="12218" y="22640"/>
                      <a:pt x="12224" y="22639"/>
                      <a:pt x="12266" y="22613"/>
                    </a:cubicBezTo>
                    <a:cubicBezTo>
                      <a:pt x="12282" y="22604"/>
                      <a:pt x="12294" y="22599"/>
                      <a:pt x="12302" y="22599"/>
                    </a:cubicBezTo>
                    <a:cubicBezTo>
                      <a:pt x="12349" y="22599"/>
                      <a:pt x="12306" y="22721"/>
                      <a:pt x="12256" y="22821"/>
                    </a:cubicBezTo>
                    <a:cubicBezTo>
                      <a:pt x="12214" y="22913"/>
                      <a:pt x="12192" y="22970"/>
                      <a:pt x="12214" y="22970"/>
                    </a:cubicBezTo>
                    <a:cubicBezTo>
                      <a:pt x="12224" y="22970"/>
                      <a:pt x="12240" y="22960"/>
                      <a:pt x="12266" y="22940"/>
                    </a:cubicBezTo>
                    <a:cubicBezTo>
                      <a:pt x="12345" y="22871"/>
                      <a:pt x="12316" y="22772"/>
                      <a:pt x="12355" y="22682"/>
                    </a:cubicBezTo>
                    <a:cubicBezTo>
                      <a:pt x="12364" y="22653"/>
                      <a:pt x="12378" y="22641"/>
                      <a:pt x="12392" y="22641"/>
                    </a:cubicBezTo>
                    <a:cubicBezTo>
                      <a:pt x="12427" y="22641"/>
                      <a:pt x="12470" y="22706"/>
                      <a:pt x="12484" y="22762"/>
                    </a:cubicBezTo>
                    <a:cubicBezTo>
                      <a:pt x="12504" y="22841"/>
                      <a:pt x="12435" y="22772"/>
                      <a:pt x="12375" y="22881"/>
                    </a:cubicBezTo>
                    <a:cubicBezTo>
                      <a:pt x="12330" y="22951"/>
                      <a:pt x="12269" y="23055"/>
                      <a:pt x="12298" y="23055"/>
                    </a:cubicBezTo>
                    <a:cubicBezTo>
                      <a:pt x="12314" y="23055"/>
                      <a:pt x="12357" y="23024"/>
                      <a:pt x="12445" y="22940"/>
                    </a:cubicBezTo>
                    <a:cubicBezTo>
                      <a:pt x="12514" y="22881"/>
                      <a:pt x="12504" y="22831"/>
                      <a:pt x="12534" y="22811"/>
                    </a:cubicBezTo>
                    <a:cubicBezTo>
                      <a:pt x="12535" y="22811"/>
                      <a:pt x="12537" y="22810"/>
                      <a:pt x="12538" y="22810"/>
                    </a:cubicBezTo>
                    <a:cubicBezTo>
                      <a:pt x="12560" y="22810"/>
                      <a:pt x="12602" y="22873"/>
                      <a:pt x="12583" y="22901"/>
                    </a:cubicBezTo>
                    <a:cubicBezTo>
                      <a:pt x="12554" y="22930"/>
                      <a:pt x="12544" y="22930"/>
                      <a:pt x="12494" y="22970"/>
                    </a:cubicBezTo>
                    <a:cubicBezTo>
                      <a:pt x="12445" y="23020"/>
                      <a:pt x="12415" y="23010"/>
                      <a:pt x="12326" y="23089"/>
                    </a:cubicBezTo>
                    <a:cubicBezTo>
                      <a:pt x="12289" y="23126"/>
                      <a:pt x="12262" y="23139"/>
                      <a:pt x="12236" y="23139"/>
                    </a:cubicBezTo>
                    <a:cubicBezTo>
                      <a:pt x="12198" y="23139"/>
                      <a:pt x="12162" y="23112"/>
                      <a:pt x="12098" y="23089"/>
                    </a:cubicBezTo>
                    <a:cubicBezTo>
                      <a:pt x="12083" y="23083"/>
                      <a:pt x="12074" y="23081"/>
                      <a:pt x="12069" y="23081"/>
                    </a:cubicBezTo>
                    <a:cubicBezTo>
                      <a:pt x="12041" y="23081"/>
                      <a:pt x="12153" y="23169"/>
                      <a:pt x="12127" y="23228"/>
                    </a:cubicBezTo>
                    <a:cubicBezTo>
                      <a:pt x="12118" y="23246"/>
                      <a:pt x="12092" y="23252"/>
                      <a:pt x="12061" y="23252"/>
                    </a:cubicBezTo>
                    <a:cubicBezTo>
                      <a:pt x="11986" y="23252"/>
                      <a:pt x="11879" y="23218"/>
                      <a:pt x="11879" y="23218"/>
                    </a:cubicBezTo>
                    <a:cubicBezTo>
                      <a:pt x="11879" y="23218"/>
                      <a:pt x="11840" y="23277"/>
                      <a:pt x="11869" y="23287"/>
                    </a:cubicBezTo>
                    <a:cubicBezTo>
                      <a:pt x="11876" y="23287"/>
                      <a:pt x="11885" y="23285"/>
                      <a:pt x="11894" y="23285"/>
                    </a:cubicBezTo>
                    <a:cubicBezTo>
                      <a:pt x="11914" y="23285"/>
                      <a:pt x="11936" y="23294"/>
                      <a:pt x="11949" y="23347"/>
                    </a:cubicBezTo>
                    <a:cubicBezTo>
                      <a:pt x="11957" y="23379"/>
                      <a:pt x="11949" y="23388"/>
                      <a:pt x="11931" y="23388"/>
                    </a:cubicBezTo>
                    <a:cubicBezTo>
                      <a:pt x="11904" y="23388"/>
                      <a:pt x="11854" y="23367"/>
                      <a:pt x="11800" y="23367"/>
                    </a:cubicBezTo>
                    <a:cubicBezTo>
                      <a:pt x="11701" y="23367"/>
                      <a:pt x="11741" y="23377"/>
                      <a:pt x="11731" y="23456"/>
                    </a:cubicBezTo>
                    <a:cubicBezTo>
                      <a:pt x="11727" y="23485"/>
                      <a:pt x="11734" y="23493"/>
                      <a:pt x="11748" y="23493"/>
                    </a:cubicBezTo>
                    <a:cubicBezTo>
                      <a:pt x="11763" y="23493"/>
                      <a:pt x="11787" y="23484"/>
                      <a:pt x="11813" y="23484"/>
                    </a:cubicBezTo>
                    <a:cubicBezTo>
                      <a:pt x="11828" y="23484"/>
                      <a:pt x="11844" y="23487"/>
                      <a:pt x="11860" y="23496"/>
                    </a:cubicBezTo>
                    <a:cubicBezTo>
                      <a:pt x="11939" y="23545"/>
                      <a:pt x="11810" y="23535"/>
                      <a:pt x="11810" y="23644"/>
                    </a:cubicBezTo>
                    <a:cubicBezTo>
                      <a:pt x="11810" y="23694"/>
                      <a:pt x="11824" y="23713"/>
                      <a:pt x="11844" y="23713"/>
                    </a:cubicBezTo>
                    <a:cubicBezTo>
                      <a:pt x="11867" y="23713"/>
                      <a:pt x="11898" y="23686"/>
                      <a:pt x="11919" y="23654"/>
                    </a:cubicBezTo>
                    <a:cubicBezTo>
                      <a:pt x="11969" y="23595"/>
                      <a:pt x="12008" y="23585"/>
                      <a:pt x="12038" y="23515"/>
                    </a:cubicBezTo>
                    <a:cubicBezTo>
                      <a:pt x="12066" y="23451"/>
                      <a:pt x="12076" y="23395"/>
                      <a:pt x="12117" y="23395"/>
                    </a:cubicBezTo>
                    <a:cubicBezTo>
                      <a:pt x="12120" y="23395"/>
                      <a:pt x="12124" y="23396"/>
                      <a:pt x="12127" y="23396"/>
                    </a:cubicBezTo>
                    <a:cubicBezTo>
                      <a:pt x="12177" y="23406"/>
                      <a:pt x="12167" y="23436"/>
                      <a:pt x="12117" y="23555"/>
                    </a:cubicBezTo>
                    <a:cubicBezTo>
                      <a:pt x="12078" y="23664"/>
                      <a:pt x="12068" y="23624"/>
                      <a:pt x="12107" y="23684"/>
                    </a:cubicBezTo>
                    <a:cubicBezTo>
                      <a:pt x="12114" y="23696"/>
                      <a:pt x="12121" y="23701"/>
                      <a:pt x="12127" y="23701"/>
                    </a:cubicBezTo>
                    <a:cubicBezTo>
                      <a:pt x="12157" y="23701"/>
                      <a:pt x="12179" y="23584"/>
                      <a:pt x="12187" y="23535"/>
                    </a:cubicBezTo>
                    <a:cubicBezTo>
                      <a:pt x="12197" y="23476"/>
                      <a:pt x="12246" y="23496"/>
                      <a:pt x="12326" y="23446"/>
                    </a:cubicBezTo>
                    <a:cubicBezTo>
                      <a:pt x="12335" y="23440"/>
                      <a:pt x="12342" y="23438"/>
                      <a:pt x="12348" y="23438"/>
                    </a:cubicBezTo>
                    <a:cubicBezTo>
                      <a:pt x="12382" y="23438"/>
                      <a:pt x="12345" y="23535"/>
                      <a:pt x="12345" y="23595"/>
                    </a:cubicBezTo>
                    <a:cubicBezTo>
                      <a:pt x="12345" y="23654"/>
                      <a:pt x="12335" y="23634"/>
                      <a:pt x="12316" y="23733"/>
                    </a:cubicBezTo>
                    <a:cubicBezTo>
                      <a:pt x="12310" y="23761"/>
                      <a:pt x="12311" y="23773"/>
                      <a:pt x="12316" y="23773"/>
                    </a:cubicBezTo>
                    <a:cubicBezTo>
                      <a:pt x="12328" y="23773"/>
                      <a:pt x="12369" y="23696"/>
                      <a:pt x="12405" y="23624"/>
                    </a:cubicBezTo>
                    <a:cubicBezTo>
                      <a:pt x="12431" y="23576"/>
                      <a:pt x="12438" y="23563"/>
                      <a:pt x="12449" y="23563"/>
                    </a:cubicBezTo>
                    <a:cubicBezTo>
                      <a:pt x="12462" y="23563"/>
                      <a:pt x="12481" y="23585"/>
                      <a:pt x="12554" y="23585"/>
                    </a:cubicBezTo>
                    <a:cubicBezTo>
                      <a:pt x="12567" y="23584"/>
                      <a:pt x="12577" y="23583"/>
                      <a:pt x="12585" y="23583"/>
                    </a:cubicBezTo>
                    <a:cubicBezTo>
                      <a:pt x="12659" y="23583"/>
                      <a:pt x="12557" y="23623"/>
                      <a:pt x="12494" y="23694"/>
                    </a:cubicBezTo>
                    <a:cubicBezTo>
                      <a:pt x="12440" y="23755"/>
                      <a:pt x="12446" y="23769"/>
                      <a:pt x="12477" y="23769"/>
                    </a:cubicBezTo>
                    <a:cubicBezTo>
                      <a:pt x="12492" y="23769"/>
                      <a:pt x="12512" y="23766"/>
                      <a:pt x="12534" y="23763"/>
                    </a:cubicBezTo>
                    <a:cubicBezTo>
                      <a:pt x="12603" y="23753"/>
                      <a:pt x="12534" y="23763"/>
                      <a:pt x="12653" y="23724"/>
                    </a:cubicBezTo>
                    <a:cubicBezTo>
                      <a:pt x="12661" y="23721"/>
                      <a:pt x="12668" y="23720"/>
                      <a:pt x="12675" y="23720"/>
                    </a:cubicBezTo>
                    <a:cubicBezTo>
                      <a:pt x="12750" y="23720"/>
                      <a:pt x="12683" y="23872"/>
                      <a:pt x="12683" y="23872"/>
                    </a:cubicBezTo>
                    <a:cubicBezTo>
                      <a:pt x="12683" y="23872"/>
                      <a:pt x="12632" y="23916"/>
                      <a:pt x="12567" y="23916"/>
                    </a:cubicBezTo>
                    <a:cubicBezTo>
                      <a:pt x="12556" y="23916"/>
                      <a:pt x="12545" y="23915"/>
                      <a:pt x="12534" y="23912"/>
                    </a:cubicBezTo>
                    <a:cubicBezTo>
                      <a:pt x="12476" y="23895"/>
                      <a:pt x="12473" y="23823"/>
                      <a:pt x="12428" y="23823"/>
                    </a:cubicBezTo>
                    <a:cubicBezTo>
                      <a:pt x="12419" y="23823"/>
                      <a:pt x="12408" y="23826"/>
                      <a:pt x="12395" y="23833"/>
                    </a:cubicBezTo>
                    <a:cubicBezTo>
                      <a:pt x="12306" y="23872"/>
                      <a:pt x="12316" y="23892"/>
                      <a:pt x="12296" y="23922"/>
                    </a:cubicBezTo>
                    <a:cubicBezTo>
                      <a:pt x="12291" y="23927"/>
                      <a:pt x="12287" y="23928"/>
                      <a:pt x="12284" y="23928"/>
                    </a:cubicBezTo>
                    <a:cubicBezTo>
                      <a:pt x="12280" y="23928"/>
                      <a:pt x="12277" y="23927"/>
                      <a:pt x="12272" y="23927"/>
                    </a:cubicBezTo>
                    <a:cubicBezTo>
                      <a:pt x="12264" y="23927"/>
                      <a:pt x="12251" y="23932"/>
                      <a:pt x="12226" y="23962"/>
                    </a:cubicBezTo>
                    <a:cubicBezTo>
                      <a:pt x="12206" y="23986"/>
                      <a:pt x="12194" y="23997"/>
                      <a:pt x="12185" y="23997"/>
                    </a:cubicBezTo>
                    <a:cubicBezTo>
                      <a:pt x="12172" y="23997"/>
                      <a:pt x="12165" y="23973"/>
                      <a:pt x="12147" y="23932"/>
                    </a:cubicBezTo>
                    <a:cubicBezTo>
                      <a:pt x="12139" y="23913"/>
                      <a:pt x="12124" y="23906"/>
                      <a:pt x="12104" y="23906"/>
                    </a:cubicBezTo>
                    <a:cubicBezTo>
                      <a:pt x="12052" y="23906"/>
                      <a:pt x="11972" y="23957"/>
                      <a:pt x="11929" y="23971"/>
                    </a:cubicBezTo>
                    <a:cubicBezTo>
                      <a:pt x="11869" y="23991"/>
                      <a:pt x="12028" y="24071"/>
                      <a:pt x="12018" y="24100"/>
                    </a:cubicBezTo>
                    <a:cubicBezTo>
                      <a:pt x="12014" y="24114"/>
                      <a:pt x="12013" y="24119"/>
                      <a:pt x="12008" y="24119"/>
                    </a:cubicBezTo>
                    <a:cubicBezTo>
                      <a:pt x="12001" y="24119"/>
                      <a:pt x="11987" y="24111"/>
                      <a:pt x="11949" y="24100"/>
                    </a:cubicBezTo>
                    <a:cubicBezTo>
                      <a:pt x="11922" y="24096"/>
                      <a:pt x="11890" y="24091"/>
                      <a:pt x="11861" y="24091"/>
                    </a:cubicBezTo>
                    <a:cubicBezTo>
                      <a:pt x="11825" y="24091"/>
                      <a:pt x="11796" y="24098"/>
                      <a:pt x="11790" y="24120"/>
                    </a:cubicBezTo>
                    <a:cubicBezTo>
                      <a:pt x="11780" y="24150"/>
                      <a:pt x="11770" y="24190"/>
                      <a:pt x="11731" y="24219"/>
                    </a:cubicBezTo>
                    <a:cubicBezTo>
                      <a:pt x="11691" y="24249"/>
                      <a:pt x="11770" y="24338"/>
                      <a:pt x="11790" y="24348"/>
                    </a:cubicBezTo>
                    <a:cubicBezTo>
                      <a:pt x="11796" y="24352"/>
                      <a:pt x="11801" y="24354"/>
                      <a:pt x="11807" y="24354"/>
                    </a:cubicBezTo>
                    <a:cubicBezTo>
                      <a:pt x="11829" y="24354"/>
                      <a:pt x="11851" y="24321"/>
                      <a:pt x="11899" y="24249"/>
                    </a:cubicBezTo>
                    <a:cubicBezTo>
                      <a:pt x="11933" y="24204"/>
                      <a:pt x="11954" y="24188"/>
                      <a:pt x="11970" y="24188"/>
                    </a:cubicBezTo>
                    <a:cubicBezTo>
                      <a:pt x="11981" y="24188"/>
                      <a:pt x="11990" y="24197"/>
                      <a:pt x="11998" y="24209"/>
                    </a:cubicBezTo>
                    <a:cubicBezTo>
                      <a:pt x="12018" y="24249"/>
                      <a:pt x="11939" y="24279"/>
                      <a:pt x="11929" y="24309"/>
                    </a:cubicBezTo>
                    <a:cubicBezTo>
                      <a:pt x="11909" y="24338"/>
                      <a:pt x="11840" y="24437"/>
                      <a:pt x="11899" y="24477"/>
                    </a:cubicBezTo>
                    <a:cubicBezTo>
                      <a:pt x="11924" y="24497"/>
                      <a:pt x="11946" y="24507"/>
                      <a:pt x="11962" y="24507"/>
                    </a:cubicBezTo>
                    <a:cubicBezTo>
                      <a:pt x="11979" y="24507"/>
                      <a:pt x="11988" y="24497"/>
                      <a:pt x="11988" y="24477"/>
                    </a:cubicBezTo>
                    <a:cubicBezTo>
                      <a:pt x="11988" y="24445"/>
                      <a:pt x="12027" y="24374"/>
                      <a:pt x="12063" y="24374"/>
                    </a:cubicBezTo>
                    <a:cubicBezTo>
                      <a:pt x="12072" y="24374"/>
                      <a:pt x="12080" y="24378"/>
                      <a:pt x="12088" y="24388"/>
                    </a:cubicBezTo>
                    <a:cubicBezTo>
                      <a:pt x="12095" y="24397"/>
                      <a:pt x="12106" y="24401"/>
                      <a:pt x="12118" y="24401"/>
                    </a:cubicBezTo>
                    <a:cubicBezTo>
                      <a:pt x="12169" y="24401"/>
                      <a:pt x="12248" y="24331"/>
                      <a:pt x="12256" y="24299"/>
                    </a:cubicBezTo>
                    <a:cubicBezTo>
                      <a:pt x="12265" y="24253"/>
                      <a:pt x="12400" y="24157"/>
                      <a:pt x="12491" y="24157"/>
                    </a:cubicBezTo>
                    <a:cubicBezTo>
                      <a:pt x="12499" y="24157"/>
                      <a:pt x="12507" y="24158"/>
                      <a:pt x="12514" y="24160"/>
                    </a:cubicBezTo>
                    <a:cubicBezTo>
                      <a:pt x="12603" y="24180"/>
                      <a:pt x="12425" y="24279"/>
                      <a:pt x="12395" y="24338"/>
                    </a:cubicBezTo>
                    <a:cubicBezTo>
                      <a:pt x="12362" y="24379"/>
                      <a:pt x="12450" y="24460"/>
                      <a:pt x="12527" y="24460"/>
                    </a:cubicBezTo>
                    <a:cubicBezTo>
                      <a:pt x="12543" y="24460"/>
                      <a:pt x="12559" y="24456"/>
                      <a:pt x="12573" y="24447"/>
                    </a:cubicBezTo>
                    <a:cubicBezTo>
                      <a:pt x="12584" y="24440"/>
                      <a:pt x="12593" y="24436"/>
                      <a:pt x="12600" y="24436"/>
                    </a:cubicBezTo>
                    <a:cubicBezTo>
                      <a:pt x="12639" y="24436"/>
                      <a:pt x="12628" y="24536"/>
                      <a:pt x="12603" y="24586"/>
                    </a:cubicBezTo>
                    <a:cubicBezTo>
                      <a:pt x="12599" y="24598"/>
                      <a:pt x="12590" y="24602"/>
                      <a:pt x="12577" y="24602"/>
                    </a:cubicBezTo>
                    <a:cubicBezTo>
                      <a:pt x="12538" y="24602"/>
                      <a:pt x="12466" y="24554"/>
                      <a:pt x="12405" y="24547"/>
                    </a:cubicBezTo>
                    <a:cubicBezTo>
                      <a:pt x="12335" y="24537"/>
                      <a:pt x="12306" y="24428"/>
                      <a:pt x="12246" y="24428"/>
                    </a:cubicBezTo>
                    <a:cubicBezTo>
                      <a:pt x="12244" y="24427"/>
                      <a:pt x="12242" y="24427"/>
                      <a:pt x="12240" y="24427"/>
                    </a:cubicBezTo>
                    <a:cubicBezTo>
                      <a:pt x="12200" y="24427"/>
                      <a:pt x="12236" y="24531"/>
                      <a:pt x="12236" y="24626"/>
                    </a:cubicBezTo>
                    <a:cubicBezTo>
                      <a:pt x="12236" y="24669"/>
                      <a:pt x="12210" y="24682"/>
                      <a:pt x="12172" y="24682"/>
                    </a:cubicBezTo>
                    <a:cubicBezTo>
                      <a:pt x="12124" y="24682"/>
                      <a:pt x="12058" y="24661"/>
                      <a:pt x="12008" y="24656"/>
                    </a:cubicBezTo>
                    <a:cubicBezTo>
                      <a:pt x="11926" y="24647"/>
                      <a:pt x="11878" y="24599"/>
                      <a:pt x="11808" y="24599"/>
                    </a:cubicBezTo>
                    <a:cubicBezTo>
                      <a:pt x="11793" y="24599"/>
                      <a:pt x="11778" y="24601"/>
                      <a:pt x="11760" y="24606"/>
                    </a:cubicBezTo>
                    <a:cubicBezTo>
                      <a:pt x="11651" y="24626"/>
                      <a:pt x="11542" y="24775"/>
                      <a:pt x="11622" y="24775"/>
                    </a:cubicBezTo>
                    <a:cubicBezTo>
                      <a:pt x="11701" y="24784"/>
                      <a:pt x="11830" y="24834"/>
                      <a:pt x="11810" y="24943"/>
                    </a:cubicBezTo>
                    <a:cubicBezTo>
                      <a:pt x="11804" y="24963"/>
                      <a:pt x="11804" y="24971"/>
                      <a:pt x="11807" y="24971"/>
                    </a:cubicBezTo>
                    <a:cubicBezTo>
                      <a:pt x="11817" y="24971"/>
                      <a:pt x="11873" y="24868"/>
                      <a:pt x="11915" y="24868"/>
                    </a:cubicBezTo>
                    <a:cubicBezTo>
                      <a:pt x="11924" y="24868"/>
                      <a:pt x="11932" y="24872"/>
                      <a:pt x="11939" y="24884"/>
                    </a:cubicBezTo>
                    <a:cubicBezTo>
                      <a:pt x="11987" y="24951"/>
                      <a:pt x="11942" y="25112"/>
                      <a:pt x="12039" y="25112"/>
                    </a:cubicBezTo>
                    <a:cubicBezTo>
                      <a:pt x="12042" y="25112"/>
                      <a:pt x="12045" y="25112"/>
                      <a:pt x="12048" y="25112"/>
                    </a:cubicBezTo>
                    <a:cubicBezTo>
                      <a:pt x="12147" y="25102"/>
                      <a:pt x="12177" y="25062"/>
                      <a:pt x="12207" y="24953"/>
                    </a:cubicBezTo>
                    <a:cubicBezTo>
                      <a:pt x="12213" y="24936"/>
                      <a:pt x="12220" y="24928"/>
                      <a:pt x="12227" y="24928"/>
                    </a:cubicBezTo>
                    <a:cubicBezTo>
                      <a:pt x="12264" y="24928"/>
                      <a:pt x="12307" y="25134"/>
                      <a:pt x="12316" y="25201"/>
                    </a:cubicBezTo>
                    <a:cubicBezTo>
                      <a:pt x="12316" y="25215"/>
                      <a:pt x="12319" y="25221"/>
                      <a:pt x="12325" y="25221"/>
                    </a:cubicBezTo>
                    <a:cubicBezTo>
                      <a:pt x="12352" y="25221"/>
                      <a:pt x="12432" y="25090"/>
                      <a:pt x="12464" y="25032"/>
                    </a:cubicBezTo>
                    <a:cubicBezTo>
                      <a:pt x="12470" y="25024"/>
                      <a:pt x="12480" y="25020"/>
                      <a:pt x="12493" y="25020"/>
                    </a:cubicBezTo>
                    <a:cubicBezTo>
                      <a:pt x="12524" y="25020"/>
                      <a:pt x="12571" y="25041"/>
                      <a:pt x="12613" y="25062"/>
                    </a:cubicBezTo>
                    <a:cubicBezTo>
                      <a:pt x="12534" y="25112"/>
                      <a:pt x="12643" y="25270"/>
                      <a:pt x="12702" y="25290"/>
                    </a:cubicBezTo>
                    <a:cubicBezTo>
                      <a:pt x="12708" y="25292"/>
                      <a:pt x="12713" y="25293"/>
                      <a:pt x="12718" y="25293"/>
                    </a:cubicBezTo>
                    <a:cubicBezTo>
                      <a:pt x="12765" y="25293"/>
                      <a:pt x="12820" y="25220"/>
                      <a:pt x="12891" y="25132"/>
                    </a:cubicBezTo>
                    <a:lnTo>
                      <a:pt x="13119" y="25141"/>
                    </a:lnTo>
                    <a:lnTo>
                      <a:pt x="13109" y="25141"/>
                    </a:lnTo>
                    <a:cubicBezTo>
                      <a:pt x="13069" y="25201"/>
                      <a:pt x="13000" y="25469"/>
                      <a:pt x="13129" y="25538"/>
                    </a:cubicBezTo>
                    <a:cubicBezTo>
                      <a:pt x="13139" y="25548"/>
                      <a:pt x="13139" y="25548"/>
                      <a:pt x="13149" y="25548"/>
                    </a:cubicBezTo>
                    <a:cubicBezTo>
                      <a:pt x="13109" y="25588"/>
                      <a:pt x="13059" y="25657"/>
                      <a:pt x="13010" y="25756"/>
                    </a:cubicBezTo>
                    <a:cubicBezTo>
                      <a:pt x="12975" y="25751"/>
                      <a:pt x="12938" y="25746"/>
                      <a:pt x="12896" y="25746"/>
                    </a:cubicBezTo>
                    <a:cubicBezTo>
                      <a:pt x="12854" y="25746"/>
                      <a:pt x="12806" y="25751"/>
                      <a:pt x="12752" y="25766"/>
                    </a:cubicBezTo>
                    <a:cubicBezTo>
                      <a:pt x="12514" y="25806"/>
                      <a:pt x="12236" y="25945"/>
                      <a:pt x="12415" y="25964"/>
                    </a:cubicBezTo>
                    <a:cubicBezTo>
                      <a:pt x="12593" y="25974"/>
                      <a:pt x="12821" y="26083"/>
                      <a:pt x="12762" y="26302"/>
                    </a:cubicBezTo>
                    <a:cubicBezTo>
                      <a:pt x="12735" y="26408"/>
                      <a:pt x="12809" y="26414"/>
                      <a:pt x="12902" y="26414"/>
                    </a:cubicBezTo>
                    <a:cubicBezTo>
                      <a:pt x="12915" y="26414"/>
                      <a:pt x="12928" y="26414"/>
                      <a:pt x="12942" y="26414"/>
                    </a:cubicBezTo>
                    <a:cubicBezTo>
                      <a:pt x="13013" y="26414"/>
                      <a:pt x="13088" y="26418"/>
                      <a:pt x="13139" y="26460"/>
                    </a:cubicBezTo>
                    <a:cubicBezTo>
                      <a:pt x="13010" y="26490"/>
                      <a:pt x="12970" y="26658"/>
                      <a:pt x="12871" y="26956"/>
                    </a:cubicBezTo>
                    <a:cubicBezTo>
                      <a:pt x="12842" y="27048"/>
                      <a:pt x="12808" y="27072"/>
                      <a:pt x="12770" y="27072"/>
                    </a:cubicBezTo>
                    <a:cubicBezTo>
                      <a:pt x="12727" y="27072"/>
                      <a:pt x="12681" y="27041"/>
                      <a:pt x="12635" y="27041"/>
                    </a:cubicBezTo>
                    <a:cubicBezTo>
                      <a:pt x="12582" y="27041"/>
                      <a:pt x="12529" y="27083"/>
                      <a:pt x="12484" y="27263"/>
                    </a:cubicBezTo>
                    <a:cubicBezTo>
                      <a:pt x="12430" y="27483"/>
                      <a:pt x="12535" y="27561"/>
                      <a:pt x="12678" y="27561"/>
                    </a:cubicBezTo>
                    <a:cubicBezTo>
                      <a:pt x="12852" y="27561"/>
                      <a:pt x="13082" y="27447"/>
                      <a:pt x="13158" y="27333"/>
                    </a:cubicBezTo>
                    <a:cubicBezTo>
                      <a:pt x="13297" y="27134"/>
                      <a:pt x="13049" y="27303"/>
                      <a:pt x="13287" y="27154"/>
                    </a:cubicBezTo>
                    <a:cubicBezTo>
                      <a:pt x="13326" y="27131"/>
                      <a:pt x="13355" y="27121"/>
                      <a:pt x="13377" y="27121"/>
                    </a:cubicBezTo>
                    <a:cubicBezTo>
                      <a:pt x="13498" y="27121"/>
                      <a:pt x="13393" y="27431"/>
                      <a:pt x="13268" y="27700"/>
                    </a:cubicBezTo>
                    <a:cubicBezTo>
                      <a:pt x="13161" y="27926"/>
                      <a:pt x="13106" y="28072"/>
                      <a:pt x="13158" y="28072"/>
                    </a:cubicBezTo>
                    <a:cubicBezTo>
                      <a:pt x="13179" y="28072"/>
                      <a:pt x="13218" y="28048"/>
                      <a:pt x="13277" y="27997"/>
                    </a:cubicBezTo>
                    <a:cubicBezTo>
                      <a:pt x="13496" y="27819"/>
                      <a:pt x="13406" y="27571"/>
                      <a:pt x="13506" y="27323"/>
                    </a:cubicBezTo>
                    <a:cubicBezTo>
                      <a:pt x="13532" y="27253"/>
                      <a:pt x="13567" y="27224"/>
                      <a:pt x="13604" y="27224"/>
                    </a:cubicBezTo>
                    <a:cubicBezTo>
                      <a:pt x="13693" y="27224"/>
                      <a:pt x="13795" y="27387"/>
                      <a:pt x="13823" y="27541"/>
                    </a:cubicBezTo>
                    <a:cubicBezTo>
                      <a:pt x="13872" y="27749"/>
                      <a:pt x="13714" y="27571"/>
                      <a:pt x="13555" y="27838"/>
                    </a:cubicBezTo>
                    <a:cubicBezTo>
                      <a:pt x="13446" y="28030"/>
                      <a:pt x="13301" y="28296"/>
                      <a:pt x="13376" y="28296"/>
                    </a:cubicBezTo>
                    <a:cubicBezTo>
                      <a:pt x="13417" y="28296"/>
                      <a:pt x="13525" y="28215"/>
                      <a:pt x="13743" y="27997"/>
                    </a:cubicBezTo>
                    <a:cubicBezTo>
                      <a:pt x="13892" y="27848"/>
                      <a:pt x="13872" y="27719"/>
                      <a:pt x="13942" y="27680"/>
                    </a:cubicBezTo>
                    <a:cubicBezTo>
                      <a:pt x="13949" y="27676"/>
                      <a:pt x="13956" y="27674"/>
                      <a:pt x="13963" y="27674"/>
                    </a:cubicBezTo>
                    <a:cubicBezTo>
                      <a:pt x="14033" y="27674"/>
                      <a:pt x="14123" y="27826"/>
                      <a:pt x="14061" y="27898"/>
                    </a:cubicBezTo>
                    <a:cubicBezTo>
                      <a:pt x="13991" y="27977"/>
                      <a:pt x="13962" y="27967"/>
                      <a:pt x="13843" y="28086"/>
                    </a:cubicBezTo>
                    <a:cubicBezTo>
                      <a:pt x="13724" y="28205"/>
                      <a:pt x="13664" y="28176"/>
                      <a:pt x="13446" y="28394"/>
                    </a:cubicBezTo>
                    <a:cubicBezTo>
                      <a:pt x="13358" y="28482"/>
                      <a:pt x="13292" y="28514"/>
                      <a:pt x="13229" y="28514"/>
                    </a:cubicBezTo>
                    <a:cubicBezTo>
                      <a:pt x="13131" y="28514"/>
                      <a:pt x="13043" y="28435"/>
                      <a:pt x="12891" y="28374"/>
                    </a:cubicBezTo>
                    <a:cubicBezTo>
                      <a:pt x="12855" y="28360"/>
                      <a:pt x="12832" y="28354"/>
                      <a:pt x="12819" y="28354"/>
                    </a:cubicBezTo>
                    <a:cubicBezTo>
                      <a:pt x="12733" y="28354"/>
                      <a:pt x="13019" y="28595"/>
                      <a:pt x="12950" y="28741"/>
                    </a:cubicBezTo>
                    <a:cubicBezTo>
                      <a:pt x="12927" y="28788"/>
                      <a:pt x="12864" y="28804"/>
                      <a:pt x="12787" y="28804"/>
                    </a:cubicBezTo>
                    <a:cubicBezTo>
                      <a:pt x="12606" y="28804"/>
                      <a:pt x="12345" y="28711"/>
                      <a:pt x="12345" y="28711"/>
                    </a:cubicBezTo>
                    <a:cubicBezTo>
                      <a:pt x="12345" y="28711"/>
                      <a:pt x="12246" y="28880"/>
                      <a:pt x="12306" y="28889"/>
                    </a:cubicBezTo>
                    <a:cubicBezTo>
                      <a:pt x="12365" y="28899"/>
                      <a:pt x="12464" y="28860"/>
                      <a:pt x="12514" y="29058"/>
                    </a:cubicBezTo>
                    <a:cubicBezTo>
                      <a:pt x="12529" y="29134"/>
                      <a:pt x="12512" y="29158"/>
                      <a:pt x="12473" y="29158"/>
                    </a:cubicBezTo>
                    <a:cubicBezTo>
                      <a:pt x="12409" y="29158"/>
                      <a:pt x="12287" y="29098"/>
                      <a:pt x="12147" y="29098"/>
                    </a:cubicBezTo>
                    <a:cubicBezTo>
                      <a:pt x="11909" y="29098"/>
                      <a:pt x="11998" y="29127"/>
                      <a:pt x="11969" y="29326"/>
                    </a:cubicBezTo>
                    <a:cubicBezTo>
                      <a:pt x="11957" y="29401"/>
                      <a:pt x="11979" y="29419"/>
                      <a:pt x="12019" y="29419"/>
                    </a:cubicBezTo>
                    <a:cubicBezTo>
                      <a:pt x="12057" y="29419"/>
                      <a:pt x="12110" y="29404"/>
                      <a:pt x="12168" y="29404"/>
                    </a:cubicBezTo>
                    <a:cubicBezTo>
                      <a:pt x="12213" y="29404"/>
                      <a:pt x="12260" y="29413"/>
                      <a:pt x="12306" y="29445"/>
                    </a:cubicBezTo>
                    <a:cubicBezTo>
                      <a:pt x="12474" y="29564"/>
                      <a:pt x="12177" y="29544"/>
                      <a:pt x="12177" y="29831"/>
                    </a:cubicBezTo>
                    <a:cubicBezTo>
                      <a:pt x="12172" y="29958"/>
                      <a:pt x="12205" y="30006"/>
                      <a:pt x="12252" y="30006"/>
                    </a:cubicBezTo>
                    <a:cubicBezTo>
                      <a:pt x="12308" y="30006"/>
                      <a:pt x="12385" y="29938"/>
                      <a:pt x="12445" y="29851"/>
                    </a:cubicBezTo>
                    <a:cubicBezTo>
                      <a:pt x="12564" y="29693"/>
                      <a:pt x="12653" y="29663"/>
                      <a:pt x="12732" y="29484"/>
                    </a:cubicBezTo>
                    <a:cubicBezTo>
                      <a:pt x="12796" y="29330"/>
                      <a:pt x="12818" y="29183"/>
                      <a:pt x="12921" y="29183"/>
                    </a:cubicBezTo>
                    <a:cubicBezTo>
                      <a:pt x="12930" y="29183"/>
                      <a:pt x="12940" y="29184"/>
                      <a:pt x="12950" y="29187"/>
                    </a:cubicBezTo>
                    <a:cubicBezTo>
                      <a:pt x="13079" y="29217"/>
                      <a:pt x="13039" y="29286"/>
                      <a:pt x="12930" y="29584"/>
                    </a:cubicBezTo>
                    <a:cubicBezTo>
                      <a:pt x="12821" y="29881"/>
                      <a:pt x="12811" y="29772"/>
                      <a:pt x="12911" y="29931"/>
                    </a:cubicBezTo>
                    <a:cubicBezTo>
                      <a:pt x="12926" y="29959"/>
                      <a:pt x="12940" y="29971"/>
                      <a:pt x="12954" y="29971"/>
                    </a:cubicBezTo>
                    <a:cubicBezTo>
                      <a:pt x="13022" y="29971"/>
                      <a:pt x="13074" y="29676"/>
                      <a:pt x="13099" y="29544"/>
                    </a:cubicBezTo>
                    <a:cubicBezTo>
                      <a:pt x="13129" y="29385"/>
                      <a:pt x="13258" y="29425"/>
                      <a:pt x="13426" y="29316"/>
                    </a:cubicBezTo>
                    <a:cubicBezTo>
                      <a:pt x="13451" y="29300"/>
                      <a:pt x="13469" y="29293"/>
                      <a:pt x="13484" y="29293"/>
                    </a:cubicBezTo>
                    <a:cubicBezTo>
                      <a:pt x="13568" y="29293"/>
                      <a:pt x="13496" y="29540"/>
                      <a:pt x="13496" y="29693"/>
                    </a:cubicBezTo>
                    <a:cubicBezTo>
                      <a:pt x="13496" y="29861"/>
                      <a:pt x="13466" y="29792"/>
                      <a:pt x="13406" y="30050"/>
                    </a:cubicBezTo>
                    <a:cubicBezTo>
                      <a:pt x="13392" y="30122"/>
                      <a:pt x="13395" y="30152"/>
                      <a:pt x="13409" y="30152"/>
                    </a:cubicBezTo>
                    <a:cubicBezTo>
                      <a:pt x="13444" y="30152"/>
                      <a:pt x="13552" y="29954"/>
                      <a:pt x="13644" y="29762"/>
                    </a:cubicBezTo>
                    <a:cubicBezTo>
                      <a:pt x="13694" y="29645"/>
                      <a:pt x="13709" y="29613"/>
                      <a:pt x="13734" y="29613"/>
                    </a:cubicBezTo>
                    <a:cubicBezTo>
                      <a:pt x="13764" y="29613"/>
                      <a:pt x="13809" y="29664"/>
                      <a:pt x="13957" y="29664"/>
                    </a:cubicBezTo>
                    <a:cubicBezTo>
                      <a:pt x="13971" y="29664"/>
                      <a:pt x="13986" y="29664"/>
                      <a:pt x="14001" y="29663"/>
                    </a:cubicBezTo>
                    <a:cubicBezTo>
                      <a:pt x="14036" y="29660"/>
                      <a:pt x="14063" y="29658"/>
                      <a:pt x="14084" y="29658"/>
                    </a:cubicBezTo>
                    <a:cubicBezTo>
                      <a:pt x="14255" y="29658"/>
                      <a:pt x="14002" y="29766"/>
                      <a:pt x="13843" y="29960"/>
                    </a:cubicBezTo>
                    <a:cubicBezTo>
                      <a:pt x="13721" y="30109"/>
                      <a:pt x="13733" y="30147"/>
                      <a:pt x="13806" y="30147"/>
                    </a:cubicBezTo>
                    <a:cubicBezTo>
                      <a:pt x="13840" y="30147"/>
                      <a:pt x="13888" y="30138"/>
                      <a:pt x="13942" y="30129"/>
                    </a:cubicBezTo>
                    <a:cubicBezTo>
                      <a:pt x="14110" y="30099"/>
                      <a:pt x="13952" y="30129"/>
                      <a:pt x="14239" y="30040"/>
                    </a:cubicBezTo>
                    <a:cubicBezTo>
                      <a:pt x="14264" y="30032"/>
                      <a:pt x="14285" y="30028"/>
                      <a:pt x="14303" y="30028"/>
                    </a:cubicBezTo>
                    <a:cubicBezTo>
                      <a:pt x="14483" y="30028"/>
                      <a:pt x="14319" y="30406"/>
                      <a:pt x="14319" y="30406"/>
                    </a:cubicBezTo>
                    <a:cubicBezTo>
                      <a:pt x="14319" y="30406"/>
                      <a:pt x="14187" y="30516"/>
                      <a:pt x="14038" y="30516"/>
                    </a:cubicBezTo>
                    <a:cubicBezTo>
                      <a:pt x="14013" y="30516"/>
                      <a:pt x="13987" y="30513"/>
                      <a:pt x="13962" y="30506"/>
                    </a:cubicBezTo>
                    <a:cubicBezTo>
                      <a:pt x="13812" y="30464"/>
                      <a:pt x="13802" y="30284"/>
                      <a:pt x="13681" y="30284"/>
                    </a:cubicBezTo>
                    <a:cubicBezTo>
                      <a:pt x="13657" y="30284"/>
                      <a:pt x="13629" y="30291"/>
                      <a:pt x="13595" y="30307"/>
                    </a:cubicBezTo>
                    <a:cubicBezTo>
                      <a:pt x="13396" y="30406"/>
                      <a:pt x="13426" y="30466"/>
                      <a:pt x="13367" y="30525"/>
                    </a:cubicBezTo>
                    <a:cubicBezTo>
                      <a:pt x="13350" y="30542"/>
                      <a:pt x="13339" y="30545"/>
                      <a:pt x="13328" y="30545"/>
                    </a:cubicBezTo>
                    <a:cubicBezTo>
                      <a:pt x="13319" y="30545"/>
                      <a:pt x="13310" y="30543"/>
                      <a:pt x="13300" y="30543"/>
                    </a:cubicBezTo>
                    <a:cubicBezTo>
                      <a:pt x="13277" y="30543"/>
                      <a:pt x="13248" y="30555"/>
                      <a:pt x="13188" y="30635"/>
                    </a:cubicBezTo>
                    <a:cubicBezTo>
                      <a:pt x="13138" y="30705"/>
                      <a:pt x="13110" y="30737"/>
                      <a:pt x="13087" y="30737"/>
                    </a:cubicBezTo>
                    <a:cubicBezTo>
                      <a:pt x="13055" y="30737"/>
                      <a:pt x="13036" y="30675"/>
                      <a:pt x="12990" y="30565"/>
                    </a:cubicBezTo>
                    <a:cubicBezTo>
                      <a:pt x="12970" y="30515"/>
                      <a:pt x="12931" y="30496"/>
                      <a:pt x="12882" y="30496"/>
                    </a:cubicBezTo>
                    <a:cubicBezTo>
                      <a:pt x="12756" y="30496"/>
                      <a:pt x="12564" y="30619"/>
                      <a:pt x="12464" y="30654"/>
                    </a:cubicBezTo>
                    <a:cubicBezTo>
                      <a:pt x="12316" y="30714"/>
                      <a:pt x="12712" y="30912"/>
                      <a:pt x="12683" y="30991"/>
                    </a:cubicBezTo>
                    <a:cubicBezTo>
                      <a:pt x="12664" y="31029"/>
                      <a:pt x="12660" y="31042"/>
                      <a:pt x="12645" y="31042"/>
                    </a:cubicBezTo>
                    <a:cubicBezTo>
                      <a:pt x="12628" y="31042"/>
                      <a:pt x="12597" y="31027"/>
                      <a:pt x="12514" y="31011"/>
                    </a:cubicBezTo>
                    <a:cubicBezTo>
                      <a:pt x="12438" y="30997"/>
                      <a:pt x="12351" y="30985"/>
                      <a:pt x="12278" y="30985"/>
                    </a:cubicBezTo>
                    <a:cubicBezTo>
                      <a:pt x="12197" y="30985"/>
                      <a:pt x="12133" y="31000"/>
                      <a:pt x="12117" y="31041"/>
                    </a:cubicBezTo>
                    <a:cubicBezTo>
                      <a:pt x="12088" y="31120"/>
                      <a:pt x="12068" y="31239"/>
                      <a:pt x="11979" y="31309"/>
                    </a:cubicBezTo>
                    <a:cubicBezTo>
                      <a:pt x="11889" y="31378"/>
                      <a:pt x="12068" y="31616"/>
                      <a:pt x="12137" y="31646"/>
                    </a:cubicBezTo>
                    <a:cubicBezTo>
                      <a:pt x="12146" y="31650"/>
                      <a:pt x="12154" y="31652"/>
                      <a:pt x="12163" y="31652"/>
                    </a:cubicBezTo>
                    <a:cubicBezTo>
                      <a:pt x="12213" y="31652"/>
                      <a:pt x="12268" y="31575"/>
                      <a:pt x="12395" y="31388"/>
                    </a:cubicBezTo>
                    <a:cubicBezTo>
                      <a:pt x="12477" y="31268"/>
                      <a:pt x="12529" y="31226"/>
                      <a:pt x="12567" y="31226"/>
                    </a:cubicBezTo>
                    <a:cubicBezTo>
                      <a:pt x="12598" y="31226"/>
                      <a:pt x="12621" y="31253"/>
                      <a:pt x="12643" y="31289"/>
                    </a:cubicBezTo>
                    <a:cubicBezTo>
                      <a:pt x="12683" y="31368"/>
                      <a:pt x="12494" y="31458"/>
                      <a:pt x="12454" y="31527"/>
                    </a:cubicBezTo>
                    <a:cubicBezTo>
                      <a:pt x="12405" y="31596"/>
                      <a:pt x="12256" y="31864"/>
                      <a:pt x="12385" y="31963"/>
                    </a:cubicBezTo>
                    <a:cubicBezTo>
                      <a:pt x="12456" y="32014"/>
                      <a:pt x="12517" y="32039"/>
                      <a:pt x="12559" y="32039"/>
                    </a:cubicBezTo>
                    <a:cubicBezTo>
                      <a:pt x="12600" y="32039"/>
                      <a:pt x="12623" y="32017"/>
                      <a:pt x="12623" y="31973"/>
                    </a:cubicBezTo>
                    <a:cubicBezTo>
                      <a:pt x="12623" y="31900"/>
                      <a:pt x="12717" y="31705"/>
                      <a:pt x="12800" y="31705"/>
                    </a:cubicBezTo>
                    <a:cubicBezTo>
                      <a:pt x="12818" y="31705"/>
                      <a:pt x="12835" y="31714"/>
                      <a:pt x="12851" y="31735"/>
                    </a:cubicBezTo>
                    <a:cubicBezTo>
                      <a:pt x="12869" y="31761"/>
                      <a:pt x="12894" y="31771"/>
                      <a:pt x="12924" y="31771"/>
                    </a:cubicBezTo>
                    <a:cubicBezTo>
                      <a:pt x="13047" y="31771"/>
                      <a:pt x="13244" y="31593"/>
                      <a:pt x="13268" y="31497"/>
                    </a:cubicBezTo>
                    <a:cubicBezTo>
                      <a:pt x="13295" y="31389"/>
                      <a:pt x="13608" y="31142"/>
                      <a:pt x="13828" y="31142"/>
                    </a:cubicBezTo>
                    <a:cubicBezTo>
                      <a:pt x="13851" y="31142"/>
                      <a:pt x="13872" y="31145"/>
                      <a:pt x="13892" y="31150"/>
                    </a:cubicBezTo>
                    <a:cubicBezTo>
                      <a:pt x="14120" y="31210"/>
                      <a:pt x="13694" y="31458"/>
                      <a:pt x="13605" y="31596"/>
                    </a:cubicBezTo>
                    <a:cubicBezTo>
                      <a:pt x="13531" y="31712"/>
                      <a:pt x="13751" y="31923"/>
                      <a:pt x="13930" y="31923"/>
                    </a:cubicBezTo>
                    <a:cubicBezTo>
                      <a:pt x="13966" y="31923"/>
                      <a:pt x="14001" y="31914"/>
                      <a:pt x="14031" y="31894"/>
                    </a:cubicBezTo>
                    <a:cubicBezTo>
                      <a:pt x="14058" y="31876"/>
                      <a:pt x="14080" y="31868"/>
                      <a:pt x="14098" y="31868"/>
                    </a:cubicBezTo>
                    <a:cubicBezTo>
                      <a:pt x="14200" y="31868"/>
                      <a:pt x="14171" y="32123"/>
                      <a:pt x="14120" y="32241"/>
                    </a:cubicBezTo>
                    <a:cubicBezTo>
                      <a:pt x="14106" y="32275"/>
                      <a:pt x="14080" y="32288"/>
                      <a:pt x="14047" y="32288"/>
                    </a:cubicBezTo>
                    <a:cubicBezTo>
                      <a:pt x="13947" y="32288"/>
                      <a:pt x="13779" y="32167"/>
                      <a:pt x="13644" y="32152"/>
                    </a:cubicBezTo>
                    <a:cubicBezTo>
                      <a:pt x="13456" y="32132"/>
                      <a:pt x="13387" y="31854"/>
                      <a:pt x="13248" y="31834"/>
                    </a:cubicBezTo>
                    <a:cubicBezTo>
                      <a:pt x="13243" y="31834"/>
                      <a:pt x="13239" y="31833"/>
                      <a:pt x="13236" y="31833"/>
                    </a:cubicBezTo>
                    <a:cubicBezTo>
                      <a:pt x="13125" y="31833"/>
                      <a:pt x="13208" y="32110"/>
                      <a:pt x="13208" y="32360"/>
                    </a:cubicBezTo>
                    <a:cubicBezTo>
                      <a:pt x="13208" y="32469"/>
                      <a:pt x="13148" y="32502"/>
                      <a:pt x="13061" y="32502"/>
                    </a:cubicBezTo>
                    <a:cubicBezTo>
                      <a:pt x="12942" y="32502"/>
                      <a:pt x="12774" y="32441"/>
                      <a:pt x="12643" y="32429"/>
                    </a:cubicBezTo>
                    <a:cubicBezTo>
                      <a:pt x="12456" y="32412"/>
                      <a:pt x="12334" y="32278"/>
                      <a:pt x="12147" y="32278"/>
                    </a:cubicBezTo>
                    <a:cubicBezTo>
                      <a:pt x="12116" y="32278"/>
                      <a:pt x="12083" y="32282"/>
                      <a:pt x="12048" y="32290"/>
                    </a:cubicBezTo>
                    <a:cubicBezTo>
                      <a:pt x="11790" y="32350"/>
                      <a:pt x="11513" y="32727"/>
                      <a:pt x="11701" y="32747"/>
                    </a:cubicBezTo>
                    <a:cubicBezTo>
                      <a:pt x="11899" y="32766"/>
                      <a:pt x="12226" y="32905"/>
                      <a:pt x="12167" y="33183"/>
                    </a:cubicBezTo>
                    <a:cubicBezTo>
                      <a:pt x="12156" y="33233"/>
                      <a:pt x="12156" y="33253"/>
                      <a:pt x="12164" y="33253"/>
                    </a:cubicBezTo>
                    <a:cubicBezTo>
                      <a:pt x="12193" y="33253"/>
                      <a:pt x="12333" y="32973"/>
                      <a:pt x="12436" y="32973"/>
                    </a:cubicBezTo>
                    <a:cubicBezTo>
                      <a:pt x="12457" y="32973"/>
                      <a:pt x="12477" y="32985"/>
                      <a:pt x="12494" y="33014"/>
                    </a:cubicBezTo>
                    <a:cubicBezTo>
                      <a:pt x="12610" y="33208"/>
                      <a:pt x="12500" y="33600"/>
                      <a:pt x="12734" y="33600"/>
                    </a:cubicBezTo>
                    <a:cubicBezTo>
                      <a:pt x="12740" y="33600"/>
                      <a:pt x="12746" y="33600"/>
                      <a:pt x="12752" y="33599"/>
                    </a:cubicBezTo>
                    <a:cubicBezTo>
                      <a:pt x="13010" y="33579"/>
                      <a:pt x="13059" y="33470"/>
                      <a:pt x="13149" y="33193"/>
                    </a:cubicBezTo>
                    <a:cubicBezTo>
                      <a:pt x="13163" y="33148"/>
                      <a:pt x="13179" y="33129"/>
                      <a:pt x="13196" y="33129"/>
                    </a:cubicBezTo>
                    <a:cubicBezTo>
                      <a:pt x="13285" y="33129"/>
                      <a:pt x="13398" y="33661"/>
                      <a:pt x="13406" y="33827"/>
                    </a:cubicBezTo>
                    <a:cubicBezTo>
                      <a:pt x="13410" y="33864"/>
                      <a:pt x="13421" y="33880"/>
                      <a:pt x="13436" y="33880"/>
                    </a:cubicBezTo>
                    <a:cubicBezTo>
                      <a:pt x="13510" y="33880"/>
                      <a:pt x="13693" y="33541"/>
                      <a:pt x="13783" y="33411"/>
                    </a:cubicBezTo>
                    <a:cubicBezTo>
                      <a:pt x="13799" y="33382"/>
                      <a:pt x="13830" y="33369"/>
                      <a:pt x="13868" y="33369"/>
                    </a:cubicBezTo>
                    <a:cubicBezTo>
                      <a:pt x="13946" y="33369"/>
                      <a:pt x="14057" y="33420"/>
                      <a:pt x="14150" y="33480"/>
                    </a:cubicBezTo>
                    <a:cubicBezTo>
                      <a:pt x="13942" y="33619"/>
                      <a:pt x="14219" y="34016"/>
                      <a:pt x="14378" y="34075"/>
                    </a:cubicBezTo>
                    <a:cubicBezTo>
                      <a:pt x="14388" y="34079"/>
                      <a:pt x="14398" y="34080"/>
                      <a:pt x="14408" y="34080"/>
                    </a:cubicBezTo>
                    <a:cubicBezTo>
                      <a:pt x="14512" y="34080"/>
                      <a:pt x="14644" y="33902"/>
                      <a:pt x="14824" y="33649"/>
                    </a:cubicBezTo>
                    <a:lnTo>
                      <a:pt x="15380" y="33679"/>
                    </a:lnTo>
                    <a:cubicBezTo>
                      <a:pt x="15380" y="33688"/>
                      <a:pt x="15370" y="33688"/>
                      <a:pt x="15370" y="33698"/>
                    </a:cubicBezTo>
                    <a:cubicBezTo>
                      <a:pt x="15261" y="33837"/>
                      <a:pt x="15092" y="34521"/>
                      <a:pt x="15399" y="34720"/>
                    </a:cubicBezTo>
                    <a:cubicBezTo>
                      <a:pt x="15446" y="34750"/>
                      <a:pt x="15484" y="34763"/>
                      <a:pt x="15515" y="34763"/>
                    </a:cubicBezTo>
                    <a:cubicBezTo>
                      <a:pt x="15684" y="34763"/>
                      <a:pt x="15627" y="34355"/>
                      <a:pt x="15627" y="34204"/>
                    </a:cubicBezTo>
                    <a:cubicBezTo>
                      <a:pt x="15627" y="34105"/>
                      <a:pt x="15776" y="33807"/>
                      <a:pt x="15935" y="33649"/>
                    </a:cubicBezTo>
                    <a:lnTo>
                      <a:pt x="16113" y="33629"/>
                    </a:lnTo>
                    <a:lnTo>
                      <a:pt x="16440" y="33579"/>
                    </a:lnTo>
                    <a:lnTo>
                      <a:pt x="16440" y="33579"/>
                    </a:lnTo>
                    <a:cubicBezTo>
                      <a:pt x="16431" y="33609"/>
                      <a:pt x="16421" y="33629"/>
                      <a:pt x="16411" y="33659"/>
                    </a:cubicBezTo>
                    <a:cubicBezTo>
                      <a:pt x="16490" y="33649"/>
                      <a:pt x="16579" y="33619"/>
                      <a:pt x="16668" y="33569"/>
                    </a:cubicBezTo>
                    <a:cubicBezTo>
                      <a:pt x="16668" y="33560"/>
                      <a:pt x="16678" y="33550"/>
                      <a:pt x="16678" y="33540"/>
                    </a:cubicBezTo>
                    <a:lnTo>
                      <a:pt x="16778" y="33530"/>
                    </a:lnTo>
                    <a:cubicBezTo>
                      <a:pt x="16778" y="33530"/>
                      <a:pt x="17314" y="33086"/>
                      <a:pt x="17518" y="33086"/>
                    </a:cubicBezTo>
                    <a:cubicBezTo>
                      <a:pt x="17546" y="33086"/>
                      <a:pt x="17567" y="33094"/>
                      <a:pt x="17581" y="33113"/>
                    </a:cubicBezTo>
                    <a:cubicBezTo>
                      <a:pt x="17674" y="33249"/>
                      <a:pt x="17891" y="33690"/>
                      <a:pt x="17964" y="33690"/>
                    </a:cubicBezTo>
                    <a:cubicBezTo>
                      <a:pt x="17976" y="33690"/>
                      <a:pt x="17984" y="33677"/>
                      <a:pt x="17987" y="33649"/>
                    </a:cubicBezTo>
                    <a:cubicBezTo>
                      <a:pt x="17994" y="33513"/>
                      <a:pt x="18061" y="33349"/>
                      <a:pt x="18132" y="33349"/>
                    </a:cubicBezTo>
                    <a:cubicBezTo>
                      <a:pt x="18164" y="33349"/>
                      <a:pt x="18197" y="33383"/>
                      <a:pt x="18225" y="33470"/>
                    </a:cubicBezTo>
                    <a:cubicBezTo>
                      <a:pt x="18314" y="33748"/>
                      <a:pt x="18523" y="34016"/>
                      <a:pt x="18771" y="34035"/>
                    </a:cubicBezTo>
                    <a:cubicBezTo>
                      <a:pt x="18776" y="34036"/>
                      <a:pt x="18782" y="34036"/>
                      <a:pt x="18787" y="34036"/>
                    </a:cubicBezTo>
                    <a:cubicBezTo>
                      <a:pt x="19012" y="34036"/>
                      <a:pt x="18654" y="33624"/>
                      <a:pt x="18771" y="33431"/>
                    </a:cubicBezTo>
                    <a:cubicBezTo>
                      <a:pt x="18820" y="33348"/>
                      <a:pt x="18914" y="33341"/>
                      <a:pt x="19003" y="33341"/>
                    </a:cubicBezTo>
                    <a:cubicBezTo>
                      <a:pt x="19021" y="33341"/>
                      <a:pt x="19039" y="33341"/>
                      <a:pt x="19056" y="33341"/>
                    </a:cubicBezTo>
                    <a:cubicBezTo>
                      <a:pt x="19157" y="33341"/>
                      <a:pt x="19237" y="33332"/>
                      <a:pt x="19207" y="33193"/>
                    </a:cubicBezTo>
                    <a:cubicBezTo>
                      <a:pt x="19147" y="32915"/>
                      <a:pt x="19385" y="32766"/>
                      <a:pt x="19584" y="32747"/>
                    </a:cubicBezTo>
                    <a:cubicBezTo>
                      <a:pt x="19772" y="32727"/>
                      <a:pt x="19475" y="32548"/>
                      <a:pt x="19217" y="32489"/>
                    </a:cubicBezTo>
                    <a:cubicBezTo>
                      <a:pt x="19151" y="32473"/>
                      <a:pt x="19098" y="32467"/>
                      <a:pt x="19050" y="32467"/>
                    </a:cubicBezTo>
                    <a:cubicBezTo>
                      <a:pt x="18917" y="32467"/>
                      <a:pt x="18832" y="32514"/>
                      <a:pt x="18671" y="32528"/>
                    </a:cubicBezTo>
                    <a:cubicBezTo>
                      <a:pt x="18550" y="32539"/>
                      <a:pt x="18456" y="32583"/>
                      <a:pt x="18396" y="32583"/>
                    </a:cubicBezTo>
                    <a:cubicBezTo>
                      <a:pt x="18342" y="32583"/>
                      <a:pt x="18314" y="32549"/>
                      <a:pt x="18314" y="32429"/>
                    </a:cubicBezTo>
                    <a:cubicBezTo>
                      <a:pt x="18314" y="32181"/>
                      <a:pt x="18158" y="31932"/>
                      <a:pt x="18031" y="31932"/>
                    </a:cubicBezTo>
                    <a:cubicBezTo>
                      <a:pt x="18026" y="31932"/>
                      <a:pt x="18022" y="31933"/>
                      <a:pt x="18017" y="31933"/>
                    </a:cubicBezTo>
                    <a:cubicBezTo>
                      <a:pt x="17878" y="31953"/>
                      <a:pt x="17819" y="32132"/>
                      <a:pt x="17640" y="32152"/>
                    </a:cubicBezTo>
                    <a:cubicBezTo>
                      <a:pt x="17591" y="32152"/>
                      <a:pt x="17541" y="32152"/>
                      <a:pt x="17482" y="32142"/>
                    </a:cubicBezTo>
                    <a:cubicBezTo>
                      <a:pt x="17491" y="32132"/>
                      <a:pt x="17501" y="32112"/>
                      <a:pt x="17521" y="32092"/>
                    </a:cubicBezTo>
                    <a:cubicBezTo>
                      <a:pt x="17620" y="31973"/>
                      <a:pt x="17650" y="31983"/>
                      <a:pt x="17710" y="31894"/>
                    </a:cubicBezTo>
                    <a:cubicBezTo>
                      <a:pt x="17749" y="31844"/>
                      <a:pt x="17720" y="31735"/>
                      <a:pt x="17670" y="31686"/>
                    </a:cubicBezTo>
                    <a:cubicBezTo>
                      <a:pt x="17650" y="31695"/>
                      <a:pt x="17630" y="31705"/>
                      <a:pt x="17610" y="31705"/>
                    </a:cubicBezTo>
                    <a:cubicBezTo>
                      <a:pt x="17601" y="31695"/>
                      <a:pt x="17601" y="31695"/>
                      <a:pt x="17591" y="31686"/>
                    </a:cubicBezTo>
                    <a:cubicBezTo>
                      <a:pt x="17541" y="31626"/>
                      <a:pt x="17472" y="31567"/>
                      <a:pt x="17422" y="31497"/>
                    </a:cubicBezTo>
                    <a:cubicBezTo>
                      <a:pt x="17363" y="31428"/>
                      <a:pt x="17323" y="31358"/>
                      <a:pt x="17363" y="31319"/>
                    </a:cubicBezTo>
                    <a:cubicBezTo>
                      <a:pt x="17372" y="31309"/>
                      <a:pt x="17392" y="31299"/>
                      <a:pt x="17412" y="31289"/>
                    </a:cubicBezTo>
                    <a:cubicBezTo>
                      <a:pt x="17494" y="31268"/>
                      <a:pt x="17595" y="31256"/>
                      <a:pt x="17692" y="31256"/>
                    </a:cubicBezTo>
                    <a:cubicBezTo>
                      <a:pt x="17866" y="31256"/>
                      <a:pt x="18028" y="31292"/>
                      <a:pt x="18047" y="31368"/>
                    </a:cubicBezTo>
                    <a:cubicBezTo>
                      <a:pt x="18071" y="31466"/>
                      <a:pt x="18275" y="31657"/>
                      <a:pt x="18397" y="31657"/>
                    </a:cubicBezTo>
                    <a:cubicBezTo>
                      <a:pt x="18424" y="31657"/>
                      <a:pt x="18447" y="31647"/>
                      <a:pt x="18463" y="31626"/>
                    </a:cubicBezTo>
                    <a:cubicBezTo>
                      <a:pt x="18476" y="31609"/>
                      <a:pt x="18490" y="31601"/>
                      <a:pt x="18506" y="31601"/>
                    </a:cubicBezTo>
                    <a:cubicBezTo>
                      <a:pt x="18597" y="31601"/>
                      <a:pt x="18721" y="31867"/>
                      <a:pt x="18721" y="31943"/>
                    </a:cubicBezTo>
                    <a:cubicBezTo>
                      <a:pt x="18721" y="32019"/>
                      <a:pt x="18692" y="32223"/>
                      <a:pt x="18768" y="32223"/>
                    </a:cubicBezTo>
                    <a:cubicBezTo>
                      <a:pt x="18782" y="32223"/>
                      <a:pt x="18799" y="32216"/>
                      <a:pt x="18820" y="32201"/>
                    </a:cubicBezTo>
                    <a:cubicBezTo>
                      <a:pt x="18949" y="32102"/>
                      <a:pt x="18880" y="31745"/>
                      <a:pt x="18830" y="31676"/>
                    </a:cubicBezTo>
                    <a:cubicBezTo>
                      <a:pt x="18790" y="31606"/>
                      <a:pt x="18652" y="31487"/>
                      <a:pt x="18701" y="31408"/>
                    </a:cubicBezTo>
                    <a:cubicBezTo>
                      <a:pt x="18720" y="31370"/>
                      <a:pt x="18746" y="31336"/>
                      <a:pt x="18785" y="31336"/>
                    </a:cubicBezTo>
                    <a:cubicBezTo>
                      <a:pt x="18826" y="31336"/>
                      <a:pt x="18882" y="31374"/>
                      <a:pt x="18959" y="31487"/>
                    </a:cubicBezTo>
                    <a:cubicBezTo>
                      <a:pt x="19098" y="31691"/>
                      <a:pt x="19185" y="31877"/>
                      <a:pt x="19252" y="31877"/>
                    </a:cubicBezTo>
                    <a:cubicBezTo>
                      <a:pt x="19257" y="31877"/>
                      <a:pt x="19262" y="31876"/>
                      <a:pt x="19266" y="31874"/>
                    </a:cubicBezTo>
                    <a:cubicBezTo>
                      <a:pt x="19336" y="31844"/>
                      <a:pt x="19455" y="31636"/>
                      <a:pt x="19365" y="31567"/>
                    </a:cubicBezTo>
                    <a:cubicBezTo>
                      <a:pt x="19276" y="31497"/>
                      <a:pt x="19068" y="31200"/>
                      <a:pt x="19038" y="31120"/>
                    </a:cubicBezTo>
                    <a:cubicBezTo>
                      <a:pt x="19014" y="31055"/>
                      <a:pt x="18949" y="31004"/>
                      <a:pt x="18845" y="31004"/>
                    </a:cubicBezTo>
                    <a:cubicBezTo>
                      <a:pt x="18822" y="31004"/>
                      <a:pt x="18797" y="31006"/>
                      <a:pt x="18771" y="31011"/>
                    </a:cubicBezTo>
                    <a:cubicBezTo>
                      <a:pt x="18670" y="31030"/>
                      <a:pt x="18610" y="31061"/>
                      <a:pt x="18571" y="31061"/>
                    </a:cubicBezTo>
                    <a:cubicBezTo>
                      <a:pt x="18549" y="31061"/>
                      <a:pt x="18534" y="31050"/>
                      <a:pt x="18523" y="31021"/>
                    </a:cubicBezTo>
                    <a:cubicBezTo>
                      <a:pt x="18493" y="30942"/>
                      <a:pt x="18652" y="30763"/>
                      <a:pt x="18513" y="30714"/>
                    </a:cubicBezTo>
                    <a:cubicBezTo>
                      <a:pt x="18423" y="30675"/>
                      <a:pt x="18366" y="30599"/>
                      <a:pt x="18316" y="30599"/>
                    </a:cubicBezTo>
                    <a:cubicBezTo>
                      <a:pt x="18288" y="30599"/>
                      <a:pt x="18263" y="30621"/>
                      <a:pt x="18235" y="30684"/>
                    </a:cubicBezTo>
                    <a:cubicBezTo>
                      <a:pt x="18191" y="30803"/>
                      <a:pt x="18156" y="30878"/>
                      <a:pt x="18105" y="30878"/>
                    </a:cubicBezTo>
                    <a:cubicBezTo>
                      <a:pt x="18076" y="30878"/>
                      <a:pt x="18041" y="30852"/>
                      <a:pt x="17997" y="30793"/>
                    </a:cubicBezTo>
                    <a:cubicBezTo>
                      <a:pt x="17878" y="30625"/>
                      <a:pt x="17839" y="30684"/>
                      <a:pt x="17779" y="30625"/>
                    </a:cubicBezTo>
                    <a:cubicBezTo>
                      <a:pt x="17720" y="30565"/>
                      <a:pt x="18047" y="30466"/>
                      <a:pt x="17839" y="30367"/>
                    </a:cubicBezTo>
                    <a:cubicBezTo>
                      <a:pt x="17749" y="30322"/>
                      <a:pt x="17694" y="30306"/>
                      <a:pt x="17644" y="30306"/>
                    </a:cubicBezTo>
                    <a:cubicBezTo>
                      <a:pt x="17583" y="30306"/>
                      <a:pt x="17530" y="30330"/>
                      <a:pt x="17432" y="30357"/>
                    </a:cubicBezTo>
                    <a:cubicBezTo>
                      <a:pt x="17392" y="30367"/>
                      <a:pt x="17343" y="30377"/>
                      <a:pt x="17303" y="30377"/>
                    </a:cubicBezTo>
                    <a:cubicBezTo>
                      <a:pt x="17174" y="30377"/>
                      <a:pt x="17055" y="30337"/>
                      <a:pt x="17055" y="30337"/>
                    </a:cubicBezTo>
                    <a:cubicBezTo>
                      <a:pt x="17055" y="30337"/>
                      <a:pt x="16956" y="30208"/>
                      <a:pt x="16887" y="30089"/>
                    </a:cubicBezTo>
                    <a:cubicBezTo>
                      <a:pt x="16838" y="30008"/>
                      <a:pt x="16816" y="29927"/>
                      <a:pt x="16880" y="29927"/>
                    </a:cubicBezTo>
                    <a:cubicBezTo>
                      <a:pt x="16894" y="29927"/>
                      <a:pt x="16913" y="29931"/>
                      <a:pt x="16936" y="29940"/>
                    </a:cubicBezTo>
                    <a:cubicBezTo>
                      <a:pt x="16966" y="29950"/>
                      <a:pt x="16986" y="29950"/>
                      <a:pt x="17006" y="29960"/>
                    </a:cubicBezTo>
                    <a:cubicBezTo>
                      <a:pt x="17055" y="29980"/>
                      <a:pt x="17095" y="30000"/>
                      <a:pt x="17125" y="30020"/>
                    </a:cubicBezTo>
                    <a:cubicBezTo>
                      <a:pt x="17214" y="30069"/>
                      <a:pt x="17224" y="30109"/>
                      <a:pt x="17343" y="30129"/>
                    </a:cubicBezTo>
                    <a:cubicBezTo>
                      <a:pt x="17397" y="30138"/>
                      <a:pt x="17445" y="30147"/>
                      <a:pt x="17479" y="30147"/>
                    </a:cubicBezTo>
                    <a:cubicBezTo>
                      <a:pt x="17552" y="30147"/>
                      <a:pt x="17563" y="30109"/>
                      <a:pt x="17442" y="29960"/>
                    </a:cubicBezTo>
                    <a:cubicBezTo>
                      <a:pt x="17392" y="29901"/>
                      <a:pt x="17333" y="29851"/>
                      <a:pt x="17283" y="29812"/>
                    </a:cubicBezTo>
                    <a:cubicBezTo>
                      <a:pt x="17254" y="29782"/>
                      <a:pt x="17224" y="29762"/>
                      <a:pt x="17204" y="29742"/>
                    </a:cubicBezTo>
                    <a:cubicBezTo>
                      <a:pt x="17141" y="29687"/>
                      <a:pt x="17109" y="29657"/>
                      <a:pt x="17194" y="29657"/>
                    </a:cubicBezTo>
                    <a:cubicBezTo>
                      <a:pt x="17215" y="29657"/>
                      <a:pt x="17245" y="29659"/>
                      <a:pt x="17283" y="29663"/>
                    </a:cubicBezTo>
                    <a:cubicBezTo>
                      <a:pt x="17283" y="29663"/>
                      <a:pt x="17293" y="29653"/>
                      <a:pt x="17293" y="29653"/>
                    </a:cubicBezTo>
                    <a:cubicBezTo>
                      <a:pt x="17313" y="29658"/>
                      <a:pt x="17333" y="29660"/>
                      <a:pt x="17351" y="29660"/>
                    </a:cubicBezTo>
                    <a:cubicBezTo>
                      <a:pt x="17370" y="29660"/>
                      <a:pt x="17387" y="29658"/>
                      <a:pt x="17402" y="29653"/>
                    </a:cubicBezTo>
                    <a:cubicBezTo>
                      <a:pt x="17491" y="29643"/>
                      <a:pt x="17524" y="29611"/>
                      <a:pt x="17547" y="29611"/>
                    </a:cubicBezTo>
                    <a:cubicBezTo>
                      <a:pt x="17571" y="29611"/>
                      <a:pt x="17586" y="29643"/>
                      <a:pt x="17640" y="29762"/>
                    </a:cubicBezTo>
                    <a:cubicBezTo>
                      <a:pt x="17733" y="29954"/>
                      <a:pt x="17841" y="30152"/>
                      <a:pt x="17872" y="30152"/>
                    </a:cubicBezTo>
                    <a:cubicBezTo>
                      <a:pt x="17884" y="30152"/>
                      <a:pt x="17885" y="30122"/>
                      <a:pt x="17868" y="30050"/>
                    </a:cubicBezTo>
                    <a:cubicBezTo>
                      <a:pt x="17819" y="29792"/>
                      <a:pt x="17789" y="29861"/>
                      <a:pt x="17789" y="29693"/>
                    </a:cubicBezTo>
                    <a:cubicBezTo>
                      <a:pt x="17789" y="29540"/>
                      <a:pt x="17716" y="29293"/>
                      <a:pt x="17801" y="29293"/>
                    </a:cubicBezTo>
                    <a:cubicBezTo>
                      <a:pt x="17815" y="29293"/>
                      <a:pt x="17834" y="29300"/>
                      <a:pt x="17858" y="29316"/>
                    </a:cubicBezTo>
                    <a:cubicBezTo>
                      <a:pt x="18027" y="29425"/>
                      <a:pt x="18136" y="29494"/>
                      <a:pt x="18166" y="29663"/>
                    </a:cubicBezTo>
                    <a:cubicBezTo>
                      <a:pt x="18190" y="29794"/>
                      <a:pt x="18276" y="30060"/>
                      <a:pt x="18360" y="30060"/>
                    </a:cubicBezTo>
                    <a:cubicBezTo>
                      <a:pt x="18378" y="30060"/>
                      <a:pt x="18396" y="30048"/>
                      <a:pt x="18414" y="30020"/>
                    </a:cubicBezTo>
                    <a:cubicBezTo>
                      <a:pt x="18503" y="29861"/>
                      <a:pt x="18533" y="29881"/>
                      <a:pt x="18424" y="29574"/>
                    </a:cubicBezTo>
                    <a:cubicBezTo>
                      <a:pt x="18314" y="29276"/>
                      <a:pt x="18205" y="29217"/>
                      <a:pt x="18334" y="29187"/>
                    </a:cubicBezTo>
                    <a:cubicBezTo>
                      <a:pt x="18349" y="29184"/>
                      <a:pt x="18362" y="29182"/>
                      <a:pt x="18375" y="29182"/>
                    </a:cubicBezTo>
                    <a:cubicBezTo>
                      <a:pt x="18481" y="29182"/>
                      <a:pt x="18551" y="29285"/>
                      <a:pt x="18622" y="29435"/>
                    </a:cubicBezTo>
                    <a:cubicBezTo>
                      <a:pt x="18691" y="29603"/>
                      <a:pt x="18721" y="29693"/>
                      <a:pt x="18830" y="29851"/>
                    </a:cubicBezTo>
                    <a:cubicBezTo>
                      <a:pt x="18912" y="29961"/>
                      <a:pt x="19009" y="30128"/>
                      <a:pt x="19057" y="30128"/>
                    </a:cubicBezTo>
                    <a:cubicBezTo>
                      <a:pt x="19079" y="30128"/>
                      <a:pt x="19091" y="30095"/>
                      <a:pt x="19088" y="30010"/>
                    </a:cubicBezTo>
                    <a:cubicBezTo>
                      <a:pt x="19078" y="29732"/>
                      <a:pt x="18790" y="29693"/>
                      <a:pt x="18959" y="29564"/>
                    </a:cubicBezTo>
                    <a:cubicBezTo>
                      <a:pt x="19002" y="29533"/>
                      <a:pt x="19049" y="29524"/>
                      <a:pt x="19094" y="29524"/>
                    </a:cubicBezTo>
                    <a:cubicBezTo>
                      <a:pt x="19157" y="29524"/>
                      <a:pt x="19218" y="29542"/>
                      <a:pt x="19260" y="29542"/>
                    </a:cubicBezTo>
                    <a:cubicBezTo>
                      <a:pt x="19303" y="29542"/>
                      <a:pt x="19327" y="29523"/>
                      <a:pt x="19316" y="29445"/>
                    </a:cubicBezTo>
                    <a:cubicBezTo>
                      <a:pt x="19286" y="29246"/>
                      <a:pt x="19365" y="29167"/>
                      <a:pt x="19127" y="29167"/>
                    </a:cubicBezTo>
                    <a:cubicBezTo>
                      <a:pt x="18978" y="29167"/>
                      <a:pt x="18837" y="29248"/>
                      <a:pt x="18772" y="29248"/>
                    </a:cubicBezTo>
                    <a:cubicBezTo>
                      <a:pt x="18737" y="29248"/>
                      <a:pt x="18724" y="29226"/>
                      <a:pt x="18741" y="29157"/>
                    </a:cubicBezTo>
                    <a:cubicBezTo>
                      <a:pt x="18780" y="28959"/>
                      <a:pt x="18919" y="28899"/>
                      <a:pt x="18979" y="28889"/>
                    </a:cubicBezTo>
                    <a:cubicBezTo>
                      <a:pt x="19038" y="28880"/>
                      <a:pt x="18939" y="28711"/>
                      <a:pt x="18939" y="28711"/>
                    </a:cubicBezTo>
                    <a:cubicBezTo>
                      <a:pt x="18939" y="28711"/>
                      <a:pt x="18414" y="28671"/>
                      <a:pt x="18334" y="28503"/>
                    </a:cubicBezTo>
                    <a:cubicBezTo>
                      <a:pt x="18285" y="28404"/>
                      <a:pt x="18354" y="28285"/>
                      <a:pt x="18344" y="28245"/>
                    </a:cubicBezTo>
                    <a:cubicBezTo>
                      <a:pt x="18354" y="28225"/>
                      <a:pt x="18354" y="28205"/>
                      <a:pt x="18354" y="28176"/>
                    </a:cubicBezTo>
                    <a:cubicBezTo>
                      <a:pt x="18354" y="28076"/>
                      <a:pt x="18314" y="27819"/>
                      <a:pt x="18186" y="27799"/>
                    </a:cubicBezTo>
                    <a:cubicBezTo>
                      <a:pt x="18186" y="27749"/>
                      <a:pt x="18166" y="27680"/>
                      <a:pt x="18126" y="27591"/>
                    </a:cubicBezTo>
                    <a:cubicBezTo>
                      <a:pt x="18057" y="27452"/>
                      <a:pt x="17987" y="27323"/>
                      <a:pt x="17938" y="27234"/>
                    </a:cubicBezTo>
                    <a:cubicBezTo>
                      <a:pt x="17928" y="27234"/>
                      <a:pt x="17928" y="27224"/>
                      <a:pt x="17928" y="27224"/>
                    </a:cubicBezTo>
                    <a:cubicBezTo>
                      <a:pt x="17918" y="27214"/>
                      <a:pt x="17908" y="27194"/>
                      <a:pt x="17908" y="27184"/>
                    </a:cubicBezTo>
                    <a:cubicBezTo>
                      <a:pt x="17918" y="27184"/>
                      <a:pt x="17938" y="27194"/>
                      <a:pt x="17948" y="27194"/>
                    </a:cubicBezTo>
                    <a:cubicBezTo>
                      <a:pt x="17987" y="27194"/>
                      <a:pt x="18007" y="27184"/>
                      <a:pt x="18007" y="27164"/>
                    </a:cubicBezTo>
                    <a:cubicBezTo>
                      <a:pt x="18027" y="27184"/>
                      <a:pt x="18057" y="27194"/>
                      <a:pt x="18067" y="27204"/>
                    </a:cubicBezTo>
                    <a:cubicBezTo>
                      <a:pt x="18215" y="27303"/>
                      <a:pt x="18176" y="27293"/>
                      <a:pt x="18285" y="27462"/>
                    </a:cubicBezTo>
                    <a:cubicBezTo>
                      <a:pt x="18385" y="27612"/>
                      <a:pt x="18593" y="27953"/>
                      <a:pt x="18657" y="27953"/>
                    </a:cubicBezTo>
                    <a:cubicBezTo>
                      <a:pt x="18682" y="27953"/>
                      <a:pt x="18685" y="27902"/>
                      <a:pt x="18652" y="27769"/>
                    </a:cubicBezTo>
                    <a:cubicBezTo>
                      <a:pt x="18533" y="27283"/>
                      <a:pt x="18473" y="27412"/>
                      <a:pt x="18364" y="27105"/>
                    </a:cubicBezTo>
                    <a:cubicBezTo>
                      <a:pt x="18255" y="26797"/>
                      <a:pt x="18275" y="26490"/>
                      <a:pt x="18136" y="26450"/>
                    </a:cubicBezTo>
                    <a:cubicBezTo>
                      <a:pt x="18117" y="26448"/>
                      <a:pt x="18099" y="26446"/>
                      <a:pt x="18080" y="26446"/>
                    </a:cubicBezTo>
                    <a:cubicBezTo>
                      <a:pt x="18029" y="26446"/>
                      <a:pt x="17979" y="26456"/>
                      <a:pt x="17928" y="26470"/>
                    </a:cubicBezTo>
                    <a:lnTo>
                      <a:pt x="17918" y="26470"/>
                    </a:lnTo>
                    <a:cubicBezTo>
                      <a:pt x="17908" y="26470"/>
                      <a:pt x="17908" y="26460"/>
                      <a:pt x="17898" y="26450"/>
                    </a:cubicBezTo>
                    <a:cubicBezTo>
                      <a:pt x="17818" y="26379"/>
                      <a:pt x="17689" y="26340"/>
                      <a:pt x="17780" y="26340"/>
                    </a:cubicBezTo>
                    <a:cubicBezTo>
                      <a:pt x="17790" y="26340"/>
                      <a:pt x="17803" y="26340"/>
                      <a:pt x="17819" y="26341"/>
                    </a:cubicBezTo>
                    <a:cubicBezTo>
                      <a:pt x="17858" y="26341"/>
                      <a:pt x="17888" y="26341"/>
                      <a:pt x="17908" y="26331"/>
                    </a:cubicBezTo>
                    <a:cubicBezTo>
                      <a:pt x="17908" y="26331"/>
                      <a:pt x="17918" y="26341"/>
                      <a:pt x="17928" y="26341"/>
                    </a:cubicBezTo>
                    <a:cubicBezTo>
                      <a:pt x="17944" y="26345"/>
                      <a:pt x="17960" y="26346"/>
                      <a:pt x="17973" y="26346"/>
                    </a:cubicBezTo>
                    <a:cubicBezTo>
                      <a:pt x="18037" y="26346"/>
                      <a:pt x="18048" y="26300"/>
                      <a:pt x="17908" y="26143"/>
                    </a:cubicBezTo>
                    <a:cubicBezTo>
                      <a:pt x="17908" y="26110"/>
                      <a:pt x="17894" y="26091"/>
                      <a:pt x="17878" y="26091"/>
                    </a:cubicBezTo>
                    <a:cubicBezTo>
                      <a:pt x="17875" y="26091"/>
                      <a:pt x="17872" y="26092"/>
                      <a:pt x="17868" y="26093"/>
                    </a:cubicBezTo>
                    <a:cubicBezTo>
                      <a:pt x="17819" y="26034"/>
                      <a:pt x="17769" y="25974"/>
                      <a:pt x="17720" y="25925"/>
                    </a:cubicBezTo>
                    <a:cubicBezTo>
                      <a:pt x="17739" y="25905"/>
                      <a:pt x="17759" y="25865"/>
                      <a:pt x="17779" y="25826"/>
                    </a:cubicBezTo>
                    <a:cubicBezTo>
                      <a:pt x="17928" y="25964"/>
                      <a:pt x="18096" y="26153"/>
                      <a:pt x="18146" y="26173"/>
                    </a:cubicBezTo>
                    <a:cubicBezTo>
                      <a:pt x="18172" y="26184"/>
                      <a:pt x="18215" y="26206"/>
                      <a:pt x="18246" y="26206"/>
                    </a:cubicBezTo>
                    <a:cubicBezTo>
                      <a:pt x="18298" y="26206"/>
                      <a:pt x="18318" y="26144"/>
                      <a:pt x="18176" y="25865"/>
                    </a:cubicBezTo>
                    <a:cubicBezTo>
                      <a:pt x="18116" y="25746"/>
                      <a:pt x="18076" y="25657"/>
                      <a:pt x="18047" y="25588"/>
                    </a:cubicBezTo>
                    <a:cubicBezTo>
                      <a:pt x="18027" y="25518"/>
                      <a:pt x="18007" y="25469"/>
                      <a:pt x="17997" y="25429"/>
                    </a:cubicBezTo>
                    <a:cubicBezTo>
                      <a:pt x="18008" y="25413"/>
                      <a:pt x="18021" y="25400"/>
                      <a:pt x="18035" y="25400"/>
                    </a:cubicBezTo>
                    <a:cubicBezTo>
                      <a:pt x="18048" y="25400"/>
                      <a:pt x="18062" y="25411"/>
                      <a:pt x="18076" y="25439"/>
                    </a:cubicBezTo>
                    <a:cubicBezTo>
                      <a:pt x="18106" y="25498"/>
                      <a:pt x="18076" y="25538"/>
                      <a:pt x="18096" y="25578"/>
                    </a:cubicBezTo>
                    <a:cubicBezTo>
                      <a:pt x="18119" y="25574"/>
                      <a:pt x="18140" y="25573"/>
                      <a:pt x="18160" y="25573"/>
                    </a:cubicBezTo>
                    <a:cubicBezTo>
                      <a:pt x="18199" y="25573"/>
                      <a:pt x="18232" y="25578"/>
                      <a:pt x="18265" y="25578"/>
                    </a:cubicBezTo>
                    <a:cubicBezTo>
                      <a:pt x="18255" y="25558"/>
                      <a:pt x="18255" y="25548"/>
                      <a:pt x="18245" y="25538"/>
                    </a:cubicBezTo>
                    <a:cubicBezTo>
                      <a:pt x="18190" y="25436"/>
                      <a:pt x="18103" y="25352"/>
                      <a:pt x="18130" y="25352"/>
                    </a:cubicBezTo>
                    <a:cubicBezTo>
                      <a:pt x="18137" y="25352"/>
                      <a:pt x="18151" y="25357"/>
                      <a:pt x="18176" y="25370"/>
                    </a:cubicBezTo>
                    <a:cubicBezTo>
                      <a:pt x="18285" y="25419"/>
                      <a:pt x="18275" y="25419"/>
                      <a:pt x="18305" y="25459"/>
                    </a:cubicBezTo>
                    <a:cubicBezTo>
                      <a:pt x="18314" y="25488"/>
                      <a:pt x="18324" y="25508"/>
                      <a:pt x="18334" y="25538"/>
                    </a:cubicBezTo>
                    <a:cubicBezTo>
                      <a:pt x="18453" y="25419"/>
                      <a:pt x="18830" y="25270"/>
                      <a:pt x="18582" y="25092"/>
                    </a:cubicBezTo>
                    <a:cubicBezTo>
                      <a:pt x="18405" y="24969"/>
                      <a:pt x="18316" y="24898"/>
                      <a:pt x="18243" y="24898"/>
                    </a:cubicBezTo>
                    <a:cubicBezTo>
                      <a:pt x="18210" y="24898"/>
                      <a:pt x="18180" y="24912"/>
                      <a:pt x="18146" y="24943"/>
                    </a:cubicBezTo>
                    <a:cubicBezTo>
                      <a:pt x="18126" y="24973"/>
                      <a:pt x="18096" y="24993"/>
                      <a:pt x="18067" y="25013"/>
                    </a:cubicBezTo>
                    <a:cubicBezTo>
                      <a:pt x="18057" y="25022"/>
                      <a:pt x="18057" y="25022"/>
                      <a:pt x="18047" y="25032"/>
                    </a:cubicBezTo>
                    <a:lnTo>
                      <a:pt x="18057" y="25032"/>
                    </a:lnTo>
                    <a:cubicBezTo>
                      <a:pt x="18067" y="25032"/>
                      <a:pt x="18076" y="25032"/>
                      <a:pt x="18086" y="25042"/>
                    </a:cubicBezTo>
                    <a:cubicBezTo>
                      <a:pt x="18106" y="25062"/>
                      <a:pt x="18126" y="25082"/>
                      <a:pt x="18136" y="25102"/>
                    </a:cubicBezTo>
                    <a:cubicBezTo>
                      <a:pt x="18106" y="25112"/>
                      <a:pt x="18076" y="25122"/>
                      <a:pt x="18057" y="25122"/>
                    </a:cubicBezTo>
                    <a:cubicBezTo>
                      <a:pt x="18037" y="25122"/>
                      <a:pt x="18007" y="25082"/>
                      <a:pt x="18007" y="25062"/>
                    </a:cubicBezTo>
                    <a:cubicBezTo>
                      <a:pt x="17957" y="25092"/>
                      <a:pt x="17908" y="25112"/>
                      <a:pt x="17868" y="25112"/>
                    </a:cubicBezTo>
                    <a:cubicBezTo>
                      <a:pt x="17836" y="25005"/>
                      <a:pt x="17803" y="24886"/>
                      <a:pt x="17737" y="24886"/>
                    </a:cubicBezTo>
                    <a:cubicBezTo>
                      <a:pt x="17723" y="24886"/>
                      <a:pt x="17707" y="24891"/>
                      <a:pt x="17690" y="24903"/>
                    </a:cubicBezTo>
                    <a:cubicBezTo>
                      <a:pt x="17620" y="24844"/>
                      <a:pt x="17531" y="24894"/>
                      <a:pt x="17541" y="24784"/>
                    </a:cubicBezTo>
                    <a:cubicBezTo>
                      <a:pt x="17541" y="24765"/>
                      <a:pt x="17541" y="24755"/>
                      <a:pt x="17551" y="24735"/>
                    </a:cubicBezTo>
                    <a:cubicBezTo>
                      <a:pt x="17551" y="24725"/>
                      <a:pt x="17551" y="24725"/>
                      <a:pt x="17551" y="24715"/>
                    </a:cubicBezTo>
                    <a:cubicBezTo>
                      <a:pt x="17591" y="24566"/>
                      <a:pt x="17640" y="24408"/>
                      <a:pt x="17710" y="24348"/>
                    </a:cubicBezTo>
                    <a:cubicBezTo>
                      <a:pt x="17858" y="24566"/>
                      <a:pt x="17948" y="24596"/>
                      <a:pt x="18166" y="24784"/>
                    </a:cubicBezTo>
                    <a:cubicBezTo>
                      <a:pt x="18281" y="24882"/>
                      <a:pt x="18427" y="24929"/>
                      <a:pt x="18512" y="24929"/>
                    </a:cubicBezTo>
                    <a:cubicBezTo>
                      <a:pt x="18610" y="24929"/>
                      <a:pt x="18629" y="24867"/>
                      <a:pt x="18433" y="24745"/>
                    </a:cubicBezTo>
                    <a:cubicBezTo>
                      <a:pt x="18176" y="24586"/>
                      <a:pt x="18047" y="24467"/>
                      <a:pt x="17987" y="24388"/>
                    </a:cubicBezTo>
                    <a:cubicBezTo>
                      <a:pt x="17987" y="24368"/>
                      <a:pt x="17987" y="24358"/>
                      <a:pt x="17977" y="24338"/>
                    </a:cubicBezTo>
                    <a:cubicBezTo>
                      <a:pt x="17977" y="24318"/>
                      <a:pt x="17967" y="24299"/>
                      <a:pt x="17957" y="24279"/>
                    </a:cubicBezTo>
                    <a:cubicBezTo>
                      <a:pt x="17957" y="24209"/>
                      <a:pt x="17948" y="24061"/>
                      <a:pt x="18037" y="24011"/>
                    </a:cubicBezTo>
                    <a:cubicBezTo>
                      <a:pt x="18245" y="24120"/>
                      <a:pt x="18305" y="24209"/>
                      <a:pt x="18265" y="24348"/>
                    </a:cubicBezTo>
                    <a:cubicBezTo>
                      <a:pt x="18237" y="24449"/>
                      <a:pt x="18343" y="24564"/>
                      <a:pt x="18432" y="24564"/>
                    </a:cubicBezTo>
                    <a:cubicBezTo>
                      <a:pt x="18501" y="24564"/>
                      <a:pt x="18560" y="24497"/>
                      <a:pt x="18542" y="24309"/>
                    </a:cubicBezTo>
                    <a:cubicBezTo>
                      <a:pt x="18533" y="24239"/>
                      <a:pt x="18533" y="24170"/>
                      <a:pt x="18523" y="24100"/>
                    </a:cubicBezTo>
                    <a:lnTo>
                      <a:pt x="18523" y="24100"/>
                    </a:lnTo>
                    <a:cubicBezTo>
                      <a:pt x="18532" y="24101"/>
                      <a:pt x="18542" y="24102"/>
                      <a:pt x="18550" y="24102"/>
                    </a:cubicBezTo>
                    <a:cubicBezTo>
                      <a:pt x="18647" y="24102"/>
                      <a:pt x="18672" y="24049"/>
                      <a:pt x="18562" y="23922"/>
                    </a:cubicBezTo>
                    <a:cubicBezTo>
                      <a:pt x="18542" y="23902"/>
                      <a:pt x="18533" y="23892"/>
                      <a:pt x="18513" y="23872"/>
                    </a:cubicBezTo>
                    <a:cubicBezTo>
                      <a:pt x="18503" y="23692"/>
                      <a:pt x="18476" y="23584"/>
                      <a:pt x="18334" y="23584"/>
                    </a:cubicBezTo>
                    <a:cubicBezTo>
                      <a:pt x="18328" y="23584"/>
                      <a:pt x="18321" y="23584"/>
                      <a:pt x="18314" y="23585"/>
                    </a:cubicBezTo>
                    <a:cubicBezTo>
                      <a:pt x="18298" y="23585"/>
                      <a:pt x="18283" y="23586"/>
                      <a:pt x="18269" y="23586"/>
                    </a:cubicBezTo>
                    <a:cubicBezTo>
                      <a:pt x="18085" y="23586"/>
                      <a:pt x="18139" y="23523"/>
                      <a:pt x="18047" y="23367"/>
                    </a:cubicBezTo>
                    <a:cubicBezTo>
                      <a:pt x="18027" y="23416"/>
                      <a:pt x="17987" y="23456"/>
                      <a:pt x="17948" y="23496"/>
                    </a:cubicBezTo>
                    <a:cubicBezTo>
                      <a:pt x="17911" y="23466"/>
                      <a:pt x="17886" y="23448"/>
                      <a:pt x="17863" y="23448"/>
                    </a:cubicBezTo>
                    <a:cubicBezTo>
                      <a:pt x="17854" y="23448"/>
                      <a:pt x="17846" y="23451"/>
                      <a:pt x="17839" y="23456"/>
                    </a:cubicBezTo>
                    <a:cubicBezTo>
                      <a:pt x="17826" y="23464"/>
                      <a:pt x="17818" y="23467"/>
                      <a:pt x="17810" y="23467"/>
                    </a:cubicBezTo>
                    <a:cubicBezTo>
                      <a:pt x="17781" y="23467"/>
                      <a:pt x="17775" y="23412"/>
                      <a:pt x="17680" y="23357"/>
                    </a:cubicBezTo>
                    <a:cubicBezTo>
                      <a:pt x="17626" y="23324"/>
                      <a:pt x="17586" y="23316"/>
                      <a:pt x="17553" y="23316"/>
                    </a:cubicBezTo>
                    <a:cubicBezTo>
                      <a:pt x="17528" y="23316"/>
                      <a:pt x="17508" y="23320"/>
                      <a:pt x="17489" y="23320"/>
                    </a:cubicBezTo>
                    <a:cubicBezTo>
                      <a:pt x="17473" y="23320"/>
                      <a:pt x="17458" y="23318"/>
                      <a:pt x="17442" y="23307"/>
                    </a:cubicBezTo>
                    <a:cubicBezTo>
                      <a:pt x="17402" y="23277"/>
                      <a:pt x="17313" y="23248"/>
                      <a:pt x="17273" y="23218"/>
                    </a:cubicBezTo>
                    <a:cubicBezTo>
                      <a:pt x="17283" y="23208"/>
                      <a:pt x="17303" y="23208"/>
                      <a:pt x="17313" y="23208"/>
                    </a:cubicBezTo>
                    <a:cubicBezTo>
                      <a:pt x="17353" y="23208"/>
                      <a:pt x="17402" y="23198"/>
                      <a:pt x="17472" y="23188"/>
                    </a:cubicBezTo>
                    <a:cubicBezTo>
                      <a:pt x="17501" y="23198"/>
                      <a:pt x="17541" y="23208"/>
                      <a:pt x="17571" y="23228"/>
                    </a:cubicBezTo>
                    <a:cubicBezTo>
                      <a:pt x="17627" y="23242"/>
                      <a:pt x="17678" y="23256"/>
                      <a:pt x="17717" y="23256"/>
                    </a:cubicBezTo>
                    <a:cubicBezTo>
                      <a:pt x="17733" y="23256"/>
                      <a:pt x="17748" y="23253"/>
                      <a:pt x="17759" y="23248"/>
                    </a:cubicBezTo>
                    <a:cubicBezTo>
                      <a:pt x="17710" y="23238"/>
                      <a:pt x="17700" y="23208"/>
                      <a:pt x="17769" y="23119"/>
                    </a:cubicBezTo>
                    <a:cubicBezTo>
                      <a:pt x="17779" y="23119"/>
                      <a:pt x="17779" y="23119"/>
                      <a:pt x="17779" y="23109"/>
                    </a:cubicBezTo>
                    <a:cubicBezTo>
                      <a:pt x="17779" y="23109"/>
                      <a:pt x="17779" y="23109"/>
                      <a:pt x="17789" y="23099"/>
                    </a:cubicBezTo>
                    <a:cubicBezTo>
                      <a:pt x="17849" y="23028"/>
                      <a:pt x="17900" y="23002"/>
                      <a:pt x="17945" y="23002"/>
                    </a:cubicBezTo>
                    <a:cubicBezTo>
                      <a:pt x="18057" y="23002"/>
                      <a:pt x="18136" y="23158"/>
                      <a:pt x="18235" y="23158"/>
                    </a:cubicBezTo>
                    <a:cubicBezTo>
                      <a:pt x="18374" y="23158"/>
                      <a:pt x="18503" y="22792"/>
                      <a:pt x="18344" y="22682"/>
                    </a:cubicBezTo>
                    <a:cubicBezTo>
                      <a:pt x="18220" y="22599"/>
                      <a:pt x="18276" y="22502"/>
                      <a:pt x="18356" y="22502"/>
                    </a:cubicBezTo>
                    <a:cubicBezTo>
                      <a:pt x="18371" y="22502"/>
                      <a:pt x="18388" y="22506"/>
                      <a:pt x="18404" y="22514"/>
                    </a:cubicBezTo>
                    <a:cubicBezTo>
                      <a:pt x="18432" y="22525"/>
                      <a:pt x="18472" y="22533"/>
                      <a:pt x="18512" y="22533"/>
                    </a:cubicBezTo>
                    <a:cubicBezTo>
                      <a:pt x="18612" y="22533"/>
                      <a:pt x="18715" y="22487"/>
                      <a:pt x="18652" y="22345"/>
                    </a:cubicBezTo>
                    <a:cubicBezTo>
                      <a:pt x="18552" y="22097"/>
                      <a:pt x="18820" y="22028"/>
                      <a:pt x="18850" y="21969"/>
                    </a:cubicBezTo>
                    <a:cubicBezTo>
                      <a:pt x="18879" y="21920"/>
                      <a:pt x="18777" y="21760"/>
                      <a:pt x="18662" y="21760"/>
                    </a:cubicBezTo>
                    <a:cubicBezTo>
                      <a:pt x="18658" y="21760"/>
                      <a:pt x="18655" y="21760"/>
                      <a:pt x="18652" y="21760"/>
                    </a:cubicBezTo>
                    <a:cubicBezTo>
                      <a:pt x="18648" y="21761"/>
                      <a:pt x="18645" y="21761"/>
                      <a:pt x="18642" y="21761"/>
                    </a:cubicBezTo>
                    <a:cubicBezTo>
                      <a:pt x="18545" y="21761"/>
                      <a:pt x="18448" y="21638"/>
                      <a:pt x="18578" y="21638"/>
                    </a:cubicBezTo>
                    <a:cubicBezTo>
                      <a:pt x="18590" y="21638"/>
                      <a:pt x="18605" y="21639"/>
                      <a:pt x="18622" y="21641"/>
                    </a:cubicBezTo>
                    <a:cubicBezTo>
                      <a:pt x="18728" y="21664"/>
                      <a:pt x="18793" y="21718"/>
                      <a:pt x="18834" y="21718"/>
                    </a:cubicBezTo>
                    <a:cubicBezTo>
                      <a:pt x="18865" y="21718"/>
                      <a:pt x="18881" y="21686"/>
                      <a:pt x="18890" y="21582"/>
                    </a:cubicBezTo>
                    <a:cubicBezTo>
                      <a:pt x="18909" y="21344"/>
                      <a:pt x="18860" y="21344"/>
                      <a:pt x="18929" y="21185"/>
                    </a:cubicBezTo>
                    <a:cubicBezTo>
                      <a:pt x="18949" y="21136"/>
                      <a:pt x="18989" y="20967"/>
                      <a:pt x="19018" y="20808"/>
                    </a:cubicBezTo>
                    <a:lnTo>
                      <a:pt x="19018" y="20808"/>
                    </a:lnTo>
                    <a:cubicBezTo>
                      <a:pt x="18914" y="20920"/>
                      <a:pt x="18825" y="20968"/>
                      <a:pt x="18740" y="20968"/>
                    </a:cubicBezTo>
                    <a:cubicBezTo>
                      <a:pt x="18590" y="20968"/>
                      <a:pt x="18451" y="20822"/>
                      <a:pt x="18255" y="20620"/>
                    </a:cubicBezTo>
                    <a:cubicBezTo>
                      <a:pt x="18265" y="20570"/>
                      <a:pt x="18255" y="20511"/>
                      <a:pt x="18215" y="20491"/>
                    </a:cubicBezTo>
                    <a:cubicBezTo>
                      <a:pt x="18141" y="20441"/>
                      <a:pt x="18177" y="20385"/>
                      <a:pt x="18225" y="20385"/>
                    </a:cubicBezTo>
                    <a:cubicBezTo>
                      <a:pt x="18235" y="20385"/>
                      <a:pt x="18245" y="20387"/>
                      <a:pt x="18255" y="20392"/>
                    </a:cubicBezTo>
                    <a:cubicBezTo>
                      <a:pt x="18273" y="20398"/>
                      <a:pt x="18298" y="20402"/>
                      <a:pt x="18322" y="20402"/>
                    </a:cubicBezTo>
                    <a:cubicBezTo>
                      <a:pt x="18381" y="20402"/>
                      <a:pt x="18438" y="20379"/>
                      <a:pt x="18404" y="20303"/>
                    </a:cubicBezTo>
                    <a:cubicBezTo>
                      <a:pt x="18334" y="20154"/>
                      <a:pt x="18503" y="20114"/>
                      <a:pt x="18523" y="20085"/>
                    </a:cubicBezTo>
                    <a:cubicBezTo>
                      <a:pt x="18532" y="20056"/>
                      <a:pt x="18479" y="19965"/>
                      <a:pt x="18413" y="19965"/>
                    </a:cubicBezTo>
                    <a:cubicBezTo>
                      <a:pt x="18410" y="19965"/>
                      <a:pt x="18407" y="19965"/>
                      <a:pt x="18404" y="19966"/>
                    </a:cubicBezTo>
                    <a:cubicBezTo>
                      <a:pt x="18341" y="19966"/>
                      <a:pt x="18279" y="19893"/>
                      <a:pt x="18354" y="19893"/>
                    </a:cubicBezTo>
                    <a:cubicBezTo>
                      <a:pt x="18362" y="19893"/>
                      <a:pt x="18372" y="19894"/>
                      <a:pt x="18384" y="19896"/>
                    </a:cubicBezTo>
                    <a:cubicBezTo>
                      <a:pt x="18445" y="19907"/>
                      <a:pt x="18484" y="19937"/>
                      <a:pt x="18508" y="19937"/>
                    </a:cubicBezTo>
                    <a:cubicBezTo>
                      <a:pt x="18528" y="19937"/>
                      <a:pt x="18538" y="19918"/>
                      <a:pt x="18542" y="19857"/>
                    </a:cubicBezTo>
                    <a:cubicBezTo>
                      <a:pt x="18552" y="19748"/>
                      <a:pt x="18533" y="19728"/>
                      <a:pt x="18552" y="19678"/>
                    </a:cubicBezTo>
                    <a:cubicBezTo>
                      <a:pt x="18559" y="19753"/>
                      <a:pt x="18608" y="19791"/>
                      <a:pt x="18683" y="19791"/>
                    </a:cubicBezTo>
                    <a:cubicBezTo>
                      <a:pt x="18717" y="19791"/>
                      <a:pt x="18757" y="19783"/>
                      <a:pt x="18800" y="19767"/>
                    </a:cubicBezTo>
                    <a:cubicBezTo>
                      <a:pt x="18800" y="19797"/>
                      <a:pt x="18800" y="19827"/>
                      <a:pt x="18800" y="19857"/>
                    </a:cubicBezTo>
                    <a:cubicBezTo>
                      <a:pt x="18803" y="19890"/>
                      <a:pt x="18808" y="19903"/>
                      <a:pt x="18817" y="19903"/>
                    </a:cubicBezTo>
                    <a:cubicBezTo>
                      <a:pt x="18846" y="19903"/>
                      <a:pt x="18908" y="19773"/>
                      <a:pt x="18999" y="19757"/>
                    </a:cubicBezTo>
                    <a:cubicBezTo>
                      <a:pt x="19027" y="19753"/>
                      <a:pt x="19043" y="19750"/>
                      <a:pt x="19049" y="19750"/>
                    </a:cubicBezTo>
                    <a:cubicBezTo>
                      <a:pt x="19068" y="19750"/>
                      <a:pt x="18996" y="19774"/>
                      <a:pt x="18959" y="19827"/>
                    </a:cubicBezTo>
                    <a:cubicBezTo>
                      <a:pt x="18890" y="19926"/>
                      <a:pt x="18840" y="20134"/>
                      <a:pt x="18850" y="20164"/>
                    </a:cubicBezTo>
                    <a:cubicBezTo>
                      <a:pt x="18855" y="20171"/>
                      <a:pt x="18860" y="20173"/>
                      <a:pt x="18865" y="20173"/>
                    </a:cubicBezTo>
                    <a:cubicBezTo>
                      <a:pt x="18870" y="20173"/>
                      <a:pt x="18875" y="20171"/>
                      <a:pt x="18880" y="20171"/>
                    </a:cubicBezTo>
                    <a:cubicBezTo>
                      <a:pt x="18890" y="20171"/>
                      <a:pt x="18899" y="20179"/>
                      <a:pt x="18909" y="20223"/>
                    </a:cubicBezTo>
                    <a:cubicBezTo>
                      <a:pt x="18918" y="20291"/>
                      <a:pt x="19020" y="20337"/>
                      <a:pt x="19092" y="20337"/>
                    </a:cubicBezTo>
                    <a:cubicBezTo>
                      <a:pt x="19105" y="20337"/>
                      <a:pt x="19117" y="20335"/>
                      <a:pt x="19127" y="20333"/>
                    </a:cubicBezTo>
                    <a:lnTo>
                      <a:pt x="19127" y="20243"/>
                    </a:lnTo>
                    <a:cubicBezTo>
                      <a:pt x="19127" y="20096"/>
                      <a:pt x="19130" y="20038"/>
                      <a:pt x="19135" y="20038"/>
                    </a:cubicBezTo>
                    <a:cubicBezTo>
                      <a:pt x="19147" y="20038"/>
                      <a:pt x="19169" y="20330"/>
                      <a:pt x="19197" y="20570"/>
                    </a:cubicBezTo>
                    <a:cubicBezTo>
                      <a:pt x="19207" y="20699"/>
                      <a:pt x="19227" y="20818"/>
                      <a:pt x="19246" y="20858"/>
                    </a:cubicBezTo>
                    <a:cubicBezTo>
                      <a:pt x="19316" y="21017"/>
                      <a:pt x="19296" y="21334"/>
                      <a:pt x="19316" y="21572"/>
                    </a:cubicBezTo>
                    <a:cubicBezTo>
                      <a:pt x="19321" y="21632"/>
                      <a:pt x="19331" y="21654"/>
                      <a:pt x="19347" y="21654"/>
                    </a:cubicBezTo>
                    <a:cubicBezTo>
                      <a:pt x="19397" y="21654"/>
                      <a:pt x="19500" y="21426"/>
                      <a:pt x="19643" y="21403"/>
                    </a:cubicBezTo>
                    <a:cubicBezTo>
                      <a:pt x="19695" y="21396"/>
                      <a:pt x="19721" y="21391"/>
                      <a:pt x="19731" y="21391"/>
                    </a:cubicBezTo>
                    <a:cubicBezTo>
                      <a:pt x="19759" y="21391"/>
                      <a:pt x="19650" y="21427"/>
                      <a:pt x="19584" y="21522"/>
                    </a:cubicBezTo>
                    <a:cubicBezTo>
                      <a:pt x="19475" y="21701"/>
                      <a:pt x="19385" y="22058"/>
                      <a:pt x="19405" y="22107"/>
                    </a:cubicBezTo>
                    <a:cubicBezTo>
                      <a:pt x="19414" y="22122"/>
                      <a:pt x="19424" y="22125"/>
                      <a:pt x="19434" y="22125"/>
                    </a:cubicBezTo>
                    <a:cubicBezTo>
                      <a:pt x="19438" y="22125"/>
                      <a:pt x="19443" y="22124"/>
                      <a:pt x="19447" y="22124"/>
                    </a:cubicBezTo>
                    <a:cubicBezTo>
                      <a:pt x="19465" y="22124"/>
                      <a:pt x="19483" y="22132"/>
                      <a:pt x="19494" y="22216"/>
                    </a:cubicBezTo>
                    <a:cubicBezTo>
                      <a:pt x="19518" y="22337"/>
                      <a:pt x="19693" y="22419"/>
                      <a:pt x="19811" y="22419"/>
                    </a:cubicBezTo>
                    <a:cubicBezTo>
                      <a:pt x="19838" y="22419"/>
                      <a:pt x="19862" y="22414"/>
                      <a:pt x="19881" y="22405"/>
                    </a:cubicBezTo>
                    <a:cubicBezTo>
                      <a:pt x="19885" y="22403"/>
                      <a:pt x="19889" y="22402"/>
                      <a:pt x="19892" y="22402"/>
                    </a:cubicBezTo>
                    <a:cubicBezTo>
                      <a:pt x="19967" y="22402"/>
                      <a:pt x="19815" y="22816"/>
                      <a:pt x="19673" y="22920"/>
                    </a:cubicBezTo>
                    <a:cubicBezTo>
                      <a:pt x="19576" y="22985"/>
                      <a:pt x="19635" y="23125"/>
                      <a:pt x="19766" y="23125"/>
                    </a:cubicBezTo>
                    <a:cubicBezTo>
                      <a:pt x="19837" y="23125"/>
                      <a:pt x="19929" y="23084"/>
                      <a:pt x="20030" y="22970"/>
                    </a:cubicBezTo>
                    <a:cubicBezTo>
                      <a:pt x="20056" y="22939"/>
                      <a:pt x="20079" y="22926"/>
                      <a:pt x="20102" y="22926"/>
                    </a:cubicBezTo>
                    <a:cubicBezTo>
                      <a:pt x="20175" y="22926"/>
                      <a:pt x="20248" y="23068"/>
                      <a:pt x="20407" y="23258"/>
                    </a:cubicBezTo>
                    <a:cubicBezTo>
                      <a:pt x="20625" y="23505"/>
                      <a:pt x="20169" y="23367"/>
                      <a:pt x="20040" y="23555"/>
                    </a:cubicBezTo>
                    <a:cubicBezTo>
                      <a:pt x="20000" y="23617"/>
                      <a:pt x="19987" y="23638"/>
                      <a:pt x="19978" y="23638"/>
                    </a:cubicBezTo>
                    <a:cubicBezTo>
                      <a:pt x="19960" y="23638"/>
                      <a:pt x="19961" y="23552"/>
                      <a:pt x="19802" y="23545"/>
                    </a:cubicBezTo>
                    <a:cubicBezTo>
                      <a:pt x="19798" y="23545"/>
                      <a:pt x="19795" y="23545"/>
                      <a:pt x="19791" y="23545"/>
                    </a:cubicBezTo>
                    <a:cubicBezTo>
                      <a:pt x="19560" y="23545"/>
                      <a:pt x="19752" y="23879"/>
                      <a:pt x="19713" y="24309"/>
                    </a:cubicBezTo>
                    <a:cubicBezTo>
                      <a:pt x="19695" y="24497"/>
                      <a:pt x="19752" y="24564"/>
                      <a:pt x="19819" y="24564"/>
                    </a:cubicBezTo>
                    <a:cubicBezTo>
                      <a:pt x="19907" y="24564"/>
                      <a:pt x="20013" y="24449"/>
                      <a:pt x="19990" y="24348"/>
                    </a:cubicBezTo>
                    <a:cubicBezTo>
                      <a:pt x="19941" y="24170"/>
                      <a:pt x="19851" y="24209"/>
                      <a:pt x="20198" y="24051"/>
                    </a:cubicBezTo>
                    <a:cubicBezTo>
                      <a:pt x="20295" y="24003"/>
                      <a:pt x="20336" y="23982"/>
                      <a:pt x="20344" y="23982"/>
                    </a:cubicBezTo>
                    <a:cubicBezTo>
                      <a:pt x="20365" y="23982"/>
                      <a:pt x="20181" y="24110"/>
                      <a:pt x="20139" y="24259"/>
                    </a:cubicBezTo>
                    <a:cubicBezTo>
                      <a:pt x="20101" y="24419"/>
                      <a:pt x="20208" y="24590"/>
                      <a:pt x="20314" y="24590"/>
                    </a:cubicBezTo>
                    <a:cubicBezTo>
                      <a:pt x="20347" y="24590"/>
                      <a:pt x="20379" y="24574"/>
                      <a:pt x="20407" y="24537"/>
                    </a:cubicBezTo>
                    <a:cubicBezTo>
                      <a:pt x="20453" y="24486"/>
                      <a:pt x="20494" y="24462"/>
                      <a:pt x="20530" y="24462"/>
                    </a:cubicBezTo>
                    <a:cubicBezTo>
                      <a:pt x="20579" y="24462"/>
                      <a:pt x="20620" y="24506"/>
                      <a:pt x="20654" y="24586"/>
                    </a:cubicBezTo>
                    <a:lnTo>
                      <a:pt x="20654" y="19430"/>
                    </a:lnTo>
                    <a:lnTo>
                      <a:pt x="20654" y="19192"/>
                    </a:lnTo>
                    <a:cubicBezTo>
                      <a:pt x="20645" y="19182"/>
                      <a:pt x="20635" y="19182"/>
                      <a:pt x="20625" y="19182"/>
                    </a:cubicBezTo>
                    <a:lnTo>
                      <a:pt x="20654" y="19182"/>
                    </a:lnTo>
                    <a:lnTo>
                      <a:pt x="20654" y="18895"/>
                    </a:lnTo>
                    <a:lnTo>
                      <a:pt x="20654" y="14324"/>
                    </a:lnTo>
                    <a:lnTo>
                      <a:pt x="20654" y="14135"/>
                    </a:lnTo>
                    <a:cubicBezTo>
                      <a:pt x="20605" y="14106"/>
                      <a:pt x="20476" y="14056"/>
                      <a:pt x="20575" y="14007"/>
                    </a:cubicBezTo>
                    <a:cubicBezTo>
                      <a:pt x="20605" y="13987"/>
                      <a:pt x="20635" y="13967"/>
                      <a:pt x="20654" y="13957"/>
                    </a:cubicBezTo>
                    <a:lnTo>
                      <a:pt x="20654" y="13828"/>
                    </a:lnTo>
                    <a:cubicBezTo>
                      <a:pt x="20646" y="13834"/>
                      <a:pt x="20636" y="13837"/>
                      <a:pt x="20626" y="13837"/>
                    </a:cubicBezTo>
                    <a:cubicBezTo>
                      <a:pt x="20602" y="13837"/>
                      <a:pt x="20578" y="13816"/>
                      <a:pt x="20585" y="13759"/>
                    </a:cubicBezTo>
                    <a:cubicBezTo>
                      <a:pt x="20605" y="13610"/>
                      <a:pt x="20526" y="13511"/>
                      <a:pt x="20625" y="13511"/>
                    </a:cubicBezTo>
                    <a:cubicBezTo>
                      <a:pt x="20635" y="13511"/>
                      <a:pt x="20645" y="13521"/>
                      <a:pt x="20654" y="13521"/>
                    </a:cubicBezTo>
                    <a:lnTo>
                      <a:pt x="20654" y="13362"/>
                    </a:lnTo>
                    <a:cubicBezTo>
                      <a:pt x="20636" y="13371"/>
                      <a:pt x="20619" y="13375"/>
                      <a:pt x="20604" y="13375"/>
                    </a:cubicBezTo>
                    <a:cubicBezTo>
                      <a:pt x="20557" y="13375"/>
                      <a:pt x="20537" y="13335"/>
                      <a:pt x="20575" y="13312"/>
                    </a:cubicBezTo>
                    <a:cubicBezTo>
                      <a:pt x="20605" y="13293"/>
                      <a:pt x="20645" y="13233"/>
                      <a:pt x="20654" y="13193"/>
                    </a:cubicBezTo>
                    <a:lnTo>
                      <a:pt x="20654" y="13164"/>
                    </a:lnTo>
                    <a:lnTo>
                      <a:pt x="20654" y="12400"/>
                    </a:lnTo>
                    <a:cubicBezTo>
                      <a:pt x="20535" y="12321"/>
                      <a:pt x="20446" y="12202"/>
                      <a:pt x="20496" y="12083"/>
                    </a:cubicBezTo>
                    <a:cubicBezTo>
                      <a:pt x="20615" y="11746"/>
                      <a:pt x="20357" y="11587"/>
                      <a:pt x="19465" y="11280"/>
                    </a:cubicBezTo>
                    <a:cubicBezTo>
                      <a:pt x="19425" y="11260"/>
                      <a:pt x="19395" y="11250"/>
                      <a:pt x="19365" y="11250"/>
                    </a:cubicBezTo>
                    <a:cubicBezTo>
                      <a:pt x="19494" y="11230"/>
                      <a:pt x="19603" y="11121"/>
                      <a:pt x="19653" y="11012"/>
                    </a:cubicBezTo>
                    <a:cubicBezTo>
                      <a:pt x="19653" y="11002"/>
                      <a:pt x="19653" y="11002"/>
                      <a:pt x="19653" y="11002"/>
                    </a:cubicBezTo>
                    <a:cubicBezTo>
                      <a:pt x="19643" y="11012"/>
                      <a:pt x="19633" y="11022"/>
                      <a:pt x="19633" y="11022"/>
                    </a:cubicBezTo>
                    <a:lnTo>
                      <a:pt x="19375" y="11032"/>
                    </a:lnTo>
                    <a:cubicBezTo>
                      <a:pt x="19375" y="11101"/>
                      <a:pt x="19306" y="11191"/>
                      <a:pt x="19316" y="11230"/>
                    </a:cubicBezTo>
                    <a:cubicBezTo>
                      <a:pt x="19306" y="11220"/>
                      <a:pt x="19296" y="11220"/>
                      <a:pt x="19276" y="11220"/>
                    </a:cubicBezTo>
                    <a:cubicBezTo>
                      <a:pt x="19306" y="11210"/>
                      <a:pt x="19326" y="11201"/>
                      <a:pt x="19306" y="11131"/>
                    </a:cubicBezTo>
                    <a:cubicBezTo>
                      <a:pt x="19296" y="11101"/>
                      <a:pt x="19286" y="11072"/>
                      <a:pt x="19266" y="11042"/>
                    </a:cubicBezTo>
                    <a:cubicBezTo>
                      <a:pt x="19230" y="10954"/>
                      <a:pt x="19182" y="10887"/>
                      <a:pt x="19123" y="10887"/>
                    </a:cubicBezTo>
                    <a:cubicBezTo>
                      <a:pt x="19103" y="10887"/>
                      <a:pt x="19081" y="10895"/>
                      <a:pt x="19058" y="10913"/>
                    </a:cubicBezTo>
                    <a:cubicBezTo>
                      <a:pt x="18999" y="10963"/>
                      <a:pt x="18959" y="10982"/>
                      <a:pt x="18939" y="10992"/>
                    </a:cubicBezTo>
                    <a:lnTo>
                      <a:pt x="18919" y="10992"/>
                    </a:lnTo>
                    <a:cubicBezTo>
                      <a:pt x="18909" y="10982"/>
                      <a:pt x="18899" y="10953"/>
                      <a:pt x="18919" y="10893"/>
                    </a:cubicBezTo>
                    <a:cubicBezTo>
                      <a:pt x="18949" y="10834"/>
                      <a:pt x="19038" y="10754"/>
                      <a:pt x="19098" y="10695"/>
                    </a:cubicBezTo>
                    <a:cubicBezTo>
                      <a:pt x="19108" y="10705"/>
                      <a:pt x="19118" y="10725"/>
                      <a:pt x="19127" y="10744"/>
                    </a:cubicBezTo>
                    <a:cubicBezTo>
                      <a:pt x="19155" y="10779"/>
                      <a:pt x="19187" y="10836"/>
                      <a:pt x="19204" y="10836"/>
                    </a:cubicBezTo>
                    <a:cubicBezTo>
                      <a:pt x="19212" y="10836"/>
                      <a:pt x="19217" y="10825"/>
                      <a:pt x="19217" y="10794"/>
                    </a:cubicBezTo>
                    <a:cubicBezTo>
                      <a:pt x="19217" y="10705"/>
                      <a:pt x="19118" y="10695"/>
                      <a:pt x="19177" y="10655"/>
                    </a:cubicBezTo>
                    <a:cubicBezTo>
                      <a:pt x="19195" y="10643"/>
                      <a:pt x="19213" y="10640"/>
                      <a:pt x="19230" y="10640"/>
                    </a:cubicBezTo>
                    <a:cubicBezTo>
                      <a:pt x="19248" y="10640"/>
                      <a:pt x="19265" y="10644"/>
                      <a:pt x="19277" y="10644"/>
                    </a:cubicBezTo>
                    <a:cubicBezTo>
                      <a:pt x="19292" y="10644"/>
                      <a:pt x="19300" y="10639"/>
                      <a:pt x="19296" y="10615"/>
                    </a:cubicBezTo>
                    <a:cubicBezTo>
                      <a:pt x="19286" y="10546"/>
                      <a:pt x="19316" y="10526"/>
                      <a:pt x="19237" y="10526"/>
                    </a:cubicBezTo>
                    <a:cubicBezTo>
                      <a:pt x="19186" y="10526"/>
                      <a:pt x="19140" y="10550"/>
                      <a:pt x="19116" y="10550"/>
                    </a:cubicBezTo>
                    <a:cubicBezTo>
                      <a:pt x="19101" y="10550"/>
                      <a:pt x="19094" y="10542"/>
                      <a:pt x="19098" y="10516"/>
                    </a:cubicBezTo>
                    <a:cubicBezTo>
                      <a:pt x="19118" y="10457"/>
                      <a:pt x="19157" y="10437"/>
                      <a:pt x="19177" y="10427"/>
                    </a:cubicBezTo>
                    <a:cubicBezTo>
                      <a:pt x="19197" y="10427"/>
                      <a:pt x="19167" y="10378"/>
                      <a:pt x="19167" y="10378"/>
                    </a:cubicBezTo>
                    <a:cubicBezTo>
                      <a:pt x="19167" y="10378"/>
                      <a:pt x="18989" y="10358"/>
                      <a:pt x="18959" y="10308"/>
                    </a:cubicBezTo>
                    <a:cubicBezTo>
                      <a:pt x="18959" y="10298"/>
                      <a:pt x="18959" y="10298"/>
                      <a:pt x="18959" y="10288"/>
                    </a:cubicBezTo>
                    <a:cubicBezTo>
                      <a:pt x="18959" y="10288"/>
                      <a:pt x="18963" y="10293"/>
                      <a:pt x="18966" y="10293"/>
                    </a:cubicBezTo>
                    <a:cubicBezTo>
                      <a:pt x="18968" y="10293"/>
                      <a:pt x="18969" y="10292"/>
                      <a:pt x="18969" y="10288"/>
                    </a:cubicBezTo>
                    <a:cubicBezTo>
                      <a:pt x="18969" y="10249"/>
                      <a:pt x="18999" y="10219"/>
                      <a:pt x="19018" y="10219"/>
                    </a:cubicBezTo>
                    <a:cubicBezTo>
                      <a:pt x="19028" y="10219"/>
                      <a:pt x="19028" y="10229"/>
                      <a:pt x="19038" y="10249"/>
                    </a:cubicBezTo>
                    <a:cubicBezTo>
                      <a:pt x="19058" y="10308"/>
                      <a:pt x="19118" y="10368"/>
                      <a:pt x="19197" y="10368"/>
                    </a:cubicBezTo>
                    <a:cubicBezTo>
                      <a:pt x="19266" y="10368"/>
                      <a:pt x="19157" y="10278"/>
                      <a:pt x="19197" y="10239"/>
                    </a:cubicBezTo>
                    <a:cubicBezTo>
                      <a:pt x="19208" y="10220"/>
                      <a:pt x="19230" y="10217"/>
                      <a:pt x="19252" y="10217"/>
                    </a:cubicBezTo>
                    <a:cubicBezTo>
                      <a:pt x="19265" y="10217"/>
                      <a:pt x="19278" y="10218"/>
                      <a:pt x="19289" y="10218"/>
                    </a:cubicBezTo>
                    <a:cubicBezTo>
                      <a:pt x="19310" y="10218"/>
                      <a:pt x="19324" y="10214"/>
                      <a:pt x="19316" y="10189"/>
                    </a:cubicBezTo>
                    <a:cubicBezTo>
                      <a:pt x="19296" y="10130"/>
                      <a:pt x="19365" y="10090"/>
                      <a:pt x="19415" y="10090"/>
                    </a:cubicBezTo>
                    <a:cubicBezTo>
                      <a:pt x="19475" y="10090"/>
                      <a:pt x="19385" y="10050"/>
                      <a:pt x="19316" y="10030"/>
                    </a:cubicBezTo>
                    <a:cubicBezTo>
                      <a:pt x="19302" y="10029"/>
                      <a:pt x="19290" y="10028"/>
                      <a:pt x="19279" y="10028"/>
                    </a:cubicBezTo>
                    <a:cubicBezTo>
                      <a:pt x="19237" y="10028"/>
                      <a:pt x="19215" y="10040"/>
                      <a:pt x="19167" y="10040"/>
                    </a:cubicBezTo>
                    <a:cubicBezTo>
                      <a:pt x="19130" y="10046"/>
                      <a:pt x="19102" y="10057"/>
                      <a:pt x="19083" y="10057"/>
                    </a:cubicBezTo>
                    <a:cubicBezTo>
                      <a:pt x="19067" y="10057"/>
                      <a:pt x="19058" y="10048"/>
                      <a:pt x="19058" y="10021"/>
                    </a:cubicBezTo>
                    <a:cubicBezTo>
                      <a:pt x="19058" y="9981"/>
                      <a:pt x="19038" y="9931"/>
                      <a:pt x="19009" y="9921"/>
                    </a:cubicBezTo>
                    <a:cubicBezTo>
                      <a:pt x="18999" y="9902"/>
                      <a:pt x="18979" y="9892"/>
                      <a:pt x="18969" y="9852"/>
                    </a:cubicBezTo>
                    <a:cubicBezTo>
                      <a:pt x="18959" y="9822"/>
                      <a:pt x="18959" y="9802"/>
                      <a:pt x="18949" y="9773"/>
                    </a:cubicBezTo>
                    <a:lnTo>
                      <a:pt x="18949" y="9773"/>
                    </a:lnTo>
                    <a:cubicBezTo>
                      <a:pt x="18969" y="9783"/>
                      <a:pt x="18979" y="9783"/>
                      <a:pt x="18989" y="9793"/>
                    </a:cubicBezTo>
                    <a:cubicBezTo>
                      <a:pt x="18997" y="9818"/>
                      <a:pt x="19054" y="9857"/>
                      <a:pt x="19090" y="9857"/>
                    </a:cubicBezTo>
                    <a:cubicBezTo>
                      <a:pt x="19097" y="9857"/>
                      <a:pt x="19103" y="9855"/>
                      <a:pt x="19108" y="9852"/>
                    </a:cubicBezTo>
                    <a:cubicBezTo>
                      <a:pt x="19113" y="9847"/>
                      <a:pt x="19118" y="9845"/>
                      <a:pt x="19123" y="9845"/>
                    </a:cubicBezTo>
                    <a:cubicBezTo>
                      <a:pt x="19127" y="9845"/>
                      <a:pt x="19132" y="9847"/>
                      <a:pt x="19137" y="9852"/>
                    </a:cubicBezTo>
                    <a:cubicBezTo>
                      <a:pt x="18880" y="10149"/>
                      <a:pt x="19633" y="9872"/>
                      <a:pt x="19911" y="10199"/>
                    </a:cubicBezTo>
                    <a:cubicBezTo>
                      <a:pt x="19970" y="10268"/>
                      <a:pt x="20010" y="10328"/>
                      <a:pt x="20050" y="10387"/>
                    </a:cubicBezTo>
                    <a:cubicBezTo>
                      <a:pt x="20050" y="10407"/>
                      <a:pt x="20060" y="10417"/>
                      <a:pt x="20069" y="10437"/>
                    </a:cubicBezTo>
                    <a:cubicBezTo>
                      <a:pt x="20040" y="10437"/>
                      <a:pt x="20020" y="10447"/>
                      <a:pt x="19990" y="10447"/>
                    </a:cubicBezTo>
                    <a:cubicBezTo>
                      <a:pt x="20000" y="10477"/>
                      <a:pt x="19990" y="10536"/>
                      <a:pt x="19990" y="10596"/>
                    </a:cubicBezTo>
                    <a:cubicBezTo>
                      <a:pt x="19990" y="10633"/>
                      <a:pt x="20007" y="10644"/>
                      <a:pt x="20031" y="10644"/>
                    </a:cubicBezTo>
                    <a:cubicBezTo>
                      <a:pt x="20066" y="10644"/>
                      <a:pt x="20114" y="10621"/>
                      <a:pt x="20149" y="10615"/>
                    </a:cubicBezTo>
                    <a:cubicBezTo>
                      <a:pt x="20169" y="10615"/>
                      <a:pt x="20188" y="10606"/>
                      <a:pt x="20198" y="10606"/>
                    </a:cubicBezTo>
                    <a:cubicBezTo>
                      <a:pt x="20248" y="10625"/>
                      <a:pt x="20317" y="10645"/>
                      <a:pt x="20436" y="10645"/>
                    </a:cubicBezTo>
                    <a:cubicBezTo>
                      <a:pt x="20456" y="10685"/>
                      <a:pt x="20466" y="10725"/>
                      <a:pt x="20436" y="10725"/>
                    </a:cubicBezTo>
                    <a:cubicBezTo>
                      <a:pt x="20377" y="10734"/>
                      <a:pt x="20278" y="10774"/>
                      <a:pt x="20298" y="10873"/>
                    </a:cubicBezTo>
                    <a:cubicBezTo>
                      <a:pt x="20301" y="10889"/>
                      <a:pt x="20301" y="10895"/>
                      <a:pt x="20300" y="10895"/>
                    </a:cubicBezTo>
                    <a:cubicBezTo>
                      <a:pt x="20292" y="10895"/>
                      <a:pt x="20250" y="10800"/>
                      <a:pt x="20217" y="10800"/>
                    </a:cubicBezTo>
                    <a:cubicBezTo>
                      <a:pt x="20210" y="10800"/>
                      <a:pt x="20204" y="10804"/>
                      <a:pt x="20198" y="10814"/>
                    </a:cubicBezTo>
                    <a:cubicBezTo>
                      <a:pt x="20188" y="10834"/>
                      <a:pt x="20188" y="10863"/>
                      <a:pt x="20179" y="10903"/>
                    </a:cubicBezTo>
                    <a:cubicBezTo>
                      <a:pt x="20288" y="10953"/>
                      <a:pt x="20407" y="11032"/>
                      <a:pt x="20407" y="11032"/>
                    </a:cubicBezTo>
                    <a:lnTo>
                      <a:pt x="20654" y="11062"/>
                    </a:lnTo>
                    <a:lnTo>
                      <a:pt x="20654" y="10645"/>
                    </a:lnTo>
                    <a:lnTo>
                      <a:pt x="20654" y="9743"/>
                    </a:lnTo>
                    <a:lnTo>
                      <a:pt x="20654" y="8930"/>
                    </a:lnTo>
                    <a:lnTo>
                      <a:pt x="20654" y="8623"/>
                    </a:lnTo>
                    <a:lnTo>
                      <a:pt x="20654" y="8464"/>
                    </a:lnTo>
                    <a:lnTo>
                      <a:pt x="20654" y="8137"/>
                    </a:lnTo>
                    <a:lnTo>
                      <a:pt x="20654" y="7879"/>
                    </a:lnTo>
                    <a:lnTo>
                      <a:pt x="20654" y="7690"/>
                    </a:lnTo>
                    <a:lnTo>
                      <a:pt x="20654" y="6996"/>
                    </a:lnTo>
                    <a:lnTo>
                      <a:pt x="20654" y="6848"/>
                    </a:lnTo>
                    <a:lnTo>
                      <a:pt x="20654" y="5985"/>
                    </a:lnTo>
                    <a:cubicBezTo>
                      <a:pt x="20615" y="6015"/>
                      <a:pt x="20565" y="6035"/>
                      <a:pt x="20535" y="6054"/>
                    </a:cubicBezTo>
                    <a:cubicBezTo>
                      <a:pt x="20516" y="6066"/>
                      <a:pt x="20498" y="6069"/>
                      <a:pt x="20480" y="6069"/>
                    </a:cubicBezTo>
                    <a:cubicBezTo>
                      <a:pt x="20465" y="6069"/>
                      <a:pt x="20449" y="6067"/>
                      <a:pt x="20432" y="6067"/>
                    </a:cubicBezTo>
                    <a:cubicBezTo>
                      <a:pt x="20415" y="6067"/>
                      <a:pt x="20397" y="6068"/>
                      <a:pt x="20377" y="6074"/>
                    </a:cubicBezTo>
                    <a:cubicBezTo>
                      <a:pt x="20377" y="6064"/>
                      <a:pt x="20367" y="6054"/>
                      <a:pt x="20367" y="6045"/>
                    </a:cubicBezTo>
                    <a:cubicBezTo>
                      <a:pt x="20347" y="5975"/>
                      <a:pt x="20337" y="5916"/>
                      <a:pt x="20327" y="5866"/>
                    </a:cubicBezTo>
                    <a:cubicBezTo>
                      <a:pt x="20367" y="5846"/>
                      <a:pt x="20397" y="5826"/>
                      <a:pt x="20416" y="5816"/>
                    </a:cubicBezTo>
                    <a:cubicBezTo>
                      <a:pt x="20437" y="5803"/>
                      <a:pt x="20456" y="5796"/>
                      <a:pt x="20478" y="5796"/>
                    </a:cubicBezTo>
                    <a:cubicBezTo>
                      <a:pt x="20519" y="5796"/>
                      <a:pt x="20570" y="5820"/>
                      <a:pt x="20654" y="5866"/>
                    </a:cubicBezTo>
                    <a:lnTo>
                      <a:pt x="20654" y="5594"/>
                    </a:lnTo>
                    <a:lnTo>
                      <a:pt x="20654" y="5594"/>
                    </a:lnTo>
                    <a:cubicBezTo>
                      <a:pt x="20648" y="5643"/>
                      <a:pt x="20619" y="5661"/>
                      <a:pt x="20587" y="5661"/>
                    </a:cubicBezTo>
                    <a:cubicBezTo>
                      <a:pt x="20535" y="5661"/>
                      <a:pt x="20475" y="5613"/>
                      <a:pt x="20486" y="5569"/>
                    </a:cubicBezTo>
                    <a:cubicBezTo>
                      <a:pt x="20516" y="5499"/>
                      <a:pt x="20456" y="5460"/>
                      <a:pt x="20258" y="5400"/>
                    </a:cubicBezTo>
                    <a:cubicBezTo>
                      <a:pt x="20248" y="5390"/>
                      <a:pt x="20248" y="5390"/>
                      <a:pt x="20238" y="5390"/>
                    </a:cubicBezTo>
                    <a:cubicBezTo>
                      <a:pt x="20228" y="5360"/>
                      <a:pt x="20228" y="5341"/>
                      <a:pt x="20208" y="5321"/>
                    </a:cubicBezTo>
                    <a:cubicBezTo>
                      <a:pt x="20185" y="5282"/>
                      <a:pt x="20180" y="5184"/>
                      <a:pt x="20146" y="5184"/>
                    </a:cubicBezTo>
                    <a:cubicBezTo>
                      <a:pt x="20137" y="5184"/>
                      <a:pt x="20125" y="5192"/>
                      <a:pt x="20109" y="5212"/>
                    </a:cubicBezTo>
                    <a:cubicBezTo>
                      <a:pt x="20071" y="5263"/>
                      <a:pt x="20045" y="5306"/>
                      <a:pt x="20015" y="5306"/>
                    </a:cubicBezTo>
                    <a:cubicBezTo>
                      <a:pt x="19999" y="5306"/>
                      <a:pt x="19981" y="5293"/>
                      <a:pt x="19960" y="5261"/>
                    </a:cubicBezTo>
                    <a:cubicBezTo>
                      <a:pt x="19901" y="5162"/>
                      <a:pt x="19921" y="5073"/>
                      <a:pt x="19831" y="5053"/>
                    </a:cubicBezTo>
                    <a:cubicBezTo>
                      <a:pt x="19752" y="5023"/>
                      <a:pt x="19713" y="5013"/>
                      <a:pt x="19713" y="4974"/>
                    </a:cubicBezTo>
                    <a:cubicBezTo>
                      <a:pt x="19713" y="4931"/>
                      <a:pt x="19728" y="4827"/>
                      <a:pt x="19777" y="4827"/>
                    </a:cubicBezTo>
                    <a:cubicBezTo>
                      <a:pt x="19785" y="4827"/>
                      <a:pt x="19793" y="4830"/>
                      <a:pt x="19802" y="4835"/>
                    </a:cubicBezTo>
                    <a:cubicBezTo>
                      <a:pt x="19881" y="4875"/>
                      <a:pt x="19861" y="4884"/>
                      <a:pt x="19921" y="4984"/>
                    </a:cubicBezTo>
                    <a:cubicBezTo>
                      <a:pt x="19960" y="5045"/>
                      <a:pt x="20002" y="5075"/>
                      <a:pt x="20027" y="5075"/>
                    </a:cubicBezTo>
                    <a:cubicBezTo>
                      <a:pt x="20045" y="5075"/>
                      <a:pt x="20053" y="5058"/>
                      <a:pt x="20040" y="5023"/>
                    </a:cubicBezTo>
                    <a:cubicBezTo>
                      <a:pt x="20026" y="4961"/>
                      <a:pt x="20031" y="4884"/>
                      <a:pt x="20060" y="4884"/>
                    </a:cubicBezTo>
                    <a:cubicBezTo>
                      <a:pt x="20072" y="4884"/>
                      <a:pt x="20088" y="4898"/>
                      <a:pt x="20109" y="4934"/>
                    </a:cubicBezTo>
                    <a:cubicBezTo>
                      <a:pt x="20149" y="5003"/>
                      <a:pt x="20179" y="5033"/>
                      <a:pt x="20208" y="5063"/>
                    </a:cubicBezTo>
                    <a:cubicBezTo>
                      <a:pt x="20119" y="5142"/>
                      <a:pt x="20198" y="5112"/>
                      <a:pt x="20278" y="5132"/>
                    </a:cubicBezTo>
                    <a:cubicBezTo>
                      <a:pt x="20288" y="5132"/>
                      <a:pt x="20288" y="5132"/>
                      <a:pt x="20298" y="5142"/>
                    </a:cubicBezTo>
                    <a:cubicBezTo>
                      <a:pt x="20327" y="5172"/>
                      <a:pt x="20357" y="5182"/>
                      <a:pt x="20377" y="5192"/>
                    </a:cubicBezTo>
                    <a:cubicBezTo>
                      <a:pt x="20416" y="5241"/>
                      <a:pt x="20397" y="5261"/>
                      <a:pt x="20526" y="5261"/>
                    </a:cubicBezTo>
                    <a:cubicBezTo>
                      <a:pt x="20531" y="5261"/>
                      <a:pt x="20536" y="5261"/>
                      <a:pt x="20541" y="5261"/>
                    </a:cubicBezTo>
                    <a:cubicBezTo>
                      <a:pt x="20661" y="5261"/>
                      <a:pt x="20626" y="5377"/>
                      <a:pt x="20654" y="5549"/>
                    </a:cubicBezTo>
                    <a:lnTo>
                      <a:pt x="20654" y="4835"/>
                    </a:lnTo>
                    <a:cubicBezTo>
                      <a:pt x="20625" y="4835"/>
                      <a:pt x="20595" y="4825"/>
                      <a:pt x="20575" y="4825"/>
                    </a:cubicBezTo>
                    <a:cubicBezTo>
                      <a:pt x="20566" y="4822"/>
                      <a:pt x="20556" y="4820"/>
                      <a:pt x="20547" y="4820"/>
                    </a:cubicBezTo>
                    <a:cubicBezTo>
                      <a:pt x="20498" y="4820"/>
                      <a:pt x="20460" y="4861"/>
                      <a:pt x="20535" y="4894"/>
                    </a:cubicBezTo>
                    <a:cubicBezTo>
                      <a:pt x="20625" y="4934"/>
                      <a:pt x="20555" y="5083"/>
                      <a:pt x="20476" y="5083"/>
                    </a:cubicBezTo>
                    <a:cubicBezTo>
                      <a:pt x="20418" y="5083"/>
                      <a:pt x="20373" y="5026"/>
                      <a:pt x="20307" y="5026"/>
                    </a:cubicBezTo>
                    <a:cubicBezTo>
                      <a:pt x="20295" y="5026"/>
                      <a:pt x="20282" y="5028"/>
                      <a:pt x="20268" y="5033"/>
                    </a:cubicBezTo>
                    <a:cubicBezTo>
                      <a:pt x="20238" y="4994"/>
                      <a:pt x="20218" y="4974"/>
                      <a:pt x="20218" y="4954"/>
                    </a:cubicBezTo>
                    <a:cubicBezTo>
                      <a:pt x="20227" y="4929"/>
                      <a:pt x="20214" y="4834"/>
                      <a:pt x="20275" y="4834"/>
                    </a:cubicBezTo>
                    <a:cubicBezTo>
                      <a:pt x="20286" y="4834"/>
                      <a:pt x="20300" y="4837"/>
                      <a:pt x="20317" y="4845"/>
                    </a:cubicBezTo>
                    <a:cubicBezTo>
                      <a:pt x="20360" y="4866"/>
                      <a:pt x="20400" y="4878"/>
                      <a:pt x="20427" y="4878"/>
                    </a:cubicBezTo>
                    <a:cubicBezTo>
                      <a:pt x="20464" y="4878"/>
                      <a:pt x="20476" y="4856"/>
                      <a:pt x="20436" y="4805"/>
                    </a:cubicBezTo>
                    <a:cubicBezTo>
                      <a:pt x="20376" y="4728"/>
                      <a:pt x="20323" y="4672"/>
                      <a:pt x="20252" y="4672"/>
                    </a:cubicBezTo>
                    <a:cubicBezTo>
                      <a:pt x="20241" y="4672"/>
                      <a:pt x="20230" y="4674"/>
                      <a:pt x="20218" y="4676"/>
                    </a:cubicBezTo>
                    <a:cubicBezTo>
                      <a:pt x="20154" y="4690"/>
                      <a:pt x="20090" y="4725"/>
                      <a:pt x="20040" y="4725"/>
                    </a:cubicBezTo>
                    <a:cubicBezTo>
                      <a:pt x="20021" y="4725"/>
                      <a:pt x="20004" y="4720"/>
                      <a:pt x="19990" y="4706"/>
                    </a:cubicBezTo>
                    <a:cubicBezTo>
                      <a:pt x="19950" y="4666"/>
                      <a:pt x="19911" y="4627"/>
                      <a:pt x="19851" y="4617"/>
                    </a:cubicBezTo>
                    <a:cubicBezTo>
                      <a:pt x="19802" y="4607"/>
                      <a:pt x="19713" y="4577"/>
                      <a:pt x="19772" y="4518"/>
                    </a:cubicBezTo>
                    <a:cubicBezTo>
                      <a:pt x="19841" y="4468"/>
                      <a:pt x="19881" y="4329"/>
                      <a:pt x="19881" y="4329"/>
                    </a:cubicBezTo>
                    <a:cubicBezTo>
                      <a:pt x="19881" y="4329"/>
                      <a:pt x="19869" y="4191"/>
                      <a:pt x="19897" y="4191"/>
                    </a:cubicBezTo>
                    <a:cubicBezTo>
                      <a:pt x="19904" y="4191"/>
                      <a:pt x="19915" y="4202"/>
                      <a:pt x="19931" y="4230"/>
                    </a:cubicBezTo>
                    <a:cubicBezTo>
                      <a:pt x="19990" y="4341"/>
                      <a:pt x="20035" y="4415"/>
                      <a:pt x="20059" y="4415"/>
                    </a:cubicBezTo>
                    <a:cubicBezTo>
                      <a:pt x="20063" y="4415"/>
                      <a:pt x="20067" y="4413"/>
                      <a:pt x="20069" y="4409"/>
                    </a:cubicBezTo>
                    <a:cubicBezTo>
                      <a:pt x="20091" y="4386"/>
                      <a:pt x="20092" y="4337"/>
                      <a:pt x="20098" y="4337"/>
                    </a:cubicBezTo>
                    <a:cubicBezTo>
                      <a:pt x="20101" y="4337"/>
                      <a:pt x="20104" y="4343"/>
                      <a:pt x="20109" y="4359"/>
                    </a:cubicBezTo>
                    <a:cubicBezTo>
                      <a:pt x="20121" y="4384"/>
                      <a:pt x="20147" y="4398"/>
                      <a:pt x="20168" y="4398"/>
                    </a:cubicBezTo>
                    <a:cubicBezTo>
                      <a:pt x="20197" y="4398"/>
                      <a:pt x="20215" y="4369"/>
                      <a:pt x="20169" y="4299"/>
                    </a:cubicBezTo>
                    <a:cubicBezTo>
                      <a:pt x="20094" y="4208"/>
                      <a:pt x="20047" y="4131"/>
                      <a:pt x="20017" y="4131"/>
                    </a:cubicBezTo>
                    <a:cubicBezTo>
                      <a:pt x="20010" y="4131"/>
                      <a:pt x="20005" y="4134"/>
                      <a:pt x="20000" y="4141"/>
                    </a:cubicBezTo>
                    <a:cubicBezTo>
                      <a:pt x="19992" y="4149"/>
                      <a:pt x="19986" y="4152"/>
                      <a:pt x="19981" y="4152"/>
                    </a:cubicBezTo>
                    <a:cubicBezTo>
                      <a:pt x="19960" y="4152"/>
                      <a:pt x="19952" y="4097"/>
                      <a:pt x="19881" y="4042"/>
                    </a:cubicBezTo>
                    <a:cubicBezTo>
                      <a:pt x="19848" y="4008"/>
                      <a:pt x="19822" y="4001"/>
                      <a:pt x="19799" y="4001"/>
                    </a:cubicBezTo>
                    <a:cubicBezTo>
                      <a:pt x="19781" y="4001"/>
                      <a:pt x="19766" y="4005"/>
                      <a:pt x="19751" y="4005"/>
                    </a:cubicBezTo>
                    <a:cubicBezTo>
                      <a:pt x="19738" y="4005"/>
                      <a:pt x="19726" y="4003"/>
                      <a:pt x="19713" y="3992"/>
                    </a:cubicBezTo>
                    <a:cubicBezTo>
                      <a:pt x="19673" y="3942"/>
                      <a:pt x="19524" y="3893"/>
                      <a:pt x="19623" y="3823"/>
                    </a:cubicBezTo>
                    <a:cubicBezTo>
                      <a:pt x="19688" y="3778"/>
                      <a:pt x="19724" y="3754"/>
                      <a:pt x="19751" y="3754"/>
                    </a:cubicBezTo>
                    <a:cubicBezTo>
                      <a:pt x="19766" y="3754"/>
                      <a:pt x="19778" y="3760"/>
                      <a:pt x="19792" y="3774"/>
                    </a:cubicBezTo>
                    <a:cubicBezTo>
                      <a:pt x="19817" y="3799"/>
                      <a:pt x="19863" y="3833"/>
                      <a:pt x="19900" y="3833"/>
                    </a:cubicBezTo>
                    <a:cubicBezTo>
                      <a:pt x="19921" y="3833"/>
                      <a:pt x="19940" y="3822"/>
                      <a:pt x="19950" y="3794"/>
                    </a:cubicBezTo>
                    <a:cubicBezTo>
                      <a:pt x="19980" y="3705"/>
                      <a:pt x="20050" y="3774"/>
                      <a:pt x="20030" y="3685"/>
                    </a:cubicBezTo>
                    <a:cubicBezTo>
                      <a:pt x="20006" y="3614"/>
                      <a:pt x="19983" y="3538"/>
                      <a:pt x="19945" y="3538"/>
                    </a:cubicBezTo>
                    <a:cubicBezTo>
                      <a:pt x="19935" y="3538"/>
                      <a:pt x="19923" y="3543"/>
                      <a:pt x="19911" y="3556"/>
                    </a:cubicBezTo>
                    <a:cubicBezTo>
                      <a:pt x="19886" y="3586"/>
                      <a:pt x="19869" y="3603"/>
                      <a:pt x="19860" y="3603"/>
                    </a:cubicBezTo>
                    <a:cubicBezTo>
                      <a:pt x="19851" y="3603"/>
                      <a:pt x="19851" y="3586"/>
                      <a:pt x="19861" y="3546"/>
                    </a:cubicBezTo>
                    <a:cubicBezTo>
                      <a:pt x="19878" y="3480"/>
                      <a:pt x="19990" y="3373"/>
                      <a:pt x="19948" y="3373"/>
                    </a:cubicBezTo>
                    <a:cubicBezTo>
                      <a:pt x="19939" y="3373"/>
                      <a:pt x="19924" y="3377"/>
                      <a:pt x="19901" y="3387"/>
                    </a:cubicBezTo>
                    <a:cubicBezTo>
                      <a:pt x="19762" y="3447"/>
                      <a:pt x="19722" y="3486"/>
                      <a:pt x="19742" y="3546"/>
                    </a:cubicBezTo>
                    <a:cubicBezTo>
                      <a:pt x="19754" y="3585"/>
                      <a:pt x="19713" y="3628"/>
                      <a:pt x="19678" y="3628"/>
                    </a:cubicBezTo>
                    <a:cubicBezTo>
                      <a:pt x="19652" y="3628"/>
                      <a:pt x="19629" y="3604"/>
                      <a:pt x="19633" y="3536"/>
                    </a:cubicBezTo>
                    <a:cubicBezTo>
                      <a:pt x="19652" y="3374"/>
                      <a:pt x="19626" y="3268"/>
                      <a:pt x="19711" y="3268"/>
                    </a:cubicBezTo>
                    <a:cubicBezTo>
                      <a:pt x="19714" y="3268"/>
                      <a:pt x="19718" y="3268"/>
                      <a:pt x="19722" y="3268"/>
                    </a:cubicBezTo>
                    <a:cubicBezTo>
                      <a:pt x="19822" y="3268"/>
                      <a:pt x="19782" y="3248"/>
                      <a:pt x="19831" y="3169"/>
                    </a:cubicBezTo>
                    <a:cubicBezTo>
                      <a:pt x="19881" y="3100"/>
                      <a:pt x="20020" y="3179"/>
                      <a:pt x="19931" y="3080"/>
                    </a:cubicBezTo>
                    <a:cubicBezTo>
                      <a:pt x="19908" y="3054"/>
                      <a:pt x="19888" y="3045"/>
                      <a:pt x="19870" y="3045"/>
                    </a:cubicBezTo>
                    <a:cubicBezTo>
                      <a:pt x="19827" y="3045"/>
                      <a:pt x="19794" y="3100"/>
                      <a:pt x="19752" y="3100"/>
                    </a:cubicBezTo>
                    <a:cubicBezTo>
                      <a:pt x="19703" y="3100"/>
                      <a:pt x="19653" y="2971"/>
                      <a:pt x="19713" y="2931"/>
                    </a:cubicBezTo>
                    <a:cubicBezTo>
                      <a:pt x="19766" y="2896"/>
                      <a:pt x="19732" y="2860"/>
                      <a:pt x="19696" y="2860"/>
                    </a:cubicBezTo>
                    <a:cubicBezTo>
                      <a:pt x="19691" y="2860"/>
                      <a:pt x="19687" y="2861"/>
                      <a:pt x="19683" y="2862"/>
                    </a:cubicBezTo>
                    <a:cubicBezTo>
                      <a:pt x="19670" y="2868"/>
                      <a:pt x="19651" y="2873"/>
                      <a:pt x="19633" y="2873"/>
                    </a:cubicBezTo>
                    <a:cubicBezTo>
                      <a:pt x="19598" y="2873"/>
                      <a:pt x="19567" y="2855"/>
                      <a:pt x="19594" y="2802"/>
                    </a:cubicBezTo>
                    <a:cubicBezTo>
                      <a:pt x="19633" y="2713"/>
                      <a:pt x="19524" y="2683"/>
                      <a:pt x="19514" y="2663"/>
                    </a:cubicBezTo>
                    <a:cubicBezTo>
                      <a:pt x="19504" y="2644"/>
                      <a:pt x="19544" y="2584"/>
                      <a:pt x="19594" y="2584"/>
                    </a:cubicBezTo>
                    <a:cubicBezTo>
                      <a:pt x="19597" y="2585"/>
                      <a:pt x="19600" y="2585"/>
                      <a:pt x="19603" y="2585"/>
                    </a:cubicBezTo>
                    <a:cubicBezTo>
                      <a:pt x="19637" y="2585"/>
                      <a:pt x="19670" y="2543"/>
                      <a:pt x="19620" y="2543"/>
                    </a:cubicBezTo>
                    <a:cubicBezTo>
                      <a:pt x="19615" y="2543"/>
                      <a:pt x="19610" y="2544"/>
                      <a:pt x="19603" y="2544"/>
                    </a:cubicBezTo>
                    <a:cubicBezTo>
                      <a:pt x="19560" y="2550"/>
                      <a:pt x="19535" y="2567"/>
                      <a:pt x="19519" y="2567"/>
                    </a:cubicBezTo>
                    <a:cubicBezTo>
                      <a:pt x="19505" y="2567"/>
                      <a:pt x="19499" y="2555"/>
                      <a:pt x="19494" y="2515"/>
                    </a:cubicBezTo>
                    <a:cubicBezTo>
                      <a:pt x="19494" y="2425"/>
                      <a:pt x="19504" y="2435"/>
                      <a:pt x="19484" y="2376"/>
                    </a:cubicBezTo>
                    <a:cubicBezTo>
                      <a:pt x="19462" y="2331"/>
                      <a:pt x="19428" y="2108"/>
                      <a:pt x="19413" y="2108"/>
                    </a:cubicBezTo>
                    <a:cubicBezTo>
                      <a:pt x="19408" y="2108"/>
                      <a:pt x="19405" y="2130"/>
                      <a:pt x="19405" y="2187"/>
                    </a:cubicBezTo>
                    <a:lnTo>
                      <a:pt x="19405" y="2019"/>
                    </a:lnTo>
                    <a:cubicBezTo>
                      <a:pt x="19405" y="1963"/>
                      <a:pt x="19404" y="1941"/>
                      <a:pt x="19402" y="1941"/>
                    </a:cubicBezTo>
                    <a:cubicBezTo>
                      <a:pt x="19396" y="1941"/>
                      <a:pt x="19379" y="2201"/>
                      <a:pt x="19356" y="2247"/>
                    </a:cubicBezTo>
                    <a:cubicBezTo>
                      <a:pt x="19326" y="2306"/>
                      <a:pt x="19336" y="2425"/>
                      <a:pt x="19326" y="2515"/>
                    </a:cubicBezTo>
                    <a:cubicBezTo>
                      <a:pt x="19323" y="2536"/>
                      <a:pt x="19319" y="2544"/>
                      <a:pt x="19313" y="2544"/>
                    </a:cubicBezTo>
                    <a:cubicBezTo>
                      <a:pt x="19294" y="2544"/>
                      <a:pt x="19257" y="2463"/>
                      <a:pt x="19197" y="2455"/>
                    </a:cubicBezTo>
                    <a:cubicBezTo>
                      <a:pt x="19172" y="2452"/>
                      <a:pt x="19162" y="2450"/>
                      <a:pt x="19160" y="2450"/>
                    </a:cubicBezTo>
                    <a:cubicBezTo>
                      <a:pt x="19157" y="2450"/>
                      <a:pt x="19196" y="2461"/>
                      <a:pt x="19217" y="2495"/>
                    </a:cubicBezTo>
                    <a:cubicBezTo>
                      <a:pt x="19266" y="2564"/>
                      <a:pt x="19306" y="2693"/>
                      <a:pt x="19296" y="2713"/>
                    </a:cubicBezTo>
                    <a:cubicBezTo>
                      <a:pt x="19286" y="2733"/>
                      <a:pt x="19266" y="2703"/>
                      <a:pt x="19256" y="2753"/>
                    </a:cubicBezTo>
                    <a:cubicBezTo>
                      <a:pt x="19249" y="2800"/>
                      <a:pt x="19185" y="2828"/>
                      <a:pt x="19139" y="2828"/>
                    </a:cubicBezTo>
                    <a:cubicBezTo>
                      <a:pt x="19127" y="2828"/>
                      <a:pt x="19116" y="2826"/>
                      <a:pt x="19108" y="2822"/>
                    </a:cubicBezTo>
                    <a:cubicBezTo>
                      <a:pt x="19107" y="2822"/>
                      <a:pt x="19105" y="2822"/>
                      <a:pt x="19105" y="2822"/>
                    </a:cubicBezTo>
                    <a:cubicBezTo>
                      <a:pt x="19071" y="2822"/>
                      <a:pt x="19129" y="2982"/>
                      <a:pt x="19187" y="3020"/>
                    </a:cubicBezTo>
                    <a:cubicBezTo>
                      <a:pt x="19226" y="3046"/>
                      <a:pt x="19202" y="3097"/>
                      <a:pt x="19150" y="3097"/>
                    </a:cubicBezTo>
                    <a:cubicBezTo>
                      <a:pt x="19122" y="3097"/>
                      <a:pt x="19086" y="3082"/>
                      <a:pt x="19048" y="3040"/>
                    </a:cubicBezTo>
                    <a:cubicBezTo>
                      <a:pt x="19036" y="3028"/>
                      <a:pt x="19025" y="3022"/>
                      <a:pt x="19015" y="3022"/>
                    </a:cubicBezTo>
                    <a:cubicBezTo>
                      <a:pt x="18985" y="3022"/>
                      <a:pt x="18959" y="3072"/>
                      <a:pt x="18899" y="3139"/>
                    </a:cubicBezTo>
                    <a:cubicBezTo>
                      <a:pt x="18810" y="3238"/>
                      <a:pt x="18989" y="3179"/>
                      <a:pt x="19038" y="3248"/>
                    </a:cubicBezTo>
                    <a:cubicBezTo>
                      <a:pt x="19055" y="3275"/>
                      <a:pt x="19060" y="3284"/>
                      <a:pt x="19064" y="3284"/>
                    </a:cubicBezTo>
                    <a:cubicBezTo>
                      <a:pt x="19071" y="3284"/>
                      <a:pt x="19071" y="3248"/>
                      <a:pt x="19137" y="3248"/>
                    </a:cubicBezTo>
                    <a:cubicBezTo>
                      <a:pt x="19237" y="3248"/>
                      <a:pt x="19157" y="3367"/>
                      <a:pt x="19177" y="3536"/>
                    </a:cubicBezTo>
                    <a:cubicBezTo>
                      <a:pt x="19181" y="3604"/>
                      <a:pt x="19158" y="3628"/>
                      <a:pt x="19132" y="3628"/>
                    </a:cubicBezTo>
                    <a:cubicBezTo>
                      <a:pt x="19097" y="3628"/>
                      <a:pt x="19057" y="3585"/>
                      <a:pt x="19068" y="3546"/>
                    </a:cubicBezTo>
                    <a:cubicBezTo>
                      <a:pt x="19078" y="3486"/>
                      <a:pt x="19118" y="3496"/>
                      <a:pt x="18979" y="3437"/>
                    </a:cubicBezTo>
                    <a:cubicBezTo>
                      <a:pt x="18939" y="3420"/>
                      <a:pt x="18922" y="3413"/>
                      <a:pt x="18919" y="3413"/>
                    </a:cubicBezTo>
                    <a:cubicBezTo>
                      <a:pt x="18909" y="3413"/>
                      <a:pt x="18984" y="3459"/>
                      <a:pt x="18999" y="3516"/>
                    </a:cubicBezTo>
                    <a:cubicBezTo>
                      <a:pt x="19021" y="3576"/>
                      <a:pt x="18981" y="3636"/>
                      <a:pt x="18939" y="3636"/>
                    </a:cubicBezTo>
                    <a:cubicBezTo>
                      <a:pt x="18925" y="3636"/>
                      <a:pt x="18912" y="3630"/>
                      <a:pt x="18899" y="3615"/>
                    </a:cubicBezTo>
                    <a:cubicBezTo>
                      <a:pt x="18883" y="3599"/>
                      <a:pt x="18868" y="3591"/>
                      <a:pt x="18854" y="3591"/>
                    </a:cubicBezTo>
                    <a:cubicBezTo>
                      <a:pt x="18825" y="3591"/>
                      <a:pt x="18801" y="3625"/>
                      <a:pt x="18780" y="3685"/>
                    </a:cubicBezTo>
                    <a:cubicBezTo>
                      <a:pt x="18776" y="3707"/>
                      <a:pt x="18776" y="3714"/>
                      <a:pt x="18779" y="3714"/>
                    </a:cubicBezTo>
                    <a:cubicBezTo>
                      <a:pt x="18785" y="3714"/>
                      <a:pt x="18807" y="3680"/>
                      <a:pt x="18826" y="3680"/>
                    </a:cubicBezTo>
                    <a:cubicBezTo>
                      <a:pt x="18835" y="3680"/>
                      <a:pt x="18843" y="3687"/>
                      <a:pt x="18850" y="3705"/>
                    </a:cubicBezTo>
                    <a:cubicBezTo>
                      <a:pt x="18870" y="3765"/>
                      <a:pt x="18922" y="3793"/>
                      <a:pt x="18965" y="3793"/>
                    </a:cubicBezTo>
                    <a:cubicBezTo>
                      <a:pt x="18986" y="3793"/>
                      <a:pt x="19006" y="3787"/>
                      <a:pt x="19018" y="3774"/>
                    </a:cubicBezTo>
                    <a:cubicBezTo>
                      <a:pt x="19031" y="3761"/>
                      <a:pt x="19042" y="3756"/>
                      <a:pt x="19055" y="3756"/>
                    </a:cubicBezTo>
                    <a:cubicBezTo>
                      <a:pt x="19084" y="3756"/>
                      <a:pt x="19119" y="3783"/>
                      <a:pt x="19187" y="3823"/>
                    </a:cubicBezTo>
                    <a:cubicBezTo>
                      <a:pt x="19286" y="3893"/>
                      <a:pt x="19137" y="3942"/>
                      <a:pt x="19098" y="3992"/>
                    </a:cubicBezTo>
                    <a:cubicBezTo>
                      <a:pt x="19085" y="4003"/>
                      <a:pt x="19072" y="4005"/>
                      <a:pt x="19060" y="4005"/>
                    </a:cubicBezTo>
                    <a:cubicBezTo>
                      <a:pt x="19044" y="4005"/>
                      <a:pt x="19029" y="4001"/>
                      <a:pt x="19012" y="4001"/>
                    </a:cubicBezTo>
                    <a:cubicBezTo>
                      <a:pt x="18989" y="4001"/>
                      <a:pt x="18962" y="4008"/>
                      <a:pt x="18929" y="4042"/>
                    </a:cubicBezTo>
                    <a:cubicBezTo>
                      <a:pt x="18858" y="4097"/>
                      <a:pt x="18850" y="4152"/>
                      <a:pt x="18829" y="4152"/>
                    </a:cubicBezTo>
                    <a:cubicBezTo>
                      <a:pt x="18824" y="4152"/>
                      <a:pt x="18818" y="4149"/>
                      <a:pt x="18810" y="4141"/>
                    </a:cubicBezTo>
                    <a:cubicBezTo>
                      <a:pt x="18806" y="4137"/>
                      <a:pt x="18801" y="4135"/>
                      <a:pt x="18796" y="4135"/>
                    </a:cubicBezTo>
                    <a:cubicBezTo>
                      <a:pt x="18777" y="4135"/>
                      <a:pt x="18750" y="4163"/>
                      <a:pt x="18711" y="4210"/>
                    </a:cubicBezTo>
                    <a:cubicBezTo>
                      <a:pt x="18692" y="4160"/>
                      <a:pt x="18661" y="4129"/>
                      <a:pt x="18623" y="4129"/>
                    </a:cubicBezTo>
                    <a:cubicBezTo>
                      <a:pt x="18601" y="4129"/>
                      <a:pt x="18578" y="4139"/>
                      <a:pt x="18552" y="4161"/>
                    </a:cubicBezTo>
                    <a:cubicBezTo>
                      <a:pt x="18537" y="4174"/>
                      <a:pt x="18519" y="4180"/>
                      <a:pt x="18500" y="4180"/>
                    </a:cubicBezTo>
                    <a:cubicBezTo>
                      <a:pt x="18437" y="4180"/>
                      <a:pt x="18371" y="4111"/>
                      <a:pt x="18394" y="4042"/>
                    </a:cubicBezTo>
                    <a:cubicBezTo>
                      <a:pt x="18415" y="3985"/>
                      <a:pt x="18526" y="3934"/>
                      <a:pt x="18514" y="3934"/>
                    </a:cubicBezTo>
                    <a:cubicBezTo>
                      <a:pt x="18509" y="3934"/>
                      <a:pt x="18484" y="3942"/>
                      <a:pt x="18424" y="3962"/>
                    </a:cubicBezTo>
                    <a:cubicBezTo>
                      <a:pt x="18225" y="4032"/>
                      <a:pt x="18275" y="4012"/>
                      <a:pt x="18305" y="4081"/>
                    </a:cubicBezTo>
                    <a:cubicBezTo>
                      <a:pt x="18321" y="4121"/>
                      <a:pt x="18262" y="4166"/>
                      <a:pt x="18211" y="4166"/>
                    </a:cubicBezTo>
                    <a:cubicBezTo>
                      <a:pt x="18172" y="4166"/>
                      <a:pt x="18137" y="4139"/>
                      <a:pt x="18146" y="4061"/>
                    </a:cubicBezTo>
                    <a:cubicBezTo>
                      <a:pt x="18166" y="3883"/>
                      <a:pt x="18057" y="3754"/>
                      <a:pt x="18195" y="3754"/>
                    </a:cubicBezTo>
                    <a:cubicBezTo>
                      <a:pt x="18295" y="3754"/>
                      <a:pt x="18297" y="3789"/>
                      <a:pt x="18308" y="3789"/>
                    </a:cubicBezTo>
                    <a:cubicBezTo>
                      <a:pt x="18313" y="3789"/>
                      <a:pt x="18321" y="3781"/>
                      <a:pt x="18344" y="3754"/>
                    </a:cubicBezTo>
                    <a:cubicBezTo>
                      <a:pt x="18414" y="3685"/>
                      <a:pt x="18681" y="3744"/>
                      <a:pt x="18552" y="3635"/>
                    </a:cubicBezTo>
                    <a:cubicBezTo>
                      <a:pt x="18464" y="3561"/>
                      <a:pt x="18419" y="3504"/>
                      <a:pt x="18378" y="3504"/>
                    </a:cubicBezTo>
                    <a:cubicBezTo>
                      <a:pt x="18363" y="3504"/>
                      <a:pt x="18350" y="3511"/>
                      <a:pt x="18334" y="3526"/>
                    </a:cubicBezTo>
                    <a:cubicBezTo>
                      <a:pt x="18276" y="3571"/>
                      <a:pt x="18223" y="3587"/>
                      <a:pt x="18181" y="3587"/>
                    </a:cubicBezTo>
                    <a:cubicBezTo>
                      <a:pt x="18103" y="3587"/>
                      <a:pt x="18068" y="3529"/>
                      <a:pt x="18126" y="3496"/>
                    </a:cubicBezTo>
                    <a:cubicBezTo>
                      <a:pt x="18211" y="3459"/>
                      <a:pt x="18295" y="3296"/>
                      <a:pt x="18253" y="3296"/>
                    </a:cubicBezTo>
                    <a:cubicBezTo>
                      <a:pt x="18251" y="3296"/>
                      <a:pt x="18248" y="3297"/>
                      <a:pt x="18245" y="3298"/>
                    </a:cubicBezTo>
                    <a:cubicBezTo>
                      <a:pt x="18237" y="3299"/>
                      <a:pt x="18228" y="3300"/>
                      <a:pt x="18218" y="3300"/>
                    </a:cubicBezTo>
                    <a:cubicBezTo>
                      <a:pt x="18150" y="3300"/>
                      <a:pt x="18034" y="3271"/>
                      <a:pt x="18017" y="3219"/>
                    </a:cubicBezTo>
                    <a:cubicBezTo>
                      <a:pt x="18007" y="3159"/>
                      <a:pt x="17987" y="3189"/>
                      <a:pt x="17967" y="3169"/>
                    </a:cubicBezTo>
                    <a:cubicBezTo>
                      <a:pt x="17957" y="3149"/>
                      <a:pt x="18007" y="3001"/>
                      <a:pt x="18076" y="2931"/>
                    </a:cubicBezTo>
                    <a:cubicBezTo>
                      <a:pt x="18107" y="2893"/>
                      <a:pt x="18174" y="2878"/>
                      <a:pt x="18151" y="2878"/>
                    </a:cubicBezTo>
                    <a:cubicBezTo>
                      <a:pt x="18145" y="2878"/>
                      <a:pt x="18131" y="2879"/>
                      <a:pt x="18106" y="2882"/>
                    </a:cubicBezTo>
                    <a:cubicBezTo>
                      <a:pt x="18024" y="2896"/>
                      <a:pt x="17964" y="2985"/>
                      <a:pt x="17936" y="2985"/>
                    </a:cubicBezTo>
                    <a:cubicBezTo>
                      <a:pt x="17926" y="2985"/>
                      <a:pt x="17920" y="2975"/>
                      <a:pt x="17918" y="2951"/>
                    </a:cubicBezTo>
                    <a:cubicBezTo>
                      <a:pt x="17908" y="2862"/>
                      <a:pt x="17908" y="2733"/>
                      <a:pt x="17868" y="2663"/>
                    </a:cubicBezTo>
                    <a:cubicBezTo>
                      <a:pt x="17845" y="2617"/>
                      <a:pt x="17816" y="2332"/>
                      <a:pt x="17804" y="2332"/>
                    </a:cubicBezTo>
                    <a:cubicBezTo>
                      <a:pt x="17801" y="2332"/>
                      <a:pt x="17799" y="2356"/>
                      <a:pt x="17799" y="2416"/>
                    </a:cubicBezTo>
                    <a:lnTo>
                      <a:pt x="17799" y="2604"/>
                    </a:lnTo>
                    <a:cubicBezTo>
                      <a:pt x="17799" y="2538"/>
                      <a:pt x="17795" y="2512"/>
                      <a:pt x="17788" y="2512"/>
                    </a:cubicBezTo>
                    <a:cubicBezTo>
                      <a:pt x="17766" y="2512"/>
                      <a:pt x="17720" y="2750"/>
                      <a:pt x="17690" y="2802"/>
                    </a:cubicBezTo>
                    <a:cubicBezTo>
                      <a:pt x="17650" y="2862"/>
                      <a:pt x="17670" y="2862"/>
                      <a:pt x="17660" y="2961"/>
                    </a:cubicBezTo>
                    <a:cubicBezTo>
                      <a:pt x="17656" y="3003"/>
                      <a:pt x="17648" y="3017"/>
                      <a:pt x="17632" y="3017"/>
                    </a:cubicBezTo>
                    <a:cubicBezTo>
                      <a:pt x="17610" y="3017"/>
                      <a:pt x="17574" y="2992"/>
                      <a:pt x="17511" y="2981"/>
                    </a:cubicBezTo>
                    <a:cubicBezTo>
                      <a:pt x="17503" y="2980"/>
                      <a:pt x="17496" y="2980"/>
                      <a:pt x="17490" y="2980"/>
                    </a:cubicBezTo>
                    <a:cubicBezTo>
                      <a:pt x="17408" y="2980"/>
                      <a:pt x="17458" y="3031"/>
                      <a:pt x="17517" y="3031"/>
                    </a:cubicBezTo>
                    <a:cubicBezTo>
                      <a:pt x="17522" y="3031"/>
                      <a:pt x="17526" y="3031"/>
                      <a:pt x="17531" y="3030"/>
                    </a:cubicBezTo>
                    <a:cubicBezTo>
                      <a:pt x="17591" y="3030"/>
                      <a:pt x="17660" y="3100"/>
                      <a:pt x="17640" y="3120"/>
                    </a:cubicBezTo>
                    <a:cubicBezTo>
                      <a:pt x="17630" y="3139"/>
                      <a:pt x="17472" y="3169"/>
                      <a:pt x="17531" y="3268"/>
                    </a:cubicBezTo>
                    <a:cubicBezTo>
                      <a:pt x="17568" y="3327"/>
                      <a:pt x="17502" y="3342"/>
                      <a:pt x="17440" y="3342"/>
                    </a:cubicBezTo>
                    <a:cubicBezTo>
                      <a:pt x="17419" y="3342"/>
                      <a:pt x="17398" y="3340"/>
                      <a:pt x="17382" y="3338"/>
                    </a:cubicBezTo>
                    <a:cubicBezTo>
                      <a:pt x="17373" y="3335"/>
                      <a:pt x="17363" y="3333"/>
                      <a:pt x="17354" y="3333"/>
                    </a:cubicBezTo>
                    <a:cubicBezTo>
                      <a:pt x="17305" y="3333"/>
                      <a:pt x="17269" y="3374"/>
                      <a:pt x="17353" y="3407"/>
                    </a:cubicBezTo>
                    <a:cubicBezTo>
                      <a:pt x="17442" y="3447"/>
                      <a:pt x="17363" y="3595"/>
                      <a:pt x="17283" y="3595"/>
                    </a:cubicBezTo>
                    <a:cubicBezTo>
                      <a:pt x="17227" y="3595"/>
                      <a:pt x="17181" y="3536"/>
                      <a:pt x="17117" y="3536"/>
                    </a:cubicBezTo>
                    <a:cubicBezTo>
                      <a:pt x="17090" y="3536"/>
                      <a:pt x="17060" y="3546"/>
                      <a:pt x="17025" y="3576"/>
                    </a:cubicBezTo>
                    <a:cubicBezTo>
                      <a:pt x="16897" y="3675"/>
                      <a:pt x="17095" y="3595"/>
                      <a:pt x="17164" y="3675"/>
                    </a:cubicBezTo>
                    <a:cubicBezTo>
                      <a:pt x="17244" y="3754"/>
                      <a:pt x="17184" y="3774"/>
                      <a:pt x="17333" y="3774"/>
                    </a:cubicBezTo>
                    <a:cubicBezTo>
                      <a:pt x="17338" y="3774"/>
                      <a:pt x="17343" y="3773"/>
                      <a:pt x="17348" y="3773"/>
                    </a:cubicBezTo>
                    <a:cubicBezTo>
                      <a:pt x="17469" y="3773"/>
                      <a:pt x="17443" y="3890"/>
                      <a:pt x="17462" y="4061"/>
                    </a:cubicBezTo>
                    <a:cubicBezTo>
                      <a:pt x="17470" y="4139"/>
                      <a:pt x="17436" y="4166"/>
                      <a:pt x="17397" y="4166"/>
                    </a:cubicBezTo>
                    <a:cubicBezTo>
                      <a:pt x="17345" y="4166"/>
                      <a:pt x="17286" y="4121"/>
                      <a:pt x="17303" y="4081"/>
                    </a:cubicBezTo>
                    <a:cubicBezTo>
                      <a:pt x="17333" y="4012"/>
                      <a:pt x="17273" y="3972"/>
                      <a:pt x="17065" y="3913"/>
                    </a:cubicBezTo>
                    <a:cubicBezTo>
                      <a:pt x="17029" y="3900"/>
                      <a:pt x="17008" y="3895"/>
                      <a:pt x="16997" y="3895"/>
                    </a:cubicBezTo>
                    <a:cubicBezTo>
                      <a:pt x="16946" y="3895"/>
                      <a:pt x="17110" y="4008"/>
                      <a:pt x="17135" y="4081"/>
                    </a:cubicBezTo>
                    <a:cubicBezTo>
                      <a:pt x="17149" y="4121"/>
                      <a:pt x="17147" y="4138"/>
                      <a:pt x="17131" y="4138"/>
                    </a:cubicBezTo>
                    <a:cubicBezTo>
                      <a:pt x="17115" y="4138"/>
                      <a:pt x="17085" y="4121"/>
                      <a:pt x="17045" y="4091"/>
                    </a:cubicBezTo>
                    <a:cubicBezTo>
                      <a:pt x="17031" y="4079"/>
                      <a:pt x="17017" y="4073"/>
                      <a:pt x="17003" y="4073"/>
                    </a:cubicBezTo>
                    <a:cubicBezTo>
                      <a:pt x="16952" y="4073"/>
                      <a:pt x="16910" y="4152"/>
                      <a:pt x="16887" y="4230"/>
                    </a:cubicBezTo>
                    <a:cubicBezTo>
                      <a:pt x="16847" y="4329"/>
                      <a:pt x="16956" y="4250"/>
                      <a:pt x="16996" y="4349"/>
                    </a:cubicBezTo>
                    <a:cubicBezTo>
                      <a:pt x="17010" y="4381"/>
                      <a:pt x="17037" y="4392"/>
                      <a:pt x="17068" y="4392"/>
                    </a:cubicBezTo>
                    <a:cubicBezTo>
                      <a:pt x="17124" y="4392"/>
                      <a:pt x="17195" y="4355"/>
                      <a:pt x="17234" y="4329"/>
                    </a:cubicBezTo>
                    <a:cubicBezTo>
                      <a:pt x="17254" y="4313"/>
                      <a:pt x="17271" y="4305"/>
                      <a:pt x="17291" y="4305"/>
                    </a:cubicBezTo>
                    <a:cubicBezTo>
                      <a:pt x="17332" y="4305"/>
                      <a:pt x="17382" y="4336"/>
                      <a:pt x="17482" y="4389"/>
                    </a:cubicBezTo>
                    <a:cubicBezTo>
                      <a:pt x="17630" y="4458"/>
                      <a:pt x="17412" y="4518"/>
                      <a:pt x="17343" y="4567"/>
                    </a:cubicBezTo>
                    <a:cubicBezTo>
                      <a:pt x="17327" y="4578"/>
                      <a:pt x="17311" y="4580"/>
                      <a:pt x="17294" y="4580"/>
                    </a:cubicBezTo>
                    <a:cubicBezTo>
                      <a:pt x="17274" y="4580"/>
                      <a:pt x="17252" y="4576"/>
                      <a:pt x="17225" y="4576"/>
                    </a:cubicBezTo>
                    <a:cubicBezTo>
                      <a:pt x="17191" y="4576"/>
                      <a:pt x="17149" y="4584"/>
                      <a:pt x="17095" y="4617"/>
                    </a:cubicBezTo>
                    <a:cubicBezTo>
                      <a:pt x="16990" y="4681"/>
                      <a:pt x="16984" y="4746"/>
                      <a:pt x="16958" y="4746"/>
                    </a:cubicBezTo>
                    <a:cubicBezTo>
                      <a:pt x="16952" y="4746"/>
                      <a:pt x="16945" y="4743"/>
                      <a:pt x="16936" y="4736"/>
                    </a:cubicBezTo>
                    <a:cubicBezTo>
                      <a:pt x="16925" y="4729"/>
                      <a:pt x="16914" y="4726"/>
                      <a:pt x="16902" y="4726"/>
                    </a:cubicBezTo>
                    <a:cubicBezTo>
                      <a:pt x="16863" y="4726"/>
                      <a:pt x="16819" y="4763"/>
                      <a:pt x="16758" y="4825"/>
                    </a:cubicBezTo>
                    <a:cubicBezTo>
                      <a:pt x="16748" y="4815"/>
                      <a:pt x="16748" y="4815"/>
                      <a:pt x="16728" y="4795"/>
                    </a:cubicBezTo>
                    <a:cubicBezTo>
                      <a:pt x="16586" y="4683"/>
                      <a:pt x="16522" y="4599"/>
                      <a:pt x="16457" y="4599"/>
                    </a:cubicBezTo>
                    <a:cubicBezTo>
                      <a:pt x="16436" y="4599"/>
                      <a:pt x="16415" y="4607"/>
                      <a:pt x="16391" y="4627"/>
                    </a:cubicBezTo>
                    <a:cubicBezTo>
                      <a:pt x="16304" y="4696"/>
                      <a:pt x="16224" y="4720"/>
                      <a:pt x="16161" y="4720"/>
                    </a:cubicBezTo>
                    <a:cubicBezTo>
                      <a:pt x="16046" y="4720"/>
                      <a:pt x="15993" y="4636"/>
                      <a:pt x="16083" y="4597"/>
                    </a:cubicBezTo>
                    <a:cubicBezTo>
                      <a:pt x="16206" y="4531"/>
                      <a:pt x="16337" y="4277"/>
                      <a:pt x="16274" y="4277"/>
                    </a:cubicBezTo>
                    <a:cubicBezTo>
                      <a:pt x="16270" y="4277"/>
                      <a:pt x="16266" y="4278"/>
                      <a:pt x="16262" y="4280"/>
                    </a:cubicBezTo>
                    <a:cubicBezTo>
                      <a:pt x="16246" y="4285"/>
                      <a:pt x="16226" y="4287"/>
                      <a:pt x="16204" y="4287"/>
                    </a:cubicBezTo>
                    <a:cubicBezTo>
                      <a:pt x="16101" y="4287"/>
                      <a:pt x="15949" y="4234"/>
                      <a:pt x="15925" y="4161"/>
                    </a:cubicBezTo>
                    <a:cubicBezTo>
                      <a:pt x="15905" y="4071"/>
                      <a:pt x="15875" y="4131"/>
                      <a:pt x="15846" y="4091"/>
                    </a:cubicBezTo>
                    <a:cubicBezTo>
                      <a:pt x="15826" y="4061"/>
                      <a:pt x="15905" y="3843"/>
                      <a:pt x="16004" y="3734"/>
                    </a:cubicBezTo>
                    <a:cubicBezTo>
                      <a:pt x="16064" y="3682"/>
                      <a:pt x="16164" y="3658"/>
                      <a:pt x="16132" y="3658"/>
                    </a:cubicBezTo>
                    <a:cubicBezTo>
                      <a:pt x="16121" y="3658"/>
                      <a:pt x="16097" y="3660"/>
                      <a:pt x="16054" y="3665"/>
                    </a:cubicBezTo>
                    <a:cubicBezTo>
                      <a:pt x="15924" y="3680"/>
                      <a:pt x="15836" y="3818"/>
                      <a:pt x="15793" y="3818"/>
                    </a:cubicBezTo>
                    <a:cubicBezTo>
                      <a:pt x="15780" y="3818"/>
                      <a:pt x="15771" y="3806"/>
                      <a:pt x="15766" y="3774"/>
                    </a:cubicBezTo>
                    <a:cubicBezTo>
                      <a:pt x="15746" y="3625"/>
                      <a:pt x="15766" y="3427"/>
                      <a:pt x="15707" y="3328"/>
                    </a:cubicBezTo>
                    <a:cubicBezTo>
                      <a:pt x="15660" y="3258"/>
                      <a:pt x="15620" y="2828"/>
                      <a:pt x="15605" y="2828"/>
                    </a:cubicBezTo>
                    <a:cubicBezTo>
                      <a:pt x="15600" y="2828"/>
                      <a:pt x="15598" y="2863"/>
                      <a:pt x="15598" y="2951"/>
                    </a:cubicBezTo>
                    <a:lnTo>
                      <a:pt x="15598" y="3238"/>
                    </a:lnTo>
                    <a:cubicBezTo>
                      <a:pt x="15598" y="3138"/>
                      <a:pt x="15590" y="3100"/>
                      <a:pt x="15579" y="3100"/>
                    </a:cubicBezTo>
                    <a:cubicBezTo>
                      <a:pt x="15543" y="3100"/>
                      <a:pt x="15466" y="3461"/>
                      <a:pt x="15429" y="3536"/>
                    </a:cubicBezTo>
                    <a:cubicBezTo>
                      <a:pt x="15370" y="3625"/>
                      <a:pt x="15409" y="3625"/>
                      <a:pt x="15389" y="3774"/>
                    </a:cubicBezTo>
                    <a:cubicBezTo>
                      <a:pt x="15381" y="3839"/>
                      <a:pt x="15368" y="3858"/>
                      <a:pt x="15343" y="3858"/>
                    </a:cubicBezTo>
                    <a:cubicBezTo>
                      <a:pt x="15309" y="3858"/>
                      <a:pt x="15252" y="3825"/>
                      <a:pt x="15151" y="3814"/>
                    </a:cubicBezTo>
                    <a:cubicBezTo>
                      <a:pt x="15136" y="3812"/>
                      <a:pt x="15123" y="3811"/>
                      <a:pt x="15112" y="3811"/>
                    </a:cubicBezTo>
                    <a:cubicBezTo>
                      <a:pt x="15007" y="3811"/>
                      <a:pt x="15082" y="3884"/>
                      <a:pt x="15167" y="3884"/>
                    </a:cubicBezTo>
                    <a:cubicBezTo>
                      <a:pt x="15172" y="3884"/>
                      <a:pt x="15176" y="3883"/>
                      <a:pt x="15181" y="3883"/>
                    </a:cubicBezTo>
                    <a:cubicBezTo>
                      <a:pt x="15185" y="3883"/>
                      <a:pt x="15190" y="3882"/>
                      <a:pt x="15194" y="3882"/>
                    </a:cubicBezTo>
                    <a:cubicBezTo>
                      <a:pt x="15289" y="3882"/>
                      <a:pt x="15379" y="3983"/>
                      <a:pt x="15360" y="4012"/>
                    </a:cubicBezTo>
                    <a:cubicBezTo>
                      <a:pt x="15340" y="4042"/>
                      <a:pt x="15092" y="4091"/>
                      <a:pt x="15191" y="4240"/>
                    </a:cubicBezTo>
                    <a:cubicBezTo>
                      <a:pt x="15240" y="4324"/>
                      <a:pt x="15152" y="4353"/>
                      <a:pt x="15064" y="4353"/>
                    </a:cubicBezTo>
                    <a:cubicBezTo>
                      <a:pt x="15027" y="4353"/>
                      <a:pt x="14990" y="4348"/>
                      <a:pt x="14963" y="4339"/>
                    </a:cubicBezTo>
                    <a:cubicBezTo>
                      <a:pt x="14954" y="4337"/>
                      <a:pt x="14944" y="4336"/>
                      <a:pt x="14934" y="4336"/>
                    </a:cubicBezTo>
                    <a:cubicBezTo>
                      <a:pt x="14861" y="4336"/>
                      <a:pt x="14791" y="4396"/>
                      <a:pt x="14913" y="4448"/>
                    </a:cubicBezTo>
                    <a:cubicBezTo>
                      <a:pt x="15052" y="4508"/>
                      <a:pt x="14943" y="4736"/>
                      <a:pt x="14814" y="4736"/>
                    </a:cubicBezTo>
                    <a:cubicBezTo>
                      <a:pt x="14729" y="4736"/>
                      <a:pt x="14659" y="4648"/>
                      <a:pt x="14566" y="4648"/>
                    </a:cubicBezTo>
                    <a:cubicBezTo>
                      <a:pt x="14550" y="4648"/>
                      <a:pt x="14534" y="4651"/>
                      <a:pt x="14517" y="4656"/>
                    </a:cubicBezTo>
                    <a:cubicBezTo>
                      <a:pt x="14457" y="4597"/>
                      <a:pt x="14438" y="4557"/>
                      <a:pt x="14438" y="4537"/>
                    </a:cubicBezTo>
                    <a:cubicBezTo>
                      <a:pt x="14446" y="4496"/>
                      <a:pt x="14426" y="4363"/>
                      <a:pt x="14514" y="4363"/>
                    </a:cubicBezTo>
                    <a:cubicBezTo>
                      <a:pt x="14531" y="4363"/>
                      <a:pt x="14551" y="4368"/>
                      <a:pt x="14576" y="4379"/>
                    </a:cubicBezTo>
                    <a:cubicBezTo>
                      <a:pt x="14644" y="4408"/>
                      <a:pt x="14705" y="4425"/>
                      <a:pt x="14747" y="4425"/>
                    </a:cubicBezTo>
                    <a:cubicBezTo>
                      <a:pt x="14803" y="4425"/>
                      <a:pt x="14822" y="4394"/>
                      <a:pt x="14765" y="4319"/>
                    </a:cubicBezTo>
                    <a:cubicBezTo>
                      <a:pt x="14670" y="4198"/>
                      <a:pt x="14590" y="4115"/>
                      <a:pt x="14479" y="4115"/>
                    </a:cubicBezTo>
                    <a:cubicBezTo>
                      <a:pt x="14463" y="4115"/>
                      <a:pt x="14446" y="4117"/>
                      <a:pt x="14428" y="4121"/>
                    </a:cubicBezTo>
                    <a:cubicBezTo>
                      <a:pt x="14333" y="4143"/>
                      <a:pt x="14234" y="4196"/>
                      <a:pt x="14160" y="4196"/>
                    </a:cubicBezTo>
                    <a:cubicBezTo>
                      <a:pt x="14133" y="4196"/>
                      <a:pt x="14109" y="4189"/>
                      <a:pt x="14091" y="4171"/>
                    </a:cubicBezTo>
                    <a:cubicBezTo>
                      <a:pt x="14031" y="4101"/>
                      <a:pt x="13972" y="4042"/>
                      <a:pt x="13892" y="4032"/>
                    </a:cubicBezTo>
                    <a:cubicBezTo>
                      <a:pt x="13803" y="4022"/>
                      <a:pt x="13674" y="3962"/>
                      <a:pt x="13773" y="3883"/>
                    </a:cubicBezTo>
                    <a:cubicBezTo>
                      <a:pt x="13862" y="3804"/>
                      <a:pt x="13922" y="3595"/>
                      <a:pt x="13922" y="3595"/>
                    </a:cubicBezTo>
                    <a:cubicBezTo>
                      <a:pt x="13922" y="3595"/>
                      <a:pt x="13910" y="3394"/>
                      <a:pt x="13950" y="3394"/>
                    </a:cubicBezTo>
                    <a:cubicBezTo>
                      <a:pt x="13962" y="3394"/>
                      <a:pt x="13979" y="3412"/>
                      <a:pt x="14001" y="3457"/>
                    </a:cubicBezTo>
                    <a:cubicBezTo>
                      <a:pt x="14094" y="3616"/>
                      <a:pt x="14157" y="3726"/>
                      <a:pt x="14193" y="3726"/>
                    </a:cubicBezTo>
                    <a:cubicBezTo>
                      <a:pt x="14199" y="3726"/>
                      <a:pt x="14205" y="3722"/>
                      <a:pt x="14209" y="3714"/>
                    </a:cubicBezTo>
                    <a:cubicBezTo>
                      <a:pt x="14239" y="3685"/>
                      <a:pt x="14241" y="3604"/>
                      <a:pt x="14253" y="3604"/>
                    </a:cubicBezTo>
                    <a:cubicBezTo>
                      <a:pt x="14257" y="3604"/>
                      <a:pt x="14262" y="3613"/>
                      <a:pt x="14269" y="3635"/>
                    </a:cubicBezTo>
                    <a:cubicBezTo>
                      <a:pt x="14286" y="3674"/>
                      <a:pt x="14329" y="3698"/>
                      <a:pt x="14362" y="3698"/>
                    </a:cubicBezTo>
                    <a:cubicBezTo>
                      <a:pt x="14406" y="3698"/>
                      <a:pt x="14431" y="3657"/>
                      <a:pt x="14358" y="3556"/>
                    </a:cubicBezTo>
                    <a:cubicBezTo>
                      <a:pt x="14251" y="3416"/>
                      <a:pt x="14178" y="3303"/>
                      <a:pt x="14128" y="3303"/>
                    </a:cubicBezTo>
                    <a:cubicBezTo>
                      <a:pt x="14118" y="3303"/>
                      <a:pt x="14109" y="3308"/>
                      <a:pt x="14100" y="3318"/>
                    </a:cubicBezTo>
                    <a:cubicBezTo>
                      <a:pt x="14089" y="3329"/>
                      <a:pt x="14080" y="3335"/>
                      <a:pt x="14073" y="3335"/>
                    </a:cubicBezTo>
                    <a:cubicBezTo>
                      <a:pt x="14043" y="3335"/>
                      <a:pt x="14036" y="3247"/>
                      <a:pt x="13932" y="3159"/>
                    </a:cubicBezTo>
                    <a:cubicBezTo>
                      <a:pt x="13877" y="3113"/>
                      <a:pt x="13835" y="3104"/>
                      <a:pt x="13799" y="3104"/>
                    </a:cubicBezTo>
                    <a:cubicBezTo>
                      <a:pt x="13777" y="3104"/>
                      <a:pt x="13758" y="3107"/>
                      <a:pt x="13740" y="3107"/>
                    </a:cubicBezTo>
                    <a:cubicBezTo>
                      <a:pt x="13718" y="3107"/>
                      <a:pt x="13696" y="3102"/>
                      <a:pt x="13674" y="3080"/>
                    </a:cubicBezTo>
                    <a:cubicBezTo>
                      <a:pt x="13605" y="3020"/>
                      <a:pt x="13387" y="2941"/>
                      <a:pt x="13535" y="2832"/>
                    </a:cubicBezTo>
                    <a:cubicBezTo>
                      <a:pt x="13636" y="2765"/>
                      <a:pt x="13687" y="2725"/>
                      <a:pt x="13731" y="2725"/>
                    </a:cubicBezTo>
                    <a:cubicBezTo>
                      <a:pt x="13752" y="2725"/>
                      <a:pt x="13771" y="2734"/>
                      <a:pt x="13793" y="2753"/>
                    </a:cubicBezTo>
                    <a:cubicBezTo>
                      <a:pt x="13831" y="2791"/>
                      <a:pt x="13902" y="2845"/>
                      <a:pt x="13959" y="2845"/>
                    </a:cubicBezTo>
                    <a:cubicBezTo>
                      <a:pt x="13990" y="2845"/>
                      <a:pt x="14017" y="2828"/>
                      <a:pt x="14031" y="2782"/>
                    </a:cubicBezTo>
                    <a:cubicBezTo>
                      <a:pt x="14071" y="2653"/>
                      <a:pt x="14180" y="2763"/>
                      <a:pt x="14150" y="2624"/>
                    </a:cubicBezTo>
                    <a:cubicBezTo>
                      <a:pt x="14119" y="2515"/>
                      <a:pt x="14076" y="2407"/>
                      <a:pt x="14026" y="2407"/>
                    </a:cubicBezTo>
                    <a:cubicBezTo>
                      <a:pt x="14011" y="2407"/>
                      <a:pt x="13997" y="2416"/>
                      <a:pt x="13981" y="2435"/>
                    </a:cubicBezTo>
                    <a:cubicBezTo>
                      <a:pt x="13942" y="2475"/>
                      <a:pt x="13912" y="2500"/>
                      <a:pt x="13896" y="2500"/>
                    </a:cubicBezTo>
                    <a:cubicBezTo>
                      <a:pt x="13880" y="2500"/>
                      <a:pt x="13877" y="2475"/>
                      <a:pt x="13892" y="2416"/>
                    </a:cubicBezTo>
                    <a:cubicBezTo>
                      <a:pt x="13917" y="2317"/>
                      <a:pt x="14093" y="2156"/>
                      <a:pt x="14031" y="2156"/>
                    </a:cubicBezTo>
                    <a:cubicBezTo>
                      <a:pt x="14019" y="2156"/>
                      <a:pt x="13997" y="2163"/>
                      <a:pt x="13962" y="2178"/>
                    </a:cubicBezTo>
                    <a:cubicBezTo>
                      <a:pt x="13753" y="2277"/>
                      <a:pt x="13694" y="2316"/>
                      <a:pt x="13724" y="2416"/>
                    </a:cubicBezTo>
                    <a:cubicBezTo>
                      <a:pt x="13735" y="2472"/>
                      <a:pt x="13672" y="2539"/>
                      <a:pt x="13619" y="2539"/>
                    </a:cubicBezTo>
                    <a:cubicBezTo>
                      <a:pt x="13580" y="2539"/>
                      <a:pt x="13547" y="2502"/>
                      <a:pt x="13555" y="2396"/>
                    </a:cubicBezTo>
                    <a:cubicBezTo>
                      <a:pt x="13585" y="2148"/>
                      <a:pt x="13545" y="1989"/>
                      <a:pt x="13684" y="1989"/>
                    </a:cubicBezTo>
                    <a:cubicBezTo>
                      <a:pt x="13699" y="1990"/>
                      <a:pt x="13711" y="1991"/>
                      <a:pt x="13723" y="1991"/>
                    </a:cubicBezTo>
                    <a:cubicBezTo>
                      <a:pt x="13824" y="1991"/>
                      <a:pt x="13790" y="1950"/>
                      <a:pt x="13853" y="1860"/>
                    </a:cubicBezTo>
                    <a:cubicBezTo>
                      <a:pt x="13932" y="1751"/>
                      <a:pt x="14130" y="1860"/>
                      <a:pt x="14011" y="1721"/>
                    </a:cubicBezTo>
                    <a:cubicBezTo>
                      <a:pt x="13974" y="1681"/>
                      <a:pt x="13942" y="1667"/>
                      <a:pt x="13914" y="1667"/>
                    </a:cubicBezTo>
                    <a:cubicBezTo>
                      <a:pt x="13845" y="1667"/>
                      <a:pt x="13797" y="1751"/>
                      <a:pt x="13734" y="1751"/>
                    </a:cubicBezTo>
                    <a:cubicBezTo>
                      <a:pt x="13654" y="1751"/>
                      <a:pt x="13585" y="1543"/>
                      <a:pt x="13674" y="1483"/>
                    </a:cubicBezTo>
                    <a:cubicBezTo>
                      <a:pt x="13751" y="1432"/>
                      <a:pt x="13710" y="1380"/>
                      <a:pt x="13658" y="1380"/>
                    </a:cubicBezTo>
                    <a:cubicBezTo>
                      <a:pt x="13651" y="1380"/>
                      <a:pt x="13642" y="1382"/>
                      <a:pt x="13634" y="1384"/>
                    </a:cubicBezTo>
                    <a:cubicBezTo>
                      <a:pt x="13616" y="1393"/>
                      <a:pt x="13591" y="1399"/>
                      <a:pt x="13565" y="1399"/>
                    </a:cubicBezTo>
                    <a:cubicBezTo>
                      <a:pt x="13508" y="1399"/>
                      <a:pt x="13451" y="1371"/>
                      <a:pt x="13486" y="1295"/>
                    </a:cubicBezTo>
                    <a:cubicBezTo>
                      <a:pt x="13555" y="1156"/>
                      <a:pt x="13387" y="1117"/>
                      <a:pt x="13367" y="1087"/>
                    </a:cubicBezTo>
                    <a:cubicBezTo>
                      <a:pt x="13357" y="1059"/>
                      <a:pt x="13420" y="967"/>
                      <a:pt x="13477" y="967"/>
                    </a:cubicBezTo>
                    <a:cubicBezTo>
                      <a:pt x="13480" y="967"/>
                      <a:pt x="13483" y="967"/>
                      <a:pt x="13486" y="968"/>
                    </a:cubicBezTo>
                    <a:cubicBezTo>
                      <a:pt x="13489" y="968"/>
                      <a:pt x="13493" y="969"/>
                      <a:pt x="13497" y="969"/>
                    </a:cubicBezTo>
                    <a:cubicBezTo>
                      <a:pt x="13555" y="969"/>
                      <a:pt x="13606" y="906"/>
                      <a:pt x="13536" y="906"/>
                    </a:cubicBezTo>
                    <a:cubicBezTo>
                      <a:pt x="13528" y="906"/>
                      <a:pt x="13517" y="906"/>
                      <a:pt x="13506" y="908"/>
                    </a:cubicBezTo>
                    <a:cubicBezTo>
                      <a:pt x="13443" y="914"/>
                      <a:pt x="13407" y="946"/>
                      <a:pt x="13383" y="946"/>
                    </a:cubicBezTo>
                    <a:cubicBezTo>
                      <a:pt x="13366" y="946"/>
                      <a:pt x="13355" y="928"/>
                      <a:pt x="13347" y="869"/>
                    </a:cubicBezTo>
                    <a:cubicBezTo>
                      <a:pt x="13337" y="730"/>
                      <a:pt x="13367" y="740"/>
                      <a:pt x="13327" y="651"/>
                    </a:cubicBezTo>
                    <a:cubicBezTo>
                      <a:pt x="13297" y="583"/>
                      <a:pt x="13244" y="249"/>
                      <a:pt x="13220" y="249"/>
                    </a:cubicBezTo>
                    <a:cubicBezTo>
                      <a:pt x="13213" y="249"/>
                      <a:pt x="13208" y="284"/>
                      <a:pt x="13208" y="373"/>
                    </a:cubicBezTo>
                    <a:lnTo>
                      <a:pt x="13208" y="115"/>
                    </a:lnTo>
                    <a:cubicBezTo>
                      <a:pt x="13208" y="33"/>
                      <a:pt x="13207" y="1"/>
                      <a:pt x="13204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2858" name="Google Shape;2858;p17"/>
          <p:cNvPicPr preferRelativeResize="0"/>
          <p:nvPr/>
        </p:nvPicPr>
        <p:blipFill>
          <a:blip r:embed="rId2">
            <a:alphaModFix amt="61000"/>
          </a:blip>
          <a:stretch>
            <a:fillRect/>
          </a:stretch>
        </p:blipFill>
        <p:spPr>
          <a:xfrm>
            <a:off x="-25" y="0"/>
            <a:ext cx="9144000" cy="5143500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859" name="Google Shape;2859;p17"/>
          <p:cNvGrpSpPr/>
          <p:nvPr/>
        </p:nvGrpSpPr>
        <p:grpSpPr>
          <a:xfrm>
            <a:off x="0" y="0"/>
            <a:ext cx="9143950" cy="5143525"/>
            <a:chOff x="0" y="0"/>
            <a:chExt cx="9143950" cy="5143525"/>
          </a:xfrm>
        </p:grpSpPr>
        <p:sp>
          <p:nvSpPr>
            <p:cNvPr id="2860" name="Google Shape;2860;p17"/>
            <p:cNvSpPr/>
            <p:nvPr/>
          </p:nvSpPr>
          <p:spPr>
            <a:xfrm>
              <a:off x="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1" name="Google Shape;2861;p17"/>
            <p:cNvSpPr/>
            <p:nvPr/>
          </p:nvSpPr>
          <p:spPr>
            <a:xfrm>
              <a:off x="8961250" y="25"/>
              <a:ext cx="182700" cy="51435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2" name="Google Shape;2862;p17"/>
            <p:cNvSpPr/>
            <p:nvPr/>
          </p:nvSpPr>
          <p:spPr>
            <a:xfrm rot="-5400000">
              <a:off x="4478100" y="-44781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3" name="Google Shape;2863;p17"/>
            <p:cNvSpPr/>
            <p:nvPr/>
          </p:nvSpPr>
          <p:spPr>
            <a:xfrm rot="-5400000">
              <a:off x="4478100" y="482700"/>
              <a:ext cx="182700" cy="9138900"/>
            </a:xfrm>
            <a:prstGeom prst="rect">
              <a:avLst/>
            </a:pr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864" name="Google Shape;2864;p17"/>
          <p:cNvSpPr txBox="1">
            <a:spLocks noGrp="1"/>
          </p:cNvSpPr>
          <p:nvPr>
            <p:ph type="subTitle" idx="1"/>
          </p:nvPr>
        </p:nvSpPr>
        <p:spPr>
          <a:xfrm>
            <a:off x="3780125" y="2103675"/>
            <a:ext cx="4650600" cy="18621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3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2865" name="Google Shape;2865;p17"/>
          <p:cNvSpPr txBox="1">
            <a:spLocks noGrp="1"/>
          </p:cNvSpPr>
          <p:nvPr>
            <p:ph type="subTitle" idx="2"/>
          </p:nvPr>
        </p:nvSpPr>
        <p:spPr>
          <a:xfrm>
            <a:off x="4525075" y="4057700"/>
            <a:ext cx="3905700" cy="5463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noFill/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ammetto One"/>
              <a:buNone/>
              <a:defRPr sz="35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ammetto One"/>
              <a:buNone/>
              <a:defRPr sz="35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ammetto One"/>
              <a:buNone/>
              <a:defRPr sz="35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ammetto One"/>
              <a:buNone/>
              <a:defRPr sz="35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ammetto One"/>
              <a:buNone/>
              <a:defRPr sz="35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ammetto One"/>
              <a:buNone/>
              <a:defRPr sz="35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ammetto One"/>
              <a:buNone/>
              <a:defRPr sz="35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ammetto One"/>
              <a:buNone/>
              <a:defRPr sz="35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3500"/>
              <a:buFont typeface="Rammetto One"/>
              <a:buNone/>
              <a:defRPr sz="3500">
                <a:solidFill>
                  <a:schemeClr val="dk1"/>
                </a:solidFill>
                <a:latin typeface="Rammetto One"/>
                <a:ea typeface="Rammetto One"/>
                <a:cs typeface="Rammetto One"/>
                <a:sym typeface="Rammetto One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Condensed Medium"/>
              <a:buChar char="●"/>
              <a:defRPr>
                <a:solidFill>
                  <a:schemeClr val="dk1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Condensed Medium"/>
              <a:buChar char="○"/>
              <a:defRPr>
                <a:solidFill>
                  <a:schemeClr val="dk1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Condensed Medium"/>
              <a:buChar char="■"/>
              <a:defRPr>
                <a:solidFill>
                  <a:schemeClr val="dk1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Condensed Medium"/>
              <a:buChar char="●"/>
              <a:defRPr>
                <a:solidFill>
                  <a:schemeClr val="dk1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Condensed Medium"/>
              <a:buChar char="○"/>
              <a:defRPr>
                <a:solidFill>
                  <a:schemeClr val="dk1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Condensed Medium"/>
              <a:buChar char="■"/>
              <a:defRPr>
                <a:solidFill>
                  <a:schemeClr val="dk1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Condensed Medium"/>
              <a:buChar char="●"/>
              <a:defRPr>
                <a:solidFill>
                  <a:schemeClr val="dk1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Barlow Condensed Medium"/>
              <a:buChar char="○"/>
              <a:defRPr>
                <a:solidFill>
                  <a:schemeClr val="dk1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Barlow Condensed Medium"/>
              <a:buChar char="■"/>
              <a:defRPr>
                <a:solidFill>
                  <a:schemeClr val="dk1"/>
                </a:solidFill>
                <a:latin typeface="Barlow Condensed Medium"/>
                <a:ea typeface="Barlow Condensed Medium"/>
                <a:cs typeface="Barlow Condensed Medium"/>
                <a:sym typeface="Barlow Condensed Medium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2" r:id="rId3"/>
    <p:sldLayoutId id="2147483654" r:id="rId4"/>
    <p:sldLayoutId id="2147483655" r:id="rId5"/>
    <p:sldLayoutId id="2147483658" r:id="rId6"/>
    <p:sldLayoutId id="2147483661" r:id="rId7"/>
    <p:sldLayoutId id="2147483662" r:id="rId8"/>
    <p:sldLayoutId id="2147483663" r:id="rId9"/>
    <p:sldLayoutId id="2147483665" r:id="rId10"/>
    <p:sldLayoutId id="2147483667" r:id="rId11"/>
    <p:sldLayoutId id="2147483668" r:id="rId12"/>
    <p:sldLayoutId id="2147483669" r:id="rId13"/>
    <p:sldLayoutId id="2147483673" r:id="rId14"/>
    <p:sldLayoutId id="2147483676" r:id="rId15"/>
    <p:sldLayoutId id="2147483677" r:id="rId16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4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7.jpeg"/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10.jpeg"/><Relationship Id="rId5" Type="http://schemas.openxmlformats.org/officeDocument/2006/relationships/image" Target="../media/image9.jpeg"/><Relationship Id="rId4" Type="http://schemas.openxmlformats.org/officeDocument/2006/relationships/image" Target="../media/image8.jpeg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1.jpeg"/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14.xml"/><Relationship Id="rId6" Type="http://schemas.openxmlformats.org/officeDocument/2006/relationships/image" Target="../media/image14.jpeg"/><Relationship Id="rId5" Type="http://schemas.openxmlformats.org/officeDocument/2006/relationships/image" Target="../media/image13.jpeg"/><Relationship Id="rId4" Type="http://schemas.openxmlformats.org/officeDocument/2006/relationships/image" Target="../media/image12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5.png"/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10.xml"/><Relationship Id="rId4" Type="http://schemas.openxmlformats.org/officeDocument/2006/relationships/image" Target="../media/image16.jpeg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7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notesSlide" Target="../notesSlides/notesSlide15.xml"/><Relationship Id="rId1" Type="http://schemas.openxmlformats.org/officeDocument/2006/relationships/slideLayout" Target="../slideLayouts/slideLayout3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6.xml"/><Relationship Id="rId1" Type="http://schemas.openxmlformats.org/officeDocument/2006/relationships/slideLayout" Target="../slideLayouts/slideLayout3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7" Type="http://schemas.openxmlformats.org/officeDocument/2006/relationships/image" Target="../media/image6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3.xml"/><Relationship Id="rId6" Type="http://schemas.openxmlformats.org/officeDocument/2006/relationships/image" Target="../media/image5.png"/><Relationship Id="rId5" Type="http://schemas.openxmlformats.org/officeDocument/2006/relationships/image" Target="../media/image4.png"/><Relationship Id="rId4" Type="http://schemas.openxmlformats.org/officeDocument/2006/relationships/image" Target="../media/image3.png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8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2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9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13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11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12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bg>
      <p:bgPr>
        <a:pattFill prst="pct75">
          <a:fgClr>
            <a:schemeClr val="accent1"/>
          </a:fgClr>
          <a:bgClr>
            <a:schemeClr val="bg1"/>
          </a:bgClr>
        </a:pattFill>
        <a:effectLst/>
      </p:bgPr>
    </p:bg>
    <p:spTree>
      <p:nvGrpSpPr>
        <p:cNvPr id="1" name="Shape 505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62" name="Google Shape;5062;p35"/>
          <p:cNvSpPr txBox="1">
            <a:spLocks noGrp="1"/>
          </p:cNvSpPr>
          <p:nvPr>
            <p:ph type="subTitle" idx="1"/>
          </p:nvPr>
        </p:nvSpPr>
        <p:spPr>
          <a:xfrm>
            <a:off x="2444679" y="2404195"/>
            <a:ext cx="4743708" cy="190013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304800" algn="l"/>
            <a:r>
              <a:rPr lang="zh-TW" altLang="en-US" sz="2400" dirty="0">
                <a:solidFill>
                  <a:schemeClr val="bg1">
                    <a:lumMod val="10000"/>
                  </a:schemeClr>
                </a:solidFill>
                <a:latin typeface="標楷體" panose="03000509000000000000" pitchFamily="65" charset="-120"/>
                <a:ea typeface="標楷體" panose="03000509000000000000" pitchFamily="65" charset="-120"/>
              </a:rPr>
              <a:t>組員</a:t>
            </a:r>
            <a:r>
              <a:rPr lang="en-US" altLang="zh-TW" sz="2400" dirty="0">
                <a:solidFill>
                  <a:schemeClr val="bg1">
                    <a:lumMod val="10000"/>
                  </a:schemeClr>
                </a:solidFill>
                <a:latin typeface="標楷體" panose="03000509000000000000" pitchFamily="65" charset="-120"/>
                <a:ea typeface="標楷體" panose="03000509000000000000" pitchFamily="65" charset="-120"/>
              </a:rPr>
              <a:t>:</a:t>
            </a:r>
            <a:endParaRPr lang="en-US" altLang="zh-TW" dirty="0">
              <a:solidFill>
                <a:schemeClr val="bg1">
                  <a:lumMod val="10000"/>
                </a:schemeClr>
              </a:solidFill>
              <a:latin typeface="標楷體" panose="03000509000000000000" pitchFamily="65" charset="-120"/>
              <a:ea typeface="標楷體" panose="03000509000000000000" pitchFamily="65" charset="-120"/>
            </a:endParaRPr>
          </a:p>
          <a:p>
            <a:pPr marL="304800" algn="l"/>
            <a:r>
              <a:rPr lang="zh-TW" altLang="en-US" sz="1800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     </a:t>
            </a:r>
            <a:r>
              <a:rPr lang="en-US" altLang="zh-TW" sz="1800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</a:t>
            </a:r>
            <a:r>
              <a:rPr lang="zh-TW" altLang="en-US" b="1" kern="100" dirty="0">
                <a:solidFill>
                  <a:schemeClr val="bg1">
                    <a:lumMod val="10000"/>
                  </a:schemeClr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商資延修 </a:t>
            </a:r>
            <a:r>
              <a:rPr lang="zh-TW" altLang="zh-TW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任</a:t>
            </a:r>
            <a:r>
              <a:rPr lang="en-US" altLang="zh-TW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 </a:t>
            </a:r>
            <a:r>
              <a:rPr lang="zh-TW" altLang="zh-TW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真</a:t>
            </a:r>
            <a:r>
              <a:rPr lang="zh-TW" altLang="en-US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</a:t>
            </a:r>
            <a:r>
              <a:rPr lang="en-US" altLang="zh-TW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C107193234</a:t>
            </a:r>
            <a:endParaRPr lang="zh-TW" altLang="zh-TW" kern="100" dirty="0">
              <a:solidFill>
                <a:schemeClr val="bg1">
                  <a:lumMod val="10000"/>
                </a:schemeClr>
              </a:solidFill>
              <a:effectLst/>
              <a:latin typeface="標楷體" panose="03000509000000000000" pitchFamily="65" charset="-120"/>
              <a:ea typeface="標楷體" panose="03000509000000000000" pitchFamily="65" charset="-120"/>
              <a:cs typeface="Times New Roman" panose="02020603050405020304" pitchFamily="18" charset="0"/>
            </a:endParaRPr>
          </a:p>
          <a:p>
            <a:pPr marL="304800" algn="l"/>
            <a:r>
              <a:rPr lang="zh-TW" altLang="en-US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     </a:t>
            </a:r>
            <a:r>
              <a:rPr lang="en-US" altLang="zh-TW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</a:t>
            </a:r>
            <a:r>
              <a:rPr lang="zh-TW" altLang="en-US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商資四乙 </a:t>
            </a:r>
            <a:r>
              <a:rPr lang="zh-TW" altLang="zh-TW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楊川慶</a:t>
            </a:r>
            <a:r>
              <a:rPr lang="en-US" altLang="zh-TW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C108193207</a:t>
            </a:r>
            <a:endParaRPr lang="zh-TW" altLang="zh-TW" kern="100" dirty="0">
              <a:solidFill>
                <a:schemeClr val="bg1">
                  <a:lumMod val="10000"/>
                </a:schemeClr>
              </a:solidFill>
              <a:effectLst/>
              <a:latin typeface="標楷體" panose="03000509000000000000" pitchFamily="65" charset="-120"/>
              <a:ea typeface="標楷體" panose="03000509000000000000" pitchFamily="65" charset="-120"/>
              <a:cs typeface="Times New Roman" panose="02020603050405020304" pitchFamily="18" charset="0"/>
            </a:endParaRPr>
          </a:p>
          <a:p>
            <a:pPr marL="304800" algn="l"/>
            <a:r>
              <a:rPr lang="zh-TW" altLang="en-US" b="1" kern="100" dirty="0">
                <a:solidFill>
                  <a:schemeClr val="bg1">
                    <a:lumMod val="10000"/>
                  </a:schemeClr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      商資四乙 </a:t>
            </a:r>
            <a:r>
              <a:rPr lang="zh-TW" altLang="zh-TW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陳琦文</a:t>
            </a:r>
            <a:r>
              <a:rPr lang="en-US" altLang="zh-TW" b="1" kern="100" dirty="0">
                <a:solidFill>
                  <a:schemeClr val="bg1">
                    <a:lumMod val="10000"/>
                  </a:schemeClr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C108193215</a:t>
            </a:r>
            <a:endParaRPr lang="zh-TW" altLang="zh-TW" kern="100" dirty="0">
              <a:solidFill>
                <a:schemeClr val="bg1">
                  <a:lumMod val="10000"/>
                </a:schemeClr>
              </a:solidFill>
              <a:effectLst/>
              <a:latin typeface="標楷體" panose="03000509000000000000" pitchFamily="65" charset="-120"/>
              <a:ea typeface="標楷體" panose="03000509000000000000" pitchFamily="65" charset="-120"/>
              <a:cs typeface="Times New Roman" panose="02020603050405020304" pitchFamily="18" charset="0"/>
            </a:endParaRPr>
          </a:p>
          <a:p>
            <a:pPr marL="304800" algn="l"/>
            <a:r>
              <a:rPr lang="zh-TW" altLang="en-US" b="1" kern="100" dirty="0">
                <a:solidFill>
                  <a:schemeClr val="bg1">
                    <a:lumMod val="10000"/>
                  </a:schemeClr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      商資四乙 </a:t>
            </a:r>
            <a:r>
              <a:rPr lang="zh-TW" altLang="zh-TW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黃靖傑</a:t>
            </a:r>
            <a:r>
              <a:rPr lang="en-US" altLang="zh-TW" b="1" kern="100" dirty="0">
                <a:solidFill>
                  <a:schemeClr val="bg1">
                    <a:lumMod val="10000"/>
                  </a:schemeClr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C108193216</a:t>
            </a:r>
            <a:endParaRPr lang="zh-TW" altLang="zh-TW" kern="100" dirty="0">
              <a:solidFill>
                <a:schemeClr val="bg1">
                  <a:lumMod val="10000"/>
                </a:schemeClr>
              </a:solidFill>
              <a:effectLst/>
              <a:latin typeface="標楷體" panose="03000509000000000000" pitchFamily="65" charset="-120"/>
              <a:ea typeface="標楷體" panose="03000509000000000000" pitchFamily="65" charset="-120"/>
              <a:cs typeface="Times New Roman" panose="02020603050405020304" pitchFamily="18" charset="0"/>
            </a:endParaRPr>
          </a:p>
          <a:p>
            <a:pPr marL="304800" algn="l"/>
            <a:r>
              <a:rPr lang="zh-TW" altLang="en-US" b="1" kern="100" dirty="0">
                <a:solidFill>
                  <a:schemeClr val="bg1">
                    <a:lumMod val="10000"/>
                  </a:schemeClr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      商資四乙 </a:t>
            </a:r>
            <a:r>
              <a:rPr lang="zh-TW" altLang="zh-TW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林泱蒂</a:t>
            </a:r>
            <a:r>
              <a:rPr lang="zh-TW" altLang="en-US" b="1" kern="100" dirty="0">
                <a:solidFill>
                  <a:schemeClr val="bg1">
                    <a:lumMod val="10000"/>
                  </a:schemeClr>
                </a:solidFill>
                <a:effectLst/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 </a:t>
            </a:r>
            <a:r>
              <a:rPr lang="en-US" altLang="zh-TW" b="1" kern="100" dirty="0">
                <a:solidFill>
                  <a:schemeClr val="bg1">
                    <a:lumMod val="10000"/>
                  </a:schemeClr>
                </a:solidFill>
                <a:latin typeface="標楷體" panose="03000509000000000000" pitchFamily="65" charset="-120"/>
                <a:ea typeface="標楷體" panose="03000509000000000000" pitchFamily="65" charset="-120"/>
                <a:cs typeface="新細明體" panose="02020500000000000000" pitchFamily="18" charset="-120"/>
              </a:rPr>
              <a:t>C108193219</a:t>
            </a:r>
            <a:endParaRPr lang="zh-TW" altLang="zh-TW" kern="100" dirty="0">
              <a:solidFill>
                <a:schemeClr val="bg1">
                  <a:lumMod val="10000"/>
                </a:schemeClr>
              </a:solidFill>
              <a:effectLst/>
              <a:latin typeface="標楷體" panose="03000509000000000000" pitchFamily="65" charset="-120"/>
              <a:ea typeface="標楷體" panose="03000509000000000000" pitchFamily="65" charset="-120"/>
              <a:cs typeface="Times New Roman" panose="02020603050405020304" pitchFamily="18" charset="0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en-US" altLang="zh-TW" dirty="0">
              <a:latin typeface="Berlin Sans FB Demi" panose="020E0802020502020306" pitchFamily="34" charset="0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>
                <a:latin typeface="Berlin Sans FB Demi" panose="020E0802020502020306" pitchFamily="34" charset="0"/>
              </a:rPr>
              <a:t>         </a:t>
            </a:r>
            <a:endParaRPr lang="en-US" altLang="zh-TW" dirty="0">
              <a:latin typeface="Berlin Sans FB Demi" panose="020E0802020502020306" pitchFamily="34" charset="0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dirty="0">
                <a:latin typeface="Berlin Sans FB Demi" panose="020E0802020502020306" pitchFamily="34" charset="0"/>
              </a:rPr>
              <a:t>         </a:t>
            </a:r>
            <a:endParaRPr lang="en-US" altLang="zh-TW" dirty="0">
              <a:latin typeface="Berlin Sans FB Demi" panose="020E0802020502020306" pitchFamily="34" charset="0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latin typeface="Berlin Sans FB Demi" panose="020E0802020502020306" pitchFamily="34" charset="0"/>
            </a:endParaRPr>
          </a:p>
        </p:txBody>
      </p:sp>
      <p:grpSp>
        <p:nvGrpSpPr>
          <p:cNvPr id="5063" name="Google Shape;5063;p35"/>
          <p:cNvGrpSpPr/>
          <p:nvPr/>
        </p:nvGrpSpPr>
        <p:grpSpPr>
          <a:xfrm>
            <a:off x="132736" y="2339009"/>
            <a:ext cx="2511074" cy="1867163"/>
            <a:chOff x="572006" y="2609263"/>
            <a:chExt cx="2917741" cy="2074799"/>
          </a:xfrm>
        </p:grpSpPr>
        <p:grpSp>
          <p:nvGrpSpPr>
            <p:cNvPr id="5064" name="Google Shape;5064;p35"/>
            <p:cNvGrpSpPr/>
            <p:nvPr/>
          </p:nvGrpSpPr>
          <p:grpSpPr>
            <a:xfrm rot="-340504">
              <a:off x="654819" y="2740898"/>
              <a:ext cx="2752115" cy="1811528"/>
              <a:chOff x="-3379237" y="-844150"/>
              <a:chExt cx="3175586" cy="2090031"/>
            </a:xfrm>
          </p:grpSpPr>
          <p:sp>
            <p:nvSpPr>
              <p:cNvPr id="5065" name="Google Shape;5065;p35"/>
              <p:cNvSpPr/>
              <p:nvPr/>
            </p:nvSpPr>
            <p:spPr>
              <a:xfrm>
                <a:off x="-3044828" y="142529"/>
                <a:ext cx="2748232" cy="920275"/>
              </a:xfrm>
              <a:custGeom>
                <a:avLst/>
                <a:gdLst/>
                <a:ahLst/>
                <a:cxnLst/>
                <a:rect l="l" t="t" r="r" b="b"/>
                <a:pathLst>
                  <a:path w="26405" h="8842" extrusionOk="0">
                    <a:moveTo>
                      <a:pt x="21229" y="169"/>
                    </a:moveTo>
                    <a:cubicBezTo>
                      <a:pt x="21150" y="209"/>
                      <a:pt x="21070" y="258"/>
                      <a:pt x="20991" y="308"/>
                    </a:cubicBezTo>
                    <a:cubicBezTo>
                      <a:pt x="20872" y="377"/>
                      <a:pt x="20753" y="447"/>
                      <a:pt x="20634" y="536"/>
                    </a:cubicBezTo>
                    <a:cubicBezTo>
                      <a:pt x="20396" y="705"/>
                      <a:pt x="20188" y="903"/>
                      <a:pt x="20039" y="1071"/>
                    </a:cubicBezTo>
                    <a:cubicBezTo>
                      <a:pt x="19900" y="1240"/>
                      <a:pt x="19831" y="1369"/>
                      <a:pt x="19831" y="1369"/>
                    </a:cubicBezTo>
                    <a:cubicBezTo>
                      <a:pt x="19831" y="1369"/>
                      <a:pt x="19871" y="1220"/>
                      <a:pt x="19970" y="1022"/>
                    </a:cubicBezTo>
                    <a:cubicBezTo>
                      <a:pt x="20079" y="824"/>
                      <a:pt x="20247" y="566"/>
                      <a:pt x="20456" y="338"/>
                    </a:cubicBezTo>
                    <a:cubicBezTo>
                      <a:pt x="20495" y="288"/>
                      <a:pt x="20545" y="239"/>
                      <a:pt x="20595" y="189"/>
                    </a:cubicBezTo>
                    <a:cubicBezTo>
                      <a:pt x="20793" y="179"/>
                      <a:pt x="21001" y="169"/>
                      <a:pt x="21209" y="169"/>
                    </a:cubicBezTo>
                    <a:close/>
                    <a:moveTo>
                      <a:pt x="21596" y="179"/>
                    </a:moveTo>
                    <a:cubicBezTo>
                      <a:pt x="21804" y="189"/>
                      <a:pt x="22022" y="199"/>
                      <a:pt x="22250" y="219"/>
                    </a:cubicBezTo>
                    <a:cubicBezTo>
                      <a:pt x="22231" y="229"/>
                      <a:pt x="22211" y="239"/>
                      <a:pt x="22181" y="258"/>
                    </a:cubicBezTo>
                    <a:cubicBezTo>
                      <a:pt x="22082" y="298"/>
                      <a:pt x="21973" y="358"/>
                      <a:pt x="21864" y="427"/>
                    </a:cubicBezTo>
                    <a:cubicBezTo>
                      <a:pt x="21745" y="496"/>
                      <a:pt x="21626" y="576"/>
                      <a:pt x="21507" y="665"/>
                    </a:cubicBezTo>
                    <a:cubicBezTo>
                      <a:pt x="21269" y="833"/>
                      <a:pt x="21051" y="1032"/>
                      <a:pt x="20912" y="1190"/>
                    </a:cubicBezTo>
                    <a:cubicBezTo>
                      <a:pt x="20763" y="1359"/>
                      <a:pt x="20704" y="1498"/>
                      <a:pt x="20704" y="1498"/>
                    </a:cubicBezTo>
                    <a:cubicBezTo>
                      <a:pt x="20704" y="1498"/>
                      <a:pt x="20733" y="1349"/>
                      <a:pt x="20842" y="1151"/>
                    </a:cubicBezTo>
                    <a:cubicBezTo>
                      <a:pt x="20951" y="943"/>
                      <a:pt x="21120" y="695"/>
                      <a:pt x="21328" y="467"/>
                    </a:cubicBezTo>
                    <a:cubicBezTo>
                      <a:pt x="21408" y="367"/>
                      <a:pt x="21507" y="268"/>
                      <a:pt x="21596" y="179"/>
                    </a:cubicBezTo>
                    <a:close/>
                    <a:moveTo>
                      <a:pt x="22528" y="248"/>
                    </a:moveTo>
                    <a:cubicBezTo>
                      <a:pt x="22736" y="268"/>
                      <a:pt x="22954" y="288"/>
                      <a:pt x="23173" y="318"/>
                    </a:cubicBezTo>
                    <a:cubicBezTo>
                      <a:pt x="23143" y="338"/>
                      <a:pt x="23093" y="358"/>
                      <a:pt x="23054" y="377"/>
                    </a:cubicBezTo>
                    <a:cubicBezTo>
                      <a:pt x="22954" y="427"/>
                      <a:pt x="22845" y="486"/>
                      <a:pt x="22726" y="556"/>
                    </a:cubicBezTo>
                    <a:cubicBezTo>
                      <a:pt x="22617" y="625"/>
                      <a:pt x="22488" y="705"/>
                      <a:pt x="22369" y="784"/>
                    </a:cubicBezTo>
                    <a:cubicBezTo>
                      <a:pt x="22141" y="952"/>
                      <a:pt x="21923" y="1151"/>
                      <a:pt x="21784" y="1319"/>
                    </a:cubicBezTo>
                    <a:cubicBezTo>
                      <a:pt x="21636" y="1488"/>
                      <a:pt x="21566" y="1627"/>
                      <a:pt x="21566" y="1627"/>
                    </a:cubicBezTo>
                    <a:cubicBezTo>
                      <a:pt x="21566" y="1627"/>
                      <a:pt x="21606" y="1478"/>
                      <a:pt x="21715" y="1280"/>
                    </a:cubicBezTo>
                    <a:cubicBezTo>
                      <a:pt x="21814" y="1071"/>
                      <a:pt x="21993" y="824"/>
                      <a:pt x="22191" y="586"/>
                    </a:cubicBezTo>
                    <a:cubicBezTo>
                      <a:pt x="22290" y="476"/>
                      <a:pt x="22399" y="367"/>
                      <a:pt x="22508" y="268"/>
                    </a:cubicBezTo>
                    <a:cubicBezTo>
                      <a:pt x="22518" y="258"/>
                      <a:pt x="22518" y="248"/>
                      <a:pt x="22528" y="248"/>
                    </a:cubicBezTo>
                    <a:close/>
                    <a:moveTo>
                      <a:pt x="23420" y="348"/>
                    </a:moveTo>
                    <a:cubicBezTo>
                      <a:pt x="23639" y="387"/>
                      <a:pt x="23837" y="417"/>
                      <a:pt x="24025" y="457"/>
                    </a:cubicBezTo>
                    <a:cubicBezTo>
                      <a:pt x="23995" y="467"/>
                      <a:pt x="23956" y="486"/>
                      <a:pt x="23916" y="506"/>
                    </a:cubicBezTo>
                    <a:cubicBezTo>
                      <a:pt x="23827" y="556"/>
                      <a:pt x="23718" y="615"/>
                      <a:pt x="23599" y="685"/>
                    </a:cubicBezTo>
                    <a:cubicBezTo>
                      <a:pt x="23480" y="754"/>
                      <a:pt x="23361" y="833"/>
                      <a:pt x="23242" y="913"/>
                    </a:cubicBezTo>
                    <a:cubicBezTo>
                      <a:pt x="23004" y="1081"/>
                      <a:pt x="22796" y="1280"/>
                      <a:pt x="22647" y="1448"/>
                    </a:cubicBezTo>
                    <a:cubicBezTo>
                      <a:pt x="22508" y="1617"/>
                      <a:pt x="22439" y="1746"/>
                      <a:pt x="22439" y="1746"/>
                    </a:cubicBezTo>
                    <a:cubicBezTo>
                      <a:pt x="22439" y="1746"/>
                      <a:pt x="22478" y="1607"/>
                      <a:pt x="22578" y="1399"/>
                    </a:cubicBezTo>
                    <a:cubicBezTo>
                      <a:pt x="22687" y="1200"/>
                      <a:pt x="22855" y="943"/>
                      <a:pt x="23063" y="714"/>
                    </a:cubicBezTo>
                    <a:cubicBezTo>
                      <a:pt x="23163" y="605"/>
                      <a:pt x="23272" y="486"/>
                      <a:pt x="23371" y="387"/>
                    </a:cubicBezTo>
                    <a:cubicBezTo>
                      <a:pt x="23391" y="377"/>
                      <a:pt x="23401" y="367"/>
                      <a:pt x="23420" y="348"/>
                    </a:cubicBezTo>
                    <a:close/>
                    <a:moveTo>
                      <a:pt x="24263" y="506"/>
                    </a:moveTo>
                    <a:cubicBezTo>
                      <a:pt x="24452" y="546"/>
                      <a:pt x="24620" y="595"/>
                      <a:pt x="24769" y="645"/>
                    </a:cubicBezTo>
                    <a:cubicBezTo>
                      <a:pt x="24680" y="685"/>
                      <a:pt x="24580" y="744"/>
                      <a:pt x="24462" y="814"/>
                    </a:cubicBezTo>
                    <a:cubicBezTo>
                      <a:pt x="24352" y="873"/>
                      <a:pt x="24224" y="952"/>
                      <a:pt x="24114" y="1042"/>
                    </a:cubicBezTo>
                    <a:cubicBezTo>
                      <a:pt x="23877" y="1210"/>
                      <a:pt x="23658" y="1409"/>
                      <a:pt x="23520" y="1577"/>
                    </a:cubicBezTo>
                    <a:cubicBezTo>
                      <a:pt x="23371" y="1746"/>
                      <a:pt x="23311" y="1875"/>
                      <a:pt x="23311" y="1875"/>
                    </a:cubicBezTo>
                    <a:cubicBezTo>
                      <a:pt x="23311" y="1875"/>
                      <a:pt x="23341" y="1726"/>
                      <a:pt x="23450" y="1528"/>
                    </a:cubicBezTo>
                    <a:cubicBezTo>
                      <a:pt x="23549" y="1329"/>
                      <a:pt x="23728" y="1071"/>
                      <a:pt x="23926" y="843"/>
                    </a:cubicBezTo>
                    <a:cubicBezTo>
                      <a:pt x="24035" y="724"/>
                      <a:pt x="24134" y="615"/>
                      <a:pt x="24243" y="516"/>
                    </a:cubicBezTo>
                    <a:cubicBezTo>
                      <a:pt x="24253" y="516"/>
                      <a:pt x="24253" y="506"/>
                      <a:pt x="24263" y="506"/>
                    </a:cubicBezTo>
                    <a:close/>
                    <a:moveTo>
                      <a:pt x="982" y="784"/>
                    </a:moveTo>
                    <a:cubicBezTo>
                      <a:pt x="982" y="784"/>
                      <a:pt x="1329" y="784"/>
                      <a:pt x="2182" y="1379"/>
                    </a:cubicBezTo>
                    <a:cubicBezTo>
                      <a:pt x="2787" y="1805"/>
                      <a:pt x="5761" y="1726"/>
                      <a:pt x="5940" y="1756"/>
                    </a:cubicBezTo>
                    <a:cubicBezTo>
                      <a:pt x="6074" y="1787"/>
                      <a:pt x="4202" y="1888"/>
                      <a:pt x="2961" y="1888"/>
                    </a:cubicBezTo>
                    <a:cubicBezTo>
                      <a:pt x="2641" y="1888"/>
                      <a:pt x="2363" y="1881"/>
                      <a:pt x="2172" y="1865"/>
                    </a:cubicBezTo>
                    <a:cubicBezTo>
                      <a:pt x="1240" y="1785"/>
                      <a:pt x="466" y="1418"/>
                      <a:pt x="466" y="1418"/>
                    </a:cubicBezTo>
                    <a:cubicBezTo>
                      <a:pt x="694" y="972"/>
                      <a:pt x="982" y="784"/>
                      <a:pt x="982" y="784"/>
                    </a:cubicBezTo>
                    <a:close/>
                    <a:moveTo>
                      <a:pt x="397" y="1696"/>
                    </a:moveTo>
                    <a:cubicBezTo>
                      <a:pt x="1270" y="2003"/>
                      <a:pt x="1626" y="2043"/>
                      <a:pt x="2995" y="2083"/>
                    </a:cubicBezTo>
                    <a:cubicBezTo>
                      <a:pt x="3094" y="2093"/>
                      <a:pt x="3193" y="2103"/>
                      <a:pt x="3292" y="2113"/>
                    </a:cubicBezTo>
                    <a:cubicBezTo>
                      <a:pt x="3263" y="2113"/>
                      <a:pt x="3233" y="2113"/>
                      <a:pt x="3203" y="2122"/>
                    </a:cubicBezTo>
                    <a:cubicBezTo>
                      <a:pt x="2871" y="2139"/>
                      <a:pt x="2533" y="2155"/>
                      <a:pt x="2252" y="2155"/>
                    </a:cubicBezTo>
                    <a:cubicBezTo>
                      <a:pt x="2189" y="2155"/>
                      <a:pt x="2129" y="2154"/>
                      <a:pt x="2073" y="2152"/>
                    </a:cubicBezTo>
                    <a:cubicBezTo>
                      <a:pt x="1765" y="2152"/>
                      <a:pt x="1557" y="2122"/>
                      <a:pt x="1557" y="2122"/>
                    </a:cubicBezTo>
                    <a:lnTo>
                      <a:pt x="1557" y="2122"/>
                    </a:lnTo>
                    <a:cubicBezTo>
                      <a:pt x="1557" y="2122"/>
                      <a:pt x="1765" y="2172"/>
                      <a:pt x="2073" y="2202"/>
                    </a:cubicBezTo>
                    <a:cubicBezTo>
                      <a:pt x="2380" y="2241"/>
                      <a:pt x="2797" y="2271"/>
                      <a:pt x="3203" y="2291"/>
                    </a:cubicBezTo>
                    <a:cubicBezTo>
                      <a:pt x="3471" y="2301"/>
                      <a:pt x="3729" y="2301"/>
                      <a:pt x="3967" y="2301"/>
                    </a:cubicBezTo>
                    <a:cubicBezTo>
                      <a:pt x="3986" y="2311"/>
                      <a:pt x="4006" y="2321"/>
                      <a:pt x="4026" y="2331"/>
                    </a:cubicBezTo>
                    <a:cubicBezTo>
                      <a:pt x="3788" y="2350"/>
                      <a:pt x="3530" y="2380"/>
                      <a:pt x="3263" y="2400"/>
                    </a:cubicBezTo>
                    <a:cubicBezTo>
                      <a:pt x="2920" y="2425"/>
                      <a:pt x="2577" y="2442"/>
                      <a:pt x="2290" y="2442"/>
                    </a:cubicBezTo>
                    <a:cubicBezTo>
                      <a:pt x="2228" y="2442"/>
                      <a:pt x="2169" y="2441"/>
                      <a:pt x="2112" y="2440"/>
                    </a:cubicBezTo>
                    <a:cubicBezTo>
                      <a:pt x="2049" y="2442"/>
                      <a:pt x="1990" y="2442"/>
                      <a:pt x="1936" y="2442"/>
                    </a:cubicBezTo>
                    <a:cubicBezTo>
                      <a:pt x="1720" y="2442"/>
                      <a:pt x="1587" y="2430"/>
                      <a:pt x="1587" y="2430"/>
                    </a:cubicBezTo>
                    <a:lnTo>
                      <a:pt x="1587" y="2430"/>
                    </a:lnTo>
                    <a:cubicBezTo>
                      <a:pt x="1587" y="2430"/>
                      <a:pt x="1795" y="2469"/>
                      <a:pt x="2112" y="2499"/>
                    </a:cubicBezTo>
                    <a:cubicBezTo>
                      <a:pt x="2420" y="2529"/>
                      <a:pt x="2846" y="2559"/>
                      <a:pt x="3263" y="2569"/>
                    </a:cubicBezTo>
                    <a:cubicBezTo>
                      <a:pt x="3456" y="2574"/>
                      <a:pt x="3647" y="2576"/>
                      <a:pt x="3828" y="2576"/>
                    </a:cubicBezTo>
                    <a:cubicBezTo>
                      <a:pt x="4009" y="2576"/>
                      <a:pt x="4180" y="2574"/>
                      <a:pt x="4333" y="2569"/>
                    </a:cubicBezTo>
                    <a:lnTo>
                      <a:pt x="4333" y="2569"/>
                    </a:lnTo>
                    <a:cubicBezTo>
                      <a:pt x="4036" y="2608"/>
                      <a:pt x="3679" y="2648"/>
                      <a:pt x="3322" y="2678"/>
                    </a:cubicBezTo>
                    <a:cubicBezTo>
                      <a:pt x="2896" y="2707"/>
                      <a:pt x="2469" y="2737"/>
                      <a:pt x="2152" y="2737"/>
                    </a:cubicBezTo>
                    <a:cubicBezTo>
                      <a:pt x="2089" y="2739"/>
                      <a:pt x="2029" y="2740"/>
                      <a:pt x="1974" y="2740"/>
                    </a:cubicBezTo>
                    <a:cubicBezTo>
                      <a:pt x="1756" y="2740"/>
                      <a:pt x="1617" y="2727"/>
                      <a:pt x="1617" y="2727"/>
                    </a:cubicBezTo>
                    <a:lnTo>
                      <a:pt x="1617" y="2727"/>
                    </a:lnTo>
                    <a:cubicBezTo>
                      <a:pt x="1617" y="2727"/>
                      <a:pt x="1825" y="2767"/>
                      <a:pt x="2152" y="2787"/>
                    </a:cubicBezTo>
                    <a:cubicBezTo>
                      <a:pt x="2469" y="2817"/>
                      <a:pt x="2896" y="2836"/>
                      <a:pt x="3322" y="2846"/>
                    </a:cubicBezTo>
                    <a:cubicBezTo>
                      <a:pt x="3719" y="2846"/>
                      <a:pt x="4105" y="2846"/>
                      <a:pt x="4413" y="2836"/>
                    </a:cubicBezTo>
                    <a:lnTo>
                      <a:pt x="4413" y="2836"/>
                    </a:lnTo>
                    <a:cubicBezTo>
                      <a:pt x="4115" y="2876"/>
                      <a:pt x="3748" y="2916"/>
                      <a:pt x="3382" y="2955"/>
                    </a:cubicBezTo>
                    <a:cubicBezTo>
                      <a:pt x="2945" y="2995"/>
                      <a:pt x="2509" y="3025"/>
                      <a:pt x="2192" y="3035"/>
                    </a:cubicBezTo>
                    <a:cubicBezTo>
                      <a:pt x="2083" y="3038"/>
                      <a:pt x="1986" y="3039"/>
                      <a:pt x="1905" y="3039"/>
                    </a:cubicBezTo>
                    <a:cubicBezTo>
                      <a:pt x="1743" y="3039"/>
                      <a:pt x="1646" y="3035"/>
                      <a:pt x="1646" y="3035"/>
                    </a:cubicBezTo>
                    <a:lnTo>
                      <a:pt x="1646" y="3035"/>
                    </a:lnTo>
                    <a:cubicBezTo>
                      <a:pt x="1646" y="3035"/>
                      <a:pt x="1864" y="3064"/>
                      <a:pt x="2192" y="3084"/>
                    </a:cubicBezTo>
                    <a:cubicBezTo>
                      <a:pt x="2509" y="3104"/>
                      <a:pt x="2945" y="3124"/>
                      <a:pt x="3382" y="3124"/>
                    </a:cubicBezTo>
                    <a:cubicBezTo>
                      <a:pt x="3778" y="3124"/>
                      <a:pt x="4185" y="3114"/>
                      <a:pt x="4492" y="3104"/>
                    </a:cubicBezTo>
                    <a:lnTo>
                      <a:pt x="4492" y="3104"/>
                    </a:lnTo>
                    <a:cubicBezTo>
                      <a:pt x="4185" y="3144"/>
                      <a:pt x="3808" y="3193"/>
                      <a:pt x="3431" y="3233"/>
                    </a:cubicBezTo>
                    <a:cubicBezTo>
                      <a:pt x="2995" y="3283"/>
                      <a:pt x="2559" y="3312"/>
                      <a:pt x="2231" y="3322"/>
                    </a:cubicBezTo>
                    <a:cubicBezTo>
                      <a:pt x="2063" y="3332"/>
                      <a:pt x="1924" y="3335"/>
                      <a:pt x="1827" y="3335"/>
                    </a:cubicBezTo>
                    <a:cubicBezTo>
                      <a:pt x="1731" y="3335"/>
                      <a:pt x="1676" y="3332"/>
                      <a:pt x="1676" y="3332"/>
                    </a:cubicBezTo>
                    <a:lnTo>
                      <a:pt x="1676" y="3332"/>
                    </a:lnTo>
                    <a:cubicBezTo>
                      <a:pt x="1676" y="3332"/>
                      <a:pt x="1894" y="3362"/>
                      <a:pt x="2231" y="3372"/>
                    </a:cubicBezTo>
                    <a:cubicBezTo>
                      <a:pt x="2559" y="3392"/>
                      <a:pt x="3005" y="3402"/>
                      <a:pt x="3441" y="3402"/>
                    </a:cubicBezTo>
                    <a:cubicBezTo>
                      <a:pt x="3848" y="3402"/>
                      <a:pt x="4254" y="3382"/>
                      <a:pt x="4571" y="3372"/>
                    </a:cubicBezTo>
                    <a:lnTo>
                      <a:pt x="4571" y="3372"/>
                    </a:lnTo>
                    <a:cubicBezTo>
                      <a:pt x="4264" y="3411"/>
                      <a:pt x="3877" y="3471"/>
                      <a:pt x="3491" y="3511"/>
                    </a:cubicBezTo>
                    <a:cubicBezTo>
                      <a:pt x="3044" y="3560"/>
                      <a:pt x="2598" y="3600"/>
                      <a:pt x="2261" y="3620"/>
                    </a:cubicBezTo>
                    <a:cubicBezTo>
                      <a:pt x="2097" y="3630"/>
                      <a:pt x="1959" y="3632"/>
                      <a:pt x="1861" y="3632"/>
                    </a:cubicBezTo>
                    <a:cubicBezTo>
                      <a:pt x="1763" y="3632"/>
                      <a:pt x="1706" y="3630"/>
                      <a:pt x="1706" y="3630"/>
                    </a:cubicBezTo>
                    <a:lnTo>
                      <a:pt x="1706" y="3630"/>
                    </a:lnTo>
                    <a:cubicBezTo>
                      <a:pt x="1706" y="3630"/>
                      <a:pt x="1924" y="3659"/>
                      <a:pt x="2261" y="3669"/>
                    </a:cubicBezTo>
                    <a:cubicBezTo>
                      <a:pt x="2499" y="3676"/>
                      <a:pt x="2797" y="3683"/>
                      <a:pt x="3109" y="3683"/>
                    </a:cubicBezTo>
                    <a:cubicBezTo>
                      <a:pt x="3238" y="3683"/>
                      <a:pt x="3370" y="3682"/>
                      <a:pt x="3500" y="3679"/>
                    </a:cubicBezTo>
                    <a:cubicBezTo>
                      <a:pt x="3917" y="3669"/>
                      <a:pt x="4323" y="3649"/>
                      <a:pt x="4651" y="3630"/>
                    </a:cubicBezTo>
                    <a:lnTo>
                      <a:pt x="4651" y="3630"/>
                    </a:lnTo>
                    <a:cubicBezTo>
                      <a:pt x="4333" y="3689"/>
                      <a:pt x="3947" y="3739"/>
                      <a:pt x="3550" y="3788"/>
                    </a:cubicBezTo>
                    <a:cubicBezTo>
                      <a:pt x="3094" y="3848"/>
                      <a:pt x="2648" y="3887"/>
                      <a:pt x="2301" y="3907"/>
                    </a:cubicBezTo>
                    <a:cubicBezTo>
                      <a:pt x="1964" y="3937"/>
                      <a:pt x="1736" y="3937"/>
                      <a:pt x="1736" y="3937"/>
                    </a:cubicBezTo>
                    <a:cubicBezTo>
                      <a:pt x="1736" y="3937"/>
                      <a:pt x="1964" y="3957"/>
                      <a:pt x="2301" y="3967"/>
                    </a:cubicBezTo>
                    <a:cubicBezTo>
                      <a:pt x="2402" y="3970"/>
                      <a:pt x="2513" y="3971"/>
                      <a:pt x="2631" y="3971"/>
                    </a:cubicBezTo>
                    <a:cubicBezTo>
                      <a:pt x="2915" y="3971"/>
                      <a:pt x="3237" y="3964"/>
                      <a:pt x="3560" y="3957"/>
                    </a:cubicBezTo>
                    <a:cubicBezTo>
                      <a:pt x="3986" y="3947"/>
                      <a:pt x="4403" y="3917"/>
                      <a:pt x="4730" y="3897"/>
                    </a:cubicBezTo>
                    <a:lnTo>
                      <a:pt x="4730" y="3897"/>
                    </a:lnTo>
                    <a:cubicBezTo>
                      <a:pt x="4413" y="3957"/>
                      <a:pt x="4006" y="4016"/>
                      <a:pt x="3610" y="4066"/>
                    </a:cubicBezTo>
                    <a:cubicBezTo>
                      <a:pt x="3144" y="4125"/>
                      <a:pt x="2687" y="4175"/>
                      <a:pt x="2340" y="4205"/>
                    </a:cubicBezTo>
                    <a:cubicBezTo>
                      <a:pt x="1993" y="4234"/>
                      <a:pt x="1765" y="4234"/>
                      <a:pt x="1765" y="4234"/>
                    </a:cubicBezTo>
                    <a:cubicBezTo>
                      <a:pt x="1765" y="4234"/>
                      <a:pt x="1993" y="4254"/>
                      <a:pt x="2340" y="4254"/>
                    </a:cubicBezTo>
                    <a:cubicBezTo>
                      <a:pt x="2433" y="4257"/>
                      <a:pt x="2535" y="4258"/>
                      <a:pt x="2643" y="4258"/>
                    </a:cubicBezTo>
                    <a:cubicBezTo>
                      <a:pt x="2937" y="4258"/>
                      <a:pt x="3278" y="4249"/>
                      <a:pt x="3619" y="4234"/>
                    </a:cubicBezTo>
                    <a:cubicBezTo>
                      <a:pt x="4046" y="4215"/>
                      <a:pt x="4472" y="4195"/>
                      <a:pt x="4809" y="4165"/>
                    </a:cubicBezTo>
                    <a:lnTo>
                      <a:pt x="4809" y="4165"/>
                    </a:lnTo>
                    <a:cubicBezTo>
                      <a:pt x="4482" y="4224"/>
                      <a:pt x="4076" y="4294"/>
                      <a:pt x="3659" y="4343"/>
                    </a:cubicBezTo>
                    <a:cubicBezTo>
                      <a:pt x="3203" y="4413"/>
                      <a:pt x="2727" y="4462"/>
                      <a:pt x="2380" y="4492"/>
                    </a:cubicBezTo>
                    <a:cubicBezTo>
                      <a:pt x="2033" y="4532"/>
                      <a:pt x="1795" y="4542"/>
                      <a:pt x="1795" y="4542"/>
                    </a:cubicBezTo>
                    <a:cubicBezTo>
                      <a:pt x="1795" y="4542"/>
                      <a:pt x="2033" y="4552"/>
                      <a:pt x="2380" y="4552"/>
                    </a:cubicBezTo>
                    <a:cubicBezTo>
                      <a:pt x="2737" y="4552"/>
                      <a:pt x="3203" y="4542"/>
                      <a:pt x="3679" y="4512"/>
                    </a:cubicBezTo>
                    <a:cubicBezTo>
                      <a:pt x="3927" y="4502"/>
                      <a:pt x="4175" y="4482"/>
                      <a:pt x="4413" y="4472"/>
                    </a:cubicBezTo>
                    <a:lnTo>
                      <a:pt x="4413" y="4472"/>
                    </a:lnTo>
                    <a:cubicBezTo>
                      <a:pt x="4363" y="4492"/>
                      <a:pt x="4314" y="4522"/>
                      <a:pt x="4264" y="4542"/>
                    </a:cubicBezTo>
                    <a:cubicBezTo>
                      <a:pt x="4085" y="4572"/>
                      <a:pt x="3907" y="4601"/>
                      <a:pt x="3719" y="4621"/>
                    </a:cubicBezTo>
                    <a:cubicBezTo>
                      <a:pt x="3253" y="4691"/>
                      <a:pt x="2777" y="4750"/>
                      <a:pt x="2420" y="4790"/>
                    </a:cubicBezTo>
                    <a:cubicBezTo>
                      <a:pt x="2063" y="4829"/>
                      <a:pt x="1825" y="4839"/>
                      <a:pt x="1825" y="4839"/>
                    </a:cubicBezTo>
                    <a:cubicBezTo>
                      <a:pt x="1825" y="4839"/>
                      <a:pt x="1931" y="4844"/>
                      <a:pt x="2107" y="4844"/>
                    </a:cubicBezTo>
                    <a:cubicBezTo>
                      <a:pt x="2195" y="4844"/>
                      <a:pt x="2301" y="4843"/>
                      <a:pt x="2420" y="4839"/>
                    </a:cubicBezTo>
                    <a:cubicBezTo>
                      <a:pt x="2707" y="4839"/>
                      <a:pt x="3074" y="4829"/>
                      <a:pt x="3461" y="4809"/>
                    </a:cubicBezTo>
                    <a:lnTo>
                      <a:pt x="3461" y="4809"/>
                    </a:lnTo>
                    <a:cubicBezTo>
                      <a:pt x="2968" y="4924"/>
                      <a:pt x="2489" y="4958"/>
                      <a:pt x="2082" y="4958"/>
                    </a:cubicBezTo>
                    <a:cubicBezTo>
                      <a:pt x="1645" y="4958"/>
                      <a:pt x="1291" y="4919"/>
                      <a:pt x="1091" y="4899"/>
                    </a:cubicBezTo>
                    <a:cubicBezTo>
                      <a:pt x="1091" y="4899"/>
                      <a:pt x="318" y="4740"/>
                      <a:pt x="308" y="4462"/>
                    </a:cubicBezTo>
                    <a:cubicBezTo>
                      <a:pt x="238" y="2638"/>
                      <a:pt x="397" y="1696"/>
                      <a:pt x="397" y="1696"/>
                    </a:cubicBezTo>
                    <a:close/>
                    <a:moveTo>
                      <a:pt x="219" y="4601"/>
                    </a:moveTo>
                    <a:cubicBezTo>
                      <a:pt x="219" y="4611"/>
                      <a:pt x="228" y="4621"/>
                      <a:pt x="238" y="4631"/>
                    </a:cubicBezTo>
                    <a:cubicBezTo>
                      <a:pt x="80" y="5603"/>
                      <a:pt x="476" y="6743"/>
                      <a:pt x="1081" y="7229"/>
                    </a:cubicBezTo>
                    <a:cubicBezTo>
                      <a:pt x="1081" y="7249"/>
                      <a:pt x="1081" y="7268"/>
                      <a:pt x="1081" y="7298"/>
                    </a:cubicBezTo>
                    <a:cubicBezTo>
                      <a:pt x="437" y="6812"/>
                      <a:pt x="30" y="5603"/>
                      <a:pt x="219" y="4601"/>
                    </a:cubicBezTo>
                    <a:close/>
                    <a:moveTo>
                      <a:pt x="25939" y="2658"/>
                    </a:moveTo>
                    <a:cubicBezTo>
                      <a:pt x="25939" y="2659"/>
                      <a:pt x="25929" y="2738"/>
                      <a:pt x="25909" y="2896"/>
                    </a:cubicBezTo>
                    <a:cubicBezTo>
                      <a:pt x="25889" y="3054"/>
                      <a:pt x="25860" y="3283"/>
                      <a:pt x="25780" y="3570"/>
                    </a:cubicBezTo>
                    <a:cubicBezTo>
                      <a:pt x="25711" y="3858"/>
                      <a:pt x="25572" y="4195"/>
                      <a:pt x="25304" y="4522"/>
                    </a:cubicBezTo>
                    <a:cubicBezTo>
                      <a:pt x="25047" y="4849"/>
                      <a:pt x="24680" y="5147"/>
                      <a:pt x="24233" y="5394"/>
                    </a:cubicBezTo>
                    <a:cubicBezTo>
                      <a:pt x="23797" y="5652"/>
                      <a:pt x="23291" y="5880"/>
                      <a:pt x="22746" y="6089"/>
                    </a:cubicBezTo>
                    <a:cubicBezTo>
                      <a:pt x="22478" y="6198"/>
                      <a:pt x="22191" y="6277"/>
                      <a:pt x="21903" y="6386"/>
                    </a:cubicBezTo>
                    <a:cubicBezTo>
                      <a:pt x="21616" y="6475"/>
                      <a:pt x="21318" y="6564"/>
                      <a:pt x="21011" y="6654"/>
                    </a:cubicBezTo>
                    <a:cubicBezTo>
                      <a:pt x="20406" y="6822"/>
                      <a:pt x="19772" y="6991"/>
                      <a:pt x="19127" y="7140"/>
                    </a:cubicBezTo>
                    <a:cubicBezTo>
                      <a:pt x="18800" y="7219"/>
                      <a:pt x="18473" y="7278"/>
                      <a:pt x="18145" y="7348"/>
                    </a:cubicBezTo>
                    <a:lnTo>
                      <a:pt x="17650" y="7447"/>
                    </a:lnTo>
                    <a:lnTo>
                      <a:pt x="17154" y="7536"/>
                    </a:lnTo>
                    <a:lnTo>
                      <a:pt x="16648" y="7616"/>
                    </a:lnTo>
                    <a:lnTo>
                      <a:pt x="16152" y="7685"/>
                    </a:lnTo>
                    <a:cubicBezTo>
                      <a:pt x="15815" y="7735"/>
                      <a:pt x="15488" y="7784"/>
                      <a:pt x="15161" y="7824"/>
                    </a:cubicBezTo>
                    <a:cubicBezTo>
                      <a:pt x="14497" y="7903"/>
                      <a:pt x="13852" y="7963"/>
                      <a:pt x="13218" y="8012"/>
                    </a:cubicBezTo>
                    <a:cubicBezTo>
                      <a:pt x="12583" y="8062"/>
                      <a:pt x="11978" y="8082"/>
                      <a:pt x="11393" y="8101"/>
                    </a:cubicBezTo>
                    <a:cubicBezTo>
                      <a:pt x="11106" y="8111"/>
                      <a:pt x="10828" y="8121"/>
                      <a:pt x="10550" y="8121"/>
                    </a:cubicBezTo>
                    <a:cubicBezTo>
                      <a:pt x="10283" y="8121"/>
                      <a:pt x="10015" y="8131"/>
                      <a:pt x="9767" y="8131"/>
                    </a:cubicBezTo>
                    <a:cubicBezTo>
                      <a:pt x="8756" y="8131"/>
                      <a:pt x="7913" y="8091"/>
                      <a:pt x="7328" y="8052"/>
                    </a:cubicBezTo>
                    <a:cubicBezTo>
                      <a:pt x="7030" y="8042"/>
                      <a:pt x="6802" y="8022"/>
                      <a:pt x="6644" y="8002"/>
                    </a:cubicBezTo>
                    <a:cubicBezTo>
                      <a:pt x="6608" y="8000"/>
                      <a:pt x="6575" y="7998"/>
                      <a:pt x="6546" y="7997"/>
                    </a:cubicBezTo>
                    <a:lnTo>
                      <a:pt x="6546" y="7997"/>
                    </a:lnTo>
                    <a:cubicBezTo>
                      <a:pt x="6700" y="8002"/>
                      <a:pt x="6966" y="8010"/>
                      <a:pt x="7328" y="8022"/>
                    </a:cubicBezTo>
                    <a:cubicBezTo>
                      <a:pt x="7615" y="8032"/>
                      <a:pt x="7982" y="8042"/>
                      <a:pt x="8389" y="8042"/>
                    </a:cubicBezTo>
                    <a:cubicBezTo>
                      <a:pt x="8795" y="8042"/>
                      <a:pt x="9261" y="8042"/>
                      <a:pt x="9767" y="8032"/>
                    </a:cubicBezTo>
                    <a:cubicBezTo>
                      <a:pt x="10015" y="8032"/>
                      <a:pt x="10283" y="8022"/>
                      <a:pt x="10550" y="8012"/>
                    </a:cubicBezTo>
                    <a:cubicBezTo>
                      <a:pt x="10828" y="8002"/>
                      <a:pt x="11106" y="7992"/>
                      <a:pt x="11393" y="7982"/>
                    </a:cubicBezTo>
                    <a:cubicBezTo>
                      <a:pt x="11968" y="7953"/>
                      <a:pt x="12583" y="7913"/>
                      <a:pt x="13208" y="7863"/>
                    </a:cubicBezTo>
                    <a:cubicBezTo>
                      <a:pt x="13832" y="7814"/>
                      <a:pt x="14487" y="7744"/>
                      <a:pt x="15141" y="7665"/>
                    </a:cubicBezTo>
                    <a:cubicBezTo>
                      <a:pt x="15468" y="7625"/>
                      <a:pt x="15796" y="7576"/>
                      <a:pt x="16133" y="7526"/>
                    </a:cubicBezTo>
                    <a:lnTo>
                      <a:pt x="16628" y="7457"/>
                    </a:lnTo>
                    <a:lnTo>
                      <a:pt x="17124" y="7368"/>
                    </a:lnTo>
                    <a:lnTo>
                      <a:pt x="17620" y="7288"/>
                    </a:lnTo>
                    <a:lnTo>
                      <a:pt x="18116" y="7189"/>
                    </a:lnTo>
                    <a:cubicBezTo>
                      <a:pt x="18443" y="7130"/>
                      <a:pt x="18770" y="7060"/>
                      <a:pt x="19087" y="6991"/>
                    </a:cubicBezTo>
                    <a:cubicBezTo>
                      <a:pt x="19742" y="6842"/>
                      <a:pt x="20366" y="6683"/>
                      <a:pt x="20971" y="6515"/>
                    </a:cubicBezTo>
                    <a:cubicBezTo>
                      <a:pt x="21279" y="6426"/>
                      <a:pt x="21576" y="6336"/>
                      <a:pt x="21864" y="6257"/>
                    </a:cubicBezTo>
                    <a:cubicBezTo>
                      <a:pt x="22151" y="6158"/>
                      <a:pt x="22439" y="6079"/>
                      <a:pt x="22706" y="5970"/>
                    </a:cubicBezTo>
                    <a:cubicBezTo>
                      <a:pt x="23252" y="5781"/>
                      <a:pt x="23748" y="5563"/>
                      <a:pt x="24184" y="5315"/>
                    </a:cubicBezTo>
                    <a:cubicBezTo>
                      <a:pt x="24620" y="5067"/>
                      <a:pt x="24997" y="4790"/>
                      <a:pt x="25255" y="4482"/>
                    </a:cubicBezTo>
                    <a:cubicBezTo>
                      <a:pt x="25522" y="4175"/>
                      <a:pt x="25671" y="3838"/>
                      <a:pt x="25751" y="3560"/>
                    </a:cubicBezTo>
                    <a:cubicBezTo>
                      <a:pt x="25840" y="3283"/>
                      <a:pt x="25879" y="3054"/>
                      <a:pt x="25899" y="2896"/>
                    </a:cubicBezTo>
                    <a:cubicBezTo>
                      <a:pt x="25929" y="2738"/>
                      <a:pt x="25939" y="2659"/>
                      <a:pt x="25939" y="2658"/>
                    </a:cubicBezTo>
                    <a:close/>
                    <a:moveTo>
                      <a:pt x="25364" y="4760"/>
                    </a:moveTo>
                    <a:lnTo>
                      <a:pt x="25364" y="4760"/>
                    </a:lnTo>
                    <a:cubicBezTo>
                      <a:pt x="24828" y="5424"/>
                      <a:pt x="23827" y="6039"/>
                      <a:pt x="21884" y="6654"/>
                    </a:cubicBezTo>
                    <a:cubicBezTo>
                      <a:pt x="17590" y="8012"/>
                      <a:pt x="13079" y="8419"/>
                      <a:pt x="9430" y="8419"/>
                    </a:cubicBezTo>
                    <a:cubicBezTo>
                      <a:pt x="8329" y="8419"/>
                      <a:pt x="7308" y="8379"/>
                      <a:pt x="6396" y="8329"/>
                    </a:cubicBezTo>
                    <a:cubicBezTo>
                      <a:pt x="4889" y="8230"/>
                      <a:pt x="3867" y="8121"/>
                      <a:pt x="3054" y="7963"/>
                    </a:cubicBezTo>
                    <a:cubicBezTo>
                      <a:pt x="3054" y="7943"/>
                      <a:pt x="3054" y="7933"/>
                      <a:pt x="3054" y="7913"/>
                    </a:cubicBezTo>
                    <a:cubicBezTo>
                      <a:pt x="3867" y="8082"/>
                      <a:pt x="4899" y="8191"/>
                      <a:pt x="6435" y="8290"/>
                    </a:cubicBezTo>
                    <a:cubicBezTo>
                      <a:pt x="7340" y="8347"/>
                      <a:pt x="8352" y="8383"/>
                      <a:pt x="9443" y="8383"/>
                    </a:cubicBezTo>
                    <a:cubicBezTo>
                      <a:pt x="13091" y="8383"/>
                      <a:pt x="17617" y="7980"/>
                      <a:pt x="21913" y="6614"/>
                    </a:cubicBezTo>
                    <a:cubicBezTo>
                      <a:pt x="23817" y="6009"/>
                      <a:pt x="24818" y="5414"/>
                      <a:pt x="25364" y="4760"/>
                    </a:cubicBezTo>
                    <a:close/>
                    <a:moveTo>
                      <a:pt x="972" y="5008"/>
                    </a:moveTo>
                    <a:lnTo>
                      <a:pt x="972" y="5008"/>
                    </a:lnTo>
                    <a:cubicBezTo>
                      <a:pt x="972" y="5008"/>
                      <a:pt x="1012" y="5047"/>
                      <a:pt x="1071" y="5137"/>
                    </a:cubicBezTo>
                    <a:cubicBezTo>
                      <a:pt x="1121" y="5216"/>
                      <a:pt x="1190" y="5345"/>
                      <a:pt x="1250" y="5513"/>
                    </a:cubicBezTo>
                    <a:cubicBezTo>
                      <a:pt x="1299" y="5682"/>
                      <a:pt x="1339" y="5890"/>
                      <a:pt x="1349" y="6098"/>
                    </a:cubicBezTo>
                    <a:cubicBezTo>
                      <a:pt x="1359" y="6317"/>
                      <a:pt x="1359" y="6545"/>
                      <a:pt x="1349" y="6773"/>
                    </a:cubicBezTo>
                    <a:cubicBezTo>
                      <a:pt x="1339" y="7229"/>
                      <a:pt x="1309" y="7685"/>
                      <a:pt x="1279" y="8022"/>
                    </a:cubicBezTo>
                    <a:cubicBezTo>
                      <a:pt x="1240" y="8359"/>
                      <a:pt x="1210" y="8587"/>
                      <a:pt x="1210" y="8587"/>
                    </a:cubicBezTo>
                    <a:cubicBezTo>
                      <a:pt x="1210" y="8587"/>
                      <a:pt x="1200" y="8538"/>
                      <a:pt x="1200" y="8429"/>
                    </a:cubicBezTo>
                    <a:cubicBezTo>
                      <a:pt x="1190" y="8329"/>
                      <a:pt x="1180" y="8191"/>
                      <a:pt x="1180" y="8022"/>
                    </a:cubicBezTo>
                    <a:cubicBezTo>
                      <a:pt x="1170" y="7675"/>
                      <a:pt x="1170" y="7219"/>
                      <a:pt x="1180" y="6773"/>
                    </a:cubicBezTo>
                    <a:cubicBezTo>
                      <a:pt x="1190" y="6545"/>
                      <a:pt x="1200" y="6317"/>
                      <a:pt x="1200" y="6098"/>
                    </a:cubicBezTo>
                    <a:cubicBezTo>
                      <a:pt x="1200" y="5999"/>
                      <a:pt x="1200" y="5900"/>
                      <a:pt x="1190" y="5801"/>
                    </a:cubicBezTo>
                    <a:cubicBezTo>
                      <a:pt x="1190" y="5712"/>
                      <a:pt x="1170" y="5623"/>
                      <a:pt x="1160" y="5533"/>
                    </a:cubicBezTo>
                    <a:cubicBezTo>
                      <a:pt x="1121" y="5375"/>
                      <a:pt x="1081" y="5236"/>
                      <a:pt x="1041" y="5147"/>
                    </a:cubicBezTo>
                    <a:cubicBezTo>
                      <a:pt x="1002" y="5057"/>
                      <a:pt x="972" y="5008"/>
                      <a:pt x="972" y="5008"/>
                    </a:cubicBezTo>
                    <a:close/>
                    <a:moveTo>
                      <a:pt x="21209" y="1"/>
                    </a:moveTo>
                    <a:cubicBezTo>
                      <a:pt x="19702" y="1"/>
                      <a:pt x="18373" y="338"/>
                      <a:pt x="16291" y="992"/>
                    </a:cubicBezTo>
                    <a:cubicBezTo>
                      <a:pt x="15429" y="1260"/>
                      <a:pt x="14606" y="1488"/>
                      <a:pt x="13822" y="1686"/>
                    </a:cubicBezTo>
                    <a:cubicBezTo>
                      <a:pt x="13922" y="1825"/>
                      <a:pt x="13991" y="1984"/>
                      <a:pt x="14050" y="2152"/>
                    </a:cubicBezTo>
                    <a:cubicBezTo>
                      <a:pt x="14150" y="2132"/>
                      <a:pt x="14249" y="2103"/>
                      <a:pt x="14348" y="2083"/>
                    </a:cubicBezTo>
                    <a:cubicBezTo>
                      <a:pt x="14844" y="1934"/>
                      <a:pt x="15320" y="1795"/>
                      <a:pt x="15766" y="1627"/>
                    </a:cubicBezTo>
                    <a:cubicBezTo>
                      <a:pt x="16222" y="1468"/>
                      <a:pt x="16638" y="1309"/>
                      <a:pt x="17035" y="1161"/>
                    </a:cubicBezTo>
                    <a:cubicBezTo>
                      <a:pt x="17422" y="1012"/>
                      <a:pt x="17798" y="883"/>
                      <a:pt x="18126" y="784"/>
                    </a:cubicBezTo>
                    <a:cubicBezTo>
                      <a:pt x="18453" y="685"/>
                      <a:pt x="18750" y="625"/>
                      <a:pt x="18988" y="576"/>
                    </a:cubicBezTo>
                    <a:cubicBezTo>
                      <a:pt x="19226" y="526"/>
                      <a:pt x="19425" y="486"/>
                      <a:pt x="19553" y="467"/>
                    </a:cubicBezTo>
                    <a:cubicBezTo>
                      <a:pt x="19682" y="447"/>
                      <a:pt x="19752" y="437"/>
                      <a:pt x="19752" y="437"/>
                    </a:cubicBezTo>
                    <a:lnTo>
                      <a:pt x="19752" y="437"/>
                    </a:lnTo>
                    <a:cubicBezTo>
                      <a:pt x="19752" y="437"/>
                      <a:pt x="19682" y="467"/>
                      <a:pt x="19563" y="506"/>
                    </a:cubicBezTo>
                    <a:cubicBezTo>
                      <a:pt x="19434" y="546"/>
                      <a:pt x="19256" y="605"/>
                      <a:pt x="19018" y="685"/>
                    </a:cubicBezTo>
                    <a:cubicBezTo>
                      <a:pt x="18790" y="774"/>
                      <a:pt x="18522" y="883"/>
                      <a:pt x="18205" y="1012"/>
                    </a:cubicBezTo>
                    <a:cubicBezTo>
                      <a:pt x="17898" y="1141"/>
                      <a:pt x="17551" y="1309"/>
                      <a:pt x="17174" y="1498"/>
                    </a:cubicBezTo>
                    <a:cubicBezTo>
                      <a:pt x="16797" y="1676"/>
                      <a:pt x="16390" y="1884"/>
                      <a:pt x="15944" y="2073"/>
                    </a:cubicBezTo>
                    <a:cubicBezTo>
                      <a:pt x="15736" y="2162"/>
                      <a:pt x="15518" y="2251"/>
                      <a:pt x="15290" y="2341"/>
                    </a:cubicBezTo>
                    <a:cubicBezTo>
                      <a:pt x="15597" y="2559"/>
                      <a:pt x="15696" y="2995"/>
                      <a:pt x="15696" y="3411"/>
                    </a:cubicBezTo>
                    <a:lnTo>
                      <a:pt x="15696" y="3431"/>
                    </a:lnTo>
                    <a:lnTo>
                      <a:pt x="18235" y="3868"/>
                    </a:lnTo>
                    <a:cubicBezTo>
                      <a:pt x="19048" y="3699"/>
                      <a:pt x="19821" y="3501"/>
                      <a:pt x="20525" y="3302"/>
                    </a:cubicBezTo>
                    <a:lnTo>
                      <a:pt x="17947" y="2638"/>
                    </a:lnTo>
                    <a:lnTo>
                      <a:pt x="17947" y="2638"/>
                    </a:lnTo>
                    <a:lnTo>
                      <a:pt x="21368" y="3035"/>
                    </a:lnTo>
                    <a:cubicBezTo>
                      <a:pt x="21993" y="2817"/>
                      <a:pt x="22528" y="2588"/>
                      <a:pt x="22954" y="2350"/>
                    </a:cubicBezTo>
                    <a:cubicBezTo>
                      <a:pt x="24164" y="1661"/>
                      <a:pt x="24820" y="1414"/>
                      <a:pt x="25167" y="1414"/>
                    </a:cubicBezTo>
                    <a:cubicBezTo>
                      <a:pt x="25469" y="1414"/>
                      <a:pt x="25537" y="1600"/>
                      <a:pt x="25532" y="1845"/>
                    </a:cubicBezTo>
                    <a:cubicBezTo>
                      <a:pt x="25522" y="2519"/>
                      <a:pt x="24749" y="2906"/>
                      <a:pt x="22260" y="3947"/>
                    </a:cubicBezTo>
                    <a:cubicBezTo>
                      <a:pt x="21854" y="4115"/>
                      <a:pt x="21378" y="4274"/>
                      <a:pt x="20852" y="4423"/>
                    </a:cubicBezTo>
                    <a:cubicBezTo>
                      <a:pt x="21001" y="4383"/>
                      <a:pt x="21160" y="4353"/>
                      <a:pt x="21308" y="4314"/>
                    </a:cubicBezTo>
                    <a:cubicBezTo>
                      <a:pt x="21725" y="4215"/>
                      <a:pt x="22112" y="4135"/>
                      <a:pt x="22439" y="4036"/>
                    </a:cubicBezTo>
                    <a:cubicBezTo>
                      <a:pt x="22776" y="3947"/>
                      <a:pt x="23073" y="3868"/>
                      <a:pt x="23321" y="3808"/>
                    </a:cubicBezTo>
                    <a:cubicBezTo>
                      <a:pt x="23807" y="3689"/>
                      <a:pt x="24085" y="3620"/>
                      <a:pt x="24085" y="3620"/>
                    </a:cubicBezTo>
                    <a:lnTo>
                      <a:pt x="24085" y="3620"/>
                    </a:lnTo>
                    <a:cubicBezTo>
                      <a:pt x="24085" y="3620"/>
                      <a:pt x="23817" y="3729"/>
                      <a:pt x="23351" y="3907"/>
                    </a:cubicBezTo>
                    <a:cubicBezTo>
                      <a:pt x="23113" y="3987"/>
                      <a:pt x="22825" y="4096"/>
                      <a:pt x="22498" y="4224"/>
                    </a:cubicBezTo>
                    <a:cubicBezTo>
                      <a:pt x="22171" y="4343"/>
                      <a:pt x="21794" y="4462"/>
                      <a:pt x="21388" y="4591"/>
                    </a:cubicBezTo>
                    <a:cubicBezTo>
                      <a:pt x="20971" y="4720"/>
                      <a:pt x="20525" y="4869"/>
                      <a:pt x="20049" y="4998"/>
                    </a:cubicBezTo>
                    <a:cubicBezTo>
                      <a:pt x="19573" y="5127"/>
                      <a:pt x="19068" y="5266"/>
                      <a:pt x="18542" y="5394"/>
                    </a:cubicBezTo>
                    <a:cubicBezTo>
                      <a:pt x="18017" y="5513"/>
                      <a:pt x="17471" y="5632"/>
                      <a:pt x="16916" y="5751"/>
                    </a:cubicBezTo>
                    <a:cubicBezTo>
                      <a:pt x="16361" y="5851"/>
                      <a:pt x="15786" y="5940"/>
                      <a:pt x="15220" y="6039"/>
                    </a:cubicBezTo>
                    <a:cubicBezTo>
                      <a:pt x="14655" y="6118"/>
                      <a:pt x="14080" y="6188"/>
                      <a:pt x="13515" y="6257"/>
                    </a:cubicBezTo>
                    <a:cubicBezTo>
                      <a:pt x="13237" y="6287"/>
                      <a:pt x="12950" y="6307"/>
                      <a:pt x="12672" y="6327"/>
                    </a:cubicBezTo>
                    <a:cubicBezTo>
                      <a:pt x="12533" y="6336"/>
                      <a:pt x="12395" y="6346"/>
                      <a:pt x="12266" y="6366"/>
                    </a:cubicBezTo>
                    <a:cubicBezTo>
                      <a:pt x="12127" y="6366"/>
                      <a:pt x="11988" y="6376"/>
                      <a:pt x="11849" y="6386"/>
                    </a:cubicBezTo>
                    <a:cubicBezTo>
                      <a:pt x="11581" y="6396"/>
                      <a:pt x="11314" y="6406"/>
                      <a:pt x="11056" y="6416"/>
                    </a:cubicBezTo>
                    <a:cubicBezTo>
                      <a:pt x="10798" y="6426"/>
                      <a:pt x="10540" y="6426"/>
                      <a:pt x="10292" y="6426"/>
                    </a:cubicBezTo>
                    <a:cubicBezTo>
                      <a:pt x="10173" y="6430"/>
                      <a:pt x="10056" y="6432"/>
                      <a:pt x="9940" y="6432"/>
                    </a:cubicBezTo>
                    <a:cubicBezTo>
                      <a:pt x="9575" y="6432"/>
                      <a:pt x="9228" y="6413"/>
                      <a:pt x="8904" y="6406"/>
                    </a:cubicBezTo>
                    <a:cubicBezTo>
                      <a:pt x="8468" y="6376"/>
                      <a:pt x="8071" y="6356"/>
                      <a:pt x="7724" y="6317"/>
                    </a:cubicBezTo>
                    <a:cubicBezTo>
                      <a:pt x="7377" y="6287"/>
                      <a:pt x="7070" y="6247"/>
                      <a:pt x="6822" y="6208"/>
                    </a:cubicBezTo>
                    <a:cubicBezTo>
                      <a:pt x="6326" y="6138"/>
                      <a:pt x="6039" y="6069"/>
                      <a:pt x="6039" y="6069"/>
                    </a:cubicBezTo>
                    <a:lnTo>
                      <a:pt x="6049" y="6069"/>
                    </a:lnTo>
                    <a:cubicBezTo>
                      <a:pt x="6019" y="6069"/>
                      <a:pt x="5989" y="6059"/>
                      <a:pt x="5959" y="6059"/>
                    </a:cubicBezTo>
                    <a:cubicBezTo>
                      <a:pt x="6515" y="6029"/>
                      <a:pt x="7080" y="5920"/>
                      <a:pt x="7586" y="5692"/>
                    </a:cubicBezTo>
                    <a:cubicBezTo>
                      <a:pt x="8141" y="5454"/>
                      <a:pt x="8716" y="5266"/>
                      <a:pt x="9261" y="5117"/>
                    </a:cubicBezTo>
                    <a:cubicBezTo>
                      <a:pt x="9043" y="5107"/>
                      <a:pt x="8825" y="5097"/>
                      <a:pt x="8627" y="5087"/>
                    </a:cubicBezTo>
                    <a:cubicBezTo>
                      <a:pt x="8359" y="5067"/>
                      <a:pt x="8121" y="5047"/>
                      <a:pt x="7893" y="5018"/>
                    </a:cubicBezTo>
                    <a:cubicBezTo>
                      <a:pt x="7665" y="4988"/>
                      <a:pt x="7457" y="4958"/>
                      <a:pt x="7278" y="4928"/>
                    </a:cubicBezTo>
                    <a:cubicBezTo>
                      <a:pt x="7090" y="4899"/>
                      <a:pt x="6931" y="4869"/>
                      <a:pt x="6802" y="4839"/>
                    </a:cubicBezTo>
                    <a:cubicBezTo>
                      <a:pt x="6545" y="4780"/>
                      <a:pt x="6396" y="4730"/>
                      <a:pt x="6396" y="4730"/>
                    </a:cubicBezTo>
                    <a:lnTo>
                      <a:pt x="6396" y="4730"/>
                    </a:lnTo>
                    <a:cubicBezTo>
                      <a:pt x="6396" y="4730"/>
                      <a:pt x="6554" y="4760"/>
                      <a:pt x="6812" y="4790"/>
                    </a:cubicBezTo>
                    <a:cubicBezTo>
                      <a:pt x="6941" y="4809"/>
                      <a:pt x="7100" y="4819"/>
                      <a:pt x="7288" y="4839"/>
                    </a:cubicBezTo>
                    <a:cubicBezTo>
                      <a:pt x="7467" y="4849"/>
                      <a:pt x="7675" y="4859"/>
                      <a:pt x="7903" y="4869"/>
                    </a:cubicBezTo>
                    <a:cubicBezTo>
                      <a:pt x="8131" y="4879"/>
                      <a:pt x="8369" y="4889"/>
                      <a:pt x="8627" y="4899"/>
                    </a:cubicBezTo>
                    <a:cubicBezTo>
                      <a:pt x="8716" y="4902"/>
                      <a:pt x="8805" y="4903"/>
                      <a:pt x="8895" y="4903"/>
                    </a:cubicBezTo>
                    <a:cubicBezTo>
                      <a:pt x="9075" y="4903"/>
                      <a:pt x="9258" y="4899"/>
                      <a:pt x="9450" y="4899"/>
                    </a:cubicBezTo>
                    <a:cubicBezTo>
                      <a:pt x="9727" y="4889"/>
                      <a:pt x="10015" y="4889"/>
                      <a:pt x="10312" y="4879"/>
                    </a:cubicBezTo>
                    <a:cubicBezTo>
                      <a:pt x="10610" y="4859"/>
                      <a:pt x="10917" y="4859"/>
                      <a:pt x="11215" y="4829"/>
                    </a:cubicBezTo>
                    <a:cubicBezTo>
                      <a:pt x="11512" y="4809"/>
                      <a:pt x="11810" y="4800"/>
                      <a:pt x="12107" y="4760"/>
                    </a:cubicBezTo>
                    <a:cubicBezTo>
                      <a:pt x="12404" y="4730"/>
                      <a:pt x="12692" y="4720"/>
                      <a:pt x="12980" y="4681"/>
                    </a:cubicBezTo>
                    <a:cubicBezTo>
                      <a:pt x="13257" y="4651"/>
                      <a:pt x="13525" y="4621"/>
                      <a:pt x="13783" y="4591"/>
                    </a:cubicBezTo>
                    <a:cubicBezTo>
                      <a:pt x="14040" y="4562"/>
                      <a:pt x="14288" y="4532"/>
                      <a:pt x="14516" y="4502"/>
                    </a:cubicBezTo>
                    <a:cubicBezTo>
                      <a:pt x="14735" y="4472"/>
                      <a:pt x="14943" y="4443"/>
                      <a:pt x="15121" y="4413"/>
                    </a:cubicBezTo>
                    <a:cubicBezTo>
                      <a:pt x="15310" y="4393"/>
                      <a:pt x="15468" y="4373"/>
                      <a:pt x="15597" y="4353"/>
                    </a:cubicBezTo>
                    <a:cubicBezTo>
                      <a:pt x="15815" y="4324"/>
                      <a:pt x="15964" y="4304"/>
                      <a:pt x="16004" y="4294"/>
                    </a:cubicBezTo>
                    <a:cubicBezTo>
                      <a:pt x="16430" y="4224"/>
                      <a:pt x="16856" y="4145"/>
                      <a:pt x="17283" y="4066"/>
                    </a:cubicBezTo>
                    <a:lnTo>
                      <a:pt x="15696" y="3540"/>
                    </a:lnTo>
                    <a:cubicBezTo>
                      <a:pt x="15688" y="4002"/>
                      <a:pt x="15630" y="4371"/>
                      <a:pt x="15094" y="4371"/>
                    </a:cubicBezTo>
                    <a:cubicBezTo>
                      <a:pt x="14998" y="4371"/>
                      <a:pt x="14885" y="4359"/>
                      <a:pt x="14754" y="4334"/>
                    </a:cubicBezTo>
                    <a:cubicBezTo>
                      <a:pt x="14427" y="4274"/>
                      <a:pt x="14048" y="4254"/>
                      <a:pt x="13697" y="4254"/>
                    </a:cubicBezTo>
                    <a:cubicBezTo>
                      <a:pt x="13346" y="4254"/>
                      <a:pt x="13024" y="4274"/>
                      <a:pt x="12811" y="4294"/>
                    </a:cubicBezTo>
                    <a:cubicBezTo>
                      <a:pt x="12065" y="4361"/>
                      <a:pt x="10347" y="4766"/>
                      <a:pt x="9007" y="4766"/>
                    </a:cubicBezTo>
                    <a:cubicBezTo>
                      <a:pt x="8370" y="4766"/>
                      <a:pt x="7819" y="4675"/>
                      <a:pt x="7496" y="4413"/>
                    </a:cubicBezTo>
                    <a:lnTo>
                      <a:pt x="7506" y="4413"/>
                    </a:lnTo>
                    <a:cubicBezTo>
                      <a:pt x="7288" y="4274"/>
                      <a:pt x="7139" y="4046"/>
                      <a:pt x="7030" y="3808"/>
                    </a:cubicBezTo>
                    <a:lnTo>
                      <a:pt x="6465" y="3808"/>
                    </a:lnTo>
                    <a:cubicBezTo>
                      <a:pt x="6237" y="3808"/>
                      <a:pt x="5999" y="3798"/>
                      <a:pt x="5781" y="3798"/>
                    </a:cubicBezTo>
                    <a:cubicBezTo>
                      <a:pt x="5890" y="3649"/>
                      <a:pt x="5979" y="3491"/>
                      <a:pt x="6029" y="3322"/>
                    </a:cubicBezTo>
                    <a:cubicBezTo>
                      <a:pt x="6168" y="3312"/>
                      <a:pt x="6307" y="3302"/>
                      <a:pt x="6455" y="3292"/>
                    </a:cubicBezTo>
                    <a:cubicBezTo>
                      <a:pt x="6584" y="3283"/>
                      <a:pt x="6733" y="3273"/>
                      <a:pt x="6872" y="3263"/>
                    </a:cubicBezTo>
                    <a:cubicBezTo>
                      <a:pt x="6852" y="3124"/>
                      <a:pt x="6842" y="3025"/>
                      <a:pt x="6832" y="2995"/>
                    </a:cubicBezTo>
                    <a:cubicBezTo>
                      <a:pt x="6832" y="2975"/>
                      <a:pt x="6812" y="2906"/>
                      <a:pt x="6782" y="2807"/>
                    </a:cubicBezTo>
                    <a:cubicBezTo>
                      <a:pt x="6554" y="2817"/>
                      <a:pt x="6326" y="2826"/>
                      <a:pt x="6108" y="2836"/>
                    </a:cubicBezTo>
                    <a:cubicBezTo>
                      <a:pt x="6168" y="1547"/>
                      <a:pt x="5890" y="1339"/>
                      <a:pt x="5335" y="952"/>
                    </a:cubicBezTo>
                    <a:cubicBezTo>
                      <a:pt x="4888" y="641"/>
                      <a:pt x="2675" y="452"/>
                      <a:pt x="1658" y="452"/>
                    </a:cubicBezTo>
                    <a:cubicBezTo>
                      <a:pt x="1411" y="452"/>
                      <a:pt x="1234" y="463"/>
                      <a:pt x="1170" y="486"/>
                    </a:cubicBezTo>
                    <a:cubicBezTo>
                      <a:pt x="843" y="605"/>
                      <a:pt x="318" y="1161"/>
                      <a:pt x="248" y="1448"/>
                    </a:cubicBezTo>
                    <a:cubicBezTo>
                      <a:pt x="179" y="1736"/>
                      <a:pt x="80" y="3590"/>
                      <a:pt x="119" y="4284"/>
                    </a:cubicBezTo>
                    <a:cubicBezTo>
                      <a:pt x="40" y="4552"/>
                      <a:pt x="0" y="4849"/>
                      <a:pt x="0" y="5176"/>
                    </a:cubicBezTo>
                    <a:cubicBezTo>
                      <a:pt x="20" y="6158"/>
                      <a:pt x="476" y="7110"/>
                      <a:pt x="1081" y="7497"/>
                    </a:cubicBezTo>
                    <a:cubicBezTo>
                      <a:pt x="1061" y="7963"/>
                      <a:pt x="1041" y="8389"/>
                      <a:pt x="1041" y="8587"/>
                    </a:cubicBezTo>
                    <a:cubicBezTo>
                      <a:pt x="1037" y="8785"/>
                      <a:pt x="1246" y="8842"/>
                      <a:pt x="1534" y="8842"/>
                    </a:cubicBezTo>
                    <a:cubicBezTo>
                      <a:pt x="1852" y="8842"/>
                      <a:pt x="2265" y="8772"/>
                      <a:pt x="2588" y="8746"/>
                    </a:cubicBezTo>
                    <a:cubicBezTo>
                      <a:pt x="3034" y="8706"/>
                      <a:pt x="3044" y="8557"/>
                      <a:pt x="3044" y="8131"/>
                    </a:cubicBezTo>
                    <a:cubicBezTo>
                      <a:pt x="3877" y="8290"/>
                      <a:pt x="4908" y="8399"/>
                      <a:pt x="6386" y="8488"/>
                    </a:cubicBezTo>
                    <a:cubicBezTo>
                      <a:pt x="7377" y="8557"/>
                      <a:pt x="8399" y="8587"/>
                      <a:pt x="9430" y="8587"/>
                    </a:cubicBezTo>
                    <a:cubicBezTo>
                      <a:pt x="12583" y="8587"/>
                      <a:pt x="17313" y="8280"/>
                      <a:pt x="21933" y="6812"/>
                    </a:cubicBezTo>
                    <a:cubicBezTo>
                      <a:pt x="25582" y="5662"/>
                      <a:pt x="25998" y="4472"/>
                      <a:pt x="26197" y="2926"/>
                    </a:cubicBezTo>
                    <a:cubicBezTo>
                      <a:pt x="26405" y="1280"/>
                      <a:pt x="26048" y="526"/>
                      <a:pt x="23282" y="159"/>
                    </a:cubicBezTo>
                    <a:cubicBezTo>
                      <a:pt x="22449" y="50"/>
                      <a:pt x="21804" y="1"/>
                      <a:pt x="212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6" name="Google Shape;5066;p35"/>
              <p:cNvSpPr/>
              <p:nvPr/>
            </p:nvSpPr>
            <p:spPr>
              <a:xfrm>
                <a:off x="-1851862" y="-844150"/>
                <a:ext cx="1546004" cy="836075"/>
              </a:xfrm>
              <a:custGeom>
                <a:avLst/>
                <a:gdLst/>
                <a:ahLst/>
                <a:cxnLst/>
                <a:rect l="l" t="t" r="r" b="b"/>
                <a:pathLst>
                  <a:path w="14854" h="8033" extrusionOk="0">
                    <a:moveTo>
                      <a:pt x="6773" y="200"/>
                    </a:moveTo>
                    <a:cubicBezTo>
                      <a:pt x="6773" y="200"/>
                      <a:pt x="6783" y="200"/>
                      <a:pt x="6783" y="210"/>
                    </a:cubicBezTo>
                    <a:cubicBezTo>
                      <a:pt x="6793" y="210"/>
                      <a:pt x="6812" y="230"/>
                      <a:pt x="6812" y="269"/>
                    </a:cubicBezTo>
                    <a:cubicBezTo>
                      <a:pt x="6812" y="279"/>
                      <a:pt x="6812" y="279"/>
                      <a:pt x="6812" y="289"/>
                    </a:cubicBezTo>
                    <a:cubicBezTo>
                      <a:pt x="6793" y="289"/>
                      <a:pt x="6783" y="299"/>
                      <a:pt x="6763" y="299"/>
                    </a:cubicBezTo>
                    <a:cubicBezTo>
                      <a:pt x="6763" y="289"/>
                      <a:pt x="6753" y="289"/>
                      <a:pt x="6753" y="279"/>
                    </a:cubicBezTo>
                    <a:cubicBezTo>
                      <a:pt x="6743" y="239"/>
                      <a:pt x="6753" y="220"/>
                      <a:pt x="6763" y="210"/>
                    </a:cubicBezTo>
                    <a:cubicBezTo>
                      <a:pt x="6763" y="210"/>
                      <a:pt x="6763" y="200"/>
                      <a:pt x="6773" y="200"/>
                    </a:cubicBezTo>
                    <a:close/>
                    <a:moveTo>
                      <a:pt x="7941" y="94"/>
                    </a:moveTo>
                    <a:cubicBezTo>
                      <a:pt x="8451" y="94"/>
                      <a:pt x="8965" y="142"/>
                      <a:pt x="9470" y="239"/>
                    </a:cubicBezTo>
                    <a:cubicBezTo>
                      <a:pt x="9450" y="259"/>
                      <a:pt x="9440" y="289"/>
                      <a:pt x="9430" y="319"/>
                    </a:cubicBezTo>
                    <a:cubicBezTo>
                      <a:pt x="9430" y="329"/>
                      <a:pt x="9430" y="339"/>
                      <a:pt x="9430" y="349"/>
                    </a:cubicBezTo>
                    <a:cubicBezTo>
                      <a:pt x="9103" y="279"/>
                      <a:pt x="8756" y="220"/>
                      <a:pt x="8409" y="210"/>
                    </a:cubicBezTo>
                    <a:cubicBezTo>
                      <a:pt x="8277" y="202"/>
                      <a:pt x="8144" y="198"/>
                      <a:pt x="8010" y="198"/>
                    </a:cubicBezTo>
                    <a:cubicBezTo>
                      <a:pt x="7633" y="198"/>
                      <a:pt x="7253" y="228"/>
                      <a:pt x="6872" y="279"/>
                    </a:cubicBezTo>
                    <a:cubicBezTo>
                      <a:pt x="6872" y="269"/>
                      <a:pt x="6872" y="269"/>
                      <a:pt x="6872" y="259"/>
                    </a:cubicBezTo>
                    <a:cubicBezTo>
                      <a:pt x="6862" y="220"/>
                      <a:pt x="6852" y="200"/>
                      <a:pt x="6832" y="170"/>
                    </a:cubicBezTo>
                    <a:cubicBezTo>
                      <a:pt x="7196" y="120"/>
                      <a:pt x="7568" y="94"/>
                      <a:pt x="7941" y="94"/>
                    </a:cubicBezTo>
                    <a:close/>
                    <a:moveTo>
                      <a:pt x="9529" y="269"/>
                    </a:moveTo>
                    <a:cubicBezTo>
                      <a:pt x="9529" y="269"/>
                      <a:pt x="9529" y="279"/>
                      <a:pt x="9529" y="279"/>
                    </a:cubicBezTo>
                    <a:lnTo>
                      <a:pt x="9549" y="279"/>
                    </a:lnTo>
                    <a:cubicBezTo>
                      <a:pt x="9559" y="299"/>
                      <a:pt x="9559" y="329"/>
                      <a:pt x="9549" y="349"/>
                    </a:cubicBezTo>
                    <a:cubicBezTo>
                      <a:pt x="9549" y="358"/>
                      <a:pt x="9549" y="368"/>
                      <a:pt x="9539" y="378"/>
                    </a:cubicBezTo>
                    <a:cubicBezTo>
                      <a:pt x="9519" y="368"/>
                      <a:pt x="9509" y="368"/>
                      <a:pt x="9489" y="368"/>
                    </a:cubicBezTo>
                    <a:cubicBezTo>
                      <a:pt x="9489" y="358"/>
                      <a:pt x="9489" y="349"/>
                      <a:pt x="9489" y="339"/>
                    </a:cubicBezTo>
                    <a:cubicBezTo>
                      <a:pt x="9489" y="309"/>
                      <a:pt x="9509" y="289"/>
                      <a:pt x="9519" y="279"/>
                    </a:cubicBezTo>
                    <a:cubicBezTo>
                      <a:pt x="9519" y="279"/>
                      <a:pt x="9529" y="269"/>
                      <a:pt x="9529" y="269"/>
                    </a:cubicBezTo>
                    <a:close/>
                    <a:moveTo>
                      <a:pt x="6703" y="190"/>
                    </a:moveTo>
                    <a:lnTo>
                      <a:pt x="6703" y="190"/>
                    </a:lnTo>
                    <a:cubicBezTo>
                      <a:pt x="6693" y="220"/>
                      <a:pt x="6683" y="249"/>
                      <a:pt x="6693" y="289"/>
                    </a:cubicBezTo>
                    <a:cubicBezTo>
                      <a:pt x="6693" y="289"/>
                      <a:pt x="6693" y="299"/>
                      <a:pt x="6703" y="309"/>
                    </a:cubicBezTo>
                    <a:lnTo>
                      <a:pt x="6644" y="309"/>
                    </a:lnTo>
                    <a:cubicBezTo>
                      <a:pt x="6059" y="408"/>
                      <a:pt x="5484" y="577"/>
                      <a:pt x="4948" y="805"/>
                    </a:cubicBezTo>
                    <a:cubicBezTo>
                      <a:pt x="4730" y="894"/>
                      <a:pt x="4532" y="1003"/>
                      <a:pt x="4334" y="1102"/>
                    </a:cubicBezTo>
                    <a:cubicBezTo>
                      <a:pt x="4334" y="1102"/>
                      <a:pt x="4334" y="1092"/>
                      <a:pt x="4324" y="1082"/>
                    </a:cubicBezTo>
                    <a:cubicBezTo>
                      <a:pt x="4314" y="1053"/>
                      <a:pt x="4284" y="1033"/>
                      <a:pt x="4264" y="1023"/>
                    </a:cubicBezTo>
                    <a:cubicBezTo>
                      <a:pt x="5028" y="616"/>
                      <a:pt x="5851" y="329"/>
                      <a:pt x="6703" y="190"/>
                    </a:cubicBezTo>
                    <a:close/>
                    <a:moveTo>
                      <a:pt x="4224" y="1062"/>
                    </a:moveTo>
                    <a:cubicBezTo>
                      <a:pt x="4234" y="1072"/>
                      <a:pt x="4264" y="1082"/>
                      <a:pt x="4274" y="1112"/>
                    </a:cubicBezTo>
                    <a:cubicBezTo>
                      <a:pt x="4274" y="1122"/>
                      <a:pt x="4284" y="1122"/>
                      <a:pt x="4284" y="1132"/>
                    </a:cubicBezTo>
                    <a:cubicBezTo>
                      <a:pt x="4264" y="1142"/>
                      <a:pt x="4254" y="1152"/>
                      <a:pt x="4234" y="1162"/>
                    </a:cubicBezTo>
                    <a:cubicBezTo>
                      <a:pt x="4234" y="1152"/>
                      <a:pt x="4224" y="1152"/>
                      <a:pt x="4224" y="1142"/>
                    </a:cubicBezTo>
                    <a:cubicBezTo>
                      <a:pt x="4205" y="1112"/>
                      <a:pt x="4205" y="1092"/>
                      <a:pt x="4205" y="1072"/>
                    </a:cubicBezTo>
                    <a:cubicBezTo>
                      <a:pt x="4205" y="1072"/>
                      <a:pt x="4215" y="1062"/>
                      <a:pt x="4215" y="1062"/>
                    </a:cubicBezTo>
                    <a:close/>
                    <a:moveTo>
                      <a:pt x="9599" y="269"/>
                    </a:moveTo>
                    <a:lnTo>
                      <a:pt x="9599" y="269"/>
                    </a:lnTo>
                    <a:cubicBezTo>
                      <a:pt x="10481" y="458"/>
                      <a:pt x="11354" y="815"/>
                      <a:pt x="12167" y="1330"/>
                    </a:cubicBezTo>
                    <a:cubicBezTo>
                      <a:pt x="12137" y="1340"/>
                      <a:pt x="12117" y="1360"/>
                      <a:pt x="12097" y="1390"/>
                    </a:cubicBezTo>
                    <a:cubicBezTo>
                      <a:pt x="12087" y="1400"/>
                      <a:pt x="12087" y="1409"/>
                      <a:pt x="12087" y="1419"/>
                    </a:cubicBezTo>
                    <a:cubicBezTo>
                      <a:pt x="11929" y="1310"/>
                      <a:pt x="11760" y="1221"/>
                      <a:pt x="11582" y="1122"/>
                    </a:cubicBezTo>
                    <a:cubicBezTo>
                      <a:pt x="11135" y="884"/>
                      <a:pt x="10630" y="686"/>
                      <a:pt x="10094" y="517"/>
                    </a:cubicBezTo>
                    <a:cubicBezTo>
                      <a:pt x="9936" y="477"/>
                      <a:pt x="9767" y="428"/>
                      <a:pt x="9599" y="388"/>
                    </a:cubicBezTo>
                    <a:cubicBezTo>
                      <a:pt x="9608" y="378"/>
                      <a:pt x="9608" y="368"/>
                      <a:pt x="9608" y="358"/>
                    </a:cubicBezTo>
                    <a:cubicBezTo>
                      <a:pt x="9618" y="329"/>
                      <a:pt x="9608" y="299"/>
                      <a:pt x="9599" y="269"/>
                    </a:cubicBezTo>
                    <a:close/>
                    <a:moveTo>
                      <a:pt x="12216" y="1380"/>
                    </a:moveTo>
                    <a:cubicBezTo>
                      <a:pt x="12216" y="1390"/>
                      <a:pt x="12226" y="1400"/>
                      <a:pt x="12226" y="1400"/>
                    </a:cubicBezTo>
                    <a:cubicBezTo>
                      <a:pt x="12226" y="1419"/>
                      <a:pt x="12216" y="1449"/>
                      <a:pt x="12206" y="1469"/>
                    </a:cubicBezTo>
                    <a:cubicBezTo>
                      <a:pt x="12206" y="1469"/>
                      <a:pt x="12196" y="1479"/>
                      <a:pt x="12196" y="1479"/>
                    </a:cubicBezTo>
                    <a:cubicBezTo>
                      <a:pt x="12177" y="1469"/>
                      <a:pt x="12147" y="1459"/>
                      <a:pt x="12127" y="1439"/>
                    </a:cubicBezTo>
                    <a:cubicBezTo>
                      <a:pt x="12137" y="1439"/>
                      <a:pt x="12137" y="1429"/>
                      <a:pt x="12137" y="1419"/>
                    </a:cubicBezTo>
                    <a:cubicBezTo>
                      <a:pt x="12157" y="1400"/>
                      <a:pt x="12177" y="1380"/>
                      <a:pt x="12186" y="1380"/>
                    </a:cubicBezTo>
                    <a:close/>
                    <a:moveTo>
                      <a:pt x="12127" y="1489"/>
                    </a:moveTo>
                    <a:cubicBezTo>
                      <a:pt x="12137" y="1489"/>
                      <a:pt x="12147" y="1499"/>
                      <a:pt x="12147" y="1509"/>
                    </a:cubicBezTo>
                    <a:lnTo>
                      <a:pt x="12137" y="1509"/>
                    </a:lnTo>
                    <a:cubicBezTo>
                      <a:pt x="12127" y="1499"/>
                      <a:pt x="12127" y="1499"/>
                      <a:pt x="12127" y="1489"/>
                    </a:cubicBezTo>
                    <a:close/>
                    <a:moveTo>
                      <a:pt x="4145" y="1082"/>
                    </a:moveTo>
                    <a:cubicBezTo>
                      <a:pt x="4145" y="1112"/>
                      <a:pt x="4155" y="1142"/>
                      <a:pt x="4165" y="1172"/>
                    </a:cubicBezTo>
                    <a:cubicBezTo>
                      <a:pt x="4175" y="1181"/>
                      <a:pt x="4175" y="1181"/>
                      <a:pt x="4185" y="1191"/>
                    </a:cubicBezTo>
                    <a:cubicBezTo>
                      <a:pt x="3927" y="1330"/>
                      <a:pt x="3679" y="1489"/>
                      <a:pt x="3451" y="1657"/>
                    </a:cubicBezTo>
                    <a:cubicBezTo>
                      <a:pt x="3005" y="1985"/>
                      <a:pt x="2608" y="2361"/>
                      <a:pt x="2261" y="2728"/>
                    </a:cubicBezTo>
                    <a:cubicBezTo>
                      <a:pt x="2251" y="2748"/>
                      <a:pt x="2241" y="2758"/>
                      <a:pt x="2222" y="2778"/>
                    </a:cubicBezTo>
                    <a:cubicBezTo>
                      <a:pt x="2222" y="2768"/>
                      <a:pt x="2212" y="2758"/>
                      <a:pt x="2202" y="2758"/>
                    </a:cubicBezTo>
                    <a:cubicBezTo>
                      <a:pt x="2182" y="2728"/>
                      <a:pt x="2152" y="2718"/>
                      <a:pt x="2112" y="2718"/>
                    </a:cubicBezTo>
                    <a:cubicBezTo>
                      <a:pt x="2707" y="2054"/>
                      <a:pt x="3392" y="1509"/>
                      <a:pt x="4145" y="1082"/>
                    </a:cubicBezTo>
                    <a:close/>
                    <a:moveTo>
                      <a:pt x="2103" y="2773"/>
                    </a:moveTo>
                    <a:cubicBezTo>
                      <a:pt x="2106" y="2773"/>
                      <a:pt x="2109" y="2774"/>
                      <a:pt x="2112" y="2778"/>
                    </a:cubicBezTo>
                    <a:cubicBezTo>
                      <a:pt x="2122" y="2778"/>
                      <a:pt x="2152" y="2788"/>
                      <a:pt x="2162" y="2798"/>
                    </a:cubicBezTo>
                    <a:cubicBezTo>
                      <a:pt x="2172" y="2808"/>
                      <a:pt x="2182" y="2817"/>
                      <a:pt x="2182" y="2827"/>
                    </a:cubicBezTo>
                    <a:cubicBezTo>
                      <a:pt x="2172" y="2837"/>
                      <a:pt x="2162" y="2847"/>
                      <a:pt x="2152" y="2867"/>
                    </a:cubicBezTo>
                    <a:cubicBezTo>
                      <a:pt x="2142" y="2857"/>
                      <a:pt x="2132" y="2857"/>
                      <a:pt x="2122" y="2847"/>
                    </a:cubicBezTo>
                    <a:cubicBezTo>
                      <a:pt x="2103" y="2827"/>
                      <a:pt x="2093" y="2808"/>
                      <a:pt x="2093" y="2788"/>
                    </a:cubicBezTo>
                    <a:cubicBezTo>
                      <a:pt x="2093" y="2788"/>
                      <a:pt x="2093" y="2778"/>
                      <a:pt x="2093" y="2778"/>
                    </a:cubicBezTo>
                    <a:cubicBezTo>
                      <a:pt x="2093" y="2778"/>
                      <a:pt x="2097" y="2773"/>
                      <a:pt x="2103" y="2773"/>
                    </a:cubicBezTo>
                    <a:close/>
                    <a:moveTo>
                      <a:pt x="348" y="5296"/>
                    </a:moveTo>
                    <a:cubicBezTo>
                      <a:pt x="348" y="5296"/>
                      <a:pt x="407" y="5435"/>
                      <a:pt x="605" y="5544"/>
                    </a:cubicBezTo>
                    <a:lnTo>
                      <a:pt x="357" y="5445"/>
                    </a:lnTo>
                    <a:cubicBezTo>
                      <a:pt x="328" y="5435"/>
                      <a:pt x="308" y="5395"/>
                      <a:pt x="318" y="5366"/>
                    </a:cubicBezTo>
                    <a:lnTo>
                      <a:pt x="348" y="5296"/>
                    </a:lnTo>
                    <a:close/>
                    <a:moveTo>
                      <a:pt x="1061" y="7230"/>
                    </a:moveTo>
                    <a:cubicBezTo>
                      <a:pt x="1061" y="7240"/>
                      <a:pt x="1061" y="7240"/>
                      <a:pt x="1061" y="7240"/>
                    </a:cubicBezTo>
                    <a:lnTo>
                      <a:pt x="1052" y="7230"/>
                    </a:lnTo>
                    <a:close/>
                    <a:moveTo>
                      <a:pt x="7890" y="0"/>
                    </a:moveTo>
                    <a:cubicBezTo>
                      <a:pt x="4738" y="0"/>
                      <a:pt x="1694" y="1891"/>
                      <a:pt x="476" y="5148"/>
                    </a:cubicBezTo>
                    <a:cubicBezTo>
                      <a:pt x="447" y="5157"/>
                      <a:pt x="417" y="5177"/>
                      <a:pt x="397" y="5207"/>
                    </a:cubicBezTo>
                    <a:cubicBezTo>
                      <a:pt x="367" y="5207"/>
                      <a:pt x="338" y="5227"/>
                      <a:pt x="328" y="5257"/>
                    </a:cubicBezTo>
                    <a:lnTo>
                      <a:pt x="288" y="5366"/>
                    </a:lnTo>
                    <a:cubicBezTo>
                      <a:pt x="278" y="5395"/>
                      <a:pt x="288" y="5425"/>
                      <a:pt x="298" y="5445"/>
                    </a:cubicBezTo>
                    <a:lnTo>
                      <a:pt x="1" y="6218"/>
                    </a:lnTo>
                    <a:cubicBezTo>
                      <a:pt x="20" y="6208"/>
                      <a:pt x="40" y="6199"/>
                      <a:pt x="70" y="6199"/>
                    </a:cubicBezTo>
                    <a:lnTo>
                      <a:pt x="338" y="5485"/>
                    </a:lnTo>
                    <a:lnTo>
                      <a:pt x="377" y="5495"/>
                    </a:lnTo>
                    <a:lnTo>
                      <a:pt x="119" y="6189"/>
                    </a:lnTo>
                    <a:cubicBezTo>
                      <a:pt x="139" y="6189"/>
                      <a:pt x="169" y="6179"/>
                      <a:pt x="189" y="6179"/>
                    </a:cubicBezTo>
                    <a:cubicBezTo>
                      <a:pt x="248" y="6179"/>
                      <a:pt x="298" y="6199"/>
                      <a:pt x="348" y="6208"/>
                    </a:cubicBezTo>
                    <a:lnTo>
                      <a:pt x="586" y="5554"/>
                    </a:lnTo>
                    <a:cubicBezTo>
                      <a:pt x="615" y="5554"/>
                      <a:pt x="635" y="5534"/>
                      <a:pt x="645" y="5505"/>
                    </a:cubicBezTo>
                    <a:lnTo>
                      <a:pt x="685" y="5395"/>
                    </a:lnTo>
                    <a:cubicBezTo>
                      <a:pt x="695" y="5366"/>
                      <a:pt x="695" y="5336"/>
                      <a:pt x="675" y="5306"/>
                    </a:cubicBezTo>
                    <a:cubicBezTo>
                      <a:pt x="675" y="5267"/>
                      <a:pt x="665" y="5227"/>
                      <a:pt x="645" y="5197"/>
                    </a:cubicBezTo>
                    <a:cubicBezTo>
                      <a:pt x="972" y="4295"/>
                      <a:pt x="1448" y="3492"/>
                      <a:pt x="2033" y="2808"/>
                    </a:cubicBezTo>
                    <a:cubicBezTo>
                      <a:pt x="2043" y="2837"/>
                      <a:pt x="2063" y="2867"/>
                      <a:pt x="2083" y="2897"/>
                    </a:cubicBezTo>
                    <a:cubicBezTo>
                      <a:pt x="2093" y="2897"/>
                      <a:pt x="2103" y="2907"/>
                      <a:pt x="2112" y="2907"/>
                    </a:cubicBezTo>
                    <a:cubicBezTo>
                      <a:pt x="1835" y="3234"/>
                      <a:pt x="1597" y="3561"/>
                      <a:pt x="1408" y="3888"/>
                    </a:cubicBezTo>
                    <a:cubicBezTo>
                      <a:pt x="1180" y="4275"/>
                      <a:pt x="1012" y="4652"/>
                      <a:pt x="913" y="4999"/>
                    </a:cubicBezTo>
                    <a:cubicBezTo>
                      <a:pt x="814" y="5356"/>
                      <a:pt x="754" y="5673"/>
                      <a:pt x="843" y="5941"/>
                    </a:cubicBezTo>
                    <a:cubicBezTo>
                      <a:pt x="923" y="6199"/>
                      <a:pt x="1091" y="6347"/>
                      <a:pt x="1200" y="6437"/>
                    </a:cubicBezTo>
                    <a:cubicBezTo>
                      <a:pt x="1270" y="6496"/>
                      <a:pt x="1329" y="6526"/>
                      <a:pt x="1359" y="6536"/>
                    </a:cubicBezTo>
                    <a:lnTo>
                      <a:pt x="1359" y="6546"/>
                    </a:lnTo>
                    <a:lnTo>
                      <a:pt x="1101" y="6446"/>
                    </a:lnTo>
                    <a:cubicBezTo>
                      <a:pt x="1091" y="6446"/>
                      <a:pt x="1071" y="6446"/>
                      <a:pt x="1071" y="6466"/>
                    </a:cubicBezTo>
                    <a:cubicBezTo>
                      <a:pt x="1061" y="6476"/>
                      <a:pt x="1071" y="6486"/>
                      <a:pt x="1081" y="6496"/>
                    </a:cubicBezTo>
                    <a:lnTo>
                      <a:pt x="1339" y="6585"/>
                    </a:lnTo>
                    <a:lnTo>
                      <a:pt x="1299" y="6704"/>
                    </a:lnTo>
                    <a:lnTo>
                      <a:pt x="1250" y="6684"/>
                    </a:lnTo>
                    <a:cubicBezTo>
                      <a:pt x="1240" y="6684"/>
                      <a:pt x="1240" y="6675"/>
                      <a:pt x="1230" y="6675"/>
                    </a:cubicBezTo>
                    <a:cubicBezTo>
                      <a:pt x="1200" y="6675"/>
                      <a:pt x="1180" y="6694"/>
                      <a:pt x="1171" y="6724"/>
                    </a:cubicBezTo>
                    <a:lnTo>
                      <a:pt x="1101" y="6912"/>
                    </a:lnTo>
                    <a:cubicBezTo>
                      <a:pt x="1091" y="6932"/>
                      <a:pt x="1091" y="6962"/>
                      <a:pt x="1111" y="6982"/>
                    </a:cubicBezTo>
                    <a:lnTo>
                      <a:pt x="1061" y="7121"/>
                    </a:lnTo>
                    <a:lnTo>
                      <a:pt x="1042" y="7121"/>
                    </a:lnTo>
                    <a:cubicBezTo>
                      <a:pt x="1032" y="7121"/>
                      <a:pt x="1012" y="7131"/>
                      <a:pt x="1012" y="7141"/>
                    </a:cubicBezTo>
                    <a:lnTo>
                      <a:pt x="992" y="7190"/>
                    </a:lnTo>
                    <a:cubicBezTo>
                      <a:pt x="982" y="7200"/>
                      <a:pt x="992" y="7230"/>
                      <a:pt x="1012" y="7230"/>
                    </a:cubicBezTo>
                    <a:lnTo>
                      <a:pt x="1042" y="7240"/>
                    </a:lnTo>
                    <a:cubicBezTo>
                      <a:pt x="1002" y="7269"/>
                      <a:pt x="962" y="7279"/>
                      <a:pt x="933" y="7279"/>
                    </a:cubicBezTo>
                    <a:cubicBezTo>
                      <a:pt x="873" y="7279"/>
                      <a:pt x="833" y="7210"/>
                      <a:pt x="804" y="7141"/>
                    </a:cubicBezTo>
                    <a:cubicBezTo>
                      <a:pt x="784" y="7111"/>
                      <a:pt x="774" y="7091"/>
                      <a:pt x="774" y="7061"/>
                    </a:cubicBezTo>
                    <a:cubicBezTo>
                      <a:pt x="734" y="6982"/>
                      <a:pt x="714" y="6922"/>
                      <a:pt x="605" y="6883"/>
                    </a:cubicBezTo>
                    <a:cubicBezTo>
                      <a:pt x="595" y="6932"/>
                      <a:pt x="595" y="6982"/>
                      <a:pt x="586" y="7041"/>
                    </a:cubicBezTo>
                    <a:cubicBezTo>
                      <a:pt x="635" y="7091"/>
                      <a:pt x="655" y="7180"/>
                      <a:pt x="685" y="7309"/>
                    </a:cubicBezTo>
                    <a:cubicBezTo>
                      <a:pt x="695" y="7369"/>
                      <a:pt x="714" y="7428"/>
                      <a:pt x="724" y="7497"/>
                    </a:cubicBezTo>
                    <a:cubicBezTo>
                      <a:pt x="665" y="7507"/>
                      <a:pt x="595" y="7507"/>
                      <a:pt x="526" y="7517"/>
                    </a:cubicBezTo>
                    <a:cubicBezTo>
                      <a:pt x="526" y="7557"/>
                      <a:pt x="516" y="7607"/>
                      <a:pt x="526" y="7646"/>
                    </a:cubicBezTo>
                    <a:cubicBezTo>
                      <a:pt x="615" y="7646"/>
                      <a:pt x="695" y="7636"/>
                      <a:pt x="764" y="7636"/>
                    </a:cubicBezTo>
                    <a:cubicBezTo>
                      <a:pt x="833" y="7845"/>
                      <a:pt x="883" y="7944"/>
                      <a:pt x="1042" y="7993"/>
                    </a:cubicBezTo>
                    <a:cubicBezTo>
                      <a:pt x="1091" y="8013"/>
                      <a:pt x="1141" y="8033"/>
                      <a:pt x="1190" y="8033"/>
                    </a:cubicBezTo>
                    <a:cubicBezTo>
                      <a:pt x="1280" y="8033"/>
                      <a:pt x="1349" y="7983"/>
                      <a:pt x="1408" y="7894"/>
                    </a:cubicBezTo>
                    <a:cubicBezTo>
                      <a:pt x="1478" y="7785"/>
                      <a:pt x="1597" y="7527"/>
                      <a:pt x="1617" y="7468"/>
                    </a:cubicBezTo>
                    <a:lnTo>
                      <a:pt x="1666" y="7478"/>
                    </a:lnTo>
                    <a:cubicBezTo>
                      <a:pt x="1666" y="7488"/>
                      <a:pt x="1676" y="7488"/>
                      <a:pt x="1676" y="7488"/>
                    </a:cubicBezTo>
                    <a:cubicBezTo>
                      <a:pt x="1696" y="7488"/>
                      <a:pt x="1706" y="7478"/>
                      <a:pt x="1716" y="7458"/>
                    </a:cubicBezTo>
                    <a:lnTo>
                      <a:pt x="1726" y="7418"/>
                    </a:lnTo>
                    <a:cubicBezTo>
                      <a:pt x="1736" y="7398"/>
                      <a:pt x="1726" y="7379"/>
                      <a:pt x="1706" y="7369"/>
                    </a:cubicBezTo>
                    <a:lnTo>
                      <a:pt x="1756" y="7230"/>
                    </a:lnTo>
                    <a:cubicBezTo>
                      <a:pt x="1785" y="7220"/>
                      <a:pt x="1805" y="7210"/>
                      <a:pt x="1815" y="7180"/>
                    </a:cubicBezTo>
                    <a:lnTo>
                      <a:pt x="1884" y="6992"/>
                    </a:lnTo>
                    <a:cubicBezTo>
                      <a:pt x="1894" y="6962"/>
                      <a:pt x="1875" y="6932"/>
                      <a:pt x="1855" y="6912"/>
                    </a:cubicBezTo>
                    <a:cubicBezTo>
                      <a:pt x="1875" y="6843"/>
                      <a:pt x="1884" y="6794"/>
                      <a:pt x="1825" y="6724"/>
                    </a:cubicBezTo>
                    <a:lnTo>
                      <a:pt x="1845" y="6694"/>
                    </a:lnTo>
                    <a:cubicBezTo>
                      <a:pt x="1884" y="6704"/>
                      <a:pt x="1914" y="6704"/>
                      <a:pt x="1934" y="6704"/>
                    </a:cubicBezTo>
                    <a:cubicBezTo>
                      <a:pt x="1964" y="6704"/>
                      <a:pt x="1974" y="6704"/>
                      <a:pt x="1984" y="6694"/>
                    </a:cubicBezTo>
                    <a:cubicBezTo>
                      <a:pt x="1993" y="6684"/>
                      <a:pt x="2003" y="6675"/>
                      <a:pt x="2003" y="6655"/>
                    </a:cubicBezTo>
                    <a:cubicBezTo>
                      <a:pt x="2003" y="6635"/>
                      <a:pt x="1984" y="6625"/>
                      <a:pt x="1944" y="6615"/>
                    </a:cubicBezTo>
                    <a:lnTo>
                      <a:pt x="1954" y="6605"/>
                    </a:lnTo>
                    <a:cubicBezTo>
                      <a:pt x="1964" y="6575"/>
                      <a:pt x="1954" y="6546"/>
                      <a:pt x="1924" y="6536"/>
                    </a:cubicBezTo>
                    <a:cubicBezTo>
                      <a:pt x="1924" y="6526"/>
                      <a:pt x="1904" y="6516"/>
                      <a:pt x="1894" y="6506"/>
                    </a:cubicBezTo>
                    <a:cubicBezTo>
                      <a:pt x="1904" y="6427"/>
                      <a:pt x="1865" y="6357"/>
                      <a:pt x="1785" y="6327"/>
                    </a:cubicBezTo>
                    <a:lnTo>
                      <a:pt x="1686" y="6288"/>
                    </a:lnTo>
                    <a:cubicBezTo>
                      <a:pt x="1666" y="6278"/>
                      <a:pt x="1646" y="6278"/>
                      <a:pt x="1627" y="6278"/>
                    </a:cubicBezTo>
                    <a:cubicBezTo>
                      <a:pt x="1567" y="6278"/>
                      <a:pt x="1518" y="6308"/>
                      <a:pt x="1488" y="6347"/>
                    </a:cubicBezTo>
                    <a:lnTo>
                      <a:pt x="1468" y="6347"/>
                    </a:lnTo>
                    <a:cubicBezTo>
                      <a:pt x="1458" y="6347"/>
                      <a:pt x="1448" y="6347"/>
                      <a:pt x="1448" y="6357"/>
                    </a:cubicBezTo>
                    <a:cubicBezTo>
                      <a:pt x="1438" y="6357"/>
                      <a:pt x="1438" y="6347"/>
                      <a:pt x="1428" y="6347"/>
                    </a:cubicBezTo>
                    <a:cubicBezTo>
                      <a:pt x="1408" y="6347"/>
                      <a:pt x="1389" y="6367"/>
                      <a:pt x="1379" y="6387"/>
                    </a:cubicBezTo>
                    <a:lnTo>
                      <a:pt x="1369" y="6397"/>
                    </a:lnTo>
                    <a:cubicBezTo>
                      <a:pt x="1349" y="6387"/>
                      <a:pt x="1339" y="6387"/>
                      <a:pt x="1329" y="6387"/>
                    </a:cubicBezTo>
                    <a:cubicBezTo>
                      <a:pt x="1319" y="6387"/>
                      <a:pt x="1309" y="6387"/>
                      <a:pt x="1299" y="6397"/>
                    </a:cubicBezTo>
                    <a:cubicBezTo>
                      <a:pt x="1289" y="6407"/>
                      <a:pt x="1299" y="6417"/>
                      <a:pt x="1299" y="6427"/>
                    </a:cubicBezTo>
                    <a:cubicBezTo>
                      <a:pt x="1299" y="6437"/>
                      <a:pt x="1299" y="6437"/>
                      <a:pt x="1299" y="6446"/>
                    </a:cubicBezTo>
                    <a:cubicBezTo>
                      <a:pt x="1280" y="6427"/>
                      <a:pt x="1260" y="6407"/>
                      <a:pt x="1230" y="6387"/>
                    </a:cubicBezTo>
                    <a:cubicBezTo>
                      <a:pt x="1121" y="6308"/>
                      <a:pt x="972" y="6169"/>
                      <a:pt x="893" y="5921"/>
                    </a:cubicBezTo>
                    <a:cubicBezTo>
                      <a:pt x="883" y="5891"/>
                      <a:pt x="873" y="5861"/>
                      <a:pt x="863" y="5832"/>
                    </a:cubicBezTo>
                    <a:cubicBezTo>
                      <a:pt x="863" y="5792"/>
                      <a:pt x="863" y="5762"/>
                      <a:pt x="853" y="5733"/>
                    </a:cubicBezTo>
                    <a:cubicBezTo>
                      <a:pt x="853" y="5653"/>
                      <a:pt x="853" y="5584"/>
                      <a:pt x="863" y="5505"/>
                    </a:cubicBezTo>
                    <a:cubicBezTo>
                      <a:pt x="873" y="5356"/>
                      <a:pt x="903" y="5187"/>
                      <a:pt x="962" y="5019"/>
                    </a:cubicBezTo>
                    <a:cubicBezTo>
                      <a:pt x="1061" y="4672"/>
                      <a:pt x="1230" y="4295"/>
                      <a:pt x="1448" y="3918"/>
                    </a:cubicBezTo>
                    <a:cubicBezTo>
                      <a:pt x="1646" y="3591"/>
                      <a:pt x="1884" y="3254"/>
                      <a:pt x="2162" y="2927"/>
                    </a:cubicBezTo>
                    <a:cubicBezTo>
                      <a:pt x="2172" y="2927"/>
                      <a:pt x="2172" y="2936"/>
                      <a:pt x="2182" y="2936"/>
                    </a:cubicBezTo>
                    <a:cubicBezTo>
                      <a:pt x="2202" y="2936"/>
                      <a:pt x="2231" y="2927"/>
                      <a:pt x="2241" y="2907"/>
                    </a:cubicBezTo>
                    <a:cubicBezTo>
                      <a:pt x="2261" y="2887"/>
                      <a:pt x="2261" y="2857"/>
                      <a:pt x="2251" y="2817"/>
                    </a:cubicBezTo>
                    <a:cubicBezTo>
                      <a:pt x="2271" y="2808"/>
                      <a:pt x="2281" y="2788"/>
                      <a:pt x="2301" y="2768"/>
                    </a:cubicBezTo>
                    <a:cubicBezTo>
                      <a:pt x="2638" y="2391"/>
                      <a:pt x="3035" y="2024"/>
                      <a:pt x="3481" y="1697"/>
                    </a:cubicBezTo>
                    <a:cubicBezTo>
                      <a:pt x="3709" y="1528"/>
                      <a:pt x="3957" y="1370"/>
                      <a:pt x="4215" y="1221"/>
                    </a:cubicBezTo>
                    <a:cubicBezTo>
                      <a:pt x="4234" y="1241"/>
                      <a:pt x="4254" y="1251"/>
                      <a:pt x="4274" y="1251"/>
                    </a:cubicBezTo>
                    <a:cubicBezTo>
                      <a:pt x="4284" y="1251"/>
                      <a:pt x="4294" y="1241"/>
                      <a:pt x="4304" y="1241"/>
                    </a:cubicBezTo>
                    <a:cubicBezTo>
                      <a:pt x="4334" y="1221"/>
                      <a:pt x="4343" y="1191"/>
                      <a:pt x="4343" y="1152"/>
                    </a:cubicBezTo>
                    <a:cubicBezTo>
                      <a:pt x="4542" y="1043"/>
                      <a:pt x="4750" y="943"/>
                      <a:pt x="4958" y="854"/>
                    </a:cubicBezTo>
                    <a:cubicBezTo>
                      <a:pt x="5494" y="616"/>
                      <a:pt x="6069" y="458"/>
                      <a:pt x="6654" y="358"/>
                    </a:cubicBezTo>
                    <a:cubicBezTo>
                      <a:pt x="6674" y="358"/>
                      <a:pt x="6693" y="349"/>
                      <a:pt x="6723" y="349"/>
                    </a:cubicBezTo>
                    <a:cubicBezTo>
                      <a:pt x="6733" y="378"/>
                      <a:pt x="6763" y="398"/>
                      <a:pt x="6793" y="398"/>
                    </a:cubicBezTo>
                    <a:lnTo>
                      <a:pt x="6802" y="398"/>
                    </a:lnTo>
                    <a:cubicBezTo>
                      <a:pt x="6832" y="388"/>
                      <a:pt x="6852" y="368"/>
                      <a:pt x="6862" y="329"/>
                    </a:cubicBezTo>
                    <a:cubicBezTo>
                      <a:pt x="7259" y="275"/>
                      <a:pt x="7663" y="239"/>
                      <a:pt x="8058" y="239"/>
                    </a:cubicBezTo>
                    <a:cubicBezTo>
                      <a:pt x="8176" y="239"/>
                      <a:pt x="8293" y="243"/>
                      <a:pt x="8409" y="249"/>
                    </a:cubicBezTo>
                    <a:cubicBezTo>
                      <a:pt x="8756" y="269"/>
                      <a:pt x="9103" y="319"/>
                      <a:pt x="9430" y="398"/>
                    </a:cubicBezTo>
                    <a:cubicBezTo>
                      <a:pt x="9440" y="428"/>
                      <a:pt x="9460" y="458"/>
                      <a:pt x="9489" y="468"/>
                    </a:cubicBezTo>
                    <a:lnTo>
                      <a:pt x="9509" y="468"/>
                    </a:lnTo>
                    <a:cubicBezTo>
                      <a:pt x="9539" y="468"/>
                      <a:pt x="9559" y="458"/>
                      <a:pt x="9579" y="428"/>
                    </a:cubicBezTo>
                    <a:cubicBezTo>
                      <a:pt x="9747" y="468"/>
                      <a:pt x="9916" y="517"/>
                      <a:pt x="10084" y="567"/>
                    </a:cubicBezTo>
                    <a:cubicBezTo>
                      <a:pt x="10620" y="725"/>
                      <a:pt x="11116" y="924"/>
                      <a:pt x="11562" y="1162"/>
                    </a:cubicBezTo>
                    <a:cubicBezTo>
                      <a:pt x="11740" y="1251"/>
                      <a:pt x="11909" y="1350"/>
                      <a:pt x="12077" y="1459"/>
                    </a:cubicBezTo>
                    <a:cubicBezTo>
                      <a:pt x="12067" y="1499"/>
                      <a:pt x="12077" y="1528"/>
                      <a:pt x="12107" y="1548"/>
                    </a:cubicBezTo>
                    <a:cubicBezTo>
                      <a:pt x="12117" y="1558"/>
                      <a:pt x="12127" y="1558"/>
                      <a:pt x="12147" y="1558"/>
                    </a:cubicBezTo>
                    <a:cubicBezTo>
                      <a:pt x="12167" y="1558"/>
                      <a:pt x="12186" y="1548"/>
                      <a:pt x="12206" y="1538"/>
                    </a:cubicBezTo>
                    <a:cubicBezTo>
                      <a:pt x="12405" y="1667"/>
                      <a:pt x="12593" y="1806"/>
                      <a:pt x="12771" y="1935"/>
                    </a:cubicBezTo>
                    <a:cubicBezTo>
                      <a:pt x="13118" y="2203"/>
                      <a:pt x="13416" y="2480"/>
                      <a:pt x="13684" y="2728"/>
                    </a:cubicBezTo>
                    <a:cubicBezTo>
                      <a:pt x="13803" y="2867"/>
                      <a:pt x="13922" y="2986"/>
                      <a:pt x="14031" y="3095"/>
                    </a:cubicBezTo>
                    <a:cubicBezTo>
                      <a:pt x="14140" y="3214"/>
                      <a:pt x="14229" y="3323"/>
                      <a:pt x="14318" y="3412"/>
                    </a:cubicBezTo>
                    <a:cubicBezTo>
                      <a:pt x="14497" y="3611"/>
                      <a:pt x="14616" y="3769"/>
                      <a:pt x="14705" y="3878"/>
                    </a:cubicBezTo>
                    <a:cubicBezTo>
                      <a:pt x="14804" y="3978"/>
                      <a:pt x="14854" y="4037"/>
                      <a:pt x="14854" y="4037"/>
                    </a:cubicBezTo>
                    <a:cubicBezTo>
                      <a:pt x="14854" y="4037"/>
                      <a:pt x="14804" y="3978"/>
                      <a:pt x="14725" y="3859"/>
                    </a:cubicBezTo>
                    <a:cubicBezTo>
                      <a:pt x="14636" y="3749"/>
                      <a:pt x="14526" y="3581"/>
                      <a:pt x="14348" y="3393"/>
                    </a:cubicBezTo>
                    <a:cubicBezTo>
                      <a:pt x="14259" y="3293"/>
                      <a:pt x="14170" y="3184"/>
                      <a:pt x="14060" y="3065"/>
                    </a:cubicBezTo>
                    <a:cubicBezTo>
                      <a:pt x="13951" y="2956"/>
                      <a:pt x="13832" y="2837"/>
                      <a:pt x="13713" y="2708"/>
                    </a:cubicBezTo>
                    <a:cubicBezTo>
                      <a:pt x="13446" y="2451"/>
                      <a:pt x="13148" y="2173"/>
                      <a:pt x="12791" y="1905"/>
                    </a:cubicBezTo>
                    <a:cubicBezTo>
                      <a:pt x="12623" y="1776"/>
                      <a:pt x="12434" y="1638"/>
                      <a:pt x="12236" y="1509"/>
                    </a:cubicBezTo>
                    <a:cubicBezTo>
                      <a:pt x="12246" y="1509"/>
                      <a:pt x="12246" y="1499"/>
                      <a:pt x="12256" y="1499"/>
                    </a:cubicBezTo>
                    <a:cubicBezTo>
                      <a:pt x="12266" y="1469"/>
                      <a:pt x="12276" y="1429"/>
                      <a:pt x="12276" y="1400"/>
                    </a:cubicBezTo>
                    <a:cubicBezTo>
                      <a:pt x="12286" y="1409"/>
                      <a:pt x="12296" y="1419"/>
                      <a:pt x="12305" y="1419"/>
                    </a:cubicBezTo>
                    <a:cubicBezTo>
                      <a:pt x="12314" y="1428"/>
                      <a:pt x="12322" y="1431"/>
                      <a:pt x="12330" y="1431"/>
                    </a:cubicBezTo>
                    <a:cubicBezTo>
                      <a:pt x="12340" y="1431"/>
                      <a:pt x="12349" y="1425"/>
                      <a:pt x="12355" y="1419"/>
                    </a:cubicBezTo>
                    <a:cubicBezTo>
                      <a:pt x="12365" y="1409"/>
                      <a:pt x="12355" y="1390"/>
                      <a:pt x="12335" y="1380"/>
                    </a:cubicBezTo>
                    <a:cubicBezTo>
                      <a:pt x="10957" y="441"/>
                      <a:pt x="9411" y="0"/>
                      <a:pt x="789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7" name="Google Shape;5067;p35"/>
              <p:cNvSpPr/>
              <p:nvPr/>
            </p:nvSpPr>
            <p:spPr>
              <a:xfrm>
                <a:off x="-2433878" y="-473521"/>
                <a:ext cx="1022794" cy="1112095"/>
              </a:xfrm>
              <a:custGeom>
                <a:avLst/>
                <a:gdLst/>
                <a:ahLst/>
                <a:cxnLst/>
                <a:rect l="l" t="t" r="r" b="b"/>
                <a:pathLst>
                  <a:path w="9827" h="10685" extrusionOk="0">
                    <a:moveTo>
                      <a:pt x="2717" y="149"/>
                    </a:moveTo>
                    <a:cubicBezTo>
                      <a:pt x="2717" y="149"/>
                      <a:pt x="1716" y="565"/>
                      <a:pt x="1815" y="1924"/>
                    </a:cubicBezTo>
                    <a:cubicBezTo>
                      <a:pt x="1815" y="1924"/>
                      <a:pt x="1517" y="1834"/>
                      <a:pt x="1428" y="1715"/>
                    </a:cubicBezTo>
                    <a:cubicBezTo>
                      <a:pt x="1428" y="1715"/>
                      <a:pt x="1428" y="288"/>
                      <a:pt x="2717" y="149"/>
                    </a:cubicBezTo>
                    <a:close/>
                    <a:moveTo>
                      <a:pt x="1531" y="2014"/>
                    </a:moveTo>
                    <a:cubicBezTo>
                      <a:pt x="1539" y="2018"/>
                      <a:pt x="1548" y="2021"/>
                      <a:pt x="1557" y="2023"/>
                    </a:cubicBezTo>
                    <a:cubicBezTo>
                      <a:pt x="1548" y="2020"/>
                      <a:pt x="1539" y="2017"/>
                      <a:pt x="1531" y="2014"/>
                    </a:cubicBezTo>
                    <a:close/>
                    <a:moveTo>
                      <a:pt x="1378" y="1765"/>
                    </a:moveTo>
                    <a:cubicBezTo>
                      <a:pt x="1378" y="1765"/>
                      <a:pt x="1398" y="1795"/>
                      <a:pt x="1448" y="1825"/>
                    </a:cubicBezTo>
                    <a:cubicBezTo>
                      <a:pt x="1468" y="1844"/>
                      <a:pt x="1497" y="1864"/>
                      <a:pt x="1537" y="1884"/>
                    </a:cubicBezTo>
                    <a:cubicBezTo>
                      <a:pt x="1567" y="1904"/>
                      <a:pt x="1607" y="1924"/>
                      <a:pt x="1646" y="1944"/>
                    </a:cubicBezTo>
                    <a:cubicBezTo>
                      <a:pt x="1686" y="1963"/>
                      <a:pt x="1735" y="1973"/>
                      <a:pt x="1795" y="1983"/>
                    </a:cubicBezTo>
                    <a:cubicBezTo>
                      <a:pt x="1845" y="2003"/>
                      <a:pt x="1904" y="2013"/>
                      <a:pt x="1963" y="2023"/>
                    </a:cubicBezTo>
                    <a:cubicBezTo>
                      <a:pt x="2023" y="2033"/>
                      <a:pt x="2092" y="2043"/>
                      <a:pt x="2152" y="2043"/>
                    </a:cubicBezTo>
                    <a:cubicBezTo>
                      <a:pt x="2221" y="2043"/>
                      <a:pt x="2291" y="2053"/>
                      <a:pt x="2350" y="2053"/>
                    </a:cubicBezTo>
                    <a:cubicBezTo>
                      <a:pt x="2489" y="2053"/>
                      <a:pt x="2628" y="2043"/>
                      <a:pt x="2747" y="2033"/>
                    </a:cubicBezTo>
                    <a:cubicBezTo>
                      <a:pt x="2816" y="2023"/>
                      <a:pt x="2876" y="2013"/>
                      <a:pt x="2935" y="2013"/>
                    </a:cubicBezTo>
                    <a:cubicBezTo>
                      <a:pt x="2995" y="2003"/>
                      <a:pt x="3044" y="1993"/>
                      <a:pt x="3094" y="1993"/>
                    </a:cubicBezTo>
                    <a:cubicBezTo>
                      <a:pt x="3302" y="1963"/>
                      <a:pt x="3431" y="1934"/>
                      <a:pt x="3431" y="1934"/>
                    </a:cubicBezTo>
                    <a:lnTo>
                      <a:pt x="3431" y="1934"/>
                    </a:lnTo>
                    <a:cubicBezTo>
                      <a:pt x="3431" y="1934"/>
                      <a:pt x="3302" y="1973"/>
                      <a:pt x="3104" y="2033"/>
                    </a:cubicBezTo>
                    <a:cubicBezTo>
                      <a:pt x="3054" y="2043"/>
                      <a:pt x="3005" y="2053"/>
                      <a:pt x="2945" y="2072"/>
                    </a:cubicBezTo>
                    <a:cubicBezTo>
                      <a:pt x="2886" y="2082"/>
                      <a:pt x="2836" y="2092"/>
                      <a:pt x="2777" y="2102"/>
                    </a:cubicBezTo>
                    <a:cubicBezTo>
                      <a:pt x="2512" y="2200"/>
                      <a:pt x="1852" y="2409"/>
                      <a:pt x="1304" y="2409"/>
                    </a:cubicBezTo>
                    <a:cubicBezTo>
                      <a:pt x="1071" y="2409"/>
                      <a:pt x="858" y="2371"/>
                      <a:pt x="704" y="2271"/>
                    </a:cubicBezTo>
                    <a:cubicBezTo>
                      <a:pt x="427" y="2082"/>
                      <a:pt x="1279" y="1785"/>
                      <a:pt x="1279" y="1785"/>
                    </a:cubicBezTo>
                    <a:lnTo>
                      <a:pt x="1279" y="1785"/>
                    </a:lnTo>
                    <a:cubicBezTo>
                      <a:pt x="1279" y="1785"/>
                      <a:pt x="1270" y="1924"/>
                      <a:pt x="1531" y="2014"/>
                    </a:cubicBezTo>
                    <a:lnTo>
                      <a:pt x="1531" y="2014"/>
                    </a:lnTo>
                    <a:cubicBezTo>
                      <a:pt x="1504" y="2003"/>
                      <a:pt x="1483" y="1986"/>
                      <a:pt x="1468" y="1963"/>
                    </a:cubicBezTo>
                    <a:cubicBezTo>
                      <a:pt x="1428" y="1934"/>
                      <a:pt x="1408" y="1904"/>
                      <a:pt x="1398" y="1874"/>
                    </a:cubicBezTo>
                    <a:cubicBezTo>
                      <a:pt x="1369" y="1805"/>
                      <a:pt x="1378" y="1765"/>
                      <a:pt x="1378" y="1765"/>
                    </a:cubicBezTo>
                    <a:close/>
                    <a:moveTo>
                      <a:pt x="5226" y="3143"/>
                    </a:moveTo>
                    <a:lnTo>
                      <a:pt x="5226" y="3143"/>
                    </a:lnTo>
                    <a:cubicBezTo>
                      <a:pt x="5223" y="3147"/>
                      <a:pt x="5220" y="3150"/>
                      <a:pt x="5218" y="3153"/>
                    </a:cubicBezTo>
                    <a:lnTo>
                      <a:pt x="5218" y="3153"/>
                    </a:lnTo>
                    <a:cubicBezTo>
                      <a:pt x="5226" y="3153"/>
                      <a:pt x="5226" y="3152"/>
                      <a:pt x="5226" y="3143"/>
                    </a:cubicBezTo>
                    <a:close/>
                    <a:moveTo>
                      <a:pt x="5454" y="3024"/>
                    </a:moveTo>
                    <a:cubicBezTo>
                      <a:pt x="5454" y="3024"/>
                      <a:pt x="5444" y="3024"/>
                      <a:pt x="5424" y="3034"/>
                    </a:cubicBezTo>
                    <a:cubicBezTo>
                      <a:pt x="5404" y="3044"/>
                      <a:pt x="5374" y="3054"/>
                      <a:pt x="5355" y="3074"/>
                    </a:cubicBezTo>
                    <a:cubicBezTo>
                      <a:pt x="5285" y="3114"/>
                      <a:pt x="5226" y="3203"/>
                      <a:pt x="5196" y="3322"/>
                    </a:cubicBezTo>
                    <a:cubicBezTo>
                      <a:pt x="5186" y="3391"/>
                      <a:pt x="5176" y="3451"/>
                      <a:pt x="5176" y="3530"/>
                    </a:cubicBezTo>
                    <a:cubicBezTo>
                      <a:pt x="5186" y="3599"/>
                      <a:pt x="5186" y="3669"/>
                      <a:pt x="5206" y="3748"/>
                    </a:cubicBezTo>
                    <a:cubicBezTo>
                      <a:pt x="5216" y="3837"/>
                      <a:pt x="5236" y="3917"/>
                      <a:pt x="5255" y="3996"/>
                    </a:cubicBezTo>
                    <a:cubicBezTo>
                      <a:pt x="5265" y="4085"/>
                      <a:pt x="5285" y="4174"/>
                      <a:pt x="5285" y="4264"/>
                    </a:cubicBezTo>
                    <a:cubicBezTo>
                      <a:pt x="5305" y="4432"/>
                      <a:pt x="5305" y="4611"/>
                      <a:pt x="5295" y="4779"/>
                    </a:cubicBezTo>
                    <a:cubicBezTo>
                      <a:pt x="5285" y="4938"/>
                      <a:pt x="5265" y="5097"/>
                      <a:pt x="5245" y="5225"/>
                    </a:cubicBezTo>
                    <a:cubicBezTo>
                      <a:pt x="5216" y="5483"/>
                      <a:pt x="5166" y="5652"/>
                      <a:pt x="5166" y="5652"/>
                    </a:cubicBezTo>
                    <a:cubicBezTo>
                      <a:pt x="5166" y="5652"/>
                      <a:pt x="5186" y="5473"/>
                      <a:pt x="5196" y="5216"/>
                    </a:cubicBezTo>
                    <a:cubicBezTo>
                      <a:pt x="5206" y="5087"/>
                      <a:pt x="5206" y="4938"/>
                      <a:pt x="5206" y="4769"/>
                    </a:cubicBezTo>
                    <a:cubicBezTo>
                      <a:pt x="5216" y="4611"/>
                      <a:pt x="5206" y="4442"/>
                      <a:pt x="5186" y="4274"/>
                    </a:cubicBezTo>
                    <a:cubicBezTo>
                      <a:pt x="5176" y="4184"/>
                      <a:pt x="5166" y="4095"/>
                      <a:pt x="5156" y="4016"/>
                    </a:cubicBezTo>
                    <a:cubicBezTo>
                      <a:pt x="5146" y="3927"/>
                      <a:pt x="5126" y="3847"/>
                      <a:pt x="5117" y="3768"/>
                    </a:cubicBezTo>
                    <a:cubicBezTo>
                      <a:pt x="5087" y="3599"/>
                      <a:pt x="5097" y="3441"/>
                      <a:pt x="5136" y="3312"/>
                    </a:cubicBezTo>
                    <a:cubicBezTo>
                      <a:pt x="5155" y="3247"/>
                      <a:pt x="5182" y="3200"/>
                      <a:pt x="5218" y="3153"/>
                    </a:cubicBezTo>
                    <a:lnTo>
                      <a:pt x="5218" y="3153"/>
                    </a:lnTo>
                    <a:cubicBezTo>
                      <a:pt x="5217" y="3153"/>
                      <a:pt x="5216" y="3153"/>
                      <a:pt x="5216" y="3153"/>
                    </a:cubicBezTo>
                    <a:cubicBezTo>
                      <a:pt x="5156" y="3203"/>
                      <a:pt x="5087" y="3272"/>
                      <a:pt x="5037" y="3351"/>
                    </a:cubicBezTo>
                    <a:cubicBezTo>
                      <a:pt x="5007" y="3391"/>
                      <a:pt x="4978" y="3431"/>
                      <a:pt x="4958" y="3470"/>
                    </a:cubicBezTo>
                    <a:cubicBezTo>
                      <a:pt x="4928" y="3530"/>
                      <a:pt x="4908" y="3570"/>
                      <a:pt x="4879" y="3629"/>
                    </a:cubicBezTo>
                    <a:cubicBezTo>
                      <a:pt x="4819" y="3728"/>
                      <a:pt x="4730" y="3818"/>
                      <a:pt x="4641" y="3877"/>
                    </a:cubicBezTo>
                    <a:cubicBezTo>
                      <a:pt x="4551" y="3946"/>
                      <a:pt x="4462" y="3986"/>
                      <a:pt x="4373" y="4016"/>
                    </a:cubicBezTo>
                    <a:cubicBezTo>
                      <a:pt x="4261" y="4042"/>
                      <a:pt x="4175" y="4047"/>
                      <a:pt x="4130" y="4047"/>
                    </a:cubicBezTo>
                    <a:cubicBezTo>
                      <a:pt x="4107" y="4047"/>
                      <a:pt x="4095" y="4046"/>
                      <a:pt x="4095" y="4046"/>
                    </a:cubicBezTo>
                    <a:cubicBezTo>
                      <a:pt x="4095" y="4046"/>
                      <a:pt x="4204" y="4016"/>
                      <a:pt x="4343" y="3936"/>
                    </a:cubicBezTo>
                    <a:cubicBezTo>
                      <a:pt x="4413" y="3897"/>
                      <a:pt x="4492" y="3847"/>
                      <a:pt x="4571" y="3788"/>
                    </a:cubicBezTo>
                    <a:cubicBezTo>
                      <a:pt x="4641" y="3718"/>
                      <a:pt x="4710" y="3649"/>
                      <a:pt x="4760" y="3560"/>
                    </a:cubicBezTo>
                    <a:cubicBezTo>
                      <a:pt x="4789" y="3510"/>
                      <a:pt x="4819" y="3461"/>
                      <a:pt x="4849" y="3421"/>
                    </a:cubicBezTo>
                    <a:cubicBezTo>
                      <a:pt x="4879" y="3371"/>
                      <a:pt x="4908" y="3322"/>
                      <a:pt x="4948" y="3282"/>
                    </a:cubicBezTo>
                    <a:cubicBezTo>
                      <a:pt x="5017" y="3193"/>
                      <a:pt x="5107" y="3133"/>
                      <a:pt x="5176" y="3094"/>
                    </a:cubicBezTo>
                    <a:cubicBezTo>
                      <a:pt x="5255" y="3054"/>
                      <a:pt x="5325" y="3034"/>
                      <a:pt x="5374" y="3034"/>
                    </a:cubicBezTo>
                    <a:cubicBezTo>
                      <a:pt x="5424" y="3024"/>
                      <a:pt x="5454" y="3024"/>
                      <a:pt x="5454" y="3024"/>
                    </a:cubicBezTo>
                    <a:close/>
                    <a:moveTo>
                      <a:pt x="1537" y="3262"/>
                    </a:moveTo>
                    <a:lnTo>
                      <a:pt x="1537" y="3262"/>
                    </a:lnTo>
                    <a:cubicBezTo>
                      <a:pt x="1537" y="3262"/>
                      <a:pt x="952" y="3639"/>
                      <a:pt x="912" y="4472"/>
                    </a:cubicBezTo>
                    <a:cubicBezTo>
                      <a:pt x="863" y="5325"/>
                      <a:pt x="526" y="4888"/>
                      <a:pt x="1101" y="7337"/>
                    </a:cubicBezTo>
                    <a:cubicBezTo>
                      <a:pt x="1279" y="8131"/>
                      <a:pt x="1220" y="8904"/>
                      <a:pt x="1220" y="8904"/>
                    </a:cubicBezTo>
                    <a:cubicBezTo>
                      <a:pt x="1051" y="7932"/>
                      <a:pt x="496" y="6177"/>
                      <a:pt x="367" y="5007"/>
                    </a:cubicBezTo>
                    <a:cubicBezTo>
                      <a:pt x="238" y="3827"/>
                      <a:pt x="1537" y="3262"/>
                      <a:pt x="1537" y="3262"/>
                    </a:cubicBezTo>
                    <a:close/>
                    <a:moveTo>
                      <a:pt x="2806" y="0"/>
                    </a:moveTo>
                    <a:cubicBezTo>
                      <a:pt x="2747" y="0"/>
                      <a:pt x="2687" y="0"/>
                      <a:pt x="2618" y="10"/>
                    </a:cubicBezTo>
                    <a:cubicBezTo>
                      <a:pt x="1388" y="149"/>
                      <a:pt x="1260" y="1349"/>
                      <a:pt x="1250" y="1636"/>
                    </a:cubicBezTo>
                    <a:cubicBezTo>
                      <a:pt x="1012" y="1715"/>
                      <a:pt x="486" y="1924"/>
                      <a:pt x="456" y="2162"/>
                    </a:cubicBezTo>
                    <a:cubicBezTo>
                      <a:pt x="446" y="2221"/>
                      <a:pt x="456" y="2300"/>
                      <a:pt x="556" y="2370"/>
                    </a:cubicBezTo>
                    <a:cubicBezTo>
                      <a:pt x="813" y="2558"/>
                      <a:pt x="1279" y="2598"/>
                      <a:pt x="1478" y="2608"/>
                    </a:cubicBezTo>
                    <a:cubicBezTo>
                      <a:pt x="1468" y="2737"/>
                      <a:pt x="1458" y="2935"/>
                      <a:pt x="1388" y="3054"/>
                    </a:cubicBezTo>
                    <a:cubicBezTo>
                      <a:pt x="1200" y="3143"/>
                      <a:pt x="0" y="3748"/>
                      <a:pt x="119" y="4878"/>
                    </a:cubicBezTo>
                    <a:cubicBezTo>
                      <a:pt x="228" y="5870"/>
                      <a:pt x="754" y="8051"/>
                      <a:pt x="912" y="8726"/>
                    </a:cubicBezTo>
                    <a:cubicBezTo>
                      <a:pt x="942" y="8825"/>
                      <a:pt x="962" y="8894"/>
                      <a:pt x="962" y="8914"/>
                    </a:cubicBezTo>
                    <a:cubicBezTo>
                      <a:pt x="972" y="8944"/>
                      <a:pt x="982" y="9043"/>
                      <a:pt x="1002" y="9182"/>
                    </a:cubicBezTo>
                    <a:cubicBezTo>
                      <a:pt x="1031" y="9330"/>
                      <a:pt x="1081" y="9529"/>
                      <a:pt x="1160" y="9727"/>
                    </a:cubicBezTo>
                    <a:cubicBezTo>
                      <a:pt x="1269" y="9965"/>
                      <a:pt x="1418" y="10193"/>
                      <a:pt x="1636" y="10332"/>
                    </a:cubicBezTo>
                    <a:lnTo>
                      <a:pt x="1626" y="10332"/>
                    </a:lnTo>
                    <a:cubicBezTo>
                      <a:pt x="1949" y="10594"/>
                      <a:pt x="2501" y="10685"/>
                      <a:pt x="3139" y="10685"/>
                    </a:cubicBezTo>
                    <a:cubicBezTo>
                      <a:pt x="4481" y="10685"/>
                      <a:pt x="6201" y="10280"/>
                      <a:pt x="6941" y="10213"/>
                    </a:cubicBezTo>
                    <a:cubicBezTo>
                      <a:pt x="7154" y="10193"/>
                      <a:pt x="7476" y="10173"/>
                      <a:pt x="7827" y="10173"/>
                    </a:cubicBezTo>
                    <a:cubicBezTo>
                      <a:pt x="8178" y="10173"/>
                      <a:pt x="8557" y="10193"/>
                      <a:pt x="8884" y="10253"/>
                    </a:cubicBezTo>
                    <a:cubicBezTo>
                      <a:pt x="9015" y="10278"/>
                      <a:pt x="9128" y="10290"/>
                      <a:pt x="9224" y="10290"/>
                    </a:cubicBezTo>
                    <a:cubicBezTo>
                      <a:pt x="9760" y="10290"/>
                      <a:pt x="9818" y="9921"/>
                      <a:pt x="9826" y="9459"/>
                    </a:cubicBezTo>
                    <a:cubicBezTo>
                      <a:pt x="9826" y="9430"/>
                      <a:pt x="9826" y="9390"/>
                      <a:pt x="9826" y="9350"/>
                    </a:cubicBezTo>
                    <a:cubicBezTo>
                      <a:pt x="9826" y="9340"/>
                      <a:pt x="9826" y="9330"/>
                      <a:pt x="9826" y="9330"/>
                    </a:cubicBezTo>
                    <a:cubicBezTo>
                      <a:pt x="9826" y="8914"/>
                      <a:pt x="9727" y="8478"/>
                      <a:pt x="9420" y="8260"/>
                    </a:cubicBezTo>
                    <a:cubicBezTo>
                      <a:pt x="9301" y="8170"/>
                      <a:pt x="9147" y="8118"/>
                      <a:pt x="8954" y="8118"/>
                    </a:cubicBezTo>
                    <a:cubicBezTo>
                      <a:pt x="8760" y="8118"/>
                      <a:pt x="8527" y="8170"/>
                      <a:pt x="8250" y="8289"/>
                    </a:cubicBezTo>
                    <a:cubicBezTo>
                      <a:pt x="8230" y="8210"/>
                      <a:pt x="8210" y="8141"/>
                      <a:pt x="8180" y="8071"/>
                    </a:cubicBezTo>
                    <a:cubicBezTo>
                      <a:pt x="8121" y="7903"/>
                      <a:pt x="8052" y="7744"/>
                      <a:pt x="7952" y="7605"/>
                    </a:cubicBezTo>
                    <a:cubicBezTo>
                      <a:pt x="7794" y="7377"/>
                      <a:pt x="7556" y="7228"/>
                      <a:pt x="7219" y="7228"/>
                    </a:cubicBezTo>
                    <a:cubicBezTo>
                      <a:pt x="6901" y="7228"/>
                      <a:pt x="6515" y="7357"/>
                      <a:pt x="6039" y="7625"/>
                    </a:cubicBezTo>
                    <a:cubicBezTo>
                      <a:pt x="5801" y="7754"/>
                      <a:pt x="5662" y="7853"/>
                      <a:pt x="5563" y="7913"/>
                    </a:cubicBezTo>
                    <a:cubicBezTo>
                      <a:pt x="5523" y="7942"/>
                      <a:pt x="5483" y="7972"/>
                      <a:pt x="5454" y="7992"/>
                    </a:cubicBezTo>
                    <a:cubicBezTo>
                      <a:pt x="5404" y="7754"/>
                      <a:pt x="5315" y="7377"/>
                      <a:pt x="5206" y="7129"/>
                    </a:cubicBezTo>
                    <a:lnTo>
                      <a:pt x="5206" y="7129"/>
                    </a:lnTo>
                    <a:cubicBezTo>
                      <a:pt x="5374" y="7169"/>
                      <a:pt x="5642" y="7218"/>
                      <a:pt x="5860" y="7218"/>
                    </a:cubicBezTo>
                    <a:cubicBezTo>
                      <a:pt x="6108" y="7218"/>
                      <a:pt x="6247" y="7149"/>
                      <a:pt x="6267" y="7020"/>
                    </a:cubicBezTo>
                    <a:cubicBezTo>
                      <a:pt x="6296" y="6881"/>
                      <a:pt x="6346" y="6743"/>
                      <a:pt x="6386" y="6614"/>
                    </a:cubicBezTo>
                    <a:cubicBezTo>
                      <a:pt x="6505" y="6257"/>
                      <a:pt x="6624" y="5900"/>
                      <a:pt x="6435" y="5404"/>
                    </a:cubicBezTo>
                    <a:cubicBezTo>
                      <a:pt x="6257" y="4948"/>
                      <a:pt x="6118" y="4541"/>
                      <a:pt x="6118" y="4085"/>
                    </a:cubicBezTo>
                    <a:cubicBezTo>
                      <a:pt x="6108" y="4046"/>
                      <a:pt x="6118" y="3996"/>
                      <a:pt x="6118" y="3956"/>
                    </a:cubicBezTo>
                    <a:cubicBezTo>
                      <a:pt x="6118" y="3818"/>
                      <a:pt x="6138" y="3679"/>
                      <a:pt x="6168" y="3540"/>
                    </a:cubicBezTo>
                    <a:cubicBezTo>
                      <a:pt x="6168" y="3520"/>
                      <a:pt x="6168" y="3500"/>
                      <a:pt x="6178" y="3480"/>
                    </a:cubicBezTo>
                    <a:cubicBezTo>
                      <a:pt x="6187" y="3421"/>
                      <a:pt x="6187" y="3371"/>
                      <a:pt x="6197" y="3322"/>
                    </a:cubicBezTo>
                    <a:cubicBezTo>
                      <a:pt x="6227" y="3064"/>
                      <a:pt x="6187" y="2876"/>
                      <a:pt x="6088" y="2757"/>
                    </a:cubicBezTo>
                    <a:cubicBezTo>
                      <a:pt x="6049" y="2707"/>
                      <a:pt x="5999" y="2677"/>
                      <a:pt x="5940" y="2647"/>
                    </a:cubicBezTo>
                    <a:cubicBezTo>
                      <a:pt x="5890" y="2638"/>
                      <a:pt x="5840" y="2618"/>
                      <a:pt x="5781" y="2618"/>
                    </a:cubicBezTo>
                    <a:cubicBezTo>
                      <a:pt x="5761" y="2618"/>
                      <a:pt x="5731" y="2628"/>
                      <a:pt x="5711" y="2628"/>
                    </a:cubicBezTo>
                    <a:cubicBezTo>
                      <a:pt x="5692" y="2628"/>
                      <a:pt x="5672" y="2638"/>
                      <a:pt x="5662" y="2638"/>
                    </a:cubicBezTo>
                    <a:cubicBezTo>
                      <a:pt x="5632" y="2638"/>
                      <a:pt x="5612" y="2647"/>
                      <a:pt x="5593" y="2657"/>
                    </a:cubicBezTo>
                    <a:cubicBezTo>
                      <a:pt x="5493" y="2677"/>
                      <a:pt x="5384" y="2727"/>
                      <a:pt x="5265" y="2796"/>
                    </a:cubicBezTo>
                    <a:cubicBezTo>
                      <a:pt x="4839" y="3034"/>
                      <a:pt x="4710" y="3252"/>
                      <a:pt x="4611" y="3421"/>
                    </a:cubicBezTo>
                    <a:cubicBezTo>
                      <a:pt x="4551" y="3510"/>
                      <a:pt x="4512" y="3580"/>
                      <a:pt x="4432" y="3609"/>
                    </a:cubicBezTo>
                    <a:cubicBezTo>
                      <a:pt x="4244" y="3689"/>
                      <a:pt x="4075" y="3798"/>
                      <a:pt x="3976" y="3847"/>
                    </a:cubicBezTo>
                    <a:cubicBezTo>
                      <a:pt x="3897" y="3738"/>
                      <a:pt x="3748" y="3570"/>
                      <a:pt x="3619" y="3490"/>
                    </a:cubicBezTo>
                    <a:cubicBezTo>
                      <a:pt x="3887" y="2895"/>
                      <a:pt x="3986" y="2499"/>
                      <a:pt x="4016" y="2350"/>
                    </a:cubicBezTo>
                    <a:cubicBezTo>
                      <a:pt x="4185" y="2320"/>
                      <a:pt x="4680" y="2201"/>
                      <a:pt x="4948" y="1914"/>
                    </a:cubicBezTo>
                    <a:cubicBezTo>
                      <a:pt x="5057" y="1795"/>
                      <a:pt x="5057" y="1696"/>
                      <a:pt x="5027" y="1626"/>
                    </a:cubicBezTo>
                    <a:cubicBezTo>
                      <a:pt x="4938" y="1398"/>
                      <a:pt x="4413" y="1329"/>
                      <a:pt x="4204" y="1309"/>
                    </a:cubicBezTo>
                    <a:cubicBezTo>
                      <a:pt x="4145" y="1031"/>
                      <a:pt x="3847" y="0"/>
                      <a:pt x="28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8" name="Google Shape;5068;p35"/>
              <p:cNvSpPr/>
              <p:nvPr/>
            </p:nvSpPr>
            <p:spPr>
              <a:xfrm>
                <a:off x="-3222388" y="1022837"/>
                <a:ext cx="711179" cy="164134"/>
              </a:xfrm>
              <a:custGeom>
                <a:avLst/>
                <a:gdLst/>
                <a:ahLst/>
                <a:cxnLst/>
                <a:rect l="l" t="t" r="r" b="b"/>
                <a:pathLst>
                  <a:path w="6833" h="1577" extrusionOk="0">
                    <a:moveTo>
                      <a:pt x="1" y="0"/>
                    </a:moveTo>
                    <a:cubicBezTo>
                      <a:pt x="1" y="0"/>
                      <a:pt x="51" y="99"/>
                      <a:pt x="199" y="248"/>
                    </a:cubicBezTo>
                    <a:cubicBezTo>
                      <a:pt x="269" y="318"/>
                      <a:pt x="358" y="407"/>
                      <a:pt x="467" y="486"/>
                    </a:cubicBezTo>
                    <a:cubicBezTo>
                      <a:pt x="586" y="575"/>
                      <a:pt x="715" y="655"/>
                      <a:pt x="864" y="744"/>
                    </a:cubicBezTo>
                    <a:cubicBezTo>
                      <a:pt x="1022" y="813"/>
                      <a:pt x="1181" y="913"/>
                      <a:pt x="1369" y="982"/>
                    </a:cubicBezTo>
                    <a:cubicBezTo>
                      <a:pt x="1548" y="1051"/>
                      <a:pt x="1746" y="1121"/>
                      <a:pt x="1944" y="1190"/>
                    </a:cubicBezTo>
                    <a:cubicBezTo>
                      <a:pt x="2053" y="1220"/>
                      <a:pt x="2153" y="1250"/>
                      <a:pt x="2262" y="1269"/>
                    </a:cubicBezTo>
                    <a:cubicBezTo>
                      <a:pt x="2371" y="1299"/>
                      <a:pt x="2480" y="1329"/>
                      <a:pt x="2589" y="1349"/>
                    </a:cubicBezTo>
                    <a:cubicBezTo>
                      <a:pt x="2807" y="1398"/>
                      <a:pt x="3025" y="1428"/>
                      <a:pt x="3253" y="1468"/>
                    </a:cubicBezTo>
                    <a:cubicBezTo>
                      <a:pt x="3471" y="1498"/>
                      <a:pt x="3699" y="1517"/>
                      <a:pt x="3917" y="1537"/>
                    </a:cubicBezTo>
                    <a:cubicBezTo>
                      <a:pt x="4136" y="1557"/>
                      <a:pt x="4354" y="1557"/>
                      <a:pt x="4572" y="1567"/>
                    </a:cubicBezTo>
                    <a:cubicBezTo>
                      <a:pt x="4671" y="1567"/>
                      <a:pt x="4780" y="1577"/>
                      <a:pt x="4879" y="1577"/>
                    </a:cubicBezTo>
                    <a:cubicBezTo>
                      <a:pt x="4978" y="1567"/>
                      <a:pt x="5078" y="1567"/>
                      <a:pt x="5177" y="1567"/>
                    </a:cubicBezTo>
                    <a:cubicBezTo>
                      <a:pt x="5365" y="1557"/>
                      <a:pt x="5554" y="1547"/>
                      <a:pt x="5722" y="1537"/>
                    </a:cubicBezTo>
                    <a:cubicBezTo>
                      <a:pt x="5891" y="1527"/>
                      <a:pt x="6039" y="1507"/>
                      <a:pt x="6178" y="1488"/>
                    </a:cubicBezTo>
                    <a:cubicBezTo>
                      <a:pt x="6317" y="1468"/>
                      <a:pt x="6426" y="1458"/>
                      <a:pt x="6525" y="1438"/>
                    </a:cubicBezTo>
                    <a:cubicBezTo>
                      <a:pt x="6724" y="1408"/>
                      <a:pt x="6833" y="1388"/>
                      <a:pt x="6833" y="1388"/>
                    </a:cubicBezTo>
                    <a:cubicBezTo>
                      <a:pt x="6833" y="1388"/>
                      <a:pt x="6724" y="1359"/>
                      <a:pt x="6525" y="1329"/>
                    </a:cubicBezTo>
                    <a:cubicBezTo>
                      <a:pt x="6426" y="1319"/>
                      <a:pt x="6307" y="1299"/>
                      <a:pt x="6178" y="1289"/>
                    </a:cubicBezTo>
                    <a:cubicBezTo>
                      <a:pt x="6039" y="1269"/>
                      <a:pt x="5891" y="1250"/>
                      <a:pt x="5722" y="1230"/>
                    </a:cubicBezTo>
                    <a:cubicBezTo>
                      <a:pt x="5563" y="1210"/>
                      <a:pt x="5385" y="1190"/>
                      <a:pt x="5197" y="1170"/>
                    </a:cubicBezTo>
                    <a:cubicBezTo>
                      <a:pt x="5008" y="1151"/>
                      <a:pt x="4810" y="1131"/>
                      <a:pt x="4602" y="1101"/>
                    </a:cubicBezTo>
                    <a:cubicBezTo>
                      <a:pt x="4393" y="1081"/>
                      <a:pt x="4185" y="1051"/>
                      <a:pt x="3967" y="1032"/>
                    </a:cubicBezTo>
                    <a:cubicBezTo>
                      <a:pt x="3759" y="1002"/>
                      <a:pt x="3541" y="972"/>
                      <a:pt x="3323" y="942"/>
                    </a:cubicBezTo>
                    <a:cubicBezTo>
                      <a:pt x="3104" y="913"/>
                      <a:pt x="2896" y="883"/>
                      <a:pt x="2678" y="843"/>
                    </a:cubicBezTo>
                    <a:cubicBezTo>
                      <a:pt x="2470" y="803"/>
                      <a:pt x="2262" y="774"/>
                      <a:pt x="2063" y="734"/>
                    </a:cubicBezTo>
                    <a:cubicBezTo>
                      <a:pt x="1865" y="684"/>
                      <a:pt x="1677" y="655"/>
                      <a:pt x="1488" y="605"/>
                    </a:cubicBezTo>
                    <a:cubicBezTo>
                      <a:pt x="1310" y="556"/>
                      <a:pt x="1141" y="506"/>
                      <a:pt x="992" y="466"/>
                    </a:cubicBezTo>
                    <a:cubicBezTo>
                      <a:pt x="834" y="407"/>
                      <a:pt x="695" y="367"/>
                      <a:pt x="576" y="308"/>
                    </a:cubicBezTo>
                    <a:cubicBezTo>
                      <a:pt x="447" y="258"/>
                      <a:pt x="348" y="209"/>
                      <a:pt x="259" y="159"/>
                    </a:cubicBezTo>
                    <a:cubicBezTo>
                      <a:pt x="179" y="119"/>
                      <a:pt x="110" y="80"/>
                      <a:pt x="70" y="50"/>
                    </a:cubicBezTo>
                    <a:cubicBezTo>
                      <a:pt x="31" y="2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9" name="Google Shape;5069;p35"/>
              <p:cNvSpPr/>
              <p:nvPr/>
            </p:nvSpPr>
            <p:spPr>
              <a:xfrm>
                <a:off x="-2048990" y="1030019"/>
                <a:ext cx="1585242" cy="91174"/>
              </a:xfrm>
              <a:custGeom>
                <a:avLst/>
                <a:gdLst/>
                <a:ahLst/>
                <a:cxnLst/>
                <a:rect l="l" t="t" r="r" b="b"/>
                <a:pathLst>
                  <a:path w="15231" h="876" extrusionOk="0">
                    <a:moveTo>
                      <a:pt x="11701" y="1"/>
                    </a:moveTo>
                    <a:cubicBezTo>
                      <a:pt x="11284" y="1"/>
                      <a:pt x="10848" y="1"/>
                      <a:pt x="10402" y="21"/>
                    </a:cubicBezTo>
                    <a:cubicBezTo>
                      <a:pt x="9956" y="30"/>
                      <a:pt x="9490" y="60"/>
                      <a:pt x="9014" y="90"/>
                    </a:cubicBezTo>
                    <a:cubicBezTo>
                      <a:pt x="8548" y="120"/>
                      <a:pt x="8072" y="149"/>
                      <a:pt x="7596" y="189"/>
                    </a:cubicBezTo>
                    <a:cubicBezTo>
                      <a:pt x="7130" y="229"/>
                      <a:pt x="6654" y="259"/>
                      <a:pt x="6188" y="298"/>
                    </a:cubicBezTo>
                    <a:cubicBezTo>
                      <a:pt x="5722" y="328"/>
                      <a:pt x="5256" y="358"/>
                      <a:pt x="4810" y="387"/>
                    </a:cubicBezTo>
                    <a:cubicBezTo>
                      <a:pt x="3927" y="447"/>
                      <a:pt x="3094" y="496"/>
                      <a:pt x="2380" y="546"/>
                    </a:cubicBezTo>
                    <a:cubicBezTo>
                      <a:pt x="953" y="625"/>
                      <a:pt x="1" y="685"/>
                      <a:pt x="1" y="685"/>
                    </a:cubicBezTo>
                    <a:cubicBezTo>
                      <a:pt x="1" y="685"/>
                      <a:pt x="60" y="685"/>
                      <a:pt x="169" y="705"/>
                    </a:cubicBezTo>
                    <a:cubicBezTo>
                      <a:pt x="278" y="715"/>
                      <a:pt x="447" y="734"/>
                      <a:pt x="655" y="754"/>
                    </a:cubicBezTo>
                    <a:cubicBezTo>
                      <a:pt x="1072" y="794"/>
                      <a:pt x="1666" y="834"/>
                      <a:pt x="2390" y="863"/>
                    </a:cubicBezTo>
                    <a:cubicBezTo>
                      <a:pt x="2747" y="873"/>
                      <a:pt x="3134" y="873"/>
                      <a:pt x="3540" y="873"/>
                    </a:cubicBezTo>
                    <a:cubicBezTo>
                      <a:pt x="3620" y="875"/>
                      <a:pt x="3700" y="876"/>
                      <a:pt x="3781" y="876"/>
                    </a:cubicBezTo>
                    <a:cubicBezTo>
                      <a:pt x="4124" y="876"/>
                      <a:pt x="4478" y="861"/>
                      <a:pt x="4839" y="853"/>
                    </a:cubicBezTo>
                    <a:cubicBezTo>
                      <a:pt x="5286" y="844"/>
                      <a:pt x="5752" y="814"/>
                      <a:pt x="6218" y="794"/>
                    </a:cubicBezTo>
                    <a:cubicBezTo>
                      <a:pt x="6684" y="764"/>
                      <a:pt x="7169" y="725"/>
                      <a:pt x="7645" y="675"/>
                    </a:cubicBezTo>
                    <a:cubicBezTo>
                      <a:pt x="8111" y="635"/>
                      <a:pt x="8587" y="586"/>
                      <a:pt x="9053" y="536"/>
                    </a:cubicBezTo>
                    <a:cubicBezTo>
                      <a:pt x="9519" y="496"/>
                      <a:pt x="9976" y="457"/>
                      <a:pt x="10422" y="417"/>
                    </a:cubicBezTo>
                    <a:cubicBezTo>
                      <a:pt x="10868" y="387"/>
                      <a:pt x="11294" y="358"/>
                      <a:pt x="11701" y="338"/>
                    </a:cubicBezTo>
                    <a:cubicBezTo>
                      <a:pt x="12107" y="308"/>
                      <a:pt x="12494" y="298"/>
                      <a:pt x="12851" y="288"/>
                    </a:cubicBezTo>
                    <a:cubicBezTo>
                      <a:pt x="13208" y="268"/>
                      <a:pt x="13535" y="268"/>
                      <a:pt x="13823" y="268"/>
                    </a:cubicBezTo>
                    <a:cubicBezTo>
                      <a:pt x="14120" y="268"/>
                      <a:pt x="14368" y="268"/>
                      <a:pt x="14576" y="278"/>
                    </a:cubicBezTo>
                    <a:cubicBezTo>
                      <a:pt x="14993" y="288"/>
                      <a:pt x="15231" y="318"/>
                      <a:pt x="15231" y="318"/>
                    </a:cubicBezTo>
                    <a:cubicBezTo>
                      <a:pt x="15231" y="318"/>
                      <a:pt x="15003" y="259"/>
                      <a:pt x="14586" y="189"/>
                    </a:cubicBezTo>
                    <a:cubicBezTo>
                      <a:pt x="14170" y="130"/>
                      <a:pt x="13575" y="70"/>
                      <a:pt x="12861" y="30"/>
                    </a:cubicBezTo>
                    <a:cubicBezTo>
                      <a:pt x="12494" y="11"/>
                      <a:pt x="12107" y="1"/>
                      <a:pt x="11701" y="1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0" name="Google Shape;5070;p35"/>
              <p:cNvSpPr/>
              <p:nvPr/>
            </p:nvSpPr>
            <p:spPr>
              <a:xfrm>
                <a:off x="-976757" y="916572"/>
                <a:ext cx="773106" cy="83680"/>
              </a:xfrm>
              <a:custGeom>
                <a:avLst/>
                <a:gdLst/>
                <a:ahLst/>
                <a:cxnLst/>
                <a:rect l="l" t="t" r="r" b="b"/>
                <a:pathLst>
                  <a:path w="7428" h="804" extrusionOk="0">
                    <a:moveTo>
                      <a:pt x="5058" y="0"/>
                    </a:moveTo>
                    <a:cubicBezTo>
                      <a:pt x="4829" y="0"/>
                      <a:pt x="4611" y="10"/>
                      <a:pt x="4373" y="20"/>
                    </a:cubicBezTo>
                    <a:cubicBezTo>
                      <a:pt x="4145" y="20"/>
                      <a:pt x="3907" y="40"/>
                      <a:pt x="3679" y="60"/>
                    </a:cubicBezTo>
                    <a:cubicBezTo>
                      <a:pt x="3441" y="79"/>
                      <a:pt x="3213" y="99"/>
                      <a:pt x="2985" y="129"/>
                    </a:cubicBezTo>
                    <a:cubicBezTo>
                      <a:pt x="2757" y="159"/>
                      <a:pt x="2529" y="188"/>
                      <a:pt x="2311" y="218"/>
                    </a:cubicBezTo>
                    <a:cubicBezTo>
                      <a:pt x="1875" y="288"/>
                      <a:pt x="1468" y="377"/>
                      <a:pt x="1131" y="456"/>
                    </a:cubicBezTo>
                    <a:cubicBezTo>
                      <a:pt x="784" y="545"/>
                      <a:pt x="506" y="625"/>
                      <a:pt x="308" y="694"/>
                    </a:cubicBezTo>
                    <a:cubicBezTo>
                      <a:pt x="110" y="764"/>
                      <a:pt x="1" y="803"/>
                      <a:pt x="1" y="803"/>
                    </a:cubicBezTo>
                    <a:cubicBezTo>
                      <a:pt x="1" y="803"/>
                      <a:pt x="120" y="803"/>
                      <a:pt x="328" y="793"/>
                    </a:cubicBezTo>
                    <a:cubicBezTo>
                      <a:pt x="427" y="783"/>
                      <a:pt x="556" y="783"/>
                      <a:pt x="695" y="773"/>
                    </a:cubicBezTo>
                    <a:cubicBezTo>
                      <a:pt x="834" y="764"/>
                      <a:pt x="1002" y="754"/>
                      <a:pt x="1171" y="744"/>
                    </a:cubicBezTo>
                    <a:cubicBezTo>
                      <a:pt x="1349" y="734"/>
                      <a:pt x="1538" y="724"/>
                      <a:pt x="1736" y="704"/>
                    </a:cubicBezTo>
                    <a:cubicBezTo>
                      <a:pt x="1934" y="694"/>
                      <a:pt x="2142" y="674"/>
                      <a:pt x="2361" y="664"/>
                    </a:cubicBezTo>
                    <a:cubicBezTo>
                      <a:pt x="2797" y="635"/>
                      <a:pt x="3253" y="595"/>
                      <a:pt x="3719" y="555"/>
                    </a:cubicBezTo>
                    <a:cubicBezTo>
                      <a:pt x="3947" y="545"/>
                      <a:pt x="4185" y="526"/>
                      <a:pt x="4413" y="506"/>
                    </a:cubicBezTo>
                    <a:cubicBezTo>
                      <a:pt x="4631" y="486"/>
                      <a:pt x="4859" y="466"/>
                      <a:pt x="5077" y="446"/>
                    </a:cubicBezTo>
                    <a:cubicBezTo>
                      <a:pt x="5295" y="426"/>
                      <a:pt x="5504" y="407"/>
                      <a:pt x="5702" y="387"/>
                    </a:cubicBezTo>
                    <a:cubicBezTo>
                      <a:pt x="5900" y="367"/>
                      <a:pt x="6089" y="347"/>
                      <a:pt x="6267" y="327"/>
                    </a:cubicBezTo>
                    <a:cubicBezTo>
                      <a:pt x="6614" y="278"/>
                      <a:pt x="6902" y="248"/>
                      <a:pt x="7100" y="218"/>
                    </a:cubicBezTo>
                    <a:cubicBezTo>
                      <a:pt x="7308" y="188"/>
                      <a:pt x="7427" y="159"/>
                      <a:pt x="7427" y="159"/>
                    </a:cubicBezTo>
                    <a:cubicBezTo>
                      <a:pt x="7427" y="159"/>
                      <a:pt x="7308" y="139"/>
                      <a:pt x="7100" y="119"/>
                    </a:cubicBezTo>
                    <a:cubicBezTo>
                      <a:pt x="6902" y="89"/>
                      <a:pt x="6604" y="50"/>
                      <a:pt x="6257" y="30"/>
                    </a:cubicBezTo>
                    <a:cubicBezTo>
                      <a:pt x="6079" y="20"/>
                      <a:pt x="5890" y="10"/>
                      <a:pt x="5692" y="10"/>
                    </a:cubicBezTo>
                    <a:cubicBezTo>
                      <a:pt x="5484" y="0"/>
                      <a:pt x="5276" y="0"/>
                      <a:pt x="5058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1" name="Google Shape;5071;p35"/>
              <p:cNvSpPr/>
              <p:nvPr/>
            </p:nvSpPr>
            <p:spPr>
              <a:xfrm>
                <a:off x="-3379237" y="789594"/>
                <a:ext cx="297357" cy="297357"/>
              </a:xfrm>
              <a:custGeom>
                <a:avLst/>
                <a:gdLst/>
                <a:ahLst/>
                <a:cxnLst/>
                <a:rect l="l" t="t" r="r" b="b"/>
                <a:pathLst>
                  <a:path w="2857" h="2857" extrusionOk="0">
                    <a:moveTo>
                      <a:pt x="2856" y="0"/>
                    </a:moveTo>
                    <a:cubicBezTo>
                      <a:pt x="2856" y="0"/>
                      <a:pt x="2767" y="0"/>
                      <a:pt x="2628" y="20"/>
                    </a:cubicBezTo>
                    <a:cubicBezTo>
                      <a:pt x="2490" y="30"/>
                      <a:pt x="2301" y="70"/>
                      <a:pt x="2063" y="119"/>
                    </a:cubicBezTo>
                    <a:cubicBezTo>
                      <a:pt x="1835" y="179"/>
                      <a:pt x="1567" y="268"/>
                      <a:pt x="1290" y="387"/>
                    </a:cubicBezTo>
                    <a:cubicBezTo>
                      <a:pt x="1151" y="447"/>
                      <a:pt x="1012" y="516"/>
                      <a:pt x="873" y="605"/>
                    </a:cubicBezTo>
                    <a:cubicBezTo>
                      <a:pt x="735" y="685"/>
                      <a:pt x="596" y="784"/>
                      <a:pt x="467" y="903"/>
                    </a:cubicBezTo>
                    <a:cubicBezTo>
                      <a:pt x="338" y="1022"/>
                      <a:pt x="219" y="1161"/>
                      <a:pt x="130" y="1329"/>
                    </a:cubicBezTo>
                    <a:cubicBezTo>
                      <a:pt x="40" y="1508"/>
                      <a:pt x="1" y="1736"/>
                      <a:pt x="70" y="1934"/>
                    </a:cubicBezTo>
                    <a:cubicBezTo>
                      <a:pt x="130" y="2122"/>
                      <a:pt x="239" y="2271"/>
                      <a:pt x="348" y="2360"/>
                    </a:cubicBezTo>
                    <a:cubicBezTo>
                      <a:pt x="378" y="2390"/>
                      <a:pt x="407" y="2420"/>
                      <a:pt x="437" y="2440"/>
                    </a:cubicBezTo>
                    <a:cubicBezTo>
                      <a:pt x="467" y="2459"/>
                      <a:pt x="497" y="2479"/>
                      <a:pt x="526" y="2499"/>
                    </a:cubicBezTo>
                    <a:cubicBezTo>
                      <a:pt x="586" y="2539"/>
                      <a:pt x="635" y="2578"/>
                      <a:pt x="695" y="2598"/>
                    </a:cubicBezTo>
                    <a:cubicBezTo>
                      <a:pt x="744" y="2628"/>
                      <a:pt x="804" y="2658"/>
                      <a:pt x="854" y="2678"/>
                    </a:cubicBezTo>
                    <a:cubicBezTo>
                      <a:pt x="903" y="2697"/>
                      <a:pt x="953" y="2717"/>
                      <a:pt x="1002" y="2737"/>
                    </a:cubicBezTo>
                    <a:cubicBezTo>
                      <a:pt x="1091" y="2767"/>
                      <a:pt x="1171" y="2787"/>
                      <a:pt x="1240" y="2806"/>
                    </a:cubicBezTo>
                    <a:cubicBezTo>
                      <a:pt x="1379" y="2836"/>
                      <a:pt x="1458" y="2856"/>
                      <a:pt x="1458" y="2856"/>
                    </a:cubicBezTo>
                    <a:cubicBezTo>
                      <a:pt x="1458" y="2856"/>
                      <a:pt x="1399" y="2797"/>
                      <a:pt x="1290" y="2717"/>
                    </a:cubicBezTo>
                    <a:cubicBezTo>
                      <a:pt x="1230" y="2678"/>
                      <a:pt x="1161" y="2628"/>
                      <a:pt x="1091" y="2569"/>
                    </a:cubicBezTo>
                    <a:cubicBezTo>
                      <a:pt x="1022" y="2509"/>
                      <a:pt x="943" y="2440"/>
                      <a:pt x="863" y="2360"/>
                    </a:cubicBezTo>
                    <a:cubicBezTo>
                      <a:pt x="814" y="2331"/>
                      <a:pt x="784" y="2281"/>
                      <a:pt x="744" y="2241"/>
                    </a:cubicBezTo>
                    <a:cubicBezTo>
                      <a:pt x="725" y="2221"/>
                      <a:pt x="705" y="2202"/>
                      <a:pt x="685" y="2182"/>
                    </a:cubicBezTo>
                    <a:cubicBezTo>
                      <a:pt x="665" y="2152"/>
                      <a:pt x="645" y="2132"/>
                      <a:pt x="635" y="2112"/>
                    </a:cubicBezTo>
                    <a:cubicBezTo>
                      <a:pt x="556" y="2023"/>
                      <a:pt x="516" y="1914"/>
                      <a:pt x="506" y="1825"/>
                    </a:cubicBezTo>
                    <a:cubicBezTo>
                      <a:pt x="487" y="1736"/>
                      <a:pt x="506" y="1656"/>
                      <a:pt x="566" y="1557"/>
                    </a:cubicBezTo>
                    <a:cubicBezTo>
                      <a:pt x="616" y="1458"/>
                      <a:pt x="705" y="1369"/>
                      <a:pt x="804" y="1270"/>
                    </a:cubicBezTo>
                    <a:cubicBezTo>
                      <a:pt x="913" y="1180"/>
                      <a:pt x="1022" y="1091"/>
                      <a:pt x="1141" y="1012"/>
                    </a:cubicBezTo>
                    <a:cubicBezTo>
                      <a:pt x="1260" y="933"/>
                      <a:pt x="1379" y="853"/>
                      <a:pt x="1498" y="784"/>
                    </a:cubicBezTo>
                    <a:cubicBezTo>
                      <a:pt x="1736" y="635"/>
                      <a:pt x="1974" y="506"/>
                      <a:pt x="2172" y="397"/>
                    </a:cubicBezTo>
                    <a:cubicBezTo>
                      <a:pt x="2371" y="278"/>
                      <a:pt x="2549" y="179"/>
                      <a:pt x="2668" y="110"/>
                    </a:cubicBezTo>
                    <a:cubicBezTo>
                      <a:pt x="2787" y="40"/>
                      <a:pt x="2856" y="0"/>
                      <a:pt x="285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2" name="Google Shape;5072;p35"/>
              <p:cNvSpPr/>
              <p:nvPr/>
            </p:nvSpPr>
            <p:spPr>
              <a:xfrm>
                <a:off x="-2711459" y="1184890"/>
                <a:ext cx="1300376" cy="60991"/>
              </a:xfrm>
              <a:custGeom>
                <a:avLst/>
                <a:gdLst/>
                <a:ahLst/>
                <a:cxnLst/>
                <a:rect l="l" t="t" r="r" b="b"/>
                <a:pathLst>
                  <a:path w="12494" h="586" extrusionOk="0">
                    <a:moveTo>
                      <a:pt x="6247" y="0"/>
                    </a:moveTo>
                    <a:cubicBezTo>
                      <a:pt x="5860" y="0"/>
                      <a:pt x="5463" y="20"/>
                      <a:pt x="5077" y="30"/>
                    </a:cubicBezTo>
                    <a:cubicBezTo>
                      <a:pt x="4690" y="40"/>
                      <a:pt x="4313" y="69"/>
                      <a:pt x="3946" y="89"/>
                    </a:cubicBezTo>
                    <a:cubicBezTo>
                      <a:pt x="3579" y="109"/>
                      <a:pt x="3223" y="139"/>
                      <a:pt x="2885" y="169"/>
                    </a:cubicBezTo>
                    <a:cubicBezTo>
                      <a:pt x="2548" y="198"/>
                      <a:pt x="2231" y="238"/>
                      <a:pt x="1943" y="278"/>
                    </a:cubicBezTo>
                    <a:cubicBezTo>
                      <a:pt x="1358" y="347"/>
                      <a:pt x="873" y="426"/>
                      <a:pt x="535" y="486"/>
                    </a:cubicBezTo>
                    <a:cubicBezTo>
                      <a:pt x="198" y="545"/>
                      <a:pt x="0" y="585"/>
                      <a:pt x="0" y="585"/>
                    </a:cubicBezTo>
                    <a:lnTo>
                      <a:pt x="545" y="585"/>
                    </a:lnTo>
                    <a:cubicBezTo>
                      <a:pt x="882" y="575"/>
                      <a:pt x="1378" y="565"/>
                      <a:pt x="1963" y="565"/>
                    </a:cubicBezTo>
                    <a:cubicBezTo>
                      <a:pt x="2548" y="555"/>
                      <a:pt x="3232" y="535"/>
                      <a:pt x="3966" y="526"/>
                    </a:cubicBezTo>
                    <a:cubicBezTo>
                      <a:pt x="4323" y="526"/>
                      <a:pt x="4710" y="516"/>
                      <a:pt x="5087" y="516"/>
                    </a:cubicBezTo>
                    <a:cubicBezTo>
                      <a:pt x="5473" y="516"/>
                      <a:pt x="5860" y="506"/>
                      <a:pt x="6257" y="506"/>
                    </a:cubicBezTo>
                    <a:cubicBezTo>
                      <a:pt x="6514" y="506"/>
                      <a:pt x="6772" y="501"/>
                      <a:pt x="7030" y="501"/>
                    </a:cubicBezTo>
                    <a:cubicBezTo>
                      <a:pt x="7159" y="501"/>
                      <a:pt x="7288" y="502"/>
                      <a:pt x="7417" y="506"/>
                    </a:cubicBezTo>
                    <a:lnTo>
                      <a:pt x="8537" y="506"/>
                    </a:lnTo>
                    <a:cubicBezTo>
                      <a:pt x="8904" y="516"/>
                      <a:pt x="9261" y="516"/>
                      <a:pt x="9588" y="526"/>
                    </a:cubicBezTo>
                    <a:cubicBezTo>
                      <a:pt x="9925" y="526"/>
                      <a:pt x="10243" y="526"/>
                      <a:pt x="10540" y="535"/>
                    </a:cubicBezTo>
                    <a:cubicBezTo>
                      <a:pt x="10828" y="545"/>
                      <a:pt x="11095" y="555"/>
                      <a:pt x="11333" y="555"/>
                    </a:cubicBezTo>
                    <a:cubicBezTo>
                      <a:pt x="11571" y="565"/>
                      <a:pt x="11779" y="575"/>
                      <a:pt x="11958" y="575"/>
                    </a:cubicBezTo>
                    <a:cubicBezTo>
                      <a:pt x="12295" y="585"/>
                      <a:pt x="12493" y="585"/>
                      <a:pt x="12493" y="585"/>
                    </a:cubicBezTo>
                    <a:cubicBezTo>
                      <a:pt x="12493" y="585"/>
                      <a:pt x="12305" y="545"/>
                      <a:pt x="11968" y="476"/>
                    </a:cubicBezTo>
                    <a:cubicBezTo>
                      <a:pt x="11799" y="446"/>
                      <a:pt x="11591" y="407"/>
                      <a:pt x="11353" y="367"/>
                    </a:cubicBezTo>
                    <a:cubicBezTo>
                      <a:pt x="11115" y="327"/>
                      <a:pt x="10847" y="288"/>
                      <a:pt x="10560" y="248"/>
                    </a:cubicBezTo>
                    <a:cubicBezTo>
                      <a:pt x="10272" y="208"/>
                      <a:pt x="9945" y="179"/>
                      <a:pt x="9618" y="149"/>
                    </a:cubicBezTo>
                    <a:cubicBezTo>
                      <a:pt x="9449" y="129"/>
                      <a:pt x="9271" y="109"/>
                      <a:pt x="9092" y="99"/>
                    </a:cubicBezTo>
                    <a:cubicBezTo>
                      <a:pt x="8924" y="79"/>
                      <a:pt x="8735" y="79"/>
                      <a:pt x="8557" y="60"/>
                    </a:cubicBezTo>
                    <a:cubicBezTo>
                      <a:pt x="8190" y="40"/>
                      <a:pt x="7803" y="20"/>
                      <a:pt x="7417" y="20"/>
                    </a:cubicBezTo>
                    <a:cubicBezTo>
                      <a:pt x="7030" y="0"/>
                      <a:pt x="6643" y="0"/>
                      <a:pt x="6247" y="0"/>
                    </a:cubicBezTo>
                    <a:close/>
                  </a:path>
                </a:pathLst>
              </a:custGeom>
              <a:solidFill>
                <a:schemeClr val="accent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73" name="Google Shape;5073;p35"/>
            <p:cNvGrpSpPr/>
            <p:nvPr/>
          </p:nvGrpSpPr>
          <p:grpSpPr>
            <a:xfrm rot="-340504">
              <a:off x="654819" y="2740898"/>
              <a:ext cx="2752115" cy="1811528"/>
              <a:chOff x="-3379237" y="-844150"/>
              <a:chExt cx="3175586" cy="2090031"/>
            </a:xfrm>
          </p:grpSpPr>
          <p:sp>
            <p:nvSpPr>
              <p:cNvPr id="5074" name="Google Shape;5074;p35"/>
              <p:cNvSpPr/>
              <p:nvPr/>
            </p:nvSpPr>
            <p:spPr>
              <a:xfrm>
                <a:off x="-3044828" y="142529"/>
                <a:ext cx="2748232" cy="920275"/>
              </a:xfrm>
              <a:custGeom>
                <a:avLst/>
                <a:gdLst/>
                <a:ahLst/>
                <a:cxnLst/>
                <a:rect l="l" t="t" r="r" b="b"/>
                <a:pathLst>
                  <a:path w="26405" h="8842" extrusionOk="0">
                    <a:moveTo>
                      <a:pt x="21229" y="169"/>
                    </a:moveTo>
                    <a:cubicBezTo>
                      <a:pt x="21150" y="209"/>
                      <a:pt x="21070" y="258"/>
                      <a:pt x="20991" y="308"/>
                    </a:cubicBezTo>
                    <a:cubicBezTo>
                      <a:pt x="20872" y="377"/>
                      <a:pt x="20753" y="447"/>
                      <a:pt x="20634" y="536"/>
                    </a:cubicBezTo>
                    <a:cubicBezTo>
                      <a:pt x="20396" y="705"/>
                      <a:pt x="20188" y="903"/>
                      <a:pt x="20039" y="1071"/>
                    </a:cubicBezTo>
                    <a:cubicBezTo>
                      <a:pt x="19900" y="1240"/>
                      <a:pt x="19831" y="1369"/>
                      <a:pt x="19831" y="1369"/>
                    </a:cubicBezTo>
                    <a:cubicBezTo>
                      <a:pt x="19831" y="1369"/>
                      <a:pt x="19871" y="1220"/>
                      <a:pt x="19970" y="1022"/>
                    </a:cubicBezTo>
                    <a:cubicBezTo>
                      <a:pt x="20079" y="824"/>
                      <a:pt x="20247" y="566"/>
                      <a:pt x="20456" y="338"/>
                    </a:cubicBezTo>
                    <a:cubicBezTo>
                      <a:pt x="20495" y="288"/>
                      <a:pt x="20545" y="239"/>
                      <a:pt x="20595" y="189"/>
                    </a:cubicBezTo>
                    <a:cubicBezTo>
                      <a:pt x="20793" y="179"/>
                      <a:pt x="21001" y="169"/>
                      <a:pt x="21209" y="169"/>
                    </a:cubicBezTo>
                    <a:close/>
                    <a:moveTo>
                      <a:pt x="21596" y="179"/>
                    </a:moveTo>
                    <a:cubicBezTo>
                      <a:pt x="21804" y="189"/>
                      <a:pt x="22022" y="199"/>
                      <a:pt x="22250" y="219"/>
                    </a:cubicBezTo>
                    <a:cubicBezTo>
                      <a:pt x="22231" y="229"/>
                      <a:pt x="22211" y="239"/>
                      <a:pt x="22181" y="258"/>
                    </a:cubicBezTo>
                    <a:cubicBezTo>
                      <a:pt x="22082" y="298"/>
                      <a:pt x="21973" y="358"/>
                      <a:pt x="21864" y="427"/>
                    </a:cubicBezTo>
                    <a:cubicBezTo>
                      <a:pt x="21745" y="496"/>
                      <a:pt x="21626" y="576"/>
                      <a:pt x="21507" y="665"/>
                    </a:cubicBezTo>
                    <a:cubicBezTo>
                      <a:pt x="21269" y="833"/>
                      <a:pt x="21051" y="1032"/>
                      <a:pt x="20912" y="1190"/>
                    </a:cubicBezTo>
                    <a:cubicBezTo>
                      <a:pt x="20763" y="1359"/>
                      <a:pt x="20704" y="1498"/>
                      <a:pt x="20704" y="1498"/>
                    </a:cubicBezTo>
                    <a:cubicBezTo>
                      <a:pt x="20704" y="1498"/>
                      <a:pt x="20733" y="1349"/>
                      <a:pt x="20842" y="1151"/>
                    </a:cubicBezTo>
                    <a:cubicBezTo>
                      <a:pt x="20951" y="943"/>
                      <a:pt x="21120" y="695"/>
                      <a:pt x="21328" y="467"/>
                    </a:cubicBezTo>
                    <a:cubicBezTo>
                      <a:pt x="21408" y="367"/>
                      <a:pt x="21507" y="268"/>
                      <a:pt x="21596" y="179"/>
                    </a:cubicBezTo>
                    <a:close/>
                    <a:moveTo>
                      <a:pt x="22528" y="248"/>
                    </a:moveTo>
                    <a:cubicBezTo>
                      <a:pt x="22736" y="268"/>
                      <a:pt x="22954" y="288"/>
                      <a:pt x="23173" y="318"/>
                    </a:cubicBezTo>
                    <a:cubicBezTo>
                      <a:pt x="23143" y="338"/>
                      <a:pt x="23093" y="358"/>
                      <a:pt x="23054" y="377"/>
                    </a:cubicBezTo>
                    <a:cubicBezTo>
                      <a:pt x="22954" y="427"/>
                      <a:pt x="22845" y="486"/>
                      <a:pt x="22726" y="556"/>
                    </a:cubicBezTo>
                    <a:cubicBezTo>
                      <a:pt x="22617" y="625"/>
                      <a:pt x="22488" y="705"/>
                      <a:pt x="22369" y="784"/>
                    </a:cubicBezTo>
                    <a:cubicBezTo>
                      <a:pt x="22141" y="952"/>
                      <a:pt x="21923" y="1151"/>
                      <a:pt x="21784" y="1319"/>
                    </a:cubicBezTo>
                    <a:cubicBezTo>
                      <a:pt x="21636" y="1488"/>
                      <a:pt x="21566" y="1627"/>
                      <a:pt x="21566" y="1627"/>
                    </a:cubicBezTo>
                    <a:cubicBezTo>
                      <a:pt x="21566" y="1627"/>
                      <a:pt x="21606" y="1478"/>
                      <a:pt x="21715" y="1280"/>
                    </a:cubicBezTo>
                    <a:cubicBezTo>
                      <a:pt x="21814" y="1071"/>
                      <a:pt x="21993" y="824"/>
                      <a:pt x="22191" y="586"/>
                    </a:cubicBezTo>
                    <a:cubicBezTo>
                      <a:pt x="22290" y="476"/>
                      <a:pt x="22399" y="367"/>
                      <a:pt x="22508" y="268"/>
                    </a:cubicBezTo>
                    <a:cubicBezTo>
                      <a:pt x="22518" y="258"/>
                      <a:pt x="22518" y="248"/>
                      <a:pt x="22528" y="248"/>
                    </a:cubicBezTo>
                    <a:close/>
                    <a:moveTo>
                      <a:pt x="23420" y="348"/>
                    </a:moveTo>
                    <a:cubicBezTo>
                      <a:pt x="23639" y="387"/>
                      <a:pt x="23837" y="417"/>
                      <a:pt x="24025" y="457"/>
                    </a:cubicBezTo>
                    <a:cubicBezTo>
                      <a:pt x="23995" y="467"/>
                      <a:pt x="23956" y="486"/>
                      <a:pt x="23916" y="506"/>
                    </a:cubicBezTo>
                    <a:cubicBezTo>
                      <a:pt x="23827" y="556"/>
                      <a:pt x="23718" y="615"/>
                      <a:pt x="23599" y="685"/>
                    </a:cubicBezTo>
                    <a:cubicBezTo>
                      <a:pt x="23480" y="754"/>
                      <a:pt x="23361" y="833"/>
                      <a:pt x="23242" y="913"/>
                    </a:cubicBezTo>
                    <a:cubicBezTo>
                      <a:pt x="23004" y="1081"/>
                      <a:pt x="22796" y="1280"/>
                      <a:pt x="22647" y="1448"/>
                    </a:cubicBezTo>
                    <a:cubicBezTo>
                      <a:pt x="22508" y="1617"/>
                      <a:pt x="22439" y="1746"/>
                      <a:pt x="22439" y="1746"/>
                    </a:cubicBezTo>
                    <a:cubicBezTo>
                      <a:pt x="22439" y="1746"/>
                      <a:pt x="22478" y="1607"/>
                      <a:pt x="22578" y="1399"/>
                    </a:cubicBezTo>
                    <a:cubicBezTo>
                      <a:pt x="22687" y="1200"/>
                      <a:pt x="22855" y="943"/>
                      <a:pt x="23063" y="714"/>
                    </a:cubicBezTo>
                    <a:cubicBezTo>
                      <a:pt x="23163" y="605"/>
                      <a:pt x="23272" y="486"/>
                      <a:pt x="23371" y="387"/>
                    </a:cubicBezTo>
                    <a:cubicBezTo>
                      <a:pt x="23391" y="377"/>
                      <a:pt x="23401" y="367"/>
                      <a:pt x="23420" y="348"/>
                    </a:cubicBezTo>
                    <a:close/>
                    <a:moveTo>
                      <a:pt x="24263" y="506"/>
                    </a:moveTo>
                    <a:cubicBezTo>
                      <a:pt x="24452" y="546"/>
                      <a:pt x="24620" y="595"/>
                      <a:pt x="24769" y="645"/>
                    </a:cubicBezTo>
                    <a:cubicBezTo>
                      <a:pt x="24680" y="685"/>
                      <a:pt x="24580" y="744"/>
                      <a:pt x="24462" y="814"/>
                    </a:cubicBezTo>
                    <a:cubicBezTo>
                      <a:pt x="24352" y="873"/>
                      <a:pt x="24224" y="952"/>
                      <a:pt x="24114" y="1042"/>
                    </a:cubicBezTo>
                    <a:cubicBezTo>
                      <a:pt x="23877" y="1210"/>
                      <a:pt x="23658" y="1409"/>
                      <a:pt x="23520" y="1577"/>
                    </a:cubicBezTo>
                    <a:cubicBezTo>
                      <a:pt x="23371" y="1746"/>
                      <a:pt x="23311" y="1875"/>
                      <a:pt x="23311" y="1875"/>
                    </a:cubicBezTo>
                    <a:cubicBezTo>
                      <a:pt x="23311" y="1875"/>
                      <a:pt x="23341" y="1726"/>
                      <a:pt x="23450" y="1528"/>
                    </a:cubicBezTo>
                    <a:cubicBezTo>
                      <a:pt x="23549" y="1329"/>
                      <a:pt x="23728" y="1071"/>
                      <a:pt x="23926" y="843"/>
                    </a:cubicBezTo>
                    <a:cubicBezTo>
                      <a:pt x="24035" y="724"/>
                      <a:pt x="24134" y="615"/>
                      <a:pt x="24243" y="516"/>
                    </a:cubicBezTo>
                    <a:cubicBezTo>
                      <a:pt x="24253" y="516"/>
                      <a:pt x="24253" y="506"/>
                      <a:pt x="24263" y="506"/>
                    </a:cubicBezTo>
                    <a:close/>
                    <a:moveTo>
                      <a:pt x="982" y="784"/>
                    </a:moveTo>
                    <a:cubicBezTo>
                      <a:pt x="982" y="784"/>
                      <a:pt x="1329" y="784"/>
                      <a:pt x="2182" y="1379"/>
                    </a:cubicBezTo>
                    <a:cubicBezTo>
                      <a:pt x="2787" y="1805"/>
                      <a:pt x="5761" y="1726"/>
                      <a:pt x="5940" y="1756"/>
                    </a:cubicBezTo>
                    <a:cubicBezTo>
                      <a:pt x="6074" y="1787"/>
                      <a:pt x="4202" y="1888"/>
                      <a:pt x="2961" y="1888"/>
                    </a:cubicBezTo>
                    <a:cubicBezTo>
                      <a:pt x="2641" y="1888"/>
                      <a:pt x="2363" y="1881"/>
                      <a:pt x="2172" y="1865"/>
                    </a:cubicBezTo>
                    <a:cubicBezTo>
                      <a:pt x="1240" y="1785"/>
                      <a:pt x="466" y="1418"/>
                      <a:pt x="466" y="1418"/>
                    </a:cubicBezTo>
                    <a:cubicBezTo>
                      <a:pt x="694" y="972"/>
                      <a:pt x="982" y="784"/>
                      <a:pt x="982" y="784"/>
                    </a:cubicBezTo>
                    <a:close/>
                    <a:moveTo>
                      <a:pt x="397" y="1696"/>
                    </a:moveTo>
                    <a:cubicBezTo>
                      <a:pt x="1270" y="2003"/>
                      <a:pt x="1626" y="2043"/>
                      <a:pt x="2995" y="2083"/>
                    </a:cubicBezTo>
                    <a:cubicBezTo>
                      <a:pt x="3094" y="2093"/>
                      <a:pt x="3193" y="2103"/>
                      <a:pt x="3292" y="2113"/>
                    </a:cubicBezTo>
                    <a:cubicBezTo>
                      <a:pt x="3263" y="2113"/>
                      <a:pt x="3233" y="2113"/>
                      <a:pt x="3203" y="2122"/>
                    </a:cubicBezTo>
                    <a:cubicBezTo>
                      <a:pt x="2871" y="2139"/>
                      <a:pt x="2533" y="2155"/>
                      <a:pt x="2252" y="2155"/>
                    </a:cubicBezTo>
                    <a:cubicBezTo>
                      <a:pt x="2189" y="2155"/>
                      <a:pt x="2129" y="2154"/>
                      <a:pt x="2073" y="2152"/>
                    </a:cubicBezTo>
                    <a:cubicBezTo>
                      <a:pt x="1765" y="2152"/>
                      <a:pt x="1557" y="2122"/>
                      <a:pt x="1557" y="2122"/>
                    </a:cubicBezTo>
                    <a:lnTo>
                      <a:pt x="1557" y="2122"/>
                    </a:lnTo>
                    <a:cubicBezTo>
                      <a:pt x="1557" y="2122"/>
                      <a:pt x="1765" y="2172"/>
                      <a:pt x="2073" y="2202"/>
                    </a:cubicBezTo>
                    <a:cubicBezTo>
                      <a:pt x="2380" y="2241"/>
                      <a:pt x="2797" y="2271"/>
                      <a:pt x="3203" y="2291"/>
                    </a:cubicBezTo>
                    <a:cubicBezTo>
                      <a:pt x="3471" y="2301"/>
                      <a:pt x="3729" y="2301"/>
                      <a:pt x="3967" y="2301"/>
                    </a:cubicBezTo>
                    <a:cubicBezTo>
                      <a:pt x="3986" y="2311"/>
                      <a:pt x="4006" y="2321"/>
                      <a:pt x="4026" y="2331"/>
                    </a:cubicBezTo>
                    <a:cubicBezTo>
                      <a:pt x="3788" y="2350"/>
                      <a:pt x="3530" y="2380"/>
                      <a:pt x="3263" y="2400"/>
                    </a:cubicBezTo>
                    <a:cubicBezTo>
                      <a:pt x="2920" y="2425"/>
                      <a:pt x="2577" y="2442"/>
                      <a:pt x="2290" y="2442"/>
                    </a:cubicBezTo>
                    <a:cubicBezTo>
                      <a:pt x="2228" y="2442"/>
                      <a:pt x="2169" y="2441"/>
                      <a:pt x="2112" y="2440"/>
                    </a:cubicBezTo>
                    <a:cubicBezTo>
                      <a:pt x="2049" y="2442"/>
                      <a:pt x="1990" y="2442"/>
                      <a:pt x="1936" y="2442"/>
                    </a:cubicBezTo>
                    <a:cubicBezTo>
                      <a:pt x="1720" y="2442"/>
                      <a:pt x="1587" y="2430"/>
                      <a:pt x="1587" y="2430"/>
                    </a:cubicBezTo>
                    <a:lnTo>
                      <a:pt x="1587" y="2430"/>
                    </a:lnTo>
                    <a:cubicBezTo>
                      <a:pt x="1587" y="2430"/>
                      <a:pt x="1795" y="2469"/>
                      <a:pt x="2112" y="2499"/>
                    </a:cubicBezTo>
                    <a:cubicBezTo>
                      <a:pt x="2420" y="2529"/>
                      <a:pt x="2846" y="2559"/>
                      <a:pt x="3263" y="2569"/>
                    </a:cubicBezTo>
                    <a:cubicBezTo>
                      <a:pt x="3456" y="2574"/>
                      <a:pt x="3647" y="2576"/>
                      <a:pt x="3828" y="2576"/>
                    </a:cubicBezTo>
                    <a:cubicBezTo>
                      <a:pt x="4009" y="2576"/>
                      <a:pt x="4180" y="2574"/>
                      <a:pt x="4333" y="2569"/>
                    </a:cubicBezTo>
                    <a:lnTo>
                      <a:pt x="4333" y="2569"/>
                    </a:lnTo>
                    <a:cubicBezTo>
                      <a:pt x="4036" y="2608"/>
                      <a:pt x="3679" y="2648"/>
                      <a:pt x="3322" y="2678"/>
                    </a:cubicBezTo>
                    <a:cubicBezTo>
                      <a:pt x="2896" y="2707"/>
                      <a:pt x="2469" y="2737"/>
                      <a:pt x="2152" y="2737"/>
                    </a:cubicBezTo>
                    <a:cubicBezTo>
                      <a:pt x="2089" y="2739"/>
                      <a:pt x="2029" y="2740"/>
                      <a:pt x="1974" y="2740"/>
                    </a:cubicBezTo>
                    <a:cubicBezTo>
                      <a:pt x="1756" y="2740"/>
                      <a:pt x="1617" y="2727"/>
                      <a:pt x="1617" y="2727"/>
                    </a:cubicBezTo>
                    <a:lnTo>
                      <a:pt x="1617" y="2727"/>
                    </a:lnTo>
                    <a:cubicBezTo>
                      <a:pt x="1617" y="2727"/>
                      <a:pt x="1825" y="2767"/>
                      <a:pt x="2152" y="2787"/>
                    </a:cubicBezTo>
                    <a:cubicBezTo>
                      <a:pt x="2469" y="2817"/>
                      <a:pt x="2896" y="2836"/>
                      <a:pt x="3322" y="2846"/>
                    </a:cubicBezTo>
                    <a:cubicBezTo>
                      <a:pt x="3719" y="2846"/>
                      <a:pt x="4105" y="2846"/>
                      <a:pt x="4413" y="2836"/>
                    </a:cubicBezTo>
                    <a:lnTo>
                      <a:pt x="4413" y="2836"/>
                    </a:lnTo>
                    <a:cubicBezTo>
                      <a:pt x="4115" y="2876"/>
                      <a:pt x="3748" y="2916"/>
                      <a:pt x="3382" y="2955"/>
                    </a:cubicBezTo>
                    <a:cubicBezTo>
                      <a:pt x="2945" y="2995"/>
                      <a:pt x="2509" y="3025"/>
                      <a:pt x="2192" y="3035"/>
                    </a:cubicBezTo>
                    <a:cubicBezTo>
                      <a:pt x="2083" y="3038"/>
                      <a:pt x="1986" y="3039"/>
                      <a:pt x="1905" y="3039"/>
                    </a:cubicBezTo>
                    <a:cubicBezTo>
                      <a:pt x="1743" y="3039"/>
                      <a:pt x="1646" y="3035"/>
                      <a:pt x="1646" y="3035"/>
                    </a:cubicBezTo>
                    <a:lnTo>
                      <a:pt x="1646" y="3035"/>
                    </a:lnTo>
                    <a:cubicBezTo>
                      <a:pt x="1646" y="3035"/>
                      <a:pt x="1864" y="3064"/>
                      <a:pt x="2192" y="3084"/>
                    </a:cubicBezTo>
                    <a:cubicBezTo>
                      <a:pt x="2509" y="3104"/>
                      <a:pt x="2945" y="3124"/>
                      <a:pt x="3382" y="3124"/>
                    </a:cubicBezTo>
                    <a:cubicBezTo>
                      <a:pt x="3778" y="3124"/>
                      <a:pt x="4185" y="3114"/>
                      <a:pt x="4492" y="3104"/>
                    </a:cubicBezTo>
                    <a:lnTo>
                      <a:pt x="4492" y="3104"/>
                    </a:lnTo>
                    <a:cubicBezTo>
                      <a:pt x="4185" y="3144"/>
                      <a:pt x="3808" y="3193"/>
                      <a:pt x="3431" y="3233"/>
                    </a:cubicBezTo>
                    <a:cubicBezTo>
                      <a:pt x="2995" y="3283"/>
                      <a:pt x="2559" y="3312"/>
                      <a:pt x="2231" y="3322"/>
                    </a:cubicBezTo>
                    <a:cubicBezTo>
                      <a:pt x="2063" y="3332"/>
                      <a:pt x="1924" y="3335"/>
                      <a:pt x="1827" y="3335"/>
                    </a:cubicBezTo>
                    <a:cubicBezTo>
                      <a:pt x="1731" y="3335"/>
                      <a:pt x="1676" y="3332"/>
                      <a:pt x="1676" y="3332"/>
                    </a:cubicBezTo>
                    <a:lnTo>
                      <a:pt x="1676" y="3332"/>
                    </a:lnTo>
                    <a:cubicBezTo>
                      <a:pt x="1676" y="3332"/>
                      <a:pt x="1894" y="3362"/>
                      <a:pt x="2231" y="3372"/>
                    </a:cubicBezTo>
                    <a:cubicBezTo>
                      <a:pt x="2559" y="3392"/>
                      <a:pt x="3005" y="3402"/>
                      <a:pt x="3441" y="3402"/>
                    </a:cubicBezTo>
                    <a:cubicBezTo>
                      <a:pt x="3848" y="3402"/>
                      <a:pt x="4254" y="3382"/>
                      <a:pt x="4571" y="3372"/>
                    </a:cubicBezTo>
                    <a:lnTo>
                      <a:pt x="4571" y="3372"/>
                    </a:lnTo>
                    <a:cubicBezTo>
                      <a:pt x="4264" y="3411"/>
                      <a:pt x="3877" y="3471"/>
                      <a:pt x="3491" y="3511"/>
                    </a:cubicBezTo>
                    <a:cubicBezTo>
                      <a:pt x="3044" y="3560"/>
                      <a:pt x="2598" y="3600"/>
                      <a:pt x="2261" y="3620"/>
                    </a:cubicBezTo>
                    <a:cubicBezTo>
                      <a:pt x="2097" y="3630"/>
                      <a:pt x="1959" y="3632"/>
                      <a:pt x="1861" y="3632"/>
                    </a:cubicBezTo>
                    <a:cubicBezTo>
                      <a:pt x="1763" y="3632"/>
                      <a:pt x="1706" y="3630"/>
                      <a:pt x="1706" y="3630"/>
                    </a:cubicBezTo>
                    <a:lnTo>
                      <a:pt x="1706" y="3630"/>
                    </a:lnTo>
                    <a:cubicBezTo>
                      <a:pt x="1706" y="3630"/>
                      <a:pt x="1924" y="3659"/>
                      <a:pt x="2261" y="3669"/>
                    </a:cubicBezTo>
                    <a:cubicBezTo>
                      <a:pt x="2499" y="3676"/>
                      <a:pt x="2797" y="3683"/>
                      <a:pt x="3109" y="3683"/>
                    </a:cubicBezTo>
                    <a:cubicBezTo>
                      <a:pt x="3238" y="3683"/>
                      <a:pt x="3370" y="3682"/>
                      <a:pt x="3500" y="3679"/>
                    </a:cubicBezTo>
                    <a:cubicBezTo>
                      <a:pt x="3917" y="3669"/>
                      <a:pt x="4323" y="3649"/>
                      <a:pt x="4651" y="3630"/>
                    </a:cubicBezTo>
                    <a:lnTo>
                      <a:pt x="4651" y="3630"/>
                    </a:lnTo>
                    <a:cubicBezTo>
                      <a:pt x="4333" y="3689"/>
                      <a:pt x="3947" y="3739"/>
                      <a:pt x="3550" y="3788"/>
                    </a:cubicBezTo>
                    <a:cubicBezTo>
                      <a:pt x="3094" y="3848"/>
                      <a:pt x="2648" y="3887"/>
                      <a:pt x="2301" y="3907"/>
                    </a:cubicBezTo>
                    <a:cubicBezTo>
                      <a:pt x="1964" y="3937"/>
                      <a:pt x="1736" y="3937"/>
                      <a:pt x="1736" y="3937"/>
                    </a:cubicBezTo>
                    <a:cubicBezTo>
                      <a:pt x="1736" y="3937"/>
                      <a:pt x="1964" y="3957"/>
                      <a:pt x="2301" y="3967"/>
                    </a:cubicBezTo>
                    <a:cubicBezTo>
                      <a:pt x="2402" y="3970"/>
                      <a:pt x="2513" y="3971"/>
                      <a:pt x="2631" y="3971"/>
                    </a:cubicBezTo>
                    <a:cubicBezTo>
                      <a:pt x="2915" y="3971"/>
                      <a:pt x="3237" y="3964"/>
                      <a:pt x="3560" y="3957"/>
                    </a:cubicBezTo>
                    <a:cubicBezTo>
                      <a:pt x="3986" y="3947"/>
                      <a:pt x="4403" y="3917"/>
                      <a:pt x="4730" y="3897"/>
                    </a:cubicBezTo>
                    <a:lnTo>
                      <a:pt x="4730" y="3897"/>
                    </a:lnTo>
                    <a:cubicBezTo>
                      <a:pt x="4413" y="3957"/>
                      <a:pt x="4006" y="4016"/>
                      <a:pt x="3610" y="4066"/>
                    </a:cubicBezTo>
                    <a:cubicBezTo>
                      <a:pt x="3144" y="4125"/>
                      <a:pt x="2687" y="4175"/>
                      <a:pt x="2340" y="4205"/>
                    </a:cubicBezTo>
                    <a:cubicBezTo>
                      <a:pt x="1993" y="4234"/>
                      <a:pt x="1765" y="4234"/>
                      <a:pt x="1765" y="4234"/>
                    </a:cubicBezTo>
                    <a:cubicBezTo>
                      <a:pt x="1765" y="4234"/>
                      <a:pt x="1993" y="4254"/>
                      <a:pt x="2340" y="4254"/>
                    </a:cubicBezTo>
                    <a:cubicBezTo>
                      <a:pt x="2433" y="4257"/>
                      <a:pt x="2535" y="4258"/>
                      <a:pt x="2643" y="4258"/>
                    </a:cubicBezTo>
                    <a:cubicBezTo>
                      <a:pt x="2937" y="4258"/>
                      <a:pt x="3278" y="4249"/>
                      <a:pt x="3619" y="4234"/>
                    </a:cubicBezTo>
                    <a:cubicBezTo>
                      <a:pt x="4046" y="4215"/>
                      <a:pt x="4472" y="4195"/>
                      <a:pt x="4809" y="4165"/>
                    </a:cubicBezTo>
                    <a:lnTo>
                      <a:pt x="4809" y="4165"/>
                    </a:lnTo>
                    <a:cubicBezTo>
                      <a:pt x="4482" y="4224"/>
                      <a:pt x="4076" y="4294"/>
                      <a:pt x="3659" y="4343"/>
                    </a:cubicBezTo>
                    <a:cubicBezTo>
                      <a:pt x="3203" y="4413"/>
                      <a:pt x="2727" y="4462"/>
                      <a:pt x="2380" y="4492"/>
                    </a:cubicBezTo>
                    <a:cubicBezTo>
                      <a:pt x="2033" y="4532"/>
                      <a:pt x="1795" y="4542"/>
                      <a:pt x="1795" y="4542"/>
                    </a:cubicBezTo>
                    <a:cubicBezTo>
                      <a:pt x="1795" y="4542"/>
                      <a:pt x="2033" y="4552"/>
                      <a:pt x="2380" y="4552"/>
                    </a:cubicBezTo>
                    <a:cubicBezTo>
                      <a:pt x="2737" y="4552"/>
                      <a:pt x="3203" y="4542"/>
                      <a:pt x="3679" y="4512"/>
                    </a:cubicBezTo>
                    <a:cubicBezTo>
                      <a:pt x="3927" y="4502"/>
                      <a:pt x="4175" y="4482"/>
                      <a:pt x="4413" y="4472"/>
                    </a:cubicBezTo>
                    <a:lnTo>
                      <a:pt x="4413" y="4472"/>
                    </a:lnTo>
                    <a:cubicBezTo>
                      <a:pt x="4363" y="4492"/>
                      <a:pt x="4314" y="4522"/>
                      <a:pt x="4264" y="4542"/>
                    </a:cubicBezTo>
                    <a:cubicBezTo>
                      <a:pt x="4085" y="4572"/>
                      <a:pt x="3907" y="4601"/>
                      <a:pt x="3719" y="4621"/>
                    </a:cubicBezTo>
                    <a:cubicBezTo>
                      <a:pt x="3253" y="4691"/>
                      <a:pt x="2777" y="4750"/>
                      <a:pt x="2420" y="4790"/>
                    </a:cubicBezTo>
                    <a:cubicBezTo>
                      <a:pt x="2063" y="4829"/>
                      <a:pt x="1825" y="4839"/>
                      <a:pt x="1825" y="4839"/>
                    </a:cubicBezTo>
                    <a:cubicBezTo>
                      <a:pt x="1825" y="4839"/>
                      <a:pt x="1931" y="4844"/>
                      <a:pt x="2107" y="4844"/>
                    </a:cubicBezTo>
                    <a:cubicBezTo>
                      <a:pt x="2195" y="4844"/>
                      <a:pt x="2301" y="4843"/>
                      <a:pt x="2420" y="4839"/>
                    </a:cubicBezTo>
                    <a:cubicBezTo>
                      <a:pt x="2707" y="4839"/>
                      <a:pt x="3074" y="4829"/>
                      <a:pt x="3461" y="4809"/>
                    </a:cubicBezTo>
                    <a:lnTo>
                      <a:pt x="3461" y="4809"/>
                    </a:lnTo>
                    <a:cubicBezTo>
                      <a:pt x="2968" y="4924"/>
                      <a:pt x="2489" y="4958"/>
                      <a:pt x="2082" y="4958"/>
                    </a:cubicBezTo>
                    <a:cubicBezTo>
                      <a:pt x="1645" y="4958"/>
                      <a:pt x="1291" y="4919"/>
                      <a:pt x="1091" y="4899"/>
                    </a:cubicBezTo>
                    <a:cubicBezTo>
                      <a:pt x="1091" y="4899"/>
                      <a:pt x="318" y="4740"/>
                      <a:pt x="308" y="4462"/>
                    </a:cubicBezTo>
                    <a:cubicBezTo>
                      <a:pt x="238" y="2638"/>
                      <a:pt x="397" y="1696"/>
                      <a:pt x="397" y="1696"/>
                    </a:cubicBezTo>
                    <a:close/>
                    <a:moveTo>
                      <a:pt x="219" y="4601"/>
                    </a:moveTo>
                    <a:cubicBezTo>
                      <a:pt x="219" y="4611"/>
                      <a:pt x="228" y="4621"/>
                      <a:pt x="238" y="4631"/>
                    </a:cubicBezTo>
                    <a:cubicBezTo>
                      <a:pt x="80" y="5603"/>
                      <a:pt x="476" y="6743"/>
                      <a:pt x="1081" y="7229"/>
                    </a:cubicBezTo>
                    <a:cubicBezTo>
                      <a:pt x="1081" y="7249"/>
                      <a:pt x="1081" y="7268"/>
                      <a:pt x="1081" y="7298"/>
                    </a:cubicBezTo>
                    <a:cubicBezTo>
                      <a:pt x="437" y="6812"/>
                      <a:pt x="30" y="5603"/>
                      <a:pt x="219" y="4601"/>
                    </a:cubicBezTo>
                    <a:close/>
                    <a:moveTo>
                      <a:pt x="25939" y="2658"/>
                    </a:moveTo>
                    <a:cubicBezTo>
                      <a:pt x="25939" y="2659"/>
                      <a:pt x="25929" y="2738"/>
                      <a:pt x="25909" y="2896"/>
                    </a:cubicBezTo>
                    <a:cubicBezTo>
                      <a:pt x="25889" y="3054"/>
                      <a:pt x="25860" y="3283"/>
                      <a:pt x="25780" y="3570"/>
                    </a:cubicBezTo>
                    <a:cubicBezTo>
                      <a:pt x="25711" y="3858"/>
                      <a:pt x="25572" y="4195"/>
                      <a:pt x="25304" y="4522"/>
                    </a:cubicBezTo>
                    <a:cubicBezTo>
                      <a:pt x="25047" y="4849"/>
                      <a:pt x="24680" y="5147"/>
                      <a:pt x="24233" y="5394"/>
                    </a:cubicBezTo>
                    <a:cubicBezTo>
                      <a:pt x="23797" y="5652"/>
                      <a:pt x="23291" y="5880"/>
                      <a:pt x="22746" y="6089"/>
                    </a:cubicBezTo>
                    <a:cubicBezTo>
                      <a:pt x="22478" y="6198"/>
                      <a:pt x="22191" y="6277"/>
                      <a:pt x="21903" y="6386"/>
                    </a:cubicBezTo>
                    <a:cubicBezTo>
                      <a:pt x="21616" y="6475"/>
                      <a:pt x="21318" y="6564"/>
                      <a:pt x="21011" y="6654"/>
                    </a:cubicBezTo>
                    <a:cubicBezTo>
                      <a:pt x="20406" y="6822"/>
                      <a:pt x="19772" y="6991"/>
                      <a:pt x="19127" y="7140"/>
                    </a:cubicBezTo>
                    <a:cubicBezTo>
                      <a:pt x="18800" y="7219"/>
                      <a:pt x="18473" y="7278"/>
                      <a:pt x="18145" y="7348"/>
                    </a:cubicBezTo>
                    <a:lnTo>
                      <a:pt x="17650" y="7447"/>
                    </a:lnTo>
                    <a:lnTo>
                      <a:pt x="17154" y="7536"/>
                    </a:lnTo>
                    <a:lnTo>
                      <a:pt x="16648" y="7616"/>
                    </a:lnTo>
                    <a:lnTo>
                      <a:pt x="16152" y="7685"/>
                    </a:lnTo>
                    <a:cubicBezTo>
                      <a:pt x="15815" y="7735"/>
                      <a:pt x="15488" y="7784"/>
                      <a:pt x="15161" y="7824"/>
                    </a:cubicBezTo>
                    <a:cubicBezTo>
                      <a:pt x="14497" y="7903"/>
                      <a:pt x="13852" y="7963"/>
                      <a:pt x="13218" y="8012"/>
                    </a:cubicBezTo>
                    <a:cubicBezTo>
                      <a:pt x="12583" y="8062"/>
                      <a:pt x="11978" y="8082"/>
                      <a:pt x="11393" y="8101"/>
                    </a:cubicBezTo>
                    <a:cubicBezTo>
                      <a:pt x="11106" y="8111"/>
                      <a:pt x="10828" y="8121"/>
                      <a:pt x="10550" y="8121"/>
                    </a:cubicBezTo>
                    <a:cubicBezTo>
                      <a:pt x="10283" y="8121"/>
                      <a:pt x="10015" y="8131"/>
                      <a:pt x="9767" y="8131"/>
                    </a:cubicBezTo>
                    <a:cubicBezTo>
                      <a:pt x="8756" y="8131"/>
                      <a:pt x="7913" y="8091"/>
                      <a:pt x="7328" y="8052"/>
                    </a:cubicBezTo>
                    <a:cubicBezTo>
                      <a:pt x="7030" y="8042"/>
                      <a:pt x="6802" y="8022"/>
                      <a:pt x="6644" y="8002"/>
                    </a:cubicBezTo>
                    <a:cubicBezTo>
                      <a:pt x="6608" y="8000"/>
                      <a:pt x="6575" y="7998"/>
                      <a:pt x="6546" y="7997"/>
                    </a:cubicBezTo>
                    <a:lnTo>
                      <a:pt x="6546" y="7997"/>
                    </a:lnTo>
                    <a:cubicBezTo>
                      <a:pt x="6700" y="8002"/>
                      <a:pt x="6966" y="8010"/>
                      <a:pt x="7328" y="8022"/>
                    </a:cubicBezTo>
                    <a:cubicBezTo>
                      <a:pt x="7615" y="8032"/>
                      <a:pt x="7982" y="8042"/>
                      <a:pt x="8389" y="8042"/>
                    </a:cubicBezTo>
                    <a:cubicBezTo>
                      <a:pt x="8795" y="8042"/>
                      <a:pt x="9261" y="8042"/>
                      <a:pt x="9767" y="8032"/>
                    </a:cubicBezTo>
                    <a:cubicBezTo>
                      <a:pt x="10015" y="8032"/>
                      <a:pt x="10283" y="8022"/>
                      <a:pt x="10550" y="8012"/>
                    </a:cubicBezTo>
                    <a:cubicBezTo>
                      <a:pt x="10828" y="8002"/>
                      <a:pt x="11106" y="7992"/>
                      <a:pt x="11393" y="7982"/>
                    </a:cubicBezTo>
                    <a:cubicBezTo>
                      <a:pt x="11968" y="7953"/>
                      <a:pt x="12583" y="7913"/>
                      <a:pt x="13208" y="7863"/>
                    </a:cubicBezTo>
                    <a:cubicBezTo>
                      <a:pt x="13832" y="7814"/>
                      <a:pt x="14487" y="7744"/>
                      <a:pt x="15141" y="7665"/>
                    </a:cubicBezTo>
                    <a:cubicBezTo>
                      <a:pt x="15468" y="7625"/>
                      <a:pt x="15796" y="7576"/>
                      <a:pt x="16133" y="7526"/>
                    </a:cubicBezTo>
                    <a:lnTo>
                      <a:pt x="16628" y="7457"/>
                    </a:lnTo>
                    <a:lnTo>
                      <a:pt x="17124" y="7368"/>
                    </a:lnTo>
                    <a:lnTo>
                      <a:pt x="17620" y="7288"/>
                    </a:lnTo>
                    <a:lnTo>
                      <a:pt x="18116" y="7189"/>
                    </a:lnTo>
                    <a:cubicBezTo>
                      <a:pt x="18443" y="7130"/>
                      <a:pt x="18770" y="7060"/>
                      <a:pt x="19087" y="6991"/>
                    </a:cubicBezTo>
                    <a:cubicBezTo>
                      <a:pt x="19742" y="6842"/>
                      <a:pt x="20366" y="6683"/>
                      <a:pt x="20971" y="6515"/>
                    </a:cubicBezTo>
                    <a:cubicBezTo>
                      <a:pt x="21279" y="6426"/>
                      <a:pt x="21576" y="6336"/>
                      <a:pt x="21864" y="6257"/>
                    </a:cubicBezTo>
                    <a:cubicBezTo>
                      <a:pt x="22151" y="6158"/>
                      <a:pt x="22439" y="6079"/>
                      <a:pt x="22706" y="5970"/>
                    </a:cubicBezTo>
                    <a:cubicBezTo>
                      <a:pt x="23252" y="5781"/>
                      <a:pt x="23748" y="5563"/>
                      <a:pt x="24184" y="5315"/>
                    </a:cubicBezTo>
                    <a:cubicBezTo>
                      <a:pt x="24620" y="5067"/>
                      <a:pt x="24997" y="4790"/>
                      <a:pt x="25255" y="4482"/>
                    </a:cubicBezTo>
                    <a:cubicBezTo>
                      <a:pt x="25522" y="4175"/>
                      <a:pt x="25671" y="3838"/>
                      <a:pt x="25751" y="3560"/>
                    </a:cubicBezTo>
                    <a:cubicBezTo>
                      <a:pt x="25840" y="3283"/>
                      <a:pt x="25879" y="3054"/>
                      <a:pt x="25899" y="2896"/>
                    </a:cubicBezTo>
                    <a:cubicBezTo>
                      <a:pt x="25929" y="2738"/>
                      <a:pt x="25939" y="2659"/>
                      <a:pt x="25939" y="2658"/>
                    </a:cubicBezTo>
                    <a:close/>
                    <a:moveTo>
                      <a:pt x="25364" y="4760"/>
                    </a:moveTo>
                    <a:lnTo>
                      <a:pt x="25364" y="4760"/>
                    </a:lnTo>
                    <a:cubicBezTo>
                      <a:pt x="24828" y="5424"/>
                      <a:pt x="23827" y="6039"/>
                      <a:pt x="21884" y="6654"/>
                    </a:cubicBezTo>
                    <a:cubicBezTo>
                      <a:pt x="17590" y="8012"/>
                      <a:pt x="13079" y="8419"/>
                      <a:pt x="9430" y="8419"/>
                    </a:cubicBezTo>
                    <a:cubicBezTo>
                      <a:pt x="8329" y="8419"/>
                      <a:pt x="7308" y="8379"/>
                      <a:pt x="6396" y="8329"/>
                    </a:cubicBezTo>
                    <a:cubicBezTo>
                      <a:pt x="4889" y="8230"/>
                      <a:pt x="3867" y="8121"/>
                      <a:pt x="3054" y="7963"/>
                    </a:cubicBezTo>
                    <a:cubicBezTo>
                      <a:pt x="3054" y="7943"/>
                      <a:pt x="3054" y="7933"/>
                      <a:pt x="3054" y="7913"/>
                    </a:cubicBezTo>
                    <a:cubicBezTo>
                      <a:pt x="3867" y="8082"/>
                      <a:pt x="4899" y="8191"/>
                      <a:pt x="6435" y="8290"/>
                    </a:cubicBezTo>
                    <a:cubicBezTo>
                      <a:pt x="7340" y="8347"/>
                      <a:pt x="8352" y="8383"/>
                      <a:pt x="9443" y="8383"/>
                    </a:cubicBezTo>
                    <a:cubicBezTo>
                      <a:pt x="13091" y="8383"/>
                      <a:pt x="17617" y="7980"/>
                      <a:pt x="21913" y="6614"/>
                    </a:cubicBezTo>
                    <a:cubicBezTo>
                      <a:pt x="23817" y="6009"/>
                      <a:pt x="24818" y="5414"/>
                      <a:pt x="25364" y="4760"/>
                    </a:cubicBezTo>
                    <a:close/>
                    <a:moveTo>
                      <a:pt x="972" y="5008"/>
                    </a:moveTo>
                    <a:lnTo>
                      <a:pt x="972" y="5008"/>
                    </a:lnTo>
                    <a:cubicBezTo>
                      <a:pt x="972" y="5008"/>
                      <a:pt x="1012" y="5047"/>
                      <a:pt x="1071" y="5137"/>
                    </a:cubicBezTo>
                    <a:cubicBezTo>
                      <a:pt x="1121" y="5216"/>
                      <a:pt x="1190" y="5345"/>
                      <a:pt x="1250" y="5513"/>
                    </a:cubicBezTo>
                    <a:cubicBezTo>
                      <a:pt x="1299" y="5682"/>
                      <a:pt x="1339" y="5890"/>
                      <a:pt x="1349" y="6098"/>
                    </a:cubicBezTo>
                    <a:cubicBezTo>
                      <a:pt x="1359" y="6317"/>
                      <a:pt x="1359" y="6545"/>
                      <a:pt x="1349" y="6773"/>
                    </a:cubicBezTo>
                    <a:cubicBezTo>
                      <a:pt x="1339" y="7229"/>
                      <a:pt x="1309" y="7685"/>
                      <a:pt x="1279" y="8022"/>
                    </a:cubicBezTo>
                    <a:cubicBezTo>
                      <a:pt x="1240" y="8359"/>
                      <a:pt x="1210" y="8587"/>
                      <a:pt x="1210" y="8587"/>
                    </a:cubicBezTo>
                    <a:cubicBezTo>
                      <a:pt x="1210" y="8587"/>
                      <a:pt x="1200" y="8538"/>
                      <a:pt x="1200" y="8429"/>
                    </a:cubicBezTo>
                    <a:cubicBezTo>
                      <a:pt x="1190" y="8329"/>
                      <a:pt x="1180" y="8191"/>
                      <a:pt x="1180" y="8022"/>
                    </a:cubicBezTo>
                    <a:cubicBezTo>
                      <a:pt x="1170" y="7675"/>
                      <a:pt x="1170" y="7219"/>
                      <a:pt x="1180" y="6773"/>
                    </a:cubicBezTo>
                    <a:cubicBezTo>
                      <a:pt x="1190" y="6545"/>
                      <a:pt x="1200" y="6317"/>
                      <a:pt x="1200" y="6098"/>
                    </a:cubicBezTo>
                    <a:cubicBezTo>
                      <a:pt x="1200" y="5999"/>
                      <a:pt x="1200" y="5900"/>
                      <a:pt x="1190" y="5801"/>
                    </a:cubicBezTo>
                    <a:cubicBezTo>
                      <a:pt x="1190" y="5712"/>
                      <a:pt x="1170" y="5623"/>
                      <a:pt x="1160" y="5533"/>
                    </a:cubicBezTo>
                    <a:cubicBezTo>
                      <a:pt x="1121" y="5375"/>
                      <a:pt x="1081" y="5236"/>
                      <a:pt x="1041" y="5147"/>
                    </a:cubicBezTo>
                    <a:cubicBezTo>
                      <a:pt x="1002" y="5057"/>
                      <a:pt x="972" y="5008"/>
                      <a:pt x="972" y="5008"/>
                    </a:cubicBezTo>
                    <a:close/>
                    <a:moveTo>
                      <a:pt x="21209" y="1"/>
                    </a:moveTo>
                    <a:cubicBezTo>
                      <a:pt x="19702" y="1"/>
                      <a:pt x="18373" y="338"/>
                      <a:pt x="16291" y="992"/>
                    </a:cubicBezTo>
                    <a:cubicBezTo>
                      <a:pt x="15429" y="1260"/>
                      <a:pt x="14606" y="1488"/>
                      <a:pt x="13822" y="1686"/>
                    </a:cubicBezTo>
                    <a:cubicBezTo>
                      <a:pt x="13922" y="1825"/>
                      <a:pt x="13991" y="1984"/>
                      <a:pt x="14050" y="2152"/>
                    </a:cubicBezTo>
                    <a:cubicBezTo>
                      <a:pt x="14150" y="2132"/>
                      <a:pt x="14249" y="2103"/>
                      <a:pt x="14348" y="2083"/>
                    </a:cubicBezTo>
                    <a:cubicBezTo>
                      <a:pt x="14844" y="1934"/>
                      <a:pt x="15320" y="1795"/>
                      <a:pt x="15766" y="1627"/>
                    </a:cubicBezTo>
                    <a:cubicBezTo>
                      <a:pt x="16222" y="1468"/>
                      <a:pt x="16638" y="1309"/>
                      <a:pt x="17035" y="1161"/>
                    </a:cubicBezTo>
                    <a:cubicBezTo>
                      <a:pt x="17422" y="1012"/>
                      <a:pt x="17798" y="883"/>
                      <a:pt x="18126" y="784"/>
                    </a:cubicBezTo>
                    <a:cubicBezTo>
                      <a:pt x="18453" y="685"/>
                      <a:pt x="18750" y="625"/>
                      <a:pt x="18988" y="576"/>
                    </a:cubicBezTo>
                    <a:cubicBezTo>
                      <a:pt x="19226" y="526"/>
                      <a:pt x="19425" y="486"/>
                      <a:pt x="19553" y="467"/>
                    </a:cubicBezTo>
                    <a:cubicBezTo>
                      <a:pt x="19682" y="447"/>
                      <a:pt x="19752" y="437"/>
                      <a:pt x="19752" y="437"/>
                    </a:cubicBezTo>
                    <a:lnTo>
                      <a:pt x="19752" y="437"/>
                    </a:lnTo>
                    <a:cubicBezTo>
                      <a:pt x="19752" y="437"/>
                      <a:pt x="19682" y="467"/>
                      <a:pt x="19563" y="506"/>
                    </a:cubicBezTo>
                    <a:cubicBezTo>
                      <a:pt x="19434" y="546"/>
                      <a:pt x="19256" y="605"/>
                      <a:pt x="19018" y="685"/>
                    </a:cubicBezTo>
                    <a:cubicBezTo>
                      <a:pt x="18790" y="774"/>
                      <a:pt x="18522" y="883"/>
                      <a:pt x="18205" y="1012"/>
                    </a:cubicBezTo>
                    <a:cubicBezTo>
                      <a:pt x="17898" y="1141"/>
                      <a:pt x="17551" y="1309"/>
                      <a:pt x="17174" y="1498"/>
                    </a:cubicBezTo>
                    <a:cubicBezTo>
                      <a:pt x="16797" y="1676"/>
                      <a:pt x="16390" y="1884"/>
                      <a:pt x="15944" y="2073"/>
                    </a:cubicBezTo>
                    <a:cubicBezTo>
                      <a:pt x="15736" y="2162"/>
                      <a:pt x="15518" y="2251"/>
                      <a:pt x="15290" y="2341"/>
                    </a:cubicBezTo>
                    <a:cubicBezTo>
                      <a:pt x="15597" y="2559"/>
                      <a:pt x="15696" y="2995"/>
                      <a:pt x="15696" y="3411"/>
                    </a:cubicBezTo>
                    <a:lnTo>
                      <a:pt x="15696" y="3431"/>
                    </a:lnTo>
                    <a:lnTo>
                      <a:pt x="18235" y="3868"/>
                    </a:lnTo>
                    <a:cubicBezTo>
                      <a:pt x="19048" y="3699"/>
                      <a:pt x="19821" y="3501"/>
                      <a:pt x="20525" y="3302"/>
                    </a:cubicBezTo>
                    <a:lnTo>
                      <a:pt x="17947" y="2638"/>
                    </a:lnTo>
                    <a:lnTo>
                      <a:pt x="17947" y="2638"/>
                    </a:lnTo>
                    <a:lnTo>
                      <a:pt x="21368" y="3035"/>
                    </a:lnTo>
                    <a:cubicBezTo>
                      <a:pt x="21993" y="2817"/>
                      <a:pt x="22528" y="2588"/>
                      <a:pt x="22954" y="2350"/>
                    </a:cubicBezTo>
                    <a:cubicBezTo>
                      <a:pt x="24164" y="1661"/>
                      <a:pt x="24820" y="1414"/>
                      <a:pt x="25167" y="1414"/>
                    </a:cubicBezTo>
                    <a:cubicBezTo>
                      <a:pt x="25469" y="1414"/>
                      <a:pt x="25537" y="1600"/>
                      <a:pt x="25532" y="1845"/>
                    </a:cubicBezTo>
                    <a:cubicBezTo>
                      <a:pt x="25522" y="2519"/>
                      <a:pt x="24749" y="2906"/>
                      <a:pt x="22260" y="3947"/>
                    </a:cubicBezTo>
                    <a:cubicBezTo>
                      <a:pt x="21854" y="4115"/>
                      <a:pt x="21378" y="4274"/>
                      <a:pt x="20852" y="4423"/>
                    </a:cubicBezTo>
                    <a:cubicBezTo>
                      <a:pt x="21001" y="4383"/>
                      <a:pt x="21160" y="4353"/>
                      <a:pt x="21308" y="4314"/>
                    </a:cubicBezTo>
                    <a:cubicBezTo>
                      <a:pt x="21725" y="4215"/>
                      <a:pt x="22112" y="4135"/>
                      <a:pt x="22439" y="4036"/>
                    </a:cubicBezTo>
                    <a:cubicBezTo>
                      <a:pt x="22776" y="3947"/>
                      <a:pt x="23073" y="3868"/>
                      <a:pt x="23321" y="3808"/>
                    </a:cubicBezTo>
                    <a:cubicBezTo>
                      <a:pt x="23807" y="3689"/>
                      <a:pt x="24085" y="3620"/>
                      <a:pt x="24085" y="3620"/>
                    </a:cubicBezTo>
                    <a:lnTo>
                      <a:pt x="24085" y="3620"/>
                    </a:lnTo>
                    <a:cubicBezTo>
                      <a:pt x="24085" y="3620"/>
                      <a:pt x="23817" y="3729"/>
                      <a:pt x="23351" y="3907"/>
                    </a:cubicBezTo>
                    <a:cubicBezTo>
                      <a:pt x="23113" y="3987"/>
                      <a:pt x="22825" y="4096"/>
                      <a:pt x="22498" y="4224"/>
                    </a:cubicBezTo>
                    <a:cubicBezTo>
                      <a:pt x="22171" y="4343"/>
                      <a:pt x="21794" y="4462"/>
                      <a:pt x="21388" y="4591"/>
                    </a:cubicBezTo>
                    <a:cubicBezTo>
                      <a:pt x="20971" y="4720"/>
                      <a:pt x="20525" y="4869"/>
                      <a:pt x="20049" y="4998"/>
                    </a:cubicBezTo>
                    <a:cubicBezTo>
                      <a:pt x="19573" y="5127"/>
                      <a:pt x="19068" y="5266"/>
                      <a:pt x="18542" y="5394"/>
                    </a:cubicBezTo>
                    <a:cubicBezTo>
                      <a:pt x="18017" y="5513"/>
                      <a:pt x="17471" y="5632"/>
                      <a:pt x="16916" y="5751"/>
                    </a:cubicBezTo>
                    <a:cubicBezTo>
                      <a:pt x="16361" y="5851"/>
                      <a:pt x="15786" y="5940"/>
                      <a:pt x="15220" y="6039"/>
                    </a:cubicBezTo>
                    <a:cubicBezTo>
                      <a:pt x="14655" y="6118"/>
                      <a:pt x="14080" y="6188"/>
                      <a:pt x="13515" y="6257"/>
                    </a:cubicBezTo>
                    <a:cubicBezTo>
                      <a:pt x="13237" y="6287"/>
                      <a:pt x="12950" y="6307"/>
                      <a:pt x="12672" y="6327"/>
                    </a:cubicBezTo>
                    <a:cubicBezTo>
                      <a:pt x="12533" y="6336"/>
                      <a:pt x="12395" y="6346"/>
                      <a:pt x="12266" y="6366"/>
                    </a:cubicBezTo>
                    <a:cubicBezTo>
                      <a:pt x="12127" y="6366"/>
                      <a:pt x="11988" y="6376"/>
                      <a:pt x="11849" y="6386"/>
                    </a:cubicBezTo>
                    <a:cubicBezTo>
                      <a:pt x="11581" y="6396"/>
                      <a:pt x="11314" y="6406"/>
                      <a:pt x="11056" y="6416"/>
                    </a:cubicBezTo>
                    <a:cubicBezTo>
                      <a:pt x="10798" y="6426"/>
                      <a:pt x="10540" y="6426"/>
                      <a:pt x="10292" y="6426"/>
                    </a:cubicBezTo>
                    <a:cubicBezTo>
                      <a:pt x="10173" y="6430"/>
                      <a:pt x="10056" y="6432"/>
                      <a:pt x="9940" y="6432"/>
                    </a:cubicBezTo>
                    <a:cubicBezTo>
                      <a:pt x="9575" y="6432"/>
                      <a:pt x="9228" y="6413"/>
                      <a:pt x="8904" y="6406"/>
                    </a:cubicBezTo>
                    <a:cubicBezTo>
                      <a:pt x="8468" y="6376"/>
                      <a:pt x="8071" y="6356"/>
                      <a:pt x="7724" y="6317"/>
                    </a:cubicBezTo>
                    <a:cubicBezTo>
                      <a:pt x="7377" y="6287"/>
                      <a:pt x="7070" y="6247"/>
                      <a:pt x="6822" y="6208"/>
                    </a:cubicBezTo>
                    <a:cubicBezTo>
                      <a:pt x="6326" y="6138"/>
                      <a:pt x="6039" y="6069"/>
                      <a:pt x="6039" y="6069"/>
                    </a:cubicBezTo>
                    <a:lnTo>
                      <a:pt x="6049" y="6069"/>
                    </a:lnTo>
                    <a:cubicBezTo>
                      <a:pt x="6019" y="6069"/>
                      <a:pt x="5989" y="6059"/>
                      <a:pt x="5959" y="6059"/>
                    </a:cubicBezTo>
                    <a:cubicBezTo>
                      <a:pt x="6515" y="6029"/>
                      <a:pt x="7080" y="5920"/>
                      <a:pt x="7586" y="5692"/>
                    </a:cubicBezTo>
                    <a:cubicBezTo>
                      <a:pt x="8141" y="5454"/>
                      <a:pt x="8716" y="5266"/>
                      <a:pt x="9261" y="5117"/>
                    </a:cubicBezTo>
                    <a:cubicBezTo>
                      <a:pt x="9043" y="5107"/>
                      <a:pt x="8825" y="5097"/>
                      <a:pt x="8627" y="5087"/>
                    </a:cubicBezTo>
                    <a:cubicBezTo>
                      <a:pt x="8359" y="5067"/>
                      <a:pt x="8121" y="5047"/>
                      <a:pt x="7893" y="5018"/>
                    </a:cubicBezTo>
                    <a:cubicBezTo>
                      <a:pt x="7665" y="4988"/>
                      <a:pt x="7457" y="4958"/>
                      <a:pt x="7278" y="4928"/>
                    </a:cubicBezTo>
                    <a:cubicBezTo>
                      <a:pt x="7090" y="4899"/>
                      <a:pt x="6931" y="4869"/>
                      <a:pt x="6802" y="4839"/>
                    </a:cubicBezTo>
                    <a:cubicBezTo>
                      <a:pt x="6545" y="4780"/>
                      <a:pt x="6396" y="4730"/>
                      <a:pt x="6396" y="4730"/>
                    </a:cubicBezTo>
                    <a:lnTo>
                      <a:pt x="6396" y="4730"/>
                    </a:lnTo>
                    <a:cubicBezTo>
                      <a:pt x="6396" y="4730"/>
                      <a:pt x="6554" y="4760"/>
                      <a:pt x="6812" y="4790"/>
                    </a:cubicBezTo>
                    <a:cubicBezTo>
                      <a:pt x="6941" y="4809"/>
                      <a:pt x="7100" y="4819"/>
                      <a:pt x="7288" y="4839"/>
                    </a:cubicBezTo>
                    <a:cubicBezTo>
                      <a:pt x="7467" y="4849"/>
                      <a:pt x="7675" y="4859"/>
                      <a:pt x="7903" y="4869"/>
                    </a:cubicBezTo>
                    <a:cubicBezTo>
                      <a:pt x="8131" y="4879"/>
                      <a:pt x="8369" y="4889"/>
                      <a:pt x="8627" y="4899"/>
                    </a:cubicBezTo>
                    <a:cubicBezTo>
                      <a:pt x="8716" y="4902"/>
                      <a:pt x="8805" y="4903"/>
                      <a:pt x="8895" y="4903"/>
                    </a:cubicBezTo>
                    <a:cubicBezTo>
                      <a:pt x="9075" y="4903"/>
                      <a:pt x="9258" y="4899"/>
                      <a:pt x="9450" y="4899"/>
                    </a:cubicBezTo>
                    <a:cubicBezTo>
                      <a:pt x="9727" y="4889"/>
                      <a:pt x="10015" y="4889"/>
                      <a:pt x="10312" y="4879"/>
                    </a:cubicBezTo>
                    <a:cubicBezTo>
                      <a:pt x="10610" y="4859"/>
                      <a:pt x="10917" y="4859"/>
                      <a:pt x="11215" y="4829"/>
                    </a:cubicBezTo>
                    <a:cubicBezTo>
                      <a:pt x="11512" y="4809"/>
                      <a:pt x="11810" y="4800"/>
                      <a:pt x="12107" y="4760"/>
                    </a:cubicBezTo>
                    <a:cubicBezTo>
                      <a:pt x="12404" y="4730"/>
                      <a:pt x="12692" y="4720"/>
                      <a:pt x="12980" y="4681"/>
                    </a:cubicBezTo>
                    <a:cubicBezTo>
                      <a:pt x="13257" y="4651"/>
                      <a:pt x="13525" y="4621"/>
                      <a:pt x="13783" y="4591"/>
                    </a:cubicBezTo>
                    <a:cubicBezTo>
                      <a:pt x="14040" y="4562"/>
                      <a:pt x="14288" y="4532"/>
                      <a:pt x="14516" y="4502"/>
                    </a:cubicBezTo>
                    <a:cubicBezTo>
                      <a:pt x="14735" y="4472"/>
                      <a:pt x="14943" y="4443"/>
                      <a:pt x="15121" y="4413"/>
                    </a:cubicBezTo>
                    <a:cubicBezTo>
                      <a:pt x="15310" y="4393"/>
                      <a:pt x="15468" y="4373"/>
                      <a:pt x="15597" y="4353"/>
                    </a:cubicBezTo>
                    <a:cubicBezTo>
                      <a:pt x="15815" y="4324"/>
                      <a:pt x="15964" y="4304"/>
                      <a:pt x="16004" y="4294"/>
                    </a:cubicBezTo>
                    <a:cubicBezTo>
                      <a:pt x="16430" y="4224"/>
                      <a:pt x="16856" y="4145"/>
                      <a:pt x="17283" y="4066"/>
                    </a:cubicBezTo>
                    <a:lnTo>
                      <a:pt x="15696" y="3540"/>
                    </a:lnTo>
                    <a:cubicBezTo>
                      <a:pt x="15688" y="4002"/>
                      <a:pt x="15630" y="4371"/>
                      <a:pt x="15094" y="4371"/>
                    </a:cubicBezTo>
                    <a:cubicBezTo>
                      <a:pt x="14998" y="4371"/>
                      <a:pt x="14885" y="4359"/>
                      <a:pt x="14754" y="4334"/>
                    </a:cubicBezTo>
                    <a:cubicBezTo>
                      <a:pt x="14427" y="4274"/>
                      <a:pt x="14048" y="4254"/>
                      <a:pt x="13697" y="4254"/>
                    </a:cubicBezTo>
                    <a:cubicBezTo>
                      <a:pt x="13346" y="4254"/>
                      <a:pt x="13024" y="4274"/>
                      <a:pt x="12811" y="4294"/>
                    </a:cubicBezTo>
                    <a:cubicBezTo>
                      <a:pt x="12065" y="4361"/>
                      <a:pt x="10347" y="4766"/>
                      <a:pt x="9007" y="4766"/>
                    </a:cubicBezTo>
                    <a:cubicBezTo>
                      <a:pt x="8370" y="4766"/>
                      <a:pt x="7819" y="4675"/>
                      <a:pt x="7496" y="4413"/>
                    </a:cubicBezTo>
                    <a:lnTo>
                      <a:pt x="7506" y="4413"/>
                    </a:lnTo>
                    <a:cubicBezTo>
                      <a:pt x="7288" y="4274"/>
                      <a:pt x="7139" y="4046"/>
                      <a:pt x="7030" y="3808"/>
                    </a:cubicBezTo>
                    <a:lnTo>
                      <a:pt x="6465" y="3808"/>
                    </a:lnTo>
                    <a:cubicBezTo>
                      <a:pt x="6237" y="3808"/>
                      <a:pt x="5999" y="3798"/>
                      <a:pt x="5781" y="3798"/>
                    </a:cubicBezTo>
                    <a:cubicBezTo>
                      <a:pt x="5890" y="3649"/>
                      <a:pt x="5979" y="3491"/>
                      <a:pt x="6029" y="3322"/>
                    </a:cubicBezTo>
                    <a:cubicBezTo>
                      <a:pt x="6168" y="3312"/>
                      <a:pt x="6307" y="3302"/>
                      <a:pt x="6455" y="3292"/>
                    </a:cubicBezTo>
                    <a:cubicBezTo>
                      <a:pt x="6584" y="3283"/>
                      <a:pt x="6733" y="3273"/>
                      <a:pt x="6872" y="3263"/>
                    </a:cubicBezTo>
                    <a:cubicBezTo>
                      <a:pt x="6852" y="3124"/>
                      <a:pt x="6842" y="3025"/>
                      <a:pt x="6832" y="2995"/>
                    </a:cubicBezTo>
                    <a:cubicBezTo>
                      <a:pt x="6832" y="2975"/>
                      <a:pt x="6812" y="2906"/>
                      <a:pt x="6782" y="2807"/>
                    </a:cubicBezTo>
                    <a:cubicBezTo>
                      <a:pt x="6554" y="2817"/>
                      <a:pt x="6326" y="2826"/>
                      <a:pt x="6108" y="2836"/>
                    </a:cubicBezTo>
                    <a:cubicBezTo>
                      <a:pt x="6168" y="1547"/>
                      <a:pt x="5890" y="1339"/>
                      <a:pt x="5335" y="952"/>
                    </a:cubicBezTo>
                    <a:cubicBezTo>
                      <a:pt x="4888" y="641"/>
                      <a:pt x="2675" y="452"/>
                      <a:pt x="1658" y="452"/>
                    </a:cubicBezTo>
                    <a:cubicBezTo>
                      <a:pt x="1411" y="452"/>
                      <a:pt x="1234" y="463"/>
                      <a:pt x="1170" y="486"/>
                    </a:cubicBezTo>
                    <a:cubicBezTo>
                      <a:pt x="843" y="605"/>
                      <a:pt x="318" y="1161"/>
                      <a:pt x="248" y="1448"/>
                    </a:cubicBezTo>
                    <a:cubicBezTo>
                      <a:pt x="179" y="1736"/>
                      <a:pt x="80" y="3590"/>
                      <a:pt x="119" y="4284"/>
                    </a:cubicBezTo>
                    <a:cubicBezTo>
                      <a:pt x="40" y="4552"/>
                      <a:pt x="0" y="4849"/>
                      <a:pt x="0" y="5176"/>
                    </a:cubicBezTo>
                    <a:cubicBezTo>
                      <a:pt x="20" y="6158"/>
                      <a:pt x="476" y="7110"/>
                      <a:pt x="1081" y="7497"/>
                    </a:cubicBezTo>
                    <a:cubicBezTo>
                      <a:pt x="1061" y="7963"/>
                      <a:pt x="1041" y="8389"/>
                      <a:pt x="1041" y="8587"/>
                    </a:cubicBezTo>
                    <a:cubicBezTo>
                      <a:pt x="1037" y="8785"/>
                      <a:pt x="1246" y="8842"/>
                      <a:pt x="1534" y="8842"/>
                    </a:cubicBezTo>
                    <a:cubicBezTo>
                      <a:pt x="1852" y="8842"/>
                      <a:pt x="2265" y="8772"/>
                      <a:pt x="2588" y="8746"/>
                    </a:cubicBezTo>
                    <a:cubicBezTo>
                      <a:pt x="3034" y="8706"/>
                      <a:pt x="3044" y="8557"/>
                      <a:pt x="3044" y="8131"/>
                    </a:cubicBezTo>
                    <a:cubicBezTo>
                      <a:pt x="3877" y="8290"/>
                      <a:pt x="4908" y="8399"/>
                      <a:pt x="6386" y="8488"/>
                    </a:cubicBezTo>
                    <a:cubicBezTo>
                      <a:pt x="7377" y="8557"/>
                      <a:pt x="8399" y="8587"/>
                      <a:pt x="9430" y="8587"/>
                    </a:cubicBezTo>
                    <a:cubicBezTo>
                      <a:pt x="12583" y="8587"/>
                      <a:pt x="17313" y="8280"/>
                      <a:pt x="21933" y="6812"/>
                    </a:cubicBezTo>
                    <a:cubicBezTo>
                      <a:pt x="25582" y="5662"/>
                      <a:pt x="25998" y="4472"/>
                      <a:pt x="26197" y="2926"/>
                    </a:cubicBezTo>
                    <a:cubicBezTo>
                      <a:pt x="26405" y="1280"/>
                      <a:pt x="26048" y="526"/>
                      <a:pt x="23282" y="159"/>
                    </a:cubicBezTo>
                    <a:cubicBezTo>
                      <a:pt x="22449" y="50"/>
                      <a:pt x="21804" y="1"/>
                      <a:pt x="21209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5" name="Google Shape;5075;p35"/>
              <p:cNvSpPr/>
              <p:nvPr/>
            </p:nvSpPr>
            <p:spPr>
              <a:xfrm>
                <a:off x="-1851862" y="-844150"/>
                <a:ext cx="1546004" cy="836075"/>
              </a:xfrm>
              <a:custGeom>
                <a:avLst/>
                <a:gdLst/>
                <a:ahLst/>
                <a:cxnLst/>
                <a:rect l="l" t="t" r="r" b="b"/>
                <a:pathLst>
                  <a:path w="14854" h="8033" extrusionOk="0">
                    <a:moveTo>
                      <a:pt x="6773" y="200"/>
                    </a:moveTo>
                    <a:cubicBezTo>
                      <a:pt x="6773" y="200"/>
                      <a:pt x="6783" y="200"/>
                      <a:pt x="6783" y="210"/>
                    </a:cubicBezTo>
                    <a:cubicBezTo>
                      <a:pt x="6793" y="210"/>
                      <a:pt x="6812" y="230"/>
                      <a:pt x="6812" y="269"/>
                    </a:cubicBezTo>
                    <a:cubicBezTo>
                      <a:pt x="6812" y="279"/>
                      <a:pt x="6812" y="279"/>
                      <a:pt x="6812" y="289"/>
                    </a:cubicBezTo>
                    <a:cubicBezTo>
                      <a:pt x="6793" y="289"/>
                      <a:pt x="6783" y="299"/>
                      <a:pt x="6763" y="299"/>
                    </a:cubicBezTo>
                    <a:cubicBezTo>
                      <a:pt x="6763" y="289"/>
                      <a:pt x="6753" y="289"/>
                      <a:pt x="6753" y="279"/>
                    </a:cubicBezTo>
                    <a:cubicBezTo>
                      <a:pt x="6743" y="239"/>
                      <a:pt x="6753" y="220"/>
                      <a:pt x="6763" y="210"/>
                    </a:cubicBezTo>
                    <a:cubicBezTo>
                      <a:pt x="6763" y="210"/>
                      <a:pt x="6763" y="200"/>
                      <a:pt x="6773" y="200"/>
                    </a:cubicBezTo>
                    <a:close/>
                    <a:moveTo>
                      <a:pt x="7941" y="94"/>
                    </a:moveTo>
                    <a:cubicBezTo>
                      <a:pt x="8451" y="94"/>
                      <a:pt x="8965" y="142"/>
                      <a:pt x="9470" y="239"/>
                    </a:cubicBezTo>
                    <a:cubicBezTo>
                      <a:pt x="9450" y="259"/>
                      <a:pt x="9440" y="289"/>
                      <a:pt x="9430" y="319"/>
                    </a:cubicBezTo>
                    <a:cubicBezTo>
                      <a:pt x="9430" y="329"/>
                      <a:pt x="9430" y="339"/>
                      <a:pt x="9430" y="349"/>
                    </a:cubicBezTo>
                    <a:cubicBezTo>
                      <a:pt x="9103" y="279"/>
                      <a:pt x="8756" y="220"/>
                      <a:pt x="8409" y="210"/>
                    </a:cubicBezTo>
                    <a:cubicBezTo>
                      <a:pt x="8277" y="202"/>
                      <a:pt x="8144" y="198"/>
                      <a:pt x="8010" y="198"/>
                    </a:cubicBezTo>
                    <a:cubicBezTo>
                      <a:pt x="7633" y="198"/>
                      <a:pt x="7253" y="228"/>
                      <a:pt x="6872" y="279"/>
                    </a:cubicBezTo>
                    <a:cubicBezTo>
                      <a:pt x="6872" y="269"/>
                      <a:pt x="6872" y="269"/>
                      <a:pt x="6872" y="259"/>
                    </a:cubicBezTo>
                    <a:cubicBezTo>
                      <a:pt x="6862" y="220"/>
                      <a:pt x="6852" y="200"/>
                      <a:pt x="6832" y="170"/>
                    </a:cubicBezTo>
                    <a:cubicBezTo>
                      <a:pt x="7196" y="120"/>
                      <a:pt x="7568" y="94"/>
                      <a:pt x="7941" y="94"/>
                    </a:cubicBezTo>
                    <a:close/>
                    <a:moveTo>
                      <a:pt x="9529" y="269"/>
                    </a:moveTo>
                    <a:cubicBezTo>
                      <a:pt x="9529" y="269"/>
                      <a:pt x="9529" y="279"/>
                      <a:pt x="9529" y="279"/>
                    </a:cubicBezTo>
                    <a:lnTo>
                      <a:pt x="9549" y="279"/>
                    </a:lnTo>
                    <a:cubicBezTo>
                      <a:pt x="9559" y="299"/>
                      <a:pt x="9559" y="329"/>
                      <a:pt x="9549" y="349"/>
                    </a:cubicBezTo>
                    <a:cubicBezTo>
                      <a:pt x="9549" y="358"/>
                      <a:pt x="9549" y="368"/>
                      <a:pt x="9539" y="378"/>
                    </a:cubicBezTo>
                    <a:cubicBezTo>
                      <a:pt x="9519" y="368"/>
                      <a:pt x="9509" y="368"/>
                      <a:pt x="9489" y="368"/>
                    </a:cubicBezTo>
                    <a:cubicBezTo>
                      <a:pt x="9489" y="358"/>
                      <a:pt x="9489" y="349"/>
                      <a:pt x="9489" y="339"/>
                    </a:cubicBezTo>
                    <a:cubicBezTo>
                      <a:pt x="9489" y="309"/>
                      <a:pt x="9509" y="289"/>
                      <a:pt x="9519" y="279"/>
                    </a:cubicBezTo>
                    <a:cubicBezTo>
                      <a:pt x="9519" y="279"/>
                      <a:pt x="9529" y="269"/>
                      <a:pt x="9529" y="269"/>
                    </a:cubicBezTo>
                    <a:close/>
                    <a:moveTo>
                      <a:pt x="6703" y="190"/>
                    </a:moveTo>
                    <a:lnTo>
                      <a:pt x="6703" y="190"/>
                    </a:lnTo>
                    <a:cubicBezTo>
                      <a:pt x="6693" y="220"/>
                      <a:pt x="6683" y="249"/>
                      <a:pt x="6693" y="289"/>
                    </a:cubicBezTo>
                    <a:cubicBezTo>
                      <a:pt x="6693" y="289"/>
                      <a:pt x="6693" y="299"/>
                      <a:pt x="6703" y="309"/>
                    </a:cubicBezTo>
                    <a:lnTo>
                      <a:pt x="6644" y="309"/>
                    </a:lnTo>
                    <a:cubicBezTo>
                      <a:pt x="6059" y="408"/>
                      <a:pt x="5484" y="577"/>
                      <a:pt x="4948" y="805"/>
                    </a:cubicBezTo>
                    <a:cubicBezTo>
                      <a:pt x="4730" y="894"/>
                      <a:pt x="4532" y="1003"/>
                      <a:pt x="4334" y="1102"/>
                    </a:cubicBezTo>
                    <a:cubicBezTo>
                      <a:pt x="4334" y="1102"/>
                      <a:pt x="4334" y="1092"/>
                      <a:pt x="4324" y="1082"/>
                    </a:cubicBezTo>
                    <a:cubicBezTo>
                      <a:pt x="4314" y="1053"/>
                      <a:pt x="4284" y="1033"/>
                      <a:pt x="4264" y="1023"/>
                    </a:cubicBezTo>
                    <a:cubicBezTo>
                      <a:pt x="5028" y="616"/>
                      <a:pt x="5851" y="329"/>
                      <a:pt x="6703" y="190"/>
                    </a:cubicBezTo>
                    <a:close/>
                    <a:moveTo>
                      <a:pt x="4224" y="1062"/>
                    </a:moveTo>
                    <a:cubicBezTo>
                      <a:pt x="4234" y="1072"/>
                      <a:pt x="4264" y="1082"/>
                      <a:pt x="4274" y="1112"/>
                    </a:cubicBezTo>
                    <a:cubicBezTo>
                      <a:pt x="4274" y="1122"/>
                      <a:pt x="4284" y="1122"/>
                      <a:pt x="4284" y="1132"/>
                    </a:cubicBezTo>
                    <a:cubicBezTo>
                      <a:pt x="4264" y="1142"/>
                      <a:pt x="4254" y="1152"/>
                      <a:pt x="4234" y="1162"/>
                    </a:cubicBezTo>
                    <a:cubicBezTo>
                      <a:pt x="4234" y="1152"/>
                      <a:pt x="4224" y="1152"/>
                      <a:pt x="4224" y="1142"/>
                    </a:cubicBezTo>
                    <a:cubicBezTo>
                      <a:pt x="4205" y="1112"/>
                      <a:pt x="4205" y="1092"/>
                      <a:pt x="4205" y="1072"/>
                    </a:cubicBezTo>
                    <a:cubicBezTo>
                      <a:pt x="4205" y="1072"/>
                      <a:pt x="4215" y="1062"/>
                      <a:pt x="4215" y="1062"/>
                    </a:cubicBezTo>
                    <a:close/>
                    <a:moveTo>
                      <a:pt x="9599" y="269"/>
                    </a:moveTo>
                    <a:lnTo>
                      <a:pt x="9599" y="269"/>
                    </a:lnTo>
                    <a:cubicBezTo>
                      <a:pt x="10481" y="458"/>
                      <a:pt x="11354" y="815"/>
                      <a:pt x="12167" y="1330"/>
                    </a:cubicBezTo>
                    <a:cubicBezTo>
                      <a:pt x="12137" y="1340"/>
                      <a:pt x="12117" y="1360"/>
                      <a:pt x="12097" y="1390"/>
                    </a:cubicBezTo>
                    <a:cubicBezTo>
                      <a:pt x="12087" y="1400"/>
                      <a:pt x="12087" y="1409"/>
                      <a:pt x="12087" y="1419"/>
                    </a:cubicBezTo>
                    <a:cubicBezTo>
                      <a:pt x="11929" y="1310"/>
                      <a:pt x="11760" y="1221"/>
                      <a:pt x="11582" y="1122"/>
                    </a:cubicBezTo>
                    <a:cubicBezTo>
                      <a:pt x="11135" y="884"/>
                      <a:pt x="10630" y="686"/>
                      <a:pt x="10094" y="517"/>
                    </a:cubicBezTo>
                    <a:cubicBezTo>
                      <a:pt x="9936" y="477"/>
                      <a:pt x="9767" y="428"/>
                      <a:pt x="9599" y="388"/>
                    </a:cubicBezTo>
                    <a:cubicBezTo>
                      <a:pt x="9608" y="378"/>
                      <a:pt x="9608" y="368"/>
                      <a:pt x="9608" y="358"/>
                    </a:cubicBezTo>
                    <a:cubicBezTo>
                      <a:pt x="9618" y="329"/>
                      <a:pt x="9608" y="299"/>
                      <a:pt x="9599" y="269"/>
                    </a:cubicBezTo>
                    <a:close/>
                    <a:moveTo>
                      <a:pt x="12216" y="1380"/>
                    </a:moveTo>
                    <a:cubicBezTo>
                      <a:pt x="12216" y="1390"/>
                      <a:pt x="12226" y="1400"/>
                      <a:pt x="12226" y="1400"/>
                    </a:cubicBezTo>
                    <a:cubicBezTo>
                      <a:pt x="12226" y="1419"/>
                      <a:pt x="12216" y="1449"/>
                      <a:pt x="12206" y="1469"/>
                    </a:cubicBezTo>
                    <a:cubicBezTo>
                      <a:pt x="12206" y="1469"/>
                      <a:pt x="12196" y="1479"/>
                      <a:pt x="12196" y="1479"/>
                    </a:cubicBezTo>
                    <a:cubicBezTo>
                      <a:pt x="12177" y="1469"/>
                      <a:pt x="12147" y="1459"/>
                      <a:pt x="12127" y="1439"/>
                    </a:cubicBezTo>
                    <a:cubicBezTo>
                      <a:pt x="12137" y="1439"/>
                      <a:pt x="12137" y="1429"/>
                      <a:pt x="12137" y="1419"/>
                    </a:cubicBezTo>
                    <a:cubicBezTo>
                      <a:pt x="12157" y="1400"/>
                      <a:pt x="12177" y="1380"/>
                      <a:pt x="12186" y="1380"/>
                    </a:cubicBezTo>
                    <a:close/>
                    <a:moveTo>
                      <a:pt x="12127" y="1489"/>
                    </a:moveTo>
                    <a:cubicBezTo>
                      <a:pt x="12137" y="1489"/>
                      <a:pt x="12147" y="1499"/>
                      <a:pt x="12147" y="1509"/>
                    </a:cubicBezTo>
                    <a:lnTo>
                      <a:pt x="12137" y="1509"/>
                    </a:lnTo>
                    <a:cubicBezTo>
                      <a:pt x="12127" y="1499"/>
                      <a:pt x="12127" y="1499"/>
                      <a:pt x="12127" y="1489"/>
                    </a:cubicBezTo>
                    <a:close/>
                    <a:moveTo>
                      <a:pt x="4145" y="1082"/>
                    </a:moveTo>
                    <a:cubicBezTo>
                      <a:pt x="4145" y="1112"/>
                      <a:pt x="4155" y="1142"/>
                      <a:pt x="4165" y="1172"/>
                    </a:cubicBezTo>
                    <a:cubicBezTo>
                      <a:pt x="4175" y="1181"/>
                      <a:pt x="4175" y="1181"/>
                      <a:pt x="4185" y="1191"/>
                    </a:cubicBezTo>
                    <a:cubicBezTo>
                      <a:pt x="3927" y="1330"/>
                      <a:pt x="3679" y="1489"/>
                      <a:pt x="3451" y="1657"/>
                    </a:cubicBezTo>
                    <a:cubicBezTo>
                      <a:pt x="3005" y="1985"/>
                      <a:pt x="2608" y="2361"/>
                      <a:pt x="2261" y="2728"/>
                    </a:cubicBezTo>
                    <a:cubicBezTo>
                      <a:pt x="2251" y="2748"/>
                      <a:pt x="2241" y="2758"/>
                      <a:pt x="2222" y="2778"/>
                    </a:cubicBezTo>
                    <a:cubicBezTo>
                      <a:pt x="2222" y="2768"/>
                      <a:pt x="2212" y="2758"/>
                      <a:pt x="2202" y="2758"/>
                    </a:cubicBezTo>
                    <a:cubicBezTo>
                      <a:pt x="2182" y="2728"/>
                      <a:pt x="2152" y="2718"/>
                      <a:pt x="2112" y="2718"/>
                    </a:cubicBezTo>
                    <a:cubicBezTo>
                      <a:pt x="2707" y="2054"/>
                      <a:pt x="3392" y="1509"/>
                      <a:pt x="4145" y="1082"/>
                    </a:cubicBezTo>
                    <a:close/>
                    <a:moveTo>
                      <a:pt x="2103" y="2773"/>
                    </a:moveTo>
                    <a:cubicBezTo>
                      <a:pt x="2106" y="2773"/>
                      <a:pt x="2109" y="2774"/>
                      <a:pt x="2112" y="2778"/>
                    </a:cubicBezTo>
                    <a:cubicBezTo>
                      <a:pt x="2122" y="2778"/>
                      <a:pt x="2152" y="2788"/>
                      <a:pt x="2162" y="2798"/>
                    </a:cubicBezTo>
                    <a:cubicBezTo>
                      <a:pt x="2172" y="2808"/>
                      <a:pt x="2182" y="2817"/>
                      <a:pt x="2182" y="2827"/>
                    </a:cubicBezTo>
                    <a:cubicBezTo>
                      <a:pt x="2172" y="2837"/>
                      <a:pt x="2162" y="2847"/>
                      <a:pt x="2152" y="2867"/>
                    </a:cubicBezTo>
                    <a:cubicBezTo>
                      <a:pt x="2142" y="2857"/>
                      <a:pt x="2132" y="2857"/>
                      <a:pt x="2122" y="2847"/>
                    </a:cubicBezTo>
                    <a:cubicBezTo>
                      <a:pt x="2103" y="2827"/>
                      <a:pt x="2093" y="2808"/>
                      <a:pt x="2093" y="2788"/>
                    </a:cubicBezTo>
                    <a:cubicBezTo>
                      <a:pt x="2093" y="2788"/>
                      <a:pt x="2093" y="2778"/>
                      <a:pt x="2093" y="2778"/>
                    </a:cubicBezTo>
                    <a:cubicBezTo>
                      <a:pt x="2093" y="2778"/>
                      <a:pt x="2097" y="2773"/>
                      <a:pt x="2103" y="2773"/>
                    </a:cubicBezTo>
                    <a:close/>
                    <a:moveTo>
                      <a:pt x="348" y="5296"/>
                    </a:moveTo>
                    <a:cubicBezTo>
                      <a:pt x="348" y="5296"/>
                      <a:pt x="407" y="5435"/>
                      <a:pt x="605" y="5544"/>
                    </a:cubicBezTo>
                    <a:lnTo>
                      <a:pt x="357" y="5445"/>
                    </a:lnTo>
                    <a:cubicBezTo>
                      <a:pt x="328" y="5435"/>
                      <a:pt x="308" y="5395"/>
                      <a:pt x="318" y="5366"/>
                    </a:cubicBezTo>
                    <a:lnTo>
                      <a:pt x="348" y="5296"/>
                    </a:lnTo>
                    <a:close/>
                    <a:moveTo>
                      <a:pt x="1061" y="7230"/>
                    </a:moveTo>
                    <a:cubicBezTo>
                      <a:pt x="1061" y="7240"/>
                      <a:pt x="1061" y="7240"/>
                      <a:pt x="1061" y="7240"/>
                    </a:cubicBezTo>
                    <a:lnTo>
                      <a:pt x="1052" y="7230"/>
                    </a:lnTo>
                    <a:close/>
                    <a:moveTo>
                      <a:pt x="7890" y="0"/>
                    </a:moveTo>
                    <a:cubicBezTo>
                      <a:pt x="4738" y="0"/>
                      <a:pt x="1694" y="1891"/>
                      <a:pt x="476" y="5148"/>
                    </a:cubicBezTo>
                    <a:cubicBezTo>
                      <a:pt x="447" y="5157"/>
                      <a:pt x="417" y="5177"/>
                      <a:pt x="397" y="5207"/>
                    </a:cubicBezTo>
                    <a:cubicBezTo>
                      <a:pt x="367" y="5207"/>
                      <a:pt x="338" y="5227"/>
                      <a:pt x="328" y="5257"/>
                    </a:cubicBezTo>
                    <a:lnTo>
                      <a:pt x="288" y="5366"/>
                    </a:lnTo>
                    <a:cubicBezTo>
                      <a:pt x="278" y="5395"/>
                      <a:pt x="288" y="5425"/>
                      <a:pt x="298" y="5445"/>
                    </a:cubicBezTo>
                    <a:lnTo>
                      <a:pt x="1" y="6218"/>
                    </a:lnTo>
                    <a:cubicBezTo>
                      <a:pt x="20" y="6208"/>
                      <a:pt x="40" y="6199"/>
                      <a:pt x="70" y="6199"/>
                    </a:cubicBezTo>
                    <a:lnTo>
                      <a:pt x="338" y="5485"/>
                    </a:lnTo>
                    <a:lnTo>
                      <a:pt x="377" y="5495"/>
                    </a:lnTo>
                    <a:lnTo>
                      <a:pt x="119" y="6189"/>
                    </a:lnTo>
                    <a:cubicBezTo>
                      <a:pt x="139" y="6189"/>
                      <a:pt x="169" y="6179"/>
                      <a:pt x="189" y="6179"/>
                    </a:cubicBezTo>
                    <a:cubicBezTo>
                      <a:pt x="248" y="6179"/>
                      <a:pt x="298" y="6199"/>
                      <a:pt x="348" y="6208"/>
                    </a:cubicBezTo>
                    <a:lnTo>
                      <a:pt x="586" y="5554"/>
                    </a:lnTo>
                    <a:cubicBezTo>
                      <a:pt x="615" y="5554"/>
                      <a:pt x="635" y="5534"/>
                      <a:pt x="645" y="5505"/>
                    </a:cubicBezTo>
                    <a:lnTo>
                      <a:pt x="685" y="5395"/>
                    </a:lnTo>
                    <a:cubicBezTo>
                      <a:pt x="695" y="5366"/>
                      <a:pt x="695" y="5336"/>
                      <a:pt x="675" y="5306"/>
                    </a:cubicBezTo>
                    <a:cubicBezTo>
                      <a:pt x="675" y="5267"/>
                      <a:pt x="665" y="5227"/>
                      <a:pt x="645" y="5197"/>
                    </a:cubicBezTo>
                    <a:cubicBezTo>
                      <a:pt x="972" y="4295"/>
                      <a:pt x="1448" y="3492"/>
                      <a:pt x="2033" y="2808"/>
                    </a:cubicBezTo>
                    <a:cubicBezTo>
                      <a:pt x="2043" y="2837"/>
                      <a:pt x="2063" y="2867"/>
                      <a:pt x="2083" y="2897"/>
                    </a:cubicBezTo>
                    <a:cubicBezTo>
                      <a:pt x="2093" y="2897"/>
                      <a:pt x="2103" y="2907"/>
                      <a:pt x="2112" y="2907"/>
                    </a:cubicBezTo>
                    <a:cubicBezTo>
                      <a:pt x="1835" y="3234"/>
                      <a:pt x="1597" y="3561"/>
                      <a:pt x="1408" y="3888"/>
                    </a:cubicBezTo>
                    <a:cubicBezTo>
                      <a:pt x="1180" y="4275"/>
                      <a:pt x="1012" y="4652"/>
                      <a:pt x="913" y="4999"/>
                    </a:cubicBezTo>
                    <a:cubicBezTo>
                      <a:pt x="814" y="5356"/>
                      <a:pt x="754" y="5673"/>
                      <a:pt x="843" y="5941"/>
                    </a:cubicBezTo>
                    <a:cubicBezTo>
                      <a:pt x="923" y="6199"/>
                      <a:pt x="1091" y="6347"/>
                      <a:pt x="1200" y="6437"/>
                    </a:cubicBezTo>
                    <a:cubicBezTo>
                      <a:pt x="1270" y="6496"/>
                      <a:pt x="1329" y="6526"/>
                      <a:pt x="1359" y="6536"/>
                    </a:cubicBezTo>
                    <a:lnTo>
                      <a:pt x="1359" y="6546"/>
                    </a:lnTo>
                    <a:lnTo>
                      <a:pt x="1101" y="6446"/>
                    </a:lnTo>
                    <a:cubicBezTo>
                      <a:pt x="1091" y="6446"/>
                      <a:pt x="1071" y="6446"/>
                      <a:pt x="1071" y="6466"/>
                    </a:cubicBezTo>
                    <a:cubicBezTo>
                      <a:pt x="1061" y="6476"/>
                      <a:pt x="1071" y="6486"/>
                      <a:pt x="1081" y="6496"/>
                    </a:cubicBezTo>
                    <a:lnTo>
                      <a:pt x="1339" y="6585"/>
                    </a:lnTo>
                    <a:lnTo>
                      <a:pt x="1299" y="6704"/>
                    </a:lnTo>
                    <a:lnTo>
                      <a:pt x="1250" y="6684"/>
                    </a:lnTo>
                    <a:cubicBezTo>
                      <a:pt x="1240" y="6684"/>
                      <a:pt x="1240" y="6675"/>
                      <a:pt x="1230" y="6675"/>
                    </a:cubicBezTo>
                    <a:cubicBezTo>
                      <a:pt x="1200" y="6675"/>
                      <a:pt x="1180" y="6694"/>
                      <a:pt x="1171" y="6724"/>
                    </a:cubicBezTo>
                    <a:lnTo>
                      <a:pt x="1101" y="6912"/>
                    </a:lnTo>
                    <a:cubicBezTo>
                      <a:pt x="1091" y="6932"/>
                      <a:pt x="1091" y="6962"/>
                      <a:pt x="1111" y="6982"/>
                    </a:cubicBezTo>
                    <a:lnTo>
                      <a:pt x="1061" y="7121"/>
                    </a:lnTo>
                    <a:lnTo>
                      <a:pt x="1042" y="7121"/>
                    </a:lnTo>
                    <a:cubicBezTo>
                      <a:pt x="1032" y="7121"/>
                      <a:pt x="1012" y="7131"/>
                      <a:pt x="1012" y="7141"/>
                    </a:cubicBezTo>
                    <a:lnTo>
                      <a:pt x="992" y="7190"/>
                    </a:lnTo>
                    <a:cubicBezTo>
                      <a:pt x="982" y="7200"/>
                      <a:pt x="992" y="7230"/>
                      <a:pt x="1012" y="7230"/>
                    </a:cubicBezTo>
                    <a:lnTo>
                      <a:pt x="1042" y="7240"/>
                    </a:lnTo>
                    <a:cubicBezTo>
                      <a:pt x="1002" y="7269"/>
                      <a:pt x="962" y="7279"/>
                      <a:pt x="933" y="7279"/>
                    </a:cubicBezTo>
                    <a:cubicBezTo>
                      <a:pt x="873" y="7279"/>
                      <a:pt x="833" y="7210"/>
                      <a:pt x="804" y="7141"/>
                    </a:cubicBezTo>
                    <a:cubicBezTo>
                      <a:pt x="784" y="7111"/>
                      <a:pt x="774" y="7091"/>
                      <a:pt x="774" y="7061"/>
                    </a:cubicBezTo>
                    <a:cubicBezTo>
                      <a:pt x="734" y="6982"/>
                      <a:pt x="714" y="6922"/>
                      <a:pt x="605" y="6883"/>
                    </a:cubicBezTo>
                    <a:cubicBezTo>
                      <a:pt x="595" y="6932"/>
                      <a:pt x="595" y="6982"/>
                      <a:pt x="586" y="7041"/>
                    </a:cubicBezTo>
                    <a:cubicBezTo>
                      <a:pt x="635" y="7091"/>
                      <a:pt x="655" y="7180"/>
                      <a:pt x="685" y="7309"/>
                    </a:cubicBezTo>
                    <a:cubicBezTo>
                      <a:pt x="695" y="7369"/>
                      <a:pt x="714" y="7428"/>
                      <a:pt x="724" y="7497"/>
                    </a:cubicBezTo>
                    <a:cubicBezTo>
                      <a:pt x="665" y="7507"/>
                      <a:pt x="595" y="7507"/>
                      <a:pt x="526" y="7517"/>
                    </a:cubicBezTo>
                    <a:cubicBezTo>
                      <a:pt x="526" y="7557"/>
                      <a:pt x="516" y="7607"/>
                      <a:pt x="526" y="7646"/>
                    </a:cubicBezTo>
                    <a:cubicBezTo>
                      <a:pt x="615" y="7646"/>
                      <a:pt x="695" y="7636"/>
                      <a:pt x="764" y="7636"/>
                    </a:cubicBezTo>
                    <a:cubicBezTo>
                      <a:pt x="833" y="7845"/>
                      <a:pt x="883" y="7944"/>
                      <a:pt x="1042" y="7993"/>
                    </a:cubicBezTo>
                    <a:cubicBezTo>
                      <a:pt x="1091" y="8013"/>
                      <a:pt x="1141" y="8033"/>
                      <a:pt x="1190" y="8033"/>
                    </a:cubicBezTo>
                    <a:cubicBezTo>
                      <a:pt x="1280" y="8033"/>
                      <a:pt x="1349" y="7983"/>
                      <a:pt x="1408" y="7894"/>
                    </a:cubicBezTo>
                    <a:cubicBezTo>
                      <a:pt x="1478" y="7785"/>
                      <a:pt x="1597" y="7527"/>
                      <a:pt x="1617" y="7468"/>
                    </a:cubicBezTo>
                    <a:lnTo>
                      <a:pt x="1666" y="7478"/>
                    </a:lnTo>
                    <a:cubicBezTo>
                      <a:pt x="1666" y="7488"/>
                      <a:pt x="1676" y="7488"/>
                      <a:pt x="1676" y="7488"/>
                    </a:cubicBezTo>
                    <a:cubicBezTo>
                      <a:pt x="1696" y="7488"/>
                      <a:pt x="1706" y="7478"/>
                      <a:pt x="1716" y="7458"/>
                    </a:cubicBezTo>
                    <a:lnTo>
                      <a:pt x="1726" y="7418"/>
                    </a:lnTo>
                    <a:cubicBezTo>
                      <a:pt x="1736" y="7398"/>
                      <a:pt x="1726" y="7379"/>
                      <a:pt x="1706" y="7369"/>
                    </a:cubicBezTo>
                    <a:lnTo>
                      <a:pt x="1756" y="7230"/>
                    </a:lnTo>
                    <a:cubicBezTo>
                      <a:pt x="1785" y="7220"/>
                      <a:pt x="1805" y="7210"/>
                      <a:pt x="1815" y="7180"/>
                    </a:cubicBezTo>
                    <a:lnTo>
                      <a:pt x="1884" y="6992"/>
                    </a:lnTo>
                    <a:cubicBezTo>
                      <a:pt x="1894" y="6962"/>
                      <a:pt x="1875" y="6932"/>
                      <a:pt x="1855" y="6912"/>
                    </a:cubicBezTo>
                    <a:cubicBezTo>
                      <a:pt x="1875" y="6843"/>
                      <a:pt x="1884" y="6794"/>
                      <a:pt x="1825" y="6724"/>
                    </a:cubicBezTo>
                    <a:lnTo>
                      <a:pt x="1845" y="6694"/>
                    </a:lnTo>
                    <a:cubicBezTo>
                      <a:pt x="1884" y="6704"/>
                      <a:pt x="1914" y="6704"/>
                      <a:pt x="1934" y="6704"/>
                    </a:cubicBezTo>
                    <a:cubicBezTo>
                      <a:pt x="1964" y="6704"/>
                      <a:pt x="1974" y="6704"/>
                      <a:pt x="1984" y="6694"/>
                    </a:cubicBezTo>
                    <a:cubicBezTo>
                      <a:pt x="1993" y="6684"/>
                      <a:pt x="2003" y="6675"/>
                      <a:pt x="2003" y="6655"/>
                    </a:cubicBezTo>
                    <a:cubicBezTo>
                      <a:pt x="2003" y="6635"/>
                      <a:pt x="1984" y="6625"/>
                      <a:pt x="1944" y="6615"/>
                    </a:cubicBezTo>
                    <a:lnTo>
                      <a:pt x="1954" y="6605"/>
                    </a:lnTo>
                    <a:cubicBezTo>
                      <a:pt x="1964" y="6575"/>
                      <a:pt x="1954" y="6546"/>
                      <a:pt x="1924" y="6536"/>
                    </a:cubicBezTo>
                    <a:cubicBezTo>
                      <a:pt x="1924" y="6526"/>
                      <a:pt x="1904" y="6516"/>
                      <a:pt x="1894" y="6506"/>
                    </a:cubicBezTo>
                    <a:cubicBezTo>
                      <a:pt x="1904" y="6427"/>
                      <a:pt x="1865" y="6357"/>
                      <a:pt x="1785" y="6327"/>
                    </a:cubicBezTo>
                    <a:lnTo>
                      <a:pt x="1686" y="6288"/>
                    </a:lnTo>
                    <a:cubicBezTo>
                      <a:pt x="1666" y="6278"/>
                      <a:pt x="1646" y="6278"/>
                      <a:pt x="1627" y="6278"/>
                    </a:cubicBezTo>
                    <a:cubicBezTo>
                      <a:pt x="1567" y="6278"/>
                      <a:pt x="1518" y="6308"/>
                      <a:pt x="1488" y="6347"/>
                    </a:cubicBezTo>
                    <a:lnTo>
                      <a:pt x="1468" y="6347"/>
                    </a:lnTo>
                    <a:cubicBezTo>
                      <a:pt x="1458" y="6347"/>
                      <a:pt x="1448" y="6347"/>
                      <a:pt x="1448" y="6357"/>
                    </a:cubicBezTo>
                    <a:cubicBezTo>
                      <a:pt x="1438" y="6357"/>
                      <a:pt x="1438" y="6347"/>
                      <a:pt x="1428" y="6347"/>
                    </a:cubicBezTo>
                    <a:cubicBezTo>
                      <a:pt x="1408" y="6347"/>
                      <a:pt x="1389" y="6367"/>
                      <a:pt x="1379" y="6387"/>
                    </a:cubicBezTo>
                    <a:lnTo>
                      <a:pt x="1369" y="6397"/>
                    </a:lnTo>
                    <a:cubicBezTo>
                      <a:pt x="1349" y="6387"/>
                      <a:pt x="1339" y="6387"/>
                      <a:pt x="1329" y="6387"/>
                    </a:cubicBezTo>
                    <a:cubicBezTo>
                      <a:pt x="1319" y="6387"/>
                      <a:pt x="1309" y="6387"/>
                      <a:pt x="1299" y="6397"/>
                    </a:cubicBezTo>
                    <a:cubicBezTo>
                      <a:pt x="1289" y="6407"/>
                      <a:pt x="1299" y="6417"/>
                      <a:pt x="1299" y="6427"/>
                    </a:cubicBezTo>
                    <a:cubicBezTo>
                      <a:pt x="1299" y="6437"/>
                      <a:pt x="1299" y="6437"/>
                      <a:pt x="1299" y="6446"/>
                    </a:cubicBezTo>
                    <a:cubicBezTo>
                      <a:pt x="1280" y="6427"/>
                      <a:pt x="1260" y="6407"/>
                      <a:pt x="1230" y="6387"/>
                    </a:cubicBezTo>
                    <a:cubicBezTo>
                      <a:pt x="1121" y="6308"/>
                      <a:pt x="972" y="6169"/>
                      <a:pt x="893" y="5921"/>
                    </a:cubicBezTo>
                    <a:cubicBezTo>
                      <a:pt x="883" y="5891"/>
                      <a:pt x="873" y="5861"/>
                      <a:pt x="863" y="5832"/>
                    </a:cubicBezTo>
                    <a:cubicBezTo>
                      <a:pt x="863" y="5792"/>
                      <a:pt x="863" y="5762"/>
                      <a:pt x="853" y="5733"/>
                    </a:cubicBezTo>
                    <a:cubicBezTo>
                      <a:pt x="853" y="5653"/>
                      <a:pt x="853" y="5584"/>
                      <a:pt x="863" y="5505"/>
                    </a:cubicBezTo>
                    <a:cubicBezTo>
                      <a:pt x="873" y="5356"/>
                      <a:pt x="903" y="5187"/>
                      <a:pt x="962" y="5019"/>
                    </a:cubicBezTo>
                    <a:cubicBezTo>
                      <a:pt x="1061" y="4672"/>
                      <a:pt x="1230" y="4295"/>
                      <a:pt x="1448" y="3918"/>
                    </a:cubicBezTo>
                    <a:cubicBezTo>
                      <a:pt x="1646" y="3591"/>
                      <a:pt x="1884" y="3254"/>
                      <a:pt x="2162" y="2927"/>
                    </a:cubicBezTo>
                    <a:cubicBezTo>
                      <a:pt x="2172" y="2927"/>
                      <a:pt x="2172" y="2936"/>
                      <a:pt x="2182" y="2936"/>
                    </a:cubicBezTo>
                    <a:cubicBezTo>
                      <a:pt x="2202" y="2936"/>
                      <a:pt x="2231" y="2927"/>
                      <a:pt x="2241" y="2907"/>
                    </a:cubicBezTo>
                    <a:cubicBezTo>
                      <a:pt x="2261" y="2887"/>
                      <a:pt x="2261" y="2857"/>
                      <a:pt x="2251" y="2817"/>
                    </a:cubicBezTo>
                    <a:cubicBezTo>
                      <a:pt x="2271" y="2808"/>
                      <a:pt x="2281" y="2788"/>
                      <a:pt x="2301" y="2768"/>
                    </a:cubicBezTo>
                    <a:cubicBezTo>
                      <a:pt x="2638" y="2391"/>
                      <a:pt x="3035" y="2024"/>
                      <a:pt x="3481" y="1697"/>
                    </a:cubicBezTo>
                    <a:cubicBezTo>
                      <a:pt x="3709" y="1528"/>
                      <a:pt x="3957" y="1370"/>
                      <a:pt x="4215" y="1221"/>
                    </a:cubicBezTo>
                    <a:cubicBezTo>
                      <a:pt x="4234" y="1241"/>
                      <a:pt x="4254" y="1251"/>
                      <a:pt x="4274" y="1251"/>
                    </a:cubicBezTo>
                    <a:cubicBezTo>
                      <a:pt x="4284" y="1251"/>
                      <a:pt x="4294" y="1241"/>
                      <a:pt x="4304" y="1241"/>
                    </a:cubicBezTo>
                    <a:cubicBezTo>
                      <a:pt x="4334" y="1221"/>
                      <a:pt x="4343" y="1191"/>
                      <a:pt x="4343" y="1152"/>
                    </a:cubicBezTo>
                    <a:cubicBezTo>
                      <a:pt x="4542" y="1043"/>
                      <a:pt x="4750" y="943"/>
                      <a:pt x="4958" y="854"/>
                    </a:cubicBezTo>
                    <a:cubicBezTo>
                      <a:pt x="5494" y="616"/>
                      <a:pt x="6069" y="458"/>
                      <a:pt x="6654" y="358"/>
                    </a:cubicBezTo>
                    <a:cubicBezTo>
                      <a:pt x="6674" y="358"/>
                      <a:pt x="6693" y="349"/>
                      <a:pt x="6723" y="349"/>
                    </a:cubicBezTo>
                    <a:cubicBezTo>
                      <a:pt x="6733" y="378"/>
                      <a:pt x="6763" y="398"/>
                      <a:pt x="6793" y="398"/>
                    </a:cubicBezTo>
                    <a:lnTo>
                      <a:pt x="6802" y="398"/>
                    </a:lnTo>
                    <a:cubicBezTo>
                      <a:pt x="6832" y="388"/>
                      <a:pt x="6852" y="368"/>
                      <a:pt x="6862" y="329"/>
                    </a:cubicBezTo>
                    <a:cubicBezTo>
                      <a:pt x="7259" y="275"/>
                      <a:pt x="7663" y="239"/>
                      <a:pt x="8058" y="239"/>
                    </a:cubicBezTo>
                    <a:cubicBezTo>
                      <a:pt x="8176" y="239"/>
                      <a:pt x="8293" y="243"/>
                      <a:pt x="8409" y="249"/>
                    </a:cubicBezTo>
                    <a:cubicBezTo>
                      <a:pt x="8756" y="269"/>
                      <a:pt x="9103" y="319"/>
                      <a:pt x="9430" y="398"/>
                    </a:cubicBezTo>
                    <a:cubicBezTo>
                      <a:pt x="9440" y="428"/>
                      <a:pt x="9460" y="458"/>
                      <a:pt x="9489" y="468"/>
                    </a:cubicBezTo>
                    <a:lnTo>
                      <a:pt x="9509" y="468"/>
                    </a:lnTo>
                    <a:cubicBezTo>
                      <a:pt x="9539" y="468"/>
                      <a:pt x="9559" y="458"/>
                      <a:pt x="9579" y="428"/>
                    </a:cubicBezTo>
                    <a:cubicBezTo>
                      <a:pt x="9747" y="468"/>
                      <a:pt x="9916" y="517"/>
                      <a:pt x="10084" y="567"/>
                    </a:cubicBezTo>
                    <a:cubicBezTo>
                      <a:pt x="10620" y="725"/>
                      <a:pt x="11116" y="924"/>
                      <a:pt x="11562" y="1162"/>
                    </a:cubicBezTo>
                    <a:cubicBezTo>
                      <a:pt x="11740" y="1251"/>
                      <a:pt x="11909" y="1350"/>
                      <a:pt x="12077" y="1459"/>
                    </a:cubicBezTo>
                    <a:cubicBezTo>
                      <a:pt x="12067" y="1499"/>
                      <a:pt x="12077" y="1528"/>
                      <a:pt x="12107" y="1548"/>
                    </a:cubicBezTo>
                    <a:cubicBezTo>
                      <a:pt x="12117" y="1558"/>
                      <a:pt x="12127" y="1558"/>
                      <a:pt x="12147" y="1558"/>
                    </a:cubicBezTo>
                    <a:cubicBezTo>
                      <a:pt x="12167" y="1558"/>
                      <a:pt x="12186" y="1548"/>
                      <a:pt x="12206" y="1538"/>
                    </a:cubicBezTo>
                    <a:cubicBezTo>
                      <a:pt x="12405" y="1667"/>
                      <a:pt x="12593" y="1806"/>
                      <a:pt x="12771" y="1935"/>
                    </a:cubicBezTo>
                    <a:cubicBezTo>
                      <a:pt x="13118" y="2203"/>
                      <a:pt x="13416" y="2480"/>
                      <a:pt x="13684" y="2728"/>
                    </a:cubicBezTo>
                    <a:cubicBezTo>
                      <a:pt x="13803" y="2867"/>
                      <a:pt x="13922" y="2986"/>
                      <a:pt x="14031" y="3095"/>
                    </a:cubicBezTo>
                    <a:cubicBezTo>
                      <a:pt x="14140" y="3214"/>
                      <a:pt x="14229" y="3323"/>
                      <a:pt x="14318" y="3412"/>
                    </a:cubicBezTo>
                    <a:cubicBezTo>
                      <a:pt x="14497" y="3611"/>
                      <a:pt x="14616" y="3769"/>
                      <a:pt x="14705" y="3878"/>
                    </a:cubicBezTo>
                    <a:cubicBezTo>
                      <a:pt x="14804" y="3978"/>
                      <a:pt x="14854" y="4037"/>
                      <a:pt x="14854" y="4037"/>
                    </a:cubicBezTo>
                    <a:cubicBezTo>
                      <a:pt x="14854" y="4037"/>
                      <a:pt x="14804" y="3978"/>
                      <a:pt x="14725" y="3859"/>
                    </a:cubicBezTo>
                    <a:cubicBezTo>
                      <a:pt x="14636" y="3749"/>
                      <a:pt x="14526" y="3581"/>
                      <a:pt x="14348" y="3393"/>
                    </a:cubicBezTo>
                    <a:cubicBezTo>
                      <a:pt x="14259" y="3293"/>
                      <a:pt x="14170" y="3184"/>
                      <a:pt x="14060" y="3065"/>
                    </a:cubicBezTo>
                    <a:cubicBezTo>
                      <a:pt x="13951" y="2956"/>
                      <a:pt x="13832" y="2837"/>
                      <a:pt x="13713" y="2708"/>
                    </a:cubicBezTo>
                    <a:cubicBezTo>
                      <a:pt x="13446" y="2451"/>
                      <a:pt x="13148" y="2173"/>
                      <a:pt x="12791" y="1905"/>
                    </a:cubicBezTo>
                    <a:cubicBezTo>
                      <a:pt x="12623" y="1776"/>
                      <a:pt x="12434" y="1638"/>
                      <a:pt x="12236" y="1509"/>
                    </a:cubicBezTo>
                    <a:cubicBezTo>
                      <a:pt x="12246" y="1509"/>
                      <a:pt x="12246" y="1499"/>
                      <a:pt x="12256" y="1499"/>
                    </a:cubicBezTo>
                    <a:cubicBezTo>
                      <a:pt x="12266" y="1469"/>
                      <a:pt x="12276" y="1429"/>
                      <a:pt x="12276" y="1400"/>
                    </a:cubicBezTo>
                    <a:cubicBezTo>
                      <a:pt x="12286" y="1409"/>
                      <a:pt x="12296" y="1419"/>
                      <a:pt x="12305" y="1419"/>
                    </a:cubicBezTo>
                    <a:cubicBezTo>
                      <a:pt x="12314" y="1428"/>
                      <a:pt x="12322" y="1431"/>
                      <a:pt x="12330" y="1431"/>
                    </a:cubicBezTo>
                    <a:cubicBezTo>
                      <a:pt x="12340" y="1431"/>
                      <a:pt x="12349" y="1425"/>
                      <a:pt x="12355" y="1419"/>
                    </a:cubicBezTo>
                    <a:cubicBezTo>
                      <a:pt x="12365" y="1409"/>
                      <a:pt x="12355" y="1390"/>
                      <a:pt x="12335" y="1380"/>
                    </a:cubicBezTo>
                    <a:cubicBezTo>
                      <a:pt x="10957" y="441"/>
                      <a:pt x="9411" y="0"/>
                      <a:pt x="789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6" name="Google Shape;5076;p35"/>
              <p:cNvSpPr/>
              <p:nvPr/>
            </p:nvSpPr>
            <p:spPr>
              <a:xfrm>
                <a:off x="-2433878" y="-473521"/>
                <a:ext cx="1022794" cy="1112095"/>
              </a:xfrm>
              <a:custGeom>
                <a:avLst/>
                <a:gdLst/>
                <a:ahLst/>
                <a:cxnLst/>
                <a:rect l="l" t="t" r="r" b="b"/>
                <a:pathLst>
                  <a:path w="9827" h="10685" extrusionOk="0">
                    <a:moveTo>
                      <a:pt x="2717" y="149"/>
                    </a:moveTo>
                    <a:cubicBezTo>
                      <a:pt x="2717" y="149"/>
                      <a:pt x="1716" y="565"/>
                      <a:pt x="1815" y="1924"/>
                    </a:cubicBezTo>
                    <a:cubicBezTo>
                      <a:pt x="1815" y="1924"/>
                      <a:pt x="1517" y="1834"/>
                      <a:pt x="1428" y="1715"/>
                    </a:cubicBezTo>
                    <a:cubicBezTo>
                      <a:pt x="1428" y="1715"/>
                      <a:pt x="1428" y="288"/>
                      <a:pt x="2717" y="149"/>
                    </a:cubicBezTo>
                    <a:close/>
                    <a:moveTo>
                      <a:pt x="1531" y="2014"/>
                    </a:moveTo>
                    <a:cubicBezTo>
                      <a:pt x="1539" y="2018"/>
                      <a:pt x="1548" y="2021"/>
                      <a:pt x="1557" y="2023"/>
                    </a:cubicBezTo>
                    <a:cubicBezTo>
                      <a:pt x="1548" y="2020"/>
                      <a:pt x="1539" y="2017"/>
                      <a:pt x="1531" y="2014"/>
                    </a:cubicBezTo>
                    <a:close/>
                    <a:moveTo>
                      <a:pt x="1378" y="1765"/>
                    </a:moveTo>
                    <a:cubicBezTo>
                      <a:pt x="1378" y="1765"/>
                      <a:pt x="1398" y="1795"/>
                      <a:pt x="1448" y="1825"/>
                    </a:cubicBezTo>
                    <a:cubicBezTo>
                      <a:pt x="1468" y="1844"/>
                      <a:pt x="1497" y="1864"/>
                      <a:pt x="1537" y="1884"/>
                    </a:cubicBezTo>
                    <a:cubicBezTo>
                      <a:pt x="1567" y="1904"/>
                      <a:pt x="1607" y="1924"/>
                      <a:pt x="1646" y="1944"/>
                    </a:cubicBezTo>
                    <a:cubicBezTo>
                      <a:pt x="1686" y="1963"/>
                      <a:pt x="1735" y="1973"/>
                      <a:pt x="1795" y="1983"/>
                    </a:cubicBezTo>
                    <a:cubicBezTo>
                      <a:pt x="1845" y="2003"/>
                      <a:pt x="1904" y="2013"/>
                      <a:pt x="1963" y="2023"/>
                    </a:cubicBezTo>
                    <a:cubicBezTo>
                      <a:pt x="2023" y="2033"/>
                      <a:pt x="2092" y="2043"/>
                      <a:pt x="2152" y="2043"/>
                    </a:cubicBezTo>
                    <a:cubicBezTo>
                      <a:pt x="2221" y="2043"/>
                      <a:pt x="2291" y="2053"/>
                      <a:pt x="2350" y="2053"/>
                    </a:cubicBezTo>
                    <a:cubicBezTo>
                      <a:pt x="2489" y="2053"/>
                      <a:pt x="2628" y="2043"/>
                      <a:pt x="2747" y="2033"/>
                    </a:cubicBezTo>
                    <a:cubicBezTo>
                      <a:pt x="2816" y="2023"/>
                      <a:pt x="2876" y="2013"/>
                      <a:pt x="2935" y="2013"/>
                    </a:cubicBezTo>
                    <a:cubicBezTo>
                      <a:pt x="2995" y="2003"/>
                      <a:pt x="3044" y="1993"/>
                      <a:pt x="3094" y="1993"/>
                    </a:cubicBezTo>
                    <a:cubicBezTo>
                      <a:pt x="3302" y="1963"/>
                      <a:pt x="3431" y="1934"/>
                      <a:pt x="3431" y="1934"/>
                    </a:cubicBezTo>
                    <a:lnTo>
                      <a:pt x="3431" y="1934"/>
                    </a:lnTo>
                    <a:cubicBezTo>
                      <a:pt x="3431" y="1934"/>
                      <a:pt x="3302" y="1973"/>
                      <a:pt x="3104" y="2033"/>
                    </a:cubicBezTo>
                    <a:cubicBezTo>
                      <a:pt x="3054" y="2043"/>
                      <a:pt x="3005" y="2053"/>
                      <a:pt x="2945" y="2072"/>
                    </a:cubicBezTo>
                    <a:cubicBezTo>
                      <a:pt x="2886" y="2082"/>
                      <a:pt x="2836" y="2092"/>
                      <a:pt x="2777" y="2102"/>
                    </a:cubicBezTo>
                    <a:cubicBezTo>
                      <a:pt x="2512" y="2200"/>
                      <a:pt x="1852" y="2409"/>
                      <a:pt x="1304" y="2409"/>
                    </a:cubicBezTo>
                    <a:cubicBezTo>
                      <a:pt x="1071" y="2409"/>
                      <a:pt x="858" y="2371"/>
                      <a:pt x="704" y="2271"/>
                    </a:cubicBezTo>
                    <a:cubicBezTo>
                      <a:pt x="427" y="2082"/>
                      <a:pt x="1279" y="1785"/>
                      <a:pt x="1279" y="1785"/>
                    </a:cubicBezTo>
                    <a:lnTo>
                      <a:pt x="1279" y="1785"/>
                    </a:lnTo>
                    <a:cubicBezTo>
                      <a:pt x="1279" y="1785"/>
                      <a:pt x="1270" y="1924"/>
                      <a:pt x="1531" y="2014"/>
                    </a:cubicBezTo>
                    <a:lnTo>
                      <a:pt x="1531" y="2014"/>
                    </a:lnTo>
                    <a:cubicBezTo>
                      <a:pt x="1504" y="2003"/>
                      <a:pt x="1483" y="1986"/>
                      <a:pt x="1468" y="1963"/>
                    </a:cubicBezTo>
                    <a:cubicBezTo>
                      <a:pt x="1428" y="1934"/>
                      <a:pt x="1408" y="1904"/>
                      <a:pt x="1398" y="1874"/>
                    </a:cubicBezTo>
                    <a:cubicBezTo>
                      <a:pt x="1369" y="1805"/>
                      <a:pt x="1378" y="1765"/>
                      <a:pt x="1378" y="1765"/>
                    </a:cubicBezTo>
                    <a:close/>
                    <a:moveTo>
                      <a:pt x="5226" y="3143"/>
                    </a:moveTo>
                    <a:lnTo>
                      <a:pt x="5226" y="3143"/>
                    </a:lnTo>
                    <a:cubicBezTo>
                      <a:pt x="5223" y="3147"/>
                      <a:pt x="5220" y="3150"/>
                      <a:pt x="5218" y="3153"/>
                    </a:cubicBezTo>
                    <a:lnTo>
                      <a:pt x="5218" y="3153"/>
                    </a:lnTo>
                    <a:cubicBezTo>
                      <a:pt x="5226" y="3153"/>
                      <a:pt x="5226" y="3152"/>
                      <a:pt x="5226" y="3143"/>
                    </a:cubicBezTo>
                    <a:close/>
                    <a:moveTo>
                      <a:pt x="5454" y="3024"/>
                    </a:moveTo>
                    <a:cubicBezTo>
                      <a:pt x="5454" y="3024"/>
                      <a:pt x="5444" y="3024"/>
                      <a:pt x="5424" y="3034"/>
                    </a:cubicBezTo>
                    <a:cubicBezTo>
                      <a:pt x="5404" y="3044"/>
                      <a:pt x="5374" y="3054"/>
                      <a:pt x="5355" y="3074"/>
                    </a:cubicBezTo>
                    <a:cubicBezTo>
                      <a:pt x="5285" y="3114"/>
                      <a:pt x="5226" y="3203"/>
                      <a:pt x="5196" y="3322"/>
                    </a:cubicBezTo>
                    <a:cubicBezTo>
                      <a:pt x="5186" y="3391"/>
                      <a:pt x="5176" y="3451"/>
                      <a:pt x="5176" y="3530"/>
                    </a:cubicBezTo>
                    <a:cubicBezTo>
                      <a:pt x="5186" y="3599"/>
                      <a:pt x="5186" y="3669"/>
                      <a:pt x="5206" y="3748"/>
                    </a:cubicBezTo>
                    <a:cubicBezTo>
                      <a:pt x="5216" y="3837"/>
                      <a:pt x="5236" y="3917"/>
                      <a:pt x="5255" y="3996"/>
                    </a:cubicBezTo>
                    <a:cubicBezTo>
                      <a:pt x="5265" y="4085"/>
                      <a:pt x="5285" y="4174"/>
                      <a:pt x="5285" y="4264"/>
                    </a:cubicBezTo>
                    <a:cubicBezTo>
                      <a:pt x="5305" y="4432"/>
                      <a:pt x="5305" y="4611"/>
                      <a:pt x="5295" y="4779"/>
                    </a:cubicBezTo>
                    <a:cubicBezTo>
                      <a:pt x="5285" y="4938"/>
                      <a:pt x="5265" y="5097"/>
                      <a:pt x="5245" y="5225"/>
                    </a:cubicBezTo>
                    <a:cubicBezTo>
                      <a:pt x="5216" y="5483"/>
                      <a:pt x="5166" y="5652"/>
                      <a:pt x="5166" y="5652"/>
                    </a:cubicBezTo>
                    <a:cubicBezTo>
                      <a:pt x="5166" y="5652"/>
                      <a:pt x="5186" y="5473"/>
                      <a:pt x="5196" y="5216"/>
                    </a:cubicBezTo>
                    <a:cubicBezTo>
                      <a:pt x="5206" y="5087"/>
                      <a:pt x="5206" y="4938"/>
                      <a:pt x="5206" y="4769"/>
                    </a:cubicBezTo>
                    <a:cubicBezTo>
                      <a:pt x="5216" y="4611"/>
                      <a:pt x="5206" y="4442"/>
                      <a:pt x="5186" y="4274"/>
                    </a:cubicBezTo>
                    <a:cubicBezTo>
                      <a:pt x="5176" y="4184"/>
                      <a:pt x="5166" y="4095"/>
                      <a:pt x="5156" y="4016"/>
                    </a:cubicBezTo>
                    <a:cubicBezTo>
                      <a:pt x="5146" y="3927"/>
                      <a:pt x="5126" y="3847"/>
                      <a:pt x="5117" y="3768"/>
                    </a:cubicBezTo>
                    <a:cubicBezTo>
                      <a:pt x="5087" y="3599"/>
                      <a:pt x="5097" y="3441"/>
                      <a:pt x="5136" y="3312"/>
                    </a:cubicBezTo>
                    <a:cubicBezTo>
                      <a:pt x="5155" y="3247"/>
                      <a:pt x="5182" y="3200"/>
                      <a:pt x="5218" y="3153"/>
                    </a:cubicBezTo>
                    <a:lnTo>
                      <a:pt x="5218" y="3153"/>
                    </a:lnTo>
                    <a:cubicBezTo>
                      <a:pt x="5217" y="3153"/>
                      <a:pt x="5216" y="3153"/>
                      <a:pt x="5216" y="3153"/>
                    </a:cubicBezTo>
                    <a:cubicBezTo>
                      <a:pt x="5156" y="3203"/>
                      <a:pt x="5087" y="3272"/>
                      <a:pt x="5037" y="3351"/>
                    </a:cubicBezTo>
                    <a:cubicBezTo>
                      <a:pt x="5007" y="3391"/>
                      <a:pt x="4978" y="3431"/>
                      <a:pt x="4958" y="3470"/>
                    </a:cubicBezTo>
                    <a:cubicBezTo>
                      <a:pt x="4928" y="3530"/>
                      <a:pt x="4908" y="3570"/>
                      <a:pt x="4879" y="3629"/>
                    </a:cubicBezTo>
                    <a:cubicBezTo>
                      <a:pt x="4819" y="3728"/>
                      <a:pt x="4730" y="3818"/>
                      <a:pt x="4641" y="3877"/>
                    </a:cubicBezTo>
                    <a:cubicBezTo>
                      <a:pt x="4551" y="3946"/>
                      <a:pt x="4462" y="3986"/>
                      <a:pt x="4373" y="4016"/>
                    </a:cubicBezTo>
                    <a:cubicBezTo>
                      <a:pt x="4261" y="4042"/>
                      <a:pt x="4175" y="4047"/>
                      <a:pt x="4130" y="4047"/>
                    </a:cubicBezTo>
                    <a:cubicBezTo>
                      <a:pt x="4107" y="4047"/>
                      <a:pt x="4095" y="4046"/>
                      <a:pt x="4095" y="4046"/>
                    </a:cubicBezTo>
                    <a:cubicBezTo>
                      <a:pt x="4095" y="4046"/>
                      <a:pt x="4204" y="4016"/>
                      <a:pt x="4343" y="3936"/>
                    </a:cubicBezTo>
                    <a:cubicBezTo>
                      <a:pt x="4413" y="3897"/>
                      <a:pt x="4492" y="3847"/>
                      <a:pt x="4571" y="3788"/>
                    </a:cubicBezTo>
                    <a:cubicBezTo>
                      <a:pt x="4641" y="3718"/>
                      <a:pt x="4710" y="3649"/>
                      <a:pt x="4760" y="3560"/>
                    </a:cubicBezTo>
                    <a:cubicBezTo>
                      <a:pt x="4789" y="3510"/>
                      <a:pt x="4819" y="3461"/>
                      <a:pt x="4849" y="3421"/>
                    </a:cubicBezTo>
                    <a:cubicBezTo>
                      <a:pt x="4879" y="3371"/>
                      <a:pt x="4908" y="3322"/>
                      <a:pt x="4948" y="3282"/>
                    </a:cubicBezTo>
                    <a:cubicBezTo>
                      <a:pt x="5017" y="3193"/>
                      <a:pt x="5107" y="3133"/>
                      <a:pt x="5176" y="3094"/>
                    </a:cubicBezTo>
                    <a:cubicBezTo>
                      <a:pt x="5255" y="3054"/>
                      <a:pt x="5325" y="3034"/>
                      <a:pt x="5374" y="3034"/>
                    </a:cubicBezTo>
                    <a:cubicBezTo>
                      <a:pt x="5424" y="3024"/>
                      <a:pt x="5454" y="3024"/>
                      <a:pt x="5454" y="3024"/>
                    </a:cubicBezTo>
                    <a:close/>
                    <a:moveTo>
                      <a:pt x="1537" y="3262"/>
                    </a:moveTo>
                    <a:lnTo>
                      <a:pt x="1537" y="3262"/>
                    </a:lnTo>
                    <a:cubicBezTo>
                      <a:pt x="1537" y="3262"/>
                      <a:pt x="952" y="3639"/>
                      <a:pt x="912" y="4472"/>
                    </a:cubicBezTo>
                    <a:cubicBezTo>
                      <a:pt x="863" y="5325"/>
                      <a:pt x="526" y="4888"/>
                      <a:pt x="1101" y="7337"/>
                    </a:cubicBezTo>
                    <a:cubicBezTo>
                      <a:pt x="1279" y="8131"/>
                      <a:pt x="1220" y="8904"/>
                      <a:pt x="1220" y="8904"/>
                    </a:cubicBezTo>
                    <a:cubicBezTo>
                      <a:pt x="1051" y="7932"/>
                      <a:pt x="496" y="6177"/>
                      <a:pt x="367" y="5007"/>
                    </a:cubicBezTo>
                    <a:cubicBezTo>
                      <a:pt x="238" y="3827"/>
                      <a:pt x="1537" y="3262"/>
                      <a:pt x="1537" y="3262"/>
                    </a:cubicBezTo>
                    <a:close/>
                    <a:moveTo>
                      <a:pt x="2806" y="0"/>
                    </a:moveTo>
                    <a:cubicBezTo>
                      <a:pt x="2747" y="0"/>
                      <a:pt x="2687" y="0"/>
                      <a:pt x="2618" y="10"/>
                    </a:cubicBezTo>
                    <a:cubicBezTo>
                      <a:pt x="1388" y="149"/>
                      <a:pt x="1260" y="1349"/>
                      <a:pt x="1250" y="1636"/>
                    </a:cubicBezTo>
                    <a:cubicBezTo>
                      <a:pt x="1012" y="1715"/>
                      <a:pt x="486" y="1924"/>
                      <a:pt x="456" y="2162"/>
                    </a:cubicBezTo>
                    <a:cubicBezTo>
                      <a:pt x="446" y="2221"/>
                      <a:pt x="456" y="2300"/>
                      <a:pt x="556" y="2370"/>
                    </a:cubicBezTo>
                    <a:cubicBezTo>
                      <a:pt x="813" y="2558"/>
                      <a:pt x="1279" y="2598"/>
                      <a:pt x="1478" y="2608"/>
                    </a:cubicBezTo>
                    <a:cubicBezTo>
                      <a:pt x="1468" y="2737"/>
                      <a:pt x="1458" y="2935"/>
                      <a:pt x="1388" y="3054"/>
                    </a:cubicBezTo>
                    <a:cubicBezTo>
                      <a:pt x="1200" y="3143"/>
                      <a:pt x="0" y="3748"/>
                      <a:pt x="119" y="4878"/>
                    </a:cubicBezTo>
                    <a:cubicBezTo>
                      <a:pt x="228" y="5870"/>
                      <a:pt x="754" y="8051"/>
                      <a:pt x="912" y="8726"/>
                    </a:cubicBezTo>
                    <a:cubicBezTo>
                      <a:pt x="942" y="8825"/>
                      <a:pt x="962" y="8894"/>
                      <a:pt x="962" y="8914"/>
                    </a:cubicBezTo>
                    <a:cubicBezTo>
                      <a:pt x="972" y="8944"/>
                      <a:pt x="982" y="9043"/>
                      <a:pt x="1002" y="9182"/>
                    </a:cubicBezTo>
                    <a:cubicBezTo>
                      <a:pt x="1031" y="9330"/>
                      <a:pt x="1081" y="9529"/>
                      <a:pt x="1160" y="9727"/>
                    </a:cubicBezTo>
                    <a:cubicBezTo>
                      <a:pt x="1269" y="9965"/>
                      <a:pt x="1418" y="10193"/>
                      <a:pt x="1636" y="10332"/>
                    </a:cubicBezTo>
                    <a:lnTo>
                      <a:pt x="1626" y="10332"/>
                    </a:lnTo>
                    <a:cubicBezTo>
                      <a:pt x="1949" y="10594"/>
                      <a:pt x="2501" y="10685"/>
                      <a:pt x="3139" y="10685"/>
                    </a:cubicBezTo>
                    <a:cubicBezTo>
                      <a:pt x="4481" y="10685"/>
                      <a:pt x="6201" y="10280"/>
                      <a:pt x="6941" y="10213"/>
                    </a:cubicBezTo>
                    <a:cubicBezTo>
                      <a:pt x="7154" y="10193"/>
                      <a:pt x="7476" y="10173"/>
                      <a:pt x="7827" y="10173"/>
                    </a:cubicBezTo>
                    <a:cubicBezTo>
                      <a:pt x="8178" y="10173"/>
                      <a:pt x="8557" y="10193"/>
                      <a:pt x="8884" y="10253"/>
                    </a:cubicBezTo>
                    <a:cubicBezTo>
                      <a:pt x="9015" y="10278"/>
                      <a:pt x="9128" y="10290"/>
                      <a:pt x="9224" y="10290"/>
                    </a:cubicBezTo>
                    <a:cubicBezTo>
                      <a:pt x="9760" y="10290"/>
                      <a:pt x="9818" y="9921"/>
                      <a:pt x="9826" y="9459"/>
                    </a:cubicBezTo>
                    <a:cubicBezTo>
                      <a:pt x="9826" y="9430"/>
                      <a:pt x="9826" y="9390"/>
                      <a:pt x="9826" y="9350"/>
                    </a:cubicBezTo>
                    <a:cubicBezTo>
                      <a:pt x="9826" y="9340"/>
                      <a:pt x="9826" y="9330"/>
                      <a:pt x="9826" y="9330"/>
                    </a:cubicBezTo>
                    <a:cubicBezTo>
                      <a:pt x="9826" y="8914"/>
                      <a:pt x="9727" y="8478"/>
                      <a:pt x="9420" y="8260"/>
                    </a:cubicBezTo>
                    <a:cubicBezTo>
                      <a:pt x="9301" y="8170"/>
                      <a:pt x="9147" y="8118"/>
                      <a:pt x="8954" y="8118"/>
                    </a:cubicBezTo>
                    <a:cubicBezTo>
                      <a:pt x="8760" y="8118"/>
                      <a:pt x="8527" y="8170"/>
                      <a:pt x="8250" y="8289"/>
                    </a:cubicBezTo>
                    <a:cubicBezTo>
                      <a:pt x="8230" y="8210"/>
                      <a:pt x="8210" y="8141"/>
                      <a:pt x="8180" y="8071"/>
                    </a:cubicBezTo>
                    <a:cubicBezTo>
                      <a:pt x="8121" y="7903"/>
                      <a:pt x="8052" y="7744"/>
                      <a:pt x="7952" y="7605"/>
                    </a:cubicBezTo>
                    <a:cubicBezTo>
                      <a:pt x="7794" y="7377"/>
                      <a:pt x="7556" y="7228"/>
                      <a:pt x="7219" y="7228"/>
                    </a:cubicBezTo>
                    <a:cubicBezTo>
                      <a:pt x="6901" y="7228"/>
                      <a:pt x="6515" y="7357"/>
                      <a:pt x="6039" y="7625"/>
                    </a:cubicBezTo>
                    <a:cubicBezTo>
                      <a:pt x="5801" y="7754"/>
                      <a:pt x="5662" y="7853"/>
                      <a:pt x="5563" y="7913"/>
                    </a:cubicBezTo>
                    <a:cubicBezTo>
                      <a:pt x="5523" y="7942"/>
                      <a:pt x="5483" y="7972"/>
                      <a:pt x="5454" y="7992"/>
                    </a:cubicBezTo>
                    <a:cubicBezTo>
                      <a:pt x="5404" y="7754"/>
                      <a:pt x="5315" y="7377"/>
                      <a:pt x="5206" y="7129"/>
                    </a:cubicBezTo>
                    <a:lnTo>
                      <a:pt x="5206" y="7129"/>
                    </a:lnTo>
                    <a:cubicBezTo>
                      <a:pt x="5374" y="7169"/>
                      <a:pt x="5642" y="7218"/>
                      <a:pt x="5860" y="7218"/>
                    </a:cubicBezTo>
                    <a:cubicBezTo>
                      <a:pt x="6108" y="7218"/>
                      <a:pt x="6247" y="7149"/>
                      <a:pt x="6267" y="7020"/>
                    </a:cubicBezTo>
                    <a:cubicBezTo>
                      <a:pt x="6296" y="6881"/>
                      <a:pt x="6346" y="6743"/>
                      <a:pt x="6386" y="6614"/>
                    </a:cubicBezTo>
                    <a:cubicBezTo>
                      <a:pt x="6505" y="6257"/>
                      <a:pt x="6624" y="5900"/>
                      <a:pt x="6435" y="5404"/>
                    </a:cubicBezTo>
                    <a:cubicBezTo>
                      <a:pt x="6257" y="4948"/>
                      <a:pt x="6118" y="4541"/>
                      <a:pt x="6118" y="4085"/>
                    </a:cubicBezTo>
                    <a:cubicBezTo>
                      <a:pt x="6108" y="4046"/>
                      <a:pt x="6118" y="3996"/>
                      <a:pt x="6118" y="3956"/>
                    </a:cubicBezTo>
                    <a:cubicBezTo>
                      <a:pt x="6118" y="3818"/>
                      <a:pt x="6138" y="3679"/>
                      <a:pt x="6168" y="3540"/>
                    </a:cubicBezTo>
                    <a:cubicBezTo>
                      <a:pt x="6168" y="3520"/>
                      <a:pt x="6168" y="3500"/>
                      <a:pt x="6178" y="3480"/>
                    </a:cubicBezTo>
                    <a:cubicBezTo>
                      <a:pt x="6187" y="3421"/>
                      <a:pt x="6187" y="3371"/>
                      <a:pt x="6197" y="3322"/>
                    </a:cubicBezTo>
                    <a:cubicBezTo>
                      <a:pt x="6227" y="3064"/>
                      <a:pt x="6187" y="2876"/>
                      <a:pt x="6088" y="2757"/>
                    </a:cubicBezTo>
                    <a:cubicBezTo>
                      <a:pt x="6049" y="2707"/>
                      <a:pt x="5999" y="2677"/>
                      <a:pt x="5940" y="2647"/>
                    </a:cubicBezTo>
                    <a:cubicBezTo>
                      <a:pt x="5890" y="2638"/>
                      <a:pt x="5840" y="2618"/>
                      <a:pt x="5781" y="2618"/>
                    </a:cubicBezTo>
                    <a:cubicBezTo>
                      <a:pt x="5761" y="2618"/>
                      <a:pt x="5731" y="2628"/>
                      <a:pt x="5711" y="2628"/>
                    </a:cubicBezTo>
                    <a:cubicBezTo>
                      <a:pt x="5692" y="2628"/>
                      <a:pt x="5672" y="2638"/>
                      <a:pt x="5662" y="2638"/>
                    </a:cubicBezTo>
                    <a:cubicBezTo>
                      <a:pt x="5632" y="2638"/>
                      <a:pt x="5612" y="2647"/>
                      <a:pt x="5593" y="2657"/>
                    </a:cubicBezTo>
                    <a:cubicBezTo>
                      <a:pt x="5493" y="2677"/>
                      <a:pt x="5384" y="2727"/>
                      <a:pt x="5265" y="2796"/>
                    </a:cubicBezTo>
                    <a:cubicBezTo>
                      <a:pt x="4839" y="3034"/>
                      <a:pt x="4710" y="3252"/>
                      <a:pt x="4611" y="3421"/>
                    </a:cubicBezTo>
                    <a:cubicBezTo>
                      <a:pt x="4551" y="3510"/>
                      <a:pt x="4512" y="3580"/>
                      <a:pt x="4432" y="3609"/>
                    </a:cubicBezTo>
                    <a:cubicBezTo>
                      <a:pt x="4244" y="3689"/>
                      <a:pt x="4075" y="3798"/>
                      <a:pt x="3976" y="3847"/>
                    </a:cubicBezTo>
                    <a:cubicBezTo>
                      <a:pt x="3897" y="3738"/>
                      <a:pt x="3748" y="3570"/>
                      <a:pt x="3619" y="3490"/>
                    </a:cubicBezTo>
                    <a:cubicBezTo>
                      <a:pt x="3887" y="2895"/>
                      <a:pt x="3986" y="2499"/>
                      <a:pt x="4016" y="2350"/>
                    </a:cubicBezTo>
                    <a:cubicBezTo>
                      <a:pt x="4185" y="2320"/>
                      <a:pt x="4680" y="2201"/>
                      <a:pt x="4948" y="1914"/>
                    </a:cubicBezTo>
                    <a:cubicBezTo>
                      <a:pt x="5057" y="1795"/>
                      <a:pt x="5057" y="1696"/>
                      <a:pt x="5027" y="1626"/>
                    </a:cubicBezTo>
                    <a:cubicBezTo>
                      <a:pt x="4938" y="1398"/>
                      <a:pt x="4413" y="1329"/>
                      <a:pt x="4204" y="1309"/>
                    </a:cubicBezTo>
                    <a:cubicBezTo>
                      <a:pt x="4145" y="1031"/>
                      <a:pt x="3847" y="0"/>
                      <a:pt x="280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7" name="Google Shape;5077;p35"/>
              <p:cNvSpPr/>
              <p:nvPr/>
            </p:nvSpPr>
            <p:spPr>
              <a:xfrm>
                <a:off x="-3222388" y="1022837"/>
                <a:ext cx="711179" cy="164134"/>
              </a:xfrm>
              <a:custGeom>
                <a:avLst/>
                <a:gdLst/>
                <a:ahLst/>
                <a:cxnLst/>
                <a:rect l="l" t="t" r="r" b="b"/>
                <a:pathLst>
                  <a:path w="6833" h="1577" extrusionOk="0">
                    <a:moveTo>
                      <a:pt x="1" y="0"/>
                    </a:moveTo>
                    <a:cubicBezTo>
                      <a:pt x="1" y="0"/>
                      <a:pt x="51" y="99"/>
                      <a:pt x="199" y="248"/>
                    </a:cubicBezTo>
                    <a:cubicBezTo>
                      <a:pt x="269" y="318"/>
                      <a:pt x="358" y="407"/>
                      <a:pt x="467" y="486"/>
                    </a:cubicBezTo>
                    <a:cubicBezTo>
                      <a:pt x="586" y="575"/>
                      <a:pt x="715" y="655"/>
                      <a:pt x="864" y="744"/>
                    </a:cubicBezTo>
                    <a:cubicBezTo>
                      <a:pt x="1022" y="813"/>
                      <a:pt x="1181" y="913"/>
                      <a:pt x="1369" y="982"/>
                    </a:cubicBezTo>
                    <a:cubicBezTo>
                      <a:pt x="1548" y="1051"/>
                      <a:pt x="1746" y="1121"/>
                      <a:pt x="1944" y="1190"/>
                    </a:cubicBezTo>
                    <a:cubicBezTo>
                      <a:pt x="2053" y="1220"/>
                      <a:pt x="2153" y="1250"/>
                      <a:pt x="2262" y="1269"/>
                    </a:cubicBezTo>
                    <a:cubicBezTo>
                      <a:pt x="2371" y="1299"/>
                      <a:pt x="2480" y="1329"/>
                      <a:pt x="2589" y="1349"/>
                    </a:cubicBezTo>
                    <a:cubicBezTo>
                      <a:pt x="2807" y="1398"/>
                      <a:pt x="3025" y="1428"/>
                      <a:pt x="3253" y="1468"/>
                    </a:cubicBezTo>
                    <a:cubicBezTo>
                      <a:pt x="3471" y="1498"/>
                      <a:pt x="3699" y="1517"/>
                      <a:pt x="3917" y="1537"/>
                    </a:cubicBezTo>
                    <a:cubicBezTo>
                      <a:pt x="4136" y="1557"/>
                      <a:pt x="4354" y="1557"/>
                      <a:pt x="4572" y="1567"/>
                    </a:cubicBezTo>
                    <a:cubicBezTo>
                      <a:pt x="4671" y="1567"/>
                      <a:pt x="4780" y="1577"/>
                      <a:pt x="4879" y="1577"/>
                    </a:cubicBezTo>
                    <a:cubicBezTo>
                      <a:pt x="4978" y="1567"/>
                      <a:pt x="5078" y="1567"/>
                      <a:pt x="5177" y="1567"/>
                    </a:cubicBezTo>
                    <a:cubicBezTo>
                      <a:pt x="5365" y="1557"/>
                      <a:pt x="5554" y="1547"/>
                      <a:pt x="5722" y="1537"/>
                    </a:cubicBezTo>
                    <a:cubicBezTo>
                      <a:pt x="5891" y="1527"/>
                      <a:pt x="6039" y="1507"/>
                      <a:pt x="6178" y="1488"/>
                    </a:cubicBezTo>
                    <a:cubicBezTo>
                      <a:pt x="6317" y="1468"/>
                      <a:pt x="6426" y="1458"/>
                      <a:pt x="6525" y="1438"/>
                    </a:cubicBezTo>
                    <a:cubicBezTo>
                      <a:pt x="6724" y="1408"/>
                      <a:pt x="6833" y="1388"/>
                      <a:pt x="6833" y="1388"/>
                    </a:cubicBezTo>
                    <a:cubicBezTo>
                      <a:pt x="6833" y="1388"/>
                      <a:pt x="6724" y="1359"/>
                      <a:pt x="6525" y="1329"/>
                    </a:cubicBezTo>
                    <a:cubicBezTo>
                      <a:pt x="6426" y="1319"/>
                      <a:pt x="6307" y="1299"/>
                      <a:pt x="6178" y="1289"/>
                    </a:cubicBezTo>
                    <a:cubicBezTo>
                      <a:pt x="6039" y="1269"/>
                      <a:pt x="5891" y="1250"/>
                      <a:pt x="5722" y="1230"/>
                    </a:cubicBezTo>
                    <a:cubicBezTo>
                      <a:pt x="5563" y="1210"/>
                      <a:pt x="5385" y="1190"/>
                      <a:pt x="5197" y="1170"/>
                    </a:cubicBezTo>
                    <a:cubicBezTo>
                      <a:pt x="5008" y="1151"/>
                      <a:pt x="4810" y="1131"/>
                      <a:pt x="4602" y="1101"/>
                    </a:cubicBezTo>
                    <a:cubicBezTo>
                      <a:pt x="4393" y="1081"/>
                      <a:pt x="4185" y="1051"/>
                      <a:pt x="3967" y="1032"/>
                    </a:cubicBezTo>
                    <a:cubicBezTo>
                      <a:pt x="3759" y="1002"/>
                      <a:pt x="3541" y="972"/>
                      <a:pt x="3323" y="942"/>
                    </a:cubicBezTo>
                    <a:cubicBezTo>
                      <a:pt x="3104" y="913"/>
                      <a:pt x="2896" y="883"/>
                      <a:pt x="2678" y="843"/>
                    </a:cubicBezTo>
                    <a:cubicBezTo>
                      <a:pt x="2470" y="803"/>
                      <a:pt x="2262" y="774"/>
                      <a:pt x="2063" y="734"/>
                    </a:cubicBezTo>
                    <a:cubicBezTo>
                      <a:pt x="1865" y="684"/>
                      <a:pt x="1677" y="655"/>
                      <a:pt x="1488" y="605"/>
                    </a:cubicBezTo>
                    <a:cubicBezTo>
                      <a:pt x="1310" y="556"/>
                      <a:pt x="1141" y="506"/>
                      <a:pt x="992" y="466"/>
                    </a:cubicBezTo>
                    <a:cubicBezTo>
                      <a:pt x="834" y="407"/>
                      <a:pt x="695" y="367"/>
                      <a:pt x="576" y="308"/>
                    </a:cubicBezTo>
                    <a:cubicBezTo>
                      <a:pt x="447" y="258"/>
                      <a:pt x="348" y="209"/>
                      <a:pt x="259" y="159"/>
                    </a:cubicBezTo>
                    <a:cubicBezTo>
                      <a:pt x="179" y="119"/>
                      <a:pt x="110" y="80"/>
                      <a:pt x="70" y="50"/>
                    </a:cubicBezTo>
                    <a:cubicBezTo>
                      <a:pt x="31" y="20"/>
                      <a:pt x="1" y="0"/>
                      <a:pt x="1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8" name="Google Shape;5078;p35"/>
              <p:cNvSpPr/>
              <p:nvPr/>
            </p:nvSpPr>
            <p:spPr>
              <a:xfrm>
                <a:off x="-2048990" y="1030019"/>
                <a:ext cx="1585242" cy="91174"/>
              </a:xfrm>
              <a:custGeom>
                <a:avLst/>
                <a:gdLst/>
                <a:ahLst/>
                <a:cxnLst/>
                <a:rect l="l" t="t" r="r" b="b"/>
                <a:pathLst>
                  <a:path w="15231" h="876" extrusionOk="0">
                    <a:moveTo>
                      <a:pt x="11701" y="1"/>
                    </a:moveTo>
                    <a:cubicBezTo>
                      <a:pt x="11284" y="1"/>
                      <a:pt x="10848" y="1"/>
                      <a:pt x="10402" y="21"/>
                    </a:cubicBezTo>
                    <a:cubicBezTo>
                      <a:pt x="9956" y="30"/>
                      <a:pt x="9490" y="60"/>
                      <a:pt x="9014" y="90"/>
                    </a:cubicBezTo>
                    <a:cubicBezTo>
                      <a:pt x="8548" y="120"/>
                      <a:pt x="8072" y="149"/>
                      <a:pt x="7596" y="189"/>
                    </a:cubicBezTo>
                    <a:cubicBezTo>
                      <a:pt x="7130" y="229"/>
                      <a:pt x="6654" y="259"/>
                      <a:pt x="6188" y="298"/>
                    </a:cubicBezTo>
                    <a:cubicBezTo>
                      <a:pt x="5722" y="328"/>
                      <a:pt x="5256" y="358"/>
                      <a:pt x="4810" y="387"/>
                    </a:cubicBezTo>
                    <a:cubicBezTo>
                      <a:pt x="3927" y="447"/>
                      <a:pt x="3094" y="496"/>
                      <a:pt x="2380" y="546"/>
                    </a:cubicBezTo>
                    <a:cubicBezTo>
                      <a:pt x="953" y="625"/>
                      <a:pt x="1" y="685"/>
                      <a:pt x="1" y="685"/>
                    </a:cubicBezTo>
                    <a:cubicBezTo>
                      <a:pt x="1" y="685"/>
                      <a:pt x="60" y="685"/>
                      <a:pt x="169" y="705"/>
                    </a:cubicBezTo>
                    <a:cubicBezTo>
                      <a:pt x="278" y="715"/>
                      <a:pt x="447" y="734"/>
                      <a:pt x="655" y="754"/>
                    </a:cubicBezTo>
                    <a:cubicBezTo>
                      <a:pt x="1072" y="794"/>
                      <a:pt x="1666" y="834"/>
                      <a:pt x="2390" y="863"/>
                    </a:cubicBezTo>
                    <a:cubicBezTo>
                      <a:pt x="2747" y="873"/>
                      <a:pt x="3134" y="873"/>
                      <a:pt x="3540" y="873"/>
                    </a:cubicBezTo>
                    <a:cubicBezTo>
                      <a:pt x="3620" y="875"/>
                      <a:pt x="3700" y="876"/>
                      <a:pt x="3781" y="876"/>
                    </a:cubicBezTo>
                    <a:cubicBezTo>
                      <a:pt x="4124" y="876"/>
                      <a:pt x="4478" y="861"/>
                      <a:pt x="4839" y="853"/>
                    </a:cubicBezTo>
                    <a:cubicBezTo>
                      <a:pt x="5286" y="844"/>
                      <a:pt x="5752" y="814"/>
                      <a:pt x="6218" y="794"/>
                    </a:cubicBezTo>
                    <a:cubicBezTo>
                      <a:pt x="6684" y="764"/>
                      <a:pt x="7169" y="725"/>
                      <a:pt x="7645" y="675"/>
                    </a:cubicBezTo>
                    <a:cubicBezTo>
                      <a:pt x="8111" y="635"/>
                      <a:pt x="8587" y="586"/>
                      <a:pt x="9053" y="536"/>
                    </a:cubicBezTo>
                    <a:cubicBezTo>
                      <a:pt x="9519" y="496"/>
                      <a:pt x="9976" y="457"/>
                      <a:pt x="10422" y="417"/>
                    </a:cubicBezTo>
                    <a:cubicBezTo>
                      <a:pt x="10868" y="387"/>
                      <a:pt x="11294" y="358"/>
                      <a:pt x="11701" y="338"/>
                    </a:cubicBezTo>
                    <a:cubicBezTo>
                      <a:pt x="12107" y="308"/>
                      <a:pt x="12494" y="298"/>
                      <a:pt x="12851" y="288"/>
                    </a:cubicBezTo>
                    <a:cubicBezTo>
                      <a:pt x="13208" y="268"/>
                      <a:pt x="13535" y="268"/>
                      <a:pt x="13823" y="268"/>
                    </a:cubicBezTo>
                    <a:cubicBezTo>
                      <a:pt x="14120" y="268"/>
                      <a:pt x="14368" y="268"/>
                      <a:pt x="14576" y="278"/>
                    </a:cubicBezTo>
                    <a:cubicBezTo>
                      <a:pt x="14993" y="288"/>
                      <a:pt x="15231" y="318"/>
                      <a:pt x="15231" y="318"/>
                    </a:cubicBezTo>
                    <a:cubicBezTo>
                      <a:pt x="15231" y="318"/>
                      <a:pt x="15003" y="259"/>
                      <a:pt x="14586" y="189"/>
                    </a:cubicBezTo>
                    <a:cubicBezTo>
                      <a:pt x="14170" y="130"/>
                      <a:pt x="13575" y="70"/>
                      <a:pt x="12861" y="30"/>
                    </a:cubicBezTo>
                    <a:cubicBezTo>
                      <a:pt x="12494" y="11"/>
                      <a:pt x="12107" y="1"/>
                      <a:pt x="11701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79" name="Google Shape;5079;p35"/>
              <p:cNvSpPr/>
              <p:nvPr/>
            </p:nvSpPr>
            <p:spPr>
              <a:xfrm>
                <a:off x="-976757" y="916572"/>
                <a:ext cx="773106" cy="83680"/>
              </a:xfrm>
              <a:custGeom>
                <a:avLst/>
                <a:gdLst/>
                <a:ahLst/>
                <a:cxnLst/>
                <a:rect l="l" t="t" r="r" b="b"/>
                <a:pathLst>
                  <a:path w="7428" h="804" extrusionOk="0">
                    <a:moveTo>
                      <a:pt x="5058" y="0"/>
                    </a:moveTo>
                    <a:cubicBezTo>
                      <a:pt x="4829" y="0"/>
                      <a:pt x="4611" y="10"/>
                      <a:pt x="4373" y="20"/>
                    </a:cubicBezTo>
                    <a:cubicBezTo>
                      <a:pt x="4145" y="20"/>
                      <a:pt x="3907" y="40"/>
                      <a:pt x="3679" y="60"/>
                    </a:cubicBezTo>
                    <a:cubicBezTo>
                      <a:pt x="3441" y="79"/>
                      <a:pt x="3213" y="99"/>
                      <a:pt x="2985" y="129"/>
                    </a:cubicBezTo>
                    <a:cubicBezTo>
                      <a:pt x="2757" y="159"/>
                      <a:pt x="2529" y="188"/>
                      <a:pt x="2311" y="218"/>
                    </a:cubicBezTo>
                    <a:cubicBezTo>
                      <a:pt x="1875" y="288"/>
                      <a:pt x="1468" y="377"/>
                      <a:pt x="1131" y="456"/>
                    </a:cubicBezTo>
                    <a:cubicBezTo>
                      <a:pt x="784" y="545"/>
                      <a:pt x="506" y="625"/>
                      <a:pt x="308" y="694"/>
                    </a:cubicBezTo>
                    <a:cubicBezTo>
                      <a:pt x="110" y="764"/>
                      <a:pt x="1" y="803"/>
                      <a:pt x="1" y="803"/>
                    </a:cubicBezTo>
                    <a:cubicBezTo>
                      <a:pt x="1" y="803"/>
                      <a:pt x="120" y="803"/>
                      <a:pt x="328" y="793"/>
                    </a:cubicBezTo>
                    <a:cubicBezTo>
                      <a:pt x="427" y="783"/>
                      <a:pt x="556" y="783"/>
                      <a:pt x="695" y="773"/>
                    </a:cubicBezTo>
                    <a:cubicBezTo>
                      <a:pt x="834" y="764"/>
                      <a:pt x="1002" y="754"/>
                      <a:pt x="1171" y="744"/>
                    </a:cubicBezTo>
                    <a:cubicBezTo>
                      <a:pt x="1349" y="734"/>
                      <a:pt x="1538" y="724"/>
                      <a:pt x="1736" y="704"/>
                    </a:cubicBezTo>
                    <a:cubicBezTo>
                      <a:pt x="1934" y="694"/>
                      <a:pt x="2142" y="674"/>
                      <a:pt x="2361" y="664"/>
                    </a:cubicBezTo>
                    <a:cubicBezTo>
                      <a:pt x="2797" y="635"/>
                      <a:pt x="3253" y="595"/>
                      <a:pt x="3719" y="555"/>
                    </a:cubicBezTo>
                    <a:cubicBezTo>
                      <a:pt x="3947" y="545"/>
                      <a:pt x="4185" y="526"/>
                      <a:pt x="4413" y="506"/>
                    </a:cubicBezTo>
                    <a:cubicBezTo>
                      <a:pt x="4631" y="486"/>
                      <a:pt x="4859" y="466"/>
                      <a:pt x="5077" y="446"/>
                    </a:cubicBezTo>
                    <a:cubicBezTo>
                      <a:pt x="5295" y="426"/>
                      <a:pt x="5504" y="407"/>
                      <a:pt x="5702" y="387"/>
                    </a:cubicBezTo>
                    <a:cubicBezTo>
                      <a:pt x="5900" y="367"/>
                      <a:pt x="6089" y="347"/>
                      <a:pt x="6267" y="327"/>
                    </a:cubicBezTo>
                    <a:cubicBezTo>
                      <a:pt x="6614" y="278"/>
                      <a:pt x="6902" y="248"/>
                      <a:pt x="7100" y="218"/>
                    </a:cubicBezTo>
                    <a:cubicBezTo>
                      <a:pt x="7308" y="188"/>
                      <a:pt x="7427" y="159"/>
                      <a:pt x="7427" y="159"/>
                    </a:cubicBezTo>
                    <a:cubicBezTo>
                      <a:pt x="7427" y="159"/>
                      <a:pt x="7308" y="139"/>
                      <a:pt x="7100" y="119"/>
                    </a:cubicBezTo>
                    <a:cubicBezTo>
                      <a:pt x="6902" y="89"/>
                      <a:pt x="6604" y="50"/>
                      <a:pt x="6257" y="30"/>
                    </a:cubicBezTo>
                    <a:cubicBezTo>
                      <a:pt x="6079" y="20"/>
                      <a:pt x="5890" y="10"/>
                      <a:pt x="5692" y="10"/>
                    </a:cubicBezTo>
                    <a:cubicBezTo>
                      <a:pt x="5484" y="0"/>
                      <a:pt x="5276" y="0"/>
                      <a:pt x="505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0" name="Google Shape;5080;p35"/>
              <p:cNvSpPr/>
              <p:nvPr/>
            </p:nvSpPr>
            <p:spPr>
              <a:xfrm>
                <a:off x="-3379237" y="789594"/>
                <a:ext cx="297357" cy="297357"/>
              </a:xfrm>
              <a:custGeom>
                <a:avLst/>
                <a:gdLst/>
                <a:ahLst/>
                <a:cxnLst/>
                <a:rect l="l" t="t" r="r" b="b"/>
                <a:pathLst>
                  <a:path w="2857" h="2857" extrusionOk="0">
                    <a:moveTo>
                      <a:pt x="2856" y="0"/>
                    </a:moveTo>
                    <a:cubicBezTo>
                      <a:pt x="2856" y="0"/>
                      <a:pt x="2767" y="0"/>
                      <a:pt x="2628" y="20"/>
                    </a:cubicBezTo>
                    <a:cubicBezTo>
                      <a:pt x="2490" y="30"/>
                      <a:pt x="2301" y="70"/>
                      <a:pt x="2063" y="119"/>
                    </a:cubicBezTo>
                    <a:cubicBezTo>
                      <a:pt x="1835" y="179"/>
                      <a:pt x="1567" y="268"/>
                      <a:pt x="1290" y="387"/>
                    </a:cubicBezTo>
                    <a:cubicBezTo>
                      <a:pt x="1151" y="447"/>
                      <a:pt x="1012" y="516"/>
                      <a:pt x="873" y="605"/>
                    </a:cubicBezTo>
                    <a:cubicBezTo>
                      <a:pt x="735" y="685"/>
                      <a:pt x="596" y="784"/>
                      <a:pt x="467" y="903"/>
                    </a:cubicBezTo>
                    <a:cubicBezTo>
                      <a:pt x="338" y="1022"/>
                      <a:pt x="219" y="1161"/>
                      <a:pt x="130" y="1329"/>
                    </a:cubicBezTo>
                    <a:cubicBezTo>
                      <a:pt x="40" y="1508"/>
                      <a:pt x="1" y="1736"/>
                      <a:pt x="70" y="1934"/>
                    </a:cubicBezTo>
                    <a:cubicBezTo>
                      <a:pt x="130" y="2122"/>
                      <a:pt x="239" y="2271"/>
                      <a:pt x="348" y="2360"/>
                    </a:cubicBezTo>
                    <a:cubicBezTo>
                      <a:pt x="378" y="2390"/>
                      <a:pt x="407" y="2420"/>
                      <a:pt x="437" y="2440"/>
                    </a:cubicBezTo>
                    <a:cubicBezTo>
                      <a:pt x="467" y="2459"/>
                      <a:pt x="497" y="2479"/>
                      <a:pt x="526" y="2499"/>
                    </a:cubicBezTo>
                    <a:cubicBezTo>
                      <a:pt x="586" y="2539"/>
                      <a:pt x="635" y="2578"/>
                      <a:pt x="695" y="2598"/>
                    </a:cubicBezTo>
                    <a:cubicBezTo>
                      <a:pt x="744" y="2628"/>
                      <a:pt x="804" y="2658"/>
                      <a:pt x="854" y="2678"/>
                    </a:cubicBezTo>
                    <a:cubicBezTo>
                      <a:pt x="903" y="2697"/>
                      <a:pt x="953" y="2717"/>
                      <a:pt x="1002" y="2737"/>
                    </a:cubicBezTo>
                    <a:cubicBezTo>
                      <a:pt x="1091" y="2767"/>
                      <a:pt x="1171" y="2787"/>
                      <a:pt x="1240" y="2806"/>
                    </a:cubicBezTo>
                    <a:cubicBezTo>
                      <a:pt x="1379" y="2836"/>
                      <a:pt x="1458" y="2856"/>
                      <a:pt x="1458" y="2856"/>
                    </a:cubicBezTo>
                    <a:cubicBezTo>
                      <a:pt x="1458" y="2856"/>
                      <a:pt x="1399" y="2797"/>
                      <a:pt x="1290" y="2717"/>
                    </a:cubicBezTo>
                    <a:cubicBezTo>
                      <a:pt x="1230" y="2678"/>
                      <a:pt x="1161" y="2628"/>
                      <a:pt x="1091" y="2569"/>
                    </a:cubicBezTo>
                    <a:cubicBezTo>
                      <a:pt x="1022" y="2509"/>
                      <a:pt x="943" y="2440"/>
                      <a:pt x="863" y="2360"/>
                    </a:cubicBezTo>
                    <a:cubicBezTo>
                      <a:pt x="814" y="2331"/>
                      <a:pt x="784" y="2281"/>
                      <a:pt x="744" y="2241"/>
                    </a:cubicBezTo>
                    <a:cubicBezTo>
                      <a:pt x="725" y="2221"/>
                      <a:pt x="705" y="2202"/>
                      <a:pt x="685" y="2182"/>
                    </a:cubicBezTo>
                    <a:cubicBezTo>
                      <a:pt x="665" y="2152"/>
                      <a:pt x="645" y="2132"/>
                      <a:pt x="635" y="2112"/>
                    </a:cubicBezTo>
                    <a:cubicBezTo>
                      <a:pt x="556" y="2023"/>
                      <a:pt x="516" y="1914"/>
                      <a:pt x="506" y="1825"/>
                    </a:cubicBezTo>
                    <a:cubicBezTo>
                      <a:pt x="487" y="1736"/>
                      <a:pt x="506" y="1656"/>
                      <a:pt x="566" y="1557"/>
                    </a:cubicBezTo>
                    <a:cubicBezTo>
                      <a:pt x="616" y="1458"/>
                      <a:pt x="705" y="1369"/>
                      <a:pt x="804" y="1270"/>
                    </a:cubicBezTo>
                    <a:cubicBezTo>
                      <a:pt x="913" y="1180"/>
                      <a:pt x="1022" y="1091"/>
                      <a:pt x="1141" y="1012"/>
                    </a:cubicBezTo>
                    <a:cubicBezTo>
                      <a:pt x="1260" y="933"/>
                      <a:pt x="1379" y="853"/>
                      <a:pt x="1498" y="784"/>
                    </a:cubicBezTo>
                    <a:cubicBezTo>
                      <a:pt x="1736" y="635"/>
                      <a:pt x="1974" y="506"/>
                      <a:pt x="2172" y="397"/>
                    </a:cubicBezTo>
                    <a:cubicBezTo>
                      <a:pt x="2371" y="278"/>
                      <a:pt x="2549" y="179"/>
                      <a:pt x="2668" y="110"/>
                    </a:cubicBezTo>
                    <a:cubicBezTo>
                      <a:pt x="2787" y="40"/>
                      <a:pt x="2856" y="0"/>
                      <a:pt x="285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81" name="Google Shape;5081;p35"/>
              <p:cNvSpPr/>
              <p:nvPr/>
            </p:nvSpPr>
            <p:spPr>
              <a:xfrm>
                <a:off x="-2711459" y="1184890"/>
                <a:ext cx="1300376" cy="60991"/>
              </a:xfrm>
              <a:custGeom>
                <a:avLst/>
                <a:gdLst/>
                <a:ahLst/>
                <a:cxnLst/>
                <a:rect l="l" t="t" r="r" b="b"/>
                <a:pathLst>
                  <a:path w="12494" h="586" extrusionOk="0">
                    <a:moveTo>
                      <a:pt x="6247" y="0"/>
                    </a:moveTo>
                    <a:cubicBezTo>
                      <a:pt x="5860" y="0"/>
                      <a:pt x="5463" y="20"/>
                      <a:pt x="5077" y="30"/>
                    </a:cubicBezTo>
                    <a:cubicBezTo>
                      <a:pt x="4690" y="40"/>
                      <a:pt x="4313" y="69"/>
                      <a:pt x="3946" y="89"/>
                    </a:cubicBezTo>
                    <a:cubicBezTo>
                      <a:pt x="3579" y="109"/>
                      <a:pt x="3223" y="139"/>
                      <a:pt x="2885" y="169"/>
                    </a:cubicBezTo>
                    <a:cubicBezTo>
                      <a:pt x="2548" y="198"/>
                      <a:pt x="2231" y="238"/>
                      <a:pt x="1943" y="278"/>
                    </a:cubicBezTo>
                    <a:cubicBezTo>
                      <a:pt x="1358" y="347"/>
                      <a:pt x="873" y="426"/>
                      <a:pt x="535" y="486"/>
                    </a:cubicBezTo>
                    <a:cubicBezTo>
                      <a:pt x="198" y="545"/>
                      <a:pt x="0" y="585"/>
                      <a:pt x="0" y="585"/>
                    </a:cubicBezTo>
                    <a:lnTo>
                      <a:pt x="545" y="585"/>
                    </a:lnTo>
                    <a:cubicBezTo>
                      <a:pt x="882" y="575"/>
                      <a:pt x="1378" y="565"/>
                      <a:pt x="1963" y="565"/>
                    </a:cubicBezTo>
                    <a:cubicBezTo>
                      <a:pt x="2548" y="555"/>
                      <a:pt x="3232" y="535"/>
                      <a:pt x="3966" y="526"/>
                    </a:cubicBezTo>
                    <a:cubicBezTo>
                      <a:pt x="4323" y="526"/>
                      <a:pt x="4710" y="516"/>
                      <a:pt x="5087" y="516"/>
                    </a:cubicBezTo>
                    <a:cubicBezTo>
                      <a:pt x="5473" y="516"/>
                      <a:pt x="5860" y="506"/>
                      <a:pt x="6257" y="506"/>
                    </a:cubicBezTo>
                    <a:cubicBezTo>
                      <a:pt x="6514" y="506"/>
                      <a:pt x="6772" y="501"/>
                      <a:pt x="7030" y="501"/>
                    </a:cubicBezTo>
                    <a:cubicBezTo>
                      <a:pt x="7159" y="501"/>
                      <a:pt x="7288" y="502"/>
                      <a:pt x="7417" y="506"/>
                    </a:cubicBezTo>
                    <a:lnTo>
                      <a:pt x="8537" y="506"/>
                    </a:lnTo>
                    <a:cubicBezTo>
                      <a:pt x="8904" y="516"/>
                      <a:pt x="9261" y="516"/>
                      <a:pt x="9588" y="526"/>
                    </a:cubicBezTo>
                    <a:cubicBezTo>
                      <a:pt x="9925" y="526"/>
                      <a:pt x="10243" y="526"/>
                      <a:pt x="10540" y="535"/>
                    </a:cubicBezTo>
                    <a:cubicBezTo>
                      <a:pt x="10828" y="545"/>
                      <a:pt x="11095" y="555"/>
                      <a:pt x="11333" y="555"/>
                    </a:cubicBezTo>
                    <a:cubicBezTo>
                      <a:pt x="11571" y="565"/>
                      <a:pt x="11779" y="575"/>
                      <a:pt x="11958" y="575"/>
                    </a:cubicBezTo>
                    <a:cubicBezTo>
                      <a:pt x="12295" y="585"/>
                      <a:pt x="12493" y="585"/>
                      <a:pt x="12493" y="585"/>
                    </a:cubicBezTo>
                    <a:cubicBezTo>
                      <a:pt x="12493" y="585"/>
                      <a:pt x="12305" y="545"/>
                      <a:pt x="11968" y="476"/>
                    </a:cubicBezTo>
                    <a:cubicBezTo>
                      <a:pt x="11799" y="446"/>
                      <a:pt x="11591" y="407"/>
                      <a:pt x="11353" y="367"/>
                    </a:cubicBezTo>
                    <a:cubicBezTo>
                      <a:pt x="11115" y="327"/>
                      <a:pt x="10847" y="288"/>
                      <a:pt x="10560" y="248"/>
                    </a:cubicBezTo>
                    <a:cubicBezTo>
                      <a:pt x="10272" y="208"/>
                      <a:pt x="9945" y="179"/>
                      <a:pt x="9618" y="149"/>
                    </a:cubicBezTo>
                    <a:cubicBezTo>
                      <a:pt x="9449" y="129"/>
                      <a:pt x="9271" y="109"/>
                      <a:pt x="9092" y="99"/>
                    </a:cubicBezTo>
                    <a:cubicBezTo>
                      <a:pt x="8924" y="79"/>
                      <a:pt x="8735" y="79"/>
                      <a:pt x="8557" y="60"/>
                    </a:cubicBezTo>
                    <a:cubicBezTo>
                      <a:pt x="8190" y="40"/>
                      <a:pt x="7803" y="20"/>
                      <a:pt x="7417" y="20"/>
                    </a:cubicBezTo>
                    <a:cubicBezTo>
                      <a:pt x="7030" y="0"/>
                      <a:pt x="6643" y="0"/>
                      <a:pt x="6247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0" name="文字方塊 9">
            <a:extLst>
              <a:ext uri="{FF2B5EF4-FFF2-40B4-BE49-F238E27FC236}">
                <a16:creationId xmlns:a16="http://schemas.microsoft.com/office/drawing/2014/main" id="{8A22A619-975A-D99B-6483-502BCF5D693D}"/>
              </a:ext>
            </a:extLst>
          </p:cNvPr>
          <p:cNvSpPr txBox="1"/>
          <p:nvPr/>
        </p:nvSpPr>
        <p:spPr>
          <a:xfrm>
            <a:off x="1508873" y="878524"/>
            <a:ext cx="5845979" cy="156966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en-US" altLang="zh-TW" sz="4800" b="1" dirty="0">
                <a:solidFill>
                  <a:srgbClr val="5A9FA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Rockwell Extra Bold" panose="02060903040505020403" pitchFamily="18" charset="0"/>
              </a:rPr>
              <a:t>TGOS</a:t>
            </a:r>
            <a:r>
              <a:rPr lang="zh-TW" altLang="en-US" sz="4800" b="1" dirty="0">
                <a:solidFill>
                  <a:srgbClr val="5A9FA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Rockwell Extra Bold" panose="02060903040505020403" pitchFamily="18" charset="0"/>
              </a:rPr>
              <a:t>地圖線上網站</a:t>
            </a:r>
            <a:endParaRPr lang="en-US" altLang="zh-TW" sz="4800" b="1" dirty="0">
              <a:solidFill>
                <a:srgbClr val="5A9FA6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Rockwell Extra Bold" panose="02060903040505020403" pitchFamily="18" charset="0"/>
            </a:endParaRPr>
          </a:p>
          <a:p>
            <a:r>
              <a:rPr lang="zh-TW" altLang="en-US" sz="4800" b="1" dirty="0">
                <a:solidFill>
                  <a:srgbClr val="5A9FA6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Rockwell Extra Bold" panose="02060903040505020403" pitchFamily="18" charset="0"/>
              </a:rPr>
              <a:t>           釣魚人生</a:t>
            </a:r>
          </a:p>
        </p:txBody>
      </p:sp>
      <p:sp>
        <p:nvSpPr>
          <p:cNvPr id="2" name="文字方塊 1"/>
          <p:cNvSpPr txBox="1"/>
          <p:nvPr/>
        </p:nvSpPr>
        <p:spPr>
          <a:xfrm>
            <a:off x="2203173" y="299585"/>
            <a:ext cx="4605130" cy="55399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TW" altLang="en-US" sz="3000" dirty="0">
                <a:latin typeface="標楷體" panose="03000509000000000000" pitchFamily="65" charset="-120"/>
                <a:ea typeface="標楷體" panose="03000509000000000000" pitchFamily="65" charset="-120"/>
              </a:rPr>
              <a:t>系統應用組</a:t>
            </a:r>
            <a:r>
              <a:rPr lang="en-US" altLang="zh-TW" sz="3000" dirty="0">
                <a:latin typeface="標楷體" panose="03000509000000000000" pitchFamily="65" charset="-120"/>
                <a:ea typeface="標楷體" panose="03000509000000000000" pitchFamily="65" charset="-120"/>
              </a:rPr>
              <a:t>-</a:t>
            </a:r>
            <a:r>
              <a:rPr lang="zh-TW" altLang="en-US" sz="3000" dirty="0">
                <a:latin typeface="標楷體" panose="03000509000000000000" pitchFamily="65" charset="-120"/>
                <a:ea typeface="標楷體" panose="03000509000000000000" pitchFamily="65" charset="-120"/>
              </a:rPr>
              <a:t>第四組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0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文字方塊 3">
            <a:extLst>
              <a:ext uri="{FF2B5EF4-FFF2-40B4-BE49-F238E27FC236}">
                <a16:creationId xmlns:a16="http://schemas.microsoft.com/office/drawing/2014/main" id="{BED08971-AE40-9460-7825-A0BCB0F07BF2}"/>
              </a:ext>
            </a:extLst>
          </p:cNvPr>
          <p:cNvSpPr txBox="1"/>
          <p:nvPr/>
        </p:nvSpPr>
        <p:spPr>
          <a:xfrm>
            <a:off x="521633" y="1740753"/>
            <a:ext cx="38481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PART</a:t>
            </a:r>
            <a:r>
              <a:rPr lang="zh-TW" altLang="en-US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 </a:t>
            </a:r>
            <a:r>
              <a:rPr lang="en-US" altLang="zh-TW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04</a:t>
            </a:r>
            <a:endParaRPr lang="zh-TW" altLang="en-US" sz="4800" dirty="0">
              <a:solidFill>
                <a:schemeClr val="accent1">
                  <a:lumMod val="5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sp>
        <p:nvSpPr>
          <p:cNvPr id="5" name="文字方塊 4">
            <a:extLst>
              <a:ext uri="{FF2B5EF4-FFF2-40B4-BE49-F238E27FC236}">
                <a16:creationId xmlns:a16="http://schemas.microsoft.com/office/drawing/2014/main" id="{C08B79CE-6D34-E4A3-31CC-30E9A641FA74}"/>
              </a:ext>
            </a:extLst>
          </p:cNvPr>
          <p:cNvSpPr txBox="1"/>
          <p:nvPr/>
        </p:nvSpPr>
        <p:spPr>
          <a:xfrm>
            <a:off x="1265253" y="2571750"/>
            <a:ext cx="6345222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0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開發工具及技術與系統展演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8" name="Google Shape;8598;p77">
            <a:extLst>
              <a:ext uri="{FF2B5EF4-FFF2-40B4-BE49-F238E27FC236}">
                <a16:creationId xmlns:a16="http://schemas.microsoft.com/office/drawing/2014/main" id="{06C63040-5DA4-BCED-0DF4-A0EA6785B67B}"/>
              </a:ext>
            </a:extLst>
          </p:cNvPr>
          <p:cNvSpPr/>
          <p:nvPr/>
        </p:nvSpPr>
        <p:spPr>
          <a:xfrm>
            <a:off x="5694495" y="1711883"/>
            <a:ext cx="2660730" cy="536021"/>
          </a:xfrm>
          <a:custGeom>
            <a:avLst/>
            <a:gdLst/>
            <a:ahLst/>
            <a:cxnLst/>
            <a:rect l="l" t="t" r="r" b="b"/>
            <a:pathLst>
              <a:path w="17328" h="2863" extrusionOk="0">
                <a:moveTo>
                  <a:pt x="1432" y="1"/>
                </a:moveTo>
                <a:cubicBezTo>
                  <a:pt x="641" y="1"/>
                  <a:pt x="1" y="641"/>
                  <a:pt x="2" y="1431"/>
                </a:cubicBezTo>
                <a:cubicBezTo>
                  <a:pt x="1" y="2222"/>
                  <a:pt x="641" y="2861"/>
                  <a:pt x="1432" y="2862"/>
                </a:cubicBezTo>
                <a:lnTo>
                  <a:pt x="15897" y="2862"/>
                </a:lnTo>
                <a:cubicBezTo>
                  <a:pt x="16687" y="2861"/>
                  <a:pt x="17327" y="2222"/>
                  <a:pt x="17327" y="1431"/>
                </a:cubicBezTo>
                <a:cubicBezTo>
                  <a:pt x="17327" y="641"/>
                  <a:pt x="16687" y="1"/>
                  <a:pt x="15897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43" name="Google Shape;8598;p77">
            <a:extLst>
              <a:ext uri="{FF2B5EF4-FFF2-40B4-BE49-F238E27FC236}">
                <a16:creationId xmlns:a16="http://schemas.microsoft.com/office/drawing/2014/main" id="{3F517504-BA61-3D2E-B1CB-FBE7DF6E91DB}"/>
              </a:ext>
            </a:extLst>
          </p:cNvPr>
          <p:cNvSpPr/>
          <p:nvPr/>
        </p:nvSpPr>
        <p:spPr>
          <a:xfrm>
            <a:off x="1412031" y="1721767"/>
            <a:ext cx="2660730" cy="536021"/>
          </a:xfrm>
          <a:custGeom>
            <a:avLst/>
            <a:gdLst/>
            <a:ahLst/>
            <a:cxnLst/>
            <a:rect l="l" t="t" r="r" b="b"/>
            <a:pathLst>
              <a:path w="17328" h="2863" extrusionOk="0">
                <a:moveTo>
                  <a:pt x="1432" y="1"/>
                </a:moveTo>
                <a:cubicBezTo>
                  <a:pt x="641" y="1"/>
                  <a:pt x="1" y="641"/>
                  <a:pt x="2" y="1431"/>
                </a:cubicBezTo>
                <a:cubicBezTo>
                  <a:pt x="1" y="2222"/>
                  <a:pt x="641" y="2861"/>
                  <a:pt x="1432" y="2862"/>
                </a:cubicBezTo>
                <a:lnTo>
                  <a:pt x="15897" y="2862"/>
                </a:lnTo>
                <a:cubicBezTo>
                  <a:pt x="16687" y="2861"/>
                  <a:pt x="17327" y="2222"/>
                  <a:pt x="17327" y="1431"/>
                </a:cubicBezTo>
                <a:cubicBezTo>
                  <a:pt x="17327" y="641"/>
                  <a:pt x="16687" y="1"/>
                  <a:pt x="15897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" name="文字方塊 13">
            <a:extLst>
              <a:ext uri="{FF2B5EF4-FFF2-40B4-BE49-F238E27FC236}">
                <a16:creationId xmlns:a16="http://schemas.microsoft.com/office/drawing/2014/main" id="{ED375A69-9161-9567-5192-589AE74BA7D3}"/>
              </a:ext>
            </a:extLst>
          </p:cNvPr>
          <p:cNvSpPr txBox="1"/>
          <p:nvPr/>
        </p:nvSpPr>
        <p:spPr>
          <a:xfrm>
            <a:off x="3199596" y="264346"/>
            <a:ext cx="274480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開發工具</a:t>
            </a:r>
          </a:p>
        </p:txBody>
      </p:sp>
      <p:grpSp>
        <p:nvGrpSpPr>
          <p:cNvPr id="15" name="Google Shape;6139;p54">
            <a:extLst>
              <a:ext uri="{FF2B5EF4-FFF2-40B4-BE49-F238E27FC236}">
                <a16:creationId xmlns:a16="http://schemas.microsoft.com/office/drawing/2014/main" id="{E3CC0B14-2E64-0F0A-3A4E-C597F93D7B52}"/>
              </a:ext>
            </a:extLst>
          </p:cNvPr>
          <p:cNvGrpSpPr/>
          <p:nvPr/>
        </p:nvGrpSpPr>
        <p:grpSpPr>
          <a:xfrm rot="3277550" flipH="1">
            <a:off x="237362" y="219230"/>
            <a:ext cx="1143310" cy="1172638"/>
            <a:chOff x="7294030" y="2128628"/>
            <a:chExt cx="2499009" cy="3065297"/>
          </a:xfrm>
        </p:grpSpPr>
        <p:grpSp>
          <p:nvGrpSpPr>
            <p:cNvPr id="16" name="Google Shape;6140;p54">
              <a:extLst>
                <a:ext uri="{FF2B5EF4-FFF2-40B4-BE49-F238E27FC236}">
                  <a16:creationId xmlns:a16="http://schemas.microsoft.com/office/drawing/2014/main" id="{13804051-9389-1186-1935-4492E1A7EC4C}"/>
                </a:ext>
              </a:extLst>
            </p:cNvPr>
            <p:cNvGrpSpPr/>
            <p:nvPr/>
          </p:nvGrpSpPr>
          <p:grpSpPr>
            <a:xfrm rot="1129786">
              <a:off x="7674521" y="2338305"/>
              <a:ext cx="1738028" cy="2645941"/>
              <a:chOff x="-1553725" y="-1697600"/>
              <a:chExt cx="1982898" cy="3018726"/>
            </a:xfrm>
          </p:grpSpPr>
          <p:sp>
            <p:nvSpPr>
              <p:cNvPr id="6431" name="Google Shape;6141;p54">
                <a:extLst>
                  <a:ext uri="{FF2B5EF4-FFF2-40B4-BE49-F238E27FC236}">
                    <a16:creationId xmlns:a16="http://schemas.microsoft.com/office/drawing/2014/main" id="{CBCFA59D-C3F4-8966-3BD6-FA527EF0AE76}"/>
                  </a:ext>
                </a:extLst>
              </p:cNvPr>
              <p:cNvSpPr/>
              <p:nvPr/>
            </p:nvSpPr>
            <p:spPr>
              <a:xfrm>
                <a:off x="-1058491" y="-382384"/>
                <a:ext cx="1417735" cy="1703510"/>
              </a:xfrm>
              <a:custGeom>
                <a:avLst/>
                <a:gdLst/>
                <a:ahLst/>
                <a:cxnLst/>
                <a:rect l="l" t="t" r="r" b="b"/>
                <a:pathLst>
                  <a:path w="8657" h="10402" extrusionOk="0">
                    <a:moveTo>
                      <a:pt x="110" y="0"/>
                    </a:moveTo>
                    <a:lnTo>
                      <a:pt x="110" y="8448"/>
                    </a:lnTo>
                    <a:cubicBezTo>
                      <a:pt x="110" y="8448"/>
                      <a:pt x="1" y="9817"/>
                      <a:pt x="2896" y="10283"/>
                    </a:cubicBezTo>
                    <a:cubicBezTo>
                      <a:pt x="3372" y="10362"/>
                      <a:pt x="3853" y="10402"/>
                      <a:pt x="4333" y="10402"/>
                    </a:cubicBezTo>
                    <a:cubicBezTo>
                      <a:pt x="4812" y="10402"/>
                      <a:pt x="5291" y="10362"/>
                      <a:pt x="5762" y="10283"/>
                    </a:cubicBezTo>
                    <a:cubicBezTo>
                      <a:pt x="8657" y="9817"/>
                      <a:pt x="8558" y="8448"/>
                      <a:pt x="8558" y="8448"/>
                    </a:cubicBezTo>
                    <a:lnTo>
                      <a:pt x="8558" y="0"/>
                    </a:lnTo>
                    <a:cubicBezTo>
                      <a:pt x="8389" y="209"/>
                      <a:pt x="8102" y="417"/>
                      <a:pt x="7735" y="585"/>
                    </a:cubicBezTo>
                    <a:cubicBezTo>
                      <a:pt x="7309" y="804"/>
                      <a:pt x="6773" y="962"/>
                      <a:pt x="6188" y="1071"/>
                    </a:cubicBezTo>
                    <a:cubicBezTo>
                      <a:pt x="5891" y="1121"/>
                      <a:pt x="5583" y="1170"/>
                      <a:pt x="5276" y="1200"/>
                    </a:cubicBezTo>
                    <a:cubicBezTo>
                      <a:pt x="4959" y="1220"/>
                      <a:pt x="4651" y="1240"/>
                      <a:pt x="4324" y="1240"/>
                    </a:cubicBezTo>
                    <a:cubicBezTo>
                      <a:pt x="4175" y="1240"/>
                      <a:pt x="4017" y="1230"/>
                      <a:pt x="3858" y="1230"/>
                    </a:cubicBezTo>
                    <a:cubicBezTo>
                      <a:pt x="3699" y="1220"/>
                      <a:pt x="3541" y="1210"/>
                      <a:pt x="3382" y="1200"/>
                    </a:cubicBezTo>
                    <a:cubicBezTo>
                      <a:pt x="3075" y="1170"/>
                      <a:pt x="2767" y="1121"/>
                      <a:pt x="2480" y="1071"/>
                    </a:cubicBezTo>
                    <a:cubicBezTo>
                      <a:pt x="1895" y="962"/>
                      <a:pt x="1359" y="804"/>
                      <a:pt x="923" y="585"/>
                    </a:cubicBezTo>
                    <a:cubicBezTo>
                      <a:pt x="566" y="417"/>
                      <a:pt x="279" y="209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142;p54">
                <a:extLst>
                  <a:ext uri="{FF2B5EF4-FFF2-40B4-BE49-F238E27FC236}">
                    <a16:creationId xmlns:a16="http://schemas.microsoft.com/office/drawing/2014/main" id="{9CC91F10-3429-CC2A-E643-F0EAC87A5C3F}"/>
                  </a:ext>
                </a:extLst>
              </p:cNvPr>
              <p:cNvSpPr/>
              <p:nvPr/>
            </p:nvSpPr>
            <p:spPr>
              <a:xfrm>
                <a:off x="-1053578" y="-1697600"/>
                <a:ext cx="1482751" cy="1482587"/>
              </a:xfrm>
              <a:custGeom>
                <a:avLst/>
                <a:gdLst/>
                <a:ahLst/>
                <a:cxnLst/>
                <a:rect l="l" t="t" r="r" b="b"/>
                <a:pathLst>
                  <a:path w="9054" h="9053" extrusionOk="0">
                    <a:moveTo>
                      <a:pt x="5474" y="0"/>
                    </a:moveTo>
                    <a:lnTo>
                      <a:pt x="4929" y="149"/>
                    </a:lnTo>
                    <a:lnTo>
                      <a:pt x="4403" y="178"/>
                    </a:lnTo>
                    <a:lnTo>
                      <a:pt x="4066" y="575"/>
                    </a:lnTo>
                    <a:lnTo>
                      <a:pt x="3630" y="863"/>
                    </a:lnTo>
                    <a:lnTo>
                      <a:pt x="3531" y="1378"/>
                    </a:lnTo>
                    <a:lnTo>
                      <a:pt x="3263" y="1943"/>
                    </a:lnTo>
                    <a:lnTo>
                      <a:pt x="3382" y="2558"/>
                    </a:lnTo>
                    <a:lnTo>
                      <a:pt x="3322" y="3173"/>
                    </a:lnTo>
                    <a:lnTo>
                      <a:pt x="3600" y="3728"/>
                    </a:lnTo>
                    <a:lnTo>
                      <a:pt x="3878" y="4680"/>
                    </a:lnTo>
                    <a:lnTo>
                      <a:pt x="4552" y="5404"/>
                    </a:lnTo>
                    <a:lnTo>
                      <a:pt x="5087" y="6138"/>
                    </a:lnTo>
                    <a:cubicBezTo>
                      <a:pt x="4839" y="6118"/>
                      <a:pt x="4572" y="6108"/>
                      <a:pt x="4304" y="6108"/>
                    </a:cubicBezTo>
                    <a:cubicBezTo>
                      <a:pt x="1924" y="6108"/>
                      <a:pt x="1" y="6762"/>
                      <a:pt x="1" y="7575"/>
                    </a:cubicBezTo>
                    <a:cubicBezTo>
                      <a:pt x="1" y="8388"/>
                      <a:pt x="1924" y="9053"/>
                      <a:pt x="4304" y="9053"/>
                    </a:cubicBezTo>
                    <a:cubicBezTo>
                      <a:pt x="6674" y="9053"/>
                      <a:pt x="8597" y="8388"/>
                      <a:pt x="8597" y="7575"/>
                    </a:cubicBezTo>
                    <a:cubicBezTo>
                      <a:pt x="8597" y="7407"/>
                      <a:pt x="8518" y="7248"/>
                      <a:pt x="8359" y="7099"/>
                    </a:cubicBezTo>
                    <a:lnTo>
                      <a:pt x="8647" y="7000"/>
                    </a:lnTo>
                    <a:lnTo>
                      <a:pt x="8766" y="6554"/>
                    </a:lnTo>
                    <a:lnTo>
                      <a:pt x="9024" y="6167"/>
                    </a:lnTo>
                    <a:lnTo>
                      <a:pt x="8934" y="5701"/>
                    </a:lnTo>
                    <a:lnTo>
                      <a:pt x="9053" y="4799"/>
                    </a:lnTo>
                    <a:lnTo>
                      <a:pt x="8776" y="3926"/>
                    </a:lnTo>
                    <a:lnTo>
                      <a:pt x="8647" y="3024"/>
                    </a:lnTo>
                    <a:lnTo>
                      <a:pt x="8151" y="2271"/>
                    </a:lnTo>
                    <a:lnTo>
                      <a:pt x="8012" y="1775"/>
                    </a:lnTo>
                    <a:lnTo>
                      <a:pt x="7606" y="1467"/>
                    </a:lnTo>
                    <a:lnTo>
                      <a:pt x="7378" y="1011"/>
                    </a:lnTo>
                    <a:lnTo>
                      <a:pt x="6922" y="793"/>
                    </a:lnTo>
                    <a:lnTo>
                      <a:pt x="6535" y="377"/>
                    </a:lnTo>
                    <a:lnTo>
                      <a:pt x="5980" y="268"/>
                    </a:lnTo>
                    <a:lnTo>
                      <a:pt x="5474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143;p54">
                <a:extLst>
                  <a:ext uri="{FF2B5EF4-FFF2-40B4-BE49-F238E27FC236}">
                    <a16:creationId xmlns:a16="http://schemas.microsoft.com/office/drawing/2014/main" id="{5897FD02-1806-A0A7-6616-849F0DFAD733}"/>
                  </a:ext>
                </a:extLst>
              </p:cNvPr>
              <p:cNvSpPr/>
              <p:nvPr/>
            </p:nvSpPr>
            <p:spPr>
              <a:xfrm>
                <a:off x="-917160" y="-109547"/>
                <a:ext cx="79755" cy="138056"/>
              </a:xfrm>
              <a:custGeom>
                <a:avLst/>
                <a:gdLst/>
                <a:ahLst/>
                <a:cxnLst/>
                <a:rect l="l" t="t" r="r" b="b"/>
                <a:pathLst>
                  <a:path w="487" h="843" extrusionOk="0">
                    <a:moveTo>
                      <a:pt x="10" y="0"/>
                    </a:moveTo>
                    <a:cubicBezTo>
                      <a:pt x="1" y="199"/>
                      <a:pt x="1" y="417"/>
                      <a:pt x="1" y="645"/>
                    </a:cubicBezTo>
                    <a:cubicBezTo>
                      <a:pt x="60" y="674"/>
                      <a:pt x="120" y="704"/>
                      <a:pt x="179" y="734"/>
                    </a:cubicBezTo>
                    <a:cubicBezTo>
                      <a:pt x="229" y="754"/>
                      <a:pt x="278" y="774"/>
                      <a:pt x="328" y="793"/>
                    </a:cubicBezTo>
                    <a:lnTo>
                      <a:pt x="417" y="823"/>
                    </a:lnTo>
                    <a:lnTo>
                      <a:pt x="467" y="843"/>
                    </a:lnTo>
                    <a:cubicBezTo>
                      <a:pt x="467" y="625"/>
                      <a:pt x="476" y="417"/>
                      <a:pt x="486" y="228"/>
                    </a:cubicBezTo>
                    <a:cubicBezTo>
                      <a:pt x="427" y="208"/>
                      <a:pt x="387" y="189"/>
                      <a:pt x="338" y="169"/>
                    </a:cubicBezTo>
                    <a:lnTo>
                      <a:pt x="248" y="129"/>
                    </a:lnTo>
                    <a:cubicBezTo>
                      <a:pt x="199" y="99"/>
                      <a:pt x="149" y="80"/>
                      <a:pt x="100" y="50"/>
                    </a:cubicBezTo>
                    <a:cubicBezTo>
                      <a:pt x="70" y="40"/>
                      <a:pt x="4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144;p54">
                <a:extLst>
                  <a:ext uri="{FF2B5EF4-FFF2-40B4-BE49-F238E27FC236}">
                    <a16:creationId xmlns:a16="http://schemas.microsoft.com/office/drawing/2014/main" id="{04BD6C33-7B5F-7418-1C52-0BA8025FC38B}"/>
                  </a:ext>
                </a:extLst>
              </p:cNvPr>
              <p:cNvSpPr/>
              <p:nvPr/>
            </p:nvSpPr>
            <p:spPr>
              <a:xfrm>
                <a:off x="-918797" y="29983"/>
                <a:ext cx="76479" cy="136582"/>
              </a:xfrm>
              <a:custGeom>
                <a:avLst/>
                <a:gdLst/>
                <a:ahLst/>
                <a:cxnLst/>
                <a:rect l="l" t="t" r="r" b="b"/>
                <a:pathLst>
                  <a:path w="467" h="834" extrusionOk="0">
                    <a:moveTo>
                      <a:pt x="11" y="1"/>
                    </a:moveTo>
                    <a:cubicBezTo>
                      <a:pt x="1" y="100"/>
                      <a:pt x="1" y="209"/>
                      <a:pt x="1" y="318"/>
                    </a:cubicBezTo>
                    <a:cubicBezTo>
                      <a:pt x="1" y="427"/>
                      <a:pt x="1" y="526"/>
                      <a:pt x="1" y="635"/>
                    </a:cubicBezTo>
                    <a:cubicBezTo>
                      <a:pt x="60" y="665"/>
                      <a:pt x="120" y="695"/>
                      <a:pt x="189" y="725"/>
                    </a:cubicBezTo>
                    <a:cubicBezTo>
                      <a:pt x="239" y="745"/>
                      <a:pt x="288" y="764"/>
                      <a:pt x="338" y="784"/>
                    </a:cubicBezTo>
                    <a:lnTo>
                      <a:pt x="427" y="824"/>
                    </a:lnTo>
                    <a:lnTo>
                      <a:pt x="447" y="834"/>
                    </a:lnTo>
                    <a:cubicBezTo>
                      <a:pt x="457" y="655"/>
                      <a:pt x="467" y="487"/>
                      <a:pt x="467" y="328"/>
                    </a:cubicBezTo>
                    <a:cubicBezTo>
                      <a:pt x="467" y="288"/>
                      <a:pt x="467" y="249"/>
                      <a:pt x="467" y="219"/>
                    </a:cubicBezTo>
                    <a:cubicBezTo>
                      <a:pt x="427" y="199"/>
                      <a:pt x="387" y="179"/>
                      <a:pt x="348" y="160"/>
                    </a:cubicBezTo>
                    <a:lnTo>
                      <a:pt x="258" y="120"/>
                    </a:lnTo>
                    <a:cubicBezTo>
                      <a:pt x="209" y="100"/>
                      <a:pt x="159" y="80"/>
                      <a:pt x="110" y="50"/>
                    </a:cubicBezTo>
                    <a:cubicBezTo>
                      <a:pt x="70" y="3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145;p54">
                <a:extLst>
                  <a:ext uri="{FF2B5EF4-FFF2-40B4-BE49-F238E27FC236}">
                    <a16:creationId xmlns:a16="http://schemas.microsoft.com/office/drawing/2014/main" id="{2E53D4E7-D6A1-DAF8-4C51-4B1699C6AB45}"/>
                  </a:ext>
                </a:extLst>
              </p:cNvPr>
              <p:cNvSpPr/>
              <p:nvPr/>
            </p:nvSpPr>
            <p:spPr>
              <a:xfrm>
                <a:off x="-918797" y="447426"/>
                <a:ext cx="60266" cy="12839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7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208"/>
                      <a:pt x="11" y="407"/>
                      <a:pt x="11" y="605"/>
                    </a:cubicBezTo>
                    <a:cubicBezTo>
                      <a:pt x="11" y="625"/>
                      <a:pt x="11" y="635"/>
                      <a:pt x="11" y="645"/>
                    </a:cubicBezTo>
                    <a:cubicBezTo>
                      <a:pt x="70" y="674"/>
                      <a:pt x="130" y="704"/>
                      <a:pt x="189" y="724"/>
                    </a:cubicBezTo>
                    <a:cubicBezTo>
                      <a:pt x="239" y="744"/>
                      <a:pt x="288" y="764"/>
                      <a:pt x="338" y="783"/>
                    </a:cubicBezTo>
                    <a:cubicBezTo>
                      <a:pt x="338" y="734"/>
                      <a:pt x="348" y="674"/>
                      <a:pt x="348" y="615"/>
                    </a:cubicBezTo>
                    <a:cubicBezTo>
                      <a:pt x="358" y="466"/>
                      <a:pt x="367" y="327"/>
                      <a:pt x="367" y="179"/>
                    </a:cubicBezTo>
                    <a:cubicBezTo>
                      <a:pt x="367" y="169"/>
                      <a:pt x="358" y="169"/>
                      <a:pt x="348" y="169"/>
                    </a:cubicBezTo>
                    <a:lnTo>
                      <a:pt x="258" y="119"/>
                    </a:lnTo>
                    <a:cubicBezTo>
                      <a:pt x="209" y="99"/>
                      <a:pt x="159" y="79"/>
                      <a:pt x="110" y="50"/>
                    </a:cubicBezTo>
                    <a:cubicBezTo>
                      <a:pt x="70" y="30"/>
                      <a:pt x="4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146;p54">
                <a:extLst>
                  <a:ext uri="{FF2B5EF4-FFF2-40B4-BE49-F238E27FC236}">
                    <a16:creationId xmlns:a16="http://schemas.microsoft.com/office/drawing/2014/main" id="{BF93EC74-916D-9193-65DB-199E42152D2D}"/>
                  </a:ext>
                </a:extLst>
              </p:cNvPr>
              <p:cNvSpPr/>
              <p:nvPr/>
            </p:nvSpPr>
            <p:spPr>
              <a:xfrm>
                <a:off x="-918797" y="168039"/>
                <a:ext cx="73204" cy="13494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824" extrusionOk="0">
                    <a:moveTo>
                      <a:pt x="1" y="1"/>
                    </a:moveTo>
                    <a:cubicBezTo>
                      <a:pt x="1" y="60"/>
                      <a:pt x="1" y="110"/>
                      <a:pt x="1" y="169"/>
                    </a:cubicBezTo>
                    <a:cubicBezTo>
                      <a:pt x="1" y="328"/>
                      <a:pt x="1" y="487"/>
                      <a:pt x="1" y="645"/>
                    </a:cubicBezTo>
                    <a:cubicBezTo>
                      <a:pt x="60" y="675"/>
                      <a:pt x="120" y="705"/>
                      <a:pt x="189" y="734"/>
                    </a:cubicBezTo>
                    <a:cubicBezTo>
                      <a:pt x="239" y="754"/>
                      <a:pt x="288" y="774"/>
                      <a:pt x="338" y="794"/>
                    </a:cubicBezTo>
                    <a:lnTo>
                      <a:pt x="417" y="824"/>
                    </a:lnTo>
                    <a:cubicBezTo>
                      <a:pt x="427" y="615"/>
                      <a:pt x="437" y="417"/>
                      <a:pt x="447" y="209"/>
                    </a:cubicBezTo>
                    <a:cubicBezTo>
                      <a:pt x="407" y="199"/>
                      <a:pt x="377" y="189"/>
                      <a:pt x="348" y="169"/>
                    </a:cubicBezTo>
                    <a:lnTo>
                      <a:pt x="258" y="130"/>
                    </a:lnTo>
                    <a:cubicBezTo>
                      <a:pt x="209" y="110"/>
                      <a:pt x="159" y="80"/>
                      <a:pt x="110" y="60"/>
                    </a:cubicBezTo>
                    <a:cubicBezTo>
                      <a:pt x="70" y="40"/>
                      <a:pt x="30" y="2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147;p54">
                <a:extLst>
                  <a:ext uri="{FF2B5EF4-FFF2-40B4-BE49-F238E27FC236}">
                    <a16:creationId xmlns:a16="http://schemas.microsoft.com/office/drawing/2014/main" id="{D985EEE5-DDAA-2322-D3B8-B69CAE5BCC90}"/>
                  </a:ext>
                </a:extLst>
              </p:cNvPr>
              <p:cNvSpPr/>
              <p:nvPr/>
            </p:nvSpPr>
            <p:spPr>
              <a:xfrm>
                <a:off x="-915522" y="586956"/>
                <a:ext cx="50440" cy="12528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765" extrusionOk="0">
                    <a:moveTo>
                      <a:pt x="0" y="1"/>
                    </a:moveTo>
                    <a:cubicBezTo>
                      <a:pt x="0" y="140"/>
                      <a:pt x="10" y="279"/>
                      <a:pt x="10" y="407"/>
                    </a:cubicBezTo>
                    <a:cubicBezTo>
                      <a:pt x="10" y="497"/>
                      <a:pt x="10" y="576"/>
                      <a:pt x="20" y="655"/>
                    </a:cubicBezTo>
                    <a:cubicBezTo>
                      <a:pt x="70" y="675"/>
                      <a:pt x="119" y="705"/>
                      <a:pt x="169" y="725"/>
                    </a:cubicBezTo>
                    <a:cubicBezTo>
                      <a:pt x="199" y="735"/>
                      <a:pt x="229" y="754"/>
                      <a:pt x="258" y="764"/>
                    </a:cubicBezTo>
                    <a:cubicBezTo>
                      <a:pt x="268" y="645"/>
                      <a:pt x="278" y="536"/>
                      <a:pt x="288" y="417"/>
                    </a:cubicBezTo>
                    <a:cubicBezTo>
                      <a:pt x="288" y="328"/>
                      <a:pt x="298" y="239"/>
                      <a:pt x="308" y="150"/>
                    </a:cubicBezTo>
                    <a:lnTo>
                      <a:pt x="238" y="120"/>
                    </a:lnTo>
                    <a:cubicBezTo>
                      <a:pt x="189" y="100"/>
                      <a:pt x="139" y="70"/>
                      <a:pt x="90" y="50"/>
                    </a:cubicBezTo>
                    <a:cubicBezTo>
                      <a:pt x="60" y="31"/>
                      <a:pt x="30" y="2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148;p54">
                <a:extLst>
                  <a:ext uri="{FF2B5EF4-FFF2-40B4-BE49-F238E27FC236}">
                    <a16:creationId xmlns:a16="http://schemas.microsoft.com/office/drawing/2014/main" id="{1BD18337-6041-620F-BD6E-B08EF34FC0BA}"/>
                  </a:ext>
                </a:extLst>
              </p:cNvPr>
              <p:cNvSpPr/>
              <p:nvPr/>
            </p:nvSpPr>
            <p:spPr>
              <a:xfrm>
                <a:off x="-910609" y="728287"/>
                <a:ext cx="34227" cy="11709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15" extrusionOk="0">
                    <a:moveTo>
                      <a:pt x="0" y="1"/>
                    </a:moveTo>
                    <a:cubicBezTo>
                      <a:pt x="0" y="50"/>
                      <a:pt x="0" y="90"/>
                      <a:pt x="0" y="129"/>
                    </a:cubicBezTo>
                    <a:cubicBezTo>
                      <a:pt x="10" y="328"/>
                      <a:pt x="20" y="506"/>
                      <a:pt x="30" y="665"/>
                    </a:cubicBezTo>
                    <a:cubicBezTo>
                      <a:pt x="70" y="675"/>
                      <a:pt x="109" y="695"/>
                      <a:pt x="139" y="714"/>
                    </a:cubicBezTo>
                    <a:lnTo>
                      <a:pt x="159" y="714"/>
                    </a:lnTo>
                    <a:cubicBezTo>
                      <a:pt x="169" y="546"/>
                      <a:pt x="189" y="357"/>
                      <a:pt x="208" y="139"/>
                    </a:cubicBezTo>
                    <a:cubicBezTo>
                      <a:pt x="208" y="129"/>
                      <a:pt x="208" y="119"/>
                      <a:pt x="208" y="110"/>
                    </a:cubicBezTo>
                    <a:cubicBezTo>
                      <a:pt x="159" y="80"/>
                      <a:pt x="109" y="60"/>
                      <a:pt x="60" y="40"/>
                    </a:cubicBezTo>
                    <a:cubicBezTo>
                      <a:pt x="40" y="20"/>
                      <a:pt x="20" y="1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149;p54">
                <a:extLst>
                  <a:ext uri="{FF2B5EF4-FFF2-40B4-BE49-F238E27FC236}">
                    <a16:creationId xmlns:a16="http://schemas.microsoft.com/office/drawing/2014/main" id="{37B9B7A5-D198-77E8-0CD9-EF09FD654457}"/>
                  </a:ext>
                </a:extLst>
              </p:cNvPr>
              <p:cNvSpPr/>
              <p:nvPr/>
            </p:nvSpPr>
            <p:spPr>
              <a:xfrm>
                <a:off x="-902584" y="872730"/>
                <a:ext cx="13265" cy="75006"/>
              </a:xfrm>
              <a:custGeom>
                <a:avLst/>
                <a:gdLst/>
                <a:ahLst/>
                <a:cxnLst/>
                <a:rect l="l" t="t" r="r" b="b"/>
                <a:pathLst>
                  <a:path w="81" h="458" extrusionOk="0">
                    <a:moveTo>
                      <a:pt x="1" y="1"/>
                    </a:moveTo>
                    <a:cubicBezTo>
                      <a:pt x="1" y="41"/>
                      <a:pt x="1" y="90"/>
                      <a:pt x="11" y="130"/>
                    </a:cubicBezTo>
                    <a:cubicBezTo>
                      <a:pt x="11" y="229"/>
                      <a:pt x="21" y="318"/>
                      <a:pt x="31" y="378"/>
                    </a:cubicBezTo>
                    <a:cubicBezTo>
                      <a:pt x="31" y="427"/>
                      <a:pt x="31" y="457"/>
                      <a:pt x="31" y="457"/>
                    </a:cubicBezTo>
                    <a:cubicBezTo>
                      <a:pt x="31" y="457"/>
                      <a:pt x="40" y="427"/>
                      <a:pt x="40" y="378"/>
                    </a:cubicBezTo>
                    <a:cubicBezTo>
                      <a:pt x="50" y="318"/>
                      <a:pt x="60" y="239"/>
                      <a:pt x="70" y="130"/>
                    </a:cubicBezTo>
                    <a:cubicBezTo>
                      <a:pt x="80" y="100"/>
                      <a:pt x="80" y="70"/>
                      <a:pt x="80" y="41"/>
                    </a:cubicBezTo>
                    <a:cubicBezTo>
                      <a:pt x="60" y="31"/>
                      <a:pt x="31" y="2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150;p54">
                <a:extLst>
                  <a:ext uri="{FF2B5EF4-FFF2-40B4-BE49-F238E27FC236}">
                    <a16:creationId xmlns:a16="http://schemas.microsoft.com/office/drawing/2014/main" id="{261DCB1F-06B4-4471-E420-8623CBD7E546}"/>
                  </a:ext>
                </a:extLst>
              </p:cNvPr>
              <p:cNvSpPr/>
              <p:nvPr/>
            </p:nvSpPr>
            <p:spPr>
              <a:xfrm>
                <a:off x="-918797" y="307732"/>
                <a:ext cx="66817" cy="131669"/>
              </a:xfrm>
              <a:custGeom>
                <a:avLst/>
                <a:gdLst/>
                <a:ahLst/>
                <a:cxnLst/>
                <a:rect l="l" t="t" r="r" b="b"/>
                <a:pathLst>
                  <a:path w="408" h="804" extrusionOk="0">
                    <a:moveTo>
                      <a:pt x="1" y="0"/>
                    </a:moveTo>
                    <a:lnTo>
                      <a:pt x="1" y="40"/>
                    </a:lnTo>
                    <a:cubicBezTo>
                      <a:pt x="1" y="238"/>
                      <a:pt x="1" y="447"/>
                      <a:pt x="1" y="645"/>
                    </a:cubicBezTo>
                    <a:cubicBezTo>
                      <a:pt x="60" y="675"/>
                      <a:pt x="130" y="704"/>
                      <a:pt x="189" y="734"/>
                    </a:cubicBezTo>
                    <a:cubicBezTo>
                      <a:pt x="239" y="754"/>
                      <a:pt x="288" y="774"/>
                      <a:pt x="338" y="794"/>
                    </a:cubicBezTo>
                    <a:lnTo>
                      <a:pt x="377" y="804"/>
                    </a:lnTo>
                    <a:cubicBezTo>
                      <a:pt x="387" y="605"/>
                      <a:pt x="397" y="397"/>
                      <a:pt x="407" y="199"/>
                    </a:cubicBezTo>
                    <a:cubicBezTo>
                      <a:pt x="387" y="189"/>
                      <a:pt x="367" y="179"/>
                      <a:pt x="348" y="169"/>
                    </a:cubicBezTo>
                    <a:lnTo>
                      <a:pt x="258" y="129"/>
                    </a:lnTo>
                    <a:cubicBezTo>
                      <a:pt x="209" y="100"/>
                      <a:pt x="159" y="80"/>
                      <a:pt x="110" y="60"/>
                    </a:cubicBezTo>
                    <a:cubicBezTo>
                      <a:pt x="70" y="40"/>
                      <a:pt x="3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151;p54">
                <a:extLst>
                  <a:ext uri="{FF2B5EF4-FFF2-40B4-BE49-F238E27FC236}">
                    <a16:creationId xmlns:a16="http://schemas.microsoft.com/office/drawing/2014/main" id="{17C8A7CC-B74C-5B0C-0590-48DA217A0E98}"/>
                  </a:ext>
                </a:extLst>
              </p:cNvPr>
              <p:cNvSpPr/>
              <p:nvPr/>
            </p:nvSpPr>
            <p:spPr>
              <a:xfrm>
                <a:off x="-736851" y="-38145"/>
                <a:ext cx="58629" cy="110543"/>
              </a:xfrm>
              <a:custGeom>
                <a:avLst/>
                <a:gdLst/>
                <a:ahLst/>
                <a:cxnLst/>
                <a:rect l="l" t="t" r="r" b="b"/>
                <a:pathLst>
                  <a:path w="358" h="675" extrusionOk="0">
                    <a:moveTo>
                      <a:pt x="10" y="0"/>
                    </a:moveTo>
                    <a:cubicBezTo>
                      <a:pt x="10" y="10"/>
                      <a:pt x="10" y="20"/>
                      <a:pt x="10" y="40"/>
                    </a:cubicBezTo>
                    <a:cubicBezTo>
                      <a:pt x="10" y="199"/>
                      <a:pt x="0" y="367"/>
                      <a:pt x="0" y="536"/>
                    </a:cubicBezTo>
                    <a:cubicBezTo>
                      <a:pt x="0" y="556"/>
                      <a:pt x="0" y="576"/>
                      <a:pt x="0" y="595"/>
                    </a:cubicBezTo>
                    <a:lnTo>
                      <a:pt x="179" y="645"/>
                    </a:lnTo>
                    <a:lnTo>
                      <a:pt x="327" y="675"/>
                    </a:lnTo>
                    <a:cubicBezTo>
                      <a:pt x="327" y="625"/>
                      <a:pt x="327" y="585"/>
                      <a:pt x="327" y="546"/>
                    </a:cubicBezTo>
                    <a:cubicBezTo>
                      <a:pt x="337" y="387"/>
                      <a:pt x="347" y="238"/>
                      <a:pt x="357" y="90"/>
                    </a:cubicBezTo>
                    <a:lnTo>
                      <a:pt x="119" y="3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152;p54">
                <a:extLst>
                  <a:ext uri="{FF2B5EF4-FFF2-40B4-BE49-F238E27FC236}">
                    <a16:creationId xmlns:a16="http://schemas.microsoft.com/office/drawing/2014/main" id="{72E1F38A-F415-CA18-3913-E96E779DDCAB}"/>
                  </a:ext>
                </a:extLst>
              </p:cNvPr>
              <p:cNvSpPr/>
              <p:nvPr/>
            </p:nvSpPr>
            <p:spPr>
              <a:xfrm>
                <a:off x="-740127" y="99911"/>
                <a:ext cx="53716" cy="10890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665" extrusionOk="0">
                    <a:moveTo>
                      <a:pt x="10" y="0"/>
                    </a:moveTo>
                    <a:cubicBezTo>
                      <a:pt x="10" y="70"/>
                      <a:pt x="10" y="139"/>
                      <a:pt x="10" y="199"/>
                    </a:cubicBezTo>
                    <a:cubicBezTo>
                      <a:pt x="0" y="337"/>
                      <a:pt x="0" y="466"/>
                      <a:pt x="0" y="605"/>
                    </a:cubicBezTo>
                    <a:lnTo>
                      <a:pt x="199" y="645"/>
                    </a:lnTo>
                    <a:lnTo>
                      <a:pt x="288" y="665"/>
                    </a:lnTo>
                    <a:cubicBezTo>
                      <a:pt x="298" y="516"/>
                      <a:pt x="308" y="367"/>
                      <a:pt x="318" y="218"/>
                    </a:cubicBezTo>
                    <a:cubicBezTo>
                      <a:pt x="318" y="169"/>
                      <a:pt x="328" y="129"/>
                      <a:pt x="328" y="80"/>
                    </a:cubicBezTo>
                    <a:lnTo>
                      <a:pt x="139" y="4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153;p54">
                <a:extLst>
                  <a:ext uri="{FF2B5EF4-FFF2-40B4-BE49-F238E27FC236}">
                    <a16:creationId xmlns:a16="http://schemas.microsoft.com/office/drawing/2014/main" id="{8980E9A3-3ECC-BA55-E784-914320582D1B}"/>
                  </a:ext>
                </a:extLst>
              </p:cNvPr>
              <p:cNvSpPr/>
              <p:nvPr/>
            </p:nvSpPr>
            <p:spPr>
              <a:xfrm>
                <a:off x="-736851" y="517191"/>
                <a:ext cx="13101" cy="66817"/>
              </a:xfrm>
              <a:custGeom>
                <a:avLst/>
                <a:gdLst/>
                <a:ahLst/>
                <a:cxnLst/>
                <a:rect l="l" t="t" r="r" b="b"/>
                <a:pathLst>
                  <a:path w="80" h="408" extrusionOk="0">
                    <a:moveTo>
                      <a:pt x="0" y="1"/>
                    </a:moveTo>
                    <a:cubicBezTo>
                      <a:pt x="0" y="60"/>
                      <a:pt x="10" y="119"/>
                      <a:pt x="10" y="169"/>
                    </a:cubicBezTo>
                    <a:cubicBezTo>
                      <a:pt x="20" y="318"/>
                      <a:pt x="20" y="407"/>
                      <a:pt x="20" y="407"/>
                    </a:cubicBezTo>
                    <a:cubicBezTo>
                      <a:pt x="20" y="407"/>
                      <a:pt x="40" y="318"/>
                      <a:pt x="60" y="169"/>
                    </a:cubicBezTo>
                    <a:cubicBezTo>
                      <a:pt x="70" y="129"/>
                      <a:pt x="70" y="80"/>
                      <a:pt x="79" y="3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154;p54">
                <a:extLst>
                  <a:ext uri="{FF2B5EF4-FFF2-40B4-BE49-F238E27FC236}">
                    <a16:creationId xmlns:a16="http://schemas.microsoft.com/office/drawing/2014/main" id="{BFCFA112-9E26-F244-8951-56CAFD9C806F}"/>
                  </a:ext>
                </a:extLst>
              </p:cNvPr>
              <p:cNvSpPr/>
              <p:nvPr/>
            </p:nvSpPr>
            <p:spPr>
              <a:xfrm>
                <a:off x="-741764" y="237967"/>
                <a:ext cx="45691" cy="10890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665" extrusionOk="0">
                    <a:moveTo>
                      <a:pt x="10" y="0"/>
                    </a:moveTo>
                    <a:cubicBezTo>
                      <a:pt x="0" y="129"/>
                      <a:pt x="0" y="248"/>
                      <a:pt x="0" y="367"/>
                    </a:cubicBezTo>
                    <a:cubicBezTo>
                      <a:pt x="0" y="446"/>
                      <a:pt x="0" y="526"/>
                      <a:pt x="0" y="605"/>
                    </a:cubicBezTo>
                    <a:lnTo>
                      <a:pt x="209" y="654"/>
                    </a:lnTo>
                    <a:lnTo>
                      <a:pt x="228" y="664"/>
                    </a:lnTo>
                    <a:cubicBezTo>
                      <a:pt x="238" y="565"/>
                      <a:pt x="248" y="476"/>
                      <a:pt x="258" y="377"/>
                    </a:cubicBezTo>
                    <a:cubicBezTo>
                      <a:pt x="258" y="278"/>
                      <a:pt x="268" y="179"/>
                      <a:pt x="278" y="79"/>
                    </a:cubicBezTo>
                    <a:lnTo>
                      <a:pt x="149" y="4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155;p54">
                <a:extLst>
                  <a:ext uri="{FF2B5EF4-FFF2-40B4-BE49-F238E27FC236}">
                    <a16:creationId xmlns:a16="http://schemas.microsoft.com/office/drawing/2014/main" id="{6BDA8693-4ADE-0A46-F72D-010F25B0CA25}"/>
                  </a:ext>
                </a:extLst>
              </p:cNvPr>
              <p:cNvSpPr/>
              <p:nvPr/>
            </p:nvSpPr>
            <p:spPr>
              <a:xfrm>
                <a:off x="-740127" y="377497"/>
                <a:ext cx="32590" cy="104156"/>
              </a:xfrm>
              <a:custGeom>
                <a:avLst/>
                <a:gdLst/>
                <a:ahLst/>
                <a:cxnLst/>
                <a:rect l="l" t="t" r="r" b="b"/>
                <a:pathLst>
                  <a:path w="199" h="636" extrusionOk="0">
                    <a:moveTo>
                      <a:pt x="0" y="1"/>
                    </a:moveTo>
                    <a:cubicBezTo>
                      <a:pt x="0" y="140"/>
                      <a:pt x="0" y="269"/>
                      <a:pt x="0" y="397"/>
                    </a:cubicBezTo>
                    <a:cubicBezTo>
                      <a:pt x="0" y="467"/>
                      <a:pt x="10" y="536"/>
                      <a:pt x="10" y="606"/>
                    </a:cubicBezTo>
                    <a:lnTo>
                      <a:pt x="129" y="635"/>
                    </a:lnTo>
                    <a:cubicBezTo>
                      <a:pt x="139" y="566"/>
                      <a:pt x="149" y="487"/>
                      <a:pt x="159" y="407"/>
                    </a:cubicBezTo>
                    <a:cubicBezTo>
                      <a:pt x="169" y="298"/>
                      <a:pt x="179" y="179"/>
                      <a:pt x="199" y="60"/>
                    </a:cubicBezTo>
                    <a:lnTo>
                      <a:pt x="139" y="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156;p54">
                <a:extLst>
                  <a:ext uri="{FF2B5EF4-FFF2-40B4-BE49-F238E27FC236}">
                    <a16:creationId xmlns:a16="http://schemas.microsoft.com/office/drawing/2014/main" id="{43874D3D-7B8F-6AF5-28C0-3054C99F8889}"/>
                  </a:ext>
                </a:extLst>
              </p:cNvPr>
              <p:cNvSpPr/>
              <p:nvPr/>
            </p:nvSpPr>
            <p:spPr>
              <a:xfrm>
                <a:off x="-584220" y="-5719"/>
                <a:ext cx="35865" cy="97605"/>
              </a:xfrm>
              <a:custGeom>
                <a:avLst/>
                <a:gdLst/>
                <a:ahLst/>
                <a:cxnLst/>
                <a:rect l="l" t="t" r="r" b="b"/>
                <a:pathLst>
                  <a:path w="219" h="596" extrusionOk="0">
                    <a:moveTo>
                      <a:pt x="10" y="1"/>
                    </a:moveTo>
                    <a:cubicBezTo>
                      <a:pt x="10" y="21"/>
                      <a:pt x="10" y="40"/>
                      <a:pt x="10" y="60"/>
                    </a:cubicBezTo>
                    <a:cubicBezTo>
                      <a:pt x="10" y="239"/>
                      <a:pt x="0" y="407"/>
                      <a:pt x="0" y="576"/>
                    </a:cubicBezTo>
                    <a:cubicBezTo>
                      <a:pt x="50" y="586"/>
                      <a:pt x="99" y="586"/>
                      <a:pt x="159" y="596"/>
                    </a:cubicBezTo>
                    <a:lnTo>
                      <a:pt x="179" y="596"/>
                    </a:lnTo>
                    <a:cubicBezTo>
                      <a:pt x="189" y="427"/>
                      <a:pt x="198" y="249"/>
                      <a:pt x="208" y="70"/>
                    </a:cubicBezTo>
                    <a:cubicBezTo>
                      <a:pt x="218" y="50"/>
                      <a:pt x="218" y="40"/>
                      <a:pt x="218" y="21"/>
                    </a:cubicBezTo>
                    <a:cubicBezTo>
                      <a:pt x="189" y="21"/>
                      <a:pt x="159" y="11"/>
                      <a:pt x="129" y="11"/>
                    </a:cubicBezTo>
                    <a:cubicBezTo>
                      <a:pt x="89" y="11"/>
                      <a:pt x="50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157;p54">
                <a:extLst>
                  <a:ext uri="{FF2B5EF4-FFF2-40B4-BE49-F238E27FC236}">
                    <a16:creationId xmlns:a16="http://schemas.microsoft.com/office/drawing/2014/main" id="{5D7EF721-C1D0-BD74-D430-EE39EB0ACFCE}"/>
                  </a:ext>
                </a:extLst>
              </p:cNvPr>
              <p:cNvSpPr/>
              <p:nvPr/>
            </p:nvSpPr>
            <p:spPr>
              <a:xfrm>
                <a:off x="-584220" y="132337"/>
                <a:ext cx="26039" cy="9760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596" extrusionOk="0">
                    <a:moveTo>
                      <a:pt x="0" y="1"/>
                    </a:moveTo>
                    <a:cubicBezTo>
                      <a:pt x="0" y="209"/>
                      <a:pt x="0" y="407"/>
                      <a:pt x="10" y="576"/>
                    </a:cubicBezTo>
                    <a:cubicBezTo>
                      <a:pt x="10" y="576"/>
                      <a:pt x="10" y="586"/>
                      <a:pt x="10" y="586"/>
                    </a:cubicBezTo>
                    <a:cubicBezTo>
                      <a:pt x="40" y="586"/>
                      <a:pt x="80" y="596"/>
                      <a:pt x="109" y="596"/>
                    </a:cubicBezTo>
                    <a:cubicBezTo>
                      <a:pt x="109" y="586"/>
                      <a:pt x="109" y="586"/>
                      <a:pt x="109" y="586"/>
                    </a:cubicBezTo>
                    <a:cubicBezTo>
                      <a:pt x="129" y="417"/>
                      <a:pt x="149" y="229"/>
                      <a:pt x="159" y="20"/>
                    </a:cubicBezTo>
                    <a:lnTo>
                      <a:pt x="129" y="20"/>
                    </a:lnTo>
                    <a:cubicBezTo>
                      <a:pt x="89" y="10"/>
                      <a:pt x="40" y="1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158;p54">
                <a:extLst>
                  <a:ext uri="{FF2B5EF4-FFF2-40B4-BE49-F238E27FC236}">
                    <a16:creationId xmlns:a16="http://schemas.microsoft.com/office/drawing/2014/main" id="{9BF5A0C1-A915-A781-6496-7A7A86BA80ED}"/>
                  </a:ext>
                </a:extLst>
              </p:cNvPr>
              <p:cNvSpPr/>
              <p:nvPr/>
            </p:nvSpPr>
            <p:spPr>
              <a:xfrm>
                <a:off x="-580945" y="272031"/>
                <a:ext cx="9826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338" extrusionOk="0">
                    <a:moveTo>
                      <a:pt x="0" y="0"/>
                    </a:moveTo>
                    <a:cubicBezTo>
                      <a:pt x="0" y="70"/>
                      <a:pt x="10" y="119"/>
                      <a:pt x="10" y="169"/>
                    </a:cubicBezTo>
                    <a:cubicBezTo>
                      <a:pt x="10" y="278"/>
                      <a:pt x="20" y="337"/>
                      <a:pt x="20" y="337"/>
                    </a:cubicBezTo>
                    <a:cubicBezTo>
                      <a:pt x="20" y="337"/>
                      <a:pt x="30" y="278"/>
                      <a:pt x="40" y="169"/>
                    </a:cubicBezTo>
                    <a:cubicBezTo>
                      <a:pt x="50" y="129"/>
                      <a:pt x="60" y="70"/>
                      <a:pt x="60" y="10"/>
                    </a:cubicBezTo>
                    <a:cubicBezTo>
                      <a:pt x="40" y="10"/>
                      <a:pt x="2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159;p54">
                <a:extLst>
                  <a:ext uri="{FF2B5EF4-FFF2-40B4-BE49-F238E27FC236}">
                    <a16:creationId xmlns:a16="http://schemas.microsoft.com/office/drawing/2014/main" id="{7E0D5D48-CDE3-9CEE-9B2D-71E8800EF2DD}"/>
                  </a:ext>
                </a:extLst>
              </p:cNvPr>
              <p:cNvSpPr/>
              <p:nvPr/>
            </p:nvSpPr>
            <p:spPr>
              <a:xfrm>
                <a:off x="-915522" y="-288218"/>
                <a:ext cx="79755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487" h="1092" extrusionOk="0">
                    <a:moveTo>
                      <a:pt x="30" y="1"/>
                    </a:moveTo>
                    <a:cubicBezTo>
                      <a:pt x="20" y="40"/>
                      <a:pt x="20" y="90"/>
                      <a:pt x="20" y="149"/>
                    </a:cubicBezTo>
                    <a:cubicBezTo>
                      <a:pt x="20" y="328"/>
                      <a:pt x="10" y="586"/>
                      <a:pt x="0" y="893"/>
                    </a:cubicBezTo>
                    <a:cubicBezTo>
                      <a:pt x="50" y="923"/>
                      <a:pt x="110" y="942"/>
                      <a:pt x="169" y="972"/>
                    </a:cubicBezTo>
                    <a:cubicBezTo>
                      <a:pt x="219" y="992"/>
                      <a:pt x="268" y="1012"/>
                      <a:pt x="318" y="1032"/>
                    </a:cubicBezTo>
                    <a:lnTo>
                      <a:pt x="407" y="1061"/>
                    </a:lnTo>
                    <a:lnTo>
                      <a:pt x="476" y="1091"/>
                    </a:lnTo>
                    <a:cubicBezTo>
                      <a:pt x="476" y="1071"/>
                      <a:pt x="476" y="1052"/>
                      <a:pt x="476" y="1032"/>
                    </a:cubicBezTo>
                    <a:cubicBezTo>
                      <a:pt x="486" y="695"/>
                      <a:pt x="486" y="407"/>
                      <a:pt x="486" y="199"/>
                    </a:cubicBezTo>
                    <a:cubicBezTo>
                      <a:pt x="338" y="139"/>
                      <a:pt x="189" y="80"/>
                      <a:pt x="50" y="10"/>
                    </a:cubicBezTo>
                    <a:cubicBezTo>
                      <a:pt x="40" y="10"/>
                      <a:pt x="30" y="10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160;p54">
                <a:extLst>
                  <a:ext uri="{FF2B5EF4-FFF2-40B4-BE49-F238E27FC236}">
                    <a16:creationId xmlns:a16="http://schemas.microsoft.com/office/drawing/2014/main" id="{7BD7DD6A-710B-1D65-48B2-DF6CFBA0BD05}"/>
                  </a:ext>
                </a:extLst>
              </p:cNvPr>
              <p:cNvSpPr/>
              <p:nvPr/>
            </p:nvSpPr>
            <p:spPr>
              <a:xfrm>
                <a:off x="-733740" y="-223202"/>
                <a:ext cx="65179" cy="157544"/>
              </a:xfrm>
              <a:custGeom>
                <a:avLst/>
                <a:gdLst/>
                <a:ahLst/>
                <a:cxnLst/>
                <a:rect l="l" t="t" r="r" b="b"/>
                <a:pathLst>
                  <a:path w="398" h="962" extrusionOk="0">
                    <a:moveTo>
                      <a:pt x="41" y="0"/>
                    </a:moveTo>
                    <a:cubicBezTo>
                      <a:pt x="31" y="89"/>
                      <a:pt x="31" y="189"/>
                      <a:pt x="21" y="288"/>
                    </a:cubicBezTo>
                    <a:cubicBezTo>
                      <a:pt x="21" y="466"/>
                      <a:pt x="11" y="674"/>
                      <a:pt x="1" y="883"/>
                    </a:cubicBezTo>
                    <a:lnTo>
                      <a:pt x="160" y="922"/>
                    </a:lnTo>
                    <a:lnTo>
                      <a:pt x="348" y="962"/>
                    </a:lnTo>
                    <a:cubicBezTo>
                      <a:pt x="368" y="724"/>
                      <a:pt x="378" y="496"/>
                      <a:pt x="388" y="308"/>
                    </a:cubicBezTo>
                    <a:cubicBezTo>
                      <a:pt x="388" y="228"/>
                      <a:pt x="388" y="149"/>
                      <a:pt x="398" y="79"/>
                    </a:cubicBezTo>
                    <a:cubicBezTo>
                      <a:pt x="269" y="60"/>
                      <a:pt x="160" y="3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161;p54">
                <a:extLst>
                  <a:ext uri="{FF2B5EF4-FFF2-40B4-BE49-F238E27FC236}">
                    <a16:creationId xmlns:a16="http://schemas.microsoft.com/office/drawing/2014/main" id="{8941B1CA-48CA-49A7-4DD1-6AF17741B3F3}"/>
                  </a:ext>
                </a:extLst>
              </p:cNvPr>
              <p:cNvSpPr/>
              <p:nvPr/>
            </p:nvSpPr>
            <p:spPr>
              <a:xfrm>
                <a:off x="-582582" y="-194051"/>
                <a:ext cx="42252" cy="147882"/>
              </a:xfrm>
              <a:custGeom>
                <a:avLst/>
                <a:gdLst/>
                <a:ahLst/>
                <a:cxnLst/>
                <a:rect l="l" t="t" r="r" b="b"/>
                <a:pathLst>
                  <a:path w="258" h="903" extrusionOk="0">
                    <a:moveTo>
                      <a:pt x="20" y="1"/>
                    </a:moveTo>
                    <a:cubicBezTo>
                      <a:pt x="20" y="149"/>
                      <a:pt x="20" y="318"/>
                      <a:pt x="10" y="486"/>
                    </a:cubicBezTo>
                    <a:cubicBezTo>
                      <a:pt x="10" y="615"/>
                      <a:pt x="0" y="744"/>
                      <a:pt x="0" y="873"/>
                    </a:cubicBezTo>
                    <a:cubicBezTo>
                      <a:pt x="50" y="883"/>
                      <a:pt x="99" y="883"/>
                      <a:pt x="149" y="893"/>
                    </a:cubicBezTo>
                    <a:cubicBezTo>
                      <a:pt x="169" y="893"/>
                      <a:pt x="198" y="903"/>
                      <a:pt x="218" y="903"/>
                    </a:cubicBezTo>
                    <a:cubicBezTo>
                      <a:pt x="228" y="764"/>
                      <a:pt x="238" y="625"/>
                      <a:pt x="238" y="496"/>
                    </a:cubicBezTo>
                    <a:cubicBezTo>
                      <a:pt x="248" y="328"/>
                      <a:pt x="258" y="169"/>
                      <a:pt x="258" y="30"/>
                    </a:cubicBezTo>
                    <a:cubicBezTo>
                      <a:pt x="179" y="20"/>
                      <a:pt x="99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162;p54">
                <a:extLst>
                  <a:ext uri="{FF2B5EF4-FFF2-40B4-BE49-F238E27FC236}">
                    <a16:creationId xmlns:a16="http://schemas.microsoft.com/office/drawing/2014/main" id="{F5CC6DB0-A389-CF47-1BC8-5351C3E3A31E}"/>
                  </a:ext>
                </a:extLst>
              </p:cNvPr>
              <p:cNvSpPr/>
              <p:nvPr/>
            </p:nvSpPr>
            <p:spPr>
              <a:xfrm>
                <a:off x="-1001664" y="-181114"/>
                <a:ext cx="1304081" cy="180472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2" extrusionOk="0">
                    <a:moveTo>
                      <a:pt x="7963" y="1"/>
                    </a:moveTo>
                    <a:cubicBezTo>
                      <a:pt x="7963" y="1"/>
                      <a:pt x="7933" y="21"/>
                      <a:pt x="7884" y="60"/>
                    </a:cubicBezTo>
                    <a:cubicBezTo>
                      <a:pt x="7834" y="90"/>
                      <a:pt x="7765" y="140"/>
                      <a:pt x="7665" y="199"/>
                    </a:cubicBezTo>
                    <a:cubicBezTo>
                      <a:pt x="7566" y="259"/>
                      <a:pt x="7437" y="318"/>
                      <a:pt x="7299" y="378"/>
                    </a:cubicBezTo>
                    <a:cubicBezTo>
                      <a:pt x="7219" y="417"/>
                      <a:pt x="7140" y="437"/>
                      <a:pt x="7061" y="477"/>
                    </a:cubicBezTo>
                    <a:cubicBezTo>
                      <a:pt x="6981" y="507"/>
                      <a:pt x="6892" y="536"/>
                      <a:pt x="6803" y="566"/>
                    </a:cubicBezTo>
                    <a:cubicBezTo>
                      <a:pt x="6704" y="596"/>
                      <a:pt x="6605" y="626"/>
                      <a:pt x="6505" y="655"/>
                    </a:cubicBezTo>
                    <a:cubicBezTo>
                      <a:pt x="6406" y="675"/>
                      <a:pt x="6297" y="705"/>
                      <a:pt x="6188" y="735"/>
                    </a:cubicBezTo>
                    <a:cubicBezTo>
                      <a:pt x="6079" y="754"/>
                      <a:pt x="5970" y="774"/>
                      <a:pt x="5861" y="794"/>
                    </a:cubicBezTo>
                    <a:cubicBezTo>
                      <a:pt x="5742" y="814"/>
                      <a:pt x="5623" y="834"/>
                      <a:pt x="5504" y="854"/>
                    </a:cubicBezTo>
                    <a:cubicBezTo>
                      <a:pt x="5385" y="873"/>
                      <a:pt x="5256" y="883"/>
                      <a:pt x="5137" y="893"/>
                    </a:cubicBezTo>
                    <a:cubicBezTo>
                      <a:pt x="5008" y="913"/>
                      <a:pt x="4889" y="923"/>
                      <a:pt x="4760" y="923"/>
                    </a:cubicBezTo>
                    <a:cubicBezTo>
                      <a:pt x="4503" y="943"/>
                      <a:pt x="4245" y="943"/>
                      <a:pt x="3987" y="95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23"/>
                      <a:pt x="2956" y="913"/>
                      <a:pt x="2837" y="893"/>
                    </a:cubicBezTo>
                    <a:cubicBezTo>
                      <a:pt x="2708" y="883"/>
                      <a:pt x="2589" y="873"/>
                      <a:pt x="2460" y="854"/>
                    </a:cubicBezTo>
                    <a:cubicBezTo>
                      <a:pt x="2341" y="834"/>
                      <a:pt x="2222" y="814"/>
                      <a:pt x="2113" y="794"/>
                    </a:cubicBezTo>
                    <a:cubicBezTo>
                      <a:pt x="1994" y="774"/>
                      <a:pt x="1885" y="754"/>
                      <a:pt x="1776" y="735"/>
                    </a:cubicBezTo>
                    <a:cubicBezTo>
                      <a:pt x="1667" y="705"/>
                      <a:pt x="1558" y="675"/>
                      <a:pt x="1458" y="655"/>
                    </a:cubicBezTo>
                    <a:cubicBezTo>
                      <a:pt x="1359" y="626"/>
                      <a:pt x="1260" y="596"/>
                      <a:pt x="1171" y="566"/>
                    </a:cubicBezTo>
                    <a:cubicBezTo>
                      <a:pt x="1082" y="536"/>
                      <a:pt x="992" y="507"/>
                      <a:pt x="903" y="477"/>
                    </a:cubicBezTo>
                    <a:cubicBezTo>
                      <a:pt x="824" y="437"/>
                      <a:pt x="745" y="417"/>
                      <a:pt x="675" y="378"/>
                    </a:cubicBezTo>
                    <a:cubicBezTo>
                      <a:pt x="526" y="318"/>
                      <a:pt x="407" y="259"/>
                      <a:pt x="308" y="199"/>
                    </a:cubicBezTo>
                    <a:cubicBezTo>
                      <a:pt x="209" y="140"/>
                      <a:pt x="130" y="90"/>
                      <a:pt x="80" y="60"/>
                    </a:cubicBezTo>
                    <a:cubicBezTo>
                      <a:pt x="31" y="2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31" y="31"/>
                      <a:pt x="80" y="70"/>
                    </a:cubicBezTo>
                    <a:cubicBezTo>
                      <a:pt x="120" y="110"/>
                      <a:pt x="189" y="160"/>
                      <a:pt x="288" y="219"/>
                    </a:cubicBezTo>
                    <a:cubicBezTo>
                      <a:pt x="388" y="288"/>
                      <a:pt x="507" y="358"/>
                      <a:pt x="645" y="427"/>
                    </a:cubicBezTo>
                    <a:cubicBezTo>
                      <a:pt x="725" y="467"/>
                      <a:pt x="794" y="507"/>
                      <a:pt x="883" y="536"/>
                    </a:cubicBezTo>
                    <a:cubicBezTo>
                      <a:pt x="963" y="576"/>
                      <a:pt x="1052" y="606"/>
                      <a:pt x="1141" y="645"/>
                    </a:cubicBezTo>
                    <a:cubicBezTo>
                      <a:pt x="1230" y="675"/>
                      <a:pt x="1330" y="715"/>
                      <a:pt x="1429" y="745"/>
                    </a:cubicBezTo>
                    <a:cubicBezTo>
                      <a:pt x="1538" y="774"/>
                      <a:pt x="1637" y="804"/>
                      <a:pt x="1746" y="834"/>
                    </a:cubicBezTo>
                    <a:cubicBezTo>
                      <a:pt x="1855" y="864"/>
                      <a:pt x="1974" y="893"/>
                      <a:pt x="2083" y="913"/>
                    </a:cubicBezTo>
                    <a:cubicBezTo>
                      <a:pt x="2202" y="943"/>
                      <a:pt x="2321" y="963"/>
                      <a:pt x="2450" y="983"/>
                    </a:cubicBezTo>
                    <a:cubicBezTo>
                      <a:pt x="2569" y="1002"/>
                      <a:pt x="2688" y="1012"/>
                      <a:pt x="2817" y="103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92"/>
                      <a:pt x="3719" y="1092"/>
                      <a:pt x="3987" y="1102"/>
                    </a:cubicBezTo>
                    <a:cubicBezTo>
                      <a:pt x="4245" y="1092"/>
                      <a:pt x="4512" y="1092"/>
                      <a:pt x="4770" y="1062"/>
                    </a:cubicBezTo>
                    <a:cubicBezTo>
                      <a:pt x="4899" y="1052"/>
                      <a:pt x="5028" y="1042"/>
                      <a:pt x="5147" y="1032"/>
                    </a:cubicBezTo>
                    <a:cubicBezTo>
                      <a:pt x="5276" y="1012"/>
                      <a:pt x="5405" y="1002"/>
                      <a:pt x="5524" y="983"/>
                    </a:cubicBezTo>
                    <a:cubicBezTo>
                      <a:pt x="5643" y="963"/>
                      <a:pt x="5762" y="943"/>
                      <a:pt x="5881" y="913"/>
                    </a:cubicBezTo>
                    <a:cubicBezTo>
                      <a:pt x="5990" y="893"/>
                      <a:pt x="6109" y="864"/>
                      <a:pt x="6218" y="834"/>
                    </a:cubicBezTo>
                    <a:cubicBezTo>
                      <a:pt x="6327" y="804"/>
                      <a:pt x="6436" y="774"/>
                      <a:pt x="6535" y="745"/>
                    </a:cubicBezTo>
                    <a:cubicBezTo>
                      <a:pt x="6634" y="715"/>
                      <a:pt x="6733" y="675"/>
                      <a:pt x="6823" y="645"/>
                    </a:cubicBezTo>
                    <a:cubicBezTo>
                      <a:pt x="6922" y="606"/>
                      <a:pt x="7001" y="576"/>
                      <a:pt x="7090" y="536"/>
                    </a:cubicBezTo>
                    <a:cubicBezTo>
                      <a:pt x="7170" y="507"/>
                      <a:pt x="7249" y="467"/>
                      <a:pt x="7318" y="427"/>
                    </a:cubicBezTo>
                    <a:cubicBezTo>
                      <a:pt x="7457" y="358"/>
                      <a:pt x="7586" y="288"/>
                      <a:pt x="7675" y="219"/>
                    </a:cubicBezTo>
                    <a:cubicBezTo>
                      <a:pt x="7775" y="160"/>
                      <a:pt x="7844" y="100"/>
                      <a:pt x="7894" y="70"/>
                    </a:cubicBezTo>
                    <a:cubicBezTo>
                      <a:pt x="7943" y="31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163;p54">
                <a:extLst>
                  <a:ext uri="{FF2B5EF4-FFF2-40B4-BE49-F238E27FC236}">
                    <a16:creationId xmlns:a16="http://schemas.microsoft.com/office/drawing/2014/main" id="{550AA939-F3B5-5BD3-3494-85255C9B59C4}"/>
                  </a:ext>
                </a:extLst>
              </p:cNvPr>
              <p:cNvSpPr/>
              <p:nvPr/>
            </p:nvSpPr>
            <p:spPr>
              <a:xfrm>
                <a:off x="-988562" y="-41420"/>
                <a:ext cx="1290979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092" extrusionOk="0">
                    <a:moveTo>
                      <a:pt x="7883" y="1"/>
                    </a:moveTo>
                    <a:cubicBezTo>
                      <a:pt x="7883" y="1"/>
                      <a:pt x="7853" y="20"/>
                      <a:pt x="7804" y="60"/>
                    </a:cubicBezTo>
                    <a:cubicBezTo>
                      <a:pt x="7754" y="90"/>
                      <a:pt x="7685" y="139"/>
                      <a:pt x="7585" y="199"/>
                    </a:cubicBezTo>
                    <a:cubicBezTo>
                      <a:pt x="7486" y="249"/>
                      <a:pt x="7357" y="318"/>
                      <a:pt x="7219" y="377"/>
                    </a:cubicBezTo>
                    <a:cubicBezTo>
                      <a:pt x="7139" y="407"/>
                      <a:pt x="7060" y="437"/>
                      <a:pt x="6981" y="467"/>
                    </a:cubicBezTo>
                    <a:cubicBezTo>
                      <a:pt x="6901" y="496"/>
                      <a:pt x="6812" y="536"/>
                      <a:pt x="6723" y="566"/>
                    </a:cubicBezTo>
                    <a:cubicBezTo>
                      <a:pt x="6624" y="596"/>
                      <a:pt x="6525" y="625"/>
                      <a:pt x="6425" y="655"/>
                    </a:cubicBezTo>
                    <a:cubicBezTo>
                      <a:pt x="6326" y="675"/>
                      <a:pt x="6217" y="705"/>
                      <a:pt x="6108" y="724"/>
                    </a:cubicBezTo>
                    <a:cubicBezTo>
                      <a:pt x="5999" y="754"/>
                      <a:pt x="5890" y="774"/>
                      <a:pt x="5781" y="794"/>
                    </a:cubicBezTo>
                    <a:cubicBezTo>
                      <a:pt x="5662" y="814"/>
                      <a:pt x="5543" y="834"/>
                      <a:pt x="5424" y="853"/>
                    </a:cubicBezTo>
                    <a:cubicBezTo>
                      <a:pt x="5305" y="873"/>
                      <a:pt x="5176" y="873"/>
                      <a:pt x="5057" y="893"/>
                    </a:cubicBezTo>
                    <a:cubicBezTo>
                      <a:pt x="4928" y="913"/>
                      <a:pt x="4809" y="913"/>
                      <a:pt x="4680" y="923"/>
                    </a:cubicBezTo>
                    <a:cubicBezTo>
                      <a:pt x="4423" y="943"/>
                      <a:pt x="4165" y="943"/>
                      <a:pt x="3907" y="943"/>
                    </a:cubicBezTo>
                    <a:cubicBezTo>
                      <a:pt x="3649" y="943"/>
                      <a:pt x="3381" y="943"/>
                      <a:pt x="3134" y="923"/>
                    </a:cubicBezTo>
                    <a:cubicBezTo>
                      <a:pt x="3005" y="913"/>
                      <a:pt x="2876" y="913"/>
                      <a:pt x="2757" y="893"/>
                    </a:cubicBezTo>
                    <a:cubicBezTo>
                      <a:pt x="2628" y="873"/>
                      <a:pt x="2509" y="873"/>
                      <a:pt x="2380" y="853"/>
                    </a:cubicBezTo>
                    <a:cubicBezTo>
                      <a:pt x="2261" y="834"/>
                      <a:pt x="2142" y="814"/>
                      <a:pt x="2033" y="794"/>
                    </a:cubicBezTo>
                    <a:cubicBezTo>
                      <a:pt x="1914" y="774"/>
                      <a:pt x="1805" y="754"/>
                      <a:pt x="1696" y="724"/>
                    </a:cubicBezTo>
                    <a:cubicBezTo>
                      <a:pt x="1587" y="705"/>
                      <a:pt x="1478" y="675"/>
                      <a:pt x="1378" y="655"/>
                    </a:cubicBezTo>
                    <a:cubicBezTo>
                      <a:pt x="1279" y="625"/>
                      <a:pt x="1180" y="596"/>
                      <a:pt x="1091" y="566"/>
                    </a:cubicBezTo>
                    <a:cubicBezTo>
                      <a:pt x="1002" y="536"/>
                      <a:pt x="912" y="496"/>
                      <a:pt x="823" y="467"/>
                    </a:cubicBezTo>
                    <a:cubicBezTo>
                      <a:pt x="744" y="437"/>
                      <a:pt x="665" y="407"/>
                      <a:pt x="595" y="377"/>
                    </a:cubicBezTo>
                    <a:cubicBezTo>
                      <a:pt x="446" y="318"/>
                      <a:pt x="327" y="249"/>
                      <a:pt x="228" y="199"/>
                    </a:cubicBezTo>
                    <a:cubicBezTo>
                      <a:pt x="129" y="139"/>
                      <a:pt x="50" y="90"/>
                      <a:pt x="0" y="60"/>
                    </a:cubicBezTo>
                    <a:lnTo>
                      <a:pt x="0" y="60"/>
                    </a:lnTo>
                    <a:cubicBezTo>
                      <a:pt x="40" y="100"/>
                      <a:pt x="109" y="159"/>
                      <a:pt x="208" y="219"/>
                    </a:cubicBezTo>
                    <a:cubicBezTo>
                      <a:pt x="308" y="288"/>
                      <a:pt x="427" y="358"/>
                      <a:pt x="565" y="427"/>
                    </a:cubicBezTo>
                    <a:cubicBezTo>
                      <a:pt x="635" y="467"/>
                      <a:pt x="714" y="496"/>
                      <a:pt x="803" y="536"/>
                    </a:cubicBezTo>
                    <a:cubicBezTo>
                      <a:pt x="883" y="576"/>
                      <a:pt x="972" y="605"/>
                      <a:pt x="1061" y="645"/>
                    </a:cubicBezTo>
                    <a:cubicBezTo>
                      <a:pt x="1150" y="675"/>
                      <a:pt x="1250" y="705"/>
                      <a:pt x="1349" y="744"/>
                    </a:cubicBezTo>
                    <a:cubicBezTo>
                      <a:pt x="1458" y="774"/>
                      <a:pt x="1557" y="804"/>
                      <a:pt x="1666" y="834"/>
                    </a:cubicBezTo>
                    <a:cubicBezTo>
                      <a:pt x="1775" y="863"/>
                      <a:pt x="1894" y="883"/>
                      <a:pt x="2003" y="913"/>
                    </a:cubicBezTo>
                    <a:cubicBezTo>
                      <a:pt x="2122" y="943"/>
                      <a:pt x="2241" y="953"/>
                      <a:pt x="2370" y="972"/>
                    </a:cubicBezTo>
                    <a:cubicBezTo>
                      <a:pt x="2489" y="1002"/>
                      <a:pt x="2608" y="1012"/>
                      <a:pt x="2737" y="1022"/>
                    </a:cubicBezTo>
                    <a:cubicBezTo>
                      <a:pt x="2866" y="1042"/>
                      <a:pt x="2995" y="1052"/>
                      <a:pt x="3124" y="1062"/>
                    </a:cubicBezTo>
                    <a:cubicBezTo>
                      <a:pt x="3381" y="1081"/>
                      <a:pt x="3639" y="1091"/>
                      <a:pt x="3907" y="1091"/>
                    </a:cubicBezTo>
                    <a:cubicBezTo>
                      <a:pt x="4165" y="1091"/>
                      <a:pt x="4432" y="1081"/>
                      <a:pt x="4690" y="1062"/>
                    </a:cubicBezTo>
                    <a:cubicBezTo>
                      <a:pt x="4819" y="1052"/>
                      <a:pt x="4948" y="1042"/>
                      <a:pt x="5067" y="1022"/>
                    </a:cubicBezTo>
                    <a:cubicBezTo>
                      <a:pt x="5196" y="1012"/>
                      <a:pt x="5325" y="1002"/>
                      <a:pt x="5444" y="972"/>
                    </a:cubicBezTo>
                    <a:cubicBezTo>
                      <a:pt x="5563" y="953"/>
                      <a:pt x="5682" y="943"/>
                      <a:pt x="5801" y="913"/>
                    </a:cubicBezTo>
                    <a:cubicBezTo>
                      <a:pt x="5910" y="883"/>
                      <a:pt x="6029" y="863"/>
                      <a:pt x="6138" y="834"/>
                    </a:cubicBezTo>
                    <a:cubicBezTo>
                      <a:pt x="6247" y="804"/>
                      <a:pt x="6356" y="774"/>
                      <a:pt x="6455" y="744"/>
                    </a:cubicBezTo>
                    <a:cubicBezTo>
                      <a:pt x="6554" y="705"/>
                      <a:pt x="6653" y="675"/>
                      <a:pt x="6743" y="645"/>
                    </a:cubicBezTo>
                    <a:cubicBezTo>
                      <a:pt x="6842" y="605"/>
                      <a:pt x="6921" y="576"/>
                      <a:pt x="7010" y="536"/>
                    </a:cubicBezTo>
                    <a:cubicBezTo>
                      <a:pt x="7090" y="496"/>
                      <a:pt x="7169" y="467"/>
                      <a:pt x="7238" y="427"/>
                    </a:cubicBezTo>
                    <a:cubicBezTo>
                      <a:pt x="7377" y="358"/>
                      <a:pt x="7506" y="288"/>
                      <a:pt x="7595" y="219"/>
                    </a:cubicBezTo>
                    <a:cubicBezTo>
                      <a:pt x="7695" y="159"/>
                      <a:pt x="7764" y="100"/>
                      <a:pt x="7814" y="60"/>
                    </a:cubicBezTo>
                    <a:cubicBezTo>
                      <a:pt x="7863" y="20"/>
                      <a:pt x="7883" y="1"/>
                      <a:pt x="7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164;p54">
                <a:extLst>
                  <a:ext uri="{FF2B5EF4-FFF2-40B4-BE49-F238E27FC236}">
                    <a16:creationId xmlns:a16="http://schemas.microsoft.com/office/drawing/2014/main" id="{048004D6-7E48-75FD-620E-44A4DB4EA5D3}"/>
                  </a:ext>
                </a:extLst>
              </p:cNvPr>
              <p:cNvSpPr/>
              <p:nvPr/>
            </p:nvSpPr>
            <p:spPr>
              <a:xfrm>
                <a:off x="-1001664" y="98274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0"/>
                    </a:moveTo>
                    <a:cubicBezTo>
                      <a:pt x="7963" y="0"/>
                      <a:pt x="7933" y="20"/>
                      <a:pt x="7884" y="50"/>
                    </a:cubicBezTo>
                    <a:cubicBezTo>
                      <a:pt x="7834" y="90"/>
                      <a:pt x="7765" y="139"/>
                      <a:pt x="7665" y="189"/>
                    </a:cubicBezTo>
                    <a:cubicBezTo>
                      <a:pt x="7566" y="248"/>
                      <a:pt x="7437" y="308"/>
                      <a:pt x="7299" y="377"/>
                    </a:cubicBezTo>
                    <a:cubicBezTo>
                      <a:pt x="7219" y="407"/>
                      <a:pt x="7140" y="437"/>
                      <a:pt x="7061" y="466"/>
                    </a:cubicBezTo>
                    <a:cubicBezTo>
                      <a:pt x="6981" y="496"/>
                      <a:pt x="6892" y="526"/>
                      <a:pt x="6803" y="566"/>
                    </a:cubicBezTo>
                    <a:cubicBezTo>
                      <a:pt x="6704" y="585"/>
                      <a:pt x="6605" y="615"/>
                      <a:pt x="6505" y="645"/>
                    </a:cubicBezTo>
                    <a:cubicBezTo>
                      <a:pt x="6406" y="675"/>
                      <a:pt x="6297" y="694"/>
                      <a:pt x="6188" y="724"/>
                    </a:cubicBezTo>
                    <a:cubicBezTo>
                      <a:pt x="6079" y="744"/>
                      <a:pt x="5970" y="764"/>
                      <a:pt x="5861" y="794"/>
                    </a:cubicBezTo>
                    <a:cubicBezTo>
                      <a:pt x="5742" y="813"/>
                      <a:pt x="5623" y="823"/>
                      <a:pt x="5504" y="843"/>
                    </a:cubicBezTo>
                    <a:cubicBezTo>
                      <a:pt x="5385" y="86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2"/>
                    </a:cubicBezTo>
                    <a:cubicBezTo>
                      <a:pt x="4503" y="942"/>
                      <a:pt x="4245" y="942"/>
                      <a:pt x="3987" y="942"/>
                    </a:cubicBezTo>
                    <a:cubicBezTo>
                      <a:pt x="3729" y="942"/>
                      <a:pt x="3461" y="942"/>
                      <a:pt x="3214" y="922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63"/>
                      <a:pt x="2460" y="843"/>
                    </a:cubicBezTo>
                    <a:cubicBezTo>
                      <a:pt x="2341" y="823"/>
                      <a:pt x="2222" y="813"/>
                      <a:pt x="2113" y="794"/>
                    </a:cubicBezTo>
                    <a:cubicBezTo>
                      <a:pt x="1994" y="764"/>
                      <a:pt x="1885" y="744"/>
                      <a:pt x="1776" y="724"/>
                    </a:cubicBezTo>
                    <a:cubicBezTo>
                      <a:pt x="1667" y="694"/>
                      <a:pt x="1558" y="675"/>
                      <a:pt x="1458" y="645"/>
                    </a:cubicBezTo>
                    <a:cubicBezTo>
                      <a:pt x="1359" y="615"/>
                      <a:pt x="1260" y="585"/>
                      <a:pt x="1171" y="566"/>
                    </a:cubicBezTo>
                    <a:cubicBezTo>
                      <a:pt x="1082" y="526"/>
                      <a:pt x="992" y="496"/>
                      <a:pt x="903" y="466"/>
                    </a:cubicBezTo>
                    <a:cubicBezTo>
                      <a:pt x="824" y="437"/>
                      <a:pt x="745" y="407"/>
                      <a:pt x="675" y="377"/>
                    </a:cubicBezTo>
                    <a:cubicBezTo>
                      <a:pt x="526" y="308"/>
                      <a:pt x="407" y="248"/>
                      <a:pt x="308" y="189"/>
                    </a:cubicBezTo>
                    <a:cubicBezTo>
                      <a:pt x="209" y="139"/>
                      <a:pt x="130" y="90"/>
                      <a:pt x="80" y="50"/>
                    </a:cubicBezTo>
                    <a:cubicBezTo>
                      <a:pt x="31" y="20"/>
                      <a:pt x="2" y="1"/>
                      <a:pt x="1" y="0"/>
                    </a:cubicBezTo>
                    <a:lnTo>
                      <a:pt x="1" y="0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8"/>
                    </a:cubicBezTo>
                    <a:cubicBezTo>
                      <a:pt x="388" y="278"/>
                      <a:pt x="507" y="347"/>
                      <a:pt x="645" y="427"/>
                    </a:cubicBezTo>
                    <a:cubicBezTo>
                      <a:pt x="715" y="456"/>
                      <a:pt x="794" y="496"/>
                      <a:pt x="883" y="536"/>
                    </a:cubicBezTo>
                    <a:cubicBezTo>
                      <a:pt x="963" y="566"/>
                      <a:pt x="1052" y="605"/>
                      <a:pt x="1141" y="635"/>
                    </a:cubicBezTo>
                    <a:cubicBezTo>
                      <a:pt x="1230" y="675"/>
                      <a:pt x="1330" y="704"/>
                      <a:pt x="1429" y="744"/>
                    </a:cubicBezTo>
                    <a:cubicBezTo>
                      <a:pt x="1538" y="764"/>
                      <a:pt x="1637" y="804"/>
                      <a:pt x="1746" y="833"/>
                    </a:cubicBezTo>
                    <a:cubicBezTo>
                      <a:pt x="1855" y="853"/>
                      <a:pt x="1974" y="883"/>
                      <a:pt x="2083" y="913"/>
                    </a:cubicBezTo>
                    <a:cubicBezTo>
                      <a:pt x="2202" y="932"/>
                      <a:pt x="2321" y="952"/>
                      <a:pt x="2450" y="972"/>
                    </a:cubicBezTo>
                    <a:cubicBezTo>
                      <a:pt x="2569" y="992"/>
                      <a:pt x="2688" y="1002"/>
                      <a:pt x="2817" y="1022"/>
                    </a:cubicBezTo>
                    <a:cubicBezTo>
                      <a:pt x="2946" y="1041"/>
                      <a:pt x="3075" y="1051"/>
                      <a:pt x="3204" y="1061"/>
                    </a:cubicBezTo>
                    <a:cubicBezTo>
                      <a:pt x="3461" y="1081"/>
                      <a:pt x="3719" y="1081"/>
                      <a:pt x="3987" y="1091"/>
                    </a:cubicBezTo>
                    <a:cubicBezTo>
                      <a:pt x="4245" y="1081"/>
                      <a:pt x="4512" y="1081"/>
                      <a:pt x="4770" y="1061"/>
                    </a:cubicBezTo>
                    <a:cubicBezTo>
                      <a:pt x="4899" y="1051"/>
                      <a:pt x="5028" y="1041"/>
                      <a:pt x="5147" y="1022"/>
                    </a:cubicBezTo>
                    <a:cubicBezTo>
                      <a:pt x="5276" y="1002"/>
                      <a:pt x="5405" y="992"/>
                      <a:pt x="5524" y="972"/>
                    </a:cubicBezTo>
                    <a:cubicBezTo>
                      <a:pt x="5643" y="952"/>
                      <a:pt x="5762" y="932"/>
                      <a:pt x="5881" y="913"/>
                    </a:cubicBezTo>
                    <a:cubicBezTo>
                      <a:pt x="5990" y="883"/>
                      <a:pt x="6109" y="853"/>
                      <a:pt x="6218" y="833"/>
                    </a:cubicBezTo>
                    <a:cubicBezTo>
                      <a:pt x="6327" y="804"/>
                      <a:pt x="6436" y="764"/>
                      <a:pt x="6535" y="744"/>
                    </a:cubicBezTo>
                    <a:cubicBezTo>
                      <a:pt x="6634" y="704"/>
                      <a:pt x="6733" y="675"/>
                      <a:pt x="6823" y="635"/>
                    </a:cubicBezTo>
                    <a:cubicBezTo>
                      <a:pt x="6922" y="605"/>
                      <a:pt x="7001" y="566"/>
                      <a:pt x="7090" y="536"/>
                    </a:cubicBezTo>
                    <a:cubicBezTo>
                      <a:pt x="7170" y="496"/>
                      <a:pt x="7249" y="456"/>
                      <a:pt x="7318" y="427"/>
                    </a:cubicBezTo>
                    <a:cubicBezTo>
                      <a:pt x="7457" y="347"/>
                      <a:pt x="7586" y="278"/>
                      <a:pt x="7675" y="218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165;p54">
                <a:extLst>
                  <a:ext uri="{FF2B5EF4-FFF2-40B4-BE49-F238E27FC236}">
                    <a16:creationId xmlns:a16="http://schemas.microsoft.com/office/drawing/2014/main" id="{70307CB3-B2BB-B4E7-806D-4AEB678F92FA}"/>
                  </a:ext>
                </a:extLst>
              </p:cNvPr>
              <p:cNvSpPr/>
              <p:nvPr/>
            </p:nvSpPr>
            <p:spPr>
              <a:xfrm>
                <a:off x="-1001664" y="236330"/>
                <a:ext cx="1304081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1" extrusionOk="0">
                    <a:moveTo>
                      <a:pt x="7963" y="0"/>
                    </a:moveTo>
                    <a:cubicBezTo>
                      <a:pt x="7963" y="0"/>
                      <a:pt x="7933" y="20"/>
                      <a:pt x="7884" y="60"/>
                    </a:cubicBezTo>
                    <a:cubicBezTo>
                      <a:pt x="7834" y="99"/>
                      <a:pt x="7765" y="139"/>
                      <a:pt x="7665" y="198"/>
                    </a:cubicBezTo>
                    <a:cubicBezTo>
                      <a:pt x="7566" y="258"/>
                      <a:pt x="7437" y="317"/>
                      <a:pt x="7299" y="377"/>
                    </a:cubicBezTo>
                    <a:cubicBezTo>
                      <a:pt x="7219" y="417"/>
                      <a:pt x="7140" y="446"/>
                      <a:pt x="7061" y="476"/>
                    </a:cubicBezTo>
                    <a:cubicBezTo>
                      <a:pt x="6981" y="506"/>
                      <a:pt x="6892" y="536"/>
                      <a:pt x="6803" y="565"/>
                    </a:cubicBezTo>
                    <a:cubicBezTo>
                      <a:pt x="6704" y="595"/>
                      <a:pt x="6605" y="625"/>
                      <a:pt x="6505" y="655"/>
                    </a:cubicBezTo>
                    <a:cubicBezTo>
                      <a:pt x="6406" y="684"/>
                      <a:pt x="6297" y="704"/>
                      <a:pt x="6188" y="734"/>
                    </a:cubicBezTo>
                    <a:cubicBezTo>
                      <a:pt x="6079" y="754"/>
                      <a:pt x="5970" y="774"/>
                      <a:pt x="5861" y="793"/>
                    </a:cubicBezTo>
                    <a:cubicBezTo>
                      <a:pt x="5742" y="813"/>
                      <a:pt x="5623" y="833"/>
                      <a:pt x="5504" y="853"/>
                    </a:cubicBezTo>
                    <a:cubicBezTo>
                      <a:pt x="5385" y="873"/>
                      <a:pt x="5256" y="883"/>
                      <a:pt x="5137" y="893"/>
                    </a:cubicBezTo>
                    <a:cubicBezTo>
                      <a:pt x="5008" y="912"/>
                      <a:pt x="4889" y="922"/>
                      <a:pt x="4760" y="922"/>
                    </a:cubicBezTo>
                    <a:cubicBezTo>
                      <a:pt x="4503" y="952"/>
                      <a:pt x="4245" y="942"/>
                      <a:pt x="3987" y="952"/>
                    </a:cubicBezTo>
                    <a:cubicBezTo>
                      <a:pt x="3729" y="942"/>
                      <a:pt x="3461" y="952"/>
                      <a:pt x="3214" y="922"/>
                    </a:cubicBezTo>
                    <a:cubicBezTo>
                      <a:pt x="3085" y="922"/>
                      <a:pt x="2956" y="912"/>
                      <a:pt x="2837" y="893"/>
                    </a:cubicBezTo>
                    <a:cubicBezTo>
                      <a:pt x="2708" y="883"/>
                      <a:pt x="2589" y="873"/>
                      <a:pt x="2460" y="853"/>
                    </a:cubicBezTo>
                    <a:cubicBezTo>
                      <a:pt x="2341" y="833"/>
                      <a:pt x="2222" y="813"/>
                      <a:pt x="2113" y="793"/>
                    </a:cubicBezTo>
                    <a:cubicBezTo>
                      <a:pt x="1994" y="774"/>
                      <a:pt x="1885" y="754"/>
                      <a:pt x="1776" y="734"/>
                    </a:cubicBezTo>
                    <a:cubicBezTo>
                      <a:pt x="1667" y="704"/>
                      <a:pt x="1558" y="674"/>
                      <a:pt x="1458" y="655"/>
                    </a:cubicBezTo>
                    <a:cubicBezTo>
                      <a:pt x="1359" y="625"/>
                      <a:pt x="1260" y="595"/>
                      <a:pt x="1171" y="565"/>
                    </a:cubicBezTo>
                    <a:cubicBezTo>
                      <a:pt x="1082" y="536"/>
                      <a:pt x="992" y="506"/>
                      <a:pt x="903" y="476"/>
                    </a:cubicBezTo>
                    <a:cubicBezTo>
                      <a:pt x="824" y="446"/>
                      <a:pt x="745" y="417"/>
                      <a:pt x="675" y="377"/>
                    </a:cubicBezTo>
                    <a:cubicBezTo>
                      <a:pt x="526" y="317"/>
                      <a:pt x="407" y="258"/>
                      <a:pt x="308" y="198"/>
                    </a:cubicBezTo>
                    <a:cubicBezTo>
                      <a:pt x="209" y="139"/>
                      <a:pt x="130" y="99"/>
                      <a:pt x="80" y="60"/>
                    </a:cubicBezTo>
                    <a:cubicBezTo>
                      <a:pt x="31" y="2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31" y="30"/>
                      <a:pt x="80" y="70"/>
                    </a:cubicBezTo>
                    <a:cubicBezTo>
                      <a:pt x="120" y="109"/>
                      <a:pt x="189" y="159"/>
                      <a:pt x="288" y="228"/>
                    </a:cubicBezTo>
                    <a:cubicBezTo>
                      <a:pt x="388" y="288"/>
                      <a:pt x="507" y="357"/>
                      <a:pt x="645" y="427"/>
                    </a:cubicBezTo>
                    <a:cubicBezTo>
                      <a:pt x="715" y="466"/>
                      <a:pt x="794" y="506"/>
                      <a:pt x="883" y="546"/>
                    </a:cubicBezTo>
                    <a:cubicBezTo>
                      <a:pt x="963" y="575"/>
                      <a:pt x="1052" y="605"/>
                      <a:pt x="1141" y="645"/>
                    </a:cubicBezTo>
                    <a:cubicBezTo>
                      <a:pt x="1230" y="674"/>
                      <a:pt x="1330" y="714"/>
                      <a:pt x="1429" y="744"/>
                    </a:cubicBezTo>
                    <a:cubicBezTo>
                      <a:pt x="1538" y="774"/>
                      <a:pt x="1637" y="803"/>
                      <a:pt x="1746" y="833"/>
                    </a:cubicBezTo>
                    <a:cubicBezTo>
                      <a:pt x="1855" y="863"/>
                      <a:pt x="1974" y="893"/>
                      <a:pt x="2083" y="912"/>
                    </a:cubicBezTo>
                    <a:cubicBezTo>
                      <a:pt x="2202" y="942"/>
                      <a:pt x="2321" y="962"/>
                      <a:pt x="2450" y="982"/>
                    </a:cubicBezTo>
                    <a:cubicBezTo>
                      <a:pt x="2569" y="1002"/>
                      <a:pt x="2688" y="1012"/>
                      <a:pt x="2817" y="1031"/>
                    </a:cubicBezTo>
                    <a:cubicBezTo>
                      <a:pt x="2946" y="1051"/>
                      <a:pt x="3075" y="1051"/>
                      <a:pt x="3204" y="1061"/>
                    </a:cubicBezTo>
                    <a:cubicBezTo>
                      <a:pt x="3461" y="1091"/>
                      <a:pt x="3719" y="1091"/>
                      <a:pt x="3987" y="1101"/>
                    </a:cubicBezTo>
                    <a:cubicBezTo>
                      <a:pt x="4245" y="1091"/>
                      <a:pt x="4512" y="1091"/>
                      <a:pt x="4770" y="1061"/>
                    </a:cubicBezTo>
                    <a:cubicBezTo>
                      <a:pt x="4899" y="1051"/>
                      <a:pt x="5028" y="1051"/>
                      <a:pt x="5147" y="1031"/>
                    </a:cubicBezTo>
                    <a:cubicBezTo>
                      <a:pt x="5276" y="1012"/>
                      <a:pt x="5405" y="1002"/>
                      <a:pt x="5524" y="982"/>
                    </a:cubicBezTo>
                    <a:cubicBezTo>
                      <a:pt x="5643" y="962"/>
                      <a:pt x="5762" y="942"/>
                      <a:pt x="5881" y="912"/>
                    </a:cubicBezTo>
                    <a:cubicBezTo>
                      <a:pt x="5990" y="893"/>
                      <a:pt x="6109" y="863"/>
                      <a:pt x="6218" y="833"/>
                    </a:cubicBezTo>
                    <a:cubicBezTo>
                      <a:pt x="6327" y="803"/>
                      <a:pt x="6436" y="774"/>
                      <a:pt x="6535" y="744"/>
                    </a:cubicBezTo>
                    <a:cubicBezTo>
                      <a:pt x="6634" y="714"/>
                      <a:pt x="6733" y="674"/>
                      <a:pt x="6823" y="645"/>
                    </a:cubicBezTo>
                    <a:cubicBezTo>
                      <a:pt x="6922" y="605"/>
                      <a:pt x="7001" y="575"/>
                      <a:pt x="7090" y="546"/>
                    </a:cubicBezTo>
                    <a:cubicBezTo>
                      <a:pt x="7170" y="506"/>
                      <a:pt x="7249" y="466"/>
                      <a:pt x="7318" y="427"/>
                    </a:cubicBezTo>
                    <a:cubicBezTo>
                      <a:pt x="7457" y="357"/>
                      <a:pt x="7586" y="288"/>
                      <a:pt x="7675" y="228"/>
                    </a:cubicBezTo>
                    <a:cubicBezTo>
                      <a:pt x="7775" y="159"/>
                      <a:pt x="7844" y="109"/>
                      <a:pt x="7894" y="70"/>
                    </a:cubicBezTo>
                    <a:cubicBezTo>
                      <a:pt x="7943" y="3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166;p54">
                <a:extLst>
                  <a:ext uri="{FF2B5EF4-FFF2-40B4-BE49-F238E27FC236}">
                    <a16:creationId xmlns:a16="http://schemas.microsoft.com/office/drawing/2014/main" id="{B17634EC-10D4-D51C-D4A4-63E7FAF48E0A}"/>
                  </a:ext>
                </a:extLst>
              </p:cNvPr>
              <p:cNvSpPr/>
              <p:nvPr/>
            </p:nvSpPr>
            <p:spPr>
              <a:xfrm>
                <a:off x="-988562" y="375859"/>
                <a:ext cx="1290979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092" extrusionOk="0">
                    <a:moveTo>
                      <a:pt x="7883" y="1"/>
                    </a:moveTo>
                    <a:cubicBezTo>
                      <a:pt x="7883" y="1"/>
                      <a:pt x="7853" y="21"/>
                      <a:pt x="7804" y="60"/>
                    </a:cubicBezTo>
                    <a:cubicBezTo>
                      <a:pt x="7754" y="90"/>
                      <a:pt x="7685" y="140"/>
                      <a:pt x="7585" y="199"/>
                    </a:cubicBezTo>
                    <a:cubicBezTo>
                      <a:pt x="7486" y="249"/>
                      <a:pt x="7357" y="318"/>
                      <a:pt x="7219" y="378"/>
                    </a:cubicBezTo>
                    <a:cubicBezTo>
                      <a:pt x="7139" y="407"/>
                      <a:pt x="7060" y="437"/>
                      <a:pt x="6981" y="477"/>
                    </a:cubicBezTo>
                    <a:cubicBezTo>
                      <a:pt x="6901" y="507"/>
                      <a:pt x="6812" y="536"/>
                      <a:pt x="6723" y="566"/>
                    </a:cubicBezTo>
                    <a:cubicBezTo>
                      <a:pt x="6624" y="596"/>
                      <a:pt x="6525" y="626"/>
                      <a:pt x="6425" y="655"/>
                    </a:cubicBezTo>
                    <a:cubicBezTo>
                      <a:pt x="6326" y="675"/>
                      <a:pt x="6217" y="705"/>
                      <a:pt x="6108" y="725"/>
                    </a:cubicBezTo>
                    <a:cubicBezTo>
                      <a:pt x="5999" y="754"/>
                      <a:pt x="5890" y="774"/>
                      <a:pt x="5781" y="794"/>
                    </a:cubicBezTo>
                    <a:cubicBezTo>
                      <a:pt x="5662" y="814"/>
                      <a:pt x="5543" y="834"/>
                      <a:pt x="5424" y="854"/>
                    </a:cubicBezTo>
                    <a:cubicBezTo>
                      <a:pt x="5305" y="873"/>
                      <a:pt x="5176" y="883"/>
                      <a:pt x="5057" y="893"/>
                    </a:cubicBezTo>
                    <a:cubicBezTo>
                      <a:pt x="4928" y="913"/>
                      <a:pt x="4809" y="913"/>
                      <a:pt x="4680" y="923"/>
                    </a:cubicBezTo>
                    <a:cubicBezTo>
                      <a:pt x="4423" y="943"/>
                      <a:pt x="4165" y="943"/>
                      <a:pt x="3907" y="953"/>
                    </a:cubicBezTo>
                    <a:cubicBezTo>
                      <a:pt x="3649" y="943"/>
                      <a:pt x="3381" y="943"/>
                      <a:pt x="3134" y="923"/>
                    </a:cubicBezTo>
                    <a:cubicBezTo>
                      <a:pt x="3005" y="913"/>
                      <a:pt x="2876" y="913"/>
                      <a:pt x="2757" y="893"/>
                    </a:cubicBezTo>
                    <a:cubicBezTo>
                      <a:pt x="2628" y="883"/>
                      <a:pt x="2509" y="873"/>
                      <a:pt x="2380" y="854"/>
                    </a:cubicBezTo>
                    <a:cubicBezTo>
                      <a:pt x="2261" y="834"/>
                      <a:pt x="2142" y="814"/>
                      <a:pt x="2033" y="794"/>
                    </a:cubicBezTo>
                    <a:cubicBezTo>
                      <a:pt x="1914" y="774"/>
                      <a:pt x="1805" y="754"/>
                      <a:pt x="1696" y="725"/>
                    </a:cubicBezTo>
                    <a:cubicBezTo>
                      <a:pt x="1587" y="705"/>
                      <a:pt x="1478" y="675"/>
                      <a:pt x="1378" y="655"/>
                    </a:cubicBezTo>
                    <a:cubicBezTo>
                      <a:pt x="1279" y="626"/>
                      <a:pt x="1180" y="596"/>
                      <a:pt x="1091" y="566"/>
                    </a:cubicBezTo>
                    <a:cubicBezTo>
                      <a:pt x="1002" y="536"/>
                      <a:pt x="912" y="507"/>
                      <a:pt x="823" y="477"/>
                    </a:cubicBezTo>
                    <a:cubicBezTo>
                      <a:pt x="744" y="437"/>
                      <a:pt x="665" y="407"/>
                      <a:pt x="595" y="378"/>
                    </a:cubicBezTo>
                    <a:cubicBezTo>
                      <a:pt x="446" y="318"/>
                      <a:pt x="327" y="249"/>
                      <a:pt x="228" y="199"/>
                    </a:cubicBezTo>
                    <a:cubicBezTo>
                      <a:pt x="129" y="140"/>
                      <a:pt x="50" y="90"/>
                      <a:pt x="0" y="60"/>
                    </a:cubicBezTo>
                    <a:lnTo>
                      <a:pt x="0" y="60"/>
                    </a:lnTo>
                    <a:cubicBezTo>
                      <a:pt x="40" y="100"/>
                      <a:pt x="109" y="160"/>
                      <a:pt x="208" y="219"/>
                    </a:cubicBezTo>
                    <a:cubicBezTo>
                      <a:pt x="308" y="288"/>
                      <a:pt x="427" y="358"/>
                      <a:pt x="565" y="427"/>
                    </a:cubicBezTo>
                    <a:cubicBezTo>
                      <a:pt x="635" y="467"/>
                      <a:pt x="714" y="497"/>
                      <a:pt x="803" y="536"/>
                    </a:cubicBezTo>
                    <a:cubicBezTo>
                      <a:pt x="883" y="576"/>
                      <a:pt x="972" y="606"/>
                      <a:pt x="1061" y="645"/>
                    </a:cubicBezTo>
                    <a:cubicBezTo>
                      <a:pt x="1150" y="675"/>
                      <a:pt x="1250" y="705"/>
                      <a:pt x="1349" y="745"/>
                    </a:cubicBezTo>
                    <a:cubicBezTo>
                      <a:pt x="1458" y="774"/>
                      <a:pt x="1557" y="804"/>
                      <a:pt x="1666" y="834"/>
                    </a:cubicBezTo>
                    <a:cubicBezTo>
                      <a:pt x="1775" y="864"/>
                      <a:pt x="1894" y="883"/>
                      <a:pt x="2003" y="913"/>
                    </a:cubicBezTo>
                    <a:cubicBezTo>
                      <a:pt x="2122" y="943"/>
                      <a:pt x="2241" y="953"/>
                      <a:pt x="2370" y="982"/>
                    </a:cubicBezTo>
                    <a:cubicBezTo>
                      <a:pt x="2489" y="1002"/>
                      <a:pt x="2608" y="1012"/>
                      <a:pt x="2737" y="1022"/>
                    </a:cubicBezTo>
                    <a:cubicBezTo>
                      <a:pt x="2866" y="1042"/>
                      <a:pt x="2995" y="1052"/>
                      <a:pt x="3124" y="1062"/>
                    </a:cubicBezTo>
                    <a:cubicBezTo>
                      <a:pt x="3381" y="1092"/>
                      <a:pt x="3639" y="1092"/>
                      <a:pt x="3907" y="1092"/>
                    </a:cubicBezTo>
                    <a:cubicBezTo>
                      <a:pt x="4165" y="1092"/>
                      <a:pt x="4432" y="1092"/>
                      <a:pt x="4690" y="1062"/>
                    </a:cubicBezTo>
                    <a:cubicBezTo>
                      <a:pt x="4819" y="1052"/>
                      <a:pt x="4948" y="1042"/>
                      <a:pt x="5067" y="1022"/>
                    </a:cubicBezTo>
                    <a:cubicBezTo>
                      <a:pt x="5196" y="1012"/>
                      <a:pt x="5325" y="1002"/>
                      <a:pt x="5444" y="982"/>
                    </a:cubicBezTo>
                    <a:cubicBezTo>
                      <a:pt x="5563" y="953"/>
                      <a:pt x="5682" y="943"/>
                      <a:pt x="5801" y="913"/>
                    </a:cubicBezTo>
                    <a:cubicBezTo>
                      <a:pt x="5910" y="883"/>
                      <a:pt x="6029" y="864"/>
                      <a:pt x="6138" y="834"/>
                    </a:cubicBezTo>
                    <a:cubicBezTo>
                      <a:pt x="6247" y="804"/>
                      <a:pt x="6356" y="774"/>
                      <a:pt x="6455" y="745"/>
                    </a:cubicBezTo>
                    <a:cubicBezTo>
                      <a:pt x="6554" y="705"/>
                      <a:pt x="6653" y="675"/>
                      <a:pt x="6743" y="645"/>
                    </a:cubicBezTo>
                    <a:cubicBezTo>
                      <a:pt x="6842" y="606"/>
                      <a:pt x="6921" y="576"/>
                      <a:pt x="7010" y="536"/>
                    </a:cubicBezTo>
                    <a:cubicBezTo>
                      <a:pt x="7090" y="497"/>
                      <a:pt x="7169" y="467"/>
                      <a:pt x="7238" y="427"/>
                    </a:cubicBezTo>
                    <a:cubicBezTo>
                      <a:pt x="7377" y="358"/>
                      <a:pt x="7506" y="288"/>
                      <a:pt x="7595" y="219"/>
                    </a:cubicBezTo>
                    <a:cubicBezTo>
                      <a:pt x="7695" y="160"/>
                      <a:pt x="7764" y="100"/>
                      <a:pt x="7814" y="60"/>
                    </a:cubicBezTo>
                    <a:cubicBezTo>
                      <a:pt x="7863" y="21"/>
                      <a:pt x="7883" y="1"/>
                      <a:pt x="7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167;p54">
                <a:extLst>
                  <a:ext uri="{FF2B5EF4-FFF2-40B4-BE49-F238E27FC236}">
                    <a16:creationId xmlns:a16="http://schemas.microsoft.com/office/drawing/2014/main" id="{8334BADB-A98D-53EF-A70F-382B90DA6CDD}"/>
                  </a:ext>
                </a:extLst>
              </p:cNvPr>
              <p:cNvSpPr/>
              <p:nvPr/>
            </p:nvSpPr>
            <p:spPr>
              <a:xfrm>
                <a:off x="-1001664" y="515553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1"/>
                    </a:moveTo>
                    <a:cubicBezTo>
                      <a:pt x="7963" y="1"/>
                      <a:pt x="7933" y="20"/>
                      <a:pt x="7884" y="50"/>
                    </a:cubicBezTo>
                    <a:cubicBezTo>
                      <a:pt x="7834" y="90"/>
                      <a:pt x="7765" y="139"/>
                      <a:pt x="7665" y="189"/>
                    </a:cubicBezTo>
                    <a:cubicBezTo>
                      <a:pt x="7566" y="248"/>
                      <a:pt x="7437" y="308"/>
                      <a:pt x="7299" y="377"/>
                    </a:cubicBezTo>
                    <a:cubicBezTo>
                      <a:pt x="7219" y="407"/>
                      <a:pt x="7140" y="437"/>
                      <a:pt x="7061" y="467"/>
                    </a:cubicBezTo>
                    <a:cubicBezTo>
                      <a:pt x="6981" y="496"/>
                      <a:pt x="6892" y="526"/>
                      <a:pt x="6803" y="566"/>
                    </a:cubicBezTo>
                    <a:cubicBezTo>
                      <a:pt x="6704" y="586"/>
                      <a:pt x="6605" y="615"/>
                      <a:pt x="6505" y="645"/>
                    </a:cubicBezTo>
                    <a:cubicBezTo>
                      <a:pt x="6406" y="675"/>
                      <a:pt x="6297" y="705"/>
                      <a:pt x="6188" y="724"/>
                    </a:cubicBezTo>
                    <a:cubicBezTo>
                      <a:pt x="6079" y="744"/>
                      <a:pt x="5970" y="774"/>
                      <a:pt x="5861" y="794"/>
                    </a:cubicBezTo>
                    <a:cubicBezTo>
                      <a:pt x="5742" y="814"/>
                      <a:pt x="5623" y="824"/>
                      <a:pt x="5504" y="843"/>
                    </a:cubicBezTo>
                    <a:cubicBezTo>
                      <a:pt x="5385" y="87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3"/>
                    </a:cubicBezTo>
                    <a:cubicBezTo>
                      <a:pt x="4503" y="943"/>
                      <a:pt x="4245" y="943"/>
                      <a:pt x="3987" y="94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73"/>
                      <a:pt x="2460" y="843"/>
                    </a:cubicBezTo>
                    <a:cubicBezTo>
                      <a:pt x="2341" y="824"/>
                      <a:pt x="2222" y="814"/>
                      <a:pt x="2113" y="794"/>
                    </a:cubicBezTo>
                    <a:cubicBezTo>
                      <a:pt x="1994" y="764"/>
                      <a:pt x="1885" y="744"/>
                      <a:pt x="1776" y="724"/>
                    </a:cubicBezTo>
                    <a:cubicBezTo>
                      <a:pt x="1667" y="695"/>
                      <a:pt x="1558" y="675"/>
                      <a:pt x="1458" y="645"/>
                    </a:cubicBezTo>
                    <a:cubicBezTo>
                      <a:pt x="1359" y="615"/>
                      <a:pt x="1260" y="586"/>
                      <a:pt x="1171" y="566"/>
                    </a:cubicBezTo>
                    <a:cubicBezTo>
                      <a:pt x="1082" y="526"/>
                      <a:pt x="992" y="496"/>
                      <a:pt x="903" y="467"/>
                    </a:cubicBezTo>
                    <a:cubicBezTo>
                      <a:pt x="824" y="437"/>
                      <a:pt x="745" y="407"/>
                      <a:pt x="675" y="377"/>
                    </a:cubicBezTo>
                    <a:cubicBezTo>
                      <a:pt x="526" y="308"/>
                      <a:pt x="407" y="248"/>
                      <a:pt x="308" y="189"/>
                    </a:cubicBezTo>
                    <a:cubicBezTo>
                      <a:pt x="209" y="139"/>
                      <a:pt x="130" y="90"/>
                      <a:pt x="80" y="50"/>
                    </a:cubicBezTo>
                    <a:cubicBezTo>
                      <a:pt x="31" y="21"/>
                      <a:pt x="2" y="1"/>
                      <a:pt x="1" y="1"/>
                    </a:cubicBezTo>
                    <a:lnTo>
                      <a:pt x="1" y="1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9"/>
                    </a:cubicBezTo>
                    <a:cubicBezTo>
                      <a:pt x="388" y="278"/>
                      <a:pt x="507" y="348"/>
                      <a:pt x="645" y="427"/>
                    </a:cubicBezTo>
                    <a:cubicBezTo>
                      <a:pt x="715" y="467"/>
                      <a:pt x="794" y="496"/>
                      <a:pt x="883" y="536"/>
                    </a:cubicBezTo>
                    <a:cubicBezTo>
                      <a:pt x="963" y="576"/>
                      <a:pt x="1052" y="605"/>
                      <a:pt x="1141" y="645"/>
                    </a:cubicBezTo>
                    <a:cubicBezTo>
                      <a:pt x="1230" y="675"/>
                      <a:pt x="1330" y="705"/>
                      <a:pt x="1429" y="744"/>
                    </a:cubicBezTo>
                    <a:cubicBezTo>
                      <a:pt x="1538" y="774"/>
                      <a:pt x="1637" y="804"/>
                      <a:pt x="1746" y="833"/>
                    </a:cubicBezTo>
                    <a:cubicBezTo>
                      <a:pt x="1855" y="853"/>
                      <a:pt x="1974" y="883"/>
                      <a:pt x="2083" y="913"/>
                    </a:cubicBezTo>
                    <a:cubicBezTo>
                      <a:pt x="2202" y="933"/>
                      <a:pt x="2321" y="952"/>
                      <a:pt x="2450" y="972"/>
                    </a:cubicBezTo>
                    <a:cubicBezTo>
                      <a:pt x="2569" y="1002"/>
                      <a:pt x="2688" y="1002"/>
                      <a:pt x="2817" y="102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81"/>
                      <a:pt x="3719" y="1081"/>
                      <a:pt x="3987" y="1091"/>
                    </a:cubicBezTo>
                    <a:cubicBezTo>
                      <a:pt x="4245" y="1081"/>
                      <a:pt x="4512" y="1081"/>
                      <a:pt x="4770" y="1062"/>
                    </a:cubicBezTo>
                    <a:cubicBezTo>
                      <a:pt x="4899" y="1052"/>
                      <a:pt x="5028" y="1042"/>
                      <a:pt x="5147" y="1022"/>
                    </a:cubicBezTo>
                    <a:cubicBezTo>
                      <a:pt x="5276" y="1002"/>
                      <a:pt x="5405" y="1002"/>
                      <a:pt x="5524" y="972"/>
                    </a:cubicBezTo>
                    <a:cubicBezTo>
                      <a:pt x="5643" y="952"/>
                      <a:pt x="5762" y="933"/>
                      <a:pt x="5881" y="913"/>
                    </a:cubicBezTo>
                    <a:cubicBezTo>
                      <a:pt x="5990" y="883"/>
                      <a:pt x="6109" y="853"/>
                      <a:pt x="6218" y="833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05"/>
                      <a:pt x="6733" y="675"/>
                      <a:pt x="6823" y="645"/>
                    </a:cubicBezTo>
                    <a:cubicBezTo>
                      <a:pt x="6922" y="605"/>
                      <a:pt x="7001" y="576"/>
                      <a:pt x="7090" y="536"/>
                    </a:cubicBezTo>
                    <a:cubicBezTo>
                      <a:pt x="7170" y="496"/>
                      <a:pt x="7249" y="467"/>
                      <a:pt x="7318" y="427"/>
                    </a:cubicBezTo>
                    <a:cubicBezTo>
                      <a:pt x="7457" y="348"/>
                      <a:pt x="7586" y="278"/>
                      <a:pt x="7675" y="219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0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168;p54">
                <a:extLst>
                  <a:ext uri="{FF2B5EF4-FFF2-40B4-BE49-F238E27FC236}">
                    <a16:creationId xmlns:a16="http://schemas.microsoft.com/office/drawing/2014/main" id="{224D2C71-8E27-0A02-A1A2-FECF7525D99F}"/>
                  </a:ext>
                </a:extLst>
              </p:cNvPr>
              <p:cNvSpPr/>
              <p:nvPr/>
            </p:nvSpPr>
            <p:spPr>
              <a:xfrm>
                <a:off x="-1001664" y="653609"/>
                <a:ext cx="1304081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1" extrusionOk="0">
                    <a:moveTo>
                      <a:pt x="7963" y="0"/>
                    </a:moveTo>
                    <a:cubicBezTo>
                      <a:pt x="7963" y="0"/>
                      <a:pt x="7933" y="30"/>
                      <a:pt x="7884" y="60"/>
                    </a:cubicBezTo>
                    <a:cubicBezTo>
                      <a:pt x="7834" y="100"/>
                      <a:pt x="7765" y="139"/>
                      <a:pt x="7665" y="199"/>
                    </a:cubicBezTo>
                    <a:cubicBezTo>
                      <a:pt x="7566" y="258"/>
                      <a:pt x="7437" y="318"/>
                      <a:pt x="7299" y="387"/>
                    </a:cubicBezTo>
                    <a:cubicBezTo>
                      <a:pt x="7219" y="417"/>
                      <a:pt x="7140" y="447"/>
                      <a:pt x="7061" y="476"/>
                    </a:cubicBezTo>
                    <a:cubicBezTo>
                      <a:pt x="6981" y="506"/>
                      <a:pt x="6892" y="536"/>
                      <a:pt x="6803" y="566"/>
                    </a:cubicBezTo>
                    <a:cubicBezTo>
                      <a:pt x="6704" y="595"/>
                      <a:pt x="6605" y="625"/>
                      <a:pt x="6505" y="655"/>
                    </a:cubicBezTo>
                    <a:cubicBezTo>
                      <a:pt x="6406" y="685"/>
                      <a:pt x="6297" y="704"/>
                      <a:pt x="6188" y="734"/>
                    </a:cubicBezTo>
                    <a:cubicBezTo>
                      <a:pt x="6079" y="754"/>
                      <a:pt x="5970" y="774"/>
                      <a:pt x="5861" y="794"/>
                    </a:cubicBezTo>
                    <a:cubicBezTo>
                      <a:pt x="5742" y="813"/>
                      <a:pt x="5623" y="833"/>
                      <a:pt x="5504" y="853"/>
                    </a:cubicBezTo>
                    <a:cubicBezTo>
                      <a:pt x="5385" y="873"/>
                      <a:pt x="5256" y="883"/>
                      <a:pt x="5137" y="903"/>
                    </a:cubicBezTo>
                    <a:cubicBezTo>
                      <a:pt x="5008" y="913"/>
                      <a:pt x="4889" y="923"/>
                      <a:pt x="4760" y="932"/>
                    </a:cubicBezTo>
                    <a:cubicBezTo>
                      <a:pt x="4503" y="952"/>
                      <a:pt x="4245" y="942"/>
                      <a:pt x="3987" y="952"/>
                    </a:cubicBezTo>
                    <a:cubicBezTo>
                      <a:pt x="3729" y="942"/>
                      <a:pt x="3461" y="952"/>
                      <a:pt x="3214" y="932"/>
                    </a:cubicBezTo>
                    <a:cubicBezTo>
                      <a:pt x="3085" y="923"/>
                      <a:pt x="2956" y="913"/>
                      <a:pt x="2837" y="893"/>
                    </a:cubicBezTo>
                    <a:cubicBezTo>
                      <a:pt x="2708" y="883"/>
                      <a:pt x="2589" y="873"/>
                      <a:pt x="2460" y="853"/>
                    </a:cubicBezTo>
                    <a:cubicBezTo>
                      <a:pt x="2341" y="833"/>
                      <a:pt x="2222" y="813"/>
                      <a:pt x="2113" y="794"/>
                    </a:cubicBezTo>
                    <a:cubicBezTo>
                      <a:pt x="1994" y="774"/>
                      <a:pt x="1885" y="754"/>
                      <a:pt x="1776" y="734"/>
                    </a:cubicBezTo>
                    <a:cubicBezTo>
                      <a:pt x="1667" y="704"/>
                      <a:pt x="1558" y="685"/>
                      <a:pt x="1458" y="655"/>
                    </a:cubicBezTo>
                    <a:cubicBezTo>
                      <a:pt x="1359" y="625"/>
                      <a:pt x="1260" y="595"/>
                      <a:pt x="1171" y="566"/>
                    </a:cubicBezTo>
                    <a:cubicBezTo>
                      <a:pt x="1082" y="536"/>
                      <a:pt x="992" y="506"/>
                      <a:pt x="903" y="476"/>
                    </a:cubicBezTo>
                    <a:cubicBezTo>
                      <a:pt x="824" y="447"/>
                      <a:pt x="745" y="417"/>
                      <a:pt x="675" y="377"/>
                    </a:cubicBezTo>
                    <a:cubicBezTo>
                      <a:pt x="526" y="318"/>
                      <a:pt x="407" y="258"/>
                      <a:pt x="308" y="199"/>
                    </a:cubicBezTo>
                    <a:cubicBezTo>
                      <a:pt x="209" y="139"/>
                      <a:pt x="130" y="100"/>
                      <a:pt x="80" y="60"/>
                    </a:cubicBezTo>
                    <a:cubicBezTo>
                      <a:pt x="31" y="30"/>
                      <a:pt x="2" y="1"/>
                      <a:pt x="1" y="0"/>
                    </a:cubicBezTo>
                    <a:lnTo>
                      <a:pt x="1" y="0"/>
                    </a:lnTo>
                    <a:cubicBezTo>
                      <a:pt x="2" y="1"/>
                      <a:pt x="31" y="31"/>
                      <a:pt x="80" y="70"/>
                    </a:cubicBezTo>
                    <a:cubicBezTo>
                      <a:pt x="120" y="109"/>
                      <a:pt x="189" y="159"/>
                      <a:pt x="288" y="228"/>
                    </a:cubicBezTo>
                    <a:cubicBezTo>
                      <a:pt x="388" y="288"/>
                      <a:pt x="507" y="357"/>
                      <a:pt x="645" y="437"/>
                    </a:cubicBezTo>
                    <a:cubicBezTo>
                      <a:pt x="715" y="466"/>
                      <a:pt x="794" y="506"/>
                      <a:pt x="883" y="546"/>
                    </a:cubicBezTo>
                    <a:cubicBezTo>
                      <a:pt x="963" y="575"/>
                      <a:pt x="1052" y="615"/>
                      <a:pt x="1141" y="645"/>
                    </a:cubicBezTo>
                    <a:cubicBezTo>
                      <a:pt x="1230" y="685"/>
                      <a:pt x="1330" y="714"/>
                      <a:pt x="1429" y="744"/>
                    </a:cubicBezTo>
                    <a:cubicBezTo>
                      <a:pt x="1538" y="774"/>
                      <a:pt x="1637" y="804"/>
                      <a:pt x="1746" y="833"/>
                    </a:cubicBezTo>
                    <a:cubicBezTo>
                      <a:pt x="1855" y="863"/>
                      <a:pt x="1974" y="893"/>
                      <a:pt x="2083" y="923"/>
                    </a:cubicBezTo>
                    <a:cubicBezTo>
                      <a:pt x="2202" y="942"/>
                      <a:pt x="2321" y="962"/>
                      <a:pt x="2450" y="982"/>
                    </a:cubicBezTo>
                    <a:cubicBezTo>
                      <a:pt x="2569" y="1002"/>
                      <a:pt x="2688" y="1012"/>
                      <a:pt x="2817" y="1032"/>
                    </a:cubicBezTo>
                    <a:cubicBezTo>
                      <a:pt x="2946" y="1051"/>
                      <a:pt x="3075" y="1061"/>
                      <a:pt x="3204" y="1061"/>
                    </a:cubicBezTo>
                    <a:cubicBezTo>
                      <a:pt x="3461" y="1091"/>
                      <a:pt x="3719" y="1091"/>
                      <a:pt x="3987" y="1101"/>
                    </a:cubicBezTo>
                    <a:cubicBezTo>
                      <a:pt x="4245" y="1091"/>
                      <a:pt x="4512" y="1091"/>
                      <a:pt x="4770" y="1061"/>
                    </a:cubicBezTo>
                    <a:cubicBezTo>
                      <a:pt x="4899" y="1061"/>
                      <a:pt x="5028" y="1051"/>
                      <a:pt x="5147" y="1032"/>
                    </a:cubicBezTo>
                    <a:cubicBezTo>
                      <a:pt x="5276" y="1012"/>
                      <a:pt x="5405" y="1002"/>
                      <a:pt x="5524" y="982"/>
                    </a:cubicBezTo>
                    <a:cubicBezTo>
                      <a:pt x="5643" y="962"/>
                      <a:pt x="5762" y="942"/>
                      <a:pt x="5881" y="913"/>
                    </a:cubicBezTo>
                    <a:cubicBezTo>
                      <a:pt x="5990" y="893"/>
                      <a:pt x="6109" y="863"/>
                      <a:pt x="6218" y="833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14"/>
                      <a:pt x="6733" y="675"/>
                      <a:pt x="6823" y="645"/>
                    </a:cubicBezTo>
                    <a:cubicBezTo>
                      <a:pt x="6922" y="615"/>
                      <a:pt x="7001" y="575"/>
                      <a:pt x="7090" y="546"/>
                    </a:cubicBezTo>
                    <a:cubicBezTo>
                      <a:pt x="7170" y="506"/>
                      <a:pt x="7249" y="466"/>
                      <a:pt x="7318" y="437"/>
                    </a:cubicBezTo>
                    <a:cubicBezTo>
                      <a:pt x="7457" y="357"/>
                      <a:pt x="7586" y="288"/>
                      <a:pt x="7675" y="228"/>
                    </a:cubicBezTo>
                    <a:cubicBezTo>
                      <a:pt x="7775" y="159"/>
                      <a:pt x="7844" y="109"/>
                      <a:pt x="7894" y="70"/>
                    </a:cubicBezTo>
                    <a:cubicBezTo>
                      <a:pt x="7943" y="3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169;p54">
                <a:extLst>
                  <a:ext uri="{FF2B5EF4-FFF2-40B4-BE49-F238E27FC236}">
                    <a16:creationId xmlns:a16="http://schemas.microsoft.com/office/drawing/2014/main" id="{CA4AAAFF-E530-6579-239C-3D46976E7CDB}"/>
                  </a:ext>
                </a:extLst>
              </p:cNvPr>
              <p:cNvSpPr/>
              <p:nvPr/>
            </p:nvSpPr>
            <p:spPr>
              <a:xfrm>
                <a:off x="-988562" y="793303"/>
                <a:ext cx="1290979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101" extrusionOk="0">
                    <a:moveTo>
                      <a:pt x="7883" y="0"/>
                    </a:moveTo>
                    <a:cubicBezTo>
                      <a:pt x="7883" y="0"/>
                      <a:pt x="7853" y="20"/>
                      <a:pt x="7804" y="60"/>
                    </a:cubicBezTo>
                    <a:cubicBezTo>
                      <a:pt x="7754" y="89"/>
                      <a:pt x="7685" y="139"/>
                      <a:pt x="7585" y="198"/>
                    </a:cubicBezTo>
                    <a:cubicBezTo>
                      <a:pt x="7486" y="258"/>
                      <a:pt x="7357" y="317"/>
                      <a:pt x="7219" y="377"/>
                    </a:cubicBezTo>
                    <a:cubicBezTo>
                      <a:pt x="7139" y="407"/>
                      <a:pt x="7060" y="436"/>
                      <a:pt x="6981" y="476"/>
                    </a:cubicBezTo>
                    <a:cubicBezTo>
                      <a:pt x="6901" y="506"/>
                      <a:pt x="6812" y="536"/>
                      <a:pt x="6723" y="565"/>
                    </a:cubicBezTo>
                    <a:cubicBezTo>
                      <a:pt x="6624" y="595"/>
                      <a:pt x="6525" y="625"/>
                      <a:pt x="6425" y="655"/>
                    </a:cubicBezTo>
                    <a:cubicBezTo>
                      <a:pt x="6326" y="674"/>
                      <a:pt x="6217" y="704"/>
                      <a:pt x="6108" y="734"/>
                    </a:cubicBezTo>
                    <a:cubicBezTo>
                      <a:pt x="5999" y="754"/>
                      <a:pt x="5890" y="774"/>
                      <a:pt x="5781" y="793"/>
                    </a:cubicBezTo>
                    <a:cubicBezTo>
                      <a:pt x="5662" y="813"/>
                      <a:pt x="5543" y="833"/>
                      <a:pt x="5424" y="853"/>
                    </a:cubicBezTo>
                    <a:cubicBezTo>
                      <a:pt x="5305" y="873"/>
                      <a:pt x="5176" y="883"/>
                      <a:pt x="5057" y="892"/>
                    </a:cubicBezTo>
                    <a:cubicBezTo>
                      <a:pt x="4928" y="912"/>
                      <a:pt x="4809" y="922"/>
                      <a:pt x="4680" y="922"/>
                    </a:cubicBezTo>
                    <a:cubicBezTo>
                      <a:pt x="4423" y="942"/>
                      <a:pt x="4165" y="942"/>
                      <a:pt x="3907" y="952"/>
                    </a:cubicBezTo>
                    <a:cubicBezTo>
                      <a:pt x="3649" y="942"/>
                      <a:pt x="3381" y="942"/>
                      <a:pt x="3134" y="922"/>
                    </a:cubicBezTo>
                    <a:cubicBezTo>
                      <a:pt x="3005" y="912"/>
                      <a:pt x="2876" y="912"/>
                      <a:pt x="2757" y="892"/>
                    </a:cubicBezTo>
                    <a:cubicBezTo>
                      <a:pt x="2628" y="883"/>
                      <a:pt x="2509" y="873"/>
                      <a:pt x="2380" y="853"/>
                    </a:cubicBezTo>
                    <a:cubicBezTo>
                      <a:pt x="2261" y="833"/>
                      <a:pt x="2142" y="813"/>
                      <a:pt x="2033" y="793"/>
                    </a:cubicBezTo>
                    <a:cubicBezTo>
                      <a:pt x="1914" y="774"/>
                      <a:pt x="1805" y="754"/>
                      <a:pt x="1696" y="734"/>
                    </a:cubicBezTo>
                    <a:cubicBezTo>
                      <a:pt x="1587" y="704"/>
                      <a:pt x="1478" y="674"/>
                      <a:pt x="1378" y="655"/>
                    </a:cubicBezTo>
                    <a:cubicBezTo>
                      <a:pt x="1279" y="625"/>
                      <a:pt x="1180" y="595"/>
                      <a:pt x="1091" y="565"/>
                    </a:cubicBezTo>
                    <a:cubicBezTo>
                      <a:pt x="1002" y="536"/>
                      <a:pt x="912" y="506"/>
                      <a:pt x="823" y="476"/>
                    </a:cubicBezTo>
                    <a:cubicBezTo>
                      <a:pt x="744" y="436"/>
                      <a:pt x="665" y="407"/>
                      <a:pt x="595" y="377"/>
                    </a:cubicBezTo>
                    <a:cubicBezTo>
                      <a:pt x="446" y="317"/>
                      <a:pt x="327" y="258"/>
                      <a:pt x="228" y="198"/>
                    </a:cubicBezTo>
                    <a:cubicBezTo>
                      <a:pt x="129" y="139"/>
                      <a:pt x="50" y="89"/>
                      <a:pt x="0" y="60"/>
                    </a:cubicBezTo>
                    <a:lnTo>
                      <a:pt x="0" y="60"/>
                    </a:lnTo>
                    <a:cubicBezTo>
                      <a:pt x="40" y="99"/>
                      <a:pt x="109" y="159"/>
                      <a:pt x="208" y="218"/>
                    </a:cubicBezTo>
                    <a:cubicBezTo>
                      <a:pt x="308" y="288"/>
                      <a:pt x="427" y="357"/>
                      <a:pt x="565" y="426"/>
                    </a:cubicBezTo>
                    <a:cubicBezTo>
                      <a:pt x="635" y="466"/>
                      <a:pt x="714" y="496"/>
                      <a:pt x="803" y="536"/>
                    </a:cubicBezTo>
                    <a:cubicBezTo>
                      <a:pt x="883" y="575"/>
                      <a:pt x="972" y="605"/>
                      <a:pt x="1061" y="645"/>
                    </a:cubicBezTo>
                    <a:cubicBezTo>
                      <a:pt x="1150" y="674"/>
                      <a:pt x="1250" y="714"/>
                      <a:pt x="1349" y="744"/>
                    </a:cubicBezTo>
                    <a:cubicBezTo>
                      <a:pt x="1458" y="774"/>
                      <a:pt x="1557" y="803"/>
                      <a:pt x="1666" y="833"/>
                    </a:cubicBezTo>
                    <a:cubicBezTo>
                      <a:pt x="1775" y="863"/>
                      <a:pt x="1894" y="883"/>
                      <a:pt x="2003" y="912"/>
                    </a:cubicBezTo>
                    <a:cubicBezTo>
                      <a:pt x="2122" y="942"/>
                      <a:pt x="2241" y="952"/>
                      <a:pt x="2370" y="982"/>
                    </a:cubicBezTo>
                    <a:cubicBezTo>
                      <a:pt x="2489" y="1002"/>
                      <a:pt x="2608" y="1011"/>
                      <a:pt x="2737" y="1031"/>
                    </a:cubicBezTo>
                    <a:cubicBezTo>
                      <a:pt x="2866" y="1041"/>
                      <a:pt x="2995" y="1051"/>
                      <a:pt x="3124" y="1061"/>
                    </a:cubicBezTo>
                    <a:cubicBezTo>
                      <a:pt x="3381" y="1091"/>
                      <a:pt x="3639" y="1091"/>
                      <a:pt x="3907" y="1101"/>
                    </a:cubicBezTo>
                    <a:cubicBezTo>
                      <a:pt x="4165" y="1091"/>
                      <a:pt x="4432" y="1091"/>
                      <a:pt x="4690" y="1061"/>
                    </a:cubicBezTo>
                    <a:cubicBezTo>
                      <a:pt x="4819" y="1051"/>
                      <a:pt x="4948" y="1041"/>
                      <a:pt x="5067" y="1031"/>
                    </a:cubicBezTo>
                    <a:cubicBezTo>
                      <a:pt x="5196" y="1011"/>
                      <a:pt x="5325" y="1002"/>
                      <a:pt x="5444" y="982"/>
                    </a:cubicBezTo>
                    <a:cubicBezTo>
                      <a:pt x="5563" y="952"/>
                      <a:pt x="5682" y="942"/>
                      <a:pt x="5801" y="912"/>
                    </a:cubicBezTo>
                    <a:cubicBezTo>
                      <a:pt x="5910" y="883"/>
                      <a:pt x="6029" y="863"/>
                      <a:pt x="6138" y="833"/>
                    </a:cubicBezTo>
                    <a:cubicBezTo>
                      <a:pt x="6247" y="803"/>
                      <a:pt x="6356" y="774"/>
                      <a:pt x="6455" y="744"/>
                    </a:cubicBezTo>
                    <a:cubicBezTo>
                      <a:pt x="6554" y="714"/>
                      <a:pt x="6653" y="674"/>
                      <a:pt x="6743" y="645"/>
                    </a:cubicBezTo>
                    <a:cubicBezTo>
                      <a:pt x="6842" y="605"/>
                      <a:pt x="6921" y="575"/>
                      <a:pt x="7010" y="536"/>
                    </a:cubicBezTo>
                    <a:cubicBezTo>
                      <a:pt x="7090" y="496"/>
                      <a:pt x="7169" y="466"/>
                      <a:pt x="7238" y="426"/>
                    </a:cubicBezTo>
                    <a:cubicBezTo>
                      <a:pt x="7377" y="357"/>
                      <a:pt x="7506" y="288"/>
                      <a:pt x="7595" y="218"/>
                    </a:cubicBezTo>
                    <a:cubicBezTo>
                      <a:pt x="7695" y="159"/>
                      <a:pt x="7764" y="99"/>
                      <a:pt x="7814" y="60"/>
                    </a:cubicBezTo>
                    <a:cubicBezTo>
                      <a:pt x="7863" y="20"/>
                      <a:pt x="7883" y="0"/>
                      <a:pt x="78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170;p54">
                <a:extLst>
                  <a:ext uri="{FF2B5EF4-FFF2-40B4-BE49-F238E27FC236}">
                    <a16:creationId xmlns:a16="http://schemas.microsoft.com/office/drawing/2014/main" id="{8EB75679-3866-0954-19F2-B5CD2944B777}"/>
                  </a:ext>
                </a:extLst>
              </p:cNvPr>
              <p:cNvSpPr/>
              <p:nvPr/>
            </p:nvSpPr>
            <p:spPr>
              <a:xfrm>
                <a:off x="-1001664" y="932832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1"/>
                    </a:moveTo>
                    <a:cubicBezTo>
                      <a:pt x="7963" y="1"/>
                      <a:pt x="7933" y="21"/>
                      <a:pt x="7884" y="50"/>
                    </a:cubicBezTo>
                    <a:cubicBezTo>
                      <a:pt x="7834" y="90"/>
                      <a:pt x="7765" y="140"/>
                      <a:pt x="7665" y="199"/>
                    </a:cubicBezTo>
                    <a:cubicBezTo>
                      <a:pt x="7566" y="249"/>
                      <a:pt x="7437" y="308"/>
                      <a:pt x="7299" y="378"/>
                    </a:cubicBezTo>
                    <a:cubicBezTo>
                      <a:pt x="7219" y="407"/>
                      <a:pt x="7140" y="437"/>
                      <a:pt x="7061" y="467"/>
                    </a:cubicBezTo>
                    <a:cubicBezTo>
                      <a:pt x="6981" y="497"/>
                      <a:pt x="6892" y="526"/>
                      <a:pt x="6803" y="566"/>
                    </a:cubicBezTo>
                    <a:cubicBezTo>
                      <a:pt x="6704" y="596"/>
                      <a:pt x="6605" y="616"/>
                      <a:pt x="6505" y="645"/>
                    </a:cubicBezTo>
                    <a:cubicBezTo>
                      <a:pt x="6406" y="675"/>
                      <a:pt x="6297" y="705"/>
                      <a:pt x="6188" y="725"/>
                    </a:cubicBezTo>
                    <a:cubicBezTo>
                      <a:pt x="6079" y="744"/>
                      <a:pt x="5970" y="774"/>
                      <a:pt x="5861" y="794"/>
                    </a:cubicBezTo>
                    <a:cubicBezTo>
                      <a:pt x="5742" y="814"/>
                      <a:pt x="5623" y="834"/>
                      <a:pt x="5504" y="844"/>
                    </a:cubicBezTo>
                    <a:cubicBezTo>
                      <a:pt x="5385" y="87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3"/>
                    </a:cubicBezTo>
                    <a:cubicBezTo>
                      <a:pt x="4503" y="943"/>
                      <a:pt x="4245" y="943"/>
                      <a:pt x="3987" y="94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73"/>
                      <a:pt x="2460" y="844"/>
                    </a:cubicBezTo>
                    <a:cubicBezTo>
                      <a:pt x="2341" y="834"/>
                      <a:pt x="2222" y="814"/>
                      <a:pt x="2113" y="794"/>
                    </a:cubicBezTo>
                    <a:cubicBezTo>
                      <a:pt x="1994" y="774"/>
                      <a:pt x="1885" y="744"/>
                      <a:pt x="1776" y="725"/>
                    </a:cubicBezTo>
                    <a:cubicBezTo>
                      <a:pt x="1667" y="705"/>
                      <a:pt x="1558" y="675"/>
                      <a:pt x="1458" y="645"/>
                    </a:cubicBezTo>
                    <a:cubicBezTo>
                      <a:pt x="1359" y="616"/>
                      <a:pt x="1260" y="596"/>
                      <a:pt x="1171" y="566"/>
                    </a:cubicBezTo>
                    <a:cubicBezTo>
                      <a:pt x="1082" y="526"/>
                      <a:pt x="992" y="497"/>
                      <a:pt x="903" y="467"/>
                    </a:cubicBezTo>
                    <a:cubicBezTo>
                      <a:pt x="824" y="437"/>
                      <a:pt x="745" y="407"/>
                      <a:pt x="675" y="378"/>
                    </a:cubicBezTo>
                    <a:cubicBezTo>
                      <a:pt x="526" y="308"/>
                      <a:pt x="407" y="249"/>
                      <a:pt x="308" y="199"/>
                    </a:cubicBezTo>
                    <a:cubicBezTo>
                      <a:pt x="209" y="140"/>
                      <a:pt x="130" y="90"/>
                      <a:pt x="80" y="50"/>
                    </a:cubicBezTo>
                    <a:cubicBezTo>
                      <a:pt x="31" y="21"/>
                      <a:pt x="2" y="1"/>
                      <a:pt x="1" y="1"/>
                    </a:cubicBezTo>
                    <a:lnTo>
                      <a:pt x="1" y="1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9"/>
                    </a:cubicBezTo>
                    <a:cubicBezTo>
                      <a:pt x="388" y="278"/>
                      <a:pt x="507" y="348"/>
                      <a:pt x="645" y="427"/>
                    </a:cubicBezTo>
                    <a:cubicBezTo>
                      <a:pt x="715" y="467"/>
                      <a:pt x="794" y="497"/>
                      <a:pt x="883" y="536"/>
                    </a:cubicBezTo>
                    <a:cubicBezTo>
                      <a:pt x="963" y="576"/>
                      <a:pt x="1052" y="606"/>
                      <a:pt x="1141" y="645"/>
                    </a:cubicBezTo>
                    <a:cubicBezTo>
                      <a:pt x="1230" y="675"/>
                      <a:pt x="1330" y="705"/>
                      <a:pt x="1429" y="744"/>
                    </a:cubicBezTo>
                    <a:cubicBezTo>
                      <a:pt x="1538" y="774"/>
                      <a:pt x="1637" y="804"/>
                      <a:pt x="1746" y="834"/>
                    </a:cubicBezTo>
                    <a:cubicBezTo>
                      <a:pt x="1855" y="854"/>
                      <a:pt x="1974" y="883"/>
                      <a:pt x="2083" y="913"/>
                    </a:cubicBezTo>
                    <a:cubicBezTo>
                      <a:pt x="2202" y="943"/>
                      <a:pt x="2321" y="953"/>
                      <a:pt x="2450" y="973"/>
                    </a:cubicBezTo>
                    <a:cubicBezTo>
                      <a:pt x="2569" y="1002"/>
                      <a:pt x="2688" y="1012"/>
                      <a:pt x="2817" y="102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82"/>
                      <a:pt x="3719" y="1082"/>
                      <a:pt x="3987" y="1092"/>
                    </a:cubicBezTo>
                    <a:cubicBezTo>
                      <a:pt x="4245" y="1082"/>
                      <a:pt x="4512" y="1082"/>
                      <a:pt x="4770" y="1062"/>
                    </a:cubicBezTo>
                    <a:cubicBezTo>
                      <a:pt x="4899" y="1052"/>
                      <a:pt x="5028" y="1042"/>
                      <a:pt x="5147" y="1022"/>
                    </a:cubicBezTo>
                    <a:cubicBezTo>
                      <a:pt x="5276" y="1012"/>
                      <a:pt x="5405" y="1002"/>
                      <a:pt x="5524" y="973"/>
                    </a:cubicBezTo>
                    <a:cubicBezTo>
                      <a:pt x="5643" y="953"/>
                      <a:pt x="5762" y="933"/>
                      <a:pt x="5881" y="913"/>
                    </a:cubicBezTo>
                    <a:cubicBezTo>
                      <a:pt x="5990" y="883"/>
                      <a:pt x="6109" y="854"/>
                      <a:pt x="6218" y="834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05"/>
                      <a:pt x="6733" y="675"/>
                      <a:pt x="6823" y="645"/>
                    </a:cubicBezTo>
                    <a:cubicBezTo>
                      <a:pt x="6922" y="606"/>
                      <a:pt x="7001" y="576"/>
                      <a:pt x="7090" y="536"/>
                    </a:cubicBezTo>
                    <a:cubicBezTo>
                      <a:pt x="7170" y="497"/>
                      <a:pt x="7249" y="467"/>
                      <a:pt x="7318" y="427"/>
                    </a:cubicBezTo>
                    <a:cubicBezTo>
                      <a:pt x="7457" y="348"/>
                      <a:pt x="7586" y="278"/>
                      <a:pt x="7675" y="219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1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171;p54">
                <a:extLst>
                  <a:ext uri="{FF2B5EF4-FFF2-40B4-BE49-F238E27FC236}">
                    <a16:creationId xmlns:a16="http://schemas.microsoft.com/office/drawing/2014/main" id="{4740A984-F509-4776-EB86-904395020CAA}"/>
                  </a:ext>
                </a:extLst>
              </p:cNvPr>
              <p:cNvSpPr/>
              <p:nvPr/>
            </p:nvSpPr>
            <p:spPr>
              <a:xfrm>
                <a:off x="-303358" y="-1491581"/>
                <a:ext cx="583176" cy="866658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5292" extrusionOk="0">
                    <a:moveTo>
                      <a:pt x="492" y="1"/>
                    </a:moveTo>
                    <a:cubicBezTo>
                      <a:pt x="323" y="1"/>
                      <a:pt x="155" y="26"/>
                      <a:pt x="1" y="90"/>
                    </a:cubicBezTo>
                    <a:cubicBezTo>
                      <a:pt x="134" y="44"/>
                      <a:pt x="275" y="25"/>
                      <a:pt x="417" y="25"/>
                    </a:cubicBezTo>
                    <a:cubicBezTo>
                      <a:pt x="729" y="25"/>
                      <a:pt x="1050" y="117"/>
                      <a:pt x="1329" y="219"/>
                    </a:cubicBezTo>
                    <a:cubicBezTo>
                      <a:pt x="1855" y="408"/>
                      <a:pt x="2271" y="775"/>
                      <a:pt x="2598" y="1221"/>
                    </a:cubicBezTo>
                    <a:cubicBezTo>
                      <a:pt x="2935" y="1677"/>
                      <a:pt x="3164" y="2212"/>
                      <a:pt x="3312" y="2768"/>
                    </a:cubicBezTo>
                    <a:cubicBezTo>
                      <a:pt x="3461" y="3323"/>
                      <a:pt x="3530" y="3948"/>
                      <a:pt x="3372" y="4513"/>
                    </a:cubicBezTo>
                    <a:cubicBezTo>
                      <a:pt x="3302" y="4771"/>
                      <a:pt x="3164" y="5028"/>
                      <a:pt x="2926" y="5177"/>
                    </a:cubicBezTo>
                    <a:cubicBezTo>
                      <a:pt x="2786" y="5260"/>
                      <a:pt x="2638" y="5285"/>
                      <a:pt x="2485" y="5285"/>
                    </a:cubicBezTo>
                    <a:cubicBezTo>
                      <a:pt x="2399" y="5285"/>
                      <a:pt x="2311" y="5277"/>
                      <a:pt x="2222" y="5266"/>
                    </a:cubicBezTo>
                    <a:lnTo>
                      <a:pt x="2222" y="5266"/>
                    </a:lnTo>
                    <a:cubicBezTo>
                      <a:pt x="2315" y="5283"/>
                      <a:pt x="2407" y="5292"/>
                      <a:pt x="2497" y="5292"/>
                    </a:cubicBezTo>
                    <a:cubicBezTo>
                      <a:pt x="2788" y="5292"/>
                      <a:pt x="3053" y="5195"/>
                      <a:pt x="3243" y="4929"/>
                    </a:cubicBezTo>
                    <a:cubicBezTo>
                      <a:pt x="3520" y="4542"/>
                      <a:pt x="3560" y="3987"/>
                      <a:pt x="3520" y="3521"/>
                    </a:cubicBezTo>
                    <a:cubicBezTo>
                      <a:pt x="3441" y="2540"/>
                      <a:pt x="3054" y="1528"/>
                      <a:pt x="2360" y="814"/>
                    </a:cubicBezTo>
                    <a:cubicBezTo>
                      <a:pt x="2023" y="457"/>
                      <a:pt x="1607" y="229"/>
                      <a:pt x="1141" y="100"/>
                    </a:cubicBezTo>
                    <a:cubicBezTo>
                      <a:pt x="938" y="44"/>
                      <a:pt x="714" y="1"/>
                      <a:pt x="4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172;p54">
                <a:extLst>
                  <a:ext uri="{FF2B5EF4-FFF2-40B4-BE49-F238E27FC236}">
                    <a16:creationId xmlns:a16="http://schemas.microsoft.com/office/drawing/2014/main" id="{46D703EC-487D-1C13-E4DE-C703D65F95C5}"/>
                  </a:ext>
                </a:extLst>
              </p:cNvPr>
              <p:cNvSpPr/>
              <p:nvPr/>
            </p:nvSpPr>
            <p:spPr>
              <a:xfrm>
                <a:off x="-296807" y="-1382348"/>
                <a:ext cx="498672" cy="649502"/>
              </a:xfrm>
              <a:custGeom>
                <a:avLst/>
                <a:gdLst/>
                <a:ahLst/>
                <a:cxnLst/>
                <a:rect l="l" t="t" r="r" b="b"/>
                <a:pathLst>
                  <a:path w="3045" h="3966" extrusionOk="0">
                    <a:moveTo>
                      <a:pt x="693" y="1"/>
                    </a:moveTo>
                    <a:cubicBezTo>
                      <a:pt x="415" y="1"/>
                      <a:pt x="155" y="91"/>
                      <a:pt x="0" y="365"/>
                    </a:cubicBezTo>
                    <a:cubicBezTo>
                      <a:pt x="164" y="127"/>
                      <a:pt x="403" y="43"/>
                      <a:pt x="659" y="43"/>
                    </a:cubicBezTo>
                    <a:cubicBezTo>
                      <a:pt x="775" y="43"/>
                      <a:pt x="894" y="60"/>
                      <a:pt x="1012" y="88"/>
                    </a:cubicBezTo>
                    <a:cubicBezTo>
                      <a:pt x="1468" y="197"/>
                      <a:pt x="1864" y="435"/>
                      <a:pt x="2162" y="802"/>
                    </a:cubicBezTo>
                    <a:cubicBezTo>
                      <a:pt x="2687" y="1446"/>
                      <a:pt x="3044" y="2477"/>
                      <a:pt x="2856" y="3310"/>
                    </a:cubicBezTo>
                    <a:cubicBezTo>
                      <a:pt x="2806" y="3519"/>
                      <a:pt x="2707" y="3727"/>
                      <a:pt x="2529" y="3846"/>
                    </a:cubicBezTo>
                    <a:cubicBezTo>
                      <a:pt x="2416" y="3925"/>
                      <a:pt x="2291" y="3951"/>
                      <a:pt x="2161" y="3951"/>
                    </a:cubicBezTo>
                    <a:cubicBezTo>
                      <a:pt x="2096" y="3951"/>
                      <a:pt x="2030" y="3945"/>
                      <a:pt x="1963" y="3935"/>
                    </a:cubicBezTo>
                    <a:lnTo>
                      <a:pt x="1963" y="3935"/>
                    </a:lnTo>
                    <a:cubicBezTo>
                      <a:pt x="2050" y="3952"/>
                      <a:pt x="2138" y="3966"/>
                      <a:pt x="2224" y="3966"/>
                    </a:cubicBezTo>
                    <a:cubicBezTo>
                      <a:pt x="2330" y="3966"/>
                      <a:pt x="2434" y="3946"/>
                      <a:pt x="2530" y="3887"/>
                    </a:cubicBezTo>
                    <a:lnTo>
                      <a:pt x="2530" y="3887"/>
                    </a:lnTo>
                    <a:cubicBezTo>
                      <a:pt x="2530" y="3887"/>
                      <a:pt x="2530" y="3887"/>
                      <a:pt x="2530" y="3887"/>
                    </a:cubicBezTo>
                    <a:lnTo>
                      <a:pt x="2530" y="3887"/>
                    </a:lnTo>
                    <a:cubicBezTo>
                      <a:pt x="2536" y="3884"/>
                      <a:pt x="2542" y="3880"/>
                      <a:pt x="2548" y="3875"/>
                    </a:cubicBezTo>
                    <a:cubicBezTo>
                      <a:pt x="2965" y="3618"/>
                      <a:pt x="2995" y="2993"/>
                      <a:pt x="2955" y="2567"/>
                    </a:cubicBezTo>
                    <a:cubicBezTo>
                      <a:pt x="2905" y="2041"/>
                      <a:pt x="2737" y="1506"/>
                      <a:pt x="2449" y="1060"/>
                    </a:cubicBezTo>
                    <a:cubicBezTo>
                      <a:pt x="2182" y="623"/>
                      <a:pt x="1805" y="266"/>
                      <a:pt x="1299" y="108"/>
                    </a:cubicBezTo>
                    <a:cubicBezTo>
                      <a:pt x="1111" y="49"/>
                      <a:pt x="897" y="1"/>
                      <a:pt x="6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173;p54">
                <a:extLst>
                  <a:ext uri="{FF2B5EF4-FFF2-40B4-BE49-F238E27FC236}">
                    <a16:creationId xmlns:a16="http://schemas.microsoft.com/office/drawing/2014/main" id="{79BF4954-837A-9613-4F13-0A48F397B252}"/>
                  </a:ext>
                </a:extLst>
              </p:cNvPr>
              <p:cNvSpPr/>
              <p:nvPr/>
            </p:nvSpPr>
            <p:spPr>
              <a:xfrm>
                <a:off x="-204279" y="-1261487"/>
                <a:ext cx="302151" cy="403523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2464" extrusionOk="0">
                    <a:moveTo>
                      <a:pt x="406" y="0"/>
                    </a:moveTo>
                    <a:cubicBezTo>
                      <a:pt x="245" y="0"/>
                      <a:pt x="93" y="48"/>
                      <a:pt x="0" y="193"/>
                    </a:cubicBezTo>
                    <a:cubicBezTo>
                      <a:pt x="93" y="82"/>
                      <a:pt x="224" y="40"/>
                      <a:pt x="366" y="40"/>
                    </a:cubicBezTo>
                    <a:cubicBezTo>
                      <a:pt x="619" y="40"/>
                      <a:pt x="906" y="175"/>
                      <a:pt x="1071" y="302"/>
                    </a:cubicBezTo>
                    <a:cubicBezTo>
                      <a:pt x="1418" y="559"/>
                      <a:pt x="1626" y="1006"/>
                      <a:pt x="1716" y="1412"/>
                    </a:cubicBezTo>
                    <a:cubicBezTo>
                      <a:pt x="1785" y="1739"/>
                      <a:pt x="1845" y="2295"/>
                      <a:pt x="1468" y="2463"/>
                    </a:cubicBezTo>
                    <a:cubicBezTo>
                      <a:pt x="1755" y="2374"/>
                      <a:pt x="1825" y="2037"/>
                      <a:pt x="1825" y="1769"/>
                    </a:cubicBezTo>
                    <a:cubicBezTo>
                      <a:pt x="1835" y="1402"/>
                      <a:pt x="1726" y="1016"/>
                      <a:pt x="1537" y="708"/>
                    </a:cubicBezTo>
                    <a:cubicBezTo>
                      <a:pt x="1379" y="431"/>
                      <a:pt x="1141" y="193"/>
                      <a:pt x="833" y="84"/>
                    </a:cubicBezTo>
                    <a:cubicBezTo>
                      <a:pt x="710" y="41"/>
                      <a:pt x="554" y="0"/>
                      <a:pt x="4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174;p54">
                <a:extLst>
                  <a:ext uri="{FF2B5EF4-FFF2-40B4-BE49-F238E27FC236}">
                    <a16:creationId xmlns:a16="http://schemas.microsoft.com/office/drawing/2014/main" id="{0E977BEA-AF41-4F78-DFF7-1D9B021509D8}"/>
                  </a:ext>
                </a:extLst>
              </p:cNvPr>
              <p:cNvSpPr/>
              <p:nvPr/>
            </p:nvSpPr>
            <p:spPr>
              <a:xfrm>
                <a:off x="-1040641" y="-267092"/>
                <a:ext cx="185385" cy="469358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866" extrusionOk="0">
                    <a:moveTo>
                      <a:pt x="1082" y="0"/>
                    </a:moveTo>
                    <a:cubicBezTo>
                      <a:pt x="1062" y="50"/>
                      <a:pt x="1042" y="90"/>
                      <a:pt x="1022" y="139"/>
                    </a:cubicBezTo>
                    <a:cubicBezTo>
                      <a:pt x="854" y="486"/>
                      <a:pt x="715" y="893"/>
                      <a:pt x="586" y="1289"/>
                    </a:cubicBezTo>
                    <a:lnTo>
                      <a:pt x="546" y="1398"/>
                    </a:lnTo>
                    <a:cubicBezTo>
                      <a:pt x="398" y="1825"/>
                      <a:pt x="249" y="2251"/>
                      <a:pt x="41" y="2638"/>
                    </a:cubicBezTo>
                    <a:cubicBezTo>
                      <a:pt x="31" y="2668"/>
                      <a:pt x="11" y="2697"/>
                      <a:pt x="1" y="2717"/>
                    </a:cubicBezTo>
                    <a:lnTo>
                      <a:pt x="1" y="2866"/>
                    </a:lnTo>
                    <a:cubicBezTo>
                      <a:pt x="229" y="2509"/>
                      <a:pt x="368" y="2122"/>
                      <a:pt x="487" y="1765"/>
                    </a:cubicBezTo>
                    <a:cubicBezTo>
                      <a:pt x="606" y="1398"/>
                      <a:pt x="725" y="1051"/>
                      <a:pt x="834" y="734"/>
                    </a:cubicBezTo>
                    <a:cubicBezTo>
                      <a:pt x="923" y="466"/>
                      <a:pt x="1012" y="228"/>
                      <a:pt x="1131" y="20"/>
                    </a:cubicBezTo>
                    <a:cubicBezTo>
                      <a:pt x="1111" y="20"/>
                      <a:pt x="1102" y="10"/>
                      <a:pt x="10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175;p54">
                <a:extLst>
                  <a:ext uri="{FF2B5EF4-FFF2-40B4-BE49-F238E27FC236}">
                    <a16:creationId xmlns:a16="http://schemas.microsoft.com/office/drawing/2014/main" id="{387E8811-FF38-2589-4B68-96C10CFE7CBF}"/>
                  </a:ext>
                </a:extLst>
              </p:cNvPr>
              <p:cNvSpPr/>
              <p:nvPr/>
            </p:nvSpPr>
            <p:spPr>
              <a:xfrm>
                <a:off x="-1040641" y="-314257"/>
                <a:ext cx="91218" cy="2389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459" extrusionOk="0">
                    <a:moveTo>
                      <a:pt x="497" y="1"/>
                    </a:moveTo>
                    <a:cubicBezTo>
                      <a:pt x="487" y="11"/>
                      <a:pt x="477" y="21"/>
                      <a:pt x="477" y="31"/>
                    </a:cubicBezTo>
                    <a:cubicBezTo>
                      <a:pt x="398" y="169"/>
                      <a:pt x="338" y="318"/>
                      <a:pt x="269" y="477"/>
                    </a:cubicBezTo>
                    <a:cubicBezTo>
                      <a:pt x="170" y="715"/>
                      <a:pt x="90" y="973"/>
                      <a:pt x="1" y="1240"/>
                    </a:cubicBezTo>
                    <a:lnTo>
                      <a:pt x="1" y="1458"/>
                    </a:lnTo>
                    <a:lnTo>
                      <a:pt x="21" y="1389"/>
                    </a:lnTo>
                    <a:cubicBezTo>
                      <a:pt x="160" y="973"/>
                      <a:pt x="308" y="556"/>
                      <a:pt x="487" y="169"/>
                    </a:cubicBezTo>
                    <a:cubicBezTo>
                      <a:pt x="507" y="130"/>
                      <a:pt x="526" y="80"/>
                      <a:pt x="556" y="41"/>
                    </a:cubicBezTo>
                    <a:cubicBezTo>
                      <a:pt x="536" y="21"/>
                      <a:pt x="517" y="1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176;p54">
                <a:extLst>
                  <a:ext uri="{FF2B5EF4-FFF2-40B4-BE49-F238E27FC236}">
                    <a16:creationId xmlns:a16="http://schemas.microsoft.com/office/drawing/2014/main" id="{3084B602-1D00-5659-79CE-6689ABAF4CBF}"/>
                  </a:ext>
                </a:extLst>
              </p:cNvPr>
              <p:cNvSpPr/>
              <p:nvPr/>
            </p:nvSpPr>
            <p:spPr>
              <a:xfrm>
                <a:off x="-951223" y="-486376"/>
                <a:ext cx="204709" cy="160983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983" extrusionOk="0">
                    <a:moveTo>
                      <a:pt x="1220" y="1"/>
                    </a:moveTo>
                    <a:cubicBezTo>
                      <a:pt x="1190" y="1"/>
                      <a:pt x="1150" y="1"/>
                      <a:pt x="1101" y="11"/>
                    </a:cubicBezTo>
                    <a:cubicBezTo>
                      <a:pt x="1002" y="31"/>
                      <a:pt x="843" y="80"/>
                      <a:pt x="675" y="189"/>
                    </a:cubicBezTo>
                    <a:cubicBezTo>
                      <a:pt x="496" y="298"/>
                      <a:pt x="318" y="467"/>
                      <a:pt x="159" y="705"/>
                    </a:cubicBezTo>
                    <a:cubicBezTo>
                      <a:pt x="119" y="764"/>
                      <a:pt x="80" y="814"/>
                      <a:pt x="40" y="883"/>
                    </a:cubicBezTo>
                    <a:cubicBezTo>
                      <a:pt x="30" y="903"/>
                      <a:pt x="20" y="923"/>
                      <a:pt x="0" y="943"/>
                    </a:cubicBezTo>
                    <a:cubicBezTo>
                      <a:pt x="20" y="953"/>
                      <a:pt x="40" y="973"/>
                      <a:pt x="60" y="982"/>
                    </a:cubicBezTo>
                    <a:cubicBezTo>
                      <a:pt x="268" y="606"/>
                      <a:pt x="496" y="348"/>
                      <a:pt x="754" y="189"/>
                    </a:cubicBezTo>
                    <a:cubicBezTo>
                      <a:pt x="903" y="90"/>
                      <a:pt x="1071" y="31"/>
                      <a:pt x="12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177;p54">
                <a:extLst>
                  <a:ext uri="{FF2B5EF4-FFF2-40B4-BE49-F238E27FC236}">
                    <a16:creationId xmlns:a16="http://schemas.microsoft.com/office/drawing/2014/main" id="{1C4F85C0-3B8B-BBBD-7C5F-70CFE8191B8E}"/>
                  </a:ext>
                </a:extLst>
              </p:cNvPr>
              <p:cNvSpPr/>
              <p:nvPr/>
            </p:nvSpPr>
            <p:spPr>
              <a:xfrm>
                <a:off x="-850506" y="-392537"/>
                <a:ext cx="172283" cy="10775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658" extrusionOk="0">
                    <a:moveTo>
                      <a:pt x="815" y="0"/>
                    </a:moveTo>
                    <a:cubicBezTo>
                      <a:pt x="795" y="0"/>
                      <a:pt x="774" y="1"/>
                      <a:pt x="754" y="3"/>
                    </a:cubicBezTo>
                    <a:cubicBezTo>
                      <a:pt x="684" y="13"/>
                      <a:pt x="565" y="33"/>
                      <a:pt x="446" y="112"/>
                    </a:cubicBezTo>
                    <a:cubicBezTo>
                      <a:pt x="288" y="211"/>
                      <a:pt x="139" y="390"/>
                      <a:pt x="0" y="638"/>
                    </a:cubicBezTo>
                    <a:cubicBezTo>
                      <a:pt x="10" y="647"/>
                      <a:pt x="20" y="647"/>
                      <a:pt x="40" y="657"/>
                    </a:cubicBezTo>
                    <a:cubicBezTo>
                      <a:pt x="179" y="429"/>
                      <a:pt x="327" y="251"/>
                      <a:pt x="476" y="162"/>
                    </a:cubicBezTo>
                    <a:cubicBezTo>
                      <a:pt x="635" y="53"/>
                      <a:pt x="783" y="33"/>
                      <a:pt x="883" y="23"/>
                    </a:cubicBezTo>
                    <a:cubicBezTo>
                      <a:pt x="992" y="23"/>
                      <a:pt x="1041" y="33"/>
                      <a:pt x="1051" y="33"/>
                    </a:cubicBezTo>
                    <a:cubicBezTo>
                      <a:pt x="1041" y="23"/>
                      <a:pt x="1031" y="23"/>
                      <a:pt x="1021" y="23"/>
                    </a:cubicBezTo>
                    <a:cubicBezTo>
                      <a:pt x="973" y="15"/>
                      <a:pt x="899" y="0"/>
                      <a:pt x="8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178;p54">
                <a:extLst>
                  <a:ext uri="{FF2B5EF4-FFF2-40B4-BE49-F238E27FC236}">
                    <a16:creationId xmlns:a16="http://schemas.microsoft.com/office/drawing/2014/main" id="{EBB0CA91-2CBF-A187-24A5-83332DB748CD}"/>
                  </a:ext>
                </a:extLst>
              </p:cNvPr>
              <p:cNvSpPr/>
              <p:nvPr/>
            </p:nvSpPr>
            <p:spPr>
              <a:xfrm>
                <a:off x="-1440070" y="-488505"/>
                <a:ext cx="870588" cy="799677"/>
              </a:xfrm>
              <a:custGeom>
                <a:avLst/>
                <a:gdLst/>
                <a:ahLst/>
                <a:cxnLst/>
                <a:rect l="l" t="t" r="r" b="b"/>
                <a:pathLst>
                  <a:path w="5316" h="4883" extrusionOk="0">
                    <a:moveTo>
                      <a:pt x="4408" y="0"/>
                    </a:moveTo>
                    <a:cubicBezTo>
                      <a:pt x="4373" y="0"/>
                      <a:pt x="4339" y="1"/>
                      <a:pt x="4304" y="4"/>
                    </a:cubicBezTo>
                    <a:cubicBezTo>
                      <a:pt x="4106" y="24"/>
                      <a:pt x="3907" y="93"/>
                      <a:pt x="3739" y="202"/>
                    </a:cubicBezTo>
                    <a:cubicBezTo>
                      <a:pt x="3422" y="391"/>
                      <a:pt x="3164" y="728"/>
                      <a:pt x="2926" y="1233"/>
                    </a:cubicBezTo>
                    <a:cubicBezTo>
                      <a:pt x="2747" y="1620"/>
                      <a:pt x="2599" y="2037"/>
                      <a:pt x="2460" y="2453"/>
                    </a:cubicBezTo>
                    <a:lnTo>
                      <a:pt x="2420" y="2562"/>
                    </a:lnTo>
                    <a:cubicBezTo>
                      <a:pt x="2291" y="2959"/>
                      <a:pt x="2143" y="3365"/>
                      <a:pt x="1964" y="3712"/>
                    </a:cubicBezTo>
                    <a:cubicBezTo>
                      <a:pt x="1855" y="3901"/>
                      <a:pt x="1766" y="4039"/>
                      <a:pt x="1657" y="4129"/>
                    </a:cubicBezTo>
                    <a:cubicBezTo>
                      <a:pt x="1567" y="4218"/>
                      <a:pt x="1448" y="4277"/>
                      <a:pt x="1339" y="4287"/>
                    </a:cubicBezTo>
                    <a:cubicBezTo>
                      <a:pt x="1322" y="4289"/>
                      <a:pt x="1305" y="4290"/>
                      <a:pt x="1288" y="4290"/>
                    </a:cubicBezTo>
                    <a:cubicBezTo>
                      <a:pt x="1203" y="4290"/>
                      <a:pt x="1112" y="4271"/>
                      <a:pt x="1022" y="4238"/>
                    </a:cubicBezTo>
                    <a:cubicBezTo>
                      <a:pt x="913" y="4198"/>
                      <a:pt x="824" y="4158"/>
                      <a:pt x="744" y="4109"/>
                    </a:cubicBezTo>
                    <a:cubicBezTo>
                      <a:pt x="596" y="4020"/>
                      <a:pt x="516" y="3960"/>
                      <a:pt x="516" y="3950"/>
                    </a:cubicBezTo>
                    <a:cubicBezTo>
                      <a:pt x="462" y="3908"/>
                      <a:pt x="396" y="3888"/>
                      <a:pt x="332" y="3888"/>
                    </a:cubicBezTo>
                    <a:cubicBezTo>
                      <a:pt x="244" y="3888"/>
                      <a:pt x="157" y="3926"/>
                      <a:pt x="100" y="4000"/>
                    </a:cubicBezTo>
                    <a:cubicBezTo>
                      <a:pt x="1" y="4129"/>
                      <a:pt x="21" y="4317"/>
                      <a:pt x="150" y="4416"/>
                    </a:cubicBezTo>
                    <a:cubicBezTo>
                      <a:pt x="159" y="4426"/>
                      <a:pt x="259" y="4505"/>
                      <a:pt x="437" y="4615"/>
                    </a:cubicBezTo>
                    <a:cubicBezTo>
                      <a:pt x="536" y="4674"/>
                      <a:pt x="665" y="4734"/>
                      <a:pt x="814" y="4793"/>
                    </a:cubicBezTo>
                    <a:cubicBezTo>
                      <a:pt x="972" y="4853"/>
                      <a:pt x="1131" y="4882"/>
                      <a:pt x="1280" y="4882"/>
                    </a:cubicBezTo>
                    <a:cubicBezTo>
                      <a:pt x="1320" y="4882"/>
                      <a:pt x="1359" y="4882"/>
                      <a:pt x="1399" y="4872"/>
                    </a:cubicBezTo>
                    <a:cubicBezTo>
                      <a:pt x="1637" y="4853"/>
                      <a:pt x="1875" y="4743"/>
                      <a:pt x="2063" y="4565"/>
                    </a:cubicBezTo>
                    <a:cubicBezTo>
                      <a:pt x="2212" y="4426"/>
                      <a:pt x="2341" y="4248"/>
                      <a:pt x="2480" y="3990"/>
                    </a:cubicBezTo>
                    <a:cubicBezTo>
                      <a:pt x="2688" y="3603"/>
                      <a:pt x="2837" y="3177"/>
                      <a:pt x="2985" y="2750"/>
                    </a:cubicBezTo>
                    <a:lnTo>
                      <a:pt x="3025" y="2641"/>
                    </a:lnTo>
                    <a:cubicBezTo>
                      <a:pt x="3154" y="2245"/>
                      <a:pt x="3293" y="1838"/>
                      <a:pt x="3461" y="1491"/>
                    </a:cubicBezTo>
                    <a:cubicBezTo>
                      <a:pt x="3640" y="1095"/>
                      <a:pt x="3838" y="827"/>
                      <a:pt x="4046" y="698"/>
                    </a:cubicBezTo>
                    <a:cubicBezTo>
                      <a:pt x="4165" y="619"/>
                      <a:pt x="4284" y="599"/>
                      <a:pt x="4354" y="589"/>
                    </a:cubicBezTo>
                    <a:cubicBezTo>
                      <a:pt x="4374" y="587"/>
                      <a:pt x="4395" y="586"/>
                      <a:pt x="4415" y="586"/>
                    </a:cubicBezTo>
                    <a:cubicBezTo>
                      <a:pt x="4499" y="586"/>
                      <a:pt x="4573" y="601"/>
                      <a:pt x="4621" y="609"/>
                    </a:cubicBezTo>
                    <a:cubicBezTo>
                      <a:pt x="4720" y="629"/>
                      <a:pt x="4770" y="648"/>
                      <a:pt x="4820" y="668"/>
                    </a:cubicBezTo>
                    <a:cubicBezTo>
                      <a:pt x="4839" y="668"/>
                      <a:pt x="4859" y="678"/>
                      <a:pt x="4859" y="678"/>
                    </a:cubicBezTo>
                    <a:cubicBezTo>
                      <a:pt x="4899" y="697"/>
                      <a:pt x="4940" y="705"/>
                      <a:pt x="4981" y="705"/>
                    </a:cubicBezTo>
                    <a:cubicBezTo>
                      <a:pt x="5091" y="705"/>
                      <a:pt x="5195" y="641"/>
                      <a:pt x="5246" y="539"/>
                    </a:cubicBezTo>
                    <a:cubicBezTo>
                      <a:pt x="5315" y="391"/>
                      <a:pt x="5256" y="212"/>
                      <a:pt x="5107" y="143"/>
                    </a:cubicBezTo>
                    <a:cubicBezTo>
                      <a:pt x="5107" y="143"/>
                      <a:pt x="5068" y="123"/>
                      <a:pt x="5008" y="103"/>
                    </a:cubicBezTo>
                    <a:cubicBezTo>
                      <a:pt x="4958" y="83"/>
                      <a:pt x="4869" y="54"/>
                      <a:pt x="4740" y="34"/>
                    </a:cubicBezTo>
                    <a:cubicBezTo>
                      <a:pt x="4621" y="11"/>
                      <a:pt x="4514" y="0"/>
                      <a:pt x="44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179;p54">
                <a:extLst>
                  <a:ext uri="{FF2B5EF4-FFF2-40B4-BE49-F238E27FC236}">
                    <a16:creationId xmlns:a16="http://schemas.microsoft.com/office/drawing/2014/main" id="{FF391216-5C3D-A4A4-5667-570DAB348FE7}"/>
                  </a:ext>
                </a:extLst>
              </p:cNvPr>
              <p:cNvSpPr/>
              <p:nvPr/>
            </p:nvSpPr>
            <p:spPr>
              <a:xfrm>
                <a:off x="-821356" y="-466888"/>
                <a:ext cx="34227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38" extrusionOk="0">
                    <a:moveTo>
                      <a:pt x="60" y="1"/>
                    </a:moveTo>
                    <a:cubicBezTo>
                      <a:pt x="60" y="1"/>
                      <a:pt x="1" y="40"/>
                      <a:pt x="1" y="40"/>
                    </a:cubicBezTo>
                    <a:cubicBezTo>
                      <a:pt x="1" y="40"/>
                      <a:pt x="50" y="110"/>
                      <a:pt x="110" y="189"/>
                    </a:cubicBezTo>
                    <a:cubicBezTo>
                      <a:pt x="159" y="259"/>
                      <a:pt x="209" y="338"/>
                      <a:pt x="209" y="338"/>
                    </a:cubicBezTo>
                    <a:lnTo>
                      <a:pt x="129" y="169"/>
                    </a:lnTo>
                    <a:cubicBezTo>
                      <a:pt x="100" y="90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180;p54">
                <a:extLst>
                  <a:ext uri="{FF2B5EF4-FFF2-40B4-BE49-F238E27FC236}">
                    <a16:creationId xmlns:a16="http://schemas.microsoft.com/office/drawing/2014/main" id="{CC062F3B-78A5-ADF3-10BB-FAE42403205E}"/>
                  </a:ext>
                </a:extLst>
              </p:cNvPr>
              <p:cNvSpPr/>
              <p:nvPr/>
            </p:nvSpPr>
            <p:spPr>
              <a:xfrm>
                <a:off x="-891121" y="-408423"/>
                <a:ext cx="47165" cy="44053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9" extrusionOk="0">
                    <a:moveTo>
                      <a:pt x="40" y="1"/>
                    </a:moveTo>
                    <a:lnTo>
                      <a:pt x="0" y="50"/>
                    </a:lnTo>
                    <a:lnTo>
                      <a:pt x="149" y="159"/>
                    </a:lnTo>
                    <a:lnTo>
                      <a:pt x="288" y="268"/>
                    </a:lnTo>
                    <a:cubicBezTo>
                      <a:pt x="288" y="268"/>
                      <a:pt x="228" y="199"/>
                      <a:pt x="169" y="140"/>
                    </a:cubicBez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181;p54">
                <a:extLst>
                  <a:ext uri="{FF2B5EF4-FFF2-40B4-BE49-F238E27FC236}">
                    <a16:creationId xmlns:a16="http://schemas.microsoft.com/office/drawing/2014/main" id="{47EB64C1-4A55-5AED-2CFE-7A019FFBBCCD}"/>
                  </a:ext>
                </a:extLst>
              </p:cNvPr>
              <p:cNvSpPr/>
              <p:nvPr/>
            </p:nvSpPr>
            <p:spPr>
              <a:xfrm>
                <a:off x="-939923" y="-336856"/>
                <a:ext cx="53716" cy="3259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199" extrusionOk="0">
                    <a:moveTo>
                      <a:pt x="30" y="0"/>
                    </a:moveTo>
                    <a:lnTo>
                      <a:pt x="1" y="50"/>
                    </a:lnTo>
                    <a:lnTo>
                      <a:pt x="328" y="198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182;p54">
                <a:extLst>
                  <a:ext uri="{FF2B5EF4-FFF2-40B4-BE49-F238E27FC236}">
                    <a16:creationId xmlns:a16="http://schemas.microsoft.com/office/drawing/2014/main" id="{C888BEDE-371D-CCA2-5FCC-850C0D3F8A9F}"/>
                  </a:ext>
                </a:extLst>
              </p:cNvPr>
              <p:cNvSpPr/>
              <p:nvPr/>
            </p:nvSpPr>
            <p:spPr>
              <a:xfrm>
                <a:off x="-975625" y="-263816"/>
                <a:ext cx="56991" cy="27677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69" extrusionOk="0">
                    <a:moveTo>
                      <a:pt x="30" y="0"/>
                    </a:moveTo>
                    <a:lnTo>
                      <a:pt x="1" y="50"/>
                    </a:lnTo>
                    <a:lnTo>
                      <a:pt x="348" y="169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183;p54">
                <a:extLst>
                  <a:ext uri="{FF2B5EF4-FFF2-40B4-BE49-F238E27FC236}">
                    <a16:creationId xmlns:a16="http://schemas.microsoft.com/office/drawing/2014/main" id="{68C86EFE-2DAC-5440-5B3F-5C890ED71121}"/>
                  </a:ext>
                </a:extLst>
              </p:cNvPr>
              <p:cNvSpPr/>
              <p:nvPr/>
            </p:nvSpPr>
            <p:spPr>
              <a:xfrm>
                <a:off x="-1004775" y="-190776"/>
                <a:ext cx="58629" cy="26203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0" extrusionOk="0">
                    <a:moveTo>
                      <a:pt x="20" y="0"/>
                    </a:moveTo>
                    <a:lnTo>
                      <a:pt x="0" y="60"/>
                    </a:lnTo>
                    <a:lnTo>
                      <a:pt x="357" y="159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184;p54">
                <a:extLst>
                  <a:ext uri="{FF2B5EF4-FFF2-40B4-BE49-F238E27FC236}">
                    <a16:creationId xmlns:a16="http://schemas.microsoft.com/office/drawing/2014/main" id="{B49A425B-73C5-B97E-6373-7451752CE418}"/>
                  </a:ext>
                </a:extLst>
              </p:cNvPr>
              <p:cNvSpPr/>
              <p:nvPr/>
            </p:nvSpPr>
            <p:spPr>
              <a:xfrm>
                <a:off x="-1029177" y="-116098"/>
                <a:ext cx="56991" cy="22927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40" extrusionOk="0">
                    <a:moveTo>
                      <a:pt x="10" y="1"/>
                    </a:moveTo>
                    <a:lnTo>
                      <a:pt x="0" y="50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185;p54">
                <a:extLst>
                  <a:ext uri="{FF2B5EF4-FFF2-40B4-BE49-F238E27FC236}">
                    <a16:creationId xmlns:a16="http://schemas.microsoft.com/office/drawing/2014/main" id="{1D4B0DD8-37E7-E6E3-6222-494DE212FA73}"/>
                  </a:ext>
                </a:extLst>
              </p:cNvPr>
              <p:cNvSpPr/>
              <p:nvPr/>
            </p:nvSpPr>
            <p:spPr>
              <a:xfrm>
                <a:off x="-1055216" y="-44695"/>
                <a:ext cx="58629" cy="2456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50" extrusionOk="0">
                    <a:moveTo>
                      <a:pt x="21" y="1"/>
                    </a:moveTo>
                    <a:lnTo>
                      <a:pt x="1" y="50"/>
                    </a:lnTo>
                    <a:lnTo>
                      <a:pt x="358" y="150"/>
                    </a:lnTo>
                    <a:lnTo>
                      <a:pt x="21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186;p54">
                <a:extLst>
                  <a:ext uri="{FF2B5EF4-FFF2-40B4-BE49-F238E27FC236}">
                    <a16:creationId xmlns:a16="http://schemas.microsoft.com/office/drawing/2014/main" id="{1EF3F78B-FB66-6479-9BFE-F19EE532571B}"/>
                  </a:ext>
                </a:extLst>
              </p:cNvPr>
              <p:cNvSpPr/>
              <p:nvPr/>
            </p:nvSpPr>
            <p:spPr>
              <a:xfrm>
                <a:off x="-1081091" y="26871"/>
                <a:ext cx="56991" cy="2440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49" extrusionOk="0">
                    <a:moveTo>
                      <a:pt x="20" y="0"/>
                    </a:moveTo>
                    <a:lnTo>
                      <a:pt x="0" y="40"/>
                    </a:lnTo>
                    <a:lnTo>
                      <a:pt x="347" y="149"/>
                    </a:lnTo>
                    <a:lnTo>
                      <a:pt x="347" y="149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187;p54">
                <a:extLst>
                  <a:ext uri="{FF2B5EF4-FFF2-40B4-BE49-F238E27FC236}">
                    <a16:creationId xmlns:a16="http://schemas.microsoft.com/office/drawing/2014/main" id="{6D3C049D-2EE4-0C05-CE08-F4BA79DB0E82}"/>
                  </a:ext>
                </a:extLst>
              </p:cNvPr>
              <p:cNvSpPr/>
              <p:nvPr/>
            </p:nvSpPr>
            <p:spPr>
              <a:xfrm>
                <a:off x="-1108768" y="93361"/>
                <a:ext cx="53716" cy="29478"/>
              </a:xfrm>
              <a:custGeom>
                <a:avLst/>
                <a:gdLst/>
                <a:ahLst/>
                <a:cxnLst/>
                <a:rect l="l" t="t" r="r" b="b"/>
                <a:pathLst>
                  <a:path w="328" h="180" extrusionOk="0">
                    <a:moveTo>
                      <a:pt x="20" y="1"/>
                    </a:moveTo>
                    <a:lnTo>
                      <a:pt x="1" y="40"/>
                    </a:lnTo>
                    <a:lnTo>
                      <a:pt x="328" y="179"/>
                    </a:lnTo>
                    <a:lnTo>
                      <a:pt x="328" y="179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188;p54">
                <a:extLst>
                  <a:ext uri="{FF2B5EF4-FFF2-40B4-BE49-F238E27FC236}">
                    <a16:creationId xmlns:a16="http://schemas.microsoft.com/office/drawing/2014/main" id="{4E38C6E1-2A83-4D95-74AB-E25125BCBA94}"/>
                  </a:ext>
                </a:extLst>
              </p:cNvPr>
              <p:cNvSpPr/>
              <p:nvPr/>
            </p:nvSpPr>
            <p:spPr>
              <a:xfrm>
                <a:off x="-1144469" y="153463"/>
                <a:ext cx="50440" cy="3750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29" extrusionOk="0">
                    <a:moveTo>
                      <a:pt x="30" y="0"/>
                    </a:moveTo>
                    <a:lnTo>
                      <a:pt x="0" y="40"/>
                    </a:lnTo>
                    <a:cubicBezTo>
                      <a:pt x="0" y="40"/>
                      <a:pt x="80" y="90"/>
                      <a:pt x="159" y="129"/>
                    </a:cubicBezTo>
                    <a:lnTo>
                      <a:pt x="308" y="229"/>
                    </a:lnTo>
                    <a:lnTo>
                      <a:pt x="308" y="229"/>
                    </a:lnTo>
                    <a:lnTo>
                      <a:pt x="169" y="110"/>
                    </a:lnTo>
                    <a:cubicBezTo>
                      <a:pt x="100" y="6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189;p54">
                <a:extLst>
                  <a:ext uri="{FF2B5EF4-FFF2-40B4-BE49-F238E27FC236}">
                    <a16:creationId xmlns:a16="http://schemas.microsoft.com/office/drawing/2014/main" id="{8BF40E0A-D8B5-2CDA-F1F7-3FBF8FC77916}"/>
                  </a:ext>
                </a:extLst>
              </p:cNvPr>
              <p:cNvSpPr/>
              <p:nvPr/>
            </p:nvSpPr>
            <p:spPr>
              <a:xfrm>
                <a:off x="-1185084" y="197353"/>
                <a:ext cx="35865" cy="5044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308" extrusionOk="0">
                    <a:moveTo>
                      <a:pt x="30" y="0"/>
                    </a:moveTo>
                    <a:cubicBezTo>
                      <a:pt x="30" y="0"/>
                      <a:pt x="1" y="20"/>
                      <a:pt x="1" y="20"/>
                    </a:cubicBezTo>
                    <a:cubicBezTo>
                      <a:pt x="1" y="20"/>
                      <a:pt x="50" y="89"/>
                      <a:pt x="110" y="169"/>
                    </a:cubicBezTo>
                    <a:cubicBezTo>
                      <a:pt x="159" y="238"/>
                      <a:pt x="219" y="308"/>
                      <a:pt x="219" y="308"/>
                    </a:cubicBezTo>
                    <a:cubicBezTo>
                      <a:pt x="219" y="308"/>
                      <a:pt x="169" y="228"/>
                      <a:pt x="129" y="149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190;p54">
                <a:extLst>
                  <a:ext uri="{FF2B5EF4-FFF2-40B4-BE49-F238E27FC236}">
                    <a16:creationId xmlns:a16="http://schemas.microsoft.com/office/drawing/2014/main" id="{4E942DFD-4C21-D674-B20A-BF480E17A9A3}"/>
                  </a:ext>
                </a:extLst>
              </p:cNvPr>
              <p:cNvSpPr/>
              <p:nvPr/>
            </p:nvSpPr>
            <p:spPr>
              <a:xfrm>
                <a:off x="-1230611" y="213566"/>
                <a:ext cx="5077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31" h="368" extrusionOk="0">
                    <a:moveTo>
                      <a:pt x="1" y="0"/>
                    </a:moveTo>
                    <a:lnTo>
                      <a:pt x="11" y="179"/>
                    </a:lnTo>
                    <a:cubicBezTo>
                      <a:pt x="21" y="268"/>
                      <a:pt x="21" y="367"/>
                      <a:pt x="21" y="367"/>
                    </a:cubicBezTo>
                    <a:lnTo>
                      <a:pt x="31" y="17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191;p54">
                <a:extLst>
                  <a:ext uri="{FF2B5EF4-FFF2-40B4-BE49-F238E27FC236}">
                    <a16:creationId xmlns:a16="http://schemas.microsoft.com/office/drawing/2014/main" id="{3A349161-4A97-E97D-85CA-403B1517154E}"/>
                  </a:ext>
                </a:extLst>
              </p:cNvPr>
              <p:cNvSpPr/>
              <p:nvPr/>
            </p:nvSpPr>
            <p:spPr>
              <a:xfrm>
                <a:off x="-1305289" y="200628"/>
                <a:ext cx="26203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38" extrusionOk="0">
                    <a:moveTo>
                      <a:pt x="120" y="0"/>
                    </a:moveTo>
                    <a:lnTo>
                      <a:pt x="60" y="169"/>
                    </a:lnTo>
                    <a:lnTo>
                      <a:pt x="1" y="337"/>
                    </a:lnTo>
                    <a:cubicBezTo>
                      <a:pt x="1" y="337"/>
                      <a:pt x="40" y="258"/>
                      <a:pt x="80" y="179"/>
                    </a:cubicBezTo>
                    <a:cubicBezTo>
                      <a:pt x="120" y="99"/>
                      <a:pt x="159" y="20"/>
                      <a:pt x="159" y="20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192;p54">
                <a:extLst>
                  <a:ext uri="{FF2B5EF4-FFF2-40B4-BE49-F238E27FC236}">
                    <a16:creationId xmlns:a16="http://schemas.microsoft.com/office/drawing/2014/main" id="{A4D0F4C8-A14A-2F17-8D5E-8E7A585EBDDF}"/>
                  </a:ext>
                </a:extLst>
              </p:cNvPr>
              <p:cNvSpPr/>
              <p:nvPr/>
            </p:nvSpPr>
            <p:spPr>
              <a:xfrm>
                <a:off x="-1375054" y="166401"/>
                <a:ext cx="37503" cy="5224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19" extrusionOk="0">
                    <a:moveTo>
                      <a:pt x="189" y="1"/>
                    </a:moveTo>
                    <a:lnTo>
                      <a:pt x="0" y="318"/>
                    </a:lnTo>
                    <a:lnTo>
                      <a:pt x="228" y="31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3" name="Google Shape;6193;p54">
                <a:extLst>
                  <a:ext uri="{FF2B5EF4-FFF2-40B4-BE49-F238E27FC236}">
                    <a16:creationId xmlns:a16="http://schemas.microsoft.com/office/drawing/2014/main" id="{B909B4CD-BD25-4A36-31D9-6B774CB534A7}"/>
                  </a:ext>
                </a:extLst>
              </p:cNvPr>
              <p:cNvSpPr/>
              <p:nvPr/>
            </p:nvSpPr>
            <p:spPr>
              <a:xfrm>
                <a:off x="-922073" y="-364533"/>
                <a:ext cx="427269" cy="704855"/>
              </a:xfrm>
              <a:custGeom>
                <a:avLst/>
                <a:gdLst/>
                <a:ahLst/>
                <a:cxnLst/>
                <a:rect l="l" t="t" r="r" b="b"/>
                <a:pathLst>
                  <a:path w="2609" h="4304" extrusionOk="0">
                    <a:moveTo>
                      <a:pt x="2053" y="0"/>
                    </a:moveTo>
                    <a:cubicBezTo>
                      <a:pt x="2053" y="1"/>
                      <a:pt x="2033" y="30"/>
                      <a:pt x="1994" y="100"/>
                    </a:cubicBezTo>
                    <a:cubicBezTo>
                      <a:pt x="1964" y="169"/>
                      <a:pt x="1914" y="268"/>
                      <a:pt x="1865" y="407"/>
                    </a:cubicBezTo>
                    <a:cubicBezTo>
                      <a:pt x="1815" y="536"/>
                      <a:pt x="1766" y="704"/>
                      <a:pt x="1726" y="903"/>
                    </a:cubicBezTo>
                    <a:cubicBezTo>
                      <a:pt x="1676" y="1101"/>
                      <a:pt x="1657" y="1319"/>
                      <a:pt x="1617" y="1557"/>
                    </a:cubicBezTo>
                    <a:cubicBezTo>
                      <a:pt x="1577" y="1805"/>
                      <a:pt x="1538" y="2063"/>
                      <a:pt x="1498" y="2341"/>
                    </a:cubicBezTo>
                    <a:cubicBezTo>
                      <a:pt x="1448" y="2608"/>
                      <a:pt x="1399" y="2906"/>
                      <a:pt x="1250" y="3154"/>
                    </a:cubicBezTo>
                    <a:cubicBezTo>
                      <a:pt x="1181" y="3273"/>
                      <a:pt x="1082" y="3372"/>
                      <a:pt x="953" y="3431"/>
                    </a:cubicBezTo>
                    <a:cubicBezTo>
                      <a:pt x="814" y="3501"/>
                      <a:pt x="665" y="3530"/>
                      <a:pt x="516" y="3550"/>
                    </a:cubicBezTo>
                    <a:cubicBezTo>
                      <a:pt x="437" y="3560"/>
                      <a:pt x="348" y="3570"/>
                      <a:pt x="269" y="3600"/>
                    </a:cubicBezTo>
                    <a:cubicBezTo>
                      <a:pt x="179" y="3620"/>
                      <a:pt x="80" y="3679"/>
                      <a:pt x="40" y="3778"/>
                    </a:cubicBezTo>
                    <a:cubicBezTo>
                      <a:pt x="21" y="3828"/>
                      <a:pt x="11" y="3877"/>
                      <a:pt x="1" y="3917"/>
                    </a:cubicBezTo>
                    <a:cubicBezTo>
                      <a:pt x="1" y="3977"/>
                      <a:pt x="11" y="4016"/>
                      <a:pt x="31" y="4066"/>
                    </a:cubicBezTo>
                    <a:cubicBezTo>
                      <a:pt x="60" y="4165"/>
                      <a:pt x="140" y="4234"/>
                      <a:pt x="239" y="4274"/>
                    </a:cubicBezTo>
                    <a:cubicBezTo>
                      <a:pt x="278" y="4294"/>
                      <a:pt x="328" y="4304"/>
                      <a:pt x="378" y="4304"/>
                    </a:cubicBezTo>
                    <a:cubicBezTo>
                      <a:pt x="427" y="4304"/>
                      <a:pt x="467" y="4294"/>
                      <a:pt x="506" y="4294"/>
                    </a:cubicBezTo>
                    <a:cubicBezTo>
                      <a:pt x="596" y="4284"/>
                      <a:pt x="675" y="4264"/>
                      <a:pt x="754" y="4254"/>
                    </a:cubicBezTo>
                    <a:cubicBezTo>
                      <a:pt x="913" y="4224"/>
                      <a:pt x="1082" y="4175"/>
                      <a:pt x="1230" y="4105"/>
                    </a:cubicBezTo>
                    <a:cubicBezTo>
                      <a:pt x="1538" y="3967"/>
                      <a:pt x="1786" y="3719"/>
                      <a:pt x="1924" y="3431"/>
                    </a:cubicBezTo>
                    <a:cubicBezTo>
                      <a:pt x="2063" y="3154"/>
                      <a:pt x="2143" y="2856"/>
                      <a:pt x="2192" y="2578"/>
                    </a:cubicBezTo>
                    <a:cubicBezTo>
                      <a:pt x="2242" y="2301"/>
                      <a:pt x="2271" y="2033"/>
                      <a:pt x="2301" y="1795"/>
                    </a:cubicBezTo>
                    <a:cubicBezTo>
                      <a:pt x="2351" y="1309"/>
                      <a:pt x="2390" y="913"/>
                      <a:pt x="2470" y="635"/>
                    </a:cubicBezTo>
                    <a:cubicBezTo>
                      <a:pt x="2499" y="496"/>
                      <a:pt x="2539" y="397"/>
                      <a:pt x="2569" y="328"/>
                    </a:cubicBezTo>
                    <a:cubicBezTo>
                      <a:pt x="2589" y="268"/>
                      <a:pt x="2609" y="229"/>
                      <a:pt x="2609" y="219"/>
                    </a:cubicBezTo>
                    <a:lnTo>
                      <a:pt x="2609" y="219"/>
                    </a:lnTo>
                    <a:cubicBezTo>
                      <a:pt x="2599" y="248"/>
                      <a:pt x="2579" y="278"/>
                      <a:pt x="2569" y="308"/>
                    </a:cubicBezTo>
                    <a:cubicBezTo>
                      <a:pt x="2480" y="516"/>
                      <a:pt x="2410" y="764"/>
                      <a:pt x="2341" y="1101"/>
                    </a:cubicBezTo>
                    <a:cubicBezTo>
                      <a:pt x="2311" y="1289"/>
                      <a:pt x="2281" y="1478"/>
                      <a:pt x="2252" y="1686"/>
                    </a:cubicBezTo>
                    <a:cubicBezTo>
                      <a:pt x="2242" y="1825"/>
                      <a:pt x="2222" y="1954"/>
                      <a:pt x="2202" y="2083"/>
                    </a:cubicBezTo>
                    <a:cubicBezTo>
                      <a:pt x="2143" y="2450"/>
                      <a:pt x="2083" y="2797"/>
                      <a:pt x="1974" y="3124"/>
                    </a:cubicBezTo>
                    <a:cubicBezTo>
                      <a:pt x="1855" y="3520"/>
                      <a:pt x="1617" y="3838"/>
                      <a:pt x="1320" y="3986"/>
                    </a:cubicBezTo>
                    <a:cubicBezTo>
                      <a:pt x="1091" y="4115"/>
                      <a:pt x="854" y="4165"/>
                      <a:pt x="695" y="4195"/>
                    </a:cubicBezTo>
                    <a:lnTo>
                      <a:pt x="635" y="4205"/>
                    </a:lnTo>
                    <a:cubicBezTo>
                      <a:pt x="487" y="4224"/>
                      <a:pt x="397" y="4234"/>
                      <a:pt x="397" y="4234"/>
                    </a:cubicBezTo>
                    <a:lnTo>
                      <a:pt x="368" y="4234"/>
                    </a:lnTo>
                    <a:cubicBezTo>
                      <a:pt x="219" y="4234"/>
                      <a:pt x="90" y="4125"/>
                      <a:pt x="70" y="3977"/>
                    </a:cubicBezTo>
                    <a:cubicBezTo>
                      <a:pt x="50" y="3808"/>
                      <a:pt x="169" y="3669"/>
                      <a:pt x="328" y="3649"/>
                    </a:cubicBezTo>
                    <a:cubicBezTo>
                      <a:pt x="328" y="3649"/>
                      <a:pt x="407" y="3639"/>
                      <a:pt x="556" y="3620"/>
                    </a:cubicBezTo>
                    <a:lnTo>
                      <a:pt x="586" y="3610"/>
                    </a:lnTo>
                    <a:cubicBezTo>
                      <a:pt x="715" y="3590"/>
                      <a:pt x="883" y="3550"/>
                      <a:pt x="1042" y="3461"/>
                    </a:cubicBezTo>
                    <a:cubicBezTo>
                      <a:pt x="1201" y="3382"/>
                      <a:pt x="1339" y="3183"/>
                      <a:pt x="1419" y="2935"/>
                    </a:cubicBezTo>
                    <a:cubicBezTo>
                      <a:pt x="1508" y="2648"/>
                      <a:pt x="1567" y="2331"/>
                      <a:pt x="1617" y="1993"/>
                    </a:cubicBezTo>
                    <a:cubicBezTo>
                      <a:pt x="1637" y="1874"/>
                      <a:pt x="1657" y="1746"/>
                      <a:pt x="1667" y="1617"/>
                    </a:cubicBezTo>
                    <a:cubicBezTo>
                      <a:pt x="1696" y="1408"/>
                      <a:pt x="1726" y="1190"/>
                      <a:pt x="1766" y="982"/>
                    </a:cubicBezTo>
                    <a:cubicBezTo>
                      <a:pt x="1835" y="615"/>
                      <a:pt x="1914" y="318"/>
                      <a:pt x="2024" y="80"/>
                    </a:cubicBezTo>
                    <a:cubicBezTo>
                      <a:pt x="2024" y="70"/>
                      <a:pt x="2033" y="60"/>
                      <a:pt x="2033" y="50"/>
                    </a:cubicBezTo>
                    <a:cubicBezTo>
                      <a:pt x="2043" y="20"/>
                      <a:pt x="2053" y="1"/>
                      <a:pt x="2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4" name="Google Shape;6194;p54">
                <a:extLst>
                  <a:ext uri="{FF2B5EF4-FFF2-40B4-BE49-F238E27FC236}">
                    <a16:creationId xmlns:a16="http://schemas.microsoft.com/office/drawing/2014/main" id="{29FD4E70-FB1A-DD45-17F5-09577DC270B0}"/>
                  </a:ext>
                </a:extLst>
              </p:cNvPr>
              <p:cNvSpPr/>
              <p:nvPr/>
            </p:nvSpPr>
            <p:spPr>
              <a:xfrm>
                <a:off x="-913884" y="-460337"/>
                <a:ext cx="521436" cy="789359"/>
              </a:xfrm>
              <a:custGeom>
                <a:avLst/>
                <a:gdLst/>
                <a:ahLst/>
                <a:cxnLst/>
                <a:rect l="l" t="t" r="r" b="b"/>
                <a:pathLst>
                  <a:path w="3184" h="4820" extrusionOk="0">
                    <a:moveTo>
                      <a:pt x="2762" y="0"/>
                    </a:moveTo>
                    <a:cubicBezTo>
                      <a:pt x="2689" y="0"/>
                      <a:pt x="2616" y="12"/>
                      <a:pt x="2549" y="40"/>
                    </a:cubicBezTo>
                    <a:cubicBezTo>
                      <a:pt x="2231" y="139"/>
                      <a:pt x="2053" y="476"/>
                      <a:pt x="1974" y="665"/>
                    </a:cubicBezTo>
                    <a:cubicBezTo>
                      <a:pt x="1864" y="903"/>
                      <a:pt x="1785" y="1200"/>
                      <a:pt x="1716" y="1567"/>
                    </a:cubicBezTo>
                    <a:cubicBezTo>
                      <a:pt x="1676" y="1775"/>
                      <a:pt x="1646" y="1993"/>
                      <a:pt x="1617" y="2202"/>
                    </a:cubicBezTo>
                    <a:cubicBezTo>
                      <a:pt x="1607" y="2331"/>
                      <a:pt x="1587" y="2459"/>
                      <a:pt x="1567" y="2578"/>
                    </a:cubicBezTo>
                    <a:cubicBezTo>
                      <a:pt x="1517" y="2916"/>
                      <a:pt x="1458" y="3233"/>
                      <a:pt x="1369" y="3520"/>
                    </a:cubicBezTo>
                    <a:cubicBezTo>
                      <a:pt x="1289" y="3768"/>
                      <a:pt x="1151" y="3967"/>
                      <a:pt x="992" y="4046"/>
                    </a:cubicBezTo>
                    <a:cubicBezTo>
                      <a:pt x="833" y="4135"/>
                      <a:pt x="665" y="4175"/>
                      <a:pt x="536" y="4195"/>
                    </a:cubicBezTo>
                    <a:lnTo>
                      <a:pt x="506" y="4205"/>
                    </a:lnTo>
                    <a:cubicBezTo>
                      <a:pt x="357" y="4224"/>
                      <a:pt x="278" y="4234"/>
                      <a:pt x="278" y="4234"/>
                    </a:cubicBezTo>
                    <a:cubicBezTo>
                      <a:pt x="119" y="4254"/>
                      <a:pt x="0" y="4393"/>
                      <a:pt x="20" y="4562"/>
                    </a:cubicBezTo>
                    <a:cubicBezTo>
                      <a:pt x="40" y="4710"/>
                      <a:pt x="169" y="4819"/>
                      <a:pt x="318" y="4819"/>
                    </a:cubicBezTo>
                    <a:lnTo>
                      <a:pt x="347" y="4819"/>
                    </a:lnTo>
                    <a:cubicBezTo>
                      <a:pt x="347" y="4819"/>
                      <a:pt x="437" y="4809"/>
                      <a:pt x="585" y="4790"/>
                    </a:cubicBezTo>
                    <a:lnTo>
                      <a:pt x="645" y="4780"/>
                    </a:lnTo>
                    <a:cubicBezTo>
                      <a:pt x="804" y="4750"/>
                      <a:pt x="1041" y="4700"/>
                      <a:pt x="1270" y="4571"/>
                    </a:cubicBezTo>
                    <a:cubicBezTo>
                      <a:pt x="1567" y="4423"/>
                      <a:pt x="1805" y="4105"/>
                      <a:pt x="1924" y="3709"/>
                    </a:cubicBezTo>
                    <a:cubicBezTo>
                      <a:pt x="2033" y="3382"/>
                      <a:pt x="2093" y="3035"/>
                      <a:pt x="2152" y="2668"/>
                    </a:cubicBezTo>
                    <a:cubicBezTo>
                      <a:pt x="2172" y="2539"/>
                      <a:pt x="2192" y="2410"/>
                      <a:pt x="2202" y="2271"/>
                    </a:cubicBezTo>
                    <a:cubicBezTo>
                      <a:pt x="2231" y="2063"/>
                      <a:pt x="2261" y="1874"/>
                      <a:pt x="2291" y="1686"/>
                    </a:cubicBezTo>
                    <a:cubicBezTo>
                      <a:pt x="2360" y="1349"/>
                      <a:pt x="2430" y="1101"/>
                      <a:pt x="2519" y="893"/>
                    </a:cubicBezTo>
                    <a:cubicBezTo>
                      <a:pt x="2598" y="704"/>
                      <a:pt x="2697" y="615"/>
                      <a:pt x="2737" y="595"/>
                    </a:cubicBezTo>
                    <a:lnTo>
                      <a:pt x="2767" y="595"/>
                    </a:lnTo>
                    <a:cubicBezTo>
                      <a:pt x="2799" y="604"/>
                      <a:pt x="2831" y="609"/>
                      <a:pt x="2863" y="609"/>
                    </a:cubicBezTo>
                    <a:cubicBezTo>
                      <a:pt x="2942" y="609"/>
                      <a:pt x="3018" y="582"/>
                      <a:pt x="3074" y="526"/>
                    </a:cubicBezTo>
                    <a:cubicBezTo>
                      <a:pt x="3153" y="457"/>
                      <a:pt x="3183" y="348"/>
                      <a:pt x="3153" y="238"/>
                    </a:cubicBezTo>
                    <a:cubicBezTo>
                      <a:pt x="3124" y="129"/>
                      <a:pt x="3034" y="50"/>
                      <a:pt x="2925" y="20"/>
                    </a:cubicBezTo>
                    <a:cubicBezTo>
                      <a:pt x="2873" y="7"/>
                      <a:pt x="2818" y="0"/>
                      <a:pt x="27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195;p54">
                <a:extLst>
                  <a:ext uri="{FF2B5EF4-FFF2-40B4-BE49-F238E27FC236}">
                    <a16:creationId xmlns:a16="http://schemas.microsoft.com/office/drawing/2014/main" id="{4AC10412-5EF4-8093-6B3B-11E1FBB9634E}"/>
                  </a:ext>
                </a:extLst>
              </p:cNvPr>
              <p:cNvSpPr/>
              <p:nvPr/>
            </p:nvSpPr>
            <p:spPr>
              <a:xfrm>
                <a:off x="-610259" y="-304430"/>
                <a:ext cx="56991" cy="2129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30" extrusionOk="0">
                    <a:moveTo>
                      <a:pt x="10" y="0"/>
                    </a:moveTo>
                    <a:lnTo>
                      <a:pt x="1" y="40"/>
                    </a:lnTo>
                    <a:lnTo>
                      <a:pt x="348" y="129"/>
                    </a:lnTo>
                    <a:lnTo>
                      <a:pt x="348" y="12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196;p54">
                <a:extLst>
                  <a:ext uri="{FF2B5EF4-FFF2-40B4-BE49-F238E27FC236}">
                    <a16:creationId xmlns:a16="http://schemas.microsoft.com/office/drawing/2014/main" id="{2D9015C6-F5ED-96D8-55AF-020DAF9EDAAE}"/>
                  </a:ext>
                </a:extLst>
              </p:cNvPr>
              <p:cNvSpPr/>
              <p:nvPr/>
            </p:nvSpPr>
            <p:spPr>
              <a:xfrm>
                <a:off x="-626472" y="-244328"/>
                <a:ext cx="58629" cy="16377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00" extrusionOk="0">
                    <a:moveTo>
                      <a:pt x="10" y="0"/>
                    </a:moveTo>
                    <a:lnTo>
                      <a:pt x="0" y="40"/>
                    </a:lnTo>
                    <a:lnTo>
                      <a:pt x="357" y="9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197;p54">
                <a:extLst>
                  <a:ext uri="{FF2B5EF4-FFF2-40B4-BE49-F238E27FC236}">
                    <a16:creationId xmlns:a16="http://schemas.microsoft.com/office/drawing/2014/main" id="{9B403FDD-7C4C-E800-8541-B7BF506FC21E}"/>
                  </a:ext>
                </a:extLst>
              </p:cNvPr>
              <p:cNvSpPr/>
              <p:nvPr/>
            </p:nvSpPr>
            <p:spPr>
              <a:xfrm>
                <a:off x="-637936" y="-184225"/>
                <a:ext cx="58629" cy="1310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80" extrusionOk="0">
                    <a:moveTo>
                      <a:pt x="11" y="0"/>
                    </a:moveTo>
                    <a:lnTo>
                      <a:pt x="1" y="40"/>
                    </a:lnTo>
                    <a:lnTo>
                      <a:pt x="358" y="7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198;p54">
                <a:extLst>
                  <a:ext uri="{FF2B5EF4-FFF2-40B4-BE49-F238E27FC236}">
                    <a16:creationId xmlns:a16="http://schemas.microsoft.com/office/drawing/2014/main" id="{E29DDEE8-D5C3-F589-2CB8-D58505A8F005}"/>
                  </a:ext>
                </a:extLst>
              </p:cNvPr>
              <p:cNvSpPr/>
              <p:nvPr/>
            </p:nvSpPr>
            <p:spPr>
              <a:xfrm>
                <a:off x="-645960" y="-125760"/>
                <a:ext cx="58629" cy="11464"/>
              </a:xfrm>
              <a:custGeom>
                <a:avLst/>
                <a:gdLst/>
                <a:ahLst/>
                <a:cxnLst/>
                <a:rect l="l" t="t" r="r" b="b"/>
                <a:pathLst>
                  <a:path w="358" h="70" extrusionOk="0">
                    <a:moveTo>
                      <a:pt x="0" y="0"/>
                    </a:moveTo>
                    <a:lnTo>
                      <a:pt x="0" y="40"/>
                    </a:lnTo>
                    <a:lnTo>
                      <a:pt x="357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199;p54">
                <a:extLst>
                  <a:ext uri="{FF2B5EF4-FFF2-40B4-BE49-F238E27FC236}">
                    <a16:creationId xmlns:a16="http://schemas.microsoft.com/office/drawing/2014/main" id="{62CF716B-77D6-7F14-85AA-8FB8FAEA6A46}"/>
                  </a:ext>
                </a:extLst>
              </p:cNvPr>
              <p:cNvSpPr/>
              <p:nvPr/>
            </p:nvSpPr>
            <p:spPr>
              <a:xfrm>
                <a:off x="-654149" y="-67459"/>
                <a:ext cx="60266" cy="9990"/>
              </a:xfrm>
              <a:custGeom>
                <a:avLst/>
                <a:gdLst/>
                <a:ahLst/>
                <a:cxnLst/>
                <a:rect l="l" t="t" r="r" b="b"/>
                <a:pathLst>
                  <a:path w="368" h="61" extrusionOk="0">
                    <a:moveTo>
                      <a:pt x="11" y="1"/>
                    </a:moveTo>
                    <a:lnTo>
                      <a:pt x="1" y="31"/>
                    </a:lnTo>
                    <a:cubicBezTo>
                      <a:pt x="1" y="31"/>
                      <a:pt x="100" y="41"/>
                      <a:pt x="189" y="51"/>
                    </a:cubicBezTo>
                    <a:cubicBezTo>
                      <a:pt x="278" y="51"/>
                      <a:pt x="368" y="60"/>
                      <a:pt x="368" y="60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200;p54">
                <a:extLst>
                  <a:ext uri="{FF2B5EF4-FFF2-40B4-BE49-F238E27FC236}">
                    <a16:creationId xmlns:a16="http://schemas.microsoft.com/office/drawing/2014/main" id="{A2319486-0139-05C8-55E5-066A8FC37743}"/>
                  </a:ext>
                </a:extLst>
              </p:cNvPr>
              <p:cNvSpPr/>
              <p:nvPr/>
            </p:nvSpPr>
            <p:spPr>
              <a:xfrm>
                <a:off x="-662173" y="-12106"/>
                <a:ext cx="58629" cy="1310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80" extrusionOk="0">
                    <a:moveTo>
                      <a:pt x="10" y="0"/>
                    </a:moveTo>
                    <a:lnTo>
                      <a:pt x="0" y="40"/>
                    </a:lnTo>
                    <a:lnTo>
                      <a:pt x="357" y="7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201;p54">
                <a:extLst>
                  <a:ext uri="{FF2B5EF4-FFF2-40B4-BE49-F238E27FC236}">
                    <a16:creationId xmlns:a16="http://schemas.microsoft.com/office/drawing/2014/main" id="{516BC16E-3C97-9F8F-574D-A211D4EBCFBC}"/>
                  </a:ext>
                </a:extLst>
              </p:cNvPr>
              <p:cNvSpPr/>
              <p:nvPr/>
            </p:nvSpPr>
            <p:spPr>
              <a:xfrm>
                <a:off x="-671999" y="43084"/>
                <a:ext cx="58629" cy="14739"/>
              </a:xfrm>
              <a:custGeom>
                <a:avLst/>
                <a:gdLst/>
                <a:ahLst/>
                <a:cxnLst/>
                <a:rect l="l" t="t" r="r" b="b"/>
                <a:pathLst>
                  <a:path w="358" h="90" extrusionOk="0">
                    <a:moveTo>
                      <a:pt x="1" y="0"/>
                    </a:moveTo>
                    <a:lnTo>
                      <a:pt x="1" y="30"/>
                    </a:lnTo>
                    <a:lnTo>
                      <a:pt x="358" y="89"/>
                    </a:lnTo>
                    <a:lnTo>
                      <a:pt x="358" y="8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202;p54">
                <a:extLst>
                  <a:ext uri="{FF2B5EF4-FFF2-40B4-BE49-F238E27FC236}">
                    <a16:creationId xmlns:a16="http://schemas.microsoft.com/office/drawing/2014/main" id="{40B23ADA-B530-A4B2-2559-44DB78699586}"/>
                  </a:ext>
                </a:extLst>
              </p:cNvPr>
              <p:cNvSpPr/>
              <p:nvPr/>
            </p:nvSpPr>
            <p:spPr>
              <a:xfrm>
                <a:off x="-684937" y="94998"/>
                <a:ext cx="56991" cy="19652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20" extrusionOk="0">
                    <a:moveTo>
                      <a:pt x="10" y="1"/>
                    </a:moveTo>
                    <a:lnTo>
                      <a:pt x="0" y="40"/>
                    </a:lnTo>
                    <a:lnTo>
                      <a:pt x="347" y="120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203;p54">
                <a:extLst>
                  <a:ext uri="{FF2B5EF4-FFF2-40B4-BE49-F238E27FC236}">
                    <a16:creationId xmlns:a16="http://schemas.microsoft.com/office/drawing/2014/main" id="{35988799-73D8-31B4-5F0D-C8C00CDFD9C0}"/>
                  </a:ext>
                </a:extLst>
              </p:cNvPr>
              <p:cNvSpPr/>
              <p:nvPr/>
            </p:nvSpPr>
            <p:spPr>
              <a:xfrm>
                <a:off x="-702788" y="142163"/>
                <a:ext cx="55353" cy="27677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69" extrusionOk="0">
                    <a:moveTo>
                      <a:pt x="10" y="0"/>
                    </a:moveTo>
                    <a:lnTo>
                      <a:pt x="13" y="1"/>
                    </a:lnTo>
                    <a:lnTo>
                      <a:pt x="13" y="1"/>
                    </a:lnTo>
                    <a:cubicBezTo>
                      <a:pt x="12" y="1"/>
                      <a:pt x="11" y="0"/>
                      <a:pt x="10" y="0"/>
                    </a:cubicBezTo>
                    <a:close/>
                    <a:moveTo>
                      <a:pt x="13" y="1"/>
                    </a:moveTo>
                    <a:lnTo>
                      <a:pt x="13" y="1"/>
                    </a:lnTo>
                    <a:cubicBezTo>
                      <a:pt x="16" y="7"/>
                      <a:pt x="0" y="30"/>
                      <a:pt x="0" y="30"/>
                    </a:cubicBezTo>
                    <a:lnTo>
                      <a:pt x="169" y="99"/>
                    </a:lnTo>
                    <a:lnTo>
                      <a:pt x="337" y="169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204;p54">
                <a:extLst>
                  <a:ext uri="{FF2B5EF4-FFF2-40B4-BE49-F238E27FC236}">
                    <a16:creationId xmlns:a16="http://schemas.microsoft.com/office/drawing/2014/main" id="{07A51475-A923-F2B8-BC1B-C4E9E3F26D4D}"/>
                  </a:ext>
                </a:extLst>
              </p:cNvPr>
              <p:cNvSpPr/>
              <p:nvPr/>
            </p:nvSpPr>
            <p:spPr>
              <a:xfrm>
                <a:off x="-727189" y="179502"/>
                <a:ext cx="45691" cy="42252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8" extrusionOk="0">
                    <a:moveTo>
                      <a:pt x="20" y="0"/>
                    </a:moveTo>
                    <a:lnTo>
                      <a:pt x="1" y="20"/>
                    </a:lnTo>
                    <a:lnTo>
                      <a:pt x="139" y="139"/>
                    </a:lnTo>
                    <a:lnTo>
                      <a:pt x="278" y="258"/>
                    </a:lnTo>
                    <a:lnTo>
                      <a:pt x="278" y="258"/>
                    </a:lnTo>
                    <a:lnTo>
                      <a:pt x="149" y="129"/>
                    </a:lnTo>
                    <a:cubicBezTo>
                      <a:pt x="90" y="70"/>
                      <a:pt x="2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205;p54">
                <a:extLst>
                  <a:ext uri="{FF2B5EF4-FFF2-40B4-BE49-F238E27FC236}">
                    <a16:creationId xmlns:a16="http://schemas.microsoft.com/office/drawing/2014/main" id="{6BD0D11E-1B20-F669-77D9-18DC97647B92}"/>
                  </a:ext>
                </a:extLst>
              </p:cNvPr>
              <p:cNvSpPr/>
              <p:nvPr/>
            </p:nvSpPr>
            <p:spPr>
              <a:xfrm>
                <a:off x="-759615" y="205378"/>
                <a:ext cx="29314" cy="5371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28" extrusionOk="0">
                    <a:moveTo>
                      <a:pt x="30" y="1"/>
                    </a:moveTo>
                    <a:lnTo>
                      <a:pt x="0" y="11"/>
                    </a:lnTo>
                    <a:cubicBezTo>
                      <a:pt x="0" y="11"/>
                      <a:pt x="50" y="90"/>
                      <a:pt x="90" y="169"/>
                    </a:cubicBezTo>
                    <a:lnTo>
                      <a:pt x="179" y="328"/>
                    </a:lnTo>
                    <a:lnTo>
                      <a:pt x="109" y="159"/>
                    </a:lnTo>
                    <a:cubicBezTo>
                      <a:pt x="70" y="80"/>
                      <a:pt x="3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6" name="Google Shape;6206;p54">
                <a:extLst>
                  <a:ext uri="{FF2B5EF4-FFF2-40B4-BE49-F238E27FC236}">
                    <a16:creationId xmlns:a16="http://schemas.microsoft.com/office/drawing/2014/main" id="{469F7ED0-8FBB-45B6-9973-AABE9832A02F}"/>
                  </a:ext>
                </a:extLst>
              </p:cNvPr>
              <p:cNvSpPr/>
              <p:nvPr/>
            </p:nvSpPr>
            <p:spPr>
              <a:xfrm>
                <a:off x="-803505" y="221590"/>
                <a:ext cx="16377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8" extrusionOk="0">
                    <a:moveTo>
                      <a:pt x="1" y="1"/>
                    </a:moveTo>
                    <a:lnTo>
                      <a:pt x="100" y="34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7" name="Google Shape;6207;p54">
                <a:extLst>
                  <a:ext uri="{FF2B5EF4-FFF2-40B4-BE49-F238E27FC236}">
                    <a16:creationId xmlns:a16="http://schemas.microsoft.com/office/drawing/2014/main" id="{68C75D44-3332-2230-B69C-7558CB6A6951}"/>
                  </a:ext>
                </a:extLst>
              </p:cNvPr>
              <p:cNvSpPr/>
              <p:nvPr/>
            </p:nvSpPr>
            <p:spPr>
              <a:xfrm>
                <a:off x="-855419" y="229779"/>
                <a:ext cx="9826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68" extrusionOk="0">
                    <a:moveTo>
                      <a:pt x="40" y="1"/>
                    </a:moveTo>
                    <a:lnTo>
                      <a:pt x="0" y="10"/>
                    </a:lnTo>
                    <a:lnTo>
                      <a:pt x="60" y="367"/>
                    </a:lnTo>
                    <a:lnTo>
                      <a:pt x="40" y="1"/>
                    </a:lnTo>
                    <a:close/>
                    <a:moveTo>
                      <a:pt x="60" y="367"/>
                    </a:moveTo>
                    <a:lnTo>
                      <a:pt x="60" y="367"/>
                    </a:lnTo>
                    <a:lnTo>
                      <a:pt x="60" y="367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208;p54">
                <a:extLst>
                  <a:ext uri="{FF2B5EF4-FFF2-40B4-BE49-F238E27FC236}">
                    <a16:creationId xmlns:a16="http://schemas.microsoft.com/office/drawing/2014/main" id="{CDC1FFBE-2924-1361-EA0C-1F3DDE41BF78}"/>
                  </a:ext>
                </a:extLst>
              </p:cNvPr>
              <p:cNvSpPr/>
              <p:nvPr/>
            </p:nvSpPr>
            <p:spPr>
              <a:xfrm>
                <a:off x="-720638" y="-664883"/>
                <a:ext cx="89417" cy="66653"/>
              </a:xfrm>
              <a:custGeom>
                <a:avLst/>
                <a:gdLst/>
                <a:ahLst/>
                <a:cxnLst/>
                <a:rect l="l" t="t" r="r" b="b"/>
                <a:pathLst>
                  <a:path w="546" h="407" extrusionOk="0">
                    <a:moveTo>
                      <a:pt x="109" y="0"/>
                    </a:moveTo>
                    <a:cubicBezTo>
                      <a:pt x="70" y="10"/>
                      <a:pt x="40" y="20"/>
                      <a:pt x="0" y="20"/>
                    </a:cubicBezTo>
                    <a:cubicBezTo>
                      <a:pt x="99" y="50"/>
                      <a:pt x="189" y="89"/>
                      <a:pt x="278" y="149"/>
                    </a:cubicBezTo>
                    <a:cubicBezTo>
                      <a:pt x="357" y="198"/>
                      <a:pt x="417" y="258"/>
                      <a:pt x="466" y="317"/>
                    </a:cubicBezTo>
                    <a:cubicBezTo>
                      <a:pt x="498" y="349"/>
                      <a:pt x="523" y="381"/>
                      <a:pt x="537" y="397"/>
                    </a:cubicBezTo>
                    <a:lnTo>
                      <a:pt x="537" y="397"/>
                    </a:lnTo>
                    <a:cubicBezTo>
                      <a:pt x="528" y="380"/>
                      <a:pt x="513" y="339"/>
                      <a:pt x="476" y="288"/>
                    </a:cubicBezTo>
                    <a:cubicBezTo>
                      <a:pt x="427" y="208"/>
                      <a:pt x="327" y="99"/>
                      <a:pt x="169" y="20"/>
                    </a:cubicBezTo>
                    <a:cubicBezTo>
                      <a:pt x="149" y="20"/>
                      <a:pt x="129" y="10"/>
                      <a:pt x="109" y="0"/>
                    </a:cubicBezTo>
                    <a:close/>
                    <a:moveTo>
                      <a:pt x="537" y="397"/>
                    </a:moveTo>
                    <a:cubicBezTo>
                      <a:pt x="541" y="403"/>
                      <a:pt x="543" y="407"/>
                      <a:pt x="546" y="407"/>
                    </a:cubicBezTo>
                    <a:cubicBezTo>
                      <a:pt x="544" y="405"/>
                      <a:pt x="541" y="401"/>
                      <a:pt x="537" y="397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209;p54">
                <a:extLst>
                  <a:ext uri="{FF2B5EF4-FFF2-40B4-BE49-F238E27FC236}">
                    <a16:creationId xmlns:a16="http://schemas.microsoft.com/office/drawing/2014/main" id="{C1CAA090-A361-1DBA-6058-BABCF982241C}"/>
                  </a:ext>
                </a:extLst>
              </p:cNvPr>
              <p:cNvSpPr/>
              <p:nvPr/>
            </p:nvSpPr>
            <p:spPr>
              <a:xfrm>
                <a:off x="-1047028" y="-569242"/>
                <a:ext cx="332939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528" extrusionOk="0">
                    <a:moveTo>
                      <a:pt x="1766" y="0"/>
                    </a:moveTo>
                    <a:cubicBezTo>
                      <a:pt x="1733" y="0"/>
                      <a:pt x="1689" y="4"/>
                      <a:pt x="1636" y="31"/>
                    </a:cubicBezTo>
                    <a:cubicBezTo>
                      <a:pt x="1597" y="61"/>
                      <a:pt x="1547" y="80"/>
                      <a:pt x="1507" y="110"/>
                    </a:cubicBezTo>
                    <a:cubicBezTo>
                      <a:pt x="1428" y="160"/>
                      <a:pt x="1349" y="199"/>
                      <a:pt x="1260" y="249"/>
                    </a:cubicBezTo>
                    <a:cubicBezTo>
                      <a:pt x="1111" y="318"/>
                      <a:pt x="932" y="378"/>
                      <a:pt x="754" y="418"/>
                    </a:cubicBezTo>
                    <a:cubicBezTo>
                      <a:pt x="605" y="449"/>
                      <a:pt x="453" y="464"/>
                      <a:pt x="298" y="464"/>
                    </a:cubicBezTo>
                    <a:cubicBezTo>
                      <a:pt x="206" y="464"/>
                      <a:pt x="113" y="459"/>
                      <a:pt x="20" y="447"/>
                    </a:cubicBezTo>
                    <a:cubicBezTo>
                      <a:pt x="10" y="467"/>
                      <a:pt x="0" y="487"/>
                      <a:pt x="0" y="507"/>
                    </a:cubicBezTo>
                    <a:cubicBezTo>
                      <a:pt x="80" y="517"/>
                      <a:pt x="159" y="527"/>
                      <a:pt x="238" y="527"/>
                    </a:cubicBezTo>
                    <a:cubicBezTo>
                      <a:pt x="264" y="528"/>
                      <a:pt x="289" y="528"/>
                      <a:pt x="314" y="528"/>
                    </a:cubicBezTo>
                    <a:cubicBezTo>
                      <a:pt x="581" y="528"/>
                      <a:pt x="823" y="480"/>
                      <a:pt x="1032" y="408"/>
                    </a:cubicBezTo>
                    <a:cubicBezTo>
                      <a:pt x="1150" y="368"/>
                      <a:pt x="1250" y="318"/>
                      <a:pt x="1339" y="269"/>
                    </a:cubicBezTo>
                    <a:cubicBezTo>
                      <a:pt x="1438" y="219"/>
                      <a:pt x="1507" y="160"/>
                      <a:pt x="1577" y="120"/>
                    </a:cubicBezTo>
                    <a:cubicBezTo>
                      <a:pt x="1669" y="67"/>
                      <a:pt x="1758" y="41"/>
                      <a:pt x="1830" y="41"/>
                    </a:cubicBezTo>
                    <a:cubicBezTo>
                      <a:pt x="1865" y="41"/>
                      <a:pt x="1897" y="47"/>
                      <a:pt x="1924" y="61"/>
                    </a:cubicBezTo>
                    <a:cubicBezTo>
                      <a:pt x="1993" y="100"/>
                      <a:pt x="2033" y="140"/>
                      <a:pt x="2033" y="140"/>
                    </a:cubicBezTo>
                    <a:lnTo>
                      <a:pt x="2013" y="110"/>
                    </a:lnTo>
                    <a:cubicBezTo>
                      <a:pt x="2003" y="100"/>
                      <a:pt x="1983" y="80"/>
                      <a:pt x="1944" y="61"/>
                    </a:cubicBezTo>
                    <a:cubicBezTo>
                      <a:pt x="1914" y="41"/>
                      <a:pt x="1864" y="11"/>
                      <a:pt x="1805" y="1"/>
                    </a:cubicBezTo>
                    <a:cubicBezTo>
                      <a:pt x="1795" y="1"/>
                      <a:pt x="1782" y="0"/>
                      <a:pt x="17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0" name="Google Shape;6210;p54">
                <a:extLst>
                  <a:ext uri="{FF2B5EF4-FFF2-40B4-BE49-F238E27FC236}">
                    <a16:creationId xmlns:a16="http://schemas.microsoft.com/office/drawing/2014/main" id="{34C40DDC-3231-C5CA-85E1-CE740958EFFC}"/>
                  </a:ext>
                </a:extLst>
              </p:cNvPr>
              <p:cNvSpPr/>
              <p:nvPr/>
            </p:nvSpPr>
            <p:spPr>
              <a:xfrm>
                <a:off x="-1553725" y="-666520"/>
                <a:ext cx="922502" cy="271363"/>
              </a:xfrm>
              <a:custGeom>
                <a:avLst/>
                <a:gdLst/>
                <a:ahLst/>
                <a:cxnLst/>
                <a:rect l="l" t="t" r="r" b="b"/>
                <a:pathLst>
                  <a:path w="5633" h="1657" extrusionOk="0">
                    <a:moveTo>
                      <a:pt x="5119" y="722"/>
                    </a:moveTo>
                    <a:cubicBezTo>
                      <a:pt x="5120" y="725"/>
                      <a:pt x="5123" y="730"/>
                      <a:pt x="5127" y="734"/>
                    </a:cubicBezTo>
                    <a:lnTo>
                      <a:pt x="5119" y="722"/>
                    </a:lnTo>
                    <a:close/>
                    <a:moveTo>
                      <a:pt x="4876" y="0"/>
                    </a:moveTo>
                    <a:cubicBezTo>
                      <a:pt x="4736" y="0"/>
                      <a:pt x="4593" y="38"/>
                      <a:pt x="4463" y="99"/>
                    </a:cubicBezTo>
                    <a:cubicBezTo>
                      <a:pt x="4403" y="129"/>
                      <a:pt x="4344" y="169"/>
                      <a:pt x="4284" y="199"/>
                    </a:cubicBezTo>
                    <a:cubicBezTo>
                      <a:pt x="4225" y="238"/>
                      <a:pt x="4165" y="278"/>
                      <a:pt x="4106" y="308"/>
                    </a:cubicBezTo>
                    <a:cubicBezTo>
                      <a:pt x="3987" y="367"/>
                      <a:pt x="3858" y="407"/>
                      <a:pt x="3719" y="437"/>
                    </a:cubicBezTo>
                    <a:cubicBezTo>
                      <a:pt x="3619" y="459"/>
                      <a:pt x="3513" y="470"/>
                      <a:pt x="3404" y="470"/>
                    </a:cubicBezTo>
                    <a:cubicBezTo>
                      <a:pt x="3224" y="470"/>
                      <a:pt x="3036" y="439"/>
                      <a:pt x="2856" y="377"/>
                    </a:cubicBezTo>
                    <a:cubicBezTo>
                      <a:pt x="2807" y="367"/>
                      <a:pt x="2747" y="347"/>
                      <a:pt x="2688" y="327"/>
                    </a:cubicBezTo>
                    <a:cubicBezTo>
                      <a:pt x="2579" y="288"/>
                      <a:pt x="2470" y="248"/>
                      <a:pt x="2351" y="228"/>
                    </a:cubicBezTo>
                    <a:cubicBezTo>
                      <a:pt x="2193" y="178"/>
                      <a:pt x="2028" y="156"/>
                      <a:pt x="1862" y="156"/>
                    </a:cubicBezTo>
                    <a:cubicBezTo>
                      <a:pt x="1830" y="156"/>
                      <a:pt x="1798" y="157"/>
                      <a:pt x="1766" y="159"/>
                    </a:cubicBezTo>
                    <a:cubicBezTo>
                      <a:pt x="1329" y="189"/>
                      <a:pt x="982" y="347"/>
                      <a:pt x="774" y="486"/>
                    </a:cubicBezTo>
                    <a:cubicBezTo>
                      <a:pt x="506" y="655"/>
                      <a:pt x="328" y="853"/>
                      <a:pt x="229" y="982"/>
                    </a:cubicBezTo>
                    <a:cubicBezTo>
                      <a:pt x="130" y="1121"/>
                      <a:pt x="80" y="1210"/>
                      <a:pt x="70" y="1230"/>
                    </a:cubicBezTo>
                    <a:cubicBezTo>
                      <a:pt x="1" y="1378"/>
                      <a:pt x="60" y="1547"/>
                      <a:pt x="209" y="1616"/>
                    </a:cubicBezTo>
                    <a:cubicBezTo>
                      <a:pt x="249" y="1646"/>
                      <a:pt x="298" y="1656"/>
                      <a:pt x="338" y="1656"/>
                    </a:cubicBezTo>
                    <a:cubicBezTo>
                      <a:pt x="447" y="1656"/>
                      <a:pt x="556" y="1597"/>
                      <a:pt x="606" y="1488"/>
                    </a:cubicBezTo>
                    <a:cubicBezTo>
                      <a:pt x="606" y="1488"/>
                      <a:pt x="635" y="1428"/>
                      <a:pt x="705" y="1329"/>
                    </a:cubicBezTo>
                    <a:cubicBezTo>
                      <a:pt x="764" y="1259"/>
                      <a:pt x="883" y="1111"/>
                      <a:pt x="1091" y="982"/>
                    </a:cubicBezTo>
                    <a:cubicBezTo>
                      <a:pt x="1220" y="903"/>
                      <a:pt x="1468" y="774"/>
                      <a:pt x="1795" y="754"/>
                    </a:cubicBezTo>
                    <a:cubicBezTo>
                      <a:pt x="1820" y="752"/>
                      <a:pt x="1845" y="751"/>
                      <a:pt x="1869" y="751"/>
                    </a:cubicBezTo>
                    <a:cubicBezTo>
                      <a:pt x="1983" y="751"/>
                      <a:pt x="2096" y="769"/>
                      <a:pt x="2202" y="793"/>
                    </a:cubicBezTo>
                    <a:cubicBezTo>
                      <a:pt x="2301" y="823"/>
                      <a:pt x="2400" y="853"/>
                      <a:pt x="2509" y="883"/>
                    </a:cubicBezTo>
                    <a:cubicBezTo>
                      <a:pt x="2569" y="903"/>
                      <a:pt x="2628" y="922"/>
                      <a:pt x="2678" y="942"/>
                    </a:cubicBezTo>
                    <a:cubicBezTo>
                      <a:pt x="2913" y="1021"/>
                      <a:pt x="3155" y="1059"/>
                      <a:pt x="3394" y="1059"/>
                    </a:cubicBezTo>
                    <a:cubicBezTo>
                      <a:pt x="3548" y="1059"/>
                      <a:pt x="3700" y="1043"/>
                      <a:pt x="3848" y="1012"/>
                    </a:cubicBezTo>
                    <a:cubicBezTo>
                      <a:pt x="4026" y="972"/>
                      <a:pt x="4205" y="912"/>
                      <a:pt x="4354" y="843"/>
                    </a:cubicBezTo>
                    <a:cubicBezTo>
                      <a:pt x="4443" y="793"/>
                      <a:pt x="4522" y="754"/>
                      <a:pt x="4601" y="704"/>
                    </a:cubicBezTo>
                    <a:cubicBezTo>
                      <a:pt x="4641" y="674"/>
                      <a:pt x="4691" y="655"/>
                      <a:pt x="4730" y="625"/>
                    </a:cubicBezTo>
                    <a:cubicBezTo>
                      <a:pt x="4783" y="598"/>
                      <a:pt x="4827" y="594"/>
                      <a:pt x="4860" y="594"/>
                    </a:cubicBezTo>
                    <a:cubicBezTo>
                      <a:pt x="4876" y="594"/>
                      <a:pt x="4889" y="595"/>
                      <a:pt x="4899" y="595"/>
                    </a:cubicBezTo>
                    <a:cubicBezTo>
                      <a:pt x="4958" y="605"/>
                      <a:pt x="5008" y="635"/>
                      <a:pt x="5038" y="655"/>
                    </a:cubicBezTo>
                    <a:cubicBezTo>
                      <a:pt x="5077" y="674"/>
                      <a:pt x="5097" y="694"/>
                      <a:pt x="5107" y="704"/>
                    </a:cubicBezTo>
                    <a:lnTo>
                      <a:pt x="5119" y="722"/>
                    </a:lnTo>
                    <a:lnTo>
                      <a:pt x="5119" y="722"/>
                    </a:lnTo>
                    <a:cubicBezTo>
                      <a:pt x="5117" y="717"/>
                      <a:pt x="5117" y="714"/>
                      <a:pt x="5117" y="714"/>
                    </a:cubicBezTo>
                    <a:lnTo>
                      <a:pt x="5633" y="417"/>
                    </a:lnTo>
                    <a:cubicBezTo>
                      <a:pt x="5623" y="407"/>
                      <a:pt x="5593" y="367"/>
                      <a:pt x="5553" y="327"/>
                    </a:cubicBezTo>
                    <a:cubicBezTo>
                      <a:pt x="5504" y="268"/>
                      <a:pt x="5444" y="208"/>
                      <a:pt x="5365" y="159"/>
                    </a:cubicBezTo>
                    <a:cubicBezTo>
                      <a:pt x="5246" y="80"/>
                      <a:pt x="5127" y="40"/>
                      <a:pt x="4998" y="10"/>
                    </a:cubicBezTo>
                    <a:cubicBezTo>
                      <a:pt x="4958" y="3"/>
                      <a:pt x="4917" y="0"/>
                      <a:pt x="48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1" name="Google Shape;6211;p54">
                <a:extLst>
                  <a:ext uri="{FF2B5EF4-FFF2-40B4-BE49-F238E27FC236}">
                    <a16:creationId xmlns:a16="http://schemas.microsoft.com/office/drawing/2014/main" id="{D8182EB1-13D7-7B9C-322B-5CEF73C59C4F}"/>
                  </a:ext>
                </a:extLst>
              </p:cNvPr>
              <p:cNvSpPr/>
              <p:nvPr/>
            </p:nvSpPr>
            <p:spPr>
              <a:xfrm>
                <a:off x="-736851" y="-663245"/>
                <a:ext cx="18014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358" extrusionOk="0">
                    <a:moveTo>
                      <a:pt x="50" y="0"/>
                    </a:moveTo>
                    <a:cubicBezTo>
                      <a:pt x="50" y="0"/>
                      <a:pt x="40" y="89"/>
                      <a:pt x="30" y="179"/>
                    </a:cubicBezTo>
                    <a:lnTo>
                      <a:pt x="0" y="357"/>
                    </a:lnTo>
                    <a:lnTo>
                      <a:pt x="50" y="188"/>
                    </a:lnTo>
                    <a:lnTo>
                      <a:pt x="109" y="20"/>
                    </a:lnTo>
                    <a:cubicBezTo>
                      <a:pt x="109" y="20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212;p54">
                <a:extLst>
                  <a:ext uri="{FF2B5EF4-FFF2-40B4-BE49-F238E27FC236}">
                    <a16:creationId xmlns:a16="http://schemas.microsoft.com/office/drawing/2014/main" id="{2FB584B8-60A1-6D6B-E895-ABF751DF3CFD}"/>
                  </a:ext>
                </a:extLst>
              </p:cNvPr>
              <p:cNvSpPr/>
              <p:nvPr/>
            </p:nvSpPr>
            <p:spPr>
              <a:xfrm>
                <a:off x="-814805" y="-656858"/>
                <a:ext cx="26039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159" h="338" extrusionOk="0">
                    <a:moveTo>
                      <a:pt x="50" y="1"/>
                    </a:moveTo>
                    <a:lnTo>
                      <a:pt x="0" y="21"/>
                    </a:lnTo>
                    <a:cubicBezTo>
                      <a:pt x="0" y="21"/>
                      <a:pt x="40" y="100"/>
                      <a:pt x="80" y="179"/>
                    </a:cubicBezTo>
                    <a:cubicBezTo>
                      <a:pt x="119" y="259"/>
                      <a:pt x="159" y="338"/>
                      <a:pt x="159" y="338"/>
                    </a:cubicBezTo>
                    <a:lnTo>
                      <a:pt x="99" y="169"/>
                    </a:lnTo>
                    <a:cubicBezTo>
                      <a:pt x="80" y="80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213;p54">
                <a:extLst>
                  <a:ext uri="{FF2B5EF4-FFF2-40B4-BE49-F238E27FC236}">
                    <a16:creationId xmlns:a16="http://schemas.microsoft.com/office/drawing/2014/main" id="{1A38D5F2-FB26-84E8-0DF8-A7B62B56BD9A}"/>
                  </a:ext>
                </a:extLst>
              </p:cNvPr>
              <p:cNvSpPr/>
              <p:nvPr/>
            </p:nvSpPr>
            <p:spPr>
              <a:xfrm>
                <a:off x="-869995" y="-625906"/>
                <a:ext cx="30952" cy="5371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28" extrusionOk="0">
                    <a:moveTo>
                      <a:pt x="30" y="0"/>
                    </a:moveTo>
                    <a:lnTo>
                      <a:pt x="0" y="20"/>
                    </a:lnTo>
                    <a:lnTo>
                      <a:pt x="188" y="327"/>
                    </a:lnTo>
                    <a:lnTo>
                      <a:pt x="188" y="32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4" name="Google Shape;6214;p54">
                <a:extLst>
                  <a:ext uri="{FF2B5EF4-FFF2-40B4-BE49-F238E27FC236}">
                    <a16:creationId xmlns:a16="http://schemas.microsoft.com/office/drawing/2014/main" id="{5EFD30F8-66E7-419D-38DC-81B45B64EF2A}"/>
                  </a:ext>
                </a:extLst>
              </p:cNvPr>
              <p:cNvSpPr/>
              <p:nvPr/>
            </p:nvSpPr>
            <p:spPr>
              <a:xfrm>
                <a:off x="-915522" y="-604780"/>
                <a:ext cx="21290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48" extrusionOk="0">
                    <a:moveTo>
                      <a:pt x="30" y="0"/>
                    </a:moveTo>
                    <a:lnTo>
                      <a:pt x="0" y="10"/>
                    </a:lnTo>
                    <a:lnTo>
                      <a:pt x="129" y="34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5" name="Google Shape;6215;p54">
                <a:extLst>
                  <a:ext uri="{FF2B5EF4-FFF2-40B4-BE49-F238E27FC236}">
                    <a16:creationId xmlns:a16="http://schemas.microsoft.com/office/drawing/2014/main" id="{CAB7B436-EF14-D209-C72B-8344259078F1}"/>
                  </a:ext>
                </a:extLst>
              </p:cNvPr>
              <p:cNvSpPr/>
              <p:nvPr/>
            </p:nvSpPr>
            <p:spPr>
              <a:xfrm>
                <a:off x="-964325" y="-593480"/>
                <a:ext cx="11627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71" h="368" extrusionOk="0">
                    <a:moveTo>
                      <a:pt x="41" y="0"/>
                    </a:moveTo>
                    <a:lnTo>
                      <a:pt x="1" y="10"/>
                    </a:lnTo>
                    <a:lnTo>
                      <a:pt x="70" y="367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6" name="Google Shape;6216;p54">
                <a:extLst>
                  <a:ext uri="{FF2B5EF4-FFF2-40B4-BE49-F238E27FC236}">
                    <a16:creationId xmlns:a16="http://schemas.microsoft.com/office/drawing/2014/main" id="{6548DEC7-581B-531D-9F44-F3ED4C1E0C30}"/>
                  </a:ext>
                </a:extLst>
              </p:cNvPr>
              <p:cNvSpPr/>
              <p:nvPr/>
            </p:nvSpPr>
            <p:spPr>
              <a:xfrm>
                <a:off x="-1012964" y="-590205"/>
                <a:ext cx="507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31" h="358" extrusionOk="0">
                    <a:moveTo>
                      <a:pt x="1" y="0"/>
                    </a:moveTo>
                    <a:lnTo>
                      <a:pt x="1" y="35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7" name="Google Shape;6217;p54">
                <a:extLst>
                  <a:ext uri="{FF2B5EF4-FFF2-40B4-BE49-F238E27FC236}">
                    <a16:creationId xmlns:a16="http://schemas.microsoft.com/office/drawing/2014/main" id="{19879F87-E425-C043-3057-BEF91DECB3A2}"/>
                  </a:ext>
                </a:extLst>
              </p:cNvPr>
              <p:cNvSpPr/>
              <p:nvPr/>
            </p:nvSpPr>
            <p:spPr>
              <a:xfrm>
                <a:off x="-1073067" y="-598393"/>
                <a:ext cx="1637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58" extrusionOk="0">
                    <a:moveTo>
                      <a:pt x="60" y="1"/>
                    </a:moveTo>
                    <a:lnTo>
                      <a:pt x="1" y="358"/>
                    </a:lnTo>
                    <a:lnTo>
                      <a:pt x="100" y="11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8" name="Google Shape;6218;p54">
                <a:extLst>
                  <a:ext uri="{FF2B5EF4-FFF2-40B4-BE49-F238E27FC236}">
                    <a16:creationId xmlns:a16="http://schemas.microsoft.com/office/drawing/2014/main" id="{92FEB5F7-1FBF-631D-8191-7539CD12CC51}"/>
                  </a:ext>
                </a:extLst>
              </p:cNvPr>
              <p:cNvSpPr/>
              <p:nvPr/>
            </p:nvSpPr>
            <p:spPr>
              <a:xfrm>
                <a:off x="-1131532" y="-614606"/>
                <a:ext cx="2292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58" extrusionOk="0">
                    <a:moveTo>
                      <a:pt x="100" y="1"/>
                    </a:moveTo>
                    <a:lnTo>
                      <a:pt x="1" y="357"/>
                    </a:lnTo>
                    <a:lnTo>
                      <a:pt x="140" y="20"/>
                    </a:lnTo>
                    <a:lnTo>
                      <a:pt x="10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9" name="Google Shape;6219;p54">
                <a:extLst>
                  <a:ext uri="{FF2B5EF4-FFF2-40B4-BE49-F238E27FC236}">
                    <a16:creationId xmlns:a16="http://schemas.microsoft.com/office/drawing/2014/main" id="{161CEDE1-F735-F74B-DD8E-B9FA0E37E259}"/>
                  </a:ext>
                </a:extLst>
              </p:cNvPr>
              <p:cNvSpPr/>
              <p:nvPr/>
            </p:nvSpPr>
            <p:spPr>
              <a:xfrm>
                <a:off x="-1186721" y="-632457"/>
                <a:ext cx="18014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358" extrusionOk="0">
                    <a:moveTo>
                      <a:pt x="70" y="0"/>
                    </a:moveTo>
                    <a:lnTo>
                      <a:pt x="1" y="357"/>
                    </a:lnTo>
                    <a:lnTo>
                      <a:pt x="110" y="2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0" name="Google Shape;6220;p54">
                <a:extLst>
                  <a:ext uri="{FF2B5EF4-FFF2-40B4-BE49-F238E27FC236}">
                    <a16:creationId xmlns:a16="http://schemas.microsoft.com/office/drawing/2014/main" id="{F9EFE070-EAC6-0783-841A-08170926534D}"/>
                  </a:ext>
                </a:extLst>
              </p:cNvPr>
              <p:cNvSpPr/>
              <p:nvPr/>
            </p:nvSpPr>
            <p:spPr>
              <a:xfrm>
                <a:off x="-1245187" y="-640645"/>
                <a:ext cx="8352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51" h="368" extrusionOk="0">
                    <a:moveTo>
                      <a:pt x="1" y="1"/>
                    </a:moveTo>
                    <a:cubicBezTo>
                      <a:pt x="1" y="1"/>
                      <a:pt x="11" y="90"/>
                      <a:pt x="11" y="179"/>
                    </a:cubicBezTo>
                    <a:cubicBezTo>
                      <a:pt x="11" y="279"/>
                      <a:pt x="20" y="368"/>
                      <a:pt x="20" y="368"/>
                    </a:cubicBezTo>
                    <a:lnTo>
                      <a:pt x="30" y="179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221;p54">
                <a:extLst>
                  <a:ext uri="{FF2B5EF4-FFF2-40B4-BE49-F238E27FC236}">
                    <a16:creationId xmlns:a16="http://schemas.microsoft.com/office/drawing/2014/main" id="{376757EC-B91F-CD49-B0F0-79E1B44CEA7B}"/>
                  </a:ext>
                </a:extLst>
              </p:cNvPr>
              <p:cNvSpPr/>
              <p:nvPr/>
            </p:nvSpPr>
            <p:spPr>
              <a:xfrm>
                <a:off x="-1313314" y="-635732"/>
                <a:ext cx="14739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8" extrusionOk="0">
                    <a:moveTo>
                      <a:pt x="50" y="1"/>
                    </a:moveTo>
                    <a:lnTo>
                      <a:pt x="20" y="11"/>
                    </a:lnTo>
                    <a:lnTo>
                      <a:pt x="0" y="11"/>
                    </a:lnTo>
                    <a:lnTo>
                      <a:pt x="89" y="358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222;p54">
                <a:extLst>
                  <a:ext uri="{FF2B5EF4-FFF2-40B4-BE49-F238E27FC236}">
                    <a16:creationId xmlns:a16="http://schemas.microsoft.com/office/drawing/2014/main" id="{1CD06E03-A807-CD66-2CEE-0A60C9AFF0BA}"/>
                  </a:ext>
                </a:extLst>
              </p:cNvPr>
              <p:cNvSpPr/>
              <p:nvPr/>
            </p:nvSpPr>
            <p:spPr>
              <a:xfrm>
                <a:off x="-1378330" y="-616244"/>
                <a:ext cx="26203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48" extrusionOk="0">
                    <a:moveTo>
                      <a:pt x="40" y="1"/>
                    </a:moveTo>
                    <a:lnTo>
                      <a:pt x="1" y="20"/>
                    </a:lnTo>
                    <a:lnTo>
                      <a:pt x="159" y="348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223;p54">
                <a:extLst>
                  <a:ext uri="{FF2B5EF4-FFF2-40B4-BE49-F238E27FC236}">
                    <a16:creationId xmlns:a16="http://schemas.microsoft.com/office/drawing/2014/main" id="{1A350710-3767-210E-EED8-E991B52BA731}"/>
                  </a:ext>
                </a:extLst>
              </p:cNvPr>
              <p:cNvSpPr/>
              <p:nvPr/>
            </p:nvSpPr>
            <p:spPr>
              <a:xfrm>
                <a:off x="-1438432" y="-583818"/>
                <a:ext cx="35865" cy="50604"/>
              </a:xfrm>
              <a:custGeom>
                <a:avLst/>
                <a:gdLst/>
                <a:ahLst/>
                <a:cxnLst/>
                <a:rect l="l" t="t" r="r" b="b"/>
                <a:pathLst>
                  <a:path w="219" h="309" extrusionOk="0">
                    <a:moveTo>
                      <a:pt x="40" y="1"/>
                    </a:moveTo>
                    <a:lnTo>
                      <a:pt x="1" y="21"/>
                    </a:lnTo>
                    <a:lnTo>
                      <a:pt x="219" y="308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224;p54">
                <a:extLst>
                  <a:ext uri="{FF2B5EF4-FFF2-40B4-BE49-F238E27FC236}">
                    <a16:creationId xmlns:a16="http://schemas.microsoft.com/office/drawing/2014/main" id="{FE4127E6-70A0-421B-0330-1D6DB1DB49C0}"/>
                  </a:ext>
                </a:extLst>
              </p:cNvPr>
              <p:cNvSpPr/>
              <p:nvPr/>
            </p:nvSpPr>
            <p:spPr>
              <a:xfrm>
                <a:off x="-1490347" y="-541566"/>
                <a:ext cx="44053" cy="44053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69" extrusionOk="0">
                    <a:moveTo>
                      <a:pt x="30" y="1"/>
                    </a:moveTo>
                    <a:lnTo>
                      <a:pt x="0" y="40"/>
                    </a:lnTo>
                    <a:lnTo>
                      <a:pt x="268" y="2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225;p54">
                <a:extLst>
                  <a:ext uri="{FF2B5EF4-FFF2-40B4-BE49-F238E27FC236}">
                    <a16:creationId xmlns:a16="http://schemas.microsoft.com/office/drawing/2014/main" id="{4A76C36E-FDE4-6770-B3C4-4302566BBCA6}"/>
                  </a:ext>
                </a:extLst>
              </p:cNvPr>
              <p:cNvSpPr/>
              <p:nvPr/>
            </p:nvSpPr>
            <p:spPr>
              <a:xfrm>
                <a:off x="-1532599" y="-488014"/>
                <a:ext cx="52078" cy="36029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20" extrusionOk="0">
                    <a:moveTo>
                      <a:pt x="20" y="1"/>
                    </a:moveTo>
                    <a:lnTo>
                      <a:pt x="1" y="41"/>
                    </a:lnTo>
                    <a:lnTo>
                      <a:pt x="318" y="219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226;p54">
                <a:extLst>
                  <a:ext uri="{FF2B5EF4-FFF2-40B4-BE49-F238E27FC236}">
                    <a16:creationId xmlns:a16="http://schemas.microsoft.com/office/drawing/2014/main" id="{37665F2B-3DD5-B9EF-B633-62049B8D611F}"/>
                  </a:ext>
                </a:extLst>
              </p:cNvPr>
              <p:cNvSpPr/>
              <p:nvPr/>
            </p:nvSpPr>
            <p:spPr>
              <a:xfrm>
                <a:off x="-209192" y="-364533"/>
                <a:ext cx="344403" cy="768070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4690" extrusionOk="0">
                    <a:moveTo>
                      <a:pt x="1" y="556"/>
                    </a:moveTo>
                    <a:cubicBezTo>
                      <a:pt x="1" y="556"/>
                      <a:pt x="1" y="556"/>
                      <a:pt x="1" y="556"/>
                    </a:cubicBezTo>
                    <a:lnTo>
                      <a:pt x="1" y="556"/>
                    </a:lnTo>
                    <a:cubicBezTo>
                      <a:pt x="1" y="556"/>
                      <a:pt x="1" y="556"/>
                      <a:pt x="1" y="556"/>
                    </a:cubicBezTo>
                    <a:close/>
                    <a:moveTo>
                      <a:pt x="209" y="0"/>
                    </a:moveTo>
                    <a:cubicBezTo>
                      <a:pt x="496" y="110"/>
                      <a:pt x="784" y="308"/>
                      <a:pt x="1042" y="585"/>
                    </a:cubicBezTo>
                    <a:cubicBezTo>
                      <a:pt x="1190" y="754"/>
                      <a:pt x="1300" y="903"/>
                      <a:pt x="1379" y="1052"/>
                    </a:cubicBezTo>
                    <a:lnTo>
                      <a:pt x="1389" y="1061"/>
                    </a:lnTo>
                    <a:cubicBezTo>
                      <a:pt x="1428" y="1141"/>
                      <a:pt x="1478" y="1230"/>
                      <a:pt x="1508" y="1329"/>
                    </a:cubicBezTo>
                    <a:cubicBezTo>
                      <a:pt x="1537" y="1399"/>
                      <a:pt x="1557" y="1468"/>
                      <a:pt x="1567" y="1527"/>
                    </a:cubicBezTo>
                    <a:cubicBezTo>
                      <a:pt x="1577" y="1547"/>
                      <a:pt x="1577" y="1577"/>
                      <a:pt x="1587" y="1597"/>
                    </a:cubicBezTo>
                    <a:lnTo>
                      <a:pt x="1597" y="1627"/>
                    </a:lnTo>
                    <a:cubicBezTo>
                      <a:pt x="1666" y="2033"/>
                      <a:pt x="1617" y="2440"/>
                      <a:pt x="1577" y="2737"/>
                    </a:cubicBezTo>
                    <a:cubicBezTo>
                      <a:pt x="1547" y="3005"/>
                      <a:pt x="1518" y="3302"/>
                      <a:pt x="1567" y="3511"/>
                    </a:cubicBezTo>
                    <a:cubicBezTo>
                      <a:pt x="1577" y="3530"/>
                      <a:pt x="1587" y="3560"/>
                      <a:pt x="1587" y="3580"/>
                    </a:cubicBezTo>
                    <a:cubicBezTo>
                      <a:pt x="1597" y="3610"/>
                      <a:pt x="1607" y="3630"/>
                      <a:pt x="1617" y="3659"/>
                    </a:cubicBezTo>
                    <a:lnTo>
                      <a:pt x="1676" y="3778"/>
                    </a:lnTo>
                    <a:cubicBezTo>
                      <a:pt x="1686" y="3798"/>
                      <a:pt x="1706" y="3828"/>
                      <a:pt x="1716" y="3848"/>
                    </a:cubicBezTo>
                    <a:cubicBezTo>
                      <a:pt x="1736" y="3887"/>
                      <a:pt x="1766" y="3927"/>
                      <a:pt x="1785" y="3947"/>
                    </a:cubicBezTo>
                    <a:lnTo>
                      <a:pt x="1904" y="4076"/>
                    </a:lnTo>
                    <a:cubicBezTo>
                      <a:pt x="1914" y="4086"/>
                      <a:pt x="1914" y="4096"/>
                      <a:pt x="1924" y="4096"/>
                    </a:cubicBezTo>
                    <a:cubicBezTo>
                      <a:pt x="2043" y="4195"/>
                      <a:pt x="2063" y="4383"/>
                      <a:pt x="1964" y="4502"/>
                    </a:cubicBezTo>
                    <a:cubicBezTo>
                      <a:pt x="1904" y="4581"/>
                      <a:pt x="1825" y="4621"/>
                      <a:pt x="1736" y="4621"/>
                    </a:cubicBezTo>
                    <a:cubicBezTo>
                      <a:pt x="1666" y="4621"/>
                      <a:pt x="1607" y="4601"/>
                      <a:pt x="1557" y="4562"/>
                    </a:cubicBezTo>
                    <a:cubicBezTo>
                      <a:pt x="1557" y="4562"/>
                      <a:pt x="1528" y="4542"/>
                      <a:pt x="1488" y="4492"/>
                    </a:cubicBezTo>
                    <a:lnTo>
                      <a:pt x="1468" y="4482"/>
                    </a:lnTo>
                    <a:lnTo>
                      <a:pt x="1359" y="4353"/>
                    </a:lnTo>
                    <a:cubicBezTo>
                      <a:pt x="1300" y="4294"/>
                      <a:pt x="1260" y="4234"/>
                      <a:pt x="1220" y="4165"/>
                    </a:cubicBezTo>
                    <a:cubicBezTo>
                      <a:pt x="1200" y="4145"/>
                      <a:pt x="1190" y="4115"/>
                      <a:pt x="1171" y="4096"/>
                    </a:cubicBezTo>
                    <a:lnTo>
                      <a:pt x="1151" y="4056"/>
                    </a:lnTo>
                    <a:lnTo>
                      <a:pt x="1071" y="3897"/>
                    </a:lnTo>
                    <a:cubicBezTo>
                      <a:pt x="1052" y="3838"/>
                      <a:pt x="1032" y="3788"/>
                      <a:pt x="1022" y="3739"/>
                    </a:cubicBezTo>
                    <a:cubicBezTo>
                      <a:pt x="1012" y="3719"/>
                      <a:pt x="1012" y="3699"/>
                      <a:pt x="1002" y="3679"/>
                    </a:cubicBezTo>
                    <a:lnTo>
                      <a:pt x="1002" y="3669"/>
                    </a:lnTo>
                    <a:cubicBezTo>
                      <a:pt x="913" y="3352"/>
                      <a:pt x="952" y="3005"/>
                      <a:pt x="992" y="2668"/>
                    </a:cubicBezTo>
                    <a:cubicBezTo>
                      <a:pt x="1032" y="2331"/>
                      <a:pt x="1071" y="2033"/>
                      <a:pt x="1012" y="1746"/>
                    </a:cubicBezTo>
                    <a:cubicBezTo>
                      <a:pt x="1012" y="1716"/>
                      <a:pt x="1002" y="1696"/>
                      <a:pt x="992" y="1666"/>
                    </a:cubicBezTo>
                    <a:cubicBezTo>
                      <a:pt x="982" y="1617"/>
                      <a:pt x="972" y="1577"/>
                      <a:pt x="962" y="1547"/>
                    </a:cubicBezTo>
                    <a:lnTo>
                      <a:pt x="952" y="1527"/>
                    </a:lnTo>
                    <a:cubicBezTo>
                      <a:pt x="933" y="1468"/>
                      <a:pt x="903" y="1408"/>
                      <a:pt x="863" y="1339"/>
                    </a:cubicBezTo>
                    <a:cubicBezTo>
                      <a:pt x="804" y="1230"/>
                      <a:pt x="715" y="1111"/>
                      <a:pt x="605" y="982"/>
                    </a:cubicBezTo>
                    <a:cubicBezTo>
                      <a:pt x="417" y="784"/>
                      <a:pt x="200" y="626"/>
                      <a:pt x="1" y="556"/>
                    </a:cubicBezTo>
                    <a:lnTo>
                      <a:pt x="1" y="556"/>
                    </a:lnTo>
                    <a:cubicBezTo>
                      <a:pt x="7" y="558"/>
                      <a:pt x="37" y="569"/>
                      <a:pt x="100" y="605"/>
                    </a:cubicBezTo>
                    <a:cubicBezTo>
                      <a:pt x="169" y="645"/>
                      <a:pt x="258" y="704"/>
                      <a:pt x="358" y="804"/>
                    </a:cubicBezTo>
                    <a:cubicBezTo>
                      <a:pt x="467" y="893"/>
                      <a:pt x="576" y="1012"/>
                      <a:pt x="695" y="1171"/>
                    </a:cubicBezTo>
                    <a:cubicBezTo>
                      <a:pt x="804" y="1329"/>
                      <a:pt x="903" y="1527"/>
                      <a:pt x="943" y="1746"/>
                    </a:cubicBezTo>
                    <a:cubicBezTo>
                      <a:pt x="992" y="1974"/>
                      <a:pt x="972" y="2231"/>
                      <a:pt x="933" y="2499"/>
                    </a:cubicBezTo>
                    <a:cubicBezTo>
                      <a:pt x="903" y="2777"/>
                      <a:pt x="853" y="3074"/>
                      <a:pt x="883" y="3392"/>
                    </a:cubicBezTo>
                    <a:cubicBezTo>
                      <a:pt x="893" y="3540"/>
                      <a:pt x="923" y="3709"/>
                      <a:pt x="982" y="3858"/>
                    </a:cubicBezTo>
                    <a:cubicBezTo>
                      <a:pt x="1032" y="4016"/>
                      <a:pt x="1111" y="4155"/>
                      <a:pt x="1200" y="4294"/>
                    </a:cubicBezTo>
                    <a:cubicBezTo>
                      <a:pt x="1250" y="4363"/>
                      <a:pt x="1300" y="4433"/>
                      <a:pt x="1359" y="4492"/>
                    </a:cubicBezTo>
                    <a:cubicBezTo>
                      <a:pt x="1389" y="4522"/>
                      <a:pt x="1428" y="4552"/>
                      <a:pt x="1458" y="4581"/>
                    </a:cubicBezTo>
                    <a:cubicBezTo>
                      <a:pt x="1478" y="4591"/>
                      <a:pt x="1488" y="4601"/>
                      <a:pt x="1518" y="4621"/>
                    </a:cubicBezTo>
                    <a:cubicBezTo>
                      <a:pt x="1528" y="4631"/>
                      <a:pt x="1547" y="4641"/>
                      <a:pt x="1577" y="4651"/>
                    </a:cubicBezTo>
                    <a:cubicBezTo>
                      <a:pt x="1624" y="4677"/>
                      <a:pt x="1677" y="4689"/>
                      <a:pt x="1729" y="4689"/>
                    </a:cubicBezTo>
                    <a:cubicBezTo>
                      <a:pt x="1776" y="4689"/>
                      <a:pt x="1823" y="4679"/>
                      <a:pt x="1865" y="4661"/>
                    </a:cubicBezTo>
                    <a:cubicBezTo>
                      <a:pt x="1964" y="4631"/>
                      <a:pt x="2043" y="4552"/>
                      <a:pt x="2083" y="4452"/>
                    </a:cubicBezTo>
                    <a:cubicBezTo>
                      <a:pt x="2083" y="4443"/>
                      <a:pt x="2083" y="4433"/>
                      <a:pt x="2093" y="4423"/>
                    </a:cubicBezTo>
                    <a:lnTo>
                      <a:pt x="2103" y="4383"/>
                    </a:lnTo>
                    <a:cubicBezTo>
                      <a:pt x="2103" y="4363"/>
                      <a:pt x="2103" y="4333"/>
                      <a:pt x="2103" y="4304"/>
                    </a:cubicBezTo>
                    <a:cubicBezTo>
                      <a:pt x="2103" y="4254"/>
                      <a:pt x="2083" y="4205"/>
                      <a:pt x="2063" y="4155"/>
                    </a:cubicBezTo>
                    <a:cubicBezTo>
                      <a:pt x="2013" y="4076"/>
                      <a:pt x="1944" y="4016"/>
                      <a:pt x="1894" y="3957"/>
                    </a:cubicBezTo>
                    <a:cubicBezTo>
                      <a:pt x="1795" y="3848"/>
                      <a:pt x="1716" y="3719"/>
                      <a:pt x="1666" y="3580"/>
                    </a:cubicBezTo>
                    <a:cubicBezTo>
                      <a:pt x="1617" y="3441"/>
                      <a:pt x="1617" y="3282"/>
                      <a:pt x="1617" y="3134"/>
                    </a:cubicBezTo>
                    <a:cubicBezTo>
                      <a:pt x="1627" y="2985"/>
                      <a:pt x="1647" y="2836"/>
                      <a:pt x="1666" y="2688"/>
                    </a:cubicBezTo>
                    <a:cubicBezTo>
                      <a:pt x="1706" y="2380"/>
                      <a:pt x="1736" y="2083"/>
                      <a:pt x="1696" y="1795"/>
                    </a:cubicBezTo>
                    <a:cubicBezTo>
                      <a:pt x="1666" y="1508"/>
                      <a:pt x="1577" y="1240"/>
                      <a:pt x="1448" y="1032"/>
                    </a:cubicBezTo>
                    <a:cubicBezTo>
                      <a:pt x="1319" y="814"/>
                      <a:pt x="1181" y="635"/>
                      <a:pt x="1032" y="496"/>
                    </a:cubicBezTo>
                    <a:cubicBezTo>
                      <a:pt x="883" y="357"/>
                      <a:pt x="744" y="258"/>
                      <a:pt x="615" y="189"/>
                    </a:cubicBezTo>
                    <a:cubicBezTo>
                      <a:pt x="496" y="110"/>
                      <a:pt x="387" y="70"/>
                      <a:pt x="318" y="40"/>
                    </a:cubicBezTo>
                    <a:cubicBezTo>
                      <a:pt x="249" y="10"/>
                      <a:pt x="209" y="1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227;p54">
                <a:extLst>
                  <a:ext uri="{FF2B5EF4-FFF2-40B4-BE49-F238E27FC236}">
                    <a16:creationId xmlns:a16="http://schemas.microsoft.com/office/drawing/2014/main" id="{14632554-D64E-214C-965D-B72911CA824D}"/>
                  </a:ext>
                </a:extLst>
              </p:cNvPr>
              <p:cNvSpPr/>
              <p:nvPr/>
            </p:nvSpPr>
            <p:spPr>
              <a:xfrm>
                <a:off x="-386225" y="-380419"/>
                <a:ext cx="514885" cy="772819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719" extrusionOk="0">
                    <a:moveTo>
                      <a:pt x="804" y="1"/>
                    </a:moveTo>
                    <a:cubicBezTo>
                      <a:pt x="668" y="1"/>
                      <a:pt x="561" y="23"/>
                      <a:pt x="497" y="38"/>
                    </a:cubicBezTo>
                    <a:cubicBezTo>
                      <a:pt x="407" y="58"/>
                      <a:pt x="338" y="88"/>
                      <a:pt x="298" y="107"/>
                    </a:cubicBezTo>
                    <a:lnTo>
                      <a:pt x="219" y="147"/>
                    </a:lnTo>
                    <a:cubicBezTo>
                      <a:pt x="70" y="216"/>
                      <a:pt x="1" y="385"/>
                      <a:pt x="70" y="534"/>
                    </a:cubicBezTo>
                    <a:cubicBezTo>
                      <a:pt x="121" y="643"/>
                      <a:pt x="226" y="710"/>
                      <a:pt x="337" y="710"/>
                    </a:cubicBezTo>
                    <a:cubicBezTo>
                      <a:pt x="377" y="710"/>
                      <a:pt x="418" y="701"/>
                      <a:pt x="457" y="682"/>
                    </a:cubicBezTo>
                    <a:lnTo>
                      <a:pt x="507" y="663"/>
                    </a:lnTo>
                    <a:cubicBezTo>
                      <a:pt x="516" y="653"/>
                      <a:pt x="536" y="653"/>
                      <a:pt x="556" y="643"/>
                    </a:cubicBezTo>
                    <a:cubicBezTo>
                      <a:pt x="576" y="633"/>
                      <a:pt x="596" y="623"/>
                      <a:pt x="606" y="623"/>
                    </a:cubicBezTo>
                    <a:lnTo>
                      <a:pt x="645" y="613"/>
                    </a:lnTo>
                    <a:cubicBezTo>
                      <a:pt x="685" y="601"/>
                      <a:pt x="733" y="594"/>
                      <a:pt x="789" y="594"/>
                    </a:cubicBezTo>
                    <a:cubicBezTo>
                      <a:pt x="873" y="594"/>
                      <a:pt x="974" y="611"/>
                      <a:pt x="1082" y="653"/>
                    </a:cubicBezTo>
                    <a:cubicBezTo>
                      <a:pt x="1280" y="722"/>
                      <a:pt x="1498" y="881"/>
                      <a:pt x="1686" y="1079"/>
                    </a:cubicBezTo>
                    <a:cubicBezTo>
                      <a:pt x="1796" y="1208"/>
                      <a:pt x="1885" y="1327"/>
                      <a:pt x="1944" y="1436"/>
                    </a:cubicBezTo>
                    <a:cubicBezTo>
                      <a:pt x="1984" y="1505"/>
                      <a:pt x="2014" y="1565"/>
                      <a:pt x="2033" y="1624"/>
                    </a:cubicBezTo>
                    <a:lnTo>
                      <a:pt x="2043" y="1644"/>
                    </a:lnTo>
                    <a:cubicBezTo>
                      <a:pt x="2053" y="1674"/>
                      <a:pt x="2063" y="1714"/>
                      <a:pt x="2073" y="1763"/>
                    </a:cubicBezTo>
                    <a:cubicBezTo>
                      <a:pt x="2083" y="1793"/>
                      <a:pt x="2093" y="1813"/>
                      <a:pt x="2093" y="1843"/>
                    </a:cubicBezTo>
                    <a:cubicBezTo>
                      <a:pt x="2152" y="2130"/>
                      <a:pt x="2113" y="2428"/>
                      <a:pt x="2073" y="2765"/>
                    </a:cubicBezTo>
                    <a:cubicBezTo>
                      <a:pt x="2033" y="3102"/>
                      <a:pt x="1994" y="3449"/>
                      <a:pt x="2083" y="3766"/>
                    </a:cubicBezTo>
                    <a:lnTo>
                      <a:pt x="2083" y="3776"/>
                    </a:lnTo>
                    <a:cubicBezTo>
                      <a:pt x="2093" y="3796"/>
                      <a:pt x="2093" y="3816"/>
                      <a:pt x="2103" y="3836"/>
                    </a:cubicBezTo>
                    <a:cubicBezTo>
                      <a:pt x="2113" y="3885"/>
                      <a:pt x="2133" y="3935"/>
                      <a:pt x="2152" y="3994"/>
                    </a:cubicBezTo>
                    <a:lnTo>
                      <a:pt x="2232" y="4153"/>
                    </a:lnTo>
                    <a:lnTo>
                      <a:pt x="2252" y="4193"/>
                    </a:lnTo>
                    <a:cubicBezTo>
                      <a:pt x="2271" y="4212"/>
                      <a:pt x="2281" y="4242"/>
                      <a:pt x="2301" y="4262"/>
                    </a:cubicBezTo>
                    <a:cubicBezTo>
                      <a:pt x="2341" y="4331"/>
                      <a:pt x="2381" y="4391"/>
                      <a:pt x="2440" y="4450"/>
                    </a:cubicBezTo>
                    <a:lnTo>
                      <a:pt x="2549" y="4579"/>
                    </a:lnTo>
                    <a:lnTo>
                      <a:pt x="2569" y="4589"/>
                    </a:lnTo>
                    <a:cubicBezTo>
                      <a:pt x="2609" y="4639"/>
                      <a:pt x="2638" y="4659"/>
                      <a:pt x="2638" y="4659"/>
                    </a:cubicBezTo>
                    <a:cubicBezTo>
                      <a:pt x="2688" y="4698"/>
                      <a:pt x="2757" y="4718"/>
                      <a:pt x="2817" y="4718"/>
                    </a:cubicBezTo>
                    <a:cubicBezTo>
                      <a:pt x="2906" y="4718"/>
                      <a:pt x="2985" y="4678"/>
                      <a:pt x="3045" y="4599"/>
                    </a:cubicBezTo>
                    <a:cubicBezTo>
                      <a:pt x="3144" y="4480"/>
                      <a:pt x="3124" y="4292"/>
                      <a:pt x="3005" y="4193"/>
                    </a:cubicBezTo>
                    <a:cubicBezTo>
                      <a:pt x="2995" y="4193"/>
                      <a:pt x="2995" y="4183"/>
                      <a:pt x="2985" y="4173"/>
                    </a:cubicBezTo>
                    <a:lnTo>
                      <a:pt x="2866" y="4044"/>
                    </a:lnTo>
                    <a:cubicBezTo>
                      <a:pt x="2847" y="4024"/>
                      <a:pt x="2817" y="3984"/>
                      <a:pt x="2797" y="3945"/>
                    </a:cubicBezTo>
                    <a:cubicBezTo>
                      <a:pt x="2787" y="3925"/>
                      <a:pt x="2767" y="3895"/>
                      <a:pt x="2757" y="3875"/>
                    </a:cubicBezTo>
                    <a:lnTo>
                      <a:pt x="2698" y="3756"/>
                    </a:lnTo>
                    <a:cubicBezTo>
                      <a:pt x="2688" y="3727"/>
                      <a:pt x="2678" y="3707"/>
                      <a:pt x="2668" y="3677"/>
                    </a:cubicBezTo>
                    <a:cubicBezTo>
                      <a:pt x="2668" y="3657"/>
                      <a:pt x="2658" y="3627"/>
                      <a:pt x="2648" y="3608"/>
                    </a:cubicBezTo>
                    <a:cubicBezTo>
                      <a:pt x="2599" y="3399"/>
                      <a:pt x="2628" y="3102"/>
                      <a:pt x="2658" y="2834"/>
                    </a:cubicBezTo>
                    <a:cubicBezTo>
                      <a:pt x="2698" y="2537"/>
                      <a:pt x="2747" y="2130"/>
                      <a:pt x="2678" y="1724"/>
                    </a:cubicBezTo>
                    <a:lnTo>
                      <a:pt x="2668" y="1694"/>
                    </a:lnTo>
                    <a:cubicBezTo>
                      <a:pt x="2658" y="1674"/>
                      <a:pt x="2658" y="1644"/>
                      <a:pt x="2648" y="1624"/>
                    </a:cubicBezTo>
                    <a:cubicBezTo>
                      <a:pt x="2638" y="1565"/>
                      <a:pt x="2618" y="1496"/>
                      <a:pt x="2589" y="1426"/>
                    </a:cubicBezTo>
                    <a:cubicBezTo>
                      <a:pt x="2559" y="1327"/>
                      <a:pt x="2509" y="1238"/>
                      <a:pt x="2470" y="1158"/>
                    </a:cubicBezTo>
                    <a:lnTo>
                      <a:pt x="2460" y="1149"/>
                    </a:lnTo>
                    <a:cubicBezTo>
                      <a:pt x="2381" y="1000"/>
                      <a:pt x="2271" y="851"/>
                      <a:pt x="2123" y="682"/>
                    </a:cubicBezTo>
                    <a:cubicBezTo>
                      <a:pt x="1865" y="405"/>
                      <a:pt x="1577" y="207"/>
                      <a:pt x="1290" y="97"/>
                    </a:cubicBezTo>
                    <a:cubicBezTo>
                      <a:pt x="1106" y="23"/>
                      <a:pt x="940" y="1"/>
                      <a:pt x="8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228;p54">
                <a:extLst>
                  <a:ext uri="{FF2B5EF4-FFF2-40B4-BE49-F238E27FC236}">
                    <a16:creationId xmlns:a16="http://schemas.microsoft.com/office/drawing/2014/main" id="{43D4BA02-E587-00F3-B796-BE28D84ACF31}"/>
                  </a:ext>
                </a:extLst>
              </p:cNvPr>
              <p:cNvSpPr/>
              <p:nvPr/>
            </p:nvSpPr>
            <p:spPr>
              <a:xfrm>
                <a:off x="55457" y="296432"/>
                <a:ext cx="44053" cy="4389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68" extrusionOk="0">
                    <a:moveTo>
                      <a:pt x="249" y="0"/>
                    </a:moveTo>
                    <a:lnTo>
                      <a:pt x="1" y="268"/>
                    </a:lnTo>
                    <a:lnTo>
                      <a:pt x="269" y="30"/>
                    </a:lnTo>
                    <a:lnTo>
                      <a:pt x="249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229;p54">
                <a:extLst>
                  <a:ext uri="{FF2B5EF4-FFF2-40B4-BE49-F238E27FC236}">
                    <a16:creationId xmlns:a16="http://schemas.microsoft.com/office/drawing/2014/main" id="{EF350596-CDD6-E48A-1DF0-9EC67841F31F}"/>
                  </a:ext>
                </a:extLst>
              </p:cNvPr>
              <p:cNvSpPr/>
              <p:nvPr/>
            </p:nvSpPr>
            <p:spPr>
              <a:xfrm>
                <a:off x="18118" y="258929"/>
                <a:ext cx="52242" cy="32753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00" extrusionOk="0">
                    <a:moveTo>
                      <a:pt x="298" y="1"/>
                    </a:moveTo>
                    <a:cubicBezTo>
                      <a:pt x="298" y="1"/>
                      <a:pt x="229" y="51"/>
                      <a:pt x="149" y="100"/>
                    </a:cubicBezTo>
                    <a:lnTo>
                      <a:pt x="1" y="199"/>
                    </a:lnTo>
                    <a:lnTo>
                      <a:pt x="1" y="199"/>
                    </a:lnTo>
                    <a:lnTo>
                      <a:pt x="159" y="110"/>
                    </a:lnTo>
                    <a:cubicBezTo>
                      <a:pt x="239" y="70"/>
                      <a:pt x="318" y="31"/>
                      <a:pt x="318" y="31"/>
                    </a:cubicBez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230;p54">
                <a:extLst>
                  <a:ext uri="{FF2B5EF4-FFF2-40B4-BE49-F238E27FC236}">
                    <a16:creationId xmlns:a16="http://schemas.microsoft.com/office/drawing/2014/main" id="{AE8F6C2A-065A-B95B-7E7E-B7A6E0105561}"/>
                  </a:ext>
                </a:extLst>
              </p:cNvPr>
              <p:cNvSpPr/>
              <p:nvPr/>
            </p:nvSpPr>
            <p:spPr>
              <a:xfrm>
                <a:off x="-6120" y="216841"/>
                <a:ext cx="56991" cy="18014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10" extrusionOk="0">
                    <a:moveTo>
                      <a:pt x="337" y="0"/>
                    </a:moveTo>
                    <a:lnTo>
                      <a:pt x="169" y="60"/>
                    </a:lnTo>
                    <a:cubicBezTo>
                      <a:pt x="79" y="80"/>
                      <a:pt x="0" y="109"/>
                      <a:pt x="0" y="109"/>
                    </a:cubicBezTo>
                    <a:cubicBezTo>
                      <a:pt x="0" y="109"/>
                      <a:pt x="89" y="89"/>
                      <a:pt x="179" y="70"/>
                    </a:cubicBezTo>
                    <a:cubicBezTo>
                      <a:pt x="258" y="50"/>
                      <a:pt x="347" y="30"/>
                      <a:pt x="347" y="30"/>
                    </a:cubicBezTo>
                    <a:lnTo>
                      <a:pt x="337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231;p54">
                <a:extLst>
                  <a:ext uri="{FF2B5EF4-FFF2-40B4-BE49-F238E27FC236}">
                    <a16:creationId xmlns:a16="http://schemas.microsoft.com/office/drawing/2014/main" id="{66838704-8C7A-1594-39F4-5E19CDC4A20C}"/>
                  </a:ext>
                </a:extLst>
              </p:cNvPr>
              <p:cNvSpPr/>
              <p:nvPr/>
            </p:nvSpPr>
            <p:spPr>
              <a:xfrm>
                <a:off x="-15946" y="169676"/>
                <a:ext cx="60266" cy="5077"/>
              </a:xfrm>
              <a:custGeom>
                <a:avLst/>
                <a:gdLst/>
                <a:ahLst/>
                <a:cxnLst/>
                <a:rect l="l" t="t" r="r" b="b"/>
                <a:pathLst>
                  <a:path w="368" h="31" extrusionOk="0">
                    <a:moveTo>
                      <a:pt x="357" y="1"/>
                    </a:moveTo>
                    <a:lnTo>
                      <a:pt x="1" y="30"/>
                    </a:lnTo>
                    <a:lnTo>
                      <a:pt x="367" y="30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2" name="Google Shape;6232;p54">
                <a:extLst>
                  <a:ext uri="{FF2B5EF4-FFF2-40B4-BE49-F238E27FC236}">
                    <a16:creationId xmlns:a16="http://schemas.microsoft.com/office/drawing/2014/main" id="{721E86AA-FA5D-6170-B9BA-48F75C9725A3}"/>
                  </a:ext>
                </a:extLst>
              </p:cNvPr>
              <p:cNvSpPr/>
              <p:nvPr/>
            </p:nvSpPr>
            <p:spPr>
              <a:xfrm>
                <a:off x="-12670" y="114487"/>
                <a:ext cx="58629" cy="835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1" extrusionOk="0">
                    <a:moveTo>
                      <a:pt x="0" y="1"/>
                    </a:moveTo>
                    <a:lnTo>
                      <a:pt x="347" y="50"/>
                    </a:lnTo>
                    <a:lnTo>
                      <a:pt x="357" y="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3" name="Google Shape;6233;p54">
                <a:extLst>
                  <a:ext uri="{FF2B5EF4-FFF2-40B4-BE49-F238E27FC236}">
                    <a16:creationId xmlns:a16="http://schemas.microsoft.com/office/drawing/2014/main" id="{3A490AEB-A4D1-E04E-C00F-0B9C04528FF7}"/>
                  </a:ext>
                </a:extLst>
              </p:cNvPr>
              <p:cNvSpPr/>
              <p:nvPr/>
            </p:nvSpPr>
            <p:spPr>
              <a:xfrm>
                <a:off x="-6120" y="56022"/>
                <a:ext cx="58465" cy="999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61" extrusionOk="0">
                    <a:moveTo>
                      <a:pt x="0" y="1"/>
                    </a:moveTo>
                    <a:lnTo>
                      <a:pt x="347" y="60"/>
                    </a:lnTo>
                    <a:lnTo>
                      <a:pt x="357" y="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4" name="Google Shape;6234;p54">
                <a:extLst>
                  <a:ext uri="{FF2B5EF4-FFF2-40B4-BE49-F238E27FC236}">
                    <a16:creationId xmlns:a16="http://schemas.microsoft.com/office/drawing/2014/main" id="{08CC7839-E816-E364-0BB1-8F50D9D3AEFE}"/>
                  </a:ext>
                </a:extLst>
              </p:cNvPr>
              <p:cNvSpPr/>
              <p:nvPr/>
            </p:nvSpPr>
            <p:spPr>
              <a:xfrm>
                <a:off x="-1370" y="-2443"/>
                <a:ext cx="58629" cy="835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1" extrusionOk="0">
                    <a:moveTo>
                      <a:pt x="1" y="1"/>
                    </a:moveTo>
                    <a:lnTo>
                      <a:pt x="358" y="50"/>
                    </a:lnTo>
                    <a:lnTo>
                      <a:pt x="358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235;p54">
                <a:extLst>
                  <a:ext uri="{FF2B5EF4-FFF2-40B4-BE49-F238E27FC236}">
                    <a16:creationId xmlns:a16="http://schemas.microsoft.com/office/drawing/2014/main" id="{A8319CE9-B591-3F61-A5DD-9DD125CF8A19}"/>
                  </a:ext>
                </a:extLst>
              </p:cNvPr>
              <p:cNvSpPr/>
              <p:nvPr/>
            </p:nvSpPr>
            <p:spPr>
              <a:xfrm>
                <a:off x="-1370" y="-68933"/>
                <a:ext cx="58629" cy="9826"/>
              </a:xfrm>
              <a:custGeom>
                <a:avLst/>
                <a:gdLst/>
                <a:ahLst/>
                <a:cxnLst/>
                <a:rect l="l" t="t" r="r" b="b"/>
                <a:pathLst>
                  <a:path w="358" h="60" extrusionOk="0">
                    <a:moveTo>
                      <a:pt x="348" y="0"/>
                    </a:moveTo>
                    <a:lnTo>
                      <a:pt x="1" y="60"/>
                    </a:lnTo>
                    <a:lnTo>
                      <a:pt x="358" y="50"/>
                    </a:lnTo>
                    <a:lnTo>
                      <a:pt x="348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236;p54">
                <a:extLst>
                  <a:ext uri="{FF2B5EF4-FFF2-40B4-BE49-F238E27FC236}">
                    <a16:creationId xmlns:a16="http://schemas.microsoft.com/office/drawing/2014/main" id="{CA673A48-50F8-0135-AF94-C7C36D4790D8}"/>
                  </a:ext>
                </a:extLst>
              </p:cNvPr>
              <p:cNvSpPr/>
              <p:nvPr/>
            </p:nvSpPr>
            <p:spPr>
              <a:xfrm>
                <a:off x="-12670" y="-135586"/>
                <a:ext cx="56991" cy="2129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30" extrusionOk="0">
                    <a:moveTo>
                      <a:pt x="337" y="1"/>
                    </a:moveTo>
                    <a:lnTo>
                      <a:pt x="0" y="129"/>
                    </a:lnTo>
                    <a:lnTo>
                      <a:pt x="0" y="129"/>
                    </a:lnTo>
                    <a:lnTo>
                      <a:pt x="347" y="50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237;p54">
                <a:extLst>
                  <a:ext uri="{FF2B5EF4-FFF2-40B4-BE49-F238E27FC236}">
                    <a16:creationId xmlns:a16="http://schemas.microsoft.com/office/drawing/2014/main" id="{07055C6F-C192-B52C-ED8E-E6E46443450E}"/>
                  </a:ext>
                </a:extLst>
              </p:cNvPr>
              <p:cNvSpPr/>
              <p:nvPr/>
            </p:nvSpPr>
            <p:spPr>
              <a:xfrm>
                <a:off x="-35434" y="-198964"/>
                <a:ext cx="52078" cy="32754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00" extrusionOk="0">
                    <a:moveTo>
                      <a:pt x="298" y="1"/>
                    </a:moveTo>
                    <a:lnTo>
                      <a:pt x="1" y="199"/>
                    </a:lnTo>
                    <a:lnTo>
                      <a:pt x="318" y="41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238;p54">
                <a:extLst>
                  <a:ext uri="{FF2B5EF4-FFF2-40B4-BE49-F238E27FC236}">
                    <a16:creationId xmlns:a16="http://schemas.microsoft.com/office/drawing/2014/main" id="{474A7CAB-12D5-A5E9-C19D-52346C582C34}"/>
                  </a:ext>
                </a:extLst>
              </p:cNvPr>
              <p:cNvSpPr/>
              <p:nvPr/>
            </p:nvSpPr>
            <p:spPr>
              <a:xfrm>
                <a:off x="-67860" y="-252516"/>
                <a:ext cx="47165" cy="40778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49" extrusionOk="0">
                    <a:moveTo>
                      <a:pt x="258" y="1"/>
                    </a:moveTo>
                    <a:lnTo>
                      <a:pt x="0" y="249"/>
                    </a:lnTo>
                    <a:lnTo>
                      <a:pt x="288" y="30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239;p54">
                <a:extLst>
                  <a:ext uri="{FF2B5EF4-FFF2-40B4-BE49-F238E27FC236}">
                    <a16:creationId xmlns:a16="http://schemas.microsoft.com/office/drawing/2014/main" id="{44F17758-2624-F03B-1454-ACAE784AC216}"/>
                  </a:ext>
                </a:extLst>
              </p:cNvPr>
              <p:cNvSpPr/>
              <p:nvPr/>
            </p:nvSpPr>
            <p:spPr>
              <a:xfrm>
                <a:off x="-108475" y="-299517"/>
                <a:ext cx="42416" cy="45527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78" extrusionOk="0">
                    <a:moveTo>
                      <a:pt x="228" y="0"/>
                    </a:moveTo>
                    <a:lnTo>
                      <a:pt x="0" y="278"/>
                    </a:lnTo>
                    <a:lnTo>
                      <a:pt x="258" y="30"/>
                    </a:lnTo>
                    <a:lnTo>
                      <a:pt x="228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240;p54">
                <a:extLst>
                  <a:ext uri="{FF2B5EF4-FFF2-40B4-BE49-F238E27FC236}">
                    <a16:creationId xmlns:a16="http://schemas.microsoft.com/office/drawing/2014/main" id="{5422B764-BDA6-D47B-D643-AD28A9237B5E}"/>
                  </a:ext>
                </a:extLst>
              </p:cNvPr>
              <p:cNvSpPr/>
              <p:nvPr/>
            </p:nvSpPr>
            <p:spPr>
              <a:xfrm>
                <a:off x="-154002" y="-340132"/>
                <a:ext cx="34227" cy="52078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18" extrusionOk="0">
                    <a:moveTo>
                      <a:pt x="169" y="0"/>
                    </a:moveTo>
                    <a:lnTo>
                      <a:pt x="1" y="318"/>
                    </a:lnTo>
                    <a:lnTo>
                      <a:pt x="209" y="20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" name="Google Shape;6241;p54">
              <a:extLst>
                <a:ext uri="{FF2B5EF4-FFF2-40B4-BE49-F238E27FC236}">
                  <a16:creationId xmlns:a16="http://schemas.microsoft.com/office/drawing/2014/main" id="{468AFC23-7332-9AFA-FAFB-0A6900B9C9B8}"/>
                </a:ext>
              </a:extLst>
            </p:cNvPr>
            <p:cNvGrpSpPr/>
            <p:nvPr/>
          </p:nvGrpSpPr>
          <p:grpSpPr>
            <a:xfrm rot="1129786">
              <a:off x="7674521" y="2338305"/>
              <a:ext cx="1738028" cy="2645941"/>
              <a:chOff x="-1553725" y="-1697600"/>
              <a:chExt cx="1982898" cy="3018726"/>
            </a:xfrm>
          </p:grpSpPr>
          <p:sp>
            <p:nvSpPr>
              <p:cNvPr id="18" name="Google Shape;6242;p54">
                <a:extLst>
                  <a:ext uri="{FF2B5EF4-FFF2-40B4-BE49-F238E27FC236}">
                    <a16:creationId xmlns:a16="http://schemas.microsoft.com/office/drawing/2014/main" id="{AB0A107B-EE8D-91D7-4392-3095609B6087}"/>
                  </a:ext>
                </a:extLst>
              </p:cNvPr>
              <p:cNvSpPr/>
              <p:nvPr/>
            </p:nvSpPr>
            <p:spPr>
              <a:xfrm>
                <a:off x="-1058491" y="-382384"/>
                <a:ext cx="1417735" cy="1703510"/>
              </a:xfrm>
              <a:custGeom>
                <a:avLst/>
                <a:gdLst/>
                <a:ahLst/>
                <a:cxnLst/>
                <a:rect l="l" t="t" r="r" b="b"/>
                <a:pathLst>
                  <a:path w="8657" h="10402" extrusionOk="0">
                    <a:moveTo>
                      <a:pt x="110" y="0"/>
                    </a:moveTo>
                    <a:lnTo>
                      <a:pt x="110" y="8448"/>
                    </a:lnTo>
                    <a:cubicBezTo>
                      <a:pt x="110" y="8448"/>
                      <a:pt x="1" y="9817"/>
                      <a:pt x="2896" y="10283"/>
                    </a:cubicBezTo>
                    <a:cubicBezTo>
                      <a:pt x="3372" y="10362"/>
                      <a:pt x="3853" y="10402"/>
                      <a:pt x="4333" y="10402"/>
                    </a:cubicBezTo>
                    <a:cubicBezTo>
                      <a:pt x="4812" y="10402"/>
                      <a:pt x="5291" y="10362"/>
                      <a:pt x="5762" y="10283"/>
                    </a:cubicBezTo>
                    <a:cubicBezTo>
                      <a:pt x="8657" y="9817"/>
                      <a:pt x="8558" y="8448"/>
                      <a:pt x="8558" y="8448"/>
                    </a:cubicBezTo>
                    <a:lnTo>
                      <a:pt x="8558" y="0"/>
                    </a:lnTo>
                    <a:cubicBezTo>
                      <a:pt x="8389" y="209"/>
                      <a:pt x="8102" y="417"/>
                      <a:pt x="7735" y="585"/>
                    </a:cubicBezTo>
                    <a:cubicBezTo>
                      <a:pt x="7309" y="804"/>
                      <a:pt x="6773" y="962"/>
                      <a:pt x="6188" y="1071"/>
                    </a:cubicBezTo>
                    <a:cubicBezTo>
                      <a:pt x="5891" y="1121"/>
                      <a:pt x="5583" y="1170"/>
                      <a:pt x="5276" y="1200"/>
                    </a:cubicBezTo>
                    <a:cubicBezTo>
                      <a:pt x="4959" y="1220"/>
                      <a:pt x="4651" y="1240"/>
                      <a:pt x="4324" y="1240"/>
                    </a:cubicBezTo>
                    <a:cubicBezTo>
                      <a:pt x="4175" y="1240"/>
                      <a:pt x="4017" y="1230"/>
                      <a:pt x="3858" y="1230"/>
                    </a:cubicBezTo>
                    <a:cubicBezTo>
                      <a:pt x="3699" y="1220"/>
                      <a:pt x="3541" y="1210"/>
                      <a:pt x="3382" y="1200"/>
                    </a:cubicBezTo>
                    <a:cubicBezTo>
                      <a:pt x="3075" y="1170"/>
                      <a:pt x="2767" y="1121"/>
                      <a:pt x="2480" y="1071"/>
                    </a:cubicBezTo>
                    <a:cubicBezTo>
                      <a:pt x="1895" y="962"/>
                      <a:pt x="1359" y="804"/>
                      <a:pt x="923" y="585"/>
                    </a:cubicBezTo>
                    <a:cubicBezTo>
                      <a:pt x="566" y="417"/>
                      <a:pt x="279" y="209"/>
                      <a:pt x="1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6243;p54">
                <a:extLst>
                  <a:ext uri="{FF2B5EF4-FFF2-40B4-BE49-F238E27FC236}">
                    <a16:creationId xmlns:a16="http://schemas.microsoft.com/office/drawing/2014/main" id="{3AB50161-9A68-106B-3AA0-2339EE8D7896}"/>
                  </a:ext>
                </a:extLst>
              </p:cNvPr>
              <p:cNvSpPr/>
              <p:nvPr/>
            </p:nvSpPr>
            <p:spPr>
              <a:xfrm>
                <a:off x="-1053578" y="-1697600"/>
                <a:ext cx="1482751" cy="1482587"/>
              </a:xfrm>
              <a:custGeom>
                <a:avLst/>
                <a:gdLst/>
                <a:ahLst/>
                <a:cxnLst/>
                <a:rect l="l" t="t" r="r" b="b"/>
                <a:pathLst>
                  <a:path w="9054" h="9053" extrusionOk="0">
                    <a:moveTo>
                      <a:pt x="5474" y="0"/>
                    </a:moveTo>
                    <a:lnTo>
                      <a:pt x="4929" y="149"/>
                    </a:lnTo>
                    <a:lnTo>
                      <a:pt x="4403" y="178"/>
                    </a:lnTo>
                    <a:lnTo>
                      <a:pt x="4066" y="575"/>
                    </a:lnTo>
                    <a:lnTo>
                      <a:pt x="3630" y="863"/>
                    </a:lnTo>
                    <a:lnTo>
                      <a:pt x="3531" y="1378"/>
                    </a:lnTo>
                    <a:lnTo>
                      <a:pt x="3263" y="1943"/>
                    </a:lnTo>
                    <a:lnTo>
                      <a:pt x="3382" y="2558"/>
                    </a:lnTo>
                    <a:lnTo>
                      <a:pt x="3322" y="3173"/>
                    </a:lnTo>
                    <a:lnTo>
                      <a:pt x="3600" y="3728"/>
                    </a:lnTo>
                    <a:lnTo>
                      <a:pt x="3878" y="4680"/>
                    </a:lnTo>
                    <a:lnTo>
                      <a:pt x="4552" y="5404"/>
                    </a:lnTo>
                    <a:lnTo>
                      <a:pt x="5087" y="6138"/>
                    </a:lnTo>
                    <a:cubicBezTo>
                      <a:pt x="4839" y="6118"/>
                      <a:pt x="4572" y="6108"/>
                      <a:pt x="4304" y="6108"/>
                    </a:cubicBezTo>
                    <a:cubicBezTo>
                      <a:pt x="1924" y="6108"/>
                      <a:pt x="1" y="6762"/>
                      <a:pt x="1" y="7575"/>
                    </a:cubicBezTo>
                    <a:cubicBezTo>
                      <a:pt x="1" y="8388"/>
                      <a:pt x="1924" y="9053"/>
                      <a:pt x="4304" y="9053"/>
                    </a:cubicBezTo>
                    <a:cubicBezTo>
                      <a:pt x="6674" y="9053"/>
                      <a:pt x="8597" y="8388"/>
                      <a:pt x="8597" y="7575"/>
                    </a:cubicBezTo>
                    <a:cubicBezTo>
                      <a:pt x="8597" y="7407"/>
                      <a:pt x="8518" y="7248"/>
                      <a:pt x="8359" y="7099"/>
                    </a:cubicBezTo>
                    <a:lnTo>
                      <a:pt x="8647" y="7000"/>
                    </a:lnTo>
                    <a:lnTo>
                      <a:pt x="8766" y="6554"/>
                    </a:lnTo>
                    <a:lnTo>
                      <a:pt x="9024" y="6167"/>
                    </a:lnTo>
                    <a:lnTo>
                      <a:pt x="8934" y="5701"/>
                    </a:lnTo>
                    <a:lnTo>
                      <a:pt x="9053" y="4799"/>
                    </a:lnTo>
                    <a:lnTo>
                      <a:pt x="8776" y="3926"/>
                    </a:lnTo>
                    <a:lnTo>
                      <a:pt x="8647" y="3024"/>
                    </a:lnTo>
                    <a:lnTo>
                      <a:pt x="8151" y="2271"/>
                    </a:lnTo>
                    <a:lnTo>
                      <a:pt x="8012" y="1775"/>
                    </a:lnTo>
                    <a:lnTo>
                      <a:pt x="7606" y="1467"/>
                    </a:lnTo>
                    <a:lnTo>
                      <a:pt x="7378" y="1011"/>
                    </a:lnTo>
                    <a:lnTo>
                      <a:pt x="6922" y="793"/>
                    </a:lnTo>
                    <a:lnTo>
                      <a:pt x="6535" y="377"/>
                    </a:lnTo>
                    <a:lnTo>
                      <a:pt x="5980" y="268"/>
                    </a:lnTo>
                    <a:lnTo>
                      <a:pt x="5474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6244;p54">
                <a:extLst>
                  <a:ext uri="{FF2B5EF4-FFF2-40B4-BE49-F238E27FC236}">
                    <a16:creationId xmlns:a16="http://schemas.microsoft.com/office/drawing/2014/main" id="{E8AE14E3-8869-E398-39C0-AADB5A2AC822}"/>
                  </a:ext>
                </a:extLst>
              </p:cNvPr>
              <p:cNvSpPr/>
              <p:nvPr/>
            </p:nvSpPr>
            <p:spPr>
              <a:xfrm>
                <a:off x="-917160" y="-109547"/>
                <a:ext cx="79755" cy="138056"/>
              </a:xfrm>
              <a:custGeom>
                <a:avLst/>
                <a:gdLst/>
                <a:ahLst/>
                <a:cxnLst/>
                <a:rect l="l" t="t" r="r" b="b"/>
                <a:pathLst>
                  <a:path w="487" h="843" extrusionOk="0">
                    <a:moveTo>
                      <a:pt x="10" y="0"/>
                    </a:moveTo>
                    <a:cubicBezTo>
                      <a:pt x="1" y="199"/>
                      <a:pt x="1" y="417"/>
                      <a:pt x="1" y="645"/>
                    </a:cubicBezTo>
                    <a:cubicBezTo>
                      <a:pt x="60" y="674"/>
                      <a:pt x="120" y="704"/>
                      <a:pt x="179" y="734"/>
                    </a:cubicBezTo>
                    <a:cubicBezTo>
                      <a:pt x="229" y="754"/>
                      <a:pt x="278" y="774"/>
                      <a:pt x="328" y="793"/>
                    </a:cubicBezTo>
                    <a:lnTo>
                      <a:pt x="417" y="823"/>
                    </a:lnTo>
                    <a:lnTo>
                      <a:pt x="467" y="843"/>
                    </a:lnTo>
                    <a:cubicBezTo>
                      <a:pt x="467" y="625"/>
                      <a:pt x="476" y="417"/>
                      <a:pt x="486" y="228"/>
                    </a:cubicBezTo>
                    <a:cubicBezTo>
                      <a:pt x="427" y="208"/>
                      <a:pt x="387" y="189"/>
                      <a:pt x="338" y="169"/>
                    </a:cubicBezTo>
                    <a:lnTo>
                      <a:pt x="248" y="129"/>
                    </a:lnTo>
                    <a:cubicBezTo>
                      <a:pt x="199" y="99"/>
                      <a:pt x="149" y="80"/>
                      <a:pt x="100" y="50"/>
                    </a:cubicBezTo>
                    <a:cubicBezTo>
                      <a:pt x="70" y="40"/>
                      <a:pt x="4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6245;p54">
                <a:extLst>
                  <a:ext uri="{FF2B5EF4-FFF2-40B4-BE49-F238E27FC236}">
                    <a16:creationId xmlns:a16="http://schemas.microsoft.com/office/drawing/2014/main" id="{7BCD7F3A-0596-6BA5-D10B-9C2C00F9DCD1}"/>
                  </a:ext>
                </a:extLst>
              </p:cNvPr>
              <p:cNvSpPr/>
              <p:nvPr/>
            </p:nvSpPr>
            <p:spPr>
              <a:xfrm>
                <a:off x="-918797" y="29983"/>
                <a:ext cx="76479" cy="136582"/>
              </a:xfrm>
              <a:custGeom>
                <a:avLst/>
                <a:gdLst/>
                <a:ahLst/>
                <a:cxnLst/>
                <a:rect l="l" t="t" r="r" b="b"/>
                <a:pathLst>
                  <a:path w="467" h="834" extrusionOk="0">
                    <a:moveTo>
                      <a:pt x="11" y="1"/>
                    </a:moveTo>
                    <a:cubicBezTo>
                      <a:pt x="1" y="100"/>
                      <a:pt x="1" y="209"/>
                      <a:pt x="1" y="318"/>
                    </a:cubicBezTo>
                    <a:cubicBezTo>
                      <a:pt x="1" y="427"/>
                      <a:pt x="1" y="526"/>
                      <a:pt x="1" y="635"/>
                    </a:cubicBezTo>
                    <a:cubicBezTo>
                      <a:pt x="60" y="665"/>
                      <a:pt x="120" y="695"/>
                      <a:pt x="189" y="725"/>
                    </a:cubicBezTo>
                    <a:cubicBezTo>
                      <a:pt x="239" y="745"/>
                      <a:pt x="288" y="764"/>
                      <a:pt x="338" y="784"/>
                    </a:cubicBezTo>
                    <a:lnTo>
                      <a:pt x="427" y="824"/>
                    </a:lnTo>
                    <a:lnTo>
                      <a:pt x="447" y="834"/>
                    </a:lnTo>
                    <a:cubicBezTo>
                      <a:pt x="457" y="655"/>
                      <a:pt x="467" y="487"/>
                      <a:pt x="467" y="328"/>
                    </a:cubicBezTo>
                    <a:cubicBezTo>
                      <a:pt x="467" y="288"/>
                      <a:pt x="467" y="249"/>
                      <a:pt x="467" y="219"/>
                    </a:cubicBezTo>
                    <a:cubicBezTo>
                      <a:pt x="427" y="199"/>
                      <a:pt x="387" y="179"/>
                      <a:pt x="348" y="160"/>
                    </a:cubicBezTo>
                    <a:lnTo>
                      <a:pt x="258" y="120"/>
                    </a:lnTo>
                    <a:cubicBezTo>
                      <a:pt x="209" y="100"/>
                      <a:pt x="159" y="80"/>
                      <a:pt x="110" y="50"/>
                    </a:cubicBezTo>
                    <a:cubicBezTo>
                      <a:pt x="70" y="3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6246;p54">
                <a:extLst>
                  <a:ext uri="{FF2B5EF4-FFF2-40B4-BE49-F238E27FC236}">
                    <a16:creationId xmlns:a16="http://schemas.microsoft.com/office/drawing/2014/main" id="{89C1F0CE-79BD-7823-3C7A-946CA6AC1D45}"/>
                  </a:ext>
                </a:extLst>
              </p:cNvPr>
              <p:cNvSpPr/>
              <p:nvPr/>
            </p:nvSpPr>
            <p:spPr>
              <a:xfrm>
                <a:off x="-918797" y="447426"/>
                <a:ext cx="60266" cy="12839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7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208"/>
                      <a:pt x="11" y="407"/>
                      <a:pt x="11" y="605"/>
                    </a:cubicBezTo>
                    <a:cubicBezTo>
                      <a:pt x="11" y="625"/>
                      <a:pt x="11" y="635"/>
                      <a:pt x="11" y="645"/>
                    </a:cubicBezTo>
                    <a:cubicBezTo>
                      <a:pt x="70" y="674"/>
                      <a:pt x="130" y="704"/>
                      <a:pt x="189" y="724"/>
                    </a:cubicBezTo>
                    <a:cubicBezTo>
                      <a:pt x="239" y="744"/>
                      <a:pt x="288" y="764"/>
                      <a:pt x="338" y="783"/>
                    </a:cubicBezTo>
                    <a:cubicBezTo>
                      <a:pt x="338" y="734"/>
                      <a:pt x="348" y="674"/>
                      <a:pt x="348" y="615"/>
                    </a:cubicBezTo>
                    <a:cubicBezTo>
                      <a:pt x="358" y="466"/>
                      <a:pt x="367" y="327"/>
                      <a:pt x="367" y="179"/>
                    </a:cubicBezTo>
                    <a:cubicBezTo>
                      <a:pt x="367" y="169"/>
                      <a:pt x="358" y="169"/>
                      <a:pt x="348" y="169"/>
                    </a:cubicBezTo>
                    <a:lnTo>
                      <a:pt x="258" y="119"/>
                    </a:lnTo>
                    <a:cubicBezTo>
                      <a:pt x="209" y="99"/>
                      <a:pt x="159" y="79"/>
                      <a:pt x="110" y="50"/>
                    </a:cubicBezTo>
                    <a:cubicBezTo>
                      <a:pt x="70" y="30"/>
                      <a:pt x="4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6247;p54">
                <a:extLst>
                  <a:ext uri="{FF2B5EF4-FFF2-40B4-BE49-F238E27FC236}">
                    <a16:creationId xmlns:a16="http://schemas.microsoft.com/office/drawing/2014/main" id="{8867AEA8-29BD-B38D-229D-B9304B2D920A}"/>
                  </a:ext>
                </a:extLst>
              </p:cNvPr>
              <p:cNvSpPr/>
              <p:nvPr/>
            </p:nvSpPr>
            <p:spPr>
              <a:xfrm>
                <a:off x="-918797" y="168039"/>
                <a:ext cx="73204" cy="13494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824" extrusionOk="0">
                    <a:moveTo>
                      <a:pt x="1" y="1"/>
                    </a:moveTo>
                    <a:cubicBezTo>
                      <a:pt x="1" y="60"/>
                      <a:pt x="1" y="110"/>
                      <a:pt x="1" y="169"/>
                    </a:cubicBezTo>
                    <a:cubicBezTo>
                      <a:pt x="1" y="328"/>
                      <a:pt x="1" y="487"/>
                      <a:pt x="1" y="645"/>
                    </a:cubicBezTo>
                    <a:cubicBezTo>
                      <a:pt x="60" y="675"/>
                      <a:pt x="120" y="705"/>
                      <a:pt x="189" y="734"/>
                    </a:cubicBezTo>
                    <a:cubicBezTo>
                      <a:pt x="239" y="754"/>
                      <a:pt x="288" y="774"/>
                      <a:pt x="338" y="794"/>
                    </a:cubicBezTo>
                    <a:lnTo>
                      <a:pt x="417" y="824"/>
                    </a:lnTo>
                    <a:cubicBezTo>
                      <a:pt x="427" y="615"/>
                      <a:pt x="437" y="417"/>
                      <a:pt x="447" y="209"/>
                    </a:cubicBezTo>
                    <a:cubicBezTo>
                      <a:pt x="407" y="199"/>
                      <a:pt x="377" y="189"/>
                      <a:pt x="348" y="169"/>
                    </a:cubicBezTo>
                    <a:lnTo>
                      <a:pt x="258" y="130"/>
                    </a:lnTo>
                    <a:cubicBezTo>
                      <a:pt x="209" y="110"/>
                      <a:pt x="159" y="80"/>
                      <a:pt x="110" y="60"/>
                    </a:cubicBezTo>
                    <a:cubicBezTo>
                      <a:pt x="70" y="40"/>
                      <a:pt x="30" y="2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6248;p54">
                <a:extLst>
                  <a:ext uri="{FF2B5EF4-FFF2-40B4-BE49-F238E27FC236}">
                    <a16:creationId xmlns:a16="http://schemas.microsoft.com/office/drawing/2014/main" id="{F5390ABF-32F4-4278-A050-3D15BC84975A}"/>
                  </a:ext>
                </a:extLst>
              </p:cNvPr>
              <p:cNvSpPr/>
              <p:nvPr/>
            </p:nvSpPr>
            <p:spPr>
              <a:xfrm>
                <a:off x="-915522" y="586956"/>
                <a:ext cx="50440" cy="12528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765" extrusionOk="0">
                    <a:moveTo>
                      <a:pt x="0" y="1"/>
                    </a:moveTo>
                    <a:cubicBezTo>
                      <a:pt x="0" y="140"/>
                      <a:pt x="10" y="279"/>
                      <a:pt x="10" y="407"/>
                    </a:cubicBezTo>
                    <a:cubicBezTo>
                      <a:pt x="10" y="497"/>
                      <a:pt x="10" y="576"/>
                      <a:pt x="20" y="655"/>
                    </a:cubicBezTo>
                    <a:cubicBezTo>
                      <a:pt x="70" y="675"/>
                      <a:pt x="119" y="705"/>
                      <a:pt x="169" y="725"/>
                    </a:cubicBezTo>
                    <a:cubicBezTo>
                      <a:pt x="199" y="735"/>
                      <a:pt x="229" y="754"/>
                      <a:pt x="258" y="764"/>
                    </a:cubicBezTo>
                    <a:cubicBezTo>
                      <a:pt x="268" y="645"/>
                      <a:pt x="278" y="536"/>
                      <a:pt x="288" y="417"/>
                    </a:cubicBezTo>
                    <a:cubicBezTo>
                      <a:pt x="288" y="328"/>
                      <a:pt x="298" y="239"/>
                      <a:pt x="308" y="150"/>
                    </a:cubicBezTo>
                    <a:lnTo>
                      <a:pt x="238" y="120"/>
                    </a:lnTo>
                    <a:cubicBezTo>
                      <a:pt x="189" y="100"/>
                      <a:pt x="139" y="70"/>
                      <a:pt x="90" y="50"/>
                    </a:cubicBezTo>
                    <a:cubicBezTo>
                      <a:pt x="60" y="31"/>
                      <a:pt x="30" y="2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6249;p54">
                <a:extLst>
                  <a:ext uri="{FF2B5EF4-FFF2-40B4-BE49-F238E27FC236}">
                    <a16:creationId xmlns:a16="http://schemas.microsoft.com/office/drawing/2014/main" id="{100AB86A-AB52-DC32-2C7E-16C351239445}"/>
                  </a:ext>
                </a:extLst>
              </p:cNvPr>
              <p:cNvSpPr/>
              <p:nvPr/>
            </p:nvSpPr>
            <p:spPr>
              <a:xfrm>
                <a:off x="-910609" y="728287"/>
                <a:ext cx="34227" cy="11709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15" extrusionOk="0">
                    <a:moveTo>
                      <a:pt x="0" y="1"/>
                    </a:moveTo>
                    <a:cubicBezTo>
                      <a:pt x="0" y="50"/>
                      <a:pt x="0" y="90"/>
                      <a:pt x="0" y="129"/>
                    </a:cubicBezTo>
                    <a:cubicBezTo>
                      <a:pt x="10" y="328"/>
                      <a:pt x="20" y="506"/>
                      <a:pt x="30" y="665"/>
                    </a:cubicBezTo>
                    <a:cubicBezTo>
                      <a:pt x="70" y="675"/>
                      <a:pt x="109" y="695"/>
                      <a:pt x="139" y="714"/>
                    </a:cubicBezTo>
                    <a:lnTo>
                      <a:pt x="159" y="714"/>
                    </a:lnTo>
                    <a:cubicBezTo>
                      <a:pt x="169" y="546"/>
                      <a:pt x="189" y="357"/>
                      <a:pt x="208" y="139"/>
                    </a:cubicBezTo>
                    <a:cubicBezTo>
                      <a:pt x="208" y="129"/>
                      <a:pt x="208" y="119"/>
                      <a:pt x="208" y="110"/>
                    </a:cubicBezTo>
                    <a:cubicBezTo>
                      <a:pt x="159" y="80"/>
                      <a:pt x="109" y="60"/>
                      <a:pt x="60" y="40"/>
                    </a:cubicBezTo>
                    <a:cubicBezTo>
                      <a:pt x="40" y="20"/>
                      <a:pt x="20" y="1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6250;p54">
                <a:extLst>
                  <a:ext uri="{FF2B5EF4-FFF2-40B4-BE49-F238E27FC236}">
                    <a16:creationId xmlns:a16="http://schemas.microsoft.com/office/drawing/2014/main" id="{A1E169A8-296D-9D65-8ED0-9680B769958C}"/>
                  </a:ext>
                </a:extLst>
              </p:cNvPr>
              <p:cNvSpPr/>
              <p:nvPr/>
            </p:nvSpPr>
            <p:spPr>
              <a:xfrm>
                <a:off x="-902584" y="872730"/>
                <a:ext cx="13265" cy="75006"/>
              </a:xfrm>
              <a:custGeom>
                <a:avLst/>
                <a:gdLst/>
                <a:ahLst/>
                <a:cxnLst/>
                <a:rect l="l" t="t" r="r" b="b"/>
                <a:pathLst>
                  <a:path w="81" h="458" extrusionOk="0">
                    <a:moveTo>
                      <a:pt x="1" y="1"/>
                    </a:moveTo>
                    <a:cubicBezTo>
                      <a:pt x="1" y="41"/>
                      <a:pt x="1" y="90"/>
                      <a:pt x="11" y="130"/>
                    </a:cubicBezTo>
                    <a:cubicBezTo>
                      <a:pt x="11" y="229"/>
                      <a:pt x="21" y="318"/>
                      <a:pt x="31" y="378"/>
                    </a:cubicBezTo>
                    <a:cubicBezTo>
                      <a:pt x="31" y="427"/>
                      <a:pt x="31" y="457"/>
                      <a:pt x="31" y="457"/>
                    </a:cubicBezTo>
                    <a:cubicBezTo>
                      <a:pt x="31" y="457"/>
                      <a:pt x="40" y="427"/>
                      <a:pt x="40" y="378"/>
                    </a:cubicBezTo>
                    <a:cubicBezTo>
                      <a:pt x="50" y="318"/>
                      <a:pt x="60" y="239"/>
                      <a:pt x="70" y="130"/>
                    </a:cubicBezTo>
                    <a:cubicBezTo>
                      <a:pt x="80" y="100"/>
                      <a:pt x="80" y="70"/>
                      <a:pt x="80" y="41"/>
                    </a:cubicBezTo>
                    <a:cubicBezTo>
                      <a:pt x="60" y="31"/>
                      <a:pt x="31" y="2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6251;p54">
                <a:extLst>
                  <a:ext uri="{FF2B5EF4-FFF2-40B4-BE49-F238E27FC236}">
                    <a16:creationId xmlns:a16="http://schemas.microsoft.com/office/drawing/2014/main" id="{C77C2F19-BCDE-F569-3B2A-7BE958045400}"/>
                  </a:ext>
                </a:extLst>
              </p:cNvPr>
              <p:cNvSpPr/>
              <p:nvPr/>
            </p:nvSpPr>
            <p:spPr>
              <a:xfrm>
                <a:off x="-918797" y="307732"/>
                <a:ext cx="66817" cy="131669"/>
              </a:xfrm>
              <a:custGeom>
                <a:avLst/>
                <a:gdLst/>
                <a:ahLst/>
                <a:cxnLst/>
                <a:rect l="l" t="t" r="r" b="b"/>
                <a:pathLst>
                  <a:path w="408" h="804" extrusionOk="0">
                    <a:moveTo>
                      <a:pt x="1" y="0"/>
                    </a:moveTo>
                    <a:lnTo>
                      <a:pt x="1" y="40"/>
                    </a:lnTo>
                    <a:cubicBezTo>
                      <a:pt x="1" y="238"/>
                      <a:pt x="1" y="447"/>
                      <a:pt x="1" y="645"/>
                    </a:cubicBezTo>
                    <a:cubicBezTo>
                      <a:pt x="60" y="675"/>
                      <a:pt x="130" y="704"/>
                      <a:pt x="189" y="734"/>
                    </a:cubicBezTo>
                    <a:cubicBezTo>
                      <a:pt x="239" y="754"/>
                      <a:pt x="288" y="774"/>
                      <a:pt x="338" y="794"/>
                    </a:cubicBezTo>
                    <a:lnTo>
                      <a:pt x="377" y="804"/>
                    </a:lnTo>
                    <a:cubicBezTo>
                      <a:pt x="387" y="605"/>
                      <a:pt x="397" y="397"/>
                      <a:pt x="407" y="199"/>
                    </a:cubicBezTo>
                    <a:cubicBezTo>
                      <a:pt x="387" y="189"/>
                      <a:pt x="367" y="179"/>
                      <a:pt x="348" y="169"/>
                    </a:cubicBezTo>
                    <a:lnTo>
                      <a:pt x="258" y="129"/>
                    </a:lnTo>
                    <a:cubicBezTo>
                      <a:pt x="209" y="100"/>
                      <a:pt x="159" y="80"/>
                      <a:pt x="110" y="60"/>
                    </a:cubicBezTo>
                    <a:cubicBezTo>
                      <a:pt x="70" y="40"/>
                      <a:pt x="3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6252;p54">
                <a:extLst>
                  <a:ext uri="{FF2B5EF4-FFF2-40B4-BE49-F238E27FC236}">
                    <a16:creationId xmlns:a16="http://schemas.microsoft.com/office/drawing/2014/main" id="{88D3CD11-A916-1032-F167-AB4935B5D0A3}"/>
                  </a:ext>
                </a:extLst>
              </p:cNvPr>
              <p:cNvSpPr/>
              <p:nvPr/>
            </p:nvSpPr>
            <p:spPr>
              <a:xfrm>
                <a:off x="-736851" y="-38145"/>
                <a:ext cx="58629" cy="110543"/>
              </a:xfrm>
              <a:custGeom>
                <a:avLst/>
                <a:gdLst/>
                <a:ahLst/>
                <a:cxnLst/>
                <a:rect l="l" t="t" r="r" b="b"/>
                <a:pathLst>
                  <a:path w="358" h="675" extrusionOk="0">
                    <a:moveTo>
                      <a:pt x="10" y="0"/>
                    </a:moveTo>
                    <a:cubicBezTo>
                      <a:pt x="10" y="10"/>
                      <a:pt x="10" y="20"/>
                      <a:pt x="10" y="40"/>
                    </a:cubicBezTo>
                    <a:cubicBezTo>
                      <a:pt x="10" y="199"/>
                      <a:pt x="0" y="367"/>
                      <a:pt x="0" y="536"/>
                    </a:cubicBezTo>
                    <a:cubicBezTo>
                      <a:pt x="0" y="556"/>
                      <a:pt x="0" y="576"/>
                      <a:pt x="0" y="595"/>
                    </a:cubicBezTo>
                    <a:lnTo>
                      <a:pt x="179" y="645"/>
                    </a:lnTo>
                    <a:lnTo>
                      <a:pt x="327" y="675"/>
                    </a:lnTo>
                    <a:cubicBezTo>
                      <a:pt x="327" y="625"/>
                      <a:pt x="327" y="585"/>
                      <a:pt x="327" y="546"/>
                    </a:cubicBezTo>
                    <a:cubicBezTo>
                      <a:pt x="337" y="387"/>
                      <a:pt x="347" y="238"/>
                      <a:pt x="357" y="90"/>
                    </a:cubicBezTo>
                    <a:lnTo>
                      <a:pt x="119" y="3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6253;p54">
                <a:extLst>
                  <a:ext uri="{FF2B5EF4-FFF2-40B4-BE49-F238E27FC236}">
                    <a16:creationId xmlns:a16="http://schemas.microsoft.com/office/drawing/2014/main" id="{948913C8-97BE-DDB4-8DF1-1660361C48F0}"/>
                  </a:ext>
                </a:extLst>
              </p:cNvPr>
              <p:cNvSpPr/>
              <p:nvPr/>
            </p:nvSpPr>
            <p:spPr>
              <a:xfrm>
                <a:off x="-740127" y="99911"/>
                <a:ext cx="53716" cy="10890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665" extrusionOk="0">
                    <a:moveTo>
                      <a:pt x="10" y="0"/>
                    </a:moveTo>
                    <a:cubicBezTo>
                      <a:pt x="10" y="70"/>
                      <a:pt x="10" y="139"/>
                      <a:pt x="10" y="199"/>
                    </a:cubicBezTo>
                    <a:cubicBezTo>
                      <a:pt x="0" y="337"/>
                      <a:pt x="0" y="466"/>
                      <a:pt x="0" y="605"/>
                    </a:cubicBezTo>
                    <a:lnTo>
                      <a:pt x="199" y="645"/>
                    </a:lnTo>
                    <a:lnTo>
                      <a:pt x="288" y="665"/>
                    </a:lnTo>
                    <a:cubicBezTo>
                      <a:pt x="298" y="516"/>
                      <a:pt x="308" y="367"/>
                      <a:pt x="318" y="218"/>
                    </a:cubicBezTo>
                    <a:cubicBezTo>
                      <a:pt x="318" y="169"/>
                      <a:pt x="328" y="129"/>
                      <a:pt x="328" y="80"/>
                    </a:cubicBezTo>
                    <a:lnTo>
                      <a:pt x="139" y="4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6254;p54">
                <a:extLst>
                  <a:ext uri="{FF2B5EF4-FFF2-40B4-BE49-F238E27FC236}">
                    <a16:creationId xmlns:a16="http://schemas.microsoft.com/office/drawing/2014/main" id="{F41141C0-6333-47E5-E2B1-E8E1677896B8}"/>
                  </a:ext>
                </a:extLst>
              </p:cNvPr>
              <p:cNvSpPr/>
              <p:nvPr/>
            </p:nvSpPr>
            <p:spPr>
              <a:xfrm>
                <a:off x="-736851" y="517191"/>
                <a:ext cx="13101" cy="66817"/>
              </a:xfrm>
              <a:custGeom>
                <a:avLst/>
                <a:gdLst/>
                <a:ahLst/>
                <a:cxnLst/>
                <a:rect l="l" t="t" r="r" b="b"/>
                <a:pathLst>
                  <a:path w="80" h="408" extrusionOk="0">
                    <a:moveTo>
                      <a:pt x="0" y="1"/>
                    </a:moveTo>
                    <a:cubicBezTo>
                      <a:pt x="0" y="60"/>
                      <a:pt x="10" y="119"/>
                      <a:pt x="10" y="169"/>
                    </a:cubicBezTo>
                    <a:cubicBezTo>
                      <a:pt x="20" y="318"/>
                      <a:pt x="20" y="407"/>
                      <a:pt x="20" y="407"/>
                    </a:cubicBezTo>
                    <a:cubicBezTo>
                      <a:pt x="20" y="407"/>
                      <a:pt x="40" y="318"/>
                      <a:pt x="60" y="169"/>
                    </a:cubicBezTo>
                    <a:cubicBezTo>
                      <a:pt x="70" y="129"/>
                      <a:pt x="70" y="80"/>
                      <a:pt x="79" y="3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6255;p54">
                <a:extLst>
                  <a:ext uri="{FF2B5EF4-FFF2-40B4-BE49-F238E27FC236}">
                    <a16:creationId xmlns:a16="http://schemas.microsoft.com/office/drawing/2014/main" id="{3F1D8D33-BA45-496D-0A6E-0C428AA9AF04}"/>
                  </a:ext>
                </a:extLst>
              </p:cNvPr>
              <p:cNvSpPr/>
              <p:nvPr/>
            </p:nvSpPr>
            <p:spPr>
              <a:xfrm>
                <a:off x="-741764" y="237967"/>
                <a:ext cx="45691" cy="10890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665" extrusionOk="0">
                    <a:moveTo>
                      <a:pt x="10" y="0"/>
                    </a:moveTo>
                    <a:cubicBezTo>
                      <a:pt x="0" y="129"/>
                      <a:pt x="0" y="248"/>
                      <a:pt x="0" y="367"/>
                    </a:cubicBezTo>
                    <a:cubicBezTo>
                      <a:pt x="0" y="446"/>
                      <a:pt x="0" y="526"/>
                      <a:pt x="0" y="605"/>
                    </a:cubicBezTo>
                    <a:lnTo>
                      <a:pt x="209" y="654"/>
                    </a:lnTo>
                    <a:lnTo>
                      <a:pt x="228" y="664"/>
                    </a:lnTo>
                    <a:cubicBezTo>
                      <a:pt x="238" y="565"/>
                      <a:pt x="248" y="476"/>
                      <a:pt x="258" y="377"/>
                    </a:cubicBezTo>
                    <a:cubicBezTo>
                      <a:pt x="258" y="278"/>
                      <a:pt x="268" y="179"/>
                      <a:pt x="278" y="79"/>
                    </a:cubicBezTo>
                    <a:lnTo>
                      <a:pt x="149" y="4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6256;p54">
                <a:extLst>
                  <a:ext uri="{FF2B5EF4-FFF2-40B4-BE49-F238E27FC236}">
                    <a16:creationId xmlns:a16="http://schemas.microsoft.com/office/drawing/2014/main" id="{126413EB-5F48-3491-217B-23D8365C3405}"/>
                  </a:ext>
                </a:extLst>
              </p:cNvPr>
              <p:cNvSpPr/>
              <p:nvPr/>
            </p:nvSpPr>
            <p:spPr>
              <a:xfrm>
                <a:off x="-740127" y="377497"/>
                <a:ext cx="32590" cy="104156"/>
              </a:xfrm>
              <a:custGeom>
                <a:avLst/>
                <a:gdLst/>
                <a:ahLst/>
                <a:cxnLst/>
                <a:rect l="l" t="t" r="r" b="b"/>
                <a:pathLst>
                  <a:path w="199" h="636" extrusionOk="0">
                    <a:moveTo>
                      <a:pt x="0" y="1"/>
                    </a:moveTo>
                    <a:cubicBezTo>
                      <a:pt x="0" y="140"/>
                      <a:pt x="0" y="269"/>
                      <a:pt x="0" y="397"/>
                    </a:cubicBezTo>
                    <a:cubicBezTo>
                      <a:pt x="0" y="467"/>
                      <a:pt x="10" y="536"/>
                      <a:pt x="10" y="606"/>
                    </a:cubicBezTo>
                    <a:lnTo>
                      <a:pt x="129" y="635"/>
                    </a:lnTo>
                    <a:cubicBezTo>
                      <a:pt x="139" y="566"/>
                      <a:pt x="149" y="487"/>
                      <a:pt x="159" y="407"/>
                    </a:cubicBezTo>
                    <a:cubicBezTo>
                      <a:pt x="169" y="298"/>
                      <a:pt x="179" y="179"/>
                      <a:pt x="199" y="60"/>
                    </a:cubicBezTo>
                    <a:lnTo>
                      <a:pt x="139" y="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6257;p54">
                <a:extLst>
                  <a:ext uri="{FF2B5EF4-FFF2-40B4-BE49-F238E27FC236}">
                    <a16:creationId xmlns:a16="http://schemas.microsoft.com/office/drawing/2014/main" id="{1E191F1D-6F4F-F616-FFA8-92D5DF8D94F5}"/>
                  </a:ext>
                </a:extLst>
              </p:cNvPr>
              <p:cNvSpPr/>
              <p:nvPr/>
            </p:nvSpPr>
            <p:spPr>
              <a:xfrm>
                <a:off x="-584220" y="-5719"/>
                <a:ext cx="35865" cy="97605"/>
              </a:xfrm>
              <a:custGeom>
                <a:avLst/>
                <a:gdLst/>
                <a:ahLst/>
                <a:cxnLst/>
                <a:rect l="l" t="t" r="r" b="b"/>
                <a:pathLst>
                  <a:path w="219" h="596" extrusionOk="0">
                    <a:moveTo>
                      <a:pt x="10" y="1"/>
                    </a:moveTo>
                    <a:cubicBezTo>
                      <a:pt x="10" y="21"/>
                      <a:pt x="10" y="40"/>
                      <a:pt x="10" y="60"/>
                    </a:cubicBezTo>
                    <a:cubicBezTo>
                      <a:pt x="10" y="239"/>
                      <a:pt x="0" y="407"/>
                      <a:pt x="0" y="576"/>
                    </a:cubicBezTo>
                    <a:cubicBezTo>
                      <a:pt x="50" y="586"/>
                      <a:pt x="99" y="586"/>
                      <a:pt x="159" y="596"/>
                    </a:cubicBezTo>
                    <a:lnTo>
                      <a:pt x="179" y="596"/>
                    </a:lnTo>
                    <a:cubicBezTo>
                      <a:pt x="189" y="427"/>
                      <a:pt x="198" y="249"/>
                      <a:pt x="208" y="70"/>
                    </a:cubicBezTo>
                    <a:cubicBezTo>
                      <a:pt x="218" y="50"/>
                      <a:pt x="218" y="40"/>
                      <a:pt x="218" y="21"/>
                    </a:cubicBezTo>
                    <a:cubicBezTo>
                      <a:pt x="189" y="21"/>
                      <a:pt x="159" y="11"/>
                      <a:pt x="129" y="11"/>
                    </a:cubicBezTo>
                    <a:cubicBezTo>
                      <a:pt x="89" y="11"/>
                      <a:pt x="50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6258;p54">
                <a:extLst>
                  <a:ext uri="{FF2B5EF4-FFF2-40B4-BE49-F238E27FC236}">
                    <a16:creationId xmlns:a16="http://schemas.microsoft.com/office/drawing/2014/main" id="{8984BE46-6926-3F5B-EB45-593090E2FB4F}"/>
                  </a:ext>
                </a:extLst>
              </p:cNvPr>
              <p:cNvSpPr/>
              <p:nvPr/>
            </p:nvSpPr>
            <p:spPr>
              <a:xfrm>
                <a:off x="-584220" y="132337"/>
                <a:ext cx="26039" cy="9760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596" extrusionOk="0">
                    <a:moveTo>
                      <a:pt x="0" y="1"/>
                    </a:moveTo>
                    <a:cubicBezTo>
                      <a:pt x="0" y="209"/>
                      <a:pt x="0" y="407"/>
                      <a:pt x="10" y="576"/>
                    </a:cubicBezTo>
                    <a:cubicBezTo>
                      <a:pt x="10" y="576"/>
                      <a:pt x="10" y="586"/>
                      <a:pt x="10" y="586"/>
                    </a:cubicBezTo>
                    <a:cubicBezTo>
                      <a:pt x="40" y="586"/>
                      <a:pt x="80" y="596"/>
                      <a:pt x="109" y="596"/>
                    </a:cubicBezTo>
                    <a:cubicBezTo>
                      <a:pt x="109" y="586"/>
                      <a:pt x="109" y="586"/>
                      <a:pt x="109" y="586"/>
                    </a:cubicBezTo>
                    <a:cubicBezTo>
                      <a:pt x="129" y="417"/>
                      <a:pt x="149" y="229"/>
                      <a:pt x="159" y="20"/>
                    </a:cubicBezTo>
                    <a:lnTo>
                      <a:pt x="129" y="20"/>
                    </a:lnTo>
                    <a:cubicBezTo>
                      <a:pt x="89" y="10"/>
                      <a:pt x="40" y="1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6259;p54">
                <a:extLst>
                  <a:ext uri="{FF2B5EF4-FFF2-40B4-BE49-F238E27FC236}">
                    <a16:creationId xmlns:a16="http://schemas.microsoft.com/office/drawing/2014/main" id="{0BB2447A-86D1-77CF-3F28-2406209ECDB7}"/>
                  </a:ext>
                </a:extLst>
              </p:cNvPr>
              <p:cNvSpPr/>
              <p:nvPr/>
            </p:nvSpPr>
            <p:spPr>
              <a:xfrm>
                <a:off x="-580945" y="272031"/>
                <a:ext cx="9826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338" extrusionOk="0">
                    <a:moveTo>
                      <a:pt x="0" y="0"/>
                    </a:moveTo>
                    <a:cubicBezTo>
                      <a:pt x="0" y="70"/>
                      <a:pt x="10" y="119"/>
                      <a:pt x="10" y="169"/>
                    </a:cubicBezTo>
                    <a:cubicBezTo>
                      <a:pt x="10" y="278"/>
                      <a:pt x="20" y="337"/>
                      <a:pt x="20" y="337"/>
                    </a:cubicBezTo>
                    <a:cubicBezTo>
                      <a:pt x="20" y="337"/>
                      <a:pt x="30" y="278"/>
                      <a:pt x="40" y="169"/>
                    </a:cubicBezTo>
                    <a:cubicBezTo>
                      <a:pt x="50" y="129"/>
                      <a:pt x="60" y="70"/>
                      <a:pt x="60" y="10"/>
                    </a:cubicBezTo>
                    <a:cubicBezTo>
                      <a:pt x="40" y="10"/>
                      <a:pt x="2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6260;p54">
                <a:extLst>
                  <a:ext uri="{FF2B5EF4-FFF2-40B4-BE49-F238E27FC236}">
                    <a16:creationId xmlns:a16="http://schemas.microsoft.com/office/drawing/2014/main" id="{6272BF0B-A36E-10F9-728C-64D59D93CB4E}"/>
                  </a:ext>
                </a:extLst>
              </p:cNvPr>
              <p:cNvSpPr/>
              <p:nvPr/>
            </p:nvSpPr>
            <p:spPr>
              <a:xfrm>
                <a:off x="-915522" y="-288218"/>
                <a:ext cx="79755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487" h="1092" extrusionOk="0">
                    <a:moveTo>
                      <a:pt x="30" y="1"/>
                    </a:moveTo>
                    <a:cubicBezTo>
                      <a:pt x="20" y="40"/>
                      <a:pt x="20" y="90"/>
                      <a:pt x="20" y="149"/>
                    </a:cubicBezTo>
                    <a:cubicBezTo>
                      <a:pt x="20" y="328"/>
                      <a:pt x="10" y="586"/>
                      <a:pt x="0" y="893"/>
                    </a:cubicBezTo>
                    <a:cubicBezTo>
                      <a:pt x="50" y="923"/>
                      <a:pt x="110" y="942"/>
                      <a:pt x="169" y="972"/>
                    </a:cubicBezTo>
                    <a:cubicBezTo>
                      <a:pt x="219" y="992"/>
                      <a:pt x="268" y="1012"/>
                      <a:pt x="318" y="1032"/>
                    </a:cubicBezTo>
                    <a:lnTo>
                      <a:pt x="407" y="1061"/>
                    </a:lnTo>
                    <a:lnTo>
                      <a:pt x="476" y="1091"/>
                    </a:lnTo>
                    <a:cubicBezTo>
                      <a:pt x="476" y="1071"/>
                      <a:pt x="476" y="1052"/>
                      <a:pt x="476" y="1032"/>
                    </a:cubicBezTo>
                    <a:cubicBezTo>
                      <a:pt x="486" y="695"/>
                      <a:pt x="486" y="407"/>
                      <a:pt x="486" y="199"/>
                    </a:cubicBezTo>
                    <a:cubicBezTo>
                      <a:pt x="338" y="139"/>
                      <a:pt x="189" y="80"/>
                      <a:pt x="50" y="10"/>
                    </a:cubicBezTo>
                    <a:cubicBezTo>
                      <a:pt x="40" y="10"/>
                      <a:pt x="30" y="10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6261;p54">
                <a:extLst>
                  <a:ext uri="{FF2B5EF4-FFF2-40B4-BE49-F238E27FC236}">
                    <a16:creationId xmlns:a16="http://schemas.microsoft.com/office/drawing/2014/main" id="{7A21BD14-C5B3-5895-5A19-258BB489E423}"/>
                  </a:ext>
                </a:extLst>
              </p:cNvPr>
              <p:cNvSpPr/>
              <p:nvPr/>
            </p:nvSpPr>
            <p:spPr>
              <a:xfrm>
                <a:off x="-733740" y="-223202"/>
                <a:ext cx="65179" cy="157544"/>
              </a:xfrm>
              <a:custGeom>
                <a:avLst/>
                <a:gdLst/>
                <a:ahLst/>
                <a:cxnLst/>
                <a:rect l="l" t="t" r="r" b="b"/>
                <a:pathLst>
                  <a:path w="398" h="962" extrusionOk="0">
                    <a:moveTo>
                      <a:pt x="41" y="0"/>
                    </a:moveTo>
                    <a:cubicBezTo>
                      <a:pt x="31" y="89"/>
                      <a:pt x="31" y="189"/>
                      <a:pt x="21" y="288"/>
                    </a:cubicBezTo>
                    <a:cubicBezTo>
                      <a:pt x="21" y="466"/>
                      <a:pt x="11" y="674"/>
                      <a:pt x="1" y="883"/>
                    </a:cubicBezTo>
                    <a:lnTo>
                      <a:pt x="160" y="922"/>
                    </a:lnTo>
                    <a:lnTo>
                      <a:pt x="348" y="962"/>
                    </a:lnTo>
                    <a:cubicBezTo>
                      <a:pt x="368" y="724"/>
                      <a:pt x="378" y="496"/>
                      <a:pt x="388" y="308"/>
                    </a:cubicBezTo>
                    <a:cubicBezTo>
                      <a:pt x="388" y="228"/>
                      <a:pt x="388" y="149"/>
                      <a:pt x="398" y="79"/>
                    </a:cubicBezTo>
                    <a:cubicBezTo>
                      <a:pt x="269" y="60"/>
                      <a:pt x="160" y="3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6262;p54">
                <a:extLst>
                  <a:ext uri="{FF2B5EF4-FFF2-40B4-BE49-F238E27FC236}">
                    <a16:creationId xmlns:a16="http://schemas.microsoft.com/office/drawing/2014/main" id="{9E5A1EF2-3517-8D85-82EC-C0BAA1AFFBCD}"/>
                  </a:ext>
                </a:extLst>
              </p:cNvPr>
              <p:cNvSpPr/>
              <p:nvPr/>
            </p:nvSpPr>
            <p:spPr>
              <a:xfrm>
                <a:off x="-582582" y="-194051"/>
                <a:ext cx="42252" cy="147882"/>
              </a:xfrm>
              <a:custGeom>
                <a:avLst/>
                <a:gdLst/>
                <a:ahLst/>
                <a:cxnLst/>
                <a:rect l="l" t="t" r="r" b="b"/>
                <a:pathLst>
                  <a:path w="258" h="903" extrusionOk="0">
                    <a:moveTo>
                      <a:pt x="20" y="1"/>
                    </a:moveTo>
                    <a:cubicBezTo>
                      <a:pt x="20" y="149"/>
                      <a:pt x="20" y="318"/>
                      <a:pt x="10" y="486"/>
                    </a:cubicBezTo>
                    <a:cubicBezTo>
                      <a:pt x="10" y="615"/>
                      <a:pt x="0" y="744"/>
                      <a:pt x="0" y="873"/>
                    </a:cubicBezTo>
                    <a:cubicBezTo>
                      <a:pt x="50" y="883"/>
                      <a:pt x="99" y="883"/>
                      <a:pt x="149" y="893"/>
                    </a:cubicBezTo>
                    <a:cubicBezTo>
                      <a:pt x="169" y="893"/>
                      <a:pt x="198" y="903"/>
                      <a:pt x="218" y="903"/>
                    </a:cubicBezTo>
                    <a:cubicBezTo>
                      <a:pt x="228" y="764"/>
                      <a:pt x="238" y="625"/>
                      <a:pt x="238" y="496"/>
                    </a:cubicBezTo>
                    <a:cubicBezTo>
                      <a:pt x="248" y="328"/>
                      <a:pt x="258" y="169"/>
                      <a:pt x="258" y="30"/>
                    </a:cubicBezTo>
                    <a:cubicBezTo>
                      <a:pt x="179" y="20"/>
                      <a:pt x="99" y="11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6263;p54">
                <a:extLst>
                  <a:ext uri="{FF2B5EF4-FFF2-40B4-BE49-F238E27FC236}">
                    <a16:creationId xmlns:a16="http://schemas.microsoft.com/office/drawing/2014/main" id="{86FEC617-719D-25FD-4A91-FA859714B51B}"/>
                  </a:ext>
                </a:extLst>
              </p:cNvPr>
              <p:cNvSpPr/>
              <p:nvPr/>
            </p:nvSpPr>
            <p:spPr>
              <a:xfrm>
                <a:off x="-1001664" y="-181114"/>
                <a:ext cx="1304081" cy="180472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2" extrusionOk="0">
                    <a:moveTo>
                      <a:pt x="7963" y="1"/>
                    </a:moveTo>
                    <a:cubicBezTo>
                      <a:pt x="7963" y="1"/>
                      <a:pt x="7933" y="21"/>
                      <a:pt x="7884" y="60"/>
                    </a:cubicBezTo>
                    <a:cubicBezTo>
                      <a:pt x="7834" y="90"/>
                      <a:pt x="7765" y="140"/>
                      <a:pt x="7665" y="199"/>
                    </a:cubicBezTo>
                    <a:cubicBezTo>
                      <a:pt x="7566" y="259"/>
                      <a:pt x="7437" y="318"/>
                      <a:pt x="7299" y="378"/>
                    </a:cubicBezTo>
                    <a:cubicBezTo>
                      <a:pt x="7219" y="417"/>
                      <a:pt x="7140" y="437"/>
                      <a:pt x="7061" y="477"/>
                    </a:cubicBezTo>
                    <a:cubicBezTo>
                      <a:pt x="6981" y="507"/>
                      <a:pt x="6892" y="536"/>
                      <a:pt x="6803" y="566"/>
                    </a:cubicBezTo>
                    <a:cubicBezTo>
                      <a:pt x="6704" y="596"/>
                      <a:pt x="6605" y="626"/>
                      <a:pt x="6505" y="655"/>
                    </a:cubicBezTo>
                    <a:cubicBezTo>
                      <a:pt x="6406" y="675"/>
                      <a:pt x="6297" y="705"/>
                      <a:pt x="6188" y="735"/>
                    </a:cubicBezTo>
                    <a:cubicBezTo>
                      <a:pt x="6079" y="754"/>
                      <a:pt x="5970" y="774"/>
                      <a:pt x="5861" y="794"/>
                    </a:cubicBezTo>
                    <a:cubicBezTo>
                      <a:pt x="5742" y="814"/>
                      <a:pt x="5623" y="834"/>
                      <a:pt x="5504" y="854"/>
                    </a:cubicBezTo>
                    <a:cubicBezTo>
                      <a:pt x="5385" y="873"/>
                      <a:pt x="5256" y="883"/>
                      <a:pt x="5137" y="893"/>
                    </a:cubicBezTo>
                    <a:cubicBezTo>
                      <a:pt x="5008" y="913"/>
                      <a:pt x="4889" y="923"/>
                      <a:pt x="4760" y="923"/>
                    </a:cubicBezTo>
                    <a:cubicBezTo>
                      <a:pt x="4503" y="943"/>
                      <a:pt x="4245" y="943"/>
                      <a:pt x="3987" y="95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23"/>
                      <a:pt x="2956" y="913"/>
                      <a:pt x="2837" y="893"/>
                    </a:cubicBezTo>
                    <a:cubicBezTo>
                      <a:pt x="2708" y="883"/>
                      <a:pt x="2589" y="873"/>
                      <a:pt x="2460" y="854"/>
                    </a:cubicBezTo>
                    <a:cubicBezTo>
                      <a:pt x="2341" y="834"/>
                      <a:pt x="2222" y="814"/>
                      <a:pt x="2113" y="794"/>
                    </a:cubicBezTo>
                    <a:cubicBezTo>
                      <a:pt x="1994" y="774"/>
                      <a:pt x="1885" y="754"/>
                      <a:pt x="1776" y="735"/>
                    </a:cubicBezTo>
                    <a:cubicBezTo>
                      <a:pt x="1667" y="705"/>
                      <a:pt x="1558" y="675"/>
                      <a:pt x="1458" y="655"/>
                    </a:cubicBezTo>
                    <a:cubicBezTo>
                      <a:pt x="1359" y="626"/>
                      <a:pt x="1260" y="596"/>
                      <a:pt x="1171" y="566"/>
                    </a:cubicBezTo>
                    <a:cubicBezTo>
                      <a:pt x="1082" y="536"/>
                      <a:pt x="992" y="507"/>
                      <a:pt x="903" y="477"/>
                    </a:cubicBezTo>
                    <a:cubicBezTo>
                      <a:pt x="824" y="437"/>
                      <a:pt x="745" y="417"/>
                      <a:pt x="675" y="378"/>
                    </a:cubicBezTo>
                    <a:cubicBezTo>
                      <a:pt x="526" y="318"/>
                      <a:pt x="407" y="259"/>
                      <a:pt x="308" y="199"/>
                    </a:cubicBezTo>
                    <a:cubicBezTo>
                      <a:pt x="209" y="140"/>
                      <a:pt x="130" y="90"/>
                      <a:pt x="80" y="60"/>
                    </a:cubicBezTo>
                    <a:cubicBezTo>
                      <a:pt x="31" y="2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31" y="31"/>
                      <a:pt x="80" y="70"/>
                    </a:cubicBezTo>
                    <a:cubicBezTo>
                      <a:pt x="120" y="110"/>
                      <a:pt x="189" y="160"/>
                      <a:pt x="288" y="219"/>
                    </a:cubicBezTo>
                    <a:cubicBezTo>
                      <a:pt x="388" y="288"/>
                      <a:pt x="507" y="358"/>
                      <a:pt x="645" y="427"/>
                    </a:cubicBezTo>
                    <a:cubicBezTo>
                      <a:pt x="725" y="467"/>
                      <a:pt x="794" y="507"/>
                      <a:pt x="883" y="536"/>
                    </a:cubicBezTo>
                    <a:cubicBezTo>
                      <a:pt x="963" y="576"/>
                      <a:pt x="1052" y="606"/>
                      <a:pt x="1141" y="645"/>
                    </a:cubicBezTo>
                    <a:cubicBezTo>
                      <a:pt x="1230" y="675"/>
                      <a:pt x="1330" y="715"/>
                      <a:pt x="1429" y="745"/>
                    </a:cubicBezTo>
                    <a:cubicBezTo>
                      <a:pt x="1538" y="774"/>
                      <a:pt x="1637" y="804"/>
                      <a:pt x="1746" y="834"/>
                    </a:cubicBezTo>
                    <a:cubicBezTo>
                      <a:pt x="1855" y="864"/>
                      <a:pt x="1974" y="893"/>
                      <a:pt x="2083" y="913"/>
                    </a:cubicBezTo>
                    <a:cubicBezTo>
                      <a:pt x="2202" y="943"/>
                      <a:pt x="2321" y="963"/>
                      <a:pt x="2450" y="983"/>
                    </a:cubicBezTo>
                    <a:cubicBezTo>
                      <a:pt x="2569" y="1002"/>
                      <a:pt x="2688" y="1012"/>
                      <a:pt x="2817" y="103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92"/>
                      <a:pt x="3719" y="1092"/>
                      <a:pt x="3987" y="1102"/>
                    </a:cubicBezTo>
                    <a:cubicBezTo>
                      <a:pt x="4245" y="1092"/>
                      <a:pt x="4512" y="1092"/>
                      <a:pt x="4770" y="1062"/>
                    </a:cubicBezTo>
                    <a:cubicBezTo>
                      <a:pt x="4899" y="1052"/>
                      <a:pt x="5028" y="1042"/>
                      <a:pt x="5147" y="1032"/>
                    </a:cubicBezTo>
                    <a:cubicBezTo>
                      <a:pt x="5276" y="1012"/>
                      <a:pt x="5405" y="1002"/>
                      <a:pt x="5524" y="983"/>
                    </a:cubicBezTo>
                    <a:cubicBezTo>
                      <a:pt x="5643" y="963"/>
                      <a:pt x="5762" y="943"/>
                      <a:pt x="5881" y="913"/>
                    </a:cubicBezTo>
                    <a:cubicBezTo>
                      <a:pt x="5990" y="893"/>
                      <a:pt x="6109" y="864"/>
                      <a:pt x="6218" y="834"/>
                    </a:cubicBezTo>
                    <a:cubicBezTo>
                      <a:pt x="6327" y="804"/>
                      <a:pt x="6436" y="774"/>
                      <a:pt x="6535" y="745"/>
                    </a:cubicBezTo>
                    <a:cubicBezTo>
                      <a:pt x="6634" y="715"/>
                      <a:pt x="6733" y="675"/>
                      <a:pt x="6823" y="645"/>
                    </a:cubicBezTo>
                    <a:cubicBezTo>
                      <a:pt x="6922" y="606"/>
                      <a:pt x="7001" y="576"/>
                      <a:pt x="7090" y="536"/>
                    </a:cubicBezTo>
                    <a:cubicBezTo>
                      <a:pt x="7170" y="507"/>
                      <a:pt x="7249" y="467"/>
                      <a:pt x="7318" y="427"/>
                    </a:cubicBezTo>
                    <a:cubicBezTo>
                      <a:pt x="7457" y="358"/>
                      <a:pt x="7586" y="288"/>
                      <a:pt x="7675" y="219"/>
                    </a:cubicBezTo>
                    <a:cubicBezTo>
                      <a:pt x="7775" y="160"/>
                      <a:pt x="7844" y="100"/>
                      <a:pt x="7894" y="70"/>
                    </a:cubicBezTo>
                    <a:cubicBezTo>
                      <a:pt x="7943" y="31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6264;p54">
                <a:extLst>
                  <a:ext uri="{FF2B5EF4-FFF2-40B4-BE49-F238E27FC236}">
                    <a16:creationId xmlns:a16="http://schemas.microsoft.com/office/drawing/2014/main" id="{0F244D61-408D-76D2-58BE-CC178602CEEC}"/>
                  </a:ext>
                </a:extLst>
              </p:cNvPr>
              <p:cNvSpPr/>
              <p:nvPr/>
            </p:nvSpPr>
            <p:spPr>
              <a:xfrm>
                <a:off x="-988562" y="-41420"/>
                <a:ext cx="1290979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092" extrusionOk="0">
                    <a:moveTo>
                      <a:pt x="7883" y="1"/>
                    </a:moveTo>
                    <a:cubicBezTo>
                      <a:pt x="7883" y="1"/>
                      <a:pt x="7853" y="20"/>
                      <a:pt x="7804" y="60"/>
                    </a:cubicBezTo>
                    <a:cubicBezTo>
                      <a:pt x="7754" y="90"/>
                      <a:pt x="7685" y="139"/>
                      <a:pt x="7585" y="199"/>
                    </a:cubicBezTo>
                    <a:cubicBezTo>
                      <a:pt x="7486" y="249"/>
                      <a:pt x="7357" y="318"/>
                      <a:pt x="7219" y="377"/>
                    </a:cubicBezTo>
                    <a:cubicBezTo>
                      <a:pt x="7139" y="407"/>
                      <a:pt x="7060" y="437"/>
                      <a:pt x="6981" y="467"/>
                    </a:cubicBezTo>
                    <a:cubicBezTo>
                      <a:pt x="6901" y="496"/>
                      <a:pt x="6812" y="536"/>
                      <a:pt x="6723" y="566"/>
                    </a:cubicBezTo>
                    <a:cubicBezTo>
                      <a:pt x="6624" y="596"/>
                      <a:pt x="6525" y="625"/>
                      <a:pt x="6425" y="655"/>
                    </a:cubicBezTo>
                    <a:cubicBezTo>
                      <a:pt x="6326" y="675"/>
                      <a:pt x="6217" y="705"/>
                      <a:pt x="6108" y="724"/>
                    </a:cubicBezTo>
                    <a:cubicBezTo>
                      <a:pt x="5999" y="754"/>
                      <a:pt x="5890" y="774"/>
                      <a:pt x="5781" y="794"/>
                    </a:cubicBezTo>
                    <a:cubicBezTo>
                      <a:pt x="5662" y="814"/>
                      <a:pt x="5543" y="834"/>
                      <a:pt x="5424" y="853"/>
                    </a:cubicBezTo>
                    <a:cubicBezTo>
                      <a:pt x="5305" y="873"/>
                      <a:pt x="5176" y="873"/>
                      <a:pt x="5057" y="893"/>
                    </a:cubicBezTo>
                    <a:cubicBezTo>
                      <a:pt x="4928" y="913"/>
                      <a:pt x="4809" y="913"/>
                      <a:pt x="4680" y="923"/>
                    </a:cubicBezTo>
                    <a:cubicBezTo>
                      <a:pt x="4423" y="943"/>
                      <a:pt x="4165" y="943"/>
                      <a:pt x="3907" y="943"/>
                    </a:cubicBezTo>
                    <a:cubicBezTo>
                      <a:pt x="3649" y="943"/>
                      <a:pt x="3381" y="943"/>
                      <a:pt x="3134" y="923"/>
                    </a:cubicBezTo>
                    <a:cubicBezTo>
                      <a:pt x="3005" y="913"/>
                      <a:pt x="2876" y="913"/>
                      <a:pt x="2757" y="893"/>
                    </a:cubicBezTo>
                    <a:cubicBezTo>
                      <a:pt x="2628" y="873"/>
                      <a:pt x="2509" y="873"/>
                      <a:pt x="2380" y="853"/>
                    </a:cubicBezTo>
                    <a:cubicBezTo>
                      <a:pt x="2261" y="834"/>
                      <a:pt x="2142" y="814"/>
                      <a:pt x="2033" y="794"/>
                    </a:cubicBezTo>
                    <a:cubicBezTo>
                      <a:pt x="1914" y="774"/>
                      <a:pt x="1805" y="754"/>
                      <a:pt x="1696" y="724"/>
                    </a:cubicBezTo>
                    <a:cubicBezTo>
                      <a:pt x="1587" y="705"/>
                      <a:pt x="1478" y="675"/>
                      <a:pt x="1378" y="655"/>
                    </a:cubicBezTo>
                    <a:cubicBezTo>
                      <a:pt x="1279" y="625"/>
                      <a:pt x="1180" y="596"/>
                      <a:pt x="1091" y="566"/>
                    </a:cubicBezTo>
                    <a:cubicBezTo>
                      <a:pt x="1002" y="536"/>
                      <a:pt x="912" y="496"/>
                      <a:pt x="823" y="467"/>
                    </a:cubicBezTo>
                    <a:cubicBezTo>
                      <a:pt x="744" y="437"/>
                      <a:pt x="665" y="407"/>
                      <a:pt x="595" y="377"/>
                    </a:cubicBezTo>
                    <a:cubicBezTo>
                      <a:pt x="446" y="318"/>
                      <a:pt x="327" y="249"/>
                      <a:pt x="228" y="199"/>
                    </a:cubicBezTo>
                    <a:cubicBezTo>
                      <a:pt x="129" y="139"/>
                      <a:pt x="50" y="90"/>
                      <a:pt x="0" y="60"/>
                    </a:cubicBezTo>
                    <a:lnTo>
                      <a:pt x="0" y="60"/>
                    </a:lnTo>
                    <a:cubicBezTo>
                      <a:pt x="40" y="100"/>
                      <a:pt x="109" y="159"/>
                      <a:pt x="208" y="219"/>
                    </a:cubicBezTo>
                    <a:cubicBezTo>
                      <a:pt x="308" y="288"/>
                      <a:pt x="427" y="358"/>
                      <a:pt x="565" y="427"/>
                    </a:cubicBezTo>
                    <a:cubicBezTo>
                      <a:pt x="635" y="467"/>
                      <a:pt x="714" y="496"/>
                      <a:pt x="803" y="536"/>
                    </a:cubicBezTo>
                    <a:cubicBezTo>
                      <a:pt x="883" y="576"/>
                      <a:pt x="972" y="605"/>
                      <a:pt x="1061" y="645"/>
                    </a:cubicBezTo>
                    <a:cubicBezTo>
                      <a:pt x="1150" y="675"/>
                      <a:pt x="1250" y="705"/>
                      <a:pt x="1349" y="744"/>
                    </a:cubicBezTo>
                    <a:cubicBezTo>
                      <a:pt x="1458" y="774"/>
                      <a:pt x="1557" y="804"/>
                      <a:pt x="1666" y="834"/>
                    </a:cubicBezTo>
                    <a:cubicBezTo>
                      <a:pt x="1775" y="863"/>
                      <a:pt x="1894" y="883"/>
                      <a:pt x="2003" y="913"/>
                    </a:cubicBezTo>
                    <a:cubicBezTo>
                      <a:pt x="2122" y="943"/>
                      <a:pt x="2241" y="953"/>
                      <a:pt x="2370" y="972"/>
                    </a:cubicBezTo>
                    <a:cubicBezTo>
                      <a:pt x="2489" y="1002"/>
                      <a:pt x="2608" y="1012"/>
                      <a:pt x="2737" y="1022"/>
                    </a:cubicBezTo>
                    <a:cubicBezTo>
                      <a:pt x="2866" y="1042"/>
                      <a:pt x="2995" y="1052"/>
                      <a:pt x="3124" y="1062"/>
                    </a:cubicBezTo>
                    <a:cubicBezTo>
                      <a:pt x="3381" y="1081"/>
                      <a:pt x="3639" y="1091"/>
                      <a:pt x="3907" y="1091"/>
                    </a:cubicBezTo>
                    <a:cubicBezTo>
                      <a:pt x="4165" y="1091"/>
                      <a:pt x="4432" y="1081"/>
                      <a:pt x="4690" y="1062"/>
                    </a:cubicBezTo>
                    <a:cubicBezTo>
                      <a:pt x="4819" y="1052"/>
                      <a:pt x="4948" y="1042"/>
                      <a:pt x="5067" y="1022"/>
                    </a:cubicBezTo>
                    <a:cubicBezTo>
                      <a:pt x="5196" y="1012"/>
                      <a:pt x="5325" y="1002"/>
                      <a:pt x="5444" y="972"/>
                    </a:cubicBezTo>
                    <a:cubicBezTo>
                      <a:pt x="5563" y="953"/>
                      <a:pt x="5682" y="943"/>
                      <a:pt x="5801" y="913"/>
                    </a:cubicBezTo>
                    <a:cubicBezTo>
                      <a:pt x="5910" y="883"/>
                      <a:pt x="6029" y="863"/>
                      <a:pt x="6138" y="834"/>
                    </a:cubicBezTo>
                    <a:cubicBezTo>
                      <a:pt x="6247" y="804"/>
                      <a:pt x="6356" y="774"/>
                      <a:pt x="6455" y="744"/>
                    </a:cubicBezTo>
                    <a:cubicBezTo>
                      <a:pt x="6554" y="705"/>
                      <a:pt x="6653" y="675"/>
                      <a:pt x="6743" y="645"/>
                    </a:cubicBezTo>
                    <a:cubicBezTo>
                      <a:pt x="6842" y="605"/>
                      <a:pt x="6921" y="576"/>
                      <a:pt x="7010" y="536"/>
                    </a:cubicBezTo>
                    <a:cubicBezTo>
                      <a:pt x="7090" y="496"/>
                      <a:pt x="7169" y="467"/>
                      <a:pt x="7238" y="427"/>
                    </a:cubicBezTo>
                    <a:cubicBezTo>
                      <a:pt x="7377" y="358"/>
                      <a:pt x="7506" y="288"/>
                      <a:pt x="7595" y="219"/>
                    </a:cubicBezTo>
                    <a:cubicBezTo>
                      <a:pt x="7695" y="159"/>
                      <a:pt x="7764" y="100"/>
                      <a:pt x="7814" y="60"/>
                    </a:cubicBezTo>
                    <a:cubicBezTo>
                      <a:pt x="7863" y="20"/>
                      <a:pt x="7883" y="1"/>
                      <a:pt x="7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6265;p54">
                <a:extLst>
                  <a:ext uri="{FF2B5EF4-FFF2-40B4-BE49-F238E27FC236}">
                    <a16:creationId xmlns:a16="http://schemas.microsoft.com/office/drawing/2014/main" id="{F47507A4-3DC4-9763-DC32-1DAB05C3BBFD}"/>
                  </a:ext>
                </a:extLst>
              </p:cNvPr>
              <p:cNvSpPr/>
              <p:nvPr/>
            </p:nvSpPr>
            <p:spPr>
              <a:xfrm>
                <a:off x="-1001664" y="98274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0"/>
                    </a:moveTo>
                    <a:cubicBezTo>
                      <a:pt x="7963" y="0"/>
                      <a:pt x="7933" y="20"/>
                      <a:pt x="7884" y="50"/>
                    </a:cubicBezTo>
                    <a:cubicBezTo>
                      <a:pt x="7834" y="90"/>
                      <a:pt x="7765" y="139"/>
                      <a:pt x="7665" y="189"/>
                    </a:cubicBezTo>
                    <a:cubicBezTo>
                      <a:pt x="7566" y="248"/>
                      <a:pt x="7437" y="308"/>
                      <a:pt x="7299" y="377"/>
                    </a:cubicBezTo>
                    <a:cubicBezTo>
                      <a:pt x="7219" y="407"/>
                      <a:pt x="7140" y="437"/>
                      <a:pt x="7061" y="466"/>
                    </a:cubicBezTo>
                    <a:cubicBezTo>
                      <a:pt x="6981" y="496"/>
                      <a:pt x="6892" y="526"/>
                      <a:pt x="6803" y="566"/>
                    </a:cubicBezTo>
                    <a:cubicBezTo>
                      <a:pt x="6704" y="585"/>
                      <a:pt x="6605" y="615"/>
                      <a:pt x="6505" y="645"/>
                    </a:cubicBezTo>
                    <a:cubicBezTo>
                      <a:pt x="6406" y="675"/>
                      <a:pt x="6297" y="694"/>
                      <a:pt x="6188" y="724"/>
                    </a:cubicBezTo>
                    <a:cubicBezTo>
                      <a:pt x="6079" y="744"/>
                      <a:pt x="5970" y="764"/>
                      <a:pt x="5861" y="794"/>
                    </a:cubicBezTo>
                    <a:cubicBezTo>
                      <a:pt x="5742" y="813"/>
                      <a:pt x="5623" y="823"/>
                      <a:pt x="5504" y="843"/>
                    </a:cubicBezTo>
                    <a:cubicBezTo>
                      <a:pt x="5385" y="86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2"/>
                    </a:cubicBezTo>
                    <a:cubicBezTo>
                      <a:pt x="4503" y="942"/>
                      <a:pt x="4245" y="942"/>
                      <a:pt x="3987" y="942"/>
                    </a:cubicBezTo>
                    <a:cubicBezTo>
                      <a:pt x="3729" y="942"/>
                      <a:pt x="3461" y="942"/>
                      <a:pt x="3214" y="922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63"/>
                      <a:pt x="2460" y="843"/>
                    </a:cubicBezTo>
                    <a:cubicBezTo>
                      <a:pt x="2341" y="823"/>
                      <a:pt x="2222" y="813"/>
                      <a:pt x="2113" y="794"/>
                    </a:cubicBezTo>
                    <a:cubicBezTo>
                      <a:pt x="1994" y="764"/>
                      <a:pt x="1885" y="744"/>
                      <a:pt x="1776" y="724"/>
                    </a:cubicBezTo>
                    <a:cubicBezTo>
                      <a:pt x="1667" y="694"/>
                      <a:pt x="1558" y="675"/>
                      <a:pt x="1458" y="645"/>
                    </a:cubicBezTo>
                    <a:cubicBezTo>
                      <a:pt x="1359" y="615"/>
                      <a:pt x="1260" y="585"/>
                      <a:pt x="1171" y="566"/>
                    </a:cubicBezTo>
                    <a:cubicBezTo>
                      <a:pt x="1082" y="526"/>
                      <a:pt x="992" y="496"/>
                      <a:pt x="903" y="466"/>
                    </a:cubicBezTo>
                    <a:cubicBezTo>
                      <a:pt x="824" y="437"/>
                      <a:pt x="745" y="407"/>
                      <a:pt x="675" y="377"/>
                    </a:cubicBezTo>
                    <a:cubicBezTo>
                      <a:pt x="526" y="308"/>
                      <a:pt x="407" y="248"/>
                      <a:pt x="308" y="189"/>
                    </a:cubicBezTo>
                    <a:cubicBezTo>
                      <a:pt x="209" y="139"/>
                      <a:pt x="130" y="90"/>
                      <a:pt x="80" y="50"/>
                    </a:cubicBezTo>
                    <a:cubicBezTo>
                      <a:pt x="31" y="20"/>
                      <a:pt x="2" y="1"/>
                      <a:pt x="1" y="0"/>
                    </a:cubicBezTo>
                    <a:lnTo>
                      <a:pt x="1" y="0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8"/>
                    </a:cubicBezTo>
                    <a:cubicBezTo>
                      <a:pt x="388" y="278"/>
                      <a:pt x="507" y="347"/>
                      <a:pt x="645" y="427"/>
                    </a:cubicBezTo>
                    <a:cubicBezTo>
                      <a:pt x="715" y="456"/>
                      <a:pt x="794" y="496"/>
                      <a:pt x="883" y="536"/>
                    </a:cubicBezTo>
                    <a:cubicBezTo>
                      <a:pt x="963" y="566"/>
                      <a:pt x="1052" y="605"/>
                      <a:pt x="1141" y="635"/>
                    </a:cubicBezTo>
                    <a:cubicBezTo>
                      <a:pt x="1230" y="675"/>
                      <a:pt x="1330" y="704"/>
                      <a:pt x="1429" y="744"/>
                    </a:cubicBezTo>
                    <a:cubicBezTo>
                      <a:pt x="1538" y="764"/>
                      <a:pt x="1637" y="804"/>
                      <a:pt x="1746" y="833"/>
                    </a:cubicBezTo>
                    <a:cubicBezTo>
                      <a:pt x="1855" y="853"/>
                      <a:pt x="1974" y="883"/>
                      <a:pt x="2083" y="913"/>
                    </a:cubicBezTo>
                    <a:cubicBezTo>
                      <a:pt x="2202" y="932"/>
                      <a:pt x="2321" y="952"/>
                      <a:pt x="2450" y="972"/>
                    </a:cubicBezTo>
                    <a:cubicBezTo>
                      <a:pt x="2569" y="992"/>
                      <a:pt x="2688" y="1002"/>
                      <a:pt x="2817" y="1022"/>
                    </a:cubicBezTo>
                    <a:cubicBezTo>
                      <a:pt x="2946" y="1041"/>
                      <a:pt x="3075" y="1051"/>
                      <a:pt x="3204" y="1061"/>
                    </a:cubicBezTo>
                    <a:cubicBezTo>
                      <a:pt x="3461" y="1081"/>
                      <a:pt x="3719" y="1081"/>
                      <a:pt x="3987" y="1091"/>
                    </a:cubicBezTo>
                    <a:cubicBezTo>
                      <a:pt x="4245" y="1081"/>
                      <a:pt x="4512" y="1081"/>
                      <a:pt x="4770" y="1061"/>
                    </a:cubicBezTo>
                    <a:cubicBezTo>
                      <a:pt x="4899" y="1051"/>
                      <a:pt x="5028" y="1041"/>
                      <a:pt x="5147" y="1022"/>
                    </a:cubicBezTo>
                    <a:cubicBezTo>
                      <a:pt x="5276" y="1002"/>
                      <a:pt x="5405" y="992"/>
                      <a:pt x="5524" y="972"/>
                    </a:cubicBezTo>
                    <a:cubicBezTo>
                      <a:pt x="5643" y="952"/>
                      <a:pt x="5762" y="932"/>
                      <a:pt x="5881" y="913"/>
                    </a:cubicBezTo>
                    <a:cubicBezTo>
                      <a:pt x="5990" y="883"/>
                      <a:pt x="6109" y="853"/>
                      <a:pt x="6218" y="833"/>
                    </a:cubicBezTo>
                    <a:cubicBezTo>
                      <a:pt x="6327" y="804"/>
                      <a:pt x="6436" y="764"/>
                      <a:pt x="6535" y="744"/>
                    </a:cubicBezTo>
                    <a:cubicBezTo>
                      <a:pt x="6634" y="704"/>
                      <a:pt x="6733" y="675"/>
                      <a:pt x="6823" y="635"/>
                    </a:cubicBezTo>
                    <a:cubicBezTo>
                      <a:pt x="6922" y="605"/>
                      <a:pt x="7001" y="566"/>
                      <a:pt x="7090" y="536"/>
                    </a:cubicBezTo>
                    <a:cubicBezTo>
                      <a:pt x="7170" y="496"/>
                      <a:pt x="7249" y="456"/>
                      <a:pt x="7318" y="427"/>
                    </a:cubicBezTo>
                    <a:cubicBezTo>
                      <a:pt x="7457" y="347"/>
                      <a:pt x="7586" y="278"/>
                      <a:pt x="7675" y="218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6266;p54">
                <a:extLst>
                  <a:ext uri="{FF2B5EF4-FFF2-40B4-BE49-F238E27FC236}">
                    <a16:creationId xmlns:a16="http://schemas.microsoft.com/office/drawing/2014/main" id="{406474D9-C032-1E1C-79BD-6DFD802F3FE6}"/>
                  </a:ext>
                </a:extLst>
              </p:cNvPr>
              <p:cNvSpPr/>
              <p:nvPr/>
            </p:nvSpPr>
            <p:spPr>
              <a:xfrm>
                <a:off x="-1001664" y="236330"/>
                <a:ext cx="1304081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1" extrusionOk="0">
                    <a:moveTo>
                      <a:pt x="7963" y="0"/>
                    </a:moveTo>
                    <a:cubicBezTo>
                      <a:pt x="7963" y="0"/>
                      <a:pt x="7933" y="20"/>
                      <a:pt x="7884" y="60"/>
                    </a:cubicBezTo>
                    <a:cubicBezTo>
                      <a:pt x="7834" y="99"/>
                      <a:pt x="7765" y="139"/>
                      <a:pt x="7665" y="198"/>
                    </a:cubicBezTo>
                    <a:cubicBezTo>
                      <a:pt x="7566" y="258"/>
                      <a:pt x="7437" y="317"/>
                      <a:pt x="7299" y="377"/>
                    </a:cubicBezTo>
                    <a:cubicBezTo>
                      <a:pt x="7219" y="417"/>
                      <a:pt x="7140" y="446"/>
                      <a:pt x="7061" y="476"/>
                    </a:cubicBezTo>
                    <a:cubicBezTo>
                      <a:pt x="6981" y="506"/>
                      <a:pt x="6892" y="536"/>
                      <a:pt x="6803" y="565"/>
                    </a:cubicBezTo>
                    <a:cubicBezTo>
                      <a:pt x="6704" y="595"/>
                      <a:pt x="6605" y="625"/>
                      <a:pt x="6505" y="655"/>
                    </a:cubicBezTo>
                    <a:cubicBezTo>
                      <a:pt x="6406" y="684"/>
                      <a:pt x="6297" y="704"/>
                      <a:pt x="6188" y="734"/>
                    </a:cubicBezTo>
                    <a:cubicBezTo>
                      <a:pt x="6079" y="754"/>
                      <a:pt x="5970" y="774"/>
                      <a:pt x="5861" y="793"/>
                    </a:cubicBezTo>
                    <a:cubicBezTo>
                      <a:pt x="5742" y="813"/>
                      <a:pt x="5623" y="833"/>
                      <a:pt x="5504" y="853"/>
                    </a:cubicBezTo>
                    <a:cubicBezTo>
                      <a:pt x="5385" y="873"/>
                      <a:pt x="5256" y="883"/>
                      <a:pt x="5137" y="893"/>
                    </a:cubicBezTo>
                    <a:cubicBezTo>
                      <a:pt x="5008" y="912"/>
                      <a:pt x="4889" y="922"/>
                      <a:pt x="4760" y="922"/>
                    </a:cubicBezTo>
                    <a:cubicBezTo>
                      <a:pt x="4503" y="952"/>
                      <a:pt x="4245" y="942"/>
                      <a:pt x="3987" y="952"/>
                    </a:cubicBezTo>
                    <a:cubicBezTo>
                      <a:pt x="3729" y="942"/>
                      <a:pt x="3461" y="952"/>
                      <a:pt x="3214" y="922"/>
                    </a:cubicBezTo>
                    <a:cubicBezTo>
                      <a:pt x="3085" y="922"/>
                      <a:pt x="2956" y="912"/>
                      <a:pt x="2837" y="893"/>
                    </a:cubicBezTo>
                    <a:cubicBezTo>
                      <a:pt x="2708" y="883"/>
                      <a:pt x="2589" y="873"/>
                      <a:pt x="2460" y="853"/>
                    </a:cubicBezTo>
                    <a:cubicBezTo>
                      <a:pt x="2341" y="833"/>
                      <a:pt x="2222" y="813"/>
                      <a:pt x="2113" y="793"/>
                    </a:cubicBezTo>
                    <a:cubicBezTo>
                      <a:pt x="1994" y="774"/>
                      <a:pt x="1885" y="754"/>
                      <a:pt x="1776" y="734"/>
                    </a:cubicBezTo>
                    <a:cubicBezTo>
                      <a:pt x="1667" y="704"/>
                      <a:pt x="1558" y="674"/>
                      <a:pt x="1458" y="655"/>
                    </a:cubicBezTo>
                    <a:cubicBezTo>
                      <a:pt x="1359" y="625"/>
                      <a:pt x="1260" y="595"/>
                      <a:pt x="1171" y="565"/>
                    </a:cubicBezTo>
                    <a:cubicBezTo>
                      <a:pt x="1082" y="536"/>
                      <a:pt x="992" y="506"/>
                      <a:pt x="903" y="476"/>
                    </a:cubicBezTo>
                    <a:cubicBezTo>
                      <a:pt x="824" y="446"/>
                      <a:pt x="745" y="417"/>
                      <a:pt x="675" y="377"/>
                    </a:cubicBezTo>
                    <a:cubicBezTo>
                      <a:pt x="526" y="317"/>
                      <a:pt x="407" y="258"/>
                      <a:pt x="308" y="198"/>
                    </a:cubicBezTo>
                    <a:cubicBezTo>
                      <a:pt x="209" y="139"/>
                      <a:pt x="130" y="99"/>
                      <a:pt x="80" y="60"/>
                    </a:cubicBezTo>
                    <a:cubicBezTo>
                      <a:pt x="31" y="2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31" y="30"/>
                      <a:pt x="80" y="70"/>
                    </a:cubicBezTo>
                    <a:cubicBezTo>
                      <a:pt x="120" y="109"/>
                      <a:pt x="189" y="159"/>
                      <a:pt x="288" y="228"/>
                    </a:cubicBezTo>
                    <a:cubicBezTo>
                      <a:pt x="388" y="288"/>
                      <a:pt x="507" y="357"/>
                      <a:pt x="645" y="427"/>
                    </a:cubicBezTo>
                    <a:cubicBezTo>
                      <a:pt x="715" y="466"/>
                      <a:pt x="794" y="506"/>
                      <a:pt x="883" y="546"/>
                    </a:cubicBezTo>
                    <a:cubicBezTo>
                      <a:pt x="963" y="575"/>
                      <a:pt x="1052" y="605"/>
                      <a:pt x="1141" y="645"/>
                    </a:cubicBezTo>
                    <a:cubicBezTo>
                      <a:pt x="1230" y="674"/>
                      <a:pt x="1330" y="714"/>
                      <a:pt x="1429" y="744"/>
                    </a:cubicBezTo>
                    <a:cubicBezTo>
                      <a:pt x="1538" y="774"/>
                      <a:pt x="1637" y="803"/>
                      <a:pt x="1746" y="833"/>
                    </a:cubicBezTo>
                    <a:cubicBezTo>
                      <a:pt x="1855" y="863"/>
                      <a:pt x="1974" y="893"/>
                      <a:pt x="2083" y="912"/>
                    </a:cubicBezTo>
                    <a:cubicBezTo>
                      <a:pt x="2202" y="942"/>
                      <a:pt x="2321" y="962"/>
                      <a:pt x="2450" y="982"/>
                    </a:cubicBezTo>
                    <a:cubicBezTo>
                      <a:pt x="2569" y="1002"/>
                      <a:pt x="2688" y="1012"/>
                      <a:pt x="2817" y="1031"/>
                    </a:cubicBezTo>
                    <a:cubicBezTo>
                      <a:pt x="2946" y="1051"/>
                      <a:pt x="3075" y="1051"/>
                      <a:pt x="3204" y="1061"/>
                    </a:cubicBezTo>
                    <a:cubicBezTo>
                      <a:pt x="3461" y="1091"/>
                      <a:pt x="3719" y="1091"/>
                      <a:pt x="3987" y="1101"/>
                    </a:cubicBezTo>
                    <a:cubicBezTo>
                      <a:pt x="4245" y="1091"/>
                      <a:pt x="4512" y="1091"/>
                      <a:pt x="4770" y="1061"/>
                    </a:cubicBezTo>
                    <a:cubicBezTo>
                      <a:pt x="4899" y="1051"/>
                      <a:pt x="5028" y="1051"/>
                      <a:pt x="5147" y="1031"/>
                    </a:cubicBezTo>
                    <a:cubicBezTo>
                      <a:pt x="5276" y="1012"/>
                      <a:pt x="5405" y="1002"/>
                      <a:pt x="5524" y="982"/>
                    </a:cubicBezTo>
                    <a:cubicBezTo>
                      <a:pt x="5643" y="962"/>
                      <a:pt x="5762" y="942"/>
                      <a:pt x="5881" y="912"/>
                    </a:cubicBezTo>
                    <a:cubicBezTo>
                      <a:pt x="5990" y="893"/>
                      <a:pt x="6109" y="863"/>
                      <a:pt x="6218" y="833"/>
                    </a:cubicBezTo>
                    <a:cubicBezTo>
                      <a:pt x="6327" y="803"/>
                      <a:pt x="6436" y="774"/>
                      <a:pt x="6535" y="744"/>
                    </a:cubicBezTo>
                    <a:cubicBezTo>
                      <a:pt x="6634" y="714"/>
                      <a:pt x="6733" y="674"/>
                      <a:pt x="6823" y="645"/>
                    </a:cubicBezTo>
                    <a:cubicBezTo>
                      <a:pt x="6922" y="605"/>
                      <a:pt x="7001" y="575"/>
                      <a:pt x="7090" y="546"/>
                    </a:cubicBezTo>
                    <a:cubicBezTo>
                      <a:pt x="7170" y="506"/>
                      <a:pt x="7249" y="466"/>
                      <a:pt x="7318" y="427"/>
                    </a:cubicBezTo>
                    <a:cubicBezTo>
                      <a:pt x="7457" y="357"/>
                      <a:pt x="7586" y="288"/>
                      <a:pt x="7675" y="228"/>
                    </a:cubicBezTo>
                    <a:cubicBezTo>
                      <a:pt x="7775" y="159"/>
                      <a:pt x="7844" y="109"/>
                      <a:pt x="7894" y="70"/>
                    </a:cubicBezTo>
                    <a:cubicBezTo>
                      <a:pt x="7943" y="3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6267;p54">
                <a:extLst>
                  <a:ext uri="{FF2B5EF4-FFF2-40B4-BE49-F238E27FC236}">
                    <a16:creationId xmlns:a16="http://schemas.microsoft.com/office/drawing/2014/main" id="{3A2241B5-6F00-F10A-8987-62B7C0F2BC1C}"/>
                  </a:ext>
                </a:extLst>
              </p:cNvPr>
              <p:cNvSpPr/>
              <p:nvPr/>
            </p:nvSpPr>
            <p:spPr>
              <a:xfrm>
                <a:off x="-988562" y="375859"/>
                <a:ext cx="1290979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092" extrusionOk="0">
                    <a:moveTo>
                      <a:pt x="7883" y="1"/>
                    </a:moveTo>
                    <a:cubicBezTo>
                      <a:pt x="7883" y="1"/>
                      <a:pt x="7853" y="21"/>
                      <a:pt x="7804" y="60"/>
                    </a:cubicBezTo>
                    <a:cubicBezTo>
                      <a:pt x="7754" y="90"/>
                      <a:pt x="7685" y="140"/>
                      <a:pt x="7585" y="199"/>
                    </a:cubicBezTo>
                    <a:cubicBezTo>
                      <a:pt x="7486" y="249"/>
                      <a:pt x="7357" y="318"/>
                      <a:pt x="7219" y="378"/>
                    </a:cubicBezTo>
                    <a:cubicBezTo>
                      <a:pt x="7139" y="407"/>
                      <a:pt x="7060" y="437"/>
                      <a:pt x="6981" y="477"/>
                    </a:cubicBezTo>
                    <a:cubicBezTo>
                      <a:pt x="6901" y="507"/>
                      <a:pt x="6812" y="536"/>
                      <a:pt x="6723" y="566"/>
                    </a:cubicBezTo>
                    <a:cubicBezTo>
                      <a:pt x="6624" y="596"/>
                      <a:pt x="6525" y="626"/>
                      <a:pt x="6425" y="655"/>
                    </a:cubicBezTo>
                    <a:cubicBezTo>
                      <a:pt x="6326" y="675"/>
                      <a:pt x="6217" y="705"/>
                      <a:pt x="6108" y="725"/>
                    </a:cubicBezTo>
                    <a:cubicBezTo>
                      <a:pt x="5999" y="754"/>
                      <a:pt x="5890" y="774"/>
                      <a:pt x="5781" y="794"/>
                    </a:cubicBezTo>
                    <a:cubicBezTo>
                      <a:pt x="5662" y="814"/>
                      <a:pt x="5543" y="834"/>
                      <a:pt x="5424" y="854"/>
                    </a:cubicBezTo>
                    <a:cubicBezTo>
                      <a:pt x="5305" y="873"/>
                      <a:pt x="5176" y="883"/>
                      <a:pt x="5057" y="893"/>
                    </a:cubicBezTo>
                    <a:cubicBezTo>
                      <a:pt x="4928" y="913"/>
                      <a:pt x="4809" y="913"/>
                      <a:pt x="4680" y="923"/>
                    </a:cubicBezTo>
                    <a:cubicBezTo>
                      <a:pt x="4423" y="943"/>
                      <a:pt x="4165" y="943"/>
                      <a:pt x="3907" y="953"/>
                    </a:cubicBezTo>
                    <a:cubicBezTo>
                      <a:pt x="3649" y="943"/>
                      <a:pt x="3381" y="943"/>
                      <a:pt x="3134" y="923"/>
                    </a:cubicBezTo>
                    <a:cubicBezTo>
                      <a:pt x="3005" y="913"/>
                      <a:pt x="2876" y="913"/>
                      <a:pt x="2757" y="893"/>
                    </a:cubicBezTo>
                    <a:cubicBezTo>
                      <a:pt x="2628" y="883"/>
                      <a:pt x="2509" y="873"/>
                      <a:pt x="2380" y="854"/>
                    </a:cubicBezTo>
                    <a:cubicBezTo>
                      <a:pt x="2261" y="834"/>
                      <a:pt x="2142" y="814"/>
                      <a:pt x="2033" y="794"/>
                    </a:cubicBezTo>
                    <a:cubicBezTo>
                      <a:pt x="1914" y="774"/>
                      <a:pt x="1805" y="754"/>
                      <a:pt x="1696" y="725"/>
                    </a:cubicBezTo>
                    <a:cubicBezTo>
                      <a:pt x="1587" y="705"/>
                      <a:pt x="1478" y="675"/>
                      <a:pt x="1378" y="655"/>
                    </a:cubicBezTo>
                    <a:cubicBezTo>
                      <a:pt x="1279" y="626"/>
                      <a:pt x="1180" y="596"/>
                      <a:pt x="1091" y="566"/>
                    </a:cubicBezTo>
                    <a:cubicBezTo>
                      <a:pt x="1002" y="536"/>
                      <a:pt x="912" y="507"/>
                      <a:pt x="823" y="477"/>
                    </a:cubicBezTo>
                    <a:cubicBezTo>
                      <a:pt x="744" y="437"/>
                      <a:pt x="665" y="407"/>
                      <a:pt x="595" y="378"/>
                    </a:cubicBezTo>
                    <a:cubicBezTo>
                      <a:pt x="446" y="318"/>
                      <a:pt x="327" y="249"/>
                      <a:pt x="228" y="199"/>
                    </a:cubicBezTo>
                    <a:cubicBezTo>
                      <a:pt x="129" y="140"/>
                      <a:pt x="50" y="90"/>
                      <a:pt x="0" y="60"/>
                    </a:cubicBezTo>
                    <a:lnTo>
                      <a:pt x="0" y="60"/>
                    </a:lnTo>
                    <a:cubicBezTo>
                      <a:pt x="40" y="100"/>
                      <a:pt x="109" y="160"/>
                      <a:pt x="208" y="219"/>
                    </a:cubicBezTo>
                    <a:cubicBezTo>
                      <a:pt x="308" y="288"/>
                      <a:pt x="427" y="358"/>
                      <a:pt x="565" y="427"/>
                    </a:cubicBezTo>
                    <a:cubicBezTo>
                      <a:pt x="635" y="467"/>
                      <a:pt x="714" y="497"/>
                      <a:pt x="803" y="536"/>
                    </a:cubicBezTo>
                    <a:cubicBezTo>
                      <a:pt x="883" y="576"/>
                      <a:pt x="972" y="606"/>
                      <a:pt x="1061" y="645"/>
                    </a:cubicBezTo>
                    <a:cubicBezTo>
                      <a:pt x="1150" y="675"/>
                      <a:pt x="1250" y="705"/>
                      <a:pt x="1349" y="745"/>
                    </a:cubicBezTo>
                    <a:cubicBezTo>
                      <a:pt x="1458" y="774"/>
                      <a:pt x="1557" y="804"/>
                      <a:pt x="1666" y="834"/>
                    </a:cubicBezTo>
                    <a:cubicBezTo>
                      <a:pt x="1775" y="864"/>
                      <a:pt x="1894" y="883"/>
                      <a:pt x="2003" y="913"/>
                    </a:cubicBezTo>
                    <a:cubicBezTo>
                      <a:pt x="2122" y="943"/>
                      <a:pt x="2241" y="953"/>
                      <a:pt x="2370" y="982"/>
                    </a:cubicBezTo>
                    <a:cubicBezTo>
                      <a:pt x="2489" y="1002"/>
                      <a:pt x="2608" y="1012"/>
                      <a:pt x="2737" y="1022"/>
                    </a:cubicBezTo>
                    <a:cubicBezTo>
                      <a:pt x="2866" y="1042"/>
                      <a:pt x="2995" y="1052"/>
                      <a:pt x="3124" y="1062"/>
                    </a:cubicBezTo>
                    <a:cubicBezTo>
                      <a:pt x="3381" y="1092"/>
                      <a:pt x="3639" y="1092"/>
                      <a:pt x="3907" y="1092"/>
                    </a:cubicBezTo>
                    <a:cubicBezTo>
                      <a:pt x="4165" y="1092"/>
                      <a:pt x="4432" y="1092"/>
                      <a:pt x="4690" y="1062"/>
                    </a:cubicBezTo>
                    <a:cubicBezTo>
                      <a:pt x="4819" y="1052"/>
                      <a:pt x="4948" y="1042"/>
                      <a:pt x="5067" y="1022"/>
                    </a:cubicBezTo>
                    <a:cubicBezTo>
                      <a:pt x="5196" y="1012"/>
                      <a:pt x="5325" y="1002"/>
                      <a:pt x="5444" y="982"/>
                    </a:cubicBezTo>
                    <a:cubicBezTo>
                      <a:pt x="5563" y="953"/>
                      <a:pt x="5682" y="943"/>
                      <a:pt x="5801" y="913"/>
                    </a:cubicBezTo>
                    <a:cubicBezTo>
                      <a:pt x="5910" y="883"/>
                      <a:pt x="6029" y="864"/>
                      <a:pt x="6138" y="834"/>
                    </a:cubicBezTo>
                    <a:cubicBezTo>
                      <a:pt x="6247" y="804"/>
                      <a:pt x="6356" y="774"/>
                      <a:pt x="6455" y="745"/>
                    </a:cubicBezTo>
                    <a:cubicBezTo>
                      <a:pt x="6554" y="705"/>
                      <a:pt x="6653" y="675"/>
                      <a:pt x="6743" y="645"/>
                    </a:cubicBezTo>
                    <a:cubicBezTo>
                      <a:pt x="6842" y="606"/>
                      <a:pt x="6921" y="576"/>
                      <a:pt x="7010" y="536"/>
                    </a:cubicBezTo>
                    <a:cubicBezTo>
                      <a:pt x="7090" y="497"/>
                      <a:pt x="7169" y="467"/>
                      <a:pt x="7238" y="427"/>
                    </a:cubicBezTo>
                    <a:cubicBezTo>
                      <a:pt x="7377" y="358"/>
                      <a:pt x="7506" y="288"/>
                      <a:pt x="7595" y="219"/>
                    </a:cubicBezTo>
                    <a:cubicBezTo>
                      <a:pt x="7695" y="160"/>
                      <a:pt x="7764" y="100"/>
                      <a:pt x="7814" y="60"/>
                    </a:cubicBezTo>
                    <a:cubicBezTo>
                      <a:pt x="7863" y="21"/>
                      <a:pt x="7883" y="1"/>
                      <a:pt x="7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6268;p54">
                <a:extLst>
                  <a:ext uri="{FF2B5EF4-FFF2-40B4-BE49-F238E27FC236}">
                    <a16:creationId xmlns:a16="http://schemas.microsoft.com/office/drawing/2014/main" id="{CB13D590-400D-D111-188D-2CF5E49E4774}"/>
                  </a:ext>
                </a:extLst>
              </p:cNvPr>
              <p:cNvSpPr/>
              <p:nvPr/>
            </p:nvSpPr>
            <p:spPr>
              <a:xfrm>
                <a:off x="-1001664" y="515553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1"/>
                    </a:moveTo>
                    <a:cubicBezTo>
                      <a:pt x="7963" y="1"/>
                      <a:pt x="7933" y="20"/>
                      <a:pt x="7884" y="50"/>
                    </a:cubicBezTo>
                    <a:cubicBezTo>
                      <a:pt x="7834" y="90"/>
                      <a:pt x="7765" y="139"/>
                      <a:pt x="7665" y="189"/>
                    </a:cubicBezTo>
                    <a:cubicBezTo>
                      <a:pt x="7566" y="248"/>
                      <a:pt x="7437" y="308"/>
                      <a:pt x="7299" y="377"/>
                    </a:cubicBezTo>
                    <a:cubicBezTo>
                      <a:pt x="7219" y="407"/>
                      <a:pt x="7140" y="437"/>
                      <a:pt x="7061" y="467"/>
                    </a:cubicBezTo>
                    <a:cubicBezTo>
                      <a:pt x="6981" y="496"/>
                      <a:pt x="6892" y="526"/>
                      <a:pt x="6803" y="566"/>
                    </a:cubicBezTo>
                    <a:cubicBezTo>
                      <a:pt x="6704" y="586"/>
                      <a:pt x="6605" y="615"/>
                      <a:pt x="6505" y="645"/>
                    </a:cubicBezTo>
                    <a:cubicBezTo>
                      <a:pt x="6406" y="675"/>
                      <a:pt x="6297" y="705"/>
                      <a:pt x="6188" y="724"/>
                    </a:cubicBezTo>
                    <a:cubicBezTo>
                      <a:pt x="6079" y="744"/>
                      <a:pt x="5970" y="774"/>
                      <a:pt x="5861" y="794"/>
                    </a:cubicBezTo>
                    <a:cubicBezTo>
                      <a:pt x="5742" y="814"/>
                      <a:pt x="5623" y="824"/>
                      <a:pt x="5504" y="843"/>
                    </a:cubicBezTo>
                    <a:cubicBezTo>
                      <a:pt x="5385" y="87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3"/>
                    </a:cubicBezTo>
                    <a:cubicBezTo>
                      <a:pt x="4503" y="943"/>
                      <a:pt x="4245" y="943"/>
                      <a:pt x="3987" y="94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73"/>
                      <a:pt x="2460" y="843"/>
                    </a:cubicBezTo>
                    <a:cubicBezTo>
                      <a:pt x="2341" y="824"/>
                      <a:pt x="2222" y="814"/>
                      <a:pt x="2113" y="794"/>
                    </a:cubicBezTo>
                    <a:cubicBezTo>
                      <a:pt x="1994" y="764"/>
                      <a:pt x="1885" y="744"/>
                      <a:pt x="1776" y="724"/>
                    </a:cubicBezTo>
                    <a:cubicBezTo>
                      <a:pt x="1667" y="695"/>
                      <a:pt x="1558" y="675"/>
                      <a:pt x="1458" y="645"/>
                    </a:cubicBezTo>
                    <a:cubicBezTo>
                      <a:pt x="1359" y="615"/>
                      <a:pt x="1260" y="586"/>
                      <a:pt x="1171" y="566"/>
                    </a:cubicBezTo>
                    <a:cubicBezTo>
                      <a:pt x="1082" y="526"/>
                      <a:pt x="992" y="496"/>
                      <a:pt x="903" y="467"/>
                    </a:cubicBezTo>
                    <a:cubicBezTo>
                      <a:pt x="824" y="437"/>
                      <a:pt x="745" y="407"/>
                      <a:pt x="675" y="377"/>
                    </a:cubicBezTo>
                    <a:cubicBezTo>
                      <a:pt x="526" y="308"/>
                      <a:pt x="407" y="248"/>
                      <a:pt x="308" y="189"/>
                    </a:cubicBezTo>
                    <a:cubicBezTo>
                      <a:pt x="209" y="139"/>
                      <a:pt x="130" y="90"/>
                      <a:pt x="80" y="50"/>
                    </a:cubicBezTo>
                    <a:cubicBezTo>
                      <a:pt x="31" y="21"/>
                      <a:pt x="2" y="1"/>
                      <a:pt x="1" y="1"/>
                    </a:cubicBezTo>
                    <a:lnTo>
                      <a:pt x="1" y="1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9"/>
                    </a:cubicBezTo>
                    <a:cubicBezTo>
                      <a:pt x="388" y="278"/>
                      <a:pt x="507" y="348"/>
                      <a:pt x="645" y="427"/>
                    </a:cubicBezTo>
                    <a:cubicBezTo>
                      <a:pt x="715" y="467"/>
                      <a:pt x="794" y="496"/>
                      <a:pt x="883" y="536"/>
                    </a:cubicBezTo>
                    <a:cubicBezTo>
                      <a:pt x="963" y="576"/>
                      <a:pt x="1052" y="605"/>
                      <a:pt x="1141" y="645"/>
                    </a:cubicBezTo>
                    <a:cubicBezTo>
                      <a:pt x="1230" y="675"/>
                      <a:pt x="1330" y="705"/>
                      <a:pt x="1429" y="744"/>
                    </a:cubicBezTo>
                    <a:cubicBezTo>
                      <a:pt x="1538" y="774"/>
                      <a:pt x="1637" y="804"/>
                      <a:pt x="1746" y="833"/>
                    </a:cubicBezTo>
                    <a:cubicBezTo>
                      <a:pt x="1855" y="853"/>
                      <a:pt x="1974" y="883"/>
                      <a:pt x="2083" y="913"/>
                    </a:cubicBezTo>
                    <a:cubicBezTo>
                      <a:pt x="2202" y="933"/>
                      <a:pt x="2321" y="952"/>
                      <a:pt x="2450" y="972"/>
                    </a:cubicBezTo>
                    <a:cubicBezTo>
                      <a:pt x="2569" y="1002"/>
                      <a:pt x="2688" y="1002"/>
                      <a:pt x="2817" y="102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81"/>
                      <a:pt x="3719" y="1081"/>
                      <a:pt x="3987" y="1091"/>
                    </a:cubicBezTo>
                    <a:cubicBezTo>
                      <a:pt x="4245" y="1081"/>
                      <a:pt x="4512" y="1081"/>
                      <a:pt x="4770" y="1062"/>
                    </a:cubicBezTo>
                    <a:cubicBezTo>
                      <a:pt x="4899" y="1052"/>
                      <a:pt x="5028" y="1042"/>
                      <a:pt x="5147" y="1022"/>
                    </a:cubicBezTo>
                    <a:cubicBezTo>
                      <a:pt x="5276" y="1002"/>
                      <a:pt x="5405" y="1002"/>
                      <a:pt x="5524" y="972"/>
                    </a:cubicBezTo>
                    <a:cubicBezTo>
                      <a:pt x="5643" y="952"/>
                      <a:pt x="5762" y="933"/>
                      <a:pt x="5881" y="913"/>
                    </a:cubicBezTo>
                    <a:cubicBezTo>
                      <a:pt x="5990" y="883"/>
                      <a:pt x="6109" y="853"/>
                      <a:pt x="6218" y="833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05"/>
                      <a:pt x="6733" y="675"/>
                      <a:pt x="6823" y="645"/>
                    </a:cubicBezTo>
                    <a:cubicBezTo>
                      <a:pt x="6922" y="605"/>
                      <a:pt x="7001" y="576"/>
                      <a:pt x="7090" y="536"/>
                    </a:cubicBezTo>
                    <a:cubicBezTo>
                      <a:pt x="7170" y="496"/>
                      <a:pt x="7249" y="467"/>
                      <a:pt x="7318" y="427"/>
                    </a:cubicBezTo>
                    <a:cubicBezTo>
                      <a:pt x="7457" y="348"/>
                      <a:pt x="7586" y="278"/>
                      <a:pt x="7675" y="219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0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6269;p54">
                <a:extLst>
                  <a:ext uri="{FF2B5EF4-FFF2-40B4-BE49-F238E27FC236}">
                    <a16:creationId xmlns:a16="http://schemas.microsoft.com/office/drawing/2014/main" id="{6804C23A-5497-CE9A-9A9C-933DE2619CF8}"/>
                  </a:ext>
                </a:extLst>
              </p:cNvPr>
              <p:cNvSpPr/>
              <p:nvPr/>
            </p:nvSpPr>
            <p:spPr>
              <a:xfrm>
                <a:off x="-1001664" y="653609"/>
                <a:ext cx="1304081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1" extrusionOk="0">
                    <a:moveTo>
                      <a:pt x="7963" y="0"/>
                    </a:moveTo>
                    <a:cubicBezTo>
                      <a:pt x="7963" y="0"/>
                      <a:pt x="7933" y="30"/>
                      <a:pt x="7884" y="60"/>
                    </a:cubicBezTo>
                    <a:cubicBezTo>
                      <a:pt x="7834" y="100"/>
                      <a:pt x="7765" y="139"/>
                      <a:pt x="7665" y="199"/>
                    </a:cubicBezTo>
                    <a:cubicBezTo>
                      <a:pt x="7566" y="258"/>
                      <a:pt x="7437" y="318"/>
                      <a:pt x="7299" y="387"/>
                    </a:cubicBezTo>
                    <a:cubicBezTo>
                      <a:pt x="7219" y="417"/>
                      <a:pt x="7140" y="447"/>
                      <a:pt x="7061" y="476"/>
                    </a:cubicBezTo>
                    <a:cubicBezTo>
                      <a:pt x="6981" y="506"/>
                      <a:pt x="6892" y="536"/>
                      <a:pt x="6803" y="566"/>
                    </a:cubicBezTo>
                    <a:cubicBezTo>
                      <a:pt x="6704" y="595"/>
                      <a:pt x="6605" y="625"/>
                      <a:pt x="6505" y="655"/>
                    </a:cubicBezTo>
                    <a:cubicBezTo>
                      <a:pt x="6406" y="685"/>
                      <a:pt x="6297" y="704"/>
                      <a:pt x="6188" y="734"/>
                    </a:cubicBezTo>
                    <a:cubicBezTo>
                      <a:pt x="6079" y="754"/>
                      <a:pt x="5970" y="774"/>
                      <a:pt x="5861" y="794"/>
                    </a:cubicBezTo>
                    <a:cubicBezTo>
                      <a:pt x="5742" y="813"/>
                      <a:pt x="5623" y="833"/>
                      <a:pt x="5504" y="853"/>
                    </a:cubicBezTo>
                    <a:cubicBezTo>
                      <a:pt x="5385" y="873"/>
                      <a:pt x="5256" y="883"/>
                      <a:pt x="5137" y="903"/>
                    </a:cubicBezTo>
                    <a:cubicBezTo>
                      <a:pt x="5008" y="913"/>
                      <a:pt x="4889" y="923"/>
                      <a:pt x="4760" y="932"/>
                    </a:cubicBezTo>
                    <a:cubicBezTo>
                      <a:pt x="4503" y="952"/>
                      <a:pt x="4245" y="942"/>
                      <a:pt x="3987" y="952"/>
                    </a:cubicBezTo>
                    <a:cubicBezTo>
                      <a:pt x="3729" y="942"/>
                      <a:pt x="3461" y="952"/>
                      <a:pt x="3214" y="932"/>
                    </a:cubicBezTo>
                    <a:cubicBezTo>
                      <a:pt x="3085" y="923"/>
                      <a:pt x="2956" y="913"/>
                      <a:pt x="2837" y="893"/>
                    </a:cubicBezTo>
                    <a:cubicBezTo>
                      <a:pt x="2708" y="883"/>
                      <a:pt x="2589" y="873"/>
                      <a:pt x="2460" y="853"/>
                    </a:cubicBezTo>
                    <a:cubicBezTo>
                      <a:pt x="2341" y="833"/>
                      <a:pt x="2222" y="813"/>
                      <a:pt x="2113" y="794"/>
                    </a:cubicBezTo>
                    <a:cubicBezTo>
                      <a:pt x="1994" y="774"/>
                      <a:pt x="1885" y="754"/>
                      <a:pt x="1776" y="734"/>
                    </a:cubicBezTo>
                    <a:cubicBezTo>
                      <a:pt x="1667" y="704"/>
                      <a:pt x="1558" y="685"/>
                      <a:pt x="1458" y="655"/>
                    </a:cubicBezTo>
                    <a:cubicBezTo>
                      <a:pt x="1359" y="625"/>
                      <a:pt x="1260" y="595"/>
                      <a:pt x="1171" y="566"/>
                    </a:cubicBezTo>
                    <a:cubicBezTo>
                      <a:pt x="1082" y="536"/>
                      <a:pt x="992" y="506"/>
                      <a:pt x="903" y="476"/>
                    </a:cubicBezTo>
                    <a:cubicBezTo>
                      <a:pt x="824" y="447"/>
                      <a:pt x="745" y="417"/>
                      <a:pt x="675" y="377"/>
                    </a:cubicBezTo>
                    <a:cubicBezTo>
                      <a:pt x="526" y="318"/>
                      <a:pt x="407" y="258"/>
                      <a:pt x="308" y="199"/>
                    </a:cubicBezTo>
                    <a:cubicBezTo>
                      <a:pt x="209" y="139"/>
                      <a:pt x="130" y="100"/>
                      <a:pt x="80" y="60"/>
                    </a:cubicBezTo>
                    <a:cubicBezTo>
                      <a:pt x="31" y="30"/>
                      <a:pt x="2" y="1"/>
                      <a:pt x="1" y="0"/>
                    </a:cubicBezTo>
                    <a:lnTo>
                      <a:pt x="1" y="0"/>
                    </a:lnTo>
                    <a:cubicBezTo>
                      <a:pt x="2" y="1"/>
                      <a:pt x="31" y="31"/>
                      <a:pt x="80" y="70"/>
                    </a:cubicBezTo>
                    <a:cubicBezTo>
                      <a:pt x="120" y="109"/>
                      <a:pt x="189" y="159"/>
                      <a:pt x="288" y="228"/>
                    </a:cubicBezTo>
                    <a:cubicBezTo>
                      <a:pt x="388" y="288"/>
                      <a:pt x="507" y="357"/>
                      <a:pt x="645" y="437"/>
                    </a:cubicBezTo>
                    <a:cubicBezTo>
                      <a:pt x="715" y="466"/>
                      <a:pt x="794" y="506"/>
                      <a:pt x="883" y="546"/>
                    </a:cubicBezTo>
                    <a:cubicBezTo>
                      <a:pt x="963" y="575"/>
                      <a:pt x="1052" y="615"/>
                      <a:pt x="1141" y="645"/>
                    </a:cubicBezTo>
                    <a:cubicBezTo>
                      <a:pt x="1230" y="685"/>
                      <a:pt x="1330" y="714"/>
                      <a:pt x="1429" y="744"/>
                    </a:cubicBezTo>
                    <a:cubicBezTo>
                      <a:pt x="1538" y="774"/>
                      <a:pt x="1637" y="804"/>
                      <a:pt x="1746" y="833"/>
                    </a:cubicBezTo>
                    <a:cubicBezTo>
                      <a:pt x="1855" y="863"/>
                      <a:pt x="1974" y="893"/>
                      <a:pt x="2083" y="923"/>
                    </a:cubicBezTo>
                    <a:cubicBezTo>
                      <a:pt x="2202" y="942"/>
                      <a:pt x="2321" y="962"/>
                      <a:pt x="2450" y="982"/>
                    </a:cubicBezTo>
                    <a:cubicBezTo>
                      <a:pt x="2569" y="1002"/>
                      <a:pt x="2688" y="1012"/>
                      <a:pt x="2817" y="1032"/>
                    </a:cubicBezTo>
                    <a:cubicBezTo>
                      <a:pt x="2946" y="1051"/>
                      <a:pt x="3075" y="1061"/>
                      <a:pt x="3204" y="1061"/>
                    </a:cubicBezTo>
                    <a:cubicBezTo>
                      <a:pt x="3461" y="1091"/>
                      <a:pt x="3719" y="1091"/>
                      <a:pt x="3987" y="1101"/>
                    </a:cubicBezTo>
                    <a:cubicBezTo>
                      <a:pt x="4245" y="1091"/>
                      <a:pt x="4512" y="1091"/>
                      <a:pt x="4770" y="1061"/>
                    </a:cubicBezTo>
                    <a:cubicBezTo>
                      <a:pt x="4899" y="1061"/>
                      <a:pt x="5028" y="1051"/>
                      <a:pt x="5147" y="1032"/>
                    </a:cubicBezTo>
                    <a:cubicBezTo>
                      <a:pt x="5276" y="1012"/>
                      <a:pt x="5405" y="1002"/>
                      <a:pt x="5524" y="982"/>
                    </a:cubicBezTo>
                    <a:cubicBezTo>
                      <a:pt x="5643" y="962"/>
                      <a:pt x="5762" y="942"/>
                      <a:pt x="5881" y="913"/>
                    </a:cubicBezTo>
                    <a:cubicBezTo>
                      <a:pt x="5990" y="893"/>
                      <a:pt x="6109" y="863"/>
                      <a:pt x="6218" y="833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14"/>
                      <a:pt x="6733" y="675"/>
                      <a:pt x="6823" y="645"/>
                    </a:cubicBezTo>
                    <a:cubicBezTo>
                      <a:pt x="6922" y="615"/>
                      <a:pt x="7001" y="575"/>
                      <a:pt x="7090" y="546"/>
                    </a:cubicBezTo>
                    <a:cubicBezTo>
                      <a:pt x="7170" y="506"/>
                      <a:pt x="7249" y="466"/>
                      <a:pt x="7318" y="437"/>
                    </a:cubicBezTo>
                    <a:cubicBezTo>
                      <a:pt x="7457" y="357"/>
                      <a:pt x="7586" y="288"/>
                      <a:pt x="7675" y="228"/>
                    </a:cubicBezTo>
                    <a:cubicBezTo>
                      <a:pt x="7775" y="159"/>
                      <a:pt x="7844" y="109"/>
                      <a:pt x="7894" y="70"/>
                    </a:cubicBezTo>
                    <a:cubicBezTo>
                      <a:pt x="7943" y="3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6270;p54">
                <a:extLst>
                  <a:ext uri="{FF2B5EF4-FFF2-40B4-BE49-F238E27FC236}">
                    <a16:creationId xmlns:a16="http://schemas.microsoft.com/office/drawing/2014/main" id="{0644D220-C566-9C88-241D-2583478A53E1}"/>
                  </a:ext>
                </a:extLst>
              </p:cNvPr>
              <p:cNvSpPr/>
              <p:nvPr/>
            </p:nvSpPr>
            <p:spPr>
              <a:xfrm>
                <a:off x="-988562" y="793303"/>
                <a:ext cx="1290979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101" extrusionOk="0">
                    <a:moveTo>
                      <a:pt x="7883" y="0"/>
                    </a:moveTo>
                    <a:cubicBezTo>
                      <a:pt x="7883" y="0"/>
                      <a:pt x="7853" y="20"/>
                      <a:pt x="7804" y="60"/>
                    </a:cubicBezTo>
                    <a:cubicBezTo>
                      <a:pt x="7754" y="89"/>
                      <a:pt x="7685" y="139"/>
                      <a:pt x="7585" y="198"/>
                    </a:cubicBezTo>
                    <a:cubicBezTo>
                      <a:pt x="7486" y="258"/>
                      <a:pt x="7357" y="317"/>
                      <a:pt x="7219" y="377"/>
                    </a:cubicBezTo>
                    <a:cubicBezTo>
                      <a:pt x="7139" y="407"/>
                      <a:pt x="7060" y="436"/>
                      <a:pt x="6981" y="476"/>
                    </a:cubicBezTo>
                    <a:cubicBezTo>
                      <a:pt x="6901" y="506"/>
                      <a:pt x="6812" y="536"/>
                      <a:pt x="6723" y="565"/>
                    </a:cubicBezTo>
                    <a:cubicBezTo>
                      <a:pt x="6624" y="595"/>
                      <a:pt x="6525" y="625"/>
                      <a:pt x="6425" y="655"/>
                    </a:cubicBezTo>
                    <a:cubicBezTo>
                      <a:pt x="6326" y="674"/>
                      <a:pt x="6217" y="704"/>
                      <a:pt x="6108" y="734"/>
                    </a:cubicBezTo>
                    <a:cubicBezTo>
                      <a:pt x="5999" y="754"/>
                      <a:pt x="5890" y="774"/>
                      <a:pt x="5781" y="793"/>
                    </a:cubicBezTo>
                    <a:cubicBezTo>
                      <a:pt x="5662" y="813"/>
                      <a:pt x="5543" y="833"/>
                      <a:pt x="5424" y="853"/>
                    </a:cubicBezTo>
                    <a:cubicBezTo>
                      <a:pt x="5305" y="873"/>
                      <a:pt x="5176" y="883"/>
                      <a:pt x="5057" y="892"/>
                    </a:cubicBezTo>
                    <a:cubicBezTo>
                      <a:pt x="4928" y="912"/>
                      <a:pt x="4809" y="922"/>
                      <a:pt x="4680" y="922"/>
                    </a:cubicBezTo>
                    <a:cubicBezTo>
                      <a:pt x="4423" y="942"/>
                      <a:pt x="4165" y="942"/>
                      <a:pt x="3907" y="952"/>
                    </a:cubicBezTo>
                    <a:cubicBezTo>
                      <a:pt x="3649" y="942"/>
                      <a:pt x="3381" y="942"/>
                      <a:pt x="3134" y="922"/>
                    </a:cubicBezTo>
                    <a:cubicBezTo>
                      <a:pt x="3005" y="912"/>
                      <a:pt x="2876" y="912"/>
                      <a:pt x="2757" y="892"/>
                    </a:cubicBezTo>
                    <a:cubicBezTo>
                      <a:pt x="2628" y="883"/>
                      <a:pt x="2509" y="873"/>
                      <a:pt x="2380" y="853"/>
                    </a:cubicBezTo>
                    <a:cubicBezTo>
                      <a:pt x="2261" y="833"/>
                      <a:pt x="2142" y="813"/>
                      <a:pt x="2033" y="793"/>
                    </a:cubicBezTo>
                    <a:cubicBezTo>
                      <a:pt x="1914" y="774"/>
                      <a:pt x="1805" y="754"/>
                      <a:pt x="1696" y="734"/>
                    </a:cubicBezTo>
                    <a:cubicBezTo>
                      <a:pt x="1587" y="704"/>
                      <a:pt x="1478" y="674"/>
                      <a:pt x="1378" y="655"/>
                    </a:cubicBezTo>
                    <a:cubicBezTo>
                      <a:pt x="1279" y="625"/>
                      <a:pt x="1180" y="595"/>
                      <a:pt x="1091" y="565"/>
                    </a:cubicBezTo>
                    <a:cubicBezTo>
                      <a:pt x="1002" y="536"/>
                      <a:pt x="912" y="506"/>
                      <a:pt x="823" y="476"/>
                    </a:cubicBezTo>
                    <a:cubicBezTo>
                      <a:pt x="744" y="436"/>
                      <a:pt x="665" y="407"/>
                      <a:pt x="595" y="377"/>
                    </a:cubicBezTo>
                    <a:cubicBezTo>
                      <a:pt x="446" y="317"/>
                      <a:pt x="327" y="258"/>
                      <a:pt x="228" y="198"/>
                    </a:cubicBezTo>
                    <a:cubicBezTo>
                      <a:pt x="129" y="139"/>
                      <a:pt x="50" y="89"/>
                      <a:pt x="0" y="60"/>
                    </a:cubicBezTo>
                    <a:lnTo>
                      <a:pt x="0" y="60"/>
                    </a:lnTo>
                    <a:cubicBezTo>
                      <a:pt x="40" y="99"/>
                      <a:pt x="109" y="159"/>
                      <a:pt x="208" y="218"/>
                    </a:cubicBezTo>
                    <a:cubicBezTo>
                      <a:pt x="308" y="288"/>
                      <a:pt x="427" y="357"/>
                      <a:pt x="565" y="426"/>
                    </a:cubicBezTo>
                    <a:cubicBezTo>
                      <a:pt x="635" y="466"/>
                      <a:pt x="714" y="496"/>
                      <a:pt x="803" y="536"/>
                    </a:cubicBezTo>
                    <a:cubicBezTo>
                      <a:pt x="883" y="575"/>
                      <a:pt x="972" y="605"/>
                      <a:pt x="1061" y="645"/>
                    </a:cubicBezTo>
                    <a:cubicBezTo>
                      <a:pt x="1150" y="674"/>
                      <a:pt x="1250" y="714"/>
                      <a:pt x="1349" y="744"/>
                    </a:cubicBezTo>
                    <a:cubicBezTo>
                      <a:pt x="1458" y="774"/>
                      <a:pt x="1557" y="803"/>
                      <a:pt x="1666" y="833"/>
                    </a:cubicBezTo>
                    <a:cubicBezTo>
                      <a:pt x="1775" y="863"/>
                      <a:pt x="1894" y="883"/>
                      <a:pt x="2003" y="912"/>
                    </a:cubicBezTo>
                    <a:cubicBezTo>
                      <a:pt x="2122" y="942"/>
                      <a:pt x="2241" y="952"/>
                      <a:pt x="2370" y="982"/>
                    </a:cubicBezTo>
                    <a:cubicBezTo>
                      <a:pt x="2489" y="1002"/>
                      <a:pt x="2608" y="1011"/>
                      <a:pt x="2737" y="1031"/>
                    </a:cubicBezTo>
                    <a:cubicBezTo>
                      <a:pt x="2866" y="1041"/>
                      <a:pt x="2995" y="1051"/>
                      <a:pt x="3124" y="1061"/>
                    </a:cubicBezTo>
                    <a:cubicBezTo>
                      <a:pt x="3381" y="1091"/>
                      <a:pt x="3639" y="1091"/>
                      <a:pt x="3907" y="1101"/>
                    </a:cubicBezTo>
                    <a:cubicBezTo>
                      <a:pt x="4165" y="1091"/>
                      <a:pt x="4432" y="1091"/>
                      <a:pt x="4690" y="1061"/>
                    </a:cubicBezTo>
                    <a:cubicBezTo>
                      <a:pt x="4819" y="1051"/>
                      <a:pt x="4948" y="1041"/>
                      <a:pt x="5067" y="1031"/>
                    </a:cubicBezTo>
                    <a:cubicBezTo>
                      <a:pt x="5196" y="1011"/>
                      <a:pt x="5325" y="1002"/>
                      <a:pt x="5444" y="982"/>
                    </a:cubicBezTo>
                    <a:cubicBezTo>
                      <a:pt x="5563" y="952"/>
                      <a:pt x="5682" y="942"/>
                      <a:pt x="5801" y="912"/>
                    </a:cubicBezTo>
                    <a:cubicBezTo>
                      <a:pt x="5910" y="883"/>
                      <a:pt x="6029" y="863"/>
                      <a:pt x="6138" y="833"/>
                    </a:cubicBezTo>
                    <a:cubicBezTo>
                      <a:pt x="6247" y="803"/>
                      <a:pt x="6356" y="774"/>
                      <a:pt x="6455" y="744"/>
                    </a:cubicBezTo>
                    <a:cubicBezTo>
                      <a:pt x="6554" y="714"/>
                      <a:pt x="6653" y="674"/>
                      <a:pt x="6743" y="645"/>
                    </a:cubicBezTo>
                    <a:cubicBezTo>
                      <a:pt x="6842" y="605"/>
                      <a:pt x="6921" y="575"/>
                      <a:pt x="7010" y="536"/>
                    </a:cubicBezTo>
                    <a:cubicBezTo>
                      <a:pt x="7090" y="496"/>
                      <a:pt x="7169" y="466"/>
                      <a:pt x="7238" y="426"/>
                    </a:cubicBezTo>
                    <a:cubicBezTo>
                      <a:pt x="7377" y="357"/>
                      <a:pt x="7506" y="288"/>
                      <a:pt x="7595" y="218"/>
                    </a:cubicBezTo>
                    <a:cubicBezTo>
                      <a:pt x="7695" y="159"/>
                      <a:pt x="7764" y="99"/>
                      <a:pt x="7814" y="60"/>
                    </a:cubicBezTo>
                    <a:cubicBezTo>
                      <a:pt x="7863" y="20"/>
                      <a:pt x="7883" y="0"/>
                      <a:pt x="78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6271;p54">
                <a:extLst>
                  <a:ext uri="{FF2B5EF4-FFF2-40B4-BE49-F238E27FC236}">
                    <a16:creationId xmlns:a16="http://schemas.microsoft.com/office/drawing/2014/main" id="{F43D7CD1-E945-CBE5-04D8-9C0018E15439}"/>
                  </a:ext>
                </a:extLst>
              </p:cNvPr>
              <p:cNvSpPr/>
              <p:nvPr/>
            </p:nvSpPr>
            <p:spPr>
              <a:xfrm>
                <a:off x="-1001664" y="932832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1"/>
                    </a:moveTo>
                    <a:cubicBezTo>
                      <a:pt x="7963" y="1"/>
                      <a:pt x="7933" y="21"/>
                      <a:pt x="7884" y="50"/>
                    </a:cubicBezTo>
                    <a:cubicBezTo>
                      <a:pt x="7834" y="90"/>
                      <a:pt x="7765" y="140"/>
                      <a:pt x="7665" y="199"/>
                    </a:cubicBezTo>
                    <a:cubicBezTo>
                      <a:pt x="7566" y="249"/>
                      <a:pt x="7437" y="308"/>
                      <a:pt x="7299" y="378"/>
                    </a:cubicBezTo>
                    <a:cubicBezTo>
                      <a:pt x="7219" y="407"/>
                      <a:pt x="7140" y="437"/>
                      <a:pt x="7061" y="467"/>
                    </a:cubicBezTo>
                    <a:cubicBezTo>
                      <a:pt x="6981" y="497"/>
                      <a:pt x="6892" y="526"/>
                      <a:pt x="6803" y="566"/>
                    </a:cubicBezTo>
                    <a:cubicBezTo>
                      <a:pt x="6704" y="596"/>
                      <a:pt x="6605" y="616"/>
                      <a:pt x="6505" y="645"/>
                    </a:cubicBezTo>
                    <a:cubicBezTo>
                      <a:pt x="6406" y="675"/>
                      <a:pt x="6297" y="705"/>
                      <a:pt x="6188" y="725"/>
                    </a:cubicBezTo>
                    <a:cubicBezTo>
                      <a:pt x="6079" y="744"/>
                      <a:pt x="5970" y="774"/>
                      <a:pt x="5861" y="794"/>
                    </a:cubicBezTo>
                    <a:cubicBezTo>
                      <a:pt x="5742" y="814"/>
                      <a:pt x="5623" y="834"/>
                      <a:pt x="5504" y="844"/>
                    </a:cubicBezTo>
                    <a:cubicBezTo>
                      <a:pt x="5385" y="87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3"/>
                    </a:cubicBezTo>
                    <a:cubicBezTo>
                      <a:pt x="4503" y="943"/>
                      <a:pt x="4245" y="943"/>
                      <a:pt x="3987" y="94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73"/>
                      <a:pt x="2460" y="844"/>
                    </a:cubicBezTo>
                    <a:cubicBezTo>
                      <a:pt x="2341" y="834"/>
                      <a:pt x="2222" y="814"/>
                      <a:pt x="2113" y="794"/>
                    </a:cubicBezTo>
                    <a:cubicBezTo>
                      <a:pt x="1994" y="774"/>
                      <a:pt x="1885" y="744"/>
                      <a:pt x="1776" y="725"/>
                    </a:cubicBezTo>
                    <a:cubicBezTo>
                      <a:pt x="1667" y="705"/>
                      <a:pt x="1558" y="675"/>
                      <a:pt x="1458" y="645"/>
                    </a:cubicBezTo>
                    <a:cubicBezTo>
                      <a:pt x="1359" y="616"/>
                      <a:pt x="1260" y="596"/>
                      <a:pt x="1171" y="566"/>
                    </a:cubicBezTo>
                    <a:cubicBezTo>
                      <a:pt x="1082" y="526"/>
                      <a:pt x="992" y="497"/>
                      <a:pt x="903" y="467"/>
                    </a:cubicBezTo>
                    <a:cubicBezTo>
                      <a:pt x="824" y="437"/>
                      <a:pt x="745" y="407"/>
                      <a:pt x="675" y="378"/>
                    </a:cubicBezTo>
                    <a:cubicBezTo>
                      <a:pt x="526" y="308"/>
                      <a:pt x="407" y="249"/>
                      <a:pt x="308" y="199"/>
                    </a:cubicBezTo>
                    <a:cubicBezTo>
                      <a:pt x="209" y="140"/>
                      <a:pt x="130" y="90"/>
                      <a:pt x="80" y="50"/>
                    </a:cubicBezTo>
                    <a:cubicBezTo>
                      <a:pt x="31" y="21"/>
                      <a:pt x="2" y="1"/>
                      <a:pt x="1" y="1"/>
                    </a:cubicBezTo>
                    <a:lnTo>
                      <a:pt x="1" y="1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9"/>
                    </a:cubicBezTo>
                    <a:cubicBezTo>
                      <a:pt x="388" y="278"/>
                      <a:pt x="507" y="348"/>
                      <a:pt x="645" y="427"/>
                    </a:cubicBezTo>
                    <a:cubicBezTo>
                      <a:pt x="715" y="467"/>
                      <a:pt x="794" y="497"/>
                      <a:pt x="883" y="536"/>
                    </a:cubicBezTo>
                    <a:cubicBezTo>
                      <a:pt x="963" y="576"/>
                      <a:pt x="1052" y="606"/>
                      <a:pt x="1141" y="645"/>
                    </a:cubicBezTo>
                    <a:cubicBezTo>
                      <a:pt x="1230" y="675"/>
                      <a:pt x="1330" y="705"/>
                      <a:pt x="1429" y="744"/>
                    </a:cubicBezTo>
                    <a:cubicBezTo>
                      <a:pt x="1538" y="774"/>
                      <a:pt x="1637" y="804"/>
                      <a:pt x="1746" y="834"/>
                    </a:cubicBezTo>
                    <a:cubicBezTo>
                      <a:pt x="1855" y="854"/>
                      <a:pt x="1974" y="883"/>
                      <a:pt x="2083" y="913"/>
                    </a:cubicBezTo>
                    <a:cubicBezTo>
                      <a:pt x="2202" y="943"/>
                      <a:pt x="2321" y="953"/>
                      <a:pt x="2450" y="973"/>
                    </a:cubicBezTo>
                    <a:cubicBezTo>
                      <a:pt x="2569" y="1002"/>
                      <a:pt x="2688" y="1012"/>
                      <a:pt x="2817" y="102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82"/>
                      <a:pt x="3719" y="1082"/>
                      <a:pt x="3987" y="1092"/>
                    </a:cubicBezTo>
                    <a:cubicBezTo>
                      <a:pt x="4245" y="1082"/>
                      <a:pt x="4512" y="1082"/>
                      <a:pt x="4770" y="1062"/>
                    </a:cubicBezTo>
                    <a:cubicBezTo>
                      <a:pt x="4899" y="1052"/>
                      <a:pt x="5028" y="1042"/>
                      <a:pt x="5147" y="1022"/>
                    </a:cubicBezTo>
                    <a:cubicBezTo>
                      <a:pt x="5276" y="1012"/>
                      <a:pt x="5405" y="1002"/>
                      <a:pt x="5524" y="973"/>
                    </a:cubicBezTo>
                    <a:cubicBezTo>
                      <a:pt x="5643" y="953"/>
                      <a:pt x="5762" y="933"/>
                      <a:pt x="5881" y="913"/>
                    </a:cubicBezTo>
                    <a:cubicBezTo>
                      <a:pt x="5990" y="883"/>
                      <a:pt x="6109" y="854"/>
                      <a:pt x="6218" y="834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05"/>
                      <a:pt x="6733" y="675"/>
                      <a:pt x="6823" y="645"/>
                    </a:cubicBezTo>
                    <a:cubicBezTo>
                      <a:pt x="6922" y="606"/>
                      <a:pt x="7001" y="576"/>
                      <a:pt x="7090" y="536"/>
                    </a:cubicBezTo>
                    <a:cubicBezTo>
                      <a:pt x="7170" y="497"/>
                      <a:pt x="7249" y="467"/>
                      <a:pt x="7318" y="427"/>
                    </a:cubicBezTo>
                    <a:cubicBezTo>
                      <a:pt x="7457" y="348"/>
                      <a:pt x="7586" y="278"/>
                      <a:pt x="7675" y="219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1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6272;p54">
                <a:extLst>
                  <a:ext uri="{FF2B5EF4-FFF2-40B4-BE49-F238E27FC236}">
                    <a16:creationId xmlns:a16="http://schemas.microsoft.com/office/drawing/2014/main" id="{90AA2BF0-DF65-EE34-25DC-6C17E2690B30}"/>
                  </a:ext>
                </a:extLst>
              </p:cNvPr>
              <p:cNvSpPr/>
              <p:nvPr/>
            </p:nvSpPr>
            <p:spPr>
              <a:xfrm>
                <a:off x="-303358" y="-1491581"/>
                <a:ext cx="583176" cy="866658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5292" extrusionOk="0">
                    <a:moveTo>
                      <a:pt x="492" y="1"/>
                    </a:moveTo>
                    <a:cubicBezTo>
                      <a:pt x="323" y="1"/>
                      <a:pt x="155" y="26"/>
                      <a:pt x="1" y="90"/>
                    </a:cubicBezTo>
                    <a:cubicBezTo>
                      <a:pt x="134" y="44"/>
                      <a:pt x="275" y="25"/>
                      <a:pt x="417" y="25"/>
                    </a:cubicBezTo>
                    <a:cubicBezTo>
                      <a:pt x="729" y="25"/>
                      <a:pt x="1050" y="117"/>
                      <a:pt x="1329" y="219"/>
                    </a:cubicBezTo>
                    <a:cubicBezTo>
                      <a:pt x="1855" y="408"/>
                      <a:pt x="2271" y="775"/>
                      <a:pt x="2598" y="1221"/>
                    </a:cubicBezTo>
                    <a:cubicBezTo>
                      <a:pt x="2935" y="1677"/>
                      <a:pt x="3164" y="2212"/>
                      <a:pt x="3312" y="2768"/>
                    </a:cubicBezTo>
                    <a:cubicBezTo>
                      <a:pt x="3461" y="3323"/>
                      <a:pt x="3530" y="3948"/>
                      <a:pt x="3372" y="4513"/>
                    </a:cubicBezTo>
                    <a:cubicBezTo>
                      <a:pt x="3302" y="4771"/>
                      <a:pt x="3164" y="5028"/>
                      <a:pt x="2926" y="5177"/>
                    </a:cubicBezTo>
                    <a:cubicBezTo>
                      <a:pt x="2786" y="5260"/>
                      <a:pt x="2638" y="5285"/>
                      <a:pt x="2485" y="5285"/>
                    </a:cubicBezTo>
                    <a:cubicBezTo>
                      <a:pt x="2399" y="5285"/>
                      <a:pt x="2311" y="5277"/>
                      <a:pt x="2222" y="5266"/>
                    </a:cubicBezTo>
                    <a:lnTo>
                      <a:pt x="2222" y="5266"/>
                    </a:lnTo>
                    <a:cubicBezTo>
                      <a:pt x="2315" y="5283"/>
                      <a:pt x="2407" y="5292"/>
                      <a:pt x="2497" y="5292"/>
                    </a:cubicBezTo>
                    <a:cubicBezTo>
                      <a:pt x="2788" y="5292"/>
                      <a:pt x="3053" y="5195"/>
                      <a:pt x="3243" y="4929"/>
                    </a:cubicBezTo>
                    <a:cubicBezTo>
                      <a:pt x="3520" y="4542"/>
                      <a:pt x="3560" y="3987"/>
                      <a:pt x="3520" y="3521"/>
                    </a:cubicBezTo>
                    <a:cubicBezTo>
                      <a:pt x="3441" y="2540"/>
                      <a:pt x="3054" y="1528"/>
                      <a:pt x="2360" y="814"/>
                    </a:cubicBezTo>
                    <a:cubicBezTo>
                      <a:pt x="2023" y="457"/>
                      <a:pt x="1607" y="229"/>
                      <a:pt x="1141" y="100"/>
                    </a:cubicBezTo>
                    <a:cubicBezTo>
                      <a:pt x="938" y="44"/>
                      <a:pt x="714" y="1"/>
                      <a:pt x="4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6273;p54">
                <a:extLst>
                  <a:ext uri="{FF2B5EF4-FFF2-40B4-BE49-F238E27FC236}">
                    <a16:creationId xmlns:a16="http://schemas.microsoft.com/office/drawing/2014/main" id="{E83903D2-8589-8BDE-FD46-A7A93A73F546}"/>
                  </a:ext>
                </a:extLst>
              </p:cNvPr>
              <p:cNvSpPr/>
              <p:nvPr/>
            </p:nvSpPr>
            <p:spPr>
              <a:xfrm>
                <a:off x="-296807" y="-1382348"/>
                <a:ext cx="498672" cy="649502"/>
              </a:xfrm>
              <a:custGeom>
                <a:avLst/>
                <a:gdLst/>
                <a:ahLst/>
                <a:cxnLst/>
                <a:rect l="l" t="t" r="r" b="b"/>
                <a:pathLst>
                  <a:path w="3045" h="3966" extrusionOk="0">
                    <a:moveTo>
                      <a:pt x="693" y="1"/>
                    </a:moveTo>
                    <a:cubicBezTo>
                      <a:pt x="415" y="1"/>
                      <a:pt x="155" y="91"/>
                      <a:pt x="0" y="365"/>
                    </a:cubicBezTo>
                    <a:cubicBezTo>
                      <a:pt x="164" y="127"/>
                      <a:pt x="403" y="43"/>
                      <a:pt x="659" y="43"/>
                    </a:cubicBezTo>
                    <a:cubicBezTo>
                      <a:pt x="775" y="43"/>
                      <a:pt x="894" y="60"/>
                      <a:pt x="1012" y="88"/>
                    </a:cubicBezTo>
                    <a:cubicBezTo>
                      <a:pt x="1468" y="197"/>
                      <a:pt x="1864" y="435"/>
                      <a:pt x="2162" y="802"/>
                    </a:cubicBezTo>
                    <a:cubicBezTo>
                      <a:pt x="2687" y="1446"/>
                      <a:pt x="3044" y="2477"/>
                      <a:pt x="2856" y="3310"/>
                    </a:cubicBezTo>
                    <a:cubicBezTo>
                      <a:pt x="2806" y="3519"/>
                      <a:pt x="2707" y="3727"/>
                      <a:pt x="2529" y="3846"/>
                    </a:cubicBezTo>
                    <a:cubicBezTo>
                      <a:pt x="2416" y="3925"/>
                      <a:pt x="2291" y="3951"/>
                      <a:pt x="2161" y="3951"/>
                    </a:cubicBezTo>
                    <a:cubicBezTo>
                      <a:pt x="2096" y="3951"/>
                      <a:pt x="2030" y="3945"/>
                      <a:pt x="1963" y="3935"/>
                    </a:cubicBezTo>
                    <a:lnTo>
                      <a:pt x="1963" y="3935"/>
                    </a:lnTo>
                    <a:cubicBezTo>
                      <a:pt x="2050" y="3952"/>
                      <a:pt x="2138" y="3966"/>
                      <a:pt x="2224" y="3966"/>
                    </a:cubicBezTo>
                    <a:cubicBezTo>
                      <a:pt x="2330" y="3966"/>
                      <a:pt x="2434" y="3946"/>
                      <a:pt x="2530" y="3887"/>
                    </a:cubicBezTo>
                    <a:lnTo>
                      <a:pt x="2530" y="3887"/>
                    </a:lnTo>
                    <a:cubicBezTo>
                      <a:pt x="2530" y="3887"/>
                      <a:pt x="2530" y="3887"/>
                      <a:pt x="2530" y="3887"/>
                    </a:cubicBezTo>
                    <a:lnTo>
                      <a:pt x="2530" y="3887"/>
                    </a:lnTo>
                    <a:cubicBezTo>
                      <a:pt x="2536" y="3884"/>
                      <a:pt x="2542" y="3880"/>
                      <a:pt x="2548" y="3875"/>
                    </a:cubicBezTo>
                    <a:cubicBezTo>
                      <a:pt x="2965" y="3618"/>
                      <a:pt x="2995" y="2993"/>
                      <a:pt x="2955" y="2567"/>
                    </a:cubicBezTo>
                    <a:cubicBezTo>
                      <a:pt x="2905" y="2041"/>
                      <a:pt x="2737" y="1506"/>
                      <a:pt x="2449" y="1060"/>
                    </a:cubicBezTo>
                    <a:cubicBezTo>
                      <a:pt x="2182" y="623"/>
                      <a:pt x="1805" y="266"/>
                      <a:pt x="1299" y="108"/>
                    </a:cubicBezTo>
                    <a:cubicBezTo>
                      <a:pt x="1111" y="49"/>
                      <a:pt x="897" y="1"/>
                      <a:pt x="6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6274;p54">
                <a:extLst>
                  <a:ext uri="{FF2B5EF4-FFF2-40B4-BE49-F238E27FC236}">
                    <a16:creationId xmlns:a16="http://schemas.microsoft.com/office/drawing/2014/main" id="{6A225795-6B1D-ABB7-9BC8-B7DC00FC3CD6}"/>
                  </a:ext>
                </a:extLst>
              </p:cNvPr>
              <p:cNvSpPr/>
              <p:nvPr/>
            </p:nvSpPr>
            <p:spPr>
              <a:xfrm>
                <a:off x="-204279" y="-1261487"/>
                <a:ext cx="302151" cy="403523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2464" extrusionOk="0">
                    <a:moveTo>
                      <a:pt x="406" y="0"/>
                    </a:moveTo>
                    <a:cubicBezTo>
                      <a:pt x="245" y="0"/>
                      <a:pt x="93" y="48"/>
                      <a:pt x="0" y="193"/>
                    </a:cubicBezTo>
                    <a:cubicBezTo>
                      <a:pt x="93" y="82"/>
                      <a:pt x="224" y="40"/>
                      <a:pt x="366" y="40"/>
                    </a:cubicBezTo>
                    <a:cubicBezTo>
                      <a:pt x="619" y="40"/>
                      <a:pt x="906" y="175"/>
                      <a:pt x="1071" y="302"/>
                    </a:cubicBezTo>
                    <a:cubicBezTo>
                      <a:pt x="1418" y="559"/>
                      <a:pt x="1626" y="1006"/>
                      <a:pt x="1716" y="1412"/>
                    </a:cubicBezTo>
                    <a:cubicBezTo>
                      <a:pt x="1785" y="1739"/>
                      <a:pt x="1845" y="2295"/>
                      <a:pt x="1468" y="2463"/>
                    </a:cubicBezTo>
                    <a:cubicBezTo>
                      <a:pt x="1755" y="2374"/>
                      <a:pt x="1825" y="2037"/>
                      <a:pt x="1825" y="1769"/>
                    </a:cubicBezTo>
                    <a:cubicBezTo>
                      <a:pt x="1835" y="1402"/>
                      <a:pt x="1726" y="1016"/>
                      <a:pt x="1537" y="708"/>
                    </a:cubicBezTo>
                    <a:cubicBezTo>
                      <a:pt x="1379" y="431"/>
                      <a:pt x="1141" y="193"/>
                      <a:pt x="833" y="84"/>
                    </a:cubicBezTo>
                    <a:cubicBezTo>
                      <a:pt x="710" y="41"/>
                      <a:pt x="554" y="0"/>
                      <a:pt x="4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6275;p54">
                <a:extLst>
                  <a:ext uri="{FF2B5EF4-FFF2-40B4-BE49-F238E27FC236}">
                    <a16:creationId xmlns:a16="http://schemas.microsoft.com/office/drawing/2014/main" id="{33168F67-8D93-1AC4-2607-8CD77BA2009F}"/>
                  </a:ext>
                </a:extLst>
              </p:cNvPr>
              <p:cNvSpPr/>
              <p:nvPr/>
            </p:nvSpPr>
            <p:spPr>
              <a:xfrm>
                <a:off x="-1040641" y="-267092"/>
                <a:ext cx="185385" cy="469358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866" extrusionOk="0">
                    <a:moveTo>
                      <a:pt x="1082" y="0"/>
                    </a:moveTo>
                    <a:cubicBezTo>
                      <a:pt x="1062" y="50"/>
                      <a:pt x="1042" y="90"/>
                      <a:pt x="1022" y="139"/>
                    </a:cubicBezTo>
                    <a:cubicBezTo>
                      <a:pt x="854" y="486"/>
                      <a:pt x="715" y="893"/>
                      <a:pt x="586" y="1289"/>
                    </a:cubicBezTo>
                    <a:lnTo>
                      <a:pt x="546" y="1398"/>
                    </a:lnTo>
                    <a:cubicBezTo>
                      <a:pt x="398" y="1825"/>
                      <a:pt x="249" y="2251"/>
                      <a:pt x="41" y="2638"/>
                    </a:cubicBezTo>
                    <a:cubicBezTo>
                      <a:pt x="31" y="2668"/>
                      <a:pt x="11" y="2697"/>
                      <a:pt x="1" y="2717"/>
                    </a:cubicBezTo>
                    <a:lnTo>
                      <a:pt x="1" y="2866"/>
                    </a:lnTo>
                    <a:cubicBezTo>
                      <a:pt x="229" y="2509"/>
                      <a:pt x="368" y="2122"/>
                      <a:pt x="487" y="1765"/>
                    </a:cubicBezTo>
                    <a:cubicBezTo>
                      <a:pt x="606" y="1398"/>
                      <a:pt x="725" y="1051"/>
                      <a:pt x="834" y="734"/>
                    </a:cubicBezTo>
                    <a:cubicBezTo>
                      <a:pt x="923" y="466"/>
                      <a:pt x="1012" y="228"/>
                      <a:pt x="1131" y="20"/>
                    </a:cubicBezTo>
                    <a:cubicBezTo>
                      <a:pt x="1111" y="20"/>
                      <a:pt x="1102" y="10"/>
                      <a:pt x="10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6276;p54">
                <a:extLst>
                  <a:ext uri="{FF2B5EF4-FFF2-40B4-BE49-F238E27FC236}">
                    <a16:creationId xmlns:a16="http://schemas.microsoft.com/office/drawing/2014/main" id="{F3EDEDDB-F0AF-8474-68EB-A704E6D5E692}"/>
                  </a:ext>
                </a:extLst>
              </p:cNvPr>
              <p:cNvSpPr/>
              <p:nvPr/>
            </p:nvSpPr>
            <p:spPr>
              <a:xfrm>
                <a:off x="-1040641" y="-314257"/>
                <a:ext cx="91218" cy="2389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459" extrusionOk="0">
                    <a:moveTo>
                      <a:pt x="497" y="1"/>
                    </a:moveTo>
                    <a:cubicBezTo>
                      <a:pt x="487" y="11"/>
                      <a:pt x="477" y="21"/>
                      <a:pt x="477" y="31"/>
                    </a:cubicBezTo>
                    <a:cubicBezTo>
                      <a:pt x="398" y="169"/>
                      <a:pt x="338" y="318"/>
                      <a:pt x="269" y="477"/>
                    </a:cubicBezTo>
                    <a:cubicBezTo>
                      <a:pt x="170" y="715"/>
                      <a:pt x="90" y="973"/>
                      <a:pt x="1" y="1240"/>
                    </a:cubicBezTo>
                    <a:lnTo>
                      <a:pt x="1" y="1458"/>
                    </a:lnTo>
                    <a:lnTo>
                      <a:pt x="21" y="1389"/>
                    </a:lnTo>
                    <a:cubicBezTo>
                      <a:pt x="160" y="973"/>
                      <a:pt x="308" y="556"/>
                      <a:pt x="487" y="169"/>
                    </a:cubicBezTo>
                    <a:cubicBezTo>
                      <a:pt x="507" y="130"/>
                      <a:pt x="526" y="80"/>
                      <a:pt x="556" y="41"/>
                    </a:cubicBezTo>
                    <a:cubicBezTo>
                      <a:pt x="536" y="21"/>
                      <a:pt x="517" y="1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6277;p54">
                <a:extLst>
                  <a:ext uri="{FF2B5EF4-FFF2-40B4-BE49-F238E27FC236}">
                    <a16:creationId xmlns:a16="http://schemas.microsoft.com/office/drawing/2014/main" id="{5B4EE42C-30DD-4F7A-1781-8C0BE8227571}"/>
                  </a:ext>
                </a:extLst>
              </p:cNvPr>
              <p:cNvSpPr/>
              <p:nvPr/>
            </p:nvSpPr>
            <p:spPr>
              <a:xfrm>
                <a:off x="-951223" y="-486376"/>
                <a:ext cx="204709" cy="160983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983" extrusionOk="0">
                    <a:moveTo>
                      <a:pt x="1220" y="1"/>
                    </a:moveTo>
                    <a:cubicBezTo>
                      <a:pt x="1190" y="1"/>
                      <a:pt x="1150" y="1"/>
                      <a:pt x="1101" y="11"/>
                    </a:cubicBezTo>
                    <a:cubicBezTo>
                      <a:pt x="1002" y="31"/>
                      <a:pt x="843" y="80"/>
                      <a:pt x="675" y="189"/>
                    </a:cubicBezTo>
                    <a:cubicBezTo>
                      <a:pt x="496" y="298"/>
                      <a:pt x="318" y="467"/>
                      <a:pt x="159" y="705"/>
                    </a:cubicBezTo>
                    <a:cubicBezTo>
                      <a:pt x="119" y="764"/>
                      <a:pt x="80" y="814"/>
                      <a:pt x="40" y="883"/>
                    </a:cubicBezTo>
                    <a:cubicBezTo>
                      <a:pt x="30" y="903"/>
                      <a:pt x="20" y="923"/>
                      <a:pt x="0" y="943"/>
                    </a:cubicBezTo>
                    <a:cubicBezTo>
                      <a:pt x="20" y="953"/>
                      <a:pt x="40" y="973"/>
                      <a:pt x="60" y="982"/>
                    </a:cubicBezTo>
                    <a:cubicBezTo>
                      <a:pt x="268" y="606"/>
                      <a:pt x="496" y="348"/>
                      <a:pt x="754" y="189"/>
                    </a:cubicBezTo>
                    <a:cubicBezTo>
                      <a:pt x="903" y="90"/>
                      <a:pt x="1071" y="31"/>
                      <a:pt x="12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6278;p54">
                <a:extLst>
                  <a:ext uri="{FF2B5EF4-FFF2-40B4-BE49-F238E27FC236}">
                    <a16:creationId xmlns:a16="http://schemas.microsoft.com/office/drawing/2014/main" id="{82956EB4-D63F-979E-BAB9-82428F51239B}"/>
                  </a:ext>
                </a:extLst>
              </p:cNvPr>
              <p:cNvSpPr/>
              <p:nvPr/>
            </p:nvSpPr>
            <p:spPr>
              <a:xfrm>
                <a:off x="-850506" y="-392537"/>
                <a:ext cx="172283" cy="10775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658" extrusionOk="0">
                    <a:moveTo>
                      <a:pt x="815" y="0"/>
                    </a:moveTo>
                    <a:cubicBezTo>
                      <a:pt x="795" y="0"/>
                      <a:pt x="774" y="1"/>
                      <a:pt x="754" y="3"/>
                    </a:cubicBezTo>
                    <a:cubicBezTo>
                      <a:pt x="684" y="13"/>
                      <a:pt x="565" y="33"/>
                      <a:pt x="446" y="112"/>
                    </a:cubicBezTo>
                    <a:cubicBezTo>
                      <a:pt x="288" y="211"/>
                      <a:pt x="139" y="390"/>
                      <a:pt x="0" y="638"/>
                    </a:cubicBezTo>
                    <a:cubicBezTo>
                      <a:pt x="10" y="647"/>
                      <a:pt x="20" y="647"/>
                      <a:pt x="40" y="657"/>
                    </a:cubicBezTo>
                    <a:cubicBezTo>
                      <a:pt x="179" y="429"/>
                      <a:pt x="327" y="251"/>
                      <a:pt x="476" y="162"/>
                    </a:cubicBezTo>
                    <a:cubicBezTo>
                      <a:pt x="635" y="53"/>
                      <a:pt x="783" y="33"/>
                      <a:pt x="883" y="23"/>
                    </a:cubicBezTo>
                    <a:cubicBezTo>
                      <a:pt x="992" y="23"/>
                      <a:pt x="1041" y="33"/>
                      <a:pt x="1051" y="33"/>
                    </a:cubicBezTo>
                    <a:cubicBezTo>
                      <a:pt x="1041" y="23"/>
                      <a:pt x="1031" y="23"/>
                      <a:pt x="1021" y="23"/>
                    </a:cubicBezTo>
                    <a:cubicBezTo>
                      <a:pt x="973" y="15"/>
                      <a:pt x="899" y="0"/>
                      <a:pt x="8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6279;p54">
                <a:extLst>
                  <a:ext uri="{FF2B5EF4-FFF2-40B4-BE49-F238E27FC236}">
                    <a16:creationId xmlns:a16="http://schemas.microsoft.com/office/drawing/2014/main" id="{2A6E8CD1-BD72-B6E3-8420-F75464AB0FC3}"/>
                  </a:ext>
                </a:extLst>
              </p:cNvPr>
              <p:cNvSpPr/>
              <p:nvPr/>
            </p:nvSpPr>
            <p:spPr>
              <a:xfrm>
                <a:off x="-1440070" y="-488505"/>
                <a:ext cx="870588" cy="799677"/>
              </a:xfrm>
              <a:custGeom>
                <a:avLst/>
                <a:gdLst/>
                <a:ahLst/>
                <a:cxnLst/>
                <a:rect l="l" t="t" r="r" b="b"/>
                <a:pathLst>
                  <a:path w="5316" h="4883" extrusionOk="0">
                    <a:moveTo>
                      <a:pt x="4408" y="0"/>
                    </a:moveTo>
                    <a:cubicBezTo>
                      <a:pt x="4373" y="0"/>
                      <a:pt x="4339" y="1"/>
                      <a:pt x="4304" y="4"/>
                    </a:cubicBezTo>
                    <a:cubicBezTo>
                      <a:pt x="4106" y="24"/>
                      <a:pt x="3907" y="93"/>
                      <a:pt x="3739" y="202"/>
                    </a:cubicBezTo>
                    <a:cubicBezTo>
                      <a:pt x="3422" y="391"/>
                      <a:pt x="3164" y="728"/>
                      <a:pt x="2926" y="1233"/>
                    </a:cubicBezTo>
                    <a:cubicBezTo>
                      <a:pt x="2747" y="1620"/>
                      <a:pt x="2599" y="2037"/>
                      <a:pt x="2460" y="2453"/>
                    </a:cubicBezTo>
                    <a:lnTo>
                      <a:pt x="2420" y="2562"/>
                    </a:lnTo>
                    <a:cubicBezTo>
                      <a:pt x="2291" y="2959"/>
                      <a:pt x="2143" y="3365"/>
                      <a:pt x="1964" y="3712"/>
                    </a:cubicBezTo>
                    <a:cubicBezTo>
                      <a:pt x="1855" y="3901"/>
                      <a:pt x="1766" y="4039"/>
                      <a:pt x="1657" y="4129"/>
                    </a:cubicBezTo>
                    <a:cubicBezTo>
                      <a:pt x="1567" y="4218"/>
                      <a:pt x="1448" y="4277"/>
                      <a:pt x="1339" y="4287"/>
                    </a:cubicBezTo>
                    <a:cubicBezTo>
                      <a:pt x="1322" y="4289"/>
                      <a:pt x="1305" y="4290"/>
                      <a:pt x="1288" y="4290"/>
                    </a:cubicBezTo>
                    <a:cubicBezTo>
                      <a:pt x="1203" y="4290"/>
                      <a:pt x="1112" y="4271"/>
                      <a:pt x="1022" y="4238"/>
                    </a:cubicBezTo>
                    <a:cubicBezTo>
                      <a:pt x="913" y="4198"/>
                      <a:pt x="824" y="4158"/>
                      <a:pt x="744" y="4109"/>
                    </a:cubicBezTo>
                    <a:cubicBezTo>
                      <a:pt x="596" y="4020"/>
                      <a:pt x="516" y="3960"/>
                      <a:pt x="516" y="3950"/>
                    </a:cubicBezTo>
                    <a:cubicBezTo>
                      <a:pt x="462" y="3908"/>
                      <a:pt x="396" y="3888"/>
                      <a:pt x="332" y="3888"/>
                    </a:cubicBezTo>
                    <a:cubicBezTo>
                      <a:pt x="244" y="3888"/>
                      <a:pt x="157" y="3926"/>
                      <a:pt x="100" y="4000"/>
                    </a:cubicBezTo>
                    <a:cubicBezTo>
                      <a:pt x="1" y="4129"/>
                      <a:pt x="21" y="4317"/>
                      <a:pt x="150" y="4416"/>
                    </a:cubicBezTo>
                    <a:cubicBezTo>
                      <a:pt x="159" y="4426"/>
                      <a:pt x="259" y="4505"/>
                      <a:pt x="437" y="4615"/>
                    </a:cubicBezTo>
                    <a:cubicBezTo>
                      <a:pt x="536" y="4674"/>
                      <a:pt x="665" y="4734"/>
                      <a:pt x="814" y="4793"/>
                    </a:cubicBezTo>
                    <a:cubicBezTo>
                      <a:pt x="972" y="4853"/>
                      <a:pt x="1131" y="4882"/>
                      <a:pt x="1280" y="4882"/>
                    </a:cubicBezTo>
                    <a:cubicBezTo>
                      <a:pt x="1320" y="4882"/>
                      <a:pt x="1359" y="4882"/>
                      <a:pt x="1399" y="4872"/>
                    </a:cubicBezTo>
                    <a:cubicBezTo>
                      <a:pt x="1637" y="4853"/>
                      <a:pt x="1875" y="4743"/>
                      <a:pt x="2063" y="4565"/>
                    </a:cubicBezTo>
                    <a:cubicBezTo>
                      <a:pt x="2212" y="4426"/>
                      <a:pt x="2341" y="4248"/>
                      <a:pt x="2480" y="3990"/>
                    </a:cubicBezTo>
                    <a:cubicBezTo>
                      <a:pt x="2688" y="3603"/>
                      <a:pt x="2837" y="3177"/>
                      <a:pt x="2985" y="2750"/>
                    </a:cubicBezTo>
                    <a:lnTo>
                      <a:pt x="3025" y="2641"/>
                    </a:lnTo>
                    <a:cubicBezTo>
                      <a:pt x="3154" y="2245"/>
                      <a:pt x="3293" y="1838"/>
                      <a:pt x="3461" y="1491"/>
                    </a:cubicBezTo>
                    <a:cubicBezTo>
                      <a:pt x="3640" y="1095"/>
                      <a:pt x="3838" y="827"/>
                      <a:pt x="4046" y="698"/>
                    </a:cubicBezTo>
                    <a:cubicBezTo>
                      <a:pt x="4165" y="619"/>
                      <a:pt x="4284" y="599"/>
                      <a:pt x="4354" y="589"/>
                    </a:cubicBezTo>
                    <a:cubicBezTo>
                      <a:pt x="4374" y="587"/>
                      <a:pt x="4395" y="586"/>
                      <a:pt x="4415" y="586"/>
                    </a:cubicBezTo>
                    <a:cubicBezTo>
                      <a:pt x="4499" y="586"/>
                      <a:pt x="4573" y="601"/>
                      <a:pt x="4621" y="609"/>
                    </a:cubicBezTo>
                    <a:cubicBezTo>
                      <a:pt x="4720" y="629"/>
                      <a:pt x="4770" y="648"/>
                      <a:pt x="4820" y="668"/>
                    </a:cubicBezTo>
                    <a:cubicBezTo>
                      <a:pt x="4839" y="668"/>
                      <a:pt x="4859" y="678"/>
                      <a:pt x="4859" y="678"/>
                    </a:cubicBezTo>
                    <a:cubicBezTo>
                      <a:pt x="4899" y="697"/>
                      <a:pt x="4940" y="705"/>
                      <a:pt x="4981" y="705"/>
                    </a:cubicBezTo>
                    <a:cubicBezTo>
                      <a:pt x="5091" y="705"/>
                      <a:pt x="5195" y="641"/>
                      <a:pt x="5246" y="539"/>
                    </a:cubicBezTo>
                    <a:cubicBezTo>
                      <a:pt x="5315" y="391"/>
                      <a:pt x="5256" y="212"/>
                      <a:pt x="5107" y="143"/>
                    </a:cubicBezTo>
                    <a:cubicBezTo>
                      <a:pt x="5107" y="143"/>
                      <a:pt x="5068" y="123"/>
                      <a:pt x="5008" y="103"/>
                    </a:cubicBezTo>
                    <a:cubicBezTo>
                      <a:pt x="4958" y="83"/>
                      <a:pt x="4869" y="54"/>
                      <a:pt x="4740" y="34"/>
                    </a:cubicBezTo>
                    <a:cubicBezTo>
                      <a:pt x="4621" y="11"/>
                      <a:pt x="4514" y="0"/>
                      <a:pt x="44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6280;p54">
                <a:extLst>
                  <a:ext uri="{FF2B5EF4-FFF2-40B4-BE49-F238E27FC236}">
                    <a16:creationId xmlns:a16="http://schemas.microsoft.com/office/drawing/2014/main" id="{B4180037-670D-AF62-04DC-6B9C6E3DCD55}"/>
                  </a:ext>
                </a:extLst>
              </p:cNvPr>
              <p:cNvSpPr/>
              <p:nvPr/>
            </p:nvSpPr>
            <p:spPr>
              <a:xfrm>
                <a:off x="-821356" y="-466888"/>
                <a:ext cx="34227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38" extrusionOk="0">
                    <a:moveTo>
                      <a:pt x="60" y="1"/>
                    </a:moveTo>
                    <a:cubicBezTo>
                      <a:pt x="60" y="1"/>
                      <a:pt x="1" y="40"/>
                      <a:pt x="1" y="40"/>
                    </a:cubicBezTo>
                    <a:cubicBezTo>
                      <a:pt x="1" y="40"/>
                      <a:pt x="50" y="110"/>
                      <a:pt x="110" y="189"/>
                    </a:cubicBezTo>
                    <a:cubicBezTo>
                      <a:pt x="159" y="259"/>
                      <a:pt x="209" y="338"/>
                      <a:pt x="209" y="338"/>
                    </a:cubicBezTo>
                    <a:lnTo>
                      <a:pt x="129" y="169"/>
                    </a:lnTo>
                    <a:cubicBezTo>
                      <a:pt x="100" y="90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6281;p54">
                <a:extLst>
                  <a:ext uri="{FF2B5EF4-FFF2-40B4-BE49-F238E27FC236}">
                    <a16:creationId xmlns:a16="http://schemas.microsoft.com/office/drawing/2014/main" id="{CED50EEB-9843-2B16-9EE7-17BF3B750786}"/>
                  </a:ext>
                </a:extLst>
              </p:cNvPr>
              <p:cNvSpPr/>
              <p:nvPr/>
            </p:nvSpPr>
            <p:spPr>
              <a:xfrm>
                <a:off x="-891121" y="-408423"/>
                <a:ext cx="47165" cy="44053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9" extrusionOk="0">
                    <a:moveTo>
                      <a:pt x="40" y="1"/>
                    </a:moveTo>
                    <a:lnTo>
                      <a:pt x="0" y="50"/>
                    </a:lnTo>
                    <a:lnTo>
                      <a:pt x="149" y="159"/>
                    </a:lnTo>
                    <a:lnTo>
                      <a:pt x="288" y="268"/>
                    </a:lnTo>
                    <a:cubicBezTo>
                      <a:pt x="288" y="268"/>
                      <a:pt x="228" y="199"/>
                      <a:pt x="169" y="140"/>
                    </a:cubicBez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6282;p54">
                <a:extLst>
                  <a:ext uri="{FF2B5EF4-FFF2-40B4-BE49-F238E27FC236}">
                    <a16:creationId xmlns:a16="http://schemas.microsoft.com/office/drawing/2014/main" id="{B2E30C3D-1FAA-2CC9-1D71-9337E98114CE}"/>
                  </a:ext>
                </a:extLst>
              </p:cNvPr>
              <p:cNvSpPr/>
              <p:nvPr/>
            </p:nvSpPr>
            <p:spPr>
              <a:xfrm>
                <a:off x="-939923" y="-336856"/>
                <a:ext cx="53716" cy="3259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199" extrusionOk="0">
                    <a:moveTo>
                      <a:pt x="30" y="0"/>
                    </a:moveTo>
                    <a:lnTo>
                      <a:pt x="1" y="50"/>
                    </a:lnTo>
                    <a:lnTo>
                      <a:pt x="328" y="198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6283;p54">
                <a:extLst>
                  <a:ext uri="{FF2B5EF4-FFF2-40B4-BE49-F238E27FC236}">
                    <a16:creationId xmlns:a16="http://schemas.microsoft.com/office/drawing/2014/main" id="{DADA3351-8B52-E162-FEC9-BE651C57CED4}"/>
                  </a:ext>
                </a:extLst>
              </p:cNvPr>
              <p:cNvSpPr/>
              <p:nvPr/>
            </p:nvSpPr>
            <p:spPr>
              <a:xfrm>
                <a:off x="-975625" y="-263816"/>
                <a:ext cx="56991" cy="27677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69" extrusionOk="0">
                    <a:moveTo>
                      <a:pt x="30" y="0"/>
                    </a:moveTo>
                    <a:lnTo>
                      <a:pt x="1" y="50"/>
                    </a:lnTo>
                    <a:lnTo>
                      <a:pt x="348" y="169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284;p54">
                <a:extLst>
                  <a:ext uri="{FF2B5EF4-FFF2-40B4-BE49-F238E27FC236}">
                    <a16:creationId xmlns:a16="http://schemas.microsoft.com/office/drawing/2014/main" id="{7C612F85-074C-8D1E-D5E6-2EFDDBF25BD6}"/>
                  </a:ext>
                </a:extLst>
              </p:cNvPr>
              <p:cNvSpPr/>
              <p:nvPr/>
            </p:nvSpPr>
            <p:spPr>
              <a:xfrm>
                <a:off x="-1004775" y="-190776"/>
                <a:ext cx="58629" cy="26203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0" extrusionOk="0">
                    <a:moveTo>
                      <a:pt x="20" y="0"/>
                    </a:moveTo>
                    <a:lnTo>
                      <a:pt x="0" y="60"/>
                    </a:lnTo>
                    <a:lnTo>
                      <a:pt x="357" y="159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285;p54">
                <a:extLst>
                  <a:ext uri="{FF2B5EF4-FFF2-40B4-BE49-F238E27FC236}">
                    <a16:creationId xmlns:a16="http://schemas.microsoft.com/office/drawing/2014/main" id="{AB419970-AA5C-24A5-12C4-33190FA135EB}"/>
                  </a:ext>
                </a:extLst>
              </p:cNvPr>
              <p:cNvSpPr/>
              <p:nvPr/>
            </p:nvSpPr>
            <p:spPr>
              <a:xfrm>
                <a:off x="-1029177" y="-116098"/>
                <a:ext cx="56991" cy="22927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40" extrusionOk="0">
                    <a:moveTo>
                      <a:pt x="10" y="1"/>
                    </a:moveTo>
                    <a:lnTo>
                      <a:pt x="0" y="50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86;p54">
                <a:extLst>
                  <a:ext uri="{FF2B5EF4-FFF2-40B4-BE49-F238E27FC236}">
                    <a16:creationId xmlns:a16="http://schemas.microsoft.com/office/drawing/2014/main" id="{02E7F36E-A3B1-D29D-8048-9B65894A20BE}"/>
                  </a:ext>
                </a:extLst>
              </p:cNvPr>
              <p:cNvSpPr/>
              <p:nvPr/>
            </p:nvSpPr>
            <p:spPr>
              <a:xfrm>
                <a:off x="-1055216" y="-44695"/>
                <a:ext cx="58629" cy="2456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50" extrusionOk="0">
                    <a:moveTo>
                      <a:pt x="21" y="1"/>
                    </a:moveTo>
                    <a:lnTo>
                      <a:pt x="1" y="50"/>
                    </a:lnTo>
                    <a:lnTo>
                      <a:pt x="358" y="150"/>
                    </a:lnTo>
                    <a:lnTo>
                      <a:pt x="2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287;p54">
                <a:extLst>
                  <a:ext uri="{FF2B5EF4-FFF2-40B4-BE49-F238E27FC236}">
                    <a16:creationId xmlns:a16="http://schemas.microsoft.com/office/drawing/2014/main" id="{34533310-A2BC-3857-D737-F230AED376CA}"/>
                  </a:ext>
                </a:extLst>
              </p:cNvPr>
              <p:cNvSpPr/>
              <p:nvPr/>
            </p:nvSpPr>
            <p:spPr>
              <a:xfrm>
                <a:off x="-1081091" y="26871"/>
                <a:ext cx="56991" cy="2440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49" extrusionOk="0">
                    <a:moveTo>
                      <a:pt x="20" y="0"/>
                    </a:moveTo>
                    <a:lnTo>
                      <a:pt x="0" y="40"/>
                    </a:lnTo>
                    <a:lnTo>
                      <a:pt x="347" y="149"/>
                    </a:lnTo>
                    <a:lnTo>
                      <a:pt x="347" y="149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288;p54">
                <a:extLst>
                  <a:ext uri="{FF2B5EF4-FFF2-40B4-BE49-F238E27FC236}">
                    <a16:creationId xmlns:a16="http://schemas.microsoft.com/office/drawing/2014/main" id="{9A80E6E9-76BD-FF2A-3C45-8EC51559ACB7}"/>
                  </a:ext>
                </a:extLst>
              </p:cNvPr>
              <p:cNvSpPr/>
              <p:nvPr/>
            </p:nvSpPr>
            <p:spPr>
              <a:xfrm>
                <a:off x="-1108768" y="93361"/>
                <a:ext cx="53716" cy="29478"/>
              </a:xfrm>
              <a:custGeom>
                <a:avLst/>
                <a:gdLst/>
                <a:ahLst/>
                <a:cxnLst/>
                <a:rect l="l" t="t" r="r" b="b"/>
                <a:pathLst>
                  <a:path w="328" h="180" extrusionOk="0">
                    <a:moveTo>
                      <a:pt x="20" y="1"/>
                    </a:moveTo>
                    <a:lnTo>
                      <a:pt x="1" y="40"/>
                    </a:lnTo>
                    <a:lnTo>
                      <a:pt x="328" y="179"/>
                    </a:lnTo>
                    <a:lnTo>
                      <a:pt x="328" y="179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289;p54">
                <a:extLst>
                  <a:ext uri="{FF2B5EF4-FFF2-40B4-BE49-F238E27FC236}">
                    <a16:creationId xmlns:a16="http://schemas.microsoft.com/office/drawing/2014/main" id="{BF7E835B-55CB-712D-955A-52B3748EA929}"/>
                  </a:ext>
                </a:extLst>
              </p:cNvPr>
              <p:cNvSpPr/>
              <p:nvPr/>
            </p:nvSpPr>
            <p:spPr>
              <a:xfrm>
                <a:off x="-1144469" y="153463"/>
                <a:ext cx="50440" cy="3750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29" extrusionOk="0">
                    <a:moveTo>
                      <a:pt x="30" y="0"/>
                    </a:moveTo>
                    <a:lnTo>
                      <a:pt x="0" y="40"/>
                    </a:lnTo>
                    <a:cubicBezTo>
                      <a:pt x="0" y="40"/>
                      <a:pt x="80" y="90"/>
                      <a:pt x="159" y="129"/>
                    </a:cubicBezTo>
                    <a:lnTo>
                      <a:pt x="308" y="229"/>
                    </a:lnTo>
                    <a:lnTo>
                      <a:pt x="308" y="229"/>
                    </a:lnTo>
                    <a:lnTo>
                      <a:pt x="169" y="110"/>
                    </a:lnTo>
                    <a:cubicBezTo>
                      <a:pt x="100" y="6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290;p54">
                <a:extLst>
                  <a:ext uri="{FF2B5EF4-FFF2-40B4-BE49-F238E27FC236}">
                    <a16:creationId xmlns:a16="http://schemas.microsoft.com/office/drawing/2014/main" id="{0D2F74FB-B756-91EF-BF21-685DD3B7975F}"/>
                  </a:ext>
                </a:extLst>
              </p:cNvPr>
              <p:cNvSpPr/>
              <p:nvPr/>
            </p:nvSpPr>
            <p:spPr>
              <a:xfrm>
                <a:off x="-1185084" y="197353"/>
                <a:ext cx="35865" cy="5044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308" extrusionOk="0">
                    <a:moveTo>
                      <a:pt x="30" y="0"/>
                    </a:moveTo>
                    <a:cubicBezTo>
                      <a:pt x="30" y="0"/>
                      <a:pt x="1" y="20"/>
                      <a:pt x="1" y="20"/>
                    </a:cubicBezTo>
                    <a:cubicBezTo>
                      <a:pt x="1" y="20"/>
                      <a:pt x="50" y="89"/>
                      <a:pt x="110" y="169"/>
                    </a:cubicBezTo>
                    <a:cubicBezTo>
                      <a:pt x="159" y="238"/>
                      <a:pt x="219" y="308"/>
                      <a:pt x="219" y="308"/>
                    </a:cubicBezTo>
                    <a:cubicBezTo>
                      <a:pt x="219" y="308"/>
                      <a:pt x="169" y="228"/>
                      <a:pt x="129" y="149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291;p54">
                <a:extLst>
                  <a:ext uri="{FF2B5EF4-FFF2-40B4-BE49-F238E27FC236}">
                    <a16:creationId xmlns:a16="http://schemas.microsoft.com/office/drawing/2014/main" id="{178813DA-E38C-9102-293C-19826EF84A6B}"/>
                  </a:ext>
                </a:extLst>
              </p:cNvPr>
              <p:cNvSpPr/>
              <p:nvPr/>
            </p:nvSpPr>
            <p:spPr>
              <a:xfrm>
                <a:off x="-1230611" y="213566"/>
                <a:ext cx="5077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31" h="368" extrusionOk="0">
                    <a:moveTo>
                      <a:pt x="1" y="0"/>
                    </a:moveTo>
                    <a:lnTo>
                      <a:pt x="11" y="179"/>
                    </a:lnTo>
                    <a:cubicBezTo>
                      <a:pt x="21" y="268"/>
                      <a:pt x="21" y="367"/>
                      <a:pt x="21" y="367"/>
                    </a:cubicBezTo>
                    <a:lnTo>
                      <a:pt x="31" y="17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292;p54">
                <a:extLst>
                  <a:ext uri="{FF2B5EF4-FFF2-40B4-BE49-F238E27FC236}">
                    <a16:creationId xmlns:a16="http://schemas.microsoft.com/office/drawing/2014/main" id="{C2566460-209E-D016-C178-3454AF8DE063}"/>
                  </a:ext>
                </a:extLst>
              </p:cNvPr>
              <p:cNvSpPr/>
              <p:nvPr/>
            </p:nvSpPr>
            <p:spPr>
              <a:xfrm>
                <a:off x="-1305289" y="200628"/>
                <a:ext cx="26203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38" extrusionOk="0">
                    <a:moveTo>
                      <a:pt x="120" y="0"/>
                    </a:moveTo>
                    <a:lnTo>
                      <a:pt x="60" y="169"/>
                    </a:lnTo>
                    <a:lnTo>
                      <a:pt x="1" y="337"/>
                    </a:lnTo>
                    <a:cubicBezTo>
                      <a:pt x="1" y="337"/>
                      <a:pt x="40" y="258"/>
                      <a:pt x="80" y="179"/>
                    </a:cubicBezTo>
                    <a:cubicBezTo>
                      <a:pt x="120" y="99"/>
                      <a:pt x="159" y="20"/>
                      <a:pt x="159" y="20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293;p54">
                <a:extLst>
                  <a:ext uri="{FF2B5EF4-FFF2-40B4-BE49-F238E27FC236}">
                    <a16:creationId xmlns:a16="http://schemas.microsoft.com/office/drawing/2014/main" id="{EB4EDB21-BC85-A37B-2FEE-2061637D7F5F}"/>
                  </a:ext>
                </a:extLst>
              </p:cNvPr>
              <p:cNvSpPr/>
              <p:nvPr/>
            </p:nvSpPr>
            <p:spPr>
              <a:xfrm>
                <a:off x="-1375054" y="166401"/>
                <a:ext cx="37503" cy="5224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19" extrusionOk="0">
                    <a:moveTo>
                      <a:pt x="189" y="1"/>
                    </a:moveTo>
                    <a:lnTo>
                      <a:pt x="0" y="318"/>
                    </a:lnTo>
                    <a:lnTo>
                      <a:pt x="228" y="31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294;p54">
                <a:extLst>
                  <a:ext uri="{FF2B5EF4-FFF2-40B4-BE49-F238E27FC236}">
                    <a16:creationId xmlns:a16="http://schemas.microsoft.com/office/drawing/2014/main" id="{B5FE5B46-B26B-B291-8BDE-C9915428DD3E}"/>
                  </a:ext>
                </a:extLst>
              </p:cNvPr>
              <p:cNvSpPr/>
              <p:nvPr/>
            </p:nvSpPr>
            <p:spPr>
              <a:xfrm>
                <a:off x="-922073" y="-364533"/>
                <a:ext cx="427269" cy="704855"/>
              </a:xfrm>
              <a:custGeom>
                <a:avLst/>
                <a:gdLst/>
                <a:ahLst/>
                <a:cxnLst/>
                <a:rect l="l" t="t" r="r" b="b"/>
                <a:pathLst>
                  <a:path w="2609" h="4304" extrusionOk="0">
                    <a:moveTo>
                      <a:pt x="2053" y="0"/>
                    </a:moveTo>
                    <a:cubicBezTo>
                      <a:pt x="2053" y="1"/>
                      <a:pt x="2033" y="30"/>
                      <a:pt x="1994" y="100"/>
                    </a:cubicBezTo>
                    <a:cubicBezTo>
                      <a:pt x="1964" y="169"/>
                      <a:pt x="1914" y="268"/>
                      <a:pt x="1865" y="407"/>
                    </a:cubicBezTo>
                    <a:cubicBezTo>
                      <a:pt x="1815" y="536"/>
                      <a:pt x="1766" y="704"/>
                      <a:pt x="1726" y="903"/>
                    </a:cubicBezTo>
                    <a:cubicBezTo>
                      <a:pt x="1676" y="1101"/>
                      <a:pt x="1657" y="1319"/>
                      <a:pt x="1617" y="1557"/>
                    </a:cubicBezTo>
                    <a:cubicBezTo>
                      <a:pt x="1577" y="1805"/>
                      <a:pt x="1538" y="2063"/>
                      <a:pt x="1498" y="2341"/>
                    </a:cubicBezTo>
                    <a:cubicBezTo>
                      <a:pt x="1448" y="2608"/>
                      <a:pt x="1399" y="2906"/>
                      <a:pt x="1250" y="3154"/>
                    </a:cubicBezTo>
                    <a:cubicBezTo>
                      <a:pt x="1181" y="3273"/>
                      <a:pt x="1082" y="3372"/>
                      <a:pt x="953" y="3431"/>
                    </a:cubicBezTo>
                    <a:cubicBezTo>
                      <a:pt x="814" y="3501"/>
                      <a:pt x="665" y="3530"/>
                      <a:pt x="516" y="3550"/>
                    </a:cubicBezTo>
                    <a:cubicBezTo>
                      <a:pt x="437" y="3560"/>
                      <a:pt x="348" y="3570"/>
                      <a:pt x="269" y="3600"/>
                    </a:cubicBezTo>
                    <a:cubicBezTo>
                      <a:pt x="179" y="3620"/>
                      <a:pt x="80" y="3679"/>
                      <a:pt x="40" y="3778"/>
                    </a:cubicBezTo>
                    <a:cubicBezTo>
                      <a:pt x="21" y="3828"/>
                      <a:pt x="11" y="3877"/>
                      <a:pt x="1" y="3917"/>
                    </a:cubicBezTo>
                    <a:cubicBezTo>
                      <a:pt x="1" y="3977"/>
                      <a:pt x="11" y="4016"/>
                      <a:pt x="31" y="4066"/>
                    </a:cubicBezTo>
                    <a:cubicBezTo>
                      <a:pt x="60" y="4165"/>
                      <a:pt x="140" y="4234"/>
                      <a:pt x="239" y="4274"/>
                    </a:cubicBezTo>
                    <a:cubicBezTo>
                      <a:pt x="278" y="4294"/>
                      <a:pt x="328" y="4304"/>
                      <a:pt x="378" y="4304"/>
                    </a:cubicBezTo>
                    <a:cubicBezTo>
                      <a:pt x="427" y="4304"/>
                      <a:pt x="467" y="4294"/>
                      <a:pt x="506" y="4294"/>
                    </a:cubicBezTo>
                    <a:cubicBezTo>
                      <a:pt x="596" y="4284"/>
                      <a:pt x="675" y="4264"/>
                      <a:pt x="754" y="4254"/>
                    </a:cubicBezTo>
                    <a:cubicBezTo>
                      <a:pt x="913" y="4224"/>
                      <a:pt x="1082" y="4175"/>
                      <a:pt x="1230" y="4105"/>
                    </a:cubicBezTo>
                    <a:cubicBezTo>
                      <a:pt x="1538" y="3967"/>
                      <a:pt x="1786" y="3719"/>
                      <a:pt x="1924" y="3431"/>
                    </a:cubicBezTo>
                    <a:cubicBezTo>
                      <a:pt x="2063" y="3154"/>
                      <a:pt x="2143" y="2856"/>
                      <a:pt x="2192" y="2578"/>
                    </a:cubicBezTo>
                    <a:cubicBezTo>
                      <a:pt x="2242" y="2301"/>
                      <a:pt x="2271" y="2033"/>
                      <a:pt x="2301" y="1795"/>
                    </a:cubicBezTo>
                    <a:cubicBezTo>
                      <a:pt x="2351" y="1309"/>
                      <a:pt x="2390" y="913"/>
                      <a:pt x="2470" y="635"/>
                    </a:cubicBezTo>
                    <a:cubicBezTo>
                      <a:pt x="2499" y="496"/>
                      <a:pt x="2539" y="397"/>
                      <a:pt x="2569" y="328"/>
                    </a:cubicBezTo>
                    <a:cubicBezTo>
                      <a:pt x="2589" y="268"/>
                      <a:pt x="2609" y="229"/>
                      <a:pt x="2609" y="219"/>
                    </a:cubicBezTo>
                    <a:lnTo>
                      <a:pt x="2609" y="219"/>
                    </a:lnTo>
                    <a:cubicBezTo>
                      <a:pt x="2599" y="248"/>
                      <a:pt x="2579" y="278"/>
                      <a:pt x="2569" y="308"/>
                    </a:cubicBezTo>
                    <a:cubicBezTo>
                      <a:pt x="2480" y="516"/>
                      <a:pt x="2410" y="764"/>
                      <a:pt x="2341" y="1101"/>
                    </a:cubicBezTo>
                    <a:cubicBezTo>
                      <a:pt x="2311" y="1289"/>
                      <a:pt x="2281" y="1478"/>
                      <a:pt x="2252" y="1686"/>
                    </a:cubicBezTo>
                    <a:cubicBezTo>
                      <a:pt x="2242" y="1825"/>
                      <a:pt x="2222" y="1954"/>
                      <a:pt x="2202" y="2083"/>
                    </a:cubicBezTo>
                    <a:cubicBezTo>
                      <a:pt x="2143" y="2450"/>
                      <a:pt x="2083" y="2797"/>
                      <a:pt x="1974" y="3124"/>
                    </a:cubicBezTo>
                    <a:cubicBezTo>
                      <a:pt x="1855" y="3520"/>
                      <a:pt x="1617" y="3838"/>
                      <a:pt x="1320" y="3986"/>
                    </a:cubicBezTo>
                    <a:cubicBezTo>
                      <a:pt x="1091" y="4115"/>
                      <a:pt x="854" y="4165"/>
                      <a:pt x="695" y="4195"/>
                    </a:cubicBezTo>
                    <a:lnTo>
                      <a:pt x="635" y="4205"/>
                    </a:lnTo>
                    <a:cubicBezTo>
                      <a:pt x="487" y="4224"/>
                      <a:pt x="397" y="4234"/>
                      <a:pt x="397" y="4234"/>
                    </a:cubicBezTo>
                    <a:lnTo>
                      <a:pt x="368" y="4234"/>
                    </a:lnTo>
                    <a:cubicBezTo>
                      <a:pt x="219" y="4234"/>
                      <a:pt x="90" y="4125"/>
                      <a:pt x="70" y="3977"/>
                    </a:cubicBezTo>
                    <a:cubicBezTo>
                      <a:pt x="50" y="3808"/>
                      <a:pt x="169" y="3669"/>
                      <a:pt x="328" y="3649"/>
                    </a:cubicBezTo>
                    <a:cubicBezTo>
                      <a:pt x="328" y="3649"/>
                      <a:pt x="407" y="3639"/>
                      <a:pt x="556" y="3620"/>
                    </a:cubicBezTo>
                    <a:lnTo>
                      <a:pt x="586" y="3610"/>
                    </a:lnTo>
                    <a:cubicBezTo>
                      <a:pt x="715" y="3590"/>
                      <a:pt x="883" y="3550"/>
                      <a:pt x="1042" y="3461"/>
                    </a:cubicBezTo>
                    <a:cubicBezTo>
                      <a:pt x="1201" y="3382"/>
                      <a:pt x="1339" y="3183"/>
                      <a:pt x="1419" y="2935"/>
                    </a:cubicBezTo>
                    <a:cubicBezTo>
                      <a:pt x="1508" y="2648"/>
                      <a:pt x="1567" y="2331"/>
                      <a:pt x="1617" y="1993"/>
                    </a:cubicBezTo>
                    <a:cubicBezTo>
                      <a:pt x="1637" y="1874"/>
                      <a:pt x="1657" y="1746"/>
                      <a:pt x="1667" y="1617"/>
                    </a:cubicBezTo>
                    <a:cubicBezTo>
                      <a:pt x="1696" y="1408"/>
                      <a:pt x="1726" y="1190"/>
                      <a:pt x="1766" y="982"/>
                    </a:cubicBezTo>
                    <a:cubicBezTo>
                      <a:pt x="1835" y="615"/>
                      <a:pt x="1914" y="318"/>
                      <a:pt x="2024" y="80"/>
                    </a:cubicBezTo>
                    <a:cubicBezTo>
                      <a:pt x="2024" y="70"/>
                      <a:pt x="2033" y="60"/>
                      <a:pt x="2033" y="50"/>
                    </a:cubicBezTo>
                    <a:cubicBezTo>
                      <a:pt x="2043" y="20"/>
                      <a:pt x="2053" y="1"/>
                      <a:pt x="2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295;p54">
                <a:extLst>
                  <a:ext uri="{FF2B5EF4-FFF2-40B4-BE49-F238E27FC236}">
                    <a16:creationId xmlns:a16="http://schemas.microsoft.com/office/drawing/2014/main" id="{A334866F-F98B-F4D4-3966-94BB8F6F09D8}"/>
                  </a:ext>
                </a:extLst>
              </p:cNvPr>
              <p:cNvSpPr/>
              <p:nvPr/>
            </p:nvSpPr>
            <p:spPr>
              <a:xfrm>
                <a:off x="-913884" y="-460337"/>
                <a:ext cx="521436" cy="789359"/>
              </a:xfrm>
              <a:custGeom>
                <a:avLst/>
                <a:gdLst/>
                <a:ahLst/>
                <a:cxnLst/>
                <a:rect l="l" t="t" r="r" b="b"/>
                <a:pathLst>
                  <a:path w="3184" h="4820" extrusionOk="0">
                    <a:moveTo>
                      <a:pt x="2762" y="0"/>
                    </a:moveTo>
                    <a:cubicBezTo>
                      <a:pt x="2689" y="0"/>
                      <a:pt x="2616" y="12"/>
                      <a:pt x="2549" y="40"/>
                    </a:cubicBezTo>
                    <a:cubicBezTo>
                      <a:pt x="2231" y="139"/>
                      <a:pt x="2053" y="476"/>
                      <a:pt x="1974" y="665"/>
                    </a:cubicBezTo>
                    <a:cubicBezTo>
                      <a:pt x="1864" y="903"/>
                      <a:pt x="1785" y="1200"/>
                      <a:pt x="1716" y="1567"/>
                    </a:cubicBezTo>
                    <a:cubicBezTo>
                      <a:pt x="1676" y="1775"/>
                      <a:pt x="1646" y="1993"/>
                      <a:pt x="1617" y="2202"/>
                    </a:cubicBezTo>
                    <a:cubicBezTo>
                      <a:pt x="1607" y="2331"/>
                      <a:pt x="1587" y="2459"/>
                      <a:pt x="1567" y="2578"/>
                    </a:cubicBezTo>
                    <a:cubicBezTo>
                      <a:pt x="1517" y="2916"/>
                      <a:pt x="1458" y="3233"/>
                      <a:pt x="1369" y="3520"/>
                    </a:cubicBezTo>
                    <a:cubicBezTo>
                      <a:pt x="1289" y="3768"/>
                      <a:pt x="1151" y="3967"/>
                      <a:pt x="992" y="4046"/>
                    </a:cubicBezTo>
                    <a:cubicBezTo>
                      <a:pt x="833" y="4135"/>
                      <a:pt x="665" y="4175"/>
                      <a:pt x="536" y="4195"/>
                    </a:cubicBezTo>
                    <a:lnTo>
                      <a:pt x="506" y="4205"/>
                    </a:lnTo>
                    <a:cubicBezTo>
                      <a:pt x="357" y="4224"/>
                      <a:pt x="278" y="4234"/>
                      <a:pt x="278" y="4234"/>
                    </a:cubicBezTo>
                    <a:cubicBezTo>
                      <a:pt x="119" y="4254"/>
                      <a:pt x="0" y="4393"/>
                      <a:pt x="20" y="4562"/>
                    </a:cubicBezTo>
                    <a:cubicBezTo>
                      <a:pt x="40" y="4710"/>
                      <a:pt x="169" y="4819"/>
                      <a:pt x="318" y="4819"/>
                    </a:cubicBezTo>
                    <a:lnTo>
                      <a:pt x="347" y="4819"/>
                    </a:lnTo>
                    <a:cubicBezTo>
                      <a:pt x="347" y="4819"/>
                      <a:pt x="437" y="4809"/>
                      <a:pt x="585" y="4790"/>
                    </a:cubicBezTo>
                    <a:lnTo>
                      <a:pt x="645" y="4780"/>
                    </a:lnTo>
                    <a:cubicBezTo>
                      <a:pt x="804" y="4750"/>
                      <a:pt x="1041" y="4700"/>
                      <a:pt x="1270" y="4571"/>
                    </a:cubicBezTo>
                    <a:cubicBezTo>
                      <a:pt x="1567" y="4423"/>
                      <a:pt x="1805" y="4105"/>
                      <a:pt x="1924" y="3709"/>
                    </a:cubicBezTo>
                    <a:cubicBezTo>
                      <a:pt x="2033" y="3382"/>
                      <a:pt x="2093" y="3035"/>
                      <a:pt x="2152" y="2668"/>
                    </a:cubicBezTo>
                    <a:cubicBezTo>
                      <a:pt x="2172" y="2539"/>
                      <a:pt x="2192" y="2410"/>
                      <a:pt x="2202" y="2271"/>
                    </a:cubicBezTo>
                    <a:cubicBezTo>
                      <a:pt x="2231" y="2063"/>
                      <a:pt x="2261" y="1874"/>
                      <a:pt x="2291" y="1686"/>
                    </a:cubicBezTo>
                    <a:cubicBezTo>
                      <a:pt x="2360" y="1349"/>
                      <a:pt x="2430" y="1101"/>
                      <a:pt x="2519" y="893"/>
                    </a:cubicBezTo>
                    <a:cubicBezTo>
                      <a:pt x="2598" y="704"/>
                      <a:pt x="2697" y="615"/>
                      <a:pt x="2737" y="595"/>
                    </a:cubicBezTo>
                    <a:lnTo>
                      <a:pt x="2767" y="595"/>
                    </a:lnTo>
                    <a:cubicBezTo>
                      <a:pt x="2799" y="604"/>
                      <a:pt x="2831" y="609"/>
                      <a:pt x="2863" y="609"/>
                    </a:cubicBezTo>
                    <a:cubicBezTo>
                      <a:pt x="2942" y="609"/>
                      <a:pt x="3018" y="582"/>
                      <a:pt x="3074" y="526"/>
                    </a:cubicBezTo>
                    <a:cubicBezTo>
                      <a:pt x="3153" y="457"/>
                      <a:pt x="3183" y="348"/>
                      <a:pt x="3153" y="238"/>
                    </a:cubicBezTo>
                    <a:cubicBezTo>
                      <a:pt x="3124" y="129"/>
                      <a:pt x="3034" y="50"/>
                      <a:pt x="2925" y="20"/>
                    </a:cubicBezTo>
                    <a:cubicBezTo>
                      <a:pt x="2873" y="7"/>
                      <a:pt x="2818" y="0"/>
                      <a:pt x="27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296;p54">
                <a:extLst>
                  <a:ext uri="{FF2B5EF4-FFF2-40B4-BE49-F238E27FC236}">
                    <a16:creationId xmlns:a16="http://schemas.microsoft.com/office/drawing/2014/main" id="{C35BB5D1-C672-A16E-0152-C4C08518432B}"/>
                  </a:ext>
                </a:extLst>
              </p:cNvPr>
              <p:cNvSpPr/>
              <p:nvPr/>
            </p:nvSpPr>
            <p:spPr>
              <a:xfrm>
                <a:off x="-610259" y="-304430"/>
                <a:ext cx="56991" cy="2129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30" extrusionOk="0">
                    <a:moveTo>
                      <a:pt x="10" y="0"/>
                    </a:moveTo>
                    <a:lnTo>
                      <a:pt x="1" y="40"/>
                    </a:lnTo>
                    <a:lnTo>
                      <a:pt x="348" y="129"/>
                    </a:lnTo>
                    <a:lnTo>
                      <a:pt x="348" y="12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297;p54">
                <a:extLst>
                  <a:ext uri="{FF2B5EF4-FFF2-40B4-BE49-F238E27FC236}">
                    <a16:creationId xmlns:a16="http://schemas.microsoft.com/office/drawing/2014/main" id="{B6E2CB9E-9AA5-145B-8FC8-5ADB06993785}"/>
                  </a:ext>
                </a:extLst>
              </p:cNvPr>
              <p:cNvSpPr/>
              <p:nvPr/>
            </p:nvSpPr>
            <p:spPr>
              <a:xfrm>
                <a:off x="-626472" y="-244328"/>
                <a:ext cx="58629" cy="16377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00" extrusionOk="0">
                    <a:moveTo>
                      <a:pt x="10" y="0"/>
                    </a:moveTo>
                    <a:lnTo>
                      <a:pt x="0" y="40"/>
                    </a:lnTo>
                    <a:lnTo>
                      <a:pt x="357" y="9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298;p54">
                <a:extLst>
                  <a:ext uri="{FF2B5EF4-FFF2-40B4-BE49-F238E27FC236}">
                    <a16:creationId xmlns:a16="http://schemas.microsoft.com/office/drawing/2014/main" id="{90A7903B-0366-BDAF-3595-4AE910F63986}"/>
                  </a:ext>
                </a:extLst>
              </p:cNvPr>
              <p:cNvSpPr/>
              <p:nvPr/>
            </p:nvSpPr>
            <p:spPr>
              <a:xfrm>
                <a:off x="-637936" y="-184225"/>
                <a:ext cx="58629" cy="1310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80" extrusionOk="0">
                    <a:moveTo>
                      <a:pt x="11" y="0"/>
                    </a:moveTo>
                    <a:lnTo>
                      <a:pt x="1" y="40"/>
                    </a:lnTo>
                    <a:lnTo>
                      <a:pt x="358" y="7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299;p54">
                <a:extLst>
                  <a:ext uri="{FF2B5EF4-FFF2-40B4-BE49-F238E27FC236}">
                    <a16:creationId xmlns:a16="http://schemas.microsoft.com/office/drawing/2014/main" id="{39B6054D-287A-3743-A09A-1C3086182BBD}"/>
                  </a:ext>
                </a:extLst>
              </p:cNvPr>
              <p:cNvSpPr/>
              <p:nvPr/>
            </p:nvSpPr>
            <p:spPr>
              <a:xfrm>
                <a:off x="-645960" y="-125760"/>
                <a:ext cx="58629" cy="11464"/>
              </a:xfrm>
              <a:custGeom>
                <a:avLst/>
                <a:gdLst/>
                <a:ahLst/>
                <a:cxnLst/>
                <a:rect l="l" t="t" r="r" b="b"/>
                <a:pathLst>
                  <a:path w="358" h="70" extrusionOk="0">
                    <a:moveTo>
                      <a:pt x="0" y="0"/>
                    </a:moveTo>
                    <a:lnTo>
                      <a:pt x="0" y="40"/>
                    </a:lnTo>
                    <a:lnTo>
                      <a:pt x="357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00;p54">
                <a:extLst>
                  <a:ext uri="{FF2B5EF4-FFF2-40B4-BE49-F238E27FC236}">
                    <a16:creationId xmlns:a16="http://schemas.microsoft.com/office/drawing/2014/main" id="{1D3DAED4-AD79-09A8-17DA-8933FC3B8625}"/>
                  </a:ext>
                </a:extLst>
              </p:cNvPr>
              <p:cNvSpPr/>
              <p:nvPr/>
            </p:nvSpPr>
            <p:spPr>
              <a:xfrm>
                <a:off x="-654149" y="-67459"/>
                <a:ext cx="60266" cy="9990"/>
              </a:xfrm>
              <a:custGeom>
                <a:avLst/>
                <a:gdLst/>
                <a:ahLst/>
                <a:cxnLst/>
                <a:rect l="l" t="t" r="r" b="b"/>
                <a:pathLst>
                  <a:path w="368" h="61" extrusionOk="0">
                    <a:moveTo>
                      <a:pt x="11" y="1"/>
                    </a:moveTo>
                    <a:lnTo>
                      <a:pt x="1" y="31"/>
                    </a:lnTo>
                    <a:cubicBezTo>
                      <a:pt x="1" y="31"/>
                      <a:pt x="100" y="41"/>
                      <a:pt x="189" y="51"/>
                    </a:cubicBezTo>
                    <a:cubicBezTo>
                      <a:pt x="278" y="51"/>
                      <a:pt x="368" y="60"/>
                      <a:pt x="368" y="60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01;p54">
                <a:extLst>
                  <a:ext uri="{FF2B5EF4-FFF2-40B4-BE49-F238E27FC236}">
                    <a16:creationId xmlns:a16="http://schemas.microsoft.com/office/drawing/2014/main" id="{EA9297AE-459F-ADD3-6F31-46D28D0E5509}"/>
                  </a:ext>
                </a:extLst>
              </p:cNvPr>
              <p:cNvSpPr/>
              <p:nvPr/>
            </p:nvSpPr>
            <p:spPr>
              <a:xfrm>
                <a:off x="-662173" y="-12106"/>
                <a:ext cx="58629" cy="1310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80" extrusionOk="0">
                    <a:moveTo>
                      <a:pt x="10" y="0"/>
                    </a:moveTo>
                    <a:lnTo>
                      <a:pt x="0" y="40"/>
                    </a:lnTo>
                    <a:lnTo>
                      <a:pt x="357" y="7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02;p54">
                <a:extLst>
                  <a:ext uri="{FF2B5EF4-FFF2-40B4-BE49-F238E27FC236}">
                    <a16:creationId xmlns:a16="http://schemas.microsoft.com/office/drawing/2014/main" id="{F7AD1D2E-1BC8-5D93-6027-451DB427638D}"/>
                  </a:ext>
                </a:extLst>
              </p:cNvPr>
              <p:cNvSpPr/>
              <p:nvPr/>
            </p:nvSpPr>
            <p:spPr>
              <a:xfrm>
                <a:off x="-671999" y="43084"/>
                <a:ext cx="58629" cy="14739"/>
              </a:xfrm>
              <a:custGeom>
                <a:avLst/>
                <a:gdLst/>
                <a:ahLst/>
                <a:cxnLst/>
                <a:rect l="l" t="t" r="r" b="b"/>
                <a:pathLst>
                  <a:path w="358" h="90" extrusionOk="0">
                    <a:moveTo>
                      <a:pt x="1" y="0"/>
                    </a:moveTo>
                    <a:lnTo>
                      <a:pt x="1" y="30"/>
                    </a:lnTo>
                    <a:lnTo>
                      <a:pt x="358" y="89"/>
                    </a:lnTo>
                    <a:lnTo>
                      <a:pt x="358" y="8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03;p54">
                <a:extLst>
                  <a:ext uri="{FF2B5EF4-FFF2-40B4-BE49-F238E27FC236}">
                    <a16:creationId xmlns:a16="http://schemas.microsoft.com/office/drawing/2014/main" id="{8FFBC4CE-7914-E8FD-2479-507B4A749667}"/>
                  </a:ext>
                </a:extLst>
              </p:cNvPr>
              <p:cNvSpPr/>
              <p:nvPr/>
            </p:nvSpPr>
            <p:spPr>
              <a:xfrm>
                <a:off x="-684937" y="94998"/>
                <a:ext cx="56991" cy="19652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20" extrusionOk="0">
                    <a:moveTo>
                      <a:pt x="10" y="1"/>
                    </a:moveTo>
                    <a:lnTo>
                      <a:pt x="0" y="40"/>
                    </a:lnTo>
                    <a:lnTo>
                      <a:pt x="347" y="120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04;p54">
                <a:extLst>
                  <a:ext uri="{FF2B5EF4-FFF2-40B4-BE49-F238E27FC236}">
                    <a16:creationId xmlns:a16="http://schemas.microsoft.com/office/drawing/2014/main" id="{545091F5-18C0-854E-662F-ED06A3758C1B}"/>
                  </a:ext>
                </a:extLst>
              </p:cNvPr>
              <p:cNvSpPr/>
              <p:nvPr/>
            </p:nvSpPr>
            <p:spPr>
              <a:xfrm>
                <a:off x="-702788" y="142163"/>
                <a:ext cx="55353" cy="27677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69" extrusionOk="0">
                    <a:moveTo>
                      <a:pt x="10" y="0"/>
                    </a:moveTo>
                    <a:lnTo>
                      <a:pt x="13" y="1"/>
                    </a:lnTo>
                    <a:lnTo>
                      <a:pt x="13" y="1"/>
                    </a:lnTo>
                    <a:cubicBezTo>
                      <a:pt x="12" y="1"/>
                      <a:pt x="11" y="0"/>
                      <a:pt x="10" y="0"/>
                    </a:cubicBezTo>
                    <a:close/>
                    <a:moveTo>
                      <a:pt x="13" y="1"/>
                    </a:moveTo>
                    <a:lnTo>
                      <a:pt x="13" y="1"/>
                    </a:lnTo>
                    <a:cubicBezTo>
                      <a:pt x="16" y="7"/>
                      <a:pt x="0" y="30"/>
                      <a:pt x="0" y="30"/>
                    </a:cubicBezTo>
                    <a:lnTo>
                      <a:pt x="169" y="99"/>
                    </a:lnTo>
                    <a:lnTo>
                      <a:pt x="337" y="169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05;p54">
                <a:extLst>
                  <a:ext uri="{FF2B5EF4-FFF2-40B4-BE49-F238E27FC236}">
                    <a16:creationId xmlns:a16="http://schemas.microsoft.com/office/drawing/2014/main" id="{55239B32-547C-B775-168F-9C319AC10F83}"/>
                  </a:ext>
                </a:extLst>
              </p:cNvPr>
              <p:cNvSpPr/>
              <p:nvPr/>
            </p:nvSpPr>
            <p:spPr>
              <a:xfrm>
                <a:off x="-727189" y="179502"/>
                <a:ext cx="45691" cy="42252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8" extrusionOk="0">
                    <a:moveTo>
                      <a:pt x="20" y="0"/>
                    </a:moveTo>
                    <a:lnTo>
                      <a:pt x="1" y="20"/>
                    </a:lnTo>
                    <a:lnTo>
                      <a:pt x="139" y="139"/>
                    </a:lnTo>
                    <a:lnTo>
                      <a:pt x="278" y="258"/>
                    </a:lnTo>
                    <a:lnTo>
                      <a:pt x="278" y="258"/>
                    </a:lnTo>
                    <a:lnTo>
                      <a:pt x="149" y="129"/>
                    </a:lnTo>
                    <a:cubicBezTo>
                      <a:pt x="90" y="70"/>
                      <a:pt x="2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06;p54">
                <a:extLst>
                  <a:ext uri="{FF2B5EF4-FFF2-40B4-BE49-F238E27FC236}">
                    <a16:creationId xmlns:a16="http://schemas.microsoft.com/office/drawing/2014/main" id="{6773C297-8F33-CE8D-DBE3-B12FC7174ACF}"/>
                  </a:ext>
                </a:extLst>
              </p:cNvPr>
              <p:cNvSpPr/>
              <p:nvPr/>
            </p:nvSpPr>
            <p:spPr>
              <a:xfrm>
                <a:off x="-759615" y="205378"/>
                <a:ext cx="29314" cy="5371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28" extrusionOk="0">
                    <a:moveTo>
                      <a:pt x="30" y="1"/>
                    </a:moveTo>
                    <a:lnTo>
                      <a:pt x="0" y="11"/>
                    </a:lnTo>
                    <a:cubicBezTo>
                      <a:pt x="0" y="11"/>
                      <a:pt x="50" y="90"/>
                      <a:pt x="90" y="169"/>
                    </a:cubicBezTo>
                    <a:lnTo>
                      <a:pt x="179" y="328"/>
                    </a:lnTo>
                    <a:lnTo>
                      <a:pt x="109" y="159"/>
                    </a:lnTo>
                    <a:cubicBezTo>
                      <a:pt x="70" y="80"/>
                      <a:pt x="3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07;p54">
                <a:extLst>
                  <a:ext uri="{FF2B5EF4-FFF2-40B4-BE49-F238E27FC236}">
                    <a16:creationId xmlns:a16="http://schemas.microsoft.com/office/drawing/2014/main" id="{0D3CDD09-A083-5579-E26F-4D1884F886A7}"/>
                  </a:ext>
                </a:extLst>
              </p:cNvPr>
              <p:cNvSpPr/>
              <p:nvPr/>
            </p:nvSpPr>
            <p:spPr>
              <a:xfrm>
                <a:off x="-803505" y="221590"/>
                <a:ext cx="16377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8" extrusionOk="0">
                    <a:moveTo>
                      <a:pt x="1" y="1"/>
                    </a:moveTo>
                    <a:lnTo>
                      <a:pt x="100" y="34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08;p54">
                <a:extLst>
                  <a:ext uri="{FF2B5EF4-FFF2-40B4-BE49-F238E27FC236}">
                    <a16:creationId xmlns:a16="http://schemas.microsoft.com/office/drawing/2014/main" id="{8D4411FC-E96D-0544-10D8-2A2359159AAD}"/>
                  </a:ext>
                </a:extLst>
              </p:cNvPr>
              <p:cNvSpPr/>
              <p:nvPr/>
            </p:nvSpPr>
            <p:spPr>
              <a:xfrm>
                <a:off x="-855419" y="229779"/>
                <a:ext cx="9826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68" extrusionOk="0">
                    <a:moveTo>
                      <a:pt x="40" y="1"/>
                    </a:moveTo>
                    <a:lnTo>
                      <a:pt x="0" y="10"/>
                    </a:lnTo>
                    <a:lnTo>
                      <a:pt x="60" y="367"/>
                    </a:lnTo>
                    <a:lnTo>
                      <a:pt x="40" y="1"/>
                    </a:lnTo>
                    <a:close/>
                    <a:moveTo>
                      <a:pt x="60" y="367"/>
                    </a:moveTo>
                    <a:lnTo>
                      <a:pt x="60" y="367"/>
                    </a:lnTo>
                    <a:lnTo>
                      <a:pt x="60" y="36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09;p54">
                <a:extLst>
                  <a:ext uri="{FF2B5EF4-FFF2-40B4-BE49-F238E27FC236}">
                    <a16:creationId xmlns:a16="http://schemas.microsoft.com/office/drawing/2014/main" id="{F50F2F3D-3341-AF41-AB1D-440DCCCB35E8}"/>
                  </a:ext>
                </a:extLst>
              </p:cNvPr>
              <p:cNvSpPr/>
              <p:nvPr/>
            </p:nvSpPr>
            <p:spPr>
              <a:xfrm>
                <a:off x="-720638" y="-664883"/>
                <a:ext cx="89417" cy="66653"/>
              </a:xfrm>
              <a:custGeom>
                <a:avLst/>
                <a:gdLst/>
                <a:ahLst/>
                <a:cxnLst/>
                <a:rect l="l" t="t" r="r" b="b"/>
                <a:pathLst>
                  <a:path w="546" h="407" extrusionOk="0">
                    <a:moveTo>
                      <a:pt x="109" y="0"/>
                    </a:moveTo>
                    <a:cubicBezTo>
                      <a:pt x="70" y="10"/>
                      <a:pt x="40" y="20"/>
                      <a:pt x="0" y="20"/>
                    </a:cubicBezTo>
                    <a:cubicBezTo>
                      <a:pt x="99" y="50"/>
                      <a:pt x="189" y="89"/>
                      <a:pt x="278" y="149"/>
                    </a:cubicBezTo>
                    <a:cubicBezTo>
                      <a:pt x="357" y="198"/>
                      <a:pt x="417" y="258"/>
                      <a:pt x="466" y="317"/>
                    </a:cubicBezTo>
                    <a:cubicBezTo>
                      <a:pt x="498" y="349"/>
                      <a:pt x="523" y="381"/>
                      <a:pt x="537" y="397"/>
                    </a:cubicBezTo>
                    <a:lnTo>
                      <a:pt x="537" y="397"/>
                    </a:lnTo>
                    <a:cubicBezTo>
                      <a:pt x="528" y="380"/>
                      <a:pt x="513" y="339"/>
                      <a:pt x="476" y="288"/>
                    </a:cubicBezTo>
                    <a:cubicBezTo>
                      <a:pt x="427" y="208"/>
                      <a:pt x="327" y="99"/>
                      <a:pt x="169" y="20"/>
                    </a:cubicBezTo>
                    <a:cubicBezTo>
                      <a:pt x="149" y="20"/>
                      <a:pt x="129" y="10"/>
                      <a:pt x="109" y="0"/>
                    </a:cubicBezTo>
                    <a:close/>
                    <a:moveTo>
                      <a:pt x="537" y="397"/>
                    </a:moveTo>
                    <a:cubicBezTo>
                      <a:pt x="541" y="403"/>
                      <a:pt x="543" y="407"/>
                      <a:pt x="546" y="407"/>
                    </a:cubicBezTo>
                    <a:cubicBezTo>
                      <a:pt x="544" y="405"/>
                      <a:pt x="541" y="401"/>
                      <a:pt x="537" y="39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10;p54">
                <a:extLst>
                  <a:ext uri="{FF2B5EF4-FFF2-40B4-BE49-F238E27FC236}">
                    <a16:creationId xmlns:a16="http://schemas.microsoft.com/office/drawing/2014/main" id="{E34A5FA1-BA06-C943-B305-4AC92432D01A}"/>
                  </a:ext>
                </a:extLst>
              </p:cNvPr>
              <p:cNvSpPr/>
              <p:nvPr/>
            </p:nvSpPr>
            <p:spPr>
              <a:xfrm>
                <a:off x="-1047028" y="-569242"/>
                <a:ext cx="332939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528" extrusionOk="0">
                    <a:moveTo>
                      <a:pt x="1766" y="0"/>
                    </a:moveTo>
                    <a:cubicBezTo>
                      <a:pt x="1733" y="0"/>
                      <a:pt x="1689" y="4"/>
                      <a:pt x="1636" y="31"/>
                    </a:cubicBezTo>
                    <a:cubicBezTo>
                      <a:pt x="1597" y="61"/>
                      <a:pt x="1547" y="80"/>
                      <a:pt x="1507" y="110"/>
                    </a:cubicBezTo>
                    <a:cubicBezTo>
                      <a:pt x="1428" y="160"/>
                      <a:pt x="1349" y="199"/>
                      <a:pt x="1260" y="249"/>
                    </a:cubicBezTo>
                    <a:cubicBezTo>
                      <a:pt x="1111" y="318"/>
                      <a:pt x="932" y="378"/>
                      <a:pt x="754" y="418"/>
                    </a:cubicBezTo>
                    <a:cubicBezTo>
                      <a:pt x="605" y="449"/>
                      <a:pt x="453" y="464"/>
                      <a:pt x="298" y="464"/>
                    </a:cubicBezTo>
                    <a:cubicBezTo>
                      <a:pt x="206" y="464"/>
                      <a:pt x="113" y="459"/>
                      <a:pt x="20" y="447"/>
                    </a:cubicBezTo>
                    <a:cubicBezTo>
                      <a:pt x="10" y="467"/>
                      <a:pt x="0" y="487"/>
                      <a:pt x="0" y="507"/>
                    </a:cubicBezTo>
                    <a:cubicBezTo>
                      <a:pt x="80" y="517"/>
                      <a:pt x="159" y="527"/>
                      <a:pt x="238" y="527"/>
                    </a:cubicBezTo>
                    <a:cubicBezTo>
                      <a:pt x="264" y="528"/>
                      <a:pt x="289" y="528"/>
                      <a:pt x="314" y="528"/>
                    </a:cubicBezTo>
                    <a:cubicBezTo>
                      <a:pt x="581" y="528"/>
                      <a:pt x="823" y="480"/>
                      <a:pt x="1032" y="408"/>
                    </a:cubicBezTo>
                    <a:cubicBezTo>
                      <a:pt x="1150" y="368"/>
                      <a:pt x="1250" y="318"/>
                      <a:pt x="1339" y="269"/>
                    </a:cubicBezTo>
                    <a:cubicBezTo>
                      <a:pt x="1438" y="219"/>
                      <a:pt x="1507" y="160"/>
                      <a:pt x="1577" y="120"/>
                    </a:cubicBezTo>
                    <a:cubicBezTo>
                      <a:pt x="1669" y="67"/>
                      <a:pt x="1758" y="41"/>
                      <a:pt x="1830" y="41"/>
                    </a:cubicBezTo>
                    <a:cubicBezTo>
                      <a:pt x="1865" y="41"/>
                      <a:pt x="1897" y="47"/>
                      <a:pt x="1924" y="61"/>
                    </a:cubicBezTo>
                    <a:cubicBezTo>
                      <a:pt x="1993" y="100"/>
                      <a:pt x="2033" y="140"/>
                      <a:pt x="2033" y="140"/>
                    </a:cubicBezTo>
                    <a:lnTo>
                      <a:pt x="2013" y="110"/>
                    </a:lnTo>
                    <a:cubicBezTo>
                      <a:pt x="2003" y="100"/>
                      <a:pt x="1983" y="80"/>
                      <a:pt x="1944" y="61"/>
                    </a:cubicBezTo>
                    <a:cubicBezTo>
                      <a:pt x="1914" y="41"/>
                      <a:pt x="1864" y="11"/>
                      <a:pt x="1805" y="1"/>
                    </a:cubicBezTo>
                    <a:cubicBezTo>
                      <a:pt x="1795" y="1"/>
                      <a:pt x="1782" y="0"/>
                      <a:pt x="17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311;p54">
                <a:extLst>
                  <a:ext uri="{FF2B5EF4-FFF2-40B4-BE49-F238E27FC236}">
                    <a16:creationId xmlns:a16="http://schemas.microsoft.com/office/drawing/2014/main" id="{032C38B6-E0BE-CFA7-0866-C203399B5CBA}"/>
                  </a:ext>
                </a:extLst>
              </p:cNvPr>
              <p:cNvSpPr/>
              <p:nvPr/>
            </p:nvSpPr>
            <p:spPr>
              <a:xfrm>
                <a:off x="-1553725" y="-666520"/>
                <a:ext cx="922502" cy="271363"/>
              </a:xfrm>
              <a:custGeom>
                <a:avLst/>
                <a:gdLst/>
                <a:ahLst/>
                <a:cxnLst/>
                <a:rect l="l" t="t" r="r" b="b"/>
                <a:pathLst>
                  <a:path w="5633" h="1657" extrusionOk="0">
                    <a:moveTo>
                      <a:pt x="5119" y="722"/>
                    </a:moveTo>
                    <a:cubicBezTo>
                      <a:pt x="5120" y="725"/>
                      <a:pt x="5123" y="730"/>
                      <a:pt x="5127" y="734"/>
                    </a:cubicBezTo>
                    <a:lnTo>
                      <a:pt x="5119" y="722"/>
                    </a:lnTo>
                    <a:close/>
                    <a:moveTo>
                      <a:pt x="4876" y="0"/>
                    </a:moveTo>
                    <a:cubicBezTo>
                      <a:pt x="4736" y="0"/>
                      <a:pt x="4593" y="38"/>
                      <a:pt x="4463" y="99"/>
                    </a:cubicBezTo>
                    <a:cubicBezTo>
                      <a:pt x="4403" y="129"/>
                      <a:pt x="4344" y="169"/>
                      <a:pt x="4284" y="199"/>
                    </a:cubicBezTo>
                    <a:cubicBezTo>
                      <a:pt x="4225" y="238"/>
                      <a:pt x="4165" y="278"/>
                      <a:pt x="4106" y="308"/>
                    </a:cubicBezTo>
                    <a:cubicBezTo>
                      <a:pt x="3987" y="367"/>
                      <a:pt x="3858" y="407"/>
                      <a:pt x="3719" y="437"/>
                    </a:cubicBezTo>
                    <a:cubicBezTo>
                      <a:pt x="3619" y="459"/>
                      <a:pt x="3513" y="470"/>
                      <a:pt x="3404" y="470"/>
                    </a:cubicBezTo>
                    <a:cubicBezTo>
                      <a:pt x="3224" y="470"/>
                      <a:pt x="3036" y="439"/>
                      <a:pt x="2856" y="377"/>
                    </a:cubicBezTo>
                    <a:cubicBezTo>
                      <a:pt x="2807" y="367"/>
                      <a:pt x="2747" y="347"/>
                      <a:pt x="2688" y="327"/>
                    </a:cubicBezTo>
                    <a:cubicBezTo>
                      <a:pt x="2579" y="288"/>
                      <a:pt x="2470" y="248"/>
                      <a:pt x="2351" y="228"/>
                    </a:cubicBezTo>
                    <a:cubicBezTo>
                      <a:pt x="2193" y="178"/>
                      <a:pt x="2028" y="156"/>
                      <a:pt x="1862" y="156"/>
                    </a:cubicBezTo>
                    <a:cubicBezTo>
                      <a:pt x="1830" y="156"/>
                      <a:pt x="1798" y="157"/>
                      <a:pt x="1766" y="159"/>
                    </a:cubicBezTo>
                    <a:cubicBezTo>
                      <a:pt x="1329" y="189"/>
                      <a:pt x="982" y="347"/>
                      <a:pt x="774" y="486"/>
                    </a:cubicBezTo>
                    <a:cubicBezTo>
                      <a:pt x="506" y="655"/>
                      <a:pt x="328" y="853"/>
                      <a:pt x="229" y="982"/>
                    </a:cubicBezTo>
                    <a:cubicBezTo>
                      <a:pt x="130" y="1121"/>
                      <a:pt x="80" y="1210"/>
                      <a:pt x="70" y="1230"/>
                    </a:cubicBezTo>
                    <a:cubicBezTo>
                      <a:pt x="1" y="1378"/>
                      <a:pt x="60" y="1547"/>
                      <a:pt x="209" y="1616"/>
                    </a:cubicBezTo>
                    <a:cubicBezTo>
                      <a:pt x="249" y="1646"/>
                      <a:pt x="298" y="1656"/>
                      <a:pt x="338" y="1656"/>
                    </a:cubicBezTo>
                    <a:cubicBezTo>
                      <a:pt x="447" y="1656"/>
                      <a:pt x="556" y="1597"/>
                      <a:pt x="606" y="1488"/>
                    </a:cubicBezTo>
                    <a:cubicBezTo>
                      <a:pt x="606" y="1488"/>
                      <a:pt x="635" y="1428"/>
                      <a:pt x="705" y="1329"/>
                    </a:cubicBezTo>
                    <a:cubicBezTo>
                      <a:pt x="764" y="1259"/>
                      <a:pt x="883" y="1111"/>
                      <a:pt x="1091" y="982"/>
                    </a:cubicBezTo>
                    <a:cubicBezTo>
                      <a:pt x="1220" y="903"/>
                      <a:pt x="1468" y="774"/>
                      <a:pt x="1795" y="754"/>
                    </a:cubicBezTo>
                    <a:cubicBezTo>
                      <a:pt x="1820" y="752"/>
                      <a:pt x="1845" y="751"/>
                      <a:pt x="1869" y="751"/>
                    </a:cubicBezTo>
                    <a:cubicBezTo>
                      <a:pt x="1983" y="751"/>
                      <a:pt x="2096" y="769"/>
                      <a:pt x="2202" y="793"/>
                    </a:cubicBezTo>
                    <a:cubicBezTo>
                      <a:pt x="2301" y="823"/>
                      <a:pt x="2400" y="853"/>
                      <a:pt x="2509" y="883"/>
                    </a:cubicBezTo>
                    <a:cubicBezTo>
                      <a:pt x="2569" y="903"/>
                      <a:pt x="2628" y="922"/>
                      <a:pt x="2678" y="942"/>
                    </a:cubicBezTo>
                    <a:cubicBezTo>
                      <a:pt x="2913" y="1021"/>
                      <a:pt x="3155" y="1059"/>
                      <a:pt x="3394" y="1059"/>
                    </a:cubicBezTo>
                    <a:cubicBezTo>
                      <a:pt x="3548" y="1059"/>
                      <a:pt x="3700" y="1043"/>
                      <a:pt x="3848" y="1012"/>
                    </a:cubicBezTo>
                    <a:cubicBezTo>
                      <a:pt x="4026" y="972"/>
                      <a:pt x="4205" y="912"/>
                      <a:pt x="4354" y="843"/>
                    </a:cubicBezTo>
                    <a:cubicBezTo>
                      <a:pt x="4443" y="793"/>
                      <a:pt x="4522" y="754"/>
                      <a:pt x="4601" y="704"/>
                    </a:cubicBezTo>
                    <a:cubicBezTo>
                      <a:pt x="4641" y="674"/>
                      <a:pt x="4691" y="655"/>
                      <a:pt x="4730" y="625"/>
                    </a:cubicBezTo>
                    <a:cubicBezTo>
                      <a:pt x="4783" y="598"/>
                      <a:pt x="4827" y="594"/>
                      <a:pt x="4860" y="594"/>
                    </a:cubicBezTo>
                    <a:cubicBezTo>
                      <a:pt x="4876" y="594"/>
                      <a:pt x="4889" y="595"/>
                      <a:pt x="4899" y="595"/>
                    </a:cubicBezTo>
                    <a:cubicBezTo>
                      <a:pt x="4958" y="605"/>
                      <a:pt x="5008" y="635"/>
                      <a:pt x="5038" y="655"/>
                    </a:cubicBezTo>
                    <a:cubicBezTo>
                      <a:pt x="5077" y="674"/>
                      <a:pt x="5097" y="694"/>
                      <a:pt x="5107" y="704"/>
                    </a:cubicBezTo>
                    <a:lnTo>
                      <a:pt x="5119" y="722"/>
                    </a:lnTo>
                    <a:lnTo>
                      <a:pt x="5119" y="722"/>
                    </a:lnTo>
                    <a:cubicBezTo>
                      <a:pt x="5117" y="717"/>
                      <a:pt x="5117" y="714"/>
                      <a:pt x="5117" y="714"/>
                    </a:cubicBezTo>
                    <a:lnTo>
                      <a:pt x="5633" y="417"/>
                    </a:lnTo>
                    <a:cubicBezTo>
                      <a:pt x="5623" y="407"/>
                      <a:pt x="5593" y="367"/>
                      <a:pt x="5553" y="327"/>
                    </a:cubicBezTo>
                    <a:cubicBezTo>
                      <a:pt x="5504" y="268"/>
                      <a:pt x="5444" y="208"/>
                      <a:pt x="5365" y="159"/>
                    </a:cubicBezTo>
                    <a:cubicBezTo>
                      <a:pt x="5246" y="80"/>
                      <a:pt x="5127" y="40"/>
                      <a:pt x="4998" y="10"/>
                    </a:cubicBezTo>
                    <a:cubicBezTo>
                      <a:pt x="4958" y="3"/>
                      <a:pt x="4917" y="0"/>
                      <a:pt x="48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312;p54">
                <a:extLst>
                  <a:ext uri="{FF2B5EF4-FFF2-40B4-BE49-F238E27FC236}">
                    <a16:creationId xmlns:a16="http://schemas.microsoft.com/office/drawing/2014/main" id="{D5AB9F4E-9E5F-E778-0639-59988E9D5CED}"/>
                  </a:ext>
                </a:extLst>
              </p:cNvPr>
              <p:cNvSpPr/>
              <p:nvPr/>
            </p:nvSpPr>
            <p:spPr>
              <a:xfrm>
                <a:off x="-736851" y="-663245"/>
                <a:ext cx="18014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358" extrusionOk="0">
                    <a:moveTo>
                      <a:pt x="50" y="0"/>
                    </a:moveTo>
                    <a:cubicBezTo>
                      <a:pt x="50" y="0"/>
                      <a:pt x="40" y="89"/>
                      <a:pt x="30" y="179"/>
                    </a:cubicBezTo>
                    <a:lnTo>
                      <a:pt x="0" y="357"/>
                    </a:lnTo>
                    <a:lnTo>
                      <a:pt x="50" y="188"/>
                    </a:lnTo>
                    <a:lnTo>
                      <a:pt x="109" y="20"/>
                    </a:lnTo>
                    <a:cubicBezTo>
                      <a:pt x="109" y="20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313;p54">
                <a:extLst>
                  <a:ext uri="{FF2B5EF4-FFF2-40B4-BE49-F238E27FC236}">
                    <a16:creationId xmlns:a16="http://schemas.microsoft.com/office/drawing/2014/main" id="{40E422EF-18AC-A8E1-3C9D-327034657603}"/>
                  </a:ext>
                </a:extLst>
              </p:cNvPr>
              <p:cNvSpPr/>
              <p:nvPr/>
            </p:nvSpPr>
            <p:spPr>
              <a:xfrm>
                <a:off x="-814805" y="-656858"/>
                <a:ext cx="26039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159" h="338" extrusionOk="0">
                    <a:moveTo>
                      <a:pt x="50" y="1"/>
                    </a:moveTo>
                    <a:lnTo>
                      <a:pt x="0" y="21"/>
                    </a:lnTo>
                    <a:cubicBezTo>
                      <a:pt x="0" y="21"/>
                      <a:pt x="40" y="100"/>
                      <a:pt x="80" y="179"/>
                    </a:cubicBezTo>
                    <a:cubicBezTo>
                      <a:pt x="119" y="259"/>
                      <a:pt x="159" y="338"/>
                      <a:pt x="159" y="338"/>
                    </a:cubicBezTo>
                    <a:lnTo>
                      <a:pt x="99" y="169"/>
                    </a:lnTo>
                    <a:cubicBezTo>
                      <a:pt x="80" y="80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314;p54">
                <a:extLst>
                  <a:ext uri="{FF2B5EF4-FFF2-40B4-BE49-F238E27FC236}">
                    <a16:creationId xmlns:a16="http://schemas.microsoft.com/office/drawing/2014/main" id="{8B216B80-3BBA-C5C1-322E-8A588C1ED3B3}"/>
                  </a:ext>
                </a:extLst>
              </p:cNvPr>
              <p:cNvSpPr/>
              <p:nvPr/>
            </p:nvSpPr>
            <p:spPr>
              <a:xfrm>
                <a:off x="-869995" y="-625906"/>
                <a:ext cx="30952" cy="5371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28" extrusionOk="0">
                    <a:moveTo>
                      <a:pt x="30" y="0"/>
                    </a:moveTo>
                    <a:lnTo>
                      <a:pt x="0" y="20"/>
                    </a:lnTo>
                    <a:lnTo>
                      <a:pt x="188" y="327"/>
                    </a:lnTo>
                    <a:lnTo>
                      <a:pt x="188" y="32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315;p54">
                <a:extLst>
                  <a:ext uri="{FF2B5EF4-FFF2-40B4-BE49-F238E27FC236}">
                    <a16:creationId xmlns:a16="http://schemas.microsoft.com/office/drawing/2014/main" id="{D173B835-A054-567B-7D06-F7A971F989BB}"/>
                  </a:ext>
                </a:extLst>
              </p:cNvPr>
              <p:cNvSpPr/>
              <p:nvPr/>
            </p:nvSpPr>
            <p:spPr>
              <a:xfrm>
                <a:off x="-915522" y="-604780"/>
                <a:ext cx="21290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48" extrusionOk="0">
                    <a:moveTo>
                      <a:pt x="30" y="0"/>
                    </a:moveTo>
                    <a:lnTo>
                      <a:pt x="0" y="10"/>
                    </a:lnTo>
                    <a:lnTo>
                      <a:pt x="129" y="34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316;p54">
                <a:extLst>
                  <a:ext uri="{FF2B5EF4-FFF2-40B4-BE49-F238E27FC236}">
                    <a16:creationId xmlns:a16="http://schemas.microsoft.com/office/drawing/2014/main" id="{BE45913D-F7EA-A0A3-0DA6-949A3EEFB51E}"/>
                  </a:ext>
                </a:extLst>
              </p:cNvPr>
              <p:cNvSpPr/>
              <p:nvPr/>
            </p:nvSpPr>
            <p:spPr>
              <a:xfrm>
                <a:off x="-964325" y="-593480"/>
                <a:ext cx="11627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71" h="368" extrusionOk="0">
                    <a:moveTo>
                      <a:pt x="41" y="0"/>
                    </a:moveTo>
                    <a:lnTo>
                      <a:pt x="1" y="10"/>
                    </a:lnTo>
                    <a:lnTo>
                      <a:pt x="70" y="367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317;p54">
                <a:extLst>
                  <a:ext uri="{FF2B5EF4-FFF2-40B4-BE49-F238E27FC236}">
                    <a16:creationId xmlns:a16="http://schemas.microsoft.com/office/drawing/2014/main" id="{4DBEFAFB-132D-2900-7833-142D959F8773}"/>
                  </a:ext>
                </a:extLst>
              </p:cNvPr>
              <p:cNvSpPr/>
              <p:nvPr/>
            </p:nvSpPr>
            <p:spPr>
              <a:xfrm>
                <a:off x="-1012964" y="-590205"/>
                <a:ext cx="507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31" h="358" extrusionOk="0">
                    <a:moveTo>
                      <a:pt x="1" y="0"/>
                    </a:moveTo>
                    <a:lnTo>
                      <a:pt x="1" y="35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318;p54">
                <a:extLst>
                  <a:ext uri="{FF2B5EF4-FFF2-40B4-BE49-F238E27FC236}">
                    <a16:creationId xmlns:a16="http://schemas.microsoft.com/office/drawing/2014/main" id="{73A05937-5821-0572-7116-0450968B9D2E}"/>
                  </a:ext>
                </a:extLst>
              </p:cNvPr>
              <p:cNvSpPr/>
              <p:nvPr/>
            </p:nvSpPr>
            <p:spPr>
              <a:xfrm>
                <a:off x="-1073067" y="-598393"/>
                <a:ext cx="1637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58" extrusionOk="0">
                    <a:moveTo>
                      <a:pt x="60" y="1"/>
                    </a:moveTo>
                    <a:lnTo>
                      <a:pt x="1" y="358"/>
                    </a:lnTo>
                    <a:lnTo>
                      <a:pt x="100" y="11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319;p54">
                <a:extLst>
                  <a:ext uri="{FF2B5EF4-FFF2-40B4-BE49-F238E27FC236}">
                    <a16:creationId xmlns:a16="http://schemas.microsoft.com/office/drawing/2014/main" id="{38961D70-79F1-ECE3-225D-85DC578F996F}"/>
                  </a:ext>
                </a:extLst>
              </p:cNvPr>
              <p:cNvSpPr/>
              <p:nvPr/>
            </p:nvSpPr>
            <p:spPr>
              <a:xfrm>
                <a:off x="-1131532" y="-614606"/>
                <a:ext cx="2292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58" extrusionOk="0">
                    <a:moveTo>
                      <a:pt x="100" y="1"/>
                    </a:moveTo>
                    <a:lnTo>
                      <a:pt x="1" y="357"/>
                    </a:lnTo>
                    <a:lnTo>
                      <a:pt x="140" y="20"/>
                    </a:lnTo>
                    <a:lnTo>
                      <a:pt x="10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320;p54">
                <a:extLst>
                  <a:ext uri="{FF2B5EF4-FFF2-40B4-BE49-F238E27FC236}">
                    <a16:creationId xmlns:a16="http://schemas.microsoft.com/office/drawing/2014/main" id="{EBEC83EF-D20B-163B-8CC5-C938FF86B378}"/>
                  </a:ext>
                </a:extLst>
              </p:cNvPr>
              <p:cNvSpPr/>
              <p:nvPr/>
            </p:nvSpPr>
            <p:spPr>
              <a:xfrm>
                <a:off x="-1186721" y="-632457"/>
                <a:ext cx="18014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358" extrusionOk="0">
                    <a:moveTo>
                      <a:pt x="70" y="0"/>
                    </a:moveTo>
                    <a:lnTo>
                      <a:pt x="1" y="357"/>
                    </a:lnTo>
                    <a:lnTo>
                      <a:pt x="110" y="2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321;p54">
                <a:extLst>
                  <a:ext uri="{FF2B5EF4-FFF2-40B4-BE49-F238E27FC236}">
                    <a16:creationId xmlns:a16="http://schemas.microsoft.com/office/drawing/2014/main" id="{CE7544E3-3EC6-CD53-B4FD-A5CB9B28C13F}"/>
                  </a:ext>
                </a:extLst>
              </p:cNvPr>
              <p:cNvSpPr/>
              <p:nvPr/>
            </p:nvSpPr>
            <p:spPr>
              <a:xfrm>
                <a:off x="-1245187" y="-640645"/>
                <a:ext cx="8352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51" h="368" extrusionOk="0">
                    <a:moveTo>
                      <a:pt x="1" y="1"/>
                    </a:moveTo>
                    <a:cubicBezTo>
                      <a:pt x="1" y="1"/>
                      <a:pt x="11" y="90"/>
                      <a:pt x="11" y="179"/>
                    </a:cubicBezTo>
                    <a:cubicBezTo>
                      <a:pt x="11" y="279"/>
                      <a:pt x="20" y="368"/>
                      <a:pt x="20" y="368"/>
                    </a:cubicBezTo>
                    <a:lnTo>
                      <a:pt x="30" y="179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322;p54">
                <a:extLst>
                  <a:ext uri="{FF2B5EF4-FFF2-40B4-BE49-F238E27FC236}">
                    <a16:creationId xmlns:a16="http://schemas.microsoft.com/office/drawing/2014/main" id="{052070E7-3A17-D5AC-C9DB-9FA8B9A94E88}"/>
                  </a:ext>
                </a:extLst>
              </p:cNvPr>
              <p:cNvSpPr/>
              <p:nvPr/>
            </p:nvSpPr>
            <p:spPr>
              <a:xfrm>
                <a:off x="-1313314" y="-635732"/>
                <a:ext cx="14739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8" extrusionOk="0">
                    <a:moveTo>
                      <a:pt x="50" y="1"/>
                    </a:moveTo>
                    <a:lnTo>
                      <a:pt x="20" y="11"/>
                    </a:lnTo>
                    <a:lnTo>
                      <a:pt x="0" y="11"/>
                    </a:lnTo>
                    <a:lnTo>
                      <a:pt x="89" y="358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323;p54">
                <a:extLst>
                  <a:ext uri="{FF2B5EF4-FFF2-40B4-BE49-F238E27FC236}">
                    <a16:creationId xmlns:a16="http://schemas.microsoft.com/office/drawing/2014/main" id="{F06A22F4-6A6D-9059-B1EC-7F129E0979EB}"/>
                  </a:ext>
                </a:extLst>
              </p:cNvPr>
              <p:cNvSpPr/>
              <p:nvPr/>
            </p:nvSpPr>
            <p:spPr>
              <a:xfrm>
                <a:off x="-1378330" y="-616244"/>
                <a:ext cx="26203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48" extrusionOk="0">
                    <a:moveTo>
                      <a:pt x="40" y="1"/>
                    </a:moveTo>
                    <a:lnTo>
                      <a:pt x="1" y="20"/>
                    </a:lnTo>
                    <a:lnTo>
                      <a:pt x="159" y="348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324;p54">
                <a:extLst>
                  <a:ext uri="{FF2B5EF4-FFF2-40B4-BE49-F238E27FC236}">
                    <a16:creationId xmlns:a16="http://schemas.microsoft.com/office/drawing/2014/main" id="{28C9C99F-2234-4CA9-B118-0B0981E867EF}"/>
                  </a:ext>
                </a:extLst>
              </p:cNvPr>
              <p:cNvSpPr/>
              <p:nvPr/>
            </p:nvSpPr>
            <p:spPr>
              <a:xfrm>
                <a:off x="-1438432" y="-583818"/>
                <a:ext cx="35865" cy="50604"/>
              </a:xfrm>
              <a:custGeom>
                <a:avLst/>
                <a:gdLst/>
                <a:ahLst/>
                <a:cxnLst/>
                <a:rect l="l" t="t" r="r" b="b"/>
                <a:pathLst>
                  <a:path w="219" h="309" extrusionOk="0">
                    <a:moveTo>
                      <a:pt x="40" y="1"/>
                    </a:moveTo>
                    <a:lnTo>
                      <a:pt x="1" y="21"/>
                    </a:lnTo>
                    <a:lnTo>
                      <a:pt x="219" y="308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325;p54">
                <a:extLst>
                  <a:ext uri="{FF2B5EF4-FFF2-40B4-BE49-F238E27FC236}">
                    <a16:creationId xmlns:a16="http://schemas.microsoft.com/office/drawing/2014/main" id="{E755D5E5-E9F1-40D2-C3DD-DCF08463B7F5}"/>
                  </a:ext>
                </a:extLst>
              </p:cNvPr>
              <p:cNvSpPr/>
              <p:nvPr/>
            </p:nvSpPr>
            <p:spPr>
              <a:xfrm>
                <a:off x="-1490347" y="-541566"/>
                <a:ext cx="44053" cy="44053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69" extrusionOk="0">
                    <a:moveTo>
                      <a:pt x="30" y="1"/>
                    </a:moveTo>
                    <a:lnTo>
                      <a:pt x="0" y="40"/>
                    </a:lnTo>
                    <a:lnTo>
                      <a:pt x="268" y="2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326;p54">
                <a:extLst>
                  <a:ext uri="{FF2B5EF4-FFF2-40B4-BE49-F238E27FC236}">
                    <a16:creationId xmlns:a16="http://schemas.microsoft.com/office/drawing/2014/main" id="{FE2B4A03-2394-5A57-3264-36CD44F6C581}"/>
                  </a:ext>
                </a:extLst>
              </p:cNvPr>
              <p:cNvSpPr/>
              <p:nvPr/>
            </p:nvSpPr>
            <p:spPr>
              <a:xfrm>
                <a:off x="-1532599" y="-488014"/>
                <a:ext cx="52078" cy="36029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20" extrusionOk="0">
                    <a:moveTo>
                      <a:pt x="20" y="1"/>
                    </a:moveTo>
                    <a:lnTo>
                      <a:pt x="1" y="41"/>
                    </a:lnTo>
                    <a:lnTo>
                      <a:pt x="318" y="219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327;p54">
                <a:extLst>
                  <a:ext uri="{FF2B5EF4-FFF2-40B4-BE49-F238E27FC236}">
                    <a16:creationId xmlns:a16="http://schemas.microsoft.com/office/drawing/2014/main" id="{B9BF516B-2D41-B9B1-894B-50F530786E36}"/>
                  </a:ext>
                </a:extLst>
              </p:cNvPr>
              <p:cNvSpPr/>
              <p:nvPr/>
            </p:nvSpPr>
            <p:spPr>
              <a:xfrm>
                <a:off x="-209192" y="-364533"/>
                <a:ext cx="344403" cy="768070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4690" extrusionOk="0">
                    <a:moveTo>
                      <a:pt x="1" y="556"/>
                    </a:moveTo>
                    <a:cubicBezTo>
                      <a:pt x="1" y="556"/>
                      <a:pt x="1" y="556"/>
                      <a:pt x="1" y="556"/>
                    </a:cubicBezTo>
                    <a:lnTo>
                      <a:pt x="1" y="556"/>
                    </a:lnTo>
                    <a:cubicBezTo>
                      <a:pt x="1" y="556"/>
                      <a:pt x="1" y="556"/>
                      <a:pt x="1" y="556"/>
                    </a:cubicBezTo>
                    <a:close/>
                    <a:moveTo>
                      <a:pt x="209" y="0"/>
                    </a:moveTo>
                    <a:cubicBezTo>
                      <a:pt x="496" y="110"/>
                      <a:pt x="784" y="308"/>
                      <a:pt x="1042" y="585"/>
                    </a:cubicBezTo>
                    <a:cubicBezTo>
                      <a:pt x="1190" y="754"/>
                      <a:pt x="1300" y="903"/>
                      <a:pt x="1379" y="1052"/>
                    </a:cubicBezTo>
                    <a:lnTo>
                      <a:pt x="1389" y="1061"/>
                    </a:lnTo>
                    <a:cubicBezTo>
                      <a:pt x="1428" y="1141"/>
                      <a:pt x="1478" y="1230"/>
                      <a:pt x="1508" y="1329"/>
                    </a:cubicBezTo>
                    <a:cubicBezTo>
                      <a:pt x="1537" y="1399"/>
                      <a:pt x="1557" y="1468"/>
                      <a:pt x="1567" y="1527"/>
                    </a:cubicBezTo>
                    <a:cubicBezTo>
                      <a:pt x="1577" y="1547"/>
                      <a:pt x="1577" y="1577"/>
                      <a:pt x="1587" y="1597"/>
                    </a:cubicBezTo>
                    <a:lnTo>
                      <a:pt x="1597" y="1627"/>
                    </a:lnTo>
                    <a:cubicBezTo>
                      <a:pt x="1666" y="2033"/>
                      <a:pt x="1617" y="2440"/>
                      <a:pt x="1577" y="2737"/>
                    </a:cubicBezTo>
                    <a:cubicBezTo>
                      <a:pt x="1547" y="3005"/>
                      <a:pt x="1518" y="3302"/>
                      <a:pt x="1567" y="3511"/>
                    </a:cubicBezTo>
                    <a:cubicBezTo>
                      <a:pt x="1577" y="3530"/>
                      <a:pt x="1587" y="3560"/>
                      <a:pt x="1587" y="3580"/>
                    </a:cubicBezTo>
                    <a:cubicBezTo>
                      <a:pt x="1597" y="3610"/>
                      <a:pt x="1607" y="3630"/>
                      <a:pt x="1617" y="3659"/>
                    </a:cubicBezTo>
                    <a:lnTo>
                      <a:pt x="1676" y="3778"/>
                    </a:lnTo>
                    <a:cubicBezTo>
                      <a:pt x="1686" y="3798"/>
                      <a:pt x="1706" y="3828"/>
                      <a:pt x="1716" y="3848"/>
                    </a:cubicBezTo>
                    <a:cubicBezTo>
                      <a:pt x="1736" y="3887"/>
                      <a:pt x="1766" y="3927"/>
                      <a:pt x="1785" y="3947"/>
                    </a:cubicBezTo>
                    <a:lnTo>
                      <a:pt x="1904" y="4076"/>
                    </a:lnTo>
                    <a:cubicBezTo>
                      <a:pt x="1914" y="4086"/>
                      <a:pt x="1914" y="4096"/>
                      <a:pt x="1924" y="4096"/>
                    </a:cubicBezTo>
                    <a:cubicBezTo>
                      <a:pt x="2043" y="4195"/>
                      <a:pt x="2063" y="4383"/>
                      <a:pt x="1964" y="4502"/>
                    </a:cubicBezTo>
                    <a:cubicBezTo>
                      <a:pt x="1904" y="4581"/>
                      <a:pt x="1825" y="4621"/>
                      <a:pt x="1736" y="4621"/>
                    </a:cubicBezTo>
                    <a:cubicBezTo>
                      <a:pt x="1666" y="4621"/>
                      <a:pt x="1607" y="4601"/>
                      <a:pt x="1557" y="4562"/>
                    </a:cubicBezTo>
                    <a:cubicBezTo>
                      <a:pt x="1557" y="4562"/>
                      <a:pt x="1528" y="4542"/>
                      <a:pt x="1488" y="4492"/>
                    </a:cubicBezTo>
                    <a:lnTo>
                      <a:pt x="1468" y="4482"/>
                    </a:lnTo>
                    <a:lnTo>
                      <a:pt x="1359" y="4353"/>
                    </a:lnTo>
                    <a:cubicBezTo>
                      <a:pt x="1300" y="4294"/>
                      <a:pt x="1260" y="4234"/>
                      <a:pt x="1220" y="4165"/>
                    </a:cubicBezTo>
                    <a:cubicBezTo>
                      <a:pt x="1200" y="4145"/>
                      <a:pt x="1190" y="4115"/>
                      <a:pt x="1171" y="4096"/>
                    </a:cubicBezTo>
                    <a:lnTo>
                      <a:pt x="1151" y="4056"/>
                    </a:lnTo>
                    <a:lnTo>
                      <a:pt x="1071" y="3897"/>
                    </a:lnTo>
                    <a:cubicBezTo>
                      <a:pt x="1052" y="3838"/>
                      <a:pt x="1032" y="3788"/>
                      <a:pt x="1022" y="3739"/>
                    </a:cubicBezTo>
                    <a:cubicBezTo>
                      <a:pt x="1012" y="3719"/>
                      <a:pt x="1012" y="3699"/>
                      <a:pt x="1002" y="3679"/>
                    </a:cubicBezTo>
                    <a:lnTo>
                      <a:pt x="1002" y="3669"/>
                    </a:lnTo>
                    <a:cubicBezTo>
                      <a:pt x="913" y="3352"/>
                      <a:pt x="952" y="3005"/>
                      <a:pt x="992" y="2668"/>
                    </a:cubicBezTo>
                    <a:cubicBezTo>
                      <a:pt x="1032" y="2331"/>
                      <a:pt x="1071" y="2033"/>
                      <a:pt x="1012" y="1746"/>
                    </a:cubicBezTo>
                    <a:cubicBezTo>
                      <a:pt x="1012" y="1716"/>
                      <a:pt x="1002" y="1696"/>
                      <a:pt x="992" y="1666"/>
                    </a:cubicBezTo>
                    <a:cubicBezTo>
                      <a:pt x="982" y="1617"/>
                      <a:pt x="972" y="1577"/>
                      <a:pt x="962" y="1547"/>
                    </a:cubicBezTo>
                    <a:lnTo>
                      <a:pt x="952" y="1527"/>
                    </a:lnTo>
                    <a:cubicBezTo>
                      <a:pt x="933" y="1468"/>
                      <a:pt x="903" y="1408"/>
                      <a:pt x="863" y="1339"/>
                    </a:cubicBezTo>
                    <a:cubicBezTo>
                      <a:pt x="804" y="1230"/>
                      <a:pt x="715" y="1111"/>
                      <a:pt x="605" y="982"/>
                    </a:cubicBezTo>
                    <a:cubicBezTo>
                      <a:pt x="417" y="784"/>
                      <a:pt x="200" y="626"/>
                      <a:pt x="1" y="556"/>
                    </a:cubicBezTo>
                    <a:lnTo>
                      <a:pt x="1" y="556"/>
                    </a:lnTo>
                    <a:cubicBezTo>
                      <a:pt x="7" y="558"/>
                      <a:pt x="37" y="569"/>
                      <a:pt x="100" y="605"/>
                    </a:cubicBezTo>
                    <a:cubicBezTo>
                      <a:pt x="169" y="645"/>
                      <a:pt x="258" y="704"/>
                      <a:pt x="358" y="804"/>
                    </a:cubicBezTo>
                    <a:cubicBezTo>
                      <a:pt x="467" y="893"/>
                      <a:pt x="576" y="1012"/>
                      <a:pt x="695" y="1171"/>
                    </a:cubicBezTo>
                    <a:cubicBezTo>
                      <a:pt x="804" y="1329"/>
                      <a:pt x="903" y="1527"/>
                      <a:pt x="943" y="1746"/>
                    </a:cubicBezTo>
                    <a:cubicBezTo>
                      <a:pt x="992" y="1974"/>
                      <a:pt x="972" y="2231"/>
                      <a:pt x="933" y="2499"/>
                    </a:cubicBezTo>
                    <a:cubicBezTo>
                      <a:pt x="903" y="2777"/>
                      <a:pt x="853" y="3074"/>
                      <a:pt x="883" y="3392"/>
                    </a:cubicBezTo>
                    <a:cubicBezTo>
                      <a:pt x="893" y="3540"/>
                      <a:pt x="923" y="3709"/>
                      <a:pt x="982" y="3858"/>
                    </a:cubicBezTo>
                    <a:cubicBezTo>
                      <a:pt x="1032" y="4016"/>
                      <a:pt x="1111" y="4155"/>
                      <a:pt x="1200" y="4294"/>
                    </a:cubicBezTo>
                    <a:cubicBezTo>
                      <a:pt x="1250" y="4363"/>
                      <a:pt x="1300" y="4433"/>
                      <a:pt x="1359" y="4492"/>
                    </a:cubicBezTo>
                    <a:cubicBezTo>
                      <a:pt x="1389" y="4522"/>
                      <a:pt x="1428" y="4552"/>
                      <a:pt x="1458" y="4581"/>
                    </a:cubicBezTo>
                    <a:cubicBezTo>
                      <a:pt x="1478" y="4591"/>
                      <a:pt x="1488" y="4601"/>
                      <a:pt x="1518" y="4621"/>
                    </a:cubicBezTo>
                    <a:cubicBezTo>
                      <a:pt x="1528" y="4631"/>
                      <a:pt x="1547" y="4641"/>
                      <a:pt x="1577" y="4651"/>
                    </a:cubicBezTo>
                    <a:cubicBezTo>
                      <a:pt x="1624" y="4677"/>
                      <a:pt x="1677" y="4689"/>
                      <a:pt x="1729" y="4689"/>
                    </a:cubicBezTo>
                    <a:cubicBezTo>
                      <a:pt x="1776" y="4689"/>
                      <a:pt x="1823" y="4679"/>
                      <a:pt x="1865" y="4661"/>
                    </a:cubicBezTo>
                    <a:cubicBezTo>
                      <a:pt x="1964" y="4631"/>
                      <a:pt x="2043" y="4552"/>
                      <a:pt x="2083" y="4452"/>
                    </a:cubicBezTo>
                    <a:cubicBezTo>
                      <a:pt x="2083" y="4443"/>
                      <a:pt x="2083" y="4433"/>
                      <a:pt x="2093" y="4423"/>
                    </a:cubicBezTo>
                    <a:lnTo>
                      <a:pt x="2103" y="4383"/>
                    </a:lnTo>
                    <a:cubicBezTo>
                      <a:pt x="2103" y="4363"/>
                      <a:pt x="2103" y="4333"/>
                      <a:pt x="2103" y="4304"/>
                    </a:cubicBezTo>
                    <a:cubicBezTo>
                      <a:pt x="2103" y="4254"/>
                      <a:pt x="2083" y="4205"/>
                      <a:pt x="2063" y="4155"/>
                    </a:cubicBezTo>
                    <a:cubicBezTo>
                      <a:pt x="2013" y="4076"/>
                      <a:pt x="1944" y="4016"/>
                      <a:pt x="1894" y="3957"/>
                    </a:cubicBezTo>
                    <a:cubicBezTo>
                      <a:pt x="1795" y="3848"/>
                      <a:pt x="1716" y="3719"/>
                      <a:pt x="1666" y="3580"/>
                    </a:cubicBezTo>
                    <a:cubicBezTo>
                      <a:pt x="1617" y="3441"/>
                      <a:pt x="1617" y="3282"/>
                      <a:pt x="1617" y="3134"/>
                    </a:cubicBezTo>
                    <a:cubicBezTo>
                      <a:pt x="1627" y="2985"/>
                      <a:pt x="1647" y="2836"/>
                      <a:pt x="1666" y="2688"/>
                    </a:cubicBezTo>
                    <a:cubicBezTo>
                      <a:pt x="1706" y="2380"/>
                      <a:pt x="1736" y="2083"/>
                      <a:pt x="1696" y="1795"/>
                    </a:cubicBezTo>
                    <a:cubicBezTo>
                      <a:pt x="1666" y="1508"/>
                      <a:pt x="1577" y="1240"/>
                      <a:pt x="1448" y="1032"/>
                    </a:cubicBezTo>
                    <a:cubicBezTo>
                      <a:pt x="1319" y="814"/>
                      <a:pt x="1181" y="635"/>
                      <a:pt x="1032" y="496"/>
                    </a:cubicBezTo>
                    <a:cubicBezTo>
                      <a:pt x="883" y="357"/>
                      <a:pt x="744" y="258"/>
                      <a:pt x="615" y="189"/>
                    </a:cubicBezTo>
                    <a:cubicBezTo>
                      <a:pt x="496" y="110"/>
                      <a:pt x="387" y="70"/>
                      <a:pt x="318" y="40"/>
                    </a:cubicBezTo>
                    <a:cubicBezTo>
                      <a:pt x="249" y="10"/>
                      <a:pt x="209" y="1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328;p54">
                <a:extLst>
                  <a:ext uri="{FF2B5EF4-FFF2-40B4-BE49-F238E27FC236}">
                    <a16:creationId xmlns:a16="http://schemas.microsoft.com/office/drawing/2014/main" id="{D99EB405-6689-962C-180E-D04108DEA1AF}"/>
                  </a:ext>
                </a:extLst>
              </p:cNvPr>
              <p:cNvSpPr/>
              <p:nvPr/>
            </p:nvSpPr>
            <p:spPr>
              <a:xfrm>
                <a:off x="-386225" y="-380419"/>
                <a:ext cx="514885" cy="772819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719" extrusionOk="0">
                    <a:moveTo>
                      <a:pt x="804" y="1"/>
                    </a:moveTo>
                    <a:cubicBezTo>
                      <a:pt x="668" y="1"/>
                      <a:pt x="561" y="23"/>
                      <a:pt x="497" y="38"/>
                    </a:cubicBezTo>
                    <a:cubicBezTo>
                      <a:pt x="407" y="58"/>
                      <a:pt x="338" y="88"/>
                      <a:pt x="298" y="107"/>
                    </a:cubicBezTo>
                    <a:lnTo>
                      <a:pt x="219" y="147"/>
                    </a:lnTo>
                    <a:cubicBezTo>
                      <a:pt x="70" y="216"/>
                      <a:pt x="1" y="385"/>
                      <a:pt x="70" y="534"/>
                    </a:cubicBezTo>
                    <a:cubicBezTo>
                      <a:pt x="121" y="643"/>
                      <a:pt x="226" y="710"/>
                      <a:pt x="337" y="710"/>
                    </a:cubicBezTo>
                    <a:cubicBezTo>
                      <a:pt x="377" y="710"/>
                      <a:pt x="418" y="701"/>
                      <a:pt x="457" y="682"/>
                    </a:cubicBezTo>
                    <a:lnTo>
                      <a:pt x="507" y="663"/>
                    </a:lnTo>
                    <a:cubicBezTo>
                      <a:pt x="516" y="653"/>
                      <a:pt x="536" y="653"/>
                      <a:pt x="556" y="643"/>
                    </a:cubicBezTo>
                    <a:cubicBezTo>
                      <a:pt x="576" y="633"/>
                      <a:pt x="596" y="623"/>
                      <a:pt x="606" y="623"/>
                    </a:cubicBezTo>
                    <a:lnTo>
                      <a:pt x="645" y="613"/>
                    </a:lnTo>
                    <a:cubicBezTo>
                      <a:pt x="685" y="601"/>
                      <a:pt x="733" y="594"/>
                      <a:pt x="789" y="594"/>
                    </a:cubicBezTo>
                    <a:cubicBezTo>
                      <a:pt x="873" y="594"/>
                      <a:pt x="974" y="611"/>
                      <a:pt x="1082" y="653"/>
                    </a:cubicBezTo>
                    <a:cubicBezTo>
                      <a:pt x="1280" y="722"/>
                      <a:pt x="1498" y="881"/>
                      <a:pt x="1686" y="1079"/>
                    </a:cubicBezTo>
                    <a:cubicBezTo>
                      <a:pt x="1796" y="1208"/>
                      <a:pt x="1885" y="1327"/>
                      <a:pt x="1944" y="1436"/>
                    </a:cubicBezTo>
                    <a:cubicBezTo>
                      <a:pt x="1984" y="1505"/>
                      <a:pt x="2014" y="1565"/>
                      <a:pt x="2033" y="1624"/>
                    </a:cubicBezTo>
                    <a:lnTo>
                      <a:pt x="2043" y="1644"/>
                    </a:lnTo>
                    <a:cubicBezTo>
                      <a:pt x="2053" y="1674"/>
                      <a:pt x="2063" y="1714"/>
                      <a:pt x="2073" y="1763"/>
                    </a:cubicBezTo>
                    <a:cubicBezTo>
                      <a:pt x="2083" y="1793"/>
                      <a:pt x="2093" y="1813"/>
                      <a:pt x="2093" y="1843"/>
                    </a:cubicBezTo>
                    <a:cubicBezTo>
                      <a:pt x="2152" y="2130"/>
                      <a:pt x="2113" y="2428"/>
                      <a:pt x="2073" y="2765"/>
                    </a:cubicBezTo>
                    <a:cubicBezTo>
                      <a:pt x="2033" y="3102"/>
                      <a:pt x="1994" y="3449"/>
                      <a:pt x="2083" y="3766"/>
                    </a:cubicBezTo>
                    <a:lnTo>
                      <a:pt x="2083" y="3776"/>
                    </a:lnTo>
                    <a:cubicBezTo>
                      <a:pt x="2093" y="3796"/>
                      <a:pt x="2093" y="3816"/>
                      <a:pt x="2103" y="3836"/>
                    </a:cubicBezTo>
                    <a:cubicBezTo>
                      <a:pt x="2113" y="3885"/>
                      <a:pt x="2133" y="3935"/>
                      <a:pt x="2152" y="3994"/>
                    </a:cubicBezTo>
                    <a:lnTo>
                      <a:pt x="2232" y="4153"/>
                    </a:lnTo>
                    <a:lnTo>
                      <a:pt x="2252" y="4193"/>
                    </a:lnTo>
                    <a:cubicBezTo>
                      <a:pt x="2271" y="4212"/>
                      <a:pt x="2281" y="4242"/>
                      <a:pt x="2301" y="4262"/>
                    </a:cubicBezTo>
                    <a:cubicBezTo>
                      <a:pt x="2341" y="4331"/>
                      <a:pt x="2381" y="4391"/>
                      <a:pt x="2440" y="4450"/>
                    </a:cubicBezTo>
                    <a:lnTo>
                      <a:pt x="2549" y="4579"/>
                    </a:lnTo>
                    <a:lnTo>
                      <a:pt x="2569" y="4589"/>
                    </a:lnTo>
                    <a:cubicBezTo>
                      <a:pt x="2609" y="4639"/>
                      <a:pt x="2638" y="4659"/>
                      <a:pt x="2638" y="4659"/>
                    </a:cubicBezTo>
                    <a:cubicBezTo>
                      <a:pt x="2688" y="4698"/>
                      <a:pt x="2757" y="4718"/>
                      <a:pt x="2817" y="4718"/>
                    </a:cubicBezTo>
                    <a:cubicBezTo>
                      <a:pt x="2906" y="4718"/>
                      <a:pt x="2985" y="4678"/>
                      <a:pt x="3045" y="4599"/>
                    </a:cubicBezTo>
                    <a:cubicBezTo>
                      <a:pt x="3144" y="4480"/>
                      <a:pt x="3124" y="4292"/>
                      <a:pt x="3005" y="4193"/>
                    </a:cubicBezTo>
                    <a:cubicBezTo>
                      <a:pt x="2995" y="4193"/>
                      <a:pt x="2995" y="4183"/>
                      <a:pt x="2985" y="4173"/>
                    </a:cubicBezTo>
                    <a:lnTo>
                      <a:pt x="2866" y="4044"/>
                    </a:lnTo>
                    <a:cubicBezTo>
                      <a:pt x="2847" y="4024"/>
                      <a:pt x="2817" y="3984"/>
                      <a:pt x="2797" y="3945"/>
                    </a:cubicBezTo>
                    <a:cubicBezTo>
                      <a:pt x="2787" y="3925"/>
                      <a:pt x="2767" y="3895"/>
                      <a:pt x="2757" y="3875"/>
                    </a:cubicBezTo>
                    <a:lnTo>
                      <a:pt x="2698" y="3756"/>
                    </a:lnTo>
                    <a:cubicBezTo>
                      <a:pt x="2688" y="3727"/>
                      <a:pt x="2678" y="3707"/>
                      <a:pt x="2668" y="3677"/>
                    </a:cubicBezTo>
                    <a:cubicBezTo>
                      <a:pt x="2668" y="3657"/>
                      <a:pt x="2658" y="3627"/>
                      <a:pt x="2648" y="3608"/>
                    </a:cubicBezTo>
                    <a:cubicBezTo>
                      <a:pt x="2599" y="3399"/>
                      <a:pt x="2628" y="3102"/>
                      <a:pt x="2658" y="2834"/>
                    </a:cubicBezTo>
                    <a:cubicBezTo>
                      <a:pt x="2698" y="2537"/>
                      <a:pt x="2747" y="2130"/>
                      <a:pt x="2678" y="1724"/>
                    </a:cubicBezTo>
                    <a:lnTo>
                      <a:pt x="2668" y="1694"/>
                    </a:lnTo>
                    <a:cubicBezTo>
                      <a:pt x="2658" y="1674"/>
                      <a:pt x="2658" y="1644"/>
                      <a:pt x="2648" y="1624"/>
                    </a:cubicBezTo>
                    <a:cubicBezTo>
                      <a:pt x="2638" y="1565"/>
                      <a:pt x="2618" y="1496"/>
                      <a:pt x="2589" y="1426"/>
                    </a:cubicBezTo>
                    <a:cubicBezTo>
                      <a:pt x="2559" y="1327"/>
                      <a:pt x="2509" y="1238"/>
                      <a:pt x="2470" y="1158"/>
                    </a:cubicBezTo>
                    <a:lnTo>
                      <a:pt x="2460" y="1149"/>
                    </a:lnTo>
                    <a:cubicBezTo>
                      <a:pt x="2381" y="1000"/>
                      <a:pt x="2271" y="851"/>
                      <a:pt x="2123" y="682"/>
                    </a:cubicBezTo>
                    <a:cubicBezTo>
                      <a:pt x="1865" y="405"/>
                      <a:pt x="1577" y="207"/>
                      <a:pt x="1290" y="97"/>
                    </a:cubicBezTo>
                    <a:cubicBezTo>
                      <a:pt x="1106" y="23"/>
                      <a:pt x="940" y="1"/>
                      <a:pt x="8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329;p54">
                <a:extLst>
                  <a:ext uri="{FF2B5EF4-FFF2-40B4-BE49-F238E27FC236}">
                    <a16:creationId xmlns:a16="http://schemas.microsoft.com/office/drawing/2014/main" id="{D2CCEB38-F1F3-D676-3270-B0620915E20A}"/>
                  </a:ext>
                </a:extLst>
              </p:cNvPr>
              <p:cNvSpPr/>
              <p:nvPr/>
            </p:nvSpPr>
            <p:spPr>
              <a:xfrm>
                <a:off x="55457" y="296432"/>
                <a:ext cx="44053" cy="4389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68" extrusionOk="0">
                    <a:moveTo>
                      <a:pt x="249" y="0"/>
                    </a:moveTo>
                    <a:lnTo>
                      <a:pt x="1" y="268"/>
                    </a:lnTo>
                    <a:lnTo>
                      <a:pt x="269" y="30"/>
                    </a:lnTo>
                    <a:lnTo>
                      <a:pt x="2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330;p54">
                <a:extLst>
                  <a:ext uri="{FF2B5EF4-FFF2-40B4-BE49-F238E27FC236}">
                    <a16:creationId xmlns:a16="http://schemas.microsoft.com/office/drawing/2014/main" id="{BE1F1CC2-C143-2ADC-23A3-5A5826BBCE34}"/>
                  </a:ext>
                </a:extLst>
              </p:cNvPr>
              <p:cNvSpPr/>
              <p:nvPr/>
            </p:nvSpPr>
            <p:spPr>
              <a:xfrm>
                <a:off x="18118" y="258929"/>
                <a:ext cx="52242" cy="32753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00" extrusionOk="0">
                    <a:moveTo>
                      <a:pt x="298" y="1"/>
                    </a:moveTo>
                    <a:cubicBezTo>
                      <a:pt x="298" y="1"/>
                      <a:pt x="229" y="51"/>
                      <a:pt x="149" y="100"/>
                    </a:cubicBezTo>
                    <a:lnTo>
                      <a:pt x="1" y="199"/>
                    </a:lnTo>
                    <a:lnTo>
                      <a:pt x="1" y="199"/>
                    </a:lnTo>
                    <a:lnTo>
                      <a:pt x="159" y="110"/>
                    </a:lnTo>
                    <a:cubicBezTo>
                      <a:pt x="239" y="70"/>
                      <a:pt x="318" y="31"/>
                      <a:pt x="318" y="31"/>
                    </a:cubicBez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331;p54">
                <a:extLst>
                  <a:ext uri="{FF2B5EF4-FFF2-40B4-BE49-F238E27FC236}">
                    <a16:creationId xmlns:a16="http://schemas.microsoft.com/office/drawing/2014/main" id="{DAC17E83-EDB8-C5D3-DE96-C495FA3E3CCB}"/>
                  </a:ext>
                </a:extLst>
              </p:cNvPr>
              <p:cNvSpPr/>
              <p:nvPr/>
            </p:nvSpPr>
            <p:spPr>
              <a:xfrm>
                <a:off x="-6120" y="216841"/>
                <a:ext cx="56991" cy="18014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10" extrusionOk="0">
                    <a:moveTo>
                      <a:pt x="337" y="0"/>
                    </a:moveTo>
                    <a:lnTo>
                      <a:pt x="169" y="60"/>
                    </a:lnTo>
                    <a:cubicBezTo>
                      <a:pt x="79" y="80"/>
                      <a:pt x="0" y="109"/>
                      <a:pt x="0" y="109"/>
                    </a:cubicBezTo>
                    <a:cubicBezTo>
                      <a:pt x="0" y="109"/>
                      <a:pt x="89" y="89"/>
                      <a:pt x="179" y="70"/>
                    </a:cubicBezTo>
                    <a:cubicBezTo>
                      <a:pt x="258" y="50"/>
                      <a:pt x="347" y="30"/>
                      <a:pt x="347" y="30"/>
                    </a:cubicBezTo>
                    <a:lnTo>
                      <a:pt x="33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332;p54">
                <a:extLst>
                  <a:ext uri="{FF2B5EF4-FFF2-40B4-BE49-F238E27FC236}">
                    <a16:creationId xmlns:a16="http://schemas.microsoft.com/office/drawing/2014/main" id="{3167D378-4352-D249-FF5F-A86783F17A9E}"/>
                  </a:ext>
                </a:extLst>
              </p:cNvPr>
              <p:cNvSpPr/>
              <p:nvPr/>
            </p:nvSpPr>
            <p:spPr>
              <a:xfrm>
                <a:off x="-15946" y="169676"/>
                <a:ext cx="60266" cy="5077"/>
              </a:xfrm>
              <a:custGeom>
                <a:avLst/>
                <a:gdLst/>
                <a:ahLst/>
                <a:cxnLst/>
                <a:rect l="l" t="t" r="r" b="b"/>
                <a:pathLst>
                  <a:path w="368" h="31" extrusionOk="0">
                    <a:moveTo>
                      <a:pt x="357" y="1"/>
                    </a:moveTo>
                    <a:lnTo>
                      <a:pt x="1" y="30"/>
                    </a:lnTo>
                    <a:lnTo>
                      <a:pt x="367" y="30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333;p54">
                <a:extLst>
                  <a:ext uri="{FF2B5EF4-FFF2-40B4-BE49-F238E27FC236}">
                    <a16:creationId xmlns:a16="http://schemas.microsoft.com/office/drawing/2014/main" id="{A70EF019-3FB1-027A-4971-988F325E2E9F}"/>
                  </a:ext>
                </a:extLst>
              </p:cNvPr>
              <p:cNvSpPr/>
              <p:nvPr/>
            </p:nvSpPr>
            <p:spPr>
              <a:xfrm>
                <a:off x="-12670" y="114487"/>
                <a:ext cx="58629" cy="835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1" extrusionOk="0">
                    <a:moveTo>
                      <a:pt x="0" y="1"/>
                    </a:moveTo>
                    <a:lnTo>
                      <a:pt x="347" y="50"/>
                    </a:lnTo>
                    <a:lnTo>
                      <a:pt x="357" y="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334;p54">
                <a:extLst>
                  <a:ext uri="{FF2B5EF4-FFF2-40B4-BE49-F238E27FC236}">
                    <a16:creationId xmlns:a16="http://schemas.microsoft.com/office/drawing/2014/main" id="{42A46292-DDA0-6A3C-0CC8-3D8E67054B1C}"/>
                  </a:ext>
                </a:extLst>
              </p:cNvPr>
              <p:cNvSpPr/>
              <p:nvPr/>
            </p:nvSpPr>
            <p:spPr>
              <a:xfrm>
                <a:off x="-6120" y="56022"/>
                <a:ext cx="58465" cy="999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61" extrusionOk="0">
                    <a:moveTo>
                      <a:pt x="0" y="1"/>
                    </a:moveTo>
                    <a:lnTo>
                      <a:pt x="347" y="60"/>
                    </a:lnTo>
                    <a:lnTo>
                      <a:pt x="357" y="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335;p54">
                <a:extLst>
                  <a:ext uri="{FF2B5EF4-FFF2-40B4-BE49-F238E27FC236}">
                    <a16:creationId xmlns:a16="http://schemas.microsoft.com/office/drawing/2014/main" id="{F99678B3-EB94-C122-1CFE-CEBEDEEDE5F8}"/>
                  </a:ext>
                </a:extLst>
              </p:cNvPr>
              <p:cNvSpPr/>
              <p:nvPr/>
            </p:nvSpPr>
            <p:spPr>
              <a:xfrm>
                <a:off x="-1370" y="-2443"/>
                <a:ext cx="58629" cy="835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1" extrusionOk="0">
                    <a:moveTo>
                      <a:pt x="1" y="1"/>
                    </a:moveTo>
                    <a:lnTo>
                      <a:pt x="358" y="50"/>
                    </a:lnTo>
                    <a:lnTo>
                      <a:pt x="35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336;p54">
                <a:extLst>
                  <a:ext uri="{FF2B5EF4-FFF2-40B4-BE49-F238E27FC236}">
                    <a16:creationId xmlns:a16="http://schemas.microsoft.com/office/drawing/2014/main" id="{DEF4FF1D-46CB-7F77-2EA1-36DB5886180C}"/>
                  </a:ext>
                </a:extLst>
              </p:cNvPr>
              <p:cNvSpPr/>
              <p:nvPr/>
            </p:nvSpPr>
            <p:spPr>
              <a:xfrm>
                <a:off x="-1370" y="-68933"/>
                <a:ext cx="58629" cy="9826"/>
              </a:xfrm>
              <a:custGeom>
                <a:avLst/>
                <a:gdLst/>
                <a:ahLst/>
                <a:cxnLst/>
                <a:rect l="l" t="t" r="r" b="b"/>
                <a:pathLst>
                  <a:path w="358" h="60" extrusionOk="0">
                    <a:moveTo>
                      <a:pt x="348" y="0"/>
                    </a:moveTo>
                    <a:lnTo>
                      <a:pt x="1" y="60"/>
                    </a:lnTo>
                    <a:lnTo>
                      <a:pt x="358" y="50"/>
                    </a:lnTo>
                    <a:lnTo>
                      <a:pt x="34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337;p54">
                <a:extLst>
                  <a:ext uri="{FF2B5EF4-FFF2-40B4-BE49-F238E27FC236}">
                    <a16:creationId xmlns:a16="http://schemas.microsoft.com/office/drawing/2014/main" id="{1E548B53-0BAD-0B10-E60E-63E908A133EF}"/>
                  </a:ext>
                </a:extLst>
              </p:cNvPr>
              <p:cNvSpPr/>
              <p:nvPr/>
            </p:nvSpPr>
            <p:spPr>
              <a:xfrm>
                <a:off x="-12670" y="-135586"/>
                <a:ext cx="56991" cy="2129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30" extrusionOk="0">
                    <a:moveTo>
                      <a:pt x="337" y="1"/>
                    </a:moveTo>
                    <a:lnTo>
                      <a:pt x="0" y="129"/>
                    </a:lnTo>
                    <a:lnTo>
                      <a:pt x="0" y="129"/>
                    </a:lnTo>
                    <a:lnTo>
                      <a:pt x="347" y="50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338;p54">
                <a:extLst>
                  <a:ext uri="{FF2B5EF4-FFF2-40B4-BE49-F238E27FC236}">
                    <a16:creationId xmlns:a16="http://schemas.microsoft.com/office/drawing/2014/main" id="{3C0E79B8-DBC1-597A-74EE-1F1698756E5F}"/>
                  </a:ext>
                </a:extLst>
              </p:cNvPr>
              <p:cNvSpPr/>
              <p:nvPr/>
            </p:nvSpPr>
            <p:spPr>
              <a:xfrm>
                <a:off x="-35434" y="-198964"/>
                <a:ext cx="52078" cy="32754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00" extrusionOk="0">
                    <a:moveTo>
                      <a:pt x="298" y="1"/>
                    </a:moveTo>
                    <a:lnTo>
                      <a:pt x="1" y="199"/>
                    </a:lnTo>
                    <a:lnTo>
                      <a:pt x="318" y="41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339;p54">
                <a:extLst>
                  <a:ext uri="{FF2B5EF4-FFF2-40B4-BE49-F238E27FC236}">
                    <a16:creationId xmlns:a16="http://schemas.microsoft.com/office/drawing/2014/main" id="{E698AA29-E0FA-4050-46BC-29F5332E1409}"/>
                  </a:ext>
                </a:extLst>
              </p:cNvPr>
              <p:cNvSpPr/>
              <p:nvPr/>
            </p:nvSpPr>
            <p:spPr>
              <a:xfrm>
                <a:off x="-67860" y="-252516"/>
                <a:ext cx="47165" cy="40778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49" extrusionOk="0">
                    <a:moveTo>
                      <a:pt x="258" y="1"/>
                    </a:moveTo>
                    <a:lnTo>
                      <a:pt x="0" y="249"/>
                    </a:lnTo>
                    <a:lnTo>
                      <a:pt x="288" y="30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340;p54">
                <a:extLst>
                  <a:ext uri="{FF2B5EF4-FFF2-40B4-BE49-F238E27FC236}">
                    <a16:creationId xmlns:a16="http://schemas.microsoft.com/office/drawing/2014/main" id="{8A010957-3617-266D-95C3-248C16AD94B3}"/>
                  </a:ext>
                </a:extLst>
              </p:cNvPr>
              <p:cNvSpPr/>
              <p:nvPr/>
            </p:nvSpPr>
            <p:spPr>
              <a:xfrm>
                <a:off x="-108475" y="-299517"/>
                <a:ext cx="42416" cy="45527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78" extrusionOk="0">
                    <a:moveTo>
                      <a:pt x="228" y="0"/>
                    </a:moveTo>
                    <a:lnTo>
                      <a:pt x="0" y="278"/>
                    </a:lnTo>
                    <a:lnTo>
                      <a:pt x="258" y="30"/>
                    </a:lnTo>
                    <a:lnTo>
                      <a:pt x="22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341;p54">
                <a:extLst>
                  <a:ext uri="{FF2B5EF4-FFF2-40B4-BE49-F238E27FC236}">
                    <a16:creationId xmlns:a16="http://schemas.microsoft.com/office/drawing/2014/main" id="{696B0EE2-559B-C0DD-2123-1016E325FBB2}"/>
                  </a:ext>
                </a:extLst>
              </p:cNvPr>
              <p:cNvSpPr/>
              <p:nvPr/>
            </p:nvSpPr>
            <p:spPr>
              <a:xfrm>
                <a:off x="-154002" y="-340132"/>
                <a:ext cx="34227" cy="52078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18" extrusionOk="0">
                    <a:moveTo>
                      <a:pt x="169" y="0"/>
                    </a:moveTo>
                    <a:lnTo>
                      <a:pt x="1" y="318"/>
                    </a:lnTo>
                    <a:lnTo>
                      <a:pt x="209" y="20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531" name="Google Shape;7903;p70">
            <a:extLst>
              <a:ext uri="{FF2B5EF4-FFF2-40B4-BE49-F238E27FC236}">
                <a16:creationId xmlns:a16="http://schemas.microsoft.com/office/drawing/2014/main" id="{2C4225E9-2609-97D8-8DF9-51AD182374AC}"/>
              </a:ext>
            </a:extLst>
          </p:cNvPr>
          <p:cNvGrpSpPr/>
          <p:nvPr/>
        </p:nvGrpSpPr>
        <p:grpSpPr>
          <a:xfrm rot="19747570">
            <a:off x="8058318" y="228388"/>
            <a:ext cx="580135" cy="917565"/>
            <a:chOff x="5626997" y="3072834"/>
            <a:chExt cx="164428" cy="348105"/>
          </a:xfrm>
        </p:grpSpPr>
        <p:sp>
          <p:nvSpPr>
            <p:cNvPr id="6532" name="Google Shape;7904;p70">
              <a:extLst>
                <a:ext uri="{FF2B5EF4-FFF2-40B4-BE49-F238E27FC236}">
                  <a16:creationId xmlns:a16="http://schemas.microsoft.com/office/drawing/2014/main" id="{9F13080B-D23C-E5C8-5727-9140185204FD}"/>
                </a:ext>
              </a:extLst>
            </p:cNvPr>
            <p:cNvSpPr/>
            <p:nvPr/>
          </p:nvSpPr>
          <p:spPr>
            <a:xfrm>
              <a:off x="5626997" y="3275143"/>
              <a:ext cx="164428" cy="145795"/>
            </a:xfrm>
            <a:custGeom>
              <a:avLst/>
              <a:gdLst/>
              <a:ahLst/>
              <a:cxnLst/>
              <a:rect l="l" t="t" r="r" b="b"/>
              <a:pathLst>
                <a:path w="5033" h="4463" extrusionOk="0">
                  <a:moveTo>
                    <a:pt x="1375" y="1"/>
                  </a:moveTo>
                  <a:lnTo>
                    <a:pt x="1375" y="679"/>
                  </a:lnTo>
                  <a:cubicBezTo>
                    <a:pt x="1375" y="1054"/>
                    <a:pt x="1678" y="1375"/>
                    <a:pt x="2071" y="1375"/>
                  </a:cubicBezTo>
                  <a:lnTo>
                    <a:pt x="2213" y="1375"/>
                  </a:lnTo>
                  <a:lnTo>
                    <a:pt x="2213" y="3034"/>
                  </a:lnTo>
                  <a:cubicBezTo>
                    <a:pt x="2213" y="3444"/>
                    <a:pt x="1892" y="3819"/>
                    <a:pt x="1482" y="3837"/>
                  </a:cubicBezTo>
                  <a:cubicBezTo>
                    <a:pt x="1460" y="3839"/>
                    <a:pt x="1439" y="3840"/>
                    <a:pt x="1417" y="3840"/>
                  </a:cubicBezTo>
                  <a:cubicBezTo>
                    <a:pt x="998" y="3840"/>
                    <a:pt x="642" y="3512"/>
                    <a:pt x="625" y="3088"/>
                  </a:cubicBezTo>
                  <a:lnTo>
                    <a:pt x="625" y="3088"/>
                  </a:lnTo>
                  <a:lnTo>
                    <a:pt x="732" y="3195"/>
                  </a:lnTo>
                  <a:cubicBezTo>
                    <a:pt x="804" y="3266"/>
                    <a:pt x="875" y="3284"/>
                    <a:pt x="964" y="3284"/>
                  </a:cubicBezTo>
                  <a:cubicBezTo>
                    <a:pt x="1036" y="3284"/>
                    <a:pt x="1125" y="3266"/>
                    <a:pt x="1178" y="3195"/>
                  </a:cubicBezTo>
                  <a:cubicBezTo>
                    <a:pt x="1303" y="3070"/>
                    <a:pt x="1303" y="2873"/>
                    <a:pt x="1178" y="2766"/>
                  </a:cubicBezTo>
                  <a:lnTo>
                    <a:pt x="536" y="2106"/>
                  </a:lnTo>
                  <a:cubicBezTo>
                    <a:pt x="536" y="2106"/>
                    <a:pt x="518" y="2106"/>
                    <a:pt x="518" y="2088"/>
                  </a:cubicBezTo>
                  <a:lnTo>
                    <a:pt x="500" y="2088"/>
                  </a:lnTo>
                  <a:cubicBezTo>
                    <a:pt x="500" y="2088"/>
                    <a:pt x="500" y="2071"/>
                    <a:pt x="483" y="2071"/>
                  </a:cubicBezTo>
                  <a:cubicBezTo>
                    <a:pt x="465" y="2071"/>
                    <a:pt x="465" y="2053"/>
                    <a:pt x="465" y="2053"/>
                  </a:cubicBezTo>
                  <a:lnTo>
                    <a:pt x="429" y="2053"/>
                  </a:lnTo>
                  <a:cubicBezTo>
                    <a:pt x="429" y="2035"/>
                    <a:pt x="429" y="2035"/>
                    <a:pt x="429" y="2035"/>
                  </a:cubicBezTo>
                  <a:lnTo>
                    <a:pt x="375" y="2035"/>
                  </a:lnTo>
                  <a:lnTo>
                    <a:pt x="358" y="2017"/>
                  </a:lnTo>
                  <a:lnTo>
                    <a:pt x="268" y="2017"/>
                  </a:lnTo>
                  <a:cubicBezTo>
                    <a:pt x="268" y="2017"/>
                    <a:pt x="268" y="2017"/>
                    <a:pt x="251" y="2035"/>
                  </a:cubicBezTo>
                  <a:lnTo>
                    <a:pt x="215" y="2035"/>
                  </a:lnTo>
                  <a:cubicBezTo>
                    <a:pt x="215" y="2035"/>
                    <a:pt x="197" y="2035"/>
                    <a:pt x="197" y="2053"/>
                  </a:cubicBezTo>
                  <a:lnTo>
                    <a:pt x="161" y="2053"/>
                  </a:lnTo>
                  <a:cubicBezTo>
                    <a:pt x="161" y="2053"/>
                    <a:pt x="161" y="2071"/>
                    <a:pt x="161" y="2071"/>
                  </a:cubicBezTo>
                  <a:lnTo>
                    <a:pt x="144" y="2071"/>
                  </a:lnTo>
                  <a:cubicBezTo>
                    <a:pt x="144" y="2071"/>
                    <a:pt x="126" y="2088"/>
                    <a:pt x="126" y="2088"/>
                  </a:cubicBezTo>
                  <a:cubicBezTo>
                    <a:pt x="108" y="2106"/>
                    <a:pt x="90" y="2124"/>
                    <a:pt x="72" y="2142"/>
                  </a:cubicBezTo>
                  <a:cubicBezTo>
                    <a:pt x="72" y="2142"/>
                    <a:pt x="54" y="2160"/>
                    <a:pt x="54" y="2160"/>
                  </a:cubicBezTo>
                  <a:cubicBezTo>
                    <a:pt x="54" y="2160"/>
                    <a:pt x="54" y="2178"/>
                    <a:pt x="54" y="2178"/>
                  </a:cubicBezTo>
                  <a:lnTo>
                    <a:pt x="36" y="2178"/>
                  </a:lnTo>
                  <a:cubicBezTo>
                    <a:pt x="36" y="2195"/>
                    <a:pt x="36" y="2195"/>
                    <a:pt x="36" y="2195"/>
                  </a:cubicBezTo>
                  <a:cubicBezTo>
                    <a:pt x="36" y="2213"/>
                    <a:pt x="36" y="2213"/>
                    <a:pt x="36" y="2213"/>
                  </a:cubicBezTo>
                  <a:cubicBezTo>
                    <a:pt x="19" y="2213"/>
                    <a:pt x="19" y="2231"/>
                    <a:pt x="19" y="2231"/>
                  </a:cubicBezTo>
                  <a:cubicBezTo>
                    <a:pt x="19" y="2231"/>
                    <a:pt x="19" y="2231"/>
                    <a:pt x="19" y="2249"/>
                  </a:cubicBezTo>
                  <a:cubicBezTo>
                    <a:pt x="19" y="2267"/>
                    <a:pt x="19" y="2267"/>
                    <a:pt x="19" y="2267"/>
                  </a:cubicBezTo>
                  <a:cubicBezTo>
                    <a:pt x="1" y="2285"/>
                    <a:pt x="1" y="2285"/>
                    <a:pt x="1" y="2285"/>
                  </a:cubicBezTo>
                  <a:cubicBezTo>
                    <a:pt x="1" y="2285"/>
                    <a:pt x="1" y="2302"/>
                    <a:pt x="1" y="2302"/>
                  </a:cubicBezTo>
                  <a:cubicBezTo>
                    <a:pt x="1" y="2320"/>
                    <a:pt x="1" y="2320"/>
                    <a:pt x="1" y="2338"/>
                  </a:cubicBezTo>
                  <a:lnTo>
                    <a:pt x="1" y="3034"/>
                  </a:lnTo>
                  <a:cubicBezTo>
                    <a:pt x="1" y="3783"/>
                    <a:pt x="607" y="4426"/>
                    <a:pt x="1357" y="4461"/>
                  </a:cubicBezTo>
                  <a:cubicBezTo>
                    <a:pt x="1376" y="4462"/>
                    <a:pt x="1394" y="4462"/>
                    <a:pt x="1413" y="4462"/>
                  </a:cubicBezTo>
                  <a:cubicBezTo>
                    <a:pt x="1870" y="4462"/>
                    <a:pt x="2259" y="4252"/>
                    <a:pt x="2517" y="3926"/>
                  </a:cubicBezTo>
                  <a:cubicBezTo>
                    <a:pt x="2774" y="4252"/>
                    <a:pt x="3179" y="4462"/>
                    <a:pt x="3623" y="4462"/>
                  </a:cubicBezTo>
                  <a:cubicBezTo>
                    <a:pt x="3640" y="4462"/>
                    <a:pt x="3658" y="4462"/>
                    <a:pt x="3676" y="4461"/>
                  </a:cubicBezTo>
                  <a:cubicBezTo>
                    <a:pt x="4444" y="4426"/>
                    <a:pt x="5032" y="3783"/>
                    <a:pt x="5032" y="3034"/>
                  </a:cubicBezTo>
                  <a:lnTo>
                    <a:pt x="5032" y="2338"/>
                  </a:lnTo>
                  <a:cubicBezTo>
                    <a:pt x="5032" y="2320"/>
                    <a:pt x="5032" y="2320"/>
                    <a:pt x="5032" y="2302"/>
                  </a:cubicBezTo>
                  <a:cubicBezTo>
                    <a:pt x="5032" y="2302"/>
                    <a:pt x="5032" y="2285"/>
                    <a:pt x="5032" y="2285"/>
                  </a:cubicBezTo>
                  <a:cubicBezTo>
                    <a:pt x="5032" y="2285"/>
                    <a:pt x="5032" y="2285"/>
                    <a:pt x="5032" y="2267"/>
                  </a:cubicBezTo>
                  <a:cubicBezTo>
                    <a:pt x="5032" y="2267"/>
                    <a:pt x="5032" y="2267"/>
                    <a:pt x="5032" y="2249"/>
                  </a:cubicBezTo>
                  <a:cubicBezTo>
                    <a:pt x="5032" y="2231"/>
                    <a:pt x="5015" y="2231"/>
                    <a:pt x="5015" y="2231"/>
                  </a:cubicBezTo>
                  <a:cubicBezTo>
                    <a:pt x="5015" y="2231"/>
                    <a:pt x="5015" y="2213"/>
                    <a:pt x="5015" y="2213"/>
                  </a:cubicBezTo>
                  <a:cubicBezTo>
                    <a:pt x="5015" y="2213"/>
                    <a:pt x="5015" y="2213"/>
                    <a:pt x="5015" y="2195"/>
                  </a:cubicBezTo>
                  <a:cubicBezTo>
                    <a:pt x="5015" y="2195"/>
                    <a:pt x="5015" y="2195"/>
                    <a:pt x="4997" y="2178"/>
                  </a:cubicBezTo>
                  <a:cubicBezTo>
                    <a:pt x="4997" y="2178"/>
                    <a:pt x="4997" y="2160"/>
                    <a:pt x="4979" y="2160"/>
                  </a:cubicBezTo>
                  <a:cubicBezTo>
                    <a:pt x="4979" y="2160"/>
                    <a:pt x="4979" y="2142"/>
                    <a:pt x="4979" y="2142"/>
                  </a:cubicBezTo>
                  <a:lnTo>
                    <a:pt x="4961" y="2142"/>
                  </a:lnTo>
                  <a:cubicBezTo>
                    <a:pt x="4961" y="2124"/>
                    <a:pt x="4943" y="2106"/>
                    <a:pt x="4925" y="2088"/>
                  </a:cubicBezTo>
                  <a:lnTo>
                    <a:pt x="4907" y="2088"/>
                  </a:lnTo>
                  <a:cubicBezTo>
                    <a:pt x="4907" y="2088"/>
                    <a:pt x="4907" y="2071"/>
                    <a:pt x="4907" y="2071"/>
                  </a:cubicBezTo>
                  <a:lnTo>
                    <a:pt x="4890" y="2071"/>
                  </a:lnTo>
                  <a:cubicBezTo>
                    <a:pt x="4890" y="2071"/>
                    <a:pt x="4872" y="2053"/>
                    <a:pt x="4872" y="2053"/>
                  </a:cubicBezTo>
                  <a:lnTo>
                    <a:pt x="4854" y="2053"/>
                  </a:lnTo>
                  <a:cubicBezTo>
                    <a:pt x="4836" y="2035"/>
                    <a:pt x="4836" y="2035"/>
                    <a:pt x="4836" y="2035"/>
                  </a:cubicBezTo>
                  <a:lnTo>
                    <a:pt x="4783" y="2035"/>
                  </a:lnTo>
                  <a:cubicBezTo>
                    <a:pt x="4783" y="2017"/>
                    <a:pt x="4783" y="2017"/>
                    <a:pt x="4765" y="2017"/>
                  </a:cubicBezTo>
                  <a:lnTo>
                    <a:pt x="4676" y="2017"/>
                  </a:lnTo>
                  <a:cubicBezTo>
                    <a:pt x="4676" y="2017"/>
                    <a:pt x="4676" y="2017"/>
                    <a:pt x="4676" y="2035"/>
                  </a:cubicBezTo>
                  <a:lnTo>
                    <a:pt x="4622" y="2035"/>
                  </a:lnTo>
                  <a:lnTo>
                    <a:pt x="4604" y="2053"/>
                  </a:lnTo>
                  <a:lnTo>
                    <a:pt x="4586" y="2053"/>
                  </a:lnTo>
                  <a:cubicBezTo>
                    <a:pt x="4568" y="2053"/>
                    <a:pt x="4568" y="2071"/>
                    <a:pt x="4568" y="2071"/>
                  </a:cubicBezTo>
                  <a:lnTo>
                    <a:pt x="4551" y="2071"/>
                  </a:lnTo>
                  <a:cubicBezTo>
                    <a:pt x="4551" y="2071"/>
                    <a:pt x="4551" y="2088"/>
                    <a:pt x="4533" y="2088"/>
                  </a:cubicBezTo>
                  <a:cubicBezTo>
                    <a:pt x="4515" y="2106"/>
                    <a:pt x="4515" y="2106"/>
                    <a:pt x="4515" y="2106"/>
                  </a:cubicBezTo>
                  <a:lnTo>
                    <a:pt x="3873" y="2749"/>
                  </a:lnTo>
                  <a:cubicBezTo>
                    <a:pt x="3748" y="2856"/>
                    <a:pt x="3730" y="3052"/>
                    <a:pt x="3837" y="3177"/>
                  </a:cubicBezTo>
                  <a:cubicBezTo>
                    <a:pt x="3890" y="3248"/>
                    <a:pt x="3998" y="3284"/>
                    <a:pt x="4087" y="3284"/>
                  </a:cubicBezTo>
                  <a:cubicBezTo>
                    <a:pt x="4158" y="3284"/>
                    <a:pt x="4247" y="3266"/>
                    <a:pt x="4301" y="3195"/>
                  </a:cubicBezTo>
                  <a:lnTo>
                    <a:pt x="4408" y="3088"/>
                  </a:lnTo>
                  <a:lnTo>
                    <a:pt x="4408" y="3088"/>
                  </a:lnTo>
                  <a:cubicBezTo>
                    <a:pt x="4391" y="3512"/>
                    <a:pt x="4051" y="3840"/>
                    <a:pt x="3634" y="3840"/>
                  </a:cubicBezTo>
                  <a:cubicBezTo>
                    <a:pt x="3612" y="3840"/>
                    <a:pt x="3591" y="3839"/>
                    <a:pt x="3569" y="3837"/>
                  </a:cubicBezTo>
                  <a:cubicBezTo>
                    <a:pt x="3159" y="3819"/>
                    <a:pt x="2838" y="3444"/>
                    <a:pt x="2838" y="3034"/>
                  </a:cubicBezTo>
                  <a:lnTo>
                    <a:pt x="2838" y="1375"/>
                  </a:lnTo>
                  <a:lnTo>
                    <a:pt x="2963" y="1375"/>
                  </a:lnTo>
                  <a:cubicBezTo>
                    <a:pt x="3337" y="1375"/>
                    <a:pt x="3641" y="1054"/>
                    <a:pt x="3641" y="679"/>
                  </a:cubicBezTo>
                  <a:lnTo>
                    <a:pt x="3641" y="1"/>
                  </a:ln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7905;p70">
              <a:extLst>
                <a:ext uri="{FF2B5EF4-FFF2-40B4-BE49-F238E27FC236}">
                  <a16:creationId xmlns:a16="http://schemas.microsoft.com/office/drawing/2014/main" id="{8F92C15A-2A29-272A-56A1-F2CE1572FB80}"/>
                </a:ext>
              </a:extLst>
            </p:cNvPr>
            <p:cNvSpPr/>
            <p:nvPr/>
          </p:nvSpPr>
          <p:spPr>
            <a:xfrm>
              <a:off x="5671886" y="3190633"/>
              <a:ext cx="74063" cy="64159"/>
            </a:xfrm>
            <a:custGeom>
              <a:avLst/>
              <a:gdLst/>
              <a:ahLst/>
              <a:cxnLst/>
              <a:rect l="l" t="t" r="r" b="b"/>
              <a:pathLst>
                <a:path w="2267" h="1964" extrusionOk="0">
                  <a:moveTo>
                    <a:pt x="1" y="1"/>
                  </a:moveTo>
                  <a:lnTo>
                    <a:pt x="1" y="1963"/>
                  </a:lnTo>
                  <a:lnTo>
                    <a:pt x="2267" y="1963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7906;p70">
              <a:extLst>
                <a:ext uri="{FF2B5EF4-FFF2-40B4-BE49-F238E27FC236}">
                  <a16:creationId xmlns:a16="http://schemas.microsoft.com/office/drawing/2014/main" id="{234220AD-819A-6555-2BE9-8E68F4CE959F}"/>
                </a:ext>
              </a:extLst>
            </p:cNvPr>
            <p:cNvSpPr/>
            <p:nvPr/>
          </p:nvSpPr>
          <p:spPr>
            <a:xfrm>
              <a:off x="5671886" y="3072834"/>
              <a:ext cx="74063" cy="96859"/>
            </a:xfrm>
            <a:custGeom>
              <a:avLst/>
              <a:gdLst/>
              <a:ahLst/>
              <a:cxnLst/>
              <a:rect l="l" t="t" r="r" b="b"/>
              <a:pathLst>
                <a:path w="2267" h="2965" extrusionOk="0">
                  <a:moveTo>
                    <a:pt x="1148" y="1"/>
                  </a:moveTo>
                  <a:cubicBezTo>
                    <a:pt x="982" y="1"/>
                    <a:pt x="839" y="137"/>
                    <a:pt x="839" y="306"/>
                  </a:cubicBezTo>
                  <a:lnTo>
                    <a:pt x="839" y="1608"/>
                  </a:lnTo>
                  <a:lnTo>
                    <a:pt x="786" y="1608"/>
                  </a:lnTo>
                  <a:cubicBezTo>
                    <a:pt x="358" y="1608"/>
                    <a:pt x="1" y="1965"/>
                    <a:pt x="1" y="2393"/>
                  </a:cubicBezTo>
                  <a:lnTo>
                    <a:pt x="1" y="2964"/>
                  </a:lnTo>
                  <a:lnTo>
                    <a:pt x="2267" y="2964"/>
                  </a:lnTo>
                  <a:lnTo>
                    <a:pt x="2267" y="2375"/>
                  </a:lnTo>
                  <a:cubicBezTo>
                    <a:pt x="2267" y="1965"/>
                    <a:pt x="1928" y="1608"/>
                    <a:pt x="1499" y="1608"/>
                  </a:cubicBezTo>
                  <a:lnTo>
                    <a:pt x="1464" y="1608"/>
                  </a:lnTo>
                  <a:lnTo>
                    <a:pt x="1464" y="324"/>
                  </a:lnTo>
                  <a:cubicBezTo>
                    <a:pt x="1464" y="163"/>
                    <a:pt x="1339" y="20"/>
                    <a:pt x="1178" y="2"/>
                  </a:cubicBezTo>
                  <a:cubicBezTo>
                    <a:pt x="1168" y="1"/>
                    <a:pt x="1158" y="1"/>
                    <a:pt x="1148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7907;p70">
              <a:extLst>
                <a:ext uri="{FF2B5EF4-FFF2-40B4-BE49-F238E27FC236}">
                  <a16:creationId xmlns:a16="http://schemas.microsoft.com/office/drawing/2014/main" id="{E3CCAC1D-BF92-5406-F34E-F8CE7C8E0657}"/>
                </a:ext>
              </a:extLst>
            </p:cNvPr>
            <p:cNvSpPr/>
            <p:nvPr/>
          </p:nvSpPr>
          <p:spPr>
            <a:xfrm>
              <a:off x="5626997" y="3275143"/>
              <a:ext cx="164428" cy="145795"/>
            </a:xfrm>
            <a:custGeom>
              <a:avLst/>
              <a:gdLst/>
              <a:ahLst/>
              <a:cxnLst/>
              <a:rect l="l" t="t" r="r" b="b"/>
              <a:pathLst>
                <a:path w="5033" h="4463" extrusionOk="0">
                  <a:moveTo>
                    <a:pt x="1375" y="1"/>
                  </a:moveTo>
                  <a:lnTo>
                    <a:pt x="1375" y="679"/>
                  </a:lnTo>
                  <a:cubicBezTo>
                    <a:pt x="1375" y="1054"/>
                    <a:pt x="1678" y="1375"/>
                    <a:pt x="2071" y="1375"/>
                  </a:cubicBezTo>
                  <a:lnTo>
                    <a:pt x="2213" y="1375"/>
                  </a:lnTo>
                  <a:lnTo>
                    <a:pt x="2213" y="3034"/>
                  </a:lnTo>
                  <a:cubicBezTo>
                    <a:pt x="2213" y="3444"/>
                    <a:pt x="1892" y="3819"/>
                    <a:pt x="1482" y="3837"/>
                  </a:cubicBezTo>
                  <a:cubicBezTo>
                    <a:pt x="1460" y="3839"/>
                    <a:pt x="1439" y="3840"/>
                    <a:pt x="1417" y="3840"/>
                  </a:cubicBezTo>
                  <a:cubicBezTo>
                    <a:pt x="998" y="3840"/>
                    <a:pt x="642" y="3512"/>
                    <a:pt x="625" y="3088"/>
                  </a:cubicBezTo>
                  <a:lnTo>
                    <a:pt x="625" y="3088"/>
                  </a:lnTo>
                  <a:lnTo>
                    <a:pt x="732" y="3195"/>
                  </a:lnTo>
                  <a:cubicBezTo>
                    <a:pt x="804" y="3266"/>
                    <a:pt x="875" y="3284"/>
                    <a:pt x="964" y="3284"/>
                  </a:cubicBezTo>
                  <a:cubicBezTo>
                    <a:pt x="1036" y="3284"/>
                    <a:pt x="1125" y="3266"/>
                    <a:pt x="1178" y="3195"/>
                  </a:cubicBezTo>
                  <a:cubicBezTo>
                    <a:pt x="1303" y="3070"/>
                    <a:pt x="1303" y="2873"/>
                    <a:pt x="1178" y="2766"/>
                  </a:cubicBezTo>
                  <a:lnTo>
                    <a:pt x="536" y="2106"/>
                  </a:lnTo>
                  <a:cubicBezTo>
                    <a:pt x="536" y="2106"/>
                    <a:pt x="518" y="2106"/>
                    <a:pt x="518" y="2088"/>
                  </a:cubicBezTo>
                  <a:lnTo>
                    <a:pt x="500" y="2088"/>
                  </a:lnTo>
                  <a:cubicBezTo>
                    <a:pt x="500" y="2088"/>
                    <a:pt x="500" y="2071"/>
                    <a:pt x="483" y="2071"/>
                  </a:cubicBezTo>
                  <a:cubicBezTo>
                    <a:pt x="465" y="2071"/>
                    <a:pt x="465" y="2053"/>
                    <a:pt x="465" y="2053"/>
                  </a:cubicBezTo>
                  <a:lnTo>
                    <a:pt x="429" y="2053"/>
                  </a:lnTo>
                  <a:cubicBezTo>
                    <a:pt x="429" y="2035"/>
                    <a:pt x="429" y="2035"/>
                    <a:pt x="429" y="2035"/>
                  </a:cubicBezTo>
                  <a:lnTo>
                    <a:pt x="375" y="2035"/>
                  </a:lnTo>
                  <a:lnTo>
                    <a:pt x="358" y="2017"/>
                  </a:lnTo>
                  <a:lnTo>
                    <a:pt x="268" y="2017"/>
                  </a:lnTo>
                  <a:cubicBezTo>
                    <a:pt x="268" y="2017"/>
                    <a:pt x="268" y="2017"/>
                    <a:pt x="251" y="2035"/>
                  </a:cubicBezTo>
                  <a:lnTo>
                    <a:pt x="215" y="2035"/>
                  </a:lnTo>
                  <a:cubicBezTo>
                    <a:pt x="215" y="2035"/>
                    <a:pt x="197" y="2035"/>
                    <a:pt x="197" y="2053"/>
                  </a:cubicBezTo>
                  <a:lnTo>
                    <a:pt x="161" y="2053"/>
                  </a:lnTo>
                  <a:cubicBezTo>
                    <a:pt x="161" y="2053"/>
                    <a:pt x="161" y="2071"/>
                    <a:pt x="161" y="2071"/>
                  </a:cubicBezTo>
                  <a:lnTo>
                    <a:pt x="144" y="2071"/>
                  </a:lnTo>
                  <a:cubicBezTo>
                    <a:pt x="144" y="2071"/>
                    <a:pt x="126" y="2088"/>
                    <a:pt x="126" y="2088"/>
                  </a:cubicBezTo>
                  <a:cubicBezTo>
                    <a:pt x="108" y="2106"/>
                    <a:pt x="90" y="2124"/>
                    <a:pt x="72" y="2142"/>
                  </a:cubicBezTo>
                  <a:cubicBezTo>
                    <a:pt x="72" y="2142"/>
                    <a:pt x="54" y="2160"/>
                    <a:pt x="54" y="2160"/>
                  </a:cubicBezTo>
                  <a:cubicBezTo>
                    <a:pt x="54" y="2160"/>
                    <a:pt x="54" y="2178"/>
                    <a:pt x="54" y="2178"/>
                  </a:cubicBezTo>
                  <a:lnTo>
                    <a:pt x="36" y="2178"/>
                  </a:lnTo>
                  <a:cubicBezTo>
                    <a:pt x="36" y="2195"/>
                    <a:pt x="36" y="2195"/>
                    <a:pt x="36" y="2195"/>
                  </a:cubicBezTo>
                  <a:cubicBezTo>
                    <a:pt x="36" y="2213"/>
                    <a:pt x="36" y="2213"/>
                    <a:pt x="36" y="2213"/>
                  </a:cubicBezTo>
                  <a:cubicBezTo>
                    <a:pt x="19" y="2213"/>
                    <a:pt x="19" y="2231"/>
                    <a:pt x="19" y="2231"/>
                  </a:cubicBezTo>
                  <a:cubicBezTo>
                    <a:pt x="19" y="2231"/>
                    <a:pt x="19" y="2231"/>
                    <a:pt x="19" y="2249"/>
                  </a:cubicBezTo>
                  <a:cubicBezTo>
                    <a:pt x="19" y="2267"/>
                    <a:pt x="19" y="2267"/>
                    <a:pt x="19" y="2267"/>
                  </a:cubicBezTo>
                  <a:cubicBezTo>
                    <a:pt x="1" y="2285"/>
                    <a:pt x="1" y="2285"/>
                    <a:pt x="1" y="2285"/>
                  </a:cubicBezTo>
                  <a:cubicBezTo>
                    <a:pt x="1" y="2285"/>
                    <a:pt x="1" y="2302"/>
                    <a:pt x="1" y="2302"/>
                  </a:cubicBezTo>
                  <a:cubicBezTo>
                    <a:pt x="1" y="2320"/>
                    <a:pt x="1" y="2320"/>
                    <a:pt x="1" y="2338"/>
                  </a:cubicBezTo>
                  <a:lnTo>
                    <a:pt x="1" y="3034"/>
                  </a:lnTo>
                  <a:cubicBezTo>
                    <a:pt x="1" y="3783"/>
                    <a:pt x="607" y="4426"/>
                    <a:pt x="1357" y="4461"/>
                  </a:cubicBezTo>
                  <a:cubicBezTo>
                    <a:pt x="1376" y="4462"/>
                    <a:pt x="1394" y="4462"/>
                    <a:pt x="1413" y="4462"/>
                  </a:cubicBezTo>
                  <a:cubicBezTo>
                    <a:pt x="1870" y="4462"/>
                    <a:pt x="2259" y="4252"/>
                    <a:pt x="2517" y="3926"/>
                  </a:cubicBezTo>
                  <a:cubicBezTo>
                    <a:pt x="2774" y="4252"/>
                    <a:pt x="3179" y="4462"/>
                    <a:pt x="3623" y="4462"/>
                  </a:cubicBezTo>
                  <a:cubicBezTo>
                    <a:pt x="3640" y="4462"/>
                    <a:pt x="3658" y="4462"/>
                    <a:pt x="3676" y="4461"/>
                  </a:cubicBezTo>
                  <a:cubicBezTo>
                    <a:pt x="4444" y="4426"/>
                    <a:pt x="5032" y="3783"/>
                    <a:pt x="5032" y="3034"/>
                  </a:cubicBezTo>
                  <a:lnTo>
                    <a:pt x="5032" y="2338"/>
                  </a:lnTo>
                  <a:cubicBezTo>
                    <a:pt x="5032" y="2320"/>
                    <a:pt x="5032" y="2320"/>
                    <a:pt x="5032" y="2302"/>
                  </a:cubicBezTo>
                  <a:cubicBezTo>
                    <a:pt x="5032" y="2302"/>
                    <a:pt x="5032" y="2285"/>
                    <a:pt x="5032" y="2285"/>
                  </a:cubicBezTo>
                  <a:cubicBezTo>
                    <a:pt x="5032" y="2285"/>
                    <a:pt x="5032" y="2285"/>
                    <a:pt x="5032" y="2267"/>
                  </a:cubicBezTo>
                  <a:cubicBezTo>
                    <a:pt x="5032" y="2267"/>
                    <a:pt x="5032" y="2267"/>
                    <a:pt x="5032" y="2249"/>
                  </a:cubicBezTo>
                  <a:cubicBezTo>
                    <a:pt x="5032" y="2231"/>
                    <a:pt x="5015" y="2231"/>
                    <a:pt x="5015" y="2231"/>
                  </a:cubicBezTo>
                  <a:cubicBezTo>
                    <a:pt x="5015" y="2231"/>
                    <a:pt x="5015" y="2213"/>
                    <a:pt x="5015" y="2213"/>
                  </a:cubicBezTo>
                  <a:cubicBezTo>
                    <a:pt x="5015" y="2213"/>
                    <a:pt x="5015" y="2213"/>
                    <a:pt x="5015" y="2195"/>
                  </a:cubicBezTo>
                  <a:cubicBezTo>
                    <a:pt x="5015" y="2195"/>
                    <a:pt x="5015" y="2195"/>
                    <a:pt x="4997" y="2178"/>
                  </a:cubicBezTo>
                  <a:cubicBezTo>
                    <a:pt x="4997" y="2178"/>
                    <a:pt x="4997" y="2160"/>
                    <a:pt x="4979" y="2160"/>
                  </a:cubicBezTo>
                  <a:cubicBezTo>
                    <a:pt x="4979" y="2160"/>
                    <a:pt x="4979" y="2142"/>
                    <a:pt x="4979" y="2142"/>
                  </a:cubicBezTo>
                  <a:lnTo>
                    <a:pt x="4961" y="2142"/>
                  </a:lnTo>
                  <a:cubicBezTo>
                    <a:pt x="4961" y="2124"/>
                    <a:pt x="4943" y="2106"/>
                    <a:pt x="4925" y="2088"/>
                  </a:cubicBezTo>
                  <a:lnTo>
                    <a:pt x="4907" y="2088"/>
                  </a:lnTo>
                  <a:cubicBezTo>
                    <a:pt x="4907" y="2088"/>
                    <a:pt x="4907" y="2071"/>
                    <a:pt x="4907" y="2071"/>
                  </a:cubicBezTo>
                  <a:lnTo>
                    <a:pt x="4890" y="2071"/>
                  </a:lnTo>
                  <a:cubicBezTo>
                    <a:pt x="4890" y="2071"/>
                    <a:pt x="4872" y="2053"/>
                    <a:pt x="4872" y="2053"/>
                  </a:cubicBezTo>
                  <a:lnTo>
                    <a:pt x="4854" y="2053"/>
                  </a:lnTo>
                  <a:cubicBezTo>
                    <a:pt x="4836" y="2035"/>
                    <a:pt x="4836" y="2035"/>
                    <a:pt x="4836" y="2035"/>
                  </a:cubicBezTo>
                  <a:lnTo>
                    <a:pt x="4783" y="2035"/>
                  </a:lnTo>
                  <a:cubicBezTo>
                    <a:pt x="4783" y="2017"/>
                    <a:pt x="4783" y="2017"/>
                    <a:pt x="4765" y="2017"/>
                  </a:cubicBezTo>
                  <a:lnTo>
                    <a:pt x="4676" y="2017"/>
                  </a:lnTo>
                  <a:cubicBezTo>
                    <a:pt x="4676" y="2017"/>
                    <a:pt x="4676" y="2017"/>
                    <a:pt x="4676" y="2035"/>
                  </a:cubicBezTo>
                  <a:lnTo>
                    <a:pt x="4622" y="2035"/>
                  </a:lnTo>
                  <a:lnTo>
                    <a:pt x="4604" y="2053"/>
                  </a:lnTo>
                  <a:lnTo>
                    <a:pt x="4586" y="2053"/>
                  </a:lnTo>
                  <a:cubicBezTo>
                    <a:pt x="4568" y="2053"/>
                    <a:pt x="4568" y="2071"/>
                    <a:pt x="4568" y="2071"/>
                  </a:cubicBezTo>
                  <a:lnTo>
                    <a:pt x="4551" y="2071"/>
                  </a:lnTo>
                  <a:cubicBezTo>
                    <a:pt x="4551" y="2071"/>
                    <a:pt x="4551" y="2088"/>
                    <a:pt x="4533" y="2088"/>
                  </a:cubicBezTo>
                  <a:cubicBezTo>
                    <a:pt x="4515" y="2106"/>
                    <a:pt x="4515" y="2106"/>
                    <a:pt x="4515" y="2106"/>
                  </a:cubicBezTo>
                  <a:lnTo>
                    <a:pt x="3873" y="2749"/>
                  </a:lnTo>
                  <a:cubicBezTo>
                    <a:pt x="3748" y="2856"/>
                    <a:pt x="3730" y="3052"/>
                    <a:pt x="3837" y="3177"/>
                  </a:cubicBezTo>
                  <a:cubicBezTo>
                    <a:pt x="3890" y="3248"/>
                    <a:pt x="3998" y="3284"/>
                    <a:pt x="4087" y="3284"/>
                  </a:cubicBezTo>
                  <a:cubicBezTo>
                    <a:pt x="4158" y="3284"/>
                    <a:pt x="4247" y="3266"/>
                    <a:pt x="4301" y="3195"/>
                  </a:cubicBezTo>
                  <a:lnTo>
                    <a:pt x="4408" y="3088"/>
                  </a:lnTo>
                  <a:lnTo>
                    <a:pt x="4408" y="3088"/>
                  </a:lnTo>
                  <a:cubicBezTo>
                    <a:pt x="4391" y="3512"/>
                    <a:pt x="4051" y="3840"/>
                    <a:pt x="3634" y="3840"/>
                  </a:cubicBezTo>
                  <a:cubicBezTo>
                    <a:pt x="3612" y="3840"/>
                    <a:pt x="3591" y="3839"/>
                    <a:pt x="3569" y="3837"/>
                  </a:cubicBezTo>
                  <a:cubicBezTo>
                    <a:pt x="3159" y="3819"/>
                    <a:pt x="2838" y="3444"/>
                    <a:pt x="2838" y="3034"/>
                  </a:cubicBezTo>
                  <a:lnTo>
                    <a:pt x="2838" y="1375"/>
                  </a:lnTo>
                  <a:lnTo>
                    <a:pt x="2963" y="1375"/>
                  </a:lnTo>
                  <a:cubicBezTo>
                    <a:pt x="3337" y="1375"/>
                    <a:pt x="3641" y="1054"/>
                    <a:pt x="3641" y="679"/>
                  </a:cubicBezTo>
                  <a:lnTo>
                    <a:pt x="36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7908;p70">
              <a:extLst>
                <a:ext uri="{FF2B5EF4-FFF2-40B4-BE49-F238E27FC236}">
                  <a16:creationId xmlns:a16="http://schemas.microsoft.com/office/drawing/2014/main" id="{6751DA5C-1470-42DE-347C-C74BED894D72}"/>
                </a:ext>
              </a:extLst>
            </p:cNvPr>
            <p:cNvSpPr/>
            <p:nvPr/>
          </p:nvSpPr>
          <p:spPr>
            <a:xfrm>
              <a:off x="5671886" y="3190633"/>
              <a:ext cx="74063" cy="64159"/>
            </a:xfrm>
            <a:custGeom>
              <a:avLst/>
              <a:gdLst/>
              <a:ahLst/>
              <a:cxnLst/>
              <a:rect l="l" t="t" r="r" b="b"/>
              <a:pathLst>
                <a:path w="2267" h="1964" extrusionOk="0">
                  <a:moveTo>
                    <a:pt x="1" y="1"/>
                  </a:moveTo>
                  <a:lnTo>
                    <a:pt x="1" y="1963"/>
                  </a:lnTo>
                  <a:lnTo>
                    <a:pt x="2267" y="1963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7909;p70">
              <a:extLst>
                <a:ext uri="{FF2B5EF4-FFF2-40B4-BE49-F238E27FC236}">
                  <a16:creationId xmlns:a16="http://schemas.microsoft.com/office/drawing/2014/main" id="{1F2B25F1-BDB8-AFCD-C76D-37AF00347414}"/>
                </a:ext>
              </a:extLst>
            </p:cNvPr>
            <p:cNvSpPr/>
            <p:nvPr/>
          </p:nvSpPr>
          <p:spPr>
            <a:xfrm>
              <a:off x="5671886" y="3072834"/>
              <a:ext cx="74063" cy="96859"/>
            </a:xfrm>
            <a:custGeom>
              <a:avLst/>
              <a:gdLst/>
              <a:ahLst/>
              <a:cxnLst/>
              <a:rect l="l" t="t" r="r" b="b"/>
              <a:pathLst>
                <a:path w="2267" h="2965" extrusionOk="0">
                  <a:moveTo>
                    <a:pt x="1148" y="1"/>
                  </a:moveTo>
                  <a:cubicBezTo>
                    <a:pt x="982" y="1"/>
                    <a:pt x="839" y="137"/>
                    <a:pt x="839" y="306"/>
                  </a:cubicBezTo>
                  <a:lnTo>
                    <a:pt x="839" y="1608"/>
                  </a:lnTo>
                  <a:lnTo>
                    <a:pt x="786" y="1608"/>
                  </a:lnTo>
                  <a:cubicBezTo>
                    <a:pt x="358" y="1608"/>
                    <a:pt x="1" y="1965"/>
                    <a:pt x="1" y="2393"/>
                  </a:cubicBezTo>
                  <a:lnTo>
                    <a:pt x="1" y="2964"/>
                  </a:lnTo>
                  <a:lnTo>
                    <a:pt x="2267" y="2964"/>
                  </a:lnTo>
                  <a:lnTo>
                    <a:pt x="2267" y="2375"/>
                  </a:lnTo>
                  <a:cubicBezTo>
                    <a:pt x="2267" y="1965"/>
                    <a:pt x="1928" y="1608"/>
                    <a:pt x="1499" y="1608"/>
                  </a:cubicBezTo>
                  <a:lnTo>
                    <a:pt x="1464" y="1608"/>
                  </a:lnTo>
                  <a:lnTo>
                    <a:pt x="1464" y="324"/>
                  </a:lnTo>
                  <a:cubicBezTo>
                    <a:pt x="1464" y="163"/>
                    <a:pt x="1339" y="20"/>
                    <a:pt x="1178" y="2"/>
                  </a:cubicBezTo>
                  <a:cubicBezTo>
                    <a:pt x="1168" y="1"/>
                    <a:pt x="1158" y="1"/>
                    <a:pt x="1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050" name="Picture 2" descr="所有圖片">
            <a:extLst>
              <a:ext uri="{FF2B5EF4-FFF2-40B4-BE49-F238E27FC236}">
                <a16:creationId xmlns:a16="http://schemas.microsoft.com/office/drawing/2014/main" id="{9E816A3D-82D4-99C9-956C-8BB070919D42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87855" y="1518291"/>
            <a:ext cx="1038225" cy="94297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46" name="文字方塊 6545">
            <a:extLst>
              <a:ext uri="{FF2B5EF4-FFF2-40B4-BE49-F238E27FC236}">
                <a16:creationId xmlns:a16="http://schemas.microsoft.com/office/drawing/2014/main" id="{6E0CBE04-95B2-0CBF-7CC4-B8F26487A1B8}"/>
              </a:ext>
            </a:extLst>
          </p:cNvPr>
          <p:cNvSpPr txBox="1"/>
          <p:nvPr/>
        </p:nvSpPr>
        <p:spPr>
          <a:xfrm>
            <a:off x="1412031" y="1789722"/>
            <a:ext cx="266073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TW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Weebly</a:t>
            </a:r>
            <a:r>
              <a:rPr lang="zh-TW" altLang="en-US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線上建置平台</a:t>
            </a:r>
            <a:endParaRPr lang="en-US" altLang="zh-TW" sz="20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pic>
        <p:nvPicPr>
          <p:cNvPr id="2052" name="Picture 4" descr="VScode 的圖片結果">
            <a:extLst>
              <a:ext uri="{FF2B5EF4-FFF2-40B4-BE49-F238E27FC236}">
                <a16:creationId xmlns:a16="http://schemas.microsoft.com/office/drawing/2014/main" id="{241DE9F8-9DF5-6010-8D67-E9AAB1A2F6F4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4158712" y="1518291"/>
            <a:ext cx="1423987" cy="91870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47" name="文字方塊 6546">
            <a:extLst>
              <a:ext uri="{FF2B5EF4-FFF2-40B4-BE49-F238E27FC236}">
                <a16:creationId xmlns:a16="http://schemas.microsoft.com/office/drawing/2014/main" id="{8C942368-3615-9F41-55F3-8B72C076FD37}"/>
              </a:ext>
            </a:extLst>
          </p:cNvPr>
          <p:cNvSpPr txBox="1"/>
          <p:nvPr/>
        </p:nvSpPr>
        <p:spPr>
          <a:xfrm>
            <a:off x="5694495" y="1777586"/>
            <a:ext cx="266073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TW" sz="2000" dirty="0" err="1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VSCode</a:t>
            </a:r>
            <a:endParaRPr lang="en-US" altLang="zh-TW" sz="20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sp>
        <p:nvSpPr>
          <p:cNvPr id="6549" name="Google Shape;8598;p77">
            <a:extLst>
              <a:ext uri="{FF2B5EF4-FFF2-40B4-BE49-F238E27FC236}">
                <a16:creationId xmlns:a16="http://schemas.microsoft.com/office/drawing/2014/main" id="{DB02BBC5-68B7-92EA-640F-749929D3D704}"/>
              </a:ext>
            </a:extLst>
          </p:cNvPr>
          <p:cNvSpPr/>
          <p:nvPr/>
        </p:nvSpPr>
        <p:spPr>
          <a:xfrm>
            <a:off x="1550967" y="3614438"/>
            <a:ext cx="2521794" cy="536021"/>
          </a:xfrm>
          <a:custGeom>
            <a:avLst/>
            <a:gdLst/>
            <a:ahLst/>
            <a:cxnLst/>
            <a:rect l="l" t="t" r="r" b="b"/>
            <a:pathLst>
              <a:path w="17328" h="2863" extrusionOk="0">
                <a:moveTo>
                  <a:pt x="1432" y="1"/>
                </a:moveTo>
                <a:cubicBezTo>
                  <a:pt x="641" y="1"/>
                  <a:pt x="1" y="641"/>
                  <a:pt x="2" y="1431"/>
                </a:cubicBezTo>
                <a:cubicBezTo>
                  <a:pt x="1" y="2222"/>
                  <a:pt x="641" y="2861"/>
                  <a:pt x="1432" y="2862"/>
                </a:cubicBezTo>
                <a:lnTo>
                  <a:pt x="15897" y="2862"/>
                </a:lnTo>
                <a:cubicBezTo>
                  <a:pt x="16687" y="2861"/>
                  <a:pt x="17327" y="2222"/>
                  <a:pt x="17327" y="1431"/>
                </a:cubicBezTo>
                <a:cubicBezTo>
                  <a:pt x="17327" y="641"/>
                  <a:pt x="16687" y="1"/>
                  <a:pt x="15897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50" name="文字方塊 6549">
            <a:extLst>
              <a:ext uri="{FF2B5EF4-FFF2-40B4-BE49-F238E27FC236}">
                <a16:creationId xmlns:a16="http://schemas.microsoft.com/office/drawing/2014/main" id="{24733329-0232-FBDB-BA3E-9FEEA0523B3D}"/>
              </a:ext>
            </a:extLst>
          </p:cNvPr>
          <p:cNvSpPr txBox="1"/>
          <p:nvPr/>
        </p:nvSpPr>
        <p:spPr>
          <a:xfrm>
            <a:off x="1508675" y="3682393"/>
            <a:ext cx="250774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TW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TGOS</a:t>
            </a:r>
            <a:r>
              <a:rPr lang="zh-TW" altLang="en-US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地圖協作平台</a:t>
            </a:r>
            <a:endParaRPr lang="en-US" altLang="zh-TW" sz="20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pic>
        <p:nvPicPr>
          <p:cNvPr id="2054" name="Picture 6" descr="TGOS 的圖片結果">
            <a:extLst>
              <a:ext uri="{FF2B5EF4-FFF2-40B4-BE49-F238E27FC236}">
                <a16:creationId xmlns:a16="http://schemas.microsoft.com/office/drawing/2014/main" id="{5ECF3880-C36A-9565-E4C1-023C9EF1EFC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50218" y="3450991"/>
            <a:ext cx="1279603" cy="8953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6" name="Picture 8" descr="Forumotion 的圖片結果">
            <a:extLst>
              <a:ext uri="{FF2B5EF4-FFF2-40B4-BE49-F238E27FC236}">
                <a16:creationId xmlns:a16="http://schemas.microsoft.com/office/drawing/2014/main" id="{039C19D4-9880-161B-F62F-906BF5BC8F3E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19605" r="5271" b="21783"/>
          <a:stretch/>
        </p:blipFill>
        <p:spPr bwMode="auto">
          <a:xfrm>
            <a:off x="4158712" y="3522359"/>
            <a:ext cx="1488792" cy="7201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553" name="Google Shape;8598;p77">
            <a:extLst>
              <a:ext uri="{FF2B5EF4-FFF2-40B4-BE49-F238E27FC236}">
                <a16:creationId xmlns:a16="http://schemas.microsoft.com/office/drawing/2014/main" id="{FA45D6B1-ECC6-D5E4-82E7-0BA51842603A}"/>
              </a:ext>
            </a:extLst>
          </p:cNvPr>
          <p:cNvSpPr/>
          <p:nvPr/>
        </p:nvSpPr>
        <p:spPr>
          <a:xfrm>
            <a:off x="5833431" y="3614438"/>
            <a:ext cx="2521794" cy="536021"/>
          </a:xfrm>
          <a:custGeom>
            <a:avLst/>
            <a:gdLst/>
            <a:ahLst/>
            <a:cxnLst/>
            <a:rect l="l" t="t" r="r" b="b"/>
            <a:pathLst>
              <a:path w="17328" h="2863" extrusionOk="0">
                <a:moveTo>
                  <a:pt x="1432" y="1"/>
                </a:moveTo>
                <a:cubicBezTo>
                  <a:pt x="641" y="1"/>
                  <a:pt x="1" y="641"/>
                  <a:pt x="2" y="1431"/>
                </a:cubicBezTo>
                <a:cubicBezTo>
                  <a:pt x="1" y="2222"/>
                  <a:pt x="641" y="2861"/>
                  <a:pt x="1432" y="2862"/>
                </a:cubicBezTo>
                <a:lnTo>
                  <a:pt x="15897" y="2862"/>
                </a:lnTo>
                <a:cubicBezTo>
                  <a:pt x="16687" y="2861"/>
                  <a:pt x="17327" y="2222"/>
                  <a:pt x="17327" y="1431"/>
                </a:cubicBezTo>
                <a:cubicBezTo>
                  <a:pt x="17327" y="641"/>
                  <a:pt x="16687" y="1"/>
                  <a:pt x="15897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54" name="文字方塊 6553">
            <a:extLst>
              <a:ext uri="{FF2B5EF4-FFF2-40B4-BE49-F238E27FC236}">
                <a16:creationId xmlns:a16="http://schemas.microsoft.com/office/drawing/2014/main" id="{CBB52F4F-F552-A6F1-D215-B6B9A02F4017}"/>
              </a:ext>
            </a:extLst>
          </p:cNvPr>
          <p:cNvSpPr txBox="1"/>
          <p:nvPr/>
        </p:nvSpPr>
        <p:spPr>
          <a:xfrm>
            <a:off x="5833431" y="3698611"/>
            <a:ext cx="250774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TW" sz="2000" dirty="0" err="1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Forumotion</a:t>
            </a:r>
            <a:endParaRPr lang="en-US" altLang="zh-TW" sz="20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sp>
        <p:nvSpPr>
          <p:cNvPr id="6555" name="Google Shape;13033;p85">
            <a:extLst>
              <a:ext uri="{FF2B5EF4-FFF2-40B4-BE49-F238E27FC236}">
                <a16:creationId xmlns:a16="http://schemas.microsoft.com/office/drawing/2014/main" id="{B88A9C3A-BA71-DBB4-1DC9-82118C99EC66}"/>
              </a:ext>
            </a:extLst>
          </p:cNvPr>
          <p:cNvSpPr/>
          <p:nvPr/>
        </p:nvSpPr>
        <p:spPr>
          <a:xfrm>
            <a:off x="2600625" y="356147"/>
            <a:ext cx="646912" cy="605497"/>
          </a:xfrm>
          <a:custGeom>
            <a:avLst/>
            <a:gdLst/>
            <a:ahLst/>
            <a:cxnLst/>
            <a:rect l="l" t="t" r="r" b="b"/>
            <a:pathLst>
              <a:path w="12760" h="12761" extrusionOk="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chemeClr val="bg1">
              <a:lumMod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6557" name="Google Shape;13033;p85">
            <a:extLst>
              <a:ext uri="{FF2B5EF4-FFF2-40B4-BE49-F238E27FC236}">
                <a16:creationId xmlns:a16="http://schemas.microsoft.com/office/drawing/2014/main" id="{390EE6C9-64FD-889C-3BA4-C13070F4A844}"/>
              </a:ext>
            </a:extLst>
          </p:cNvPr>
          <p:cNvSpPr/>
          <p:nvPr/>
        </p:nvSpPr>
        <p:spPr>
          <a:xfrm>
            <a:off x="5717405" y="356146"/>
            <a:ext cx="646912" cy="605497"/>
          </a:xfrm>
          <a:custGeom>
            <a:avLst/>
            <a:gdLst/>
            <a:ahLst/>
            <a:cxnLst/>
            <a:rect l="l" t="t" r="r" b="b"/>
            <a:pathLst>
              <a:path w="12760" h="12761" extrusionOk="0">
                <a:moveTo>
                  <a:pt x="6427" y="3592"/>
                </a:moveTo>
                <a:cubicBezTo>
                  <a:pt x="7939" y="3592"/>
                  <a:pt x="9168" y="4821"/>
                  <a:pt x="9168" y="6365"/>
                </a:cubicBezTo>
                <a:cubicBezTo>
                  <a:pt x="9168" y="7846"/>
                  <a:pt x="7908" y="9106"/>
                  <a:pt x="6427" y="9106"/>
                </a:cubicBezTo>
                <a:cubicBezTo>
                  <a:pt x="4883" y="9106"/>
                  <a:pt x="3655" y="7877"/>
                  <a:pt x="3655" y="6365"/>
                </a:cubicBezTo>
                <a:cubicBezTo>
                  <a:pt x="3655" y="4821"/>
                  <a:pt x="4883" y="3592"/>
                  <a:pt x="6427" y="3592"/>
                </a:cubicBezTo>
                <a:close/>
                <a:moveTo>
                  <a:pt x="5829" y="1"/>
                </a:moveTo>
                <a:cubicBezTo>
                  <a:pt x="5356" y="1"/>
                  <a:pt x="5009" y="347"/>
                  <a:pt x="5009" y="852"/>
                </a:cubicBezTo>
                <a:lnTo>
                  <a:pt x="5009" y="1576"/>
                </a:lnTo>
                <a:cubicBezTo>
                  <a:pt x="4631" y="1702"/>
                  <a:pt x="4285" y="1828"/>
                  <a:pt x="3970" y="2017"/>
                </a:cubicBezTo>
                <a:lnTo>
                  <a:pt x="3466" y="1513"/>
                </a:lnTo>
                <a:cubicBezTo>
                  <a:pt x="3308" y="1356"/>
                  <a:pt x="3088" y="1277"/>
                  <a:pt x="2867" y="1277"/>
                </a:cubicBezTo>
                <a:cubicBezTo>
                  <a:pt x="2647" y="1277"/>
                  <a:pt x="2426" y="1356"/>
                  <a:pt x="2269" y="1513"/>
                </a:cubicBezTo>
                <a:lnTo>
                  <a:pt x="1481" y="2301"/>
                </a:lnTo>
                <a:cubicBezTo>
                  <a:pt x="1166" y="2616"/>
                  <a:pt x="1166" y="3151"/>
                  <a:pt x="1481" y="3466"/>
                </a:cubicBezTo>
                <a:lnTo>
                  <a:pt x="2017" y="4002"/>
                </a:lnTo>
                <a:cubicBezTo>
                  <a:pt x="1796" y="4317"/>
                  <a:pt x="1701" y="4664"/>
                  <a:pt x="1575" y="5010"/>
                </a:cubicBezTo>
                <a:lnTo>
                  <a:pt x="819" y="5010"/>
                </a:lnTo>
                <a:cubicBezTo>
                  <a:pt x="347" y="5010"/>
                  <a:pt x="0" y="5357"/>
                  <a:pt x="0" y="5829"/>
                </a:cubicBezTo>
                <a:lnTo>
                  <a:pt x="0" y="6932"/>
                </a:lnTo>
                <a:cubicBezTo>
                  <a:pt x="0" y="7405"/>
                  <a:pt x="347" y="7783"/>
                  <a:pt x="819" y="7783"/>
                </a:cubicBezTo>
                <a:lnTo>
                  <a:pt x="1575" y="7783"/>
                </a:lnTo>
                <a:cubicBezTo>
                  <a:pt x="1701" y="8129"/>
                  <a:pt x="1796" y="8476"/>
                  <a:pt x="2017" y="8791"/>
                </a:cubicBezTo>
                <a:lnTo>
                  <a:pt x="1481" y="9295"/>
                </a:lnTo>
                <a:cubicBezTo>
                  <a:pt x="1166" y="9610"/>
                  <a:pt x="1166" y="10177"/>
                  <a:pt x="1481" y="10492"/>
                </a:cubicBezTo>
                <a:lnTo>
                  <a:pt x="2269" y="11280"/>
                </a:lnTo>
                <a:cubicBezTo>
                  <a:pt x="2426" y="11437"/>
                  <a:pt x="2647" y="11516"/>
                  <a:pt x="2867" y="11516"/>
                </a:cubicBezTo>
                <a:cubicBezTo>
                  <a:pt x="3088" y="11516"/>
                  <a:pt x="3308" y="11437"/>
                  <a:pt x="3466" y="11280"/>
                </a:cubicBezTo>
                <a:lnTo>
                  <a:pt x="3970" y="10776"/>
                </a:lnTo>
                <a:cubicBezTo>
                  <a:pt x="4285" y="10965"/>
                  <a:pt x="4631" y="11091"/>
                  <a:pt x="5009" y="11185"/>
                </a:cubicBezTo>
                <a:lnTo>
                  <a:pt x="5009" y="11941"/>
                </a:lnTo>
                <a:cubicBezTo>
                  <a:pt x="5009" y="12414"/>
                  <a:pt x="5356" y="12760"/>
                  <a:pt x="5829" y="12760"/>
                </a:cubicBezTo>
                <a:lnTo>
                  <a:pt x="6931" y="12760"/>
                </a:lnTo>
                <a:cubicBezTo>
                  <a:pt x="7404" y="12760"/>
                  <a:pt x="7750" y="12414"/>
                  <a:pt x="7750" y="11941"/>
                </a:cubicBezTo>
                <a:lnTo>
                  <a:pt x="7750" y="11185"/>
                </a:lnTo>
                <a:cubicBezTo>
                  <a:pt x="8097" y="11091"/>
                  <a:pt x="8475" y="10965"/>
                  <a:pt x="8790" y="10776"/>
                </a:cubicBezTo>
                <a:lnTo>
                  <a:pt x="9294" y="11280"/>
                </a:lnTo>
                <a:cubicBezTo>
                  <a:pt x="9452" y="11437"/>
                  <a:pt x="9664" y="11516"/>
                  <a:pt x="9877" y="11516"/>
                </a:cubicBezTo>
                <a:cubicBezTo>
                  <a:pt x="10090" y="11516"/>
                  <a:pt x="10302" y="11437"/>
                  <a:pt x="10460" y="11280"/>
                </a:cubicBezTo>
                <a:lnTo>
                  <a:pt x="11247" y="10492"/>
                </a:lnTo>
                <a:cubicBezTo>
                  <a:pt x="11563" y="10177"/>
                  <a:pt x="11563" y="9610"/>
                  <a:pt x="11247" y="9295"/>
                </a:cubicBezTo>
                <a:lnTo>
                  <a:pt x="10743" y="8791"/>
                </a:lnTo>
                <a:cubicBezTo>
                  <a:pt x="10932" y="8476"/>
                  <a:pt x="11058" y="8129"/>
                  <a:pt x="11184" y="7783"/>
                </a:cubicBezTo>
                <a:lnTo>
                  <a:pt x="11941" y="7783"/>
                </a:lnTo>
                <a:cubicBezTo>
                  <a:pt x="12413" y="7783"/>
                  <a:pt x="12760" y="7405"/>
                  <a:pt x="12760" y="6932"/>
                </a:cubicBezTo>
                <a:lnTo>
                  <a:pt x="12760" y="5829"/>
                </a:lnTo>
                <a:cubicBezTo>
                  <a:pt x="12760" y="5325"/>
                  <a:pt x="12350" y="4979"/>
                  <a:pt x="11941" y="4979"/>
                </a:cubicBezTo>
                <a:lnTo>
                  <a:pt x="11184" y="4979"/>
                </a:lnTo>
                <a:cubicBezTo>
                  <a:pt x="11058" y="4632"/>
                  <a:pt x="10932" y="4254"/>
                  <a:pt x="10743" y="3939"/>
                </a:cubicBezTo>
                <a:lnTo>
                  <a:pt x="11247" y="3435"/>
                </a:lnTo>
                <a:cubicBezTo>
                  <a:pt x="11563" y="3120"/>
                  <a:pt x="11563" y="2553"/>
                  <a:pt x="11247" y="2238"/>
                </a:cubicBezTo>
                <a:lnTo>
                  <a:pt x="10460" y="1450"/>
                </a:lnTo>
                <a:cubicBezTo>
                  <a:pt x="10302" y="1293"/>
                  <a:pt x="10090" y="1214"/>
                  <a:pt x="9877" y="1214"/>
                </a:cubicBezTo>
                <a:cubicBezTo>
                  <a:pt x="9664" y="1214"/>
                  <a:pt x="9452" y="1293"/>
                  <a:pt x="9294" y="1450"/>
                </a:cubicBezTo>
                <a:lnTo>
                  <a:pt x="8790" y="1986"/>
                </a:lnTo>
                <a:cubicBezTo>
                  <a:pt x="8475" y="1765"/>
                  <a:pt x="8097" y="1671"/>
                  <a:pt x="7750" y="1545"/>
                </a:cubicBezTo>
                <a:lnTo>
                  <a:pt x="7750" y="852"/>
                </a:lnTo>
                <a:cubicBezTo>
                  <a:pt x="7750" y="379"/>
                  <a:pt x="7404" y="1"/>
                  <a:pt x="6931" y="1"/>
                </a:cubicBezTo>
                <a:close/>
              </a:path>
            </a:pathLst>
          </a:custGeom>
          <a:solidFill>
            <a:schemeClr val="bg1">
              <a:lumMod val="10000"/>
            </a:schemeClr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34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548" name="Google Shape;8598;p77">
            <a:extLst>
              <a:ext uri="{FF2B5EF4-FFF2-40B4-BE49-F238E27FC236}">
                <a16:creationId xmlns:a16="http://schemas.microsoft.com/office/drawing/2014/main" id="{06C63040-5DA4-BCED-0DF4-A0EA6785B67B}"/>
              </a:ext>
            </a:extLst>
          </p:cNvPr>
          <p:cNvSpPr/>
          <p:nvPr/>
        </p:nvSpPr>
        <p:spPr>
          <a:xfrm>
            <a:off x="5694495" y="1711883"/>
            <a:ext cx="2660730" cy="536021"/>
          </a:xfrm>
          <a:custGeom>
            <a:avLst/>
            <a:gdLst/>
            <a:ahLst/>
            <a:cxnLst/>
            <a:rect l="l" t="t" r="r" b="b"/>
            <a:pathLst>
              <a:path w="17328" h="2863" extrusionOk="0">
                <a:moveTo>
                  <a:pt x="1432" y="1"/>
                </a:moveTo>
                <a:cubicBezTo>
                  <a:pt x="641" y="1"/>
                  <a:pt x="1" y="641"/>
                  <a:pt x="2" y="1431"/>
                </a:cubicBezTo>
                <a:cubicBezTo>
                  <a:pt x="1" y="2222"/>
                  <a:pt x="641" y="2861"/>
                  <a:pt x="1432" y="2862"/>
                </a:cubicBezTo>
                <a:lnTo>
                  <a:pt x="15897" y="2862"/>
                </a:lnTo>
                <a:cubicBezTo>
                  <a:pt x="16687" y="2861"/>
                  <a:pt x="17327" y="2222"/>
                  <a:pt x="17327" y="1431"/>
                </a:cubicBezTo>
                <a:cubicBezTo>
                  <a:pt x="17327" y="641"/>
                  <a:pt x="16687" y="1"/>
                  <a:pt x="15897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43" name="Google Shape;8598;p77">
            <a:extLst>
              <a:ext uri="{FF2B5EF4-FFF2-40B4-BE49-F238E27FC236}">
                <a16:creationId xmlns:a16="http://schemas.microsoft.com/office/drawing/2014/main" id="{3F517504-BA61-3D2E-B1CB-FBE7DF6E91DB}"/>
              </a:ext>
            </a:extLst>
          </p:cNvPr>
          <p:cNvSpPr/>
          <p:nvPr/>
        </p:nvSpPr>
        <p:spPr>
          <a:xfrm>
            <a:off x="1412031" y="1721767"/>
            <a:ext cx="2660730" cy="536021"/>
          </a:xfrm>
          <a:custGeom>
            <a:avLst/>
            <a:gdLst/>
            <a:ahLst/>
            <a:cxnLst/>
            <a:rect l="l" t="t" r="r" b="b"/>
            <a:pathLst>
              <a:path w="17328" h="2863" extrusionOk="0">
                <a:moveTo>
                  <a:pt x="1432" y="1"/>
                </a:moveTo>
                <a:cubicBezTo>
                  <a:pt x="641" y="1"/>
                  <a:pt x="1" y="641"/>
                  <a:pt x="2" y="1431"/>
                </a:cubicBezTo>
                <a:cubicBezTo>
                  <a:pt x="1" y="2222"/>
                  <a:pt x="641" y="2861"/>
                  <a:pt x="1432" y="2862"/>
                </a:cubicBezTo>
                <a:lnTo>
                  <a:pt x="15897" y="2862"/>
                </a:lnTo>
                <a:cubicBezTo>
                  <a:pt x="16687" y="2861"/>
                  <a:pt x="17327" y="2222"/>
                  <a:pt x="17327" y="1431"/>
                </a:cubicBezTo>
                <a:cubicBezTo>
                  <a:pt x="17327" y="641"/>
                  <a:pt x="16687" y="1"/>
                  <a:pt x="15897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14" name="文字方塊 13">
            <a:extLst>
              <a:ext uri="{FF2B5EF4-FFF2-40B4-BE49-F238E27FC236}">
                <a16:creationId xmlns:a16="http://schemas.microsoft.com/office/drawing/2014/main" id="{ED375A69-9161-9567-5192-589AE74BA7D3}"/>
              </a:ext>
            </a:extLst>
          </p:cNvPr>
          <p:cNvSpPr txBox="1"/>
          <p:nvPr/>
        </p:nvSpPr>
        <p:spPr>
          <a:xfrm>
            <a:off x="3199596" y="264346"/>
            <a:ext cx="223917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   技術</a:t>
            </a:r>
          </a:p>
        </p:txBody>
      </p:sp>
      <p:grpSp>
        <p:nvGrpSpPr>
          <p:cNvPr id="15" name="Google Shape;6139;p54">
            <a:extLst>
              <a:ext uri="{FF2B5EF4-FFF2-40B4-BE49-F238E27FC236}">
                <a16:creationId xmlns:a16="http://schemas.microsoft.com/office/drawing/2014/main" id="{E3CC0B14-2E64-0F0A-3A4E-C597F93D7B52}"/>
              </a:ext>
            </a:extLst>
          </p:cNvPr>
          <p:cNvGrpSpPr/>
          <p:nvPr/>
        </p:nvGrpSpPr>
        <p:grpSpPr>
          <a:xfrm rot="3277550" flipH="1">
            <a:off x="237362" y="219230"/>
            <a:ext cx="1143310" cy="1172638"/>
            <a:chOff x="7294030" y="2128628"/>
            <a:chExt cx="2499009" cy="3065297"/>
          </a:xfrm>
        </p:grpSpPr>
        <p:grpSp>
          <p:nvGrpSpPr>
            <p:cNvPr id="16" name="Google Shape;6140;p54">
              <a:extLst>
                <a:ext uri="{FF2B5EF4-FFF2-40B4-BE49-F238E27FC236}">
                  <a16:creationId xmlns:a16="http://schemas.microsoft.com/office/drawing/2014/main" id="{13804051-9389-1186-1935-4492E1A7EC4C}"/>
                </a:ext>
              </a:extLst>
            </p:cNvPr>
            <p:cNvGrpSpPr/>
            <p:nvPr/>
          </p:nvGrpSpPr>
          <p:grpSpPr>
            <a:xfrm rot="1129786">
              <a:off x="7674521" y="2338305"/>
              <a:ext cx="1738028" cy="2645941"/>
              <a:chOff x="-1553725" y="-1697600"/>
              <a:chExt cx="1982898" cy="3018726"/>
            </a:xfrm>
          </p:grpSpPr>
          <p:sp>
            <p:nvSpPr>
              <p:cNvPr id="6431" name="Google Shape;6141;p54">
                <a:extLst>
                  <a:ext uri="{FF2B5EF4-FFF2-40B4-BE49-F238E27FC236}">
                    <a16:creationId xmlns:a16="http://schemas.microsoft.com/office/drawing/2014/main" id="{CBCFA59D-C3F4-8966-3BD6-FA527EF0AE76}"/>
                  </a:ext>
                </a:extLst>
              </p:cNvPr>
              <p:cNvSpPr/>
              <p:nvPr/>
            </p:nvSpPr>
            <p:spPr>
              <a:xfrm>
                <a:off x="-1058491" y="-382384"/>
                <a:ext cx="1417735" cy="1703510"/>
              </a:xfrm>
              <a:custGeom>
                <a:avLst/>
                <a:gdLst/>
                <a:ahLst/>
                <a:cxnLst/>
                <a:rect l="l" t="t" r="r" b="b"/>
                <a:pathLst>
                  <a:path w="8657" h="10402" extrusionOk="0">
                    <a:moveTo>
                      <a:pt x="110" y="0"/>
                    </a:moveTo>
                    <a:lnTo>
                      <a:pt x="110" y="8448"/>
                    </a:lnTo>
                    <a:cubicBezTo>
                      <a:pt x="110" y="8448"/>
                      <a:pt x="1" y="9817"/>
                      <a:pt x="2896" y="10283"/>
                    </a:cubicBezTo>
                    <a:cubicBezTo>
                      <a:pt x="3372" y="10362"/>
                      <a:pt x="3853" y="10402"/>
                      <a:pt x="4333" y="10402"/>
                    </a:cubicBezTo>
                    <a:cubicBezTo>
                      <a:pt x="4812" y="10402"/>
                      <a:pt x="5291" y="10362"/>
                      <a:pt x="5762" y="10283"/>
                    </a:cubicBezTo>
                    <a:cubicBezTo>
                      <a:pt x="8657" y="9817"/>
                      <a:pt x="8558" y="8448"/>
                      <a:pt x="8558" y="8448"/>
                    </a:cubicBezTo>
                    <a:lnTo>
                      <a:pt x="8558" y="0"/>
                    </a:lnTo>
                    <a:cubicBezTo>
                      <a:pt x="8389" y="209"/>
                      <a:pt x="8102" y="417"/>
                      <a:pt x="7735" y="585"/>
                    </a:cubicBezTo>
                    <a:cubicBezTo>
                      <a:pt x="7309" y="804"/>
                      <a:pt x="6773" y="962"/>
                      <a:pt x="6188" y="1071"/>
                    </a:cubicBezTo>
                    <a:cubicBezTo>
                      <a:pt x="5891" y="1121"/>
                      <a:pt x="5583" y="1170"/>
                      <a:pt x="5276" y="1200"/>
                    </a:cubicBezTo>
                    <a:cubicBezTo>
                      <a:pt x="4959" y="1220"/>
                      <a:pt x="4651" y="1240"/>
                      <a:pt x="4324" y="1240"/>
                    </a:cubicBezTo>
                    <a:cubicBezTo>
                      <a:pt x="4175" y="1240"/>
                      <a:pt x="4017" y="1230"/>
                      <a:pt x="3858" y="1230"/>
                    </a:cubicBezTo>
                    <a:cubicBezTo>
                      <a:pt x="3699" y="1220"/>
                      <a:pt x="3541" y="1210"/>
                      <a:pt x="3382" y="1200"/>
                    </a:cubicBezTo>
                    <a:cubicBezTo>
                      <a:pt x="3075" y="1170"/>
                      <a:pt x="2767" y="1121"/>
                      <a:pt x="2480" y="1071"/>
                    </a:cubicBezTo>
                    <a:cubicBezTo>
                      <a:pt x="1895" y="962"/>
                      <a:pt x="1359" y="804"/>
                      <a:pt x="923" y="585"/>
                    </a:cubicBezTo>
                    <a:cubicBezTo>
                      <a:pt x="566" y="417"/>
                      <a:pt x="279" y="209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2" name="Google Shape;6142;p54">
                <a:extLst>
                  <a:ext uri="{FF2B5EF4-FFF2-40B4-BE49-F238E27FC236}">
                    <a16:creationId xmlns:a16="http://schemas.microsoft.com/office/drawing/2014/main" id="{9CC91F10-3429-CC2A-E643-F0EAC87A5C3F}"/>
                  </a:ext>
                </a:extLst>
              </p:cNvPr>
              <p:cNvSpPr/>
              <p:nvPr/>
            </p:nvSpPr>
            <p:spPr>
              <a:xfrm>
                <a:off x="-1053578" y="-1697600"/>
                <a:ext cx="1482751" cy="1482587"/>
              </a:xfrm>
              <a:custGeom>
                <a:avLst/>
                <a:gdLst/>
                <a:ahLst/>
                <a:cxnLst/>
                <a:rect l="l" t="t" r="r" b="b"/>
                <a:pathLst>
                  <a:path w="9054" h="9053" extrusionOk="0">
                    <a:moveTo>
                      <a:pt x="5474" y="0"/>
                    </a:moveTo>
                    <a:lnTo>
                      <a:pt x="4929" y="149"/>
                    </a:lnTo>
                    <a:lnTo>
                      <a:pt x="4403" y="178"/>
                    </a:lnTo>
                    <a:lnTo>
                      <a:pt x="4066" y="575"/>
                    </a:lnTo>
                    <a:lnTo>
                      <a:pt x="3630" y="863"/>
                    </a:lnTo>
                    <a:lnTo>
                      <a:pt x="3531" y="1378"/>
                    </a:lnTo>
                    <a:lnTo>
                      <a:pt x="3263" y="1943"/>
                    </a:lnTo>
                    <a:lnTo>
                      <a:pt x="3382" y="2558"/>
                    </a:lnTo>
                    <a:lnTo>
                      <a:pt x="3322" y="3173"/>
                    </a:lnTo>
                    <a:lnTo>
                      <a:pt x="3600" y="3728"/>
                    </a:lnTo>
                    <a:lnTo>
                      <a:pt x="3878" y="4680"/>
                    </a:lnTo>
                    <a:lnTo>
                      <a:pt x="4552" y="5404"/>
                    </a:lnTo>
                    <a:lnTo>
                      <a:pt x="5087" y="6138"/>
                    </a:lnTo>
                    <a:cubicBezTo>
                      <a:pt x="4839" y="6118"/>
                      <a:pt x="4572" y="6108"/>
                      <a:pt x="4304" y="6108"/>
                    </a:cubicBezTo>
                    <a:cubicBezTo>
                      <a:pt x="1924" y="6108"/>
                      <a:pt x="1" y="6762"/>
                      <a:pt x="1" y="7575"/>
                    </a:cubicBezTo>
                    <a:cubicBezTo>
                      <a:pt x="1" y="8388"/>
                      <a:pt x="1924" y="9053"/>
                      <a:pt x="4304" y="9053"/>
                    </a:cubicBezTo>
                    <a:cubicBezTo>
                      <a:pt x="6674" y="9053"/>
                      <a:pt x="8597" y="8388"/>
                      <a:pt x="8597" y="7575"/>
                    </a:cubicBezTo>
                    <a:cubicBezTo>
                      <a:pt x="8597" y="7407"/>
                      <a:pt x="8518" y="7248"/>
                      <a:pt x="8359" y="7099"/>
                    </a:cubicBezTo>
                    <a:lnTo>
                      <a:pt x="8647" y="7000"/>
                    </a:lnTo>
                    <a:lnTo>
                      <a:pt x="8766" y="6554"/>
                    </a:lnTo>
                    <a:lnTo>
                      <a:pt x="9024" y="6167"/>
                    </a:lnTo>
                    <a:lnTo>
                      <a:pt x="8934" y="5701"/>
                    </a:lnTo>
                    <a:lnTo>
                      <a:pt x="9053" y="4799"/>
                    </a:lnTo>
                    <a:lnTo>
                      <a:pt x="8776" y="3926"/>
                    </a:lnTo>
                    <a:lnTo>
                      <a:pt x="8647" y="3024"/>
                    </a:lnTo>
                    <a:lnTo>
                      <a:pt x="8151" y="2271"/>
                    </a:lnTo>
                    <a:lnTo>
                      <a:pt x="8012" y="1775"/>
                    </a:lnTo>
                    <a:lnTo>
                      <a:pt x="7606" y="1467"/>
                    </a:lnTo>
                    <a:lnTo>
                      <a:pt x="7378" y="1011"/>
                    </a:lnTo>
                    <a:lnTo>
                      <a:pt x="6922" y="793"/>
                    </a:lnTo>
                    <a:lnTo>
                      <a:pt x="6535" y="377"/>
                    </a:lnTo>
                    <a:lnTo>
                      <a:pt x="5980" y="268"/>
                    </a:lnTo>
                    <a:lnTo>
                      <a:pt x="5474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3" name="Google Shape;6143;p54">
                <a:extLst>
                  <a:ext uri="{FF2B5EF4-FFF2-40B4-BE49-F238E27FC236}">
                    <a16:creationId xmlns:a16="http://schemas.microsoft.com/office/drawing/2014/main" id="{5897FD02-1806-A0A7-6616-849F0DFAD733}"/>
                  </a:ext>
                </a:extLst>
              </p:cNvPr>
              <p:cNvSpPr/>
              <p:nvPr/>
            </p:nvSpPr>
            <p:spPr>
              <a:xfrm>
                <a:off x="-917160" y="-109547"/>
                <a:ext cx="79755" cy="138056"/>
              </a:xfrm>
              <a:custGeom>
                <a:avLst/>
                <a:gdLst/>
                <a:ahLst/>
                <a:cxnLst/>
                <a:rect l="l" t="t" r="r" b="b"/>
                <a:pathLst>
                  <a:path w="487" h="843" extrusionOk="0">
                    <a:moveTo>
                      <a:pt x="10" y="0"/>
                    </a:moveTo>
                    <a:cubicBezTo>
                      <a:pt x="1" y="199"/>
                      <a:pt x="1" y="417"/>
                      <a:pt x="1" y="645"/>
                    </a:cubicBezTo>
                    <a:cubicBezTo>
                      <a:pt x="60" y="674"/>
                      <a:pt x="120" y="704"/>
                      <a:pt x="179" y="734"/>
                    </a:cubicBezTo>
                    <a:cubicBezTo>
                      <a:pt x="229" y="754"/>
                      <a:pt x="278" y="774"/>
                      <a:pt x="328" y="793"/>
                    </a:cubicBezTo>
                    <a:lnTo>
                      <a:pt x="417" y="823"/>
                    </a:lnTo>
                    <a:lnTo>
                      <a:pt x="467" y="843"/>
                    </a:lnTo>
                    <a:cubicBezTo>
                      <a:pt x="467" y="625"/>
                      <a:pt x="476" y="417"/>
                      <a:pt x="486" y="228"/>
                    </a:cubicBezTo>
                    <a:cubicBezTo>
                      <a:pt x="427" y="208"/>
                      <a:pt x="387" y="189"/>
                      <a:pt x="338" y="169"/>
                    </a:cubicBezTo>
                    <a:lnTo>
                      <a:pt x="248" y="129"/>
                    </a:lnTo>
                    <a:cubicBezTo>
                      <a:pt x="199" y="99"/>
                      <a:pt x="149" y="80"/>
                      <a:pt x="100" y="50"/>
                    </a:cubicBezTo>
                    <a:cubicBezTo>
                      <a:pt x="70" y="40"/>
                      <a:pt x="4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4" name="Google Shape;6144;p54">
                <a:extLst>
                  <a:ext uri="{FF2B5EF4-FFF2-40B4-BE49-F238E27FC236}">
                    <a16:creationId xmlns:a16="http://schemas.microsoft.com/office/drawing/2014/main" id="{04BD6C33-7B5F-7418-1C52-0BA8025FC38B}"/>
                  </a:ext>
                </a:extLst>
              </p:cNvPr>
              <p:cNvSpPr/>
              <p:nvPr/>
            </p:nvSpPr>
            <p:spPr>
              <a:xfrm>
                <a:off x="-918797" y="29983"/>
                <a:ext cx="76479" cy="136582"/>
              </a:xfrm>
              <a:custGeom>
                <a:avLst/>
                <a:gdLst/>
                <a:ahLst/>
                <a:cxnLst/>
                <a:rect l="l" t="t" r="r" b="b"/>
                <a:pathLst>
                  <a:path w="467" h="834" extrusionOk="0">
                    <a:moveTo>
                      <a:pt x="11" y="1"/>
                    </a:moveTo>
                    <a:cubicBezTo>
                      <a:pt x="1" y="100"/>
                      <a:pt x="1" y="209"/>
                      <a:pt x="1" y="318"/>
                    </a:cubicBezTo>
                    <a:cubicBezTo>
                      <a:pt x="1" y="427"/>
                      <a:pt x="1" y="526"/>
                      <a:pt x="1" y="635"/>
                    </a:cubicBezTo>
                    <a:cubicBezTo>
                      <a:pt x="60" y="665"/>
                      <a:pt x="120" y="695"/>
                      <a:pt x="189" y="725"/>
                    </a:cubicBezTo>
                    <a:cubicBezTo>
                      <a:pt x="239" y="745"/>
                      <a:pt x="288" y="764"/>
                      <a:pt x="338" y="784"/>
                    </a:cubicBezTo>
                    <a:lnTo>
                      <a:pt x="427" y="824"/>
                    </a:lnTo>
                    <a:lnTo>
                      <a:pt x="447" y="834"/>
                    </a:lnTo>
                    <a:cubicBezTo>
                      <a:pt x="457" y="655"/>
                      <a:pt x="467" y="487"/>
                      <a:pt x="467" y="328"/>
                    </a:cubicBezTo>
                    <a:cubicBezTo>
                      <a:pt x="467" y="288"/>
                      <a:pt x="467" y="249"/>
                      <a:pt x="467" y="219"/>
                    </a:cubicBezTo>
                    <a:cubicBezTo>
                      <a:pt x="427" y="199"/>
                      <a:pt x="387" y="179"/>
                      <a:pt x="348" y="160"/>
                    </a:cubicBezTo>
                    <a:lnTo>
                      <a:pt x="258" y="120"/>
                    </a:lnTo>
                    <a:cubicBezTo>
                      <a:pt x="209" y="100"/>
                      <a:pt x="159" y="80"/>
                      <a:pt x="110" y="50"/>
                    </a:cubicBezTo>
                    <a:cubicBezTo>
                      <a:pt x="70" y="3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5" name="Google Shape;6145;p54">
                <a:extLst>
                  <a:ext uri="{FF2B5EF4-FFF2-40B4-BE49-F238E27FC236}">
                    <a16:creationId xmlns:a16="http://schemas.microsoft.com/office/drawing/2014/main" id="{2E53D4E7-D6A1-DAF8-4C51-4B1699C6AB45}"/>
                  </a:ext>
                </a:extLst>
              </p:cNvPr>
              <p:cNvSpPr/>
              <p:nvPr/>
            </p:nvSpPr>
            <p:spPr>
              <a:xfrm>
                <a:off x="-918797" y="447426"/>
                <a:ext cx="60266" cy="12839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7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208"/>
                      <a:pt x="11" y="407"/>
                      <a:pt x="11" y="605"/>
                    </a:cubicBezTo>
                    <a:cubicBezTo>
                      <a:pt x="11" y="625"/>
                      <a:pt x="11" y="635"/>
                      <a:pt x="11" y="645"/>
                    </a:cubicBezTo>
                    <a:cubicBezTo>
                      <a:pt x="70" y="674"/>
                      <a:pt x="130" y="704"/>
                      <a:pt x="189" y="724"/>
                    </a:cubicBezTo>
                    <a:cubicBezTo>
                      <a:pt x="239" y="744"/>
                      <a:pt x="288" y="764"/>
                      <a:pt x="338" y="783"/>
                    </a:cubicBezTo>
                    <a:cubicBezTo>
                      <a:pt x="338" y="734"/>
                      <a:pt x="348" y="674"/>
                      <a:pt x="348" y="615"/>
                    </a:cubicBezTo>
                    <a:cubicBezTo>
                      <a:pt x="358" y="466"/>
                      <a:pt x="367" y="327"/>
                      <a:pt x="367" y="179"/>
                    </a:cubicBezTo>
                    <a:cubicBezTo>
                      <a:pt x="367" y="169"/>
                      <a:pt x="358" y="169"/>
                      <a:pt x="348" y="169"/>
                    </a:cubicBezTo>
                    <a:lnTo>
                      <a:pt x="258" y="119"/>
                    </a:lnTo>
                    <a:cubicBezTo>
                      <a:pt x="209" y="99"/>
                      <a:pt x="159" y="79"/>
                      <a:pt x="110" y="50"/>
                    </a:cubicBezTo>
                    <a:cubicBezTo>
                      <a:pt x="70" y="30"/>
                      <a:pt x="4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6" name="Google Shape;6146;p54">
                <a:extLst>
                  <a:ext uri="{FF2B5EF4-FFF2-40B4-BE49-F238E27FC236}">
                    <a16:creationId xmlns:a16="http://schemas.microsoft.com/office/drawing/2014/main" id="{BF93EC74-916D-9193-65DB-199E42152D2D}"/>
                  </a:ext>
                </a:extLst>
              </p:cNvPr>
              <p:cNvSpPr/>
              <p:nvPr/>
            </p:nvSpPr>
            <p:spPr>
              <a:xfrm>
                <a:off x="-918797" y="168039"/>
                <a:ext cx="73204" cy="13494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824" extrusionOk="0">
                    <a:moveTo>
                      <a:pt x="1" y="1"/>
                    </a:moveTo>
                    <a:cubicBezTo>
                      <a:pt x="1" y="60"/>
                      <a:pt x="1" y="110"/>
                      <a:pt x="1" y="169"/>
                    </a:cubicBezTo>
                    <a:cubicBezTo>
                      <a:pt x="1" y="328"/>
                      <a:pt x="1" y="487"/>
                      <a:pt x="1" y="645"/>
                    </a:cubicBezTo>
                    <a:cubicBezTo>
                      <a:pt x="60" y="675"/>
                      <a:pt x="120" y="705"/>
                      <a:pt x="189" y="734"/>
                    </a:cubicBezTo>
                    <a:cubicBezTo>
                      <a:pt x="239" y="754"/>
                      <a:pt x="288" y="774"/>
                      <a:pt x="338" y="794"/>
                    </a:cubicBezTo>
                    <a:lnTo>
                      <a:pt x="417" y="824"/>
                    </a:lnTo>
                    <a:cubicBezTo>
                      <a:pt x="427" y="615"/>
                      <a:pt x="437" y="417"/>
                      <a:pt x="447" y="209"/>
                    </a:cubicBezTo>
                    <a:cubicBezTo>
                      <a:pt x="407" y="199"/>
                      <a:pt x="377" y="189"/>
                      <a:pt x="348" y="169"/>
                    </a:cubicBezTo>
                    <a:lnTo>
                      <a:pt x="258" y="130"/>
                    </a:lnTo>
                    <a:cubicBezTo>
                      <a:pt x="209" y="110"/>
                      <a:pt x="159" y="80"/>
                      <a:pt x="110" y="60"/>
                    </a:cubicBezTo>
                    <a:cubicBezTo>
                      <a:pt x="70" y="40"/>
                      <a:pt x="30" y="2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7" name="Google Shape;6147;p54">
                <a:extLst>
                  <a:ext uri="{FF2B5EF4-FFF2-40B4-BE49-F238E27FC236}">
                    <a16:creationId xmlns:a16="http://schemas.microsoft.com/office/drawing/2014/main" id="{D985EEE5-DDAA-2322-D3B8-B69CAE5BCC90}"/>
                  </a:ext>
                </a:extLst>
              </p:cNvPr>
              <p:cNvSpPr/>
              <p:nvPr/>
            </p:nvSpPr>
            <p:spPr>
              <a:xfrm>
                <a:off x="-915522" y="586956"/>
                <a:ext cx="50440" cy="12528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765" extrusionOk="0">
                    <a:moveTo>
                      <a:pt x="0" y="1"/>
                    </a:moveTo>
                    <a:cubicBezTo>
                      <a:pt x="0" y="140"/>
                      <a:pt x="10" y="279"/>
                      <a:pt x="10" y="407"/>
                    </a:cubicBezTo>
                    <a:cubicBezTo>
                      <a:pt x="10" y="497"/>
                      <a:pt x="10" y="576"/>
                      <a:pt x="20" y="655"/>
                    </a:cubicBezTo>
                    <a:cubicBezTo>
                      <a:pt x="70" y="675"/>
                      <a:pt x="119" y="705"/>
                      <a:pt x="169" y="725"/>
                    </a:cubicBezTo>
                    <a:cubicBezTo>
                      <a:pt x="199" y="735"/>
                      <a:pt x="229" y="754"/>
                      <a:pt x="258" y="764"/>
                    </a:cubicBezTo>
                    <a:cubicBezTo>
                      <a:pt x="268" y="645"/>
                      <a:pt x="278" y="536"/>
                      <a:pt x="288" y="417"/>
                    </a:cubicBezTo>
                    <a:cubicBezTo>
                      <a:pt x="288" y="328"/>
                      <a:pt x="298" y="239"/>
                      <a:pt x="308" y="150"/>
                    </a:cubicBezTo>
                    <a:lnTo>
                      <a:pt x="238" y="120"/>
                    </a:lnTo>
                    <a:cubicBezTo>
                      <a:pt x="189" y="100"/>
                      <a:pt x="139" y="70"/>
                      <a:pt x="90" y="50"/>
                    </a:cubicBezTo>
                    <a:cubicBezTo>
                      <a:pt x="60" y="31"/>
                      <a:pt x="30" y="2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8" name="Google Shape;6148;p54">
                <a:extLst>
                  <a:ext uri="{FF2B5EF4-FFF2-40B4-BE49-F238E27FC236}">
                    <a16:creationId xmlns:a16="http://schemas.microsoft.com/office/drawing/2014/main" id="{1BD18337-6041-620F-BD6E-B08EF34FC0BA}"/>
                  </a:ext>
                </a:extLst>
              </p:cNvPr>
              <p:cNvSpPr/>
              <p:nvPr/>
            </p:nvSpPr>
            <p:spPr>
              <a:xfrm>
                <a:off x="-910609" y="728287"/>
                <a:ext cx="34227" cy="11709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15" extrusionOk="0">
                    <a:moveTo>
                      <a:pt x="0" y="1"/>
                    </a:moveTo>
                    <a:cubicBezTo>
                      <a:pt x="0" y="50"/>
                      <a:pt x="0" y="90"/>
                      <a:pt x="0" y="129"/>
                    </a:cubicBezTo>
                    <a:cubicBezTo>
                      <a:pt x="10" y="328"/>
                      <a:pt x="20" y="506"/>
                      <a:pt x="30" y="665"/>
                    </a:cubicBezTo>
                    <a:cubicBezTo>
                      <a:pt x="70" y="675"/>
                      <a:pt x="109" y="695"/>
                      <a:pt x="139" y="714"/>
                    </a:cubicBezTo>
                    <a:lnTo>
                      <a:pt x="159" y="714"/>
                    </a:lnTo>
                    <a:cubicBezTo>
                      <a:pt x="169" y="546"/>
                      <a:pt x="189" y="357"/>
                      <a:pt x="208" y="139"/>
                    </a:cubicBezTo>
                    <a:cubicBezTo>
                      <a:pt x="208" y="129"/>
                      <a:pt x="208" y="119"/>
                      <a:pt x="208" y="110"/>
                    </a:cubicBezTo>
                    <a:cubicBezTo>
                      <a:pt x="159" y="80"/>
                      <a:pt x="109" y="60"/>
                      <a:pt x="60" y="40"/>
                    </a:cubicBezTo>
                    <a:cubicBezTo>
                      <a:pt x="40" y="20"/>
                      <a:pt x="20" y="1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9" name="Google Shape;6149;p54">
                <a:extLst>
                  <a:ext uri="{FF2B5EF4-FFF2-40B4-BE49-F238E27FC236}">
                    <a16:creationId xmlns:a16="http://schemas.microsoft.com/office/drawing/2014/main" id="{37B9B7A5-D198-77E8-0CD9-EF09FD654457}"/>
                  </a:ext>
                </a:extLst>
              </p:cNvPr>
              <p:cNvSpPr/>
              <p:nvPr/>
            </p:nvSpPr>
            <p:spPr>
              <a:xfrm>
                <a:off x="-902584" y="872730"/>
                <a:ext cx="13265" cy="75006"/>
              </a:xfrm>
              <a:custGeom>
                <a:avLst/>
                <a:gdLst/>
                <a:ahLst/>
                <a:cxnLst/>
                <a:rect l="l" t="t" r="r" b="b"/>
                <a:pathLst>
                  <a:path w="81" h="458" extrusionOk="0">
                    <a:moveTo>
                      <a:pt x="1" y="1"/>
                    </a:moveTo>
                    <a:cubicBezTo>
                      <a:pt x="1" y="41"/>
                      <a:pt x="1" y="90"/>
                      <a:pt x="11" y="130"/>
                    </a:cubicBezTo>
                    <a:cubicBezTo>
                      <a:pt x="11" y="229"/>
                      <a:pt x="21" y="318"/>
                      <a:pt x="31" y="378"/>
                    </a:cubicBezTo>
                    <a:cubicBezTo>
                      <a:pt x="31" y="427"/>
                      <a:pt x="31" y="457"/>
                      <a:pt x="31" y="457"/>
                    </a:cubicBezTo>
                    <a:cubicBezTo>
                      <a:pt x="31" y="457"/>
                      <a:pt x="40" y="427"/>
                      <a:pt x="40" y="378"/>
                    </a:cubicBezTo>
                    <a:cubicBezTo>
                      <a:pt x="50" y="318"/>
                      <a:pt x="60" y="239"/>
                      <a:pt x="70" y="130"/>
                    </a:cubicBezTo>
                    <a:cubicBezTo>
                      <a:pt x="80" y="100"/>
                      <a:pt x="80" y="70"/>
                      <a:pt x="80" y="41"/>
                    </a:cubicBezTo>
                    <a:cubicBezTo>
                      <a:pt x="60" y="31"/>
                      <a:pt x="31" y="2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0" name="Google Shape;6150;p54">
                <a:extLst>
                  <a:ext uri="{FF2B5EF4-FFF2-40B4-BE49-F238E27FC236}">
                    <a16:creationId xmlns:a16="http://schemas.microsoft.com/office/drawing/2014/main" id="{261DCB1F-06B4-4471-E420-8623CBD7E546}"/>
                  </a:ext>
                </a:extLst>
              </p:cNvPr>
              <p:cNvSpPr/>
              <p:nvPr/>
            </p:nvSpPr>
            <p:spPr>
              <a:xfrm>
                <a:off x="-918797" y="307732"/>
                <a:ext cx="66817" cy="131669"/>
              </a:xfrm>
              <a:custGeom>
                <a:avLst/>
                <a:gdLst/>
                <a:ahLst/>
                <a:cxnLst/>
                <a:rect l="l" t="t" r="r" b="b"/>
                <a:pathLst>
                  <a:path w="408" h="804" extrusionOk="0">
                    <a:moveTo>
                      <a:pt x="1" y="0"/>
                    </a:moveTo>
                    <a:lnTo>
                      <a:pt x="1" y="40"/>
                    </a:lnTo>
                    <a:cubicBezTo>
                      <a:pt x="1" y="238"/>
                      <a:pt x="1" y="447"/>
                      <a:pt x="1" y="645"/>
                    </a:cubicBezTo>
                    <a:cubicBezTo>
                      <a:pt x="60" y="675"/>
                      <a:pt x="130" y="704"/>
                      <a:pt x="189" y="734"/>
                    </a:cubicBezTo>
                    <a:cubicBezTo>
                      <a:pt x="239" y="754"/>
                      <a:pt x="288" y="774"/>
                      <a:pt x="338" y="794"/>
                    </a:cubicBezTo>
                    <a:lnTo>
                      <a:pt x="377" y="804"/>
                    </a:lnTo>
                    <a:cubicBezTo>
                      <a:pt x="387" y="605"/>
                      <a:pt x="397" y="397"/>
                      <a:pt x="407" y="199"/>
                    </a:cubicBezTo>
                    <a:cubicBezTo>
                      <a:pt x="387" y="189"/>
                      <a:pt x="367" y="179"/>
                      <a:pt x="348" y="169"/>
                    </a:cubicBezTo>
                    <a:lnTo>
                      <a:pt x="258" y="129"/>
                    </a:lnTo>
                    <a:cubicBezTo>
                      <a:pt x="209" y="100"/>
                      <a:pt x="159" y="80"/>
                      <a:pt x="110" y="60"/>
                    </a:cubicBezTo>
                    <a:cubicBezTo>
                      <a:pt x="70" y="40"/>
                      <a:pt x="3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1" name="Google Shape;6151;p54">
                <a:extLst>
                  <a:ext uri="{FF2B5EF4-FFF2-40B4-BE49-F238E27FC236}">
                    <a16:creationId xmlns:a16="http://schemas.microsoft.com/office/drawing/2014/main" id="{17C8A7CC-B74C-5B0C-0590-48DA217A0E98}"/>
                  </a:ext>
                </a:extLst>
              </p:cNvPr>
              <p:cNvSpPr/>
              <p:nvPr/>
            </p:nvSpPr>
            <p:spPr>
              <a:xfrm>
                <a:off x="-736851" y="-38145"/>
                <a:ext cx="58629" cy="110543"/>
              </a:xfrm>
              <a:custGeom>
                <a:avLst/>
                <a:gdLst/>
                <a:ahLst/>
                <a:cxnLst/>
                <a:rect l="l" t="t" r="r" b="b"/>
                <a:pathLst>
                  <a:path w="358" h="675" extrusionOk="0">
                    <a:moveTo>
                      <a:pt x="10" y="0"/>
                    </a:moveTo>
                    <a:cubicBezTo>
                      <a:pt x="10" y="10"/>
                      <a:pt x="10" y="20"/>
                      <a:pt x="10" y="40"/>
                    </a:cubicBezTo>
                    <a:cubicBezTo>
                      <a:pt x="10" y="199"/>
                      <a:pt x="0" y="367"/>
                      <a:pt x="0" y="536"/>
                    </a:cubicBezTo>
                    <a:cubicBezTo>
                      <a:pt x="0" y="556"/>
                      <a:pt x="0" y="576"/>
                      <a:pt x="0" y="595"/>
                    </a:cubicBezTo>
                    <a:lnTo>
                      <a:pt x="179" y="645"/>
                    </a:lnTo>
                    <a:lnTo>
                      <a:pt x="327" y="675"/>
                    </a:lnTo>
                    <a:cubicBezTo>
                      <a:pt x="327" y="625"/>
                      <a:pt x="327" y="585"/>
                      <a:pt x="327" y="546"/>
                    </a:cubicBezTo>
                    <a:cubicBezTo>
                      <a:pt x="337" y="387"/>
                      <a:pt x="347" y="238"/>
                      <a:pt x="357" y="90"/>
                    </a:cubicBezTo>
                    <a:lnTo>
                      <a:pt x="119" y="3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2" name="Google Shape;6152;p54">
                <a:extLst>
                  <a:ext uri="{FF2B5EF4-FFF2-40B4-BE49-F238E27FC236}">
                    <a16:creationId xmlns:a16="http://schemas.microsoft.com/office/drawing/2014/main" id="{72E1F38A-F415-CA18-3913-E96E779DDCAB}"/>
                  </a:ext>
                </a:extLst>
              </p:cNvPr>
              <p:cNvSpPr/>
              <p:nvPr/>
            </p:nvSpPr>
            <p:spPr>
              <a:xfrm>
                <a:off x="-740127" y="99911"/>
                <a:ext cx="53716" cy="10890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665" extrusionOk="0">
                    <a:moveTo>
                      <a:pt x="10" y="0"/>
                    </a:moveTo>
                    <a:cubicBezTo>
                      <a:pt x="10" y="70"/>
                      <a:pt x="10" y="139"/>
                      <a:pt x="10" y="199"/>
                    </a:cubicBezTo>
                    <a:cubicBezTo>
                      <a:pt x="0" y="337"/>
                      <a:pt x="0" y="466"/>
                      <a:pt x="0" y="605"/>
                    </a:cubicBezTo>
                    <a:lnTo>
                      <a:pt x="199" y="645"/>
                    </a:lnTo>
                    <a:lnTo>
                      <a:pt x="288" y="665"/>
                    </a:lnTo>
                    <a:cubicBezTo>
                      <a:pt x="298" y="516"/>
                      <a:pt x="308" y="367"/>
                      <a:pt x="318" y="218"/>
                    </a:cubicBezTo>
                    <a:cubicBezTo>
                      <a:pt x="318" y="169"/>
                      <a:pt x="328" y="129"/>
                      <a:pt x="328" y="80"/>
                    </a:cubicBezTo>
                    <a:lnTo>
                      <a:pt x="139" y="4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3" name="Google Shape;6153;p54">
                <a:extLst>
                  <a:ext uri="{FF2B5EF4-FFF2-40B4-BE49-F238E27FC236}">
                    <a16:creationId xmlns:a16="http://schemas.microsoft.com/office/drawing/2014/main" id="{8980E9A3-3ECC-BA55-E784-914320582D1B}"/>
                  </a:ext>
                </a:extLst>
              </p:cNvPr>
              <p:cNvSpPr/>
              <p:nvPr/>
            </p:nvSpPr>
            <p:spPr>
              <a:xfrm>
                <a:off x="-736851" y="517191"/>
                <a:ext cx="13101" cy="66817"/>
              </a:xfrm>
              <a:custGeom>
                <a:avLst/>
                <a:gdLst/>
                <a:ahLst/>
                <a:cxnLst/>
                <a:rect l="l" t="t" r="r" b="b"/>
                <a:pathLst>
                  <a:path w="80" h="408" extrusionOk="0">
                    <a:moveTo>
                      <a:pt x="0" y="1"/>
                    </a:moveTo>
                    <a:cubicBezTo>
                      <a:pt x="0" y="60"/>
                      <a:pt x="10" y="119"/>
                      <a:pt x="10" y="169"/>
                    </a:cubicBezTo>
                    <a:cubicBezTo>
                      <a:pt x="20" y="318"/>
                      <a:pt x="20" y="407"/>
                      <a:pt x="20" y="407"/>
                    </a:cubicBezTo>
                    <a:cubicBezTo>
                      <a:pt x="20" y="407"/>
                      <a:pt x="40" y="318"/>
                      <a:pt x="60" y="169"/>
                    </a:cubicBezTo>
                    <a:cubicBezTo>
                      <a:pt x="70" y="129"/>
                      <a:pt x="70" y="80"/>
                      <a:pt x="79" y="3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4" name="Google Shape;6154;p54">
                <a:extLst>
                  <a:ext uri="{FF2B5EF4-FFF2-40B4-BE49-F238E27FC236}">
                    <a16:creationId xmlns:a16="http://schemas.microsoft.com/office/drawing/2014/main" id="{BFCFA112-9E26-F244-8951-56CAFD9C806F}"/>
                  </a:ext>
                </a:extLst>
              </p:cNvPr>
              <p:cNvSpPr/>
              <p:nvPr/>
            </p:nvSpPr>
            <p:spPr>
              <a:xfrm>
                <a:off x="-741764" y="237967"/>
                <a:ext cx="45691" cy="10890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665" extrusionOk="0">
                    <a:moveTo>
                      <a:pt x="10" y="0"/>
                    </a:moveTo>
                    <a:cubicBezTo>
                      <a:pt x="0" y="129"/>
                      <a:pt x="0" y="248"/>
                      <a:pt x="0" y="367"/>
                    </a:cubicBezTo>
                    <a:cubicBezTo>
                      <a:pt x="0" y="446"/>
                      <a:pt x="0" y="526"/>
                      <a:pt x="0" y="605"/>
                    </a:cubicBezTo>
                    <a:lnTo>
                      <a:pt x="209" y="654"/>
                    </a:lnTo>
                    <a:lnTo>
                      <a:pt x="228" y="664"/>
                    </a:lnTo>
                    <a:cubicBezTo>
                      <a:pt x="238" y="565"/>
                      <a:pt x="248" y="476"/>
                      <a:pt x="258" y="377"/>
                    </a:cubicBezTo>
                    <a:cubicBezTo>
                      <a:pt x="258" y="278"/>
                      <a:pt x="268" y="179"/>
                      <a:pt x="278" y="79"/>
                    </a:cubicBezTo>
                    <a:lnTo>
                      <a:pt x="149" y="4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5" name="Google Shape;6155;p54">
                <a:extLst>
                  <a:ext uri="{FF2B5EF4-FFF2-40B4-BE49-F238E27FC236}">
                    <a16:creationId xmlns:a16="http://schemas.microsoft.com/office/drawing/2014/main" id="{6BDA8693-4ADE-0A46-F72D-010F25B0CA25}"/>
                  </a:ext>
                </a:extLst>
              </p:cNvPr>
              <p:cNvSpPr/>
              <p:nvPr/>
            </p:nvSpPr>
            <p:spPr>
              <a:xfrm>
                <a:off x="-740127" y="377497"/>
                <a:ext cx="32590" cy="104156"/>
              </a:xfrm>
              <a:custGeom>
                <a:avLst/>
                <a:gdLst/>
                <a:ahLst/>
                <a:cxnLst/>
                <a:rect l="l" t="t" r="r" b="b"/>
                <a:pathLst>
                  <a:path w="199" h="636" extrusionOk="0">
                    <a:moveTo>
                      <a:pt x="0" y="1"/>
                    </a:moveTo>
                    <a:cubicBezTo>
                      <a:pt x="0" y="140"/>
                      <a:pt x="0" y="269"/>
                      <a:pt x="0" y="397"/>
                    </a:cubicBezTo>
                    <a:cubicBezTo>
                      <a:pt x="0" y="467"/>
                      <a:pt x="10" y="536"/>
                      <a:pt x="10" y="606"/>
                    </a:cubicBezTo>
                    <a:lnTo>
                      <a:pt x="129" y="635"/>
                    </a:lnTo>
                    <a:cubicBezTo>
                      <a:pt x="139" y="566"/>
                      <a:pt x="149" y="487"/>
                      <a:pt x="159" y="407"/>
                    </a:cubicBezTo>
                    <a:cubicBezTo>
                      <a:pt x="169" y="298"/>
                      <a:pt x="179" y="179"/>
                      <a:pt x="199" y="60"/>
                    </a:cubicBezTo>
                    <a:lnTo>
                      <a:pt x="139" y="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6" name="Google Shape;6156;p54">
                <a:extLst>
                  <a:ext uri="{FF2B5EF4-FFF2-40B4-BE49-F238E27FC236}">
                    <a16:creationId xmlns:a16="http://schemas.microsoft.com/office/drawing/2014/main" id="{43874D3D-7B8F-6AF5-28C0-3054C99F8889}"/>
                  </a:ext>
                </a:extLst>
              </p:cNvPr>
              <p:cNvSpPr/>
              <p:nvPr/>
            </p:nvSpPr>
            <p:spPr>
              <a:xfrm>
                <a:off x="-584220" y="-5719"/>
                <a:ext cx="35865" cy="97605"/>
              </a:xfrm>
              <a:custGeom>
                <a:avLst/>
                <a:gdLst/>
                <a:ahLst/>
                <a:cxnLst/>
                <a:rect l="l" t="t" r="r" b="b"/>
                <a:pathLst>
                  <a:path w="219" h="596" extrusionOk="0">
                    <a:moveTo>
                      <a:pt x="10" y="1"/>
                    </a:moveTo>
                    <a:cubicBezTo>
                      <a:pt x="10" y="21"/>
                      <a:pt x="10" y="40"/>
                      <a:pt x="10" y="60"/>
                    </a:cubicBezTo>
                    <a:cubicBezTo>
                      <a:pt x="10" y="239"/>
                      <a:pt x="0" y="407"/>
                      <a:pt x="0" y="576"/>
                    </a:cubicBezTo>
                    <a:cubicBezTo>
                      <a:pt x="50" y="586"/>
                      <a:pt x="99" y="586"/>
                      <a:pt x="159" y="596"/>
                    </a:cubicBezTo>
                    <a:lnTo>
                      <a:pt x="179" y="596"/>
                    </a:lnTo>
                    <a:cubicBezTo>
                      <a:pt x="189" y="427"/>
                      <a:pt x="198" y="249"/>
                      <a:pt x="208" y="70"/>
                    </a:cubicBezTo>
                    <a:cubicBezTo>
                      <a:pt x="218" y="50"/>
                      <a:pt x="218" y="40"/>
                      <a:pt x="218" y="21"/>
                    </a:cubicBezTo>
                    <a:cubicBezTo>
                      <a:pt x="189" y="21"/>
                      <a:pt x="159" y="11"/>
                      <a:pt x="129" y="11"/>
                    </a:cubicBezTo>
                    <a:cubicBezTo>
                      <a:pt x="89" y="11"/>
                      <a:pt x="50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157;p54">
                <a:extLst>
                  <a:ext uri="{FF2B5EF4-FFF2-40B4-BE49-F238E27FC236}">
                    <a16:creationId xmlns:a16="http://schemas.microsoft.com/office/drawing/2014/main" id="{5D7EF721-C1D0-BD74-D430-EE39EB0ACFCE}"/>
                  </a:ext>
                </a:extLst>
              </p:cNvPr>
              <p:cNvSpPr/>
              <p:nvPr/>
            </p:nvSpPr>
            <p:spPr>
              <a:xfrm>
                <a:off x="-584220" y="132337"/>
                <a:ext cx="26039" cy="9760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596" extrusionOk="0">
                    <a:moveTo>
                      <a:pt x="0" y="1"/>
                    </a:moveTo>
                    <a:cubicBezTo>
                      <a:pt x="0" y="209"/>
                      <a:pt x="0" y="407"/>
                      <a:pt x="10" y="576"/>
                    </a:cubicBezTo>
                    <a:cubicBezTo>
                      <a:pt x="10" y="576"/>
                      <a:pt x="10" y="586"/>
                      <a:pt x="10" y="586"/>
                    </a:cubicBezTo>
                    <a:cubicBezTo>
                      <a:pt x="40" y="586"/>
                      <a:pt x="80" y="596"/>
                      <a:pt x="109" y="596"/>
                    </a:cubicBezTo>
                    <a:cubicBezTo>
                      <a:pt x="109" y="586"/>
                      <a:pt x="109" y="586"/>
                      <a:pt x="109" y="586"/>
                    </a:cubicBezTo>
                    <a:cubicBezTo>
                      <a:pt x="129" y="417"/>
                      <a:pt x="149" y="229"/>
                      <a:pt x="159" y="20"/>
                    </a:cubicBezTo>
                    <a:lnTo>
                      <a:pt x="129" y="20"/>
                    </a:lnTo>
                    <a:cubicBezTo>
                      <a:pt x="89" y="10"/>
                      <a:pt x="40" y="1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158;p54">
                <a:extLst>
                  <a:ext uri="{FF2B5EF4-FFF2-40B4-BE49-F238E27FC236}">
                    <a16:creationId xmlns:a16="http://schemas.microsoft.com/office/drawing/2014/main" id="{9BF5A0C1-A915-A781-6496-7A7A86BA80ED}"/>
                  </a:ext>
                </a:extLst>
              </p:cNvPr>
              <p:cNvSpPr/>
              <p:nvPr/>
            </p:nvSpPr>
            <p:spPr>
              <a:xfrm>
                <a:off x="-580945" y="272031"/>
                <a:ext cx="9826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338" extrusionOk="0">
                    <a:moveTo>
                      <a:pt x="0" y="0"/>
                    </a:moveTo>
                    <a:cubicBezTo>
                      <a:pt x="0" y="70"/>
                      <a:pt x="10" y="119"/>
                      <a:pt x="10" y="169"/>
                    </a:cubicBezTo>
                    <a:cubicBezTo>
                      <a:pt x="10" y="278"/>
                      <a:pt x="20" y="337"/>
                      <a:pt x="20" y="337"/>
                    </a:cubicBezTo>
                    <a:cubicBezTo>
                      <a:pt x="20" y="337"/>
                      <a:pt x="30" y="278"/>
                      <a:pt x="40" y="169"/>
                    </a:cubicBezTo>
                    <a:cubicBezTo>
                      <a:pt x="50" y="129"/>
                      <a:pt x="60" y="70"/>
                      <a:pt x="60" y="10"/>
                    </a:cubicBezTo>
                    <a:cubicBezTo>
                      <a:pt x="40" y="10"/>
                      <a:pt x="2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159;p54">
                <a:extLst>
                  <a:ext uri="{FF2B5EF4-FFF2-40B4-BE49-F238E27FC236}">
                    <a16:creationId xmlns:a16="http://schemas.microsoft.com/office/drawing/2014/main" id="{7E0D5D48-CDE3-9CEE-9B2D-71E8800EF2DD}"/>
                  </a:ext>
                </a:extLst>
              </p:cNvPr>
              <p:cNvSpPr/>
              <p:nvPr/>
            </p:nvSpPr>
            <p:spPr>
              <a:xfrm>
                <a:off x="-915522" y="-288218"/>
                <a:ext cx="79755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487" h="1092" extrusionOk="0">
                    <a:moveTo>
                      <a:pt x="30" y="1"/>
                    </a:moveTo>
                    <a:cubicBezTo>
                      <a:pt x="20" y="40"/>
                      <a:pt x="20" y="90"/>
                      <a:pt x="20" y="149"/>
                    </a:cubicBezTo>
                    <a:cubicBezTo>
                      <a:pt x="20" y="328"/>
                      <a:pt x="10" y="586"/>
                      <a:pt x="0" y="893"/>
                    </a:cubicBezTo>
                    <a:cubicBezTo>
                      <a:pt x="50" y="923"/>
                      <a:pt x="110" y="942"/>
                      <a:pt x="169" y="972"/>
                    </a:cubicBezTo>
                    <a:cubicBezTo>
                      <a:pt x="219" y="992"/>
                      <a:pt x="268" y="1012"/>
                      <a:pt x="318" y="1032"/>
                    </a:cubicBezTo>
                    <a:lnTo>
                      <a:pt x="407" y="1061"/>
                    </a:lnTo>
                    <a:lnTo>
                      <a:pt x="476" y="1091"/>
                    </a:lnTo>
                    <a:cubicBezTo>
                      <a:pt x="476" y="1071"/>
                      <a:pt x="476" y="1052"/>
                      <a:pt x="476" y="1032"/>
                    </a:cubicBezTo>
                    <a:cubicBezTo>
                      <a:pt x="486" y="695"/>
                      <a:pt x="486" y="407"/>
                      <a:pt x="486" y="199"/>
                    </a:cubicBezTo>
                    <a:cubicBezTo>
                      <a:pt x="338" y="139"/>
                      <a:pt x="189" y="80"/>
                      <a:pt x="50" y="10"/>
                    </a:cubicBezTo>
                    <a:cubicBezTo>
                      <a:pt x="40" y="10"/>
                      <a:pt x="30" y="10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0" name="Google Shape;6160;p54">
                <a:extLst>
                  <a:ext uri="{FF2B5EF4-FFF2-40B4-BE49-F238E27FC236}">
                    <a16:creationId xmlns:a16="http://schemas.microsoft.com/office/drawing/2014/main" id="{7BD7DD6A-710B-1D65-48B2-DF6CFBA0BD05}"/>
                  </a:ext>
                </a:extLst>
              </p:cNvPr>
              <p:cNvSpPr/>
              <p:nvPr/>
            </p:nvSpPr>
            <p:spPr>
              <a:xfrm>
                <a:off x="-733740" y="-223202"/>
                <a:ext cx="65179" cy="157544"/>
              </a:xfrm>
              <a:custGeom>
                <a:avLst/>
                <a:gdLst/>
                <a:ahLst/>
                <a:cxnLst/>
                <a:rect l="l" t="t" r="r" b="b"/>
                <a:pathLst>
                  <a:path w="398" h="962" extrusionOk="0">
                    <a:moveTo>
                      <a:pt x="41" y="0"/>
                    </a:moveTo>
                    <a:cubicBezTo>
                      <a:pt x="31" y="89"/>
                      <a:pt x="31" y="189"/>
                      <a:pt x="21" y="288"/>
                    </a:cubicBezTo>
                    <a:cubicBezTo>
                      <a:pt x="21" y="466"/>
                      <a:pt x="11" y="674"/>
                      <a:pt x="1" y="883"/>
                    </a:cubicBezTo>
                    <a:lnTo>
                      <a:pt x="160" y="922"/>
                    </a:lnTo>
                    <a:lnTo>
                      <a:pt x="348" y="962"/>
                    </a:lnTo>
                    <a:cubicBezTo>
                      <a:pt x="368" y="724"/>
                      <a:pt x="378" y="496"/>
                      <a:pt x="388" y="308"/>
                    </a:cubicBezTo>
                    <a:cubicBezTo>
                      <a:pt x="388" y="228"/>
                      <a:pt x="388" y="149"/>
                      <a:pt x="398" y="79"/>
                    </a:cubicBezTo>
                    <a:cubicBezTo>
                      <a:pt x="269" y="60"/>
                      <a:pt x="160" y="3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1" name="Google Shape;6161;p54">
                <a:extLst>
                  <a:ext uri="{FF2B5EF4-FFF2-40B4-BE49-F238E27FC236}">
                    <a16:creationId xmlns:a16="http://schemas.microsoft.com/office/drawing/2014/main" id="{8941B1CA-48CA-49A7-4DD1-6AF17741B3F3}"/>
                  </a:ext>
                </a:extLst>
              </p:cNvPr>
              <p:cNvSpPr/>
              <p:nvPr/>
            </p:nvSpPr>
            <p:spPr>
              <a:xfrm>
                <a:off x="-582582" y="-194051"/>
                <a:ext cx="42252" cy="147882"/>
              </a:xfrm>
              <a:custGeom>
                <a:avLst/>
                <a:gdLst/>
                <a:ahLst/>
                <a:cxnLst/>
                <a:rect l="l" t="t" r="r" b="b"/>
                <a:pathLst>
                  <a:path w="258" h="903" extrusionOk="0">
                    <a:moveTo>
                      <a:pt x="20" y="1"/>
                    </a:moveTo>
                    <a:cubicBezTo>
                      <a:pt x="20" y="149"/>
                      <a:pt x="20" y="318"/>
                      <a:pt x="10" y="486"/>
                    </a:cubicBezTo>
                    <a:cubicBezTo>
                      <a:pt x="10" y="615"/>
                      <a:pt x="0" y="744"/>
                      <a:pt x="0" y="873"/>
                    </a:cubicBezTo>
                    <a:cubicBezTo>
                      <a:pt x="50" y="883"/>
                      <a:pt x="99" y="883"/>
                      <a:pt x="149" y="893"/>
                    </a:cubicBezTo>
                    <a:cubicBezTo>
                      <a:pt x="169" y="893"/>
                      <a:pt x="198" y="903"/>
                      <a:pt x="218" y="903"/>
                    </a:cubicBezTo>
                    <a:cubicBezTo>
                      <a:pt x="228" y="764"/>
                      <a:pt x="238" y="625"/>
                      <a:pt x="238" y="496"/>
                    </a:cubicBezTo>
                    <a:cubicBezTo>
                      <a:pt x="248" y="328"/>
                      <a:pt x="258" y="169"/>
                      <a:pt x="258" y="30"/>
                    </a:cubicBezTo>
                    <a:cubicBezTo>
                      <a:pt x="179" y="20"/>
                      <a:pt x="99" y="11"/>
                      <a:pt x="2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162;p54">
                <a:extLst>
                  <a:ext uri="{FF2B5EF4-FFF2-40B4-BE49-F238E27FC236}">
                    <a16:creationId xmlns:a16="http://schemas.microsoft.com/office/drawing/2014/main" id="{F5CC6DB0-A389-CF47-1BC8-5351C3E3A31E}"/>
                  </a:ext>
                </a:extLst>
              </p:cNvPr>
              <p:cNvSpPr/>
              <p:nvPr/>
            </p:nvSpPr>
            <p:spPr>
              <a:xfrm>
                <a:off x="-1001664" y="-181114"/>
                <a:ext cx="1304081" cy="180472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2" extrusionOk="0">
                    <a:moveTo>
                      <a:pt x="7963" y="1"/>
                    </a:moveTo>
                    <a:cubicBezTo>
                      <a:pt x="7963" y="1"/>
                      <a:pt x="7933" y="21"/>
                      <a:pt x="7884" y="60"/>
                    </a:cubicBezTo>
                    <a:cubicBezTo>
                      <a:pt x="7834" y="90"/>
                      <a:pt x="7765" y="140"/>
                      <a:pt x="7665" y="199"/>
                    </a:cubicBezTo>
                    <a:cubicBezTo>
                      <a:pt x="7566" y="259"/>
                      <a:pt x="7437" y="318"/>
                      <a:pt x="7299" y="378"/>
                    </a:cubicBezTo>
                    <a:cubicBezTo>
                      <a:pt x="7219" y="417"/>
                      <a:pt x="7140" y="437"/>
                      <a:pt x="7061" y="477"/>
                    </a:cubicBezTo>
                    <a:cubicBezTo>
                      <a:pt x="6981" y="507"/>
                      <a:pt x="6892" y="536"/>
                      <a:pt x="6803" y="566"/>
                    </a:cubicBezTo>
                    <a:cubicBezTo>
                      <a:pt x="6704" y="596"/>
                      <a:pt x="6605" y="626"/>
                      <a:pt x="6505" y="655"/>
                    </a:cubicBezTo>
                    <a:cubicBezTo>
                      <a:pt x="6406" y="675"/>
                      <a:pt x="6297" y="705"/>
                      <a:pt x="6188" y="735"/>
                    </a:cubicBezTo>
                    <a:cubicBezTo>
                      <a:pt x="6079" y="754"/>
                      <a:pt x="5970" y="774"/>
                      <a:pt x="5861" y="794"/>
                    </a:cubicBezTo>
                    <a:cubicBezTo>
                      <a:pt x="5742" y="814"/>
                      <a:pt x="5623" y="834"/>
                      <a:pt x="5504" y="854"/>
                    </a:cubicBezTo>
                    <a:cubicBezTo>
                      <a:pt x="5385" y="873"/>
                      <a:pt x="5256" y="883"/>
                      <a:pt x="5137" y="893"/>
                    </a:cubicBezTo>
                    <a:cubicBezTo>
                      <a:pt x="5008" y="913"/>
                      <a:pt x="4889" y="923"/>
                      <a:pt x="4760" y="923"/>
                    </a:cubicBezTo>
                    <a:cubicBezTo>
                      <a:pt x="4503" y="943"/>
                      <a:pt x="4245" y="943"/>
                      <a:pt x="3987" y="95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23"/>
                      <a:pt x="2956" y="913"/>
                      <a:pt x="2837" y="893"/>
                    </a:cubicBezTo>
                    <a:cubicBezTo>
                      <a:pt x="2708" y="883"/>
                      <a:pt x="2589" y="873"/>
                      <a:pt x="2460" y="854"/>
                    </a:cubicBezTo>
                    <a:cubicBezTo>
                      <a:pt x="2341" y="834"/>
                      <a:pt x="2222" y="814"/>
                      <a:pt x="2113" y="794"/>
                    </a:cubicBezTo>
                    <a:cubicBezTo>
                      <a:pt x="1994" y="774"/>
                      <a:pt x="1885" y="754"/>
                      <a:pt x="1776" y="735"/>
                    </a:cubicBezTo>
                    <a:cubicBezTo>
                      <a:pt x="1667" y="705"/>
                      <a:pt x="1558" y="675"/>
                      <a:pt x="1458" y="655"/>
                    </a:cubicBezTo>
                    <a:cubicBezTo>
                      <a:pt x="1359" y="626"/>
                      <a:pt x="1260" y="596"/>
                      <a:pt x="1171" y="566"/>
                    </a:cubicBezTo>
                    <a:cubicBezTo>
                      <a:pt x="1082" y="536"/>
                      <a:pt x="992" y="507"/>
                      <a:pt x="903" y="477"/>
                    </a:cubicBezTo>
                    <a:cubicBezTo>
                      <a:pt x="824" y="437"/>
                      <a:pt x="745" y="417"/>
                      <a:pt x="675" y="378"/>
                    </a:cubicBezTo>
                    <a:cubicBezTo>
                      <a:pt x="526" y="318"/>
                      <a:pt x="407" y="259"/>
                      <a:pt x="308" y="199"/>
                    </a:cubicBezTo>
                    <a:cubicBezTo>
                      <a:pt x="209" y="140"/>
                      <a:pt x="130" y="90"/>
                      <a:pt x="80" y="60"/>
                    </a:cubicBezTo>
                    <a:cubicBezTo>
                      <a:pt x="31" y="2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31" y="31"/>
                      <a:pt x="80" y="70"/>
                    </a:cubicBezTo>
                    <a:cubicBezTo>
                      <a:pt x="120" y="110"/>
                      <a:pt x="189" y="160"/>
                      <a:pt x="288" y="219"/>
                    </a:cubicBezTo>
                    <a:cubicBezTo>
                      <a:pt x="388" y="288"/>
                      <a:pt x="507" y="358"/>
                      <a:pt x="645" y="427"/>
                    </a:cubicBezTo>
                    <a:cubicBezTo>
                      <a:pt x="725" y="467"/>
                      <a:pt x="794" y="507"/>
                      <a:pt x="883" y="536"/>
                    </a:cubicBezTo>
                    <a:cubicBezTo>
                      <a:pt x="963" y="576"/>
                      <a:pt x="1052" y="606"/>
                      <a:pt x="1141" y="645"/>
                    </a:cubicBezTo>
                    <a:cubicBezTo>
                      <a:pt x="1230" y="675"/>
                      <a:pt x="1330" y="715"/>
                      <a:pt x="1429" y="745"/>
                    </a:cubicBezTo>
                    <a:cubicBezTo>
                      <a:pt x="1538" y="774"/>
                      <a:pt x="1637" y="804"/>
                      <a:pt x="1746" y="834"/>
                    </a:cubicBezTo>
                    <a:cubicBezTo>
                      <a:pt x="1855" y="864"/>
                      <a:pt x="1974" y="893"/>
                      <a:pt x="2083" y="913"/>
                    </a:cubicBezTo>
                    <a:cubicBezTo>
                      <a:pt x="2202" y="943"/>
                      <a:pt x="2321" y="963"/>
                      <a:pt x="2450" y="983"/>
                    </a:cubicBezTo>
                    <a:cubicBezTo>
                      <a:pt x="2569" y="1002"/>
                      <a:pt x="2688" y="1012"/>
                      <a:pt x="2817" y="103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92"/>
                      <a:pt x="3719" y="1092"/>
                      <a:pt x="3987" y="1102"/>
                    </a:cubicBezTo>
                    <a:cubicBezTo>
                      <a:pt x="4245" y="1092"/>
                      <a:pt x="4512" y="1092"/>
                      <a:pt x="4770" y="1062"/>
                    </a:cubicBezTo>
                    <a:cubicBezTo>
                      <a:pt x="4899" y="1052"/>
                      <a:pt x="5028" y="1042"/>
                      <a:pt x="5147" y="1032"/>
                    </a:cubicBezTo>
                    <a:cubicBezTo>
                      <a:pt x="5276" y="1012"/>
                      <a:pt x="5405" y="1002"/>
                      <a:pt x="5524" y="983"/>
                    </a:cubicBezTo>
                    <a:cubicBezTo>
                      <a:pt x="5643" y="963"/>
                      <a:pt x="5762" y="943"/>
                      <a:pt x="5881" y="913"/>
                    </a:cubicBezTo>
                    <a:cubicBezTo>
                      <a:pt x="5990" y="893"/>
                      <a:pt x="6109" y="864"/>
                      <a:pt x="6218" y="834"/>
                    </a:cubicBezTo>
                    <a:cubicBezTo>
                      <a:pt x="6327" y="804"/>
                      <a:pt x="6436" y="774"/>
                      <a:pt x="6535" y="745"/>
                    </a:cubicBezTo>
                    <a:cubicBezTo>
                      <a:pt x="6634" y="715"/>
                      <a:pt x="6733" y="675"/>
                      <a:pt x="6823" y="645"/>
                    </a:cubicBezTo>
                    <a:cubicBezTo>
                      <a:pt x="6922" y="606"/>
                      <a:pt x="7001" y="576"/>
                      <a:pt x="7090" y="536"/>
                    </a:cubicBezTo>
                    <a:cubicBezTo>
                      <a:pt x="7170" y="507"/>
                      <a:pt x="7249" y="467"/>
                      <a:pt x="7318" y="427"/>
                    </a:cubicBezTo>
                    <a:cubicBezTo>
                      <a:pt x="7457" y="358"/>
                      <a:pt x="7586" y="288"/>
                      <a:pt x="7675" y="219"/>
                    </a:cubicBezTo>
                    <a:cubicBezTo>
                      <a:pt x="7775" y="160"/>
                      <a:pt x="7844" y="100"/>
                      <a:pt x="7894" y="70"/>
                    </a:cubicBezTo>
                    <a:cubicBezTo>
                      <a:pt x="7943" y="31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163;p54">
                <a:extLst>
                  <a:ext uri="{FF2B5EF4-FFF2-40B4-BE49-F238E27FC236}">
                    <a16:creationId xmlns:a16="http://schemas.microsoft.com/office/drawing/2014/main" id="{550AA939-F3B5-5BD3-3494-85255C9B59C4}"/>
                  </a:ext>
                </a:extLst>
              </p:cNvPr>
              <p:cNvSpPr/>
              <p:nvPr/>
            </p:nvSpPr>
            <p:spPr>
              <a:xfrm>
                <a:off x="-988562" y="-41420"/>
                <a:ext cx="1290979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092" extrusionOk="0">
                    <a:moveTo>
                      <a:pt x="7883" y="1"/>
                    </a:moveTo>
                    <a:cubicBezTo>
                      <a:pt x="7883" y="1"/>
                      <a:pt x="7853" y="20"/>
                      <a:pt x="7804" y="60"/>
                    </a:cubicBezTo>
                    <a:cubicBezTo>
                      <a:pt x="7754" y="90"/>
                      <a:pt x="7685" y="139"/>
                      <a:pt x="7585" y="199"/>
                    </a:cubicBezTo>
                    <a:cubicBezTo>
                      <a:pt x="7486" y="249"/>
                      <a:pt x="7357" y="318"/>
                      <a:pt x="7219" y="377"/>
                    </a:cubicBezTo>
                    <a:cubicBezTo>
                      <a:pt x="7139" y="407"/>
                      <a:pt x="7060" y="437"/>
                      <a:pt x="6981" y="467"/>
                    </a:cubicBezTo>
                    <a:cubicBezTo>
                      <a:pt x="6901" y="496"/>
                      <a:pt x="6812" y="536"/>
                      <a:pt x="6723" y="566"/>
                    </a:cubicBezTo>
                    <a:cubicBezTo>
                      <a:pt x="6624" y="596"/>
                      <a:pt x="6525" y="625"/>
                      <a:pt x="6425" y="655"/>
                    </a:cubicBezTo>
                    <a:cubicBezTo>
                      <a:pt x="6326" y="675"/>
                      <a:pt x="6217" y="705"/>
                      <a:pt x="6108" y="724"/>
                    </a:cubicBezTo>
                    <a:cubicBezTo>
                      <a:pt x="5999" y="754"/>
                      <a:pt x="5890" y="774"/>
                      <a:pt x="5781" y="794"/>
                    </a:cubicBezTo>
                    <a:cubicBezTo>
                      <a:pt x="5662" y="814"/>
                      <a:pt x="5543" y="834"/>
                      <a:pt x="5424" y="853"/>
                    </a:cubicBezTo>
                    <a:cubicBezTo>
                      <a:pt x="5305" y="873"/>
                      <a:pt x="5176" y="873"/>
                      <a:pt x="5057" y="893"/>
                    </a:cubicBezTo>
                    <a:cubicBezTo>
                      <a:pt x="4928" y="913"/>
                      <a:pt x="4809" y="913"/>
                      <a:pt x="4680" y="923"/>
                    </a:cubicBezTo>
                    <a:cubicBezTo>
                      <a:pt x="4423" y="943"/>
                      <a:pt x="4165" y="943"/>
                      <a:pt x="3907" y="943"/>
                    </a:cubicBezTo>
                    <a:cubicBezTo>
                      <a:pt x="3649" y="943"/>
                      <a:pt x="3381" y="943"/>
                      <a:pt x="3134" y="923"/>
                    </a:cubicBezTo>
                    <a:cubicBezTo>
                      <a:pt x="3005" y="913"/>
                      <a:pt x="2876" y="913"/>
                      <a:pt x="2757" y="893"/>
                    </a:cubicBezTo>
                    <a:cubicBezTo>
                      <a:pt x="2628" y="873"/>
                      <a:pt x="2509" y="873"/>
                      <a:pt x="2380" y="853"/>
                    </a:cubicBezTo>
                    <a:cubicBezTo>
                      <a:pt x="2261" y="834"/>
                      <a:pt x="2142" y="814"/>
                      <a:pt x="2033" y="794"/>
                    </a:cubicBezTo>
                    <a:cubicBezTo>
                      <a:pt x="1914" y="774"/>
                      <a:pt x="1805" y="754"/>
                      <a:pt x="1696" y="724"/>
                    </a:cubicBezTo>
                    <a:cubicBezTo>
                      <a:pt x="1587" y="705"/>
                      <a:pt x="1478" y="675"/>
                      <a:pt x="1378" y="655"/>
                    </a:cubicBezTo>
                    <a:cubicBezTo>
                      <a:pt x="1279" y="625"/>
                      <a:pt x="1180" y="596"/>
                      <a:pt x="1091" y="566"/>
                    </a:cubicBezTo>
                    <a:cubicBezTo>
                      <a:pt x="1002" y="536"/>
                      <a:pt x="912" y="496"/>
                      <a:pt x="823" y="467"/>
                    </a:cubicBezTo>
                    <a:cubicBezTo>
                      <a:pt x="744" y="437"/>
                      <a:pt x="665" y="407"/>
                      <a:pt x="595" y="377"/>
                    </a:cubicBezTo>
                    <a:cubicBezTo>
                      <a:pt x="446" y="318"/>
                      <a:pt x="327" y="249"/>
                      <a:pt x="228" y="199"/>
                    </a:cubicBezTo>
                    <a:cubicBezTo>
                      <a:pt x="129" y="139"/>
                      <a:pt x="50" y="90"/>
                      <a:pt x="0" y="60"/>
                    </a:cubicBezTo>
                    <a:lnTo>
                      <a:pt x="0" y="60"/>
                    </a:lnTo>
                    <a:cubicBezTo>
                      <a:pt x="40" y="100"/>
                      <a:pt x="109" y="159"/>
                      <a:pt x="208" y="219"/>
                    </a:cubicBezTo>
                    <a:cubicBezTo>
                      <a:pt x="308" y="288"/>
                      <a:pt x="427" y="358"/>
                      <a:pt x="565" y="427"/>
                    </a:cubicBezTo>
                    <a:cubicBezTo>
                      <a:pt x="635" y="467"/>
                      <a:pt x="714" y="496"/>
                      <a:pt x="803" y="536"/>
                    </a:cubicBezTo>
                    <a:cubicBezTo>
                      <a:pt x="883" y="576"/>
                      <a:pt x="972" y="605"/>
                      <a:pt x="1061" y="645"/>
                    </a:cubicBezTo>
                    <a:cubicBezTo>
                      <a:pt x="1150" y="675"/>
                      <a:pt x="1250" y="705"/>
                      <a:pt x="1349" y="744"/>
                    </a:cubicBezTo>
                    <a:cubicBezTo>
                      <a:pt x="1458" y="774"/>
                      <a:pt x="1557" y="804"/>
                      <a:pt x="1666" y="834"/>
                    </a:cubicBezTo>
                    <a:cubicBezTo>
                      <a:pt x="1775" y="863"/>
                      <a:pt x="1894" y="883"/>
                      <a:pt x="2003" y="913"/>
                    </a:cubicBezTo>
                    <a:cubicBezTo>
                      <a:pt x="2122" y="943"/>
                      <a:pt x="2241" y="953"/>
                      <a:pt x="2370" y="972"/>
                    </a:cubicBezTo>
                    <a:cubicBezTo>
                      <a:pt x="2489" y="1002"/>
                      <a:pt x="2608" y="1012"/>
                      <a:pt x="2737" y="1022"/>
                    </a:cubicBezTo>
                    <a:cubicBezTo>
                      <a:pt x="2866" y="1042"/>
                      <a:pt x="2995" y="1052"/>
                      <a:pt x="3124" y="1062"/>
                    </a:cubicBezTo>
                    <a:cubicBezTo>
                      <a:pt x="3381" y="1081"/>
                      <a:pt x="3639" y="1091"/>
                      <a:pt x="3907" y="1091"/>
                    </a:cubicBezTo>
                    <a:cubicBezTo>
                      <a:pt x="4165" y="1091"/>
                      <a:pt x="4432" y="1081"/>
                      <a:pt x="4690" y="1062"/>
                    </a:cubicBezTo>
                    <a:cubicBezTo>
                      <a:pt x="4819" y="1052"/>
                      <a:pt x="4948" y="1042"/>
                      <a:pt x="5067" y="1022"/>
                    </a:cubicBezTo>
                    <a:cubicBezTo>
                      <a:pt x="5196" y="1012"/>
                      <a:pt x="5325" y="1002"/>
                      <a:pt x="5444" y="972"/>
                    </a:cubicBezTo>
                    <a:cubicBezTo>
                      <a:pt x="5563" y="953"/>
                      <a:pt x="5682" y="943"/>
                      <a:pt x="5801" y="913"/>
                    </a:cubicBezTo>
                    <a:cubicBezTo>
                      <a:pt x="5910" y="883"/>
                      <a:pt x="6029" y="863"/>
                      <a:pt x="6138" y="834"/>
                    </a:cubicBezTo>
                    <a:cubicBezTo>
                      <a:pt x="6247" y="804"/>
                      <a:pt x="6356" y="774"/>
                      <a:pt x="6455" y="744"/>
                    </a:cubicBezTo>
                    <a:cubicBezTo>
                      <a:pt x="6554" y="705"/>
                      <a:pt x="6653" y="675"/>
                      <a:pt x="6743" y="645"/>
                    </a:cubicBezTo>
                    <a:cubicBezTo>
                      <a:pt x="6842" y="605"/>
                      <a:pt x="6921" y="576"/>
                      <a:pt x="7010" y="536"/>
                    </a:cubicBezTo>
                    <a:cubicBezTo>
                      <a:pt x="7090" y="496"/>
                      <a:pt x="7169" y="467"/>
                      <a:pt x="7238" y="427"/>
                    </a:cubicBezTo>
                    <a:cubicBezTo>
                      <a:pt x="7377" y="358"/>
                      <a:pt x="7506" y="288"/>
                      <a:pt x="7595" y="219"/>
                    </a:cubicBezTo>
                    <a:cubicBezTo>
                      <a:pt x="7695" y="159"/>
                      <a:pt x="7764" y="100"/>
                      <a:pt x="7814" y="60"/>
                    </a:cubicBezTo>
                    <a:cubicBezTo>
                      <a:pt x="7863" y="20"/>
                      <a:pt x="7883" y="1"/>
                      <a:pt x="7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164;p54">
                <a:extLst>
                  <a:ext uri="{FF2B5EF4-FFF2-40B4-BE49-F238E27FC236}">
                    <a16:creationId xmlns:a16="http://schemas.microsoft.com/office/drawing/2014/main" id="{048004D6-7E48-75FD-620E-44A4DB4EA5D3}"/>
                  </a:ext>
                </a:extLst>
              </p:cNvPr>
              <p:cNvSpPr/>
              <p:nvPr/>
            </p:nvSpPr>
            <p:spPr>
              <a:xfrm>
                <a:off x="-1001664" y="98274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0"/>
                    </a:moveTo>
                    <a:cubicBezTo>
                      <a:pt x="7963" y="0"/>
                      <a:pt x="7933" y="20"/>
                      <a:pt x="7884" y="50"/>
                    </a:cubicBezTo>
                    <a:cubicBezTo>
                      <a:pt x="7834" y="90"/>
                      <a:pt x="7765" y="139"/>
                      <a:pt x="7665" y="189"/>
                    </a:cubicBezTo>
                    <a:cubicBezTo>
                      <a:pt x="7566" y="248"/>
                      <a:pt x="7437" y="308"/>
                      <a:pt x="7299" y="377"/>
                    </a:cubicBezTo>
                    <a:cubicBezTo>
                      <a:pt x="7219" y="407"/>
                      <a:pt x="7140" y="437"/>
                      <a:pt x="7061" y="466"/>
                    </a:cubicBezTo>
                    <a:cubicBezTo>
                      <a:pt x="6981" y="496"/>
                      <a:pt x="6892" y="526"/>
                      <a:pt x="6803" y="566"/>
                    </a:cubicBezTo>
                    <a:cubicBezTo>
                      <a:pt x="6704" y="585"/>
                      <a:pt x="6605" y="615"/>
                      <a:pt x="6505" y="645"/>
                    </a:cubicBezTo>
                    <a:cubicBezTo>
                      <a:pt x="6406" y="675"/>
                      <a:pt x="6297" y="694"/>
                      <a:pt x="6188" y="724"/>
                    </a:cubicBezTo>
                    <a:cubicBezTo>
                      <a:pt x="6079" y="744"/>
                      <a:pt x="5970" y="764"/>
                      <a:pt x="5861" y="794"/>
                    </a:cubicBezTo>
                    <a:cubicBezTo>
                      <a:pt x="5742" y="813"/>
                      <a:pt x="5623" y="823"/>
                      <a:pt x="5504" y="843"/>
                    </a:cubicBezTo>
                    <a:cubicBezTo>
                      <a:pt x="5385" y="86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2"/>
                    </a:cubicBezTo>
                    <a:cubicBezTo>
                      <a:pt x="4503" y="942"/>
                      <a:pt x="4245" y="942"/>
                      <a:pt x="3987" y="942"/>
                    </a:cubicBezTo>
                    <a:cubicBezTo>
                      <a:pt x="3729" y="942"/>
                      <a:pt x="3461" y="942"/>
                      <a:pt x="3214" y="922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63"/>
                      <a:pt x="2460" y="843"/>
                    </a:cubicBezTo>
                    <a:cubicBezTo>
                      <a:pt x="2341" y="823"/>
                      <a:pt x="2222" y="813"/>
                      <a:pt x="2113" y="794"/>
                    </a:cubicBezTo>
                    <a:cubicBezTo>
                      <a:pt x="1994" y="764"/>
                      <a:pt x="1885" y="744"/>
                      <a:pt x="1776" y="724"/>
                    </a:cubicBezTo>
                    <a:cubicBezTo>
                      <a:pt x="1667" y="694"/>
                      <a:pt x="1558" y="675"/>
                      <a:pt x="1458" y="645"/>
                    </a:cubicBezTo>
                    <a:cubicBezTo>
                      <a:pt x="1359" y="615"/>
                      <a:pt x="1260" y="585"/>
                      <a:pt x="1171" y="566"/>
                    </a:cubicBezTo>
                    <a:cubicBezTo>
                      <a:pt x="1082" y="526"/>
                      <a:pt x="992" y="496"/>
                      <a:pt x="903" y="466"/>
                    </a:cubicBezTo>
                    <a:cubicBezTo>
                      <a:pt x="824" y="437"/>
                      <a:pt x="745" y="407"/>
                      <a:pt x="675" y="377"/>
                    </a:cubicBezTo>
                    <a:cubicBezTo>
                      <a:pt x="526" y="308"/>
                      <a:pt x="407" y="248"/>
                      <a:pt x="308" y="189"/>
                    </a:cubicBezTo>
                    <a:cubicBezTo>
                      <a:pt x="209" y="139"/>
                      <a:pt x="130" y="90"/>
                      <a:pt x="80" y="50"/>
                    </a:cubicBezTo>
                    <a:cubicBezTo>
                      <a:pt x="31" y="20"/>
                      <a:pt x="2" y="1"/>
                      <a:pt x="1" y="0"/>
                    </a:cubicBezTo>
                    <a:lnTo>
                      <a:pt x="1" y="0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8"/>
                    </a:cubicBezTo>
                    <a:cubicBezTo>
                      <a:pt x="388" y="278"/>
                      <a:pt x="507" y="347"/>
                      <a:pt x="645" y="427"/>
                    </a:cubicBezTo>
                    <a:cubicBezTo>
                      <a:pt x="715" y="456"/>
                      <a:pt x="794" y="496"/>
                      <a:pt x="883" y="536"/>
                    </a:cubicBezTo>
                    <a:cubicBezTo>
                      <a:pt x="963" y="566"/>
                      <a:pt x="1052" y="605"/>
                      <a:pt x="1141" y="635"/>
                    </a:cubicBezTo>
                    <a:cubicBezTo>
                      <a:pt x="1230" y="675"/>
                      <a:pt x="1330" y="704"/>
                      <a:pt x="1429" y="744"/>
                    </a:cubicBezTo>
                    <a:cubicBezTo>
                      <a:pt x="1538" y="764"/>
                      <a:pt x="1637" y="804"/>
                      <a:pt x="1746" y="833"/>
                    </a:cubicBezTo>
                    <a:cubicBezTo>
                      <a:pt x="1855" y="853"/>
                      <a:pt x="1974" y="883"/>
                      <a:pt x="2083" y="913"/>
                    </a:cubicBezTo>
                    <a:cubicBezTo>
                      <a:pt x="2202" y="932"/>
                      <a:pt x="2321" y="952"/>
                      <a:pt x="2450" y="972"/>
                    </a:cubicBezTo>
                    <a:cubicBezTo>
                      <a:pt x="2569" y="992"/>
                      <a:pt x="2688" y="1002"/>
                      <a:pt x="2817" y="1022"/>
                    </a:cubicBezTo>
                    <a:cubicBezTo>
                      <a:pt x="2946" y="1041"/>
                      <a:pt x="3075" y="1051"/>
                      <a:pt x="3204" y="1061"/>
                    </a:cubicBezTo>
                    <a:cubicBezTo>
                      <a:pt x="3461" y="1081"/>
                      <a:pt x="3719" y="1081"/>
                      <a:pt x="3987" y="1091"/>
                    </a:cubicBezTo>
                    <a:cubicBezTo>
                      <a:pt x="4245" y="1081"/>
                      <a:pt x="4512" y="1081"/>
                      <a:pt x="4770" y="1061"/>
                    </a:cubicBezTo>
                    <a:cubicBezTo>
                      <a:pt x="4899" y="1051"/>
                      <a:pt x="5028" y="1041"/>
                      <a:pt x="5147" y="1022"/>
                    </a:cubicBezTo>
                    <a:cubicBezTo>
                      <a:pt x="5276" y="1002"/>
                      <a:pt x="5405" y="992"/>
                      <a:pt x="5524" y="972"/>
                    </a:cubicBezTo>
                    <a:cubicBezTo>
                      <a:pt x="5643" y="952"/>
                      <a:pt x="5762" y="932"/>
                      <a:pt x="5881" y="913"/>
                    </a:cubicBezTo>
                    <a:cubicBezTo>
                      <a:pt x="5990" y="883"/>
                      <a:pt x="6109" y="853"/>
                      <a:pt x="6218" y="833"/>
                    </a:cubicBezTo>
                    <a:cubicBezTo>
                      <a:pt x="6327" y="804"/>
                      <a:pt x="6436" y="764"/>
                      <a:pt x="6535" y="744"/>
                    </a:cubicBezTo>
                    <a:cubicBezTo>
                      <a:pt x="6634" y="704"/>
                      <a:pt x="6733" y="675"/>
                      <a:pt x="6823" y="635"/>
                    </a:cubicBezTo>
                    <a:cubicBezTo>
                      <a:pt x="6922" y="605"/>
                      <a:pt x="7001" y="566"/>
                      <a:pt x="7090" y="536"/>
                    </a:cubicBezTo>
                    <a:cubicBezTo>
                      <a:pt x="7170" y="496"/>
                      <a:pt x="7249" y="456"/>
                      <a:pt x="7318" y="427"/>
                    </a:cubicBezTo>
                    <a:cubicBezTo>
                      <a:pt x="7457" y="347"/>
                      <a:pt x="7586" y="278"/>
                      <a:pt x="7675" y="218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5" name="Google Shape;6165;p54">
                <a:extLst>
                  <a:ext uri="{FF2B5EF4-FFF2-40B4-BE49-F238E27FC236}">
                    <a16:creationId xmlns:a16="http://schemas.microsoft.com/office/drawing/2014/main" id="{70307CB3-B2BB-B4E7-806D-4AEB678F92FA}"/>
                  </a:ext>
                </a:extLst>
              </p:cNvPr>
              <p:cNvSpPr/>
              <p:nvPr/>
            </p:nvSpPr>
            <p:spPr>
              <a:xfrm>
                <a:off x="-1001664" y="236330"/>
                <a:ext cx="1304081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1" extrusionOk="0">
                    <a:moveTo>
                      <a:pt x="7963" y="0"/>
                    </a:moveTo>
                    <a:cubicBezTo>
                      <a:pt x="7963" y="0"/>
                      <a:pt x="7933" y="20"/>
                      <a:pt x="7884" y="60"/>
                    </a:cubicBezTo>
                    <a:cubicBezTo>
                      <a:pt x="7834" y="99"/>
                      <a:pt x="7765" y="139"/>
                      <a:pt x="7665" y="198"/>
                    </a:cubicBezTo>
                    <a:cubicBezTo>
                      <a:pt x="7566" y="258"/>
                      <a:pt x="7437" y="317"/>
                      <a:pt x="7299" y="377"/>
                    </a:cubicBezTo>
                    <a:cubicBezTo>
                      <a:pt x="7219" y="417"/>
                      <a:pt x="7140" y="446"/>
                      <a:pt x="7061" y="476"/>
                    </a:cubicBezTo>
                    <a:cubicBezTo>
                      <a:pt x="6981" y="506"/>
                      <a:pt x="6892" y="536"/>
                      <a:pt x="6803" y="565"/>
                    </a:cubicBezTo>
                    <a:cubicBezTo>
                      <a:pt x="6704" y="595"/>
                      <a:pt x="6605" y="625"/>
                      <a:pt x="6505" y="655"/>
                    </a:cubicBezTo>
                    <a:cubicBezTo>
                      <a:pt x="6406" y="684"/>
                      <a:pt x="6297" y="704"/>
                      <a:pt x="6188" y="734"/>
                    </a:cubicBezTo>
                    <a:cubicBezTo>
                      <a:pt x="6079" y="754"/>
                      <a:pt x="5970" y="774"/>
                      <a:pt x="5861" y="793"/>
                    </a:cubicBezTo>
                    <a:cubicBezTo>
                      <a:pt x="5742" y="813"/>
                      <a:pt x="5623" y="833"/>
                      <a:pt x="5504" y="853"/>
                    </a:cubicBezTo>
                    <a:cubicBezTo>
                      <a:pt x="5385" y="873"/>
                      <a:pt x="5256" y="883"/>
                      <a:pt x="5137" y="893"/>
                    </a:cubicBezTo>
                    <a:cubicBezTo>
                      <a:pt x="5008" y="912"/>
                      <a:pt x="4889" y="922"/>
                      <a:pt x="4760" y="922"/>
                    </a:cubicBezTo>
                    <a:cubicBezTo>
                      <a:pt x="4503" y="952"/>
                      <a:pt x="4245" y="942"/>
                      <a:pt x="3987" y="952"/>
                    </a:cubicBezTo>
                    <a:cubicBezTo>
                      <a:pt x="3729" y="942"/>
                      <a:pt x="3461" y="952"/>
                      <a:pt x="3214" y="922"/>
                    </a:cubicBezTo>
                    <a:cubicBezTo>
                      <a:pt x="3085" y="922"/>
                      <a:pt x="2956" y="912"/>
                      <a:pt x="2837" y="893"/>
                    </a:cubicBezTo>
                    <a:cubicBezTo>
                      <a:pt x="2708" y="883"/>
                      <a:pt x="2589" y="873"/>
                      <a:pt x="2460" y="853"/>
                    </a:cubicBezTo>
                    <a:cubicBezTo>
                      <a:pt x="2341" y="833"/>
                      <a:pt x="2222" y="813"/>
                      <a:pt x="2113" y="793"/>
                    </a:cubicBezTo>
                    <a:cubicBezTo>
                      <a:pt x="1994" y="774"/>
                      <a:pt x="1885" y="754"/>
                      <a:pt x="1776" y="734"/>
                    </a:cubicBezTo>
                    <a:cubicBezTo>
                      <a:pt x="1667" y="704"/>
                      <a:pt x="1558" y="674"/>
                      <a:pt x="1458" y="655"/>
                    </a:cubicBezTo>
                    <a:cubicBezTo>
                      <a:pt x="1359" y="625"/>
                      <a:pt x="1260" y="595"/>
                      <a:pt x="1171" y="565"/>
                    </a:cubicBezTo>
                    <a:cubicBezTo>
                      <a:pt x="1082" y="536"/>
                      <a:pt x="992" y="506"/>
                      <a:pt x="903" y="476"/>
                    </a:cubicBezTo>
                    <a:cubicBezTo>
                      <a:pt x="824" y="446"/>
                      <a:pt x="745" y="417"/>
                      <a:pt x="675" y="377"/>
                    </a:cubicBezTo>
                    <a:cubicBezTo>
                      <a:pt x="526" y="317"/>
                      <a:pt x="407" y="258"/>
                      <a:pt x="308" y="198"/>
                    </a:cubicBezTo>
                    <a:cubicBezTo>
                      <a:pt x="209" y="139"/>
                      <a:pt x="130" y="99"/>
                      <a:pt x="80" y="60"/>
                    </a:cubicBezTo>
                    <a:cubicBezTo>
                      <a:pt x="31" y="2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31" y="30"/>
                      <a:pt x="80" y="70"/>
                    </a:cubicBezTo>
                    <a:cubicBezTo>
                      <a:pt x="120" y="109"/>
                      <a:pt x="189" y="159"/>
                      <a:pt x="288" y="228"/>
                    </a:cubicBezTo>
                    <a:cubicBezTo>
                      <a:pt x="388" y="288"/>
                      <a:pt x="507" y="357"/>
                      <a:pt x="645" y="427"/>
                    </a:cubicBezTo>
                    <a:cubicBezTo>
                      <a:pt x="715" y="466"/>
                      <a:pt x="794" y="506"/>
                      <a:pt x="883" y="546"/>
                    </a:cubicBezTo>
                    <a:cubicBezTo>
                      <a:pt x="963" y="575"/>
                      <a:pt x="1052" y="605"/>
                      <a:pt x="1141" y="645"/>
                    </a:cubicBezTo>
                    <a:cubicBezTo>
                      <a:pt x="1230" y="674"/>
                      <a:pt x="1330" y="714"/>
                      <a:pt x="1429" y="744"/>
                    </a:cubicBezTo>
                    <a:cubicBezTo>
                      <a:pt x="1538" y="774"/>
                      <a:pt x="1637" y="803"/>
                      <a:pt x="1746" y="833"/>
                    </a:cubicBezTo>
                    <a:cubicBezTo>
                      <a:pt x="1855" y="863"/>
                      <a:pt x="1974" y="893"/>
                      <a:pt x="2083" y="912"/>
                    </a:cubicBezTo>
                    <a:cubicBezTo>
                      <a:pt x="2202" y="942"/>
                      <a:pt x="2321" y="962"/>
                      <a:pt x="2450" y="982"/>
                    </a:cubicBezTo>
                    <a:cubicBezTo>
                      <a:pt x="2569" y="1002"/>
                      <a:pt x="2688" y="1012"/>
                      <a:pt x="2817" y="1031"/>
                    </a:cubicBezTo>
                    <a:cubicBezTo>
                      <a:pt x="2946" y="1051"/>
                      <a:pt x="3075" y="1051"/>
                      <a:pt x="3204" y="1061"/>
                    </a:cubicBezTo>
                    <a:cubicBezTo>
                      <a:pt x="3461" y="1091"/>
                      <a:pt x="3719" y="1091"/>
                      <a:pt x="3987" y="1101"/>
                    </a:cubicBezTo>
                    <a:cubicBezTo>
                      <a:pt x="4245" y="1091"/>
                      <a:pt x="4512" y="1091"/>
                      <a:pt x="4770" y="1061"/>
                    </a:cubicBezTo>
                    <a:cubicBezTo>
                      <a:pt x="4899" y="1051"/>
                      <a:pt x="5028" y="1051"/>
                      <a:pt x="5147" y="1031"/>
                    </a:cubicBezTo>
                    <a:cubicBezTo>
                      <a:pt x="5276" y="1012"/>
                      <a:pt x="5405" y="1002"/>
                      <a:pt x="5524" y="982"/>
                    </a:cubicBezTo>
                    <a:cubicBezTo>
                      <a:pt x="5643" y="962"/>
                      <a:pt x="5762" y="942"/>
                      <a:pt x="5881" y="912"/>
                    </a:cubicBezTo>
                    <a:cubicBezTo>
                      <a:pt x="5990" y="893"/>
                      <a:pt x="6109" y="863"/>
                      <a:pt x="6218" y="833"/>
                    </a:cubicBezTo>
                    <a:cubicBezTo>
                      <a:pt x="6327" y="803"/>
                      <a:pt x="6436" y="774"/>
                      <a:pt x="6535" y="744"/>
                    </a:cubicBezTo>
                    <a:cubicBezTo>
                      <a:pt x="6634" y="714"/>
                      <a:pt x="6733" y="674"/>
                      <a:pt x="6823" y="645"/>
                    </a:cubicBezTo>
                    <a:cubicBezTo>
                      <a:pt x="6922" y="605"/>
                      <a:pt x="7001" y="575"/>
                      <a:pt x="7090" y="546"/>
                    </a:cubicBezTo>
                    <a:cubicBezTo>
                      <a:pt x="7170" y="506"/>
                      <a:pt x="7249" y="466"/>
                      <a:pt x="7318" y="427"/>
                    </a:cubicBezTo>
                    <a:cubicBezTo>
                      <a:pt x="7457" y="357"/>
                      <a:pt x="7586" y="288"/>
                      <a:pt x="7675" y="228"/>
                    </a:cubicBezTo>
                    <a:cubicBezTo>
                      <a:pt x="7775" y="159"/>
                      <a:pt x="7844" y="109"/>
                      <a:pt x="7894" y="70"/>
                    </a:cubicBezTo>
                    <a:cubicBezTo>
                      <a:pt x="7943" y="3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6" name="Google Shape;6166;p54">
                <a:extLst>
                  <a:ext uri="{FF2B5EF4-FFF2-40B4-BE49-F238E27FC236}">
                    <a16:creationId xmlns:a16="http://schemas.microsoft.com/office/drawing/2014/main" id="{B17634EC-10D4-D51C-D4A4-63E7FAF48E0A}"/>
                  </a:ext>
                </a:extLst>
              </p:cNvPr>
              <p:cNvSpPr/>
              <p:nvPr/>
            </p:nvSpPr>
            <p:spPr>
              <a:xfrm>
                <a:off x="-988562" y="375859"/>
                <a:ext cx="1290979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092" extrusionOk="0">
                    <a:moveTo>
                      <a:pt x="7883" y="1"/>
                    </a:moveTo>
                    <a:cubicBezTo>
                      <a:pt x="7883" y="1"/>
                      <a:pt x="7853" y="21"/>
                      <a:pt x="7804" y="60"/>
                    </a:cubicBezTo>
                    <a:cubicBezTo>
                      <a:pt x="7754" y="90"/>
                      <a:pt x="7685" y="140"/>
                      <a:pt x="7585" y="199"/>
                    </a:cubicBezTo>
                    <a:cubicBezTo>
                      <a:pt x="7486" y="249"/>
                      <a:pt x="7357" y="318"/>
                      <a:pt x="7219" y="378"/>
                    </a:cubicBezTo>
                    <a:cubicBezTo>
                      <a:pt x="7139" y="407"/>
                      <a:pt x="7060" y="437"/>
                      <a:pt x="6981" y="477"/>
                    </a:cubicBezTo>
                    <a:cubicBezTo>
                      <a:pt x="6901" y="507"/>
                      <a:pt x="6812" y="536"/>
                      <a:pt x="6723" y="566"/>
                    </a:cubicBezTo>
                    <a:cubicBezTo>
                      <a:pt x="6624" y="596"/>
                      <a:pt x="6525" y="626"/>
                      <a:pt x="6425" y="655"/>
                    </a:cubicBezTo>
                    <a:cubicBezTo>
                      <a:pt x="6326" y="675"/>
                      <a:pt x="6217" y="705"/>
                      <a:pt x="6108" y="725"/>
                    </a:cubicBezTo>
                    <a:cubicBezTo>
                      <a:pt x="5999" y="754"/>
                      <a:pt x="5890" y="774"/>
                      <a:pt x="5781" y="794"/>
                    </a:cubicBezTo>
                    <a:cubicBezTo>
                      <a:pt x="5662" y="814"/>
                      <a:pt x="5543" y="834"/>
                      <a:pt x="5424" y="854"/>
                    </a:cubicBezTo>
                    <a:cubicBezTo>
                      <a:pt x="5305" y="873"/>
                      <a:pt x="5176" y="883"/>
                      <a:pt x="5057" y="893"/>
                    </a:cubicBezTo>
                    <a:cubicBezTo>
                      <a:pt x="4928" y="913"/>
                      <a:pt x="4809" y="913"/>
                      <a:pt x="4680" y="923"/>
                    </a:cubicBezTo>
                    <a:cubicBezTo>
                      <a:pt x="4423" y="943"/>
                      <a:pt x="4165" y="943"/>
                      <a:pt x="3907" y="953"/>
                    </a:cubicBezTo>
                    <a:cubicBezTo>
                      <a:pt x="3649" y="943"/>
                      <a:pt x="3381" y="943"/>
                      <a:pt x="3134" y="923"/>
                    </a:cubicBezTo>
                    <a:cubicBezTo>
                      <a:pt x="3005" y="913"/>
                      <a:pt x="2876" y="913"/>
                      <a:pt x="2757" y="893"/>
                    </a:cubicBezTo>
                    <a:cubicBezTo>
                      <a:pt x="2628" y="883"/>
                      <a:pt x="2509" y="873"/>
                      <a:pt x="2380" y="854"/>
                    </a:cubicBezTo>
                    <a:cubicBezTo>
                      <a:pt x="2261" y="834"/>
                      <a:pt x="2142" y="814"/>
                      <a:pt x="2033" y="794"/>
                    </a:cubicBezTo>
                    <a:cubicBezTo>
                      <a:pt x="1914" y="774"/>
                      <a:pt x="1805" y="754"/>
                      <a:pt x="1696" y="725"/>
                    </a:cubicBezTo>
                    <a:cubicBezTo>
                      <a:pt x="1587" y="705"/>
                      <a:pt x="1478" y="675"/>
                      <a:pt x="1378" y="655"/>
                    </a:cubicBezTo>
                    <a:cubicBezTo>
                      <a:pt x="1279" y="626"/>
                      <a:pt x="1180" y="596"/>
                      <a:pt x="1091" y="566"/>
                    </a:cubicBezTo>
                    <a:cubicBezTo>
                      <a:pt x="1002" y="536"/>
                      <a:pt x="912" y="507"/>
                      <a:pt x="823" y="477"/>
                    </a:cubicBezTo>
                    <a:cubicBezTo>
                      <a:pt x="744" y="437"/>
                      <a:pt x="665" y="407"/>
                      <a:pt x="595" y="378"/>
                    </a:cubicBezTo>
                    <a:cubicBezTo>
                      <a:pt x="446" y="318"/>
                      <a:pt x="327" y="249"/>
                      <a:pt x="228" y="199"/>
                    </a:cubicBezTo>
                    <a:cubicBezTo>
                      <a:pt x="129" y="140"/>
                      <a:pt x="50" y="90"/>
                      <a:pt x="0" y="60"/>
                    </a:cubicBezTo>
                    <a:lnTo>
                      <a:pt x="0" y="60"/>
                    </a:lnTo>
                    <a:cubicBezTo>
                      <a:pt x="40" y="100"/>
                      <a:pt x="109" y="160"/>
                      <a:pt x="208" y="219"/>
                    </a:cubicBezTo>
                    <a:cubicBezTo>
                      <a:pt x="308" y="288"/>
                      <a:pt x="427" y="358"/>
                      <a:pt x="565" y="427"/>
                    </a:cubicBezTo>
                    <a:cubicBezTo>
                      <a:pt x="635" y="467"/>
                      <a:pt x="714" y="497"/>
                      <a:pt x="803" y="536"/>
                    </a:cubicBezTo>
                    <a:cubicBezTo>
                      <a:pt x="883" y="576"/>
                      <a:pt x="972" y="606"/>
                      <a:pt x="1061" y="645"/>
                    </a:cubicBezTo>
                    <a:cubicBezTo>
                      <a:pt x="1150" y="675"/>
                      <a:pt x="1250" y="705"/>
                      <a:pt x="1349" y="745"/>
                    </a:cubicBezTo>
                    <a:cubicBezTo>
                      <a:pt x="1458" y="774"/>
                      <a:pt x="1557" y="804"/>
                      <a:pt x="1666" y="834"/>
                    </a:cubicBezTo>
                    <a:cubicBezTo>
                      <a:pt x="1775" y="864"/>
                      <a:pt x="1894" y="883"/>
                      <a:pt x="2003" y="913"/>
                    </a:cubicBezTo>
                    <a:cubicBezTo>
                      <a:pt x="2122" y="943"/>
                      <a:pt x="2241" y="953"/>
                      <a:pt x="2370" y="982"/>
                    </a:cubicBezTo>
                    <a:cubicBezTo>
                      <a:pt x="2489" y="1002"/>
                      <a:pt x="2608" y="1012"/>
                      <a:pt x="2737" y="1022"/>
                    </a:cubicBezTo>
                    <a:cubicBezTo>
                      <a:pt x="2866" y="1042"/>
                      <a:pt x="2995" y="1052"/>
                      <a:pt x="3124" y="1062"/>
                    </a:cubicBezTo>
                    <a:cubicBezTo>
                      <a:pt x="3381" y="1092"/>
                      <a:pt x="3639" y="1092"/>
                      <a:pt x="3907" y="1092"/>
                    </a:cubicBezTo>
                    <a:cubicBezTo>
                      <a:pt x="4165" y="1092"/>
                      <a:pt x="4432" y="1092"/>
                      <a:pt x="4690" y="1062"/>
                    </a:cubicBezTo>
                    <a:cubicBezTo>
                      <a:pt x="4819" y="1052"/>
                      <a:pt x="4948" y="1042"/>
                      <a:pt x="5067" y="1022"/>
                    </a:cubicBezTo>
                    <a:cubicBezTo>
                      <a:pt x="5196" y="1012"/>
                      <a:pt x="5325" y="1002"/>
                      <a:pt x="5444" y="982"/>
                    </a:cubicBezTo>
                    <a:cubicBezTo>
                      <a:pt x="5563" y="953"/>
                      <a:pt x="5682" y="943"/>
                      <a:pt x="5801" y="913"/>
                    </a:cubicBezTo>
                    <a:cubicBezTo>
                      <a:pt x="5910" y="883"/>
                      <a:pt x="6029" y="864"/>
                      <a:pt x="6138" y="834"/>
                    </a:cubicBezTo>
                    <a:cubicBezTo>
                      <a:pt x="6247" y="804"/>
                      <a:pt x="6356" y="774"/>
                      <a:pt x="6455" y="745"/>
                    </a:cubicBezTo>
                    <a:cubicBezTo>
                      <a:pt x="6554" y="705"/>
                      <a:pt x="6653" y="675"/>
                      <a:pt x="6743" y="645"/>
                    </a:cubicBezTo>
                    <a:cubicBezTo>
                      <a:pt x="6842" y="606"/>
                      <a:pt x="6921" y="576"/>
                      <a:pt x="7010" y="536"/>
                    </a:cubicBezTo>
                    <a:cubicBezTo>
                      <a:pt x="7090" y="497"/>
                      <a:pt x="7169" y="467"/>
                      <a:pt x="7238" y="427"/>
                    </a:cubicBezTo>
                    <a:cubicBezTo>
                      <a:pt x="7377" y="358"/>
                      <a:pt x="7506" y="288"/>
                      <a:pt x="7595" y="219"/>
                    </a:cubicBezTo>
                    <a:cubicBezTo>
                      <a:pt x="7695" y="160"/>
                      <a:pt x="7764" y="100"/>
                      <a:pt x="7814" y="60"/>
                    </a:cubicBezTo>
                    <a:cubicBezTo>
                      <a:pt x="7863" y="21"/>
                      <a:pt x="7883" y="1"/>
                      <a:pt x="7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7" name="Google Shape;6167;p54">
                <a:extLst>
                  <a:ext uri="{FF2B5EF4-FFF2-40B4-BE49-F238E27FC236}">
                    <a16:creationId xmlns:a16="http://schemas.microsoft.com/office/drawing/2014/main" id="{8334BADB-A98D-53EF-A70F-382B90DA6CDD}"/>
                  </a:ext>
                </a:extLst>
              </p:cNvPr>
              <p:cNvSpPr/>
              <p:nvPr/>
            </p:nvSpPr>
            <p:spPr>
              <a:xfrm>
                <a:off x="-1001664" y="515553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1"/>
                    </a:moveTo>
                    <a:cubicBezTo>
                      <a:pt x="7963" y="1"/>
                      <a:pt x="7933" y="20"/>
                      <a:pt x="7884" y="50"/>
                    </a:cubicBezTo>
                    <a:cubicBezTo>
                      <a:pt x="7834" y="90"/>
                      <a:pt x="7765" y="139"/>
                      <a:pt x="7665" y="189"/>
                    </a:cubicBezTo>
                    <a:cubicBezTo>
                      <a:pt x="7566" y="248"/>
                      <a:pt x="7437" y="308"/>
                      <a:pt x="7299" y="377"/>
                    </a:cubicBezTo>
                    <a:cubicBezTo>
                      <a:pt x="7219" y="407"/>
                      <a:pt x="7140" y="437"/>
                      <a:pt x="7061" y="467"/>
                    </a:cubicBezTo>
                    <a:cubicBezTo>
                      <a:pt x="6981" y="496"/>
                      <a:pt x="6892" y="526"/>
                      <a:pt x="6803" y="566"/>
                    </a:cubicBezTo>
                    <a:cubicBezTo>
                      <a:pt x="6704" y="586"/>
                      <a:pt x="6605" y="615"/>
                      <a:pt x="6505" y="645"/>
                    </a:cubicBezTo>
                    <a:cubicBezTo>
                      <a:pt x="6406" y="675"/>
                      <a:pt x="6297" y="705"/>
                      <a:pt x="6188" y="724"/>
                    </a:cubicBezTo>
                    <a:cubicBezTo>
                      <a:pt x="6079" y="744"/>
                      <a:pt x="5970" y="774"/>
                      <a:pt x="5861" y="794"/>
                    </a:cubicBezTo>
                    <a:cubicBezTo>
                      <a:pt x="5742" y="814"/>
                      <a:pt x="5623" y="824"/>
                      <a:pt x="5504" y="843"/>
                    </a:cubicBezTo>
                    <a:cubicBezTo>
                      <a:pt x="5385" y="87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3"/>
                    </a:cubicBezTo>
                    <a:cubicBezTo>
                      <a:pt x="4503" y="943"/>
                      <a:pt x="4245" y="943"/>
                      <a:pt x="3987" y="94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73"/>
                      <a:pt x="2460" y="843"/>
                    </a:cubicBezTo>
                    <a:cubicBezTo>
                      <a:pt x="2341" y="824"/>
                      <a:pt x="2222" y="814"/>
                      <a:pt x="2113" y="794"/>
                    </a:cubicBezTo>
                    <a:cubicBezTo>
                      <a:pt x="1994" y="764"/>
                      <a:pt x="1885" y="744"/>
                      <a:pt x="1776" y="724"/>
                    </a:cubicBezTo>
                    <a:cubicBezTo>
                      <a:pt x="1667" y="695"/>
                      <a:pt x="1558" y="675"/>
                      <a:pt x="1458" y="645"/>
                    </a:cubicBezTo>
                    <a:cubicBezTo>
                      <a:pt x="1359" y="615"/>
                      <a:pt x="1260" y="586"/>
                      <a:pt x="1171" y="566"/>
                    </a:cubicBezTo>
                    <a:cubicBezTo>
                      <a:pt x="1082" y="526"/>
                      <a:pt x="992" y="496"/>
                      <a:pt x="903" y="467"/>
                    </a:cubicBezTo>
                    <a:cubicBezTo>
                      <a:pt x="824" y="437"/>
                      <a:pt x="745" y="407"/>
                      <a:pt x="675" y="377"/>
                    </a:cubicBezTo>
                    <a:cubicBezTo>
                      <a:pt x="526" y="308"/>
                      <a:pt x="407" y="248"/>
                      <a:pt x="308" y="189"/>
                    </a:cubicBezTo>
                    <a:cubicBezTo>
                      <a:pt x="209" y="139"/>
                      <a:pt x="130" y="90"/>
                      <a:pt x="80" y="50"/>
                    </a:cubicBezTo>
                    <a:cubicBezTo>
                      <a:pt x="31" y="21"/>
                      <a:pt x="2" y="1"/>
                      <a:pt x="1" y="1"/>
                    </a:cubicBezTo>
                    <a:lnTo>
                      <a:pt x="1" y="1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9"/>
                    </a:cubicBezTo>
                    <a:cubicBezTo>
                      <a:pt x="388" y="278"/>
                      <a:pt x="507" y="348"/>
                      <a:pt x="645" y="427"/>
                    </a:cubicBezTo>
                    <a:cubicBezTo>
                      <a:pt x="715" y="467"/>
                      <a:pt x="794" y="496"/>
                      <a:pt x="883" y="536"/>
                    </a:cubicBezTo>
                    <a:cubicBezTo>
                      <a:pt x="963" y="576"/>
                      <a:pt x="1052" y="605"/>
                      <a:pt x="1141" y="645"/>
                    </a:cubicBezTo>
                    <a:cubicBezTo>
                      <a:pt x="1230" y="675"/>
                      <a:pt x="1330" y="705"/>
                      <a:pt x="1429" y="744"/>
                    </a:cubicBezTo>
                    <a:cubicBezTo>
                      <a:pt x="1538" y="774"/>
                      <a:pt x="1637" y="804"/>
                      <a:pt x="1746" y="833"/>
                    </a:cubicBezTo>
                    <a:cubicBezTo>
                      <a:pt x="1855" y="853"/>
                      <a:pt x="1974" y="883"/>
                      <a:pt x="2083" y="913"/>
                    </a:cubicBezTo>
                    <a:cubicBezTo>
                      <a:pt x="2202" y="933"/>
                      <a:pt x="2321" y="952"/>
                      <a:pt x="2450" y="972"/>
                    </a:cubicBezTo>
                    <a:cubicBezTo>
                      <a:pt x="2569" y="1002"/>
                      <a:pt x="2688" y="1002"/>
                      <a:pt x="2817" y="102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81"/>
                      <a:pt x="3719" y="1081"/>
                      <a:pt x="3987" y="1091"/>
                    </a:cubicBezTo>
                    <a:cubicBezTo>
                      <a:pt x="4245" y="1081"/>
                      <a:pt x="4512" y="1081"/>
                      <a:pt x="4770" y="1062"/>
                    </a:cubicBezTo>
                    <a:cubicBezTo>
                      <a:pt x="4899" y="1052"/>
                      <a:pt x="5028" y="1042"/>
                      <a:pt x="5147" y="1022"/>
                    </a:cubicBezTo>
                    <a:cubicBezTo>
                      <a:pt x="5276" y="1002"/>
                      <a:pt x="5405" y="1002"/>
                      <a:pt x="5524" y="972"/>
                    </a:cubicBezTo>
                    <a:cubicBezTo>
                      <a:pt x="5643" y="952"/>
                      <a:pt x="5762" y="933"/>
                      <a:pt x="5881" y="913"/>
                    </a:cubicBezTo>
                    <a:cubicBezTo>
                      <a:pt x="5990" y="883"/>
                      <a:pt x="6109" y="853"/>
                      <a:pt x="6218" y="833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05"/>
                      <a:pt x="6733" y="675"/>
                      <a:pt x="6823" y="645"/>
                    </a:cubicBezTo>
                    <a:cubicBezTo>
                      <a:pt x="6922" y="605"/>
                      <a:pt x="7001" y="576"/>
                      <a:pt x="7090" y="536"/>
                    </a:cubicBezTo>
                    <a:cubicBezTo>
                      <a:pt x="7170" y="496"/>
                      <a:pt x="7249" y="467"/>
                      <a:pt x="7318" y="427"/>
                    </a:cubicBezTo>
                    <a:cubicBezTo>
                      <a:pt x="7457" y="348"/>
                      <a:pt x="7586" y="278"/>
                      <a:pt x="7675" y="219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0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8" name="Google Shape;6168;p54">
                <a:extLst>
                  <a:ext uri="{FF2B5EF4-FFF2-40B4-BE49-F238E27FC236}">
                    <a16:creationId xmlns:a16="http://schemas.microsoft.com/office/drawing/2014/main" id="{224D2C71-8E27-0A02-A1A2-FECF7525D99F}"/>
                  </a:ext>
                </a:extLst>
              </p:cNvPr>
              <p:cNvSpPr/>
              <p:nvPr/>
            </p:nvSpPr>
            <p:spPr>
              <a:xfrm>
                <a:off x="-1001664" y="653609"/>
                <a:ext cx="1304081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1" extrusionOk="0">
                    <a:moveTo>
                      <a:pt x="7963" y="0"/>
                    </a:moveTo>
                    <a:cubicBezTo>
                      <a:pt x="7963" y="0"/>
                      <a:pt x="7933" y="30"/>
                      <a:pt x="7884" y="60"/>
                    </a:cubicBezTo>
                    <a:cubicBezTo>
                      <a:pt x="7834" y="100"/>
                      <a:pt x="7765" y="139"/>
                      <a:pt x="7665" y="199"/>
                    </a:cubicBezTo>
                    <a:cubicBezTo>
                      <a:pt x="7566" y="258"/>
                      <a:pt x="7437" y="318"/>
                      <a:pt x="7299" y="387"/>
                    </a:cubicBezTo>
                    <a:cubicBezTo>
                      <a:pt x="7219" y="417"/>
                      <a:pt x="7140" y="447"/>
                      <a:pt x="7061" y="476"/>
                    </a:cubicBezTo>
                    <a:cubicBezTo>
                      <a:pt x="6981" y="506"/>
                      <a:pt x="6892" y="536"/>
                      <a:pt x="6803" y="566"/>
                    </a:cubicBezTo>
                    <a:cubicBezTo>
                      <a:pt x="6704" y="595"/>
                      <a:pt x="6605" y="625"/>
                      <a:pt x="6505" y="655"/>
                    </a:cubicBezTo>
                    <a:cubicBezTo>
                      <a:pt x="6406" y="685"/>
                      <a:pt x="6297" y="704"/>
                      <a:pt x="6188" y="734"/>
                    </a:cubicBezTo>
                    <a:cubicBezTo>
                      <a:pt x="6079" y="754"/>
                      <a:pt x="5970" y="774"/>
                      <a:pt x="5861" y="794"/>
                    </a:cubicBezTo>
                    <a:cubicBezTo>
                      <a:pt x="5742" y="813"/>
                      <a:pt x="5623" y="833"/>
                      <a:pt x="5504" y="853"/>
                    </a:cubicBezTo>
                    <a:cubicBezTo>
                      <a:pt x="5385" y="873"/>
                      <a:pt x="5256" y="883"/>
                      <a:pt x="5137" y="903"/>
                    </a:cubicBezTo>
                    <a:cubicBezTo>
                      <a:pt x="5008" y="913"/>
                      <a:pt x="4889" y="923"/>
                      <a:pt x="4760" y="932"/>
                    </a:cubicBezTo>
                    <a:cubicBezTo>
                      <a:pt x="4503" y="952"/>
                      <a:pt x="4245" y="942"/>
                      <a:pt x="3987" y="952"/>
                    </a:cubicBezTo>
                    <a:cubicBezTo>
                      <a:pt x="3729" y="942"/>
                      <a:pt x="3461" y="952"/>
                      <a:pt x="3214" y="932"/>
                    </a:cubicBezTo>
                    <a:cubicBezTo>
                      <a:pt x="3085" y="923"/>
                      <a:pt x="2956" y="913"/>
                      <a:pt x="2837" y="893"/>
                    </a:cubicBezTo>
                    <a:cubicBezTo>
                      <a:pt x="2708" y="883"/>
                      <a:pt x="2589" y="873"/>
                      <a:pt x="2460" y="853"/>
                    </a:cubicBezTo>
                    <a:cubicBezTo>
                      <a:pt x="2341" y="833"/>
                      <a:pt x="2222" y="813"/>
                      <a:pt x="2113" y="794"/>
                    </a:cubicBezTo>
                    <a:cubicBezTo>
                      <a:pt x="1994" y="774"/>
                      <a:pt x="1885" y="754"/>
                      <a:pt x="1776" y="734"/>
                    </a:cubicBezTo>
                    <a:cubicBezTo>
                      <a:pt x="1667" y="704"/>
                      <a:pt x="1558" y="685"/>
                      <a:pt x="1458" y="655"/>
                    </a:cubicBezTo>
                    <a:cubicBezTo>
                      <a:pt x="1359" y="625"/>
                      <a:pt x="1260" y="595"/>
                      <a:pt x="1171" y="566"/>
                    </a:cubicBezTo>
                    <a:cubicBezTo>
                      <a:pt x="1082" y="536"/>
                      <a:pt x="992" y="506"/>
                      <a:pt x="903" y="476"/>
                    </a:cubicBezTo>
                    <a:cubicBezTo>
                      <a:pt x="824" y="447"/>
                      <a:pt x="745" y="417"/>
                      <a:pt x="675" y="377"/>
                    </a:cubicBezTo>
                    <a:cubicBezTo>
                      <a:pt x="526" y="318"/>
                      <a:pt x="407" y="258"/>
                      <a:pt x="308" y="199"/>
                    </a:cubicBezTo>
                    <a:cubicBezTo>
                      <a:pt x="209" y="139"/>
                      <a:pt x="130" y="100"/>
                      <a:pt x="80" y="60"/>
                    </a:cubicBezTo>
                    <a:cubicBezTo>
                      <a:pt x="31" y="30"/>
                      <a:pt x="2" y="1"/>
                      <a:pt x="1" y="0"/>
                    </a:cubicBezTo>
                    <a:lnTo>
                      <a:pt x="1" y="0"/>
                    </a:lnTo>
                    <a:cubicBezTo>
                      <a:pt x="2" y="1"/>
                      <a:pt x="31" y="31"/>
                      <a:pt x="80" y="70"/>
                    </a:cubicBezTo>
                    <a:cubicBezTo>
                      <a:pt x="120" y="109"/>
                      <a:pt x="189" y="159"/>
                      <a:pt x="288" y="228"/>
                    </a:cubicBezTo>
                    <a:cubicBezTo>
                      <a:pt x="388" y="288"/>
                      <a:pt x="507" y="357"/>
                      <a:pt x="645" y="437"/>
                    </a:cubicBezTo>
                    <a:cubicBezTo>
                      <a:pt x="715" y="466"/>
                      <a:pt x="794" y="506"/>
                      <a:pt x="883" y="546"/>
                    </a:cubicBezTo>
                    <a:cubicBezTo>
                      <a:pt x="963" y="575"/>
                      <a:pt x="1052" y="615"/>
                      <a:pt x="1141" y="645"/>
                    </a:cubicBezTo>
                    <a:cubicBezTo>
                      <a:pt x="1230" y="685"/>
                      <a:pt x="1330" y="714"/>
                      <a:pt x="1429" y="744"/>
                    </a:cubicBezTo>
                    <a:cubicBezTo>
                      <a:pt x="1538" y="774"/>
                      <a:pt x="1637" y="804"/>
                      <a:pt x="1746" y="833"/>
                    </a:cubicBezTo>
                    <a:cubicBezTo>
                      <a:pt x="1855" y="863"/>
                      <a:pt x="1974" y="893"/>
                      <a:pt x="2083" y="923"/>
                    </a:cubicBezTo>
                    <a:cubicBezTo>
                      <a:pt x="2202" y="942"/>
                      <a:pt x="2321" y="962"/>
                      <a:pt x="2450" y="982"/>
                    </a:cubicBezTo>
                    <a:cubicBezTo>
                      <a:pt x="2569" y="1002"/>
                      <a:pt x="2688" y="1012"/>
                      <a:pt x="2817" y="1032"/>
                    </a:cubicBezTo>
                    <a:cubicBezTo>
                      <a:pt x="2946" y="1051"/>
                      <a:pt x="3075" y="1061"/>
                      <a:pt x="3204" y="1061"/>
                    </a:cubicBezTo>
                    <a:cubicBezTo>
                      <a:pt x="3461" y="1091"/>
                      <a:pt x="3719" y="1091"/>
                      <a:pt x="3987" y="1101"/>
                    </a:cubicBezTo>
                    <a:cubicBezTo>
                      <a:pt x="4245" y="1091"/>
                      <a:pt x="4512" y="1091"/>
                      <a:pt x="4770" y="1061"/>
                    </a:cubicBezTo>
                    <a:cubicBezTo>
                      <a:pt x="4899" y="1061"/>
                      <a:pt x="5028" y="1051"/>
                      <a:pt x="5147" y="1032"/>
                    </a:cubicBezTo>
                    <a:cubicBezTo>
                      <a:pt x="5276" y="1012"/>
                      <a:pt x="5405" y="1002"/>
                      <a:pt x="5524" y="982"/>
                    </a:cubicBezTo>
                    <a:cubicBezTo>
                      <a:pt x="5643" y="962"/>
                      <a:pt x="5762" y="942"/>
                      <a:pt x="5881" y="913"/>
                    </a:cubicBezTo>
                    <a:cubicBezTo>
                      <a:pt x="5990" y="893"/>
                      <a:pt x="6109" y="863"/>
                      <a:pt x="6218" y="833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14"/>
                      <a:pt x="6733" y="675"/>
                      <a:pt x="6823" y="645"/>
                    </a:cubicBezTo>
                    <a:cubicBezTo>
                      <a:pt x="6922" y="615"/>
                      <a:pt x="7001" y="575"/>
                      <a:pt x="7090" y="546"/>
                    </a:cubicBezTo>
                    <a:cubicBezTo>
                      <a:pt x="7170" y="506"/>
                      <a:pt x="7249" y="466"/>
                      <a:pt x="7318" y="437"/>
                    </a:cubicBezTo>
                    <a:cubicBezTo>
                      <a:pt x="7457" y="357"/>
                      <a:pt x="7586" y="288"/>
                      <a:pt x="7675" y="228"/>
                    </a:cubicBezTo>
                    <a:cubicBezTo>
                      <a:pt x="7775" y="159"/>
                      <a:pt x="7844" y="109"/>
                      <a:pt x="7894" y="70"/>
                    </a:cubicBezTo>
                    <a:cubicBezTo>
                      <a:pt x="7943" y="3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9" name="Google Shape;6169;p54">
                <a:extLst>
                  <a:ext uri="{FF2B5EF4-FFF2-40B4-BE49-F238E27FC236}">
                    <a16:creationId xmlns:a16="http://schemas.microsoft.com/office/drawing/2014/main" id="{CA4AAAFF-E530-6579-239C-3D46976E7CDB}"/>
                  </a:ext>
                </a:extLst>
              </p:cNvPr>
              <p:cNvSpPr/>
              <p:nvPr/>
            </p:nvSpPr>
            <p:spPr>
              <a:xfrm>
                <a:off x="-988562" y="793303"/>
                <a:ext cx="1290979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101" extrusionOk="0">
                    <a:moveTo>
                      <a:pt x="7883" y="0"/>
                    </a:moveTo>
                    <a:cubicBezTo>
                      <a:pt x="7883" y="0"/>
                      <a:pt x="7853" y="20"/>
                      <a:pt x="7804" y="60"/>
                    </a:cubicBezTo>
                    <a:cubicBezTo>
                      <a:pt x="7754" y="89"/>
                      <a:pt x="7685" y="139"/>
                      <a:pt x="7585" y="198"/>
                    </a:cubicBezTo>
                    <a:cubicBezTo>
                      <a:pt x="7486" y="258"/>
                      <a:pt x="7357" y="317"/>
                      <a:pt x="7219" y="377"/>
                    </a:cubicBezTo>
                    <a:cubicBezTo>
                      <a:pt x="7139" y="407"/>
                      <a:pt x="7060" y="436"/>
                      <a:pt x="6981" y="476"/>
                    </a:cubicBezTo>
                    <a:cubicBezTo>
                      <a:pt x="6901" y="506"/>
                      <a:pt x="6812" y="536"/>
                      <a:pt x="6723" y="565"/>
                    </a:cubicBezTo>
                    <a:cubicBezTo>
                      <a:pt x="6624" y="595"/>
                      <a:pt x="6525" y="625"/>
                      <a:pt x="6425" y="655"/>
                    </a:cubicBezTo>
                    <a:cubicBezTo>
                      <a:pt x="6326" y="674"/>
                      <a:pt x="6217" y="704"/>
                      <a:pt x="6108" y="734"/>
                    </a:cubicBezTo>
                    <a:cubicBezTo>
                      <a:pt x="5999" y="754"/>
                      <a:pt x="5890" y="774"/>
                      <a:pt x="5781" y="793"/>
                    </a:cubicBezTo>
                    <a:cubicBezTo>
                      <a:pt x="5662" y="813"/>
                      <a:pt x="5543" y="833"/>
                      <a:pt x="5424" y="853"/>
                    </a:cubicBezTo>
                    <a:cubicBezTo>
                      <a:pt x="5305" y="873"/>
                      <a:pt x="5176" y="883"/>
                      <a:pt x="5057" y="892"/>
                    </a:cubicBezTo>
                    <a:cubicBezTo>
                      <a:pt x="4928" y="912"/>
                      <a:pt x="4809" y="922"/>
                      <a:pt x="4680" y="922"/>
                    </a:cubicBezTo>
                    <a:cubicBezTo>
                      <a:pt x="4423" y="942"/>
                      <a:pt x="4165" y="942"/>
                      <a:pt x="3907" y="952"/>
                    </a:cubicBezTo>
                    <a:cubicBezTo>
                      <a:pt x="3649" y="942"/>
                      <a:pt x="3381" y="942"/>
                      <a:pt x="3134" y="922"/>
                    </a:cubicBezTo>
                    <a:cubicBezTo>
                      <a:pt x="3005" y="912"/>
                      <a:pt x="2876" y="912"/>
                      <a:pt x="2757" y="892"/>
                    </a:cubicBezTo>
                    <a:cubicBezTo>
                      <a:pt x="2628" y="883"/>
                      <a:pt x="2509" y="873"/>
                      <a:pt x="2380" y="853"/>
                    </a:cubicBezTo>
                    <a:cubicBezTo>
                      <a:pt x="2261" y="833"/>
                      <a:pt x="2142" y="813"/>
                      <a:pt x="2033" y="793"/>
                    </a:cubicBezTo>
                    <a:cubicBezTo>
                      <a:pt x="1914" y="774"/>
                      <a:pt x="1805" y="754"/>
                      <a:pt x="1696" y="734"/>
                    </a:cubicBezTo>
                    <a:cubicBezTo>
                      <a:pt x="1587" y="704"/>
                      <a:pt x="1478" y="674"/>
                      <a:pt x="1378" y="655"/>
                    </a:cubicBezTo>
                    <a:cubicBezTo>
                      <a:pt x="1279" y="625"/>
                      <a:pt x="1180" y="595"/>
                      <a:pt x="1091" y="565"/>
                    </a:cubicBezTo>
                    <a:cubicBezTo>
                      <a:pt x="1002" y="536"/>
                      <a:pt x="912" y="506"/>
                      <a:pt x="823" y="476"/>
                    </a:cubicBezTo>
                    <a:cubicBezTo>
                      <a:pt x="744" y="436"/>
                      <a:pt x="665" y="407"/>
                      <a:pt x="595" y="377"/>
                    </a:cubicBezTo>
                    <a:cubicBezTo>
                      <a:pt x="446" y="317"/>
                      <a:pt x="327" y="258"/>
                      <a:pt x="228" y="198"/>
                    </a:cubicBezTo>
                    <a:cubicBezTo>
                      <a:pt x="129" y="139"/>
                      <a:pt x="50" y="89"/>
                      <a:pt x="0" y="60"/>
                    </a:cubicBezTo>
                    <a:lnTo>
                      <a:pt x="0" y="60"/>
                    </a:lnTo>
                    <a:cubicBezTo>
                      <a:pt x="40" y="99"/>
                      <a:pt x="109" y="159"/>
                      <a:pt x="208" y="218"/>
                    </a:cubicBezTo>
                    <a:cubicBezTo>
                      <a:pt x="308" y="288"/>
                      <a:pt x="427" y="357"/>
                      <a:pt x="565" y="426"/>
                    </a:cubicBezTo>
                    <a:cubicBezTo>
                      <a:pt x="635" y="466"/>
                      <a:pt x="714" y="496"/>
                      <a:pt x="803" y="536"/>
                    </a:cubicBezTo>
                    <a:cubicBezTo>
                      <a:pt x="883" y="575"/>
                      <a:pt x="972" y="605"/>
                      <a:pt x="1061" y="645"/>
                    </a:cubicBezTo>
                    <a:cubicBezTo>
                      <a:pt x="1150" y="674"/>
                      <a:pt x="1250" y="714"/>
                      <a:pt x="1349" y="744"/>
                    </a:cubicBezTo>
                    <a:cubicBezTo>
                      <a:pt x="1458" y="774"/>
                      <a:pt x="1557" y="803"/>
                      <a:pt x="1666" y="833"/>
                    </a:cubicBezTo>
                    <a:cubicBezTo>
                      <a:pt x="1775" y="863"/>
                      <a:pt x="1894" y="883"/>
                      <a:pt x="2003" y="912"/>
                    </a:cubicBezTo>
                    <a:cubicBezTo>
                      <a:pt x="2122" y="942"/>
                      <a:pt x="2241" y="952"/>
                      <a:pt x="2370" y="982"/>
                    </a:cubicBezTo>
                    <a:cubicBezTo>
                      <a:pt x="2489" y="1002"/>
                      <a:pt x="2608" y="1011"/>
                      <a:pt x="2737" y="1031"/>
                    </a:cubicBezTo>
                    <a:cubicBezTo>
                      <a:pt x="2866" y="1041"/>
                      <a:pt x="2995" y="1051"/>
                      <a:pt x="3124" y="1061"/>
                    </a:cubicBezTo>
                    <a:cubicBezTo>
                      <a:pt x="3381" y="1091"/>
                      <a:pt x="3639" y="1091"/>
                      <a:pt x="3907" y="1101"/>
                    </a:cubicBezTo>
                    <a:cubicBezTo>
                      <a:pt x="4165" y="1091"/>
                      <a:pt x="4432" y="1091"/>
                      <a:pt x="4690" y="1061"/>
                    </a:cubicBezTo>
                    <a:cubicBezTo>
                      <a:pt x="4819" y="1051"/>
                      <a:pt x="4948" y="1041"/>
                      <a:pt x="5067" y="1031"/>
                    </a:cubicBezTo>
                    <a:cubicBezTo>
                      <a:pt x="5196" y="1011"/>
                      <a:pt x="5325" y="1002"/>
                      <a:pt x="5444" y="982"/>
                    </a:cubicBezTo>
                    <a:cubicBezTo>
                      <a:pt x="5563" y="952"/>
                      <a:pt x="5682" y="942"/>
                      <a:pt x="5801" y="912"/>
                    </a:cubicBezTo>
                    <a:cubicBezTo>
                      <a:pt x="5910" y="883"/>
                      <a:pt x="6029" y="863"/>
                      <a:pt x="6138" y="833"/>
                    </a:cubicBezTo>
                    <a:cubicBezTo>
                      <a:pt x="6247" y="803"/>
                      <a:pt x="6356" y="774"/>
                      <a:pt x="6455" y="744"/>
                    </a:cubicBezTo>
                    <a:cubicBezTo>
                      <a:pt x="6554" y="714"/>
                      <a:pt x="6653" y="674"/>
                      <a:pt x="6743" y="645"/>
                    </a:cubicBezTo>
                    <a:cubicBezTo>
                      <a:pt x="6842" y="605"/>
                      <a:pt x="6921" y="575"/>
                      <a:pt x="7010" y="536"/>
                    </a:cubicBezTo>
                    <a:cubicBezTo>
                      <a:pt x="7090" y="496"/>
                      <a:pt x="7169" y="466"/>
                      <a:pt x="7238" y="426"/>
                    </a:cubicBezTo>
                    <a:cubicBezTo>
                      <a:pt x="7377" y="357"/>
                      <a:pt x="7506" y="288"/>
                      <a:pt x="7595" y="218"/>
                    </a:cubicBezTo>
                    <a:cubicBezTo>
                      <a:pt x="7695" y="159"/>
                      <a:pt x="7764" y="99"/>
                      <a:pt x="7814" y="60"/>
                    </a:cubicBezTo>
                    <a:cubicBezTo>
                      <a:pt x="7863" y="20"/>
                      <a:pt x="7883" y="0"/>
                      <a:pt x="78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0" name="Google Shape;6170;p54">
                <a:extLst>
                  <a:ext uri="{FF2B5EF4-FFF2-40B4-BE49-F238E27FC236}">
                    <a16:creationId xmlns:a16="http://schemas.microsoft.com/office/drawing/2014/main" id="{8EB75679-3866-0954-19F2-B5CD2944B777}"/>
                  </a:ext>
                </a:extLst>
              </p:cNvPr>
              <p:cNvSpPr/>
              <p:nvPr/>
            </p:nvSpPr>
            <p:spPr>
              <a:xfrm>
                <a:off x="-1001664" y="932832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1"/>
                    </a:moveTo>
                    <a:cubicBezTo>
                      <a:pt x="7963" y="1"/>
                      <a:pt x="7933" y="21"/>
                      <a:pt x="7884" y="50"/>
                    </a:cubicBezTo>
                    <a:cubicBezTo>
                      <a:pt x="7834" y="90"/>
                      <a:pt x="7765" y="140"/>
                      <a:pt x="7665" y="199"/>
                    </a:cubicBezTo>
                    <a:cubicBezTo>
                      <a:pt x="7566" y="249"/>
                      <a:pt x="7437" y="308"/>
                      <a:pt x="7299" y="378"/>
                    </a:cubicBezTo>
                    <a:cubicBezTo>
                      <a:pt x="7219" y="407"/>
                      <a:pt x="7140" y="437"/>
                      <a:pt x="7061" y="467"/>
                    </a:cubicBezTo>
                    <a:cubicBezTo>
                      <a:pt x="6981" y="497"/>
                      <a:pt x="6892" y="526"/>
                      <a:pt x="6803" y="566"/>
                    </a:cubicBezTo>
                    <a:cubicBezTo>
                      <a:pt x="6704" y="596"/>
                      <a:pt x="6605" y="616"/>
                      <a:pt x="6505" y="645"/>
                    </a:cubicBezTo>
                    <a:cubicBezTo>
                      <a:pt x="6406" y="675"/>
                      <a:pt x="6297" y="705"/>
                      <a:pt x="6188" y="725"/>
                    </a:cubicBezTo>
                    <a:cubicBezTo>
                      <a:pt x="6079" y="744"/>
                      <a:pt x="5970" y="774"/>
                      <a:pt x="5861" y="794"/>
                    </a:cubicBezTo>
                    <a:cubicBezTo>
                      <a:pt x="5742" y="814"/>
                      <a:pt x="5623" y="834"/>
                      <a:pt x="5504" y="844"/>
                    </a:cubicBezTo>
                    <a:cubicBezTo>
                      <a:pt x="5385" y="87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3"/>
                    </a:cubicBezTo>
                    <a:cubicBezTo>
                      <a:pt x="4503" y="943"/>
                      <a:pt x="4245" y="943"/>
                      <a:pt x="3987" y="94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73"/>
                      <a:pt x="2460" y="844"/>
                    </a:cubicBezTo>
                    <a:cubicBezTo>
                      <a:pt x="2341" y="834"/>
                      <a:pt x="2222" y="814"/>
                      <a:pt x="2113" y="794"/>
                    </a:cubicBezTo>
                    <a:cubicBezTo>
                      <a:pt x="1994" y="774"/>
                      <a:pt x="1885" y="744"/>
                      <a:pt x="1776" y="725"/>
                    </a:cubicBezTo>
                    <a:cubicBezTo>
                      <a:pt x="1667" y="705"/>
                      <a:pt x="1558" y="675"/>
                      <a:pt x="1458" y="645"/>
                    </a:cubicBezTo>
                    <a:cubicBezTo>
                      <a:pt x="1359" y="616"/>
                      <a:pt x="1260" y="596"/>
                      <a:pt x="1171" y="566"/>
                    </a:cubicBezTo>
                    <a:cubicBezTo>
                      <a:pt x="1082" y="526"/>
                      <a:pt x="992" y="497"/>
                      <a:pt x="903" y="467"/>
                    </a:cubicBezTo>
                    <a:cubicBezTo>
                      <a:pt x="824" y="437"/>
                      <a:pt x="745" y="407"/>
                      <a:pt x="675" y="378"/>
                    </a:cubicBezTo>
                    <a:cubicBezTo>
                      <a:pt x="526" y="308"/>
                      <a:pt x="407" y="249"/>
                      <a:pt x="308" y="199"/>
                    </a:cubicBezTo>
                    <a:cubicBezTo>
                      <a:pt x="209" y="140"/>
                      <a:pt x="130" y="90"/>
                      <a:pt x="80" y="50"/>
                    </a:cubicBezTo>
                    <a:cubicBezTo>
                      <a:pt x="31" y="21"/>
                      <a:pt x="2" y="1"/>
                      <a:pt x="1" y="1"/>
                    </a:cubicBezTo>
                    <a:lnTo>
                      <a:pt x="1" y="1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9"/>
                    </a:cubicBezTo>
                    <a:cubicBezTo>
                      <a:pt x="388" y="278"/>
                      <a:pt x="507" y="348"/>
                      <a:pt x="645" y="427"/>
                    </a:cubicBezTo>
                    <a:cubicBezTo>
                      <a:pt x="715" y="467"/>
                      <a:pt x="794" y="497"/>
                      <a:pt x="883" y="536"/>
                    </a:cubicBezTo>
                    <a:cubicBezTo>
                      <a:pt x="963" y="576"/>
                      <a:pt x="1052" y="606"/>
                      <a:pt x="1141" y="645"/>
                    </a:cubicBezTo>
                    <a:cubicBezTo>
                      <a:pt x="1230" y="675"/>
                      <a:pt x="1330" y="705"/>
                      <a:pt x="1429" y="744"/>
                    </a:cubicBezTo>
                    <a:cubicBezTo>
                      <a:pt x="1538" y="774"/>
                      <a:pt x="1637" y="804"/>
                      <a:pt x="1746" y="834"/>
                    </a:cubicBezTo>
                    <a:cubicBezTo>
                      <a:pt x="1855" y="854"/>
                      <a:pt x="1974" y="883"/>
                      <a:pt x="2083" y="913"/>
                    </a:cubicBezTo>
                    <a:cubicBezTo>
                      <a:pt x="2202" y="943"/>
                      <a:pt x="2321" y="953"/>
                      <a:pt x="2450" y="973"/>
                    </a:cubicBezTo>
                    <a:cubicBezTo>
                      <a:pt x="2569" y="1002"/>
                      <a:pt x="2688" y="1012"/>
                      <a:pt x="2817" y="102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82"/>
                      <a:pt x="3719" y="1082"/>
                      <a:pt x="3987" y="1092"/>
                    </a:cubicBezTo>
                    <a:cubicBezTo>
                      <a:pt x="4245" y="1082"/>
                      <a:pt x="4512" y="1082"/>
                      <a:pt x="4770" y="1062"/>
                    </a:cubicBezTo>
                    <a:cubicBezTo>
                      <a:pt x="4899" y="1052"/>
                      <a:pt x="5028" y="1042"/>
                      <a:pt x="5147" y="1022"/>
                    </a:cubicBezTo>
                    <a:cubicBezTo>
                      <a:pt x="5276" y="1012"/>
                      <a:pt x="5405" y="1002"/>
                      <a:pt x="5524" y="973"/>
                    </a:cubicBezTo>
                    <a:cubicBezTo>
                      <a:pt x="5643" y="953"/>
                      <a:pt x="5762" y="933"/>
                      <a:pt x="5881" y="913"/>
                    </a:cubicBezTo>
                    <a:cubicBezTo>
                      <a:pt x="5990" y="883"/>
                      <a:pt x="6109" y="854"/>
                      <a:pt x="6218" y="834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05"/>
                      <a:pt x="6733" y="675"/>
                      <a:pt x="6823" y="645"/>
                    </a:cubicBezTo>
                    <a:cubicBezTo>
                      <a:pt x="6922" y="606"/>
                      <a:pt x="7001" y="576"/>
                      <a:pt x="7090" y="536"/>
                    </a:cubicBezTo>
                    <a:cubicBezTo>
                      <a:pt x="7170" y="497"/>
                      <a:pt x="7249" y="467"/>
                      <a:pt x="7318" y="427"/>
                    </a:cubicBezTo>
                    <a:cubicBezTo>
                      <a:pt x="7457" y="348"/>
                      <a:pt x="7586" y="278"/>
                      <a:pt x="7675" y="219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1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1" name="Google Shape;6171;p54">
                <a:extLst>
                  <a:ext uri="{FF2B5EF4-FFF2-40B4-BE49-F238E27FC236}">
                    <a16:creationId xmlns:a16="http://schemas.microsoft.com/office/drawing/2014/main" id="{4740A984-F509-4776-EB86-904395020CAA}"/>
                  </a:ext>
                </a:extLst>
              </p:cNvPr>
              <p:cNvSpPr/>
              <p:nvPr/>
            </p:nvSpPr>
            <p:spPr>
              <a:xfrm>
                <a:off x="-303358" y="-1491581"/>
                <a:ext cx="583176" cy="866658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5292" extrusionOk="0">
                    <a:moveTo>
                      <a:pt x="492" y="1"/>
                    </a:moveTo>
                    <a:cubicBezTo>
                      <a:pt x="323" y="1"/>
                      <a:pt x="155" y="26"/>
                      <a:pt x="1" y="90"/>
                    </a:cubicBezTo>
                    <a:cubicBezTo>
                      <a:pt x="134" y="44"/>
                      <a:pt x="275" y="25"/>
                      <a:pt x="417" y="25"/>
                    </a:cubicBezTo>
                    <a:cubicBezTo>
                      <a:pt x="729" y="25"/>
                      <a:pt x="1050" y="117"/>
                      <a:pt x="1329" y="219"/>
                    </a:cubicBezTo>
                    <a:cubicBezTo>
                      <a:pt x="1855" y="408"/>
                      <a:pt x="2271" y="775"/>
                      <a:pt x="2598" y="1221"/>
                    </a:cubicBezTo>
                    <a:cubicBezTo>
                      <a:pt x="2935" y="1677"/>
                      <a:pt x="3164" y="2212"/>
                      <a:pt x="3312" y="2768"/>
                    </a:cubicBezTo>
                    <a:cubicBezTo>
                      <a:pt x="3461" y="3323"/>
                      <a:pt x="3530" y="3948"/>
                      <a:pt x="3372" y="4513"/>
                    </a:cubicBezTo>
                    <a:cubicBezTo>
                      <a:pt x="3302" y="4771"/>
                      <a:pt x="3164" y="5028"/>
                      <a:pt x="2926" y="5177"/>
                    </a:cubicBezTo>
                    <a:cubicBezTo>
                      <a:pt x="2786" y="5260"/>
                      <a:pt x="2638" y="5285"/>
                      <a:pt x="2485" y="5285"/>
                    </a:cubicBezTo>
                    <a:cubicBezTo>
                      <a:pt x="2399" y="5285"/>
                      <a:pt x="2311" y="5277"/>
                      <a:pt x="2222" y="5266"/>
                    </a:cubicBezTo>
                    <a:lnTo>
                      <a:pt x="2222" y="5266"/>
                    </a:lnTo>
                    <a:cubicBezTo>
                      <a:pt x="2315" y="5283"/>
                      <a:pt x="2407" y="5292"/>
                      <a:pt x="2497" y="5292"/>
                    </a:cubicBezTo>
                    <a:cubicBezTo>
                      <a:pt x="2788" y="5292"/>
                      <a:pt x="3053" y="5195"/>
                      <a:pt x="3243" y="4929"/>
                    </a:cubicBezTo>
                    <a:cubicBezTo>
                      <a:pt x="3520" y="4542"/>
                      <a:pt x="3560" y="3987"/>
                      <a:pt x="3520" y="3521"/>
                    </a:cubicBezTo>
                    <a:cubicBezTo>
                      <a:pt x="3441" y="2540"/>
                      <a:pt x="3054" y="1528"/>
                      <a:pt x="2360" y="814"/>
                    </a:cubicBezTo>
                    <a:cubicBezTo>
                      <a:pt x="2023" y="457"/>
                      <a:pt x="1607" y="229"/>
                      <a:pt x="1141" y="100"/>
                    </a:cubicBezTo>
                    <a:cubicBezTo>
                      <a:pt x="938" y="44"/>
                      <a:pt x="714" y="1"/>
                      <a:pt x="4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2" name="Google Shape;6172;p54">
                <a:extLst>
                  <a:ext uri="{FF2B5EF4-FFF2-40B4-BE49-F238E27FC236}">
                    <a16:creationId xmlns:a16="http://schemas.microsoft.com/office/drawing/2014/main" id="{46D703EC-487D-1C13-E4DE-C703D65F95C5}"/>
                  </a:ext>
                </a:extLst>
              </p:cNvPr>
              <p:cNvSpPr/>
              <p:nvPr/>
            </p:nvSpPr>
            <p:spPr>
              <a:xfrm>
                <a:off x="-296807" y="-1382348"/>
                <a:ext cx="498672" cy="649502"/>
              </a:xfrm>
              <a:custGeom>
                <a:avLst/>
                <a:gdLst/>
                <a:ahLst/>
                <a:cxnLst/>
                <a:rect l="l" t="t" r="r" b="b"/>
                <a:pathLst>
                  <a:path w="3045" h="3966" extrusionOk="0">
                    <a:moveTo>
                      <a:pt x="693" y="1"/>
                    </a:moveTo>
                    <a:cubicBezTo>
                      <a:pt x="415" y="1"/>
                      <a:pt x="155" y="91"/>
                      <a:pt x="0" y="365"/>
                    </a:cubicBezTo>
                    <a:cubicBezTo>
                      <a:pt x="164" y="127"/>
                      <a:pt x="403" y="43"/>
                      <a:pt x="659" y="43"/>
                    </a:cubicBezTo>
                    <a:cubicBezTo>
                      <a:pt x="775" y="43"/>
                      <a:pt x="894" y="60"/>
                      <a:pt x="1012" y="88"/>
                    </a:cubicBezTo>
                    <a:cubicBezTo>
                      <a:pt x="1468" y="197"/>
                      <a:pt x="1864" y="435"/>
                      <a:pt x="2162" y="802"/>
                    </a:cubicBezTo>
                    <a:cubicBezTo>
                      <a:pt x="2687" y="1446"/>
                      <a:pt x="3044" y="2477"/>
                      <a:pt x="2856" y="3310"/>
                    </a:cubicBezTo>
                    <a:cubicBezTo>
                      <a:pt x="2806" y="3519"/>
                      <a:pt x="2707" y="3727"/>
                      <a:pt x="2529" y="3846"/>
                    </a:cubicBezTo>
                    <a:cubicBezTo>
                      <a:pt x="2416" y="3925"/>
                      <a:pt x="2291" y="3951"/>
                      <a:pt x="2161" y="3951"/>
                    </a:cubicBezTo>
                    <a:cubicBezTo>
                      <a:pt x="2096" y="3951"/>
                      <a:pt x="2030" y="3945"/>
                      <a:pt x="1963" y="3935"/>
                    </a:cubicBezTo>
                    <a:lnTo>
                      <a:pt x="1963" y="3935"/>
                    </a:lnTo>
                    <a:cubicBezTo>
                      <a:pt x="2050" y="3952"/>
                      <a:pt x="2138" y="3966"/>
                      <a:pt x="2224" y="3966"/>
                    </a:cubicBezTo>
                    <a:cubicBezTo>
                      <a:pt x="2330" y="3966"/>
                      <a:pt x="2434" y="3946"/>
                      <a:pt x="2530" y="3887"/>
                    </a:cubicBezTo>
                    <a:lnTo>
                      <a:pt x="2530" y="3887"/>
                    </a:lnTo>
                    <a:cubicBezTo>
                      <a:pt x="2530" y="3887"/>
                      <a:pt x="2530" y="3887"/>
                      <a:pt x="2530" y="3887"/>
                    </a:cubicBezTo>
                    <a:lnTo>
                      <a:pt x="2530" y="3887"/>
                    </a:lnTo>
                    <a:cubicBezTo>
                      <a:pt x="2536" y="3884"/>
                      <a:pt x="2542" y="3880"/>
                      <a:pt x="2548" y="3875"/>
                    </a:cubicBezTo>
                    <a:cubicBezTo>
                      <a:pt x="2965" y="3618"/>
                      <a:pt x="2995" y="2993"/>
                      <a:pt x="2955" y="2567"/>
                    </a:cubicBezTo>
                    <a:cubicBezTo>
                      <a:pt x="2905" y="2041"/>
                      <a:pt x="2737" y="1506"/>
                      <a:pt x="2449" y="1060"/>
                    </a:cubicBezTo>
                    <a:cubicBezTo>
                      <a:pt x="2182" y="623"/>
                      <a:pt x="1805" y="266"/>
                      <a:pt x="1299" y="108"/>
                    </a:cubicBezTo>
                    <a:cubicBezTo>
                      <a:pt x="1111" y="49"/>
                      <a:pt x="897" y="1"/>
                      <a:pt x="6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3" name="Google Shape;6173;p54">
                <a:extLst>
                  <a:ext uri="{FF2B5EF4-FFF2-40B4-BE49-F238E27FC236}">
                    <a16:creationId xmlns:a16="http://schemas.microsoft.com/office/drawing/2014/main" id="{79BF4954-837A-9613-4F13-0A48F397B252}"/>
                  </a:ext>
                </a:extLst>
              </p:cNvPr>
              <p:cNvSpPr/>
              <p:nvPr/>
            </p:nvSpPr>
            <p:spPr>
              <a:xfrm>
                <a:off x="-204279" y="-1261487"/>
                <a:ext cx="302151" cy="403523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2464" extrusionOk="0">
                    <a:moveTo>
                      <a:pt x="406" y="0"/>
                    </a:moveTo>
                    <a:cubicBezTo>
                      <a:pt x="245" y="0"/>
                      <a:pt x="93" y="48"/>
                      <a:pt x="0" y="193"/>
                    </a:cubicBezTo>
                    <a:cubicBezTo>
                      <a:pt x="93" y="82"/>
                      <a:pt x="224" y="40"/>
                      <a:pt x="366" y="40"/>
                    </a:cubicBezTo>
                    <a:cubicBezTo>
                      <a:pt x="619" y="40"/>
                      <a:pt x="906" y="175"/>
                      <a:pt x="1071" y="302"/>
                    </a:cubicBezTo>
                    <a:cubicBezTo>
                      <a:pt x="1418" y="559"/>
                      <a:pt x="1626" y="1006"/>
                      <a:pt x="1716" y="1412"/>
                    </a:cubicBezTo>
                    <a:cubicBezTo>
                      <a:pt x="1785" y="1739"/>
                      <a:pt x="1845" y="2295"/>
                      <a:pt x="1468" y="2463"/>
                    </a:cubicBezTo>
                    <a:cubicBezTo>
                      <a:pt x="1755" y="2374"/>
                      <a:pt x="1825" y="2037"/>
                      <a:pt x="1825" y="1769"/>
                    </a:cubicBezTo>
                    <a:cubicBezTo>
                      <a:pt x="1835" y="1402"/>
                      <a:pt x="1726" y="1016"/>
                      <a:pt x="1537" y="708"/>
                    </a:cubicBezTo>
                    <a:cubicBezTo>
                      <a:pt x="1379" y="431"/>
                      <a:pt x="1141" y="193"/>
                      <a:pt x="833" y="84"/>
                    </a:cubicBezTo>
                    <a:cubicBezTo>
                      <a:pt x="710" y="41"/>
                      <a:pt x="554" y="0"/>
                      <a:pt x="4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174;p54">
                <a:extLst>
                  <a:ext uri="{FF2B5EF4-FFF2-40B4-BE49-F238E27FC236}">
                    <a16:creationId xmlns:a16="http://schemas.microsoft.com/office/drawing/2014/main" id="{0E977BEA-AF41-4F78-DFF7-1D9B021509D8}"/>
                  </a:ext>
                </a:extLst>
              </p:cNvPr>
              <p:cNvSpPr/>
              <p:nvPr/>
            </p:nvSpPr>
            <p:spPr>
              <a:xfrm>
                <a:off x="-1040641" y="-267092"/>
                <a:ext cx="185385" cy="469358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866" extrusionOk="0">
                    <a:moveTo>
                      <a:pt x="1082" y="0"/>
                    </a:moveTo>
                    <a:cubicBezTo>
                      <a:pt x="1062" y="50"/>
                      <a:pt x="1042" y="90"/>
                      <a:pt x="1022" y="139"/>
                    </a:cubicBezTo>
                    <a:cubicBezTo>
                      <a:pt x="854" y="486"/>
                      <a:pt x="715" y="893"/>
                      <a:pt x="586" y="1289"/>
                    </a:cubicBezTo>
                    <a:lnTo>
                      <a:pt x="546" y="1398"/>
                    </a:lnTo>
                    <a:cubicBezTo>
                      <a:pt x="398" y="1825"/>
                      <a:pt x="249" y="2251"/>
                      <a:pt x="41" y="2638"/>
                    </a:cubicBezTo>
                    <a:cubicBezTo>
                      <a:pt x="31" y="2668"/>
                      <a:pt x="11" y="2697"/>
                      <a:pt x="1" y="2717"/>
                    </a:cubicBezTo>
                    <a:lnTo>
                      <a:pt x="1" y="2866"/>
                    </a:lnTo>
                    <a:cubicBezTo>
                      <a:pt x="229" y="2509"/>
                      <a:pt x="368" y="2122"/>
                      <a:pt x="487" y="1765"/>
                    </a:cubicBezTo>
                    <a:cubicBezTo>
                      <a:pt x="606" y="1398"/>
                      <a:pt x="725" y="1051"/>
                      <a:pt x="834" y="734"/>
                    </a:cubicBezTo>
                    <a:cubicBezTo>
                      <a:pt x="923" y="466"/>
                      <a:pt x="1012" y="228"/>
                      <a:pt x="1131" y="20"/>
                    </a:cubicBezTo>
                    <a:cubicBezTo>
                      <a:pt x="1111" y="20"/>
                      <a:pt x="1102" y="10"/>
                      <a:pt x="10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175;p54">
                <a:extLst>
                  <a:ext uri="{FF2B5EF4-FFF2-40B4-BE49-F238E27FC236}">
                    <a16:creationId xmlns:a16="http://schemas.microsoft.com/office/drawing/2014/main" id="{387E8811-FF38-2589-4B68-96C10CFE7CBF}"/>
                  </a:ext>
                </a:extLst>
              </p:cNvPr>
              <p:cNvSpPr/>
              <p:nvPr/>
            </p:nvSpPr>
            <p:spPr>
              <a:xfrm>
                <a:off x="-1040641" y="-314257"/>
                <a:ext cx="91218" cy="2389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459" extrusionOk="0">
                    <a:moveTo>
                      <a:pt x="497" y="1"/>
                    </a:moveTo>
                    <a:cubicBezTo>
                      <a:pt x="487" y="11"/>
                      <a:pt x="477" y="21"/>
                      <a:pt x="477" y="31"/>
                    </a:cubicBezTo>
                    <a:cubicBezTo>
                      <a:pt x="398" y="169"/>
                      <a:pt x="338" y="318"/>
                      <a:pt x="269" y="477"/>
                    </a:cubicBezTo>
                    <a:cubicBezTo>
                      <a:pt x="170" y="715"/>
                      <a:pt x="90" y="973"/>
                      <a:pt x="1" y="1240"/>
                    </a:cubicBezTo>
                    <a:lnTo>
                      <a:pt x="1" y="1458"/>
                    </a:lnTo>
                    <a:lnTo>
                      <a:pt x="21" y="1389"/>
                    </a:lnTo>
                    <a:cubicBezTo>
                      <a:pt x="160" y="973"/>
                      <a:pt x="308" y="556"/>
                      <a:pt x="487" y="169"/>
                    </a:cubicBezTo>
                    <a:cubicBezTo>
                      <a:pt x="507" y="130"/>
                      <a:pt x="526" y="80"/>
                      <a:pt x="556" y="41"/>
                    </a:cubicBezTo>
                    <a:cubicBezTo>
                      <a:pt x="536" y="21"/>
                      <a:pt x="517" y="1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176;p54">
                <a:extLst>
                  <a:ext uri="{FF2B5EF4-FFF2-40B4-BE49-F238E27FC236}">
                    <a16:creationId xmlns:a16="http://schemas.microsoft.com/office/drawing/2014/main" id="{3084B602-1D00-5659-79CE-6689ABAF4CBF}"/>
                  </a:ext>
                </a:extLst>
              </p:cNvPr>
              <p:cNvSpPr/>
              <p:nvPr/>
            </p:nvSpPr>
            <p:spPr>
              <a:xfrm>
                <a:off x="-951223" y="-486376"/>
                <a:ext cx="204709" cy="160983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983" extrusionOk="0">
                    <a:moveTo>
                      <a:pt x="1220" y="1"/>
                    </a:moveTo>
                    <a:cubicBezTo>
                      <a:pt x="1190" y="1"/>
                      <a:pt x="1150" y="1"/>
                      <a:pt x="1101" y="11"/>
                    </a:cubicBezTo>
                    <a:cubicBezTo>
                      <a:pt x="1002" y="31"/>
                      <a:pt x="843" y="80"/>
                      <a:pt x="675" y="189"/>
                    </a:cubicBezTo>
                    <a:cubicBezTo>
                      <a:pt x="496" y="298"/>
                      <a:pt x="318" y="467"/>
                      <a:pt x="159" y="705"/>
                    </a:cubicBezTo>
                    <a:cubicBezTo>
                      <a:pt x="119" y="764"/>
                      <a:pt x="80" y="814"/>
                      <a:pt x="40" y="883"/>
                    </a:cubicBezTo>
                    <a:cubicBezTo>
                      <a:pt x="30" y="903"/>
                      <a:pt x="20" y="923"/>
                      <a:pt x="0" y="943"/>
                    </a:cubicBezTo>
                    <a:cubicBezTo>
                      <a:pt x="20" y="953"/>
                      <a:pt x="40" y="973"/>
                      <a:pt x="60" y="982"/>
                    </a:cubicBezTo>
                    <a:cubicBezTo>
                      <a:pt x="268" y="606"/>
                      <a:pt x="496" y="348"/>
                      <a:pt x="754" y="189"/>
                    </a:cubicBezTo>
                    <a:cubicBezTo>
                      <a:pt x="903" y="90"/>
                      <a:pt x="1071" y="31"/>
                      <a:pt x="12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7" name="Google Shape;6177;p54">
                <a:extLst>
                  <a:ext uri="{FF2B5EF4-FFF2-40B4-BE49-F238E27FC236}">
                    <a16:creationId xmlns:a16="http://schemas.microsoft.com/office/drawing/2014/main" id="{1C4F85C0-3B8B-BBBD-7C5F-70CFE8191B8E}"/>
                  </a:ext>
                </a:extLst>
              </p:cNvPr>
              <p:cNvSpPr/>
              <p:nvPr/>
            </p:nvSpPr>
            <p:spPr>
              <a:xfrm>
                <a:off x="-850506" y="-392537"/>
                <a:ext cx="172283" cy="10775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658" extrusionOk="0">
                    <a:moveTo>
                      <a:pt x="815" y="0"/>
                    </a:moveTo>
                    <a:cubicBezTo>
                      <a:pt x="795" y="0"/>
                      <a:pt x="774" y="1"/>
                      <a:pt x="754" y="3"/>
                    </a:cubicBezTo>
                    <a:cubicBezTo>
                      <a:pt x="684" y="13"/>
                      <a:pt x="565" y="33"/>
                      <a:pt x="446" y="112"/>
                    </a:cubicBezTo>
                    <a:cubicBezTo>
                      <a:pt x="288" y="211"/>
                      <a:pt x="139" y="390"/>
                      <a:pt x="0" y="638"/>
                    </a:cubicBezTo>
                    <a:cubicBezTo>
                      <a:pt x="10" y="647"/>
                      <a:pt x="20" y="647"/>
                      <a:pt x="40" y="657"/>
                    </a:cubicBezTo>
                    <a:cubicBezTo>
                      <a:pt x="179" y="429"/>
                      <a:pt x="327" y="251"/>
                      <a:pt x="476" y="162"/>
                    </a:cubicBezTo>
                    <a:cubicBezTo>
                      <a:pt x="635" y="53"/>
                      <a:pt x="783" y="33"/>
                      <a:pt x="883" y="23"/>
                    </a:cubicBezTo>
                    <a:cubicBezTo>
                      <a:pt x="992" y="23"/>
                      <a:pt x="1041" y="33"/>
                      <a:pt x="1051" y="33"/>
                    </a:cubicBezTo>
                    <a:cubicBezTo>
                      <a:pt x="1041" y="23"/>
                      <a:pt x="1031" y="23"/>
                      <a:pt x="1021" y="23"/>
                    </a:cubicBezTo>
                    <a:cubicBezTo>
                      <a:pt x="973" y="15"/>
                      <a:pt x="899" y="0"/>
                      <a:pt x="8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8" name="Google Shape;6178;p54">
                <a:extLst>
                  <a:ext uri="{FF2B5EF4-FFF2-40B4-BE49-F238E27FC236}">
                    <a16:creationId xmlns:a16="http://schemas.microsoft.com/office/drawing/2014/main" id="{EBB0CA91-2CBF-A187-24A5-83332DB748CD}"/>
                  </a:ext>
                </a:extLst>
              </p:cNvPr>
              <p:cNvSpPr/>
              <p:nvPr/>
            </p:nvSpPr>
            <p:spPr>
              <a:xfrm>
                <a:off x="-1440070" y="-488505"/>
                <a:ext cx="870588" cy="799677"/>
              </a:xfrm>
              <a:custGeom>
                <a:avLst/>
                <a:gdLst/>
                <a:ahLst/>
                <a:cxnLst/>
                <a:rect l="l" t="t" r="r" b="b"/>
                <a:pathLst>
                  <a:path w="5316" h="4883" extrusionOk="0">
                    <a:moveTo>
                      <a:pt x="4408" y="0"/>
                    </a:moveTo>
                    <a:cubicBezTo>
                      <a:pt x="4373" y="0"/>
                      <a:pt x="4339" y="1"/>
                      <a:pt x="4304" y="4"/>
                    </a:cubicBezTo>
                    <a:cubicBezTo>
                      <a:pt x="4106" y="24"/>
                      <a:pt x="3907" y="93"/>
                      <a:pt x="3739" y="202"/>
                    </a:cubicBezTo>
                    <a:cubicBezTo>
                      <a:pt x="3422" y="391"/>
                      <a:pt x="3164" y="728"/>
                      <a:pt x="2926" y="1233"/>
                    </a:cubicBezTo>
                    <a:cubicBezTo>
                      <a:pt x="2747" y="1620"/>
                      <a:pt x="2599" y="2037"/>
                      <a:pt x="2460" y="2453"/>
                    </a:cubicBezTo>
                    <a:lnTo>
                      <a:pt x="2420" y="2562"/>
                    </a:lnTo>
                    <a:cubicBezTo>
                      <a:pt x="2291" y="2959"/>
                      <a:pt x="2143" y="3365"/>
                      <a:pt x="1964" y="3712"/>
                    </a:cubicBezTo>
                    <a:cubicBezTo>
                      <a:pt x="1855" y="3901"/>
                      <a:pt x="1766" y="4039"/>
                      <a:pt x="1657" y="4129"/>
                    </a:cubicBezTo>
                    <a:cubicBezTo>
                      <a:pt x="1567" y="4218"/>
                      <a:pt x="1448" y="4277"/>
                      <a:pt x="1339" y="4287"/>
                    </a:cubicBezTo>
                    <a:cubicBezTo>
                      <a:pt x="1322" y="4289"/>
                      <a:pt x="1305" y="4290"/>
                      <a:pt x="1288" y="4290"/>
                    </a:cubicBezTo>
                    <a:cubicBezTo>
                      <a:pt x="1203" y="4290"/>
                      <a:pt x="1112" y="4271"/>
                      <a:pt x="1022" y="4238"/>
                    </a:cubicBezTo>
                    <a:cubicBezTo>
                      <a:pt x="913" y="4198"/>
                      <a:pt x="824" y="4158"/>
                      <a:pt x="744" y="4109"/>
                    </a:cubicBezTo>
                    <a:cubicBezTo>
                      <a:pt x="596" y="4020"/>
                      <a:pt x="516" y="3960"/>
                      <a:pt x="516" y="3950"/>
                    </a:cubicBezTo>
                    <a:cubicBezTo>
                      <a:pt x="462" y="3908"/>
                      <a:pt x="396" y="3888"/>
                      <a:pt x="332" y="3888"/>
                    </a:cubicBezTo>
                    <a:cubicBezTo>
                      <a:pt x="244" y="3888"/>
                      <a:pt x="157" y="3926"/>
                      <a:pt x="100" y="4000"/>
                    </a:cubicBezTo>
                    <a:cubicBezTo>
                      <a:pt x="1" y="4129"/>
                      <a:pt x="21" y="4317"/>
                      <a:pt x="150" y="4416"/>
                    </a:cubicBezTo>
                    <a:cubicBezTo>
                      <a:pt x="159" y="4426"/>
                      <a:pt x="259" y="4505"/>
                      <a:pt x="437" y="4615"/>
                    </a:cubicBezTo>
                    <a:cubicBezTo>
                      <a:pt x="536" y="4674"/>
                      <a:pt x="665" y="4734"/>
                      <a:pt x="814" y="4793"/>
                    </a:cubicBezTo>
                    <a:cubicBezTo>
                      <a:pt x="972" y="4853"/>
                      <a:pt x="1131" y="4882"/>
                      <a:pt x="1280" y="4882"/>
                    </a:cubicBezTo>
                    <a:cubicBezTo>
                      <a:pt x="1320" y="4882"/>
                      <a:pt x="1359" y="4882"/>
                      <a:pt x="1399" y="4872"/>
                    </a:cubicBezTo>
                    <a:cubicBezTo>
                      <a:pt x="1637" y="4853"/>
                      <a:pt x="1875" y="4743"/>
                      <a:pt x="2063" y="4565"/>
                    </a:cubicBezTo>
                    <a:cubicBezTo>
                      <a:pt x="2212" y="4426"/>
                      <a:pt x="2341" y="4248"/>
                      <a:pt x="2480" y="3990"/>
                    </a:cubicBezTo>
                    <a:cubicBezTo>
                      <a:pt x="2688" y="3603"/>
                      <a:pt x="2837" y="3177"/>
                      <a:pt x="2985" y="2750"/>
                    </a:cubicBezTo>
                    <a:lnTo>
                      <a:pt x="3025" y="2641"/>
                    </a:lnTo>
                    <a:cubicBezTo>
                      <a:pt x="3154" y="2245"/>
                      <a:pt x="3293" y="1838"/>
                      <a:pt x="3461" y="1491"/>
                    </a:cubicBezTo>
                    <a:cubicBezTo>
                      <a:pt x="3640" y="1095"/>
                      <a:pt x="3838" y="827"/>
                      <a:pt x="4046" y="698"/>
                    </a:cubicBezTo>
                    <a:cubicBezTo>
                      <a:pt x="4165" y="619"/>
                      <a:pt x="4284" y="599"/>
                      <a:pt x="4354" y="589"/>
                    </a:cubicBezTo>
                    <a:cubicBezTo>
                      <a:pt x="4374" y="587"/>
                      <a:pt x="4395" y="586"/>
                      <a:pt x="4415" y="586"/>
                    </a:cubicBezTo>
                    <a:cubicBezTo>
                      <a:pt x="4499" y="586"/>
                      <a:pt x="4573" y="601"/>
                      <a:pt x="4621" y="609"/>
                    </a:cubicBezTo>
                    <a:cubicBezTo>
                      <a:pt x="4720" y="629"/>
                      <a:pt x="4770" y="648"/>
                      <a:pt x="4820" y="668"/>
                    </a:cubicBezTo>
                    <a:cubicBezTo>
                      <a:pt x="4839" y="668"/>
                      <a:pt x="4859" y="678"/>
                      <a:pt x="4859" y="678"/>
                    </a:cubicBezTo>
                    <a:cubicBezTo>
                      <a:pt x="4899" y="697"/>
                      <a:pt x="4940" y="705"/>
                      <a:pt x="4981" y="705"/>
                    </a:cubicBezTo>
                    <a:cubicBezTo>
                      <a:pt x="5091" y="705"/>
                      <a:pt x="5195" y="641"/>
                      <a:pt x="5246" y="539"/>
                    </a:cubicBezTo>
                    <a:cubicBezTo>
                      <a:pt x="5315" y="391"/>
                      <a:pt x="5256" y="212"/>
                      <a:pt x="5107" y="143"/>
                    </a:cubicBezTo>
                    <a:cubicBezTo>
                      <a:pt x="5107" y="143"/>
                      <a:pt x="5068" y="123"/>
                      <a:pt x="5008" y="103"/>
                    </a:cubicBezTo>
                    <a:cubicBezTo>
                      <a:pt x="4958" y="83"/>
                      <a:pt x="4869" y="54"/>
                      <a:pt x="4740" y="34"/>
                    </a:cubicBezTo>
                    <a:cubicBezTo>
                      <a:pt x="4621" y="11"/>
                      <a:pt x="4514" y="0"/>
                      <a:pt x="440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179;p54">
                <a:extLst>
                  <a:ext uri="{FF2B5EF4-FFF2-40B4-BE49-F238E27FC236}">
                    <a16:creationId xmlns:a16="http://schemas.microsoft.com/office/drawing/2014/main" id="{FF391216-5C3D-A4A4-5667-570DAB348FE7}"/>
                  </a:ext>
                </a:extLst>
              </p:cNvPr>
              <p:cNvSpPr/>
              <p:nvPr/>
            </p:nvSpPr>
            <p:spPr>
              <a:xfrm>
                <a:off x="-821356" y="-466888"/>
                <a:ext cx="34227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38" extrusionOk="0">
                    <a:moveTo>
                      <a:pt x="60" y="1"/>
                    </a:moveTo>
                    <a:cubicBezTo>
                      <a:pt x="60" y="1"/>
                      <a:pt x="1" y="40"/>
                      <a:pt x="1" y="40"/>
                    </a:cubicBezTo>
                    <a:cubicBezTo>
                      <a:pt x="1" y="40"/>
                      <a:pt x="50" y="110"/>
                      <a:pt x="110" y="189"/>
                    </a:cubicBezTo>
                    <a:cubicBezTo>
                      <a:pt x="159" y="259"/>
                      <a:pt x="209" y="338"/>
                      <a:pt x="209" y="338"/>
                    </a:cubicBezTo>
                    <a:lnTo>
                      <a:pt x="129" y="169"/>
                    </a:lnTo>
                    <a:cubicBezTo>
                      <a:pt x="100" y="90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180;p54">
                <a:extLst>
                  <a:ext uri="{FF2B5EF4-FFF2-40B4-BE49-F238E27FC236}">
                    <a16:creationId xmlns:a16="http://schemas.microsoft.com/office/drawing/2014/main" id="{CC062F3B-78A5-ADF3-10BB-FAE42403205E}"/>
                  </a:ext>
                </a:extLst>
              </p:cNvPr>
              <p:cNvSpPr/>
              <p:nvPr/>
            </p:nvSpPr>
            <p:spPr>
              <a:xfrm>
                <a:off x="-891121" y="-408423"/>
                <a:ext cx="47165" cy="44053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9" extrusionOk="0">
                    <a:moveTo>
                      <a:pt x="40" y="1"/>
                    </a:moveTo>
                    <a:lnTo>
                      <a:pt x="0" y="50"/>
                    </a:lnTo>
                    <a:lnTo>
                      <a:pt x="149" y="159"/>
                    </a:lnTo>
                    <a:lnTo>
                      <a:pt x="288" y="268"/>
                    </a:lnTo>
                    <a:cubicBezTo>
                      <a:pt x="288" y="268"/>
                      <a:pt x="228" y="199"/>
                      <a:pt x="169" y="140"/>
                    </a:cubicBez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181;p54">
                <a:extLst>
                  <a:ext uri="{FF2B5EF4-FFF2-40B4-BE49-F238E27FC236}">
                    <a16:creationId xmlns:a16="http://schemas.microsoft.com/office/drawing/2014/main" id="{47EB64C1-4A55-5AED-2CFE-7A019FFBBCCD}"/>
                  </a:ext>
                </a:extLst>
              </p:cNvPr>
              <p:cNvSpPr/>
              <p:nvPr/>
            </p:nvSpPr>
            <p:spPr>
              <a:xfrm>
                <a:off x="-939923" y="-336856"/>
                <a:ext cx="53716" cy="3259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199" extrusionOk="0">
                    <a:moveTo>
                      <a:pt x="30" y="0"/>
                    </a:moveTo>
                    <a:lnTo>
                      <a:pt x="1" y="50"/>
                    </a:lnTo>
                    <a:lnTo>
                      <a:pt x="328" y="198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2" name="Google Shape;6182;p54">
                <a:extLst>
                  <a:ext uri="{FF2B5EF4-FFF2-40B4-BE49-F238E27FC236}">
                    <a16:creationId xmlns:a16="http://schemas.microsoft.com/office/drawing/2014/main" id="{C888BEDE-371D-CCA2-5FCC-850C0D3F8A9F}"/>
                  </a:ext>
                </a:extLst>
              </p:cNvPr>
              <p:cNvSpPr/>
              <p:nvPr/>
            </p:nvSpPr>
            <p:spPr>
              <a:xfrm>
                <a:off x="-975625" y="-263816"/>
                <a:ext cx="56991" cy="27677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69" extrusionOk="0">
                    <a:moveTo>
                      <a:pt x="30" y="0"/>
                    </a:moveTo>
                    <a:lnTo>
                      <a:pt x="1" y="50"/>
                    </a:lnTo>
                    <a:lnTo>
                      <a:pt x="348" y="169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3" name="Google Shape;6183;p54">
                <a:extLst>
                  <a:ext uri="{FF2B5EF4-FFF2-40B4-BE49-F238E27FC236}">
                    <a16:creationId xmlns:a16="http://schemas.microsoft.com/office/drawing/2014/main" id="{68C86EFE-2DAC-5440-5B3F-5C890ED71121}"/>
                  </a:ext>
                </a:extLst>
              </p:cNvPr>
              <p:cNvSpPr/>
              <p:nvPr/>
            </p:nvSpPr>
            <p:spPr>
              <a:xfrm>
                <a:off x="-1004775" y="-190776"/>
                <a:ext cx="58629" cy="26203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0" extrusionOk="0">
                    <a:moveTo>
                      <a:pt x="20" y="0"/>
                    </a:moveTo>
                    <a:lnTo>
                      <a:pt x="0" y="60"/>
                    </a:lnTo>
                    <a:lnTo>
                      <a:pt x="357" y="159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4" name="Google Shape;6184;p54">
                <a:extLst>
                  <a:ext uri="{FF2B5EF4-FFF2-40B4-BE49-F238E27FC236}">
                    <a16:creationId xmlns:a16="http://schemas.microsoft.com/office/drawing/2014/main" id="{B49A425B-73C5-B97E-6373-7451752CE418}"/>
                  </a:ext>
                </a:extLst>
              </p:cNvPr>
              <p:cNvSpPr/>
              <p:nvPr/>
            </p:nvSpPr>
            <p:spPr>
              <a:xfrm>
                <a:off x="-1029177" y="-116098"/>
                <a:ext cx="56991" cy="22927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40" extrusionOk="0">
                    <a:moveTo>
                      <a:pt x="10" y="1"/>
                    </a:moveTo>
                    <a:lnTo>
                      <a:pt x="0" y="50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5" name="Google Shape;6185;p54">
                <a:extLst>
                  <a:ext uri="{FF2B5EF4-FFF2-40B4-BE49-F238E27FC236}">
                    <a16:creationId xmlns:a16="http://schemas.microsoft.com/office/drawing/2014/main" id="{1D4B0DD8-37E7-E6E3-6222-494DE212FA73}"/>
                  </a:ext>
                </a:extLst>
              </p:cNvPr>
              <p:cNvSpPr/>
              <p:nvPr/>
            </p:nvSpPr>
            <p:spPr>
              <a:xfrm>
                <a:off x="-1055216" y="-44695"/>
                <a:ext cx="58629" cy="2456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50" extrusionOk="0">
                    <a:moveTo>
                      <a:pt x="21" y="1"/>
                    </a:moveTo>
                    <a:lnTo>
                      <a:pt x="1" y="50"/>
                    </a:lnTo>
                    <a:lnTo>
                      <a:pt x="358" y="150"/>
                    </a:lnTo>
                    <a:lnTo>
                      <a:pt x="21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6" name="Google Shape;6186;p54">
                <a:extLst>
                  <a:ext uri="{FF2B5EF4-FFF2-40B4-BE49-F238E27FC236}">
                    <a16:creationId xmlns:a16="http://schemas.microsoft.com/office/drawing/2014/main" id="{1EF3F78B-FB66-6479-9BFE-F19EE532571B}"/>
                  </a:ext>
                </a:extLst>
              </p:cNvPr>
              <p:cNvSpPr/>
              <p:nvPr/>
            </p:nvSpPr>
            <p:spPr>
              <a:xfrm>
                <a:off x="-1081091" y="26871"/>
                <a:ext cx="56991" cy="2440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49" extrusionOk="0">
                    <a:moveTo>
                      <a:pt x="20" y="0"/>
                    </a:moveTo>
                    <a:lnTo>
                      <a:pt x="0" y="40"/>
                    </a:lnTo>
                    <a:lnTo>
                      <a:pt x="347" y="149"/>
                    </a:lnTo>
                    <a:lnTo>
                      <a:pt x="347" y="149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7" name="Google Shape;6187;p54">
                <a:extLst>
                  <a:ext uri="{FF2B5EF4-FFF2-40B4-BE49-F238E27FC236}">
                    <a16:creationId xmlns:a16="http://schemas.microsoft.com/office/drawing/2014/main" id="{6D3C049D-2EE4-0C05-CE08-F4BA79DB0E82}"/>
                  </a:ext>
                </a:extLst>
              </p:cNvPr>
              <p:cNvSpPr/>
              <p:nvPr/>
            </p:nvSpPr>
            <p:spPr>
              <a:xfrm>
                <a:off x="-1108768" y="93361"/>
                <a:ext cx="53716" cy="29478"/>
              </a:xfrm>
              <a:custGeom>
                <a:avLst/>
                <a:gdLst/>
                <a:ahLst/>
                <a:cxnLst/>
                <a:rect l="l" t="t" r="r" b="b"/>
                <a:pathLst>
                  <a:path w="328" h="180" extrusionOk="0">
                    <a:moveTo>
                      <a:pt x="20" y="1"/>
                    </a:moveTo>
                    <a:lnTo>
                      <a:pt x="1" y="40"/>
                    </a:lnTo>
                    <a:lnTo>
                      <a:pt x="328" y="179"/>
                    </a:lnTo>
                    <a:lnTo>
                      <a:pt x="328" y="179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8" name="Google Shape;6188;p54">
                <a:extLst>
                  <a:ext uri="{FF2B5EF4-FFF2-40B4-BE49-F238E27FC236}">
                    <a16:creationId xmlns:a16="http://schemas.microsoft.com/office/drawing/2014/main" id="{4E38C6E1-2A83-4D95-74AB-E25125BCBA94}"/>
                  </a:ext>
                </a:extLst>
              </p:cNvPr>
              <p:cNvSpPr/>
              <p:nvPr/>
            </p:nvSpPr>
            <p:spPr>
              <a:xfrm>
                <a:off x="-1144469" y="153463"/>
                <a:ext cx="50440" cy="3750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29" extrusionOk="0">
                    <a:moveTo>
                      <a:pt x="30" y="0"/>
                    </a:moveTo>
                    <a:lnTo>
                      <a:pt x="0" y="40"/>
                    </a:lnTo>
                    <a:cubicBezTo>
                      <a:pt x="0" y="40"/>
                      <a:pt x="80" y="90"/>
                      <a:pt x="159" y="129"/>
                    </a:cubicBezTo>
                    <a:lnTo>
                      <a:pt x="308" y="229"/>
                    </a:lnTo>
                    <a:lnTo>
                      <a:pt x="308" y="229"/>
                    </a:lnTo>
                    <a:lnTo>
                      <a:pt x="169" y="110"/>
                    </a:lnTo>
                    <a:cubicBezTo>
                      <a:pt x="100" y="6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9" name="Google Shape;6189;p54">
                <a:extLst>
                  <a:ext uri="{FF2B5EF4-FFF2-40B4-BE49-F238E27FC236}">
                    <a16:creationId xmlns:a16="http://schemas.microsoft.com/office/drawing/2014/main" id="{8BF40E0A-D8B5-2CDA-F1F7-3FBF8FC77916}"/>
                  </a:ext>
                </a:extLst>
              </p:cNvPr>
              <p:cNvSpPr/>
              <p:nvPr/>
            </p:nvSpPr>
            <p:spPr>
              <a:xfrm>
                <a:off x="-1185084" y="197353"/>
                <a:ext cx="35865" cy="5044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308" extrusionOk="0">
                    <a:moveTo>
                      <a:pt x="30" y="0"/>
                    </a:moveTo>
                    <a:cubicBezTo>
                      <a:pt x="30" y="0"/>
                      <a:pt x="1" y="20"/>
                      <a:pt x="1" y="20"/>
                    </a:cubicBezTo>
                    <a:cubicBezTo>
                      <a:pt x="1" y="20"/>
                      <a:pt x="50" y="89"/>
                      <a:pt x="110" y="169"/>
                    </a:cubicBezTo>
                    <a:cubicBezTo>
                      <a:pt x="159" y="238"/>
                      <a:pt x="219" y="308"/>
                      <a:pt x="219" y="308"/>
                    </a:cubicBezTo>
                    <a:cubicBezTo>
                      <a:pt x="219" y="308"/>
                      <a:pt x="169" y="228"/>
                      <a:pt x="129" y="149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0" name="Google Shape;6190;p54">
                <a:extLst>
                  <a:ext uri="{FF2B5EF4-FFF2-40B4-BE49-F238E27FC236}">
                    <a16:creationId xmlns:a16="http://schemas.microsoft.com/office/drawing/2014/main" id="{4E942DFD-4C21-D674-B20A-BF480E17A9A3}"/>
                  </a:ext>
                </a:extLst>
              </p:cNvPr>
              <p:cNvSpPr/>
              <p:nvPr/>
            </p:nvSpPr>
            <p:spPr>
              <a:xfrm>
                <a:off x="-1230611" y="213566"/>
                <a:ext cx="5077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31" h="368" extrusionOk="0">
                    <a:moveTo>
                      <a:pt x="1" y="0"/>
                    </a:moveTo>
                    <a:lnTo>
                      <a:pt x="11" y="179"/>
                    </a:lnTo>
                    <a:cubicBezTo>
                      <a:pt x="21" y="268"/>
                      <a:pt x="21" y="367"/>
                      <a:pt x="21" y="367"/>
                    </a:cubicBezTo>
                    <a:lnTo>
                      <a:pt x="31" y="17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1" name="Google Shape;6191;p54">
                <a:extLst>
                  <a:ext uri="{FF2B5EF4-FFF2-40B4-BE49-F238E27FC236}">
                    <a16:creationId xmlns:a16="http://schemas.microsoft.com/office/drawing/2014/main" id="{3A349161-4A97-E97D-85CA-403B1517154E}"/>
                  </a:ext>
                </a:extLst>
              </p:cNvPr>
              <p:cNvSpPr/>
              <p:nvPr/>
            </p:nvSpPr>
            <p:spPr>
              <a:xfrm>
                <a:off x="-1305289" y="200628"/>
                <a:ext cx="26203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38" extrusionOk="0">
                    <a:moveTo>
                      <a:pt x="120" y="0"/>
                    </a:moveTo>
                    <a:lnTo>
                      <a:pt x="60" y="169"/>
                    </a:lnTo>
                    <a:lnTo>
                      <a:pt x="1" y="337"/>
                    </a:lnTo>
                    <a:cubicBezTo>
                      <a:pt x="1" y="337"/>
                      <a:pt x="40" y="258"/>
                      <a:pt x="80" y="179"/>
                    </a:cubicBezTo>
                    <a:cubicBezTo>
                      <a:pt x="120" y="99"/>
                      <a:pt x="159" y="20"/>
                      <a:pt x="159" y="20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2" name="Google Shape;6192;p54">
                <a:extLst>
                  <a:ext uri="{FF2B5EF4-FFF2-40B4-BE49-F238E27FC236}">
                    <a16:creationId xmlns:a16="http://schemas.microsoft.com/office/drawing/2014/main" id="{A4D0F4C8-A14A-2F17-8D5E-8E7A585EBDDF}"/>
                  </a:ext>
                </a:extLst>
              </p:cNvPr>
              <p:cNvSpPr/>
              <p:nvPr/>
            </p:nvSpPr>
            <p:spPr>
              <a:xfrm>
                <a:off x="-1375054" y="166401"/>
                <a:ext cx="37503" cy="5224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19" extrusionOk="0">
                    <a:moveTo>
                      <a:pt x="189" y="1"/>
                    </a:moveTo>
                    <a:lnTo>
                      <a:pt x="0" y="318"/>
                    </a:lnTo>
                    <a:lnTo>
                      <a:pt x="228" y="31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3" name="Google Shape;6193;p54">
                <a:extLst>
                  <a:ext uri="{FF2B5EF4-FFF2-40B4-BE49-F238E27FC236}">
                    <a16:creationId xmlns:a16="http://schemas.microsoft.com/office/drawing/2014/main" id="{B909B4CD-BD25-4A36-31D9-6B774CB534A7}"/>
                  </a:ext>
                </a:extLst>
              </p:cNvPr>
              <p:cNvSpPr/>
              <p:nvPr/>
            </p:nvSpPr>
            <p:spPr>
              <a:xfrm>
                <a:off x="-922073" y="-364533"/>
                <a:ext cx="427269" cy="704855"/>
              </a:xfrm>
              <a:custGeom>
                <a:avLst/>
                <a:gdLst/>
                <a:ahLst/>
                <a:cxnLst/>
                <a:rect l="l" t="t" r="r" b="b"/>
                <a:pathLst>
                  <a:path w="2609" h="4304" extrusionOk="0">
                    <a:moveTo>
                      <a:pt x="2053" y="0"/>
                    </a:moveTo>
                    <a:cubicBezTo>
                      <a:pt x="2053" y="1"/>
                      <a:pt x="2033" y="30"/>
                      <a:pt x="1994" y="100"/>
                    </a:cubicBezTo>
                    <a:cubicBezTo>
                      <a:pt x="1964" y="169"/>
                      <a:pt x="1914" y="268"/>
                      <a:pt x="1865" y="407"/>
                    </a:cubicBezTo>
                    <a:cubicBezTo>
                      <a:pt x="1815" y="536"/>
                      <a:pt x="1766" y="704"/>
                      <a:pt x="1726" y="903"/>
                    </a:cubicBezTo>
                    <a:cubicBezTo>
                      <a:pt x="1676" y="1101"/>
                      <a:pt x="1657" y="1319"/>
                      <a:pt x="1617" y="1557"/>
                    </a:cubicBezTo>
                    <a:cubicBezTo>
                      <a:pt x="1577" y="1805"/>
                      <a:pt x="1538" y="2063"/>
                      <a:pt x="1498" y="2341"/>
                    </a:cubicBezTo>
                    <a:cubicBezTo>
                      <a:pt x="1448" y="2608"/>
                      <a:pt x="1399" y="2906"/>
                      <a:pt x="1250" y="3154"/>
                    </a:cubicBezTo>
                    <a:cubicBezTo>
                      <a:pt x="1181" y="3273"/>
                      <a:pt x="1082" y="3372"/>
                      <a:pt x="953" y="3431"/>
                    </a:cubicBezTo>
                    <a:cubicBezTo>
                      <a:pt x="814" y="3501"/>
                      <a:pt x="665" y="3530"/>
                      <a:pt x="516" y="3550"/>
                    </a:cubicBezTo>
                    <a:cubicBezTo>
                      <a:pt x="437" y="3560"/>
                      <a:pt x="348" y="3570"/>
                      <a:pt x="269" y="3600"/>
                    </a:cubicBezTo>
                    <a:cubicBezTo>
                      <a:pt x="179" y="3620"/>
                      <a:pt x="80" y="3679"/>
                      <a:pt x="40" y="3778"/>
                    </a:cubicBezTo>
                    <a:cubicBezTo>
                      <a:pt x="21" y="3828"/>
                      <a:pt x="11" y="3877"/>
                      <a:pt x="1" y="3917"/>
                    </a:cubicBezTo>
                    <a:cubicBezTo>
                      <a:pt x="1" y="3977"/>
                      <a:pt x="11" y="4016"/>
                      <a:pt x="31" y="4066"/>
                    </a:cubicBezTo>
                    <a:cubicBezTo>
                      <a:pt x="60" y="4165"/>
                      <a:pt x="140" y="4234"/>
                      <a:pt x="239" y="4274"/>
                    </a:cubicBezTo>
                    <a:cubicBezTo>
                      <a:pt x="278" y="4294"/>
                      <a:pt x="328" y="4304"/>
                      <a:pt x="378" y="4304"/>
                    </a:cubicBezTo>
                    <a:cubicBezTo>
                      <a:pt x="427" y="4304"/>
                      <a:pt x="467" y="4294"/>
                      <a:pt x="506" y="4294"/>
                    </a:cubicBezTo>
                    <a:cubicBezTo>
                      <a:pt x="596" y="4284"/>
                      <a:pt x="675" y="4264"/>
                      <a:pt x="754" y="4254"/>
                    </a:cubicBezTo>
                    <a:cubicBezTo>
                      <a:pt x="913" y="4224"/>
                      <a:pt x="1082" y="4175"/>
                      <a:pt x="1230" y="4105"/>
                    </a:cubicBezTo>
                    <a:cubicBezTo>
                      <a:pt x="1538" y="3967"/>
                      <a:pt x="1786" y="3719"/>
                      <a:pt x="1924" y="3431"/>
                    </a:cubicBezTo>
                    <a:cubicBezTo>
                      <a:pt x="2063" y="3154"/>
                      <a:pt x="2143" y="2856"/>
                      <a:pt x="2192" y="2578"/>
                    </a:cubicBezTo>
                    <a:cubicBezTo>
                      <a:pt x="2242" y="2301"/>
                      <a:pt x="2271" y="2033"/>
                      <a:pt x="2301" y="1795"/>
                    </a:cubicBezTo>
                    <a:cubicBezTo>
                      <a:pt x="2351" y="1309"/>
                      <a:pt x="2390" y="913"/>
                      <a:pt x="2470" y="635"/>
                    </a:cubicBezTo>
                    <a:cubicBezTo>
                      <a:pt x="2499" y="496"/>
                      <a:pt x="2539" y="397"/>
                      <a:pt x="2569" y="328"/>
                    </a:cubicBezTo>
                    <a:cubicBezTo>
                      <a:pt x="2589" y="268"/>
                      <a:pt x="2609" y="229"/>
                      <a:pt x="2609" y="219"/>
                    </a:cubicBezTo>
                    <a:lnTo>
                      <a:pt x="2609" y="219"/>
                    </a:lnTo>
                    <a:cubicBezTo>
                      <a:pt x="2599" y="248"/>
                      <a:pt x="2579" y="278"/>
                      <a:pt x="2569" y="308"/>
                    </a:cubicBezTo>
                    <a:cubicBezTo>
                      <a:pt x="2480" y="516"/>
                      <a:pt x="2410" y="764"/>
                      <a:pt x="2341" y="1101"/>
                    </a:cubicBezTo>
                    <a:cubicBezTo>
                      <a:pt x="2311" y="1289"/>
                      <a:pt x="2281" y="1478"/>
                      <a:pt x="2252" y="1686"/>
                    </a:cubicBezTo>
                    <a:cubicBezTo>
                      <a:pt x="2242" y="1825"/>
                      <a:pt x="2222" y="1954"/>
                      <a:pt x="2202" y="2083"/>
                    </a:cubicBezTo>
                    <a:cubicBezTo>
                      <a:pt x="2143" y="2450"/>
                      <a:pt x="2083" y="2797"/>
                      <a:pt x="1974" y="3124"/>
                    </a:cubicBezTo>
                    <a:cubicBezTo>
                      <a:pt x="1855" y="3520"/>
                      <a:pt x="1617" y="3838"/>
                      <a:pt x="1320" y="3986"/>
                    </a:cubicBezTo>
                    <a:cubicBezTo>
                      <a:pt x="1091" y="4115"/>
                      <a:pt x="854" y="4165"/>
                      <a:pt x="695" y="4195"/>
                    </a:cubicBezTo>
                    <a:lnTo>
                      <a:pt x="635" y="4205"/>
                    </a:lnTo>
                    <a:cubicBezTo>
                      <a:pt x="487" y="4224"/>
                      <a:pt x="397" y="4234"/>
                      <a:pt x="397" y="4234"/>
                    </a:cubicBezTo>
                    <a:lnTo>
                      <a:pt x="368" y="4234"/>
                    </a:lnTo>
                    <a:cubicBezTo>
                      <a:pt x="219" y="4234"/>
                      <a:pt x="90" y="4125"/>
                      <a:pt x="70" y="3977"/>
                    </a:cubicBezTo>
                    <a:cubicBezTo>
                      <a:pt x="50" y="3808"/>
                      <a:pt x="169" y="3669"/>
                      <a:pt x="328" y="3649"/>
                    </a:cubicBezTo>
                    <a:cubicBezTo>
                      <a:pt x="328" y="3649"/>
                      <a:pt x="407" y="3639"/>
                      <a:pt x="556" y="3620"/>
                    </a:cubicBezTo>
                    <a:lnTo>
                      <a:pt x="586" y="3610"/>
                    </a:lnTo>
                    <a:cubicBezTo>
                      <a:pt x="715" y="3590"/>
                      <a:pt x="883" y="3550"/>
                      <a:pt x="1042" y="3461"/>
                    </a:cubicBezTo>
                    <a:cubicBezTo>
                      <a:pt x="1201" y="3382"/>
                      <a:pt x="1339" y="3183"/>
                      <a:pt x="1419" y="2935"/>
                    </a:cubicBezTo>
                    <a:cubicBezTo>
                      <a:pt x="1508" y="2648"/>
                      <a:pt x="1567" y="2331"/>
                      <a:pt x="1617" y="1993"/>
                    </a:cubicBezTo>
                    <a:cubicBezTo>
                      <a:pt x="1637" y="1874"/>
                      <a:pt x="1657" y="1746"/>
                      <a:pt x="1667" y="1617"/>
                    </a:cubicBezTo>
                    <a:cubicBezTo>
                      <a:pt x="1696" y="1408"/>
                      <a:pt x="1726" y="1190"/>
                      <a:pt x="1766" y="982"/>
                    </a:cubicBezTo>
                    <a:cubicBezTo>
                      <a:pt x="1835" y="615"/>
                      <a:pt x="1914" y="318"/>
                      <a:pt x="2024" y="80"/>
                    </a:cubicBezTo>
                    <a:cubicBezTo>
                      <a:pt x="2024" y="70"/>
                      <a:pt x="2033" y="60"/>
                      <a:pt x="2033" y="50"/>
                    </a:cubicBezTo>
                    <a:cubicBezTo>
                      <a:pt x="2043" y="20"/>
                      <a:pt x="2053" y="1"/>
                      <a:pt x="2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4" name="Google Shape;6194;p54">
                <a:extLst>
                  <a:ext uri="{FF2B5EF4-FFF2-40B4-BE49-F238E27FC236}">
                    <a16:creationId xmlns:a16="http://schemas.microsoft.com/office/drawing/2014/main" id="{29FD4E70-FB1A-DD45-17F5-09577DC270B0}"/>
                  </a:ext>
                </a:extLst>
              </p:cNvPr>
              <p:cNvSpPr/>
              <p:nvPr/>
            </p:nvSpPr>
            <p:spPr>
              <a:xfrm>
                <a:off x="-913884" y="-460337"/>
                <a:ext cx="521436" cy="789359"/>
              </a:xfrm>
              <a:custGeom>
                <a:avLst/>
                <a:gdLst/>
                <a:ahLst/>
                <a:cxnLst/>
                <a:rect l="l" t="t" r="r" b="b"/>
                <a:pathLst>
                  <a:path w="3184" h="4820" extrusionOk="0">
                    <a:moveTo>
                      <a:pt x="2762" y="0"/>
                    </a:moveTo>
                    <a:cubicBezTo>
                      <a:pt x="2689" y="0"/>
                      <a:pt x="2616" y="12"/>
                      <a:pt x="2549" y="40"/>
                    </a:cubicBezTo>
                    <a:cubicBezTo>
                      <a:pt x="2231" y="139"/>
                      <a:pt x="2053" y="476"/>
                      <a:pt x="1974" y="665"/>
                    </a:cubicBezTo>
                    <a:cubicBezTo>
                      <a:pt x="1864" y="903"/>
                      <a:pt x="1785" y="1200"/>
                      <a:pt x="1716" y="1567"/>
                    </a:cubicBezTo>
                    <a:cubicBezTo>
                      <a:pt x="1676" y="1775"/>
                      <a:pt x="1646" y="1993"/>
                      <a:pt x="1617" y="2202"/>
                    </a:cubicBezTo>
                    <a:cubicBezTo>
                      <a:pt x="1607" y="2331"/>
                      <a:pt x="1587" y="2459"/>
                      <a:pt x="1567" y="2578"/>
                    </a:cubicBezTo>
                    <a:cubicBezTo>
                      <a:pt x="1517" y="2916"/>
                      <a:pt x="1458" y="3233"/>
                      <a:pt x="1369" y="3520"/>
                    </a:cubicBezTo>
                    <a:cubicBezTo>
                      <a:pt x="1289" y="3768"/>
                      <a:pt x="1151" y="3967"/>
                      <a:pt x="992" y="4046"/>
                    </a:cubicBezTo>
                    <a:cubicBezTo>
                      <a:pt x="833" y="4135"/>
                      <a:pt x="665" y="4175"/>
                      <a:pt x="536" y="4195"/>
                    </a:cubicBezTo>
                    <a:lnTo>
                      <a:pt x="506" y="4205"/>
                    </a:lnTo>
                    <a:cubicBezTo>
                      <a:pt x="357" y="4224"/>
                      <a:pt x="278" y="4234"/>
                      <a:pt x="278" y="4234"/>
                    </a:cubicBezTo>
                    <a:cubicBezTo>
                      <a:pt x="119" y="4254"/>
                      <a:pt x="0" y="4393"/>
                      <a:pt x="20" y="4562"/>
                    </a:cubicBezTo>
                    <a:cubicBezTo>
                      <a:pt x="40" y="4710"/>
                      <a:pt x="169" y="4819"/>
                      <a:pt x="318" y="4819"/>
                    </a:cubicBezTo>
                    <a:lnTo>
                      <a:pt x="347" y="4819"/>
                    </a:lnTo>
                    <a:cubicBezTo>
                      <a:pt x="347" y="4819"/>
                      <a:pt x="437" y="4809"/>
                      <a:pt x="585" y="4790"/>
                    </a:cubicBezTo>
                    <a:lnTo>
                      <a:pt x="645" y="4780"/>
                    </a:lnTo>
                    <a:cubicBezTo>
                      <a:pt x="804" y="4750"/>
                      <a:pt x="1041" y="4700"/>
                      <a:pt x="1270" y="4571"/>
                    </a:cubicBezTo>
                    <a:cubicBezTo>
                      <a:pt x="1567" y="4423"/>
                      <a:pt x="1805" y="4105"/>
                      <a:pt x="1924" y="3709"/>
                    </a:cubicBezTo>
                    <a:cubicBezTo>
                      <a:pt x="2033" y="3382"/>
                      <a:pt x="2093" y="3035"/>
                      <a:pt x="2152" y="2668"/>
                    </a:cubicBezTo>
                    <a:cubicBezTo>
                      <a:pt x="2172" y="2539"/>
                      <a:pt x="2192" y="2410"/>
                      <a:pt x="2202" y="2271"/>
                    </a:cubicBezTo>
                    <a:cubicBezTo>
                      <a:pt x="2231" y="2063"/>
                      <a:pt x="2261" y="1874"/>
                      <a:pt x="2291" y="1686"/>
                    </a:cubicBezTo>
                    <a:cubicBezTo>
                      <a:pt x="2360" y="1349"/>
                      <a:pt x="2430" y="1101"/>
                      <a:pt x="2519" y="893"/>
                    </a:cubicBezTo>
                    <a:cubicBezTo>
                      <a:pt x="2598" y="704"/>
                      <a:pt x="2697" y="615"/>
                      <a:pt x="2737" y="595"/>
                    </a:cubicBezTo>
                    <a:lnTo>
                      <a:pt x="2767" y="595"/>
                    </a:lnTo>
                    <a:cubicBezTo>
                      <a:pt x="2799" y="604"/>
                      <a:pt x="2831" y="609"/>
                      <a:pt x="2863" y="609"/>
                    </a:cubicBezTo>
                    <a:cubicBezTo>
                      <a:pt x="2942" y="609"/>
                      <a:pt x="3018" y="582"/>
                      <a:pt x="3074" y="526"/>
                    </a:cubicBezTo>
                    <a:cubicBezTo>
                      <a:pt x="3153" y="457"/>
                      <a:pt x="3183" y="348"/>
                      <a:pt x="3153" y="238"/>
                    </a:cubicBezTo>
                    <a:cubicBezTo>
                      <a:pt x="3124" y="129"/>
                      <a:pt x="3034" y="50"/>
                      <a:pt x="2925" y="20"/>
                    </a:cubicBezTo>
                    <a:cubicBezTo>
                      <a:pt x="2873" y="7"/>
                      <a:pt x="2818" y="0"/>
                      <a:pt x="276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5" name="Google Shape;6195;p54">
                <a:extLst>
                  <a:ext uri="{FF2B5EF4-FFF2-40B4-BE49-F238E27FC236}">
                    <a16:creationId xmlns:a16="http://schemas.microsoft.com/office/drawing/2014/main" id="{4AC10412-5EF4-8093-6B3B-11E1FBB9634E}"/>
                  </a:ext>
                </a:extLst>
              </p:cNvPr>
              <p:cNvSpPr/>
              <p:nvPr/>
            </p:nvSpPr>
            <p:spPr>
              <a:xfrm>
                <a:off x="-610259" y="-304430"/>
                <a:ext cx="56991" cy="2129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30" extrusionOk="0">
                    <a:moveTo>
                      <a:pt x="10" y="0"/>
                    </a:moveTo>
                    <a:lnTo>
                      <a:pt x="1" y="40"/>
                    </a:lnTo>
                    <a:lnTo>
                      <a:pt x="348" y="129"/>
                    </a:lnTo>
                    <a:lnTo>
                      <a:pt x="348" y="12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6" name="Google Shape;6196;p54">
                <a:extLst>
                  <a:ext uri="{FF2B5EF4-FFF2-40B4-BE49-F238E27FC236}">
                    <a16:creationId xmlns:a16="http://schemas.microsoft.com/office/drawing/2014/main" id="{2D9015C6-F5ED-96D8-55AF-020DAF9EDAAE}"/>
                  </a:ext>
                </a:extLst>
              </p:cNvPr>
              <p:cNvSpPr/>
              <p:nvPr/>
            </p:nvSpPr>
            <p:spPr>
              <a:xfrm>
                <a:off x="-626472" y="-244328"/>
                <a:ext cx="58629" cy="16377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00" extrusionOk="0">
                    <a:moveTo>
                      <a:pt x="10" y="0"/>
                    </a:moveTo>
                    <a:lnTo>
                      <a:pt x="0" y="40"/>
                    </a:lnTo>
                    <a:lnTo>
                      <a:pt x="357" y="9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7" name="Google Shape;6197;p54">
                <a:extLst>
                  <a:ext uri="{FF2B5EF4-FFF2-40B4-BE49-F238E27FC236}">
                    <a16:creationId xmlns:a16="http://schemas.microsoft.com/office/drawing/2014/main" id="{9B403FDD-7C4C-E800-8541-B7BF506FC21E}"/>
                  </a:ext>
                </a:extLst>
              </p:cNvPr>
              <p:cNvSpPr/>
              <p:nvPr/>
            </p:nvSpPr>
            <p:spPr>
              <a:xfrm>
                <a:off x="-637936" y="-184225"/>
                <a:ext cx="58629" cy="1310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80" extrusionOk="0">
                    <a:moveTo>
                      <a:pt x="11" y="0"/>
                    </a:moveTo>
                    <a:lnTo>
                      <a:pt x="1" y="40"/>
                    </a:lnTo>
                    <a:lnTo>
                      <a:pt x="358" y="7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8" name="Google Shape;6198;p54">
                <a:extLst>
                  <a:ext uri="{FF2B5EF4-FFF2-40B4-BE49-F238E27FC236}">
                    <a16:creationId xmlns:a16="http://schemas.microsoft.com/office/drawing/2014/main" id="{E29DDEE8-D5C3-F589-2CB8-D58505A8F005}"/>
                  </a:ext>
                </a:extLst>
              </p:cNvPr>
              <p:cNvSpPr/>
              <p:nvPr/>
            </p:nvSpPr>
            <p:spPr>
              <a:xfrm>
                <a:off x="-645960" y="-125760"/>
                <a:ext cx="58629" cy="11464"/>
              </a:xfrm>
              <a:custGeom>
                <a:avLst/>
                <a:gdLst/>
                <a:ahLst/>
                <a:cxnLst/>
                <a:rect l="l" t="t" r="r" b="b"/>
                <a:pathLst>
                  <a:path w="358" h="70" extrusionOk="0">
                    <a:moveTo>
                      <a:pt x="0" y="0"/>
                    </a:moveTo>
                    <a:lnTo>
                      <a:pt x="0" y="40"/>
                    </a:lnTo>
                    <a:lnTo>
                      <a:pt x="357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89" name="Google Shape;6199;p54">
                <a:extLst>
                  <a:ext uri="{FF2B5EF4-FFF2-40B4-BE49-F238E27FC236}">
                    <a16:creationId xmlns:a16="http://schemas.microsoft.com/office/drawing/2014/main" id="{62CF716B-77D6-7F14-85AA-8FB8FAEA6A46}"/>
                  </a:ext>
                </a:extLst>
              </p:cNvPr>
              <p:cNvSpPr/>
              <p:nvPr/>
            </p:nvSpPr>
            <p:spPr>
              <a:xfrm>
                <a:off x="-654149" y="-67459"/>
                <a:ext cx="60266" cy="9990"/>
              </a:xfrm>
              <a:custGeom>
                <a:avLst/>
                <a:gdLst/>
                <a:ahLst/>
                <a:cxnLst/>
                <a:rect l="l" t="t" r="r" b="b"/>
                <a:pathLst>
                  <a:path w="368" h="61" extrusionOk="0">
                    <a:moveTo>
                      <a:pt x="11" y="1"/>
                    </a:moveTo>
                    <a:lnTo>
                      <a:pt x="1" y="31"/>
                    </a:lnTo>
                    <a:cubicBezTo>
                      <a:pt x="1" y="31"/>
                      <a:pt x="100" y="41"/>
                      <a:pt x="189" y="51"/>
                    </a:cubicBezTo>
                    <a:cubicBezTo>
                      <a:pt x="278" y="51"/>
                      <a:pt x="368" y="60"/>
                      <a:pt x="368" y="60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0" name="Google Shape;6200;p54">
                <a:extLst>
                  <a:ext uri="{FF2B5EF4-FFF2-40B4-BE49-F238E27FC236}">
                    <a16:creationId xmlns:a16="http://schemas.microsoft.com/office/drawing/2014/main" id="{A2319486-0139-05C8-55E5-066A8FC37743}"/>
                  </a:ext>
                </a:extLst>
              </p:cNvPr>
              <p:cNvSpPr/>
              <p:nvPr/>
            </p:nvSpPr>
            <p:spPr>
              <a:xfrm>
                <a:off x="-662173" y="-12106"/>
                <a:ext cx="58629" cy="1310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80" extrusionOk="0">
                    <a:moveTo>
                      <a:pt x="10" y="0"/>
                    </a:moveTo>
                    <a:lnTo>
                      <a:pt x="0" y="40"/>
                    </a:lnTo>
                    <a:lnTo>
                      <a:pt x="357" y="7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1" name="Google Shape;6201;p54">
                <a:extLst>
                  <a:ext uri="{FF2B5EF4-FFF2-40B4-BE49-F238E27FC236}">
                    <a16:creationId xmlns:a16="http://schemas.microsoft.com/office/drawing/2014/main" id="{516BC16E-3C97-9F8F-574D-A211D4EBCFBC}"/>
                  </a:ext>
                </a:extLst>
              </p:cNvPr>
              <p:cNvSpPr/>
              <p:nvPr/>
            </p:nvSpPr>
            <p:spPr>
              <a:xfrm>
                <a:off x="-671999" y="43084"/>
                <a:ext cx="58629" cy="14739"/>
              </a:xfrm>
              <a:custGeom>
                <a:avLst/>
                <a:gdLst/>
                <a:ahLst/>
                <a:cxnLst/>
                <a:rect l="l" t="t" r="r" b="b"/>
                <a:pathLst>
                  <a:path w="358" h="90" extrusionOk="0">
                    <a:moveTo>
                      <a:pt x="1" y="0"/>
                    </a:moveTo>
                    <a:lnTo>
                      <a:pt x="1" y="30"/>
                    </a:lnTo>
                    <a:lnTo>
                      <a:pt x="358" y="89"/>
                    </a:lnTo>
                    <a:lnTo>
                      <a:pt x="358" y="8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2" name="Google Shape;6202;p54">
                <a:extLst>
                  <a:ext uri="{FF2B5EF4-FFF2-40B4-BE49-F238E27FC236}">
                    <a16:creationId xmlns:a16="http://schemas.microsoft.com/office/drawing/2014/main" id="{40B23ADA-B530-A4B2-2559-44DB78699586}"/>
                  </a:ext>
                </a:extLst>
              </p:cNvPr>
              <p:cNvSpPr/>
              <p:nvPr/>
            </p:nvSpPr>
            <p:spPr>
              <a:xfrm>
                <a:off x="-684937" y="94998"/>
                <a:ext cx="56991" cy="19652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20" extrusionOk="0">
                    <a:moveTo>
                      <a:pt x="10" y="1"/>
                    </a:moveTo>
                    <a:lnTo>
                      <a:pt x="0" y="40"/>
                    </a:lnTo>
                    <a:lnTo>
                      <a:pt x="347" y="120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3" name="Google Shape;6203;p54">
                <a:extLst>
                  <a:ext uri="{FF2B5EF4-FFF2-40B4-BE49-F238E27FC236}">
                    <a16:creationId xmlns:a16="http://schemas.microsoft.com/office/drawing/2014/main" id="{35988799-73D8-31B4-5F0D-C8C00CDFD9C0}"/>
                  </a:ext>
                </a:extLst>
              </p:cNvPr>
              <p:cNvSpPr/>
              <p:nvPr/>
            </p:nvSpPr>
            <p:spPr>
              <a:xfrm>
                <a:off x="-702788" y="142163"/>
                <a:ext cx="55353" cy="27677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69" extrusionOk="0">
                    <a:moveTo>
                      <a:pt x="10" y="0"/>
                    </a:moveTo>
                    <a:lnTo>
                      <a:pt x="13" y="1"/>
                    </a:lnTo>
                    <a:lnTo>
                      <a:pt x="13" y="1"/>
                    </a:lnTo>
                    <a:cubicBezTo>
                      <a:pt x="12" y="1"/>
                      <a:pt x="11" y="0"/>
                      <a:pt x="10" y="0"/>
                    </a:cubicBezTo>
                    <a:close/>
                    <a:moveTo>
                      <a:pt x="13" y="1"/>
                    </a:moveTo>
                    <a:lnTo>
                      <a:pt x="13" y="1"/>
                    </a:lnTo>
                    <a:cubicBezTo>
                      <a:pt x="16" y="7"/>
                      <a:pt x="0" y="30"/>
                      <a:pt x="0" y="30"/>
                    </a:cubicBezTo>
                    <a:lnTo>
                      <a:pt x="169" y="99"/>
                    </a:lnTo>
                    <a:lnTo>
                      <a:pt x="337" y="169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4" name="Google Shape;6204;p54">
                <a:extLst>
                  <a:ext uri="{FF2B5EF4-FFF2-40B4-BE49-F238E27FC236}">
                    <a16:creationId xmlns:a16="http://schemas.microsoft.com/office/drawing/2014/main" id="{07A51475-A923-F2B8-BC1B-C4E9E3F26D4D}"/>
                  </a:ext>
                </a:extLst>
              </p:cNvPr>
              <p:cNvSpPr/>
              <p:nvPr/>
            </p:nvSpPr>
            <p:spPr>
              <a:xfrm>
                <a:off x="-727189" y="179502"/>
                <a:ext cx="45691" cy="42252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8" extrusionOk="0">
                    <a:moveTo>
                      <a:pt x="20" y="0"/>
                    </a:moveTo>
                    <a:lnTo>
                      <a:pt x="1" y="20"/>
                    </a:lnTo>
                    <a:lnTo>
                      <a:pt x="139" y="139"/>
                    </a:lnTo>
                    <a:lnTo>
                      <a:pt x="278" y="258"/>
                    </a:lnTo>
                    <a:lnTo>
                      <a:pt x="278" y="258"/>
                    </a:lnTo>
                    <a:lnTo>
                      <a:pt x="149" y="129"/>
                    </a:lnTo>
                    <a:cubicBezTo>
                      <a:pt x="90" y="70"/>
                      <a:pt x="2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5" name="Google Shape;6205;p54">
                <a:extLst>
                  <a:ext uri="{FF2B5EF4-FFF2-40B4-BE49-F238E27FC236}">
                    <a16:creationId xmlns:a16="http://schemas.microsoft.com/office/drawing/2014/main" id="{6BD0D11E-1B20-F669-77D9-18DC97647B92}"/>
                  </a:ext>
                </a:extLst>
              </p:cNvPr>
              <p:cNvSpPr/>
              <p:nvPr/>
            </p:nvSpPr>
            <p:spPr>
              <a:xfrm>
                <a:off x="-759615" y="205378"/>
                <a:ext cx="29314" cy="5371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28" extrusionOk="0">
                    <a:moveTo>
                      <a:pt x="30" y="1"/>
                    </a:moveTo>
                    <a:lnTo>
                      <a:pt x="0" y="11"/>
                    </a:lnTo>
                    <a:cubicBezTo>
                      <a:pt x="0" y="11"/>
                      <a:pt x="50" y="90"/>
                      <a:pt x="90" y="169"/>
                    </a:cubicBezTo>
                    <a:lnTo>
                      <a:pt x="179" y="328"/>
                    </a:lnTo>
                    <a:lnTo>
                      <a:pt x="109" y="159"/>
                    </a:lnTo>
                    <a:cubicBezTo>
                      <a:pt x="70" y="80"/>
                      <a:pt x="3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6" name="Google Shape;6206;p54">
                <a:extLst>
                  <a:ext uri="{FF2B5EF4-FFF2-40B4-BE49-F238E27FC236}">
                    <a16:creationId xmlns:a16="http://schemas.microsoft.com/office/drawing/2014/main" id="{469F7ED0-8FBB-45B6-9973-AABE9832A02F}"/>
                  </a:ext>
                </a:extLst>
              </p:cNvPr>
              <p:cNvSpPr/>
              <p:nvPr/>
            </p:nvSpPr>
            <p:spPr>
              <a:xfrm>
                <a:off x="-803505" y="221590"/>
                <a:ext cx="16377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8" extrusionOk="0">
                    <a:moveTo>
                      <a:pt x="1" y="1"/>
                    </a:moveTo>
                    <a:lnTo>
                      <a:pt x="100" y="34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7" name="Google Shape;6207;p54">
                <a:extLst>
                  <a:ext uri="{FF2B5EF4-FFF2-40B4-BE49-F238E27FC236}">
                    <a16:creationId xmlns:a16="http://schemas.microsoft.com/office/drawing/2014/main" id="{68C75D44-3332-2230-B69C-7558CB6A6951}"/>
                  </a:ext>
                </a:extLst>
              </p:cNvPr>
              <p:cNvSpPr/>
              <p:nvPr/>
            </p:nvSpPr>
            <p:spPr>
              <a:xfrm>
                <a:off x="-855419" y="229779"/>
                <a:ext cx="9826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68" extrusionOk="0">
                    <a:moveTo>
                      <a:pt x="40" y="1"/>
                    </a:moveTo>
                    <a:lnTo>
                      <a:pt x="0" y="10"/>
                    </a:lnTo>
                    <a:lnTo>
                      <a:pt x="60" y="367"/>
                    </a:lnTo>
                    <a:lnTo>
                      <a:pt x="40" y="1"/>
                    </a:lnTo>
                    <a:close/>
                    <a:moveTo>
                      <a:pt x="60" y="367"/>
                    </a:moveTo>
                    <a:lnTo>
                      <a:pt x="60" y="367"/>
                    </a:lnTo>
                    <a:lnTo>
                      <a:pt x="60" y="367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8" name="Google Shape;6208;p54">
                <a:extLst>
                  <a:ext uri="{FF2B5EF4-FFF2-40B4-BE49-F238E27FC236}">
                    <a16:creationId xmlns:a16="http://schemas.microsoft.com/office/drawing/2014/main" id="{CDC1FFBE-2924-1361-EA0C-1F3DDE41BF78}"/>
                  </a:ext>
                </a:extLst>
              </p:cNvPr>
              <p:cNvSpPr/>
              <p:nvPr/>
            </p:nvSpPr>
            <p:spPr>
              <a:xfrm>
                <a:off x="-720638" y="-664883"/>
                <a:ext cx="89417" cy="66653"/>
              </a:xfrm>
              <a:custGeom>
                <a:avLst/>
                <a:gdLst/>
                <a:ahLst/>
                <a:cxnLst/>
                <a:rect l="l" t="t" r="r" b="b"/>
                <a:pathLst>
                  <a:path w="546" h="407" extrusionOk="0">
                    <a:moveTo>
                      <a:pt x="109" y="0"/>
                    </a:moveTo>
                    <a:cubicBezTo>
                      <a:pt x="70" y="10"/>
                      <a:pt x="40" y="20"/>
                      <a:pt x="0" y="20"/>
                    </a:cubicBezTo>
                    <a:cubicBezTo>
                      <a:pt x="99" y="50"/>
                      <a:pt x="189" y="89"/>
                      <a:pt x="278" y="149"/>
                    </a:cubicBezTo>
                    <a:cubicBezTo>
                      <a:pt x="357" y="198"/>
                      <a:pt x="417" y="258"/>
                      <a:pt x="466" y="317"/>
                    </a:cubicBezTo>
                    <a:cubicBezTo>
                      <a:pt x="498" y="349"/>
                      <a:pt x="523" y="381"/>
                      <a:pt x="537" y="397"/>
                    </a:cubicBezTo>
                    <a:lnTo>
                      <a:pt x="537" y="397"/>
                    </a:lnTo>
                    <a:cubicBezTo>
                      <a:pt x="528" y="380"/>
                      <a:pt x="513" y="339"/>
                      <a:pt x="476" y="288"/>
                    </a:cubicBezTo>
                    <a:cubicBezTo>
                      <a:pt x="427" y="208"/>
                      <a:pt x="327" y="99"/>
                      <a:pt x="169" y="20"/>
                    </a:cubicBezTo>
                    <a:cubicBezTo>
                      <a:pt x="149" y="20"/>
                      <a:pt x="129" y="10"/>
                      <a:pt x="109" y="0"/>
                    </a:cubicBezTo>
                    <a:close/>
                    <a:moveTo>
                      <a:pt x="537" y="397"/>
                    </a:moveTo>
                    <a:cubicBezTo>
                      <a:pt x="541" y="403"/>
                      <a:pt x="543" y="407"/>
                      <a:pt x="546" y="407"/>
                    </a:cubicBezTo>
                    <a:cubicBezTo>
                      <a:pt x="544" y="405"/>
                      <a:pt x="541" y="401"/>
                      <a:pt x="537" y="397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99" name="Google Shape;6209;p54">
                <a:extLst>
                  <a:ext uri="{FF2B5EF4-FFF2-40B4-BE49-F238E27FC236}">
                    <a16:creationId xmlns:a16="http://schemas.microsoft.com/office/drawing/2014/main" id="{C1CAA090-A361-1DBA-6058-BABCF982241C}"/>
                  </a:ext>
                </a:extLst>
              </p:cNvPr>
              <p:cNvSpPr/>
              <p:nvPr/>
            </p:nvSpPr>
            <p:spPr>
              <a:xfrm>
                <a:off x="-1047028" y="-569242"/>
                <a:ext cx="332939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528" extrusionOk="0">
                    <a:moveTo>
                      <a:pt x="1766" y="0"/>
                    </a:moveTo>
                    <a:cubicBezTo>
                      <a:pt x="1733" y="0"/>
                      <a:pt x="1689" y="4"/>
                      <a:pt x="1636" y="31"/>
                    </a:cubicBezTo>
                    <a:cubicBezTo>
                      <a:pt x="1597" y="61"/>
                      <a:pt x="1547" y="80"/>
                      <a:pt x="1507" y="110"/>
                    </a:cubicBezTo>
                    <a:cubicBezTo>
                      <a:pt x="1428" y="160"/>
                      <a:pt x="1349" y="199"/>
                      <a:pt x="1260" y="249"/>
                    </a:cubicBezTo>
                    <a:cubicBezTo>
                      <a:pt x="1111" y="318"/>
                      <a:pt x="932" y="378"/>
                      <a:pt x="754" y="418"/>
                    </a:cubicBezTo>
                    <a:cubicBezTo>
                      <a:pt x="605" y="449"/>
                      <a:pt x="453" y="464"/>
                      <a:pt x="298" y="464"/>
                    </a:cubicBezTo>
                    <a:cubicBezTo>
                      <a:pt x="206" y="464"/>
                      <a:pt x="113" y="459"/>
                      <a:pt x="20" y="447"/>
                    </a:cubicBezTo>
                    <a:cubicBezTo>
                      <a:pt x="10" y="467"/>
                      <a:pt x="0" y="487"/>
                      <a:pt x="0" y="507"/>
                    </a:cubicBezTo>
                    <a:cubicBezTo>
                      <a:pt x="80" y="517"/>
                      <a:pt x="159" y="527"/>
                      <a:pt x="238" y="527"/>
                    </a:cubicBezTo>
                    <a:cubicBezTo>
                      <a:pt x="264" y="528"/>
                      <a:pt x="289" y="528"/>
                      <a:pt x="314" y="528"/>
                    </a:cubicBezTo>
                    <a:cubicBezTo>
                      <a:pt x="581" y="528"/>
                      <a:pt x="823" y="480"/>
                      <a:pt x="1032" y="408"/>
                    </a:cubicBezTo>
                    <a:cubicBezTo>
                      <a:pt x="1150" y="368"/>
                      <a:pt x="1250" y="318"/>
                      <a:pt x="1339" y="269"/>
                    </a:cubicBezTo>
                    <a:cubicBezTo>
                      <a:pt x="1438" y="219"/>
                      <a:pt x="1507" y="160"/>
                      <a:pt x="1577" y="120"/>
                    </a:cubicBezTo>
                    <a:cubicBezTo>
                      <a:pt x="1669" y="67"/>
                      <a:pt x="1758" y="41"/>
                      <a:pt x="1830" y="41"/>
                    </a:cubicBezTo>
                    <a:cubicBezTo>
                      <a:pt x="1865" y="41"/>
                      <a:pt x="1897" y="47"/>
                      <a:pt x="1924" y="61"/>
                    </a:cubicBezTo>
                    <a:cubicBezTo>
                      <a:pt x="1993" y="100"/>
                      <a:pt x="2033" y="140"/>
                      <a:pt x="2033" y="140"/>
                    </a:cubicBezTo>
                    <a:lnTo>
                      <a:pt x="2013" y="110"/>
                    </a:lnTo>
                    <a:cubicBezTo>
                      <a:pt x="2003" y="100"/>
                      <a:pt x="1983" y="80"/>
                      <a:pt x="1944" y="61"/>
                    </a:cubicBezTo>
                    <a:cubicBezTo>
                      <a:pt x="1914" y="41"/>
                      <a:pt x="1864" y="11"/>
                      <a:pt x="1805" y="1"/>
                    </a:cubicBezTo>
                    <a:cubicBezTo>
                      <a:pt x="1795" y="1"/>
                      <a:pt x="1782" y="0"/>
                      <a:pt x="17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0" name="Google Shape;6210;p54">
                <a:extLst>
                  <a:ext uri="{FF2B5EF4-FFF2-40B4-BE49-F238E27FC236}">
                    <a16:creationId xmlns:a16="http://schemas.microsoft.com/office/drawing/2014/main" id="{34C40DDC-3231-C5CA-85E1-CE740958EFFC}"/>
                  </a:ext>
                </a:extLst>
              </p:cNvPr>
              <p:cNvSpPr/>
              <p:nvPr/>
            </p:nvSpPr>
            <p:spPr>
              <a:xfrm>
                <a:off x="-1553725" y="-666520"/>
                <a:ext cx="922502" cy="271363"/>
              </a:xfrm>
              <a:custGeom>
                <a:avLst/>
                <a:gdLst/>
                <a:ahLst/>
                <a:cxnLst/>
                <a:rect l="l" t="t" r="r" b="b"/>
                <a:pathLst>
                  <a:path w="5633" h="1657" extrusionOk="0">
                    <a:moveTo>
                      <a:pt x="5119" y="722"/>
                    </a:moveTo>
                    <a:cubicBezTo>
                      <a:pt x="5120" y="725"/>
                      <a:pt x="5123" y="730"/>
                      <a:pt x="5127" y="734"/>
                    </a:cubicBezTo>
                    <a:lnTo>
                      <a:pt x="5119" y="722"/>
                    </a:lnTo>
                    <a:close/>
                    <a:moveTo>
                      <a:pt x="4876" y="0"/>
                    </a:moveTo>
                    <a:cubicBezTo>
                      <a:pt x="4736" y="0"/>
                      <a:pt x="4593" y="38"/>
                      <a:pt x="4463" y="99"/>
                    </a:cubicBezTo>
                    <a:cubicBezTo>
                      <a:pt x="4403" y="129"/>
                      <a:pt x="4344" y="169"/>
                      <a:pt x="4284" y="199"/>
                    </a:cubicBezTo>
                    <a:cubicBezTo>
                      <a:pt x="4225" y="238"/>
                      <a:pt x="4165" y="278"/>
                      <a:pt x="4106" y="308"/>
                    </a:cubicBezTo>
                    <a:cubicBezTo>
                      <a:pt x="3987" y="367"/>
                      <a:pt x="3858" y="407"/>
                      <a:pt x="3719" y="437"/>
                    </a:cubicBezTo>
                    <a:cubicBezTo>
                      <a:pt x="3619" y="459"/>
                      <a:pt x="3513" y="470"/>
                      <a:pt x="3404" y="470"/>
                    </a:cubicBezTo>
                    <a:cubicBezTo>
                      <a:pt x="3224" y="470"/>
                      <a:pt x="3036" y="439"/>
                      <a:pt x="2856" y="377"/>
                    </a:cubicBezTo>
                    <a:cubicBezTo>
                      <a:pt x="2807" y="367"/>
                      <a:pt x="2747" y="347"/>
                      <a:pt x="2688" y="327"/>
                    </a:cubicBezTo>
                    <a:cubicBezTo>
                      <a:pt x="2579" y="288"/>
                      <a:pt x="2470" y="248"/>
                      <a:pt x="2351" y="228"/>
                    </a:cubicBezTo>
                    <a:cubicBezTo>
                      <a:pt x="2193" y="178"/>
                      <a:pt x="2028" y="156"/>
                      <a:pt x="1862" y="156"/>
                    </a:cubicBezTo>
                    <a:cubicBezTo>
                      <a:pt x="1830" y="156"/>
                      <a:pt x="1798" y="157"/>
                      <a:pt x="1766" y="159"/>
                    </a:cubicBezTo>
                    <a:cubicBezTo>
                      <a:pt x="1329" y="189"/>
                      <a:pt x="982" y="347"/>
                      <a:pt x="774" y="486"/>
                    </a:cubicBezTo>
                    <a:cubicBezTo>
                      <a:pt x="506" y="655"/>
                      <a:pt x="328" y="853"/>
                      <a:pt x="229" y="982"/>
                    </a:cubicBezTo>
                    <a:cubicBezTo>
                      <a:pt x="130" y="1121"/>
                      <a:pt x="80" y="1210"/>
                      <a:pt x="70" y="1230"/>
                    </a:cubicBezTo>
                    <a:cubicBezTo>
                      <a:pt x="1" y="1378"/>
                      <a:pt x="60" y="1547"/>
                      <a:pt x="209" y="1616"/>
                    </a:cubicBezTo>
                    <a:cubicBezTo>
                      <a:pt x="249" y="1646"/>
                      <a:pt x="298" y="1656"/>
                      <a:pt x="338" y="1656"/>
                    </a:cubicBezTo>
                    <a:cubicBezTo>
                      <a:pt x="447" y="1656"/>
                      <a:pt x="556" y="1597"/>
                      <a:pt x="606" y="1488"/>
                    </a:cubicBezTo>
                    <a:cubicBezTo>
                      <a:pt x="606" y="1488"/>
                      <a:pt x="635" y="1428"/>
                      <a:pt x="705" y="1329"/>
                    </a:cubicBezTo>
                    <a:cubicBezTo>
                      <a:pt x="764" y="1259"/>
                      <a:pt x="883" y="1111"/>
                      <a:pt x="1091" y="982"/>
                    </a:cubicBezTo>
                    <a:cubicBezTo>
                      <a:pt x="1220" y="903"/>
                      <a:pt x="1468" y="774"/>
                      <a:pt x="1795" y="754"/>
                    </a:cubicBezTo>
                    <a:cubicBezTo>
                      <a:pt x="1820" y="752"/>
                      <a:pt x="1845" y="751"/>
                      <a:pt x="1869" y="751"/>
                    </a:cubicBezTo>
                    <a:cubicBezTo>
                      <a:pt x="1983" y="751"/>
                      <a:pt x="2096" y="769"/>
                      <a:pt x="2202" y="793"/>
                    </a:cubicBezTo>
                    <a:cubicBezTo>
                      <a:pt x="2301" y="823"/>
                      <a:pt x="2400" y="853"/>
                      <a:pt x="2509" y="883"/>
                    </a:cubicBezTo>
                    <a:cubicBezTo>
                      <a:pt x="2569" y="903"/>
                      <a:pt x="2628" y="922"/>
                      <a:pt x="2678" y="942"/>
                    </a:cubicBezTo>
                    <a:cubicBezTo>
                      <a:pt x="2913" y="1021"/>
                      <a:pt x="3155" y="1059"/>
                      <a:pt x="3394" y="1059"/>
                    </a:cubicBezTo>
                    <a:cubicBezTo>
                      <a:pt x="3548" y="1059"/>
                      <a:pt x="3700" y="1043"/>
                      <a:pt x="3848" y="1012"/>
                    </a:cubicBezTo>
                    <a:cubicBezTo>
                      <a:pt x="4026" y="972"/>
                      <a:pt x="4205" y="912"/>
                      <a:pt x="4354" y="843"/>
                    </a:cubicBezTo>
                    <a:cubicBezTo>
                      <a:pt x="4443" y="793"/>
                      <a:pt x="4522" y="754"/>
                      <a:pt x="4601" y="704"/>
                    </a:cubicBezTo>
                    <a:cubicBezTo>
                      <a:pt x="4641" y="674"/>
                      <a:pt x="4691" y="655"/>
                      <a:pt x="4730" y="625"/>
                    </a:cubicBezTo>
                    <a:cubicBezTo>
                      <a:pt x="4783" y="598"/>
                      <a:pt x="4827" y="594"/>
                      <a:pt x="4860" y="594"/>
                    </a:cubicBezTo>
                    <a:cubicBezTo>
                      <a:pt x="4876" y="594"/>
                      <a:pt x="4889" y="595"/>
                      <a:pt x="4899" y="595"/>
                    </a:cubicBezTo>
                    <a:cubicBezTo>
                      <a:pt x="4958" y="605"/>
                      <a:pt x="5008" y="635"/>
                      <a:pt x="5038" y="655"/>
                    </a:cubicBezTo>
                    <a:cubicBezTo>
                      <a:pt x="5077" y="674"/>
                      <a:pt x="5097" y="694"/>
                      <a:pt x="5107" y="704"/>
                    </a:cubicBezTo>
                    <a:lnTo>
                      <a:pt x="5119" y="722"/>
                    </a:lnTo>
                    <a:lnTo>
                      <a:pt x="5119" y="722"/>
                    </a:lnTo>
                    <a:cubicBezTo>
                      <a:pt x="5117" y="717"/>
                      <a:pt x="5117" y="714"/>
                      <a:pt x="5117" y="714"/>
                    </a:cubicBezTo>
                    <a:lnTo>
                      <a:pt x="5633" y="417"/>
                    </a:lnTo>
                    <a:cubicBezTo>
                      <a:pt x="5623" y="407"/>
                      <a:pt x="5593" y="367"/>
                      <a:pt x="5553" y="327"/>
                    </a:cubicBezTo>
                    <a:cubicBezTo>
                      <a:pt x="5504" y="268"/>
                      <a:pt x="5444" y="208"/>
                      <a:pt x="5365" y="159"/>
                    </a:cubicBezTo>
                    <a:cubicBezTo>
                      <a:pt x="5246" y="80"/>
                      <a:pt x="5127" y="40"/>
                      <a:pt x="4998" y="10"/>
                    </a:cubicBezTo>
                    <a:cubicBezTo>
                      <a:pt x="4958" y="3"/>
                      <a:pt x="4917" y="0"/>
                      <a:pt x="487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1" name="Google Shape;6211;p54">
                <a:extLst>
                  <a:ext uri="{FF2B5EF4-FFF2-40B4-BE49-F238E27FC236}">
                    <a16:creationId xmlns:a16="http://schemas.microsoft.com/office/drawing/2014/main" id="{D8182EB1-13D7-7B9C-322B-5CEF73C59C4F}"/>
                  </a:ext>
                </a:extLst>
              </p:cNvPr>
              <p:cNvSpPr/>
              <p:nvPr/>
            </p:nvSpPr>
            <p:spPr>
              <a:xfrm>
                <a:off x="-736851" y="-663245"/>
                <a:ext cx="18014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358" extrusionOk="0">
                    <a:moveTo>
                      <a:pt x="50" y="0"/>
                    </a:moveTo>
                    <a:cubicBezTo>
                      <a:pt x="50" y="0"/>
                      <a:pt x="40" y="89"/>
                      <a:pt x="30" y="179"/>
                    </a:cubicBezTo>
                    <a:lnTo>
                      <a:pt x="0" y="357"/>
                    </a:lnTo>
                    <a:lnTo>
                      <a:pt x="50" y="188"/>
                    </a:lnTo>
                    <a:lnTo>
                      <a:pt x="109" y="20"/>
                    </a:lnTo>
                    <a:cubicBezTo>
                      <a:pt x="109" y="20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2" name="Google Shape;6212;p54">
                <a:extLst>
                  <a:ext uri="{FF2B5EF4-FFF2-40B4-BE49-F238E27FC236}">
                    <a16:creationId xmlns:a16="http://schemas.microsoft.com/office/drawing/2014/main" id="{2FB584B8-60A1-6D6B-E895-ABF751DF3CFD}"/>
                  </a:ext>
                </a:extLst>
              </p:cNvPr>
              <p:cNvSpPr/>
              <p:nvPr/>
            </p:nvSpPr>
            <p:spPr>
              <a:xfrm>
                <a:off x="-814805" y="-656858"/>
                <a:ext cx="26039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159" h="338" extrusionOk="0">
                    <a:moveTo>
                      <a:pt x="50" y="1"/>
                    </a:moveTo>
                    <a:lnTo>
                      <a:pt x="0" y="21"/>
                    </a:lnTo>
                    <a:cubicBezTo>
                      <a:pt x="0" y="21"/>
                      <a:pt x="40" y="100"/>
                      <a:pt x="80" y="179"/>
                    </a:cubicBezTo>
                    <a:cubicBezTo>
                      <a:pt x="119" y="259"/>
                      <a:pt x="159" y="338"/>
                      <a:pt x="159" y="338"/>
                    </a:cubicBezTo>
                    <a:lnTo>
                      <a:pt x="99" y="169"/>
                    </a:lnTo>
                    <a:cubicBezTo>
                      <a:pt x="80" y="80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3" name="Google Shape;6213;p54">
                <a:extLst>
                  <a:ext uri="{FF2B5EF4-FFF2-40B4-BE49-F238E27FC236}">
                    <a16:creationId xmlns:a16="http://schemas.microsoft.com/office/drawing/2014/main" id="{1A38D5F2-FB26-84E8-0DF8-A7B62B56BD9A}"/>
                  </a:ext>
                </a:extLst>
              </p:cNvPr>
              <p:cNvSpPr/>
              <p:nvPr/>
            </p:nvSpPr>
            <p:spPr>
              <a:xfrm>
                <a:off x="-869995" y="-625906"/>
                <a:ext cx="30952" cy="5371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28" extrusionOk="0">
                    <a:moveTo>
                      <a:pt x="30" y="0"/>
                    </a:moveTo>
                    <a:lnTo>
                      <a:pt x="0" y="20"/>
                    </a:lnTo>
                    <a:lnTo>
                      <a:pt x="188" y="327"/>
                    </a:lnTo>
                    <a:lnTo>
                      <a:pt x="188" y="32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4" name="Google Shape;6214;p54">
                <a:extLst>
                  <a:ext uri="{FF2B5EF4-FFF2-40B4-BE49-F238E27FC236}">
                    <a16:creationId xmlns:a16="http://schemas.microsoft.com/office/drawing/2014/main" id="{5EFD30F8-66E7-419D-38DC-81B45B64EF2A}"/>
                  </a:ext>
                </a:extLst>
              </p:cNvPr>
              <p:cNvSpPr/>
              <p:nvPr/>
            </p:nvSpPr>
            <p:spPr>
              <a:xfrm>
                <a:off x="-915522" y="-604780"/>
                <a:ext cx="21290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48" extrusionOk="0">
                    <a:moveTo>
                      <a:pt x="30" y="0"/>
                    </a:moveTo>
                    <a:lnTo>
                      <a:pt x="0" y="10"/>
                    </a:lnTo>
                    <a:lnTo>
                      <a:pt x="129" y="34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5" name="Google Shape;6215;p54">
                <a:extLst>
                  <a:ext uri="{FF2B5EF4-FFF2-40B4-BE49-F238E27FC236}">
                    <a16:creationId xmlns:a16="http://schemas.microsoft.com/office/drawing/2014/main" id="{CAB7B436-EF14-D209-C72B-8344259078F1}"/>
                  </a:ext>
                </a:extLst>
              </p:cNvPr>
              <p:cNvSpPr/>
              <p:nvPr/>
            </p:nvSpPr>
            <p:spPr>
              <a:xfrm>
                <a:off x="-964325" y="-593480"/>
                <a:ext cx="11627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71" h="368" extrusionOk="0">
                    <a:moveTo>
                      <a:pt x="41" y="0"/>
                    </a:moveTo>
                    <a:lnTo>
                      <a:pt x="1" y="10"/>
                    </a:lnTo>
                    <a:lnTo>
                      <a:pt x="70" y="367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6" name="Google Shape;6216;p54">
                <a:extLst>
                  <a:ext uri="{FF2B5EF4-FFF2-40B4-BE49-F238E27FC236}">
                    <a16:creationId xmlns:a16="http://schemas.microsoft.com/office/drawing/2014/main" id="{6548DEC7-581B-531D-9F44-F3ED4C1E0C30}"/>
                  </a:ext>
                </a:extLst>
              </p:cNvPr>
              <p:cNvSpPr/>
              <p:nvPr/>
            </p:nvSpPr>
            <p:spPr>
              <a:xfrm>
                <a:off x="-1012964" y="-590205"/>
                <a:ext cx="507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31" h="358" extrusionOk="0">
                    <a:moveTo>
                      <a:pt x="1" y="0"/>
                    </a:moveTo>
                    <a:lnTo>
                      <a:pt x="1" y="35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7" name="Google Shape;6217;p54">
                <a:extLst>
                  <a:ext uri="{FF2B5EF4-FFF2-40B4-BE49-F238E27FC236}">
                    <a16:creationId xmlns:a16="http://schemas.microsoft.com/office/drawing/2014/main" id="{19879F87-E425-C043-3057-BEF91DECB3A2}"/>
                  </a:ext>
                </a:extLst>
              </p:cNvPr>
              <p:cNvSpPr/>
              <p:nvPr/>
            </p:nvSpPr>
            <p:spPr>
              <a:xfrm>
                <a:off x="-1073067" y="-598393"/>
                <a:ext cx="1637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58" extrusionOk="0">
                    <a:moveTo>
                      <a:pt x="60" y="1"/>
                    </a:moveTo>
                    <a:lnTo>
                      <a:pt x="1" y="358"/>
                    </a:lnTo>
                    <a:lnTo>
                      <a:pt x="100" y="11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8" name="Google Shape;6218;p54">
                <a:extLst>
                  <a:ext uri="{FF2B5EF4-FFF2-40B4-BE49-F238E27FC236}">
                    <a16:creationId xmlns:a16="http://schemas.microsoft.com/office/drawing/2014/main" id="{92FEB5F7-1FBF-631D-8191-7539CD12CC51}"/>
                  </a:ext>
                </a:extLst>
              </p:cNvPr>
              <p:cNvSpPr/>
              <p:nvPr/>
            </p:nvSpPr>
            <p:spPr>
              <a:xfrm>
                <a:off x="-1131532" y="-614606"/>
                <a:ext cx="2292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58" extrusionOk="0">
                    <a:moveTo>
                      <a:pt x="100" y="1"/>
                    </a:moveTo>
                    <a:lnTo>
                      <a:pt x="1" y="357"/>
                    </a:lnTo>
                    <a:lnTo>
                      <a:pt x="140" y="20"/>
                    </a:lnTo>
                    <a:lnTo>
                      <a:pt x="10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09" name="Google Shape;6219;p54">
                <a:extLst>
                  <a:ext uri="{FF2B5EF4-FFF2-40B4-BE49-F238E27FC236}">
                    <a16:creationId xmlns:a16="http://schemas.microsoft.com/office/drawing/2014/main" id="{161CEDE1-F735-F74B-DD8E-B9FA0E37E259}"/>
                  </a:ext>
                </a:extLst>
              </p:cNvPr>
              <p:cNvSpPr/>
              <p:nvPr/>
            </p:nvSpPr>
            <p:spPr>
              <a:xfrm>
                <a:off x="-1186721" y="-632457"/>
                <a:ext cx="18014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358" extrusionOk="0">
                    <a:moveTo>
                      <a:pt x="70" y="0"/>
                    </a:moveTo>
                    <a:lnTo>
                      <a:pt x="1" y="357"/>
                    </a:lnTo>
                    <a:lnTo>
                      <a:pt x="110" y="2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0" name="Google Shape;6220;p54">
                <a:extLst>
                  <a:ext uri="{FF2B5EF4-FFF2-40B4-BE49-F238E27FC236}">
                    <a16:creationId xmlns:a16="http://schemas.microsoft.com/office/drawing/2014/main" id="{F9EFE070-EAC6-0783-841A-08170926534D}"/>
                  </a:ext>
                </a:extLst>
              </p:cNvPr>
              <p:cNvSpPr/>
              <p:nvPr/>
            </p:nvSpPr>
            <p:spPr>
              <a:xfrm>
                <a:off x="-1245187" y="-640645"/>
                <a:ext cx="8352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51" h="368" extrusionOk="0">
                    <a:moveTo>
                      <a:pt x="1" y="1"/>
                    </a:moveTo>
                    <a:cubicBezTo>
                      <a:pt x="1" y="1"/>
                      <a:pt x="11" y="90"/>
                      <a:pt x="11" y="179"/>
                    </a:cubicBezTo>
                    <a:cubicBezTo>
                      <a:pt x="11" y="279"/>
                      <a:pt x="20" y="368"/>
                      <a:pt x="20" y="368"/>
                    </a:cubicBezTo>
                    <a:lnTo>
                      <a:pt x="30" y="179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1" name="Google Shape;6221;p54">
                <a:extLst>
                  <a:ext uri="{FF2B5EF4-FFF2-40B4-BE49-F238E27FC236}">
                    <a16:creationId xmlns:a16="http://schemas.microsoft.com/office/drawing/2014/main" id="{376757EC-B91F-CD49-B0F0-79E1B44CEA7B}"/>
                  </a:ext>
                </a:extLst>
              </p:cNvPr>
              <p:cNvSpPr/>
              <p:nvPr/>
            </p:nvSpPr>
            <p:spPr>
              <a:xfrm>
                <a:off x="-1313314" y="-635732"/>
                <a:ext cx="14739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8" extrusionOk="0">
                    <a:moveTo>
                      <a:pt x="50" y="1"/>
                    </a:moveTo>
                    <a:lnTo>
                      <a:pt x="20" y="11"/>
                    </a:lnTo>
                    <a:lnTo>
                      <a:pt x="0" y="11"/>
                    </a:lnTo>
                    <a:lnTo>
                      <a:pt x="89" y="358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2" name="Google Shape;6222;p54">
                <a:extLst>
                  <a:ext uri="{FF2B5EF4-FFF2-40B4-BE49-F238E27FC236}">
                    <a16:creationId xmlns:a16="http://schemas.microsoft.com/office/drawing/2014/main" id="{1CD06E03-A807-CD66-2CEE-0A60C9AFF0BA}"/>
                  </a:ext>
                </a:extLst>
              </p:cNvPr>
              <p:cNvSpPr/>
              <p:nvPr/>
            </p:nvSpPr>
            <p:spPr>
              <a:xfrm>
                <a:off x="-1378330" y="-616244"/>
                <a:ext cx="26203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48" extrusionOk="0">
                    <a:moveTo>
                      <a:pt x="40" y="1"/>
                    </a:moveTo>
                    <a:lnTo>
                      <a:pt x="1" y="20"/>
                    </a:lnTo>
                    <a:lnTo>
                      <a:pt x="159" y="348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3" name="Google Shape;6223;p54">
                <a:extLst>
                  <a:ext uri="{FF2B5EF4-FFF2-40B4-BE49-F238E27FC236}">
                    <a16:creationId xmlns:a16="http://schemas.microsoft.com/office/drawing/2014/main" id="{1A350710-3767-210E-EED8-E991B52BA731}"/>
                  </a:ext>
                </a:extLst>
              </p:cNvPr>
              <p:cNvSpPr/>
              <p:nvPr/>
            </p:nvSpPr>
            <p:spPr>
              <a:xfrm>
                <a:off x="-1438432" y="-583818"/>
                <a:ext cx="35865" cy="50604"/>
              </a:xfrm>
              <a:custGeom>
                <a:avLst/>
                <a:gdLst/>
                <a:ahLst/>
                <a:cxnLst/>
                <a:rect l="l" t="t" r="r" b="b"/>
                <a:pathLst>
                  <a:path w="219" h="309" extrusionOk="0">
                    <a:moveTo>
                      <a:pt x="40" y="1"/>
                    </a:moveTo>
                    <a:lnTo>
                      <a:pt x="1" y="21"/>
                    </a:lnTo>
                    <a:lnTo>
                      <a:pt x="219" y="308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4" name="Google Shape;6224;p54">
                <a:extLst>
                  <a:ext uri="{FF2B5EF4-FFF2-40B4-BE49-F238E27FC236}">
                    <a16:creationId xmlns:a16="http://schemas.microsoft.com/office/drawing/2014/main" id="{FE4127E6-70A0-421B-0330-1D6DB1DB49C0}"/>
                  </a:ext>
                </a:extLst>
              </p:cNvPr>
              <p:cNvSpPr/>
              <p:nvPr/>
            </p:nvSpPr>
            <p:spPr>
              <a:xfrm>
                <a:off x="-1490347" y="-541566"/>
                <a:ext cx="44053" cy="44053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69" extrusionOk="0">
                    <a:moveTo>
                      <a:pt x="30" y="1"/>
                    </a:moveTo>
                    <a:lnTo>
                      <a:pt x="0" y="40"/>
                    </a:lnTo>
                    <a:lnTo>
                      <a:pt x="268" y="2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5" name="Google Shape;6225;p54">
                <a:extLst>
                  <a:ext uri="{FF2B5EF4-FFF2-40B4-BE49-F238E27FC236}">
                    <a16:creationId xmlns:a16="http://schemas.microsoft.com/office/drawing/2014/main" id="{4A76C36E-FDE4-6770-B3C4-4302566BBCA6}"/>
                  </a:ext>
                </a:extLst>
              </p:cNvPr>
              <p:cNvSpPr/>
              <p:nvPr/>
            </p:nvSpPr>
            <p:spPr>
              <a:xfrm>
                <a:off x="-1532599" y="-488014"/>
                <a:ext cx="52078" cy="36029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20" extrusionOk="0">
                    <a:moveTo>
                      <a:pt x="20" y="1"/>
                    </a:moveTo>
                    <a:lnTo>
                      <a:pt x="1" y="41"/>
                    </a:lnTo>
                    <a:lnTo>
                      <a:pt x="318" y="219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6" name="Google Shape;6226;p54">
                <a:extLst>
                  <a:ext uri="{FF2B5EF4-FFF2-40B4-BE49-F238E27FC236}">
                    <a16:creationId xmlns:a16="http://schemas.microsoft.com/office/drawing/2014/main" id="{37665F2B-3DD5-B9EF-B633-62049B8D611F}"/>
                  </a:ext>
                </a:extLst>
              </p:cNvPr>
              <p:cNvSpPr/>
              <p:nvPr/>
            </p:nvSpPr>
            <p:spPr>
              <a:xfrm>
                <a:off x="-209192" y="-364533"/>
                <a:ext cx="344403" cy="768070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4690" extrusionOk="0">
                    <a:moveTo>
                      <a:pt x="1" y="556"/>
                    </a:moveTo>
                    <a:cubicBezTo>
                      <a:pt x="1" y="556"/>
                      <a:pt x="1" y="556"/>
                      <a:pt x="1" y="556"/>
                    </a:cubicBezTo>
                    <a:lnTo>
                      <a:pt x="1" y="556"/>
                    </a:lnTo>
                    <a:cubicBezTo>
                      <a:pt x="1" y="556"/>
                      <a:pt x="1" y="556"/>
                      <a:pt x="1" y="556"/>
                    </a:cubicBezTo>
                    <a:close/>
                    <a:moveTo>
                      <a:pt x="209" y="0"/>
                    </a:moveTo>
                    <a:cubicBezTo>
                      <a:pt x="496" y="110"/>
                      <a:pt x="784" y="308"/>
                      <a:pt x="1042" y="585"/>
                    </a:cubicBezTo>
                    <a:cubicBezTo>
                      <a:pt x="1190" y="754"/>
                      <a:pt x="1300" y="903"/>
                      <a:pt x="1379" y="1052"/>
                    </a:cubicBezTo>
                    <a:lnTo>
                      <a:pt x="1389" y="1061"/>
                    </a:lnTo>
                    <a:cubicBezTo>
                      <a:pt x="1428" y="1141"/>
                      <a:pt x="1478" y="1230"/>
                      <a:pt x="1508" y="1329"/>
                    </a:cubicBezTo>
                    <a:cubicBezTo>
                      <a:pt x="1537" y="1399"/>
                      <a:pt x="1557" y="1468"/>
                      <a:pt x="1567" y="1527"/>
                    </a:cubicBezTo>
                    <a:cubicBezTo>
                      <a:pt x="1577" y="1547"/>
                      <a:pt x="1577" y="1577"/>
                      <a:pt x="1587" y="1597"/>
                    </a:cubicBezTo>
                    <a:lnTo>
                      <a:pt x="1597" y="1627"/>
                    </a:lnTo>
                    <a:cubicBezTo>
                      <a:pt x="1666" y="2033"/>
                      <a:pt x="1617" y="2440"/>
                      <a:pt x="1577" y="2737"/>
                    </a:cubicBezTo>
                    <a:cubicBezTo>
                      <a:pt x="1547" y="3005"/>
                      <a:pt x="1518" y="3302"/>
                      <a:pt x="1567" y="3511"/>
                    </a:cubicBezTo>
                    <a:cubicBezTo>
                      <a:pt x="1577" y="3530"/>
                      <a:pt x="1587" y="3560"/>
                      <a:pt x="1587" y="3580"/>
                    </a:cubicBezTo>
                    <a:cubicBezTo>
                      <a:pt x="1597" y="3610"/>
                      <a:pt x="1607" y="3630"/>
                      <a:pt x="1617" y="3659"/>
                    </a:cubicBezTo>
                    <a:lnTo>
                      <a:pt x="1676" y="3778"/>
                    </a:lnTo>
                    <a:cubicBezTo>
                      <a:pt x="1686" y="3798"/>
                      <a:pt x="1706" y="3828"/>
                      <a:pt x="1716" y="3848"/>
                    </a:cubicBezTo>
                    <a:cubicBezTo>
                      <a:pt x="1736" y="3887"/>
                      <a:pt x="1766" y="3927"/>
                      <a:pt x="1785" y="3947"/>
                    </a:cubicBezTo>
                    <a:lnTo>
                      <a:pt x="1904" y="4076"/>
                    </a:lnTo>
                    <a:cubicBezTo>
                      <a:pt x="1914" y="4086"/>
                      <a:pt x="1914" y="4096"/>
                      <a:pt x="1924" y="4096"/>
                    </a:cubicBezTo>
                    <a:cubicBezTo>
                      <a:pt x="2043" y="4195"/>
                      <a:pt x="2063" y="4383"/>
                      <a:pt x="1964" y="4502"/>
                    </a:cubicBezTo>
                    <a:cubicBezTo>
                      <a:pt x="1904" y="4581"/>
                      <a:pt x="1825" y="4621"/>
                      <a:pt x="1736" y="4621"/>
                    </a:cubicBezTo>
                    <a:cubicBezTo>
                      <a:pt x="1666" y="4621"/>
                      <a:pt x="1607" y="4601"/>
                      <a:pt x="1557" y="4562"/>
                    </a:cubicBezTo>
                    <a:cubicBezTo>
                      <a:pt x="1557" y="4562"/>
                      <a:pt x="1528" y="4542"/>
                      <a:pt x="1488" y="4492"/>
                    </a:cubicBezTo>
                    <a:lnTo>
                      <a:pt x="1468" y="4482"/>
                    </a:lnTo>
                    <a:lnTo>
                      <a:pt x="1359" y="4353"/>
                    </a:lnTo>
                    <a:cubicBezTo>
                      <a:pt x="1300" y="4294"/>
                      <a:pt x="1260" y="4234"/>
                      <a:pt x="1220" y="4165"/>
                    </a:cubicBezTo>
                    <a:cubicBezTo>
                      <a:pt x="1200" y="4145"/>
                      <a:pt x="1190" y="4115"/>
                      <a:pt x="1171" y="4096"/>
                    </a:cubicBezTo>
                    <a:lnTo>
                      <a:pt x="1151" y="4056"/>
                    </a:lnTo>
                    <a:lnTo>
                      <a:pt x="1071" y="3897"/>
                    </a:lnTo>
                    <a:cubicBezTo>
                      <a:pt x="1052" y="3838"/>
                      <a:pt x="1032" y="3788"/>
                      <a:pt x="1022" y="3739"/>
                    </a:cubicBezTo>
                    <a:cubicBezTo>
                      <a:pt x="1012" y="3719"/>
                      <a:pt x="1012" y="3699"/>
                      <a:pt x="1002" y="3679"/>
                    </a:cubicBezTo>
                    <a:lnTo>
                      <a:pt x="1002" y="3669"/>
                    </a:lnTo>
                    <a:cubicBezTo>
                      <a:pt x="913" y="3352"/>
                      <a:pt x="952" y="3005"/>
                      <a:pt x="992" y="2668"/>
                    </a:cubicBezTo>
                    <a:cubicBezTo>
                      <a:pt x="1032" y="2331"/>
                      <a:pt x="1071" y="2033"/>
                      <a:pt x="1012" y="1746"/>
                    </a:cubicBezTo>
                    <a:cubicBezTo>
                      <a:pt x="1012" y="1716"/>
                      <a:pt x="1002" y="1696"/>
                      <a:pt x="992" y="1666"/>
                    </a:cubicBezTo>
                    <a:cubicBezTo>
                      <a:pt x="982" y="1617"/>
                      <a:pt x="972" y="1577"/>
                      <a:pt x="962" y="1547"/>
                    </a:cubicBezTo>
                    <a:lnTo>
                      <a:pt x="952" y="1527"/>
                    </a:lnTo>
                    <a:cubicBezTo>
                      <a:pt x="933" y="1468"/>
                      <a:pt x="903" y="1408"/>
                      <a:pt x="863" y="1339"/>
                    </a:cubicBezTo>
                    <a:cubicBezTo>
                      <a:pt x="804" y="1230"/>
                      <a:pt x="715" y="1111"/>
                      <a:pt x="605" y="982"/>
                    </a:cubicBezTo>
                    <a:cubicBezTo>
                      <a:pt x="417" y="784"/>
                      <a:pt x="200" y="626"/>
                      <a:pt x="1" y="556"/>
                    </a:cubicBezTo>
                    <a:lnTo>
                      <a:pt x="1" y="556"/>
                    </a:lnTo>
                    <a:cubicBezTo>
                      <a:pt x="7" y="558"/>
                      <a:pt x="37" y="569"/>
                      <a:pt x="100" y="605"/>
                    </a:cubicBezTo>
                    <a:cubicBezTo>
                      <a:pt x="169" y="645"/>
                      <a:pt x="258" y="704"/>
                      <a:pt x="358" y="804"/>
                    </a:cubicBezTo>
                    <a:cubicBezTo>
                      <a:pt x="467" y="893"/>
                      <a:pt x="576" y="1012"/>
                      <a:pt x="695" y="1171"/>
                    </a:cubicBezTo>
                    <a:cubicBezTo>
                      <a:pt x="804" y="1329"/>
                      <a:pt x="903" y="1527"/>
                      <a:pt x="943" y="1746"/>
                    </a:cubicBezTo>
                    <a:cubicBezTo>
                      <a:pt x="992" y="1974"/>
                      <a:pt x="972" y="2231"/>
                      <a:pt x="933" y="2499"/>
                    </a:cubicBezTo>
                    <a:cubicBezTo>
                      <a:pt x="903" y="2777"/>
                      <a:pt x="853" y="3074"/>
                      <a:pt x="883" y="3392"/>
                    </a:cubicBezTo>
                    <a:cubicBezTo>
                      <a:pt x="893" y="3540"/>
                      <a:pt x="923" y="3709"/>
                      <a:pt x="982" y="3858"/>
                    </a:cubicBezTo>
                    <a:cubicBezTo>
                      <a:pt x="1032" y="4016"/>
                      <a:pt x="1111" y="4155"/>
                      <a:pt x="1200" y="4294"/>
                    </a:cubicBezTo>
                    <a:cubicBezTo>
                      <a:pt x="1250" y="4363"/>
                      <a:pt x="1300" y="4433"/>
                      <a:pt x="1359" y="4492"/>
                    </a:cubicBezTo>
                    <a:cubicBezTo>
                      <a:pt x="1389" y="4522"/>
                      <a:pt x="1428" y="4552"/>
                      <a:pt x="1458" y="4581"/>
                    </a:cubicBezTo>
                    <a:cubicBezTo>
                      <a:pt x="1478" y="4591"/>
                      <a:pt x="1488" y="4601"/>
                      <a:pt x="1518" y="4621"/>
                    </a:cubicBezTo>
                    <a:cubicBezTo>
                      <a:pt x="1528" y="4631"/>
                      <a:pt x="1547" y="4641"/>
                      <a:pt x="1577" y="4651"/>
                    </a:cubicBezTo>
                    <a:cubicBezTo>
                      <a:pt x="1624" y="4677"/>
                      <a:pt x="1677" y="4689"/>
                      <a:pt x="1729" y="4689"/>
                    </a:cubicBezTo>
                    <a:cubicBezTo>
                      <a:pt x="1776" y="4689"/>
                      <a:pt x="1823" y="4679"/>
                      <a:pt x="1865" y="4661"/>
                    </a:cubicBezTo>
                    <a:cubicBezTo>
                      <a:pt x="1964" y="4631"/>
                      <a:pt x="2043" y="4552"/>
                      <a:pt x="2083" y="4452"/>
                    </a:cubicBezTo>
                    <a:cubicBezTo>
                      <a:pt x="2083" y="4443"/>
                      <a:pt x="2083" y="4433"/>
                      <a:pt x="2093" y="4423"/>
                    </a:cubicBezTo>
                    <a:lnTo>
                      <a:pt x="2103" y="4383"/>
                    </a:lnTo>
                    <a:cubicBezTo>
                      <a:pt x="2103" y="4363"/>
                      <a:pt x="2103" y="4333"/>
                      <a:pt x="2103" y="4304"/>
                    </a:cubicBezTo>
                    <a:cubicBezTo>
                      <a:pt x="2103" y="4254"/>
                      <a:pt x="2083" y="4205"/>
                      <a:pt x="2063" y="4155"/>
                    </a:cubicBezTo>
                    <a:cubicBezTo>
                      <a:pt x="2013" y="4076"/>
                      <a:pt x="1944" y="4016"/>
                      <a:pt x="1894" y="3957"/>
                    </a:cubicBezTo>
                    <a:cubicBezTo>
                      <a:pt x="1795" y="3848"/>
                      <a:pt x="1716" y="3719"/>
                      <a:pt x="1666" y="3580"/>
                    </a:cubicBezTo>
                    <a:cubicBezTo>
                      <a:pt x="1617" y="3441"/>
                      <a:pt x="1617" y="3282"/>
                      <a:pt x="1617" y="3134"/>
                    </a:cubicBezTo>
                    <a:cubicBezTo>
                      <a:pt x="1627" y="2985"/>
                      <a:pt x="1647" y="2836"/>
                      <a:pt x="1666" y="2688"/>
                    </a:cubicBezTo>
                    <a:cubicBezTo>
                      <a:pt x="1706" y="2380"/>
                      <a:pt x="1736" y="2083"/>
                      <a:pt x="1696" y="1795"/>
                    </a:cubicBezTo>
                    <a:cubicBezTo>
                      <a:pt x="1666" y="1508"/>
                      <a:pt x="1577" y="1240"/>
                      <a:pt x="1448" y="1032"/>
                    </a:cubicBezTo>
                    <a:cubicBezTo>
                      <a:pt x="1319" y="814"/>
                      <a:pt x="1181" y="635"/>
                      <a:pt x="1032" y="496"/>
                    </a:cubicBezTo>
                    <a:cubicBezTo>
                      <a:pt x="883" y="357"/>
                      <a:pt x="744" y="258"/>
                      <a:pt x="615" y="189"/>
                    </a:cubicBezTo>
                    <a:cubicBezTo>
                      <a:pt x="496" y="110"/>
                      <a:pt x="387" y="70"/>
                      <a:pt x="318" y="40"/>
                    </a:cubicBezTo>
                    <a:cubicBezTo>
                      <a:pt x="249" y="10"/>
                      <a:pt x="209" y="1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7" name="Google Shape;6227;p54">
                <a:extLst>
                  <a:ext uri="{FF2B5EF4-FFF2-40B4-BE49-F238E27FC236}">
                    <a16:creationId xmlns:a16="http://schemas.microsoft.com/office/drawing/2014/main" id="{14632554-D64E-214C-965D-B72911CA824D}"/>
                  </a:ext>
                </a:extLst>
              </p:cNvPr>
              <p:cNvSpPr/>
              <p:nvPr/>
            </p:nvSpPr>
            <p:spPr>
              <a:xfrm>
                <a:off x="-386225" y="-380419"/>
                <a:ext cx="514885" cy="772819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719" extrusionOk="0">
                    <a:moveTo>
                      <a:pt x="804" y="1"/>
                    </a:moveTo>
                    <a:cubicBezTo>
                      <a:pt x="668" y="1"/>
                      <a:pt x="561" y="23"/>
                      <a:pt x="497" y="38"/>
                    </a:cubicBezTo>
                    <a:cubicBezTo>
                      <a:pt x="407" y="58"/>
                      <a:pt x="338" y="88"/>
                      <a:pt x="298" y="107"/>
                    </a:cubicBezTo>
                    <a:lnTo>
                      <a:pt x="219" y="147"/>
                    </a:lnTo>
                    <a:cubicBezTo>
                      <a:pt x="70" y="216"/>
                      <a:pt x="1" y="385"/>
                      <a:pt x="70" y="534"/>
                    </a:cubicBezTo>
                    <a:cubicBezTo>
                      <a:pt x="121" y="643"/>
                      <a:pt x="226" y="710"/>
                      <a:pt x="337" y="710"/>
                    </a:cubicBezTo>
                    <a:cubicBezTo>
                      <a:pt x="377" y="710"/>
                      <a:pt x="418" y="701"/>
                      <a:pt x="457" y="682"/>
                    </a:cubicBezTo>
                    <a:lnTo>
                      <a:pt x="507" y="663"/>
                    </a:lnTo>
                    <a:cubicBezTo>
                      <a:pt x="516" y="653"/>
                      <a:pt x="536" y="653"/>
                      <a:pt x="556" y="643"/>
                    </a:cubicBezTo>
                    <a:cubicBezTo>
                      <a:pt x="576" y="633"/>
                      <a:pt x="596" y="623"/>
                      <a:pt x="606" y="623"/>
                    </a:cubicBezTo>
                    <a:lnTo>
                      <a:pt x="645" y="613"/>
                    </a:lnTo>
                    <a:cubicBezTo>
                      <a:pt x="685" y="601"/>
                      <a:pt x="733" y="594"/>
                      <a:pt x="789" y="594"/>
                    </a:cubicBezTo>
                    <a:cubicBezTo>
                      <a:pt x="873" y="594"/>
                      <a:pt x="974" y="611"/>
                      <a:pt x="1082" y="653"/>
                    </a:cubicBezTo>
                    <a:cubicBezTo>
                      <a:pt x="1280" y="722"/>
                      <a:pt x="1498" y="881"/>
                      <a:pt x="1686" y="1079"/>
                    </a:cubicBezTo>
                    <a:cubicBezTo>
                      <a:pt x="1796" y="1208"/>
                      <a:pt x="1885" y="1327"/>
                      <a:pt x="1944" y="1436"/>
                    </a:cubicBezTo>
                    <a:cubicBezTo>
                      <a:pt x="1984" y="1505"/>
                      <a:pt x="2014" y="1565"/>
                      <a:pt x="2033" y="1624"/>
                    </a:cubicBezTo>
                    <a:lnTo>
                      <a:pt x="2043" y="1644"/>
                    </a:lnTo>
                    <a:cubicBezTo>
                      <a:pt x="2053" y="1674"/>
                      <a:pt x="2063" y="1714"/>
                      <a:pt x="2073" y="1763"/>
                    </a:cubicBezTo>
                    <a:cubicBezTo>
                      <a:pt x="2083" y="1793"/>
                      <a:pt x="2093" y="1813"/>
                      <a:pt x="2093" y="1843"/>
                    </a:cubicBezTo>
                    <a:cubicBezTo>
                      <a:pt x="2152" y="2130"/>
                      <a:pt x="2113" y="2428"/>
                      <a:pt x="2073" y="2765"/>
                    </a:cubicBezTo>
                    <a:cubicBezTo>
                      <a:pt x="2033" y="3102"/>
                      <a:pt x="1994" y="3449"/>
                      <a:pt x="2083" y="3766"/>
                    </a:cubicBezTo>
                    <a:lnTo>
                      <a:pt x="2083" y="3776"/>
                    </a:lnTo>
                    <a:cubicBezTo>
                      <a:pt x="2093" y="3796"/>
                      <a:pt x="2093" y="3816"/>
                      <a:pt x="2103" y="3836"/>
                    </a:cubicBezTo>
                    <a:cubicBezTo>
                      <a:pt x="2113" y="3885"/>
                      <a:pt x="2133" y="3935"/>
                      <a:pt x="2152" y="3994"/>
                    </a:cubicBezTo>
                    <a:lnTo>
                      <a:pt x="2232" y="4153"/>
                    </a:lnTo>
                    <a:lnTo>
                      <a:pt x="2252" y="4193"/>
                    </a:lnTo>
                    <a:cubicBezTo>
                      <a:pt x="2271" y="4212"/>
                      <a:pt x="2281" y="4242"/>
                      <a:pt x="2301" y="4262"/>
                    </a:cubicBezTo>
                    <a:cubicBezTo>
                      <a:pt x="2341" y="4331"/>
                      <a:pt x="2381" y="4391"/>
                      <a:pt x="2440" y="4450"/>
                    </a:cubicBezTo>
                    <a:lnTo>
                      <a:pt x="2549" y="4579"/>
                    </a:lnTo>
                    <a:lnTo>
                      <a:pt x="2569" y="4589"/>
                    </a:lnTo>
                    <a:cubicBezTo>
                      <a:pt x="2609" y="4639"/>
                      <a:pt x="2638" y="4659"/>
                      <a:pt x="2638" y="4659"/>
                    </a:cubicBezTo>
                    <a:cubicBezTo>
                      <a:pt x="2688" y="4698"/>
                      <a:pt x="2757" y="4718"/>
                      <a:pt x="2817" y="4718"/>
                    </a:cubicBezTo>
                    <a:cubicBezTo>
                      <a:pt x="2906" y="4718"/>
                      <a:pt x="2985" y="4678"/>
                      <a:pt x="3045" y="4599"/>
                    </a:cubicBezTo>
                    <a:cubicBezTo>
                      <a:pt x="3144" y="4480"/>
                      <a:pt x="3124" y="4292"/>
                      <a:pt x="3005" y="4193"/>
                    </a:cubicBezTo>
                    <a:cubicBezTo>
                      <a:pt x="2995" y="4193"/>
                      <a:pt x="2995" y="4183"/>
                      <a:pt x="2985" y="4173"/>
                    </a:cubicBezTo>
                    <a:lnTo>
                      <a:pt x="2866" y="4044"/>
                    </a:lnTo>
                    <a:cubicBezTo>
                      <a:pt x="2847" y="4024"/>
                      <a:pt x="2817" y="3984"/>
                      <a:pt x="2797" y="3945"/>
                    </a:cubicBezTo>
                    <a:cubicBezTo>
                      <a:pt x="2787" y="3925"/>
                      <a:pt x="2767" y="3895"/>
                      <a:pt x="2757" y="3875"/>
                    </a:cubicBezTo>
                    <a:lnTo>
                      <a:pt x="2698" y="3756"/>
                    </a:lnTo>
                    <a:cubicBezTo>
                      <a:pt x="2688" y="3727"/>
                      <a:pt x="2678" y="3707"/>
                      <a:pt x="2668" y="3677"/>
                    </a:cubicBezTo>
                    <a:cubicBezTo>
                      <a:pt x="2668" y="3657"/>
                      <a:pt x="2658" y="3627"/>
                      <a:pt x="2648" y="3608"/>
                    </a:cubicBezTo>
                    <a:cubicBezTo>
                      <a:pt x="2599" y="3399"/>
                      <a:pt x="2628" y="3102"/>
                      <a:pt x="2658" y="2834"/>
                    </a:cubicBezTo>
                    <a:cubicBezTo>
                      <a:pt x="2698" y="2537"/>
                      <a:pt x="2747" y="2130"/>
                      <a:pt x="2678" y="1724"/>
                    </a:cubicBezTo>
                    <a:lnTo>
                      <a:pt x="2668" y="1694"/>
                    </a:lnTo>
                    <a:cubicBezTo>
                      <a:pt x="2658" y="1674"/>
                      <a:pt x="2658" y="1644"/>
                      <a:pt x="2648" y="1624"/>
                    </a:cubicBezTo>
                    <a:cubicBezTo>
                      <a:pt x="2638" y="1565"/>
                      <a:pt x="2618" y="1496"/>
                      <a:pt x="2589" y="1426"/>
                    </a:cubicBezTo>
                    <a:cubicBezTo>
                      <a:pt x="2559" y="1327"/>
                      <a:pt x="2509" y="1238"/>
                      <a:pt x="2470" y="1158"/>
                    </a:cubicBezTo>
                    <a:lnTo>
                      <a:pt x="2460" y="1149"/>
                    </a:lnTo>
                    <a:cubicBezTo>
                      <a:pt x="2381" y="1000"/>
                      <a:pt x="2271" y="851"/>
                      <a:pt x="2123" y="682"/>
                    </a:cubicBezTo>
                    <a:cubicBezTo>
                      <a:pt x="1865" y="405"/>
                      <a:pt x="1577" y="207"/>
                      <a:pt x="1290" y="97"/>
                    </a:cubicBezTo>
                    <a:cubicBezTo>
                      <a:pt x="1106" y="23"/>
                      <a:pt x="940" y="1"/>
                      <a:pt x="80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8" name="Google Shape;6228;p54">
                <a:extLst>
                  <a:ext uri="{FF2B5EF4-FFF2-40B4-BE49-F238E27FC236}">
                    <a16:creationId xmlns:a16="http://schemas.microsoft.com/office/drawing/2014/main" id="{43D4BA02-E587-00F3-B796-BE28D84ACF31}"/>
                  </a:ext>
                </a:extLst>
              </p:cNvPr>
              <p:cNvSpPr/>
              <p:nvPr/>
            </p:nvSpPr>
            <p:spPr>
              <a:xfrm>
                <a:off x="55457" y="296432"/>
                <a:ext cx="44053" cy="4389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68" extrusionOk="0">
                    <a:moveTo>
                      <a:pt x="249" y="0"/>
                    </a:moveTo>
                    <a:lnTo>
                      <a:pt x="1" y="268"/>
                    </a:lnTo>
                    <a:lnTo>
                      <a:pt x="269" y="30"/>
                    </a:lnTo>
                    <a:lnTo>
                      <a:pt x="249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19" name="Google Shape;6229;p54">
                <a:extLst>
                  <a:ext uri="{FF2B5EF4-FFF2-40B4-BE49-F238E27FC236}">
                    <a16:creationId xmlns:a16="http://schemas.microsoft.com/office/drawing/2014/main" id="{EF350596-CDD6-E48A-1DF0-9EC67841F31F}"/>
                  </a:ext>
                </a:extLst>
              </p:cNvPr>
              <p:cNvSpPr/>
              <p:nvPr/>
            </p:nvSpPr>
            <p:spPr>
              <a:xfrm>
                <a:off x="18118" y="258929"/>
                <a:ext cx="52242" cy="32753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00" extrusionOk="0">
                    <a:moveTo>
                      <a:pt x="298" y="1"/>
                    </a:moveTo>
                    <a:cubicBezTo>
                      <a:pt x="298" y="1"/>
                      <a:pt x="229" y="51"/>
                      <a:pt x="149" y="100"/>
                    </a:cubicBezTo>
                    <a:lnTo>
                      <a:pt x="1" y="199"/>
                    </a:lnTo>
                    <a:lnTo>
                      <a:pt x="1" y="199"/>
                    </a:lnTo>
                    <a:lnTo>
                      <a:pt x="159" y="110"/>
                    </a:lnTo>
                    <a:cubicBezTo>
                      <a:pt x="239" y="70"/>
                      <a:pt x="318" y="31"/>
                      <a:pt x="318" y="31"/>
                    </a:cubicBez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0" name="Google Shape;6230;p54">
                <a:extLst>
                  <a:ext uri="{FF2B5EF4-FFF2-40B4-BE49-F238E27FC236}">
                    <a16:creationId xmlns:a16="http://schemas.microsoft.com/office/drawing/2014/main" id="{AE8F6C2A-065A-B95B-7E7E-B7A6E0105561}"/>
                  </a:ext>
                </a:extLst>
              </p:cNvPr>
              <p:cNvSpPr/>
              <p:nvPr/>
            </p:nvSpPr>
            <p:spPr>
              <a:xfrm>
                <a:off x="-6120" y="216841"/>
                <a:ext cx="56991" cy="18014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10" extrusionOk="0">
                    <a:moveTo>
                      <a:pt x="337" y="0"/>
                    </a:moveTo>
                    <a:lnTo>
                      <a:pt x="169" y="60"/>
                    </a:lnTo>
                    <a:cubicBezTo>
                      <a:pt x="79" y="80"/>
                      <a:pt x="0" y="109"/>
                      <a:pt x="0" y="109"/>
                    </a:cubicBezTo>
                    <a:cubicBezTo>
                      <a:pt x="0" y="109"/>
                      <a:pt x="89" y="89"/>
                      <a:pt x="179" y="70"/>
                    </a:cubicBezTo>
                    <a:cubicBezTo>
                      <a:pt x="258" y="50"/>
                      <a:pt x="347" y="30"/>
                      <a:pt x="347" y="30"/>
                    </a:cubicBezTo>
                    <a:lnTo>
                      <a:pt x="337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1" name="Google Shape;6231;p54">
                <a:extLst>
                  <a:ext uri="{FF2B5EF4-FFF2-40B4-BE49-F238E27FC236}">
                    <a16:creationId xmlns:a16="http://schemas.microsoft.com/office/drawing/2014/main" id="{66838704-8C7A-1594-39F4-5E19CDC4A20C}"/>
                  </a:ext>
                </a:extLst>
              </p:cNvPr>
              <p:cNvSpPr/>
              <p:nvPr/>
            </p:nvSpPr>
            <p:spPr>
              <a:xfrm>
                <a:off x="-15946" y="169676"/>
                <a:ext cx="60266" cy="5077"/>
              </a:xfrm>
              <a:custGeom>
                <a:avLst/>
                <a:gdLst/>
                <a:ahLst/>
                <a:cxnLst/>
                <a:rect l="l" t="t" r="r" b="b"/>
                <a:pathLst>
                  <a:path w="368" h="31" extrusionOk="0">
                    <a:moveTo>
                      <a:pt x="357" y="1"/>
                    </a:moveTo>
                    <a:lnTo>
                      <a:pt x="1" y="30"/>
                    </a:lnTo>
                    <a:lnTo>
                      <a:pt x="367" y="30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2" name="Google Shape;6232;p54">
                <a:extLst>
                  <a:ext uri="{FF2B5EF4-FFF2-40B4-BE49-F238E27FC236}">
                    <a16:creationId xmlns:a16="http://schemas.microsoft.com/office/drawing/2014/main" id="{721E86AA-FA5D-6170-B9BA-48F75C9725A3}"/>
                  </a:ext>
                </a:extLst>
              </p:cNvPr>
              <p:cNvSpPr/>
              <p:nvPr/>
            </p:nvSpPr>
            <p:spPr>
              <a:xfrm>
                <a:off x="-12670" y="114487"/>
                <a:ext cx="58629" cy="835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1" extrusionOk="0">
                    <a:moveTo>
                      <a:pt x="0" y="1"/>
                    </a:moveTo>
                    <a:lnTo>
                      <a:pt x="347" y="50"/>
                    </a:lnTo>
                    <a:lnTo>
                      <a:pt x="357" y="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3" name="Google Shape;6233;p54">
                <a:extLst>
                  <a:ext uri="{FF2B5EF4-FFF2-40B4-BE49-F238E27FC236}">
                    <a16:creationId xmlns:a16="http://schemas.microsoft.com/office/drawing/2014/main" id="{3A490AEB-A4D1-E04E-C00F-0B9C04528FF7}"/>
                  </a:ext>
                </a:extLst>
              </p:cNvPr>
              <p:cNvSpPr/>
              <p:nvPr/>
            </p:nvSpPr>
            <p:spPr>
              <a:xfrm>
                <a:off x="-6120" y="56022"/>
                <a:ext cx="58465" cy="999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61" extrusionOk="0">
                    <a:moveTo>
                      <a:pt x="0" y="1"/>
                    </a:moveTo>
                    <a:lnTo>
                      <a:pt x="347" y="60"/>
                    </a:lnTo>
                    <a:lnTo>
                      <a:pt x="357" y="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4" name="Google Shape;6234;p54">
                <a:extLst>
                  <a:ext uri="{FF2B5EF4-FFF2-40B4-BE49-F238E27FC236}">
                    <a16:creationId xmlns:a16="http://schemas.microsoft.com/office/drawing/2014/main" id="{08CC7839-E816-E364-0BB1-8F50D9D3AEFE}"/>
                  </a:ext>
                </a:extLst>
              </p:cNvPr>
              <p:cNvSpPr/>
              <p:nvPr/>
            </p:nvSpPr>
            <p:spPr>
              <a:xfrm>
                <a:off x="-1370" y="-2443"/>
                <a:ext cx="58629" cy="835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1" extrusionOk="0">
                    <a:moveTo>
                      <a:pt x="1" y="1"/>
                    </a:moveTo>
                    <a:lnTo>
                      <a:pt x="358" y="50"/>
                    </a:lnTo>
                    <a:lnTo>
                      <a:pt x="358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5" name="Google Shape;6235;p54">
                <a:extLst>
                  <a:ext uri="{FF2B5EF4-FFF2-40B4-BE49-F238E27FC236}">
                    <a16:creationId xmlns:a16="http://schemas.microsoft.com/office/drawing/2014/main" id="{A8319CE9-B591-3F61-A5DD-9DD125CF8A19}"/>
                  </a:ext>
                </a:extLst>
              </p:cNvPr>
              <p:cNvSpPr/>
              <p:nvPr/>
            </p:nvSpPr>
            <p:spPr>
              <a:xfrm>
                <a:off x="-1370" y="-68933"/>
                <a:ext cx="58629" cy="9826"/>
              </a:xfrm>
              <a:custGeom>
                <a:avLst/>
                <a:gdLst/>
                <a:ahLst/>
                <a:cxnLst/>
                <a:rect l="l" t="t" r="r" b="b"/>
                <a:pathLst>
                  <a:path w="358" h="60" extrusionOk="0">
                    <a:moveTo>
                      <a:pt x="348" y="0"/>
                    </a:moveTo>
                    <a:lnTo>
                      <a:pt x="1" y="60"/>
                    </a:lnTo>
                    <a:lnTo>
                      <a:pt x="358" y="50"/>
                    </a:lnTo>
                    <a:lnTo>
                      <a:pt x="348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6" name="Google Shape;6236;p54">
                <a:extLst>
                  <a:ext uri="{FF2B5EF4-FFF2-40B4-BE49-F238E27FC236}">
                    <a16:creationId xmlns:a16="http://schemas.microsoft.com/office/drawing/2014/main" id="{CA673A48-50F8-0135-AF94-C7C36D4790D8}"/>
                  </a:ext>
                </a:extLst>
              </p:cNvPr>
              <p:cNvSpPr/>
              <p:nvPr/>
            </p:nvSpPr>
            <p:spPr>
              <a:xfrm>
                <a:off x="-12670" y="-135586"/>
                <a:ext cx="56991" cy="2129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30" extrusionOk="0">
                    <a:moveTo>
                      <a:pt x="337" y="1"/>
                    </a:moveTo>
                    <a:lnTo>
                      <a:pt x="0" y="129"/>
                    </a:lnTo>
                    <a:lnTo>
                      <a:pt x="0" y="129"/>
                    </a:lnTo>
                    <a:lnTo>
                      <a:pt x="347" y="50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7" name="Google Shape;6237;p54">
                <a:extLst>
                  <a:ext uri="{FF2B5EF4-FFF2-40B4-BE49-F238E27FC236}">
                    <a16:creationId xmlns:a16="http://schemas.microsoft.com/office/drawing/2014/main" id="{07055C6F-C192-B52C-ED8E-E6E46443450E}"/>
                  </a:ext>
                </a:extLst>
              </p:cNvPr>
              <p:cNvSpPr/>
              <p:nvPr/>
            </p:nvSpPr>
            <p:spPr>
              <a:xfrm>
                <a:off x="-35434" y="-198964"/>
                <a:ext cx="52078" cy="32754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00" extrusionOk="0">
                    <a:moveTo>
                      <a:pt x="298" y="1"/>
                    </a:moveTo>
                    <a:lnTo>
                      <a:pt x="1" y="199"/>
                    </a:lnTo>
                    <a:lnTo>
                      <a:pt x="318" y="41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8" name="Google Shape;6238;p54">
                <a:extLst>
                  <a:ext uri="{FF2B5EF4-FFF2-40B4-BE49-F238E27FC236}">
                    <a16:creationId xmlns:a16="http://schemas.microsoft.com/office/drawing/2014/main" id="{474A7CAB-12D5-A5E9-C19D-52346C582C34}"/>
                  </a:ext>
                </a:extLst>
              </p:cNvPr>
              <p:cNvSpPr/>
              <p:nvPr/>
            </p:nvSpPr>
            <p:spPr>
              <a:xfrm>
                <a:off x="-67860" y="-252516"/>
                <a:ext cx="47165" cy="40778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49" extrusionOk="0">
                    <a:moveTo>
                      <a:pt x="258" y="1"/>
                    </a:moveTo>
                    <a:lnTo>
                      <a:pt x="0" y="249"/>
                    </a:lnTo>
                    <a:lnTo>
                      <a:pt x="288" y="30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29" name="Google Shape;6239;p54">
                <a:extLst>
                  <a:ext uri="{FF2B5EF4-FFF2-40B4-BE49-F238E27FC236}">
                    <a16:creationId xmlns:a16="http://schemas.microsoft.com/office/drawing/2014/main" id="{44F17758-2624-F03B-1454-ACAE784AC216}"/>
                  </a:ext>
                </a:extLst>
              </p:cNvPr>
              <p:cNvSpPr/>
              <p:nvPr/>
            </p:nvSpPr>
            <p:spPr>
              <a:xfrm>
                <a:off x="-108475" y="-299517"/>
                <a:ext cx="42416" cy="45527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78" extrusionOk="0">
                    <a:moveTo>
                      <a:pt x="228" y="0"/>
                    </a:moveTo>
                    <a:lnTo>
                      <a:pt x="0" y="278"/>
                    </a:lnTo>
                    <a:lnTo>
                      <a:pt x="258" y="30"/>
                    </a:lnTo>
                    <a:lnTo>
                      <a:pt x="228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530" name="Google Shape;6240;p54">
                <a:extLst>
                  <a:ext uri="{FF2B5EF4-FFF2-40B4-BE49-F238E27FC236}">
                    <a16:creationId xmlns:a16="http://schemas.microsoft.com/office/drawing/2014/main" id="{5422B764-BDA6-D47B-D643-AD28A9237B5E}"/>
                  </a:ext>
                </a:extLst>
              </p:cNvPr>
              <p:cNvSpPr/>
              <p:nvPr/>
            </p:nvSpPr>
            <p:spPr>
              <a:xfrm>
                <a:off x="-154002" y="-340132"/>
                <a:ext cx="34227" cy="52078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18" extrusionOk="0">
                    <a:moveTo>
                      <a:pt x="169" y="0"/>
                    </a:moveTo>
                    <a:lnTo>
                      <a:pt x="1" y="318"/>
                    </a:lnTo>
                    <a:lnTo>
                      <a:pt x="209" y="20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7" name="Google Shape;6241;p54">
              <a:extLst>
                <a:ext uri="{FF2B5EF4-FFF2-40B4-BE49-F238E27FC236}">
                  <a16:creationId xmlns:a16="http://schemas.microsoft.com/office/drawing/2014/main" id="{468AFC23-7332-9AFA-FAFB-0A6900B9C9B8}"/>
                </a:ext>
              </a:extLst>
            </p:cNvPr>
            <p:cNvGrpSpPr/>
            <p:nvPr/>
          </p:nvGrpSpPr>
          <p:grpSpPr>
            <a:xfrm rot="1129786">
              <a:off x="7674521" y="2338305"/>
              <a:ext cx="1738028" cy="2645941"/>
              <a:chOff x="-1553725" y="-1697600"/>
              <a:chExt cx="1982898" cy="3018726"/>
            </a:xfrm>
          </p:grpSpPr>
          <p:sp>
            <p:nvSpPr>
              <p:cNvPr id="18" name="Google Shape;6242;p54">
                <a:extLst>
                  <a:ext uri="{FF2B5EF4-FFF2-40B4-BE49-F238E27FC236}">
                    <a16:creationId xmlns:a16="http://schemas.microsoft.com/office/drawing/2014/main" id="{AB0A107B-EE8D-91D7-4392-3095609B6087}"/>
                  </a:ext>
                </a:extLst>
              </p:cNvPr>
              <p:cNvSpPr/>
              <p:nvPr/>
            </p:nvSpPr>
            <p:spPr>
              <a:xfrm>
                <a:off x="-1058491" y="-382384"/>
                <a:ext cx="1417735" cy="1703510"/>
              </a:xfrm>
              <a:custGeom>
                <a:avLst/>
                <a:gdLst/>
                <a:ahLst/>
                <a:cxnLst/>
                <a:rect l="l" t="t" r="r" b="b"/>
                <a:pathLst>
                  <a:path w="8657" h="10402" extrusionOk="0">
                    <a:moveTo>
                      <a:pt x="110" y="0"/>
                    </a:moveTo>
                    <a:lnTo>
                      <a:pt x="110" y="8448"/>
                    </a:lnTo>
                    <a:cubicBezTo>
                      <a:pt x="110" y="8448"/>
                      <a:pt x="1" y="9817"/>
                      <a:pt x="2896" y="10283"/>
                    </a:cubicBezTo>
                    <a:cubicBezTo>
                      <a:pt x="3372" y="10362"/>
                      <a:pt x="3853" y="10402"/>
                      <a:pt x="4333" y="10402"/>
                    </a:cubicBezTo>
                    <a:cubicBezTo>
                      <a:pt x="4812" y="10402"/>
                      <a:pt x="5291" y="10362"/>
                      <a:pt x="5762" y="10283"/>
                    </a:cubicBezTo>
                    <a:cubicBezTo>
                      <a:pt x="8657" y="9817"/>
                      <a:pt x="8558" y="8448"/>
                      <a:pt x="8558" y="8448"/>
                    </a:cubicBezTo>
                    <a:lnTo>
                      <a:pt x="8558" y="0"/>
                    </a:lnTo>
                    <a:cubicBezTo>
                      <a:pt x="8389" y="209"/>
                      <a:pt x="8102" y="417"/>
                      <a:pt x="7735" y="585"/>
                    </a:cubicBezTo>
                    <a:cubicBezTo>
                      <a:pt x="7309" y="804"/>
                      <a:pt x="6773" y="962"/>
                      <a:pt x="6188" y="1071"/>
                    </a:cubicBezTo>
                    <a:cubicBezTo>
                      <a:pt x="5891" y="1121"/>
                      <a:pt x="5583" y="1170"/>
                      <a:pt x="5276" y="1200"/>
                    </a:cubicBezTo>
                    <a:cubicBezTo>
                      <a:pt x="4959" y="1220"/>
                      <a:pt x="4651" y="1240"/>
                      <a:pt x="4324" y="1240"/>
                    </a:cubicBezTo>
                    <a:cubicBezTo>
                      <a:pt x="4175" y="1240"/>
                      <a:pt x="4017" y="1230"/>
                      <a:pt x="3858" y="1230"/>
                    </a:cubicBezTo>
                    <a:cubicBezTo>
                      <a:pt x="3699" y="1220"/>
                      <a:pt x="3541" y="1210"/>
                      <a:pt x="3382" y="1200"/>
                    </a:cubicBezTo>
                    <a:cubicBezTo>
                      <a:pt x="3075" y="1170"/>
                      <a:pt x="2767" y="1121"/>
                      <a:pt x="2480" y="1071"/>
                    </a:cubicBezTo>
                    <a:cubicBezTo>
                      <a:pt x="1895" y="962"/>
                      <a:pt x="1359" y="804"/>
                      <a:pt x="923" y="585"/>
                    </a:cubicBezTo>
                    <a:cubicBezTo>
                      <a:pt x="566" y="417"/>
                      <a:pt x="279" y="209"/>
                      <a:pt x="11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9" name="Google Shape;6243;p54">
                <a:extLst>
                  <a:ext uri="{FF2B5EF4-FFF2-40B4-BE49-F238E27FC236}">
                    <a16:creationId xmlns:a16="http://schemas.microsoft.com/office/drawing/2014/main" id="{3AB50161-9A68-106B-3AA0-2339EE8D7896}"/>
                  </a:ext>
                </a:extLst>
              </p:cNvPr>
              <p:cNvSpPr/>
              <p:nvPr/>
            </p:nvSpPr>
            <p:spPr>
              <a:xfrm>
                <a:off x="-1053578" y="-1697600"/>
                <a:ext cx="1482751" cy="1482587"/>
              </a:xfrm>
              <a:custGeom>
                <a:avLst/>
                <a:gdLst/>
                <a:ahLst/>
                <a:cxnLst/>
                <a:rect l="l" t="t" r="r" b="b"/>
                <a:pathLst>
                  <a:path w="9054" h="9053" extrusionOk="0">
                    <a:moveTo>
                      <a:pt x="5474" y="0"/>
                    </a:moveTo>
                    <a:lnTo>
                      <a:pt x="4929" y="149"/>
                    </a:lnTo>
                    <a:lnTo>
                      <a:pt x="4403" y="178"/>
                    </a:lnTo>
                    <a:lnTo>
                      <a:pt x="4066" y="575"/>
                    </a:lnTo>
                    <a:lnTo>
                      <a:pt x="3630" y="863"/>
                    </a:lnTo>
                    <a:lnTo>
                      <a:pt x="3531" y="1378"/>
                    </a:lnTo>
                    <a:lnTo>
                      <a:pt x="3263" y="1943"/>
                    </a:lnTo>
                    <a:lnTo>
                      <a:pt x="3382" y="2558"/>
                    </a:lnTo>
                    <a:lnTo>
                      <a:pt x="3322" y="3173"/>
                    </a:lnTo>
                    <a:lnTo>
                      <a:pt x="3600" y="3728"/>
                    </a:lnTo>
                    <a:lnTo>
                      <a:pt x="3878" y="4680"/>
                    </a:lnTo>
                    <a:lnTo>
                      <a:pt x="4552" y="5404"/>
                    </a:lnTo>
                    <a:lnTo>
                      <a:pt x="5087" y="6138"/>
                    </a:lnTo>
                    <a:cubicBezTo>
                      <a:pt x="4839" y="6118"/>
                      <a:pt x="4572" y="6108"/>
                      <a:pt x="4304" y="6108"/>
                    </a:cubicBezTo>
                    <a:cubicBezTo>
                      <a:pt x="1924" y="6108"/>
                      <a:pt x="1" y="6762"/>
                      <a:pt x="1" y="7575"/>
                    </a:cubicBezTo>
                    <a:cubicBezTo>
                      <a:pt x="1" y="8388"/>
                      <a:pt x="1924" y="9053"/>
                      <a:pt x="4304" y="9053"/>
                    </a:cubicBezTo>
                    <a:cubicBezTo>
                      <a:pt x="6674" y="9053"/>
                      <a:pt x="8597" y="8388"/>
                      <a:pt x="8597" y="7575"/>
                    </a:cubicBezTo>
                    <a:cubicBezTo>
                      <a:pt x="8597" y="7407"/>
                      <a:pt x="8518" y="7248"/>
                      <a:pt x="8359" y="7099"/>
                    </a:cubicBezTo>
                    <a:lnTo>
                      <a:pt x="8647" y="7000"/>
                    </a:lnTo>
                    <a:lnTo>
                      <a:pt x="8766" y="6554"/>
                    </a:lnTo>
                    <a:lnTo>
                      <a:pt x="9024" y="6167"/>
                    </a:lnTo>
                    <a:lnTo>
                      <a:pt x="8934" y="5701"/>
                    </a:lnTo>
                    <a:lnTo>
                      <a:pt x="9053" y="4799"/>
                    </a:lnTo>
                    <a:lnTo>
                      <a:pt x="8776" y="3926"/>
                    </a:lnTo>
                    <a:lnTo>
                      <a:pt x="8647" y="3024"/>
                    </a:lnTo>
                    <a:lnTo>
                      <a:pt x="8151" y="2271"/>
                    </a:lnTo>
                    <a:lnTo>
                      <a:pt x="8012" y="1775"/>
                    </a:lnTo>
                    <a:lnTo>
                      <a:pt x="7606" y="1467"/>
                    </a:lnTo>
                    <a:lnTo>
                      <a:pt x="7378" y="1011"/>
                    </a:lnTo>
                    <a:lnTo>
                      <a:pt x="6922" y="793"/>
                    </a:lnTo>
                    <a:lnTo>
                      <a:pt x="6535" y="377"/>
                    </a:lnTo>
                    <a:lnTo>
                      <a:pt x="5980" y="268"/>
                    </a:lnTo>
                    <a:lnTo>
                      <a:pt x="5474" y="0"/>
                    </a:ln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6244;p54">
                <a:extLst>
                  <a:ext uri="{FF2B5EF4-FFF2-40B4-BE49-F238E27FC236}">
                    <a16:creationId xmlns:a16="http://schemas.microsoft.com/office/drawing/2014/main" id="{E8AE14E3-8869-E398-39C0-AADB5A2AC822}"/>
                  </a:ext>
                </a:extLst>
              </p:cNvPr>
              <p:cNvSpPr/>
              <p:nvPr/>
            </p:nvSpPr>
            <p:spPr>
              <a:xfrm>
                <a:off x="-917160" y="-109547"/>
                <a:ext cx="79755" cy="138056"/>
              </a:xfrm>
              <a:custGeom>
                <a:avLst/>
                <a:gdLst/>
                <a:ahLst/>
                <a:cxnLst/>
                <a:rect l="l" t="t" r="r" b="b"/>
                <a:pathLst>
                  <a:path w="487" h="843" extrusionOk="0">
                    <a:moveTo>
                      <a:pt x="10" y="0"/>
                    </a:moveTo>
                    <a:cubicBezTo>
                      <a:pt x="1" y="199"/>
                      <a:pt x="1" y="417"/>
                      <a:pt x="1" y="645"/>
                    </a:cubicBezTo>
                    <a:cubicBezTo>
                      <a:pt x="60" y="674"/>
                      <a:pt x="120" y="704"/>
                      <a:pt x="179" y="734"/>
                    </a:cubicBezTo>
                    <a:cubicBezTo>
                      <a:pt x="229" y="754"/>
                      <a:pt x="278" y="774"/>
                      <a:pt x="328" y="793"/>
                    </a:cubicBezTo>
                    <a:lnTo>
                      <a:pt x="417" y="823"/>
                    </a:lnTo>
                    <a:lnTo>
                      <a:pt x="467" y="843"/>
                    </a:lnTo>
                    <a:cubicBezTo>
                      <a:pt x="467" y="625"/>
                      <a:pt x="476" y="417"/>
                      <a:pt x="486" y="228"/>
                    </a:cubicBezTo>
                    <a:cubicBezTo>
                      <a:pt x="427" y="208"/>
                      <a:pt x="387" y="189"/>
                      <a:pt x="338" y="169"/>
                    </a:cubicBezTo>
                    <a:lnTo>
                      <a:pt x="248" y="129"/>
                    </a:lnTo>
                    <a:cubicBezTo>
                      <a:pt x="199" y="99"/>
                      <a:pt x="149" y="80"/>
                      <a:pt x="100" y="50"/>
                    </a:cubicBezTo>
                    <a:cubicBezTo>
                      <a:pt x="70" y="40"/>
                      <a:pt x="40" y="2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6245;p54">
                <a:extLst>
                  <a:ext uri="{FF2B5EF4-FFF2-40B4-BE49-F238E27FC236}">
                    <a16:creationId xmlns:a16="http://schemas.microsoft.com/office/drawing/2014/main" id="{7BCD7F3A-0596-6BA5-D10B-9C2C00F9DCD1}"/>
                  </a:ext>
                </a:extLst>
              </p:cNvPr>
              <p:cNvSpPr/>
              <p:nvPr/>
            </p:nvSpPr>
            <p:spPr>
              <a:xfrm>
                <a:off x="-918797" y="29983"/>
                <a:ext cx="76479" cy="136582"/>
              </a:xfrm>
              <a:custGeom>
                <a:avLst/>
                <a:gdLst/>
                <a:ahLst/>
                <a:cxnLst/>
                <a:rect l="l" t="t" r="r" b="b"/>
                <a:pathLst>
                  <a:path w="467" h="834" extrusionOk="0">
                    <a:moveTo>
                      <a:pt x="11" y="1"/>
                    </a:moveTo>
                    <a:cubicBezTo>
                      <a:pt x="1" y="100"/>
                      <a:pt x="1" y="209"/>
                      <a:pt x="1" y="318"/>
                    </a:cubicBezTo>
                    <a:cubicBezTo>
                      <a:pt x="1" y="427"/>
                      <a:pt x="1" y="526"/>
                      <a:pt x="1" y="635"/>
                    </a:cubicBezTo>
                    <a:cubicBezTo>
                      <a:pt x="60" y="665"/>
                      <a:pt x="120" y="695"/>
                      <a:pt x="189" y="725"/>
                    </a:cubicBezTo>
                    <a:cubicBezTo>
                      <a:pt x="239" y="745"/>
                      <a:pt x="288" y="764"/>
                      <a:pt x="338" y="784"/>
                    </a:cubicBezTo>
                    <a:lnTo>
                      <a:pt x="427" y="824"/>
                    </a:lnTo>
                    <a:lnTo>
                      <a:pt x="447" y="834"/>
                    </a:lnTo>
                    <a:cubicBezTo>
                      <a:pt x="457" y="655"/>
                      <a:pt x="467" y="487"/>
                      <a:pt x="467" y="328"/>
                    </a:cubicBezTo>
                    <a:cubicBezTo>
                      <a:pt x="467" y="288"/>
                      <a:pt x="467" y="249"/>
                      <a:pt x="467" y="219"/>
                    </a:cubicBezTo>
                    <a:cubicBezTo>
                      <a:pt x="427" y="199"/>
                      <a:pt x="387" y="179"/>
                      <a:pt x="348" y="160"/>
                    </a:cubicBezTo>
                    <a:lnTo>
                      <a:pt x="258" y="120"/>
                    </a:lnTo>
                    <a:cubicBezTo>
                      <a:pt x="209" y="100"/>
                      <a:pt x="159" y="80"/>
                      <a:pt x="110" y="50"/>
                    </a:cubicBezTo>
                    <a:cubicBezTo>
                      <a:pt x="70" y="31"/>
                      <a:pt x="40" y="1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6246;p54">
                <a:extLst>
                  <a:ext uri="{FF2B5EF4-FFF2-40B4-BE49-F238E27FC236}">
                    <a16:creationId xmlns:a16="http://schemas.microsoft.com/office/drawing/2014/main" id="{89C1F0CE-79BD-7823-3C7A-946CA6AC1D45}"/>
                  </a:ext>
                </a:extLst>
              </p:cNvPr>
              <p:cNvSpPr/>
              <p:nvPr/>
            </p:nvSpPr>
            <p:spPr>
              <a:xfrm>
                <a:off x="-918797" y="447426"/>
                <a:ext cx="60266" cy="128394"/>
              </a:xfrm>
              <a:custGeom>
                <a:avLst/>
                <a:gdLst/>
                <a:ahLst/>
                <a:cxnLst/>
                <a:rect l="l" t="t" r="r" b="b"/>
                <a:pathLst>
                  <a:path w="368" h="784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11" y="208"/>
                      <a:pt x="11" y="407"/>
                      <a:pt x="11" y="605"/>
                    </a:cubicBezTo>
                    <a:cubicBezTo>
                      <a:pt x="11" y="625"/>
                      <a:pt x="11" y="635"/>
                      <a:pt x="11" y="645"/>
                    </a:cubicBezTo>
                    <a:cubicBezTo>
                      <a:pt x="70" y="674"/>
                      <a:pt x="130" y="704"/>
                      <a:pt x="189" y="724"/>
                    </a:cubicBezTo>
                    <a:cubicBezTo>
                      <a:pt x="239" y="744"/>
                      <a:pt x="288" y="764"/>
                      <a:pt x="338" y="783"/>
                    </a:cubicBezTo>
                    <a:cubicBezTo>
                      <a:pt x="338" y="734"/>
                      <a:pt x="348" y="674"/>
                      <a:pt x="348" y="615"/>
                    </a:cubicBezTo>
                    <a:cubicBezTo>
                      <a:pt x="358" y="466"/>
                      <a:pt x="367" y="327"/>
                      <a:pt x="367" y="179"/>
                    </a:cubicBezTo>
                    <a:cubicBezTo>
                      <a:pt x="367" y="169"/>
                      <a:pt x="358" y="169"/>
                      <a:pt x="348" y="169"/>
                    </a:cubicBezTo>
                    <a:lnTo>
                      <a:pt x="258" y="119"/>
                    </a:lnTo>
                    <a:cubicBezTo>
                      <a:pt x="209" y="99"/>
                      <a:pt x="159" y="79"/>
                      <a:pt x="110" y="50"/>
                    </a:cubicBezTo>
                    <a:cubicBezTo>
                      <a:pt x="70" y="30"/>
                      <a:pt x="40" y="1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3" name="Google Shape;6247;p54">
                <a:extLst>
                  <a:ext uri="{FF2B5EF4-FFF2-40B4-BE49-F238E27FC236}">
                    <a16:creationId xmlns:a16="http://schemas.microsoft.com/office/drawing/2014/main" id="{8867AEA8-29BD-B38D-229D-B9304B2D920A}"/>
                  </a:ext>
                </a:extLst>
              </p:cNvPr>
              <p:cNvSpPr/>
              <p:nvPr/>
            </p:nvSpPr>
            <p:spPr>
              <a:xfrm>
                <a:off x="-918797" y="168039"/>
                <a:ext cx="73204" cy="134944"/>
              </a:xfrm>
              <a:custGeom>
                <a:avLst/>
                <a:gdLst/>
                <a:ahLst/>
                <a:cxnLst/>
                <a:rect l="l" t="t" r="r" b="b"/>
                <a:pathLst>
                  <a:path w="447" h="824" extrusionOk="0">
                    <a:moveTo>
                      <a:pt x="1" y="1"/>
                    </a:moveTo>
                    <a:cubicBezTo>
                      <a:pt x="1" y="60"/>
                      <a:pt x="1" y="110"/>
                      <a:pt x="1" y="169"/>
                    </a:cubicBezTo>
                    <a:cubicBezTo>
                      <a:pt x="1" y="328"/>
                      <a:pt x="1" y="487"/>
                      <a:pt x="1" y="645"/>
                    </a:cubicBezTo>
                    <a:cubicBezTo>
                      <a:pt x="60" y="675"/>
                      <a:pt x="120" y="705"/>
                      <a:pt x="189" y="734"/>
                    </a:cubicBezTo>
                    <a:cubicBezTo>
                      <a:pt x="239" y="754"/>
                      <a:pt x="288" y="774"/>
                      <a:pt x="338" y="794"/>
                    </a:cubicBezTo>
                    <a:lnTo>
                      <a:pt x="417" y="824"/>
                    </a:lnTo>
                    <a:cubicBezTo>
                      <a:pt x="427" y="615"/>
                      <a:pt x="437" y="417"/>
                      <a:pt x="447" y="209"/>
                    </a:cubicBezTo>
                    <a:cubicBezTo>
                      <a:pt x="407" y="199"/>
                      <a:pt x="377" y="189"/>
                      <a:pt x="348" y="169"/>
                    </a:cubicBezTo>
                    <a:lnTo>
                      <a:pt x="258" y="130"/>
                    </a:lnTo>
                    <a:cubicBezTo>
                      <a:pt x="209" y="110"/>
                      <a:pt x="159" y="80"/>
                      <a:pt x="110" y="60"/>
                    </a:cubicBezTo>
                    <a:cubicBezTo>
                      <a:pt x="70" y="40"/>
                      <a:pt x="30" y="21"/>
                      <a:pt x="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6248;p54">
                <a:extLst>
                  <a:ext uri="{FF2B5EF4-FFF2-40B4-BE49-F238E27FC236}">
                    <a16:creationId xmlns:a16="http://schemas.microsoft.com/office/drawing/2014/main" id="{F5390ABF-32F4-4278-A050-3D15BC84975A}"/>
                  </a:ext>
                </a:extLst>
              </p:cNvPr>
              <p:cNvSpPr/>
              <p:nvPr/>
            </p:nvSpPr>
            <p:spPr>
              <a:xfrm>
                <a:off x="-915522" y="586956"/>
                <a:ext cx="50440" cy="125282"/>
              </a:xfrm>
              <a:custGeom>
                <a:avLst/>
                <a:gdLst/>
                <a:ahLst/>
                <a:cxnLst/>
                <a:rect l="l" t="t" r="r" b="b"/>
                <a:pathLst>
                  <a:path w="308" h="765" extrusionOk="0">
                    <a:moveTo>
                      <a:pt x="0" y="1"/>
                    </a:moveTo>
                    <a:cubicBezTo>
                      <a:pt x="0" y="140"/>
                      <a:pt x="10" y="279"/>
                      <a:pt x="10" y="407"/>
                    </a:cubicBezTo>
                    <a:cubicBezTo>
                      <a:pt x="10" y="497"/>
                      <a:pt x="10" y="576"/>
                      <a:pt x="20" y="655"/>
                    </a:cubicBezTo>
                    <a:cubicBezTo>
                      <a:pt x="70" y="675"/>
                      <a:pt x="119" y="705"/>
                      <a:pt x="169" y="725"/>
                    </a:cubicBezTo>
                    <a:cubicBezTo>
                      <a:pt x="199" y="735"/>
                      <a:pt x="229" y="754"/>
                      <a:pt x="258" y="764"/>
                    </a:cubicBezTo>
                    <a:cubicBezTo>
                      <a:pt x="268" y="645"/>
                      <a:pt x="278" y="536"/>
                      <a:pt x="288" y="417"/>
                    </a:cubicBezTo>
                    <a:cubicBezTo>
                      <a:pt x="288" y="328"/>
                      <a:pt x="298" y="239"/>
                      <a:pt x="308" y="150"/>
                    </a:cubicBezTo>
                    <a:lnTo>
                      <a:pt x="238" y="120"/>
                    </a:lnTo>
                    <a:cubicBezTo>
                      <a:pt x="189" y="100"/>
                      <a:pt x="139" y="70"/>
                      <a:pt x="90" y="50"/>
                    </a:cubicBezTo>
                    <a:cubicBezTo>
                      <a:pt x="60" y="31"/>
                      <a:pt x="30" y="2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6249;p54">
                <a:extLst>
                  <a:ext uri="{FF2B5EF4-FFF2-40B4-BE49-F238E27FC236}">
                    <a16:creationId xmlns:a16="http://schemas.microsoft.com/office/drawing/2014/main" id="{100AB86A-AB52-DC32-2C7E-16C351239445}"/>
                  </a:ext>
                </a:extLst>
              </p:cNvPr>
              <p:cNvSpPr/>
              <p:nvPr/>
            </p:nvSpPr>
            <p:spPr>
              <a:xfrm>
                <a:off x="-910609" y="728287"/>
                <a:ext cx="34227" cy="117094"/>
              </a:xfrm>
              <a:custGeom>
                <a:avLst/>
                <a:gdLst/>
                <a:ahLst/>
                <a:cxnLst/>
                <a:rect l="l" t="t" r="r" b="b"/>
                <a:pathLst>
                  <a:path w="209" h="715" extrusionOk="0">
                    <a:moveTo>
                      <a:pt x="0" y="1"/>
                    </a:moveTo>
                    <a:cubicBezTo>
                      <a:pt x="0" y="50"/>
                      <a:pt x="0" y="90"/>
                      <a:pt x="0" y="129"/>
                    </a:cubicBezTo>
                    <a:cubicBezTo>
                      <a:pt x="10" y="328"/>
                      <a:pt x="20" y="506"/>
                      <a:pt x="30" y="665"/>
                    </a:cubicBezTo>
                    <a:cubicBezTo>
                      <a:pt x="70" y="675"/>
                      <a:pt x="109" y="695"/>
                      <a:pt x="139" y="714"/>
                    </a:cubicBezTo>
                    <a:lnTo>
                      <a:pt x="159" y="714"/>
                    </a:lnTo>
                    <a:cubicBezTo>
                      <a:pt x="169" y="546"/>
                      <a:pt x="189" y="357"/>
                      <a:pt x="208" y="139"/>
                    </a:cubicBezTo>
                    <a:cubicBezTo>
                      <a:pt x="208" y="129"/>
                      <a:pt x="208" y="119"/>
                      <a:pt x="208" y="110"/>
                    </a:cubicBezTo>
                    <a:cubicBezTo>
                      <a:pt x="159" y="80"/>
                      <a:pt x="109" y="60"/>
                      <a:pt x="60" y="40"/>
                    </a:cubicBezTo>
                    <a:cubicBezTo>
                      <a:pt x="40" y="20"/>
                      <a:pt x="20" y="1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6250;p54">
                <a:extLst>
                  <a:ext uri="{FF2B5EF4-FFF2-40B4-BE49-F238E27FC236}">
                    <a16:creationId xmlns:a16="http://schemas.microsoft.com/office/drawing/2014/main" id="{A1E169A8-296D-9D65-8ED0-9680B769958C}"/>
                  </a:ext>
                </a:extLst>
              </p:cNvPr>
              <p:cNvSpPr/>
              <p:nvPr/>
            </p:nvSpPr>
            <p:spPr>
              <a:xfrm>
                <a:off x="-902584" y="872730"/>
                <a:ext cx="13265" cy="75006"/>
              </a:xfrm>
              <a:custGeom>
                <a:avLst/>
                <a:gdLst/>
                <a:ahLst/>
                <a:cxnLst/>
                <a:rect l="l" t="t" r="r" b="b"/>
                <a:pathLst>
                  <a:path w="81" h="458" extrusionOk="0">
                    <a:moveTo>
                      <a:pt x="1" y="1"/>
                    </a:moveTo>
                    <a:cubicBezTo>
                      <a:pt x="1" y="41"/>
                      <a:pt x="1" y="90"/>
                      <a:pt x="11" y="130"/>
                    </a:cubicBezTo>
                    <a:cubicBezTo>
                      <a:pt x="11" y="229"/>
                      <a:pt x="21" y="318"/>
                      <a:pt x="31" y="378"/>
                    </a:cubicBezTo>
                    <a:cubicBezTo>
                      <a:pt x="31" y="427"/>
                      <a:pt x="31" y="457"/>
                      <a:pt x="31" y="457"/>
                    </a:cubicBezTo>
                    <a:cubicBezTo>
                      <a:pt x="31" y="457"/>
                      <a:pt x="40" y="427"/>
                      <a:pt x="40" y="378"/>
                    </a:cubicBezTo>
                    <a:cubicBezTo>
                      <a:pt x="50" y="318"/>
                      <a:pt x="60" y="239"/>
                      <a:pt x="70" y="130"/>
                    </a:cubicBezTo>
                    <a:cubicBezTo>
                      <a:pt x="80" y="100"/>
                      <a:pt x="80" y="70"/>
                      <a:pt x="80" y="41"/>
                    </a:cubicBezTo>
                    <a:cubicBezTo>
                      <a:pt x="60" y="31"/>
                      <a:pt x="31" y="21"/>
                      <a:pt x="11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7" name="Google Shape;6251;p54">
                <a:extLst>
                  <a:ext uri="{FF2B5EF4-FFF2-40B4-BE49-F238E27FC236}">
                    <a16:creationId xmlns:a16="http://schemas.microsoft.com/office/drawing/2014/main" id="{C77C2F19-BCDE-F569-3B2A-7BE958045400}"/>
                  </a:ext>
                </a:extLst>
              </p:cNvPr>
              <p:cNvSpPr/>
              <p:nvPr/>
            </p:nvSpPr>
            <p:spPr>
              <a:xfrm>
                <a:off x="-918797" y="307732"/>
                <a:ext cx="66817" cy="131669"/>
              </a:xfrm>
              <a:custGeom>
                <a:avLst/>
                <a:gdLst/>
                <a:ahLst/>
                <a:cxnLst/>
                <a:rect l="l" t="t" r="r" b="b"/>
                <a:pathLst>
                  <a:path w="408" h="804" extrusionOk="0">
                    <a:moveTo>
                      <a:pt x="1" y="0"/>
                    </a:moveTo>
                    <a:lnTo>
                      <a:pt x="1" y="40"/>
                    </a:lnTo>
                    <a:cubicBezTo>
                      <a:pt x="1" y="238"/>
                      <a:pt x="1" y="447"/>
                      <a:pt x="1" y="645"/>
                    </a:cubicBezTo>
                    <a:cubicBezTo>
                      <a:pt x="60" y="675"/>
                      <a:pt x="130" y="704"/>
                      <a:pt x="189" y="734"/>
                    </a:cubicBezTo>
                    <a:cubicBezTo>
                      <a:pt x="239" y="754"/>
                      <a:pt x="288" y="774"/>
                      <a:pt x="338" y="794"/>
                    </a:cubicBezTo>
                    <a:lnTo>
                      <a:pt x="377" y="804"/>
                    </a:lnTo>
                    <a:cubicBezTo>
                      <a:pt x="387" y="605"/>
                      <a:pt x="397" y="397"/>
                      <a:pt x="407" y="199"/>
                    </a:cubicBezTo>
                    <a:cubicBezTo>
                      <a:pt x="387" y="189"/>
                      <a:pt x="367" y="179"/>
                      <a:pt x="348" y="169"/>
                    </a:cubicBezTo>
                    <a:lnTo>
                      <a:pt x="258" y="129"/>
                    </a:lnTo>
                    <a:cubicBezTo>
                      <a:pt x="209" y="100"/>
                      <a:pt x="159" y="80"/>
                      <a:pt x="110" y="60"/>
                    </a:cubicBezTo>
                    <a:cubicBezTo>
                      <a:pt x="70" y="40"/>
                      <a:pt x="30" y="2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8" name="Google Shape;6252;p54">
                <a:extLst>
                  <a:ext uri="{FF2B5EF4-FFF2-40B4-BE49-F238E27FC236}">
                    <a16:creationId xmlns:a16="http://schemas.microsoft.com/office/drawing/2014/main" id="{88D3CD11-A916-1032-F167-AB4935B5D0A3}"/>
                  </a:ext>
                </a:extLst>
              </p:cNvPr>
              <p:cNvSpPr/>
              <p:nvPr/>
            </p:nvSpPr>
            <p:spPr>
              <a:xfrm>
                <a:off x="-736851" y="-38145"/>
                <a:ext cx="58629" cy="110543"/>
              </a:xfrm>
              <a:custGeom>
                <a:avLst/>
                <a:gdLst/>
                <a:ahLst/>
                <a:cxnLst/>
                <a:rect l="l" t="t" r="r" b="b"/>
                <a:pathLst>
                  <a:path w="358" h="675" extrusionOk="0">
                    <a:moveTo>
                      <a:pt x="10" y="0"/>
                    </a:moveTo>
                    <a:cubicBezTo>
                      <a:pt x="10" y="10"/>
                      <a:pt x="10" y="20"/>
                      <a:pt x="10" y="40"/>
                    </a:cubicBezTo>
                    <a:cubicBezTo>
                      <a:pt x="10" y="199"/>
                      <a:pt x="0" y="367"/>
                      <a:pt x="0" y="536"/>
                    </a:cubicBezTo>
                    <a:cubicBezTo>
                      <a:pt x="0" y="556"/>
                      <a:pt x="0" y="576"/>
                      <a:pt x="0" y="595"/>
                    </a:cubicBezTo>
                    <a:lnTo>
                      <a:pt x="179" y="645"/>
                    </a:lnTo>
                    <a:lnTo>
                      <a:pt x="327" y="675"/>
                    </a:lnTo>
                    <a:cubicBezTo>
                      <a:pt x="327" y="625"/>
                      <a:pt x="327" y="585"/>
                      <a:pt x="327" y="546"/>
                    </a:cubicBezTo>
                    <a:cubicBezTo>
                      <a:pt x="337" y="387"/>
                      <a:pt x="347" y="238"/>
                      <a:pt x="357" y="90"/>
                    </a:cubicBezTo>
                    <a:lnTo>
                      <a:pt x="119" y="3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9" name="Google Shape;6253;p54">
                <a:extLst>
                  <a:ext uri="{FF2B5EF4-FFF2-40B4-BE49-F238E27FC236}">
                    <a16:creationId xmlns:a16="http://schemas.microsoft.com/office/drawing/2014/main" id="{948913C8-97BE-DDB4-8DF1-1660361C48F0}"/>
                  </a:ext>
                </a:extLst>
              </p:cNvPr>
              <p:cNvSpPr/>
              <p:nvPr/>
            </p:nvSpPr>
            <p:spPr>
              <a:xfrm>
                <a:off x="-740127" y="99911"/>
                <a:ext cx="53716" cy="108905"/>
              </a:xfrm>
              <a:custGeom>
                <a:avLst/>
                <a:gdLst/>
                <a:ahLst/>
                <a:cxnLst/>
                <a:rect l="l" t="t" r="r" b="b"/>
                <a:pathLst>
                  <a:path w="328" h="665" extrusionOk="0">
                    <a:moveTo>
                      <a:pt x="10" y="0"/>
                    </a:moveTo>
                    <a:cubicBezTo>
                      <a:pt x="10" y="70"/>
                      <a:pt x="10" y="139"/>
                      <a:pt x="10" y="199"/>
                    </a:cubicBezTo>
                    <a:cubicBezTo>
                      <a:pt x="0" y="337"/>
                      <a:pt x="0" y="466"/>
                      <a:pt x="0" y="605"/>
                    </a:cubicBezTo>
                    <a:lnTo>
                      <a:pt x="199" y="645"/>
                    </a:lnTo>
                    <a:lnTo>
                      <a:pt x="288" y="665"/>
                    </a:lnTo>
                    <a:cubicBezTo>
                      <a:pt x="298" y="516"/>
                      <a:pt x="308" y="367"/>
                      <a:pt x="318" y="218"/>
                    </a:cubicBezTo>
                    <a:cubicBezTo>
                      <a:pt x="318" y="169"/>
                      <a:pt x="328" y="129"/>
                      <a:pt x="328" y="80"/>
                    </a:cubicBezTo>
                    <a:lnTo>
                      <a:pt x="139" y="4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0" name="Google Shape;6254;p54">
                <a:extLst>
                  <a:ext uri="{FF2B5EF4-FFF2-40B4-BE49-F238E27FC236}">
                    <a16:creationId xmlns:a16="http://schemas.microsoft.com/office/drawing/2014/main" id="{F41141C0-6333-47E5-E2B1-E8E1677896B8}"/>
                  </a:ext>
                </a:extLst>
              </p:cNvPr>
              <p:cNvSpPr/>
              <p:nvPr/>
            </p:nvSpPr>
            <p:spPr>
              <a:xfrm>
                <a:off x="-736851" y="517191"/>
                <a:ext cx="13101" cy="66817"/>
              </a:xfrm>
              <a:custGeom>
                <a:avLst/>
                <a:gdLst/>
                <a:ahLst/>
                <a:cxnLst/>
                <a:rect l="l" t="t" r="r" b="b"/>
                <a:pathLst>
                  <a:path w="80" h="408" extrusionOk="0">
                    <a:moveTo>
                      <a:pt x="0" y="1"/>
                    </a:moveTo>
                    <a:cubicBezTo>
                      <a:pt x="0" y="60"/>
                      <a:pt x="10" y="119"/>
                      <a:pt x="10" y="169"/>
                    </a:cubicBezTo>
                    <a:cubicBezTo>
                      <a:pt x="20" y="318"/>
                      <a:pt x="20" y="407"/>
                      <a:pt x="20" y="407"/>
                    </a:cubicBezTo>
                    <a:cubicBezTo>
                      <a:pt x="20" y="407"/>
                      <a:pt x="40" y="318"/>
                      <a:pt x="60" y="169"/>
                    </a:cubicBezTo>
                    <a:cubicBezTo>
                      <a:pt x="70" y="129"/>
                      <a:pt x="70" y="80"/>
                      <a:pt x="79" y="30"/>
                    </a:cubicBez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1" name="Google Shape;6255;p54">
                <a:extLst>
                  <a:ext uri="{FF2B5EF4-FFF2-40B4-BE49-F238E27FC236}">
                    <a16:creationId xmlns:a16="http://schemas.microsoft.com/office/drawing/2014/main" id="{3F1D8D33-BA45-496D-0A6E-0C428AA9AF04}"/>
                  </a:ext>
                </a:extLst>
              </p:cNvPr>
              <p:cNvSpPr/>
              <p:nvPr/>
            </p:nvSpPr>
            <p:spPr>
              <a:xfrm>
                <a:off x="-741764" y="237967"/>
                <a:ext cx="45691" cy="108905"/>
              </a:xfrm>
              <a:custGeom>
                <a:avLst/>
                <a:gdLst/>
                <a:ahLst/>
                <a:cxnLst/>
                <a:rect l="l" t="t" r="r" b="b"/>
                <a:pathLst>
                  <a:path w="279" h="665" extrusionOk="0">
                    <a:moveTo>
                      <a:pt x="10" y="0"/>
                    </a:moveTo>
                    <a:cubicBezTo>
                      <a:pt x="0" y="129"/>
                      <a:pt x="0" y="248"/>
                      <a:pt x="0" y="367"/>
                    </a:cubicBezTo>
                    <a:cubicBezTo>
                      <a:pt x="0" y="446"/>
                      <a:pt x="0" y="526"/>
                      <a:pt x="0" y="605"/>
                    </a:cubicBezTo>
                    <a:lnTo>
                      <a:pt x="209" y="654"/>
                    </a:lnTo>
                    <a:lnTo>
                      <a:pt x="228" y="664"/>
                    </a:lnTo>
                    <a:cubicBezTo>
                      <a:pt x="238" y="565"/>
                      <a:pt x="248" y="476"/>
                      <a:pt x="258" y="377"/>
                    </a:cubicBezTo>
                    <a:cubicBezTo>
                      <a:pt x="258" y="278"/>
                      <a:pt x="268" y="179"/>
                      <a:pt x="278" y="79"/>
                    </a:cubicBezTo>
                    <a:lnTo>
                      <a:pt x="149" y="40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2" name="Google Shape;6256;p54">
                <a:extLst>
                  <a:ext uri="{FF2B5EF4-FFF2-40B4-BE49-F238E27FC236}">
                    <a16:creationId xmlns:a16="http://schemas.microsoft.com/office/drawing/2014/main" id="{126413EB-5F48-3491-217B-23D8365C3405}"/>
                  </a:ext>
                </a:extLst>
              </p:cNvPr>
              <p:cNvSpPr/>
              <p:nvPr/>
            </p:nvSpPr>
            <p:spPr>
              <a:xfrm>
                <a:off x="-740127" y="377497"/>
                <a:ext cx="32590" cy="104156"/>
              </a:xfrm>
              <a:custGeom>
                <a:avLst/>
                <a:gdLst/>
                <a:ahLst/>
                <a:cxnLst/>
                <a:rect l="l" t="t" r="r" b="b"/>
                <a:pathLst>
                  <a:path w="199" h="636" extrusionOk="0">
                    <a:moveTo>
                      <a:pt x="0" y="1"/>
                    </a:moveTo>
                    <a:cubicBezTo>
                      <a:pt x="0" y="140"/>
                      <a:pt x="0" y="269"/>
                      <a:pt x="0" y="397"/>
                    </a:cubicBezTo>
                    <a:cubicBezTo>
                      <a:pt x="0" y="467"/>
                      <a:pt x="10" y="536"/>
                      <a:pt x="10" y="606"/>
                    </a:cubicBezTo>
                    <a:lnTo>
                      <a:pt x="129" y="635"/>
                    </a:lnTo>
                    <a:cubicBezTo>
                      <a:pt x="139" y="566"/>
                      <a:pt x="149" y="487"/>
                      <a:pt x="159" y="407"/>
                    </a:cubicBezTo>
                    <a:cubicBezTo>
                      <a:pt x="169" y="298"/>
                      <a:pt x="179" y="179"/>
                      <a:pt x="199" y="60"/>
                    </a:cubicBezTo>
                    <a:lnTo>
                      <a:pt x="139" y="4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3" name="Google Shape;6257;p54">
                <a:extLst>
                  <a:ext uri="{FF2B5EF4-FFF2-40B4-BE49-F238E27FC236}">
                    <a16:creationId xmlns:a16="http://schemas.microsoft.com/office/drawing/2014/main" id="{1E191F1D-6F4F-F616-FFA8-92D5DF8D94F5}"/>
                  </a:ext>
                </a:extLst>
              </p:cNvPr>
              <p:cNvSpPr/>
              <p:nvPr/>
            </p:nvSpPr>
            <p:spPr>
              <a:xfrm>
                <a:off x="-584220" y="-5719"/>
                <a:ext cx="35865" cy="97605"/>
              </a:xfrm>
              <a:custGeom>
                <a:avLst/>
                <a:gdLst/>
                <a:ahLst/>
                <a:cxnLst/>
                <a:rect l="l" t="t" r="r" b="b"/>
                <a:pathLst>
                  <a:path w="219" h="596" extrusionOk="0">
                    <a:moveTo>
                      <a:pt x="10" y="1"/>
                    </a:moveTo>
                    <a:cubicBezTo>
                      <a:pt x="10" y="21"/>
                      <a:pt x="10" y="40"/>
                      <a:pt x="10" y="60"/>
                    </a:cubicBezTo>
                    <a:cubicBezTo>
                      <a:pt x="10" y="239"/>
                      <a:pt x="0" y="407"/>
                      <a:pt x="0" y="576"/>
                    </a:cubicBezTo>
                    <a:cubicBezTo>
                      <a:pt x="50" y="586"/>
                      <a:pt x="99" y="586"/>
                      <a:pt x="159" y="596"/>
                    </a:cubicBezTo>
                    <a:lnTo>
                      <a:pt x="179" y="596"/>
                    </a:lnTo>
                    <a:cubicBezTo>
                      <a:pt x="189" y="427"/>
                      <a:pt x="198" y="249"/>
                      <a:pt x="208" y="70"/>
                    </a:cubicBezTo>
                    <a:cubicBezTo>
                      <a:pt x="218" y="50"/>
                      <a:pt x="218" y="40"/>
                      <a:pt x="218" y="21"/>
                    </a:cubicBezTo>
                    <a:cubicBezTo>
                      <a:pt x="189" y="21"/>
                      <a:pt x="159" y="11"/>
                      <a:pt x="129" y="11"/>
                    </a:cubicBezTo>
                    <a:cubicBezTo>
                      <a:pt x="89" y="11"/>
                      <a:pt x="50" y="1"/>
                      <a:pt x="1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4" name="Google Shape;6258;p54">
                <a:extLst>
                  <a:ext uri="{FF2B5EF4-FFF2-40B4-BE49-F238E27FC236}">
                    <a16:creationId xmlns:a16="http://schemas.microsoft.com/office/drawing/2014/main" id="{8984BE46-6926-3F5B-EB45-593090E2FB4F}"/>
                  </a:ext>
                </a:extLst>
              </p:cNvPr>
              <p:cNvSpPr/>
              <p:nvPr/>
            </p:nvSpPr>
            <p:spPr>
              <a:xfrm>
                <a:off x="-584220" y="132337"/>
                <a:ext cx="26039" cy="97605"/>
              </a:xfrm>
              <a:custGeom>
                <a:avLst/>
                <a:gdLst/>
                <a:ahLst/>
                <a:cxnLst/>
                <a:rect l="l" t="t" r="r" b="b"/>
                <a:pathLst>
                  <a:path w="159" h="596" extrusionOk="0">
                    <a:moveTo>
                      <a:pt x="0" y="1"/>
                    </a:moveTo>
                    <a:cubicBezTo>
                      <a:pt x="0" y="209"/>
                      <a:pt x="0" y="407"/>
                      <a:pt x="10" y="576"/>
                    </a:cubicBezTo>
                    <a:cubicBezTo>
                      <a:pt x="10" y="576"/>
                      <a:pt x="10" y="586"/>
                      <a:pt x="10" y="586"/>
                    </a:cubicBezTo>
                    <a:cubicBezTo>
                      <a:pt x="40" y="586"/>
                      <a:pt x="80" y="596"/>
                      <a:pt x="109" y="596"/>
                    </a:cubicBezTo>
                    <a:cubicBezTo>
                      <a:pt x="109" y="586"/>
                      <a:pt x="109" y="586"/>
                      <a:pt x="109" y="586"/>
                    </a:cubicBezTo>
                    <a:cubicBezTo>
                      <a:pt x="129" y="417"/>
                      <a:pt x="149" y="229"/>
                      <a:pt x="159" y="20"/>
                    </a:cubicBezTo>
                    <a:lnTo>
                      <a:pt x="129" y="20"/>
                    </a:lnTo>
                    <a:cubicBezTo>
                      <a:pt x="89" y="10"/>
                      <a:pt x="40" y="10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5" name="Google Shape;6259;p54">
                <a:extLst>
                  <a:ext uri="{FF2B5EF4-FFF2-40B4-BE49-F238E27FC236}">
                    <a16:creationId xmlns:a16="http://schemas.microsoft.com/office/drawing/2014/main" id="{0BB2447A-86D1-77CF-3F28-2406209ECDB7}"/>
                  </a:ext>
                </a:extLst>
              </p:cNvPr>
              <p:cNvSpPr/>
              <p:nvPr/>
            </p:nvSpPr>
            <p:spPr>
              <a:xfrm>
                <a:off x="-580945" y="272031"/>
                <a:ext cx="9826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60" h="338" extrusionOk="0">
                    <a:moveTo>
                      <a:pt x="0" y="0"/>
                    </a:moveTo>
                    <a:cubicBezTo>
                      <a:pt x="0" y="70"/>
                      <a:pt x="10" y="119"/>
                      <a:pt x="10" y="169"/>
                    </a:cubicBezTo>
                    <a:cubicBezTo>
                      <a:pt x="10" y="278"/>
                      <a:pt x="20" y="337"/>
                      <a:pt x="20" y="337"/>
                    </a:cubicBezTo>
                    <a:cubicBezTo>
                      <a:pt x="20" y="337"/>
                      <a:pt x="30" y="278"/>
                      <a:pt x="40" y="169"/>
                    </a:cubicBezTo>
                    <a:cubicBezTo>
                      <a:pt x="50" y="129"/>
                      <a:pt x="60" y="70"/>
                      <a:pt x="60" y="10"/>
                    </a:cubicBezTo>
                    <a:cubicBezTo>
                      <a:pt x="40" y="10"/>
                      <a:pt x="20" y="0"/>
                      <a:pt x="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6" name="Google Shape;6260;p54">
                <a:extLst>
                  <a:ext uri="{FF2B5EF4-FFF2-40B4-BE49-F238E27FC236}">
                    <a16:creationId xmlns:a16="http://schemas.microsoft.com/office/drawing/2014/main" id="{6272BF0B-A36E-10F9-728C-64D59D93CB4E}"/>
                  </a:ext>
                </a:extLst>
              </p:cNvPr>
              <p:cNvSpPr/>
              <p:nvPr/>
            </p:nvSpPr>
            <p:spPr>
              <a:xfrm>
                <a:off x="-915522" y="-288218"/>
                <a:ext cx="79755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487" h="1092" extrusionOk="0">
                    <a:moveTo>
                      <a:pt x="30" y="1"/>
                    </a:moveTo>
                    <a:cubicBezTo>
                      <a:pt x="20" y="40"/>
                      <a:pt x="20" y="90"/>
                      <a:pt x="20" y="149"/>
                    </a:cubicBezTo>
                    <a:cubicBezTo>
                      <a:pt x="20" y="328"/>
                      <a:pt x="10" y="586"/>
                      <a:pt x="0" y="893"/>
                    </a:cubicBezTo>
                    <a:cubicBezTo>
                      <a:pt x="50" y="923"/>
                      <a:pt x="110" y="942"/>
                      <a:pt x="169" y="972"/>
                    </a:cubicBezTo>
                    <a:cubicBezTo>
                      <a:pt x="219" y="992"/>
                      <a:pt x="268" y="1012"/>
                      <a:pt x="318" y="1032"/>
                    </a:cubicBezTo>
                    <a:lnTo>
                      <a:pt x="407" y="1061"/>
                    </a:lnTo>
                    <a:lnTo>
                      <a:pt x="476" y="1091"/>
                    </a:lnTo>
                    <a:cubicBezTo>
                      <a:pt x="476" y="1071"/>
                      <a:pt x="476" y="1052"/>
                      <a:pt x="476" y="1032"/>
                    </a:cubicBezTo>
                    <a:cubicBezTo>
                      <a:pt x="486" y="695"/>
                      <a:pt x="486" y="407"/>
                      <a:pt x="486" y="199"/>
                    </a:cubicBezTo>
                    <a:cubicBezTo>
                      <a:pt x="338" y="139"/>
                      <a:pt x="189" y="80"/>
                      <a:pt x="50" y="10"/>
                    </a:cubicBezTo>
                    <a:cubicBezTo>
                      <a:pt x="40" y="10"/>
                      <a:pt x="30" y="10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7" name="Google Shape;6261;p54">
                <a:extLst>
                  <a:ext uri="{FF2B5EF4-FFF2-40B4-BE49-F238E27FC236}">
                    <a16:creationId xmlns:a16="http://schemas.microsoft.com/office/drawing/2014/main" id="{7A21BD14-C5B3-5895-5A19-258BB489E423}"/>
                  </a:ext>
                </a:extLst>
              </p:cNvPr>
              <p:cNvSpPr/>
              <p:nvPr/>
            </p:nvSpPr>
            <p:spPr>
              <a:xfrm>
                <a:off x="-733740" y="-223202"/>
                <a:ext cx="65179" cy="157544"/>
              </a:xfrm>
              <a:custGeom>
                <a:avLst/>
                <a:gdLst/>
                <a:ahLst/>
                <a:cxnLst/>
                <a:rect l="l" t="t" r="r" b="b"/>
                <a:pathLst>
                  <a:path w="398" h="962" extrusionOk="0">
                    <a:moveTo>
                      <a:pt x="41" y="0"/>
                    </a:moveTo>
                    <a:cubicBezTo>
                      <a:pt x="31" y="89"/>
                      <a:pt x="31" y="189"/>
                      <a:pt x="21" y="288"/>
                    </a:cubicBezTo>
                    <a:cubicBezTo>
                      <a:pt x="21" y="466"/>
                      <a:pt x="11" y="674"/>
                      <a:pt x="1" y="883"/>
                    </a:cubicBezTo>
                    <a:lnTo>
                      <a:pt x="160" y="922"/>
                    </a:lnTo>
                    <a:lnTo>
                      <a:pt x="348" y="962"/>
                    </a:lnTo>
                    <a:cubicBezTo>
                      <a:pt x="368" y="724"/>
                      <a:pt x="378" y="496"/>
                      <a:pt x="388" y="308"/>
                    </a:cubicBezTo>
                    <a:cubicBezTo>
                      <a:pt x="388" y="228"/>
                      <a:pt x="388" y="149"/>
                      <a:pt x="398" y="79"/>
                    </a:cubicBezTo>
                    <a:cubicBezTo>
                      <a:pt x="269" y="60"/>
                      <a:pt x="160" y="30"/>
                      <a:pt x="4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8" name="Google Shape;6262;p54">
                <a:extLst>
                  <a:ext uri="{FF2B5EF4-FFF2-40B4-BE49-F238E27FC236}">
                    <a16:creationId xmlns:a16="http://schemas.microsoft.com/office/drawing/2014/main" id="{9E5A1EF2-3517-8D85-82EC-C0BAA1AFFBCD}"/>
                  </a:ext>
                </a:extLst>
              </p:cNvPr>
              <p:cNvSpPr/>
              <p:nvPr/>
            </p:nvSpPr>
            <p:spPr>
              <a:xfrm>
                <a:off x="-582582" y="-194051"/>
                <a:ext cx="42252" cy="147882"/>
              </a:xfrm>
              <a:custGeom>
                <a:avLst/>
                <a:gdLst/>
                <a:ahLst/>
                <a:cxnLst/>
                <a:rect l="l" t="t" r="r" b="b"/>
                <a:pathLst>
                  <a:path w="258" h="903" extrusionOk="0">
                    <a:moveTo>
                      <a:pt x="20" y="1"/>
                    </a:moveTo>
                    <a:cubicBezTo>
                      <a:pt x="20" y="149"/>
                      <a:pt x="20" y="318"/>
                      <a:pt x="10" y="486"/>
                    </a:cubicBezTo>
                    <a:cubicBezTo>
                      <a:pt x="10" y="615"/>
                      <a:pt x="0" y="744"/>
                      <a:pt x="0" y="873"/>
                    </a:cubicBezTo>
                    <a:cubicBezTo>
                      <a:pt x="50" y="883"/>
                      <a:pt x="99" y="883"/>
                      <a:pt x="149" y="893"/>
                    </a:cubicBezTo>
                    <a:cubicBezTo>
                      <a:pt x="169" y="893"/>
                      <a:pt x="198" y="903"/>
                      <a:pt x="218" y="903"/>
                    </a:cubicBezTo>
                    <a:cubicBezTo>
                      <a:pt x="228" y="764"/>
                      <a:pt x="238" y="625"/>
                      <a:pt x="238" y="496"/>
                    </a:cubicBezTo>
                    <a:cubicBezTo>
                      <a:pt x="248" y="328"/>
                      <a:pt x="258" y="169"/>
                      <a:pt x="258" y="30"/>
                    </a:cubicBezTo>
                    <a:cubicBezTo>
                      <a:pt x="179" y="20"/>
                      <a:pt x="99" y="11"/>
                      <a:pt x="20" y="1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39" name="Google Shape;6263;p54">
                <a:extLst>
                  <a:ext uri="{FF2B5EF4-FFF2-40B4-BE49-F238E27FC236}">
                    <a16:creationId xmlns:a16="http://schemas.microsoft.com/office/drawing/2014/main" id="{86FEC617-719D-25FD-4A91-FA859714B51B}"/>
                  </a:ext>
                </a:extLst>
              </p:cNvPr>
              <p:cNvSpPr/>
              <p:nvPr/>
            </p:nvSpPr>
            <p:spPr>
              <a:xfrm>
                <a:off x="-1001664" y="-181114"/>
                <a:ext cx="1304081" cy="180472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2" extrusionOk="0">
                    <a:moveTo>
                      <a:pt x="7963" y="1"/>
                    </a:moveTo>
                    <a:cubicBezTo>
                      <a:pt x="7963" y="1"/>
                      <a:pt x="7933" y="21"/>
                      <a:pt x="7884" y="60"/>
                    </a:cubicBezTo>
                    <a:cubicBezTo>
                      <a:pt x="7834" y="90"/>
                      <a:pt x="7765" y="140"/>
                      <a:pt x="7665" y="199"/>
                    </a:cubicBezTo>
                    <a:cubicBezTo>
                      <a:pt x="7566" y="259"/>
                      <a:pt x="7437" y="318"/>
                      <a:pt x="7299" y="378"/>
                    </a:cubicBezTo>
                    <a:cubicBezTo>
                      <a:pt x="7219" y="417"/>
                      <a:pt x="7140" y="437"/>
                      <a:pt x="7061" y="477"/>
                    </a:cubicBezTo>
                    <a:cubicBezTo>
                      <a:pt x="6981" y="507"/>
                      <a:pt x="6892" y="536"/>
                      <a:pt x="6803" y="566"/>
                    </a:cubicBezTo>
                    <a:cubicBezTo>
                      <a:pt x="6704" y="596"/>
                      <a:pt x="6605" y="626"/>
                      <a:pt x="6505" y="655"/>
                    </a:cubicBezTo>
                    <a:cubicBezTo>
                      <a:pt x="6406" y="675"/>
                      <a:pt x="6297" y="705"/>
                      <a:pt x="6188" y="735"/>
                    </a:cubicBezTo>
                    <a:cubicBezTo>
                      <a:pt x="6079" y="754"/>
                      <a:pt x="5970" y="774"/>
                      <a:pt x="5861" y="794"/>
                    </a:cubicBezTo>
                    <a:cubicBezTo>
                      <a:pt x="5742" y="814"/>
                      <a:pt x="5623" y="834"/>
                      <a:pt x="5504" y="854"/>
                    </a:cubicBezTo>
                    <a:cubicBezTo>
                      <a:pt x="5385" y="873"/>
                      <a:pt x="5256" y="883"/>
                      <a:pt x="5137" y="893"/>
                    </a:cubicBezTo>
                    <a:cubicBezTo>
                      <a:pt x="5008" y="913"/>
                      <a:pt x="4889" y="923"/>
                      <a:pt x="4760" y="923"/>
                    </a:cubicBezTo>
                    <a:cubicBezTo>
                      <a:pt x="4503" y="943"/>
                      <a:pt x="4245" y="943"/>
                      <a:pt x="3987" y="95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23"/>
                      <a:pt x="2956" y="913"/>
                      <a:pt x="2837" y="893"/>
                    </a:cubicBezTo>
                    <a:cubicBezTo>
                      <a:pt x="2708" y="883"/>
                      <a:pt x="2589" y="873"/>
                      <a:pt x="2460" y="854"/>
                    </a:cubicBezTo>
                    <a:cubicBezTo>
                      <a:pt x="2341" y="834"/>
                      <a:pt x="2222" y="814"/>
                      <a:pt x="2113" y="794"/>
                    </a:cubicBezTo>
                    <a:cubicBezTo>
                      <a:pt x="1994" y="774"/>
                      <a:pt x="1885" y="754"/>
                      <a:pt x="1776" y="735"/>
                    </a:cubicBezTo>
                    <a:cubicBezTo>
                      <a:pt x="1667" y="705"/>
                      <a:pt x="1558" y="675"/>
                      <a:pt x="1458" y="655"/>
                    </a:cubicBezTo>
                    <a:cubicBezTo>
                      <a:pt x="1359" y="626"/>
                      <a:pt x="1260" y="596"/>
                      <a:pt x="1171" y="566"/>
                    </a:cubicBezTo>
                    <a:cubicBezTo>
                      <a:pt x="1082" y="536"/>
                      <a:pt x="992" y="507"/>
                      <a:pt x="903" y="477"/>
                    </a:cubicBezTo>
                    <a:cubicBezTo>
                      <a:pt x="824" y="437"/>
                      <a:pt x="745" y="417"/>
                      <a:pt x="675" y="378"/>
                    </a:cubicBezTo>
                    <a:cubicBezTo>
                      <a:pt x="526" y="318"/>
                      <a:pt x="407" y="259"/>
                      <a:pt x="308" y="199"/>
                    </a:cubicBezTo>
                    <a:cubicBezTo>
                      <a:pt x="209" y="140"/>
                      <a:pt x="130" y="90"/>
                      <a:pt x="80" y="60"/>
                    </a:cubicBezTo>
                    <a:cubicBezTo>
                      <a:pt x="31" y="21"/>
                      <a:pt x="1" y="1"/>
                      <a:pt x="1" y="1"/>
                    </a:cubicBezTo>
                    <a:lnTo>
                      <a:pt x="1" y="1"/>
                    </a:lnTo>
                    <a:cubicBezTo>
                      <a:pt x="1" y="1"/>
                      <a:pt x="31" y="31"/>
                      <a:pt x="80" y="70"/>
                    </a:cubicBezTo>
                    <a:cubicBezTo>
                      <a:pt x="120" y="110"/>
                      <a:pt x="189" y="160"/>
                      <a:pt x="288" y="219"/>
                    </a:cubicBezTo>
                    <a:cubicBezTo>
                      <a:pt x="388" y="288"/>
                      <a:pt x="507" y="358"/>
                      <a:pt x="645" y="427"/>
                    </a:cubicBezTo>
                    <a:cubicBezTo>
                      <a:pt x="725" y="467"/>
                      <a:pt x="794" y="507"/>
                      <a:pt x="883" y="536"/>
                    </a:cubicBezTo>
                    <a:cubicBezTo>
                      <a:pt x="963" y="576"/>
                      <a:pt x="1052" y="606"/>
                      <a:pt x="1141" y="645"/>
                    </a:cubicBezTo>
                    <a:cubicBezTo>
                      <a:pt x="1230" y="675"/>
                      <a:pt x="1330" y="715"/>
                      <a:pt x="1429" y="745"/>
                    </a:cubicBezTo>
                    <a:cubicBezTo>
                      <a:pt x="1538" y="774"/>
                      <a:pt x="1637" y="804"/>
                      <a:pt x="1746" y="834"/>
                    </a:cubicBezTo>
                    <a:cubicBezTo>
                      <a:pt x="1855" y="864"/>
                      <a:pt x="1974" y="893"/>
                      <a:pt x="2083" y="913"/>
                    </a:cubicBezTo>
                    <a:cubicBezTo>
                      <a:pt x="2202" y="943"/>
                      <a:pt x="2321" y="963"/>
                      <a:pt x="2450" y="983"/>
                    </a:cubicBezTo>
                    <a:cubicBezTo>
                      <a:pt x="2569" y="1002"/>
                      <a:pt x="2688" y="1012"/>
                      <a:pt x="2817" y="103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92"/>
                      <a:pt x="3719" y="1092"/>
                      <a:pt x="3987" y="1102"/>
                    </a:cubicBezTo>
                    <a:cubicBezTo>
                      <a:pt x="4245" y="1092"/>
                      <a:pt x="4512" y="1092"/>
                      <a:pt x="4770" y="1062"/>
                    </a:cubicBezTo>
                    <a:cubicBezTo>
                      <a:pt x="4899" y="1052"/>
                      <a:pt x="5028" y="1042"/>
                      <a:pt x="5147" y="1032"/>
                    </a:cubicBezTo>
                    <a:cubicBezTo>
                      <a:pt x="5276" y="1012"/>
                      <a:pt x="5405" y="1002"/>
                      <a:pt x="5524" y="983"/>
                    </a:cubicBezTo>
                    <a:cubicBezTo>
                      <a:pt x="5643" y="963"/>
                      <a:pt x="5762" y="943"/>
                      <a:pt x="5881" y="913"/>
                    </a:cubicBezTo>
                    <a:cubicBezTo>
                      <a:pt x="5990" y="893"/>
                      <a:pt x="6109" y="864"/>
                      <a:pt x="6218" y="834"/>
                    </a:cubicBezTo>
                    <a:cubicBezTo>
                      <a:pt x="6327" y="804"/>
                      <a:pt x="6436" y="774"/>
                      <a:pt x="6535" y="745"/>
                    </a:cubicBezTo>
                    <a:cubicBezTo>
                      <a:pt x="6634" y="715"/>
                      <a:pt x="6733" y="675"/>
                      <a:pt x="6823" y="645"/>
                    </a:cubicBezTo>
                    <a:cubicBezTo>
                      <a:pt x="6922" y="606"/>
                      <a:pt x="7001" y="576"/>
                      <a:pt x="7090" y="536"/>
                    </a:cubicBezTo>
                    <a:cubicBezTo>
                      <a:pt x="7170" y="507"/>
                      <a:pt x="7249" y="467"/>
                      <a:pt x="7318" y="427"/>
                    </a:cubicBezTo>
                    <a:cubicBezTo>
                      <a:pt x="7457" y="358"/>
                      <a:pt x="7586" y="288"/>
                      <a:pt x="7675" y="219"/>
                    </a:cubicBezTo>
                    <a:cubicBezTo>
                      <a:pt x="7775" y="160"/>
                      <a:pt x="7844" y="100"/>
                      <a:pt x="7894" y="70"/>
                    </a:cubicBezTo>
                    <a:cubicBezTo>
                      <a:pt x="7943" y="31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6264;p54">
                <a:extLst>
                  <a:ext uri="{FF2B5EF4-FFF2-40B4-BE49-F238E27FC236}">
                    <a16:creationId xmlns:a16="http://schemas.microsoft.com/office/drawing/2014/main" id="{0F244D61-408D-76D2-58BE-CC178602CEEC}"/>
                  </a:ext>
                </a:extLst>
              </p:cNvPr>
              <p:cNvSpPr/>
              <p:nvPr/>
            </p:nvSpPr>
            <p:spPr>
              <a:xfrm>
                <a:off x="-988562" y="-41420"/>
                <a:ext cx="1290979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092" extrusionOk="0">
                    <a:moveTo>
                      <a:pt x="7883" y="1"/>
                    </a:moveTo>
                    <a:cubicBezTo>
                      <a:pt x="7883" y="1"/>
                      <a:pt x="7853" y="20"/>
                      <a:pt x="7804" y="60"/>
                    </a:cubicBezTo>
                    <a:cubicBezTo>
                      <a:pt x="7754" y="90"/>
                      <a:pt x="7685" y="139"/>
                      <a:pt x="7585" y="199"/>
                    </a:cubicBezTo>
                    <a:cubicBezTo>
                      <a:pt x="7486" y="249"/>
                      <a:pt x="7357" y="318"/>
                      <a:pt x="7219" y="377"/>
                    </a:cubicBezTo>
                    <a:cubicBezTo>
                      <a:pt x="7139" y="407"/>
                      <a:pt x="7060" y="437"/>
                      <a:pt x="6981" y="467"/>
                    </a:cubicBezTo>
                    <a:cubicBezTo>
                      <a:pt x="6901" y="496"/>
                      <a:pt x="6812" y="536"/>
                      <a:pt x="6723" y="566"/>
                    </a:cubicBezTo>
                    <a:cubicBezTo>
                      <a:pt x="6624" y="596"/>
                      <a:pt x="6525" y="625"/>
                      <a:pt x="6425" y="655"/>
                    </a:cubicBezTo>
                    <a:cubicBezTo>
                      <a:pt x="6326" y="675"/>
                      <a:pt x="6217" y="705"/>
                      <a:pt x="6108" y="724"/>
                    </a:cubicBezTo>
                    <a:cubicBezTo>
                      <a:pt x="5999" y="754"/>
                      <a:pt x="5890" y="774"/>
                      <a:pt x="5781" y="794"/>
                    </a:cubicBezTo>
                    <a:cubicBezTo>
                      <a:pt x="5662" y="814"/>
                      <a:pt x="5543" y="834"/>
                      <a:pt x="5424" y="853"/>
                    </a:cubicBezTo>
                    <a:cubicBezTo>
                      <a:pt x="5305" y="873"/>
                      <a:pt x="5176" y="873"/>
                      <a:pt x="5057" y="893"/>
                    </a:cubicBezTo>
                    <a:cubicBezTo>
                      <a:pt x="4928" y="913"/>
                      <a:pt x="4809" y="913"/>
                      <a:pt x="4680" y="923"/>
                    </a:cubicBezTo>
                    <a:cubicBezTo>
                      <a:pt x="4423" y="943"/>
                      <a:pt x="4165" y="943"/>
                      <a:pt x="3907" y="943"/>
                    </a:cubicBezTo>
                    <a:cubicBezTo>
                      <a:pt x="3649" y="943"/>
                      <a:pt x="3381" y="943"/>
                      <a:pt x="3134" y="923"/>
                    </a:cubicBezTo>
                    <a:cubicBezTo>
                      <a:pt x="3005" y="913"/>
                      <a:pt x="2876" y="913"/>
                      <a:pt x="2757" y="893"/>
                    </a:cubicBezTo>
                    <a:cubicBezTo>
                      <a:pt x="2628" y="873"/>
                      <a:pt x="2509" y="873"/>
                      <a:pt x="2380" y="853"/>
                    </a:cubicBezTo>
                    <a:cubicBezTo>
                      <a:pt x="2261" y="834"/>
                      <a:pt x="2142" y="814"/>
                      <a:pt x="2033" y="794"/>
                    </a:cubicBezTo>
                    <a:cubicBezTo>
                      <a:pt x="1914" y="774"/>
                      <a:pt x="1805" y="754"/>
                      <a:pt x="1696" y="724"/>
                    </a:cubicBezTo>
                    <a:cubicBezTo>
                      <a:pt x="1587" y="705"/>
                      <a:pt x="1478" y="675"/>
                      <a:pt x="1378" y="655"/>
                    </a:cubicBezTo>
                    <a:cubicBezTo>
                      <a:pt x="1279" y="625"/>
                      <a:pt x="1180" y="596"/>
                      <a:pt x="1091" y="566"/>
                    </a:cubicBezTo>
                    <a:cubicBezTo>
                      <a:pt x="1002" y="536"/>
                      <a:pt x="912" y="496"/>
                      <a:pt x="823" y="467"/>
                    </a:cubicBezTo>
                    <a:cubicBezTo>
                      <a:pt x="744" y="437"/>
                      <a:pt x="665" y="407"/>
                      <a:pt x="595" y="377"/>
                    </a:cubicBezTo>
                    <a:cubicBezTo>
                      <a:pt x="446" y="318"/>
                      <a:pt x="327" y="249"/>
                      <a:pt x="228" y="199"/>
                    </a:cubicBezTo>
                    <a:cubicBezTo>
                      <a:pt x="129" y="139"/>
                      <a:pt x="50" y="90"/>
                      <a:pt x="0" y="60"/>
                    </a:cubicBezTo>
                    <a:lnTo>
                      <a:pt x="0" y="60"/>
                    </a:lnTo>
                    <a:cubicBezTo>
                      <a:pt x="40" y="100"/>
                      <a:pt x="109" y="159"/>
                      <a:pt x="208" y="219"/>
                    </a:cubicBezTo>
                    <a:cubicBezTo>
                      <a:pt x="308" y="288"/>
                      <a:pt x="427" y="358"/>
                      <a:pt x="565" y="427"/>
                    </a:cubicBezTo>
                    <a:cubicBezTo>
                      <a:pt x="635" y="467"/>
                      <a:pt x="714" y="496"/>
                      <a:pt x="803" y="536"/>
                    </a:cubicBezTo>
                    <a:cubicBezTo>
                      <a:pt x="883" y="576"/>
                      <a:pt x="972" y="605"/>
                      <a:pt x="1061" y="645"/>
                    </a:cubicBezTo>
                    <a:cubicBezTo>
                      <a:pt x="1150" y="675"/>
                      <a:pt x="1250" y="705"/>
                      <a:pt x="1349" y="744"/>
                    </a:cubicBezTo>
                    <a:cubicBezTo>
                      <a:pt x="1458" y="774"/>
                      <a:pt x="1557" y="804"/>
                      <a:pt x="1666" y="834"/>
                    </a:cubicBezTo>
                    <a:cubicBezTo>
                      <a:pt x="1775" y="863"/>
                      <a:pt x="1894" y="883"/>
                      <a:pt x="2003" y="913"/>
                    </a:cubicBezTo>
                    <a:cubicBezTo>
                      <a:pt x="2122" y="943"/>
                      <a:pt x="2241" y="953"/>
                      <a:pt x="2370" y="972"/>
                    </a:cubicBezTo>
                    <a:cubicBezTo>
                      <a:pt x="2489" y="1002"/>
                      <a:pt x="2608" y="1012"/>
                      <a:pt x="2737" y="1022"/>
                    </a:cubicBezTo>
                    <a:cubicBezTo>
                      <a:pt x="2866" y="1042"/>
                      <a:pt x="2995" y="1052"/>
                      <a:pt x="3124" y="1062"/>
                    </a:cubicBezTo>
                    <a:cubicBezTo>
                      <a:pt x="3381" y="1081"/>
                      <a:pt x="3639" y="1091"/>
                      <a:pt x="3907" y="1091"/>
                    </a:cubicBezTo>
                    <a:cubicBezTo>
                      <a:pt x="4165" y="1091"/>
                      <a:pt x="4432" y="1081"/>
                      <a:pt x="4690" y="1062"/>
                    </a:cubicBezTo>
                    <a:cubicBezTo>
                      <a:pt x="4819" y="1052"/>
                      <a:pt x="4948" y="1042"/>
                      <a:pt x="5067" y="1022"/>
                    </a:cubicBezTo>
                    <a:cubicBezTo>
                      <a:pt x="5196" y="1012"/>
                      <a:pt x="5325" y="1002"/>
                      <a:pt x="5444" y="972"/>
                    </a:cubicBezTo>
                    <a:cubicBezTo>
                      <a:pt x="5563" y="953"/>
                      <a:pt x="5682" y="943"/>
                      <a:pt x="5801" y="913"/>
                    </a:cubicBezTo>
                    <a:cubicBezTo>
                      <a:pt x="5910" y="883"/>
                      <a:pt x="6029" y="863"/>
                      <a:pt x="6138" y="834"/>
                    </a:cubicBezTo>
                    <a:cubicBezTo>
                      <a:pt x="6247" y="804"/>
                      <a:pt x="6356" y="774"/>
                      <a:pt x="6455" y="744"/>
                    </a:cubicBezTo>
                    <a:cubicBezTo>
                      <a:pt x="6554" y="705"/>
                      <a:pt x="6653" y="675"/>
                      <a:pt x="6743" y="645"/>
                    </a:cubicBezTo>
                    <a:cubicBezTo>
                      <a:pt x="6842" y="605"/>
                      <a:pt x="6921" y="576"/>
                      <a:pt x="7010" y="536"/>
                    </a:cubicBezTo>
                    <a:cubicBezTo>
                      <a:pt x="7090" y="496"/>
                      <a:pt x="7169" y="467"/>
                      <a:pt x="7238" y="427"/>
                    </a:cubicBezTo>
                    <a:cubicBezTo>
                      <a:pt x="7377" y="358"/>
                      <a:pt x="7506" y="288"/>
                      <a:pt x="7595" y="219"/>
                    </a:cubicBezTo>
                    <a:cubicBezTo>
                      <a:pt x="7695" y="159"/>
                      <a:pt x="7764" y="100"/>
                      <a:pt x="7814" y="60"/>
                    </a:cubicBezTo>
                    <a:cubicBezTo>
                      <a:pt x="7863" y="20"/>
                      <a:pt x="7883" y="1"/>
                      <a:pt x="7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1" name="Google Shape;6265;p54">
                <a:extLst>
                  <a:ext uri="{FF2B5EF4-FFF2-40B4-BE49-F238E27FC236}">
                    <a16:creationId xmlns:a16="http://schemas.microsoft.com/office/drawing/2014/main" id="{F47507A4-3DC4-9763-DC32-1DAB05C3BBFD}"/>
                  </a:ext>
                </a:extLst>
              </p:cNvPr>
              <p:cNvSpPr/>
              <p:nvPr/>
            </p:nvSpPr>
            <p:spPr>
              <a:xfrm>
                <a:off x="-1001664" y="98274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0"/>
                    </a:moveTo>
                    <a:cubicBezTo>
                      <a:pt x="7963" y="0"/>
                      <a:pt x="7933" y="20"/>
                      <a:pt x="7884" y="50"/>
                    </a:cubicBezTo>
                    <a:cubicBezTo>
                      <a:pt x="7834" y="90"/>
                      <a:pt x="7765" y="139"/>
                      <a:pt x="7665" y="189"/>
                    </a:cubicBezTo>
                    <a:cubicBezTo>
                      <a:pt x="7566" y="248"/>
                      <a:pt x="7437" y="308"/>
                      <a:pt x="7299" y="377"/>
                    </a:cubicBezTo>
                    <a:cubicBezTo>
                      <a:pt x="7219" y="407"/>
                      <a:pt x="7140" y="437"/>
                      <a:pt x="7061" y="466"/>
                    </a:cubicBezTo>
                    <a:cubicBezTo>
                      <a:pt x="6981" y="496"/>
                      <a:pt x="6892" y="526"/>
                      <a:pt x="6803" y="566"/>
                    </a:cubicBezTo>
                    <a:cubicBezTo>
                      <a:pt x="6704" y="585"/>
                      <a:pt x="6605" y="615"/>
                      <a:pt x="6505" y="645"/>
                    </a:cubicBezTo>
                    <a:cubicBezTo>
                      <a:pt x="6406" y="675"/>
                      <a:pt x="6297" y="694"/>
                      <a:pt x="6188" y="724"/>
                    </a:cubicBezTo>
                    <a:cubicBezTo>
                      <a:pt x="6079" y="744"/>
                      <a:pt x="5970" y="764"/>
                      <a:pt x="5861" y="794"/>
                    </a:cubicBezTo>
                    <a:cubicBezTo>
                      <a:pt x="5742" y="813"/>
                      <a:pt x="5623" y="823"/>
                      <a:pt x="5504" y="843"/>
                    </a:cubicBezTo>
                    <a:cubicBezTo>
                      <a:pt x="5385" y="86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2"/>
                    </a:cubicBezTo>
                    <a:cubicBezTo>
                      <a:pt x="4503" y="942"/>
                      <a:pt x="4245" y="942"/>
                      <a:pt x="3987" y="942"/>
                    </a:cubicBezTo>
                    <a:cubicBezTo>
                      <a:pt x="3729" y="942"/>
                      <a:pt x="3461" y="942"/>
                      <a:pt x="3214" y="922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63"/>
                      <a:pt x="2460" y="843"/>
                    </a:cubicBezTo>
                    <a:cubicBezTo>
                      <a:pt x="2341" y="823"/>
                      <a:pt x="2222" y="813"/>
                      <a:pt x="2113" y="794"/>
                    </a:cubicBezTo>
                    <a:cubicBezTo>
                      <a:pt x="1994" y="764"/>
                      <a:pt x="1885" y="744"/>
                      <a:pt x="1776" y="724"/>
                    </a:cubicBezTo>
                    <a:cubicBezTo>
                      <a:pt x="1667" y="694"/>
                      <a:pt x="1558" y="675"/>
                      <a:pt x="1458" y="645"/>
                    </a:cubicBezTo>
                    <a:cubicBezTo>
                      <a:pt x="1359" y="615"/>
                      <a:pt x="1260" y="585"/>
                      <a:pt x="1171" y="566"/>
                    </a:cubicBezTo>
                    <a:cubicBezTo>
                      <a:pt x="1082" y="526"/>
                      <a:pt x="992" y="496"/>
                      <a:pt x="903" y="466"/>
                    </a:cubicBezTo>
                    <a:cubicBezTo>
                      <a:pt x="824" y="437"/>
                      <a:pt x="745" y="407"/>
                      <a:pt x="675" y="377"/>
                    </a:cubicBezTo>
                    <a:cubicBezTo>
                      <a:pt x="526" y="308"/>
                      <a:pt x="407" y="248"/>
                      <a:pt x="308" y="189"/>
                    </a:cubicBezTo>
                    <a:cubicBezTo>
                      <a:pt x="209" y="139"/>
                      <a:pt x="130" y="90"/>
                      <a:pt x="80" y="50"/>
                    </a:cubicBezTo>
                    <a:cubicBezTo>
                      <a:pt x="31" y="20"/>
                      <a:pt x="2" y="1"/>
                      <a:pt x="1" y="0"/>
                    </a:cubicBezTo>
                    <a:lnTo>
                      <a:pt x="1" y="0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8"/>
                    </a:cubicBezTo>
                    <a:cubicBezTo>
                      <a:pt x="388" y="278"/>
                      <a:pt x="507" y="347"/>
                      <a:pt x="645" y="427"/>
                    </a:cubicBezTo>
                    <a:cubicBezTo>
                      <a:pt x="715" y="456"/>
                      <a:pt x="794" y="496"/>
                      <a:pt x="883" y="536"/>
                    </a:cubicBezTo>
                    <a:cubicBezTo>
                      <a:pt x="963" y="566"/>
                      <a:pt x="1052" y="605"/>
                      <a:pt x="1141" y="635"/>
                    </a:cubicBezTo>
                    <a:cubicBezTo>
                      <a:pt x="1230" y="675"/>
                      <a:pt x="1330" y="704"/>
                      <a:pt x="1429" y="744"/>
                    </a:cubicBezTo>
                    <a:cubicBezTo>
                      <a:pt x="1538" y="764"/>
                      <a:pt x="1637" y="804"/>
                      <a:pt x="1746" y="833"/>
                    </a:cubicBezTo>
                    <a:cubicBezTo>
                      <a:pt x="1855" y="853"/>
                      <a:pt x="1974" y="883"/>
                      <a:pt x="2083" y="913"/>
                    </a:cubicBezTo>
                    <a:cubicBezTo>
                      <a:pt x="2202" y="932"/>
                      <a:pt x="2321" y="952"/>
                      <a:pt x="2450" y="972"/>
                    </a:cubicBezTo>
                    <a:cubicBezTo>
                      <a:pt x="2569" y="992"/>
                      <a:pt x="2688" y="1002"/>
                      <a:pt x="2817" y="1022"/>
                    </a:cubicBezTo>
                    <a:cubicBezTo>
                      <a:pt x="2946" y="1041"/>
                      <a:pt x="3075" y="1051"/>
                      <a:pt x="3204" y="1061"/>
                    </a:cubicBezTo>
                    <a:cubicBezTo>
                      <a:pt x="3461" y="1081"/>
                      <a:pt x="3719" y="1081"/>
                      <a:pt x="3987" y="1091"/>
                    </a:cubicBezTo>
                    <a:cubicBezTo>
                      <a:pt x="4245" y="1081"/>
                      <a:pt x="4512" y="1081"/>
                      <a:pt x="4770" y="1061"/>
                    </a:cubicBezTo>
                    <a:cubicBezTo>
                      <a:pt x="4899" y="1051"/>
                      <a:pt x="5028" y="1041"/>
                      <a:pt x="5147" y="1022"/>
                    </a:cubicBezTo>
                    <a:cubicBezTo>
                      <a:pt x="5276" y="1002"/>
                      <a:pt x="5405" y="992"/>
                      <a:pt x="5524" y="972"/>
                    </a:cubicBezTo>
                    <a:cubicBezTo>
                      <a:pt x="5643" y="952"/>
                      <a:pt x="5762" y="932"/>
                      <a:pt x="5881" y="913"/>
                    </a:cubicBezTo>
                    <a:cubicBezTo>
                      <a:pt x="5990" y="883"/>
                      <a:pt x="6109" y="853"/>
                      <a:pt x="6218" y="833"/>
                    </a:cubicBezTo>
                    <a:cubicBezTo>
                      <a:pt x="6327" y="804"/>
                      <a:pt x="6436" y="764"/>
                      <a:pt x="6535" y="744"/>
                    </a:cubicBezTo>
                    <a:cubicBezTo>
                      <a:pt x="6634" y="704"/>
                      <a:pt x="6733" y="675"/>
                      <a:pt x="6823" y="635"/>
                    </a:cubicBezTo>
                    <a:cubicBezTo>
                      <a:pt x="6922" y="605"/>
                      <a:pt x="7001" y="566"/>
                      <a:pt x="7090" y="536"/>
                    </a:cubicBezTo>
                    <a:cubicBezTo>
                      <a:pt x="7170" y="496"/>
                      <a:pt x="7249" y="456"/>
                      <a:pt x="7318" y="427"/>
                    </a:cubicBezTo>
                    <a:cubicBezTo>
                      <a:pt x="7457" y="347"/>
                      <a:pt x="7586" y="278"/>
                      <a:pt x="7675" y="218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6266;p54">
                <a:extLst>
                  <a:ext uri="{FF2B5EF4-FFF2-40B4-BE49-F238E27FC236}">
                    <a16:creationId xmlns:a16="http://schemas.microsoft.com/office/drawing/2014/main" id="{406474D9-C032-1E1C-79BD-6DFD802F3FE6}"/>
                  </a:ext>
                </a:extLst>
              </p:cNvPr>
              <p:cNvSpPr/>
              <p:nvPr/>
            </p:nvSpPr>
            <p:spPr>
              <a:xfrm>
                <a:off x="-1001664" y="236330"/>
                <a:ext cx="1304081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1" extrusionOk="0">
                    <a:moveTo>
                      <a:pt x="7963" y="0"/>
                    </a:moveTo>
                    <a:cubicBezTo>
                      <a:pt x="7963" y="0"/>
                      <a:pt x="7933" y="20"/>
                      <a:pt x="7884" y="60"/>
                    </a:cubicBezTo>
                    <a:cubicBezTo>
                      <a:pt x="7834" y="99"/>
                      <a:pt x="7765" y="139"/>
                      <a:pt x="7665" y="198"/>
                    </a:cubicBezTo>
                    <a:cubicBezTo>
                      <a:pt x="7566" y="258"/>
                      <a:pt x="7437" y="317"/>
                      <a:pt x="7299" y="377"/>
                    </a:cubicBezTo>
                    <a:cubicBezTo>
                      <a:pt x="7219" y="417"/>
                      <a:pt x="7140" y="446"/>
                      <a:pt x="7061" y="476"/>
                    </a:cubicBezTo>
                    <a:cubicBezTo>
                      <a:pt x="6981" y="506"/>
                      <a:pt x="6892" y="536"/>
                      <a:pt x="6803" y="565"/>
                    </a:cubicBezTo>
                    <a:cubicBezTo>
                      <a:pt x="6704" y="595"/>
                      <a:pt x="6605" y="625"/>
                      <a:pt x="6505" y="655"/>
                    </a:cubicBezTo>
                    <a:cubicBezTo>
                      <a:pt x="6406" y="684"/>
                      <a:pt x="6297" y="704"/>
                      <a:pt x="6188" y="734"/>
                    </a:cubicBezTo>
                    <a:cubicBezTo>
                      <a:pt x="6079" y="754"/>
                      <a:pt x="5970" y="774"/>
                      <a:pt x="5861" y="793"/>
                    </a:cubicBezTo>
                    <a:cubicBezTo>
                      <a:pt x="5742" y="813"/>
                      <a:pt x="5623" y="833"/>
                      <a:pt x="5504" y="853"/>
                    </a:cubicBezTo>
                    <a:cubicBezTo>
                      <a:pt x="5385" y="873"/>
                      <a:pt x="5256" y="883"/>
                      <a:pt x="5137" y="893"/>
                    </a:cubicBezTo>
                    <a:cubicBezTo>
                      <a:pt x="5008" y="912"/>
                      <a:pt x="4889" y="922"/>
                      <a:pt x="4760" y="922"/>
                    </a:cubicBezTo>
                    <a:cubicBezTo>
                      <a:pt x="4503" y="952"/>
                      <a:pt x="4245" y="942"/>
                      <a:pt x="3987" y="952"/>
                    </a:cubicBezTo>
                    <a:cubicBezTo>
                      <a:pt x="3729" y="942"/>
                      <a:pt x="3461" y="952"/>
                      <a:pt x="3214" y="922"/>
                    </a:cubicBezTo>
                    <a:cubicBezTo>
                      <a:pt x="3085" y="922"/>
                      <a:pt x="2956" y="912"/>
                      <a:pt x="2837" y="893"/>
                    </a:cubicBezTo>
                    <a:cubicBezTo>
                      <a:pt x="2708" y="883"/>
                      <a:pt x="2589" y="873"/>
                      <a:pt x="2460" y="853"/>
                    </a:cubicBezTo>
                    <a:cubicBezTo>
                      <a:pt x="2341" y="833"/>
                      <a:pt x="2222" y="813"/>
                      <a:pt x="2113" y="793"/>
                    </a:cubicBezTo>
                    <a:cubicBezTo>
                      <a:pt x="1994" y="774"/>
                      <a:pt x="1885" y="754"/>
                      <a:pt x="1776" y="734"/>
                    </a:cubicBezTo>
                    <a:cubicBezTo>
                      <a:pt x="1667" y="704"/>
                      <a:pt x="1558" y="674"/>
                      <a:pt x="1458" y="655"/>
                    </a:cubicBezTo>
                    <a:cubicBezTo>
                      <a:pt x="1359" y="625"/>
                      <a:pt x="1260" y="595"/>
                      <a:pt x="1171" y="565"/>
                    </a:cubicBezTo>
                    <a:cubicBezTo>
                      <a:pt x="1082" y="536"/>
                      <a:pt x="992" y="506"/>
                      <a:pt x="903" y="476"/>
                    </a:cubicBezTo>
                    <a:cubicBezTo>
                      <a:pt x="824" y="446"/>
                      <a:pt x="745" y="417"/>
                      <a:pt x="675" y="377"/>
                    </a:cubicBezTo>
                    <a:cubicBezTo>
                      <a:pt x="526" y="317"/>
                      <a:pt x="407" y="258"/>
                      <a:pt x="308" y="198"/>
                    </a:cubicBezTo>
                    <a:cubicBezTo>
                      <a:pt x="209" y="139"/>
                      <a:pt x="130" y="99"/>
                      <a:pt x="80" y="60"/>
                    </a:cubicBezTo>
                    <a:cubicBezTo>
                      <a:pt x="31" y="20"/>
                      <a:pt x="1" y="0"/>
                      <a:pt x="1" y="0"/>
                    </a:cubicBezTo>
                    <a:lnTo>
                      <a:pt x="1" y="0"/>
                    </a:lnTo>
                    <a:cubicBezTo>
                      <a:pt x="1" y="0"/>
                      <a:pt x="31" y="30"/>
                      <a:pt x="80" y="70"/>
                    </a:cubicBezTo>
                    <a:cubicBezTo>
                      <a:pt x="120" y="109"/>
                      <a:pt x="189" y="159"/>
                      <a:pt x="288" y="228"/>
                    </a:cubicBezTo>
                    <a:cubicBezTo>
                      <a:pt x="388" y="288"/>
                      <a:pt x="507" y="357"/>
                      <a:pt x="645" y="427"/>
                    </a:cubicBezTo>
                    <a:cubicBezTo>
                      <a:pt x="715" y="466"/>
                      <a:pt x="794" y="506"/>
                      <a:pt x="883" y="546"/>
                    </a:cubicBezTo>
                    <a:cubicBezTo>
                      <a:pt x="963" y="575"/>
                      <a:pt x="1052" y="605"/>
                      <a:pt x="1141" y="645"/>
                    </a:cubicBezTo>
                    <a:cubicBezTo>
                      <a:pt x="1230" y="674"/>
                      <a:pt x="1330" y="714"/>
                      <a:pt x="1429" y="744"/>
                    </a:cubicBezTo>
                    <a:cubicBezTo>
                      <a:pt x="1538" y="774"/>
                      <a:pt x="1637" y="803"/>
                      <a:pt x="1746" y="833"/>
                    </a:cubicBezTo>
                    <a:cubicBezTo>
                      <a:pt x="1855" y="863"/>
                      <a:pt x="1974" y="893"/>
                      <a:pt x="2083" y="912"/>
                    </a:cubicBezTo>
                    <a:cubicBezTo>
                      <a:pt x="2202" y="942"/>
                      <a:pt x="2321" y="962"/>
                      <a:pt x="2450" y="982"/>
                    </a:cubicBezTo>
                    <a:cubicBezTo>
                      <a:pt x="2569" y="1002"/>
                      <a:pt x="2688" y="1012"/>
                      <a:pt x="2817" y="1031"/>
                    </a:cubicBezTo>
                    <a:cubicBezTo>
                      <a:pt x="2946" y="1051"/>
                      <a:pt x="3075" y="1051"/>
                      <a:pt x="3204" y="1061"/>
                    </a:cubicBezTo>
                    <a:cubicBezTo>
                      <a:pt x="3461" y="1091"/>
                      <a:pt x="3719" y="1091"/>
                      <a:pt x="3987" y="1101"/>
                    </a:cubicBezTo>
                    <a:cubicBezTo>
                      <a:pt x="4245" y="1091"/>
                      <a:pt x="4512" y="1091"/>
                      <a:pt x="4770" y="1061"/>
                    </a:cubicBezTo>
                    <a:cubicBezTo>
                      <a:pt x="4899" y="1051"/>
                      <a:pt x="5028" y="1051"/>
                      <a:pt x="5147" y="1031"/>
                    </a:cubicBezTo>
                    <a:cubicBezTo>
                      <a:pt x="5276" y="1012"/>
                      <a:pt x="5405" y="1002"/>
                      <a:pt x="5524" y="982"/>
                    </a:cubicBezTo>
                    <a:cubicBezTo>
                      <a:pt x="5643" y="962"/>
                      <a:pt x="5762" y="942"/>
                      <a:pt x="5881" y="912"/>
                    </a:cubicBezTo>
                    <a:cubicBezTo>
                      <a:pt x="5990" y="893"/>
                      <a:pt x="6109" y="863"/>
                      <a:pt x="6218" y="833"/>
                    </a:cubicBezTo>
                    <a:cubicBezTo>
                      <a:pt x="6327" y="803"/>
                      <a:pt x="6436" y="774"/>
                      <a:pt x="6535" y="744"/>
                    </a:cubicBezTo>
                    <a:cubicBezTo>
                      <a:pt x="6634" y="714"/>
                      <a:pt x="6733" y="674"/>
                      <a:pt x="6823" y="645"/>
                    </a:cubicBezTo>
                    <a:cubicBezTo>
                      <a:pt x="6922" y="605"/>
                      <a:pt x="7001" y="575"/>
                      <a:pt x="7090" y="546"/>
                    </a:cubicBezTo>
                    <a:cubicBezTo>
                      <a:pt x="7170" y="506"/>
                      <a:pt x="7249" y="466"/>
                      <a:pt x="7318" y="427"/>
                    </a:cubicBezTo>
                    <a:cubicBezTo>
                      <a:pt x="7457" y="357"/>
                      <a:pt x="7586" y="288"/>
                      <a:pt x="7675" y="228"/>
                    </a:cubicBezTo>
                    <a:cubicBezTo>
                      <a:pt x="7775" y="159"/>
                      <a:pt x="7844" y="109"/>
                      <a:pt x="7894" y="70"/>
                    </a:cubicBezTo>
                    <a:cubicBezTo>
                      <a:pt x="7943" y="3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6267;p54">
                <a:extLst>
                  <a:ext uri="{FF2B5EF4-FFF2-40B4-BE49-F238E27FC236}">
                    <a16:creationId xmlns:a16="http://schemas.microsoft.com/office/drawing/2014/main" id="{3A2241B5-6F00-F10A-8987-62B7C0F2BC1C}"/>
                  </a:ext>
                </a:extLst>
              </p:cNvPr>
              <p:cNvSpPr/>
              <p:nvPr/>
            </p:nvSpPr>
            <p:spPr>
              <a:xfrm>
                <a:off x="-988562" y="375859"/>
                <a:ext cx="1290979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092" extrusionOk="0">
                    <a:moveTo>
                      <a:pt x="7883" y="1"/>
                    </a:moveTo>
                    <a:cubicBezTo>
                      <a:pt x="7883" y="1"/>
                      <a:pt x="7853" y="21"/>
                      <a:pt x="7804" y="60"/>
                    </a:cubicBezTo>
                    <a:cubicBezTo>
                      <a:pt x="7754" y="90"/>
                      <a:pt x="7685" y="140"/>
                      <a:pt x="7585" y="199"/>
                    </a:cubicBezTo>
                    <a:cubicBezTo>
                      <a:pt x="7486" y="249"/>
                      <a:pt x="7357" y="318"/>
                      <a:pt x="7219" y="378"/>
                    </a:cubicBezTo>
                    <a:cubicBezTo>
                      <a:pt x="7139" y="407"/>
                      <a:pt x="7060" y="437"/>
                      <a:pt x="6981" y="477"/>
                    </a:cubicBezTo>
                    <a:cubicBezTo>
                      <a:pt x="6901" y="507"/>
                      <a:pt x="6812" y="536"/>
                      <a:pt x="6723" y="566"/>
                    </a:cubicBezTo>
                    <a:cubicBezTo>
                      <a:pt x="6624" y="596"/>
                      <a:pt x="6525" y="626"/>
                      <a:pt x="6425" y="655"/>
                    </a:cubicBezTo>
                    <a:cubicBezTo>
                      <a:pt x="6326" y="675"/>
                      <a:pt x="6217" y="705"/>
                      <a:pt x="6108" y="725"/>
                    </a:cubicBezTo>
                    <a:cubicBezTo>
                      <a:pt x="5999" y="754"/>
                      <a:pt x="5890" y="774"/>
                      <a:pt x="5781" y="794"/>
                    </a:cubicBezTo>
                    <a:cubicBezTo>
                      <a:pt x="5662" y="814"/>
                      <a:pt x="5543" y="834"/>
                      <a:pt x="5424" y="854"/>
                    </a:cubicBezTo>
                    <a:cubicBezTo>
                      <a:pt x="5305" y="873"/>
                      <a:pt x="5176" y="883"/>
                      <a:pt x="5057" y="893"/>
                    </a:cubicBezTo>
                    <a:cubicBezTo>
                      <a:pt x="4928" y="913"/>
                      <a:pt x="4809" y="913"/>
                      <a:pt x="4680" y="923"/>
                    </a:cubicBezTo>
                    <a:cubicBezTo>
                      <a:pt x="4423" y="943"/>
                      <a:pt x="4165" y="943"/>
                      <a:pt x="3907" y="953"/>
                    </a:cubicBezTo>
                    <a:cubicBezTo>
                      <a:pt x="3649" y="943"/>
                      <a:pt x="3381" y="943"/>
                      <a:pt x="3134" y="923"/>
                    </a:cubicBezTo>
                    <a:cubicBezTo>
                      <a:pt x="3005" y="913"/>
                      <a:pt x="2876" y="913"/>
                      <a:pt x="2757" y="893"/>
                    </a:cubicBezTo>
                    <a:cubicBezTo>
                      <a:pt x="2628" y="883"/>
                      <a:pt x="2509" y="873"/>
                      <a:pt x="2380" y="854"/>
                    </a:cubicBezTo>
                    <a:cubicBezTo>
                      <a:pt x="2261" y="834"/>
                      <a:pt x="2142" y="814"/>
                      <a:pt x="2033" y="794"/>
                    </a:cubicBezTo>
                    <a:cubicBezTo>
                      <a:pt x="1914" y="774"/>
                      <a:pt x="1805" y="754"/>
                      <a:pt x="1696" y="725"/>
                    </a:cubicBezTo>
                    <a:cubicBezTo>
                      <a:pt x="1587" y="705"/>
                      <a:pt x="1478" y="675"/>
                      <a:pt x="1378" y="655"/>
                    </a:cubicBezTo>
                    <a:cubicBezTo>
                      <a:pt x="1279" y="626"/>
                      <a:pt x="1180" y="596"/>
                      <a:pt x="1091" y="566"/>
                    </a:cubicBezTo>
                    <a:cubicBezTo>
                      <a:pt x="1002" y="536"/>
                      <a:pt x="912" y="507"/>
                      <a:pt x="823" y="477"/>
                    </a:cubicBezTo>
                    <a:cubicBezTo>
                      <a:pt x="744" y="437"/>
                      <a:pt x="665" y="407"/>
                      <a:pt x="595" y="378"/>
                    </a:cubicBezTo>
                    <a:cubicBezTo>
                      <a:pt x="446" y="318"/>
                      <a:pt x="327" y="249"/>
                      <a:pt x="228" y="199"/>
                    </a:cubicBezTo>
                    <a:cubicBezTo>
                      <a:pt x="129" y="140"/>
                      <a:pt x="50" y="90"/>
                      <a:pt x="0" y="60"/>
                    </a:cubicBezTo>
                    <a:lnTo>
                      <a:pt x="0" y="60"/>
                    </a:lnTo>
                    <a:cubicBezTo>
                      <a:pt x="40" y="100"/>
                      <a:pt x="109" y="160"/>
                      <a:pt x="208" y="219"/>
                    </a:cubicBezTo>
                    <a:cubicBezTo>
                      <a:pt x="308" y="288"/>
                      <a:pt x="427" y="358"/>
                      <a:pt x="565" y="427"/>
                    </a:cubicBezTo>
                    <a:cubicBezTo>
                      <a:pt x="635" y="467"/>
                      <a:pt x="714" y="497"/>
                      <a:pt x="803" y="536"/>
                    </a:cubicBezTo>
                    <a:cubicBezTo>
                      <a:pt x="883" y="576"/>
                      <a:pt x="972" y="606"/>
                      <a:pt x="1061" y="645"/>
                    </a:cubicBezTo>
                    <a:cubicBezTo>
                      <a:pt x="1150" y="675"/>
                      <a:pt x="1250" y="705"/>
                      <a:pt x="1349" y="745"/>
                    </a:cubicBezTo>
                    <a:cubicBezTo>
                      <a:pt x="1458" y="774"/>
                      <a:pt x="1557" y="804"/>
                      <a:pt x="1666" y="834"/>
                    </a:cubicBezTo>
                    <a:cubicBezTo>
                      <a:pt x="1775" y="864"/>
                      <a:pt x="1894" y="883"/>
                      <a:pt x="2003" y="913"/>
                    </a:cubicBezTo>
                    <a:cubicBezTo>
                      <a:pt x="2122" y="943"/>
                      <a:pt x="2241" y="953"/>
                      <a:pt x="2370" y="982"/>
                    </a:cubicBezTo>
                    <a:cubicBezTo>
                      <a:pt x="2489" y="1002"/>
                      <a:pt x="2608" y="1012"/>
                      <a:pt x="2737" y="1022"/>
                    </a:cubicBezTo>
                    <a:cubicBezTo>
                      <a:pt x="2866" y="1042"/>
                      <a:pt x="2995" y="1052"/>
                      <a:pt x="3124" y="1062"/>
                    </a:cubicBezTo>
                    <a:cubicBezTo>
                      <a:pt x="3381" y="1092"/>
                      <a:pt x="3639" y="1092"/>
                      <a:pt x="3907" y="1092"/>
                    </a:cubicBezTo>
                    <a:cubicBezTo>
                      <a:pt x="4165" y="1092"/>
                      <a:pt x="4432" y="1092"/>
                      <a:pt x="4690" y="1062"/>
                    </a:cubicBezTo>
                    <a:cubicBezTo>
                      <a:pt x="4819" y="1052"/>
                      <a:pt x="4948" y="1042"/>
                      <a:pt x="5067" y="1022"/>
                    </a:cubicBezTo>
                    <a:cubicBezTo>
                      <a:pt x="5196" y="1012"/>
                      <a:pt x="5325" y="1002"/>
                      <a:pt x="5444" y="982"/>
                    </a:cubicBezTo>
                    <a:cubicBezTo>
                      <a:pt x="5563" y="953"/>
                      <a:pt x="5682" y="943"/>
                      <a:pt x="5801" y="913"/>
                    </a:cubicBezTo>
                    <a:cubicBezTo>
                      <a:pt x="5910" y="883"/>
                      <a:pt x="6029" y="864"/>
                      <a:pt x="6138" y="834"/>
                    </a:cubicBezTo>
                    <a:cubicBezTo>
                      <a:pt x="6247" y="804"/>
                      <a:pt x="6356" y="774"/>
                      <a:pt x="6455" y="745"/>
                    </a:cubicBezTo>
                    <a:cubicBezTo>
                      <a:pt x="6554" y="705"/>
                      <a:pt x="6653" y="675"/>
                      <a:pt x="6743" y="645"/>
                    </a:cubicBezTo>
                    <a:cubicBezTo>
                      <a:pt x="6842" y="606"/>
                      <a:pt x="6921" y="576"/>
                      <a:pt x="7010" y="536"/>
                    </a:cubicBezTo>
                    <a:cubicBezTo>
                      <a:pt x="7090" y="497"/>
                      <a:pt x="7169" y="467"/>
                      <a:pt x="7238" y="427"/>
                    </a:cubicBezTo>
                    <a:cubicBezTo>
                      <a:pt x="7377" y="358"/>
                      <a:pt x="7506" y="288"/>
                      <a:pt x="7595" y="219"/>
                    </a:cubicBezTo>
                    <a:cubicBezTo>
                      <a:pt x="7695" y="160"/>
                      <a:pt x="7764" y="100"/>
                      <a:pt x="7814" y="60"/>
                    </a:cubicBezTo>
                    <a:cubicBezTo>
                      <a:pt x="7863" y="21"/>
                      <a:pt x="7883" y="1"/>
                      <a:pt x="788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6268;p54">
                <a:extLst>
                  <a:ext uri="{FF2B5EF4-FFF2-40B4-BE49-F238E27FC236}">
                    <a16:creationId xmlns:a16="http://schemas.microsoft.com/office/drawing/2014/main" id="{CB13D590-400D-D111-188D-2CF5E49E4774}"/>
                  </a:ext>
                </a:extLst>
              </p:cNvPr>
              <p:cNvSpPr/>
              <p:nvPr/>
            </p:nvSpPr>
            <p:spPr>
              <a:xfrm>
                <a:off x="-1001664" y="515553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1"/>
                    </a:moveTo>
                    <a:cubicBezTo>
                      <a:pt x="7963" y="1"/>
                      <a:pt x="7933" y="20"/>
                      <a:pt x="7884" y="50"/>
                    </a:cubicBezTo>
                    <a:cubicBezTo>
                      <a:pt x="7834" y="90"/>
                      <a:pt x="7765" y="139"/>
                      <a:pt x="7665" y="189"/>
                    </a:cubicBezTo>
                    <a:cubicBezTo>
                      <a:pt x="7566" y="248"/>
                      <a:pt x="7437" y="308"/>
                      <a:pt x="7299" y="377"/>
                    </a:cubicBezTo>
                    <a:cubicBezTo>
                      <a:pt x="7219" y="407"/>
                      <a:pt x="7140" y="437"/>
                      <a:pt x="7061" y="467"/>
                    </a:cubicBezTo>
                    <a:cubicBezTo>
                      <a:pt x="6981" y="496"/>
                      <a:pt x="6892" y="526"/>
                      <a:pt x="6803" y="566"/>
                    </a:cubicBezTo>
                    <a:cubicBezTo>
                      <a:pt x="6704" y="586"/>
                      <a:pt x="6605" y="615"/>
                      <a:pt x="6505" y="645"/>
                    </a:cubicBezTo>
                    <a:cubicBezTo>
                      <a:pt x="6406" y="675"/>
                      <a:pt x="6297" y="705"/>
                      <a:pt x="6188" y="724"/>
                    </a:cubicBezTo>
                    <a:cubicBezTo>
                      <a:pt x="6079" y="744"/>
                      <a:pt x="5970" y="774"/>
                      <a:pt x="5861" y="794"/>
                    </a:cubicBezTo>
                    <a:cubicBezTo>
                      <a:pt x="5742" y="814"/>
                      <a:pt x="5623" y="824"/>
                      <a:pt x="5504" y="843"/>
                    </a:cubicBezTo>
                    <a:cubicBezTo>
                      <a:pt x="5385" y="87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3"/>
                    </a:cubicBezTo>
                    <a:cubicBezTo>
                      <a:pt x="4503" y="943"/>
                      <a:pt x="4245" y="943"/>
                      <a:pt x="3987" y="94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73"/>
                      <a:pt x="2460" y="843"/>
                    </a:cubicBezTo>
                    <a:cubicBezTo>
                      <a:pt x="2341" y="824"/>
                      <a:pt x="2222" y="814"/>
                      <a:pt x="2113" y="794"/>
                    </a:cubicBezTo>
                    <a:cubicBezTo>
                      <a:pt x="1994" y="764"/>
                      <a:pt x="1885" y="744"/>
                      <a:pt x="1776" y="724"/>
                    </a:cubicBezTo>
                    <a:cubicBezTo>
                      <a:pt x="1667" y="695"/>
                      <a:pt x="1558" y="675"/>
                      <a:pt x="1458" y="645"/>
                    </a:cubicBezTo>
                    <a:cubicBezTo>
                      <a:pt x="1359" y="615"/>
                      <a:pt x="1260" y="586"/>
                      <a:pt x="1171" y="566"/>
                    </a:cubicBezTo>
                    <a:cubicBezTo>
                      <a:pt x="1082" y="526"/>
                      <a:pt x="992" y="496"/>
                      <a:pt x="903" y="467"/>
                    </a:cubicBezTo>
                    <a:cubicBezTo>
                      <a:pt x="824" y="437"/>
                      <a:pt x="745" y="407"/>
                      <a:pt x="675" y="377"/>
                    </a:cubicBezTo>
                    <a:cubicBezTo>
                      <a:pt x="526" y="308"/>
                      <a:pt x="407" y="248"/>
                      <a:pt x="308" y="189"/>
                    </a:cubicBezTo>
                    <a:cubicBezTo>
                      <a:pt x="209" y="139"/>
                      <a:pt x="130" y="90"/>
                      <a:pt x="80" y="50"/>
                    </a:cubicBezTo>
                    <a:cubicBezTo>
                      <a:pt x="31" y="21"/>
                      <a:pt x="2" y="1"/>
                      <a:pt x="1" y="1"/>
                    </a:cubicBezTo>
                    <a:lnTo>
                      <a:pt x="1" y="1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9"/>
                    </a:cubicBezTo>
                    <a:cubicBezTo>
                      <a:pt x="388" y="278"/>
                      <a:pt x="507" y="348"/>
                      <a:pt x="645" y="427"/>
                    </a:cubicBezTo>
                    <a:cubicBezTo>
                      <a:pt x="715" y="467"/>
                      <a:pt x="794" y="496"/>
                      <a:pt x="883" y="536"/>
                    </a:cubicBezTo>
                    <a:cubicBezTo>
                      <a:pt x="963" y="576"/>
                      <a:pt x="1052" y="605"/>
                      <a:pt x="1141" y="645"/>
                    </a:cubicBezTo>
                    <a:cubicBezTo>
                      <a:pt x="1230" y="675"/>
                      <a:pt x="1330" y="705"/>
                      <a:pt x="1429" y="744"/>
                    </a:cubicBezTo>
                    <a:cubicBezTo>
                      <a:pt x="1538" y="774"/>
                      <a:pt x="1637" y="804"/>
                      <a:pt x="1746" y="833"/>
                    </a:cubicBezTo>
                    <a:cubicBezTo>
                      <a:pt x="1855" y="853"/>
                      <a:pt x="1974" y="883"/>
                      <a:pt x="2083" y="913"/>
                    </a:cubicBezTo>
                    <a:cubicBezTo>
                      <a:pt x="2202" y="933"/>
                      <a:pt x="2321" y="952"/>
                      <a:pt x="2450" y="972"/>
                    </a:cubicBezTo>
                    <a:cubicBezTo>
                      <a:pt x="2569" y="1002"/>
                      <a:pt x="2688" y="1002"/>
                      <a:pt x="2817" y="102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81"/>
                      <a:pt x="3719" y="1081"/>
                      <a:pt x="3987" y="1091"/>
                    </a:cubicBezTo>
                    <a:cubicBezTo>
                      <a:pt x="4245" y="1081"/>
                      <a:pt x="4512" y="1081"/>
                      <a:pt x="4770" y="1062"/>
                    </a:cubicBezTo>
                    <a:cubicBezTo>
                      <a:pt x="4899" y="1052"/>
                      <a:pt x="5028" y="1042"/>
                      <a:pt x="5147" y="1022"/>
                    </a:cubicBezTo>
                    <a:cubicBezTo>
                      <a:pt x="5276" y="1002"/>
                      <a:pt x="5405" y="1002"/>
                      <a:pt x="5524" y="972"/>
                    </a:cubicBezTo>
                    <a:cubicBezTo>
                      <a:pt x="5643" y="952"/>
                      <a:pt x="5762" y="933"/>
                      <a:pt x="5881" y="913"/>
                    </a:cubicBezTo>
                    <a:cubicBezTo>
                      <a:pt x="5990" y="883"/>
                      <a:pt x="6109" y="853"/>
                      <a:pt x="6218" y="833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05"/>
                      <a:pt x="6733" y="675"/>
                      <a:pt x="6823" y="645"/>
                    </a:cubicBezTo>
                    <a:cubicBezTo>
                      <a:pt x="6922" y="605"/>
                      <a:pt x="7001" y="576"/>
                      <a:pt x="7090" y="536"/>
                    </a:cubicBezTo>
                    <a:cubicBezTo>
                      <a:pt x="7170" y="496"/>
                      <a:pt x="7249" y="467"/>
                      <a:pt x="7318" y="427"/>
                    </a:cubicBezTo>
                    <a:cubicBezTo>
                      <a:pt x="7457" y="348"/>
                      <a:pt x="7586" y="278"/>
                      <a:pt x="7675" y="219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0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6269;p54">
                <a:extLst>
                  <a:ext uri="{FF2B5EF4-FFF2-40B4-BE49-F238E27FC236}">
                    <a16:creationId xmlns:a16="http://schemas.microsoft.com/office/drawing/2014/main" id="{6804C23A-5497-CE9A-9A9C-933DE2619CF8}"/>
                  </a:ext>
                </a:extLst>
              </p:cNvPr>
              <p:cNvSpPr/>
              <p:nvPr/>
            </p:nvSpPr>
            <p:spPr>
              <a:xfrm>
                <a:off x="-1001664" y="653609"/>
                <a:ext cx="1304081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101" extrusionOk="0">
                    <a:moveTo>
                      <a:pt x="7963" y="0"/>
                    </a:moveTo>
                    <a:cubicBezTo>
                      <a:pt x="7963" y="0"/>
                      <a:pt x="7933" y="30"/>
                      <a:pt x="7884" y="60"/>
                    </a:cubicBezTo>
                    <a:cubicBezTo>
                      <a:pt x="7834" y="100"/>
                      <a:pt x="7765" y="139"/>
                      <a:pt x="7665" y="199"/>
                    </a:cubicBezTo>
                    <a:cubicBezTo>
                      <a:pt x="7566" y="258"/>
                      <a:pt x="7437" y="318"/>
                      <a:pt x="7299" y="387"/>
                    </a:cubicBezTo>
                    <a:cubicBezTo>
                      <a:pt x="7219" y="417"/>
                      <a:pt x="7140" y="447"/>
                      <a:pt x="7061" y="476"/>
                    </a:cubicBezTo>
                    <a:cubicBezTo>
                      <a:pt x="6981" y="506"/>
                      <a:pt x="6892" y="536"/>
                      <a:pt x="6803" y="566"/>
                    </a:cubicBezTo>
                    <a:cubicBezTo>
                      <a:pt x="6704" y="595"/>
                      <a:pt x="6605" y="625"/>
                      <a:pt x="6505" y="655"/>
                    </a:cubicBezTo>
                    <a:cubicBezTo>
                      <a:pt x="6406" y="685"/>
                      <a:pt x="6297" y="704"/>
                      <a:pt x="6188" y="734"/>
                    </a:cubicBezTo>
                    <a:cubicBezTo>
                      <a:pt x="6079" y="754"/>
                      <a:pt x="5970" y="774"/>
                      <a:pt x="5861" y="794"/>
                    </a:cubicBezTo>
                    <a:cubicBezTo>
                      <a:pt x="5742" y="813"/>
                      <a:pt x="5623" y="833"/>
                      <a:pt x="5504" y="853"/>
                    </a:cubicBezTo>
                    <a:cubicBezTo>
                      <a:pt x="5385" y="873"/>
                      <a:pt x="5256" y="883"/>
                      <a:pt x="5137" y="903"/>
                    </a:cubicBezTo>
                    <a:cubicBezTo>
                      <a:pt x="5008" y="913"/>
                      <a:pt x="4889" y="923"/>
                      <a:pt x="4760" y="932"/>
                    </a:cubicBezTo>
                    <a:cubicBezTo>
                      <a:pt x="4503" y="952"/>
                      <a:pt x="4245" y="942"/>
                      <a:pt x="3987" y="952"/>
                    </a:cubicBezTo>
                    <a:cubicBezTo>
                      <a:pt x="3729" y="942"/>
                      <a:pt x="3461" y="952"/>
                      <a:pt x="3214" y="932"/>
                    </a:cubicBezTo>
                    <a:cubicBezTo>
                      <a:pt x="3085" y="923"/>
                      <a:pt x="2956" y="913"/>
                      <a:pt x="2837" y="893"/>
                    </a:cubicBezTo>
                    <a:cubicBezTo>
                      <a:pt x="2708" y="883"/>
                      <a:pt x="2589" y="873"/>
                      <a:pt x="2460" y="853"/>
                    </a:cubicBezTo>
                    <a:cubicBezTo>
                      <a:pt x="2341" y="833"/>
                      <a:pt x="2222" y="813"/>
                      <a:pt x="2113" y="794"/>
                    </a:cubicBezTo>
                    <a:cubicBezTo>
                      <a:pt x="1994" y="774"/>
                      <a:pt x="1885" y="754"/>
                      <a:pt x="1776" y="734"/>
                    </a:cubicBezTo>
                    <a:cubicBezTo>
                      <a:pt x="1667" y="704"/>
                      <a:pt x="1558" y="685"/>
                      <a:pt x="1458" y="655"/>
                    </a:cubicBezTo>
                    <a:cubicBezTo>
                      <a:pt x="1359" y="625"/>
                      <a:pt x="1260" y="595"/>
                      <a:pt x="1171" y="566"/>
                    </a:cubicBezTo>
                    <a:cubicBezTo>
                      <a:pt x="1082" y="536"/>
                      <a:pt x="992" y="506"/>
                      <a:pt x="903" y="476"/>
                    </a:cubicBezTo>
                    <a:cubicBezTo>
                      <a:pt x="824" y="447"/>
                      <a:pt x="745" y="417"/>
                      <a:pt x="675" y="377"/>
                    </a:cubicBezTo>
                    <a:cubicBezTo>
                      <a:pt x="526" y="318"/>
                      <a:pt x="407" y="258"/>
                      <a:pt x="308" y="199"/>
                    </a:cubicBezTo>
                    <a:cubicBezTo>
                      <a:pt x="209" y="139"/>
                      <a:pt x="130" y="100"/>
                      <a:pt x="80" y="60"/>
                    </a:cubicBezTo>
                    <a:cubicBezTo>
                      <a:pt x="31" y="30"/>
                      <a:pt x="2" y="1"/>
                      <a:pt x="1" y="0"/>
                    </a:cubicBezTo>
                    <a:lnTo>
                      <a:pt x="1" y="0"/>
                    </a:lnTo>
                    <a:cubicBezTo>
                      <a:pt x="2" y="1"/>
                      <a:pt x="31" y="31"/>
                      <a:pt x="80" y="70"/>
                    </a:cubicBezTo>
                    <a:cubicBezTo>
                      <a:pt x="120" y="109"/>
                      <a:pt x="189" y="159"/>
                      <a:pt x="288" y="228"/>
                    </a:cubicBezTo>
                    <a:cubicBezTo>
                      <a:pt x="388" y="288"/>
                      <a:pt x="507" y="357"/>
                      <a:pt x="645" y="437"/>
                    </a:cubicBezTo>
                    <a:cubicBezTo>
                      <a:pt x="715" y="466"/>
                      <a:pt x="794" y="506"/>
                      <a:pt x="883" y="546"/>
                    </a:cubicBezTo>
                    <a:cubicBezTo>
                      <a:pt x="963" y="575"/>
                      <a:pt x="1052" y="615"/>
                      <a:pt x="1141" y="645"/>
                    </a:cubicBezTo>
                    <a:cubicBezTo>
                      <a:pt x="1230" y="685"/>
                      <a:pt x="1330" y="714"/>
                      <a:pt x="1429" y="744"/>
                    </a:cubicBezTo>
                    <a:cubicBezTo>
                      <a:pt x="1538" y="774"/>
                      <a:pt x="1637" y="804"/>
                      <a:pt x="1746" y="833"/>
                    </a:cubicBezTo>
                    <a:cubicBezTo>
                      <a:pt x="1855" y="863"/>
                      <a:pt x="1974" y="893"/>
                      <a:pt x="2083" y="923"/>
                    </a:cubicBezTo>
                    <a:cubicBezTo>
                      <a:pt x="2202" y="942"/>
                      <a:pt x="2321" y="962"/>
                      <a:pt x="2450" y="982"/>
                    </a:cubicBezTo>
                    <a:cubicBezTo>
                      <a:pt x="2569" y="1002"/>
                      <a:pt x="2688" y="1012"/>
                      <a:pt x="2817" y="1032"/>
                    </a:cubicBezTo>
                    <a:cubicBezTo>
                      <a:pt x="2946" y="1051"/>
                      <a:pt x="3075" y="1061"/>
                      <a:pt x="3204" y="1061"/>
                    </a:cubicBezTo>
                    <a:cubicBezTo>
                      <a:pt x="3461" y="1091"/>
                      <a:pt x="3719" y="1091"/>
                      <a:pt x="3987" y="1101"/>
                    </a:cubicBezTo>
                    <a:cubicBezTo>
                      <a:pt x="4245" y="1091"/>
                      <a:pt x="4512" y="1091"/>
                      <a:pt x="4770" y="1061"/>
                    </a:cubicBezTo>
                    <a:cubicBezTo>
                      <a:pt x="4899" y="1061"/>
                      <a:pt x="5028" y="1051"/>
                      <a:pt x="5147" y="1032"/>
                    </a:cubicBezTo>
                    <a:cubicBezTo>
                      <a:pt x="5276" y="1012"/>
                      <a:pt x="5405" y="1002"/>
                      <a:pt x="5524" y="982"/>
                    </a:cubicBezTo>
                    <a:cubicBezTo>
                      <a:pt x="5643" y="962"/>
                      <a:pt x="5762" y="942"/>
                      <a:pt x="5881" y="913"/>
                    </a:cubicBezTo>
                    <a:cubicBezTo>
                      <a:pt x="5990" y="893"/>
                      <a:pt x="6109" y="863"/>
                      <a:pt x="6218" y="833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14"/>
                      <a:pt x="6733" y="675"/>
                      <a:pt x="6823" y="645"/>
                    </a:cubicBezTo>
                    <a:cubicBezTo>
                      <a:pt x="6922" y="615"/>
                      <a:pt x="7001" y="575"/>
                      <a:pt x="7090" y="546"/>
                    </a:cubicBezTo>
                    <a:cubicBezTo>
                      <a:pt x="7170" y="506"/>
                      <a:pt x="7249" y="466"/>
                      <a:pt x="7318" y="437"/>
                    </a:cubicBezTo>
                    <a:cubicBezTo>
                      <a:pt x="7457" y="357"/>
                      <a:pt x="7586" y="288"/>
                      <a:pt x="7675" y="228"/>
                    </a:cubicBezTo>
                    <a:cubicBezTo>
                      <a:pt x="7775" y="159"/>
                      <a:pt x="7844" y="109"/>
                      <a:pt x="7894" y="70"/>
                    </a:cubicBezTo>
                    <a:cubicBezTo>
                      <a:pt x="7943" y="30"/>
                      <a:pt x="7963" y="0"/>
                      <a:pt x="79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6270;p54">
                <a:extLst>
                  <a:ext uri="{FF2B5EF4-FFF2-40B4-BE49-F238E27FC236}">
                    <a16:creationId xmlns:a16="http://schemas.microsoft.com/office/drawing/2014/main" id="{0644D220-C566-9C88-241D-2583478A53E1}"/>
                  </a:ext>
                </a:extLst>
              </p:cNvPr>
              <p:cNvSpPr/>
              <p:nvPr/>
            </p:nvSpPr>
            <p:spPr>
              <a:xfrm>
                <a:off x="-988562" y="793303"/>
                <a:ext cx="1290979" cy="180308"/>
              </a:xfrm>
              <a:custGeom>
                <a:avLst/>
                <a:gdLst/>
                <a:ahLst/>
                <a:cxnLst/>
                <a:rect l="l" t="t" r="r" b="b"/>
                <a:pathLst>
                  <a:path w="7883" h="1101" extrusionOk="0">
                    <a:moveTo>
                      <a:pt x="7883" y="0"/>
                    </a:moveTo>
                    <a:cubicBezTo>
                      <a:pt x="7883" y="0"/>
                      <a:pt x="7853" y="20"/>
                      <a:pt x="7804" y="60"/>
                    </a:cubicBezTo>
                    <a:cubicBezTo>
                      <a:pt x="7754" y="89"/>
                      <a:pt x="7685" y="139"/>
                      <a:pt x="7585" y="198"/>
                    </a:cubicBezTo>
                    <a:cubicBezTo>
                      <a:pt x="7486" y="258"/>
                      <a:pt x="7357" y="317"/>
                      <a:pt x="7219" y="377"/>
                    </a:cubicBezTo>
                    <a:cubicBezTo>
                      <a:pt x="7139" y="407"/>
                      <a:pt x="7060" y="436"/>
                      <a:pt x="6981" y="476"/>
                    </a:cubicBezTo>
                    <a:cubicBezTo>
                      <a:pt x="6901" y="506"/>
                      <a:pt x="6812" y="536"/>
                      <a:pt x="6723" y="565"/>
                    </a:cubicBezTo>
                    <a:cubicBezTo>
                      <a:pt x="6624" y="595"/>
                      <a:pt x="6525" y="625"/>
                      <a:pt x="6425" y="655"/>
                    </a:cubicBezTo>
                    <a:cubicBezTo>
                      <a:pt x="6326" y="674"/>
                      <a:pt x="6217" y="704"/>
                      <a:pt x="6108" y="734"/>
                    </a:cubicBezTo>
                    <a:cubicBezTo>
                      <a:pt x="5999" y="754"/>
                      <a:pt x="5890" y="774"/>
                      <a:pt x="5781" y="793"/>
                    </a:cubicBezTo>
                    <a:cubicBezTo>
                      <a:pt x="5662" y="813"/>
                      <a:pt x="5543" y="833"/>
                      <a:pt x="5424" y="853"/>
                    </a:cubicBezTo>
                    <a:cubicBezTo>
                      <a:pt x="5305" y="873"/>
                      <a:pt x="5176" y="883"/>
                      <a:pt x="5057" y="892"/>
                    </a:cubicBezTo>
                    <a:cubicBezTo>
                      <a:pt x="4928" y="912"/>
                      <a:pt x="4809" y="922"/>
                      <a:pt x="4680" y="922"/>
                    </a:cubicBezTo>
                    <a:cubicBezTo>
                      <a:pt x="4423" y="942"/>
                      <a:pt x="4165" y="942"/>
                      <a:pt x="3907" y="952"/>
                    </a:cubicBezTo>
                    <a:cubicBezTo>
                      <a:pt x="3649" y="942"/>
                      <a:pt x="3381" y="942"/>
                      <a:pt x="3134" y="922"/>
                    </a:cubicBezTo>
                    <a:cubicBezTo>
                      <a:pt x="3005" y="912"/>
                      <a:pt x="2876" y="912"/>
                      <a:pt x="2757" y="892"/>
                    </a:cubicBezTo>
                    <a:cubicBezTo>
                      <a:pt x="2628" y="883"/>
                      <a:pt x="2509" y="873"/>
                      <a:pt x="2380" y="853"/>
                    </a:cubicBezTo>
                    <a:cubicBezTo>
                      <a:pt x="2261" y="833"/>
                      <a:pt x="2142" y="813"/>
                      <a:pt x="2033" y="793"/>
                    </a:cubicBezTo>
                    <a:cubicBezTo>
                      <a:pt x="1914" y="774"/>
                      <a:pt x="1805" y="754"/>
                      <a:pt x="1696" y="734"/>
                    </a:cubicBezTo>
                    <a:cubicBezTo>
                      <a:pt x="1587" y="704"/>
                      <a:pt x="1478" y="674"/>
                      <a:pt x="1378" y="655"/>
                    </a:cubicBezTo>
                    <a:cubicBezTo>
                      <a:pt x="1279" y="625"/>
                      <a:pt x="1180" y="595"/>
                      <a:pt x="1091" y="565"/>
                    </a:cubicBezTo>
                    <a:cubicBezTo>
                      <a:pt x="1002" y="536"/>
                      <a:pt x="912" y="506"/>
                      <a:pt x="823" y="476"/>
                    </a:cubicBezTo>
                    <a:cubicBezTo>
                      <a:pt x="744" y="436"/>
                      <a:pt x="665" y="407"/>
                      <a:pt x="595" y="377"/>
                    </a:cubicBezTo>
                    <a:cubicBezTo>
                      <a:pt x="446" y="317"/>
                      <a:pt x="327" y="258"/>
                      <a:pt x="228" y="198"/>
                    </a:cubicBezTo>
                    <a:cubicBezTo>
                      <a:pt x="129" y="139"/>
                      <a:pt x="50" y="89"/>
                      <a:pt x="0" y="60"/>
                    </a:cubicBezTo>
                    <a:lnTo>
                      <a:pt x="0" y="60"/>
                    </a:lnTo>
                    <a:cubicBezTo>
                      <a:pt x="40" y="99"/>
                      <a:pt x="109" y="159"/>
                      <a:pt x="208" y="218"/>
                    </a:cubicBezTo>
                    <a:cubicBezTo>
                      <a:pt x="308" y="288"/>
                      <a:pt x="427" y="357"/>
                      <a:pt x="565" y="426"/>
                    </a:cubicBezTo>
                    <a:cubicBezTo>
                      <a:pt x="635" y="466"/>
                      <a:pt x="714" y="496"/>
                      <a:pt x="803" y="536"/>
                    </a:cubicBezTo>
                    <a:cubicBezTo>
                      <a:pt x="883" y="575"/>
                      <a:pt x="972" y="605"/>
                      <a:pt x="1061" y="645"/>
                    </a:cubicBezTo>
                    <a:cubicBezTo>
                      <a:pt x="1150" y="674"/>
                      <a:pt x="1250" y="714"/>
                      <a:pt x="1349" y="744"/>
                    </a:cubicBezTo>
                    <a:cubicBezTo>
                      <a:pt x="1458" y="774"/>
                      <a:pt x="1557" y="803"/>
                      <a:pt x="1666" y="833"/>
                    </a:cubicBezTo>
                    <a:cubicBezTo>
                      <a:pt x="1775" y="863"/>
                      <a:pt x="1894" y="883"/>
                      <a:pt x="2003" y="912"/>
                    </a:cubicBezTo>
                    <a:cubicBezTo>
                      <a:pt x="2122" y="942"/>
                      <a:pt x="2241" y="952"/>
                      <a:pt x="2370" y="982"/>
                    </a:cubicBezTo>
                    <a:cubicBezTo>
                      <a:pt x="2489" y="1002"/>
                      <a:pt x="2608" y="1011"/>
                      <a:pt x="2737" y="1031"/>
                    </a:cubicBezTo>
                    <a:cubicBezTo>
                      <a:pt x="2866" y="1041"/>
                      <a:pt x="2995" y="1051"/>
                      <a:pt x="3124" y="1061"/>
                    </a:cubicBezTo>
                    <a:cubicBezTo>
                      <a:pt x="3381" y="1091"/>
                      <a:pt x="3639" y="1091"/>
                      <a:pt x="3907" y="1101"/>
                    </a:cubicBezTo>
                    <a:cubicBezTo>
                      <a:pt x="4165" y="1091"/>
                      <a:pt x="4432" y="1091"/>
                      <a:pt x="4690" y="1061"/>
                    </a:cubicBezTo>
                    <a:cubicBezTo>
                      <a:pt x="4819" y="1051"/>
                      <a:pt x="4948" y="1041"/>
                      <a:pt x="5067" y="1031"/>
                    </a:cubicBezTo>
                    <a:cubicBezTo>
                      <a:pt x="5196" y="1011"/>
                      <a:pt x="5325" y="1002"/>
                      <a:pt x="5444" y="982"/>
                    </a:cubicBezTo>
                    <a:cubicBezTo>
                      <a:pt x="5563" y="952"/>
                      <a:pt x="5682" y="942"/>
                      <a:pt x="5801" y="912"/>
                    </a:cubicBezTo>
                    <a:cubicBezTo>
                      <a:pt x="5910" y="883"/>
                      <a:pt x="6029" y="863"/>
                      <a:pt x="6138" y="833"/>
                    </a:cubicBezTo>
                    <a:cubicBezTo>
                      <a:pt x="6247" y="803"/>
                      <a:pt x="6356" y="774"/>
                      <a:pt x="6455" y="744"/>
                    </a:cubicBezTo>
                    <a:cubicBezTo>
                      <a:pt x="6554" y="714"/>
                      <a:pt x="6653" y="674"/>
                      <a:pt x="6743" y="645"/>
                    </a:cubicBezTo>
                    <a:cubicBezTo>
                      <a:pt x="6842" y="605"/>
                      <a:pt x="6921" y="575"/>
                      <a:pt x="7010" y="536"/>
                    </a:cubicBezTo>
                    <a:cubicBezTo>
                      <a:pt x="7090" y="496"/>
                      <a:pt x="7169" y="466"/>
                      <a:pt x="7238" y="426"/>
                    </a:cubicBezTo>
                    <a:cubicBezTo>
                      <a:pt x="7377" y="357"/>
                      <a:pt x="7506" y="288"/>
                      <a:pt x="7595" y="218"/>
                    </a:cubicBezTo>
                    <a:cubicBezTo>
                      <a:pt x="7695" y="159"/>
                      <a:pt x="7764" y="99"/>
                      <a:pt x="7814" y="60"/>
                    </a:cubicBezTo>
                    <a:cubicBezTo>
                      <a:pt x="7863" y="20"/>
                      <a:pt x="7883" y="0"/>
                      <a:pt x="788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6271;p54">
                <a:extLst>
                  <a:ext uri="{FF2B5EF4-FFF2-40B4-BE49-F238E27FC236}">
                    <a16:creationId xmlns:a16="http://schemas.microsoft.com/office/drawing/2014/main" id="{F43D7CD1-E945-CBE5-04D8-9C0018E15439}"/>
                  </a:ext>
                </a:extLst>
              </p:cNvPr>
              <p:cNvSpPr/>
              <p:nvPr/>
            </p:nvSpPr>
            <p:spPr>
              <a:xfrm>
                <a:off x="-1001664" y="932832"/>
                <a:ext cx="1304081" cy="178834"/>
              </a:xfrm>
              <a:custGeom>
                <a:avLst/>
                <a:gdLst/>
                <a:ahLst/>
                <a:cxnLst/>
                <a:rect l="l" t="t" r="r" b="b"/>
                <a:pathLst>
                  <a:path w="7963" h="1092" extrusionOk="0">
                    <a:moveTo>
                      <a:pt x="7963" y="1"/>
                    </a:moveTo>
                    <a:cubicBezTo>
                      <a:pt x="7963" y="1"/>
                      <a:pt x="7933" y="21"/>
                      <a:pt x="7884" y="50"/>
                    </a:cubicBezTo>
                    <a:cubicBezTo>
                      <a:pt x="7834" y="90"/>
                      <a:pt x="7765" y="140"/>
                      <a:pt x="7665" y="199"/>
                    </a:cubicBezTo>
                    <a:cubicBezTo>
                      <a:pt x="7566" y="249"/>
                      <a:pt x="7437" y="308"/>
                      <a:pt x="7299" y="378"/>
                    </a:cubicBezTo>
                    <a:cubicBezTo>
                      <a:pt x="7219" y="407"/>
                      <a:pt x="7140" y="437"/>
                      <a:pt x="7061" y="467"/>
                    </a:cubicBezTo>
                    <a:cubicBezTo>
                      <a:pt x="6981" y="497"/>
                      <a:pt x="6892" y="526"/>
                      <a:pt x="6803" y="566"/>
                    </a:cubicBezTo>
                    <a:cubicBezTo>
                      <a:pt x="6704" y="596"/>
                      <a:pt x="6605" y="616"/>
                      <a:pt x="6505" y="645"/>
                    </a:cubicBezTo>
                    <a:cubicBezTo>
                      <a:pt x="6406" y="675"/>
                      <a:pt x="6297" y="705"/>
                      <a:pt x="6188" y="725"/>
                    </a:cubicBezTo>
                    <a:cubicBezTo>
                      <a:pt x="6079" y="744"/>
                      <a:pt x="5970" y="774"/>
                      <a:pt x="5861" y="794"/>
                    </a:cubicBezTo>
                    <a:cubicBezTo>
                      <a:pt x="5742" y="814"/>
                      <a:pt x="5623" y="834"/>
                      <a:pt x="5504" y="844"/>
                    </a:cubicBezTo>
                    <a:cubicBezTo>
                      <a:pt x="5385" y="873"/>
                      <a:pt x="5256" y="873"/>
                      <a:pt x="5137" y="893"/>
                    </a:cubicBezTo>
                    <a:cubicBezTo>
                      <a:pt x="5008" y="903"/>
                      <a:pt x="4889" y="913"/>
                      <a:pt x="4760" y="923"/>
                    </a:cubicBezTo>
                    <a:cubicBezTo>
                      <a:pt x="4503" y="943"/>
                      <a:pt x="4245" y="943"/>
                      <a:pt x="3987" y="943"/>
                    </a:cubicBezTo>
                    <a:cubicBezTo>
                      <a:pt x="3729" y="943"/>
                      <a:pt x="3461" y="943"/>
                      <a:pt x="3214" y="923"/>
                    </a:cubicBezTo>
                    <a:cubicBezTo>
                      <a:pt x="3085" y="913"/>
                      <a:pt x="2956" y="903"/>
                      <a:pt x="2837" y="893"/>
                    </a:cubicBezTo>
                    <a:cubicBezTo>
                      <a:pt x="2708" y="873"/>
                      <a:pt x="2589" y="873"/>
                      <a:pt x="2460" y="844"/>
                    </a:cubicBezTo>
                    <a:cubicBezTo>
                      <a:pt x="2341" y="834"/>
                      <a:pt x="2222" y="814"/>
                      <a:pt x="2113" y="794"/>
                    </a:cubicBezTo>
                    <a:cubicBezTo>
                      <a:pt x="1994" y="774"/>
                      <a:pt x="1885" y="744"/>
                      <a:pt x="1776" y="725"/>
                    </a:cubicBezTo>
                    <a:cubicBezTo>
                      <a:pt x="1667" y="705"/>
                      <a:pt x="1558" y="675"/>
                      <a:pt x="1458" y="645"/>
                    </a:cubicBezTo>
                    <a:cubicBezTo>
                      <a:pt x="1359" y="616"/>
                      <a:pt x="1260" y="596"/>
                      <a:pt x="1171" y="566"/>
                    </a:cubicBezTo>
                    <a:cubicBezTo>
                      <a:pt x="1082" y="526"/>
                      <a:pt x="992" y="497"/>
                      <a:pt x="903" y="467"/>
                    </a:cubicBezTo>
                    <a:cubicBezTo>
                      <a:pt x="824" y="437"/>
                      <a:pt x="745" y="407"/>
                      <a:pt x="675" y="378"/>
                    </a:cubicBezTo>
                    <a:cubicBezTo>
                      <a:pt x="526" y="308"/>
                      <a:pt x="407" y="249"/>
                      <a:pt x="308" y="199"/>
                    </a:cubicBezTo>
                    <a:cubicBezTo>
                      <a:pt x="209" y="140"/>
                      <a:pt x="130" y="90"/>
                      <a:pt x="80" y="50"/>
                    </a:cubicBezTo>
                    <a:cubicBezTo>
                      <a:pt x="31" y="21"/>
                      <a:pt x="2" y="1"/>
                      <a:pt x="1" y="1"/>
                    </a:cubicBezTo>
                    <a:lnTo>
                      <a:pt x="1" y="1"/>
                    </a:lnTo>
                    <a:cubicBezTo>
                      <a:pt x="2" y="1"/>
                      <a:pt x="31" y="21"/>
                      <a:pt x="80" y="60"/>
                    </a:cubicBezTo>
                    <a:cubicBezTo>
                      <a:pt x="120" y="100"/>
                      <a:pt x="189" y="159"/>
                      <a:pt x="288" y="219"/>
                    </a:cubicBezTo>
                    <a:cubicBezTo>
                      <a:pt x="388" y="278"/>
                      <a:pt x="507" y="348"/>
                      <a:pt x="645" y="427"/>
                    </a:cubicBezTo>
                    <a:cubicBezTo>
                      <a:pt x="715" y="467"/>
                      <a:pt x="794" y="497"/>
                      <a:pt x="883" y="536"/>
                    </a:cubicBezTo>
                    <a:cubicBezTo>
                      <a:pt x="963" y="576"/>
                      <a:pt x="1052" y="606"/>
                      <a:pt x="1141" y="645"/>
                    </a:cubicBezTo>
                    <a:cubicBezTo>
                      <a:pt x="1230" y="675"/>
                      <a:pt x="1330" y="705"/>
                      <a:pt x="1429" y="744"/>
                    </a:cubicBezTo>
                    <a:cubicBezTo>
                      <a:pt x="1538" y="774"/>
                      <a:pt x="1637" y="804"/>
                      <a:pt x="1746" y="834"/>
                    </a:cubicBezTo>
                    <a:cubicBezTo>
                      <a:pt x="1855" y="854"/>
                      <a:pt x="1974" y="883"/>
                      <a:pt x="2083" y="913"/>
                    </a:cubicBezTo>
                    <a:cubicBezTo>
                      <a:pt x="2202" y="943"/>
                      <a:pt x="2321" y="953"/>
                      <a:pt x="2450" y="973"/>
                    </a:cubicBezTo>
                    <a:cubicBezTo>
                      <a:pt x="2569" y="1002"/>
                      <a:pt x="2688" y="1012"/>
                      <a:pt x="2817" y="1022"/>
                    </a:cubicBezTo>
                    <a:cubicBezTo>
                      <a:pt x="2946" y="1042"/>
                      <a:pt x="3075" y="1052"/>
                      <a:pt x="3204" y="1062"/>
                    </a:cubicBezTo>
                    <a:cubicBezTo>
                      <a:pt x="3461" y="1082"/>
                      <a:pt x="3719" y="1082"/>
                      <a:pt x="3987" y="1092"/>
                    </a:cubicBezTo>
                    <a:cubicBezTo>
                      <a:pt x="4245" y="1082"/>
                      <a:pt x="4512" y="1082"/>
                      <a:pt x="4770" y="1062"/>
                    </a:cubicBezTo>
                    <a:cubicBezTo>
                      <a:pt x="4899" y="1052"/>
                      <a:pt x="5028" y="1042"/>
                      <a:pt x="5147" y="1022"/>
                    </a:cubicBezTo>
                    <a:cubicBezTo>
                      <a:pt x="5276" y="1012"/>
                      <a:pt x="5405" y="1002"/>
                      <a:pt x="5524" y="973"/>
                    </a:cubicBezTo>
                    <a:cubicBezTo>
                      <a:pt x="5643" y="953"/>
                      <a:pt x="5762" y="933"/>
                      <a:pt x="5881" y="913"/>
                    </a:cubicBezTo>
                    <a:cubicBezTo>
                      <a:pt x="5990" y="883"/>
                      <a:pt x="6109" y="854"/>
                      <a:pt x="6218" y="834"/>
                    </a:cubicBezTo>
                    <a:cubicBezTo>
                      <a:pt x="6327" y="804"/>
                      <a:pt x="6436" y="774"/>
                      <a:pt x="6535" y="744"/>
                    </a:cubicBezTo>
                    <a:cubicBezTo>
                      <a:pt x="6634" y="705"/>
                      <a:pt x="6733" y="675"/>
                      <a:pt x="6823" y="645"/>
                    </a:cubicBezTo>
                    <a:cubicBezTo>
                      <a:pt x="6922" y="606"/>
                      <a:pt x="7001" y="576"/>
                      <a:pt x="7090" y="536"/>
                    </a:cubicBezTo>
                    <a:cubicBezTo>
                      <a:pt x="7170" y="497"/>
                      <a:pt x="7249" y="467"/>
                      <a:pt x="7318" y="427"/>
                    </a:cubicBezTo>
                    <a:cubicBezTo>
                      <a:pt x="7457" y="348"/>
                      <a:pt x="7586" y="278"/>
                      <a:pt x="7675" y="219"/>
                    </a:cubicBezTo>
                    <a:cubicBezTo>
                      <a:pt x="7775" y="159"/>
                      <a:pt x="7844" y="100"/>
                      <a:pt x="7894" y="60"/>
                    </a:cubicBezTo>
                    <a:cubicBezTo>
                      <a:pt x="7943" y="21"/>
                      <a:pt x="7963" y="1"/>
                      <a:pt x="7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6272;p54">
                <a:extLst>
                  <a:ext uri="{FF2B5EF4-FFF2-40B4-BE49-F238E27FC236}">
                    <a16:creationId xmlns:a16="http://schemas.microsoft.com/office/drawing/2014/main" id="{90AA2BF0-DF65-EE34-25DC-6C17E2690B30}"/>
                  </a:ext>
                </a:extLst>
              </p:cNvPr>
              <p:cNvSpPr/>
              <p:nvPr/>
            </p:nvSpPr>
            <p:spPr>
              <a:xfrm>
                <a:off x="-303358" y="-1491581"/>
                <a:ext cx="583176" cy="866658"/>
              </a:xfrm>
              <a:custGeom>
                <a:avLst/>
                <a:gdLst/>
                <a:ahLst/>
                <a:cxnLst/>
                <a:rect l="l" t="t" r="r" b="b"/>
                <a:pathLst>
                  <a:path w="3561" h="5292" extrusionOk="0">
                    <a:moveTo>
                      <a:pt x="492" y="1"/>
                    </a:moveTo>
                    <a:cubicBezTo>
                      <a:pt x="323" y="1"/>
                      <a:pt x="155" y="26"/>
                      <a:pt x="1" y="90"/>
                    </a:cubicBezTo>
                    <a:cubicBezTo>
                      <a:pt x="134" y="44"/>
                      <a:pt x="275" y="25"/>
                      <a:pt x="417" y="25"/>
                    </a:cubicBezTo>
                    <a:cubicBezTo>
                      <a:pt x="729" y="25"/>
                      <a:pt x="1050" y="117"/>
                      <a:pt x="1329" y="219"/>
                    </a:cubicBezTo>
                    <a:cubicBezTo>
                      <a:pt x="1855" y="408"/>
                      <a:pt x="2271" y="775"/>
                      <a:pt x="2598" y="1221"/>
                    </a:cubicBezTo>
                    <a:cubicBezTo>
                      <a:pt x="2935" y="1677"/>
                      <a:pt x="3164" y="2212"/>
                      <a:pt x="3312" y="2768"/>
                    </a:cubicBezTo>
                    <a:cubicBezTo>
                      <a:pt x="3461" y="3323"/>
                      <a:pt x="3530" y="3948"/>
                      <a:pt x="3372" y="4513"/>
                    </a:cubicBezTo>
                    <a:cubicBezTo>
                      <a:pt x="3302" y="4771"/>
                      <a:pt x="3164" y="5028"/>
                      <a:pt x="2926" y="5177"/>
                    </a:cubicBezTo>
                    <a:cubicBezTo>
                      <a:pt x="2786" y="5260"/>
                      <a:pt x="2638" y="5285"/>
                      <a:pt x="2485" y="5285"/>
                    </a:cubicBezTo>
                    <a:cubicBezTo>
                      <a:pt x="2399" y="5285"/>
                      <a:pt x="2311" y="5277"/>
                      <a:pt x="2222" y="5266"/>
                    </a:cubicBezTo>
                    <a:lnTo>
                      <a:pt x="2222" y="5266"/>
                    </a:lnTo>
                    <a:cubicBezTo>
                      <a:pt x="2315" y="5283"/>
                      <a:pt x="2407" y="5292"/>
                      <a:pt x="2497" y="5292"/>
                    </a:cubicBezTo>
                    <a:cubicBezTo>
                      <a:pt x="2788" y="5292"/>
                      <a:pt x="3053" y="5195"/>
                      <a:pt x="3243" y="4929"/>
                    </a:cubicBezTo>
                    <a:cubicBezTo>
                      <a:pt x="3520" y="4542"/>
                      <a:pt x="3560" y="3987"/>
                      <a:pt x="3520" y="3521"/>
                    </a:cubicBezTo>
                    <a:cubicBezTo>
                      <a:pt x="3441" y="2540"/>
                      <a:pt x="3054" y="1528"/>
                      <a:pt x="2360" y="814"/>
                    </a:cubicBezTo>
                    <a:cubicBezTo>
                      <a:pt x="2023" y="457"/>
                      <a:pt x="1607" y="229"/>
                      <a:pt x="1141" y="100"/>
                    </a:cubicBezTo>
                    <a:cubicBezTo>
                      <a:pt x="938" y="44"/>
                      <a:pt x="714" y="1"/>
                      <a:pt x="492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6273;p54">
                <a:extLst>
                  <a:ext uri="{FF2B5EF4-FFF2-40B4-BE49-F238E27FC236}">
                    <a16:creationId xmlns:a16="http://schemas.microsoft.com/office/drawing/2014/main" id="{E83903D2-8589-8BDE-FD46-A7A93A73F546}"/>
                  </a:ext>
                </a:extLst>
              </p:cNvPr>
              <p:cNvSpPr/>
              <p:nvPr/>
            </p:nvSpPr>
            <p:spPr>
              <a:xfrm>
                <a:off x="-296807" y="-1382348"/>
                <a:ext cx="498672" cy="649502"/>
              </a:xfrm>
              <a:custGeom>
                <a:avLst/>
                <a:gdLst/>
                <a:ahLst/>
                <a:cxnLst/>
                <a:rect l="l" t="t" r="r" b="b"/>
                <a:pathLst>
                  <a:path w="3045" h="3966" extrusionOk="0">
                    <a:moveTo>
                      <a:pt x="693" y="1"/>
                    </a:moveTo>
                    <a:cubicBezTo>
                      <a:pt x="415" y="1"/>
                      <a:pt x="155" y="91"/>
                      <a:pt x="0" y="365"/>
                    </a:cubicBezTo>
                    <a:cubicBezTo>
                      <a:pt x="164" y="127"/>
                      <a:pt x="403" y="43"/>
                      <a:pt x="659" y="43"/>
                    </a:cubicBezTo>
                    <a:cubicBezTo>
                      <a:pt x="775" y="43"/>
                      <a:pt x="894" y="60"/>
                      <a:pt x="1012" y="88"/>
                    </a:cubicBezTo>
                    <a:cubicBezTo>
                      <a:pt x="1468" y="197"/>
                      <a:pt x="1864" y="435"/>
                      <a:pt x="2162" y="802"/>
                    </a:cubicBezTo>
                    <a:cubicBezTo>
                      <a:pt x="2687" y="1446"/>
                      <a:pt x="3044" y="2477"/>
                      <a:pt x="2856" y="3310"/>
                    </a:cubicBezTo>
                    <a:cubicBezTo>
                      <a:pt x="2806" y="3519"/>
                      <a:pt x="2707" y="3727"/>
                      <a:pt x="2529" y="3846"/>
                    </a:cubicBezTo>
                    <a:cubicBezTo>
                      <a:pt x="2416" y="3925"/>
                      <a:pt x="2291" y="3951"/>
                      <a:pt x="2161" y="3951"/>
                    </a:cubicBezTo>
                    <a:cubicBezTo>
                      <a:pt x="2096" y="3951"/>
                      <a:pt x="2030" y="3945"/>
                      <a:pt x="1963" y="3935"/>
                    </a:cubicBezTo>
                    <a:lnTo>
                      <a:pt x="1963" y="3935"/>
                    </a:lnTo>
                    <a:cubicBezTo>
                      <a:pt x="2050" y="3952"/>
                      <a:pt x="2138" y="3966"/>
                      <a:pt x="2224" y="3966"/>
                    </a:cubicBezTo>
                    <a:cubicBezTo>
                      <a:pt x="2330" y="3966"/>
                      <a:pt x="2434" y="3946"/>
                      <a:pt x="2530" y="3887"/>
                    </a:cubicBezTo>
                    <a:lnTo>
                      <a:pt x="2530" y="3887"/>
                    </a:lnTo>
                    <a:cubicBezTo>
                      <a:pt x="2530" y="3887"/>
                      <a:pt x="2530" y="3887"/>
                      <a:pt x="2530" y="3887"/>
                    </a:cubicBezTo>
                    <a:lnTo>
                      <a:pt x="2530" y="3887"/>
                    </a:lnTo>
                    <a:cubicBezTo>
                      <a:pt x="2536" y="3884"/>
                      <a:pt x="2542" y="3880"/>
                      <a:pt x="2548" y="3875"/>
                    </a:cubicBezTo>
                    <a:cubicBezTo>
                      <a:pt x="2965" y="3618"/>
                      <a:pt x="2995" y="2993"/>
                      <a:pt x="2955" y="2567"/>
                    </a:cubicBezTo>
                    <a:cubicBezTo>
                      <a:pt x="2905" y="2041"/>
                      <a:pt x="2737" y="1506"/>
                      <a:pt x="2449" y="1060"/>
                    </a:cubicBezTo>
                    <a:cubicBezTo>
                      <a:pt x="2182" y="623"/>
                      <a:pt x="1805" y="266"/>
                      <a:pt x="1299" y="108"/>
                    </a:cubicBezTo>
                    <a:cubicBezTo>
                      <a:pt x="1111" y="49"/>
                      <a:pt x="897" y="1"/>
                      <a:pt x="69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6274;p54">
                <a:extLst>
                  <a:ext uri="{FF2B5EF4-FFF2-40B4-BE49-F238E27FC236}">
                    <a16:creationId xmlns:a16="http://schemas.microsoft.com/office/drawing/2014/main" id="{6A225795-6B1D-ABB7-9BC8-B7DC00FC3CD6}"/>
                  </a:ext>
                </a:extLst>
              </p:cNvPr>
              <p:cNvSpPr/>
              <p:nvPr/>
            </p:nvSpPr>
            <p:spPr>
              <a:xfrm>
                <a:off x="-204279" y="-1261487"/>
                <a:ext cx="302151" cy="403523"/>
              </a:xfrm>
              <a:custGeom>
                <a:avLst/>
                <a:gdLst/>
                <a:ahLst/>
                <a:cxnLst/>
                <a:rect l="l" t="t" r="r" b="b"/>
                <a:pathLst>
                  <a:path w="1845" h="2464" extrusionOk="0">
                    <a:moveTo>
                      <a:pt x="406" y="0"/>
                    </a:moveTo>
                    <a:cubicBezTo>
                      <a:pt x="245" y="0"/>
                      <a:pt x="93" y="48"/>
                      <a:pt x="0" y="193"/>
                    </a:cubicBezTo>
                    <a:cubicBezTo>
                      <a:pt x="93" y="82"/>
                      <a:pt x="224" y="40"/>
                      <a:pt x="366" y="40"/>
                    </a:cubicBezTo>
                    <a:cubicBezTo>
                      <a:pt x="619" y="40"/>
                      <a:pt x="906" y="175"/>
                      <a:pt x="1071" y="302"/>
                    </a:cubicBezTo>
                    <a:cubicBezTo>
                      <a:pt x="1418" y="559"/>
                      <a:pt x="1626" y="1006"/>
                      <a:pt x="1716" y="1412"/>
                    </a:cubicBezTo>
                    <a:cubicBezTo>
                      <a:pt x="1785" y="1739"/>
                      <a:pt x="1845" y="2295"/>
                      <a:pt x="1468" y="2463"/>
                    </a:cubicBezTo>
                    <a:cubicBezTo>
                      <a:pt x="1755" y="2374"/>
                      <a:pt x="1825" y="2037"/>
                      <a:pt x="1825" y="1769"/>
                    </a:cubicBezTo>
                    <a:cubicBezTo>
                      <a:pt x="1835" y="1402"/>
                      <a:pt x="1726" y="1016"/>
                      <a:pt x="1537" y="708"/>
                    </a:cubicBezTo>
                    <a:cubicBezTo>
                      <a:pt x="1379" y="431"/>
                      <a:pt x="1141" y="193"/>
                      <a:pt x="833" y="84"/>
                    </a:cubicBezTo>
                    <a:cubicBezTo>
                      <a:pt x="710" y="41"/>
                      <a:pt x="554" y="0"/>
                      <a:pt x="40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6275;p54">
                <a:extLst>
                  <a:ext uri="{FF2B5EF4-FFF2-40B4-BE49-F238E27FC236}">
                    <a16:creationId xmlns:a16="http://schemas.microsoft.com/office/drawing/2014/main" id="{33168F67-8D93-1AC4-2607-8CD77BA2009F}"/>
                  </a:ext>
                </a:extLst>
              </p:cNvPr>
              <p:cNvSpPr/>
              <p:nvPr/>
            </p:nvSpPr>
            <p:spPr>
              <a:xfrm>
                <a:off x="-1040641" y="-267092"/>
                <a:ext cx="185385" cy="469358"/>
              </a:xfrm>
              <a:custGeom>
                <a:avLst/>
                <a:gdLst/>
                <a:ahLst/>
                <a:cxnLst/>
                <a:rect l="l" t="t" r="r" b="b"/>
                <a:pathLst>
                  <a:path w="1132" h="2866" extrusionOk="0">
                    <a:moveTo>
                      <a:pt x="1082" y="0"/>
                    </a:moveTo>
                    <a:cubicBezTo>
                      <a:pt x="1062" y="50"/>
                      <a:pt x="1042" y="90"/>
                      <a:pt x="1022" y="139"/>
                    </a:cubicBezTo>
                    <a:cubicBezTo>
                      <a:pt x="854" y="486"/>
                      <a:pt x="715" y="893"/>
                      <a:pt x="586" y="1289"/>
                    </a:cubicBezTo>
                    <a:lnTo>
                      <a:pt x="546" y="1398"/>
                    </a:lnTo>
                    <a:cubicBezTo>
                      <a:pt x="398" y="1825"/>
                      <a:pt x="249" y="2251"/>
                      <a:pt x="41" y="2638"/>
                    </a:cubicBezTo>
                    <a:cubicBezTo>
                      <a:pt x="31" y="2668"/>
                      <a:pt x="11" y="2697"/>
                      <a:pt x="1" y="2717"/>
                    </a:cubicBezTo>
                    <a:lnTo>
                      <a:pt x="1" y="2866"/>
                    </a:lnTo>
                    <a:cubicBezTo>
                      <a:pt x="229" y="2509"/>
                      <a:pt x="368" y="2122"/>
                      <a:pt x="487" y="1765"/>
                    </a:cubicBezTo>
                    <a:cubicBezTo>
                      <a:pt x="606" y="1398"/>
                      <a:pt x="725" y="1051"/>
                      <a:pt x="834" y="734"/>
                    </a:cubicBezTo>
                    <a:cubicBezTo>
                      <a:pt x="923" y="466"/>
                      <a:pt x="1012" y="228"/>
                      <a:pt x="1131" y="20"/>
                    </a:cubicBezTo>
                    <a:cubicBezTo>
                      <a:pt x="1111" y="20"/>
                      <a:pt x="1102" y="10"/>
                      <a:pt x="108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6276;p54">
                <a:extLst>
                  <a:ext uri="{FF2B5EF4-FFF2-40B4-BE49-F238E27FC236}">
                    <a16:creationId xmlns:a16="http://schemas.microsoft.com/office/drawing/2014/main" id="{F3EDEDDB-F0AF-8474-68EB-A704E6D5E692}"/>
                  </a:ext>
                </a:extLst>
              </p:cNvPr>
              <p:cNvSpPr/>
              <p:nvPr/>
            </p:nvSpPr>
            <p:spPr>
              <a:xfrm>
                <a:off x="-1040641" y="-314257"/>
                <a:ext cx="91218" cy="238937"/>
              </a:xfrm>
              <a:custGeom>
                <a:avLst/>
                <a:gdLst/>
                <a:ahLst/>
                <a:cxnLst/>
                <a:rect l="l" t="t" r="r" b="b"/>
                <a:pathLst>
                  <a:path w="557" h="1459" extrusionOk="0">
                    <a:moveTo>
                      <a:pt x="497" y="1"/>
                    </a:moveTo>
                    <a:cubicBezTo>
                      <a:pt x="487" y="11"/>
                      <a:pt x="477" y="21"/>
                      <a:pt x="477" y="31"/>
                    </a:cubicBezTo>
                    <a:cubicBezTo>
                      <a:pt x="398" y="169"/>
                      <a:pt x="338" y="318"/>
                      <a:pt x="269" y="477"/>
                    </a:cubicBezTo>
                    <a:cubicBezTo>
                      <a:pt x="170" y="715"/>
                      <a:pt x="90" y="973"/>
                      <a:pt x="1" y="1240"/>
                    </a:cubicBezTo>
                    <a:lnTo>
                      <a:pt x="1" y="1458"/>
                    </a:lnTo>
                    <a:lnTo>
                      <a:pt x="21" y="1389"/>
                    </a:lnTo>
                    <a:cubicBezTo>
                      <a:pt x="160" y="973"/>
                      <a:pt x="308" y="556"/>
                      <a:pt x="487" y="169"/>
                    </a:cubicBezTo>
                    <a:cubicBezTo>
                      <a:pt x="507" y="130"/>
                      <a:pt x="526" y="80"/>
                      <a:pt x="556" y="41"/>
                    </a:cubicBezTo>
                    <a:cubicBezTo>
                      <a:pt x="536" y="21"/>
                      <a:pt x="517" y="11"/>
                      <a:pt x="49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6277;p54">
                <a:extLst>
                  <a:ext uri="{FF2B5EF4-FFF2-40B4-BE49-F238E27FC236}">
                    <a16:creationId xmlns:a16="http://schemas.microsoft.com/office/drawing/2014/main" id="{5B4EE42C-30DD-4F7A-1781-8C0BE8227571}"/>
                  </a:ext>
                </a:extLst>
              </p:cNvPr>
              <p:cNvSpPr/>
              <p:nvPr/>
            </p:nvSpPr>
            <p:spPr>
              <a:xfrm>
                <a:off x="-951223" y="-486376"/>
                <a:ext cx="204709" cy="160983"/>
              </a:xfrm>
              <a:custGeom>
                <a:avLst/>
                <a:gdLst/>
                <a:ahLst/>
                <a:cxnLst/>
                <a:rect l="l" t="t" r="r" b="b"/>
                <a:pathLst>
                  <a:path w="1250" h="983" extrusionOk="0">
                    <a:moveTo>
                      <a:pt x="1220" y="1"/>
                    </a:moveTo>
                    <a:cubicBezTo>
                      <a:pt x="1190" y="1"/>
                      <a:pt x="1150" y="1"/>
                      <a:pt x="1101" y="11"/>
                    </a:cubicBezTo>
                    <a:cubicBezTo>
                      <a:pt x="1002" y="31"/>
                      <a:pt x="843" y="80"/>
                      <a:pt x="675" y="189"/>
                    </a:cubicBezTo>
                    <a:cubicBezTo>
                      <a:pt x="496" y="298"/>
                      <a:pt x="318" y="467"/>
                      <a:pt x="159" y="705"/>
                    </a:cubicBezTo>
                    <a:cubicBezTo>
                      <a:pt x="119" y="764"/>
                      <a:pt x="80" y="814"/>
                      <a:pt x="40" y="883"/>
                    </a:cubicBezTo>
                    <a:cubicBezTo>
                      <a:pt x="30" y="903"/>
                      <a:pt x="20" y="923"/>
                      <a:pt x="0" y="943"/>
                    </a:cubicBezTo>
                    <a:cubicBezTo>
                      <a:pt x="20" y="953"/>
                      <a:pt x="40" y="973"/>
                      <a:pt x="60" y="982"/>
                    </a:cubicBezTo>
                    <a:cubicBezTo>
                      <a:pt x="268" y="606"/>
                      <a:pt x="496" y="348"/>
                      <a:pt x="754" y="189"/>
                    </a:cubicBezTo>
                    <a:cubicBezTo>
                      <a:pt x="903" y="90"/>
                      <a:pt x="1071" y="31"/>
                      <a:pt x="12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6278;p54">
                <a:extLst>
                  <a:ext uri="{FF2B5EF4-FFF2-40B4-BE49-F238E27FC236}">
                    <a16:creationId xmlns:a16="http://schemas.microsoft.com/office/drawing/2014/main" id="{82956EB4-D63F-979E-BAB9-82428F51239B}"/>
                  </a:ext>
                </a:extLst>
              </p:cNvPr>
              <p:cNvSpPr/>
              <p:nvPr/>
            </p:nvSpPr>
            <p:spPr>
              <a:xfrm>
                <a:off x="-850506" y="-392537"/>
                <a:ext cx="172283" cy="107759"/>
              </a:xfrm>
              <a:custGeom>
                <a:avLst/>
                <a:gdLst/>
                <a:ahLst/>
                <a:cxnLst/>
                <a:rect l="l" t="t" r="r" b="b"/>
                <a:pathLst>
                  <a:path w="1052" h="658" extrusionOk="0">
                    <a:moveTo>
                      <a:pt x="815" y="0"/>
                    </a:moveTo>
                    <a:cubicBezTo>
                      <a:pt x="795" y="0"/>
                      <a:pt x="774" y="1"/>
                      <a:pt x="754" y="3"/>
                    </a:cubicBezTo>
                    <a:cubicBezTo>
                      <a:pt x="684" y="13"/>
                      <a:pt x="565" y="33"/>
                      <a:pt x="446" y="112"/>
                    </a:cubicBezTo>
                    <a:cubicBezTo>
                      <a:pt x="288" y="211"/>
                      <a:pt x="139" y="390"/>
                      <a:pt x="0" y="638"/>
                    </a:cubicBezTo>
                    <a:cubicBezTo>
                      <a:pt x="10" y="647"/>
                      <a:pt x="20" y="647"/>
                      <a:pt x="40" y="657"/>
                    </a:cubicBezTo>
                    <a:cubicBezTo>
                      <a:pt x="179" y="429"/>
                      <a:pt x="327" y="251"/>
                      <a:pt x="476" y="162"/>
                    </a:cubicBezTo>
                    <a:cubicBezTo>
                      <a:pt x="635" y="53"/>
                      <a:pt x="783" y="33"/>
                      <a:pt x="883" y="23"/>
                    </a:cubicBezTo>
                    <a:cubicBezTo>
                      <a:pt x="992" y="23"/>
                      <a:pt x="1041" y="33"/>
                      <a:pt x="1051" y="33"/>
                    </a:cubicBezTo>
                    <a:cubicBezTo>
                      <a:pt x="1041" y="23"/>
                      <a:pt x="1031" y="23"/>
                      <a:pt x="1021" y="23"/>
                    </a:cubicBezTo>
                    <a:cubicBezTo>
                      <a:pt x="973" y="15"/>
                      <a:pt x="899" y="0"/>
                      <a:pt x="81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6279;p54">
                <a:extLst>
                  <a:ext uri="{FF2B5EF4-FFF2-40B4-BE49-F238E27FC236}">
                    <a16:creationId xmlns:a16="http://schemas.microsoft.com/office/drawing/2014/main" id="{2A6E8CD1-BD72-B6E3-8420-F75464AB0FC3}"/>
                  </a:ext>
                </a:extLst>
              </p:cNvPr>
              <p:cNvSpPr/>
              <p:nvPr/>
            </p:nvSpPr>
            <p:spPr>
              <a:xfrm>
                <a:off x="-1440070" y="-488505"/>
                <a:ext cx="870588" cy="799677"/>
              </a:xfrm>
              <a:custGeom>
                <a:avLst/>
                <a:gdLst/>
                <a:ahLst/>
                <a:cxnLst/>
                <a:rect l="l" t="t" r="r" b="b"/>
                <a:pathLst>
                  <a:path w="5316" h="4883" extrusionOk="0">
                    <a:moveTo>
                      <a:pt x="4408" y="0"/>
                    </a:moveTo>
                    <a:cubicBezTo>
                      <a:pt x="4373" y="0"/>
                      <a:pt x="4339" y="1"/>
                      <a:pt x="4304" y="4"/>
                    </a:cubicBezTo>
                    <a:cubicBezTo>
                      <a:pt x="4106" y="24"/>
                      <a:pt x="3907" y="93"/>
                      <a:pt x="3739" y="202"/>
                    </a:cubicBezTo>
                    <a:cubicBezTo>
                      <a:pt x="3422" y="391"/>
                      <a:pt x="3164" y="728"/>
                      <a:pt x="2926" y="1233"/>
                    </a:cubicBezTo>
                    <a:cubicBezTo>
                      <a:pt x="2747" y="1620"/>
                      <a:pt x="2599" y="2037"/>
                      <a:pt x="2460" y="2453"/>
                    </a:cubicBezTo>
                    <a:lnTo>
                      <a:pt x="2420" y="2562"/>
                    </a:lnTo>
                    <a:cubicBezTo>
                      <a:pt x="2291" y="2959"/>
                      <a:pt x="2143" y="3365"/>
                      <a:pt x="1964" y="3712"/>
                    </a:cubicBezTo>
                    <a:cubicBezTo>
                      <a:pt x="1855" y="3901"/>
                      <a:pt x="1766" y="4039"/>
                      <a:pt x="1657" y="4129"/>
                    </a:cubicBezTo>
                    <a:cubicBezTo>
                      <a:pt x="1567" y="4218"/>
                      <a:pt x="1448" y="4277"/>
                      <a:pt x="1339" y="4287"/>
                    </a:cubicBezTo>
                    <a:cubicBezTo>
                      <a:pt x="1322" y="4289"/>
                      <a:pt x="1305" y="4290"/>
                      <a:pt x="1288" y="4290"/>
                    </a:cubicBezTo>
                    <a:cubicBezTo>
                      <a:pt x="1203" y="4290"/>
                      <a:pt x="1112" y="4271"/>
                      <a:pt x="1022" y="4238"/>
                    </a:cubicBezTo>
                    <a:cubicBezTo>
                      <a:pt x="913" y="4198"/>
                      <a:pt x="824" y="4158"/>
                      <a:pt x="744" y="4109"/>
                    </a:cubicBezTo>
                    <a:cubicBezTo>
                      <a:pt x="596" y="4020"/>
                      <a:pt x="516" y="3960"/>
                      <a:pt x="516" y="3950"/>
                    </a:cubicBezTo>
                    <a:cubicBezTo>
                      <a:pt x="462" y="3908"/>
                      <a:pt x="396" y="3888"/>
                      <a:pt x="332" y="3888"/>
                    </a:cubicBezTo>
                    <a:cubicBezTo>
                      <a:pt x="244" y="3888"/>
                      <a:pt x="157" y="3926"/>
                      <a:pt x="100" y="4000"/>
                    </a:cubicBezTo>
                    <a:cubicBezTo>
                      <a:pt x="1" y="4129"/>
                      <a:pt x="21" y="4317"/>
                      <a:pt x="150" y="4416"/>
                    </a:cubicBezTo>
                    <a:cubicBezTo>
                      <a:pt x="159" y="4426"/>
                      <a:pt x="259" y="4505"/>
                      <a:pt x="437" y="4615"/>
                    </a:cubicBezTo>
                    <a:cubicBezTo>
                      <a:pt x="536" y="4674"/>
                      <a:pt x="665" y="4734"/>
                      <a:pt x="814" y="4793"/>
                    </a:cubicBezTo>
                    <a:cubicBezTo>
                      <a:pt x="972" y="4853"/>
                      <a:pt x="1131" y="4882"/>
                      <a:pt x="1280" y="4882"/>
                    </a:cubicBezTo>
                    <a:cubicBezTo>
                      <a:pt x="1320" y="4882"/>
                      <a:pt x="1359" y="4882"/>
                      <a:pt x="1399" y="4872"/>
                    </a:cubicBezTo>
                    <a:cubicBezTo>
                      <a:pt x="1637" y="4853"/>
                      <a:pt x="1875" y="4743"/>
                      <a:pt x="2063" y="4565"/>
                    </a:cubicBezTo>
                    <a:cubicBezTo>
                      <a:pt x="2212" y="4426"/>
                      <a:pt x="2341" y="4248"/>
                      <a:pt x="2480" y="3990"/>
                    </a:cubicBezTo>
                    <a:cubicBezTo>
                      <a:pt x="2688" y="3603"/>
                      <a:pt x="2837" y="3177"/>
                      <a:pt x="2985" y="2750"/>
                    </a:cubicBezTo>
                    <a:lnTo>
                      <a:pt x="3025" y="2641"/>
                    </a:lnTo>
                    <a:cubicBezTo>
                      <a:pt x="3154" y="2245"/>
                      <a:pt x="3293" y="1838"/>
                      <a:pt x="3461" y="1491"/>
                    </a:cubicBezTo>
                    <a:cubicBezTo>
                      <a:pt x="3640" y="1095"/>
                      <a:pt x="3838" y="827"/>
                      <a:pt x="4046" y="698"/>
                    </a:cubicBezTo>
                    <a:cubicBezTo>
                      <a:pt x="4165" y="619"/>
                      <a:pt x="4284" y="599"/>
                      <a:pt x="4354" y="589"/>
                    </a:cubicBezTo>
                    <a:cubicBezTo>
                      <a:pt x="4374" y="587"/>
                      <a:pt x="4395" y="586"/>
                      <a:pt x="4415" y="586"/>
                    </a:cubicBezTo>
                    <a:cubicBezTo>
                      <a:pt x="4499" y="586"/>
                      <a:pt x="4573" y="601"/>
                      <a:pt x="4621" y="609"/>
                    </a:cubicBezTo>
                    <a:cubicBezTo>
                      <a:pt x="4720" y="629"/>
                      <a:pt x="4770" y="648"/>
                      <a:pt x="4820" y="668"/>
                    </a:cubicBezTo>
                    <a:cubicBezTo>
                      <a:pt x="4839" y="668"/>
                      <a:pt x="4859" y="678"/>
                      <a:pt x="4859" y="678"/>
                    </a:cubicBezTo>
                    <a:cubicBezTo>
                      <a:pt x="4899" y="697"/>
                      <a:pt x="4940" y="705"/>
                      <a:pt x="4981" y="705"/>
                    </a:cubicBezTo>
                    <a:cubicBezTo>
                      <a:pt x="5091" y="705"/>
                      <a:pt x="5195" y="641"/>
                      <a:pt x="5246" y="539"/>
                    </a:cubicBezTo>
                    <a:cubicBezTo>
                      <a:pt x="5315" y="391"/>
                      <a:pt x="5256" y="212"/>
                      <a:pt x="5107" y="143"/>
                    </a:cubicBezTo>
                    <a:cubicBezTo>
                      <a:pt x="5107" y="143"/>
                      <a:pt x="5068" y="123"/>
                      <a:pt x="5008" y="103"/>
                    </a:cubicBezTo>
                    <a:cubicBezTo>
                      <a:pt x="4958" y="83"/>
                      <a:pt x="4869" y="54"/>
                      <a:pt x="4740" y="34"/>
                    </a:cubicBezTo>
                    <a:cubicBezTo>
                      <a:pt x="4621" y="11"/>
                      <a:pt x="4514" y="0"/>
                      <a:pt x="4408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6280;p54">
                <a:extLst>
                  <a:ext uri="{FF2B5EF4-FFF2-40B4-BE49-F238E27FC236}">
                    <a16:creationId xmlns:a16="http://schemas.microsoft.com/office/drawing/2014/main" id="{B4180037-670D-AF62-04DC-6B9C6E3DCD55}"/>
                  </a:ext>
                </a:extLst>
              </p:cNvPr>
              <p:cNvSpPr/>
              <p:nvPr/>
            </p:nvSpPr>
            <p:spPr>
              <a:xfrm>
                <a:off x="-821356" y="-466888"/>
                <a:ext cx="34227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38" extrusionOk="0">
                    <a:moveTo>
                      <a:pt x="60" y="1"/>
                    </a:moveTo>
                    <a:cubicBezTo>
                      <a:pt x="60" y="1"/>
                      <a:pt x="1" y="40"/>
                      <a:pt x="1" y="40"/>
                    </a:cubicBezTo>
                    <a:cubicBezTo>
                      <a:pt x="1" y="40"/>
                      <a:pt x="50" y="110"/>
                      <a:pt x="110" y="189"/>
                    </a:cubicBezTo>
                    <a:cubicBezTo>
                      <a:pt x="159" y="259"/>
                      <a:pt x="209" y="338"/>
                      <a:pt x="209" y="338"/>
                    </a:cubicBezTo>
                    <a:lnTo>
                      <a:pt x="129" y="169"/>
                    </a:lnTo>
                    <a:cubicBezTo>
                      <a:pt x="100" y="90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6281;p54">
                <a:extLst>
                  <a:ext uri="{FF2B5EF4-FFF2-40B4-BE49-F238E27FC236}">
                    <a16:creationId xmlns:a16="http://schemas.microsoft.com/office/drawing/2014/main" id="{CED50EEB-9843-2B16-9EE7-17BF3B750786}"/>
                  </a:ext>
                </a:extLst>
              </p:cNvPr>
              <p:cNvSpPr/>
              <p:nvPr/>
            </p:nvSpPr>
            <p:spPr>
              <a:xfrm>
                <a:off x="-891121" y="-408423"/>
                <a:ext cx="47165" cy="44053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69" extrusionOk="0">
                    <a:moveTo>
                      <a:pt x="40" y="1"/>
                    </a:moveTo>
                    <a:lnTo>
                      <a:pt x="0" y="50"/>
                    </a:lnTo>
                    <a:lnTo>
                      <a:pt x="149" y="159"/>
                    </a:lnTo>
                    <a:lnTo>
                      <a:pt x="288" y="268"/>
                    </a:lnTo>
                    <a:cubicBezTo>
                      <a:pt x="288" y="268"/>
                      <a:pt x="228" y="199"/>
                      <a:pt x="169" y="140"/>
                    </a:cubicBez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6282;p54">
                <a:extLst>
                  <a:ext uri="{FF2B5EF4-FFF2-40B4-BE49-F238E27FC236}">
                    <a16:creationId xmlns:a16="http://schemas.microsoft.com/office/drawing/2014/main" id="{B2E30C3D-1FAA-2CC9-1D71-9337E98114CE}"/>
                  </a:ext>
                </a:extLst>
              </p:cNvPr>
              <p:cNvSpPr/>
              <p:nvPr/>
            </p:nvSpPr>
            <p:spPr>
              <a:xfrm>
                <a:off x="-939923" y="-336856"/>
                <a:ext cx="53716" cy="32590"/>
              </a:xfrm>
              <a:custGeom>
                <a:avLst/>
                <a:gdLst/>
                <a:ahLst/>
                <a:cxnLst/>
                <a:rect l="l" t="t" r="r" b="b"/>
                <a:pathLst>
                  <a:path w="328" h="199" extrusionOk="0">
                    <a:moveTo>
                      <a:pt x="30" y="0"/>
                    </a:moveTo>
                    <a:lnTo>
                      <a:pt x="1" y="50"/>
                    </a:lnTo>
                    <a:lnTo>
                      <a:pt x="328" y="198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6283;p54">
                <a:extLst>
                  <a:ext uri="{FF2B5EF4-FFF2-40B4-BE49-F238E27FC236}">
                    <a16:creationId xmlns:a16="http://schemas.microsoft.com/office/drawing/2014/main" id="{DADA3351-8B52-E162-FEC9-BE651C57CED4}"/>
                  </a:ext>
                </a:extLst>
              </p:cNvPr>
              <p:cNvSpPr/>
              <p:nvPr/>
            </p:nvSpPr>
            <p:spPr>
              <a:xfrm>
                <a:off x="-975625" y="-263816"/>
                <a:ext cx="56991" cy="27677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69" extrusionOk="0">
                    <a:moveTo>
                      <a:pt x="30" y="0"/>
                    </a:moveTo>
                    <a:lnTo>
                      <a:pt x="1" y="50"/>
                    </a:lnTo>
                    <a:lnTo>
                      <a:pt x="348" y="169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6284;p54">
                <a:extLst>
                  <a:ext uri="{FF2B5EF4-FFF2-40B4-BE49-F238E27FC236}">
                    <a16:creationId xmlns:a16="http://schemas.microsoft.com/office/drawing/2014/main" id="{7C612F85-074C-8D1E-D5E6-2EFDDBF25BD6}"/>
                  </a:ext>
                </a:extLst>
              </p:cNvPr>
              <p:cNvSpPr/>
              <p:nvPr/>
            </p:nvSpPr>
            <p:spPr>
              <a:xfrm>
                <a:off x="-1004775" y="-190776"/>
                <a:ext cx="58629" cy="26203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60" extrusionOk="0">
                    <a:moveTo>
                      <a:pt x="20" y="0"/>
                    </a:moveTo>
                    <a:lnTo>
                      <a:pt x="0" y="60"/>
                    </a:lnTo>
                    <a:lnTo>
                      <a:pt x="357" y="159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6285;p54">
                <a:extLst>
                  <a:ext uri="{FF2B5EF4-FFF2-40B4-BE49-F238E27FC236}">
                    <a16:creationId xmlns:a16="http://schemas.microsoft.com/office/drawing/2014/main" id="{AB419970-AA5C-24A5-12C4-33190FA135EB}"/>
                  </a:ext>
                </a:extLst>
              </p:cNvPr>
              <p:cNvSpPr/>
              <p:nvPr/>
            </p:nvSpPr>
            <p:spPr>
              <a:xfrm>
                <a:off x="-1029177" y="-116098"/>
                <a:ext cx="56991" cy="22927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40" extrusionOk="0">
                    <a:moveTo>
                      <a:pt x="10" y="1"/>
                    </a:moveTo>
                    <a:lnTo>
                      <a:pt x="0" y="50"/>
                    </a:lnTo>
                    <a:lnTo>
                      <a:pt x="347" y="139"/>
                    </a:lnTo>
                    <a:lnTo>
                      <a:pt x="347" y="139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6286;p54">
                <a:extLst>
                  <a:ext uri="{FF2B5EF4-FFF2-40B4-BE49-F238E27FC236}">
                    <a16:creationId xmlns:a16="http://schemas.microsoft.com/office/drawing/2014/main" id="{02E7F36E-A3B1-D29D-8048-9B65894A20BE}"/>
                  </a:ext>
                </a:extLst>
              </p:cNvPr>
              <p:cNvSpPr/>
              <p:nvPr/>
            </p:nvSpPr>
            <p:spPr>
              <a:xfrm>
                <a:off x="-1055216" y="-44695"/>
                <a:ext cx="58629" cy="24565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50" extrusionOk="0">
                    <a:moveTo>
                      <a:pt x="21" y="1"/>
                    </a:moveTo>
                    <a:lnTo>
                      <a:pt x="1" y="50"/>
                    </a:lnTo>
                    <a:lnTo>
                      <a:pt x="358" y="150"/>
                    </a:lnTo>
                    <a:lnTo>
                      <a:pt x="2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6287;p54">
                <a:extLst>
                  <a:ext uri="{FF2B5EF4-FFF2-40B4-BE49-F238E27FC236}">
                    <a16:creationId xmlns:a16="http://schemas.microsoft.com/office/drawing/2014/main" id="{34533310-A2BC-3857-D737-F230AED376CA}"/>
                  </a:ext>
                </a:extLst>
              </p:cNvPr>
              <p:cNvSpPr/>
              <p:nvPr/>
            </p:nvSpPr>
            <p:spPr>
              <a:xfrm>
                <a:off x="-1081091" y="26871"/>
                <a:ext cx="56991" cy="24401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49" extrusionOk="0">
                    <a:moveTo>
                      <a:pt x="20" y="0"/>
                    </a:moveTo>
                    <a:lnTo>
                      <a:pt x="0" y="40"/>
                    </a:lnTo>
                    <a:lnTo>
                      <a:pt x="347" y="149"/>
                    </a:lnTo>
                    <a:lnTo>
                      <a:pt x="347" y="149"/>
                    </a:lnTo>
                    <a:lnTo>
                      <a:pt x="2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6" name="Google Shape;6288;p54">
                <a:extLst>
                  <a:ext uri="{FF2B5EF4-FFF2-40B4-BE49-F238E27FC236}">
                    <a16:creationId xmlns:a16="http://schemas.microsoft.com/office/drawing/2014/main" id="{9A80E6E9-76BD-FF2A-3C45-8EC51559ACB7}"/>
                  </a:ext>
                </a:extLst>
              </p:cNvPr>
              <p:cNvSpPr/>
              <p:nvPr/>
            </p:nvSpPr>
            <p:spPr>
              <a:xfrm>
                <a:off x="-1108768" y="93361"/>
                <a:ext cx="53716" cy="29478"/>
              </a:xfrm>
              <a:custGeom>
                <a:avLst/>
                <a:gdLst/>
                <a:ahLst/>
                <a:cxnLst/>
                <a:rect l="l" t="t" r="r" b="b"/>
                <a:pathLst>
                  <a:path w="328" h="180" extrusionOk="0">
                    <a:moveTo>
                      <a:pt x="20" y="1"/>
                    </a:moveTo>
                    <a:lnTo>
                      <a:pt x="1" y="40"/>
                    </a:lnTo>
                    <a:lnTo>
                      <a:pt x="328" y="179"/>
                    </a:lnTo>
                    <a:lnTo>
                      <a:pt x="328" y="179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7" name="Google Shape;6289;p54">
                <a:extLst>
                  <a:ext uri="{FF2B5EF4-FFF2-40B4-BE49-F238E27FC236}">
                    <a16:creationId xmlns:a16="http://schemas.microsoft.com/office/drawing/2014/main" id="{BF7E835B-55CB-712D-955A-52B3748EA929}"/>
                  </a:ext>
                </a:extLst>
              </p:cNvPr>
              <p:cNvSpPr/>
              <p:nvPr/>
            </p:nvSpPr>
            <p:spPr>
              <a:xfrm>
                <a:off x="-1144469" y="153463"/>
                <a:ext cx="50440" cy="37503"/>
              </a:xfrm>
              <a:custGeom>
                <a:avLst/>
                <a:gdLst/>
                <a:ahLst/>
                <a:cxnLst/>
                <a:rect l="l" t="t" r="r" b="b"/>
                <a:pathLst>
                  <a:path w="308" h="229" extrusionOk="0">
                    <a:moveTo>
                      <a:pt x="30" y="0"/>
                    </a:moveTo>
                    <a:lnTo>
                      <a:pt x="0" y="40"/>
                    </a:lnTo>
                    <a:cubicBezTo>
                      <a:pt x="0" y="40"/>
                      <a:pt x="80" y="90"/>
                      <a:pt x="159" y="129"/>
                    </a:cubicBezTo>
                    <a:lnTo>
                      <a:pt x="308" y="229"/>
                    </a:lnTo>
                    <a:lnTo>
                      <a:pt x="308" y="229"/>
                    </a:lnTo>
                    <a:lnTo>
                      <a:pt x="169" y="110"/>
                    </a:lnTo>
                    <a:cubicBezTo>
                      <a:pt x="100" y="60"/>
                      <a:pt x="30" y="0"/>
                      <a:pt x="3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8" name="Google Shape;6290;p54">
                <a:extLst>
                  <a:ext uri="{FF2B5EF4-FFF2-40B4-BE49-F238E27FC236}">
                    <a16:creationId xmlns:a16="http://schemas.microsoft.com/office/drawing/2014/main" id="{0D2F74FB-B756-91EF-BF21-685DD3B7975F}"/>
                  </a:ext>
                </a:extLst>
              </p:cNvPr>
              <p:cNvSpPr/>
              <p:nvPr/>
            </p:nvSpPr>
            <p:spPr>
              <a:xfrm>
                <a:off x="-1185084" y="197353"/>
                <a:ext cx="35865" cy="50440"/>
              </a:xfrm>
              <a:custGeom>
                <a:avLst/>
                <a:gdLst/>
                <a:ahLst/>
                <a:cxnLst/>
                <a:rect l="l" t="t" r="r" b="b"/>
                <a:pathLst>
                  <a:path w="219" h="308" extrusionOk="0">
                    <a:moveTo>
                      <a:pt x="30" y="0"/>
                    </a:moveTo>
                    <a:cubicBezTo>
                      <a:pt x="30" y="0"/>
                      <a:pt x="1" y="20"/>
                      <a:pt x="1" y="20"/>
                    </a:cubicBezTo>
                    <a:cubicBezTo>
                      <a:pt x="1" y="20"/>
                      <a:pt x="50" y="89"/>
                      <a:pt x="110" y="169"/>
                    </a:cubicBezTo>
                    <a:cubicBezTo>
                      <a:pt x="159" y="238"/>
                      <a:pt x="219" y="308"/>
                      <a:pt x="219" y="308"/>
                    </a:cubicBezTo>
                    <a:cubicBezTo>
                      <a:pt x="219" y="308"/>
                      <a:pt x="169" y="228"/>
                      <a:pt x="129" y="149"/>
                    </a:cubicBez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39" name="Google Shape;6291;p54">
                <a:extLst>
                  <a:ext uri="{FF2B5EF4-FFF2-40B4-BE49-F238E27FC236}">
                    <a16:creationId xmlns:a16="http://schemas.microsoft.com/office/drawing/2014/main" id="{178813DA-E38C-9102-293C-19826EF84A6B}"/>
                  </a:ext>
                </a:extLst>
              </p:cNvPr>
              <p:cNvSpPr/>
              <p:nvPr/>
            </p:nvSpPr>
            <p:spPr>
              <a:xfrm>
                <a:off x="-1230611" y="213566"/>
                <a:ext cx="5077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31" h="368" extrusionOk="0">
                    <a:moveTo>
                      <a:pt x="1" y="0"/>
                    </a:moveTo>
                    <a:lnTo>
                      <a:pt x="11" y="179"/>
                    </a:lnTo>
                    <a:cubicBezTo>
                      <a:pt x="21" y="268"/>
                      <a:pt x="21" y="367"/>
                      <a:pt x="21" y="367"/>
                    </a:cubicBezTo>
                    <a:lnTo>
                      <a:pt x="31" y="179"/>
                    </a:lnTo>
                    <a:lnTo>
                      <a:pt x="3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0" name="Google Shape;6292;p54">
                <a:extLst>
                  <a:ext uri="{FF2B5EF4-FFF2-40B4-BE49-F238E27FC236}">
                    <a16:creationId xmlns:a16="http://schemas.microsoft.com/office/drawing/2014/main" id="{C2566460-209E-D016-C178-3454AF8DE063}"/>
                  </a:ext>
                </a:extLst>
              </p:cNvPr>
              <p:cNvSpPr/>
              <p:nvPr/>
            </p:nvSpPr>
            <p:spPr>
              <a:xfrm>
                <a:off x="-1305289" y="200628"/>
                <a:ext cx="26203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38" extrusionOk="0">
                    <a:moveTo>
                      <a:pt x="120" y="0"/>
                    </a:moveTo>
                    <a:lnTo>
                      <a:pt x="60" y="169"/>
                    </a:lnTo>
                    <a:lnTo>
                      <a:pt x="1" y="337"/>
                    </a:lnTo>
                    <a:cubicBezTo>
                      <a:pt x="1" y="337"/>
                      <a:pt x="40" y="258"/>
                      <a:pt x="80" y="179"/>
                    </a:cubicBezTo>
                    <a:cubicBezTo>
                      <a:pt x="120" y="99"/>
                      <a:pt x="159" y="20"/>
                      <a:pt x="159" y="20"/>
                    </a:cubicBezTo>
                    <a:lnTo>
                      <a:pt x="12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1" name="Google Shape;6293;p54">
                <a:extLst>
                  <a:ext uri="{FF2B5EF4-FFF2-40B4-BE49-F238E27FC236}">
                    <a16:creationId xmlns:a16="http://schemas.microsoft.com/office/drawing/2014/main" id="{EB4EDB21-BC85-A37B-2FEE-2061637D7F5F}"/>
                  </a:ext>
                </a:extLst>
              </p:cNvPr>
              <p:cNvSpPr/>
              <p:nvPr/>
            </p:nvSpPr>
            <p:spPr>
              <a:xfrm>
                <a:off x="-1375054" y="166401"/>
                <a:ext cx="37503" cy="52242"/>
              </a:xfrm>
              <a:custGeom>
                <a:avLst/>
                <a:gdLst/>
                <a:ahLst/>
                <a:cxnLst/>
                <a:rect l="l" t="t" r="r" b="b"/>
                <a:pathLst>
                  <a:path w="229" h="319" extrusionOk="0">
                    <a:moveTo>
                      <a:pt x="189" y="1"/>
                    </a:moveTo>
                    <a:lnTo>
                      <a:pt x="0" y="318"/>
                    </a:lnTo>
                    <a:lnTo>
                      <a:pt x="228" y="31"/>
                    </a:lnTo>
                    <a:lnTo>
                      <a:pt x="189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2" name="Google Shape;6294;p54">
                <a:extLst>
                  <a:ext uri="{FF2B5EF4-FFF2-40B4-BE49-F238E27FC236}">
                    <a16:creationId xmlns:a16="http://schemas.microsoft.com/office/drawing/2014/main" id="{B5FE5B46-B26B-B291-8BDE-C9915428DD3E}"/>
                  </a:ext>
                </a:extLst>
              </p:cNvPr>
              <p:cNvSpPr/>
              <p:nvPr/>
            </p:nvSpPr>
            <p:spPr>
              <a:xfrm>
                <a:off x="-922073" y="-364533"/>
                <a:ext cx="427269" cy="704855"/>
              </a:xfrm>
              <a:custGeom>
                <a:avLst/>
                <a:gdLst/>
                <a:ahLst/>
                <a:cxnLst/>
                <a:rect l="l" t="t" r="r" b="b"/>
                <a:pathLst>
                  <a:path w="2609" h="4304" extrusionOk="0">
                    <a:moveTo>
                      <a:pt x="2053" y="0"/>
                    </a:moveTo>
                    <a:cubicBezTo>
                      <a:pt x="2053" y="1"/>
                      <a:pt x="2033" y="30"/>
                      <a:pt x="1994" y="100"/>
                    </a:cubicBezTo>
                    <a:cubicBezTo>
                      <a:pt x="1964" y="169"/>
                      <a:pt x="1914" y="268"/>
                      <a:pt x="1865" y="407"/>
                    </a:cubicBezTo>
                    <a:cubicBezTo>
                      <a:pt x="1815" y="536"/>
                      <a:pt x="1766" y="704"/>
                      <a:pt x="1726" y="903"/>
                    </a:cubicBezTo>
                    <a:cubicBezTo>
                      <a:pt x="1676" y="1101"/>
                      <a:pt x="1657" y="1319"/>
                      <a:pt x="1617" y="1557"/>
                    </a:cubicBezTo>
                    <a:cubicBezTo>
                      <a:pt x="1577" y="1805"/>
                      <a:pt x="1538" y="2063"/>
                      <a:pt x="1498" y="2341"/>
                    </a:cubicBezTo>
                    <a:cubicBezTo>
                      <a:pt x="1448" y="2608"/>
                      <a:pt x="1399" y="2906"/>
                      <a:pt x="1250" y="3154"/>
                    </a:cubicBezTo>
                    <a:cubicBezTo>
                      <a:pt x="1181" y="3273"/>
                      <a:pt x="1082" y="3372"/>
                      <a:pt x="953" y="3431"/>
                    </a:cubicBezTo>
                    <a:cubicBezTo>
                      <a:pt x="814" y="3501"/>
                      <a:pt x="665" y="3530"/>
                      <a:pt x="516" y="3550"/>
                    </a:cubicBezTo>
                    <a:cubicBezTo>
                      <a:pt x="437" y="3560"/>
                      <a:pt x="348" y="3570"/>
                      <a:pt x="269" y="3600"/>
                    </a:cubicBezTo>
                    <a:cubicBezTo>
                      <a:pt x="179" y="3620"/>
                      <a:pt x="80" y="3679"/>
                      <a:pt x="40" y="3778"/>
                    </a:cubicBezTo>
                    <a:cubicBezTo>
                      <a:pt x="21" y="3828"/>
                      <a:pt x="11" y="3877"/>
                      <a:pt x="1" y="3917"/>
                    </a:cubicBezTo>
                    <a:cubicBezTo>
                      <a:pt x="1" y="3977"/>
                      <a:pt x="11" y="4016"/>
                      <a:pt x="31" y="4066"/>
                    </a:cubicBezTo>
                    <a:cubicBezTo>
                      <a:pt x="60" y="4165"/>
                      <a:pt x="140" y="4234"/>
                      <a:pt x="239" y="4274"/>
                    </a:cubicBezTo>
                    <a:cubicBezTo>
                      <a:pt x="278" y="4294"/>
                      <a:pt x="328" y="4304"/>
                      <a:pt x="378" y="4304"/>
                    </a:cubicBezTo>
                    <a:cubicBezTo>
                      <a:pt x="427" y="4304"/>
                      <a:pt x="467" y="4294"/>
                      <a:pt x="506" y="4294"/>
                    </a:cubicBezTo>
                    <a:cubicBezTo>
                      <a:pt x="596" y="4284"/>
                      <a:pt x="675" y="4264"/>
                      <a:pt x="754" y="4254"/>
                    </a:cubicBezTo>
                    <a:cubicBezTo>
                      <a:pt x="913" y="4224"/>
                      <a:pt x="1082" y="4175"/>
                      <a:pt x="1230" y="4105"/>
                    </a:cubicBezTo>
                    <a:cubicBezTo>
                      <a:pt x="1538" y="3967"/>
                      <a:pt x="1786" y="3719"/>
                      <a:pt x="1924" y="3431"/>
                    </a:cubicBezTo>
                    <a:cubicBezTo>
                      <a:pt x="2063" y="3154"/>
                      <a:pt x="2143" y="2856"/>
                      <a:pt x="2192" y="2578"/>
                    </a:cubicBezTo>
                    <a:cubicBezTo>
                      <a:pt x="2242" y="2301"/>
                      <a:pt x="2271" y="2033"/>
                      <a:pt x="2301" y="1795"/>
                    </a:cubicBezTo>
                    <a:cubicBezTo>
                      <a:pt x="2351" y="1309"/>
                      <a:pt x="2390" y="913"/>
                      <a:pt x="2470" y="635"/>
                    </a:cubicBezTo>
                    <a:cubicBezTo>
                      <a:pt x="2499" y="496"/>
                      <a:pt x="2539" y="397"/>
                      <a:pt x="2569" y="328"/>
                    </a:cubicBezTo>
                    <a:cubicBezTo>
                      <a:pt x="2589" y="268"/>
                      <a:pt x="2609" y="229"/>
                      <a:pt x="2609" y="219"/>
                    </a:cubicBezTo>
                    <a:lnTo>
                      <a:pt x="2609" y="219"/>
                    </a:lnTo>
                    <a:cubicBezTo>
                      <a:pt x="2599" y="248"/>
                      <a:pt x="2579" y="278"/>
                      <a:pt x="2569" y="308"/>
                    </a:cubicBezTo>
                    <a:cubicBezTo>
                      <a:pt x="2480" y="516"/>
                      <a:pt x="2410" y="764"/>
                      <a:pt x="2341" y="1101"/>
                    </a:cubicBezTo>
                    <a:cubicBezTo>
                      <a:pt x="2311" y="1289"/>
                      <a:pt x="2281" y="1478"/>
                      <a:pt x="2252" y="1686"/>
                    </a:cubicBezTo>
                    <a:cubicBezTo>
                      <a:pt x="2242" y="1825"/>
                      <a:pt x="2222" y="1954"/>
                      <a:pt x="2202" y="2083"/>
                    </a:cubicBezTo>
                    <a:cubicBezTo>
                      <a:pt x="2143" y="2450"/>
                      <a:pt x="2083" y="2797"/>
                      <a:pt x="1974" y="3124"/>
                    </a:cubicBezTo>
                    <a:cubicBezTo>
                      <a:pt x="1855" y="3520"/>
                      <a:pt x="1617" y="3838"/>
                      <a:pt x="1320" y="3986"/>
                    </a:cubicBezTo>
                    <a:cubicBezTo>
                      <a:pt x="1091" y="4115"/>
                      <a:pt x="854" y="4165"/>
                      <a:pt x="695" y="4195"/>
                    </a:cubicBezTo>
                    <a:lnTo>
                      <a:pt x="635" y="4205"/>
                    </a:lnTo>
                    <a:cubicBezTo>
                      <a:pt x="487" y="4224"/>
                      <a:pt x="397" y="4234"/>
                      <a:pt x="397" y="4234"/>
                    </a:cubicBezTo>
                    <a:lnTo>
                      <a:pt x="368" y="4234"/>
                    </a:lnTo>
                    <a:cubicBezTo>
                      <a:pt x="219" y="4234"/>
                      <a:pt x="90" y="4125"/>
                      <a:pt x="70" y="3977"/>
                    </a:cubicBezTo>
                    <a:cubicBezTo>
                      <a:pt x="50" y="3808"/>
                      <a:pt x="169" y="3669"/>
                      <a:pt x="328" y="3649"/>
                    </a:cubicBezTo>
                    <a:cubicBezTo>
                      <a:pt x="328" y="3649"/>
                      <a:pt x="407" y="3639"/>
                      <a:pt x="556" y="3620"/>
                    </a:cubicBezTo>
                    <a:lnTo>
                      <a:pt x="586" y="3610"/>
                    </a:lnTo>
                    <a:cubicBezTo>
                      <a:pt x="715" y="3590"/>
                      <a:pt x="883" y="3550"/>
                      <a:pt x="1042" y="3461"/>
                    </a:cubicBezTo>
                    <a:cubicBezTo>
                      <a:pt x="1201" y="3382"/>
                      <a:pt x="1339" y="3183"/>
                      <a:pt x="1419" y="2935"/>
                    </a:cubicBezTo>
                    <a:cubicBezTo>
                      <a:pt x="1508" y="2648"/>
                      <a:pt x="1567" y="2331"/>
                      <a:pt x="1617" y="1993"/>
                    </a:cubicBezTo>
                    <a:cubicBezTo>
                      <a:pt x="1637" y="1874"/>
                      <a:pt x="1657" y="1746"/>
                      <a:pt x="1667" y="1617"/>
                    </a:cubicBezTo>
                    <a:cubicBezTo>
                      <a:pt x="1696" y="1408"/>
                      <a:pt x="1726" y="1190"/>
                      <a:pt x="1766" y="982"/>
                    </a:cubicBezTo>
                    <a:cubicBezTo>
                      <a:pt x="1835" y="615"/>
                      <a:pt x="1914" y="318"/>
                      <a:pt x="2024" y="80"/>
                    </a:cubicBezTo>
                    <a:cubicBezTo>
                      <a:pt x="2024" y="70"/>
                      <a:pt x="2033" y="60"/>
                      <a:pt x="2033" y="50"/>
                    </a:cubicBezTo>
                    <a:cubicBezTo>
                      <a:pt x="2043" y="20"/>
                      <a:pt x="2053" y="1"/>
                      <a:pt x="205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3" name="Google Shape;6295;p54">
                <a:extLst>
                  <a:ext uri="{FF2B5EF4-FFF2-40B4-BE49-F238E27FC236}">
                    <a16:creationId xmlns:a16="http://schemas.microsoft.com/office/drawing/2014/main" id="{A334866F-F98B-F4D4-3966-94BB8F6F09D8}"/>
                  </a:ext>
                </a:extLst>
              </p:cNvPr>
              <p:cNvSpPr/>
              <p:nvPr/>
            </p:nvSpPr>
            <p:spPr>
              <a:xfrm>
                <a:off x="-913884" y="-460337"/>
                <a:ext cx="521436" cy="789359"/>
              </a:xfrm>
              <a:custGeom>
                <a:avLst/>
                <a:gdLst/>
                <a:ahLst/>
                <a:cxnLst/>
                <a:rect l="l" t="t" r="r" b="b"/>
                <a:pathLst>
                  <a:path w="3184" h="4820" extrusionOk="0">
                    <a:moveTo>
                      <a:pt x="2762" y="0"/>
                    </a:moveTo>
                    <a:cubicBezTo>
                      <a:pt x="2689" y="0"/>
                      <a:pt x="2616" y="12"/>
                      <a:pt x="2549" y="40"/>
                    </a:cubicBezTo>
                    <a:cubicBezTo>
                      <a:pt x="2231" y="139"/>
                      <a:pt x="2053" y="476"/>
                      <a:pt x="1974" y="665"/>
                    </a:cubicBezTo>
                    <a:cubicBezTo>
                      <a:pt x="1864" y="903"/>
                      <a:pt x="1785" y="1200"/>
                      <a:pt x="1716" y="1567"/>
                    </a:cubicBezTo>
                    <a:cubicBezTo>
                      <a:pt x="1676" y="1775"/>
                      <a:pt x="1646" y="1993"/>
                      <a:pt x="1617" y="2202"/>
                    </a:cubicBezTo>
                    <a:cubicBezTo>
                      <a:pt x="1607" y="2331"/>
                      <a:pt x="1587" y="2459"/>
                      <a:pt x="1567" y="2578"/>
                    </a:cubicBezTo>
                    <a:cubicBezTo>
                      <a:pt x="1517" y="2916"/>
                      <a:pt x="1458" y="3233"/>
                      <a:pt x="1369" y="3520"/>
                    </a:cubicBezTo>
                    <a:cubicBezTo>
                      <a:pt x="1289" y="3768"/>
                      <a:pt x="1151" y="3967"/>
                      <a:pt x="992" y="4046"/>
                    </a:cubicBezTo>
                    <a:cubicBezTo>
                      <a:pt x="833" y="4135"/>
                      <a:pt x="665" y="4175"/>
                      <a:pt x="536" y="4195"/>
                    </a:cubicBezTo>
                    <a:lnTo>
                      <a:pt x="506" y="4205"/>
                    </a:lnTo>
                    <a:cubicBezTo>
                      <a:pt x="357" y="4224"/>
                      <a:pt x="278" y="4234"/>
                      <a:pt x="278" y="4234"/>
                    </a:cubicBezTo>
                    <a:cubicBezTo>
                      <a:pt x="119" y="4254"/>
                      <a:pt x="0" y="4393"/>
                      <a:pt x="20" y="4562"/>
                    </a:cubicBezTo>
                    <a:cubicBezTo>
                      <a:pt x="40" y="4710"/>
                      <a:pt x="169" y="4819"/>
                      <a:pt x="318" y="4819"/>
                    </a:cubicBezTo>
                    <a:lnTo>
                      <a:pt x="347" y="4819"/>
                    </a:lnTo>
                    <a:cubicBezTo>
                      <a:pt x="347" y="4819"/>
                      <a:pt x="437" y="4809"/>
                      <a:pt x="585" y="4790"/>
                    </a:cubicBezTo>
                    <a:lnTo>
                      <a:pt x="645" y="4780"/>
                    </a:lnTo>
                    <a:cubicBezTo>
                      <a:pt x="804" y="4750"/>
                      <a:pt x="1041" y="4700"/>
                      <a:pt x="1270" y="4571"/>
                    </a:cubicBezTo>
                    <a:cubicBezTo>
                      <a:pt x="1567" y="4423"/>
                      <a:pt x="1805" y="4105"/>
                      <a:pt x="1924" y="3709"/>
                    </a:cubicBezTo>
                    <a:cubicBezTo>
                      <a:pt x="2033" y="3382"/>
                      <a:pt x="2093" y="3035"/>
                      <a:pt x="2152" y="2668"/>
                    </a:cubicBezTo>
                    <a:cubicBezTo>
                      <a:pt x="2172" y="2539"/>
                      <a:pt x="2192" y="2410"/>
                      <a:pt x="2202" y="2271"/>
                    </a:cubicBezTo>
                    <a:cubicBezTo>
                      <a:pt x="2231" y="2063"/>
                      <a:pt x="2261" y="1874"/>
                      <a:pt x="2291" y="1686"/>
                    </a:cubicBezTo>
                    <a:cubicBezTo>
                      <a:pt x="2360" y="1349"/>
                      <a:pt x="2430" y="1101"/>
                      <a:pt x="2519" y="893"/>
                    </a:cubicBezTo>
                    <a:cubicBezTo>
                      <a:pt x="2598" y="704"/>
                      <a:pt x="2697" y="615"/>
                      <a:pt x="2737" y="595"/>
                    </a:cubicBezTo>
                    <a:lnTo>
                      <a:pt x="2767" y="595"/>
                    </a:lnTo>
                    <a:cubicBezTo>
                      <a:pt x="2799" y="604"/>
                      <a:pt x="2831" y="609"/>
                      <a:pt x="2863" y="609"/>
                    </a:cubicBezTo>
                    <a:cubicBezTo>
                      <a:pt x="2942" y="609"/>
                      <a:pt x="3018" y="582"/>
                      <a:pt x="3074" y="526"/>
                    </a:cubicBezTo>
                    <a:cubicBezTo>
                      <a:pt x="3153" y="457"/>
                      <a:pt x="3183" y="348"/>
                      <a:pt x="3153" y="238"/>
                    </a:cubicBezTo>
                    <a:cubicBezTo>
                      <a:pt x="3124" y="129"/>
                      <a:pt x="3034" y="50"/>
                      <a:pt x="2925" y="20"/>
                    </a:cubicBezTo>
                    <a:cubicBezTo>
                      <a:pt x="2873" y="7"/>
                      <a:pt x="2818" y="0"/>
                      <a:pt x="276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4" name="Google Shape;6296;p54">
                <a:extLst>
                  <a:ext uri="{FF2B5EF4-FFF2-40B4-BE49-F238E27FC236}">
                    <a16:creationId xmlns:a16="http://schemas.microsoft.com/office/drawing/2014/main" id="{C35BB5D1-C672-A16E-0152-C4C08518432B}"/>
                  </a:ext>
                </a:extLst>
              </p:cNvPr>
              <p:cNvSpPr/>
              <p:nvPr/>
            </p:nvSpPr>
            <p:spPr>
              <a:xfrm>
                <a:off x="-610259" y="-304430"/>
                <a:ext cx="56991" cy="2129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30" extrusionOk="0">
                    <a:moveTo>
                      <a:pt x="10" y="0"/>
                    </a:moveTo>
                    <a:lnTo>
                      <a:pt x="1" y="40"/>
                    </a:lnTo>
                    <a:lnTo>
                      <a:pt x="348" y="129"/>
                    </a:lnTo>
                    <a:lnTo>
                      <a:pt x="348" y="12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45" name="Google Shape;6297;p54">
                <a:extLst>
                  <a:ext uri="{FF2B5EF4-FFF2-40B4-BE49-F238E27FC236}">
                    <a16:creationId xmlns:a16="http://schemas.microsoft.com/office/drawing/2014/main" id="{B6E2CB9E-9AA5-145B-8FC8-5ADB06993785}"/>
                  </a:ext>
                </a:extLst>
              </p:cNvPr>
              <p:cNvSpPr/>
              <p:nvPr/>
            </p:nvSpPr>
            <p:spPr>
              <a:xfrm>
                <a:off x="-626472" y="-244328"/>
                <a:ext cx="58629" cy="16377"/>
              </a:xfrm>
              <a:custGeom>
                <a:avLst/>
                <a:gdLst/>
                <a:ahLst/>
                <a:cxnLst/>
                <a:rect l="l" t="t" r="r" b="b"/>
                <a:pathLst>
                  <a:path w="358" h="100" extrusionOk="0">
                    <a:moveTo>
                      <a:pt x="10" y="0"/>
                    </a:moveTo>
                    <a:lnTo>
                      <a:pt x="0" y="40"/>
                    </a:lnTo>
                    <a:lnTo>
                      <a:pt x="357" y="9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7" name="Google Shape;6298;p54">
                <a:extLst>
                  <a:ext uri="{FF2B5EF4-FFF2-40B4-BE49-F238E27FC236}">
                    <a16:creationId xmlns:a16="http://schemas.microsoft.com/office/drawing/2014/main" id="{90A7903B-0366-BDAF-3595-4AE910F63986}"/>
                  </a:ext>
                </a:extLst>
              </p:cNvPr>
              <p:cNvSpPr/>
              <p:nvPr/>
            </p:nvSpPr>
            <p:spPr>
              <a:xfrm>
                <a:off x="-637936" y="-184225"/>
                <a:ext cx="58629" cy="1310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80" extrusionOk="0">
                    <a:moveTo>
                      <a:pt x="11" y="0"/>
                    </a:moveTo>
                    <a:lnTo>
                      <a:pt x="1" y="40"/>
                    </a:lnTo>
                    <a:lnTo>
                      <a:pt x="358" y="79"/>
                    </a:lnTo>
                    <a:lnTo>
                      <a:pt x="1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8" name="Google Shape;6299;p54">
                <a:extLst>
                  <a:ext uri="{FF2B5EF4-FFF2-40B4-BE49-F238E27FC236}">
                    <a16:creationId xmlns:a16="http://schemas.microsoft.com/office/drawing/2014/main" id="{39B6054D-287A-3743-A09A-1C3086182BBD}"/>
                  </a:ext>
                </a:extLst>
              </p:cNvPr>
              <p:cNvSpPr/>
              <p:nvPr/>
            </p:nvSpPr>
            <p:spPr>
              <a:xfrm>
                <a:off x="-645960" y="-125760"/>
                <a:ext cx="58629" cy="11464"/>
              </a:xfrm>
              <a:custGeom>
                <a:avLst/>
                <a:gdLst/>
                <a:ahLst/>
                <a:cxnLst/>
                <a:rect l="l" t="t" r="r" b="b"/>
                <a:pathLst>
                  <a:path w="358" h="70" extrusionOk="0">
                    <a:moveTo>
                      <a:pt x="0" y="0"/>
                    </a:moveTo>
                    <a:lnTo>
                      <a:pt x="0" y="40"/>
                    </a:lnTo>
                    <a:lnTo>
                      <a:pt x="357" y="69"/>
                    </a:lnTo>
                    <a:lnTo>
                      <a:pt x="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89" name="Google Shape;6300;p54">
                <a:extLst>
                  <a:ext uri="{FF2B5EF4-FFF2-40B4-BE49-F238E27FC236}">
                    <a16:creationId xmlns:a16="http://schemas.microsoft.com/office/drawing/2014/main" id="{1D3DAED4-AD79-09A8-17DA-8933FC3B8625}"/>
                  </a:ext>
                </a:extLst>
              </p:cNvPr>
              <p:cNvSpPr/>
              <p:nvPr/>
            </p:nvSpPr>
            <p:spPr>
              <a:xfrm>
                <a:off x="-654149" y="-67459"/>
                <a:ext cx="60266" cy="9990"/>
              </a:xfrm>
              <a:custGeom>
                <a:avLst/>
                <a:gdLst/>
                <a:ahLst/>
                <a:cxnLst/>
                <a:rect l="l" t="t" r="r" b="b"/>
                <a:pathLst>
                  <a:path w="368" h="61" extrusionOk="0">
                    <a:moveTo>
                      <a:pt x="11" y="1"/>
                    </a:moveTo>
                    <a:lnTo>
                      <a:pt x="1" y="31"/>
                    </a:lnTo>
                    <a:cubicBezTo>
                      <a:pt x="1" y="31"/>
                      <a:pt x="100" y="41"/>
                      <a:pt x="189" y="51"/>
                    </a:cubicBezTo>
                    <a:cubicBezTo>
                      <a:pt x="278" y="51"/>
                      <a:pt x="368" y="60"/>
                      <a:pt x="368" y="60"/>
                    </a:cubicBezTo>
                    <a:lnTo>
                      <a:pt x="11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0" name="Google Shape;6301;p54">
                <a:extLst>
                  <a:ext uri="{FF2B5EF4-FFF2-40B4-BE49-F238E27FC236}">
                    <a16:creationId xmlns:a16="http://schemas.microsoft.com/office/drawing/2014/main" id="{EA9297AE-459F-ADD3-6F31-46D28D0E5509}"/>
                  </a:ext>
                </a:extLst>
              </p:cNvPr>
              <p:cNvSpPr/>
              <p:nvPr/>
            </p:nvSpPr>
            <p:spPr>
              <a:xfrm>
                <a:off x="-662173" y="-12106"/>
                <a:ext cx="58629" cy="13101"/>
              </a:xfrm>
              <a:custGeom>
                <a:avLst/>
                <a:gdLst/>
                <a:ahLst/>
                <a:cxnLst/>
                <a:rect l="l" t="t" r="r" b="b"/>
                <a:pathLst>
                  <a:path w="358" h="80" extrusionOk="0">
                    <a:moveTo>
                      <a:pt x="10" y="0"/>
                    </a:moveTo>
                    <a:lnTo>
                      <a:pt x="0" y="40"/>
                    </a:lnTo>
                    <a:lnTo>
                      <a:pt x="357" y="79"/>
                    </a:lnTo>
                    <a:lnTo>
                      <a:pt x="1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1" name="Google Shape;6302;p54">
                <a:extLst>
                  <a:ext uri="{FF2B5EF4-FFF2-40B4-BE49-F238E27FC236}">
                    <a16:creationId xmlns:a16="http://schemas.microsoft.com/office/drawing/2014/main" id="{F7AD1D2E-1BC8-5D93-6027-451DB427638D}"/>
                  </a:ext>
                </a:extLst>
              </p:cNvPr>
              <p:cNvSpPr/>
              <p:nvPr/>
            </p:nvSpPr>
            <p:spPr>
              <a:xfrm>
                <a:off x="-671999" y="43084"/>
                <a:ext cx="58629" cy="14739"/>
              </a:xfrm>
              <a:custGeom>
                <a:avLst/>
                <a:gdLst/>
                <a:ahLst/>
                <a:cxnLst/>
                <a:rect l="l" t="t" r="r" b="b"/>
                <a:pathLst>
                  <a:path w="358" h="90" extrusionOk="0">
                    <a:moveTo>
                      <a:pt x="1" y="0"/>
                    </a:moveTo>
                    <a:lnTo>
                      <a:pt x="1" y="30"/>
                    </a:lnTo>
                    <a:lnTo>
                      <a:pt x="358" y="89"/>
                    </a:lnTo>
                    <a:lnTo>
                      <a:pt x="358" y="89"/>
                    </a:lnTo>
                    <a:lnTo>
                      <a:pt x="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2" name="Google Shape;6303;p54">
                <a:extLst>
                  <a:ext uri="{FF2B5EF4-FFF2-40B4-BE49-F238E27FC236}">
                    <a16:creationId xmlns:a16="http://schemas.microsoft.com/office/drawing/2014/main" id="{8FFBC4CE-7914-E8FD-2479-507B4A749667}"/>
                  </a:ext>
                </a:extLst>
              </p:cNvPr>
              <p:cNvSpPr/>
              <p:nvPr/>
            </p:nvSpPr>
            <p:spPr>
              <a:xfrm>
                <a:off x="-684937" y="94998"/>
                <a:ext cx="56991" cy="19652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20" extrusionOk="0">
                    <a:moveTo>
                      <a:pt x="10" y="1"/>
                    </a:moveTo>
                    <a:lnTo>
                      <a:pt x="0" y="40"/>
                    </a:lnTo>
                    <a:lnTo>
                      <a:pt x="347" y="120"/>
                    </a:lnTo>
                    <a:lnTo>
                      <a:pt x="1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3" name="Google Shape;6304;p54">
                <a:extLst>
                  <a:ext uri="{FF2B5EF4-FFF2-40B4-BE49-F238E27FC236}">
                    <a16:creationId xmlns:a16="http://schemas.microsoft.com/office/drawing/2014/main" id="{545091F5-18C0-854E-662F-ED06A3758C1B}"/>
                  </a:ext>
                </a:extLst>
              </p:cNvPr>
              <p:cNvSpPr/>
              <p:nvPr/>
            </p:nvSpPr>
            <p:spPr>
              <a:xfrm>
                <a:off x="-702788" y="142163"/>
                <a:ext cx="55353" cy="27677"/>
              </a:xfrm>
              <a:custGeom>
                <a:avLst/>
                <a:gdLst/>
                <a:ahLst/>
                <a:cxnLst/>
                <a:rect l="l" t="t" r="r" b="b"/>
                <a:pathLst>
                  <a:path w="338" h="169" extrusionOk="0">
                    <a:moveTo>
                      <a:pt x="10" y="0"/>
                    </a:moveTo>
                    <a:lnTo>
                      <a:pt x="13" y="1"/>
                    </a:lnTo>
                    <a:lnTo>
                      <a:pt x="13" y="1"/>
                    </a:lnTo>
                    <a:cubicBezTo>
                      <a:pt x="12" y="1"/>
                      <a:pt x="11" y="0"/>
                      <a:pt x="10" y="0"/>
                    </a:cubicBezTo>
                    <a:close/>
                    <a:moveTo>
                      <a:pt x="13" y="1"/>
                    </a:moveTo>
                    <a:lnTo>
                      <a:pt x="13" y="1"/>
                    </a:lnTo>
                    <a:cubicBezTo>
                      <a:pt x="16" y="7"/>
                      <a:pt x="0" y="30"/>
                      <a:pt x="0" y="30"/>
                    </a:cubicBezTo>
                    <a:lnTo>
                      <a:pt x="169" y="99"/>
                    </a:lnTo>
                    <a:lnTo>
                      <a:pt x="337" y="169"/>
                    </a:lnTo>
                    <a:lnTo>
                      <a:pt x="13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4" name="Google Shape;6305;p54">
                <a:extLst>
                  <a:ext uri="{FF2B5EF4-FFF2-40B4-BE49-F238E27FC236}">
                    <a16:creationId xmlns:a16="http://schemas.microsoft.com/office/drawing/2014/main" id="{55239B32-547C-B775-168F-9C319AC10F83}"/>
                  </a:ext>
                </a:extLst>
              </p:cNvPr>
              <p:cNvSpPr/>
              <p:nvPr/>
            </p:nvSpPr>
            <p:spPr>
              <a:xfrm>
                <a:off x="-727189" y="179502"/>
                <a:ext cx="45691" cy="42252"/>
              </a:xfrm>
              <a:custGeom>
                <a:avLst/>
                <a:gdLst/>
                <a:ahLst/>
                <a:cxnLst/>
                <a:rect l="l" t="t" r="r" b="b"/>
                <a:pathLst>
                  <a:path w="279" h="258" extrusionOk="0">
                    <a:moveTo>
                      <a:pt x="20" y="0"/>
                    </a:moveTo>
                    <a:lnTo>
                      <a:pt x="1" y="20"/>
                    </a:lnTo>
                    <a:lnTo>
                      <a:pt x="139" y="139"/>
                    </a:lnTo>
                    <a:lnTo>
                      <a:pt x="278" y="258"/>
                    </a:lnTo>
                    <a:lnTo>
                      <a:pt x="278" y="258"/>
                    </a:lnTo>
                    <a:lnTo>
                      <a:pt x="149" y="129"/>
                    </a:lnTo>
                    <a:cubicBezTo>
                      <a:pt x="90" y="70"/>
                      <a:pt x="2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5" name="Google Shape;6306;p54">
                <a:extLst>
                  <a:ext uri="{FF2B5EF4-FFF2-40B4-BE49-F238E27FC236}">
                    <a16:creationId xmlns:a16="http://schemas.microsoft.com/office/drawing/2014/main" id="{6773C297-8F33-CE8D-DBE3-B12FC7174ACF}"/>
                  </a:ext>
                </a:extLst>
              </p:cNvPr>
              <p:cNvSpPr/>
              <p:nvPr/>
            </p:nvSpPr>
            <p:spPr>
              <a:xfrm>
                <a:off x="-759615" y="205378"/>
                <a:ext cx="29314" cy="53716"/>
              </a:xfrm>
              <a:custGeom>
                <a:avLst/>
                <a:gdLst/>
                <a:ahLst/>
                <a:cxnLst/>
                <a:rect l="l" t="t" r="r" b="b"/>
                <a:pathLst>
                  <a:path w="179" h="328" extrusionOk="0">
                    <a:moveTo>
                      <a:pt x="30" y="1"/>
                    </a:moveTo>
                    <a:lnTo>
                      <a:pt x="0" y="11"/>
                    </a:lnTo>
                    <a:cubicBezTo>
                      <a:pt x="0" y="11"/>
                      <a:pt x="50" y="90"/>
                      <a:pt x="90" y="169"/>
                    </a:cubicBezTo>
                    <a:lnTo>
                      <a:pt x="179" y="328"/>
                    </a:lnTo>
                    <a:lnTo>
                      <a:pt x="109" y="159"/>
                    </a:lnTo>
                    <a:cubicBezTo>
                      <a:pt x="70" y="80"/>
                      <a:pt x="30" y="1"/>
                      <a:pt x="3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6" name="Google Shape;6307;p54">
                <a:extLst>
                  <a:ext uri="{FF2B5EF4-FFF2-40B4-BE49-F238E27FC236}">
                    <a16:creationId xmlns:a16="http://schemas.microsoft.com/office/drawing/2014/main" id="{0D3CDD09-A083-5579-E26F-4D1884F886A7}"/>
                  </a:ext>
                </a:extLst>
              </p:cNvPr>
              <p:cNvSpPr/>
              <p:nvPr/>
            </p:nvSpPr>
            <p:spPr>
              <a:xfrm>
                <a:off x="-803505" y="221590"/>
                <a:ext cx="16377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48" extrusionOk="0">
                    <a:moveTo>
                      <a:pt x="1" y="1"/>
                    </a:moveTo>
                    <a:lnTo>
                      <a:pt x="100" y="34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7" name="Google Shape;6308;p54">
                <a:extLst>
                  <a:ext uri="{FF2B5EF4-FFF2-40B4-BE49-F238E27FC236}">
                    <a16:creationId xmlns:a16="http://schemas.microsoft.com/office/drawing/2014/main" id="{8D4411FC-E96D-0544-10D8-2A2359159AAD}"/>
                  </a:ext>
                </a:extLst>
              </p:cNvPr>
              <p:cNvSpPr/>
              <p:nvPr/>
            </p:nvSpPr>
            <p:spPr>
              <a:xfrm>
                <a:off x="-855419" y="229779"/>
                <a:ext cx="9826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60" h="368" extrusionOk="0">
                    <a:moveTo>
                      <a:pt x="40" y="1"/>
                    </a:moveTo>
                    <a:lnTo>
                      <a:pt x="0" y="10"/>
                    </a:lnTo>
                    <a:lnTo>
                      <a:pt x="60" y="367"/>
                    </a:lnTo>
                    <a:lnTo>
                      <a:pt x="40" y="1"/>
                    </a:lnTo>
                    <a:close/>
                    <a:moveTo>
                      <a:pt x="60" y="367"/>
                    </a:moveTo>
                    <a:lnTo>
                      <a:pt x="60" y="367"/>
                    </a:lnTo>
                    <a:lnTo>
                      <a:pt x="60" y="367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8" name="Google Shape;6309;p54">
                <a:extLst>
                  <a:ext uri="{FF2B5EF4-FFF2-40B4-BE49-F238E27FC236}">
                    <a16:creationId xmlns:a16="http://schemas.microsoft.com/office/drawing/2014/main" id="{F50F2F3D-3341-AF41-AB1D-440DCCCB35E8}"/>
                  </a:ext>
                </a:extLst>
              </p:cNvPr>
              <p:cNvSpPr/>
              <p:nvPr/>
            </p:nvSpPr>
            <p:spPr>
              <a:xfrm>
                <a:off x="-720638" y="-664883"/>
                <a:ext cx="89417" cy="66653"/>
              </a:xfrm>
              <a:custGeom>
                <a:avLst/>
                <a:gdLst/>
                <a:ahLst/>
                <a:cxnLst/>
                <a:rect l="l" t="t" r="r" b="b"/>
                <a:pathLst>
                  <a:path w="546" h="407" extrusionOk="0">
                    <a:moveTo>
                      <a:pt x="109" y="0"/>
                    </a:moveTo>
                    <a:cubicBezTo>
                      <a:pt x="70" y="10"/>
                      <a:pt x="40" y="20"/>
                      <a:pt x="0" y="20"/>
                    </a:cubicBezTo>
                    <a:cubicBezTo>
                      <a:pt x="99" y="50"/>
                      <a:pt x="189" y="89"/>
                      <a:pt x="278" y="149"/>
                    </a:cubicBezTo>
                    <a:cubicBezTo>
                      <a:pt x="357" y="198"/>
                      <a:pt x="417" y="258"/>
                      <a:pt x="466" y="317"/>
                    </a:cubicBezTo>
                    <a:cubicBezTo>
                      <a:pt x="498" y="349"/>
                      <a:pt x="523" y="381"/>
                      <a:pt x="537" y="397"/>
                    </a:cubicBezTo>
                    <a:lnTo>
                      <a:pt x="537" y="397"/>
                    </a:lnTo>
                    <a:cubicBezTo>
                      <a:pt x="528" y="380"/>
                      <a:pt x="513" y="339"/>
                      <a:pt x="476" y="288"/>
                    </a:cubicBezTo>
                    <a:cubicBezTo>
                      <a:pt x="427" y="208"/>
                      <a:pt x="327" y="99"/>
                      <a:pt x="169" y="20"/>
                    </a:cubicBezTo>
                    <a:cubicBezTo>
                      <a:pt x="149" y="20"/>
                      <a:pt x="129" y="10"/>
                      <a:pt x="109" y="0"/>
                    </a:cubicBezTo>
                    <a:close/>
                    <a:moveTo>
                      <a:pt x="537" y="397"/>
                    </a:moveTo>
                    <a:cubicBezTo>
                      <a:pt x="541" y="403"/>
                      <a:pt x="543" y="407"/>
                      <a:pt x="546" y="407"/>
                    </a:cubicBezTo>
                    <a:cubicBezTo>
                      <a:pt x="544" y="405"/>
                      <a:pt x="541" y="401"/>
                      <a:pt x="537" y="397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99" name="Google Shape;6310;p54">
                <a:extLst>
                  <a:ext uri="{FF2B5EF4-FFF2-40B4-BE49-F238E27FC236}">
                    <a16:creationId xmlns:a16="http://schemas.microsoft.com/office/drawing/2014/main" id="{E34A5FA1-BA06-C943-B305-4AC92432D01A}"/>
                  </a:ext>
                </a:extLst>
              </p:cNvPr>
              <p:cNvSpPr/>
              <p:nvPr/>
            </p:nvSpPr>
            <p:spPr>
              <a:xfrm>
                <a:off x="-1047028" y="-569242"/>
                <a:ext cx="332939" cy="86469"/>
              </a:xfrm>
              <a:custGeom>
                <a:avLst/>
                <a:gdLst/>
                <a:ahLst/>
                <a:cxnLst/>
                <a:rect l="l" t="t" r="r" b="b"/>
                <a:pathLst>
                  <a:path w="2033" h="528" extrusionOk="0">
                    <a:moveTo>
                      <a:pt x="1766" y="0"/>
                    </a:moveTo>
                    <a:cubicBezTo>
                      <a:pt x="1733" y="0"/>
                      <a:pt x="1689" y="4"/>
                      <a:pt x="1636" y="31"/>
                    </a:cubicBezTo>
                    <a:cubicBezTo>
                      <a:pt x="1597" y="61"/>
                      <a:pt x="1547" y="80"/>
                      <a:pt x="1507" y="110"/>
                    </a:cubicBezTo>
                    <a:cubicBezTo>
                      <a:pt x="1428" y="160"/>
                      <a:pt x="1349" y="199"/>
                      <a:pt x="1260" y="249"/>
                    </a:cubicBezTo>
                    <a:cubicBezTo>
                      <a:pt x="1111" y="318"/>
                      <a:pt x="932" y="378"/>
                      <a:pt x="754" y="418"/>
                    </a:cubicBezTo>
                    <a:cubicBezTo>
                      <a:pt x="605" y="449"/>
                      <a:pt x="453" y="464"/>
                      <a:pt x="298" y="464"/>
                    </a:cubicBezTo>
                    <a:cubicBezTo>
                      <a:pt x="206" y="464"/>
                      <a:pt x="113" y="459"/>
                      <a:pt x="20" y="447"/>
                    </a:cubicBezTo>
                    <a:cubicBezTo>
                      <a:pt x="10" y="467"/>
                      <a:pt x="0" y="487"/>
                      <a:pt x="0" y="507"/>
                    </a:cubicBezTo>
                    <a:cubicBezTo>
                      <a:pt x="80" y="517"/>
                      <a:pt x="159" y="527"/>
                      <a:pt x="238" y="527"/>
                    </a:cubicBezTo>
                    <a:cubicBezTo>
                      <a:pt x="264" y="528"/>
                      <a:pt x="289" y="528"/>
                      <a:pt x="314" y="528"/>
                    </a:cubicBezTo>
                    <a:cubicBezTo>
                      <a:pt x="581" y="528"/>
                      <a:pt x="823" y="480"/>
                      <a:pt x="1032" y="408"/>
                    </a:cubicBezTo>
                    <a:cubicBezTo>
                      <a:pt x="1150" y="368"/>
                      <a:pt x="1250" y="318"/>
                      <a:pt x="1339" y="269"/>
                    </a:cubicBezTo>
                    <a:cubicBezTo>
                      <a:pt x="1438" y="219"/>
                      <a:pt x="1507" y="160"/>
                      <a:pt x="1577" y="120"/>
                    </a:cubicBezTo>
                    <a:cubicBezTo>
                      <a:pt x="1669" y="67"/>
                      <a:pt x="1758" y="41"/>
                      <a:pt x="1830" y="41"/>
                    </a:cubicBezTo>
                    <a:cubicBezTo>
                      <a:pt x="1865" y="41"/>
                      <a:pt x="1897" y="47"/>
                      <a:pt x="1924" y="61"/>
                    </a:cubicBezTo>
                    <a:cubicBezTo>
                      <a:pt x="1993" y="100"/>
                      <a:pt x="2033" y="140"/>
                      <a:pt x="2033" y="140"/>
                    </a:cubicBezTo>
                    <a:lnTo>
                      <a:pt x="2013" y="110"/>
                    </a:lnTo>
                    <a:cubicBezTo>
                      <a:pt x="2003" y="100"/>
                      <a:pt x="1983" y="80"/>
                      <a:pt x="1944" y="61"/>
                    </a:cubicBezTo>
                    <a:cubicBezTo>
                      <a:pt x="1914" y="41"/>
                      <a:pt x="1864" y="11"/>
                      <a:pt x="1805" y="1"/>
                    </a:cubicBezTo>
                    <a:cubicBezTo>
                      <a:pt x="1795" y="1"/>
                      <a:pt x="1782" y="0"/>
                      <a:pt x="176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0" name="Google Shape;6311;p54">
                <a:extLst>
                  <a:ext uri="{FF2B5EF4-FFF2-40B4-BE49-F238E27FC236}">
                    <a16:creationId xmlns:a16="http://schemas.microsoft.com/office/drawing/2014/main" id="{032C38B6-E0BE-CFA7-0866-C203399B5CBA}"/>
                  </a:ext>
                </a:extLst>
              </p:cNvPr>
              <p:cNvSpPr/>
              <p:nvPr/>
            </p:nvSpPr>
            <p:spPr>
              <a:xfrm>
                <a:off x="-1553725" y="-666520"/>
                <a:ext cx="922502" cy="271363"/>
              </a:xfrm>
              <a:custGeom>
                <a:avLst/>
                <a:gdLst/>
                <a:ahLst/>
                <a:cxnLst/>
                <a:rect l="l" t="t" r="r" b="b"/>
                <a:pathLst>
                  <a:path w="5633" h="1657" extrusionOk="0">
                    <a:moveTo>
                      <a:pt x="5119" y="722"/>
                    </a:moveTo>
                    <a:cubicBezTo>
                      <a:pt x="5120" y="725"/>
                      <a:pt x="5123" y="730"/>
                      <a:pt x="5127" y="734"/>
                    </a:cubicBezTo>
                    <a:lnTo>
                      <a:pt x="5119" y="722"/>
                    </a:lnTo>
                    <a:close/>
                    <a:moveTo>
                      <a:pt x="4876" y="0"/>
                    </a:moveTo>
                    <a:cubicBezTo>
                      <a:pt x="4736" y="0"/>
                      <a:pt x="4593" y="38"/>
                      <a:pt x="4463" y="99"/>
                    </a:cubicBezTo>
                    <a:cubicBezTo>
                      <a:pt x="4403" y="129"/>
                      <a:pt x="4344" y="169"/>
                      <a:pt x="4284" y="199"/>
                    </a:cubicBezTo>
                    <a:cubicBezTo>
                      <a:pt x="4225" y="238"/>
                      <a:pt x="4165" y="278"/>
                      <a:pt x="4106" y="308"/>
                    </a:cubicBezTo>
                    <a:cubicBezTo>
                      <a:pt x="3987" y="367"/>
                      <a:pt x="3858" y="407"/>
                      <a:pt x="3719" y="437"/>
                    </a:cubicBezTo>
                    <a:cubicBezTo>
                      <a:pt x="3619" y="459"/>
                      <a:pt x="3513" y="470"/>
                      <a:pt x="3404" y="470"/>
                    </a:cubicBezTo>
                    <a:cubicBezTo>
                      <a:pt x="3224" y="470"/>
                      <a:pt x="3036" y="439"/>
                      <a:pt x="2856" y="377"/>
                    </a:cubicBezTo>
                    <a:cubicBezTo>
                      <a:pt x="2807" y="367"/>
                      <a:pt x="2747" y="347"/>
                      <a:pt x="2688" y="327"/>
                    </a:cubicBezTo>
                    <a:cubicBezTo>
                      <a:pt x="2579" y="288"/>
                      <a:pt x="2470" y="248"/>
                      <a:pt x="2351" y="228"/>
                    </a:cubicBezTo>
                    <a:cubicBezTo>
                      <a:pt x="2193" y="178"/>
                      <a:pt x="2028" y="156"/>
                      <a:pt x="1862" y="156"/>
                    </a:cubicBezTo>
                    <a:cubicBezTo>
                      <a:pt x="1830" y="156"/>
                      <a:pt x="1798" y="157"/>
                      <a:pt x="1766" y="159"/>
                    </a:cubicBezTo>
                    <a:cubicBezTo>
                      <a:pt x="1329" y="189"/>
                      <a:pt x="982" y="347"/>
                      <a:pt x="774" y="486"/>
                    </a:cubicBezTo>
                    <a:cubicBezTo>
                      <a:pt x="506" y="655"/>
                      <a:pt x="328" y="853"/>
                      <a:pt x="229" y="982"/>
                    </a:cubicBezTo>
                    <a:cubicBezTo>
                      <a:pt x="130" y="1121"/>
                      <a:pt x="80" y="1210"/>
                      <a:pt x="70" y="1230"/>
                    </a:cubicBezTo>
                    <a:cubicBezTo>
                      <a:pt x="1" y="1378"/>
                      <a:pt x="60" y="1547"/>
                      <a:pt x="209" y="1616"/>
                    </a:cubicBezTo>
                    <a:cubicBezTo>
                      <a:pt x="249" y="1646"/>
                      <a:pt x="298" y="1656"/>
                      <a:pt x="338" y="1656"/>
                    </a:cubicBezTo>
                    <a:cubicBezTo>
                      <a:pt x="447" y="1656"/>
                      <a:pt x="556" y="1597"/>
                      <a:pt x="606" y="1488"/>
                    </a:cubicBezTo>
                    <a:cubicBezTo>
                      <a:pt x="606" y="1488"/>
                      <a:pt x="635" y="1428"/>
                      <a:pt x="705" y="1329"/>
                    </a:cubicBezTo>
                    <a:cubicBezTo>
                      <a:pt x="764" y="1259"/>
                      <a:pt x="883" y="1111"/>
                      <a:pt x="1091" y="982"/>
                    </a:cubicBezTo>
                    <a:cubicBezTo>
                      <a:pt x="1220" y="903"/>
                      <a:pt x="1468" y="774"/>
                      <a:pt x="1795" y="754"/>
                    </a:cubicBezTo>
                    <a:cubicBezTo>
                      <a:pt x="1820" y="752"/>
                      <a:pt x="1845" y="751"/>
                      <a:pt x="1869" y="751"/>
                    </a:cubicBezTo>
                    <a:cubicBezTo>
                      <a:pt x="1983" y="751"/>
                      <a:pt x="2096" y="769"/>
                      <a:pt x="2202" y="793"/>
                    </a:cubicBezTo>
                    <a:cubicBezTo>
                      <a:pt x="2301" y="823"/>
                      <a:pt x="2400" y="853"/>
                      <a:pt x="2509" y="883"/>
                    </a:cubicBezTo>
                    <a:cubicBezTo>
                      <a:pt x="2569" y="903"/>
                      <a:pt x="2628" y="922"/>
                      <a:pt x="2678" y="942"/>
                    </a:cubicBezTo>
                    <a:cubicBezTo>
                      <a:pt x="2913" y="1021"/>
                      <a:pt x="3155" y="1059"/>
                      <a:pt x="3394" y="1059"/>
                    </a:cubicBezTo>
                    <a:cubicBezTo>
                      <a:pt x="3548" y="1059"/>
                      <a:pt x="3700" y="1043"/>
                      <a:pt x="3848" y="1012"/>
                    </a:cubicBezTo>
                    <a:cubicBezTo>
                      <a:pt x="4026" y="972"/>
                      <a:pt x="4205" y="912"/>
                      <a:pt x="4354" y="843"/>
                    </a:cubicBezTo>
                    <a:cubicBezTo>
                      <a:pt x="4443" y="793"/>
                      <a:pt x="4522" y="754"/>
                      <a:pt x="4601" y="704"/>
                    </a:cubicBezTo>
                    <a:cubicBezTo>
                      <a:pt x="4641" y="674"/>
                      <a:pt x="4691" y="655"/>
                      <a:pt x="4730" y="625"/>
                    </a:cubicBezTo>
                    <a:cubicBezTo>
                      <a:pt x="4783" y="598"/>
                      <a:pt x="4827" y="594"/>
                      <a:pt x="4860" y="594"/>
                    </a:cubicBezTo>
                    <a:cubicBezTo>
                      <a:pt x="4876" y="594"/>
                      <a:pt x="4889" y="595"/>
                      <a:pt x="4899" y="595"/>
                    </a:cubicBezTo>
                    <a:cubicBezTo>
                      <a:pt x="4958" y="605"/>
                      <a:pt x="5008" y="635"/>
                      <a:pt x="5038" y="655"/>
                    </a:cubicBezTo>
                    <a:cubicBezTo>
                      <a:pt x="5077" y="674"/>
                      <a:pt x="5097" y="694"/>
                      <a:pt x="5107" y="704"/>
                    </a:cubicBezTo>
                    <a:lnTo>
                      <a:pt x="5119" y="722"/>
                    </a:lnTo>
                    <a:lnTo>
                      <a:pt x="5119" y="722"/>
                    </a:lnTo>
                    <a:cubicBezTo>
                      <a:pt x="5117" y="717"/>
                      <a:pt x="5117" y="714"/>
                      <a:pt x="5117" y="714"/>
                    </a:cubicBezTo>
                    <a:lnTo>
                      <a:pt x="5633" y="417"/>
                    </a:lnTo>
                    <a:cubicBezTo>
                      <a:pt x="5623" y="407"/>
                      <a:pt x="5593" y="367"/>
                      <a:pt x="5553" y="327"/>
                    </a:cubicBezTo>
                    <a:cubicBezTo>
                      <a:pt x="5504" y="268"/>
                      <a:pt x="5444" y="208"/>
                      <a:pt x="5365" y="159"/>
                    </a:cubicBezTo>
                    <a:cubicBezTo>
                      <a:pt x="5246" y="80"/>
                      <a:pt x="5127" y="40"/>
                      <a:pt x="4998" y="10"/>
                    </a:cubicBezTo>
                    <a:cubicBezTo>
                      <a:pt x="4958" y="3"/>
                      <a:pt x="4917" y="0"/>
                      <a:pt x="4876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1" name="Google Shape;6312;p54">
                <a:extLst>
                  <a:ext uri="{FF2B5EF4-FFF2-40B4-BE49-F238E27FC236}">
                    <a16:creationId xmlns:a16="http://schemas.microsoft.com/office/drawing/2014/main" id="{D5AB9F4E-9E5F-E778-0639-59988E9D5CED}"/>
                  </a:ext>
                </a:extLst>
              </p:cNvPr>
              <p:cNvSpPr/>
              <p:nvPr/>
            </p:nvSpPr>
            <p:spPr>
              <a:xfrm>
                <a:off x="-736851" y="-663245"/>
                <a:ext cx="18014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358" extrusionOk="0">
                    <a:moveTo>
                      <a:pt x="50" y="0"/>
                    </a:moveTo>
                    <a:cubicBezTo>
                      <a:pt x="50" y="0"/>
                      <a:pt x="40" y="89"/>
                      <a:pt x="30" y="179"/>
                    </a:cubicBezTo>
                    <a:lnTo>
                      <a:pt x="0" y="357"/>
                    </a:lnTo>
                    <a:lnTo>
                      <a:pt x="50" y="188"/>
                    </a:lnTo>
                    <a:lnTo>
                      <a:pt x="109" y="20"/>
                    </a:lnTo>
                    <a:cubicBezTo>
                      <a:pt x="109" y="20"/>
                      <a:pt x="50" y="0"/>
                      <a:pt x="5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2" name="Google Shape;6313;p54">
                <a:extLst>
                  <a:ext uri="{FF2B5EF4-FFF2-40B4-BE49-F238E27FC236}">
                    <a16:creationId xmlns:a16="http://schemas.microsoft.com/office/drawing/2014/main" id="{40E422EF-18AC-A8E1-3C9D-327034657603}"/>
                  </a:ext>
                </a:extLst>
              </p:cNvPr>
              <p:cNvSpPr/>
              <p:nvPr/>
            </p:nvSpPr>
            <p:spPr>
              <a:xfrm>
                <a:off x="-814805" y="-656858"/>
                <a:ext cx="26039" cy="55353"/>
              </a:xfrm>
              <a:custGeom>
                <a:avLst/>
                <a:gdLst/>
                <a:ahLst/>
                <a:cxnLst/>
                <a:rect l="l" t="t" r="r" b="b"/>
                <a:pathLst>
                  <a:path w="159" h="338" extrusionOk="0">
                    <a:moveTo>
                      <a:pt x="50" y="1"/>
                    </a:moveTo>
                    <a:lnTo>
                      <a:pt x="0" y="21"/>
                    </a:lnTo>
                    <a:cubicBezTo>
                      <a:pt x="0" y="21"/>
                      <a:pt x="40" y="100"/>
                      <a:pt x="80" y="179"/>
                    </a:cubicBezTo>
                    <a:cubicBezTo>
                      <a:pt x="119" y="259"/>
                      <a:pt x="159" y="338"/>
                      <a:pt x="159" y="338"/>
                    </a:cubicBezTo>
                    <a:lnTo>
                      <a:pt x="99" y="169"/>
                    </a:lnTo>
                    <a:cubicBezTo>
                      <a:pt x="80" y="80"/>
                      <a:pt x="50" y="1"/>
                      <a:pt x="5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3" name="Google Shape;6314;p54">
                <a:extLst>
                  <a:ext uri="{FF2B5EF4-FFF2-40B4-BE49-F238E27FC236}">
                    <a16:creationId xmlns:a16="http://schemas.microsoft.com/office/drawing/2014/main" id="{8B216B80-3BBA-C5C1-322E-8A588C1ED3B3}"/>
                  </a:ext>
                </a:extLst>
              </p:cNvPr>
              <p:cNvSpPr/>
              <p:nvPr/>
            </p:nvSpPr>
            <p:spPr>
              <a:xfrm>
                <a:off x="-869995" y="-625906"/>
                <a:ext cx="30952" cy="53716"/>
              </a:xfrm>
              <a:custGeom>
                <a:avLst/>
                <a:gdLst/>
                <a:ahLst/>
                <a:cxnLst/>
                <a:rect l="l" t="t" r="r" b="b"/>
                <a:pathLst>
                  <a:path w="189" h="328" extrusionOk="0">
                    <a:moveTo>
                      <a:pt x="30" y="0"/>
                    </a:moveTo>
                    <a:lnTo>
                      <a:pt x="0" y="20"/>
                    </a:lnTo>
                    <a:lnTo>
                      <a:pt x="188" y="327"/>
                    </a:lnTo>
                    <a:lnTo>
                      <a:pt x="188" y="32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4" name="Google Shape;6315;p54">
                <a:extLst>
                  <a:ext uri="{FF2B5EF4-FFF2-40B4-BE49-F238E27FC236}">
                    <a16:creationId xmlns:a16="http://schemas.microsoft.com/office/drawing/2014/main" id="{D173B835-A054-567B-7D06-F7A971F989BB}"/>
                  </a:ext>
                </a:extLst>
              </p:cNvPr>
              <p:cNvSpPr/>
              <p:nvPr/>
            </p:nvSpPr>
            <p:spPr>
              <a:xfrm>
                <a:off x="-915522" y="-604780"/>
                <a:ext cx="21290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48" extrusionOk="0">
                    <a:moveTo>
                      <a:pt x="30" y="0"/>
                    </a:moveTo>
                    <a:lnTo>
                      <a:pt x="0" y="10"/>
                    </a:lnTo>
                    <a:lnTo>
                      <a:pt x="129" y="34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5" name="Google Shape;6316;p54">
                <a:extLst>
                  <a:ext uri="{FF2B5EF4-FFF2-40B4-BE49-F238E27FC236}">
                    <a16:creationId xmlns:a16="http://schemas.microsoft.com/office/drawing/2014/main" id="{BE45913D-F7EA-A0A3-0DA6-949A3EEFB51E}"/>
                  </a:ext>
                </a:extLst>
              </p:cNvPr>
              <p:cNvSpPr/>
              <p:nvPr/>
            </p:nvSpPr>
            <p:spPr>
              <a:xfrm>
                <a:off x="-964325" y="-593480"/>
                <a:ext cx="11627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71" h="368" extrusionOk="0">
                    <a:moveTo>
                      <a:pt x="41" y="0"/>
                    </a:moveTo>
                    <a:lnTo>
                      <a:pt x="1" y="10"/>
                    </a:lnTo>
                    <a:lnTo>
                      <a:pt x="70" y="367"/>
                    </a:lnTo>
                    <a:lnTo>
                      <a:pt x="41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6" name="Google Shape;6317;p54">
                <a:extLst>
                  <a:ext uri="{FF2B5EF4-FFF2-40B4-BE49-F238E27FC236}">
                    <a16:creationId xmlns:a16="http://schemas.microsoft.com/office/drawing/2014/main" id="{4DBEFAFB-132D-2900-7833-142D959F8773}"/>
                  </a:ext>
                </a:extLst>
              </p:cNvPr>
              <p:cNvSpPr/>
              <p:nvPr/>
            </p:nvSpPr>
            <p:spPr>
              <a:xfrm>
                <a:off x="-1012964" y="-590205"/>
                <a:ext cx="507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31" h="358" extrusionOk="0">
                    <a:moveTo>
                      <a:pt x="1" y="0"/>
                    </a:moveTo>
                    <a:lnTo>
                      <a:pt x="1" y="357"/>
                    </a:lnTo>
                    <a:lnTo>
                      <a:pt x="3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7" name="Google Shape;6318;p54">
                <a:extLst>
                  <a:ext uri="{FF2B5EF4-FFF2-40B4-BE49-F238E27FC236}">
                    <a16:creationId xmlns:a16="http://schemas.microsoft.com/office/drawing/2014/main" id="{73A05937-5821-0572-7116-0450968B9D2E}"/>
                  </a:ext>
                </a:extLst>
              </p:cNvPr>
              <p:cNvSpPr/>
              <p:nvPr/>
            </p:nvSpPr>
            <p:spPr>
              <a:xfrm>
                <a:off x="-1073067" y="-598393"/>
                <a:ext cx="1637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00" h="358" extrusionOk="0">
                    <a:moveTo>
                      <a:pt x="60" y="1"/>
                    </a:moveTo>
                    <a:lnTo>
                      <a:pt x="1" y="358"/>
                    </a:lnTo>
                    <a:lnTo>
                      <a:pt x="100" y="11"/>
                    </a:lnTo>
                    <a:lnTo>
                      <a:pt x="6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8" name="Google Shape;6319;p54">
                <a:extLst>
                  <a:ext uri="{FF2B5EF4-FFF2-40B4-BE49-F238E27FC236}">
                    <a16:creationId xmlns:a16="http://schemas.microsoft.com/office/drawing/2014/main" id="{38961D70-79F1-ECE3-225D-85DC578F996F}"/>
                  </a:ext>
                </a:extLst>
              </p:cNvPr>
              <p:cNvSpPr/>
              <p:nvPr/>
            </p:nvSpPr>
            <p:spPr>
              <a:xfrm>
                <a:off x="-1131532" y="-614606"/>
                <a:ext cx="22927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40" h="358" extrusionOk="0">
                    <a:moveTo>
                      <a:pt x="100" y="1"/>
                    </a:moveTo>
                    <a:lnTo>
                      <a:pt x="1" y="357"/>
                    </a:lnTo>
                    <a:lnTo>
                      <a:pt x="140" y="20"/>
                    </a:lnTo>
                    <a:lnTo>
                      <a:pt x="10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09" name="Google Shape;6320;p54">
                <a:extLst>
                  <a:ext uri="{FF2B5EF4-FFF2-40B4-BE49-F238E27FC236}">
                    <a16:creationId xmlns:a16="http://schemas.microsoft.com/office/drawing/2014/main" id="{EBEC83EF-D20B-163B-8CC5-C938FF86B378}"/>
                  </a:ext>
                </a:extLst>
              </p:cNvPr>
              <p:cNvSpPr/>
              <p:nvPr/>
            </p:nvSpPr>
            <p:spPr>
              <a:xfrm>
                <a:off x="-1186721" y="-632457"/>
                <a:ext cx="18014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110" h="358" extrusionOk="0">
                    <a:moveTo>
                      <a:pt x="70" y="0"/>
                    </a:moveTo>
                    <a:lnTo>
                      <a:pt x="1" y="357"/>
                    </a:lnTo>
                    <a:lnTo>
                      <a:pt x="110" y="20"/>
                    </a:ln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0" name="Google Shape;6321;p54">
                <a:extLst>
                  <a:ext uri="{FF2B5EF4-FFF2-40B4-BE49-F238E27FC236}">
                    <a16:creationId xmlns:a16="http://schemas.microsoft.com/office/drawing/2014/main" id="{CE7544E3-3EC6-CD53-B4FD-A5CB9B28C13F}"/>
                  </a:ext>
                </a:extLst>
              </p:cNvPr>
              <p:cNvSpPr/>
              <p:nvPr/>
            </p:nvSpPr>
            <p:spPr>
              <a:xfrm>
                <a:off x="-1245187" y="-640645"/>
                <a:ext cx="8352" cy="60266"/>
              </a:xfrm>
              <a:custGeom>
                <a:avLst/>
                <a:gdLst/>
                <a:ahLst/>
                <a:cxnLst/>
                <a:rect l="l" t="t" r="r" b="b"/>
                <a:pathLst>
                  <a:path w="51" h="368" extrusionOk="0">
                    <a:moveTo>
                      <a:pt x="1" y="1"/>
                    </a:moveTo>
                    <a:cubicBezTo>
                      <a:pt x="1" y="1"/>
                      <a:pt x="11" y="90"/>
                      <a:pt x="11" y="179"/>
                    </a:cubicBezTo>
                    <a:cubicBezTo>
                      <a:pt x="11" y="279"/>
                      <a:pt x="20" y="368"/>
                      <a:pt x="20" y="368"/>
                    </a:cubicBezTo>
                    <a:lnTo>
                      <a:pt x="30" y="179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1" name="Google Shape;6322;p54">
                <a:extLst>
                  <a:ext uri="{FF2B5EF4-FFF2-40B4-BE49-F238E27FC236}">
                    <a16:creationId xmlns:a16="http://schemas.microsoft.com/office/drawing/2014/main" id="{052070E7-3A17-D5AC-C9DB-9FA8B9A94E88}"/>
                  </a:ext>
                </a:extLst>
              </p:cNvPr>
              <p:cNvSpPr/>
              <p:nvPr/>
            </p:nvSpPr>
            <p:spPr>
              <a:xfrm>
                <a:off x="-1313314" y="-635732"/>
                <a:ext cx="14739" cy="58629"/>
              </a:xfrm>
              <a:custGeom>
                <a:avLst/>
                <a:gdLst/>
                <a:ahLst/>
                <a:cxnLst/>
                <a:rect l="l" t="t" r="r" b="b"/>
                <a:pathLst>
                  <a:path w="90" h="358" extrusionOk="0">
                    <a:moveTo>
                      <a:pt x="50" y="1"/>
                    </a:moveTo>
                    <a:lnTo>
                      <a:pt x="20" y="11"/>
                    </a:lnTo>
                    <a:lnTo>
                      <a:pt x="0" y="11"/>
                    </a:lnTo>
                    <a:lnTo>
                      <a:pt x="89" y="358"/>
                    </a:lnTo>
                    <a:lnTo>
                      <a:pt x="5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2" name="Google Shape;6323;p54">
                <a:extLst>
                  <a:ext uri="{FF2B5EF4-FFF2-40B4-BE49-F238E27FC236}">
                    <a16:creationId xmlns:a16="http://schemas.microsoft.com/office/drawing/2014/main" id="{F06A22F4-6A6D-9059-B1EC-7F129E0979EB}"/>
                  </a:ext>
                </a:extLst>
              </p:cNvPr>
              <p:cNvSpPr/>
              <p:nvPr/>
            </p:nvSpPr>
            <p:spPr>
              <a:xfrm>
                <a:off x="-1378330" y="-616244"/>
                <a:ext cx="26203" cy="56991"/>
              </a:xfrm>
              <a:custGeom>
                <a:avLst/>
                <a:gdLst/>
                <a:ahLst/>
                <a:cxnLst/>
                <a:rect l="l" t="t" r="r" b="b"/>
                <a:pathLst>
                  <a:path w="160" h="348" extrusionOk="0">
                    <a:moveTo>
                      <a:pt x="40" y="1"/>
                    </a:moveTo>
                    <a:lnTo>
                      <a:pt x="1" y="20"/>
                    </a:lnTo>
                    <a:lnTo>
                      <a:pt x="159" y="348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3" name="Google Shape;6324;p54">
                <a:extLst>
                  <a:ext uri="{FF2B5EF4-FFF2-40B4-BE49-F238E27FC236}">
                    <a16:creationId xmlns:a16="http://schemas.microsoft.com/office/drawing/2014/main" id="{28C9C99F-2234-4CA9-B118-0B0981E867EF}"/>
                  </a:ext>
                </a:extLst>
              </p:cNvPr>
              <p:cNvSpPr/>
              <p:nvPr/>
            </p:nvSpPr>
            <p:spPr>
              <a:xfrm>
                <a:off x="-1438432" y="-583818"/>
                <a:ext cx="35865" cy="50604"/>
              </a:xfrm>
              <a:custGeom>
                <a:avLst/>
                <a:gdLst/>
                <a:ahLst/>
                <a:cxnLst/>
                <a:rect l="l" t="t" r="r" b="b"/>
                <a:pathLst>
                  <a:path w="219" h="309" extrusionOk="0">
                    <a:moveTo>
                      <a:pt x="40" y="1"/>
                    </a:moveTo>
                    <a:lnTo>
                      <a:pt x="1" y="21"/>
                    </a:lnTo>
                    <a:lnTo>
                      <a:pt x="219" y="308"/>
                    </a:lnTo>
                    <a:lnTo>
                      <a:pt x="4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4" name="Google Shape;6325;p54">
                <a:extLst>
                  <a:ext uri="{FF2B5EF4-FFF2-40B4-BE49-F238E27FC236}">
                    <a16:creationId xmlns:a16="http://schemas.microsoft.com/office/drawing/2014/main" id="{E755D5E5-E9F1-40D2-C3DD-DCF08463B7F5}"/>
                  </a:ext>
                </a:extLst>
              </p:cNvPr>
              <p:cNvSpPr/>
              <p:nvPr/>
            </p:nvSpPr>
            <p:spPr>
              <a:xfrm>
                <a:off x="-1490347" y="-541566"/>
                <a:ext cx="44053" cy="44053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69" extrusionOk="0">
                    <a:moveTo>
                      <a:pt x="30" y="1"/>
                    </a:moveTo>
                    <a:lnTo>
                      <a:pt x="0" y="40"/>
                    </a:lnTo>
                    <a:lnTo>
                      <a:pt x="268" y="268"/>
                    </a:lnTo>
                    <a:lnTo>
                      <a:pt x="3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5" name="Google Shape;6326;p54">
                <a:extLst>
                  <a:ext uri="{FF2B5EF4-FFF2-40B4-BE49-F238E27FC236}">
                    <a16:creationId xmlns:a16="http://schemas.microsoft.com/office/drawing/2014/main" id="{FE2B4A03-2394-5A57-3264-36CD44F6C581}"/>
                  </a:ext>
                </a:extLst>
              </p:cNvPr>
              <p:cNvSpPr/>
              <p:nvPr/>
            </p:nvSpPr>
            <p:spPr>
              <a:xfrm>
                <a:off x="-1532599" y="-488014"/>
                <a:ext cx="52078" cy="36029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20" extrusionOk="0">
                    <a:moveTo>
                      <a:pt x="20" y="1"/>
                    </a:moveTo>
                    <a:lnTo>
                      <a:pt x="1" y="41"/>
                    </a:lnTo>
                    <a:lnTo>
                      <a:pt x="318" y="219"/>
                    </a:lnTo>
                    <a:lnTo>
                      <a:pt x="2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6" name="Google Shape;6327;p54">
                <a:extLst>
                  <a:ext uri="{FF2B5EF4-FFF2-40B4-BE49-F238E27FC236}">
                    <a16:creationId xmlns:a16="http://schemas.microsoft.com/office/drawing/2014/main" id="{B9BF516B-2D41-B9B1-894B-50F530786E36}"/>
                  </a:ext>
                </a:extLst>
              </p:cNvPr>
              <p:cNvSpPr/>
              <p:nvPr/>
            </p:nvSpPr>
            <p:spPr>
              <a:xfrm>
                <a:off x="-209192" y="-364533"/>
                <a:ext cx="344403" cy="768070"/>
              </a:xfrm>
              <a:custGeom>
                <a:avLst/>
                <a:gdLst/>
                <a:ahLst/>
                <a:cxnLst/>
                <a:rect l="l" t="t" r="r" b="b"/>
                <a:pathLst>
                  <a:path w="2103" h="4690" extrusionOk="0">
                    <a:moveTo>
                      <a:pt x="1" y="556"/>
                    </a:moveTo>
                    <a:cubicBezTo>
                      <a:pt x="1" y="556"/>
                      <a:pt x="1" y="556"/>
                      <a:pt x="1" y="556"/>
                    </a:cubicBezTo>
                    <a:lnTo>
                      <a:pt x="1" y="556"/>
                    </a:lnTo>
                    <a:cubicBezTo>
                      <a:pt x="1" y="556"/>
                      <a:pt x="1" y="556"/>
                      <a:pt x="1" y="556"/>
                    </a:cubicBezTo>
                    <a:close/>
                    <a:moveTo>
                      <a:pt x="209" y="0"/>
                    </a:moveTo>
                    <a:cubicBezTo>
                      <a:pt x="496" y="110"/>
                      <a:pt x="784" y="308"/>
                      <a:pt x="1042" y="585"/>
                    </a:cubicBezTo>
                    <a:cubicBezTo>
                      <a:pt x="1190" y="754"/>
                      <a:pt x="1300" y="903"/>
                      <a:pt x="1379" y="1052"/>
                    </a:cubicBezTo>
                    <a:lnTo>
                      <a:pt x="1389" y="1061"/>
                    </a:lnTo>
                    <a:cubicBezTo>
                      <a:pt x="1428" y="1141"/>
                      <a:pt x="1478" y="1230"/>
                      <a:pt x="1508" y="1329"/>
                    </a:cubicBezTo>
                    <a:cubicBezTo>
                      <a:pt x="1537" y="1399"/>
                      <a:pt x="1557" y="1468"/>
                      <a:pt x="1567" y="1527"/>
                    </a:cubicBezTo>
                    <a:cubicBezTo>
                      <a:pt x="1577" y="1547"/>
                      <a:pt x="1577" y="1577"/>
                      <a:pt x="1587" y="1597"/>
                    </a:cubicBezTo>
                    <a:lnTo>
                      <a:pt x="1597" y="1627"/>
                    </a:lnTo>
                    <a:cubicBezTo>
                      <a:pt x="1666" y="2033"/>
                      <a:pt x="1617" y="2440"/>
                      <a:pt x="1577" y="2737"/>
                    </a:cubicBezTo>
                    <a:cubicBezTo>
                      <a:pt x="1547" y="3005"/>
                      <a:pt x="1518" y="3302"/>
                      <a:pt x="1567" y="3511"/>
                    </a:cubicBezTo>
                    <a:cubicBezTo>
                      <a:pt x="1577" y="3530"/>
                      <a:pt x="1587" y="3560"/>
                      <a:pt x="1587" y="3580"/>
                    </a:cubicBezTo>
                    <a:cubicBezTo>
                      <a:pt x="1597" y="3610"/>
                      <a:pt x="1607" y="3630"/>
                      <a:pt x="1617" y="3659"/>
                    </a:cubicBezTo>
                    <a:lnTo>
                      <a:pt x="1676" y="3778"/>
                    </a:lnTo>
                    <a:cubicBezTo>
                      <a:pt x="1686" y="3798"/>
                      <a:pt x="1706" y="3828"/>
                      <a:pt x="1716" y="3848"/>
                    </a:cubicBezTo>
                    <a:cubicBezTo>
                      <a:pt x="1736" y="3887"/>
                      <a:pt x="1766" y="3927"/>
                      <a:pt x="1785" y="3947"/>
                    </a:cubicBezTo>
                    <a:lnTo>
                      <a:pt x="1904" y="4076"/>
                    </a:lnTo>
                    <a:cubicBezTo>
                      <a:pt x="1914" y="4086"/>
                      <a:pt x="1914" y="4096"/>
                      <a:pt x="1924" y="4096"/>
                    </a:cubicBezTo>
                    <a:cubicBezTo>
                      <a:pt x="2043" y="4195"/>
                      <a:pt x="2063" y="4383"/>
                      <a:pt x="1964" y="4502"/>
                    </a:cubicBezTo>
                    <a:cubicBezTo>
                      <a:pt x="1904" y="4581"/>
                      <a:pt x="1825" y="4621"/>
                      <a:pt x="1736" y="4621"/>
                    </a:cubicBezTo>
                    <a:cubicBezTo>
                      <a:pt x="1666" y="4621"/>
                      <a:pt x="1607" y="4601"/>
                      <a:pt x="1557" y="4562"/>
                    </a:cubicBezTo>
                    <a:cubicBezTo>
                      <a:pt x="1557" y="4562"/>
                      <a:pt x="1528" y="4542"/>
                      <a:pt x="1488" y="4492"/>
                    </a:cubicBezTo>
                    <a:lnTo>
                      <a:pt x="1468" y="4482"/>
                    </a:lnTo>
                    <a:lnTo>
                      <a:pt x="1359" y="4353"/>
                    </a:lnTo>
                    <a:cubicBezTo>
                      <a:pt x="1300" y="4294"/>
                      <a:pt x="1260" y="4234"/>
                      <a:pt x="1220" y="4165"/>
                    </a:cubicBezTo>
                    <a:cubicBezTo>
                      <a:pt x="1200" y="4145"/>
                      <a:pt x="1190" y="4115"/>
                      <a:pt x="1171" y="4096"/>
                    </a:cubicBezTo>
                    <a:lnTo>
                      <a:pt x="1151" y="4056"/>
                    </a:lnTo>
                    <a:lnTo>
                      <a:pt x="1071" y="3897"/>
                    </a:lnTo>
                    <a:cubicBezTo>
                      <a:pt x="1052" y="3838"/>
                      <a:pt x="1032" y="3788"/>
                      <a:pt x="1022" y="3739"/>
                    </a:cubicBezTo>
                    <a:cubicBezTo>
                      <a:pt x="1012" y="3719"/>
                      <a:pt x="1012" y="3699"/>
                      <a:pt x="1002" y="3679"/>
                    </a:cubicBezTo>
                    <a:lnTo>
                      <a:pt x="1002" y="3669"/>
                    </a:lnTo>
                    <a:cubicBezTo>
                      <a:pt x="913" y="3352"/>
                      <a:pt x="952" y="3005"/>
                      <a:pt x="992" y="2668"/>
                    </a:cubicBezTo>
                    <a:cubicBezTo>
                      <a:pt x="1032" y="2331"/>
                      <a:pt x="1071" y="2033"/>
                      <a:pt x="1012" y="1746"/>
                    </a:cubicBezTo>
                    <a:cubicBezTo>
                      <a:pt x="1012" y="1716"/>
                      <a:pt x="1002" y="1696"/>
                      <a:pt x="992" y="1666"/>
                    </a:cubicBezTo>
                    <a:cubicBezTo>
                      <a:pt x="982" y="1617"/>
                      <a:pt x="972" y="1577"/>
                      <a:pt x="962" y="1547"/>
                    </a:cubicBezTo>
                    <a:lnTo>
                      <a:pt x="952" y="1527"/>
                    </a:lnTo>
                    <a:cubicBezTo>
                      <a:pt x="933" y="1468"/>
                      <a:pt x="903" y="1408"/>
                      <a:pt x="863" y="1339"/>
                    </a:cubicBezTo>
                    <a:cubicBezTo>
                      <a:pt x="804" y="1230"/>
                      <a:pt x="715" y="1111"/>
                      <a:pt x="605" y="982"/>
                    </a:cubicBezTo>
                    <a:cubicBezTo>
                      <a:pt x="417" y="784"/>
                      <a:pt x="200" y="626"/>
                      <a:pt x="1" y="556"/>
                    </a:cubicBezTo>
                    <a:lnTo>
                      <a:pt x="1" y="556"/>
                    </a:lnTo>
                    <a:cubicBezTo>
                      <a:pt x="7" y="558"/>
                      <a:pt x="37" y="569"/>
                      <a:pt x="100" y="605"/>
                    </a:cubicBezTo>
                    <a:cubicBezTo>
                      <a:pt x="169" y="645"/>
                      <a:pt x="258" y="704"/>
                      <a:pt x="358" y="804"/>
                    </a:cubicBezTo>
                    <a:cubicBezTo>
                      <a:pt x="467" y="893"/>
                      <a:pt x="576" y="1012"/>
                      <a:pt x="695" y="1171"/>
                    </a:cubicBezTo>
                    <a:cubicBezTo>
                      <a:pt x="804" y="1329"/>
                      <a:pt x="903" y="1527"/>
                      <a:pt x="943" y="1746"/>
                    </a:cubicBezTo>
                    <a:cubicBezTo>
                      <a:pt x="992" y="1974"/>
                      <a:pt x="972" y="2231"/>
                      <a:pt x="933" y="2499"/>
                    </a:cubicBezTo>
                    <a:cubicBezTo>
                      <a:pt x="903" y="2777"/>
                      <a:pt x="853" y="3074"/>
                      <a:pt x="883" y="3392"/>
                    </a:cubicBezTo>
                    <a:cubicBezTo>
                      <a:pt x="893" y="3540"/>
                      <a:pt x="923" y="3709"/>
                      <a:pt x="982" y="3858"/>
                    </a:cubicBezTo>
                    <a:cubicBezTo>
                      <a:pt x="1032" y="4016"/>
                      <a:pt x="1111" y="4155"/>
                      <a:pt x="1200" y="4294"/>
                    </a:cubicBezTo>
                    <a:cubicBezTo>
                      <a:pt x="1250" y="4363"/>
                      <a:pt x="1300" y="4433"/>
                      <a:pt x="1359" y="4492"/>
                    </a:cubicBezTo>
                    <a:cubicBezTo>
                      <a:pt x="1389" y="4522"/>
                      <a:pt x="1428" y="4552"/>
                      <a:pt x="1458" y="4581"/>
                    </a:cubicBezTo>
                    <a:cubicBezTo>
                      <a:pt x="1478" y="4591"/>
                      <a:pt x="1488" y="4601"/>
                      <a:pt x="1518" y="4621"/>
                    </a:cubicBezTo>
                    <a:cubicBezTo>
                      <a:pt x="1528" y="4631"/>
                      <a:pt x="1547" y="4641"/>
                      <a:pt x="1577" y="4651"/>
                    </a:cubicBezTo>
                    <a:cubicBezTo>
                      <a:pt x="1624" y="4677"/>
                      <a:pt x="1677" y="4689"/>
                      <a:pt x="1729" y="4689"/>
                    </a:cubicBezTo>
                    <a:cubicBezTo>
                      <a:pt x="1776" y="4689"/>
                      <a:pt x="1823" y="4679"/>
                      <a:pt x="1865" y="4661"/>
                    </a:cubicBezTo>
                    <a:cubicBezTo>
                      <a:pt x="1964" y="4631"/>
                      <a:pt x="2043" y="4552"/>
                      <a:pt x="2083" y="4452"/>
                    </a:cubicBezTo>
                    <a:cubicBezTo>
                      <a:pt x="2083" y="4443"/>
                      <a:pt x="2083" y="4433"/>
                      <a:pt x="2093" y="4423"/>
                    </a:cubicBezTo>
                    <a:lnTo>
                      <a:pt x="2103" y="4383"/>
                    </a:lnTo>
                    <a:cubicBezTo>
                      <a:pt x="2103" y="4363"/>
                      <a:pt x="2103" y="4333"/>
                      <a:pt x="2103" y="4304"/>
                    </a:cubicBezTo>
                    <a:cubicBezTo>
                      <a:pt x="2103" y="4254"/>
                      <a:pt x="2083" y="4205"/>
                      <a:pt x="2063" y="4155"/>
                    </a:cubicBezTo>
                    <a:cubicBezTo>
                      <a:pt x="2013" y="4076"/>
                      <a:pt x="1944" y="4016"/>
                      <a:pt x="1894" y="3957"/>
                    </a:cubicBezTo>
                    <a:cubicBezTo>
                      <a:pt x="1795" y="3848"/>
                      <a:pt x="1716" y="3719"/>
                      <a:pt x="1666" y="3580"/>
                    </a:cubicBezTo>
                    <a:cubicBezTo>
                      <a:pt x="1617" y="3441"/>
                      <a:pt x="1617" y="3282"/>
                      <a:pt x="1617" y="3134"/>
                    </a:cubicBezTo>
                    <a:cubicBezTo>
                      <a:pt x="1627" y="2985"/>
                      <a:pt x="1647" y="2836"/>
                      <a:pt x="1666" y="2688"/>
                    </a:cubicBezTo>
                    <a:cubicBezTo>
                      <a:pt x="1706" y="2380"/>
                      <a:pt x="1736" y="2083"/>
                      <a:pt x="1696" y="1795"/>
                    </a:cubicBezTo>
                    <a:cubicBezTo>
                      <a:pt x="1666" y="1508"/>
                      <a:pt x="1577" y="1240"/>
                      <a:pt x="1448" y="1032"/>
                    </a:cubicBezTo>
                    <a:cubicBezTo>
                      <a:pt x="1319" y="814"/>
                      <a:pt x="1181" y="635"/>
                      <a:pt x="1032" y="496"/>
                    </a:cubicBezTo>
                    <a:cubicBezTo>
                      <a:pt x="883" y="357"/>
                      <a:pt x="744" y="258"/>
                      <a:pt x="615" y="189"/>
                    </a:cubicBezTo>
                    <a:cubicBezTo>
                      <a:pt x="496" y="110"/>
                      <a:pt x="387" y="70"/>
                      <a:pt x="318" y="40"/>
                    </a:cubicBezTo>
                    <a:cubicBezTo>
                      <a:pt x="249" y="10"/>
                      <a:pt x="209" y="1"/>
                      <a:pt x="209" y="0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7" name="Google Shape;6328;p54">
                <a:extLst>
                  <a:ext uri="{FF2B5EF4-FFF2-40B4-BE49-F238E27FC236}">
                    <a16:creationId xmlns:a16="http://schemas.microsoft.com/office/drawing/2014/main" id="{D99EB405-6689-962C-180E-D04108DEA1AF}"/>
                  </a:ext>
                </a:extLst>
              </p:cNvPr>
              <p:cNvSpPr/>
              <p:nvPr/>
            </p:nvSpPr>
            <p:spPr>
              <a:xfrm>
                <a:off x="-386225" y="-380419"/>
                <a:ext cx="514885" cy="772819"/>
              </a:xfrm>
              <a:custGeom>
                <a:avLst/>
                <a:gdLst/>
                <a:ahLst/>
                <a:cxnLst/>
                <a:rect l="l" t="t" r="r" b="b"/>
                <a:pathLst>
                  <a:path w="3144" h="4719" extrusionOk="0">
                    <a:moveTo>
                      <a:pt x="804" y="1"/>
                    </a:moveTo>
                    <a:cubicBezTo>
                      <a:pt x="668" y="1"/>
                      <a:pt x="561" y="23"/>
                      <a:pt x="497" y="38"/>
                    </a:cubicBezTo>
                    <a:cubicBezTo>
                      <a:pt x="407" y="58"/>
                      <a:pt x="338" y="88"/>
                      <a:pt x="298" y="107"/>
                    </a:cubicBezTo>
                    <a:lnTo>
                      <a:pt x="219" y="147"/>
                    </a:lnTo>
                    <a:cubicBezTo>
                      <a:pt x="70" y="216"/>
                      <a:pt x="1" y="385"/>
                      <a:pt x="70" y="534"/>
                    </a:cubicBezTo>
                    <a:cubicBezTo>
                      <a:pt x="121" y="643"/>
                      <a:pt x="226" y="710"/>
                      <a:pt x="337" y="710"/>
                    </a:cubicBezTo>
                    <a:cubicBezTo>
                      <a:pt x="377" y="710"/>
                      <a:pt x="418" y="701"/>
                      <a:pt x="457" y="682"/>
                    </a:cubicBezTo>
                    <a:lnTo>
                      <a:pt x="507" y="663"/>
                    </a:lnTo>
                    <a:cubicBezTo>
                      <a:pt x="516" y="653"/>
                      <a:pt x="536" y="653"/>
                      <a:pt x="556" y="643"/>
                    </a:cubicBezTo>
                    <a:cubicBezTo>
                      <a:pt x="576" y="633"/>
                      <a:pt x="596" y="623"/>
                      <a:pt x="606" y="623"/>
                    </a:cubicBezTo>
                    <a:lnTo>
                      <a:pt x="645" y="613"/>
                    </a:lnTo>
                    <a:cubicBezTo>
                      <a:pt x="685" y="601"/>
                      <a:pt x="733" y="594"/>
                      <a:pt x="789" y="594"/>
                    </a:cubicBezTo>
                    <a:cubicBezTo>
                      <a:pt x="873" y="594"/>
                      <a:pt x="974" y="611"/>
                      <a:pt x="1082" y="653"/>
                    </a:cubicBezTo>
                    <a:cubicBezTo>
                      <a:pt x="1280" y="722"/>
                      <a:pt x="1498" y="881"/>
                      <a:pt x="1686" y="1079"/>
                    </a:cubicBezTo>
                    <a:cubicBezTo>
                      <a:pt x="1796" y="1208"/>
                      <a:pt x="1885" y="1327"/>
                      <a:pt x="1944" y="1436"/>
                    </a:cubicBezTo>
                    <a:cubicBezTo>
                      <a:pt x="1984" y="1505"/>
                      <a:pt x="2014" y="1565"/>
                      <a:pt x="2033" y="1624"/>
                    </a:cubicBezTo>
                    <a:lnTo>
                      <a:pt x="2043" y="1644"/>
                    </a:lnTo>
                    <a:cubicBezTo>
                      <a:pt x="2053" y="1674"/>
                      <a:pt x="2063" y="1714"/>
                      <a:pt x="2073" y="1763"/>
                    </a:cubicBezTo>
                    <a:cubicBezTo>
                      <a:pt x="2083" y="1793"/>
                      <a:pt x="2093" y="1813"/>
                      <a:pt x="2093" y="1843"/>
                    </a:cubicBezTo>
                    <a:cubicBezTo>
                      <a:pt x="2152" y="2130"/>
                      <a:pt x="2113" y="2428"/>
                      <a:pt x="2073" y="2765"/>
                    </a:cubicBezTo>
                    <a:cubicBezTo>
                      <a:pt x="2033" y="3102"/>
                      <a:pt x="1994" y="3449"/>
                      <a:pt x="2083" y="3766"/>
                    </a:cubicBezTo>
                    <a:lnTo>
                      <a:pt x="2083" y="3776"/>
                    </a:lnTo>
                    <a:cubicBezTo>
                      <a:pt x="2093" y="3796"/>
                      <a:pt x="2093" y="3816"/>
                      <a:pt x="2103" y="3836"/>
                    </a:cubicBezTo>
                    <a:cubicBezTo>
                      <a:pt x="2113" y="3885"/>
                      <a:pt x="2133" y="3935"/>
                      <a:pt x="2152" y="3994"/>
                    </a:cubicBezTo>
                    <a:lnTo>
                      <a:pt x="2232" y="4153"/>
                    </a:lnTo>
                    <a:lnTo>
                      <a:pt x="2252" y="4193"/>
                    </a:lnTo>
                    <a:cubicBezTo>
                      <a:pt x="2271" y="4212"/>
                      <a:pt x="2281" y="4242"/>
                      <a:pt x="2301" y="4262"/>
                    </a:cubicBezTo>
                    <a:cubicBezTo>
                      <a:pt x="2341" y="4331"/>
                      <a:pt x="2381" y="4391"/>
                      <a:pt x="2440" y="4450"/>
                    </a:cubicBezTo>
                    <a:lnTo>
                      <a:pt x="2549" y="4579"/>
                    </a:lnTo>
                    <a:lnTo>
                      <a:pt x="2569" y="4589"/>
                    </a:lnTo>
                    <a:cubicBezTo>
                      <a:pt x="2609" y="4639"/>
                      <a:pt x="2638" y="4659"/>
                      <a:pt x="2638" y="4659"/>
                    </a:cubicBezTo>
                    <a:cubicBezTo>
                      <a:pt x="2688" y="4698"/>
                      <a:pt x="2757" y="4718"/>
                      <a:pt x="2817" y="4718"/>
                    </a:cubicBezTo>
                    <a:cubicBezTo>
                      <a:pt x="2906" y="4718"/>
                      <a:pt x="2985" y="4678"/>
                      <a:pt x="3045" y="4599"/>
                    </a:cubicBezTo>
                    <a:cubicBezTo>
                      <a:pt x="3144" y="4480"/>
                      <a:pt x="3124" y="4292"/>
                      <a:pt x="3005" y="4193"/>
                    </a:cubicBezTo>
                    <a:cubicBezTo>
                      <a:pt x="2995" y="4193"/>
                      <a:pt x="2995" y="4183"/>
                      <a:pt x="2985" y="4173"/>
                    </a:cubicBezTo>
                    <a:lnTo>
                      <a:pt x="2866" y="4044"/>
                    </a:lnTo>
                    <a:cubicBezTo>
                      <a:pt x="2847" y="4024"/>
                      <a:pt x="2817" y="3984"/>
                      <a:pt x="2797" y="3945"/>
                    </a:cubicBezTo>
                    <a:cubicBezTo>
                      <a:pt x="2787" y="3925"/>
                      <a:pt x="2767" y="3895"/>
                      <a:pt x="2757" y="3875"/>
                    </a:cubicBezTo>
                    <a:lnTo>
                      <a:pt x="2698" y="3756"/>
                    </a:lnTo>
                    <a:cubicBezTo>
                      <a:pt x="2688" y="3727"/>
                      <a:pt x="2678" y="3707"/>
                      <a:pt x="2668" y="3677"/>
                    </a:cubicBezTo>
                    <a:cubicBezTo>
                      <a:pt x="2668" y="3657"/>
                      <a:pt x="2658" y="3627"/>
                      <a:pt x="2648" y="3608"/>
                    </a:cubicBezTo>
                    <a:cubicBezTo>
                      <a:pt x="2599" y="3399"/>
                      <a:pt x="2628" y="3102"/>
                      <a:pt x="2658" y="2834"/>
                    </a:cubicBezTo>
                    <a:cubicBezTo>
                      <a:pt x="2698" y="2537"/>
                      <a:pt x="2747" y="2130"/>
                      <a:pt x="2678" y="1724"/>
                    </a:cubicBezTo>
                    <a:lnTo>
                      <a:pt x="2668" y="1694"/>
                    </a:lnTo>
                    <a:cubicBezTo>
                      <a:pt x="2658" y="1674"/>
                      <a:pt x="2658" y="1644"/>
                      <a:pt x="2648" y="1624"/>
                    </a:cubicBezTo>
                    <a:cubicBezTo>
                      <a:pt x="2638" y="1565"/>
                      <a:pt x="2618" y="1496"/>
                      <a:pt x="2589" y="1426"/>
                    </a:cubicBezTo>
                    <a:cubicBezTo>
                      <a:pt x="2559" y="1327"/>
                      <a:pt x="2509" y="1238"/>
                      <a:pt x="2470" y="1158"/>
                    </a:cubicBezTo>
                    <a:lnTo>
                      <a:pt x="2460" y="1149"/>
                    </a:lnTo>
                    <a:cubicBezTo>
                      <a:pt x="2381" y="1000"/>
                      <a:pt x="2271" y="851"/>
                      <a:pt x="2123" y="682"/>
                    </a:cubicBezTo>
                    <a:cubicBezTo>
                      <a:pt x="1865" y="405"/>
                      <a:pt x="1577" y="207"/>
                      <a:pt x="1290" y="97"/>
                    </a:cubicBezTo>
                    <a:cubicBezTo>
                      <a:pt x="1106" y="23"/>
                      <a:pt x="940" y="1"/>
                      <a:pt x="804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8" name="Google Shape;6329;p54">
                <a:extLst>
                  <a:ext uri="{FF2B5EF4-FFF2-40B4-BE49-F238E27FC236}">
                    <a16:creationId xmlns:a16="http://schemas.microsoft.com/office/drawing/2014/main" id="{D2CCEB38-F1F3-D676-3270-B0620915E20A}"/>
                  </a:ext>
                </a:extLst>
              </p:cNvPr>
              <p:cNvSpPr/>
              <p:nvPr/>
            </p:nvSpPr>
            <p:spPr>
              <a:xfrm>
                <a:off x="55457" y="296432"/>
                <a:ext cx="44053" cy="43890"/>
              </a:xfrm>
              <a:custGeom>
                <a:avLst/>
                <a:gdLst/>
                <a:ahLst/>
                <a:cxnLst/>
                <a:rect l="l" t="t" r="r" b="b"/>
                <a:pathLst>
                  <a:path w="269" h="268" extrusionOk="0">
                    <a:moveTo>
                      <a:pt x="249" y="0"/>
                    </a:moveTo>
                    <a:lnTo>
                      <a:pt x="1" y="268"/>
                    </a:lnTo>
                    <a:lnTo>
                      <a:pt x="269" y="30"/>
                    </a:lnTo>
                    <a:lnTo>
                      <a:pt x="24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19" name="Google Shape;6330;p54">
                <a:extLst>
                  <a:ext uri="{FF2B5EF4-FFF2-40B4-BE49-F238E27FC236}">
                    <a16:creationId xmlns:a16="http://schemas.microsoft.com/office/drawing/2014/main" id="{BE1F1CC2-C143-2ADC-23A3-5A5826BBCE34}"/>
                  </a:ext>
                </a:extLst>
              </p:cNvPr>
              <p:cNvSpPr/>
              <p:nvPr/>
            </p:nvSpPr>
            <p:spPr>
              <a:xfrm>
                <a:off x="18118" y="258929"/>
                <a:ext cx="52242" cy="32753"/>
              </a:xfrm>
              <a:custGeom>
                <a:avLst/>
                <a:gdLst/>
                <a:ahLst/>
                <a:cxnLst/>
                <a:rect l="l" t="t" r="r" b="b"/>
                <a:pathLst>
                  <a:path w="319" h="200" extrusionOk="0">
                    <a:moveTo>
                      <a:pt x="298" y="1"/>
                    </a:moveTo>
                    <a:cubicBezTo>
                      <a:pt x="298" y="1"/>
                      <a:pt x="229" y="51"/>
                      <a:pt x="149" y="100"/>
                    </a:cubicBezTo>
                    <a:lnTo>
                      <a:pt x="1" y="199"/>
                    </a:lnTo>
                    <a:lnTo>
                      <a:pt x="1" y="199"/>
                    </a:lnTo>
                    <a:lnTo>
                      <a:pt x="159" y="110"/>
                    </a:lnTo>
                    <a:cubicBezTo>
                      <a:pt x="239" y="70"/>
                      <a:pt x="318" y="31"/>
                      <a:pt x="318" y="31"/>
                    </a:cubicBez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0" name="Google Shape;6331;p54">
                <a:extLst>
                  <a:ext uri="{FF2B5EF4-FFF2-40B4-BE49-F238E27FC236}">
                    <a16:creationId xmlns:a16="http://schemas.microsoft.com/office/drawing/2014/main" id="{DAC17E83-EDB8-C5D3-DE96-C495FA3E3CCB}"/>
                  </a:ext>
                </a:extLst>
              </p:cNvPr>
              <p:cNvSpPr/>
              <p:nvPr/>
            </p:nvSpPr>
            <p:spPr>
              <a:xfrm>
                <a:off x="-6120" y="216841"/>
                <a:ext cx="56991" cy="18014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10" extrusionOk="0">
                    <a:moveTo>
                      <a:pt x="337" y="0"/>
                    </a:moveTo>
                    <a:lnTo>
                      <a:pt x="169" y="60"/>
                    </a:lnTo>
                    <a:cubicBezTo>
                      <a:pt x="79" y="80"/>
                      <a:pt x="0" y="109"/>
                      <a:pt x="0" y="109"/>
                    </a:cubicBezTo>
                    <a:cubicBezTo>
                      <a:pt x="0" y="109"/>
                      <a:pt x="89" y="89"/>
                      <a:pt x="179" y="70"/>
                    </a:cubicBezTo>
                    <a:cubicBezTo>
                      <a:pt x="258" y="50"/>
                      <a:pt x="347" y="30"/>
                      <a:pt x="347" y="30"/>
                    </a:cubicBezTo>
                    <a:lnTo>
                      <a:pt x="337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1" name="Google Shape;6332;p54">
                <a:extLst>
                  <a:ext uri="{FF2B5EF4-FFF2-40B4-BE49-F238E27FC236}">
                    <a16:creationId xmlns:a16="http://schemas.microsoft.com/office/drawing/2014/main" id="{3167D378-4352-D249-FF5F-A86783F17A9E}"/>
                  </a:ext>
                </a:extLst>
              </p:cNvPr>
              <p:cNvSpPr/>
              <p:nvPr/>
            </p:nvSpPr>
            <p:spPr>
              <a:xfrm>
                <a:off x="-15946" y="169676"/>
                <a:ext cx="60266" cy="5077"/>
              </a:xfrm>
              <a:custGeom>
                <a:avLst/>
                <a:gdLst/>
                <a:ahLst/>
                <a:cxnLst/>
                <a:rect l="l" t="t" r="r" b="b"/>
                <a:pathLst>
                  <a:path w="368" h="31" extrusionOk="0">
                    <a:moveTo>
                      <a:pt x="357" y="1"/>
                    </a:moveTo>
                    <a:lnTo>
                      <a:pt x="1" y="30"/>
                    </a:lnTo>
                    <a:lnTo>
                      <a:pt x="367" y="30"/>
                    </a:lnTo>
                    <a:lnTo>
                      <a:pt x="35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2" name="Google Shape;6333;p54">
                <a:extLst>
                  <a:ext uri="{FF2B5EF4-FFF2-40B4-BE49-F238E27FC236}">
                    <a16:creationId xmlns:a16="http://schemas.microsoft.com/office/drawing/2014/main" id="{A70EF019-3FB1-027A-4971-988F325E2E9F}"/>
                  </a:ext>
                </a:extLst>
              </p:cNvPr>
              <p:cNvSpPr/>
              <p:nvPr/>
            </p:nvSpPr>
            <p:spPr>
              <a:xfrm>
                <a:off x="-12670" y="114487"/>
                <a:ext cx="58629" cy="835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1" extrusionOk="0">
                    <a:moveTo>
                      <a:pt x="0" y="1"/>
                    </a:moveTo>
                    <a:lnTo>
                      <a:pt x="347" y="50"/>
                    </a:lnTo>
                    <a:lnTo>
                      <a:pt x="357" y="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3" name="Google Shape;6334;p54">
                <a:extLst>
                  <a:ext uri="{FF2B5EF4-FFF2-40B4-BE49-F238E27FC236}">
                    <a16:creationId xmlns:a16="http://schemas.microsoft.com/office/drawing/2014/main" id="{42A46292-DDA0-6A3C-0CC8-3D8E67054B1C}"/>
                  </a:ext>
                </a:extLst>
              </p:cNvPr>
              <p:cNvSpPr/>
              <p:nvPr/>
            </p:nvSpPr>
            <p:spPr>
              <a:xfrm>
                <a:off x="-6120" y="56022"/>
                <a:ext cx="58465" cy="9990"/>
              </a:xfrm>
              <a:custGeom>
                <a:avLst/>
                <a:gdLst/>
                <a:ahLst/>
                <a:cxnLst/>
                <a:rect l="l" t="t" r="r" b="b"/>
                <a:pathLst>
                  <a:path w="357" h="61" extrusionOk="0">
                    <a:moveTo>
                      <a:pt x="0" y="1"/>
                    </a:moveTo>
                    <a:lnTo>
                      <a:pt x="347" y="60"/>
                    </a:lnTo>
                    <a:lnTo>
                      <a:pt x="357" y="20"/>
                    </a:lnTo>
                    <a:lnTo>
                      <a:pt x="0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4" name="Google Shape;6335;p54">
                <a:extLst>
                  <a:ext uri="{FF2B5EF4-FFF2-40B4-BE49-F238E27FC236}">
                    <a16:creationId xmlns:a16="http://schemas.microsoft.com/office/drawing/2014/main" id="{F99678B3-EB94-C122-1CFE-CEBEDEEDE5F8}"/>
                  </a:ext>
                </a:extLst>
              </p:cNvPr>
              <p:cNvSpPr/>
              <p:nvPr/>
            </p:nvSpPr>
            <p:spPr>
              <a:xfrm>
                <a:off x="-1370" y="-2443"/>
                <a:ext cx="58629" cy="8352"/>
              </a:xfrm>
              <a:custGeom>
                <a:avLst/>
                <a:gdLst/>
                <a:ahLst/>
                <a:cxnLst/>
                <a:rect l="l" t="t" r="r" b="b"/>
                <a:pathLst>
                  <a:path w="358" h="51" extrusionOk="0">
                    <a:moveTo>
                      <a:pt x="1" y="1"/>
                    </a:moveTo>
                    <a:lnTo>
                      <a:pt x="358" y="50"/>
                    </a:lnTo>
                    <a:lnTo>
                      <a:pt x="35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5" name="Google Shape;6336;p54">
                <a:extLst>
                  <a:ext uri="{FF2B5EF4-FFF2-40B4-BE49-F238E27FC236}">
                    <a16:creationId xmlns:a16="http://schemas.microsoft.com/office/drawing/2014/main" id="{DEF4FF1D-46CB-7F77-2EA1-36DB5886180C}"/>
                  </a:ext>
                </a:extLst>
              </p:cNvPr>
              <p:cNvSpPr/>
              <p:nvPr/>
            </p:nvSpPr>
            <p:spPr>
              <a:xfrm>
                <a:off x="-1370" y="-68933"/>
                <a:ext cx="58629" cy="9826"/>
              </a:xfrm>
              <a:custGeom>
                <a:avLst/>
                <a:gdLst/>
                <a:ahLst/>
                <a:cxnLst/>
                <a:rect l="l" t="t" r="r" b="b"/>
                <a:pathLst>
                  <a:path w="358" h="60" extrusionOk="0">
                    <a:moveTo>
                      <a:pt x="348" y="0"/>
                    </a:moveTo>
                    <a:lnTo>
                      <a:pt x="1" y="60"/>
                    </a:lnTo>
                    <a:lnTo>
                      <a:pt x="358" y="50"/>
                    </a:lnTo>
                    <a:lnTo>
                      <a:pt x="34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6" name="Google Shape;6337;p54">
                <a:extLst>
                  <a:ext uri="{FF2B5EF4-FFF2-40B4-BE49-F238E27FC236}">
                    <a16:creationId xmlns:a16="http://schemas.microsoft.com/office/drawing/2014/main" id="{1E548B53-0BAD-0B10-E60E-63E908A133EF}"/>
                  </a:ext>
                </a:extLst>
              </p:cNvPr>
              <p:cNvSpPr/>
              <p:nvPr/>
            </p:nvSpPr>
            <p:spPr>
              <a:xfrm>
                <a:off x="-12670" y="-135586"/>
                <a:ext cx="56991" cy="21290"/>
              </a:xfrm>
              <a:custGeom>
                <a:avLst/>
                <a:gdLst/>
                <a:ahLst/>
                <a:cxnLst/>
                <a:rect l="l" t="t" r="r" b="b"/>
                <a:pathLst>
                  <a:path w="348" h="130" extrusionOk="0">
                    <a:moveTo>
                      <a:pt x="337" y="1"/>
                    </a:moveTo>
                    <a:lnTo>
                      <a:pt x="0" y="129"/>
                    </a:lnTo>
                    <a:lnTo>
                      <a:pt x="0" y="129"/>
                    </a:lnTo>
                    <a:lnTo>
                      <a:pt x="347" y="50"/>
                    </a:lnTo>
                    <a:lnTo>
                      <a:pt x="337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7" name="Google Shape;6338;p54">
                <a:extLst>
                  <a:ext uri="{FF2B5EF4-FFF2-40B4-BE49-F238E27FC236}">
                    <a16:creationId xmlns:a16="http://schemas.microsoft.com/office/drawing/2014/main" id="{3C0E79B8-DBC1-597A-74EE-1F1698756E5F}"/>
                  </a:ext>
                </a:extLst>
              </p:cNvPr>
              <p:cNvSpPr/>
              <p:nvPr/>
            </p:nvSpPr>
            <p:spPr>
              <a:xfrm>
                <a:off x="-35434" y="-198964"/>
                <a:ext cx="52078" cy="32754"/>
              </a:xfrm>
              <a:custGeom>
                <a:avLst/>
                <a:gdLst/>
                <a:ahLst/>
                <a:cxnLst/>
                <a:rect l="l" t="t" r="r" b="b"/>
                <a:pathLst>
                  <a:path w="318" h="200" extrusionOk="0">
                    <a:moveTo>
                      <a:pt x="298" y="1"/>
                    </a:moveTo>
                    <a:lnTo>
                      <a:pt x="1" y="199"/>
                    </a:lnTo>
                    <a:lnTo>
                      <a:pt x="318" y="41"/>
                    </a:lnTo>
                    <a:lnTo>
                      <a:pt x="29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8" name="Google Shape;6339;p54">
                <a:extLst>
                  <a:ext uri="{FF2B5EF4-FFF2-40B4-BE49-F238E27FC236}">
                    <a16:creationId xmlns:a16="http://schemas.microsoft.com/office/drawing/2014/main" id="{E698AA29-E0FA-4050-46BC-29F5332E1409}"/>
                  </a:ext>
                </a:extLst>
              </p:cNvPr>
              <p:cNvSpPr/>
              <p:nvPr/>
            </p:nvSpPr>
            <p:spPr>
              <a:xfrm>
                <a:off x="-67860" y="-252516"/>
                <a:ext cx="47165" cy="40778"/>
              </a:xfrm>
              <a:custGeom>
                <a:avLst/>
                <a:gdLst/>
                <a:ahLst/>
                <a:cxnLst/>
                <a:rect l="l" t="t" r="r" b="b"/>
                <a:pathLst>
                  <a:path w="288" h="249" extrusionOk="0">
                    <a:moveTo>
                      <a:pt x="258" y="1"/>
                    </a:moveTo>
                    <a:lnTo>
                      <a:pt x="0" y="249"/>
                    </a:lnTo>
                    <a:lnTo>
                      <a:pt x="288" y="30"/>
                    </a:lnTo>
                    <a:lnTo>
                      <a:pt x="258" y="1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29" name="Google Shape;6340;p54">
                <a:extLst>
                  <a:ext uri="{FF2B5EF4-FFF2-40B4-BE49-F238E27FC236}">
                    <a16:creationId xmlns:a16="http://schemas.microsoft.com/office/drawing/2014/main" id="{8A010957-3617-266D-95C3-248C16AD94B3}"/>
                  </a:ext>
                </a:extLst>
              </p:cNvPr>
              <p:cNvSpPr/>
              <p:nvPr/>
            </p:nvSpPr>
            <p:spPr>
              <a:xfrm>
                <a:off x="-108475" y="-299517"/>
                <a:ext cx="42416" cy="45527"/>
              </a:xfrm>
              <a:custGeom>
                <a:avLst/>
                <a:gdLst/>
                <a:ahLst/>
                <a:cxnLst/>
                <a:rect l="l" t="t" r="r" b="b"/>
                <a:pathLst>
                  <a:path w="259" h="278" extrusionOk="0">
                    <a:moveTo>
                      <a:pt x="228" y="0"/>
                    </a:moveTo>
                    <a:lnTo>
                      <a:pt x="0" y="278"/>
                    </a:lnTo>
                    <a:lnTo>
                      <a:pt x="258" y="30"/>
                    </a:lnTo>
                    <a:lnTo>
                      <a:pt x="228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30" name="Google Shape;6341;p54">
                <a:extLst>
                  <a:ext uri="{FF2B5EF4-FFF2-40B4-BE49-F238E27FC236}">
                    <a16:creationId xmlns:a16="http://schemas.microsoft.com/office/drawing/2014/main" id="{696B0EE2-559B-C0DD-2123-1016E325FBB2}"/>
                  </a:ext>
                </a:extLst>
              </p:cNvPr>
              <p:cNvSpPr/>
              <p:nvPr/>
            </p:nvSpPr>
            <p:spPr>
              <a:xfrm>
                <a:off x="-154002" y="-340132"/>
                <a:ext cx="34227" cy="52078"/>
              </a:xfrm>
              <a:custGeom>
                <a:avLst/>
                <a:gdLst/>
                <a:ahLst/>
                <a:cxnLst/>
                <a:rect l="l" t="t" r="r" b="b"/>
                <a:pathLst>
                  <a:path w="209" h="318" extrusionOk="0">
                    <a:moveTo>
                      <a:pt x="169" y="0"/>
                    </a:moveTo>
                    <a:lnTo>
                      <a:pt x="1" y="318"/>
                    </a:lnTo>
                    <a:lnTo>
                      <a:pt x="209" y="20"/>
                    </a:lnTo>
                    <a:lnTo>
                      <a:pt x="169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531" name="Google Shape;7903;p70">
            <a:extLst>
              <a:ext uri="{FF2B5EF4-FFF2-40B4-BE49-F238E27FC236}">
                <a16:creationId xmlns:a16="http://schemas.microsoft.com/office/drawing/2014/main" id="{2C4225E9-2609-97D8-8DF9-51AD182374AC}"/>
              </a:ext>
            </a:extLst>
          </p:cNvPr>
          <p:cNvGrpSpPr/>
          <p:nvPr/>
        </p:nvGrpSpPr>
        <p:grpSpPr>
          <a:xfrm rot="19747570">
            <a:off x="8058318" y="228388"/>
            <a:ext cx="580135" cy="917565"/>
            <a:chOff x="5626997" y="3072834"/>
            <a:chExt cx="164428" cy="348105"/>
          </a:xfrm>
        </p:grpSpPr>
        <p:sp>
          <p:nvSpPr>
            <p:cNvPr id="6532" name="Google Shape;7904;p70">
              <a:extLst>
                <a:ext uri="{FF2B5EF4-FFF2-40B4-BE49-F238E27FC236}">
                  <a16:creationId xmlns:a16="http://schemas.microsoft.com/office/drawing/2014/main" id="{9F13080B-D23C-E5C8-5727-9140185204FD}"/>
                </a:ext>
              </a:extLst>
            </p:cNvPr>
            <p:cNvSpPr/>
            <p:nvPr/>
          </p:nvSpPr>
          <p:spPr>
            <a:xfrm>
              <a:off x="5626997" y="3275143"/>
              <a:ext cx="164428" cy="145795"/>
            </a:xfrm>
            <a:custGeom>
              <a:avLst/>
              <a:gdLst/>
              <a:ahLst/>
              <a:cxnLst/>
              <a:rect l="l" t="t" r="r" b="b"/>
              <a:pathLst>
                <a:path w="5033" h="4463" extrusionOk="0">
                  <a:moveTo>
                    <a:pt x="1375" y="1"/>
                  </a:moveTo>
                  <a:lnTo>
                    <a:pt x="1375" y="679"/>
                  </a:lnTo>
                  <a:cubicBezTo>
                    <a:pt x="1375" y="1054"/>
                    <a:pt x="1678" y="1375"/>
                    <a:pt x="2071" y="1375"/>
                  </a:cubicBezTo>
                  <a:lnTo>
                    <a:pt x="2213" y="1375"/>
                  </a:lnTo>
                  <a:lnTo>
                    <a:pt x="2213" y="3034"/>
                  </a:lnTo>
                  <a:cubicBezTo>
                    <a:pt x="2213" y="3444"/>
                    <a:pt x="1892" y="3819"/>
                    <a:pt x="1482" y="3837"/>
                  </a:cubicBezTo>
                  <a:cubicBezTo>
                    <a:pt x="1460" y="3839"/>
                    <a:pt x="1439" y="3840"/>
                    <a:pt x="1417" y="3840"/>
                  </a:cubicBezTo>
                  <a:cubicBezTo>
                    <a:pt x="998" y="3840"/>
                    <a:pt x="642" y="3512"/>
                    <a:pt x="625" y="3088"/>
                  </a:cubicBezTo>
                  <a:lnTo>
                    <a:pt x="625" y="3088"/>
                  </a:lnTo>
                  <a:lnTo>
                    <a:pt x="732" y="3195"/>
                  </a:lnTo>
                  <a:cubicBezTo>
                    <a:pt x="804" y="3266"/>
                    <a:pt x="875" y="3284"/>
                    <a:pt x="964" y="3284"/>
                  </a:cubicBezTo>
                  <a:cubicBezTo>
                    <a:pt x="1036" y="3284"/>
                    <a:pt x="1125" y="3266"/>
                    <a:pt x="1178" y="3195"/>
                  </a:cubicBezTo>
                  <a:cubicBezTo>
                    <a:pt x="1303" y="3070"/>
                    <a:pt x="1303" y="2873"/>
                    <a:pt x="1178" y="2766"/>
                  </a:cubicBezTo>
                  <a:lnTo>
                    <a:pt x="536" y="2106"/>
                  </a:lnTo>
                  <a:cubicBezTo>
                    <a:pt x="536" y="2106"/>
                    <a:pt x="518" y="2106"/>
                    <a:pt x="518" y="2088"/>
                  </a:cubicBezTo>
                  <a:lnTo>
                    <a:pt x="500" y="2088"/>
                  </a:lnTo>
                  <a:cubicBezTo>
                    <a:pt x="500" y="2088"/>
                    <a:pt x="500" y="2071"/>
                    <a:pt x="483" y="2071"/>
                  </a:cubicBezTo>
                  <a:cubicBezTo>
                    <a:pt x="465" y="2071"/>
                    <a:pt x="465" y="2053"/>
                    <a:pt x="465" y="2053"/>
                  </a:cubicBezTo>
                  <a:lnTo>
                    <a:pt x="429" y="2053"/>
                  </a:lnTo>
                  <a:cubicBezTo>
                    <a:pt x="429" y="2035"/>
                    <a:pt x="429" y="2035"/>
                    <a:pt x="429" y="2035"/>
                  </a:cubicBezTo>
                  <a:lnTo>
                    <a:pt x="375" y="2035"/>
                  </a:lnTo>
                  <a:lnTo>
                    <a:pt x="358" y="2017"/>
                  </a:lnTo>
                  <a:lnTo>
                    <a:pt x="268" y="2017"/>
                  </a:lnTo>
                  <a:cubicBezTo>
                    <a:pt x="268" y="2017"/>
                    <a:pt x="268" y="2017"/>
                    <a:pt x="251" y="2035"/>
                  </a:cubicBezTo>
                  <a:lnTo>
                    <a:pt x="215" y="2035"/>
                  </a:lnTo>
                  <a:cubicBezTo>
                    <a:pt x="215" y="2035"/>
                    <a:pt x="197" y="2035"/>
                    <a:pt x="197" y="2053"/>
                  </a:cubicBezTo>
                  <a:lnTo>
                    <a:pt x="161" y="2053"/>
                  </a:lnTo>
                  <a:cubicBezTo>
                    <a:pt x="161" y="2053"/>
                    <a:pt x="161" y="2071"/>
                    <a:pt x="161" y="2071"/>
                  </a:cubicBezTo>
                  <a:lnTo>
                    <a:pt x="144" y="2071"/>
                  </a:lnTo>
                  <a:cubicBezTo>
                    <a:pt x="144" y="2071"/>
                    <a:pt x="126" y="2088"/>
                    <a:pt x="126" y="2088"/>
                  </a:cubicBezTo>
                  <a:cubicBezTo>
                    <a:pt x="108" y="2106"/>
                    <a:pt x="90" y="2124"/>
                    <a:pt x="72" y="2142"/>
                  </a:cubicBezTo>
                  <a:cubicBezTo>
                    <a:pt x="72" y="2142"/>
                    <a:pt x="54" y="2160"/>
                    <a:pt x="54" y="2160"/>
                  </a:cubicBezTo>
                  <a:cubicBezTo>
                    <a:pt x="54" y="2160"/>
                    <a:pt x="54" y="2178"/>
                    <a:pt x="54" y="2178"/>
                  </a:cubicBezTo>
                  <a:lnTo>
                    <a:pt x="36" y="2178"/>
                  </a:lnTo>
                  <a:cubicBezTo>
                    <a:pt x="36" y="2195"/>
                    <a:pt x="36" y="2195"/>
                    <a:pt x="36" y="2195"/>
                  </a:cubicBezTo>
                  <a:cubicBezTo>
                    <a:pt x="36" y="2213"/>
                    <a:pt x="36" y="2213"/>
                    <a:pt x="36" y="2213"/>
                  </a:cubicBezTo>
                  <a:cubicBezTo>
                    <a:pt x="19" y="2213"/>
                    <a:pt x="19" y="2231"/>
                    <a:pt x="19" y="2231"/>
                  </a:cubicBezTo>
                  <a:cubicBezTo>
                    <a:pt x="19" y="2231"/>
                    <a:pt x="19" y="2231"/>
                    <a:pt x="19" y="2249"/>
                  </a:cubicBezTo>
                  <a:cubicBezTo>
                    <a:pt x="19" y="2267"/>
                    <a:pt x="19" y="2267"/>
                    <a:pt x="19" y="2267"/>
                  </a:cubicBezTo>
                  <a:cubicBezTo>
                    <a:pt x="1" y="2285"/>
                    <a:pt x="1" y="2285"/>
                    <a:pt x="1" y="2285"/>
                  </a:cubicBezTo>
                  <a:cubicBezTo>
                    <a:pt x="1" y="2285"/>
                    <a:pt x="1" y="2302"/>
                    <a:pt x="1" y="2302"/>
                  </a:cubicBezTo>
                  <a:cubicBezTo>
                    <a:pt x="1" y="2320"/>
                    <a:pt x="1" y="2320"/>
                    <a:pt x="1" y="2338"/>
                  </a:cubicBezTo>
                  <a:lnTo>
                    <a:pt x="1" y="3034"/>
                  </a:lnTo>
                  <a:cubicBezTo>
                    <a:pt x="1" y="3783"/>
                    <a:pt x="607" y="4426"/>
                    <a:pt x="1357" y="4461"/>
                  </a:cubicBezTo>
                  <a:cubicBezTo>
                    <a:pt x="1376" y="4462"/>
                    <a:pt x="1394" y="4462"/>
                    <a:pt x="1413" y="4462"/>
                  </a:cubicBezTo>
                  <a:cubicBezTo>
                    <a:pt x="1870" y="4462"/>
                    <a:pt x="2259" y="4252"/>
                    <a:pt x="2517" y="3926"/>
                  </a:cubicBezTo>
                  <a:cubicBezTo>
                    <a:pt x="2774" y="4252"/>
                    <a:pt x="3179" y="4462"/>
                    <a:pt x="3623" y="4462"/>
                  </a:cubicBezTo>
                  <a:cubicBezTo>
                    <a:pt x="3640" y="4462"/>
                    <a:pt x="3658" y="4462"/>
                    <a:pt x="3676" y="4461"/>
                  </a:cubicBezTo>
                  <a:cubicBezTo>
                    <a:pt x="4444" y="4426"/>
                    <a:pt x="5032" y="3783"/>
                    <a:pt x="5032" y="3034"/>
                  </a:cubicBezTo>
                  <a:lnTo>
                    <a:pt x="5032" y="2338"/>
                  </a:lnTo>
                  <a:cubicBezTo>
                    <a:pt x="5032" y="2320"/>
                    <a:pt x="5032" y="2320"/>
                    <a:pt x="5032" y="2302"/>
                  </a:cubicBezTo>
                  <a:cubicBezTo>
                    <a:pt x="5032" y="2302"/>
                    <a:pt x="5032" y="2285"/>
                    <a:pt x="5032" y="2285"/>
                  </a:cubicBezTo>
                  <a:cubicBezTo>
                    <a:pt x="5032" y="2285"/>
                    <a:pt x="5032" y="2285"/>
                    <a:pt x="5032" y="2267"/>
                  </a:cubicBezTo>
                  <a:cubicBezTo>
                    <a:pt x="5032" y="2267"/>
                    <a:pt x="5032" y="2267"/>
                    <a:pt x="5032" y="2249"/>
                  </a:cubicBezTo>
                  <a:cubicBezTo>
                    <a:pt x="5032" y="2231"/>
                    <a:pt x="5015" y="2231"/>
                    <a:pt x="5015" y="2231"/>
                  </a:cubicBezTo>
                  <a:cubicBezTo>
                    <a:pt x="5015" y="2231"/>
                    <a:pt x="5015" y="2213"/>
                    <a:pt x="5015" y="2213"/>
                  </a:cubicBezTo>
                  <a:cubicBezTo>
                    <a:pt x="5015" y="2213"/>
                    <a:pt x="5015" y="2213"/>
                    <a:pt x="5015" y="2195"/>
                  </a:cubicBezTo>
                  <a:cubicBezTo>
                    <a:pt x="5015" y="2195"/>
                    <a:pt x="5015" y="2195"/>
                    <a:pt x="4997" y="2178"/>
                  </a:cubicBezTo>
                  <a:cubicBezTo>
                    <a:pt x="4997" y="2178"/>
                    <a:pt x="4997" y="2160"/>
                    <a:pt x="4979" y="2160"/>
                  </a:cubicBezTo>
                  <a:cubicBezTo>
                    <a:pt x="4979" y="2160"/>
                    <a:pt x="4979" y="2142"/>
                    <a:pt x="4979" y="2142"/>
                  </a:cubicBezTo>
                  <a:lnTo>
                    <a:pt x="4961" y="2142"/>
                  </a:lnTo>
                  <a:cubicBezTo>
                    <a:pt x="4961" y="2124"/>
                    <a:pt x="4943" y="2106"/>
                    <a:pt x="4925" y="2088"/>
                  </a:cubicBezTo>
                  <a:lnTo>
                    <a:pt x="4907" y="2088"/>
                  </a:lnTo>
                  <a:cubicBezTo>
                    <a:pt x="4907" y="2088"/>
                    <a:pt x="4907" y="2071"/>
                    <a:pt x="4907" y="2071"/>
                  </a:cubicBezTo>
                  <a:lnTo>
                    <a:pt x="4890" y="2071"/>
                  </a:lnTo>
                  <a:cubicBezTo>
                    <a:pt x="4890" y="2071"/>
                    <a:pt x="4872" y="2053"/>
                    <a:pt x="4872" y="2053"/>
                  </a:cubicBezTo>
                  <a:lnTo>
                    <a:pt x="4854" y="2053"/>
                  </a:lnTo>
                  <a:cubicBezTo>
                    <a:pt x="4836" y="2035"/>
                    <a:pt x="4836" y="2035"/>
                    <a:pt x="4836" y="2035"/>
                  </a:cubicBezTo>
                  <a:lnTo>
                    <a:pt x="4783" y="2035"/>
                  </a:lnTo>
                  <a:cubicBezTo>
                    <a:pt x="4783" y="2017"/>
                    <a:pt x="4783" y="2017"/>
                    <a:pt x="4765" y="2017"/>
                  </a:cubicBezTo>
                  <a:lnTo>
                    <a:pt x="4676" y="2017"/>
                  </a:lnTo>
                  <a:cubicBezTo>
                    <a:pt x="4676" y="2017"/>
                    <a:pt x="4676" y="2017"/>
                    <a:pt x="4676" y="2035"/>
                  </a:cubicBezTo>
                  <a:lnTo>
                    <a:pt x="4622" y="2035"/>
                  </a:lnTo>
                  <a:lnTo>
                    <a:pt x="4604" y="2053"/>
                  </a:lnTo>
                  <a:lnTo>
                    <a:pt x="4586" y="2053"/>
                  </a:lnTo>
                  <a:cubicBezTo>
                    <a:pt x="4568" y="2053"/>
                    <a:pt x="4568" y="2071"/>
                    <a:pt x="4568" y="2071"/>
                  </a:cubicBezTo>
                  <a:lnTo>
                    <a:pt x="4551" y="2071"/>
                  </a:lnTo>
                  <a:cubicBezTo>
                    <a:pt x="4551" y="2071"/>
                    <a:pt x="4551" y="2088"/>
                    <a:pt x="4533" y="2088"/>
                  </a:cubicBezTo>
                  <a:cubicBezTo>
                    <a:pt x="4515" y="2106"/>
                    <a:pt x="4515" y="2106"/>
                    <a:pt x="4515" y="2106"/>
                  </a:cubicBezTo>
                  <a:lnTo>
                    <a:pt x="3873" y="2749"/>
                  </a:lnTo>
                  <a:cubicBezTo>
                    <a:pt x="3748" y="2856"/>
                    <a:pt x="3730" y="3052"/>
                    <a:pt x="3837" y="3177"/>
                  </a:cubicBezTo>
                  <a:cubicBezTo>
                    <a:pt x="3890" y="3248"/>
                    <a:pt x="3998" y="3284"/>
                    <a:pt x="4087" y="3284"/>
                  </a:cubicBezTo>
                  <a:cubicBezTo>
                    <a:pt x="4158" y="3284"/>
                    <a:pt x="4247" y="3266"/>
                    <a:pt x="4301" y="3195"/>
                  </a:cubicBezTo>
                  <a:lnTo>
                    <a:pt x="4408" y="3088"/>
                  </a:lnTo>
                  <a:lnTo>
                    <a:pt x="4408" y="3088"/>
                  </a:lnTo>
                  <a:cubicBezTo>
                    <a:pt x="4391" y="3512"/>
                    <a:pt x="4051" y="3840"/>
                    <a:pt x="3634" y="3840"/>
                  </a:cubicBezTo>
                  <a:cubicBezTo>
                    <a:pt x="3612" y="3840"/>
                    <a:pt x="3591" y="3839"/>
                    <a:pt x="3569" y="3837"/>
                  </a:cubicBezTo>
                  <a:cubicBezTo>
                    <a:pt x="3159" y="3819"/>
                    <a:pt x="2838" y="3444"/>
                    <a:pt x="2838" y="3034"/>
                  </a:cubicBezTo>
                  <a:lnTo>
                    <a:pt x="2838" y="1375"/>
                  </a:lnTo>
                  <a:lnTo>
                    <a:pt x="2963" y="1375"/>
                  </a:lnTo>
                  <a:cubicBezTo>
                    <a:pt x="3337" y="1375"/>
                    <a:pt x="3641" y="1054"/>
                    <a:pt x="3641" y="679"/>
                  </a:cubicBezTo>
                  <a:lnTo>
                    <a:pt x="3641" y="1"/>
                  </a:ln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3" name="Google Shape;7905;p70">
              <a:extLst>
                <a:ext uri="{FF2B5EF4-FFF2-40B4-BE49-F238E27FC236}">
                  <a16:creationId xmlns:a16="http://schemas.microsoft.com/office/drawing/2014/main" id="{8F92C15A-2A29-272A-56A1-F2CE1572FB80}"/>
                </a:ext>
              </a:extLst>
            </p:cNvPr>
            <p:cNvSpPr/>
            <p:nvPr/>
          </p:nvSpPr>
          <p:spPr>
            <a:xfrm>
              <a:off x="5671886" y="3190633"/>
              <a:ext cx="74063" cy="64159"/>
            </a:xfrm>
            <a:custGeom>
              <a:avLst/>
              <a:gdLst/>
              <a:ahLst/>
              <a:cxnLst/>
              <a:rect l="l" t="t" r="r" b="b"/>
              <a:pathLst>
                <a:path w="2267" h="1964" extrusionOk="0">
                  <a:moveTo>
                    <a:pt x="1" y="1"/>
                  </a:moveTo>
                  <a:lnTo>
                    <a:pt x="1" y="1963"/>
                  </a:lnTo>
                  <a:lnTo>
                    <a:pt x="2267" y="1963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4" name="Google Shape;7906;p70">
              <a:extLst>
                <a:ext uri="{FF2B5EF4-FFF2-40B4-BE49-F238E27FC236}">
                  <a16:creationId xmlns:a16="http://schemas.microsoft.com/office/drawing/2014/main" id="{234220AD-819A-6555-2BE9-8E68F4CE959F}"/>
                </a:ext>
              </a:extLst>
            </p:cNvPr>
            <p:cNvSpPr/>
            <p:nvPr/>
          </p:nvSpPr>
          <p:spPr>
            <a:xfrm>
              <a:off x="5671886" y="3072834"/>
              <a:ext cx="74063" cy="96859"/>
            </a:xfrm>
            <a:custGeom>
              <a:avLst/>
              <a:gdLst/>
              <a:ahLst/>
              <a:cxnLst/>
              <a:rect l="l" t="t" r="r" b="b"/>
              <a:pathLst>
                <a:path w="2267" h="2965" extrusionOk="0">
                  <a:moveTo>
                    <a:pt x="1148" y="1"/>
                  </a:moveTo>
                  <a:cubicBezTo>
                    <a:pt x="982" y="1"/>
                    <a:pt x="839" y="137"/>
                    <a:pt x="839" y="306"/>
                  </a:cubicBezTo>
                  <a:lnTo>
                    <a:pt x="839" y="1608"/>
                  </a:lnTo>
                  <a:lnTo>
                    <a:pt x="786" y="1608"/>
                  </a:lnTo>
                  <a:cubicBezTo>
                    <a:pt x="358" y="1608"/>
                    <a:pt x="1" y="1965"/>
                    <a:pt x="1" y="2393"/>
                  </a:cubicBezTo>
                  <a:lnTo>
                    <a:pt x="1" y="2964"/>
                  </a:lnTo>
                  <a:lnTo>
                    <a:pt x="2267" y="2964"/>
                  </a:lnTo>
                  <a:lnTo>
                    <a:pt x="2267" y="2375"/>
                  </a:lnTo>
                  <a:cubicBezTo>
                    <a:pt x="2267" y="1965"/>
                    <a:pt x="1928" y="1608"/>
                    <a:pt x="1499" y="1608"/>
                  </a:cubicBezTo>
                  <a:lnTo>
                    <a:pt x="1464" y="1608"/>
                  </a:lnTo>
                  <a:lnTo>
                    <a:pt x="1464" y="324"/>
                  </a:lnTo>
                  <a:cubicBezTo>
                    <a:pt x="1464" y="163"/>
                    <a:pt x="1339" y="20"/>
                    <a:pt x="1178" y="2"/>
                  </a:cubicBezTo>
                  <a:cubicBezTo>
                    <a:pt x="1168" y="1"/>
                    <a:pt x="1158" y="1"/>
                    <a:pt x="1148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5" name="Google Shape;7907;p70">
              <a:extLst>
                <a:ext uri="{FF2B5EF4-FFF2-40B4-BE49-F238E27FC236}">
                  <a16:creationId xmlns:a16="http://schemas.microsoft.com/office/drawing/2014/main" id="{E3CCAC1D-BF92-5406-F34E-F8CE7C8E0657}"/>
                </a:ext>
              </a:extLst>
            </p:cNvPr>
            <p:cNvSpPr/>
            <p:nvPr/>
          </p:nvSpPr>
          <p:spPr>
            <a:xfrm>
              <a:off x="5626997" y="3275143"/>
              <a:ext cx="164428" cy="145795"/>
            </a:xfrm>
            <a:custGeom>
              <a:avLst/>
              <a:gdLst/>
              <a:ahLst/>
              <a:cxnLst/>
              <a:rect l="l" t="t" r="r" b="b"/>
              <a:pathLst>
                <a:path w="5033" h="4463" extrusionOk="0">
                  <a:moveTo>
                    <a:pt x="1375" y="1"/>
                  </a:moveTo>
                  <a:lnTo>
                    <a:pt x="1375" y="679"/>
                  </a:lnTo>
                  <a:cubicBezTo>
                    <a:pt x="1375" y="1054"/>
                    <a:pt x="1678" y="1375"/>
                    <a:pt x="2071" y="1375"/>
                  </a:cubicBezTo>
                  <a:lnTo>
                    <a:pt x="2213" y="1375"/>
                  </a:lnTo>
                  <a:lnTo>
                    <a:pt x="2213" y="3034"/>
                  </a:lnTo>
                  <a:cubicBezTo>
                    <a:pt x="2213" y="3444"/>
                    <a:pt x="1892" y="3819"/>
                    <a:pt x="1482" y="3837"/>
                  </a:cubicBezTo>
                  <a:cubicBezTo>
                    <a:pt x="1460" y="3839"/>
                    <a:pt x="1439" y="3840"/>
                    <a:pt x="1417" y="3840"/>
                  </a:cubicBezTo>
                  <a:cubicBezTo>
                    <a:pt x="998" y="3840"/>
                    <a:pt x="642" y="3512"/>
                    <a:pt x="625" y="3088"/>
                  </a:cubicBezTo>
                  <a:lnTo>
                    <a:pt x="625" y="3088"/>
                  </a:lnTo>
                  <a:lnTo>
                    <a:pt x="732" y="3195"/>
                  </a:lnTo>
                  <a:cubicBezTo>
                    <a:pt x="804" y="3266"/>
                    <a:pt x="875" y="3284"/>
                    <a:pt x="964" y="3284"/>
                  </a:cubicBezTo>
                  <a:cubicBezTo>
                    <a:pt x="1036" y="3284"/>
                    <a:pt x="1125" y="3266"/>
                    <a:pt x="1178" y="3195"/>
                  </a:cubicBezTo>
                  <a:cubicBezTo>
                    <a:pt x="1303" y="3070"/>
                    <a:pt x="1303" y="2873"/>
                    <a:pt x="1178" y="2766"/>
                  </a:cubicBezTo>
                  <a:lnTo>
                    <a:pt x="536" y="2106"/>
                  </a:lnTo>
                  <a:cubicBezTo>
                    <a:pt x="536" y="2106"/>
                    <a:pt x="518" y="2106"/>
                    <a:pt x="518" y="2088"/>
                  </a:cubicBezTo>
                  <a:lnTo>
                    <a:pt x="500" y="2088"/>
                  </a:lnTo>
                  <a:cubicBezTo>
                    <a:pt x="500" y="2088"/>
                    <a:pt x="500" y="2071"/>
                    <a:pt x="483" y="2071"/>
                  </a:cubicBezTo>
                  <a:cubicBezTo>
                    <a:pt x="465" y="2071"/>
                    <a:pt x="465" y="2053"/>
                    <a:pt x="465" y="2053"/>
                  </a:cubicBezTo>
                  <a:lnTo>
                    <a:pt x="429" y="2053"/>
                  </a:lnTo>
                  <a:cubicBezTo>
                    <a:pt x="429" y="2035"/>
                    <a:pt x="429" y="2035"/>
                    <a:pt x="429" y="2035"/>
                  </a:cubicBezTo>
                  <a:lnTo>
                    <a:pt x="375" y="2035"/>
                  </a:lnTo>
                  <a:lnTo>
                    <a:pt x="358" y="2017"/>
                  </a:lnTo>
                  <a:lnTo>
                    <a:pt x="268" y="2017"/>
                  </a:lnTo>
                  <a:cubicBezTo>
                    <a:pt x="268" y="2017"/>
                    <a:pt x="268" y="2017"/>
                    <a:pt x="251" y="2035"/>
                  </a:cubicBezTo>
                  <a:lnTo>
                    <a:pt x="215" y="2035"/>
                  </a:lnTo>
                  <a:cubicBezTo>
                    <a:pt x="215" y="2035"/>
                    <a:pt x="197" y="2035"/>
                    <a:pt x="197" y="2053"/>
                  </a:cubicBezTo>
                  <a:lnTo>
                    <a:pt x="161" y="2053"/>
                  </a:lnTo>
                  <a:cubicBezTo>
                    <a:pt x="161" y="2053"/>
                    <a:pt x="161" y="2071"/>
                    <a:pt x="161" y="2071"/>
                  </a:cubicBezTo>
                  <a:lnTo>
                    <a:pt x="144" y="2071"/>
                  </a:lnTo>
                  <a:cubicBezTo>
                    <a:pt x="144" y="2071"/>
                    <a:pt x="126" y="2088"/>
                    <a:pt x="126" y="2088"/>
                  </a:cubicBezTo>
                  <a:cubicBezTo>
                    <a:pt x="108" y="2106"/>
                    <a:pt x="90" y="2124"/>
                    <a:pt x="72" y="2142"/>
                  </a:cubicBezTo>
                  <a:cubicBezTo>
                    <a:pt x="72" y="2142"/>
                    <a:pt x="54" y="2160"/>
                    <a:pt x="54" y="2160"/>
                  </a:cubicBezTo>
                  <a:cubicBezTo>
                    <a:pt x="54" y="2160"/>
                    <a:pt x="54" y="2178"/>
                    <a:pt x="54" y="2178"/>
                  </a:cubicBezTo>
                  <a:lnTo>
                    <a:pt x="36" y="2178"/>
                  </a:lnTo>
                  <a:cubicBezTo>
                    <a:pt x="36" y="2195"/>
                    <a:pt x="36" y="2195"/>
                    <a:pt x="36" y="2195"/>
                  </a:cubicBezTo>
                  <a:cubicBezTo>
                    <a:pt x="36" y="2213"/>
                    <a:pt x="36" y="2213"/>
                    <a:pt x="36" y="2213"/>
                  </a:cubicBezTo>
                  <a:cubicBezTo>
                    <a:pt x="19" y="2213"/>
                    <a:pt x="19" y="2231"/>
                    <a:pt x="19" y="2231"/>
                  </a:cubicBezTo>
                  <a:cubicBezTo>
                    <a:pt x="19" y="2231"/>
                    <a:pt x="19" y="2231"/>
                    <a:pt x="19" y="2249"/>
                  </a:cubicBezTo>
                  <a:cubicBezTo>
                    <a:pt x="19" y="2267"/>
                    <a:pt x="19" y="2267"/>
                    <a:pt x="19" y="2267"/>
                  </a:cubicBezTo>
                  <a:cubicBezTo>
                    <a:pt x="1" y="2285"/>
                    <a:pt x="1" y="2285"/>
                    <a:pt x="1" y="2285"/>
                  </a:cubicBezTo>
                  <a:cubicBezTo>
                    <a:pt x="1" y="2285"/>
                    <a:pt x="1" y="2302"/>
                    <a:pt x="1" y="2302"/>
                  </a:cubicBezTo>
                  <a:cubicBezTo>
                    <a:pt x="1" y="2320"/>
                    <a:pt x="1" y="2320"/>
                    <a:pt x="1" y="2338"/>
                  </a:cubicBezTo>
                  <a:lnTo>
                    <a:pt x="1" y="3034"/>
                  </a:lnTo>
                  <a:cubicBezTo>
                    <a:pt x="1" y="3783"/>
                    <a:pt x="607" y="4426"/>
                    <a:pt x="1357" y="4461"/>
                  </a:cubicBezTo>
                  <a:cubicBezTo>
                    <a:pt x="1376" y="4462"/>
                    <a:pt x="1394" y="4462"/>
                    <a:pt x="1413" y="4462"/>
                  </a:cubicBezTo>
                  <a:cubicBezTo>
                    <a:pt x="1870" y="4462"/>
                    <a:pt x="2259" y="4252"/>
                    <a:pt x="2517" y="3926"/>
                  </a:cubicBezTo>
                  <a:cubicBezTo>
                    <a:pt x="2774" y="4252"/>
                    <a:pt x="3179" y="4462"/>
                    <a:pt x="3623" y="4462"/>
                  </a:cubicBezTo>
                  <a:cubicBezTo>
                    <a:pt x="3640" y="4462"/>
                    <a:pt x="3658" y="4462"/>
                    <a:pt x="3676" y="4461"/>
                  </a:cubicBezTo>
                  <a:cubicBezTo>
                    <a:pt x="4444" y="4426"/>
                    <a:pt x="5032" y="3783"/>
                    <a:pt x="5032" y="3034"/>
                  </a:cubicBezTo>
                  <a:lnTo>
                    <a:pt x="5032" y="2338"/>
                  </a:lnTo>
                  <a:cubicBezTo>
                    <a:pt x="5032" y="2320"/>
                    <a:pt x="5032" y="2320"/>
                    <a:pt x="5032" y="2302"/>
                  </a:cubicBezTo>
                  <a:cubicBezTo>
                    <a:pt x="5032" y="2302"/>
                    <a:pt x="5032" y="2285"/>
                    <a:pt x="5032" y="2285"/>
                  </a:cubicBezTo>
                  <a:cubicBezTo>
                    <a:pt x="5032" y="2285"/>
                    <a:pt x="5032" y="2285"/>
                    <a:pt x="5032" y="2267"/>
                  </a:cubicBezTo>
                  <a:cubicBezTo>
                    <a:pt x="5032" y="2267"/>
                    <a:pt x="5032" y="2267"/>
                    <a:pt x="5032" y="2249"/>
                  </a:cubicBezTo>
                  <a:cubicBezTo>
                    <a:pt x="5032" y="2231"/>
                    <a:pt x="5015" y="2231"/>
                    <a:pt x="5015" y="2231"/>
                  </a:cubicBezTo>
                  <a:cubicBezTo>
                    <a:pt x="5015" y="2231"/>
                    <a:pt x="5015" y="2213"/>
                    <a:pt x="5015" y="2213"/>
                  </a:cubicBezTo>
                  <a:cubicBezTo>
                    <a:pt x="5015" y="2213"/>
                    <a:pt x="5015" y="2213"/>
                    <a:pt x="5015" y="2195"/>
                  </a:cubicBezTo>
                  <a:cubicBezTo>
                    <a:pt x="5015" y="2195"/>
                    <a:pt x="5015" y="2195"/>
                    <a:pt x="4997" y="2178"/>
                  </a:cubicBezTo>
                  <a:cubicBezTo>
                    <a:pt x="4997" y="2178"/>
                    <a:pt x="4997" y="2160"/>
                    <a:pt x="4979" y="2160"/>
                  </a:cubicBezTo>
                  <a:cubicBezTo>
                    <a:pt x="4979" y="2160"/>
                    <a:pt x="4979" y="2142"/>
                    <a:pt x="4979" y="2142"/>
                  </a:cubicBezTo>
                  <a:lnTo>
                    <a:pt x="4961" y="2142"/>
                  </a:lnTo>
                  <a:cubicBezTo>
                    <a:pt x="4961" y="2124"/>
                    <a:pt x="4943" y="2106"/>
                    <a:pt x="4925" y="2088"/>
                  </a:cubicBezTo>
                  <a:lnTo>
                    <a:pt x="4907" y="2088"/>
                  </a:lnTo>
                  <a:cubicBezTo>
                    <a:pt x="4907" y="2088"/>
                    <a:pt x="4907" y="2071"/>
                    <a:pt x="4907" y="2071"/>
                  </a:cubicBezTo>
                  <a:lnTo>
                    <a:pt x="4890" y="2071"/>
                  </a:lnTo>
                  <a:cubicBezTo>
                    <a:pt x="4890" y="2071"/>
                    <a:pt x="4872" y="2053"/>
                    <a:pt x="4872" y="2053"/>
                  </a:cubicBezTo>
                  <a:lnTo>
                    <a:pt x="4854" y="2053"/>
                  </a:lnTo>
                  <a:cubicBezTo>
                    <a:pt x="4836" y="2035"/>
                    <a:pt x="4836" y="2035"/>
                    <a:pt x="4836" y="2035"/>
                  </a:cubicBezTo>
                  <a:lnTo>
                    <a:pt x="4783" y="2035"/>
                  </a:lnTo>
                  <a:cubicBezTo>
                    <a:pt x="4783" y="2017"/>
                    <a:pt x="4783" y="2017"/>
                    <a:pt x="4765" y="2017"/>
                  </a:cubicBezTo>
                  <a:lnTo>
                    <a:pt x="4676" y="2017"/>
                  </a:lnTo>
                  <a:cubicBezTo>
                    <a:pt x="4676" y="2017"/>
                    <a:pt x="4676" y="2017"/>
                    <a:pt x="4676" y="2035"/>
                  </a:cubicBezTo>
                  <a:lnTo>
                    <a:pt x="4622" y="2035"/>
                  </a:lnTo>
                  <a:lnTo>
                    <a:pt x="4604" y="2053"/>
                  </a:lnTo>
                  <a:lnTo>
                    <a:pt x="4586" y="2053"/>
                  </a:lnTo>
                  <a:cubicBezTo>
                    <a:pt x="4568" y="2053"/>
                    <a:pt x="4568" y="2071"/>
                    <a:pt x="4568" y="2071"/>
                  </a:cubicBezTo>
                  <a:lnTo>
                    <a:pt x="4551" y="2071"/>
                  </a:lnTo>
                  <a:cubicBezTo>
                    <a:pt x="4551" y="2071"/>
                    <a:pt x="4551" y="2088"/>
                    <a:pt x="4533" y="2088"/>
                  </a:cubicBezTo>
                  <a:cubicBezTo>
                    <a:pt x="4515" y="2106"/>
                    <a:pt x="4515" y="2106"/>
                    <a:pt x="4515" y="2106"/>
                  </a:cubicBezTo>
                  <a:lnTo>
                    <a:pt x="3873" y="2749"/>
                  </a:lnTo>
                  <a:cubicBezTo>
                    <a:pt x="3748" y="2856"/>
                    <a:pt x="3730" y="3052"/>
                    <a:pt x="3837" y="3177"/>
                  </a:cubicBezTo>
                  <a:cubicBezTo>
                    <a:pt x="3890" y="3248"/>
                    <a:pt x="3998" y="3284"/>
                    <a:pt x="4087" y="3284"/>
                  </a:cubicBezTo>
                  <a:cubicBezTo>
                    <a:pt x="4158" y="3284"/>
                    <a:pt x="4247" y="3266"/>
                    <a:pt x="4301" y="3195"/>
                  </a:cubicBezTo>
                  <a:lnTo>
                    <a:pt x="4408" y="3088"/>
                  </a:lnTo>
                  <a:lnTo>
                    <a:pt x="4408" y="3088"/>
                  </a:lnTo>
                  <a:cubicBezTo>
                    <a:pt x="4391" y="3512"/>
                    <a:pt x="4051" y="3840"/>
                    <a:pt x="3634" y="3840"/>
                  </a:cubicBezTo>
                  <a:cubicBezTo>
                    <a:pt x="3612" y="3840"/>
                    <a:pt x="3591" y="3839"/>
                    <a:pt x="3569" y="3837"/>
                  </a:cubicBezTo>
                  <a:cubicBezTo>
                    <a:pt x="3159" y="3819"/>
                    <a:pt x="2838" y="3444"/>
                    <a:pt x="2838" y="3034"/>
                  </a:cubicBezTo>
                  <a:lnTo>
                    <a:pt x="2838" y="1375"/>
                  </a:lnTo>
                  <a:lnTo>
                    <a:pt x="2963" y="1375"/>
                  </a:lnTo>
                  <a:cubicBezTo>
                    <a:pt x="3337" y="1375"/>
                    <a:pt x="3641" y="1054"/>
                    <a:pt x="3641" y="679"/>
                  </a:cubicBezTo>
                  <a:lnTo>
                    <a:pt x="3641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6" name="Google Shape;7908;p70">
              <a:extLst>
                <a:ext uri="{FF2B5EF4-FFF2-40B4-BE49-F238E27FC236}">
                  <a16:creationId xmlns:a16="http://schemas.microsoft.com/office/drawing/2014/main" id="{6751DA5C-1470-42DE-347C-C74BED894D72}"/>
                </a:ext>
              </a:extLst>
            </p:cNvPr>
            <p:cNvSpPr/>
            <p:nvPr/>
          </p:nvSpPr>
          <p:spPr>
            <a:xfrm>
              <a:off x="5671886" y="3190633"/>
              <a:ext cx="74063" cy="64159"/>
            </a:xfrm>
            <a:custGeom>
              <a:avLst/>
              <a:gdLst/>
              <a:ahLst/>
              <a:cxnLst/>
              <a:rect l="l" t="t" r="r" b="b"/>
              <a:pathLst>
                <a:path w="2267" h="1964" extrusionOk="0">
                  <a:moveTo>
                    <a:pt x="1" y="1"/>
                  </a:moveTo>
                  <a:lnTo>
                    <a:pt x="1" y="1963"/>
                  </a:lnTo>
                  <a:lnTo>
                    <a:pt x="2267" y="1963"/>
                  </a:lnTo>
                  <a:lnTo>
                    <a:pt x="226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37" name="Google Shape;7909;p70">
              <a:extLst>
                <a:ext uri="{FF2B5EF4-FFF2-40B4-BE49-F238E27FC236}">
                  <a16:creationId xmlns:a16="http://schemas.microsoft.com/office/drawing/2014/main" id="{1F2B25F1-BDB8-AFCD-C76D-37AF00347414}"/>
                </a:ext>
              </a:extLst>
            </p:cNvPr>
            <p:cNvSpPr/>
            <p:nvPr/>
          </p:nvSpPr>
          <p:spPr>
            <a:xfrm>
              <a:off x="5671886" y="3072834"/>
              <a:ext cx="74063" cy="96859"/>
            </a:xfrm>
            <a:custGeom>
              <a:avLst/>
              <a:gdLst/>
              <a:ahLst/>
              <a:cxnLst/>
              <a:rect l="l" t="t" r="r" b="b"/>
              <a:pathLst>
                <a:path w="2267" h="2965" extrusionOk="0">
                  <a:moveTo>
                    <a:pt x="1148" y="1"/>
                  </a:moveTo>
                  <a:cubicBezTo>
                    <a:pt x="982" y="1"/>
                    <a:pt x="839" y="137"/>
                    <a:pt x="839" y="306"/>
                  </a:cubicBezTo>
                  <a:lnTo>
                    <a:pt x="839" y="1608"/>
                  </a:lnTo>
                  <a:lnTo>
                    <a:pt x="786" y="1608"/>
                  </a:lnTo>
                  <a:cubicBezTo>
                    <a:pt x="358" y="1608"/>
                    <a:pt x="1" y="1965"/>
                    <a:pt x="1" y="2393"/>
                  </a:cubicBezTo>
                  <a:lnTo>
                    <a:pt x="1" y="2964"/>
                  </a:lnTo>
                  <a:lnTo>
                    <a:pt x="2267" y="2964"/>
                  </a:lnTo>
                  <a:lnTo>
                    <a:pt x="2267" y="2375"/>
                  </a:lnTo>
                  <a:cubicBezTo>
                    <a:pt x="2267" y="1965"/>
                    <a:pt x="1928" y="1608"/>
                    <a:pt x="1499" y="1608"/>
                  </a:cubicBezTo>
                  <a:lnTo>
                    <a:pt x="1464" y="1608"/>
                  </a:lnTo>
                  <a:lnTo>
                    <a:pt x="1464" y="324"/>
                  </a:lnTo>
                  <a:cubicBezTo>
                    <a:pt x="1464" y="163"/>
                    <a:pt x="1339" y="20"/>
                    <a:pt x="1178" y="2"/>
                  </a:cubicBezTo>
                  <a:cubicBezTo>
                    <a:pt x="1168" y="1"/>
                    <a:pt x="1158" y="1"/>
                    <a:pt x="114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546" name="文字方塊 6545">
            <a:extLst>
              <a:ext uri="{FF2B5EF4-FFF2-40B4-BE49-F238E27FC236}">
                <a16:creationId xmlns:a16="http://schemas.microsoft.com/office/drawing/2014/main" id="{6E0CBE04-95B2-0CBF-7CC4-B8F26487A1B8}"/>
              </a:ext>
            </a:extLst>
          </p:cNvPr>
          <p:cNvSpPr txBox="1"/>
          <p:nvPr/>
        </p:nvSpPr>
        <p:spPr>
          <a:xfrm>
            <a:off x="1412031" y="1789722"/>
            <a:ext cx="266073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TW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HTML5</a:t>
            </a:r>
          </a:p>
        </p:txBody>
      </p:sp>
      <p:sp>
        <p:nvSpPr>
          <p:cNvPr id="6547" name="文字方塊 6546">
            <a:extLst>
              <a:ext uri="{FF2B5EF4-FFF2-40B4-BE49-F238E27FC236}">
                <a16:creationId xmlns:a16="http://schemas.microsoft.com/office/drawing/2014/main" id="{8C942368-3615-9F41-55F3-8B72C076FD37}"/>
              </a:ext>
            </a:extLst>
          </p:cNvPr>
          <p:cNvSpPr txBox="1"/>
          <p:nvPr/>
        </p:nvSpPr>
        <p:spPr>
          <a:xfrm>
            <a:off x="5694495" y="1777586"/>
            <a:ext cx="266073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TW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CSS</a:t>
            </a:r>
          </a:p>
        </p:txBody>
      </p:sp>
      <p:sp>
        <p:nvSpPr>
          <p:cNvPr id="6549" name="Google Shape;8598;p77">
            <a:extLst>
              <a:ext uri="{FF2B5EF4-FFF2-40B4-BE49-F238E27FC236}">
                <a16:creationId xmlns:a16="http://schemas.microsoft.com/office/drawing/2014/main" id="{DB02BBC5-68B7-92EA-640F-749929D3D704}"/>
              </a:ext>
            </a:extLst>
          </p:cNvPr>
          <p:cNvSpPr/>
          <p:nvPr/>
        </p:nvSpPr>
        <p:spPr>
          <a:xfrm>
            <a:off x="1550967" y="3614438"/>
            <a:ext cx="2521794" cy="536021"/>
          </a:xfrm>
          <a:custGeom>
            <a:avLst/>
            <a:gdLst/>
            <a:ahLst/>
            <a:cxnLst/>
            <a:rect l="l" t="t" r="r" b="b"/>
            <a:pathLst>
              <a:path w="17328" h="2863" extrusionOk="0">
                <a:moveTo>
                  <a:pt x="1432" y="1"/>
                </a:moveTo>
                <a:cubicBezTo>
                  <a:pt x="641" y="1"/>
                  <a:pt x="1" y="641"/>
                  <a:pt x="2" y="1431"/>
                </a:cubicBezTo>
                <a:cubicBezTo>
                  <a:pt x="1" y="2222"/>
                  <a:pt x="641" y="2861"/>
                  <a:pt x="1432" y="2862"/>
                </a:cubicBezTo>
                <a:lnTo>
                  <a:pt x="15897" y="2862"/>
                </a:lnTo>
                <a:cubicBezTo>
                  <a:pt x="16687" y="2861"/>
                  <a:pt x="17327" y="2222"/>
                  <a:pt x="17327" y="1431"/>
                </a:cubicBezTo>
                <a:cubicBezTo>
                  <a:pt x="17327" y="641"/>
                  <a:pt x="16687" y="1"/>
                  <a:pt x="15897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550" name="文字方塊 6549">
            <a:extLst>
              <a:ext uri="{FF2B5EF4-FFF2-40B4-BE49-F238E27FC236}">
                <a16:creationId xmlns:a16="http://schemas.microsoft.com/office/drawing/2014/main" id="{24733329-0232-FBDB-BA3E-9FEEA0523B3D}"/>
              </a:ext>
            </a:extLst>
          </p:cNvPr>
          <p:cNvSpPr txBox="1"/>
          <p:nvPr/>
        </p:nvSpPr>
        <p:spPr>
          <a:xfrm>
            <a:off x="1508675" y="3682393"/>
            <a:ext cx="250774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TW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JavaScript</a:t>
            </a:r>
          </a:p>
        </p:txBody>
      </p:sp>
      <p:sp>
        <p:nvSpPr>
          <p:cNvPr id="6553" name="Google Shape;8598;p77">
            <a:extLst>
              <a:ext uri="{FF2B5EF4-FFF2-40B4-BE49-F238E27FC236}">
                <a16:creationId xmlns:a16="http://schemas.microsoft.com/office/drawing/2014/main" id="{FA45D6B1-ECC6-D5E4-82E7-0BA51842603A}"/>
              </a:ext>
            </a:extLst>
          </p:cNvPr>
          <p:cNvSpPr/>
          <p:nvPr/>
        </p:nvSpPr>
        <p:spPr>
          <a:xfrm>
            <a:off x="5833431" y="3614438"/>
            <a:ext cx="2521794" cy="536021"/>
          </a:xfrm>
          <a:custGeom>
            <a:avLst/>
            <a:gdLst/>
            <a:ahLst/>
            <a:cxnLst/>
            <a:rect l="l" t="t" r="r" b="b"/>
            <a:pathLst>
              <a:path w="17328" h="2863" extrusionOk="0">
                <a:moveTo>
                  <a:pt x="1432" y="1"/>
                </a:moveTo>
                <a:cubicBezTo>
                  <a:pt x="641" y="1"/>
                  <a:pt x="1" y="641"/>
                  <a:pt x="2" y="1431"/>
                </a:cubicBezTo>
                <a:cubicBezTo>
                  <a:pt x="1" y="2222"/>
                  <a:pt x="641" y="2861"/>
                  <a:pt x="1432" y="2862"/>
                </a:cubicBezTo>
                <a:lnTo>
                  <a:pt x="15897" y="2862"/>
                </a:lnTo>
                <a:cubicBezTo>
                  <a:pt x="16687" y="2861"/>
                  <a:pt x="17327" y="2222"/>
                  <a:pt x="17327" y="1431"/>
                </a:cubicBezTo>
                <a:cubicBezTo>
                  <a:pt x="17327" y="641"/>
                  <a:pt x="16687" y="1"/>
                  <a:pt x="15897" y="1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grpSp>
        <p:nvGrpSpPr>
          <p:cNvPr id="2" name="Google Shape;14416;p87">
            <a:extLst>
              <a:ext uri="{FF2B5EF4-FFF2-40B4-BE49-F238E27FC236}">
                <a16:creationId xmlns:a16="http://schemas.microsoft.com/office/drawing/2014/main" id="{01F86E8D-9361-F0B1-D296-CE7BDF61DAFC}"/>
              </a:ext>
            </a:extLst>
          </p:cNvPr>
          <p:cNvGrpSpPr/>
          <p:nvPr/>
        </p:nvGrpSpPr>
        <p:grpSpPr>
          <a:xfrm>
            <a:off x="2988244" y="352863"/>
            <a:ext cx="631338" cy="632379"/>
            <a:chOff x="-44512325" y="3176075"/>
            <a:chExt cx="300900" cy="300900"/>
          </a:xfrm>
          <a:solidFill>
            <a:schemeClr val="bg1">
              <a:lumMod val="10000"/>
            </a:schemeClr>
          </a:solidFill>
        </p:grpSpPr>
        <p:sp>
          <p:nvSpPr>
            <p:cNvPr id="3" name="Google Shape;14417;p87">
              <a:extLst>
                <a:ext uri="{FF2B5EF4-FFF2-40B4-BE49-F238E27FC236}">
                  <a16:creationId xmlns:a16="http://schemas.microsoft.com/office/drawing/2014/main" id="{F5A9536C-539C-773A-32E1-A3E6AA6496DA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" name="Google Shape;14418;p87">
              <a:extLst>
                <a:ext uri="{FF2B5EF4-FFF2-40B4-BE49-F238E27FC236}">
                  <a16:creationId xmlns:a16="http://schemas.microsoft.com/office/drawing/2014/main" id="{50BB0C29-0FF8-F84D-07D0-0B382BF5C760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14419;p87">
              <a:extLst>
                <a:ext uri="{FF2B5EF4-FFF2-40B4-BE49-F238E27FC236}">
                  <a16:creationId xmlns:a16="http://schemas.microsoft.com/office/drawing/2014/main" id="{5B56B157-7E8B-31F5-D288-990CDF9DD9E5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0" name="Google Shape;14416;p87">
            <a:extLst>
              <a:ext uri="{FF2B5EF4-FFF2-40B4-BE49-F238E27FC236}">
                <a16:creationId xmlns:a16="http://schemas.microsoft.com/office/drawing/2014/main" id="{569DF343-BE30-A263-AA14-5DD8473DCB3D}"/>
              </a:ext>
            </a:extLst>
          </p:cNvPr>
          <p:cNvGrpSpPr/>
          <p:nvPr/>
        </p:nvGrpSpPr>
        <p:grpSpPr>
          <a:xfrm>
            <a:off x="5138740" y="362069"/>
            <a:ext cx="631338" cy="632379"/>
            <a:chOff x="-44512325" y="3176075"/>
            <a:chExt cx="300900" cy="300900"/>
          </a:xfrm>
          <a:solidFill>
            <a:schemeClr val="bg1">
              <a:lumMod val="10000"/>
            </a:schemeClr>
          </a:solidFill>
        </p:grpSpPr>
        <p:sp>
          <p:nvSpPr>
            <p:cNvPr id="11" name="Google Shape;14417;p87">
              <a:extLst>
                <a:ext uri="{FF2B5EF4-FFF2-40B4-BE49-F238E27FC236}">
                  <a16:creationId xmlns:a16="http://schemas.microsoft.com/office/drawing/2014/main" id="{674114B7-9E0A-06CF-EE43-F53EEEEFBD02}"/>
                </a:ext>
              </a:extLst>
            </p:cNvPr>
            <p:cNvSpPr/>
            <p:nvPr/>
          </p:nvSpPr>
          <p:spPr>
            <a:xfrm>
              <a:off x="-44512325" y="3176075"/>
              <a:ext cx="300900" cy="300900"/>
            </a:xfrm>
            <a:custGeom>
              <a:avLst/>
              <a:gdLst/>
              <a:ahLst/>
              <a:cxnLst/>
              <a:rect l="l" t="t" r="r" b="b"/>
              <a:pathLst>
                <a:path w="12036" h="12036" extrusionOk="0">
                  <a:moveTo>
                    <a:pt x="3246" y="2868"/>
                  </a:moveTo>
                  <a:cubicBezTo>
                    <a:pt x="3435" y="2868"/>
                    <a:pt x="3592" y="3025"/>
                    <a:pt x="3592" y="3246"/>
                  </a:cubicBezTo>
                  <a:cubicBezTo>
                    <a:pt x="3592" y="3435"/>
                    <a:pt x="3435" y="3592"/>
                    <a:pt x="3246" y="3592"/>
                  </a:cubicBezTo>
                  <a:cubicBezTo>
                    <a:pt x="3057" y="3592"/>
                    <a:pt x="2899" y="3435"/>
                    <a:pt x="2899" y="3246"/>
                  </a:cubicBezTo>
                  <a:cubicBezTo>
                    <a:pt x="2899" y="3025"/>
                    <a:pt x="3057" y="2868"/>
                    <a:pt x="3246" y="2868"/>
                  </a:cubicBezTo>
                  <a:close/>
                  <a:moveTo>
                    <a:pt x="8854" y="2868"/>
                  </a:moveTo>
                  <a:cubicBezTo>
                    <a:pt x="9043" y="2868"/>
                    <a:pt x="9200" y="3025"/>
                    <a:pt x="9200" y="3246"/>
                  </a:cubicBezTo>
                  <a:cubicBezTo>
                    <a:pt x="9200" y="3435"/>
                    <a:pt x="9043" y="3592"/>
                    <a:pt x="8854" y="3592"/>
                  </a:cubicBezTo>
                  <a:cubicBezTo>
                    <a:pt x="8665" y="3592"/>
                    <a:pt x="8507" y="3435"/>
                    <a:pt x="8507" y="3246"/>
                  </a:cubicBezTo>
                  <a:cubicBezTo>
                    <a:pt x="8507" y="3025"/>
                    <a:pt x="8665" y="2868"/>
                    <a:pt x="8854" y="2868"/>
                  </a:cubicBezTo>
                  <a:close/>
                  <a:moveTo>
                    <a:pt x="6774" y="3277"/>
                  </a:moveTo>
                  <a:cubicBezTo>
                    <a:pt x="6963" y="3277"/>
                    <a:pt x="7121" y="3435"/>
                    <a:pt x="7121" y="3624"/>
                  </a:cubicBezTo>
                  <a:lnTo>
                    <a:pt x="7121" y="3876"/>
                  </a:lnTo>
                  <a:cubicBezTo>
                    <a:pt x="7247" y="3907"/>
                    <a:pt x="7341" y="3970"/>
                    <a:pt x="7467" y="4065"/>
                  </a:cubicBezTo>
                  <a:lnTo>
                    <a:pt x="7656" y="3939"/>
                  </a:lnTo>
                  <a:cubicBezTo>
                    <a:pt x="7706" y="3919"/>
                    <a:pt x="7766" y="3908"/>
                    <a:pt x="7825" y="3908"/>
                  </a:cubicBezTo>
                  <a:cubicBezTo>
                    <a:pt x="7955" y="3908"/>
                    <a:pt x="8086" y="3957"/>
                    <a:pt x="8129" y="4065"/>
                  </a:cubicBezTo>
                  <a:lnTo>
                    <a:pt x="8854" y="5294"/>
                  </a:lnTo>
                  <a:cubicBezTo>
                    <a:pt x="8917" y="5451"/>
                    <a:pt x="8885" y="5672"/>
                    <a:pt x="8728" y="5735"/>
                  </a:cubicBezTo>
                  <a:lnTo>
                    <a:pt x="8539" y="5861"/>
                  </a:lnTo>
                  <a:lnTo>
                    <a:pt x="8539" y="6270"/>
                  </a:lnTo>
                  <a:lnTo>
                    <a:pt x="8728" y="6396"/>
                  </a:lnTo>
                  <a:cubicBezTo>
                    <a:pt x="8885" y="6459"/>
                    <a:pt x="8980" y="6711"/>
                    <a:pt x="8854" y="6869"/>
                  </a:cubicBezTo>
                  <a:lnTo>
                    <a:pt x="8129" y="8066"/>
                  </a:lnTo>
                  <a:cubicBezTo>
                    <a:pt x="8043" y="8174"/>
                    <a:pt x="7927" y="8222"/>
                    <a:pt x="7812" y="8222"/>
                  </a:cubicBezTo>
                  <a:cubicBezTo>
                    <a:pt x="7759" y="8222"/>
                    <a:pt x="7706" y="8212"/>
                    <a:pt x="7656" y="8192"/>
                  </a:cubicBezTo>
                  <a:lnTo>
                    <a:pt x="7467" y="8066"/>
                  </a:lnTo>
                  <a:cubicBezTo>
                    <a:pt x="7341" y="8160"/>
                    <a:pt x="7215" y="8223"/>
                    <a:pt x="7121" y="8255"/>
                  </a:cubicBezTo>
                  <a:lnTo>
                    <a:pt x="7121" y="8507"/>
                  </a:lnTo>
                  <a:cubicBezTo>
                    <a:pt x="7121" y="8696"/>
                    <a:pt x="6963" y="8854"/>
                    <a:pt x="6774" y="8854"/>
                  </a:cubicBezTo>
                  <a:lnTo>
                    <a:pt x="5357" y="8854"/>
                  </a:lnTo>
                  <a:cubicBezTo>
                    <a:pt x="5136" y="8854"/>
                    <a:pt x="4978" y="8696"/>
                    <a:pt x="4978" y="8507"/>
                  </a:cubicBezTo>
                  <a:lnTo>
                    <a:pt x="4978" y="8255"/>
                  </a:lnTo>
                  <a:cubicBezTo>
                    <a:pt x="4884" y="8223"/>
                    <a:pt x="4758" y="8160"/>
                    <a:pt x="4632" y="8066"/>
                  </a:cubicBezTo>
                  <a:lnTo>
                    <a:pt x="4443" y="8192"/>
                  </a:lnTo>
                  <a:cubicBezTo>
                    <a:pt x="4393" y="8212"/>
                    <a:pt x="4334" y="8222"/>
                    <a:pt x="4274" y="8222"/>
                  </a:cubicBezTo>
                  <a:cubicBezTo>
                    <a:pt x="4145" y="8222"/>
                    <a:pt x="4013" y="8174"/>
                    <a:pt x="3970" y="8066"/>
                  </a:cubicBezTo>
                  <a:lnTo>
                    <a:pt x="3246" y="6869"/>
                  </a:lnTo>
                  <a:cubicBezTo>
                    <a:pt x="3183" y="6680"/>
                    <a:pt x="3214" y="6459"/>
                    <a:pt x="3372" y="6396"/>
                  </a:cubicBezTo>
                  <a:lnTo>
                    <a:pt x="3561" y="6270"/>
                  </a:lnTo>
                  <a:lnTo>
                    <a:pt x="3561" y="5861"/>
                  </a:lnTo>
                  <a:lnTo>
                    <a:pt x="3372" y="5735"/>
                  </a:lnTo>
                  <a:cubicBezTo>
                    <a:pt x="3214" y="5672"/>
                    <a:pt x="3151" y="5420"/>
                    <a:pt x="3246" y="5294"/>
                  </a:cubicBezTo>
                  <a:lnTo>
                    <a:pt x="3970" y="4065"/>
                  </a:lnTo>
                  <a:cubicBezTo>
                    <a:pt x="4013" y="3958"/>
                    <a:pt x="4142" y="3880"/>
                    <a:pt x="4270" y="3880"/>
                  </a:cubicBezTo>
                  <a:cubicBezTo>
                    <a:pt x="4331" y="3880"/>
                    <a:pt x="4392" y="3898"/>
                    <a:pt x="4443" y="3939"/>
                  </a:cubicBezTo>
                  <a:lnTo>
                    <a:pt x="4632" y="4065"/>
                  </a:lnTo>
                  <a:cubicBezTo>
                    <a:pt x="4758" y="3970"/>
                    <a:pt x="4884" y="3907"/>
                    <a:pt x="4978" y="3876"/>
                  </a:cubicBezTo>
                  <a:lnTo>
                    <a:pt x="4978" y="3624"/>
                  </a:lnTo>
                  <a:cubicBezTo>
                    <a:pt x="4978" y="3435"/>
                    <a:pt x="5136" y="3277"/>
                    <a:pt x="5357" y="3277"/>
                  </a:cubicBezTo>
                  <a:close/>
                  <a:moveTo>
                    <a:pt x="3246" y="8475"/>
                  </a:moveTo>
                  <a:cubicBezTo>
                    <a:pt x="3435" y="8475"/>
                    <a:pt x="3592" y="8633"/>
                    <a:pt x="3592" y="8822"/>
                  </a:cubicBezTo>
                  <a:cubicBezTo>
                    <a:pt x="3592" y="9043"/>
                    <a:pt x="3435" y="9169"/>
                    <a:pt x="3246" y="9169"/>
                  </a:cubicBezTo>
                  <a:cubicBezTo>
                    <a:pt x="3057" y="9169"/>
                    <a:pt x="2899" y="9011"/>
                    <a:pt x="2899" y="8822"/>
                  </a:cubicBezTo>
                  <a:cubicBezTo>
                    <a:pt x="2899" y="8633"/>
                    <a:pt x="3057" y="8475"/>
                    <a:pt x="3246" y="8475"/>
                  </a:cubicBezTo>
                  <a:close/>
                  <a:moveTo>
                    <a:pt x="8854" y="8475"/>
                  </a:moveTo>
                  <a:cubicBezTo>
                    <a:pt x="9043" y="8475"/>
                    <a:pt x="9200" y="8633"/>
                    <a:pt x="9200" y="8822"/>
                  </a:cubicBezTo>
                  <a:cubicBezTo>
                    <a:pt x="9200" y="9043"/>
                    <a:pt x="9043" y="9169"/>
                    <a:pt x="8854" y="9169"/>
                  </a:cubicBezTo>
                  <a:cubicBezTo>
                    <a:pt x="8665" y="9169"/>
                    <a:pt x="8507" y="9011"/>
                    <a:pt x="8507" y="8822"/>
                  </a:cubicBezTo>
                  <a:cubicBezTo>
                    <a:pt x="8507" y="8633"/>
                    <a:pt x="8665" y="8475"/>
                    <a:pt x="8854" y="8475"/>
                  </a:cubicBezTo>
                  <a:close/>
                  <a:moveTo>
                    <a:pt x="3183" y="1"/>
                  </a:moveTo>
                  <a:cubicBezTo>
                    <a:pt x="2994" y="1"/>
                    <a:pt x="2836" y="158"/>
                    <a:pt x="2836" y="347"/>
                  </a:cubicBezTo>
                  <a:lnTo>
                    <a:pt x="2836" y="1418"/>
                  </a:lnTo>
                  <a:lnTo>
                    <a:pt x="2458" y="1418"/>
                  </a:lnTo>
                  <a:cubicBezTo>
                    <a:pt x="1891" y="1418"/>
                    <a:pt x="1418" y="1891"/>
                    <a:pt x="1418" y="2490"/>
                  </a:cubicBezTo>
                  <a:lnTo>
                    <a:pt x="1418" y="2836"/>
                  </a:lnTo>
                  <a:lnTo>
                    <a:pt x="347" y="2836"/>
                  </a:lnTo>
                  <a:cubicBezTo>
                    <a:pt x="158" y="2836"/>
                    <a:pt x="1" y="2994"/>
                    <a:pt x="1" y="3183"/>
                  </a:cubicBezTo>
                  <a:cubicBezTo>
                    <a:pt x="1" y="3372"/>
                    <a:pt x="158" y="3529"/>
                    <a:pt x="347" y="3529"/>
                  </a:cubicBezTo>
                  <a:lnTo>
                    <a:pt x="1418" y="3529"/>
                  </a:lnTo>
                  <a:lnTo>
                    <a:pt x="1418" y="4254"/>
                  </a:lnTo>
                  <a:lnTo>
                    <a:pt x="347" y="4254"/>
                  </a:lnTo>
                  <a:cubicBezTo>
                    <a:pt x="158" y="4254"/>
                    <a:pt x="1" y="4411"/>
                    <a:pt x="1" y="4600"/>
                  </a:cubicBezTo>
                  <a:cubicBezTo>
                    <a:pt x="1" y="4821"/>
                    <a:pt x="158" y="4978"/>
                    <a:pt x="347" y="4978"/>
                  </a:cubicBezTo>
                  <a:lnTo>
                    <a:pt x="1418" y="4978"/>
                  </a:lnTo>
                  <a:lnTo>
                    <a:pt x="1418" y="5672"/>
                  </a:lnTo>
                  <a:lnTo>
                    <a:pt x="347" y="5672"/>
                  </a:lnTo>
                  <a:cubicBezTo>
                    <a:pt x="158" y="5672"/>
                    <a:pt x="1" y="5829"/>
                    <a:pt x="1" y="6018"/>
                  </a:cubicBezTo>
                  <a:cubicBezTo>
                    <a:pt x="1" y="6239"/>
                    <a:pt x="158" y="6396"/>
                    <a:pt x="347" y="6396"/>
                  </a:cubicBezTo>
                  <a:lnTo>
                    <a:pt x="1418" y="6396"/>
                  </a:lnTo>
                  <a:lnTo>
                    <a:pt x="1418" y="7089"/>
                  </a:lnTo>
                  <a:lnTo>
                    <a:pt x="347" y="7089"/>
                  </a:lnTo>
                  <a:cubicBezTo>
                    <a:pt x="158" y="7089"/>
                    <a:pt x="1" y="7247"/>
                    <a:pt x="1" y="7436"/>
                  </a:cubicBezTo>
                  <a:cubicBezTo>
                    <a:pt x="1" y="7656"/>
                    <a:pt x="158" y="7814"/>
                    <a:pt x="347" y="7814"/>
                  </a:cubicBezTo>
                  <a:lnTo>
                    <a:pt x="1418" y="7814"/>
                  </a:lnTo>
                  <a:lnTo>
                    <a:pt x="1418" y="8507"/>
                  </a:lnTo>
                  <a:lnTo>
                    <a:pt x="347" y="8507"/>
                  </a:lnTo>
                  <a:cubicBezTo>
                    <a:pt x="158" y="8507"/>
                    <a:pt x="1" y="8665"/>
                    <a:pt x="1" y="8854"/>
                  </a:cubicBezTo>
                  <a:cubicBezTo>
                    <a:pt x="1" y="9074"/>
                    <a:pt x="158" y="9232"/>
                    <a:pt x="347" y="9232"/>
                  </a:cubicBezTo>
                  <a:lnTo>
                    <a:pt x="1418" y="9232"/>
                  </a:lnTo>
                  <a:lnTo>
                    <a:pt x="1418" y="9578"/>
                  </a:lnTo>
                  <a:cubicBezTo>
                    <a:pt x="1418" y="10177"/>
                    <a:pt x="1891" y="10618"/>
                    <a:pt x="2458" y="10618"/>
                  </a:cubicBezTo>
                  <a:lnTo>
                    <a:pt x="2836" y="10618"/>
                  </a:lnTo>
                  <a:lnTo>
                    <a:pt x="2836" y="11689"/>
                  </a:lnTo>
                  <a:cubicBezTo>
                    <a:pt x="2836" y="11878"/>
                    <a:pt x="2994" y="12036"/>
                    <a:pt x="3183" y="12036"/>
                  </a:cubicBezTo>
                  <a:cubicBezTo>
                    <a:pt x="3372" y="12036"/>
                    <a:pt x="3529" y="11878"/>
                    <a:pt x="3529" y="11689"/>
                  </a:cubicBezTo>
                  <a:lnTo>
                    <a:pt x="3529" y="10618"/>
                  </a:lnTo>
                  <a:lnTo>
                    <a:pt x="4254" y="10618"/>
                  </a:lnTo>
                  <a:lnTo>
                    <a:pt x="4254" y="11689"/>
                  </a:lnTo>
                  <a:cubicBezTo>
                    <a:pt x="4254" y="11878"/>
                    <a:pt x="4411" y="12036"/>
                    <a:pt x="4600" y="12036"/>
                  </a:cubicBezTo>
                  <a:cubicBezTo>
                    <a:pt x="4789" y="12036"/>
                    <a:pt x="4947" y="11878"/>
                    <a:pt x="4947" y="11689"/>
                  </a:cubicBezTo>
                  <a:lnTo>
                    <a:pt x="4947" y="10618"/>
                  </a:lnTo>
                  <a:lnTo>
                    <a:pt x="5672" y="10618"/>
                  </a:lnTo>
                  <a:lnTo>
                    <a:pt x="5672" y="11689"/>
                  </a:lnTo>
                  <a:cubicBezTo>
                    <a:pt x="5672" y="11878"/>
                    <a:pt x="5829" y="12036"/>
                    <a:pt x="6018" y="12036"/>
                  </a:cubicBezTo>
                  <a:cubicBezTo>
                    <a:pt x="6207" y="12036"/>
                    <a:pt x="6365" y="11878"/>
                    <a:pt x="6365" y="11689"/>
                  </a:cubicBezTo>
                  <a:lnTo>
                    <a:pt x="6365" y="10618"/>
                  </a:lnTo>
                  <a:lnTo>
                    <a:pt x="7089" y="10618"/>
                  </a:lnTo>
                  <a:lnTo>
                    <a:pt x="7089" y="11689"/>
                  </a:lnTo>
                  <a:cubicBezTo>
                    <a:pt x="7089" y="11878"/>
                    <a:pt x="7247" y="12036"/>
                    <a:pt x="7436" y="12036"/>
                  </a:cubicBezTo>
                  <a:cubicBezTo>
                    <a:pt x="7625" y="12036"/>
                    <a:pt x="7782" y="11878"/>
                    <a:pt x="7782" y="11689"/>
                  </a:cubicBezTo>
                  <a:lnTo>
                    <a:pt x="7782" y="10618"/>
                  </a:lnTo>
                  <a:lnTo>
                    <a:pt x="8507" y="10618"/>
                  </a:lnTo>
                  <a:lnTo>
                    <a:pt x="8507" y="11689"/>
                  </a:lnTo>
                  <a:cubicBezTo>
                    <a:pt x="8507" y="11878"/>
                    <a:pt x="8665" y="12036"/>
                    <a:pt x="8854" y="12036"/>
                  </a:cubicBezTo>
                  <a:cubicBezTo>
                    <a:pt x="9043" y="12036"/>
                    <a:pt x="9200" y="11878"/>
                    <a:pt x="9200" y="11689"/>
                  </a:cubicBezTo>
                  <a:lnTo>
                    <a:pt x="9200" y="10618"/>
                  </a:lnTo>
                  <a:lnTo>
                    <a:pt x="9547" y="10618"/>
                  </a:lnTo>
                  <a:cubicBezTo>
                    <a:pt x="10145" y="10618"/>
                    <a:pt x="10618" y="10177"/>
                    <a:pt x="10618" y="9578"/>
                  </a:cubicBezTo>
                  <a:lnTo>
                    <a:pt x="10618" y="9232"/>
                  </a:lnTo>
                  <a:lnTo>
                    <a:pt x="11689" y="9232"/>
                  </a:lnTo>
                  <a:cubicBezTo>
                    <a:pt x="11878" y="9232"/>
                    <a:pt x="12036" y="9074"/>
                    <a:pt x="12036" y="8854"/>
                  </a:cubicBezTo>
                  <a:cubicBezTo>
                    <a:pt x="12036" y="8665"/>
                    <a:pt x="11878" y="8507"/>
                    <a:pt x="11689" y="8507"/>
                  </a:cubicBezTo>
                  <a:lnTo>
                    <a:pt x="10618" y="8507"/>
                  </a:lnTo>
                  <a:lnTo>
                    <a:pt x="10618" y="7814"/>
                  </a:lnTo>
                  <a:lnTo>
                    <a:pt x="11689" y="7814"/>
                  </a:lnTo>
                  <a:cubicBezTo>
                    <a:pt x="11878" y="7814"/>
                    <a:pt x="12036" y="7656"/>
                    <a:pt x="12036" y="7436"/>
                  </a:cubicBezTo>
                  <a:cubicBezTo>
                    <a:pt x="12036" y="7247"/>
                    <a:pt x="11878" y="7089"/>
                    <a:pt x="11689" y="7089"/>
                  </a:cubicBezTo>
                  <a:lnTo>
                    <a:pt x="10618" y="7089"/>
                  </a:lnTo>
                  <a:lnTo>
                    <a:pt x="10618" y="6396"/>
                  </a:lnTo>
                  <a:lnTo>
                    <a:pt x="11689" y="6396"/>
                  </a:lnTo>
                  <a:cubicBezTo>
                    <a:pt x="11878" y="6396"/>
                    <a:pt x="12036" y="6239"/>
                    <a:pt x="12036" y="6018"/>
                  </a:cubicBezTo>
                  <a:cubicBezTo>
                    <a:pt x="12036" y="5829"/>
                    <a:pt x="11878" y="5672"/>
                    <a:pt x="11689" y="5672"/>
                  </a:cubicBezTo>
                  <a:lnTo>
                    <a:pt x="10618" y="5672"/>
                  </a:lnTo>
                  <a:lnTo>
                    <a:pt x="10618" y="4978"/>
                  </a:lnTo>
                  <a:lnTo>
                    <a:pt x="11689" y="4978"/>
                  </a:lnTo>
                  <a:cubicBezTo>
                    <a:pt x="11878" y="4978"/>
                    <a:pt x="12036" y="4821"/>
                    <a:pt x="12036" y="4600"/>
                  </a:cubicBezTo>
                  <a:cubicBezTo>
                    <a:pt x="12036" y="4411"/>
                    <a:pt x="11878" y="4254"/>
                    <a:pt x="11689" y="4254"/>
                  </a:cubicBezTo>
                  <a:lnTo>
                    <a:pt x="10618" y="4254"/>
                  </a:lnTo>
                  <a:lnTo>
                    <a:pt x="10618" y="3529"/>
                  </a:lnTo>
                  <a:lnTo>
                    <a:pt x="11689" y="3529"/>
                  </a:lnTo>
                  <a:cubicBezTo>
                    <a:pt x="11878" y="3529"/>
                    <a:pt x="12036" y="3372"/>
                    <a:pt x="12036" y="3183"/>
                  </a:cubicBezTo>
                  <a:cubicBezTo>
                    <a:pt x="12036" y="2994"/>
                    <a:pt x="11878" y="2836"/>
                    <a:pt x="11689" y="2836"/>
                  </a:cubicBezTo>
                  <a:lnTo>
                    <a:pt x="10618" y="2836"/>
                  </a:lnTo>
                  <a:lnTo>
                    <a:pt x="10618" y="2490"/>
                  </a:lnTo>
                  <a:cubicBezTo>
                    <a:pt x="10618" y="1891"/>
                    <a:pt x="10145" y="1418"/>
                    <a:pt x="9547" y="1418"/>
                  </a:cubicBezTo>
                  <a:lnTo>
                    <a:pt x="9200" y="1418"/>
                  </a:lnTo>
                  <a:lnTo>
                    <a:pt x="9200" y="347"/>
                  </a:lnTo>
                  <a:cubicBezTo>
                    <a:pt x="9200" y="158"/>
                    <a:pt x="9043" y="1"/>
                    <a:pt x="8854" y="1"/>
                  </a:cubicBezTo>
                  <a:cubicBezTo>
                    <a:pt x="8665" y="1"/>
                    <a:pt x="8507" y="158"/>
                    <a:pt x="8507" y="347"/>
                  </a:cubicBezTo>
                  <a:lnTo>
                    <a:pt x="8507" y="1418"/>
                  </a:lnTo>
                  <a:lnTo>
                    <a:pt x="7782" y="1418"/>
                  </a:lnTo>
                  <a:lnTo>
                    <a:pt x="7782" y="347"/>
                  </a:lnTo>
                  <a:cubicBezTo>
                    <a:pt x="7782" y="158"/>
                    <a:pt x="7625" y="1"/>
                    <a:pt x="7436" y="1"/>
                  </a:cubicBezTo>
                  <a:cubicBezTo>
                    <a:pt x="7247" y="1"/>
                    <a:pt x="7089" y="158"/>
                    <a:pt x="7089" y="347"/>
                  </a:cubicBezTo>
                  <a:lnTo>
                    <a:pt x="7089" y="1418"/>
                  </a:lnTo>
                  <a:lnTo>
                    <a:pt x="6365" y="1418"/>
                  </a:lnTo>
                  <a:lnTo>
                    <a:pt x="6365" y="347"/>
                  </a:lnTo>
                  <a:cubicBezTo>
                    <a:pt x="6365" y="158"/>
                    <a:pt x="6207" y="1"/>
                    <a:pt x="6018" y="1"/>
                  </a:cubicBezTo>
                  <a:cubicBezTo>
                    <a:pt x="5829" y="1"/>
                    <a:pt x="5672" y="158"/>
                    <a:pt x="5672" y="347"/>
                  </a:cubicBezTo>
                  <a:lnTo>
                    <a:pt x="5672" y="1418"/>
                  </a:lnTo>
                  <a:lnTo>
                    <a:pt x="4947" y="1418"/>
                  </a:lnTo>
                  <a:lnTo>
                    <a:pt x="4947" y="347"/>
                  </a:lnTo>
                  <a:cubicBezTo>
                    <a:pt x="4947" y="158"/>
                    <a:pt x="4789" y="1"/>
                    <a:pt x="4600" y="1"/>
                  </a:cubicBezTo>
                  <a:cubicBezTo>
                    <a:pt x="4411" y="1"/>
                    <a:pt x="4254" y="158"/>
                    <a:pt x="4254" y="347"/>
                  </a:cubicBezTo>
                  <a:lnTo>
                    <a:pt x="4254" y="1418"/>
                  </a:lnTo>
                  <a:lnTo>
                    <a:pt x="3529" y="1418"/>
                  </a:lnTo>
                  <a:lnTo>
                    <a:pt x="3529" y="347"/>
                  </a:lnTo>
                  <a:cubicBezTo>
                    <a:pt x="3529" y="158"/>
                    <a:pt x="3372" y="1"/>
                    <a:pt x="3183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14418;p87">
              <a:extLst>
                <a:ext uri="{FF2B5EF4-FFF2-40B4-BE49-F238E27FC236}">
                  <a16:creationId xmlns:a16="http://schemas.microsoft.com/office/drawing/2014/main" id="{4443DAB1-03E6-38D3-C655-B7FD18A9E324}"/>
                </a:ext>
              </a:extLst>
            </p:cNvPr>
            <p:cNvSpPr/>
            <p:nvPr/>
          </p:nvSpPr>
          <p:spPr>
            <a:xfrm>
              <a:off x="-44369750" y="3317850"/>
              <a:ext cx="17350" cy="18150"/>
            </a:xfrm>
            <a:custGeom>
              <a:avLst/>
              <a:gdLst/>
              <a:ahLst/>
              <a:cxnLst/>
              <a:rect l="l" t="t" r="r" b="b"/>
              <a:pathLst>
                <a:path w="694" h="726" extrusionOk="0">
                  <a:moveTo>
                    <a:pt x="347" y="1"/>
                  </a:moveTo>
                  <a:cubicBezTo>
                    <a:pt x="158" y="1"/>
                    <a:pt x="0" y="158"/>
                    <a:pt x="0" y="347"/>
                  </a:cubicBezTo>
                  <a:cubicBezTo>
                    <a:pt x="0" y="568"/>
                    <a:pt x="158" y="725"/>
                    <a:pt x="347" y="725"/>
                  </a:cubicBezTo>
                  <a:cubicBezTo>
                    <a:pt x="536" y="725"/>
                    <a:pt x="693" y="568"/>
                    <a:pt x="693" y="347"/>
                  </a:cubicBezTo>
                  <a:cubicBezTo>
                    <a:pt x="693" y="158"/>
                    <a:pt x="536" y="1"/>
                    <a:pt x="3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14419;p87">
              <a:extLst>
                <a:ext uri="{FF2B5EF4-FFF2-40B4-BE49-F238E27FC236}">
                  <a16:creationId xmlns:a16="http://schemas.microsoft.com/office/drawing/2014/main" id="{D62E2E47-7E4A-2EEA-0404-3E0C5ABE21B1}"/>
                </a:ext>
              </a:extLst>
            </p:cNvPr>
            <p:cNvSpPr/>
            <p:nvPr/>
          </p:nvSpPr>
          <p:spPr>
            <a:xfrm>
              <a:off x="-44411500" y="3275325"/>
              <a:ext cx="100825" cy="102400"/>
            </a:xfrm>
            <a:custGeom>
              <a:avLst/>
              <a:gdLst/>
              <a:ahLst/>
              <a:cxnLst/>
              <a:rect l="l" t="t" r="r" b="b"/>
              <a:pathLst>
                <a:path w="4033" h="4096" extrusionOk="0">
                  <a:moveTo>
                    <a:pt x="2017" y="1008"/>
                  </a:moveTo>
                  <a:cubicBezTo>
                    <a:pt x="2615" y="1008"/>
                    <a:pt x="3088" y="1481"/>
                    <a:pt x="3088" y="2048"/>
                  </a:cubicBezTo>
                  <a:cubicBezTo>
                    <a:pt x="3088" y="2647"/>
                    <a:pt x="2615" y="3119"/>
                    <a:pt x="2017" y="3119"/>
                  </a:cubicBezTo>
                  <a:cubicBezTo>
                    <a:pt x="1418" y="3119"/>
                    <a:pt x="945" y="2647"/>
                    <a:pt x="945" y="2048"/>
                  </a:cubicBezTo>
                  <a:cubicBezTo>
                    <a:pt x="945" y="1481"/>
                    <a:pt x="1418" y="1008"/>
                    <a:pt x="2017" y="1008"/>
                  </a:cubicBezTo>
                  <a:close/>
                  <a:moveTo>
                    <a:pt x="1670" y="0"/>
                  </a:moveTo>
                  <a:lnTo>
                    <a:pt x="1670" y="126"/>
                  </a:lnTo>
                  <a:cubicBezTo>
                    <a:pt x="1670" y="284"/>
                    <a:pt x="1576" y="410"/>
                    <a:pt x="1418" y="441"/>
                  </a:cubicBezTo>
                  <a:cubicBezTo>
                    <a:pt x="1229" y="536"/>
                    <a:pt x="1040" y="630"/>
                    <a:pt x="882" y="756"/>
                  </a:cubicBezTo>
                  <a:cubicBezTo>
                    <a:pt x="809" y="811"/>
                    <a:pt x="725" y="845"/>
                    <a:pt x="643" y="845"/>
                  </a:cubicBezTo>
                  <a:cubicBezTo>
                    <a:pt x="584" y="845"/>
                    <a:pt x="526" y="828"/>
                    <a:pt x="473" y="788"/>
                  </a:cubicBezTo>
                  <a:lnTo>
                    <a:pt x="347" y="725"/>
                  </a:lnTo>
                  <a:lnTo>
                    <a:pt x="0" y="1324"/>
                  </a:lnTo>
                  <a:lnTo>
                    <a:pt x="126" y="1387"/>
                  </a:lnTo>
                  <a:cubicBezTo>
                    <a:pt x="252" y="1481"/>
                    <a:pt x="315" y="1639"/>
                    <a:pt x="284" y="1733"/>
                  </a:cubicBezTo>
                  <a:cubicBezTo>
                    <a:pt x="252" y="1985"/>
                    <a:pt x="252" y="2143"/>
                    <a:pt x="284" y="2363"/>
                  </a:cubicBezTo>
                  <a:cubicBezTo>
                    <a:pt x="315" y="2521"/>
                    <a:pt x="252" y="2647"/>
                    <a:pt x="126" y="2741"/>
                  </a:cubicBezTo>
                  <a:lnTo>
                    <a:pt x="0" y="2804"/>
                  </a:lnTo>
                  <a:lnTo>
                    <a:pt x="347" y="3403"/>
                  </a:lnTo>
                  <a:lnTo>
                    <a:pt x="473" y="3308"/>
                  </a:lnTo>
                  <a:cubicBezTo>
                    <a:pt x="518" y="3286"/>
                    <a:pt x="566" y="3276"/>
                    <a:pt x="616" y="3276"/>
                  </a:cubicBezTo>
                  <a:cubicBezTo>
                    <a:pt x="707" y="3276"/>
                    <a:pt x="801" y="3310"/>
                    <a:pt x="882" y="3371"/>
                  </a:cubicBezTo>
                  <a:cubicBezTo>
                    <a:pt x="1040" y="3529"/>
                    <a:pt x="1229" y="3592"/>
                    <a:pt x="1418" y="3686"/>
                  </a:cubicBezTo>
                  <a:cubicBezTo>
                    <a:pt x="1576" y="3718"/>
                    <a:pt x="1670" y="3875"/>
                    <a:pt x="1670" y="4001"/>
                  </a:cubicBezTo>
                  <a:lnTo>
                    <a:pt x="1670" y="4096"/>
                  </a:lnTo>
                  <a:lnTo>
                    <a:pt x="2363" y="4096"/>
                  </a:lnTo>
                  <a:lnTo>
                    <a:pt x="2363" y="4001"/>
                  </a:lnTo>
                  <a:cubicBezTo>
                    <a:pt x="2363" y="3844"/>
                    <a:pt x="2458" y="3718"/>
                    <a:pt x="2615" y="3686"/>
                  </a:cubicBezTo>
                  <a:cubicBezTo>
                    <a:pt x="2804" y="3592"/>
                    <a:pt x="2993" y="3466"/>
                    <a:pt x="3151" y="3371"/>
                  </a:cubicBezTo>
                  <a:cubicBezTo>
                    <a:pt x="3232" y="3310"/>
                    <a:pt x="3327" y="3276"/>
                    <a:pt x="3417" y="3276"/>
                  </a:cubicBezTo>
                  <a:cubicBezTo>
                    <a:pt x="3467" y="3276"/>
                    <a:pt x="3516" y="3286"/>
                    <a:pt x="3560" y="3308"/>
                  </a:cubicBezTo>
                  <a:lnTo>
                    <a:pt x="3686" y="3403"/>
                  </a:lnTo>
                  <a:lnTo>
                    <a:pt x="4033" y="2804"/>
                  </a:lnTo>
                  <a:lnTo>
                    <a:pt x="3907" y="2741"/>
                  </a:lnTo>
                  <a:cubicBezTo>
                    <a:pt x="3781" y="2647"/>
                    <a:pt x="3718" y="2489"/>
                    <a:pt x="3749" y="2363"/>
                  </a:cubicBezTo>
                  <a:cubicBezTo>
                    <a:pt x="3781" y="2143"/>
                    <a:pt x="3781" y="1985"/>
                    <a:pt x="3749" y="1733"/>
                  </a:cubicBezTo>
                  <a:cubicBezTo>
                    <a:pt x="3718" y="1576"/>
                    <a:pt x="3781" y="1481"/>
                    <a:pt x="3907" y="1387"/>
                  </a:cubicBezTo>
                  <a:lnTo>
                    <a:pt x="4033" y="1324"/>
                  </a:lnTo>
                  <a:lnTo>
                    <a:pt x="3686" y="725"/>
                  </a:lnTo>
                  <a:lnTo>
                    <a:pt x="3560" y="788"/>
                  </a:lnTo>
                  <a:cubicBezTo>
                    <a:pt x="3502" y="832"/>
                    <a:pt x="3437" y="855"/>
                    <a:pt x="3371" y="855"/>
                  </a:cubicBezTo>
                  <a:cubicBezTo>
                    <a:pt x="3295" y="855"/>
                    <a:pt x="3218" y="824"/>
                    <a:pt x="3151" y="756"/>
                  </a:cubicBezTo>
                  <a:cubicBezTo>
                    <a:pt x="2993" y="599"/>
                    <a:pt x="2804" y="536"/>
                    <a:pt x="2615" y="441"/>
                  </a:cubicBezTo>
                  <a:cubicBezTo>
                    <a:pt x="2458" y="410"/>
                    <a:pt x="2363" y="252"/>
                    <a:pt x="2363" y="126"/>
                  </a:cubicBezTo>
                  <a:lnTo>
                    <a:pt x="2363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3074" name="Picture 2" descr="HTML5 的圖片結果">
            <a:extLst>
              <a:ext uri="{FF2B5EF4-FFF2-40B4-BE49-F238E27FC236}">
                <a16:creationId xmlns:a16="http://schemas.microsoft.com/office/drawing/2014/main" id="{100D2214-CC8A-D7E8-E4E8-2D8F5C09C4F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2826" y="1360963"/>
            <a:ext cx="1112412" cy="119187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6" name="Picture 4" descr="查看來源圖片">
            <a:extLst>
              <a:ext uri="{FF2B5EF4-FFF2-40B4-BE49-F238E27FC236}">
                <a16:creationId xmlns:a16="http://schemas.microsoft.com/office/drawing/2014/main" id="{F08ABADD-7E8E-B7A9-01E5-ED78514D23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4249"/>
          <a:stretch/>
        </p:blipFill>
        <p:spPr bwMode="auto">
          <a:xfrm>
            <a:off x="4517689" y="1359751"/>
            <a:ext cx="1107104" cy="118773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3078" name="Picture 6" descr="JavaScript 的圖片結果">
            <a:extLst>
              <a:ext uri="{FF2B5EF4-FFF2-40B4-BE49-F238E27FC236}">
                <a16:creationId xmlns:a16="http://schemas.microsoft.com/office/drawing/2014/main" id="{BD20E171-9011-90D7-6FF4-3740471BB121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272826" y="3290965"/>
            <a:ext cx="1106223" cy="1215402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346" name="文字方塊 6345">
            <a:extLst>
              <a:ext uri="{FF2B5EF4-FFF2-40B4-BE49-F238E27FC236}">
                <a16:creationId xmlns:a16="http://schemas.microsoft.com/office/drawing/2014/main" id="{1AE9CDB4-C6B3-A5CD-8DD6-E55F20C6A23B}"/>
              </a:ext>
            </a:extLst>
          </p:cNvPr>
          <p:cNvSpPr txBox="1"/>
          <p:nvPr/>
        </p:nvSpPr>
        <p:spPr>
          <a:xfrm>
            <a:off x="5763963" y="3698611"/>
            <a:ext cx="2660730" cy="40011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altLang="zh-TW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Vue</a:t>
            </a:r>
          </a:p>
        </p:txBody>
      </p:sp>
      <p:pic>
        <p:nvPicPr>
          <p:cNvPr id="3082" name="Picture 10" descr="Vue 的圖片結果">
            <a:extLst>
              <a:ext uri="{FF2B5EF4-FFF2-40B4-BE49-F238E27FC236}">
                <a16:creationId xmlns:a16="http://schemas.microsoft.com/office/drawing/2014/main" id="{F57A7303-3CCA-65BC-82ED-23D55E9D6FA3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285" r="18033"/>
          <a:stretch/>
        </p:blipFill>
        <p:spPr bwMode="auto">
          <a:xfrm>
            <a:off x="4512929" y="3304796"/>
            <a:ext cx="1107104" cy="1187739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57371272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444" name="Google Shape;6444;p57"/>
          <p:cNvGrpSpPr/>
          <p:nvPr/>
        </p:nvGrpSpPr>
        <p:grpSpPr>
          <a:xfrm rot="85046" flipH="1">
            <a:off x="7383608" y="390861"/>
            <a:ext cx="514620" cy="918067"/>
            <a:chOff x="7368044" y="779957"/>
            <a:chExt cx="390484" cy="696612"/>
          </a:xfrm>
        </p:grpSpPr>
        <p:grpSp>
          <p:nvGrpSpPr>
            <p:cNvPr id="6445" name="Google Shape;6445;p57"/>
            <p:cNvGrpSpPr/>
            <p:nvPr/>
          </p:nvGrpSpPr>
          <p:grpSpPr>
            <a:xfrm rot="932042" flipH="1">
              <a:off x="7452547" y="797539"/>
              <a:ext cx="221478" cy="661446"/>
              <a:chOff x="4485850" y="3527525"/>
              <a:chExt cx="73875" cy="220625"/>
            </a:xfrm>
          </p:grpSpPr>
          <p:sp>
            <p:nvSpPr>
              <p:cNvPr id="6446" name="Google Shape;6446;p57"/>
              <p:cNvSpPr/>
              <p:nvPr/>
            </p:nvSpPr>
            <p:spPr>
              <a:xfrm>
                <a:off x="4485850" y="3527525"/>
                <a:ext cx="73875" cy="220625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825" extrusionOk="0">
                    <a:moveTo>
                      <a:pt x="605" y="327"/>
                    </a:moveTo>
                    <a:cubicBezTo>
                      <a:pt x="754" y="327"/>
                      <a:pt x="873" y="526"/>
                      <a:pt x="873" y="754"/>
                    </a:cubicBezTo>
                    <a:cubicBezTo>
                      <a:pt x="873" y="982"/>
                      <a:pt x="754" y="1170"/>
                      <a:pt x="605" y="1170"/>
                    </a:cubicBezTo>
                    <a:cubicBezTo>
                      <a:pt x="456" y="1170"/>
                      <a:pt x="327" y="982"/>
                      <a:pt x="327" y="754"/>
                    </a:cubicBezTo>
                    <a:cubicBezTo>
                      <a:pt x="327" y="526"/>
                      <a:pt x="456" y="327"/>
                      <a:pt x="605" y="327"/>
                    </a:cubicBezTo>
                    <a:close/>
                    <a:moveTo>
                      <a:pt x="605" y="0"/>
                    </a:moveTo>
                    <a:cubicBezTo>
                      <a:pt x="268" y="0"/>
                      <a:pt x="0" y="337"/>
                      <a:pt x="0" y="754"/>
                    </a:cubicBezTo>
                    <a:cubicBezTo>
                      <a:pt x="0" y="1061"/>
                      <a:pt x="149" y="1329"/>
                      <a:pt x="367" y="1448"/>
                    </a:cubicBezTo>
                    <a:lnTo>
                      <a:pt x="367" y="7536"/>
                    </a:lnTo>
                    <a:cubicBezTo>
                      <a:pt x="367" y="8250"/>
                      <a:pt x="942" y="8825"/>
                      <a:pt x="1656" y="8825"/>
                    </a:cubicBezTo>
                    <a:cubicBezTo>
                      <a:pt x="2370" y="8825"/>
                      <a:pt x="2955" y="8250"/>
                      <a:pt x="2955" y="7536"/>
                    </a:cubicBezTo>
                    <a:lnTo>
                      <a:pt x="2955" y="5553"/>
                    </a:lnTo>
                    <a:lnTo>
                      <a:pt x="2072" y="7139"/>
                    </a:lnTo>
                    <a:lnTo>
                      <a:pt x="2479" y="6862"/>
                    </a:lnTo>
                    <a:lnTo>
                      <a:pt x="2479" y="7536"/>
                    </a:lnTo>
                    <a:cubicBezTo>
                      <a:pt x="2479" y="7992"/>
                      <a:pt x="2112" y="8359"/>
                      <a:pt x="1656" y="8359"/>
                    </a:cubicBezTo>
                    <a:cubicBezTo>
                      <a:pt x="1210" y="8359"/>
                      <a:pt x="833" y="7992"/>
                      <a:pt x="833" y="7536"/>
                    </a:cubicBezTo>
                    <a:lnTo>
                      <a:pt x="833" y="1448"/>
                    </a:lnTo>
                    <a:cubicBezTo>
                      <a:pt x="1051" y="1329"/>
                      <a:pt x="1200" y="1061"/>
                      <a:pt x="1200" y="754"/>
                    </a:cubicBezTo>
                    <a:cubicBezTo>
                      <a:pt x="1200" y="337"/>
                      <a:pt x="932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7" name="Google Shape;6447;p57"/>
              <p:cNvSpPr/>
              <p:nvPr/>
            </p:nvSpPr>
            <p:spPr>
              <a:xfrm>
                <a:off x="4503925" y="3677000"/>
                <a:ext cx="53075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29" extrusionOk="0">
                    <a:moveTo>
                      <a:pt x="2123" y="0"/>
                    </a:moveTo>
                    <a:lnTo>
                      <a:pt x="1637" y="793"/>
                    </a:lnTo>
                    <a:lnTo>
                      <a:pt x="1538" y="952"/>
                    </a:lnTo>
                    <a:lnTo>
                      <a:pt x="1687" y="853"/>
                    </a:lnTo>
                    <a:lnTo>
                      <a:pt x="1697" y="843"/>
                    </a:lnTo>
                    <a:lnTo>
                      <a:pt x="1835" y="744"/>
                    </a:lnTo>
                    <a:lnTo>
                      <a:pt x="1825" y="1160"/>
                    </a:lnTo>
                    <a:cubicBezTo>
                      <a:pt x="1825" y="1319"/>
                      <a:pt x="1825" y="1477"/>
                      <a:pt x="1815" y="1626"/>
                    </a:cubicBezTo>
                    <a:cubicBezTo>
                      <a:pt x="1806" y="1775"/>
                      <a:pt x="1756" y="1924"/>
                      <a:pt x="1667" y="2053"/>
                    </a:cubicBezTo>
                    <a:cubicBezTo>
                      <a:pt x="1587" y="2172"/>
                      <a:pt x="1468" y="2281"/>
                      <a:pt x="1340" y="2350"/>
                    </a:cubicBezTo>
                    <a:cubicBezTo>
                      <a:pt x="1270" y="2380"/>
                      <a:pt x="1201" y="2409"/>
                      <a:pt x="1121" y="2419"/>
                    </a:cubicBezTo>
                    <a:cubicBezTo>
                      <a:pt x="1052" y="2439"/>
                      <a:pt x="973" y="2449"/>
                      <a:pt x="903" y="2449"/>
                    </a:cubicBezTo>
                    <a:cubicBezTo>
                      <a:pt x="745" y="2439"/>
                      <a:pt x="596" y="2400"/>
                      <a:pt x="467" y="2320"/>
                    </a:cubicBezTo>
                    <a:cubicBezTo>
                      <a:pt x="199" y="2172"/>
                      <a:pt x="21" y="1874"/>
                      <a:pt x="1" y="1557"/>
                    </a:cubicBezTo>
                    <a:lnTo>
                      <a:pt x="1" y="1557"/>
                    </a:lnTo>
                    <a:cubicBezTo>
                      <a:pt x="1" y="1715"/>
                      <a:pt x="31" y="1874"/>
                      <a:pt x="110" y="2023"/>
                    </a:cubicBezTo>
                    <a:cubicBezTo>
                      <a:pt x="179" y="2162"/>
                      <a:pt x="289" y="2291"/>
                      <a:pt x="427" y="2380"/>
                    </a:cubicBezTo>
                    <a:cubicBezTo>
                      <a:pt x="566" y="2469"/>
                      <a:pt x="735" y="2519"/>
                      <a:pt x="893" y="2528"/>
                    </a:cubicBezTo>
                    <a:cubicBezTo>
                      <a:pt x="983" y="2528"/>
                      <a:pt x="1052" y="2528"/>
                      <a:pt x="1141" y="2509"/>
                    </a:cubicBezTo>
                    <a:cubicBezTo>
                      <a:pt x="1221" y="2489"/>
                      <a:pt x="1300" y="2469"/>
                      <a:pt x="1379" y="2429"/>
                    </a:cubicBezTo>
                    <a:cubicBezTo>
                      <a:pt x="1677" y="2281"/>
                      <a:pt x="1895" y="1973"/>
                      <a:pt x="1915" y="1636"/>
                    </a:cubicBezTo>
                    <a:cubicBezTo>
                      <a:pt x="1925" y="1468"/>
                      <a:pt x="1915" y="1319"/>
                      <a:pt x="1915" y="1160"/>
                    </a:cubicBezTo>
                    <a:lnTo>
                      <a:pt x="1905" y="684"/>
                    </a:lnTo>
                    <a:lnTo>
                      <a:pt x="1905" y="615"/>
                    </a:lnTo>
                    <a:lnTo>
                      <a:pt x="1855" y="654"/>
                    </a:lnTo>
                    <a:lnTo>
                      <a:pt x="1766" y="704"/>
                    </a:lnTo>
                    <a:lnTo>
                      <a:pt x="1766" y="704"/>
                    </a:lnTo>
                    <a:lnTo>
                      <a:pt x="2123" y="0"/>
                    </a:ln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8" name="Google Shape;6448;p57"/>
              <p:cNvSpPr/>
              <p:nvPr/>
            </p:nvSpPr>
            <p:spPr>
              <a:xfrm>
                <a:off x="4496500" y="3561475"/>
                <a:ext cx="275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26" extrusionOk="0">
                    <a:moveTo>
                      <a:pt x="60" y="1"/>
                    </a:moveTo>
                    <a:cubicBezTo>
                      <a:pt x="60" y="1"/>
                      <a:pt x="40" y="199"/>
                      <a:pt x="30" y="496"/>
                    </a:cubicBezTo>
                    <a:cubicBezTo>
                      <a:pt x="10" y="794"/>
                      <a:pt x="1" y="1190"/>
                      <a:pt x="1" y="1587"/>
                    </a:cubicBezTo>
                    <a:cubicBezTo>
                      <a:pt x="1" y="1974"/>
                      <a:pt x="10" y="4532"/>
                      <a:pt x="30" y="4829"/>
                    </a:cubicBezTo>
                    <a:cubicBezTo>
                      <a:pt x="40" y="5127"/>
                      <a:pt x="60" y="5325"/>
                      <a:pt x="60" y="5325"/>
                    </a:cubicBezTo>
                    <a:cubicBezTo>
                      <a:pt x="60" y="5325"/>
                      <a:pt x="70" y="5127"/>
                      <a:pt x="90" y="4829"/>
                    </a:cubicBezTo>
                    <a:cubicBezTo>
                      <a:pt x="100" y="4532"/>
                      <a:pt x="110" y="1974"/>
                      <a:pt x="110" y="1587"/>
                    </a:cubicBezTo>
                    <a:cubicBezTo>
                      <a:pt x="110" y="1190"/>
                      <a:pt x="100" y="794"/>
                      <a:pt x="90" y="496"/>
                    </a:cubicBezTo>
                    <a:cubicBezTo>
                      <a:pt x="70" y="199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49" name="Google Shape;6449;p57"/>
              <p:cNvSpPr/>
              <p:nvPr/>
            </p:nvSpPr>
            <p:spPr>
              <a:xfrm>
                <a:off x="4506175" y="3531975"/>
                <a:ext cx="770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1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60" y="60"/>
                      <a:pt x="109" y="169"/>
                    </a:cubicBezTo>
                    <a:cubicBezTo>
                      <a:pt x="139" y="219"/>
                      <a:pt x="159" y="288"/>
                      <a:pt x="179" y="358"/>
                    </a:cubicBezTo>
                    <a:cubicBezTo>
                      <a:pt x="199" y="427"/>
                      <a:pt x="199" y="496"/>
                      <a:pt x="199" y="576"/>
                    </a:cubicBezTo>
                    <a:cubicBezTo>
                      <a:pt x="199" y="724"/>
                      <a:pt x="169" y="883"/>
                      <a:pt x="109" y="982"/>
                    </a:cubicBezTo>
                    <a:cubicBezTo>
                      <a:pt x="60" y="1081"/>
                      <a:pt x="0" y="1141"/>
                      <a:pt x="0" y="1141"/>
                    </a:cubicBezTo>
                    <a:cubicBezTo>
                      <a:pt x="0" y="1141"/>
                      <a:pt x="80" y="1111"/>
                      <a:pt x="159" y="1012"/>
                    </a:cubicBezTo>
                    <a:cubicBezTo>
                      <a:pt x="238" y="913"/>
                      <a:pt x="308" y="754"/>
                      <a:pt x="308" y="576"/>
                    </a:cubicBezTo>
                    <a:cubicBezTo>
                      <a:pt x="308" y="496"/>
                      <a:pt x="298" y="397"/>
                      <a:pt x="268" y="328"/>
                    </a:cubicBezTo>
                    <a:cubicBezTo>
                      <a:pt x="238" y="248"/>
                      <a:pt x="199" y="189"/>
                      <a:pt x="159" y="139"/>
                    </a:cubicBezTo>
                    <a:cubicBezTo>
                      <a:pt x="80" y="4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50" name="Google Shape;6450;p57"/>
            <p:cNvGrpSpPr/>
            <p:nvPr/>
          </p:nvGrpSpPr>
          <p:grpSpPr>
            <a:xfrm rot="932042" flipH="1">
              <a:off x="7452547" y="797539"/>
              <a:ext cx="221478" cy="661446"/>
              <a:chOff x="4485850" y="3527525"/>
              <a:chExt cx="73875" cy="220625"/>
            </a:xfrm>
          </p:grpSpPr>
          <p:sp>
            <p:nvSpPr>
              <p:cNvPr id="6451" name="Google Shape;6451;p57"/>
              <p:cNvSpPr/>
              <p:nvPr/>
            </p:nvSpPr>
            <p:spPr>
              <a:xfrm>
                <a:off x="4485850" y="3527525"/>
                <a:ext cx="73875" cy="220625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825" extrusionOk="0">
                    <a:moveTo>
                      <a:pt x="605" y="327"/>
                    </a:moveTo>
                    <a:cubicBezTo>
                      <a:pt x="754" y="327"/>
                      <a:pt x="873" y="526"/>
                      <a:pt x="873" y="754"/>
                    </a:cubicBezTo>
                    <a:cubicBezTo>
                      <a:pt x="873" y="982"/>
                      <a:pt x="754" y="1170"/>
                      <a:pt x="605" y="1170"/>
                    </a:cubicBezTo>
                    <a:cubicBezTo>
                      <a:pt x="456" y="1170"/>
                      <a:pt x="327" y="982"/>
                      <a:pt x="327" y="754"/>
                    </a:cubicBezTo>
                    <a:cubicBezTo>
                      <a:pt x="327" y="526"/>
                      <a:pt x="456" y="327"/>
                      <a:pt x="605" y="327"/>
                    </a:cubicBezTo>
                    <a:close/>
                    <a:moveTo>
                      <a:pt x="605" y="0"/>
                    </a:moveTo>
                    <a:cubicBezTo>
                      <a:pt x="268" y="0"/>
                      <a:pt x="0" y="337"/>
                      <a:pt x="0" y="754"/>
                    </a:cubicBezTo>
                    <a:cubicBezTo>
                      <a:pt x="0" y="1061"/>
                      <a:pt x="149" y="1329"/>
                      <a:pt x="367" y="1448"/>
                    </a:cubicBezTo>
                    <a:lnTo>
                      <a:pt x="367" y="7536"/>
                    </a:lnTo>
                    <a:cubicBezTo>
                      <a:pt x="367" y="8250"/>
                      <a:pt x="942" y="8825"/>
                      <a:pt x="1656" y="8825"/>
                    </a:cubicBezTo>
                    <a:cubicBezTo>
                      <a:pt x="2370" y="8825"/>
                      <a:pt x="2955" y="8250"/>
                      <a:pt x="2955" y="7536"/>
                    </a:cubicBezTo>
                    <a:lnTo>
                      <a:pt x="2955" y="5553"/>
                    </a:lnTo>
                    <a:lnTo>
                      <a:pt x="2072" y="7139"/>
                    </a:lnTo>
                    <a:lnTo>
                      <a:pt x="2479" y="6862"/>
                    </a:lnTo>
                    <a:lnTo>
                      <a:pt x="2479" y="7536"/>
                    </a:lnTo>
                    <a:cubicBezTo>
                      <a:pt x="2479" y="7992"/>
                      <a:pt x="2112" y="8359"/>
                      <a:pt x="1656" y="8359"/>
                    </a:cubicBezTo>
                    <a:cubicBezTo>
                      <a:pt x="1210" y="8359"/>
                      <a:pt x="833" y="7992"/>
                      <a:pt x="833" y="7536"/>
                    </a:cubicBezTo>
                    <a:lnTo>
                      <a:pt x="833" y="1448"/>
                    </a:lnTo>
                    <a:cubicBezTo>
                      <a:pt x="1051" y="1329"/>
                      <a:pt x="1200" y="1061"/>
                      <a:pt x="1200" y="754"/>
                    </a:cubicBezTo>
                    <a:cubicBezTo>
                      <a:pt x="1200" y="337"/>
                      <a:pt x="932" y="0"/>
                      <a:pt x="6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2" name="Google Shape;6452;p57"/>
              <p:cNvSpPr/>
              <p:nvPr/>
            </p:nvSpPr>
            <p:spPr>
              <a:xfrm>
                <a:off x="4503925" y="3677000"/>
                <a:ext cx="53075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29" extrusionOk="0">
                    <a:moveTo>
                      <a:pt x="2123" y="0"/>
                    </a:moveTo>
                    <a:lnTo>
                      <a:pt x="1637" y="793"/>
                    </a:lnTo>
                    <a:lnTo>
                      <a:pt x="1538" y="952"/>
                    </a:lnTo>
                    <a:lnTo>
                      <a:pt x="1687" y="853"/>
                    </a:lnTo>
                    <a:lnTo>
                      <a:pt x="1697" y="843"/>
                    </a:lnTo>
                    <a:lnTo>
                      <a:pt x="1835" y="744"/>
                    </a:lnTo>
                    <a:lnTo>
                      <a:pt x="1825" y="1160"/>
                    </a:lnTo>
                    <a:cubicBezTo>
                      <a:pt x="1825" y="1319"/>
                      <a:pt x="1825" y="1477"/>
                      <a:pt x="1815" y="1626"/>
                    </a:cubicBezTo>
                    <a:cubicBezTo>
                      <a:pt x="1806" y="1775"/>
                      <a:pt x="1756" y="1924"/>
                      <a:pt x="1667" y="2053"/>
                    </a:cubicBezTo>
                    <a:cubicBezTo>
                      <a:pt x="1587" y="2172"/>
                      <a:pt x="1468" y="2281"/>
                      <a:pt x="1340" y="2350"/>
                    </a:cubicBezTo>
                    <a:cubicBezTo>
                      <a:pt x="1270" y="2380"/>
                      <a:pt x="1201" y="2409"/>
                      <a:pt x="1121" y="2419"/>
                    </a:cubicBezTo>
                    <a:cubicBezTo>
                      <a:pt x="1052" y="2439"/>
                      <a:pt x="973" y="2449"/>
                      <a:pt x="903" y="2449"/>
                    </a:cubicBezTo>
                    <a:cubicBezTo>
                      <a:pt x="745" y="2439"/>
                      <a:pt x="596" y="2400"/>
                      <a:pt x="467" y="2320"/>
                    </a:cubicBezTo>
                    <a:cubicBezTo>
                      <a:pt x="199" y="2172"/>
                      <a:pt x="21" y="1874"/>
                      <a:pt x="1" y="1557"/>
                    </a:cubicBezTo>
                    <a:lnTo>
                      <a:pt x="1" y="1557"/>
                    </a:lnTo>
                    <a:cubicBezTo>
                      <a:pt x="1" y="1715"/>
                      <a:pt x="31" y="1874"/>
                      <a:pt x="110" y="2023"/>
                    </a:cubicBezTo>
                    <a:cubicBezTo>
                      <a:pt x="179" y="2162"/>
                      <a:pt x="289" y="2291"/>
                      <a:pt x="427" y="2380"/>
                    </a:cubicBezTo>
                    <a:cubicBezTo>
                      <a:pt x="566" y="2469"/>
                      <a:pt x="735" y="2519"/>
                      <a:pt x="893" y="2528"/>
                    </a:cubicBezTo>
                    <a:cubicBezTo>
                      <a:pt x="983" y="2528"/>
                      <a:pt x="1052" y="2528"/>
                      <a:pt x="1141" y="2509"/>
                    </a:cubicBezTo>
                    <a:cubicBezTo>
                      <a:pt x="1221" y="2489"/>
                      <a:pt x="1300" y="2469"/>
                      <a:pt x="1379" y="2429"/>
                    </a:cubicBezTo>
                    <a:cubicBezTo>
                      <a:pt x="1677" y="2281"/>
                      <a:pt x="1895" y="1973"/>
                      <a:pt x="1915" y="1636"/>
                    </a:cubicBezTo>
                    <a:cubicBezTo>
                      <a:pt x="1925" y="1468"/>
                      <a:pt x="1915" y="1319"/>
                      <a:pt x="1915" y="1160"/>
                    </a:cubicBezTo>
                    <a:lnTo>
                      <a:pt x="1905" y="684"/>
                    </a:lnTo>
                    <a:lnTo>
                      <a:pt x="1905" y="615"/>
                    </a:lnTo>
                    <a:lnTo>
                      <a:pt x="1855" y="654"/>
                    </a:lnTo>
                    <a:lnTo>
                      <a:pt x="1766" y="704"/>
                    </a:lnTo>
                    <a:lnTo>
                      <a:pt x="1766" y="704"/>
                    </a:lnTo>
                    <a:lnTo>
                      <a:pt x="212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3" name="Google Shape;6453;p57"/>
              <p:cNvSpPr/>
              <p:nvPr/>
            </p:nvSpPr>
            <p:spPr>
              <a:xfrm>
                <a:off x="4496500" y="3561475"/>
                <a:ext cx="275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26" extrusionOk="0">
                    <a:moveTo>
                      <a:pt x="60" y="1"/>
                    </a:moveTo>
                    <a:cubicBezTo>
                      <a:pt x="60" y="1"/>
                      <a:pt x="40" y="199"/>
                      <a:pt x="30" y="496"/>
                    </a:cubicBezTo>
                    <a:cubicBezTo>
                      <a:pt x="10" y="794"/>
                      <a:pt x="1" y="1190"/>
                      <a:pt x="1" y="1587"/>
                    </a:cubicBezTo>
                    <a:cubicBezTo>
                      <a:pt x="1" y="1974"/>
                      <a:pt x="10" y="4532"/>
                      <a:pt x="30" y="4829"/>
                    </a:cubicBezTo>
                    <a:cubicBezTo>
                      <a:pt x="40" y="5127"/>
                      <a:pt x="60" y="5325"/>
                      <a:pt x="60" y="5325"/>
                    </a:cubicBezTo>
                    <a:cubicBezTo>
                      <a:pt x="60" y="5325"/>
                      <a:pt x="70" y="5127"/>
                      <a:pt x="90" y="4829"/>
                    </a:cubicBezTo>
                    <a:cubicBezTo>
                      <a:pt x="100" y="4532"/>
                      <a:pt x="110" y="1974"/>
                      <a:pt x="110" y="1587"/>
                    </a:cubicBezTo>
                    <a:cubicBezTo>
                      <a:pt x="110" y="1190"/>
                      <a:pt x="100" y="794"/>
                      <a:pt x="90" y="496"/>
                    </a:cubicBezTo>
                    <a:cubicBezTo>
                      <a:pt x="70" y="199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54" name="Google Shape;6454;p57"/>
              <p:cNvSpPr/>
              <p:nvPr/>
            </p:nvSpPr>
            <p:spPr>
              <a:xfrm>
                <a:off x="4506175" y="3531975"/>
                <a:ext cx="770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1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60" y="60"/>
                      <a:pt x="109" y="169"/>
                    </a:cubicBezTo>
                    <a:cubicBezTo>
                      <a:pt x="139" y="219"/>
                      <a:pt x="159" y="288"/>
                      <a:pt x="179" y="358"/>
                    </a:cubicBezTo>
                    <a:cubicBezTo>
                      <a:pt x="199" y="427"/>
                      <a:pt x="199" y="496"/>
                      <a:pt x="199" y="576"/>
                    </a:cubicBezTo>
                    <a:cubicBezTo>
                      <a:pt x="199" y="724"/>
                      <a:pt x="169" y="883"/>
                      <a:pt x="109" y="982"/>
                    </a:cubicBezTo>
                    <a:cubicBezTo>
                      <a:pt x="60" y="1081"/>
                      <a:pt x="0" y="1141"/>
                      <a:pt x="0" y="1141"/>
                    </a:cubicBezTo>
                    <a:cubicBezTo>
                      <a:pt x="0" y="1141"/>
                      <a:pt x="80" y="1111"/>
                      <a:pt x="159" y="1012"/>
                    </a:cubicBezTo>
                    <a:cubicBezTo>
                      <a:pt x="238" y="913"/>
                      <a:pt x="308" y="754"/>
                      <a:pt x="308" y="576"/>
                    </a:cubicBezTo>
                    <a:cubicBezTo>
                      <a:pt x="308" y="496"/>
                      <a:pt x="298" y="397"/>
                      <a:pt x="268" y="328"/>
                    </a:cubicBezTo>
                    <a:cubicBezTo>
                      <a:pt x="238" y="248"/>
                      <a:pt x="199" y="189"/>
                      <a:pt x="159" y="139"/>
                    </a:cubicBezTo>
                    <a:cubicBezTo>
                      <a:pt x="80" y="4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6457" name="Google Shape;6457;p57"/>
          <p:cNvGrpSpPr/>
          <p:nvPr/>
        </p:nvGrpSpPr>
        <p:grpSpPr>
          <a:xfrm>
            <a:off x="3214823" y="980839"/>
            <a:ext cx="4300653" cy="3495188"/>
            <a:chOff x="4072588" y="971925"/>
            <a:chExt cx="4300653" cy="3495188"/>
          </a:xfrm>
        </p:grpSpPr>
        <p:sp>
          <p:nvSpPr>
            <p:cNvPr id="6458" name="Google Shape;6458;p57"/>
            <p:cNvSpPr/>
            <p:nvPr/>
          </p:nvSpPr>
          <p:spPr>
            <a:xfrm rot="219778">
              <a:off x="4171840" y="1099656"/>
              <a:ext cx="4102150" cy="3239726"/>
            </a:xfrm>
            <a:custGeom>
              <a:avLst/>
              <a:gdLst/>
              <a:ahLst/>
              <a:cxnLst/>
              <a:rect l="l" t="t" r="r" b="b"/>
              <a:pathLst>
                <a:path w="131696" h="100673" extrusionOk="0">
                  <a:moveTo>
                    <a:pt x="128192" y="0"/>
                  </a:moveTo>
                  <a:lnTo>
                    <a:pt x="3504" y="0"/>
                  </a:lnTo>
                  <a:lnTo>
                    <a:pt x="3504" y="0"/>
                  </a:lnTo>
                  <a:lnTo>
                    <a:pt x="2821" y="0"/>
                  </a:lnTo>
                  <a:lnTo>
                    <a:pt x="2137" y="257"/>
                  </a:lnTo>
                  <a:lnTo>
                    <a:pt x="1624" y="598"/>
                  </a:lnTo>
                  <a:lnTo>
                    <a:pt x="1026" y="1026"/>
                  </a:lnTo>
                  <a:lnTo>
                    <a:pt x="599" y="1538"/>
                  </a:lnTo>
                  <a:lnTo>
                    <a:pt x="342" y="2137"/>
                  </a:lnTo>
                  <a:lnTo>
                    <a:pt x="86" y="2735"/>
                  </a:lnTo>
                  <a:lnTo>
                    <a:pt x="0" y="3504"/>
                  </a:lnTo>
                  <a:lnTo>
                    <a:pt x="0" y="79991"/>
                  </a:lnTo>
                  <a:lnTo>
                    <a:pt x="0" y="79991"/>
                  </a:lnTo>
                  <a:lnTo>
                    <a:pt x="86" y="80675"/>
                  </a:lnTo>
                  <a:lnTo>
                    <a:pt x="342" y="81359"/>
                  </a:lnTo>
                  <a:lnTo>
                    <a:pt x="599" y="81957"/>
                  </a:lnTo>
                  <a:lnTo>
                    <a:pt x="1026" y="82470"/>
                  </a:lnTo>
                  <a:lnTo>
                    <a:pt x="1624" y="82897"/>
                  </a:lnTo>
                  <a:lnTo>
                    <a:pt x="2137" y="83239"/>
                  </a:lnTo>
                  <a:lnTo>
                    <a:pt x="2821" y="83410"/>
                  </a:lnTo>
                  <a:lnTo>
                    <a:pt x="3504" y="83495"/>
                  </a:lnTo>
                  <a:lnTo>
                    <a:pt x="52132" y="83495"/>
                  </a:lnTo>
                  <a:lnTo>
                    <a:pt x="51191" y="89990"/>
                  </a:lnTo>
                  <a:lnTo>
                    <a:pt x="51191" y="89990"/>
                  </a:lnTo>
                  <a:lnTo>
                    <a:pt x="50850" y="91272"/>
                  </a:lnTo>
                  <a:lnTo>
                    <a:pt x="50251" y="92640"/>
                  </a:lnTo>
                  <a:lnTo>
                    <a:pt x="49910" y="93238"/>
                  </a:lnTo>
                  <a:lnTo>
                    <a:pt x="49482" y="93836"/>
                  </a:lnTo>
                  <a:lnTo>
                    <a:pt x="49055" y="94349"/>
                  </a:lnTo>
                  <a:lnTo>
                    <a:pt x="48628" y="94862"/>
                  </a:lnTo>
                  <a:lnTo>
                    <a:pt x="43842" y="98024"/>
                  </a:lnTo>
                  <a:lnTo>
                    <a:pt x="43842" y="98024"/>
                  </a:lnTo>
                  <a:lnTo>
                    <a:pt x="43585" y="98280"/>
                  </a:lnTo>
                  <a:lnTo>
                    <a:pt x="43415" y="98536"/>
                  </a:lnTo>
                  <a:lnTo>
                    <a:pt x="43329" y="98878"/>
                  </a:lnTo>
                  <a:lnTo>
                    <a:pt x="43244" y="99220"/>
                  </a:lnTo>
                  <a:lnTo>
                    <a:pt x="43329" y="99562"/>
                  </a:lnTo>
                  <a:lnTo>
                    <a:pt x="43415" y="99818"/>
                  </a:lnTo>
                  <a:lnTo>
                    <a:pt x="43585" y="100160"/>
                  </a:lnTo>
                  <a:lnTo>
                    <a:pt x="43842" y="100417"/>
                  </a:lnTo>
                  <a:lnTo>
                    <a:pt x="43842" y="100417"/>
                  </a:lnTo>
                  <a:lnTo>
                    <a:pt x="44269" y="100588"/>
                  </a:lnTo>
                  <a:lnTo>
                    <a:pt x="44782" y="100673"/>
                  </a:lnTo>
                  <a:lnTo>
                    <a:pt x="65891" y="100673"/>
                  </a:lnTo>
                  <a:lnTo>
                    <a:pt x="86914" y="100673"/>
                  </a:lnTo>
                  <a:lnTo>
                    <a:pt x="86914" y="100673"/>
                  </a:lnTo>
                  <a:lnTo>
                    <a:pt x="87427" y="100588"/>
                  </a:lnTo>
                  <a:lnTo>
                    <a:pt x="87854" y="100417"/>
                  </a:lnTo>
                  <a:lnTo>
                    <a:pt x="87854" y="100417"/>
                  </a:lnTo>
                  <a:lnTo>
                    <a:pt x="88111" y="100160"/>
                  </a:lnTo>
                  <a:lnTo>
                    <a:pt x="88281" y="99818"/>
                  </a:lnTo>
                  <a:lnTo>
                    <a:pt x="88367" y="99562"/>
                  </a:lnTo>
                  <a:lnTo>
                    <a:pt x="88452" y="99220"/>
                  </a:lnTo>
                  <a:lnTo>
                    <a:pt x="88367" y="98878"/>
                  </a:lnTo>
                  <a:lnTo>
                    <a:pt x="88281" y="98536"/>
                  </a:lnTo>
                  <a:lnTo>
                    <a:pt x="88111" y="98280"/>
                  </a:lnTo>
                  <a:lnTo>
                    <a:pt x="87854" y="98024"/>
                  </a:lnTo>
                  <a:lnTo>
                    <a:pt x="83154" y="94862"/>
                  </a:lnTo>
                  <a:lnTo>
                    <a:pt x="83154" y="94862"/>
                  </a:lnTo>
                  <a:lnTo>
                    <a:pt x="83068" y="94862"/>
                  </a:lnTo>
                  <a:lnTo>
                    <a:pt x="83068" y="94862"/>
                  </a:lnTo>
                  <a:lnTo>
                    <a:pt x="82556" y="94349"/>
                  </a:lnTo>
                  <a:lnTo>
                    <a:pt x="82128" y="93836"/>
                  </a:lnTo>
                  <a:lnTo>
                    <a:pt x="81786" y="93238"/>
                  </a:lnTo>
                  <a:lnTo>
                    <a:pt x="81445" y="92640"/>
                  </a:lnTo>
                  <a:lnTo>
                    <a:pt x="80846" y="91272"/>
                  </a:lnTo>
                  <a:lnTo>
                    <a:pt x="80505" y="89990"/>
                  </a:lnTo>
                  <a:lnTo>
                    <a:pt x="79564" y="83495"/>
                  </a:lnTo>
                  <a:lnTo>
                    <a:pt x="128192" y="83495"/>
                  </a:lnTo>
                  <a:lnTo>
                    <a:pt x="128192" y="83495"/>
                  </a:lnTo>
                  <a:lnTo>
                    <a:pt x="128875" y="83410"/>
                  </a:lnTo>
                  <a:lnTo>
                    <a:pt x="129559" y="83239"/>
                  </a:lnTo>
                  <a:lnTo>
                    <a:pt x="130157" y="82897"/>
                  </a:lnTo>
                  <a:lnTo>
                    <a:pt x="130670" y="82470"/>
                  </a:lnTo>
                  <a:lnTo>
                    <a:pt x="131097" y="81957"/>
                  </a:lnTo>
                  <a:lnTo>
                    <a:pt x="131354" y="81359"/>
                  </a:lnTo>
                  <a:lnTo>
                    <a:pt x="131610" y="80675"/>
                  </a:lnTo>
                  <a:lnTo>
                    <a:pt x="131696" y="79991"/>
                  </a:lnTo>
                  <a:lnTo>
                    <a:pt x="131696" y="3504"/>
                  </a:lnTo>
                  <a:lnTo>
                    <a:pt x="131696" y="3504"/>
                  </a:lnTo>
                  <a:lnTo>
                    <a:pt x="131610" y="2735"/>
                  </a:lnTo>
                  <a:lnTo>
                    <a:pt x="131354" y="2137"/>
                  </a:lnTo>
                  <a:lnTo>
                    <a:pt x="131097" y="1538"/>
                  </a:lnTo>
                  <a:lnTo>
                    <a:pt x="130670" y="1026"/>
                  </a:lnTo>
                  <a:lnTo>
                    <a:pt x="130157" y="598"/>
                  </a:lnTo>
                  <a:lnTo>
                    <a:pt x="129559" y="257"/>
                  </a:lnTo>
                  <a:lnTo>
                    <a:pt x="128875" y="0"/>
                  </a:lnTo>
                  <a:lnTo>
                    <a:pt x="128192" y="0"/>
                  </a:lnTo>
                  <a:lnTo>
                    <a:pt x="128192" y="0"/>
                  </a:lnTo>
                  <a:close/>
                  <a:moveTo>
                    <a:pt x="65891" y="80932"/>
                  </a:moveTo>
                  <a:lnTo>
                    <a:pt x="65891" y="80932"/>
                  </a:lnTo>
                  <a:lnTo>
                    <a:pt x="65463" y="80846"/>
                  </a:lnTo>
                  <a:lnTo>
                    <a:pt x="65036" y="80761"/>
                  </a:lnTo>
                  <a:lnTo>
                    <a:pt x="64694" y="80504"/>
                  </a:lnTo>
                  <a:lnTo>
                    <a:pt x="64352" y="80248"/>
                  </a:lnTo>
                  <a:lnTo>
                    <a:pt x="64096" y="79991"/>
                  </a:lnTo>
                  <a:lnTo>
                    <a:pt x="63925" y="79650"/>
                  </a:lnTo>
                  <a:lnTo>
                    <a:pt x="63840" y="79222"/>
                  </a:lnTo>
                  <a:lnTo>
                    <a:pt x="63754" y="78795"/>
                  </a:lnTo>
                  <a:lnTo>
                    <a:pt x="63754" y="78795"/>
                  </a:lnTo>
                  <a:lnTo>
                    <a:pt x="63840" y="78368"/>
                  </a:lnTo>
                  <a:lnTo>
                    <a:pt x="63925" y="78026"/>
                  </a:lnTo>
                  <a:lnTo>
                    <a:pt x="64096" y="77599"/>
                  </a:lnTo>
                  <a:lnTo>
                    <a:pt x="64352" y="77342"/>
                  </a:lnTo>
                  <a:lnTo>
                    <a:pt x="64694" y="77086"/>
                  </a:lnTo>
                  <a:lnTo>
                    <a:pt x="65036" y="76915"/>
                  </a:lnTo>
                  <a:lnTo>
                    <a:pt x="65463" y="76744"/>
                  </a:lnTo>
                  <a:lnTo>
                    <a:pt x="65891" y="76744"/>
                  </a:lnTo>
                  <a:lnTo>
                    <a:pt x="65891" y="76744"/>
                  </a:lnTo>
                  <a:lnTo>
                    <a:pt x="66233" y="76744"/>
                  </a:lnTo>
                  <a:lnTo>
                    <a:pt x="66660" y="76915"/>
                  </a:lnTo>
                  <a:lnTo>
                    <a:pt x="67002" y="77086"/>
                  </a:lnTo>
                  <a:lnTo>
                    <a:pt x="67344" y="77342"/>
                  </a:lnTo>
                  <a:lnTo>
                    <a:pt x="67600" y="77599"/>
                  </a:lnTo>
                  <a:lnTo>
                    <a:pt x="67771" y="78026"/>
                  </a:lnTo>
                  <a:lnTo>
                    <a:pt x="67856" y="78368"/>
                  </a:lnTo>
                  <a:lnTo>
                    <a:pt x="67942" y="78795"/>
                  </a:lnTo>
                  <a:lnTo>
                    <a:pt x="67942" y="78795"/>
                  </a:lnTo>
                  <a:lnTo>
                    <a:pt x="67856" y="79222"/>
                  </a:lnTo>
                  <a:lnTo>
                    <a:pt x="67771" y="79650"/>
                  </a:lnTo>
                  <a:lnTo>
                    <a:pt x="67600" y="79991"/>
                  </a:lnTo>
                  <a:lnTo>
                    <a:pt x="67344" y="80248"/>
                  </a:lnTo>
                  <a:lnTo>
                    <a:pt x="67002" y="80504"/>
                  </a:lnTo>
                  <a:lnTo>
                    <a:pt x="66660" y="80761"/>
                  </a:lnTo>
                  <a:lnTo>
                    <a:pt x="66233" y="80846"/>
                  </a:lnTo>
                  <a:lnTo>
                    <a:pt x="65891" y="80932"/>
                  </a:lnTo>
                  <a:lnTo>
                    <a:pt x="65891" y="80932"/>
                  </a:lnTo>
                  <a:close/>
                  <a:moveTo>
                    <a:pt x="126568" y="74009"/>
                  </a:moveTo>
                  <a:lnTo>
                    <a:pt x="5128" y="74009"/>
                  </a:lnTo>
                  <a:lnTo>
                    <a:pt x="5128" y="4871"/>
                  </a:lnTo>
                  <a:lnTo>
                    <a:pt x="126568" y="4871"/>
                  </a:lnTo>
                  <a:lnTo>
                    <a:pt x="126568" y="74009"/>
                  </a:ln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9" name="Google Shape;6459;p57"/>
            <p:cNvSpPr/>
            <p:nvPr/>
          </p:nvSpPr>
          <p:spPr>
            <a:xfrm rot="219778">
              <a:off x="4171840" y="1099656"/>
              <a:ext cx="4102150" cy="3239726"/>
            </a:xfrm>
            <a:custGeom>
              <a:avLst/>
              <a:gdLst/>
              <a:ahLst/>
              <a:cxnLst/>
              <a:rect l="l" t="t" r="r" b="b"/>
              <a:pathLst>
                <a:path w="131696" h="100673" extrusionOk="0">
                  <a:moveTo>
                    <a:pt x="128192" y="0"/>
                  </a:moveTo>
                  <a:lnTo>
                    <a:pt x="3504" y="0"/>
                  </a:lnTo>
                  <a:lnTo>
                    <a:pt x="3504" y="0"/>
                  </a:lnTo>
                  <a:lnTo>
                    <a:pt x="2821" y="0"/>
                  </a:lnTo>
                  <a:lnTo>
                    <a:pt x="2137" y="257"/>
                  </a:lnTo>
                  <a:lnTo>
                    <a:pt x="1624" y="598"/>
                  </a:lnTo>
                  <a:lnTo>
                    <a:pt x="1026" y="1026"/>
                  </a:lnTo>
                  <a:lnTo>
                    <a:pt x="599" y="1538"/>
                  </a:lnTo>
                  <a:lnTo>
                    <a:pt x="342" y="2137"/>
                  </a:lnTo>
                  <a:lnTo>
                    <a:pt x="86" y="2735"/>
                  </a:lnTo>
                  <a:lnTo>
                    <a:pt x="0" y="3504"/>
                  </a:lnTo>
                  <a:lnTo>
                    <a:pt x="0" y="79991"/>
                  </a:lnTo>
                  <a:lnTo>
                    <a:pt x="0" y="79991"/>
                  </a:lnTo>
                  <a:lnTo>
                    <a:pt x="86" y="80675"/>
                  </a:lnTo>
                  <a:lnTo>
                    <a:pt x="342" y="81359"/>
                  </a:lnTo>
                  <a:lnTo>
                    <a:pt x="599" y="81957"/>
                  </a:lnTo>
                  <a:lnTo>
                    <a:pt x="1026" y="82470"/>
                  </a:lnTo>
                  <a:lnTo>
                    <a:pt x="1624" y="82897"/>
                  </a:lnTo>
                  <a:lnTo>
                    <a:pt x="2137" y="83239"/>
                  </a:lnTo>
                  <a:lnTo>
                    <a:pt x="2821" y="83410"/>
                  </a:lnTo>
                  <a:lnTo>
                    <a:pt x="3504" y="83495"/>
                  </a:lnTo>
                  <a:lnTo>
                    <a:pt x="52132" y="83495"/>
                  </a:lnTo>
                  <a:lnTo>
                    <a:pt x="51191" y="89990"/>
                  </a:lnTo>
                  <a:lnTo>
                    <a:pt x="51191" y="89990"/>
                  </a:lnTo>
                  <a:lnTo>
                    <a:pt x="50850" y="91272"/>
                  </a:lnTo>
                  <a:lnTo>
                    <a:pt x="50251" y="92640"/>
                  </a:lnTo>
                  <a:lnTo>
                    <a:pt x="49910" y="93238"/>
                  </a:lnTo>
                  <a:lnTo>
                    <a:pt x="49482" y="93836"/>
                  </a:lnTo>
                  <a:lnTo>
                    <a:pt x="49055" y="94349"/>
                  </a:lnTo>
                  <a:lnTo>
                    <a:pt x="48628" y="94862"/>
                  </a:lnTo>
                  <a:lnTo>
                    <a:pt x="43842" y="98024"/>
                  </a:lnTo>
                  <a:lnTo>
                    <a:pt x="43842" y="98024"/>
                  </a:lnTo>
                  <a:lnTo>
                    <a:pt x="43585" y="98280"/>
                  </a:lnTo>
                  <a:lnTo>
                    <a:pt x="43415" y="98536"/>
                  </a:lnTo>
                  <a:lnTo>
                    <a:pt x="43329" y="98878"/>
                  </a:lnTo>
                  <a:lnTo>
                    <a:pt x="43244" y="99220"/>
                  </a:lnTo>
                  <a:lnTo>
                    <a:pt x="43329" y="99562"/>
                  </a:lnTo>
                  <a:lnTo>
                    <a:pt x="43415" y="99818"/>
                  </a:lnTo>
                  <a:lnTo>
                    <a:pt x="43585" y="100160"/>
                  </a:lnTo>
                  <a:lnTo>
                    <a:pt x="43842" y="100417"/>
                  </a:lnTo>
                  <a:lnTo>
                    <a:pt x="43842" y="100417"/>
                  </a:lnTo>
                  <a:lnTo>
                    <a:pt x="44269" y="100588"/>
                  </a:lnTo>
                  <a:lnTo>
                    <a:pt x="44782" y="100673"/>
                  </a:lnTo>
                  <a:lnTo>
                    <a:pt x="65891" y="100673"/>
                  </a:lnTo>
                  <a:lnTo>
                    <a:pt x="86914" y="100673"/>
                  </a:lnTo>
                  <a:lnTo>
                    <a:pt x="86914" y="100673"/>
                  </a:lnTo>
                  <a:lnTo>
                    <a:pt x="87427" y="100588"/>
                  </a:lnTo>
                  <a:lnTo>
                    <a:pt x="87854" y="100417"/>
                  </a:lnTo>
                  <a:lnTo>
                    <a:pt x="87854" y="100417"/>
                  </a:lnTo>
                  <a:lnTo>
                    <a:pt x="88111" y="100160"/>
                  </a:lnTo>
                  <a:lnTo>
                    <a:pt x="88281" y="99818"/>
                  </a:lnTo>
                  <a:lnTo>
                    <a:pt x="88367" y="99562"/>
                  </a:lnTo>
                  <a:lnTo>
                    <a:pt x="88452" y="99220"/>
                  </a:lnTo>
                  <a:lnTo>
                    <a:pt x="88367" y="98878"/>
                  </a:lnTo>
                  <a:lnTo>
                    <a:pt x="88281" y="98536"/>
                  </a:lnTo>
                  <a:lnTo>
                    <a:pt x="88111" y="98280"/>
                  </a:lnTo>
                  <a:lnTo>
                    <a:pt x="87854" y="98024"/>
                  </a:lnTo>
                  <a:lnTo>
                    <a:pt x="83154" y="94862"/>
                  </a:lnTo>
                  <a:lnTo>
                    <a:pt x="83154" y="94862"/>
                  </a:lnTo>
                  <a:lnTo>
                    <a:pt x="83068" y="94862"/>
                  </a:lnTo>
                  <a:lnTo>
                    <a:pt x="83068" y="94862"/>
                  </a:lnTo>
                  <a:lnTo>
                    <a:pt x="82556" y="94349"/>
                  </a:lnTo>
                  <a:lnTo>
                    <a:pt x="82128" y="93836"/>
                  </a:lnTo>
                  <a:lnTo>
                    <a:pt x="81786" y="93238"/>
                  </a:lnTo>
                  <a:lnTo>
                    <a:pt x="81445" y="92640"/>
                  </a:lnTo>
                  <a:lnTo>
                    <a:pt x="80846" y="91272"/>
                  </a:lnTo>
                  <a:lnTo>
                    <a:pt x="80505" y="89990"/>
                  </a:lnTo>
                  <a:lnTo>
                    <a:pt x="79564" y="83495"/>
                  </a:lnTo>
                  <a:lnTo>
                    <a:pt x="128192" y="83495"/>
                  </a:lnTo>
                  <a:lnTo>
                    <a:pt x="128192" y="83495"/>
                  </a:lnTo>
                  <a:lnTo>
                    <a:pt x="128875" y="83410"/>
                  </a:lnTo>
                  <a:lnTo>
                    <a:pt x="129559" y="83239"/>
                  </a:lnTo>
                  <a:lnTo>
                    <a:pt x="130157" y="82897"/>
                  </a:lnTo>
                  <a:lnTo>
                    <a:pt x="130670" y="82470"/>
                  </a:lnTo>
                  <a:lnTo>
                    <a:pt x="131097" y="81957"/>
                  </a:lnTo>
                  <a:lnTo>
                    <a:pt x="131354" y="81359"/>
                  </a:lnTo>
                  <a:lnTo>
                    <a:pt x="131610" y="80675"/>
                  </a:lnTo>
                  <a:lnTo>
                    <a:pt x="131696" y="79991"/>
                  </a:lnTo>
                  <a:lnTo>
                    <a:pt x="131696" y="3504"/>
                  </a:lnTo>
                  <a:lnTo>
                    <a:pt x="131696" y="3504"/>
                  </a:lnTo>
                  <a:lnTo>
                    <a:pt x="131610" y="2735"/>
                  </a:lnTo>
                  <a:lnTo>
                    <a:pt x="131354" y="2137"/>
                  </a:lnTo>
                  <a:lnTo>
                    <a:pt x="131097" y="1538"/>
                  </a:lnTo>
                  <a:lnTo>
                    <a:pt x="130670" y="1026"/>
                  </a:lnTo>
                  <a:lnTo>
                    <a:pt x="130157" y="598"/>
                  </a:lnTo>
                  <a:lnTo>
                    <a:pt x="129559" y="257"/>
                  </a:lnTo>
                  <a:lnTo>
                    <a:pt x="128875" y="0"/>
                  </a:lnTo>
                  <a:lnTo>
                    <a:pt x="128192" y="0"/>
                  </a:lnTo>
                  <a:lnTo>
                    <a:pt x="128192" y="0"/>
                  </a:lnTo>
                  <a:close/>
                  <a:moveTo>
                    <a:pt x="65891" y="80932"/>
                  </a:moveTo>
                  <a:lnTo>
                    <a:pt x="65891" y="80932"/>
                  </a:lnTo>
                  <a:lnTo>
                    <a:pt x="65463" y="80846"/>
                  </a:lnTo>
                  <a:lnTo>
                    <a:pt x="65036" y="80761"/>
                  </a:lnTo>
                  <a:lnTo>
                    <a:pt x="64694" y="80504"/>
                  </a:lnTo>
                  <a:lnTo>
                    <a:pt x="64352" y="80248"/>
                  </a:lnTo>
                  <a:lnTo>
                    <a:pt x="64096" y="79991"/>
                  </a:lnTo>
                  <a:lnTo>
                    <a:pt x="63925" y="79650"/>
                  </a:lnTo>
                  <a:lnTo>
                    <a:pt x="63840" y="79222"/>
                  </a:lnTo>
                  <a:lnTo>
                    <a:pt x="63754" y="78795"/>
                  </a:lnTo>
                  <a:lnTo>
                    <a:pt x="63754" y="78795"/>
                  </a:lnTo>
                  <a:lnTo>
                    <a:pt x="63840" y="78368"/>
                  </a:lnTo>
                  <a:lnTo>
                    <a:pt x="63925" y="78026"/>
                  </a:lnTo>
                  <a:lnTo>
                    <a:pt x="64096" y="77599"/>
                  </a:lnTo>
                  <a:lnTo>
                    <a:pt x="64352" y="77342"/>
                  </a:lnTo>
                  <a:lnTo>
                    <a:pt x="64694" y="77086"/>
                  </a:lnTo>
                  <a:lnTo>
                    <a:pt x="65036" y="76915"/>
                  </a:lnTo>
                  <a:lnTo>
                    <a:pt x="65463" y="76744"/>
                  </a:lnTo>
                  <a:lnTo>
                    <a:pt x="65891" y="76744"/>
                  </a:lnTo>
                  <a:lnTo>
                    <a:pt x="65891" y="76744"/>
                  </a:lnTo>
                  <a:lnTo>
                    <a:pt x="66233" y="76744"/>
                  </a:lnTo>
                  <a:lnTo>
                    <a:pt x="66660" y="76915"/>
                  </a:lnTo>
                  <a:lnTo>
                    <a:pt x="67002" y="77086"/>
                  </a:lnTo>
                  <a:lnTo>
                    <a:pt x="67344" y="77342"/>
                  </a:lnTo>
                  <a:lnTo>
                    <a:pt x="67600" y="77599"/>
                  </a:lnTo>
                  <a:lnTo>
                    <a:pt x="67771" y="78026"/>
                  </a:lnTo>
                  <a:lnTo>
                    <a:pt x="67856" y="78368"/>
                  </a:lnTo>
                  <a:lnTo>
                    <a:pt x="67942" y="78795"/>
                  </a:lnTo>
                  <a:lnTo>
                    <a:pt x="67942" y="78795"/>
                  </a:lnTo>
                  <a:lnTo>
                    <a:pt x="67856" y="79222"/>
                  </a:lnTo>
                  <a:lnTo>
                    <a:pt x="67771" y="79650"/>
                  </a:lnTo>
                  <a:lnTo>
                    <a:pt x="67600" y="79991"/>
                  </a:lnTo>
                  <a:lnTo>
                    <a:pt x="67344" y="80248"/>
                  </a:lnTo>
                  <a:lnTo>
                    <a:pt x="67002" y="80504"/>
                  </a:lnTo>
                  <a:lnTo>
                    <a:pt x="66660" y="80761"/>
                  </a:lnTo>
                  <a:lnTo>
                    <a:pt x="66233" y="80846"/>
                  </a:lnTo>
                  <a:lnTo>
                    <a:pt x="65891" y="80932"/>
                  </a:lnTo>
                  <a:lnTo>
                    <a:pt x="65891" y="80932"/>
                  </a:lnTo>
                  <a:close/>
                  <a:moveTo>
                    <a:pt x="126568" y="74009"/>
                  </a:moveTo>
                  <a:lnTo>
                    <a:pt x="5128" y="74009"/>
                  </a:lnTo>
                  <a:lnTo>
                    <a:pt x="5128" y="4871"/>
                  </a:lnTo>
                  <a:lnTo>
                    <a:pt x="126568" y="4871"/>
                  </a:lnTo>
                  <a:lnTo>
                    <a:pt x="126568" y="74009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6461" name="Google Shape;6461;p57"/>
          <p:cNvGrpSpPr/>
          <p:nvPr/>
        </p:nvGrpSpPr>
        <p:grpSpPr>
          <a:xfrm rot="636453">
            <a:off x="2933749" y="3309420"/>
            <a:ext cx="692168" cy="1234932"/>
            <a:chOff x="7368044" y="779957"/>
            <a:chExt cx="390484" cy="696612"/>
          </a:xfrm>
        </p:grpSpPr>
        <p:grpSp>
          <p:nvGrpSpPr>
            <p:cNvPr id="6462" name="Google Shape;6462;p57"/>
            <p:cNvGrpSpPr/>
            <p:nvPr/>
          </p:nvGrpSpPr>
          <p:grpSpPr>
            <a:xfrm rot="932042" flipH="1">
              <a:off x="7452547" y="797539"/>
              <a:ext cx="221478" cy="661446"/>
              <a:chOff x="4485850" y="3527525"/>
              <a:chExt cx="73875" cy="220625"/>
            </a:xfrm>
          </p:grpSpPr>
          <p:sp>
            <p:nvSpPr>
              <p:cNvPr id="6463" name="Google Shape;6463;p57"/>
              <p:cNvSpPr/>
              <p:nvPr/>
            </p:nvSpPr>
            <p:spPr>
              <a:xfrm>
                <a:off x="4485850" y="3527525"/>
                <a:ext cx="73875" cy="220625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825" extrusionOk="0">
                    <a:moveTo>
                      <a:pt x="605" y="327"/>
                    </a:moveTo>
                    <a:cubicBezTo>
                      <a:pt x="754" y="327"/>
                      <a:pt x="873" y="526"/>
                      <a:pt x="873" y="754"/>
                    </a:cubicBezTo>
                    <a:cubicBezTo>
                      <a:pt x="873" y="982"/>
                      <a:pt x="754" y="1170"/>
                      <a:pt x="605" y="1170"/>
                    </a:cubicBezTo>
                    <a:cubicBezTo>
                      <a:pt x="456" y="1170"/>
                      <a:pt x="327" y="982"/>
                      <a:pt x="327" y="754"/>
                    </a:cubicBezTo>
                    <a:cubicBezTo>
                      <a:pt x="327" y="526"/>
                      <a:pt x="456" y="327"/>
                      <a:pt x="605" y="327"/>
                    </a:cubicBezTo>
                    <a:close/>
                    <a:moveTo>
                      <a:pt x="605" y="0"/>
                    </a:moveTo>
                    <a:cubicBezTo>
                      <a:pt x="268" y="0"/>
                      <a:pt x="0" y="337"/>
                      <a:pt x="0" y="754"/>
                    </a:cubicBezTo>
                    <a:cubicBezTo>
                      <a:pt x="0" y="1061"/>
                      <a:pt x="149" y="1329"/>
                      <a:pt x="367" y="1448"/>
                    </a:cubicBezTo>
                    <a:lnTo>
                      <a:pt x="367" y="7536"/>
                    </a:lnTo>
                    <a:cubicBezTo>
                      <a:pt x="367" y="8250"/>
                      <a:pt x="942" y="8825"/>
                      <a:pt x="1656" y="8825"/>
                    </a:cubicBezTo>
                    <a:cubicBezTo>
                      <a:pt x="2370" y="8825"/>
                      <a:pt x="2955" y="8250"/>
                      <a:pt x="2955" y="7536"/>
                    </a:cubicBezTo>
                    <a:lnTo>
                      <a:pt x="2955" y="5553"/>
                    </a:lnTo>
                    <a:lnTo>
                      <a:pt x="2072" y="7139"/>
                    </a:lnTo>
                    <a:lnTo>
                      <a:pt x="2479" y="6862"/>
                    </a:lnTo>
                    <a:lnTo>
                      <a:pt x="2479" y="7536"/>
                    </a:lnTo>
                    <a:cubicBezTo>
                      <a:pt x="2479" y="7992"/>
                      <a:pt x="2112" y="8359"/>
                      <a:pt x="1656" y="8359"/>
                    </a:cubicBezTo>
                    <a:cubicBezTo>
                      <a:pt x="1210" y="8359"/>
                      <a:pt x="833" y="7992"/>
                      <a:pt x="833" y="7536"/>
                    </a:cubicBezTo>
                    <a:lnTo>
                      <a:pt x="833" y="1448"/>
                    </a:lnTo>
                    <a:cubicBezTo>
                      <a:pt x="1051" y="1329"/>
                      <a:pt x="1200" y="1061"/>
                      <a:pt x="1200" y="754"/>
                    </a:cubicBezTo>
                    <a:cubicBezTo>
                      <a:pt x="1200" y="337"/>
                      <a:pt x="932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4" name="Google Shape;6464;p57"/>
              <p:cNvSpPr/>
              <p:nvPr/>
            </p:nvSpPr>
            <p:spPr>
              <a:xfrm>
                <a:off x="4503925" y="3677000"/>
                <a:ext cx="53075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29" extrusionOk="0">
                    <a:moveTo>
                      <a:pt x="2123" y="0"/>
                    </a:moveTo>
                    <a:lnTo>
                      <a:pt x="1637" y="793"/>
                    </a:lnTo>
                    <a:lnTo>
                      <a:pt x="1538" y="952"/>
                    </a:lnTo>
                    <a:lnTo>
                      <a:pt x="1687" y="853"/>
                    </a:lnTo>
                    <a:lnTo>
                      <a:pt x="1697" y="843"/>
                    </a:lnTo>
                    <a:lnTo>
                      <a:pt x="1835" y="744"/>
                    </a:lnTo>
                    <a:lnTo>
                      <a:pt x="1825" y="1160"/>
                    </a:lnTo>
                    <a:cubicBezTo>
                      <a:pt x="1825" y="1319"/>
                      <a:pt x="1825" y="1477"/>
                      <a:pt x="1815" y="1626"/>
                    </a:cubicBezTo>
                    <a:cubicBezTo>
                      <a:pt x="1806" y="1775"/>
                      <a:pt x="1756" y="1924"/>
                      <a:pt x="1667" y="2053"/>
                    </a:cubicBezTo>
                    <a:cubicBezTo>
                      <a:pt x="1587" y="2172"/>
                      <a:pt x="1468" y="2281"/>
                      <a:pt x="1340" y="2350"/>
                    </a:cubicBezTo>
                    <a:cubicBezTo>
                      <a:pt x="1270" y="2380"/>
                      <a:pt x="1201" y="2409"/>
                      <a:pt x="1121" y="2419"/>
                    </a:cubicBezTo>
                    <a:cubicBezTo>
                      <a:pt x="1052" y="2439"/>
                      <a:pt x="973" y="2449"/>
                      <a:pt x="903" y="2449"/>
                    </a:cubicBezTo>
                    <a:cubicBezTo>
                      <a:pt x="745" y="2439"/>
                      <a:pt x="596" y="2400"/>
                      <a:pt x="467" y="2320"/>
                    </a:cubicBezTo>
                    <a:cubicBezTo>
                      <a:pt x="199" y="2172"/>
                      <a:pt x="21" y="1874"/>
                      <a:pt x="1" y="1557"/>
                    </a:cubicBezTo>
                    <a:lnTo>
                      <a:pt x="1" y="1557"/>
                    </a:lnTo>
                    <a:cubicBezTo>
                      <a:pt x="1" y="1715"/>
                      <a:pt x="31" y="1874"/>
                      <a:pt x="110" y="2023"/>
                    </a:cubicBezTo>
                    <a:cubicBezTo>
                      <a:pt x="179" y="2162"/>
                      <a:pt x="289" y="2291"/>
                      <a:pt x="427" y="2380"/>
                    </a:cubicBezTo>
                    <a:cubicBezTo>
                      <a:pt x="566" y="2469"/>
                      <a:pt x="735" y="2519"/>
                      <a:pt x="893" y="2528"/>
                    </a:cubicBezTo>
                    <a:cubicBezTo>
                      <a:pt x="983" y="2528"/>
                      <a:pt x="1052" y="2528"/>
                      <a:pt x="1141" y="2509"/>
                    </a:cubicBezTo>
                    <a:cubicBezTo>
                      <a:pt x="1221" y="2489"/>
                      <a:pt x="1300" y="2469"/>
                      <a:pt x="1379" y="2429"/>
                    </a:cubicBezTo>
                    <a:cubicBezTo>
                      <a:pt x="1677" y="2281"/>
                      <a:pt x="1895" y="1973"/>
                      <a:pt x="1915" y="1636"/>
                    </a:cubicBezTo>
                    <a:cubicBezTo>
                      <a:pt x="1925" y="1468"/>
                      <a:pt x="1915" y="1319"/>
                      <a:pt x="1915" y="1160"/>
                    </a:cubicBezTo>
                    <a:lnTo>
                      <a:pt x="1905" y="684"/>
                    </a:lnTo>
                    <a:lnTo>
                      <a:pt x="1905" y="615"/>
                    </a:lnTo>
                    <a:lnTo>
                      <a:pt x="1855" y="654"/>
                    </a:lnTo>
                    <a:lnTo>
                      <a:pt x="1766" y="704"/>
                    </a:lnTo>
                    <a:lnTo>
                      <a:pt x="1766" y="704"/>
                    </a:lnTo>
                    <a:lnTo>
                      <a:pt x="2123" y="0"/>
                    </a:ln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5" name="Google Shape;6465;p57"/>
              <p:cNvSpPr/>
              <p:nvPr/>
            </p:nvSpPr>
            <p:spPr>
              <a:xfrm>
                <a:off x="4496500" y="3561475"/>
                <a:ext cx="275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26" extrusionOk="0">
                    <a:moveTo>
                      <a:pt x="60" y="1"/>
                    </a:moveTo>
                    <a:cubicBezTo>
                      <a:pt x="60" y="1"/>
                      <a:pt x="40" y="199"/>
                      <a:pt x="30" y="496"/>
                    </a:cubicBezTo>
                    <a:cubicBezTo>
                      <a:pt x="10" y="794"/>
                      <a:pt x="1" y="1190"/>
                      <a:pt x="1" y="1587"/>
                    </a:cubicBezTo>
                    <a:cubicBezTo>
                      <a:pt x="1" y="1974"/>
                      <a:pt x="10" y="4532"/>
                      <a:pt x="30" y="4829"/>
                    </a:cubicBezTo>
                    <a:cubicBezTo>
                      <a:pt x="40" y="5127"/>
                      <a:pt x="60" y="5325"/>
                      <a:pt x="60" y="5325"/>
                    </a:cubicBezTo>
                    <a:cubicBezTo>
                      <a:pt x="60" y="5325"/>
                      <a:pt x="70" y="5127"/>
                      <a:pt x="90" y="4829"/>
                    </a:cubicBezTo>
                    <a:cubicBezTo>
                      <a:pt x="100" y="4532"/>
                      <a:pt x="110" y="1974"/>
                      <a:pt x="110" y="1587"/>
                    </a:cubicBezTo>
                    <a:cubicBezTo>
                      <a:pt x="110" y="1190"/>
                      <a:pt x="100" y="794"/>
                      <a:pt x="90" y="496"/>
                    </a:cubicBezTo>
                    <a:cubicBezTo>
                      <a:pt x="70" y="199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6" name="Google Shape;6466;p57"/>
              <p:cNvSpPr/>
              <p:nvPr/>
            </p:nvSpPr>
            <p:spPr>
              <a:xfrm>
                <a:off x="4506175" y="3531975"/>
                <a:ext cx="770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1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60" y="60"/>
                      <a:pt x="109" y="169"/>
                    </a:cubicBezTo>
                    <a:cubicBezTo>
                      <a:pt x="139" y="219"/>
                      <a:pt x="159" y="288"/>
                      <a:pt x="179" y="358"/>
                    </a:cubicBezTo>
                    <a:cubicBezTo>
                      <a:pt x="199" y="427"/>
                      <a:pt x="199" y="496"/>
                      <a:pt x="199" y="576"/>
                    </a:cubicBezTo>
                    <a:cubicBezTo>
                      <a:pt x="199" y="724"/>
                      <a:pt x="169" y="883"/>
                      <a:pt x="109" y="982"/>
                    </a:cubicBezTo>
                    <a:cubicBezTo>
                      <a:pt x="60" y="1081"/>
                      <a:pt x="0" y="1141"/>
                      <a:pt x="0" y="1141"/>
                    </a:cubicBezTo>
                    <a:cubicBezTo>
                      <a:pt x="0" y="1141"/>
                      <a:pt x="80" y="1111"/>
                      <a:pt x="159" y="1012"/>
                    </a:cubicBezTo>
                    <a:cubicBezTo>
                      <a:pt x="238" y="913"/>
                      <a:pt x="308" y="754"/>
                      <a:pt x="308" y="576"/>
                    </a:cubicBezTo>
                    <a:cubicBezTo>
                      <a:pt x="308" y="496"/>
                      <a:pt x="298" y="397"/>
                      <a:pt x="268" y="328"/>
                    </a:cubicBezTo>
                    <a:cubicBezTo>
                      <a:pt x="238" y="248"/>
                      <a:pt x="199" y="189"/>
                      <a:pt x="159" y="139"/>
                    </a:cubicBezTo>
                    <a:cubicBezTo>
                      <a:pt x="80" y="4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467" name="Google Shape;6467;p57"/>
            <p:cNvGrpSpPr/>
            <p:nvPr/>
          </p:nvGrpSpPr>
          <p:grpSpPr>
            <a:xfrm rot="932042" flipH="1">
              <a:off x="7452547" y="797539"/>
              <a:ext cx="221478" cy="661446"/>
              <a:chOff x="4485850" y="3527525"/>
              <a:chExt cx="73875" cy="220625"/>
            </a:xfrm>
          </p:grpSpPr>
          <p:sp>
            <p:nvSpPr>
              <p:cNvPr id="6468" name="Google Shape;6468;p57"/>
              <p:cNvSpPr/>
              <p:nvPr/>
            </p:nvSpPr>
            <p:spPr>
              <a:xfrm>
                <a:off x="4485850" y="3527525"/>
                <a:ext cx="73875" cy="220625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825" extrusionOk="0">
                    <a:moveTo>
                      <a:pt x="605" y="327"/>
                    </a:moveTo>
                    <a:cubicBezTo>
                      <a:pt x="754" y="327"/>
                      <a:pt x="873" y="526"/>
                      <a:pt x="873" y="754"/>
                    </a:cubicBezTo>
                    <a:cubicBezTo>
                      <a:pt x="873" y="982"/>
                      <a:pt x="754" y="1170"/>
                      <a:pt x="605" y="1170"/>
                    </a:cubicBezTo>
                    <a:cubicBezTo>
                      <a:pt x="456" y="1170"/>
                      <a:pt x="327" y="982"/>
                      <a:pt x="327" y="754"/>
                    </a:cubicBezTo>
                    <a:cubicBezTo>
                      <a:pt x="327" y="526"/>
                      <a:pt x="456" y="327"/>
                      <a:pt x="605" y="327"/>
                    </a:cubicBezTo>
                    <a:close/>
                    <a:moveTo>
                      <a:pt x="605" y="0"/>
                    </a:moveTo>
                    <a:cubicBezTo>
                      <a:pt x="268" y="0"/>
                      <a:pt x="0" y="337"/>
                      <a:pt x="0" y="754"/>
                    </a:cubicBezTo>
                    <a:cubicBezTo>
                      <a:pt x="0" y="1061"/>
                      <a:pt x="149" y="1329"/>
                      <a:pt x="367" y="1448"/>
                    </a:cubicBezTo>
                    <a:lnTo>
                      <a:pt x="367" y="7536"/>
                    </a:lnTo>
                    <a:cubicBezTo>
                      <a:pt x="367" y="8250"/>
                      <a:pt x="942" y="8825"/>
                      <a:pt x="1656" y="8825"/>
                    </a:cubicBezTo>
                    <a:cubicBezTo>
                      <a:pt x="2370" y="8825"/>
                      <a:pt x="2955" y="8250"/>
                      <a:pt x="2955" y="7536"/>
                    </a:cubicBezTo>
                    <a:lnTo>
                      <a:pt x="2955" y="5553"/>
                    </a:lnTo>
                    <a:lnTo>
                      <a:pt x="2072" y="7139"/>
                    </a:lnTo>
                    <a:lnTo>
                      <a:pt x="2479" y="6862"/>
                    </a:lnTo>
                    <a:lnTo>
                      <a:pt x="2479" y="7536"/>
                    </a:lnTo>
                    <a:cubicBezTo>
                      <a:pt x="2479" y="7992"/>
                      <a:pt x="2112" y="8359"/>
                      <a:pt x="1656" y="8359"/>
                    </a:cubicBezTo>
                    <a:cubicBezTo>
                      <a:pt x="1210" y="8359"/>
                      <a:pt x="833" y="7992"/>
                      <a:pt x="833" y="7536"/>
                    </a:cubicBezTo>
                    <a:lnTo>
                      <a:pt x="833" y="1448"/>
                    </a:lnTo>
                    <a:cubicBezTo>
                      <a:pt x="1051" y="1329"/>
                      <a:pt x="1200" y="1061"/>
                      <a:pt x="1200" y="754"/>
                    </a:cubicBezTo>
                    <a:cubicBezTo>
                      <a:pt x="1200" y="337"/>
                      <a:pt x="932" y="0"/>
                      <a:pt x="6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69" name="Google Shape;6469;p57"/>
              <p:cNvSpPr/>
              <p:nvPr/>
            </p:nvSpPr>
            <p:spPr>
              <a:xfrm>
                <a:off x="4503925" y="3677000"/>
                <a:ext cx="53075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29" extrusionOk="0">
                    <a:moveTo>
                      <a:pt x="2123" y="0"/>
                    </a:moveTo>
                    <a:lnTo>
                      <a:pt x="1637" y="793"/>
                    </a:lnTo>
                    <a:lnTo>
                      <a:pt x="1538" y="952"/>
                    </a:lnTo>
                    <a:lnTo>
                      <a:pt x="1687" y="853"/>
                    </a:lnTo>
                    <a:lnTo>
                      <a:pt x="1697" y="843"/>
                    </a:lnTo>
                    <a:lnTo>
                      <a:pt x="1835" y="744"/>
                    </a:lnTo>
                    <a:lnTo>
                      <a:pt x="1825" y="1160"/>
                    </a:lnTo>
                    <a:cubicBezTo>
                      <a:pt x="1825" y="1319"/>
                      <a:pt x="1825" y="1477"/>
                      <a:pt x="1815" y="1626"/>
                    </a:cubicBezTo>
                    <a:cubicBezTo>
                      <a:pt x="1806" y="1775"/>
                      <a:pt x="1756" y="1924"/>
                      <a:pt x="1667" y="2053"/>
                    </a:cubicBezTo>
                    <a:cubicBezTo>
                      <a:pt x="1587" y="2172"/>
                      <a:pt x="1468" y="2281"/>
                      <a:pt x="1340" y="2350"/>
                    </a:cubicBezTo>
                    <a:cubicBezTo>
                      <a:pt x="1270" y="2380"/>
                      <a:pt x="1201" y="2409"/>
                      <a:pt x="1121" y="2419"/>
                    </a:cubicBezTo>
                    <a:cubicBezTo>
                      <a:pt x="1052" y="2439"/>
                      <a:pt x="973" y="2449"/>
                      <a:pt x="903" y="2449"/>
                    </a:cubicBezTo>
                    <a:cubicBezTo>
                      <a:pt x="745" y="2439"/>
                      <a:pt x="596" y="2400"/>
                      <a:pt x="467" y="2320"/>
                    </a:cubicBezTo>
                    <a:cubicBezTo>
                      <a:pt x="199" y="2172"/>
                      <a:pt x="21" y="1874"/>
                      <a:pt x="1" y="1557"/>
                    </a:cubicBezTo>
                    <a:lnTo>
                      <a:pt x="1" y="1557"/>
                    </a:lnTo>
                    <a:cubicBezTo>
                      <a:pt x="1" y="1715"/>
                      <a:pt x="31" y="1874"/>
                      <a:pt x="110" y="2023"/>
                    </a:cubicBezTo>
                    <a:cubicBezTo>
                      <a:pt x="179" y="2162"/>
                      <a:pt x="289" y="2291"/>
                      <a:pt x="427" y="2380"/>
                    </a:cubicBezTo>
                    <a:cubicBezTo>
                      <a:pt x="566" y="2469"/>
                      <a:pt x="735" y="2519"/>
                      <a:pt x="893" y="2528"/>
                    </a:cubicBezTo>
                    <a:cubicBezTo>
                      <a:pt x="983" y="2528"/>
                      <a:pt x="1052" y="2528"/>
                      <a:pt x="1141" y="2509"/>
                    </a:cubicBezTo>
                    <a:cubicBezTo>
                      <a:pt x="1221" y="2489"/>
                      <a:pt x="1300" y="2469"/>
                      <a:pt x="1379" y="2429"/>
                    </a:cubicBezTo>
                    <a:cubicBezTo>
                      <a:pt x="1677" y="2281"/>
                      <a:pt x="1895" y="1973"/>
                      <a:pt x="1915" y="1636"/>
                    </a:cubicBezTo>
                    <a:cubicBezTo>
                      <a:pt x="1925" y="1468"/>
                      <a:pt x="1915" y="1319"/>
                      <a:pt x="1915" y="1160"/>
                    </a:cubicBezTo>
                    <a:lnTo>
                      <a:pt x="1905" y="684"/>
                    </a:lnTo>
                    <a:lnTo>
                      <a:pt x="1905" y="615"/>
                    </a:lnTo>
                    <a:lnTo>
                      <a:pt x="1855" y="654"/>
                    </a:lnTo>
                    <a:lnTo>
                      <a:pt x="1766" y="704"/>
                    </a:lnTo>
                    <a:lnTo>
                      <a:pt x="1766" y="704"/>
                    </a:lnTo>
                    <a:lnTo>
                      <a:pt x="212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0" name="Google Shape;6470;p57"/>
              <p:cNvSpPr/>
              <p:nvPr/>
            </p:nvSpPr>
            <p:spPr>
              <a:xfrm>
                <a:off x="4496500" y="3561475"/>
                <a:ext cx="275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26" extrusionOk="0">
                    <a:moveTo>
                      <a:pt x="60" y="1"/>
                    </a:moveTo>
                    <a:cubicBezTo>
                      <a:pt x="60" y="1"/>
                      <a:pt x="40" y="199"/>
                      <a:pt x="30" y="496"/>
                    </a:cubicBezTo>
                    <a:cubicBezTo>
                      <a:pt x="10" y="794"/>
                      <a:pt x="1" y="1190"/>
                      <a:pt x="1" y="1587"/>
                    </a:cubicBezTo>
                    <a:cubicBezTo>
                      <a:pt x="1" y="1974"/>
                      <a:pt x="10" y="4532"/>
                      <a:pt x="30" y="4829"/>
                    </a:cubicBezTo>
                    <a:cubicBezTo>
                      <a:pt x="40" y="5127"/>
                      <a:pt x="60" y="5325"/>
                      <a:pt x="60" y="5325"/>
                    </a:cubicBezTo>
                    <a:cubicBezTo>
                      <a:pt x="60" y="5325"/>
                      <a:pt x="70" y="5127"/>
                      <a:pt x="90" y="4829"/>
                    </a:cubicBezTo>
                    <a:cubicBezTo>
                      <a:pt x="100" y="4532"/>
                      <a:pt x="110" y="1974"/>
                      <a:pt x="110" y="1587"/>
                    </a:cubicBezTo>
                    <a:cubicBezTo>
                      <a:pt x="110" y="1190"/>
                      <a:pt x="100" y="794"/>
                      <a:pt x="90" y="496"/>
                    </a:cubicBezTo>
                    <a:cubicBezTo>
                      <a:pt x="70" y="199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471" name="Google Shape;6471;p57"/>
              <p:cNvSpPr/>
              <p:nvPr/>
            </p:nvSpPr>
            <p:spPr>
              <a:xfrm>
                <a:off x="4506175" y="3531975"/>
                <a:ext cx="770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1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60" y="60"/>
                      <a:pt x="109" y="169"/>
                    </a:cubicBezTo>
                    <a:cubicBezTo>
                      <a:pt x="139" y="219"/>
                      <a:pt x="159" y="288"/>
                      <a:pt x="179" y="358"/>
                    </a:cubicBezTo>
                    <a:cubicBezTo>
                      <a:pt x="199" y="427"/>
                      <a:pt x="199" y="496"/>
                      <a:pt x="199" y="576"/>
                    </a:cubicBezTo>
                    <a:cubicBezTo>
                      <a:pt x="199" y="724"/>
                      <a:pt x="169" y="883"/>
                      <a:pt x="109" y="982"/>
                    </a:cubicBezTo>
                    <a:cubicBezTo>
                      <a:pt x="60" y="1081"/>
                      <a:pt x="0" y="1141"/>
                      <a:pt x="0" y="1141"/>
                    </a:cubicBezTo>
                    <a:cubicBezTo>
                      <a:pt x="0" y="1141"/>
                      <a:pt x="80" y="1111"/>
                      <a:pt x="159" y="1012"/>
                    </a:cubicBezTo>
                    <a:cubicBezTo>
                      <a:pt x="238" y="913"/>
                      <a:pt x="308" y="754"/>
                      <a:pt x="308" y="576"/>
                    </a:cubicBezTo>
                    <a:cubicBezTo>
                      <a:pt x="308" y="496"/>
                      <a:pt x="298" y="397"/>
                      <a:pt x="268" y="328"/>
                    </a:cubicBezTo>
                    <a:cubicBezTo>
                      <a:pt x="238" y="248"/>
                      <a:pt x="199" y="189"/>
                      <a:pt x="159" y="139"/>
                    </a:cubicBezTo>
                    <a:cubicBezTo>
                      <a:pt x="80" y="4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pic>
        <p:nvPicPr>
          <p:cNvPr id="6" name="圖片 5">
            <a:extLst>
              <a:ext uri="{FF2B5EF4-FFF2-40B4-BE49-F238E27FC236}">
                <a16:creationId xmlns:a16="http://schemas.microsoft.com/office/drawing/2014/main" id="{78591C9E-EB16-4BAE-5C65-A5474AD4E324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 rot="220886">
            <a:off x="3499324" y="1261287"/>
            <a:ext cx="3794313" cy="2236862"/>
          </a:xfrm>
          <a:prstGeom prst="rect">
            <a:avLst/>
          </a:prstGeom>
        </p:spPr>
      </p:pic>
      <p:pic>
        <p:nvPicPr>
          <p:cNvPr id="1026" name="Picture 2">
            <a:extLst>
              <a:ext uri="{FF2B5EF4-FFF2-40B4-BE49-F238E27FC236}">
                <a16:creationId xmlns:a16="http://schemas.microsoft.com/office/drawing/2014/main" id="{BFDC57B3-7D1A-86CF-7F32-DFC9B73944DD}"/>
              </a:ext>
            </a:extLst>
          </p:cNvPr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20058993">
            <a:off x="1013356" y="1762918"/>
            <a:ext cx="1610810" cy="2572291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7" name="Google Shape;6704;p59">
            <a:extLst>
              <a:ext uri="{FF2B5EF4-FFF2-40B4-BE49-F238E27FC236}">
                <a16:creationId xmlns:a16="http://schemas.microsoft.com/office/drawing/2014/main" id="{EA2EC4EF-0231-52FE-60EC-0AF6C3C4D7CE}"/>
              </a:ext>
            </a:extLst>
          </p:cNvPr>
          <p:cNvGrpSpPr/>
          <p:nvPr/>
        </p:nvGrpSpPr>
        <p:grpSpPr>
          <a:xfrm rot="19808150">
            <a:off x="694779" y="1286197"/>
            <a:ext cx="2168979" cy="3400008"/>
            <a:chOff x="5204138" y="438260"/>
            <a:chExt cx="2387166" cy="4208192"/>
          </a:xfrm>
        </p:grpSpPr>
        <p:grpSp>
          <p:nvGrpSpPr>
            <p:cNvPr id="8" name="Google Shape;6705;p59">
              <a:extLst>
                <a:ext uri="{FF2B5EF4-FFF2-40B4-BE49-F238E27FC236}">
                  <a16:creationId xmlns:a16="http://schemas.microsoft.com/office/drawing/2014/main" id="{DA046D5E-AADD-24E1-07E4-1833B3AEC5FD}"/>
                </a:ext>
              </a:extLst>
            </p:cNvPr>
            <p:cNvGrpSpPr/>
            <p:nvPr/>
          </p:nvGrpSpPr>
          <p:grpSpPr>
            <a:xfrm rot="295907">
              <a:off x="5374633" y="518737"/>
              <a:ext cx="2046502" cy="4046950"/>
              <a:chOff x="4855450" y="470025"/>
              <a:chExt cx="1908213" cy="3773484"/>
            </a:xfrm>
          </p:grpSpPr>
          <p:sp>
            <p:nvSpPr>
              <p:cNvPr id="10" name="Google Shape;6706;p59">
                <a:extLst>
                  <a:ext uri="{FF2B5EF4-FFF2-40B4-BE49-F238E27FC236}">
                    <a16:creationId xmlns:a16="http://schemas.microsoft.com/office/drawing/2014/main" id="{5780F738-1AA7-84A6-2FCF-B3722663501A}"/>
                  </a:ext>
                </a:extLst>
              </p:cNvPr>
              <p:cNvSpPr/>
              <p:nvPr/>
            </p:nvSpPr>
            <p:spPr>
              <a:xfrm>
                <a:off x="5318100" y="3865925"/>
                <a:ext cx="856500" cy="279000"/>
              </a:xfrm>
              <a:prstGeom prst="rect">
                <a:avLst/>
              </a:pr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11" name="Google Shape;6707;p59">
                <a:extLst>
                  <a:ext uri="{FF2B5EF4-FFF2-40B4-BE49-F238E27FC236}">
                    <a16:creationId xmlns:a16="http://schemas.microsoft.com/office/drawing/2014/main" id="{541469E9-5632-3819-8FB1-C8A3DF16A816}"/>
                  </a:ext>
                </a:extLst>
              </p:cNvPr>
              <p:cNvSpPr/>
              <p:nvPr/>
            </p:nvSpPr>
            <p:spPr>
              <a:xfrm>
                <a:off x="4855450" y="470025"/>
                <a:ext cx="1908213" cy="3773484"/>
              </a:xfrm>
              <a:custGeom>
                <a:avLst/>
                <a:gdLst/>
                <a:ahLst/>
                <a:cxnLst/>
                <a:rect l="l" t="t" r="r" b="b"/>
                <a:pathLst>
                  <a:path w="61960" h="122466" extrusionOk="0">
                    <a:moveTo>
                      <a:pt x="52217" y="0"/>
                    </a:moveTo>
                    <a:lnTo>
                      <a:pt x="9743" y="0"/>
                    </a:lnTo>
                    <a:lnTo>
                      <a:pt x="9743" y="0"/>
                    </a:lnTo>
                    <a:lnTo>
                      <a:pt x="8803" y="0"/>
                    </a:lnTo>
                    <a:lnTo>
                      <a:pt x="7778" y="171"/>
                    </a:lnTo>
                    <a:lnTo>
                      <a:pt x="6838" y="427"/>
                    </a:lnTo>
                    <a:lnTo>
                      <a:pt x="5983" y="769"/>
                    </a:lnTo>
                    <a:lnTo>
                      <a:pt x="5129" y="1111"/>
                    </a:lnTo>
                    <a:lnTo>
                      <a:pt x="4359" y="1624"/>
                    </a:lnTo>
                    <a:lnTo>
                      <a:pt x="3590" y="2222"/>
                    </a:lnTo>
                    <a:lnTo>
                      <a:pt x="2907" y="2820"/>
                    </a:lnTo>
                    <a:lnTo>
                      <a:pt x="2223" y="3504"/>
                    </a:lnTo>
                    <a:lnTo>
                      <a:pt x="1710" y="4273"/>
                    </a:lnTo>
                    <a:lnTo>
                      <a:pt x="1197" y="5042"/>
                    </a:lnTo>
                    <a:lnTo>
                      <a:pt x="770" y="5897"/>
                    </a:lnTo>
                    <a:lnTo>
                      <a:pt x="514" y="6837"/>
                    </a:lnTo>
                    <a:lnTo>
                      <a:pt x="257" y="7777"/>
                    </a:lnTo>
                    <a:lnTo>
                      <a:pt x="86" y="8717"/>
                    </a:lnTo>
                    <a:lnTo>
                      <a:pt x="1" y="9743"/>
                    </a:lnTo>
                    <a:lnTo>
                      <a:pt x="1" y="112723"/>
                    </a:lnTo>
                    <a:lnTo>
                      <a:pt x="1" y="112723"/>
                    </a:lnTo>
                    <a:lnTo>
                      <a:pt x="86" y="113748"/>
                    </a:lnTo>
                    <a:lnTo>
                      <a:pt x="257" y="114688"/>
                    </a:lnTo>
                    <a:lnTo>
                      <a:pt x="514" y="115629"/>
                    </a:lnTo>
                    <a:lnTo>
                      <a:pt x="770" y="116569"/>
                    </a:lnTo>
                    <a:lnTo>
                      <a:pt x="1197" y="117423"/>
                    </a:lnTo>
                    <a:lnTo>
                      <a:pt x="1710" y="118192"/>
                    </a:lnTo>
                    <a:lnTo>
                      <a:pt x="2223" y="118962"/>
                    </a:lnTo>
                    <a:lnTo>
                      <a:pt x="2907" y="119645"/>
                    </a:lnTo>
                    <a:lnTo>
                      <a:pt x="3590" y="120243"/>
                    </a:lnTo>
                    <a:lnTo>
                      <a:pt x="4359" y="120842"/>
                    </a:lnTo>
                    <a:lnTo>
                      <a:pt x="5129" y="121354"/>
                    </a:lnTo>
                    <a:lnTo>
                      <a:pt x="5983" y="121696"/>
                    </a:lnTo>
                    <a:lnTo>
                      <a:pt x="6838" y="122038"/>
                    </a:lnTo>
                    <a:lnTo>
                      <a:pt x="7778" y="122294"/>
                    </a:lnTo>
                    <a:lnTo>
                      <a:pt x="8803" y="122465"/>
                    </a:lnTo>
                    <a:lnTo>
                      <a:pt x="9743" y="122465"/>
                    </a:lnTo>
                    <a:lnTo>
                      <a:pt x="52217" y="122465"/>
                    </a:lnTo>
                    <a:lnTo>
                      <a:pt x="52217" y="122465"/>
                    </a:lnTo>
                    <a:lnTo>
                      <a:pt x="53243" y="122465"/>
                    </a:lnTo>
                    <a:lnTo>
                      <a:pt x="54183" y="122294"/>
                    </a:lnTo>
                    <a:lnTo>
                      <a:pt x="55123" y="122038"/>
                    </a:lnTo>
                    <a:lnTo>
                      <a:pt x="55978" y="121696"/>
                    </a:lnTo>
                    <a:lnTo>
                      <a:pt x="56832" y="121354"/>
                    </a:lnTo>
                    <a:lnTo>
                      <a:pt x="57687" y="120842"/>
                    </a:lnTo>
                    <a:lnTo>
                      <a:pt x="58371" y="120243"/>
                    </a:lnTo>
                    <a:lnTo>
                      <a:pt x="59054" y="119645"/>
                    </a:lnTo>
                    <a:lnTo>
                      <a:pt x="59738" y="118962"/>
                    </a:lnTo>
                    <a:lnTo>
                      <a:pt x="60251" y="118192"/>
                    </a:lnTo>
                    <a:lnTo>
                      <a:pt x="60764" y="117423"/>
                    </a:lnTo>
                    <a:lnTo>
                      <a:pt x="61191" y="116569"/>
                    </a:lnTo>
                    <a:lnTo>
                      <a:pt x="61533" y="115629"/>
                    </a:lnTo>
                    <a:lnTo>
                      <a:pt x="61704" y="114688"/>
                    </a:lnTo>
                    <a:lnTo>
                      <a:pt x="61875" y="113748"/>
                    </a:lnTo>
                    <a:lnTo>
                      <a:pt x="61960" y="112723"/>
                    </a:lnTo>
                    <a:lnTo>
                      <a:pt x="61960" y="9743"/>
                    </a:lnTo>
                    <a:lnTo>
                      <a:pt x="61960" y="9743"/>
                    </a:lnTo>
                    <a:lnTo>
                      <a:pt x="61875" y="8717"/>
                    </a:lnTo>
                    <a:lnTo>
                      <a:pt x="61704" y="7777"/>
                    </a:lnTo>
                    <a:lnTo>
                      <a:pt x="61533" y="6837"/>
                    </a:lnTo>
                    <a:lnTo>
                      <a:pt x="61191" y="5897"/>
                    </a:lnTo>
                    <a:lnTo>
                      <a:pt x="60764" y="5042"/>
                    </a:lnTo>
                    <a:lnTo>
                      <a:pt x="60251" y="4273"/>
                    </a:lnTo>
                    <a:lnTo>
                      <a:pt x="59738" y="3504"/>
                    </a:lnTo>
                    <a:lnTo>
                      <a:pt x="59054" y="2820"/>
                    </a:lnTo>
                    <a:lnTo>
                      <a:pt x="58371" y="2222"/>
                    </a:lnTo>
                    <a:lnTo>
                      <a:pt x="57687" y="1624"/>
                    </a:lnTo>
                    <a:lnTo>
                      <a:pt x="56832" y="1111"/>
                    </a:lnTo>
                    <a:lnTo>
                      <a:pt x="55978" y="769"/>
                    </a:lnTo>
                    <a:lnTo>
                      <a:pt x="55123" y="427"/>
                    </a:lnTo>
                    <a:lnTo>
                      <a:pt x="54183" y="171"/>
                    </a:lnTo>
                    <a:lnTo>
                      <a:pt x="53243" y="0"/>
                    </a:lnTo>
                    <a:lnTo>
                      <a:pt x="52217" y="0"/>
                    </a:lnTo>
                    <a:lnTo>
                      <a:pt x="52217" y="0"/>
                    </a:lnTo>
                    <a:close/>
                    <a:moveTo>
                      <a:pt x="24870" y="5042"/>
                    </a:moveTo>
                    <a:lnTo>
                      <a:pt x="24870" y="5042"/>
                    </a:lnTo>
                    <a:lnTo>
                      <a:pt x="24955" y="5042"/>
                    </a:lnTo>
                    <a:lnTo>
                      <a:pt x="37176" y="5042"/>
                    </a:lnTo>
                    <a:lnTo>
                      <a:pt x="37176" y="5042"/>
                    </a:lnTo>
                    <a:lnTo>
                      <a:pt x="37433" y="5042"/>
                    </a:lnTo>
                    <a:lnTo>
                      <a:pt x="37689" y="5213"/>
                    </a:lnTo>
                    <a:lnTo>
                      <a:pt x="37860" y="5469"/>
                    </a:lnTo>
                    <a:lnTo>
                      <a:pt x="37946" y="5811"/>
                    </a:lnTo>
                    <a:lnTo>
                      <a:pt x="37946" y="5811"/>
                    </a:lnTo>
                    <a:lnTo>
                      <a:pt x="37860" y="6068"/>
                    </a:lnTo>
                    <a:lnTo>
                      <a:pt x="37689" y="6324"/>
                    </a:lnTo>
                    <a:lnTo>
                      <a:pt x="37433" y="6495"/>
                    </a:lnTo>
                    <a:lnTo>
                      <a:pt x="37091" y="6580"/>
                    </a:lnTo>
                    <a:lnTo>
                      <a:pt x="37091" y="6580"/>
                    </a:lnTo>
                    <a:lnTo>
                      <a:pt x="37091" y="6580"/>
                    </a:lnTo>
                    <a:lnTo>
                      <a:pt x="24870" y="6580"/>
                    </a:lnTo>
                    <a:lnTo>
                      <a:pt x="24870" y="6580"/>
                    </a:lnTo>
                    <a:lnTo>
                      <a:pt x="24870" y="6580"/>
                    </a:lnTo>
                    <a:lnTo>
                      <a:pt x="24528" y="6495"/>
                    </a:lnTo>
                    <a:lnTo>
                      <a:pt x="24272" y="6324"/>
                    </a:lnTo>
                    <a:lnTo>
                      <a:pt x="24101" y="6068"/>
                    </a:lnTo>
                    <a:lnTo>
                      <a:pt x="24101" y="5811"/>
                    </a:lnTo>
                    <a:lnTo>
                      <a:pt x="24101" y="5811"/>
                    </a:lnTo>
                    <a:lnTo>
                      <a:pt x="24101" y="5469"/>
                    </a:lnTo>
                    <a:lnTo>
                      <a:pt x="24272" y="5213"/>
                    </a:lnTo>
                    <a:lnTo>
                      <a:pt x="24528" y="5042"/>
                    </a:lnTo>
                    <a:lnTo>
                      <a:pt x="24870" y="5042"/>
                    </a:lnTo>
                    <a:lnTo>
                      <a:pt x="24870" y="5042"/>
                    </a:lnTo>
                    <a:close/>
                    <a:moveTo>
                      <a:pt x="31023" y="119389"/>
                    </a:moveTo>
                    <a:lnTo>
                      <a:pt x="31023" y="119389"/>
                    </a:lnTo>
                    <a:lnTo>
                      <a:pt x="30340" y="119303"/>
                    </a:lnTo>
                    <a:lnTo>
                      <a:pt x="29741" y="119132"/>
                    </a:lnTo>
                    <a:lnTo>
                      <a:pt x="29143" y="118791"/>
                    </a:lnTo>
                    <a:lnTo>
                      <a:pt x="28630" y="118449"/>
                    </a:lnTo>
                    <a:lnTo>
                      <a:pt x="28288" y="117936"/>
                    </a:lnTo>
                    <a:lnTo>
                      <a:pt x="27947" y="117338"/>
                    </a:lnTo>
                    <a:lnTo>
                      <a:pt x="27776" y="116740"/>
                    </a:lnTo>
                    <a:lnTo>
                      <a:pt x="27690" y="116056"/>
                    </a:lnTo>
                    <a:lnTo>
                      <a:pt x="27690" y="116056"/>
                    </a:lnTo>
                    <a:lnTo>
                      <a:pt x="27776" y="115458"/>
                    </a:lnTo>
                    <a:lnTo>
                      <a:pt x="27947" y="114774"/>
                    </a:lnTo>
                    <a:lnTo>
                      <a:pt x="28288" y="114261"/>
                    </a:lnTo>
                    <a:lnTo>
                      <a:pt x="28630" y="113748"/>
                    </a:lnTo>
                    <a:lnTo>
                      <a:pt x="29143" y="113407"/>
                    </a:lnTo>
                    <a:lnTo>
                      <a:pt x="29741" y="113065"/>
                    </a:lnTo>
                    <a:lnTo>
                      <a:pt x="30340" y="112894"/>
                    </a:lnTo>
                    <a:lnTo>
                      <a:pt x="31023" y="112808"/>
                    </a:lnTo>
                    <a:lnTo>
                      <a:pt x="31023" y="112808"/>
                    </a:lnTo>
                    <a:lnTo>
                      <a:pt x="31621" y="112894"/>
                    </a:lnTo>
                    <a:lnTo>
                      <a:pt x="32305" y="113065"/>
                    </a:lnTo>
                    <a:lnTo>
                      <a:pt x="32818" y="113407"/>
                    </a:lnTo>
                    <a:lnTo>
                      <a:pt x="33331" y="113748"/>
                    </a:lnTo>
                    <a:lnTo>
                      <a:pt x="33758" y="114261"/>
                    </a:lnTo>
                    <a:lnTo>
                      <a:pt x="34014" y="114774"/>
                    </a:lnTo>
                    <a:lnTo>
                      <a:pt x="34185" y="115458"/>
                    </a:lnTo>
                    <a:lnTo>
                      <a:pt x="34271" y="116056"/>
                    </a:lnTo>
                    <a:lnTo>
                      <a:pt x="34271" y="116056"/>
                    </a:lnTo>
                    <a:lnTo>
                      <a:pt x="34185" y="116740"/>
                    </a:lnTo>
                    <a:lnTo>
                      <a:pt x="34014" y="117338"/>
                    </a:lnTo>
                    <a:lnTo>
                      <a:pt x="33758" y="117936"/>
                    </a:lnTo>
                    <a:lnTo>
                      <a:pt x="33331" y="118449"/>
                    </a:lnTo>
                    <a:lnTo>
                      <a:pt x="32818" y="118791"/>
                    </a:lnTo>
                    <a:lnTo>
                      <a:pt x="32305" y="119132"/>
                    </a:lnTo>
                    <a:lnTo>
                      <a:pt x="31621" y="119303"/>
                    </a:lnTo>
                    <a:lnTo>
                      <a:pt x="31023" y="119389"/>
                    </a:lnTo>
                    <a:lnTo>
                      <a:pt x="31023" y="119389"/>
                    </a:lnTo>
                    <a:close/>
                    <a:moveTo>
                      <a:pt x="59482" y="108877"/>
                    </a:moveTo>
                    <a:lnTo>
                      <a:pt x="2479" y="108877"/>
                    </a:lnTo>
                    <a:lnTo>
                      <a:pt x="2479" y="13588"/>
                    </a:lnTo>
                    <a:lnTo>
                      <a:pt x="59482" y="13588"/>
                    </a:lnTo>
                    <a:lnTo>
                      <a:pt x="59482" y="108877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9" name="Google Shape;6708;p59">
              <a:extLst>
                <a:ext uri="{FF2B5EF4-FFF2-40B4-BE49-F238E27FC236}">
                  <a16:creationId xmlns:a16="http://schemas.microsoft.com/office/drawing/2014/main" id="{52F0F2D2-A4FD-E34A-95AB-B33B418B26EB}"/>
                </a:ext>
              </a:extLst>
            </p:cNvPr>
            <p:cNvSpPr/>
            <p:nvPr/>
          </p:nvSpPr>
          <p:spPr>
            <a:xfrm rot="296235">
              <a:off x="5374396" y="519005"/>
              <a:ext cx="2046387" cy="4046887"/>
            </a:xfrm>
            <a:custGeom>
              <a:avLst/>
              <a:gdLst/>
              <a:ahLst/>
              <a:cxnLst/>
              <a:rect l="l" t="t" r="r" b="b"/>
              <a:pathLst>
                <a:path w="61960" h="122466" extrusionOk="0">
                  <a:moveTo>
                    <a:pt x="52217" y="0"/>
                  </a:moveTo>
                  <a:lnTo>
                    <a:pt x="9743" y="0"/>
                  </a:lnTo>
                  <a:lnTo>
                    <a:pt x="9743" y="0"/>
                  </a:lnTo>
                  <a:lnTo>
                    <a:pt x="8803" y="0"/>
                  </a:lnTo>
                  <a:lnTo>
                    <a:pt x="7778" y="171"/>
                  </a:lnTo>
                  <a:lnTo>
                    <a:pt x="6838" y="427"/>
                  </a:lnTo>
                  <a:lnTo>
                    <a:pt x="5983" y="769"/>
                  </a:lnTo>
                  <a:lnTo>
                    <a:pt x="5129" y="1111"/>
                  </a:lnTo>
                  <a:lnTo>
                    <a:pt x="4359" y="1624"/>
                  </a:lnTo>
                  <a:lnTo>
                    <a:pt x="3590" y="2222"/>
                  </a:lnTo>
                  <a:lnTo>
                    <a:pt x="2907" y="2820"/>
                  </a:lnTo>
                  <a:lnTo>
                    <a:pt x="2223" y="3504"/>
                  </a:lnTo>
                  <a:lnTo>
                    <a:pt x="1710" y="4273"/>
                  </a:lnTo>
                  <a:lnTo>
                    <a:pt x="1197" y="5042"/>
                  </a:lnTo>
                  <a:lnTo>
                    <a:pt x="770" y="5897"/>
                  </a:lnTo>
                  <a:lnTo>
                    <a:pt x="514" y="6837"/>
                  </a:lnTo>
                  <a:lnTo>
                    <a:pt x="257" y="7777"/>
                  </a:lnTo>
                  <a:lnTo>
                    <a:pt x="86" y="8717"/>
                  </a:lnTo>
                  <a:lnTo>
                    <a:pt x="1" y="9743"/>
                  </a:lnTo>
                  <a:lnTo>
                    <a:pt x="1" y="112723"/>
                  </a:lnTo>
                  <a:lnTo>
                    <a:pt x="1" y="112723"/>
                  </a:lnTo>
                  <a:lnTo>
                    <a:pt x="86" y="113748"/>
                  </a:lnTo>
                  <a:lnTo>
                    <a:pt x="257" y="114688"/>
                  </a:lnTo>
                  <a:lnTo>
                    <a:pt x="514" y="115629"/>
                  </a:lnTo>
                  <a:lnTo>
                    <a:pt x="770" y="116569"/>
                  </a:lnTo>
                  <a:lnTo>
                    <a:pt x="1197" y="117423"/>
                  </a:lnTo>
                  <a:lnTo>
                    <a:pt x="1710" y="118192"/>
                  </a:lnTo>
                  <a:lnTo>
                    <a:pt x="2223" y="118962"/>
                  </a:lnTo>
                  <a:lnTo>
                    <a:pt x="2907" y="119645"/>
                  </a:lnTo>
                  <a:lnTo>
                    <a:pt x="3590" y="120243"/>
                  </a:lnTo>
                  <a:lnTo>
                    <a:pt x="4359" y="120842"/>
                  </a:lnTo>
                  <a:lnTo>
                    <a:pt x="5129" y="121354"/>
                  </a:lnTo>
                  <a:lnTo>
                    <a:pt x="5983" y="121696"/>
                  </a:lnTo>
                  <a:lnTo>
                    <a:pt x="6838" y="122038"/>
                  </a:lnTo>
                  <a:lnTo>
                    <a:pt x="7778" y="122294"/>
                  </a:lnTo>
                  <a:lnTo>
                    <a:pt x="8803" y="122465"/>
                  </a:lnTo>
                  <a:lnTo>
                    <a:pt x="9743" y="122465"/>
                  </a:lnTo>
                  <a:lnTo>
                    <a:pt x="52217" y="122465"/>
                  </a:lnTo>
                  <a:lnTo>
                    <a:pt x="52217" y="122465"/>
                  </a:lnTo>
                  <a:lnTo>
                    <a:pt x="53243" y="122465"/>
                  </a:lnTo>
                  <a:lnTo>
                    <a:pt x="54183" y="122294"/>
                  </a:lnTo>
                  <a:lnTo>
                    <a:pt x="55123" y="122038"/>
                  </a:lnTo>
                  <a:lnTo>
                    <a:pt x="55978" y="121696"/>
                  </a:lnTo>
                  <a:lnTo>
                    <a:pt x="56832" y="121354"/>
                  </a:lnTo>
                  <a:lnTo>
                    <a:pt x="57687" y="120842"/>
                  </a:lnTo>
                  <a:lnTo>
                    <a:pt x="58371" y="120243"/>
                  </a:lnTo>
                  <a:lnTo>
                    <a:pt x="59054" y="119645"/>
                  </a:lnTo>
                  <a:lnTo>
                    <a:pt x="59738" y="118962"/>
                  </a:lnTo>
                  <a:lnTo>
                    <a:pt x="60251" y="118192"/>
                  </a:lnTo>
                  <a:lnTo>
                    <a:pt x="60764" y="117423"/>
                  </a:lnTo>
                  <a:lnTo>
                    <a:pt x="61191" y="116569"/>
                  </a:lnTo>
                  <a:lnTo>
                    <a:pt x="61533" y="115629"/>
                  </a:lnTo>
                  <a:lnTo>
                    <a:pt x="61704" y="114688"/>
                  </a:lnTo>
                  <a:lnTo>
                    <a:pt x="61875" y="113748"/>
                  </a:lnTo>
                  <a:lnTo>
                    <a:pt x="61960" y="112723"/>
                  </a:lnTo>
                  <a:lnTo>
                    <a:pt x="61960" y="9743"/>
                  </a:lnTo>
                  <a:lnTo>
                    <a:pt x="61960" y="9743"/>
                  </a:lnTo>
                  <a:lnTo>
                    <a:pt x="61875" y="8717"/>
                  </a:lnTo>
                  <a:lnTo>
                    <a:pt x="61704" y="7777"/>
                  </a:lnTo>
                  <a:lnTo>
                    <a:pt x="61533" y="6837"/>
                  </a:lnTo>
                  <a:lnTo>
                    <a:pt x="61191" y="5897"/>
                  </a:lnTo>
                  <a:lnTo>
                    <a:pt x="60764" y="5042"/>
                  </a:lnTo>
                  <a:lnTo>
                    <a:pt x="60251" y="4273"/>
                  </a:lnTo>
                  <a:lnTo>
                    <a:pt x="59738" y="3504"/>
                  </a:lnTo>
                  <a:lnTo>
                    <a:pt x="59054" y="2820"/>
                  </a:lnTo>
                  <a:lnTo>
                    <a:pt x="58371" y="2222"/>
                  </a:lnTo>
                  <a:lnTo>
                    <a:pt x="57687" y="1624"/>
                  </a:lnTo>
                  <a:lnTo>
                    <a:pt x="56832" y="1111"/>
                  </a:lnTo>
                  <a:lnTo>
                    <a:pt x="55978" y="769"/>
                  </a:lnTo>
                  <a:lnTo>
                    <a:pt x="55123" y="427"/>
                  </a:lnTo>
                  <a:lnTo>
                    <a:pt x="54183" y="171"/>
                  </a:lnTo>
                  <a:lnTo>
                    <a:pt x="53243" y="0"/>
                  </a:lnTo>
                  <a:lnTo>
                    <a:pt x="52217" y="0"/>
                  </a:lnTo>
                  <a:lnTo>
                    <a:pt x="52217" y="0"/>
                  </a:lnTo>
                  <a:close/>
                  <a:moveTo>
                    <a:pt x="24870" y="5042"/>
                  </a:moveTo>
                  <a:lnTo>
                    <a:pt x="24870" y="5042"/>
                  </a:lnTo>
                  <a:lnTo>
                    <a:pt x="24955" y="5042"/>
                  </a:lnTo>
                  <a:lnTo>
                    <a:pt x="37176" y="5042"/>
                  </a:lnTo>
                  <a:lnTo>
                    <a:pt x="37176" y="5042"/>
                  </a:lnTo>
                  <a:lnTo>
                    <a:pt x="37433" y="5042"/>
                  </a:lnTo>
                  <a:lnTo>
                    <a:pt x="37689" y="5213"/>
                  </a:lnTo>
                  <a:lnTo>
                    <a:pt x="37860" y="5469"/>
                  </a:lnTo>
                  <a:lnTo>
                    <a:pt x="37946" y="5811"/>
                  </a:lnTo>
                  <a:lnTo>
                    <a:pt x="37946" y="5811"/>
                  </a:lnTo>
                  <a:lnTo>
                    <a:pt x="37860" y="6068"/>
                  </a:lnTo>
                  <a:lnTo>
                    <a:pt x="37689" y="6324"/>
                  </a:lnTo>
                  <a:lnTo>
                    <a:pt x="37433" y="6495"/>
                  </a:lnTo>
                  <a:lnTo>
                    <a:pt x="37091" y="6580"/>
                  </a:lnTo>
                  <a:lnTo>
                    <a:pt x="37091" y="6580"/>
                  </a:lnTo>
                  <a:lnTo>
                    <a:pt x="37091" y="6580"/>
                  </a:lnTo>
                  <a:lnTo>
                    <a:pt x="24870" y="6580"/>
                  </a:lnTo>
                  <a:lnTo>
                    <a:pt x="24870" y="6580"/>
                  </a:lnTo>
                  <a:lnTo>
                    <a:pt x="24870" y="6580"/>
                  </a:lnTo>
                  <a:lnTo>
                    <a:pt x="24528" y="6495"/>
                  </a:lnTo>
                  <a:lnTo>
                    <a:pt x="24272" y="6324"/>
                  </a:lnTo>
                  <a:lnTo>
                    <a:pt x="24101" y="6068"/>
                  </a:lnTo>
                  <a:lnTo>
                    <a:pt x="24101" y="5811"/>
                  </a:lnTo>
                  <a:lnTo>
                    <a:pt x="24101" y="5811"/>
                  </a:lnTo>
                  <a:lnTo>
                    <a:pt x="24101" y="5469"/>
                  </a:lnTo>
                  <a:lnTo>
                    <a:pt x="24272" y="5213"/>
                  </a:lnTo>
                  <a:lnTo>
                    <a:pt x="24528" y="5042"/>
                  </a:lnTo>
                  <a:lnTo>
                    <a:pt x="24870" y="5042"/>
                  </a:lnTo>
                  <a:lnTo>
                    <a:pt x="24870" y="5042"/>
                  </a:lnTo>
                  <a:close/>
                  <a:moveTo>
                    <a:pt x="31023" y="119389"/>
                  </a:moveTo>
                  <a:lnTo>
                    <a:pt x="31023" y="119389"/>
                  </a:lnTo>
                  <a:lnTo>
                    <a:pt x="30340" y="119303"/>
                  </a:lnTo>
                  <a:lnTo>
                    <a:pt x="29741" y="119132"/>
                  </a:lnTo>
                  <a:lnTo>
                    <a:pt x="29143" y="118791"/>
                  </a:lnTo>
                  <a:lnTo>
                    <a:pt x="28630" y="118449"/>
                  </a:lnTo>
                  <a:lnTo>
                    <a:pt x="28288" y="117936"/>
                  </a:lnTo>
                  <a:lnTo>
                    <a:pt x="27947" y="117338"/>
                  </a:lnTo>
                  <a:lnTo>
                    <a:pt x="27776" y="116740"/>
                  </a:lnTo>
                  <a:lnTo>
                    <a:pt x="27690" y="116056"/>
                  </a:lnTo>
                  <a:lnTo>
                    <a:pt x="27690" y="116056"/>
                  </a:lnTo>
                  <a:lnTo>
                    <a:pt x="27776" y="115458"/>
                  </a:lnTo>
                  <a:lnTo>
                    <a:pt x="27947" y="114774"/>
                  </a:lnTo>
                  <a:lnTo>
                    <a:pt x="28288" y="114261"/>
                  </a:lnTo>
                  <a:lnTo>
                    <a:pt x="28630" y="113748"/>
                  </a:lnTo>
                  <a:lnTo>
                    <a:pt x="29143" y="113407"/>
                  </a:lnTo>
                  <a:lnTo>
                    <a:pt x="29741" y="113065"/>
                  </a:lnTo>
                  <a:lnTo>
                    <a:pt x="30340" y="112894"/>
                  </a:lnTo>
                  <a:lnTo>
                    <a:pt x="31023" y="112808"/>
                  </a:lnTo>
                  <a:lnTo>
                    <a:pt x="31023" y="112808"/>
                  </a:lnTo>
                  <a:lnTo>
                    <a:pt x="31621" y="112894"/>
                  </a:lnTo>
                  <a:lnTo>
                    <a:pt x="32305" y="113065"/>
                  </a:lnTo>
                  <a:lnTo>
                    <a:pt x="32818" y="113407"/>
                  </a:lnTo>
                  <a:lnTo>
                    <a:pt x="33331" y="113748"/>
                  </a:lnTo>
                  <a:lnTo>
                    <a:pt x="33758" y="114261"/>
                  </a:lnTo>
                  <a:lnTo>
                    <a:pt x="34014" y="114774"/>
                  </a:lnTo>
                  <a:lnTo>
                    <a:pt x="34185" y="115458"/>
                  </a:lnTo>
                  <a:lnTo>
                    <a:pt x="34271" y="116056"/>
                  </a:lnTo>
                  <a:lnTo>
                    <a:pt x="34271" y="116056"/>
                  </a:lnTo>
                  <a:lnTo>
                    <a:pt x="34185" y="116740"/>
                  </a:lnTo>
                  <a:lnTo>
                    <a:pt x="34014" y="117338"/>
                  </a:lnTo>
                  <a:lnTo>
                    <a:pt x="33758" y="117936"/>
                  </a:lnTo>
                  <a:lnTo>
                    <a:pt x="33331" y="118449"/>
                  </a:lnTo>
                  <a:lnTo>
                    <a:pt x="32818" y="118791"/>
                  </a:lnTo>
                  <a:lnTo>
                    <a:pt x="32305" y="119132"/>
                  </a:lnTo>
                  <a:lnTo>
                    <a:pt x="31621" y="119303"/>
                  </a:lnTo>
                  <a:lnTo>
                    <a:pt x="31023" y="119389"/>
                  </a:lnTo>
                  <a:lnTo>
                    <a:pt x="31023" y="119389"/>
                  </a:lnTo>
                  <a:close/>
                  <a:moveTo>
                    <a:pt x="59482" y="108877"/>
                  </a:moveTo>
                  <a:lnTo>
                    <a:pt x="2479" y="108877"/>
                  </a:lnTo>
                  <a:lnTo>
                    <a:pt x="2479" y="13588"/>
                  </a:lnTo>
                  <a:lnTo>
                    <a:pt x="59482" y="13588"/>
                  </a:lnTo>
                  <a:lnTo>
                    <a:pt x="59482" y="108877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426" name="文字方塊 6425">
            <a:extLst>
              <a:ext uri="{FF2B5EF4-FFF2-40B4-BE49-F238E27FC236}">
                <a16:creationId xmlns:a16="http://schemas.microsoft.com/office/drawing/2014/main" id="{A4E6B1E8-1585-1886-4A25-BE1477028F63}"/>
              </a:ext>
            </a:extLst>
          </p:cNvPr>
          <p:cNvSpPr txBox="1"/>
          <p:nvPr/>
        </p:nvSpPr>
        <p:spPr>
          <a:xfrm>
            <a:off x="810408" y="225942"/>
            <a:ext cx="274480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系統展演</a:t>
            </a:r>
          </a:p>
        </p:txBody>
      </p:sp>
      <p:grpSp>
        <p:nvGrpSpPr>
          <p:cNvPr id="6427" name="Google Shape;8162;p71">
            <a:extLst>
              <a:ext uri="{FF2B5EF4-FFF2-40B4-BE49-F238E27FC236}">
                <a16:creationId xmlns:a16="http://schemas.microsoft.com/office/drawing/2014/main" id="{0058BB82-7070-48DC-1474-09638338AD0C}"/>
              </a:ext>
            </a:extLst>
          </p:cNvPr>
          <p:cNvGrpSpPr/>
          <p:nvPr/>
        </p:nvGrpSpPr>
        <p:grpSpPr>
          <a:xfrm rot="20166649">
            <a:off x="5454149" y="3229455"/>
            <a:ext cx="3488682" cy="1136879"/>
            <a:chOff x="623925" y="3776625"/>
            <a:chExt cx="3212858" cy="1123499"/>
          </a:xfrm>
        </p:grpSpPr>
        <p:sp>
          <p:nvSpPr>
            <p:cNvPr id="6428" name="Google Shape;8163;p71">
              <a:extLst>
                <a:ext uri="{FF2B5EF4-FFF2-40B4-BE49-F238E27FC236}">
                  <a16:creationId xmlns:a16="http://schemas.microsoft.com/office/drawing/2014/main" id="{3DF2C1E1-2374-2B10-5689-CE911D7B1CC9}"/>
                </a:ext>
              </a:extLst>
            </p:cNvPr>
            <p:cNvSpPr/>
            <p:nvPr/>
          </p:nvSpPr>
          <p:spPr>
            <a:xfrm>
              <a:off x="623925" y="4001854"/>
              <a:ext cx="464140" cy="818631"/>
            </a:xfrm>
            <a:custGeom>
              <a:avLst/>
              <a:gdLst/>
              <a:ahLst/>
              <a:cxnLst/>
              <a:rect l="l" t="t" r="r" b="b"/>
              <a:pathLst>
                <a:path w="5088" h="8974" extrusionOk="0">
                  <a:moveTo>
                    <a:pt x="496" y="1"/>
                  </a:moveTo>
                  <a:cubicBezTo>
                    <a:pt x="497" y="1"/>
                    <a:pt x="3709" y="4611"/>
                    <a:pt x="1" y="8974"/>
                  </a:cubicBezTo>
                  <a:cubicBezTo>
                    <a:pt x="90" y="8944"/>
                    <a:pt x="2797" y="7943"/>
                    <a:pt x="4998" y="5127"/>
                  </a:cubicBezTo>
                  <a:cubicBezTo>
                    <a:pt x="5028" y="5087"/>
                    <a:pt x="5057" y="5057"/>
                    <a:pt x="5087" y="5018"/>
                  </a:cubicBezTo>
                  <a:lnTo>
                    <a:pt x="4909" y="3977"/>
                  </a:lnTo>
                  <a:lnTo>
                    <a:pt x="4909" y="3967"/>
                  </a:lnTo>
                  <a:cubicBezTo>
                    <a:pt x="4909" y="3967"/>
                    <a:pt x="4899" y="3937"/>
                    <a:pt x="4859" y="3887"/>
                  </a:cubicBezTo>
                  <a:cubicBezTo>
                    <a:pt x="4621" y="3491"/>
                    <a:pt x="3402" y="1706"/>
                    <a:pt x="496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9" name="Google Shape;8164;p71">
              <a:extLst>
                <a:ext uri="{FF2B5EF4-FFF2-40B4-BE49-F238E27FC236}">
                  <a16:creationId xmlns:a16="http://schemas.microsoft.com/office/drawing/2014/main" id="{1F53E464-10F1-16FE-0D9E-41CCD6771486}"/>
                </a:ext>
              </a:extLst>
            </p:cNvPr>
            <p:cNvSpPr/>
            <p:nvPr/>
          </p:nvSpPr>
          <p:spPr>
            <a:xfrm>
              <a:off x="2136308" y="3776625"/>
              <a:ext cx="489409" cy="425188"/>
            </a:xfrm>
            <a:custGeom>
              <a:avLst/>
              <a:gdLst/>
              <a:ahLst/>
              <a:cxnLst/>
              <a:rect l="l" t="t" r="r" b="b"/>
              <a:pathLst>
                <a:path w="5365" h="4661" extrusionOk="0">
                  <a:moveTo>
                    <a:pt x="1418" y="1"/>
                  </a:moveTo>
                  <a:cubicBezTo>
                    <a:pt x="1468" y="70"/>
                    <a:pt x="3173" y="2559"/>
                    <a:pt x="962" y="4046"/>
                  </a:cubicBezTo>
                  <a:cubicBezTo>
                    <a:pt x="783" y="4165"/>
                    <a:pt x="585" y="4274"/>
                    <a:pt x="357" y="4373"/>
                  </a:cubicBezTo>
                  <a:cubicBezTo>
                    <a:pt x="248" y="4423"/>
                    <a:pt x="129" y="4472"/>
                    <a:pt x="0" y="4522"/>
                  </a:cubicBezTo>
                  <a:lnTo>
                    <a:pt x="5364" y="4661"/>
                  </a:lnTo>
                  <a:cubicBezTo>
                    <a:pt x="4214" y="1230"/>
                    <a:pt x="1497" y="30"/>
                    <a:pt x="1418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0" name="Google Shape;8165;p71">
              <a:extLst>
                <a:ext uri="{FF2B5EF4-FFF2-40B4-BE49-F238E27FC236}">
                  <a16:creationId xmlns:a16="http://schemas.microsoft.com/office/drawing/2014/main" id="{6A620AEA-A610-FCBB-101C-B2A3460CB734}"/>
                </a:ext>
              </a:extLst>
            </p:cNvPr>
            <p:cNvSpPr/>
            <p:nvPr/>
          </p:nvSpPr>
          <p:spPr>
            <a:xfrm>
              <a:off x="2168874" y="4621439"/>
              <a:ext cx="370911" cy="278685"/>
            </a:xfrm>
            <a:custGeom>
              <a:avLst/>
              <a:gdLst/>
              <a:ahLst/>
              <a:cxnLst/>
              <a:rect l="l" t="t" r="r" b="b"/>
              <a:pathLst>
                <a:path w="4066" h="3055" extrusionOk="0">
                  <a:moveTo>
                    <a:pt x="4065" y="1"/>
                  </a:moveTo>
                  <a:lnTo>
                    <a:pt x="1547" y="486"/>
                  </a:lnTo>
                  <a:lnTo>
                    <a:pt x="1537" y="486"/>
                  </a:lnTo>
                  <a:cubicBezTo>
                    <a:pt x="1547" y="556"/>
                    <a:pt x="1547" y="625"/>
                    <a:pt x="1547" y="695"/>
                  </a:cubicBezTo>
                  <a:cubicBezTo>
                    <a:pt x="1537" y="1904"/>
                    <a:pt x="0" y="3054"/>
                    <a:pt x="0" y="3054"/>
                  </a:cubicBezTo>
                  <a:cubicBezTo>
                    <a:pt x="2935" y="2390"/>
                    <a:pt x="4065" y="1"/>
                    <a:pt x="4065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1" name="Google Shape;8166;p71">
              <a:extLst>
                <a:ext uri="{FF2B5EF4-FFF2-40B4-BE49-F238E27FC236}">
                  <a16:creationId xmlns:a16="http://schemas.microsoft.com/office/drawing/2014/main" id="{91971A07-C0FB-41BF-E2D2-863D639FE11C}"/>
                </a:ext>
              </a:extLst>
            </p:cNvPr>
            <p:cNvSpPr/>
            <p:nvPr/>
          </p:nvSpPr>
          <p:spPr>
            <a:xfrm>
              <a:off x="1495924" y="4590697"/>
              <a:ext cx="277773" cy="171042"/>
            </a:xfrm>
            <a:custGeom>
              <a:avLst/>
              <a:gdLst/>
              <a:ahLst/>
              <a:cxnLst/>
              <a:rect l="l" t="t" r="r" b="b"/>
              <a:pathLst>
                <a:path w="3045" h="1875" extrusionOk="0">
                  <a:moveTo>
                    <a:pt x="1150" y="0"/>
                  </a:moveTo>
                  <a:cubicBezTo>
                    <a:pt x="1150" y="0"/>
                    <a:pt x="1150" y="10"/>
                    <a:pt x="1150" y="40"/>
                  </a:cubicBezTo>
                  <a:cubicBezTo>
                    <a:pt x="1140" y="70"/>
                    <a:pt x="1130" y="149"/>
                    <a:pt x="1111" y="238"/>
                  </a:cubicBezTo>
                  <a:cubicBezTo>
                    <a:pt x="1021" y="585"/>
                    <a:pt x="763" y="1250"/>
                    <a:pt x="0" y="1864"/>
                  </a:cubicBezTo>
                  <a:cubicBezTo>
                    <a:pt x="0" y="1864"/>
                    <a:pt x="65" y="1874"/>
                    <a:pt x="182" y="1874"/>
                  </a:cubicBezTo>
                  <a:cubicBezTo>
                    <a:pt x="624" y="1874"/>
                    <a:pt x="1801" y="1738"/>
                    <a:pt x="2985" y="437"/>
                  </a:cubicBezTo>
                  <a:cubicBezTo>
                    <a:pt x="2994" y="417"/>
                    <a:pt x="3014" y="407"/>
                    <a:pt x="3024" y="387"/>
                  </a:cubicBezTo>
                  <a:cubicBezTo>
                    <a:pt x="3034" y="387"/>
                    <a:pt x="3034" y="377"/>
                    <a:pt x="3044" y="377"/>
                  </a:cubicBezTo>
                  <a:lnTo>
                    <a:pt x="1150" y="0"/>
                  </a:ln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2" name="Google Shape;8167;p71">
              <a:extLst>
                <a:ext uri="{FF2B5EF4-FFF2-40B4-BE49-F238E27FC236}">
                  <a16:creationId xmlns:a16="http://schemas.microsoft.com/office/drawing/2014/main" id="{E10F92DB-6B30-1664-7655-1600092A008F}"/>
                </a:ext>
              </a:extLst>
            </p:cNvPr>
            <p:cNvSpPr/>
            <p:nvPr/>
          </p:nvSpPr>
          <p:spPr>
            <a:xfrm>
              <a:off x="1163052" y="4214403"/>
              <a:ext cx="301217" cy="122238"/>
            </a:xfrm>
            <a:custGeom>
              <a:avLst/>
              <a:gdLst/>
              <a:ahLst/>
              <a:cxnLst/>
              <a:rect l="l" t="t" r="r" b="b"/>
              <a:pathLst>
                <a:path w="3302" h="1340" extrusionOk="0">
                  <a:moveTo>
                    <a:pt x="2747" y="1"/>
                  </a:moveTo>
                  <a:cubicBezTo>
                    <a:pt x="2747" y="1"/>
                    <a:pt x="1716" y="437"/>
                    <a:pt x="0" y="516"/>
                  </a:cubicBezTo>
                  <a:lnTo>
                    <a:pt x="317" y="1181"/>
                  </a:lnTo>
                  <a:lnTo>
                    <a:pt x="377" y="1300"/>
                  </a:lnTo>
                  <a:lnTo>
                    <a:pt x="397" y="1339"/>
                  </a:lnTo>
                  <a:lnTo>
                    <a:pt x="3302" y="715"/>
                  </a:lnTo>
                  <a:lnTo>
                    <a:pt x="2747" y="1"/>
                  </a:ln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3" name="Google Shape;8168;p71">
              <a:extLst>
                <a:ext uri="{FF2B5EF4-FFF2-40B4-BE49-F238E27FC236}">
                  <a16:creationId xmlns:a16="http://schemas.microsoft.com/office/drawing/2014/main" id="{78A05A0B-BB0A-954F-C296-6C2D5BFB5C5F}"/>
                </a:ext>
              </a:extLst>
            </p:cNvPr>
            <p:cNvSpPr/>
            <p:nvPr/>
          </p:nvSpPr>
          <p:spPr>
            <a:xfrm>
              <a:off x="1163964" y="4492998"/>
              <a:ext cx="301217" cy="123150"/>
            </a:xfrm>
            <a:custGeom>
              <a:avLst/>
              <a:gdLst/>
              <a:ahLst/>
              <a:cxnLst/>
              <a:rect l="l" t="t" r="r" b="b"/>
              <a:pathLst>
                <a:path w="3302" h="1350" extrusionOk="0">
                  <a:moveTo>
                    <a:pt x="397" y="1"/>
                  </a:moveTo>
                  <a:lnTo>
                    <a:pt x="307" y="189"/>
                  </a:lnTo>
                  <a:lnTo>
                    <a:pt x="0" y="833"/>
                  </a:lnTo>
                  <a:cubicBezTo>
                    <a:pt x="1715" y="913"/>
                    <a:pt x="2757" y="1349"/>
                    <a:pt x="2757" y="1349"/>
                  </a:cubicBezTo>
                  <a:lnTo>
                    <a:pt x="3193" y="784"/>
                  </a:lnTo>
                  <a:lnTo>
                    <a:pt x="3193" y="774"/>
                  </a:lnTo>
                  <a:lnTo>
                    <a:pt x="3302" y="635"/>
                  </a:lnTo>
                  <a:lnTo>
                    <a:pt x="397" y="1"/>
                  </a:ln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4" name="Google Shape;8169;p71">
              <a:extLst>
                <a:ext uri="{FF2B5EF4-FFF2-40B4-BE49-F238E27FC236}">
                  <a16:creationId xmlns:a16="http://schemas.microsoft.com/office/drawing/2014/main" id="{9D140BF8-E726-155B-67A1-C9203F7A67B0}"/>
                </a:ext>
              </a:extLst>
            </p:cNvPr>
            <p:cNvSpPr/>
            <p:nvPr/>
          </p:nvSpPr>
          <p:spPr>
            <a:xfrm>
              <a:off x="974859" y="4169795"/>
              <a:ext cx="2861923" cy="497710"/>
            </a:xfrm>
            <a:custGeom>
              <a:avLst/>
              <a:gdLst/>
              <a:ahLst/>
              <a:cxnLst/>
              <a:rect l="l" t="t" r="r" b="b"/>
              <a:pathLst>
                <a:path w="31373" h="5456" extrusionOk="0">
                  <a:moveTo>
                    <a:pt x="15034" y="0"/>
                  </a:moveTo>
                  <a:cubicBezTo>
                    <a:pt x="14401" y="0"/>
                    <a:pt x="13750" y="23"/>
                    <a:pt x="13089" y="63"/>
                  </a:cubicBezTo>
                  <a:cubicBezTo>
                    <a:pt x="10461" y="232"/>
                    <a:pt x="7685" y="678"/>
                    <a:pt x="5335" y="1154"/>
                  </a:cubicBezTo>
                  <a:cubicBezTo>
                    <a:pt x="4264" y="1372"/>
                    <a:pt x="3283" y="1590"/>
                    <a:pt x="2440" y="1789"/>
                  </a:cubicBezTo>
                  <a:cubicBezTo>
                    <a:pt x="1924" y="1917"/>
                    <a:pt x="1468" y="2026"/>
                    <a:pt x="1062" y="2126"/>
                  </a:cubicBezTo>
                  <a:cubicBezTo>
                    <a:pt x="764" y="2205"/>
                    <a:pt x="506" y="2274"/>
                    <a:pt x="278" y="2334"/>
                  </a:cubicBezTo>
                  <a:cubicBezTo>
                    <a:pt x="21" y="2403"/>
                    <a:pt x="1" y="2770"/>
                    <a:pt x="259" y="2859"/>
                  </a:cubicBezTo>
                  <a:cubicBezTo>
                    <a:pt x="526" y="2949"/>
                    <a:pt x="863" y="3058"/>
                    <a:pt x="1240" y="3177"/>
                  </a:cubicBezTo>
                  <a:cubicBezTo>
                    <a:pt x="1607" y="3286"/>
                    <a:pt x="2014" y="3415"/>
                    <a:pt x="2470" y="3544"/>
                  </a:cubicBezTo>
                  <a:cubicBezTo>
                    <a:pt x="3293" y="3791"/>
                    <a:pt x="4254" y="4049"/>
                    <a:pt x="5286" y="4297"/>
                  </a:cubicBezTo>
                  <a:cubicBezTo>
                    <a:pt x="5791" y="4426"/>
                    <a:pt x="6317" y="4535"/>
                    <a:pt x="6862" y="4654"/>
                  </a:cubicBezTo>
                  <a:cubicBezTo>
                    <a:pt x="7467" y="4783"/>
                    <a:pt x="8102" y="4902"/>
                    <a:pt x="8736" y="5001"/>
                  </a:cubicBezTo>
                  <a:cubicBezTo>
                    <a:pt x="10365" y="5276"/>
                    <a:pt x="12050" y="5455"/>
                    <a:pt x="13641" y="5455"/>
                  </a:cubicBezTo>
                  <a:cubicBezTo>
                    <a:pt x="13832" y="5455"/>
                    <a:pt x="14022" y="5453"/>
                    <a:pt x="14209" y="5447"/>
                  </a:cubicBezTo>
                  <a:cubicBezTo>
                    <a:pt x="14209" y="5447"/>
                    <a:pt x="14358" y="5447"/>
                    <a:pt x="14626" y="5437"/>
                  </a:cubicBezTo>
                  <a:cubicBezTo>
                    <a:pt x="15092" y="5418"/>
                    <a:pt x="15925" y="5358"/>
                    <a:pt x="17015" y="5199"/>
                  </a:cubicBezTo>
                  <a:cubicBezTo>
                    <a:pt x="17719" y="5090"/>
                    <a:pt x="18523" y="4952"/>
                    <a:pt x="19405" y="4743"/>
                  </a:cubicBezTo>
                  <a:cubicBezTo>
                    <a:pt x="19564" y="4704"/>
                    <a:pt x="19732" y="4674"/>
                    <a:pt x="19901" y="4624"/>
                  </a:cubicBezTo>
                  <a:cubicBezTo>
                    <a:pt x="20942" y="4367"/>
                    <a:pt x="22092" y="4029"/>
                    <a:pt x="23282" y="3573"/>
                  </a:cubicBezTo>
                  <a:lnTo>
                    <a:pt x="20407" y="3415"/>
                  </a:lnTo>
                  <a:cubicBezTo>
                    <a:pt x="21824" y="2899"/>
                    <a:pt x="22935" y="2730"/>
                    <a:pt x="25166" y="2730"/>
                  </a:cubicBezTo>
                  <a:cubicBezTo>
                    <a:pt x="27407" y="2730"/>
                    <a:pt x="31373" y="2493"/>
                    <a:pt x="31373" y="2493"/>
                  </a:cubicBezTo>
                  <a:cubicBezTo>
                    <a:pt x="28577" y="2225"/>
                    <a:pt x="22905" y="2155"/>
                    <a:pt x="20436" y="936"/>
                  </a:cubicBezTo>
                  <a:cubicBezTo>
                    <a:pt x="19762" y="599"/>
                    <a:pt x="18949" y="371"/>
                    <a:pt x="18057" y="222"/>
                  </a:cubicBezTo>
                  <a:cubicBezTo>
                    <a:pt x="17133" y="66"/>
                    <a:pt x="16110" y="0"/>
                    <a:pt x="15034" y="0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5" name="Google Shape;8170;p71">
              <a:extLst>
                <a:ext uri="{FF2B5EF4-FFF2-40B4-BE49-F238E27FC236}">
                  <a16:creationId xmlns:a16="http://schemas.microsoft.com/office/drawing/2014/main" id="{A4D55C84-1B59-17A1-921E-E06D0337069D}"/>
                </a:ext>
              </a:extLst>
            </p:cNvPr>
            <p:cNvSpPr/>
            <p:nvPr/>
          </p:nvSpPr>
          <p:spPr>
            <a:xfrm>
              <a:off x="2792930" y="4311191"/>
              <a:ext cx="61575" cy="62487"/>
            </a:xfrm>
            <a:custGeom>
              <a:avLst/>
              <a:gdLst/>
              <a:ahLst/>
              <a:cxnLst/>
              <a:rect l="l" t="t" r="r" b="b"/>
              <a:pathLst>
                <a:path w="675" h="685" extrusionOk="0">
                  <a:moveTo>
                    <a:pt x="338" y="1"/>
                  </a:moveTo>
                  <a:cubicBezTo>
                    <a:pt x="318" y="1"/>
                    <a:pt x="298" y="10"/>
                    <a:pt x="278" y="10"/>
                  </a:cubicBezTo>
                  <a:cubicBezTo>
                    <a:pt x="367" y="30"/>
                    <a:pt x="437" y="110"/>
                    <a:pt x="437" y="209"/>
                  </a:cubicBezTo>
                  <a:cubicBezTo>
                    <a:pt x="437" y="318"/>
                    <a:pt x="338" y="417"/>
                    <a:pt x="229" y="417"/>
                  </a:cubicBezTo>
                  <a:cubicBezTo>
                    <a:pt x="120" y="417"/>
                    <a:pt x="30" y="328"/>
                    <a:pt x="20" y="219"/>
                  </a:cubicBezTo>
                  <a:cubicBezTo>
                    <a:pt x="11" y="258"/>
                    <a:pt x="1" y="298"/>
                    <a:pt x="1" y="338"/>
                  </a:cubicBezTo>
                  <a:cubicBezTo>
                    <a:pt x="1" y="526"/>
                    <a:pt x="149" y="685"/>
                    <a:pt x="338" y="685"/>
                  </a:cubicBezTo>
                  <a:cubicBezTo>
                    <a:pt x="526" y="685"/>
                    <a:pt x="675" y="526"/>
                    <a:pt x="675" y="338"/>
                  </a:cubicBezTo>
                  <a:cubicBezTo>
                    <a:pt x="675" y="159"/>
                    <a:pt x="526" y="1"/>
                    <a:pt x="338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6" name="Google Shape;8171;p71">
              <a:extLst>
                <a:ext uri="{FF2B5EF4-FFF2-40B4-BE49-F238E27FC236}">
                  <a16:creationId xmlns:a16="http://schemas.microsoft.com/office/drawing/2014/main" id="{7084F537-F076-7269-BFD0-91223F779E60}"/>
                </a:ext>
              </a:extLst>
            </p:cNvPr>
            <p:cNvSpPr/>
            <p:nvPr/>
          </p:nvSpPr>
          <p:spPr>
            <a:xfrm>
              <a:off x="623925" y="4001854"/>
              <a:ext cx="464140" cy="818631"/>
            </a:xfrm>
            <a:custGeom>
              <a:avLst/>
              <a:gdLst/>
              <a:ahLst/>
              <a:cxnLst/>
              <a:rect l="l" t="t" r="r" b="b"/>
              <a:pathLst>
                <a:path w="5088" h="8974" extrusionOk="0">
                  <a:moveTo>
                    <a:pt x="496" y="1"/>
                  </a:moveTo>
                  <a:cubicBezTo>
                    <a:pt x="497" y="1"/>
                    <a:pt x="3709" y="4611"/>
                    <a:pt x="1" y="8974"/>
                  </a:cubicBezTo>
                  <a:cubicBezTo>
                    <a:pt x="90" y="8944"/>
                    <a:pt x="2797" y="7943"/>
                    <a:pt x="4998" y="5127"/>
                  </a:cubicBezTo>
                  <a:cubicBezTo>
                    <a:pt x="5028" y="5087"/>
                    <a:pt x="5057" y="5057"/>
                    <a:pt x="5087" y="5018"/>
                  </a:cubicBezTo>
                  <a:lnTo>
                    <a:pt x="4909" y="3977"/>
                  </a:lnTo>
                  <a:lnTo>
                    <a:pt x="4909" y="3967"/>
                  </a:lnTo>
                  <a:cubicBezTo>
                    <a:pt x="4909" y="3967"/>
                    <a:pt x="4899" y="3937"/>
                    <a:pt x="4859" y="3887"/>
                  </a:cubicBezTo>
                  <a:cubicBezTo>
                    <a:pt x="4621" y="3491"/>
                    <a:pt x="3402" y="1706"/>
                    <a:pt x="49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7" name="Google Shape;8172;p71">
              <a:extLst>
                <a:ext uri="{FF2B5EF4-FFF2-40B4-BE49-F238E27FC236}">
                  <a16:creationId xmlns:a16="http://schemas.microsoft.com/office/drawing/2014/main" id="{05851087-A7D9-6EFF-0515-003640BB83CB}"/>
                </a:ext>
              </a:extLst>
            </p:cNvPr>
            <p:cNvSpPr/>
            <p:nvPr/>
          </p:nvSpPr>
          <p:spPr>
            <a:xfrm>
              <a:off x="2136308" y="3776625"/>
              <a:ext cx="489409" cy="425188"/>
            </a:xfrm>
            <a:custGeom>
              <a:avLst/>
              <a:gdLst/>
              <a:ahLst/>
              <a:cxnLst/>
              <a:rect l="l" t="t" r="r" b="b"/>
              <a:pathLst>
                <a:path w="5365" h="4661" extrusionOk="0">
                  <a:moveTo>
                    <a:pt x="1418" y="1"/>
                  </a:moveTo>
                  <a:cubicBezTo>
                    <a:pt x="1468" y="70"/>
                    <a:pt x="3173" y="2559"/>
                    <a:pt x="962" y="4046"/>
                  </a:cubicBezTo>
                  <a:cubicBezTo>
                    <a:pt x="783" y="4165"/>
                    <a:pt x="585" y="4274"/>
                    <a:pt x="357" y="4373"/>
                  </a:cubicBezTo>
                  <a:cubicBezTo>
                    <a:pt x="248" y="4423"/>
                    <a:pt x="129" y="4472"/>
                    <a:pt x="0" y="4522"/>
                  </a:cubicBezTo>
                  <a:lnTo>
                    <a:pt x="5364" y="4661"/>
                  </a:lnTo>
                  <a:cubicBezTo>
                    <a:pt x="4214" y="1230"/>
                    <a:pt x="1497" y="30"/>
                    <a:pt x="141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8" name="Google Shape;8173;p71">
              <a:extLst>
                <a:ext uri="{FF2B5EF4-FFF2-40B4-BE49-F238E27FC236}">
                  <a16:creationId xmlns:a16="http://schemas.microsoft.com/office/drawing/2014/main" id="{CF99C6E8-F78C-94AF-2EB1-3C825DBDCEBA}"/>
                </a:ext>
              </a:extLst>
            </p:cNvPr>
            <p:cNvSpPr/>
            <p:nvPr/>
          </p:nvSpPr>
          <p:spPr>
            <a:xfrm>
              <a:off x="2168874" y="4621439"/>
              <a:ext cx="370911" cy="278685"/>
            </a:xfrm>
            <a:custGeom>
              <a:avLst/>
              <a:gdLst/>
              <a:ahLst/>
              <a:cxnLst/>
              <a:rect l="l" t="t" r="r" b="b"/>
              <a:pathLst>
                <a:path w="4066" h="3055" extrusionOk="0">
                  <a:moveTo>
                    <a:pt x="4065" y="1"/>
                  </a:moveTo>
                  <a:lnTo>
                    <a:pt x="1547" y="486"/>
                  </a:lnTo>
                  <a:lnTo>
                    <a:pt x="1537" y="486"/>
                  </a:lnTo>
                  <a:cubicBezTo>
                    <a:pt x="1547" y="556"/>
                    <a:pt x="1547" y="625"/>
                    <a:pt x="1547" y="695"/>
                  </a:cubicBezTo>
                  <a:cubicBezTo>
                    <a:pt x="1537" y="1904"/>
                    <a:pt x="0" y="3054"/>
                    <a:pt x="0" y="3054"/>
                  </a:cubicBezTo>
                  <a:cubicBezTo>
                    <a:pt x="2935" y="2390"/>
                    <a:pt x="4065" y="1"/>
                    <a:pt x="406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9" name="Google Shape;8174;p71">
              <a:extLst>
                <a:ext uri="{FF2B5EF4-FFF2-40B4-BE49-F238E27FC236}">
                  <a16:creationId xmlns:a16="http://schemas.microsoft.com/office/drawing/2014/main" id="{CBD6858B-D16B-E450-04A1-C5667D5B92F1}"/>
                </a:ext>
              </a:extLst>
            </p:cNvPr>
            <p:cNvSpPr/>
            <p:nvPr/>
          </p:nvSpPr>
          <p:spPr>
            <a:xfrm>
              <a:off x="1495924" y="4590697"/>
              <a:ext cx="277773" cy="171042"/>
            </a:xfrm>
            <a:custGeom>
              <a:avLst/>
              <a:gdLst/>
              <a:ahLst/>
              <a:cxnLst/>
              <a:rect l="l" t="t" r="r" b="b"/>
              <a:pathLst>
                <a:path w="3045" h="1875" extrusionOk="0">
                  <a:moveTo>
                    <a:pt x="1150" y="0"/>
                  </a:moveTo>
                  <a:cubicBezTo>
                    <a:pt x="1150" y="0"/>
                    <a:pt x="1150" y="10"/>
                    <a:pt x="1150" y="40"/>
                  </a:cubicBezTo>
                  <a:cubicBezTo>
                    <a:pt x="1140" y="70"/>
                    <a:pt x="1130" y="149"/>
                    <a:pt x="1111" y="238"/>
                  </a:cubicBezTo>
                  <a:cubicBezTo>
                    <a:pt x="1021" y="585"/>
                    <a:pt x="763" y="1250"/>
                    <a:pt x="0" y="1864"/>
                  </a:cubicBezTo>
                  <a:cubicBezTo>
                    <a:pt x="0" y="1864"/>
                    <a:pt x="65" y="1874"/>
                    <a:pt x="182" y="1874"/>
                  </a:cubicBezTo>
                  <a:cubicBezTo>
                    <a:pt x="624" y="1874"/>
                    <a:pt x="1801" y="1738"/>
                    <a:pt x="2985" y="437"/>
                  </a:cubicBezTo>
                  <a:cubicBezTo>
                    <a:pt x="2994" y="417"/>
                    <a:pt x="3014" y="407"/>
                    <a:pt x="3024" y="387"/>
                  </a:cubicBezTo>
                  <a:cubicBezTo>
                    <a:pt x="3034" y="387"/>
                    <a:pt x="3034" y="377"/>
                    <a:pt x="3044" y="377"/>
                  </a:cubicBezTo>
                  <a:lnTo>
                    <a:pt x="1150" y="0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0" name="Google Shape;8175;p71">
              <a:extLst>
                <a:ext uri="{FF2B5EF4-FFF2-40B4-BE49-F238E27FC236}">
                  <a16:creationId xmlns:a16="http://schemas.microsoft.com/office/drawing/2014/main" id="{95B85787-734A-B3EC-61C6-4AA549BAF49C}"/>
                </a:ext>
              </a:extLst>
            </p:cNvPr>
            <p:cNvSpPr/>
            <p:nvPr/>
          </p:nvSpPr>
          <p:spPr>
            <a:xfrm>
              <a:off x="1163052" y="4214403"/>
              <a:ext cx="301217" cy="122238"/>
            </a:xfrm>
            <a:custGeom>
              <a:avLst/>
              <a:gdLst/>
              <a:ahLst/>
              <a:cxnLst/>
              <a:rect l="l" t="t" r="r" b="b"/>
              <a:pathLst>
                <a:path w="3302" h="1340" extrusionOk="0">
                  <a:moveTo>
                    <a:pt x="2747" y="1"/>
                  </a:moveTo>
                  <a:cubicBezTo>
                    <a:pt x="2747" y="1"/>
                    <a:pt x="1716" y="437"/>
                    <a:pt x="0" y="516"/>
                  </a:cubicBezTo>
                  <a:lnTo>
                    <a:pt x="317" y="1181"/>
                  </a:lnTo>
                  <a:lnTo>
                    <a:pt x="377" y="1300"/>
                  </a:lnTo>
                  <a:lnTo>
                    <a:pt x="397" y="1339"/>
                  </a:lnTo>
                  <a:lnTo>
                    <a:pt x="3302" y="715"/>
                  </a:lnTo>
                  <a:lnTo>
                    <a:pt x="274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1" name="Google Shape;8176;p71">
              <a:extLst>
                <a:ext uri="{FF2B5EF4-FFF2-40B4-BE49-F238E27FC236}">
                  <a16:creationId xmlns:a16="http://schemas.microsoft.com/office/drawing/2014/main" id="{B5E22766-63EB-6170-2F2D-EAFF2C3918BB}"/>
                </a:ext>
              </a:extLst>
            </p:cNvPr>
            <p:cNvSpPr/>
            <p:nvPr/>
          </p:nvSpPr>
          <p:spPr>
            <a:xfrm>
              <a:off x="1163964" y="4492998"/>
              <a:ext cx="301217" cy="123150"/>
            </a:xfrm>
            <a:custGeom>
              <a:avLst/>
              <a:gdLst/>
              <a:ahLst/>
              <a:cxnLst/>
              <a:rect l="l" t="t" r="r" b="b"/>
              <a:pathLst>
                <a:path w="3302" h="1350" extrusionOk="0">
                  <a:moveTo>
                    <a:pt x="397" y="1"/>
                  </a:moveTo>
                  <a:lnTo>
                    <a:pt x="307" y="189"/>
                  </a:lnTo>
                  <a:lnTo>
                    <a:pt x="0" y="833"/>
                  </a:lnTo>
                  <a:cubicBezTo>
                    <a:pt x="1715" y="913"/>
                    <a:pt x="2757" y="1349"/>
                    <a:pt x="2757" y="1349"/>
                  </a:cubicBezTo>
                  <a:lnTo>
                    <a:pt x="3193" y="784"/>
                  </a:lnTo>
                  <a:lnTo>
                    <a:pt x="3193" y="774"/>
                  </a:lnTo>
                  <a:lnTo>
                    <a:pt x="3302" y="635"/>
                  </a:lnTo>
                  <a:lnTo>
                    <a:pt x="39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2" name="Google Shape;8177;p71">
              <a:extLst>
                <a:ext uri="{FF2B5EF4-FFF2-40B4-BE49-F238E27FC236}">
                  <a16:creationId xmlns:a16="http://schemas.microsoft.com/office/drawing/2014/main" id="{6418F006-DF62-3539-235F-57184D438D7B}"/>
                </a:ext>
              </a:extLst>
            </p:cNvPr>
            <p:cNvSpPr/>
            <p:nvPr/>
          </p:nvSpPr>
          <p:spPr>
            <a:xfrm>
              <a:off x="974859" y="4169795"/>
              <a:ext cx="2861923" cy="497710"/>
            </a:xfrm>
            <a:custGeom>
              <a:avLst/>
              <a:gdLst/>
              <a:ahLst/>
              <a:cxnLst/>
              <a:rect l="l" t="t" r="r" b="b"/>
              <a:pathLst>
                <a:path w="31373" h="5456" extrusionOk="0">
                  <a:moveTo>
                    <a:pt x="15034" y="0"/>
                  </a:moveTo>
                  <a:cubicBezTo>
                    <a:pt x="14401" y="0"/>
                    <a:pt x="13750" y="23"/>
                    <a:pt x="13089" y="63"/>
                  </a:cubicBezTo>
                  <a:cubicBezTo>
                    <a:pt x="10461" y="232"/>
                    <a:pt x="7685" y="678"/>
                    <a:pt x="5335" y="1154"/>
                  </a:cubicBezTo>
                  <a:cubicBezTo>
                    <a:pt x="4264" y="1372"/>
                    <a:pt x="3283" y="1590"/>
                    <a:pt x="2440" y="1789"/>
                  </a:cubicBezTo>
                  <a:cubicBezTo>
                    <a:pt x="1924" y="1917"/>
                    <a:pt x="1468" y="2026"/>
                    <a:pt x="1062" y="2126"/>
                  </a:cubicBezTo>
                  <a:cubicBezTo>
                    <a:pt x="764" y="2205"/>
                    <a:pt x="506" y="2274"/>
                    <a:pt x="278" y="2334"/>
                  </a:cubicBezTo>
                  <a:cubicBezTo>
                    <a:pt x="21" y="2403"/>
                    <a:pt x="1" y="2770"/>
                    <a:pt x="259" y="2859"/>
                  </a:cubicBezTo>
                  <a:cubicBezTo>
                    <a:pt x="526" y="2949"/>
                    <a:pt x="863" y="3058"/>
                    <a:pt x="1240" y="3177"/>
                  </a:cubicBezTo>
                  <a:cubicBezTo>
                    <a:pt x="1607" y="3286"/>
                    <a:pt x="2014" y="3415"/>
                    <a:pt x="2470" y="3544"/>
                  </a:cubicBezTo>
                  <a:cubicBezTo>
                    <a:pt x="3293" y="3791"/>
                    <a:pt x="4254" y="4049"/>
                    <a:pt x="5286" y="4297"/>
                  </a:cubicBezTo>
                  <a:cubicBezTo>
                    <a:pt x="5791" y="4426"/>
                    <a:pt x="6317" y="4535"/>
                    <a:pt x="6862" y="4654"/>
                  </a:cubicBezTo>
                  <a:cubicBezTo>
                    <a:pt x="7467" y="4783"/>
                    <a:pt x="8102" y="4902"/>
                    <a:pt x="8736" y="5001"/>
                  </a:cubicBezTo>
                  <a:cubicBezTo>
                    <a:pt x="10365" y="5276"/>
                    <a:pt x="12050" y="5455"/>
                    <a:pt x="13641" y="5455"/>
                  </a:cubicBezTo>
                  <a:cubicBezTo>
                    <a:pt x="13832" y="5455"/>
                    <a:pt x="14022" y="5453"/>
                    <a:pt x="14209" y="5447"/>
                  </a:cubicBezTo>
                  <a:cubicBezTo>
                    <a:pt x="14209" y="5447"/>
                    <a:pt x="14358" y="5447"/>
                    <a:pt x="14626" y="5437"/>
                  </a:cubicBezTo>
                  <a:cubicBezTo>
                    <a:pt x="15092" y="5418"/>
                    <a:pt x="15925" y="5358"/>
                    <a:pt x="17015" y="5199"/>
                  </a:cubicBezTo>
                  <a:cubicBezTo>
                    <a:pt x="17719" y="5090"/>
                    <a:pt x="18523" y="4952"/>
                    <a:pt x="19405" y="4743"/>
                  </a:cubicBezTo>
                  <a:cubicBezTo>
                    <a:pt x="19564" y="4704"/>
                    <a:pt x="19732" y="4674"/>
                    <a:pt x="19901" y="4624"/>
                  </a:cubicBezTo>
                  <a:cubicBezTo>
                    <a:pt x="20942" y="4367"/>
                    <a:pt x="22092" y="4029"/>
                    <a:pt x="23282" y="3573"/>
                  </a:cubicBezTo>
                  <a:lnTo>
                    <a:pt x="20407" y="3415"/>
                  </a:lnTo>
                  <a:cubicBezTo>
                    <a:pt x="21824" y="2899"/>
                    <a:pt x="22935" y="2730"/>
                    <a:pt x="25166" y="2730"/>
                  </a:cubicBezTo>
                  <a:cubicBezTo>
                    <a:pt x="27407" y="2730"/>
                    <a:pt x="31373" y="2493"/>
                    <a:pt x="31373" y="2493"/>
                  </a:cubicBezTo>
                  <a:cubicBezTo>
                    <a:pt x="28577" y="2225"/>
                    <a:pt x="22905" y="2155"/>
                    <a:pt x="20436" y="936"/>
                  </a:cubicBezTo>
                  <a:cubicBezTo>
                    <a:pt x="19762" y="599"/>
                    <a:pt x="18949" y="371"/>
                    <a:pt x="18057" y="222"/>
                  </a:cubicBezTo>
                  <a:cubicBezTo>
                    <a:pt x="17133" y="66"/>
                    <a:pt x="16110" y="0"/>
                    <a:pt x="15034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3" name="Google Shape;8178;p71">
              <a:extLst>
                <a:ext uri="{FF2B5EF4-FFF2-40B4-BE49-F238E27FC236}">
                  <a16:creationId xmlns:a16="http://schemas.microsoft.com/office/drawing/2014/main" id="{79DA9637-F6E4-44C4-7E2C-930A9EFC4BBE}"/>
                </a:ext>
              </a:extLst>
            </p:cNvPr>
            <p:cNvSpPr/>
            <p:nvPr/>
          </p:nvSpPr>
          <p:spPr>
            <a:xfrm>
              <a:off x="2792930" y="4311191"/>
              <a:ext cx="61575" cy="62487"/>
            </a:xfrm>
            <a:custGeom>
              <a:avLst/>
              <a:gdLst/>
              <a:ahLst/>
              <a:cxnLst/>
              <a:rect l="l" t="t" r="r" b="b"/>
              <a:pathLst>
                <a:path w="675" h="685" extrusionOk="0">
                  <a:moveTo>
                    <a:pt x="338" y="1"/>
                  </a:moveTo>
                  <a:cubicBezTo>
                    <a:pt x="318" y="1"/>
                    <a:pt x="298" y="10"/>
                    <a:pt x="278" y="10"/>
                  </a:cubicBezTo>
                  <a:cubicBezTo>
                    <a:pt x="367" y="30"/>
                    <a:pt x="437" y="110"/>
                    <a:pt x="437" y="209"/>
                  </a:cubicBezTo>
                  <a:cubicBezTo>
                    <a:pt x="437" y="318"/>
                    <a:pt x="338" y="417"/>
                    <a:pt x="229" y="417"/>
                  </a:cubicBezTo>
                  <a:cubicBezTo>
                    <a:pt x="120" y="417"/>
                    <a:pt x="30" y="328"/>
                    <a:pt x="20" y="219"/>
                  </a:cubicBezTo>
                  <a:cubicBezTo>
                    <a:pt x="11" y="258"/>
                    <a:pt x="1" y="298"/>
                    <a:pt x="1" y="338"/>
                  </a:cubicBezTo>
                  <a:cubicBezTo>
                    <a:pt x="1" y="526"/>
                    <a:pt x="149" y="685"/>
                    <a:pt x="338" y="685"/>
                  </a:cubicBezTo>
                  <a:cubicBezTo>
                    <a:pt x="526" y="685"/>
                    <a:pt x="675" y="526"/>
                    <a:pt x="675" y="338"/>
                  </a:cubicBezTo>
                  <a:cubicBezTo>
                    <a:pt x="675" y="159"/>
                    <a:pt x="526" y="1"/>
                    <a:pt x="3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8179;p71">
              <a:extLst>
                <a:ext uri="{FF2B5EF4-FFF2-40B4-BE49-F238E27FC236}">
                  <a16:creationId xmlns:a16="http://schemas.microsoft.com/office/drawing/2014/main" id="{B3222574-E5B3-6F03-1656-36240E9C0A51}"/>
                </a:ext>
              </a:extLst>
            </p:cNvPr>
            <p:cNvSpPr/>
            <p:nvPr/>
          </p:nvSpPr>
          <p:spPr>
            <a:xfrm>
              <a:off x="784021" y="4135678"/>
              <a:ext cx="251592" cy="230793"/>
            </a:xfrm>
            <a:custGeom>
              <a:avLst/>
              <a:gdLst/>
              <a:ahLst/>
              <a:cxnLst/>
              <a:rect l="l" t="t" r="r" b="b"/>
              <a:pathLst>
                <a:path w="2758" h="2530" extrusionOk="0">
                  <a:moveTo>
                    <a:pt x="1" y="1"/>
                  </a:moveTo>
                  <a:lnTo>
                    <a:pt x="1" y="1"/>
                  </a:lnTo>
                  <a:cubicBezTo>
                    <a:pt x="2" y="2"/>
                    <a:pt x="51" y="31"/>
                    <a:pt x="130" y="90"/>
                  </a:cubicBezTo>
                  <a:cubicBezTo>
                    <a:pt x="219" y="150"/>
                    <a:pt x="338" y="249"/>
                    <a:pt x="477" y="368"/>
                  </a:cubicBezTo>
                  <a:cubicBezTo>
                    <a:pt x="605" y="487"/>
                    <a:pt x="764" y="626"/>
                    <a:pt x="923" y="784"/>
                  </a:cubicBezTo>
                  <a:cubicBezTo>
                    <a:pt x="1081" y="943"/>
                    <a:pt x="1250" y="1111"/>
                    <a:pt x="1419" y="1280"/>
                  </a:cubicBezTo>
                  <a:cubicBezTo>
                    <a:pt x="1875" y="1766"/>
                    <a:pt x="2301" y="2262"/>
                    <a:pt x="2529" y="2529"/>
                  </a:cubicBezTo>
                  <a:cubicBezTo>
                    <a:pt x="2589" y="2519"/>
                    <a:pt x="2638" y="2500"/>
                    <a:pt x="2698" y="2490"/>
                  </a:cubicBezTo>
                  <a:cubicBezTo>
                    <a:pt x="2717" y="2490"/>
                    <a:pt x="2737" y="2480"/>
                    <a:pt x="2757" y="2480"/>
                  </a:cubicBezTo>
                  <a:cubicBezTo>
                    <a:pt x="2559" y="2262"/>
                    <a:pt x="2043" y="1726"/>
                    <a:pt x="1488" y="1211"/>
                  </a:cubicBezTo>
                  <a:cubicBezTo>
                    <a:pt x="1319" y="1042"/>
                    <a:pt x="1141" y="883"/>
                    <a:pt x="972" y="735"/>
                  </a:cubicBezTo>
                  <a:cubicBezTo>
                    <a:pt x="804" y="586"/>
                    <a:pt x="635" y="447"/>
                    <a:pt x="496" y="338"/>
                  </a:cubicBezTo>
                  <a:cubicBezTo>
                    <a:pt x="348" y="229"/>
                    <a:pt x="229" y="140"/>
                    <a:pt x="139" y="90"/>
                  </a:cubicBezTo>
                  <a:cubicBezTo>
                    <a:pt x="51" y="31"/>
                    <a:pt x="2" y="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8180;p71">
              <a:extLst>
                <a:ext uri="{FF2B5EF4-FFF2-40B4-BE49-F238E27FC236}">
                  <a16:creationId xmlns:a16="http://schemas.microsoft.com/office/drawing/2014/main" id="{58D5F10D-C502-9053-C000-330E387CACD5}"/>
                </a:ext>
              </a:extLst>
            </p:cNvPr>
            <p:cNvSpPr/>
            <p:nvPr/>
          </p:nvSpPr>
          <p:spPr>
            <a:xfrm>
              <a:off x="764134" y="4458607"/>
              <a:ext cx="288628" cy="233438"/>
            </a:xfrm>
            <a:custGeom>
              <a:avLst/>
              <a:gdLst/>
              <a:ahLst/>
              <a:cxnLst/>
              <a:rect l="l" t="t" r="r" b="b"/>
              <a:pathLst>
                <a:path w="3164" h="2559" extrusionOk="0">
                  <a:moveTo>
                    <a:pt x="2935" y="1"/>
                  </a:moveTo>
                  <a:cubicBezTo>
                    <a:pt x="2935" y="1"/>
                    <a:pt x="2935" y="11"/>
                    <a:pt x="2926" y="11"/>
                  </a:cubicBezTo>
                  <a:cubicBezTo>
                    <a:pt x="2856" y="100"/>
                    <a:pt x="2747" y="219"/>
                    <a:pt x="2618" y="358"/>
                  </a:cubicBezTo>
                  <a:cubicBezTo>
                    <a:pt x="2360" y="635"/>
                    <a:pt x="2003" y="992"/>
                    <a:pt x="1627" y="1329"/>
                  </a:cubicBezTo>
                  <a:cubicBezTo>
                    <a:pt x="1438" y="1498"/>
                    <a:pt x="1240" y="1667"/>
                    <a:pt x="1052" y="1815"/>
                  </a:cubicBezTo>
                  <a:cubicBezTo>
                    <a:pt x="962" y="1885"/>
                    <a:pt x="863" y="1954"/>
                    <a:pt x="784" y="2023"/>
                  </a:cubicBezTo>
                  <a:cubicBezTo>
                    <a:pt x="695" y="2083"/>
                    <a:pt x="605" y="2152"/>
                    <a:pt x="526" y="2202"/>
                  </a:cubicBezTo>
                  <a:cubicBezTo>
                    <a:pt x="377" y="2311"/>
                    <a:pt x="238" y="2400"/>
                    <a:pt x="149" y="2460"/>
                  </a:cubicBezTo>
                  <a:cubicBezTo>
                    <a:pt x="50" y="2519"/>
                    <a:pt x="1" y="2559"/>
                    <a:pt x="1" y="2559"/>
                  </a:cubicBezTo>
                  <a:cubicBezTo>
                    <a:pt x="1" y="2559"/>
                    <a:pt x="50" y="2519"/>
                    <a:pt x="149" y="2470"/>
                  </a:cubicBezTo>
                  <a:cubicBezTo>
                    <a:pt x="248" y="2410"/>
                    <a:pt x="387" y="2331"/>
                    <a:pt x="546" y="2232"/>
                  </a:cubicBezTo>
                  <a:cubicBezTo>
                    <a:pt x="635" y="2182"/>
                    <a:pt x="714" y="2123"/>
                    <a:pt x="804" y="2063"/>
                  </a:cubicBezTo>
                  <a:cubicBezTo>
                    <a:pt x="903" y="2004"/>
                    <a:pt x="992" y="1934"/>
                    <a:pt x="1091" y="1865"/>
                  </a:cubicBezTo>
                  <a:cubicBezTo>
                    <a:pt x="1290" y="1726"/>
                    <a:pt x="1498" y="1577"/>
                    <a:pt x="1696" y="1409"/>
                  </a:cubicBezTo>
                  <a:cubicBezTo>
                    <a:pt x="2093" y="1091"/>
                    <a:pt x="2479" y="754"/>
                    <a:pt x="2747" y="477"/>
                  </a:cubicBezTo>
                  <a:cubicBezTo>
                    <a:pt x="2886" y="348"/>
                    <a:pt x="3005" y="229"/>
                    <a:pt x="3074" y="149"/>
                  </a:cubicBezTo>
                  <a:cubicBezTo>
                    <a:pt x="3114" y="110"/>
                    <a:pt x="3144" y="80"/>
                    <a:pt x="3164" y="50"/>
                  </a:cubicBezTo>
                  <a:cubicBezTo>
                    <a:pt x="3094" y="40"/>
                    <a:pt x="3015" y="21"/>
                    <a:pt x="2935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8181;p71">
              <a:extLst>
                <a:ext uri="{FF2B5EF4-FFF2-40B4-BE49-F238E27FC236}">
                  <a16:creationId xmlns:a16="http://schemas.microsoft.com/office/drawing/2014/main" id="{43063238-0126-EA5D-4760-3EA761E75274}"/>
                </a:ext>
              </a:extLst>
            </p:cNvPr>
            <p:cNvSpPr/>
            <p:nvPr/>
          </p:nvSpPr>
          <p:spPr>
            <a:xfrm>
              <a:off x="833829" y="4254176"/>
              <a:ext cx="161008" cy="123150"/>
            </a:xfrm>
            <a:custGeom>
              <a:avLst/>
              <a:gdLst/>
              <a:ahLst/>
              <a:cxnLst/>
              <a:rect l="l" t="t" r="r" b="b"/>
              <a:pathLst>
                <a:path w="1765" h="1350" extrusionOk="0">
                  <a:moveTo>
                    <a:pt x="0" y="1"/>
                  </a:moveTo>
                  <a:lnTo>
                    <a:pt x="0" y="1"/>
                  </a:lnTo>
                  <a:cubicBezTo>
                    <a:pt x="1" y="1"/>
                    <a:pt x="40" y="21"/>
                    <a:pt x="99" y="70"/>
                  </a:cubicBezTo>
                  <a:cubicBezTo>
                    <a:pt x="169" y="110"/>
                    <a:pt x="248" y="179"/>
                    <a:pt x="357" y="259"/>
                  </a:cubicBezTo>
                  <a:cubicBezTo>
                    <a:pt x="565" y="417"/>
                    <a:pt x="833" y="645"/>
                    <a:pt x="1101" y="873"/>
                  </a:cubicBezTo>
                  <a:cubicBezTo>
                    <a:pt x="1279" y="1042"/>
                    <a:pt x="1458" y="1201"/>
                    <a:pt x="1606" y="1349"/>
                  </a:cubicBezTo>
                  <a:cubicBezTo>
                    <a:pt x="1626" y="1339"/>
                    <a:pt x="1656" y="1320"/>
                    <a:pt x="1676" y="1310"/>
                  </a:cubicBezTo>
                  <a:cubicBezTo>
                    <a:pt x="1696" y="1300"/>
                    <a:pt x="1715" y="1290"/>
                    <a:pt x="1745" y="1280"/>
                  </a:cubicBezTo>
                  <a:lnTo>
                    <a:pt x="1765" y="1280"/>
                  </a:lnTo>
                  <a:cubicBezTo>
                    <a:pt x="1586" y="1131"/>
                    <a:pt x="1378" y="963"/>
                    <a:pt x="1170" y="794"/>
                  </a:cubicBezTo>
                  <a:cubicBezTo>
                    <a:pt x="882" y="576"/>
                    <a:pt x="595" y="378"/>
                    <a:pt x="377" y="229"/>
                  </a:cubicBezTo>
                  <a:cubicBezTo>
                    <a:pt x="268" y="160"/>
                    <a:pt x="169" y="100"/>
                    <a:pt x="109" y="60"/>
                  </a:cubicBezTo>
                  <a:cubicBezTo>
                    <a:pt x="40" y="21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8182;p71">
              <a:extLst>
                <a:ext uri="{FF2B5EF4-FFF2-40B4-BE49-F238E27FC236}">
                  <a16:creationId xmlns:a16="http://schemas.microsoft.com/office/drawing/2014/main" id="{39019D2B-24EB-BF60-9B79-56975DD7DDE8}"/>
                </a:ext>
              </a:extLst>
            </p:cNvPr>
            <p:cNvSpPr/>
            <p:nvPr/>
          </p:nvSpPr>
          <p:spPr>
            <a:xfrm>
              <a:off x="838299" y="4446839"/>
              <a:ext cx="171042" cy="120414"/>
            </a:xfrm>
            <a:custGeom>
              <a:avLst/>
              <a:gdLst/>
              <a:ahLst/>
              <a:cxnLst/>
              <a:rect l="l" t="t" r="r" b="b"/>
              <a:pathLst>
                <a:path w="1875" h="1320" extrusionOk="0">
                  <a:moveTo>
                    <a:pt x="1666" y="1"/>
                  </a:moveTo>
                  <a:cubicBezTo>
                    <a:pt x="1488" y="169"/>
                    <a:pt x="1270" y="358"/>
                    <a:pt x="1032" y="546"/>
                  </a:cubicBezTo>
                  <a:cubicBezTo>
                    <a:pt x="764" y="774"/>
                    <a:pt x="477" y="982"/>
                    <a:pt x="258" y="1141"/>
                  </a:cubicBezTo>
                  <a:cubicBezTo>
                    <a:pt x="149" y="1211"/>
                    <a:pt x="60" y="1280"/>
                    <a:pt x="1" y="1320"/>
                  </a:cubicBezTo>
                  <a:cubicBezTo>
                    <a:pt x="70" y="1290"/>
                    <a:pt x="169" y="1230"/>
                    <a:pt x="278" y="1161"/>
                  </a:cubicBezTo>
                  <a:cubicBezTo>
                    <a:pt x="506" y="1032"/>
                    <a:pt x="814" y="834"/>
                    <a:pt x="1101" y="635"/>
                  </a:cubicBezTo>
                  <a:cubicBezTo>
                    <a:pt x="1389" y="437"/>
                    <a:pt x="1666" y="229"/>
                    <a:pt x="1875" y="60"/>
                  </a:cubicBezTo>
                  <a:cubicBezTo>
                    <a:pt x="1825" y="50"/>
                    <a:pt x="1775" y="31"/>
                    <a:pt x="1726" y="21"/>
                  </a:cubicBezTo>
                  <a:cubicBezTo>
                    <a:pt x="1696" y="11"/>
                    <a:pt x="1676" y="1"/>
                    <a:pt x="1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8183;p71">
              <a:extLst>
                <a:ext uri="{FF2B5EF4-FFF2-40B4-BE49-F238E27FC236}">
                  <a16:creationId xmlns:a16="http://schemas.microsoft.com/office/drawing/2014/main" id="{4137F2C1-B06C-3888-1C96-E0F53B8F606E}"/>
                </a:ext>
              </a:extLst>
            </p:cNvPr>
            <p:cNvSpPr/>
            <p:nvPr/>
          </p:nvSpPr>
          <p:spPr>
            <a:xfrm>
              <a:off x="820236" y="4330165"/>
              <a:ext cx="152068" cy="69785"/>
            </a:xfrm>
            <a:custGeom>
              <a:avLst/>
              <a:gdLst/>
              <a:ahLst/>
              <a:cxnLst/>
              <a:rect l="l" t="t" r="r" b="b"/>
              <a:pathLst>
                <a:path w="1667" h="765" extrusionOk="0">
                  <a:moveTo>
                    <a:pt x="0" y="1"/>
                  </a:moveTo>
                  <a:lnTo>
                    <a:pt x="1607" y="764"/>
                  </a:lnTo>
                  <a:cubicBezTo>
                    <a:pt x="1616" y="715"/>
                    <a:pt x="1636" y="665"/>
                    <a:pt x="1666" y="625"/>
                  </a:cubicBez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8184;p71">
              <a:extLst>
                <a:ext uri="{FF2B5EF4-FFF2-40B4-BE49-F238E27FC236}">
                  <a16:creationId xmlns:a16="http://schemas.microsoft.com/office/drawing/2014/main" id="{7DA4E74B-96D8-2E59-2AA5-8AA95CB0D216}"/>
                </a:ext>
              </a:extLst>
            </p:cNvPr>
            <p:cNvSpPr/>
            <p:nvPr/>
          </p:nvSpPr>
          <p:spPr>
            <a:xfrm>
              <a:off x="820236" y="4409802"/>
              <a:ext cx="147507" cy="13683"/>
            </a:xfrm>
            <a:custGeom>
              <a:avLst/>
              <a:gdLst/>
              <a:ahLst/>
              <a:cxnLst/>
              <a:rect l="l" t="t" r="r" b="b"/>
              <a:pathLst>
                <a:path w="1617" h="150" extrusionOk="0">
                  <a:moveTo>
                    <a:pt x="1587" y="0"/>
                  </a:moveTo>
                  <a:lnTo>
                    <a:pt x="0" y="70"/>
                  </a:lnTo>
                  <a:lnTo>
                    <a:pt x="1616" y="149"/>
                  </a:lnTo>
                  <a:cubicBezTo>
                    <a:pt x="1597" y="99"/>
                    <a:pt x="1587" y="50"/>
                    <a:pt x="15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8185;p71">
              <a:extLst>
                <a:ext uri="{FF2B5EF4-FFF2-40B4-BE49-F238E27FC236}">
                  <a16:creationId xmlns:a16="http://schemas.microsoft.com/office/drawing/2014/main" id="{E0FFF52B-F839-CC2C-362D-20F5D414054D}"/>
                </a:ext>
              </a:extLst>
            </p:cNvPr>
            <p:cNvSpPr/>
            <p:nvPr/>
          </p:nvSpPr>
          <p:spPr>
            <a:xfrm>
              <a:off x="820236" y="4431513"/>
              <a:ext cx="163744" cy="73343"/>
            </a:xfrm>
            <a:custGeom>
              <a:avLst/>
              <a:gdLst/>
              <a:ahLst/>
              <a:cxnLst/>
              <a:rect l="l" t="t" r="r" b="b"/>
              <a:pathLst>
                <a:path w="1795" h="804" extrusionOk="0">
                  <a:moveTo>
                    <a:pt x="1666" y="0"/>
                  </a:moveTo>
                  <a:lnTo>
                    <a:pt x="0" y="803"/>
                  </a:lnTo>
                  <a:lnTo>
                    <a:pt x="0" y="803"/>
                  </a:lnTo>
                  <a:lnTo>
                    <a:pt x="1795" y="129"/>
                  </a:lnTo>
                  <a:cubicBezTo>
                    <a:pt x="1745" y="99"/>
                    <a:pt x="1716" y="70"/>
                    <a:pt x="1686" y="30"/>
                  </a:cubicBezTo>
                  <a:cubicBezTo>
                    <a:pt x="1676" y="20"/>
                    <a:pt x="1676" y="10"/>
                    <a:pt x="166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8186;p71">
              <a:extLst>
                <a:ext uri="{FF2B5EF4-FFF2-40B4-BE49-F238E27FC236}">
                  <a16:creationId xmlns:a16="http://schemas.microsoft.com/office/drawing/2014/main" id="{3DCF75AB-F306-49D3-3638-B68527794D76}"/>
                </a:ext>
              </a:extLst>
            </p:cNvPr>
            <p:cNvSpPr/>
            <p:nvPr/>
          </p:nvSpPr>
          <p:spPr>
            <a:xfrm>
              <a:off x="2356976" y="3993735"/>
              <a:ext cx="113116" cy="170130"/>
            </a:xfrm>
            <a:custGeom>
              <a:avLst/>
              <a:gdLst/>
              <a:ahLst/>
              <a:cxnLst/>
              <a:rect l="l" t="t" r="r" b="b"/>
              <a:pathLst>
                <a:path w="1240" h="1865" extrusionOk="0">
                  <a:moveTo>
                    <a:pt x="0" y="0"/>
                  </a:moveTo>
                  <a:lnTo>
                    <a:pt x="0" y="0"/>
                  </a:lnTo>
                  <a:cubicBezTo>
                    <a:pt x="1" y="0"/>
                    <a:pt x="100" y="109"/>
                    <a:pt x="228" y="298"/>
                  </a:cubicBezTo>
                  <a:cubicBezTo>
                    <a:pt x="357" y="476"/>
                    <a:pt x="526" y="724"/>
                    <a:pt x="675" y="992"/>
                  </a:cubicBezTo>
                  <a:cubicBezTo>
                    <a:pt x="813" y="1250"/>
                    <a:pt x="932" y="1517"/>
                    <a:pt x="1012" y="1726"/>
                  </a:cubicBezTo>
                  <a:cubicBezTo>
                    <a:pt x="1022" y="1765"/>
                    <a:pt x="1042" y="1805"/>
                    <a:pt x="1051" y="1845"/>
                  </a:cubicBezTo>
                  <a:cubicBezTo>
                    <a:pt x="1111" y="1854"/>
                    <a:pt x="1180" y="1854"/>
                    <a:pt x="1240" y="1864"/>
                  </a:cubicBezTo>
                  <a:cubicBezTo>
                    <a:pt x="1220" y="1815"/>
                    <a:pt x="1190" y="1745"/>
                    <a:pt x="1151" y="1666"/>
                  </a:cubicBezTo>
                  <a:cubicBezTo>
                    <a:pt x="1061" y="1458"/>
                    <a:pt x="923" y="1190"/>
                    <a:pt x="754" y="942"/>
                  </a:cubicBezTo>
                  <a:cubicBezTo>
                    <a:pt x="585" y="684"/>
                    <a:pt x="397" y="446"/>
                    <a:pt x="248" y="278"/>
                  </a:cubicBezTo>
                  <a:cubicBezTo>
                    <a:pt x="110" y="109"/>
                    <a:pt x="1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8187;p71">
              <a:extLst>
                <a:ext uri="{FF2B5EF4-FFF2-40B4-BE49-F238E27FC236}">
                  <a16:creationId xmlns:a16="http://schemas.microsoft.com/office/drawing/2014/main" id="{87384DB2-F768-6C2B-3835-51C6A4AB4D23}"/>
                </a:ext>
              </a:extLst>
            </p:cNvPr>
            <p:cNvSpPr/>
            <p:nvPr/>
          </p:nvSpPr>
          <p:spPr>
            <a:xfrm>
              <a:off x="2334352" y="4050658"/>
              <a:ext cx="73343" cy="106001"/>
            </a:xfrm>
            <a:custGeom>
              <a:avLst/>
              <a:gdLst/>
              <a:ahLst/>
              <a:cxnLst/>
              <a:rect l="l" t="t" r="r" b="b"/>
              <a:pathLst>
                <a:path w="804" h="1162" extrusionOk="0">
                  <a:moveTo>
                    <a:pt x="1" y="1"/>
                  </a:moveTo>
                  <a:cubicBezTo>
                    <a:pt x="1" y="1"/>
                    <a:pt x="70" y="100"/>
                    <a:pt x="179" y="249"/>
                  </a:cubicBezTo>
                  <a:cubicBezTo>
                    <a:pt x="288" y="407"/>
                    <a:pt x="417" y="616"/>
                    <a:pt x="526" y="834"/>
                  </a:cubicBezTo>
                  <a:cubicBezTo>
                    <a:pt x="576" y="933"/>
                    <a:pt x="615" y="1042"/>
                    <a:pt x="655" y="1151"/>
                  </a:cubicBezTo>
                  <a:cubicBezTo>
                    <a:pt x="705" y="1151"/>
                    <a:pt x="754" y="1161"/>
                    <a:pt x="804" y="1161"/>
                  </a:cubicBezTo>
                  <a:cubicBezTo>
                    <a:pt x="744" y="1042"/>
                    <a:pt x="685" y="913"/>
                    <a:pt x="605" y="784"/>
                  </a:cubicBezTo>
                  <a:cubicBezTo>
                    <a:pt x="476" y="576"/>
                    <a:pt x="318" y="378"/>
                    <a:pt x="199" y="229"/>
                  </a:cubicBezTo>
                  <a:cubicBezTo>
                    <a:pt x="80" y="9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8188;p71">
              <a:extLst>
                <a:ext uri="{FF2B5EF4-FFF2-40B4-BE49-F238E27FC236}">
                  <a16:creationId xmlns:a16="http://schemas.microsoft.com/office/drawing/2014/main" id="{918D03BB-2B3C-C4DD-5BEE-0A58C1D68097}"/>
                </a:ext>
              </a:extLst>
            </p:cNvPr>
            <p:cNvSpPr/>
            <p:nvPr/>
          </p:nvSpPr>
          <p:spPr>
            <a:xfrm>
              <a:off x="2366919" y="3934897"/>
              <a:ext cx="162923" cy="238000"/>
            </a:xfrm>
            <a:custGeom>
              <a:avLst/>
              <a:gdLst/>
              <a:ahLst/>
              <a:cxnLst/>
              <a:rect l="l" t="t" r="r" b="b"/>
              <a:pathLst>
                <a:path w="1786" h="2609" extrusionOk="0">
                  <a:moveTo>
                    <a:pt x="0" y="1"/>
                  </a:moveTo>
                  <a:cubicBezTo>
                    <a:pt x="1" y="1"/>
                    <a:pt x="129" y="160"/>
                    <a:pt x="318" y="397"/>
                  </a:cubicBezTo>
                  <a:cubicBezTo>
                    <a:pt x="496" y="635"/>
                    <a:pt x="734" y="953"/>
                    <a:pt x="942" y="1300"/>
                  </a:cubicBezTo>
                  <a:cubicBezTo>
                    <a:pt x="1151" y="1637"/>
                    <a:pt x="1329" y="1994"/>
                    <a:pt x="1448" y="2261"/>
                  </a:cubicBezTo>
                  <a:cubicBezTo>
                    <a:pt x="1498" y="2390"/>
                    <a:pt x="1547" y="2499"/>
                    <a:pt x="1577" y="2579"/>
                  </a:cubicBezTo>
                  <a:cubicBezTo>
                    <a:pt x="1646" y="2589"/>
                    <a:pt x="1716" y="2599"/>
                    <a:pt x="1785" y="2609"/>
                  </a:cubicBezTo>
                  <a:cubicBezTo>
                    <a:pt x="1775" y="2589"/>
                    <a:pt x="1765" y="2559"/>
                    <a:pt x="1746" y="2529"/>
                  </a:cubicBezTo>
                  <a:cubicBezTo>
                    <a:pt x="1716" y="2440"/>
                    <a:pt x="1656" y="2331"/>
                    <a:pt x="1587" y="2192"/>
                  </a:cubicBezTo>
                  <a:cubicBezTo>
                    <a:pt x="1448" y="1924"/>
                    <a:pt x="1250" y="1577"/>
                    <a:pt x="1012" y="1250"/>
                  </a:cubicBezTo>
                  <a:cubicBezTo>
                    <a:pt x="784" y="913"/>
                    <a:pt x="536" y="606"/>
                    <a:pt x="338" y="378"/>
                  </a:cubicBezTo>
                  <a:cubicBezTo>
                    <a:pt x="139" y="150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8189;p71">
              <a:extLst>
                <a:ext uri="{FF2B5EF4-FFF2-40B4-BE49-F238E27FC236}">
                  <a16:creationId xmlns:a16="http://schemas.microsoft.com/office/drawing/2014/main" id="{DF48A395-5375-E125-0BC5-41F5137B6960}"/>
                </a:ext>
              </a:extLst>
            </p:cNvPr>
            <p:cNvSpPr/>
            <p:nvPr/>
          </p:nvSpPr>
          <p:spPr>
            <a:xfrm>
              <a:off x="2340647" y="3849877"/>
              <a:ext cx="250679" cy="334787"/>
            </a:xfrm>
            <a:custGeom>
              <a:avLst/>
              <a:gdLst/>
              <a:ahLst/>
              <a:cxnLst/>
              <a:rect l="l" t="t" r="r" b="b"/>
              <a:pathLst>
                <a:path w="2748" h="3670" extrusionOk="0">
                  <a:moveTo>
                    <a:pt x="1" y="1"/>
                  </a:moveTo>
                  <a:cubicBezTo>
                    <a:pt x="2" y="2"/>
                    <a:pt x="51" y="51"/>
                    <a:pt x="150" y="130"/>
                  </a:cubicBezTo>
                  <a:cubicBezTo>
                    <a:pt x="249" y="209"/>
                    <a:pt x="378" y="328"/>
                    <a:pt x="536" y="487"/>
                  </a:cubicBezTo>
                  <a:cubicBezTo>
                    <a:pt x="844" y="794"/>
                    <a:pt x="1221" y="1230"/>
                    <a:pt x="1538" y="1706"/>
                  </a:cubicBezTo>
                  <a:cubicBezTo>
                    <a:pt x="1706" y="1944"/>
                    <a:pt x="1855" y="2192"/>
                    <a:pt x="1984" y="2430"/>
                  </a:cubicBezTo>
                  <a:cubicBezTo>
                    <a:pt x="2053" y="2549"/>
                    <a:pt x="2103" y="2658"/>
                    <a:pt x="2162" y="2767"/>
                  </a:cubicBezTo>
                  <a:cubicBezTo>
                    <a:pt x="2222" y="2886"/>
                    <a:pt x="2272" y="2985"/>
                    <a:pt x="2311" y="3084"/>
                  </a:cubicBezTo>
                  <a:cubicBezTo>
                    <a:pt x="2351" y="3184"/>
                    <a:pt x="2391" y="3273"/>
                    <a:pt x="2430" y="3352"/>
                  </a:cubicBezTo>
                  <a:cubicBezTo>
                    <a:pt x="2460" y="3431"/>
                    <a:pt x="2490" y="3511"/>
                    <a:pt x="2510" y="3570"/>
                  </a:cubicBezTo>
                  <a:cubicBezTo>
                    <a:pt x="2519" y="3590"/>
                    <a:pt x="2519" y="3610"/>
                    <a:pt x="2529" y="3620"/>
                  </a:cubicBezTo>
                  <a:cubicBezTo>
                    <a:pt x="2609" y="3640"/>
                    <a:pt x="2678" y="3659"/>
                    <a:pt x="2747" y="3669"/>
                  </a:cubicBezTo>
                  <a:cubicBezTo>
                    <a:pt x="2738" y="3640"/>
                    <a:pt x="2708" y="3590"/>
                    <a:pt x="2678" y="3501"/>
                  </a:cubicBezTo>
                  <a:cubicBezTo>
                    <a:pt x="2648" y="3441"/>
                    <a:pt x="2619" y="3372"/>
                    <a:pt x="2579" y="3293"/>
                  </a:cubicBezTo>
                  <a:cubicBezTo>
                    <a:pt x="2549" y="3213"/>
                    <a:pt x="2500" y="3114"/>
                    <a:pt x="2460" y="3015"/>
                  </a:cubicBezTo>
                  <a:cubicBezTo>
                    <a:pt x="2400" y="2926"/>
                    <a:pt x="2351" y="2817"/>
                    <a:pt x="2291" y="2708"/>
                  </a:cubicBezTo>
                  <a:cubicBezTo>
                    <a:pt x="2232" y="2599"/>
                    <a:pt x="2162" y="2480"/>
                    <a:pt x="2093" y="2361"/>
                  </a:cubicBezTo>
                  <a:cubicBezTo>
                    <a:pt x="1954" y="2133"/>
                    <a:pt x="1796" y="1885"/>
                    <a:pt x="1617" y="1657"/>
                  </a:cubicBezTo>
                  <a:cubicBezTo>
                    <a:pt x="1270" y="1191"/>
                    <a:pt x="873" y="754"/>
                    <a:pt x="556" y="467"/>
                  </a:cubicBezTo>
                  <a:cubicBezTo>
                    <a:pt x="398" y="318"/>
                    <a:pt x="259" y="199"/>
                    <a:pt x="160" y="120"/>
                  </a:cubicBezTo>
                  <a:cubicBezTo>
                    <a:pt x="51" y="51"/>
                    <a:pt x="2" y="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8190;p71">
              <a:extLst>
                <a:ext uri="{FF2B5EF4-FFF2-40B4-BE49-F238E27FC236}">
                  <a16:creationId xmlns:a16="http://schemas.microsoft.com/office/drawing/2014/main" id="{98B494A5-BB16-E832-07C9-650C1B8D6397}"/>
                </a:ext>
              </a:extLst>
            </p:cNvPr>
            <p:cNvSpPr/>
            <p:nvPr/>
          </p:nvSpPr>
          <p:spPr>
            <a:xfrm>
              <a:off x="2276426" y="4650357"/>
              <a:ext cx="215376" cy="188283"/>
            </a:xfrm>
            <a:custGeom>
              <a:avLst/>
              <a:gdLst/>
              <a:ahLst/>
              <a:cxnLst/>
              <a:rect l="l" t="t" r="r" b="b"/>
              <a:pathLst>
                <a:path w="2361" h="2064" extrusionOk="0">
                  <a:moveTo>
                    <a:pt x="2361" y="1"/>
                  </a:moveTo>
                  <a:cubicBezTo>
                    <a:pt x="2291" y="21"/>
                    <a:pt x="2212" y="40"/>
                    <a:pt x="2133" y="60"/>
                  </a:cubicBezTo>
                  <a:cubicBezTo>
                    <a:pt x="2123" y="90"/>
                    <a:pt x="2113" y="110"/>
                    <a:pt x="2093" y="140"/>
                  </a:cubicBezTo>
                  <a:cubicBezTo>
                    <a:pt x="2063" y="199"/>
                    <a:pt x="2034" y="249"/>
                    <a:pt x="1994" y="318"/>
                  </a:cubicBezTo>
                  <a:cubicBezTo>
                    <a:pt x="1915" y="437"/>
                    <a:pt x="1815" y="576"/>
                    <a:pt x="1696" y="725"/>
                  </a:cubicBezTo>
                  <a:cubicBezTo>
                    <a:pt x="1637" y="794"/>
                    <a:pt x="1577" y="863"/>
                    <a:pt x="1508" y="933"/>
                  </a:cubicBezTo>
                  <a:cubicBezTo>
                    <a:pt x="1439" y="1002"/>
                    <a:pt x="1379" y="1082"/>
                    <a:pt x="1300" y="1141"/>
                  </a:cubicBezTo>
                  <a:cubicBezTo>
                    <a:pt x="1230" y="1210"/>
                    <a:pt x="1161" y="1280"/>
                    <a:pt x="1082" y="1339"/>
                  </a:cubicBezTo>
                  <a:cubicBezTo>
                    <a:pt x="1002" y="1399"/>
                    <a:pt x="933" y="1468"/>
                    <a:pt x="854" y="1518"/>
                  </a:cubicBezTo>
                  <a:cubicBezTo>
                    <a:pt x="774" y="1577"/>
                    <a:pt x="705" y="1627"/>
                    <a:pt x="636" y="1676"/>
                  </a:cubicBezTo>
                  <a:cubicBezTo>
                    <a:pt x="566" y="1726"/>
                    <a:pt x="497" y="1766"/>
                    <a:pt x="437" y="1805"/>
                  </a:cubicBezTo>
                  <a:cubicBezTo>
                    <a:pt x="308" y="1895"/>
                    <a:pt x="199" y="1944"/>
                    <a:pt x="120" y="1994"/>
                  </a:cubicBezTo>
                  <a:cubicBezTo>
                    <a:pt x="41" y="2033"/>
                    <a:pt x="1" y="2063"/>
                    <a:pt x="1" y="2063"/>
                  </a:cubicBezTo>
                  <a:cubicBezTo>
                    <a:pt x="1" y="2063"/>
                    <a:pt x="51" y="2043"/>
                    <a:pt x="130" y="2004"/>
                  </a:cubicBezTo>
                  <a:cubicBezTo>
                    <a:pt x="199" y="1964"/>
                    <a:pt x="318" y="1914"/>
                    <a:pt x="447" y="1835"/>
                  </a:cubicBezTo>
                  <a:cubicBezTo>
                    <a:pt x="517" y="1795"/>
                    <a:pt x="586" y="1756"/>
                    <a:pt x="655" y="1716"/>
                  </a:cubicBezTo>
                  <a:cubicBezTo>
                    <a:pt x="735" y="1667"/>
                    <a:pt x="804" y="1617"/>
                    <a:pt x="883" y="1567"/>
                  </a:cubicBezTo>
                  <a:cubicBezTo>
                    <a:pt x="963" y="1518"/>
                    <a:pt x="1042" y="1458"/>
                    <a:pt x="1121" y="1399"/>
                  </a:cubicBezTo>
                  <a:cubicBezTo>
                    <a:pt x="1211" y="1339"/>
                    <a:pt x="1280" y="1280"/>
                    <a:pt x="1359" y="1210"/>
                  </a:cubicBezTo>
                  <a:cubicBezTo>
                    <a:pt x="1439" y="1151"/>
                    <a:pt x="1518" y="1082"/>
                    <a:pt x="1587" y="1012"/>
                  </a:cubicBezTo>
                  <a:cubicBezTo>
                    <a:pt x="1657" y="943"/>
                    <a:pt x="1726" y="873"/>
                    <a:pt x="1796" y="804"/>
                  </a:cubicBezTo>
                  <a:cubicBezTo>
                    <a:pt x="1925" y="665"/>
                    <a:pt x="2034" y="526"/>
                    <a:pt x="2123" y="397"/>
                  </a:cubicBezTo>
                  <a:cubicBezTo>
                    <a:pt x="2172" y="338"/>
                    <a:pt x="2212" y="278"/>
                    <a:pt x="2242" y="229"/>
                  </a:cubicBezTo>
                  <a:cubicBezTo>
                    <a:pt x="2272" y="169"/>
                    <a:pt x="2301" y="120"/>
                    <a:pt x="2321" y="80"/>
                  </a:cubicBezTo>
                  <a:cubicBezTo>
                    <a:pt x="2341" y="50"/>
                    <a:pt x="2351" y="21"/>
                    <a:pt x="236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8191;p71">
              <a:extLst>
                <a:ext uri="{FF2B5EF4-FFF2-40B4-BE49-F238E27FC236}">
                  <a16:creationId xmlns:a16="http://schemas.microsoft.com/office/drawing/2014/main" id="{85C7ABD5-FE0A-6A0C-5B8E-E0709628FDB0}"/>
                </a:ext>
              </a:extLst>
            </p:cNvPr>
            <p:cNvSpPr/>
            <p:nvPr/>
          </p:nvSpPr>
          <p:spPr>
            <a:xfrm>
              <a:off x="2299961" y="4663949"/>
              <a:ext cx="136651" cy="128533"/>
            </a:xfrm>
            <a:custGeom>
              <a:avLst/>
              <a:gdLst/>
              <a:ahLst/>
              <a:cxnLst/>
              <a:rect l="l" t="t" r="r" b="b"/>
              <a:pathLst>
                <a:path w="1498" h="1409" extrusionOk="0">
                  <a:moveTo>
                    <a:pt x="1498" y="1"/>
                  </a:moveTo>
                  <a:cubicBezTo>
                    <a:pt x="1429" y="10"/>
                    <a:pt x="1359" y="30"/>
                    <a:pt x="1290" y="40"/>
                  </a:cubicBezTo>
                  <a:cubicBezTo>
                    <a:pt x="1290" y="50"/>
                    <a:pt x="1290" y="50"/>
                    <a:pt x="1290" y="60"/>
                  </a:cubicBezTo>
                  <a:cubicBezTo>
                    <a:pt x="1240" y="149"/>
                    <a:pt x="1181" y="248"/>
                    <a:pt x="1101" y="357"/>
                  </a:cubicBezTo>
                  <a:cubicBezTo>
                    <a:pt x="1032" y="467"/>
                    <a:pt x="943" y="576"/>
                    <a:pt x="853" y="675"/>
                  </a:cubicBezTo>
                  <a:cubicBezTo>
                    <a:pt x="804" y="734"/>
                    <a:pt x="764" y="784"/>
                    <a:pt x="715" y="833"/>
                  </a:cubicBezTo>
                  <a:cubicBezTo>
                    <a:pt x="665" y="883"/>
                    <a:pt x="616" y="933"/>
                    <a:pt x="566" y="972"/>
                  </a:cubicBezTo>
                  <a:cubicBezTo>
                    <a:pt x="516" y="1012"/>
                    <a:pt x="467" y="1052"/>
                    <a:pt x="417" y="1091"/>
                  </a:cubicBezTo>
                  <a:cubicBezTo>
                    <a:pt x="378" y="1131"/>
                    <a:pt x="328" y="1171"/>
                    <a:pt x="288" y="1200"/>
                  </a:cubicBezTo>
                  <a:cubicBezTo>
                    <a:pt x="209" y="1270"/>
                    <a:pt x="130" y="1309"/>
                    <a:pt x="80" y="1349"/>
                  </a:cubicBezTo>
                  <a:cubicBezTo>
                    <a:pt x="30" y="1389"/>
                    <a:pt x="1" y="1409"/>
                    <a:pt x="1" y="1409"/>
                  </a:cubicBezTo>
                  <a:cubicBezTo>
                    <a:pt x="1" y="1409"/>
                    <a:pt x="30" y="1389"/>
                    <a:pt x="90" y="1359"/>
                  </a:cubicBezTo>
                  <a:cubicBezTo>
                    <a:pt x="140" y="1319"/>
                    <a:pt x="219" y="1280"/>
                    <a:pt x="308" y="1220"/>
                  </a:cubicBezTo>
                  <a:cubicBezTo>
                    <a:pt x="348" y="1190"/>
                    <a:pt x="397" y="1161"/>
                    <a:pt x="447" y="1131"/>
                  </a:cubicBezTo>
                  <a:cubicBezTo>
                    <a:pt x="497" y="1091"/>
                    <a:pt x="546" y="1052"/>
                    <a:pt x="606" y="1012"/>
                  </a:cubicBezTo>
                  <a:cubicBezTo>
                    <a:pt x="655" y="972"/>
                    <a:pt x="705" y="933"/>
                    <a:pt x="764" y="883"/>
                  </a:cubicBezTo>
                  <a:cubicBezTo>
                    <a:pt x="814" y="843"/>
                    <a:pt x="863" y="794"/>
                    <a:pt x="923" y="744"/>
                  </a:cubicBezTo>
                  <a:cubicBezTo>
                    <a:pt x="1022" y="645"/>
                    <a:pt x="1121" y="536"/>
                    <a:pt x="1210" y="437"/>
                  </a:cubicBezTo>
                  <a:cubicBezTo>
                    <a:pt x="1290" y="328"/>
                    <a:pt x="1369" y="229"/>
                    <a:pt x="1419" y="129"/>
                  </a:cubicBezTo>
                  <a:cubicBezTo>
                    <a:pt x="1448" y="80"/>
                    <a:pt x="1478" y="40"/>
                    <a:pt x="14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8192;p71">
              <a:extLst>
                <a:ext uri="{FF2B5EF4-FFF2-40B4-BE49-F238E27FC236}">
                  <a16:creationId xmlns:a16="http://schemas.microsoft.com/office/drawing/2014/main" id="{4A345133-F994-0B69-B32D-79B12269BBF6}"/>
                </a:ext>
              </a:extLst>
            </p:cNvPr>
            <p:cNvSpPr/>
            <p:nvPr/>
          </p:nvSpPr>
          <p:spPr>
            <a:xfrm>
              <a:off x="2317203" y="4673892"/>
              <a:ext cx="67870" cy="69785"/>
            </a:xfrm>
            <a:custGeom>
              <a:avLst/>
              <a:gdLst/>
              <a:ahLst/>
              <a:cxnLst/>
              <a:rect l="l" t="t" r="r" b="b"/>
              <a:pathLst>
                <a:path w="744" h="765" extrusionOk="0">
                  <a:moveTo>
                    <a:pt x="744" y="1"/>
                  </a:moveTo>
                  <a:cubicBezTo>
                    <a:pt x="684" y="11"/>
                    <a:pt x="625" y="20"/>
                    <a:pt x="555" y="30"/>
                  </a:cubicBezTo>
                  <a:cubicBezTo>
                    <a:pt x="516" y="110"/>
                    <a:pt x="466" y="209"/>
                    <a:pt x="407" y="298"/>
                  </a:cubicBezTo>
                  <a:cubicBezTo>
                    <a:pt x="317" y="427"/>
                    <a:pt x="218" y="546"/>
                    <a:pt x="139" y="625"/>
                  </a:cubicBezTo>
                  <a:cubicBezTo>
                    <a:pt x="60" y="715"/>
                    <a:pt x="0" y="764"/>
                    <a:pt x="0" y="764"/>
                  </a:cubicBezTo>
                  <a:cubicBezTo>
                    <a:pt x="0" y="764"/>
                    <a:pt x="60" y="724"/>
                    <a:pt x="159" y="655"/>
                  </a:cubicBezTo>
                  <a:cubicBezTo>
                    <a:pt x="248" y="576"/>
                    <a:pt x="367" y="467"/>
                    <a:pt x="476" y="348"/>
                  </a:cubicBezTo>
                  <a:cubicBezTo>
                    <a:pt x="585" y="239"/>
                    <a:pt x="684" y="100"/>
                    <a:pt x="74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8193;p71">
              <a:extLst>
                <a:ext uri="{FF2B5EF4-FFF2-40B4-BE49-F238E27FC236}">
                  <a16:creationId xmlns:a16="http://schemas.microsoft.com/office/drawing/2014/main" id="{F3E3AC64-5428-6980-DB8C-2CB154B0F870}"/>
                </a:ext>
              </a:extLst>
            </p:cNvPr>
            <p:cNvSpPr/>
            <p:nvPr/>
          </p:nvSpPr>
          <p:spPr>
            <a:xfrm>
              <a:off x="1588150" y="4625088"/>
              <a:ext cx="150243" cy="100436"/>
            </a:xfrm>
            <a:custGeom>
              <a:avLst/>
              <a:gdLst/>
              <a:ahLst/>
              <a:cxnLst/>
              <a:rect l="l" t="t" r="r" b="b"/>
              <a:pathLst>
                <a:path w="1647" h="1101" extrusionOk="0">
                  <a:moveTo>
                    <a:pt x="1438" y="0"/>
                  </a:moveTo>
                  <a:cubicBezTo>
                    <a:pt x="1418" y="30"/>
                    <a:pt x="1389" y="70"/>
                    <a:pt x="1359" y="99"/>
                  </a:cubicBezTo>
                  <a:cubicBezTo>
                    <a:pt x="1240" y="248"/>
                    <a:pt x="1061" y="427"/>
                    <a:pt x="873" y="585"/>
                  </a:cubicBezTo>
                  <a:cubicBezTo>
                    <a:pt x="774" y="664"/>
                    <a:pt x="665" y="744"/>
                    <a:pt x="566" y="803"/>
                  </a:cubicBezTo>
                  <a:cubicBezTo>
                    <a:pt x="516" y="843"/>
                    <a:pt x="466" y="863"/>
                    <a:pt x="427" y="893"/>
                  </a:cubicBezTo>
                  <a:cubicBezTo>
                    <a:pt x="377" y="922"/>
                    <a:pt x="328" y="952"/>
                    <a:pt x="288" y="972"/>
                  </a:cubicBezTo>
                  <a:cubicBezTo>
                    <a:pt x="209" y="1012"/>
                    <a:pt x="129" y="1041"/>
                    <a:pt x="80" y="1061"/>
                  </a:cubicBezTo>
                  <a:cubicBezTo>
                    <a:pt x="30" y="1091"/>
                    <a:pt x="0" y="1101"/>
                    <a:pt x="0" y="1101"/>
                  </a:cubicBezTo>
                  <a:cubicBezTo>
                    <a:pt x="0" y="1101"/>
                    <a:pt x="30" y="1091"/>
                    <a:pt x="80" y="1071"/>
                  </a:cubicBezTo>
                  <a:cubicBezTo>
                    <a:pt x="139" y="1061"/>
                    <a:pt x="209" y="1031"/>
                    <a:pt x="298" y="992"/>
                  </a:cubicBezTo>
                  <a:cubicBezTo>
                    <a:pt x="347" y="982"/>
                    <a:pt x="397" y="962"/>
                    <a:pt x="447" y="932"/>
                  </a:cubicBezTo>
                  <a:cubicBezTo>
                    <a:pt x="496" y="912"/>
                    <a:pt x="546" y="883"/>
                    <a:pt x="595" y="853"/>
                  </a:cubicBezTo>
                  <a:cubicBezTo>
                    <a:pt x="704" y="803"/>
                    <a:pt x="813" y="734"/>
                    <a:pt x="923" y="664"/>
                  </a:cubicBezTo>
                  <a:cubicBezTo>
                    <a:pt x="1141" y="516"/>
                    <a:pt x="1339" y="347"/>
                    <a:pt x="1478" y="208"/>
                  </a:cubicBezTo>
                  <a:cubicBezTo>
                    <a:pt x="1547" y="139"/>
                    <a:pt x="1607" y="70"/>
                    <a:pt x="1646" y="20"/>
                  </a:cubicBezTo>
                  <a:lnTo>
                    <a:pt x="1438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8194;p71">
              <a:extLst>
                <a:ext uri="{FF2B5EF4-FFF2-40B4-BE49-F238E27FC236}">
                  <a16:creationId xmlns:a16="http://schemas.microsoft.com/office/drawing/2014/main" id="{36F72D56-39C6-FD23-57A5-7BDE6D1C7972}"/>
                </a:ext>
              </a:extLst>
            </p:cNvPr>
            <p:cNvSpPr/>
            <p:nvPr/>
          </p:nvSpPr>
          <p:spPr>
            <a:xfrm>
              <a:off x="1613510" y="4620527"/>
              <a:ext cx="75076" cy="64312"/>
            </a:xfrm>
            <a:custGeom>
              <a:avLst/>
              <a:gdLst/>
              <a:ahLst/>
              <a:cxnLst/>
              <a:rect l="l" t="t" r="r" b="b"/>
              <a:pathLst>
                <a:path w="823" h="705" extrusionOk="0">
                  <a:moveTo>
                    <a:pt x="684" y="1"/>
                  </a:moveTo>
                  <a:cubicBezTo>
                    <a:pt x="625" y="90"/>
                    <a:pt x="535" y="199"/>
                    <a:pt x="446" y="308"/>
                  </a:cubicBezTo>
                  <a:cubicBezTo>
                    <a:pt x="347" y="417"/>
                    <a:pt x="238" y="516"/>
                    <a:pt x="149" y="586"/>
                  </a:cubicBezTo>
                  <a:cubicBezTo>
                    <a:pt x="109" y="625"/>
                    <a:pt x="69" y="655"/>
                    <a:pt x="40" y="675"/>
                  </a:cubicBezTo>
                  <a:cubicBezTo>
                    <a:pt x="69" y="655"/>
                    <a:pt x="119" y="635"/>
                    <a:pt x="159" y="605"/>
                  </a:cubicBezTo>
                  <a:cubicBezTo>
                    <a:pt x="258" y="546"/>
                    <a:pt x="377" y="457"/>
                    <a:pt x="496" y="358"/>
                  </a:cubicBezTo>
                  <a:cubicBezTo>
                    <a:pt x="615" y="258"/>
                    <a:pt x="724" y="149"/>
                    <a:pt x="793" y="60"/>
                  </a:cubicBezTo>
                  <a:cubicBezTo>
                    <a:pt x="803" y="40"/>
                    <a:pt x="813" y="30"/>
                    <a:pt x="823" y="20"/>
                  </a:cubicBezTo>
                  <a:lnTo>
                    <a:pt x="684" y="1"/>
                  </a:lnTo>
                  <a:close/>
                  <a:moveTo>
                    <a:pt x="40" y="675"/>
                  </a:moveTo>
                  <a:cubicBezTo>
                    <a:pt x="10" y="695"/>
                    <a:pt x="0" y="705"/>
                    <a:pt x="0" y="705"/>
                  </a:cubicBezTo>
                  <a:cubicBezTo>
                    <a:pt x="0" y="705"/>
                    <a:pt x="20" y="695"/>
                    <a:pt x="40" y="675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8195;p71">
              <a:extLst>
                <a:ext uri="{FF2B5EF4-FFF2-40B4-BE49-F238E27FC236}">
                  <a16:creationId xmlns:a16="http://schemas.microsoft.com/office/drawing/2014/main" id="{E4F0259F-A5DE-67BB-63FB-404E6C8A13EE}"/>
                </a:ext>
              </a:extLst>
            </p:cNvPr>
            <p:cNvSpPr/>
            <p:nvPr/>
          </p:nvSpPr>
          <p:spPr>
            <a:xfrm>
              <a:off x="1609861" y="4616878"/>
              <a:ext cx="36215" cy="36307"/>
            </a:xfrm>
            <a:custGeom>
              <a:avLst/>
              <a:gdLst/>
              <a:ahLst/>
              <a:cxnLst/>
              <a:rect l="l" t="t" r="r" b="b"/>
              <a:pathLst>
                <a:path w="397" h="398" extrusionOk="0">
                  <a:moveTo>
                    <a:pt x="298" y="1"/>
                  </a:moveTo>
                  <a:cubicBezTo>
                    <a:pt x="278" y="51"/>
                    <a:pt x="258" y="100"/>
                    <a:pt x="218" y="150"/>
                  </a:cubicBezTo>
                  <a:cubicBezTo>
                    <a:pt x="129" y="288"/>
                    <a:pt x="0" y="398"/>
                    <a:pt x="0" y="398"/>
                  </a:cubicBezTo>
                  <a:cubicBezTo>
                    <a:pt x="0" y="398"/>
                    <a:pt x="149" y="318"/>
                    <a:pt x="268" y="189"/>
                  </a:cubicBezTo>
                  <a:cubicBezTo>
                    <a:pt x="318" y="130"/>
                    <a:pt x="367" y="60"/>
                    <a:pt x="397" y="11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8196;p71">
              <a:extLst>
                <a:ext uri="{FF2B5EF4-FFF2-40B4-BE49-F238E27FC236}">
                  <a16:creationId xmlns:a16="http://schemas.microsoft.com/office/drawing/2014/main" id="{B901E68B-8B01-89EE-9211-858397E9483C}"/>
                </a:ext>
              </a:extLst>
            </p:cNvPr>
            <p:cNvSpPr/>
            <p:nvPr/>
          </p:nvSpPr>
          <p:spPr>
            <a:xfrm>
              <a:off x="1206474" y="4515621"/>
              <a:ext cx="17241" cy="36307"/>
            </a:xfrm>
            <a:custGeom>
              <a:avLst/>
              <a:gdLst/>
              <a:ahLst/>
              <a:cxnLst/>
              <a:rect l="l" t="t" r="r" b="b"/>
              <a:pathLst>
                <a:path w="189" h="398" extrusionOk="0">
                  <a:moveTo>
                    <a:pt x="129" y="0"/>
                  </a:moveTo>
                  <a:lnTo>
                    <a:pt x="0" y="397"/>
                  </a:lnTo>
                  <a:lnTo>
                    <a:pt x="189" y="20"/>
                  </a:lnTo>
                  <a:lnTo>
                    <a:pt x="169" y="10"/>
                  </a:lnTo>
                  <a:cubicBezTo>
                    <a:pt x="159" y="10"/>
                    <a:pt x="139" y="10"/>
                    <a:pt x="12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8197;p71">
              <a:extLst>
                <a:ext uri="{FF2B5EF4-FFF2-40B4-BE49-F238E27FC236}">
                  <a16:creationId xmlns:a16="http://schemas.microsoft.com/office/drawing/2014/main" id="{B4777A4A-0CA8-A2E5-2A22-75B6A64A2010}"/>
                </a:ext>
              </a:extLst>
            </p:cNvPr>
            <p:cNvSpPr/>
            <p:nvPr/>
          </p:nvSpPr>
          <p:spPr>
            <a:xfrm>
              <a:off x="1235391" y="4522828"/>
              <a:ext cx="16329" cy="33570"/>
            </a:xfrm>
            <a:custGeom>
              <a:avLst/>
              <a:gdLst/>
              <a:ahLst/>
              <a:cxnLst/>
              <a:rect l="l" t="t" r="r" b="b"/>
              <a:pathLst>
                <a:path w="179" h="368" extrusionOk="0">
                  <a:moveTo>
                    <a:pt x="129" y="1"/>
                  </a:moveTo>
                  <a:lnTo>
                    <a:pt x="0" y="368"/>
                  </a:lnTo>
                  <a:lnTo>
                    <a:pt x="179" y="11"/>
                  </a:lnTo>
                  <a:cubicBezTo>
                    <a:pt x="169" y="1"/>
                    <a:pt x="149" y="1"/>
                    <a:pt x="12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8198;p71">
              <a:extLst>
                <a:ext uri="{FF2B5EF4-FFF2-40B4-BE49-F238E27FC236}">
                  <a16:creationId xmlns:a16="http://schemas.microsoft.com/office/drawing/2014/main" id="{2C7B9D77-CF79-FAD2-261E-FEAA5E289DAB}"/>
                </a:ext>
              </a:extLst>
            </p:cNvPr>
            <p:cNvSpPr/>
            <p:nvPr/>
          </p:nvSpPr>
          <p:spPr>
            <a:xfrm>
              <a:off x="1264309" y="4529213"/>
              <a:ext cx="16420" cy="32658"/>
            </a:xfrm>
            <a:custGeom>
              <a:avLst/>
              <a:gdLst/>
              <a:ahLst/>
              <a:cxnLst/>
              <a:rect l="l" t="t" r="r" b="b"/>
              <a:pathLst>
                <a:path w="180" h="358" extrusionOk="0">
                  <a:moveTo>
                    <a:pt x="130" y="0"/>
                  </a:moveTo>
                  <a:lnTo>
                    <a:pt x="1" y="357"/>
                  </a:lnTo>
                  <a:lnTo>
                    <a:pt x="179" y="10"/>
                  </a:lnTo>
                  <a:cubicBezTo>
                    <a:pt x="159" y="0"/>
                    <a:pt x="149" y="0"/>
                    <a:pt x="13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8199;p71">
              <a:extLst>
                <a:ext uri="{FF2B5EF4-FFF2-40B4-BE49-F238E27FC236}">
                  <a16:creationId xmlns:a16="http://schemas.microsoft.com/office/drawing/2014/main" id="{7E447F07-3D6B-6124-11FA-369B3879D47A}"/>
                </a:ext>
              </a:extLst>
            </p:cNvPr>
            <p:cNvSpPr/>
            <p:nvPr/>
          </p:nvSpPr>
          <p:spPr>
            <a:xfrm>
              <a:off x="1294139" y="4534595"/>
              <a:ext cx="15508" cy="32658"/>
            </a:xfrm>
            <a:custGeom>
              <a:avLst/>
              <a:gdLst/>
              <a:ahLst/>
              <a:cxnLst/>
              <a:rect l="l" t="t" r="r" b="b"/>
              <a:pathLst>
                <a:path w="170" h="358" extrusionOk="0">
                  <a:moveTo>
                    <a:pt x="120" y="1"/>
                  </a:moveTo>
                  <a:lnTo>
                    <a:pt x="1" y="358"/>
                  </a:lnTo>
                  <a:lnTo>
                    <a:pt x="169" y="11"/>
                  </a:lnTo>
                  <a:cubicBezTo>
                    <a:pt x="150" y="11"/>
                    <a:pt x="130" y="11"/>
                    <a:pt x="12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8200;p71">
              <a:extLst>
                <a:ext uri="{FF2B5EF4-FFF2-40B4-BE49-F238E27FC236}">
                  <a16:creationId xmlns:a16="http://schemas.microsoft.com/office/drawing/2014/main" id="{57971CDC-EACD-C363-A39A-59B3BADF9F10}"/>
                </a:ext>
              </a:extLst>
            </p:cNvPr>
            <p:cNvSpPr/>
            <p:nvPr/>
          </p:nvSpPr>
          <p:spPr>
            <a:xfrm>
              <a:off x="1323148" y="4540981"/>
              <a:ext cx="15417" cy="30833"/>
            </a:xfrm>
            <a:custGeom>
              <a:avLst/>
              <a:gdLst/>
              <a:ahLst/>
              <a:cxnLst/>
              <a:rect l="l" t="t" r="r" b="b"/>
              <a:pathLst>
                <a:path w="169" h="338" extrusionOk="0">
                  <a:moveTo>
                    <a:pt x="119" y="0"/>
                  </a:moveTo>
                  <a:lnTo>
                    <a:pt x="0" y="337"/>
                  </a:lnTo>
                  <a:lnTo>
                    <a:pt x="169" y="10"/>
                  </a:lnTo>
                  <a:cubicBezTo>
                    <a:pt x="149" y="10"/>
                    <a:pt x="12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8201;p71">
              <a:extLst>
                <a:ext uri="{FF2B5EF4-FFF2-40B4-BE49-F238E27FC236}">
                  <a16:creationId xmlns:a16="http://schemas.microsoft.com/office/drawing/2014/main" id="{E4D9C088-FBDE-16BE-9B16-01CCC195A538}"/>
                </a:ext>
              </a:extLst>
            </p:cNvPr>
            <p:cNvSpPr/>
            <p:nvPr/>
          </p:nvSpPr>
          <p:spPr>
            <a:xfrm>
              <a:off x="1352065" y="4547275"/>
              <a:ext cx="15508" cy="29921"/>
            </a:xfrm>
            <a:custGeom>
              <a:avLst/>
              <a:gdLst/>
              <a:ahLst/>
              <a:cxnLst/>
              <a:rect l="l" t="t" r="r" b="b"/>
              <a:pathLst>
                <a:path w="170" h="328" extrusionOk="0">
                  <a:moveTo>
                    <a:pt x="119" y="0"/>
                  </a:moveTo>
                  <a:lnTo>
                    <a:pt x="0" y="328"/>
                  </a:lnTo>
                  <a:lnTo>
                    <a:pt x="169" y="10"/>
                  </a:lnTo>
                  <a:cubicBezTo>
                    <a:pt x="149" y="0"/>
                    <a:pt x="129" y="0"/>
                    <a:pt x="119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8202;p71">
              <a:extLst>
                <a:ext uri="{FF2B5EF4-FFF2-40B4-BE49-F238E27FC236}">
                  <a16:creationId xmlns:a16="http://schemas.microsoft.com/office/drawing/2014/main" id="{03219D42-5BE7-DE51-697F-0F0F87E02C5E}"/>
                </a:ext>
              </a:extLst>
            </p:cNvPr>
            <p:cNvSpPr/>
            <p:nvPr/>
          </p:nvSpPr>
          <p:spPr>
            <a:xfrm>
              <a:off x="1381895" y="4552657"/>
              <a:ext cx="13683" cy="29100"/>
            </a:xfrm>
            <a:custGeom>
              <a:avLst/>
              <a:gdLst/>
              <a:ahLst/>
              <a:cxnLst/>
              <a:rect l="l" t="t" r="r" b="b"/>
              <a:pathLst>
                <a:path w="150" h="319" extrusionOk="0">
                  <a:moveTo>
                    <a:pt x="110" y="1"/>
                  </a:moveTo>
                  <a:lnTo>
                    <a:pt x="1" y="318"/>
                  </a:lnTo>
                  <a:lnTo>
                    <a:pt x="149" y="11"/>
                  </a:lnTo>
                  <a:cubicBezTo>
                    <a:pt x="140" y="11"/>
                    <a:pt x="120" y="1"/>
                    <a:pt x="1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8203;p71">
              <a:extLst>
                <a:ext uri="{FF2B5EF4-FFF2-40B4-BE49-F238E27FC236}">
                  <a16:creationId xmlns:a16="http://schemas.microsoft.com/office/drawing/2014/main" id="{08695088-031C-166D-3B88-2518B381531C}"/>
                </a:ext>
              </a:extLst>
            </p:cNvPr>
            <p:cNvSpPr/>
            <p:nvPr/>
          </p:nvSpPr>
          <p:spPr>
            <a:xfrm>
              <a:off x="1410813" y="4558131"/>
              <a:ext cx="14596" cy="29009"/>
            </a:xfrm>
            <a:custGeom>
              <a:avLst/>
              <a:gdLst/>
              <a:ahLst/>
              <a:cxnLst/>
              <a:rect l="l" t="t" r="r" b="b"/>
              <a:pathLst>
                <a:path w="160" h="318" extrusionOk="0">
                  <a:moveTo>
                    <a:pt x="110" y="0"/>
                  </a:moveTo>
                  <a:lnTo>
                    <a:pt x="1" y="318"/>
                  </a:lnTo>
                  <a:lnTo>
                    <a:pt x="160" y="10"/>
                  </a:lnTo>
                  <a:cubicBezTo>
                    <a:pt x="140" y="10"/>
                    <a:pt x="120" y="0"/>
                    <a:pt x="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8204;p71">
              <a:extLst>
                <a:ext uri="{FF2B5EF4-FFF2-40B4-BE49-F238E27FC236}">
                  <a16:creationId xmlns:a16="http://schemas.microsoft.com/office/drawing/2014/main" id="{976C71E9-B8C7-03F9-B544-4B5A5302B84C}"/>
                </a:ext>
              </a:extLst>
            </p:cNvPr>
            <p:cNvSpPr/>
            <p:nvPr/>
          </p:nvSpPr>
          <p:spPr>
            <a:xfrm>
              <a:off x="1208207" y="4285010"/>
              <a:ext cx="15508" cy="32566"/>
            </a:xfrm>
            <a:custGeom>
              <a:avLst/>
              <a:gdLst/>
              <a:ahLst/>
              <a:cxnLst/>
              <a:rect l="l" t="t" r="r" b="b"/>
              <a:pathLst>
                <a:path w="170" h="357" extrusionOk="0">
                  <a:moveTo>
                    <a:pt x="1" y="0"/>
                  </a:moveTo>
                  <a:lnTo>
                    <a:pt x="120" y="357"/>
                  </a:lnTo>
                  <a:lnTo>
                    <a:pt x="170" y="34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8205;p71">
              <a:extLst>
                <a:ext uri="{FF2B5EF4-FFF2-40B4-BE49-F238E27FC236}">
                  <a16:creationId xmlns:a16="http://schemas.microsoft.com/office/drawing/2014/main" id="{3E04A641-9A27-672E-0B0E-1C55BEF79D89}"/>
                </a:ext>
              </a:extLst>
            </p:cNvPr>
            <p:cNvSpPr/>
            <p:nvPr/>
          </p:nvSpPr>
          <p:spPr>
            <a:xfrm>
              <a:off x="1237216" y="4280449"/>
              <a:ext cx="16329" cy="31745"/>
            </a:xfrm>
            <a:custGeom>
              <a:avLst/>
              <a:gdLst/>
              <a:ahLst/>
              <a:cxnLst/>
              <a:rect l="l" t="t" r="r" b="b"/>
              <a:pathLst>
                <a:path w="179" h="348" extrusionOk="0">
                  <a:moveTo>
                    <a:pt x="0" y="0"/>
                  </a:moveTo>
                  <a:lnTo>
                    <a:pt x="119" y="347"/>
                  </a:lnTo>
                  <a:lnTo>
                    <a:pt x="179" y="338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8206;p71">
              <a:extLst>
                <a:ext uri="{FF2B5EF4-FFF2-40B4-BE49-F238E27FC236}">
                  <a16:creationId xmlns:a16="http://schemas.microsoft.com/office/drawing/2014/main" id="{5D9A5776-0277-E16E-E811-0A46398D0ED9}"/>
                </a:ext>
              </a:extLst>
            </p:cNvPr>
            <p:cNvSpPr/>
            <p:nvPr/>
          </p:nvSpPr>
          <p:spPr>
            <a:xfrm>
              <a:off x="1266134" y="4274975"/>
              <a:ext cx="16329" cy="32658"/>
            </a:xfrm>
            <a:custGeom>
              <a:avLst/>
              <a:gdLst/>
              <a:ahLst/>
              <a:cxnLst/>
              <a:rect l="l" t="t" r="r" b="b"/>
              <a:pathLst>
                <a:path w="179" h="358" extrusionOk="0">
                  <a:moveTo>
                    <a:pt x="1" y="1"/>
                  </a:moveTo>
                  <a:lnTo>
                    <a:pt x="129" y="358"/>
                  </a:lnTo>
                  <a:lnTo>
                    <a:pt x="179" y="34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8207;p71">
              <a:extLst>
                <a:ext uri="{FF2B5EF4-FFF2-40B4-BE49-F238E27FC236}">
                  <a16:creationId xmlns:a16="http://schemas.microsoft.com/office/drawing/2014/main" id="{EF0D66AF-F793-7082-9C5D-E0C011381C00}"/>
                </a:ext>
              </a:extLst>
            </p:cNvPr>
            <p:cNvSpPr/>
            <p:nvPr/>
          </p:nvSpPr>
          <p:spPr>
            <a:xfrm>
              <a:off x="1295963" y="4269593"/>
              <a:ext cx="16420" cy="33570"/>
            </a:xfrm>
            <a:custGeom>
              <a:avLst/>
              <a:gdLst/>
              <a:ahLst/>
              <a:cxnLst/>
              <a:rect l="l" t="t" r="r" b="b"/>
              <a:pathLst>
                <a:path w="180" h="368" extrusionOk="0">
                  <a:moveTo>
                    <a:pt x="1" y="0"/>
                  </a:moveTo>
                  <a:lnTo>
                    <a:pt x="120" y="367"/>
                  </a:lnTo>
                  <a:lnTo>
                    <a:pt x="179" y="357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8208;p71">
              <a:extLst>
                <a:ext uri="{FF2B5EF4-FFF2-40B4-BE49-F238E27FC236}">
                  <a16:creationId xmlns:a16="http://schemas.microsoft.com/office/drawing/2014/main" id="{5C052ED6-05C6-B1AD-DBA2-39AB5178BBDB}"/>
                </a:ext>
              </a:extLst>
            </p:cNvPr>
            <p:cNvSpPr/>
            <p:nvPr/>
          </p:nvSpPr>
          <p:spPr>
            <a:xfrm>
              <a:off x="1324972" y="4265032"/>
              <a:ext cx="16329" cy="32658"/>
            </a:xfrm>
            <a:custGeom>
              <a:avLst/>
              <a:gdLst/>
              <a:ahLst/>
              <a:cxnLst/>
              <a:rect l="l" t="t" r="r" b="b"/>
              <a:pathLst>
                <a:path w="179" h="358" extrusionOk="0">
                  <a:moveTo>
                    <a:pt x="0" y="1"/>
                  </a:moveTo>
                  <a:lnTo>
                    <a:pt x="129" y="358"/>
                  </a:lnTo>
                  <a:lnTo>
                    <a:pt x="178" y="348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8209;p71">
              <a:extLst>
                <a:ext uri="{FF2B5EF4-FFF2-40B4-BE49-F238E27FC236}">
                  <a16:creationId xmlns:a16="http://schemas.microsoft.com/office/drawing/2014/main" id="{40FBD361-76AB-3681-A9BC-F4E39634A40E}"/>
                </a:ext>
              </a:extLst>
            </p:cNvPr>
            <p:cNvSpPr/>
            <p:nvPr/>
          </p:nvSpPr>
          <p:spPr>
            <a:xfrm>
              <a:off x="1353890" y="4259650"/>
              <a:ext cx="16329" cy="33570"/>
            </a:xfrm>
            <a:custGeom>
              <a:avLst/>
              <a:gdLst/>
              <a:ahLst/>
              <a:cxnLst/>
              <a:rect l="l" t="t" r="r" b="b"/>
              <a:pathLst>
                <a:path w="179" h="368" extrusionOk="0">
                  <a:moveTo>
                    <a:pt x="0" y="0"/>
                  </a:moveTo>
                  <a:lnTo>
                    <a:pt x="129" y="367"/>
                  </a:lnTo>
                  <a:lnTo>
                    <a:pt x="179" y="35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8210;p71">
              <a:extLst>
                <a:ext uri="{FF2B5EF4-FFF2-40B4-BE49-F238E27FC236}">
                  <a16:creationId xmlns:a16="http://schemas.microsoft.com/office/drawing/2014/main" id="{B323812F-D450-6769-5F4D-5CBF9E8722E0}"/>
                </a:ext>
              </a:extLst>
            </p:cNvPr>
            <p:cNvSpPr/>
            <p:nvPr/>
          </p:nvSpPr>
          <p:spPr>
            <a:xfrm>
              <a:off x="1383720" y="4255089"/>
              <a:ext cx="16329" cy="33570"/>
            </a:xfrm>
            <a:custGeom>
              <a:avLst/>
              <a:gdLst/>
              <a:ahLst/>
              <a:cxnLst/>
              <a:rect l="l" t="t" r="r" b="b"/>
              <a:pathLst>
                <a:path w="179" h="368" extrusionOk="0">
                  <a:moveTo>
                    <a:pt x="1" y="1"/>
                  </a:moveTo>
                  <a:lnTo>
                    <a:pt x="120" y="368"/>
                  </a:lnTo>
                  <a:lnTo>
                    <a:pt x="179" y="358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8211;p71">
              <a:extLst>
                <a:ext uri="{FF2B5EF4-FFF2-40B4-BE49-F238E27FC236}">
                  <a16:creationId xmlns:a16="http://schemas.microsoft.com/office/drawing/2014/main" id="{2BF24C14-970A-CD4E-4EC0-53564A6CC8C4}"/>
                </a:ext>
              </a:extLst>
            </p:cNvPr>
            <p:cNvSpPr/>
            <p:nvPr/>
          </p:nvSpPr>
          <p:spPr>
            <a:xfrm>
              <a:off x="1412637" y="4249706"/>
              <a:ext cx="16420" cy="33570"/>
            </a:xfrm>
            <a:custGeom>
              <a:avLst/>
              <a:gdLst/>
              <a:ahLst/>
              <a:cxnLst/>
              <a:rect l="l" t="t" r="r" b="b"/>
              <a:pathLst>
                <a:path w="180" h="368" extrusionOk="0">
                  <a:moveTo>
                    <a:pt x="1" y="0"/>
                  </a:moveTo>
                  <a:lnTo>
                    <a:pt x="130" y="367"/>
                  </a:lnTo>
                  <a:cubicBezTo>
                    <a:pt x="140" y="357"/>
                    <a:pt x="159" y="357"/>
                    <a:pt x="179" y="357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8212;p71">
              <a:extLst>
                <a:ext uri="{FF2B5EF4-FFF2-40B4-BE49-F238E27FC236}">
                  <a16:creationId xmlns:a16="http://schemas.microsoft.com/office/drawing/2014/main" id="{907D2FB7-F488-6788-7CF0-60C23DF0CD07}"/>
                </a:ext>
              </a:extLst>
            </p:cNvPr>
            <p:cNvSpPr/>
            <p:nvPr/>
          </p:nvSpPr>
          <p:spPr>
            <a:xfrm>
              <a:off x="1597181" y="4594346"/>
              <a:ext cx="174691" cy="36215"/>
            </a:xfrm>
            <a:custGeom>
              <a:avLst/>
              <a:gdLst/>
              <a:ahLst/>
              <a:cxnLst/>
              <a:rect l="l" t="t" r="r" b="b"/>
              <a:pathLst>
                <a:path w="1915" h="397" extrusionOk="0">
                  <a:moveTo>
                    <a:pt x="40" y="0"/>
                  </a:moveTo>
                  <a:cubicBezTo>
                    <a:pt x="30" y="30"/>
                    <a:pt x="20" y="109"/>
                    <a:pt x="1" y="198"/>
                  </a:cubicBezTo>
                  <a:lnTo>
                    <a:pt x="1875" y="397"/>
                  </a:lnTo>
                  <a:cubicBezTo>
                    <a:pt x="1884" y="377"/>
                    <a:pt x="1904" y="367"/>
                    <a:pt x="1914" y="347"/>
                  </a:cubicBezTo>
                  <a:cubicBezTo>
                    <a:pt x="1280" y="248"/>
                    <a:pt x="645" y="129"/>
                    <a:pt x="4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8213;p71">
              <a:extLst>
                <a:ext uri="{FF2B5EF4-FFF2-40B4-BE49-F238E27FC236}">
                  <a16:creationId xmlns:a16="http://schemas.microsoft.com/office/drawing/2014/main" id="{7C9617E9-AEF7-CC93-25A1-DDD82FB4FF87}"/>
                </a:ext>
              </a:extLst>
            </p:cNvPr>
            <p:cNvSpPr/>
            <p:nvPr/>
          </p:nvSpPr>
          <p:spPr>
            <a:xfrm>
              <a:off x="2308993" y="4646799"/>
              <a:ext cx="195490" cy="38040"/>
            </a:xfrm>
            <a:custGeom>
              <a:avLst/>
              <a:gdLst/>
              <a:ahLst/>
              <a:cxnLst/>
              <a:rect l="l" t="t" r="r" b="b"/>
              <a:pathLst>
                <a:path w="2143" h="417" extrusionOk="0">
                  <a:moveTo>
                    <a:pt x="2143" y="0"/>
                  </a:moveTo>
                  <a:cubicBezTo>
                    <a:pt x="2141" y="0"/>
                    <a:pt x="2139" y="0"/>
                    <a:pt x="2138" y="1"/>
                  </a:cubicBezTo>
                  <a:lnTo>
                    <a:pt x="2138" y="1"/>
                  </a:lnTo>
                  <a:cubicBezTo>
                    <a:pt x="2139" y="1"/>
                    <a:pt x="2141" y="0"/>
                    <a:pt x="2143" y="0"/>
                  </a:cubicBezTo>
                  <a:close/>
                  <a:moveTo>
                    <a:pt x="2138" y="1"/>
                  </a:moveTo>
                  <a:cubicBezTo>
                    <a:pt x="1178" y="139"/>
                    <a:pt x="436" y="189"/>
                    <a:pt x="11" y="208"/>
                  </a:cubicBezTo>
                  <a:lnTo>
                    <a:pt x="1" y="208"/>
                  </a:lnTo>
                  <a:cubicBezTo>
                    <a:pt x="11" y="278"/>
                    <a:pt x="11" y="347"/>
                    <a:pt x="11" y="417"/>
                  </a:cubicBezTo>
                  <a:cubicBezTo>
                    <a:pt x="308" y="377"/>
                    <a:pt x="675" y="327"/>
                    <a:pt x="1052" y="258"/>
                  </a:cubicBezTo>
                  <a:cubicBezTo>
                    <a:pt x="1439" y="179"/>
                    <a:pt x="1835" y="89"/>
                    <a:pt x="2123" y="10"/>
                  </a:cubicBezTo>
                  <a:cubicBezTo>
                    <a:pt x="2123" y="10"/>
                    <a:pt x="2130" y="3"/>
                    <a:pt x="21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8214;p71">
              <a:extLst>
                <a:ext uri="{FF2B5EF4-FFF2-40B4-BE49-F238E27FC236}">
                  <a16:creationId xmlns:a16="http://schemas.microsoft.com/office/drawing/2014/main" id="{F1DA7FF7-4F09-8D34-5329-85C9C18E0190}"/>
                </a:ext>
              </a:extLst>
            </p:cNvPr>
            <p:cNvSpPr/>
            <p:nvPr/>
          </p:nvSpPr>
          <p:spPr>
            <a:xfrm>
              <a:off x="2168874" y="4145712"/>
              <a:ext cx="429658" cy="40776"/>
            </a:xfrm>
            <a:custGeom>
              <a:avLst/>
              <a:gdLst/>
              <a:ahLst/>
              <a:cxnLst/>
              <a:rect l="l" t="t" r="r" b="b"/>
              <a:pathLst>
                <a:path w="4710" h="447" extrusionOk="0">
                  <a:moveTo>
                    <a:pt x="605" y="0"/>
                  </a:moveTo>
                  <a:cubicBezTo>
                    <a:pt x="426" y="119"/>
                    <a:pt x="228" y="228"/>
                    <a:pt x="0" y="327"/>
                  </a:cubicBezTo>
                  <a:cubicBezTo>
                    <a:pt x="660" y="288"/>
                    <a:pt x="1310" y="266"/>
                    <a:pt x="1941" y="266"/>
                  </a:cubicBezTo>
                  <a:cubicBezTo>
                    <a:pt x="2920" y="266"/>
                    <a:pt x="3853" y="320"/>
                    <a:pt x="4710" y="446"/>
                  </a:cubicBezTo>
                  <a:cubicBezTo>
                    <a:pt x="4571" y="416"/>
                    <a:pt x="4402" y="377"/>
                    <a:pt x="4204" y="337"/>
                  </a:cubicBezTo>
                  <a:cubicBezTo>
                    <a:pt x="3659" y="238"/>
                    <a:pt x="2925" y="139"/>
                    <a:pt x="2181" y="79"/>
                  </a:cubicBezTo>
                  <a:cubicBezTo>
                    <a:pt x="1626" y="40"/>
                    <a:pt x="1081" y="10"/>
                    <a:pt x="6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8215;p71">
              <a:extLst>
                <a:ext uri="{FF2B5EF4-FFF2-40B4-BE49-F238E27FC236}">
                  <a16:creationId xmlns:a16="http://schemas.microsoft.com/office/drawing/2014/main" id="{9510CAFE-B00E-43DD-312C-3B39084D22D2}"/>
                </a:ext>
              </a:extLst>
            </p:cNvPr>
            <p:cNvSpPr/>
            <p:nvPr/>
          </p:nvSpPr>
          <p:spPr>
            <a:xfrm>
              <a:off x="964916" y="4356437"/>
              <a:ext cx="123150" cy="113116"/>
            </a:xfrm>
            <a:custGeom>
              <a:avLst/>
              <a:gdLst/>
              <a:ahLst/>
              <a:cxnLst/>
              <a:rect l="l" t="t" r="r" b="b"/>
              <a:pathLst>
                <a:path w="1350" h="1240" extrusionOk="0">
                  <a:moveTo>
                    <a:pt x="1121" y="0"/>
                  </a:moveTo>
                  <a:cubicBezTo>
                    <a:pt x="1002" y="20"/>
                    <a:pt x="863" y="40"/>
                    <a:pt x="715" y="70"/>
                  </a:cubicBezTo>
                  <a:cubicBezTo>
                    <a:pt x="606" y="99"/>
                    <a:pt x="487" y="119"/>
                    <a:pt x="368" y="149"/>
                  </a:cubicBezTo>
                  <a:cubicBezTo>
                    <a:pt x="358" y="149"/>
                    <a:pt x="328" y="149"/>
                    <a:pt x="308" y="159"/>
                  </a:cubicBezTo>
                  <a:cubicBezTo>
                    <a:pt x="278" y="169"/>
                    <a:pt x="259" y="179"/>
                    <a:pt x="239" y="189"/>
                  </a:cubicBezTo>
                  <a:cubicBezTo>
                    <a:pt x="189" y="218"/>
                    <a:pt x="149" y="248"/>
                    <a:pt x="120" y="288"/>
                  </a:cubicBezTo>
                  <a:cubicBezTo>
                    <a:pt x="50" y="367"/>
                    <a:pt x="11" y="466"/>
                    <a:pt x="1" y="565"/>
                  </a:cubicBezTo>
                  <a:cubicBezTo>
                    <a:pt x="1" y="665"/>
                    <a:pt x="30" y="774"/>
                    <a:pt x="100" y="853"/>
                  </a:cubicBezTo>
                  <a:cubicBezTo>
                    <a:pt x="130" y="903"/>
                    <a:pt x="169" y="932"/>
                    <a:pt x="219" y="962"/>
                  </a:cubicBezTo>
                  <a:cubicBezTo>
                    <a:pt x="288" y="1002"/>
                    <a:pt x="268" y="982"/>
                    <a:pt x="338" y="1012"/>
                  </a:cubicBezTo>
                  <a:cubicBezTo>
                    <a:pt x="457" y="1041"/>
                    <a:pt x="576" y="1071"/>
                    <a:pt x="685" y="1101"/>
                  </a:cubicBezTo>
                  <a:cubicBezTo>
                    <a:pt x="893" y="1160"/>
                    <a:pt x="1091" y="1200"/>
                    <a:pt x="1260" y="1240"/>
                  </a:cubicBezTo>
                  <a:cubicBezTo>
                    <a:pt x="1290" y="1200"/>
                    <a:pt x="1319" y="1170"/>
                    <a:pt x="1349" y="1131"/>
                  </a:cubicBezTo>
                  <a:cubicBezTo>
                    <a:pt x="972" y="1012"/>
                    <a:pt x="635" y="903"/>
                    <a:pt x="368" y="813"/>
                  </a:cubicBezTo>
                  <a:cubicBezTo>
                    <a:pt x="110" y="724"/>
                    <a:pt x="130" y="357"/>
                    <a:pt x="387" y="288"/>
                  </a:cubicBezTo>
                  <a:cubicBezTo>
                    <a:pt x="606" y="228"/>
                    <a:pt x="873" y="159"/>
                    <a:pt x="1171" y="90"/>
                  </a:cubicBezTo>
                  <a:lnTo>
                    <a:pt x="1171" y="80"/>
                  </a:lnTo>
                  <a:cubicBezTo>
                    <a:pt x="1171" y="80"/>
                    <a:pt x="1161" y="50"/>
                    <a:pt x="11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8216;p71">
              <a:extLst>
                <a:ext uri="{FF2B5EF4-FFF2-40B4-BE49-F238E27FC236}">
                  <a16:creationId xmlns:a16="http://schemas.microsoft.com/office/drawing/2014/main" id="{8DD7281D-07CD-3D85-6EE0-C6FB87067E15}"/>
                </a:ext>
              </a:extLst>
            </p:cNvPr>
            <p:cNvSpPr/>
            <p:nvPr/>
          </p:nvSpPr>
          <p:spPr>
            <a:xfrm>
              <a:off x="1191969" y="4492998"/>
              <a:ext cx="265093" cy="71518"/>
            </a:xfrm>
            <a:custGeom>
              <a:avLst/>
              <a:gdLst/>
              <a:ahLst/>
              <a:cxnLst/>
              <a:rect l="l" t="t" r="r" b="b"/>
              <a:pathLst>
                <a:path w="2906" h="784" extrusionOk="0">
                  <a:moveTo>
                    <a:pt x="90" y="1"/>
                  </a:moveTo>
                  <a:lnTo>
                    <a:pt x="0" y="189"/>
                  </a:lnTo>
                  <a:cubicBezTo>
                    <a:pt x="248" y="248"/>
                    <a:pt x="833" y="377"/>
                    <a:pt x="1428" y="496"/>
                  </a:cubicBezTo>
                  <a:cubicBezTo>
                    <a:pt x="2043" y="625"/>
                    <a:pt x="2658" y="744"/>
                    <a:pt x="2886" y="784"/>
                  </a:cubicBezTo>
                  <a:lnTo>
                    <a:pt x="2906" y="754"/>
                  </a:lnTo>
                  <a:cubicBezTo>
                    <a:pt x="2816" y="734"/>
                    <a:pt x="2688" y="695"/>
                    <a:pt x="2489" y="655"/>
                  </a:cubicBezTo>
                  <a:cubicBezTo>
                    <a:pt x="1617" y="437"/>
                    <a:pt x="804" y="209"/>
                    <a:pt x="9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8217;p71">
              <a:extLst>
                <a:ext uri="{FF2B5EF4-FFF2-40B4-BE49-F238E27FC236}">
                  <a16:creationId xmlns:a16="http://schemas.microsoft.com/office/drawing/2014/main" id="{BFD9C20E-7C56-6DE0-CF67-F7C43BA57948}"/>
                </a:ext>
              </a:extLst>
            </p:cNvPr>
            <p:cNvSpPr/>
            <p:nvPr/>
          </p:nvSpPr>
          <p:spPr>
            <a:xfrm>
              <a:off x="1191969" y="4285831"/>
              <a:ext cx="215376" cy="47162"/>
            </a:xfrm>
            <a:custGeom>
              <a:avLst/>
              <a:gdLst/>
              <a:ahLst/>
              <a:cxnLst/>
              <a:rect l="l" t="t" r="r" b="b"/>
              <a:pathLst>
                <a:path w="2361" h="517" extrusionOk="0">
                  <a:moveTo>
                    <a:pt x="2360" y="1"/>
                  </a:moveTo>
                  <a:lnTo>
                    <a:pt x="0" y="398"/>
                  </a:lnTo>
                  <a:lnTo>
                    <a:pt x="60" y="517"/>
                  </a:lnTo>
                  <a:cubicBezTo>
                    <a:pt x="744" y="358"/>
                    <a:pt x="1518" y="179"/>
                    <a:pt x="236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8218;p71">
              <a:extLst>
                <a:ext uri="{FF2B5EF4-FFF2-40B4-BE49-F238E27FC236}">
                  <a16:creationId xmlns:a16="http://schemas.microsoft.com/office/drawing/2014/main" id="{12A155C6-A6A0-178E-4FD1-D92AE215353D}"/>
                </a:ext>
              </a:extLst>
            </p:cNvPr>
            <p:cNvSpPr/>
            <p:nvPr/>
          </p:nvSpPr>
          <p:spPr>
            <a:xfrm>
              <a:off x="2939433" y="4314840"/>
              <a:ext cx="660451" cy="80002"/>
            </a:xfrm>
            <a:custGeom>
              <a:avLst/>
              <a:gdLst/>
              <a:ahLst/>
              <a:cxnLst/>
              <a:rect l="l" t="t" r="r" b="b"/>
              <a:pathLst>
                <a:path w="7240" h="877" extrusionOk="0">
                  <a:moveTo>
                    <a:pt x="1" y="0"/>
                  </a:moveTo>
                  <a:cubicBezTo>
                    <a:pt x="1" y="0"/>
                    <a:pt x="110" y="40"/>
                    <a:pt x="298" y="89"/>
                  </a:cubicBezTo>
                  <a:cubicBezTo>
                    <a:pt x="398" y="119"/>
                    <a:pt x="516" y="159"/>
                    <a:pt x="645" y="199"/>
                  </a:cubicBezTo>
                  <a:cubicBezTo>
                    <a:pt x="784" y="228"/>
                    <a:pt x="933" y="268"/>
                    <a:pt x="1101" y="308"/>
                  </a:cubicBezTo>
                  <a:cubicBezTo>
                    <a:pt x="1270" y="357"/>
                    <a:pt x="1449" y="387"/>
                    <a:pt x="1647" y="436"/>
                  </a:cubicBezTo>
                  <a:cubicBezTo>
                    <a:pt x="1835" y="476"/>
                    <a:pt x="2043" y="506"/>
                    <a:pt x="2252" y="546"/>
                  </a:cubicBezTo>
                  <a:cubicBezTo>
                    <a:pt x="2460" y="585"/>
                    <a:pt x="2678" y="615"/>
                    <a:pt x="2906" y="645"/>
                  </a:cubicBezTo>
                  <a:cubicBezTo>
                    <a:pt x="3124" y="684"/>
                    <a:pt x="3352" y="704"/>
                    <a:pt x="3580" y="734"/>
                  </a:cubicBezTo>
                  <a:cubicBezTo>
                    <a:pt x="4036" y="784"/>
                    <a:pt x="4493" y="813"/>
                    <a:pt x="4929" y="843"/>
                  </a:cubicBezTo>
                  <a:cubicBezTo>
                    <a:pt x="5355" y="863"/>
                    <a:pt x="5752" y="873"/>
                    <a:pt x="6099" y="873"/>
                  </a:cubicBezTo>
                  <a:cubicBezTo>
                    <a:pt x="6198" y="876"/>
                    <a:pt x="6292" y="877"/>
                    <a:pt x="6381" y="877"/>
                  </a:cubicBezTo>
                  <a:cubicBezTo>
                    <a:pt x="6597" y="877"/>
                    <a:pt x="6782" y="870"/>
                    <a:pt x="6922" y="863"/>
                  </a:cubicBezTo>
                  <a:cubicBezTo>
                    <a:pt x="7130" y="863"/>
                    <a:pt x="7239" y="853"/>
                    <a:pt x="7239" y="853"/>
                  </a:cubicBezTo>
                  <a:cubicBezTo>
                    <a:pt x="7239" y="853"/>
                    <a:pt x="7130" y="843"/>
                    <a:pt x="6922" y="843"/>
                  </a:cubicBezTo>
                  <a:cubicBezTo>
                    <a:pt x="6723" y="833"/>
                    <a:pt x="6446" y="823"/>
                    <a:pt x="6099" y="803"/>
                  </a:cubicBezTo>
                  <a:cubicBezTo>
                    <a:pt x="5762" y="784"/>
                    <a:pt x="5355" y="754"/>
                    <a:pt x="4929" y="724"/>
                  </a:cubicBezTo>
                  <a:cubicBezTo>
                    <a:pt x="4502" y="684"/>
                    <a:pt x="4056" y="645"/>
                    <a:pt x="3600" y="595"/>
                  </a:cubicBezTo>
                  <a:cubicBezTo>
                    <a:pt x="3372" y="565"/>
                    <a:pt x="3144" y="536"/>
                    <a:pt x="2926" y="506"/>
                  </a:cubicBezTo>
                  <a:cubicBezTo>
                    <a:pt x="2698" y="486"/>
                    <a:pt x="2480" y="446"/>
                    <a:pt x="2272" y="417"/>
                  </a:cubicBezTo>
                  <a:cubicBezTo>
                    <a:pt x="2162" y="397"/>
                    <a:pt x="2063" y="387"/>
                    <a:pt x="1964" y="367"/>
                  </a:cubicBezTo>
                  <a:cubicBezTo>
                    <a:pt x="1855" y="347"/>
                    <a:pt x="1756" y="337"/>
                    <a:pt x="1667" y="318"/>
                  </a:cubicBezTo>
                  <a:cubicBezTo>
                    <a:pt x="1468" y="288"/>
                    <a:pt x="1290" y="258"/>
                    <a:pt x="1121" y="228"/>
                  </a:cubicBezTo>
                  <a:cubicBezTo>
                    <a:pt x="953" y="189"/>
                    <a:pt x="794" y="159"/>
                    <a:pt x="665" y="139"/>
                  </a:cubicBezTo>
                  <a:cubicBezTo>
                    <a:pt x="526" y="109"/>
                    <a:pt x="407" y="89"/>
                    <a:pt x="308" y="60"/>
                  </a:cubicBezTo>
                  <a:cubicBezTo>
                    <a:pt x="110" y="2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8219;p71">
              <a:extLst>
                <a:ext uri="{FF2B5EF4-FFF2-40B4-BE49-F238E27FC236}">
                  <a16:creationId xmlns:a16="http://schemas.microsoft.com/office/drawing/2014/main" id="{73285820-E5ED-058A-FE69-D03B14FFAA04}"/>
                </a:ext>
              </a:extLst>
            </p:cNvPr>
            <p:cNvSpPr/>
            <p:nvPr/>
          </p:nvSpPr>
          <p:spPr>
            <a:xfrm>
              <a:off x="2779337" y="4298511"/>
              <a:ext cx="88759" cy="87847"/>
            </a:xfrm>
            <a:custGeom>
              <a:avLst/>
              <a:gdLst/>
              <a:ahLst/>
              <a:cxnLst/>
              <a:rect l="l" t="t" r="r" b="b"/>
              <a:pathLst>
                <a:path w="973" h="963" extrusionOk="0">
                  <a:moveTo>
                    <a:pt x="487" y="1"/>
                  </a:moveTo>
                  <a:cubicBezTo>
                    <a:pt x="219" y="1"/>
                    <a:pt x="1" y="219"/>
                    <a:pt x="1" y="477"/>
                  </a:cubicBezTo>
                  <a:cubicBezTo>
                    <a:pt x="1" y="744"/>
                    <a:pt x="219" y="963"/>
                    <a:pt x="487" y="963"/>
                  </a:cubicBezTo>
                  <a:cubicBezTo>
                    <a:pt x="754" y="963"/>
                    <a:pt x="973" y="744"/>
                    <a:pt x="973" y="477"/>
                  </a:cubicBezTo>
                  <a:cubicBezTo>
                    <a:pt x="973" y="219"/>
                    <a:pt x="754" y="1"/>
                    <a:pt x="48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8220;p71">
              <a:extLst>
                <a:ext uri="{FF2B5EF4-FFF2-40B4-BE49-F238E27FC236}">
                  <a16:creationId xmlns:a16="http://schemas.microsoft.com/office/drawing/2014/main" id="{E55A7309-2567-4F9E-B3CC-7F566C18EC55}"/>
                </a:ext>
              </a:extLst>
            </p:cNvPr>
            <p:cNvSpPr/>
            <p:nvPr/>
          </p:nvSpPr>
          <p:spPr>
            <a:xfrm>
              <a:off x="2507128" y="4218964"/>
              <a:ext cx="122147" cy="369998"/>
            </a:xfrm>
            <a:custGeom>
              <a:avLst/>
              <a:gdLst/>
              <a:ahLst/>
              <a:cxnLst/>
              <a:rect l="l" t="t" r="r" b="b"/>
              <a:pathLst>
                <a:path w="1339" h="4056" extrusionOk="0">
                  <a:moveTo>
                    <a:pt x="863" y="0"/>
                  </a:moveTo>
                  <a:cubicBezTo>
                    <a:pt x="863" y="0"/>
                    <a:pt x="843" y="20"/>
                    <a:pt x="823" y="50"/>
                  </a:cubicBezTo>
                  <a:cubicBezTo>
                    <a:pt x="804" y="70"/>
                    <a:pt x="774" y="109"/>
                    <a:pt x="724" y="159"/>
                  </a:cubicBezTo>
                  <a:cubicBezTo>
                    <a:pt x="645" y="258"/>
                    <a:pt x="526" y="397"/>
                    <a:pt x="407" y="585"/>
                  </a:cubicBezTo>
                  <a:cubicBezTo>
                    <a:pt x="288" y="774"/>
                    <a:pt x="169" y="1002"/>
                    <a:pt x="100" y="1279"/>
                  </a:cubicBezTo>
                  <a:cubicBezTo>
                    <a:pt x="60" y="1408"/>
                    <a:pt x="20" y="1557"/>
                    <a:pt x="20" y="1706"/>
                  </a:cubicBezTo>
                  <a:cubicBezTo>
                    <a:pt x="0" y="1854"/>
                    <a:pt x="0" y="2003"/>
                    <a:pt x="20" y="2162"/>
                  </a:cubicBezTo>
                  <a:cubicBezTo>
                    <a:pt x="40" y="2310"/>
                    <a:pt x="80" y="2459"/>
                    <a:pt x="119" y="2598"/>
                  </a:cubicBezTo>
                  <a:cubicBezTo>
                    <a:pt x="149" y="2667"/>
                    <a:pt x="179" y="2737"/>
                    <a:pt x="209" y="2806"/>
                  </a:cubicBezTo>
                  <a:cubicBezTo>
                    <a:pt x="238" y="2866"/>
                    <a:pt x="268" y="2935"/>
                    <a:pt x="308" y="2995"/>
                  </a:cubicBezTo>
                  <a:cubicBezTo>
                    <a:pt x="337" y="3054"/>
                    <a:pt x="377" y="3114"/>
                    <a:pt x="417" y="3173"/>
                  </a:cubicBezTo>
                  <a:cubicBezTo>
                    <a:pt x="456" y="3223"/>
                    <a:pt x="496" y="3272"/>
                    <a:pt x="536" y="3332"/>
                  </a:cubicBezTo>
                  <a:cubicBezTo>
                    <a:pt x="615" y="3421"/>
                    <a:pt x="694" y="3520"/>
                    <a:pt x="774" y="3590"/>
                  </a:cubicBezTo>
                  <a:cubicBezTo>
                    <a:pt x="853" y="3669"/>
                    <a:pt x="922" y="3738"/>
                    <a:pt x="992" y="3798"/>
                  </a:cubicBezTo>
                  <a:cubicBezTo>
                    <a:pt x="1061" y="3857"/>
                    <a:pt x="1121" y="3897"/>
                    <a:pt x="1180" y="3937"/>
                  </a:cubicBezTo>
                  <a:cubicBezTo>
                    <a:pt x="1279" y="4006"/>
                    <a:pt x="1339" y="4056"/>
                    <a:pt x="1339" y="4056"/>
                  </a:cubicBezTo>
                  <a:cubicBezTo>
                    <a:pt x="1339" y="4056"/>
                    <a:pt x="1289" y="3996"/>
                    <a:pt x="1200" y="3907"/>
                  </a:cubicBezTo>
                  <a:cubicBezTo>
                    <a:pt x="1160" y="3857"/>
                    <a:pt x="1111" y="3808"/>
                    <a:pt x="1051" y="3738"/>
                  </a:cubicBezTo>
                  <a:cubicBezTo>
                    <a:pt x="992" y="3679"/>
                    <a:pt x="932" y="3599"/>
                    <a:pt x="863" y="3510"/>
                  </a:cubicBezTo>
                  <a:cubicBezTo>
                    <a:pt x="794" y="3431"/>
                    <a:pt x="724" y="3332"/>
                    <a:pt x="655" y="3233"/>
                  </a:cubicBezTo>
                  <a:cubicBezTo>
                    <a:pt x="625" y="3183"/>
                    <a:pt x="595" y="3133"/>
                    <a:pt x="566" y="3074"/>
                  </a:cubicBezTo>
                  <a:cubicBezTo>
                    <a:pt x="536" y="3024"/>
                    <a:pt x="496" y="2965"/>
                    <a:pt x="466" y="2905"/>
                  </a:cubicBezTo>
                  <a:cubicBezTo>
                    <a:pt x="447" y="2846"/>
                    <a:pt x="417" y="2786"/>
                    <a:pt x="387" y="2727"/>
                  </a:cubicBezTo>
                  <a:cubicBezTo>
                    <a:pt x="367" y="2657"/>
                    <a:pt x="337" y="2598"/>
                    <a:pt x="318" y="2529"/>
                  </a:cubicBezTo>
                  <a:cubicBezTo>
                    <a:pt x="278" y="2400"/>
                    <a:pt x="248" y="2271"/>
                    <a:pt x="238" y="2132"/>
                  </a:cubicBezTo>
                  <a:cubicBezTo>
                    <a:pt x="228" y="2063"/>
                    <a:pt x="228" y="1993"/>
                    <a:pt x="218" y="1924"/>
                  </a:cubicBezTo>
                  <a:cubicBezTo>
                    <a:pt x="218" y="1854"/>
                    <a:pt x="218" y="1785"/>
                    <a:pt x="228" y="1725"/>
                  </a:cubicBezTo>
                  <a:cubicBezTo>
                    <a:pt x="228" y="1587"/>
                    <a:pt x="258" y="1448"/>
                    <a:pt x="278" y="1329"/>
                  </a:cubicBezTo>
                  <a:cubicBezTo>
                    <a:pt x="308" y="1200"/>
                    <a:pt x="347" y="1071"/>
                    <a:pt x="387" y="962"/>
                  </a:cubicBezTo>
                  <a:cubicBezTo>
                    <a:pt x="437" y="843"/>
                    <a:pt x="476" y="744"/>
                    <a:pt x="526" y="645"/>
                  </a:cubicBezTo>
                  <a:cubicBezTo>
                    <a:pt x="615" y="446"/>
                    <a:pt x="704" y="298"/>
                    <a:pt x="764" y="179"/>
                  </a:cubicBezTo>
                  <a:cubicBezTo>
                    <a:pt x="794" y="129"/>
                    <a:pt x="823" y="80"/>
                    <a:pt x="833" y="50"/>
                  </a:cubicBezTo>
                  <a:cubicBezTo>
                    <a:pt x="853" y="20"/>
                    <a:pt x="863" y="0"/>
                    <a:pt x="8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8221;p71">
              <a:extLst>
                <a:ext uri="{FF2B5EF4-FFF2-40B4-BE49-F238E27FC236}">
                  <a16:creationId xmlns:a16="http://schemas.microsoft.com/office/drawing/2014/main" id="{5D207DE5-DAE1-ED56-45BA-B7DDEAAEE87A}"/>
                </a:ext>
              </a:extLst>
            </p:cNvPr>
            <p:cNvSpPr/>
            <p:nvPr/>
          </p:nvSpPr>
          <p:spPr>
            <a:xfrm>
              <a:off x="2615684" y="4317485"/>
              <a:ext cx="174600" cy="285070"/>
            </a:xfrm>
            <a:custGeom>
              <a:avLst/>
              <a:gdLst/>
              <a:ahLst/>
              <a:cxnLst/>
              <a:rect l="l" t="t" r="r" b="b"/>
              <a:pathLst>
                <a:path w="1914" h="3125" extrusionOk="0">
                  <a:moveTo>
                    <a:pt x="218" y="1"/>
                  </a:moveTo>
                  <a:cubicBezTo>
                    <a:pt x="0" y="626"/>
                    <a:pt x="99" y="1359"/>
                    <a:pt x="387" y="1944"/>
                  </a:cubicBezTo>
                  <a:cubicBezTo>
                    <a:pt x="615" y="2440"/>
                    <a:pt x="992" y="2807"/>
                    <a:pt x="1418" y="3124"/>
                  </a:cubicBezTo>
                  <a:cubicBezTo>
                    <a:pt x="1577" y="3085"/>
                    <a:pt x="1745" y="3055"/>
                    <a:pt x="1914" y="3005"/>
                  </a:cubicBezTo>
                  <a:cubicBezTo>
                    <a:pt x="1894" y="3005"/>
                    <a:pt x="1884" y="2995"/>
                    <a:pt x="1864" y="2985"/>
                  </a:cubicBezTo>
                  <a:lnTo>
                    <a:pt x="1854" y="2985"/>
                  </a:lnTo>
                  <a:cubicBezTo>
                    <a:pt x="1854" y="2985"/>
                    <a:pt x="1854" y="2985"/>
                    <a:pt x="1844" y="2976"/>
                  </a:cubicBezTo>
                  <a:cubicBezTo>
                    <a:pt x="1844" y="2976"/>
                    <a:pt x="1835" y="2976"/>
                    <a:pt x="1835" y="2966"/>
                  </a:cubicBezTo>
                  <a:lnTo>
                    <a:pt x="1825" y="2966"/>
                  </a:lnTo>
                  <a:cubicBezTo>
                    <a:pt x="1259" y="2678"/>
                    <a:pt x="784" y="2281"/>
                    <a:pt x="476" y="1726"/>
                  </a:cubicBezTo>
                  <a:cubicBezTo>
                    <a:pt x="199" y="1221"/>
                    <a:pt x="89" y="566"/>
                    <a:pt x="2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8222;p71">
              <a:extLst>
                <a:ext uri="{FF2B5EF4-FFF2-40B4-BE49-F238E27FC236}">
                  <a16:creationId xmlns:a16="http://schemas.microsoft.com/office/drawing/2014/main" id="{B78FC8F6-963E-03E6-1A0B-8E409237D373}"/>
                </a:ext>
              </a:extLst>
            </p:cNvPr>
            <p:cNvSpPr/>
            <p:nvPr/>
          </p:nvSpPr>
          <p:spPr>
            <a:xfrm>
              <a:off x="2799315" y="4504765"/>
              <a:ext cx="242469" cy="67961"/>
            </a:xfrm>
            <a:custGeom>
              <a:avLst/>
              <a:gdLst/>
              <a:ahLst/>
              <a:cxnLst/>
              <a:rect l="l" t="t" r="r" b="b"/>
              <a:pathLst>
                <a:path w="2658" h="745" extrusionOk="0">
                  <a:moveTo>
                    <a:pt x="2657" y="0"/>
                  </a:moveTo>
                  <a:cubicBezTo>
                    <a:pt x="2657" y="0"/>
                    <a:pt x="2489" y="30"/>
                    <a:pt x="2231" y="80"/>
                  </a:cubicBezTo>
                  <a:cubicBezTo>
                    <a:pt x="2102" y="109"/>
                    <a:pt x="1953" y="139"/>
                    <a:pt x="1795" y="179"/>
                  </a:cubicBezTo>
                  <a:cubicBezTo>
                    <a:pt x="1646" y="219"/>
                    <a:pt x="1477" y="268"/>
                    <a:pt x="1309" y="308"/>
                  </a:cubicBezTo>
                  <a:cubicBezTo>
                    <a:pt x="1140" y="357"/>
                    <a:pt x="972" y="407"/>
                    <a:pt x="823" y="457"/>
                  </a:cubicBezTo>
                  <a:cubicBezTo>
                    <a:pt x="664" y="506"/>
                    <a:pt x="526" y="556"/>
                    <a:pt x="397" y="595"/>
                  </a:cubicBezTo>
                  <a:cubicBezTo>
                    <a:pt x="159" y="675"/>
                    <a:pt x="0" y="744"/>
                    <a:pt x="0" y="744"/>
                  </a:cubicBezTo>
                  <a:cubicBezTo>
                    <a:pt x="0" y="744"/>
                    <a:pt x="169" y="714"/>
                    <a:pt x="416" y="665"/>
                  </a:cubicBezTo>
                  <a:cubicBezTo>
                    <a:pt x="545" y="635"/>
                    <a:pt x="694" y="605"/>
                    <a:pt x="853" y="566"/>
                  </a:cubicBezTo>
                  <a:cubicBezTo>
                    <a:pt x="1011" y="526"/>
                    <a:pt x="1180" y="476"/>
                    <a:pt x="1339" y="437"/>
                  </a:cubicBezTo>
                  <a:cubicBezTo>
                    <a:pt x="1507" y="387"/>
                    <a:pt x="1676" y="338"/>
                    <a:pt x="1834" y="288"/>
                  </a:cubicBezTo>
                  <a:cubicBezTo>
                    <a:pt x="1983" y="238"/>
                    <a:pt x="2122" y="189"/>
                    <a:pt x="2251" y="149"/>
                  </a:cubicBezTo>
                  <a:cubicBezTo>
                    <a:pt x="2499" y="70"/>
                    <a:pt x="2657" y="0"/>
                    <a:pt x="265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8223;p71">
              <a:extLst>
                <a:ext uri="{FF2B5EF4-FFF2-40B4-BE49-F238E27FC236}">
                  <a16:creationId xmlns:a16="http://schemas.microsoft.com/office/drawing/2014/main" id="{33AC3AAD-F34D-D188-DC16-DD164D0A8CFE}"/>
                </a:ext>
              </a:extLst>
            </p:cNvPr>
            <p:cNvSpPr/>
            <p:nvPr/>
          </p:nvSpPr>
          <p:spPr>
            <a:xfrm>
              <a:off x="2784811" y="4463168"/>
              <a:ext cx="104085" cy="40776"/>
            </a:xfrm>
            <a:custGeom>
              <a:avLst/>
              <a:gdLst/>
              <a:ahLst/>
              <a:cxnLst/>
              <a:rect l="l" t="t" r="r" b="b"/>
              <a:pathLst>
                <a:path w="1141" h="447" extrusionOk="0">
                  <a:moveTo>
                    <a:pt x="1141" y="0"/>
                  </a:moveTo>
                  <a:cubicBezTo>
                    <a:pt x="1131" y="0"/>
                    <a:pt x="1051" y="20"/>
                    <a:pt x="942" y="40"/>
                  </a:cubicBezTo>
                  <a:cubicBezTo>
                    <a:pt x="833" y="70"/>
                    <a:pt x="685" y="119"/>
                    <a:pt x="546" y="169"/>
                  </a:cubicBezTo>
                  <a:cubicBezTo>
                    <a:pt x="268" y="278"/>
                    <a:pt x="30" y="427"/>
                    <a:pt x="0" y="447"/>
                  </a:cubicBezTo>
                  <a:cubicBezTo>
                    <a:pt x="30" y="437"/>
                    <a:pt x="298" y="328"/>
                    <a:pt x="575" y="268"/>
                  </a:cubicBezTo>
                  <a:cubicBezTo>
                    <a:pt x="694" y="238"/>
                    <a:pt x="813" y="228"/>
                    <a:pt x="922" y="218"/>
                  </a:cubicBezTo>
                  <a:lnTo>
                    <a:pt x="566" y="199"/>
                  </a:lnTo>
                  <a:cubicBezTo>
                    <a:pt x="764" y="129"/>
                    <a:pt x="952" y="60"/>
                    <a:pt x="11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8224;p71">
              <a:extLst>
                <a:ext uri="{FF2B5EF4-FFF2-40B4-BE49-F238E27FC236}">
                  <a16:creationId xmlns:a16="http://schemas.microsoft.com/office/drawing/2014/main" id="{3087451C-6BE7-3263-56B4-82E82AD47CC1}"/>
                </a:ext>
              </a:extLst>
            </p:cNvPr>
            <p:cNvSpPr/>
            <p:nvPr/>
          </p:nvSpPr>
          <p:spPr>
            <a:xfrm>
              <a:off x="1087975" y="4398947"/>
              <a:ext cx="1470780" cy="218934"/>
            </a:xfrm>
            <a:custGeom>
              <a:avLst/>
              <a:gdLst/>
              <a:ahLst/>
              <a:cxnLst/>
              <a:rect l="l" t="t" r="r" b="b"/>
              <a:pathLst>
                <a:path w="16123" h="2400" extrusionOk="0">
                  <a:moveTo>
                    <a:pt x="1468" y="0"/>
                  </a:moveTo>
                  <a:lnTo>
                    <a:pt x="1468" y="0"/>
                  </a:lnTo>
                  <a:cubicBezTo>
                    <a:pt x="1884" y="179"/>
                    <a:pt x="2301" y="367"/>
                    <a:pt x="2717" y="546"/>
                  </a:cubicBezTo>
                  <a:cubicBezTo>
                    <a:pt x="1012" y="357"/>
                    <a:pt x="0" y="189"/>
                    <a:pt x="0" y="189"/>
                  </a:cubicBezTo>
                  <a:lnTo>
                    <a:pt x="0" y="189"/>
                  </a:lnTo>
                  <a:cubicBezTo>
                    <a:pt x="2717" y="1051"/>
                    <a:pt x="7962" y="2400"/>
                    <a:pt x="12404" y="2400"/>
                  </a:cubicBezTo>
                  <a:cubicBezTo>
                    <a:pt x="12593" y="2400"/>
                    <a:pt x="12771" y="2390"/>
                    <a:pt x="12960" y="2390"/>
                  </a:cubicBezTo>
                  <a:lnTo>
                    <a:pt x="12969" y="2390"/>
                  </a:lnTo>
                  <a:cubicBezTo>
                    <a:pt x="12989" y="2390"/>
                    <a:pt x="14219" y="2380"/>
                    <a:pt x="16123" y="2073"/>
                  </a:cubicBezTo>
                  <a:cubicBezTo>
                    <a:pt x="16083" y="2033"/>
                    <a:pt x="16043" y="1993"/>
                    <a:pt x="16004" y="1954"/>
                  </a:cubicBezTo>
                  <a:cubicBezTo>
                    <a:pt x="15894" y="1855"/>
                    <a:pt x="15805" y="1745"/>
                    <a:pt x="15726" y="1656"/>
                  </a:cubicBezTo>
                  <a:lnTo>
                    <a:pt x="15587" y="1468"/>
                  </a:lnTo>
                  <a:lnTo>
                    <a:pt x="15577" y="1448"/>
                  </a:lnTo>
                  <a:cubicBezTo>
                    <a:pt x="15538" y="1388"/>
                    <a:pt x="15498" y="1329"/>
                    <a:pt x="15458" y="1269"/>
                  </a:cubicBezTo>
                  <a:lnTo>
                    <a:pt x="15448" y="1250"/>
                  </a:lnTo>
                  <a:lnTo>
                    <a:pt x="15329" y="1022"/>
                  </a:lnTo>
                  <a:cubicBezTo>
                    <a:pt x="14377" y="823"/>
                    <a:pt x="14011" y="754"/>
                    <a:pt x="13059" y="536"/>
                  </a:cubicBezTo>
                  <a:lnTo>
                    <a:pt x="13059" y="536"/>
                  </a:lnTo>
                  <a:cubicBezTo>
                    <a:pt x="13584" y="754"/>
                    <a:pt x="13941" y="913"/>
                    <a:pt x="14308" y="1061"/>
                  </a:cubicBezTo>
                  <a:cubicBezTo>
                    <a:pt x="14060" y="1071"/>
                    <a:pt x="13822" y="1071"/>
                    <a:pt x="13584" y="1071"/>
                  </a:cubicBezTo>
                  <a:cubicBezTo>
                    <a:pt x="12801" y="893"/>
                    <a:pt x="12018" y="704"/>
                    <a:pt x="11234" y="506"/>
                  </a:cubicBezTo>
                  <a:lnTo>
                    <a:pt x="11234" y="506"/>
                  </a:lnTo>
                  <a:cubicBezTo>
                    <a:pt x="11700" y="704"/>
                    <a:pt x="12166" y="893"/>
                    <a:pt x="12632" y="1091"/>
                  </a:cubicBezTo>
                  <a:lnTo>
                    <a:pt x="12146" y="1091"/>
                  </a:lnTo>
                  <a:cubicBezTo>
                    <a:pt x="11324" y="883"/>
                    <a:pt x="10501" y="684"/>
                    <a:pt x="9687" y="466"/>
                  </a:cubicBezTo>
                  <a:lnTo>
                    <a:pt x="9687" y="466"/>
                  </a:lnTo>
                  <a:cubicBezTo>
                    <a:pt x="10163" y="675"/>
                    <a:pt x="10639" y="873"/>
                    <a:pt x="11125" y="1081"/>
                  </a:cubicBezTo>
                  <a:cubicBezTo>
                    <a:pt x="10798" y="1071"/>
                    <a:pt x="10481" y="1071"/>
                    <a:pt x="10173" y="1061"/>
                  </a:cubicBezTo>
                  <a:cubicBezTo>
                    <a:pt x="9370" y="843"/>
                    <a:pt x="8577" y="625"/>
                    <a:pt x="7784" y="397"/>
                  </a:cubicBezTo>
                  <a:lnTo>
                    <a:pt x="7784" y="397"/>
                  </a:lnTo>
                  <a:cubicBezTo>
                    <a:pt x="8280" y="615"/>
                    <a:pt x="8785" y="823"/>
                    <a:pt x="9281" y="1032"/>
                  </a:cubicBezTo>
                  <a:cubicBezTo>
                    <a:pt x="9083" y="1022"/>
                    <a:pt x="8874" y="1022"/>
                    <a:pt x="8676" y="1012"/>
                  </a:cubicBezTo>
                  <a:cubicBezTo>
                    <a:pt x="7883" y="784"/>
                    <a:pt x="7100" y="556"/>
                    <a:pt x="6306" y="328"/>
                  </a:cubicBezTo>
                  <a:lnTo>
                    <a:pt x="6306" y="328"/>
                  </a:lnTo>
                  <a:cubicBezTo>
                    <a:pt x="6792" y="536"/>
                    <a:pt x="7288" y="754"/>
                    <a:pt x="7774" y="962"/>
                  </a:cubicBezTo>
                  <a:cubicBezTo>
                    <a:pt x="7347" y="942"/>
                    <a:pt x="6941" y="922"/>
                    <a:pt x="6534" y="893"/>
                  </a:cubicBezTo>
                  <a:cubicBezTo>
                    <a:pt x="5821" y="665"/>
                    <a:pt x="5107" y="447"/>
                    <a:pt x="4393" y="209"/>
                  </a:cubicBezTo>
                  <a:lnTo>
                    <a:pt x="4393" y="209"/>
                  </a:lnTo>
                  <a:cubicBezTo>
                    <a:pt x="4879" y="427"/>
                    <a:pt x="5354" y="635"/>
                    <a:pt x="5830" y="843"/>
                  </a:cubicBezTo>
                  <a:cubicBezTo>
                    <a:pt x="5533" y="813"/>
                    <a:pt x="5235" y="794"/>
                    <a:pt x="4948" y="774"/>
                  </a:cubicBezTo>
                  <a:cubicBezTo>
                    <a:pt x="4274" y="556"/>
                    <a:pt x="3599" y="337"/>
                    <a:pt x="2935" y="109"/>
                  </a:cubicBezTo>
                  <a:lnTo>
                    <a:pt x="2935" y="109"/>
                  </a:lnTo>
                  <a:cubicBezTo>
                    <a:pt x="3381" y="308"/>
                    <a:pt x="3828" y="516"/>
                    <a:pt x="4274" y="704"/>
                  </a:cubicBezTo>
                  <a:cubicBezTo>
                    <a:pt x="3887" y="675"/>
                    <a:pt x="3520" y="635"/>
                    <a:pt x="3183" y="605"/>
                  </a:cubicBezTo>
                  <a:cubicBezTo>
                    <a:pt x="2608" y="397"/>
                    <a:pt x="2043" y="199"/>
                    <a:pt x="14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" name="文字方塊 7">
            <a:extLst>
              <a:ext uri="{FF2B5EF4-FFF2-40B4-BE49-F238E27FC236}">
                <a16:creationId xmlns:a16="http://schemas.microsoft.com/office/drawing/2014/main" id="{6F3D44D1-2938-8EC9-15F5-FA77BEFEBEAC}"/>
              </a:ext>
            </a:extLst>
          </p:cNvPr>
          <p:cNvSpPr txBox="1"/>
          <p:nvPr/>
        </p:nvSpPr>
        <p:spPr>
          <a:xfrm>
            <a:off x="3226733" y="2264628"/>
            <a:ext cx="38481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PART</a:t>
            </a:r>
            <a:r>
              <a:rPr lang="zh-TW" altLang="en-US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 </a:t>
            </a:r>
            <a:r>
              <a:rPr lang="en-US" altLang="zh-TW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05</a:t>
            </a:r>
            <a:endParaRPr lang="zh-TW" altLang="en-US" sz="4800" dirty="0">
              <a:solidFill>
                <a:schemeClr val="accent1">
                  <a:lumMod val="5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sp>
        <p:nvSpPr>
          <p:cNvPr id="9" name="文字方塊 8">
            <a:extLst>
              <a:ext uri="{FF2B5EF4-FFF2-40B4-BE49-F238E27FC236}">
                <a16:creationId xmlns:a16="http://schemas.microsoft.com/office/drawing/2014/main" id="{078262D4-1E15-F395-463B-658C61287B75}"/>
              </a:ext>
            </a:extLst>
          </p:cNvPr>
          <p:cNvSpPr txBox="1"/>
          <p:nvPr/>
        </p:nvSpPr>
        <p:spPr>
          <a:xfrm>
            <a:off x="4046554" y="3095625"/>
            <a:ext cx="38481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0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結論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Google Shape;8327;p76">
            <a:extLst>
              <a:ext uri="{FF2B5EF4-FFF2-40B4-BE49-F238E27FC236}">
                <a16:creationId xmlns:a16="http://schemas.microsoft.com/office/drawing/2014/main" id="{729C08BD-5B73-3370-0BAA-E2BB820D5BED}"/>
              </a:ext>
            </a:extLst>
          </p:cNvPr>
          <p:cNvPicPr preferRelativeResize="0"/>
          <p:nvPr/>
        </p:nvPicPr>
        <p:blipFill rotWithShape="1">
          <a:blip r:embed="rId3">
            <a:alphaModFix/>
          </a:blip>
          <a:srcRect/>
          <a:stretch/>
        </p:blipFill>
        <p:spPr>
          <a:xfrm>
            <a:off x="228656" y="1980463"/>
            <a:ext cx="2227550" cy="212879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9" name="Google Shape;8574;p77">
            <a:extLst>
              <a:ext uri="{FF2B5EF4-FFF2-40B4-BE49-F238E27FC236}">
                <a16:creationId xmlns:a16="http://schemas.microsoft.com/office/drawing/2014/main" id="{752C5F09-A668-4DBF-C502-A044EAE77D93}"/>
              </a:ext>
            </a:extLst>
          </p:cNvPr>
          <p:cNvGrpSpPr/>
          <p:nvPr/>
        </p:nvGrpSpPr>
        <p:grpSpPr>
          <a:xfrm>
            <a:off x="2959829" y="792470"/>
            <a:ext cx="316771" cy="379105"/>
            <a:chOff x="4411970" y="2726085"/>
            <a:chExt cx="118796" cy="193659"/>
          </a:xfrm>
          <a:solidFill>
            <a:schemeClr val="bg1">
              <a:lumMod val="10000"/>
            </a:schemeClr>
          </a:solidFill>
        </p:grpSpPr>
        <p:sp>
          <p:nvSpPr>
            <p:cNvPr id="10" name="Google Shape;8575;p77">
              <a:extLst>
                <a:ext uri="{FF2B5EF4-FFF2-40B4-BE49-F238E27FC236}">
                  <a16:creationId xmlns:a16="http://schemas.microsoft.com/office/drawing/2014/main" id="{52F16D93-C49E-6182-A14C-3B67B0083E8C}"/>
                </a:ext>
              </a:extLst>
            </p:cNvPr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8576;p77">
              <a:extLst>
                <a:ext uri="{FF2B5EF4-FFF2-40B4-BE49-F238E27FC236}">
                  <a16:creationId xmlns:a16="http://schemas.microsoft.com/office/drawing/2014/main" id="{37A089FC-F9FA-1DEB-3E95-915CE08F49C0}"/>
                </a:ext>
              </a:extLst>
            </p:cNvPr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3" name="文字方塊 12">
            <a:extLst>
              <a:ext uri="{FF2B5EF4-FFF2-40B4-BE49-F238E27FC236}">
                <a16:creationId xmlns:a16="http://schemas.microsoft.com/office/drawing/2014/main" id="{F239D033-2FC4-B8FB-A2B9-D449FF76CE54}"/>
              </a:ext>
            </a:extLst>
          </p:cNvPr>
          <p:cNvSpPr txBox="1"/>
          <p:nvPr/>
        </p:nvSpPr>
        <p:spPr>
          <a:xfrm>
            <a:off x="3314166" y="566523"/>
            <a:ext cx="519815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TW" altLang="en-US" sz="24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利用</a:t>
            </a:r>
            <a:r>
              <a:rPr lang="en-US" altLang="zh-TW" sz="24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TGOS</a:t>
            </a:r>
            <a:r>
              <a:rPr lang="zh-TW" altLang="en-US" sz="24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平台創造專屬的</a:t>
            </a:r>
            <a:endParaRPr lang="en-US" altLang="zh-TW" sz="2400" dirty="0">
              <a:solidFill>
                <a:schemeClr val="tx1">
                  <a:lumMod val="90000"/>
                  <a:lumOff val="1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pPr algn="ctr"/>
            <a:r>
              <a:rPr lang="zh-TW" altLang="en-US" sz="24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釣魚資訊地圖省去釣友搜尋時間</a:t>
            </a:r>
          </a:p>
        </p:txBody>
      </p:sp>
      <p:grpSp>
        <p:nvGrpSpPr>
          <p:cNvPr id="14" name="Google Shape;8574;p77">
            <a:extLst>
              <a:ext uri="{FF2B5EF4-FFF2-40B4-BE49-F238E27FC236}">
                <a16:creationId xmlns:a16="http://schemas.microsoft.com/office/drawing/2014/main" id="{1AFF4683-144D-8BC6-2749-62B8461807F2}"/>
              </a:ext>
            </a:extLst>
          </p:cNvPr>
          <p:cNvGrpSpPr/>
          <p:nvPr/>
        </p:nvGrpSpPr>
        <p:grpSpPr>
          <a:xfrm>
            <a:off x="2959829" y="2252408"/>
            <a:ext cx="316771" cy="379105"/>
            <a:chOff x="4411970" y="2726085"/>
            <a:chExt cx="118796" cy="193659"/>
          </a:xfrm>
          <a:solidFill>
            <a:schemeClr val="bg1">
              <a:lumMod val="10000"/>
            </a:schemeClr>
          </a:solidFill>
        </p:grpSpPr>
        <p:sp>
          <p:nvSpPr>
            <p:cNvPr id="15" name="Google Shape;8575;p77">
              <a:extLst>
                <a:ext uri="{FF2B5EF4-FFF2-40B4-BE49-F238E27FC236}">
                  <a16:creationId xmlns:a16="http://schemas.microsoft.com/office/drawing/2014/main" id="{7F4E7E50-1B86-D401-BE67-147D6F4F3CFF}"/>
                </a:ext>
              </a:extLst>
            </p:cNvPr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8576;p77">
              <a:extLst>
                <a:ext uri="{FF2B5EF4-FFF2-40B4-BE49-F238E27FC236}">
                  <a16:creationId xmlns:a16="http://schemas.microsoft.com/office/drawing/2014/main" id="{922D74D1-4180-B554-1622-DAE1E914DE5C}"/>
                </a:ext>
              </a:extLst>
            </p:cNvPr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" name="文字方塊 16">
            <a:extLst>
              <a:ext uri="{FF2B5EF4-FFF2-40B4-BE49-F238E27FC236}">
                <a16:creationId xmlns:a16="http://schemas.microsoft.com/office/drawing/2014/main" id="{C0057329-78F9-E8DB-C37E-AB86A103392F}"/>
              </a:ext>
            </a:extLst>
          </p:cNvPr>
          <p:cNvSpPr txBox="1"/>
          <p:nvPr/>
        </p:nvSpPr>
        <p:spPr>
          <a:xfrm>
            <a:off x="3268324" y="1980463"/>
            <a:ext cx="5198153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TW" altLang="en-US" sz="24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大量蒐集資料並經統整與篩檢</a:t>
            </a:r>
            <a:endParaRPr lang="en-US" altLang="zh-TW" sz="2400" dirty="0">
              <a:solidFill>
                <a:schemeClr val="tx1">
                  <a:lumMod val="90000"/>
                  <a:lumOff val="1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pPr algn="ctr"/>
            <a:r>
              <a:rPr lang="zh-TW" altLang="en-US" sz="24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迅速讓釣友獲取正確資訊</a:t>
            </a:r>
          </a:p>
        </p:txBody>
      </p:sp>
      <p:grpSp>
        <p:nvGrpSpPr>
          <p:cNvPr id="18" name="Google Shape;8574;p77">
            <a:extLst>
              <a:ext uri="{FF2B5EF4-FFF2-40B4-BE49-F238E27FC236}">
                <a16:creationId xmlns:a16="http://schemas.microsoft.com/office/drawing/2014/main" id="{37E8387E-1B5D-6FFA-E8CA-A11697C01BAC}"/>
              </a:ext>
            </a:extLst>
          </p:cNvPr>
          <p:cNvGrpSpPr/>
          <p:nvPr/>
        </p:nvGrpSpPr>
        <p:grpSpPr>
          <a:xfrm>
            <a:off x="2959829" y="3712346"/>
            <a:ext cx="316771" cy="379105"/>
            <a:chOff x="4411970" y="2726085"/>
            <a:chExt cx="118796" cy="193659"/>
          </a:xfrm>
          <a:solidFill>
            <a:schemeClr val="bg1">
              <a:lumMod val="10000"/>
            </a:schemeClr>
          </a:solidFill>
        </p:grpSpPr>
        <p:sp>
          <p:nvSpPr>
            <p:cNvPr id="19" name="Google Shape;8575;p77">
              <a:extLst>
                <a:ext uri="{FF2B5EF4-FFF2-40B4-BE49-F238E27FC236}">
                  <a16:creationId xmlns:a16="http://schemas.microsoft.com/office/drawing/2014/main" id="{34A2DF1F-02EC-D198-980B-907E47275E89}"/>
                </a:ext>
              </a:extLst>
            </p:cNvPr>
            <p:cNvSpPr/>
            <p:nvPr/>
          </p:nvSpPr>
          <p:spPr>
            <a:xfrm>
              <a:off x="4411970" y="2726085"/>
              <a:ext cx="118796" cy="193659"/>
            </a:xfrm>
            <a:custGeom>
              <a:avLst/>
              <a:gdLst/>
              <a:ahLst/>
              <a:cxnLst/>
              <a:rect l="l" t="t" r="r" b="b"/>
              <a:pathLst>
                <a:path w="2631" h="4289" extrusionOk="0">
                  <a:moveTo>
                    <a:pt x="450" y="0"/>
                  </a:moveTo>
                  <a:cubicBezTo>
                    <a:pt x="357" y="0"/>
                    <a:pt x="264" y="35"/>
                    <a:pt x="193" y="106"/>
                  </a:cubicBezTo>
                  <a:lnTo>
                    <a:pt x="1" y="298"/>
                  </a:lnTo>
                  <a:lnTo>
                    <a:pt x="1591" y="1886"/>
                  </a:lnTo>
                  <a:cubicBezTo>
                    <a:pt x="1732" y="2029"/>
                    <a:pt x="1732" y="2258"/>
                    <a:pt x="1591" y="2401"/>
                  </a:cubicBezTo>
                  <a:lnTo>
                    <a:pt x="1" y="3991"/>
                  </a:lnTo>
                  <a:lnTo>
                    <a:pt x="193" y="4183"/>
                  </a:lnTo>
                  <a:cubicBezTo>
                    <a:pt x="264" y="4253"/>
                    <a:pt x="357" y="4288"/>
                    <a:pt x="450" y="4288"/>
                  </a:cubicBezTo>
                  <a:cubicBezTo>
                    <a:pt x="543" y="4288"/>
                    <a:pt x="636" y="4253"/>
                    <a:pt x="707" y="4183"/>
                  </a:cubicBezTo>
                  <a:lnTo>
                    <a:pt x="2488" y="2401"/>
                  </a:lnTo>
                  <a:cubicBezTo>
                    <a:pt x="2630" y="2260"/>
                    <a:pt x="2630" y="2029"/>
                    <a:pt x="2488" y="1888"/>
                  </a:cubicBezTo>
                  <a:lnTo>
                    <a:pt x="707" y="106"/>
                  </a:lnTo>
                  <a:cubicBezTo>
                    <a:pt x="636" y="35"/>
                    <a:pt x="543" y="0"/>
                    <a:pt x="45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8576;p77">
              <a:extLst>
                <a:ext uri="{FF2B5EF4-FFF2-40B4-BE49-F238E27FC236}">
                  <a16:creationId xmlns:a16="http://schemas.microsoft.com/office/drawing/2014/main" id="{DB42358B-3CC2-482F-0374-10491F977E85}"/>
                </a:ext>
              </a:extLst>
            </p:cNvPr>
            <p:cNvSpPr/>
            <p:nvPr/>
          </p:nvSpPr>
          <p:spPr>
            <a:xfrm>
              <a:off x="4426058" y="2791601"/>
              <a:ext cx="36167" cy="62627"/>
            </a:xfrm>
            <a:custGeom>
              <a:avLst/>
              <a:gdLst/>
              <a:ahLst/>
              <a:cxnLst/>
              <a:rect l="l" t="t" r="r" b="b"/>
              <a:pathLst>
                <a:path w="801" h="1387" extrusionOk="0">
                  <a:moveTo>
                    <a:pt x="176" y="0"/>
                  </a:moveTo>
                  <a:cubicBezTo>
                    <a:pt x="87" y="0"/>
                    <a:pt x="1" y="69"/>
                    <a:pt x="1" y="173"/>
                  </a:cubicBezTo>
                  <a:lnTo>
                    <a:pt x="1" y="1214"/>
                  </a:lnTo>
                  <a:cubicBezTo>
                    <a:pt x="1" y="1318"/>
                    <a:pt x="87" y="1386"/>
                    <a:pt x="176" y="1386"/>
                  </a:cubicBezTo>
                  <a:cubicBezTo>
                    <a:pt x="218" y="1386"/>
                    <a:pt x="262" y="1371"/>
                    <a:pt x="297" y="1335"/>
                  </a:cubicBezTo>
                  <a:lnTo>
                    <a:pt x="627" y="1006"/>
                  </a:lnTo>
                  <a:cubicBezTo>
                    <a:pt x="800" y="834"/>
                    <a:pt x="800" y="554"/>
                    <a:pt x="627" y="381"/>
                  </a:cubicBezTo>
                  <a:lnTo>
                    <a:pt x="297" y="51"/>
                  </a:lnTo>
                  <a:cubicBezTo>
                    <a:pt x="262" y="16"/>
                    <a:pt x="218" y="0"/>
                    <a:pt x="176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1" name="文字方塊 20">
            <a:extLst>
              <a:ext uri="{FF2B5EF4-FFF2-40B4-BE49-F238E27FC236}">
                <a16:creationId xmlns:a16="http://schemas.microsoft.com/office/drawing/2014/main" id="{3699998E-BFEE-B15C-0022-B0C0121B1A82}"/>
              </a:ext>
            </a:extLst>
          </p:cNvPr>
          <p:cNvSpPr txBox="1"/>
          <p:nvPr/>
        </p:nvSpPr>
        <p:spPr>
          <a:xfrm>
            <a:off x="3268325" y="3455365"/>
            <a:ext cx="5198153" cy="101566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zh-TW" altLang="en-US" sz="20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未來資料量的增加及平台的更新問題</a:t>
            </a:r>
            <a:endParaRPr lang="en-US" altLang="zh-TW" sz="2000" dirty="0">
              <a:solidFill>
                <a:schemeClr val="tx1">
                  <a:lumMod val="90000"/>
                  <a:lumOff val="1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pPr algn="ctr"/>
            <a:r>
              <a:rPr lang="zh-TW" altLang="en-US" sz="20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甚至是其他釣魚資訊問題</a:t>
            </a:r>
            <a:endParaRPr lang="en-US" altLang="zh-TW" sz="2000" dirty="0">
              <a:solidFill>
                <a:schemeClr val="tx1">
                  <a:lumMod val="90000"/>
                  <a:lumOff val="1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pPr algn="ctr"/>
            <a:r>
              <a:rPr lang="zh-TW" altLang="en-US" sz="20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成為未來改善主要方針</a:t>
            </a:r>
          </a:p>
        </p:txBody>
      </p:sp>
      <p:sp>
        <p:nvSpPr>
          <p:cNvPr id="2" name="文字方塊 1">
            <a:extLst>
              <a:ext uri="{FF2B5EF4-FFF2-40B4-BE49-F238E27FC236}">
                <a16:creationId xmlns:a16="http://schemas.microsoft.com/office/drawing/2014/main" id="{C8566B90-DB82-BECB-3BAB-BF8DCFFABD53}"/>
              </a:ext>
            </a:extLst>
          </p:cNvPr>
          <p:cNvSpPr txBox="1"/>
          <p:nvPr/>
        </p:nvSpPr>
        <p:spPr>
          <a:xfrm>
            <a:off x="623596" y="1212854"/>
            <a:ext cx="1492446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結論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6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" name="Google Shape;8605;p77">
            <a:extLst>
              <a:ext uri="{FF2B5EF4-FFF2-40B4-BE49-F238E27FC236}">
                <a16:creationId xmlns:a16="http://schemas.microsoft.com/office/drawing/2014/main" id="{7AEC8339-695A-1EC5-D12B-2BA16BA215D9}"/>
              </a:ext>
            </a:extLst>
          </p:cNvPr>
          <p:cNvSpPr/>
          <p:nvPr/>
        </p:nvSpPr>
        <p:spPr>
          <a:xfrm>
            <a:off x="2264949" y="1341937"/>
            <a:ext cx="3478759" cy="2045527"/>
          </a:xfrm>
          <a:custGeom>
            <a:avLst/>
            <a:gdLst/>
            <a:ahLst/>
            <a:cxnLst/>
            <a:rect l="l" t="t" r="r" b="b"/>
            <a:pathLst>
              <a:path w="16269" h="9064" extrusionOk="0">
                <a:moveTo>
                  <a:pt x="428" y="0"/>
                </a:moveTo>
                <a:cubicBezTo>
                  <a:pt x="193" y="0"/>
                  <a:pt x="2" y="191"/>
                  <a:pt x="2" y="428"/>
                </a:cubicBezTo>
                <a:lnTo>
                  <a:pt x="2" y="6900"/>
                </a:lnTo>
                <a:cubicBezTo>
                  <a:pt x="1" y="7136"/>
                  <a:pt x="193" y="7328"/>
                  <a:pt x="428" y="7328"/>
                </a:cubicBezTo>
                <a:lnTo>
                  <a:pt x="12834" y="7328"/>
                </a:lnTo>
                <a:lnTo>
                  <a:pt x="13836" y="9064"/>
                </a:lnTo>
                <a:lnTo>
                  <a:pt x="14839" y="7328"/>
                </a:lnTo>
                <a:lnTo>
                  <a:pt x="15839" y="7328"/>
                </a:lnTo>
                <a:cubicBezTo>
                  <a:pt x="16076" y="7328"/>
                  <a:pt x="16269" y="7137"/>
                  <a:pt x="16269" y="6900"/>
                </a:cubicBezTo>
                <a:lnTo>
                  <a:pt x="16269" y="428"/>
                </a:lnTo>
                <a:cubicBezTo>
                  <a:pt x="16267" y="191"/>
                  <a:pt x="16076" y="0"/>
                  <a:pt x="15839" y="0"/>
                </a:cubicBezTo>
                <a:close/>
              </a:path>
            </a:pathLst>
          </a:cu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6" name="文字方塊 5">
            <a:extLst>
              <a:ext uri="{FF2B5EF4-FFF2-40B4-BE49-F238E27FC236}">
                <a16:creationId xmlns:a16="http://schemas.microsoft.com/office/drawing/2014/main" id="{78834759-5987-90EC-0367-54BF5C5357BC}"/>
              </a:ext>
            </a:extLst>
          </p:cNvPr>
          <p:cNvSpPr txBox="1"/>
          <p:nvPr/>
        </p:nvSpPr>
        <p:spPr>
          <a:xfrm>
            <a:off x="2799059" y="1487294"/>
            <a:ext cx="2468885" cy="76944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4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感謝聆聽</a:t>
            </a:r>
            <a:endParaRPr lang="en-US" altLang="zh-TW" sz="4400" dirty="0">
              <a:solidFill>
                <a:schemeClr val="tx1">
                  <a:lumMod val="90000"/>
                  <a:lumOff val="1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grpSp>
        <p:nvGrpSpPr>
          <p:cNvPr id="71" name="Google Shape;8084;p71">
            <a:extLst>
              <a:ext uri="{FF2B5EF4-FFF2-40B4-BE49-F238E27FC236}">
                <a16:creationId xmlns:a16="http://schemas.microsoft.com/office/drawing/2014/main" id="{E56404F2-06EC-7FBE-6616-EE1A760E0BE9}"/>
              </a:ext>
            </a:extLst>
          </p:cNvPr>
          <p:cNvGrpSpPr/>
          <p:nvPr/>
        </p:nvGrpSpPr>
        <p:grpSpPr>
          <a:xfrm rot="1518109" flipH="1">
            <a:off x="5235427" y="3370647"/>
            <a:ext cx="2466864" cy="1225617"/>
            <a:chOff x="2288850" y="2478975"/>
            <a:chExt cx="3201681" cy="1644802"/>
          </a:xfrm>
        </p:grpSpPr>
        <p:sp>
          <p:nvSpPr>
            <p:cNvPr id="72" name="Google Shape;8085;p71">
              <a:extLst>
                <a:ext uri="{FF2B5EF4-FFF2-40B4-BE49-F238E27FC236}">
                  <a16:creationId xmlns:a16="http://schemas.microsoft.com/office/drawing/2014/main" id="{2E3487A8-D07A-7A14-1E14-BC94A649B386}"/>
                </a:ext>
              </a:extLst>
            </p:cNvPr>
            <p:cNvSpPr/>
            <p:nvPr/>
          </p:nvSpPr>
          <p:spPr>
            <a:xfrm>
              <a:off x="5194675" y="3404706"/>
              <a:ext cx="232305" cy="62292"/>
            </a:xfrm>
            <a:custGeom>
              <a:avLst/>
              <a:gdLst/>
              <a:ahLst/>
              <a:cxnLst/>
              <a:rect l="l" t="t" r="r" b="b"/>
              <a:pathLst>
                <a:path w="1667" h="447" extrusionOk="0">
                  <a:moveTo>
                    <a:pt x="1666" y="1"/>
                  </a:moveTo>
                  <a:lnTo>
                    <a:pt x="1666" y="1"/>
                  </a:lnTo>
                  <a:cubicBezTo>
                    <a:pt x="1646" y="10"/>
                    <a:pt x="1547" y="50"/>
                    <a:pt x="1408" y="100"/>
                  </a:cubicBezTo>
                  <a:cubicBezTo>
                    <a:pt x="1260" y="149"/>
                    <a:pt x="1052" y="229"/>
                    <a:pt x="843" y="278"/>
                  </a:cubicBezTo>
                  <a:cubicBezTo>
                    <a:pt x="657" y="323"/>
                    <a:pt x="462" y="359"/>
                    <a:pt x="310" y="359"/>
                  </a:cubicBezTo>
                  <a:cubicBezTo>
                    <a:pt x="292" y="359"/>
                    <a:pt x="275" y="359"/>
                    <a:pt x="258" y="357"/>
                  </a:cubicBezTo>
                  <a:cubicBezTo>
                    <a:pt x="189" y="357"/>
                    <a:pt x="139" y="348"/>
                    <a:pt x="100" y="338"/>
                  </a:cubicBezTo>
                  <a:lnTo>
                    <a:pt x="90" y="338"/>
                  </a:lnTo>
                  <a:cubicBezTo>
                    <a:pt x="60" y="357"/>
                    <a:pt x="30" y="377"/>
                    <a:pt x="1" y="397"/>
                  </a:cubicBezTo>
                  <a:cubicBezTo>
                    <a:pt x="10" y="407"/>
                    <a:pt x="30" y="407"/>
                    <a:pt x="50" y="417"/>
                  </a:cubicBezTo>
                  <a:cubicBezTo>
                    <a:pt x="100" y="427"/>
                    <a:pt x="179" y="447"/>
                    <a:pt x="258" y="447"/>
                  </a:cubicBezTo>
                  <a:cubicBezTo>
                    <a:pt x="427" y="447"/>
                    <a:pt x="655" y="407"/>
                    <a:pt x="863" y="338"/>
                  </a:cubicBezTo>
                  <a:cubicBezTo>
                    <a:pt x="1071" y="268"/>
                    <a:pt x="1270" y="179"/>
                    <a:pt x="1418" y="120"/>
                  </a:cubicBezTo>
                  <a:cubicBezTo>
                    <a:pt x="1547" y="60"/>
                    <a:pt x="1646" y="10"/>
                    <a:pt x="1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" name="Google Shape;8086;p71">
              <a:extLst>
                <a:ext uri="{FF2B5EF4-FFF2-40B4-BE49-F238E27FC236}">
                  <a16:creationId xmlns:a16="http://schemas.microsoft.com/office/drawing/2014/main" id="{C54E6E75-A37E-8BAB-3071-635AEF9BF6AF}"/>
                </a:ext>
              </a:extLst>
            </p:cNvPr>
            <p:cNvSpPr/>
            <p:nvPr/>
          </p:nvSpPr>
          <p:spPr>
            <a:xfrm>
              <a:off x="5287206" y="3214069"/>
              <a:ext cx="29265" cy="27732"/>
            </a:xfrm>
            <a:custGeom>
              <a:avLst/>
              <a:gdLst/>
              <a:ahLst/>
              <a:cxnLst/>
              <a:rect l="l" t="t" r="r" b="b"/>
              <a:pathLst>
                <a:path w="210" h="199" extrusionOk="0">
                  <a:moveTo>
                    <a:pt x="110" y="0"/>
                  </a:moveTo>
                  <a:cubicBezTo>
                    <a:pt x="50" y="0"/>
                    <a:pt x="11" y="40"/>
                    <a:pt x="11" y="99"/>
                  </a:cubicBezTo>
                  <a:cubicBezTo>
                    <a:pt x="1" y="149"/>
                    <a:pt x="50" y="199"/>
                    <a:pt x="100" y="199"/>
                  </a:cubicBezTo>
                  <a:cubicBezTo>
                    <a:pt x="159" y="199"/>
                    <a:pt x="209" y="159"/>
                    <a:pt x="209" y="99"/>
                  </a:cubicBezTo>
                  <a:cubicBezTo>
                    <a:pt x="209" y="50"/>
                    <a:pt x="169" y="0"/>
                    <a:pt x="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4" name="Google Shape;8087;p71">
              <a:extLst>
                <a:ext uri="{FF2B5EF4-FFF2-40B4-BE49-F238E27FC236}">
                  <a16:creationId xmlns:a16="http://schemas.microsoft.com/office/drawing/2014/main" id="{BC4EE62D-9697-3040-3EB0-8D73E1069744}"/>
                </a:ext>
              </a:extLst>
            </p:cNvPr>
            <p:cNvSpPr/>
            <p:nvPr/>
          </p:nvSpPr>
          <p:spPr>
            <a:xfrm>
              <a:off x="5341137" y="3229259"/>
              <a:ext cx="29125" cy="27732"/>
            </a:xfrm>
            <a:custGeom>
              <a:avLst/>
              <a:gdLst/>
              <a:ahLst/>
              <a:cxnLst/>
              <a:rect l="l" t="t" r="r" b="b"/>
              <a:pathLst>
                <a:path w="209" h="199" extrusionOk="0">
                  <a:moveTo>
                    <a:pt x="110" y="0"/>
                  </a:moveTo>
                  <a:cubicBezTo>
                    <a:pt x="50" y="0"/>
                    <a:pt x="10" y="40"/>
                    <a:pt x="10" y="99"/>
                  </a:cubicBezTo>
                  <a:cubicBezTo>
                    <a:pt x="1" y="149"/>
                    <a:pt x="50" y="199"/>
                    <a:pt x="100" y="199"/>
                  </a:cubicBezTo>
                  <a:cubicBezTo>
                    <a:pt x="159" y="199"/>
                    <a:pt x="209" y="159"/>
                    <a:pt x="209" y="109"/>
                  </a:cubicBezTo>
                  <a:cubicBezTo>
                    <a:pt x="209" y="50"/>
                    <a:pt x="169" y="0"/>
                    <a:pt x="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5" name="Google Shape;8088;p71">
              <a:extLst>
                <a:ext uri="{FF2B5EF4-FFF2-40B4-BE49-F238E27FC236}">
                  <a16:creationId xmlns:a16="http://schemas.microsoft.com/office/drawing/2014/main" id="{5C3ED33B-779E-974F-81F0-9C80994D0C0C}"/>
                </a:ext>
              </a:extLst>
            </p:cNvPr>
            <p:cNvSpPr/>
            <p:nvPr/>
          </p:nvSpPr>
          <p:spPr>
            <a:xfrm>
              <a:off x="4093354" y="3728009"/>
              <a:ext cx="391309" cy="395768"/>
            </a:xfrm>
            <a:custGeom>
              <a:avLst/>
              <a:gdLst/>
              <a:ahLst/>
              <a:cxnLst/>
              <a:rect l="l" t="t" r="r" b="b"/>
              <a:pathLst>
                <a:path w="2808" h="2840" extrusionOk="0">
                  <a:moveTo>
                    <a:pt x="2807" y="1"/>
                  </a:moveTo>
                  <a:cubicBezTo>
                    <a:pt x="2757" y="1"/>
                    <a:pt x="2698" y="11"/>
                    <a:pt x="2629" y="21"/>
                  </a:cubicBezTo>
                  <a:cubicBezTo>
                    <a:pt x="2599" y="21"/>
                    <a:pt x="2559" y="30"/>
                    <a:pt x="2519" y="30"/>
                  </a:cubicBezTo>
                  <a:cubicBezTo>
                    <a:pt x="2420" y="50"/>
                    <a:pt x="2291" y="60"/>
                    <a:pt x="2163" y="70"/>
                  </a:cubicBezTo>
                  <a:cubicBezTo>
                    <a:pt x="2133" y="80"/>
                    <a:pt x="2093" y="80"/>
                    <a:pt x="2063" y="90"/>
                  </a:cubicBezTo>
                  <a:cubicBezTo>
                    <a:pt x="1974" y="90"/>
                    <a:pt x="1885" y="100"/>
                    <a:pt x="1806" y="110"/>
                  </a:cubicBezTo>
                  <a:lnTo>
                    <a:pt x="1796" y="110"/>
                  </a:lnTo>
                  <a:cubicBezTo>
                    <a:pt x="1766" y="110"/>
                    <a:pt x="1736" y="110"/>
                    <a:pt x="1697" y="120"/>
                  </a:cubicBezTo>
                  <a:cubicBezTo>
                    <a:pt x="1607" y="120"/>
                    <a:pt x="1518" y="130"/>
                    <a:pt x="1429" y="140"/>
                  </a:cubicBezTo>
                  <a:lnTo>
                    <a:pt x="1349" y="140"/>
                  </a:lnTo>
                  <a:lnTo>
                    <a:pt x="1340" y="149"/>
                  </a:lnTo>
                  <a:lnTo>
                    <a:pt x="973" y="318"/>
                  </a:lnTo>
                  <a:lnTo>
                    <a:pt x="893" y="358"/>
                  </a:lnTo>
                  <a:lnTo>
                    <a:pt x="298" y="635"/>
                  </a:lnTo>
                  <a:cubicBezTo>
                    <a:pt x="100" y="725"/>
                    <a:pt x="1" y="943"/>
                    <a:pt x="60" y="1151"/>
                  </a:cubicBezTo>
                  <a:cubicBezTo>
                    <a:pt x="209" y="1676"/>
                    <a:pt x="596" y="2599"/>
                    <a:pt x="1508" y="2817"/>
                  </a:cubicBezTo>
                  <a:cubicBezTo>
                    <a:pt x="1570" y="2832"/>
                    <a:pt x="1630" y="2839"/>
                    <a:pt x="1686" y="2839"/>
                  </a:cubicBezTo>
                  <a:cubicBezTo>
                    <a:pt x="2726" y="2839"/>
                    <a:pt x="2798" y="367"/>
                    <a:pt x="2807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6" name="Google Shape;8089;p71">
              <a:extLst>
                <a:ext uri="{FF2B5EF4-FFF2-40B4-BE49-F238E27FC236}">
                  <a16:creationId xmlns:a16="http://schemas.microsoft.com/office/drawing/2014/main" id="{C7143E8F-FB55-ED9D-B64C-35BD6CAD49FF}"/>
                </a:ext>
              </a:extLst>
            </p:cNvPr>
            <p:cNvSpPr/>
            <p:nvPr/>
          </p:nvSpPr>
          <p:spPr>
            <a:xfrm>
              <a:off x="2288850" y="2538340"/>
              <a:ext cx="3201681" cy="1387140"/>
            </a:xfrm>
            <a:custGeom>
              <a:avLst/>
              <a:gdLst/>
              <a:ahLst/>
              <a:cxnLst/>
              <a:rect l="l" t="t" r="r" b="b"/>
              <a:pathLst>
                <a:path w="22975" h="9954" extrusionOk="0">
                  <a:moveTo>
                    <a:pt x="14437" y="1"/>
                  </a:moveTo>
                  <a:cubicBezTo>
                    <a:pt x="14328" y="110"/>
                    <a:pt x="14199" y="169"/>
                    <a:pt x="14061" y="169"/>
                  </a:cubicBezTo>
                  <a:cubicBezTo>
                    <a:pt x="13981" y="169"/>
                    <a:pt x="13912" y="149"/>
                    <a:pt x="13842" y="120"/>
                  </a:cubicBezTo>
                  <a:lnTo>
                    <a:pt x="13773" y="90"/>
                  </a:lnTo>
                  <a:cubicBezTo>
                    <a:pt x="13674" y="229"/>
                    <a:pt x="13525" y="298"/>
                    <a:pt x="13366" y="298"/>
                  </a:cubicBezTo>
                  <a:cubicBezTo>
                    <a:pt x="13307" y="298"/>
                    <a:pt x="13257" y="298"/>
                    <a:pt x="13208" y="278"/>
                  </a:cubicBezTo>
                  <a:lnTo>
                    <a:pt x="13138" y="258"/>
                  </a:lnTo>
                  <a:cubicBezTo>
                    <a:pt x="13049" y="427"/>
                    <a:pt x="12871" y="536"/>
                    <a:pt x="12692" y="536"/>
                  </a:cubicBezTo>
                  <a:cubicBezTo>
                    <a:pt x="12653" y="536"/>
                    <a:pt x="12613" y="526"/>
                    <a:pt x="12583" y="526"/>
                  </a:cubicBezTo>
                  <a:lnTo>
                    <a:pt x="12543" y="516"/>
                  </a:lnTo>
                  <a:cubicBezTo>
                    <a:pt x="12454" y="724"/>
                    <a:pt x="12256" y="873"/>
                    <a:pt x="12028" y="883"/>
                  </a:cubicBezTo>
                  <a:lnTo>
                    <a:pt x="12008" y="883"/>
                  </a:lnTo>
                  <a:cubicBezTo>
                    <a:pt x="11949" y="1111"/>
                    <a:pt x="11780" y="1300"/>
                    <a:pt x="11552" y="1369"/>
                  </a:cubicBezTo>
                  <a:lnTo>
                    <a:pt x="11542" y="1369"/>
                  </a:lnTo>
                  <a:lnTo>
                    <a:pt x="11532" y="1468"/>
                  </a:lnTo>
                  <a:cubicBezTo>
                    <a:pt x="11502" y="1686"/>
                    <a:pt x="11364" y="1875"/>
                    <a:pt x="11155" y="1964"/>
                  </a:cubicBezTo>
                  <a:cubicBezTo>
                    <a:pt x="11116" y="2271"/>
                    <a:pt x="11007" y="2569"/>
                    <a:pt x="10818" y="2807"/>
                  </a:cubicBezTo>
                  <a:cubicBezTo>
                    <a:pt x="10818" y="2817"/>
                    <a:pt x="10808" y="2836"/>
                    <a:pt x="10798" y="2846"/>
                  </a:cubicBezTo>
                  <a:lnTo>
                    <a:pt x="10788" y="2856"/>
                  </a:lnTo>
                  <a:cubicBezTo>
                    <a:pt x="10749" y="2936"/>
                    <a:pt x="10709" y="3015"/>
                    <a:pt x="10679" y="3094"/>
                  </a:cubicBezTo>
                  <a:cubicBezTo>
                    <a:pt x="10531" y="3134"/>
                    <a:pt x="10402" y="3174"/>
                    <a:pt x="10293" y="3213"/>
                  </a:cubicBezTo>
                  <a:cubicBezTo>
                    <a:pt x="10253" y="3223"/>
                    <a:pt x="10223" y="3233"/>
                    <a:pt x="10184" y="3243"/>
                  </a:cubicBezTo>
                  <a:cubicBezTo>
                    <a:pt x="10184" y="3243"/>
                    <a:pt x="10184" y="3243"/>
                    <a:pt x="10184" y="3233"/>
                  </a:cubicBezTo>
                  <a:cubicBezTo>
                    <a:pt x="9777" y="2489"/>
                    <a:pt x="9073" y="1904"/>
                    <a:pt x="8597" y="1557"/>
                  </a:cubicBezTo>
                  <a:cubicBezTo>
                    <a:pt x="8388" y="1411"/>
                    <a:pt x="8144" y="1335"/>
                    <a:pt x="7900" y="1335"/>
                  </a:cubicBezTo>
                  <a:cubicBezTo>
                    <a:pt x="7714" y="1335"/>
                    <a:pt x="7529" y="1378"/>
                    <a:pt x="7358" y="1468"/>
                  </a:cubicBezTo>
                  <a:cubicBezTo>
                    <a:pt x="6574" y="1885"/>
                    <a:pt x="5970" y="2717"/>
                    <a:pt x="5642" y="3243"/>
                  </a:cubicBezTo>
                  <a:cubicBezTo>
                    <a:pt x="5474" y="3521"/>
                    <a:pt x="5573" y="3897"/>
                    <a:pt x="5870" y="4036"/>
                  </a:cubicBezTo>
                  <a:cubicBezTo>
                    <a:pt x="5920" y="4056"/>
                    <a:pt x="5970" y="4076"/>
                    <a:pt x="6019" y="4096"/>
                  </a:cubicBezTo>
                  <a:cubicBezTo>
                    <a:pt x="6158" y="4145"/>
                    <a:pt x="6317" y="4195"/>
                    <a:pt x="6505" y="4234"/>
                  </a:cubicBezTo>
                  <a:cubicBezTo>
                    <a:pt x="5865" y="4339"/>
                    <a:pt x="5342" y="4373"/>
                    <a:pt x="4930" y="4373"/>
                  </a:cubicBezTo>
                  <a:cubicBezTo>
                    <a:pt x="4517" y="4373"/>
                    <a:pt x="4215" y="4339"/>
                    <a:pt x="4016" y="4304"/>
                  </a:cubicBezTo>
                  <a:lnTo>
                    <a:pt x="4006" y="4304"/>
                  </a:lnTo>
                  <a:cubicBezTo>
                    <a:pt x="3987" y="4294"/>
                    <a:pt x="3927" y="4284"/>
                    <a:pt x="3848" y="4264"/>
                  </a:cubicBezTo>
                  <a:cubicBezTo>
                    <a:pt x="3848" y="4259"/>
                    <a:pt x="3848" y="4257"/>
                    <a:pt x="3846" y="4257"/>
                  </a:cubicBezTo>
                  <a:cubicBezTo>
                    <a:pt x="3845" y="4257"/>
                    <a:pt x="3843" y="4259"/>
                    <a:pt x="3838" y="4264"/>
                  </a:cubicBezTo>
                  <a:cubicBezTo>
                    <a:pt x="3511" y="4165"/>
                    <a:pt x="2737" y="3868"/>
                    <a:pt x="1875" y="3104"/>
                  </a:cubicBezTo>
                  <a:cubicBezTo>
                    <a:pt x="1875" y="3104"/>
                    <a:pt x="1110" y="2365"/>
                    <a:pt x="523" y="2365"/>
                  </a:cubicBezTo>
                  <a:cubicBezTo>
                    <a:pt x="384" y="2365"/>
                    <a:pt x="256" y="2407"/>
                    <a:pt x="149" y="2509"/>
                  </a:cubicBezTo>
                  <a:cubicBezTo>
                    <a:pt x="100" y="2549"/>
                    <a:pt x="70" y="2608"/>
                    <a:pt x="40" y="2678"/>
                  </a:cubicBezTo>
                  <a:cubicBezTo>
                    <a:pt x="30" y="2737"/>
                    <a:pt x="20" y="2797"/>
                    <a:pt x="10" y="2876"/>
                  </a:cubicBezTo>
                  <a:cubicBezTo>
                    <a:pt x="1" y="3055"/>
                    <a:pt x="30" y="3273"/>
                    <a:pt x="90" y="3511"/>
                  </a:cubicBezTo>
                  <a:cubicBezTo>
                    <a:pt x="100" y="3580"/>
                    <a:pt x="120" y="3640"/>
                    <a:pt x="139" y="3709"/>
                  </a:cubicBezTo>
                  <a:cubicBezTo>
                    <a:pt x="189" y="3907"/>
                    <a:pt x="258" y="4106"/>
                    <a:pt x="328" y="4304"/>
                  </a:cubicBezTo>
                  <a:cubicBezTo>
                    <a:pt x="348" y="4353"/>
                    <a:pt x="367" y="4413"/>
                    <a:pt x="387" y="4463"/>
                  </a:cubicBezTo>
                  <a:cubicBezTo>
                    <a:pt x="457" y="4641"/>
                    <a:pt x="526" y="4819"/>
                    <a:pt x="586" y="4968"/>
                  </a:cubicBezTo>
                  <a:cubicBezTo>
                    <a:pt x="595" y="4968"/>
                    <a:pt x="595" y="4978"/>
                    <a:pt x="595" y="4988"/>
                  </a:cubicBezTo>
                  <a:cubicBezTo>
                    <a:pt x="615" y="5028"/>
                    <a:pt x="625" y="5067"/>
                    <a:pt x="635" y="5107"/>
                  </a:cubicBezTo>
                  <a:cubicBezTo>
                    <a:pt x="705" y="5335"/>
                    <a:pt x="705" y="5583"/>
                    <a:pt x="635" y="5811"/>
                  </a:cubicBezTo>
                  <a:cubicBezTo>
                    <a:pt x="625" y="5851"/>
                    <a:pt x="615" y="5890"/>
                    <a:pt x="595" y="5930"/>
                  </a:cubicBezTo>
                  <a:cubicBezTo>
                    <a:pt x="595" y="5930"/>
                    <a:pt x="595" y="5940"/>
                    <a:pt x="586" y="5940"/>
                  </a:cubicBezTo>
                  <a:cubicBezTo>
                    <a:pt x="526" y="6089"/>
                    <a:pt x="457" y="6267"/>
                    <a:pt x="387" y="6455"/>
                  </a:cubicBezTo>
                  <a:cubicBezTo>
                    <a:pt x="367" y="6505"/>
                    <a:pt x="348" y="6565"/>
                    <a:pt x="328" y="6614"/>
                  </a:cubicBezTo>
                  <a:cubicBezTo>
                    <a:pt x="258" y="6812"/>
                    <a:pt x="189" y="7011"/>
                    <a:pt x="139" y="7209"/>
                  </a:cubicBezTo>
                  <a:cubicBezTo>
                    <a:pt x="120" y="7278"/>
                    <a:pt x="100" y="7338"/>
                    <a:pt x="90" y="7407"/>
                  </a:cubicBezTo>
                  <a:cubicBezTo>
                    <a:pt x="30" y="7645"/>
                    <a:pt x="1" y="7863"/>
                    <a:pt x="10" y="8052"/>
                  </a:cubicBezTo>
                  <a:cubicBezTo>
                    <a:pt x="20" y="8121"/>
                    <a:pt x="30" y="8181"/>
                    <a:pt x="50" y="8240"/>
                  </a:cubicBezTo>
                  <a:cubicBezTo>
                    <a:pt x="70" y="8310"/>
                    <a:pt x="100" y="8369"/>
                    <a:pt x="149" y="8409"/>
                  </a:cubicBezTo>
                  <a:cubicBezTo>
                    <a:pt x="256" y="8511"/>
                    <a:pt x="384" y="8553"/>
                    <a:pt x="523" y="8553"/>
                  </a:cubicBezTo>
                  <a:cubicBezTo>
                    <a:pt x="1110" y="8553"/>
                    <a:pt x="1875" y="7814"/>
                    <a:pt x="1875" y="7814"/>
                  </a:cubicBezTo>
                  <a:cubicBezTo>
                    <a:pt x="2688" y="7090"/>
                    <a:pt x="3421" y="6793"/>
                    <a:pt x="3778" y="6674"/>
                  </a:cubicBezTo>
                  <a:cubicBezTo>
                    <a:pt x="3877" y="6644"/>
                    <a:pt x="3947" y="6634"/>
                    <a:pt x="3987" y="6624"/>
                  </a:cubicBezTo>
                  <a:cubicBezTo>
                    <a:pt x="4016" y="6624"/>
                    <a:pt x="4046" y="6614"/>
                    <a:pt x="4066" y="6604"/>
                  </a:cubicBezTo>
                  <a:cubicBezTo>
                    <a:pt x="4502" y="6464"/>
                    <a:pt x="4946" y="6410"/>
                    <a:pt x="5372" y="6410"/>
                  </a:cubicBezTo>
                  <a:cubicBezTo>
                    <a:pt x="5788" y="6410"/>
                    <a:pt x="6187" y="6461"/>
                    <a:pt x="6545" y="6535"/>
                  </a:cubicBezTo>
                  <a:cubicBezTo>
                    <a:pt x="6733" y="6574"/>
                    <a:pt x="6902" y="6614"/>
                    <a:pt x="7060" y="6654"/>
                  </a:cubicBezTo>
                  <a:cubicBezTo>
                    <a:pt x="7011" y="6693"/>
                    <a:pt x="6941" y="6743"/>
                    <a:pt x="6822" y="6803"/>
                  </a:cubicBezTo>
                  <a:cubicBezTo>
                    <a:pt x="6604" y="6922"/>
                    <a:pt x="6227" y="7100"/>
                    <a:pt x="5632" y="7288"/>
                  </a:cubicBezTo>
                  <a:cubicBezTo>
                    <a:pt x="5424" y="7348"/>
                    <a:pt x="5305" y="7566"/>
                    <a:pt x="5355" y="7784"/>
                  </a:cubicBezTo>
                  <a:cubicBezTo>
                    <a:pt x="5474" y="8270"/>
                    <a:pt x="5781" y="9103"/>
                    <a:pt x="6535" y="9658"/>
                  </a:cubicBezTo>
                  <a:cubicBezTo>
                    <a:pt x="6802" y="9856"/>
                    <a:pt x="7120" y="9953"/>
                    <a:pt x="7438" y="9953"/>
                  </a:cubicBezTo>
                  <a:cubicBezTo>
                    <a:pt x="7757" y="9953"/>
                    <a:pt x="8077" y="9856"/>
                    <a:pt x="8349" y="9668"/>
                  </a:cubicBezTo>
                  <a:cubicBezTo>
                    <a:pt x="8895" y="9291"/>
                    <a:pt x="9549" y="8667"/>
                    <a:pt x="9797" y="7764"/>
                  </a:cubicBezTo>
                  <a:cubicBezTo>
                    <a:pt x="9797" y="7764"/>
                    <a:pt x="9797" y="7754"/>
                    <a:pt x="9797" y="7754"/>
                  </a:cubicBezTo>
                  <a:cubicBezTo>
                    <a:pt x="9856" y="7774"/>
                    <a:pt x="9916" y="7794"/>
                    <a:pt x="9975" y="7814"/>
                  </a:cubicBezTo>
                  <a:lnTo>
                    <a:pt x="10005" y="7814"/>
                  </a:lnTo>
                  <a:cubicBezTo>
                    <a:pt x="11507" y="8286"/>
                    <a:pt x="13217" y="8537"/>
                    <a:pt x="14947" y="8537"/>
                  </a:cubicBezTo>
                  <a:cubicBezTo>
                    <a:pt x="17795" y="8537"/>
                    <a:pt x="20696" y="7856"/>
                    <a:pt x="22806" y="6356"/>
                  </a:cubicBezTo>
                  <a:cubicBezTo>
                    <a:pt x="22915" y="6267"/>
                    <a:pt x="22974" y="6148"/>
                    <a:pt x="22905" y="6049"/>
                  </a:cubicBezTo>
                  <a:cubicBezTo>
                    <a:pt x="22879" y="6023"/>
                    <a:pt x="22839" y="5997"/>
                    <a:pt x="22802" y="5997"/>
                  </a:cubicBezTo>
                  <a:cubicBezTo>
                    <a:pt x="22797" y="5997"/>
                    <a:pt x="22791" y="5998"/>
                    <a:pt x="22786" y="5999"/>
                  </a:cubicBezTo>
                  <a:lnTo>
                    <a:pt x="21477" y="6317"/>
                  </a:lnTo>
                  <a:cubicBezTo>
                    <a:pt x="21447" y="6327"/>
                    <a:pt x="21408" y="6337"/>
                    <a:pt x="21358" y="6356"/>
                  </a:cubicBezTo>
                  <a:cubicBezTo>
                    <a:pt x="21249" y="6396"/>
                    <a:pt x="21090" y="6465"/>
                    <a:pt x="20952" y="6555"/>
                  </a:cubicBezTo>
                  <a:lnTo>
                    <a:pt x="20942" y="6555"/>
                  </a:lnTo>
                  <a:cubicBezTo>
                    <a:pt x="20912" y="6574"/>
                    <a:pt x="20882" y="6594"/>
                    <a:pt x="20853" y="6614"/>
                  </a:cubicBezTo>
                  <a:cubicBezTo>
                    <a:pt x="20813" y="6644"/>
                    <a:pt x="20773" y="6674"/>
                    <a:pt x="20734" y="6693"/>
                  </a:cubicBezTo>
                  <a:cubicBezTo>
                    <a:pt x="20674" y="6743"/>
                    <a:pt x="20615" y="6793"/>
                    <a:pt x="20565" y="6832"/>
                  </a:cubicBezTo>
                  <a:cubicBezTo>
                    <a:pt x="20515" y="6872"/>
                    <a:pt x="20476" y="6912"/>
                    <a:pt x="20456" y="6941"/>
                  </a:cubicBezTo>
                  <a:cubicBezTo>
                    <a:pt x="20426" y="6961"/>
                    <a:pt x="20406" y="6981"/>
                    <a:pt x="20406" y="6981"/>
                  </a:cubicBezTo>
                  <a:cubicBezTo>
                    <a:pt x="20406" y="6981"/>
                    <a:pt x="20426" y="6961"/>
                    <a:pt x="20446" y="6931"/>
                  </a:cubicBezTo>
                  <a:cubicBezTo>
                    <a:pt x="20466" y="6902"/>
                    <a:pt x="20496" y="6852"/>
                    <a:pt x="20545" y="6803"/>
                  </a:cubicBezTo>
                  <a:cubicBezTo>
                    <a:pt x="20624" y="6713"/>
                    <a:pt x="20753" y="6584"/>
                    <a:pt x="20892" y="6475"/>
                  </a:cubicBezTo>
                  <a:cubicBezTo>
                    <a:pt x="21031" y="6376"/>
                    <a:pt x="21190" y="6287"/>
                    <a:pt x="21309" y="6227"/>
                  </a:cubicBezTo>
                  <a:cubicBezTo>
                    <a:pt x="21398" y="6188"/>
                    <a:pt x="21467" y="6168"/>
                    <a:pt x="21497" y="6158"/>
                  </a:cubicBezTo>
                  <a:lnTo>
                    <a:pt x="22697" y="5543"/>
                  </a:lnTo>
                  <a:cubicBezTo>
                    <a:pt x="22756" y="5514"/>
                    <a:pt x="22786" y="5444"/>
                    <a:pt x="22746" y="5385"/>
                  </a:cubicBezTo>
                  <a:cubicBezTo>
                    <a:pt x="22578" y="5057"/>
                    <a:pt x="22221" y="4730"/>
                    <a:pt x="21507" y="4591"/>
                  </a:cubicBezTo>
                  <a:cubicBezTo>
                    <a:pt x="20525" y="4393"/>
                    <a:pt x="19286" y="3818"/>
                    <a:pt x="18483" y="3411"/>
                  </a:cubicBezTo>
                  <a:cubicBezTo>
                    <a:pt x="17868" y="3094"/>
                    <a:pt x="17223" y="2856"/>
                    <a:pt x="16549" y="2707"/>
                  </a:cubicBezTo>
                  <a:cubicBezTo>
                    <a:pt x="16549" y="2707"/>
                    <a:pt x="16529" y="2707"/>
                    <a:pt x="16520" y="2698"/>
                  </a:cubicBezTo>
                  <a:cubicBezTo>
                    <a:pt x="16500" y="2698"/>
                    <a:pt x="16490" y="2698"/>
                    <a:pt x="16480" y="2688"/>
                  </a:cubicBezTo>
                  <a:cubicBezTo>
                    <a:pt x="16470" y="2589"/>
                    <a:pt x="16212" y="596"/>
                    <a:pt x="15191" y="149"/>
                  </a:cubicBezTo>
                  <a:cubicBezTo>
                    <a:pt x="15112" y="179"/>
                    <a:pt x="15022" y="199"/>
                    <a:pt x="14943" y="199"/>
                  </a:cubicBezTo>
                  <a:cubicBezTo>
                    <a:pt x="14834" y="199"/>
                    <a:pt x="14715" y="169"/>
                    <a:pt x="14616" y="110"/>
                  </a:cubicBezTo>
                  <a:lnTo>
                    <a:pt x="14437" y="1"/>
                  </a:ln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7" name="Google Shape;8090;p71">
              <a:extLst>
                <a:ext uri="{FF2B5EF4-FFF2-40B4-BE49-F238E27FC236}">
                  <a16:creationId xmlns:a16="http://schemas.microsoft.com/office/drawing/2014/main" id="{A45E51BD-B5BE-2A53-7C2F-3DE65503F5F5}"/>
                </a:ext>
              </a:extLst>
            </p:cNvPr>
            <p:cNvSpPr/>
            <p:nvPr/>
          </p:nvSpPr>
          <p:spPr>
            <a:xfrm>
              <a:off x="4361473" y="2478975"/>
              <a:ext cx="157611" cy="418762"/>
            </a:xfrm>
            <a:custGeom>
              <a:avLst/>
              <a:gdLst/>
              <a:ahLst/>
              <a:cxnLst/>
              <a:rect l="l" t="t" r="r" b="b"/>
              <a:pathLst>
                <a:path w="1131" h="300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10" y="169"/>
                    <a:pt x="229" y="456"/>
                  </a:cubicBezTo>
                  <a:cubicBezTo>
                    <a:pt x="358" y="734"/>
                    <a:pt x="496" y="1111"/>
                    <a:pt x="605" y="1507"/>
                  </a:cubicBezTo>
                  <a:cubicBezTo>
                    <a:pt x="655" y="1696"/>
                    <a:pt x="705" y="1894"/>
                    <a:pt x="744" y="2082"/>
                  </a:cubicBezTo>
                  <a:cubicBezTo>
                    <a:pt x="764" y="2172"/>
                    <a:pt x="774" y="2271"/>
                    <a:pt x="794" y="2350"/>
                  </a:cubicBezTo>
                  <a:cubicBezTo>
                    <a:pt x="804" y="2439"/>
                    <a:pt x="814" y="2519"/>
                    <a:pt x="824" y="2598"/>
                  </a:cubicBezTo>
                  <a:cubicBezTo>
                    <a:pt x="833" y="2667"/>
                    <a:pt x="843" y="2737"/>
                    <a:pt x="853" y="2796"/>
                  </a:cubicBezTo>
                  <a:cubicBezTo>
                    <a:pt x="853" y="2856"/>
                    <a:pt x="863" y="2915"/>
                    <a:pt x="863" y="2955"/>
                  </a:cubicBezTo>
                  <a:cubicBezTo>
                    <a:pt x="962" y="2975"/>
                    <a:pt x="1052" y="2985"/>
                    <a:pt x="1131" y="3005"/>
                  </a:cubicBezTo>
                  <a:cubicBezTo>
                    <a:pt x="1121" y="2985"/>
                    <a:pt x="1121" y="2955"/>
                    <a:pt x="1111" y="2925"/>
                  </a:cubicBezTo>
                  <a:cubicBezTo>
                    <a:pt x="1101" y="2876"/>
                    <a:pt x="1091" y="2826"/>
                    <a:pt x="1081" y="2767"/>
                  </a:cubicBezTo>
                  <a:cubicBezTo>
                    <a:pt x="1071" y="2697"/>
                    <a:pt x="1062" y="2628"/>
                    <a:pt x="1042" y="2558"/>
                  </a:cubicBezTo>
                  <a:cubicBezTo>
                    <a:pt x="1022" y="2479"/>
                    <a:pt x="1012" y="2400"/>
                    <a:pt x="992" y="2311"/>
                  </a:cubicBezTo>
                  <a:cubicBezTo>
                    <a:pt x="962" y="2221"/>
                    <a:pt x="943" y="2132"/>
                    <a:pt x="913" y="2043"/>
                  </a:cubicBezTo>
                  <a:cubicBezTo>
                    <a:pt x="863" y="1854"/>
                    <a:pt x="804" y="1656"/>
                    <a:pt x="734" y="1468"/>
                  </a:cubicBezTo>
                  <a:cubicBezTo>
                    <a:pt x="586" y="1081"/>
                    <a:pt x="417" y="704"/>
                    <a:pt x="268" y="437"/>
                  </a:cubicBezTo>
                  <a:cubicBezTo>
                    <a:pt x="120" y="15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" name="Google Shape;8091;p71">
              <a:extLst>
                <a:ext uri="{FF2B5EF4-FFF2-40B4-BE49-F238E27FC236}">
                  <a16:creationId xmlns:a16="http://schemas.microsoft.com/office/drawing/2014/main" id="{F070D651-5FF4-56BD-6851-3FFD05982CD0}"/>
                </a:ext>
              </a:extLst>
            </p:cNvPr>
            <p:cNvSpPr/>
            <p:nvPr/>
          </p:nvSpPr>
          <p:spPr>
            <a:xfrm>
              <a:off x="4270335" y="2485803"/>
              <a:ext cx="153430" cy="398137"/>
            </a:xfrm>
            <a:custGeom>
              <a:avLst/>
              <a:gdLst/>
              <a:ahLst/>
              <a:cxnLst/>
              <a:rect l="l" t="t" r="r" b="b"/>
              <a:pathLst>
                <a:path w="1101" h="2857" extrusionOk="0">
                  <a:moveTo>
                    <a:pt x="0" y="1"/>
                  </a:moveTo>
                  <a:cubicBezTo>
                    <a:pt x="0" y="1"/>
                    <a:pt x="109" y="170"/>
                    <a:pt x="228" y="447"/>
                  </a:cubicBezTo>
                  <a:cubicBezTo>
                    <a:pt x="357" y="725"/>
                    <a:pt x="496" y="1111"/>
                    <a:pt x="605" y="1508"/>
                  </a:cubicBezTo>
                  <a:cubicBezTo>
                    <a:pt x="664" y="1696"/>
                    <a:pt x="704" y="1895"/>
                    <a:pt x="744" y="2083"/>
                  </a:cubicBezTo>
                  <a:cubicBezTo>
                    <a:pt x="764" y="2172"/>
                    <a:pt x="774" y="2262"/>
                    <a:pt x="793" y="2351"/>
                  </a:cubicBezTo>
                  <a:cubicBezTo>
                    <a:pt x="813" y="2440"/>
                    <a:pt x="813" y="2519"/>
                    <a:pt x="823" y="2589"/>
                  </a:cubicBezTo>
                  <a:cubicBezTo>
                    <a:pt x="833" y="2668"/>
                    <a:pt x="853" y="2737"/>
                    <a:pt x="853" y="2797"/>
                  </a:cubicBezTo>
                  <a:cubicBezTo>
                    <a:pt x="853" y="2807"/>
                    <a:pt x="853" y="2817"/>
                    <a:pt x="853" y="2827"/>
                  </a:cubicBezTo>
                  <a:cubicBezTo>
                    <a:pt x="893" y="2837"/>
                    <a:pt x="922" y="2837"/>
                    <a:pt x="962" y="2837"/>
                  </a:cubicBezTo>
                  <a:cubicBezTo>
                    <a:pt x="1012" y="2837"/>
                    <a:pt x="1051" y="2847"/>
                    <a:pt x="1101" y="2856"/>
                  </a:cubicBezTo>
                  <a:cubicBezTo>
                    <a:pt x="1101" y="2827"/>
                    <a:pt x="1091" y="2797"/>
                    <a:pt x="1091" y="2767"/>
                  </a:cubicBezTo>
                  <a:cubicBezTo>
                    <a:pt x="1081" y="2698"/>
                    <a:pt x="1061" y="2628"/>
                    <a:pt x="1041" y="2559"/>
                  </a:cubicBezTo>
                  <a:cubicBezTo>
                    <a:pt x="1031" y="2480"/>
                    <a:pt x="1012" y="2400"/>
                    <a:pt x="992" y="2311"/>
                  </a:cubicBezTo>
                  <a:cubicBezTo>
                    <a:pt x="962" y="2222"/>
                    <a:pt x="942" y="2133"/>
                    <a:pt x="922" y="2043"/>
                  </a:cubicBezTo>
                  <a:cubicBezTo>
                    <a:pt x="863" y="1855"/>
                    <a:pt x="803" y="1657"/>
                    <a:pt x="734" y="1458"/>
                  </a:cubicBezTo>
                  <a:cubicBezTo>
                    <a:pt x="595" y="1072"/>
                    <a:pt x="417" y="705"/>
                    <a:pt x="268" y="437"/>
                  </a:cubicBezTo>
                  <a:cubicBezTo>
                    <a:pt x="119" y="16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8092;p71">
              <a:extLst>
                <a:ext uri="{FF2B5EF4-FFF2-40B4-BE49-F238E27FC236}">
                  <a16:creationId xmlns:a16="http://schemas.microsoft.com/office/drawing/2014/main" id="{E559AB28-97AD-AC8B-EFF9-C9F4FC437FFD}"/>
                </a:ext>
              </a:extLst>
            </p:cNvPr>
            <p:cNvSpPr/>
            <p:nvPr/>
          </p:nvSpPr>
          <p:spPr>
            <a:xfrm>
              <a:off x="4181845" y="2505174"/>
              <a:ext cx="147995" cy="371799"/>
            </a:xfrm>
            <a:custGeom>
              <a:avLst/>
              <a:gdLst/>
              <a:ahLst/>
              <a:cxnLst/>
              <a:rect l="l" t="t" r="r" b="b"/>
              <a:pathLst>
                <a:path w="1062" h="2668" extrusionOk="0">
                  <a:moveTo>
                    <a:pt x="1" y="1"/>
                  </a:moveTo>
                  <a:cubicBezTo>
                    <a:pt x="1" y="1"/>
                    <a:pt x="110" y="179"/>
                    <a:pt x="229" y="457"/>
                  </a:cubicBezTo>
                  <a:cubicBezTo>
                    <a:pt x="358" y="734"/>
                    <a:pt x="496" y="1111"/>
                    <a:pt x="605" y="1508"/>
                  </a:cubicBezTo>
                  <a:cubicBezTo>
                    <a:pt x="655" y="1706"/>
                    <a:pt x="705" y="1894"/>
                    <a:pt x="744" y="2083"/>
                  </a:cubicBezTo>
                  <a:cubicBezTo>
                    <a:pt x="764" y="2182"/>
                    <a:pt x="774" y="2271"/>
                    <a:pt x="794" y="2351"/>
                  </a:cubicBezTo>
                  <a:cubicBezTo>
                    <a:pt x="804" y="2440"/>
                    <a:pt x="814" y="2519"/>
                    <a:pt x="824" y="2598"/>
                  </a:cubicBezTo>
                  <a:cubicBezTo>
                    <a:pt x="824" y="2618"/>
                    <a:pt x="833" y="2638"/>
                    <a:pt x="833" y="2668"/>
                  </a:cubicBezTo>
                  <a:lnTo>
                    <a:pt x="1062" y="2668"/>
                  </a:lnTo>
                  <a:cubicBezTo>
                    <a:pt x="1062" y="2638"/>
                    <a:pt x="1052" y="2598"/>
                    <a:pt x="1042" y="2559"/>
                  </a:cubicBezTo>
                  <a:cubicBezTo>
                    <a:pt x="1022" y="2479"/>
                    <a:pt x="1012" y="2400"/>
                    <a:pt x="992" y="2311"/>
                  </a:cubicBezTo>
                  <a:cubicBezTo>
                    <a:pt x="962" y="2232"/>
                    <a:pt x="943" y="2132"/>
                    <a:pt x="913" y="2043"/>
                  </a:cubicBezTo>
                  <a:cubicBezTo>
                    <a:pt x="863" y="1855"/>
                    <a:pt x="804" y="1657"/>
                    <a:pt x="734" y="1468"/>
                  </a:cubicBezTo>
                  <a:cubicBezTo>
                    <a:pt x="586" y="1081"/>
                    <a:pt x="417" y="705"/>
                    <a:pt x="268" y="437"/>
                  </a:cubicBezTo>
                  <a:cubicBezTo>
                    <a:pt x="120" y="16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8093;p71">
              <a:extLst>
                <a:ext uri="{FF2B5EF4-FFF2-40B4-BE49-F238E27FC236}">
                  <a16:creationId xmlns:a16="http://schemas.microsoft.com/office/drawing/2014/main" id="{EB796E89-160B-CFFB-F226-E0449B029CAE}"/>
                </a:ext>
              </a:extLst>
            </p:cNvPr>
            <p:cNvSpPr/>
            <p:nvPr/>
          </p:nvSpPr>
          <p:spPr>
            <a:xfrm>
              <a:off x="4096142" y="2534159"/>
              <a:ext cx="142560" cy="342813"/>
            </a:xfrm>
            <a:custGeom>
              <a:avLst/>
              <a:gdLst/>
              <a:ahLst/>
              <a:cxnLst/>
              <a:rect l="l" t="t" r="r" b="b"/>
              <a:pathLst>
                <a:path w="1023" h="2460" extrusionOk="0">
                  <a:moveTo>
                    <a:pt x="1" y="1"/>
                  </a:moveTo>
                  <a:cubicBezTo>
                    <a:pt x="1" y="1"/>
                    <a:pt x="110" y="179"/>
                    <a:pt x="229" y="457"/>
                  </a:cubicBezTo>
                  <a:cubicBezTo>
                    <a:pt x="358" y="735"/>
                    <a:pt x="497" y="1121"/>
                    <a:pt x="606" y="1508"/>
                  </a:cubicBezTo>
                  <a:cubicBezTo>
                    <a:pt x="665" y="1706"/>
                    <a:pt x="705" y="1905"/>
                    <a:pt x="744" y="2093"/>
                  </a:cubicBezTo>
                  <a:cubicBezTo>
                    <a:pt x="764" y="2182"/>
                    <a:pt x="774" y="2271"/>
                    <a:pt x="794" y="2361"/>
                  </a:cubicBezTo>
                  <a:cubicBezTo>
                    <a:pt x="794" y="2390"/>
                    <a:pt x="804" y="2430"/>
                    <a:pt x="804" y="2460"/>
                  </a:cubicBezTo>
                  <a:lnTo>
                    <a:pt x="1022" y="2460"/>
                  </a:lnTo>
                  <a:cubicBezTo>
                    <a:pt x="1012" y="2410"/>
                    <a:pt x="1002" y="2371"/>
                    <a:pt x="992" y="2321"/>
                  </a:cubicBezTo>
                  <a:cubicBezTo>
                    <a:pt x="963" y="2232"/>
                    <a:pt x="943" y="2143"/>
                    <a:pt x="913" y="2053"/>
                  </a:cubicBezTo>
                  <a:cubicBezTo>
                    <a:pt x="863" y="1865"/>
                    <a:pt x="804" y="1667"/>
                    <a:pt x="735" y="1468"/>
                  </a:cubicBezTo>
                  <a:cubicBezTo>
                    <a:pt x="586" y="1082"/>
                    <a:pt x="417" y="715"/>
                    <a:pt x="269" y="437"/>
                  </a:cubicBezTo>
                  <a:cubicBezTo>
                    <a:pt x="120" y="17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8094;p71">
              <a:extLst>
                <a:ext uri="{FF2B5EF4-FFF2-40B4-BE49-F238E27FC236}">
                  <a16:creationId xmlns:a16="http://schemas.microsoft.com/office/drawing/2014/main" id="{FB256463-0C54-5152-784C-F374B9F067DB}"/>
                </a:ext>
              </a:extLst>
            </p:cNvPr>
            <p:cNvSpPr/>
            <p:nvPr/>
          </p:nvSpPr>
          <p:spPr>
            <a:xfrm>
              <a:off x="4014619" y="2574293"/>
              <a:ext cx="132805" cy="308253"/>
            </a:xfrm>
            <a:custGeom>
              <a:avLst/>
              <a:gdLst/>
              <a:ahLst/>
              <a:cxnLst/>
              <a:rect l="l" t="t" r="r" b="b"/>
              <a:pathLst>
                <a:path w="953" h="2212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10" y="179"/>
                    <a:pt x="229" y="457"/>
                  </a:cubicBezTo>
                  <a:cubicBezTo>
                    <a:pt x="358" y="734"/>
                    <a:pt x="497" y="1121"/>
                    <a:pt x="606" y="1508"/>
                  </a:cubicBezTo>
                  <a:cubicBezTo>
                    <a:pt x="665" y="1706"/>
                    <a:pt x="705" y="1904"/>
                    <a:pt x="744" y="2083"/>
                  </a:cubicBezTo>
                  <a:cubicBezTo>
                    <a:pt x="754" y="2132"/>
                    <a:pt x="754" y="2172"/>
                    <a:pt x="764" y="2212"/>
                  </a:cubicBezTo>
                  <a:cubicBezTo>
                    <a:pt x="834" y="2202"/>
                    <a:pt x="893" y="2202"/>
                    <a:pt x="953" y="2192"/>
                  </a:cubicBezTo>
                  <a:cubicBezTo>
                    <a:pt x="943" y="2142"/>
                    <a:pt x="933" y="2093"/>
                    <a:pt x="913" y="2043"/>
                  </a:cubicBezTo>
                  <a:cubicBezTo>
                    <a:pt x="863" y="1855"/>
                    <a:pt x="804" y="1656"/>
                    <a:pt x="735" y="1468"/>
                  </a:cubicBezTo>
                  <a:cubicBezTo>
                    <a:pt x="586" y="1081"/>
                    <a:pt x="417" y="704"/>
                    <a:pt x="269" y="437"/>
                  </a:cubicBezTo>
                  <a:cubicBezTo>
                    <a:pt x="120" y="16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" name="Google Shape;8095;p71">
              <a:extLst>
                <a:ext uri="{FF2B5EF4-FFF2-40B4-BE49-F238E27FC236}">
                  <a16:creationId xmlns:a16="http://schemas.microsoft.com/office/drawing/2014/main" id="{F07598B6-792F-76F1-3450-011F8DCAAF42}"/>
                </a:ext>
              </a:extLst>
            </p:cNvPr>
            <p:cNvSpPr/>
            <p:nvPr/>
          </p:nvSpPr>
          <p:spPr>
            <a:xfrm>
              <a:off x="3938671" y="2622649"/>
              <a:ext cx="121796" cy="268258"/>
            </a:xfrm>
            <a:custGeom>
              <a:avLst/>
              <a:gdLst/>
              <a:ahLst/>
              <a:cxnLst/>
              <a:rect l="l" t="t" r="r" b="b"/>
              <a:pathLst>
                <a:path w="874" h="1925" extrusionOk="0">
                  <a:moveTo>
                    <a:pt x="0" y="0"/>
                  </a:moveTo>
                  <a:cubicBezTo>
                    <a:pt x="1" y="1"/>
                    <a:pt x="100" y="179"/>
                    <a:pt x="229" y="457"/>
                  </a:cubicBezTo>
                  <a:cubicBezTo>
                    <a:pt x="357" y="734"/>
                    <a:pt x="496" y="1121"/>
                    <a:pt x="605" y="1508"/>
                  </a:cubicBezTo>
                  <a:cubicBezTo>
                    <a:pt x="635" y="1646"/>
                    <a:pt x="675" y="1785"/>
                    <a:pt x="704" y="1924"/>
                  </a:cubicBezTo>
                  <a:cubicBezTo>
                    <a:pt x="754" y="1914"/>
                    <a:pt x="814" y="1904"/>
                    <a:pt x="873" y="1904"/>
                  </a:cubicBezTo>
                  <a:cubicBezTo>
                    <a:pt x="823" y="1755"/>
                    <a:pt x="784" y="1617"/>
                    <a:pt x="724" y="1468"/>
                  </a:cubicBezTo>
                  <a:cubicBezTo>
                    <a:pt x="585" y="1081"/>
                    <a:pt x="417" y="704"/>
                    <a:pt x="268" y="437"/>
                  </a:cubicBezTo>
                  <a:cubicBezTo>
                    <a:pt x="120" y="169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" name="Google Shape;8096;p71">
              <a:extLst>
                <a:ext uri="{FF2B5EF4-FFF2-40B4-BE49-F238E27FC236}">
                  <a16:creationId xmlns:a16="http://schemas.microsoft.com/office/drawing/2014/main" id="{0F583875-F4CC-649A-F451-1B59A17F13D8}"/>
                </a:ext>
              </a:extLst>
            </p:cNvPr>
            <p:cNvSpPr/>
            <p:nvPr/>
          </p:nvSpPr>
          <p:spPr>
            <a:xfrm>
              <a:off x="3866764" y="2680621"/>
              <a:ext cx="106607" cy="219902"/>
            </a:xfrm>
            <a:custGeom>
              <a:avLst/>
              <a:gdLst/>
              <a:ahLst/>
              <a:cxnLst/>
              <a:rect l="l" t="t" r="r" b="b"/>
              <a:pathLst>
                <a:path w="765" h="1578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10" y="179"/>
                    <a:pt x="239" y="457"/>
                  </a:cubicBezTo>
                  <a:cubicBezTo>
                    <a:pt x="358" y="735"/>
                    <a:pt x="507" y="1121"/>
                    <a:pt x="606" y="1508"/>
                  </a:cubicBezTo>
                  <a:cubicBezTo>
                    <a:pt x="616" y="1538"/>
                    <a:pt x="626" y="1558"/>
                    <a:pt x="626" y="1577"/>
                  </a:cubicBezTo>
                  <a:cubicBezTo>
                    <a:pt x="675" y="1577"/>
                    <a:pt x="715" y="1568"/>
                    <a:pt x="764" y="1558"/>
                  </a:cubicBezTo>
                  <a:cubicBezTo>
                    <a:pt x="754" y="1528"/>
                    <a:pt x="745" y="1498"/>
                    <a:pt x="735" y="1468"/>
                  </a:cubicBezTo>
                  <a:cubicBezTo>
                    <a:pt x="596" y="1082"/>
                    <a:pt x="417" y="705"/>
                    <a:pt x="269" y="437"/>
                  </a:cubicBezTo>
                  <a:cubicBezTo>
                    <a:pt x="120" y="17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097;p71">
              <a:extLst>
                <a:ext uri="{FF2B5EF4-FFF2-40B4-BE49-F238E27FC236}">
                  <a16:creationId xmlns:a16="http://schemas.microsoft.com/office/drawing/2014/main" id="{1FCB3D6D-B640-DA74-A1D2-E7298547DFC3}"/>
                </a:ext>
              </a:extLst>
            </p:cNvPr>
            <p:cNvSpPr/>
            <p:nvPr/>
          </p:nvSpPr>
          <p:spPr>
            <a:xfrm>
              <a:off x="3808792" y="2751134"/>
              <a:ext cx="84449" cy="163185"/>
            </a:xfrm>
            <a:custGeom>
              <a:avLst/>
              <a:gdLst/>
              <a:ahLst/>
              <a:cxnLst/>
              <a:rect l="l" t="t" r="r" b="b"/>
              <a:pathLst>
                <a:path w="606" h="1171" extrusionOk="0">
                  <a:moveTo>
                    <a:pt x="0" y="1"/>
                  </a:moveTo>
                  <a:cubicBezTo>
                    <a:pt x="1" y="1"/>
                    <a:pt x="110" y="169"/>
                    <a:pt x="228" y="447"/>
                  </a:cubicBezTo>
                  <a:cubicBezTo>
                    <a:pt x="318" y="645"/>
                    <a:pt x="417" y="903"/>
                    <a:pt x="506" y="1171"/>
                  </a:cubicBezTo>
                  <a:cubicBezTo>
                    <a:pt x="516" y="1161"/>
                    <a:pt x="536" y="1161"/>
                    <a:pt x="546" y="1161"/>
                  </a:cubicBezTo>
                  <a:cubicBezTo>
                    <a:pt x="566" y="1151"/>
                    <a:pt x="585" y="1151"/>
                    <a:pt x="605" y="1151"/>
                  </a:cubicBezTo>
                  <a:cubicBezTo>
                    <a:pt x="496" y="883"/>
                    <a:pt x="377" y="625"/>
                    <a:pt x="268" y="437"/>
                  </a:cubicBezTo>
                  <a:cubicBezTo>
                    <a:pt x="119" y="159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098;p71">
              <a:extLst>
                <a:ext uri="{FF2B5EF4-FFF2-40B4-BE49-F238E27FC236}">
                  <a16:creationId xmlns:a16="http://schemas.microsoft.com/office/drawing/2014/main" id="{E53DC69A-8041-1171-5AC0-F1CA8A26D61F}"/>
                </a:ext>
              </a:extLst>
            </p:cNvPr>
            <p:cNvSpPr/>
            <p:nvPr/>
          </p:nvSpPr>
          <p:spPr>
            <a:xfrm>
              <a:off x="5045426" y="3205708"/>
              <a:ext cx="116222" cy="116222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417" y="1"/>
                  </a:moveTo>
                  <a:cubicBezTo>
                    <a:pt x="397" y="1"/>
                    <a:pt x="377" y="11"/>
                    <a:pt x="358" y="11"/>
                  </a:cubicBezTo>
                  <a:cubicBezTo>
                    <a:pt x="457" y="40"/>
                    <a:pt x="536" y="140"/>
                    <a:pt x="536" y="259"/>
                  </a:cubicBezTo>
                  <a:cubicBezTo>
                    <a:pt x="536" y="397"/>
                    <a:pt x="427" y="506"/>
                    <a:pt x="278" y="506"/>
                  </a:cubicBezTo>
                  <a:cubicBezTo>
                    <a:pt x="149" y="506"/>
                    <a:pt x="40" y="407"/>
                    <a:pt x="30" y="278"/>
                  </a:cubicBezTo>
                  <a:cubicBezTo>
                    <a:pt x="11" y="328"/>
                    <a:pt x="1" y="368"/>
                    <a:pt x="1" y="417"/>
                  </a:cubicBezTo>
                  <a:cubicBezTo>
                    <a:pt x="1" y="645"/>
                    <a:pt x="189" y="834"/>
                    <a:pt x="417" y="834"/>
                  </a:cubicBezTo>
                  <a:cubicBezTo>
                    <a:pt x="645" y="834"/>
                    <a:pt x="834" y="645"/>
                    <a:pt x="834" y="417"/>
                  </a:cubicBezTo>
                  <a:cubicBezTo>
                    <a:pt x="834" y="189"/>
                    <a:pt x="645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099;p71">
              <a:extLst>
                <a:ext uri="{FF2B5EF4-FFF2-40B4-BE49-F238E27FC236}">
                  <a16:creationId xmlns:a16="http://schemas.microsoft.com/office/drawing/2014/main" id="{ECDA1C34-FAEA-D41C-7471-CF01C249E9A9}"/>
                </a:ext>
              </a:extLst>
            </p:cNvPr>
            <p:cNvSpPr/>
            <p:nvPr/>
          </p:nvSpPr>
          <p:spPr>
            <a:xfrm>
              <a:off x="4093354" y="3728009"/>
              <a:ext cx="391309" cy="395768"/>
            </a:xfrm>
            <a:custGeom>
              <a:avLst/>
              <a:gdLst/>
              <a:ahLst/>
              <a:cxnLst/>
              <a:rect l="l" t="t" r="r" b="b"/>
              <a:pathLst>
                <a:path w="2808" h="2840" extrusionOk="0">
                  <a:moveTo>
                    <a:pt x="2807" y="1"/>
                  </a:moveTo>
                  <a:cubicBezTo>
                    <a:pt x="2757" y="1"/>
                    <a:pt x="2698" y="11"/>
                    <a:pt x="2629" y="21"/>
                  </a:cubicBezTo>
                  <a:cubicBezTo>
                    <a:pt x="2599" y="21"/>
                    <a:pt x="2559" y="30"/>
                    <a:pt x="2519" y="30"/>
                  </a:cubicBezTo>
                  <a:cubicBezTo>
                    <a:pt x="2420" y="50"/>
                    <a:pt x="2291" y="60"/>
                    <a:pt x="2163" y="70"/>
                  </a:cubicBezTo>
                  <a:cubicBezTo>
                    <a:pt x="2133" y="80"/>
                    <a:pt x="2093" y="80"/>
                    <a:pt x="2063" y="90"/>
                  </a:cubicBezTo>
                  <a:cubicBezTo>
                    <a:pt x="1974" y="90"/>
                    <a:pt x="1885" y="100"/>
                    <a:pt x="1806" y="110"/>
                  </a:cubicBezTo>
                  <a:lnTo>
                    <a:pt x="1796" y="110"/>
                  </a:lnTo>
                  <a:cubicBezTo>
                    <a:pt x="1766" y="110"/>
                    <a:pt x="1736" y="110"/>
                    <a:pt x="1697" y="120"/>
                  </a:cubicBezTo>
                  <a:cubicBezTo>
                    <a:pt x="1607" y="120"/>
                    <a:pt x="1518" y="130"/>
                    <a:pt x="1429" y="140"/>
                  </a:cubicBezTo>
                  <a:lnTo>
                    <a:pt x="1349" y="140"/>
                  </a:lnTo>
                  <a:lnTo>
                    <a:pt x="1340" y="149"/>
                  </a:lnTo>
                  <a:lnTo>
                    <a:pt x="973" y="318"/>
                  </a:lnTo>
                  <a:lnTo>
                    <a:pt x="893" y="358"/>
                  </a:lnTo>
                  <a:lnTo>
                    <a:pt x="298" y="635"/>
                  </a:lnTo>
                  <a:cubicBezTo>
                    <a:pt x="100" y="725"/>
                    <a:pt x="1" y="943"/>
                    <a:pt x="60" y="1151"/>
                  </a:cubicBezTo>
                  <a:cubicBezTo>
                    <a:pt x="209" y="1676"/>
                    <a:pt x="596" y="2599"/>
                    <a:pt x="1508" y="2817"/>
                  </a:cubicBezTo>
                  <a:cubicBezTo>
                    <a:pt x="1570" y="2832"/>
                    <a:pt x="1630" y="2839"/>
                    <a:pt x="1686" y="2839"/>
                  </a:cubicBezTo>
                  <a:cubicBezTo>
                    <a:pt x="2726" y="2839"/>
                    <a:pt x="2798" y="367"/>
                    <a:pt x="280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100;p71">
              <a:extLst>
                <a:ext uri="{FF2B5EF4-FFF2-40B4-BE49-F238E27FC236}">
                  <a16:creationId xmlns:a16="http://schemas.microsoft.com/office/drawing/2014/main" id="{E543CAD3-90D0-E0A3-3AC3-1F201C085FD5}"/>
                </a:ext>
              </a:extLst>
            </p:cNvPr>
            <p:cNvSpPr/>
            <p:nvPr/>
          </p:nvSpPr>
          <p:spPr>
            <a:xfrm>
              <a:off x="2288850" y="2538340"/>
              <a:ext cx="3201681" cy="1387140"/>
            </a:xfrm>
            <a:custGeom>
              <a:avLst/>
              <a:gdLst/>
              <a:ahLst/>
              <a:cxnLst/>
              <a:rect l="l" t="t" r="r" b="b"/>
              <a:pathLst>
                <a:path w="22975" h="9954" extrusionOk="0">
                  <a:moveTo>
                    <a:pt x="14437" y="1"/>
                  </a:moveTo>
                  <a:cubicBezTo>
                    <a:pt x="14328" y="110"/>
                    <a:pt x="14199" y="169"/>
                    <a:pt x="14061" y="169"/>
                  </a:cubicBezTo>
                  <a:cubicBezTo>
                    <a:pt x="13981" y="169"/>
                    <a:pt x="13912" y="149"/>
                    <a:pt x="13842" y="120"/>
                  </a:cubicBezTo>
                  <a:lnTo>
                    <a:pt x="13773" y="90"/>
                  </a:lnTo>
                  <a:cubicBezTo>
                    <a:pt x="13674" y="229"/>
                    <a:pt x="13525" y="298"/>
                    <a:pt x="13366" y="298"/>
                  </a:cubicBezTo>
                  <a:cubicBezTo>
                    <a:pt x="13307" y="298"/>
                    <a:pt x="13257" y="298"/>
                    <a:pt x="13208" y="278"/>
                  </a:cubicBezTo>
                  <a:lnTo>
                    <a:pt x="13138" y="258"/>
                  </a:lnTo>
                  <a:cubicBezTo>
                    <a:pt x="13049" y="427"/>
                    <a:pt x="12871" y="536"/>
                    <a:pt x="12692" y="536"/>
                  </a:cubicBezTo>
                  <a:cubicBezTo>
                    <a:pt x="12653" y="536"/>
                    <a:pt x="12613" y="526"/>
                    <a:pt x="12583" y="526"/>
                  </a:cubicBezTo>
                  <a:lnTo>
                    <a:pt x="12543" y="516"/>
                  </a:lnTo>
                  <a:cubicBezTo>
                    <a:pt x="12454" y="724"/>
                    <a:pt x="12256" y="873"/>
                    <a:pt x="12028" y="883"/>
                  </a:cubicBezTo>
                  <a:lnTo>
                    <a:pt x="12008" y="883"/>
                  </a:lnTo>
                  <a:cubicBezTo>
                    <a:pt x="11949" y="1111"/>
                    <a:pt x="11780" y="1300"/>
                    <a:pt x="11552" y="1369"/>
                  </a:cubicBezTo>
                  <a:lnTo>
                    <a:pt x="11542" y="1369"/>
                  </a:lnTo>
                  <a:lnTo>
                    <a:pt x="11532" y="1468"/>
                  </a:lnTo>
                  <a:cubicBezTo>
                    <a:pt x="11502" y="1686"/>
                    <a:pt x="11364" y="1875"/>
                    <a:pt x="11155" y="1964"/>
                  </a:cubicBezTo>
                  <a:cubicBezTo>
                    <a:pt x="11116" y="2271"/>
                    <a:pt x="11007" y="2569"/>
                    <a:pt x="10818" y="2807"/>
                  </a:cubicBezTo>
                  <a:cubicBezTo>
                    <a:pt x="10818" y="2817"/>
                    <a:pt x="10808" y="2836"/>
                    <a:pt x="10798" y="2846"/>
                  </a:cubicBezTo>
                  <a:lnTo>
                    <a:pt x="10788" y="2856"/>
                  </a:lnTo>
                  <a:cubicBezTo>
                    <a:pt x="10749" y="2936"/>
                    <a:pt x="10709" y="3015"/>
                    <a:pt x="10679" y="3094"/>
                  </a:cubicBezTo>
                  <a:cubicBezTo>
                    <a:pt x="10531" y="3134"/>
                    <a:pt x="10402" y="3174"/>
                    <a:pt x="10293" y="3213"/>
                  </a:cubicBezTo>
                  <a:cubicBezTo>
                    <a:pt x="10253" y="3223"/>
                    <a:pt x="10223" y="3233"/>
                    <a:pt x="10184" y="3243"/>
                  </a:cubicBezTo>
                  <a:cubicBezTo>
                    <a:pt x="10184" y="3243"/>
                    <a:pt x="10184" y="3243"/>
                    <a:pt x="10184" y="3233"/>
                  </a:cubicBezTo>
                  <a:cubicBezTo>
                    <a:pt x="9777" y="2489"/>
                    <a:pt x="9073" y="1904"/>
                    <a:pt x="8597" y="1557"/>
                  </a:cubicBezTo>
                  <a:cubicBezTo>
                    <a:pt x="8388" y="1411"/>
                    <a:pt x="8144" y="1335"/>
                    <a:pt x="7900" y="1335"/>
                  </a:cubicBezTo>
                  <a:cubicBezTo>
                    <a:pt x="7714" y="1335"/>
                    <a:pt x="7529" y="1378"/>
                    <a:pt x="7358" y="1468"/>
                  </a:cubicBezTo>
                  <a:cubicBezTo>
                    <a:pt x="6574" y="1885"/>
                    <a:pt x="5970" y="2717"/>
                    <a:pt x="5642" y="3243"/>
                  </a:cubicBezTo>
                  <a:cubicBezTo>
                    <a:pt x="5474" y="3521"/>
                    <a:pt x="5573" y="3897"/>
                    <a:pt x="5870" y="4036"/>
                  </a:cubicBezTo>
                  <a:cubicBezTo>
                    <a:pt x="5920" y="4056"/>
                    <a:pt x="5970" y="4076"/>
                    <a:pt x="6019" y="4096"/>
                  </a:cubicBezTo>
                  <a:cubicBezTo>
                    <a:pt x="6158" y="4145"/>
                    <a:pt x="6317" y="4195"/>
                    <a:pt x="6505" y="4234"/>
                  </a:cubicBezTo>
                  <a:cubicBezTo>
                    <a:pt x="5865" y="4339"/>
                    <a:pt x="5342" y="4373"/>
                    <a:pt x="4930" y="4373"/>
                  </a:cubicBezTo>
                  <a:cubicBezTo>
                    <a:pt x="4517" y="4373"/>
                    <a:pt x="4215" y="4339"/>
                    <a:pt x="4016" y="4304"/>
                  </a:cubicBezTo>
                  <a:lnTo>
                    <a:pt x="4006" y="4304"/>
                  </a:lnTo>
                  <a:cubicBezTo>
                    <a:pt x="3987" y="4294"/>
                    <a:pt x="3927" y="4284"/>
                    <a:pt x="3848" y="4264"/>
                  </a:cubicBezTo>
                  <a:cubicBezTo>
                    <a:pt x="3848" y="4259"/>
                    <a:pt x="3848" y="4257"/>
                    <a:pt x="3846" y="4257"/>
                  </a:cubicBezTo>
                  <a:cubicBezTo>
                    <a:pt x="3845" y="4257"/>
                    <a:pt x="3843" y="4259"/>
                    <a:pt x="3838" y="4264"/>
                  </a:cubicBezTo>
                  <a:cubicBezTo>
                    <a:pt x="3511" y="4165"/>
                    <a:pt x="2737" y="3868"/>
                    <a:pt x="1875" y="3104"/>
                  </a:cubicBezTo>
                  <a:cubicBezTo>
                    <a:pt x="1875" y="3104"/>
                    <a:pt x="1110" y="2365"/>
                    <a:pt x="523" y="2365"/>
                  </a:cubicBezTo>
                  <a:cubicBezTo>
                    <a:pt x="384" y="2365"/>
                    <a:pt x="256" y="2407"/>
                    <a:pt x="149" y="2509"/>
                  </a:cubicBezTo>
                  <a:cubicBezTo>
                    <a:pt x="100" y="2549"/>
                    <a:pt x="70" y="2608"/>
                    <a:pt x="40" y="2678"/>
                  </a:cubicBezTo>
                  <a:cubicBezTo>
                    <a:pt x="30" y="2737"/>
                    <a:pt x="20" y="2797"/>
                    <a:pt x="10" y="2876"/>
                  </a:cubicBezTo>
                  <a:cubicBezTo>
                    <a:pt x="1" y="3055"/>
                    <a:pt x="30" y="3273"/>
                    <a:pt x="90" y="3511"/>
                  </a:cubicBezTo>
                  <a:cubicBezTo>
                    <a:pt x="100" y="3580"/>
                    <a:pt x="120" y="3640"/>
                    <a:pt x="139" y="3709"/>
                  </a:cubicBezTo>
                  <a:cubicBezTo>
                    <a:pt x="189" y="3907"/>
                    <a:pt x="258" y="4106"/>
                    <a:pt x="328" y="4304"/>
                  </a:cubicBezTo>
                  <a:cubicBezTo>
                    <a:pt x="348" y="4353"/>
                    <a:pt x="367" y="4413"/>
                    <a:pt x="387" y="4463"/>
                  </a:cubicBezTo>
                  <a:cubicBezTo>
                    <a:pt x="457" y="4641"/>
                    <a:pt x="526" y="4819"/>
                    <a:pt x="586" y="4968"/>
                  </a:cubicBezTo>
                  <a:cubicBezTo>
                    <a:pt x="595" y="4968"/>
                    <a:pt x="595" y="4978"/>
                    <a:pt x="595" y="4988"/>
                  </a:cubicBezTo>
                  <a:cubicBezTo>
                    <a:pt x="615" y="5028"/>
                    <a:pt x="625" y="5067"/>
                    <a:pt x="635" y="5107"/>
                  </a:cubicBezTo>
                  <a:cubicBezTo>
                    <a:pt x="705" y="5335"/>
                    <a:pt x="705" y="5583"/>
                    <a:pt x="635" y="5811"/>
                  </a:cubicBezTo>
                  <a:cubicBezTo>
                    <a:pt x="625" y="5851"/>
                    <a:pt x="615" y="5890"/>
                    <a:pt x="595" y="5930"/>
                  </a:cubicBezTo>
                  <a:cubicBezTo>
                    <a:pt x="595" y="5930"/>
                    <a:pt x="595" y="5940"/>
                    <a:pt x="586" y="5940"/>
                  </a:cubicBezTo>
                  <a:cubicBezTo>
                    <a:pt x="526" y="6089"/>
                    <a:pt x="457" y="6267"/>
                    <a:pt x="387" y="6455"/>
                  </a:cubicBezTo>
                  <a:cubicBezTo>
                    <a:pt x="367" y="6505"/>
                    <a:pt x="348" y="6565"/>
                    <a:pt x="328" y="6614"/>
                  </a:cubicBezTo>
                  <a:cubicBezTo>
                    <a:pt x="258" y="6812"/>
                    <a:pt x="189" y="7011"/>
                    <a:pt x="139" y="7209"/>
                  </a:cubicBezTo>
                  <a:cubicBezTo>
                    <a:pt x="120" y="7278"/>
                    <a:pt x="100" y="7338"/>
                    <a:pt x="90" y="7407"/>
                  </a:cubicBezTo>
                  <a:cubicBezTo>
                    <a:pt x="30" y="7645"/>
                    <a:pt x="1" y="7863"/>
                    <a:pt x="10" y="8052"/>
                  </a:cubicBezTo>
                  <a:cubicBezTo>
                    <a:pt x="20" y="8121"/>
                    <a:pt x="30" y="8181"/>
                    <a:pt x="50" y="8240"/>
                  </a:cubicBezTo>
                  <a:cubicBezTo>
                    <a:pt x="70" y="8310"/>
                    <a:pt x="100" y="8369"/>
                    <a:pt x="149" y="8409"/>
                  </a:cubicBezTo>
                  <a:cubicBezTo>
                    <a:pt x="256" y="8511"/>
                    <a:pt x="384" y="8553"/>
                    <a:pt x="523" y="8553"/>
                  </a:cubicBezTo>
                  <a:cubicBezTo>
                    <a:pt x="1110" y="8553"/>
                    <a:pt x="1875" y="7814"/>
                    <a:pt x="1875" y="7814"/>
                  </a:cubicBezTo>
                  <a:cubicBezTo>
                    <a:pt x="2688" y="7090"/>
                    <a:pt x="3421" y="6793"/>
                    <a:pt x="3778" y="6674"/>
                  </a:cubicBezTo>
                  <a:cubicBezTo>
                    <a:pt x="3877" y="6644"/>
                    <a:pt x="3947" y="6634"/>
                    <a:pt x="3987" y="6624"/>
                  </a:cubicBezTo>
                  <a:cubicBezTo>
                    <a:pt x="4016" y="6624"/>
                    <a:pt x="4046" y="6614"/>
                    <a:pt x="4066" y="6604"/>
                  </a:cubicBezTo>
                  <a:cubicBezTo>
                    <a:pt x="4502" y="6464"/>
                    <a:pt x="4946" y="6410"/>
                    <a:pt x="5372" y="6410"/>
                  </a:cubicBezTo>
                  <a:cubicBezTo>
                    <a:pt x="5788" y="6410"/>
                    <a:pt x="6187" y="6461"/>
                    <a:pt x="6545" y="6535"/>
                  </a:cubicBezTo>
                  <a:cubicBezTo>
                    <a:pt x="6733" y="6574"/>
                    <a:pt x="6902" y="6614"/>
                    <a:pt x="7060" y="6654"/>
                  </a:cubicBezTo>
                  <a:cubicBezTo>
                    <a:pt x="7011" y="6693"/>
                    <a:pt x="6941" y="6743"/>
                    <a:pt x="6822" y="6803"/>
                  </a:cubicBezTo>
                  <a:cubicBezTo>
                    <a:pt x="6604" y="6922"/>
                    <a:pt x="6227" y="7100"/>
                    <a:pt x="5632" y="7288"/>
                  </a:cubicBezTo>
                  <a:cubicBezTo>
                    <a:pt x="5424" y="7348"/>
                    <a:pt x="5305" y="7566"/>
                    <a:pt x="5355" y="7784"/>
                  </a:cubicBezTo>
                  <a:cubicBezTo>
                    <a:pt x="5474" y="8270"/>
                    <a:pt x="5781" y="9103"/>
                    <a:pt x="6535" y="9658"/>
                  </a:cubicBezTo>
                  <a:cubicBezTo>
                    <a:pt x="6802" y="9856"/>
                    <a:pt x="7120" y="9953"/>
                    <a:pt x="7438" y="9953"/>
                  </a:cubicBezTo>
                  <a:cubicBezTo>
                    <a:pt x="7757" y="9953"/>
                    <a:pt x="8077" y="9856"/>
                    <a:pt x="8349" y="9668"/>
                  </a:cubicBezTo>
                  <a:cubicBezTo>
                    <a:pt x="8895" y="9291"/>
                    <a:pt x="9549" y="8667"/>
                    <a:pt x="9797" y="7764"/>
                  </a:cubicBezTo>
                  <a:cubicBezTo>
                    <a:pt x="9797" y="7764"/>
                    <a:pt x="9797" y="7754"/>
                    <a:pt x="9797" y="7754"/>
                  </a:cubicBezTo>
                  <a:cubicBezTo>
                    <a:pt x="9856" y="7774"/>
                    <a:pt x="9916" y="7794"/>
                    <a:pt x="9975" y="7814"/>
                  </a:cubicBezTo>
                  <a:lnTo>
                    <a:pt x="10005" y="7814"/>
                  </a:lnTo>
                  <a:cubicBezTo>
                    <a:pt x="11507" y="8286"/>
                    <a:pt x="13217" y="8537"/>
                    <a:pt x="14947" y="8537"/>
                  </a:cubicBezTo>
                  <a:cubicBezTo>
                    <a:pt x="17795" y="8537"/>
                    <a:pt x="20696" y="7856"/>
                    <a:pt x="22806" y="6356"/>
                  </a:cubicBezTo>
                  <a:cubicBezTo>
                    <a:pt x="22915" y="6267"/>
                    <a:pt x="22974" y="6148"/>
                    <a:pt x="22905" y="6049"/>
                  </a:cubicBezTo>
                  <a:cubicBezTo>
                    <a:pt x="22879" y="6023"/>
                    <a:pt x="22839" y="5997"/>
                    <a:pt x="22802" y="5997"/>
                  </a:cubicBezTo>
                  <a:cubicBezTo>
                    <a:pt x="22797" y="5997"/>
                    <a:pt x="22791" y="5998"/>
                    <a:pt x="22786" y="5999"/>
                  </a:cubicBezTo>
                  <a:lnTo>
                    <a:pt x="21477" y="6317"/>
                  </a:lnTo>
                  <a:cubicBezTo>
                    <a:pt x="21447" y="6327"/>
                    <a:pt x="21408" y="6337"/>
                    <a:pt x="21358" y="6356"/>
                  </a:cubicBezTo>
                  <a:cubicBezTo>
                    <a:pt x="21249" y="6396"/>
                    <a:pt x="21090" y="6465"/>
                    <a:pt x="20952" y="6555"/>
                  </a:cubicBezTo>
                  <a:lnTo>
                    <a:pt x="20942" y="6555"/>
                  </a:lnTo>
                  <a:cubicBezTo>
                    <a:pt x="20912" y="6574"/>
                    <a:pt x="20882" y="6594"/>
                    <a:pt x="20853" y="6614"/>
                  </a:cubicBezTo>
                  <a:cubicBezTo>
                    <a:pt x="20813" y="6644"/>
                    <a:pt x="20773" y="6674"/>
                    <a:pt x="20734" y="6693"/>
                  </a:cubicBezTo>
                  <a:cubicBezTo>
                    <a:pt x="20674" y="6743"/>
                    <a:pt x="20615" y="6793"/>
                    <a:pt x="20565" y="6832"/>
                  </a:cubicBezTo>
                  <a:cubicBezTo>
                    <a:pt x="20515" y="6872"/>
                    <a:pt x="20476" y="6912"/>
                    <a:pt x="20456" y="6941"/>
                  </a:cubicBezTo>
                  <a:cubicBezTo>
                    <a:pt x="20426" y="6961"/>
                    <a:pt x="20406" y="6981"/>
                    <a:pt x="20406" y="6981"/>
                  </a:cubicBezTo>
                  <a:cubicBezTo>
                    <a:pt x="20406" y="6981"/>
                    <a:pt x="20426" y="6961"/>
                    <a:pt x="20446" y="6931"/>
                  </a:cubicBezTo>
                  <a:cubicBezTo>
                    <a:pt x="20466" y="6902"/>
                    <a:pt x="20496" y="6852"/>
                    <a:pt x="20545" y="6803"/>
                  </a:cubicBezTo>
                  <a:cubicBezTo>
                    <a:pt x="20624" y="6713"/>
                    <a:pt x="20753" y="6584"/>
                    <a:pt x="20892" y="6475"/>
                  </a:cubicBezTo>
                  <a:cubicBezTo>
                    <a:pt x="21031" y="6376"/>
                    <a:pt x="21190" y="6287"/>
                    <a:pt x="21309" y="6227"/>
                  </a:cubicBezTo>
                  <a:cubicBezTo>
                    <a:pt x="21398" y="6188"/>
                    <a:pt x="21467" y="6168"/>
                    <a:pt x="21497" y="6158"/>
                  </a:cubicBezTo>
                  <a:lnTo>
                    <a:pt x="22697" y="5543"/>
                  </a:lnTo>
                  <a:cubicBezTo>
                    <a:pt x="22756" y="5514"/>
                    <a:pt x="22786" y="5444"/>
                    <a:pt x="22746" y="5385"/>
                  </a:cubicBezTo>
                  <a:cubicBezTo>
                    <a:pt x="22578" y="5057"/>
                    <a:pt x="22221" y="4730"/>
                    <a:pt x="21507" y="4591"/>
                  </a:cubicBezTo>
                  <a:cubicBezTo>
                    <a:pt x="20525" y="4393"/>
                    <a:pt x="19286" y="3818"/>
                    <a:pt x="18483" y="3411"/>
                  </a:cubicBezTo>
                  <a:cubicBezTo>
                    <a:pt x="17868" y="3094"/>
                    <a:pt x="17223" y="2856"/>
                    <a:pt x="16549" y="2707"/>
                  </a:cubicBezTo>
                  <a:cubicBezTo>
                    <a:pt x="16549" y="2707"/>
                    <a:pt x="16529" y="2707"/>
                    <a:pt x="16520" y="2698"/>
                  </a:cubicBezTo>
                  <a:cubicBezTo>
                    <a:pt x="16500" y="2698"/>
                    <a:pt x="16490" y="2698"/>
                    <a:pt x="16480" y="2688"/>
                  </a:cubicBezTo>
                  <a:cubicBezTo>
                    <a:pt x="16470" y="2589"/>
                    <a:pt x="16212" y="596"/>
                    <a:pt x="15191" y="149"/>
                  </a:cubicBezTo>
                  <a:cubicBezTo>
                    <a:pt x="15112" y="179"/>
                    <a:pt x="15022" y="199"/>
                    <a:pt x="14943" y="199"/>
                  </a:cubicBezTo>
                  <a:cubicBezTo>
                    <a:pt x="14834" y="199"/>
                    <a:pt x="14715" y="169"/>
                    <a:pt x="14616" y="110"/>
                  </a:cubicBezTo>
                  <a:lnTo>
                    <a:pt x="14437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101;p71">
              <a:extLst>
                <a:ext uri="{FF2B5EF4-FFF2-40B4-BE49-F238E27FC236}">
                  <a16:creationId xmlns:a16="http://schemas.microsoft.com/office/drawing/2014/main" id="{2CA6EF88-7E03-F445-68B3-7FF4AC3CB0FE}"/>
                </a:ext>
              </a:extLst>
            </p:cNvPr>
            <p:cNvSpPr/>
            <p:nvPr/>
          </p:nvSpPr>
          <p:spPr>
            <a:xfrm>
              <a:off x="4361473" y="2478975"/>
              <a:ext cx="157611" cy="418762"/>
            </a:xfrm>
            <a:custGeom>
              <a:avLst/>
              <a:gdLst/>
              <a:ahLst/>
              <a:cxnLst/>
              <a:rect l="l" t="t" r="r" b="b"/>
              <a:pathLst>
                <a:path w="1131" h="3005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0"/>
                    <a:pt x="110" y="169"/>
                    <a:pt x="229" y="456"/>
                  </a:cubicBezTo>
                  <a:cubicBezTo>
                    <a:pt x="358" y="734"/>
                    <a:pt x="496" y="1111"/>
                    <a:pt x="605" y="1507"/>
                  </a:cubicBezTo>
                  <a:cubicBezTo>
                    <a:pt x="655" y="1696"/>
                    <a:pt x="705" y="1894"/>
                    <a:pt x="744" y="2082"/>
                  </a:cubicBezTo>
                  <a:cubicBezTo>
                    <a:pt x="764" y="2172"/>
                    <a:pt x="774" y="2271"/>
                    <a:pt x="794" y="2350"/>
                  </a:cubicBezTo>
                  <a:cubicBezTo>
                    <a:pt x="804" y="2439"/>
                    <a:pt x="814" y="2519"/>
                    <a:pt x="824" y="2598"/>
                  </a:cubicBezTo>
                  <a:cubicBezTo>
                    <a:pt x="833" y="2667"/>
                    <a:pt x="843" y="2737"/>
                    <a:pt x="853" y="2796"/>
                  </a:cubicBezTo>
                  <a:cubicBezTo>
                    <a:pt x="853" y="2856"/>
                    <a:pt x="863" y="2915"/>
                    <a:pt x="863" y="2955"/>
                  </a:cubicBezTo>
                  <a:cubicBezTo>
                    <a:pt x="962" y="2975"/>
                    <a:pt x="1052" y="2985"/>
                    <a:pt x="1131" y="3005"/>
                  </a:cubicBezTo>
                  <a:cubicBezTo>
                    <a:pt x="1121" y="2985"/>
                    <a:pt x="1121" y="2955"/>
                    <a:pt x="1111" y="2925"/>
                  </a:cubicBezTo>
                  <a:cubicBezTo>
                    <a:pt x="1101" y="2876"/>
                    <a:pt x="1091" y="2826"/>
                    <a:pt x="1081" y="2767"/>
                  </a:cubicBezTo>
                  <a:cubicBezTo>
                    <a:pt x="1071" y="2697"/>
                    <a:pt x="1062" y="2628"/>
                    <a:pt x="1042" y="2558"/>
                  </a:cubicBezTo>
                  <a:cubicBezTo>
                    <a:pt x="1022" y="2479"/>
                    <a:pt x="1012" y="2400"/>
                    <a:pt x="992" y="2311"/>
                  </a:cubicBezTo>
                  <a:cubicBezTo>
                    <a:pt x="962" y="2221"/>
                    <a:pt x="943" y="2132"/>
                    <a:pt x="913" y="2043"/>
                  </a:cubicBezTo>
                  <a:cubicBezTo>
                    <a:pt x="863" y="1854"/>
                    <a:pt x="804" y="1656"/>
                    <a:pt x="734" y="1468"/>
                  </a:cubicBezTo>
                  <a:cubicBezTo>
                    <a:pt x="586" y="1081"/>
                    <a:pt x="417" y="704"/>
                    <a:pt x="268" y="437"/>
                  </a:cubicBezTo>
                  <a:cubicBezTo>
                    <a:pt x="120" y="15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102;p71">
              <a:extLst>
                <a:ext uri="{FF2B5EF4-FFF2-40B4-BE49-F238E27FC236}">
                  <a16:creationId xmlns:a16="http://schemas.microsoft.com/office/drawing/2014/main" id="{1D1A94DD-382B-6A8F-35E9-C0BA6CF2C707}"/>
                </a:ext>
              </a:extLst>
            </p:cNvPr>
            <p:cNvSpPr/>
            <p:nvPr/>
          </p:nvSpPr>
          <p:spPr>
            <a:xfrm>
              <a:off x="4270335" y="2485803"/>
              <a:ext cx="153430" cy="398137"/>
            </a:xfrm>
            <a:custGeom>
              <a:avLst/>
              <a:gdLst/>
              <a:ahLst/>
              <a:cxnLst/>
              <a:rect l="l" t="t" r="r" b="b"/>
              <a:pathLst>
                <a:path w="1101" h="2857" extrusionOk="0">
                  <a:moveTo>
                    <a:pt x="0" y="1"/>
                  </a:moveTo>
                  <a:cubicBezTo>
                    <a:pt x="0" y="1"/>
                    <a:pt x="109" y="170"/>
                    <a:pt x="228" y="447"/>
                  </a:cubicBezTo>
                  <a:cubicBezTo>
                    <a:pt x="357" y="725"/>
                    <a:pt x="496" y="1111"/>
                    <a:pt x="605" y="1508"/>
                  </a:cubicBezTo>
                  <a:cubicBezTo>
                    <a:pt x="664" y="1696"/>
                    <a:pt x="704" y="1895"/>
                    <a:pt x="744" y="2083"/>
                  </a:cubicBezTo>
                  <a:cubicBezTo>
                    <a:pt x="764" y="2172"/>
                    <a:pt x="774" y="2262"/>
                    <a:pt x="793" y="2351"/>
                  </a:cubicBezTo>
                  <a:cubicBezTo>
                    <a:pt x="813" y="2440"/>
                    <a:pt x="813" y="2519"/>
                    <a:pt x="823" y="2589"/>
                  </a:cubicBezTo>
                  <a:cubicBezTo>
                    <a:pt x="833" y="2668"/>
                    <a:pt x="853" y="2737"/>
                    <a:pt x="853" y="2797"/>
                  </a:cubicBezTo>
                  <a:cubicBezTo>
                    <a:pt x="853" y="2807"/>
                    <a:pt x="853" y="2817"/>
                    <a:pt x="853" y="2827"/>
                  </a:cubicBezTo>
                  <a:cubicBezTo>
                    <a:pt x="893" y="2837"/>
                    <a:pt x="922" y="2837"/>
                    <a:pt x="962" y="2837"/>
                  </a:cubicBezTo>
                  <a:cubicBezTo>
                    <a:pt x="1012" y="2837"/>
                    <a:pt x="1051" y="2847"/>
                    <a:pt x="1101" y="2856"/>
                  </a:cubicBezTo>
                  <a:cubicBezTo>
                    <a:pt x="1101" y="2827"/>
                    <a:pt x="1091" y="2797"/>
                    <a:pt x="1091" y="2767"/>
                  </a:cubicBezTo>
                  <a:cubicBezTo>
                    <a:pt x="1081" y="2698"/>
                    <a:pt x="1061" y="2628"/>
                    <a:pt x="1041" y="2559"/>
                  </a:cubicBezTo>
                  <a:cubicBezTo>
                    <a:pt x="1031" y="2480"/>
                    <a:pt x="1012" y="2400"/>
                    <a:pt x="992" y="2311"/>
                  </a:cubicBezTo>
                  <a:cubicBezTo>
                    <a:pt x="962" y="2222"/>
                    <a:pt x="942" y="2133"/>
                    <a:pt x="922" y="2043"/>
                  </a:cubicBezTo>
                  <a:cubicBezTo>
                    <a:pt x="863" y="1855"/>
                    <a:pt x="803" y="1657"/>
                    <a:pt x="734" y="1458"/>
                  </a:cubicBezTo>
                  <a:cubicBezTo>
                    <a:pt x="595" y="1072"/>
                    <a:pt x="417" y="705"/>
                    <a:pt x="268" y="437"/>
                  </a:cubicBezTo>
                  <a:cubicBezTo>
                    <a:pt x="119" y="16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8103;p71">
              <a:extLst>
                <a:ext uri="{FF2B5EF4-FFF2-40B4-BE49-F238E27FC236}">
                  <a16:creationId xmlns:a16="http://schemas.microsoft.com/office/drawing/2014/main" id="{C63486B8-06DB-2DD4-D689-752BC6DEA429}"/>
                </a:ext>
              </a:extLst>
            </p:cNvPr>
            <p:cNvSpPr/>
            <p:nvPr/>
          </p:nvSpPr>
          <p:spPr>
            <a:xfrm>
              <a:off x="4181845" y="2505174"/>
              <a:ext cx="147995" cy="371799"/>
            </a:xfrm>
            <a:custGeom>
              <a:avLst/>
              <a:gdLst/>
              <a:ahLst/>
              <a:cxnLst/>
              <a:rect l="l" t="t" r="r" b="b"/>
              <a:pathLst>
                <a:path w="1062" h="2668" extrusionOk="0">
                  <a:moveTo>
                    <a:pt x="1" y="1"/>
                  </a:moveTo>
                  <a:cubicBezTo>
                    <a:pt x="1" y="1"/>
                    <a:pt x="110" y="179"/>
                    <a:pt x="229" y="457"/>
                  </a:cubicBezTo>
                  <a:cubicBezTo>
                    <a:pt x="358" y="734"/>
                    <a:pt x="496" y="1111"/>
                    <a:pt x="605" y="1508"/>
                  </a:cubicBezTo>
                  <a:cubicBezTo>
                    <a:pt x="655" y="1706"/>
                    <a:pt x="705" y="1894"/>
                    <a:pt x="744" y="2083"/>
                  </a:cubicBezTo>
                  <a:cubicBezTo>
                    <a:pt x="764" y="2182"/>
                    <a:pt x="774" y="2271"/>
                    <a:pt x="794" y="2351"/>
                  </a:cubicBezTo>
                  <a:cubicBezTo>
                    <a:pt x="804" y="2440"/>
                    <a:pt x="814" y="2519"/>
                    <a:pt x="824" y="2598"/>
                  </a:cubicBezTo>
                  <a:cubicBezTo>
                    <a:pt x="824" y="2618"/>
                    <a:pt x="833" y="2638"/>
                    <a:pt x="833" y="2668"/>
                  </a:cubicBezTo>
                  <a:lnTo>
                    <a:pt x="1062" y="2668"/>
                  </a:lnTo>
                  <a:cubicBezTo>
                    <a:pt x="1062" y="2638"/>
                    <a:pt x="1052" y="2598"/>
                    <a:pt x="1042" y="2559"/>
                  </a:cubicBezTo>
                  <a:cubicBezTo>
                    <a:pt x="1022" y="2479"/>
                    <a:pt x="1012" y="2400"/>
                    <a:pt x="992" y="2311"/>
                  </a:cubicBezTo>
                  <a:cubicBezTo>
                    <a:pt x="962" y="2232"/>
                    <a:pt x="943" y="2132"/>
                    <a:pt x="913" y="2043"/>
                  </a:cubicBezTo>
                  <a:cubicBezTo>
                    <a:pt x="863" y="1855"/>
                    <a:pt x="804" y="1657"/>
                    <a:pt x="734" y="1468"/>
                  </a:cubicBezTo>
                  <a:cubicBezTo>
                    <a:pt x="586" y="1081"/>
                    <a:pt x="417" y="705"/>
                    <a:pt x="268" y="437"/>
                  </a:cubicBezTo>
                  <a:cubicBezTo>
                    <a:pt x="120" y="169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8104;p71">
              <a:extLst>
                <a:ext uri="{FF2B5EF4-FFF2-40B4-BE49-F238E27FC236}">
                  <a16:creationId xmlns:a16="http://schemas.microsoft.com/office/drawing/2014/main" id="{6E85D2FB-490B-577B-7436-1ED95C30EF58}"/>
                </a:ext>
              </a:extLst>
            </p:cNvPr>
            <p:cNvSpPr/>
            <p:nvPr/>
          </p:nvSpPr>
          <p:spPr>
            <a:xfrm>
              <a:off x="4096142" y="2534159"/>
              <a:ext cx="142560" cy="342813"/>
            </a:xfrm>
            <a:custGeom>
              <a:avLst/>
              <a:gdLst/>
              <a:ahLst/>
              <a:cxnLst/>
              <a:rect l="l" t="t" r="r" b="b"/>
              <a:pathLst>
                <a:path w="1023" h="2460" extrusionOk="0">
                  <a:moveTo>
                    <a:pt x="1" y="1"/>
                  </a:moveTo>
                  <a:cubicBezTo>
                    <a:pt x="1" y="1"/>
                    <a:pt x="110" y="179"/>
                    <a:pt x="229" y="457"/>
                  </a:cubicBezTo>
                  <a:cubicBezTo>
                    <a:pt x="358" y="735"/>
                    <a:pt x="497" y="1121"/>
                    <a:pt x="606" y="1508"/>
                  </a:cubicBezTo>
                  <a:cubicBezTo>
                    <a:pt x="665" y="1706"/>
                    <a:pt x="705" y="1905"/>
                    <a:pt x="744" y="2093"/>
                  </a:cubicBezTo>
                  <a:cubicBezTo>
                    <a:pt x="764" y="2182"/>
                    <a:pt x="774" y="2271"/>
                    <a:pt x="794" y="2361"/>
                  </a:cubicBezTo>
                  <a:cubicBezTo>
                    <a:pt x="794" y="2390"/>
                    <a:pt x="804" y="2430"/>
                    <a:pt x="804" y="2460"/>
                  </a:cubicBezTo>
                  <a:lnTo>
                    <a:pt x="1022" y="2460"/>
                  </a:lnTo>
                  <a:cubicBezTo>
                    <a:pt x="1012" y="2410"/>
                    <a:pt x="1002" y="2371"/>
                    <a:pt x="992" y="2321"/>
                  </a:cubicBezTo>
                  <a:cubicBezTo>
                    <a:pt x="963" y="2232"/>
                    <a:pt x="943" y="2143"/>
                    <a:pt x="913" y="2053"/>
                  </a:cubicBezTo>
                  <a:cubicBezTo>
                    <a:pt x="863" y="1865"/>
                    <a:pt x="804" y="1667"/>
                    <a:pt x="735" y="1468"/>
                  </a:cubicBezTo>
                  <a:cubicBezTo>
                    <a:pt x="586" y="1082"/>
                    <a:pt x="417" y="715"/>
                    <a:pt x="269" y="437"/>
                  </a:cubicBezTo>
                  <a:cubicBezTo>
                    <a:pt x="120" y="17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8105;p71">
              <a:extLst>
                <a:ext uri="{FF2B5EF4-FFF2-40B4-BE49-F238E27FC236}">
                  <a16:creationId xmlns:a16="http://schemas.microsoft.com/office/drawing/2014/main" id="{83236C9B-3F3F-AA61-F0E3-51074D8E277A}"/>
                </a:ext>
              </a:extLst>
            </p:cNvPr>
            <p:cNvSpPr/>
            <p:nvPr/>
          </p:nvSpPr>
          <p:spPr>
            <a:xfrm>
              <a:off x="4014619" y="2574293"/>
              <a:ext cx="132805" cy="308253"/>
            </a:xfrm>
            <a:custGeom>
              <a:avLst/>
              <a:gdLst/>
              <a:ahLst/>
              <a:cxnLst/>
              <a:rect l="l" t="t" r="r" b="b"/>
              <a:pathLst>
                <a:path w="953" h="2212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10" y="179"/>
                    <a:pt x="229" y="457"/>
                  </a:cubicBezTo>
                  <a:cubicBezTo>
                    <a:pt x="358" y="734"/>
                    <a:pt x="497" y="1121"/>
                    <a:pt x="606" y="1508"/>
                  </a:cubicBezTo>
                  <a:cubicBezTo>
                    <a:pt x="665" y="1706"/>
                    <a:pt x="705" y="1904"/>
                    <a:pt x="744" y="2083"/>
                  </a:cubicBezTo>
                  <a:cubicBezTo>
                    <a:pt x="754" y="2132"/>
                    <a:pt x="754" y="2172"/>
                    <a:pt x="764" y="2212"/>
                  </a:cubicBezTo>
                  <a:cubicBezTo>
                    <a:pt x="834" y="2202"/>
                    <a:pt x="893" y="2202"/>
                    <a:pt x="953" y="2192"/>
                  </a:cubicBezTo>
                  <a:cubicBezTo>
                    <a:pt x="943" y="2142"/>
                    <a:pt x="933" y="2093"/>
                    <a:pt x="913" y="2043"/>
                  </a:cubicBezTo>
                  <a:cubicBezTo>
                    <a:pt x="863" y="1855"/>
                    <a:pt x="804" y="1656"/>
                    <a:pt x="735" y="1468"/>
                  </a:cubicBezTo>
                  <a:cubicBezTo>
                    <a:pt x="586" y="1081"/>
                    <a:pt x="417" y="704"/>
                    <a:pt x="269" y="437"/>
                  </a:cubicBezTo>
                  <a:cubicBezTo>
                    <a:pt x="120" y="169"/>
                    <a:pt x="1" y="1"/>
                    <a:pt x="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8106;p71">
              <a:extLst>
                <a:ext uri="{FF2B5EF4-FFF2-40B4-BE49-F238E27FC236}">
                  <a16:creationId xmlns:a16="http://schemas.microsoft.com/office/drawing/2014/main" id="{2F7DF185-1691-74E5-C2AB-E4D6A9978E5D}"/>
                </a:ext>
              </a:extLst>
            </p:cNvPr>
            <p:cNvSpPr/>
            <p:nvPr/>
          </p:nvSpPr>
          <p:spPr>
            <a:xfrm>
              <a:off x="3938671" y="2622649"/>
              <a:ext cx="121796" cy="268258"/>
            </a:xfrm>
            <a:custGeom>
              <a:avLst/>
              <a:gdLst/>
              <a:ahLst/>
              <a:cxnLst/>
              <a:rect l="l" t="t" r="r" b="b"/>
              <a:pathLst>
                <a:path w="874" h="1925" extrusionOk="0">
                  <a:moveTo>
                    <a:pt x="0" y="0"/>
                  </a:moveTo>
                  <a:cubicBezTo>
                    <a:pt x="1" y="1"/>
                    <a:pt x="100" y="179"/>
                    <a:pt x="229" y="457"/>
                  </a:cubicBezTo>
                  <a:cubicBezTo>
                    <a:pt x="357" y="734"/>
                    <a:pt x="496" y="1121"/>
                    <a:pt x="605" y="1508"/>
                  </a:cubicBezTo>
                  <a:cubicBezTo>
                    <a:pt x="635" y="1646"/>
                    <a:pt x="675" y="1785"/>
                    <a:pt x="704" y="1924"/>
                  </a:cubicBezTo>
                  <a:cubicBezTo>
                    <a:pt x="754" y="1914"/>
                    <a:pt x="814" y="1904"/>
                    <a:pt x="873" y="1904"/>
                  </a:cubicBezTo>
                  <a:cubicBezTo>
                    <a:pt x="823" y="1755"/>
                    <a:pt x="784" y="1617"/>
                    <a:pt x="724" y="1468"/>
                  </a:cubicBezTo>
                  <a:cubicBezTo>
                    <a:pt x="585" y="1081"/>
                    <a:pt x="417" y="704"/>
                    <a:pt x="268" y="437"/>
                  </a:cubicBezTo>
                  <a:cubicBezTo>
                    <a:pt x="120" y="169"/>
                    <a:pt x="1" y="1"/>
                    <a:pt x="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8107;p71">
              <a:extLst>
                <a:ext uri="{FF2B5EF4-FFF2-40B4-BE49-F238E27FC236}">
                  <a16:creationId xmlns:a16="http://schemas.microsoft.com/office/drawing/2014/main" id="{E4850B24-9802-D12E-F825-2C37979DDFB3}"/>
                </a:ext>
              </a:extLst>
            </p:cNvPr>
            <p:cNvSpPr/>
            <p:nvPr/>
          </p:nvSpPr>
          <p:spPr>
            <a:xfrm>
              <a:off x="3866764" y="2680621"/>
              <a:ext cx="106607" cy="219902"/>
            </a:xfrm>
            <a:custGeom>
              <a:avLst/>
              <a:gdLst/>
              <a:ahLst/>
              <a:cxnLst/>
              <a:rect l="l" t="t" r="r" b="b"/>
              <a:pathLst>
                <a:path w="765" h="1578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10" y="179"/>
                    <a:pt x="239" y="457"/>
                  </a:cubicBezTo>
                  <a:cubicBezTo>
                    <a:pt x="358" y="735"/>
                    <a:pt x="507" y="1121"/>
                    <a:pt x="606" y="1508"/>
                  </a:cubicBezTo>
                  <a:cubicBezTo>
                    <a:pt x="616" y="1538"/>
                    <a:pt x="626" y="1558"/>
                    <a:pt x="626" y="1577"/>
                  </a:cubicBezTo>
                  <a:cubicBezTo>
                    <a:pt x="675" y="1577"/>
                    <a:pt x="715" y="1568"/>
                    <a:pt x="764" y="1558"/>
                  </a:cubicBezTo>
                  <a:cubicBezTo>
                    <a:pt x="754" y="1528"/>
                    <a:pt x="745" y="1498"/>
                    <a:pt x="735" y="1468"/>
                  </a:cubicBezTo>
                  <a:cubicBezTo>
                    <a:pt x="596" y="1082"/>
                    <a:pt x="417" y="705"/>
                    <a:pt x="269" y="437"/>
                  </a:cubicBezTo>
                  <a:cubicBezTo>
                    <a:pt x="120" y="17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8108;p71">
              <a:extLst>
                <a:ext uri="{FF2B5EF4-FFF2-40B4-BE49-F238E27FC236}">
                  <a16:creationId xmlns:a16="http://schemas.microsoft.com/office/drawing/2014/main" id="{5F01CB25-E705-DBEB-00DC-6AED7D7FF28F}"/>
                </a:ext>
              </a:extLst>
            </p:cNvPr>
            <p:cNvSpPr/>
            <p:nvPr/>
          </p:nvSpPr>
          <p:spPr>
            <a:xfrm>
              <a:off x="3808792" y="2751134"/>
              <a:ext cx="84449" cy="163185"/>
            </a:xfrm>
            <a:custGeom>
              <a:avLst/>
              <a:gdLst/>
              <a:ahLst/>
              <a:cxnLst/>
              <a:rect l="l" t="t" r="r" b="b"/>
              <a:pathLst>
                <a:path w="606" h="1171" extrusionOk="0">
                  <a:moveTo>
                    <a:pt x="0" y="1"/>
                  </a:moveTo>
                  <a:cubicBezTo>
                    <a:pt x="1" y="1"/>
                    <a:pt x="110" y="169"/>
                    <a:pt x="228" y="447"/>
                  </a:cubicBezTo>
                  <a:cubicBezTo>
                    <a:pt x="318" y="645"/>
                    <a:pt x="417" y="903"/>
                    <a:pt x="506" y="1171"/>
                  </a:cubicBezTo>
                  <a:cubicBezTo>
                    <a:pt x="516" y="1161"/>
                    <a:pt x="536" y="1161"/>
                    <a:pt x="546" y="1161"/>
                  </a:cubicBezTo>
                  <a:cubicBezTo>
                    <a:pt x="566" y="1151"/>
                    <a:pt x="585" y="1151"/>
                    <a:pt x="605" y="1151"/>
                  </a:cubicBezTo>
                  <a:cubicBezTo>
                    <a:pt x="496" y="883"/>
                    <a:pt x="377" y="625"/>
                    <a:pt x="268" y="437"/>
                  </a:cubicBezTo>
                  <a:cubicBezTo>
                    <a:pt x="119" y="159"/>
                    <a:pt x="1" y="1"/>
                    <a:pt x="0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8109;p71">
              <a:extLst>
                <a:ext uri="{FF2B5EF4-FFF2-40B4-BE49-F238E27FC236}">
                  <a16:creationId xmlns:a16="http://schemas.microsoft.com/office/drawing/2014/main" id="{346D1A57-333A-83E6-A6AD-99DDB565005C}"/>
                </a:ext>
              </a:extLst>
            </p:cNvPr>
            <p:cNvSpPr/>
            <p:nvPr/>
          </p:nvSpPr>
          <p:spPr>
            <a:xfrm>
              <a:off x="5045426" y="3205708"/>
              <a:ext cx="116222" cy="116222"/>
            </a:xfrm>
            <a:custGeom>
              <a:avLst/>
              <a:gdLst/>
              <a:ahLst/>
              <a:cxnLst/>
              <a:rect l="l" t="t" r="r" b="b"/>
              <a:pathLst>
                <a:path w="834" h="834" extrusionOk="0">
                  <a:moveTo>
                    <a:pt x="417" y="1"/>
                  </a:moveTo>
                  <a:cubicBezTo>
                    <a:pt x="397" y="1"/>
                    <a:pt x="377" y="11"/>
                    <a:pt x="358" y="11"/>
                  </a:cubicBezTo>
                  <a:cubicBezTo>
                    <a:pt x="457" y="40"/>
                    <a:pt x="536" y="140"/>
                    <a:pt x="536" y="259"/>
                  </a:cubicBezTo>
                  <a:cubicBezTo>
                    <a:pt x="536" y="397"/>
                    <a:pt x="427" y="506"/>
                    <a:pt x="278" y="506"/>
                  </a:cubicBezTo>
                  <a:cubicBezTo>
                    <a:pt x="149" y="506"/>
                    <a:pt x="40" y="407"/>
                    <a:pt x="30" y="278"/>
                  </a:cubicBezTo>
                  <a:cubicBezTo>
                    <a:pt x="11" y="328"/>
                    <a:pt x="1" y="368"/>
                    <a:pt x="1" y="417"/>
                  </a:cubicBezTo>
                  <a:cubicBezTo>
                    <a:pt x="1" y="645"/>
                    <a:pt x="189" y="834"/>
                    <a:pt x="417" y="834"/>
                  </a:cubicBezTo>
                  <a:cubicBezTo>
                    <a:pt x="645" y="834"/>
                    <a:pt x="834" y="645"/>
                    <a:pt x="834" y="417"/>
                  </a:cubicBezTo>
                  <a:cubicBezTo>
                    <a:pt x="834" y="189"/>
                    <a:pt x="645" y="1"/>
                    <a:pt x="4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8110;p71">
              <a:extLst>
                <a:ext uri="{FF2B5EF4-FFF2-40B4-BE49-F238E27FC236}">
                  <a16:creationId xmlns:a16="http://schemas.microsoft.com/office/drawing/2014/main" id="{2B6767B6-8FE6-A8FD-00FB-E457863F5686}"/>
                </a:ext>
              </a:extLst>
            </p:cNvPr>
            <p:cNvSpPr/>
            <p:nvPr/>
          </p:nvSpPr>
          <p:spPr>
            <a:xfrm>
              <a:off x="4343496" y="3730796"/>
              <a:ext cx="116222" cy="337239"/>
            </a:xfrm>
            <a:custGeom>
              <a:avLst/>
              <a:gdLst/>
              <a:ahLst/>
              <a:cxnLst/>
              <a:rect l="l" t="t" r="r" b="b"/>
              <a:pathLst>
                <a:path w="834" h="2420" extrusionOk="0">
                  <a:moveTo>
                    <a:pt x="834" y="1"/>
                  </a:moveTo>
                  <a:cubicBezTo>
                    <a:pt x="804" y="1"/>
                    <a:pt x="764" y="10"/>
                    <a:pt x="724" y="10"/>
                  </a:cubicBezTo>
                  <a:cubicBezTo>
                    <a:pt x="724" y="70"/>
                    <a:pt x="715" y="139"/>
                    <a:pt x="705" y="219"/>
                  </a:cubicBezTo>
                  <a:cubicBezTo>
                    <a:pt x="675" y="476"/>
                    <a:pt x="625" y="814"/>
                    <a:pt x="546" y="1151"/>
                  </a:cubicBezTo>
                  <a:cubicBezTo>
                    <a:pt x="526" y="1240"/>
                    <a:pt x="496" y="1319"/>
                    <a:pt x="477" y="1409"/>
                  </a:cubicBezTo>
                  <a:cubicBezTo>
                    <a:pt x="447" y="1488"/>
                    <a:pt x="427" y="1567"/>
                    <a:pt x="397" y="1646"/>
                  </a:cubicBezTo>
                  <a:cubicBezTo>
                    <a:pt x="368" y="1716"/>
                    <a:pt x="348" y="1795"/>
                    <a:pt x="318" y="1865"/>
                  </a:cubicBezTo>
                  <a:cubicBezTo>
                    <a:pt x="278" y="1934"/>
                    <a:pt x="249" y="1994"/>
                    <a:pt x="229" y="2053"/>
                  </a:cubicBezTo>
                  <a:cubicBezTo>
                    <a:pt x="189" y="2113"/>
                    <a:pt x="169" y="2162"/>
                    <a:pt x="139" y="2212"/>
                  </a:cubicBezTo>
                  <a:cubicBezTo>
                    <a:pt x="120" y="2261"/>
                    <a:pt x="90" y="2301"/>
                    <a:pt x="70" y="2330"/>
                  </a:cubicBezTo>
                  <a:lnTo>
                    <a:pt x="70" y="2330"/>
                  </a:lnTo>
                  <a:cubicBezTo>
                    <a:pt x="90" y="2301"/>
                    <a:pt x="120" y="2261"/>
                    <a:pt x="149" y="2222"/>
                  </a:cubicBezTo>
                  <a:cubicBezTo>
                    <a:pt x="179" y="2172"/>
                    <a:pt x="209" y="2122"/>
                    <a:pt x="239" y="2063"/>
                  </a:cubicBezTo>
                  <a:cubicBezTo>
                    <a:pt x="268" y="2003"/>
                    <a:pt x="308" y="1944"/>
                    <a:pt x="338" y="1875"/>
                  </a:cubicBezTo>
                  <a:cubicBezTo>
                    <a:pt x="368" y="1805"/>
                    <a:pt x="397" y="1736"/>
                    <a:pt x="437" y="1656"/>
                  </a:cubicBezTo>
                  <a:cubicBezTo>
                    <a:pt x="467" y="1577"/>
                    <a:pt x="496" y="1498"/>
                    <a:pt x="526" y="1418"/>
                  </a:cubicBezTo>
                  <a:cubicBezTo>
                    <a:pt x="546" y="1339"/>
                    <a:pt x="576" y="1260"/>
                    <a:pt x="596" y="1171"/>
                  </a:cubicBezTo>
                  <a:cubicBezTo>
                    <a:pt x="695" y="833"/>
                    <a:pt x="764" y="486"/>
                    <a:pt x="804" y="229"/>
                  </a:cubicBezTo>
                  <a:cubicBezTo>
                    <a:pt x="814" y="139"/>
                    <a:pt x="824" y="60"/>
                    <a:pt x="834" y="1"/>
                  </a:cubicBezTo>
                  <a:close/>
                  <a:moveTo>
                    <a:pt x="70" y="2331"/>
                  </a:moveTo>
                  <a:lnTo>
                    <a:pt x="70" y="2331"/>
                  </a:lnTo>
                  <a:cubicBezTo>
                    <a:pt x="30" y="2380"/>
                    <a:pt x="11" y="2410"/>
                    <a:pt x="1" y="2420"/>
                  </a:cubicBezTo>
                  <a:cubicBezTo>
                    <a:pt x="11" y="2410"/>
                    <a:pt x="40" y="2380"/>
                    <a:pt x="70" y="233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8111;p71">
              <a:extLst>
                <a:ext uri="{FF2B5EF4-FFF2-40B4-BE49-F238E27FC236}">
                  <a16:creationId xmlns:a16="http://schemas.microsoft.com/office/drawing/2014/main" id="{A2116B05-76BD-11B9-58CC-B9B61A08D43B}"/>
                </a:ext>
              </a:extLst>
            </p:cNvPr>
            <p:cNvSpPr/>
            <p:nvPr/>
          </p:nvSpPr>
          <p:spPr>
            <a:xfrm>
              <a:off x="4279950" y="3737763"/>
              <a:ext cx="114829" cy="330271"/>
            </a:xfrm>
            <a:custGeom>
              <a:avLst/>
              <a:gdLst/>
              <a:ahLst/>
              <a:cxnLst/>
              <a:rect l="l" t="t" r="r" b="b"/>
              <a:pathLst>
                <a:path w="824" h="2370" extrusionOk="0">
                  <a:moveTo>
                    <a:pt x="824" y="0"/>
                  </a:moveTo>
                  <a:lnTo>
                    <a:pt x="824" y="0"/>
                  </a:lnTo>
                  <a:cubicBezTo>
                    <a:pt x="794" y="10"/>
                    <a:pt x="754" y="10"/>
                    <a:pt x="724" y="20"/>
                  </a:cubicBezTo>
                  <a:cubicBezTo>
                    <a:pt x="714" y="60"/>
                    <a:pt x="714" y="109"/>
                    <a:pt x="705" y="169"/>
                  </a:cubicBezTo>
                  <a:cubicBezTo>
                    <a:pt x="675" y="426"/>
                    <a:pt x="625" y="764"/>
                    <a:pt x="546" y="1101"/>
                  </a:cubicBezTo>
                  <a:cubicBezTo>
                    <a:pt x="526" y="1190"/>
                    <a:pt x="496" y="1269"/>
                    <a:pt x="476" y="1359"/>
                  </a:cubicBezTo>
                  <a:cubicBezTo>
                    <a:pt x="447" y="1438"/>
                    <a:pt x="427" y="1517"/>
                    <a:pt x="397" y="1596"/>
                  </a:cubicBezTo>
                  <a:cubicBezTo>
                    <a:pt x="367" y="1666"/>
                    <a:pt x="338" y="1745"/>
                    <a:pt x="318" y="1815"/>
                  </a:cubicBezTo>
                  <a:cubicBezTo>
                    <a:pt x="278" y="1884"/>
                    <a:pt x="248" y="1944"/>
                    <a:pt x="229" y="2003"/>
                  </a:cubicBezTo>
                  <a:cubicBezTo>
                    <a:pt x="199" y="2063"/>
                    <a:pt x="169" y="2112"/>
                    <a:pt x="139" y="2162"/>
                  </a:cubicBezTo>
                  <a:cubicBezTo>
                    <a:pt x="120" y="2211"/>
                    <a:pt x="90" y="2251"/>
                    <a:pt x="70" y="2280"/>
                  </a:cubicBezTo>
                  <a:lnTo>
                    <a:pt x="70" y="2280"/>
                  </a:lnTo>
                  <a:cubicBezTo>
                    <a:pt x="90" y="2251"/>
                    <a:pt x="120" y="2211"/>
                    <a:pt x="149" y="2172"/>
                  </a:cubicBezTo>
                  <a:cubicBezTo>
                    <a:pt x="179" y="2122"/>
                    <a:pt x="209" y="2072"/>
                    <a:pt x="239" y="2013"/>
                  </a:cubicBezTo>
                  <a:cubicBezTo>
                    <a:pt x="268" y="1953"/>
                    <a:pt x="308" y="1894"/>
                    <a:pt x="338" y="1825"/>
                  </a:cubicBezTo>
                  <a:cubicBezTo>
                    <a:pt x="367" y="1755"/>
                    <a:pt x="397" y="1686"/>
                    <a:pt x="437" y="1606"/>
                  </a:cubicBezTo>
                  <a:cubicBezTo>
                    <a:pt x="467" y="1527"/>
                    <a:pt x="486" y="1448"/>
                    <a:pt x="516" y="1368"/>
                  </a:cubicBezTo>
                  <a:cubicBezTo>
                    <a:pt x="546" y="1289"/>
                    <a:pt x="576" y="1210"/>
                    <a:pt x="595" y="1121"/>
                  </a:cubicBezTo>
                  <a:cubicBezTo>
                    <a:pt x="695" y="783"/>
                    <a:pt x="764" y="436"/>
                    <a:pt x="804" y="179"/>
                  </a:cubicBezTo>
                  <a:cubicBezTo>
                    <a:pt x="814" y="119"/>
                    <a:pt x="824" y="60"/>
                    <a:pt x="824" y="0"/>
                  </a:cubicBezTo>
                  <a:close/>
                  <a:moveTo>
                    <a:pt x="70" y="2281"/>
                  </a:moveTo>
                  <a:cubicBezTo>
                    <a:pt x="30" y="2330"/>
                    <a:pt x="10" y="2360"/>
                    <a:pt x="1" y="2370"/>
                  </a:cubicBezTo>
                  <a:cubicBezTo>
                    <a:pt x="10" y="2360"/>
                    <a:pt x="40" y="2330"/>
                    <a:pt x="70" y="228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8112;p71">
              <a:extLst>
                <a:ext uri="{FF2B5EF4-FFF2-40B4-BE49-F238E27FC236}">
                  <a16:creationId xmlns:a16="http://schemas.microsoft.com/office/drawing/2014/main" id="{2FAEA916-A8F3-1989-1194-DA3FA157BB95}"/>
                </a:ext>
              </a:extLst>
            </p:cNvPr>
            <p:cNvSpPr/>
            <p:nvPr/>
          </p:nvSpPr>
          <p:spPr>
            <a:xfrm>
              <a:off x="4232988" y="3743198"/>
              <a:ext cx="110648" cy="306860"/>
            </a:xfrm>
            <a:custGeom>
              <a:avLst/>
              <a:gdLst/>
              <a:ahLst/>
              <a:cxnLst/>
              <a:rect l="l" t="t" r="r" b="b"/>
              <a:pathLst>
                <a:path w="794" h="2202" extrusionOk="0">
                  <a:moveTo>
                    <a:pt x="794" y="1"/>
                  </a:moveTo>
                  <a:cubicBezTo>
                    <a:pt x="764" y="1"/>
                    <a:pt x="734" y="1"/>
                    <a:pt x="695" y="11"/>
                  </a:cubicBezTo>
                  <a:cubicBezTo>
                    <a:pt x="685" y="140"/>
                    <a:pt x="665" y="288"/>
                    <a:pt x="635" y="447"/>
                  </a:cubicBezTo>
                  <a:cubicBezTo>
                    <a:pt x="605" y="606"/>
                    <a:pt x="566" y="774"/>
                    <a:pt x="526" y="943"/>
                  </a:cubicBezTo>
                  <a:cubicBezTo>
                    <a:pt x="486" y="1111"/>
                    <a:pt x="437" y="1280"/>
                    <a:pt x="377" y="1429"/>
                  </a:cubicBezTo>
                  <a:cubicBezTo>
                    <a:pt x="347" y="1508"/>
                    <a:pt x="328" y="1577"/>
                    <a:pt x="298" y="1647"/>
                  </a:cubicBezTo>
                  <a:cubicBezTo>
                    <a:pt x="268" y="1716"/>
                    <a:pt x="238" y="1786"/>
                    <a:pt x="209" y="1845"/>
                  </a:cubicBezTo>
                  <a:cubicBezTo>
                    <a:pt x="179" y="1895"/>
                    <a:pt x="149" y="1954"/>
                    <a:pt x="129" y="2004"/>
                  </a:cubicBezTo>
                  <a:cubicBezTo>
                    <a:pt x="100" y="2043"/>
                    <a:pt x="80" y="2083"/>
                    <a:pt x="60" y="2113"/>
                  </a:cubicBezTo>
                  <a:cubicBezTo>
                    <a:pt x="30" y="2152"/>
                    <a:pt x="10" y="2182"/>
                    <a:pt x="0" y="2202"/>
                  </a:cubicBezTo>
                  <a:cubicBezTo>
                    <a:pt x="20" y="2182"/>
                    <a:pt x="30" y="2162"/>
                    <a:pt x="60" y="2123"/>
                  </a:cubicBezTo>
                  <a:cubicBezTo>
                    <a:pt x="80" y="2083"/>
                    <a:pt x="110" y="2053"/>
                    <a:pt x="139" y="2004"/>
                  </a:cubicBezTo>
                  <a:cubicBezTo>
                    <a:pt x="159" y="1954"/>
                    <a:pt x="199" y="1905"/>
                    <a:pt x="228" y="1845"/>
                  </a:cubicBezTo>
                  <a:cubicBezTo>
                    <a:pt x="258" y="1795"/>
                    <a:pt x="288" y="1726"/>
                    <a:pt x="318" y="1657"/>
                  </a:cubicBezTo>
                  <a:cubicBezTo>
                    <a:pt x="357" y="1597"/>
                    <a:pt x="387" y="1518"/>
                    <a:pt x="417" y="1438"/>
                  </a:cubicBezTo>
                  <a:cubicBezTo>
                    <a:pt x="476" y="1290"/>
                    <a:pt x="536" y="1121"/>
                    <a:pt x="585" y="953"/>
                  </a:cubicBezTo>
                  <a:cubicBezTo>
                    <a:pt x="635" y="784"/>
                    <a:pt x="675" y="616"/>
                    <a:pt x="714" y="457"/>
                  </a:cubicBezTo>
                  <a:cubicBezTo>
                    <a:pt x="754" y="298"/>
                    <a:pt x="774" y="150"/>
                    <a:pt x="794" y="21"/>
                  </a:cubicBezTo>
                  <a:cubicBezTo>
                    <a:pt x="794" y="11"/>
                    <a:pt x="794" y="1"/>
                    <a:pt x="79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8113;p71">
              <a:extLst>
                <a:ext uri="{FF2B5EF4-FFF2-40B4-BE49-F238E27FC236}">
                  <a16:creationId xmlns:a16="http://schemas.microsoft.com/office/drawing/2014/main" id="{4BA687A0-DF6D-B07D-3774-45A3D979BAD9}"/>
                </a:ext>
              </a:extLst>
            </p:cNvPr>
            <p:cNvSpPr/>
            <p:nvPr/>
          </p:nvSpPr>
          <p:spPr>
            <a:xfrm>
              <a:off x="4192993" y="3747379"/>
              <a:ext cx="99499" cy="247355"/>
            </a:xfrm>
            <a:custGeom>
              <a:avLst/>
              <a:gdLst/>
              <a:ahLst/>
              <a:cxnLst/>
              <a:rect l="l" t="t" r="r" b="b"/>
              <a:pathLst>
                <a:path w="714" h="1775" extrusionOk="0">
                  <a:moveTo>
                    <a:pt x="634" y="1"/>
                  </a:moveTo>
                  <a:lnTo>
                    <a:pt x="625" y="10"/>
                  </a:lnTo>
                  <a:cubicBezTo>
                    <a:pt x="605" y="169"/>
                    <a:pt x="565" y="338"/>
                    <a:pt x="525" y="516"/>
                  </a:cubicBezTo>
                  <a:cubicBezTo>
                    <a:pt x="476" y="685"/>
                    <a:pt x="426" y="853"/>
                    <a:pt x="367" y="1012"/>
                  </a:cubicBezTo>
                  <a:cubicBezTo>
                    <a:pt x="317" y="1171"/>
                    <a:pt x="258" y="1309"/>
                    <a:pt x="198" y="1428"/>
                  </a:cubicBezTo>
                  <a:cubicBezTo>
                    <a:pt x="168" y="1488"/>
                    <a:pt x="139" y="1547"/>
                    <a:pt x="109" y="1587"/>
                  </a:cubicBezTo>
                  <a:cubicBezTo>
                    <a:pt x="89" y="1637"/>
                    <a:pt x="59" y="1676"/>
                    <a:pt x="40" y="1706"/>
                  </a:cubicBezTo>
                  <a:cubicBezTo>
                    <a:pt x="30" y="1736"/>
                    <a:pt x="10" y="1755"/>
                    <a:pt x="0" y="1775"/>
                  </a:cubicBezTo>
                  <a:lnTo>
                    <a:pt x="0" y="1775"/>
                  </a:lnTo>
                  <a:cubicBezTo>
                    <a:pt x="10" y="1755"/>
                    <a:pt x="30" y="1736"/>
                    <a:pt x="49" y="1716"/>
                  </a:cubicBezTo>
                  <a:cubicBezTo>
                    <a:pt x="69" y="1676"/>
                    <a:pt x="99" y="1646"/>
                    <a:pt x="119" y="1597"/>
                  </a:cubicBezTo>
                  <a:cubicBezTo>
                    <a:pt x="149" y="1547"/>
                    <a:pt x="178" y="1498"/>
                    <a:pt x="218" y="1438"/>
                  </a:cubicBezTo>
                  <a:cubicBezTo>
                    <a:pt x="278" y="1319"/>
                    <a:pt x="347" y="1180"/>
                    <a:pt x="406" y="1022"/>
                  </a:cubicBezTo>
                  <a:cubicBezTo>
                    <a:pt x="466" y="873"/>
                    <a:pt x="525" y="705"/>
                    <a:pt x="575" y="526"/>
                  </a:cubicBezTo>
                  <a:cubicBezTo>
                    <a:pt x="634" y="348"/>
                    <a:pt x="674" y="169"/>
                    <a:pt x="71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8114;p71">
              <a:extLst>
                <a:ext uri="{FF2B5EF4-FFF2-40B4-BE49-F238E27FC236}">
                  <a16:creationId xmlns:a16="http://schemas.microsoft.com/office/drawing/2014/main" id="{C51D8A08-055C-9078-535B-20D37ECE33B4}"/>
                </a:ext>
              </a:extLst>
            </p:cNvPr>
            <p:cNvSpPr/>
            <p:nvPr/>
          </p:nvSpPr>
          <p:spPr>
            <a:xfrm>
              <a:off x="4148678" y="3772184"/>
              <a:ext cx="80268" cy="168759"/>
            </a:xfrm>
            <a:custGeom>
              <a:avLst/>
              <a:gdLst/>
              <a:ahLst/>
              <a:cxnLst/>
              <a:rect l="l" t="t" r="r" b="b"/>
              <a:pathLst>
                <a:path w="576" h="1211" extrusionOk="0">
                  <a:moveTo>
                    <a:pt x="576" y="1"/>
                  </a:moveTo>
                  <a:lnTo>
                    <a:pt x="496" y="41"/>
                  </a:lnTo>
                  <a:cubicBezTo>
                    <a:pt x="477" y="110"/>
                    <a:pt x="457" y="189"/>
                    <a:pt x="437" y="259"/>
                  </a:cubicBezTo>
                  <a:cubicBezTo>
                    <a:pt x="397" y="388"/>
                    <a:pt x="358" y="507"/>
                    <a:pt x="308" y="626"/>
                  </a:cubicBezTo>
                  <a:cubicBezTo>
                    <a:pt x="288" y="685"/>
                    <a:pt x="258" y="735"/>
                    <a:pt x="239" y="784"/>
                  </a:cubicBezTo>
                  <a:cubicBezTo>
                    <a:pt x="209" y="834"/>
                    <a:pt x="189" y="883"/>
                    <a:pt x="159" y="933"/>
                  </a:cubicBezTo>
                  <a:cubicBezTo>
                    <a:pt x="120" y="1022"/>
                    <a:pt x="70" y="1092"/>
                    <a:pt x="40" y="1141"/>
                  </a:cubicBezTo>
                  <a:cubicBezTo>
                    <a:pt x="20" y="1171"/>
                    <a:pt x="1" y="1201"/>
                    <a:pt x="1" y="1211"/>
                  </a:cubicBezTo>
                  <a:cubicBezTo>
                    <a:pt x="11" y="1201"/>
                    <a:pt x="20" y="1171"/>
                    <a:pt x="50" y="1141"/>
                  </a:cubicBezTo>
                  <a:cubicBezTo>
                    <a:pt x="80" y="1092"/>
                    <a:pt x="129" y="1022"/>
                    <a:pt x="179" y="943"/>
                  </a:cubicBezTo>
                  <a:cubicBezTo>
                    <a:pt x="209" y="893"/>
                    <a:pt x="229" y="854"/>
                    <a:pt x="258" y="804"/>
                  </a:cubicBezTo>
                  <a:cubicBezTo>
                    <a:pt x="288" y="745"/>
                    <a:pt x="318" y="695"/>
                    <a:pt x="338" y="636"/>
                  </a:cubicBezTo>
                  <a:cubicBezTo>
                    <a:pt x="397" y="527"/>
                    <a:pt x="447" y="408"/>
                    <a:pt x="496" y="279"/>
                  </a:cubicBezTo>
                  <a:cubicBezTo>
                    <a:pt x="526" y="189"/>
                    <a:pt x="556" y="90"/>
                    <a:pt x="57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8115;p71">
              <a:extLst>
                <a:ext uri="{FF2B5EF4-FFF2-40B4-BE49-F238E27FC236}">
                  <a16:creationId xmlns:a16="http://schemas.microsoft.com/office/drawing/2014/main" id="{11F78549-D00D-1D58-7DD9-977EDFFD093C}"/>
                </a:ext>
              </a:extLst>
            </p:cNvPr>
            <p:cNvSpPr/>
            <p:nvPr/>
          </p:nvSpPr>
          <p:spPr>
            <a:xfrm>
              <a:off x="3390170" y="2760750"/>
              <a:ext cx="269513" cy="247494"/>
            </a:xfrm>
            <a:custGeom>
              <a:avLst/>
              <a:gdLst/>
              <a:ahLst/>
              <a:cxnLst/>
              <a:rect l="l" t="t" r="r" b="b"/>
              <a:pathLst>
                <a:path w="1934" h="1776" extrusionOk="0">
                  <a:moveTo>
                    <a:pt x="0" y="1"/>
                  </a:moveTo>
                  <a:cubicBezTo>
                    <a:pt x="0" y="1"/>
                    <a:pt x="139" y="90"/>
                    <a:pt x="337" y="239"/>
                  </a:cubicBezTo>
                  <a:cubicBezTo>
                    <a:pt x="436" y="318"/>
                    <a:pt x="555" y="408"/>
                    <a:pt x="664" y="507"/>
                  </a:cubicBezTo>
                  <a:cubicBezTo>
                    <a:pt x="783" y="616"/>
                    <a:pt x="902" y="725"/>
                    <a:pt x="1021" y="844"/>
                  </a:cubicBezTo>
                  <a:cubicBezTo>
                    <a:pt x="1130" y="963"/>
                    <a:pt x="1239" y="1082"/>
                    <a:pt x="1349" y="1201"/>
                  </a:cubicBezTo>
                  <a:cubicBezTo>
                    <a:pt x="1448" y="1320"/>
                    <a:pt x="1537" y="1429"/>
                    <a:pt x="1606" y="1538"/>
                  </a:cubicBezTo>
                  <a:cubicBezTo>
                    <a:pt x="1686" y="1627"/>
                    <a:pt x="1745" y="1716"/>
                    <a:pt x="1785" y="1776"/>
                  </a:cubicBezTo>
                  <a:cubicBezTo>
                    <a:pt x="1834" y="1766"/>
                    <a:pt x="1884" y="1746"/>
                    <a:pt x="1934" y="1736"/>
                  </a:cubicBezTo>
                  <a:cubicBezTo>
                    <a:pt x="1924" y="1726"/>
                    <a:pt x="1914" y="1706"/>
                    <a:pt x="1894" y="1687"/>
                  </a:cubicBezTo>
                  <a:cubicBezTo>
                    <a:pt x="1854" y="1637"/>
                    <a:pt x="1785" y="1548"/>
                    <a:pt x="1706" y="1459"/>
                  </a:cubicBezTo>
                  <a:cubicBezTo>
                    <a:pt x="1626" y="1359"/>
                    <a:pt x="1527" y="1250"/>
                    <a:pt x="1418" y="1141"/>
                  </a:cubicBezTo>
                  <a:cubicBezTo>
                    <a:pt x="1309" y="1022"/>
                    <a:pt x="1190" y="903"/>
                    <a:pt x="1071" y="794"/>
                  </a:cubicBezTo>
                  <a:cubicBezTo>
                    <a:pt x="942" y="675"/>
                    <a:pt x="823" y="566"/>
                    <a:pt x="694" y="477"/>
                  </a:cubicBezTo>
                  <a:cubicBezTo>
                    <a:pt x="575" y="378"/>
                    <a:pt x="456" y="289"/>
                    <a:pt x="357" y="219"/>
                  </a:cubicBezTo>
                  <a:cubicBezTo>
                    <a:pt x="149" y="8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8116;p71">
              <a:extLst>
                <a:ext uri="{FF2B5EF4-FFF2-40B4-BE49-F238E27FC236}">
                  <a16:creationId xmlns:a16="http://schemas.microsoft.com/office/drawing/2014/main" id="{1F0248AB-C09D-1876-AE66-502864F1C80E}"/>
                </a:ext>
              </a:extLst>
            </p:cNvPr>
            <p:cNvSpPr/>
            <p:nvPr/>
          </p:nvSpPr>
          <p:spPr>
            <a:xfrm>
              <a:off x="3336240" y="2803671"/>
              <a:ext cx="251536" cy="225337"/>
            </a:xfrm>
            <a:custGeom>
              <a:avLst/>
              <a:gdLst/>
              <a:ahLst/>
              <a:cxnLst/>
              <a:rect l="l" t="t" r="r" b="b"/>
              <a:pathLst>
                <a:path w="1805" h="1617" extrusionOk="0">
                  <a:moveTo>
                    <a:pt x="0" y="0"/>
                  </a:moveTo>
                  <a:cubicBezTo>
                    <a:pt x="0" y="0"/>
                    <a:pt x="139" y="90"/>
                    <a:pt x="338" y="238"/>
                  </a:cubicBezTo>
                  <a:cubicBezTo>
                    <a:pt x="437" y="318"/>
                    <a:pt x="556" y="407"/>
                    <a:pt x="665" y="506"/>
                  </a:cubicBezTo>
                  <a:cubicBezTo>
                    <a:pt x="784" y="605"/>
                    <a:pt x="903" y="724"/>
                    <a:pt x="1022" y="843"/>
                  </a:cubicBezTo>
                  <a:cubicBezTo>
                    <a:pt x="1131" y="962"/>
                    <a:pt x="1250" y="1081"/>
                    <a:pt x="1349" y="1200"/>
                  </a:cubicBezTo>
                  <a:cubicBezTo>
                    <a:pt x="1448" y="1319"/>
                    <a:pt x="1537" y="1428"/>
                    <a:pt x="1607" y="1527"/>
                  </a:cubicBezTo>
                  <a:cubicBezTo>
                    <a:pt x="1636" y="1557"/>
                    <a:pt x="1656" y="1587"/>
                    <a:pt x="1676" y="1617"/>
                  </a:cubicBezTo>
                  <a:cubicBezTo>
                    <a:pt x="1716" y="1597"/>
                    <a:pt x="1765" y="1587"/>
                    <a:pt x="1805" y="1577"/>
                  </a:cubicBezTo>
                  <a:cubicBezTo>
                    <a:pt x="1775" y="1537"/>
                    <a:pt x="1745" y="1498"/>
                    <a:pt x="1706" y="1458"/>
                  </a:cubicBezTo>
                  <a:cubicBezTo>
                    <a:pt x="1626" y="1359"/>
                    <a:pt x="1527" y="1250"/>
                    <a:pt x="1418" y="1131"/>
                  </a:cubicBezTo>
                  <a:cubicBezTo>
                    <a:pt x="1309" y="1022"/>
                    <a:pt x="1190" y="903"/>
                    <a:pt x="1071" y="794"/>
                  </a:cubicBezTo>
                  <a:cubicBezTo>
                    <a:pt x="952" y="675"/>
                    <a:pt x="823" y="566"/>
                    <a:pt x="694" y="476"/>
                  </a:cubicBezTo>
                  <a:cubicBezTo>
                    <a:pt x="575" y="377"/>
                    <a:pt x="456" y="288"/>
                    <a:pt x="357" y="218"/>
                  </a:cubicBezTo>
                  <a:cubicBezTo>
                    <a:pt x="149" y="8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8117;p71">
              <a:extLst>
                <a:ext uri="{FF2B5EF4-FFF2-40B4-BE49-F238E27FC236}">
                  <a16:creationId xmlns:a16="http://schemas.microsoft.com/office/drawing/2014/main" id="{C048117F-037A-8DCF-21FD-EE2621108437}"/>
                </a:ext>
              </a:extLst>
            </p:cNvPr>
            <p:cNvSpPr/>
            <p:nvPr/>
          </p:nvSpPr>
          <p:spPr>
            <a:xfrm>
              <a:off x="3282310" y="2846453"/>
              <a:ext cx="232305" cy="200532"/>
            </a:xfrm>
            <a:custGeom>
              <a:avLst/>
              <a:gdLst/>
              <a:ahLst/>
              <a:cxnLst/>
              <a:rect l="l" t="t" r="r" b="b"/>
              <a:pathLst>
                <a:path w="1667" h="1439" extrusionOk="0">
                  <a:moveTo>
                    <a:pt x="1" y="1"/>
                  </a:moveTo>
                  <a:cubicBezTo>
                    <a:pt x="2" y="2"/>
                    <a:pt x="151" y="81"/>
                    <a:pt x="348" y="239"/>
                  </a:cubicBezTo>
                  <a:cubicBezTo>
                    <a:pt x="437" y="308"/>
                    <a:pt x="556" y="397"/>
                    <a:pt x="675" y="506"/>
                  </a:cubicBezTo>
                  <a:cubicBezTo>
                    <a:pt x="784" y="606"/>
                    <a:pt x="903" y="725"/>
                    <a:pt x="1022" y="844"/>
                  </a:cubicBezTo>
                  <a:cubicBezTo>
                    <a:pt x="1141" y="963"/>
                    <a:pt x="1250" y="1081"/>
                    <a:pt x="1349" y="1200"/>
                  </a:cubicBezTo>
                  <a:cubicBezTo>
                    <a:pt x="1419" y="1280"/>
                    <a:pt x="1478" y="1359"/>
                    <a:pt x="1538" y="1438"/>
                  </a:cubicBezTo>
                  <a:cubicBezTo>
                    <a:pt x="1587" y="1429"/>
                    <a:pt x="1627" y="1419"/>
                    <a:pt x="1666" y="1409"/>
                  </a:cubicBezTo>
                  <a:cubicBezTo>
                    <a:pt x="1597" y="1319"/>
                    <a:pt x="1518" y="1230"/>
                    <a:pt x="1419" y="1131"/>
                  </a:cubicBezTo>
                  <a:cubicBezTo>
                    <a:pt x="1310" y="1022"/>
                    <a:pt x="1191" y="903"/>
                    <a:pt x="1072" y="784"/>
                  </a:cubicBezTo>
                  <a:cubicBezTo>
                    <a:pt x="953" y="675"/>
                    <a:pt x="824" y="566"/>
                    <a:pt x="705" y="467"/>
                  </a:cubicBezTo>
                  <a:cubicBezTo>
                    <a:pt x="576" y="368"/>
                    <a:pt x="457" y="288"/>
                    <a:pt x="358" y="219"/>
                  </a:cubicBezTo>
                  <a:cubicBezTo>
                    <a:pt x="151" y="81"/>
                    <a:pt x="2" y="2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" name="Google Shape;8118;p71">
              <a:extLst>
                <a:ext uri="{FF2B5EF4-FFF2-40B4-BE49-F238E27FC236}">
                  <a16:creationId xmlns:a16="http://schemas.microsoft.com/office/drawing/2014/main" id="{B4A2E331-2527-FAA4-89AB-60A309792346}"/>
                </a:ext>
              </a:extLst>
            </p:cNvPr>
            <p:cNvSpPr/>
            <p:nvPr/>
          </p:nvSpPr>
          <p:spPr>
            <a:xfrm>
              <a:off x="3228519" y="2889374"/>
              <a:ext cx="210147" cy="174194"/>
            </a:xfrm>
            <a:custGeom>
              <a:avLst/>
              <a:gdLst/>
              <a:ahLst/>
              <a:cxnLst/>
              <a:rect l="l" t="t" r="r" b="b"/>
              <a:pathLst>
                <a:path w="1508" h="1250" extrusionOk="0">
                  <a:moveTo>
                    <a:pt x="0" y="0"/>
                  </a:moveTo>
                  <a:cubicBezTo>
                    <a:pt x="2" y="1"/>
                    <a:pt x="150" y="80"/>
                    <a:pt x="347" y="238"/>
                  </a:cubicBezTo>
                  <a:cubicBezTo>
                    <a:pt x="446" y="307"/>
                    <a:pt x="555" y="397"/>
                    <a:pt x="674" y="506"/>
                  </a:cubicBezTo>
                  <a:cubicBezTo>
                    <a:pt x="783" y="605"/>
                    <a:pt x="902" y="724"/>
                    <a:pt x="1021" y="843"/>
                  </a:cubicBezTo>
                  <a:cubicBezTo>
                    <a:pt x="1140" y="962"/>
                    <a:pt x="1249" y="1081"/>
                    <a:pt x="1348" y="1200"/>
                  </a:cubicBezTo>
                  <a:cubicBezTo>
                    <a:pt x="1368" y="1220"/>
                    <a:pt x="1378" y="1230"/>
                    <a:pt x="1388" y="1249"/>
                  </a:cubicBezTo>
                  <a:cubicBezTo>
                    <a:pt x="1428" y="1240"/>
                    <a:pt x="1467" y="1230"/>
                    <a:pt x="1507" y="1230"/>
                  </a:cubicBezTo>
                  <a:cubicBezTo>
                    <a:pt x="1477" y="1190"/>
                    <a:pt x="1458" y="1160"/>
                    <a:pt x="1428" y="1130"/>
                  </a:cubicBezTo>
                  <a:cubicBezTo>
                    <a:pt x="1319" y="1021"/>
                    <a:pt x="1200" y="902"/>
                    <a:pt x="1071" y="783"/>
                  </a:cubicBezTo>
                  <a:cubicBezTo>
                    <a:pt x="952" y="674"/>
                    <a:pt x="823" y="565"/>
                    <a:pt x="704" y="466"/>
                  </a:cubicBezTo>
                  <a:cubicBezTo>
                    <a:pt x="575" y="367"/>
                    <a:pt x="456" y="288"/>
                    <a:pt x="357" y="218"/>
                  </a:cubicBezTo>
                  <a:cubicBezTo>
                    <a:pt x="150" y="80"/>
                    <a:pt x="2" y="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" name="Google Shape;8119;p71">
              <a:extLst>
                <a:ext uri="{FF2B5EF4-FFF2-40B4-BE49-F238E27FC236}">
                  <a16:creationId xmlns:a16="http://schemas.microsoft.com/office/drawing/2014/main" id="{D8C91D26-6975-4BCD-3335-40012539FB90}"/>
                </a:ext>
              </a:extLst>
            </p:cNvPr>
            <p:cNvSpPr/>
            <p:nvPr/>
          </p:nvSpPr>
          <p:spPr>
            <a:xfrm>
              <a:off x="3174589" y="2932156"/>
              <a:ext cx="185203" cy="146601"/>
            </a:xfrm>
            <a:custGeom>
              <a:avLst/>
              <a:gdLst/>
              <a:ahLst/>
              <a:cxnLst/>
              <a:rect l="l" t="t" r="r" b="b"/>
              <a:pathLst>
                <a:path w="1329" h="1052" extrusionOk="0">
                  <a:moveTo>
                    <a:pt x="0" y="0"/>
                  </a:moveTo>
                  <a:cubicBezTo>
                    <a:pt x="0" y="1"/>
                    <a:pt x="149" y="80"/>
                    <a:pt x="347" y="229"/>
                  </a:cubicBezTo>
                  <a:cubicBezTo>
                    <a:pt x="446" y="308"/>
                    <a:pt x="556" y="397"/>
                    <a:pt x="675" y="506"/>
                  </a:cubicBezTo>
                  <a:cubicBezTo>
                    <a:pt x="794" y="605"/>
                    <a:pt x="912" y="724"/>
                    <a:pt x="1022" y="833"/>
                  </a:cubicBezTo>
                  <a:cubicBezTo>
                    <a:pt x="1091" y="913"/>
                    <a:pt x="1160" y="982"/>
                    <a:pt x="1220" y="1052"/>
                  </a:cubicBezTo>
                  <a:cubicBezTo>
                    <a:pt x="1260" y="1042"/>
                    <a:pt x="1289" y="1042"/>
                    <a:pt x="1329" y="1032"/>
                  </a:cubicBezTo>
                  <a:cubicBezTo>
                    <a:pt x="1250" y="952"/>
                    <a:pt x="1160" y="863"/>
                    <a:pt x="1071" y="784"/>
                  </a:cubicBezTo>
                  <a:cubicBezTo>
                    <a:pt x="952" y="675"/>
                    <a:pt x="823" y="566"/>
                    <a:pt x="704" y="466"/>
                  </a:cubicBezTo>
                  <a:cubicBezTo>
                    <a:pt x="585" y="367"/>
                    <a:pt x="466" y="288"/>
                    <a:pt x="357" y="209"/>
                  </a:cubicBezTo>
                  <a:cubicBezTo>
                    <a:pt x="149" y="70"/>
                    <a:pt x="0" y="1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" name="Google Shape;8120;p71">
              <a:extLst>
                <a:ext uri="{FF2B5EF4-FFF2-40B4-BE49-F238E27FC236}">
                  <a16:creationId xmlns:a16="http://schemas.microsoft.com/office/drawing/2014/main" id="{DD100808-42A8-CB50-5EFE-18A9D93A0700}"/>
                </a:ext>
              </a:extLst>
            </p:cNvPr>
            <p:cNvSpPr/>
            <p:nvPr/>
          </p:nvSpPr>
          <p:spPr>
            <a:xfrm>
              <a:off x="3131667" y="2980511"/>
              <a:ext cx="146601" cy="112041"/>
            </a:xfrm>
            <a:custGeom>
              <a:avLst/>
              <a:gdLst/>
              <a:ahLst/>
              <a:cxnLst/>
              <a:rect l="l" t="t" r="r" b="b"/>
              <a:pathLst>
                <a:path w="1052" h="804" extrusionOk="0">
                  <a:moveTo>
                    <a:pt x="1" y="1"/>
                  </a:moveTo>
                  <a:lnTo>
                    <a:pt x="1" y="1"/>
                  </a:lnTo>
                  <a:cubicBezTo>
                    <a:pt x="1" y="1"/>
                    <a:pt x="140" y="80"/>
                    <a:pt x="328" y="229"/>
                  </a:cubicBezTo>
                  <a:cubicBezTo>
                    <a:pt x="427" y="298"/>
                    <a:pt x="536" y="387"/>
                    <a:pt x="645" y="496"/>
                  </a:cubicBezTo>
                  <a:cubicBezTo>
                    <a:pt x="745" y="586"/>
                    <a:pt x="854" y="695"/>
                    <a:pt x="963" y="804"/>
                  </a:cubicBezTo>
                  <a:cubicBezTo>
                    <a:pt x="992" y="794"/>
                    <a:pt x="1022" y="794"/>
                    <a:pt x="1052" y="784"/>
                  </a:cubicBezTo>
                  <a:cubicBezTo>
                    <a:pt x="1042" y="784"/>
                    <a:pt x="1042" y="774"/>
                    <a:pt x="1032" y="774"/>
                  </a:cubicBezTo>
                  <a:cubicBezTo>
                    <a:pt x="913" y="665"/>
                    <a:pt x="794" y="556"/>
                    <a:pt x="675" y="457"/>
                  </a:cubicBezTo>
                  <a:cubicBezTo>
                    <a:pt x="556" y="367"/>
                    <a:pt x="447" y="278"/>
                    <a:pt x="348" y="209"/>
                  </a:cubicBezTo>
                  <a:cubicBezTo>
                    <a:pt x="150" y="70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" name="Google Shape;8121;p71">
              <a:extLst>
                <a:ext uri="{FF2B5EF4-FFF2-40B4-BE49-F238E27FC236}">
                  <a16:creationId xmlns:a16="http://schemas.microsoft.com/office/drawing/2014/main" id="{6176C840-73B0-4DF8-4A8E-14D9E009320A}"/>
                </a:ext>
              </a:extLst>
            </p:cNvPr>
            <p:cNvSpPr/>
            <p:nvPr/>
          </p:nvSpPr>
          <p:spPr>
            <a:xfrm>
              <a:off x="3097247" y="3038483"/>
              <a:ext cx="94065" cy="65079"/>
            </a:xfrm>
            <a:custGeom>
              <a:avLst/>
              <a:gdLst/>
              <a:ahLst/>
              <a:cxnLst/>
              <a:rect l="l" t="t" r="r" b="b"/>
              <a:pathLst>
                <a:path w="675" h="467" extrusionOk="0">
                  <a:moveTo>
                    <a:pt x="0" y="1"/>
                  </a:moveTo>
                  <a:cubicBezTo>
                    <a:pt x="0" y="1"/>
                    <a:pt x="139" y="80"/>
                    <a:pt x="337" y="239"/>
                  </a:cubicBezTo>
                  <a:cubicBezTo>
                    <a:pt x="426" y="298"/>
                    <a:pt x="516" y="378"/>
                    <a:pt x="615" y="467"/>
                  </a:cubicBezTo>
                  <a:cubicBezTo>
                    <a:pt x="635" y="457"/>
                    <a:pt x="654" y="457"/>
                    <a:pt x="674" y="457"/>
                  </a:cubicBezTo>
                  <a:cubicBezTo>
                    <a:pt x="555" y="368"/>
                    <a:pt x="446" y="289"/>
                    <a:pt x="357" y="219"/>
                  </a:cubicBezTo>
                  <a:cubicBezTo>
                    <a:pt x="149" y="80"/>
                    <a:pt x="0" y="1"/>
                    <a:pt x="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" name="Google Shape;8122;p71">
              <a:extLst>
                <a:ext uri="{FF2B5EF4-FFF2-40B4-BE49-F238E27FC236}">
                  <a16:creationId xmlns:a16="http://schemas.microsoft.com/office/drawing/2014/main" id="{48966B66-7383-CB5C-DF62-888FC9B6DDA5}"/>
                </a:ext>
              </a:extLst>
            </p:cNvPr>
            <p:cNvSpPr/>
            <p:nvPr/>
          </p:nvSpPr>
          <p:spPr>
            <a:xfrm>
              <a:off x="4398820" y="2560497"/>
              <a:ext cx="83056" cy="330411"/>
            </a:xfrm>
            <a:custGeom>
              <a:avLst/>
              <a:gdLst/>
              <a:ahLst/>
              <a:cxnLst/>
              <a:rect l="l" t="t" r="r" b="b"/>
              <a:pathLst>
                <a:path w="596" h="2371" extrusionOk="0">
                  <a:moveTo>
                    <a:pt x="0" y="0"/>
                  </a:moveTo>
                  <a:cubicBezTo>
                    <a:pt x="99" y="268"/>
                    <a:pt x="208" y="595"/>
                    <a:pt x="288" y="932"/>
                  </a:cubicBezTo>
                  <a:cubicBezTo>
                    <a:pt x="337" y="1131"/>
                    <a:pt x="377" y="1329"/>
                    <a:pt x="407" y="1517"/>
                  </a:cubicBezTo>
                  <a:cubicBezTo>
                    <a:pt x="417" y="1607"/>
                    <a:pt x="437" y="1696"/>
                    <a:pt x="446" y="1785"/>
                  </a:cubicBezTo>
                  <a:cubicBezTo>
                    <a:pt x="456" y="1864"/>
                    <a:pt x="466" y="1944"/>
                    <a:pt x="476" y="2023"/>
                  </a:cubicBezTo>
                  <a:cubicBezTo>
                    <a:pt x="476" y="2102"/>
                    <a:pt x="486" y="2162"/>
                    <a:pt x="486" y="2231"/>
                  </a:cubicBezTo>
                  <a:cubicBezTo>
                    <a:pt x="496" y="2271"/>
                    <a:pt x="496" y="2320"/>
                    <a:pt x="496" y="2350"/>
                  </a:cubicBezTo>
                  <a:cubicBezTo>
                    <a:pt x="536" y="2360"/>
                    <a:pt x="565" y="2370"/>
                    <a:pt x="595" y="2370"/>
                  </a:cubicBezTo>
                  <a:cubicBezTo>
                    <a:pt x="595" y="2330"/>
                    <a:pt x="585" y="2271"/>
                    <a:pt x="585" y="2211"/>
                  </a:cubicBezTo>
                  <a:cubicBezTo>
                    <a:pt x="575" y="2152"/>
                    <a:pt x="565" y="2082"/>
                    <a:pt x="556" y="2013"/>
                  </a:cubicBezTo>
                  <a:cubicBezTo>
                    <a:pt x="546" y="1934"/>
                    <a:pt x="536" y="1854"/>
                    <a:pt x="526" y="1765"/>
                  </a:cubicBezTo>
                  <a:cubicBezTo>
                    <a:pt x="506" y="1676"/>
                    <a:pt x="486" y="1587"/>
                    <a:pt x="476" y="1497"/>
                  </a:cubicBezTo>
                  <a:cubicBezTo>
                    <a:pt x="437" y="1309"/>
                    <a:pt x="397" y="1111"/>
                    <a:pt x="337" y="922"/>
                  </a:cubicBezTo>
                  <a:cubicBezTo>
                    <a:pt x="248" y="585"/>
                    <a:pt x="129" y="258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" name="Google Shape;8123;p71">
              <a:extLst>
                <a:ext uri="{FF2B5EF4-FFF2-40B4-BE49-F238E27FC236}">
                  <a16:creationId xmlns:a16="http://schemas.microsoft.com/office/drawing/2014/main" id="{873B842B-ADB8-976D-2AFA-B96501542F9F}"/>
                </a:ext>
              </a:extLst>
            </p:cNvPr>
            <p:cNvSpPr/>
            <p:nvPr/>
          </p:nvSpPr>
          <p:spPr>
            <a:xfrm>
              <a:off x="4409829" y="2560497"/>
              <a:ext cx="123190" cy="340026"/>
            </a:xfrm>
            <a:custGeom>
              <a:avLst/>
              <a:gdLst/>
              <a:ahLst/>
              <a:cxnLst/>
              <a:rect l="l" t="t" r="r" b="b"/>
              <a:pathLst>
                <a:path w="884" h="2440" extrusionOk="0">
                  <a:moveTo>
                    <a:pt x="1" y="0"/>
                  </a:moveTo>
                  <a:cubicBezTo>
                    <a:pt x="129" y="248"/>
                    <a:pt x="268" y="565"/>
                    <a:pt x="387" y="883"/>
                  </a:cubicBezTo>
                  <a:cubicBezTo>
                    <a:pt x="457" y="1071"/>
                    <a:pt x="516" y="1269"/>
                    <a:pt x="566" y="1458"/>
                  </a:cubicBezTo>
                  <a:cubicBezTo>
                    <a:pt x="596" y="1547"/>
                    <a:pt x="615" y="1636"/>
                    <a:pt x="635" y="1726"/>
                  </a:cubicBezTo>
                  <a:cubicBezTo>
                    <a:pt x="665" y="1815"/>
                    <a:pt x="675" y="1894"/>
                    <a:pt x="695" y="1973"/>
                  </a:cubicBezTo>
                  <a:cubicBezTo>
                    <a:pt x="715" y="2043"/>
                    <a:pt x="724" y="2112"/>
                    <a:pt x="734" y="2182"/>
                  </a:cubicBezTo>
                  <a:cubicBezTo>
                    <a:pt x="754" y="2241"/>
                    <a:pt x="754" y="2291"/>
                    <a:pt x="764" y="2340"/>
                  </a:cubicBezTo>
                  <a:cubicBezTo>
                    <a:pt x="774" y="2370"/>
                    <a:pt x="774" y="2400"/>
                    <a:pt x="784" y="2420"/>
                  </a:cubicBezTo>
                  <a:cubicBezTo>
                    <a:pt x="814" y="2420"/>
                    <a:pt x="853" y="2430"/>
                    <a:pt x="883" y="2439"/>
                  </a:cubicBezTo>
                  <a:cubicBezTo>
                    <a:pt x="883" y="2420"/>
                    <a:pt x="873" y="2380"/>
                    <a:pt x="863" y="2330"/>
                  </a:cubicBezTo>
                  <a:cubicBezTo>
                    <a:pt x="853" y="2281"/>
                    <a:pt x="843" y="2231"/>
                    <a:pt x="833" y="2162"/>
                  </a:cubicBezTo>
                  <a:cubicBezTo>
                    <a:pt x="814" y="2102"/>
                    <a:pt x="804" y="2033"/>
                    <a:pt x="784" y="1954"/>
                  </a:cubicBezTo>
                  <a:cubicBezTo>
                    <a:pt x="764" y="1884"/>
                    <a:pt x="744" y="1795"/>
                    <a:pt x="715" y="1716"/>
                  </a:cubicBezTo>
                  <a:cubicBezTo>
                    <a:pt x="695" y="1626"/>
                    <a:pt x="665" y="1537"/>
                    <a:pt x="635" y="1438"/>
                  </a:cubicBezTo>
                  <a:cubicBezTo>
                    <a:pt x="576" y="1250"/>
                    <a:pt x="506" y="1061"/>
                    <a:pt x="437" y="863"/>
                  </a:cubicBezTo>
                  <a:cubicBezTo>
                    <a:pt x="308" y="556"/>
                    <a:pt x="169" y="258"/>
                    <a:pt x="30" y="20"/>
                  </a:cubicBezTo>
                  <a:cubicBezTo>
                    <a:pt x="20" y="10"/>
                    <a:pt x="11" y="1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" name="Google Shape;8124;p71">
              <a:extLst>
                <a:ext uri="{FF2B5EF4-FFF2-40B4-BE49-F238E27FC236}">
                  <a16:creationId xmlns:a16="http://schemas.microsoft.com/office/drawing/2014/main" id="{5750A41C-29CC-D5D0-0C3C-C96D5715AB86}"/>
                </a:ext>
              </a:extLst>
            </p:cNvPr>
            <p:cNvSpPr/>
            <p:nvPr/>
          </p:nvSpPr>
          <p:spPr>
            <a:xfrm>
              <a:off x="4306149" y="2542521"/>
              <a:ext cx="131412" cy="342813"/>
            </a:xfrm>
            <a:custGeom>
              <a:avLst/>
              <a:gdLst/>
              <a:ahLst/>
              <a:cxnLst/>
              <a:rect l="l" t="t" r="r" b="b"/>
              <a:pathLst>
                <a:path w="943" h="2460" extrusionOk="0">
                  <a:moveTo>
                    <a:pt x="1" y="0"/>
                  </a:moveTo>
                  <a:cubicBezTo>
                    <a:pt x="1" y="10"/>
                    <a:pt x="11" y="20"/>
                    <a:pt x="11" y="20"/>
                  </a:cubicBezTo>
                  <a:cubicBezTo>
                    <a:pt x="160" y="298"/>
                    <a:pt x="338" y="665"/>
                    <a:pt x="477" y="1061"/>
                  </a:cubicBezTo>
                  <a:cubicBezTo>
                    <a:pt x="546" y="1250"/>
                    <a:pt x="606" y="1448"/>
                    <a:pt x="665" y="1636"/>
                  </a:cubicBezTo>
                  <a:cubicBezTo>
                    <a:pt x="685" y="1726"/>
                    <a:pt x="715" y="1815"/>
                    <a:pt x="735" y="1904"/>
                  </a:cubicBezTo>
                  <a:cubicBezTo>
                    <a:pt x="755" y="1993"/>
                    <a:pt x="774" y="2073"/>
                    <a:pt x="784" y="2152"/>
                  </a:cubicBezTo>
                  <a:cubicBezTo>
                    <a:pt x="804" y="2221"/>
                    <a:pt x="824" y="2291"/>
                    <a:pt x="834" y="2360"/>
                  </a:cubicBezTo>
                  <a:cubicBezTo>
                    <a:pt x="834" y="2390"/>
                    <a:pt x="844" y="2420"/>
                    <a:pt x="844" y="2449"/>
                  </a:cubicBezTo>
                  <a:cubicBezTo>
                    <a:pt x="883" y="2449"/>
                    <a:pt x="913" y="2449"/>
                    <a:pt x="943" y="2459"/>
                  </a:cubicBezTo>
                  <a:cubicBezTo>
                    <a:pt x="933" y="2420"/>
                    <a:pt x="933" y="2380"/>
                    <a:pt x="923" y="2340"/>
                  </a:cubicBezTo>
                  <a:cubicBezTo>
                    <a:pt x="913" y="2281"/>
                    <a:pt x="893" y="2211"/>
                    <a:pt x="873" y="2132"/>
                  </a:cubicBezTo>
                  <a:cubicBezTo>
                    <a:pt x="854" y="2053"/>
                    <a:pt x="834" y="1974"/>
                    <a:pt x="804" y="1884"/>
                  </a:cubicBezTo>
                  <a:cubicBezTo>
                    <a:pt x="784" y="1805"/>
                    <a:pt x="755" y="1716"/>
                    <a:pt x="725" y="1617"/>
                  </a:cubicBezTo>
                  <a:cubicBezTo>
                    <a:pt x="675" y="1428"/>
                    <a:pt x="596" y="1230"/>
                    <a:pt x="526" y="1041"/>
                  </a:cubicBezTo>
                  <a:cubicBezTo>
                    <a:pt x="368" y="655"/>
                    <a:pt x="189" y="288"/>
                    <a:pt x="31" y="20"/>
                  </a:cubicBezTo>
                  <a:cubicBezTo>
                    <a:pt x="21" y="20"/>
                    <a:pt x="21" y="10"/>
                    <a:pt x="21" y="10"/>
                  </a:cubicBezTo>
                  <a:lnTo>
                    <a:pt x="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" name="Google Shape;8125;p71">
              <a:extLst>
                <a:ext uri="{FF2B5EF4-FFF2-40B4-BE49-F238E27FC236}">
                  <a16:creationId xmlns:a16="http://schemas.microsoft.com/office/drawing/2014/main" id="{07DD37DD-7717-F2E1-9841-ED562C1054E1}"/>
                </a:ext>
              </a:extLst>
            </p:cNvPr>
            <p:cNvSpPr/>
            <p:nvPr/>
          </p:nvSpPr>
          <p:spPr>
            <a:xfrm>
              <a:off x="4297927" y="2539734"/>
              <a:ext cx="91278" cy="340026"/>
            </a:xfrm>
            <a:custGeom>
              <a:avLst/>
              <a:gdLst/>
              <a:ahLst/>
              <a:cxnLst/>
              <a:rect l="l" t="t" r="r" b="b"/>
              <a:pathLst>
                <a:path w="655" h="2440" extrusionOk="0">
                  <a:moveTo>
                    <a:pt x="10" y="1"/>
                  </a:moveTo>
                  <a:cubicBezTo>
                    <a:pt x="0" y="10"/>
                    <a:pt x="0" y="10"/>
                    <a:pt x="0" y="10"/>
                  </a:cubicBezTo>
                  <a:cubicBezTo>
                    <a:pt x="0" y="30"/>
                    <a:pt x="10" y="50"/>
                    <a:pt x="20" y="70"/>
                  </a:cubicBezTo>
                  <a:cubicBezTo>
                    <a:pt x="139" y="357"/>
                    <a:pt x="268" y="734"/>
                    <a:pt x="357" y="1131"/>
                  </a:cubicBezTo>
                  <a:cubicBezTo>
                    <a:pt x="407" y="1329"/>
                    <a:pt x="447" y="1527"/>
                    <a:pt x="476" y="1706"/>
                  </a:cubicBezTo>
                  <a:cubicBezTo>
                    <a:pt x="496" y="1805"/>
                    <a:pt x="506" y="1894"/>
                    <a:pt x="516" y="1984"/>
                  </a:cubicBezTo>
                  <a:cubicBezTo>
                    <a:pt x="536" y="2063"/>
                    <a:pt x="536" y="2142"/>
                    <a:pt x="546" y="2222"/>
                  </a:cubicBezTo>
                  <a:cubicBezTo>
                    <a:pt x="556" y="2291"/>
                    <a:pt x="556" y="2360"/>
                    <a:pt x="566" y="2420"/>
                  </a:cubicBezTo>
                  <a:lnTo>
                    <a:pt x="566" y="2440"/>
                  </a:lnTo>
                  <a:lnTo>
                    <a:pt x="655" y="2440"/>
                  </a:lnTo>
                  <a:cubicBezTo>
                    <a:pt x="655" y="2430"/>
                    <a:pt x="655" y="2420"/>
                    <a:pt x="655" y="2410"/>
                  </a:cubicBezTo>
                  <a:cubicBezTo>
                    <a:pt x="645" y="2350"/>
                    <a:pt x="635" y="2281"/>
                    <a:pt x="625" y="2202"/>
                  </a:cubicBezTo>
                  <a:cubicBezTo>
                    <a:pt x="615" y="2132"/>
                    <a:pt x="615" y="2053"/>
                    <a:pt x="595" y="1964"/>
                  </a:cubicBezTo>
                  <a:cubicBezTo>
                    <a:pt x="576" y="1875"/>
                    <a:pt x="566" y="1785"/>
                    <a:pt x="546" y="1696"/>
                  </a:cubicBezTo>
                  <a:cubicBezTo>
                    <a:pt x="506" y="1508"/>
                    <a:pt x="466" y="1309"/>
                    <a:pt x="407" y="1121"/>
                  </a:cubicBezTo>
                  <a:cubicBezTo>
                    <a:pt x="298" y="724"/>
                    <a:pt x="159" y="338"/>
                    <a:pt x="40" y="60"/>
                  </a:cubicBezTo>
                  <a:cubicBezTo>
                    <a:pt x="30" y="40"/>
                    <a:pt x="20" y="20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" name="Google Shape;8126;p71">
              <a:extLst>
                <a:ext uri="{FF2B5EF4-FFF2-40B4-BE49-F238E27FC236}">
                  <a16:creationId xmlns:a16="http://schemas.microsoft.com/office/drawing/2014/main" id="{6CC1C7AE-934E-53B4-05CD-C77BC268404A}"/>
                </a:ext>
              </a:extLst>
            </p:cNvPr>
            <p:cNvSpPr/>
            <p:nvPr/>
          </p:nvSpPr>
          <p:spPr>
            <a:xfrm>
              <a:off x="4205396" y="2552136"/>
              <a:ext cx="92671" cy="324837"/>
            </a:xfrm>
            <a:custGeom>
              <a:avLst/>
              <a:gdLst/>
              <a:ahLst/>
              <a:cxnLst/>
              <a:rect l="l" t="t" r="r" b="b"/>
              <a:pathLst>
                <a:path w="665" h="2331" extrusionOk="0">
                  <a:moveTo>
                    <a:pt x="10" y="1"/>
                  </a:moveTo>
                  <a:cubicBezTo>
                    <a:pt x="10" y="1"/>
                    <a:pt x="0" y="11"/>
                    <a:pt x="0" y="11"/>
                  </a:cubicBezTo>
                  <a:cubicBezTo>
                    <a:pt x="20" y="50"/>
                    <a:pt x="30" y="80"/>
                    <a:pt x="50" y="120"/>
                  </a:cubicBezTo>
                  <a:cubicBezTo>
                    <a:pt x="169" y="407"/>
                    <a:pt x="298" y="794"/>
                    <a:pt x="387" y="1181"/>
                  </a:cubicBezTo>
                  <a:cubicBezTo>
                    <a:pt x="436" y="1379"/>
                    <a:pt x="476" y="1577"/>
                    <a:pt x="506" y="1766"/>
                  </a:cubicBezTo>
                  <a:cubicBezTo>
                    <a:pt x="516" y="1855"/>
                    <a:pt x="536" y="1944"/>
                    <a:pt x="545" y="2033"/>
                  </a:cubicBezTo>
                  <a:cubicBezTo>
                    <a:pt x="555" y="2113"/>
                    <a:pt x="565" y="2202"/>
                    <a:pt x="575" y="2271"/>
                  </a:cubicBezTo>
                  <a:cubicBezTo>
                    <a:pt x="575" y="2291"/>
                    <a:pt x="575" y="2311"/>
                    <a:pt x="575" y="2331"/>
                  </a:cubicBezTo>
                  <a:lnTo>
                    <a:pt x="664" y="2331"/>
                  </a:lnTo>
                  <a:cubicBezTo>
                    <a:pt x="664" y="2301"/>
                    <a:pt x="655" y="2281"/>
                    <a:pt x="655" y="2261"/>
                  </a:cubicBezTo>
                  <a:cubicBezTo>
                    <a:pt x="645" y="2182"/>
                    <a:pt x="635" y="2103"/>
                    <a:pt x="625" y="2014"/>
                  </a:cubicBezTo>
                  <a:cubicBezTo>
                    <a:pt x="605" y="1934"/>
                    <a:pt x="595" y="1845"/>
                    <a:pt x="575" y="1746"/>
                  </a:cubicBezTo>
                  <a:cubicBezTo>
                    <a:pt x="536" y="1557"/>
                    <a:pt x="486" y="1369"/>
                    <a:pt x="436" y="1171"/>
                  </a:cubicBezTo>
                  <a:cubicBezTo>
                    <a:pt x="327" y="774"/>
                    <a:pt x="189" y="397"/>
                    <a:pt x="60" y="120"/>
                  </a:cubicBezTo>
                  <a:cubicBezTo>
                    <a:pt x="40" y="80"/>
                    <a:pt x="30" y="40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" name="Google Shape;8127;p71">
              <a:extLst>
                <a:ext uri="{FF2B5EF4-FFF2-40B4-BE49-F238E27FC236}">
                  <a16:creationId xmlns:a16="http://schemas.microsoft.com/office/drawing/2014/main" id="{04FAFC48-25DB-E79D-16F7-EA228B900E73}"/>
                </a:ext>
              </a:extLst>
            </p:cNvPr>
            <p:cNvSpPr/>
            <p:nvPr/>
          </p:nvSpPr>
          <p:spPr>
            <a:xfrm>
              <a:off x="4212224" y="2552136"/>
              <a:ext cx="131412" cy="324837"/>
            </a:xfrm>
            <a:custGeom>
              <a:avLst/>
              <a:gdLst/>
              <a:ahLst/>
              <a:cxnLst/>
              <a:rect l="l" t="t" r="r" b="b"/>
              <a:pathLst>
                <a:path w="943" h="2331" extrusionOk="0">
                  <a:moveTo>
                    <a:pt x="1" y="1"/>
                  </a:moveTo>
                  <a:cubicBezTo>
                    <a:pt x="11" y="31"/>
                    <a:pt x="30" y="70"/>
                    <a:pt x="50" y="100"/>
                  </a:cubicBezTo>
                  <a:cubicBezTo>
                    <a:pt x="199" y="368"/>
                    <a:pt x="368" y="744"/>
                    <a:pt x="516" y="1131"/>
                  </a:cubicBezTo>
                  <a:cubicBezTo>
                    <a:pt x="586" y="1320"/>
                    <a:pt x="645" y="1518"/>
                    <a:pt x="695" y="1706"/>
                  </a:cubicBezTo>
                  <a:cubicBezTo>
                    <a:pt x="725" y="1795"/>
                    <a:pt x="744" y="1895"/>
                    <a:pt x="774" y="1974"/>
                  </a:cubicBezTo>
                  <a:cubicBezTo>
                    <a:pt x="794" y="2063"/>
                    <a:pt x="804" y="2142"/>
                    <a:pt x="824" y="2222"/>
                  </a:cubicBezTo>
                  <a:cubicBezTo>
                    <a:pt x="834" y="2261"/>
                    <a:pt x="844" y="2301"/>
                    <a:pt x="844" y="2331"/>
                  </a:cubicBezTo>
                  <a:lnTo>
                    <a:pt x="943" y="2331"/>
                  </a:lnTo>
                  <a:cubicBezTo>
                    <a:pt x="933" y="2291"/>
                    <a:pt x="923" y="2252"/>
                    <a:pt x="913" y="2202"/>
                  </a:cubicBezTo>
                  <a:cubicBezTo>
                    <a:pt x="893" y="2133"/>
                    <a:pt x="873" y="2043"/>
                    <a:pt x="844" y="1964"/>
                  </a:cubicBezTo>
                  <a:cubicBezTo>
                    <a:pt x="824" y="1875"/>
                    <a:pt x="794" y="1786"/>
                    <a:pt x="764" y="1686"/>
                  </a:cubicBezTo>
                  <a:cubicBezTo>
                    <a:pt x="705" y="1508"/>
                    <a:pt x="635" y="1310"/>
                    <a:pt x="556" y="1111"/>
                  </a:cubicBezTo>
                  <a:cubicBezTo>
                    <a:pt x="407" y="725"/>
                    <a:pt x="219" y="358"/>
                    <a:pt x="60" y="90"/>
                  </a:cubicBezTo>
                  <a:cubicBezTo>
                    <a:pt x="50" y="60"/>
                    <a:pt x="30" y="40"/>
                    <a:pt x="21" y="11"/>
                  </a:cubicBez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" name="Google Shape;8128;p71">
              <a:extLst>
                <a:ext uri="{FF2B5EF4-FFF2-40B4-BE49-F238E27FC236}">
                  <a16:creationId xmlns:a16="http://schemas.microsoft.com/office/drawing/2014/main" id="{ABE5BC47-04F8-33F5-3322-0E75460F99D9}"/>
                </a:ext>
              </a:extLst>
            </p:cNvPr>
            <p:cNvSpPr/>
            <p:nvPr/>
          </p:nvSpPr>
          <p:spPr>
            <a:xfrm>
              <a:off x="4116905" y="2575687"/>
              <a:ext cx="91278" cy="302679"/>
            </a:xfrm>
            <a:custGeom>
              <a:avLst/>
              <a:gdLst/>
              <a:ahLst/>
              <a:cxnLst/>
              <a:rect l="l" t="t" r="r" b="b"/>
              <a:pathLst>
                <a:path w="655" h="2172" extrusionOk="0">
                  <a:moveTo>
                    <a:pt x="10" y="0"/>
                  </a:moveTo>
                  <a:cubicBezTo>
                    <a:pt x="10" y="0"/>
                    <a:pt x="1" y="10"/>
                    <a:pt x="1" y="10"/>
                  </a:cubicBezTo>
                  <a:cubicBezTo>
                    <a:pt x="20" y="60"/>
                    <a:pt x="50" y="109"/>
                    <a:pt x="70" y="169"/>
                  </a:cubicBezTo>
                  <a:cubicBezTo>
                    <a:pt x="189" y="447"/>
                    <a:pt x="318" y="833"/>
                    <a:pt x="407" y="1230"/>
                  </a:cubicBezTo>
                  <a:cubicBezTo>
                    <a:pt x="457" y="1428"/>
                    <a:pt x="496" y="1626"/>
                    <a:pt x="526" y="1805"/>
                  </a:cubicBezTo>
                  <a:cubicBezTo>
                    <a:pt x="536" y="1904"/>
                    <a:pt x="556" y="1993"/>
                    <a:pt x="566" y="2073"/>
                  </a:cubicBezTo>
                  <a:cubicBezTo>
                    <a:pt x="566" y="2112"/>
                    <a:pt x="576" y="2142"/>
                    <a:pt x="576" y="2172"/>
                  </a:cubicBezTo>
                  <a:cubicBezTo>
                    <a:pt x="605" y="2162"/>
                    <a:pt x="635" y="2162"/>
                    <a:pt x="655" y="2162"/>
                  </a:cubicBezTo>
                  <a:cubicBezTo>
                    <a:pt x="655" y="2132"/>
                    <a:pt x="645" y="2092"/>
                    <a:pt x="645" y="2063"/>
                  </a:cubicBezTo>
                  <a:cubicBezTo>
                    <a:pt x="625" y="1973"/>
                    <a:pt x="615" y="1884"/>
                    <a:pt x="595" y="1795"/>
                  </a:cubicBezTo>
                  <a:cubicBezTo>
                    <a:pt x="556" y="1607"/>
                    <a:pt x="516" y="1408"/>
                    <a:pt x="457" y="1210"/>
                  </a:cubicBezTo>
                  <a:cubicBezTo>
                    <a:pt x="348" y="823"/>
                    <a:pt x="209" y="437"/>
                    <a:pt x="80" y="159"/>
                  </a:cubicBezTo>
                  <a:cubicBezTo>
                    <a:pt x="60" y="99"/>
                    <a:pt x="30" y="5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" name="Google Shape;8129;p71">
              <a:extLst>
                <a:ext uri="{FF2B5EF4-FFF2-40B4-BE49-F238E27FC236}">
                  <a16:creationId xmlns:a16="http://schemas.microsoft.com/office/drawing/2014/main" id="{9776A2EB-2942-3142-3FF0-90202C0B2830}"/>
                </a:ext>
              </a:extLst>
            </p:cNvPr>
            <p:cNvSpPr/>
            <p:nvPr/>
          </p:nvSpPr>
          <p:spPr>
            <a:xfrm>
              <a:off x="4121086" y="2574293"/>
              <a:ext cx="128625" cy="302679"/>
            </a:xfrm>
            <a:custGeom>
              <a:avLst/>
              <a:gdLst/>
              <a:ahLst/>
              <a:cxnLst/>
              <a:rect l="l" t="t" r="r" b="b"/>
              <a:pathLst>
                <a:path w="923" h="2172" extrusionOk="0">
                  <a:moveTo>
                    <a:pt x="0" y="0"/>
                  </a:moveTo>
                  <a:cubicBezTo>
                    <a:pt x="30" y="50"/>
                    <a:pt x="60" y="100"/>
                    <a:pt x="90" y="149"/>
                  </a:cubicBezTo>
                  <a:cubicBezTo>
                    <a:pt x="238" y="427"/>
                    <a:pt x="407" y="794"/>
                    <a:pt x="556" y="1180"/>
                  </a:cubicBezTo>
                  <a:cubicBezTo>
                    <a:pt x="625" y="1379"/>
                    <a:pt x="684" y="1577"/>
                    <a:pt x="734" y="1765"/>
                  </a:cubicBezTo>
                  <a:cubicBezTo>
                    <a:pt x="764" y="1855"/>
                    <a:pt x="784" y="1944"/>
                    <a:pt x="813" y="2033"/>
                  </a:cubicBezTo>
                  <a:cubicBezTo>
                    <a:pt x="823" y="2083"/>
                    <a:pt x="833" y="2122"/>
                    <a:pt x="843" y="2172"/>
                  </a:cubicBezTo>
                  <a:lnTo>
                    <a:pt x="922" y="2172"/>
                  </a:lnTo>
                  <a:cubicBezTo>
                    <a:pt x="913" y="2122"/>
                    <a:pt x="903" y="2063"/>
                    <a:pt x="883" y="2013"/>
                  </a:cubicBezTo>
                  <a:cubicBezTo>
                    <a:pt x="863" y="1924"/>
                    <a:pt x="833" y="1835"/>
                    <a:pt x="803" y="1746"/>
                  </a:cubicBezTo>
                  <a:cubicBezTo>
                    <a:pt x="744" y="1557"/>
                    <a:pt x="675" y="1359"/>
                    <a:pt x="605" y="1170"/>
                  </a:cubicBezTo>
                  <a:cubicBezTo>
                    <a:pt x="446" y="784"/>
                    <a:pt x="258" y="407"/>
                    <a:pt x="99" y="149"/>
                  </a:cubicBezTo>
                  <a:cubicBezTo>
                    <a:pt x="80" y="100"/>
                    <a:pt x="50" y="50"/>
                    <a:pt x="20" y="10"/>
                  </a:cubicBez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" name="Google Shape;8130;p71">
              <a:extLst>
                <a:ext uri="{FF2B5EF4-FFF2-40B4-BE49-F238E27FC236}">
                  <a16:creationId xmlns:a16="http://schemas.microsoft.com/office/drawing/2014/main" id="{D173C53A-C2E1-4163-B7A1-0E41D8882E9A}"/>
                </a:ext>
              </a:extLst>
            </p:cNvPr>
            <p:cNvSpPr/>
            <p:nvPr/>
          </p:nvSpPr>
          <p:spPr>
            <a:xfrm>
              <a:off x="4036776" y="2610247"/>
              <a:ext cx="121657" cy="269513"/>
            </a:xfrm>
            <a:custGeom>
              <a:avLst/>
              <a:gdLst/>
              <a:ahLst/>
              <a:cxnLst/>
              <a:rect l="l" t="t" r="r" b="b"/>
              <a:pathLst>
                <a:path w="873" h="1934" extrusionOk="0">
                  <a:moveTo>
                    <a:pt x="0" y="0"/>
                  </a:moveTo>
                  <a:cubicBezTo>
                    <a:pt x="40" y="50"/>
                    <a:pt x="70" y="109"/>
                    <a:pt x="110" y="179"/>
                  </a:cubicBezTo>
                  <a:cubicBezTo>
                    <a:pt x="258" y="446"/>
                    <a:pt x="427" y="823"/>
                    <a:pt x="576" y="1210"/>
                  </a:cubicBezTo>
                  <a:cubicBezTo>
                    <a:pt x="645" y="1408"/>
                    <a:pt x="704" y="1597"/>
                    <a:pt x="754" y="1785"/>
                  </a:cubicBezTo>
                  <a:cubicBezTo>
                    <a:pt x="774" y="1835"/>
                    <a:pt x="784" y="1884"/>
                    <a:pt x="794" y="1934"/>
                  </a:cubicBezTo>
                  <a:lnTo>
                    <a:pt x="873" y="1934"/>
                  </a:lnTo>
                  <a:cubicBezTo>
                    <a:pt x="863" y="1884"/>
                    <a:pt x="843" y="1825"/>
                    <a:pt x="823" y="1765"/>
                  </a:cubicBezTo>
                  <a:cubicBezTo>
                    <a:pt x="764" y="1587"/>
                    <a:pt x="695" y="1388"/>
                    <a:pt x="625" y="1190"/>
                  </a:cubicBezTo>
                  <a:cubicBezTo>
                    <a:pt x="466" y="803"/>
                    <a:pt x="278" y="436"/>
                    <a:pt x="119" y="169"/>
                  </a:cubicBezTo>
                  <a:cubicBezTo>
                    <a:pt x="90" y="109"/>
                    <a:pt x="50" y="5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" name="Google Shape;8131;p71">
              <a:extLst>
                <a:ext uri="{FF2B5EF4-FFF2-40B4-BE49-F238E27FC236}">
                  <a16:creationId xmlns:a16="http://schemas.microsoft.com/office/drawing/2014/main" id="{9CBDE16D-90D2-AAAA-AD9D-10D1F015F4CA}"/>
                </a:ext>
              </a:extLst>
            </p:cNvPr>
            <p:cNvSpPr/>
            <p:nvPr/>
          </p:nvSpPr>
          <p:spPr>
            <a:xfrm>
              <a:off x="4033989" y="2613034"/>
              <a:ext cx="87236" cy="269513"/>
            </a:xfrm>
            <a:custGeom>
              <a:avLst/>
              <a:gdLst/>
              <a:ahLst/>
              <a:cxnLst/>
              <a:rect l="l" t="t" r="r" b="b"/>
              <a:pathLst>
                <a:path w="626" h="1934" extrusionOk="0">
                  <a:moveTo>
                    <a:pt x="11" y="0"/>
                  </a:moveTo>
                  <a:cubicBezTo>
                    <a:pt x="11" y="0"/>
                    <a:pt x="11" y="10"/>
                    <a:pt x="1" y="10"/>
                  </a:cubicBezTo>
                  <a:cubicBezTo>
                    <a:pt x="30" y="60"/>
                    <a:pt x="50" y="119"/>
                    <a:pt x="80" y="188"/>
                  </a:cubicBezTo>
                  <a:cubicBezTo>
                    <a:pt x="199" y="466"/>
                    <a:pt x="328" y="853"/>
                    <a:pt x="417" y="1249"/>
                  </a:cubicBezTo>
                  <a:cubicBezTo>
                    <a:pt x="467" y="1438"/>
                    <a:pt x="506" y="1636"/>
                    <a:pt x="536" y="1824"/>
                  </a:cubicBezTo>
                  <a:cubicBezTo>
                    <a:pt x="546" y="1864"/>
                    <a:pt x="546" y="1904"/>
                    <a:pt x="556" y="1934"/>
                  </a:cubicBezTo>
                  <a:lnTo>
                    <a:pt x="625" y="1934"/>
                  </a:lnTo>
                  <a:cubicBezTo>
                    <a:pt x="615" y="1894"/>
                    <a:pt x="615" y="1854"/>
                    <a:pt x="605" y="1805"/>
                  </a:cubicBezTo>
                  <a:cubicBezTo>
                    <a:pt x="566" y="1626"/>
                    <a:pt x="526" y="1428"/>
                    <a:pt x="467" y="1230"/>
                  </a:cubicBezTo>
                  <a:cubicBezTo>
                    <a:pt x="358" y="833"/>
                    <a:pt x="219" y="456"/>
                    <a:pt x="90" y="179"/>
                  </a:cubicBezTo>
                  <a:cubicBezTo>
                    <a:pt x="60" y="109"/>
                    <a:pt x="30" y="5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8132;p71">
              <a:extLst>
                <a:ext uri="{FF2B5EF4-FFF2-40B4-BE49-F238E27FC236}">
                  <a16:creationId xmlns:a16="http://schemas.microsoft.com/office/drawing/2014/main" id="{F3541789-F68C-BA95-857B-D07BC2B91AF3}"/>
                </a:ext>
              </a:extLst>
            </p:cNvPr>
            <p:cNvSpPr/>
            <p:nvPr/>
          </p:nvSpPr>
          <p:spPr>
            <a:xfrm>
              <a:off x="3959435" y="2665431"/>
              <a:ext cx="77481" cy="225476"/>
            </a:xfrm>
            <a:custGeom>
              <a:avLst/>
              <a:gdLst/>
              <a:ahLst/>
              <a:cxnLst/>
              <a:rect l="l" t="t" r="r" b="b"/>
              <a:pathLst>
                <a:path w="556" h="1618" extrusionOk="0">
                  <a:moveTo>
                    <a:pt x="10" y="1"/>
                  </a:moveTo>
                  <a:cubicBezTo>
                    <a:pt x="10" y="11"/>
                    <a:pt x="10" y="11"/>
                    <a:pt x="0" y="21"/>
                  </a:cubicBezTo>
                  <a:cubicBezTo>
                    <a:pt x="20" y="60"/>
                    <a:pt x="40" y="110"/>
                    <a:pt x="60" y="159"/>
                  </a:cubicBezTo>
                  <a:cubicBezTo>
                    <a:pt x="179" y="437"/>
                    <a:pt x="308" y="824"/>
                    <a:pt x="407" y="1220"/>
                  </a:cubicBezTo>
                  <a:cubicBezTo>
                    <a:pt x="436" y="1359"/>
                    <a:pt x="466" y="1488"/>
                    <a:pt x="486" y="1617"/>
                  </a:cubicBezTo>
                  <a:lnTo>
                    <a:pt x="555" y="1617"/>
                  </a:lnTo>
                  <a:cubicBezTo>
                    <a:pt x="526" y="1478"/>
                    <a:pt x="496" y="1339"/>
                    <a:pt x="456" y="1201"/>
                  </a:cubicBezTo>
                  <a:cubicBezTo>
                    <a:pt x="347" y="814"/>
                    <a:pt x="199" y="427"/>
                    <a:pt x="80" y="150"/>
                  </a:cubicBezTo>
                  <a:cubicBezTo>
                    <a:pt x="50" y="100"/>
                    <a:pt x="30" y="50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" name="Google Shape;8133;p71">
              <a:extLst>
                <a:ext uri="{FF2B5EF4-FFF2-40B4-BE49-F238E27FC236}">
                  <a16:creationId xmlns:a16="http://schemas.microsoft.com/office/drawing/2014/main" id="{EF4D2845-7815-EAB0-ED73-92B5A3889119}"/>
                </a:ext>
              </a:extLst>
            </p:cNvPr>
            <p:cNvSpPr/>
            <p:nvPr/>
          </p:nvSpPr>
          <p:spPr>
            <a:xfrm>
              <a:off x="3962222" y="2661390"/>
              <a:ext cx="106467" cy="226731"/>
            </a:xfrm>
            <a:custGeom>
              <a:avLst/>
              <a:gdLst/>
              <a:ahLst/>
              <a:cxnLst/>
              <a:rect l="l" t="t" r="r" b="b"/>
              <a:pathLst>
                <a:path w="764" h="1627" extrusionOk="0">
                  <a:moveTo>
                    <a:pt x="0" y="0"/>
                  </a:moveTo>
                  <a:cubicBezTo>
                    <a:pt x="30" y="50"/>
                    <a:pt x="60" y="99"/>
                    <a:pt x="89" y="159"/>
                  </a:cubicBezTo>
                  <a:cubicBezTo>
                    <a:pt x="248" y="426"/>
                    <a:pt x="416" y="803"/>
                    <a:pt x="555" y="1190"/>
                  </a:cubicBezTo>
                  <a:cubicBezTo>
                    <a:pt x="615" y="1339"/>
                    <a:pt x="654" y="1477"/>
                    <a:pt x="704" y="1626"/>
                  </a:cubicBezTo>
                  <a:cubicBezTo>
                    <a:pt x="724" y="1616"/>
                    <a:pt x="744" y="1616"/>
                    <a:pt x="764" y="1616"/>
                  </a:cubicBezTo>
                  <a:cubicBezTo>
                    <a:pt x="714" y="1477"/>
                    <a:pt x="664" y="1329"/>
                    <a:pt x="605" y="1180"/>
                  </a:cubicBezTo>
                  <a:cubicBezTo>
                    <a:pt x="456" y="793"/>
                    <a:pt x="268" y="417"/>
                    <a:pt x="109" y="159"/>
                  </a:cubicBezTo>
                  <a:cubicBezTo>
                    <a:pt x="79" y="99"/>
                    <a:pt x="40" y="4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" name="Google Shape;8134;p71">
              <a:extLst>
                <a:ext uri="{FF2B5EF4-FFF2-40B4-BE49-F238E27FC236}">
                  <a16:creationId xmlns:a16="http://schemas.microsoft.com/office/drawing/2014/main" id="{FCCB81ED-9EAB-C6AC-846A-0F192065C217}"/>
                </a:ext>
              </a:extLst>
            </p:cNvPr>
            <p:cNvSpPr/>
            <p:nvPr/>
          </p:nvSpPr>
          <p:spPr>
            <a:xfrm>
              <a:off x="3897282" y="2728977"/>
              <a:ext cx="84310" cy="168759"/>
            </a:xfrm>
            <a:custGeom>
              <a:avLst/>
              <a:gdLst/>
              <a:ahLst/>
              <a:cxnLst/>
              <a:rect l="l" t="t" r="r" b="b"/>
              <a:pathLst>
                <a:path w="605" h="1211" extrusionOk="0">
                  <a:moveTo>
                    <a:pt x="0" y="1"/>
                  </a:moveTo>
                  <a:cubicBezTo>
                    <a:pt x="20" y="31"/>
                    <a:pt x="30" y="60"/>
                    <a:pt x="50" y="90"/>
                  </a:cubicBezTo>
                  <a:cubicBezTo>
                    <a:pt x="198" y="358"/>
                    <a:pt x="377" y="735"/>
                    <a:pt x="516" y="1121"/>
                  </a:cubicBezTo>
                  <a:cubicBezTo>
                    <a:pt x="526" y="1151"/>
                    <a:pt x="535" y="1181"/>
                    <a:pt x="545" y="1211"/>
                  </a:cubicBezTo>
                  <a:lnTo>
                    <a:pt x="605" y="1211"/>
                  </a:lnTo>
                  <a:cubicBezTo>
                    <a:pt x="585" y="1171"/>
                    <a:pt x="575" y="1141"/>
                    <a:pt x="565" y="1111"/>
                  </a:cubicBezTo>
                  <a:cubicBezTo>
                    <a:pt x="407" y="725"/>
                    <a:pt x="228" y="348"/>
                    <a:pt x="69" y="80"/>
                  </a:cubicBezTo>
                  <a:cubicBezTo>
                    <a:pt x="50" y="51"/>
                    <a:pt x="30" y="21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" name="Google Shape;8135;p71">
              <a:extLst>
                <a:ext uri="{FF2B5EF4-FFF2-40B4-BE49-F238E27FC236}">
                  <a16:creationId xmlns:a16="http://schemas.microsoft.com/office/drawing/2014/main" id="{640A16D8-394C-1056-D2D8-6958F8F1527C}"/>
                </a:ext>
              </a:extLst>
            </p:cNvPr>
            <p:cNvSpPr/>
            <p:nvPr/>
          </p:nvSpPr>
          <p:spPr>
            <a:xfrm>
              <a:off x="3895889" y="2738732"/>
              <a:ext cx="58111" cy="163185"/>
            </a:xfrm>
            <a:custGeom>
              <a:avLst/>
              <a:gdLst/>
              <a:ahLst/>
              <a:cxnLst/>
              <a:rect l="l" t="t" r="r" b="b"/>
              <a:pathLst>
                <a:path w="417" h="1171" extrusionOk="0">
                  <a:moveTo>
                    <a:pt x="0" y="0"/>
                  </a:moveTo>
                  <a:lnTo>
                    <a:pt x="0" y="20"/>
                  </a:lnTo>
                  <a:cubicBezTo>
                    <a:pt x="0" y="30"/>
                    <a:pt x="10" y="40"/>
                    <a:pt x="10" y="50"/>
                  </a:cubicBezTo>
                  <a:cubicBezTo>
                    <a:pt x="129" y="328"/>
                    <a:pt x="258" y="714"/>
                    <a:pt x="347" y="1111"/>
                  </a:cubicBezTo>
                  <a:cubicBezTo>
                    <a:pt x="357" y="1131"/>
                    <a:pt x="357" y="1151"/>
                    <a:pt x="367" y="1170"/>
                  </a:cubicBezTo>
                  <a:cubicBezTo>
                    <a:pt x="387" y="1170"/>
                    <a:pt x="397" y="1170"/>
                    <a:pt x="417" y="1160"/>
                  </a:cubicBezTo>
                  <a:cubicBezTo>
                    <a:pt x="417" y="1141"/>
                    <a:pt x="407" y="1121"/>
                    <a:pt x="397" y="1091"/>
                  </a:cubicBezTo>
                  <a:cubicBezTo>
                    <a:pt x="298" y="704"/>
                    <a:pt x="149" y="318"/>
                    <a:pt x="30" y="40"/>
                  </a:cubicBezTo>
                  <a:cubicBezTo>
                    <a:pt x="20" y="20"/>
                    <a:pt x="10" y="1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" name="Google Shape;8136;p71">
              <a:extLst>
                <a:ext uri="{FF2B5EF4-FFF2-40B4-BE49-F238E27FC236}">
                  <a16:creationId xmlns:a16="http://schemas.microsoft.com/office/drawing/2014/main" id="{8B45C38C-0C62-8A22-BABA-17879347C54E}"/>
                </a:ext>
              </a:extLst>
            </p:cNvPr>
            <p:cNvSpPr/>
            <p:nvPr/>
          </p:nvSpPr>
          <p:spPr>
            <a:xfrm>
              <a:off x="3841959" y="2818860"/>
              <a:ext cx="37486" cy="95458"/>
            </a:xfrm>
            <a:custGeom>
              <a:avLst/>
              <a:gdLst/>
              <a:ahLst/>
              <a:cxnLst/>
              <a:rect l="l" t="t" r="r" b="b"/>
              <a:pathLst>
                <a:path w="269" h="685" extrusionOk="0">
                  <a:moveTo>
                    <a:pt x="10" y="0"/>
                  </a:moveTo>
                  <a:cubicBezTo>
                    <a:pt x="0" y="10"/>
                    <a:pt x="0" y="20"/>
                    <a:pt x="0" y="30"/>
                  </a:cubicBezTo>
                  <a:cubicBezTo>
                    <a:pt x="80" y="219"/>
                    <a:pt x="159" y="447"/>
                    <a:pt x="228" y="685"/>
                  </a:cubicBezTo>
                  <a:lnTo>
                    <a:pt x="268" y="685"/>
                  </a:lnTo>
                  <a:cubicBezTo>
                    <a:pt x="179" y="427"/>
                    <a:pt x="90" y="189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" name="Google Shape;8137;p71">
              <a:extLst>
                <a:ext uri="{FF2B5EF4-FFF2-40B4-BE49-F238E27FC236}">
                  <a16:creationId xmlns:a16="http://schemas.microsoft.com/office/drawing/2014/main" id="{00084268-3DDC-E9FC-1F07-0482D79D7731}"/>
                </a:ext>
              </a:extLst>
            </p:cNvPr>
            <p:cNvSpPr/>
            <p:nvPr/>
          </p:nvSpPr>
          <p:spPr>
            <a:xfrm>
              <a:off x="3846139" y="2810499"/>
              <a:ext cx="52537" cy="101032"/>
            </a:xfrm>
            <a:custGeom>
              <a:avLst/>
              <a:gdLst/>
              <a:ahLst/>
              <a:cxnLst/>
              <a:rect l="l" t="t" r="r" b="b"/>
              <a:pathLst>
                <a:path w="377" h="725" extrusionOk="0">
                  <a:moveTo>
                    <a:pt x="10" y="1"/>
                  </a:moveTo>
                  <a:cubicBezTo>
                    <a:pt x="10" y="1"/>
                    <a:pt x="0" y="1"/>
                    <a:pt x="0" y="11"/>
                  </a:cubicBezTo>
                  <a:cubicBezTo>
                    <a:pt x="109" y="199"/>
                    <a:pt x="228" y="447"/>
                    <a:pt x="337" y="725"/>
                  </a:cubicBezTo>
                  <a:cubicBezTo>
                    <a:pt x="357" y="715"/>
                    <a:pt x="367" y="715"/>
                    <a:pt x="377" y="715"/>
                  </a:cubicBezTo>
                  <a:cubicBezTo>
                    <a:pt x="258" y="447"/>
                    <a:pt x="129" y="189"/>
                    <a:pt x="1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" name="Google Shape;8138;p71">
              <a:extLst>
                <a:ext uri="{FF2B5EF4-FFF2-40B4-BE49-F238E27FC236}">
                  <a16:creationId xmlns:a16="http://schemas.microsoft.com/office/drawing/2014/main" id="{0E1DD1D8-025B-0636-EBC8-788B4001B681}"/>
                </a:ext>
              </a:extLst>
            </p:cNvPr>
            <p:cNvSpPr/>
            <p:nvPr/>
          </p:nvSpPr>
          <p:spPr>
            <a:xfrm>
              <a:off x="3127626" y="2988873"/>
              <a:ext cx="580414" cy="139634"/>
            </a:xfrm>
            <a:custGeom>
              <a:avLst/>
              <a:gdLst/>
              <a:ahLst/>
              <a:cxnLst/>
              <a:rect l="l" t="t" r="r" b="b"/>
              <a:pathLst>
                <a:path w="4165" h="1002" extrusionOk="0">
                  <a:moveTo>
                    <a:pt x="4165" y="0"/>
                  </a:moveTo>
                  <a:cubicBezTo>
                    <a:pt x="4155" y="10"/>
                    <a:pt x="4145" y="10"/>
                    <a:pt x="4125" y="10"/>
                  </a:cubicBezTo>
                  <a:cubicBezTo>
                    <a:pt x="4006" y="40"/>
                    <a:pt x="3827" y="89"/>
                    <a:pt x="3619" y="159"/>
                  </a:cubicBezTo>
                  <a:cubicBezTo>
                    <a:pt x="3193" y="288"/>
                    <a:pt x="2628" y="426"/>
                    <a:pt x="2053" y="545"/>
                  </a:cubicBezTo>
                  <a:cubicBezTo>
                    <a:pt x="1487" y="664"/>
                    <a:pt x="902" y="763"/>
                    <a:pt x="476" y="813"/>
                  </a:cubicBezTo>
                  <a:cubicBezTo>
                    <a:pt x="288" y="833"/>
                    <a:pt x="119" y="853"/>
                    <a:pt x="0" y="863"/>
                  </a:cubicBezTo>
                  <a:cubicBezTo>
                    <a:pt x="139" y="912"/>
                    <a:pt x="298" y="962"/>
                    <a:pt x="486" y="1001"/>
                  </a:cubicBezTo>
                  <a:lnTo>
                    <a:pt x="496" y="1001"/>
                  </a:lnTo>
                  <a:cubicBezTo>
                    <a:pt x="555" y="1001"/>
                    <a:pt x="615" y="982"/>
                    <a:pt x="674" y="972"/>
                  </a:cubicBezTo>
                  <a:cubicBezTo>
                    <a:pt x="744" y="962"/>
                    <a:pt x="813" y="952"/>
                    <a:pt x="883" y="942"/>
                  </a:cubicBezTo>
                  <a:cubicBezTo>
                    <a:pt x="1012" y="912"/>
                    <a:pt x="1150" y="892"/>
                    <a:pt x="1289" y="863"/>
                  </a:cubicBezTo>
                  <a:cubicBezTo>
                    <a:pt x="1368" y="843"/>
                    <a:pt x="1458" y="823"/>
                    <a:pt x="1547" y="803"/>
                  </a:cubicBezTo>
                  <a:cubicBezTo>
                    <a:pt x="1636" y="783"/>
                    <a:pt x="1725" y="763"/>
                    <a:pt x="1815" y="734"/>
                  </a:cubicBezTo>
                  <a:cubicBezTo>
                    <a:pt x="1844" y="734"/>
                    <a:pt x="1874" y="724"/>
                    <a:pt x="1904" y="714"/>
                  </a:cubicBezTo>
                  <a:cubicBezTo>
                    <a:pt x="2023" y="684"/>
                    <a:pt x="2142" y="654"/>
                    <a:pt x="2271" y="615"/>
                  </a:cubicBezTo>
                  <a:cubicBezTo>
                    <a:pt x="2301" y="615"/>
                    <a:pt x="2340" y="595"/>
                    <a:pt x="2380" y="585"/>
                  </a:cubicBezTo>
                  <a:cubicBezTo>
                    <a:pt x="2558" y="535"/>
                    <a:pt x="2747" y="486"/>
                    <a:pt x="2935" y="416"/>
                  </a:cubicBezTo>
                  <a:cubicBezTo>
                    <a:pt x="3044" y="387"/>
                    <a:pt x="3143" y="357"/>
                    <a:pt x="3242" y="317"/>
                  </a:cubicBezTo>
                  <a:cubicBezTo>
                    <a:pt x="3352" y="288"/>
                    <a:pt x="3461" y="258"/>
                    <a:pt x="3560" y="218"/>
                  </a:cubicBezTo>
                  <a:cubicBezTo>
                    <a:pt x="3669" y="178"/>
                    <a:pt x="3778" y="139"/>
                    <a:pt x="3887" y="99"/>
                  </a:cubicBezTo>
                  <a:lnTo>
                    <a:pt x="3907" y="99"/>
                  </a:lnTo>
                  <a:cubicBezTo>
                    <a:pt x="3917" y="89"/>
                    <a:pt x="3937" y="79"/>
                    <a:pt x="3966" y="69"/>
                  </a:cubicBezTo>
                  <a:lnTo>
                    <a:pt x="3996" y="69"/>
                  </a:lnTo>
                  <a:cubicBezTo>
                    <a:pt x="4036" y="50"/>
                    <a:pt x="4095" y="30"/>
                    <a:pt x="4165" y="10"/>
                  </a:cubicBezTo>
                  <a:cubicBezTo>
                    <a:pt x="4165" y="10"/>
                    <a:pt x="4165" y="10"/>
                    <a:pt x="416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" name="Google Shape;8139;p71">
              <a:extLst>
                <a:ext uri="{FF2B5EF4-FFF2-40B4-BE49-F238E27FC236}">
                  <a16:creationId xmlns:a16="http://schemas.microsoft.com/office/drawing/2014/main" id="{F98F0CEC-B34E-4D49-5471-9FC29F2182A7}"/>
                </a:ext>
              </a:extLst>
            </p:cNvPr>
            <p:cNvSpPr/>
            <p:nvPr/>
          </p:nvSpPr>
          <p:spPr>
            <a:xfrm>
              <a:off x="3777019" y="2875438"/>
              <a:ext cx="808398" cy="94204"/>
            </a:xfrm>
            <a:custGeom>
              <a:avLst/>
              <a:gdLst/>
              <a:ahLst/>
              <a:cxnLst/>
              <a:rect l="l" t="t" r="r" b="b"/>
              <a:pathLst>
                <a:path w="5801" h="676" extrusionOk="0">
                  <a:moveTo>
                    <a:pt x="3431" y="1"/>
                  </a:moveTo>
                  <a:cubicBezTo>
                    <a:pt x="3243" y="11"/>
                    <a:pt x="3054" y="11"/>
                    <a:pt x="2866" y="21"/>
                  </a:cubicBezTo>
                  <a:cubicBezTo>
                    <a:pt x="2102" y="60"/>
                    <a:pt x="1339" y="160"/>
                    <a:pt x="774" y="269"/>
                  </a:cubicBezTo>
                  <a:cubicBezTo>
                    <a:pt x="516" y="308"/>
                    <a:pt x="298" y="358"/>
                    <a:pt x="139" y="388"/>
                  </a:cubicBezTo>
                  <a:cubicBezTo>
                    <a:pt x="139" y="398"/>
                    <a:pt x="129" y="417"/>
                    <a:pt x="119" y="427"/>
                  </a:cubicBezTo>
                  <a:lnTo>
                    <a:pt x="109" y="437"/>
                  </a:lnTo>
                  <a:cubicBezTo>
                    <a:pt x="70" y="517"/>
                    <a:pt x="30" y="596"/>
                    <a:pt x="0" y="675"/>
                  </a:cubicBezTo>
                  <a:cubicBezTo>
                    <a:pt x="30" y="675"/>
                    <a:pt x="50" y="665"/>
                    <a:pt x="80" y="655"/>
                  </a:cubicBezTo>
                  <a:cubicBezTo>
                    <a:pt x="288" y="606"/>
                    <a:pt x="526" y="546"/>
                    <a:pt x="794" y="477"/>
                  </a:cubicBezTo>
                  <a:cubicBezTo>
                    <a:pt x="932" y="447"/>
                    <a:pt x="1071" y="417"/>
                    <a:pt x="1220" y="388"/>
                  </a:cubicBezTo>
                  <a:cubicBezTo>
                    <a:pt x="1260" y="378"/>
                    <a:pt x="1299" y="378"/>
                    <a:pt x="1339" y="368"/>
                  </a:cubicBezTo>
                  <a:cubicBezTo>
                    <a:pt x="1398" y="358"/>
                    <a:pt x="1458" y="348"/>
                    <a:pt x="1517" y="338"/>
                  </a:cubicBezTo>
                  <a:cubicBezTo>
                    <a:pt x="1527" y="328"/>
                    <a:pt x="1537" y="328"/>
                    <a:pt x="1547" y="328"/>
                  </a:cubicBezTo>
                  <a:cubicBezTo>
                    <a:pt x="1626" y="318"/>
                    <a:pt x="1706" y="298"/>
                    <a:pt x="1775" y="288"/>
                  </a:cubicBezTo>
                  <a:cubicBezTo>
                    <a:pt x="1974" y="259"/>
                    <a:pt x="2172" y="229"/>
                    <a:pt x="2380" y="199"/>
                  </a:cubicBezTo>
                  <a:cubicBezTo>
                    <a:pt x="2459" y="189"/>
                    <a:pt x="2539" y="179"/>
                    <a:pt x="2628" y="170"/>
                  </a:cubicBezTo>
                  <a:cubicBezTo>
                    <a:pt x="2757" y="160"/>
                    <a:pt x="2886" y="150"/>
                    <a:pt x="3025" y="140"/>
                  </a:cubicBezTo>
                  <a:cubicBezTo>
                    <a:pt x="3114" y="130"/>
                    <a:pt x="3193" y="120"/>
                    <a:pt x="3282" y="120"/>
                  </a:cubicBezTo>
                  <a:cubicBezTo>
                    <a:pt x="3391" y="110"/>
                    <a:pt x="3500" y="100"/>
                    <a:pt x="3600" y="100"/>
                  </a:cubicBezTo>
                  <a:cubicBezTo>
                    <a:pt x="3709" y="100"/>
                    <a:pt x="3808" y="90"/>
                    <a:pt x="3907" y="90"/>
                  </a:cubicBezTo>
                  <a:cubicBezTo>
                    <a:pt x="4076" y="90"/>
                    <a:pt x="4244" y="90"/>
                    <a:pt x="4403" y="100"/>
                  </a:cubicBezTo>
                  <a:cubicBezTo>
                    <a:pt x="4482" y="100"/>
                    <a:pt x="4552" y="100"/>
                    <a:pt x="4631" y="110"/>
                  </a:cubicBezTo>
                  <a:cubicBezTo>
                    <a:pt x="4720" y="110"/>
                    <a:pt x="4799" y="120"/>
                    <a:pt x="4889" y="130"/>
                  </a:cubicBezTo>
                  <a:cubicBezTo>
                    <a:pt x="4938" y="130"/>
                    <a:pt x="4978" y="140"/>
                    <a:pt x="5027" y="140"/>
                  </a:cubicBezTo>
                  <a:cubicBezTo>
                    <a:pt x="5037" y="140"/>
                    <a:pt x="5057" y="150"/>
                    <a:pt x="5067" y="150"/>
                  </a:cubicBezTo>
                  <a:lnTo>
                    <a:pt x="5077" y="150"/>
                  </a:lnTo>
                  <a:cubicBezTo>
                    <a:pt x="5097" y="150"/>
                    <a:pt x="5117" y="150"/>
                    <a:pt x="5127" y="160"/>
                  </a:cubicBezTo>
                  <a:cubicBezTo>
                    <a:pt x="5246" y="170"/>
                    <a:pt x="5365" y="189"/>
                    <a:pt x="5484" y="209"/>
                  </a:cubicBezTo>
                  <a:cubicBezTo>
                    <a:pt x="5543" y="219"/>
                    <a:pt x="5603" y="229"/>
                    <a:pt x="5662" y="239"/>
                  </a:cubicBezTo>
                  <a:cubicBezTo>
                    <a:pt x="5712" y="249"/>
                    <a:pt x="5751" y="259"/>
                    <a:pt x="5801" y="269"/>
                  </a:cubicBezTo>
                  <a:cubicBezTo>
                    <a:pt x="5761" y="259"/>
                    <a:pt x="5702" y="239"/>
                    <a:pt x="5632" y="229"/>
                  </a:cubicBezTo>
                  <a:cubicBezTo>
                    <a:pt x="5474" y="189"/>
                    <a:pt x="5246" y="140"/>
                    <a:pt x="4958" y="90"/>
                  </a:cubicBezTo>
                  <a:cubicBezTo>
                    <a:pt x="4819" y="70"/>
                    <a:pt x="4661" y="51"/>
                    <a:pt x="4502" y="41"/>
                  </a:cubicBezTo>
                  <a:cubicBezTo>
                    <a:pt x="4333" y="31"/>
                    <a:pt x="4165" y="21"/>
                    <a:pt x="3986" y="11"/>
                  </a:cubicBezTo>
                  <a:cubicBezTo>
                    <a:pt x="3808" y="1"/>
                    <a:pt x="3619" y="1"/>
                    <a:pt x="343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" name="Google Shape;8140;p71">
              <a:extLst>
                <a:ext uri="{FF2B5EF4-FFF2-40B4-BE49-F238E27FC236}">
                  <a16:creationId xmlns:a16="http://schemas.microsoft.com/office/drawing/2014/main" id="{E4BA4FF4-F377-E646-5365-2C9ED108B966}"/>
                </a:ext>
              </a:extLst>
            </p:cNvPr>
            <p:cNvSpPr/>
            <p:nvPr/>
          </p:nvSpPr>
          <p:spPr>
            <a:xfrm>
              <a:off x="2725448" y="3131432"/>
              <a:ext cx="121796" cy="336960"/>
            </a:xfrm>
            <a:custGeom>
              <a:avLst/>
              <a:gdLst/>
              <a:ahLst/>
              <a:cxnLst/>
              <a:rect l="l" t="t" r="r" b="b"/>
              <a:pathLst>
                <a:path w="874" h="2418" extrusionOk="0">
                  <a:moveTo>
                    <a:pt x="713" y="1"/>
                  </a:moveTo>
                  <a:cubicBezTo>
                    <a:pt x="712" y="1"/>
                    <a:pt x="710" y="3"/>
                    <a:pt x="705" y="8"/>
                  </a:cubicBezTo>
                  <a:cubicBezTo>
                    <a:pt x="693" y="5"/>
                    <a:pt x="682" y="4"/>
                    <a:pt x="670" y="4"/>
                  </a:cubicBezTo>
                  <a:cubicBezTo>
                    <a:pt x="641" y="4"/>
                    <a:pt x="611" y="11"/>
                    <a:pt x="576" y="18"/>
                  </a:cubicBezTo>
                  <a:cubicBezTo>
                    <a:pt x="506" y="38"/>
                    <a:pt x="427" y="78"/>
                    <a:pt x="358" y="147"/>
                  </a:cubicBezTo>
                  <a:cubicBezTo>
                    <a:pt x="328" y="177"/>
                    <a:pt x="298" y="226"/>
                    <a:pt x="278" y="256"/>
                  </a:cubicBezTo>
                  <a:cubicBezTo>
                    <a:pt x="249" y="286"/>
                    <a:pt x="229" y="325"/>
                    <a:pt x="209" y="375"/>
                  </a:cubicBezTo>
                  <a:cubicBezTo>
                    <a:pt x="169" y="454"/>
                    <a:pt x="130" y="534"/>
                    <a:pt x="100" y="633"/>
                  </a:cubicBezTo>
                  <a:cubicBezTo>
                    <a:pt x="31" y="811"/>
                    <a:pt x="1" y="1029"/>
                    <a:pt x="11" y="1238"/>
                  </a:cubicBezTo>
                  <a:cubicBezTo>
                    <a:pt x="11" y="1446"/>
                    <a:pt x="50" y="1654"/>
                    <a:pt x="120" y="1843"/>
                  </a:cubicBezTo>
                  <a:cubicBezTo>
                    <a:pt x="150" y="1932"/>
                    <a:pt x="189" y="2011"/>
                    <a:pt x="229" y="2090"/>
                  </a:cubicBezTo>
                  <a:cubicBezTo>
                    <a:pt x="239" y="2110"/>
                    <a:pt x="249" y="2130"/>
                    <a:pt x="259" y="2150"/>
                  </a:cubicBezTo>
                  <a:cubicBezTo>
                    <a:pt x="278" y="2180"/>
                    <a:pt x="278" y="2190"/>
                    <a:pt x="298" y="2209"/>
                  </a:cubicBezTo>
                  <a:cubicBezTo>
                    <a:pt x="338" y="2259"/>
                    <a:pt x="368" y="2289"/>
                    <a:pt x="407" y="2318"/>
                  </a:cubicBezTo>
                  <a:cubicBezTo>
                    <a:pt x="487" y="2388"/>
                    <a:pt x="576" y="2418"/>
                    <a:pt x="645" y="2418"/>
                  </a:cubicBezTo>
                  <a:cubicBezTo>
                    <a:pt x="744" y="2388"/>
                    <a:pt x="814" y="2378"/>
                    <a:pt x="854" y="2368"/>
                  </a:cubicBezTo>
                  <a:lnTo>
                    <a:pt x="854" y="2368"/>
                  </a:lnTo>
                  <a:cubicBezTo>
                    <a:pt x="839" y="2370"/>
                    <a:pt x="824" y="2370"/>
                    <a:pt x="809" y="2370"/>
                  </a:cubicBezTo>
                  <a:cubicBezTo>
                    <a:pt x="638" y="2370"/>
                    <a:pt x="480" y="2265"/>
                    <a:pt x="407" y="2100"/>
                  </a:cubicBezTo>
                  <a:cubicBezTo>
                    <a:pt x="80" y="1297"/>
                    <a:pt x="249" y="653"/>
                    <a:pt x="417" y="296"/>
                  </a:cubicBezTo>
                  <a:cubicBezTo>
                    <a:pt x="487" y="138"/>
                    <a:pt x="642" y="43"/>
                    <a:pt x="807" y="43"/>
                  </a:cubicBezTo>
                  <a:cubicBezTo>
                    <a:pt x="829" y="43"/>
                    <a:pt x="851" y="44"/>
                    <a:pt x="873" y="48"/>
                  </a:cubicBezTo>
                  <a:cubicBezTo>
                    <a:pt x="854" y="38"/>
                    <a:pt x="794" y="28"/>
                    <a:pt x="715" y="8"/>
                  </a:cubicBezTo>
                  <a:cubicBezTo>
                    <a:pt x="715" y="3"/>
                    <a:pt x="715" y="1"/>
                    <a:pt x="713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" name="Google Shape;8141;p71">
              <a:extLst>
                <a:ext uri="{FF2B5EF4-FFF2-40B4-BE49-F238E27FC236}">
                  <a16:creationId xmlns:a16="http://schemas.microsoft.com/office/drawing/2014/main" id="{84686CA8-A350-C07C-0A6C-95FF27A54E27}"/>
                </a:ext>
              </a:extLst>
            </p:cNvPr>
            <p:cNvSpPr/>
            <p:nvPr/>
          </p:nvSpPr>
          <p:spPr>
            <a:xfrm>
              <a:off x="3239528" y="3465465"/>
              <a:ext cx="440919" cy="161791"/>
            </a:xfrm>
            <a:custGeom>
              <a:avLst/>
              <a:gdLst/>
              <a:ahLst/>
              <a:cxnLst/>
              <a:rect l="l" t="t" r="r" b="b"/>
              <a:pathLst>
                <a:path w="3164" h="1161" extrusionOk="0">
                  <a:moveTo>
                    <a:pt x="238" y="1"/>
                  </a:moveTo>
                  <a:cubicBezTo>
                    <a:pt x="189" y="40"/>
                    <a:pt x="119" y="90"/>
                    <a:pt x="0" y="150"/>
                  </a:cubicBezTo>
                  <a:cubicBezTo>
                    <a:pt x="70" y="159"/>
                    <a:pt x="149" y="179"/>
                    <a:pt x="238" y="199"/>
                  </a:cubicBezTo>
                  <a:cubicBezTo>
                    <a:pt x="278" y="209"/>
                    <a:pt x="328" y="219"/>
                    <a:pt x="377" y="229"/>
                  </a:cubicBezTo>
                  <a:cubicBezTo>
                    <a:pt x="417" y="239"/>
                    <a:pt x="456" y="249"/>
                    <a:pt x="496" y="259"/>
                  </a:cubicBezTo>
                  <a:cubicBezTo>
                    <a:pt x="595" y="288"/>
                    <a:pt x="694" y="318"/>
                    <a:pt x="794" y="348"/>
                  </a:cubicBezTo>
                  <a:cubicBezTo>
                    <a:pt x="883" y="378"/>
                    <a:pt x="972" y="407"/>
                    <a:pt x="1061" y="437"/>
                  </a:cubicBezTo>
                  <a:cubicBezTo>
                    <a:pt x="1081" y="437"/>
                    <a:pt x="1091" y="447"/>
                    <a:pt x="1101" y="447"/>
                  </a:cubicBezTo>
                  <a:lnTo>
                    <a:pt x="1180" y="477"/>
                  </a:lnTo>
                  <a:cubicBezTo>
                    <a:pt x="1190" y="487"/>
                    <a:pt x="1190" y="487"/>
                    <a:pt x="1190" y="487"/>
                  </a:cubicBezTo>
                  <a:cubicBezTo>
                    <a:pt x="1210" y="497"/>
                    <a:pt x="1230" y="506"/>
                    <a:pt x="1260" y="516"/>
                  </a:cubicBezTo>
                  <a:lnTo>
                    <a:pt x="1418" y="586"/>
                  </a:lnTo>
                  <a:cubicBezTo>
                    <a:pt x="1498" y="616"/>
                    <a:pt x="1577" y="645"/>
                    <a:pt x="1656" y="675"/>
                  </a:cubicBezTo>
                  <a:cubicBezTo>
                    <a:pt x="1706" y="705"/>
                    <a:pt x="1755" y="725"/>
                    <a:pt x="1805" y="735"/>
                  </a:cubicBezTo>
                  <a:cubicBezTo>
                    <a:pt x="1934" y="784"/>
                    <a:pt x="2053" y="834"/>
                    <a:pt x="2182" y="873"/>
                  </a:cubicBezTo>
                  <a:cubicBezTo>
                    <a:pt x="2231" y="893"/>
                    <a:pt x="2271" y="903"/>
                    <a:pt x="2320" y="923"/>
                  </a:cubicBezTo>
                  <a:cubicBezTo>
                    <a:pt x="2430" y="953"/>
                    <a:pt x="2529" y="982"/>
                    <a:pt x="2618" y="1012"/>
                  </a:cubicBezTo>
                  <a:cubicBezTo>
                    <a:pt x="2648" y="1022"/>
                    <a:pt x="2677" y="1022"/>
                    <a:pt x="2697" y="1032"/>
                  </a:cubicBezTo>
                  <a:cubicBezTo>
                    <a:pt x="2747" y="1052"/>
                    <a:pt x="2796" y="1062"/>
                    <a:pt x="2836" y="1072"/>
                  </a:cubicBezTo>
                  <a:cubicBezTo>
                    <a:pt x="2886" y="1091"/>
                    <a:pt x="2935" y="1101"/>
                    <a:pt x="2975" y="1111"/>
                  </a:cubicBezTo>
                  <a:cubicBezTo>
                    <a:pt x="3064" y="1131"/>
                    <a:pt x="3124" y="1151"/>
                    <a:pt x="3153" y="1161"/>
                  </a:cubicBezTo>
                  <a:lnTo>
                    <a:pt x="3163" y="1161"/>
                  </a:lnTo>
                  <a:cubicBezTo>
                    <a:pt x="3163" y="1161"/>
                    <a:pt x="3153" y="1161"/>
                    <a:pt x="3153" y="1151"/>
                  </a:cubicBezTo>
                  <a:cubicBezTo>
                    <a:pt x="3094" y="1131"/>
                    <a:pt x="3034" y="1121"/>
                    <a:pt x="2975" y="1101"/>
                  </a:cubicBezTo>
                  <a:cubicBezTo>
                    <a:pt x="2935" y="1082"/>
                    <a:pt x="2896" y="1072"/>
                    <a:pt x="2856" y="1052"/>
                  </a:cubicBezTo>
                  <a:cubicBezTo>
                    <a:pt x="2806" y="1042"/>
                    <a:pt x="2757" y="1022"/>
                    <a:pt x="2717" y="1012"/>
                  </a:cubicBezTo>
                  <a:cubicBezTo>
                    <a:pt x="2608" y="972"/>
                    <a:pt x="2509" y="933"/>
                    <a:pt x="2410" y="893"/>
                  </a:cubicBezTo>
                  <a:cubicBezTo>
                    <a:pt x="2390" y="893"/>
                    <a:pt x="2370" y="883"/>
                    <a:pt x="2350" y="873"/>
                  </a:cubicBezTo>
                  <a:cubicBezTo>
                    <a:pt x="2301" y="854"/>
                    <a:pt x="2261" y="844"/>
                    <a:pt x="2221" y="824"/>
                  </a:cubicBezTo>
                  <a:cubicBezTo>
                    <a:pt x="2202" y="814"/>
                    <a:pt x="2192" y="814"/>
                    <a:pt x="2172" y="804"/>
                  </a:cubicBezTo>
                  <a:cubicBezTo>
                    <a:pt x="2073" y="764"/>
                    <a:pt x="1973" y="725"/>
                    <a:pt x="1874" y="675"/>
                  </a:cubicBezTo>
                  <a:cubicBezTo>
                    <a:pt x="1825" y="655"/>
                    <a:pt x="1775" y="635"/>
                    <a:pt x="1735" y="616"/>
                  </a:cubicBezTo>
                  <a:cubicBezTo>
                    <a:pt x="1587" y="546"/>
                    <a:pt x="1438" y="477"/>
                    <a:pt x="1299" y="407"/>
                  </a:cubicBezTo>
                  <a:cubicBezTo>
                    <a:pt x="1289" y="397"/>
                    <a:pt x="1279" y="387"/>
                    <a:pt x="1260" y="378"/>
                  </a:cubicBezTo>
                  <a:cubicBezTo>
                    <a:pt x="1260" y="378"/>
                    <a:pt x="1230" y="368"/>
                    <a:pt x="1180" y="338"/>
                  </a:cubicBezTo>
                  <a:cubicBezTo>
                    <a:pt x="1131" y="328"/>
                    <a:pt x="1071" y="298"/>
                    <a:pt x="992" y="259"/>
                  </a:cubicBezTo>
                  <a:cubicBezTo>
                    <a:pt x="972" y="259"/>
                    <a:pt x="952" y="249"/>
                    <a:pt x="932" y="239"/>
                  </a:cubicBezTo>
                  <a:cubicBezTo>
                    <a:pt x="903" y="229"/>
                    <a:pt x="863" y="209"/>
                    <a:pt x="833" y="199"/>
                  </a:cubicBezTo>
                  <a:cubicBezTo>
                    <a:pt x="784" y="179"/>
                    <a:pt x="734" y="159"/>
                    <a:pt x="675" y="140"/>
                  </a:cubicBezTo>
                  <a:cubicBezTo>
                    <a:pt x="655" y="140"/>
                    <a:pt x="645" y="130"/>
                    <a:pt x="635" y="130"/>
                  </a:cubicBezTo>
                  <a:cubicBezTo>
                    <a:pt x="605" y="120"/>
                    <a:pt x="585" y="110"/>
                    <a:pt x="556" y="100"/>
                  </a:cubicBezTo>
                  <a:lnTo>
                    <a:pt x="546" y="100"/>
                  </a:lnTo>
                  <a:cubicBezTo>
                    <a:pt x="446" y="70"/>
                    <a:pt x="347" y="3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" name="Google Shape;8142;p71">
              <a:extLst>
                <a:ext uri="{FF2B5EF4-FFF2-40B4-BE49-F238E27FC236}">
                  <a16:creationId xmlns:a16="http://schemas.microsoft.com/office/drawing/2014/main" id="{9440C7AC-5605-56BE-A332-D880D42D77F1}"/>
                </a:ext>
              </a:extLst>
            </p:cNvPr>
            <p:cNvSpPr/>
            <p:nvPr/>
          </p:nvSpPr>
          <p:spPr>
            <a:xfrm>
              <a:off x="4943140" y="3399132"/>
              <a:ext cx="518401" cy="235092"/>
            </a:xfrm>
            <a:custGeom>
              <a:avLst/>
              <a:gdLst/>
              <a:ahLst/>
              <a:cxnLst/>
              <a:rect l="l" t="t" r="r" b="b"/>
              <a:pathLst>
                <a:path w="3720" h="1687" extrusionOk="0">
                  <a:moveTo>
                    <a:pt x="3719" y="1"/>
                  </a:moveTo>
                  <a:lnTo>
                    <a:pt x="3719" y="1"/>
                  </a:lnTo>
                  <a:cubicBezTo>
                    <a:pt x="3719" y="1"/>
                    <a:pt x="3670" y="31"/>
                    <a:pt x="3580" y="100"/>
                  </a:cubicBezTo>
                  <a:cubicBezTo>
                    <a:pt x="3481" y="160"/>
                    <a:pt x="3352" y="239"/>
                    <a:pt x="3184" y="338"/>
                  </a:cubicBezTo>
                  <a:cubicBezTo>
                    <a:pt x="3015" y="437"/>
                    <a:pt x="2817" y="536"/>
                    <a:pt x="2599" y="635"/>
                  </a:cubicBezTo>
                  <a:cubicBezTo>
                    <a:pt x="2391" y="745"/>
                    <a:pt x="2153" y="854"/>
                    <a:pt x="1915" y="953"/>
                  </a:cubicBezTo>
                  <a:cubicBezTo>
                    <a:pt x="1796" y="1002"/>
                    <a:pt x="1687" y="1052"/>
                    <a:pt x="1568" y="1101"/>
                  </a:cubicBezTo>
                  <a:cubicBezTo>
                    <a:pt x="1449" y="1151"/>
                    <a:pt x="1330" y="1191"/>
                    <a:pt x="1221" y="1230"/>
                  </a:cubicBezTo>
                  <a:cubicBezTo>
                    <a:pt x="1002" y="1320"/>
                    <a:pt x="784" y="1399"/>
                    <a:pt x="606" y="1468"/>
                  </a:cubicBezTo>
                  <a:cubicBezTo>
                    <a:pt x="427" y="1528"/>
                    <a:pt x="279" y="1587"/>
                    <a:pt x="169" y="1617"/>
                  </a:cubicBezTo>
                  <a:cubicBezTo>
                    <a:pt x="60" y="1657"/>
                    <a:pt x="1" y="1686"/>
                    <a:pt x="1" y="1686"/>
                  </a:cubicBezTo>
                  <a:lnTo>
                    <a:pt x="179" y="1647"/>
                  </a:lnTo>
                  <a:cubicBezTo>
                    <a:pt x="288" y="1617"/>
                    <a:pt x="447" y="1577"/>
                    <a:pt x="626" y="1528"/>
                  </a:cubicBezTo>
                  <a:cubicBezTo>
                    <a:pt x="814" y="1468"/>
                    <a:pt x="1032" y="1409"/>
                    <a:pt x="1260" y="1330"/>
                  </a:cubicBezTo>
                  <a:cubicBezTo>
                    <a:pt x="1488" y="1250"/>
                    <a:pt x="1726" y="1161"/>
                    <a:pt x="1964" y="1052"/>
                  </a:cubicBezTo>
                  <a:cubicBezTo>
                    <a:pt x="2202" y="953"/>
                    <a:pt x="2430" y="844"/>
                    <a:pt x="2648" y="725"/>
                  </a:cubicBezTo>
                  <a:cubicBezTo>
                    <a:pt x="2757" y="675"/>
                    <a:pt x="2857" y="616"/>
                    <a:pt x="2946" y="556"/>
                  </a:cubicBezTo>
                  <a:cubicBezTo>
                    <a:pt x="3045" y="497"/>
                    <a:pt x="3134" y="447"/>
                    <a:pt x="3213" y="388"/>
                  </a:cubicBezTo>
                  <a:cubicBezTo>
                    <a:pt x="3372" y="288"/>
                    <a:pt x="3501" y="179"/>
                    <a:pt x="3590" y="110"/>
                  </a:cubicBezTo>
                  <a:cubicBezTo>
                    <a:pt x="3679" y="41"/>
                    <a:pt x="3719" y="1"/>
                    <a:pt x="371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" name="Google Shape;8143;p71">
              <a:extLst>
                <a:ext uri="{FF2B5EF4-FFF2-40B4-BE49-F238E27FC236}">
                  <a16:creationId xmlns:a16="http://schemas.microsoft.com/office/drawing/2014/main" id="{5BCC2C34-64EE-1106-C691-0B64430CA999}"/>
                </a:ext>
              </a:extLst>
            </p:cNvPr>
            <p:cNvSpPr/>
            <p:nvPr/>
          </p:nvSpPr>
          <p:spPr>
            <a:xfrm>
              <a:off x="3059900" y="3497238"/>
              <a:ext cx="248888" cy="117616"/>
            </a:xfrm>
            <a:custGeom>
              <a:avLst/>
              <a:gdLst/>
              <a:ahLst/>
              <a:cxnLst/>
              <a:rect l="l" t="t" r="r" b="b"/>
              <a:pathLst>
                <a:path w="1786" h="844" extrusionOk="0">
                  <a:moveTo>
                    <a:pt x="1666" y="1"/>
                  </a:moveTo>
                  <a:cubicBezTo>
                    <a:pt x="1577" y="70"/>
                    <a:pt x="1478" y="140"/>
                    <a:pt x="1379" y="199"/>
                  </a:cubicBezTo>
                  <a:cubicBezTo>
                    <a:pt x="1220" y="298"/>
                    <a:pt x="1051" y="397"/>
                    <a:pt x="893" y="477"/>
                  </a:cubicBezTo>
                  <a:cubicBezTo>
                    <a:pt x="813" y="526"/>
                    <a:pt x="734" y="566"/>
                    <a:pt x="665" y="596"/>
                  </a:cubicBezTo>
                  <a:cubicBezTo>
                    <a:pt x="585" y="626"/>
                    <a:pt x="516" y="665"/>
                    <a:pt x="447" y="685"/>
                  </a:cubicBezTo>
                  <a:cubicBezTo>
                    <a:pt x="387" y="715"/>
                    <a:pt x="328" y="735"/>
                    <a:pt x="268" y="754"/>
                  </a:cubicBezTo>
                  <a:cubicBezTo>
                    <a:pt x="209" y="774"/>
                    <a:pt x="169" y="794"/>
                    <a:pt x="129" y="804"/>
                  </a:cubicBezTo>
                  <a:cubicBezTo>
                    <a:pt x="50" y="834"/>
                    <a:pt x="0" y="844"/>
                    <a:pt x="0" y="844"/>
                  </a:cubicBezTo>
                  <a:cubicBezTo>
                    <a:pt x="0" y="844"/>
                    <a:pt x="50" y="834"/>
                    <a:pt x="129" y="814"/>
                  </a:cubicBezTo>
                  <a:cubicBezTo>
                    <a:pt x="169" y="804"/>
                    <a:pt x="218" y="784"/>
                    <a:pt x="278" y="774"/>
                  </a:cubicBezTo>
                  <a:cubicBezTo>
                    <a:pt x="328" y="754"/>
                    <a:pt x="387" y="735"/>
                    <a:pt x="456" y="705"/>
                  </a:cubicBezTo>
                  <a:cubicBezTo>
                    <a:pt x="526" y="685"/>
                    <a:pt x="595" y="655"/>
                    <a:pt x="675" y="626"/>
                  </a:cubicBezTo>
                  <a:cubicBezTo>
                    <a:pt x="754" y="596"/>
                    <a:pt x="833" y="556"/>
                    <a:pt x="913" y="516"/>
                  </a:cubicBezTo>
                  <a:cubicBezTo>
                    <a:pt x="1081" y="447"/>
                    <a:pt x="1250" y="358"/>
                    <a:pt x="1418" y="259"/>
                  </a:cubicBezTo>
                  <a:cubicBezTo>
                    <a:pt x="1547" y="189"/>
                    <a:pt x="1666" y="110"/>
                    <a:pt x="1785" y="31"/>
                  </a:cubicBezTo>
                  <a:cubicBezTo>
                    <a:pt x="1745" y="21"/>
                    <a:pt x="1706" y="11"/>
                    <a:pt x="1666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" name="Google Shape;8144;p71">
              <a:extLst>
                <a:ext uri="{FF2B5EF4-FFF2-40B4-BE49-F238E27FC236}">
                  <a16:creationId xmlns:a16="http://schemas.microsoft.com/office/drawing/2014/main" id="{6A5423B7-81A4-28F6-E7B1-A532A687C560}"/>
                </a:ext>
              </a:extLst>
            </p:cNvPr>
            <p:cNvSpPr/>
            <p:nvPr/>
          </p:nvSpPr>
          <p:spPr>
            <a:xfrm>
              <a:off x="3097247" y="3526363"/>
              <a:ext cx="308253" cy="161791"/>
            </a:xfrm>
            <a:custGeom>
              <a:avLst/>
              <a:gdLst/>
              <a:ahLst/>
              <a:cxnLst/>
              <a:rect l="l" t="t" r="r" b="b"/>
              <a:pathLst>
                <a:path w="2212" h="1161" extrusionOk="0">
                  <a:moveTo>
                    <a:pt x="2082" y="0"/>
                  </a:moveTo>
                  <a:cubicBezTo>
                    <a:pt x="1884" y="169"/>
                    <a:pt x="1636" y="347"/>
                    <a:pt x="1368" y="516"/>
                  </a:cubicBezTo>
                  <a:cubicBezTo>
                    <a:pt x="1210" y="625"/>
                    <a:pt x="1051" y="714"/>
                    <a:pt x="892" y="803"/>
                  </a:cubicBezTo>
                  <a:cubicBezTo>
                    <a:pt x="813" y="843"/>
                    <a:pt x="734" y="883"/>
                    <a:pt x="654" y="912"/>
                  </a:cubicBezTo>
                  <a:cubicBezTo>
                    <a:pt x="585" y="942"/>
                    <a:pt x="516" y="982"/>
                    <a:pt x="446" y="1002"/>
                  </a:cubicBezTo>
                  <a:cubicBezTo>
                    <a:pt x="377" y="1031"/>
                    <a:pt x="317" y="1051"/>
                    <a:pt x="268" y="1081"/>
                  </a:cubicBezTo>
                  <a:cubicBezTo>
                    <a:pt x="208" y="1091"/>
                    <a:pt x="159" y="1111"/>
                    <a:pt x="119" y="1121"/>
                  </a:cubicBezTo>
                  <a:cubicBezTo>
                    <a:pt x="40" y="1150"/>
                    <a:pt x="0" y="1160"/>
                    <a:pt x="0" y="1160"/>
                  </a:cubicBezTo>
                  <a:cubicBezTo>
                    <a:pt x="0" y="1160"/>
                    <a:pt x="40" y="1150"/>
                    <a:pt x="119" y="1130"/>
                  </a:cubicBezTo>
                  <a:cubicBezTo>
                    <a:pt x="159" y="1121"/>
                    <a:pt x="208" y="1101"/>
                    <a:pt x="268" y="1091"/>
                  </a:cubicBezTo>
                  <a:cubicBezTo>
                    <a:pt x="327" y="1071"/>
                    <a:pt x="387" y="1051"/>
                    <a:pt x="456" y="1031"/>
                  </a:cubicBezTo>
                  <a:cubicBezTo>
                    <a:pt x="526" y="1002"/>
                    <a:pt x="595" y="972"/>
                    <a:pt x="674" y="942"/>
                  </a:cubicBezTo>
                  <a:cubicBezTo>
                    <a:pt x="744" y="912"/>
                    <a:pt x="823" y="883"/>
                    <a:pt x="912" y="843"/>
                  </a:cubicBezTo>
                  <a:cubicBezTo>
                    <a:pt x="1071" y="764"/>
                    <a:pt x="1239" y="674"/>
                    <a:pt x="1408" y="585"/>
                  </a:cubicBezTo>
                  <a:cubicBezTo>
                    <a:pt x="1715" y="407"/>
                    <a:pt x="1993" y="218"/>
                    <a:pt x="2211" y="50"/>
                  </a:cubicBezTo>
                  <a:cubicBezTo>
                    <a:pt x="2211" y="50"/>
                    <a:pt x="2211" y="50"/>
                    <a:pt x="2201" y="40"/>
                  </a:cubicBezTo>
                  <a:lnTo>
                    <a:pt x="2122" y="10"/>
                  </a:lnTo>
                  <a:cubicBezTo>
                    <a:pt x="2112" y="10"/>
                    <a:pt x="2102" y="0"/>
                    <a:pt x="208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8145;p71">
              <a:extLst>
                <a:ext uri="{FF2B5EF4-FFF2-40B4-BE49-F238E27FC236}">
                  <a16:creationId xmlns:a16="http://schemas.microsoft.com/office/drawing/2014/main" id="{ED3265C7-8813-65D9-F3E0-16C0E98C7FF4}"/>
                </a:ext>
              </a:extLst>
            </p:cNvPr>
            <p:cNvSpPr/>
            <p:nvPr/>
          </p:nvSpPr>
          <p:spPr>
            <a:xfrm>
              <a:off x="3151038" y="3560783"/>
              <a:ext cx="340026" cy="196351"/>
            </a:xfrm>
            <a:custGeom>
              <a:avLst/>
              <a:gdLst/>
              <a:ahLst/>
              <a:cxnLst/>
              <a:rect l="l" t="t" r="r" b="b"/>
              <a:pathLst>
                <a:path w="2440" h="1409" extrusionOk="0">
                  <a:moveTo>
                    <a:pt x="2291" y="1"/>
                  </a:moveTo>
                  <a:cubicBezTo>
                    <a:pt x="2242" y="51"/>
                    <a:pt x="2172" y="110"/>
                    <a:pt x="2093" y="179"/>
                  </a:cubicBezTo>
                  <a:cubicBezTo>
                    <a:pt x="1875" y="358"/>
                    <a:pt x="1567" y="596"/>
                    <a:pt x="1250" y="804"/>
                  </a:cubicBezTo>
                  <a:cubicBezTo>
                    <a:pt x="1091" y="903"/>
                    <a:pt x="923" y="1002"/>
                    <a:pt x="764" y="1082"/>
                  </a:cubicBezTo>
                  <a:cubicBezTo>
                    <a:pt x="685" y="1121"/>
                    <a:pt x="606" y="1161"/>
                    <a:pt x="536" y="1191"/>
                  </a:cubicBezTo>
                  <a:cubicBezTo>
                    <a:pt x="457" y="1230"/>
                    <a:pt x="387" y="1260"/>
                    <a:pt x="328" y="1290"/>
                  </a:cubicBezTo>
                  <a:cubicBezTo>
                    <a:pt x="259" y="1310"/>
                    <a:pt x="199" y="1340"/>
                    <a:pt x="140" y="1359"/>
                  </a:cubicBezTo>
                  <a:cubicBezTo>
                    <a:pt x="90" y="1379"/>
                    <a:pt x="40" y="1389"/>
                    <a:pt x="1" y="1409"/>
                  </a:cubicBezTo>
                  <a:cubicBezTo>
                    <a:pt x="40" y="1399"/>
                    <a:pt x="90" y="1389"/>
                    <a:pt x="149" y="1369"/>
                  </a:cubicBezTo>
                  <a:cubicBezTo>
                    <a:pt x="199" y="1349"/>
                    <a:pt x="259" y="1330"/>
                    <a:pt x="328" y="1310"/>
                  </a:cubicBezTo>
                  <a:cubicBezTo>
                    <a:pt x="397" y="1290"/>
                    <a:pt x="467" y="1260"/>
                    <a:pt x="546" y="1221"/>
                  </a:cubicBezTo>
                  <a:cubicBezTo>
                    <a:pt x="625" y="1201"/>
                    <a:pt x="705" y="1161"/>
                    <a:pt x="784" y="1121"/>
                  </a:cubicBezTo>
                  <a:cubicBezTo>
                    <a:pt x="953" y="1052"/>
                    <a:pt x="1121" y="953"/>
                    <a:pt x="1290" y="864"/>
                  </a:cubicBezTo>
                  <a:cubicBezTo>
                    <a:pt x="1627" y="675"/>
                    <a:pt x="1934" y="447"/>
                    <a:pt x="2162" y="269"/>
                  </a:cubicBezTo>
                  <a:cubicBezTo>
                    <a:pt x="2281" y="179"/>
                    <a:pt x="2370" y="110"/>
                    <a:pt x="2440" y="51"/>
                  </a:cubicBezTo>
                  <a:cubicBezTo>
                    <a:pt x="2390" y="31"/>
                    <a:pt x="2341" y="21"/>
                    <a:pt x="229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8146;p71">
              <a:extLst>
                <a:ext uri="{FF2B5EF4-FFF2-40B4-BE49-F238E27FC236}">
                  <a16:creationId xmlns:a16="http://schemas.microsoft.com/office/drawing/2014/main" id="{AC36DAD0-AB88-7FB3-0AAC-8F634F92F265}"/>
                </a:ext>
              </a:extLst>
            </p:cNvPr>
            <p:cNvSpPr/>
            <p:nvPr/>
          </p:nvSpPr>
          <p:spPr>
            <a:xfrm>
              <a:off x="3224338" y="3587121"/>
              <a:ext cx="338633" cy="233698"/>
            </a:xfrm>
            <a:custGeom>
              <a:avLst/>
              <a:gdLst/>
              <a:ahLst/>
              <a:cxnLst/>
              <a:rect l="l" t="t" r="r" b="b"/>
              <a:pathLst>
                <a:path w="2430" h="1677" extrusionOk="0">
                  <a:moveTo>
                    <a:pt x="2291" y="0"/>
                  </a:moveTo>
                  <a:cubicBezTo>
                    <a:pt x="2241" y="60"/>
                    <a:pt x="2162" y="159"/>
                    <a:pt x="2053" y="278"/>
                  </a:cubicBezTo>
                  <a:cubicBezTo>
                    <a:pt x="1963" y="377"/>
                    <a:pt x="1854" y="496"/>
                    <a:pt x="1726" y="625"/>
                  </a:cubicBezTo>
                  <a:cubicBezTo>
                    <a:pt x="1666" y="685"/>
                    <a:pt x="1597" y="744"/>
                    <a:pt x="1527" y="803"/>
                  </a:cubicBezTo>
                  <a:cubicBezTo>
                    <a:pt x="1458" y="863"/>
                    <a:pt x="1388" y="922"/>
                    <a:pt x="1309" y="982"/>
                  </a:cubicBezTo>
                  <a:cubicBezTo>
                    <a:pt x="1160" y="1091"/>
                    <a:pt x="1012" y="1200"/>
                    <a:pt x="863" y="1289"/>
                  </a:cubicBezTo>
                  <a:cubicBezTo>
                    <a:pt x="784" y="1339"/>
                    <a:pt x="714" y="1379"/>
                    <a:pt x="645" y="1418"/>
                  </a:cubicBezTo>
                  <a:cubicBezTo>
                    <a:pt x="565" y="1448"/>
                    <a:pt x="506" y="1488"/>
                    <a:pt x="437" y="1507"/>
                  </a:cubicBezTo>
                  <a:cubicBezTo>
                    <a:pt x="367" y="1537"/>
                    <a:pt x="308" y="1567"/>
                    <a:pt x="258" y="1587"/>
                  </a:cubicBezTo>
                  <a:cubicBezTo>
                    <a:pt x="208" y="1607"/>
                    <a:pt x="159" y="1617"/>
                    <a:pt x="119" y="1636"/>
                  </a:cubicBezTo>
                  <a:cubicBezTo>
                    <a:pt x="159" y="1626"/>
                    <a:pt x="208" y="1617"/>
                    <a:pt x="268" y="1597"/>
                  </a:cubicBezTo>
                  <a:cubicBezTo>
                    <a:pt x="318" y="1577"/>
                    <a:pt x="377" y="1557"/>
                    <a:pt x="446" y="1537"/>
                  </a:cubicBezTo>
                  <a:cubicBezTo>
                    <a:pt x="516" y="1507"/>
                    <a:pt x="585" y="1478"/>
                    <a:pt x="655" y="1448"/>
                  </a:cubicBezTo>
                  <a:cubicBezTo>
                    <a:pt x="734" y="1408"/>
                    <a:pt x="803" y="1369"/>
                    <a:pt x="883" y="1329"/>
                  </a:cubicBezTo>
                  <a:cubicBezTo>
                    <a:pt x="1041" y="1250"/>
                    <a:pt x="1200" y="1141"/>
                    <a:pt x="1359" y="1041"/>
                  </a:cubicBezTo>
                  <a:cubicBezTo>
                    <a:pt x="1438" y="982"/>
                    <a:pt x="1507" y="922"/>
                    <a:pt x="1587" y="873"/>
                  </a:cubicBezTo>
                  <a:cubicBezTo>
                    <a:pt x="1656" y="813"/>
                    <a:pt x="1726" y="754"/>
                    <a:pt x="1795" y="694"/>
                  </a:cubicBezTo>
                  <a:cubicBezTo>
                    <a:pt x="1924" y="575"/>
                    <a:pt x="2043" y="466"/>
                    <a:pt x="2142" y="357"/>
                  </a:cubicBezTo>
                  <a:cubicBezTo>
                    <a:pt x="2281" y="218"/>
                    <a:pt x="2380" y="99"/>
                    <a:pt x="2429" y="50"/>
                  </a:cubicBezTo>
                  <a:cubicBezTo>
                    <a:pt x="2380" y="30"/>
                    <a:pt x="2340" y="20"/>
                    <a:pt x="2291" y="0"/>
                  </a:cubicBezTo>
                  <a:close/>
                  <a:moveTo>
                    <a:pt x="119" y="1636"/>
                  </a:moveTo>
                  <a:cubicBezTo>
                    <a:pt x="40" y="1656"/>
                    <a:pt x="0" y="1676"/>
                    <a:pt x="0" y="1676"/>
                  </a:cubicBezTo>
                  <a:cubicBezTo>
                    <a:pt x="0" y="1676"/>
                    <a:pt x="40" y="1666"/>
                    <a:pt x="119" y="1636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8147;p71">
              <a:extLst>
                <a:ext uri="{FF2B5EF4-FFF2-40B4-BE49-F238E27FC236}">
                  <a16:creationId xmlns:a16="http://schemas.microsoft.com/office/drawing/2014/main" id="{A361ED5F-D525-B19F-C611-D61C7E1D84E5}"/>
                </a:ext>
              </a:extLst>
            </p:cNvPr>
            <p:cNvSpPr/>
            <p:nvPr/>
          </p:nvSpPr>
          <p:spPr>
            <a:xfrm>
              <a:off x="3294712" y="3609139"/>
              <a:ext cx="340166" cy="273833"/>
            </a:xfrm>
            <a:custGeom>
              <a:avLst/>
              <a:gdLst/>
              <a:ahLst/>
              <a:cxnLst/>
              <a:rect l="l" t="t" r="r" b="b"/>
              <a:pathLst>
                <a:path w="2441" h="1965" extrusionOk="0">
                  <a:moveTo>
                    <a:pt x="2301" y="1"/>
                  </a:moveTo>
                  <a:cubicBezTo>
                    <a:pt x="2252" y="70"/>
                    <a:pt x="2182" y="189"/>
                    <a:pt x="2073" y="338"/>
                  </a:cubicBezTo>
                  <a:cubicBezTo>
                    <a:pt x="1984" y="457"/>
                    <a:pt x="1875" y="586"/>
                    <a:pt x="1756" y="725"/>
                  </a:cubicBezTo>
                  <a:cubicBezTo>
                    <a:pt x="1687" y="794"/>
                    <a:pt x="1627" y="864"/>
                    <a:pt x="1558" y="933"/>
                  </a:cubicBezTo>
                  <a:cubicBezTo>
                    <a:pt x="1488" y="1002"/>
                    <a:pt x="1419" y="1072"/>
                    <a:pt x="1339" y="1141"/>
                  </a:cubicBezTo>
                  <a:cubicBezTo>
                    <a:pt x="1270" y="1201"/>
                    <a:pt x="1201" y="1270"/>
                    <a:pt x="1121" y="1330"/>
                  </a:cubicBezTo>
                  <a:cubicBezTo>
                    <a:pt x="1042" y="1389"/>
                    <a:pt x="963" y="1449"/>
                    <a:pt x="883" y="1498"/>
                  </a:cubicBezTo>
                  <a:cubicBezTo>
                    <a:pt x="814" y="1558"/>
                    <a:pt x="735" y="1607"/>
                    <a:pt x="665" y="1647"/>
                  </a:cubicBezTo>
                  <a:cubicBezTo>
                    <a:pt x="586" y="1687"/>
                    <a:pt x="526" y="1736"/>
                    <a:pt x="457" y="1766"/>
                  </a:cubicBezTo>
                  <a:cubicBezTo>
                    <a:pt x="388" y="1796"/>
                    <a:pt x="328" y="1825"/>
                    <a:pt x="269" y="1855"/>
                  </a:cubicBezTo>
                  <a:cubicBezTo>
                    <a:pt x="219" y="1885"/>
                    <a:pt x="169" y="1905"/>
                    <a:pt x="130" y="1915"/>
                  </a:cubicBezTo>
                  <a:cubicBezTo>
                    <a:pt x="50" y="1954"/>
                    <a:pt x="1" y="1964"/>
                    <a:pt x="1" y="1964"/>
                  </a:cubicBezTo>
                  <a:cubicBezTo>
                    <a:pt x="1" y="1964"/>
                    <a:pt x="50" y="1954"/>
                    <a:pt x="130" y="1925"/>
                  </a:cubicBezTo>
                  <a:cubicBezTo>
                    <a:pt x="169" y="1905"/>
                    <a:pt x="219" y="1895"/>
                    <a:pt x="279" y="1865"/>
                  </a:cubicBezTo>
                  <a:cubicBezTo>
                    <a:pt x="328" y="1845"/>
                    <a:pt x="398" y="1815"/>
                    <a:pt x="467" y="1786"/>
                  </a:cubicBezTo>
                  <a:cubicBezTo>
                    <a:pt x="536" y="1756"/>
                    <a:pt x="606" y="1716"/>
                    <a:pt x="685" y="1677"/>
                  </a:cubicBezTo>
                  <a:cubicBezTo>
                    <a:pt x="754" y="1637"/>
                    <a:pt x="834" y="1587"/>
                    <a:pt x="913" y="1538"/>
                  </a:cubicBezTo>
                  <a:cubicBezTo>
                    <a:pt x="992" y="1488"/>
                    <a:pt x="1072" y="1439"/>
                    <a:pt x="1151" y="1379"/>
                  </a:cubicBezTo>
                  <a:cubicBezTo>
                    <a:pt x="1240" y="1320"/>
                    <a:pt x="1310" y="1260"/>
                    <a:pt x="1389" y="1191"/>
                  </a:cubicBezTo>
                  <a:cubicBezTo>
                    <a:pt x="1468" y="1131"/>
                    <a:pt x="1548" y="1062"/>
                    <a:pt x="1617" y="993"/>
                  </a:cubicBezTo>
                  <a:cubicBezTo>
                    <a:pt x="1687" y="933"/>
                    <a:pt x="1756" y="864"/>
                    <a:pt x="1825" y="794"/>
                  </a:cubicBezTo>
                  <a:cubicBezTo>
                    <a:pt x="1954" y="655"/>
                    <a:pt x="2073" y="527"/>
                    <a:pt x="2172" y="408"/>
                  </a:cubicBezTo>
                  <a:cubicBezTo>
                    <a:pt x="2311" y="239"/>
                    <a:pt x="2400" y="110"/>
                    <a:pt x="2440" y="41"/>
                  </a:cubicBezTo>
                  <a:cubicBezTo>
                    <a:pt x="2400" y="31"/>
                    <a:pt x="2351" y="21"/>
                    <a:pt x="23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8148;p71">
              <a:extLst>
                <a:ext uri="{FF2B5EF4-FFF2-40B4-BE49-F238E27FC236}">
                  <a16:creationId xmlns:a16="http://schemas.microsoft.com/office/drawing/2014/main" id="{B55F0C22-4026-7F24-BD42-0C248B39E154}"/>
                </a:ext>
              </a:extLst>
            </p:cNvPr>
            <p:cNvSpPr/>
            <p:nvPr/>
          </p:nvSpPr>
          <p:spPr>
            <a:xfrm>
              <a:off x="5022014" y="3182297"/>
              <a:ext cx="164578" cy="164578"/>
            </a:xfrm>
            <a:custGeom>
              <a:avLst/>
              <a:gdLst/>
              <a:ahLst/>
              <a:cxnLst/>
              <a:rect l="l" t="t" r="r" b="b"/>
              <a:pathLst>
                <a:path w="1181" h="1181" extrusionOk="0">
                  <a:moveTo>
                    <a:pt x="585" y="0"/>
                  </a:moveTo>
                  <a:cubicBezTo>
                    <a:pt x="258" y="0"/>
                    <a:pt x="0" y="258"/>
                    <a:pt x="0" y="585"/>
                  </a:cubicBezTo>
                  <a:cubicBezTo>
                    <a:pt x="0" y="912"/>
                    <a:pt x="258" y="1180"/>
                    <a:pt x="585" y="1180"/>
                  </a:cubicBezTo>
                  <a:cubicBezTo>
                    <a:pt x="912" y="1180"/>
                    <a:pt x="1180" y="912"/>
                    <a:pt x="1180" y="585"/>
                  </a:cubicBezTo>
                  <a:cubicBezTo>
                    <a:pt x="1180" y="258"/>
                    <a:pt x="912" y="0"/>
                    <a:pt x="5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8149;p71">
              <a:extLst>
                <a:ext uri="{FF2B5EF4-FFF2-40B4-BE49-F238E27FC236}">
                  <a16:creationId xmlns:a16="http://schemas.microsoft.com/office/drawing/2014/main" id="{45BEB174-7785-2E91-9190-D7BDFC6E1AAE}"/>
                </a:ext>
              </a:extLst>
            </p:cNvPr>
            <p:cNvSpPr/>
            <p:nvPr/>
          </p:nvSpPr>
          <p:spPr>
            <a:xfrm>
              <a:off x="2986599" y="2944140"/>
              <a:ext cx="1706681" cy="258504"/>
            </a:xfrm>
            <a:custGeom>
              <a:avLst/>
              <a:gdLst/>
              <a:ahLst/>
              <a:cxnLst/>
              <a:rect l="l" t="t" r="r" b="b"/>
              <a:pathLst>
                <a:path w="12247" h="1855" extrusionOk="0">
                  <a:moveTo>
                    <a:pt x="9518" y="1"/>
                  </a:moveTo>
                  <a:cubicBezTo>
                    <a:pt x="8701" y="1"/>
                    <a:pt x="7891" y="89"/>
                    <a:pt x="7090" y="242"/>
                  </a:cubicBezTo>
                  <a:cubicBezTo>
                    <a:pt x="6198" y="410"/>
                    <a:pt x="5345" y="678"/>
                    <a:pt x="4483" y="956"/>
                  </a:cubicBezTo>
                  <a:cubicBezTo>
                    <a:pt x="3035" y="1422"/>
                    <a:pt x="1528" y="1818"/>
                    <a:pt x="1" y="1848"/>
                  </a:cubicBezTo>
                  <a:cubicBezTo>
                    <a:pt x="123" y="1853"/>
                    <a:pt x="244" y="1855"/>
                    <a:pt x="366" y="1855"/>
                  </a:cubicBezTo>
                  <a:cubicBezTo>
                    <a:pt x="1037" y="1855"/>
                    <a:pt x="1708" y="1787"/>
                    <a:pt x="2371" y="1669"/>
                  </a:cubicBezTo>
                  <a:cubicBezTo>
                    <a:pt x="3243" y="1521"/>
                    <a:pt x="4106" y="1303"/>
                    <a:pt x="4949" y="1015"/>
                  </a:cubicBezTo>
                  <a:cubicBezTo>
                    <a:pt x="5811" y="728"/>
                    <a:pt x="6694" y="529"/>
                    <a:pt x="7586" y="380"/>
                  </a:cubicBezTo>
                  <a:cubicBezTo>
                    <a:pt x="8331" y="262"/>
                    <a:pt x="9082" y="184"/>
                    <a:pt x="9830" y="184"/>
                  </a:cubicBezTo>
                  <a:cubicBezTo>
                    <a:pt x="10645" y="184"/>
                    <a:pt x="11455" y="277"/>
                    <a:pt x="12246" y="509"/>
                  </a:cubicBezTo>
                  <a:cubicBezTo>
                    <a:pt x="11453" y="182"/>
                    <a:pt x="10620" y="24"/>
                    <a:pt x="9767" y="4"/>
                  </a:cubicBezTo>
                  <a:cubicBezTo>
                    <a:pt x="9684" y="2"/>
                    <a:pt x="9601" y="1"/>
                    <a:pt x="95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8150;p71">
              <a:extLst>
                <a:ext uri="{FF2B5EF4-FFF2-40B4-BE49-F238E27FC236}">
                  <a16:creationId xmlns:a16="http://schemas.microsoft.com/office/drawing/2014/main" id="{A17CE4D4-ABAC-16A9-9F40-195EAA0733AE}"/>
                </a:ext>
              </a:extLst>
            </p:cNvPr>
            <p:cNvSpPr/>
            <p:nvPr/>
          </p:nvSpPr>
          <p:spPr>
            <a:xfrm>
              <a:off x="4114118" y="3359137"/>
              <a:ext cx="504465" cy="284702"/>
            </a:xfrm>
            <a:custGeom>
              <a:avLst/>
              <a:gdLst/>
              <a:ahLst/>
              <a:cxnLst/>
              <a:rect l="l" t="t" r="r" b="b"/>
              <a:pathLst>
                <a:path w="3620" h="2043" extrusionOk="0">
                  <a:moveTo>
                    <a:pt x="705" y="0"/>
                  </a:moveTo>
                  <a:cubicBezTo>
                    <a:pt x="645" y="0"/>
                    <a:pt x="566" y="0"/>
                    <a:pt x="506" y="10"/>
                  </a:cubicBezTo>
                  <a:lnTo>
                    <a:pt x="467" y="10"/>
                  </a:lnTo>
                  <a:cubicBezTo>
                    <a:pt x="427" y="20"/>
                    <a:pt x="417" y="20"/>
                    <a:pt x="397" y="20"/>
                  </a:cubicBezTo>
                  <a:cubicBezTo>
                    <a:pt x="348" y="40"/>
                    <a:pt x="308" y="50"/>
                    <a:pt x="268" y="80"/>
                  </a:cubicBezTo>
                  <a:cubicBezTo>
                    <a:pt x="110" y="169"/>
                    <a:pt x="1" y="337"/>
                    <a:pt x="1" y="526"/>
                  </a:cubicBezTo>
                  <a:cubicBezTo>
                    <a:pt x="1" y="546"/>
                    <a:pt x="1" y="575"/>
                    <a:pt x="1" y="605"/>
                  </a:cubicBezTo>
                  <a:lnTo>
                    <a:pt x="11" y="625"/>
                  </a:lnTo>
                  <a:lnTo>
                    <a:pt x="11" y="635"/>
                  </a:lnTo>
                  <a:lnTo>
                    <a:pt x="11" y="655"/>
                  </a:lnTo>
                  <a:cubicBezTo>
                    <a:pt x="21" y="694"/>
                    <a:pt x="30" y="724"/>
                    <a:pt x="40" y="754"/>
                  </a:cubicBezTo>
                  <a:cubicBezTo>
                    <a:pt x="60" y="823"/>
                    <a:pt x="80" y="893"/>
                    <a:pt x="110" y="952"/>
                  </a:cubicBezTo>
                  <a:cubicBezTo>
                    <a:pt x="219" y="1210"/>
                    <a:pt x="397" y="1428"/>
                    <a:pt x="606" y="1587"/>
                  </a:cubicBezTo>
                  <a:cubicBezTo>
                    <a:pt x="814" y="1745"/>
                    <a:pt x="1042" y="1864"/>
                    <a:pt x="1280" y="1934"/>
                  </a:cubicBezTo>
                  <a:cubicBezTo>
                    <a:pt x="1508" y="2013"/>
                    <a:pt x="1746" y="2043"/>
                    <a:pt x="1974" y="2043"/>
                  </a:cubicBezTo>
                  <a:cubicBezTo>
                    <a:pt x="2192" y="2033"/>
                    <a:pt x="2400" y="1993"/>
                    <a:pt x="2589" y="1944"/>
                  </a:cubicBezTo>
                  <a:cubicBezTo>
                    <a:pt x="2628" y="1924"/>
                    <a:pt x="2678" y="1904"/>
                    <a:pt x="2718" y="1894"/>
                  </a:cubicBezTo>
                  <a:cubicBezTo>
                    <a:pt x="2757" y="1874"/>
                    <a:pt x="2797" y="1854"/>
                    <a:pt x="2837" y="1845"/>
                  </a:cubicBezTo>
                  <a:cubicBezTo>
                    <a:pt x="2916" y="1805"/>
                    <a:pt x="2985" y="1765"/>
                    <a:pt x="3055" y="1726"/>
                  </a:cubicBezTo>
                  <a:cubicBezTo>
                    <a:pt x="3184" y="1646"/>
                    <a:pt x="3293" y="1567"/>
                    <a:pt x="3382" y="1498"/>
                  </a:cubicBezTo>
                  <a:cubicBezTo>
                    <a:pt x="3461" y="1428"/>
                    <a:pt x="3521" y="1369"/>
                    <a:pt x="3560" y="1329"/>
                  </a:cubicBezTo>
                  <a:cubicBezTo>
                    <a:pt x="3600" y="1289"/>
                    <a:pt x="3620" y="1260"/>
                    <a:pt x="3620" y="1260"/>
                  </a:cubicBezTo>
                  <a:lnTo>
                    <a:pt x="3620" y="1260"/>
                  </a:lnTo>
                  <a:cubicBezTo>
                    <a:pt x="3352" y="1507"/>
                    <a:pt x="3074" y="1666"/>
                    <a:pt x="2817" y="1765"/>
                  </a:cubicBezTo>
                  <a:cubicBezTo>
                    <a:pt x="2563" y="1865"/>
                    <a:pt x="2296" y="1912"/>
                    <a:pt x="2032" y="1912"/>
                  </a:cubicBezTo>
                  <a:cubicBezTo>
                    <a:pt x="1821" y="1912"/>
                    <a:pt x="1611" y="1882"/>
                    <a:pt x="1409" y="1825"/>
                  </a:cubicBezTo>
                  <a:lnTo>
                    <a:pt x="3263" y="1329"/>
                  </a:lnTo>
                  <a:lnTo>
                    <a:pt x="1181" y="1735"/>
                  </a:lnTo>
                  <a:cubicBezTo>
                    <a:pt x="1062" y="1686"/>
                    <a:pt x="943" y="1626"/>
                    <a:pt x="834" y="1547"/>
                  </a:cubicBezTo>
                  <a:cubicBezTo>
                    <a:pt x="764" y="1498"/>
                    <a:pt x="705" y="1448"/>
                    <a:pt x="645" y="1398"/>
                  </a:cubicBezTo>
                  <a:lnTo>
                    <a:pt x="3233" y="1131"/>
                  </a:lnTo>
                  <a:lnTo>
                    <a:pt x="516" y="1269"/>
                  </a:lnTo>
                  <a:cubicBezTo>
                    <a:pt x="417" y="1150"/>
                    <a:pt x="338" y="1032"/>
                    <a:pt x="288" y="913"/>
                  </a:cubicBezTo>
                  <a:lnTo>
                    <a:pt x="288" y="913"/>
                  </a:lnTo>
                  <a:lnTo>
                    <a:pt x="3213" y="962"/>
                  </a:lnTo>
                  <a:lnTo>
                    <a:pt x="229" y="774"/>
                  </a:lnTo>
                  <a:cubicBezTo>
                    <a:pt x="209" y="714"/>
                    <a:pt x="199" y="665"/>
                    <a:pt x="189" y="615"/>
                  </a:cubicBezTo>
                  <a:cubicBezTo>
                    <a:pt x="169" y="516"/>
                    <a:pt x="189" y="427"/>
                    <a:pt x="239" y="357"/>
                  </a:cubicBezTo>
                  <a:lnTo>
                    <a:pt x="3362" y="803"/>
                  </a:lnTo>
                  <a:lnTo>
                    <a:pt x="3362" y="803"/>
                  </a:lnTo>
                  <a:lnTo>
                    <a:pt x="358" y="228"/>
                  </a:lnTo>
                  <a:cubicBezTo>
                    <a:pt x="397" y="209"/>
                    <a:pt x="437" y="199"/>
                    <a:pt x="477" y="189"/>
                  </a:cubicBezTo>
                  <a:cubicBezTo>
                    <a:pt x="529" y="181"/>
                    <a:pt x="603" y="176"/>
                    <a:pt x="696" y="176"/>
                  </a:cubicBezTo>
                  <a:cubicBezTo>
                    <a:pt x="1280" y="176"/>
                    <a:pt x="2583" y="336"/>
                    <a:pt x="3481" y="635"/>
                  </a:cubicBezTo>
                  <a:cubicBezTo>
                    <a:pt x="3481" y="635"/>
                    <a:pt x="3461" y="625"/>
                    <a:pt x="3402" y="605"/>
                  </a:cubicBezTo>
                  <a:cubicBezTo>
                    <a:pt x="3352" y="575"/>
                    <a:pt x="3273" y="536"/>
                    <a:pt x="3174" y="506"/>
                  </a:cubicBezTo>
                  <a:cubicBezTo>
                    <a:pt x="2975" y="417"/>
                    <a:pt x="2678" y="328"/>
                    <a:pt x="2321" y="238"/>
                  </a:cubicBezTo>
                  <a:cubicBezTo>
                    <a:pt x="2142" y="189"/>
                    <a:pt x="1944" y="149"/>
                    <a:pt x="1736" y="109"/>
                  </a:cubicBezTo>
                  <a:cubicBezTo>
                    <a:pt x="1528" y="70"/>
                    <a:pt x="1300" y="40"/>
                    <a:pt x="1072" y="20"/>
                  </a:cubicBezTo>
                  <a:cubicBezTo>
                    <a:pt x="953" y="10"/>
                    <a:pt x="834" y="0"/>
                    <a:pt x="70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8151;p71">
              <a:extLst>
                <a:ext uri="{FF2B5EF4-FFF2-40B4-BE49-F238E27FC236}">
                  <a16:creationId xmlns:a16="http://schemas.microsoft.com/office/drawing/2014/main" id="{46A6D6F4-4EE9-FB08-EC59-A9373049062F}"/>
                </a:ext>
              </a:extLst>
            </p:cNvPr>
            <p:cNvSpPr/>
            <p:nvPr/>
          </p:nvSpPr>
          <p:spPr>
            <a:xfrm>
              <a:off x="2290244" y="2911392"/>
              <a:ext cx="438132" cy="247494"/>
            </a:xfrm>
            <a:custGeom>
              <a:avLst/>
              <a:gdLst/>
              <a:ahLst/>
              <a:cxnLst/>
              <a:rect l="l" t="t" r="r" b="b"/>
              <a:pathLst>
                <a:path w="3144" h="1776" extrusionOk="0">
                  <a:moveTo>
                    <a:pt x="30" y="1"/>
                  </a:moveTo>
                  <a:cubicBezTo>
                    <a:pt x="20" y="60"/>
                    <a:pt x="10" y="120"/>
                    <a:pt x="0" y="199"/>
                  </a:cubicBezTo>
                  <a:lnTo>
                    <a:pt x="3144" y="1776"/>
                  </a:lnTo>
                  <a:lnTo>
                    <a:pt x="3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" name="Google Shape;8152;p71">
              <a:extLst>
                <a:ext uri="{FF2B5EF4-FFF2-40B4-BE49-F238E27FC236}">
                  <a16:creationId xmlns:a16="http://schemas.microsoft.com/office/drawing/2014/main" id="{494749BD-AF35-926D-69EA-2C94AA0BEDA0}"/>
                </a:ext>
              </a:extLst>
            </p:cNvPr>
            <p:cNvSpPr/>
            <p:nvPr/>
          </p:nvSpPr>
          <p:spPr>
            <a:xfrm>
              <a:off x="2301253" y="3027474"/>
              <a:ext cx="417508" cy="175587"/>
            </a:xfrm>
            <a:custGeom>
              <a:avLst/>
              <a:gdLst/>
              <a:ahLst/>
              <a:cxnLst/>
              <a:rect l="l" t="t" r="r" b="b"/>
              <a:pathLst>
                <a:path w="2996" h="1260" extrusionOk="0">
                  <a:moveTo>
                    <a:pt x="1" y="1"/>
                  </a:moveTo>
                  <a:lnTo>
                    <a:pt x="1" y="1"/>
                  </a:lnTo>
                  <a:cubicBezTo>
                    <a:pt x="11" y="70"/>
                    <a:pt x="31" y="130"/>
                    <a:pt x="50" y="199"/>
                  </a:cubicBezTo>
                  <a:lnTo>
                    <a:pt x="2995" y="1260"/>
                  </a:lnTo>
                  <a:lnTo>
                    <a:pt x="2995" y="1260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" name="Google Shape;8153;p71">
              <a:extLst>
                <a:ext uri="{FF2B5EF4-FFF2-40B4-BE49-F238E27FC236}">
                  <a16:creationId xmlns:a16="http://schemas.microsoft.com/office/drawing/2014/main" id="{035922AE-F310-609D-A480-FCD82F140BF7}"/>
                </a:ext>
              </a:extLst>
            </p:cNvPr>
            <p:cNvSpPr/>
            <p:nvPr/>
          </p:nvSpPr>
          <p:spPr>
            <a:xfrm>
              <a:off x="2334419" y="3137982"/>
              <a:ext cx="358003" cy="113435"/>
            </a:xfrm>
            <a:custGeom>
              <a:avLst/>
              <a:gdLst/>
              <a:ahLst/>
              <a:cxnLst/>
              <a:rect l="l" t="t" r="r" b="b"/>
              <a:pathLst>
                <a:path w="2569" h="814" extrusionOk="0">
                  <a:moveTo>
                    <a:pt x="1" y="1"/>
                  </a:moveTo>
                  <a:lnTo>
                    <a:pt x="1" y="1"/>
                  </a:lnTo>
                  <a:cubicBezTo>
                    <a:pt x="21" y="50"/>
                    <a:pt x="40" y="110"/>
                    <a:pt x="60" y="160"/>
                  </a:cubicBezTo>
                  <a:lnTo>
                    <a:pt x="2569" y="814"/>
                  </a:lnTo>
                  <a:lnTo>
                    <a:pt x="2569" y="814"/>
                  </a:lnTo>
                  <a:lnTo>
                    <a:pt x="1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8154;p71">
              <a:extLst>
                <a:ext uri="{FF2B5EF4-FFF2-40B4-BE49-F238E27FC236}">
                  <a16:creationId xmlns:a16="http://schemas.microsoft.com/office/drawing/2014/main" id="{767DC6F9-6B60-84DF-529A-5E4F691FA980}"/>
                </a:ext>
              </a:extLst>
            </p:cNvPr>
            <p:cNvSpPr/>
            <p:nvPr/>
          </p:nvSpPr>
          <p:spPr>
            <a:xfrm>
              <a:off x="2371766" y="3233440"/>
              <a:ext cx="302679" cy="48496"/>
            </a:xfrm>
            <a:custGeom>
              <a:avLst/>
              <a:gdLst/>
              <a:ahLst/>
              <a:cxnLst/>
              <a:rect l="l" t="t" r="r" b="b"/>
              <a:pathLst>
                <a:path w="2172" h="348" extrusionOk="0">
                  <a:moveTo>
                    <a:pt x="0" y="0"/>
                  </a:moveTo>
                  <a:cubicBezTo>
                    <a:pt x="20" y="40"/>
                    <a:pt x="30" y="79"/>
                    <a:pt x="40" y="119"/>
                  </a:cubicBezTo>
                  <a:lnTo>
                    <a:pt x="2172" y="347"/>
                  </a:lnTo>
                  <a:lnTo>
                    <a:pt x="2172" y="347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8155;p71">
              <a:extLst>
                <a:ext uri="{FF2B5EF4-FFF2-40B4-BE49-F238E27FC236}">
                  <a16:creationId xmlns:a16="http://schemas.microsoft.com/office/drawing/2014/main" id="{8F8E176A-40A5-8317-7966-078BB9D1E3A4}"/>
                </a:ext>
              </a:extLst>
            </p:cNvPr>
            <p:cNvSpPr/>
            <p:nvPr/>
          </p:nvSpPr>
          <p:spPr>
            <a:xfrm>
              <a:off x="2290244" y="3439266"/>
              <a:ext cx="438132" cy="247494"/>
            </a:xfrm>
            <a:custGeom>
              <a:avLst/>
              <a:gdLst/>
              <a:ahLst/>
              <a:cxnLst/>
              <a:rect l="l" t="t" r="r" b="b"/>
              <a:pathLst>
                <a:path w="3144" h="1776" extrusionOk="0">
                  <a:moveTo>
                    <a:pt x="3144" y="0"/>
                  </a:moveTo>
                  <a:lnTo>
                    <a:pt x="0" y="1587"/>
                  </a:lnTo>
                  <a:cubicBezTo>
                    <a:pt x="10" y="1656"/>
                    <a:pt x="20" y="1716"/>
                    <a:pt x="40" y="1775"/>
                  </a:cubicBezTo>
                  <a:lnTo>
                    <a:pt x="3144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8156;p71">
              <a:extLst>
                <a:ext uri="{FF2B5EF4-FFF2-40B4-BE49-F238E27FC236}">
                  <a16:creationId xmlns:a16="http://schemas.microsoft.com/office/drawing/2014/main" id="{40796C79-5C45-0990-537A-9B550B28DA9A}"/>
                </a:ext>
              </a:extLst>
            </p:cNvPr>
            <p:cNvSpPr/>
            <p:nvPr/>
          </p:nvSpPr>
          <p:spPr>
            <a:xfrm>
              <a:off x="2301253" y="3395091"/>
              <a:ext cx="417508" cy="175587"/>
            </a:xfrm>
            <a:custGeom>
              <a:avLst/>
              <a:gdLst/>
              <a:ahLst/>
              <a:cxnLst/>
              <a:rect l="l" t="t" r="r" b="b"/>
              <a:pathLst>
                <a:path w="2996" h="1260" extrusionOk="0">
                  <a:moveTo>
                    <a:pt x="2995" y="0"/>
                  </a:moveTo>
                  <a:lnTo>
                    <a:pt x="50" y="1061"/>
                  </a:lnTo>
                  <a:cubicBezTo>
                    <a:pt x="31" y="1130"/>
                    <a:pt x="11" y="1190"/>
                    <a:pt x="1" y="1259"/>
                  </a:cubicBezTo>
                  <a:lnTo>
                    <a:pt x="2995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8157;p71">
              <a:extLst>
                <a:ext uri="{FF2B5EF4-FFF2-40B4-BE49-F238E27FC236}">
                  <a16:creationId xmlns:a16="http://schemas.microsoft.com/office/drawing/2014/main" id="{748F4BC2-1D28-39E0-E544-7247643DD227}"/>
                </a:ext>
              </a:extLst>
            </p:cNvPr>
            <p:cNvSpPr/>
            <p:nvPr/>
          </p:nvSpPr>
          <p:spPr>
            <a:xfrm>
              <a:off x="2334419" y="3346735"/>
              <a:ext cx="358003" cy="113435"/>
            </a:xfrm>
            <a:custGeom>
              <a:avLst/>
              <a:gdLst/>
              <a:ahLst/>
              <a:cxnLst/>
              <a:rect l="l" t="t" r="r" b="b"/>
              <a:pathLst>
                <a:path w="2569" h="814" extrusionOk="0">
                  <a:moveTo>
                    <a:pt x="2569" y="0"/>
                  </a:moveTo>
                  <a:lnTo>
                    <a:pt x="60" y="654"/>
                  </a:lnTo>
                  <a:cubicBezTo>
                    <a:pt x="40" y="704"/>
                    <a:pt x="21" y="764"/>
                    <a:pt x="1" y="813"/>
                  </a:cubicBezTo>
                  <a:lnTo>
                    <a:pt x="256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8158;p71">
              <a:extLst>
                <a:ext uri="{FF2B5EF4-FFF2-40B4-BE49-F238E27FC236}">
                  <a16:creationId xmlns:a16="http://schemas.microsoft.com/office/drawing/2014/main" id="{E91ACC4B-1857-3E79-CFA9-E9FD1E018232}"/>
                </a:ext>
              </a:extLst>
            </p:cNvPr>
            <p:cNvSpPr/>
            <p:nvPr/>
          </p:nvSpPr>
          <p:spPr>
            <a:xfrm>
              <a:off x="2371766" y="3316216"/>
              <a:ext cx="302679" cy="48496"/>
            </a:xfrm>
            <a:custGeom>
              <a:avLst/>
              <a:gdLst/>
              <a:ahLst/>
              <a:cxnLst/>
              <a:rect l="l" t="t" r="r" b="b"/>
              <a:pathLst>
                <a:path w="2172" h="348" extrusionOk="0">
                  <a:moveTo>
                    <a:pt x="2172" y="1"/>
                  </a:moveTo>
                  <a:lnTo>
                    <a:pt x="40" y="229"/>
                  </a:lnTo>
                  <a:cubicBezTo>
                    <a:pt x="30" y="269"/>
                    <a:pt x="20" y="308"/>
                    <a:pt x="0" y="348"/>
                  </a:cubicBezTo>
                  <a:lnTo>
                    <a:pt x="2172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8159;p71">
              <a:extLst>
                <a:ext uri="{FF2B5EF4-FFF2-40B4-BE49-F238E27FC236}">
                  <a16:creationId xmlns:a16="http://schemas.microsoft.com/office/drawing/2014/main" id="{53F1881C-3463-8B74-6BE0-84716A8C4C4E}"/>
                </a:ext>
              </a:extLst>
            </p:cNvPr>
            <p:cNvSpPr/>
            <p:nvPr/>
          </p:nvSpPr>
          <p:spPr>
            <a:xfrm>
              <a:off x="4648822" y="3066214"/>
              <a:ext cx="206106" cy="559650"/>
            </a:xfrm>
            <a:custGeom>
              <a:avLst/>
              <a:gdLst/>
              <a:ahLst/>
              <a:cxnLst/>
              <a:rect l="l" t="t" r="r" b="b"/>
              <a:pathLst>
                <a:path w="1479" h="4016" extrusionOk="0">
                  <a:moveTo>
                    <a:pt x="1478" y="0"/>
                  </a:moveTo>
                  <a:cubicBezTo>
                    <a:pt x="1478" y="0"/>
                    <a:pt x="1399" y="20"/>
                    <a:pt x="1270" y="80"/>
                  </a:cubicBezTo>
                  <a:cubicBezTo>
                    <a:pt x="1141" y="139"/>
                    <a:pt x="963" y="228"/>
                    <a:pt x="784" y="407"/>
                  </a:cubicBezTo>
                  <a:cubicBezTo>
                    <a:pt x="695" y="496"/>
                    <a:pt x="616" y="605"/>
                    <a:pt x="546" y="734"/>
                  </a:cubicBezTo>
                  <a:cubicBezTo>
                    <a:pt x="517" y="803"/>
                    <a:pt x="487" y="883"/>
                    <a:pt x="467" y="942"/>
                  </a:cubicBezTo>
                  <a:lnTo>
                    <a:pt x="457" y="1002"/>
                  </a:lnTo>
                  <a:lnTo>
                    <a:pt x="447" y="1051"/>
                  </a:lnTo>
                  <a:cubicBezTo>
                    <a:pt x="437" y="1091"/>
                    <a:pt x="427" y="1121"/>
                    <a:pt x="417" y="1160"/>
                  </a:cubicBezTo>
                  <a:cubicBezTo>
                    <a:pt x="378" y="1299"/>
                    <a:pt x="318" y="1428"/>
                    <a:pt x="239" y="1557"/>
                  </a:cubicBezTo>
                  <a:cubicBezTo>
                    <a:pt x="209" y="1616"/>
                    <a:pt x="160" y="1676"/>
                    <a:pt x="110" y="1735"/>
                  </a:cubicBezTo>
                  <a:cubicBezTo>
                    <a:pt x="51" y="1805"/>
                    <a:pt x="1" y="1914"/>
                    <a:pt x="1" y="2013"/>
                  </a:cubicBezTo>
                  <a:cubicBezTo>
                    <a:pt x="1" y="2063"/>
                    <a:pt x="11" y="2112"/>
                    <a:pt x="31" y="2162"/>
                  </a:cubicBezTo>
                  <a:cubicBezTo>
                    <a:pt x="51" y="2211"/>
                    <a:pt x="90" y="2261"/>
                    <a:pt x="110" y="2291"/>
                  </a:cubicBezTo>
                  <a:cubicBezTo>
                    <a:pt x="160" y="2340"/>
                    <a:pt x="209" y="2400"/>
                    <a:pt x="239" y="2469"/>
                  </a:cubicBezTo>
                  <a:cubicBezTo>
                    <a:pt x="318" y="2588"/>
                    <a:pt x="378" y="2727"/>
                    <a:pt x="417" y="2866"/>
                  </a:cubicBezTo>
                  <a:cubicBezTo>
                    <a:pt x="447" y="2995"/>
                    <a:pt x="487" y="3153"/>
                    <a:pt x="546" y="3282"/>
                  </a:cubicBezTo>
                  <a:cubicBezTo>
                    <a:pt x="616" y="3421"/>
                    <a:pt x="695" y="3530"/>
                    <a:pt x="784" y="3619"/>
                  </a:cubicBezTo>
                  <a:cubicBezTo>
                    <a:pt x="963" y="3798"/>
                    <a:pt x="1141" y="3887"/>
                    <a:pt x="1270" y="3947"/>
                  </a:cubicBezTo>
                  <a:cubicBezTo>
                    <a:pt x="1399" y="4006"/>
                    <a:pt x="1478" y="4016"/>
                    <a:pt x="1478" y="4016"/>
                  </a:cubicBezTo>
                  <a:cubicBezTo>
                    <a:pt x="1478" y="4016"/>
                    <a:pt x="1409" y="3986"/>
                    <a:pt x="1290" y="3917"/>
                  </a:cubicBezTo>
                  <a:cubicBezTo>
                    <a:pt x="1171" y="3837"/>
                    <a:pt x="1012" y="3719"/>
                    <a:pt x="864" y="3540"/>
                  </a:cubicBezTo>
                  <a:cubicBezTo>
                    <a:pt x="794" y="3451"/>
                    <a:pt x="725" y="3352"/>
                    <a:pt x="675" y="3233"/>
                  </a:cubicBezTo>
                  <a:cubicBezTo>
                    <a:pt x="626" y="3104"/>
                    <a:pt x="616" y="2985"/>
                    <a:pt x="576" y="2826"/>
                  </a:cubicBezTo>
                  <a:cubicBezTo>
                    <a:pt x="536" y="2667"/>
                    <a:pt x="487" y="2519"/>
                    <a:pt x="398" y="2370"/>
                  </a:cubicBezTo>
                  <a:cubicBezTo>
                    <a:pt x="358" y="2301"/>
                    <a:pt x="308" y="2231"/>
                    <a:pt x="249" y="2172"/>
                  </a:cubicBezTo>
                  <a:cubicBezTo>
                    <a:pt x="229" y="2132"/>
                    <a:pt x="219" y="2122"/>
                    <a:pt x="209" y="2092"/>
                  </a:cubicBezTo>
                  <a:cubicBezTo>
                    <a:pt x="199" y="2063"/>
                    <a:pt x="189" y="2043"/>
                    <a:pt x="189" y="2013"/>
                  </a:cubicBezTo>
                  <a:cubicBezTo>
                    <a:pt x="189" y="1954"/>
                    <a:pt x="209" y="1904"/>
                    <a:pt x="249" y="1854"/>
                  </a:cubicBezTo>
                  <a:cubicBezTo>
                    <a:pt x="308" y="1795"/>
                    <a:pt x="358" y="1726"/>
                    <a:pt x="398" y="1646"/>
                  </a:cubicBezTo>
                  <a:cubicBezTo>
                    <a:pt x="487" y="1507"/>
                    <a:pt x="536" y="1349"/>
                    <a:pt x="576" y="1200"/>
                  </a:cubicBezTo>
                  <a:cubicBezTo>
                    <a:pt x="586" y="1160"/>
                    <a:pt x="596" y="1121"/>
                    <a:pt x="606" y="1091"/>
                  </a:cubicBezTo>
                  <a:cubicBezTo>
                    <a:pt x="606" y="1051"/>
                    <a:pt x="616" y="1012"/>
                    <a:pt x="626" y="982"/>
                  </a:cubicBezTo>
                  <a:cubicBezTo>
                    <a:pt x="636" y="912"/>
                    <a:pt x="655" y="853"/>
                    <a:pt x="675" y="793"/>
                  </a:cubicBezTo>
                  <a:cubicBezTo>
                    <a:pt x="725" y="675"/>
                    <a:pt x="794" y="565"/>
                    <a:pt x="864" y="476"/>
                  </a:cubicBezTo>
                  <a:cubicBezTo>
                    <a:pt x="1012" y="298"/>
                    <a:pt x="1171" y="179"/>
                    <a:pt x="1290" y="109"/>
                  </a:cubicBezTo>
                  <a:cubicBezTo>
                    <a:pt x="1409" y="40"/>
                    <a:pt x="1478" y="0"/>
                    <a:pt x="147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160;p71">
              <a:extLst>
                <a:ext uri="{FF2B5EF4-FFF2-40B4-BE49-F238E27FC236}">
                  <a16:creationId xmlns:a16="http://schemas.microsoft.com/office/drawing/2014/main" id="{DF3A2A66-0D1B-EAED-8D2E-82E55B4AC78D}"/>
                </a:ext>
              </a:extLst>
            </p:cNvPr>
            <p:cNvSpPr/>
            <p:nvPr/>
          </p:nvSpPr>
          <p:spPr>
            <a:xfrm>
              <a:off x="4716549" y="3136588"/>
              <a:ext cx="167365" cy="418901"/>
            </a:xfrm>
            <a:custGeom>
              <a:avLst/>
              <a:gdLst/>
              <a:ahLst/>
              <a:cxnLst/>
              <a:rect l="l" t="t" r="r" b="b"/>
              <a:pathLst>
                <a:path w="1201" h="3006" extrusionOk="0">
                  <a:moveTo>
                    <a:pt x="1201" y="1"/>
                  </a:moveTo>
                  <a:cubicBezTo>
                    <a:pt x="1201" y="1"/>
                    <a:pt x="1141" y="21"/>
                    <a:pt x="1032" y="60"/>
                  </a:cubicBezTo>
                  <a:cubicBezTo>
                    <a:pt x="933" y="100"/>
                    <a:pt x="794" y="170"/>
                    <a:pt x="645" y="298"/>
                  </a:cubicBezTo>
                  <a:cubicBezTo>
                    <a:pt x="576" y="358"/>
                    <a:pt x="506" y="437"/>
                    <a:pt x="457" y="536"/>
                  </a:cubicBezTo>
                  <a:cubicBezTo>
                    <a:pt x="397" y="636"/>
                    <a:pt x="368" y="755"/>
                    <a:pt x="338" y="864"/>
                  </a:cubicBezTo>
                  <a:cubicBezTo>
                    <a:pt x="308" y="963"/>
                    <a:pt x="269" y="1072"/>
                    <a:pt x="199" y="1171"/>
                  </a:cubicBezTo>
                  <a:cubicBezTo>
                    <a:pt x="169" y="1221"/>
                    <a:pt x="130" y="1260"/>
                    <a:pt x="90" y="1300"/>
                  </a:cubicBezTo>
                  <a:cubicBezTo>
                    <a:pt x="40" y="1349"/>
                    <a:pt x="1" y="1429"/>
                    <a:pt x="1" y="1508"/>
                  </a:cubicBezTo>
                  <a:cubicBezTo>
                    <a:pt x="1" y="1548"/>
                    <a:pt x="11" y="1587"/>
                    <a:pt x="21" y="1617"/>
                  </a:cubicBezTo>
                  <a:cubicBezTo>
                    <a:pt x="40" y="1657"/>
                    <a:pt x="70" y="1687"/>
                    <a:pt x="90" y="1706"/>
                  </a:cubicBezTo>
                  <a:cubicBezTo>
                    <a:pt x="130" y="1746"/>
                    <a:pt x="169" y="1796"/>
                    <a:pt x="199" y="1845"/>
                  </a:cubicBezTo>
                  <a:cubicBezTo>
                    <a:pt x="269" y="1944"/>
                    <a:pt x="308" y="2044"/>
                    <a:pt x="338" y="2153"/>
                  </a:cubicBezTo>
                  <a:cubicBezTo>
                    <a:pt x="368" y="2252"/>
                    <a:pt x="397" y="2381"/>
                    <a:pt x="457" y="2480"/>
                  </a:cubicBezTo>
                  <a:cubicBezTo>
                    <a:pt x="506" y="2569"/>
                    <a:pt x="576" y="2648"/>
                    <a:pt x="645" y="2718"/>
                  </a:cubicBezTo>
                  <a:cubicBezTo>
                    <a:pt x="794" y="2847"/>
                    <a:pt x="933" y="2906"/>
                    <a:pt x="1032" y="2956"/>
                  </a:cubicBezTo>
                  <a:cubicBezTo>
                    <a:pt x="1141" y="2995"/>
                    <a:pt x="1201" y="3005"/>
                    <a:pt x="1201" y="3005"/>
                  </a:cubicBezTo>
                  <a:cubicBezTo>
                    <a:pt x="1201" y="3005"/>
                    <a:pt x="1141" y="2985"/>
                    <a:pt x="1042" y="2936"/>
                  </a:cubicBezTo>
                  <a:cubicBezTo>
                    <a:pt x="953" y="2886"/>
                    <a:pt x="824" y="2797"/>
                    <a:pt x="695" y="2668"/>
                  </a:cubicBezTo>
                  <a:cubicBezTo>
                    <a:pt x="635" y="2609"/>
                    <a:pt x="576" y="2529"/>
                    <a:pt x="526" y="2440"/>
                  </a:cubicBezTo>
                  <a:cubicBezTo>
                    <a:pt x="487" y="2341"/>
                    <a:pt x="467" y="2242"/>
                    <a:pt x="437" y="2123"/>
                  </a:cubicBezTo>
                  <a:cubicBezTo>
                    <a:pt x="407" y="2014"/>
                    <a:pt x="358" y="1895"/>
                    <a:pt x="288" y="1786"/>
                  </a:cubicBezTo>
                  <a:cubicBezTo>
                    <a:pt x="259" y="1726"/>
                    <a:pt x="219" y="1677"/>
                    <a:pt x="169" y="1627"/>
                  </a:cubicBezTo>
                  <a:cubicBezTo>
                    <a:pt x="150" y="1607"/>
                    <a:pt x="140" y="1597"/>
                    <a:pt x="130" y="1568"/>
                  </a:cubicBezTo>
                  <a:cubicBezTo>
                    <a:pt x="120" y="1548"/>
                    <a:pt x="120" y="1528"/>
                    <a:pt x="120" y="1508"/>
                  </a:cubicBezTo>
                  <a:cubicBezTo>
                    <a:pt x="120" y="1459"/>
                    <a:pt x="130" y="1419"/>
                    <a:pt x="169" y="1379"/>
                  </a:cubicBezTo>
                  <a:cubicBezTo>
                    <a:pt x="219" y="1330"/>
                    <a:pt x="259" y="1280"/>
                    <a:pt x="288" y="1230"/>
                  </a:cubicBezTo>
                  <a:cubicBezTo>
                    <a:pt x="358" y="1121"/>
                    <a:pt x="407" y="1002"/>
                    <a:pt x="437" y="883"/>
                  </a:cubicBezTo>
                  <a:cubicBezTo>
                    <a:pt x="467" y="764"/>
                    <a:pt x="487" y="665"/>
                    <a:pt x="526" y="576"/>
                  </a:cubicBezTo>
                  <a:cubicBezTo>
                    <a:pt x="576" y="487"/>
                    <a:pt x="635" y="407"/>
                    <a:pt x="695" y="338"/>
                  </a:cubicBezTo>
                  <a:cubicBezTo>
                    <a:pt x="824" y="209"/>
                    <a:pt x="953" y="130"/>
                    <a:pt x="1042" y="80"/>
                  </a:cubicBezTo>
                  <a:cubicBezTo>
                    <a:pt x="1141" y="31"/>
                    <a:pt x="1201" y="1"/>
                    <a:pt x="120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8161;p71">
              <a:extLst>
                <a:ext uri="{FF2B5EF4-FFF2-40B4-BE49-F238E27FC236}">
                  <a16:creationId xmlns:a16="http://schemas.microsoft.com/office/drawing/2014/main" id="{61A8570F-D16A-7028-5A6C-8222F5C4BB1E}"/>
                </a:ext>
              </a:extLst>
            </p:cNvPr>
            <p:cNvSpPr/>
            <p:nvPr/>
          </p:nvSpPr>
          <p:spPr>
            <a:xfrm>
              <a:off x="5132523" y="3395091"/>
              <a:ext cx="154823" cy="116083"/>
            </a:xfrm>
            <a:custGeom>
              <a:avLst/>
              <a:gdLst/>
              <a:ahLst/>
              <a:cxnLst/>
              <a:rect l="l" t="t" r="r" b="b"/>
              <a:pathLst>
                <a:path w="1111" h="833" extrusionOk="0">
                  <a:moveTo>
                    <a:pt x="1111" y="0"/>
                  </a:moveTo>
                  <a:cubicBezTo>
                    <a:pt x="1091" y="10"/>
                    <a:pt x="1012" y="30"/>
                    <a:pt x="903" y="79"/>
                  </a:cubicBezTo>
                  <a:cubicBezTo>
                    <a:pt x="784" y="139"/>
                    <a:pt x="625" y="228"/>
                    <a:pt x="486" y="327"/>
                  </a:cubicBezTo>
                  <a:cubicBezTo>
                    <a:pt x="347" y="436"/>
                    <a:pt x="218" y="565"/>
                    <a:pt x="139" y="655"/>
                  </a:cubicBezTo>
                  <a:cubicBezTo>
                    <a:pt x="90" y="704"/>
                    <a:pt x="60" y="754"/>
                    <a:pt x="40" y="783"/>
                  </a:cubicBezTo>
                  <a:cubicBezTo>
                    <a:pt x="20" y="813"/>
                    <a:pt x="0" y="833"/>
                    <a:pt x="0" y="833"/>
                  </a:cubicBezTo>
                  <a:cubicBezTo>
                    <a:pt x="0" y="833"/>
                    <a:pt x="20" y="813"/>
                    <a:pt x="50" y="793"/>
                  </a:cubicBezTo>
                  <a:cubicBezTo>
                    <a:pt x="70" y="764"/>
                    <a:pt x="109" y="724"/>
                    <a:pt x="159" y="684"/>
                  </a:cubicBezTo>
                  <a:cubicBezTo>
                    <a:pt x="209" y="645"/>
                    <a:pt x="268" y="595"/>
                    <a:pt x="328" y="545"/>
                  </a:cubicBezTo>
                  <a:cubicBezTo>
                    <a:pt x="397" y="496"/>
                    <a:pt x="466" y="456"/>
                    <a:pt x="536" y="407"/>
                  </a:cubicBezTo>
                  <a:cubicBezTo>
                    <a:pt x="684" y="317"/>
                    <a:pt x="843" y="248"/>
                    <a:pt x="952" y="208"/>
                  </a:cubicBezTo>
                  <a:cubicBezTo>
                    <a:pt x="992" y="189"/>
                    <a:pt x="1032" y="179"/>
                    <a:pt x="1061" y="169"/>
                  </a:cubicBezTo>
                  <a:lnTo>
                    <a:pt x="1061" y="169"/>
                  </a:lnTo>
                  <a:lnTo>
                    <a:pt x="714" y="248"/>
                  </a:lnTo>
                  <a:cubicBezTo>
                    <a:pt x="712" y="249"/>
                    <a:pt x="710" y="250"/>
                    <a:pt x="708" y="250"/>
                  </a:cubicBezTo>
                  <a:cubicBezTo>
                    <a:pt x="691" y="250"/>
                    <a:pt x="678" y="217"/>
                    <a:pt x="704" y="208"/>
                  </a:cubicBezTo>
                  <a:lnTo>
                    <a:pt x="1111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51" name="文字方塊 150">
            <a:extLst>
              <a:ext uri="{FF2B5EF4-FFF2-40B4-BE49-F238E27FC236}">
                <a16:creationId xmlns:a16="http://schemas.microsoft.com/office/drawing/2014/main" id="{EB4ACCBC-4774-D21C-AD2D-EE7486E2007F}"/>
              </a:ext>
            </a:extLst>
          </p:cNvPr>
          <p:cNvSpPr txBox="1"/>
          <p:nvPr/>
        </p:nvSpPr>
        <p:spPr>
          <a:xfrm>
            <a:off x="2337604" y="2364700"/>
            <a:ext cx="353526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sz="24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Thank you for listening</a:t>
            </a:r>
          </a:p>
        </p:txBody>
      </p:sp>
    </p:spTree>
    <p:extLst>
      <p:ext uri="{BB962C8B-B14F-4D97-AF65-F5344CB8AC3E}">
        <p14:creationId xmlns:p14="http://schemas.microsoft.com/office/powerpoint/2010/main" val="250744073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08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091" name="Google Shape;5091;p36"/>
          <p:cNvGrpSpPr/>
          <p:nvPr/>
        </p:nvGrpSpPr>
        <p:grpSpPr>
          <a:xfrm>
            <a:off x="324197" y="210946"/>
            <a:ext cx="791606" cy="1123565"/>
            <a:chOff x="592372" y="463726"/>
            <a:chExt cx="791606" cy="1123565"/>
          </a:xfrm>
        </p:grpSpPr>
        <p:grpSp>
          <p:nvGrpSpPr>
            <p:cNvPr id="5092" name="Google Shape;5092;p36"/>
            <p:cNvGrpSpPr/>
            <p:nvPr/>
          </p:nvGrpSpPr>
          <p:grpSpPr>
            <a:xfrm rot="-206458">
              <a:off x="1151895" y="944787"/>
              <a:ext cx="213181" cy="636679"/>
              <a:chOff x="4485850" y="3527525"/>
              <a:chExt cx="73875" cy="220625"/>
            </a:xfrm>
          </p:grpSpPr>
          <p:sp>
            <p:nvSpPr>
              <p:cNvPr id="5093" name="Google Shape;5093;p36"/>
              <p:cNvSpPr/>
              <p:nvPr/>
            </p:nvSpPr>
            <p:spPr>
              <a:xfrm>
                <a:off x="4485850" y="3527525"/>
                <a:ext cx="73875" cy="220625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825" extrusionOk="0">
                    <a:moveTo>
                      <a:pt x="605" y="327"/>
                    </a:moveTo>
                    <a:cubicBezTo>
                      <a:pt x="754" y="327"/>
                      <a:pt x="873" y="526"/>
                      <a:pt x="873" y="754"/>
                    </a:cubicBezTo>
                    <a:cubicBezTo>
                      <a:pt x="873" y="982"/>
                      <a:pt x="754" y="1170"/>
                      <a:pt x="605" y="1170"/>
                    </a:cubicBezTo>
                    <a:cubicBezTo>
                      <a:pt x="456" y="1170"/>
                      <a:pt x="327" y="982"/>
                      <a:pt x="327" y="754"/>
                    </a:cubicBezTo>
                    <a:cubicBezTo>
                      <a:pt x="327" y="526"/>
                      <a:pt x="456" y="327"/>
                      <a:pt x="605" y="327"/>
                    </a:cubicBezTo>
                    <a:close/>
                    <a:moveTo>
                      <a:pt x="605" y="0"/>
                    </a:moveTo>
                    <a:cubicBezTo>
                      <a:pt x="268" y="0"/>
                      <a:pt x="0" y="337"/>
                      <a:pt x="0" y="754"/>
                    </a:cubicBezTo>
                    <a:cubicBezTo>
                      <a:pt x="0" y="1061"/>
                      <a:pt x="149" y="1329"/>
                      <a:pt x="367" y="1448"/>
                    </a:cubicBezTo>
                    <a:lnTo>
                      <a:pt x="367" y="7536"/>
                    </a:lnTo>
                    <a:cubicBezTo>
                      <a:pt x="367" y="8250"/>
                      <a:pt x="942" y="8825"/>
                      <a:pt x="1656" y="8825"/>
                    </a:cubicBezTo>
                    <a:cubicBezTo>
                      <a:pt x="2370" y="8825"/>
                      <a:pt x="2955" y="8250"/>
                      <a:pt x="2955" y="7536"/>
                    </a:cubicBezTo>
                    <a:lnTo>
                      <a:pt x="2955" y="5553"/>
                    </a:lnTo>
                    <a:lnTo>
                      <a:pt x="2072" y="7139"/>
                    </a:lnTo>
                    <a:lnTo>
                      <a:pt x="2479" y="6862"/>
                    </a:lnTo>
                    <a:lnTo>
                      <a:pt x="2479" y="7536"/>
                    </a:lnTo>
                    <a:cubicBezTo>
                      <a:pt x="2479" y="7992"/>
                      <a:pt x="2112" y="8359"/>
                      <a:pt x="1656" y="8359"/>
                    </a:cubicBezTo>
                    <a:cubicBezTo>
                      <a:pt x="1210" y="8359"/>
                      <a:pt x="833" y="7992"/>
                      <a:pt x="833" y="7536"/>
                    </a:cubicBezTo>
                    <a:lnTo>
                      <a:pt x="833" y="1448"/>
                    </a:lnTo>
                    <a:cubicBezTo>
                      <a:pt x="1051" y="1329"/>
                      <a:pt x="1200" y="1061"/>
                      <a:pt x="1200" y="754"/>
                    </a:cubicBezTo>
                    <a:cubicBezTo>
                      <a:pt x="1200" y="337"/>
                      <a:pt x="932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4" name="Google Shape;5094;p36"/>
              <p:cNvSpPr/>
              <p:nvPr/>
            </p:nvSpPr>
            <p:spPr>
              <a:xfrm>
                <a:off x="4503925" y="3677000"/>
                <a:ext cx="53075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29" extrusionOk="0">
                    <a:moveTo>
                      <a:pt x="2123" y="0"/>
                    </a:moveTo>
                    <a:lnTo>
                      <a:pt x="1637" y="793"/>
                    </a:lnTo>
                    <a:lnTo>
                      <a:pt x="1538" y="952"/>
                    </a:lnTo>
                    <a:lnTo>
                      <a:pt x="1687" y="853"/>
                    </a:lnTo>
                    <a:lnTo>
                      <a:pt x="1697" y="843"/>
                    </a:lnTo>
                    <a:lnTo>
                      <a:pt x="1835" y="744"/>
                    </a:lnTo>
                    <a:lnTo>
                      <a:pt x="1825" y="1160"/>
                    </a:lnTo>
                    <a:cubicBezTo>
                      <a:pt x="1825" y="1319"/>
                      <a:pt x="1825" y="1477"/>
                      <a:pt x="1815" y="1626"/>
                    </a:cubicBezTo>
                    <a:cubicBezTo>
                      <a:pt x="1806" y="1775"/>
                      <a:pt x="1756" y="1924"/>
                      <a:pt x="1667" y="2053"/>
                    </a:cubicBezTo>
                    <a:cubicBezTo>
                      <a:pt x="1587" y="2172"/>
                      <a:pt x="1468" y="2281"/>
                      <a:pt x="1340" y="2350"/>
                    </a:cubicBezTo>
                    <a:cubicBezTo>
                      <a:pt x="1270" y="2380"/>
                      <a:pt x="1201" y="2409"/>
                      <a:pt x="1121" y="2419"/>
                    </a:cubicBezTo>
                    <a:cubicBezTo>
                      <a:pt x="1052" y="2439"/>
                      <a:pt x="973" y="2449"/>
                      <a:pt x="903" y="2449"/>
                    </a:cubicBezTo>
                    <a:cubicBezTo>
                      <a:pt x="745" y="2439"/>
                      <a:pt x="596" y="2400"/>
                      <a:pt x="467" y="2320"/>
                    </a:cubicBezTo>
                    <a:cubicBezTo>
                      <a:pt x="199" y="2172"/>
                      <a:pt x="21" y="1874"/>
                      <a:pt x="1" y="1557"/>
                    </a:cubicBezTo>
                    <a:lnTo>
                      <a:pt x="1" y="1557"/>
                    </a:lnTo>
                    <a:cubicBezTo>
                      <a:pt x="1" y="1715"/>
                      <a:pt x="31" y="1874"/>
                      <a:pt x="110" y="2023"/>
                    </a:cubicBezTo>
                    <a:cubicBezTo>
                      <a:pt x="179" y="2162"/>
                      <a:pt x="289" y="2291"/>
                      <a:pt x="427" y="2380"/>
                    </a:cubicBezTo>
                    <a:cubicBezTo>
                      <a:pt x="566" y="2469"/>
                      <a:pt x="735" y="2519"/>
                      <a:pt x="893" y="2528"/>
                    </a:cubicBezTo>
                    <a:cubicBezTo>
                      <a:pt x="983" y="2528"/>
                      <a:pt x="1052" y="2528"/>
                      <a:pt x="1141" y="2509"/>
                    </a:cubicBezTo>
                    <a:cubicBezTo>
                      <a:pt x="1221" y="2489"/>
                      <a:pt x="1300" y="2469"/>
                      <a:pt x="1379" y="2429"/>
                    </a:cubicBezTo>
                    <a:cubicBezTo>
                      <a:pt x="1677" y="2281"/>
                      <a:pt x="1895" y="1973"/>
                      <a:pt x="1915" y="1636"/>
                    </a:cubicBezTo>
                    <a:cubicBezTo>
                      <a:pt x="1925" y="1468"/>
                      <a:pt x="1915" y="1319"/>
                      <a:pt x="1915" y="1160"/>
                    </a:cubicBezTo>
                    <a:lnTo>
                      <a:pt x="1905" y="684"/>
                    </a:lnTo>
                    <a:lnTo>
                      <a:pt x="1905" y="615"/>
                    </a:lnTo>
                    <a:lnTo>
                      <a:pt x="1855" y="654"/>
                    </a:lnTo>
                    <a:lnTo>
                      <a:pt x="1766" y="704"/>
                    </a:lnTo>
                    <a:lnTo>
                      <a:pt x="1766" y="704"/>
                    </a:lnTo>
                    <a:lnTo>
                      <a:pt x="2123" y="0"/>
                    </a:ln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5" name="Google Shape;5095;p36"/>
              <p:cNvSpPr/>
              <p:nvPr/>
            </p:nvSpPr>
            <p:spPr>
              <a:xfrm>
                <a:off x="4496500" y="3561475"/>
                <a:ext cx="275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26" extrusionOk="0">
                    <a:moveTo>
                      <a:pt x="60" y="1"/>
                    </a:moveTo>
                    <a:cubicBezTo>
                      <a:pt x="60" y="1"/>
                      <a:pt x="40" y="199"/>
                      <a:pt x="30" y="496"/>
                    </a:cubicBezTo>
                    <a:cubicBezTo>
                      <a:pt x="10" y="794"/>
                      <a:pt x="1" y="1190"/>
                      <a:pt x="1" y="1587"/>
                    </a:cubicBezTo>
                    <a:cubicBezTo>
                      <a:pt x="1" y="1974"/>
                      <a:pt x="10" y="4532"/>
                      <a:pt x="30" y="4829"/>
                    </a:cubicBezTo>
                    <a:cubicBezTo>
                      <a:pt x="40" y="5127"/>
                      <a:pt x="60" y="5325"/>
                      <a:pt x="60" y="5325"/>
                    </a:cubicBezTo>
                    <a:cubicBezTo>
                      <a:pt x="60" y="5325"/>
                      <a:pt x="70" y="5127"/>
                      <a:pt x="90" y="4829"/>
                    </a:cubicBezTo>
                    <a:cubicBezTo>
                      <a:pt x="100" y="4532"/>
                      <a:pt x="110" y="1974"/>
                      <a:pt x="110" y="1587"/>
                    </a:cubicBezTo>
                    <a:cubicBezTo>
                      <a:pt x="110" y="1190"/>
                      <a:pt x="100" y="794"/>
                      <a:pt x="90" y="496"/>
                    </a:cubicBezTo>
                    <a:cubicBezTo>
                      <a:pt x="70" y="199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6" name="Google Shape;5096;p36"/>
              <p:cNvSpPr/>
              <p:nvPr/>
            </p:nvSpPr>
            <p:spPr>
              <a:xfrm>
                <a:off x="4506175" y="3531975"/>
                <a:ext cx="770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1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60" y="60"/>
                      <a:pt x="109" y="169"/>
                    </a:cubicBezTo>
                    <a:cubicBezTo>
                      <a:pt x="139" y="219"/>
                      <a:pt x="159" y="288"/>
                      <a:pt x="179" y="358"/>
                    </a:cubicBezTo>
                    <a:cubicBezTo>
                      <a:pt x="199" y="427"/>
                      <a:pt x="199" y="496"/>
                      <a:pt x="199" y="576"/>
                    </a:cubicBezTo>
                    <a:cubicBezTo>
                      <a:pt x="199" y="724"/>
                      <a:pt x="169" y="883"/>
                      <a:pt x="109" y="982"/>
                    </a:cubicBezTo>
                    <a:cubicBezTo>
                      <a:pt x="60" y="1081"/>
                      <a:pt x="0" y="1141"/>
                      <a:pt x="0" y="1141"/>
                    </a:cubicBezTo>
                    <a:cubicBezTo>
                      <a:pt x="0" y="1141"/>
                      <a:pt x="80" y="1111"/>
                      <a:pt x="159" y="1012"/>
                    </a:cubicBezTo>
                    <a:cubicBezTo>
                      <a:pt x="238" y="913"/>
                      <a:pt x="308" y="754"/>
                      <a:pt x="308" y="576"/>
                    </a:cubicBezTo>
                    <a:cubicBezTo>
                      <a:pt x="308" y="496"/>
                      <a:pt x="298" y="397"/>
                      <a:pt x="268" y="328"/>
                    </a:cubicBezTo>
                    <a:cubicBezTo>
                      <a:pt x="238" y="248"/>
                      <a:pt x="199" y="189"/>
                      <a:pt x="159" y="139"/>
                    </a:cubicBezTo>
                    <a:cubicBezTo>
                      <a:pt x="80" y="4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097" name="Google Shape;5097;p36"/>
            <p:cNvGrpSpPr/>
            <p:nvPr/>
          </p:nvGrpSpPr>
          <p:grpSpPr>
            <a:xfrm rot="1414361" flipH="1">
              <a:off x="745531" y="484505"/>
              <a:ext cx="275744" cy="823539"/>
              <a:chOff x="4485850" y="3527525"/>
              <a:chExt cx="73875" cy="220625"/>
            </a:xfrm>
          </p:grpSpPr>
          <p:sp>
            <p:nvSpPr>
              <p:cNvPr id="5098" name="Google Shape;5098;p36"/>
              <p:cNvSpPr/>
              <p:nvPr/>
            </p:nvSpPr>
            <p:spPr>
              <a:xfrm>
                <a:off x="4485850" y="3527525"/>
                <a:ext cx="73875" cy="220625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825" extrusionOk="0">
                    <a:moveTo>
                      <a:pt x="605" y="327"/>
                    </a:moveTo>
                    <a:cubicBezTo>
                      <a:pt x="754" y="327"/>
                      <a:pt x="873" y="526"/>
                      <a:pt x="873" y="754"/>
                    </a:cubicBezTo>
                    <a:cubicBezTo>
                      <a:pt x="873" y="982"/>
                      <a:pt x="754" y="1170"/>
                      <a:pt x="605" y="1170"/>
                    </a:cubicBezTo>
                    <a:cubicBezTo>
                      <a:pt x="456" y="1170"/>
                      <a:pt x="327" y="982"/>
                      <a:pt x="327" y="754"/>
                    </a:cubicBezTo>
                    <a:cubicBezTo>
                      <a:pt x="327" y="526"/>
                      <a:pt x="456" y="327"/>
                      <a:pt x="605" y="327"/>
                    </a:cubicBezTo>
                    <a:close/>
                    <a:moveTo>
                      <a:pt x="605" y="0"/>
                    </a:moveTo>
                    <a:cubicBezTo>
                      <a:pt x="268" y="0"/>
                      <a:pt x="0" y="337"/>
                      <a:pt x="0" y="754"/>
                    </a:cubicBezTo>
                    <a:cubicBezTo>
                      <a:pt x="0" y="1061"/>
                      <a:pt x="149" y="1329"/>
                      <a:pt x="367" y="1448"/>
                    </a:cubicBezTo>
                    <a:lnTo>
                      <a:pt x="367" y="7536"/>
                    </a:lnTo>
                    <a:cubicBezTo>
                      <a:pt x="367" y="8250"/>
                      <a:pt x="942" y="8825"/>
                      <a:pt x="1656" y="8825"/>
                    </a:cubicBezTo>
                    <a:cubicBezTo>
                      <a:pt x="2370" y="8825"/>
                      <a:pt x="2955" y="8250"/>
                      <a:pt x="2955" y="7536"/>
                    </a:cubicBezTo>
                    <a:lnTo>
                      <a:pt x="2955" y="5553"/>
                    </a:lnTo>
                    <a:lnTo>
                      <a:pt x="2072" y="7139"/>
                    </a:lnTo>
                    <a:lnTo>
                      <a:pt x="2479" y="6862"/>
                    </a:lnTo>
                    <a:lnTo>
                      <a:pt x="2479" y="7536"/>
                    </a:lnTo>
                    <a:cubicBezTo>
                      <a:pt x="2479" y="7992"/>
                      <a:pt x="2112" y="8359"/>
                      <a:pt x="1656" y="8359"/>
                    </a:cubicBezTo>
                    <a:cubicBezTo>
                      <a:pt x="1210" y="8359"/>
                      <a:pt x="833" y="7992"/>
                      <a:pt x="833" y="7536"/>
                    </a:cubicBezTo>
                    <a:lnTo>
                      <a:pt x="833" y="1448"/>
                    </a:lnTo>
                    <a:cubicBezTo>
                      <a:pt x="1051" y="1329"/>
                      <a:pt x="1200" y="1061"/>
                      <a:pt x="1200" y="754"/>
                    </a:cubicBezTo>
                    <a:cubicBezTo>
                      <a:pt x="1200" y="337"/>
                      <a:pt x="932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99" name="Google Shape;5099;p36"/>
              <p:cNvSpPr/>
              <p:nvPr/>
            </p:nvSpPr>
            <p:spPr>
              <a:xfrm>
                <a:off x="4503925" y="3677000"/>
                <a:ext cx="53075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29" extrusionOk="0">
                    <a:moveTo>
                      <a:pt x="2123" y="0"/>
                    </a:moveTo>
                    <a:lnTo>
                      <a:pt x="1637" y="793"/>
                    </a:lnTo>
                    <a:lnTo>
                      <a:pt x="1538" y="952"/>
                    </a:lnTo>
                    <a:lnTo>
                      <a:pt x="1687" y="853"/>
                    </a:lnTo>
                    <a:lnTo>
                      <a:pt x="1697" y="843"/>
                    </a:lnTo>
                    <a:lnTo>
                      <a:pt x="1835" y="744"/>
                    </a:lnTo>
                    <a:lnTo>
                      <a:pt x="1825" y="1160"/>
                    </a:lnTo>
                    <a:cubicBezTo>
                      <a:pt x="1825" y="1319"/>
                      <a:pt x="1825" y="1477"/>
                      <a:pt x="1815" y="1626"/>
                    </a:cubicBezTo>
                    <a:cubicBezTo>
                      <a:pt x="1806" y="1775"/>
                      <a:pt x="1756" y="1924"/>
                      <a:pt x="1667" y="2053"/>
                    </a:cubicBezTo>
                    <a:cubicBezTo>
                      <a:pt x="1587" y="2172"/>
                      <a:pt x="1468" y="2281"/>
                      <a:pt x="1340" y="2350"/>
                    </a:cubicBezTo>
                    <a:cubicBezTo>
                      <a:pt x="1270" y="2380"/>
                      <a:pt x="1201" y="2409"/>
                      <a:pt x="1121" y="2419"/>
                    </a:cubicBezTo>
                    <a:cubicBezTo>
                      <a:pt x="1052" y="2439"/>
                      <a:pt x="973" y="2449"/>
                      <a:pt x="903" y="2449"/>
                    </a:cubicBezTo>
                    <a:cubicBezTo>
                      <a:pt x="745" y="2439"/>
                      <a:pt x="596" y="2400"/>
                      <a:pt x="467" y="2320"/>
                    </a:cubicBezTo>
                    <a:cubicBezTo>
                      <a:pt x="199" y="2172"/>
                      <a:pt x="21" y="1874"/>
                      <a:pt x="1" y="1557"/>
                    </a:cubicBezTo>
                    <a:lnTo>
                      <a:pt x="1" y="1557"/>
                    </a:lnTo>
                    <a:cubicBezTo>
                      <a:pt x="1" y="1715"/>
                      <a:pt x="31" y="1874"/>
                      <a:pt x="110" y="2023"/>
                    </a:cubicBezTo>
                    <a:cubicBezTo>
                      <a:pt x="179" y="2162"/>
                      <a:pt x="289" y="2291"/>
                      <a:pt x="427" y="2380"/>
                    </a:cubicBezTo>
                    <a:cubicBezTo>
                      <a:pt x="566" y="2469"/>
                      <a:pt x="735" y="2519"/>
                      <a:pt x="893" y="2528"/>
                    </a:cubicBezTo>
                    <a:cubicBezTo>
                      <a:pt x="983" y="2528"/>
                      <a:pt x="1052" y="2528"/>
                      <a:pt x="1141" y="2509"/>
                    </a:cubicBezTo>
                    <a:cubicBezTo>
                      <a:pt x="1221" y="2489"/>
                      <a:pt x="1300" y="2469"/>
                      <a:pt x="1379" y="2429"/>
                    </a:cubicBezTo>
                    <a:cubicBezTo>
                      <a:pt x="1677" y="2281"/>
                      <a:pt x="1895" y="1973"/>
                      <a:pt x="1915" y="1636"/>
                    </a:cubicBezTo>
                    <a:cubicBezTo>
                      <a:pt x="1925" y="1468"/>
                      <a:pt x="1915" y="1319"/>
                      <a:pt x="1915" y="1160"/>
                    </a:cubicBezTo>
                    <a:lnTo>
                      <a:pt x="1905" y="684"/>
                    </a:lnTo>
                    <a:lnTo>
                      <a:pt x="1905" y="615"/>
                    </a:lnTo>
                    <a:lnTo>
                      <a:pt x="1855" y="654"/>
                    </a:lnTo>
                    <a:lnTo>
                      <a:pt x="1766" y="704"/>
                    </a:lnTo>
                    <a:lnTo>
                      <a:pt x="1766" y="704"/>
                    </a:lnTo>
                    <a:lnTo>
                      <a:pt x="2123" y="0"/>
                    </a:ln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0" name="Google Shape;5100;p36"/>
              <p:cNvSpPr/>
              <p:nvPr/>
            </p:nvSpPr>
            <p:spPr>
              <a:xfrm>
                <a:off x="4496500" y="3561475"/>
                <a:ext cx="275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26" extrusionOk="0">
                    <a:moveTo>
                      <a:pt x="60" y="1"/>
                    </a:moveTo>
                    <a:cubicBezTo>
                      <a:pt x="60" y="1"/>
                      <a:pt x="40" y="199"/>
                      <a:pt x="30" y="496"/>
                    </a:cubicBezTo>
                    <a:cubicBezTo>
                      <a:pt x="10" y="794"/>
                      <a:pt x="1" y="1190"/>
                      <a:pt x="1" y="1587"/>
                    </a:cubicBezTo>
                    <a:cubicBezTo>
                      <a:pt x="1" y="1974"/>
                      <a:pt x="10" y="4532"/>
                      <a:pt x="30" y="4829"/>
                    </a:cubicBezTo>
                    <a:cubicBezTo>
                      <a:pt x="40" y="5127"/>
                      <a:pt x="60" y="5325"/>
                      <a:pt x="60" y="5325"/>
                    </a:cubicBezTo>
                    <a:cubicBezTo>
                      <a:pt x="60" y="5325"/>
                      <a:pt x="70" y="5127"/>
                      <a:pt x="90" y="4829"/>
                    </a:cubicBezTo>
                    <a:cubicBezTo>
                      <a:pt x="100" y="4532"/>
                      <a:pt x="110" y="1974"/>
                      <a:pt x="110" y="1587"/>
                    </a:cubicBezTo>
                    <a:cubicBezTo>
                      <a:pt x="110" y="1190"/>
                      <a:pt x="100" y="794"/>
                      <a:pt x="90" y="496"/>
                    </a:cubicBezTo>
                    <a:cubicBezTo>
                      <a:pt x="70" y="199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1" name="Google Shape;5101;p36"/>
              <p:cNvSpPr/>
              <p:nvPr/>
            </p:nvSpPr>
            <p:spPr>
              <a:xfrm>
                <a:off x="4506175" y="3531975"/>
                <a:ext cx="770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1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60" y="60"/>
                      <a:pt x="109" y="169"/>
                    </a:cubicBezTo>
                    <a:cubicBezTo>
                      <a:pt x="139" y="219"/>
                      <a:pt x="159" y="288"/>
                      <a:pt x="179" y="358"/>
                    </a:cubicBezTo>
                    <a:cubicBezTo>
                      <a:pt x="199" y="427"/>
                      <a:pt x="199" y="496"/>
                      <a:pt x="199" y="576"/>
                    </a:cubicBezTo>
                    <a:cubicBezTo>
                      <a:pt x="199" y="724"/>
                      <a:pt x="169" y="883"/>
                      <a:pt x="109" y="982"/>
                    </a:cubicBezTo>
                    <a:cubicBezTo>
                      <a:pt x="60" y="1081"/>
                      <a:pt x="0" y="1141"/>
                      <a:pt x="0" y="1141"/>
                    </a:cubicBezTo>
                    <a:cubicBezTo>
                      <a:pt x="0" y="1141"/>
                      <a:pt x="80" y="1111"/>
                      <a:pt x="159" y="1012"/>
                    </a:cubicBezTo>
                    <a:cubicBezTo>
                      <a:pt x="238" y="913"/>
                      <a:pt x="308" y="754"/>
                      <a:pt x="308" y="576"/>
                    </a:cubicBezTo>
                    <a:cubicBezTo>
                      <a:pt x="308" y="496"/>
                      <a:pt x="298" y="397"/>
                      <a:pt x="268" y="328"/>
                    </a:cubicBezTo>
                    <a:cubicBezTo>
                      <a:pt x="238" y="248"/>
                      <a:pt x="199" y="189"/>
                      <a:pt x="159" y="139"/>
                    </a:cubicBezTo>
                    <a:cubicBezTo>
                      <a:pt x="80" y="4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02" name="Google Shape;5102;p36"/>
            <p:cNvGrpSpPr/>
            <p:nvPr/>
          </p:nvGrpSpPr>
          <p:grpSpPr>
            <a:xfrm rot="-206458">
              <a:off x="1151895" y="944787"/>
              <a:ext cx="213181" cy="636679"/>
              <a:chOff x="4485850" y="3527525"/>
              <a:chExt cx="73875" cy="220625"/>
            </a:xfrm>
          </p:grpSpPr>
          <p:sp>
            <p:nvSpPr>
              <p:cNvPr id="5103" name="Google Shape;5103;p36"/>
              <p:cNvSpPr/>
              <p:nvPr/>
            </p:nvSpPr>
            <p:spPr>
              <a:xfrm>
                <a:off x="4485850" y="3527525"/>
                <a:ext cx="73875" cy="220625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825" extrusionOk="0">
                    <a:moveTo>
                      <a:pt x="605" y="327"/>
                    </a:moveTo>
                    <a:cubicBezTo>
                      <a:pt x="754" y="327"/>
                      <a:pt x="873" y="526"/>
                      <a:pt x="873" y="754"/>
                    </a:cubicBezTo>
                    <a:cubicBezTo>
                      <a:pt x="873" y="982"/>
                      <a:pt x="754" y="1170"/>
                      <a:pt x="605" y="1170"/>
                    </a:cubicBezTo>
                    <a:cubicBezTo>
                      <a:pt x="456" y="1170"/>
                      <a:pt x="327" y="982"/>
                      <a:pt x="327" y="754"/>
                    </a:cubicBezTo>
                    <a:cubicBezTo>
                      <a:pt x="327" y="526"/>
                      <a:pt x="456" y="327"/>
                      <a:pt x="605" y="327"/>
                    </a:cubicBezTo>
                    <a:close/>
                    <a:moveTo>
                      <a:pt x="605" y="0"/>
                    </a:moveTo>
                    <a:cubicBezTo>
                      <a:pt x="268" y="0"/>
                      <a:pt x="0" y="337"/>
                      <a:pt x="0" y="754"/>
                    </a:cubicBezTo>
                    <a:cubicBezTo>
                      <a:pt x="0" y="1061"/>
                      <a:pt x="149" y="1329"/>
                      <a:pt x="367" y="1448"/>
                    </a:cubicBezTo>
                    <a:lnTo>
                      <a:pt x="367" y="7536"/>
                    </a:lnTo>
                    <a:cubicBezTo>
                      <a:pt x="367" y="8250"/>
                      <a:pt x="942" y="8825"/>
                      <a:pt x="1656" y="8825"/>
                    </a:cubicBezTo>
                    <a:cubicBezTo>
                      <a:pt x="2370" y="8825"/>
                      <a:pt x="2955" y="8250"/>
                      <a:pt x="2955" y="7536"/>
                    </a:cubicBezTo>
                    <a:lnTo>
                      <a:pt x="2955" y="5553"/>
                    </a:lnTo>
                    <a:lnTo>
                      <a:pt x="2072" y="7139"/>
                    </a:lnTo>
                    <a:lnTo>
                      <a:pt x="2479" y="6862"/>
                    </a:lnTo>
                    <a:lnTo>
                      <a:pt x="2479" y="7536"/>
                    </a:lnTo>
                    <a:cubicBezTo>
                      <a:pt x="2479" y="7992"/>
                      <a:pt x="2112" y="8359"/>
                      <a:pt x="1656" y="8359"/>
                    </a:cubicBezTo>
                    <a:cubicBezTo>
                      <a:pt x="1210" y="8359"/>
                      <a:pt x="833" y="7992"/>
                      <a:pt x="833" y="7536"/>
                    </a:cubicBezTo>
                    <a:lnTo>
                      <a:pt x="833" y="1448"/>
                    </a:lnTo>
                    <a:cubicBezTo>
                      <a:pt x="1051" y="1329"/>
                      <a:pt x="1200" y="1061"/>
                      <a:pt x="1200" y="754"/>
                    </a:cubicBezTo>
                    <a:cubicBezTo>
                      <a:pt x="1200" y="337"/>
                      <a:pt x="932" y="0"/>
                      <a:pt x="6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4" name="Google Shape;5104;p36"/>
              <p:cNvSpPr/>
              <p:nvPr/>
            </p:nvSpPr>
            <p:spPr>
              <a:xfrm>
                <a:off x="4503925" y="3677000"/>
                <a:ext cx="53075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29" extrusionOk="0">
                    <a:moveTo>
                      <a:pt x="2123" y="0"/>
                    </a:moveTo>
                    <a:lnTo>
                      <a:pt x="1637" y="793"/>
                    </a:lnTo>
                    <a:lnTo>
                      <a:pt x="1538" y="952"/>
                    </a:lnTo>
                    <a:lnTo>
                      <a:pt x="1687" y="853"/>
                    </a:lnTo>
                    <a:lnTo>
                      <a:pt x="1697" y="843"/>
                    </a:lnTo>
                    <a:lnTo>
                      <a:pt x="1835" y="744"/>
                    </a:lnTo>
                    <a:lnTo>
                      <a:pt x="1825" y="1160"/>
                    </a:lnTo>
                    <a:cubicBezTo>
                      <a:pt x="1825" y="1319"/>
                      <a:pt x="1825" y="1477"/>
                      <a:pt x="1815" y="1626"/>
                    </a:cubicBezTo>
                    <a:cubicBezTo>
                      <a:pt x="1806" y="1775"/>
                      <a:pt x="1756" y="1924"/>
                      <a:pt x="1667" y="2053"/>
                    </a:cubicBezTo>
                    <a:cubicBezTo>
                      <a:pt x="1587" y="2172"/>
                      <a:pt x="1468" y="2281"/>
                      <a:pt x="1340" y="2350"/>
                    </a:cubicBezTo>
                    <a:cubicBezTo>
                      <a:pt x="1270" y="2380"/>
                      <a:pt x="1201" y="2409"/>
                      <a:pt x="1121" y="2419"/>
                    </a:cubicBezTo>
                    <a:cubicBezTo>
                      <a:pt x="1052" y="2439"/>
                      <a:pt x="973" y="2449"/>
                      <a:pt x="903" y="2449"/>
                    </a:cubicBezTo>
                    <a:cubicBezTo>
                      <a:pt x="745" y="2439"/>
                      <a:pt x="596" y="2400"/>
                      <a:pt x="467" y="2320"/>
                    </a:cubicBezTo>
                    <a:cubicBezTo>
                      <a:pt x="199" y="2172"/>
                      <a:pt x="21" y="1874"/>
                      <a:pt x="1" y="1557"/>
                    </a:cubicBezTo>
                    <a:lnTo>
                      <a:pt x="1" y="1557"/>
                    </a:lnTo>
                    <a:cubicBezTo>
                      <a:pt x="1" y="1715"/>
                      <a:pt x="31" y="1874"/>
                      <a:pt x="110" y="2023"/>
                    </a:cubicBezTo>
                    <a:cubicBezTo>
                      <a:pt x="179" y="2162"/>
                      <a:pt x="289" y="2291"/>
                      <a:pt x="427" y="2380"/>
                    </a:cubicBezTo>
                    <a:cubicBezTo>
                      <a:pt x="566" y="2469"/>
                      <a:pt x="735" y="2519"/>
                      <a:pt x="893" y="2528"/>
                    </a:cubicBezTo>
                    <a:cubicBezTo>
                      <a:pt x="983" y="2528"/>
                      <a:pt x="1052" y="2528"/>
                      <a:pt x="1141" y="2509"/>
                    </a:cubicBezTo>
                    <a:cubicBezTo>
                      <a:pt x="1221" y="2489"/>
                      <a:pt x="1300" y="2469"/>
                      <a:pt x="1379" y="2429"/>
                    </a:cubicBezTo>
                    <a:cubicBezTo>
                      <a:pt x="1677" y="2281"/>
                      <a:pt x="1895" y="1973"/>
                      <a:pt x="1915" y="1636"/>
                    </a:cubicBezTo>
                    <a:cubicBezTo>
                      <a:pt x="1925" y="1468"/>
                      <a:pt x="1915" y="1319"/>
                      <a:pt x="1915" y="1160"/>
                    </a:cubicBezTo>
                    <a:lnTo>
                      <a:pt x="1905" y="684"/>
                    </a:lnTo>
                    <a:lnTo>
                      <a:pt x="1905" y="615"/>
                    </a:lnTo>
                    <a:lnTo>
                      <a:pt x="1855" y="654"/>
                    </a:lnTo>
                    <a:lnTo>
                      <a:pt x="1766" y="704"/>
                    </a:lnTo>
                    <a:lnTo>
                      <a:pt x="1766" y="704"/>
                    </a:lnTo>
                    <a:lnTo>
                      <a:pt x="212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5" name="Google Shape;5105;p36"/>
              <p:cNvSpPr/>
              <p:nvPr/>
            </p:nvSpPr>
            <p:spPr>
              <a:xfrm>
                <a:off x="4496500" y="3561475"/>
                <a:ext cx="275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26" extrusionOk="0">
                    <a:moveTo>
                      <a:pt x="60" y="1"/>
                    </a:moveTo>
                    <a:cubicBezTo>
                      <a:pt x="60" y="1"/>
                      <a:pt x="40" y="199"/>
                      <a:pt x="30" y="496"/>
                    </a:cubicBezTo>
                    <a:cubicBezTo>
                      <a:pt x="10" y="794"/>
                      <a:pt x="1" y="1190"/>
                      <a:pt x="1" y="1587"/>
                    </a:cubicBezTo>
                    <a:cubicBezTo>
                      <a:pt x="1" y="1974"/>
                      <a:pt x="10" y="4532"/>
                      <a:pt x="30" y="4829"/>
                    </a:cubicBezTo>
                    <a:cubicBezTo>
                      <a:pt x="40" y="5127"/>
                      <a:pt x="60" y="5325"/>
                      <a:pt x="60" y="5325"/>
                    </a:cubicBezTo>
                    <a:cubicBezTo>
                      <a:pt x="60" y="5325"/>
                      <a:pt x="70" y="5127"/>
                      <a:pt x="90" y="4829"/>
                    </a:cubicBezTo>
                    <a:cubicBezTo>
                      <a:pt x="100" y="4532"/>
                      <a:pt x="110" y="1974"/>
                      <a:pt x="110" y="1587"/>
                    </a:cubicBezTo>
                    <a:cubicBezTo>
                      <a:pt x="110" y="1190"/>
                      <a:pt x="100" y="794"/>
                      <a:pt x="90" y="496"/>
                    </a:cubicBezTo>
                    <a:cubicBezTo>
                      <a:pt x="70" y="199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106" name="Google Shape;5106;p36"/>
              <p:cNvSpPr/>
              <p:nvPr/>
            </p:nvSpPr>
            <p:spPr>
              <a:xfrm>
                <a:off x="4506175" y="3531975"/>
                <a:ext cx="770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1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60" y="60"/>
                      <a:pt x="109" y="169"/>
                    </a:cubicBezTo>
                    <a:cubicBezTo>
                      <a:pt x="139" y="219"/>
                      <a:pt x="159" y="288"/>
                      <a:pt x="179" y="358"/>
                    </a:cubicBezTo>
                    <a:cubicBezTo>
                      <a:pt x="199" y="427"/>
                      <a:pt x="199" y="496"/>
                      <a:pt x="199" y="576"/>
                    </a:cubicBezTo>
                    <a:cubicBezTo>
                      <a:pt x="199" y="724"/>
                      <a:pt x="169" y="883"/>
                      <a:pt x="109" y="982"/>
                    </a:cubicBezTo>
                    <a:cubicBezTo>
                      <a:pt x="60" y="1081"/>
                      <a:pt x="0" y="1141"/>
                      <a:pt x="0" y="1141"/>
                    </a:cubicBezTo>
                    <a:cubicBezTo>
                      <a:pt x="0" y="1141"/>
                      <a:pt x="80" y="1111"/>
                      <a:pt x="159" y="1012"/>
                    </a:cubicBezTo>
                    <a:cubicBezTo>
                      <a:pt x="238" y="913"/>
                      <a:pt x="308" y="754"/>
                      <a:pt x="308" y="576"/>
                    </a:cubicBezTo>
                    <a:cubicBezTo>
                      <a:pt x="308" y="496"/>
                      <a:pt x="298" y="397"/>
                      <a:pt x="268" y="328"/>
                    </a:cubicBezTo>
                    <a:cubicBezTo>
                      <a:pt x="238" y="248"/>
                      <a:pt x="199" y="189"/>
                      <a:pt x="159" y="139"/>
                    </a:cubicBezTo>
                    <a:cubicBezTo>
                      <a:pt x="80" y="4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107" name="Google Shape;5107;p36"/>
            <p:cNvGrpSpPr/>
            <p:nvPr/>
          </p:nvGrpSpPr>
          <p:grpSpPr>
            <a:xfrm rot="1414361" flipH="1">
              <a:off x="745531" y="484505"/>
              <a:ext cx="275744" cy="823539"/>
              <a:chOff x="4485850" y="3527525"/>
              <a:chExt cx="73875" cy="220625"/>
            </a:xfrm>
          </p:grpSpPr>
          <p:sp>
            <p:nvSpPr>
              <p:cNvPr id="5108" name="Google Shape;5108;p36"/>
              <p:cNvSpPr/>
              <p:nvPr/>
            </p:nvSpPr>
            <p:spPr>
              <a:xfrm>
                <a:off x="4485850" y="3527525"/>
                <a:ext cx="73875" cy="220625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825" extrusionOk="0">
                    <a:moveTo>
                      <a:pt x="605" y="327"/>
                    </a:moveTo>
                    <a:cubicBezTo>
                      <a:pt x="754" y="327"/>
                      <a:pt x="873" y="526"/>
                      <a:pt x="873" y="754"/>
                    </a:cubicBezTo>
                    <a:cubicBezTo>
                      <a:pt x="873" y="982"/>
                      <a:pt x="754" y="1170"/>
                      <a:pt x="605" y="1170"/>
                    </a:cubicBezTo>
                    <a:cubicBezTo>
                      <a:pt x="456" y="1170"/>
                      <a:pt x="327" y="982"/>
                      <a:pt x="327" y="754"/>
                    </a:cubicBezTo>
                    <a:cubicBezTo>
                      <a:pt x="327" y="526"/>
                      <a:pt x="456" y="327"/>
                      <a:pt x="605" y="327"/>
                    </a:cubicBezTo>
                    <a:close/>
                    <a:moveTo>
                      <a:pt x="605" y="0"/>
                    </a:moveTo>
                    <a:cubicBezTo>
                      <a:pt x="268" y="0"/>
                      <a:pt x="0" y="337"/>
                      <a:pt x="0" y="754"/>
                    </a:cubicBezTo>
                    <a:cubicBezTo>
                      <a:pt x="0" y="1061"/>
                      <a:pt x="149" y="1329"/>
                      <a:pt x="367" y="1448"/>
                    </a:cubicBezTo>
                    <a:lnTo>
                      <a:pt x="367" y="7536"/>
                    </a:lnTo>
                    <a:cubicBezTo>
                      <a:pt x="367" y="8250"/>
                      <a:pt x="942" y="8825"/>
                      <a:pt x="1656" y="8825"/>
                    </a:cubicBezTo>
                    <a:cubicBezTo>
                      <a:pt x="2370" y="8825"/>
                      <a:pt x="2955" y="8250"/>
                      <a:pt x="2955" y="7536"/>
                    </a:cubicBezTo>
                    <a:lnTo>
                      <a:pt x="2955" y="5553"/>
                    </a:lnTo>
                    <a:lnTo>
                      <a:pt x="2072" y="7139"/>
                    </a:lnTo>
                    <a:lnTo>
                      <a:pt x="2479" y="6862"/>
                    </a:lnTo>
                    <a:lnTo>
                      <a:pt x="2479" y="7536"/>
                    </a:lnTo>
                    <a:cubicBezTo>
                      <a:pt x="2479" y="7992"/>
                      <a:pt x="2112" y="8359"/>
                      <a:pt x="1656" y="8359"/>
                    </a:cubicBezTo>
                    <a:cubicBezTo>
                      <a:pt x="1210" y="8359"/>
                      <a:pt x="833" y="7992"/>
                      <a:pt x="833" y="7536"/>
                    </a:cubicBezTo>
                    <a:lnTo>
                      <a:pt x="833" y="1448"/>
                    </a:lnTo>
                    <a:cubicBezTo>
                      <a:pt x="1051" y="1329"/>
                      <a:pt x="1200" y="1061"/>
                      <a:pt x="1200" y="754"/>
                    </a:cubicBezTo>
                    <a:cubicBezTo>
                      <a:pt x="1200" y="337"/>
                      <a:pt x="932" y="0"/>
                      <a:pt x="6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09" name="Google Shape;5109;p36"/>
              <p:cNvSpPr/>
              <p:nvPr/>
            </p:nvSpPr>
            <p:spPr>
              <a:xfrm>
                <a:off x="4503925" y="3677000"/>
                <a:ext cx="53075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29" extrusionOk="0">
                    <a:moveTo>
                      <a:pt x="2123" y="0"/>
                    </a:moveTo>
                    <a:lnTo>
                      <a:pt x="1637" y="793"/>
                    </a:lnTo>
                    <a:lnTo>
                      <a:pt x="1538" y="952"/>
                    </a:lnTo>
                    <a:lnTo>
                      <a:pt x="1687" y="853"/>
                    </a:lnTo>
                    <a:lnTo>
                      <a:pt x="1697" y="843"/>
                    </a:lnTo>
                    <a:lnTo>
                      <a:pt x="1835" y="744"/>
                    </a:lnTo>
                    <a:lnTo>
                      <a:pt x="1825" y="1160"/>
                    </a:lnTo>
                    <a:cubicBezTo>
                      <a:pt x="1825" y="1319"/>
                      <a:pt x="1825" y="1477"/>
                      <a:pt x="1815" y="1626"/>
                    </a:cubicBezTo>
                    <a:cubicBezTo>
                      <a:pt x="1806" y="1775"/>
                      <a:pt x="1756" y="1924"/>
                      <a:pt x="1667" y="2053"/>
                    </a:cubicBezTo>
                    <a:cubicBezTo>
                      <a:pt x="1587" y="2172"/>
                      <a:pt x="1468" y="2281"/>
                      <a:pt x="1340" y="2350"/>
                    </a:cubicBezTo>
                    <a:cubicBezTo>
                      <a:pt x="1270" y="2380"/>
                      <a:pt x="1201" y="2409"/>
                      <a:pt x="1121" y="2419"/>
                    </a:cubicBezTo>
                    <a:cubicBezTo>
                      <a:pt x="1052" y="2439"/>
                      <a:pt x="973" y="2449"/>
                      <a:pt x="903" y="2449"/>
                    </a:cubicBezTo>
                    <a:cubicBezTo>
                      <a:pt x="745" y="2439"/>
                      <a:pt x="596" y="2400"/>
                      <a:pt x="467" y="2320"/>
                    </a:cubicBezTo>
                    <a:cubicBezTo>
                      <a:pt x="199" y="2172"/>
                      <a:pt x="21" y="1874"/>
                      <a:pt x="1" y="1557"/>
                    </a:cubicBezTo>
                    <a:lnTo>
                      <a:pt x="1" y="1557"/>
                    </a:lnTo>
                    <a:cubicBezTo>
                      <a:pt x="1" y="1715"/>
                      <a:pt x="31" y="1874"/>
                      <a:pt x="110" y="2023"/>
                    </a:cubicBezTo>
                    <a:cubicBezTo>
                      <a:pt x="179" y="2162"/>
                      <a:pt x="289" y="2291"/>
                      <a:pt x="427" y="2380"/>
                    </a:cubicBezTo>
                    <a:cubicBezTo>
                      <a:pt x="566" y="2469"/>
                      <a:pt x="735" y="2519"/>
                      <a:pt x="893" y="2528"/>
                    </a:cubicBezTo>
                    <a:cubicBezTo>
                      <a:pt x="983" y="2528"/>
                      <a:pt x="1052" y="2528"/>
                      <a:pt x="1141" y="2509"/>
                    </a:cubicBezTo>
                    <a:cubicBezTo>
                      <a:pt x="1221" y="2489"/>
                      <a:pt x="1300" y="2469"/>
                      <a:pt x="1379" y="2429"/>
                    </a:cubicBezTo>
                    <a:cubicBezTo>
                      <a:pt x="1677" y="2281"/>
                      <a:pt x="1895" y="1973"/>
                      <a:pt x="1915" y="1636"/>
                    </a:cubicBezTo>
                    <a:cubicBezTo>
                      <a:pt x="1925" y="1468"/>
                      <a:pt x="1915" y="1319"/>
                      <a:pt x="1915" y="1160"/>
                    </a:cubicBezTo>
                    <a:lnTo>
                      <a:pt x="1905" y="684"/>
                    </a:lnTo>
                    <a:lnTo>
                      <a:pt x="1905" y="615"/>
                    </a:lnTo>
                    <a:lnTo>
                      <a:pt x="1855" y="654"/>
                    </a:lnTo>
                    <a:lnTo>
                      <a:pt x="1766" y="704"/>
                    </a:lnTo>
                    <a:lnTo>
                      <a:pt x="1766" y="704"/>
                    </a:lnTo>
                    <a:lnTo>
                      <a:pt x="212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0" name="Google Shape;5110;p36"/>
              <p:cNvSpPr/>
              <p:nvPr/>
            </p:nvSpPr>
            <p:spPr>
              <a:xfrm>
                <a:off x="4496500" y="3561475"/>
                <a:ext cx="275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26" extrusionOk="0">
                    <a:moveTo>
                      <a:pt x="60" y="1"/>
                    </a:moveTo>
                    <a:cubicBezTo>
                      <a:pt x="60" y="1"/>
                      <a:pt x="40" y="199"/>
                      <a:pt x="30" y="496"/>
                    </a:cubicBezTo>
                    <a:cubicBezTo>
                      <a:pt x="10" y="794"/>
                      <a:pt x="1" y="1190"/>
                      <a:pt x="1" y="1587"/>
                    </a:cubicBezTo>
                    <a:cubicBezTo>
                      <a:pt x="1" y="1974"/>
                      <a:pt x="10" y="4532"/>
                      <a:pt x="30" y="4829"/>
                    </a:cubicBezTo>
                    <a:cubicBezTo>
                      <a:pt x="40" y="5127"/>
                      <a:pt x="60" y="5325"/>
                      <a:pt x="60" y="5325"/>
                    </a:cubicBezTo>
                    <a:cubicBezTo>
                      <a:pt x="60" y="5325"/>
                      <a:pt x="70" y="5127"/>
                      <a:pt x="90" y="4829"/>
                    </a:cubicBezTo>
                    <a:cubicBezTo>
                      <a:pt x="100" y="4532"/>
                      <a:pt x="110" y="1974"/>
                      <a:pt x="110" y="1587"/>
                    </a:cubicBezTo>
                    <a:cubicBezTo>
                      <a:pt x="110" y="1190"/>
                      <a:pt x="100" y="794"/>
                      <a:pt x="90" y="496"/>
                    </a:cubicBezTo>
                    <a:cubicBezTo>
                      <a:pt x="70" y="199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11" name="Google Shape;5111;p36"/>
              <p:cNvSpPr/>
              <p:nvPr/>
            </p:nvSpPr>
            <p:spPr>
              <a:xfrm>
                <a:off x="4506175" y="3531975"/>
                <a:ext cx="770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1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60" y="60"/>
                      <a:pt x="109" y="169"/>
                    </a:cubicBezTo>
                    <a:cubicBezTo>
                      <a:pt x="139" y="219"/>
                      <a:pt x="159" y="288"/>
                      <a:pt x="179" y="358"/>
                    </a:cubicBezTo>
                    <a:cubicBezTo>
                      <a:pt x="199" y="427"/>
                      <a:pt x="199" y="496"/>
                      <a:pt x="199" y="576"/>
                    </a:cubicBezTo>
                    <a:cubicBezTo>
                      <a:pt x="199" y="724"/>
                      <a:pt x="169" y="883"/>
                      <a:pt x="109" y="982"/>
                    </a:cubicBezTo>
                    <a:cubicBezTo>
                      <a:pt x="60" y="1081"/>
                      <a:pt x="0" y="1141"/>
                      <a:pt x="0" y="1141"/>
                    </a:cubicBezTo>
                    <a:cubicBezTo>
                      <a:pt x="0" y="1141"/>
                      <a:pt x="80" y="1111"/>
                      <a:pt x="159" y="1012"/>
                    </a:cubicBezTo>
                    <a:cubicBezTo>
                      <a:pt x="238" y="913"/>
                      <a:pt x="308" y="754"/>
                      <a:pt x="308" y="576"/>
                    </a:cubicBezTo>
                    <a:cubicBezTo>
                      <a:pt x="308" y="496"/>
                      <a:pt x="298" y="397"/>
                      <a:pt x="268" y="328"/>
                    </a:cubicBezTo>
                    <a:cubicBezTo>
                      <a:pt x="238" y="248"/>
                      <a:pt x="199" y="189"/>
                      <a:pt x="159" y="139"/>
                    </a:cubicBezTo>
                    <a:cubicBezTo>
                      <a:pt x="80" y="4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112" name="Google Shape;5112;p36"/>
          <p:cNvGrpSpPr/>
          <p:nvPr/>
        </p:nvGrpSpPr>
        <p:grpSpPr>
          <a:xfrm>
            <a:off x="7515995" y="139010"/>
            <a:ext cx="1244720" cy="1219368"/>
            <a:chOff x="7423906" y="246927"/>
            <a:chExt cx="1244720" cy="1219368"/>
          </a:xfrm>
        </p:grpSpPr>
        <p:sp>
          <p:nvSpPr>
            <p:cNvPr id="5113" name="Google Shape;5113;p36"/>
            <p:cNvSpPr/>
            <p:nvPr/>
          </p:nvSpPr>
          <p:spPr>
            <a:xfrm rot="-2389431">
              <a:off x="7559256" y="468867"/>
              <a:ext cx="974020" cy="775487"/>
            </a:xfrm>
            <a:custGeom>
              <a:avLst/>
              <a:gdLst/>
              <a:ahLst/>
              <a:cxnLst/>
              <a:rect l="l" t="t" r="r" b="b"/>
              <a:pathLst>
                <a:path w="12286" h="9782" extrusionOk="0">
                  <a:moveTo>
                    <a:pt x="6401" y="582"/>
                  </a:moveTo>
                  <a:cubicBezTo>
                    <a:pt x="6462" y="582"/>
                    <a:pt x="6567" y="733"/>
                    <a:pt x="6653" y="1107"/>
                  </a:cubicBezTo>
                  <a:cubicBezTo>
                    <a:pt x="6743" y="1504"/>
                    <a:pt x="6723" y="1692"/>
                    <a:pt x="6663" y="1702"/>
                  </a:cubicBezTo>
                  <a:cubicBezTo>
                    <a:pt x="6660" y="1703"/>
                    <a:pt x="6657" y="1704"/>
                    <a:pt x="6654" y="1704"/>
                  </a:cubicBezTo>
                  <a:cubicBezTo>
                    <a:pt x="6594" y="1704"/>
                    <a:pt x="6500" y="1524"/>
                    <a:pt x="6405" y="1147"/>
                  </a:cubicBezTo>
                  <a:cubicBezTo>
                    <a:pt x="6316" y="760"/>
                    <a:pt x="6326" y="602"/>
                    <a:pt x="6396" y="582"/>
                  </a:cubicBezTo>
                  <a:cubicBezTo>
                    <a:pt x="6397" y="582"/>
                    <a:pt x="6399" y="582"/>
                    <a:pt x="6401" y="582"/>
                  </a:cubicBezTo>
                  <a:close/>
                  <a:moveTo>
                    <a:pt x="6306" y="314"/>
                  </a:moveTo>
                  <a:cubicBezTo>
                    <a:pt x="6306" y="314"/>
                    <a:pt x="6296" y="344"/>
                    <a:pt x="6296" y="394"/>
                  </a:cubicBezTo>
                  <a:cubicBezTo>
                    <a:pt x="6287" y="443"/>
                    <a:pt x="6287" y="513"/>
                    <a:pt x="6287" y="592"/>
                  </a:cubicBezTo>
                  <a:cubicBezTo>
                    <a:pt x="6287" y="751"/>
                    <a:pt x="6316" y="969"/>
                    <a:pt x="6366" y="1177"/>
                  </a:cubicBezTo>
                  <a:cubicBezTo>
                    <a:pt x="6376" y="1226"/>
                    <a:pt x="6386" y="1276"/>
                    <a:pt x="6405" y="1326"/>
                  </a:cubicBezTo>
                  <a:cubicBezTo>
                    <a:pt x="6415" y="1375"/>
                    <a:pt x="6425" y="1425"/>
                    <a:pt x="6445" y="1474"/>
                  </a:cubicBezTo>
                  <a:cubicBezTo>
                    <a:pt x="6465" y="1524"/>
                    <a:pt x="6475" y="1573"/>
                    <a:pt x="6495" y="1613"/>
                  </a:cubicBezTo>
                  <a:cubicBezTo>
                    <a:pt x="6515" y="1663"/>
                    <a:pt x="6524" y="1702"/>
                    <a:pt x="6544" y="1742"/>
                  </a:cubicBezTo>
                  <a:cubicBezTo>
                    <a:pt x="6574" y="1811"/>
                    <a:pt x="6594" y="1881"/>
                    <a:pt x="6614" y="1921"/>
                  </a:cubicBezTo>
                  <a:cubicBezTo>
                    <a:pt x="6634" y="1960"/>
                    <a:pt x="6643" y="1990"/>
                    <a:pt x="6643" y="1990"/>
                  </a:cubicBezTo>
                  <a:cubicBezTo>
                    <a:pt x="6643" y="1990"/>
                    <a:pt x="6634" y="1970"/>
                    <a:pt x="6604" y="1930"/>
                  </a:cubicBezTo>
                  <a:cubicBezTo>
                    <a:pt x="6574" y="1891"/>
                    <a:pt x="6534" y="1831"/>
                    <a:pt x="6495" y="1762"/>
                  </a:cubicBezTo>
                  <a:cubicBezTo>
                    <a:pt x="6475" y="1722"/>
                    <a:pt x="6455" y="1683"/>
                    <a:pt x="6435" y="1643"/>
                  </a:cubicBezTo>
                  <a:cubicBezTo>
                    <a:pt x="6405" y="1603"/>
                    <a:pt x="6386" y="1554"/>
                    <a:pt x="6366" y="1504"/>
                  </a:cubicBezTo>
                  <a:cubicBezTo>
                    <a:pt x="6346" y="1455"/>
                    <a:pt x="6336" y="1405"/>
                    <a:pt x="6316" y="1355"/>
                  </a:cubicBezTo>
                  <a:cubicBezTo>
                    <a:pt x="6296" y="1306"/>
                    <a:pt x="6287" y="1246"/>
                    <a:pt x="6277" y="1197"/>
                  </a:cubicBezTo>
                  <a:cubicBezTo>
                    <a:pt x="6257" y="1137"/>
                    <a:pt x="6247" y="1088"/>
                    <a:pt x="6237" y="1028"/>
                  </a:cubicBezTo>
                  <a:cubicBezTo>
                    <a:pt x="6237" y="979"/>
                    <a:pt x="6227" y="919"/>
                    <a:pt x="6227" y="870"/>
                  </a:cubicBezTo>
                  <a:cubicBezTo>
                    <a:pt x="6217" y="820"/>
                    <a:pt x="6217" y="770"/>
                    <a:pt x="6227" y="721"/>
                  </a:cubicBezTo>
                  <a:cubicBezTo>
                    <a:pt x="6227" y="671"/>
                    <a:pt x="6227" y="632"/>
                    <a:pt x="6237" y="582"/>
                  </a:cubicBezTo>
                  <a:cubicBezTo>
                    <a:pt x="6247" y="503"/>
                    <a:pt x="6257" y="433"/>
                    <a:pt x="6277" y="394"/>
                  </a:cubicBezTo>
                  <a:cubicBezTo>
                    <a:pt x="6287" y="364"/>
                    <a:pt x="6287" y="344"/>
                    <a:pt x="6296" y="334"/>
                  </a:cubicBezTo>
                  <a:cubicBezTo>
                    <a:pt x="6296" y="324"/>
                    <a:pt x="6306" y="314"/>
                    <a:pt x="6306" y="314"/>
                  </a:cubicBezTo>
                  <a:close/>
                  <a:moveTo>
                    <a:pt x="8656" y="1148"/>
                  </a:moveTo>
                  <a:cubicBezTo>
                    <a:pt x="8669" y="1148"/>
                    <a:pt x="8679" y="1151"/>
                    <a:pt x="8686" y="1157"/>
                  </a:cubicBezTo>
                  <a:cubicBezTo>
                    <a:pt x="8736" y="1207"/>
                    <a:pt x="8666" y="1355"/>
                    <a:pt x="8398" y="1653"/>
                  </a:cubicBezTo>
                  <a:cubicBezTo>
                    <a:pt x="8166" y="1911"/>
                    <a:pt x="8008" y="2028"/>
                    <a:pt x="7938" y="2028"/>
                  </a:cubicBezTo>
                  <a:cubicBezTo>
                    <a:pt x="7928" y="2028"/>
                    <a:pt x="7919" y="2025"/>
                    <a:pt x="7913" y="2020"/>
                  </a:cubicBezTo>
                  <a:cubicBezTo>
                    <a:pt x="7863" y="1980"/>
                    <a:pt x="7942" y="1802"/>
                    <a:pt x="8200" y="1504"/>
                  </a:cubicBezTo>
                  <a:cubicBezTo>
                    <a:pt x="8428" y="1250"/>
                    <a:pt x="8585" y="1148"/>
                    <a:pt x="8656" y="1148"/>
                  </a:cubicBezTo>
                  <a:close/>
                  <a:moveTo>
                    <a:pt x="8884" y="969"/>
                  </a:moveTo>
                  <a:cubicBezTo>
                    <a:pt x="8884" y="969"/>
                    <a:pt x="8884" y="979"/>
                    <a:pt x="8884" y="988"/>
                  </a:cubicBezTo>
                  <a:cubicBezTo>
                    <a:pt x="8884" y="998"/>
                    <a:pt x="8884" y="1018"/>
                    <a:pt x="8874" y="1048"/>
                  </a:cubicBezTo>
                  <a:cubicBezTo>
                    <a:pt x="8874" y="1098"/>
                    <a:pt x="8855" y="1157"/>
                    <a:pt x="8825" y="1236"/>
                  </a:cubicBezTo>
                  <a:cubicBezTo>
                    <a:pt x="8805" y="1276"/>
                    <a:pt x="8795" y="1316"/>
                    <a:pt x="8765" y="1365"/>
                  </a:cubicBezTo>
                  <a:cubicBezTo>
                    <a:pt x="8746" y="1405"/>
                    <a:pt x="8726" y="1455"/>
                    <a:pt x="8696" y="1494"/>
                  </a:cubicBezTo>
                  <a:cubicBezTo>
                    <a:pt x="8666" y="1534"/>
                    <a:pt x="8636" y="1583"/>
                    <a:pt x="8607" y="1623"/>
                  </a:cubicBezTo>
                  <a:cubicBezTo>
                    <a:pt x="8567" y="1673"/>
                    <a:pt x="8537" y="1712"/>
                    <a:pt x="8498" y="1752"/>
                  </a:cubicBezTo>
                  <a:cubicBezTo>
                    <a:pt x="8468" y="1802"/>
                    <a:pt x="8428" y="1841"/>
                    <a:pt x="8389" y="1881"/>
                  </a:cubicBezTo>
                  <a:cubicBezTo>
                    <a:pt x="8349" y="1911"/>
                    <a:pt x="8309" y="1950"/>
                    <a:pt x="8270" y="1980"/>
                  </a:cubicBezTo>
                  <a:cubicBezTo>
                    <a:pt x="8230" y="2020"/>
                    <a:pt x="8190" y="2049"/>
                    <a:pt x="8151" y="2079"/>
                  </a:cubicBezTo>
                  <a:cubicBezTo>
                    <a:pt x="8111" y="2099"/>
                    <a:pt x="8071" y="2129"/>
                    <a:pt x="8032" y="2149"/>
                  </a:cubicBezTo>
                  <a:cubicBezTo>
                    <a:pt x="7962" y="2198"/>
                    <a:pt x="7903" y="2228"/>
                    <a:pt x="7863" y="2248"/>
                  </a:cubicBezTo>
                  <a:cubicBezTo>
                    <a:pt x="7813" y="2268"/>
                    <a:pt x="7794" y="2277"/>
                    <a:pt x="7794" y="2277"/>
                  </a:cubicBezTo>
                  <a:cubicBezTo>
                    <a:pt x="7794" y="2277"/>
                    <a:pt x="7813" y="2258"/>
                    <a:pt x="7853" y="2228"/>
                  </a:cubicBezTo>
                  <a:cubicBezTo>
                    <a:pt x="7893" y="2198"/>
                    <a:pt x="7942" y="2159"/>
                    <a:pt x="8002" y="2109"/>
                  </a:cubicBezTo>
                  <a:cubicBezTo>
                    <a:pt x="8042" y="2079"/>
                    <a:pt x="8071" y="2049"/>
                    <a:pt x="8101" y="2020"/>
                  </a:cubicBezTo>
                  <a:cubicBezTo>
                    <a:pt x="8141" y="1990"/>
                    <a:pt x="8170" y="1960"/>
                    <a:pt x="8210" y="1921"/>
                  </a:cubicBezTo>
                  <a:cubicBezTo>
                    <a:pt x="8250" y="1891"/>
                    <a:pt x="8279" y="1851"/>
                    <a:pt x="8319" y="1811"/>
                  </a:cubicBezTo>
                  <a:cubicBezTo>
                    <a:pt x="8359" y="1772"/>
                    <a:pt x="8398" y="1732"/>
                    <a:pt x="8428" y="1692"/>
                  </a:cubicBezTo>
                  <a:cubicBezTo>
                    <a:pt x="8577" y="1534"/>
                    <a:pt x="8696" y="1355"/>
                    <a:pt x="8775" y="1217"/>
                  </a:cubicBezTo>
                  <a:cubicBezTo>
                    <a:pt x="8815" y="1147"/>
                    <a:pt x="8845" y="1088"/>
                    <a:pt x="8864" y="1038"/>
                  </a:cubicBezTo>
                  <a:cubicBezTo>
                    <a:pt x="8874" y="998"/>
                    <a:pt x="8884" y="969"/>
                    <a:pt x="8884" y="969"/>
                  </a:cubicBezTo>
                  <a:close/>
                  <a:moveTo>
                    <a:pt x="2420" y="3120"/>
                  </a:moveTo>
                  <a:cubicBezTo>
                    <a:pt x="2410" y="3140"/>
                    <a:pt x="2082" y="3804"/>
                    <a:pt x="2023" y="4677"/>
                  </a:cubicBezTo>
                  <a:cubicBezTo>
                    <a:pt x="2023" y="4677"/>
                    <a:pt x="1924" y="4548"/>
                    <a:pt x="1815" y="4489"/>
                  </a:cubicBezTo>
                  <a:cubicBezTo>
                    <a:pt x="1815" y="4489"/>
                    <a:pt x="2063" y="3656"/>
                    <a:pt x="2420" y="3120"/>
                  </a:cubicBezTo>
                  <a:close/>
                  <a:moveTo>
                    <a:pt x="764" y="5768"/>
                  </a:moveTo>
                  <a:cubicBezTo>
                    <a:pt x="764" y="5768"/>
                    <a:pt x="764" y="5797"/>
                    <a:pt x="764" y="5847"/>
                  </a:cubicBezTo>
                  <a:cubicBezTo>
                    <a:pt x="754" y="5827"/>
                    <a:pt x="764" y="5807"/>
                    <a:pt x="754" y="5788"/>
                  </a:cubicBezTo>
                  <a:cubicBezTo>
                    <a:pt x="764" y="5778"/>
                    <a:pt x="764" y="5768"/>
                    <a:pt x="764" y="5768"/>
                  </a:cubicBezTo>
                  <a:close/>
                  <a:moveTo>
                    <a:pt x="1111" y="4201"/>
                  </a:moveTo>
                  <a:cubicBezTo>
                    <a:pt x="1111" y="4201"/>
                    <a:pt x="1081" y="4221"/>
                    <a:pt x="1041" y="4261"/>
                  </a:cubicBezTo>
                  <a:cubicBezTo>
                    <a:pt x="992" y="4300"/>
                    <a:pt x="932" y="4360"/>
                    <a:pt x="863" y="4439"/>
                  </a:cubicBezTo>
                  <a:cubicBezTo>
                    <a:pt x="833" y="4469"/>
                    <a:pt x="793" y="4508"/>
                    <a:pt x="754" y="4558"/>
                  </a:cubicBezTo>
                  <a:cubicBezTo>
                    <a:pt x="724" y="4598"/>
                    <a:pt x="684" y="4647"/>
                    <a:pt x="645" y="4697"/>
                  </a:cubicBezTo>
                  <a:cubicBezTo>
                    <a:pt x="605" y="4746"/>
                    <a:pt x="575" y="4806"/>
                    <a:pt x="536" y="4855"/>
                  </a:cubicBezTo>
                  <a:cubicBezTo>
                    <a:pt x="496" y="4915"/>
                    <a:pt x="466" y="4974"/>
                    <a:pt x="427" y="5034"/>
                  </a:cubicBezTo>
                  <a:cubicBezTo>
                    <a:pt x="407" y="5093"/>
                    <a:pt x="367" y="5143"/>
                    <a:pt x="347" y="5212"/>
                  </a:cubicBezTo>
                  <a:cubicBezTo>
                    <a:pt x="327" y="5272"/>
                    <a:pt x="298" y="5331"/>
                    <a:pt x="288" y="5391"/>
                  </a:cubicBezTo>
                  <a:cubicBezTo>
                    <a:pt x="268" y="5450"/>
                    <a:pt x="248" y="5510"/>
                    <a:pt x="238" y="5559"/>
                  </a:cubicBezTo>
                  <a:cubicBezTo>
                    <a:pt x="228" y="5619"/>
                    <a:pt x="218" y="5678"/>
                    <a:pt x="218" y="5728"/>
                  </a:cubicBezTo>
                  <a:cubicBezTo>
                    <a:pt x="218" y="5778"/>
                    <a:pt x="218" y="5817"/>
                    <a:pt x="218" y="5867"/>
                  </a:cubicBezTo>
                  <a:cubicBezTo>
                    <a:pt x="218" y="5906"/>
                    <a:pt x="218" y="5936"/>
                    <a:pt x="218" y="5966"/>
                  </a:cubicBezTo>
                  <a:cubicBezTo>
                    <a:pt x="228" y="6025"/>
                    <a:pt x="228" y="6065"/>
                    <a:pt x="228" y="6065"/>
                  </a:cubicBezTo>
                  <a:cubicBezTo>
                    <a:pt x="228" y="6065"/>
                    <a:pt x="218" y="6025"/>
                    <a:pt x="208" y="5966"/>
                  </a:cubicBezTo>
                  <a:cubicBezTo>
                    <a:pt x="198" y="5936"/>
                    <a:pt x="198" y="5906"/>
                    <a:pt x="189" y="5867"/>
                  </a:cubicBezTo>
                  <a:cubicBezTo>
                    <a:pt x="179" y="5827"/>
                    <a:pt x="179" y="5778"/>
                    <a:pt x="179" y="5728"/>
                  </a:cubicBezTo>
                  <a:cubicBezTo>
                    <a:pt x="169" y="5669"/>
                    <a:pt x="179" y="5619"/>
                    <a:pt x="189" y="5559"/>
                  </a:cubicBezTo>
                  <a:cubicBezTo>
                    <a:pt x="189" y="5530"/>
                    <a:pt x="189" y="5500"/>
                    <a:pt x="198" y="5470"/>
                  </a:cubicBezTo>
                  <a:cubicBezTo>
                    <a:pt x="208" y="5431"/>
                    <a:pt x="208" y="5401"/>
                    <a:pt x="218" y="5371"/>
                  </a:cubicBezTo>
                  <a:cubicBezTo>
                    <a:pt x="228" y="5312"/>
                    <a:pt x="258" y="5242"/>
                    <a:pt x="278" y="5183"/>
                  </a:cubicBezTo>
                  <a:cubicBezTo>
                    <a:pt x="298" y="5113"/>
                    <a:pt x="337" y="5054"/>
                    <a:pt x="367" y="4994"/>
                  </a:cubicBezTo>
                  <a:cubicBezTo>
                    <a:pt x="397" y="4935"/>
                    <a:pt x="436" y="4875"/>
                    <a:pt x="476" y="4816"/>
                  </a:cubicBezTo>
                  <a:cubicBezTo>
                    <a:pt x="516" y="4766"/>
                    <a:pt x="546" y="4707"/>
                    <a:pt x="595" y="4657"/>
                  </a:cubicBezTo>
                  <a:cubicBezTo>
                    <a:pt x="615" y="4637"/>
                    <a:pt x="635" y="4608"/>
                    <a:pt x="655" y="4588"/>
                  </a:cubicBezTo>
                  <a:cubicBezTo>
                    <a:pt x="674" y="4568"/>
                    <a:pt x="694" y="4538"/>
                    <a:pt x="714" y="4518"/>
                  </a:cubicBezTo>
                  <a:cubicBezTo>
                    <a:pt x="754" y="4479"/>
                    <a:pt x="803" y="4439"/>
                    <a:pt x="833" y="4409"/>
                  </a:cubicBezTo>
                  <a:cubicBezTo>
                    <a:pt x="992" y="4271"/>
                    <a:pt x="1111" y="4201"/>
                    <a:pt x="1111" y="4201"/>
                  </a:cubicBezTo>
                  <a:close/>
                  <a:moveTo>
                    <a:pt x="10976" y="5272"/>
                  </a:moveTo>
                  <a:cubicBezTo>
                    <a:pt x="11046" y="5916"/>
                    <a:pt x="10857" y="6769"/>
                    <a:pt x="10857" y="6769"/>
                  </a:cubicBezTo>
                  <a:cubicBezTo>
                    <a:pt x="10738" y="6769"/>
                    <a:pt x="10590" y="6839"/>
                    <a:pt x="10590" y="6839"/>
                  </a:cubicBezTo>
                  <a:cubicBezTo>
                    <a:pt x="10947" y="6045"/>
                    <a:pt x="10976" y="5302"/>
                    <a:pt x="10976" y="5272"/>
                  </a:cubicBezTo>
                  <a:close/>
                  <a:moveTo>
                    <a:pt x="5890" y="5040"/>
                  </a:moveTo>
                  <a:cubicBezTo>
                    <a:pt x="5887" y="5044"/>
                    <a:pt x="5884" y="5049"/>
                    <a:pt x="5880" y="5054"/>
                  </a:cubicBezTo>
                  <a:cubicBezTo>
                    <a:pt x="5860" y="5103"/>
                    <a:pt x="5820" y="5163"/>
                    <a:pt x="5771" y="5242"/>
                  </a:cubicBezTo>
                  <a:cubicBezTo>
                    <a:pt x="5662" y="5401"/>
                    <a:pt x="5513" y="5619"/>
                    <a:pt x="5305" y="5877"/>
                  </a:cubicBezTo>
                  <a:cubicBezTo>
                    <a:pt x="5097" y="6125"/>
                    <a:pt x="4839" y="6402"/>
                    <a:pt x="4531" y="6670"/>
                  </a:cubicBezTo>
                  <a:cubicBezTo>
                    <a:pt x="4373" y="6799"/>
                    <a:pt x="4204" y="6928"/>
                    <a:pt x="4026" y="7037"/>
                  </a:cubicBezTo>
                  <a:cubicBezTo>
                    <a:pt x="3837" y="7156"/>
                    <a:pt x="3649" y="7255"/>
                    <a:pt x="3441" y="7334"/>
                  </a:cubicBezTo>
                  <a:cubicBezTo>
                    <a:pt x="3233" y="7414"/>
                    <a:pt x="3005" y="7463"/>
                    <a:pt x="2786" y="7473"/>
                  </a:cubicBezTo>
                  <a:cubicBezTo>
                    <a:pt x="2768" y="7474"/>
                    <a:pt x="2749" y="7474"/>
                    <a:pt x="2730" y="7474"/>
                  </a:cubicBezTo>
                  <a:cubicBezTo>
                    <a:pt x="2531" y="7474"/>
                    <a:pt x="2333" y="7428"/>
                    <a:pt x="2152" y="7364"/>
                  </a:cubicBezTo>
                  <a:cubicBezTo>
                    <a:pt x="1954" y="7285"/>
                    <a:pt x="1785" y="7176"/>
                    <a:pt x="1636" y="7067"/>
                  </a:cubicBezTo>
                  <a:cubicBezTo>
                    <a:pt x="1557" y="7007"/>
                    <a:pt x="1487" y="6948"/>
                    <a:pt x="1428" y="6888"/>
                  </a:cubicBezTo>
                  <a:cubicBezTo>
                    <a:pt x="1359" y="6829"/>
                    <a:pt x="1299" y="6779"/>
                    <a:pt x="1240" y="6720"/>
                  </a:cubicBezTo>
                  <a:cubicBezTo>
                    <a:pt x="1012" y="6482"/>
                    <a:pt x="863" y="6244"/>
                    <a:pt x="803" y="6065"/>
                  </a:cubicBezTo>
                  <a:cubicBezTo>
                    <a:pt x="774" y="5976"/>
                    <a:pt x="764" y="5897"/>
                    <a:pt x="764" y="5847"/>
                  </a:cubicBezTo>
                  <a:lnTo>
                    <a:pt x="764" y="5847"/>
                  </a:lnTo>
                  <a:cubicBezTo>
                    <a:pt x="774" y="5897"/>
                    <a:pt x="793" y="5966"/>
                    <a:pt x="833" y="6055"/>
                  </a:cubicBezTo>
                  <a:cubicBezTo>
                    <a:pt x="873" y="6135"/>
                    <a:pt x="932" y="6234"/>
                    <a:pt x="1012" y="6333"/>
                  </a:cubicBezTo>
                  <a:cubicBezTo>
                    <a:pt x="1091" y="6442"/>
                    <a:pt x="1190" y="6541"/>
                    <a:pt x="1299" y="6650"/>
                  </a:cubicBezTo>
                  <a:cubicBezTo>
                    <a:pt x="1359" y="6710"/>
                    <a:pt x="1428" y="6759"/>
                    <a:pt x="1487" y="6809"/>
                  </a:cubicBezTo>
                  <a:cubicBezTo>
                    <a:pt x="1557" y="6868"/>
                    <a:pt x="1626" y="6918"/>
                    <a:pt x="1706" y="6977"/>
                  </a:cubicBezTo>
                  <a:cubicBezTo>
                    <a:pt x="1854" y="7077"/>
                    <a:pt x="2013" y="7176"/>
                    <a:pt x="2201" y="7235"/>
                  </a:cubicBezTo>
                  <a:cubicBezTo>
                    <a:pt x="2358" y="7296"/>
                    <a:pt x="2529" y="7326"/>
                    <a:pt x="2709" y="7326"/>
                  </a:cubicBezTo>
                  <a:cubicBezTo>
                    <a:pt x="2734" y="7326"/>
                    <a:pt x="2760" y="7326"/>
                    <a:pt x="2786" y="7324"/>
                  </a:cubicBezTo>
                  <a:cubicBezTo>
                    <a:pt x="2985" y="7314"/>
                    <a:pt x="3183" y="7265"/>
                    <a:pt x="3381" y="7195"/>
                  </a:cubicBezTo>
                  <a:cubicBezTo>
                    <a:pt x="3778" y="7047"/>
                    <a:pt x="4135" y="6809"/>
                    <a:pt x="4442" y="6561"/>
                  </a:cubicBezTo>
                  <a:cubicBezTo>
                    <a:pt x="4750" y="6313"/>
                    <a:pt x="5017" y="6045"/>
                    <a:pt x="5235" y="5817"/>
                  </a:cubicBezTo>
                  <a:cubicBezTo>
                    <a:pt x="5454" y="5579"/>
                    <a:pt x="5622" y="5371"/>
                    <a:pt x="5741" y="5222"/>
                  </a:cubicBezTo>
                  <a:cubicBezTo>
                    <a:pt x="5807" y="5139"/>
                    <a:pt x="5858" y="5078"/>
                    <a:pt x="5890" y="5040"/>
                  </a:cubicBezTo>
                  <a:close/>
                  <a:moveTo>
                    <a:pt x="11621" y="6848"/>
                  </a:moveTo>
                  <a:lnTo>
                    <a:pt x="11621" y="6848"/>
                  </a:lnTo>
                  <a:cubicBezTo>
                    <a:pt x="11621" y="6849"/>
                    <a:pt x="11690" y="6968"/>
                    <a:pt x="11760" y="7166"/>
                  </a:cubicBezTo>
                  <a:cubicBezTo>
                    <a:pt x="11780" y="7215"/>
                    <a:pt x="11799" y="7265"/>
                    <a:pt x="11809" y="7324"/>
                  </a:cubicBezTo>
                  <a:cubicBezTo>
                    <a:pt x="11819" y="7344"/>
                    <a:pt x="11829" y="7374"/>
                    <a:pt x="11839" y="7404"/>
                  </a:cubicBezTo>
                  <a:cubicBezTo>
                    <a:pt x="11849" y="7433"/>
                    <a:pt x="11849" y="7473"/>
                    <a:pt x="11859" y="7503"/>
                  </a:cubicBezTo>
                  <a:cubicBezTo>
                    <a:pt x="11869" y="7562"/>
                    <a:pt x="11879" y="7632"/>
                    <a:pt x="11889" y="7701"/>
                  </a:cubicBezTo>
                  <a:cubicBezTo>
                    <a:pt x="11899" y="7761"/>
                    <a:pt x="11899" y="7830"/>
                    <a:pt x="11899" y="7899"/>
                  </a:cubicBezTo>
                  <a:cubicBezTo>
                    <a:pt x="11899" y="7969"/>
                    <a:pt x="11899" y="8038"/>
                    <a:pt x="11889" y="8108"/>
                  </a:cubicBezTo>
                  <a:cubicBezTo>
                    <a:pt x="11879" y="8177"/>
                    <a:pt x="11869" y="8247"/>
                    <a:pt x="11849" y="8306"/>
                  </a:cubicBezTo>
                  <a:cubicBezTo>
                    <a:pt x="11839" y="8336"/>
                    <a:pt x="11829" y="8365"/>
                    <a:pt x="11819" y="8395"/>
                  </a:cubicBezTo>
                  <a:cubicBezTo>
                    <a:pt x="11809" y="8425"/>
                    <a:pt x="11799" y="8455"/>
                    <a:pt x="11790" y="8484"/>
                  </a:cubicBezTo>
                  <a:cubicBezTo>
                    <a:pt x="11760" y="8534"/>
                    <a:pt x="11750" y="8594"/>
                    <a:pt x="11720" y="8633"/>
                  </a:cubicBezTo>
                  <a:cubicBezTo>
                    <a:pt x="11690" y="8683"/>
                    <a:pt x="11661" y="8722"/>
                    <a:pt x="11641" y="8752"/>
                  </a:cubicBezTo>
                  <a:cubicBezTo>
                    <a:pt x="11611" y="8782"/>
                    <a:pt x="11591" y="8812"/>
                    <a:pt x="11571" y="8841"/>
                  </a:cubicBezTo>
                  <a:cubicBezTo>
                    <a:pt x="11532" y="8881"/>
                    <a:pt x="11512" y="8911"/>
                    <a:pt x="11512" y="8911"/>
                  </a:cubicBezTo>
                  <a:cubicBezTo>
                    <a:pt x="11512" y="8911"/>
                    <a:pt x="11532" y="8881"/>
                    <a:pt x="11561" y="8832"/>
                  </a:cubicBezTo>
                  <a:cubicBezTo>
                    <a:pt x="11571" y="8802"/>
                    <a:pt x="11591" y="8772"/>
                    <a:pt x="11621" y="8742"/>
                  </a:cubicBezTo>
                  <a:cubicBezTo>
                    <a:pt x="11631" y="8703"/>
                    <a:pt x="11651" y="8663"/>
                    <a:pt x="11680" y="8613"/>
                  </a:cubicBezTo>
                  <a:cubicBezTo>
                    <a:pt x="11700" y="8574"/>
                    <a:pt x="11720" y="8514"/>
                    <a:pt x="11740" y="8465"/>
                  </a:cubicBezTo>
                  <a:cubicBezTo>
                    <a:pt x="11760" y="8415"/>
                    <a:pt x="11770" y="8356"/>
                    <a:pt x="11780" y="8286"/>
                  </a:cubicBezTo>
                  <a:cubicBezTo>
                    <a:pt x="11799" y="8227"/>
                    <a:pt x="11799" y="8167"/>
                    <a:pt x="11809" y="8098"/>
                  </a:cubicBezTo>
                  <a:cubicBezTo>
                    <a:pt x="11819" y="8038"/>
                    <a:pt x="11819" y="7969"/>
                    <a:pt x="11819" y="7899"/>
                  </a:cubicBezTo>
                  <a:cubicBezTo>
                    <a:pt x="11819" y="7840"/>
                    <a:pt x="11819" y="7771"/>
                    <a:pt x="11809" y="7701"/>
                  </a:cubicBezTo>
                  <a:cubicBezTo>
                    <a:pt x="11809" y="7642"/>
                    <a:pt x="11799" y="7572"/>
                    <a:pt x="11790" y="7513"/>
                  </a:cubicBezTo>
                  <a:cubicBezTo>
                    <a:pt x="11780" y="7453"/>
                    <a:pt x="11770" y="7394"/>
                    <a:pt x="11760" y="7334"/>
                  </a:cubicBezTo>
                  <a:cubicBezTo>
                    <a:pt x="11750" y="7275"/>
                    <a:pt x="11730" y="7225"/>
                    <a:pt x="11720" y="7176"/>
                  </a:cubicBezTo>
                  <a:cubicBezTo>
                    <a:pt x="11690" y="7077"/>
                    <a:pt x="11671" y="6997"/>
                    <a:pt x="11651" y="6938"/>
                  </a:cubicBezTo>
                  <a:cubicBezTo>
                    <a:pt x="11631" y="6878"/>
                    <a:pt x="11621" y="6849"/>
                    <a:pt x="11621" y="6848"/>
                  </a:cubicBezTo>
                  <a:close/>
                  <a:moveTo>
                    <a:pt x="7000" y="5262"/>
                  </a:moveTo>
                  <a:lnTo>
                    <a:pt x="7000" y="5262"/>
                  </a:lnTo>
                  <a:cubicBezTo>
                    <a:pt x="7000" y="5262"/>
                    <a:pt x="7020" y="5371"/>
                    <a:pt x="7050" y="5559"/>
                  </a:cubicBezTo>
                  <a:cubicBezTo>
                    <a:pt x="7090" y="5738"/>
                    <a:pt x="7139" y="6006"/>
                    <a:pt x="7219" y="6313"/>
                  </a:cubicBezTo>
                  <a:cubicBezTo>
                    <a:pt x="7298" y="6620"/>
                    <a:pt x="7407" y="6987"/>
                    <a:pt x="7566" y="7354"/>
                  </a:cubicBezTo>
                  <a:cubicBezTo>
                    <a:pt x="7714" y="7711"/>
                    <a:pt x="7923" y="8088"/>
                    <a:pt x="8200" y="8405"/>
                  </a:cubicBezTo>
                  <a:cubicBezTo>
                    <a:pt x="8339" y="8564"/>
                    <a:pt x="8488" y="8703"/>
                    <a:pt x="8666" y="8802"/>
                  </a:cubicBezTo>
                  <a:cubicBezTo>
                    <a:pt x="8835" y="8911"/>
                    <a:pt x="9023" y="8980"/>
                    <a:pt x="9221" y="9010"/>
                  </a:cubicBezTo>
                  <a:cubicBezTo>
                    <a:pt x="9306" y="9023"/>
                    <a:pt x="9392" y="9029"/>
                    <a:pt x="9476" y="9029"/>
                  </a:cubicBezTo>
                  <a:cubicBezTo>
                    <a:pt x="9578" y="9029"/>
                    <a:pt x="9679" y="9021"/>
                    <a:pt x="9777" y="9010"/>
                  </a:cubicBezTo>
                  <a:cubicBezTo>
                    <a:pt x="9866" y="9000"/>
                    <a:pt x="9955" y="8990"/>
                    <a:pt x="10044" y="8970"/>
                  </a:cubicBezTo>
                  <a:cubicBezTo>
                    <a:pt x="10124" y="8960"/>
                    <a:pt x="10213" y="8941"/>
                    <a:pt x="10282" y="8921"/>
                  </a:cubicBezTo>
                  <a:cubicBezTo>
                    <a:pt x="10441" y="8881"/>
                    <a:pt x="10580" y="8832"/>
                    <a:pt x="10699" y="8782"/>
                  </a:cubicBezTo>
                  <a:cubicBezTo>
                    <a:pt x="10818" y="8732"/>
                    <a:pt x="10907" y="8673"/>
                    <a:pt x="10986" y="8613"/>
                  </a:cubicBezTo>
                  <a:cubicBezTo>
                    <a:pt x="11056" y="8554"/>
                    <a:pt x="11105" y="8504"/>
                    <a:pt x="11135" y="8465"/>
                  </a:cubicBezTo>
                  <a:cubicBezTo>
                    <a:pt x="11154" y="8440"/>
                    <a:pt x="11168" y="8419"/>
                    <a:pt x="11177" y="8407"/>
                  </a:cubicBezTo>
                  <a:lnTo>
                    <a:pt x="11177" y="8407"/>
                  </a:lnTo>
                  <a:cubicBezTo>
                    <a:pt x="11176" y="8410"/>
                    <a:pt x="11175" y="8412"/>
                    <a:pt x="11175" y="8415"/>
                  </a:cubicBezTo>
                  <a:cubicBezTo>
                    <a:pt x="11165" y="8425"/>
                    <a:pt x="11155" y="8445"/>
                    <a:pt x="11145" y="8465"/>
                  </a:cubicBezTo>
                  <a:cubicBezTo>
                    <a:pt x="11115" y="8514"/>
                    <a:pt x="11076" y="8574"/>
                    <a:pt x="11006" y="8633"/>
                  </a:cubicBezTo>
                  <a:cubicBezTo>
                    <a:pt x="10867" y="8762"/>
                    <a:pt x="10620" y="8901"/>
                    <a:pt x="10312" y="9000"/>
                  </a:cubicBezTo>
                  <a:cubicBezTo>
                    <a:pt x="10233" y="9030"/>
                    <a:pt x="10153" y="9050"/>
                    <a:pt x="10064" y="9069"/>
                  </a:cubicBezTo>
                  <a:cubicBezTo>
                    <a:pt x="9975" y="9089"/>
                    <a:pt x="9886" y="9109"/>
                    <a:pt x="9797" y="9129"/>
                  </a:cubicBezTo>
                  <a:cubicBezTo>
                    <a:pt x="9677" y="9142"/>
                    <a:pt x="9554" y="9154"/>
                    <a:pt x="9427" y="9154"/>
                  </a:cubicBezTo>
                  <a:cubicBezTo>
                    <a:pt x="9353" y="9154"/>
                    <a:pt x="9278" y="9150"/>
                    <a:pt x="9202" y="9139"/>
                  </a:cubicBezTo>
                  <a:cubicBezTo>
                    <a:pt x="8993" y="9109"/>
                    <a:pt x="8775" y="9050"/>
                    <a:pt x="8587" y="8931"/>
                  </a:cubicBezTo>
                  <a:cubicBezTo>
                    <a:pt x="8398" y="8822"/>
                    <a:pt x="8230" y="8673"/>
                    <a:pt x="8081" y="8504"/>
                  </a:cubicBezTo>
                  <a:cubicBezTo>
                    <a:pt x="7932" y="8346"/>
                    <a:pt x="7813" y="8157"/>
                    <a:pt x="7704" y="7969"/>
                  </a:cubicBezTo>
                  <a:cubicBezTo>
                    <a:pt x="7595" y="7780"/>
                    <a:pt x="7516" y="7592"/>
                    <a:pt x="7437" y="7404"/>
                  </a:cubicBezTo>
                  <a:cubicBezTo>
                    <a:pt x="7288" y="7017"/>
                    <a:pt x="7189" y="6650"/>
                    <a:pt x="7129" y="6333"/>
                  </a:cubicBezTo>
                  <a:cubicBezTo>
                    <a:pt x="7070" y="6016"/>
                    <a:pt x="7040" y="5748"/>
                    <a:pt x="7020" y="5559"/>
                  </a:cubicBezTo>
                  <a:cubicBezTo>
                    <a:pt x="7010" y="5470"/>
                    <a:pt x="7010" y="5391"/>
                    <a:pt x="7010" y="5341"/>
                  </a:cubicBezTo>
                  <a:cubicBezTo>
                    <a:pt x="7000" y="5292"/>
                    <a:pt x="7000" y="5262"/>
                    <a:pt x="7000" y="5262"/>
                  </a:cubicBezTo>
                  <a:close/>
                  <a:moveTo>
                    <a:pt x="6235" y="0"/>
                  </a:moveTo>
                  <a:cubicBezTo>
                    <a:pt x="6212" y="0"/>
                    <a:pt x="6190" y="3"/>
                    <a:pt x="6168" y="7"/>
                  </a:cubicBezTo>
                  <a:cubicBezTo>
                    <a:pt x="5811" y="86"/>
                    <a:pt x="5632" y="681"/>
                    <a:pt x="5771" y="1375"/>
                  </a:cubicBezTo>
                  <a:cubicBezTo>
                    <a:pt x="5830" y="1673"/>
                    <a:pt x="5939" y="1940"/>
                    <a:pt x="6078" y="2149"/>
                  </a:cubicBezTo>
                  <a:cubicBezTo>
                    <a:pt x="6128" y="2634"/>
                    <a:pt x="6187" y="3219"/>
                    <a:pt x="6237" y="3785"/>
                  </a:cubicBezTo>
                  <a:cubicBezTo>
                    <a:pt x="6237" y="3854"/>
                    <a:pt x="6247" y="3923"/>
                    <a:pt x="6247" y="3983"/>
                  </a:cubicBezTo>
                  <a:cubicBezTo>
                    <a:pt x="6088" y="4231"/>
                    <a:pt x="5930" y="4469"/>
                    <a:pt x="5781" y="4687"/>
                  </a:cubicBezTo>
                  <a:cubicBezTo>
                    <a:pt x="4779" y="6144"/>
                    <a:pt x="3758" y="7017"/>
                    <a:pt x="2905" y="7136"/>
                  </a:cubicBezTo>
                  <a:cubicBezTo>
                    <a:pt x="2835" y="7146"/>
                    <a:pt x="2765" y="7151"/>
                    <a:pt x="2696" y="7151"/>
                  </a:cubicBezTo>
                  <a:cubicBezTo>
                    <a:pt x="2351" y="7151"/>
                    <a:pt x="2030" y="7026"/>
                    <a:pt x="1716" y="6769"/>
                  </a:cubicBezTo>
                  <a:cubicBezTo>
                    <a:pt x="1200" y="6343"/>
                    <a:pt x="922" y="5956"/>
                    <a:pt x="932" y="5659"/>
                  </a:cubicBezTo>
                  <a:cubicBezTo>
                    <a:pt x="942" y="5272"/>
                    <a:pt x="1388" y="4925"/>
                    <a:pt x="1775" y="4637"/>
                  </a:cubicBezTo>
                  <a:cubicBezTo>
                    <a:pt x="1815" y="4667"/>
                    <a:pt x="1864" y="4717"/>
                    <a:pt x="1914" y="4766"/>
                  </a:cubicBezTo>
                  <a:cubicBezTo>
                    <a:pt x="1954" y="4806"/>
                    <a:pt x="1993" y="4846"/>
                    <a:pt x="2023" y="4875"/>
                  </a:cubicBezTo>
                  <a:cubicBezTo>
                    <a:pt x="2039" y="4883"/>
                    <a:pt x="2068" y="4911"/>
                    <a:pt x="2104" y="4911"/>
                  </a:cubicBezTo>
                  <a:cubicBezTo>
                    <a:pt x="2113" y="4911"/>
                    <a:pt x="2122" y="4909"/>
                    <a:pt x="2132" y="4905"/>
                  </a:cubicBezTo>
                  <a:cubicBezTo>
                    <a:pt x="2162" y="4885"/>
                    <a:pt x="2182" y="4865"/>
                    <a:pt x="2182" y="4836"/>
                  </a:cubicBezTo>
                  <a:cubicBezTo>
                    <a:pt x="2261" y="3745"/>
                    <a:pt x="2707" y="2872"/>
                    <a:pt x="2717" y="2843"/>
                  </a:cubicBezTo>
                  <a:cubicBezTo>
                    <a:pt x="2747" y="2813"/>
                    <a:pt x="2737" y="2773"/>
                    <a:pt x="2707" y="2744"/>
                  </a:cubicBezTo>
                  <a:cubicBezTo>
                    <a:pt x="2689" y="2735"/>
                    <a:pt x="2671" y="2730"/>
                    <a:pt x="2654" y="2730"/>
                  </a:cubicBezTo>
                  <a:cubicBezTo>
                    <a:pt x="2634" y="2730"/>
                    <a:pt x="2614" y="2737"/>
                    <a:pt x="2598" y="2753"/>
                  </a:cubicBezTo>
                  <a:cubicBezTo>
                    <a:pt x="2588" y="2773"/>
                    <a:pt x="2053" y="3269"/>
                    <a:pt x="1368" y="3795"/>
                  </a:cubicBezTo>
                  <a:cubicBezTo>
                    <a:pt x="1339" y="3814"/>
                    <a:pt x="1309" y="3834"/>
                    <a:pt x="1269" y="3864"/>
                  </a:cubicBezTo>
                  <a:lnTo>
                    <a:pt x="1259" y="3874"/>
                  </a:lnTo>
                  <a:cubicBezTo>
                    <a:pt x="734" y="4261"/>
                    <a:pt x="30" y="4796"/>
                    <a:pt x="20" y="5639"/>
                  </a:cubicBezTo>
                  <a:cubicBezTo>
                    <a:pt x="0" y="6244"/>
                    <a:pt x="367" y="6848"/>
                    <a:pt x="1131" y="7473"/>
                  </a:cubicBezTo>
                  <a:cubicBezTo>
                    <a:pt x="1609" y="7869"/>
                    <a:pt x="2136" y="8073"/>
                    <a:pt x="2694" y="8073"/>
                  </a:cubicBezTo>
                  <a:cubicBezTo>
                    <a:pt x="2806" y="8073"/>
                    <a:pt x="2920" y="8065"/>
                    <a:pt x="3034" y="8048"/>
                  </a:cubicBezTo>
                  <a:cubicBezTo>
                    <a:pt x="4373" y="7860"/>
                    <a:pt x="5583" y="6551"/>
                    <a:pt x="6396" y="5411"/>
                  </a:cubicBezTo>
                  <a:cubicBezTo>
                    <a:pt x="6564" y="6809"/>
                    <a:pt x="7010" y="8524"/>
                    <a:pt x="8101" y="9327"/>
                  </a:cubicBezTo>
                  <a:cubicBezTo>
                    <a:pt x="8511" y="9628"/>
                    <a:pt x="8976" y="9782"/>
                    <a:pt x="9491" y="9782"/>
                  </a:cubicBezTo>
                  <a:cubicBezTo>
                    <a:pt x="9672" y="9782"/>
                    <a:pt x="9860" y="9763"/>
                    <a:pt x="10054" y="9724"/>
                  </a:cubicBezTo>
                  <a:cubicBezTo>
                    <a:pt x="11016" y="9536"/>
                    <a:pt x="11621" y="9179"/>
                    <a:pt x="11899" y="8633"/>
                  </a:cubicBezTo>
                  <a:cubicBezTo>
                    <a:pt x="12285" y="7890"/>
                    <a:pt x="11918" y="7086"/>
                    <a:pt x="11641" y="6501"/>
                  </a:cubicBezTo>
                  <a:lnTo>
                    <a:pt x="11641" y="6482"/>
                  </a:lnTo>
                  <a:cubicBezTo>
                    <a:pt x="11621" y="6442"/>
                    <a:pt x="11601" y="6402"/>
                    <a:pt x="11591" y="6373"/>
                  </a:cubicBezTo>
                  <a:cubicBezTo>
                    <a:pt x="11234" y="5579"/>
                    <a:pt x="10996" y="4895"/>
                    <a:pt x="10996" y="4865"/>
                  </a:cubicBezTo>
                  <a:cubicBezTo>
                    <a:pt x="10988" y="4840"/>
                    <a:pt x="10957" y="4814"/>
                    <a:pt x="10923" y="4814"/>
                  </a:cubicBezTo>
                  <a:cubicBezTo>
                    <a:pt x="10918" y="4814"/>
                    <a:pt x="10912" y="4814"/>
                    <a:pt x="10907" y="4816"/>
                  </a:cubicBezTo>
                  <a:cubicBezTo>
                    <a:pt x="10867" y="4816"/>
                    <a:pt x="10838" y="4855"/>
                    <a:pt x="10838" y="4895"/>
                  </a:cubicBezTo>
                  <a:cubicBezTo>
                    <a:pt x="10838" y="4925"/>
                    <a:pt x="10818" y="5906"/>
                    <a:pt x="10372" y="6898"/>
                  </a:cubicBezTo>
                  <a:cubicBezTo>
                    <a:pt x="10362" y="6928"/>
                    <a:pt x="10362" y="6958"/>
                    <a:pt x="10382" y="6977"/>
                  </a:cubicBezTo>
                  <a:cubicBezTo>
                    <a:pt x="10399" y="7007"/>
                    <a:pt x="10427" y="7015"/>
                    <a:pt x="10451" y="7015"/>
                  </a:cubicBezTo>
                  <a:cubicBezTo>
                    <a:pt x="10468" y="7015"/>
                    <a:pt x="10483" y="7011"/>
                    <a:pt x="10491" y="7007"/>
                  </a:cubicBezTo>
                  <a:cubicBezTo>
                    <a:pt x="10530" y="6997"/>
                    <a:pt x="10580" y="6987"/>
                    <a:pt x="10639" y="6967"/>
                  </a:cubicBezTo>
                  <a:cubicBezTo>
                    <a:pt x="10699" y="6948"/>
                    <a:pt x="10778" y="6928"/>
                    <a:pt x="10818" y="6918"/>
                  </a:cubicBezTo>
                  <a:lnTo>
                    <a:pt x="10828" y="6918"/>
                  </a:lnTo>
                  <a:cubicBezTo>
                    <a:pt x="11026" y="7354"/>
                    <a:pt x="11254" y="7880"/>
                    <a:pt x="11086" y="8217"/>
                  </a:cubicBezTo>
                  <a:cubicBezTo>
                    <a:pt x="10947" y="8484"/>
                    <a:pt x="10530" y="8693"/>
                    <a:pt x="9876" y="8822"/>
                  </a:cubicBezTo>
                  <a:cubicBezTo>
                    <a:pt x="9741" y="8849"/>
                    <a:pt x="9612" y="8863"/>
                    <a:pt x="9489" y="8863"/>
                  </a:cubicBezTo>
                  <a:cubicBezTo>
                    <a:pt x="9170" y="8863"/>
                    <a:pt x="8890" y="8770"/>
                    <a:pt x="8646" y="8584"/>
                  </a:cubicBezTo>
                  <a:cubicBezTo>
                    <a:pt x="7952" y="8078"/>
                    <a:pt x="7466" y="6829"/>
                    <a:pt x="7278" y="5064"/>
                  </a:cubicBezTo>
                  <a:cubicBezTo>
                    <a:pt x="7248" y="4806"/>
                    <a:pt x="7219" y="4518"/>
                    <a:pt x="7189" y="4221"/>
                  </a:cubicBezTo>
                  <a:cubicBezTo>
                    <a:pt x="7228" y="4171"/>
                    <a:pt x="7268" y="4112"/>
                    <a:pt x="7298" y="4062"/>
                  </a:cubicBezTo>
                  <a:cubicBezTo>
                    <a:pt x="7615" y="3576"/>
                    <a:pt x="7942" y="3091"/>
                    <a:pt x="8220" y="2684"/>
                  </a:cubicBezTo>
                  <a:cubicBezTo>
                    <a:pt x="8438" y="2575"/>
                    <a:pt x="8666" y="2387"/>
                    <a:pt x="8855" y="2149"/>
                  </a:cubicBezTo>
                  <a:cubicBezTo>
                    <a:pt x="9301" y="1603"/>
                    <a:pt x="9430" y="998"/>
                    <a:pt x="9152" y="760"/>
                  </a:cubicBezTo>
                  <a:cubicBezTo>
                    <a:pt x="9082" y="703"/>
                    <a:pt x="8994" y="676"/>
                    <a:pt x="8893" y="676"/>
                  </a:cubicBezTo>
                  <a:cubicBezTo>
                    <a:pt x="8593" y="676"/>
                    <a:pt x="8185" y="917"/>
                    <a:pt x="7843" y="1326"/>
                  </a:cubicBezTo>
                  <a:cubicBezTo>
                    <a:pt x="7595" y="1623"/>
                    <a:pt x="7437" y="1970"/>
                    <a:pt x="7407" y="2258"/>
                  </a:cubicBezTo>
                  <a:cubicBezTo>
                    <a:pt x="7298" y="2416"/>
                    <a:pt x="7179" y="2585"/>
                    <a:pt x="7060" y="2763"/>
                  </a:cubicBezTo>
                  <a:cubicBezTo>
                    <a:pt x="7040" y="2555"/>
                    <a:pt x="7020" y="2347"/>
                    <a:pt x="7000" y="2149"/>
                  </a:cubicBezTo>
                  <a:cubicBezTo>
                    <a:pt x="7109" y="1891"/>
                    <a:pt x="7129" y="1504"/>
                    <a:pt x="7050" y="1127"/>
                  </a:cubicBezTo>
                  <a:cubicBezTo>
                    <a:pt x="6920" y="477"/>
                    <a:pt x="6572" y="0"/>
                    <a:pt x="6235" y="0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4" name="Google Shape;5114;p36"/>
            <p:cNvSpPr/>
            <p:nvPr/>
          </p:nvSpPr>
          <p:spPr>
            <a:xfrm rot="-2389431">
              <a:off x="7559256" y="468867"/>
              <a:ext cx="974020" cy="775487"/>
            </a:xfrm>
            <a:custGeom>
              <a:avLst/>
              <a:gdLst/>
              <a:ahLst/>
              <a:cxnLst/>
              <a:rect l="l" t="t" r="r" b="b"/>
              <a:pathLst>
                <a:path w="12286" h="9782" extrusionOk="0">
                  <a:moveTo>
                    <a:pt x="6401" y="582"/>
                  </a:moveTo>
                  <a:cubicBezTo>
                    <a:pt x="6462" y="582"/>
                    <a:pt x="6567" y="733"/>
                    <a:pt x="6653" y="1107"/>
                  </a:cubicBezTo>
                  <a:cubicBezTo>
                    <a:pt x="6743" y="1504"/>
                    <a:pt x="6723" y="1692"/>
                    <a:pt x="6663" y="1702"/>
                  </a:cubicBezTo>
                  <a:cubicBezTo>
                    <a:pt x="6660" y="1703"/>
                    <a:pt x="6657" y="1704"/>
                    <a:pt x="6654" y="1704"/>
                  </a:cubicBezTo>
                  <a:cubicBezTo>
                    <a:pt x="6594" y="1704"/>
                    <a:pt x="6500" y="1524"/>
                    <a:pt x="6405" y="1147"/>
                  </a:cubicBezTo>
                  <a:cubicBezTo>
                    <a:pt x="6316" y="760"/>
                    <a:pt x="6326" y="602"/>
                    <a:pt x="6396" y="582"/>
                  </a:cubicBezTo>
                  <a:cubicBezTo>
                    <a:pt x="6397" y="582"/>
                    <a:pt x="6399" y="582"/>
                    <a:pt x="6401" y="582"/>
                  </a:cubicBezTo>
                  <a:close/>
                  <a:moveTo>
                    <a:pt x="6306" y="314"/>
                  </a:moveTo>
                  <a:cubicBezTo>
                    <a:pt x="6306" y="314"/>
                    <a:pt x="6296" y="344"/>
                    <a:pt x="6296" y="394"/>
                  </a:cubicBezTo>
                  <a:cubicBezTo>
                    <a:pt x="6287" y="443"/>
                    <a:pt x="6287" y="513"/>
                    <a:pt x="6287" y="592"/>
                  </a:cubicBezTo>
                  <a:cubicBezTo>
                    <a:pt x="6287" y="751"/>
                    <a:pt x="6316" y="969"/>
                    <a:pt x="6366" y="1177"/>
                  </a:cubicBezTo>
                  <a:cubicBezTo>
                    <a:pt x="6376" y="1226"/>
                    <a:pt x="6386" y="1276"/>
                    <a:pt x="6405" y="1326"/>
                  </a:cubicBezTo>
                  <a:cubicBezTo>
                    <a:pt x="6415" y="1375"/>
                    <a:pt x="6425" y="1425"/>
                    <a:pt x="6445" y="1474"/>
                  </a:cubicBezTo>
                  <a:cubicBezTo>
                    <a:pt x="6465" y="1524"/>
                    <a:pt x="6475" y="1573"/>
                    <a:pt x="6495" y="1613"/>
                  </a:cubicBezTo>
                  <a:cubicBezTo>
                    <a:pt x="6515" y="1663"/>
                    <a:pt x="6524" y="1702"/>
                    <a:pt x="6544" y="1742"/>
                  </a:cubicBezTo>
                  <a:cubicBezTo>
                    <a:pt x="6574" y="1811"/>
                    <a:pt x="6594" y="1881"/>
                    <a:pt x="6614" y="1921"/>
                  </a:cubicBezTo>
                  <a:cubicBezTo>
                    <a:pt x="6634" y="1960"/>
                    <a:pt x="6643" y="1990"/>
                    <a:pt x="6643" y="1990"/>
                  </a:cubicBezTo>
                  <a:cubicBezTo>
                    <a:pt x="6643" y="1990"/>
                    <a:pt x="6634" y="1970"/>
                    <a:pt x="6604" y="1930"/>
                  </a:cubicBezTo>
                  <a:cubicBezTo>
                    <a:pt x="6574" y="1891"/>
                    <a:pt x="6534" y="1831"/>
                    <a:pt x="6495" y="1762"/>
                  </a:cubicBezTo>
                  <a:cubicBezTo>
                    <a:pt x="6475" y="1722"/>
                    <a:pt x="6455" y="1683"/>
                    <a:pt x="6435" y="1643"/>
                  </a:cubicBezTo>
                  <a:cubicBezTo>
                    <a:pt x="6405" y="1603"/>
                    <a:pt x="6386" y="1554"/>
                    <a:pt x="6366" y="1504"/>
                  </a:cubicBezTo>
                  <a:cubicBezTo>
                    <a:pt x="6346" y="1455"/>
                    <a:pt x="6336" y="1405"/>
                    <a:pt x="6316" y="1355"/>
                  </a:cubicBezTo>
                  <a:cubicBezTo>
                    <a:pt x="6296" y="1306"/>
                    <a:pt x="6287" y="1246"/>
                    <a:pt x="6277" y="1197"/>
                  </a:cubicBezTo>
                  <a:cubicBezTo>
                    <a:pt x="6257" y="1137"/>
                    <a:pt x="6247" y="1088"/>
                    <a:pt x="6237" y="1028"/>
                  </a:cubicBezTo>
                  <a:cubicBezTo>
                    <a:pt x="6237" y="979"/>
                    <a:pt x="6227" y="919"/>
                    <a:pt x="6227" y="870"/>
                  </a:cubicBezTo>
                  <a:cubicBezTo>
                    <a:pt x="6217" y="820"/>
                    <a:pt x="6217" y="770"/>
                    <a:pt x="6227" y="721"/>
                  </a:cubicBezTo>
                  <a:cubicBezTo>
                    <a:pt x="6227" y="671"/>
                    <a:pt x="6227" y="632"/>
                    <a:pt x="6237" y="582"/>
                  </a:cubicBezTo>
                  <a:cubicBezTo>
                    <a:pt x="6247" y="503"/>
                    <a:pt x="6257" y="433"/>
                    <a:pt x="6277" y="394"/>
                  </a:cubicBezTo>
                  <a:cubicBezTo>
                    <a:pt x="6287" y="364"/>
                    <a:pt x="6287" y="344"/>
                    <a:pt x="6296" y="334"/>
                  </a:cubicBezTo>
                  <a:cubicBezTo>
                    <a:pt x="6296" y="324"/>
                    <a:pt x="6306" y="314"/>
                    <a:pt x="6306" y="314"/>
                  </a:cubicBezTo>
                  <a:close/>
                  <a:moveTo>
                    <a:pt x="8656" y="1148"/>
                  </a:moveTo>
                  <a:cubicBezTo>
                    <a:pt x="8669" y="1148"/>
                    <a:pt x="8679" y="1151"/>
                    <a:pt x="8686" y="1157"/>
                  </a:cubicBezTo>
                  <a:cubicBezTo>
                    <a:pt x="8736" y="1207"/>
                    <a:pt x="8666" y="1355"/>
                    <a:pt x="8398" y="1653"/>
                  </a:cubicBezTo>
                  <a:cubicBezTo>
                    <a:pt x="8166" y="1911"/>
                    <a:pt x="8008" y="2028"/>
                    <a:pt x="7938" y="2028"/>
                  </a:cubicBezTo>
                  <a:cubicBezTo>
                    <a:pt x="7928" y="2028"/>
                    <a:pt x="7919" y="2025"/>
                    <a:pt x="7913" y="2020"/>
                  </a:cubicBezTo>
                  <a:cubicBezTo>
                    <a:pt x="7863" y="1980"/>
                    <a:pt x="7942" y="1802"/>
                    <a:pt x="8200" y="1504"/>
                  </a:cubicBezTo>
                  <a:cubicBezTo>
                    <a:pt x="8428" y="1250"/>
                    <a:pt x="8585" y="1148"/>
                    <a:pt x="8656" y="1148"/>
                  </a:cubicBezTo>
                  <a:close/>
                  <a:moveTo>
                    <a:pt x="8884" y="969"/>
                  </a:moveTo>
                  <a:cubicBezTo>
                    <a:pt x="8884" y="969"/>
                    <a:pt x="8884" y="979"/>
                    <a:pt x="8884" y="988"/>
                  </a:cubicBezTo>
                  <a:cubicBezTo>
                    <a:pt x="8884" y="998"/>
                    <a:pt x="8884" y="1018"/>
                    <a:pt x="8874" y="1048"/>
                  </a:cubicBezTo>
                  <a:cubicBezTo>
                    <a:pt x="8874" y="1098"/>
                    <a:pt x="8855" y="1157"/>
                    <a:pt x="8825" y="1236"/>
                  </a:cubicBezTo>
                  <a:cubicBezTo>
                    <a:pt x="8805" y="1276"/>
                    <a:pt x="8795" y="1316"/>
                    <a:pt x="8765" y="1365"/>
                  </a:cubicBezTo>
                  <a:cubicBezTo>
                    <a:pt x="8746" y="1405"/>
                    <a:pt x="8726" y="1455"/>
                    <a:pt x="8696" y="1494"/>
                  </a:cubicBezTo>
                  <a:cubicBezTo>
                    <a:pt x="8666" y="1534"/>
                    <a:pt x="8636" y="1583"/>
                    <a:pt x="8607" y="1623"/>
                  </a:cubicBezTo>
                  <a:cubicBezTo>
                    <a:pt x="8567" y="1673"/>
                    <a:pt x="8537" y="1712"/>
                    <a:pt x="8498" y="1752"/>
                  </a:cubicBezTo>
                  <a:cubicBezTo>
                    <a:pt x="8468" y="1802"/>
                    <a:pt x="8428" y="1841"/>
                    <a:pt x="8389" y="1881"/>
                  </a:cubicBezTo>
                  <a:cubicBezTo>
                    <a:pt x="8349" y="1911"/>
                    <a:pt x="8309" y="1950"/>
                    <a:pt x="8270" y="1980"/>
                  </a:cubicBezTo>
                  <a:cubicBezTo>
                    <a:pt x="8230" y="2020"/>
                    <a:pt x="8190" y="2049"/>
                    <a:pt x="8151" y="2079"/>
                  </a:cubicBezTo>
                  <a:cubicBezTo>
                    <a:pt x="8111" y="2099"/>
                    <a:pt x="8071" y="2129"/>
                    <a:pt x="8032" y="2149"/>
                  </a:cubicBezTo>
                  <a:cubicBezTo>
                    <a:pt x="7962" y="2198"/>
                    <a:pt x="7903" y="2228"/>
                    <a:pt x="7863" y="2248"/>
                  </a:cubicBezTo>
                  <a:cubicBezTo>
                    <a:pt x="7813" y="2268"/>
                    <a:pt x="7794" y="2277"/>
                    <a:pt x="7794" y="2277"/>
                  </a:cubicBezTo>
                  <a:cubicBezTo>
                    <a:pt x="7794" y="2277"/>
                    <a:pt x="7813" y="2258"/>
                    <a:pt x="7853" y="2228"/>
                  </a:cubicBezTo>
                  <a:cubicBezTo>
                    <a:pt x="7893" y="2198"/>
                    <a:pt x="7942" y="2159"/>
                    <a:pt x="8002" y="2109"/>
                  </a:cubicBezTo>
                  <a:cubicBezTo>
                    <a:pt x="8042" y="2079"/>
                    <a:pt x="8071" y="2049"/>
                    <a:pt x="8101" y="2020"/>
                  </a:cubicBezTo>
                  <a:cubicBezTo>
                    <a:pt x="8141" y="1990"/>
                    <a:pt x="8170" y="1960"/>
                    <a:pt x="8210" y="1921"/>
                  </a:cubicBezTo>
                  <a:cubicBezTo>
                    <a:pt x="8250" y="1891"/>
                    <a:pt x="8279" y="1851"/>
                    <a:pt x="8319" y="1811"/>
                  </a:cubicBezTo>
                  <a:cubicBezTo>
                    <a:pt x="8359" y="1772"/>
                    <a:pt x="8398" y="1732"/>
                    <a:pt x="8428" y="1692"/>
                  </a:cubicBezTo>
                  <a:cubicBezTo>
                    <a:pt x="8577" y="1534"/>
                    <a:pt x="8696" y="1355"/>
                    <a:pt x="8775" y="1217"/>
                  </a:cubicBezTo>
                  <a:cubicBezTo>
                    <a:pt x="8815" y="1147"/>
                    <a:pt x="8845" y="1088"/>
                    <a:pt x="8864" y="1038"/>
                  </a:cubicBezTo>
                  <a:cubicBezTo>
                    <a:pt x="8874" y="998"/>
                    <a:pt x="8884" y="969"/>
                    <a:pt x="8884" y="969"/>
                  </a:cubicBezTo>
                  <a:close/>
                  <a:moveTo>
                    <a:pt x="2420" y="3120"/>
                  </a:moveTo>
                  <a:cubicBezTo>
                    <a:pt x="2410" y="3140"/>
                    <a:pt x="2082" y="3804"/>
                    <a:pt x="2023" y="4677"/>
                  </a:cubicBezTo>
                  <a:cubicBezTo>
                    <a:pt x="2023" y="4677"/>
                    <a:pt x="1924" y="4548"/>
                    <a:pt x="1815" y="4489"/>
                  </a:cubicBezTo>
                  <a:cubicBezTo>
                    <a:pt x="1815" y="4489"/>
                    <a:pt x="2063" y="3656"/>
                    <a:pt x="2420" y="3120"/>
                  </a:cubicBezTo>
                  <a:close/>
                  <a:moveTo>
                    <a:pt x="764" y="5768"/>
                  </a:moveTo>
                  <a:cubicBezTo>
                    <a:pt x="764" y="5768"/>
                    <a:pt x="764" y="5797"/>
                    <a:pt x="764" y="5847"/>
                  </a:cubicBezTo>
                  <a:cubicBezTo>
                    <a:pt x="754" y="5827"/>
                    <a:pt x="764" y="5807"/>
                    <a:pt x="754" y="5788"/>
                  </a:cubicBezTo>
                  <a:cubicBezTo>
                    <a:pt x="764" y="5778"/>
                    <a:pt x="764" y="5768"/>
                    <a:pt x="764" y="5768"/>
                  </a:cubicBezTo>
                  <a:close/>
                  <a:moveTo>
                    <a:pt x="1111" y="4201"/>
                  </a:moveTo>
                  <a:cubicBezTo>
                    <a:pt x="1111" y="4201"/>
                    <a:pt x="1081" y="4221"/>
                    <a:pt x="1041" y="4261"/>
                  </a:cubicBezTo>
                  <a:cubicBezTo>
                    <a:pt x="992" y="4300"/>
                    <a:pt x="932" y="4360"/>
                    <a:pt x="863" y="4439"/>
                  </a:cubicBezTo>
                  <a:cubicBezTo>
                    <a:pt x="833" y="4469"/>
                    <a:pt x="793" y="4508"/>
                    <a:pt x="754" y="4558"/>
                  </a:cubicBezTo>
                  <a:cubicBezTo>
                    <a:pt x="724" y="4598"/>
                    <a:pt x="684" y="4647"/>
                    <a:pt x="645" y="4697"/>
                  </a:cubicBezTo>
                  <a:cubicBezTo>
                    <a:pt x="605" y="4746"/>
                    <a:pt x="575" y="4806"/>
                    <a:pt x="536" y="4855"/>
                  </a:cubicBezTo>
                  <a:cubicBezTo>
                    <a:pt x="496" y="4915"/>
                    <a:pt x="466" y="4974"/>
                    <a:pt x="427" y="5034"/>
                  </a:cubicBezTo>
                  <a:cubicBezTo>
                    <a:pt x="407" y="5093"/>
                    <a:pt x="367" y="5143"/>
                    <a:pt x="347" y="5212"/>
                  </a:cubicBezTo>
                  <a:cubicBezTo>
                    <a:pt x="327" y="5272"/>
                    <a:pt x="298" y="5331"/>
                    <a:pt x="288" y="5391"/>
                  </a:cubicBezTo>
                  <a:cubicBezTo>
                    <a:pt x="268" y="5450"/>
                    <a:pt x="248" y="5510"/>
                    <a:pt x="238" y="5559"/>
                  </a:cubicBezTo>
                  <a:cubicBezTo>
                    <a:pt x="228" y="5619"/>
                    <a:pt x="218" y="5678"/>
                    <a:pt x="218" y="5728"/>
                  </a:cubicBezTo>
                  <a:cubicBezTo>
                    <a:pt x="218" y="5778"/>
                    <a:pt x="218" y="5817"/>
                    <a:pt x="218" y="5867"/>
                  </a:cubicBezTo>
                  <a:cubicBezTo>
                    <a:pt x="218" y="5906"/>
                    <a:pt x="218" y="5936"/>
                    <a:pt x="218" y="5966"/>
                  </a:cubicBezTo>
                  <a:cubicBezTo>
                    <a:pt x="228" y="6025"/>
                    <a:pt x="228" y="6065"/>
                    <a:pt x="228" y="6065"/>
                  </a:cubicBezTo>
                  <a:cubicBezTo>
                    <a:pt x="228" y="6065"/>
                    <a:pt x="218" y="6025"/>
                    <a:pt x="208" y="5966"/>
                  </a:cubicBezTo>
                  <a:cubicBezTo>
                    <a:pt x="198" y="5936"/>
                    <a:pt x="198" y="5906"/>
                    <a:pt x="189" y="5867"/>
                  </a:cubicBezTo>
                  <a:cubicBezTo>
                    <a:pt x="179" y="5827"/>
                    <a:pt x="179" y="5778"/>
                    <a:pt x="179" y="5728"/>
                  </a:cubicBezTo>
                  <a:cubicBezTo>
                    <a:pt x="169" y="5669"/>
                    <a:pt x="179" y="5619"/>
                    <a:pt x="189" y="5559"/>
                  </a:cubicBezTo>
                  <a:cubicBezTo>
                    <a:pt x="189" y="5530"/>
                    <a:pt x="189" y="5500"/>
                    <a:pt x="198" y="5470"/>
                  </a:cubicBezTo>
                  <a:cubicBezTo>
                    <a:pt x="208" y="5431"/>
                    <a:pt x="208" y="5401"/>
                    <a:pt x="218" y="5371"/>
                  </a:cubicBezTo>
                  <a:cubicBezTo>
                    <a:pt x="228" y="5312"/>
                    <a:pt x="258" y="5242"/>
                    <a:pt x="278" y="5183"/>
                  </a:cubicBezTo>
                  <a:cubicBezTo>
                    <a:pt x="298" y="5113"/>
                    <a:pt x="337" y="5054"/>
                    <a:pt x="367" y="4994"/>
                  </a:cubicBezTo>
                  <a:cubicBezTo>
                    <a:pt x="397" y="4935"/>
                    <a:pt x="436" y="4875"/>
                    <a:pt x="476" y="4816"/>
                  </a:cubicBezTo>
                  <a:cubicBezTo>
                    <a:pt x="516" y="4766"/>
                    <a:pt x="546" y="4707"/>
                    <a:pt x="595" y="4657"/>
                  </a:cubicBezTo>
                  <a:cubicBezTo>
                    <a:pt x="615" y="4637"/>
                    <a:pt x="635" y="4608"/>
                    <a:pt x="655" y="4588"/>
                  </a:cubicBezTo>
                  <a:cubicBezTo>
                    <a:pt x="674" y="4568"/>
                    <a:pt x="694" y="4538"/>
                    <a:pt x="714" y="4518"/>
                  </a:cubicBezTo>
                  <a:cubicBezTo>
                    <a:pt x="754" y="4479"/>
                    <a:pt x="803" y="4439"/>
                    <a:pt x="833" y="4409"/>
                  </a:cubicBezTo>
                  <a:cubicBezTo>
                    <a:pt x="992" y="4271"/>
                    <a:pt x="1111" y="4201"/>
                    <a:pt x="1111" y="4201"/>
                  </a:cubicBezTo>
                  <a:close/>
                  <a:moveTo>
                    <a:pt x="10976" y="5272"/>
                  </a:moveTo>
                  <a:cubicBezTo>
                    <a:pt x="11046" y="5916"/>
                    <a:pt x="10857" y="6769"/>
                    <a:pt x="10857" y="6769"/>
                  </a:cubicBezTo>
                  <a:cubicBezTo>
                    <a:pt x="10738" y="6769"/>
                    <a:pt x="10590" y="6839"/>
                    <a:pt x="10590" y="6839"/>
                  </a:cubicBezTo>
                  <a:cubicBezTo>
                    <a:pt x="10947" y="6045"/>
                    <a:pt x="10976" y="5302"/>
                    <a:pt x="10976" y="5272"/>
                  </a:cubicBezTo>
                  <a:close/>
                  <a:moveTo>
                    <a:pt x="5890" y="5040"/>
                  </a:moveTo>
                  <a:cubicBezTo>
                    <a:pt x="5887" y="5044"/>
                    <a:pt x="5884" y="5049"/>
                    <a:pt x="5880" y="5054"/>
                  </a:cubicBezTo>
                  <a:cubicBezTo>
                    <a:pt x="5860" y="5103"/>
                    <a:pt x="5820" y="5163"/>
                    <a:pt x="5771" y="5242"/>
                  </a:cubicBezTo>
                  <a:cubicBezTo>
                    <a:pt x="5662" y="5401"/>
                    <a:pt x="5513" y="5619"/>
                    <a:pt x="5305" y="5877"/>
                  </a:cubicBezTo>
                  <a:cubicBezTo>
                    <a:pt x="5097" y="6125"/>
                    <a:pt x="4839" y="6402"/>
                    <a:pt x="4531" y="6670"/>
                  </a:cubicBezTo>
                  <a:cubicBezTo>
                    <a:pt x="4373" y="6799"/>
                    <a:pt x="4204" y="6928"/>
                    <a:pt x="4026" y="7037"/>
                  </a:cubicBezTo>
                  <a:cubicBezTo>
                    <a:pt x="3837" y="7156"/>
                    <a:pt x="3649" y="7255"/>
                    <a:pt x="3441" y="7334"/>
                  </a:cubicBezTo>
                  <a:cubicBezTo>
                    <a:pt x="3233" y="7414"/>
                    <a:pt x="3005" y="7463"/>
                    <a:pt x="2786" y="7473"/>
                  </a:cubicBezTo>
                  <a:cubicBezTo>
                    <a:pt x="2768" y="7474"/>
                    <a:pt x="2749" y="7474"/>
                    <a:pt x="2730" y="7474"/>
                  </a:cubicBezTo>
                  <a:cubicBezTo>
                    <a:pt x="2531" y="7474"/>
                    <a:pt x="2333" y="7428"/>
                    <a:pt x="2152" y="7364"/>
                  </a:cubicBezTo>
                  <a:cubicBezTo>
                    <a:pt x="1954" y="7285"/>
                    <a:pt x="1785" y="7176"/>
                    <a:pt x="1636" y="7067"/>
                  </a:cubicBezTo>
                  <a:cubicBezTo>
                    <a:pt x="1557" y="7007"/>
                    <a:pt x="1487" y="6948"/>
                    <a:pt x="1428" y="6888"/>
                  </a:cubicBezTo>
                  <a:cubicBezTo>
                    <a:pt x="1359" y="6829"/>
                    <a:pt x="1299" y="6779"/>
                    <a:pt x="1240" y="6720"/>
                  </a:cubicBezTo>
                  <a:cubicBezTo>
                    <a:pt x="1012" y="6482"/>
                    <a:pt x="863" y="6244"/>
                    <a:pt x="803" y="6065"/>
                  </a:cubicBezTo>
                  <a:cubicBezTo>
                    <a:pt x="774" y="5976"/>
                    <a:pt x="764" y="5897"/>
                    <a:pt x="764" y="5847"/>
                  </a:cubicBezTo>
                  <a:lnTo>
                    <a:pt x="764" y="5847"/>
                  </a:lnTo>
                  <a:cubicBezTo>
                    <a:pt x="774" y="5897"/>
                    <a:pt x="793" y="5966"/>
                    <a:pt x="833" y="6055"/>
                  </a:cubicBezTo>
                  <a:cubicBezTo>
                    <a:pt x="873" y="6135"/>
                    <a:pt x="932" y="6234"/>
                    <a:pt x="1012" y="6333"/>
                  </a:cubicBezTo>
                  <a:cubicBezTo>
                    <a:pt x="1091" y="6442"/>
                    <a:pt x="1190" y="6541"/>
                    <a:pt x="1299" y="6650"/>
                  </a:cubicBezTo>
                  <a:cubicBezTo>
                    <a:pt x="1359" y="6710"/>
                    <a:pt x="1428" y="6759"/>
                    <a:pt x="1487" y="6809"/>
                  </a:cubicBezTo>
                  <a:cubicBezTo>
                    <a:pt x="1557" y="6868"/>
                    <a:pt x="1626" y="6918"/>
                    <a:pt x="1706" y="6977"/>
                  </a:cubicBezTo>
                  <a:cubicBezTo>
                    <a:pt x="1854" y="7077"/>
                    <a:pt x="2013" y="7176"/>
                    <a:pt x="2201" y="7235"/>
                  </a:cubicBezTo>
                  <a:cubicBezTo>
                    <a:pt x="2358" y="7296"/>
                    <a:pt x="2529" y="7326"/>
                    <a:pt x="2709" y="7326"/>
                  </a:cubicBezTo>
                  <a:cubicBezTo>
                    <a:pt x="2734" y="7326"/>
                    <a:pt x="2760" y="7326"/>
                    <a:pt x="2786" y="7324"/>
                  </a:cubicBezTo>
                  <a:cubicBezTo>
                    <a:pt x="2985" y="7314"/>
                    <a:pt x="3183" y="7265"/>
                    <a:pt x="3381" y="7195"/>
                  </a:cubicBezTo>
                  <a:cubicBezTo>
                    <a:pt x="3778" y="7047"/>
                    <a:pt x="4135" y="6809"/>
                    <a:pt x="4442" y="6561"/>
                  </a:cubicBezTo>
                  <a:cubicBezTo>
                    <a:pt x="4750" y="6313"/>
                    <a:pt x="5017" y="6045"/>
                    <a:pt x="5235" y="5817"/>
                  </a:cubicBezTo>
                  <a:cubicBezTo>
                    <a:pt x="5454" y="5579"/>
                    <a:pt x="5622" y="5371"/>
                    <a:pt x="5741" y="5222"/>
                  </a:cubicBezTo>
                  <a:cubicBezTo>
                    <a:pt x="5807" y="5139"/>
                    <a:pt x="5858" y="5078"/>
                    <a:pt x="5890" y="5040"/>
                  </a:cubicBezTo>
                  <a:close/>
                  <a:moveTo>
                    <a:pt x="11621" y="6848"/>
                  </a:moveTo>
                  <a:lnTo>
                    <a:pt x="11621" y="6848"/>
                  </a:lnTo>
                  <a:cubicBezTo>
                    <a:pt x="11621" y="6849"/>
                    <a:pt x="11690" y="6968"/>
                    <a:pt x="11760" y="7166"/>
                  </a:cubicBezTo>
                  <a:cubicBezTo>
                    <a:pt x="11780" y="7215"/>
                    <a:pt x="11799" y="7265"/>
                    <a:pt x="11809" y="7324"/>
                  </a:cubicBezTo>
                  <a:cubicBezTo>
                    <a:pt x="11819" y="7344"/>
                    <a:pt x="11829" y="7374"/>
                    <a:pt x="11839" y="7404"/>
                  </a:cubicBezTo>
                  <a:cubicBezTo>
                    <a:pt x="11849" y="7433"/>
                    <a:pt x="11849" y="7473"/>
                    <a:pt x="11859" y="7503"/>
                  </a:cubicBezTo>
                  <a:cubicBezTo>
                    <a:pt x="11869" y="7562"/>
                    <a:pt x="11879" y="7632"/>
                    <a:pt x="11889" y="7701"/>
                  </a:cubicBezTo>
                  <a:cubicBezTo>
                    <a:pt x="11899" y="7761"/>
                    <a:pt x="11899" y="7830"/>
                    <a:pt x="11899" y="7899"/>
                  </a:cubicBezTo>
                  <a:cubicBezTo>
                    <a:pt x="11899" y="7969"/>
                    <a:pt x="11899" y="8038"/>
                    <a:pt x="11889" y="8108"/>
                  </a:cubicBezTo>
                  <a:cubicBezTo>
                    <a:pt x="11879" y="8177"/>
                    <a:pt x="11869" y="8247"/>
                    <a:pt x="11849" y="8306"/>
                  </a:cubicBezTo>
                  <a:cubicBezTo>
                    <a:pt x="11839" y="8336"/>
                    <a:pt x="11829" y="8365"/>
                    <a:pt x="11819" y="8395"/>
                  </a:cubicBezTo>
                  <a:cubicBezTo>
                    <a:pt x="11809" y="8425"/>
                    <a:pt x="11799" y="8455"/>
                    <a:pt x="11790" y="8484"/>
                  </a:cubicBezTo>
                  <a:cubicBezTo>
                    <a:pt x="11760" y="8534"/>
                    <a:pt x="11750" y="8594"/>
                    <a:pt x="11720" y="8633"/>
                  </a:cubicBezTo>
                  <a:cubicBezTo>
                    <a:pt x="11690" y="8683"/>
                    <a:pt x="11661" y="8722"/>
                    <a:pt x="11641" y="8752"/>
                  </a:cubicBezTo>
                  <a:cubicBezTo>
                    <a:pt x="11611" y="8782"/>
                    <a:pt x="11591" y="8812"/>
                    <a:pt x="11571" y="8841"/>
                  </a:cubicBezTo>
                  <a:cubicBezTo>
                    <a:pt x="11532" y="8881"/>
                    <a:pt x="11512" y="8911"/>
                    <a:pt x="11512" y="8911"/>
                  </a:cubicBezTo>
                  <a:cubicBezTo>
                    <a:pt x="11512" y="8911"/>
                    <a:pt x="11532" y="8881"/>
                    <a:pt x="11561" y="8832"/>
                  </a:cubicBezTo>
                  <a:cubicBezTo>
                    <a:pt x="11571" y="8802"/>
                    <a:pt x="11591" y="8772"/>
                    <a:pt x="11621" y="8742"/>
                  </a:cubicBezTo>
                  <a:cubicBezTo>
                    <a:pt x="11631" y="8703"/>
                    <a:pt x="11651" y="8663"/>
                    <a:pt x="11680" y="8613"/>
                  </a:cubicBezTo>
                  <a:cubicBezTo>
                    <a:pt x="11700" y="8574"/>
                    <a:pt x="11720" y="8514"/>
                    <a:pt x="11740" y="8465"/>
                  </a:cubicBezTo>
                  <a:cubicBezTo>
                    <a:pt x="11760" y="8415"/>
                    <a:pt x="11770" y="8356"/>
                    <a:pt x="11780" y="8286"/>
                  </a:cubicBezTo>
                  <a:cubicBezTo>
                    <a:pt x="11799" y="8227"/>
                    <a:pt x="11799" y="8167"/>
                    <a:pt x="11809" y="8098"/>
                  </a:cubicBezTo>
                  <a:cubicBezTo>
                    <a:pt x="11819" y="8038"/>
                    <a:pt x="11819" y="7969"/>
                    <a:pt x="11819" y="7899"/>
                  </a:cubicBezTo>
                  <a:cubicBezTo>
                    <a:pt x="11819" y="7840"/>
                    <a:pt x="11819" y="7771"/>
                    <a:pt x="11809" y="7701"/>
                  </a:cubicBezTo>
                  <a:cubicBezTo>
                    <a:pt x="11809" y="7642"/>
                    <a:pt x="11799" y="7572"/>
                    <a:pt x="11790" y="7513"/>
                  </a:cubicBezTo>
                  <a:cubicBezTo>
                    <a:pt x="11780" y="7453"/>
                    <a:pt x="11770" y="7394"/>
                    <a:pt x="11760" y="7334"/>
                  </a:cubicBezTo>
                  <a:cubicBezTo>
                    <a:pt x="11750" y="7275"/>
                    <a:pt x="11730" y="7225"/>
                    <a:pt x="11720" y="7176"/>
                  </a:cubicBezTo>
                  <a:cubicBezTo>
                    <a:pt x="11690" y="7077"/>
                    <a:pt x="11671" y="6997"/>
                    <a:pt x="11651" y="6938"/>
                  </a:cubicBezTo>
                  <a:cubicBezTo>
                    <a:pt x="11631" y="6878"/>
                    <a:pt x="11621" y="6849"/>
                    <a:pt x="11621" y="6848"/>
                  </a:cubicBezTo>
                  <a:close/>
                  <a:moveTo>
                    <a:pt x="7000" y="5262"/>
                  </a:moveTo>
                  <a:lnTo>
                    <a:pt x="7000" y="5262"/>
                  </a:lnTo>
                  <a:cubicBezTo>
                    <a:pt x="7000" y="5262"/>
                    <a:pt x="7020" y="5371"/>
                    <a:pt x="7050" y="5559"/>
                  </a:cubicBezTo>
                  <a:cubicBezTo>
                    <a:pt x="7090" y="5738"/>
                    <a:pt x="7139" y="6006"/>
                    <a:pt x="7219" y="6313"/>
                  </a:cubicBezTo>
                  <a:cubicBezTo>
                    <a:pt x="7298" y="6620"/>
                    <a:pt x="7407" y="6987"/>
                    <a:pt x="7566" y="7354"/>
                  </a:cubicBezTo>
                  <a:cubicBezTo>
                    <a:pt x="7714" y="7711"/>
                    <a:pt x="7923" y="8088"/>
                    <a:pt x="8200" y="8405"/>
                  </a:cubicBezTo>
                  <a:cubicBezTo>
                    <a:pt x="8339" y="8564"/>
                    <a:pt x="8488" y="8703"/>
                    <a:pt x="8666" y="8802"/>
                  </a:cubicBezTo>
                  <a:cubicBezTo>
                    <a:pt x="8835" y="8911"/>
                    <a:pt x="9023" y="8980"/>
                    <a:pt x="9221" y="9010"/>
                  </a:cubicBezTo>
                  <a:cubicBezTo>
                    <a:pt x="9306" y="9023"/>
                    <a:pt x="9392" y="9029"/>
                    <a:pt x="9476" y="9029"/>
                  </a:cubicBezTo>
                  <a:cubicBezTo>
                    <a:pt x="9578" y="9029"/>
                    <a:pt x="9679" y="9021"/>
                    <a:pt x="9777" y="9010"/>
                  </a:cubicBezTo>
                  <a:cubicBezTo>
                    <a:pt x="9866" y="9000"/>
                    <a:pt x="9955" y="8990"/>
                    <a:pt x="10044" y="8970"/>
                  </a:cubicBezTo>
                  <a:cubicBezTo>
                    <a:pt x="10124" y="8960"/>
                    <a:pt x="10213" y="8941"/>
                    <a:pt x="10282" y="8921"/>
                  </a:cubicBezTo>
                  <a:cubicBezTo>
                    <a:pt x="10441" y="8881"/>
                    <a:pt x="10580" y="8832"/>
                    <a:pt x="10699" y="8782"/>
                  </a:cubicBezTo>
                  <a:cubicBezTo>
                    <a:pt x="10818" y="8732"/>
                    <a:pt x="10907" y="8673"/>
                    <a:pt x="10986" y="8613"/>
                  </a:cubicBezTo>
                  <a:cubicBezTo>
                    <a:pt x="11056" y="8554"/>
                    <a:pt x="11105" y="8504"/>
                    <a:pt x="11135" y="8465"/>
                  </a:cubicBezTo>
                  <a:cubicBezTo>
                    <a:pt x="11154" y="8440"/>
                    <a:pt x="11168" y="8419"/>
                    <a:pt x="11177" y="8407"/>
                  </a:cubicBezTo>
                  <a:lnTo>
                    <a:pt x="11177" y="8407"/>
                  </a:lnTo>
                  <a:cubicBezTo>
                    <a:pt x="11176" y="8410"/>
                    <a:pt x="11175" y="8412"/>
                    <a:pt x="11175" y="8415"/>
                  </a:cubicBezTo>
                  <a:cubicBezTo>
                    <a:pt x="11165" y="8425"/>
                    <a:pt x="11155" y="8445"/>
                    <a:pt x="11145" y="8465"/>
                  </a:cubicBezTo>
                  <a:cubicBezTo>
                    <a:pt x="11115" y="8514"/>
                    <a:pt x="11076" y="8574"/>
                    <a:pt x="11006" y="8633"/>
                  </a:cubicBezTo>
                  <a:cubicBezTo>
                    <a:pt x="10867" y="8762"/>
                    <a:pt x="10620" y="8901"/>
                    <a:pt x="10312" y="9000"/>
                  </a:cubicBezTo>
                  <a:cubicBezTo>
                    <a:pt x="10233" y="9030"/>
                    <a:pt x="10153" y="9050"/>
                    <a:pt x="10064" y="9069"/>
                  </a:cubicBezTo>
                  <a:cubicBezTo>
                    <a:pt x="9975" y="9089"/>
                    <a:pt x="9886" y="9109"/>
                    <a:pt x="9797" y="9129"/>
                  </a:cubicBezTo>
                  <a:cubicBezTo>
                    <a:pt x="9677" y="9142"/>
                    <a:pt x="9554" y="9154"/>
                    <a:pt x="9427" y="9154"/>
                  </a:cubicBezTo>
                  <a:cubicBezTo>
                    <a:pt x="9353" y="9154"/>
                    <a:pt x="9278" y="9150"/>
                    <a:pt x="9202" y="9139"/>
                  </a:cubicBezTo>
                  <a:cubicBezTo>
                    <a:pt x="8993" y="9109"/>
                    <a:pt x="8775" y="9050"/>
                    <a:pt x="8587" y="8931"/>
                  </a:cubicBezTo>
                  <a:cubicBezTo>
                    <a:pt x="8398" y="8822"/>
                    <a:pt x="8230" y="8673"/>
                    <a:pt x="8081" y="8504"/>
                  </a:cubicBezTo>
                  <a:cubicBezTo>
                    <a:pt x="7932" y="8346"/>
                    <a:pt x="7813" y="8157"/>
                    <a:pt x="7704" y="7969"/>
                  </a:cubicBezTo>
                  <a:cubicBezTo>
                    <a:pt x="7595" y="7780"/>
                    <a:pt x="7516" y="7592"/>
                    <a:pt x="7437" y="7404"/>
                  </a:cubicBezTo>
                  <a:cubicBezTo>
                    <a:pt x="7288" y="7017"/>
                    <a:pt x="7189" y="6650"/>
                    <a:pt x="7129" y="6333"/>
                  </a:cubicBezTo>
                  <a:cubicBezTo>
                    <a:pt x="7070" y="6016"/>
                    <a:pt x="7040" y="5748"/>
                    <a:pt x="7020" y="5559"/>
                  </a:cubicBezTo>
                  <a:cubicBezTo>
                    <a:pt x="7010" y="5470"/>
                    <a:pt x="7010" y="5391"/>
                    <a:pt x="7010" y="5341"/>
                  </a:cubicBezTo>
                  <a:cubicBezTo>
                    <a:pt x="7000" y="5292"/>
                    <a:pt x="7000" y="5262"/>
                    <a:pt x="7000" y="5262"/>
                  </a:cubicBezTo>
                  <a:close/>
                  <a:moveTo>
                    <a:pt x="6235" y="0"/>
                  </a:moveTo>
                  <a:cubicBezTo>
                    <a:pt x="6212" y="0"/>
                    <a:pt x="6190" y="3"/>
                    <a:pt x="6168" y="7"/>
                  </a:cubicBezTo>
                  <a:cubicBezTo>
                    <a:pt x="5811" y="86"/>
                    <a:pt x="5632" y="681"/>
                    <a:pt x="5771" y="1375"/>
                  </a:cubicBezTo>
                  <a:cubicBezTo>
                    <a:pt x="5830" y="1673"/>
                    <a:pt x="5939" y="1940"/>
                    <a:pt x="6078" y="2149"/>
                  </a:cubicBezTo>
                  <a:cubicBezTo>
                    <a:pt x="6128" y="2634"/>
                    <a:pt x="6187" y="3219"/>
                    <a:pt x="6237" y="3785"/>
                  </a:cubicBezTo>
                  <a:cubicBezTo>
                    <a:pt x="6237" y="3854"/>
                    <a:pt x="6247" y="3923"/>
                    <a:pt x="6247" y="3983"/>
                  </a:cubicBezTo>
                  <a:cubicBezTo>
                    <a:pt x="6088" y="4231"/>
                    <a:pt x="5930" y="4469"/>
                    <a:pt x="5781" y="4687"/>
                  </a:cubicBezTo>
                  <a:cubicBezTo>
                    <a:pt x="4779" y="6144"/>
                    <a:pt x="3758" y="7017"/>
                    <a:pt x="2905" y="7136"/>
                  </a:cubicBezTo>
                  <a:cubicBezTo>
                    <a:pt x="2835" y="7146"/>
                    <a:pt x="2765" y="7151"/>
                    <a:pt x="2696" y="7151"/>
                  </a:cubicBezTo>
                  <a:cubicBezTo>
                    <a:pt x="2351" y="7151"/>
                    <a:pt x="2030" y="7026"/>
                    <a:pt x="1716" y="6769"/>
                  </a:cubicBezTo>
                  <a:cubicBezTo>
                    <a:pt x="1200" y="6343"/>
                    <a:pt x="922" y="5956"/>
                    <a:pt x="932" y="5659"/>
                  </a:cubicBezTo>
                  <a:cubicBezTo>
                    <a:pt x="942" y="5272"/>
                    <a:pt x="1388" y="4925"/>
                    <a:pt x="1775" y="4637"/>
                  </a:cubicBezTo>
                  <a:cubicBezTo>
                    <a:pt x="1815" y="4667"/>
                    <a:pt x="1864" y="4717"/>
                    <a:pt x="1914" y="4766"/>
                  </a:cubicBezTo>
                  <a:cubicBezTo>
                    <a:pt x="1954" y="4806"/>
                    <a:pt x="1993" y="4846"/>
                    <a:pt x="2023" y="4875"/>
                  </a:cubicBezTo>
                  <a:cubicBezTo>
                    <a:pt x="2039" y="4883"/>
                    <a:pt x="2068" y="4911"/>
                    <a:pt x="2104" y="4911"/>
                  </a:cubicBezTo>
                  <a:cubicBezTo>
                    <a:pt x="2113" y="4911"/>
                    <a:pt x="2122" y="4909"/>
                    <a:pt x="2132" y="4905"/>
                  </a:cubicBezTo>
                  <a:cubicBezTo>
                    <a:pt x="2162" y="4885"/>
                    <a:pt x="2182" y="4865"/>
                    <a:pt x="2182" y="4836"/>
                  </a:cubicBezTo>
                  <a:cubicBezTo>
                    <a:pt x="2261" y="3745"/>
                    <a:pt x="2707" y="2872"/>
                    <a:pt x="2717" y="2843"/>
                  </a:cubicBezTo>
                  <a:cubicBezTo>
                    <a:pt x="2747" y="2813"/>
                    <a:pt x="2737" y="2773"/>
                    <a:pt x="2707" y="2744"/>
                  </a:cubicBezTo>
                  <a:cubicBezTo>
                    <a:pt x="2689" y="2735"/>
                    <a:pt x="2671" y="2730"/>
                    <a:pt x="2654" y="2730"/>
                  </a:cubicBezTo>
                  <a:cubicBezTo>
                    <a:pt x="2634" y="2730"/>
                    <a:pt x="2614" y="2737"/>
                    <a:pt x="2598" y="2753"/>
                  </a:cubicBezTo>
                  <a:cubicBezTo>
                    <a:pt x="2588" y="2773"/>
                    <a:pt x="2053" y="3269"/>
                    <a:pt x="1368" y="3795"/>
                  </a:cubicBezTo>
                  <a:cubicBezTo>
                    <a:pt x="1339" y="3814"/>
                    <a:pt x="1309" y="3834"/>
                    <a:pt x="1269" y="3864"/>
                  </a:cubicBezTo>
                  <a:lnTo>
                    <a:pt x="1259" y="3874"/>
                  </a:lnTo>
                  <a:cubicBezTo>
                    <a:pt x="734" y="4261"/>
                    <a:pt x="30" y="4796"/>
                    <a:pt x="20" y="5639"/>
                  </a:cubicBezTo>
                  <a:cubicBezTo>
                    <a:pt x="0" y="6244"/>
                    <a:pt x="367" y="6848"/>
                    <a:pt x="1131" y="7473"/>
                  </a:cubicBezTo>
                  <a:cubicBezTo>
                    <a:pt x="1609" y="7869"/>
                    <a:pt x="2136" y="8073"/>
                    <a:pt x="2694" y="8073"/>
                  </a:cubicBezTo>
                  <a:cubicBezTo>
                    <a:pt x="2806" y="8073"/>
                    <a:pt x="2920" y="8065"/>
                    <a:pt x="3034" y="8048"/>
                  </a:cubicBezTo>
                  <a:cubicBezTo>
                    <a:pt x="4373" y="7860"/>
                    <a:pt x="5583" y="6551"/>
                    <a:pt x="6396" y="5411"/>
                  </a:cubicBezTo>
                  <a:cubicBezTo>
                    <a:pt x="6564" y="6809"/>
                    <a:pt x="7010" y="8524"/>
                    <a:pt x="8101" y="9327"/>
                  </a:cubicBezTo>
                  <a:cubicBezTo>
                    <a:pt x="8511" y="9628"/>
                    <a:pt x="8976" y="9782"/>
                    <a:pt x="9491" y="9782"/>
                  </a:cubicBezTo>
                  <a:cubicBezTo>
                    <a:pt x="9672" y="9782"/>
                    <a:pt x="9860" y="9763"/>
                    <a:pt x="10054" y="9724"/>
                  </a:cubicBezTo>
                  <a:cubicBezTo>
                    <a:pt x="11016" y="9536"/>
                    <a:pt x="11621" y="9179"/>
                    <a:pt x="11899" y="8633"/>
                  </a:cubicBezTo>
                  <a:cubicBezTo>
                    <a:pt x="12285" y="7890"/>
                    <a:pt x="11918" y="7086"/>
                    <a:pt x="11641" y="6501"/>
                  </a:cubicBezTo>
                  <a:lnTo>
                    <a:pt x="11641" y="6482"/>
                  </a:lnTo>
                  <a:cubicBezTo>
                    <a:pt x="11621" y="6442"/>
                    <a:pt x="11601" y="6402"/>
                    <a:pt x="11591" y="6373"/>
                  </a:cubicBezTo>
                  <a:cubicBezTo>
                    <a:pt x="11234" y="5579"/>
                    <a:pt x="10996" y="4895"/>
                    <a:pt x="10996" y="4865"/>
                  </a:cubicBezTo>
                  <a:cubicBezTo>
                    <a:pt x="10988" y="4840"/>
                    <a:pt x="10957" y="4814"/>
                    <a:pt x="10923" y="4814"/>
                  </a:cubicBezTo>
                  <a:cubicBezTo>
                    <a:pt x="10918" y="4814"/>
                    <a:pt x="10912" y="4814"/>
                    <a:pt x="10907" y="4816"/>
                  </a:cubicBezTo>
                  <a:cubicBezTo>
                    <a:pt x="10867" y="4816"/>
                    <a:pt x="10838" y="4855"/>
                    <a:pt x="10838" y="4895"/>
                  </a:cubicBezTo>
                  <a:cubicBezTo>
                    <a:pt x="10838" y="4925"/>
                    <a:pt x="10818" y="5906"/>
                    <a:pt x="10372" y="6898"/>
                  </a:cubicBezTo>
                  <a:cubicBezTo>
                    <a:pt x="10362" y="6928"/>
                    <a:pt x="10362" y="6958"/>
                    <a:pt x="10382" y="6977"/>
                  </a:cubicBezTo>
                  <a:cubicBezTo>
                    <a:pt x="10399" y="7007"/>
                    <a:pt x="10427" y="7015"/>
                    <a:pt x="10451" y="7015"/>
                  </a:cubicBezTo>
                  <a:cubicBezTo>
                    <a:pt x="10468" y="7015"/>
                    <a:pt x="10483" y="7011"/>
                    <a:pt x="10491" y="7007"/>
                  </a:cubicBezTo>
                  <a:cubicBezTo>
                    <a:pt x="10530" y="6997"/>
                    <a:pt x="10580" y="6987"/>
                    <a:pt x="10639" y="6967"/>
                  </a:cubicBezTo>
                  <a:cubicBezTo>
                    <a:pt x="10699" y="6948"/>
                    <a:pt x="10778" y="6928"/>
                    <a:pt x="10818" y="6918"/>
                  </a:cubicBezTo>
                  <a:lnTo>
                    <a:pt x="10828" y="6918"/>
                  </a:lnTo>
                  <a:cubicBezTo>
                    <a:pt x="11026" y="7354"/>
                    <a:pt x="11254" y="7880"/>
                    <a:pt x="11086" y="8217"/>
                  </a:cubicBezTo>
                  <a:cubicBezTo>
                    <a:pt x="10947" y="8484"/>
                    <a:pt x="10530" y="8693"/>
                    <a:pt x="9876" y="8822"/>
                  </a:cubicBezTo>
                  <a:cubicBezTo>
                    <a:pt x="9741" y="8849"/>
                    <a:pt x="9612" y="8863"/>
                    <a:pt x="9489" y="8863"/>
                  </a:cubicBezTo>
                  <a:cubicBezTo>
                    <a:pt x="9170" y="8863"/>
                    <a:pt x="8890" y="8770"/>
                    <a:pt x="8646" y="8584"/>
                  </a:cubicBezTo>
                  <a:cubicBezTo>
                    <a:pt x="7952" y="8078"/>
                    <a:pt x="7466" y="6829"/>
                    <a:pt x="7278" y="5064"/>
                  </a:cubicBezTo>
                  <a:cubicBezTo>
                    <a:pt x="7248" y="4806"/>
                    <a:pt x="7219" y="4518"/>
                    <a:pt x="7189" y="4221"/>
                  </a:cubicBezTo>
                  <a:cubicBezTo>
                    <a:pt x="7228" y="4171"/>
                    <a:pt x="7268" y="4112"/>
                    <a:pt x="7298" y="4062"/>
                  </a:cubicBezTo>
                  <a:cubicBezTo>
                    <a:pt x="7615" y="3576"/>
                    <a:pt x="7942" y="3091"/>
                    <a:pt x="8220" y="2684"/>
                  </a:cubicBezTo>
                  <a:cubicBezTo>
                    <a:pt x="8438" y="2575"/>
                    <a:pt x="8666" y="2387"/>
                    <a:pt x="8855" y="2149"/>
                  </a:cubicBezTo>
                  <a:cubicBezTo>
                    <a:pt x="9301" y="1603"/>
                    <a:pt x="9430" y="998"/>
                    <a:pt x="9152" y="760"/>
                  </a:cubicBezTo>
                  <a:cubicBezTo>
                    <a:pt x="9082" y="703"/>
                    <a:pt x="8994" y="676"/>
                    <a:pt x="8893" y="676"/>
                  </a:cubicBezTo>
                  <a:cubicBezTo>
                    <a:pt x="8593" y="676"/>
                    <a:pt x="8185" y="917"/>
                    <a:pt x="7843" y="1326"/>
                  </a:cubicBezTo>
                  <a:cubicBezTo>
                    <a:pt x="7595" y="1623"/>
                    <a:pt x="7437" y="1970"/>
                    <a:pt x="7407" y="2258"/>
                  </a:cubicBezTo>
                  <a:cubicBezTo>
                    <a:pt x="7298" y="2416"/>
                    <a:pt x="7179" y="2585"/>
                    <a:pt x="7060" y="2763"/>
                  </a:cubicBezTo>
                  <a:cubicBezTo>
                    <a:pt x="7040" y="2555"/>
                    <a:pt x="7020" y="2347"/>
                    <a:pt x="7000" y="2149"/>
                  </a:cubicBezTo>
                  <a:cubicBezTo>
                    <a:pt x="7109" y="1891"/>
                    <a:pt x="7129" y="1504"/>
                    <a:pt x="7050" y="1127"/>
                  </a:cubicBezTo>
                  <a:cubicBezTo>
                    <a:pt x="6920" y="477"/>
                    <a:pt x="6572" y="0"/>
                    <a:pt x="6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object 21">
            <a:extLst>
              <a:ext uri="{FF2B5EF4-FFF2-40B4-BE49-F238E27FC236}">
                <a16:creationId xmlns:a16="http://schemas.microsoft.com/office/drawing/2014/main" id="{4701F249-F180-67DE-A1B1-12E244BC2B4B}"/>
              </a:ext>
            </a:extLst>
          </p:cNvPr>
          <p:cNvSpPr/>
          <p:nvPr/>
        </p:nvSpPr>
        <p:spPr>
          <a:xfrm>
            <a:off x="2427694" y="321934"/>
            <a:ext cx="4288611" cy="643120"/>
          </a:xfrm>
          <a:custGeom>
            <a:avLst/>
            <a:gdLst/>
            <a:ahLst/>
            <a:cxnLst/>
            <a:rect l="l" t="t" r="r" b="b"/>
            <a:pathLst>
              <a:path w="1995804" h="306705">
                <a:moveTo>
                  <a:pt x="171831" y="0"/>
                </a:moveTo>
                <a:lnTo>
                  <a:pt x="126968" y="5556"/>
                </a:lnTo>
                <a:lnTo>
                  <a:pt x="85725" y="22351"/>
                </a:lnTo>
                <a:lnTo>
                  <a:pt x="50323" y="48736"/>
                </a:lnTo>
                <a:lnTo>
                  <a:pt x="23113" y="83312"/>
                </a:lnTo>
                <a:lnTo>
                  <a:pt x="5794" y="123015"/>
                </a:lnTo>
                <a:lnTo>
                  <a:pt x="0" y="164337"/>
                </a:lnTo>
                <a:lnTo>
                  <a:pt x="1234" y="183717"/>
                </a:lnTo>
                <a:lnTo>
                  <a:pt x="19557" y="237616"/>
                </a:lnTo>
                <a:lnTo>
                  <a:pt x="56008" y="279157"/>
                </a:lnTo>
                <a:lnTo>
                  <a:pt x="107013" y="302006"/>
                </a:lnTo>
                <a:lnTo>
                  <a:pt x="149606" y="306324"/>
                </a:lnTo>
                <a:lnTo>
                  <a:pt x="181320" y="304133"/>
                </a:lnTo>
                <a:lnTo>
                  <a:pt x="211105" y="297561"/>
                </a:lnTo>
                <a:lnTo>
                  <a:pt x="238938" y="286607"/>
                </a:lnTo>
                <a:lnTo>
                  <a:pt x="264794" y="271272"/>
                </a:lnTo>
                <a:lnTo>
                  <a:pt x="252650" y="255270"/>
                </a:lnTo>
                <a:lnTo>
                  <a:pt x="153162" y="255270"/>
                </a:lnTo>
                <a:lnTo>
                  <a:pt x="132705" y="253626"/>
                </a:lnTo>
                <a:lnTo>
                  <a:pt x="82931" y="228981"/>
                </a:lnTo>
                <a:lnTo>
                  <a:pt x="57213" y="182046"/>
                </a:lnTo>
                <a:lnTo>
                  <a:pt x="55498" y="163068"/>
                </a:lnTo>
                <a:lnTo>
                  <a:pt x="56475" y="148709"/>
                </a:lnTo>
                <a:lnTo>
                  <a:pt x="71119" y="108203"/>
                </a:lnTo>
                <a:lnTo>
                  <a:pt x="101463" y="75253"/>
                </a:lnTo>
                <a:lnTo>
                  <a:pt x="143271" y="55086"/>
                </a:lnTo>
                <a:lnTo>
                  <a:pt x="173100" y="51181"/>
                </a:lnTo>
                <a:lnTo>
                  <a:pt x="278410" y="51181"/>
                </a:lnTo>
                <a:lnTo>
                  <a:pt x="284988" y="45085"/>
                </a:lnTo>
                <a:lnTo>
                  <a:pt x="259984" y="25342"/>
                </a:lnTo>
                <a:lnTo>
                  <a:pt x="232790" y="11255"/>
                </a:lnTo>
                <a:lnTo>
                  <a:pt x="203406" y="2811"/>
                </a:lnTo>
                <a:lnTo>
                  <a:pt x="171831" y="0"/>
                </a:lnTo>
                <a:close/>
              </a:path>
              <a:path w="1995804" h="306705">
                <a:moveTo>
                  <a:pt x="232409" y="228600"/>
                </a:moveTo>
                <a:lnTo>
                  <a:pt x="214883" y="240268"/>
                </a:lnTo>
                <a:lnTo>
                  <a:pt x="195833" y="248602"/>
                </a:lnTo>
                <a:lnTo>
                  <a:pt x="175259" y="253603"/>
                </a:lnTo>
                <a:lnTo>
                  <a:pt x="153162" y="255270"/>
                </a:lnTo>
                <a:lnTo>
                  <a:pt x="252650" y="255270"/>
                </a:lnTo>
                <a:lnTo>
                  <a:pt x="232409" y="228600"/>
                </a:lnTo>
                <a:close/>
              </a:path>
              <a:path w="1995804" h="306705">
                <a:moveTo>
                  <a:pt x="278410" y="51181"/>
                </a:moveTo>
                <a:lnTo>
                  <a:pt x="173100" y="51181"/>
                </a:lnTo>
                <a:lnTo>
                  <a:pt x="183842" y="51681"/>
                </a:lnTo>
                <a:lnTo>
                  <a:pt x="194167" y="53181"/>
                </a:lnTo>
                <a:lnTo>
                  <a:pt x="230838" y="68897"/>
                </a:lnTo>
                <a:lnTo>
                  <a:pt x="245109" y="82041"/>
                </a:lnTo>
                <a:lnTo>
                  <a:pt x="278410" y="51181"/>
                </a:lnTo>
                <a:close/>
              </a:path>
              <a:path w="1995804" h="306705">
                <a:moveTo>
                  <a:pt x="487171" y="0"/>
                </a:moveTo>
                <a:lnTo>
                  <a:pt x="416893" y="13652"/>
                </a:lnTo>
                <a:lnTo>
                  <a:pt x="360425" y="54737"/>
                </a:lnTo>
                <a:lnTo>
                  <a:pt x="327104" y="108727"/>
                </a:lnTo>
                <a:lnTo>
                  <a:pt x="315975" y="172338"/>
                </a:lnTo>
                <a:lnTo>
                  <a:pt x="318307" y="200985"/>
                </a:lnTo>
                <a:lnTo>
                  <a:pt x="336925" y="249562"/>
                </a:lnTo>
                <a:lnTo>
                  <a:pt x="373332" y="285642"/>
                </a:lnTo>
                <a:lnTo>
                  <a:pt x="423052" y="304034"/>
                </a:lnTo>
                <a:lnTo>
                  <a:pt x="452627" y="306324"/>
                </a:lnTo>
                <a:lnTo>
                  <a:pt x="476847" y="304986"/>
                </a:lnTo>
                <a:lnTo>
                  <a:pt x="520904" y="294215"/>
                </a:lnTo>
                <a:lnTo>
                  <a:pt x="559032" y="272782"/>
                </a:lnTo>
                <a:lnTo>
                  <a:pt x="578111" y="255270"/>
                </a:lnTo>
                <a:lnTo>
                  <a:pt x="455675" y="255270"/>
                </a:lnTo>
                <a:lnTo>
                  <a:pt x="436221" y="253700"/>
                </a:lnTo>
                <a:lnTo>
                  <a:pt x="392429" y="230250"/>
                </a:lnTo>
                <a:lnTo>
                  <a:pt x="371713" y="186602"/>
                </a:lnTo>
                <a:lnTo>
                  <a:pt x="370331" y="169290"/>
                </a:lnTo>
                <a:lnTo>
                  <a:pt x="371330" y="154263"/>
                </a:lnTo>
                <a:lnTo>
                  <a:pt x="386206" y="110489"/>
                </a:lnTo>
                <a:lnTo>
                  <a:pt x="415657" y="75307"/>
                </a:lnTo>
                <a:lnTo>
                  <a:pt x="455231" y="55499"/>
                </a:lnTo>
                <a:lnTo>
                  <a:pt x="485139" y="51688"/>
                </a:lnTo>
                <a:lnTo>
                  <a:pt x="597179" y="51688"/>
                </a:lnTo>
                <a:lnTo>
                  <a:pt x="586358" y="38608"/>
                </a:lnTo>
                <a:lnTo>
                  <a:pt x="565503" y="21699"/>
                </a:lnTo>
                <a:lnTo>
                  <a:pt x="542004" y="9636"/>
                </a:lnTo>
                <a:lnTo>
                  <a:pt x="515885" y="2407"/>
                </a:lnTo>
                <a:lnTo>
                  <a:pt x="487171" y="0"/>
                </a:lnTo>
                <a:close/>
              </a:path>
              <a:path w="1995804" h="306705">
                <a:moveTo>
                  <a:pt x="597179" y="51688"/>
                </a:moveTo>
                <a:lnTo>
                  <a:pt x="485139" y="51688"/>
                </a:lnTo>
                <a:lnTo>
                  <a:pt x="503283" y="53189"/>
                </a:lnTo>
                <a:lnTo>
                  <a:pt x="519604" y="57689"/>
                </a:lnTo>
                <a:lnTo>
                  <a:pt x="557049" y="88691"/>
                </a:lnTo>
                <a:lnTo>
                  <a:pt x="570229" y="139573"/>
                </a:lnTo>
                <a:lnTo>
                  <a:pt x="568154" y="162766"/>
                </a:lnTo>
                <a:lnTo>
                  <a:pt x="551477" y="203723"/>
                </a:lnTo>
                <a:lnTo>
                  <a:pt x="519255" y="236249"/>
                </a:lnTo>
                <a:lnTo>
                  <a:pt x="478678" y="253152"/>
                </a:lnTo>
                <a:lnTo>
                  <a:pt x="455675" y="255270"/>
                </a:lnTo>
                <a:lnTo>
                  <a:pt x="578111" y="255270"/>
                </a:lnTo>
                <a:lnTo>
                  <a:pt x="602233" y="222758"/>
                </a:lnTo>
                <a:lnTo>
                  <a:pt x="619601" y="181102"/>
                </a:lnTo>
                <a:lnTo>
                  <a:pt x="625347" y="136778"/>
                </a:lnTo>
                <a:lnTo>
                  <a:pt x="622917" y="108348"/>
                </a:lnTo>
                <a:lnTo>
                  <a:pt x="615616" y="82502"/>
                </a:lnTo>
                <a:lnTo>
                  <a:pt x="603434" y="59251"/>
                </a:lnTo>
                <a:lnTo>
                  <a:pt x="597179" y="51688"/>
                </a:lnTo>
                <a:close/>
              </a:path>
              <a:path w="1995804" h="306705">
                <a:moveTo>
                  <a:pt x="742441" y="7365"/>
                </a:moveTo>
                <a:lnTo>
                  <a:pt x="694689" y="7365"/>
                </a:lnTo>
                <a:lnTo>
                  <a:pt x="655193" y="299085"/>
                </a:lnTo>
                <a:lnTo>
                  <a:pt x="707770" y="299085"/>
                </a:lnTo>
                <a:lnTo>
                  <a:pt x="735202" y="98551"/>
                </a:lnTo>
                <a:lnTo>
                  <a:pt x="790809" y="98551"/>
                </a:lnTo>
                <a:lnTo>
                  <a:pt x="742441" y="7365"/>
                </a:lnTo>
                <a:close/>
              </a:path>
              <a:path w="1995804" h="306705">
                <a:moveTo>
                  <a:pt x="790809" y="98551"/>
                </a:moveTo>
                <a:lnTo>
                  <a:pt x="735202" y="98551"/>
                </a:lnTo>
                <a:lnTo>
                  <a:pt x="841756" y="299085"/>
                </a:lnTo>
                <a:lnTo>
                  <a:pt x="888491" y="299085"/>
                </a:lnTo>
                <a:lnTo>
                  <a:pt x="901228" y="205612"/>
                </a:lnTo>
                <a:lnTo>
                  <a:pt x="847597" y="205612"/>
                </a:lnTo>
                <a:lnTo>
                  <a:pt x="790809" y="98551"/>
                </a:lnTo>
                <a:close/>
              </a:path>
              <a:path w="1995804" h="306705">
                <a:moveTo>
                  <a:pt x="928243" y="7365"/>
                </a:moveTo>
                <a:lnTo>
                  <a:pt x="874776" y="7365"/>
                </a:lnTo>
                <a:lnTo>
                  <a:pt x="847597" y="205612"/>
                </a:lnTo>
                <a:lnTo>
                  <a:pt x="901228" y="205612"/>
                </a:lnTo>
                <a:lnTo>
                  <a:pt x="928243" y="7365"/>
                </a:lnTo>
                <a:close/>
              </a:path>
              <a:path w="1995804" h="306705">
                <a:moveTo>
                  <a:pt x="1067943" y="59309"/>
                </a:moveTo>
                <a:lnTo>
                  <a:pt x="1013587" y="59309"/>
                </a:lnTo>
                <a:lnTo>
                  <a:pt x="980820" y="299085"/>
                </a:lnTo>
                <a:lnTo>
                  <a:pt x="1035176" y="299085"/>
                </a:lnTo>
                <a:lnTo>
                  <a:pt x="1067943" y="59309"/>
                </a:lnTo>
                <a:close/>
              </a:path>
              <a:path w="1995804" h="306705">
                <a:moveTo>
                  <a:pt x="1319148" y="7365"/>
                </a:moveTo>
                <a:lnTo>
                  <a:pt x="1162177" y="7365"/>
                </a:lnTo>
                <a:lnTo>
                  <a:pt x="1122426" y="299085"/>
                </a:lnTo>
                <a:lnTo>
                  <a:pt x="1281176" y="299085"/>
                </a:lnTo>
                <a:lnTo>
                  <a:pt x="1287780" y="248031"/>
                </a:lnTo>
                <a:lnTo>
                  <a:pt x="1184402" y="248031"/>
                </a:lnTo>
                <a:lnTo>
                  <a:pt x="1195070" y="170687"/>
                </a:lnTo>
                <a:lnTo>
                  <a:pt x="1297940" y="170687"/>
                </a:lnTo>
                <a:lnTo>
                  <a:pt x="1304544" y="119380"/>
                </a:lnTo>
                <a:lnTo>
                  <a:pt x="1202182" y="119380"/>
                </a:lnTo>
                <a:lnTo>
                  <a:pt x="1210564" y="59055"/>
                </a:lnTo>
                <a:lnTo>
                  <a:pt x="1312418" y="59055"/>
                </a:lnTo>
                <a:lnTo>
                  <a:pt x="1319148" y="7365"/>
                </a:lnTo>
                <a:close/>
              </a:path>
              <a:path w="1995804" h="306705">
                <a:moveTo>
                  <a:pt x="1135126" y="7365"/>
                </a:moveTo>
                <a:lnTo>
                  <a:pt x="957071" y="7365"/>
                </a:lnTo>
                <a:lnTo>
                  <a:pt x="950340" y="59309"/>
                </a:lnTo>
                <a:lnTo>
                  <a:pt x="1128776" y="59309"/>
                </a:lnTo>
                <a:lnTo>
                  <a:pt x="1135126" y="7365"/>
                </a:lnTo>
                <a:close/>
              </a:path>
              <a:path w="1995804" h="306705">
                <a:moveTo>
                  <a:pt x="1424432" y="7365"/>
                </a:moveTo>
                <a:lnTo>
                  <a:pt x="1376680" y="7365"/>
                </a:lnTo>
                <a:lnTo>
                  <a:pt x="1337183" y="299085"/>
                </a:lnTo>
                <a:lnTo>
                  <a:pt x="1389760" y="299085"/>
                </a:lnTo>
                <a:lnTo>
                  <a:pt x="1417193" y="98551"/>
                </a:lnTo>
                <a:lnTo>
                  <a:pt x="1472799" y="98551"/>
                </a:lnTo>
                <a:lnTo>
                  <a:pt x="1424432" y="7365"/>
                </a:lnTo>
                <a:close/>
              </a:path>
              <a:path w="1995804" h="306705">
                <a:moveTo>
                  <a:pt x="1472799" y="98551"/>
                </a:moveTo>
                <a:lnTo>
                  <a:pt x="1417193" y="98551"/>
                </a:lnTo>
                <a:lnTo>
                  <a:pt x="1523745" y="299085"/>
                </a:lnTo>
                <a:lnTo>
                  <a:pt x="1570482" y="299085"/>
                </a:lnTo>
                <a:lnTo>
                  <a:pt x="1583218" y="205612"/>
                </a:lnTo>
                <a:lnTo>
                  <a:pt x="1529587" y="205612"/>
                </a:lnTo>
                <a:lnTo>
                  <a:pt x="1472799" y="98551"/>
                </a:lnTo>
                <a:close/>
              </a:path>
              <a:path w="1995804" h="306705">
                <a:moveTo>
                  <a:pt x="1610233" y="7365"/>
                </a:moveTo>
                <a:lnTo>
                  <a:pt x="1556766" y="7365"/>
                </a:lnTo>
                <a:lnTo>
                  <a:pt x="1529587" y="205612"/>
                </a:lnTo>
                <a:lnTo>
                  <a:pt x="1583218" y="205612"/>
                </a:lnTo>
                <a:lnTo>
                  <a:pt x="1610233" y="7365"/>
                </a:lnTo>
                <a:close/>
              </a:path>
              <a:path w="1995804" h="306705">
                <a:moveTo>
                  <a:pt x="1833118" y="215900"/>
                </a:moveTo>
                <a:lnTo>
                  <a:pt x="1791081" y="249809"/>
                </a:lnTo>
                <a:lnTo>
                  <a:pt x="1811206" y="274552"/>
                </a:lnTo>
                <a:lnTo>
                  <a:pt x="1834070" y="292211"/>
                </a:lnTo>
                <a:lnTo>
                  <a:pt x="1859696" y="302797"/>
                </a:lnTo>
                <a:lnTo>
                  <a:pt x="1888108" y="306324"/>
                </a:lnTo>
                <a:lnTo>
                  <a:pt x="1906754" y="304845"/>
                </a:lnTo>
                <a:lnTo>
                  <a:pt x="1952117" y="282575"/>
                </a:lnTo>
                <a:lnTo>
                  <a:pt x="1971256" y="254635"/>
                </a:lnTo>
                <a:lnTo>
                  <a:pt x="1888108" y="254635"/>
                </a:lnTo>
                <a:lnTo>
                  <a:pt x="1873533" y="252208"/>
                </a:lnTo>
                <a:lnTo>
                  <a:pt x="1859518" y="244935"/>
                </a:lnTo>
                <a:lnTo>
                  <a:pt x="1846050" y="232828"/>
                </a:lnTo>
                <a:lnTo>
                  <a:pt x="1833118" y="215900"/>
                </a:lnTo>
                <a:close/>
              </a:path>
              <a:path w="1995804" h="306705">
                <a:moveTo>
                  <a:pt x="1749933" y="59309"/>
                </a:moveTo>
                <a:lnTo>
                  <a:pt x="1695576" y="59309"/>
                </a:lnTo>
                <a:lnTo>
                  <a:pt x="1662810" y="299085"/>
                </a:lnTo>
                <a:lnTo>
                  <a:pt x="1717167" y="299085"/>
                </a:lnTo>
                <a:lnTo>
                  <a:pt x="1749933" y="59309"/>
                </a:lnTo>
                <a:close/>
              </a:path>
              <a:path w="1995804" h="306705">
                <a:moveTo>
                  <a:pt x="1909063" y="0"/>
                </a:moveTo>
                <a:lnTo>
                  <a:pt x="1861218" y="15055"/>
                </a:lnTo>
                <a:lnTo>
                  <a:pt x="1835975" y="49561"/>
                </a:lnTo>
                <a:lnTo>
                  <a:pt x="1831594" y="75184"/>
                </a:lnTo>
                <a:lnTo>
                  <a:pt x="1832355" y="85425"/>
                </a:lnTo>
                <a:lnTo>
                  <a:pt x="1849618" y="125601"/>
                </a:lnTo>
                <a:lnTo>
                  <a:pt x="1894520" y="176601"/>
                </a:lnTo>
                <a:lnTo>
                  <a:pt x="1904222" y="187674"/>
                </a:lnTo>
                <a:lnTo>
                  <a:pt x="1911232" y="196413"/>
                </a:lnTo>
                <a:lnTo>
                  <a:pt x="1915541" y="202819"/>
                </a:lnTo>
                <a:lnTo>
                  <a:pt x="1919478" y="209803"/>
                </a:lnTo>
                <a:lnTo>
                  <a:pt x="1921383" y="216788"/>
                </a:lnTo>
                <a:lnTo>
                  <a:pt x="1921383" y="232028"/>
                </a:lnTo>
                <a:lnTo>
                  <a:pt x="1918208" y="239395"/>
                </a:lnTo>
                <a:lnTo>
                  <a:pt x="1911731" y="245490"/>
                </a:lnTo>
                <a:lnTo>
                  <a:pt x="1905381" y="251587"/>
                </a:lnTo>
                <a:lnTo>
                  <a:pt x="1897380" y="254635"/>
                </a:lnTo>
                <a:lnTo>
                  <a:pt x="1971256" y="254635"/>
                </a:lnTo>
                <a:lnTo>
                  <a:pt x="1975566" y="240480"/>
                </a:lnTo>
                <a:lnTo>
                  <a:pt x="1977135" y="223647"/>
                </a:lnTo>
                <a:lnTo>
                  <a:pt x="1976778" y="215860"/>
                </a:lnTo>
                <a:lnTo>
                  <a:pt x="1963959" y="177101"/>
                </a:lnTo>
                <a:lnTo>
                  <a:pt x="1938287" y="143003"/>
                </a:lnTo>
                <a:lnTo>
                  <a:pt x="1916048" y="119165"/>
                </a:lnTo>
                <a:lnTo>
                  <a:pt x="1904809" y="106711"/>
                </a:lnTo>
                <a:lnTo>
                  <a:pt x="1896808" y="97258"/>
                </a:lnTo>
                <a:lnTo>
                  <a:pt x="1892045" y="90805"/>
                </a:lnTo>
                <a:lnTo>
                  <a:pt x="1887728" y="84200"/>
                </a:lnTo>
                <a:lnTo>
                  <a:pt x="1885695" y="78232"/>
                </a:lnTo>
                <a:lnTo>
                  <a:pt x="1885695" y="66928"/>
                </a:lnTo>
                <a:lnTo>
                  <a:pt x="1887982" y="61975"/>
                </a:lnTo>
                <a:lnTo>
                  <a:pt x="1892554" y="57785"/>
                </a:lnTo>
                <a:lnTo>
                  <a:pt x="1897253" y="53594"/>
                </a:lnTo>
                <a:lnTo>
                  <a:pt x="1903095" y="51562"/>
                </a:lnTo>
                <a:lnTo>
                  <a:pt x="1991674" y="51562"/>
                </a:lnTo>
                <a:lnTo>
                  <a:pt x="1995678" y="48006"/>
                </a:lnTo>
                <a:lnTo>
                  <a:pt x="1977197" y="27003"/>
                </a:lnTo>
                <a:lnTo>
                  <a:pt x="1956609" y="12001"/>
                </a:lnTo>
                <a:lnTo>
                  <a:pt x="1933902" y="3000"/>
                </a:lnTo>
                <a:lnTo>
                  <a:pt x="1909063" y="0"/>
                </a:lnTo>
                <a:close/>
              </a:path>
              <a:path w="1995804" h="306705">
                <a:moveTo>
                  <a:pt x="1991674" y="51562"/>
                </a:moveTo>
                <a:lnTo>
                  <a:pt x="1910080" y="51562"/>
                </a:lnTo>
                <a:lnTo>
                  <a:pt x="1920869" y="53540"/>
                </a:lnTo>
                <a:lnTo>
                  <a:pt x="1932098" y="59483"/>
                </a:lnTo>
                <a:lnTo>
                  <a:pt x="1943780" y="69403"/>
                </a:lnTo>
                <a:lnTo>
                  <a:pt x="1955926" y="83312"/>
                </a:lnTo>
                <a:lnTo>
                  <a:pt x="1991674" y="51562"/>
                </a:lnTo>
                <a:close/>
              </a:path>
              <a:path w="1995804" h="306705">
                <a:moveTo>
                  <a:pt x="1817116" y="7365"/>
                </a:moveTo>
                <a:lnTo>
                  <a:pt x="1639061" y="7365"/>
                </a:lnTo>
                <a:lnTo>
                  <a:pt x="1632331" y="59309"/>
                </a:lnTo>
                <a:lnTo>
                  <a:pt x="1810766" y="59309"/>
                </a:lnTo>
                <a:lnTo>
                  <a:pt x="1817116" y="7365"/>
                </a:lnTo>
                <a:close/>
              </a:path>
            </a:pathLst>
          </a:custGeom>
          <a:solidFill>
            <a:srgbClr val="FFFFFF"/>
          </a:solid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6" name="object 9">
            <a:extLst>
              <a:ext uri="{FF2B5EF4-FFF2-40B4-BE49-F238E27FC236}">
                <a16:creationId xmlns:a16="http://schemas.microsoft.com/office/drawing/2014/main" id="{7517928F-3995-64CF-C28A-367B3B8D101F}"/>
              </a:ext>
            </a:extLst>
          </p:cNvPr>
          <p:cNvSpPr/>
          <p:nvPr/>
        </p:nvSpPr>
        <p:spPr>
          <a:xfrm>
            <a:off x="1571273" y="1356350"/>
            <a:ext cx="625475" cy="526415"/>
          </a:xfrm>
          <a:custGeom>
            <a:avLst/>
            <a:gdLst/>
            <a:ahLst/>
            <a:cxnLst/>
            <a:rect l="l" t="t" r="r" b="b"/>
            <a:pathLst>
              <a:path w="625475" h="526414">
                <a:moveTo>
                  <a:pt x="382270" y="0"/>
                </a:moveTo>
                <a:lnTo>
                  <a:pt x="1778" y="0"/>
                </a:lnTo>
                <a:lnTo>
                  <a:pt x="264033" y="262127"/>
                </a:lnTo>
                <a:lnTo>
                  <a:pt x="0" y="526161"/>
                </a:lnTo>
                <a:lnTo>
                  <a:pt x="380492" y="526161"/>
                </a:lnTo>
                <a:lnTo>
                  <a:pt x="611378" y="295275"/>
                </a:lnTo>
                <a:lnTo>
                  <a:pt x="621665" y="279773"/>
                </a:lnTo>
                <a:lnTo>
                  <a:pt x="623736" y="269113"/>
                </a:lnTo>
                <a:lnTo>
                  <a:pt x="439674" y="269113"/>
                </a:lnTo>
                <a:lnTo>
                  <a:pt x="442468" y="262127"/>
                </a:lnTo>
                <a:lnTo>
                  <a:pt x="439674" y="255143"/>
                </a:lnTo>
                <a:lnTo>
                  <a:pt x="623736" y="255143"/>
                </a:lnTo>
                <a:lnTo>
                  <a:pt x="621665" y="244482"/>
                </a:lnTo>
                <a:lnTo>
                  <a:pt x="611378" y="228981"/>
                </a:lnTo>
                <a:lnTo>
                  <a:pt x="382270" y="0"/>
                </a:lnTo>
                <a:close/>
              </a:path>
              <a:path w="625475" h="526414">
                <a:moveTo>
                  <a:pt x="623736" y="255143"/>
                </a:moveTo>
                <a:lnTo>
                  <a:pt x="439674" y="255143"/>
                </a:lnTo>
                <a:lnTo>
                  <a:pt x="446659" y="262127"/>
                </a:lnTo>
                <a:lnTo>
                  <a:pt x="439674" y="269113"/>
                </a:lnTo>
                <a:lnTo>
                  <a:pt x="623736" y="269113"/>
                </a:lnTo>
                <a:lnTo>
                  <a:pt x="625094" y="262127"/>
                </a:lnTo>
                <a:lnTo>
                  <a:pt x="623736" y="255143"/>
                </a:lnTo>
                <a:close/>
              </a:path>
            </a:pathLst>
          </a:custGeom>
          <a:solidFill>
            <a:srgbClr val="5D999F">
              <a:alpha val="90194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6" name="object 9">
            <a:extLst>
              <a:ext uri="{FF2B5EF4-FFF2-40B4-BE49-F238E27FC236}">
                <a16:creationId xmlns:a16="http://schemas.microsoft.com/office/drawing/2014/main" id="{216689EC-879D-F574-3B58-49A223C8B9C6}"/>
              </a:ext>
            </a:extLst>
          </p:cNvPr>
          <p:cNvSpPr/>
          <p:nvPr/>
        </p:nvSpPr>
        <p:spPr>
          <a:xfrm>
            <a:off x="1575365" y="2023206"/>
            <a:ext cx="625475" cy="526415"/>
          </a:xfrm>
          <a:custGeom>
            <a:avLst/>
            <a:gdLst/>
            <a:ahLst/>
            <a:cxnLst/>
            <a:rect l="l" t="t" r="r" b="b"/>
            <a:pathLst>
              <a:path w="625475" h="526414">
                <a:moveTo>
                  <a:pt x="382270" y="0"/>
                </a:moveTo>
                <a:lnTo>
                  <a:pt x="1778" y="0"/>
                </a:lnTo>
                <a:lnTo>
                  <a:pt x="264033" y="262127"/>
                </a:lnTo>
                <a:lnTo>
                  <a:pt x="0" y="526161"/>
                </a:lnTo>
                <a:lnTo>
                  <a:pt x="380492" y="526161"/>
                </a:lnTo>
                <a:lnTo>
                  <a:pt x="611378" y="295275"/>
                </a:lnTo>
                <a:lnTo>
                  <a:pt x="621665" y="279773"/>
                </a:lnTo>
                <a:lnTo>
                  <a:pt x="623736" y="269113"/>
                </a:lnTo>
                <a:lnTo>
                  <a:pt x="439674" y="269113"/>
                </a:lnTo>
                <a:lnTo>
                  <a:pt x="442468" y="262127"/>
                </a:lnTo>
                <a:lnTo>
                  <a:pt x="439674" y="255143"/>
                </a:lnTo>
                <a:lnTo>
                  <a:pt x="623736" y="255143"/>
                </a:lnTo>
                <a:lnTo>
                  <a:pt x="621665" y="244482"/>
                </a:lnTo>
                <a:lnTo>
                  <a:pt x="611378" y="228981"/>
                </a:lnTo>
                <a:lnTo>
                  <a:pt x="382270" y="0"/>
                </a:lnTo>
                <a:close/>
              </a:path>
              <a:path w="625475" h="526414">
                <a:moveTo>
                  <a:pt x="623736" y="255143"/>
                </a:moveTo>
                <a:lnTo>
                  <a:pt x="439674" y="255143"/>
                </a:lnTo>
                <a:lnTo>
                  <a:pt x="446659" y="262127"/>
                </a:lnTo>
                <a:lnTo>
                  <a:pt x="439674" y="269113"/>
                </a:lnTo>
                <a:lnTo>
                  <a:pt x="623736" y="269113"/>
                </a:lnTo>
                <a:lnTo>
                  <a:pt x="625094" y="262127"/>
                </a:lnTo>
                <a:lnTo>
                  <a:pt x="623736" y="255143"/>
                </a:lnTo>
                <a:close/>
              </a:path>
            </a:pathLst>
          </a:custGeom>
          <a:solidFill>
            <a:srgbClr val="5D999F">
              <a:alpha val="90194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7" name="object 9">
            <a:extLst>
              <a:ext uri="{FF2B5EF4-FFF2-40B4-BE49-F238E27FC236}">
                <a16:creationId xmlns:a16="http://schemas.microsoft.com/office/drawing/2014/main" id="{00D041D9-8420-64B1-CD30-8CFD2C43BBC6}"/>
              </a:ext>
            </a:extLst>
          </p:cNvPr>
          <p:cNvSpPr/>
          <p:nvPr/>
        </p:nvSpPr>
        <p:spPr>
          <a:xfrm>
            <a:off x="1575364" y="2701321"/>
            <a:ext cx="625475" cy="526415"/>
          </a:xfrm>
          <a:custGeom>
            <a:avLst/>
            <a:gdLst/>
            <a:ahLst/>
            <a:cxnLst/>
            <a:rect l="l" t="t" r="r" b="b"/>
            <a:pathLst>
              <a:path w="625475" h="526414">
                <a:moveTo>
                  <a:pt x="382270" y="0"/>
                </a:moveTo>
                <a:lnTo>
                  <a:pt x="1778" y="0"/>
                </a:lnTo>
                <a:lnTo>
                  <a:pt x="264033" y="262127"/>
                </a:lnTo>
                <a:lnTo>
                  <a:pt x="0" y="526161"/>
                </a:lnTo>
                <a:lnTo>
                  <a:pt x="380492" y="526161"/>
                </a:lnTo>
                <a:lnTo>
                  <a:pt x="611378" y="295275"/>
                </a:lnTo>
                <a:lnTo>
                  <a:pt x="621665" y="279773"/>
                </a:lnTo>
                <a:lnTo>
                  <a:pt x="623736" y="269113"/>
                </a:lnTo>
                <a:lnTo>
                  <a:pt x="439674" y="269113"/>
                </a:lnTo>
                <a:lnTo>
                  <a:pt x="442468" y="262127"/>
                </a:lnTo>
                <a:lnTo>
                  <a:pt x="439674" y="255143"/>
                </a:lnTo>
                <a:lnTo>
                  <a:pt x="623736" y="255143"/>
                </a:lnTo>
                <a:lnTo>
                  <a:pt x="621665" y="244482"/>
                </a:lnTo>
                <a:lnTo>
                  <a:pt x="611378" y="228981"/>
                </a:lnTo>
                <a:lnTo>
                  <a:pt x="382270" y="0"/>
                </a:lnTo>
                <a:close/>
              </a:path>
              <a:path w="625475" h="526414">
                <a:moveTo>
                  <a:pt x="623736" y="255143"/>
                </a:moveTo>
                <a:lnTo>
                  <a:pt x="439674" y="255143"/>
                </a:lnTo>
                <a:lnTo>
                  <a:pt x="446659" y="262127"/>
                </a:lnTo>
                <a:lnTo>
                  <a:pt x="439674" y="269113"/>
                </a:lnTo>
                <a:lnTo>
                  <a:pt x="623736" y="269113"/>
                </a:lnTo>
                <a:lnTo>
                  <a:pt x="625094" y="262127"/>
                </a:lnTo>
                <a:lnTo>
                  <a:pt x="623736" y="255143"/>
                </a:lnTo>
                <a:close/>
              </a:path>
            </a:pathLst>
          </a:custGeom>
          <a:solidFill>
            <a:srgbClr val="5D999F">
              <a:alpha val="90194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18" name="object 9">
            <a:extLst>
              <a:ext uri="{FF2B5EF4-FFF2-40B4-BE49-F238E27FC236}">
                <a16:creationId xmlns:a16="http://schemas.microsoft.com/office/drawing/2014/main" id="{AA904A0F-E35F-C116-BCAA-56B701634162}"/>
              </a:ext>
            </a:extLst>
          </p:cNvPr>
          <p:cNvSpPr/>
          <p:nvPr/>
        </p:nvSpPr>
        <p:spPr>
          <a:xfrm>
            <a:off x="1556314" y="3383636"/>
            <a:ext cx="625475" cy="526415"/>
          </a:xfrm>
          <a:custGeom>
            <a:avLst/>
            <a:gdLst/>
            <a:ahLst/>
            <a:cxnLst/>
            <a:rect l="l" t="t" r="r" b="b"/>
            <a:pathLst>
              <a:path w="625475" h="526414">
                <a:moveTo>
                  <a:pt x="382270" y="0"/>
                </a:moveTo>
                <a:lnTo>
                  <a:pt x="1778" y="0"/>
                </a:lnTo>
                <a:lnTo>
                  <a:pt x="264033" y="262127"/>
                </a:lnTo>
                <a:lnTo>
                  <a:pt x="0" y="526161"/>
                </a:lnTo>
                <a:lnTo>
                  <a:pt x="380492" y="526161"/>
                </a:lnTo>
                <a:lnTo>
                  <a:pt x="611378" y="295275"/>
                </a:lnTo>
                <a:lnTo>
                  <a:pt x="621665" y="279773"/>
                </a:lnTo>
                <a:lnTo>
                  <a:pt x="623736" y="269113"/>
                </a:lnTo>
                <a:lnTo>
                  <a:pt x="439674" y="269113"/>
                </a:lnTo>
                <a:lnTo>
                  <a:pt x="442468" y="262127"/>
                </a:lnTo>
                <a:lnTo>
                  <a:pt x="439674" y="255143"/>
                </a:lnTo>
                <a:lnTo>
                  <a:pt x="623736" y="255143"/>
                </a:lnTo>
                <a:lnTo>
                  <a:pt x="621665" y="244482"/>
                </a:lnTo>
                <a:lnTo>
                  <a:pt x="611378" y="228981"/>
                </a:lnTo>
                <a:lnTo>
                  <a:pt x="382270" y="0"/>
                </a:lnTo>
                <a:close/>
              </a:path>
              <a:path w="625475" h="526414">
                <a:moveTo>
                  <a:pt x="623736" y="255143"/>
                </a:moveTo>
                <a:lnTo>
                  <a:pt x="439674" y="255143"/>
                </a:lnTo>
                <a:lnTo>
                  <a:pt x="446659" y="262127"/>
                </a:lnTo>
                <a:lnTo>
                  <a:pt x="439674" y="269113"/>
                </a:lnTo>
                <a:lnTo>
                  <a:pt x="623736" y="269113"/>
                </a:lnTo>
                <a:lnTo>
                  <a:pt x="625094" y="262127"/>
                </a:lnTo>
                <a:lnTo>
                  <a:pt x="623736" y="255143"/>
                </a:lnTo>
                <a:close/>
              </a:path>
            </a:pathLst>
          </a:custGeom>
          <a:solidFill>
            <a:srgbClr val="5D999F">
              <a:alpha val="90194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20" name="object 14">
            <a:extLst>
              <a:ext uri="{FF2B5EF4-FFF2-40B4-BE49-F238E27FC236}">
                <a16:creationId xmlns:a16="http://schemas.microsoft.com/office/drawing/2014/main" id="{A913CD4B-D7A2-18E5-42C6-3457A809F336}"/>
              </a:ext>
            </a:extLst>
          </p:cNvPr>
          <p:cNvSpPr/>
          <p:nvPr/>
        </p:nvSpPr>
        <p:spPr>
          <a:xfrm>
            <a:off x="1869052" y="2174906"/>
            <a:ext cx="157225" cy="224409"/>
          </a:xfrm>
          <a:prstGeom prst="rect">
            <a:avLst/>
          </a:prstGeom>
          <a:blipFill>
            <a:blip r:embed="rId3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lang="en-US" altLang="zh-TW" dirty="0"/>
          </a:p>
          <a:p>
            <a:endParaRPr dirty="0"/>
          </a:p>
        </p:txBody>
      </p:sp>
      <p:sp>
        <p:nvSpPr>
          <p:cNvPr id="21" name="object 11">
            <a:extLst>
              <a:ext uri="{FF2B5EF4-FFF2-40B4-BE49-F238E27FC236}">
                <a16:creationId xmlns:a16="http://schemas.microsoft.com/office/drawing/2014/main" id="{FF92BD4F-39B4-B138-C348-A2B75165FEC1}"/>
              </a:ext>
            </a:extLst>
          </p:cNvPr>
          <p:cNvSpPr/>
          <p:nvPr/>
        </p:nvSpPr>
        <p:spPr>
          <a:xfrm>
            <a:off x="1923698" y="1512117"/>
            <a:ext cx="77850" cy="218948"/>
          </a:xfrm>
          <a:prstGeom prst="rect">
            <a:avLst/>
          </a:prstGeom>
          <a:blipFill>
            <a:blip r:embed="rId4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3" name="文字方塊 22">
            <a:extLst>
              <a:ext uri="{FF2B5EF4-FFF2-40B4-BE49-F238E27FC236}">
                <a16:creationId xmlns:a16="http://schemas.microsoft.com/office/drawing/2014/main" id="{F0AF343B-0EB6-5ED9-F021-2010904DED26}"/>
              </a:ext>
            </a:extLst>
          </p:cNvPr>
          <p:cNvSpPr txBox="1"/>
          <p:nvPr/>
        </p:nvSpPr>
        <p:spPr>
          <a:xfrm>
            <a:off x="2353972" y="2055580"/>
            <a:ext cx="2218028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240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現有平台問題</a:t>
            </a:r>
            <a:endParaRPr lang="zh-TW" altLang="en-US" sz="24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sp>
        <p:nvSpPr>
          <p:cNvPr id="24" name="文字方塊 23">
            <a:extLst>
              <a:ext uri="{FF2B5EF4-FFF2-40B4-BE49-F238E27FC236}">
                <a16:creationId xmlns:a16="http://schemas.microsoft.com/office/drawing/2014/main" id="{DF836268-174E-CF67-885F-B4EF0D5F4C79}"/>
              </a:ext>
            </a:extLst>
          </p:cNvPr>
          <p:cNvSpPr txBox="1"/>
          <p:nvPr/>
        </p:nvSpPr>
        <p:spPr>
          <a:xfrm>
            <a:off x="2353972" y="1356350"/>
            <a:ext cx="23973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2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研究動機與目的</a:t>
            </a:r>
          </a:p>
        </p:txBody>
      </p:sp>
      <p:sp>
        <p:nvSpPr>
          <p:cNvPr id="25" name="object 17">
            <a:extLst>
              <a:ext uri="{FF2B5EF4-FFF2-40B4-BE49-F238E27FC236}">
                <a16:creationId xmlns:a16="http://schemas.microsoft.com/office/drawing/2014/main" id="{CF869C22-F7FF-BB71-7601-775E7B929226}"/>
              </a:ext>
            </a:extLst>
          </p:cNvPr>
          <p:cNvSpPr/>
          <p:nvPr/>
        </p:nvSpPr>
        <p:spPr>
          <a:xfrm>
            <a:off x="1889916" y="2849529"/>
            <a:ext cx="145414" cy="229997"/>
          </a:xfrm>
          <a:prstGeom prst="rect">
            <a:avLst/>
          </a:prstGeom>
          <a:blipFill>
            <a:blip r:embed="rId5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7" name="文字方塊 26">
            <a:extLst>
              <a:ext uri="{FF2B5EF4-FFF2-40B4-BE49-F238E27FC236}">
                <a16:creationId xmlns:a16="http://schemas.microsoft.com/office/drawing/2014/main" id="{5EECE42B-3A12-E252-F2DF-77B63AA30E0A}"/>
              </a:ext>
            </a:extLst>
          </p:cNvPr>
          <p:cNvSpPr txBox="1"/>
          <p:nvPr/>
        </p:nvSpPr>
        <p:spPr>
          <a:xfrm>
            <a:off x="2349882" y="2733694"/>
            <a:ext cx="23973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2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預期成效與影響</a:t>
            </a:r>
          </a:p>
        </p:txBody>
      </p:sp>
      <p:sp>
        <p:nvSpPr>
          <p:cNvPr id="28" name="object 20">
            <a:extLst>
              <a:ext uri="{FF2B5EF4-FFF2-40B4-BE49-F238E27FC236}">
                <a16:creationId xmlns:a16="http://schemas.microsoft.com/office/drawing/2014/main" id="{AB091D24-48ED-3D3F-656D-0109216C0CD6}"/>
              </a:ext>
            </a:extLst>
          </p:cNvPr>
          <p:cNvSpPr/>
          <p:nvPr/>
        </p:nvSpPr>
        <p:spPr>
          <a:xfrm>
            <a:off x="1884264" y="3534638"/>
            <a:ext cx="156717" cy="224409"/>
          </a:xfrm>
          <a:prstGeom prst="rect">
            <a:avLst/>
          </a:prstGeom>
          <a:blipFill>
            <a:blip r:embed="rId6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/>
          </a:p>
        </p:txBody>
      </p:sp>
      <p:sp>
        <p:nvSpPr>
          <p:cNvPr id="29" name="文字方塊 28">
            <a:extLst>
              <a:ext uri="{FF2B5EF4-FFF2-40B4-BE49-F238E27FC236}">
                <a16:creationId xmlns:a16="http://schemas.microsoft.com/office/drawing/2014/main" id="{05F7F635-4786-2493-6365-6CEAF5873A2F}"/>
              </a:ext>
            </a:extLst>
          </p:cNvPr>
          <p:cNvSpPr txBox="1"/>
          <p:nvPr/>
        </p:nvSpPr>
        <p:spPr>
          <a:xfrm>
            <a:off x="2349882" y="3416009"/>
            <a:ext cx="4140296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2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開發工具及技術與系統展演</a:t>
            </a:r>
          </a:p>
        </p:txBody>
      </p:sp>
      <p:sp>
        <p:nvSpPr>
          <p:cNvPr id="30" name="object 9">
            <a:extLst>
              <a:ext uri="{FF2B5EF4-FFF2-40B4-BE49-F238E27FC236}">
                <a16:creationId xmlns:a16="http://schemas.microsoft.com/office/drawing/2014/main" id="{88FF6B21-A6C9-40C3-40E7-91622B68CB7D}"/>
              </a:ext>
            </a:extLst>
          </p:cNvPr>
          <p:cNvSpPr/>
          <p:nvPr/>
        </p:nvSpPr>
        <p:spPr>
          <a:xfrm>
            <a:off x="1556313" y="4061053"/>
            <a:ext cx="625475" cy="526415"/>
          </a:xfrm>
          <a:custGeom>
            <a:avLst/>
            <a:gdLst/>
            <a:ahLst/>
            <a:cxnLst/>
            <a:rect l="l" t="t" r="r" b="b"/>
            <a:pathLst>
              <a:path w="625475" h="526414">
                <a:moveTo>
                  <a:pt x="382270" y="0"/>
                </a:moveTo>
                <a:lnTo>
                  <a:pt x="1778" y="0"/>
                </a:lnTo>
                <a:lnTo>
                  <a:pt x="264033" y="262127"/>
                </a:lnTo>
                <a:lnTo>
                  <a:pt x="0" y="526161"/>
                </a:lnTo>
                <a:lnTo>
                  <a:pt x="380492" y="526161"/>
                </a:lnTo>
                <a:lnTo>
                  <a:pt x="611378" y="295275"/>
                </a:lnTo>
                <a:lnTo>
                  <a:pt x="621665" y="279773"/>
                </a:lnTo>
                <a:lnTo>
                  <a:pt x="623736" y="269113"/>
                </a:lnTo>
                <a:lnTo>
                  <a:pt x="439674" y="269113"/>
                </a:lnTo>
                <a:lnTo>
                  <a:pt x="442468" y="262127"/>
                </a:lnTo>
                <a:lnTo>
                  <a:pt x="439674" y="255143"/>
                </a:lnTo>
                <a:lnTo>
                  <a:pt x="623736" y="255143"/>
                </a:lnTo>
                <a:lnTo>
                  <a:pt x="621665" y="244482"/>
                </a:lnTo>
                <a:lnTo>
                  <a:pt x="611378" y="228981"/>
                </a:lnTo>
                <a:lnTo>
                  <a:pt x="382270" y="0"/>
                </a:lnTo>
                <a:close/>
              </a:path>
              <a:path w="625475" h="526414">
                <a:moveTo>
                  <a:pt x="623736" y="255143"/>
                </a:moveTo>
                <a:lnTo>
                  <a:pt x="439674" y="255143"/>
                </a:lnTo>
                <a:lnTo>
                  <a:pt x="446659" y="262127"/>
                </a:lnTo>
                <a:lnTo>
                  <a:pt x="439674" y="269113"/>
                </a:lnTo>
                <a:lnTo>
                  <a:pt x="623736" y="269113"/>
                </a:lnTo>
                <a:lnTo>
                  <a:pt x="625094" y="262127"/>
                </a:lnTo>
                <a:lnTo>
                  <a:pt x="623736" y="255143"/>
                </a:lnTo>
                <a:close/>
              </a:path>
            </a:pathLst>
          </a:custGeom>
          <a:solidFill>
            <a:srgbClr val="5D999F">
              <a:alpha val="90194"/>
            </a:srgbClr>
          </a:solid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1" name="object 25">
            <a:extLst>
              <a:ext uri="{FF2B5EF4-FFF2-40B4-BE49-F238E27FC236}">
                <a16:creationId xmlns:a16="http://schemas.microsoft.com/office/drawing/2014/main" id="{F971FF2F-BB5A-CAA9-4E97-629E67223279}"/>
              </a:ext>
            </a:extLst>
          </p:cNvPr>
          <p:cNvSpPr/>
          <p:nvPr/>
        </p:nvSpPr>
        <p:spPr>
          <a:xfrm>
            <a:off x="1884010" y="4212055"/>
            <a:ext cx="160274" cy="224409"/>
          </a:xfrm>
          <a:prstGeom prst="rect">
            <a:avLst/>
          </a:prstGeom>
          <a:blipFill>
            <a:blip r:embed="rId7" cstate="print"/>
            <a:stretch>
              <a:fillRect/>
            </a:stretch>
          </a:blipFill>
        </p:spPr>
        <p:txBody>
          <a:bodyPr wrap="square" lIns="0" tIns="0" rIns="0" bIns="0" rtlCol="0"/>
          <a:lstStyle/>
          <a:p>
            <a:endParaRPr dirty="0"/>
          </a:p>
        </p:txBody>
      </p:sp>
      <p:sp>
        <p:nvSpPr>
          <p:cNvPr id="32" name="文字方塊 31">
            <a:extLst>
              <a:ext uri="{FF2B5EF4-FFF2-40B4-BE49-F238E27FC236}">
                <a16:creationId xmlns:a16="http://schemas.microsoft.com/office/drawing/2014/main" id="{F82154F2-8823-E0D5-471D-FE539AF83A9A}"/>
              </a:ext>
            </a:extLst>
          </p:cNvPr>
          <p:cNvSpPr txBox="1"/>
          <p:nvPr/>
        </p:nvSpPr>
        <p:spPr>
          <a:xfrm>
            <a:off x="2349882" y="4093426"/>
            <a:ext cx="2397322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2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結論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文字方塊 17">
            <a:extLst>
              <a:ext uri="{FF2B5EF4-FFF2-40B4-BE49-F238E27FC236}">
                <a16:creationId xmlns:a16="http://schemas.microsoft.com/office/drawing/2014/main" id="{732E6303-7249-06A0-3C81-440F661006B9}"/>
              </a:ext>
            </a:extLst>
          </p:cNvPr>
          <p:cNvSpPr txBox="1"/>
          <p:nvPr/>
        </p:nvSpPr>
        <p:spPr>
          <a:xfrm>
            <a:off x="3638550" y="2867025"/>
            <a:ext cx="38481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0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研究動機與目的</a:t>
            </a:r>
          </a:p>
        </p:txBody>
      </p:sp>
      <p:sp>
        <p:nvSpPr>
          <p:cNvPr id="21" name="文字方塊 20">
            <a:extLst>
              <a:ext uri="{FF2B5EF4-FFF2-40B4-BE49-F238E27FC236}">
                <a16:creationId xmlns:a16="http://schemas.microsoft.com/office/drawing/2014/main" id="{50727059-C7E0-0953-EA33-5729092D9F4A}"/>
              </a:ext>
            </a:extLst>
          </p:cNvPr>
          <p:cNvSpPr txBox="1"/>
          <p:nvPr/>
        </p:nvSpPr>
        <p:spPr>
          <a:xfrm>
            <a:off x="2419350" y="2156251"/>
            <a:ext cx="38481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PART</a:t>
            </a:r>
            <a:r>
              <a:rPr lang="zh-TW" altLang="en-US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 </a:t>
            </a:r>
            <a:r>
              <a:rPr lang="en-US" altLang="zh-TW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01</a:t>
            </a:r>
            <a:endParaRPr lang="zh-TW" altLang="en-US" sz="4800" dirty="0">
              <a:solidFill>
                <a:schemeClr val="accent1">
                  <a:lumMod val="5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5140" name="Google Shape;5140;p37"/>
          <p:cNvGrpSpPr/>
          <p:nvPr/>
        </p:nvGrpSpPr>
        <p:grpSpPr>
          <a:xfrm rot="2700000">
            <a:off x="7566169" y="140497"/>
            <a:ext cx="1174649" cy="1150723"/>
            <a:chOff x="7423906" y="246927"/>
            <a:chExt cx="1244720" cy="1219368"/>
          </a:xfrm>
        </p:grpSpPr>
        <p:sp>
          <p:nvSpPr>
            <p:cNvPr id="5141" name="Google Shape;5141;p37"/>
            <p:cNvSpPr/>
            <p:nvPr/>
          </p:nvSpPr>
          <p:spPr>
            <a:xfrm rot="-2389431">
              <a:off x="7559256" y="468867"/>
              <a:ext cx="974020" cy="775487"/>
            </a:xfrm>
            <a:custGeom>
              <a:avLst/>
              <a:gdLst/>
              <a:ahLst/>
              <a:cxnLst/>
              <a:rect l="l" t="t" r="r" b="b"/>
              <a:pathLst>
                <a:path w="12286" h="9782" extrusionOk="0">
                  <a:moveTo>
                    <a:pt x="6401" y="582"/>
                  </a:moveTo>
                  <a:cubicBezTo>
                    <a:pt x="6462" y="582"/>
                    <a:pt x="6567" y="733"/>
                    <a:pt x="6653" y="1107"/>
                  </a:cubicBezTo>
                  <a:cubicBezTo>
                    <a:pt x="6743" y="1504"/>
                    <a:pt x="6723" y="1692"/>
                    <a:pt x="6663" y="1702"/>
                  </a:cubicBezTo>
                  <a:cubicBezTo>
                    <a:pt x="6660" y="1703"/>
                    <a:pt x="6657" y="1704"/>
                    <a:pt x="6654" y="1704"/>
                  </a:cubicBezTo>
                  <a:cubicBezTo>
                    <a:pt x="6594" y="1704"/>
                    <a:pt x="6500" y="1524"/>
                    <a:pt x="6405" y="1147"/>
                  </a:cubicBezTo>
                  <a:cubicBezTo>
                    <a:pt x="6316" y="760"/>
                    <a:pt x="6326" y="602"/>
                    <a:pt x="6396" y="582"/>
                  </a:cubicBezTo>
                  <a:cubicBezTo>
                    <a:pt x="6397" y="582"/>
                    <a:pt x="6399" y="582"/>
                    <a:pt x="6401" y="582"/>
                  </a:cubicBezTo>
                  <a:close/>
                  <a:moveTo>
                    <a:pt x="6306" y="314"/>
                  </a:moveTo>
                  <a:cubicBezTo>
                    <a:pt x="6306" y="314"/>
                    <a:pt x="6296" y="344"/>
                    <a:pt x="6296" y="394"/>
                  </a:cubicBezTo>
                  <a:cubicBezTo>
                    <a:pt x="6287" y="443"/>
                    <a:pt x="6287" y="513"/>
                    <a:pt x="6287" y="592"/>
                  </a:cubicBezTo>
                  <a:cubicBezTo>
                    <a:pt x="6287" y="751"/>
                    <a:pt x="6316" y="969"/>
                    <a:pt x="6366" y="1177"/>
                  </a:cubicBezTo>
                  <a:cubicBezTo>
                    <a:pt x="6376" y="1226"/>
                    <a:pt x="6386" y="1276"/>
                    <a:pt x="6405" y="1326"/>
                  </a:cubicBezTo>
                  <a:cubicBezTo>
                    <a:pt x="6415" y="1375"/>
                    <a:pt x="6425" y="1425"/>
                    <a:pt x="6445" y="1474"/>
                  </a:cubicBezTo>
                  <a:cubicBezTo>
                    <a:pt x="6465" y="1524"/>
                    <a:pt x="6475" y="1573"/>
                    <a:pt x="6495" y="1613"/>
                  </a:cubicBezTo>
                  <a:cubicBezTo>
                    <a:pt x="6515" y="1663"/>
                    <a:pt x="6524" y="1702"/>
                    <a:pt x="6544" y="1742"/>
                  </a:cubicBezTo>
                  <a:cubicBezTo>
                    <a:pt x="6574" y="1811"/>
                    <a:pt x="6594" y="1881"/>
                    <a:pt x="6614" y="1921"/>
                  </a:cubicBezTo>
                  <a:cubicBezTo>
                    <a:pt x="6634" y="1960"/>
                    <a:pt x="6643" y="1990"/>
                    <a:pt x="6643" y="1990"/>
                  </a:cubicBezTo>
                  <a:cubicBezTo>
                    <a:pt x="6643" y="1990"/>
                    <a:pt x="6634" y="1970"/>
                    <a:pt x="6604" y="1930"/>
                  </a:cubicBezTo>
                  <a:cubicBezTo>
                    <a:pt x="6574" y="1891"/>
                    <a:pt x="6534" y="1831"/>
                    <a:pt x="6495" y="1762"/>
                  </a:cubicBezTo>
                  <a:cubicBezTo>
                    <a:pt x="6475" y="1722"/>
                    <a:pt x="6455" y="1683"/>
                    <a:pt x="6435" y="1643"/>
                  </a:cubicBezTo>
                  <a:cubicBezTo>
                    <a:pt x="6405" y="1603"/>
                    <a:pt x="6386" y="1554"/>
                    <a:pt x="6366" y="1504"/>
                  </a:cubicBezTo>
                  <a:cubicBezTo>
                    <a:pt x="6346" y="1455"/>
                    <a:pt x="6336" y="1405"/>
                    <a:pt x="6316" y="1355"/>
                  </a:cubicBezTo>
                  <a:cubicBezTo>
                    <a:pt x="6296" y="1306"/>
                    <a:pt x="6287" y="1246"/>
                    <a:pt x="6277" y="1197"/>
                  </a:cubicBezTo>
                  <a:cubicBezTo>
                    <a:pt x="6257" y="1137"/>
                    <a:pt x="6247" y="1088"/>
                    <a:pt x="6237" y="1028"/>
                  </a:cubicBezTo>
                  <a:cubicBezTo>
                    <a:pt x="6237" y="979"/>
                    <a:pt x="6227" y="919"/>
                    <a:pt x="6227" y="870"/>
                  </a:cubicBezTo>
                  <a:cubicBezTo>
                    <a:pt x="6217" y="820"/>
                    <a:pt x="6217" y="770"/>
                    <a:pt x="6227" y="721"/>
                  </a:cubicBezTo>
                  <a:cubicBezTo>
                    <a:pt x="6227" y="671"/>
                    <a:pt x="6227" y="632"/>
                    <a:pt x="6237" y="582"/>
                  </a:cubicBezTo>
                  <a:cubicBezTo>
                    <a:pt x="6247" y="503"/>
                    <a:pt x="6257" y="433"/>
                    <a:pt x="6277" y="394"/>
                  </a:cubicBezTo>
                  <a:cubicBezTo>
                    <a:pt x="6287" y="364"/>
                    <a:pt x="6287" y="344"/>
                    <a:pt x="6296" y="334"/>
                  </a:cubicBezTo>
                  <a:cubicBezTo>
                    <a:pt x="6296" y="324"/>
                    <a:pt x="6306" y="314"/>
                    <a:pt x="6306" y="314"/>
                  </a:cubicBezTo>
                  <a:close/>
                  <a:moveTo>
                    <a:pt x="8656" y="1148"/>
                  </a:moveTo>
                  <a:cubicBezTo>
                    <a:pt x="8669" y="1148"/>
                    <a:pt x="8679" y="1151"/>
                    <a:pt x="8686" y="1157"/>
                  </a:cubicBezTo>
                  <a:cubicBezTo>
                    <a:pt x="8736" y="1207"/>
                    <a:pt x="8666" y="1355"/>
                    <a:pt x="8398" y="1653"/>
                  </a:cubicBezTo>
                  <a:cubicBezTo>
                    <a:pt x="8166" y="1911"/>
                    <a:pt x="8008" y="2028"/>
                    <a:pt x="7938" y="2028"/>
                  </a:cubicBezTo>
                  <a:cubicBezTo>
                    <a:pt x="7928" y="2028"/>
                    <a:pt x="7919" y="2025"/>
                    <a:pt x="7913" y="2020"/>
                  </a:cubicBezTo>
                  <a:cubicBezTo>
                    <a:pt x="7863" y="1980"/>
                    <a:pt x="7942" y="1802"/>
                    <a:pt x="8200" y="1504"/>
                  </a:cubicBezTo>
                  <a:cubicBezTo>
                    <a:pt x="8428" y="1250"/>
                    <a:pt x="8585" y="1148"/>
                    <a:pt x="8656" y="1148"/>
                  </a:cubicBezTo>
                  <a:close/>
                  <a:moveTo>
                    <a:pt x="8884" y="969"/>
                  </a:moveTo>
                  <a:cubicBezTo>
                    <a:pt x="8884" y="969"/>
                    <a:pt x="8884" y="979"/>
                    <a:pt x="8884" y="988"/>
                  </a:cubicBezTo>
                  <a:cubicBezTo>
                    <a:pt x="8884" y="998"/>
                    <a:pt x="8884" y="1018"/>
                    <a:pt x="8874" y="1048"/>
                  </a:cubicBezTo>
                  <a:cubicBezTo>
                    <a:pt x="8874" y="1098"/>
                    <a:pt x="8855" y="1157"/>
                    <a:pt x="8825" y="1236"/>
                  </a:cubicBezTo>
                  <a:cubicBezTo>
                    <a:pt x="8805" y="1276"/>
                    <a:pt x="8795" y="1316"/>
                    <a:pt x="8765" y="1365"/>
                  </a:cubicBezTo>
                  <a:cubicBezTo>
                    <a:pt x="8746" y="1405"/>
                    <a:pt x="8726" y="1455"/>
                    <a:pt x="8696" y="1494"/>
                  </a:cubicBezTo>
                  <a:cubicBezTo>
                    <a:pt x="8666" y="1534"/>
                    <a:pt x="8636" y="1583"/>
                    <a:pt x="8607" y="1623"/>
                  </a:cubicBezTo>
                  <a:cubicBezTo>
                    <a:pt x="8567" y="1673"/>
                    <a:pt x="8537" y="1712"/>
                    <a:pt x="8498" y="1752"/>
                  </a:cubicBezTo>
                  <a:cubicBezTo>
                    <a:pt x="8468" y="1802"/>
                    <a:pt x="8428" y="1841"/>
                    <a:pt x="8389" y="1881"/>
                  </a:cubicBezTo>
                  <a:cubicBezTo>
                    <a:pt x="8349" y="1911"/>
                    <a:pt x="8309" y="1950"/>
                    <a:pt x="8270" y="1980"/>
                  </a:cubicBezTo>
                  <a:cubicBezTo>
                    <a:pt x="8230" y="2020"/>
                    <a:pt x="8190" y="2049"/>
                    <a:pt x="8151" y="2079"/>
                  </a:cubicBezTo>
                  <a:cubicBezTo>
                    <a:pt x="8111" y="2099"/>
                    <a:pt x="8071" y="2129"/>
                    <a:pt x="8032" y="2149"/>
                  </a:cubicBezTo>
                  <a:cubicBezTo>
                    <a:pt x="7962" y="2198"/>
                    <a:pt x="7903" y="2228"/>
                    <a:pt x="7863" y="2248"/>
                  </a:cubicBezTo>
                  <a:cubicBezTo>
                    <a:pt x="7813" y="2268"/>
                    <a:pt x="7794" y="2277"/>
                    <a:pt x="7794" y="2277"/>
                  </a:cubicBezTo>
                  <a:cubicBezTo>
                    <a:pt x="7794" y="2277"/>
                    <a:pt x="7813" y="2258"/>
                    <a:pt x="7853" y="2228"/>
                  </a:cubicBezTo>
                  <a:cubicBezTo>
                    <a:pt x="7893" y="2198"/>
                    <a:pt x="7942" y="2159"/>
                    <a:pt x="8002" y="2109"/>
                  </a:cubicBezTo>
                  <a:cubicBezTo>
                    <a:pt x="8042" y="2079"/>
                    <a:pt x="8071" y="2049"/>
                    <a:pt x="8101" y="2020"/>
                  </a:cubicBezTo>
                  <a:cubicBezTo>
                    <a:pt x="8141" y="1990"/>
                    <a:pt x="8170" y="1960"/>
                    <a:pt x="8210" y="1921"/>
                  </a:cubicBezTo>
                  <a:cubicBezTo>
                    <a:pt x="8250" y="1891"/>
                    <a:pt x="8279" y="1851"/>
                    <a:pt x="8319" y="1811"/>
                  </a:cubicBezTo>
                  <a:cubicBezTo>
                    <a:pt x="8359" y="1772"/>
                    <a:pt x="8398" y="1732"/>
                    <a:pt x="8428" y="1692"/>
                  </a:cubicBezTo>
                  <a:cubicBezTo>
                    <a:pt x="8577" y="1534"/>
                    <a:pt x="8696" y="1355"/>
                    <a:pt x="8775" y="1217"/>
                  </a:cubicBezTo>
                  <a:cubicBezTo>
                    <a:pt x="8815" y="1147"/>
                    <a:pt x="8845" y="1088"/>
                    <a:pt x="8864" y="1038"/>
                  </a:cubicBezTo>
                  <a:cubicBezTo>
                    <a:pt x="8874" y="998"/>
                    <a:pt x="8884" y="969"/>
                    <a:pt x="8884" y="969"/>
                  </a:cubicBezTo>
                  <a:close/>
                  <a:moveTo>
                    <a:pt x="2420" y="3120"/>
                  </a:moveTo>
                  <a:cubicBezTo>
                    <a:pt x="2410" y="3140"/>
                    <a:pt x="2082" y="3804"/>
                    <a:pt x="2023" y="4677"/>
                  </a:cubicBezTo>
                  <a:cubicBezTo>
                    <a:pt x="2023" y="4677"/>
                    <a:pt x="1924" y="4548"/>
                    <a:pt x="1815" y="4489"/>
                  </a:cubicBezTo>
                  <a:cubicBezTo>
                    <a:pt x="1815" y="4489"/>
                    <a:pt x="2063" y="3656"/>
                    <a:pt x="2420" y="3120"/>
                  </a:cubicBezTo>
                  <a:close/>
                  <a:moveTo>
                    <a:pt x="764" y="5768"/>
                  </a:moveTo>
                  <a:cubicBezTo>
                    <a:pt x="764" y="5768"/>
                    <a:pt x="764" y="5797"/>
                    <a:pt x="764" y="5847"/>
                  </a:cubicBezTo>
                  <a:cubicBezTo>
                    <a:pt x="754" y="5827"/>
                    <a:pt x="764" y="5807"/>
                    <a:pt x="754" y="5788"/>
                  </a:cubicBezTo>
                  <a:cubicBezTo>
                    <a:pt x="764" y="5778"/>
                    <a:pt x="764" y="5768"/>
                    <a:pt x="764" y="5768"/>
                  </a:cubicBezTo>
                  <a:close/>
                  <a:moveTo>
                    <a:pt x="1111" y="4201"/>
                  </a:moveTo>
                  <a:cubicBezTo>
                    <a:pt x="1111" y="4201"/>
                    <a:pt x="1081" y="4221"/>
                    <a:pt x="1041" y="4261"/>
                  </a:cubicBezTo>
                  <a:cubicBezTo>
                    <a:pt x="992" y="4300"/>
                    <a:pt x="932" y="4360"/>
                    <a:pt x="863" y="4439"/>
                  </a:cubicBezTo>
                  <a:cubicBezTo>
                    <a:pt x="833" y="4469"/>
                    <a:pt x="793" y="4508"/>
                    <a:pt x="754" y="4558"/>
                  </a:cubicBezTo>
                  <a:cubicBezTo>
                    <a:pt x="724" y="4598"/>
                    <a:pt x="684" y="4647"/>
                    <a:pt x="645" y="4697"/>
                  </a:cubicBezTo>
                  <a:cubicBezTo>
                    <a:pt x="605" y="4746"/>
                    <a:pt x="575" y="4806"/>
                    <a:pt x="536" y="4855"/>
                  </a:cubicBezTo>
                  <a:cubicBezTo>
                    <a:pt x="496" y="4915"/>
                    <a:pt x="466" y="4974"/>
                    <a:pt x="427" y="5034"/>
                  </a:cubicBezTo>
                  <a:cubicBezTo>
                    <a:pt x="407" y="5093"/>
                    <a:pt x="367" y="5143"/>
                    <a:pt x="347" y="5212"/>
                  </a:cubicBezTo>
                  <a:cubicBezTo>
                    <a:pt x="327" y="5272"/>
                    <a:pt x="298" y="5331"/>
                    <a:pt x="288" y="5391"/>
                  </a:cubicBezTo>
                  <a:cubicBezTo>
                    <a:pt x="268" y="5450"/>
                    <a:pt x="248" y="5510"/>
                    <a:pt x="238" y="5559"/>
                  </a:cubicBezTo>
                  <a:cubicBezTo>
                    <a:pt x="228" y="5619"/>
                    <a:pt x="218" y="5678"/>
                    <a:pt x="218" y="5728"/>
                  </a:cubicBezTo>
                  <a:cubicBezTo>
                    <a:pt x="218" y="5778"/>
                    <a:pt x="218" y="5817"/>
                    <a:pt x="218" y="5867"/>
                  </a:cubicBezTo>
                  <a:cubicBezTo>
                    <a:pt x="218" y="5906"/>
                    <a:pt x="218" y="5936"/>
                    <a:pt x="218" y="5966"/>
                  </a:cubicBezTo>
                  <a:cubicBezTo>
                    <a:pt x="228" y="6025"/>
                    <a:pt x="228" y="6065"/>
                    <a:pt x="228" y="6065"/>
                  </a:cubicBezTo>
                  <a:cubicBezTo>
                    <a:pt x="228" y="6065"/>
                    <a:pt x="218" y="6025"/>
                    <a:pt x="208" y="5966"/>
                  </a:cubicBezTo>
                  <a:cubicBezTo>
                    <a:pt x="198" y="5936"/>
                    <a:pt x="198" y="5906"/>
                    <a:pt x="189" y="5867"/>
                  </a:cubicBezTo>
                  <a:cubicBezTo>
                    <a:pt x="179" y="5827"/>
                    <a:pt x="179" y="5778"/>
                    <a:pt x="179" y="5728"/>
                  </a:cubicBezTo>
                  <a:cubicBezTo>
                    <a:pt x="169" y="5669"/>
                    <a:pt x="179" y="5619"/>
                    <a:pt x="189" y="5559"/>
                  </a:cubicBezTo>
                  <a:cubicBezTo>
                    <a:pt x="189" y="5530"/>
                    <a:pt x="189" y="5500"/>
                    <a:pt x="198" y="5470"/>
                  </a:cubicBezTo>
                  <a:cubicBezTo>
                    <a:pt x="208" y="5431"/>
                    <a:pt x="208" y="5401"/>
                    <a:pt x="218" y="5371"/>
                  </a:cubicBezTo>
                  <a:cubicBezTo>
                    <a:pt x="228" y="5312"/>
                    <a:pt x="258" y="5242"/>
                    <a:pt x="278" y="5183"/>
                  </a:cubicBezTo>
                  <a:cubicBezTo>
                    <a:pt x="298" y="5113"/>
                    <a:pt x="337" y="5054"/>
                    <a:pt x="367" y="4994"/>
                  </a:cubicBezTo>
                  <a:cubicBezTo>
                    <a:pt x="397" y="4935"/>
                    <a:pt x="436" y="4875"/>
                    <a:pt x="476" y="4816"/>
                  </a:cubicBezTo>
                  <a:cubicBezTo>
                    <a:pt x="516" y="4766"/>
                    <a:pt x="546" y="4707"/>
                    <a:pt x="595" y="4657"/>
                  </a:cubicBezTo>
                  <a:cubicBezTo>
                    <a:pt x="615" y="4637"/>
                    <a:pt x="635" y="4608"/>
                    <a:pt x="655" y="4588"/>
                  </a:cubicBezTo>
                  <a:cubicBezTo>
                    <a:pt x="674" y="4568"/>
                    <a:pt x="694" y="4538"/>
                    <a:pt x="714" y="4518"/>
                  </a:cubicBezTo>
                  <a:cubicBezTo>
                    <a:pt x="754" y="4479"/>
                    <a:pt x="803" y="4439"/>
                    <a:pt x="833" y="4409"/>
                  </a:cubicBezTo>
                  <a:cubicBezTo>
                    <a:pt x="992" y="4271"/>
                    <a:pt x="1111" y="4201"/>
                    <a:pt x="1111" y="4201"/>
                  </a:cubicBezTo>
                  <a:close/>
                  <a:moveTo>
                    <a:pt x="10976" y="5272"/>
                  </a:moveTo>
                  <a:cubicBezTo>
                    <a:pt x="11046" y="5916"/>
                    <a:pt x="10857" y="6769"/>
                    <a:pt x="10857" y="6769"/>
                  </a:cubicBezTo>
                  <a:cubicBezTo>
                    <a:pt x="10738" y="6769"/>
                    <a:pt x="10590" y="6839"/>
                    <a:pt x="10590" y="6839"/>
                  </a:cubicBezTo>
                  <a:cubicBezTo>
                    <a:pt x="10947" y="6045"/>
                    <a:pt x="10976" y="5302"/>
                    <a:pt x="10976" y="5272"/>
                  </a:cubicBezTo>
                  <a:close/>
                  <a:moveTo>
                    <a:pt x="5890" y="5040"/>
                  </a:moveTo>
                  <a:cubicBezTo>
                    <a:pt x="5887" y="5044"/>
                    <a:pt x="5884" y="5049"/>
                    <a:pt x="5880" y="5054"/>
                  </a:cubicBezTo>
                  <a:cubicBezTo>
                    <a:pt x="5860" y="5103"/>
                    <a:pt x="5820" y="5163"/>
                    <a:pt x="5771" y="5242"/>
                  </a:cubicBezTo>
                  <a:cubicBezTo>
                    <a:pt x="5662" y="5401"/>
                    <a:pt x="5513" y="5619"/>
                    <a:pt x="5305" y="5877"/>
                  </a:cubicBezTo>
                  <a:cubicBezTo>
                    <a:pt x="5097" y="6125"/>
                    <a:pt x="4839" y="6402"/>
                    <a:pt x="4531" y="6670"/>
                  </a:cubicBezTo>
                  <a:cubicBezTo>
                    <a:pt x="4373" y="6799"/>
                    <a:pt x="4204" y="6928"/>
                    <a:pt x="4026" y="7037"/>
                  </a:cubicBezTo>
                  <a:cubicBezTo>
                    <a:pt x="3837" y="7156"/>
                    <a:pt x="3649" y="7255"/>
                    <a:pt x="3441" y="7334"/>
                  </a:cubicBezTo>
                  <a:cubicBezTo>
                    <a:pt x="3233" y="7414"/>
                    <a:pt x="3005" y="7463"/>
                    <a:pt x="2786" y="7473"/>
                  </a:cubicBezTo>
                  <a:cubicBezTo>
                    <a:pt x="2768" y="7474"/>
                    <a:pt x="2749" y="7474"/>
                    <a:pt x="2730" y="7474"/>
                  </a:cubicBezTo>
                  <a:cubicBezTo>
                    <a:pt x="2531" y="7474"/>
                    <a:pt x="2333" y="7428"/>
                    <a:pt x="2152" y="7364"/>
                  </a:cubicBezTo>
                  <a:cubicBezTo>
                    <a:pt x="1954" y="7285"/>
                    <a:pt x="1785" y="7176"/>
                    <a:pt x="1636" y="7067"/>
                  </a:cubicBezTo>
                  <a:cubicBezTo>
                    <a:pt x="1557" y="7007"/>
                    <a:pt x="1487" y="6948"/>
                    <a:pt x="1428" y="6888"/>
                  </a:cubicBezTo>
                  <a:cubicBezTo>
                    <a:pt x="1359" y="6829"/>
                    <a:pt x="1299" y="6779"/>
                    <a:pt x="1240" y="6720"/>
                  </a:cubicBezTo>
                  <a:cubicBezTo>
                    <a:pt x="1012" y="6482"/>
                    <a:pt x="863" y="6244"/>
                    <a:pt x="803" y="6065"/>
                  </a:cubicBezTo>
                  <a:cubicBezTo>
                    <a:pt x="774" y="5976"/>
                    <a:pt x="764" y="5897"/>
                    <a:pt x="764" y="5847"/>
                  </a:cubicBezTo>
                  <a:lnTo>
                    <a:pt x="764" y="5847"/>
                  </a:lnTo>
                  <a:cubicBezTo>
                    <a:pt x="774" y="5897"/>
                    <a:pt x="793" y="5966"/>
                    <a:pt x="833" y="6055"/>
                  </a:cubicBezTo>
                  <a:cubicBezTo>
                    <a:pt x="873" y="6135"/>
                    <a:pt x="932" y="6234"/>
                    <a:pt x="1012" y="6333"/>
                  </a:cubicBezTo>
                  <a:cubicBezTo>
                    <a:pt x="1091" y="6442"/>
                    <a:pt x="1190" y="6541"/>
                    <a:pt x="1299" y="6650"/>
                  </a:cubicBezTo>
                  <a:cubicBezTo>
                    <a:pt x="1359" y="6710"/>
                    <a:pt x="1428" y="6759"/>
                    <a:pt x="1487" y="6809"/>
                  </a:cubicBezTo>
                  <a:cubicBezTo>
                    <a:pt x="1557" y="6868"/>
                    <a:pt x="1626" y="6918"/>
                    <a:pt x="1706" y="6977"/>
                  </a:cubicBezTo>
                  <a:cubicBezTo>
                    <a:pt x="1854" y="7077"/>
                    <a:pt x="2013" y="7176"/>
                    <a:pt x="2201" y="7235"/>
                  </a:cubicBezTo>
                  <a:cubicBezTo>
                    <a:pt x="2358" y="7296"/>
                    <a:pt x="2529" y="7326"/>
                    <a:pt x="2709" y="7326"/>
                  </a:cubicBezTo>
                  <a:cubicBezTo>
                    <a:pt x="2734" y="7326"/>
                    <a:pt x="2760" y="7326"/>
                    <a:pt x="2786" y="7324"/>
                  </a:cubicBezTo>
                  <a:cubicBezTo>
                    <a:pt x="2985" y="7314"/>
                    <a:pt x="3183" y="7265"/>
                    <a:pt x="3381" y="7195"/>
                  </a:cubicBezTo>
                  <a:cubicBezTo>
                    <a:pt x="3778" y="7047"/>
                    <a:pt x="4135" y="6809"/>
                    <a:pt x="4442" y="6561"/>
                  </a:cubicBezTo>
                  <a:cubicBezTo>
                    <a:pt x="4750" y="6313"/>
                    <a:pt x="5017" y="6045"/>
                    <a:pt x="5235" y="5817"/>
                  </a:cubicBezTo>
                  <a:cubicBezTo>
                    <a:pt x="5454" y="5579"/>
                    <a:pt x="5622" y="5371"/>
                    <a:pt x="5741" y="5222"/>
                  </a:cubicBezTo>
                  <a:cubicBezTo>
                    <a:pt x="5807" y="5139"/>
                    <a:pt x="5858" y="5078"/>
                    <a:pt x="5890" y="5040"/>
                  </a:cubicBezTo>
                  <a:close/>
                  <a:moveTo>
                    <a:pt x="11621" y="6848"/>
                  </a:moveTo>
                  <a:lnTo>
                    <a:pt x="11621" y="6848"/>
                  </a:lnTo>
                  <a:cubicBezTo>
                    <a:pt x="11621" y="6849"/>
                    <a:pt x="11690" y="6968"/>
                    <a:pt x="11760" y="7166"/>
                  </a:cubicBezTo>
                  <a:cubicBezTo>
                    <a:pt x="11780" y="7215"/>
                    <a:pt x="11799" y="7265"/>
                    <a:pt x="11809" y="7324"/>
                  </a:cubicBezTo>
                  <a:cubicBezTo>
                    <a:pt x="11819" y="7344"/>
                    <a:pt x="11829" y="7374"/>
                    <a:pt x="11839" y="7404"/>
                  </a:cubicBezTo>
                  <a:cubicBezTo>
                    <a:pt x="11849" y="7433"/>
                    <a:pt x="11849" y="7473"/>
                    <a:pt x="11859" y="7503"/>
                  </a:cubicBezTo>
                  <a:cubicBezTo>
                    <a:pt x="11869" y="7562"/>
                    <a:pt x="11879" y="7632"/>
                    <a:pt x="11889" y="7701"/>
                  </a:cubicBezTo>
                  <a:cubicBezTo>
                    <a:pt x="11899" y="7761"/>
                    <a:pt x="11899" y="7830"/>
                    <a:pt x="11899" y="7899"/>
                  </a:cubicBezTo>
                  <a:cubicBezTo>
                    <a:pt x="11899" y="7969"/>
                    <a:pt x="11899" y="8038"/>
                    <a:pt x="11889" y="8108"/>
                  </a:cubicBezTo>
                  <a:cubicBezTo>
                    <a:pt x="11879" y="8177"/>
                    <a:pt x="11869" y="8247"/>
                    <a:pt x="11849" y="8306"/>
                  </a:cubicBezTo>
                  <a:cubicBezTo>
                    <a:pt x="11839" y="8336"/>
                    <a:pt x="11829" y="8365"/>
                    <a:pt x="11819" y="8395"/>
                  </a:cubicBezTo>
                  <a:cubicBezTo>
                    <a:pt x="11809" y="8425"/>
                    <a:pt x="11799" y="8455"/>
                    <a:pt x="11790" y="8484"/>
                  </a:cubicBezTo>
                  <a:cubicBezTo>
                    <a:pt x="11760" y="8534"/>
                    <a:pt x="11750" y="8594"/>
                    <a:pt x="11720" y="8633"/>
                  </a:cubicBezTo>
                  <a:cubicBezTo>
                    <a:pt x="11690" y="8683"/>
                    <a:pt x="11661" y="8722"/>
                    <a:pt x="11641" y="8752"/>
                  </a:cubicBezTo>
                  <a:cubicBezTo>
                    <a:pt x="11611" y="8782"/>
                    <a:pt x="11591" y="8812"/>
                    <a:pt x="11571" y="8841"/>
                  </a:cubicBezTo>
                  <a:cubicBezTo>
                    <a:pt x="11532" y="8881"/>
                    <a:pt x="11512" y="8911"/>
                    <a:pt x="11512" y="8911"/>
                  </a:cubicBezTo>
                  <a:cubicBezTo>
                    <a:pt x="11512" y="8911"/>
                    <a:pt x="11532" y="8881"/>
                    <a:pt x="11561" y="8832"/>
                  </a:cubicBezTo>
                  <a:cubicBezTo>
                    <a:pt x="11571" y="8802"/>
                    <a:pt x="11591" y="8772"/>
                    <a:pt x="11621" y="8742"/>
                  </a:cubicBezTo>
                  <a:cubicBezTo>
                    <a:pt x="11631" y="8703"/>
                    <a:pt x="11651" y="8663"/>
                    <a:pt x="11680" y="8613"/>
                  </a:cubicBezTo>
                  <a:cubicBezTo>
                    <a:pt x="11700" y="8574"/>
                    <a:pt x="11720" y="8514"/>
                    <a:pt x="11740" y="8465"/>
                  </a:cubicBezTo>
                  <a:cubicBezTo>
                    <a:pt x="11760" y="8415"/>
                    <a:pt x="11770" y="8356"/>
                    <a:pt x="11780" y="8286"/>
                  </a:cubicBezTo>
                  <a:cubicBezTo>
                    <a:pt x="11799" y="8227"/>
                    <a:pt x="11799" y="8167"/>
                    <a:pt x="11809" y="8098"/>
                  </a:cubicBezTo>
                  <a:cubicBezTo>
                    <a:pt x="11819" y="8038"/>
                    <a:pt x="11819" y="7969"/>
                    <a:pt x="11819" y="7899"/>
                  </a:cubicBezTo>
                  <a:cubicBezTo>
                    <a:pt x="11819" y="7840"/>
                    <a:pt x="11819" y="7771"/>
                    <a:pt x="11809" y="7701"/>
                  </a:cubicBezTo>
                  <a:cubicBezTo>
                    <a:pt x="11809" y="7642"/>
                    <a:pt x="11799" y="7572"/>
                    <a:pt x="11790" y="7513"/>
                  </a:cubicBezTo>
                  <a:cubicBezTo>
                    <a:pt x="11780" y="7453"/>
                    <a:pt x="11770" y="7394"/>
                    <a:pt x="11760" y="7334"/>
                  </a:cubicBezTo>
                  <a:cubicBezTo>
                    <a:pt x="11750" y="7275"/>
                    <a:pt x="11730" y="7225"/>
                    <a:pt x="11720" y="7176"/>
                  </a:cubicBezTo>
                  <a:cubicBezTo>
                    <a:pt x="11690" y="7077"/>
                    <a:pt x="11671" y="6997"/>
                    <a:pt x="11651" y="6938"/>
                  </a:cubicBezTo>
                  <a:cubicBezTo>
                    <a:pt x="11631" y="6878"/>
                    <a:pt x="11621" y="6849"/>
                    <a:pt x="11621" y="6848"/>
                  </a:cubicBezTo>
                  <a:close/>
                  <a:moveTo>
                    <a:pt x="7000" y="5262"/>
                  </a:moveTo>
                  <a:lnTo>
                    <a:pt x="7000" y="5262"/>
                  </a:lnTo>
                  <a:cubicBezTo>
                    <a:pt x="7000" y="5262"/>
                    <a:pt x="7020" y="5371"/>
                    <a:pt x="7050" y="5559"/>
                  </a:cubicBezTo>
                  <a:cubicBezTo>
                    <a:pt x="7090" y="5738"/>
                    <a:pt x="7139" y="6006"/>
                    <a:pt x="7219" y="6313"/>
                  </a:cubicBezTo>
                  <a:cubicBezTo>
                    <a:pt x="7298" y="6620"/>
                    <a:pt x="7407" y="6987"/>
                    <a:pt x="7566" y="7354"/>
                  </a:cubicBezTo>
                  <a:cubicBezTo>
                    <a:pt x="7714" y="7711"/>
                    <a:pt x="7923" y="8088"/>
                    <a:pt x="8200" y="8405"/>
                  </a:cubicBezTo>
                  <a:cubicBezTo>
                    <a:pt x="8339" y="8564"/>
                    <a:pt x="8488" y="8703"/>
                    <a:pt x="8666" y="8802"/>
                  </a:cubicBezTo>
                  <a:cubicBezTo>
                    <a:pt x="8835" y="8911"/>
                    <a:pt x="9023" y="8980"/>
                    <a:pt x="9221" y="9010"/>
                  </a:cubicBezTo>
                  <a:cubicBezTo>
                    <a:pt x="9306" y="9023"/>
                    <a:pt x="9392" y="9029"/>
                    <a:pt x="9476" y="9029"/>
                  </a:cubicBezTo>
                  <a:cubicBezTo>
                    <a:pt x="9578" y="9029"/>
                    <a:pt x="9679" y="9021"/>
                    <a:pt x="9777" y="9010"/>
                  </a:cubicBezTo>
                  <a:cubicBezTo>
                    <a:pt x="9866" y="9000"/>
                    <a:pt x="9955" y="8990"/>
                    <a:pt x="10044" y="8970"/>
                  </a:cubicBezTo>
                  <a:cubicBezTo>
                    <a:pt x="10124" y="8960"/>
                    <a:pt x="10213" y="8941"/>
                    <a:pt x="10282" y="8921"/>
                  </a:cubicBezTo>
                  <a:cubicBezTo>
                    <a:pt x="10441" y="8881"/>
                    <a:pt x="10580" y="8832"/>
                    <a:pt x="10699" y="8782"/>
                  </a:cubicBezTo>
                  <a:cubicBezTo>
                    <a:pt x="10818" y="8732"/>
                    <a:pt x="10907" y="8673"/>
                    <a:pt x="10986" y="8613"/>
                  </a:cubicBezTo>
                  <a:cubicBezTo>
                    <a:pt x="11056" y="8554"/>
                    <a:pt x="11105" y="8504"/>
                    <a:pt x="11135" y="8465"/>
                  </a:cubicBezTo>
                  <a:cubicBezTo>
                    <a:pt x="11154" y="8440"/>
                    <a:pt x="11168" y="8419"/>
                    <a:pt x="11177" y="8407"/>
                  </a:cubicBezTo>
                  <a:lnTo>
                    <a:pt x="11177" y="8407"/>
                  </a:lnTo>
                  <a:cubicBezTo>
                    <a:pt x="11176" y="8410"/>
                    <a:pt x="11175" y="8412"/>
                    <a:pt x="11175" y="8415"/>
                  </a:cubicBezTo>
                  <a:cubicBezTo>
                    <a:pt x="11165" y="8425"/>
                    <a:pt x="11155" y="8445"/>
                    <a:pt x="11145" y="8465"/>
                  </a:cubicBezTo>
                  <a:cubicBezTo>
                    <a:pt x="11115" y="8514"/>
                    <a:pt x="11076" y="8574"/>
                    <a:pt x="11006" y="8633"/>
                  </a:cubicBezTo>
                  <a:cubicBezTo>
                    <a:pt x="10867" y="8762"/>
                    <a:pt x="10620" y="8901"/>
                    <a:pt x="10312" y="9000"/>
                  </a:cubicBezTo>
                  <a:cubicBezTo>
                    <a:pt x="10233" y="9030"/>
                    <a:pt x="10153" y="9050"/>
                    <a:pt x="10064" y="9069"/>
                  </a:cubicBezTo>
                  <a:cubicBezTo>
                    <a:pt x="9975" y="9089"/>
                    <a:pt x="9886" y="9109"/>
                    <a:pt x="9797" y="9129"/>
                  </a:cubicBezTo>
                  <a:cubicBezTo>
                    <a:pt x="9677" y="9142"/>
                    <a:pt x="9554" y="9154"/>
                    <a:pt x="9427" y="9154"/>
                  </a:cubicBezTo>
                  <a:cubicBezTo>
                    <a:pt x="9353" y="9154"/>
                    <a:pt x="9278" y="9150"/>
                    <a:pt x="9202" y="9139"/>
                  </a:cubicBezTo>
                  <a:cubicBezTo>
                    <a:pt x="8993" y="9109"/>
                    <a:pt x="8775" y="9050"/>
                    <a:pt x="8587" y="8931"/>
                  </a:cubicBezTo>
                  <a:cubicBezTo>
                    <a:pt x="8398" y="8822"/>
                    <a:pt x="8230" y="8673"/>
                    <a:pt x="8081" y="8504"/>
                  </a:cubicBezTo>
                  <a:cubicBezTo>
                    <a:pt x="7932" y="8346"/>
                    <a:pt x="7813" y="8157"/>
                    <a:pt x="7704" y="7969"/>
                  </a:cubicBezTo>
                  <a:cubicBezTo>
                    <a:pt x="7595" y="7780"/>
                    <a:pt x="7516" y="7592"/>
                    <a:pt x="7437" y="7404"/>
                  </a:cubicBezTo>
                  <a:cubicBezTo>
                    <a:pt x="7288" y="7017"/>
                    <a:pt x="7189" y="6650"/>
                    <a:pt x="7129" y="6333"/>
                  </a:cubicBezTo>
                  <a:cubicBezTo>
                    <a:pt x="7070" y="6016"/>
                    <a:pt x="7040" y="5748"/>
                    <a:pt x="7020" y="5559"/>
                  </a:cubicBezTo>
                  <a:cubicBezTo>
                    <a:pt x="7010" y="5470"/>
                    <a:pt x="7010" y="5391"/>
                    <a:pt x="7010" y="5341"/>
                  </a:cubicBezTo>
                  <a:cubicBezTo>
                    <a:pt x="7000" y="5292"/>
                    <a:pt x="7000" y="5262"/>
                    <a:pt x="7000" y="5262"/>
                  </a:cubicBezTo>
                  <a:close/>
                  <a:moveTo>
                    <a:pt x="6235" y="0"/>
                  </a:moveTo>
                  <a:cubicBezTo>
                    <a:pt x="6212" y="0"/>
                    <a:pt x="6190" y="3"/>
                    <a:pt x="6168" y="7"/>
                  </a:cubicBezTo>
                  <a:cubicBezTo>
                    <a:pt x="5811" y="86"/>
                    <a:pt x="5632" y="681"/>
                    <a:pt x="5771" y="1375"/>
                  </a:cubicBezTo>
                  <a:cubicBezTo>
                    <a:pt x="5830" y="1673"/>
                    <a:pt x="5939" y="1940"/>
                    <a:pt x="6078" y="2149"/>
                  </a:cubicBezTo>
                  <a:cubicBezTo>
                    <a:pt x="6128" y="2634"/>
                    <a:pt x="6187" y="3219"/>
                    <a:pt x="6237" y="3785"/>
                  </a:cubicBezTo>
                  <a:cubicBezTo>
                    <a:pt x="6237" y="3854"/>
                    <a:pt x="6247" y="3923"/>
                    <a:pt x="6247" y="3983"/>
                  </a:cubicBezTo>
                  <a:cubicBezTo>
                    <a:pt x="6088" y="4231"/>
                    <a:pt x="5930" y="4469"/>
                    <a:pt x="5781" y="4687"/>
                  </a:cubicBezTo>
                  <a:cubicBezTo>
                    <a:pt x="4779" y="6144"/>
                    <a:pt x="3758" y="7017"/>
                    <a:pt x="2905" y="7136"/>
                  </a:cubicBezTo>
                  <a:cubicBezTo>
                    <a:pt x="2835" y="7146"/>
                    <a:pt x="2765" y="7151"/>
                    <a:pt x="2696" y="7151"/>
                  </a:cubicBezTo>
                  <a:cubicBezTo>
                    <a:pt x="2351" y="7151"/>
                    <a:pt x="2030" y="7026"/>
                    <a:pt x="1716" y="6769"/>
                  </a:cubicBezTo>
                  <a:cubicBezTo>
                    <a:pt x="1200" y="6343"/>
                    <a:pt x="922" y="5956"/>
                    <a:pt x="932" y="5659"/>
                  </a:cubicBezTo>
                  <a:cubicBezTo>
                    <a:pt x="942" y="5272"/>
                    <a:pt x="1388" y="4925"/>
                    <a:pt x="1775" y="4637"/>
                  </a:cubicBezTo>
                  <a:cubicBezTo>
                    <a:pt x="1815" y="4667"/>
                    <a:pt x="1864" y="4717"/>
                    <a:pt x="1914" y="4766"/>
                  </a:cubicBezTo>
                  <a:cubicBezTo>
                    <a:pt x="1954" y="4806"/>
                    <a:pt x="1993" y="4846"/>
                    <a:pt x="2023" y="4875"/>
                  </a:cubicBezTo>
                  <a:cubicBezTo>
                    <a:pt x="2039" y="4883"/>
                    <a:pt x="2068" y="4911"/>
                    <a:pt x="2104" y="4911"/>
                  </a:cubicBezTo>
                  <a:cubicBezTo>
                    <a:pt x="2113" y="4911"/>
                    <a:pt x="2122" y="4909"/>
                    <a:pt x="2132" y="4905"/>
                  </a:cubicBezTo>
                  <a:cubicBezTo>
                    <a:pt x="2162" y="4885"/>
                    <a:pt x="2182" y="4865"/>
                    <a:pt x="2182" y="4836"/>
                  </a:cubicBezTo>
                  <a:cubicBezTo>
                    <a:pt x="2261" y="3745"/>
                    <a:pt x="2707" y="2872"/>
                    <a:pt x="2717" y="2843"/>
                  </a:cubicBezTo>
                  <a:cubicBezTo>
                    <a:pt x="2747" y="2813"/>
                    <a:pt x="2737" y="2773"/>
                    <a:pt x="2707" y="2744"/>
                  </a:cubicBezTo>
                  <a:cubicBezTo>
                    <a:pt x="2689" y="2735"/>
                    <a:pt x="2671" y="2730"/>
                    <a:pt x="2654" y="2730"/>
                  </a:cubicBezTo>
                  <a:cubicBezTo>
                    <a:pt x="2634" y="2730"/>
                    <a:pt x="2614" y="2737"/>
                    <a:pt x="2598" y="2753"/>
                  </a:cubicBezTo>
                  <a:cubicBezTo>
                    <a:pt x="2588" y="2773"/>
                    <a:pt x="2053" y="3269"/>
                    <a:pt x="1368" y="3795"/>
                  </a:cubicBezTo>
                  <a:cubicBezTo>
                    <a:pt x="1339" y="3814"/>
                    <a:pt x="1309" y="3834"/>
                    <a:pt x="1269" y="3864"/>
                  </a:cubicBezTo>
                  <a:lnTo>
                    <a:pt x="1259" y="3874"/>
                  </a:lnTo>
                  <a:cubicBezTo>
                    <a:pt x="734" y="4261"/>
                    <a:pt x="30" y="4796"/>
                    <a:pt x="20" y="5639"/>
                  </a:cubicBezTo>
                  <a:cubicBezTo>
                    <a:pt x="0" y="6244"/>
                    <a:pt x="367" y="6848"/>
                    <a:pt x="1131" y="7473"/>
                  </a:cubicBezTo>
                  <a:cubicBezTo>
                    <a:pt x="1609" y="7869"/>
                    <a:pt x="2136" y="8073"/>
                    <a:pt x="2694" y="8073"/>
                  </a:cubicBezTo>
                  <a:cubicBezTo>
                    <a:pt x="2806" y="8073"/>
                    <a:pt x="2920" y="8065"/>
                    <a:pt x="3034" y="8048"/>
                  </a:cubicBezTo>
                  <a:cubicBezTo>
                    <a:pt x="4373" y="7860"/>
                    <a:pt x="5583" y="6551"/>
                    <a:pt x="6396" y="5411"/>
                  </a:cubicBezTo>
                  <a:cubicBezTo>
                    <a:pt x="6564" y="6809"/>
                    <a:pt x="7010" y="8524"/>
                    <a:pt x="8101" y="9327"/>
                  </a:cubicBezTo>
                  <a:cubicBezTo>
                    <a:pt x="8511" y="9628"/>
                    <a:pt x="8976" y="9782"/>
                    <a:pt x="9491" y="9782"/>
                  </a:cubicBezTo>
                  <a:cubicBezTo>
                    <a:pt x="9672" y="9782"/>
                    <a:pt x="9860" y="9763"/>
                    <a:pt x="10054" y="9724"/>
                  </a:cubicBezTo>
                  <a:cubicBezTo>
                    <a:pt x="11016" y="9536"/>
                    <a:pt x="11621" y="9179"/>
                    <a:pt x="11899" y="8633"/>
                  </a:cubicBezTo>
                  <a:cubicBezTo>
                    <a:pt x="12285" y="7890"/>
                    <a:pt x="11918" y="7086"/>
                    <a:pt x="11641" y="6501"/>
                  </a:cubicBezTo>
                  <a:lnTo>
                    <a:pt x="11641" y="6482"/>
                  </a:lnTo>
                  <a:cubicBezTo>
                    <a:pt x="11621" y="6442"/>
                    <a:pt x="11601" y="6402"/>
                    <a:pt x="11591" y="6373"/>
                  </a:cubicBezTo>
                  <a:cubicBezTo>
                    <a:pt x="11234" y="5579"/>
                    <a:pt x="10996" y="4895"/>
                    <a:pt x="10996" y="4865"/>
                  </a:cubicBezTo>
                  <a:cubicBezTo>
                    <a:pt x="10988" y="4840"/>
                    <a:pt x="10957" y="4814"/>
                    <a:pt x="10923" y="4814"/>
                  </a:cubicBezTo>
                  <a:cubicBezTo>
                    <a:pt x="10918" y="4814"/>
                    <a:pt x="10912" y="4814"/>
                    <a:pt x="10907" y="4816"/>
                  </a:cubicBezTo>
                  <a:cubicBezTo>
                    <a:pt x="10867" y="4816"/>
                    <a:pt x="10838" y="4855"/>
                    <a:pt x="10838" y="4895"/>
                  </a:cubicBezTo>
                  <a:cubicBezTo>
                    <a:pt x="10838" y="4925"/>
                    <a:pt x="10818" y="5906"/>
                    <a:pt x="10372" y="6898"/>
                  </a:cubicBezTo>
                  <a:cubicBezTo>
                    <a:pt x="10362" y="6928"/>
                    <a:pt x="10362" y="6958"/>
                    <a:pt x="10382" y="6977"/>
                  </a:cubicBezTo>
                  <a:cubicBezTo>
                    <a:pt x="10399" y="7007"/>
                    <a:pt x="10427" y="7015"/>
                    <a:pt x="10451" y="7015"/>
                  </a:cubicBezTo>
                  <a:cubicBezTo>
                    <a:pt x="10468" y="7015"/>
                    <a:pt x="10483" y="7011"/>
                    <a:pt x="10491" y="7007"/>
                  </a:cubicBezTo>
                  <a:cubicBezTo>
                    <a:pt x="10530" y="6997"/>
                    <a:pt x="10580" y="6987"/>
                    <a:pt x="10639" y="6967"/>
                  </a:cubicBezTo>
                  <a:cubicBezTo>
                    <a:pt x="10699" y="6948"/>
                    <a:pt x="10778" y="6928"/>
                    <a:pt x="10818" y="6918"/>
                  </a:cubicBezTo>
                  <a:lnTo>
                    <a:pt x="10828" y="6918"/>
                  </a:lnTo>
                  <a:cubicBezTo>
                    <a:pt x="11026" y="7354"/>
                    <a:pt x="11254" y="7880"/>
                    <a:pt x="11086" y="8217"/>
                  </a:cubicBezTo>
                  <a:cubicBezTo>
                    <a:pt x="10947" y="8484"/>
                    <a:pt x="10530" y="8693"/>
                    <a:pt x="9876" y="8822"/>
                  </a:cubicBezTo>
                  <a:cubicBezTo>
                    <a:pt x="9741" y="8849"/>
                    <a:pt x="9612" y="8863"/>
                    <a:pt x="9489" y="8863"/>
                  </a:cubicBezTo>
                  <a:cubicBezTo>
                    <a:pt x="9170" y="8863"/>
                    <a:pt x="8890" y="8770"/>
                    <a:pt x="8646" y="8584"/>
                  </a:cubicBezTo>
                  <a:cubicBezTo>
                    <a:pt x="7952" y="8078"/>
                    <a:pt x="7466" y="6829"/>
                    <a:pt x="7278" y="5064"/>
                  </a:cubicBezTo>
                  <a:cubicBezTo>
                    <a:pt x="7248" y="4806"/>
                    <a:pt x="7219" y="4518"/>
                    <a:pt x="7189" y="4221"/>
                  </a:cubicBezTo>
                  <a:cubicBezTo>
                    <a:pt x="7228" y="4171"/>
                    <a:pt x="7268" y="4112"/>
                    <a:pt x="7298" y="4062"/>
                  </a:cubicBezTo>
                  <a:cubicBezTo>
                    <a:pt x="7615" y="3576"/>
                    <a:pt x="7942" y="3091"/>
                    <a:pt x="8220" y="2684"/>
                  </a:cubicBezTo>
                  <a:cubicBezTo>
                    <a:pt x="8438" y="2575"/>
                    <a:pt x="8666" y="2387"/>
                    <a:pt x="8855" y="2149"/>
                  </a:cubicBezTo>
                  <a:cubicBezTo>
                    <a:pt x="9301" y="1603"/>
                    <a:pt x="9430" y="998"/>
                    <a:pt x="9152" y="760"/>
                  </a:cubicBezTo>
                  <a:cubicBezTo>
                    <a:pt x="9082" y="703"/>
                    <a:pt x="8994" y="676"/>
                    <a:pt x="8893" y="676"/>
                  </a:cubicBezTo>
                  <a:cubicBezTo>
                    <a:pt x="8593" y="676"/>
                    <a:pt x="8185" y="917"/>
                    <a:pt x="7843" y="1326"/>
                  </a:cubicBezTo>
                  <a:cubicBezTo>
                    <a:pt x="7595" y="1623"/>
                    <a:pt x="7437" y="1970"/>
                    <a:pt x="7407" y="2258"/>
                  </a:cubicBezTo>
                  <a:cubicBezTo>
                    <a:pt x="7298" y="2416"/>
                    <a:pt x="7179" y="2585"/>
                    <a:pt x="7060" y="2763"/>
                  </a:cubicBezTo>
                  <a:cubicBezTo>
                    <a:pt x="7040" y="2555"/>
                    <a:pt x="7020" y="2347"/>
                    <a:pt x="7000" y="2149"/>
                  </a:cubicBezTo>
                  <a:cubicBezTo>
                    <a:pt x="7109" y="1891"/>
                    <a:pt x="7129" y="1504"/>
                    <a:pt x="7050" y="1127"/>
                  </a:cubicBezTo>
                  <a:cubicBezTo>
                    <a:pt x="6920" y="477"/>
                    <a:pt x="6572" y="0"/>
                    <a:pt x="6235" y="0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2" name="Google Shape;5142;p37"/>
            <p:cNvSpPr/>
            <p:nvPr/>
          </p:nvSpPr>
          <p:spPr>
            <a:xfrm rot="-2389431">
              <a:off x="7559256" y="468867"/>
              <a:ext cx="974020" cy="775487"/>
            </a:xfrm>
            <a:custGeom>
              <a:avLst/>
              <a:gdLst/>
              <a:ahLst/>
              <a:cxnLst/>
              <a:rect l="l" t="t" r="r" b="b"/>
              <a:pathLst>
                <a:path w="12286" h="9782" extrusionOk="0">
                  <a:moveTo>
                    <a:pt x="6401" y="582"/>
                  </a:moveTo>
                  <a:cubicBezTo>
                    <a:pt x="6462" y="582"/>
                    <a:pt x="6567" y="733"/>
                    <a:pt x="6653" y="1107"/>
                  </a:cubicBezTo>
                  <a:cubicBezTo>
                    <a:pt x="6743" y="1504"/>
                    <a:pt x="6723" y="1692"/>
                    <a:pt x="6663" y="1702"/>
                  </a:cubicBezTo>
                  <a:cubicBezTo>
                    <a:pt x="6660" y="1703"/>
                    <a:pt x="6657" y="1704"/>
                    <a:pt x="6654" y="1704"/>
                  </a:cubicBezTo>
                  <a:cubicBezTo>
                    <a:pt x="6594" y="1704"/>
                    <a:pt x="6500" y="1524"/>
                    <a:pt x="6405" y="1147"/>
                  </a:cubicBezTo>
                  <a:cubicBezTo>
                    <a:pt x="6316" y="760"/>
                    <a:pt x="6326" y="602"/>
                    <a:pt x="6396" y="582"/>
                  </a:cubicBezTo>
                  <a:cubicBezTo>
                    <a:pt x="6397" y="582"/>
                    <a:pt x="6399" y="582"/>
                    <a:pt x="6401" y="582"/>
                  </a:cubicBezTo>
                  <a:close/>
                  <a:moveTo>
                    <a:pt x="6306" y="314"/>
                  </a:moveTo>
                  <a:cubicBezTo>
                    <a:pt x="6306" y="314"/>
                    <a:pt x="6296" y="344"/>
                    <a:pt x="6296" y="394"/>
                  </a:cubicBezTo>
                  <a:cubicBezTo>
                    <a:pt x="6287" y="443"/>
                    <a:pt x="6287" y="513"/>
                    <a:pt x="6287" y="592"/>
                  </a:cubicBezTo>
                  <a:cubicBezTo>
                    <a:pt x="6287" y="751"/>
                    <a:pt x="6316" y="969"/>
                    <a:pt x="6366" y="1177"/>
                  </a:cubicBezTo>
                  <a:cubicBezTo>
                    <a:pt x="6376" y="1226"/>
                    <a:pt x="6386" y="1276"/>
                    <a:pt x="6405" y="1326"/>
                  </a:cubicBezTo>
                  <a:cubicBezTo>
                    <a:pt x="6415" y="1375"/>
                    <a:pt x="6425" y="1425"/>
                    <a:pt x="6445" y="1474"/>
                  </a:cubicBezTo>
                  <a:cubicBezTo>
                    <a:pt x="6465" y="1524"/>
                    <a:pt x="6475" y="1573"/>
                    <a:pt x="6495" y="1613"/>
                  </a:cubicBezTo>
                  <a:cubicBezTo>
                    <a:pt x="6515" y="1663"/>
                    <a:pt x="6524" y="1702"/>
                    <a:pt x="6544" y="1742"/>
                  </a:cubicBezTo>
                  <a:cubicBezTo>
                    <a:pt x="6574" y="1811"/>
                    <a:pt x="6594" y="1881"/>
                    <a:pt x="6614" y="1921"/>
                  </a:cubicBezTo>
                  <a:cubicBezTo>
                    <a:pt x="6634" y="1960"/>
                    <a:pt x="6643" y="1990"/>
                    <a:pt x="6643" y="1990"/>
                  </a:cubicBezTo>
                  <a:cubicBezTo>
                    <a:pt x="6643" y="1990"/>
                    <a:pt x="6634" y="1970"/>
                    <a:pt x="6604" y="1930"/>
                  </a:cubicBezTo>
                  <a:cubicBezTo>
                    <a:pt x="6574" y="1891"/>
                    <a:pt x="6534" y="1831"/>
                    <a:pt x="6495" y="1762"/>
                  </a:cubicBezTo>
                  <a:cubicBezTo>
                    <a:pt x="6475" y="1722"/>
                    <a:pt x="6455" y="1683"/>
                    <a:pt x="6435" y="1643"/>
                  </a:cubicBezTo>
                  <a:cubicBezTo>
                    <a:pt x="6405" y="1603"/>
                    <a:pt x="6386" y="1554"/>
                    <a:pt x="6366" y="1504"/>
                  </a:cubicBezTo>
                  <a:cubicBezTo>
                    <a:pt x="6346" y="1455"/>
                    <a:pt x="6336" y="1405"/>
                    <a:pt x="6316" y="1355"/>
                  </a:cubicBezTo>
                  <a:cubicBezTo>
                    <a:pt x="6296" y="1306"/>
                    <a:pt x="6287" y="1246"/>
                    <a:pt x="6277" y="1197"/>
                  </a:cubicBezTo>
                  <a:cubicBezTo>
                    <a:pt x="6257" y="1137"/>
                    <a:pt x="6247" y="1088"/>
                    <a:pt x="6237" y="1028"/>
                  </a:cubicBezTo>
                  <a:cubicBezTo>
                    <a:pt x="6237" y="979"/>
                    <a:pt x="6227" y="919"/>
                    <a:pt x="6227" y="870"/>
                  </a:cubicBezTo>
                  <a:cubicBezTo>
                    <a:pt x="6217" y="820"/>
                    <a:pt x="6217" y="770"/>
                    <a:pt x="6227" y="721"/>
                  </a:cubicBezTo>
                  <a:cubicBezTo>
                    <a:pt x="6227" y="671"/>
                    <a:pt x="6227" y="632"/>
                    <a:pt x="6237" y="582"/>
                  </a:cubicBezTo>
                  <a:cubicBezTo>
                    <a:pt x="6247" y="503"/>
                    <a:pt x="6257" y="433"/>
                    <a:pt x="6277" y="394"/>
                  </a:cubicBezTo>
                  <a:cubicBezTo>
                    <a:pt x="6287" y="364"/>
                    <a:pt x="6287" y="344"/>
                    <a:pt x="6296" y="334"/>
                  </a:cubicBezTo>
                  <a:cubicBezTo>
                    <a:pt x="6296" y="324"/>
                    <a:pt x="6306" y="314"/>
                    <a:pt x="6306" y="314"/>
                  </a:cubicBezTo>
                  <a:close/>
                  <a:moveTo>
                    <a:pt x="8656" y="1148"/>
                  </a:moveTo>
                  <a:cubicBezTo>
                    <a:pt x="8669" y="1148"/>
                    <a:pt x="8679" y="1151"/>
                    <a:pt x="8686" y="1157"/>
                  </a:cubicBezTo>
                  <a:cubicBezTo>
                    <a:pt x="8736" y="1207"/>
                    <a:pt x="8666" y="1355"/>
                    <a:pt x="8398" y="1653"/>
                  </a:cubicBezTo>
                  <a:cubicBezTo>
                    <a:pt x="8166" y="1911"/>
                    <a:pt x="8008" y="2028"/>
                    <a:pt x="7938" y="2028"/>
                  </a:cubicBezTo>
                  <a:cubicBezTo>
                    <a:pt x="7928" y="2028"/>
                    <a:pt x="7919" y="2025"/>
                    <a:pt x="7913" y="2020"/>
                  </a:cubicBezTo>
                  <a:cubicBezTo>
                    <a:pt x="7863" y="1980"/>
                    <a:pt x="7942" y="1802"/>
                    <a:pt x="8200" y="1504"/>
                  </a:cubicBezTo>
                  <a:cubicBezTo>
                    <a:pt x="8428" y="1250"/>
                    <a:pt x="8585" y="1148"/>
                    <a:pt x="8656" y="1148"/>
                  </a:cubicBezTo>
                  <a:close/>
                  <a:moveTo>
                    <a:pt x="8884" y="969"/>
                  </a:moveTo>
                  <a:cubicBezTo>
                    <a:pt x="8884" y="969"/>
                    <a:pt x="8884" y="979"/>
                    <a:pt x="8884" y="988"/>
                  </a:cubicBezTo>
                  <a:cubicBezTo>
                    <a:pt x="8884" y="998"/>
                    <a:pt x="8884" y="1018"/>
                    <a:pt x="8874" y="1048"/>
                  </a:cubicBezTo>
                  <a:cubicBezTo>
                    <a:pt x="8874" y="1098"/>
                    <a:pt x="8855" y="1157"/>
                    <a:pt x="8825" y="1236"/>
                  </a:cubicBezTo>
                  <a:cubicBezTo>
                    <a:pt x="8805" y="1276"/>
                    <a:pt x="8795" y="1316"/>
                    <a:pt x="8765" y="1365"/>
                  </a:cubicBezTo>
                  <a:cubicBezTo>
                    <a:pt x="8746" y="1405"/>
                    <a:pt x="8726" y="1455"/>
                    <a:pt x="8696" y="1494"/>
                  </a:cubicBezTo>
                  <a:cubicBezTo>
                    <a:pt x="8666" y="1534"/>
                    <a:pt x="8636" y="1583"/>
                    <a:pt x="8607" y="1623"/>
                  </a:cubicBezTo>
                  <a:cubicBezTo>
                    <a:pt x="8567" y="1673"/>
                    <a:pt x="8537" y="1712"/>
                    <a:pt x="8498" y="1752"/>
                  </a:cubicBezTo>
                  <a:cubicBezTo>
                    <a:pt x="8468" y="1802"/>
                    <a:pt x="8428" y="1841"/>
                    <a:pt x="8389" y="1881"/>
                  </a:cubicBezTo>
                  <a:cubicBezTo>
                    <a:pt x="8349" y="1911"/>
                    <a:pt x="8309" y="1950"/>
                    <a:pt x="8270" y="1980"/>
                  </a:cubicBezTo>
                  <a:cubicBezTo>
                    <a:pt x="8230" y="2020"/>
                    <a:pt x="8190" y="2049"/>
                    <a:pt x="8151" y="2079"/>
                  </a:cubicBezTo>
                  <a:cubicBezTo>
                    <a:pt x="8111" y="2099"/>
                    <a:pt x="8071" y="2129"/>
                    <a:pt x="8032" y="2149"/>
                  </a:cubicBezTo>
                  <a:cubicBezTo>
                    <a:pt x="7962" y="2198"/>
                    <a:pt x="7903" y="2228"/>
                    <a:pt x="7863" y="2248"/>
                  </a:cubicBezTo>
                  <a:cubicBezTo>
                    <a:pt x="7813" y="2268"/>
                    <a:pt x="7794" y="2277"/>
                    <a:pt x="7794" y="2277"/>
                  </a:cubicBezTo>
                  <a:cubicBezTo>
                    <a:pt x="7794" y="2277"/>
                    <a:pt x="7813" y="2258"/>
                    <a:pt x="7853" y="2228"/>
                  </a:cubicBezTo>
                  <a:cubicBezTo>
                    <a:pt x="7893" y="2198"/>
                    <a:pt x="7942" y="2159"/>
                    <a:pt x="8002" y="2109"/>
                  </a:cubicBezTo>
                  <a:cubicBezTo>
                    <a:pt x="8042" y="2079"/>
                    <a:pt x="8071" y="2049"/>
                    <a:pt x="8101" y="2020"/>
                  </a:cubicBezTo>
                  <a:cubicBezTo>
                    <a:pt x="8141" y="1990"/>
                    <a:pt x="8170" y="1960"/>
                    <a:pt x="8210" y="1921"/>
                  </a:cubicBezTo>
                  <a:cubicBezTo>
                    <a:pt x="8250" y="1891"/>
                    <a:pt x="8279" y="1851"/>
                    <a:pt x="8319" y="1811"/>
                  </a:cubicBezTo>
                  <a:cubicBezTo>
                    <a:pt x="8359" y="1772"/>
                    <a:pt x="8398" y="1732"/>
                    <a:pt x="8428" y="1692"/>
                  </a:cubicBezTo>
                  <a:cubicBezTo>
                    <a:pt x="8577" y="1534"/>
                    <a:pt x="8696" y="1355"/>
                    <a:pt x="8775" y="1217"/>
                  </a:cubicBezTo>
                  <a:cubicBezTo>
                    <a:pt x="8815" y="1147"/>
                    <a:pt x="8845" y="1088"/>
                    <a:pt x="8864" y="1038"/>
                  </a:cubicBezTo>
                  <a:cubicBezTo>
                    <a:pt x="8874" y="998"/>
                    <a:pt x="8884" y="969"/>
                    <a:pt x="8884" y="969"/>
                  </a:cubicBezTo>
                  <a:close/>
                  <a:moveTo>
                    <a:pt x="2420" y="3120"/>
                  </a:moveTo>
                  <a:cubicBezTo>
                    <a:pt x="2410" y="3140"/>
                    <a:pt x="2082" y="3804"/>
                    <a:pt x="2023" y="4677"/>
                  </a:cubicBezTo>
                  <a:cubicBezTo>
                    <a:pt x="2023" y="4677"/>
                    <a:pt x="1924" y="4548"/>
                    <a:pt x="1815" y="4489"/>
                  </a:cubicBezTo>
                  <a:cubicBezTo>
                    <a:pt x="1815" y="4489"/>
                    <a:pt x="2063" y="3656"/>
                    <a:pt x="2420" y="3120"/>
                  </a:cubicBezTo>
                  <a:close/>
                  <a:moveTo>
                    <a:pt x="764" y="5768"/>
                  </a:moveTo>
                  <a:cubicBezTo>
                    <a:pt x="764" y="5768"/>
                    <a:pt x="764" y="5797"/>
                    <a:pt x="764" y="5847"/>
                  </a:cubicBezTo>
                  <a:cubicBezTo>
                    <a:pt x="754" y="5827"/>
                    <a:pt x="764" y="5807"/>
                    <a:pt x="754" y="5788"/>
                  </a:cubicBezTo>
                  <a:cubicBezTo>
                    <a:pt x="764" y="5778"/>
                    <a:pt x="764" y="5768"/>
                    <a:pt x="764" y="5768"/>
                  </a:cubicBezTo>
                  <a:close/>
                  <a:moveTo>
                    <a:pt x="1111" y="4201"/>
                  </a:moveTo>
                  <a:cubicBezTo>
                    <a:pt x="1111" y="4201"/>
                    <a:pt x="1081" y="4221"/>
                    <a:pt x="1041" y="4261"/>
                  </a:cubicBezTo>
                  <a:cubicBezTo>
                    <a:pt x="992" y="4300"/>
                    <a:pt x="932" y="4360"/>
                    <a:pt x="863" y="4439"/>
                  </a:cubicBezTo>
                  <a:cubicBezTo>
                    <a:pt x="833" y="4469"/>
                    <a:pt x="793" y="4508"/>
                    <a:pt x="754" y="4558"/>
                  </a:cubicBezTo>
                  <a:cubicBezTo>
                    <a:pt x="724" y="4598"/>
                    <a:pt x="684" y="4647"/>
                    <a:pt x="645" y="4697"/>
                  </a:cubicBezTo>
                  <a:cubicBezTo>
                    <a:pt x="605" y="4746"/>
                    <a:pt x="575" y="4806"/>
                    <a:pt x="536" y="4855"/>
                  </a:cubicBezTo>
                  <a:cubicBezTo>
                    <a:pt x="496" y="4915"/>
                    <a:pt x="466" y="4974"/>
                    <a:pt x="427" y="5034"/>
                  </a:cubicBezTo>
                  <a:cubicBezTo>
                    <a:pt x="407" y="5093"/>
                    <a:pt x="367" y="5143"/>
                    <a:pt x="347" y="5212"/>
                  </a:cubicBezTo>
                  <a:cubicBezTo>
                    <a:pt x="327" y="5272"/>
                    <a:pt x="298" y="5331"/>
                    <a:pt x="288" y="5391"/>
                  </a:cubicBezTo>
                  <a:cubicBezTo>
                    <a:pt x="268" y="5450"/>
                    <a:pt x="248" y="5510"/>
                    <a:pt x="238" y="5559"/>
                  </a:cubicBezTo>
                  <a:cubicBezTo>
                    <a:pt x="228" y="5619"/>
                    <a:pt x="218" y="5678"/>
                    <a:pt x="218" y="5728"/>
                  </a:cubicBezTo>
                  <a:cubicBezTo>
                    <a:pt x="218" y="5778"/>
                    <a:pt x="218" y="5817"/>
                    <a:pt x="218" y="5867"/>
                  </a:cubicBezTo>
                  <a:cubicBezTo>
                    <a:pt x="218" y="5906"/>
                    <a:pt x="218" y="5936"/>
                    <a:pt x="218" y="5966"/>
                  </a:cubicBezTo>
                  <a:cubicBezTo>
                    <a:pt x="228" y="6025"/>
                    <a:pt x="228" y="6065"/>
                    <a:pt x="228" y="6065"/>
                  </a:cubicBezTo>
                  <a:cubicBezTo>
                    <a:pt x="228" y="6065"/>
                    <a:pt x="218" y="6025"/>
                    <a:pt x="208" y="5966"/>
                  </a:cubicBezTo>
                  <a:cubicBezTo>
                    <a:pt x="198" y="5936"/>
                    <a:pt x="198" y="5906"/>
                    <a:pt x="189" y="5867"/>
                  </a:cubicBezTo>
                  <a:cubicBezTo>
                    <a:pt x="179" y="5827"/>
                    <a:pt x="179" y="5778"/>
                    <a:pt x="179" y="5728"/>
                  </a:cubicBezTo>
                  <a:cubicBezTo>
                    <a:pt x="169" y="5669"/>
                    <a:pt x="179" y="5619"/>
                    <a:pt x="189" y="5559"/>
                  </a:cubicBezTo>
                  <a:cubicBezTo>
                    <a:pt x="189" y="5530"/>
                    <a:pt x="189" y="5500"/>
                    <a:pt x="198" y="5470"/>
                  </a:cubicBezTo>
                  <a:cubicBezTo>
                    <a:pt x="208" y="5431"/>
                    <a:pt x="208" y="5401"/>
                    <a:pt x="218" y="5371"/>
                  </a:cubicBezTo>
                  <a:cubicBezTo>
                    <a:pt x="228" y="5312"/>
                    <a:pt x="258" y="5242"/>
                    <a:pt x="278" y="5183"/>
                  </a:cubicBezTo>
                  <a:cubicBezTo>
                    <a:pt x="298" y="5113"/>
                    <a:pt x="337" y="5054"/>
                    <a:pt x="367" y="4994"/>
                  </a:cubicBezTo>
                  <a:cubicBezTo>
                    <a:pt x="397" y="4935"/>
                    <a:pt x="436" y="4875"/>
                    <a:pt x="476" y="4816"/>
                  </a:cubicBezTo>
                  <a:cubicBezTo>
                    <a:pt x="516" y="4766"/>
                    <a:pt x="546" y="4707"/>
                    <a:pt x="595" y="4657"/>
                  </a:cubicBezTo>
                  <a:cubicBezTo>
                    <a:pt x="615" y="4637"/>
                    <a:pt x="635" y="4608"/>
                    <a:pt x="655" y="4588"/>
                  </a:cubicBezTo>
                  <a:cubicBezTo>
                    <a:pt x="674" y="4568"/>
                    <a:pt x="694" y="4538"/>
                    <a:pt x="714" y="4518"/>
                  </a:cubicBezTo>
                  <a:cubicBezTo>
                    <a:pt x="754" y="4479"/>
                    <a:pt x="803" y="4439"/>
                    <a:pt x="833" y="4409"/>
                  </a:cubicBezTo>
                  <a:cubicBezTo>
                    <a:pt x="992" y="4271"/>
                    <a:pt x="1111" y="4201"/>
                    <a:pt x="1111" y="4201"/>
                  </a:cubicBezTo>
                  <a:close/>
                  <a:moveTo>
                    <a:pt x="10976" y="5272"/>
                  </a:moveTo>
                  <a:cubicBezTo>
                    <a:pt x="11046" y="5916"/>
                    <a:pt x="10857" y="6769"/>
                    <a:pt x="10857" y="6769"/>
                  </a:cubicBezTo>
                  <a:cubicBezTo>
                    <a:pt x="10738" y="6769"/>
                    <a:pt x="10590" y="6839"/>
                    <a:pt x="10590" y="6839"/>
                  </a:cubicBezTo>
                  <a:cubicBezTo>
                    <a:pt x="10947" y="6045"/>
                    <a:pt x="10976" y="5302"/>
                    <a:pt x="10976" y="5272"/>
                  </a:cubicBezTo>
                  <a:close/>
                  <a:moveTo>
                    <a:pt x="5890" y="5040"/>
                  </a:moveTo>
                  <a:cubicBezTo>
                    <a:pt x="5887" y="5044"/>
                    <a:pt x="5884" y="5049"/>
                    <a:pt x="5880" y="5054"/>
                  </a:cubicBezTo>
                  <a:cubicBezTo>
                    <a:pt x="5860" y="5103"/>
                    <a:pt x="5820" y="5163"/>
                    <a:pt x="5771" y="5242"/>
                  </a:cubicBezTo>
                  <a:cubicBezTo>
                    <a:pt x="5662" y="5401"/>
                    <a:pt x="5513" y="5619"/>
                    <a:pt x="5305" y="5877"/>
                  </a:cubicBezTo>
                  <a:cubicBezTo>
                    <a:pt x="5097" y="6125"/>
                    <a:pt x="4839" y="6402"/>
                    <a:pt x="4531" y="6670"/>
                  </a:cubicBezTo>
                  <a:cubicBezTo>
                    <a:pt x="4373" y="6799"/>
                    <a:pt x="4204" y="6928"/>
                    <a:pt x="4026" y="7037"/>
                  </a:cubicBezTo>
                  <a:cubicBezTo>
                    <a:pt x="3837" y="7156"/>
                    <a:pt x="3649" y="7255"/>
                    <a:pt x="3441" y="7334"/>
                  </a:cubicBezTo>
                  <a:cubicBezTo>
                    <a:pt x="3233" y="7414"/>
                    <a:pt x="3005" y="7463"/>
                    <a:pt x="2786" y="7473"/>
                  </a:cubicBezTo>
                  <a:cubicBezTo>
                    <a:pt x="2768" y="7474"/>
                    <a:pt x="2749" y="7474"/>
                    <a:pt x="2730" y="7474"/>
                  </a:cubicBezTo>
                  <a:cubicBezTo>
                    <a:pt x="2531" y="7474"/>
                    <a:pt x="2333" y="7428"/>
                    <a:pt x="2152" y="7364"/>
                  </a:cubicBezTo>
                  <a:cubicBezTo>
                    <a:pt x="1954" y="7285"/>
                    <a:pt x="1785" y="7176"/>
                    <a:pt x="1636" y="7067"/>
                  </a:cubicBezTo>
                  <a:cubicBezTo>
                    <a:pt x="1557" y="7007"/>
                    <a:pt x="1487" y="6948"/>
                    <a:pt x="1428" y="6888"/>
                  </a:cubicBezTo>
                  <a:cubicBezTo>
                    <a:pt x="1359" y="6829"/>
                    <a:pt x="1299" y="6779"/>
                    <a:pt x="1240" y="6720"/>
                  </a:cubicBezTo>
                  <a:cubicBezTo>
                    <a:pt x="1012" y="6482"/>
                    <a:pt x="863" y="6244"/>
                    <a:pt x="803" y="6065"/>
                  </a:cubicBezTo>
                  <a:cubicBezTo>
                    <a:pt x="774" y="5976"/>
                    <a:pt x="764" y="5897"/>
                    <a:pt x="764" y="5847"/>
                  </a:cubicBezTo>
                  <a:lnTo>
                    <a:pt x="764" y="5847"/>
                  </a:lnTo>
                  <a:cubicBezTo>
                    <a:pt x="774" y="5897"/>
                    <a:pt x="793" y="5966"/>
                    <a:pt x="833" y="6055"/>
                  </a:cubicBezTo>
                  <a:cubicBezTo>
                    <a:pt x="873" y="6135"/>
                    <a:pt x="932" y="6234"/>
                    <a:pt x="1012" y="6333"/>
                  </a:cubicBezTo>
                  <a:cubicBezTo>
                    <a:pt x="1091" y="6442"/>
                    <a:pt x="1190" y="6541"/>
                    <a:pt x="1299" y="6650"/>
                  </a:cubicBezTo>
                  <a:cubicBezTo>
                    <a:pt x="1359" y="6710"/>
                    <a:pt x="1428" y="6759"/>
                    <a:pt x="1487" y="6809"/>
                  </a:cubicBezTo>
                  <a:cubicBezTo>
                    <a:pt x="1557" y="6868"/>
                    <a:pt x="1626" y="6918"/>
                    <a:pt x="1706" y="6977"/>
                  </a:cubicBezTo>
                  <a:cubicBezTo>
                    <a:pt x="1854" y="7077"/>
                    <a:pt x="2013" y="7176"/>
                    <a:pt x="2201" y="7235"/>
                  </a:cubicBezTo>
                  <a:cubicBezTo>
                    <a:pt x="2358" y="7296"/>
                    <a:pt x="2529" y="7326"/>
                    <a:pt x="2709" y="7326"/>
                  </a:cubicBezTo>
                  <a:cubicBezTo>
                    <a:pt x="2734" y="7326"/>
                    <a:pt x="2760" y="7326"/>
                    <a:pt x="2786" y="7324"/>
                  </a:cubicBezTo>
                  <a:cubicBezTo>
                    <a:pt x="2985" y="7314"/>
                    <a:pt x="3183" y="7265"/>
                    <a:pt x="3381" y="7195"/>
                  </a:cubicBezTo>
                  <a:cubicBezTo>
                    <a:pt x="3778" y="7047"/>
                    <a:pt x="4135" y="6809"/>
                    <a:pt x="4442" y="6561"/>
                  </a:cubicBezTo>
                  <a:cubicBezTo>
                    <a:pt x="4750" y="6313"/>
                    <a:pt x="5017" y="6045"/>
                    <a:pt x="5235" y="5817"/>
                  </a:cubicBezTo>
                  <a:cubicBezTo>
                    <a:pt x="5454" y="5579"/>
                    <a:pt x="5622" y="5371"/>
                    <a:pt x="5741" y="5222"/>
                  </a:cubicBezTo>
                  <a:cubicBezTo>
                    <a:pt x="5807" y="5139"/>
                    <a:pt x="5858" y="5078"/>
                    <a:pt x="5890" y="5040"/>
                  </a:cubicBezTo>
                  <a:close/>
                  <a:moveTo>
                    <a:pt x="11621" y="6848"/>
                  </a:moveTo>
                  <a:lnTo>
                    <a:pt x="11621" y="6848"/>
                  </a:lnTo>
                  <a:cubicBezTo>
                    <a:pt x="11621" y="6849"/>
                    <a:pt x="11690" y="6968"/>
                    <a:pt x="11760" y="7166"/>
                  </a:cubicBezTo>
                  <a:cubicBezTo>
                    <a:pt x="11780" y="7215"/>
                    <a:pt x="11799" y="7265"/>
                    <a:pt x="11809" y="7324"/>
                  </a:cubicBezTo>
                  <a:cubicBezTo>
                    <a:pt x="11819" y="7344"/>
                    <a:pt x="11829" y="7374"/>
                    <a:pt x="11839" y="7404"/>
                  </a:cubicBezTo>
                  <a:cubicBezTo>
                    <a:pt x="11849" y="7433"/>
                    <a:pt x="11849" y="7473"/>
                    <a:pt x="11859" y="7503"/>
                  </a:cubicBezTo>
                  <a:cubicBezTo>
                    <a:pt x="11869" y="7562"/>
                    <a:pt x="11879" y="7632"/>
                    <a:pt x="11889" y="7701"/>
                  </a:cubicBezTo>
                  <a:cubicBezTo>
                    <a:pt x="11899" y="7761"/>
                    <a:pt x="11899" y="7830"/>
                    <a:pt x="11899" y="7899"/>
                  </a:cubicBezTo>
                  <a:cubicBezTo>
                    <a:pt x="11899" y="7969"/>
                    <a:pt x="11899" y="8038"/>
                    <a:pt x="11889" y="8108"/>
                  </a:cubicBezTo>
                  <a:cubicBezTo>
                    <a:pt x="11879" y="8177"/>
                    <a:pt x="11869" y="8247"/>
                    <a:pt x="11849" y="8306"/>
                  </a:cubicBezTo>
                  <a:cubicBezTo>
                    <a:pt x="11839" y="8336"/>
                    <a:pt x="11829" y="8365"/>
                    <a:pt x="11819" y="8395"/>
                  </a:cubicBezTo>
                  <a:cubicBezTo>
                    <a:pt x="11809" y="8425"/>
                    <a:pt x="11799" y="8455"/>
                    <a:pt x="11790" y="8484"/>
                  </a:cubicBezTo>
                  <a:cubicBezTo>
                    <a:pt x="11760" y="8534"/>
                    <a:pt x="11750" y="8594"/>
                    <a:pt x="11720" y="8633"/>
                  </a:cubicBezTo>
                  <a:cubicBezTo>
                    <a:pt x="11690" y="8683"/>
                    <a:pt x="11661" y="8722"/>
                    <a:pt x="11641" y="8752"/>
                  </a:cubicBezTo>
                  <a:cubicBezTo>
                    <a:pt x="11611" y="8782"/>
                    <a:pt x="11591" y="8812"/>
                    <a:pt x="11571" y="8841"/>
                  </a:cubicBezTo>
                  <a:cubicBezTo>
                    <a:pt x="11532" y="8881"/>
                    <a:pt x="11512" y="8911"/>
                    <a:pt x="11512" y="8911"/>
                  </a:cubicBezTo>
                  <a:cubicBezTo>
                    <a:pt x="11512" y="8911"/>
                    <a:pt x="11532" y="8881"/>
                    <a:pt x="11561" y="8832"/>
                  </a:cubicBezTo>
                  <a:cubicBezTo>
                    <a:pt x="11571" y="8802"/>
                    <a:pt x="11591" y="8772"/>
                    <a:pt x="11621" y="8742"/>
                  </a:cubicBezTo>
                  <a:cubicBezTo>
                    <a:pt x="11631" y="8703"/>
                    <a:pt x="11651" y="8663"/>
                    <a:pt x="11680" y="8613"/>
                  </a:cubicBezTo>
                  <a:cubicBezTo>
                    <a:pt x="11700" y="8574"/>
                    <a:pt x="11720" y="8514"/>
                    <a:pt x="11740" y="8465"/>
                  </a:cubicBezTo>
                  <a:cubicBezTo>
                    <a:pt x="11760" y="8415"/>
                    <a:pt x="11770" y="8356"/>
                    <a:pt x="11780" y="8286"/>
                  </a:cubicBezTo>
                  <a:cubicBezTo>
                    <a:pt x="11799" y="8227"/>
                    <a:pt x="11799" y="8167"/>
                    <a:pt x="11809" y="8098"/>
                  </a:cubicBezTo>
                  <a:cubicBezTo>
                    <a:pt x="11819" y="8038"/>
                    <a:pt x="11819" y="7969"/>
                    <a:pt x="11819" y="7899"/>
                  </a:cubicBezTo>
                  <a:cubicBezTo>
                    <a:pt x="11819" y="7840"/>
                    <a:pt x="11819" y="7771"/>
                    <a:pt x="11809" y="7701"/>
                  </a:cubicBezTo>
                  <a:cubicBezTo>
                    <a:pt x="11809" y="7642"/>
                    <a:pt x="11799" y="7572"/>
                    <a:pt x="11790" y="7513"/>
                  </a:cubicBezTo>
                  <a:cubicBezTo>
                    <a:pt x="11780" y="7453"/>
                    <a:pt x="11770" y="7394"/>
                    <a:pt x="11760" y="7334"/>
                  </a:cubicBezTo>
                  <a:cubicBezTo>
                    <a:pt x="11750" y="7275"/>
                    <a:pt x="11730" y="7225"/>
                    <a:pt x="11720" y="7176"/>
                  </a:cubicBezTo>
                  <a:cubicBezTo>
                    <a:pt x="11690" y="7077"/>
                    <a:pt x="11671" y="6997"/>
                    <a:pt x="11651" y="6938"/>
                  </a:cubicBezTo>
                  <a:cubicBezTo>
                    <a:pt x="11631" y="6878"/>
                    <a:pt x="11621" y="6849"/>
                    <a:pt x="11621" y="6848"/>
                  </a:cubicBezTo>
                  <a:close/>
                  <a:moveTo>
                    <a:pt x="7000" y="5262"/>
                  </a:moveTo>
                  <a:lnTo>
                    <a:pt x="7000" y="5262"/>
                  </a:lnTo>
                  <a:cubicBezTo>
                    <a:pt x="7000" y="5262"/>
                    <a:pt x="7020" y="5371"/>
                    <a:pt x="7050" y="5559"/>
                  </a:cubicBezTo>
                  <a:cubicBezTo>
                    <a:pt x="7090" y="5738"/>
                    <a:pt x="7139" y="6006"/>
                    <a:pt x="7219" y="6313"/>
                  </a:cubicBezTo>
                  <a:cubicBezTo>
                    <a:pt x="7298" y="6620"/>
                    <a:pt x="7407" y="6987"/>
                    <a:pt x="7566" y="7354"/>
                  </a:cubicBezTo>
                  <a:cubicBezTo>
                    <a:pt x="7714" y="7711"/>
                    <a:pt x="7923" y="8088"/>
                    <a:pt x="8200" y="8405"/>
                  </a:cubicBezTo>
                  <a:cubicBezTo>
                    <a:pt x="8339" y="8564"/>
                    <a:pt x="8488" y="8703"/>
                    <a:pt x="8666" y="8802"/>
                  </a:cubicBezTo>
                  <a:cubicBezTo>
                    <a:pt x="8835" y="8911"/>
                    <a:pt x="9023" y="8980"/>
                    <a:pt x="9221" y="9010"/>
                  </a:cubicBezTo>
                  <a:cubicBezTo>
                    <a:pt x="9306" y="9023"/>
                    <a:pt x="9392" y="9029"/>
                    <a:pt x="9476" y="9029"/>
                  </a:cubicBezTo>
                  <a:cubicBezTo>
                    <a:pt x="9578" y="9029"/>
                    <a:pt x="9679" y="9021"/>
                    <a:pt x="9777" y="9010"/>
                  </a:cubicBezTo>
                  <a:cubicBezTo>
                    <a:pt x="9866" y="9000"/>
                    <a:pt x="9955" y="8990"/>
                    <a:pt x="10044" y="8970"/>
                  </a:cubicBezTo>
                  <a:cubicBezTo>
                    <a:pt x="10124" y="8960"/>
                    <a:pt x="10213" y="8941"/>
                    <a:pt x="10282" y="8921"/>
                  </a:cubicBezTo>
                  <a:cubicBezTo>
                    <a:pt x="10441" y="8881"/>
                    <a:pt x="10580" y="8832"/>
                    <a:pt x="10699" y="8782"/>
                  </a:cubicBezTo>
                  <a:cubicBezTo>
                    <a:pt x="10818" y="8732"/>
                    <a:pt x="10907" y="8673"/>
                    <a:pt x="10986" y="8613"/>
                  </a:cubicBezTo>
                  <a:cubicBezTo>
                    <a:pt x="11056" y="8554"/>
                    <a:pt x="11105" y="8504"/>
                    <a:pt x="11135" y="8465"/>
                  </a:cubicBezTo>
                  <a:cubicBezTo>
                    <a:pt x="11154" y="8440"/>
                    <a:pt x="11168" y="8419"/>
                    <a:pt x="11177" y="8407"/>
                  </a:cubicBezTo>
                  <a:lnTo>
                    <a:pt x="11177" y="8407"/>
                  </a:lnTo>
                  <a:cubicBezTo>
                    <a:pt x="11176" y="8410"/>
                    <a:pt x="11175" y="8412"/>
                    <a:pt x="11175" y="8415"/>
                  </a:cubicBezTo>
                  <a:cubicBezTo>
                    <a:pt x="11165" y="8425"/>
                    <a:pt x="11155" y="8445"/>
                    <a:pt x="11145" y="8465"/>
                  </a:cubicBezTo>
                  <a:cubicBezTo>
                    <a:pt x="11115" y="8514"/>
                    <a:pt x="11076" y="8574"/>
                    <a:pt x="11006" y="8633"/>
                  </a:cubicBezTo>
                  <a:cubicBezTo>
                    <a:pt x="10867" y="8762"/>
                    <a:pt x="10620" y="8901"/>
                    <a:pt x="10312" y="9000"/>
                  </a:cubicBezTo>
                  <a:cubicBezTo>
                    <a:pt x="10233" y="9030"/>
                    <a:pt x="10153" y="9050"/>
                    <a:pt x="10064" y="9069"/>
                  </a:cubicBezTo>
                  <a:cubicBezTo>
                    <a:pt x="9975" y="9089"/>
                    <a:pt x="9886" y="9109"/>
                    <a:pt x="9797" y="9129"/>
                  </a:cubicBezTo>
                  <a:cubicBezTo>
                    <a:pt x="9677" y="9142"/>
                    <a:pt x="9554" y="9154"/>
                    <a:pt x="9427" y="9154"/>
                  </a:cubicBezTo>
                  <a:cubicBezTo>
                    <a:pt x="9353" y="9154"/>
                    <a:pt x="9278" y="9150"/>
                    <a:pt x="9202" y="9139"/>
                  </a:cubicBezTo>
                  <a:cubicBezTo>
                    <a:pt x="8993" y="9109"/>
                    <a:pt x="8775" y="9050"/>
                    <a:pt x="8587" y="8931"/>
                  </a:cubicBezTo>
                  <a:cubicBezTo>
                    <a:pt x="8398" y="8822"/>
                    <a:pt x="8230" y="8673"/>
                    <a:pt x="8081" y="8504"/>
                  </a:cubicBezTo>
                  <a:cubicBezTo>
                    <a:pt x="7932" y="8346"/>
                    <a:pt x="7813" y="8157"/>
                    <a:pt x="7704" y="7969"/>
                  </a:cubicBezTo>
                  <a:cubicBezTo>
                    <a:pt x="7595" y="7780"/>
                    <a:pt x="7516" y="7592"/>
                    <a:pt x="7437" y="7404"/>
                  </a:cubicBezTo>
                  <a:cubicBezTo>
                    <a:pt x="7288" y="7017"/>
                    <a:pt x="7189" y="6650"/>
                    <a:pt x="7129" y="6333"/>
                  </a:cubicBezTo>
                  <a:cubicBezTo>
                    <a:pt x="7070" y="6016"/>
                    <a:pt x="7040" y="5748"/>
                    <a:pt x="7020" y="5559"/>
                  </a:cubicBezTo>
                  <a:cubicBezTo>
                    <a:pt x="7010" y="5470"/>
                    <a:pt x="7010" y="5391"/>
                    <a:pt x="7010" y="5341"/>
                  </a:cubicBezTo>
                  <a:cubicBezTo>
                    <a:pt x="7000" y="5292"/>
                    <a:pt x="7000" y="5262"/>
                    <a:pt x="7000" y="5262"/>
                  </a:cubicBezTo>
                  <a:close/>
                  <a:moveTo>
                    <a:pt x="6235" y="0"/>
                  </a:moveTo>
                  <a:cubicBezTo>
                    <a:pt x="6212" y="0"/>
                    <a:pt x="6190" y="3"/>
                    <a:pt x="6168" y="7"/>
                  </a:cubicBezTo>
                  <a:cubicBezTo>
                    <a:pt x="5811" y="86"/>
                    <a:pt x="5632" y="681"/>
                    <a:pt x="5771" y="1375"/>
                  </a:cubicBezTo>
                  <a:cubicBezTo>
                    <a:pt x="5830" y="1673"/>
                    <a:pt x="5939" y="1940"/>
                    <a:pt x="6078" y="2149"/>
                  </a:cubicBezTo>
                  <a:cubicBezTo>
                    <a:pt x="6128" y="2634"/>
                    <a:pt x="6187" y="3219"/>
                    <a:pt x="6237" y="3785"/>
                  </a:cubicBezTo>
                  <a:cubicBezTo>
                    <a:pt x="6237" y="3854"/>
                    <a:pt x="6247" y="3923"/>
                    <a:pt x="6247" y="3983"/>
                  </a:cubicBezTo>
                  <a:cubicBezTo>
                    <a:pt x="6088" y="4231"/>
                    <a:pt x="5930" y="4469"/>
                    <a:pt x="5781" y="4687"/>
                  </a:cubicBezTo>
                  <a:cubicBezTo>
                    <a:pt x="4779" y="6144"/>
                    <a:pt x="3758" y="7017"/>
                    <a:pt x="2905" y="7136"/>
                  </a:cubicBezTo>
                  <a:cubicBezTo>
                    <a:pt x="2835" y="7146"/>
                    <a:pt x="2765" y="7151"/>
                    <a:pt x="2696" y="7151"/>
                  </a:cubicBezTo>
                  <a:cubicBezTo>
                    <a:pt x="2351" y="7151"/>
                    <a:pt x="2030" y="7026"/>
                    <a:pt x="1716" y="6769"/>
                  </a:cubicBezTo>
                  <a:cubicBezTo>
                    <a:pt x="1200" y="6343"/>
                    <a:pt x="922" y="5956"/>
                    <a:pt x="932" y="5659"/>
                  </a:cubicBezTo>
                  <a:cubicBezTo>
                    <a:pt x="942" y="5272"/>
                    <a:pt x="1388" y="4925"/>
                    <a:pt x="1775" y="4637"/>
                  </a:cubicBezTo>
                  <a:cubicBezTo>
                    <a:pt x="1815" y="4667"/>
                    <a:pt x="1864" y="4717"/>
                    <a:pt x="1914" y="4766"/>
                  </a:cubicBezTo>
                  <a:cubicBezTo>
                    <a:pt x="1954" y="4806"/>
                    <a:pt x="1993" y="4846"/>
                    <a:pt x="2023" y="4875"/>
                  </a:cubicBezTo>
                  <a:cubicBezTo>
                    <a:pt x="2039" y="4883"/>
                    <a:pt x="2068" y="4911"/>
                    <a:pt x="2104" y="4911"/>
                  </a:cubicBezTo>
                  <a:cubicBezTo>
                    <a:pt x="2113" y="4911"/>
                    <a:pt x="2122" y="4909"/>
                    <a:pt x="2132" y="4905"/>
                  </a:cubicBezTo>
                  <a:cubicBezTo>
                    <a:pt x="2162" y="4885"/>
                    <a:pt x="2182" y="4865"/>
                    <a:pt x="2182" y="4836"/>
                  </a:cubicBezTo>
                  <a:cubicBezTo>
                    <a:pt x="2261" y="3745"/>
                    <a:pt x="2707" y="2872"/>
                    <a:pt x="2717" y="2843"/>
                  </a:cubicBezTo>
                  <a:cubicBezTo>
                    <a:pt x="2747" y="2813"/>
                    <a:pt x="2737" y="2773"/>
                    <a:pt x="2707" y="2744"/>
                  </a:cubicBezTo>
                  <a:cubicBezTo>
                    <a:pt x="2689" y="2735"/>
                    <a:pt x="2671" y="2730"/>
                    <a:pt x="2654" y="2730"/>
                  </a:cubicBezTo>
                  <a:cubicBezTo>
                    <a:pt x="2634" y="2730"/>
                    <a:pt x="2614" y="2737"/>
                    <a:pt x="2598" y="2753"/>
                  </a:cubicBezTo>
                  <a:cubicBezTo>
                    <a:pt x="2588" y="2773"/>
                    <a:pt x="2053" y="3269"/>
                    <a:pt x="1368" y="3795"/>
                  </a:cubicBezTo>
                  <a:cubicBezTo>
                    <a:pt x="1339" y="3814"/>
                    <a:pt x="1309" y="3834"/>
                    <a:pt x="1269" y="3864"/>
                  </a:cubicBezTo>
                  <a:lnTo>
                    <a:pt x="1259" y="3874"/>
                  </a:lnTo>
                  <a:cubicBezTo>
                    <a:pt x="734" y="4261"/>
                    <a:pt x="30" y="4796"/>
                    <a:pt x="20" y="5639"/>
                  </a:cubicBezTo>
                  <a:cubicBezTo>
                    <a:pt x="0" y="6244"/>
                    <a:pt x="367" y="6848"/>
                    <a:pt x="1131" y="7473"/>
                  </a:cubicBezTo>
                  <a:cubicBezTo>
                    <a:pt x="1609" y="7869"/>
                    <a:pt x="2136" y="8073"/>
                    <a:pt x="2694" y="8073"/>
                  </a:cubicBezTo>
                  <a:cubicBezTo>
                    <a:pt x="2806" y="8073"/>
                    <a:pt x="2920" y="8065"/>
                    <a:pt x="3034" y="8048"/>
                  </a:cubicBezTo>
                  <a:cubicBezTo>
                    <a:pt x="4373" y="7860"/>
                    <a:pt x="5583" y="6551"/>
                    <a:pt x="6396" y="5411"/>
                  </a:cubicBezTo>
                  <a:cubicBezTo>
                    <a:pt x="6564" y="6809"/>
                    <a:pt x="7010" y="8524"/>
                    <a:pt x="8101" y="9327"/>
                  </a:cubicBezTo>
                  <a:cubicBezTo>
                    <a:pt x="8511" y="9628"/>
                    <a:pt x="8976" y="9782"/>
                    <a:pt x="9491" y="9782"/>
                  </a:cubicBezTo>
                  <a:cubicBezTo>
                    <a:pt x="9672" y="9782"/>
                    <a:pt x="9860" y="9763"/>
                    <a:pt x="10054" y="9724"/>
                  </a:cubicBezTo>
                  <a:cubicBezTo>
                    <a:pt x="11016" y="9536"/>
                    <a:pt x="11621" y="9179"/>
                    <a:pt x="11899" y="8633"/>
                  </a:cubicBezTo>
                  <a:cubicBezTo>
                    <a:pt x="12285" y="7890"/>
                    <a:pt x="11918" y="7086"/>
                    <a:pt x="11641" y="6501"/>
                  </a:cubicBezTo>
                  <a:lnTo>
                    <a:pt x="11641" y="6482"/>
                  </a:lnTo>
                  <a:cubicBezTo>
                    <a:pt x="11621" y="6442"/>
                    <a:pt x="11601" y="6402"/>
                    <a:pt x="11591" y="6373"/>
                  </a:cubicBezTo>
                  <a:cubicBezTo>
                    <a:pt x="11234" y="5579"/>
                    <a:pt x="10996" y="4895"/>
                    <a:pt x="10996" y="4865"/>
                  </a:cubicBezTo>
                  <a:cubicBezTo>
                    <a:pt x="10988" y="4840"/>
                    <a:pt x="10957" y="4814"/>
                    <a:pt x="10923" y="4814"/>
                  </a:cubicBezTo>
                  <a:cubicBezTo>
                    <a:pt x="10918" y="4814"/>
                    <a:pt x="10912" y="4814"/>
                    <a:pt x="10907" y="4816"/>
                  </a:cubicBezTo>
                  <a:cubicBezTo>
                    <a:pt x="10867" y="4816"/>
                    <a:pt x="10838" y="4855"/>
                    <a:pt x="10838" y="4895"/>
                  </a:cubicBezTo>
                  <a:cubicBezTo>
                    <a:pt x="10838" y="4925"/>
                    <a:pt x="10818" y="5906"/>
                    <a:pt x="10372" y="6898"/>
                  </a:cubicBezTo>
                  <a:cubicBezTo>
                    <a:pt x="10362" y="6928"/>
                    <a:pt x="10362" y="6958"/>
                    <a:pt x="10382" y="6977"/>
                  </a:cubicBezTo>
                  <a:cubicBezTo>
                    <a:pt x="10399" y="7007"/>
                    <a:pt x="10427" y="7015"/>
                    <a:pt x="10451" y="7015"/>
                  </a:cubicBezTo>
                  <a:cubicBezTo>
                    <a:pt x="10468" y="7015"/>
                    <a:pt x="10483" y="7011"/>
                    <a:pt x="10491" y="7007"/>
                  </a:cubicBezTo>
                  <a:cubicBezTo>
                    <a:pt x="10530" y="6997"/>
                    <a:pt x="10580" y="6987"/>
                    <a:pt x="10639" y="6967"/>
                  </a:cubicBezTo>
                  <a:cubicBezTo>
                    <a:pt x="10699" y="6948"/>
                    <a:pt x="10778" y="6928"/>
                    <a:pt x="10818" y="6918"/>
                  </a:cubicBezTo>
                  <a:lnTo>
                    <a:pt x="10828" y="6918"/>
                  </a:lnTo>
                  <a:cubicBezTo>
                    <a:pt x="11026" y="7354"/>
                    <a:pt x="11254" y="7880"/>
                    <a:pt x="11086" y="8217"/>
                  </a:cubicBezTo>
                  <a:cubicBezTo>
                    <a:pt x="10947" y="8484"/>
                    <a:pt x="10530" y="8693"/>
                    <a:pt x="9876" y="8822"/>
                  </a:cubicBezTo>
                  <a:cubicBezTo>
                    <a:pt x="9741" y="8849"/>
                    <a:pt x="9612" y="8863"/>
                    <a:pt x="9489" y="8863"/>
                  </a:cubicBezTo>
                  <a:cubicBezTo>
                    <a:pt x="9170" y="8863"/>
                    <a:pt x="8890" y="8770"/>
                    <a:pt x="8646" y="8584"/>
                  </a:cubicBezTo>
                  <a:cubicBezTo>
                    <a:pt x="7952" y="8078"/>
                    <a:pt x="7466" y="6829"/>
                    <a:pt x="7278" y="5064"/>
                  </a:cubicBezTo>
                  <a:cubicBezTo>
                    <a:pt x="7248" y="4806"/>
                    <a:pt x="7219" y="4518"/>
                    <a:pt x="7189" y="4221"/>
                  </a:cubicBezTo>
                  <a:cubicBezTo>
                    <a:pt x="7228" y="4171"/>
                    <a:pt x="7268" y="4112"/>
                    <a:pt x="7298" y="4062"/>
                  </a:cubicBezTo>
                  <a:cubicBezTo>
                    <a:pt x="7615" y="3576"/>
                    <a:pt x="7942" y="3091"/>
                    <a:pt x="8220" y="2684"/>
                  </a:cubicBezTo>
                  <a:cubicBezTo>
                    <a:pt x="8438" y="2575"/>
                    <a:pt x="8666" y="2387"/>
                    <a:pt x="8855" y="2149"/>
                  </a:cubicBezTo>
                  <a:cubicBezTo>
                    <a:pt x="9301" y="1603"/>
                    <a:pt x="9430" y="998"/>
                    <a:pt x="9152" y="760"/>
                  </a:cubicBezTo>
                  <a:cubicBezTo>
                    <a:pt x="9082" y="703"/>
                    <a:pt x="8994" y="676"/>
                    <a:pt x="8893" y="676"/>
                  </a:cubicBezTo>
                  <a:cubicBezTo>
                    <a:pt x="8593" y="676"/>
                    <a:pt x="8185" y="917"/>
                    <a:pt x="7843" y="1326"/>
                  </a:cubicBezTo>
                  <a:cubicBezTo>
                    <a:pt x="7595" y="1623"/>
                    <a:pt x="7437" y="1970"/>
                    <a:pt x="7407" y="2258"/>
                  </a:cubicBezTo>
                  <a:cubicBezTo>
                    <a:pt x="7298" y="2416"/>
                    <a:pt x="7179" y="2585"/>
                    <a:pt x="7060" y="2763"/>
                  </a:cubicBezTo>
                  <a:cubicBezTo>
                    <a:pt x="7040" y="2555"/>
                    <a:pt x="7020" y="2347"/>
                    <a:pt x="7000" y="2149"/>
                  </a:cubicBezTo>
                  <a:cubicBezTo>
                    <a:pt x="7109" y="1891"/>
                    <a:pt x="7129" y="1504"/>
                    <a:pt x="7050" y="1127"/>
                  </a:cubicBezTo>
                  <a:cubicBezTo>
                    <a:pt x="6920" y="477"/>
                    <a:pt x="6572" y="0"/>
                    <a:pt x="62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36" name="Google Shape;5655;p46">
            <a:extLst>
              <a:ext uri="{FF2B5EF4-FFF2-40B4-BE49-F238E27FC236}">
                <a16:creationId xmlns:a16="http://schemas.microsoft.com/office/drawing/2014/main" id="{455A5125-3789-8C4E-53F5-BD780FFBF4CF}"/>
              </a:ext>
            </a:extLst>
          </p:cNvPr>
          <p:cNvGrpSpPr/>
          <p:nvPr/>
        </p:nvGrpSpPr>
        <p:grpSpPr>
          <a:xfrm>
            <a:off x="255413" y="309971"/>
            <a:ext cx="1225725" cy="946174"/>
            <a:chOff x="1978805" y="2416404"/>
            <a:chExt cx="659141" cy="656863"/>
          </a:xfrm>
        </p:grpSpPr>
        <p:grpSp>
          <p:nvGrpSpPr>
            <p:cNvPr id="37" name="Google Shape;5656;p46">
              <a:extLst>
                <a:ext uri="{FF2B5EF4-FFF2-40B4-BE49-F238E27FC236}">
                  <a16:creationId xmlns:a16="http://schemas.microsoft.com/office/drawing/2014/main" id="{920F7BEA-1C7E-D828-0535-8F23353C5FB2}"/>
                </a:ext>
              </a:extLst>
            </p:cNvPr>
            <p:cNvGrpSpPr/>
            <p:nvPr/>
          </p:nvGrpSpPr>
          <p:grpSpPr>
            <a:xfrm>
              <a:off x="1978805" y="2416404"/>
              <a:ext cx="659141" cy="656863"/>
              <a:chOff x="4777708" y="4200189"/>
              <a:chExt cx="348034" cy="346831"/>
            </a:xfrm>
          </p:grpSpPr>
          <p:sp>
            <p:nvSpPr>
              <p:cNvPr id="41" name="Google Shape;5657;p46">
                <a:extLst>
                  <a:ext uri="{FF2B5EF4-FFF2-40B4-BE49-F238E27FC236}">
                    <a16:creationId xmlns:a16="http://schemas.microsoft.com/office/drawing/2014/main" id="{9FA3C0E1-8060-D789-E20E-8A9C2B68D3C0}"/>
                  </a:ext>
                </a:extLst>
              </p:cNvPr>
              <p:cNvSpPr/>
              <p:nvPr/>
            </p:nvSpPr>
            <p:spPr>
              <a:xfrm>
                <a:off x="4777708" y="4200189"/>
                <a:ext cx="348034" cy="346831"/>
              </a:xfrm>
              <a:custGeom>
                <a:avLst/>
                <a:gdLst/>
                <a:ahLst/>
                <a:cxnLst/>
                <a:rect l="l" t="t" r="r" b="b"/>
                <a:pathLst>
                  <a:path w="10653" h="10617" extrusionOk="0">
                    <a:moveTo>
                      <a:pt x="7940" y="0"/>
                    </a:moveTo>
                    <a:cubicBezTo>
                      <a:pt x="7762" y="0"/>
                      <a:pt x="7601" y="71"/>
                      <a:pt x="7494" y="196"/>
                    </a:cubicBezTo>
                    <a:lnTo>
                      <a:pt x="178" y="7494"/>
                    </a:lnTo>
                    <a:cubicBezTo>
                      <a:pt x="71" y="7619"/>
                      <a:pt x="0" y="7779"/>
                      <a:pt x="0" y="7958"/>
                    </a:cubicBezTo>
                    <a:cubicBezTo>
                      <a:pt x="0" y="8136"/>
                      <a:pt x="71" y="8297"/>
                      <a:pt x="178" y="8422"/>
                    </a:cubicBezTo>
                    <a:lnTo>
                      <a:pt x="482" y="8707"/>
                    </a:lnTo>
                    <a:cubicBezTo>
                      <a:pt x="607" y="8832"/>
                      <a:pt x="767" y="8904"/>
                      <a:pt x="946" y="8904"/>
                    </a:cubicBezTo>
                    <a:cubicBezTo>
                      <a:pt x="1124" y="8886"/>
                      <a:pt x="1303" y="8814"/>
                      <a:pt x="1427" y="8689"/>
                    </a:cubicBezTo>
                    <a:lnTo>
                      <a:pt x="5656" y="4086"/>
                    </a:lnTo>
                    <a:lnTo>
                      <a:pt x="6120" y="4550"/>
                    </a:lnTo>
                    <a:cubicBezTo>
                      <a:pt x="6174" y="4621"/>
                      <a:pt x="6263" y="4639"/>
                      <a:pt x="6334" y="4639"/>
                    </a:cubicBezTo>
                    <a:cubicBezTo>
                      <a:pt x="6423" y="4639"/>
                      <a:pt x="6495" y="4621"/>
                      <a:pt x="6566" y="4550"/>
                    </a:cubicBezTo>
                    <a:cubicBezTo>
                      <a:pt x="6691" y="4425"/>
                      <a:pt x="6691" y="4229"/>
                      <a:pt x="6566" y="4104"/>
                    </a:cubicBezTo>
                    <a:lnTo>
                      <a:pt x="6067" y="3622"/>
                    </a:lnTo>
                    <a:lnTo>
                      <a:pt x="6655" y="2998"/>
                    </a:lnTo>
                    <a:lnTo>
                      <a:pt x="7155" y="3515"/>
                    </a:lnTo>
                    <a:cubicBezTo>
                      <a:pt x="7226" y="3569"/>
                      <a:pt x="7298" y="3604"/>
                      <a:pt x="7387" y="3604"/>
                    </a:cubicBezTo>
                    <a:cubicBezTo>
                      <a:pt x="7458" y="3604"/>
                      <a:pt x="7547" y="3569"/>
                      <a:pt x="7601" y="3515"/>
                    </a:cubicBezTo>
                    <a:cubicBezTo>
                      <a:pt x="7726" y="3390"/>
                      <a:pt x="7726" y="3194"/>
                      <a:pt x="7601" y="3069"/>
                    </a:cubicBezTo>
                    <a:lnTo>
                      <a:pt x="7066" y="2534"/>
                    </a:lnTo>
                    <a:lnTo>
                      <a:pt x="8404" y="1088"/>
                    </a:lnTo>
                    <a:lnTo>
                      <a:pt x="9278" y="1981"/>
                    </a:lnTo>
                    <a:cubicBezTo>
                      <a:pt x="9760" y="2444"/>
                      <a:pt x="10028" y="3087"/>
                      <a:pt x="10028" y="3747"/>
                    </a:cubicBezTo>
                    <a:cubicBezTo>
                      <a:pt x="10028" y="4407"/>
                      <a:pt x="9760" y="5032"/>
                      <a:pt x="9278" y="5513"/>
                    </a:cubicBezTo>
                    <a:lnTo>
                      <a:pt x="7066" y="7726"/>
                    </a:lnTo>
                    <a:cubicBezTo>
                      <a:pt x="6745" y="8047"/>
                      <a:pt x="6566" y="8475"/>
                      <a:pt x="6566" y="8921"/>
                    </a:cubicBezTo>
                    <a:cubicBezTo>
                      <a:pt x="6566" y="9385"/>
                      <a:pt x="6745" y="9813"/>
                      <a:pt x="7066" y="10135"/>
                    </a:cubicBezTo>
                    <a:cubicBezTo>
                      <a:pt x="7387" y="10456"/>
                      <a:pt x="7815" y="10616"/>
                      <a:pt x="8261" y="10616"/>
                    </a:cubicBezTo>
                    <a:cubicBezTo>
                      <a:pt x="8725" y="10616"/>
                      <a:pt x="9153" y="10456"/>
                      <a:pt x="9474" y="10135"/>
                    </a:cubicBezTo>
                    <a:cubicBezTo>
                      <a:pt x="9582" y="10010"/>
                      <a:pt x="9582" y="9813"/>
                      <a:pt x="9474" y="9689"/>
                    </a:cubicBezTo>
                    <a:cubicBezTo>
                      <a:pt x="9412" y="9626"/>
                      <a:pt x="9332" y="9595"/>
                      <a:pt x="9251" y="9595"/>
                    </a:cubicBezTo>
                    <a:cubicBezTo>
                      <a:pt x="9171" y="9595"/>
                      <a:pt x="9091" y="9626"/>
                      <a:pt x="9028" y="9689"/>
                    </a:cubicBezTo>
                    <a:cubicBezTo>
                      <a:pt x="8832" y="9885"/>
                      <a:pt x="8547" y="9992"/>
                      <a:pt x="8261" y="9992"/>
                    </a:cubicBezTo>
                    <a:cubicBezTo>
                      <a:pt x="7976" y="9992"/>
                      <a:pt x="7708" y="9885"/>
                      <a:pt x="7512" y="9689"/>
                    </a:cubicBezTo>
                    <a:cubicBezTo>
                      <a:pt x="7316" y="9474"/>
                      <a:pt x="7191" y="9207"/>
                      <a:pt x="7191" y="8921"/>
                    </a:cubicBezTo>
                    <a:cubicBezTo>
                      <a:pt x="7191" y="8636"/>
                      <a:pt x="7316" y="8368"/>
                      <a:pt x="7512" y="8172"/>
                    </a:cubicBezTo>
                    <a:lnTo>
                      <a:pt x="9724" y="5959"/>
                    </a:lnTo>
                    <a:cubicBezTo>
                      <a:pt x="10313" y="5353"/>
                      <a:pt x="10652" y="4568"/>
                      <a:pt x="10652" y="3747"/>
                    </a:cubicBezTo>
                    <a:cubicBezTo>
                      <a:pt x="10652" y="2908"/>
                      <a:pt x="10313" y="2123"/>
                      <a:pt x="9724" y="1535"/>
                    </a:cubicBezTo>
                    <a:lnTo>
                      <a:pt x="8404" y="196"/>
                    </a:lnTo>
                    <a:cubicBezTo>
                      <a:pt x="8279" y="71"/>
                      <a:pt x="8118" y="0"/>
                      <a:pt x="79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2" name="Google Shape;5658;p46">
                <a:extLst>
                  <a:ext uri="{FF2B5EF4-FFF2-40B4-BE49-F238E27FC236}">
                    <a16:creationId xmlns:a16="http://schemas.microsoft.com/office/drawing/2014/main" id="{B40FB913-750E-679E-8812-049AC699815B}"/>
                  </a:ext>
                </a:extLst>
              </p:cNvPr>
              <p:cNvSpPr/>
              <p:nvPr/>
            </p:nvSpPr>
            <p:spPr>
              <a:xfrm>
                <a:off x="4873301" y="4369799"/>
                <a:ext cx="104936" cy="102609"/>
              </a:xfrm>
              <a:custGeom>
                <a:avLst/>
                <a:gdLst/>
                <a:ahLst/>
                <a:cxnLst/>
                <a:rect l="l" t="t" r="r" b="b"/>
                <a:pathLst>
                  <a:path w="3212" h="3141" extrusionOk="0">
                    <a:moveTo>
                      <a:pt x="2552" y="0"/>
                    </a:moveTo>
                    <a:lnTo>
                      <a:pt x="0" y="2766"/>
                    </a:lnTo>
                    <a:cubicBezTo>
                      <a:pt x="339" y="3016"/>
                      <a:pt x="732" y="3141"/>
                      <a:pt x="1142" y="3141"/>
                    </a:cubicBezTo>
                    <a:cubicBezTo>
                      <a:pt x="1624" y="3141"/>
                      <a:pt x="2106" y="2962"/>
                      <a:pt x="2480" y="2587"/>
                    </a:cubicBezTo>
                    <a:cubicBezTo>
                      <a:pt x="3194" y="1874"/>
                      <a:pt x="3212" y="732"/>
                      <a:pt x="2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38" name="Google Shape;5659;p46">
              <a:extLst>
                <a:ext uri="{FF2B5EF4-FFF2-40B4-BE49-F238E27FC236}">
                  <a16:creationId xmlns:a16="http://schemas.microsoft.com/office/drawing/2014/main" id="{4D74FFBC-EC0D-B76E-EAE1-08AF97F808FB}"/>
                </a:ext>
              </a:extLst>
            </p:cNvPr>
            <p:cNvGrpSpPr/>
            <p:nvPr/>
          </p:nvGrpSpPr>
          <p:grpSpPr>
            <a:xfrm>
              <a:off x="1978805" y="2416404"/>
              <a:ext cx="659141" cy="656863"/>
              <a:chOff x="4777708" y="4200189"/>
              <a:chExt cx="348034" cy="346831"/>
            </a:xfrm>
          </p:grpSpPr>
          <p:sp>
            <p:nvSpPr>
              <p:cNvPr id="39" name="Google Shape;5660;p46">
                <a:extLst>
                  <a:ext uri="{FF2B5EF4-FFF2-40B4-BE49-F238E27FC236}">
                    <a16:creationId xmlns:a16="http://schemas.microsoft.com/office/drawing/2014/main" id="{E32F2A13-95B7-5470-AF0C-031D3E0CD485}"/>
                  </a:ext>
                </a:extLst>
              </p:cNvPr>
              <p:cNvSpPr/>
              <p:nvPr/>
            </p:nvSpPr>
            <p:spPr>
              <a:xfrm>
                <a:off x="4777708" y="4200189"/>
                <a:ext cx="348034" cy="346831"/>
              </a:xfrm>
              <a:custGeom>
                <a:avLst/>
                <a:gdLst/>
                <a:ahLst/>
                <a:cxnLst/>
                <a:rect l="l" t="t" r="r" b="b"/>
                <a:pathLst>
                  <a:path w="10653" h="10617" extrusionOk="0">
                    <a:moveTo>
                      <a:pt x="7940" y="0"/>
                    </a:moveTo>
                    <a:cubicBezTo>
                      <a:pt x="7762" y="0"/>
                      <a:pt x="7601" y="71"/>
                      <a:pt x="7494" y="196"/>
                    </a:cubicBezTo>
                    <a:lnTo>
                      <a:pt x="178" y="7494"/>
                    </a:lnTo>
                    <a:cubicBezTo>
                      <a:pt x="71" y="7619"/>
                      <a:pt x="0" y="7779"/>
                      <a:pt x="0" y="7958"/>
                    </a:cubicBezTo>
                    <a:cubicBezTo>
                      <a:pt x="0" y="8136"/>
                      <a:pt x="71" y="8297"/>
                      <a:pt x="178" y="8422"/>
                    </a:cubicBezTo>
                    <a:lnTo>
                      <a:pt x="482" y="8707"/>
                    </a:lnTo>
                    <a:cubicBezTo>
                      <a:pt x="607" y="8832"/>
                      <a:pt x="767" y="8904"/>
                      <a:pt x="946" y="8904"/>
                    </a:cubicBezTo>
                    <a:cubicBezTo>
                      <a:pt x="1124" y="8886"/>
                      <a:pt x="1303" y="8814"/>
                      <a:pt x="1427" y="8689"/>
                    </a:cubicBezTo>
                    <a:lnTo>
                      <a:pt x="5656" y="4086"/>
                    </a:lnTo>
                    <a:lnTo>
                      <a:pt x="6120" y="4550"/>
                    </a:lnTo>
                    <a:cubicBezTo>
                      <a:pt x="6174" y="4621"/>
                      <a:pt x="6263" y="4639"/>
                      <a:pt x="6334" y="4639"/>
                    </a:cubicBezTo>
                    <a:cubicBezTo>
                      <a:pt x="6423" y="4639"/>
                      <a:pt x="6495" y="4621"/>
                      <a:pt x="6566" y="4550"/>
                    </a:cubicBezTo>
                    <a:cubicBezTo>
                      <a:pt x="6691" y="4425"/>
                      <a:pt x="6691" y="4229"/>
                      <a:pt x="6566" y="4104"/>
                    </a:cubicBezTo>
                    <a:lnTo>
                      <a:pt x="6067" y="3622"/>
                    </a:lnTo>
                    <a:lnTo>
                      <a:pt x="6655" y="2998"/>
                    </a:lnTo>
                    <a:lnTo>
                      <a:pt x="7155" y="3515"/>
                    </a:lnTo>
                    <a:cubicBezTo>
                      <a:pt x="7226" y="3569"/>
                      <a:pt x="7298" y="3604"/>
                      <a:pt x="7387" y="3604"/>
                    </a:cubicBezTo>
                    <a:cubicBezTo>
                      <a:pt x="7458" y="3604"/>
                      <a:pt x="7547" y="3569"/>
                      <a:pt x="7601" y="3515"/>
                    </a:cubicBezTo>
                    <a:cubicBezTo>
                      <a:pt x="7726" y="3390"/>
                      <a:pt x="7726" y="3194"/>
                      <a:pt x="7601" y="3069"/>
                    </a:cubicBezTo>
                    <a:lnTo>
                      <a:pt x="7066" y="2534"/>
                    </a:lnTo>
                    <a:lnTo>
                      <a:pt x="8404" y="1088"/>
                    </a:lnTo>
                    <a:lnTo>
                      <a:pt x="9278" y="1981"/>
                    </a:lnTo>
                    <a:cubicBezTo>
                      <a:pt x="9760" y="2444"/>
                      <a:pt x="10028" y="3087"/>
                      <a:pt x="10028" y="3747"/>
                    </a:cubicBezTo>
                    <a:cubicBezTo>
                      <a:pt x="10028" y="4407"/>
                      <a:pt x="9760" y="5032"/>
                      <a:pt x="9278" y="5513"/>
                    </a:cubicBezTo>
                    <a:lnTo>
                      <a:pt x="7066" y="7726"/>
                    </a:lnTo>
                    <a:cubicBezTo>
                      <a:pt x="6745" y="8047"/>
                      <a:pt x="6566" y="8475"/>
                      <a:pt x="6566" y="8921"/>
                    </a:cubicBezTo>
                    <a:cubicBezTo>
                      <a:pt x="6566" y="9385"/>
                      <a:pt x="6745" y="9813"/>
                      <a:pt x="7066" y="10135"/>
                    </a:cubicBezTo>
                    <a:cubicBezTo>
                      <a:pt x="7387" y="10456"/>
                      <a:pt x="7815" y="10616"/>
                      <a:pt x="8261" y="10616"/>
                    </a:cubicBezTo>
                    <a:cubicBezTo>
                      <a:pt x="8725" y="10616"/>
                      <a:pt x="9153" y="10456"/>
                      <a:pt x="9474" y="10135"/>
                    </a:cubicBezTo>
                    <a:cubicBezTo>
                      <a:pt x="9582" y="10010"/>
                      <a:pt x="9582" y="9813"/>
                      <a:pt x="9474" y="9689"/>
                    </a:cubicBezTo>
                    <a:cubicBezTo>
                      <a:pt x="9412" y="9626"/>
                      <a:pt x="9332" y="9595"/>
                      <a:pt x="9251" y="9595"/>
                    </a:cubicBezTo>
                    <a:cubicBezTo>
                      <a:pt x="9171" y="9595"/>
                      <a:pt x="9091" y="9626"/>
                      <a:pt x="9028" y="9689"/>
                    </a:cubicBezTo>
                    <a:cubicBezTo>
                      <a:pt x="8832" y="9885"/>
                      <a:pt x="8547" y="9992"/>
                      <a:pt x="8261" y="9992"/>
                    </a:cubicBezTo>
                    <a:cubicBezTo>
                      <a:pt x="7976" y="9992"/>
                      <a:pt x="7708" y="9885"/>
                      <a:pt x="7512" y="9689"/>
                    </a:cubicBezTo>
                    <a:cubicBezTo>
                      <a:pt x="7316" y="9474"/>
                      <a:pt x="7191" y="9207"/>
                      <a:pt x="7191" y="8921"/>
                    </a:cubicBezTo>
                    <a:cubicBezTo>
                      <a:pt x="7191" y="8636"/>
                      <a:pt x="7316" y="8368"/>
                      <a:pt x="7512" y="8172"/>
                    </a:cubicBezTo>
                    <a:lnTo>
                      <a:pt x="9724" y="5959"/>
                    </a:lnTo>
                    <a:cubicBezTo>
                      <a:pt x="10313" y="5353"/>
                      <a:pt x="10652" y="4568"/>
                      <a:pt x="10652" y="3747"/>
                    </a:cubicBezTo>
                    <a:cubicBezTo>
                      <a:pt x="10652" y="2908"/>
                      <a:pt x="10313" y="2123"/>
                      <a:pt x="9724" y="1535"/>
                    </a:cubicBezTo>
                    <a:lnTo>
                      <a:pt x="8404" y="196"/>
                    </a:lnTo>
                    <a:cubicBezTo>
                      <a:pt x="8279" y="71"/>
                      <a:pt x="8118" y="0"/>
                      <a:pt x="79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0" name="Google Shape;5661;p46">
                <a:extLst>
                  <a:ext uri="{FF2B5EF4-FFF2-40B4-BE49-F238E27FC236}">
                    <a16:creationId xmlns:a16="http://schemas.microsoft.com/office/drawing/2014/main" id="{43F7A222-A552-8335-CC1B-36A97BB3327E}"/>
                  </a:ext>
                </a:extLst>
              </p:cNvPr>
              <p:cNvSpPr/>
              <p:nvPr/>
            </p:nvSpPr>
            <p:spPr>
              <a:xfrm>
                <a:off x="4873301" y="4369799"/>
                <a:ext cx="104936" cy="102609"/>
              </a:xfrm>
              <a:custGeom>
                <a:avLst/>
                <a:gdLst/>
                <a:ahLst/>
                <a:cxnLst/>
                <a:rect l="l" t="t" r="r" b="b"/>
                <a:pathLst>
                  <a:path w="3212" h="3141" extrusionOk="0">
                    <a:moveTo>
                      <a:pt x="2552" y="0"/>
                    </a:moveTo>
                    <a:lnTo>
                      <a:pt x="0" y="2766"/>
                    </a:lnTo>
                    <a:cubicBezTo>
                      <a:pt x="339" y="3016"/>
                      <a:pt x="732" y="3141"/>
                      <a:pt x="1142" y="3141"/>
                    </a:cubicBezTo>
                    <a:cubicBezTo>
                      <a:pt x="1624" y="3141"/>
                      <a:pt x="2106" y="2962"/>
                      <a:pt x="2480" y="2587"/>
                    </a:cubicBezTo>
                    <a:cubicBezTo>
                      <a:pt x="3194" y="1874"/>
                      <a:pt x="3212" y="732"/>
                      <a:pt x="25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51" name="文字方塊 50">
            <a:extLst>
              <a:ext uri="{FF2B5EF4-FFF2-40B4-BE49-F238E27FC236}">
                <a16:creationId xmlns:a16="http://schemas.microsoft.com/office/drawing/2014/main" id="{239C3A8B-0240-9B68-624F-44E942F3F50D}"/>
              </a:ext>
            </a:extLst>
          </p:cNvPr>
          <p:cNvSpPr txBox="1"/>
          <p:nvPr/>
        </p:nvSpPr>
        <p:spPr>
          <a:xfrm>
            <a:off x="3199546" y="331031"/>
            <a:ext cx="274480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研究動機</a:t>
            </a:r>
          </a:p>
        </p:txBody>
      </p:sp>
      <p:grpSp>
        <p:nvGrpSpPr>
          <p:cNvPr id="58" name="Google Shape;11534;p81">
            <a:extLst>
              <a:ext uri="{FF2B5EF4-FFF2-40B4-BE49-F238E27FC236}">
                <a16:creationId xmlns:a16="http://schemas.microsoft.com/office/drawing/2014/main" id="{A360B45D-B720-0851-FD32-59B0C7D9F328}"/>
              </a:ext>
            </a:extLst>
          </p:cNvPr>
          <p:cNvGrpSpPr/>
          <p:nvPr/>
        </p:nvGrpSpPr>
        <p:grpSpPr>
          <a:xfrm>
            <a:off x="3449118" y="1809750"/>
            <a:ext cx="2245663" cy="1885950"/>
            <a:chOff x="4204684" y="2104422"/>
            <a:chExt cx="699822" cy="637382"/>
          </a:xfrm>
        </p:grpSpPr>
        <p:grpSp>
          <p:nvGrpSpPr>
            <p:cNvPr id="59" name="Google Shape;11535;p81">
              <a:extLst>
                <a:ext uri="{FF2B5EF4-FFF2-40B4-BE49-F238E27FC236}">
                  <a16:creationId xmlns:a16="http://schemas.microsoft.com/office/drawing/2014/main" id="{D7496C35-1CFA-2F8E-86B4-D271DE61F686}"/>
                </a:ext>
              </a:extLst>
            </p:cNvPr>
            <p:cNvGrpSpPr/>
            <p:nvPr/>
          </p:nvGrpSpPr>
          <p:grpSpPr>
            <a:xfrm>
              <a:off x="4204684" y="2430067"/>
              <a:ext cx="342957" cy="311738"/>
              <a:chOff x="4204684" y="2430067"/>
              <a:chExt cx="342957" cy="311738"/>
            </a:xfrm>
          </p:grpSpPr>
          <p:sp>
            <p:nvSpPr>
              <p:cNvPr id="5061" name="Google Shape;11536;p81">
                <a:extLst>
                  <a:ext uri="{FF2B5EF4-FFF2-40B4-BE49-F238E27FC236}">
                    <a16:creationId xmlns:a16="http://schemas.microsoft.com/office/drawing/2014/main" id="{E8ACC768-C2FD-04F9-F932-CA2B57433DFC}"/>
                  </a:ext>
                </a:extLst>
              </p:cNvPr>
              <p:cNvSpPr/>
              <p:nvPr/>
            </p:nvSpPr>
            <p:spPr>
              <a:xfrm>
                <a:off x="4235882" y="2430067"/>
                <a:ext cx="311759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4" extrusionOk="0">
                    <a:moveTo>
                      <a:pt x="1" y="0"/>
                    </a:moveTo>
                    <a:cubicBezTo>
                      <a:pt x="23" y="1056"/>
                      <a:pt x="239" y="2096"/>
                      <a:pt x="641" y="3073"/>
                    </a:cubicBezTo>
                    <a:cubicBezTo>
                      <a:pt x="676" y="3072"/>
                      <a:pt x="710" y="3070"/>
                      <a:pt x="745" y="3070"/>
                    </a:cubicBezTo>
                    <a:cubicBezTo>
                      <a:pt x="1419" y="3070"/>
                      <a:pt x="2047" y="3416"/>
                      <a:pt x="2406" y="3988"/>
                    </a:cubicBezTo>
                    <a:cubicBezTo>
                      <a:pt x="2766" y="4558"/>
                      <a:pt x="2808" y="5272"/>
                      <a:pt x="2516" y="5880"/>
                    </a:cubicBezTo>
                    <a:cubicBezTo>
                      <a:pt x="4076" y="7440"/>
                      <a:pt x="6179" y="8337"/>
                      <a:pt x="8384" y="8383"/>
                    </a:cubicBezTo>
                    <a:lnTo>
                      <a:pt x="8384" y="3190"/>
                    </a:lnTo>
                    <a:cubicBezTo>
                      <a:pt x="6664" y="3094"/>
                      <a:pt x="5290" y="1720"/>
                      <a:pt x="5194" y="0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62" name="Google Shape;11537;p81">
                <a:extLst>
                  <a:ext uri="{FF2B5EF4-FFF2-40B4-BE49-F238E27FC236}">
                    <a16:creationId xmlns:a16="http://schemas.microsoft.com/office/drawing/2014/main" id="{7B7B0C80-5CE4-68C3-F74F-8663D7084587}"/>
                  </a:ext>
                </a:extLst>
              </p:cNvPr>
              <p:cNvSpPr/>
              <p:nvPr/>
            </p:nvSpPr>
            <p:spPr>
              <a:xfrm>
                <a:off x="4204684" y="2558309"/>
                <a:ext cx="117839" cy="117794"/>
              </a:xfrm>
              <a:custGeom>
                <a:avLst/>
                <a:gdLst/>
                <a:ahLst/>
                <a:cxnLst/>
                <a:rect l="l" t="t" r="r" b="b"/>
                <a:pathLst>
                  <a:path w="3169" h="3168" extrusionOk="0">
                    <a:moveTo>
                      <a:pt x="1584" y="0"/>
                    </a:moveTo>
                    <a:cubicBezTo>
                      <a:pt x="710" y="0"/>
                      <a:pt x="1" y="710"/>
                      <a:pt x="1" y="1584"/>
                    </a:cubicBezTo>
                    <a:cubicBezTo>
                      <a:pt x="1" y="2459"/>
                      <a:pt x="710" y="3168"/>
                      <a:pt x="1584" y="3168"/>
                    </a:cubicBezTo>
                    <a:cubicBezTo>
                      <a:pt x="2459" y="3168"/>
                      <a:pt x="3168" y="2459"/>
                      <a:pt x="3168" y="1584"/>
                    </a:cubicBezTo>
                    <a:cubicBezTo>
                      <a:pt x="3168" y="710"/>
                      <a:pt x="2459" y="0"/>
                      <a:pt x="1584" y="0"/>
                    </a:cubicBez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0" name="Google Shape;11538;p81">
              <a:extLst>
                <a:ext uri="{FF2B5EF4-FFF2-40B4-BE49-F238E27FC236}">
                  <a16:creationId xmlns:a16="http://schemas.microsoft.com/office/drawing/2014/main" id="{6DE25537-6519-659B-5793-C65A972879FA}"/>
                </a:ext>
              </a:extLst>
            </p:cNvPr>
            <p:cNvGrpSpPr/>
            <p:nvPr/>
          </p:nvGrpSpPr>
          <p:grpSpPr>
            <a:xfrm>
              <a:off x="4561586" y="2430067"/>
              <a:ext cx="342920" cy="311738"/>
              <a:chOff x="4561586" y="2430067"/>
              <a:chExt cx="342920" cy="311738"/>
            </a:xfrm>
          </p:grpSpPr>
          <p:sp>
            <p:nvSpPr>
              <p:cNvPr id="5059" name="Google Shape;11539;p81">
                <a:extLst>
                  <a:ext uri="{FF2B5EF4-FFF2-40B4-BE49-F238E27FC236}">
                    <a16:creationId xmlns:a16="http://schemas.microsoft.com/office/drawing/2014/main" id="{928D5803-99A3-3E6B-C650-7A4C74080D10}"/>
                  </a:ext>
                </a:extLst>
              </p:cNvPr>
              <p:cNvSpPr/>
              <p:nvPr/>
            </p:nvSpPr>
            <p:spPr>
              <a:xfrm>
                <a:off x="4561586" y="2430067"/>
                <a:ext cx="311759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4" extrusionOk="0">
                    <a:moveTo>
                      <a:pt x="3189" y="0"/>
                    </a:moveTo>
                    <a:cubicBezTo>
                      <a:pt x="3093" y="1720"/>
                      <a:pt x="1721" y="3092"/>
                      <a:pt x="1" y="3190"/>
                    </a:cubicBezTo>
                    <a:lnTo>
                      <a:pt x="1" y="8383"/>
                    </a:lnTo>
                    <a:cubicBezTo>
                      <a:pt x="2206" y="8337"/>
                      <a:pt x="4309" y="7440"/>
                      <a:pt x="5868" y="5880"/>
                    </a:cubicBezTo>
                    <a:cubicBezTo>
                      <a:pt x="5577" y="5272"/>
                      <a:pt x="5618" y="4558"/>
                      <a:pt x="5979" y="3986"/>
                    </a:cubicBezTo>
                    <a:cubicBezTo>
                      <a:pt x="6337" y="3416"/>
                      <a:pt x="6965" y="3070"/>
                      <a:pt x="7639" y="3070"/>
                    </a:cubicBezTo>
                    <a:cubicBezTo>
                      <a:pt x="7675" y="3070"/>
                      <a:pt x="7710" y="3070"/>
                      <a:pt x="7743" y="3073"/>
                    </a:cubicBezTo>
                    <a:cubicBezTo>
                      <a:pt x="8145" y="2096"/>
                      <a:pt x="8362" y="1056"/>
                      <a:pt x="8384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  <p:sp>
            <p:nvSpPr>
              <p:cNvPr id="5060" name="Google Shape;11540;p81">
                <a:extLst>
                  <a:ext uri="{FF2B5EF4-FFF2-40B4-BE49-F238E27FC236}">
                    <a16:creationId xmlns:a16="http://schemas.microsoft.com/office/drawing/2014/main" id="{2AAA2C7E-6BBB-57BC-F133-808DA372A6B1}"/>
                  </a:ext>
                </a:extLst>
              </p:cNvPr>
              <p:cNvSpPr/>
              <p:nvPr/>
            </p:nvSpPr>
            <p:spPr>
              <a:xfrm>
                <a:off x="4786741" y="2558309"/>
                <a:ext cx="117765" cy="117794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168" extrusionOk="0">
                    <a:moveTo>
                      <a:pt x="1583" y="0"/>
                    </a:moveTo>
                    <a:cubicBezTo>
                      <a:pt x="708" y="0"/>
                      <a:pt x="1" y="710"/>
                      <a:pt x="1" y="1584"/>
                    </a:cubicBezTo>
                    <a:cubicBezTo>
                      <a:pt x="1" y="2459"/>
                      <a:pt x="708" y="3168"/>
                      <a:pt x="1583" y="3168"/>
                    </a:cubicBezTo>
                    <a:cubicBezTo>
                      <a:pt x="2457" y="3168"/>
                      <a:pt x="3166" y="2459"/>
                      <a:pt x="3166" y="1584"/>
                    </a:cubicBezTo>
                    <a:cubicBezTo>
                      <a:pt x="3166" y="710"/>
                      <a:pt x="2457" y="0"/>
                      <a:pt x="1583" y="0"/>
                    </a:cubicBez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1" name="Google Shape;11541;p81">
              <a:extLst>
                <a:ext uri="{FF2B5EF4-FFF2-40B4-BE49-F238E27FC236}">
                  <a16:creationId xmlns:a16="http://schemas.microsoft.com/office/drawing/2014/main" id="{BF3FDFA5-EAAA-F58B-9F38-6230DEDCCC7B}"/>
                </a:ext>
              </a:extLst>
            </p:cNvPr>
            <p:cNvGrpSpPr/>
            <p:nvPr/>
          </p:nvGrpSpPr>
          <p:grpSpPr>
            <a:xfrm>
              <a:off x="4561586" y="2104422"/>
              <a:ext cx="342920" cy="311738"/>
              <a:chOff x="4561586" y="2104422"/>
              <a:chExt cx="342920" cy="311738"/>
            </a:xfrm>
          </p:grpSpPr>
          <p:sp>
            <p:nvSpPr>
              <p:cNvPr id="5057" name="Google Shape;11542;p81">
                <a:extLst>
                  <a:ext uri="{FF2B5EF4-FFF2-40B4-BE49-F238E27FC236}">
                    <a16:creationId xmlns:a16="http://schemas.microsoft.com/office/drawing/2014/main" id="{69CBA2E8-2746-9F0C-261A-BD7DDE71B290}"/>
                  </a:ext>
                </a:extLst>
              </p:cNvPr>
              <p:cNvSpPr/>
              <p:nvPr/>
            </p:nvSpPr>
            <p:spPr>
              <a:xfrm>
                <a:off x="4561586" y="2104422"/>
                <a:ext cx="311722" cy="311738"/>
              </a:xfrm>
              <a:custGeom>
                <a:avLst/>
                <a:gdLst/>
                <a:ahLst/>
                <a:cxnLst/>
                <a:rect l="l" t="t" r="r" b="b"/>
                <a:pathLst>
                  <a:path w="8383" h="8384" extrusionOk="0">
                    <a:moveTo>
                      <a:pt x="1" y="1"/>
                    </a:moveTo>
                    <a:lnTo>
                      <a:pt x="1" y="5194"/>
                    </a:lnTo>
                    <a:cubicBezTo>
                      <a:pt x="1721" y="5290"/>
                      <a:pt x="3093" y="6662"/>
                      <a:pt x="3189" y="8384"/>
                    </a:cubicBezTo>
                    <a:lnTo>
                      <a:pt x="8382" y="8384"/>
                    </a:lnTo>
                    <a:cubicBezTo>
                      <a:pt x="8362" y="7328"/>
                      <a:pt x="8144" y="6286"/>
                      <a:pt x="7742" y="5311"/>
                    </a:cubicBezTo>
                    <a:cubicBezTo>
                      <a:pt x="7708" y="5312"/>
                      <a:pt x="7673" y="5314"/>
                      <a:pt x="7638" y="5314"/>
                    </a:cubicBezTo>
                    <a:cubicBezTo>
                      <a:pt x="6964" y="5312"/>
                      <a:pt x="6336" y="4966"/>
                      <a:pt x="5977" y="4396"/>
                    </a:cubicBezTo>
                    <a:cubicBezTo>
                      <a:pt x="5618" y="3825"/>
                      <a:pt x="5577" y="3110"/>
                      <a:pt x="5867" y="2502"/>
                    </a:cubicBezTo>
                    <a:cubicBezTo>
                      <a:pt x="4309" y="942"/>
                      <a:pt x="2206" y="45"/>
                      <a:pt x="1" y="1"/>
                    </a:cubicBezTo>
                    <a:close/>
                  </a:path>
                </a:pathLst>
              </a:custGeom>
              <a:solidFill>
                <a:schemeClr val="bg1">
                  <a:lumMod val="1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8" name="Google Shape;11543;p81">
                <a:extLst>
                  <a:ext uri="{FF2B5EF4-FFF2-40B4-BE49-F238E27FC236}">
                    <a16:creationId xmlns:a16="http://schemas.microsoft.com/office/drawing/2014/main" id="{2DB6C1C5-B795-4ECC-30B3-9ED34DBE3618}"/>
                  </a:ext>
                </a:extLst>
              </p:cNvPr>
              <p:cNvSpPr/>
              <p:nvPr/>
            </p:nvSpPr>
            <p:spPr>
              <a:xfrm>
                <a:off x="4786741" y="2170087"/>
                <a:ext cx="117765" cy="117757"/>
              </a:xfrm>
              <a:custGeom>
                <a:avLst/>
                <a:gdLst/>
                <a:ahLst/>
                <a:cxnLst/>
                <a:rect l="l" t="t" r="r" b="b"/>
                <a:pathLst>
                  <a:path w="3167" h="3167" extrusionOk="0">
                    <a:moveTo>
                      <a:pt x="1583" y="1"/>
                    </a:moveTo>
                    <a:cubicBezTo>
                      <a:pt x="708" y="1"/>
                      <a:pt x="1" y="709"/>
                      <a:pt x="1" y="1583"/>
                    </a:cubicBezTo>
                    <a:cubicBezTo>
                      <a:pt x="1" y="2457"/>
                      <a:pt x="708" y="3167"/>
                      <a:pt x="1583" y="3167"/>
                    </a:cubicBezTo>
                    <a:cubicBezTo>
                      <a:pt x="2457" y="3167"/>
                      <a:pt x="3166" y="2457"/>
                      <a:pt x="3166" y="1583"/>
                    </a:cubicBezTo>
                    <a:cubicBezTo>
                      <a:pt x="3166" y="709"/>
                      <a:pt x="2457" y="1"/>
                      <a:pt x="1583" y="1"/>
                    </a:cubicBezTo>
                    <a:close/>
                  </a:path>
                </a:pathLst>
              </a:custGeom>
              <a:solidFill>
                <a:schemeClr val="bg1">
                  <a:lumMod val="1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62" name="Google Shape;11544;p81">
              <a:extLst>
                <a:ext uri="{FF2B5EF4-FFF2-40B4-BE49-F238E27FC236}">
                  <a16:creationId xmlns:a16="http://schemas.microsoft.com/office/drawing/2014/main" id="{65269A3E-B87D-9B5C-5EB6-938EA735E5A9}"/>
                </a:ext>
              </a:extLst>
            </p:cNvPr>
            <p:cNvGrpSpPr/>
            <p:nvPr/>
          </p:nvGrpSpPr>
          <p:grpSpPr>
            <a:xfrm>
              <a:off x="4204684" y="2104422"/>
              <a:ext cx="342957" cy="311664"/>
              <a:chOff x="4204684" y="2104422"/>
              <a:chExt cx="342957" cy="311664"/>
            </a:xfrm>
          </p:grpSpPr>
          <p:sp>
            <p:nvSpPr>
              <p:cNvPr id="63" name="Google Shape;11545;p81">
                <a:extLst>
                  <a:ext uri="{FF2B5EF4-FFF2-40B4-BE49-F238E27FC236}">
                    <a16:creationId xmlns:a16="http://schemas.microsoft.com/office/drawing/2014/main" id="{5F9EFB17-234A-BAE9-A272-0B84AD459152}"/>
                  </a:ext>
                </a:extLst>
              </p:cNvPr>
              <p:cNvSpPr/>
              <p:nvPr/>
            </p:nvSpPr>
            <p:spPr>
              <a:xfrm>
                <a:off x="4235882" y="2104422"/>
                <a:ext cx="311759" cy="311664"/>
              </a:xfrm>
              <a:custGeom>
                <a:avLst/>
                <a:gdLst/>
                <a:ahLst/>
                <a:cxnLst/>
                <a:rect l="l" t="t" r="r" b="b"/>
                <a:pathLst>
                  <a:path w="8384" h="8382" extrusionOk="0">
                    <a:moveTo>
                      <a:pt x="8384" y="1"/>
                    </a:moveTo>
                    <a:cubicBezTo>
                      <a:pt x="6179" y="45"/>
                      <a:pt x="4076" y="942"/>
                      <a:pt x="2516" y="2502"/>
                    </a:cubicBezTo>
                    <a:cubicBezTo>
                      <a:pt x="2808" y="3110"/>
                      <a:pt x="2766" y="3825"/>
                      <a:pt x="2406" y="4396"/>
                    </a:cubicBezTo>
                    <a:cubicBezTo>
                      <a:pt x="2047" y="4966"/>
                      <a:pt x="1419" y="5312"/>
                      <a:pt x="745" y="5312"/>
                    </a:cubicBezTo>
                    <a:cubicBezTo>
                      <a:pt x="710" y="5312"/>
                      <a:pt x="675" y="5312"/>
                      <a:pt x="641" y="5311"/>
                    </a:cubicBezTo>
                    <a:cubicBezTo>
                      <a:pt x="239" y="6286"/>
                      <a:pt x="23" y="7327"/>
                      <a:pt x="1" y="8382"/>
                    </a:cubicBezTo>
                    <a:lnTo>
                      <a:pt x="5194" y="8382"/>
                    </a:lnTo>
                    <a:cubicBezTo>
                      <a:pt x="5290" y="6662"/>
                      <a:pt x="6664" y="5290"/>
                      <a:pt x="8384" y="5194"/>
                    </a:cubicBezTo>
                    <a:lnTo>
                      <a:pt x="8384" y="1"/>
                    </a:lnTo>
                    <a:close/>
                  </a:path>
                </a:pathLst>
              </a:custGeom>
              <a:solidFill>
                <a:schemeClr val="tx1">
                  <a:lumMod val="90000"/>
                  <a:lumOff val="1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56" name="Google Shape;11546;p81">
                <a:extLst>
                  <a:ext uri="{FF2B5EF4-FFF2-40B4-BE49-F238E27FC236}">
                    <a16:creationId xmlns:a16="http://schemas.microsoft.com/office/drawing/2014/main" id="{816F22EE-1E9A-8776-101B-3EE75517ABEA}"/>
                  </a:ext>
                </a:extLst>
              </p:cNvPr>
              <p:cNvSpPr/>
              <p:nvPr/>
            </p:nvSpPr>
            <p:spPr>
              <a:xfrm>
                <a:off x="4204684" y="2170087"/>
                <a:ext cx="117839" cy="117757"/>
              </a:xfrm>
              <a:custGeom>
                <a:avLst/>
                <a:gdLst/>
                <a:ahLst/>
                <a:cxnLst/>
                <a:rect l="l" t="t" r="r" b="b"/>
                <a:pathLst>
                  <a:path w="3169" h="3167" extrusionOk="0">
                    <a:moveTo>
                      <a:pt x="1584" y="1"/>
                    </a:moveTo>
                    <a:cubicBezTo>
                      <a:pt x="710" y="1"/>
                      <a:pt x="1" y="709"/>
                      <a:pt x="1" y="1583"/>
                    </a:cubicBezTo>
                    <a:cubicBezTo>
                      <a:pt x="1" y="2457"/>
                      <a:pt x="710" y="3167"/>
                      <a:pt x="1584" y="3167"/>
                    </a:cubicBezTo>
                    <a:cubicBezTo>
                      <a:pt x="2459" y="3167"/>
                      <a:pt x="3168" y="2457"/>
                      <a:pt x="3168" y="1583"/>
                    </a:cubicBezTo>
                    <a:cubicBezTo>
                      <a:pt x="3168" y="709"/>
                      <a:pt x="2459" y="1"/>
                      <a:pt x="1584" y="1"/>
                    </a:cubicBezTo>
                    <a:close/>
                  </a:path>
                </a:pathLst>
              </a:custGeom>
              <a:solidFill>
                <a:schemeClr val="tx1">
                  <a:lumMod val="90000"/>
                  <a:lumOff val="10000"/>
                </a:schemeClr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dirty="0"/>
              </a:p>
            </p:txBody>
          </p:sp>
        </p:grpSp>
      </p:grpSp>
      <p:grpSp>
        <p:nvGrpSpPr>
          <p:cNvPr id="5063" name="Google Shape;12467;p83">
            <a:extLst>
              <a:ext uri="{FF2B5EF4-FFF2-40B4-BE49-F238E27FC236}">
                <a16:creationId xmlns:a16="http://schemas.microsoft.com/office/drawing/2014/main" id="{04CCC0A6-F8C4-3A82-BC23-8E06707087E6}"/>
              </a:ext>
            </a:extLst>
          </p:cNvPr>
          <p:cNvGrpSpPr/>
          <p:nvPr/>
        </p:nvGrpSpPr>
        <p:grpSpPr>
          <a:xfrm>
            <a:off x="3872000" y="2085427"/>
            <a:ext cx="439364" cy="467075"/>
            <a:chOff x="4456875" y="2635825"/>
            <a:chExt cx="481825" cy="451700"/>
          </a:xfrm>
        </p:grpSpPr>
        <p:sp>
          <p:nvSpPr>
            <p:cNvPr id="5064" name="Google Shape;12468;p83">
              <a:extLst>
                <a:ext uri="{FF2B5EF4-FFF2-40B4-BE49-F238E27FC236}">
                  <a16:creationId xmlns:a16="http://schemas.microsoft.com/office/drawing/2014/main" id="{4906277A-D202-867D-3EDB-390DE3A8716B}"/>
                </a:ext>
              </a:extLst>
            </p:cNvPr>
            <p:cNvSpPr/>
            <p:nvPr/>
          </p:nvSpPr>
          <p:spPr>
            <a:xfrm>
              <a:off x="4542475" y="3031050"/>
              <a:ext cx="189725" cy="56475"/>
            </a:xfrm>
            <a:custGeom>
              <a:avLst/>
              <a:gdLst/>
              <a:ahLst/>
              <a:cxnLst/>
              <a:rect l="l" t="t" r="r" b="b"/>
              <a:pathLst>
                <a:path w="7589" h="2259" extrusionOk="0">
                  <a:moveTo>
                    <a:pt x="2792" y="0"/>
                  </a:moveTo>
                  <a:lnTo>
                    <a:pt x="2415" y="1130"/>
                  </a:lnTo>
                  <a:lnTo>
                    <a:pt x="567" y="1130"/>
                  </a:lnTo>
                  <a:cubicBezTo>
                    <a:pt x="253" y="1130"/>
                    <a:pt x="0" y="1383"/>
                    <a:pt x="0" y="1696"/>
                  </a:cubicBezTo>
                  <a:cubicBezTo>
                    <a:pt x="0" y="2006"/>
                    <a:pt x="253" y="2259"/>
                    <a:pt x="567" y="2259"/>
                  </a:cubicBezTo>
                  <a:lnTo>
                    <a:pt x="7589" y="2259"/>
                  </a:lnTo>
                  <a:cubicBezTo>
                    <a:pt x="7101" y="1831"/>
                    <a:pt x="6821" y="1214"/>
                    <a:pt x="6821" y="567"/>
                  </a:cubicBezTo>
                  <a:lnTo>
                    <a:pt x="6821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5" name="Google Shape;12469;p83">
              <a:extLst>
                <a:ext uri="{FF2B5EF4-FFF2-40B4-BE49-F238E27FC236}">
                  <a16:creationId xmlns:a16="http://schemas.microsoft.com/office/drawing/2014/main" id="{4DC4EA7B-E3ED-889D-1029-C89DCC7A9F6D}"/>
                </a:ext>
              </a:extLst>
            </p:cNvPr>
            <p:cNvSpPr/>
            <p:nvPr/>
          </p:nvSpPr>
          <p:spPr>
            <a:xfrm>
              <a:off x="4456875" y="2946350"/>
              <a:ext cx="256125" cy="56500"/>
            </a:xfrm>
            <a:custGeom>
              <a:avLst/>
              <a:gdLst/>
              <a:ahLst/>
              <a:cxnLst/>
              <a:rect l="l" t="t" r="r" b="b"/>
              <a:pathLst>
                <a:path w="10245" h="2260" extrusionOk="0">
                  <a:moveTo>
                    <a:pt x="1" y="1"/>
                  </a:moveTo>
                  <a:lnTo>
                    <a:pt x="1" y="567"/>
                  </a:lnTo>
                  <a:cubicBezTo>
                    <a:pt x="1" y="1500"/>
                    <a:pt x="756" y="2259"/>
                    <a:pt x="1693" y="2259"/>
                  </a:cubicBezTo>
                  <a:lnTo>
                    <a:pt x="10245" y="2259"/>
                  </a:lnTo>
                  <a:lnTo>
                    <a:pt x="10245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6" name="Google Shape;12470;p83">
              <a:extLst>
                <a:ext uri="{FF2B5EF4-FFF2-40B4-BE49-F238E27FC236}">
                  <a16:creationId xmlns:a16="http://schemas.microsoft.com/office/drawing/2014/main" id="{7EFD3C56-F109-55B3-2882-85F8F7C2178F}"/>
                </a:ext>
              </a:extLst>
            </p:cNvPr>
            <p:cNvSpPr/>
            <p:nvPr/>
          </p:nvSpPr>
          <p:spPr>
            <a:xfrm>
              <a:off x="4741225" y="2861675"/>
              <a:ext cx="169400" cy="141175"/>
            </a:xfrm>
            <a:custGeom>
              <a:avLst/>
              <a:gdLst/>
              <a:ahLst/>
              <a:cxnLst/>
              <a:rect l="l" t="t" r="r" b="b"/>
              <a:pathLst>
                <a:path w="6776" h="5647" extrusionOk="0">
                  <a:moveTo>
                    <a:pt x="0" y="0"/>
                  </a:moveTo>
                  <a:lnTo>
                    <a:pt x="0" y="5646"/>
                  </a:lnTo>
                  <a:lnTo>
                    <a:pt x="6775" y="5646"/>
                  </a:lnTo>
                  <a:lnTo>
                    <a:pt x="67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7" name="Google Shape;12471;p83">
              <a:extLst>
                <a:ext uri="{FF2B5EF4-FFF2-40B4-BE49-F238E27FC236}">
                  <a16:creationId xmlns:a16="http://schemas.microsoft.com/office/drawing/2014/main" id="{916E7909-233E-B792-C14D-8EE949C084A8}"/>
                </a:ext>
              </a:extLst>
            </p:cNvPr>
            <p:cNvSpPr/>
            <p:nvPr/>
          </p:nvSpPr>
          <p:spPr>
            <a:xfrm>
              <a:off x="4741225" y="3031050"/>
              <a:ext cx="169400" cy="42400"/>
            </a:xfrm>
            <a:custGeom>
              <a:avLst/>
              <a:gdLst/>
              <a:ahLst/>
              <a:cxnLst/>
              <a:rect l="l" t="t" r="r" b="b"/>
              <a:pathLst>
                <a:path w="6776" h="1696" extrusionOk="0">
                  <a:moveTo>
                    <a:pt x="0" y="0"/>
                  </a:moveTo>
                  <a:lnTo>
                    <a:pt x="0" y="567"/>
                  </a:lnTo>
                  <a:cubicBezTo>
                    <a:pt x="0" y="1190"/>
                    <a:pt x="506" y="1696"/>
                    <a:pt x="1129" y="1696"/>
                  </a:cubicBezTo>
                  <a:lnTo>
                    <a:pt x="5646" y="1696"/>
                  </a:lnTo>
                  <a:cubicBezTo>
                    <a:pt x="6270" y="1696"/>
                    <a:pt x="6775" y="1190"/>
                    <a:pt x="6775" y="567"/>
                  </a:cubicBezTo>
                  <a:lnTo>
                    <a:pt x="677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8" name="Google Shape;12472;p83">
              <a:extLst>
                <a:ext uri="{FF2B5EF4-FFF2-40B4-BE49-F238E27FC236}">
                  <a16:creationId xmlns:a16="http://schemas.microsoft.com/office/drawing/2014/main" id="{7B53D00D-271B-2BA2-0789-880AC05DBAB6}"/>
                </a:ext>
              </a:extLst>
            </p:cNvPr>
            <p:cNvSpPr/>
            <p:nvPr/>
          </p:nvSpPr>
          <p:spPr>
            <a:xfrm>
              <a:off x="4456875" y="2635825"/>
              <a:ext cx="481825" cy="282325"/>
            </a:xfrm>
            <a:custGeom>
              <a:avLst/>
              <a:gdLst/>
              <a:ahLst/>
              <a:cxnLst/>
              <a:rect l="l" t="t" r="r" b="b"/>
              <a:pathLst>
                <a:path w="19273" h="11293" extrusionOk="0">
                  <a:moveTo>
                    <a:pt x="1693" y="0"/>
                  </a:moveTo>
                  <a:cubicBezTo>
                    <a:pt x="756" y="0"/>
                    <a:pt x="1" y="759"/>
                    <a:pt x="1" y="1696"/>
                  </a:cubicBezTo>
                  <a:lnTo>
                    <a:pt x="1" y="11293"/>
                  </a:lnTo>
                  <a:lnTo>
                    <a:pt x="10245" y="11293"/>
                  </a:lnTo>
                  <a:lnTo>
                    <a:pt x="10245" y="7342"/>
                  </a:lnTo>
                  <a:cubicBezTo>
                    <a:pt x="10245" y="6092"/>
                    <a:pt x="11257" y="5083"/>
                    <a:pt x="12503" y="5083"/>
                  </a:cubicBezTo>
                  <a:lnTo>
                    <a:pt x="17020" y="5083"/>
                  </a:lnTo>
                  <a:cubicBezTo>
                    <a:pt x="18201" y="5083"/>
                    <a:pt x="19179" y="5993"/>
                    <a:pt x="19273" y="7167"/>
                  </a:cubicBezTo>
                  <a:lnTo>
                    <a:pt x="19273" y="1696"/>
                  </a:lnTo>
                  <a:cubicBezTo>
                    <a:pt x="19270" y="759"/>
                    <a:pt x="18514" y="0"/>
                    <a:pt x="17577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069" name="Google Shape;12473;p83">
              <a:extLst>
                <a:ext uri="{FF2B5EF4-FFF2-40B4-BE49-F238E27FC236}">
                  <a16:creationId xmlns:a16="http://schemas.microsoft.com/office/drawing/2014/main" id="{F4757661-E070-AE67-48AC-A79AF2A713EC}"/>
                </a:ext>
              </a:extLst>
            </p:cNvPr>
            <p:cNvSpPr/>
            <p:nvPr/>
          </p:nvSpPr>
          <p:spPr>
            <a:xfrm>
              <a:off x="4741225" y="2791125"/>
              <a:ext cx="169400" cy="42325"/>
            </a:xfrm>
            <a:custGeom>
              <a:avLst/>
              <a:gdLst/>
              <a:ahLst/>
              <a:cxnLst/>
              <a:rect l="l" t="t" r="r" b="b"/>
              <a:pathLst>
                <a:path w="6776" h="1693" extrusionOk="0">
                  <a:moveTo>
                    <a:pt x="1129" y="1"/>
                  </a:moveTo>
                  <a:cubicBezTo>
                    <a:pt x="506" y="1"/>
                    <a:pt x="0" y="503"/>
                    <a:pt x="0" y="1130"/>
                  </a:cubicBezTo>
                  <a:lnTo>
                    <a:pt x="0" y="1693"/>
                  </a:lnTo>
                  <a:lnTo>
                    <a:pt x="6775" y="1693"/>
                  </a:lnTo>
                  <a:lnTo>
                    <a:pt x="6775" y="1130"/>
                  </a:lnTo>
                  <a:cubicBezTo>
                    <a:pt x="6775" y="503"/>
                    <a:pt x="6270" y="1"/>
                    <a:pt x="564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sp>
        <p:nvSpPr>
          <p:cNvPr id="5072" name="文字方塊 5071">
            <a:extLst>
              <a:ext uri="{FF2B5EF4-FFF2-40B4-BE49-F238E27FC236}">
                <a16:creationId xmlns:a16="http://schemas.microsoft.com/office/drawing/2014/main" id="{E6F174FD-6C65-95CB-143D-7C120BCF036D}"/>
              </a:ext>
            </a:extLst>
          </p:cNvPr>
          <p:cNvSpPr txBox="1"/>
          <p:nvPr/>
        </p:nvSpPr>
        <p:spPr>
          <a:xfrm>
            <a:off x="856125" y="1888975"/>
            <a:ext cx="29236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平台並不完善</a:t>
            </a:r>
          </a:p>
        </p:txBody>
      </p:sp>
      <p:sp>
        <p:nvSpPr>
          <p:cNvPr id="5073" name="文字方塊 5072">
            <a:extLst>
              <a:ext uri="{FF2B5EF4-FFF2-40B4-BE49-F238E27FC236}">
                <a16:creationId xmlns:a16="http://schemas.microsoft.com/office/drawing/2014/main" id="{50BB4B37-8FDE-A151-84CA-5550A744001F}"/>
              </a:ext>
            </a:extLst>
          </p:cNvPr>
          <p:cNvSpPr txBox="1"/>
          <p:nvPr/>
        </p:nvSpPr>
        <p:spPr>
          <a:xfrm>
            <a:off x="5693304" y="1865003"/>
            <a:ext cx="274480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3200" dirty="0">
                <a:solidFill>
                  <a:schemeClr val="bg1">
                    <a:lumMod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釣點安全性</a:t>
            </a:r>
          </a:p>
        </p:txBody>
      </p:sp>
      <p:grpSp>
        <p:nvGrpSpPr>
          <p:cNvPr id="5075" name="Google Shape;7680;p70">
            <a:extLst>
              <a:ext uri="{FF2B5EF4-FFF2-40B4-BE49-F238E27FC236}">
                <a16:creationId xmlns:a16="http://schemas.microsoft.com/office/drawing/2014/main" id="{1B6BEA56-E585-EC55-4B6D-DE7056F034FC}"/>
              </a:ext>
            </a:extLst>
          </p:cNvPr>
          <p:cNvGrpSpPr/>
          <p:nvPr/>
        </p:nvGrpSpPr>
        <p:grpSpPr>
          <a:xfrm>
            <a:off x="4872108" y="2124104"/>
            <a:ext cx="397939" cy="371209"/>
            <a:chOff x="5920762" y="4762635"/>
            <a:chExt cx="348622" cy="316794"/>
          </a:xfrm>
        </p:grpSpPr>
        <p:sp>
          <p:nvSpPr>
            <p:cNvPr id="5081" name="Google Shape;7686;p70">
              <a:extLst>
                <a:ext uri="{FF2B5EF4-FFF2-40B4-BE49-F238E27FC236}">
                  <a16:creationId xmlns:a16="http://schemas.microsoft.com/office/drawing/2014/main" id="{2A1A5BC3-C31C-A886-7367-7B662C037DA1}"/>
                </a:ext>
              </a:extLst>
            </p:cNvPr>
            <p:cNvSpPr/>
            <p:nvPr/>
          </p:nvSpPr>
          <p:spPr>
            <a:xfrm>
              <a:off x="6147554" y="4927253"/>
              <a:ext cx="112548" cy="54816"/>
            </a:xfrm>
            <a:custGeom>
              <a:avLst/>
              <a:gdLst/>
              <a:ahLst/>
              <a:cxnLst/>
              <a:rect l="l" t="t" r="r" b="b"/>
              <a:pathLst>
                <a:path w="3445" h="1678" extrusionOk="0">
                  <a:moveTo>
                    <a:pt x="3087" y="0"/>
                  </a:moveTo>
                  <a:cubicBezTo>
                    <a:pt x="2695" y="0"/>
                    <a:pt x="2356" y="161"/>
                    <a:pt x="2106" y="464"/>
                  </a:cubicBezTo>
                  <a:lnTo>
                    <a:pt x="1749" y="910"/>
                  </a:lnTo>
                  <a:cubicBezTo>
                    <a:pt x="1678" y="999"/>
                    <a:pt x="1571" y="1053"/>
                    <a:pt x="1446" y="1053"/>
                  </a:cubicBezTo>
                  <a:cubicBezTo>
                    <a:pt x="1430" y="1055"/>
                    <a:pt x="1413" y="1056"/>
                    <a:pt x="1397" y="1056"/>
                  </a:cubicBezTo>
                  <a:cubicBezTo>
                    <a:pt x="1289" y="1056"/>
                    <a:pt x="1187" y="1006"/>
                    <a:pt x="1125" y="928"/>
                  </a:cubicBezTo>
                  <a:lnTo>
                    <a:pt x="571" y="375"/>
                  </a:lnTo>
                  <a:cubicBezTo>
                    <a:pt x="509" y="312"/>
                    <a:pt x="429" y="281"/>
                    <a:pt x="348" y="281"/>
                  </a:cubicBezTo>
                  <a:cubicBezTo>
                    <a:pt x="268" y="281"/>
                    <a:pt x="188" y="312"/>
                    <a:pt x="125" y="375"/>
                  </a:cubicBezTo>
                  <a:cubicBezTo>
                    <a:pt x="0" y="500"/>
                    <a:pt x="0" y="696"/>
                    <a:pt x="125" y="821"/>
                  </a:cubicBezTo>
                  <a:lnTo>
                    <a:pt x="678" y="1374"/>
                  </a:lnTo>
                  <a:cubicBezTo>
                    <a:pt x="875" y="1570"/>
                    <a:pt x="1142" y="1677"/>
                    <a:pt x="1428" y="1677"/>
                  </a:cubicBezTo>
                  <a:lnTo>
                    <a:pt x="1464" y="1677"/>
                  </a:lnTo>
                  <a:cubicBezTo>
                    <a:pt x="1767" y="1677"/>
                    <a:pt x="2052" y="1535"/>
                    <a:pt x="2231" y="1303"/>
                  </a:cubicBezTo>
                  <a:lnTo>
                    <a:pt x="2588" y="856"/>
                  </a:lnTo>
                  <a:cubicBezTo>
                    <a:pt x="2713" y="714"/>
                    <a:pt x="2891" y="625"/>
                    <a:pt x="3087" y="625"/>
                  </a:cubicBezTo>
                  <a:cubicBezTo>
                    <a:pt x="3284" y="625"/>
                    <a:pt x="3444" y="428"/>
                    <a:pt x="3391" y="214"/>
                  </a:cubicBezTo>
                  <a:cubicBezTo>
                    <a:pt x="3337" y="89"/>
                    <a:pt x="3230" y="0"/>
                    <a:pt x="308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2" name="Google Shape;7687;p70">
              <a:extLst>
                <a:ext uri="{FF2B5EF4-FFF2-40B4-BE49-F238E27FC236}">
                  <a16:creationId xmlns:a16="http://schemas.microsoft.com/office/drawing/2014/main" id="{FAD454D7-A50F-389B-4504-231E8FE0A288}"/>
                </a:ext>
              </a:extLst>
            </p:cNvPr>
            <p:cNvSpPr/>
            <p:nvPr/>
          </p:nvSpPr>
          <p:spPr>
            <a:xfrm>
              <a:off x="5925053" y="4927550"/>
              <a:ext cx="115456" cy="57723"/>
            </a:xfrm>
            <a:custGeom>
              <a:avLst/>
              <a:gdLst/>
              <a:ahLst/>
              <a:cxnLst/>
              <a:rect l="l" t="t" r="r" b="b"/>
              <a:pathLst>
                <a:path w="3534" h="1767" extrusionOk="0">
                  <a:moveTo>
                    <a:pt x="358" y="1"/>
                  </a:moveTo>
                  <a:cubicBezTo>
                    <a:pt x="197" y="1"/>
                    <a:pt x="72" y="108"/>
                    <a:pt x="36" y="268"/>
                  </a:cubicBezTo>
                  <a:cubicBezTo>
                    <a:pt x="1" y="464"/>
                    <a:pt x="161" y="625"/>
                    <a:pt x="340" y="625"/>
                  </a:cubicBezTo>
                  <a:lnTo>
                    <a:pt x="358" y="625"/>
                  </a:lnTo>
                  <a:cubicBezTo>
                    <a:pt x="536" y="625"/>
                    <a:pt x="714" y="714"/>
                    <a:pt x="821" y="839"/>
                  </a:cubicBezTo>
                  <a:lnTo>
                    <a:pt x="1339" y="1410"/>
                  </a:lnTo>
                  <a:cubicBezTo>
                    <a:pt x="1535" y="1624"/>
                    <a:pt x="1803" y="1749"/>
                    <a:pt x="2106" y="1767"/>
                  </a:cubicBezTo>
                  <a:lnTo>
                    <a:pt x="2124" y="1767"/>
                  </a:lnTo>
                  <a:cubicBezTo>
                    <a:pt x="2409" y="1767"/>
                    <a:pt x="2677" y="1642"/>
                    <a:pt x="2873" y="1446"/>
                  </a:cubicBezTo>
                  <a:lnTo>
                    <a:pt x="3409" y="893"/>
                  </a:lnTo>
                  <a:cubicBezTo>
                    <a:pt x="3534" y="768"/>
                    <a:pt x="3534" y="571"/>
                    <a:pt x="3409" y="447"/>
                  </a:cubicBezTo>
                  <a:cubicBezTo>
                    <a:pt x="3349" y="387"/>
                    <a:pt x="3272" y="359"/>
                    <a:pt x="3195" y="359"/>
                  </a:cubicBezTo>
                  <a:cubicBezTo>
                    <a:pt x="3111" y="359"/>
                    <a:pt x="3027" y="391"/>
                    <a:pt x="2963" y="447"/>
                  </a:cubicBezTo>
                  <a:lnTo>
                    <a:pt x="2427" y="1018"/>
                  </a:lnTo>
                  <a:cubicBezTo>
                    <a:pt x="2338" y="1089"/>
                    <a:pt x="2231" y="1142"/>
                    <a:pt x="2106" y="1142"/>
                  </a:cubicBezTo>
                  <a:cubicBezTo>
                    <a:pt x="1999" y="1142"/>
                    <a:pt x="1874" y="1089"/>
                    <a:pt x="1803" y="1000"/>
                  </a:cubicBezTo>
                  <a:lnTo>
                    <a:pt x="1285" y="429"/>
                  </a:lnTo>
                  <a:cubicBezTo>
                    <a:pt x="1053" y="161"/>
                    <a:pt x="714" y="1"/>
                    <a:pt x="3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3" name="Google Shape;7688;p70">
              <a:extLst>
                <a:ext uri="{FF2B5EF4-FFF2-40B4-BE49-F238E27FC236}">
                  <a16:creationId xmlns:a16="http://schemas.microsoft.com/office/drawing/2014/main" id="{911E2B0A-2BF2-CCCD-8A76-0AD3666E6EE0}"/>
                </a:ext>
              </a:extLst>
            </p:cNvPr>
            <p:cNvSpPr/>
            <p:nvPr/>
          </p:nvSpPr>
          <p:spPr>
            <a:xfrm>
              <a:off x="5920762" y="5020529"/>
              <a:ext cx="348622" cy="58900"/>
            </a:xfrm>
            <a:custGeom>
              <a:avLst/>
              <a:gdLst/>
              <a:ahLst/>
              <a:cxnLst/>
              <a:rect l="l" t="t" r="r" b="b"/>
              <a:pathLst>
                <a:path w="10671" h="1803" extrusionOk="0">
                  <a:moveTo>
                    <a:pt x="10349" y="36"/>
                  </a:moveTo>
                  <a:cubicBezTo>
                    <a:pt x="10355" y="36"/>
                    <a:pt x="10360" y="36"/>
                    <a:pt x="10365" y="36"/>
                  </a:cubicBezTo>
                  <a:lnTo>
                    <a:pt x="10365" y="36"/>
                  </a:lnTo>
                  <a:cubicBezTo>
                    <a:pt x="10367" y="36"/>
                    <a:pt x="10367" y="36"/>
                    <a:pt x="10367" y="36"/>
                  </a:cubicBezTo>
                  <a:close/>
                  <a:moveTo>
                    <a:pt x="357" y="0"/>
                  </a:moveTo>
                  <a:cubicBezTo>
                    <a:pt x="197" y="0"/>
                    <a:pt x="72" y="107"/>
                    <a:pt x="36" y="250"/>
                  </a:cubicBezTo>
                  <a:cubicBezTo>
                    <a:pt x="1" y="446"/>
                    <a:pt x="161" y="625"/>
                    <a:pt x="340" y="625"/>
                  </a:cubicBezTo>
                  <a:lnTo>
                    <a:pt x="357" y="625"/>
                  </a:lnTo>
                  <a:cubicBezTo>
                    <a:pt x="554" y="625"/>
                    <a:pt x="714" y="696"/>
                    <a:pt x="839" y="839"/>
                  </a:cubicBezTo>
                  <a:lnTo>
                    <a:pt x="1339" y="1410"/>
                  </a:lnTo>
                  <a:cubicBezTo>
                    <a:pt x="1535" y="1624"/>
                    <a:pt x="1803" y="1749"/>
                    <a:pt x="2106" y="1749"/>
                  </a:cubicBezTo>
                  <a:cubicBezTo>
                    <a:pt x="2391" y="1749"/>
                    <a:pt x="2677" y="1642"/>
                    <a:pt x="2873" y="1428"/>
                  </a:cubicBezTo>
                  <a:lnTo>
                    <a:pt x="3408" y="875"/>
                  </a:lnTo>
                  <a:cubicBezTo>
                    <a:pt x="3480" y="803"/>
                    <a:pt x="3587" y="750"/>
                    <a:pt x="3712" y="750"/>
                  </a:cubicBezTo>
                  <a:cubicBezTo>
                    <a:pt x="3819" y="750"/>
                    <a:pt x="3926" y="803"/>
                    <a:pt x="4015" y="875"/>
                  </a:cubicBezTo>
                  <a:lnTo>
                    <a:pt x="4622" y="1499"/>
                  </a:lnTo>
                  <a:cubicBezTo>
                    <a:pt x="4818" y="1695"/>
                    <a:pt x="5086" y="1802"/>
                    <a:pt x="5353" y="1802"/>
                  </a:cubicBezTo>
                  <a:lnTo>
                    <a:pt x="5371" y="1802"/>
                  </a:lnTo>
                  <a:cubicBezTo>
                    <a:pt x="5639" y="1802"/>
                    <a:pt x="5889" y="1713"/>
                    <a:pt x="6085" y="1517"/>
                  </a:cubicBezTo>
                  <a:lnTo>
                    <a:pt x="6799" y="839"/>
                  </a:lnTo>
                  <a:cubicBezTo>
                    <a:pt x="6885" y="770"/>
                    <a:pt x="6993" y="734"/>
                    <a:pt x="7099" y="734"/>
                  </a:cubicBezTo>
                  <a:cubicBezTo>
                    <a:pt x="7212" y="734"/>
                    <a:pt x="7323" y="774"/>
                    <a:pt x="7405" y="857"/>
                  </a:cubicBezTo>
                  <a:lnTo>
                    <a:pt x="7940" y="1410"/>
                  </a:lnTo>
                  <a:cubicBezTo>
                    <a:pt x="8141" y="1610"/>
                    <a:pt x="8404" y="1733"/>
                    <a:pt x="8686" y="1733"/>
                  </a:cubicBezTo>
                  <a:cubicBezTo>
                    <a:pt x="8705" y="1733"/>
                    <a:pt x="8724" y="1732"/>
                    <a:pt x="8743" y="1731"/>
                  </a:cubicBezTo>
                  <a:cubicBezTo>
                    <a:pt x="9047" y="1713"/>
                    <a:pt x="9314" y="1570"/>
                    <a:pt x="9511" y="1338"/>
                  </a:cubicBezTo>
                  <a:lnTo>
                    <a:pt x="9867" y="892"/>
                  </a:lnTo>
                  <a:cubicBezTo>
                    <a:pt x="9975" y="750"/>
                    <a:pt x="10153" y="660"/>
                    <a:pt x="10349" y="660"/>
                  </a:cubicBezTo>
                  <a:cubicBezTo>
                    <a:pt x="10528" y="660"/>
                    <a:pt x="10670" y="535"/>
                    <a:pt x="10670" y="357"/>
                  </a:cubicBezTo>
                  <a:cubicBezTo>
                    <a:pt x="10670" y="184"/>
                    <a:pt x="10536" y="45"/>
                    <a:pt x="10365" y="36"/>
                  </a:cubicBezTo>
                  <a:lnTo>
                    <a:pt x="10365" y="36"/>
                  </a:lnTo>
                  <a:cubicBezTo>
                    <a:pt x="10327" y="46"/>
                    <a:pt x="9611" y="223"/>
                    <a:pt x="9386" y="518"/>
                  </a:cubicBezTo>
                  <a:lnTo>
                    <a:pt x="9029" y="964"/>
                  </a:lnTo>
                  <a:cubicBezTo>
                    <a:pt x="8958" y="1053"/>
                    <a:pt x="8833" y="1106"/>
                    <a:pt x="8726" y="1106"/>
                  </a:cubicBezTo>
                  <a:cubicBezTo>
                    <a:pt x="8709" y="1109"/>
                    <a:pt x="8693" y="1110"/>
                    <a:pt x="8677" y="1110"/>
                  </a:cubicBezTo>
                  <a:cubicBezTo>
                    <a:pt x="8569" y="1110"/>
                    <a:pt x="8464" y="1059"/>
                    <a:pt x="8387" y="982"/>
                  </a:cubicBezTo>
                  <a:lnTo>
                    <a:pt x="7851" y="428"/>
                  </a:lnTo>
                  <a:cubicBezTo>
                    <a:pt x="7655" y="232"/>
                    <a:pt x="7387" y="125"/>
                    <a:pt x="7120" y="107"/>
                  </a:cubicBezTo>
                  <a:lnTo>
                    <a:pt x="7102" y="107"/>
                  </a:lnTo>
                  <a:cubicBezTo>
                    <a:pt x="6834" y="107"/>
                    <a:pt x="6567" y="214"/>
                    <a:pt x="6370" y="393"/>
                  </a:cubicBezTo>
                  <a:lnTo>
                    <a:pt x="5657" y="1071"/>
                  </a:lnTo>
                  <a:cubicBezTo>
                    <a:pt x="5576" y="1151"/>
                    <a:pt x="5469" y="1191"/>
                    <a:pt x="5362" y="1191"/>
                  </a:cubicBezTo>
                  <a:cubicBezTo>
                    <a:pt x="5255" y="1191"/>
                    <a:pt x="5148" y="1151"/>
                    <a:pt x="5068" y="1071"/>
                  </a:cubicBezTo>
                  <a:lnTo>
                    <a:pt x="4443" y="446"/>
                  </a:lnTo>
                  <a:cubicBezTo>
                    <a:pt x="4247" y="250"/>
                    <a:pt x="3997" y="143"/>
                    <a:pt x="3712" y="143"/>
                  </a:cubicBezTo>
                  <a:lnTo>
                    <a:pt x="3694" y="143"/>
                  </a:lnTo>
                  <a:cubicBezTo>
                    <a:pt x="3408" y="143"/>
                    <a:pt x="3159" y="250"/>
                    <a:pt x="2962" y="464"/>
                  </a:cubicBezTo>
                  <a:lnTo>
                    <a:pt x="2427" y="999"/>
                  </a:lnTo>
                  <a:cubicBezTo>
                    <a:pt x="2338" y="1089"/>
                    <a:pt x="2231" y="1142"/>
                    <a:pt x="2106" y="1142"/>
                  </a:cubicBezTo>
                  <a:cubicBezTo>
                    <a:pt x="1981" y="1142"/>
                    <a:pt x="1874" y="1089"/>
                    <a:pt x="1803" y="999"/>
                  </a:cubicBezTo>
                  <a:lnTo>
                    <a:pt x="1285" y="428"/>
                  </a:lnTo>
                  <a:cubicBezTo>
                    <a:pt x="1053" y="161"/>
                    <a:pt x="357" y="0"/>
                    <a:pt x="35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84" name="Google Shape;7689;p70">
              <a:extLst>
                <a:ext uri="{FF2B5EF4-FFF2-40B4-BE49-F238E27FC236}">
                  <a16:creationId xmlns:a16="http://schemas.microsoft.com/office/drawing/2014/main" id="{7ADC0427-810D-13EE-C1C9-119CC9F79A31}"/>
                </a:ext>
              </a:extLst>
            </p:cNvPr>
            <p:cNvSpPr/>
            <p:nvPr/>
          </p:nvSpPr>
          <p:spPr>
            <a:xfrm>
              <a:off x="6047026" y="4762635"/>
              <a:ext cx="82818" cy="127730"/>
            </a:xfrm>
            <a:custGeom>
              <a:avLst/>
              <a:gdLst/>
              <a:ahLst/>
              <a:cxnLst/>
              <a:rect l="l" t="t" r="r" b="b"/>
              <a:pathLst>
                <a:path w="2409" h="4232" extrusionOk="0">
                  <a:moveTo>
                    <a:pt x="1204" y="1"/>
                  </a:moveTo>
                  <a:cubicBezTo>
                    <a:pt x="590" y="1"/>
                    <a:pt x="89" y="505"/>
                    <a:pt x="89" y="1126"/>
                  </a:cubicBezTo>
                  <a:cubicBezTo>
                    <a:pt x="89" y="1626"/>
                    <a:pt x="446" y="2054"/>
                    <a:pt x="910" y="2197"/>
                  </a:cubicBezTo>
                  <a:lnTo>
                    <a:pt x="910" y="2482"/>
                  </a:lnTo>
                  <a:cubicBezTo>
                    <a:pt x="696" y="2572"/>
                    <a:pt x="446" y="2804"/>
                    <a:pt x="232" y="3303"/>
                  </a:cubicBezTo>
                  <a:cubicBezTo>
                    <a:pt x="125" y="3571"/>
                    <a:pt x="54" y="3892"/>
                    <a:pt x="0" y="4231"/>
                  </a:cubicBezTo>
                  <a:lnTo>
                    <a:pt x="2409" y="4231"/>
                  </a:lnTo>
                  <a:cubicBezTo>
                    <a:pt x="2355" y="3892"/>
                    <a:pt x="2284" y="3571"/>
                    <a:pt x="2177" y="3303"/>
                  </a:cubicBezTo>
                  <a:cubicBezTo>
                    <a:pt x="1981" y="2821"/>
                    <a:pt x="1731" y="2590"/>
                    <a:pt x="1534" y="2500"/>
                  </a:cubicBezTo>
                  <a:lnTo>
                    <a:pt x="1534" y="2197"/>
                  </a:lnTo>
                  <a:cubicBezTo>
                    <a:pt x="2016" y="2054"/>
                    <a:pt x="2373" y="1590"/>
                    <a:pt x="2337" y="1055"/>
                  </a:cubicBezTo>
                  <a:cubicBezTo>
                    <a:pt x="2302" y="484"/>
                    <a:pt x="1838" y="20"/>
                    <a:pt x="1267" y="2"/>
                  </a:cubicBezTo>
                  <a:cubicBezTo>
                    <a:pt x="1246" y="1"/>
                    <a:pt x="1225" y="1"/>
                    <a:pt x="120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085" name="Google Shape;7690;p70">
              <a:extLst>
                <a:ext uri="{FF2B5EF4-FFF2-40B4-BE49-F238E27FC236}">
                  <a16:creationId xmlns:a16="http://schemas.microsoft.com/office/drawing/2014/main" id="{5CE92D7A-FE13-62FA-1258-30D9362DD759}"/>
                </a:ext>
              </a:extLst>
            </p:cNvPr>
            <p:cNvSpPr/>
            <p:nvPr/>
          </p:nvSpPr>
          <p:spPr>
            <a:xfrm>
              <a:off x="6052516" y="4900883"/>
              <a:ext cx="82818" cy="127730"/>
            </a:xfrm>
            <a:custGeom>
              <a:avLst/>
              <a:gdLst/>
              <a:ahLst/>
              <a:cxnLst/>
              <a:rect l="l" t="t" r="r" b="b"/>
              <a:pathLst>
                <a:path w="2535" h="3910" extrusionOk="0">
                  <a:moveTo>
                    <a:pt x="1" y="1"/>
                  </a:moveTo>
                  <a:cubicBezTo>
                    <a:pt x="1" y="72"/>
                    <a:pt x="1" y="161"/>
                    <a:pt x="1" y="232"/>
                  </a:cubicBezTo>
                  <a:cubicBezTo>
                    <a:pt x="1" y="911"/>
                    <a:pt x="108" y="1553"/>
                    <a:pt x="304" y="2035"/>
                  </a:cubicBezTo>
                  <a:cubicBezTo>
                    <a:pt x="500" y="2516"/>
                    <a:pt x="750" y="2748"/>
                    <a:pt x="964" y="2838"/>
                  </a:cubicBezTo>
                  <a:lnTo>
                    <a:pt x="964" y="3587"/>
                  </a:lnTo>
                  <a:cubicBezTo>
                    <a:pt x="964" y="3747"/>
                    <a:pt x="1071" y="3890"/>
                    <a:pt x="1232" y="3908"/>
                  </a:cubicBezTo>
                  <a:cubicBezTo>
                    <a:pt x="1243" y="3909"/>
                    <a:pt x="1254" y="3910"/>
                    <a:pt x="1265" y="3910"/>
                  </a:cubicBezTo>
                  <a:cubicBezTo>
                    <a:pt x="1446" y="3910"/>
                    <a:pt x="1589" y="3772"/>
                    <a:pt x="1589" y="3587"/>
                  </a:cubicBezTo>
                  <a:lnTo>
                    <a:pt x="1589" y="2838"/>
                  </a:lnTo>
                  <a:cubicBezTo>
                    <a:pt x="1785" y="2748"/>
                    <a:pt x="2035" y="2516"/>
                    <a:pt x="2231" y="2035"/>
                  </a:cubicBezTo>
                  <a:cubicBezTo>
                    <a:pt x="2427" y="1553"/>
                    <a:pt x="2534" y="911"/>
                    <a:pt x="2534" y="232"/>
                  </a:cubicBezTo>
                  <a:cubicBezTo>
                    <a:pt x="2534" y="161"/>
                    <a:pt x="2534" y="72"/>
                    <a:pt x="253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</p:grpSp>
      <p:sp>
        <p:nvSpPr>
          <p:cNvPr id="5094" name="文字方塊 5093">
            <a:extLst>
              <a:ext uri="{FF2B5EF4-FFF2-40B4-BE49-F238E27FC236}">
                <a16:creationId xmlns:a16="http://schemas.microsoft.com/office/drawing/2014/main" id="{EC5BCBE1-277F-8CB6-29BA-77E4B5EE0491}"/>
              </a:ext>
            </a:extLst>
          </p:cNvPr>
          <p:cNvSpPr txBox="1"/>
          <p:nvPr/>
        </p:nvSpPr>
        <p:spPr>
          <a:xfrm>
            <a:off x="5693304" y="3079045"/>
            <a:ext cx="263211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3200" dirty="0">
                <a:solidFill>
                  <a:schemeClr val="bg2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相關資訊詢問</a:t>
            </a:r>
            <a:endParaRPr lang="en-US" altLang="zh-TW" sz="3200" dirty="0">
              <a:solidFill>
                <a:schemeClr val="bg2">
                  <a:lumMod val="5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grpSp>
        <p:nvGrpSpPr>
          <p:cNvPr id="2" name="Google Shape;12625;p83">
            <a:extLst>
              <a:ext uri="{FF2B5EF4-FFF2-40B4-BE49-F238E27FC236}">
                <a16:creationId xmlns:a16="http://schemas.microsoft.com/office/drawing/2014/main" id="{62FB91A4-0F03-3E7F-3865-9317AE2AB570}"/>
              </a:ext>
            </a:extLst>
          </p:cNvPr>
          <p:cNvGrpSpPr/>
          <p:nvPr/>
        </p:nvGrpSpPr>
        <p:grpSpPr>
          <a:xfrm>
            <a:off x="4847037" y="2943017"/>
            <a:ext cx="423010" cy="428416"/>
            <a:chOff x="899850" y="4992125"/>
            <a:chExt cx="481825" cy="481825"/>
          </a:xfrm>
        </p:grpSpPr>
        <p:sp>
          <p:nvSpPr>
            <p:cNvPr id="3" name="Google Shape;12626;p83">
              <a:extLst>
                <a:ext uri="{FF2B5EF4-FFF2-40B4-BE49-F238E27FC236}">
                  <a16:creationId xmlns:a16="http://schemas.microsoft.com/office/drawing/2014/main" id="{6C2231AF-F590-E1C6-4FBA-5707C38864AA}"/>
                </a:ext>
              </a:extLst>
            </p:cNvPr>
            <p:cNvSpPr/>
            <p:nvPr/>
          </p:nvSpPr>
          <p:spPr>
            <a:xfrm>
              <a:off x="1126600" y="536010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4" name="Google Shape;12627;p83">
              <a:extLst>
                <a:ext uri="{FF2B5EF4-FFF2-40B4-BE49-F238E27FC236}">
                  <a16:creationId xmlns:a16="http://schemas.microsoft.com/office/drawing/2014/main" id="{BB1121D2-DE30-5E20-ABA7-BB81FC8707F8}"/>
                </a:ext>
              </a:extLst>
            </p:cNvPr>
            <p:cNvSpPr/>
            <p:nvPr/>
          </p:nvSpPr>
          <p:spPr>
            <a:xfrm>
              <a:off x="1056050" y="5079900"/>
              <a:ext cx="169400" cy="194950"/>
            </a:xfrm>
            <a:custGeom>
              <a:avLst/>
              <a:gdLst/>
              <a:ahLst/>
              <a:cxnLst/>
              <a:rect l="l" t="t" r="r" b="b"/>
              <a:pathLst>
                <a:path w="6776" h="7798" extrusionOk="0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" name="Google Shape;12628;p83">
              <a:extLst>
                <a:ext uri="{FF2B5EF4-FFF2-40B4-BE49-F238E27FC236}">
                  <a16:creationId xmlns:a16="http://schemas.microsoft.com/office/drawing/2014/main" id="{0E628E25-BE19-5CAF-DC56-6854BCC38F3B}"/>
                </a:ext>
              </a:extLst>
            </p:cNvPr>
            <p:cNvSpPr/>
            <p:nvPr/>
          </p:nvSpPr>
          <p:spPr>
            <a:xfrm>
              <a:off x="89985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  <p:grpSp>
        <p:nvGrpSpPr>
          <p:cNvPr id="20" name="Google Shape;15001;p88">
            <a:extLst>
              <a:ext uri="{FF2B5EF4-FFF2-40B4-BE49-F238E27FC236}">
                <a16:creationId xmlns:a16="http://schemas.microsoft.com/office/drawing/2014/main" id="{95A3DB12-B734-0640-F5B1-512F0D5C5983}"/>
              </a:ext>
            </a:extLst>
          </p:cNvPr>
          <p:cNvGrpSpPr/>
          <p:nvPr/>
        </p:nvGrpSpPr>
        <p:grpSpPr>
          <a:xfrm>
            <a:off x="3880319" y="2943017"/>
            <a:ext cx="450470" cy="448180"/>
            <a:chOff x="-16419350" y="4058200"/>
            <a:chExt cx="304825" cy="303275"/>
          </a:xfrm>
        </p:grpSpPr>
        <p:sp>
          <p:nvSpPr>
            <p:cNvPr id="21" name="Google Shape;15002;p88">
              <a:extLst>
                <a:ext uri="{FF2B5EF4-FFF2-40B4-BE49-F238E27FC236}">
                  <a16:creationId xmlns:a16="http://schemas.microsoft.com/office/drawing/2014/main" id="{A19104BC-A55C-3293-62AF-B5603A397C6F}"/>
                </a:ext>
              </a:extLst>
            </p:cNvPr>
            <p:cNvSpPr/>
            <p:nvPr/>
          </p:nvSpPr>
          <p:spPr>
            <a:xfrm>
              <a:off x="-16347675" y="4202350"/>
              <a:ext cx="18150" cy="17350"/>
            </a:xfrm>
            <a:custGeom>
              <a:avLst/>
              <a:gdLst/>
              <a:ahLst/>
              <a:cxnLst/>
              <a:rect l="l" t="t" r="r" b="b"/>
              <a:pathLst>
                <a:path w="726" h="694" extrusionOk="0">
                  <a:moveTo>
                    <a:pt x="379" y="0"/>
                  </a:moveTo>
                  <a:cubicBezTo>
                    <a:pt x="158" y="0"/>
                    <a:pt x="1" y="158"/>
                    <a:pt x="1" y="347"/>
                  </a:cubicBezTo>
                  <a:cubicBezTo>
                    <a:pt x="1" y="536"/>
                    <a:pt x="158" y="694"/>
                    <a:pt x="379" y="694"/>
                  </a:cubicBezTo>
                  <a:cubicBezTo>
                    <a:pt x="568" y="694"/>
                    <a:pt x="725" y="536"/>
                    <a:pt x="725" y="347"/>
                  </a:cubicBezTo>
                  <a:cubicBezTo>
                    <a:pt x="725" y="158"/>
                    <a:pt x="568" y="0"/>
                    <a:pt x="37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15003;p88">
              <a:extLst>
                <a:ext uri="{FF2B5EF4-FFF2-40B4-BE49-F238E27FC236}">
                  <a16:creationId xmlns:a16="http://schemas.microsoft.com/office/drawing/2014/main" id="{ADB5D5A5-BE94-109F-A7E2-80D880A5B58B}"/>
                </a:ext>
              </a:extLst>
            </p:cNvPr>
            <p:cNvSpPr/>
            <p:nvPr/>
          </p:nvSpPr>
          <p:spPr>
            <a:xfrm>
              <a:off x="-16400450" y="4166900"/>
              <a:ext cx="35475" cy="35475"/>
            </a:xfrm>
            <a:custGeom>
              <a:avLst/>
              <a:gdLst/>
              <a:ahLst/>
              <a:cxnLst/>
              <a:rect l="l" t="t" r="r" b="b"/>
              <a:pathLst>
                <a:path w="1419" h="1419" extrusionOk="0">
                  <a:moveTo>
                    <a:pt x="694" y="1"/>
                  </a:moveTo>
                  <a:cubicBezTo>
                    <a:pt x="316" y="1"/>
                    <a:pt x="1" y="316"/>
                    <a:pt x="1" y="694"/>
                  </a:cubicBezTo>
                  <a:cubicBezTo>
                    <a:pt x="1" y="1103"/>
                    <a:pt x="316" y="1418"/>
                    <a:pt x="694" y="1418"/>
                  </a:cubicBezTo>
                  <a:cubicBezTo>
                    <a:pt x="1103" y="1418"/>
                    <a:pt x="1418" y="1103"/>
                    <a:pt x="1418" y="694"/>
                  </a:cubicBezTo>
                  <a:cubicBezTo>
                    <a:pt x="1418" y="316"/>
                    <a:pt x="1103" y="1"/>
                    <a:pt x="694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15004;p88">
              <a:extLst>
                <a:ext uri="{FF2B5EF4-FFF2-40B4-BE49-F238E27FC236}">
                  <a16:creationId xmlns:a16="http://schemas.microsoft.com/office/drawing/2014/main" id="{A2F1BF26-A03C-7943-38C0-F56C12F30527}"/>
                </a:ext>
              </a:extLst>
            </p:cNvPr>
            <p:cNvSpPr/>
            <p:nvPr/>
          </p:nvSpPr>
          <p:spPr>
            <a:xfrm>
              <a:off x="-16389425" y="4058200"/>
              <a:ext cx="220575" cy="106950"/>
            </a:xfrm>
            <a:custGeom>
              <a:avLst/>
              <a:gdLst/>
              <a:ahLst/>
              <a:cxnLst/>
              <a:rect l="l" t="t" r="r" b="b"/>
              <a:pathLst>
                <a:path w="8823" h="4278" extrusionOk="0">
                  <a:moveTo>
                    <a:pt x="6621" y="0"/>
                  </a:moveTo>
                  <a:cubicBezTo>
                    <a:pt x="6312" y="0"/>
                    <a:pt x="6008" y="97"/>
                    <a:pt x="5766" y="285"/>
                  </a:cubicBezTo>
                  <a:cubicBezTo>
                    <a:pt x="5703" y="348"/>
                    <a:pt x="5609" y="411"/>
                    <a:pt x="5546" y="474"/>
                  </a:cubicBezTo>
                  <a:cubicBezTo>
                    <a:pt x="5451" y="411"/>
                    <a:pt x="5388" y="316"/>
                    <a:pt x="5294" y="285"/>
                  </a:cubicBezTo>
                  <a:cubicBezTo>
                    <a:pt x="5057" y="111"/>
                    <a:pt x="4758" y="25"/>
                    <a:pt x="4459" y="25"/>
                  </a:cubicBezTo>
                  <a:cubicBezTo>
                    <a:pt x="4159" y="25"/>
                    <a:pt x="3860" y="111"/>
                    <a:pt x="3624" y="285"/>
                  </a:cubicBezTo>
                  <a:cubicBezTo>
                    <a:pt x="3529" y="348"/>
                    <a:pt x="3466" y="411"/>
                    <a:pt x="3372" y="474"/>
                  </a:cubicBezTo>
                  <a:cubicBezTo>
                    <a:pt x="3309" y="411"/>
                    <a:pt x="3214" y="316"/>
                    <a:pt x="3151" y="285"/>
                  </a:cubicBezTo>
                  <a:cubicBezTo>
                    <a:pt x="2915" y="101"/>
                    <a:pt x="2618" y="10"/>
                    <a:pt x="2316" y="10"/>
                  </a:cubicBezTo>
                  <a:cubicBezTo>
                    <a:pt x="1894" y="10"/>
                    <a:pt x="1460" y="188"/>
                    <a:pt x="1166" y="537"/>
                  </a:cubicBezTo>
                  <a:cubicBezTo>
                    <a:pt x="1103" y="631"/>
                    <a:pt x="1072" y="757"/>
                    <a:pt x="977" y="820"/>
                  </a:cubicBezTo>
                  <a:cubicBezTo>
                    <a:pt x="1" y="1356"/>
                    <a:pt x="1" y="2931"/>
                    <a:pt x="1103" y="3435"/>
                  </a:cubicBezTo>
                  <a:cubicBezTo>
                    <a:pt x="1166" y="3624"/>
                    <a:pt x="1356" y="3876"/>
                    <a:pt x="1513" y="3971"/>
                  </a:cubicBezTo>
                  <a:cubicBezTo>
                    <a:pt x="1781" y="4144"/>
                    <a:pt x="2088" y="4231"/>
                    <a:pt x="2387" y="4231"/>
                  </a:cubicBezTo>
                  <a:cubicBezTo>
                    <a:pt x="2687" y="4231"/>
                    <a:pt x="2978" y="4144"/>
                    <a:pt x="3214" y="3971"/>
                  </a:cubicBezTo>
                  <a:cubicBezTo>
                    <a:pt x="3277" y="3939"/>
                    <a:pt x="3356" y="3923"/>
                    <a:pt x="3435" y="3923"/>
                  </a:cubicBezTo>
                  <a:cubicBezTo>
                    <a:pt x="3514" y="3923"/>
                    <a:pt x="3592" y="3939"/>
                    <a:pt x="3655" y="3971"/>
                  </a:cubicBezTo>
                  <a:cubicBezTo>
                    <a:pt x="3907" y="4175"/>
                    <a:pt x="4215" y="4278"/>
                    <a:pt x="4518" y="4278"/>
                  </a:cubicBezTo>
                  <a:cubicBezTo>
                    <a:pt x="4821" y="4278"/>
                    <a:pt x="5120" y="4175"/>
                    <a:pt x="5357" y="3971"/>
                  </a:cubicBezTo>
                  <a:cubicBezTo>
                    <a:pt x="5404" y="3939"/>
                    <a:pt x="5483" y="3923"/>
                    <a:pt x="5561" y="3923"/>
                  </a:cubicBezTo>
                  <a:cubicBezTo>
                    <a:pt x="5640" y="3923"/>
                    <a:pt x="5719" y="3939"/>
                    <a:pt x="5766" y="3971"/>
                  </a:cubicBezTo>
                  <a:cubicBezTo>
                    <a:pt x="6018" y="4166"/>
                    <a:pt x="6312" y="4256"/>
                    <a:pt x="6604" y="4256"/>
                  </a:cubicBezTo>
                  <a:cubicBezTo>
                    <a:pt x="7114" y="4256"/>
                    <a:pt x="7616" y="3979"/>
                    <a:pt x="7877" y="3498"/>
                  </a:cubicBezTo>
                  <a:cubicBezTo>
                    <a:pt x="7909" y="3435"/>
                    <a:pt x="7940" y="3404"/>
                    <a:pt x="8035" y="3341"/>
                  </a:cubicBezTo>
                  <a:cubicBezTo>
                    <a:pt x="8507" y="3120"/>
                    <a:pt x="8822" y="2616"/>
                    <a:pt x="8728" y="1986"/>
                  </a:cubicBezTo>
                  <a:cubicBezTo>
                    <a:pt x="8696" y="1576"/>
                    <a:pt x="8507" y="1198"/>
                    <a:pt x="8129" y="946"/>
                  </a:cubicBezTo>
                  <a:cubicBezTo>
                    <a:pt x="8066" y="915"/>
                    <a:pt x="8035" y="883"/>
                    <a:pt x="7940" y="820"/>
                  </a:cubicBezTo>
                  <a:cubicBezTo>
                    <a:pt x="7909" y="694"/>
                    <a:pt x="7814" y="631"/>
                    <a:pt x="7751" y="537"/>
                  </a:cubicBezTo>
                  <a:cubicBezTo>
                    <a:pt x="7462" y="175"/>
                    <a:pt x="7038" y="0"/>
                    <a:pt x="662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15005;p88">
              <a:extLst>
                <a:ext uri="{FF2B5EF4-FFF2-40B4-BE49-F238E27FC236}">
                  <a16:creationId xmlns:a16="http://schemas.microsoft.com/office/drawing/2014/main" id="{47D84891-77BC-41C7-EB52-2EAF39F46E65}"/>
                </a:ext>
              </a:extLst>
            </p:cNvPr>
            <p:cNvSpPr/>
            <p:nvPr/>
          </p:nvSpPr>
          <p:spPr>
            <a:xfrm>
              <a:off x="-16298850" y="4178725"/>
              <a:ext cx="41000" cy="47275"/>
            </a:xfrm>
            <a:custGeom>
              <a:avLst/>
              <a:gdLst/>
              <a:ahLst/>
              <a:cxnLst/>
              <a:rect l="l" t="t" r="r" b="b"/>
              <a:pathLst>
                <a:path w="1640" h="1891" extrusionOk="0">
                  <a:moveTo>
                    <a:pt x="1" y="0"/>
                  </a:moveTo>
                  <a:cubicBezTo>
                    <a:pt x="158" y="252"/>
                    <a:pt x="221" y="630"/>
                    <a:pt x="221" y="945"/>
                  </a:cubicBezTo>
                  <a:cubicBezTo>
                    <a:pt x="221" y="1292"/>
                    <a:pt x="158" y="1607"/>
                    <a:pt x="1" y="1891"/>
                  </a:cubicBezTo>
                  <a:cubicBezTo>
                    <a:pt x="473" y="1733"/>
                    <a:pt x="946" y="1670"/>
                    <a:pt x="1419" y="1670"/>
                  </a:cubicBezTo>
                  <a:cubicBezTo>
                    <a:pt x="1576" y="1450"/>
                    <a:pt x="1639" y="1197"/>
                    <a:pt x="1639" y="945"/>
                  </a:cubicBezTo>
                  <a:cubicBezTo>
                    <a:pt x="1639" y="662"/>
                    <a:pt x="1576" y="378"/>
                    <a:pt x="1419" y="158"/>
                  </a:cubicBezTo>
                  <a:cubicBezTo>
                    <a:pt x="1272" y="187"/>
                    <a:pt x="1120" y="201"/>
                    <a:pt x="967" y="201"/>
                  </a:cubicBezTo>
                  <a:cubicBezTo>
                    <a:pt x="626" y="201"/>
                    <a:pt x="284" y="131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15006;p88">
              <a:extLst>
                <a:ext uri="{FF2B5EF4-FFF2-40B4-BE49-F238E27FC236}">
                  <a16:creationId xmlns:a16="http://schemas.microsoft.com/office/drawing/2014/main" id="{50080A0A-CAF6-8261-B1C5-6CB4421EA0BA}"/>
                </a:ext>
              </a:extLst>
            </p:cNvPr>
            <p:cNvSpPr/>
            <p:nvPr/>
          </p:nvSpPr>
          <p:spPr>
            <a:xfrm>
              <a:off x="-16246075" y="4178725"/>
              <a:ext cx="41775" cy="55150"/>
            </a:xfrm>
            <a:custGeom>
              <a:avLst/>
              <a:gdLst/>
              <a:ahLst/>
              <a:cxnLst/>
              <a:rect l="l" t="t" r="r" b="b"/>
              <a:pathLst>
                <a:path w="1671" h="2206" extrusionOk="0">
                  <a:moveTo>
                    <a:pt x="1" y="0"/>
                  </a:moveTo>
                  <a:lnTo>
                    <a:pt x="1" y="0"/>
                  </a:lnTo>
                  <a:cubicBezTo>
                    <a:pt x="158" y="252"/>
                    <a:pt x="253" y="630"/>
                    <a:pt x="253" y="945"/>
                  </a:cubicBezTo>
                  <a:cubicBezTo>
                    <a:pt x="253" y="1197"/>
                    <a:pt x="190" y="1481"/>
                    <a:pt x="95" y="1765"/>
                  </a:cubicBezTo>
                  <a:cubicBezTo>
                    <a:pt x="505" y="1828"/>
                    <a:pt x="914" y="1954"/>
                    <a:pt x="1292" y="2206"/>
                  </a:cubicBezTo>
                  <a:cubicBezTo>
                    <a:pt x="1576" y="1891"/>
                    <a:pt x="1670" y="1355"/>
                    <a:pt x="1670" y="945"/>
                  </a:cubicBezTo>
                  <a:cubicBezTo>
                    <a:pt x="1670" y="662"/>
                    <a:pt x="1576" y="378"/>
                    <a:pt x="1418" y="158"/>
                  </a:cubicBezTo>
                  <a:cubicBezTo>
                    <a:pt x="1261" y="189"/>
                    <a:pt x="1103" y="221"/>
                    <a:pt x="946" y="221"/>
                  </a:cubicBezTo>
                  <a:cubicBezTo>
                    <a:pt x="631" y="221"/>
                    <a:pt x="316" y="158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15007;p88">
              <a:extLst>
                <a:ext uri="{FF2B5EF4-FFF2-40B4-BE49-F238E27FC236}">
                  <a16:creationId xmlns:a16="http://schemas.microsoft.com/office/drawing/2014/main" id="{DB2FF93D-2A9C-3030-B1E3-96E525F0271F}"/>
                </a:ext>
              </a:extLst>
            </p:cNvPr>
            <p:cNvSpPr/>
            <p:nvPr/>
          </p:nvSpPr>
          <p:spPr>
            <a:xfrm>
              <a:off x="-16419350" y="4122000"/>
              <a:ext cx="304050" cy="188725"/>
            </a:xfrm>
            <a:custGeom>
              <a:avLst/>
              <a:gdLst/>
              <a:ahLst/>
              <a:cxnLst/>
              <a:rect l="l" t="t" r="r" b="b"/>
              <a:pathLst>
                <a:path w="12162" h="7549" extrusionOk="0">
                  <a:moveTo>
                    <a:pt x="10712" y="1"/>
                  </a:moveTo>
                  <a:cubicBezTo>
                    <a:pt x="10586" y="600"/>
                    <a:pt x="10271" y="1135"/>
                    <a:pt x="9736" y="1450"/>
                  </a:cubicBezTo>
                  <a:cubicBezTo>
                    <a:pt x="9578" y="1734"/>
                    <a:pt x="9326" y="1986"/>
                    <a:pt x="9074" y="2143"/>
                  </a:cubicBezTo>
                  <a:cubicBezTo>
                    <a:pt x="9263" y="2458"/>
                    <a:pt x="9326" y="2805"/>
                    <a:pt x="9326" y="3183"/>
                  </a:cubicBezTo>
                  <a:cubicBezTo>
                    <a:pt x="9326" y="4065"/>
                    <a:pt x="9011" y="4821"/>
                    <a:pt x="8507" y="5168"/>
                  </a:cubicBezTo>
                  <a:cubicBezTo>
                    <a:pt x="8444" y="5199"/>
                    <a:pt x="8373" y="5215"/>
                    <a:pt x="8306" y="5215"/>
                  </a:cubicBezTo>
                  <a:cubicBezTo>
                    <a:pt x="8239" y="5215"/>
                    <a:pt x="8176" y="5199"/>
                    <a:pt x="8129" y="5168"/>
                  </a:cubicBezTo>
                  <a:cubicBezTo>
                    <a:pt x="7515" y="4805"/>
                    <a:pt x="6814" y="4624"/>
                    <a:pt x="6124" y="4624"/>
                  </a:cubicBezTo>
                  <a:cubicBezTo>
                    <a:pt x="5435" y="4624"/>
                    <a:pt x="4758" y="4805"/>
                    <a:pt x="4191" y="5168"/>
                  </a:cubicBezTo>
                  <a:cubicBezTo>
                    <a:pt x="4134" y="5213"/>
                    <a:pt x="4077" y="5230"/>
                    <a:pt x="4022" y="5230"/>
                  </a:cubicBezTo>
                  <a:cubicBezTo>
                    <a:pt x="3924" y="5230"/>
                    <a:pt x="3830" y="5177"/>
                    <a:pt x="3750" y="5136"/>
                  </a:cubicBezTo>
                  <a:cubicBezTo>
                    <a:pt x="3163" y="4757"/>
                    <a:pt x="2501" y="4557"/>
                    <a:pt x="1831" y="4557"/>
                  </a:cubicBezTo>
                  <a:cubicBezTo>
                    <a:pt x="1277" y="4557"/>
                    <a:pt x="717" y="4694"/>
                    <a:pt x="190" y="4979"/>
                  </a:cubicBezTo>
                  <a:cubicBezTo>
                    <a:pt x="95" y="5042"/>
                    <a:pt x="1" y="5168"/>
                    <a:pt x="1" y="5294"/>
                  </a:cubicBezTo>
                  <a:lnTo>
                    <a:pt x="1" y="7436"/>
                  </a:lnTo>
                  <a:cubicBezTo>
                    <a:pt x="316" y="7405"/>
                    <a:pt x="725" y="7247"/>
                    <a:pt x="977" y="7027"/>
                  </a:cubicBezTo>
                  <a:cubicBezTo>
                    <a:pt x="1240" y="6826"/>
                    <a:pt x="1533" y="6723"/>
                    <a:pt x="1823" y="6723"/>
                  </a:cubicBezTo>
                  <a:cubicBezTo>
                    <a:pt x="2124" y="6723"/>
                    <a:pt x="2422" y="6833"/>
                    <a:pt x="2679" y="7058"/>
                  </a:cubicBezTo>
                  <a:cubicBezTo>
                    <a:pt x="3072" y="7373"/>
                    <a:pt x="3529" y="7531"/>
                    <a:pt x="3986" y="7531"/>
                  </a:cubicBezTo>
                  <a:cubicBezTo>
                    <a:pt x="4443" y="7531"/>
                    <a:pt x="4900" y="7373"/>
                    <a:pt x="5293" y="7058"/>
                  </a:cubicBezTo>
                  <a:cubicBezTo>
                    <a:pt x="5545" y="6869"/>
                    <a:pt x="5837" y="6775"/>
                    <a:pt x="6128" y="6775"/>
                  </a:cubicBezTo>
                  <a:cubicBezTo>
                    <a:pt x="6420" y="6775"/>
                    <a:pt x="6711" y="6869"/>
                    <a:pt x="6963" y="7058"/>
                  </a:cubicBezTo>
                  <a:cubicBezTo>
                    <a:pt x="7474" y="7358"/>
                    <a:pt x="7985" y="7549"/>
                    <a:pt x="8524" y="7549"/>
                  </a:cubicBezTo>
                  <a:cubicBezTo>
                    <a:pt x="8948" y="7549"/>
                    <a:pt x="9390" y="7430"/>
                    <a:pt x="9862" y="7153"/>
                  </a:cubicBezTo>
                  <a:cubicBezTo>
                    <a:pt x="11153" y="6428"/>
                    <a:pt x="12162" y="4821"/>
                    <a:pt x="12162" y="3151"/>
                  </a:cubicBezTo>
                  <a:cubicBezTo>
                    <a:pt x="12162" y="1923"/>
                    <a:pt x="11626" y="789"/>
                    <a:pt x="1071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15008;p88">
              <a:extLst>
                <a:ext uri="{FF2B5EF4-FFF2-40B4-BE49-F238E27FC236}">
                  <a16:creationId xmlns:a16="http://schemas.microsoft.com/office/drawing/2014/main" id="{5C87D456-5F95-A088-51EA-B8A8DA2F4809}"/>
                </a:ext>
              </a:extLst>
            </p:cNvPr>
            <p:cNvSpPr/>
            <p:nvPr/>
          </p:nvSpPr>
          <p:spPr>
            <a:xfrm>
              <a:off x="-16419350" y="4263775"/>
              <a:ext cx="304825" cy="97700"/>
            </a:xfrm>
            <a:custGeom>
              <a:avLst/>
              <a:gdLst/>
              <a:ahLst/>
              <a:cxnLst/>
              <a:rect l="l" t="t" r="r" b="b"/>
              <a:pathLst>
                <a:path w="12193" h="3908" extrusionOk="0">
                  <a:moveTo>
                    <a:pt x="12193" y="1"/>
                  </a:moveTo>
                  <a:cubicBezTo>
                    <a:pt x="11689" y="914"/>
                    <a:pt x="10996" y="1639"/>
                    <a:pt x="10208" y="2112"/>
                  </a:cubicBezTo>
                  <a:cubicBezTo>
                    <a:pt x="9626" y="2424"/>
                    <a:pt x="9064" y="2570"/>
                    <a:pt x="8515" y="2570"/>
                  </a:cubicBezTo>
                  <a:cubicBezTo>
                    <a:pt x="7845" y="2570"/>
                    <a:pt x="7194" y="2352"/>
                    <a:pt x="6554" y="1954"/>
                  </a:cubicBezTo>
                  <a:cubicBezTo>
                    <a:pt x="6402" y="1819"/>
                    <a:pt x="6241" y="1756"/>
                    <a:pt x="6085" y="1756"/>
                  </a:cubicBezTo>
                  <a:cubicBezTo>
                    <a:pt x="5951" y="1756"/>
                    <a:pt x="5820" y="1803"/>
                    <a:pt x="5703" y="1891"/>
                  </a:cubicBezTo>
                  <a:cubicBezTo>
                    <a:pt x="5199" y="2316"/>
                    <a:pt x="4592" y="2529"/>
                    <a:pt x="3986" y="2529"/>
                  </a:cubicBezTo>
                  <a:cubicBezTo>
                    <a:pt x="3380" y="2529"/>
                    <a:pt x="2773" y="2316"/>
                    <a:pt x="2269" y="1891"/>
                  </a:cubicBezTo>
                  <a:cubicBezTo>
                    <a:pt x="2143" y="1797"/>
                    <a:pt x="2001" y="1749"/>
                    <a:pt x="1863" y="1749"/>
                  </a:cubicBezTo>
                  <a:cubicBezTo>
                    <a:pt x="1725" y="1749"/>
                    <a:pt x="1592" y="1797"/>
                    <a:pt x="1481" y="1891"/>
                  </a:cubicBezTo>
                  <a:cubicBezTo>
                    <a:pt x="1040" y="2269"/>
                    <a:pt x="505" y="2427"/>
                    <a:pt x="1" y="2490"/>
                  </a:cubicBezTo>
                  <a:lnTo>
                    <a:pt x="1" y="3561"/>
                  </a:lnTo>
                  <a:cubicBezTo>
                    <a:pt x="1" y="3750"/>
                    <a:pt x="158" y="3907"/>
                    <a:pt x="379" y="3907"/>
                  </a:cubicBezTo>
                  <a:lnTo>
                    <a:pt x="11815" y="3907"/>
                  </a:lnTo>
                  <a:cubicBezTo>
                    <a:pt x="12004" y="3907"/>
                    <a:pt x="12193" y="3750"/>
                    <a:pt x="12193" y="3561"/>
                  </a:cubicBezTo>
                  <a:lnTo>
                    <a:pt x="12193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9" name="文字方塊 28">
            <a:extLst>
              <a:ext uri="{FF2B5EF4-FFF2-40B4-BE49-F238E27FC236}">
                <a16:creationId xmlns:a16="http://schemas.microsoft.com/office/drawing/2014/main" id="{4F2F279D-AC53-062C-D689-842DACAAC486}"/>
              </a:ext>
            </a:extLst>
          </p:cNvPr>
          <p:cNvSpPr txBox="1"/>
          <p:nvPr/>
        </p:nvSpPr>
        <p:spPr>
          <a:xfrm>
            <a:off x="867638" y="3079044"/>
            <a:ext cx="292364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3200" dirty="0">
                <a:solidFill>
                  <a:schemeClr val="tx2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掌握氣象資訊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2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70" name="Google Shape;11653;p81">
            <a:extLst>
              <a:ext uri="{FF2B5EF4-FFF2-40B4-BE49-F238E27FC236}">
                <a16:creationId xmlns:a16="http://schemas.microsoft.com/office/drawing/2014/main" id="{B8A111D7-BC04-2674-F706-B12A78874BD4}"/>
              </a:ext>
            </a:extLst>
          </p:cNvPr>
          <p:cNvGrpSpPr/>
          <p:nvPr/>
        </p:nvGrpSpPr>
        <p:grpSpPr>
          <a:xfrm>
            <a:off x="2919509" y="1725706"/>
            <a:ext cx="3281481" cy="2270390"/>
            <a:chOff x="5255459" y="2881789"/>
            <a:chExt cx="930059" cy="658457"/>
          </a:xfrm>
        </p:grpSpPr>
        <p:grpSp>
          <p:nvGrpSpPr>
            <p:cNvPr id="71" name="Google Shape;11654;p81">
              <a:extLst>
                <a:ext uri="{FF2B5EF4-FFF2-40B4-BE49-F238E27FC236}">
                  <a16:creationId xmlns:a16="http://schemas.microsoft.com/office/drawing/2014/main" id="{616180A1-3BCB-1D30-0FB7-4D9DAF1CD6E9}"/>
                </a:ext>
              </a:extLst>
            </p:cNvPr>
            <p:cNvGrpSpPr/>
            <p:nvPr/>
          </p:nvGrpSpPr>
          <p:grpSpPr>
            <a:xfrm>
              <a:off x="5722989" y="3244587"/>
              <a:ext cx="462529" cy="295659"/>
              <a:chOff x="5722989" y="3244587"/>
              <a:chExt cx="462529" cy="295659"/>
            </a:xfrm>
          </p:grpSpPr>
          <p:sp>
            <p:nvSpPr>
              <p:cNvPr id="81" name="Google Shape;11655;p81">
                <a:extLst>
                  <a:ext uri="{FF2B5EF4-FFF2-40B4-BE49-F238E27FC236}">
                    <a16:creationId xmlns:a16="http://schemas.microsoft.com/office/drawing/2014/main" id="{6375A426-8BCA-C151-18B4-73A3076B9670}"/>
                  </a:ext>
                </a:extLst>
              </p:cNvPr>
              <p:cNvSpPr/>
              <p:nvPr/>
            </p:nvSpPr>
            <p:spPr>
              <a:xfrm>
                <a:off x="5722989" y="3244587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32"/>
                    </a:lnTo>
                    <a:lnTo>
                      <a:pt x="2576042" y="2230932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chemeClr val="bg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 dirty="0"/>
              </a:p>
            </p:txBody>
          </p:sp>
          <p:sp>
            <p:nvSpPr>
              <p:cNvPr id="82" name="Google Shape;11656;p81">
                <a:extLst>
                  <a:ext uri="{FF2B5EF4-FFF2-40B4-BE49-F238E27FC236}">
                    <a16:creationId xmlns:a16="http://schemas.microsoft.com/office/drawing/2014/main" id="{CE27B0BF-D3EB-2375-DB2B-7404640B5239}"/>
                  </a:ext>
                </a:extLst>
              </p:cNvPr>
              <p:cNvSpPr/>
              <p:nvPr/>
            </p:nvSpPr>
            <p:spPr>
              <a:xfrm>
                <a:off x="6035543" y="3298113"/>
                <a:ext cx="149975" cy="22492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chemeClr val="bg2">
                    <a:lumMod val="50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72" name="Google Shape;11657;p81">
              <a:extLst>
                <a:ext uri="{FF2B5EF4-FFF2-40B4-BE49-F238E27FC236}">
                  <a16:creationId xmlns:a16="http://schemas.microsoft.com/office/drawing/2014/main" id="{000EABCA-97EA-C030-94DD-06646F7078EA}"/>
                </a:ext>
              </a:extLst>
            </p:cNvPr>
            <p:cNvGrpSpPr/>
            <p:nvPr/>
          </p:nvGrpSpPr>
          <p:grpSpPr>
            <a:xfrm>
              <a:off x="5255459" y="3244587"/>
              <a:ext cx="426409" cy="295659"/>
              <a:chOff x="5255459" y="3244587"/>
              <a:chExt cx="426409" cy="295659"/>
            </a:xfrm>
          </p:grpSpPr>
          <p:sp>
            <p:nvSpPr>
              <p:cNvPr id="79" name="Google Shape;11658;p81">
                <a:extLst>
                  <a:ext uri="{FF2B5EF4-FFF2-40B4-BE49-F238E27FC236}">
                    <a16:creationId xmlns:a16="http://schemas.microsoft.com/office/drawing/2014/main" id="{C002DBB1-A122-F4A4-E33A-95045BFFC67B}"/>
                  </a:ext>
                </a:extLst>
              </p:cNvPr>
              <p:cNvSpPr/>
              <p:nvPr/>
            </p:nvSpPr>
            <p:spPr>
              <a:xfrm>
                <a:off x="5340522" y="3244587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34" y="0"/>
                    </a:moveTo>
                    <a:lnTo>
                      <a:pt x="0" y="2230920"/>
                    </a:lnTo>
                    <a:lnTo>
                      <a:pt x="2576055" y="2230920"/>
                    </a:lnTo>
                    <a:lnTo>
                      <a:pt x="1288034" y="0"/>
                    </a:lnTo>
                    <a:close/>
                  </a:path>
                </a:pathLst>
              </a:custGeom>
              <a:solidFill>
                <a:schemeClr val="tx2">
                  <a:lumMod val="50000"/>
                </a:schemeClr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 dirty="0"/>
              </a:p>
            </p:txBody>
          </p:sp>
          <p:sp>
            <p:nvSpPr>
              <p:cNvPr id="80" name="Google Shape;11659;p81">
                <a:extLst>
                  <a:ext uri="{FF2B5EF4-FFF2-40B4-BE49-F238E27FC236}">
                    <a16:creationId xmlns:a16="http://schemas.microsoft.com/office/drawing/2014/main" id="{38D0D03E-7EE7-A7E4-DA05-27F3075FFDD4}"/>
                  </a:ext>
                </a:extLst>
              </p:cNvPr>
              <p:cNvSpPr/>
              <p:nvPr/>
            </p:nvSpPr>
            <p:spPr>
              <a:xfrm flipH="1">
                <a:off x="5255459" y="3298599"/>
                <a:ext cx="106761" cy="22492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chemeClr val="tx2">
                    <a:lumMod val="50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 dirty="0"/>
              </a:p>
            </p:txBody>
          </p:sp>
        </p:grpSp>
        <p:grpSp>
          <p:nvGrpSpPr>
            <p:cNvPr id="73" name="Google Shape;11660;p81">
              <a:extLst>
                <a:ext uri="{FF2B5EF4-FFF2-40B4-BE49-F238E27FC236}">
                  <a16:creationId xmlns:a16="http://schemas.microsoft.com/office/drawing/2014/main" id="{6B52AFF9-47CD-7DC6-DC6A-1303333D19FC}"/>
                </a:ext>
              </a:extLst>
            </p:cNvPr>
            <p:cNvGrpSpPr/>
            <p:nvPr/>
          </p:nvGrpSpPr>
          <p:grpSpPr>
            <a:xfrm>
              <a:off x="5341327" y="2898245"/>
              <a:ext cx="532309" cy="614891"/>
              <a:chOff x="5341327" y="2898245"/>
              <a:chExt cx="532309" cy="614891"/>
            </a:xfrm>
          </p:grpSpPr>
          <p:sp>
            <p:nvSpPr>
              <p:cNvPr id="77" name="Google Shape;11661;p81">
                <a:extLst>
                  <a:ext uri="{FF2B5EF4-FFF2-40B4-BE49-F238E27FC236}">
                    <a16:creationId xmlns:a16="http://schemas.microsoft.com/office/drawing/2014/main" id="{3BC61B4D-5518-3C95-398C-A42AEAE2C034}"/>
                  </a:ext>
                </a:extLst>
              </p:cNvPr>
              <p:cNvSpPr/>
              <p:nvPr/>
            </p:nvSpPr>
            <p:spPr>
              <a:xfrm>
                <a:off x="5532290" y="3217476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2576042" y="0"/>
                    </a:moveTo>
                    <a:lnTo>
                      <a:pt x="0" y="0"/>
                    </a:lnTo>
                    <a:lnTo>
                      <a:pt x="1288021" y="2230920"/>
                    </a:lnTo>
                    <a:lnTo>
                      <a:pt x="2576042" y="0"/>
                    </a:lnTo>
                    <a:close/>
                  </a:path>
                </a:pathLst>
              </a:custGeom>
              <a:solidFill>
                <a:schemeClr val="bg1">
                  <a:lumMod val="10000"/>
                </a:schemeClr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  <p:sp>
            <p:nvSpPr>
              <p:cNvPr id="78" name="Google Shape;11662;p81">
                <a:extLst>
                  <a:ext uri="{FF2B5EF4-FFF2-40B4-BE49-F238E27FC236}">
                    <a16:creationId xmlns:a16="http://schemas.microsoft.com/office/drawing/2014/main" id="{33EFED06-1E5A-FC27-867B-B3C6806B18EA}"/>
                  </a:ext>
                </a:extLst>
              </p:cNvPr>
              <p:cNvSpPr/>
              <p:nvPr/>
            </p:nvSpPr>
            <p:spPr>
              <a:xfrm flipH="1">
                <a:off x="5341327" y="2898245"/>
                <a:ext cx="217159" cy="334508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chemeClr val="bg1">
                    <a:lumMod val="10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  <p:grpSp>
          <p:nvGrpSpPr>
            <p:cNvPr id="74" name="Google Shape;11663;p81">
              <a:extLst>
                <a:ext uri="{FF2B5EF4-FFF2-40B4-BE49-F238E27FC236}">
                  <a16:creationId xmlns:a16="http://schemas.microsoft.com/office/drawing/2014/main" id="{12F36D57-511E-FF50-7A37-E44F7FEBEE9D}"/>
                </a:ext>
              </a:extLst>
            </p:cNvPr>
            <p:cNvGrpSpPr/>
            <p:nvPr/>
          </p:nvGrpSpPr>
          <p:grpSpPr>
            <a:xfrm>
              <a:off x="5532290" y="2881789"/>
              <a:ext cx="559113" cy="305456"/>
              <a:chOff x="5532290" y="2881789"/>
              <a:chExt cx="559113" cy="305456"/>
            </a:xfrm>
          </p:grpSpPr>
          <p:sp>
            <p:nvSpPr>
              <p:cNvPr id="75" name="Google Shape;11664;p81">
                <a:extLst>
                  <a:ext uri="{FF2B5EF4-FFF2-40B4-BE49-F238E27FC236}">
                    <a16:creationId xmlns:a16="http://schemas.microsoft.com/office/drawing/2014/main" id="{9BDCAA87-9522-3617-08A1-A8171B25A4B0}"/>
                  </a:ext>
                </a:extLst>
              </p:cNvPr>
              <p:cNvSpPr/>
              <p:nvPr/>
            </p:nvSpPr>
            <p:spPr>
              <a:xfrm>
                <a:off x="5532290" y="2891586"/>
                <a:ext cx="341346" cy="295659"/>
              </a:xfrm>
              <a:custGeom>
                <a:avLst/>
                <a:gdLst/>
                <a:ahLst/>
                <a:cxnLst/>
                <a:rect l="l" t="t" r="r" b="b"/>
                <a:pathLst>
                  <a:path w="2576195" h="2231390" extrusionOk="0">
                    <a:moveTo>
                      <a:pt x="1288021" y="0"/>
                    </a:moveTo>
                    <a:lnTo>
                      <a:pt x="0" y="2230920"/>
                    </a:lnTo>
                    <a:lnTo>
                      <a:pt x="2576042" y="2230920"/>
                    </a:lnTo>
                    <a:lnTo>
                      <a:pt x="1288021" y="0"/>
                    </a:lnTo>
                    <a:close/>
                  </a:path>
                </a:pathLst>
              </a:custGeom>
              <a:solidFill>
                <a:schemeClr val="tx1">
                  <a:lumMod val="90000"/>
                  <a:lumOff val="10000"/>
                </a:schemeClr>
              </a:solidFill>
              <a:ln>
                <a:noFill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 dirty="0"/>
              </a:p>
            </p:txBody>
          </p:sp>
          <p:sp>
            <p:nvSpPr>
              <p:cNvPr id="76" name="Google Shape;11665;p81">
                <a:extLst>
                  <a:ext uri="{FF2B5EF4-FFF2-40B4-BE49-F238E27FC236}">
                    <a16:creationId xmlns:a16="http://schemas.microsoft.com/office/drawing/2014/main" id="{68B8775C-11FD-45D5-347D-AEFA94A16E58}"/>
                  </a:ext>
                </a:extLst>
              </p:cNvPr>
              <p:cNvSpPr/>
              <p:nvPr/>
            </p:nvSpPr>
            <p:spPr>
              <a:xfrm>
                <a:off x="5837311" y="2881789"/>
                <a:ext cx="254092" cy="288369"/>
              </a:xfrm>
              <a:custGeom>
                <a:avLst/>
                <a:gdLst/>
                <a:ahLst/>
                <a:cxnLst/>
                <a:rect l="l" t="t" r="r" b="b"/>
                <a:pathLst>
                  <a:path w="1638934" h="2306954" extrusionOk="0">
                    <a:moveTo>
                      <a:pt x="1638680" y="0"/>
                    </a:moveTo>
                    <a:lnTo>
                      <a:pt x="697255" y="0"/>
                    </a:lnTo>
                    <a:lnTo>
                      <a:pt x="697255" y="2306535"/>
                    </a:lnTo>
                    <a:lnTo>
                      <a:pt x="0" y="2306535"/>
                    </a:lnTo>
                  </a:path>
                </a:pathLst>
              </a:custGeom>
              <a:noFill/>
              <a:ln w="28575" cap="flat" cmpd="sng">
                <a:solidFill>
                  <a:schemeClr val="tx1">
                    <a:lumMod val="90000"/>
                    <a:lumOff val="10000"/>
                  </a:schemeClr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0" tIns="0" rIns="0" bIns="0" anchor="t" anchorCtr="0">
                <a:noAutofit/>
              </a:bodyPr>
              <a:lstStyle/>
              <a:p>
                <a:pPr marL="0" marR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 sz="900"/>
              </a:p>
            </p:txBody>
          </p:sp>
        </p:grpSp>
      </p:grpSp>
      <p:grpSp>
        <p:nvGrpSpPr>
          <p:cNvPr id="2" name="Google Shape;5655;p46">
            <a:extLst>
              <a:ext uri="{FF2B5EF4-FFF2-40B4-BE49-F238E27FC236}">
                <a16:creationId xmlns:a16="http://schemas.microsoft.com/office/drawing/2014/main" id="{2C6E5BBA-3557-6CAE-17F4-B87D608808BA}"/>
              </a:ext>
            </a:extLst>
          </p:cNvPr>
          <p:cNvGrpSpPr/>
          <p:nvPr/>
        </p:nvGrpSpPr>
        <p:grpSpPr>
          <a:xfrm>
            <a:off x="255413" y="309971"/>
            <a:ext cx="1225725" cy="946174"/>
            <a:chOff x="1978805" y="2416404"/>
            <a:chExt cx="659141" cy="656863"/>
          </a:xfrm>
        </p:grpSpPr>
        <p:grpSp>
          <p:nvGrpSpPr>
            <p:cNvPr id="3" name="Google Shape;5656;p46">
              <a:extLst>
                <a:ext uri="{FF2B5EF4-FFF2-40B4-BE49-F238E27FC236}">
                  <a16:creationId xmlns:a16="http://schemas.microsoft.com/office/drawing/2014/main" id="{CB24B6FB-9BF3-8FF0-4B25-17F2299B33B2}"/>
                </a:ext>
              </a:extLst>
            </p:cNvPr>
            <p:cNvGrpSpPr/>
            <p:nvPr/>
          </p:nvGrpSpPr>
          <p:grpSpPr>
            <a:xfrm>
              <a:off x="1978805" y="2416404"/>
              <a:ext cx="659141" cy="656863"/>
              <a:chOff x="4777708" y="4200189"/>
              <a:chExt cx="348034" cy="346831"/>
            </a:xfrm>
          </p:grpSpPr>
          <p:sp>
            <p:nvSpPr>
              <p:cNvPr id="7" name="Google Shape;5657;p46">
                <a:extLst>
                  <a:ext uri="{FF2B5EF4-FFF2-40B4-BE49-F238E27FC236}">
                    <a16:creationId xmlns:a16="http://schemas.microsoft.com/office/drawing/2014/main" id="{8BC6E863-09FA-9201-28B5-51FF9784810D}"/>
                  </a:ext>
                </a:extLst>
              </p:cNvPr>
              <p:cNvSpPr/>
              <p:nvPr/>
            </p:nvSpPr>
            <p:spPr>
              <a:xfrm>
                <a:off x="4777708" y="4200189"/>
                <a:ext cx="348034" cy="346831"/>
              </a:xfrm>
              <a:custGeom>
                <a:avLst/>
                <a:gdLst/>
                <a:ahLst/>
                <a:cxnLst/>
                <a:rect l="l" t="t" r="r" b="b"/>
                <a:pathLst>
                  <a:path w="10653" h="10617" extrusionOk="0">
                    <a:moveTo>
                      <a:pt x="7940" y="0"/>
                    </a:moveTo>
                    <a:cubicBezTo>
                      <a:pt x="7762" y="0"/>
                      <a:pt x="7601" y="71"/>
                      <a:pt x="7494" y="196"/>
                    </a:cubicBezTo>
                    <a:lnTo>
                      <a:pt x="178" y="7494"/>
                    </a:lnTo>
                    <a:cubicBezTo>
                      <a:pt x="71" y="7619"/>
                      <a:pt x="0" y="7779"/>
                      <a:pt x="0" y="7958"/>
                    </a:cubicBezTo>
                    <a:cubicBezTo>
                      <a:pt x="0" y="8136"/>
                      <a:pt x="71" y="8297"/>
                      <a:pt x="178" y="8422"/>
                    </a:cubicBezTo>
                    <a:lnTo>
                      <a:pt x="482" y="8707"/>
                    </a:lnTo>
                    <a:cubicBezTo>
                      <a:pt x="607" y="8832"/>
                      <a:pt x="767" y="8904"/>
                      <a:pt x="946" y="8904"/>
                    </a:cubicBezTo>
                    <a:cubicBezTo>
                      <a:pt x="1124" y="8886"/>
                      <a:pt x="1303" y="8814"/>
                      <a:pt x="1427" y="8689"/>
                    </a:cubicBezTo>
                    <a:lnTo>
                      <a:pt x="5656" y="4086"/>
                    </a:lnTo>
                    <a:lnTo>
                      <a:pt x="6120" y="4550"/>
                    </a:lnTo>
                    <a:cubicBezTo>
                      <a:pt x="6174" y="4621"/>
                      <a:pt x="6263" y="4639"/>
                      <a:pt x="6334" y="4639"/>
                    </a:cubicBezTo>
                    <a:cubicBezTo>
                      <a:pt x="6423" y="4639"/>
                      <a:pt x="6495" y="4621"/>
                      <a:pt x="6566" y="4550"/>
                    </a:cubicBezTo>
                    <a:cubicBezTo>
                      <a:pt x="6691" y="4425"/>
                      <a:pt x="6691" y="4229"/>
                      <a:pt x="6566" y="4104"/>
                    </a:cubicBezTo>
                    <a:lnTo>
                      <a:pt x="6067" y="3622"/>
                    </a:lnTo>
                    <a:lnTo>
                      <a:pt x="6655" y="2998"/>
                    </a:lnTo>
                    <a:lnTo>
                      <a:pt x="7155" y="3515"/>
                    </a:lnTo>
                    <a:cubicBezTo>
                      <a:pt x="7226" y="3569"/>
                      <a:pt x="7298" y="3604"/>
                      <a:pt x="7387" y="3604"/>
                    </a:cubicBezTo>
                    <a:cubicBezTo>
                      <a:pt x="7458" y="3604"/>
                      <a:pt x="7547" y="3569"/>
                      <a:pt x="7601" y="3515"/>
                    </a:cubicBezTo>
                    <a:cubicBezTo>
                      <a:pt x="7726" y="3390"/>
                      <a:pt x="7726" y="3194"/>
                      <a:pt x="7601" y="3069"/>
                    </a:cubicBezTo>
                    <a:lnTo>
                      <a:pt x="7066" y="2534"/>
                    </a:lnTo>
                    <a:lnTo>
                      <a:pt x="8404" y="1088"/>
                    </a:lnTo>
                    <a:lnTo>
                      <a:pt x="9278" y="1981"/>
                    </a:lnTo>
                    <a:cubicBezTo>
                      <a:pt x="9760" y="2444"/>
                      <a:pt x="10028" y="3087"/>
                      <a:pt x="10028" y="3747"/>
                    </a:cubicBezTo>
                    <a:cubicBezTo>
                      <a:pt x="10028" y="4407"/>
                      <a:pt x="9760" y="5032"/>
                      <a:pt x="9278" y="5513"/>
                    </a:cubicBezTo>
                    <a:lnTo>
                      <a:pt x="7066" y="7726"/>
                    </a:lnTo>
                    <a:cubicBezTo>
                      <a:pt x="6745" y="8047"/>
                      <a:pt x="6566" y="8475"/>
                      <a:pt x="6566" y="8921"/>
                    </a:cubicBezTo>
                    <a:cubicBezTo>
                      <a:pt x="6566" y="9385"/>
                      <a:pt x="6745" y="9813"/>
                      <a:pt x="7066" y="10135"/>
                    </a:cubicBezTo>
                    <a:cubicBezTo>
                      <a:pt x="7387" y="10456"/>
                      <a:pt x="7815" y="10616"/>
                      <a:pt x="8261" y="10616"/>
                    </a:cubicBezTo>
                    <a:cubicBezTo>
                      <a:pt x="8725" y="10616"/>
                      <a:pt x="9153" y="10456"/>
                      <a:pt x="9474" y="10135"/>
                    </a:cubicBezTo>
                    <a:cubicBezTo>
                      <a:pt x="9582" y="10010"/>
                      <a:pt x="9582" y="9813"/>
                      <a:pt x="9474" y="9689"/>
                    </a:cubicBezTo>
                    <a:cubicBezTo>
                      <a:pt x="9412" y="9626"/>
                      <a:pt x="9332" y="9595"/>
                      <a:pt x="9251" y="9595"/>
                    </a:cubicBezTo>
                    <a:cubicBezTo>
                      <a:pt x="9171" y="9595"/>
                      <a:pt x="9091" y="9626"/>
                      <a:pt x="9028" y="9689"/>
                    </a:cubicBezTo>
                    <a:cubicBezTo>
                      <a:pt x="8832" y="9885"/>
                      <a:pt x="8547" y="9992"/>
                      <a:pt x="8261" y="9992"/>
                    </a:cubicBezTo>
                    <a:cubicBezTo>
                      <a:pt x="7976" y="9992"/>
                      <a:pt x="7708" y="9885"/>
                      <a:pt x="7512" y="9689"/>
                    </a:cubicBezTo>
                    <a:cubicBezTo>
                      <a:pt x="7316" y="9474"/>
                      <a:pt x="7191" y="9207"/>
                      <a:pt x="7191" y="8921"/>
                    </a:cubicBezTo>
                    <a:cubicBezTo>
                      <a:pt x="7191" y="8636"/>
                      <a:pt x="7316" y="8368"/>
                      <a:pt x="7512" y="8172"/>
                    </a:cubicBezTo>
                    <a:lnTo>
                      <a:pt x="9724" y="5959"/>
                    </a:lnTo>
                    <a:cubicBezTo>
                      <a:pt x="10313" y="5353"/>
                      <a:pt x="10652" y="4568"/>
                      <a:pt x="10652" y="3747"/>
                    </a:cubicBezTo>
                    <a:cubicBezTo>
                      <a:pt x="10652" y="2908"/>
                      <a:pt x="10313" y="2123"/>
                      <a:pt x="9724" y="1535"/>
                    </a:cubicBezTo>
                    <a:lnTo>
                      <a:pt x="8404" y="196"/>
                    </a:lnTo>
                    <a:cubicBezTo>
                      <a:pt x="8279" y="71"/>
                      <a:pt x="8118" y="0"/>
                      <a:pt x="794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8" name="Google Shape;5658;p46">
                <a:extLst>
                  <a:ext uri="{FF2B5EF4-FFF2-40B4-BE49-F238E27FC236}">
                    <a16:creationId xmlns:a16="http://schemas.microsoft.com/office/drawing/2014/main" id="{84B5A0C7-32A2-782D-4BAC-A91C54C35B00}"/>
                  </a:ext>
                </a:extLst>
              </p:cNvPr>
              <p:cNvSpPr/>
              <p:nvPr/>
            </p:nvSpPr>
            <p:spPr>
              <a:xfrm>
                <a:off x="4873301" y="4369799"/>
                <a:ext cx="104936" cy="102609"/>
              </a:xfrm>
              <a:custGeom>
                <a:avLst/>
                <a:gdLst/>
                <a:ahLst/>
                <a:cxnLst/>
                <a:rect l="l" t="t" r="r" b="b"/>
                <a:pathLst>
                  <a:path w="3212" h="3141" extrusionOk="0">
                    <a:moveTo>
                      <a:pt x="2552" y="0"/>
                    </a:moveTo>
                    <a:lnTo>
                      <a:pt x="0" y="2766"/>
                    </a:lnTo>
                    <a:cubicBezTo>
                      <a:pt x="339" y="3016"/>
                      <a:pt x="732" y="3141"/>
                      <a:pt x="1142" y="3141"/>
                    </a:cubicBezTo>
                    <a:cubicBezTo>
                      <a:pt x="1624" y="3141"/>
                      <a:pt x="2106" y="2962"/>
                      <a:pt x="2480" y="2587"/>
                    </a:cubicBezTo>
                    <a:cubicBezTo>
                      <a:pt x="3194" y="1874"/>
                      <a:pt x="3212" y="732"/>
                      <a:pt x="255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4" name="Google Shape;5659;p46">
              <a:extLst>
                <a:ext uri="{FF2B5EF4-FFF2-40B4-BE49-F238E27FC236}">
                  <a16:creationId xmlns:a16="http://schemas.microsoft.com/office/drawing/2014/main" id="{44B83F7E-1700-74A1-FAAC-FC282F5C8D5B}"/>
                </a:ext>
              </a:extLst>
            </p:cNvPr>
            <p:cNvGrpSpPr/>
            <p:nvPr/>
          </p:nvGrpSpPr>
          <p:grpSpPr>
            <a:xfrm>
              <a:off x="1978805" y="2416404"/>
              <a:ext cx="659141" cy="656863"/>
              <a:chOff x="4777708" y="4200189"/>
              <a:chExt cx="348034" cy="346831"/>
            </a:xfrm>
          </p:grpSpPr>
          <p:sp>
            <p:nvSpPr>
              <p:cNvPr id="5" name="Google Shape;5660;p46">
                <a:extLst>
                  <a:ext uri="{FF2B5EF4-FFF2-40B4-BE49-F238E27FC236}">
                    <a16:creationId xmlns:a16="http://schemas.microsoft.com/office/drawing/2014/main" id="{972D0089-2341-C686-F346-A0410F049617}"/>
                  </a:ext>
                </a:extLst>
              </p:cNvPr>
              <p:cNvSpPr/>
              <p:nvPr/>
            </p:nvSpPr>
            <p:spPr>
              <a:xfrm>
                <a:off x="4777708" y="4200189"/>
                <a:ext cx="348034" cy="346831"/>
              </a:xfrm>
              <a:custGeom>
                <a:avLst/>
                <a:gdLst/>
                <a:ahLst/>
                <a:cxnLst/>
                <a:rect l="l" t="t" r="r" b="b"/>
                <a:pathLst>
                  <a:path w="10653" h="10617" extrusionOk="0">
                    <a:moveTo>
                      <a:pt x="7940" y="0"/>
                    </a:moveTo>
                    <a:cubicBezTo>
                      <a:pt x="7762" y="0"/>
                      <a:pt x="7601" y="71"/>
                      <a:pt x="7494" y="196"/>
                    </a:cubicBezTo>
                    <a:lnTo>
                      <a:pt x="178" y="7494"/>
                    </a:lnTo>
                    <a:cubicBezTo>
                      <a:pt x="71" y="7619"/>
                      <a:pt x="0" y="7779"/>
                      <a:pt x="0" y="7958"/>
                    </a:cubicBezTo>
                    <a:cubicBezTo>
                      <a:pt x="0" y="8136"/>
                      <a:pt x="71" y="8297"/>
                      <a:pt x="178" y="8422"/>
                    </a:cubicBezTo>
                    <a:lnTo>
                      <a:pt x="482" y="8707"/>
                    </a:lnTo>
                    <a:cubicBezTo>
                      <a:pt x="607" y="8832"/>
                      <a:pt x="767" y="8904"/>
                      <a:pt x="946" y="8904"/>
                    </a:cubicBezTo>
                    <a:cubicBezTo>
                      <a:pt x="1124" y="8886"/>
                      <a:pt x="1303" y="8814"/>
                      <a:pt x="1427" y="8689"/>
                    </a:cubicBezTo>
                    <a:lnTo>
                      <a:pt x="5656" y="4086"/>
                    </a:lnTo>
                    <a:lnTo>
                      <a:pt x="6120" y="4550"/>
                    </a:lnTo>
                    <a:cubicBezTo>
                      <a:pt x="6174" y="4621"/>
                      <a:pt x="6263" y="4639"/>
                      <a:pt x="6334" y="4639"/>
                    </a:cubicBezTo>
                    <a:cubicBezTo>
                      <a:pt x="6423" y="4639"/>
                      <a:pt x="6495" y="4621"/>
                      <a:pt x="6566" y="4550"/>
                    </a:cubicBezTo>
                    <a:cubicBezTo>
                      <a:pt x="6691" y="4425"/>
                      <a:pt x="6691" y="4229"/>
                      <a:pt x="6566" y="4104"/>
                    </a:cubicBezTo>
                    <a:lnTo>
                      <a:pt x="6067" y="3622"/>
                    </a:lnTo>
                    <a:lnTo>
                      <a:pt x="6655" y="2998"/>
                    </a:lnTo>
                    <a:lnTo>
                      <a:pt x="7155" y="3515"/>
                    </a:lnTo>
                    <a:cubicBezTo>
                      <a:pt x="7226" y="3569"/>
                      <a:pt x="7298" y="3604"/>
                      <a:pt x="7387" y="3604"/>
                    </a:cubicBezTo>
                    <a:cubicBezTo>
                      <a:pt x="7458" y="3604"/>
                      <a:pt x="7547" y="3569"/>
                      <a:pt x="7601" y="3515"/>
                    </a:cubicBezTo>
                    <a:cubicBezTo>
                      <a:pt x="7726" y="3390"/>
                      <a:pt x="7726" y="3194"/>
                      <a:pt x="7601" y="3069"/>
                    </a:cubicBezTo>
                    <a:lnTo>
                      <a:pt x="7066" y="2534"/>
                    </a:lnTo>
                    <a:lnTo>
                      <a:pt x="8404" y="1088"/>
                    </a:lnTo>
                    <a:lnTo>
                      <a:pt x="9278" y="1981"/>
                    </a:lnTo>
                    <a:cubicBezTo>
                      <a:pt x="9760" y="2444"/>
                      <a:pt x="10028" y="3087"/>
                      <a:pt x="10028" y="3747"/>
                    </a:cubicBezTo>
                    <a:cubicBezTo>
                      <a:pt x="10028" y="4407"/>
                      <a:pt x="9760" y="5032"/>
                      <a:pt x="9278" y="5513"/>
                    </a:cubicBezTo>
                    <a:lnTo>
                      <a:pt x="7066" y="7726"/>
                    </a:lnTo>
                    <a:cubicBezTo>
                      <a:pt x="6745" y="8047"/>
                      <a:pt x="6566" y="8475"/>
                      <a:pt x="6566" y="8921"/>
                    </a:cubicBezTo>
                    <a:cubicBezTo>
                      <a:pt x="6566" y="9385"/>
                      <a:pt x="6745" y="9813"/>
                      <a:pt x="7066" y="10135"/>
                    </a:cubicBezTo>
                    <a:cubicBezTo>
                      <a:pt x="7387" y="10456"/>
                      <a:pt x="7815" y="10616"/>
                      <a:pt x="8261" y="10616"/>
                    </a:cubicBezTo>
                    <a:cubicBezTo>
                      <a:pt x="8725" y="10616"/>
                      <a:pt x="9153" y="10456"/>
                      <a:pt x="9474" y="10135"/>
                    </a:cubicBezTo>
                    <a:cubicBezTo>
                      <a:pt x="9582" y="10010"/>
                      <a:pt x="9582" y="9813"/>
                      <a:pt x="9474" y="9689"/>
                    </a:cubicBezTo>
                    <a:cubicBezTo>
                      <a:pt x="9412" y="9626"/>
                      <a:pt x="9332" y="9595"/>
                      <a:pt x="9251" y="9595"/>
                    </a:cubicBezTo>
                    <a:cubicBezTo>
                      <a:pt x="9171" y="9595"/>
                      <a:pt x="9091" y="9626"/>
                      <a:pt x="9028" y="9689"/>
                    </a:cubicBezTo>
                    <a:cubicBezTo>
                      <a:pt x="8832" y="9885"/>
                      <a:pt x="8547" y="9992"/>
                      <a:pt x="8261" y="9992"/>
                    </a:cubicBezTo>
                    <a:cubicBezTo>
                      <a:pt x="7976" y="9992"/>
                      <a:pt x="7708" y="9885"/>
                      <a:pt x="7512" y="9689"/>
                    </a:cubicBezTo>
                    <a:cubicBezTo>
                      <a:pt x="7316" y="9474"/>
                      <a:pt x="7191" y="9207"/>
                      <a:pt x="7191" y="8921"/>
                    </a:cubicBezTo>
                    <a:cubicBezTo>
                      <a:pt x="7191" y="8636"/>
                      <a:pt x="7316" y="8368"/>
                      <a:pt x="7512" y="8172"/>
                    </a:cubicBezTo>
                    <a:lnTo>
                      <a:pt x="9724" y="5959"/>
                    </a:lnTo>
                    <a:cubicBezTo>
                      <a:pt x="10313" y="5353"/>
                      <a:pt x="10652" y="4568"/>
                      <a:pt x="10652" y="3747"/>
                    </a:cubicBezTo>
                    <a:cubicBezTo>
                      <a:pt x="10652" y="2908"/>
                      <a:pt x="10313" y="2123"/>
                      <a:pt x="9724" y="1535"/>
                    </a:cubicBezTo>
                    <a:lnTo>
                      <a:pt x="8404" y="196"/>
                    </a:lnTo>
                    <a:cubicBezTo>
                      <a:pt x="8279" y="71"/>
                      <a:pt x="8118" y="0"/>
                      <a:pt x="7940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" name="Google Shape;5661;p46">
                <a:extLst>
                  <a:ext uri="{FF2B5EF4-FFF2-40B4-BE49-F238E27FC236}">
                    <a16:creationId xmlns:a16="http://schemas.microsoft.com/office/drawing/2014/main" id="{C5A1DEC9-AB57-DAE8-EE56-FDCE90FAD0FC}"/>
                  </a:ext>
                </a:extLst>
              </p:cNvPr>
              <p:cNvSpPr/>
              <p:nvPr/>
            </p:nvSpPr>
            <p:spPr>
              <a:xfrm>
                <a:off x="4873301" y="4369799"/>
                <a:ext cx="104936" cy="102609"/>
              </a:xfrm>
              <a:custGeom>
                <a:avLst/>
                <a:gdLst/>
                <a:ahLst/>
                <a:cxnLst/>
                <a:rect l="l" t="t" r="r" b="b"/>
                <a:pathLst>
                  <a:path w="3212" h="3141" extrusionOk="0">
                    <a:moveTo>
                      <a:pt x="2552" y="0"/>
                    </a:moveTo>
                    <a:lnTo>
                      <a:pt x="0" y="2766"/>
                    </a:lnTo>
                    <a:cubicBezTo>
                      <a:pt x="339" y="3016"/>
                      <a:pt x="732" y="3141"/>
                      <a:pt x="1142" y="3141"/>
                    </a:cubicBezTo>
                    <a:cubicBezTo>
                      <a:pt x="1624" y="3141"/>
                      <a:pt x="2106" y="2962"/>
                      <a:pt x="2480" y="2587"/>
                    </a:cubicBezTo>
                    <a:cubicBezTo>
                      <a:pt x="3194" y="1874"/>
                      <a:pt x="3212" y="732"/>
                      <a:pt x="2552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sp>
        <p:nvSpPr>
          <p:cNvPr id="15" name="文字方塊 14">
            <a:extLst>
              <a:ext uri="{FF2B5EF4-FFF2-40B4-BE49-F238E27FC236}">
                <a16:creationId xmlns:a16="http://schemas.microsoft.com/office/drawing/2014/main" id="{ABEDAFE6-B932-1A27-DF3D-75589247A033}"/>
              </a:ext>
            </a:extLst>
          </p:cNvPr>
          <p:cNvSpPr txBox="1"/>
          <p:nvPr/>
        </p:nvSpPr>
        <p:spPr>
          <a:xfrm>
            <a:off x="3199546" y="331031"/>
            <a:ext cx="274480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研究目的</a:t>
            </a:r>
          </a:p>
        </p:txBody>
      </p:sp>
      <p:grpSp>
        <p:nvGrpSpPr>
          <p:cNvPr id="16" name="Google Shape;5485;p41">
            <a:extLst>
              <a:ext uri="{FF2B5EF4-FFF2-40B4-BE49-F238E27FC236}">
                <a16:creationId xmlns:a16="http://schemas.microsoft.com/office/drawing/2014/main" id="{61A50C27-6628-51D0-6269-BB598640D5A0}"/>
              </a:ext>
            </a:extLst>
          </p:cNvPr>
          <p:cNvGrpSpPr/>
          <p:nvPr/>
        </p:nvGrpSpPr>
        <p:grpSpPr>
          <a:xfrm>
            <a:off x="7836442" y="309971"/>
            <a:ext cx="715480" cy="852057"/>
            <a:chOff x="7368044" y="779957"/>
            <a:chExt cx="390484" cy="696612"/>
          </a:xfrm>
        </p:grpSpPr>
        <p:grpSp>
          <p:nvGrpSpPr>
            <p:cNvPr id="17" name="Google Shape;5486;p41">
              <a:extLst>
                <a:ext uri="{FF2B5EF4-FFF2-40B4-BE49-F238E27FC236}">
                  <a16:creationId xmlns:a16="http://schemas.microsoft.com/office/drawing/2014/main" id="{DCEEDAAC-36B0-D20F-4621-63723819ECFB}"/>
                </a:ext>
              </a:extLst>
            </p:cNvPr>
            <p:cNvGrpSpPr/>
            <p:nvPr/>
          </p:nvGrpSpPr>
          <p:grpSpPr>
            <a:xfrm rot="932042" flipH="1">
              <a:off x="7452547" y="797539"/>
              <a:ext cx="221478" cy="661446"/>
              <a:chOff x="4485850" y="3527525"/>
              <a:chExt cx="73875" cy="220625"/>
            </a:xfrm>
          </p:grpSpPr>
          <p:sp>
            <p:nvSpPr>
              <p:cNvPr id="23" name="Google Shape;5487;p41">
                <a:extLst>
                  <a:ext uri="{FF2B5EF4-FFF2-40B4-BE49-F238E27FC236}">
                    <a16:creationId xmlns:a16="http://schemas.microsoft.com/office/drawing/2014/main" id="{B9686CD7-065C-8DE5-3E86-3BEFF8897BA7}"/>
                  </a:ext>
                </a:extLst>
              </p:cNvPr>
              <p:cNvSpPr/>
              <p:nvPr/>
            </p:nvSpPr>
            <p:spPr>
              <a:xfrm>
                <a:off x="4485850" y="3527525"/>
                <a:ext cx="73875" cy="220625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825" extrusionOk="0">
                    <a:moveTo>
                      <a:pt x="605" y="327"/>
                    </a:moveTo>
                    <a:cubicBezTo>
                      <a:pt x="754" y="327"/>
                      <a:pt x="873" y="526"/>
                      <a:pt x="873" y="754"/>
                    </a:cubicBezTo>
                    <a:cubicBezTo>
                      <a:pt x="873" y="982"/>
                      <a:pt x="754" y="1170"/>
                      <a:pt x="605" y="1170"/>
                    </a:cubicBezTo>
                    <a:cubicBezTo>
                      <a:pt x="456" y="1170"/>
                      <a:pt x="327" y="982"/>
                      <a:pt x="327" y="754"/>
                    </a:cubicBezTo>
                    <a:cubicBezTo>
                      <a:pt x="327" y="526"/>
                      <a:pt x="456" y="327"/>
                      <a:pt x="605" y="327"/>
                    </a:cubicBezTo>
                    <a:close/>
                    <a:moveTo>
                      <a:pt x="605" y="0"/>
                    </a:moveTo>
                    <a:cubicBezTo>
                      <a:pt x="268" y="0"/>
                      <a:pt x="0" y="337"/>
                      <a:pt x="0" y="754"/>
                    </a:cubicBezTo>
                    <a:cubicBezTo>
                      <a:pt x="0" y="1061"/>
                      <a:pt x="149" y="1329"/>
                      <a:pt x="367" y="1448"/>
                    </a:cubicBezTo>
                    <a:lnTo>
                      <a:pt x="367" y="7536"/>
                    </a:lnTo>
                    <a:cubicBezTo>
                      <a:pt x="367" y="8250"/>
                      <a:pt x="942" y="8825"/>
                      <a:pt x="1656" y="8825"/>
                    </a:cubicBezTo>
                    <a:cubicBezTo>
                      <a:pt x="2370" y="8825"/>
                      <a:pt x="2955" y="8250"/>
                      <a:pt x="2955" y="7536"/>
                    </a:cubicBezTo>
                    <a:lnTo>
                      <a:pt x="2955" y="5553"/>
                    </a:lnTo>
                    <a:lnTo>
                      <a:pt x="2072" y="7139"/>
                    </a:lnTo>
                    <a:lnTo>
                      <a:pt x="2479" y="6862"/>
                    </a:lnTo>
                    <a:lnTo>
                      <a:pt x="2479" y="7536"/>
                    </a:lnTo>
                    <a:cubicBezTo>
                      <a:pt x="2479" y="7992"/>
                      <a:pt x="2112" y="8359"/>
                      <a:pt x="1656" y="8359"/>
                    </a:cubicBezTo>
                    <a:cubicBezTo>
                      <a:pt x="1210" y="8359"/>
                      <a:pt x="833" y="7992"/>
                      <a:pt x="833" y="7536"/>
                    </a:cubicBezTo>
                    <a:lnTo>
                      <a:pt x="833" y="1448"/>
                    </a:lnTo>
                    <a:cubicBezTo>
                      <a:pt x="1051" y="1329"/>
                      <a:pt x="1200" y="1061"/>
                      <a:pt x="1200" y="754"/>
                    </a:cubicBezTo>
                    <a:cubicBezTo>
                      <a:pt x="1200" y="337"/>
                      <a:pt x="932" y="0"/>
                      <a:pt x="60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4" name="Google Shape;5488;p41">
                <a:extLst>
                  <a:ext uri="{FF2B5EF4-FFF2-40B4-BE49-F238E27FC236}">
                    <a16:creationId xmlns:a16="http://schemas.microsoft.com/office/drawing/2014/main" id="{0B37B1BA-4FBA-769F-0EBF-09FE5CD82C46}"/>
                  </a:ext>
                </a:extLst>
              </p:cNvPr>
              <p:cNvSpPr/>
              <p:nvPr/>
            </p:nvSpPr>
            <p:spPr>
              <a:xfrm>
                <a:off x="4503925" y="3677000"/>
                <a:ext cx="53075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29" extrusionOk="0">
                    <a:moveTo>
                      <a:pt x="2123" y="0"/>
                    </a:moveTo>
                    <a:lnTo>
                      <a:pt x="1637" y="793"/>
                    </a:lnTo>
                    <a:lnTo>
                      <a:pt x="1538" y="952"/>
                    </a:lnTo>
                    <a:lnTo>
                      <a:pt x="1687" y="853"/>
                    </a:lnTo>
                    <a:lnTo>
                      <a:pt x="1697" y="843"/>
                    </a:lnTo>
                    <a:lnTo>
                      <a:pt x="1835" y="744"/>
                    </a:lnTo>
                    <a:lnTo>
                      <a:pt x="1825" y="1160"/>
                    </a:lnTo>
                    <a:cubicBezTo>
                      <a:pt x="1825" y="1319"/>
                      <a:pt x="1825" y="1477"/>
                      <a:pt x="1815" y="1626"/>
                    </a:cubicBezTo>
                    <a:cubicBezTo>
                      <a:pt x="1806" y="1775"/>
                      <a:pt x="1756" y="1924"/>
                      <a:pt x="1667" y="2053"/>
                    </a:cubicBezTo>
                    <a:cubicBezTo>
                      <a:pt x="1587" y="2172"/>
                      <a:pt x="1468" y="2281"/>
                      <a:pt x="1340" y="2350"/>
                    </a:cubicBezTo>
                    <a:cubicBezTo>
                      <a:pt x="1270" y="2380"/>
                      <a:pt x="1201" y="2409"/>
                      <a:pt x="1121" y="2419"/>
                    </a:cubicBezTo>
                    <a:cubicBezTo>
                      <a:pt x="1052" y="2439"/>
                      <a:pt x="973" y="2449"/>
                      <a:pt x="903" y="2449"/>
                    </a:cubicBezTo>
                    <a:cubicBezTo>
                      <a:pt x="745" y="2439"/>
                      <a:pt x="596" y="2400"/>
                      <a:pt x="467" y="2320"/>
                    </a:cubicBezTo>
                    <a:cubicBezTo>
                      <a:pt x="199" y="2172"/>
                      <a:pt x="21" y="1874"/>
                      <a:pt x="1" y="1557"/>
                    </a:cubicBezTo>
                    <a:lnTo>
                      <a:pt x="1" y="1557"/>
                    </a:lnTo>
                    <a:cubicBezTo>
                      <a:pt x="1" y="1715"/>
                      <a:pt x="31" y="1874"/>
                      <a:pt x="110" y="2023"/>
                    </a:cubicBezTo>
                    <a:cubicBezTo>
                      <a:pt x="179" y="2162"/>
                      <a:pt x="289" y="2291"/>
                      <a:pt x="427" y="2380"/>
                    </a:cubicBezTo>
                    <a:cubicBezTo>
                      <a:pt x="566" y="2469"/>
                      <a:pt x="735" y="2519"/>
                      <a:pt x="893" y="2528"/>
                    </a:cubicBezTo>
                    <a:cubicBezTo>
                      <a:pt x="983" y="2528"/>
                      <a:pt x="1052" y="2528"/>
                      <a:pt x="1141" y="2509"/>
                    </a:cubicBezTo>
                    <a:cubicBezTo>
                      <a:pt x="1221" y="2489"/>
                      <a:pt x="1300" y="2469"/>
                      <a:pt x="1379" y="2429"/>
                    </a:cubicBezTo>
                    <a:cubicBezTo>
                      <a:pt x="1677" y="2281"/>
                      <a:pt x="1895" y="1973"/>
                      <a:pt x="1915" y="1636"/>
                    </a:cubicBezTo>
                    <a:cubicBezTo>
                      <a:pt x="1925" y="1468"/>
                      <a:pt x="1915" y="1319"/>
                      <a:pt x="1915" y="1160"/>
                    </a:cubicBezTo>
                    <a:lnTo>
                      <a:pt x="1905" y="684"/>
                    </a:lnTo>
                    <a:lnTo>
                      <a:pt x="1905" y="615"/>
                    </a:lnTo>
                    <a:lnTo>
                      <a:pt x="1855" y="654"/>
                    </a:lnTo>
                    <a:lnTo>
                      <a:pt x="1766" y="704"/>
                    </a:lnTo>
                    <a:lnTo>
                      <a:pt x="1766" y="704"/>
                    </a:lnTo>
                    <a:lnTo>
                      <a:pt x="2123" y="0"/>
                    </a:ln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5" name="Google Shape;5489;p41">
                <a:extLst>
                  <a:ext uri="{FF2B5EF4-FFF2-40B4-BE49-F238E27FC236}">
                    <a16:creationId xmlns:a16="http://schemas.microsoft.com/office/drawing/2014/main" id="{250BEF53-1839-5F11-C71D-61B41F3946C0}"/>
                  </a:ext>
                </a:extLst>
              </p:cNvPr>
              <p:cNvSpPr/>
              <p:nvPr/>
            </p:nvSpPr>
            <p:spPr>
              <a:xfrm>
                <a:off x="4496500" y="3561475"/>
                <a:ext cx="275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26" extrusionOk="0">
                    <a:moveTo>
                      <a:pt x="60" y="1"/>
                    </a:moveTo>
                    <a:cubicBezTo>
                      <a:pt x="60" y="1"/>
                      <a:pt x="40" y="199"/>
                      <a:pt x="30" y="496"/>
                    </a:cubicBezTo>
                    <a:cubicBezTo>
                      <a:pt x="10" y="794"/>
                      <a:pt x="1" y="1190"/>
                      <a:pt x="1" y="1587"/>
                    </a:cubicBezTo>
                    <a:cubicBezTo>
                      <a:pt x="1" y="1974"/>
                      <a:pt x="10" y="4532"/>
                      <a:pt x="30" y="4829"/>
                    </a:cubicBezTo>
                    <a:cubicBezTo>
                      <a:pt x="40" y="5127"/>
                      <a:pt x="60" y="5325"/>
                      <a:pt x="60" y="5325"/>
                    </a:cubicBezTo>
                    <a:cubicBezTo>
                      <a:pt x="60" y="5325"/>
                      <a:pt x="70" y="5127"/>
                      <a:pt x="90" y="4829"/>
                    </a:cubicBezTo>
                    <a:cubicBezTo>
                      <a:pt x="100" y="4532"/>
                      <a:pt x="110" y="1974"/>
                      <a:pt x="110" y="1587"/>
                    </a:cubicBezTo>
                    <a:cubicBezTo>
                      <a:pt x="110" y="1190"/>
                      <a:pt x="100" y="794"/>
                      <a:pt x="90" y="496"/>
                    </a:cubicBezTo>
                    <a:cubicBezTo>
                      <a:pt x="70" y="199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6" name="Google Shape;5490;p41">
                <a:extLst>
                  <a:ext uri="{FF2B5EF4-FFF2-40B4-BE49-F238E27FC236}">
                    <a16:creationId xmlns:a16="http://schemas.microsoft.com/office/drawing/2014/main" id="{E0DF7BD3-CC02-7E58-DF7B-CDAD250586EA}"/>
                  </a:ext>
                </a:extLst>
              </p:cNvPr>
              <p:cNvSpPr/>
              <p:nvPr/>
            </p:nvSpPr>
            <p:spPr>
              <a:xfrm>
                <a:off x="4506175" y="3531975"/>
                <a:ext cx="770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1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60" y="60"/>
                      <a:pt x="109" y="169"/>
                    </a:cubicBezTo>
                    <a:cubicBezTo>
                      <a:pt x="139" y="219"/>
                      <a:pt x="159" y="288"/>
                      <a:pt x="179" y="358"/>
                    </a:cubicBezTo>
                    <a:cubicBezTo>
                      <a:pt x="199" y="427"/>
                      <a:pt x="199" y="496"/>
                      <a:pt x="199" y="576"/>
                    </a:cubicBezTo>
                    <a:cubicBezTo>
                      <a:pt x="199" y="724"/>
                      <a:pt x="169" y="883"/>
                      <a:pt x="109" y="982"/>
                    </a:cubicBezTo>
                    <a:cubicBezTo>
                      <a:pt x="60" y="1081"/>
                      <a:pt x="0" y="1141"/>
                      <a:pt x="0" y="1141"/>
                    </a:cubicBezTo>
                    <a:cubicBezTo>
                      <a:pt x="0" y="1141"/>
                      <a:pt x="80" y="1111"/>
                      <a:pt x="159" y="1012"/>
                    </a:cubicBezTo>
                    <a:cubicBezTo>
                      <a:pt x="238" y="913"/>
                      <a:pt x="308" y="754"/>
                      <a:pt x="308" y="576"/>
                    </a:cubicBezTo>
                    <a:cubicBezTo>
                      <a:pt x="308" y="496"/>
                      <a:pt x="298" y="397"/>
                      <a:pt x="268" y="328"/>
                    </a:cubicBezTo>
                    <a:cubicBezTo>
                      <a:pt x="238" y="248"/>
                      <a:pt x="199" y="189"/>
                      <a:pt x="159" y="139"/>
                    </a:cubicBezTo>
                    <a:cubicBezTo>
                      <a:pt x="80" y="4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18" name="Google Shape;5491;p41">
              <a:extLst>
                <a:ext uri="{FF2B5EF4-FFF2-40B4-BE49-F238E27FC236}">
                  <a16:creationId xmlns:a16="http://schemas.microsoft.com/office/drawing/2014/main" id="{EF8F7AEE-666C-790E-3829-92AF1B10490D}"/>
                </a:ext>
              </a:extLst>
            </p:cNvPr>
            <p:cNvGrpSpPr/>
            <p:nvPr/>
          </p:nvGrpSpPr>
          <p:grpSpPr>
            <a:xfrm rot="932042" flipH="1">
              <a:off x="7452547" y="797539"/>
              <a:ext cx="221478" cy="661446"/>
              <a:chOff x="4485850" y="3527525"/>
              <a:chExt cx="73875" cy="220625"/>
            </a:xfrm>
          </p:grpSpPr>
          <p:sp>
            <p:nvSpPr>
              <p:cNvPr id="19" name="Google Shape;5492;p41">
                <a:extLst>
                  <a:ext uri="{FF2B5EF4-FFF2-40B4-BE49-F238E27FC236}">
                    <a16:creationId xmlns:a16="http://schemas.microsoft.com/office/drawing/2014/main" id="{0C5358B8-BF83-4F19-2F79-B5440071618C}"/>
                  </a:ext>
                </a:extLst>
              </p:cNvPr>
              <p:cNvSpPr/>
              <p:nvPr/>
            </p:nvSpPr>
            <p:spPr>
              <a:xfrm>
                <a:off x="4485850" y="3527525"/>
                <a:ext cx="73875" cy="220625"/>
              </a:xfrm>
              <a:custGeom>
                <a:avLst/>
                <a:gdLst/>
                <a:ahLst/>
                <a:cxnLst/>
                <a:rect l="l" t="t" r="r" b="b"/>
                <a:pathLst>
                  <a:path w="2955" h="8825" extrusionOk="0">
                    <a:moveTo>
                      <a:pt x="605" y="327"/>
                    </a:moveTo>
                    <a:cubicBezTo>
                      <a:pt x="754" y="327"/>
                      <a:pt x="873" y="526"/>
                      <a:pt x="873" y="754"/>
                    </a:cubicBezTo>
                    <a:cubicBezTo>
                      <a:pt x="873" y="982"/>
                      <a:pt x="754" y="1170"/>
                      <a:pt x="605" y="1170"/>
                    </a:cubicBezTo>
                    <a:cubicBezTo>
                      <a:pt x="456" y="1170"/>
                      <a:pt x="327" y="982"/>
                      <a:pt x="327" y="754"/>
                    </a:cubicBezTo>
                    <a:cubicBezTo>
                      <a:pt x="327" y="526"/>
                      <a:pt x="456" y="327"/>
                      <a:pt x="605" y="327"/>
                    </a:cubicBezTo>
                    <a:close/>
                    <a:moveTo>
                      <a:pt x="605" y="0"/>
                    </a:moveTo>
                    <a:cubicBezTo>
                      <a:pt x="268" y="0"/>
                      <a:pt x="0" y="337"/>
                      <a:pt x="0" y="754"/>
                    </a:cubicBezTo>
                    <a:cubicBezTo>
                      <a:pt x="0" y="1061"/>
                      <a:pt x="149" y="1329"/>
                      <a:pt x="367" y="1448"/>
                    </a:cubicBezTo>
                    <a:lnTo>
                      <a:pt x="367" y="7536"/>
                    </a:lnTo>
                    <a:cubicBezTo>
                      <a:pt x="367" y="8250"/>
                      <a:pt x="942" y="8825"/>
                      <a:pt x="1656" y="8825"/>
                    </a:cubicBezTo>
                    <a:cubicBezTo>
                      <a:pt x="2370" y="8825"/>
                      <a:pt x="2955" y="8250"/>
                      <a:pt x="2955" y="7536"/>
                    </a:cubicBezTo>
                    <a:lnTo>
                      <a:pt x="2955" y="5553"/>
                    </a:lnTo>
                    <a:lnTo>
                      <a:pt x="2072" y="7139"/>
                    </a:lnTo>
                    <a:lnTo>
                      <a:pt x="2479" y="6862"/>
                    </a:lnTo>
                    <a:lnTo>
                      <a:pt x="2479" y="7536"/>
                    </a:lnTo>
                    <a:cubicBezTo>
                      <a:pt x="2479" y="7992"/>
                      <a:pt x="2112" y="8359"/>
                      <a:pt x="1656" y="8359"/>
                    </a:cubicBezTo>
                    <a:cubicBezTo>
                      <a:pt x="1210" y="8359"/>
                      <a:pt x="833" y="7992"/>
                      <a:pt x="833" y="7536"/>
                    </a:cubicBezTo>
                    <a:lnTo>
                      <a:pt x="833" y="1448"/>
                    </a:lnTo>
                    <a:cubicBezTo>
                      <a:pt x="1051" y="1329"/>
                      <a:pt x="1200" y="1061"/>
                      <a:pt x="1200" y="754"/>
                    </a:cubicBezTo>
                    <a:cubicBezTo>
                      <a:pt x="1200" y="337"/>
                      <a:pt x="932" y="0"/>
                      <a:pt x="605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0" name="Google Shape;5493;p41">
                <a:extLst>
                  <a:ext uri="{FF2B5EF4-FFF2-40B4-BE49-F238E27FC236}">
                    <a16:creationId xmlns:a16="http://schemas.microsoft.com/office/drawing/2014/main" id="{F02CBD99-3359-7351-F28D-A1CF740C2881}"/>
                  </a:ext>
                </a:extLst>
              </p:cNvPr>
              <p:cNvSpPr/>
              <p:nvPr/>
            </p:nvSpPr>
            <p:spPr>
              <a:xfrm>
                <a:off x="4503925" y="3677000"/>
                <a:ext cx="53075" cy="63225"/>
              </a:xfrm>
              <a:custGeom>
                <a:avLst/>
                <a:gdLst/>
                <a:ahLst/>
                <a:cxnLst/>
                <a:rect l="l" t="t" r="r" b="b"/>
                <a:pathLst>
                  <a:path w="2123" h="2529" extrusionOk="0">
                    <a:moveTo>
                      <a:pt x="2123" y="0"/>
                    </a:moveTo>
                    <a:lnTo>
                      <a:pt x="1637" y="793"/>
                    </a:lnTo>
                    <a:lnTo>
                      <a:pt x="1538" y="952"/>
                    </a:lnTo>
                    <a:lnTo>
                      <a:pt x="1687" y="853"/>
                    </a:lnTo>
                    <a:lnTo>
                      <a:pt x="1697" y="843"/>
                    </a:lnTo>
                    <a:lnTo>
                      <a:pt x="1835" y="744"/>
                    </a:lnTo>
                    <a:lnTo>
                      <a:pt x="1825" y="1160"/>
                    </a:lnTo>
                    <a:cubicBezTo>
                      <a:pt x="1825" y="1319"/>
                      <a:pt x="1825" y="1477"/>
                      <a:pt x="1815" y="1626"/>
                    </a:cubicBezTo>
                    <a:cubicBezTo>
                      <a:pt x="1806" y="1775"/>
                      <a:pt x="1756" y="1924"/>
                      <a:pt x="1667" y="2053"/>
                    </a:cubicBezTo>
                    <a:cubicBezTo>
                      <a:pt x="1587" y="2172"/>
                      <a:pt x="1468" y="2281"/>
                      <a:pt x="1340" y="2350"/>
                    </a:cubicBezTo>
                    <a:cubicBezTo>
                      <a:pt x="1270" y="2380"/>
                      <a:pt x="1201" y="2409"/>
                      <a:pt x="1121" y="2419"/>
                    </a:cubicBezTo>
                    <a:cubicBezTo>
                      <a:pt x="1052" y="2439"/>
                      <a:pt x="973" y="2449"/>
                      <a:pt x="903" y="2449"/>
                    </a:cubicBezTo>
                    <a:cubicBezTo>
                      <a:pt x="745" y="2439"/>
                      <a:pt x="596" y="2400"/>
                      <a:pt x="467" y="2320"/>
                    </a:cubicBezTo>
                    <a:cubicBezTo>
                      <a:pt x="199" y="2172"/>
                      <a:pt x="21" y="1874"/>
                      <a:pt x="1" y="1557"/>
                    </a:cubicBezTo>
                    <a:lnTo>
                      <a:pt x="1" y="1557"/>
                    </a:lnTo>
                    <a:cubicBezTo>
                      <a:pt x="1" y="1715"/>
                      <a:pt x="31" y="1874"/>
                      <a:pt x="110" y="2023"/>
                    </a:cubicBezTo>
                    <a:cubicBezTo>
                      <a:pt x="179" y="2162"/>
                      <a:pt x="289" y="2291"/>
                      <a:pt x="427" y="2380"/>
                    </a:cubicBezTo>
                    <a:cubicBezTo>
                      <a:pt x="566" y="2469"/>
                      <a:pt x="735" y="2519"/>
                      <a:pt x="893" y="2528"/>
                    </a:cubicBezTo>
                    <a:cubicBezTo>
                      <a:pt x="983" y="2528"/>
                      <a:pt x="1052" y="2528"/>
                      <a:pt x="1141" y="2509"/>
                    </a:cubicBezTo>
                    <a:cubicBezTo>
                      <a:pt x="1221" y="2489"/>
                      <a:pt x="1300" y="2469"/>
                      <a:pt x="1379" y="2429"/>
                    </a:cubicBezTo>
                    <a:cubicBezTo>
                      <a:pt x="1677" y="2281"/>
                      <a:pt x="1895" y="1973"/>
                      <a:pt x="1915" y="1636"/>
                    </a:cubicBezTo>
                    <a:cubicBezTo>
                      <a:pt x="1925" y="1468"/>
                      <a:pt x="1915" y="1319"/>
                      <a:pt x="1915" y="1160"/>
                    </a:cubicBezTo>
                    <a:lnTo>
                      <a:pt x="1905" y="684"/>
                    </a:lnTo>
                    <a:lnTo>
                      <a:pt x="1905" y="615"/>
                    </a:lnTo>
                    <a:lnTo>
                      <a:pt x="1855" y="654"/>
                    </a:lnTo>
                    <a:lnTo>
                      <a:pt x="1766" y="704"/>
                    </a:lnTo>
                    <a:lnTo>
                      <a:pt x="1766" y="704"/>
                    </a:lnTo>
                    <a:lnTo>
                      <a:pt x="2123" y="0"/>
                    </a:ln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1" name="Google Shape;5494;p41">
                <a:extLst>
                  <a:ext uri="{FF2B5EF4-FFF2-40B4-BE49-F238E27FC236}">
                    <a16:creationId xmlns:a16="http://schemas.microsoft.com/office/drawing/2014/main" id="{1422BB7E-132A-BDCB-9786-22073E9DEECE}"/>
                  </a:ext>
                </a:extLst>
              </p:cNvPr>
              <p:cNvSpPr/>
              <p:nvPr/>
            </p:nvSpPr>
            <p:spPr>
              <a:xfrm>
                <a:off x="4496500" y="3561475"/>
                <a:ext cx="2750" cy="133150"/>
              </a:xfrm>
              <a:custGeom>
                <a:avLst/>
                <a:gdLst/>
                <a:ahLst/>
                <a:cxnLst/>
                <a:rect l="l" t="t" r="r" b="b"/>
                <a:pathLst>
                  <a:path w="110" h="5326" extrusionOk="0">
                    <a:moveTo>
                      <a:pt x="60" y="1"/>
                    </a:moveTo>
                    <a:cubicBezTo>
                      <a:pt x="60" y="1"/>
                      <a:pt x="40" y="199"/>
                      <a:pt x="30" y="496"/>
                    </a:cubicBezTo>
                    <a:cubicBezTo>
                      <a:pt x="10" y="794"/>
                      <a:pt x="1" y="1190"/>
                      <a:pt x="1" y="1587"/>
                    </a:cubicBezTo>
                    <a:cubicBezTo>
                      <a:pt x="1" y="1974"/>
                      <a:pt x="10" y="4532"/>
                      <a:pt x="30" y="4829"/>
                    </a:cubicBezTo>
                    <a:cubicBezTo>
                      <a:pt x="40" y="5127"/>
                      <a:pt x="60" y="5325"/>
                      <a:pt x="60" y="5325"/>
                    </a:cubicBezTo>
                    <a:cubicBezTo>
                      <a:pt x="60" y="5325"/>
                      <a:pt x="70" y="5127"/>
                      <a:pt x="90" y="4829"/>
                    </a:cubicBezTo>
                    <a:cubicBezTo>
                      <a:pt x="100" y="4532"/>
                      <a:pt x="110" y="1974"/>
                      <a:pt x="110" y="1587"/>
                    </a:cubicBezTo>
                    <a:cubicBezTo>
                      <a:pt x="110" y="1190"/>
                      <a:pt x="100" y="794"/>
                      <a:pt x="90" y="496"/>
                    </a:cubicBezTo>
                    <a:cubicBezTo>
                      <a:pt x="70" y="199"/>
                      <a:pt x="60" y="1"/>
                      <a:pt x="6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22" name="Google Shape;5495;p41">
                <a:extLst>
                  <a:ext uri="{FF2B5EF4-FFF2-40B4-BE49-F238E27FC236}">
                    <a16:creationId xmlns:a16="http://schemas.microsoft.com/office/drawing/2014/main" id="{1D086C4B-CC47-2EBF-06B1-DEDCEA80312C}"/>
                  </a:ext>
                </a:extLst>
              </p:cNvPr>
              <p:cNvSpPr/>
              <p:nvPr/>
            </p:nvSpPr>
            <p:spPr>
              <a:xfrm>
                <a:off x="4506175" y="3531975"/>
                <a:ext cx="7700" cy="28525"/>
              </a:xfrm>
              <a:custGeom>
                <a:avLst/>
                <a:gdLst/>
                <a:ahLst/>
                <a:cxnLst/>
                <a:rect l="l" t="t" r="r" b="b"/>
                <a:pathLst>
                  <a:path w="308" h="1141" extrusionOk="0">
                    <a:moveTo>
                      <a:pt x="0" y="1"/>
                    </a:moveTo>
                    <a:lnTo>
                      <a:pt x="0" y="1"/>
                    </a:lnTo>
                    <a:cubicBezTo>
                      <a:pt x="0" y="1"/>
                      <a:pt x="60" y="60"/>
                      <a:pt x="109" y="169"/>
                    </a:cubicBezTo>
                    <a:cubicBezTo>
                      <a:pt x="139" y="219"/>
                      <a:pt x="159" y="288"/>
                      <a:pt x="179" y="358"/>
                    </a:cubicBezTo>
                    <a:cubicBezTo>
                      <a:pt x="199" y="427"/>
                      <a:pt x="199" y="496"/>
                      <a:pt x="199" y="576"/>
                    </a:cubicBezTo>
                    <a:cubicBezTo>
                      <a:pt x="199" y="724"/>
                      <a:pt x="169" y="883"/>
                      <a:pt x="109" y="982"/>
                    </a:cubicBezTo>
                    <a:cubicBezTo>
                      <a:pt x="60" y="1081"/>
                      <a:pt x="0" y="1141"/>
                      <a:pt x="0" y="1141"/>
                    </a:cubicBezTo>
                    <a:cubicBezTo>
                      <a:pt x="0" y="1141"/>
                      <a:pt x="80" y="1111"/>
                      <a:pt x="159" y="1012"/>
                    </a:cubicBezTo>
                    <a:cubicBezTo>
                      <a:pt x="238" y="913"/>
                      <a:pt x="308" y="754"/>
                      <a:pt x="308" y="576"/>
                    </a:cubicBezTo>
                    <a:cubicBezTo>
                      <a:pt x="308" y="496"/>
                      <a:pt x="298" y="397"/>
                      <a:pt x="268" y="328"/>
                    </a:cubicBezTo>
                    <a:cubicBezTo>
                      <a:pt x="238" y="248"/>
                      <a:pt x="199" y="189"/>
                      <a:pt x="159" y="139"/>
                    </a:cubicBezTo>
                    <a:cubicBezTo>
                      <a:pt x="80" y="40"/>
                      <a:pt x="0" y="1"/>
                      <a:pt x="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46" name="Google Shape;7943;p70">
            <a:extLst>
              <a:ext uri="{FF2B5EF4-FFF2-40B4-BE49-F238E27FC236}">
                <a16:creationId xmlns:a16="http://schemas.microsoft.com/office/drawing/2014/main" id="{37570EE3-B37A-A3FB-49CD-4AC9E3372560}"/>
              </a:ext>
            </a:extLst>
          </p:cNvPr>
          <p:cNvGrpSpPr/>
          <p:nvPr/>
        </p:nvGrpSpPr>
        <p:grpSpPr>
          <a:xfrm>
            <a:off x="4960912" y="3367578"/>
            <a:ext cx="454477" cy="485503"/>
            <a:chOff x="2669546" y="2743947"/>
            <a:chExt cx="246453" cy="330536"/>
          </a:xfrm>
        </p:grpSpPr>
        <p:sp>
          <p:nvSpPr>
            <p:cNvPr id="50" name="Google Shape;7947;p70">
              <a:extLst>
                <a:ext uri="{FF2B5EF4-FFF2-40B4-BE49-F238E27FC236}">
                  <a16:creationId xmlns:a16="http://schemas.microsoft.com/office/drawing/2014/main" id="{0E5054A8-2EBF-1FDD-1B6D-F4F6139B0351}"/>
                </a:ext>
              </a:extLst>
            </p:cNvPr>
            <p:cNvSpPr/>
            <p:nvPr/>
          </p:nvSpPr>
          <p:spPr>
            <a:xfrm>
              <a:off x="2748747" y="2784259"/>
              <a:ext cx="88046" cy="88072"/>
            </a:xfrm>
            <a:custGeom>
              <a:avLst/>
              <a:gdLst/>
              <a:ahLst/>
              <a:cxnLst/>
              <a:rect l="l" t="t" r="r" b="b"/>
              <a:pathLst>
                <a:path w="2695" h="2696" extrusionOk="0">
                  <a:moveTo>
                    <a:pt x="1356" y="1"/>
                  </a:moveTo>
                  <a:cubicBezTo>
                    <a:pt x="607" y="1"/>
                    <a:pt x="0" y="590"/>
                    <a:pt x="0" y="1339"/>
                  </a:cubicBezTo>
                  <a:cubicBezTo>
                    <a:pt x="0" y="2089"/>
                    <a:pt x="607" y="2695"/>
                    <a:pt x="1356" y="2695"/>
                  </a:cubicBezTo>
                  <a:cubicBezTo>
                    <a:pt x="2088" y="2695"/>
                    <a:pt x="2694" y="2089"/>
                    <a:pt x="2694" y="1339"/>
                  </a:cubicBezTo>
                  <a:cubicBezTo>
                    <a:pt x="2694" y="590"/>
                    <a:pt x="2088" y="1"/>
                    <a:pt x="135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51" name="Google Shape;7948;p70">
              <a:extLst>
                <a:ext uri="{FF2B5EF4-FFF2-40B4-BE49-F238E27FC236}">
                  <a16:creationId xmlns:a16="http://schemas.microsoft.com/office/drawing/2014/main" id="{BF1F815D-3E3C-8193-F745-365DB230C0FA}"/>
                </a:ext>
              </a:extLst>
            </p:cNvPr>
            <p:cNvSpPr/>
            <p:nvPr/>
          </p:nvSpPr>
          <p:spPr>
            <a:xfrm>
              <a:off x="2669546" y="2872331"/>
              <a:ext cx="246453" cy="202152"/>
            </a:xfrm>
            <a:custGeom>
              <a:avLst/>
              <a:gdLst/>
              <a:ahLst/>
              <a:cxnLst/>
              <a:rect l="l" t="t" r="r" b="b"/>
              <a:pathLst>
                <a:path w="9440" h="5657" extrusionOk="0">
                  <a:moveTo>
                    <a:pt x="4408" y="0"/>
                  </a:moveTo>
                  <a:lnTo>
                    <a:pt x="4408" y="3105"/>
                  </a:lnTo>
                  <a:cubicBezTo>
                    <a:pt x="4408" y="4140"/>
                    <a:pt x="3605" y="4996"/>
                    <a:pt x="2588" y="5032"/>
                  </a:cubicBezTo>
                  <a:cubicBezTo>
                    <a:pt x="2566" y="5033"/>
                    <a:pt x="2544" y="5033"/>
                    <a:pt x="2522" y="5033"/>
                  </a:cubicBezTo>
                  <a:cubicBezTo>
                    <a:pt x="1465" y="5033"/>
                    <a:pt x="625" y="4190"/>
                    <a:pt x="625" y="3141"/>
                  </a:cubicBezTo>
                  <a:lnTo>
                    <a:pt x="625" y="2445"/>
                  </a:lnTo>
                  <a:lnTo>
                    <a:pt x="1375" y="3212"/>
                  </a:lnTo>
                  <a:cubicBezTo>
                    <a:pt x="1428" y="3266"/>
                    <a:pt x="1517" y="3301"/>
                    <a:pt x="1589" y="3301"/>
                  </a:cubicBezTo>
                  <a:cubicBezTo>
                    <a:pt x="1678" y="3301"/>
                    <a:pt x="1749" y="3266"/>
                    <a:pt x="1821" y="3212"/>
                  </a:cubicBezTo>
                  <a:cubicBezTo>
                    <a:pt x="1946" y="3087"/>
                    <a:pt x="1946" y="2891"/>
                    <a:pt x="1821" y="2766"/>
                  </a:cubicBezTo>
                  <a:lnTo>
                    <a:pt x="518" y="1481"/>
                  </a:lnTo>
                  <a:cubicBezTo>
                    <a:pt x="518" y="1463"/>
                    <a:pt x="518" y="1463"/>
                    <a:pt x="500" y="1446"/>
                  </a:cubicBezTo>
                  <a:cubicBezTo>
                    <a:pt x="483" y="1446"/>
                    <a:pt x="483" y="1446"/>
                    <a:pt x="483" y="1428"/>
                  </a:cubicBezTo>
                  <a:lnTo>
                    <a:pt x="447" y="1428"/>
                  </a:lnTo>
                  <a:cubicBezTo>
                    <a:pt x="447" y="1410"/>
                    <a:pt x="447" y="1410"/>
                    <a:pt x="447" y="1410"/>
                  </a:cubicBezTo>
                  <a:lnTo>
                    <a:pt x="411" y="1410"/>
                  </a:lnTo>
                  <a:cubicBezTo>
                    <a:pt x="411" y="1392"/>
                    <a:pt x="393" y="1392"/>
                    <a:pt x="393" y="1392"/>
                  </a:cubicBezTo>
                  <a:lnTo>
                    <a:pt x="340" y="1392"/>
                  </a:lnTo>
                  <a:cubicBezTo>
                    <a:pt x="331" y="1383"/>
                    <a:pt x="318" y="1379"/>
                    <a:pt x="304" y="1379"/>
                  </a:cubicBezTo>
                  <a:cubicBezTo>
                    <a:pt x="291" y="1379"/>
                    <a:pt x="277" y="1383"/>
                    <a:pt x="268" y="1392"/>
                  </a:cubicBezTo>
                  <a:lnTo>
                    <a:pt x="215" y="1392"/>
                  </a:lnTo>
                  <a:cubicBezTo>
                    <a:pt x="215" y="1392"/>
                    <a:pt x="197" y="1392"/>
                    <a:pt x="197" y="1410"/>
                  </a:cubicBezTo>
                  <a:lnTo>
                    <a:pt x="179" y="1410"/>
                  </a:lnTo>
                  <a:cubicBezTo>
                    <a:pt x="161" y="1410"/>
                    <a:pt x="161" y="1410"/>
                    <a:pt x="161" y="1428"/>
                  </a:cubicBezTo>
                  <a:lnTo>
                    <a:pt x="126" y="1428"/>
                  </a:lnTo>
                  <a:cubicBezTo>
                    <a:pt x="126" y="1446"/>
                    <a:pt x="126" y="1446"/>
                    <a:pt x="126" y="1446"/>
                  </a:cubicBezTo>
                  <a:lnTo>
                    <a:pt x="108" y="1446"/>
                  </a:lnTo>
                  <a:cubicBezTo>
                    <a:pt x="90" y="1463"/>
                    <a:pt x="72" y="1481"/>
                    <a:pt x="72" y="1499"/>
                  </a:cubicBezTo>
                  <a:cubicBezTo>
                    <a:pt x="54" y="1499"/>
                    <a:pt x="54" y="1499"/>
                    <a:pt x="54" y="1517"/>
                  </a:cubicBezTo>
                  <a:cubicBezTo>
                    <a:pt x="36" y="1535"/>
                    <a:pt x="36" y="1535"/>
                    <a:pt x="36" y="1535"/>
                  </a:cubicBezTo>
                  <a:cubicBezTo>
                    <a:pt x="36" y="1535"/>
                    <a:pt x="36" y="1553"/>
                    <a:pt x="36" y="1553"/>
                  </a:cubicBezTo>
                  <a:cubicBezTo>
                    <a:pt x="36" y="1553"/>
                    <a:pt x="19" y="1553"/>
                    <a:pt x="19" y="1570"/>
                  </a:cubicBezTo>
                  <a:cubicBezTo>
                    <a:pt x="19" y="1588"/>
                    <a:pt x="19" y="1588"/>
                    <a:pt x="19" y="1588"/>
                  </a:cubicBezTo>
                  <a:cubicBezTo>
                    <a:pt x="19" y="1588"/>
                    <a:pt x="1" y="1606"/>
                    <a:pt x="1" y="1606"/>
                  </a:cubicBezTo>
                  <a:cubicBezTo>
                    <a:pt x="1" y="1606"/>
                    <a:pt x="1" y="1606"/>
                    <a:pt x="1" y="1624"/>
                  </a:cubicBezTo>
                  <a:cubicBezTo>
                    <a:pt x="1" y="1624"/>
                    <a:pt x="1" y="1624"/>
                    <a:pt x="1" y="1642"/>
                  </a:cubicBezTo>
                  <a:cubicBezTo>
                    <a:pt x="1" y="1642"/>
                    <a:pt x="1" y="1642"/>
                    <a:pt x="1" y="1660"/>
                  </a:cubicBezTo>
                  <a:cubicBezTo>
                    <a:pt x="1" y="1678"/>
                    <a:pt x="1" y="1678"/>
                    <a:pt x="1" y="1695"/>
                  </a:cubicBezTo>
                  <a:lnTo>
                    <a:pt x="1" y="3105"/>
                  </a:lnTo>
                  <a:cubicBezTo>
                    <a:pt x="1" y="4479"/>
                    <a:pt x="1071" y="5621"/>
                    <a:pt x="2445" y="5656"/>
                  </a:cubicBezTo>
                  <a:cubicBezTo>
                    <a:pt x="2461" y="5657"/>
                    <a:pt x="2477" y="5657"/>
                    <a:pt x="2493" y="5657"/>
                  </a:cubicBezTo>
                  <a:cubicBezTo>
                    <a:pt x="3454" y="5657"/>
                    <a:pt x="4290" y="5126"/>
                    <a:pt x="4711" y="4354"/>
                  </a:cubicBezTo>
                  <a:cubicBezTo>
                    <a:pt x="5150" y="5126"/>
                    <a:pt x="5986" y="5657"/>
                    <a:pt x="6948" y="5657"/>
                  </a:cubicBezTo>
                  <a:cubicBezTo>
                    <a:pt x="6963" y="5657"/>
                    <a:pt x="6979" y="5657"/>
                    <a:pt x="6995" y="5656"/>
                  </a:cubicBezTo>
                  <a:cubicBezTo>
                    <a:pt x="8351" y="5621"/>
                    <a:pt x="9440" y="4479"/>
                    <a:pt x="9440" y="3105"/>
                  </a:cubicBezTo>
                  <a:lnTo>
                    <a:pt x="9440" y="1695"/>
                  </a:lnTo>
                  <a:cubicBezTo>
                    <a:pt x="9440" y="1678"/>
                    <a:pt x="9440" y="1678"/>
                    <a:pt x="9440" y="1660"/>
                  </a:cubicBezTo>
                  <a:cubicBezTo>
                    <a:pt x="9440" y="1642"/>
                    <a:pt x="9440" y="1642"/>
                    <a:pt x="9440" y="1642"/>
                  </a:cubicBezTo>
                  <a:cubicBezTo>
                    <a:pt x="9440" y="1624"/>
                    <a:pt x="9440" y="1624"/>
                    <a:pt x="9440" y="1624"/>
                  </a:cubicBezTo>
                  <a:cubicBezTo>
                    <a:pt x="9422" y="1606"/>
                    <a:pt x="9422" y="1606"/>
                    <a:pt x="9422" y="1606"/>
                  </a:cubicBezTo>
                  <a:cubicBezTo>
                    <a:pt x="9422" y="1606"/>
                    <a:pt x="9422" y="1588"/>
                    <a:pt x="9422" y="1588"/>
                  </a:cubicBezTo>
                  <a:cubicBezTo>
                    <a:pt x="9422" y="1588"/>
                    <a:pt x="9422" y="1588"/>
                    <a:pt x="9422" y="1570"/>
                  </a:cubicBezTo>
                  <a:lnTo>
                    <a:pt x="9404" y="1570"/>
                  </a:lnTo>
                  <a:cubicBezTo>
                    <a:pt x="9404" y="1553"/>
                    <a:pt x="9404" y="1553"/>
                    <a:pt x="9404" y="1553"/>
                  </a:cubicBezTo>
                  <a:cubicBezTo>
                    <a:pt x="9404" y="1553"/>
                    <a:pt x="9404" y="1535"/>
                    <a:pt x="9404" y="1535"/>
                  </a:cubicBezTo>
                  <a:cubicBezTo>
                    <a:pt x="9386" y="1535"/>
                    <a:pt x="9386" y="1535"/>
                    <a:pt x="9386" y="1517"/>
                  </a:cubicBezTo>
                  <a:cubicBezTo>
                    <a:pt x="9368" y="1499"/>
                    <a:pt x="9368" y="1499"/>
                    <a:pt x="9368" y="1499"/>
                  </a:cubicBezTo>
                  <a:cubicBezTo>
                    <a:pt x="9350" y="1481"/>
                    <a:pt x="9350" y="1463"/>
                    <a:pt x="9333" y="1446"/>
                  </a:cubicBezTo>
                  <a:lnTo>
                    <a:pt x="9315" y="1446"/>
                  </a:lnTo>
                  <a:cubicBezTo>
                    <a:pt x="9315" y="1446"/>
                    <a:pt x="9315" y="1446"/>
                    <a:pt x="9297" y="1428"/>
                  </a:cubicBezTo>
                  <a:lnTo>
                    <a:pt x="9279" y="1428"/>
                  </a:lnTo>
                  <a:cubicBezTo>
                    <a:pt x="9279" y="1410"/>
                    <a:pt x="9261" y="1410"/>
                    <a:pt x="9261" y="1410"/>
                  </a:cubicBezTo>
                  <a:lnTo>
                    <a:pt x="9225" y="1410"/>
                  </a:lnTo>
                  <a:cubicBezTo>
                    <a:pt x="9225" y="1392"/>
                    <a:pt x="9225" y="1392"/>
                    <a:pt x="9225" y="1392"/>
                  </a:cubicBezTo>
                  <a:lnTo>
                    <a:pt x="9029" y="1392"/>
                  </a:lnTo>
                  <a:cubicBezTo>
                    <a:pt x="9029" y="1392"/>
                    <a:pt x="9029" y="1392"/>
                    <a:pt x="9029" y="1410"/>
                  </a:cubicBezTo>
                  <a:lnTo>
                    <a:pt x="8993" y="1410"/>
                  </a:lnTo>
                  <a:cubicBezTo>
                    <a:pt x="8993" y="1410"/>
                    <a:pt x="8993" y="1410"/>
                    <a:pt x="8976" y="1428"/>
                  </a:cubicBezTo>
                  <a:lnTo>
                    <a:pt x="8958" y="1428"/>
                  </a:lnTo>
                  <a:cubicBezTo>
                    <a:pt x="8958" y="1446"/>
                    <a:pt x="8940" y="1446"/>
                    <a:pt x="8940" y="1446"/>
                  </a:cubicBezTo>
                  <a:lnTo>
                    <a:pt x="8922" y="1446"/>
                  </a:lnTo>
                  <a:cubicBezTo>
                    <a:pt x="8922" y="1463"/>
                    <a:pt x="8922" y="1463"/>
                    <a:pt x="8904" y="1481"/>
                  </a:cubicBezTo>
                  <a:lnTo>
                    <a:pt x="7620" y="2766"/>
                  </a:lnTo>
                  <a:cubicBezTo>
                    <a:pt x="7513" y="2873"/>
                    <a:pt x="7495" y="3069"/>
                    <a:pt x="7602" y="3194"/>
                  </a:cubicBezTo>
                  <a:cubicBezTo>
                    <a:pt x="7673" y="3266"/>
                    <a:pt x="7745" y="3301"/>
                    <a:pt x="7834" y="3301"/>
                  </a:cubicBezTo>
                  <a:cubicBezTo>
                    <a:pt x="7923" y="3301"/>
                    <a:pt x="7994" y="3266"/>
                    <a:pt x="8066" y="3212"/>
                  </a:cubicBezTo>
                  <a:lnTo>
                    <a:pt x="8815" y="2445"/>
                  </a:lnTo>
                  <a:lnTo>
                    <a:pt x="8815" y="3105"/>
                  </a:lnTo>
                  <a:cubicBezTo>
                    <a:pt x="8815" y="4140"/>
                    <a:pt x="8012" y="4996"/>
                    <a:pt x="6995" y="5032"/>
                  </a:cubicBezTo>
                  <a:cubicBezTo>
                    <a:pt x="6974" y="5033"/>
                    <a:pt x="6952" y="5033"/>
                    <a:pt x="6931" y="5033"/>
                  </a:cubicBezTo>
                  <a:cubicBezTo>
                    <a:pt x="5889" y="5033"/>
                    <a:pt x="5032" y="4190"/>
                    <a:pt x="5032" y="3141"/>
                  </a:cubicBezTo>
                  <a:lnTo>
                    <a:pt x="5032" y="0"/>
                  </a:lnTo>
                  <a:cubicBezTo>
                    <a:pt x="4925" y="18"/>
                    <a:pt x="4818" y="36"/>
                    <a:pt x="4693" y="36"/>
                  </a:cubicBezTo>
                  <a:cubicBezTo>
                    <a:pt x="4604" y="36"/>
                    <a:pt x="4497" y="18"/>
                    <a:pt x="440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7949;p70">
              <a:extLst>
                <a:ext uri="{FF2B5EF4-FFF2-40B4-BE49-F238E27FC236}">
                  <a16:creationId xmlns:a16="http://schemas.microsoft.com/office/drawing/2014/main" id="{8987D3A8-E1BE-5645-F5CC-362CFF85DEB5}"/>
                </a:ext>
              </a:extLst>
            </p:cNvPr>
            <p:cNvSpPr/>
            <p:nvPr/>
          </p:nvSpPr>
          <p:spPr>
            <a:xfrm>
              <a:off x="2782545" y="2743947"/>
              <a:ext cx="20451" cy="40312"/>
            </a:xfrm>
            <a:custGeom>
              <a:avLst/>
              <a:gdLst/>
              <a:ahLst/>
              <a:cxnLst/>
              <a:rect l="l" t="t" r="r" b="b"/>
              <a:pathLst>
                <a:path w="626" h="1234" extrusionOk="0">
                  <a:moveTo>
                    <a:pt x="302" y="1"/>
                  </a:moveTo>
                  <a:cubicBezTo>
                    <a:pt x="291" y="1"/>
                    <a:pt x="280" y="1"/>
                    <a:pt x="269" y="2"/>
                  </a:cubicBezTo>
                  <a:cubicBezTo>
                    <a:pt x="108" y="20"/>
                    <a:pt x="1" y="163"/>
                    <a:pt x="1" y="324"/>
                  </a:cubicBezTo>
                  <a:lnTo>
                    <a:pt x="1" y="1234"/>
                  </a:lnTo>
                  <a:cubicBezTo>
                    <a:pt x="90" y="1216"/>
                    <a:pt x="197" y="1198"/>
                    <a:pt x="304" y="1198"/>
                  </a:cubicBezTo>
                  <a:cubicBezTo>
                    <a:pt x="411" y="1198"/>
                    <a:pt x="518" y="1216"/>
                    <a:pt x="625" y="1234"/>
                  </a:cubicBezTo>
                  <a:lnTo>
                    <a:pt x="625" y="306"/>
                  </a:lnTo>
                  <a:cubicBezTo>
                    <a:pt x="625" y="137"/>
                    <a:pt x="483" y="1"/>
                    <a:pt x="302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53" name="Google Shape;12497;p83">
            <a:extLst>
              <a:ext uri="{FF2B5EF4-FFF2-40B4-BE49-F238E27FC236}">
                <a16:creationId xmlns:a16="http://schemas.microsoft.com/office/drawing/2014/main" id="{BA0A5E28-1576-ED3D-823B-A842899D980A}"/>
              </a:ext>
            </a:extLst>
          </p:cNvPr>
          <p:cNvGrpSpPr/>
          <p:nvPr/>
        </p:nvGrpSpPr>
        <p:grpSpPr>
          <a:xfrm>
            <a:off x="3490758" y="3383206"/>
            <a:ext cx="588491" cy="483916"/>
            <a:chOff x="2085525" y="3263750"/>
            <a:chExt cx="481825" cy="381550"/>
          </a:xfrm>
        </p:grpSpPr>
        <p:sp>
          <p:nvSpPr>
            <p:cNvPr id="54" name="Google Shape;12498;p83">
              <a:extLst>
                <a:ext uri="{FF2B5EF4-FFF2-40B4-BE49-F238E27FC236}">
                  <a16:creationId xmlns:a16="http://schemas.microsoft.com/office/drawing/2014/main" id="{C8E07FFD-1970-2793-09FF-FDC7496CEF49}"/>
                </a:ext>
              </a:extLst>
            </p:cNvPr>
            <p:cNvSpPr/>
            <p:nvPr/>
          </p:nvSpPr>
          <p:spPr>
            <a:xfrm>
              <a:off x="2320325" y="3263750"/>
              <a:ext cx="227825" cy="141025"/>
            </a:xfrm>
            <a:custGeom>
              <a:avLst/>
              <a:gdLst/>
              <a:ahLst/>
              <a:cxnLst/>
              <a:rect l="l" t="t" r="r" b="b"/>
              <a:pathLst>
                <a:path w="9113" h="5641" extrusionOk="0">
                  <a:moveTo>
                    <a:pt x="4066" y="0"/>
                  </a:moveTo>
                  <a:cubicBezTo>
                    <a:pt x="2283" y="3"/>
                    <a:pt x="675" y="1081"/>
                    <a:pt x="0" y="2731"/>
                  </a:cubicBezTo>
                  <a:cubicBezTo>
                    <a:pt x="1527" y="2939"/>
                    <a:pt x="2912" y="3734"/>
                    <a:pt x="3861" y="4948"/>
                  </a:cubicBezTo>
                  <a:cubicBezTo>
                    <a:pt x="4331" y="4823"/>
                    <a:pt x="4810" y="4761"/>
                    <a:pt x="5287" y="4761"/>
                  </a:cubicBezTo>
                  <a:cubicBezTo>
                    <a:pt x="6338" y="4761"/>
                    <a:pt x="7378" y="5060"/>
                    <a:pt x="8281" y="5640"/>
                  </a:cubicBezTo>
                  <a:cubicBezTo>
                    <a:pt x="9112" y="2825"/>
                    <a:pt x="7002" y="0"/>
                    <a:pt x="4069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55" name="Google Shape;12499;p83">
              <a:extLst>
                <a:ext uri="{FF2B5EF4-FFF2-40B4-BE49-F238E27FC236}">
                  <a16:creationId xmlns:a16="http://schemas.microsoft.com/office/drawing/2014/main" id="{4484BF9E-64C2-C9E9-AA19-EC46F3D3FCD7}"/>
                </a:ext>
              </a:extLst>
            </p:cNvPr>
            <p:cNvSpPr/>
            <p:nvPr/>
          </p:nvSpPr>
          <p:spPr>
            <a:xfrm>
              <a:off x="2085525" y="3355200"/>
              <a:ext cx="481825" cy="290100"/>
            </a:xfrm>
            <a:custGeom>
              <a:avLst/>
              <a:gdLst/>
              <a:ahLst/>
              <a:cxnLst/>
              <a:rect l="l" t="t" r="r" b="b"/>
              <a:pathLst>
                <a:path w="19273" h="11604" extrusionOk="0">
                  <a:moveTo>
                    <a:pt x="8620" y="1"/>
                  </a:moveTo>
                  <a:cubicBezTo>
                    <a:pt x="8610" y="1"/>
                    <a:pt x="8599" y="1"/>
                    <a:pt x="8588" y="1"/>
                  </a:cubicBezTo>
                  <a:cubicBezTo>
                    <a:pt x="7468" y="4"/>
                    <a:pt x="6384" y="407"/>
                    <a:pt x="5535" y="1139"/>
                  </a:cubicBezTo>
                  <a:cubicBezTo>
                    <a:pt x="4818" y="1756"/>
                    <a:pt x="4288" y="2563"/>
                    <a:pt x="4005" y="3470"/>
                  </a:cubicBezTo>
                  <a:lnTo>
                    <a:pt x="3891" y="3470"/>
                  </a:lnTo>
                  <a:cubicBezTo>
                    <a:pt x="1747" y="3470"/>
                    <a:pt x="0" y="5295"/>
                    <a:pt x="0" y="7538"/>
                  </a:cubicBezTo>
                  <a:cubicBezTo>
                    <a:pt x="0" y="9781"/>
                    <a:pt x="1744" y="11603"/>
                    <a:pt x="3891" y="11603"/>
                  </a:cubicBezTo>
                  <a:lnTo>
                    <a:pt x="14798" y="11603"/>
                  </a:lnTo>
                  <a:cubicBezTo>
                    <a:pt x="17264" y="11603"/>
                    <a:pt x="19272" y="9504"/>
                    <a:pt x="19272" y="6924"/>
                  </a:cubicBezTo>
                  <a:cubicBezTo>
                    <a:pt x="19272" y="6044"/>
                    <a:pt x="19034" y="5180"/>
                    <a:pt x="18583" y="4427"/>
                  </a:cubicBezTo>
                  <a:cubicBezTo>
                    <a:pt x="18152" y="3705"/>
                    <a:pt x="17529" y="3118"/>
                    <a:pt x="16782" y="2726"/>
                  </a:cubicBezTo>
                  <a:cubicBezTo>
                    <a:pt x="16161" y="2403"/>
                    <a:pt x="15480" y="2241"/>
                    <a:pt x="14799" y="2241"/>
                  </a:cubicBezTo>
                  <a:cubicBezTo>
                    <a:pt x="14135" y="2241"/>
                    <a:pt x="13471" y="2394"/>
                    <a:pt x="12861" y="2702"/>
                  </a:cubicBezTo>
                  <a:cubicBezTo>
                    <a:pt x="12232" y="1443"/>
                    <a:pt x="11118" y="513"/>
                    <a:pt x="9784" y="157"/>
                  </a:cubicBezTo>
                  <a:cubicBezTo>
                    <a:pt x="9403" y="55"/>
                    <a:pt x="9013" y="1"/>
                    <a:pt x="8620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>
                <a:solidFill>
                  <a:srgbClr val="435D74"/>
                </a:solidFill>
              </a:endParaRPr>
            </a:p>
          </p:txBody>
        </p:sp>
      </p:grpSp>
      <p:sp>
        <p:nvSpPr>
          <p:cNvPr id="56" name="Google Shape;12314;p83">
            <a:extLst>
              <a:ext uri="{FF2B5EF4-FFF2-40B4-BE49-F238E27FC236}">
                <a16:creationId xmlns:a16="http://schemas.microsoft.com/office/drawing/2014/main" id="{399EBCF9-854C-C7D1-D6D0-B6A5BB3BE2D5}"/>
              </a:ext>
            </a:extLst>
          </p:cNvPr>
          <p:cNvSpPr/>
          <p:nvPr/>
        </p:nvSpPr>
        <p:spPr>
          <a:xfrm>
            <a:off x="4238494" y="2215096"/>
            <a:ext cx="529149" cy="434108"/>
          </a:xfrm>
          <a:custGeom>
            <a:avLst/>
            <a:gdLst/>
            <a:ahLst/>
            <a:cxnLst/>
            <a:rect l="l" t="t" r="r" b="b"/>
            <a:pathLst>
              <a:path w="19273" h="18069" extrusionOk="0">
                <a:moveTo>
                  <a:pt x="5456" y="7679"/>
                </a:moveTo>
                <a:cubicBezTo>
                  <a:pt x="6294" y="7679"/>
                  <a:pt x="6715" y="8694"/>
                  <a:pt x="6122" y="9284"/>
                </a:cubicBezTo>
                <a:cubicBezTo>
                  <a:pt x="5930" y="9476"/>
                  <a:pt x="5694" y="9562"/>
                  <a:pt x="5462" y="9562"/>
                </a:cubicBezTo>
                <a:cubicBezTo>
                  <a:pt x="4979" y="9562"/>
                  <a:pt x="4517" y="9188"/>
                  <a:pt x="4517" y="8622"/>
                </a:cubicBezTo>
                <a:cubicBezTo>
                  <a:pt x="4517" y="8101"/>
                  <a:pt x="4936" y="7679"/>
                  <a:pt x="5456" y="7679"/>
                </a:cubicBezTo>
                <a:close/>
                <a:moveTo>
                  <a:pt x="9636" y="7679"/>
                </a:moveTo>
                <a:cubicBezTo>
                  <a:pt x="10473" y="7679"/>
                  <a:pt x="10892" y="8694"/>
                  <a:pt x="10299" y="9284"/>
                </a:cubicBezTo>
                <a:cubicBezTo>
                  <a:pt x="10107" y="9476"/>
                  <a:pt x="9872" y="9562"/>
                  <a:pt x="9640" y="9562"/>
                </a:cubicBezTo>
                <a:cubicBezTo>
                  <a:pt x="9157" y="9562"/>
                  <a:pt x="8694" y="9188"/>
                  <a:pt x="8694" y="8622"/>
                </a:cubicBezTo>
                <a:cubicBezTo>
                  <a:pt x="8694" y="8101"/>
                  <a:pt x="9115" y="7679"/>
                  <a:pt x="9636" y="7679"/>
                </a:cubicBezTo>
                <a:close/>
                <a:moveTo>
                  <a:pt x="13813" y="7679"/>
                </a:moveTo>
                <a:cubicBezTo>
                  <a:pt x="14650" y="7679"/>
                  <a:pt x="15071" y="8694"/>
                  <a:pt x="14478" y="9284"/>
                </a:cubicBezTo>
                <a:cubicBezTo>
                  <a:pt x="14286" y="9476"/>
                  <a:pt x="14050" y="9562"/>
                  <a:pt x="13819" y="9562"/>
                </a:cubicBezTo>
                <a:cubicBezTo>
                  <a:pt x="13336" y="9562"/>
                  <a:pt x="12873" y="9188"/>
                  <a:pt x="12873" y="8622"/>
                </a:cubicBezTo>
                <a:cubicBezTo>
                  <a:pt x="12873" y="8101"/>
                  <a:pt x="13292" y="7679"/>
                  <a:pt x="13813" y="7679"/>
                </a:cubicBezTo>
                <a:close/>
                <a:moveTo>
                  <a:pt x="9597" y="1"/>
                </a:moveTo>
                <a:cubicBezTo>
                  <a:pt x="4303" y="1"/>
                  <a:pt x="0" y="3801"/>
                  <a:pt x="0" y="8471"/>
                </a:cubicBezTo>
                <a:cubicBezTo>
                  <a:pt x="0" y="10444"/>
                  <a:pt x="780" y="12356"/>
                  <a:pt x="2201" y="13870"/>
                </a:cubicBezTo>
                <a:cubicBezTo>
                  <a:pt x="2481" y="15033"/>
                  <a:pt x="2138" y="16258"/>
                  <a:pt x="1292" y="17104"/>
                </a:cubicBezTo>
                <a:cubicBezTo>
                  <a:pt x="940" y="17460"/>
                  <a:pt x="1190" y="18068"/>
                  <a:pt x="1692" y="18068"/>
                </a:cubicBezTo>
                <a:cubicBezTo>
                  <a:pt x="3300" y="18065"/>
                  <a:pt x="4845" y="17442"/>
                  <a:pt x="6005" y="16328"/>
                </a:cubicBezTo>
                <a:cubicBezTo>
                  <a:pt x="7150" y="16731"/>
                  <a:pt x="8357" y="16939"/>
                  <a:pt x="9571" y="16939"/>
                </a:cubicBezTo>
                <a:cubicBezTo>
                  <a:pt x="9579" y="16939"/>
                  <a:pt x="9588" y="16939"/>
                  <a:pt x="9597" y="16939"/>
                </a:cubicBezTo>
                <a:cubicBezTo>
                  <a:pt x="14891" y="16939"/>
                  <a:pt x="19272" y="13139"/>
                  <a:pt x="19272" y="8471"/>
                </a:cubicBezTo>
                <a:cubicBezTo>
                  <a:pt x="19272" y="3801"/>
                  <a:pt x="14891" y="1"/>
                  <a:pt x="9597" y="1"/>
                </a:cubicBezTo>
                <a:close/>
              </a:path>
            </a:pathLst>
          </a:custGeom>
          <a:solidFill>
            <a:schemeClr val="dk2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>
              <a:solidFill>
                <a:srgbClr val="435D74"/>
              </a:solidFill>
            </a:endParaRPr>
          </a:p>
        </p:txBody>
      </p:sp>
      <p:sp>
        <p:nvSpPr>
          <p:cNvPr id="57" name="文字方塊 56">
            <a:extLst>
              <a:ext uri="{FF2B5EF4-FFF2-40B4-BE49-F238E27FC236}">
                <a16:creationId xmlns:a16="http://schemas.microsoft.com/office/drawing/2014/main" id="{43DC38CC-B913-E4C4-C51C-2D842FA7CAD6}"/>
              </a:ext>
            </a:extLst>
          </p:cNvPr>
          <p:cNvSpPr txBox="1"/>
          <p:nvPr/>
        </p:nvSpPr>
        <p:spPr>
          <a:xfrm>
            <a:off x="6253468" y="2883170"/>
            <a:ext cx="274480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3200" dirty="0">
                <a:solidFill>
                  <a:schemeClr val="bg2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提供合法釣點</a:t>
            </a:r>
          </a:p>
        </p:txBody>
      </p:sp>
      <p:sp>
        <p:nvSpPr>
          <p:cNvPr id="58" name="文字方塊 57">
            <a:extLst>
              <a:ext uri="{FF2B5EF4-FFF2-40B4-BE49-F238E27FC236}">
                <a16:creationId xmlns:a16="http://schemas.microsoft.com/office/drawing/2014/main" id="{F65BCB8B-A7C1-D575-494A-472BBD473B08}"/>
              </a:ext>
            </a:extLst>
          </p:cNvPr>
          <p:cNvSpPr txBox="1"/>
          <p:nvPr/>
        </p:nvSpPr>
        <p:spPr>
          <a:xfrm>
            <a:off x="5885713" y="1446851"/>
            <a:ext cx="303625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32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問題討論與交流</a:t>
            </a:r>
          </a:p>
        </p:txBody>
      </p:sp>
      <p:sp>
        <p:nvSpPr>
          <p:cNvPr id="59" name="文字方塊 58">
            <a:extLst>
              <a:ext uri="{FF2B5EF4-FFF2-40B4-BE49-F238E27FC236}">
                <a16:creationId xmlns:a16="http://schemas.microsoft.com/office/drawing/2014/main" id="{D943174A-CBF1-B6FB-5FB1-F7C85F270BAE}"/>
              </a:ext>
            </a:extLst>
          </p:cNvPr>
          <p:cNvSpPr txBox="1"/>
          <p:nvPr/>
        </p:nvSpPr>
        <p:spPr>
          <a:xfrm>
            <a:off x="109664" y="2877580"/>
            <a:ext cx="294962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3200" dirty="0">
                <a:solidFill>
                  <a:schemeClr val="tx2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天氣、海象預報</a:t>
            </a:r>
          </a:p>
        </p:txBody>
      </p:sp>
      <p:sp>
        <p:nvSpPr>
          <p:cNvPr id="83" name="文字方塊 82">
            <a:extLst>
              <a:ext uri="{FF2B5EF4-FFF2-40B4-BE49-F238E27FC236}">
                <a16:creationId xmlns:a16="http://schemas.microsoft.com/office/drawing/2014/main" id="{CF842B76-7EE0-B798-D0B4-BC7C4B516FD7}"/>
              </a:ext>
            </a:extLst>
          </p:cNvPr>
          <p:cNvSpPr txBox="1"/>
          <p:nvPr/>
        </p:nvSpPr>
        <p:spPr>
          <a:xfrm>
            <a:off x="655942" y="1485517"/>
            <a:ext cx="2949628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3200" dirty="0">
                <a:solidFill>
                  <a:schemeClr val="bg1">
                    <a:lumMod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釣魚專屬平台</a:t>
            </a:r>
          </a:p>
        </p:txBody>
      </p:sp>
      <p:grpSp>
        <p:nvGrpSpPr>
          <p:cNvPr id="84" name="Google Shape;12363;p83">
            <a:extLst>
              <a:ext uri="{FF2B5EF4-FFF2-40B4-BE49-F238E27FC236}">
                <a16:creationId xmlns:a16="http://schemas.microsoft.com/office/drawing/2014/main" id="{39312F4E-777C-D41A-5BB8-0F89F7A1106D}"/>
              </a:ext>
            </a:extLst>
          </p:cNvPr>
          <p:cNvGrpSpPr/>
          <p:nvPr/>
        </p:nvGrpSpPr>
        <p:grpSpPr>
          <a:xfrm>
            <a:off x="4222600" y="2985448"/>
            <a:ext cx="547861" cy="516168"/>
            <a:chOff x="4456875" y="1435075"/>
            <a:chExt cx="481825" cy="481825"/>
          </a:xfrm>
        </p:grpSpPr>
        <p:sp>
          <p:nvSpPr>
            <p:cNvPr id="85" name="Google Shape;12364;p83">
              <a:extLst>
                <a:ext uri="{FF2B5EF4-FFF2-40B4-BE49-F238E27FC236}">
                  <a16:creationId xmlns:a16="http://schemas.microsoft.com/office/drawing/2014/main" id="{40D45956-528E-8DA1-560D-FB92652E658C}"/>
                </a:ext>
              </a:extLst>
            </p:cNvPr>
            <p:cNvSpPr/>
            <p:nvPr/>
          </p:nvSpPr>
          <p:spPr>
            <a:xfrm>
              <a:off x="4624975" y="1465275"/>
              <a:ext cx="56650" cy="86000"/>
            </a:xfrm>
            <a:custGeom>
              <a:avLst/>
              <a:gdLst/>
              <a:ahLst/>
              <a:cxnLst/>
              <a:rect l="l" t="t" r="r" b="b"/>
              <a:pathLst>
                <a:path w="2266" h="3440" extrusionOk="0">
                  <a:moveTo>
                    <a:pt x="2265" y="0"/>
                  </a:moveTo>
                  <a:cubicBezTo>
                    <a:pt x="1413" y="283"/>
                    <a:pt x="618" y="1196"/>
                    <a:pt x="1" y="2575"/>
                  </a:cubicBezTo>
                  <a:cubicBezTo>
                    <a:pt x="263" y="2801"/>
                    <a:pt x="449" y="3105"/>
                    <a:pt x="534" y="3439"/>
                  </a:cubicBezTo>
                  <a:cubicBezTo>
                    <a:pt x="1106" y="3364"/>
                    <a:pt x="1672" y="3322"/>
                    <a:pt x="2265" y="3304"/>
                  </a:cubicBezTo>
                  <a:lnTo>
                    <a:pt x="2265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6" name="Google Shape;12365;p83">
              <a:extLst>
                <a:ext uri="{FF2B5EF4-FFF2-40B4-BE49-F238E27FC236}">
                  <a16:creationId xmlns:a16="http://schemas.microsoft.com/office/drawing/2014/main" id="{5995DA18-4D91-44D9-6595-830AF07027F3}"/>
                </a:ext>
              </a:extLst>
            </p:cNvPr>
            <p:cNvSpPr/>
            <p:nvPr/>
          </p:nvSpPr>
          <p:spPr>
            <a:xfrm>
              <a:off x="4615275" y="1797425"/>
              <a:ext cx="66350" cy="89375"/>
            </a:xfrm>
            <a:custGeom>
              <a:avLst/>
              <a:gdLst/>
              <a:ahLst/>
              <a:cxnLst/>
              <a:rect l="l" t="t" r="r" b="b"/>
              <a:pathLst>
                <a:path w="2654" h="3575" extrusionOk="0">
                  <a:moveTo>
                    <a:pt x="0" y="0"/>
                  </a:moveTo>
                  <a:lnTo>
                    <a:pt x="0" y="0"/>
                  </a:lnTo>
                  <a:cubicBezTo>
                    <a:pt x="618" y="1882"/>
                    <a:pt x="1563" y="3225"/>
                    <a:pt x="2653" y="3574"/>
                  </a:cubicBezTo>
                  <a:lnTo>
                    <a:pt x="2653" y="1316"/>
                  </a:lnTo>
                  <a:cubicBezTo>
                    <a:pt x="2153" y="1135"/>
                    <a:pt x="1768" y="726"/>
                    <a:pt x="1620" y="217"/>
                  </a:cubicBezTo>
                  <a:cubicBezTo>
                    <a:pt x="1057" y="169"/>
                    <a:pt x="518" y="96"/>
                    <a:pt x="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7" name="Google Shape;12366;p83">
              <a:extLst>
                <a:ext uri="{FF2B5EF4-FFF2-40B4-BE49-F238E27FC236}">
                  <a16:creationId xmlns:a16="http://schemas.microsoft.com/office/drawing/2014/main" id="{56DA5AE6-8069-8054-D73E-A32B3B582992}"/>
                </a:ext>
              </a:extLst>
            </p:cNvPr>
            <p:cNvSpPr/>
            <p:nvPr/>
          </p:nvSpPr>
          <p:spPr>
            <a:xfrm>
              <a:off x="4583125" y="154725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7" y="1"/>
                  </a:moveTo>
                  <a:cubicBezTo>
                    <a:pt x="253" y="1"/>
                    <a:pt x="1" y="254"/>
                    <a:pt x="1" y="567"/>
                  </a:cubicBezTo>
                  <a:cubicBezTo>
                    <a:pt x="1" y="880"/>
                    <a:pt x="253" y="1130"/>
                    <a:pt x="567" y="1130"/>
                  </a:cubicBezTo>
                  <a:cubicBezTo>
                    <a:pt x="880" y="1130"/>
                    <a:pt x="1130" y="880"/>
                    <a:pt x="1130" y="567"/>
                  </a:cubicBezTo>
                  <a:cubicBezTo>
                    <a:pt x="1130" y="254"/>
                    <a:pt x="880" y="1"/>
                    <a:pt x="56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8" name="Google Shape;12367;p83">
              <a:extLst>
                <a:ext uri="{FF2B5EF4-FFF2-40B4-BE49-F238E27FC236}">
                  <a16:creationId xmlns:a16="http://schemas.microsoft.com/office/drawing/2014/main" id="{B288D524-9370-9147-DFAF-20EB63C469FB}"/>
                </a:ext>
              </a:extLst>
            </p:cNvPr>
            <p:cNvSpPr/>
            <p:nvPr/>
          </p:nvSpPr>
          <p:spPr>
            <a:xfrm>
              <a:off x="4597950" y="1576075"/>
              <a:ext cx="83675" cy="87525"/>
            </a:xfrm>
            <a:custGeom>
              <a:avLst/>
              <a:gdLst/>
              <a:ahLst/>
              <a:cxnLst/>
              <a:rect l="l" t="t" r="r" b="b"/>
              <a:pathLst>
                <a:path w="3347" h="3501" extrusionOk="0">
                  <a:moveTo>
                    <a:pt x="3346" y="1"/>
                  </a:moveTo>
                  <a:cubicBezTo>
                    <a:pt x="2723" y="19"/>
                    <a:pt x="2103" y="73"/>
                    <a:pt x="1485" y="161"/>
                  </a:cubicBezTo>
                  <a:cubicBezTo>
                    <a:pt x="1241" y="654"/>
                    <a:pt x="772" y="998"/>
                    <a:pt x="230" y="1082"/>
                  </a:cubicBezTo>
                  <a:cubicBezTo>
                    <a:pt x="100" y="1817"/>
                    <a:pt x="25" y="2714"/>
                    <a:pt x="1" y="3500"/>
                  </a:cubicBezTo>
                  <a:lnTo>
                    <a:pt x="3346" y="3500"/>
                  </a:lnTo>
                  <a:lnTo>
                    <a:pt x="3346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89" name="Google Shape;12368;p83">
              <a:extLst>
                <a:ext uri="{FF2B5EF4-FFF2-40B4-BE49-F238E27FC236}">
                  <a16:creationId xmlns:a16="http://schemas.microsoft.com/office/drawing/2014/main" id="{231FDFFE-BAF0-5A37-580F-A18288A05433}"/>
                </a:ext>
              </a:extLst>
            </p:cNvPr>
            <p:cNvSpPr/>
            <p:nvPr/>
          </p:nvSpPr>
          <p:spPr>
            <a:xfrm>
              <a:off x="4597650" y="1692175"/>
              <a:ext cx="83975" cy="82450"/>
            </a:xfrm>
            <a:custGeom>
              <a:avLst/>
              <a:gdLst/>
              <a:ahLst/>
              <a:cxnLst/>
              <a:rect l="l" t="t" r="r" b="b"/>
              <a:pathLst>
                <a:path w="3359" h="3298" extrusionOk="0">
                  <a:moveTo>
                    <a:pt x="1" y="0"/>
                  </a:moveTo>
                  <a:cubicBezTo>
                    <a:pt x="31" y="1003"/>
                    <a:pt x="154" y="2006"/>
                    <a:pt x="371" y="2987"/>
                  </a:cubicBezTo>
                  <a:cubicBezTo>
                    <a:pt x="1031" y="3135"/>
                    <a:pt x="1699" y="3237"/>
                    <a:pt x="2371" y="3298"/>
                  </a:cubicBezTo>
                  <a:cubicBezTo>
                    <a:pt x="2548" y="2855"/>
                    <a:pt x="2910" y="2509"/>
                    <a:pt x="3358" y="2346"/>
                  </a:cubicBezTo>
                  <a:lnTo>
                    <a:pt x="3358" y="0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0" name="Google Shape;12369;p83">
              <a:extLst>
                <a:ext uri="{FF2B5EF4-FFF2-40B4-BE49-F238E27FC236}">
                  <a16:creationId xmlns:a16="http://schemas.microsoft.com/office/drawing/2014/main" id="{348EDD68-A066-363C-AA8C-43DE1400E588}"/>
                </a:ext>
              </a:extLst>
            </p:cNvPr>
            <p:cNvSpPr/>
            <p:nvPr/>
          </p:nvSpPr>
          <p:spPr>
            <a:xfrm>
              <a:off x="4798050" y="1663575"/>
              <a:ext cx="28475" cy="28250"/>
            </a:xfrm>
            <a:custGeom>
              <a:avLst/>
              <a:gdLst/>
              <a:ahLst/>
              <a:cxnLst/>
              <a:rect l="l" t="t" r="r" b="b"/>
              <a:pathLst>
                <a:path w="1139" h="1130" extrusionOk="0">
                  <a:moveTo>
                    <a:pt x="564" y="0"/>
                  </a:moveTo>
                  <a:cubicBezTo>
                    <a:pt x="254" y="0"/>
                    <a:pt x="1" y="253"/>
                    <a:pt x="1" y="566"/>
                  </a:cubicBezTo>
                  <a:cubicBezTo>
                    <a:pt x="4" y="876"/>
                    <a:pt x="257" y="1129"/>
                    <a:pt x="567" y="1129"/>
                  </a:cubicBezTo>
                  <a:lnTo>
                    <a:pt x="573" y="1129"/>
                  </a:lnTo>
                  <a:cubicBezTo>
                    <a:pt x="886" y="1129"/>
                    <a:pt x="1139" y="876"/>
                    <a:pt x="1139" y="563"/>
                  </a:cubicBezTo>
                  <a:cubicBezTo>
                    <a:pt x="1139" y="253"/>
                    <a:pt x="886" y="0"/>
                    <a:pt x="573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1" name="Google Shape;12370;p83">
              <a:extLst>
                <a:ext uri="{FF2B5EF4-FFF2-40B4-BE49-F238E27FC236}">
                  <a16:creationId xmlns:a16="http://schemas.microsoft.com/office/drawing/2014/main" id="{123B9F3E-1550-4B11-3942-14EC8A679A53}"/>
                </a:ext>
              </a:extLst>
            </p:cNvPr>
            <p:cNvSpPr/>
            <p:nvPr/>
          </p:nvSpPr>
          <p:spPr>
            <a:xfrm>
              <a:off x="4710200" y="1435075"/>
              <a:ext cx="228500" cy="228525"/>
            </a:xfrm>
            <a:custGeom>
              <a:avLst/>
              <a:gdLst/>
              <a:ahLst/>
              <a:cxnLst/>
              <a:rect l="l" t="t" r="r" b="b"/>
              <a:pathLst>
                <a:path w="9140" h="9141" extrusionOk="0">
                  <a:moveTo>
                    <a:pt x="1" y="1"/>
                  </a:moveTo>
                  <a:lnTo>
                    <a:pt x="1" y="34"/>
                  </a:lnTo>
                  <a:cubicBezTo>
                    <a:pt x="1729" y="377"/>
                    <a:pt x="3313" y="2283"/>
                    <a:pt x="4075" y="5069"/>
                  </a:cubicBezTo>
                  <a:cubicBezTo>
                    <a:pt x="6833" y="5828"/>
                    <a:pt x="8763" y="7406"/>
                    <a:pt x="9107" y="9140"/>
                  </a:cubicBezTo>
                  <a:lnTo>
                    <a:pt x="9140" y="9140"/>
                  </a:lnTo>
                  <a:cubicBezTo>
                    <a:pt x="8854" y="4298"/>
                    <a:pt x="4843" y="284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2" name="Google Shape;12371;p83">
              <a:extLst>
                <a:ext uri="{FF2B5EF4-FFF2-40B4-BE49-F238E27FC236}">
                  <a16:creationId xmlns:a16="http://schemas.microsoft.com/office/drawing/2014/main" id="{251846FD-6BCD-CA3E-0DC3-5DC25B5E4D32}"/>
                </a:ext>
              </a:extLst>
            </p:cNvPr>
            <p:cNvSpPr/>
            <p:nvPr/>
          </p:nvSpPr>
          <p:spPr>
            <a:xfrm>
              <a:off x="4819200" y="1593475"/>
              <a:ext cx="89400" cy="70125"/>
            </a:xfrm>
            <a:custGeom>
              <a:avLst/>
              <a:gdLst/>
              <a:ahLst/>
              <a:cxnLst/>
              <a:rect l="l" t="t" r="r" b="b"/>
              <a:pathLst>
                <a:path w="3576" h="2805" extrusionOk="0">
                  <a:moveTo>
                    <a:pt x="1" y="1"/>
                  </a:moveTo>
                  <a:cubicBezTo>
                    <a:pt x="94" y="519"/>
                    <a:pt x="166" y="1061"/>
                    <a:pt x="215" y="1621"/>
                  </a:cubicBezTo>
                  <a:cubicBezTo>
                    <a:pt x="727" y="1777"/>
                    <a:pt x="1136" y="2301"/>
                    <a:pt x="1317" y="2804"/>
                  </a:cubicBezTo>
                  <a:lnTo>
                    <a:pt x="3575" y="2804"/>
                  </a:lnTo>
                  <a:cubicBezTo>
                    <a:pt x="3223" y="1711"/>
                    <a:pt x="1883" y="621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3" name="Google Shape;12372;p83">
              <a:extLst>
                <a:ext uri="{FF2B5EF4-FFF2-40B4-BE49-F238E27FC236}">
                  <a16:creationId xmlns:a16="http://schemas.microsoft.com/office/drawing/2014/main" id="{702123F3-EFFB-1F6E-A25A-0513E8FBD55F}"/>
                </a:ext>
              </a:extLst>
            </p:cNvPr>
            <p:cNvSpPr/>
            <p:nvPr/>
          </p:nvSpPr>
          <p:spPr>
            <a:xfrm>
              <a:off x="4819200" y="1692175"/>
              <a:ext cx="89475" cy="66275"/>
            </a:xfrm>
            <a:custGeom>
              <a:avLst/>
              <a:gdLst/>
              <a:ahLst/>
              <a:cxnLst/>
              <a:rect l="l" t="t" r="r" b="b"/>
              <a:pathLst>
                <a:path w="3579" h="2651" extrusionOk="0">
                  <a:moveTo>
                    <a:pt x="1317" y="0"/>
                  </a:moveTo>
                  <a:cubicBezTo>
                    <a:pt x="1133" y="500"/>
                    <a:pt x="727" y="883"/>
                    <a:pt x="215" y="1033"/>
                  </a:cubicBezTo>
                  <a:cubicBezTo>
                    <a:pt x="166" y="1593"/>
                    <a:pt x="94" y="2132"/>
                    <a:pt x="1" y="2650"/>
                  </a:cubicBezTo>
                  <a:cubicBezTo>
                    <a:pt x="1889" y="2030"/>
                    <a:pt x="3223" y="1078"/>
                    <a:pt x="3578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4" name="Google Shape;12373;p83">
              <a:extLst>
                <a:ext uri="{FF2B5EF4-FFF2-40B4-BE49-F238E27FC236}">
                  <a16:creationId xmlns:a16="http://schemas.microsoft.com/office/drawing/2014/main" id="{40A0E14F-67CE-09C4-C9F2-D230C9FD004A}"/>
                </a:ext>
              </a:extLst>
            </p:cNvPr>
            <p:cNvSpPr/>
            <p:nvPr/>
          </p:nvSpPr>
          <p:spPr>
            <a:xfrm>
              <a:off x="4456875" y="1691800"/>
              <a:ext cx="225125" cy="225100"/>
            </a:xfrm>
            <a:custGeom>
              <a:avLst/>
              <a:gdLst/>
              <a:ahLst/>
              <a:cxnLst/>
              <a:rect l="l" t="t" r="r" b="b"/>
              <a:pathLst>
                <a:path w="9005" h="9004" extrusionOk="0">
                  <a:moveTo>
                    <a:pt x="1" y="0"/>
                  </a:moveTo>
                  <a:cubicBezTo>
                    <a:pt x="284" y="4839"/>
                    <a:pt x="4162" y="8721"/>
                    <a:pt x="9004" y="9004"/>
                  </a:cubicBezTo>
                  <a:lnTo>
                    <a:pt x="9004" y="8974"/>
                  </a:lnTo>
                  <a:cubicBezTo>
                    <a:pt x="7273" y="8628"/>
                    <a:pt x="5827" y="6697"/>
                    <a:pt x="5066" y="3942"/>
                  </a:cubicBezTo>
                  <a:cubicBezTo>
                    <a:pt x="2283" y="3180"/>
                    <a:pt x="377" y="1726"/>
                    <a:pt x="3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5" name="Google Shape;12374;p83">
              <a:extLst>
                <a:ext uri="{FF2B5EF4-FFF2-40B4-BE49-F238E27FC236}">
                  <a16:creationId xmlns:a16="http://schemas.microsoft.com/office/drawing/2014/main" id="{06566BD8-B9B1-B044-4BE6-F34FE0EC4C3F}"/>
                </a:ext>
              </a:extLst>
            </p:cNvPr>
            <p:cNvSpPr/>
            <p:nvPr/>
          </p:nvSpPr>
          <p:spPr>
            <a:xfrm>
              <a:off x="4487000" y="1595125"/>
              <a:ext cx="88925" cy="68475"/>
            </a:xfrm>
            <a:custGeom>
              <a:avLst/>
              <a:gdLst/>
              <a:ahLst/>
              <a:cxnLst/>
              <a:rect l="l" t="t" r="r" b="b"/>
              <a:pathLst>
                <a:path w="3557" h="2739" extrusionOk="0">
                  <a:moveTo>
                    <a:pt x="3397" y="1"/>
                  </a:moveTo>
                  <a:cubicBezTo>
                    <a:pt x="1569" y="636"/>
                    <a:pt x="337" y="1720"/>
                    <a:pt x="0" y="2738"/>
                  </a:cubicBezTo>
                  <a:lnTo>
                    <a:pt x="3313" y="2738"/>
                  </a:lnTo>
                  <a:cubicBezTo>
                    <a:pt x="3337" y="1880"/>
                    <a:pt x="3418" y="913"/>
                    <a:pt x="3556" y="106"/>
                  </a:cubicBezTo>
                  <a:cubicBezTo>
                    <a:pt x="3502" y="73"/>
                    <a:pt x="3448" y="37"/>
                    <a:pt x="3397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6" name="Google Shape;12375;p83">
              <a:extLst>
                <a:ext uri="{FF2B5EF4-FFF2-40B4-BE49-F238E27FC236}">
                  <a16:creationId xmlns:a16="http://schemas.microsoft.com/office/drawing/2014/main" id="{84022901-8D77-22D1-5DC4-594AF941B950}"/>
                </a:ext>
              </a:extLst>
            </p:cNvPr>
            <p:cNvSpPr/>
            <p:nvPr/>
          </p:nvSpPr>
          <p:spPr>
            <a:xfrm>
              <a:off x="4486925" y="1692175"/>
              <a:ext cx="89450" cy="66350"/>
            </a:xfrm>
            <a:custGeom>
              <a:avLst/>
              <a:gdLst/>
              <a:ahLst/>
              <a:cxnLst/>
              <a:rect l="l" t="t" r="r" b="b"/>
              <a:pathLst>
                <a:path w="3578" h="2654" extrusionOk="0">
                  <a:moveTo>
                    <a:pt x="0" y="0"/>
                  </a:moveTo>
                  <a:cubicBezTo>
                    <a:pt x="352" y="1078"/>
                    <a:pt x="1689" y="2030"/>
                    <a:pt x="3578" y="2653"/>
                  </a:cubicBezTo>
                  <a:cubicBezTo>
                    <a:pt x="3418" y="1777"/>
                    <a:pt x="3325" y="889"/>
                    <a:pt x="330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7" name="Google Shape;12376;p83">
              <a:extLst>
                <a:ext uri="{FF2B5EF4-FFF2-40B4-BE49-F238E27FC236}">
                  <a16:creationId xmlns:a16="http://schemas.microsoft.com/office/drawing/2014/main" id="{AFBC2A1E-6A11-2463-FA66-2472742A9DEB}"/>
                </a:ext>
              </a:extLst>
            </p:cNvPr>
            <p:cNvSpPr/>
            <p:nvPr/>
          </p:nvSpPr>
          <p:spPr>
            <a:xfrm>
              <a:off x="4456875" y="1435075"/>
              <a:ext cx="225125" cy="228525"/>
            </a:xfrm>
            <a:custGeom>
              <a:avLst/>
              <a:gdLst/>
              <a:ahLst/>
              <a:cxnLst/>
              <a:rect l="l" t="t" r="r" b="b"/>
              <a:pathLst>
                <a:path w="9005" h="9141" extrusionOk="0">
                  <a:moveTo>
                    <a:pt x="9004" y="1"/>
                  </a:moveTo>
                  <a:cubicBezTo>
                    <a:pt x="4162" y="284"/>
                    <a:pt x="284" y="4298"/>
                    <a:pt x="1" y="9140"/>
                  </a:cubicBezTo>
                  <a:lnTo>
                    <a:pt x="37" y="9140"/>
                  </a:lnTo>
                  <a:cubicBezTo>
                    <a:pt x="329" y="7686"/>
                    <a:pt x="1747" y="6267"/>
                    <a:pt x="3969" y="5433"/>
                  </a:cubicBezTo>
                  <a:cubicBezTo>
                    <a:pt x="3715" y="4375"/>
                    <a:pt x="4516" y="3361"/>
                    <a:pt x="5602" y="3361"/>
                  </a:cubicBezTo>
                  <a:cubicBezTo>
                    <a:pt x="5607" y="3361"/>
                    <a:pt x="5612" y="3361"/>
                    <a:pt x="5617" y="3361"/>
                  </a:cubicBezTo>
                  <a:cubicBezTo>
                    <a:pt x="5638" y="3361"/>
                    <a:pt x="5656" y="3364"/>
                    <a:pt x="5677" y="3367"/>
                  </a:cubicBezTo>
                  <a:cubicBezTo>
                    <a:pt x="6511" y="1476"/>
                    <a:pt x="7688" y="293"/>
                    <a:pt x="9004" y="31"/>
                  </a:cubicBezTo>
                  <a:lnTo>
                    <a:pt x="9004" y="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8" name="Google Shape;12377;p83">
              <a:extLst>
                <a:ext uri="{FF2B5EF4-FFF2-40B4-BE49-F238E27FC236}">
                  <a16:creationId xmlns:a16="http://schemas.microsoft.com/office/drawing/2014/main" id="{77796862-D6B3-6E35-BBDC-212E7985A78C}"/>
                </a:ext>
              </a:extLst>
            </p:cNvPr>
            <p:cNvSpPr/>
            <p:nvPr/>
          </p:nvSpPr>
          <p:spPr>
            <a:xfrm>
              <a:off x="4710200" y="1691800"/>
              <a:ext cx="228500" cy="225100"/>
            </a:xfrm>
            <a:custGeom>
              <a:avLst/>
              <a:gdLst/>
              <a:ahLst/>
              <a:cxnLst/>
              <a:rect l="l" t="t" r="r" b="b"/>
              <a:pathLst>
                <a:path w="9140" h="9004" extrusionOk="0">
                  <a:moveTo>
                    <a:pt x="9107" y="0"/>
                  </a:moveTo>
                  <a:cubicBezTo>
                    <a:pt x="8760" y="1726"/>
                    <a:pt x="6857" y="3177"/>
                    <a:pt x="4075" y="3942"/>
                  </a:cubicBezTo>
                  <a:cubicBezTo>
                    <a:pt x="3313" y="6721"/>
                    <a:pt x="1729" y="8628"/>
                    <a:pt x="1" y="8971"/>
                  </a:cubicBezTo>
                  <a:lnTo>
                    <a:pt x="1" y="9004"/>
                  </a:lnTo>
                  <a:cubicBezTo>
                    <a:pt x="4843" y="8721"/>
                    <a:pt x="8854" y="4839"/>
                    <a:pt x="9140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99" name="Google Shape;12378;p83">
              <a:extLst>
                <a:ext uri="{FF2B5EF4-FFF2-40B4-BE49-F238E27FC236}">
                  <a16:creationId xmlns:a16="http://schemas.microsoft.com/office/drawing/2014/main" id="{A84F04D6-2994-6481-63C3-37A6150FDBB5}"/>
                </a:ext>
              </a:extLst>
            </p:cNvPr>
            <p:cNvSpPr/>
            <p:nvPr/>
          </p:nvSpPr>
          <p:spPr>
            <a:xfrm>
              <a:off x="4710200" y="14652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1" y="0"/>
                  </a:moveTo>
                  <a:lnTo>
                    <a:pt x="1" y="3298"/>
                  </a:lnTo>
                  <a:cubicBezTo>
                    <a:pt x="937" y="3328"/>
                    <a:pt x="1961" y="3421"/>
                    <a:pt x="2801" y="3575"/>
                  </a:cubicBezTo>
                  <a:cubicBezTo>
                    <a:pt x="2181" y="1687"/>
                    <a:pt x="1082" y="350"/>
                    <a:pt x="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0" name="Google Shape;12379;p83">
              <a:extLst>
                <a:ext uri="{FF2B5EF4-FFF2-40B4-BE49-F238E27FC236}">
                  <a16:creationId xmlns:a16="http://schemas.microsoft.com/office/drawing/2014/main" id="{18207C4A-FF27-C034-D8CB-8CEB6DE01F25}"/>
                </a:ext>
              </a:extLst>
            </p:cNvPr>
            <p:cNvSpPr/>
            <p:nvPr/>
          </p:nvSpPr>
          <p:spPr>
            <a:xfrm>
              <a:off x="4710200" y="1575850"/>
              <a:ext cx="86150" cy="87750"/>
            </a:xfrm>
            <a:custGeom>
              <a:avLst/>
              <a:gdLst/>
              <a:ahLst/>
              <a:cxnLst/>
              <a:rect l="l" t="t" r="r" b="b"/>
              <a:pathLst>
                <a:path w="3446" h="3510" extrusionOk="0">
                  <a:moveTo>
                    <a:pt x="1" y="1"/>
                  </a:moveTo>
                  <a:lnTo>
                    <a:pt x="1" y="3509"/>
                  </a:lnTo>
                  <a:lnTo>
                    <a:pt x="2494" y="3509"/>
                  </a:lnTo>
                  <a:cubicBezTo>
                    <a:pt x="2656" y="3054"/>
                    <a:pt x="3003" y="2554"/>
                    <a:pt x="3445" y="2374"/>
                  </a:cubicBezTo>
                  <a:cubicBezTo>
                    <a:pt x="3385" y="1702"/>
                    <a:pt x="3283" y="1034"/>
                    <a:pt x="3135" y="374"/>
                  </a:cubicBezTo>
                  <a:cubicBezTo>
                    <a:pt x="2208" y="167"/>
                    <a:pt x="1063" y="37"/>
                    <a:pt x="1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1" name="Google Shape;12380;p83">
              <a:extLst>
                <a:ext uri="{FF2B5EF4-FFF2-40B4-BE49-F238E27FC236}">
                  <a16:creationId xmlns:a16="http://schemas.microsoft.com/office/drawing/2014/main" id="{7FB94704-E6CA-C55B-99C2-67EF7AE0D579}"/>
                </a:ext>
              </a:extLst>
            </p:cNvPr>
            <p:cNvSpPr/>
            <p:nvPr/>
          </p:nvSpPr>
          <p:spPr>
            <a:xfrm>
              <a:off x="4710200" y="1797500"/>
              <a:ext cx="70025" cy="89375"/>
            </a:xfrm>
            <a:custGeom>
              <a:avLst/>
              <a:gdLst/>
              <a:ahLst/>
              <a:cxnLst/>
              <a:rect l="l" t="t" r="r" b="b"/>
              <a:pathLst>
                <a:path w="2801" h="3575" extrusionOk="0">
                  <a:moveTo>
                    <a:pt x="2801" y="0"/>
                  </a:moveTo>
                  <a:lnTo>
                    <a:pt x="2801" y="0"/>
                  </a:lnTo>
                  <a:cubicBezTo>
                    <a:pt x="2283" y="93"/>
                    <a:pt x="1609" y="166"/>
                    <a:pt x="1048" y="214"/>
                  </a:cubicBezTo>
                  <a:cubicBezTo>
                    <a:pt x="892" y="726"/>
                    <a:pt x="503" y="1135"/>
                    <a:pt x="1" y="1316"/>
                  </a:cubicBezTo>
                  <a:lnTo>
                    <a:pt x="1" y="3574"/>
                  </a:lnTo>
                  <a:cubicBezTo>
                    <a:pt x="1082" y="3222"/>
                    <a:pt x="2181" y="1885"/>
                    <a:pt x="2801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2" name="Google Shape;12381;p83">
              <a:extLst>
                <a:ext uri="{FF2B5EF4-FFF2-40B4-BE49-F238E27FC236}">
                  <a16:creationId xmlns:a16="http://schemas.microsoft.com/office/drawing/2014/main" id="{D77EF669-1807-1B5F-96DF-C95628CB1D87}"/>
                </a:ext>
              </a:extLst>
            </p:cNvPr>
            <p:cNvSpPr/>
            <p:nvPr/>
          </p:nvSpPr>
          <p:spPr>
            <a:xfrm>
              <a:off x="4681975" y="1776400"/>
              <a:ext cx="28250" cy="28350"/>
            </a:xfrm>
            <a:custGeom>
              <a:avLst/>
              <a:gdLst/>
              <a:ahLst/>
              <a:cxnLst/>
              <a:rect l="l" t="t" r="r" b="b"/>
              <a:pathLst>
                <a:path w="1130" h="1134" extrusionOk="0">
                  <a:moveTo>
                    <a:pt x="566" y="1"/>
                  </a:moveTo>
                  <a:cubicBezTo>
                    <a:pt x="253" y="1"/>
                    <a:pt x="0" y="251"/>
                    <a:pt x="0" y="564"/>
                  </a:cubicBezTo>
                  <a:lnTo>
                    <a:pt x="0" y="567"/>
                  </a:lnTo>
                  <a:cubicBezTo>
                    <a:pt x="0" y="567"/>
                    <a:pt x="0" y="570"/>
                    <a:pt x="0" y="570"/>
                  </a:cubicBezTo>
                  <a:cubicBezTo>
                    <a:pt x="0" y="880"/>
                    <a:pt x="253" y="1133"/>
                    <a:pt x="566" y="1133"/>
                  </a:cubicBezTo>
                  <a:cubicBezTo>
                    <a:pt x="877" y="1133"/>
                    <a:pt x="1130" y="880"/>
                    <a:pt x="1130" y="570"/>
                  </a:cubicBezTo>
                  <a:cubicBezTo>
                    <a:pt x="1130" y="570"/>
                    <a:pt x="1130" y="567"/>
                    <a:pt x="1130" y="567"/>
                  </a:cubicBezTo>
                  <a:lnTo>
                    <a:pt x="1130" y="564"/>
                  </a:lnTo>
                  <a:cubicBezTo>
                    <a:pt x="1130" y="251"/>
                    <a:pt x="877" y="1"/>
                    <a:pt x="566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  <p:sp>
          <p:nvSpPr>
            <p:cNvPr id="103" name="Google Shape;12382;p83">
              <a:extLst>
                <a:ext uri="{FF2B5EF4-FFF2-40B4-BE49-F238E27FC236}">
                  <a16:creationId xmlns:a16="http://schemas.microsoft.com/office/drawing/2014/main" id="{863861E3-D9A6-0118-7448-AD0BB289D473}"/>
                </a:ext>
              </a:extLst>
            </p:cNvPr>
            <p:cNvSpPr/>
            <p:nvPr/>
          </p:nvSpPr>
          <p:spPr>
            <a:xfrm>
              <a:off x="4710200" y="1692175"/>
              <a:ext cx="86150" cy="82450"/>
            </a:xfrm>
            <a:custGeom>
              <a:avLst/>
              <a:gdLst/>
              <a:ahLst/>
              <a:cxnLst/>
              <a:rect l="l" t="t" r="r" b="b"/>
              <a:pathLst>
                <a:path w="3446" h="3298" extrusionOk="0">
                  <a:moveTo>
                    <a:pt x="1" y="0"/>
                  </a:moveTo>
                  <a:lnTo>
                    <a:pt x="1" y="2346"/>
                  </a:lnTo>
                  <a:cubicBezTo>
                    <a:pt x="455" y="2506"/>
                    <a:pt x="820" y="2852"/>
                    <a:pt x="1003" y="3298"/>
                  </a:cubicBezTo>
                  <a:cubicBezTo>
                    <a:pt x="1702" y="3234"/>
                    <a:pt x="2506" y="3129"/>
                    <a:pt x="3135" y="2987"/>
                  </a:cubicBezTo>
                  <a:cubicBezTo>
                    <a:pt x="3283" y="2328"/>
                    <a:pt x="3385" y="1660"/>
                    <a:pt x="3445" y="985"/>
                  </a:cubicBezTo>
                  <a:cubicBezTo>
                    <a:pt x="3003" y="807"/>
                    <a:pt x="2656" y="449"/>
                    <a:pt x="2494" y="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>
                <a:solidFill>
                  <a:srgbClr val="435D74"/>
                </a:solidFill>
              </a:endParaRPr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17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字方塊 5">
            <a:extLst>
              <a:ext uri="{FF2B5EF4-FFF2-40B4-BE49-F238E27FC236}">
                <a16:creationId xmlns:a16="http://schemas.microsoft.com/office/drawing/2014/main" id="{DDDE36BB-581C-D4A8-287F-95559F4AFE78}"/>
              </a:ext>
            </a:extLst>
          </p:cNvPr>
          <p:cNvSpPr txBox="1"/>
          <p:nvPr/>
        </p:nvSpPr>
        <p:spPr>
          <a:xfrm>
            <a:off x="1998008" y="2156251"/>
            <a:ext cx="38481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PART</a:t>
            </a:r>
            <a:r>
              <a:rPr lang="zh-TW" altLang="en-US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 </a:t>
            </a:r>
            <a:r>
              <a:rPr lang="en-US" altLang="zh-TW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02</a:t>
            </a:r>
            <a:endParaRPr lang="zh-TW" altLang="en-US" sz="4800" dirty="0">
              <a:solidFill>
                <a:schemeClr val="accent1">
                  <a:lumMod val="5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sp>
        <p:nvSpPr>
          <p:cNvPr id="7" name="文字方塊 6">
            <a:extLst>
              <a:ext uri="{FF2B5EF4-FFF2-40B4-BE49-F238E27FC236}">
                <a16:creationId xmlns:a16="http://schemas.microsoft.com/office/drawing/2014/main" id="{A6E754C8-C413-9765-F1F1-88B5F7E0FE1B}"/>
              </a:ext>
            </a:extLst>
          </p:cNvPr>
          <p:cNvSpPr txBox="1"/>
          <p:nvPr/>
        </p:nvSpPr>
        <p:spPr>
          <a:xfrm>
            <a:off x="3163419" y="2987248"/>
            <a:ext cx="38481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0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現有平台問題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2" name="Google Shape;5174;p39">
            <a:extLst>
              <a:ext uri="{FF2B5EF4-FFF2-40B4-BE49-F238E27FC236}">
                <a16:creationId xmlns:a16="http://schemas.microsoft.com/office/drawing/2014/main" id="{D5697951-1E30-F2E8-E664-B41D9C2D25DB}"/>
              </a:ext>
            </a:extLst>
          </p:cNvPr>
          <p:cNvGrpSpPr/>
          <p:nvPr/>
        </p:nvGrpSpPr>
        <p:grpSpPr>
          <a:xfrm rot="-4580323" flipH="1">
            <a:off x="318998" y="224163"/>
            <a:ext cx="1266899" cy="1309678"/>
            <a:chOff x="-5841775" y="465550"/>
            <a:chExt cx="4296727" cy="3143300"/>
          </a:xfrm>
        </p:grpSpPr>
        <p:grpSp>
          <p:nvGrpSpPr>
            <p:cNvPr id="3" name="Google Shape;5175;p39">
              <a:extLst>
                <a:ext uri="{FF2B5EF4-FFF2-40B4-BE49-F238E27FC236}">
                  <a16:creationId xmlns:a16="http://schemas.microsoft.com/office/drawing/2014/main" id="{8E003E05-51A6-9530-6D51-257A2DCDC3E7}"/>
                </a:ext>
              </a:extLst>
            </p:cNvPr>
            <p:cNvGrpSpPr/>
            <p:nvPr/>
          </p:nvGrpSpPr>
          <p:grpSpPr>
            <a:xfrm>
              <a:off x="-5841775" y="465550"/>
              <a:ext cx="4296727" cy="3143300"/>
              <a:chOff x="-5841775" y="465550"/>
              <a:chExt cx="4296727" cy="3143300"/>
            </a:xfrm>
          </p:grpSpPr>
          <p:sp>
            <p:nvSpPr>
              <p:cNvPr id="42" name="Google Shape;5176;p39">
                <a:extLst>
                  <a:ext uri="{FF2B5EF4-FFF2-40B4-BE49-F238E27FC236}">
                    <a16:creationId xmlns:a16="http://schemas.microsoft.com/office/drawing/2014/main" id="{3B1BC7F2-E3C7-2656-1252-658D9ADAAAC6}"/>
                  </a:ext>
                </a:extLst>
              </p:cNvPr>
              <p:cNvSpPr/>
              <p:nvPr/>
            </p:nvSpPr>
            <p:spPr>
              <a:xfrm>
                <a:off x="-5549767" y="465550"/>
                <a:ext cx="2983933" cy="3143300"/>
              </a:xfrm>
              <a:custGeom>
                <a:avLst/>
                <a:gdLst/>
                <a:ahLst/>
                <a:cxnLst/>
                <a:rect l="l" t="t" r="r" b="b"/>
                <a:pathLst>
                  <a:path w="12058" h="12702" extrusionOk="0">
                    <a:moveTo>
                      <a:pt x="2588" y="0"/>
                    </a:moveTo>
                    <a:cubicBezTo>
                      <a:pt x="2469" y="0"/>
                      <a:pt x="2380" y="89"/>
                      <a:pt x="2380" y="198"/>
                    </a:cubicBezTo>
                    <a:cubicBezTo>
                      <a:pt x="2380" y="297"/>
                      <a:pt x="2440" y="377"/>
                      <a:pt x="2539" y="407"/>
                    </a:cubicBezTo>
                    <a:lnTo>
                      <a:pt x="4760" y="942"/>
                    </a:lnTo>
                    <a:cubicBezTo>
                      <a:pt x="4899" y="982"/>
                      <a:pt x="5018" y="1061"/>
                      <a:pt x="5117" y="1170"/>
                    </a:cubicBezTo>
                    <a:cubicBezTo>
                      <a:pt x="5216" y="1289"/>
                      <a:pt x="5266" y="1438"/>
                      <a:pt x="5266" y="1596"/>
                    </a:cubicBezTo>
                    <a:cubicBezTo>
                      <a:pt x="5266" y="2538"/>
                      <a:pt x="5632" y="3441"/>
                      <a:pt x="6277" y="4125"/>
                    </a:cubicBezTo>
                    <a:cubicBezTo>
                      <a:pt x="6455" y="4313"/>
                      <a:pt x="6664" y="4521"/>
                      <a:pt x="6911" y="4740"/>
                    </a:cubicBezTo>
                    <a:cubicBezTo>
                      <a:pt x="6911" y="4740"/>
                      <a:pt x="8438" y="5999"/>
                      <a:pt x="6991" y="7119"/>
                    </a:cubicBezTo>
                    <a:cubicBezTo>
                      <a:pt x="6971" y="7139"/>
                      <a:pt x="6961" y="7149"/>
                      <a:pt x="6941" y="7159"/>
                    </a:cubicBezTo>
                    <a:cubicBezTo>
                      <a:pt x="6872" y="6901"/>
                      <a:pt x="6783" y="6653"/>
                      <a:pt x="6683" y="6395"/>
                    </a:cubicBezTo>
                    <a:cubicBezTo>
                      <a:pt x="6614" y="6237"/>
                      <a:pt x="6475" y="6128"/>
                      <a:pt x="6307" y="6108"/>
                    </a:cubicBezTo>
                    <a:lnTo>
                      <a:pt x="3322" y="5800"/>
                    </a:lnTo>
                    <a:lnTo>
                      <a:pt x="3322" y="5800"/>
                    </a:lnTo>
                    <a:cubicBezTo>
                      <a:pt x="3392" y="6019"/>
                      <a:pt x="3362" y="6247"/>
                      <a:pt x="3233" y="6435"/>
                    </a:cubicBezTo>
                    <a:cubicBezTo>
                      <a:pt x="3163" y="6544"/>
                      <a:pt x="3074" y="6633"/>
                      <a:pt x="2965" y="6693"/>
                    </a:cubicBezTo>
                    <a:lnTo>
                      <a:pt x="5930" y="6990"/>
                    </a:lnTo>
                    <a:cubicBezTo>
                      <a:pt x="6436" y="8428"/>
                      <a:pt x="6436" y="9985"/>
                      <a:pt x="5930" y="11422"/>
                    </a:cubicBezTo>
                    <a:lnTo>
                      <a:pt x="2331" y="11789"/>
                    </a:lnTo>
                    <a:cubicBezTo>
                      <a:pt x="2172" y="11799"/>
                      <a:pt x="2033" y="11908"/>
                      <a:pt x="1964" y="12037"/>
                    </a:cubicBezTo>
                    <a:lnTo>
                      <a:pt x="1617" y="11859"/>
                    </a:lnTo>
                    <a:cubicBezTo>
                      <a:pt x="1091" y="11591"/>
                      <a:pt x="754" y="11075"/>
                      <a:pt x="744" y="10490"/>
                    </a:cubicBezTo>
                    <a:cubicBezTo>
                      <a:pt x="734" y="10471"/>
                      <a:pt x="734" y="10451"/>
                      <a:pt x="734" y="10441"/>
                    </a:cubicBezTo>
                    <a:lnTo>
                      <a:pt x="734" y="4829"/>
                    </a:lnTo>
                    <a:lnTo>
                      <a:pt x="913" y="4829"/>
                    </a:lnTo>
                    <a:cubicBezTo>
                      <a:pt x="1151" y="4829"/>
                      <a:pt x="1369" y="4918"/>
                      <a:pt x="1547" y="5087"/>
                    </a:cubicBezTo>
                    <a:cubicBezTo>
                      <a:pt x="1636" y="5166"/>
                      <a:pt x="1716" y="5275"/>
                      <a:pt x="1765" y="5384"/>
                    </a:cubicBezTo>
                    <a:lnTo>
                      <a:pt x="2132" y="6217"/>
                    </a:lnTo>
                    <a:cubicBezTo>
                      <a:pt x="2212" y="6405"/>
                      <a:pt x="2400" y="6544"/>
                      <a:pt x="2608" y="6544"/>
                    </a:cubicBezTo>
                    <a:cubicBezTo>
                      <a:pt x="2985" y="6544"/>
                      <a:pt x="3233" y="6167"/>
                      <a:pt x="3084" y="5820"/>
                    </a:cubicBezTo>
                    <a:lnTo>
                      <a:pt x="2648" y="4482"/>
                    </a:lnTo>
                    <a:cubicBezTo>
                      <a:pt x="2608" y="4363"/>
                      <a:pt x="2489" y="4274"/>
                      <a:pt x="2360" y="4274"/>
                    </a:cubicBezTo>
                    <a:lnTo>
                      <a:pt x="367" y="4274"/>
                    </a:lnTo>
                    <a:cubicBezTo>
                      <a:pt x="119" y="4274"/>
                      <a:pt x="0" y="4571"/>
                      <a:pt x="169" y="4749"/>
                    </a:cubicBezTo>
                    <a:cubicBezTo>
                      <a:pt x="229" y="4799"/>
                      <a:pt x="298" y="4829"/>
                      <a:pt x="367" y="4829"/>
                    </a:cubicBezTo>
                    <a:lnTo>
                      <a:pt x="506" y="4829"/>
                    </a:lnTo>
                    <a:lnTo>
                      <a:pt x="506" y="10441"/>
                    </a:lnTo>
                    <a:cubicBezTo>
                      <a:pt x="506" y="10451"/>
                      <a:pt x="506" y="10471"/>
                      <a:pt x="516" y="10490"/>
                    </a:cubicBezTo>
                    <a:cubicBezTo>
                      <a:pt x="526" y="11155"/>
                      <a:pt x="913" y="11760"/>
                      <a:pt x="1508" y="12067"/>
                    </a:cubicBezTo>
                    <a:lnTo>
                      <a:pt x="1924" y="12275"/>
                    </a:lnTo>
                    <a:lnTo>
                      <a:pt x="1924" y="12285"/>
                    </a:lnTo>
                    <a:cubicBezTo>
                      <a:pt x="1944" y="12523"/>
                      <a:pt x="2142" y="12702"/>
                      <a:pt x="2380" y="12702"/>
                    </a:cubicBezTo>
                    <a:cubicBezTo>
                      <a:pt x="2390" y="12702"/>
                      <a:pt x="2410" y="12702"/>
                      <a:pt x="2430" y="12692"/>
                    </a:cubicBezTo>
                    <a:lnTo>
                      <a:pt x="6307" y="12295"/>
                    </a:lnTo>
                    <a:cubicBezTo>
                      <a:pt x="6475" y="12285"/>
                      <a:pt x="6614" y="12176"/>
                      <a:pt x="6683" y="12017"/>
                    </a:cubicBezTo>
                    <a:cubicBezTo>
                      <a:pt x="6683" y="12017"/>
                      <a:pt x="6683" y="12017"/>
                      <a:pt x="6683" y="12007"/>
                    </a:cubicBezTo>
                    <a:cubicBezTo>
                      <a:pt x="6753" y="11829"/>
                      <a:pt x="6822" y="11641"/>
                      <a:pt x="6882" y="11452"/>
                    </a:cubicBezTo>
                    <a:lnTo>
                      <a:pt x="6931" y="11452"/>
                    </a:lnTo>
                    <a:lnTo>
                      <a:pt x="9311" y="11641"/>
                    </a:lnTo>
                    <a:cubicBezTo>
                      <a:pt x="9450" y="11641"/>
                      <a:pt x="9589" y="11651"/>
                      <a:pt x="9727" y="11690"/>
                    </a:cubicBezTo>
                    <a:cubicBezTo>
                      <a:pt x="9737" y="11690"/>
                      <a:pt x="9757" y="11690"/>
                      <a:pt x="9767" y="11700"/>
                    </a:cubicBezTo>
                    <a:cubicBezTo>
                      <a:pt x="9797" y="11700"/>
                      <a:pt x="9827" y="11710"/>
                      <a:pt x="9846" y="11720"/>
                    </a:cubicBezTo>
                    <a:cubicBezTo>
                      <a:pt x="9975" y="11748"/>
                      <a:pt x="10104" y="11762"/>
                      <a:pt x="10231" y="11762"/>
                    </a:cubicBezTo>
                    <a:cubicBezTo>
                      <a:pt x="11123" y="11762"/>
                      <a:pt x="11930" y="11092"/>
                      <a:pt x="12008" y="10163"/>
                    </a:cubicBezTo>
                    <a:cubicBezTo>
                      <a:pt x="12058" y="9608"/>
                      <a:pt x="11909" y="8934"/>
                      <a:pt x="11522" y="8160"/>
                    </a:cubicBezTo>
                    <a:cubicBezTo>
                      <a:pt x="11482" y="8061"/>
                      <a:pt x="11433" y="7962"/>
                      <a:pt x="11373" y="7863"/>
                    </a:cubicBezTo>
                    <a:cubicBezTo>
                      <a:pt x="11363" y="7843"/>
                      <a:pt x="11354" y="7833"/>
                      <a:pt x="11344" y="7813"/>
                    </a:cubicBezTo>
                    <a:cubicBezTo>
                      <a:pt x="11334" y="7793"/>
                      <a:pt x="11324" y="7774"/>
                      <a:pt x="11304" y="7754"/>
                    </a:cubicBezTo>
                    <a:cubicBezTo>
                      <a:pt x="11215" y="7605"/>
                      <a:pt x="11106" y="7446"/>
                      <a:pt x="10987" y="7288"/>
                    </a:cubicBezTo>
                    <a:cubicBezTo>
                      <a:pt x="10878" y="7139"/>
                      <a:pt x="10759" y="6980"/>
                      <a:pt x="10630" y="6832"/>
                    </a:cubicBezTo>
                    <a:cubicBezTo>
                      <a:pt x="10511" y="6693"/>
                      <a:pt x="10392" y="6544"/>
                      <a:pt x="10263" y="6405"/>
                    </a:cubicBezTo>
                    <a:cubicBezTo>
                      <a:pt x="10253" y="6395"/>
                      <a:pt x="10243" y="6385"/>
                      <a:pt x="10233" y="6366"/>
                    </a:cubicBezTo>
                    <a:cubicBezTo>
                      <a:pt x="10223" y="6356"/>
                      <a:pt x="10213" y="6346"/>
                      <a:pt x="10203" y="6336"/>
                    </a:cubicBezTo>
                    <a:cubicBezTo>
                      <a:pt x="9549" y="5622"/>
                      <a:pt x="8766" y="4898"/>
                      <a:pt x="8072" y="4293"/>
                    </a:cubicBezTo>
                    <a:cubicBezTo>
                      <a:pt x="8022" y="4254"/>
                      <a:pt x="7972" y="4204"/>
                      <a:pt x="7923" y="4164"/>
                    </a:cubicBezTo>
                    <a:cubicBezTo>
                      <a:pt x="7596" y="3877"/>
                      <a:pt x="7288" y="3629"/>
                      <a:pt x="7021" y="3411"/>
                    </a:cubicBezTo>
                    <a:cubicBezTo>
                      <a:pt x="6753" y="3183"/>
                      <a:pt x="6535" y="2915"/>
                      <a:pt x="6386" y="2598"/>
                    </a:cubicBezTo>
                    <a:cubicBezTo>
                      <a:pt x="6237" y="2290"/>
                      <a:pt x="6158" y="1943"/>
                      <a:pt x="6158" y="1596"/>
                    </a:cubicBezTo>
                    <a:cubicBezTo>
                      <a:pt x="6158" y="1438"/>
                      <a:pt x="6217" y="1289"/>
                      <a:pt x="6317" y="1170"/>
                    </a:cubicBezTo>
                    <a:cubicBezTo>
                      <a:pt x="6406" y="1061"/>
                      <a:pt x="6525" y="982"/>
                      <a:pt x="6664" y="942"/>
                    </a:cubicBezTo>
                    <a:lnTo>
                      <a:pt x="8885" y="407"/>
                    </a:lnTo>
                    <a:cubicBezTo>
                      <a:pt x="8984" y="377"/>
                      <a:pt x="9043" y="297"/>
                      <a:pt x="9043" y="198"/>
                    </a:cubicBezTo>
                    <a:cubicBezTo>
                      <a:pt x="9043" y="89"/>
                      <a:pt x="8954" y="0"/>
                      <a:pt x="8835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3" name="Google Shape;5177;p39">
                <a:extLst>
                  <a:ext uri="{FF2B5EF4-FFF2-40B4-BE49-F238E27FC236}">
                    <a16:creationId xmlns:a16="http://schemas.microsoft.com/office/drawing/2014/main" id="{06BB303D-3CC4-DC42-CFEE-84DDAA750BDA}"/>
                  </a:ext>
                </a:extLst>
              </p:cNvPr>
              <p:cNvSpPr/>
              <p:nvPr/>
            </p:nvSpPr>
            <p:spPr>
              <a:xfrm>
                <a:off x="-4349812" y="2259176"/>
                <a:ext cx="328881" cy="969320"/>
              </a:xfrm>
              <a:custGeom>
                <a:avLst/>
                <a:gdLst/>
                <a:ahLst/>
                <a:cxnLst/>
                <a:rect l="l" t="t" r="r" b="b"/>
                <a:pathLst>
                  <a:path w="1329" h="3917" extrusionOk="0">
                    <a:moveTo>
                      <a:pt x="0" y="0"/>
                    </a:moveTo>
                    <a:lnTo>
                      <a:pt x="0" y="3917"/>
                    </a:lnTo>
                    <a:lnTo>
                      <a:pt x="922" y="3917"/>
                    </a:lnTo>
                    <a:cubicBezTo>
                      <a:pt x="1329" y="2648"/>
                      <a:pt x="1329" y="1269"/>
                      <a:pt x="92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4" name="Google Shape;5178;p39">
                <a:extLst>
                  <a:ext uri="{FF2B5EF4-FFF2-40B4-BE49-F238E27FC236}">
                    <a16:creationId xmlns:a16="http://schemas.microsoft.com/office/drawing/2014/main" id="{BAA0E5F6-7590-0A11-35DA-0A5859E21E80}"/>
                  </a:ext>
                </a:extLst>
              </p:cNvPr>
              <p:cNvSpPr/>
              <p:nvPr/>
            </p:nvSpPr>
            <p:spPr>
              <a:xfrm>
                <a:off x="-5132542" y="2209931"/>
                <a:ext cx="726310" cy="1067564"/>
              </a:xfrm>
              <a:custGeom>
                <a:avLst/>
                <a:gdLst/>
                <a:ahLst/>
                <a:cxnLst/>
                <a:rect l="l" t="t" r="r" b="b"/>
                <a:pathLst>
                  <a:path w="2935" h="4314" extrusionOk="0">
                    <a:moveTo>
                      <a:pt x="506" y="1"/>
                    </a:moveTo>
                    <a:cubicBezTo>
                      <a:pt x="228" y="1"/>
                      <a:pt x="0" y="229"/>
                      <a:pt x="0" y="507"/>
                    </a:cubicBezTo>
                    <a:lnTo>
                      <a:pt x="0" y="3808"/>
                    </a:lnTo>
                    <a:cubicBezTo>
                      <a:pt x="0" y="4086"/>
                      <a:pt x="228" y="4314"/>
                      <a:pt x="506" y="4314"/>
                    </a:cubicBezTo>
                    <a:lnTo>
                      <a:pt x="2766" y="4314"/>
                    </a:lnTo>
                    <a:cubicBezTo>
                      <a:pt x="2866" y="4314"/>
                      <a:pt x="2935" y="4235"/>
                      <a:pt x="2935" y="4145"/>
                    </a:cubicBezTo>
                    <a:lnTo>
                      <a:pt x="2935" y="169"/>
                    </a:lnTo>
                    <a:cubicBezTo>
                      <a:pt x="2935" y="80"/>
                      <a:pt x="2866" y="1"/>
                      <a:pt x="2766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5" name="Google Shape;5179;p39">
                <a:extLst>
                  <a:ext uri="{FF2B5EF4-FFF2-40B4-BE49-F238E27FC236}">
                    <a16:creationId xmlns:a16="http://schemas.microsoft.com/office/drawing/2014/main" id="{6BAC1694-7F72-D960-292E-2D8A4F0642B4}"/>
                  </a:ext>
                </a:extLst>
              </p:cNvPr>
              <p:cNvSpPr/>
              <p:nvPr/>
            </p:nvSpPr>
            <p:spPr>
              <a:xfrm>
                <a:off x="-5841775" y="2264868"/>
                <a:ext cx="653060" cy="957937"/>
              </a:xfrm>
              <a:custGeom>
                <a:avLst/>
                <a:gdLst/>
                <a:ahLst/>
                <a:cxnLst/>
                <a:rect l="l" t="t" r="r" b="b"/>
                <a:pathLst>
                  <a:path w="2639" h="3871" extrusionOk="0">
                    <a:moveTo>
                      <a:pt x="817" y="1"/>
                    </a:moveTo>
                    <a:cubicBezTo>
                      <a:pt x="803" y="1"/>
                      <a:pt x="788" y="3"/>
                      <a:pt x="774" y="7"/>
                    </a:cubicBezTo>
                    <a:cubicBezTo>
                      <a:pt x="566" y="76"/>
                      <a:pt x="407" y="265"/>
                      <a:pt x="377" y="493"/>
                    </a:cubicBezTo>
                    <a:cubicBezTo>
                      <a:pt x="328" y="889"/>
                      <a:pt x="288" y="1306"/>
                      <a:pt x="288" y="1712"/>
                    </a:cubicBezTo>
                    <a:lnTo>
                      <a:pt x="219" y="1712"/>
                    </a:lnTo>
                    <a:cubicBezTo>
                      <a:pt x="100" y="1712"/>
                      <a:pt x="1" y="1811"/>
                      <a:pt x="1" y="1930"/>
                    </a:cubicBezTo>
                    <a:cubicBezTo>
                      <a:pt x="1" y="2059"/>
                      <a:pt x="100" y="2159"/>
                      <a:pt x="219" y="2159"/>
                    </a:cubicBezTo>
                    <a:lnTo>
                      <a:pt x="288" y="2159"/>
                    </a:lnTo>
                    <a:cubicBezTo>
                      <a:pt x="288" y="2565"/>
                      <a:pt x="328" y="2972"/>
                      <a:pt x="377" y="3378"/>
                    </a:cubicBezTo>
                    <a:cubicBezTo>
                      <a:pt x="407" y="3606"/>
                      <a:pt x="566" y="3785"/>
                      <a:pt x="774" y="3864"/>
                    </a:cubicBezTo>
                    <a:cubicBezTo>
                      <a:pt x="788" y="3868"/>
                      <a:pt x="803" y="3870"/>
                      <a:pt x="817" y="3870"/>
                    </a:cubicBezTo>
                    <a:cubicBezTo>
                      <a:pt x="900" y="3870"/>
                      <a:pt x="972" y="3800"/>
                      <a:pt x="972" y="3715"/>
                    </a:cubicBezTo>
                    <a:lnTo>
                      <a:pt x="972" y="3219"/>
                    </a:lnTo>
                    <a:lnTo>
                      <a:pt x="2638" y="3219"/>
                    </a:lnTo>
                    <a:lnTo>
                      <a:pt x="2638" y="651"/>
                    </a:lnTo>
                    <a:lnTo>
                      <a:pt x="972" y="651"/>
                    </a:lnTo>
                    <a:lnTo>
                      <a:pt x="972" y="156"/>
                    </a:lnTo>
                    <a:cubicBezTo>
                      <a:pt x="972" y="71"/>
                      <a:pt x="900" y="1"/>
                      <a:pt x="81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6" name="Google Shape;5180;p39">
                <a:extLst>
                  <a:ext uri="{FF2B5EF4-FFF2-40B4-BE49-F238E27FC236}">
                    <a16:creationId xmlns:a16="http://schemas.microsoft.com/office/drawing/2014/main" id="{E4A27ECE-E37C-D5BB-2972-706FD0F011E7}"/>
                  </a:ext>
                </a:extLst>
              </p:cNvPr>
              <p:cNvSpPr/>
              <p:nvPr/>
            </p:nvSpPr>
            <p:spPr>
              <a:xfrm>
                <a:off x="-3645776" y="1326728"/>
                <a:ext cx="1656531" cy="1623123"/>
              </a:xfrm>
              <a:custGeom>
                <a:avLst/>
                <a:gdLst/>
                <a:ahLst/>
                <a:cxnLst/>
                <a:rect l="l" t="t" r="r" b="b"/>
                <a:pathLst>
                  <a:path w="6694" h="6559" extrusionOk="0">
                    <a:moveTo>
                      <a:pt x="5861" y="0"/>
                    </a:moveTo>
                    <a:lnTo>
                      <a:pt x="3362" y="2172"/>
                    </a:lnTo>
                    <a:lnTo>
                      <a:pt x="2539" y="2886"/>
                    </a:lnTo>
                    <a:lnTo>
                      <a:pt x="506" y="4661"/>
                    </a:lnTo>
                    <a:cubicBezTo>
                      <a:pt x="31" y="5067"/>
                      <a:pt x="1" y="5791"/>
                      <a:pt x="447" y="6237"/>
                    </a:cubicBezTo>
                    <a:cubicBezTo>
                      <a:pt x="662" y="6452"/>
                      <a:pt x="941" y="6559"/>
                      <a:pt x="1219" y="6559"/>
                    </a:cubicBezTo>
                    <a:cubicBezTo>
                      <a:pt x="1519" y="6559"/>
                      <a:pt x="1817" y="6434"/>
                      <a:pt x="2033" y="6187"/>
                    </a:cubicBezTo>
                    <a:lnTo>
                      <a:pt x="3650" y="4333"/>
                    </a:lnTo>
                    <a:lnTo>
                      <a:pt x="4601" y="3233"/>
                    </a:lnTo>
                    <a:lnTo>
                      <a:pt x="4611" y="3213"/>
                    </a:lnTo>
                    <a:lnTo>
                      <a:pt x="6694" y="823"/>
                    </a:lnTo>
                    <a:cubicBezTo>
                      <a:pt x="6614" y="665"/>
                      <a:pt x="6495" y="496"/>
                      <a:pt x="6347" y="347"/>
                    </a:cubicBezTo>
                    <a:cubicBezTo>
                      <a:pt x="6188" y="189"/>
                      <a:pt x="6019" y="70"/>
                      <a:pt x="58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7" name="Google Shape;5181;p39">
                <a:extLst>
                  <a:ext uri="{FF2B5EF4-FFF2-40B4-BE49-F238E27FC236}">
                    <a16:creationId xmlns:a16="http://schemas.microsoft.com/office/drawing/2014/main" id="{7E36DA2F-922D-12F1-008F-2181AB00AAE1}"/>
                  </a:ext>
                </a:extLst>
              </p:cNvPr>
              <p:cNvSpPr/>
              <p:nvPr/>
            </p:nvSpPr>
            <p:spPr>
              <a:xfrm>
                <a:off x="-2340401" y="893417"/>
                <a:ext cx="795353" cy="771596"/>
              </a:xfrm>
              <a:custGeom>
                <a:avLst/>
                <a:gdLst/>
                <a:ahLst/>
                <a:cxnLst/>
                <a:rect l="l" t="t" r="r" b="b"/>
                <a:pathLst>
                  <a:path w="3214" h="3118" extrusionOk="0">
                    <a:moveTo>
                      <a:pt x="1126" y="0"/>
                    </a:moveTo>
                    <a:cubicBezTo>
                      <a:pt x="1004" y="0"/>
                      <a:pt x="876" y="53"/>
                      <a:pt x="774" y="155"/>
                    </a:cubicBezTo>
                    <a:lnTo>
                      <a:pt x="199" y="730"/>
                    </a:lnTo>
                    <a:cubicBezTo>
                      <a:pt x="21" y="918"/>
                      <a:pt x="1" y="1196"/>
                      <a:pt x="159" y="1355"/>
                    </a:cubicBezTo>
                    <a:cubicBezTo>
                      <a:pt x="219" y="1414"/>
                      <a:pt x="298" y="1454"/>
                      <a:pt x="387" y="1464"/>
                    </a:cubicBezTo>
                    <a:cubicBezTo>
                      <a:pt x="635" y="1494"/>
                      <a:pt x="943" y="1672"/>
                      <a:pt x="1220" y="1940"/>
                    </a:cubicBezTo>
                    <a:cubicBezTo>
                      <a:pt x="1498" y="2217"/>
                      <a:pt x="1666" y="2535"/>
                      <a:pt x="1706" y="2773"/>
                    </a:cubicBezTo>
                    <a:cubicBezTo>
                      <a:pt x="1716" y="2862"/>
                      <a:pt x="1746" y="2941"/>
                      <a:pt x="1805" y="3011"/>
                    </a:cubicBezTo>
                    <a:cubicBezTo>
                      <a:pt x="1881" y="3082"/>
                      <a:pt x="1979" y="3117"/>
                      <a:pt x="2080" y="3117"/>
                    </a:cubicBezTo>
                    <a:cubicBezTo>
                      <a:pt x="2204" y="3117"/>
                      <a:pt x="2332" y="3065"/>
                      <a:pt x="2430" y="2961"/>
                    </a:cubicBezTo>
                    <a:lnTo>
                      <a:pt x="3005" y="2386"/>
                    </a:lnTo>
                    <a:cubicBezTo>
                      <a:pt x="3193" y="2197"/>
                      <a:pt x="3213" y="1920"/>
                      <a:pt x="3055" y="1761"/>
                    </a:cubicBezTo>
                    <a:cubicBezTo>
                      <a:pt x="2995" y="1702"/>
                      <a:pt x="2916" y="1672"/>
                      <a:pt x="2827" y="1652"/>
                    </a:cubicBezTo>
                    <a:cubicBezTo>
                      <a:pt x="2579" y="1622"/>
                      <a:pt x="2271" y="1454"/>
                      <a:pt x="1994" y="1176"/>
                    </a:cubicBezTo>
                    <a:cubicBezTo>
                      <a:pt x="1716" y="899"/>
                      <a:pt x="1548" y="591"/>
                      <a:pt x="1508" y="343"/>
                    </a:cubicBezTo>
                    <a:cubicBezTo>
                      <a:pt x="1498" y="254"/>
                      <a:pt x="1468" y="175"/>
                      <a:pt x="1399" y="115"/>
                    </a:cubicBezTo>
                    <a:cubicBezTo>
                      <a:pt x="1326" y="38"/>
                      <a:pt x="1228" y="0"/>
                      <a:pt x="112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8" name="Google Shape;5182;p39">
                <a:extLst>
                  <a:ext uri="{FF2B5EF4-FFF2-40B4-BE49-F238E27FC236}">
                    <a16:creationId xmlns:a16="http://schemas.microsoft.com/office/drawing/2014/main" id="{5F151323-0879-2116-0292-FF6067890137}"/>
                  </a:ext>
                </a:extLst>
              </p:cNvPr>
              <p:cNvSpPr/>
              <p:nvPr/>
            </p:nvSpPr>
            <p:spPr>
              <a:xfrm>
                <a:off x="-3007812" y="2514312"/>
                <a:ext cx="392974" cy="795105"/>
              </a:xfrm>
              <a:custGeom>
                <a:avLst/>
                <a:gdLst/>
                <a:ahLst/>
                <a:cxnLst/>
                <a:rect l="l" t="t" r="r" b="b"/>
                <a:pathLst>
                  <a:path w="1588" h="3213" extrusionOk="0">
                    <a:moveTo>
                      <a:pt x="1042" y="0"/>
                    </a:moveTo>
                    <a:cubicBezTo>
                      <a:pt x="1042" y="0"/>
                      <a:pt x="1072" y="60"/>
                      <a:pt x="1111" y="159"/>
                    </a:cubicBezTo>
                    <a:cubicBezTo>
                      <a:pt x="1151" y="268"/>
                      <a:pt x="1201" y="427"/>
                      <a:pt x="1260" y="605"/>
                    </a:cubicBezTo>
                    <a:cubicBezTo>
                      <a:pt x="1319" y="794"/>
                      <a:pt x="1369" y="1012"/>
                      <a:pt x="1409" y="1240"/>
                    </a:cubicBezTo>
                    <a:cubicBezTo>
                      <a:pt x="1419" y="1359"/>
                      <a:pt x="1429" y="1488"/>
                      <a:pt x="1438" y="1607"/>
                    </a:cubicBezTo>
                    <a:cubicBezTo>
                      <a:pt x="1438" y="1666"/>
                      <a:pt x="1438" y="1736"/>
                      <a:pt x="1429" y="1795"/>
                    </a:cubicBezTo>
                    <a:lnTo>
                      <a:pt x="1429" y="1845"/>
                    </a:lnTo>
                    <a:lnTo>
                      <a:pt x="1429" y="1854"/>
                    </a:lnTo>
                    <a:cubicBezTo>
                      <a:pt x="1429" y="1857"/>
                      <a:pt x="1429" y="1861"/>
                      <a:pt x="1429" y="1864"/>
                    </a:cubicBezTo>
                    <a:lnTo>
                      <a:pt x="1419" y="1884"/>
                    </a:lnTo>
                    <a:lnTo>
                      <a:pt x="1409" y="1983"/>
                    </a:lnTo>
                    <a:cubicBezTo>
                      <a:pt x="1379" y="2092"/>
                      <a:pt x="1349" y="2221"/>
                      <a:pt x="1300" y="2330"/>
                    </a:cubicBezTo>
                    <a:cubicBezTo>
                      <a:pt x="1240" y="2430"/>
                      <a:pt x="1181" y="2539"/>
                      <a:pt x="1111" y="2628"/>
                    </a:cubicBezTo>
                    <a:cubicBezTo>
                      <a:pt x="963" y="2806"/>
                      <a:pt x="784" y="2945"/>
                      <a:pt x="615" y="3024"/>
                    </a:cubicBezTo>
                    <a:cubicBezTo>
                      <a:pt x="526" y="3074"/>
                      <a:pt x="447" y="3104"/>
                      <a:pt x="378" y="3134"/>
                    </a:cubicBezTo>
                    <a:cubicBezTo>
                      <a:pt x="298" y="3153"/>
                      <a:pt x="239" y="3173"/>
                      <a:pt x="179" y="3183"/>
                    </a:cubicBezTo>
                    <a:cubicBezTo>
                      <a:pt x="120" y="3193"/>
                      <a:pt x="80" y="3193"/>
                      <a:pt x="50" y="3203"/>
                    </a:cubicBezTo>
                    <a:lnTo>
                      <a:pt x="1" y="3203"/>
                    </a:lnTo>
                    <a:cubicBezTo>
                      <a:pt x="1" y="3203"/>
                      <a:pt x="21" y="3203"/>
                      <a:pt x="50" y="3213"/>
                    </a:cubicBezTo>
                    <a:cubicBezTo>
                      <a:pt x="60" y="3210"/>
                      <a:pt x="72" y="3208"/>
                      <a:pt x="86" y="3208"/>
                    </a:cubicBezTo>
                    <a:cubicBezTo>
                      <a:pt x="113" y="3208"/>
                      <a:pt x="146" y="3213"/>
                      <a:pt x="179" y="3213"/>
                    </a:cubicBezTo>
                    <a:cubicBezTo>
                      <a:pt x="239" y="3203"/>
                      <a:pt x="308" y="3203"/>
                      <a:pt x="387" y="3183"/>
                    </a:cubicBezTo>
                    <a:cubicBezTo>
                      <a:pt x="467" y="3173"/>
                      <a:pt x="556" y="3143"/>
                      <a:pt x="645" y="3104"/>
                    </a:cubicBezTo>
                    <a:cubicBezTo>
                      <a:pt x="744" y="3074"/>
                      <a:pt x="844" y="3015"/>
                      <a:pt x="933" y="2955"/>
                    </a:cubicBezTo>
                    <a:cubicBezTo>
                      <a:pt x="1032" y="2886"/>
                      <a:pt x="1131" y="2816"/>
                      <a:pt x="1210" y="2717"/>
                    </a:cubicBezTo>
                    <a:cubicBezTo>
                      <a:pt x="1300" y="2618"/>
                      <a:pt x="1369" y="2509"/>
                      <a:pt x="1429" y="2390"/>
                    </a:cubicBezTo>
                    <a:cubicBezTo>
                      <a:pt x="1488" y="2271"/>
                      <a:pt x="1528" y="2142"/>
                      <a:pt x="1557" y="2003"/>
                    </a:cubicBezTo>
                    <a:lnTo>
                      <a:pt x="1567" y="1904"/>
                    </a:lnTo>
                    <a:lnTo>
                      <a:pt x="1577" y="1884"/>
                    </a:lnTo>
                    <a:lnTo>
                      <a:pt x="1577" y="1864"/>
                    </a:lnTo>
                    <a:lnTo>
                      <a:pt x="1577" y="1854"/>
                    </a:lnTo>
                    <a:lnTo>
                      <a:pt x="1577" y="1805"/>
                    </a:lnTo>
                    <a:cubicBezTo>
                      <a:pt x="1587" y="1736"/>
                      <a:pt x="1587" y="1666"/>
                      <a:pt x="1577" y="1607"/>
                    </a:cubicBezTo>
                    <a:cubicBezTo>
                      <a:pt x="1577" y="1468"/>
                      <a:pt x="1557" y="1349"/>
                      <a:pt x="1538" y="1220"/>
                    </a:cubicBezTo>
                    <a:cubicBezTo>
                      <a:pt x="1488" y="982"/>
                      <a:pt x="1409" y="764"/>
                      <a:pt x="1339" y="575"/>
                    </a:cubicBezTo>
                    <a:cubicBezTo>
                      <a:pt x="1270" y="397"/>
                      <a:pt x="1191" y="248"/>
                      <a:pt x="1131" y="149"/>
                    </a:cubicBezTo>
                    <a:cubicBezTo>
                      <a:pt x="1082" y="50"/>
                      <a:pt x="1042" y="0"/>
                      <a:pt x="1042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49" name="Google Shape;5183;p39">
                <a:extLst>
                  <a:ext uri="{FF2B5EF4-FFF2-40B4-BE49-F238E27FC236}">
                    <a16:creationId xmlns:a16="http://schemas.microsoft.com/office/drawing/2014/main" id="{2DDCF317-E516-0CD6-6A6B-D0F12A38E42A}"/>
                  </a:ext>
                </a:extLst>
              </p:cNvPr>
              <p:cNvSpPr/>
              <p:nvPr/>
            </p:nvSpPr>
            <p:spPr>
              <a:xfrm>
                <a:off x="-4803909" y="558597"/>
                <a:ext cx="841876" cy="891121"/>
              </a:xfrm>
              <a:custGeom>
                <a:avLst/>
                <a:gdLst/>
                <a:ahLst/>
                <a:cxnLst/>
                <a:rect l="l" t="t" r="r" b="b"/>
                <a:pathLst>
                  <a:path w="3402" h="3601" extrusionOk="0">
                    <a:moveTo>
                      <a:pt x="1" y="1"/>
                    </a:moveTo>
                    <a:cubicBezTo>
                      <a:pt x="1" y="1"/>
                      <a:pt x="90" y="21"/>
                      <a:pt x="239" y="60"/>
                    </a:cubicBezTo>
                    <a:cubicBezTo>
                      <a:pt x="387" y="100"/>
                      <a:pt x="596" y="150"/>
                      <a:pt x="853" y="209"/>
                    </a:cubicBezTo>
                    <a:cubicBezTo>
                      <a:pt x="1111" y="259"/>
                      <a:pt x="1409" y="328"/>
                      <a:pt x="1726" y="397"/>
                    </a:cubicBezTo>
                    <a:cubicBezTo>
                      <a:pt x="1875" y="437"/>
                      <a:pt x="2023" y="516"/>
                      <a:pt x="2142" y="635"/>
                    </a:cubicBezTo>
                    <a:cubicBezTo>
                      <a:pt x="2252" y="754"/>
                      <a:pt x="2331" y="903"/>
                      <a:pt x="2370" y="1062"/>
                    </a:cubicBezTo>
                    <a:cubicBezTo>
                      <a:pt x="2390" y="1141"/>
                      <a:pt x="2400" y="1220"/>
                      <a:pt x="2400" y="1310"/>
                    </a:cubicBezTo>
                    <a:cubicBezTo>
                      <a:pt x="2400" y="1399"/>
                      <a:pt x="2410" y="1478"/>
                      <a:pt x="2410" y="1567"/>
                    </a:cubicBezTo>
                    <a:cubicBezTo>
                      <a:pt x="2430" y="1746"/>
                      <a:pt x="2460" y="1914"/>
                      <a:pt x="2509" y="2073"/>
                    </a:cubicBezTo>
                    <a:cubicBezTo>
                      <a:pt x="2589" y="2400"/>
                      <a:pt x="2718" y="2688"/>
                      <a:pt x="2856" y="2916"/>
                    </a:cubicBezTo>
                    <a:cubicBezTo>
                      <a:pt x="2995" y="3144"/>
                      <a:pt x="3134" y="3313"/>
                      <a:pt x="3233" y="3422"/>
                    </a:cubicBezTo>
                    <a:cubicBezTo>
                      <a:pt x="3283" y="3481"/>
                      <a:pt x="3332" y="3521"/>
                      <a:pt x="3362" y="3550"/>
                    </a:cubicBezTo>
                    <a:cubicBezTo>
                      <a:pt x="3367" y="3555"/>
                      <a:pt x="3371" y="3560"/>
                      <a:pt x="3375" y="3564"/>
                    </a:cubicBezTo>
                    <a:lnTo>
                      <a:pt x="3375" y="3564"/>
                    </a:lnTo>
                    <a:cubicBezTo>
                      <a:pt x="3351" y="3532"/>
                      <a:pt x="3310" y="3480"/>
                      <a:pt x="3253" y="3412"/>
                    </a:cubicBezTo>
                    <a:cubicBezTo>
                      <a:pt x="3164" y="3293"/>
                      <a:pt x="3035" y="3104"/>
                      <a:pt x="2916" y="2876"/>
                    </a:cubicBezTo>
                    <a:cubicBezTo>
                      <a:pt x="2797" y="2648"/>
                      <a:pt x="2688" y="2361"/>
                      <a:pt x="2608" y="2053"/>
                    </a:cubicBezTo>
                    <a:cubicBezTo>
                      <a:pt x="2569" y="1895"/>
                      <a:pt x="2539" y="1726"/>
                      <a:pt x="2529" y="1558"/>
                    </a:cubicBezTo>
                    <a:cubicBezTo>
                      <a:pt x="2519" y="1478"/>
                      <a:pt x="2519" y="1389"/>
                      <a:pt x="2519" y="1300"/>
                    </a:cubicBezTo>
                    <a:cubicBezTo>
                      <a:pt x="2519" y="1220"/>
                      <a:pt x="2509" y="1121"/>
                      <a:pt x="2489" y="1032"/>
                    </a:cubicBezTo>
                    <a:cubicBezTo>
                      <a:pt x="2440" y="854"/>
                      <a:pt x="2351" y="685"/>
                      <a:pt x="2222" y="556"/>
                    </a:cubicBezTo>
                    <a:cubicBezTo>
                      <a:pt x="2083" y="427"/>
                      <a:pt x="1924" y="338"/>
                      <a:pt x="1756" y="298"/>
                    </a:cubicBezTo>
                    <a:cubicBezTo>
                      <a:pt x="1587" y="269"/>
                      <a:pt x="1438" y="239"/>
                      <a:pt x="1290" y="209"/>
                    </a:cubicBezTo>
                    <a:cubicBezTo>
                      <a:pt x="1141" y="189"/>
                      <a:pt x="1002" y="159"/>
                      <a:pt x="873" y="140"/>
                    </a:cubicBezTo>
                    <a:cubicBezTo>
                      <a:pt x="606" y="90"/>
                      <a:pt x="397" y="60"/>
                      <a:pt x="239" y="40"/>
                    </a:cubicBezTo>
                    <a:cubicBezTo>
                      <a:pt x="90" y="11"/>
                      <a:pt x="1" y="1"/>
                      <a:pt x="1" y="1"/>
                    </a:cubicBezTo>
                    <a:close/>
                    <a:moveTo>
                      <a:pt x="3375" y="3564"/>
                    </a:moveTo>
                    <a:lnTo>
                      <a:pt x="3375" y="3564"/>
                    </a:lnTo>
                    <a:cubicBezTo>
                      <a:pt x="3393" y="3588"/>
                      <a:pt x="3402" y="3600"/>
                      <a:pt x="3402" y="3600"/>
                    </a:cubicBezTo>
                    <a:cubicBezTo>
                      <a:pt x="3402" y="3600"/>
                      <a:pt x="3395" y="3586"/>
                      <a:pt x="3375" y="3564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0" name="Google Shape;5184;p39">
                <a:extLst>
                  <a:ext uri="{FF2B5EF4-FFF2-40B4-BE49-F238E27FC236}">
                    <a16:creationId xmlns:a16="http://schemas.microsoft.com/office/drawing/2014/main" id="{AEC9B28C-BCDC-ADFE-E204-D1F221FAF615}"/>
                  </a:ext>
                </a:extLst>
              </p:cNvPr>
              <p:cNvSpPr/>
              <p:nvPr/>
            </p:nvSpPr>
            <p:spPr>
              <a:xfrm>
                <a:off x="-3299820" y="1412598"/>
                <a:ext cx="1072513" cy="942347"/>
              </a:xfrm>
              <a:custGeom>
                <a:avLst/>
                <a:gdLst/>
                <a:ahLst/>
                <a:cxnLst/>
                <a:rect l="l" t="t" r="r" b="b"/>
                <a:pathLst>
                  <a:path w="4334" h="3808" extrusionOk="0">
                    <a:moveTo>
                      <a:pt x="4334" y="0"/>
                    </a:moveTo>
                    <a:lnTo>
                      <a:pt x="4334" y="0"/>
                    </a:lnTo>
                    <a:cubicBezTo>
                      <a:pt x="4334" y="0"/>
                      <a:pt x="4046" y="229"/>
                      <a:pt x="3630" y="575"/>
                    </a:cubicBezTo>
                    <a:cubicBezTo>
                      <a:pt x="3432" y="744"/>
                      <a:pt x="3184" y="952"/>
                      <a:pt x="2926" y="1170"/>
                    </a:cubicBezTo>
                    <a:cubicBezTo>
                      <a:pt x="2678" y="1388"/>
                      <a:pt x="2400" y="1626"/>
                      <a:pt x="2133" y="1864"/>
                    </a:cubicBezTo>
                    <a:cubicBezTo>
                      <a:pt x="1865" y="2102"/>
                      <a:pt x="1587" y="2340"/>
                      <a:pt x="1339" y="2568"/>
                    </a:cubicBezTo>
                    <a:cubicBezTo>
                      <a:pt x="1092" y="2787"/>
                      <a:pt x="854" y="3005"/>
                      <a:pt x="655" y="3183"/>
                    </a:cubicBezTo>
                    <a:cubicBezTo>
                      <a:pt x="259" y="3550"/>
                      <a:pt x="1" y="3808"/>
                      <a:pt x="1" y="3808"/>
                    </a:cubicBezTo>
                    <a:cubicBezTo>
                      <a:pt x="1" y="3808"/>
                      <a:pt x="278" y="3580"/>
                      <a:pt x="695" y="3233"/>
                    </a:cubicBezTo>
                    <a:cubicBezTo>
                      <a:pt x="903" y="3054"/>
                      <a:pt x="1141" y="2856"/>
                      <a:pt x="1399" y="2638"/>
                    </a:cubicBezTo>
                    <a:cubicBezTo>
                      <a:pt x="1657" y="2410"/>
                      <a:pt x="1924" y="2182"/>
                      <a:pt x="2202" y="1944"/>
                    </a:cubicBezTo>
                    <a:cubicBezTo>
                      <a:pt x="2470" y="1706"/>
                      <a:pt x="2737" y="1468"/>
                      <a:pt x="2985" y="1240"/>
                    </a:cubicBezTo>
                    <a:cubicBezTo>
                      <a:pt x="3243" y="1012"/>
                      <a:pt x="3471" y="803"/>
                      <a:pt x="3669" y="615"/>
                    </a:cubicBezTo>
                    <a:cubicBezTo>
                      <a:pt x="4066" y="248"/>
                      <a:pt x="4334" y="1"/>
                      <a:pt x="4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1" name="Google Shape;5185;p39">
                <a:extLst>
                  <a:ext uri="{FF2B5EF4-FFF2-40B4-BE49-F238E27FC236}">
                    <a16:creationId xmlns:a16="http://schemas.microsoft.com/office/drawing/2014/main" id="{15587412-5D1F-73F6-B90E-DA04DAFF3183}"/>
                  </a:ext>
                </a:extLst>
              </p:cNvPr>
              <p:cNvSpPr/>
              <p:nvPr/>
            </p:nvSpPr>
            <p:spPr>
              <a:xfrm>
                <a:off x="-4965751" y="2075062"/>
                <a:ext cx="1060140" cy="1364522"/>
              </a:xfrm>
              <a:custGeom>
                <a:avLst/>
                <a:gdLst/>
                <a:ahLst/>
                <a:cxnLst/>
                <a:rect l="l" t="t" r="r" b="b"/>
                <a:pathLst>
                  <a:path w="4284" h="5514" extrusionOk="0">
                    <a:moveTo>
                      <a:pt x="1061" y="0"/>
                    </a:moveTo>
                    <a:cubicBezTo>
                      <a:pt x="1061" y="0"/>
                      <a:pt x="1240" y="20"/>
                      <a:pt x="1547" y="70"/>
                    </a:cubicBezTo>
                    <a:cubicBezTo>
                      <a:pt x="1854" y="100"/>
                      <a:pt x="2291" y="159"/>
                      <a:pt x="2826" y="229"/>
                    </a:cubicBezTo>
                    <a:cubicBezTo>
                      <a:pt x="2955" y="238"/>
                      <a:pt x="3094" y="258"/>
                      <a:pt x="3233" y="268"/>
                    </a:cubicBezTo>
                    <a:cubicBezTo>
                      <a:pt x="3302" y="278"/>
                      <a:pt x="3381" y="288"/>
                      <a:pt x="3451" y="298"/>
                    </a:cubicBezTo>
                    <a:cubicBezTo>
                      <a:pt x="3491" y="298"/>
                      <a:pt x="3530" y="308"/>
                      <a:pt x="3560" y="308"/>
                    </a:cubicBezTo>
                    <a:cubicBezTo>
                      <a:pt x="3600" y="318"/>
                      <a:pt x="3619" y="318"/>
                      <a:pt x="3649" y="338"/>
                    </a:cubicBezTo>
                    <a:cubicBezTo>
                      <a:pt x="3679" y="348"/>
                      <a:pt x="3699" y="367"/>
                      <a:pt x="3709" y="397"/>
                    </a:cubicBezTo>
                    <a:cubicBezTo>
                      <a:pt x="3728" y="417"/>
                      <a:pt x="3738" y="457"/>
                      <a:pt x="3748" y="486"/>
                    </a:cubicBezTo>
                    <a:cubicBezTo>
                      <a:pt x="3768" y="566"/>
                      <a:pt x="3798" y="635"/>
                      <a:pt x="3818" y="714"/>
                    </a:cubicBezTo>
                    <a:cubicBezTo>
                      <a:pt x="3857" y="863"/>
                      <a:pt x="3907" y="1022"/>
                      <a:pt x="3937" y="1180"/>
                    </a:cubicBezTo>
                    <a:cubicBezTo>
                      <a:pt x="4085" y="1825"/>
                      <a:pt x="4145" y="2529"/>
                      <a:pt x="4076" y="3233"/>
                    </a:cubicBezTo>
                    <a:cubicBezTo>
                      <a:pt x="4056" y="3580"/>
                      <a:pt x="3996" y="3927"/>
                      <a:pt x="3927" y="4264"/>
                    </a:cubicBezTo>
                    <a:cubicBezTo>
                      <a:pt x="3887" y="4433"/>
                      <a:pt x="3838" y="4591"/>
                      <a:pt x="3788" y="4760"/>
                    </a:cubicBezTo>
                    <a:lnTo>
                      <a:pt x="3748" y="4879"/>
                    </a:lnTo>
                    <a:cubicBezTo>
                      <a:pt x="3738" y="4918"/>
                      <a:pt x="3719" y="4968"/>
                      <a:pt x="3709" y="4988"/>
                    </a:cubicBezTo>
                    <a:cubicBezTo>
                      <a:pt x="3679" y="5047"/>
                      <a:pt x="3629" y="5077"/>
                      <a:pt x="3560" y="5077"/>
                    </a:cubicBezTo>
                    <a:cubicBezTo>
                      <a:pt x="2896" y="5147"/>
                      <a:pt x="2281" y="5226"/>
                      <a:pt x="1755" y="5285"/>
                    </a:cubicBezTo>
                    <a:cubicBezTo>
                      <a:pt x="1230" y="5345"/>
                      <a:pt x="784" y="5404"/>
                      <a:pt x="476" y="5444"/>
                    </a:cubicBezTo>
                    <a:cubicBezTo>
                      <a:pt x="169" y="5484"/>
                      <a:pt x="0" y="5513"/>
                      <a:pt x="0" y="5513"/>
                    </a:cubicBezTo>
                    <a:cubicBezTo>
                      <a:pt x="0" y="5513"/>
                      <a:pt x="169" y="5494"/>
                      <a:pt x="486" y="5474"/>
                    </a:cubicBezTo>
                    <a:cubicBezTo>
                      <a:pt x="794" y="5454"/>
                      <a:pt x="1230" y="5414"/>
                      <a:pt x="1765" y="5375"/>
                    </a:cubicBezTo>
                    <a:cubicBezTo>
                      <a:pt x="2291" y="5325"/>
                      <a:pt x="2915" y="5275"/>
                      <a:pt x="3570" y="5206"/>
                    </a:cubicBezTo>
                    <a:cubicBezTo>
                      <a:pt x="3669" y="5206"/>
                      <a:pt x="3788" y="5147"/>
                      <a:pt x="3828" y="5057"/>
                    </a:cubicBezTo>
                    <a:cubicBezTo>
                      <a:pt x="3857" y="4998"/>
                      <a:pt x="3867" y="4968"/>
                      <a:pt x="3877" y="4918"/>
                    </a:cubicBezTo>
                    <a:lnTo>
                      <a:pt x="3917" y="4799"/>
                    </a:lnTo>
                    <a:cubicBezTo>
                      <a:pt x="3966" y="4641"/>
                      <a:pt x="4026" y="4472"/>
                      <a:pt x="4066" y="4294"/>
                    </a:cubicBezTo>
                    <a:cubicBezTo>
                      <a:pt x="4145" y="3957"/>
                      <a:pt x="4204" y="3600"/>
                      <a:pt x="4234" y="3243"/>
                    </a:cubicBezTo>
                    <a:cubicBezTo>
                      <a:pt x="4284" y="2529"/>
                      <a:pt x="4224" y="1805"/>
                      <a:pt x="4066" y="1151"/>
                    </a:cubicBezTo>
                    <a:cubicBezTo>
                      <a:pt x="4026" y="992"/>
                      <a:pt x="3986" y="833"/>
                      <a:pt x="3937" y="675"/>
                    </a:cubicBezTo>
                    <a:cubicBezTo>
                      <a:pt x="3907" y="605"/>
                      <a:pt x="3887" y="526"/>
                      <a:pt x="3857" y="457"/>
                    </a:cubicBezTo>
                    <a:cubicBezTo>
                      <a:pt x="3847" y="417"/>
                      <a:pt x="3838" y="377"/>
                      <a:pt x="3808" y="328"/>
                    </a:cubicBezTo>
                    <a:cubicBezTo>
                      <a:pt x="3778" y="288"/>
                      <a:pt x="3748" y="258"/>
                      <a:pt x="3699" y="238"/>
                    </a:cubicBezTo>
                    <a:cubicBezTo>
                      <a:pt x="3669" y="219"/>
                      <a:pt x="3609" y="209"/>
                      <a:pt x="3570" y="209"/>
                    </a:cubicBezTo>
                    <a:cubicBezTo>
                      <a:pt x="3540" y="199"/>
                      <a:pt x="3500" y="199"/>
                      <a:pt x="3461" y="199"/>
                    </a:cubicBezTo>
                    <a:cubicBezTo>
                      <a:pt x="3391" y="189"/>
                      <a:pt x="3312" y="179"/>
                      <a:pt x="3243" y="179"/>
                    </a:cubicBezTo>
                    <a:cubicBezTo>
                      <a:pt x="3104" y="159"/>
                      <a:pt x="2965" y="149"/>
                      <a:pt x="2836" y="139"/>
                    </a:cubicBezTo>
                    <a:cubicBezTo>
                      <a:pt x="2301" y="90"/>
                      <a:pt x="1864" y="60"/>
                      <a:pt x="1547" y="40"/>
                    </a:cubicBezTo>
                    <a:cubicBezTo>
                      <a:pt x="1240" y="10"/>
                      <a:pt x="1061" y="0"/>
                      <a:pt x="106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2" name="Google Shape;5186;p39">
                <a:extLst>
                  <a:ext uri="{FF2B5EF4-FFF2-40B4-BE49-F238E27FC236}">
                    <a16:creationId xmlns:a16="http://schemas.microsoft.com/office/drawing/2014/main" id="{5ADE5238-5DD0-8117-5EBA-C5E623B71ED8}"/>
                  </a:ext>
                </a:extLst>
              </p:cNvPr>
              <p:cNvSpPr/>
              <p:nvPr/>
            </p:nvSpPr>
            <p:spPr>
              <a:xfrm>
                <a:off x="-5750956" y="2303225"/>
                <a:ext cx="113092" cy="881223"/>
              </a:xfrm>
              <a:custGeom>
                <a:avLst/>
                <a:gdLst/>
                <a:ahLst/>
                <a:cxnLst/>
                <a:rect l="l" t="t" r="r" b="b"/>
                <a:pathLst>
                  <a:path w="457" h="3561" extrusionOk="0">
                    <a:moveTo>
                      <a:pt x="457" y="1"/>
                    </a:moveTo>
                    <a:lnTo>
                      <a:pt x="457" y="1"/>
                    </a:lnTo>
                    <a:cubicBezTo>
                      <a:pt x="298" y="40"/>
                      <a:pt x="169" y="179"/>
                      <a:pt x="139" y="338"/>
                    </a:cubicBezTo>
                    <a:cubicBezTo>
                      <a:pt x="109" y="496"/>
                      <a:pt x="80" y="655"/>
                      <a:pt x="60" y="814"/>
                    </a:cubicBezTo>
                    <a:cubicBezTo>
                      <a:pt x="20" y="1131"/>
                      <a:pt x="10" y="1458"/>
                      <a:pt x="0" y="1775"/>
                    </a:cubicBezTo>
                    <a:cubicBezTo>
                      <a:pt x="10" y="2093"/>
                      <a:pt x="20" y="2420"/>
                      <a:pt x="60" y="2737"/>
                    </a:cubicBezTo>
                    <a:cubicBezTo>
                      <a:pt x="80" y="2896"/>
                      <a:pt x="109" y="3055"/>
                      <a:pt x="139" y="3213"/>
                    </a:cubicBezTo>
                    <a:cubicBezTo>
                      <a:pt x="169" y="3382"/>
                      <a:pt x="298" y="3521"/>
                      <a:pt x="457" y="3560"/>
                    </a:cubicBezTo>
                    <a:cubicBezTo>
                      <a:pt x="308" y="3491"/>
                      <a:pt x="209" y="3352"/>
                      <a:pt x="199" y="3203"/>
                    </a:cubicBezTo>
                    <a:cubicBezTo>
                      <a:pt x="179" y="3045"/>
                      <a:pt x="169" y="2886"/>
                      <a:pt x="159" y="2727"/>
                    </a:cubicBezTo>
                    <a:cubicBezTo>
                      <a:pt x="149" y="2569"/>
                      <a:pt x="139" y="2410"/>
                      <a:pt x="129" y="2251"/>
                    </a:cubicBezTo>
                    <a:cubicBezTo>
                      <a:pt x="129" y="2093"/>
                      <a:pt x="129" y="1934"/>
                      <a:pt x="129" y="1775"/>
                    </a:cubicBezTo>
                    <a:cubicBezTo>
                      <a:pt x="129" y="1617"/>
                      <a:pt x="129" y="1458"/>
                      <a:pt x="129" y="1300"/>
                    </a:cubicBezTo>
                    <a:cubicBezTo>
                      <a:pt x="139" y="1141"/>
                      <a:pt x="149" y="982"/>
                      <a:pt x="159" y="824"/>
                    </a:cubicBezTo>
                    <a:cubicBezTo>
                      <a:pt x="169" y="665"/>
                      <a:pt x="179" y="506"/>
                      <a:pt x="199" y="348"/>
                    </a:cubicBezTo>
                    <a:cubicBezTo>
                      <a:pt x="209" y="199"/>
                      <a:pt x="308" y="60"/>
                      <a:pt x="457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3" name="Google Shape;5187;p39">
                <a:extLst>
                  <a:ext uri="{FF2B5EF4-FFF2-40B4-BE49-F238E27FC236}">
                    <a16:creationId xmlns:a16="http://schemas.microsoft.com/office/drawing/2014/main" id="{3CADBD09-D2DF-8FB6-6021-B06C8E53D05A}"/>
                  </a:ext>
                </a:extLst>
              </p:cNvPr>
              <p:cNvSpPr/>
              <p:nvPr/>
            </p:nvSpPr>
            <p:spPr>
              <a:xfrm>
                <a:off x="-2293630" y="927320"/>
                <a:ext cx="368228" cy="218017"/>
              </a:xfrm>
              <a:custGeom>
                <a:avLst/>
                <a:gdLst/>
                <a:ahLst/>
                <a:cxnLst/>
                <a:rect l="l" t="t" r="r" b="b"/>
                <a:pathLst>
                  <a:path w="1488" h="881" extrusionOk="0">
                    <a:moveTo>
                      <a:pt x="940" y="1"/>
                    </a:moveTo>
                    <a:cubicBezTo>
                      <a:pt x="897" y="1"/>
                      <a:pt x="858" y="8"/>
                      <a:pt x="823" y="18"/>
                    </a:cubicBezTo>
                    <a:cubicBezTo>
                      <a:pt x="744" y="48"/>
                      <a:pt x="674" y="107"/>
                      <a:pt x="625" y="157"/>
                    </a:cubicBezTo>
                    <a:cubicBezTo>
                      <a:pt x="575" y="206"/>
                      <a:pt x="536" y="266"/>
                      <a:pt x="486" y="305"/>
                    </a:cubicBezTo>
                    <a:cubicBezTo>
                      <a:pt x="387" y="405"/>
                      <a:pt x="307" y="504"/>
                      <a:pt x="238" y="583"/>
                    </a:cubicBezTo>
                    <a:cubicBezTo>
                      <a:pt x="89" y="742"/>
                      <a:pt x="0" y="861"/>
                      <a:pt x="0" y="861"/>
                    </a:cubicBezTo>
                    <a:cubicBezTo>
                      <a:pt x="0" y="861"/>
                      <a:pt x="119" y="772"/>
                      <a:pt x="278" y="623"/>
                    </a:cubicBezTo>
                    <a:cubicBezTo>
                      <a:pt x="357" y="553"/>
                      <a:pt x="456" y="474"/>
                      <a:pt x="555" y="375"/>
                    </a:cubicBezTo>
                    <a:cubicBezTo>
                      <a:pt x="595" y="325"/>
                      <a:pt x="655" y="286"/>
                      <a:pt x="704" y="236"/>
                    </a:cubicBezTo>
                    <a:cubicBezTo>
                      <a:pt x="754" y="177"/>
                      <a:pt x="793" y="147"/>
                      <a:pt x="853" y="127"/>
                    </a:cubicBezTo>
                    <a:cubicBezTo>
                      <a:pt x="886" y="111"/>
                      <a:pt x="921" y="103"/>
                      <a:pt x="953" y="103"/>
                    </a:cubicBezTo>
                    <a:cubicBezTo>
                      <a:pt x="980" y="103"/>
                      <a:pt x="1004" y="108"/>
                      <a:pt x="1021" y="117"/>
                    </a:cubicBezTo>
                    <a:cubicBezTo>
                      <a:pt x="1071" y="137"/>
                      <a:pt x="1081" y="186"/>
                      <a:pt x="1101" y="256"/>
                    </a:cubicBezTo>
                    <a:cubicBezTo>
                      <a:pt x="1140" y="395"/>
                      <a:pt x="1200" y="504"/>
                      <a:pt x="1259" y="603"/>
                    </a:cubicBezTo>
                    <a:cubicBezTo>
                      <a:pt x="1319" y="692"/>
                      <a:pt x="1378" y="762"/>
                      <a:pt x="1418" y="811"/>
                    </a:cubicBezTo>
                    <a:cubicBezTo>
                      <a:pt x="1458" y="861"/>
                      <a:pt x="1487" y="881"/>
                      <a:pt x="1487" y="881"/>
                    </a:cubicBezTo>
                    <a:cubicBezTo>
                      <a:pt x="1487" y="881"/>
                      <a:pt x="1468" y="851"/>
                      <a:pt x="1438" y="801"/>
                    </a:cubicBezTo>
                    <a:cubicBezTo>
                      <a:pt x="1398" y="742"/>
                      <a:pt x="1359" y="672"/>
                      <a:pt x="1309" y="573"/>
                    </a:cubicBezTo>
                    <a:cubicBezTo>
                      <a:pt x="1259" y="474"/>
                      <a:pt x="1220" y="365"/>
                      <a:pt x="1190" y="236"/>
                    </a:cubicBezTo>
                    <a:cubicBezTo>
                      <a:pt x="1180" y="186"/>
                      <a:pt x="1160" y="68"/>
                      <a:pt x="1071" y="28"/>
                    </a:cubicBezTo>
                    <a:cubicBezTo>
                      <a:pt x="1026" y="8"/>
                      <a:pt x="982" y="1"/>
                      <a:pt x="940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" name="Google Shape;5188;p39">
                <a:extLst>
                  <a:ext uri="{FF2B5EF4-FFF2-40B4-BE49-F238E27FC236}">
                    <a16:creationId xmlns:a16="http://schemas.microsoft.com/office/drawing/2014/main" id="{54BD1B06-02D2-AE53-AF3F-7E0CDA16B277}"/>
                  </a:ext>
                </a:extLst>
              </p:cNvPr>
              <p:cNvSpPr/>
              <p:nvPr/>
            </p:nvSpPr>
            <p:spPr>
              <a:xfrm>
                <a:off x="-5422075" y="1547467"/>
                <a:ext cx="544918" cy="203911"/>
              </a:xfrm>
              <a:custGeom>
                <a:avLst/>
                <a:gdLst/>
                <a:ahLst/>
                <a:cxnLst/>
                <a:rect l="l" t="t" r="r" b="b"/>
                <a:pathLst>
                  <a:path w="2202" h="824" extrusionOk="0">
                    <a:moveTo>
                      <a:pt x="863" y="1"/>
                    </a:moveTo>
                    <a:cubicBezTo>
                      <a:pt x="704" y="1"/>
                      <a:pt x="555" y="1"/>
                      <a:pt x="426" y="11"/>
                    </a:cubicBezTo>
                    <a:cubicBezTo>
                      <a:pt x="179" y="21"/>
                      <a:pt x="0" y="30"/>
                      <a:pt x="0" y="30"/>
                    </a:cubicBezTo>
                    <a:cubicBezTo>
                      <a:pt x="0" y="30"/>
                      <a:pt x="179" y="40"/>
                      <a:pt x="426" y="60"/>
                    </a:cubicBezTo>
                    <a:cubicBezTo>
                      <a:pt x="555" y="70"/>
                      <a:pt x="704" y="70"/>
                      <a:pt x="863" y="80"/>
                    </a:cubicBezTo>
                    <a:cubicBezTo>
                      <a:pt x="1021" y="90"/>
                      <a:pt x="1190" y="90"/>
                      <a:pt x="1358" y="100"/>
                    </a:cubicBezTo>
                    <a:cubicBezTo>
                      <a:pt x="1527" y="100"/>
                      <a:pt x="1696" y="110"/>
                      <a:pt x="1854" y="110"/>
                    </a:cubicBezTo>
                    <a:cubicBezTo>
                      <a:pt x="1864" y="110"/>
                      <a:pt x="1874" y="110"/>
                      <a:pt x="1874" y="120"/>
                    </a:cubicBezTo>
                    <a:cubicBezTo>
                      <a:pt x="1884" y="120"/>
                      <a:pt x="1884" y="120"/>
                      <a:pt x="1894" y="149"/>
                    </a:cubicBezTo>
                    <a:cubicBezTo>
                      <a:pt x="1904" y="179"/>
                      <a:pt x="1924" y="219"/>
                      <a:pt x="1934" y="249"/>
                    </a:cubicBezTo>
                    <a:cubicBezTo>
                      <a:pt x="1963" y="318"/>
                      <a:pt x="1993" y="377"/>
                      <a:pt x="2013" y="437"/>
                    </a:cubicBezTo>
                    <a:cubicBezTo>
                      <a:pt x="2112" y="675"/>
                      <a:pt x="2201" y="824"/>
                      <a:pt x="2201" y="824"/>
                    </a:cubicBezTo>
                    <a:cubicBezTo>
                      <a:pt x="2201" y="824"/>
                      <a:pt x="2162" y="655"/>
                      <a:pt x="2092" y="417"/>
                    </a:cubicBezTo>
                    <a:cubicBezTo>
                      <a:pt x="2072" y="348"/>
                      <a:pt x="2053" y="288"/>
                      <a:pt x="2023" y="219"/>
                    </a:cubicBezTo>
                    <a:cubicBezTo>
                      <a:pt x="2013" y="179"/>
                      <a:pt x="2003" y="149"/>
                      <a:pt x="1993" y="110"/>
                    </a:cubicBezTo>
                    <a:cubicBezTo>
                      <a:pt x="1983" y="100"/>
                      <a:pt x="1973" y="60"/>
                      <a:pt x="1953" y="40"/>
                    </a:cubicBezTo>
                    <a:cubicBezTo>
                      <a:pt x="1924" y="21"/>
                      <a:pt x="1894" y="1"/>
                      <a:pt x="1864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" name="Google Shape;5189;p39">
                <a:extLst>
                  <a:ext uri="{FF2B5EF4-FFF2-40B4-BE49-F238E27FC236}">
                    <a16:creationId xmlns:a16="http://schemas.microsoft.com/office/drawing/2014/main" id="{DD22728B-80A9-1D23-D971-DF1CB1767697}"/>
                  </a:ext>
                </a:extLst>
              </p:cNvPr>
              <p:cNvSpPr/>
              <p:nvPr/>
            </p:nvSpPr>
            <p:spPr>
              <a:xfrm>
                <a:off x="-4313187" y="2283675"/>
                <a:ext cx="32170" cy="920322"/>
              </a:xfrm>
              <a:custGeom>
                <a:avLst/>
                <a:gdLst/>
                <a:ahLst/>
                <a:cxnLst/>
                <a:rect l="l" t="t" r="r" b="b"/>
                <a:pathLst>
                  <a:path w="130" h="3719" extrusionOk="0">
                    <a:moveTo>
                      <a:pt x="60" y="0"/>
                    </a:moveTo>
                    <a:cubicBezTo>
                      <a:pt x="60" y="0"/>
                      <a:pt x="40" y="228"/>
                      <a:pt x="31" y="585"/>
                    </a:cubicBezTo>
                    <a:cubicBezTo>
                      <a:pt x="21" y="754"/>
                      <a:pt x="11" y="962"/>
                      <a:pt x="11" y="1180"/>
                    </a:cubicBezTo>
                    <a:cubicBezTo>
                      <a:pt x="1" y="1398"/>
                      <a:pt x="1" y="1626"/>
                      <a:pt x="1" y="1864"/>
                    </a:cubicBezTo>
                    <a:cubicBezTo>
                      <a:pt x="1" y="2092"/>
                      <a:pt x="1" y="2320"/>
                      <a:pt x="11" y="2539"/>
                    </a:cubicBezTo>
                    <a:cubicBezTo>
                      <a:pt x="11" y="2757"/>
                      <a:pt x="21" y="2965"/>
                      <a:pt x="31" y="3143"/>
                    </a:cubicBezTo>
                    <a:cubicBezTo>
                      <a:pt x="40" y="3490"/>
                      <a:pt x="60" y="3719"/>
                      <a:pt x="60" y="3719"/>
                    </a:cubicBezTo>
                    <a:cubicBezTo>
                      <a:pt x="60" y="3719"/>
                      <a:pt x="80" y="3490"/>
                      <a:pt x="100" y="3143"/>
                    </a:cubicBezTo>
                    <a:cubicBezTo>
                      <a:pt x="100" y="2965"/>
                      <a:pt x="110" y="2757"/>
                      <a:pt x="120" y="2539"/>
                    </a:cubicBezTo>
                    <a:cubicBezTo>
                      <a:pt x="120" y="2320"/>
                      <a:pt x="120" y="2092"/>
                      <a:pt x="130" y="1864"/>
                    </a:cubicBezTo>
                    <a:cubicBezTo>
                      <a:pt x="120" y="1626"/>
                      <a:pt x="120" y="1398"/>
                      <a:pt x="120" y="1180"/>
                    </a:cubicBezTo>
                    <a:cubicBezTo>
                      <a:pt x="110" y="962"/>
                      <a:pt x="100" y="754"/>
                      <a:pt x="100" y="585"/>
                    </a:cubicBezTo>
                    <a:cubicBezTo>
                      <a:pt x="80" y="228"/>
                      <a:pt x="60" y="0"/>
                      <a:pt x="6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6" name="Google Shape;5190;p39">
                <a:extLst>
                  <a:ext uri="{FF2B5EF4-FFF2-40B4-BE49-F238E27FC236}">
                    <a16:creationId xmlns:a16="http://schemas.microsoft.com/office/drawing/2014/main" id="{5E4188D0-6A22-0CA7-1D36-3693E26E7631}"/>
                  </a:ext>
                </a:extLst>
              </p:cNvPr>
              <p:cNvSpPr/>
              <p:nvPr/>
            </p:nvSpPr>
            <p:spPr>
              <a:xfrm>
                <a:off x="-3589354" y="1495994"/>
                <a:ext cx="397924" cy="692160"/>
              </a:xfrm>
              <a:custGeom>
                <a:avLst/>
                <a:gdLst/>
                <a:ahLst/>
                <a:cxnLst/>
                <a:rect l="l" t="t" r="r" b="b"/>
                <a:pathLst>
                  <a:path w="1608" h="2797" extrusionOk="0">
                    <a:moveTo>
                      <a:pt x="1" y="0"/>
                    </a:moveTo>
                    <a:lnTo>
                      <a:pt x="1" y="0"/>
                    </a:lnTo>
                    <a:cubicBezTo>
                      <a:pt x="70" y="447"/>
                      <a:pt x="259" y="873"/>
                      <a:pt x="536" y="1220"/>
                    </a:cubicBezTo>
                    <a:cubicBezTo>
                      <a:pt x="883" y="1646"/>
                      <a:pt x="1260" y="2202"/>
                      <a:pt x="1518" y="2797"/>
                    </a:cubicBezTo>
                    <a:cubicBezTo>
                      <a:pt x="1548" y="2777"/>
                      <a:pt x="1577" y="2747"/>
                      <a:pt x="1607" y="2717"/>
                    </a:cubicBezTo>
                    <a:cubicBezTo>
                      <a:pt x="1349" y="2112"/>
                      <a:pt x="973" y="1567"/>
                      <a:pt x="635" y="1151"/>
                    </a:cubicBezTo>
                    <a:cubicBezTo>
                      <a:pt x="397" y="853"/>
                      <a:pt x="229" y="506"/>
                      <a:pt x="150" y="129"/>
                    </a:cubicBezTo>
                    <a:cubicBezTo>
                      <a:pt x="100" y="90"/>
                      <a:pt x="50" y="40"/>
                      <a:pt x="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7" name="Google Shape;5191;p39">
                <a:extLst>
                  <a:ext uri="{FF2B5EF4-FFF2-40B4-BE49-F238E27FC236}">
                    <a16:creationId xmlns:a16="http://schemas.microsoft.com/office/drawing/2014/main" id="{74C87A1D-CAA2-78D7-19F7-354A6C6119DD}"/>
                  </a:ext>
                </a:extLst>
              </p:cNvPr>
              <p:cNvSpPr/>
              <p:nvPr/>
            </p:nvSpPr>
            <p:spPr>
              <a:xfrm>
                <a:off x="-3142680" y="2862743"/>
                <a:ext cx="29696" cy="503096"/>
              </a:xfrm>
              <a:custGeom>
                <a:avLst/>
                <a:gdLst/>
                <a:ahLst/>
                <a:cxnLst/>
                <a:rect l="l" t="t" r="r" b="b"/>
                <a:pathLst>
                  <a:path w="120" h="2033" extrusionOk="0">
                    <a:moveTo>
                      <a:pt x="119" y="0"/>
                    </a:moveTo>
                    <a:lnTo>
                      <a:pt x="80" y="50"/>
                    </a:lnTo>
                    <a:cubicBezTo>
                      <a:pt x="50" y="80"/>
                      <a:pt x="30" y="99"/>
                      <a:pt x="0" y="129"/>
                    </a:cubicBezTo>
                    <a:lnTo>
                      <a:pt x="0" y="2003"/>
                    </a:lnTo>
                    <a:cubicBezTo>
                      <a:pt x="10" y="2003"/>
                      <a:pt x="30" y="2003"/>
                      <a:pt x="40" y="2013"/>
                    </a:cubicBezTo>
                    <a:cubicBezTo>
                      <a:pt x="70" y="2013"/>
                      <a:pt x="100" y="2023"/>
                      <a:pt x="119" y="2033"/>
                    </a:cubicBezTo>
                    <a:lnTo>
                      <a:pt x="119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8" name="Google Shape;5192;p39">
                <a:extLst>
                  <a:ext uri="{FF2B5EF4-FFF2-40B4-BE49-F238E27FC236}">
                    <a16:creationId xmlns:a16="http://schemas.microsoft.com/office/drawing/2014/main" id="{0A270064-B340-CA40-06A8-BB7543851322}"/>
                  </a:ext>
                </a:extLst>
              </p:cNvPr>
              <p:cNvSpPr/>
              <p:nvPr/>
            </p:nvSpPr>
            <p:spPr>
              <a:xfrm>
                <a:off x="-3645776" y="2033241"/>
                <a:ext cx="910671" cy="942842"/>
              </a:xfrm>
              <a:custGeom>
                <a:avLst/>
                <a:gdLst/>
                <a:ahLst/>
                <a:cxnLst/>
                <a:rect l="l" t="t" r="r" b="b"/>
                <a:pathLst>
                  <a:path w="3680" h="3810" extrusionOk="0">
                    <a:moveTo>
                      <a:pt x="2509" y="1"/>
                    </a:moveTo>
                    <a:cubicBezTo>
                      <a:pt x="2351" y="130"/>
                      <a:pt x="2172" y="269"/>
                      <a:pt x="1984" y="427"/>
                    </a:cubicBezTo>
                    <a:cubicBezTo>
                      <a:pt x="1587" y="764"/>
                      <a:pt x="1101" y="1161"/>
                      <a:pt x="606" y="1587"/>
                    </a:cubicBezTo>
                    <a:cubicBezTo>
                      <a:pt x="536" y="1637"/>
                      <a:pt x="477" y="1687"/>
                      <a:pt x="407" y="1756"/>
                    </a:cubicBezTo>
                    <a:cubicBezTo>
                      <a:pt x="348" y="1806"/>
                      <a:pt x="278" y="1885"/>
                      <a:pt x="229" y="1954"/>
                    </a:cubicBezTo>
                    <a:cubicBezTo>
                      <a:pt x="120" y="2113"/>
                      <a:pt x="50" y="2291"/>
                      <a:pt x="31" y="2480"/>
                    </a:cubicBezTo>
                    <a:cubicBezTo>
                      <a:pt x="11" y="2678"/>
                      <a:pt x="31" y="2866"/>
                      <a:pt x="100" y="3055"/>
                    </a:cubicBezTo>
                    <a:cubicBezTo>
                      <a:pt x="169" y="3233"/>
                      <a:pt x="288" y="3402"/>
                      <a:pt x="427" y="3521"/>
                    </a:cubicBezTo>
                    <a:cubicBezTo>
                      <a:pt x="643" y="3715"/>
                      <a:pt x="926" y="3810"/>
                      <a:pt x="1205" y="3810"/>
                    </a:cubicBezTo>
                    <a:cubicBezTo>
                      <a:pt x="1311" y="3810"/>
                      <a:pt x="1417" y="3796"/>
                      <a:pt x="1518" y="3769"/>
                    </a:cubicBezTo>
                    <a:cubicBezTo>
                      <a:pt x="1706" y="3719"/>
                      <a:pt x="1875" y="3630"/>
                      <a:pt x="2014" y="3501"/>
                    </a:cubicBezTo>
                    <a:cubicBezTo>
                      <a:pt x="2043" y="3471"/>
                      <a:pt x="2073" y="3432"/>
                      <a:pt x="2113" y="3402"/>
                    </a:cubicBezTo>
                    <a:lnTo>
                      <a:pt x="2192" y="3303"/>
                    </a:lnTo>
                    <a:cubicBezTo>
                      <a:pt x="2242" y="3243"/>
                      <a:pt x="2301" y="3174"/>
                      <a:pt x="2351" y="3114"/>
                    </a:cubicBezTo>
                    <a:cubicBezTo>
                      <a:pt x="2787" y="2609"/>
                      <a:pt x="3174" y="2133"/>
                      <a:pt x="3511" y="1726"/>
                    </a:cubicBezTo>
                    <a:cubicBezTo>
                      <a:pt x="3570" y="1657"/>
                      <a:pt x="3620" y="1597"/>
                      <a:pt x="3679" y="1528"/>
                    </a:cubicBezTo>
                    <a:cubicBezTo>
                      <a:pt x="3669" y="1508"/>
                      <a:pt x="3660" y="1498"/>
                      <a:pt x="3650" y="1478"/>
                    </a:cubicBezTo>
                    <a:lnTo>
                      <a:pt x="2033" y="3332"/>
                    </a:lnTo>
                    <a:cubicBezTo>
                      <a:pt x="1817" y="3579"/>
                      <a:pt x="1519" y="3704"/>
                      <a:pt x="1219" y="3704"/>
                    </a:cubicBezTo>
                    <a:cubicBezTo>
                      <a:pt x="941" y="3704"/>
                      <a:pt x="662" y="3597"/>
                      <a:pt x="447" y="3382"/>
                    </a:cubicBezTo>
                    <a:cubicBezTo>
                      <a:pt x="1" y="2936"/>
                      <a:pt x="31" y="2212"/>
                      <a:pt x="506" y="1806"/>
                    </a:cubicBezTo>
                    <a:lnTo>
                      <a:pt x="2539" y="31"/>
                    </a:lnTo>
                    <a:cubicBezTo>
                      <a:pt x="2529" y="21"/>
                      <a:pt x="2519" y="11"/>
                      <a:pt x="2509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9" name="Google Shape;5193;p39">
                <a:extLst>
                  <a:ext uri="{FF2B5EF4-FFF2-40B4-BE49-F238E27FC236}">
                    <a16:creationId xmlns:a16="http://schemas.microsoft.com/office/drawing/2014/main" id="{0216C953-D1AF-FFEC-0118-3FD1A0045A71}"/>
                  </a:ext>
                </a:extLst>
              </p:cNvPr>
              <p:cNvSpPr/>
              <p:nvPr/>
            </p:nvSpPr>
            <p:spPr>
              <a:xfrm>
                <a:off x="-3069183" y="1854323"/>
                <a:ext cx="554817" cy="549867"/>
              </a:xfrm>
              <a:custGeom>
                <a:avLst/>
                <a:gdLst/>
                <a:ahLst/>
                <a:cxnLst/>
                <a:rect l="l" t="t" r="r" b="b"/>
                <a:pathLst>
                  <a:path w="2242" h="2222" extrusionOk="0">
                    <a:moveTo>
                      <a:pt x="2063" y="0"/>
                    </a:moveTo>
                    <a:cubicBezTo>
                      <a:pt x="2024" y="0"/>
                      <a:pt x="1984" y="20"/>
                      <a:pt x="1964" y="40"/>
                    </a:cubicBezTo>
                    <a:lnTo>
                      <a:pt x="120" y="1646"/>
                    </a:lnTo>
                    <a:cubicBezTo>
                      <a:pt x="50" y="1706"/>
                      <a:pt x="11" y="1785"/>
                      <a:pt x="1" y="1884"/>
                    </a:cubicBezTo>
                    <a:cubicBezTo>
                      <a:pt x="1" y="1973"/>
                      <a:pt x="31" y="2062"/>
                      <a:pt x="100" y="2122"/>
                    </a:cubicBezTo>
                    <a:cubicBezTo>
                      <a:pt x="160" y="2191"/>
                      <a:pt x="249" y="2221"/>
                      <a:pt x="338" y="2221"/>
                    </a:cubicBezTo>
                    <a:cubicBezTo>
                      <a:pt x="427" y="2221"/>
                      <a:pt x="526" y="2181"/>
                      <a:pt x="586" y="2112"/>
                    </a:cubicBezTo>
                    <a:lnTo>
                      <a:pt x="2182" y="268"/>
                    </a:lnTo>
                    <a:cubicBezTo>
                      <a:pt x="2242" y="198"/>
                      <a:pt x="2242" y="109"/>
                      <a:pt x="2172" y="50"/>
                    </a:cubicBezTo>
                    <a:cubicBezTo>
                      <a:pt x="2143" y="20"/>
                      <a:pt x="2103" y="0"/>
                      <a:pt x="2063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0" name="Google Shape;5194;p39">
                <a:extLst>
                  <a:ext uri="{FF2B5EF4-FFF2-40B4-BE49-F238E27FC236}">
                    <a16:creationId xmlns:a16="http://schemas.microsoft.com/office/drawing/2014/main" id="{90265AA2-0E81-5056-AD3C-C38BD792799D}"/>
                  </a:ext>
                </a:extLst>
              </p:cNvPr>
              <p:cNvSpPr/>
              <p:nvPr/>
            </p:nvSpPr>
            <p:spPr>
              <a:xfrm>
                <a:off x="-3471561" y="2562816"/>
                <a:ext cx="257859" cy="234597"/>
              </a:xfrm>
              <a:custGeom>
                <a:avLst/>
                <a:gdLst/>
                <a:ahLst/>
                <a:cxnLst/>
                <a:rect l="l" t="t" r="r" b="b"/>
                <a:pathLst>
                  <a:path w="1042" h="948" extrusionOk="0">
                    <a:moveTo>
                      <a:pt x="516" y="0"/>
                    </a:moveTo>
                    <a:cubicBezTo>
                      <a:pt x="395" y="0"/>
                      <a:pt x="273" y="47"/>
                      <a:pt x="179" y="141"/>
                    </a:cubicBezTo>
                    <a:cubicBezTo>
                      <a:pt x="1" y="320"/>
                      <a:pt x="1" y="627"/>
                      <a:pt x="179" y="806"/>
                    </a:cubicBezTo>
                    <a:cubicBezTo>
                      <a:pt x="273" y="900"/>
                      <a:pt x="395" y="947"/>
                      <a:pt x="516" y="947"/>
                    </a:cubicBezTo>
                    <a:cubicBezTo>
                      <a:pt x="638" y="947"/>
                      <a:pt x="759" y="900"/>
                      <a:pt x="853" y="806"/>
                    </a:cubicBezTo>
                    <a:cubicBezTo>
                      <a:pt x="1042" y="627"/>
                      <a:pt x="1042" y="320"/>
                      <a:pt x="853" y="141"/>
                    </a:cubicBezTo>
                    <a:cubicBezTo>
                      <a:pt x="759" y="47"/>
                      <a:pt x="638" y="0"/>
                      <a:pt x="516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1" name="Google Shape;5195;p39">
                <a:extLst>
                  <a:ext uri="{FF2B5EF4-FFF2-40B4-BE49-F238E27FC236}">
                    <a16:creationId xmlns:a16="http://schemas.microsoft.com/office/drawing/2014/main" id="{D295D6F8-82ED-A83A-2547-8224B39DBCBC}"/>
                  </a:ext>
                </a:extLst>
              </p:cNvPr>
              <p:cNvSpPr/>
              <p:nvPr/>
            </p:nvSpPr>
            <p:spPr>
              <a:xfrm>
                <a:off x="-3424790" y="2595976"/>
                <a:ext cx="162090" cy="65826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6" extrusionOk="0">
                    <a:moveTo>
                      <a:pt x="327" y="0"/>
                    </a:moveTo>
                    <a:cubicBezTo>
                      <a:pt x="241" y="0"/>
                      <a:pt x="154" y="32"/>
                      <a:pt x="89" y="97"/>
                    </a:cubicBezTo>
                    <a:cubicBezTo>
                      <a:pt x="40" y="146"/>
                      <a:pt x="10" y="206"/>
                      <a:pt x="0" y="265"/>
                    </a:cubicBezTo>
                    <a:lnTo>
                      <a:pt x="655" y="265"/>
                    </a:lnTo>
                    <a:cubicBezTo>
                      <a:pt x="645" y="206"/>
                      <a:pt x="615" y="146"/>
                      <a:pt x="565" y="97"/>
                    </a:cubicBezTo>
                    <a:cubicBezTo>
                      <a:pt x="501" y="32"/>
                      <a:pt x="414" y="0"/>
                      <a:pt x="327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2" name="Google Shape;5196;p39">
                <a:extLst>
                  <a:ext uri="{FF2B5EF4-FFF2-40B4-BE49-F238E27FC236}">
                    <a16:creationId xmlns:a16="http://schemas.microsoft.com/office/drawing/2014/main" id="{F582D502-D1CA-9F31-D75A-F7D9E5A57CC5}"/>
                  </a:ext>
                </a:extLst>
              </p:cNvPr>
              <p:cNvSpPr/>
              <p:nvPr/>
            </p:nvSpPr>
            <p:spPr>
              <a:xfrm>
                <a:off x="-3424790" y="2698179"/>
                <a:ext cx="162090" cy="66073"/>
              </a:xfrm>
              <a:custGeom>
                <a:avLst/>
                <a:gdLst/>
                <a:ahLst/>
                <a:cxnLst/>
                <a:rect l="l" t="t" r="r" b="b"/>
                <a:pathLst>
                  <a:path w="655" h="267" extrusionOk="0">
                    <a:moveTo>
                      <a:pt x="0" y="1"/>
                    </a:moveTo>
                    <a:cubicBezTo>
                      <a:pt x="10" y="60"/>
                      <a:pt x="40" y="120"/>
                      <a:pt x="89" y="170"/>
                    </a:cubicBezTo>
                    <a:cubicBezTo>
                      <a:pt x="154" y="234"/>
                      <a:pt x="241" y="266"/>
                      <a:pt x="327" y="266"/>
                    </a:cubicBezTo>
                    <a:cubicBezTo>
                      <a:pt x="414" y="266"/>
                      <a:pt x="501" y="234"/>
                      <a:pt x="565" y="170"/>
                    </a:cubicBezTo>
                    <a:cubicBezTo>
                      <a:pt x="615" y="120"/>
                      <a:pt x="645" y="60"/>
                      <a:pt x="655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63" name="Google Shape;5197;p39">
                <a:extLst>
                  <a:ext uri="{FF2B5EF4-FFF2-40B4-BE49-F238E27FC236}">
                    <a16:creationId xmlns:a16="http://schemas.microsoft.com/office/drawing/2014/main" id="{1DDBF508-B6CC-F1E7-DD62-7005F421A5BC}"/>
                  </a:ext>
                </a:extLst>
              </p:cNvPr>
              <p:cNvSpPr/>
              <p:nvPr/>
            </p:nvSpPr>
            <p:spPr>
              <a:xfrm>
                <a:off x="-3643301" y="2102036"/>
                <a:ext cx="147489" cy="147489"/>
              </a:xfrm>
              <a:custGeom>
                <a:avLst/>
                <a:gdLst/>
                <a:ahLst/>
                <a:cxnLst/>
                <a:rect l="l" t="t" r="r" b="b"/>
                <a:pathLst>
                  <a:path w="596" h="596" extrusionOk="0">
                    <a:moveTo>
                      <a:pt x="298" y="1"/>
                    </a:moveTo>
                    <a:cubicBezTo>
                      <a:pt x="130" y="1"/>
                      <a:pt x="1" y="129"/>
                      <a:pt x="1" y="298"/>
                    </a:cubicBezTo>
                    <a:cubicBezTo>
                      <a:pt x="1" y="467"/>
                      <a:pt x="130" y="595"/>
                      <a:pt x="298" y="595"/>
                    </a:cubicBezTo>
                    <a:cubicBezTo>
                      <a:pt x="467" y="595"/>
                      <a:pt x="596" y="467"/>
                      <a:pt x="596" y="298"/>
                    </a:cubicBezTo>
                    <a:cubicBezTo>
                      <a:pt x="596" y="129"/>
                      <a:pt x="467" y="1"/>
                      <a:pt x="29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0" name="Google Shape;5198;p39">
                <a:extLst>
                  <a:ext uri="{FF2B5EF4-FFF2-40B4-BE49-F238E27FC236}">
                    <a16:creationId xmlns:a16="http://schemas.microsoft.com/office/drawing/2014/main" id="{80DCA83F-3848-2097-1690-382AF6F1A41A}"/>
                  </a:ext>
                </a:extLst>
              </p:cNvPr>
              <p:cNvSpPr/>
              <p:nvPr/>
            </p:nvSpPr>
            <p:spPr>
              <a:xfrm>
                <a:off x="-3628453" y="2116884"/>
                <a:ext cx="120515" cy="120268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86" extrusionOk="0">
                    <a:moveTo>
                      <a:pt x="238" y="0"/>
                    </a:moveTo>
                    <a:cubicBezTo>
                      <a:pt x="238" y="0"/>
                      <a:pt x="218" y="30"/>
                      <a:pt x="208" y="69"/>
                    </a:cubicBezTo>
                    <a:cubicBezTo>
                      <a:pt x="198" y="99"/>
                      <a:pt x="189" y="139"/>
                      <a:pt x="179" y="179"/>
                    </a:cubicBezTo>
                    <a:cubicBezTo>
                      <a:pt x="139" y="188"/>
                      <a:pt x="99" y="188"/>
                      <a:pt x="70" y="208"/>
                    </a:cubicBezTo>
                    <a:cubicBezTo>
                      <a:pt x="30" y="218"/>
                      <a:pt x="0" y="238"/>
                      <a:pt x="0" y="238"/>
                    </a:cubicBezTo>
                    <a:cubicBezTo>
                      <a:pt x="0" y="238"/>
                      <a:pt x="30" y="258"/>
                      <a:pt x="70" y="278"/>
                    </a:cubicBezTo>
                    <a:cubicBezTo>
                      <a:pt x="99" y="288"/>
                      <a:pt x="139" y="288"/>
                      <a:pt x="179" y="298"/>
                    </a:cubicBezTo>
                    <a:cubicBezTo>
                      <a:pt x="189" y="337"/>
                      <a:pt x="198" y="377"/>
                      <a:pt x="208" y="407"/>
                    </a:cubicBezTo>
                    <a:cubicBezTo>
                      <a:pt x="218" y="446"/>
                      <a:pt x="238" y="486"/>
                      <a:pt x="238" y="486"/>
                    </a:cubicBezTo>
                    <a:cubicBezTo>
                      <a:pt x="238" y="486"/>
                      <a:pt x="258" y="446"/>
                      <a:pt x="278" y="407"/>
                    </a:cubicBezTo>
                    <a:cubicBezTo>
                      <a:pt x="288" y="377"/>
                      <a:pt x="288" y="337"/>
                      <a:pt x="298" y="298"/>
                    </a:cubicBezTo>
                    <a:cubicBezTo>
                      <a:pt x="337" y="288"/>
                      <a:pt x="377" y="288"/>
                      <a:pt x="407" y="278"/>
                    </a:cubicBezTo>
                    <a:cubicBezTo>
                      <a:pt x="456" y="258"/>
                      <a:pt x="486" y="238"/>
                      <a:pt x="486" y="238"/>
                    </a:cubicBezTo>
                    <a:cubicBezTo>
                      <a:pt x="486" y="238"/>
                      <a:pt x="456" y="218"/>
                      <a:pt x="407" y="208"/>
                    </a:cubicBezTo>
                    <a:cubicBezTo>
                      <a:pt x="377" y="188"/>
                      <a:pt x="337" y="188"/>
                      <a:pt x="298" y="179"/>
                    </a:cubicBezTo>
                    <a:cubicBezTo>
                      <a:pt x="288" y="139"/>
                      <a:pt x="288" y="99"/>
                      <a:pt x="278" y="69"/>
                    </a:cubicBezTo>
                    <a:cubicBezTo>
                      <a:pt x="258" y="30"/>
                      <a:pt x="238" y="0"/>
                      <a:pt x="23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1" name="Google Shape;5199;p39">
                <a:extLst>
                  <a:ext uri="{FF2B5EF4-FFF2-40B4-BE49-F238E27FC236}">
                    <a16:creationId xmlns:a16="http://schemas.microsoft.com/office/drawing/2014/main" id="{8B8CA104-50DB-2985-0CC6-1533234C7493}"/>
                  </a:ext>
                </a:extLst>
              </p:cNvPr>
              <p:cNvSpPr/>
              <p:nvPr/>
            </p:nvSpPr>
            <p:spPr>
              <a:xfrm>
                <a:off x="-3643301" y="3100804"/>
                <a:ext cx="147489" cy="149716"/>
              </a:xfrm>
              <a:custGeom>
                <a:avLst/>
                <a:gdLst/>
                <a:ahLst/>
                <a:cxnLst/>
                <a:rect l="l" t="t" r="r" b="b"/>
                <a:pathLst>
                  <a:path w="596" h="605" extrusionOk="0">
                    <a:moveTo>
                      <a:pt x="298" y="0"/>
                    </a:moveTo>
                    <a:cubicBezTo>
                      <a:pt x="130" y="0"/>
                      <a:pt x="1" y="139"/>
                      <a:pt x="1" y="298"/>
                    </a:cubicBezTo>
                    <a:cubicBezTo>
                      <a:pt x="1" y="466"/>
                      <a:pt x="130" y="605"/>
                      <a:pt x="298" y="605"/>
                    </a:cubicBezTo>
                    <a:cubicBezTo>
                      <a:pt x="467" y="605"/>
                      <a:pt x="596" y="466"/>
                      <a:pt x="596" y="298"/>
                    </a:cubicBezTo>
                    <a:cubicBezTo>
                      <a:pt x="596" y="139"/>
                      <a:pt x="467" y="0"/>
                      <a:pt x="2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2" name="Google Shape;5200;p39">
                <a:extLst>
                  <a:ext uri="{FF2B5EF4-FFF2-40B4-BE49-F238E27FC236}">
                    <a16:creationId xmlns:a16="http://schemas.microsoft.com/office/drawing/2014/main" id="{ED22722F-F0C3-1E0B-5BA4-6B757760EB22}"/>
                  </a:ext>
                </a:extLst>
              </p:cNvPr>
              <p:cNvSpPr/>
              <p:nvPr/>
            </p:nvSpPr>
            <p:spPr>
              <a:xfrm>
                <a:off x="-3628453" y="3115405"/>
                <a:ext cx="120515" cy="120515"/>
              </a:xfrm>
              <a:custGeom>
                <a:avLst/>
                <a:gdLst/>
                <a:ahLst/>
                <a:cxnLst/>
                <a:rect l="l" t="t" r="r" b="b"/>
                <a:pathLst>
                  <a:path w="487" h="487" extrusionOk="0">
                    <a:moveTo>
                      <a:pt x="238" y="1"/>
                    </a:moveTo>
                    <a:cubicBezTo>
                      <a:pt x="238" y="1"/>
                      <a:pt x="218" y="30"/>
                      <a:pt x="208" y="80"/>
                    </a:cubicBezTo>
                    <a:cubicBezTo>
                      <a:pt x="198" y="110"/>
                      <a:pt x="189" y="149"/>
                      <a:pt x="179" y="189"/>
                    </a:cubicBezTo>
                    <a:cubicBezTo>
                      <a:pt x="139" y="189"/>
                      <a:pt x="99" y="199"/>
                      <a:pt x="70" y="209"/>
                    </a:cubicBezTo>
                    <a:cubicBezTo>
                      <a:pt x="30" y="229"/>
                      <a:pt x="0" y="239"/>
                      <a:pt x="0" y="239"/>
                    </a:cubicBezTo>
                    <a:cubicBezTo>
                      <a:pt x="0" y="239"/>
                      <a:pt x="30" y="258"/>
                      <a:pt x="70" y="278"/>
                    </a:cubicBezTo>
                    <a:cubicBezTo>
                      <a:pt x="99" y="288"/>
                      <a:pt x="139" y="298"/>
                      <a:pt x="179" y="298"/>
                    </a:cubicBezTo>
                    <a:cubicBezTo>
                      <a:pt x="189" y="338"/>
                      <a:pt x="198" y="377"/>
                      <a:pt x="208" y="407"/>
                    </a:cubicBezTo>
                    <a:cubicBezTo>
                      <a:pt x="218" y="457"/>
                      <a:pt x="238" y="486"/>
                      <a:pt x="238" y="486"/>
                    </a:cubicBezTo>
                    <a:cubicBezTo>
                      <a:pt x="238" y="486"/>
                      <a:pt x="258" y="457"/>
                      <a:pt x="278" y="407"/>
                    </a:cubicBezTo>
                    <a:cubicBezTo>
                      <a:pt x="288" y="377"/>
                      <a:pt x="288" y="338"/>
                      <a:pt x="298" y="298"/>
                    </a:cubicBezTo>
                    <a:cubicBezTo>
                      <a:pt x="337" y="298"/>
                      <a:pt x="377" y="288"/>
                      <a:pt x="407" y="278"/>
                    </a:cubicBezTo>
                    <a:cubicBezTo>
                      <a:pt x="456" y="258"/>
                      <a:pt x="486" y="239"/>
                      <a:pt x="486" y="239"/>
                    </a:cubicBezTo>
                    <a:cubicBezTo>
                      <a:pt x="486" y="239"/>
                      <a:pt x="456" y="229"/>
                      <a:pt x="407" y="209"/>
                    </a:cubicBezTo>
                    <a:cubicBezTo>
                      <a:pt x="377" y="199"/>
                      <a:pt x="337" y="189"/>
                      <a:pt x="298" y="189"/>
                    </a:cubicBezTo>
                    <a:cubicBezTo>
                      <a:pt x="288" y="149"/>
                      <a:pt x="288" y="110"/>
                      <a:pt x="278" y="80"/>
                    </a:cubicBezTo>
                    <a:cubicBezTo>
                      <a:pt x="258" y="30"/>
                      <a:pt x="238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3" name="Google Shape;5201;p39">
                <a:extLst>
                  <a:ext uri="{FF2B5EF4-FFF2-40B4-BE49-F238E27FC236}">
                    <a16:creationId xmlns:a16="http://schemas.microsoft.com/office/drawing/2014/main" id="{C5A6B393-BBBF-1553-AD54-C8AD486B0C9C}"/>
                  </a:ext>
                </a:extLst>
              </p:cNvPr>
              <p:cNvSpPr/>
              <p:nvPr/>
            </p:nvSpPr>
            <p:spPr>
              <a:xfrm>
                <a:off x="-4983073" y="1876348"/>
                <a:ext cx="147489" cy="149964"/>
              </a:xfrm>
              <a:custGeom>
                <a:avLst/>
                <a:gdLst/>
                <a:ahLst/>
                <a:cxnLst/>
                <a:rect l="l" t="t" r="r" b="b"/>
                <a:pathLst>
                  <a:path w="596" h="606" extrusionOk="0">
                    <a:moveTo>
                      <a:pt x="298" y="0"/>
                    </a:moveTo>
                    <a:cubicBezTo>
                      <a:pt x="130" y="0"/>
                      <a:pt x="1" y="129"/>
                      <a:pt x="1" y="298"/>
                    </a:cubicBezTo>
                    <a:cubicBezTo>
                      <a:pt x="1" y="466"/>
                      <a:pt x="130" y="605"/>
                      <a:pt x="298" y="605"/>
                    </a:cubicBezTo>
                    <a:cubicBezTo>
                      <a:pt x="467" y="605"/>
                      <a:pt x="596" y="466"/>
                      <a:pt x="596" y="298"/>
                    </a:cubicBezTo>
                    <a:cubicBezTo>
                      <a:pt x="596" y="129"/>
                      <a:pt x="467" y="0"/>
                      <a:pt x="298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4" name="Google Shape;5202;p39">
                <a:extLst>
                  <a:ext uri="{FF2B5EF4-FFF2-40B4-BE49-F238E27FC236}">
                    <a16:creationId xmlns:a16="http://schemas.microsoft.com/office/drawing/2014/main" id="{82936E33-A639-5F3F-E57E-EDAE0B34F034}"/>
                  </a:ext>
                </a:extLst>
              </p:cNvPr>
              <p:cNvSpPr/>
              <p:nvPr/>
            </p:nvSpPr>
            <p:spPr>
              <a:xfrm>
                <a:off x="-4968226" y="1890948"/>
                <a:ext cx="118041" cy="120515"/>
              </a:xfrm>
              <a:custGeom>
                <a:avLst/>
                <a:gdLst/>
                <a:ahLst/>
                <a:cxnLst/>
                <a:rect l="l" t="t" r="r" b="b"/>
                <a:pathLst>
                  <a:path w="477" h="487" extrusionOk="0">
                    <a:moveTo>
                      <a:pt x="238" y="1"/>
                    </a:moveTo>
                    <a:cubicBezTo>
                      <a:pt x="238" y="1"/>
                      <a:pt x="219" y="31"/>
                      <a:pt x="199" y="70"/>
                    </a:cubicBezTo>
                    <a:cubicBezTo>
                      <a:pt x="189" y="110"/>
                      <a:pt x="189" y="150"/>
                      <a:pt x="179" y="189"/>
                    </a:cubicBezTo>
                    <a:cubicBezTo>
                      <a:pt x="139" y="189"/>
                      <a:pt x="100" y="199"/>
                      <a:pt x="70" y="209"/>
                    </a:cubicBezTo>
                    <a:cubicBezTo>
                      <a:pt x="30" y="219"/>
                      <a:pt x="0" y="239"/>
                      <a:pt x="0" y="239"/>
                    </a:cubicBezTo>
                    <a:cubicBezTo>
                      <a:pt x="0" y="239"/>
                      <a:pt x="30" y="259"/>
                      <a:pt x="70" y="278"/>
                    </a:cubicBezTo>
                    <a:cubicBezTo>
                      <a:pt x="100" y="288"/>
                      <a:pt x="139" y="298"/>
                      <a:pt x="179" y="298"/>
                    </a:cubicBezTo>
                    <a:cubicBezTo>
                      <a:pt x="189" y="338"/>
                      <a:pt x="189" y="378"/>
                      <a:pt x="199" y="407"/>
                    </a:cubicBezTo>
                    <a:cubicBezTo>
                      <a:pt x="219" y="457"/>
                      <a:pt x="238" y="487"/>
                      <a:pt x="238" y="487"/>
                    </a:cubicBezTo>
                    <a:cubicBezTo>
                      <a:pt x="238" y="487"/>
                      <a:pt x="258" y="457"/>
                      <a:pt x="278" y="407"/>
                    </a:cubicBezTo>
                    <a:cubicBezTo>
                      <a:pt x="288" y="378"/>
                      <a:pt x="288" y="338"/>
                      <a:pt x="298" y="298"/>
                    </a:cubicBezTo>
                    <a:cubicBezTo>
                      <a:pt x="338" y="298"/>
                      <a:pt x="377" y="288"/>
                      <a:pt x="407" y="278"/>
                    </a:cubicBezTo>
                    <a:cubicBezTo>
                      <a:pt x="447" y="259"/>
                      <a:pt x="476" y="239"/>
                      <a:pt x="476" y="239"/>
                    </a:cubicBezTo>
                    <a:cubicBezTo>
                      <a:pt x="476" y="239"/>
                      <a:pt x="447" y="219"/>
                      <a:pt x="407" y="209"/>
                    </a:cubicBezTo>
                    <a:cubicBezTo>
                      <a:pt x="377" y="199"/>
                      <a:pt x="338" y="189"/>
                      <a:pt x="298" y="189"/>
                    </a:cubicBezTo>
                    <a:cubicBezTo>
                      <a:pt x="288" y="150"/>
                      <a:pt x="288" y="110"/>
                      <a:pt x="268" y="70"/>
                    </a:cubicBezTo>
                    <a:cubicBezTo>
                      <a:pt x="258" y="31"/>
                      <a:pt x="238" y="1"/>
                      <a:pt x="238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5" name="Google Shape;5203;p39">
                <a:extLst>
                  <a:ext uri="{FF2B5EF4-FFF2-40B4-BE49-F238E27FC236}">
                    <a16:creationId xmlns:a16="http://schemas.microsoft.com/office/drawing/2014/main" id="{96AAECC2-CA95-C31C-B171-8ECCE79E9739}"/>
                  </a:ext>
                </a:extLst>
              </p:cNvPr>
              <p:cNvSpPr/>
              <p:nvPr/>
            </p:nvSpPr>
            <p:spPr>
              <a:xfrm>
                <a:off x="-3846964" y="2227253"/>
                <a:ext cx="113092" cy="1072513"/>
              </a:xfrm>
              <a:custGeom>
                <a:avLst/>
                <a:gdLst/>
                <a:ahLst/>
                <a:cxnLst/>
                <a:rect l="l" t="t" r="r" b="b"/>
                <a:pathLst>
                  <a:path w="457" h="4334" extrusionOk="0">
                    <a:moveTo>
                      <a:pt x="110" y="0"/>
                    </a:moveTo>
                    <a:cubicBezTo>
                      <a:pt x="90" y="20"/>
                      <a:pt x="80" y="30"/>
                      <a:pt x="60" y="40"/>
                    </a:cubicBezTo>
                    <a:cubicBezTo>
                      <a:pt x="457" y="1448"/>
                      <a:pt x="437" y="2935"/>
                      <a:pt x="1" y="4333"/>
                    </a:cubicBezTo>
                    <a:lnTo>
                      <a:pt x="50" y="4333"/>
                    </a:lnTo>
                    <a:cubicBezTo>
                      <a:pt x="80" y="4254"/>
                      <a:pt x="120" y="4155"/>
                      <a:pt x="149" y="4056"/>
                    </a:cubicBezTo>
                    <a:cubicBezTo>
                      <a:pt x="189" y="3927"/>
                      <a:pt x="229" y="3788"/>
                      <a:pt x="268" y="3639"/>
                    </a:cubicBezTo>
                    <a:cubicBezTo>
                      <a:pt x="308" y="3490"/>
                      <a:pt x="338" y="3322"/>
                      <a:pt x="368" y="3153"/>
                    </a:cubicBezTo>
                    <a:cubicBezTo>
                      <a:pt x="397" y="2985"/>
                      <a:pt x="427" y="2806"/>
                      <a:pt x="437" y="2628"/>
                    </a:cubicBezTo>
                    <a:cubicBezTo>
                      <a:pt x="447" y="2449"/>
                      <a:pt x="457" y="2271"/>
                      <a:pt x="457" y="2082"/>
                    </a:cubicBezTo>
                    <a:cubicBezTo>
                      <a:pt x="457" y="1904"/>
                      <a:pt x="447" y="1716"/>
                      <a:pt x="437" y="1537"/>
                    </a:cubicBezTo>
                    <a:cubicBezTo>
                      <a:pt x="427" y="1359"/>
                      <a:pt x="397" y="1190"/>
                      <a:pt x="368" y="1022"/>
                    </a:cubicBezTo>
                    <a:cubicBezTo>
                      <a:pt x="338" y="853"/>
                      <a:pt x="308" y="684"/>
                      <a:pt x="268" y="536"/>
                    </a:cubicBezTo>
                    <a:cubicBezTo>
                      <a:pt x="229" y="387"/>
                      <a:pt x="189" y="238"/>
                      <a:pt x="149" y="109"/>
                    </a:cubicBezTo>
                    <a:cubicBezTo>
                      <a:pt x="130" y="80"/>
                      <a:pt x="120" y="40"/>
                      <a:pt x="1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6" name="Google Shape;5204;p39">
                <a:extLst>
                  <a:ext uri="{FF2B5EF4-FFF2-40B4-BE49-F238E27FC236}">
                    <a16:creationId xmlns:a16="http://schemas.microsoft.com/office/drawing/2014/main" id="{9E86677E-13E6-4553-3262-CC1C0FBA354D}"/>
                  </a:ext>
                </a:extLst>
              </p:cNvPr>
              <p:cNvSpPr/>
              <p:nvPr/>
            </p:nvSpPr>
            <p:spPr>
              <a:xfrm>
                <a:off x="-5552242" y="2430917"/>
                <a:ext cx="7671" cy="623364"/>
              </a:xfrm>
              <a:custGeom>
                <a:avLst/>
                <a:gdLst/>
                <a:ahLst/>
                <a:cxnLst/>
                <a:rect l="l" t="t" r="r" b="b"/>
                <a:pathLst>
                  <a:path w="31" h="2519" extrusionOk="0">
                    <a:moveTo>
                      <a:pt x="20" y="0"/>
                    </a:moveTo>
                    <a:cubicBezTo>
                      <a:pt x="20" y="0"/>
                      <a:pt x="10" y="159"/>
                      <a:pt x="10" y="397"/>
                    </a:cubicBezTo>
                    <a:cubicBezTo>
                      <a:pt x="10" y="635"/>
                      <a:pt x="1" y="952"/>
                      <a:pt x="1" y="1259"/>
                    </a:cubicBezTo>
                    <a:cubicBezTo>
                      <a:pt x="1" y="1577"/>
                      <a:pt x="10" y="1894"/>
                      <a:pt x="10" y="2132"/>
                    </a:cubicBezTo>
                    <a:cubicBezTo>
                      <a:pt x="10" y="2370"/>
                      <a:pt x="20" y="2519"/>
                      <a:pt x="20" y="2519"/>
                    </a:cubicBezTo>
                    <a:cubicBezTo>
                      <a:pt x="20" y="2519"/>
                      <a:pt x="20" y="2370"/>
                      <a:pt x="30" y="2132"/>
                    </a:cubicBezTo>
                    <a:cubicBezTo>
                      <a:pt x="30" y="1894"/>
                      <a:pt x="30" y="1577"/>
                      <a:pt x="30" y="1259"/>
                    </a:cubicBezTo>
                    <a:cubicBezTo>
                      <a:pt x="30" y="952"/>
                      <a:pt x="30" y="635"/>
                      <a:pt x="30" y="397"/>
                    </a:cubicBezTo>
                    <a:cubicBezTo>
                      <a:pt x="20" y="159"/>
                      <a:pt x="2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7" name="Google Shape;5205;p39">
                <a:extLst>
                  <a:ext uri="{FF2B5EF4-FFF2-40B4-BE49-F238E27FC236}">
                    <a16:creationId xmlns:a16="http://schemas.microsoft.com/office/drawing/2014/main" id="{CBCFCA05-800A-94D6-318D-D43F06C62D93}"/>
                  </a:ext>
                </a:extLst>
              </p:cNvPr>
              <p:cNvSpPr/>
              <p:nvPr/>
            </p:nvSpPr>
            <p:spPr>
              <a:xfrm>
                <a:off x="-5512895" y="2430917"/>
                <a:ext cx="7424" cy="623364"/>
              </a:xfrm>
              <a:custGeom>
                <a:avLst/>
                <a:gdLst/>
                <a:ahLst/>
                <a:cxnLst/>
                <a:rect l="l" t="t" r="r" b="b"/>
                <a:pathLst>
                  <a:path w="30" h="2519" extrusionOk="0">
                    <a:moveTo>
                      <a:pt x="20" y="0"/>
                    </a:moveTo>
                    <a:cubicBezTo>
                      <a:pt x="20" y="0"/>
                      <a:pt x="10" y="159"/>
                      <a:pt x="10" y="397"/>
                    </a:cubicBezTo>
                    <a:cubicBezTo>
                      <a:pt x="10" y="635"/>
                      <a:pt x="0" y="952"/>
                      <a:pt x="0" y="1259"/>
                    </a:cubicBezTo>
                    <a:cubicBezTo>
                      <a:pt x="0" y="1577"/>
                      <a:pt x="10" y="1894"/>
                      <a:pt x="10" y="2132"/>
                    </a:cubicBezTo>
                    <a:cubicBezTo>
                      <a:pt x="10" y="2370"/>
                      <a:pt x="20" y="2519"/>
                      <a:pt x="20" y="2519"/>
                    </a:cubicBezTo>
                    <a:cubicBezTo>
                      <a:pt x="20" y="2519"/>
                      <a:pt x="20" y="2370"/>
                      <a:pt x="30" y="2132"/>
                    </a:cubicBezTo>
                    <a:cubicBezTo>
                      <a:pt x="30" y="1894"/>
                      <a:pt x="30" y="1577"/>
                      <a:pt x="30" y="1259"/>
                    </a:cubicBezTo>
                    <a:cubicBezTo>
                      <a:pt x="30" y="952"/>
                      <a:pt x="30" y="635"/>
                      <a:pt x="30" y="397"/>
                    </a:cubicBezTo>
                    <a:cubicBezTo>
                      <a:pt x="20" y="159"/>
                      <a:pt x="20" y="0"/>
                      <a:pt x="2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8" name="Google Shape;5206;p39">
                <a:extLst>
                  <a:ext uri="{FF2B5EF4-FFF2-40B4-BE49-F238E27FC236}">
                    <a16:creationId xmlns:a16="http://schemas.microsoft.com/office/drawing/2014/main" id="{735F0C0B-80CE-1D0A-43FB-C087B810BC01}"/>
                  </a:ext>
                </a:extLst>
              </p:cNvPr>
              <p:cNvSpPr/>
              <p:nvPr/>
            </p:nvSpPr>
            <p:spPr>
              <a:xfrm>
                <a:off x="-5473795" y="2430917"/>
                <a:ext cx="7671" cy="623364"/>
              </a:xfrm>
              <a:custGeom>
                <a:avLst/>
                <a:gdLst/>
                <a:ahLst/>
                <a:cxnLst/>
                <a:rect l="l" t="t" r="r" b="b"/>
                <a:pathLst>
                  <a:path w="31" h="2519" extrusionOk="0">
                    <a:moveTo>
                      <a:pt x="21" y="0"/>
                    </a:moveTo>
                    <a:cubicBezTo>
                      <a:pt x="21" y="0"/>
                      <a:pt x="11" y="159"/>
                      <a:pt x="11" y="397"/>
                    </a:cubicBezTo>
                    <a:cubicBezTo>
                      <a:pt x="11" y="635"/>
                      <a:pt x="11" y="952"/>
                      <a:pt x="1" y="1259"/>
                    </a:cubicBezTo>
                    <a:cubicBezTo>
                      <a:pt x="11" y="1577"/>
                      <a:pt x="11" y="1894"/>
                      <a:pt x="11" y="2132"/>
                    </a:cubicBezTo>
                    <a:cubicBezTo>
                      <a:pt x="11" y="2370"/>
                      <a:pt x="21" y="2519"/>
                      <a:pt x="21" y="2519"/>
                    </a:cubicBezTo>
                    <a:cubicBezTo>
                      <a:pt x="21" y="2519"/>
                      <a:pt x="21" y="2370"/>
                      <a:pt x="31" y="2132"/>
                    </a:cubicBezTo>
                    <a:cubicBezTo>
                      <a:pt x="31" y="1894"/>
                      <a:pt x="31" y="1577"/>
                      <a:pt x="31" y="1259"/>
                    </a:cubicBezTo>
                    <a:cubicBezTo>
                      <a:pt x="31" y="952"/>
                      <a:pt x="31" y="635"/>
                      <a:pt x="31" y="397"/>
                    </a:cubicBezTo>
                    <a:cubicBezTo>
                      <a:pt x="21" y="159"/>
                      <a:pt x="21" y="0"/>
                      <a:pt x="2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49" name="Google Shape;5207;p39">
                <a:extLst>
                  <a:ext uri="{FF2B5EF4-FFF2-40B4-BE49-F238E27FC236}">
                    <a16:creationId xmlns:a16="http://schemas.microsoft.com/office/drawing/2014/main" id="{0F21228C-8A71-C769-4450-2ABD184E6A3C}"/>
                  </a:ext>
                </a:extLst>
              </p:cNvPr>
              <p:cNvSpPr/>
              <p:nvPr/>
            </p:nvSpPr>
            <p:spPr>
              <a:xfrm>
                <a:off x="-5314181" y="2430917"/>
                <a:ext cx="7671" cy="623364"/>
              </a:xfrm>
              <a:custGeom>
                <a:avLst/>
                <a:gdLst/>
                <a:ahLst/>
                <a:cxnLst/>
                <a:rect l="l" t="t" r="r" b="b"/>
                <a:pathLst>
                  <a:path w="31" h="2519" extrusionOk="0">
                    <a:moveTo>
                      <a:pt x="10" y="0"/>
                    </a:moveTo>
                    <a:cubicBezTo>
                      <a:pt x="10" y="0"/>
                      <a:pt x="10" y="159"/>
                      <a:pt x="0" y="397"/>
                    </a:cubicBezTo>
                    <a:cubicBezTo>
                      <a:pt x="0" y="635"/>
                      <a:pt x="0" y="952"/>
                      <a:pt x="0" y="1259"/>
                    </a:cubicBezTo>
                    <a:cubicBezTo>
                      <a:pt x="0" y="1577"/>
                      <a:pt x="0" y="1894"/>
                      <a:pt x="0" y="2132"/>
                    </a:cubicBezTo>
                    <a:cubicBezTo>
                      <a:pt x="10" y="2370"/>
                      <a:pt x="10" y="2519"/>
                      <a:pt x="10" y="2519"/>
                    </a:cubicBezTo>
                    <a:cubicBezTo>
                      <a:pt x="10" y="2519"/>
                      <a:pt x="10" y="2370"/>
                      <a:pt x="20" y="2132"/>
                    </a:cubicBezTo>
                    <a:cubicBezTo>
                      <a:pt x="20" y="1894"/>
                      <a:pt x="20" y="1577"/>
                      <a:pt x="30" y="1259"/>
                    </a:cubicBezTo>
                    <a:cubicBezTo>
                      <a:pt x="20" y="952"/>
                      <a:pt x="20" y="635"/>
                      <a:pt x="20" y="397"/>
                    </a:cubicBezTo>
                    <a:cubicBezTo>
                      <a:pt x="10" y="159"/>
                      <a:pt x="10" y="0"/>
                      <a:pt x="10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0" name="Google Shape;5208;p39">
                <a:extLst>
                  <a:ext uri="{FF2B5EF4-FFF2-40B4-BE49-F238E27FC236}">
                    <a16:creationId xmlns:a16="http://schemas.microsoft.com/office/drawing/2014/main" id="{F78E856D-0789-C652-97D2-12EFF6948F89}"/>
                  </a:ext>
                </a:extLst>
              </p:cNvPr>
              <p:cNvSpPr/>
              <p:nvPr/>
            </p:nvSpPr>
            <p:spPr>
              <a:xfrm>
                <a:off x="-5275081" y="2430917"/>
                <a:ext cx="7671" cy="623364"/>
              </a:xfrm>
              <a:custGeom>
                <a:avLst/>
                <a:gdLst/>
                <a:ahLst/>
                <a:cxnLst/>
                <a:rect l="l" t="t" r="r" b="b"/>
                <a:pathLst>
                  <a:path w="31" h="2519" extrusionOk="0">
                    <a:moveTo>
                      <a:pt x="11" y="0"/>
                    </a:moveTo>
                    <a:cubicBezTo>
                      <a:pt x="11" y="0"/>
                      <a:pt x="11" y="159"/>
                      <a:pt x="1" y="397"/>
                    </a:cubicBezTo>
                    <a:cubicBezTo>
                      <a:pt x="1" y="635"/>
                      <a:pt x="1" y="952"/>
                      <a:pt x="1" y="1259"/>
                    </a:cubicBezTo>
                    <a:cubicBezTo>
                      <a:pt x="1" y="1577"/>
                      <a:pt x="1" y="1894"/>
                      <a:pt x="1" y="2132"/>
                    </a:cubicBezTo>
                    <a:cubicBezTo>
                      <a:pt x="11" y="2370"/>
                      <a:pt x="11" y="2519"/>
                      <a:pt x="11" y="2519"/>
                    </a:cubicBezTo>
                    <a:cubicBezTo>
                      <a:pt x="11" y="2519"/>
                      <a:pt x="11" y="2370"/>
                      <a:pt x="21" y="2132"/>
                    </a:cubicBezTo>
                    <a:cubicBezTo>
                      <a:pt x="21" y="1894"/>
                      <a:pt x="21" y="1577"/>
                      <a:pt x="31" y="1259"/>
                    </a:cubicBezTo>
                    <a:cubicBezTo>
                      <a:pt x="21" y="952"/>
                      <a:pt x="21" y="635"/>
                      <a:pt x="21" y="397"/>
                    </a:cubicBezTo>
                    <a:cubicBezTo>
                      <a:pt x="11" y="159"/>
                      <a:pt x="11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1" name="Google Shape;5209;p39">
                <a:extLst>
                  <a:ext uri="{FF2B5EF4-FFF2-40B4-BE49-F238E27FC236}">
                    <a16:creationId xmlns:a16="http://schemas.microsoft.com/office/drawing/2014/main" id="{A3522AD3-E9DB-A0F7-8341-446DB760475B}"/>
                  </a:ext>
                </a:extLst>
              </p:cNvPr>
              <p:cNvSpPr/>
              <p:nvPr/>
            </p:nvSpPr>
            <p:spPr>
              <a:xfrm>
                <a:off x="-5235735" y="2430917"/>
                <a:ext cx="7671" cy="623364"/>
              </a:xfrm>
              <a:custGeom>
                <a:avLst/>
                <a:gdLst/>
                <a:ahLst/>
                <a:cxnLst/>
                <a:rect l="l" t="t" r="r" b="b"/>
                <a:pathLst>
                  <a:path w="31" h="2519" extrusionOk="0">
                    <a:moveTo>
                      <a:pt x="11" y="0"/>
                    </a:moveTo>
                    <a:cubicBezTo>
                      <a:pt x="11" y="0"/>
                      <a:pt x="11" y="159"/>
                      <a:pt x="1" y="397"/>
                    </a:cubicBezTo>
                    <a:cubicBezTo>
                      <a:pt x="1" y="635"/>
                      <a:pt x="1" y="952"/>
                      <a:pt x="1" y="1259"/>
                    </a:cubicBezTo>
                    <a:cubicBezTo>
                      <a:pt x="1" y="1577"/>
                      <a:pt x="1" y="1894"/>
                      <a:pt x="1" y="2132"/>
                    </a:cubicBezTo>
                    <a:cubicBezTo>
                      <a:pt x="11" y="2370"/>
                      <a:pt x="11" y="2519"/>
                      <a:pt x="11" y="2519"/>
                    </a:cubicBezTo>
                    <a:cubicBezTo>
                      <a:pt x="11" y="2519"/>
                      <a:pt x="20" y="2370"/>
                      <a:pt x="20" y="2132"/>
                    </a:cubicBezTo>
                    <a:cubicBezTo>
                      <a:pt x="20" y="1894"/>
                      <a:pt x="20" y="1577"/>
                      <a:pt x="30" y="1259"/>
                    </a:cubicBezTo>
                    <a:cubicBezTo>
                      <a:pt x="20" y="952"/>
                      <a:pt x="20" y="635"/>
                      <a:pt x="20" y="397"/>
                    </a:cubicBezTo>
                    <a:cubicBezTo>
                      <a:pt x="20" y="159"/>
                      <a:pt x="11" y="0"/>
                      <a:pt x="11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2" name="Google Shape;5210;p39">
                <a:extLst>
                  <a:ext uri="{FF2B5EF4-FFF2-40B4-BE49-F238E27FC236}">
                    <a16:creationId xmlns:a16="http://schemas.microsoft.com/office/drawing/2014/main" id="{F7D8723A-15A2-E174-B361-971F2A4C1A7F}"/>
                  </a:ext>
                </a:extLst>
              </p:cNvPr>
              <p:cNvSpPr/>
              <p:nvPr/>
            </p:nvSpPr>
            <p:spPr>
              <a:xfrm>
                <a:off x="-5368128" y="2425967"/>
                <a:ext cx="19797" cy="635738"/>
              </a:xfrm>
              <a:custGeom>
                <a:avLst/>
                <a:gdLst/>
                <a:ahLst/>
                <a:cxnLst/>
                <a:rect l="l" t="t" r="r" b="b"/>
                <a:pathLst>
                  <a:path w="80" h="2569" extrusionOk="0">
                    <a:moveTo>
                      <a:pt x="0" y="0"/>
                    </a:moveTo>
                    <a:lnTo>
                      <a:pt x="0" y="2519"/>
                    </a:lnTo>
                    <a:cubicBezTo>
                      <a:pt x="0" y="2529"/>
                      <a:pt x="0" y="2549"/>
                      <a:pt x="10" y="2568"/>
                    </a:cubicBezTo>
                    <a:lnTo>
                      <a:pt x="80" y="2568"/>
                    </a:lnTo>
                    <a:cubicBezTo>
                      <a:pt x="80" y="2549"/>
                      <a:pt x="80" y="2529"/>
                      <a:pt x="80" y="2519"/>
                    </a:cubicBezTo>
                    <a:lnTo>
                      <a:pt x="8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3" name="Google Shape;5211;p39">
                <a:extLst>
                  <a:ext uri="{FF2B5EF4-FFF2-40B4-BE49-F238E27FC236}">
                    <a16:creationId xmlns:a16="http://schemas.microsoft.com/office/drawing/2014/main" id="{F35E7B6D-48E1-E804-A297-4A38A3FF590A}"/>
                  </a:ext>
                </a:extLst>
              </p:cNvPr>
              <p:cNvSpPr/>
              <p:nvPr/>
            </p:nvSpPr>
            <p:spPr>
              <a:xfrm>
                <a:off x="-5441872" y="2425967"/>
                <a:ext cx="20045" cy="635738"/>
              </a:xfrm>
              <a:custGeom>
                <a:avLst/>
                <a:gdLst/>
                <a:ahLst/>
                <a:cxnLst/>
                <a:rect l="l" t="t" r="r" b="b"/>
                <a:pathLst>
                  <a:path w="81" h="2569" extrusionOk="0">
                    <a:moveTo>
                      <a:pt x="1" y="0"/>
                    </a:moveTo>
                    <a:lnTo>
                      <a:pt x="1" y="2519"/>
                    </a:lnTo>
                    <a:cubicBezTo>
                      <a:pt x="1" y="2529"/>
                      <a:pt x="1" y="2549"/>
                      <a:pt x="1" y="2568"/>
                    </a:cubicBezTo>
                    <a:lnTo>
                      <a:pt x="80" y="2568"/>
                    </a:lnTo>
                    <a:cubicBezTo>
                      <a:pt x="70" y="2549"/>
                      <a:pt x="70" y="2529"/>
                      <a:pt x="70" y="2519"/>
                    </a:cubicBezTo>
                    <a:lnTo>
                      <a:pt x="70" y="0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54" name="Google Shape;5212;p39">
                <a:extLst>
                  <a:ext uri="{FF2B5EF4-FFF2-40B4-BE49-F238E27FC236}">
                    <a16:creationId xmlns:a16="http://schemas.microsoft.com/office/drawing/2014/main" id="{FC8CDE1C-0467-DFCF-1AE5-00B4F00F1947}"/>
                  </a:ext>
                </a:extLst>
              </p:cNvPr>
              <p:cNvSpPr/>
              <p:nvPr/>
            </p:nvSpPr>
            <p:spPr>
              <a:xfrm>
                <a:off x="-4924177" y="2209931"/>
                <a:ext cx="351153" cy="1067564"/>
              </a:xfrm>
              <a:custGeom>
                <a:avLst/>
                <a:gdLst/>
                <a:ahLst/>
                <a:cxnLst/>
                <a:rect l="l" t="t" r="r" b="b"/>
                <a:pathLst>
                  <a:path w="1419" h="4314" extrusionOk="0">
                    <a:moveTo>
                      <a:pt x="1270" y="1"/>
                    </a:moveTo>
                    <a:lnTo>
                      <a:pt x="1270" y="219"/>
                    </a:lnTo>
                    <a:lnTo>
                      <a:pt x="1" y="278"/>
                    </a:lnTo>
                    <a:lnTo>
                      <a:pt x="1270" y="338"/>
                    </a:lnTo>
                    <a:lnTo>
                      <a:pt x="1270" y="645"/>
                    </a:lnTo>
                    <a:lnTo>
                      <a:pt x="1" y="695"/>
                    </a:lnTo>
                    <a:lnTo>
                      <a:pt x="1270" y="754"/>
                    </a:lnTo>
                    <a:lnTo>
                      <a:pt x="1270" y="1062"/>
                    </a:lnTo>
                    <a:lnTo>
                      <a:pt x="1" y="1111"/>
                    </a:lnTo>
                    <a:lnTo>
                      <a:pt x="1270" y="1171"/>
                    </a:lnTo>
                    <a:lnTo>
                      <a:pt x="1270" y="1478"/>
                    </a:lnTo>
                    <a:lnTo>
                      <a:pt x="1" y="1528"/>
                    </a:lnTo>
                    <a:lnTo>
                      <a:pt x="1270" y="1587"/>
                    </a:lnTo>
                    <a:lnTo>
                      <a:pt x="1270" y="1895"/>
                    </a:lnTo>
                    <a:lnTo>
                      <a:pt x="1" y="1944"/>
                    </a:lnTo>
                    <a:lnTo>
                      <a:pt x="1270" y="2004"/>
                    </a:lnTo>
                    <a:lnTo>
                      <a:pt x="1270" y="2311"/>
                    </a:lnTo>
                    <a:lnTo>
                      <a:pt x="1" y="2361"/>
                    </a:lnTo>
                    <a:lnTo>
                      <a:pt x="1270" y="2420"/>
                    </a:lnTo>
                    <a:lnTo>
                      <a:pt x="1270" y="2728"/>
                    </a:lnTo>
                    <a:lnTo>
                      <a:pt x="1" y="2777"/>
                    </a:lnTo>
                    <a:lnTo>
                      <a:pt x="1270" y="2837"/>
                    </a:lnTo>
                    <a:lnTo>
                      <a:pt x="1270" y="3144"/>
                    </a:lnTo>
                    <a:lnTo>
                      <a:pt x="1" y="3194"/>
                    </a:lnTo>
                    <a:lnTo>
                      <a:pt x="1270" y="3253"/>
                    </a:lnTo>
                    <a:lnTo>
                      <a:pt x="1270" y="3560"/>
                    </a:lnTo>
                    <a:lnTo>
                      <a:pt x="1" y="3620"/>
                    </a:lnTo>
                    <a:lnTo>
                      <a:pt x="1270" y="3669"/>
                    </a:lnTo>
                    <a:lnTo>
                      <a:pt x="1270" y="3977"/>
                    </a:lnTo>
                    <a:lnTo>
                      <a:pt x="1" y="4036"/>
                    </a:lnTo>
                    <a:lnTo>
                      <a:pt x="1270" y="4086"/>
                    </a:lnTo>
                    <a:lnTo>
                      <a:pt x="1270" y="4314"/>
                    </a:lnTo>
                    <a:lnTo>
                      <a:pt x="1419" y="4314"/>
                    </a:lnTo>
                    <a:lnTo>
                      <a:pt x="1419" y="1"/>
                    </a:lnTo>
                    <a:close/>
                  </a:path>
                </a:pathLst>
              </a:custGeom>
              <a:solidFill>
                <a:schemeClr val="dk1"/>
              </a:solidFill>
              <a:ln w="1524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sp>
          <p:nvSpPr>
            <p:cNvPr id="4" name="Google Shape;5213;p39">
              <a:extLst>
                <a:ext uri="{FF2B5EF4-FFF2-40B4-BE49-F238E27FC236}">
                  <a16:creationId xmlns:a16="http://schemas.microsoft.com/office/drawing/2014/main" id="{7075601F-70C9-E5A2-17CB-4CC33C35F163}"/>
                </a:ext>
              </a:extLst>
            </p:cNvPr>
            <p:cNvSpPr/>
            <p:nvPr/>
          </p:nvSpPr>
          <p:spPr>
            <a:xfrm>
              <a:off x="-5549767" y="465550"/>
              <a:ext cx="2983933" cy="3143300"/>
            </a:xfrm>
            <a:custGeom>
              <a:avLst/>
              <a:gdLst/>
              <a:ahLst/>
              <a:cxnLst/>
              <a:rect l="l" t="t" r="r" b="b"/>
              <a:pathLst>
                <a:path w="12058" h="12702" extrusionOk="0">
                  <a:moveTo>
                    <a:pt x="2588" y="0"/>
                  </a:moveTo>
                  <a:cubicBezTo>
                    <a:pt x="2469" y="0"/>
                    <a:pt x="2380" y="89"/>
                    <a:pt x="2380" y="198"/>
                  </a:cubicBezTo>
                  <a:cubicBezTo>
                    <a:pt x="2380" y="297"/>
                    <a:pt x="2440" y="377"/>
                    <a:pt x="2539" y="407"/>
                  </a:cubicBezTo>
                  <a:lnTo>
                    <a:pt x="4760" y="942"/>
                  </a:lnTo>
                  <a:cubicBezTo>
                    <a:pt x="4899" y="982"/>
                    <a:pt x="5018" y="1061"/>
                    <a:pt x="5117" y="1170"/>
                  </a:cubicBezTo>
                  <a:cubicBezTo>
                    <a:pt x="5216" y="1289"/>
                    <a:pt x="5266" y="1438"/>
                    <a:pt x="5266" y="1596"/>
                  </a:cubicBezTo>
                  <a:cubicBezTo>
                    <a:pt x="5266" y="2538"/>
                    <a:pt x="5632" y="3441"/>
                    <a:pt x="6277" y="4125"/>
                  </a:cubicBezTo>
                  <a:cubicBezTo>
                    <a:pt x="6455" y="4313"/>
                    <a:pt x="6664" y="4521"/>
                    <a:pt x="6911" y="4740"/>
                  </a:cubicBezTo>
                  <a:cubicBezTo>
                    <a:pt x="6911" y="4740"/>
                    <a:pt x="8438" y="5999"/>
                    <a:pt x="6991" y="7119"/>
                  </a:cubicBezTo>
                  <a:cubicBezTo>
                    <a:pt x="6971" y="7139"/>
                    <a:pt x="6961" y="7149"/>
                    <a:pt x="6941" y="7159"/>
                  </a:cubicBezTo>
                  <a:cubicBezTo>
                    <a:pt x="6872" y="6901"/>
                    <a:pt x="6783" y="6653"/>
                    <a:pt x="6683" y="6395"/>
                  </a:cubicBezTo>
                  <a:cubicBezTo>
                    <a:pt x="6614" y="6237"/>
                    <a:pt x="6475" y="6128"/>
                    <a:pt x="6307" y="6108"/>
                  </a:cubicBezTo>
                  <a:lnTo>
                    <a:pt x="3322" y="5800"/>
                  </a:lnTo>
                  <a:lnTo>
                    <a:pt x="3322" y="5800"/>
                  </a:lnTo>
                  <a:cubicBezTo>
                    <a:pt x="3392" y="6019"/>
                    <a:pt x="3362" y="6247"/>
                    <a:pt x="3233" y="6435"/>
                  </a:cubicBezTo>
                  <a:cubicBezTo>
                    <a:pt x="3163" y="6544"/>
                    <a:pt x="3074" y="6633"/>
                    <a:pt x="2965" y="6693"/>
                  </a:cubicBezTo>
                  <a:lnTo>
                    <a:pt x="5930" y="6990"/>
                  </a:lnTo>
                  <a:cubicBezTo>
                    <a:pt x="6436" y="8428"/>
                    <a:pt x="6436" y="9985"/>
                    <a:pt x="5930" y="11422"/>
                  </a:cubicBezTo>
                  <a:lnTo>
                    <a:pt x="2331" y="11789"/>
                  </a:lnTo>
                  <a:cubicBezTo>
                    <a:pt x="2172" y="11799"/>
                    <a:pt x="2033" y="11908"/>
                    <a:pt x="1964" y="12037"/>
                  </a:cubicBezTo>
                  <a:lnTo>
                    <a:pt x="1617" y="11859"/>
                  </a:lnTo>
                  <a:cubicBezTo>
                    <a:pt x="1091" y="11591"/>
                    <a:pt x="754" y="11075"/>
                    <a:pt x="744" y="10490"/>
                  </a:cubicBezTo>
                  <a:cubicBezTo>
                    <a:pt x="734" y="10471"/>
                    <a:pt x="734" y="10451"/>
                    <a:pt x="734" y="10441"/>
                  </a:cubicBezTo>
                  <a:lnTo>
                    <a:pt x="734" y="4829"/>
                  </a:lnTo>
                  <a:lnTo>
                    <a:pt x="913" y="4829"/>
                  </a:lnTo>
                  <a:cubicBezTo>
                    <a:pt x="1151" y="4829"/>
                    <a:pt x="1369" y="4918"/>
                    <a:pt x="1547" y="5087"/>
                  </a:cubicBezTo>
                  <a:cubicBezTo>
                    <a:pt x="1636" y="5166"/>
                    <a:pt x="1716" y="5275"/>
                    <a:pt x="1765" y="5384"/>
                  </a:cubicBezTo>
                  <a:lnTo>
                    <a:pt x="2132" y="6217"/>
                  </a:lnTo>
                  <a:cubicBezTo>
                    <a:pt x="2212" y="6405"/>
                    <a:pt x="2400" y="6544"/>
                    <a:pt x="2608" y="6544"/>
                  </a:cubicBezTo>
                  <a:cubicBezTo>
                    <a:pt x="2985" y="6544"/>
                    <a:pt x="3233" y="6167"/>
                    <a:pt x="3084" y="5820"/>
                  </a:cubicBezTo>
                  <a:lnTo>
                    <a:pt x="2648" y="4482"/>
                  </a:lnTo>
                  <a:cubicBezTo>
                    <a:pt x="2608" y="4363"/>
                    <a:pt x="2489" y="4274"/>
                    <a:pt x="2360" y="4274"/>
                  </a:cubicBezTo>
                  <a:lnTo>
                    <a:pt x="367" y="4274"/>
                  </a:lnTo>
                  <a:cubicBezTo>
                    <a:pt x="119" y="4274"/>
                    <a:pt x="0" y="4571"/>
                    <a:pt x="169" y="4749"/>
                  </a:cubicBezTo>
                  <a:cubicBezTo>
                    <a:pt x="229" y="4799"/>
                    <a:pt x="298" y="4829"/>
                    <a:pt x="367" y="4829"/>
                  </a:cubicBezTo>
                  <a:lnTo>
                    <a:pt x="506" y="4829"/>
                  </a:lnTo>
                  <a:lnTo>
                    <a:pt x="506" y="10441"/>
                  </a:lnTo>
                  <a:cubicBezTo>
                    <a:pt x="506" y="10451"/>
                    <a:pt x="506" y="10471"/>
                    <a:pt x="516" y="10490"/>
                  </a:cubicBezTo>
                  <a:cubicBezTo>
                    <a:pt x="526" y="11155"/>
                    <a:pt x="913" y="11760"/>
                    <a:pt x="1508" y="12067"/>
                  </a:cubicBezTo>
                  <a:lnTo>
                    <a:pt x="1924" y="12275"/>
                  </a:lnTo>
                  <a:lnTo>
                    <a:pt x="1924" y="12285"/>
                  </a:lnTo>
                  <a:cubicBezTo>
                    <a:pt x="1944" y="12523"/>
                    <a:pt x="2142" y="12702"/>
                    <a:pt x="2380" y="12702"/>
                  </a:cubicBezTo>
                  <a:cubicBezTo>
                    <a:pt x="2390" y="12702"/>
                    <a:pt x="2410" y="12702"/>
                    <a:pt x="2430" y="12692"/>
                  </a:cubicBezTo>
                  <a:lnTo>
                    <a:pt x="6307" y="12295"/>
                  </a:lnTo>
                  <a:cubicBezTo>
                    <a:pt x="6475" y="12285"/>
                    <a:pt x="6614" y="12176"/>
                    <a:pt x="6683" y="12017"/>
                  </a:cubicBezTo>
                  <a:cubicBezTo>
                    <a:pt x="6683" y="12017"/>
                    <a:pt x="6683" y="12017"/>
                    <a:pt x="6683" y="12007"/>
                  </a:cubicBezTo>
                  <a:cubicBezTo>
                    <a:pt x="6753" y="11829"/>
                    <a:pt x="6822" y="11641"/>
                    <a:pt x="6882" y="11452"/>
                  </a:cubicBezTo>
                  <a:lnTo>
                    <a:pt x="6931" y="11452"/>
                  </a:lnTo>
                  <a:lnTo>
                    <a:pt x="9311" y="11641"/>
                  </a:lnTo>
                  <a:cubicBezTo>
                    <a:pt x="9450" y="11641"/>
                    <a:pt x="9589" y="11651"/>
                    <a:pt x="9727" y="11690"/>
                  </a:cubicBezTo>
                  <a:cubicBezTo>
                    <a:pt x="9737" y="11690"/>
                    <a:pt x="9757" y="11690"/>
                    <a:pt x="9767" y="11700"/>
                  </a:cubicBezTo>
                  <a:cubicBezTo>
                    <a:pt x="9797" y="11700"/>
                    <a:pt x="9827" y="11710"/>
                    <a:pt x="9846" y="11720"/>
                  </a:cubicBezTo>
                  <a:cubicBezTo>
                    <a:pt x="9975" y="11748"/>
                    <a:pt x="10104" y="11762"/>
                    <a:pt x="10231" y="11762"/>
                  </a:cubicBezTo>
                  <a:cubicBezTo>
                    <a:pt x="11123" y="11762"/>
                    <a:pt x="11930" y="11092"/>
                    <a:pt x="12008" y="10163"/>
                  </a:cubicBezTo>
                  <a:cubicBezTo>
                    <a:pt x="12058" y="9608"/>
                    <a:pt x="11909" y="8934"/>
                    <a:pt x="11522" y="8160"/>
                  </a:cubicBezTo>
                  <a:cubicBezTo>
                    <a:pt x="11482" y="8061"/>
                    <a:pt x="11433" y="7962"/>
                    <a:pt x="11373" y="7863"/>
                  </a:cubicBezTo>
                  <a:cubicBezTo>
                    <a:pt x="11363" y="7843"/>
                    <a:pt x="11354" y="7833"/>
                    <a:pt x="11344" y="7813"/>
                  </a:cubicBezTo>
                  <a:cubicBezTo>
                    <a:pt x="11334" y="7793"/>
                    <a:pt x="11324" y="7774"/>
                    <a:pt x="11304" y="7754"/>
                  </a:cubicBezTo>
                  <a:cubicBezTo>
                    <a:pt x="11215" y="7605"/>
                    <a:pt x="11106" y="7446"/>
                    <a:pt x="10987" y="7288"/>
                  </a:cubicBezTo>
                  <a:cubicBezTo>
                    <a:pt x="10878" y="7139"/>
                    <a:pt x="10759" y="6980"/>
                    <a:pt x="10630" y="6832"/>
                  </a:cubicBezTo>
                  <a:cubicBezTo>
                    <a:pt x="10511" y="6693"/>
                    <a:pt x="10392" y="6544"/>
                    <a:pt x="10263" y="6405"/>
                  </a:cubicBezTo>
                  <a:cubicBezTo>
                    <a:pt x="10253" y="6395"/>
                    <a:pt x="10243" y="6385"/>
                    <a:pt x="10233" y="6366"/>
                  </a:cubicBezTo>
                  <a:cubicBezTo>
                    <a:pt x="10223" y="6356"/>
                    <a:pt x="10213" y="6346"/>
                    <a:pt x="10203" y="6336"/>
                  </a:cubicBezTo>
                  <a:cubicBezTo>
                    <a:pt x="9549" y="5622"/>
                    <a:pt x="8766" y="4898"/>
                    <a:pt x="8072" y="4293"/>
                  </a:cubicBezTo>
                  <a:cubicBezTo>
                    <a:pt x="8022" y="4254"/>
                    <a:pt x="7972" y="4204"/>
                    <a:pt x="7923" y="4164"/>
                  </a:cubicBezTo>
                  <a:cubicBezTo>
                    <a:pt x="7596" y="3877"/>
                    <a:pt x="7288" y="3629"/>
                    <a:pt x="7021" y="3411"/>
                  </a:cubicBezTo>
                  <a:cubicBezTo>
                    <a:pt x="6753" y="3183"/>
                    <a:pt x="6535" y="2915"/>
                    <a:pt x="6386" y="2598"/>
                  </a:cubicBezTo>
                  <a:cubicBezTo>
                    <a:pt x="6237" y="2290"/>
                    <a:pt x="6158" y="1943"/>
                    <a:pt x="6158" y="1596"/>
                  </a:cubicBezTo>
                  <a:cubicBezTo>
                    <a:pt x="6158" y="1438"/>
                    <a:pt x="6217" y="1289"/>
                    <a:pt x="6317" y="1170"/>
                  </a:cubicBezTo>
                  <a:cubicBezTo>
                    <a:pt x="6406" y="1061"/>
                    <a:pt x="6525" y="982"/>
                    <a:pt x="6664" y="942"/>
                  </a:cubicBezTo>
                  <a:lnTo>
                    <a:pt x="8885" y="407"/>
                  </a:lnTo>
                  <a:cubicBezTo>
                    <a:pt x="8984" y="377"/>
                    <a:pt x="9043" y="297"/>
                    <a:pt x="9043" y="198"/>
                  </a:cubicBezTo>
                  <a:cubicBezTo>
                    <a:pt x="9043" y="89"/>
                    <a:pt x="8954" y="0"/>
                    <a:pt x="883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" name="Google Shape;5214;p39">
              <a:extLst>
                <a:ext uri="{FF2B5EF4-FFF2-40B4-BE49-F238E27FC236}">
                  <a16:creationId xmlns:a16="http://schemas.microsoft.com/office/drawing/2014/main" id="{69A0164D-421E-C88B-93CB-41064D2BB14C}"/>
                </a:ext>
              </a:extLst>
            </p:cNvPr>
            <p:cNvSpPr/>
            <p:nvPr/>
          </p:nvSpPr>
          <p:spPr>
            <a:xfrm>
              <a:off x="-4349812" y="2259176"/>
              <a:ext cx="328881" cy="969320"/>
            </a:xfrm>
            <a:custGeom>
              <a:avLst/>
              <a:gdLst/>
              <a:ahLst/>
              <a:cxnLst/>
              <a:rect l="l" t="t" r="r" b="b"/>
              <a:pathLst>
                <a:path w="1329" h="3917" extrusionOk="0">
                  <a:moveTo>
                    <a:pt x="0" y="0"/>
                  </a:moveTo>
                  <a:lnTo>
                    <a:pt x="0" y="3917"/>
                  </a:lnTo>
                  <a:lnTo>
                    <a:pt x="922" y="3917"/>
                  </a:lnTo>
                  <a:cubicBezTo>
                    <a:pt x="1329" y="2648"/>
                    <a:pt x="1329" y="1269"/>
                    <a:pt x="922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" name="Google Shape;5215;p39">
              <a:extLst>
                <a:ext uri="{FF2B5EF4-FFF2-40B4-BE49-F238E27FC236}">
                  <a16:creationId xmlns:a16="http://schemas.microsoft.com/office/drawing/2014/main" id="{B5CD9471-7225-7490-F020-902178D2F7A5}"/>
                </a:ext>
              </a:extLst>
            </p:cNvPr>
            <p:cNvSpPr/>
            <p:nvPr/>
          </p:nvSpPr>
          <p:spPr>
            <a:xfrm>
              <a:off x="-5132542" y="2209931"/>
              <a:ext cx="726310" cy="1067564"/>
            </a:xfrm>
            <a:custGeom>
              <a:avLst/>
              <a:gdLst/>
              <a:ahLst/>
              <a:cxnLst/>
              <a:rect l="l" t="t" r="r" b="b"/>
              <a:pathLst>
                <a:path w="2935" h="4314" extrusionOk="0">
                  <a:moveTo>
                    <a:pt x="506" y="1"/>
                  </a:moveTo>
                  <a:cubicBezTo>
                    <a:pt x="228" y="1"/>
                    <a:pt x="0" y="229"/>
                    <a:pt x="0" y="507"/>
                  </a:cubicBezTo>
                  <a:lnTo>
                    <a:pt x="0" y="3808"/>
                  </a:lnTo>
                  <a:cubicBezTo>
                    <a:pt x="0" y="4086"/>
                    <a:pt x="228" y="4314"/>
                    <a:pt x="506" y="4314"/>
                  </a:cubicBezTo>
                  <a:lnTo>
                    <a:pt x="2766" y="4314"/>
                  </a:lnTo>
                  <a:cubicBezTo>
                    <a:pt x="2866" y="4314"/>
                    <a:pt x="2935" y="4235"/>
                    <a:pt x="2935" y="4145"/>
                  </a:cubicBezTo>
                  <a:lnTo>
                    <a:pt x="2935" y="169"/>
                  </a:lnTo>
                  <a:cubicBezTo>
                    <a:pt x="2935" y="80"/>
                    <a:pt x="2866" y="1"/>
                    <a:pt x="2766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" name="Google Shape;5216;p39">
              <a:extLst>
                <a:ext uri="{FF2B5EF4-FFF2-40B4-BE49-F238E27FC236}">
                  <a16:creationId xmlns:a16="http://schemas.microsoft.com/office/drawing/2014/main" id="{77A34EDF-F469-46B9-383F-1798F92E75A6}"/>
                </a:ext>
              </a:extLst>
            </p:cNvPr>
            <p:cNvSpPr/>
            <p:nvPr/>
          </p:nvSpPr>
          <p:spPr>
            <a:xfrm>
              <a:off x="-5841775" y="2264868"/>
              <a:ext cx="653060" cy="957937"/>
            </a:xfrm>
            <a:custGeom>
              <a:avLst/>
              <a:gdLst/>
              <a:ahLst/>
              <a:cxnLst/>
              <a:rect l="l" t="t" r="r" b="b"/>
              <a:pathLst>
                <a:path w="2639" h="3871" extrusionOk="0">
                  <a:moveTo>
                    <a:pt x="817" y="1"/>
                  </a:moveTo>
                  <a:cubicBezTo>
                    <a:pt x="803" y="1"/>
                    <a:pt x="788" y="3"/>
                    <a:pt x="774" y="7"/>
                  </a:cubicBezTo>
                  <a:cubicBezTo>
                    <a:pt x="566" y="76"/>
                    <a:pt x="407" y="265"/>
                    <a:pt x="377" y="493"/>
                  </a:cubicBezTo>
                  <a:cubicBezTo>
                    <a:pt x="328" y="889"/>
                    <a:pt x="288" y="1306"/>
                    <a:pt x="288" y="1712"/>
                  </a:cubicBezTo>
                  <a:lnTo>
                    <a:pt x="219" y="1712"/>
                  </a:lnTo>
                  <a:cubicBezTo>
                    <a:pt x="100" y="1712"/>
                    <a:pt x="1" y="1811"/>
                    <a:pt x="1" y="1930"/>
                  </a:cubicBezTo>
                  <a:cubicBezTo>
                    <a:pt x="1" y="2059"/>
                    <a:pt x="100" y="2159"/>
                    <a:pt x="219" y="2159"/>
                  </a:cubicBezTo>
                  <a:lnTo>
                    <a:pt x="288" y="2159"/>
                  </a:lnTo>
                  <a:cubicBezTo>
                    <a:pt x="288" y="2565"/>
                    <a:pt x="328" y="2972"/>
                    <a:pt x="377" y="3378"/>
                  </a:cubicBezTo>
                  <a:cubicBezTo>
                    <a:pt x="407" y="3606"/>
                    <a:pt x="566" y="3785"/>
                    <a:pt x="774" y="3864"/>
                  </a:cubicBezTo>
                  <a:cubicBezTo>
                    <a:pt x="788" y="3868"/>
                    <a:pt x="803" y="3870"/>
                    <a:pt x="817" y="3870"/>
                  </a:cubicBezTo>
                  <a:cubicBezTo>
                    <a:pt x="900" y="3870"/>
                    <a:pt x="972" y="3800"/>
                    <a:pt x="972" y="3715"/>
                  </a:cubicBezTo>
                  <a:lnTo>
                    <a:pt x="972" y="3219"/>
                  </a:lnTo>
                  <a:lnTo>
                    <a:pt x="2638" y="3219"/>
                  </a:lnTo>
                  <a:lnTo>
                    <a:pt x="2638" y="651"/>
                  </a:lnTo>
                  <a:lnTo>
                    <a:pt x="972" y="651"/>
                  </a:lnTo>
                  <a:lnTo>
                    <a:pt x="972" y="156"/>
                  </a:lnTo>
                  <a:cubicBezTo>
                    <a:pt x="972" y="71"/>
                    <a:pt x="900" y="1"/>
                    <a:pt x="81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" name="Google Shape;5217;p39">
              <a:extLst>
                <a:ext uri="{FF2B5EF4-FFF2-40B4-BE49-F238E27FC236}">
                  <a16:creationId xmlns:a16="http://schemas.microsoft.com/office/drawing/2014/main" id="{73D16D73-02C6-5053-2CBB-0BED0E48FCDC}"/>
                </a:ext>
              </a:extLst>
            </p:cNvPr>
            <p:cNvSpPr/>
            <p:nvPr/>
          </p:nvSpPr>
          <p:spPr>
            <a:xfrm>
              <a:off x="-3645776" y="1326728"/>
              <a:ext cx="1656531" cy="1623123"/>
            </a:xfrm>
            <a:custGeom>
              <a:avLst/>
              <a:gdLst/>
              <a:ahLst/>
              <a:cxnLst/>
              <a:rect l="l" t="t" r="r" b="b"/>
              <a:pathLst>
                <a:path w="6694" h="6559" extrusionOk="0">
                  <a:moveTo>
                    <a:pt x="5861" y="0"/>
                  </a:moveTo>
                  <a:lnTo>
                    <a:pt x="3362" y="2172"/>
                  </a:lnTo>
                  <a:lnTo>
                    <a:pt x="2539" y="2886"/>
                  </a:lnTo>
                  <a:lnTo>
                    <a:pt x="506" y="4661"/>
                  </a:lnTo>
                  <a:cubicBezTo>
                    <a:pt x="31" y="5067"/>
                    <a:pt x="1" y="5791"/>
                    <a:pt x="447" y="6237"/>
                  </a:cubicBezTo>
                  <a:cubicBezTo>
                    <a:pt x="662" y="6452"/>
                    <a:pt x="941" y="6559"/>
                    <a:pt x="1219" y="6559"/>
                  </a:cubicBezTo>
                  <a:cubicBezTo>
                    <a:pt x="1519" y="6559"/>
                    <a:pt x="1817" y="6434"/>
                    <a:pt x="2033" y="6187"/>
                  </a:cubicBezTo>
                  <a:lnTo>
                    <a:pt x="3650" y="4333"/>
                  </a:lnTo>
                  <a:lnTo>
                    <a:pt x="4601" y="3233"/>
                  </a:lnTo>
                  <a:lnTo>
                    <a:pt x="4611" y="3213"/>
                  </a:lnTo>
                  <a:lnTo>
                    <a:pt x="6694" y="823"/>
                  </a:lnTo>
                  <a:cubicBezTo>
                    <a:pt x="6614" y="665"/>
                    <a:pt x="6495" y="496"/>
                    <a:pt x="6347" y="347"/>
                  </a:cubicBezTo>
                  <a:cubicBezTo>
                    <a:pt x="6188" y="189"/>
                    <a:pt x="6019" y="70"/>
                    <a:pt x="586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" name="Google Shape;5218;p39">
              <a:extLst>
                <a:ext uri="{FF2B5EF4-FFF2-40B4-BE49-F238E27FC236}">
                  <a16:creationId xmlns:a16="http://schemas.microsoft.com/office/drawing/2014/main" id="{1FA1D8CA-E5B7-4949-E715-87854F2EEDA3}"/>
                </a:ext>
              </a:extLst>
            </p:cNvPr>
            <p:cNvSpPr/>
            <p:nvPr/>
          </p:nvSpPr>
          <p:spPr>
            <a:xfrm>
              <a:off x="-2340401" y="893417"/>
              <a:ext cx="795353" cy="771596"/>
            </a:xfrm>
            <a:custGeom>
              <a:avLst/>
              <a:gdLst/>
              <a:ahLst/>
              <a:cxnLst/>
              <a:rect l="l" t="t" r="r" b="b"/>
              <a:pathLst>
                <a:path w="3214" h="3118" extrusionOk="0">
                  <a:moveTo>
                    <a:pt x="1126" y="0"/>
                  </a:moveTo>
                  <a:cubicBezTo>
                    <a:pt x="1004" y="0"/>
                    <a:pt x="876" y="53"/>
                    <a:pt x="774" y="155"/>
                  </a:cubicBezTo>
                  <a:lnTo>
                    <a:pt x="199" y="730"/>
                  </a:lnTo>
                  <a:cubicBezTo>
                    <a:pt x="21" y="918"/>
                    <a:pt x="1" y="1196"/>
                    <a:pt x="159" y="1355"/>
                  </a:cubicBezTo>
                  <a:cubicBezTo>
                    <a:pt x="219" y="1414"/>
                    <a:pt x="298" y="1454"/>
                    <a:pt x="387" y="1464"/>
                  </a:cubicBezTo>
                  <a:cubicBezTo>
                    <a:pt x="635" y="1494"/>
                    <a:pt x="943" y="1672"/>
                    <a:pt x="1220" y="1940"/>
                  </a:cubicBezTo>
                  <a:cubicBezTo>
                    <a:pt x="1498" y="2217"/>
                    <a:pt x="1666" y="2535"/>
                    <a:pt x="1706" y="2773"/>
                  </a:cubicBezTo>
                  <a:cubicBezTo>
                    <a:pt x="1716" y="2862"/>
                    <a:pt x="1746" y="2941"/>
                    <a:pt x="1805" y="3011"/>
                  </a:cubicBezTo>
                  <a:cubicBezTo>
                    <a:pt x="1881" y="3082"/>
                    <a:pt x="1979" y="3117"/>
                    <a:pt x="2080" y="3117"/>
                  </a:cubicBezTo>
                  <a:cubicBezTo>
                    <a:pt x="2204" y="3117"/>
                    <a:pt x="2332" y="3065"/>
                    <a:pt x="2430" y="2961"/>
                  </a:cubicBezTo>
                  <a:lnTo>
                    <a:pt x="3005" y="2386"/>
                  </a:lnTo>
                  <a:cubicBezTo>
                    <a:pt x="3193" y="2197"/>
                    <a:pt x="3213" y="1920"/>
                    <a:pt x="3055" y="1761"/>
                  </a:cubicBezTo>
                  <a:cubicBezTo>
                    <a:pt x="2995" y="1702"/>
                    <a:pt x="2916" y="1672"/>
                    <a:pt x="2827" y="1652"/>
                  </a:cubicBezTo>
                  <a:cubicBezTo>
                    <a:pt x="2579" y="1622"/>
                    <a:pt x="2271" y="1454"/>
                    <a:pt x="1994" y="1176"/>
                  </a:cubicBezTo>
                  <a:cubicBezTo>
                    <a:pt x="1716" y="899"/>
                    <a:pt x="1548" y="591"/>
                    <a:pt x="1508" y="343"/>
                  </a:cubicBezTo>
                  <a:cubicBezTo>
                    <a:pt x="1498" y="254"/>
                    <a:pt x="1468" y="175"/>
                    <a:pt x="1399" y="115"/>
                  </a:cubicBezTo>
                  <a:cubicBezTo>
                    <a:pt x="1326" y="38"/>
                    <a:pt x="1228" y="0"/>
                    <a:pt x="1126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" name="Google Shape;5219;p39">
              <a:extLst>
                <a:ext uri="{FF2B5EF4-FFF2-40B4-BE49-F238E27FC236}">
                  <a16:creationId xmlns:a16="http://schemas.microsoft.com/office/drawing/2014/main" id="{352F24D4-6765-5F79-B439-7867B0D68A9E}"/>
                </a:ext>
              </a:extLst>
            </p:cNvPr>
            <p:cNvSpPr/>
            <p:nvPr/>
          </p:nvSpPr>
          <p:spPr>
            <a:xfrm>
              <a:off x="-3007812" y="2514312"/>
              <a:ext cx="392974" cy="795105"/>
            </a:xfrm>
            <a:custGeom>
              <a:avLst/>
              <a:gdLst/>
              <a:ahLst/>
              <a:cxnLst/>
              <a:rect l="l" t="t" r="r" b="b"/>
              <a:pathLst>
                <a:path w="1588" h="3213" extrusionOk="0">
                  <a:moveTo>
                    <a:pt x="1042" y="0"/>
                  </a:moveTo>
                  <a:cubicBezTo>
                    <a:pt x="1042" y="0"/>
                    <a:pt x="1072" y="60"/>
                    <a:pt x="1111" y="159"/>
                  </a:cubicBezTo>
                  <a:cubicBezTo>
                    <a:pt x="1151" y="268"/>
                    <a:pt x="1201" y="427"/>
                    <a:pt x="1260" y="605"/>
                  </a:cubicBezTo>
                  <a:cubicBezTo>
                    <a:pt x="1319" y="794"/>
                    <a:pt x="1369" y="1012"/>
                    <a:pt x="1409" y="1240"/>
                  </a:cubicBezTo>
                  <a:cubicBezTo>
                    <a:pt x="1419" y="1359"/>
                    <a:pt x="1429" y="1488"/>
                    <a:pt x="1438" y="1607"/>
                  </a:cubicBezTo>
                  <a:cubicBezTo>
                    <a:pt x="1438" y="1666"/>
                    <a:pt x="1438" y="1736"/>
                    <a:pt x="1429" y="1795"/>
                  </a:cubicBezTo>
                  <a:lnTo>
                    <a:pt x="1429" y="1845"/>
                  </a:lnTo>
                  <a:lnTo>
                    <a:pt x="1429" y="1854"/>
                  </a:lnTo>
                  <a:cubicBezTo>
                    <a:pt x="1429" y="1857"/>
                    <a:pt x="1429" y="1861"/>
                    <a:pt x="1429" y="1864"/>
                  </a:cubicBezTo>
                  <a:lnTo>
                    <a:pt x="1419" y="1884"/>
                  </a:lnTo>
                  <a:lnTo>
                    <a:pt x="1409" y="1983"/>
                  </a:lnTo>
                  <a:cubicBezTo>
                    <a:pt x="1379" y="2092"/>
                    <a:pt x="1349" y="2221"/>
                    <a:pt x="1300" y="2330"/>
                  </a:cubicBezTo>
                  <a:cubicBezTo>
                    <a:pt x="1240" y="2430"/>
                    <a:pt x="1181" y="2539"/>
                    <a:pt x="1111" y="2628"/>
                  </a:cubicBezTo>
                  <a:cubicBezTo>
                    <a:pt x="963" y="2806"/>
                    <a:pt x="784" y="2945"/>
                    <a:pt x="615" y="3024"/>
                  </a:cubicBezTo>
                  <a:cubicBezTo>
                    <a:pt x="526" y="3074"/>
                    <a:pt x="447" y="3104"/>
                    <a:pt x="378" y="3134"/>
                  </a:cubicBezTo>
                  <a:cubicBezTo>
                    <a:pt x="298" y="3153"/>
                    <a:pt x="239" y="3173"/>
                    <a:pt x="179" y="3183"/>
                  </a:cubicBezTo>
                  <a:cubicBezTo>
                    <a:pt x="120" y="3193"/>
                    <a:pt x="80" y="3193"/>
                    <a:pt x="50" y="3203"/>
                  </a:cubicBezTo>
                  <a:lnTo>
                    <a:pt x="1" y="3203"/>
                  </a:lnTo>
                  <a:cubicBezTo>
                    <a:pt x="1" y="3203"/>
                    <a:pt x="21" y="3203"/>
                    <a:pt x="50" y="3213"/>
                  </a:cubicBezTo>
                  <a:cubicBezTo>
                    <a:pt x="60" y="3210"/>
                    <a:pt x="72" y="3208"/>
                    <a:pt x="86" y="3208"/>
                  </a:cubicBezTo>
                  <a:cubicBezTo>
                    <a:pt x="113" y="3208"/>
                    <a:pt x="146" y="3213"/>
                    <a:pt x="179" y="3213"/>
                  </a:cubicBezTo>
                  <a:cubicBezTo>
                    <a:pt x="239" y="3203"/>
                    <a:pt x="308" y="3203"/>
                    <a:pt x="387" y="3183"/>
                  </a:cubicBezTo>
                  <a:cubicBezTo>
                    <a:pt x="467" y="3173"/>
                    <a:pt x="556" y="3143"/>
                    <a:pt x="645" y="3104"/>
                  </a:cubicBezTo>
                  <a:cubicBezTo>
                    <a:pt x="744" y="3074"/>
                    <a:pt x="844" y="3015"/>
                    <a:pt x="933" y="2955"/>
                  </a:cubicBezTo>
                  <a:cubicBezTo>
                    <a:pt x="1032" y="2886"/>
                    <a:pt x="1131" y="2816"/>
                    <a:pt x="1210" y="2717"/>
                  </a:cubicBezTo>
                  <a:cubicBezTo>
                    <a:pt x="1300" y="2618"/>
                    <a:pt x="1369" y="2509"/>
                    <a:pt x="1429" y="2390"/>
                  </a:cubicBezTo>
                  <a:cubicBezTo>
                    <a:pt x="1488" y="2271"/>
                    <a:pt x="1528" y="2142"/>
                    <a:pt x="1557" y="2003"/>
                  </a:cubicBezTo>
                  <a:lnTo>
                    <a:pt x="1567" y="1904"/>
                  </a:lnTo>
                  <a:lnTo>
                    <a:pt x="1577" y="1884"/>
                  </a:lnTo>
                  <a:lnTo>
                    <a:pt x="1577" y="1864"/>
                  </a:lnTo>
                  <a:lnTo>
                    <a:pt x="1577" y="1854"/>
                  </a:lnTo>
                  <a:lnTo>
                    <a:pt x="1577" y="1805"/>
                  </a:lnTo>
                  <a:cubicBezTo>
                    <a:pt x="1587" y="1736"/>
                    <a:pt x="1587" y="1666"/>
                    <a:pt x="1577" y="1607"/>
                  </a:cubicBezTo>
                  <a:cubicBezTo>
                    <a:pt x="1577" y="1468"/>
                    <a:pt x="1557" y="1349"/>
                    <a:pt x="1538" y="1220"/>
                  </a:cubicBezTo>
                  <a:cubicBezTo>
                    <a:pt x="1488" y="982"/>
                    <a:pt x="1409" y="764"/>
                    <a:pt x="1339" y="575"/>
                  </a:cubicBezTo>
                  <a:cubicBezTo>
                    <a:pt x="1270" y="397"/>
                    <a:pt x="1191" y="248"/>
                    <a:pt x="1131" y="149"/>
                  </a:cubicBezTo>
                  <a:cubicBezTo>
                    <a:pt x="1082" y="50"/>
                    <a:pt x="1042" y="0"/>
                    <a:pt x="1042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" name="Google Shape;5220;p39">
              <a:extLst>
                <a:ext uri="{FF2B5EF4-FFF2-40B4-BE49-F238E27FC236}">
                  <a16:creationId xmlns:a16="http://schemas.microsoft.com/office/drawing/2014/main" id="{49B601A3-4C82-076B-16C1-66747BACAFE0}"/>
                </a:ext>
              </a:extLst>
            </p:cNvPr>
            <p:cNvSpPr/>
            <p:nvPr/>
          </p:nvSpPr>
          <p:spPr>
            <a:xfrm>
              <a:off x="-4803909" y="558597"/>
              <a:ext cx="841876" cy="891121"/>
            </a:xfrm>
            <a:custGeom>
              <a:avLst/>
              <a:gdLst/>
              <a:ahLst/>
              <a:cxnLst/>
              <a:rect l="l" t="t" r="r" b="b"/>
              <a:pathLst>
                <a:path w="3402" h="3601" extrusionOk="0">
                  <a:moveTo>
                    <a:pt x="1" y="1"/>
                  </a:moveTo>
                  <a:cubicBezTo>
                    <a:pt x="1" y="1"/>
                    <a:pt x="90" y="21"/>
                    <a:pt x="239" y="60"/>
                  </a:cubicBezTo>
                  <a:cubicBezTo>
                    <a:pt x="387" y="100"/>
                    <a:pt x="596" y="150"/>
                    <a:pt x="853" y="209"/>
                  </a:cubicBezTo>
                  <a:cubicBezTo>
                    <a:pt x="1111" y="259"/>
                    <a:pt x="1409" y="328"/>
                    <a:pt x="1726" y="397"/>
                  </a:cubicBezTo>
                  <a:cubicBezTo>
                    <a:pt x="1875" y="437"/>
                    <a:pt x="2023" y="516"/>
                    <a:pt x="2142" y="635"/>
                  </a:cubicBezTo>
                  <a:cubicBezTo>
                    <a:pt x="2252" y="754"/>
                    <a:pt x="2331" y="903"/>
                    <a:pt x="2370" y="1062"/>
                  </a:cubicBezTo>
                  <a:cubicBezTo>
                    <a:pt x="2390" y="1141"/>
                    <a:pt x="2400" y="1220"/>
                    <a:pt x="2400" y="1310"/>
                  </a:cubicBezTo>
                  <a:cubicBezTo>
                    <a:pt x="2400" y="1399"/>
                    <a:pt x="2410" y="1478"/>
                    <a:pt x="2410" y="1567"/>
                  </a:cubicBezTo>
                  <a:cubicBezTo>
                    <a:pt x="2430" y="1746"/>
                    <a:pt x="2460" y="1914"/>
                    <a:pt x="2509" y="2073"/>
                  </a:cubicBezTo>
                  <a:cubicBezTo>
                    <a:pt x="2589" y="2400"/>
                    <a:pt x="2718" y="2688"/>
                    <a:pt x="2856" y="2916"/>
                  </a:cubicBezTo>
                  <a:cubicBezTo>
                    <a:pt x="2995" y="3144"/>
                    <a:pt x="3134" y="3313"/>
                    <a:pt x="3233" y="3422"/>
                  </a:cubicBezTo>
                  <a:cubicBezTo>
                    <a:pt x="3283" y="3481"/>
                    <a:pt x="3332" y="3521"/>
                    <a:pt x="3362" y="3550"/>
                  </a:cubicBezTo>
                  <a:cubicBezTo>
                    <a:pt x="3367" y="3555"/>
                    <a:pt x="3371" y="3560"/>
                    <a:pt x="3375" y="3564"/>
                  </a:cubicBezTo>
                  <a:lnTo>
                    <a:pt x="3375" y="3564"/>
                  </a:lnTo>
                  <a:cubicBezTo>
                    <a:pt x="3351" y="3532"/>
                    <a:pt x="3310" y="3480"/>
                    <a:pt x="3253" y="3412"/>
                  </a:cubicBezTo>
                  <a:cubicBezTo>
                    <a:pt x="3164" y="3293"/>
                    <a:pt x="3035" y="3104"/>
                    <a:pt x="2916" y="2876"/>
                  </a:cubicBezTo>
                  <a:cubicBezTo>
                    <a:pt x="2797" y="2648"/>
                    <a:pt x="2688" y="2361"/>
                    <a:pt x="2608" y="2053"/>
                  </a:cubicBezTo>
                  <a:cubicBezTo>
                    <a:pt x="2569" y="1895"/>
                    <a:pt x="2539" y="1726"/>
                    <a:pt x="2529" y="1558"/>
                  </a:cubicBezTo>
                  <a:cubicBezTo>
                    <a:pt x="2519" y="1478"/>
                    <a:pt x="2519" y="1389"/>
                    <a:pt x="2519" y="1300"/>
                  </a:cubicBezTo>
                  <a:cubicBezTo>
                    <a:pt x="2519" y="1220"/>
                    <a:pt x="2509" y="1121"/>
                    <a:pt x="2489" y="1032"/>
                  </a:cubicBezTo>
                  <a:cubicBezTo>
                    <a:pt x="2440" y="854"/>
                    <a:pt x="2351" y="685"/>
                    <a:pt x="2222" y="556"/>
                  </a:cubicBezTo>
                  <a:cubicBezTo>
                    <a:pt x="2083" y="427"/>
                    <a:pt x="1924" y="338"/>
                    <a:pt x="1756" y="298"/>
                  </a:cubicBezTo>
                  <a:cubicBezTo>
                    <a:pt x="1587" y="269"/>
                    <a:pt x="1438" y="239"/>
                    <a:pt x="1290" y="209"/>
                  </a:cubicBezTo>
                  <a:cubicBezTo>
                    <a:pt x="1141" y="189"/>
                    <a:pt x="1002" y="159"/>
                    <a:pt x="873" y="140"/>
                  </a:cubicBezTo>
                  <a:cubicBezTo>
                    <a:pt x="606" y="90"/>
                    <a:pt x="397" y="60"/>
                    <a:pt x="239" y="40"/>
                  </a:cubicBezTo>
                  <a:cubicBezTo>
                    <a:pt x="90" y="11"/>
                    <a:pt x="1" y="1"/>
                    <a:pt x="1" y="1"/>
                  </a:cubicBezTo>
                  <a:close/>
                  <a:moveTo>
                    <a:pt x="3375" y="3564"/>
                  </a:moveTo>
                  <a:lnTo>
                    <a:pt x="3375" y="3564"/>
                  </a:lnTo>
                  <a:cubicBezTo>
                    <a:pt x="3393" y="3588"/>
                    <a:pt x="3402" y="3600"/>
                    <a:pt x="3402" y="3600"/>
                  </a:cubicBezTo>
                  <a:cubicBezTo>
                    <a:pt x="3402" y="3600"/>
                    <a:pt x="3395" y="3586"/>
                    <a:pt x="3375" y="3564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" name="Google Shape;5221;p39">
              <a:extLst>
                <a:ext uri="{FF2B5EF4-FFF2-40B4-BE49-F238E27FC236}">
                  <a16:creationId xmlns:a16="http://schemas.microsoft.com/office/drawing/2014/main" id="{56A37D9B-3CA8-79B9-47C7-B4A5DD89E08A}"/>
                </a:ext>
              </a:extLst>
            </p:cNvPr>
            <p:cNvSpPr/>
            <p:nvPr/>
          </p:nvSpPr>
          <p:spPr>
            <a:xfrm>
              <a:off x="-3299820" y="1412598"/>
              <a:ext cx="1072513" cy="942347"/>
            </a:xfrm>
            <a:custGeom>
              <a:avLst/>
              <a:gdLst/>
              <a:ahLst/>
              <a:cxnLst/>
              <a:rect l="l" t="t" r="r" b="b"/>
              <a:pathLst>
                <a:path w="4334" h="3808" extrusionOk="0">
                  <a:moveTo>
                    <a:pt x="4334" y="0"/>
                  </a:moveTo>
                  <a:lnTo>
                    <a:pt x="4334" y="0"/>
                  </a:lnTo>
                  <a:cubicBezTo>
                    <a:pt x="4334" y="0"/>
                    <a:pt x="4046" y="229"/>
                    <a:pt x="3630" y="575"/>
                  </a:cubicBezTo>
                  <a:cubicBezTo>
                    <a:pt x="3432" y="744"/>
                    <a:pt x="3184" y="952"/>
                    <a:pt x="2926" y="1170"/>
                  </a:cubicBezTo>
                  <a:cubicBezTo>
                    <a:pt x="2678" y="1388"/>
                    <a:pt x="2400" y="1626"/>
                    <a:pt x="2133" y="1864"/>
                  </a:cubicBezTo>
                  <a:cubicBezTo>
                    <a:pt x="1865" y="2102"/>
                    <a:pt x="1587" y="2340"/>
                    <a:pt x="1339" y="2568"/>
                  </a:cubicBezTo>
                  <a:cubicBezTo>
                    <a:pt x="1092" y="2787"/>
                    <a:pt x="854" y="3005"/>
                    <a:pt x="655" y="3183"/>
                  </a:cubicBezTo>
                  <a:cubicBezTo>
                    <a:pt x="259" y="3550"/>
                    <a:pt x="1" y="3808"/>
                    <a:pt x="1" y="3808"/>
                  </a:cubicBezTo>
                  <a:cubicBezTo>
                    <a:pt x="1" y="3808"/>
                    <a:pt x="278" y="3580"/>
                    <a:pt x="695" y="3233"/>
                  </a:cubicBezTo>
                  <a:cubicBezTo>
                    <a:pt x="903" y="3054"/>
                    <a:pt x="1141" y="2856"/>
                    <a:pt x="1399" y="2638"/>
                  </a:cubicBezTo>
                  <a:cubicBezTo>
                    <a:pt x="1657" y="2410"/>
                    <a:pt x="1924" y="2182"/>
                    <a:pt x="2202" y="1944"/>
                  </a:cubicBezTo>
                  <a:cubicBezTo>
                    <a:pt x="2470" y="1706"/>
                    <a:pt x="2737" y="1468"/>
                    <a:pt x="2985" y="1240"/>
                  </a:cubicBezTo>
                  <a:cubicBezTo>
                    <a:pt x="3243" y="1012"/>
                    <a:pt x="3471" y="803"/>
                    <a:pt x="3669" y="615"/>
                  </a:cubicBezTo>
                  <a:cubicBezTo>
                    <a:pt x="4066" y="248"/>
                    <a:pt x="4334" y="1"/>
                    <a:pt x="43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" name="Google Shape;5222;p39">
              <a:extLst>
                <a:ext uri="{FF2B5EF4-FFF2-40B4-BE49-F238E27FC236}">
                  <a16:creationId xmlns:a16="http://schemas.microsoft.com/office/drawing/2014/main" id="{A6807A06-6391-45D8-2254-40ED847B4ACA}"/>
                </a:ext>
              </a:extLst>
            </p:cNvPr>
            <p:cNvSpPr/>
            <p:nvPr/>
          </p:nvSpPr>
          <p:spPr>
            <a:xfrm>
              <a:off x="-4965751" y="2075062"/>
              <a:ext cx="1060140" cy="1364522"/>
            </a:xfrm>
            <a:custGeom>
              <a:avLst/>
              <a:gdLst/>
              <a:ahLst/>
              <a:cxnLst/>
              <a:rect l="l" t="t" r="r" b="b"/>
              <a:pathLst>
                <a:path w="4284" h="5514" extrusionOk="0">
                  <a:moveTo>
                    <a:pt x="1061" y="0"/>
                  </a:moveTo>
                  <a:cubicBezTo>
                    <a:pt x="1061" y="0"/>
                    <a:pt x="1240" y="20"/>
                    <a:pt x="1547" y="70"/>
                  </a:cubicBezTo>
                  <a:cubicBezTo>
                    <a:pt x="1854" y="100"/>
                    <a:pt x="2291" y="159"/>
                    <a:pt x="2826" y="229"/>
                  </a:cubicBezTo>
                  <a:cubicBezTo>
                    <a:pt x="2955" y="238"/>
                    <a:pt x="3094" y="258"/>
                    <a:pt x="3233" y="268"/>
                  </a:cubicBezTo>
                  <a:cubicBezTo>
                    <a:pt x="3302" y="278"/>
                    <a:pt x="3381" y="288"/>
                    <a:pt x="3451" y="298"/>
                  </a:cubicBezTo>
                  <a:cubicBezTo>
                    <a:pt x="3491" y="298"/>
                    <a:pt x="3530" y="308"/>
                    <a:pt x="3560" y="308"/>
                  </a:cubicBezTo>
                  <a:cubicBezTo>
                    <a:pt x="3600" y="318"/>
                    <a:pt x="3619" y="318"/>
                    <a:pt x="3649" y="338"/>
                  </a:cubicBezTo>
                  <a:cubicBezTo>
                    <a:pt x="3679" y="348"/>
                    <a:pt x="3699" y="367"/>
                    <a:pt x="3709" y="397"/>
                  </a:cubicBezTo>
                  <a:cubicBezTo>
                    <a:pt x="3728" y="417"/>
                    <a:pt x="3738" y="457"/>
                    <a:pt x="3748" y="486"/>
                  </a:cubicBezTo>
                  <a:cubicBezTo>
                    <a:pt x="3768" y="566"/>
                    <a:pt x="3798" y="635"/>
                    <a:pt x="3818" y="714"/>
                  </a:cubicBezTo>
                  <a:cubicBezTo>
                    <a:pt x="3857" y="863"/>
                    <a:pt x="3907" y="1022"/>
                    <a:pt x="3937" y="1180"/>
                  </a:cubicBezTo>
                  <a:cubicBezTo>
                    <a:pt x="4085" y="1825"/>
                    <a:pt x="4145" y="2529"/>
                    <a:pt x="4076" y="3233"/>
                  </a:cubicBezTo>
                  <a:cubicBezTo>
                    <a:pt x="4056" y="3580"/>
                    <a:pt x="3996" y="3927"/>
                    <a:pt x="3927" y="4264"/>
                  </a:cubicBezTo>
                  <a:cubicBezTo>
                    <a:pt x="3887" y="4433"/>
                    <a:pt x="3838" y="4591"/>
                    <a:pt x="3788" y="4760"/>
                  </a:cubicBezTo>
                  <a:lnTo>
                    <a:pt x="3748" y="4879"/>
                  </a:lnTo>
                  <a:cubicBezTo>
                    <a:pt x="3738" y="4918"/>
                    <a:pt x="3719" y="4968"/>
                    <a:pt x="3709" y="4988"/>
                  </a:cubicBezTo>
                  <a:cubicBezTo>
                    <a:pt x="3679" y="5047"/>
                    <a:pt x="3629" y="5077"/>
                    <a:pt x="3560" y="5077"/>
                  </a:cubicBezTo>
                  <a:cubicBezTo>
                    <a:pt x="2896" y="5147"/>
                    <a:pt x="2281" y="5226"/>
                    <a:pt x="1755" y="5285"/>
                  </a:cubicBezTo>
                  <a:cubicBezTo>
                    <a:pt x="1230" y="5345"/>
                    <a:pt x="784" y="5404"/>
                    <a:pt x="476" y="5444"/>
                  </a:cubicBezTo>
                  <a:cubicBezTo>
                    <a:pt x="169" y="5484"/>
                    <a:pt x="0" y="5513"/>
                    <a:pt x="0" y="5513"/>
                  </a:cubicBezTo>
                  <a:cubicBezTo>
                    <a:pt x="0" y="5513"/>
                    <a:pt x="169" y="5494"/>
                    <a:pt x="486" y="5474"/>
                  </a:cubicBezTo>
                  <a:cubicBezTo>
                    <a:pt x="794" y="5454"/>
                    <a:pt x="1230" y="5414"/>
                    <a:pt x="1765" y="5375"/>
                  </a:cubicBezTo>
                  <a:cubicBezTo>
                    <a:pt x="2291" y="5325"/>
                    <a:pt x="2915" y="5275"/>
                    <a:pt x="3570" y="5206"/>
                  </a:cubicBezTo>
                  <a:cubicBezTo>
                    <a:pt x="3669" y="5206"/>
                    <a:pt x="3788" y="5147"/>
                    <a:pt x="3828" y="5057"/>
                  </a:cubicBezTo>
                  <a:cubicBezTo>
                    <a:pt x="3857" y="4998"/>
                    <a:pt x="3867" y="4968"/>
                    <a:pt x="3877" y="4918"/>
                  </a:cubicBezTo>
                  <a:lnTo>
                    <a:pt x="3917" y="4799"/>
                  </a:lnTo>
                  <a:cubicBezTo>
                    <a:pt x="3966" y="4641"/>
                    <a:pt x="4026" y="4472"/>
                    <a:pt x="4066" y="4294"/>
                  </a:cubicBezTo>
                  <a:cubicBezTo>
                    <a:pt x="4145" y="3957"/>
                    <a:pt x="4204" y="3600"/>
                    <a:pt x="4234" y="3243"/>
                  </a:cubicBezTo>
                  <a:cubicBezTo>
                    <a:pt x="4284" y="2529"/>
                    <a:pt x="4224" y="1805"/>
                    <a:pt x="4066" y="1151"/>
                  </a:cubicBezTo>
                  <a:cubicBezTo>
                    <a:pt x="4026" y="992"/>
                    <a:pt x="3986" y="833"/>
                    <a:pt x="3937" y="675"/>
                  </a:cubicBezTo>
                  <a:cubicBezTo>
                    <a:pt x="3907" y="605"/>
                    <a:pt x="3887" y="526"/>
                    <a:pt x="3857" y="457"/>
                  </a:cubicBezTo>
                  <a:cubicBezTo>
                    <a:pt x="3847" y="417"/>
                    <a:pt x="3838" y="377"/>
                    <a:pt x="3808" y="328"/>
                  </a:cubicBezTo>
                  <a:cubicBezTo>
                    <a:pt x="3778" y="288"/>
                    <a:pt x="3748" y="258"/>
                    <a:pt x="3699" y="238"/>
                  </a:cubicBezTo>
                  <a:cubicBezTo>
                    <a:pt x="3669" y="219"/>
                    <a:pt x="3609" y="209"/>
                    <a:pt x="3570" y="209"/>
                  </a:cubicBezTo>
                  <a:cubicBezTo>
                    <a:pt x="3540" y="199"/>
                    <a:pt x="3500" y="199"/>
                    <a:pt x="3461" y="199"/>
                  </a:cubicBezTo>
                  <a:cubicBezTo>
                    <a:pt x="3391" y="189"/>
                    <a:pt x="3312" y="179"/>
                    <a:pt x="3243" y="179"/>
                  </a:cubicBezTo>
                  <a:cubicBezTo>
                    <a:pt x="3104" y="159"/>
                    <a:pt x="2965" y="149"/>
                    <a:pt x="2836" y="139"/>
                  </a:cubicBezTo>
                  <a:cubicBezTo>
                    <a:pt x="2301" y="90"/>
                    <a:pt x="1864" y="60"/>
                    <a:pt x="1547" y="40"/>
                  </a:cubicBezTo>
                  <a:cubicBezTo>
                    <a:pt x="1240" y="10"/>
                    <a:pt x="1061" y="0"/>
                    <a:pt x="106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5223;p39">
              <a:extLst>
                <a:ext uri="{FF2B5EF4-FFF2-40B4-BE49-F238E27FC236}">
                  <a16:creationId xmlns:a16="http://schemas.microsoft.com/office/drawing/2014/main" id="{2001A3C7-25B1-97D9-3BED-731A4FA3DFDF}"/>
                </a:ext>
              </a:extLst>
            </p:cNvPr>
            <p:cNvSpPr/>
            <p:nvPr/>
          </p:nvSpPr>
          <p:spPr>
            <a:xfrm>
              <a:off x="-5750956" y="2303225"/>
              <a:ext cx="113092" cy="881223"/>
            </a:xfrm>
            <a:custGeom>
              <a:avLst/>
              <a:gdLst/>
              <a:ahLst/>
              <a:cxnLst/>
              <a:rect l="l" t="t" r="r" b="b"/>
              <a:pathLst>
                <a:path w="457" h="3561" extrusionOk="0">
                  <a:moveTo>
                    <a:pt x="457" y="1"/>
                  </a:moveTo>
                  <a:lnTo>
                    <a:pt x="457" y="1"/>
                  </a:lnTo>
                  <a:cubicBezTo>
                    <a:pt x="298" y="40"/>
                    <a:pt x="169" y="179"/>
                    <a:pt x="139" y="338"/>
                  </a:cubicBezTo>
                  <a:cubicBezTo>
                    <a:pt x="109" y="496"/>
                    <a:pt x="80" y="655"/>
                    <a:pt x="60" y="814"/>
                  </a:cubicBezTo>
                  <a:cubicBezTo>
                    <a:pt x="20" y="1131"/>
                    <a:pt x="10" y="1458"/>
                    <a:pt x="0" y="1775"/>
                  </a:cubicBezTo>
                  <a:cubicBezTo>
                    <a:pt x="10" y="2093"/>
                    <a:pt x="20" y="2420"/>
                    <a:pt x="60" y="2737"/>
                  </a:cubicBezTo>
                  <a:cubicBezTo>
                    <a:pt x="80" y="2896"/>
                    <a:pt x="109" y="3055"/>
                    <a:pt x="139" y="3213"/>
                  </a:cubicBezTo>
                  <a:cubicBezTo>
                    <a:pt x="169" y="3382"/>
                    <a:pt x="298" y="3521"/>
                    <a:pt x="457" y="3560"/>
                  </a:cubicBezTo>
                  <a:cubicBezTo>
                    <a:pt x="308" y="3491"/>
                    <a:pt x="209" y="3352"/>
                    <a:pt x="199" y="3203"/>
                  </a:cubicBezTo>
                  <a:cubicBezTo>
                    <a:pt x="179" y="3045"/>
                    <a:pt x="169" y="2886"/>
                    <a:pt x="159" y="2727"/>
                  </a:cubicBezTo>
                  <a:cubicBezTo>
                    <a:pt x="149" y="2569"/>
                    <a:pt x="139" y="2410"/>
                    <a:pt x="129" y="2251"/>
                  </a:cubicBezTo>
                  <a:cubicBezTo>
                    <a:pt x="129" y="2093"/>
                    <a:pt x="129" y="1934"/>
                    <a:pt x="129" y="1775"/>
                  </a:cubicBezTo>
                  <a:cubicBezTo>
                    <a:pt x="129" y="1617"/>
                    <a:pt x="129" y="1458"/>
                    <a:pt x="129" y="1300"/>
                  </a:cubicBezTo>
                  <a:cubicBezTo>
                    <a:pt x="139" y="1141"/>
                    <a:pt x="149" y="982"/>
                    <a:pt x="159" y="824"/>
                  </a:cubicBezTo>
                  <a:cubicBezTo>
                    <a:pt x="169" y="665"/>
                    <a:pt x="179" y="506"/>
                    <a:pt x="199" y="348"/>
                  </a:cubicBezTo>
                  <a:cubicBezTo>
                    <a:pt x="209" y="199"/>
                    <a:pt x="308" y="60"/>
                    <a:pt x="45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" name="Google Shape;5224;p39">
              <a:extLst>
                <a:ext uri="{FF2B5EF4-FFF2-40B4-BE49-F238E27FC236}">
                  <a16:creationId xmlns:a16="http://schemas.microsoft.com/office/drawing/2014/main" id="{DDF3C073-F557-78A6-8EEF-2F9021780F53}"/>
                </a:ext>
              </a:extLst>
            </p:cNvPr>
            <p:cNvSpPr/>
            <p:nvPr/>
          </p:nvSpPr>
          <p:spPr>
            <a:xfrm>
              <a:off x="-2293630" y="927320"/>
              <a:ext cx="368228" cy="218017"/>
            </a:xfrm>
            <a:custGeom>
              <a:avLst/>
              <a:gdLst/>
              <a:ahLst/>
              <a:cxnLst/>
              <a:rect l="l" t="t" r="r" b="b"/>
              <a:pathLst>
                <a:path w="1488" h="881" extrusionOk="0">
                  <a:moveTo>
                    <a:pt x="940" y="1"/>
                  </a:moveTo>
                  <a:cubicBezTo>
                    <a:pt x="897" y="1"/>
                    <a:pt x="858" y="8"/>
                    <a:pt x="823" y="18"/>
                  </a:cubicBezTo>
                  <a:cubicBezTo>
                    <a:pt x="744" y="48"/>
                    <a:pt x="674" y="107"/>
                    <a:pt x="625" y="157"/>
                  </a:cubicBezTo>
                  <a:cubicBezTo>
                    <a:pt x="575" y="206"/>
                    <a:pt x="536" y="266"/>
                    <a:pt x="486" y="305"/>
                  </a:cubicBezTo>
                  <a:cubicBezTo>
                    <a:pt x="387" y="405"/>
                    <a:pt x="307" y="504"/>
                    <a:pt x="238" y="583"/>
                  </a:cubicBezTo>
                  <a:cubicBezTo>
                    <a:pt x="89" y="742"/>
                    <a:pt x="0" y="861"/>
                    <a:pt x="0" y="861"/>
                  </a:cubicBezTo>
                  <a:cubicBezTo>
                    <a:pt x="0" y="861"/>
                    <a:pt x="119" y="772"/>
                    <a:pt x="278" y="623"/>
                  </a:cubicBezTo>
                  <a:cubicBezTo>
                    <a:pt x="357" y="553"/>
                    <a:pt x="456" y="474"/>
                    <a:pt x="555" y="375"/>
                  </a:cubicBezTo>
                  <a:cubicBezTo>
                    <a:pt x="595" y="325"/>
                    <a:pt x="655" y="286"/>
                    <a:pt x="704" y="236"/>
                  </a:cubicBezTo>
                  <a:cubicBezTo>
                    <a:pt x="754" y="177"/>
                    <a:pt x="793" y="147"/>
                    <a:pt x="853" y="127"/>
                  </a:cubicBezTo>
                  <a:cubicBezTo>
                    <a:pt x="886" y="111"/>
                    <a:pt x="921" y="103"/>
                    <a:pt x="953" y="103"/>
                  </a:cubicBezTo>
                  <a:cubicBezTo>
                    <a:pt x="980" y="103"/>
                    <a:pt x="1004" y="108"/>
                    <a:pt x="1021" y="117"/>
                  </a:cubicBezTo>
                  <a:cubicBezTo>
                    <a:pt x="1071" y="137"/>
                    <a:pt x="1081" y="186"/>
                    <a:pt x="1101" y="256"/>
                  </a:cubicBezTo>
                  <a:cubicBezTo>
                    <a:pt x="1140" y="395"/>
                    <a:pt x="1200" y="504"/>
                    <a:pt x="1259" y="603"/>
                  </a:cubicBezTo>
                  <a:cubicBezTo>
                    <a:pt x="1319" y="692"/>
                    <a:pt x="1378" y="762"/>
                    <a:pt x="1418" y="811"/>
                  </a:cubicBezTo>
                  <a:cubicBezTo>
                    <a:pt x="1458" y="861"/>
                    <a:pt x="1487" y="881"/>
                    <a:pt x="1487" y="881"/>
                  </a:cubicBezTo>
                  <a:cubicBezTo>
                    <a:pt x="1487" y="881"/>
                    <a:pt x="1468" y="851"/>
                    <a:pt x="1438" y="801"/>
                  </a:cubicBezTo>
                  <a:cubicBezTo>
                    <a:pt x="1398" y="742"/>
                    <a:pt x="1359" y="672"/>
                    <a:pt x="1309" y="573"/>
                  </a:cubicBezTo>
                  <a:cubicBezTo>
                    <a:pt x="1259" y="474"/>
                    <a:pt x="1220" y="365"/>
                    <a:pt x="1190" y="236"/>
                  </a:cubicBezTo>
                  <a:cubicBezTo>
                    <a:pt x="1180" y="186"/>
                    <a:pt x="1160" y="68"/>
                    <a:pt x="1071" y="28"/>
                  </a:cubicBezTo>
                  <a:cubicBezTo>
                    <a:pt x="1026" y="8"/>
                    <a:pt x="982" y="1"/>
                    <a:pt x="94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" name="Google Shape;5225;p39">
              <a:extLst>
                <a:ext uri="{FF2B5EF4-FFF2-40B4-BE49-F238E27FC236}">
                  <a16:creationId xmlns:a16="http://schemas.microsoft.com/office/drawing/2014/main" id="{CA2F2AE3-E5E3-4970-C3DF-EC6503044C63}"/>
                </a:ext>
              </a:extLst>
            </p:cNvPr>
            <p:cNvSpPr/>
            <p:nvPr/>
          </p:nvSpPr>
          <p:spPr>
            <a:xfrm>
              <a:off x="-5422075" y="1547467"/>
              <a:ext cx="544918" cy="203911"/>
            </a:xfrm>
            <a:custGeom>
              <a:avLst/>
              <a:gdLst/>
              <a:ahLst/>
              <a:cxnLst/>
              <a:rect l="l" t="t" r="r" b="b"/>
              <a:pathLst>
                <a:path w="2202" h="824" extrusionOk="0">
                  <a:moveTo>
                    <a:pt x="863" y="1"/>
                  </a:moveTo>
                  <a:cubicBezTo>
                    <a:pt x="704" y="1"/>
                    <a:pt x="555" y="1"/>
                    <a:pt x="426" y="11"/>
                  </a:cubicBezTo>
                  <a:cubicBezTo>
                    <a:pt x="179" y="21"/>
                    <a:pt x="0" y="30"/>
                    <a:pt x="0" y="30"/>
                  </a:cubicBezTo>
                  <a:cubicBezTo>
                    <a:pt x="0" y="30"/>
                    <a:pt x="179" y="40"/>
                    <a:pt x="426" y="60"/>
                  </a:cubicBezTo>
                  <a:cubicBezTo>
                    <a:pt x="555" y="70"/>
                    <a:pt x="704" y="70"/>
                    <a:pt x="863" y="80"/>
                  </a:cubicBezTo>
                  <a:cubicBezTo>
                    <a:pt x="1021" y="90"/>
                    <a:pt x="1190" y="90"/>
                    <a:pt x="1358" y="100"/>
                  </a:cubicBezTo>
                  <a:cubicBezTo>
                    <a:pt x="1527" y="100"/>
                    <a:pt x="1696" y="110"/>
                    <a:pt x="1854" y="110"/>
                  </a:cubicBezTo>
                  <a:cubicBezTo>
                    <a:pt x="1864" y="110"/>
                    <a:pt x="1874" y="110"/>
                    <a:pt x="1874" y="120"/>
                  </a:cubicBezTo>
                  <a:cubicBezTo>
                    <a:pt x="1884" y="120"/>
                    <a:pt x="1884" y="120"/>
                    <a:pt x="1894" y="149"/>
                  </a:cubicBezTo>
                  <a:cubicBezTo>
                    <a:pt x="1904" y="179"/>
                    <a:pt x="1924" y="219"/>
                    <a:pt x="1934" y="249"/>
                  </a:cubicBezTo>
                  <a:cubicBezTo>
                    <a:pt x="1963" y="318"/>
                    <a:pt x="1993" y="377"/>
                    <a:pt x="2013" y="437"/>
                  </a:cubicBezTo>
                  <a:cubicBezTo>
                    <a:pt x="2112" y="675"/>
                    <a:pt x="2201" y="824"/>
                    <a:pt x="2201" y="824"/>
                  </a:cubicBezTo>
                  <a:cubicBezTo>
                    <a:pt x="2201" y="824"/>
                    <a:pt x="2162" y="655"/>
                    <a:pt x="2092" y="417"/>
                  </a:cubicBezTo>
                  <a:cubicBezTo>
                    <a:pt x="2072" y="348"/>
                    <a:pt x="2053" y="288"/>
                    <a:pt x="2023" y="219"/>
                  </a:cubicBezTo>
                  <a:cubicBezTo>
                    <a:pt x="2013" y="179"/>
                    <a:pt x="2003" y="149"/>
                    <a:pt x="1993" y="110"/>
                  </a:cubicBezTo>
                  <a:cubicBezTo>
                    <a:pt x="1983" y="100"/>
                    <a:pt x="1973" y="60"/>
                    <a:pt x="1953" y="40"/>
                  </a:cubicBezTo>
                  <a:cubicBezTo>
                    <a:pt x="1924" y="21"/>
                    <a:pt x="1894" y="1"/>
                    <a:pt x="1864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5226;p39">
              <a:extLst>
                <a:ext uri="{FF2B5EF4-FFF2-40B4-BE49-F238E27FC236}">
                  <a16:creationId xmlns:a16="http://schemas.microsoft.com/office/drawing/2014/main" id="{D8558E9E-62CF-D65D-D3B9-30656CAFC2E5}"/>
                </a:ext>
              </a:extLst>
            </p:cNvPr>
            <p:cNvSpPr/>
            <p:nvPr/>
          </p:nvSpPr>
          <p:spPr>
            <a:xfrm>
              <a:off x="-4313187" y="2283675"/>
              <a:ext cx="32170" cy="920322"/>
            </a:xfrm>
            <a:custGeom>
              <a:avLst/>
              <a:gdLst/>
              <a:ahLst/>
              <a:cxnLst/>
              <a:rect l="l" t="t" r="r" b="b"/>
              <a:pathLst>
                <a:path w="130" h="3719" extrusionOk="0">
                  <a:moveTo>
                    <a:pt x="60" y="0"/>
                  </a:moveTo>
                  <a:cubicBezTo>
                    <a:pt x="60" y="0"/>
                    <a:pt x="40" y="228"/>
                    <a:pt x="31" y="585"/>
                  </a:cubicBezTo>
                  <a:cubicBezTo>
                    <a:pt x="21" y="754"/>
                    <a:pt x="11" y="962"/>
                    <a:pt x="11" y="1180"/>
                  </a:cubicBezTo>
                  <a:cubicBezTo>
                    <a:pt x="1" y="1398"/>
                    <a:pt x="1" y="1626"/>
                    <a:pt x="1" y="1864"/>
                  </a:cubicBezTo>
                  <a:cubicBezTo>
                    <a:pt x="1" y="2092"/>
                    <a:pt x="1" y="2320"/>
                    <a:pt x="11" y="2539"/>
                  </a:cubicBezTo>
                  <a:cubicBezTo>
                    <a:pt x="11" y="2757"/>
                    <a:pt x="21" y="2965"/>
                    <a:pt x="31" y="3143"/>
                  </a:cubicBezTo>
                  <a:cubicBezTo>
                    <a:pt x="40" y="3490"/>
                    <a:pt x="60" y="3719"/>
                    <a:pt x="60" y="3719"/>
                  </a:cubicBezTo>
                  <a:cubicBezTo>
                    <a:pt x="60" y="3719"/>
                    <a:pt x="80" y="3490"/>
                    <a:pt x="100" y="3143"/>
                  </a:cubicBezTo>
                  <a:cubicBezTo>
                    <a:pt x="100" y="2965"/>
                    <a:pt x="110" y="2757"/>
                    <a:pt x="120" y="2539"/>
                  </a:cubicBezTo>
                  <a:cubicBezTo>
                    <a:pt x="120" y="2320"/>
                    <a:pt x="120" y="2092"/>
                    <a:pt x="130" y="1864"/>
                  </a:cubicBezTo>
                  <a:cubicBezTo>
                    <a:pt x="120" y="1626"/>
                    <a:pt x="120" y="1398"/>
                    <a:pt x="120" y="1180"/>
                  </a:cubicBezTo>
                  <a:cubicBezTo>
                    <a:pt x="110" y="962"/>
                    <a:pt x="100" y="754"/>
                    <a:pt x="100" y="585"/>
                  </a:cubicBezTo>
                  <a:cubicBezTo>
                    <a:pt x="80" y="228"/>
                    <a:pt x="60" y="0"/>
                    <a:pt x="6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5227;p39">
              <a:extLst>
                <a:ext uri="{FF2B5EF4-FFF2-40B4-BE49-F238E27FC236}">
                  <a16:creationId xmlns:a16="http://schemas.microsoft.com/office/drawing/2014/main" id="{B2586361-616E-5F8B-BCB5-A72499DF92A0}"/>
                </a:ext>
              </a:extLst>
            </p:cNvPr>
            <p:cNvSpPr/>
            <p:nvPr/>
          </p:nvSpPr>
          <p:spPr>
            <a:xfrm>
              <a:off x="-3589354" y="1495994"/>
              <a:ext cx="397924" cy="692160"/>
            </a:xfrm>
            <a:custGeom>
              <a:avLst/>
              <a:gdLst/>
              <a:ahLst/>
              <a:cxnLst/>
              <a:rect l="l" t="t" r="r" b="b"/>
              <a:pathLst>
                <a:path w="1608" h="2797" extrusionOk="0">
                  <a:moveTo>
                    <a:pt x="1" y="0"/>
                  </a:moveTo>
                  <a:lnTo>
                    <a:pt x="1" y="0"/>
                  </a:lnTo>
                  <a:cubicBezTo>
                    <a:pt x="70" y="447"/>
                    <a:pt x="259" y="873"/>
                    <a:pt x="536" y="1220"/>
                  </a:cubicBezTo>
                  <a:cubicBezTo>
                    <a:pt x="883" y="1646"/>
                    <a:pt x="1260" y="2202"/>
                    <a:pt x="1518" y="2797"/>
                  </a:cubicBezTo>
                  <a:cubicBezTo>
                    <a:pt x="1548" y="2777"/>
                    <a:pt x="1577" y="2747"/>
                    <a:pt x="1607" y="2717"/>
                  </a:cubicBezTo>
                  <a:cubicBezTo>
                    <a:pt x="1349" y="2112"/>
                    <a:pt x="973" y="1567"/>
                    <a:pt x="635" y="1151"/>
                  </a:cubicBezTo>
                  <a:cubicBezTo>
                    <a:pt x="397" y="853"/>
                    <a:pt x="229" y="506"/>
                    <a:pt x="150" y="129"/>
                  </a:cubicBezTo>
                  <a:cubicBezTo>
                    <a:pt x="100" y="90"/>
                    <a:pt x="50" y="4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5228;p39">
              <a:extLst>
                <a:ext uri="{FF2B5EF4-FFF2-40B4-BE49-F238E27FC236}">
                  <a16:creationId xmlns:a16="http://schemas.microsoft.com/office/drawing/2014/main" id="{7EF0CDDC-ACCE-B907-1348-B4DA50304D65}"/>
                </a:ext>
              </a:extLst>
            </p:cNvPr>
            <p:cNvSpPr/>
            <p:nvPr/>
          </p:nvSpPr>
          <p:spPr>
            <a:xfrm>
              <a:off x="-3142680" y="2862743"/>
              <a:ext cx="29696" cy="503096"/>
            </a:xfrm>
            <a:custGeom>
              <a:avLst/>
              <a:gdLst/>
              <a:ahLst/>
              <a:cxnLst/>
              <a:rect l="l" t="t" r="r" b="b"/>
              <a:pathLst>
                <a:path w="120" h="2033" extrusionOk="0">
                  <a:moveTo>
                    <a:pt x="119" y="0"/>
                  </a:moveTo>
                  <a:lnTo>
                    <a:pt x="80" y="50"/>
                  </a:lnTo>
                  <a:cubicBezTo>
                    <a:pt x="50" y="80"/>
                    <a:pt x="30" y="99"/>
                    <a:pt x="0" y="129"/>
                  </a:cubicBezTo>
                  <a:lnTo>
                    <a:pt x="0" y="2003"/>
                  </a:lnTo>
                  <a:cubicBezTo>
                    <a:pt x="10" y="2003"/>
                    <a:pt x="30" y="2003"/>
                    <a:pt x="40" y="2013"/>
                  </a:cubicBezTo>
                  <a:cubicBezTo>
                    <a:pt x="70" y="2013"/>
                    <a:pt x="100" y="2023"/>
                    <a:pt x="119" y="2033"/>
                  </a:cubicBezTo>
                  <a:lnTo>
                    <a:pt x="119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5229;p39">
              <a:extLst>
                <a:ext uri="{FF2B5EF4-FFF2-40B4-BE49-F238E27FC236}">
                  <a16:creationId xmlns:a16="http://schemas.microsoft.com/office/drawing/2014/main" id="{F5BC8C86-1290-F06D-6C1F-9BF99428F8AF}"/>
                </a:ext>
              </a:extLst>
            </p:cNvPr>
            <p:cNvSpPr/>
            <p:nvPr/>
          </p:nvSpPr>
          <p:spPr>
            <a:xfrm>
              <a:off x="-3645776" y="2033241"/>
              <a:ext cx="910671" cy="942842"/>
            </a:xfrm>
            <a:custGeom>
              <a:avLst/>
              <a:gdLst/>
              <a:ahLst/>
              <a:cxnLst/>
              <a:rect l="l" t="t" r="r" b="b"/>
              <a:pathLst>
                <a:path w="3680" h="3810" extrusionOk="0">
                  <a:moveTo>
                    <a:pt x="2509" y="1"/>
                  </a:moveTo>
                  <a:cubicBezTo>
                    <a:pt x="2351" y="130"/>
                    <a:pt x="2172" y="269"/>
                    <a:pt x="1984" y="427"/>
                  </a:cubicBezTo>
                  <a:cubicBezTo>
                    <a:pt x="1587" y="764"/>
                    <a:pt x="1101" y="1161"/>
                    <a:pt x="606" y="1587"/>
                  </a:cubicBezTo>
                  <a:cubicBezTo>
                    <a:pt x="536" y="1637"/>
                    <a:pt x="477" y="1687"/>
                    <a:pt x="407" y="1756"/>
                  </a:cubicBezTo>
                  <a:cubicBezTo>
                    <a:pt x="348" y="1806"/>
                    <a:pt x="278" y="1885"/>
                    <a:pt x="229" y="1954"/>
                  </a:cubicBezTo>
                  <a:cubicBezTo>
                    <a:pt x="120" y="2113"/>
                    <a:pt x="50" y="2291"/>
                    <a:pt x="31" y="2480"/>
                  </a:cubicBezTo>
                  <a:cubicBezTo>
                    <a:pt x="11" y="2678"/>
                    <a:pt x="31" y="2866"/>
                    <a:pt x="100" y="3055"/>
                  </a:cubicBezTo>
                  <a:cubicBezTo>
                    <a:pt x="169" y="3233"/>
                    <a:pt x="288" y="3402"/>
                    <a:pt x="427" y="3521"/>
                  </a:cubicBezTo>
                  <a:cubicBezTo>
                    <a:pt x="643" y="3715"/>
                    <a:pt x="926" y="3810"/>
                    <a:pt x="1205" y="3810"/>
                  </a:cubicBezTo>
                  <a:cubicBezTo>
                    <a:pt x="1311" y="3810"/>
                    <a:pt x="1417" y="3796"/>
                    <a:pt x="1518" y="3769"/>
                  </a:cubicBezTo>
                  <a:cubicBezTo>
                    <a:pt x="1706" y="3719"/>
                    <a:pt x="1875" y="3630"/>
                    <a:pt x="2014" y="3501"/>
                  </a:cubicBezTo>
                  <a:cubicBezTo>
                    <a:pt x="2043" y="3471"/>
                    <a:pt x="2073" y="3432"/>
                    <a:pt x="2113" y="3402"/>
                  </a:cubicBezTo>
                  <a:lnTo>
                    <a:pt x="2192" y="3303"/>
                  </a:lnTo>
                  <a:cubicBezTo>
                    <a:pt x="2242" y="3243"/>
                    <a:pt x="2301" y="3174"/>
                    <a:pt x="2351" y="3114"/>
                  </a:cubicBezTo>
                  <a:cubicBezTo>
                    <a:pt x="2787" y="2609"/>
                    <a:pt x="3174" y="2133"/>
                    <a:pt x="3511" y="1726"/>
                  </a:cubicBezTo>
                  <a:cubicBezTo>
                    <a:pt x="3570" y="1657"/>
                    <a:pt x="3620" y="1597"/>
                    <a:pt x="3679" y="1528"/>
                  </a:cubicBezTo>
                  <a:cubicBezTo>
                    <a:pt x="3669" y="1508"/>
                    <a:pt x="3660" y="1498"/>
                    <a:pt x="3650" y="1478"/>
                  </a:cubicBezTo>
                  <a:lnTo>
                    <a:pt x="2033" y="3332"/>
                  </a:lnTo>
                  <a:cubicBezTo>
                    <a:pt x="1817" y="3579"/>
                    <a:pt x="1519" y="3704"/>
                    <a:pt x="1219" y="3704"/>
                  </a:cubicBezTo>
                  <a:cubicBezTo>
                    <a:pt x="941" y="3704"/>
                    <a:pt x="662" y="3597"/>
                    <a:pt x="447" y="3382"/>
                  </a:cubicBezTo>
                  <a:cubicBezTo>
                    <a:pt x="1" y="2936"/>
                    <a:pt x="31" y="2212"/>
                    <a:pt x="506" y="1806"/>
                  </a:cubicBezTo>
                  <a:lnTo>
                    <a:pt x="2539" y="31"/>
                  </a:lnTo>
                  <a:cubicBezTo>
                    <a:pt x="2529" y="21"/>
                    <a:pt x="2519" y="11"/>
                    <a:pt x="250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5230;p39">
              <a:extLst>
                <a:ext uri="{FF2B5EF4-FFF2-40B4-BE49-F238E27FC236}">
                  <a16:creationId xmlns:a16="http://schemas.microsoft.com/office/drawing/2014/main" id="{B03B96E0-AD71-2A7C-04F6-ADF56E2AB66A}"/>
                </a:ext>
              </a:extLst>
            </p:cNvPr>
            <p:cNvSpPr/>
            <p:nvPr/>
          </p:nvSpPr>
          <p:spPr>
            <a:xfrm>
              <a:off x="-3069183" y="1854323"/>
              <a:ext cx="554817" cy="549867"/>
            </a:xfrm>
            <a:custGeom>
              <a:avLst/>
              <a:gdLst/>
              <a:ahLst/>
              <a:cxnLst/>
              <a:rect l="l" t="t" r="r" b="b"/>
              <a:pathLst>
                <a:path w="2242" h="2222" extrusionOk="0">
                  <a:moveTo>
                    <a:pt x="2063" y="0"/>
                  </a:moveTo>
                  <a:cubicBezTo>
                    <a:pt x="2024" y="0"/>
                    <a:pt x="1984" y="20"/>
                    <a:pt x="1964" y="40"/>
                  </a:cubicBezTo>
                  <a:lnTo>
                    <a:pt x="120" y="1646"/>
                  </a:lnTo>
                  <a:cubicBezTo>
                    <a:pt x="50" y="1706"/>
                    <a:pt x="11" y="1785"/>
                    <a:pt x="1" y="1884"/>
                  </a:cubicBezTo>
                  <a:cubicBezTo>
                    <a:pt x="1" y="1973"/>
                    <a:pt x="31" y="2062"/>
                    <a:pt x="100" y="2122"/>
                  </a:cubicBezTo>
                  <a:cubicBezTo>
                    <a:pt x="160" y="2191"/>
                    <a:pt x="249" y="2221"/>
                    <a:pt x="338" y="2221"/>
                  </a:cubicBezTo>
                  <a:cubicBezTo>
                    <a:pt x="427" y="2221"/>
                    <a:pt x="526" y="2181"/>
                    <a:pt x="586" y="2112"/>
                  </a:cubicBezTo>
                  <a:lnTo>
                    <a:pt x="2182" y="268"/>
                  </a:lnTo>
                  <a:cubicBezTo>
                    <a:pt x="2242" y="198"/>
                    <a:pt x="2242" y="109"/>
                    <a:pt x="2172" y="50"/>
                  </a:cubicBezTo>
                  <a:cubicBezTo>
                    <a:pt x="2143" y="20"/>
                    <a:pt x="2103" y="0"/>
                    <a:pt x="2063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5231;p39">
              <a:extLst>
                <a:ext uri="{FF2B5EF4-FFF2-40B4-BE49-F238E27FC236}">
                  <a16:creationId xmlns:a16="http://schemas.microsoft.com/office/drawing/2014/main" id="{BEB1459E-D008-D2A3-F1D7-9F3EDE93A7C7}"/>
                </a:ext>
              </a:extLst>
            </p:cNvPr>
            <p:cNvSpPr/>
            <p:nvPr/>
          </p:nvSpPr>
          <p:spPr>
            <a:xfrm>
              <a:off x="-3471561" y="2562816"/>
              <a:ext cx="257859" cy="234597"/>
            </a:xfrm>
            <a:custGeom>
              <a:avLst/>
              <a:gdLst/>
              <a:ahLst/>
              <a:cxnLst/>
              <a:rect l="l" t="t" r="r" b="b"/>
              <a:pathLst>
                <a:path w="1042" h="948" extrusionOk="0">
                  <a:moveTo>
                    <a:pt x="516" y="0"/>
                  </a:moveTo>
                  <a:cubicBezTo>
                    <a:pt x="395" y="0"/>
                    <a:pt x="273" y="47"/>
                    <a:pt x="179" y="141"/>
                  </a:cubicBezTo>
                  <a:cubicBezTo>
                    <a:pt x="1" y="320"/>
                    <a:pt x="1" y="627"/>
                    <a:pt x="179" y="806"/>
                  </a:cubicBezTo>
                  <a:cubicBezTo>
                    <a:pt x="273" y="900"/>
                    <a:pt x="395" y="947"/>
                    <a:pt x="516" y="947"/>
                  </a:cubicBezTo>
                  <a:cubicBezTo>
                    <a:pt x="638" y="947"/>
                    <a:pt x="759" y="900"/>
                    <a:pt x="853" y="806"/>
                  </a:cubicBezTo>
                  <a:cubicBezTo>
                    <a:pt x="1042" y="627"/>
                    <a:pt x="1042" y="320"/>
                    <a:pt x="853" y="141"/>
                  </a:cubicBezTo>
                  <a:cubicBezTo>
                    <a:pt x="759" y="47"/>
                    <a:pt x="638" y="0"/>
                    <a:pt x="51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5232;p39">
              <a:extLst>
                <a:ext uri="{FF2B5EF4-FFF2-40B4-BE49-F238E27FC236}">
                  <a16:creationId xmlns:a16="http://schemas.microsoft.com/office/drawing/2014/main" id="{D0C08EBC-1B91-EB55-CE1F-5BF9D309A5DE}"/>
                </a:ext>
              </a:extLst>
            </p:cNvPr>
            <p:cNvSpPr/>
            <p:nvPr/>
          </p:nvSpPr>
          <p:spPr>
            <a:xfrm>
              <a:off x="-3424790" y="2595976"/>
              <a:ext cx="162090" cy="65826"/>
            </a:xfrm>
            <a:custGeom>
              <a:avLst/>
              <a:gdLst/>
              <a:ahLst/>
              <a:cxnLst/>
              <a:rect l="l" t="t" r="r" b="b"/>
              <a:pathLst>
                <a:path w="655" h="266" extrusionOk="0">
                  <a:moveTo>
                    <a:pt x="327" y="0"/>
                  </a:moveTo>
                  <a:cubicBezTo>
                    <a:pt x="241" y="0"/>
                    <a:pt x="154" y="32"/>
                    <a:pt x="89" y="97"/>
                  </a:cubicBezTo>
                  <a:cubicBezTo>
                    <a:pt x="40" y="146"/>
                    <a:pt x="10" y="206"/>
                    <a:pt x="0" y="265"/>
                  </a:cubicBezTo>
                  <a:lnTo>
                    <a:pt x="655" y="265"/>
                  </a:lnTo>
                  <a:cubicBezTo>
                    <a:pt x="645" y="206"/>
                    <a:pt x="615" y="146"/>
                    <a:pt x="565" y="97"/>
                  </a:cubicBezTo>
                  <a:cubicBezTo>
                    <a:pt x="501" y="32"/>
                    <a:pt x="414" y="0"/>
                    <a:pt x="32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5233;p39">
              <a:extLst>
                <a:ext uri="{FF2B5EF4-FFF2-40B4-BE49-F238E27FC236}">
                  <a16:creationId xmlns:a16="http://schemas.microsoft.com/office/drawing/2014/main" id="{20766988-BE8F-823F-88CB-C4774CE06D5D}"/>
                </a:ext>
              </a:extLst>
            </p:cNvPr>
            <p:cNvSpPr/>
            <p:nvPr/>
          </p:nvSpPr>
          <p:spPr>
            <a:xfrm>
              <a:off x="-3424790" y="2698179"/>
              <a:ext cx="162090" cy="66073"/>
            </a:xfrm>
            <a:custGeom>
              <a:avLst/>
              <a:gdLst/>
              <a:ahLst/>
              <a:cxnLst/>
              <a:rect l="l" t="t" r="r" b="b"/>
              <a:pathLst>
                <a:path w="655" h="267" extrusionOk="0">
                  <a:moveTo>
                    <a:pt x="0" y="1"/>
                  </a:moveTo>
                  <a:cubicBezTo>
                    <a:pt x="10" y="60"/>
                    <a:pt x="40" y="120"/>
                    <a:pt x="89" y="170"/>
                  </a:cubicBezTo>
                  <a:cubicBezTo>
                    <a:pt x="154" y="234"/>
                    <a:pt x="241" y="266"/>
                    <a:pt x="327" y="266"/>
                  </a:cubicBezTo>
                  <a:cubicBezTo>
                    <a:pt x="414" y="266"/>
                    <a:pt x="501" y="234"/>
                    <a:pt x="565" y="170"/>
                  </a:cubicBezTo>
                  <a:cubicBezTo>
                    <a:pt x="615" y="120"/>
                    <a:pt x="645" y="60"/>
                    <a:pt x="655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5234;p39">
              <a:extLst>
                <a:ext uri="{FF2B5EF4-FFF2-40B4-BE49-F238E27FC236}">
                  <a16:creationId xmlns:a16="http://schemas.microsoft.com/office/drawing/2014/main" id="{4C11D949-7658-58D8-722A-B5B0D7AE0D39}"/>
                </a:ext>
              </a:extLst>
            </p:cNvPr>
            <p:cNvSpPr/>
            <p:nvPr/>
          </p:nvSpPr>
          <p:spPr>
            <a:xfrm>
              <a:off x="-2021419" y="1208192"/>
              <a:ext cx="157388" cy="141550"/>
            </a:xfrm>
            <a:custGeom>
              <a:avLst/>
              <a:gdLst/>
              <a:ahLst/>
              <a:cxnLst/>
              <a:rect l="l" t="t" r="r" b="b"/>
              <a:pathLst>
                <a:path w="636" h="572" extrusionOk="0">
                  <a:moveTo>
                    <a:pt x="317" y="1"/>
                  </a:moveTo>
                  <a:cubicBezTo>
                    <a:pt x="244" y="1"/>
                    <a:pt x="169" y="28"/>
                    <a:pt x="110" y="83"/>
                  </a:cubicBezTo>
                  <a:cubicBezTo>
                    <a:pt x="1" y="192"/>
                    <a:pt x="1" y="380"/>
                    <a:pt x="110" y="489"/>
                  </a:cubicBezTo>
                  <a:cubicBezTo>
                    <a:pt x="169" y="544"/>
                    <a:pt x="244" y="571"/>
                    <a:pt x="317" y="571"/>
                  </a:cubicBezTo>
                  <a:cubicBezTo>
                    <a:pt x="390" y="571"/>
                    <a:pt x="462" y="544"/>
                    <a:pt x="516" y="489"/>
                  </a:cubicBezTo>
                  <a:cubicBezTo>
                    <a:pt x="635" y="380"/>
                    <a:pt x="635" y="192"/>
                    <a:pt x="516" y="83"/>
                  </a:cubicBezTo>
                  <a:cubicBezTo>
                    <a:pt x="462" y="28"/>
                    <a:pt x="390" y="1"/>
                    <a:pt x="3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5235;p39">
              <a:extLst>
                <a:ext uri="{FF2B5EF4-FFF2-40B4-BE49-F238E27FC236}">
                  <a16:creationId xmlns:a16="http://schemas.microsoft.com/office/drawing/2014/main" id="{AB2CF0D2-07C9-1E52-69D1-811C516E946F}"/>
                </a:ext>
              </a:extLst>
            </p:cNvPr>
            <p:cNvSpPr/>
            <p:nvPr/>
          </p:nvSpPr>
          <p:spPr>
            <a:xfrm>
              <a:off x="-3643301" y="2102036"/>
              <a:ext cx="147489" cy="147489"/>
            </a:xfrm>
            <a:custGeom>
              <a:avLst/>
              <a:gdLst/>
              <a:ahLst/>
              <a:cxnLst/>
              <a:rect l="l" t="t" r="r" b="b"/>
              <a:pathLst>
                <a:path w="596" h="596" extrusionOk="0">
                  <a:moveTo>
                    <a:pt x="298" y="1"/>
                  </a:moveTo>
                  <a:cubicBezTo>
                    <a:pt x="130" y="1"/>
                    <a:pt x="1" y="129"/>
                    <a:pt x="1" y="298"/>
                  </a:cubicBezTo>
                  <a:cubicBezTo>
                    <a:pt x="1" y="467"/>
                    <a:pt x="130" y="595"/>
                    <a:pt x="298" y="595"/>
                  </a:cubicBezTo>
                  <a:cubicBezTo>
                    <a:pt x="467" y="595"/>
                    <a:pt x="596" y="467"/>
                    <a:pt x="596" y="298"/>
                  </a:cubicBezTo>
                  <a:cubicBezTo>
                    <a:pt x="596" y="129"/>
                    <a:pt x="467" y="1"/>
                    <a:pt x="29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5236;p39">
              <a:extLst>
                <a:ext uri="{FF2B5EF4-FFF2-40B4-BE49-F238E27FC236}">
                  <a16:creationId xmlns:a16="http://schemas.microsoft.com/office/drawing/2014/main" id="{05190E29-61C7-8587-1337-B720F36EE437}"/>
                </a:ext>
              </a:extLst>
            </p:cNvPr>
            <p:cNvSpPr/>
            <p:nvPr/>
          </p:nvSpPr>
          <p:spPr>
            <a:xfrm>
              <a:off x="-3628453" y="2116884"/>
              <a:ext cx="120515" cy="120268"/>
            </a:xfrm>
            <a:custGeom>
              <a:avLst/>
              <a:gdLst/>
              <a:ahLst/>
              <a:cxnLst/>
              <a:rect l="l" t="t" r="r" b="b"/>
              <a:pathLst>
                <a:path w="487" h="486" extrusionOk="0">
                  <a:moveTo>
                    <a:pt x="238" y="0"/>
                  </a:moveTo>
                  <a:cubicBezTo>
                    <a:pt x="238" y="0"/>
                    <a:pt x="218" y="30"/>
                    <a:pt x="208" y="69"/>
                  </a:cubicBezTo>
                  <a:cubicBezTo>
                    <a:pt x="198" y="99"/>
                    <a:pt x="189" y="139"/>
                    <a:pt x="179" y="179"/>
                  </a:cubicBezTo>
                  <a:cubicBezTo>
                    <a:pt x="139" y="188"/>
                    <a:pt x="99" y="188"/>
                    <a:pt x="70" y="208"/>
                  </a:cubicBezTo>
                  <a:cubicBezTo>
                    <a:pt x="30" y="218"/>
                    <a:pt x="0" y="238"/>
                    <a:pt x="0" y="238"/>
                  </a:cubicBezTo>
                  <a:cubicBezTo>
                    <a:pt x="0" y="238"/>
                    <a:pt x="30" y="258"/>
                    <a:pt x="70" y="278"/>
                  </a:cubicBezTo>
                  <a:cubicBezTo>
                    <a:pt x="99" y="288"/>
                    <a:pt x="139" y="288"/>
                    <a:pt x="179" y="298"/>
                  </a:cubicBezTo>
                  <a:cubicBezTo>
                    <a:pt x="189" y="337"/>
                    <a:pt x="198" y="377"/>
                    <a:pt x="208" y="407"/>
                  </a:cubicBezTo>
                  <a:cubicBezTo>
                    <a:pt x="218" y="446"/>
                    <a:pt x="238" y="486"/>
                    <a:pt x="238" y="486"/>
                  </a:cubicBezTo>
                  <a:cubicBezTo>
                    <a:pt x="238" y="486"/>
                    <a:pt x="258" y="446"/>
                    <a:pt x="278" y="407"/>
                  </a:cubicBezTo>
                  <a:cubicBezTo>
                    <a:pt x="288" y="377"/>
                    <a:pt x="288" y="337"/>
                    <a:pt x="298" y="298"/>
                  </a:cubicBezTo>
                  <a:cubicBezTo>
                    <a:pt x="337" y="288"/>
                    <a:pt x="377" y="288"/>
                    <a:pt x="407" y="278"/>
                  </a:cubicBezTo>
                  <a:cubicBezTo>
                    <a:pt x="456" y="258"/>
                    <a:pt x="486" y="238"/>
                    <a:pt x="486" y="238"/>
                  </a:cubicBezTo>
                  <a:cubicBezTo>
                    <a:pt x="486" y="238"/>
                    <a:pt x="456" y="218"/>
                    <a:pt x="407" y="208"/>
                  </a:cubicBezTo>
                  <a:cubicBezTo>
                    <a:pt x="377" y="188"/>
                    <a:pt x="337" y="188"/>
                    <a:pt x="298" y="179"/>
                  </a:cubicBezTo>
                  <a:cubicBezTo>
                    <a:pt x="288" y="139"/>
                    <a:pt x="288" y="99"/>
                    <a:pt x="278" y="69"/>
                  </a:cubicBezTo>
                  <a:cubicBezTo>
                    <a:pt x="258" y="30"/>
                    <a:pt x="238" y="0"/>
                    <a:pt x="23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5237;p39">
              <a:extLst>
                <a:ext uri="{FF2B5EF4-FFF2-40B4-BE49-F238E27FC236}">
                  <a16:creationId xmlns:a16="http://schemas.microsoft.com/office/drawing/2014/main" id="{79A4E26A-AB03-9C8A-906B-669767458AA2}"/>
                </a:ext>
              </a:extLst>
            </p:cNvPr>
            <p:cNvSpPr/>
            <p:nvPr/>
          </p:nvSpPr>
          <p:spPr>
            <a:xfrm>
              <a:off x="-3643301" y="3100804"/>
              <a:ext cx="147489" cy="149716"/>
            </a:xfrm>
            <a:custGeom>
              <a:avLst/>
              <a:gdLst/>
              <a:ahLst/>
              <a:cxnLst/>
              <a:rect l="l" t="t" r="r" b="b"/>
              <a:pathLst>
                <a:path w="596" h="605" extrusionOk="0">
                  <a:moveTo>
                    <a:pt x="298" y="0"/>
                  </a:moveTo>
                  <a:cubicBezTo>
                    <a:pt x="130" y="0"/>
                    <a:pt x="1" y="139"/>
                    <a:pt x="1" y="298"/>
                  </a:cubicBezTo>
                  <a:cubicBezTo>
                    <a:pt x="1" y="466"/>
                    <a:pt x="130" y="605"/>
                    <a:pt x="298" y="605"/>
                  </a:cubicBezTo>
                  <a:cubicBezTo>
                    <a:pt x="467" y="605"/>
                    <a:pt x="596" y="466"/>
                    <a:pt x="596" y="298"/>
                  </a:cubicBezTo>
                  <a:cubicBezTo>
                    <a:pt x="596" y="139"/>
                    <a:pt x="467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5238;p39">
              <a:extLst>
                <a:ext uri="{FF2B5EF4-FFF2-40B4-BE49-F238E27FC236}">
                  <a16:creationId xmlns:a16="http://schemas.microsoft.com/office/drawing/2014/main" id="{14B63BEA-3207-2D66-2E6F-69787A637A81}"/>
                </a:ext>
              </a:extLst>
            </p:cNvPr>
            <p:cNvSpPr/>
            <p:nvPr/>
          </p:nvSpPr>
          <p:spPr>
            <a:xfrm>
              <a:off x="-3628453" y="3115405"/>
              <a:ext cx="120515" cy="120515"/>
            </a:xfrm>
            <a:custGeom>
              <a:avLst/>
              <a:gdLst/>
              <a:ahLst/>
              <a:cxnLst/>
              <a:rect l="l" t="t" r="r" b="b"/>
              <a:pathLst>
                <a:path w="487" h="487" extrusionOk="0">
                  <a:moveTo>
                    <a:pt x="238" y="1"/>
                  </a:moveTo>
                  <a:cubicBezTo>
                    <a:pt x="238" y="1"/>
                    <a:pt x="218" y="30"/>
                    <a:pt x="208" y="80"/>
                  </a:cubicBezTo>
                  <a:cubicBezTo>
                    <a:pt x="198" y="110"/>
                    <a:pt x="189" y="149"/>
                    <a:pt x="179" y="189"/>
                  </a:cubicBezTo>
                  <a:cubicBezTo>
                    <a:pt x="139" y="189"/>
                    <a:pt x="99" y="199"/>
                    <a:pt x="70" y="209"/>
                  </a:cubicBezTo>
                  <a:cubicBezTo>
                    <a:pt x="30" y="229"/>
                    <a:pt x="0" y="239"/>
                    <a:pt x="0" y="239"/>
                  </a:cubicBezTo>
                  <a:cubicBezTo>
                    <a:pt x="0" y="239"/>
                    <a:pt x="30" y="258"/>
                    <a:pt x="70" y="278"/>
                  </a:cubicBezTo>
                  <a:cubicBezTo>
                    <a:pt x="99" y="288"/>
                    <a:pt x="139" y="298"/>
                    <a:pt x="179" y="298"/>
                  </a:cubicBezTo>
                  <a:cubicBezTo>
                    <a:pt x="189" y="338"/>
                    <a:pt x="198" y="377"/>
                    <a:pt x="208" y="407"/>
                  </a:cubicBezTo>
                  <a:cubicBezTo>
                    <a:pt x="218" y="457"/>
                    <a:pt x="238" y="486"/>
                    <a:pt x="238" y="486"/>
                  </a:cubicBezTo>
                  <a:cubicBezTo>
                    <a:pt x="238" y="486"/>
                    <a:pt x="258" y="457"/>
                    <a:pt x="278" y="407"/>
                  </a:cubicBezTo>
                  <a:cubicBezTo>
                    <a:pt x="288" y="377"/>
                    <a:pt x="288" y="338"/>
                    <a:pt x="298" y="298"/>
                  </a:cubicBezTo>
                  <a:cubicBezTo>
                    <a:pt x="337" y="298"/>
                    <a:pt x="377" y="288"/>
                    <a:pt x="407" y="278"/>
                  </a:cubicBezTo>
                  <a:cubicBezTo>
                    <a:pt x="456" y="258"/>
                    <a:pt x="486" y="239"/>
                    <a:pt x="486" y="239"/>
                  </a:cubicBezTo>
                  <a:cubicBezTo>
                    <a:pt x="486" y="239"/>
                    <a:pt x="456" y="229"/>
                    <a:pt x="407" y="209"/>
                  </a:cubicBezTo>
                  <a:cubicBezTo>
                    <a:pt x="377" y="199"/>
                    <a:pt x="337" y="189"/>
                    <a:pt x="298" y="189"/>
                  </a:cubicBezTo>
                  <a:cubicBezTo>
                    <a:pt x="288" y="149"/>
                    <a:pt x="288" y="110"/>
                    <a:pt x="278" y="80"/>
                  </a:cubicBezTo>
                  <a:cubicBezTo>
                    <a:pt x="258" y="30"/>
                    <a:pt x="238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5239;p39">
              <a:extLst>
                <a:ext uri="{FF2B5EF4-FFF2-40B4-BE49-F238E27FC236}">
                  <a16:creationId xmlns:a16="http://schemas.microsoft.com/office/drawing/2014/main" id="{699E8F09-E66B-8A26-394B-208327D29495}"/>
                </a:ext>
              </a:extLst>
            </p:cNvPr>
            <p:cNvSpPr/>
            <p:nvPr/>
          </p:nvSpPr>
          <p:spPr>
            <a:xfrm>
              <a:off x="-4983073" y="1876348"/>
              <a:ext cx="147489" cy="149964"/>
            </a:xfrm>
            <a:custGeom>
              <a:avLst/>
              <a:gdLst/>
              <a:ahLst/>
              <a:cxnLst/>
              <a:rect l="l" t="t" r="r" b="b"/>
              <a:pathLst>
                <a:path w="596" h="606" extrusionOk="0">
                  <a:moveTo>
                    <a:pt x="298" y="0"/>
                  </a:moveTo>
                  <a:cubicBezTo>
                    <a:pt x="130" y="0"/>
                    <a:pt x="1" y="129"/>
                    <a:pt x="1" y="298"/>
                  </a:cubicBezTo>
                  <a:cubicBezTo>
                    <a:pt x="1" y="466"/>
                    <a:pt x="130" y="605"/>
                    <a:pt x="298" y="605"/>
                  </a:cubicBezTo>
                  <a:cubicBezTo>
                    <a:pt x="467" y="605"/>
                    <a:pt x="596" y="466"/>
                    <a:pt x="596" y="298"/>
                  </a:cubicBezTo>
                  <a:cubicBezTo>
                    <a:pt x="596" y="129"/>
                    <a:pt x="467" y="0"/>
                    <a:pt x="29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5240;p39">
              <a:extLst>
                <a:ext uri="{FF2B5EF4-FFF2-40B4-BE49-F238E27FC236}">
                  <a16:creationId xmlns:a16="http://schemas.microsoft.com/office/drawing/2014/main" id="{B55131D6-B58E-32FA-0BA9-B13787B4FFFE}"/>
                </a:ext>
              </a:extLst>
            </p:cNvPr>
            <p:cNvSpPr/>
            <p:nvPr/>
          </p:nvSpPr>
          <p:spPr>
            <a:xfrm>
              <a:off x="-4968226" y="1890948"/>
              <a:ext cx="118041" cy="120515"/>
            </a:xfrm>
            <a:custGeom>
              <a:avLst/>
              <a:gdLst/>
              <a:ahLst/>
              <a:cxnLst/>
              <a:rect l="l" t="t" r="r" b="b"/>
              <a:pathLst>
                <a:path w="477" h="487" extrusionOk="0">
                  <a:moveTo>
                    <a:pt x="238" y="1"/>
                  </a:moveTo>
                  <a:cubicBezTo>
                    <a:pt x="238" y="1"/>
                    <a:pt x="219" y="31"/>
                    <a:pt x="199" y="70"/>
                  </a:cubicBezTo>
                  <a:cubicBezTo>
                    <a:pt x="189" y="110"/>
                    <a:pt x="189" y="150"/>
                    <a:pt x="179" y="189"/>
                  </a:cubicBezTo>
                  <a:cubicBezTo>
                    <a:pt x="139" y="189"/>
                    <a:pt x="100" y="199"/>
                    <a:pt x="70" y="209"/>
                  </a:cubicBezTo>
                  <a:cubicBezTo>
                    <a:pt x="30" y="219"/>
                    <a:pt x="0" y="239"/>
                    <a:pt x="0" y="239"/>
                  </a:cubicBezTo>
                  <a:cubicBezTo>
                    <a:pt x="0" y="239"/>
                    <a:pt x="30" y="259"/>
                    <a:pt x="70" y="278"/>
                  </a:cubicBezTo>
                  <a:cubicBezTo>
                    <a:pt x="100" y="288"/>
                    <a:pt x="139" y="298"/>
                    <a:pt x="179" y="298"/>
                  </a:cubicBezTo>
                  <a:cubicBezTo>
                    <a:pt x="189" y="338"/>
                    <a:pt x="189" y="378"/>
                    <a:pt x="199" y="407"/>
                  </a:cubicBezTo>
                  <a:cubicBezTo>
                    <a:pt x="219" y="457"/>
                    <a:pt x="238" y="487"/>
                    <a:pt x="238" y="487"/>
                  </a:cubicBezTo>
                  <a:cubicBezTo>
                    <a:pt x="238" y="487"/>
                    <a:pt x="258" y="457"/>
                    <a:pt x="278" y="407"/>
                  </a:cubicBezTo>
                  <a:cubicBezTo>
                    <a:pt x="288" y="378"/>
                    <a:pt x="288" y="338"/>
                    <a:pt x="298" y="298"/>
                  </a:cubicBezTo>
                  <a:cubicBezTo>
                    <a:pt x="338" y="298"/>
                    <a:pt x="377" y="288"/>
                    <a:pt x="407" y="278"/>
                  </a:cubicBezTo>
                  <a:cubicBezTo>
                    <a:pt x="447" y="259"/>
                    <a:pt x="476" y="239"/>
                    <a:pt x="476" y="239"/>
                  </a:cubicBezTo>
                  <a:cubicBezTo>
                    <a:pt x="476" y="239"/>
                    <a:pt x="447" y="219"/>
                    <a:pt x="407" y="209"/>
                  </a:cubicBezTo>
                  <a:cubicBezTo>
                    <a:pt x="377" y="199"/>
                    <a:pt x="338" y="189"/>
                    <a:pt x="298" y="189"/>
                  </a:cubicBezTo>
                  <a:cubicBezTo>
                    <a:pt x="288" y="150"/>
                    <a:pt x="288" y="110"/>
                    <a:pt x="268" y="70"/>
                  </a:cubicBezTo>
                  <a:cubicBezTo>
                    <a:pt x="258" y="31"/>
                    <a:pt x="238" y="1"/>
                    <a:pt x="23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" name="Google Shape;5241;p39">
              <a:extLst>
                <a:ext uri="{FF2B5EF4-FFF2-40B4-BE49-F238E27FC236}">
                  <a16:creationId xmlns:a16="http://schemas.microsoft.com/office/drawing/2014/main" id="{3D70D912-2D35-9792-33CF-C0A38C61BA01}"/>
                </a:ext>
              </a:extLst>
            </p:cNvPr>
            <p:cNvSpPr/>
            <p:nvPr/>
          </p:nvSpPr>
          <p:spPr>
            <a:xfrm>
              <a:off x="-3846964" y="2227253"/>
              <a:ext cx="113092" cy="1072513"/>
            </a:xfrm>
            <a:custGeom>
              <a:avLst/>
              <a:gdLst/>
              <a:ahLst/>
              <a:cxnLst/>
              <a:rect l="l" t="t" r="r" b="b"/>
              <a:pathLst>
                <a:path w="457" h="4334" extrusionOk="0">
                  <a:moveTo>
                    <a:pt x="110" y="0"/>
                  </a:moveTo>
                  <a:cubicBezTo>
                    <a:pt x="90" y="20"/>
                    <a:pt x="80" y="30"/>
                    <a:pt x="60" y="40"/>
                  </a:cubicBezTo>
                  <a:cubicBezTo>
                    <a:pt x="457" y="1448"/>
                    <a:pt x="437" y="2935"/>
                    <a:pt x="1" y="4333"/>
                  </a:cubicBezTo>
                  <a:lnTo>
                    <a:pt x="50" y="4333"/>
                  </a:lnTo>
                  <a:cubicBezTo>
                    <a:pt x="80" y="4254"/>
                    <a:pt x="120" y="4155"/>
                    <a:pt x="149" y="4056"/>
                  </a:cubicBezTo>
                  <a:cubicBezTo>
                    <a:pt x="189" y="3927"/>
                    <a:pt x="229" y="3788"/>
                    <a:pt x="268" y="3639"/>
                  </a:cubicBezTo>
                  <a:cubicBezTo>
                    <a:pt x="308" y="3490"/>
                    <a:pt x="338" y="3322"/>
                    <a:pt x="368" y="3153"/>
                  </a:cubicBezTo>
                  <a:cubicBezTo>
                    <a:pt x="397" y="2985"/>
                    <a:pt x="427" y="2806"/>
                    <a:pt x="437" y="2628"/>
                  </a:cubicBezTo>
                  <a:cubicBezTo>
                    <a:pt x="447" y="2449"/>
                    <a:pt x="457" y="2271"/>
                    <a:pt x="457" y="2082"/>
                  </a:cubicBezTo>
                  <a:cubicBezTo>
                    <a:pt x="457" y="1904"/>
                    <a:pt x="447" y="1716"/>
                    <a:pt x="437" y="1537"/>
                  </a:cubicBezTo>
                  <a:cubicBezTo>
                    <a:pt x="427" y="1359"/>
                    <a:pt x="397" y="1190"/>
                    <a:pt x="368" y="1022"/>
                  </a:cubicBezTo>
                  <a:cubicBezTo>
                    <a:pt x="338" y="853"/>
                    <a:pt x="308" y="684"/>
                    <a:pt x="268" y="536"/>
                  </a:cubicBezTo>
                  <a:cubicBezTo>
                    <a:pt x="229" y="387"/>
                    <a:pt x="189" y="238"/>
                    <a:pt x="149" y="109"/>
                  </a:cubicBezTo>
                  <a:cubicBezTo>
                    <a:pt x="130" y="80"/>
                    <a:pt x="120" y="40"/>
                    <a:pt x="1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" name="Google Shape;5242;p39">
              <a:extLst>
                <a:ext uri="{FF2B5EF4-FFF2-40B4-BE49-F238E27FC236}">
                  <a16:creationId xmlns:a16="http://schemas.microsoft.com/office/drawing/2014/main" id="{CD94AA24-7B1E-6652-E0C5-1D8FEF793388}"/>
                </a:ext>
              </a:extLst>
            </p:cNvPr>
            <p:cNvSpPr/>
            <p:nvPr/>
          </p:nvSpPr>
          <p:spPr>
            <a:xfrm>
              <a:off x="-5552242" y="2430917"/>
              <a:ext cx="7671" cy="623364"/>
            </a:xfrm>
            <a:custGeom>
              <a:avLst/>
              <a:gdLst/>
              <a:ahLst/>
              <a:cxnLst/>
              <a:rect l="l" t="t" r="r" b="b"/>
              <a:pathLst>
                <a:path w="31" h="2519" extrusionOk="0">
                  <a:moveTo>
                    <a:pt x="20" y="0"/>
                  </a:moveTo>
                  <a:cubicBezTo>
                    <a:pt x="20" y="0"/>
                    <a:pt x="10" y="159"/>
                    <a:pt x="10" y="397"/>
                  </a:cubicBezTo>
                  <a:cubicBezTo>
                    <a:pt x="10" y="635"/>
                    <a:pt x="1" y="952"/>
                    <a:pt x="1" y="1259"/>
                  </a:cubicBezTo>
                  <a:cubicBezTo>
                    <a:pt x="1" y="1577"/>
                    <a:pt x="10" y="1894"/>
                    <a:pt x="10" y="2132"/>
                  </a:cubicBezTo>
                  <a:cubicBezTo>
                    <a:pt x="10" y="2370"/>
                    <a:pt x="20" y="2519"/>
                    <a:pt x="20" y="2519"/>
                  </a:cubicBezTo>
                  <a:cubicBezTo>
                    <a:pt x="20" y="2519"/>
                    <a:pt x="20" y="2370"/>
                    <a:pt x="30" y="2132"/>
                  </a:cubicBezTo>
                  <a:cubicBezTo>
                    <a:pt x="30" y="1894"/>
                    <a:pt x="30" y="1577"/>
                    <a:pt x="30" y="1259"/>
                  </a:cubicBezTo>
                  <a:cubicBezTo>
                    <a:pt x="30" y="952"/>
                    <a:pt x="30" y="635"/>
                    <a:pt x="30" y="397"/>
                  </a:cubicBezTo>
                  <a:cubicBezTo>
                    <a:pt x="20" y="159"/>
                    <a:pt x="2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" name="Google Shape;5243;p39">
              <a:extLst>
                <a:ext uri="{FF2B5EF4-FFF2-40B4-BE49-F238E27FC236}">
                  <a16:creationId xmlns:a16="http://schemas.microsoft.com/office/drawing/2014/main" id="{81BE8650-B622-D24D-61E6-34F55EF2AC7D}"/>
                </a:ext>
              </a:extLst>
            </p:cNvPr>
            <p:cNvSpPr/>
            <p:nvPr/>
          </p:nvSpPr>
          <p:spPr>
            <a:xfrm>
              <a:off x="-5512895" y="2430917"/>
              <a:ext cx="7424" cy="623364"/>
            </a:xfrm>
            <a:custGeom>
              <a:avLst/>
              <a:gdLst/>
              <a:ahLst/>
              <a:cxnLst/>
              <a:rect l="l" t="t" r="r" b="b"/>
              <a:pathLst>
                <a:path w="30" h="2519" extrusionOk="0">
                  <a:moveTo>
                    <a:pt x="20" y="0"/>
                  </a:moveTo>
                  <a:cubicBezTo>
                    <a:pt x="20" y="0"/>
                    <a:pt x="10" y="159"/>
                    <a:pt x="10" y="397"/>
                  </a:cubicBezTo>
                  <a:cubicBezTo>
                    <a:pt x="10" y="635"/>
                    <a:pt x="0" y="952"/>
                    <a:pt x="0" y="1259"/>
                  </a:cubicBezTo>
                  <a:cubicBezTo>
                    <a:pt x="0" y="1577"/>
                    <a:pt x="10" y="1894"/>
                    <a:pt x="10" y="2132"/>
                  </a:cubicBezTo>
                  <a:cubicBezTo>
                    <a:pt x="10" y="2370"/>
                    <a:pt x="20" y="2519"/>
                    <a:pt x="20" y="2519"/>
                  </a:cubicBezTo>
                  <a:cubicBezTo>
                    <a:pt x="20" y="2519"/>
                    <a:pt x="20" y="2370"/>
                    <a:pt x="30" y="2132"/>
                  </a:cubicBezTo>
                  <a:cubicBezTo>
                    <a:pt x="30" y="1894"/>
                    <a:pt x="30" y="1577"/>
                    <a:pt x="30" y="1259"/>
                  </a:cubicBezTo>
                  <a:cubicBezTo>
                    <a:pt x="30" y="952"/>
                    <a:pt x="30" y="635"/>
                    <a:pt x="30" y="397"/>
                  </a:cubicBezTo>
                  <a:cubicBezTo>
                    <a:pt x="20" y="159"/>
                    <a:pt x="20" y="0"/>
                    <a:pt x="2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" name="Google Shape;5244;p39">
              <a:extLst>
                <a:ext uri="{FF2B5EF4-FFF2-40B4-BE49-F238E27FC236}">
                  <a16:creationId xmlns:a16="http://schemas.microsoft.com/office/drawing/2014/main" id="{28E12488-CE8C-9B52-C9C5-BA5DE1AAB988}"/>
                </a:ext>
              </a:extLst>
            </p:cNvPr>
            <p:cNvSpPr/>
            <p:nvPr/>
          </p:nvSpPr>
          <p:spPr>
            <a:xfrm>
              <a:off x="-5473795" y="2430917"/>
              <a:ext cx="7671" cy="623364"/>
            </a:xfrm>
            <a:custGeom>
              <a:avLst/>
              <a:gdLst/>
              <a:ahLst/>
              <a:cxnLst/>
              <a:rect l="l" t="t" r="r" b="b"/>
              <a:pathLst>
                <a:path w="31" h="2519" extrusionOk="0">
                  <a:moveTo>
                    <a:pt x="21" y="0"/>
                  </a:moveTo>
                  <a:cubicBezTo>
                    <a:pt x="21" y="0"/>
                    <a:pt x="11" y="159"/>
                    <a:pt x="11" y="397"/>
                  </a:cubicBezTo>
                  <a:cubicBezTo>
                    <a:pt x="11" y="635"/>
                    <a:pt x="11" y="952"/>
                    <a:pt x="1" y="1259"/>
                  </a:cubicBezTo>
                  <a:cubicBezTo>
                    <a:pt x="11" y="1577"/>
                    <a:pt x="11" y="1894"/>
                    <a:pt x="11" y="2132"/>
                  </a:cubicBezTo>
                  <a:cubicBezTo>
                    <a:pt x="11" y="2370"/>
                    <a:pt x="21" y="2519"/>
                    <a:pt x="21" y="2519"/>
                  </a:cubicBezTo>
                  <a:cubicBezTo>
                    <a:pt x="21" y="2519"/>
                    <a:pt x="21" y="2370"/>
                    <a:pt x="31" y="2132"/>
                  </a:cubicBezTo>
                  <a:cubicBezTo>
                    <a:pt x="31" y="1894"/>
                    <a:pt x="31" y="1577"/>
                    <a:pt x="31" y="1259"/>
                  </a:cubicBezTo>
                  <a:cubicBezTo>
                    <a:pt x="31" y="952"/>
                    <a:pt x="31" y="635"/>
                    <a:pt x="31" y="397"/>
                  </a:cubicBezTo>
                  <a:cubicBezTo>
                    <a:pt x="21" y="159"/>
                    <a:pt x="21" y="0"/>
                    <a:pt x="2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" name="Google Shape;5245;p39">
              <a:extLst>
                <a:ext uri="{FF2B5EF4-FFF2-40B4-BE49-F238E27FC236}">
                  <a16:creationId xmlns:a16="http://schemas.microsoft.com/office/drawing/2014/main" id="{03B23BA6-490D-4269-F6A4-347C2809F0D0}"/>
                </a:ext>
              </a:extLst>
            </p:cNvPr>
            <p:cNvSpPr/>
            <p:nvPr/>
          </p:nvSpPr>
          <p:spPr>
            <a:xfrm>
              <a:off x="-5314181" y="2430917"/>
              <a:ext cx="7671" cy="623364"/>
            </a:xfrm>
            <a:custGeom>
              <a:avLst/>
              <a:gdLst/>
              <a:ahLst/>
              <a:cxnLst/>
              <a:rect l="l" t="t" r="r" b="b"/>
              <a:pathLst>
                <a:path w="31" h="2519" extrusionOk="0">
                  <a:moveTo>
                    <a:pt x="10" y="0"/>
                  </a:moveTo>
                  <a:cubicBezTo>
                    <a:pt x="10" y="0"/>
                    <a:pt x="10" y="159"/>
                    <a:pt x="0" y="397"/>
                  </a:cubicBezTo>
                  <a:cubicBezTo>
                    <a:pt x="0" y="635"/>
                    <a:pt x="0" y="952"/>
                    <a:pt x="0" y="1259"/>
                  </a:cubicBezTo>
                  <a:cubicBezTo>
                    <a:pt x="0" y="1577"/>
                    <a:pt x="0" y="1894"/>
                    <a:pt x="0" y="2132"/>
                  </a:cubicBezTo>
                  <a:cubicBezTo>
                    <a:pt x="10" y="2370"/>
                    <a:pt x="10" y="2519"/>
                    <a:pt x="10" y="2519"/>
                  </a:cubicBezTo>
                  <a:cubicBezTo>
                    <a:pt x="10" y="2519"/>
                    <a:pt x="10" y="2370"/>
                    <a:pt x="20" y="2132"/>
                  </a:cubicBezTo>
                  <a:cubicBezTo>
                    <a:pt x="20" y="1894"/>
                    <a:pt x="20" y="1577"/>
                    <a:pt x="30" y="1259"/>
                  </a:cubicBezTo>
                  <a:cubicBezTo>
                    <a:pt x="20" y="952"/>
                    <a:pt x="20" y="635"/>
                    <a:pt x="20" y="397"/>
                  </a:cubicBezTo>
                  <a:cubicBezTo>
                    <a:pt x="10" y="159"/>
                    <a:pt x="10" y="0"/>
                    <a:pt x="1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" name="Google Shape;5246;p39">
              <a:extLst>
                <a:ext uri="{FF2B5EF4-FFF2-40B4-BE49-F238E27FC236}">
                  <a16:creationId xmlns:a16="http://schemas.microsoft.com/office/drawing/2014/main" id="{F33E24B1-2B5E-BC7F-3A6D-9C5DD22C48B5}"/>
                </a:ext>
              </a:extLst>
            </p:cNvPr>
            <p:cNvSpPr/>
            <p:nvPr/>
          </p:nvSpPr>
          <p:spPr>
            <a:xfrm>
              <a:off x="-5275081" y="2430917"/>
              <a:ext cx="7671" cy="623364"/>
            </a:xfrm>
            <a:custGeom>
              <a:avLst/>
              <a:gdLst/>
              <a:ahLst/>
              <a:cxnLst/>
              <a:rect l="l" t="t" r="r" b="b"/>
              <a:pathLst>
                <a:path w="31" h="2519" extrusionOk="0">
                  <a:moveTo>
                    <a:pt x="11" y="0"/>
                  </a:moveTo>
                  <a:cubicBezTo>
                    <a:pt x="11" y="0"/>
                    <a:pt x="11" y="159"/>
                    <a:pt x="1" y="397"/>
                  </a:cubicBezTo>
                  <a:cubicBezTo>
                    <a:pt x="1" y="635"/>
                    <a:pt x="1" y="952"/>
                    <a:pt x="1" y="1259"/>
                  </a:cubicBezTo>
                  <a:cubicBezTo>
                    <a:pt x="1" y="1577"/>
                    <a:pt x="1" y="1894"/>
                    <a:pt x="1" y="2132"/>
                  </a:cubicBezTo>
                  <a:cubicBezTo>
                    <a:pt x="11" y="2370"/>
                    <a:pt x="11" y="2519"/>
                    <a:pt x="11" y="2519"/>
                  </a:cubicBezTo>
                  <a:cubicBezTo>
                    <a:pt x="11" y="2519"/>
                    <a:pt x="11" y="2370"/>
                    <a:pt x="21" y="2132"/>
                  </a:cubicBezTo>
                  <a:cubicBezTo>
                    <a:pt x="21" y="1894"/>
                    <a:pt x="21" y="1577"/>
                    <a:pt x="31" y="1259"/>
                  </a:cubicBezTo>
                  <a:cubicBezTo>
                    <a:pt x="21" y="952"/>
                    <a:pt x="21" y="635"/>
                    <a:pt x="21" y="397"/>
                  </a:cubicBezTo>
                  <a:cubicBezTo>
                    <a:pt x="11" y="159"/>
                    <a:pt x="11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" name="Google Shape;5247;p39">
              <a:extLst>
                <a:ext uri="{FF2B5EF4-FFF2-40B4-BE49-F238E27FC236}">
                  <a16:creationId xmlns:a16="http://schemas.microsoft.com/office/drawing/2014/main" id="{0B4452A5-CBCE-51B9-058E-677A3DB831E0}"/>
                </a:ext>
              </a:extLst>
            </p:cNvPr>
            <p:cNvSpPr/>
            <p:nvPr/>
          </p:nvSpPr>
          <p:spPr>
            <a:xfrm>
              <a:off x="-5235735" y="2430917"/>
              <a:ext cx="7671" cy="623364"/>
            </a:xfrm>
            <a:custGeom>
              <a:avLst/>
              <a:gdLst/>
              <a:ahLst/>
              <a:cxnLst/>
              <a:rect l="l" t="t" r="r" b="b"/>
              <a:pathLst>
                <a:path w="31" h="2519" extrusionOk="0">
                  <a:moveTo>
                    <a:pt x="11" y="0"/>
                  </a:moveTo>
                  <a:cubicBezTo>
                    <a:pt x="11" y="0"/>
                    <a:pt x="11" y="159"/>
                    <a:pt x="1" y="397"/>
                  </a:cubicBezTo>
                  <a:cubicBezTo>
                    <a:pt x="1" y="635"/>
                    <a:pt x="1" y="952"/>
                    <a:pt x="1" y="1259"/>
                  </a:cubicBezTo>
                  <a:cubicBezTo>
                    <a:pt x="1" y="1577"/>
                    <a:pt x="1" y="1894"/>
                    <a:pt x="1" y="2132"/>
                  </a:cubicBezTo>
                  <a:cubicBezTo>
                    <a:pt x="11" y="2370"/>
                    <a:pt x="11" y="2519"/>
                    <a:pt x="11" y="2519"/>
                  </a:cubicBezTo>
                  <a:cubicBezTo>
                    <a:pt x="11" y="2519"/>
                    <a:pt x="20" y="2370"/>
                    <a:pt x="20" y="2132"/>
                  </a:cubicBezTo>
                  <a:cubicBezTo>
                    <a:pt x="20" y="1894"/>
                    <a:pt x="20" y="1577"/>
                    <a:pt x="30" y="1259"/>
                  </a:cubicBezTo>
                  <a:cubicBezTo>
                    <a:pt x="20" y="952"/>
                    <a:pt x="20" y="635"/>
                    <a:pt x="20" y="397"/>
                  </a:cubicBezTo>
                  <a:cubicBezTo>
                    <a:pt x="20" y="159"/>
                    <a:pt x="11" y="0"/>
                    <a:pt x="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" name="Google Shape;5248;p39">
              <a:extLst>
                <a:ext uri="{FF2B5EF4-FFF2-40B4-BE49-F238E27FC236}">
                  <a16:creationId xmlns:a16="http://schemas.microsoft.com/office/drawing/2014/main" id="{B1C83425-BF12-D276-603D-31311122EDFA}"/>
                </a:ext>
              </a:extLst>
            </p:cNvPr>
            <p:cNvSpPr/>
            <p:nvPr/>
          </p:nvSpPr>
          <p:spPr>
            <a:xfrm>
              <a:off x="-5368128" y="2425967"/>
              <a:ext cx="19797" cy="635738"/>
            </a:xfrm>
            <a:custGeom>
              <a:avLst/>
              <a:gdLst/>
              <a:ahLst/>
              <a:cxnLst/>
              <a:rect l="l" t="t" r="r" b="b"/>
              <a:pathLst>
                <a:path w="80" h="2569" extrusionOk="0">
                  <a:moveTo>
                    <a:pt x="0" y="0"/>
                  </a:moveTo>
                  <a:lnTo>
                    <a:pt x="0" y="2519"/>
                  </a:lnTo>
                  <a:cubicBezTo>
                    <a:pt x="0" y="2529"/>
                    <a:pt x="0" y="2549"/>
                    <a:pt x="10" y="2568"/>
                  </a:cubicBezTo>
                  <a:lnTo>
                    <a:pt x="80" y="2568"/>
                  </a:lnTo>
                  <a:cubicBezTo>
                    <a:pt x="80" y="2549"/>
                    <a:pt x="80" y="2529"/>
                    <a:pt x="80" y="2519"/>
                  </a:cubicBezTo>
                  <a:lnTo>
                    <a:pt x="8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" name="Google Shape;5249;p39">
              <a:extLst>
                <a:ext uri="{FF2B5EF4-FFF2-40B4-BE49-F238E27FC236}">
                  <a16:creationId xmlns:a16="http://schemas.microsoft.com/office/drawing/2014/main" id="{2C339CE3-E223-2A45-D58C-871B5B4F804A}"/>
                </a:ext>
              </a:extLst>
            </p:cNvPr>
            <p:cNvSpPr/>
            <p:nvPr/>
          </p:nvSpPr>
          <p:spPr>
            <a:xfrm>
              <a:off x="-5441872" y="2425967"/>
              <a:ext cx="20045" cy="635738"/>
            </a:xfrm>
            <a:custGeom>
              <a:avLst/>
              <a:gdLst/>
              <a:ahLst/>
              <a:cxnLst/>
              <a:rect l="l" t="t" r="r" b="b"/>
              <a:pathLst>
                <a:path w="81" h="2569" extrusionOk="0">
                  <a:moveTo>
                    <a:pt x="1" y="0"/>
                  </a:moveTo>
                  <a:lnTo>
                    <a:pt x="1" y="2519"/>
                  </a:lnTo>
                  <a:cubicBezTo>
                    <a:pt x="1" y="2529"/>
                    <a:pt x="1" y="2549"/>
                    <a:pt x="1" y="2568"/>
                  </a:cubicBezTo>
                  <a:lnTo>
                    <a:pt x="80" y="2568"/>
                  </a:lnTo>
                  <a:cubicBezTo>
                    <a:pt x="70" y="2549"/>
                    <a:pt x="70" y="2529"/>
                    <a:pt x="70" y="2519"/>
                  </a:cubicBezTo>
                  <a:lnTo>
                    <a:pt x="7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" name="Google Shape;5250;p39">
              <a:extLst>
                <a:ext uri="{FF2B5EF4-FFF2-40B4-BE49-F238E27FC236}">
                  <a16:creationId xmlns:a16="http://schemas.microsoft.com/office/drawing/2014/main" id="{19A5B99E-D549-77A5-2ED7-D370F4985B71}"/>
                </a:ext>
              </a:extLst>
            </p:cNvPr>
            <p:cNvSpPr/>
            <p:nvPr/>
          </p:nvSpPr>
          <p:spPr>
            <a:xfrm>
              <a:off x="-4924177" y="2209931"/>
              <a:ext cx="351153" cy="1067564"/>
            </a:xfrm>
            <a:custGeom>
              <a:avLst/>
              <a:gdLst/>
              <a:ahLst/>
              <a:cxnLst/>
              <a:rect l="l" t="t" r="r" b="b"/>
              <a:pathLst>
                <a:path w="1419" h="4314" extrusionOk="0">
                  <a:moveTo>
                    <a:pt x="1270" y="1"/>
                  </a:moveTo>
                  <a:lnTo>
                    <a:pt x="1270" y="219"/>
                  </a:lnTo>
                  <a:lnTo>
                    <a:pt x="1" y="278"/>
                  </a:lnTo>
                  <a:lnTo>
                    <a:pt x="1270" y="338"/>
                  </a:lnTo>
                  <a:lnTo>
                    <a:pt x="1270" y="645"/>
                  </a:lnTo>
                  <a:lnTo>
                    <a:pt x="1" y="695"/>
                  </a:lnTo>
                  <a:lnTo>
                    <a:pt x="1270" y="754"/>
                  </a:lnTo>
                  <a:lnTo>
                    <a:pt x="1270" y="1062"/>
                  </a:lnTo>
                  <a:lnTo>
                    <a:pt x="1" y="1111"/>
                  </a:lnTo>
                  <a:lnTo>
                    <a:pt x="1270" y="1171"/>
                  </a:lnTo>
                  <a:lnTo>
                    <a:pt x="1270" y="1478"/>
                  </a:lnTo>
                  <a:lnTo>
                    <a:pt x="1" y="1528"/>
                  </a:lnTo>
                  <a:lnTo>
                    <a:pt x="1270" y="1587"/>
                  </a:lnTo>
                  <a:lnTo>
                    <a:pt x="1270" y="1895"/>
                  </a:lnTo>
                  <a:lnTo>
                    <a:pt x="1" y="1944"/>
                  </a:lnTo>
                  <a:lnTo>
                    <a:pt x="1270" y="2004"/>
                  </a:lnTo>
                  <a:lnTo>
                    <a:pt x="1270" y="2311"/>
                  </a:lnTo>
                  <a:lnTo>
                    <a:pt x="1" y="2361"/>
                  </a:lnTo>
                  <a:lnTo>
                    <a:pt x="1270" y="2420"/>
                  </a:lnTo>
                  <a:lnTo>
                    <a:pt x="1270" y="2728"/>
                  </a:lnTo>
                  <a:lnTo>
                    <a:pt x="1" y="2777"/>
                  </a:lnTo>
                  <a:lnTo>
                    <a:pt x="1270" y="2837"/>
                  </a:lnTo>
                  <a:lnTo>
                    <a:pt x="1270" y="3144"/>
                  </a:lnTo>
                  <a:lnTo>
                    <a:pt x="1" y="3194"/>
                  </a:lnTo>
                  <a:lnTo>
                    <a:pt x="1270" y="3253"/>
                  </a:lnTo>
                  <a:lnTo>
                    <a:pt x="1270" y="3560"/>
                  </a:lnTo>
                  <a:lnTo>
                    <a:pt x="1" y="3620"/>
                  </a:lnTo>
                  <a:lnTo>
                    <a:pt x="1270" y="3669"/>
                  </a:lnTo>
                  <a:lnTo>
                    <a:pt x="1270" y="3977"/>
                  </a:lnTo>
                  <a:lnTo>
                    <a:pt x="1" y="4036"/>
                  </a:lnTo>
                  <a:lnTo>
                    <a:pt x="1270" y="4086"/>
                  </a:lnTo>
                  <a:lnTo>
                    <a:pt x="1270" y="4314"/>
                  </a:lnTo>
                  <a:lnTo>
                    <a:pt x="1419" y="4314"/>
                  </a:lnTo>
                  <a:lnTo>
                    <a:pt x="1419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5461" name="文字方塊 5460">
            <a:extLst>
              <a:ext uri="{FF2B5EF4-FFF2-40B4-BE49-F238E27FC236}">
                <a16:creationId xmlns:a16="http://schemas.microsoft.com/office/drawing/2014/main" id="{E211F7E0-69DC-7F6E-327D-9949195045D5}"/>
              </a:ext>
            </a:extLst>
          </p:cNvPr>
          <p:cNvSpPr txBox="1"/>
          <p:nvPr/>
        </p:nvSpPr>
        <p:spPr>
          <a:xfrm>
            <a:off x="2767026" y="261096"/>
            <a:ext cx="3913127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現有平台問題</a:t>
            </a:r>
          </a:p>
        </p:txBody>
      </p:sp>
      <p:grpSp>
        <p:nvGrpSpPr>
          <p:cNvPr id="5462" name="Google Shape;5563;p44">
            <a:extLst>
              <a:ext uri="{FF2B5EF4-FFF2-40B4-BE49-F238E27FC236}">
                <a16:creationId xmlns:a16="http://schemas.microsoft.com/office/drawing/2014/main" id="{070EA486-826A-54A6-E648-34B23A48B2FC}"/>
              </a:ext>
            </a:extLst>
          </p:cNvPr>
          <p:cNvGrpSpPr/>
          <p:nvPr/>
        </p:nvGrpSpPr>
        <p:grpSpPr>
          <a:xfrm rot="14691942">
            <a:off x="7641316" y="423624"/>
            <a:ext cx="861327" cy="790928"/>
            <a:chOff x="2678641" y="2027682"/>
            <a:chExt cx="550867" cy="551084"/>
          </a:xfrm>
        </p:grpSpPr>
        <p:grpSp>
          <p:nvGrpSpPr>
            <p:cNvPr id="5463" name="Google Shape;5564;p44">
              <a:extLst>
                <a:ext uri="{FF2B5EF4-FFF2-40B4-BE49-F238E27FC236}">
                  <a16:creationId xmlns:a16="http://schemas.microsoft.com/office/drawing/2014/main" id="{70909BD1-B263-F8A9-B1C7-E25F68D41A92}"/>
                </a:ext>
              </a:extLst>
            </p:cNvPr>
            <p:cNvGrpSpPr/>
            <p:nvPr/>
          </p:nvGrpSpPr>
          <p:grpSpPr>
            <a:xfrm>
              <a:off x="2678641" y="2027682"/>
              <a:ext cx="550867" cy="551084"/>
              <a:chOff x="3262114" y="4199438"/>
              <a:chExt cx="348034" cy="348170"/>
            </a:xfrm>
          </p:grpSpPr>
          <p:sp>
            <p:nvSpPr>
              <p:cNvPr id="5467" name="Google Shape;5565;p44">
                <a:extLst>
                  <a:ext uri="{FF2B5EF4-FFF2-40B4-BE49-F238E27FC236}">
                    <a16:creationId xmlns:a16="http://schemas.microsoft.com/office/drawing/2014/main" id="{A67AD5F6-5DCC-1C3F-84EF-B81000948E73}"/>
                  </a:ext>
                </a:extLst>
              </p:cNvPr>
              <p:cNvSpPr/>
              <p:nvPr/>
            </p:nvSpPr>
            <p:spPr>
              <a:xfrm>
                <a:off x="3488289" y="4199438"/>
                <a:ext cx="121859" cy="122013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3735" extrusionOk="0">
                    <a:moveTo>
                      <a:pt x="1677" y="1718"/>
                    </a:moveTo>
                    <a:cubicBezTo>
                      <a:pt x="1767" y="1718"/>
                      <a:pt x="1856" y="1736"/>
                      <a:pt x="1927" y="1807"/>
                    </a:cubicBezTo>
                    <a:cubicBezTo>
                      <a:pt x="1927" y="1825"/>
                      <a:pt x="1945" y="1825"/>
                      <a:pt x="1945" y="1825"/>
                    </a:cubicBezTo>
                    <a:cubicBezTo>
                      <a:pt x="1945" y="1843"/>
                      <a:pt x="1963" y="1843"/>
                      <a:pt x="1963" y="1861"/>
                    </a:cubicBezTo>
                    <a:cubicBezTo>
                      <a:pt x="1963" y="1861"/>
                      <a:pt x="1981" y="1879"/>
                      <a:pt x="1981" y="1879"/>
                    </a:cubicBezTo>
                    <a:cubicBezTo>
                      <a:pt x="1981" y="1897"/>
                      <a:pt x="1981" y="1897"/>
                      <a:pt x="1998" y="1914"/>
                    </a:cubicBezTo>
                    <a:cubicBezTo>
                      <a:pt x="1998" y="1914"/>
                      <a:pt x="1998" y="1932"/>
                      <a:pt x="1998" y="1932"/>
                    </a:cubicBezTo>
                    <a:cubicBezTo>
                      <a:pt x="1998" y="1950"/>
                      <a:pt x="2016" y="1968"/>
                      <a:pt x="2016" y="1968"/>
                    </a:cubicBezTo>
                    <a:cubicBezTo>
                      <a:pt x="2016" y="1986"/>
                      <a:pt x="2016" y="1986"/>
                      <a:pt x="2016" y="2004"/>
                    </a:cubicBezTo>
                    <a:cubicBezTo>
                      <a:pt x="2016" y="2004"/>
                      <a:pt x="2016" y="2021"/>
                      <a:pt x="2016" y="2021"/>
                    </a:cubicBezTo>
                    <a:cubicBezTo>
                      <a:pt x="2016" y="2039"/>
                      <a:pt x="2016" y="2057"/>
                      <a:pt x="2016" y="2057"/>
                    </a:cubicBezTo>
                    <a:cubicBezTo>
                      <a:pt x="2016" y="2075"/>
                      <a:pt x="2016" y="2075"/>
                      <a:pt x="2016" y="2093"/>
                    </a:cubicBezTo>
                    <a:cubicBezTo>
                      <a:pt x="2016" y="2093"/>
                      <a:pt x="1998" y="2111"/>
                      <a:pt x="1998" y="2128"/>
                    </a:cubicBezTo>
                    <a:cubicBezTo>
                      <a:pt x="1998" y="2128"/>
                      <a:pt x="1998" y="2146"/>
                      <a:pt x="1998" y="2146"/>
                    </a:cubicBezTo>
                    <a:cubicBezTo>
                      <a:pt x="1981" y="2164"/>
                      <a:pt x="1981" y="2164"/>
                      <a:pt x="1981" y="2182"/>
                    </a:cubicBezTo>
                    <a:cubicBezTo>
                      <a:pt x="1981" y="2182"/>
                      <a:pt x="1963" y="2200"/>
                      <a:pt x="1963" y="2200"/>
                    </a:cubicBezTo>
                    <a:cubicBezTo>
                      <a:pt x="1963" y="2218"/>
                      <a:pt x="1945" y="2218"/>
                      <a:pt x="1945" y="2236"/>
                    </a:cubicBezTo>
                    <a:cubicBezTo>
                      <a:pt x="1945" y="2236"/>
                      <a:pt x="1927" y="2236"/>
                      <a:pt x="1927" y="2253"/>
                    </a:cubicBezTo>
                    <a:cubicBezTo>
                      <a:pt x="1909" y="2253"/>
                      <a:pt x="1909" y="2271"/>
                      <a:pt x="1909" y="2271"/>
                    </a:cubicBezTo>
                    <a:cubicBezTo>
                      <a:pt x="1891" y="2271"/>
                      <a:pt x="1891" y="2289"/>
                      <a:pt x="1874" y="2289"/>
                    </a:cubicBezTo>
                    <a:cubicBezTo>
                      <a:pt x="1874" y="2289"/>
                      <a:pt x="1856" y="2307"/>
                      <a:pt x="1856" y="2307"/>
                    </a:cubicBezTo>
                    <a:cubicBezTo>
                      <a:pt x="1838" y="2307"/>
                      <a:pt x="1838" y="2307"/>
                      <a:pt x="1820" y="2325"/>
                    </a:cubicBezTo>
                    <a:lnTo>
                      <a:pt x="1802" y="2325"/>
                    </a:lnTo>
                    <a:cubicBezTo>
                      <a:pt x="1784" y="2325"/>
                      <a:pt x="1767" y="2343"/>
                      <a:pt x="1767" y="2343"/>
                    </a:cubicBezTo>
                    <a:lnTo>
                      <a:pt x="1642" y="2343"/>
                    </a:lnTo>
                    <a:cubicBezTo>
                      <a:pt x="1642" y="2343"/>
                      <a:pt x="1624" y="2325"/>
                      <a:pt x="1606" y="2325"/>
                    </a:cubicBezTo>
                    <a:lnTo>
                      <a:pt x="1588" y="2325"/>
                    </a:lnTo>
                    <a:cubicBezTo>
                      <a:pt x="1570" y="2307"/>
                      <a:pt x="1570" y="2307"/>
                      <a:pt x="1552" y="2307"/>
                    </a:cubicBezTo>
                    <a:cubicBezTo>
                      <a:pt x="1552" y="2307"/>
                      <a:pt x="1535" y="2289"/>
                      <a:pt x="1535" y="2289"/>
                    </a:cubicBezTo>
                    <a:cubicBezTo>
                      <a:pt x="1517" y="2289"/>
                      <a:pt x="1517" y="2271"/>
                      <a:pt x="1499" y="2271"/>
                    </a:cubicBezTo>
                    <a:cubicBezTo>
                      <a:pt x="1499" y="2271"/>
                      <a:pt x="1481" y="2253"/>
                      <a:pt x="1481" y="2253"/>
                    </a:cubicBezTo>
                    <a:cubicBezTo>
                      <a:pt x="1428" y="2200"/>
                      <a:pt x="1392" y="2111"/>
                      <a:pt x="1392" y="2021"/>
                    </a:cubicBezTo>
                    <a:cubicBezTo>
                      <a:pt x="1392" y="2021"/>
                      <a:pt x="1392" y="2004"/>
                      <a:pt x="1392" y="2004"/>
                    </a:cubicBezTo>
                    <a:cubicBezTo>
                      <a:pt x="1392" y="1986"/>
                      <a:pt x="1392" y="1986"/>
                      <a:pt x="1392" y="1968"/>
                    </a:cubicBezTo>
                    <a:cubicBezTo>
                      <a:pt x="1392" y="1968"/>
                      <a:pt x="1410" y="1950"/>
                      <a:pt x="1410" y="1932"/>
                    </a:cubicBezTo>
                    <a:cubicBezTo>
                      <a:pt x="1410" y="1932"/>
                      <a:pt x="1410" y="1914"/>
                      <a:pt x="1410" y="1914"/>
                    </a:cubicBezTo>
                    <a:cubicBezTo>
                      <a:pt x="1428" y="1897"/>
                      <a:pt x="1428" y="1897"/>
                      <a:pt x="1428" y="1879"/>
                    </a:cubicBezTo>
                    <a:cubicBezTo>
                      <a:pt x="1428" y="1879"/>
                      <a:pt x="1445" y="1861"/>
                      <a:pt x="1445" y="1861"/>
                    </a:cubicBezTo>
                    <a:cubicBezTo>
                      <a:pt x="1445" y="1843"/>
                      <a:pt x="1463" y="1843"/>
                      <a:pt x="1463" y="1825"/>
                    </a:cubicBezTo>
                    <a:cubicBezTo>
                      <a:pt x="1463" y="1825"/>
                      <a:pt x="1481" y="1825"/>
                      <a:pt x="1481" y="1807"/>
                    </a:cubicBezTo>
                    <a:cubicBezTo>
                      <a:pt x="1481" y="1807"/>
                      <a:pt x="1499" y="1789"/>
                      <a:pt x="1499" y="1789"/>
                    </a:cubicBezTo>
                    <a:cubicBezTo>
                      <a:pt x="1517" y="1789"/>
                      <a:pt x="1517" y="1772"/>
                      <a:pt x="1535" y="1772"/>
                    </a:cubicBezTo>
                    <a:cubicBezTo>
                      <a:pt x="1535" y="1772"/>
                      <a:pt x="1552" y="1754"/>
                      <a:pt x="1552" y="1754"/>
                    </a:cubicBezTo>
                    <a:cubicBezTo>
                      <a:pt x="1570" y="1754"/>
                      <a:pt x="1570" y="1754"/>
                      <a:pt x="1588" y="1736"/>
                    </a:cubicBezTo>
                    <a:lnTo>
                      <a:pt x="1606" y="1736"/>
                    </a:lnTo>
                    <a:cubicBezTo>
                      <a:pt x="1624" y="1736"/>
                      <a:pt x="1642" y="1718"/>
                      <a:pt x="1642" y="1718"/>
                    </a:cubicBezTo>
                    <a:close/>
                    <a:moveTo>
                      <a:pt x="1963" y="1"/>
                    </a:moveTo>
                    <a:cubicBezTo>
                      <a:pt x="1939" y="1"/>
                      <a:pt x="1915" y="2"/>
                      <a:pt x="1891" y="5"/>
                    </a:cubicBezTo>
                    <a:cubicBezTo>
                      <a:pt x="1338" y="94"/>
                      <a:pt x="660" y="219"/>
                      <a:pt x="0" y="469"/>
                    </a:cubicBezTo>
                    <a:cubicBezTo>
                      <a:pt x="143" y="1415"/>
                      <a:pt x="625" y="2164"/>
                      <a:pt x="1088" y="2628"/>
                    </a:cubicBezTo>
                    <a:cubicBezTo>
                      <a:pt x="1570" y="3092"/>
                      <a:pt x="2123" y="3449"/>
                      <a:pt x="3265" y="3734"/>
                    </a:cubicBezTo>
                    <a:cubicBezTo>
                      <a:pt x="3497" y="3056"/>
                      <a:pt x="3640" y="2396"/>
                      <a:pt x="3711" y="1843"/>
                    </a:cubicBezTo>
                    <a:cubicBezTo>
                      <a:pt x="3729" y="1700"/>
                      <a:pt x="3694" y="1558"/>
                      <a:pt x="3604" y="1450"/>
                    </a:cubicBezTo>
                    <a:cubicBezTo>
                      <a:pt x="3533" y="1343"/>
                      <a:pt x="3408" y="1254"/>
                      <a:pt x="3265" y="1236"/>
                    </a:cubicBezTo>
                    <a:cubicBezTo>
                      <a:pt x="3069" y="1219"/>
                      <a:pt x="2891" y="1129"/>
                      <a:pt x="2748" y="987"/>
                    </a:cubicBezTo>
                    <a:cubicBezTo>
                      <a:pt x="2605" y="844"/>
                      <a:pt x="2516" y="665"/>
                      <a:pt x="2480" y="469"/>
                    </a:cubicBezTo>
                    <a:cubicBezTo>
                      <a:pt x="2462" y="326"/>
                      <a:pt x="2391" y="201"/>
                      <a:pt x="2284" y="112"/>
                    </a:cubicBezTo>
                    <a:cubicBezTo>
                      <a:pt x="2195" y="38"/>
                      <a:pt x="2081" y="1"/>
                      <a:pt x="1963" y="1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8" name="Google Shape;5566;p44">
                <a:extLst>
                  <a:ext uri="{FF2B5EF4-FFF2-40B4-BE49-F238E27FC236}">
                    <a16:creationId xmlns:a16="http://schemas.microsoft.com/office/drawing/2014/main" id="{4F01B17D-2CFB-5054-024A-F95AFC6C3311}"/>
                  </a:ext>
                </a:extLst>
              </p:cNvPr>
              <p:cNvSpPr/>
              <p:nvPr/>
            </p:nvSpPr>
            <p:spPr>
              <a:xfrm>
                <a:off x="3262114" y="4222338"/>
                <a:ext cx="324707" cy="325270"/>
              </a:xfrm>
              <a:custGeom>
                <a:avLst/>
                <a:gdLst/>
                <a:ahLst/>
                <a:cxnLst/>
                <a:rect l="l" t="t" r="r" b="b"/>
                <a:pathLst>
                  <a:path w="9939" h="9957" extrusionOk="0">
                    <a:moveTo>
                      <a:pt x="6334" y="0"/>
                    </a:moveTo>
                    <a:cubicBezTo>
                      <a:pt x="6031" y="143"/>
                      <a:pt x="5728" y="303"/>
                      <a:pt x="5442" y="500"/>
                    </a:cubicBezTo>
                    <a:lnTo>
                      <a:pt x="4871" y="428"/>
                    </a:lnTo>
                    <a:cubicBezTo>
                      <a:pt x="4738" y="414"/>
                      <a:pt x="4604" y="407"/>
                      <a:pt x="4472" y="407"/>
                    </a:cubicBezTo>
                    <a:cubicBezTo>
                      <a:pt x="3592" y="407"/>
                      <a:pt x="2736" y="714"/>
                      <a:pt x="2070" y="1303"/>
                    </a:cubicBezTo>
                    <a:cubicBezTo>
                      <a:pt x="2070" y="1303"/>
                      <a:pt x="2052" y="1303"/>
                      <a:pt x="2052" y="1320"/>
                    </a:cubicBezTo>
                    <a:cubicBezTo>
                      <a:pt x="2034" y="1320"/>
                      <a:pt x="2034" y="1320"/>
                      <a:pt x="2034" y="1338"/>
                    </a:cubicBezTo>
                    <a:lnTo>
                      <a:pt x="2016" y="1338"/>
                    </a:lnTo>
                    <a:cubicBezTo>
                      <a:pt x="2016" y="1356"/>
                      <a:pt x="2016" y="1356"/>
                      <a:pt x="2016" y="1356"/>
                    </a:cubicBezTo>
                    <a:cubicBezTo>
                      <a:pt x="2016" y="1356"/>
                      <a:pt x="2016" y="1356"/>
                      <a:pt x="1999" y="1374"/>
                    </a:cubicBezTo>
                    <a:cubicBezTo>
                      <a:pt x="1999" y="1392"/>
                      <a:pt x="1999" y="1392"/>
                      <a:pt x="1999" y="1392"/>
                    </a:cubicBezTo>
                    <a:cubicBezTo>
                      <a:pt x="1999" y="1410"/>
                      <a:pt x="1981" y="1410"/>
                      <a:pt x="1981" y="1410"/>
                    </a:cubicBezTo>
                    <a:cubicBezTo>
                      <a:pt x="1981" y="1410"/>
                      <a:pt x="1981" y="1427"/>
                      <a:pt x="1981" y="1427"/>
                    </a:cubicBezTo>
                    <a:cubicBezTo>
                      <a:pt x="1981" y="1427"/>
                      <a:pt x="1981" y="1427"/>
                      <a:pt x="1981" y="1445"/>
                    </a:cubicBezTo>
                    <a:cubicBezTo>
                      <a:pt x="1981" y="1445"/>
                      <a:pt x="1981" y="1445"/>
                      <a:pt x="1963" y="1463"/>
                    </a:cubicBezTo>
                    <a:cubicBezTo>
                      <a:pt x="1963" y="1463"/>
                      <a:pt x="1963" y="1463"/>
                      <a:pt x="1963" y="1481"/>
                    </a:cubicBezTo>
                    <a:cubicBezTo>
                      <a:pt x="1963" y="1481"/>
                      <a:pt x="1963" y="1499"/>
                      <a:pt x="1963" y="1499"/>
                    </a:cubicBezTo>
                    <a:cubicBezTo>
                      <a:pt x="1963" y="1499"/>
                      <a:pt x="1963" y="1517"/>
                      <a:pt x="1963" y="1517"/>
                    </a:cubicBezTo>
                    <a:cubicBezTo>
                      <a:pt x="1963" y="1517"/>
                      <a:pt x="1963" y="1517"/>
                      <a:pt x="1963" y="1535"/>
                    </a:cubicBezTo>
                    <a:lnTo>
                      <a:pt x="1963" y="1552"/>
                    </a:lnTo>
                    <a:cubicBezTo>
                      <a:pt x="1963" y="1570"/>
                      <a:pt x="1963" y="1570"/>
                      <a:pt x="1963" y="1570"/>
                    </a:cubicBezTo>
                    <a:cubicBezTo>
                      <a:pt x="1963" y="1588"/>
                      <a:pt x="1963" y="1588"/>
                      <a:pt x="1963" y="1588"/>
                    </a:cubicBezTo>
                    <a:cubicBezTo>
                      <a:pt x="1963" y="1588"/>
                      <a:pt x="1963" y="1606"/>
                      <a:pt x="1963" y="1606"/>
                    </a:cubicBezTo>
                    <a:cubicBezTo>
                      <a:pt x="1963" y="1606"/>
                      <a:pt x="1981" y="1606"/>
                      <a:pt x="1981" y="1624"/>
                    </a:cubicBezTo>
                    <a:cubicBezTo>
                      <a:pt x="1981" y="1624"/>
                      <a:pt x="1981" y="1624"/>
                      <a:pt x="1981" y="1642"/>
                    </a:cubicBezTo>
                    <a:cubicBezTo>
                      <a:pt x="1981" y="1659"/>
                      <a:pt x="1981" y="1659"/>
                      <a:pt x="1981" y="1659"/>
                    </a:cubicBezTo>
                    <a:cubicBezTo>
                      <a:pt x="1999" y="1659"/>
                      <a:pt x="1999" y="1677"/>
                      <a:pt x="1999" y="1677"/>
                    </a:cubicBezTo>
                    <a:cubicBezTo>
                      <a:pt x="1999" y="1677"/>
                      <a:pt x="1999" y="1677"/>
                      <a:pt x="1999" y="1695"/>
                    </a:cubicBezTo>
                    <a:lnTo>
                      <a:pt x="2016" y="1695"/>
                    </a:lnTo>
                    <a:cubicBezTo>
                      <a:pt x="2016" y="1713"/>
                      <a:pt x="2016" y="1713"/>
                      <a:pt x="2016" y="1713"/>
                    </a:cubicBezTo>
                    <a:cubicBezTo>
                      <a:pt x="2016" y="1713"/>
                      <a:pt x="2034" y="1731"/>
                      <a:pt x="2034" y="1731"/>
                    </a:cubicBezTo>
                    <a:cubicBezTo>
                      <a:pt x="2052" y="1749"/>
                      <a:pt x="2052" y="1749"/>
                      <a:pt x="2052" y="1766"/>
                    </a:cubicBezTo>
                    <a:lnTo>
                      <a:pt x="2070" y="1766"/>
                    </a:lnTo>
                    <a:cubicBezTo>
                      <a:pt x="2070" y="1766"/>
                      <a:pt x="2070" y="1784"/>
                      <a:pt x="2088" y="1784"/>
                    </a:cubicBezTo>
                    <a:cubicBezTo>
                      <a:pt x="2088" y="1784"/>
                      <a:pt x="2106" y="1784"/>
                      <a:pt x="2106" y="1802"/>
                    </a:cubicBezTo>
                    <a:lnTo>
                      <a:pt x="2123" y="1802"/>
                    </a:lnTo>
                    <a:lnTo>
                      <a:pt x="3551" y="2659"/>
                    </a:lnTo>
                    <a:cubicBezTo>
                      <a:pt x="3390" y="2980"/>
                      <a:pt x="3248" y="3337"/>
                      <a:pt x="3123" y="3693"/>
                    </a:cubicBezTo>
                    <a:cubicBezTo>
                      <a:pt x="2873" y="4461"/>
                      <a:pt x="2766" y="5192"/>
                      <a:pt x="2712" y="5745"/>
                    </a:cubicBezTo>
                    <a:lnTo>
                      <a:pt x="286" y="5906"/>
                    </a:lnTo>
                    <a:cubicBezTo>
                      <a:pt x="286" y="5906"/>
                      <a:pt x="286" y="5906"/>
                      <a:pt x="268" y="5924"/>
                    </a:cubicBezTo>
                    <a:lnTo>
                      <a:pt x="214" y="5924"/>
                    </a:lnTo>
                    <a:cubicBezTo>
                      <a:pt x="214" y="5924"/>
                      <a:pt x="214" y="5924"/>
                      <a:pt x="196" y="5942"/>
                    </a:cubicBezTo>
                    <a:lnTo>
                      <a:pt x="179" y="5942"/>
                    </a:lnTo>
                    <a:cubicBezTo>
                      <a:pt x="161" y="5942"/>
                      <a:pt x="161" y="5942"/>
                      <a:pt x="161" y="5960"/>
                    </a:cubicBezTo>
                    <a:lnTo>
                      <a:pt x="143" y="5960"/>
                    </a:lnTo>
                    <a:cubicBezTo>
                      <a:pt x="143" y="5960"/>
                      <a:pt x="143" y="5960"/>
                      <a:pt x="143" y="5977"/>
                    </a:cubicBezTo>
                    <a:lnTo>
                      <a:pt x="125" y="5977"/>
                    </a:lnTo>
                    <a:cubicBezTo>
                      <a:pt x="125" y="5977"/>
                      <a:pt x="107" y="5995"/>
                      <a:pt x="107" y="5995"/>
                    </a:cubicBezTo>
                    <a:cubicBezTo>
                      <a:pt x="89" y="5995"/>
                      <a:pt x="89" y="6013"/>
                      <a:pt x="89" y="6013"/>
                    </a:cubicBezTo>
                    <a:lnTo>
                      <a:pt x="72" y="6013"/>
                    </a:lnTo>
                    <a:cubicBezTo>
                      <a:pt x="72" y="6031"/>
                      <a:pt x="72" y="6031"/>
                      <a:pt x="72" y="6031"/>
                    </a:cubicBezTo>
                    <a:cubicBezTo>
                      <a:pt x="72" y="6031"/>
                      <a:pt x="72" y="6049"/>
                      <a:pt x="54" y="6049"/>
                    </a:cubicBezTo>
                    <a:cubicBezTo>
                      <a:pt x="54" y="6049"/>
                      <a:pt x="54" y="6049"/>
                      <a:pt x="54" y="6067"/>
                    </a:cubicBezTo>
                    <a:lnTo>
                      <a:pt x="36" y="6067"/>
                    </a:lnTo>
                    <a:cubicBezTo>
                      <a:pt x="36" y="6067"/>
                      <a:pt x="36" y="6084"/>
                      <a:pt x="36" y="6084"/>
                    </a:cubicBezTo>
                    <a:lnTo>
                      <a:pt x="36" y="6102"/>
                    </a:lnTo>
                    <a:lnTo>
                      <a:pt x="18" y="6102"/>
                    </a:lnTo>
                    <a:cubicBezTo>
                      <a:pt x="18" y="6120"/>
                      <a:pt x="18" y="6120"/>
                      <a:pt x="18" y="6138"/>
                    </a:cubicBezTo>
                    <a:cubicBezTo>
                      <a:pt x="18" y="6156"/>
                      <a:pt x="18" y="6156"/>
                      <a:pt x="18" y="6156"/>
                    </a:cubicBezTo>
                    <a:lnTo>
                      <a:pt x="0" y="6174"/>
                    </a:lnTo>
                    <a:cubicBezTo>
                      <a:pt x="0" y="6174"/>
                      <a:pt x="0" y="6191"/>
                      <a:pt x="0" y="6191"/>
                    </a:cubicBezTo>
                    <a:cubicBezTo>
                      <a:pt x="0" y="6191"/>
                      <a:pt x="0" y="6191"/>
                      <a:pt x="0" y="6209"/>
                    </a:cubicBezTo>
                    <a:cubicBezTo>
                      <a:pt x="0" y="6209"/>
                      <a:pt x="0" y="6209"/>
                      <a:pt x="0" y="6227"/>
                    </a:cubicBezTo>
                    <a:cubicBezTo>
                      <a:pt x="0" y="6227"/>
                      <a:pt x="0" y="6227"/>
                      <a:pt x="0" y="6245"/>
                    </a:cubicBezTo>
                    <a:cubicBezTo>
                      <a:pt x="0" y="6263"/>
                      <a:pt x="0" y="6263"/>
                      <a:pt x="0" y="6263"/>
                    </a:cubicBezTo>
                    <a:lnTo>
                      <a:pt x="0" y="6281"/>
                    </a:lnTo>
                    <a:cubicBezTo>
                      <a:pt x="18" y="6281"/>
                      <a:pt x="18" y="6299"/>
                      <a:pt x="18" y="6299"/>
                    </a:cubicBezTo>
                    <a:cubicBezTo>
                      <a:pt x="18" y="6299"/>
                      <a:pt x="18" y="6299"/>
                      <a:pt x="18" y="6316"/>
                    </a:cubicBezTo>
                    <a:cubicBezTo>
                      <a:pt x="18" y="6334"/>
                      <a:pt x="18" y="6334"/>
                      <a:pt x="18" y="6334"/>
                    </a:cubicBezTo>
                    <a:lnTo>
                      <a:pt x="36" y="6352"/>
                    </a:lnTo>
                    <a:cubicBezTo>
                      <a:pt x="36" y="6352"/>
                      <a:pt x="36" y="6352"/>
                      <a:pt x="36" y="6370"/>
                    </a:cubicBezTo>
                    <a:cubicBezTo>
                      <a:pt x="54" y="6388"/>
                      <a:pt x="54" y="6388"/>
                      <a:pt x="54" y="6388"/>
                    </a:cubicBezTo>
                    <a:cubicBezTo>
                      <a:pt x="54" y="6388"/>
                      <a:pt x="54" y="6406"/>
                      <a:pt x="54" y="6406"/>
                    </a:cubicBezTo>
                    <a:cubicBezTo>
                      <a:pt x="54" y="6406"/>
                      <a:pt x="72" y="6406"/>
                      <a:pt x="72" y="6423"/>
                    </a:cubicBezTo>
                    <a:cubicBezTo>
                      <a:pt x="89" y="6423"/>
                      <a:pt x="89" y="6441"/>
                      <a:pt x="89" y="6441"/>
                    </a:cubicBezTo>
                    <a:cubicBezTo>
                      <a:pt x="107" y="6459"/>
                      <a:pt x="107" y="6459"/>
                      <a:pt x="107" y="6459"/>
                    </a:cubicBezTo>
                    <a:cubicBezTo>
                      <a:pt x="107" y="6459"/>
                      <a:pt x="107" y="6459"/>
                      <a:pt x="125" y="6477"/>
                    </a:cubicBezTo>
                    <a:lnTo>
                      <a:pt x="143" y="6477"/>
                    </a:lnTo>
                    <a:cubicBezTo>
                      <a:pt x="143" y="6495"/>
                      <a:pt x="161" y="6495"/>
                      <a:pt x="161" y="6495"/>
                    </a:cubicBezTo>
                    <a:cubicBezTo>
                      <a:pt x="179" y="6495"/>
                      <a:pt x="179" y="6513"/>
                      <a:pt x="196" y="6513"/>
                    </a:cubicBezTo>
                    <a:lnTo>
                      <a:pt x="2480" y="7476"/>
                    </a:lnTo>
                    <a:lnTo>
                      <a:pt x="3444" y="9778"/>
                    </a:lnTo>
                    <a:lnTo>
                      <a:pt x="3462" y="9778"/>
                    </a:lnTo>
                    <a:cubicBezTo>
                      <a:pt x="3462" y="9796"/>
                      <a:pt x="3462" y="9796"/>
                      <a:pt x="3462" y="9796"/>
                    </a:cubicBezTo>
                    <a:cubicBezTo>
                      <a:pt x="3462" y="9796"/>
                      <a:pt x="3462" y="9814"/>
                      <a:pt x="3479" y="9814"/>
                    </a:cubicBezTo>
                    <a:cubicBezTo>
                      <a:pt x="3479" y="9814"/>
                      <a:pt x="3479" y="9814"/>
                      <a:pt x="3479" y="9831"/>
                    </a:cubicBezTo>
                    <a:cubicBezTo>
                      <a:pt x="3497" y="9831"/>
                      <a:pt x="3497" y="9849"/>
                      <a:pt x="3497" y="9849"/>
                    </a:cubicBezTo>
                    <a:cubicBezTo>
                      <a:pt x="3515" y="9867"/>
                      <a:pt x="3515" y="9867"/>
                      <a:pt x="3515" y="9867"/>
                    </a:cubicBezTo>
                    <a:cubicBezTo>
                      <a:pt x="3515" y="9867"/>
                      <a:pt x="3533" y="9867"/>
                      <a:pt x="3533" y="9885"/>
                    </a:cubicBezTo>
                    <a:lnTo>
                      <a:pt x="3551" y="9885"/>
                    </a:lnTo>
                    <a:lnTo>
                      <a:pt x="3551" y="9903"/>
                    </a:lnTo>
                    <a:lnTo>
                      <a:pt x="3569" y="9903"/>
                    </a:lnTo>
                    <a:lnTo>
                      <a:pt x="3569" y="9921"/>
                    </a:lnTo>
                    <a:lnTo>
                      <a:pt x="3604" y="9921"/>
                    </a:lnTo>
                    <a:cubicBezTo>
                      <a:pt x="3604" y="9938"/>
                      <a:pt x="3622" y="9938"/>
                      <a:pt x="3622" y="9938"/>
                    </a:cubicBezTo>
                    <a:cubicBezTo>
                      <a:pt x="3640" y="9938"/>
                      <a:pt x="3640" y="9938"/>
                      <a:pt x="3658" y="9956"/>
                    </a:cubicBezTo>
                    <a:lnTo>
                      <a:pt x="3801" y="9956"/>
                    </a:lnTo>
                    <a:cubicBezTo>
                      <a:pt x="3818" y="9956"/>
                      <a:pt x="3818" y="9956"/>
                      <a:pt x="3836" y="9938"/>
                    </a:cubicBezTo>
                    <a:lnTo>
                      <a:pt x="3872" y="9938"/>
                    </a:lnTo>
                    <a:cubicBezTo>
                      <a:pt x="3872" y="9921"/>
                      <a:pt x="3872" y="9921"/>
                      <a:pt x="3890" y="9921"/>
                    </a:cubicBezTo>
                    <a:cubicBezTo>
                      <a:pt x="3908" y="9921"/>
                      <a:pt x="3908" y="9903"/>
                      <a:pt x="3908" y="9903"/>
                    </a:cubicBezTo>
                    <a:lnTo>
                      <a:pt x="3926" y="9903"/>
                    </a:lnTo>
                    <a:cubicBezTo>
                      <a:pt x="3926" y="9903"/>
                      <a:pt x="3926" y="9903"/>
                      <a:pt x="3943" y="9885"/>
                    </a:cubicBezTo>
                    <a:cubicBezTo>
                      <a:pt x="3943" y="9885"/>
                      <a:pt x="3961" y="9867"/>
                      <a:pt x="3961" y="9867"/>
                    </a:cubicBezTo>
                    <a:cubicBezTo>
                      <a:pt x="3979" y="9849"/>
                      <a:pt x="3979" y="9849"/>
                      <a:pt x="3979" y="9849"/>
                    </a:cubicBezTo>
                    <a:cubicBezTo>
                      <a:pt x="3979" y="9849"/>
                      <a:pt x="3979" y="9849"/>
                      <a:pt x="3979" y="9831"/>
                    </a:cubicBezTo>
                    <a:lnTo>
                      <a:pt x="3997" y="9831"/>
                    </a:lnTo>
                    <a:lnTo>
                      <a:pt x="3997" y="9814"/>
                    </a:lnTo>
                    <a:cubicBezTo>
                      <a:pt x="4015" y="9814"/>
                      <a:pt x="4015" y="9796"/>
                      <a:pt x="4015" y="9796"/>
                    </a:cubicBezTo>
                    <a:cubicBezTo>
                      <a:pt x="4015" y="9778"/>
                      <a:pt x="4015" y="9778"/>
                      <a:pt x="4033" y="9778"/>
                    </a:cubicBezTo>
                    <a:cubicBezTo>
                      <a:pt x="4033" y="9760"/>
                      <a:pt x="4033" y="9760"/>
                      <a:pt x="4033" y="9760"/>
                    </a:cubicBezTo>
                    <a:cubicBezTo>
                      <a:pt x="4033" y="9760"/>
                      <a:pt x="4033" y="9742"/>
                      <a:pt x="4033" y="9742"/>
                    </a:cubicBezTo>
                    <a:cubicBezTo>
                      <a:pt x="4033" y="9724"/>
                      <a:pt x="4050" y="9724"/>
                      <a:pt x="4050" y="9724"/>
                    </a:cubicBezTo>
                    <a:cubicBezTo>
                      <a:pt x="4050" y="9706"/>
                      <a:pt x="4050" y="9706"/>
                      <a:pt x="4050" y="9706"/>
                    </a:cubicBezTo>
                    <a:cubicBezTo>
                      <a:pt x="4050" y="9706"/>
                      <a:pt x="4050" y="9689"/>
                      <a:pt x="4050" y="9689"/>
                    </a:cubicBezTo>
                    <a:cubicBezTo>
                      <a:pt x="4050" y="9689"/>
                      <a:pt x="4050" y="9671"/>
                      <a:pt x="4050" y="9671"/>
                    </a:cubicBezTo>
                    <a:lnTo>
                      <a:pt x="4211" y="7244"/>
                    </a:lnTo>
                    <a:cubicBezTo>
                      <a:pt x="4764" y="7191"/>
                      <a:pt x="5496" y="7066"/>
                      <a:pt x="6263" y="6816"/>
                    </a:cubicBezTo>
                    <a:cubicBezTo>
                      <a:pt x="6655" y="6691"/>
                      <a:pt x="7030" y="6530"/>
                      <a:pt x="7369" y="6352"/>
                    </a:cubicBezTo>
                    <a:lnTo>
                      <a:pt x="8243" y="7815"/>
                    </a:lnTo>
                    <a:lnTo>
                      <a:pt x="8261" y="7815"/>
                    </a:lnTo>
                    <a:cubicBezTo>
                      <a:pt x="8261" y="7833"/>
                      <a:pt x="8261" y="7833"/>
                      <a:pt x="8261" y="7833"/>
                    </a:cubicBezTo>
                    <a:lnTo>
                      <a:pt x="8279" y="7851"/>
                    </a:lnTo>
                    <a:cubicBezTo>
                      <a:pt x="8279" y="7851"/>
                      <a:pt x="8279" y="7869"/>
                      <a:pt x="8297" y="7869"/>
                    </a:cubicBezTo>
                    <a:cubicBezTo>
                      <a:pt x="8297" y="7869"/>
                      <a:pt x="8315" y="7887"/>
                      <a:pt x="8315" y="7887"/>
                    </a:cubicBezTo>
                    <a:cubicBezTo>
                      <a:pt x="8315" y="7904"/>
                      <a:pt x="8333" y="7904"/>
                      <a:pt x="8333" y="7904"/>
                    </a:cubicBezTo>
                    <a:cubicBezTo>
                      <a:pt x="8351" y="7922"/>
                      <a:pt x="8351" y="7922"/>
                      <a:pt x="8351" y="7922"/>
                    </a:cubicBezTo>
                    <a:lnTo>
                      <a:pt x="8368" y="7922"/>
                    </a:lnTo>
                    <a:cubicBezTo>
                      <a:pt x="8368" y="7922"/>
                      <a:pt x="8386" y="7940"/>
                      <a:pt x="8386" y="7940"/>
                    </a:cubicBezTo>
                    <a:lnTo>
                      <a:pt x="8422" y="7940"/>
                    </a:lnTo>
                    <a:cubicBezTo>
                      <a:pt x="8422" y="7958"/>
                      <a:pt x="8422" y="7958"/>
                      <a:pt x="8440" y="7958"/>
                    </a:cubicBezTo>
                    <a:lnTo>
                      <a:pt x="8618" y="7958"/>
                    </a:lnTo>
                    <a:cubicBezTo>
                      <a:pt x="8618" y="7940"/>
                      <a:pt x="8636" y="7940"/>
                      <a:pt x="8636" y="7940"/>
                    </a:cubicBezTo>
                    <a:lnTo>
                      <a:pt x="8654" y="7940"/>
                    </a:lnTo>
                    <a:cubicBezTo>
                      <a:pt x="8654" y="7940"/>
                      <a:pt x="8672" y="7922"/>
                      <a:pt x="8672" y="7922"/>
                    </a:cubicBezTo>
                    <a:lnTo>
                      <a:pt x="8690" y="7922"/>
                    </a:lnTo>
                    <a:cubicBezTo>
                      <a:pt x="8707" y="7904"/>
                      <a:pt x="8725" y="7887"/>
                      <a:pt x="8761" y="7851"/>
                    </a:cubicBezTo>
                    <a:cubicBezTo>
                      <a:pt x="9421" y="7084"/>
                      <a:pt x="9742" y="6067"/>
                      <a:pt x="9617" y="5050"/>
                    </a:cubicBezTo>
                    <a:lnTo>
                      <a:pt x="9528" y="4372"/>
                    </a:lnTo>
                    <a:cubicBezTo>
                      <a:pt x="9689" y="4122"/>
                      <a:pt x="9831" y="3872"/>
                      <a:pt x="9939" y="3622"/>
                    </a:cubicBezTo>
                    <a:cubicBezTo>
                      <a:pt x="9635" y="3533"/>
                      <a:pt x="9528" y="3515"/>
                      <a:pt x="9528" y="3515"/>
                    </a:cubicBezTo>
                    <a:cubicBezTo>
                      <a:pt x="8797" y="3301"/>
                      <a:pt x="8119" y="2908"/>
                      <a:pt x="7583" y="2373"/>
                    </a:cubicBezTo>
                    <a:cubicBezTo>
                      <a:pt x="7030" y="1820"/>
                      <a:pt x="6638" y="1142"/>
                      <a:pt x="6441" y="393"/>
                    </a:cubicBezTo>
                    <a:cubicBezTo>
                      <a:pt x="6441" y="393"/>
                      <a:pt x="6388" y="196"/>
                      <a:pt x="6334" y="0"/>
                    </a:cubicBezTo>
                    <a:close/>
                  </a:path>
                </a:pathLst>
              </a:custGeom>
              <a:solidFill>
                <a:schemeClr val="dk1"/>
              </a:solidFill>
              <a:ln w="114300" cap="flat" cmpd="sng">
                <a:solidFill>
                  <a:schemeClr val="dk1"/>
                </a:solidFill>
                <a:prstDash val="solid"/>
                <a:round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64" name="Google Shape;5567;p44">
              <a:extLst>
                <a:ext uri="{FF2B5EF4-FFF2-40B4-BE49-F238E27FC236}">
                  <a16:creationId xmlns:a16="http://schemas.microsoft.com/office/drawing/2014/main" id="{77BED299-116E-3B0D-5E49-05A976D8F1DE}"/>
                </a:ext>
              </a:extLst>
            </p:cNvPr>
            <p:cNvGrpSpPr/>
            <p:nvPr/>
          </p:nvGrpSpPr>
          <p:grpSpPr>
            <a:xfrm>
              <a:off x="2678641" y="2027682"/>
              <a:ext cx="550867" cy="551084"/>
              <a:chOff x="3262114" y="4199438"/>
              <a:chExt cx="348034" cy="348170"/>
            </a:xfrm>
          </p:grpSpPr>
          <p:sp>
            <p:nvSpPr>
              <p:cNvPr id="5465" name="Google Shape;5568;p44">
                <a:extLst>
                  <a:ext uri="{FF2B5EF4-FFF2-40B4-BE49-F238E27FC236}">
                    <a16:creationId xmlns:a16="http://schemas.microsoft.com/office/drawing/2014/main" id="{E94287FA-47FE-0F0E-D3AE-2142CEED1E51}"/>
                  </a:ext>
                </a:extLst>
              </p:cNvPr>
              <p:cNvSpPr/>
              <p:nvPr/>
            </p:nvSpPr>
            <p:spPr>
              <a:xfrm>
                <a:off x="3488289" y="4199438"/>
                <a:ext cx="121859" cy="122013"/>
              </a:xfrm>
              <a:custGeom>
                <a:avLst/>
                <a:gdLst/>
                <a:ahLst/>
                <a:cxnLst/>
                <a:rect l="l" t="t" r="r" b="b"/>
                <a:pathLst>
                  <a:path w="3730" h="3735" extrusionOk="0">
                    <a:moveTo>
                      <a:pt x="1677" y="1718"/>
                    </a:moveTo>
                    <a:cubicBezTo>
                      <a:pt x="1767" y="1718"/>
                      <a:pt x="1856" y="1736"/>
                      <a:pt x="1927" y="1807"/>
                    </a:cubicBezTo>
                    <a:cubicBezTo>
                      <a:pt x="1927" y="1825"/>
                      <a:pt x="1945" y="1825"/>
                      <a:pt x="1945" y="1825"/>
                    </a:cubicBezTo>
                    <a:cubicBezTo>
                      <a:pt x="1945" y="1843"/>
                      <a:pt x="1963" y="1843"/>
                      <a:pt x="1963" y="1861"/>
                    </a:cubicBezTo>
                    <a:cubicBezTo>
                      <a:pt x="1963" y="1861"/>
                      <a:pt x="1981" y="1879"/>
                      <a:pt x="1981" y="1879"/>
                    </a:cubicBezTo>
                    <a:cubicBezTo>
                      <a:pt x="1981" y="1897"/>
                      <a:pt x="1981" y="1897"/>
                      <a:pt x="1998" y="1914"/>
                    </a:cubicBezTo>
                    <a:cubicBezTo>
                      <a:pt x="1998" y="1914"/>
                      <a:pt x="1998" y="1932"/>
                      <a:pt x="1998" y="1932"/>
                    </a:cubicBezTo>
                    <a:cubicBezTo>
                      <a:pt x="1998" y="1950"/>
                      <a:pt x="2016" y="1968"/>
                      <a:pt x="2016" y="1968"/>
                    </a:cubicBezTo>
                    <a:cubicBezTo>
                      <a:pt x="2016" y="1986"/>
                      <a:pt x="2016" y="1986"/>
                      <a:pt x="2016" y="2004"/>
                    </a:cubicBezTo>
                    <a:cubicBezTo>
                      <a:pt x="2016" y="2004"/>
                      <a:pt x="2016" y="2021"/>
                      <a:pt x="2016" y="2021"/>
                    </a:cubicBezTo>
                    <a:cubicBezTo>
                      <a:pt x="2016" y="2039"/>
                      <a:pt x="2016" y="2057"/>
                      <a:pt x="2016" y="2057"/>
                    </a:cubicBezTo>
                    <a:cubicBezTo>
                      <a:pt x="2016" y="2075"/>
                      <a:pt x="2016" y="2075"/>
                      <a:pt x="2016" y="2093"/>
                    </a:cubicBezTo>
                    <a:cubicBezTo>
                      <a:pt x="2016" y="2093"/>
                      <a:pt x="1998" y="2111"/>
                      <a:pt x="1998" y="2128"/>
                    </a:cubicBezTo>
                    <a:cubicBezTo>
                      <a:pt x="1998" y="2128"/>
                      <a:pt x="1998" y="2146"/>
                      <a:pt x="1998" y="2146"/>
                    </a:cubicBezTo>
                    <a:cubicBezTo>
                      <a:pt x="1981" y="2164"/>
                      <a:pt x="1981" y="2164"/>
                      <a:pt x="1981" y="2182"/>
                    </a:cubicBezTo>
                    <a:cubicBezTo>
                      <a:pt x="1981" y="2182"/>
                      <a:pt x="1963" y="2200"/>
                      <a:pt x="1963" y="2200"/>
                    </a:cubicBezTo>
                    <a:cubicBezTo>
                      <a:pt x="1963" y="2218"/>
                      <a:pt x="1945" y="2218"/>
                      <a:pt x="1945" y="2236"/>
                    </a:cubicBezTo>
                    <a:cubicBezTo>
                      <a:pt x="1945" y="2236"/>
                      <a:pt x="1927" y="2236"/>
                      <a:pt x="1927" y="2253"/>
                    </a:cubicBezTo>
                    <a:cubicBezTo>
                      <a:pt x="1909" y="2253"/>
                      <a:pt x="1909" y="2271"/>
                      <a:pt x="1909" y="2271"/>
                    </a:cubicBezTo>
                    <a:cubicBezTo>
                      <a:pt x="1891" y="2271"/>
                      <a:pt x="1891" y="2289"/>
                      <a:pt x="1874" y="2289"/>
                    </a:cubicBezTo>
                    <a:cubicBezTo>
                      <a:pt x="1874" y="2289"/>
                      <a:pt x="1856" y="2307"/>
                      <a:pt x="1856" y="2307"/>
                    </a:cubicBezTo>
                    <a:cubicBezTo>
                      <a:pt x="1838" y="2307"/>
                      <a:pt x="1838" y="2307"/>
                      <a:pt x="1820" y="2325"/>
                    </a:cubicBezTo>
                    <a:lnTo>
                      <a:pt x="1802" y="2325"/>
                    </a:lnTo>
                    <a:cubicBezTo>
                      <a:pt x="1784" y="2325"/>
                      <a:pt x="1767" y="2343"/>
                      <a:pt x="1767" y="2343"/>
                    </a:cubicBezTo>
                    <a:lnTo>
                      <a:pt x="1642" y="2343"/>
                    </a:lnTo>
                    <a:cubicBezTo>
                      <a:pt x="1642" y="2343"/>
                      <a:pt x="1624" y="2325"/>
                      <a:pt x="1606" y="2325"/>
                    </a:cubicBezTo>
                    <a:lnTo>
                      <a:pt x="1588" y="2325"/>
                    </a:lnTo>
                    <a:cubicBezTo>
                      <a:pt x="1570" y="2307"/>
                      <a:pt x="1570" y="2307"/>
                      <a:pt x="1552" y="2307"/>
                    </a:cubicBezTo>
                    <a:cubicBezTo>
                      <a:pt x="1552" y="2307"/>
                      <a:pt x="1535" y="2289"/>
                      <a:pt x="1535" y="2289"/>
                    </a:cubicBezTo>
                    <a:cubicBezTo>
                      <a:pt x="1517" y="2289"/>
                      <a:pt x="1517" y="2271"/>
                      <a:pt x="1499" y="2271"/>
                    </a:cubicBezTo>
                    <a:cubicBezTo>
                      <a:pt x="1499" y="2271"/>
                      <a:pt x="1481" y="2253"/>
                      <a:pt x="1481" y="2253"/>
                    </a:cubicBezTo>
                    <a:cubicBezTo>
                      <a:pt x="1428" y="2200"/>
                      <a:pt x="1392" y="2111"/>
                      <a:pt x="1392" y="2021"/>
                    </a:cubicBezTo>
                    <a:cubicBezTo>
                      <a:pt x="1392" y="2021"/>
                      <a:pt x="1392" y="2004"/>
                      <a:pt x="1392" y="2004"/>
                    </a:cubicBezTo>
                    <a:cubicBezTo>
                      <a:pt x="1392" y="1986"/>
                      <a:pt x="1392" y="1986"/>
                      <a:pt x="1392" y="1968"/>
                    </a:cubicBezTo>
                    <a:cubicBezTo>
                      <a:pt x="1392" y="1968"/>
                      <a:pt x="1410" y="1950"/>
                      <a:pt x="1410" y="1932"/>
                    </a:cubicBezTo>
                    <a:cubicBezTo>
                      <a:pt x="1410" y="1932"/>
                      <a:pt x="1410" y="1914"/>
                      <a:pt x="1410" y="1914"/>
                    </a:cubicBezTo>
                    <a:cubicBezTo>
                      <a:pt x="1428" y="1897"/>
                      <a:pt x="1428" y="1897"/>
                      <a:pt x="1428" y="1879"/>
                    </a:cubicBezTo>
                    <a:cubicBezTo>
                      <a:pt x="1428" y="1879"/>
                      <a:pt x="1445" y="1861"/>
                      <a:pt x="1445" y="1861"/>
                    </a:cubicBezTo>
                    <a:cubicBezTo>
                      <a:pt x="1445" y="1843"/>
                      <a:pt x="1463" y="1843"/>
                      <a:pt x="1463" y="1825"/>
                    </a:cubicBezTo>
                    <a:cubicBezTo>
                      <a:pt x="1463" y="1825"/>
                      <a:pt x="1481" y="1825"/>
                      <a:pt x="1481" y="1807"/>
                    </a:cubicBezTo>
                    <a:cubicBezTo>
                      <a:pt x="1481" y="1807"/>
                      <a:pt x="1499" y="1789"/>
                      <a:pt x="1499" y="1789"/>
                    </a:cubicBezTo>
                    <a:cubicBezTo>
                      <a:pt x="1517" y="1789"/>
                      <a:pt x="1517" y="1772"/>
                      <a:pt x="1535" y="1772"/>
                    </a:cubicBezTo>
                    <a:cubicBezTo>
                      <a:pt x="1535" y="1772"/>
                      <a:pt x="1552" y="1754"/>
                      <a:pt x="1552" y="1754"/>
                    </a:cubicBezTo>
                    <a:cubicBezTo>
                      <a:pt x="1570" y="1754"/>
                      <a:pt x="1570" y="1754"/>
                      <a:pt x="1588" y="1736"/>
                    </a:cubicBezTo>
                    <a:lnTo>
                      <a:pt x="1606" y="1736"/>
                    </a:lnTo>
                    <a:cubicBezTo>
                      <a:pt x="1624" y="1736"/>
                      <a:pt x="1642" y="1718"/>
                      <a:pt x="1642" y="1718"/>
                    </a:cubicBezTo>
                    <a:close/>
                    <a:moveTo>
                      <a:pt x="1963" y="1"/>
                    </a:moveTo>
                    <a:cubicBezTo>
                      <a:pt x="1939" y="1"/>
                      <a:pt x="1915" y="2"/>
                      <a:pt x="1891" y="5"/>
                    </a:cubicBezTo>
                    <a:cubicBezTo>
                      <a:pt x="1338" y="94"/>
                      <a:pt x="660" y="219"/>
                      <a:pt x="0" y="469"/>
                    </a:cubicBezTo>
                    <a:cubicBezTo>
                      <a:pt x="143" y="1415"/>
                      <a:pt x="625" y="2164"/>
                      <a:pt x="1088" y="2628"/>
                    </a:cubicBezTo>
                    <a:cubicBezTo>
                      <a:pt x="1570" y="3092"/>
                      <a:pt x="2123" y="3449"/>
                      <a:pt x="3265" y="3734"/>
                    </a:cubicBezTo>
                    <a:cubicBezTo>
                      <a:pt x="3497" y="3056"/>
                      <a:pt x="3640" y="2396"/>
                      <a:pt x="3711" y="1843"/>
                    </a:cubicBezTo>
                    <a:cubicBezTo>
                      <a:pt x="3729" y="1700"/>
                      <a:pt x="3694" y="1558"/>
                      <a:pt x="3604" y="1450"/>
                    </a:cubicBezTo>
                    <a:cubicBezTo>
                      <a:pt x="3533" y="1343"/>
                      <a:pt x="3408" y="1254"/>
                      <a:pt x="3265" y="1236"/>
                    </a:cubicBezTo>
                    <a:cubicBezTo>
                      <a:pt x="3069" y="1219"/>
                      <a:pt x="2891" y="1129"/>
                      <a:pt x="2748" y="987"/>
                    </a:cubicBezTo>
                    <a:cubicBezTo>
                      <a:pt x="2605" y="844"/>
                      <a:pt x="2516" y="665"/>
                      <a:pt x="2480" y="469"/>
                    </a:cubicBezTo>
                    <a:cubicBezTo>
                      <a:pt x="2462" y="326"/>
                      <a:pt x="2391" y="201"/>
                      <a:pt x="2284" y="112"/>
                    </a:cubicBezTo>
                    <a:cubicBezTo>
                      <a:pt x="2195" y="38"/>
                      <a:pt x="2081" y="1"/>
                      <a:pt x="1963" y="1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466" name="Google Shape;5569;p44">
                <a:extLst>
                  <a:ext uri="{FF2B5EF4-FFF2-40B4-BE49-F238E27FC236}">
                    <a16:creationId xmlns:a16="http://schemas.microsoft.com/office/drawing/2014/main" id="{04C9F822-D11C-C3E4-9BCE-F6CD2614CBE7}"/>
                  </a:ext>
                </a:extLst>
              </p:cNvPr>
              <p:cNvSpPr/>
              <p:nvPr/>
            </p:nvSpPr>
            <p:spPr>
              <a:xfrm>
                <a:off x="3262114" y="4222338"/>
                <a:ext cx="324707" cy="325270"/>
              </a:xfrm>
              <a:custGeom>
                <a:avLst/>
                <a:gdLst/>
                <a:ahLst/>
                <a:cxnLst/>
                <a:rect l="l" t="t" r="r" b="b"/>
                <a:pathLst>
                  <a:path w="9939" h="9957" extrusionOk="0">
                    <a:moveTo>
                      <a:pt x="6334" y="0"/>
                    </a:moveTo>
                    <a:cubicBezTo>
                      <a:pt x="6031" y="143"/>
                      <a:pt x="5728" y="303"/>
                      <a:pt x="5442" y="500"/>
                    </a:cubicBezTo>
                    <a:lnTo>
                      <a:pt x="4871" y="428"/>
                    </a:lnTo>
                    <a:cubicBezTo>
                      <a:pt x="4738" y="414"/>
                      <a:pt x="4604" y="407"/>
                      <a:pt x="4472" y="407"/>
                    </a:cubicBezTo>
                    <a:cubicBezTo>
                      <a:pt x="3592" y="407"/>
                      <a:pt x="2736" y="714"/>
                      <a:pt x="2070" y="1303"/>
                    </a:cubicBezTo>
                    <a:cubicBezTo>
                      <a:pt x="2070" y="1303"/>
                      <a:pt x="2052" y="1303"/>
                      <a:pt x="2052" y="1320"/>
                    </a:cubicBezTo>
                    <a:cubicBezTo>
                      <a:pt x="2034" y="1320"/>
                      <a:pt x="2034" y="1320"/>
                      <a:pt x="2034" y="1338"/>
                    </a:cubicBezTo>
                    <a:lnTo>
                      <a:pt x="2016" y="1338"/>
                    </a:lnTo>
                    <a:cubicBezTo>
                      <a:pt x="2016" y="1356"/>
                      <a:pt x="2016" y="1356"/>
                      <a:pt x="2016" y="1356"/>
                    </a:cubicBezTo>
                    <a:cubicBezTo>
                      <a:pt x="2016" y="1356"/>
                      <a:pt x="2016" y="1356"/>
                      <a:pt x="1999" y="1374"/>
                    </a:cubicBezTo>
                    <a:cubicBezTo>
                      <a:pt x="1999" y="1392"/>
                      <a:pt x="1999" y="1392"/>
                      <a:pt x="1999" y="1392"/>
                    </a:cubicBezTo>
                    <a:cubicBezTo>
                      <a:pt x="1999" y="1410"/>
                      <a:pt x="1981" y="1410"/>
                      <a:pt x="1981" y="1410"/>
                    </a:cubicBezTo>
                    <a:cubicBezTo>
                      <a:pt x="1981" y="1410"/>
                      <a:pt x="1981" y="1427"/>
                      <a:pt x="1981" y="1427"/>
                    </a:cubicBezTo>
                    <a:cubicBezTo>
                      <a:pt x="1981" y="1427"/>
                      <a:pt x="1981" y="1427"/>
                      <a:pt x="1981" y="1445"/>
                    </a:cubicBezTo>
                    <a:cubicBezTo>
                      <a:pt x="1981" y="1445"/>
                      <a:pt x="1981" y="1445"/>
                      <a:pt x="1963" y="1463"/>
                    </a:cubicBezTo>
                    <a:cubicBezTo>
                      <a:pt x="1963" y="1463"/>
                      <a:pt x="1963" y="1463"/>
                      <a:pt x="1963" y="1481"/>
                    </a:cubicBezTo>
                    <a:cubicBezTo>
                      <a:pt x="1963" y="1481"/>
                      <a:pt x="1963" y="1499"/>
                      <a:pt x="1963" y="1499"/>
                    </a:cubicBezTo>
                    <a:cubicBezTo>
                      <a:pt x="1963" y="1499"/>
                      <a:pt x="1963" y="1517"/>
                      <a:pt x="1963" y="1517"/>
                    </a:cubicBezTo>
                    <a:cubicBezTo>
                      <a:pt x="1963" y="1517"/>
                      <a:pt x="1963" y="1517"/>
                      <a:pt x="1963" y="1535"/>
                    </a:cubicBezTo>
                    <a:lnTo>
                      <a:pt x="1963" y="1552"/>
                    </a:lnTo>
                    <a:cubicBezTo>
                      <a:pt x="1963" y="1570"/>
                      <a:pt x="1963" y="1570"/>
                      <a:pt x="1963" y="1570"/>
                    </a:cubicBezTo>
                    <a:cubicBezTo>
                      <a:pt x="1963" y="1588"/>
                      <a:pt x="1963" y="1588"/>
                      <a:pt x="1963" y="1588"/>
                    </a:cubicBezTo>
                    <a:cubicBezTo>
                      <a:pt x="1963" y="1588"/>
                      <a:pt x="1963" y="1606"/>
                      <a:pt x="1963" y="1606"/>
                    </a:cubicBezTo>
                    <a:cubicBezTo>
                      <a:pt x="1963" y="1606"/>
                      <a:pt x="1981" y="1606"/>
                      <a:pt x="1981" y="1624"/>
                    </a:cubicBezTo>
                    <a:cubicBezTo>
                      <a:pt x="1981" y="1624"/>
                      <a:pt x="1981" y="1624"/>
                      <a:pt x="1981" y="1642"/>
                    </a:cubicBezTo>
                    <a:cubicBezTo>
                      <a:pt x="1981" y="1659"/>
                      <a:pt x="1981" y="1659"/>
                      <a:pt x="1981" y="1659"/>
                    </a:cubicBezTo>
                    <a:cubicBezTo>
                      <a:pt x="1999" y="1659"/>
                      <a:pt x="1999" y="1677"/>
                      <a:pt x="1999" y="1677"/>
                    </a:cubicBezTo>
                    <a:cubicBezTo>
                      <a:pt x="1999" y="1677"/>
                      <a:pt x="1999" y="1677"/>
                      <a:pt x="1999" y="1695"/>
                    </a:cubicBezTo>
                    <a:lnTo>
                      <a:pt x="2016" y="1695"/>
                    </a:lnTo>
                    <a:cubicBezTo>
                      <a:pt x="2016" y="1713"/>
                      <a:pt x="2016" y="1713"/>
                      <a:pt x="2016" y="1713"/>
                    </a:cubicBezTo>
                    <a:cubicBezTo>
                      <a:pt x="2016" y="1713"/>
                      <a:pt x="2034" y="1731"/>
                      <a:pt x="2034" y="1731"/>
                    </a:cubicBezTo>
                    <a:cubicBezTo>
                      <a:pt x="2052" y="1749"/>
                      <a:pt x="2052" y="1749"/>
                      <a:pt x="2052" y="1766"/>
                    </a:cubicBezTo>
                    <a:lnTo>
                      <a:pt x="2070" y="1766"/>
                    </a:lnTo>
                    <a:cubicBezTo>
                      <a:pt x="2070" y="1766"/>
                      <a:pt x="2070" y="1784"/>
                      <a:pt x="2088" y="1784"/>
                    </a:cubicBezTo>
                    <a:cubicBezTo>
                      <a:pt x="2088" y="1784"/>
                      <a:pt x="2106" y="1784"/>
                      <a:pt x="2106" y="1802"/>
                    </a:cubicBezTo>
                    <a:lnTo>
                      <a:pt x="2123" y="1802"/>
                    </a:lnTo>
                    <a:lnTo>
                      <a:pt x="3551" y="2659"/>
                    </a:lnTo>
                    <a:cubicBezTo>
                      <a:pt x="3390" y="2980"/>
                      <a:pt x="3248" y="3337"/>
                      <a:pt x="3123" y="3693"/>
                    </a:cubicBezTo>
                    <a:cubicBezTo>
                      <a:pt x="2873" y="4461"/>
                      <a:pt x="2766" y="5192"/>
                      <a:pt x="2712" y="5745"/>
                    </a:cubicBezTo>
                    <a:lnTo>
                      <a:pt x="286" y="5906"/>
                    </a:lnTo>
                    <a:cubicBezTo>
                      <a:pt x="286" y="5906"/>
                      <a:pt x="286" y="5906"/>
                      <a:pt x="268" y="5924"/>
                    </a:cubicBezTo>
                    <a:lnTo>
                      <a:pt x="214" y="5924"/>
                    </a:lnTo>
                    <a:cubicBezTo>
                      <a:pt x="214" y="5924"/>
                      <a:pt x="214" y="5924"/>
                      <a:pt x="196" y="5942"/>
                    </a:cubicBezTo>
                    <a:lnTo>
                      <a:pt x="179" y="5942"/>
                    </a:lnTo>
                    <a:cubicBezTo>
                      <a:pt x="161" y="5942"/>
                      <a:pt x="161" y="5942"/>
                      <a:pt x="161" y="5960"/>
                    </a:cubicBezTo>
                    <a:lnTo>
                      <a:pt x="143" y="5960"/>
                    </a:lnTo>
                    <a:cubicBezTo>
                      <a:pt x="143" y="5960"/>
                      <a:pt x="143" y="5960"/>
                      <a:pt x="143" y="5977"/>
                    </a:cubicBezTo>
                    <a:lnTo>
                      <a:pt x="125" y="5977"/>
                    </a:lnTo>
                    <a:cubicBezTo>
                      <a:pt x="125" y="5977"/>
                      <a:pt x="107" y="5995"/>
                      <a:pt x="107" y="5995"/>
                    </a:cubicBezTo>
                    <a:cubicBezTo>
                      <a:pt x="89" y="5995"/>
                      <a:pt x="89" y="6013"/>
                      <a:pt x="89" y="6013"/>
                    </a:cubicBezTo>
                    <a:lnTo>
                      <a:pt x="72" y="6013"/>
                    </a:lnTo>
                    <a:cubicBezTo>
                      <a:pt x="72" y="6031"/>
                      <a:pt x="72" y="6031"/>
                      <a:pt x="72" y="6031"/>
                    </a:cubicBezTo>
                    <a:cubicBezTo>
                      <a:pt x="72" y="6031"/>
                      <a:pt x="72" y="6049"/>
                      <a:pt x="54" y="6049"/>
                    </a:cubicBezTo>
                    <a:cubicBezTo>
                      <a:pt x="54" y="6049"/>
                      <a:pt x="54" y="6049"/>
                      <a:pt x="54" y="6067"/>
                    </a:cubicBezTo>
                    <a:lnTo>
                      <a:pt x="36" y="6067"/>
                    </a:lnTo>
                    <a:cubicBezTo>
                      <a:pt x="36" y="6067"/>
                      <a:pt x="36" y="6084"/>
                      <a:pt x="36" y="6084"/>
                    </a:cubicBezTo>
                    <a:lnTo>
                      <a:pt x="36" y="6102"/>
                    </a:lnTo>
                    <a:lnTo>
                      <a:pt x="18" y="6102"/>
                    </a:lnTo>
                    <a:cubicBezTo>
                      <a:pt x="18" y="6120"/>
                      <a:pt x="18" y="6120"/>
                      <a:pt x="18" y="6138"/>
                    </a:cubicBezTo>
                    <a:cubicBezTo>
                      <a:pt x="18" y="6156"/>
                      <a:pt x="18" y="6156"/>
                      <a:pt x="18" y="6156"/>
                    </a:cubicBezTo>
                    <a:lnTo>
                      <a:pt x="0" y="6174"/>
                    </a:lnTo>
                    <a:cubicBezTo>
                      <a:pt x="0" y="6174"/>
                      <a:pt x="0" y="6191"/>
                      <a:pt x="0" y="6191"/>
                    </a:cubicBezTo>
                    <a:cubicBezTo>
                      <a:pt x="0" y="6191"/>
                      <a:pt x="0" y="6191"/>
                      <a:pt x="0" y="6209"/>
                    </a:cubicBezTo>
                    <a:cubicBezTo>
                      <a:pt x="0" y="6209"/>
                      <a:pt x="0" y="6209"/>
                      <a:pt x="0" y="6227"/>
                    </a:cubicBezTo>
                    <a:cubicBezTo>
                      <a:pt x="0" y="6227"/>
                      <a:pt x="0" y="6227"/>
                      <a:pt x="0" y="6245"/>
                    </a:cubicBezTo>
                    <a:cubicBezTo>
                      <a:pt x="0" y="6263"/>
                      <a:pt x="0" y="6263"/>
                      <a:pt x="0" y="6263"/>
                    </a:cubicBezTo>
                    <a:lnTo>
                      <a:pt x="0" y="6281"/>
                    </a:lnTo>
                    <a:cubicBezTo>
                      <a:pt x="18" y="6281"/>
                      <a:pt x="18" y="6299"/>
                      <a:pt x="18" y="6299"/>
                    </a:cubicBezTo>
                    <a:cubicBezTo>
                      <a:pt x="18" y="6299"/>
                      <a:pt x="18" y="6299"/>
                      <a:pt x="18" y="6316"/>
                    </a:cubicBezTo>
                    <a:cubicBezTo>
                      <a:pt x="18" y="6334"/>
                      <a:pt x="18" y="6334"/>
                      <a:pt x="18" y="6334"/>
                    </a:cubicBezTo>
                    <a:lnTo>
                      <a:pt x="36" y="6352"/>
                    </a:lnTo>
                    <a:cubicBezTo>
                      <a:pt x="36" y="6352"/>
                      <a:pt x="36" y="6352"/>
                      <a:pt x="36" y="6370"/>
                    </a:cubicBezTo>
                    <a:cubicBezTo>
                      <a:pt x="54" y="6388"/>
                      <a:pt x="54" y="6388"/>
                      <a:pt x="54" y="6388"/>
                    </a:cubicBezTo>
                    <a:cubicBezTo>
                      <a:pt x="54" y="6388"/>
                      <a:pt x="54" y="6406"/>
                      <a:pt x="54" y="6406"/>
                    </a:cubicBezTo>
                    <a:cubicBezTo>
                      <a:pt x="54" y="6406"/>
                      <a:pt x="72" y="6406"/>
                      <a:pt x="72" y="6423"/>
                    </a:cubicBezTo>
                    <a:cubicBezTo>
                      <a:pt x="89" y="6423"/>
                      <a:pt x="89" y="6441"/>
                      <a:pt x="89" y="6441"/>
                    </a:cubicBezTo>
                    <a:cubicBezTo>
                      <a:pt x="107" y="6459"/>
                      <a:pt x="107" y="6459"/>
                      <a:pt x="107" y="6459"/>
                    </a:cubicBezTo>
                    <a:cubicBezTo>
                      <a:pt x="107" y="6459"/>
                      <a:pt x="107" y="6459"/>
                      <a:pt x="125" y="6477"/>
                    </a:cubicBezTo>
                    <a:lnTo>
                      <a:pt x="143" y="6477"/>
                    </a:lnTo>
                    <a:cubicBezTo>
                      <a:pt x="143" y="6495"/>
                      <a:pt x="161" y="6495"/>
                      <a:pt x="161" y="6495"/>
                    </a:cubicBezTo>
                    <a:cubicBezTo>
                      <a:pt x="179" y="6495"/>
                      <a:pt x="179" y="6513"/>
                      <a:pt x="196" y="6513"/>
                    </a:cubicBezTo>
                    <a:lnTo>
                      <a:pt x="2480" y="7476"/>
                    </a:lnTo>
                    <a:lnTo>
                      <a:pt x="3444" y="9778"/>
                    </a:lnTo>
                    <a:lnTo>
                      <a:pt x="3462" y="9778"/>
                    </a:lnTo>
                    <a:cubicBezTo>
                      <a:pt x="3462" y="9796"/>
                      <a:pt x="3462" y="9796"/>
                      <a:pt x="3462" y="9796"/>
                    </a:cubicBezTo>
                    <a:cubicBezTo>
                      <a:pt x="3462" y="9796"/>
                      <a:pt x="3462" y="9814"/>
                      <a:pt x="3479" y="9814"/>
                    </a:cubicBezTo>
                    <a:cubicBezTo>
                      <a:pt x="3479" y="9814"/>
                      <a:pt x="3479" y="9814"/>
                      <a:pt x="3479" y="9831"/>
                    </a:cubicBezTo>
                    <a:cubicBezTo>
                      <a:pt x="3497" y="9831"/>
                      <a:pt x="3497" y="9849"/>
                      <a:pt x="3497" y="9849"/>
                    </a:cubicBezTo>
                    <a:cubicBezTo>
                      <a:pt x="3515" y="9867"/>
                      <a:pt x="3515" y="9867"/>
                      <a:pt x="3515" y="9867"/>
                    </a:cubicBezTo>
                    <a:cubicBezTo>
                      <a:pt x="3515" y="9867"/>
                      <a:pt x="3533" y="9867"/>
                      <a:pt x="3533" y="9885"/>
                    </a:cubicBezTo>
                    <a:lnTo>
                      <a:pt x="3551" y="9885"/>
                    </a:lnTo>
                    <a:lnTo>
                      <a:pt x="3551" y="9903"/>
                    </a:lnTo>
                    <a:lnTo>
                      <a:pt x="3569" y="9903"/>
                    </a:lnTo>
                    <a:lnTo>
                      <a:pt x="3569" y="9921"/>
                    </a:lnTo>
                    <a:lnTo>
                      <a:pt x="3604" y="9921"/>
                    </a:lnTo>
                    <a:cubicBezTo>
                      <a:pt x="3604" y="9938"/>
                      <a:pt x="3622" y="9938"/>
                      <a:pt x="3622" y="9938"/>
                    </a:cubicBezTo>
                    <a:cubicBezTo>
                      <a:pt x="3640" y="9938"/>
                      <a:pt x="3640" y="9938"/>
                      <a:pt x="3658" y="9956"/>
                    </a:cubicBezTo>
                    <a:lnTo>
                      <a:pt x="3801" y="9956"/>
                    </a:lnTo>
                    <a:cubicBezTo>
                      <a:pt x="3818" y="9956"/>
                      <a:pt x="3818" y="9956"/>
                      <a:pt x="3836" y="9938"/>
                    </a:cubicBezTo>
                    <a:lnTo>
                      <a:pt x="3872" y="9938"/>
                    </a:lnTo>
                    <a:cubicBezTo>
                      <a:pt x="3872" y="9921"/>
                      <a:pt x="3872" y="9921"/>
                      <a:pt x="3890" y="9921"/>
                    </a:cubicBezTo>
                    <a:cubicBezTo>
                      <a:pt x="3908" y="9921"/>
                      <a:pt x="3908" y="9903"/>
                      <a:pt x="3908" y="9903"/>
                    </a:cubicBezTo>
                    <a:lnTo>
                      <a:pt x="3926" y="9903"/>
                    </a:lnTo>
                    <a:cubicBezTo>
                      <a:pt x="3926" y="9903"/>
                      <a:pt x="3926" y="9903"/>
                      <a:pt x="3943" y="9885"/>
                    </a:cubicBezTo>
                    <a:cubicBezTo>
                      <a:pt x="3943" y="9885"/>
                      <a:pt x="3961" y="9867"/>
                      <a:pt x="3961" y="9867"/>
                    </a:cubicBezTo>
                    <a:cubicBezTo>
                      <a:pt x="3979" y="9849"/>
                      <a:pt x="3979" y="9849"/>
                      <a:pt x="3979" y="9849"/>
                    </a:cubicBezTo>
                    <a:cubicBezTo>
                      <a:pt x="3979" y="9849"/>
                      <a:pt x="3979" y="9849"/>
                      <a:pt x="3979" y="9831"/>
                    </a:cubicBezTo>
                    <a:lnTo>
                      <a:pt x="3997" y="9831"/>
                    </a:lnTo>
                    <a:lnTo>
                      <a:pt x="3997" y="9814"/>
                    </a:lnTo>
                    <a:cubicBezTo>
                      <a:pt x="4015" y="9814"/>
                      <a:pt x="4015" y="9796"/>
                      <a:pt x="4015" y="9796"/>
                    </a:cubicBezTo>
                    <a:cubicBezTo>
                      <a:pt x="4015" y="9778"/>
                      <a:pt x="4015" y="9778"/>
                      <a:pt x="4033" y="9778"/>
                    </a:cubicBezTo>
                    <a:cubicBezTo>
                      <a:pt x="4033" y="9760"/>
                      <a:pt x="4033" y="9760"/>
                      <a:pt x="4033" y="9760"/>
                    </a:cubicBezTo>
                    <a:cubicBezTo>
                      <a:pt x="4033" y="9760"/>
                      <a:pt x="4033" y="9742"/>
                      <a:pt x="4033" y="9742"/>
                    </a:cubicBezTo>
                    <a:cubicBezTo>
                      <a:pt x="4033" y="9724"/>
                      <a:pt x="4050" y="9724"/>
                      <a:pt x="4050" y="9724"/>
                    </a:cubicBezTo>
                    <a:cubicBezTo>
                      <a:pt x="4050" y="9706"/>
                      <a:pt x="4050" y="9706"/>
                      <a:pt x="4050" y="9706"/>
                    </a:cubicBezTo>
                    <a:cubicBezTo>
                      <a:pt x="4050" y="9706"/>
                      <a:pt x="4050" y="9689"/>
                      <a:pt x="4050" y="9689"/>
                    </a:cubicBezTo>
                    <a:cubicBezTo>
                      <a:pt x="4050" y="9689"/>
                      <a:pt x="4050" y="9671"/>
                      <a:pt x="4050" y="9671"/>
                    </a:cubicBezTo>
                    <a:lnTo>
                      <a:pt x="4211" y="7244"/>
                    </a:lnTo>
                    <a:cubicBezTo>
                      <a:pt x="4764" y="7191"/>
                      <a:pt x="5496" y="7066"/>
                      <a:pt x="6263" y="6816"/>
                    </a:cubicBezTo>
                    <a:cubicBezTo>
                      <a:pt x="6655" y="6691"/>
                      <a:pt x="7030" y="6530"/>
                      <a:pt x="7369" y="6352"/>
                    </a:cubicBezTo>
                    <a:lnTo>
                      <a:pt x="8243" y="7815"/>
                    </a:lnTo>
                    <a:lnTo>
                      <a:pt x="8261" y="7815"/>
                    </a:lnTo>
                    <a:cubicBezTo>
                      <a:pt x="8261" y="7833"/>
                      <a:pt x="8261" y="7833"/>
                      <a:pt x="8261" y="7833"/>
                    </a:cubicBezTo>
                    <a:lnTo>
                      <a:pt x="8279" y="7851"/>
                    </a:lnTo>
                    <a:cubicBezTo>
                      <a:pt x="8279" y="7851"/>
                      <a:pt x="8279" y="7869"/>
                      <a:pt x="8297" y="7869"/>
                    </a:cubicBezTo>
                    <a:cubicBezTo>
                      <a:pt x="8297" y="7869"/>
                      <a:pt x="8315" y="7887"/>
                      <a:pt x="8315" y="7887"/>
                    </a:cubicBezTo>
                    <a:cubicBezTo>
                      <a:pt x="8315" y="7904"/>
                      <a:pt x="8333" y="7904"/>
                      <a:pt x="8333" y="7904"/>
                    </a:cubicBezTo>
                    <a:cubicBezTo>
                      <a:pt x="8351" y="7922"/>
                      <a:pt x="8351" y="7922"/>
                      <a:pt x="8351" y="7922"/>
                    </a:cubicBezTo>
                    <a:lnTo>
                      <a:pt x="8368" y="7922"/>
                    </a:lnTo>
                    <a:cubicBezTo>
                      <a:pt x="8368" y="7922"/>
                      <a:pt x="8386" y="7940"/>
                      <a:pt x="8386" y="7940"/>
                    </a:cubicBezTo>
                    <a:lnTo>
                      <a:pt x="8422" y="7940"/>
                    </a:lnTo>
                    <a:cubicBezTo>
                      <a:pt x="8422" y="7958"/>
                      <a:pt x="8422" y="7958"/>
                      <a:pt x="8440" y="7958"/>
                    </a:cubicBezTo>
                    <a:lnTo>
                      <a:pt x="8618" y="7958"/>
                    </a:lnTo>
                    <a:cubicBezTo>
                      <a:pt x="8618" y="7940"/>
                      <a:pt x="8636" y="7940"/>
                      <a:pt x="8636" y="7940"/>
                    </a:cubicBezTo>
                    <a:lnTo>
                      <a:pt x="8654" y="7940"/>
                    </a:lnTo>
                    <a:cubicBezTo>
                      <a:pt x="8654" y="7940"/>
                      <a:pt x="8672" y="7922"/>
                      <a:pt x="8672" y="7922"/>
                    </a:cubicBezTo>
                    <a:lnTo>
                      <a:pt x="8690" y="7922"/>
                    </a:lnTo>
                    <a:cubicBezTo>
                      <a:pt x="8707" y="7904"/>
                      <a:pt x="8725" y="7887"/>
                      <a:pt x="8761" y="7851"/>
                    </a:cubicBezTo>
                    <a:cubicBezTo>
                      <a:pt x="9421" y="7084"/>
                      <a:pt x="9742" y="6067"/>
                      <a:pt x="9617" y="5050"/>
                    </a:cubicBezTo>
                    <a:lnTo>
                      <a:pt x="9528" y="4372"/>
                    </a:lnTo>
                    <a:cubicBezTo>
                      <a:pt x="9689" y="4122"/>
                      <a:pt x="9831" y="3872"/>
                      <a:pt x="9939" y="3622"/>
                    </a:cubicBezTo>
                    <a:cubicBezTo>
                      <a:pt x="9635" y="3533"/>
                      <a:pt x="9528" y="3515"/>
                      <a:pt x="9528" y="3515"/>
                    </a:cubicBezTo>
                    <a:cubicBezTo>
                      <a:pt x="8797" y="3301"/>
                      <a:pt x="8119" y="2908"/>
                      <a:pt x="7583" y="2373"/>
                    </a:cubicBezTo>
                    <a:cubicBezTo>
                      <a:pt x="7030" y="1820"/>
                      <a:pt x="6638" y="1142"/>
                      <a:pt x="6441" y="393"/>
                    </a:cubicBezTo>
                    <a:cubicBezTo>
                      <a:pt x="6441" y="393"/>
                      <a:pt x="6388" y="196"/>
                      <a:pt x="6334" y="0"/>
                    </a:cubicBezTo>
                    <a:close/>
                  </a:path>
                </a:pathLst>
              </a:custGeom>
              <a:solidFill>
                <a:schemeClr val="lt1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</p:grpSp>
      <p:grpSp>
        <p:nvGrpSpPr>
          <p:cNvPr id="5469" name="Google Shape;11134;p79">
            <a:extLst>
              <a:ext uri="{FF2B5EF4-FFF2-40B4-BE49-F238E27FC236}">
                <a16:creationId xmlns:a16="http://schemas.microsoft.com/office/drawing/2014/main" id="{C64C910D-06DB-5502-14DF-DCB7F80B2867}"/>
              </a:ext>
            </a:extLst>
          </p:cNvPr>
          <p:cNvGrpSpPr/>
          <p:nvPr/>
        </p:nvGrpSpPr>
        <p:grpSpPr>
          <a:xfrm>
            <a:off x="1281123" y="1518555"/>
            <a:ext cx="4585373" cy="3239236"/>
            <a:chOff x="1056023" y="1489747"/>
            <a:chExt cx="730655" cy="847407"/>
          </a:xfrm>
        </p:grpSpPr>
        <p:grpSp>
          <p:nvGrpSpPr>
            <p:cNvPr id="5516" name="Google Shape;11137;p79">
              <a:extLst>
                <a:ext uri="{FF2B5EF4-FFF2-40B4-BE49-F238E27FC236}">
                  <a16:creationId xmlns:a16="http://schemas.microsoft.com/office/drawing/2014/main" id="{C040C71C-17B3-F346-C030-774E6252DF7F}"/>
                </a:ext>
              </a:extLst>
            </p:cNvPr>
            <p:cNvGrpSpPr/>
            <p:nvPr/>
          </p:nvGrpSpPr>
          <p:grpSpPr>
            <a:xfrm>
              <a:off x="1056023" y="1625948"/>
              <a:ext cx="192995" cy="576579"/>
              <a:chOff x="1056023" y="1625948"/>
              <a:chExt cx="192995" cy="576579"/>
            </a:xfrm>
          </p:grpSpPr>
          <p:sp>
            <p:nvSpPr>
              <p:cNvPr id="5517" name="Google Shape;11138;p79">
                <a:extLst>
                  <a:ext uri="{FF2B5EF4-FFF2-40B4-BE49-F238E27FC236}">
                    <a16:creationId xmlns:a16="http://schemas.microsoft.com/office/drawing/2014/main" id="{55F15C8C-A78E-0646-4AD3-5BDFCFA4D39A}"/>
                  </a:ext>
                </a:extLst>
              </p:cNvPr>
              <p:cNvSpPr/>
              <p:nvPr/>
            </p:nvSpPr>
            <p:spPr>
              <a:xfrm>
                <a:off x="1066902" y="1914079"/>
                <a:ext cx="167456" cy="269382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40463"/>
                    </a:moveTo>
                    <a:cubicBezTo>
                      <a:pt x="19315" y="40463"/>
                      <a:pt x="14378" y="32724"/>
                      <a:pt x="12777" y="22150"/>
                    </a:cubicBezTo>
                    <a:lnTo>
                      <a:pt x="12810" y="22350"/>
                    </a:lnTo>
                    <a:cubicBezTo>
                      <a:pt x="10542" y="7606"/>
                      <a:pt x="6372" y="1"/>
                      <a:pt x="1" y="1"/>
                    </a:cubicBezTo>
                    <a:lnTo>
                      <a:pt x="1" y="1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8" name="Google Shape;11139;p79">
                <a:extLst>
                  <a:ext uri="{FF2B5EF4-FFF2-40B4-BE49-F238E27FC236}">
                    <a16:creationId xmlns:a16="http://schemas.microsoft.com/office/drawing/2014/main" id="{038EC09C-23D2-500E-9E41-A2A47D159B39}"/>
                  </a:ext>
                </a:extLst>
              </p:cNvPr>
              <p:cNvSpPr/>
              <p:nvPr/>
            </p:nvSpPr>
            <p:spPr>
              <a:xfrm>
                <a:off x="1066902" y="1645136"/>
                <a:ext cx="167456" cy="269382"/>
              </a:xfrm>
              <a:custGeom>
                <a:avLst/>
                <a:gdLst/>
                <a:ahLst/>
                <a:cxnLst/>
                <a:rect l="l" t="t" r="r" b="b"/>
                <a:pathLst>
                  <a:path w="25153" h="40463" fill="none" extrusionOk="0">
                    <a:moveTo>
                      <a:pt x="25152" y="0"/>
                    </a:moveTo>
                    <a:cubicBezTo>
                      <a:pt x="19315" y="0"/>
                      <a:pt x="14378" y="7706"/>
                      <a:pt x="12777" y="18313"/>
                    </a:cubicBezTo>
                    <a:lnTo>
                      <a:pt x="12810" y="18113"/>
                    </a:lnTo>
                    <a:cubicBezTo>
                      <a:pt x="10542" y="32857"/>
                      <a:pt x="6372" y="40462"/>
                      <a:pt x="1" y="40462"/>
                    </a:cubicBezTo>
                    <a:lnTo>
                      <a:pt x="1" y="40462"/>
                    </a:lnTo>
                  </a:path>
                </a:pathLst>
              </a:custGeom>
              <a:noFill/>
              <a:ln w="9525" cap="rnd" cmpd="sng">
                <a:solidFill>
                  <a:srgbClr val="435D74"/>
                </a:solidFill>
                <a:prstDash val="solid"/>
                <a:miter lim="33357"/>
                <a:headEnd type="none" w="sm" len="sm"/>
                <a:tailEnd type="none" w="sm" len="sm"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19" name="Google Shape;11140;p79">
                <a:extLst>
                  <a:ext uri="{FF2B5EF4-FFF2-40B4-BE49-F238E27FC236}">
                    <a16:creationId xmlns:a16="http://schemas.microsoft.com/office/drawing/2014/main" id="{AEFE626F-9693-1452-8BBB-1874F33920EA}"/>
                  </a:ext>
                </a:extLst>
              </p:cNvPr>
              <p:cNvSpPr/>
              <p:nvPr/>
            </p:nvSpPr>
            <p:spPr>
              <a:xfrm>
                <a:off x="1056023" y="1893872"/>
                <a:ext cx="40644" cy="40644"/>
              </a:xfrm>
              <a:custGeom>
                <a:avLst/>
                <a:gdLst/>
                <a:ahLst/>
                <a:cxnLst/>
                <a:rect l="l" t="t" r="r" b="b"/>
                <a:pathLst>
                  <a:path w="6105" h="6105" extrusionOk="0">
                    <a:moveTo>
                      <a:pt x="3069" y="0"/>
                    </a:moveTo>
                    <a:cubicBezTo>
                      <a:pt x="1368" y="0"/>
                      <a:pt x="0" y="1368"/>
                      <a:pt x="0" y="3036"/>
                    </a:cubicBezTo>
                    <a:cubicBezTo>
                      <a:pt x="0" y="4737"/>
                      <a:pt x="1368" y="6105"/>
                      <a:pt x="3069" y="6105"/>
                    </a:cubicBezTo>
                    <a:cubicBezTo>
                      <a:pt x="4737" y="6105"/>
                      <a:pt x="6105" y="4737"/>
                      <a:pt x="6105" y="3036"/>
                    </a:cubicBezTo>
                    <a:cubicBezTo>
                      <a:pt x="6105" y="1368"/>
                      <a:pt x="4737" y="0"/>
                      <a:pt x="306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0" name="Google Shape;11141;p79">
                <a:extLst>
                  <a:ext uri="{FF2B5EF4-FFF2-40B4-BE49-F238E27FC236}">
                    <a16:creationId xmlns:a16="http://schemas.microsoft.com/office/drawing/2014/main" id="{EF8DAA98-6776-3215-97B1-272ED5B6C178}"/>
                  </a:ext>
                </a:extLst>
              </p:cNvPr>
              <p:cNvSpPr/>
              <p:nvPr/>
            </p:nvSpPr>
            <p:spPr>
              <a:xfrm>
                <a:off x="1220365" y="2164199"/>
                <a:ext cx="28654" cy="38327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57" extrusionOk="0">
                    <a:moveTo>
                      <a:pt x="509" y="0"/>
                    </a:moveTo>
                    <a:cubicBezTo>
                      <a:pt x="247" y="0"/>
                      <a:pt x="1" y="203"/>
                      <a:pt x="1" y="493"/>
                    </a:cubicBezTo>
                    <a:lnTo>
                      <a:pt x="1" y="5263"/>
                    </a:lnTo>
                    <a:cubicBezTo>
                      <a:pt x="1" y="5554"/>
                      <a:pt x="229" y="5757"/>
                      <a:pt x="482" y="5757"/>
                    </a:cubicBezTo>
                    <a:cubicBezTo>
                      <a:pt x="577" y="5757"/>
                      <a:pt x="676" y="5728"/>
                      <a:pt x="768" y="5664"/>
                    </a:cubicBezTo>
                    <a:lnTo>
                      <a:pt x="4003" y="3395"/>
                    </a:lnTo>
                    <a:cubicBezTo>
                      <a:pt x="4304" y="3195"/>
                      <a:pt x="4304" y="2795"/>
                      <a:pt x="4037" y="2595"/>
                    </a:cubicBezTo>
                    <a:lnTo>
                      <a:pt x="801" y="93"/>
                    </a:lnTo>
                    <a:cubicBezTo>
                      <a:pt x="710" y="29"/>
                      <a:pt x="608" y="0"/>
                      <a:pt x="50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  <p:sp>
            <p:nvSpPr>
              <p:cNvPr id="5521" name="Google Shape;11142;p79">
                <a:extLst>
                  <a:ext uri="{FF2B5EF4-FFF2-40B4-BE49-F238E27FC236}">
                    <a16:creationId xmlns:a16="http://schemas.microsoft.com/office/drawing/2014/main" id="{C0BDAB99-18B3-1C7D-3018-B15454321D30}"/>
                  </a:ext>
                </a:extLst>
              </p:cNvPr>
              <p:cNvSpPr/>
              <p:nvPr/>
            </p:nvSpPr>
            <p:spPr>
              <a:xfrm>
                <a:off x="1220365" y="1625948"/>
                <a:ext cx="28654" cy="38467"/>
              </a:xfrm>
              <a:custGeom>
                <a:avLst/>
                <a:gdLst/>
                <a:ahLst/>
                <a:cxnLst/>
                <a:rect l="l" t="t" r="r" b="b"/>
                <a:pathLst>
                  <a:path w="4304" h="5778" extrusionOk="0">
                    <a:moveTo>
                      <a:pt x="489" y="0"/>
                    </a:moveTo>
                    <a:cubicBezTo>
                      <a:pt x="234" y="0"/>
                      <a:pt x="1" y="207"/>
                      <a:pt x="1" y="514"/>
                    </a:cubicBezTo>
                    <a:lnTo>
                      <a:pt x="1" y="5284"/>
                    </a:lnTo>
                    <a:cubicBezTo>
                      <a:pt x="1" y="5574"/>
                      <a:pt x="229" y="5777"/>
                      <a:pt x="482" y="5777"/>
                    </a:cubicBezTo>
                    <a:cubicBezTo>
                      <a:pt x="577" y="5777"/>
                      <a:pt x="676" y="5748"/>
                      <a:pt x="768" y="5684"/>
                    </a:cubicBezTo>
                    <a:lnTo>
                      <a:pt x="4003" y="3382"/>
                    </a:lnTo>
                    <a:cubicBezTo>
                      <a:pt x="4304" y="3182"/>
                      <a:pt x="4304" y="2782"/>
                      <a:pt x="4037" y="2582"/>
                    </a:cubicBezTo>
                    <a:lnTo>
                      <a:pt x="801" y="113"/>
                    </a:lnTo>
                    <a:cubicBezTo>
                      <a:pt x="704" y="35"/>
                      <a:pt x="595" y="0"/>
                      <a:pt x="489" y="0"/>
                    </a:cubicBezTo>
                    <a:close/>
                  </a:path>
                </a:pathLst>
              </a:custGeom>
              <a:solidFill>
                <a:srgbClr val="FFFFFF"/>
              </a:solidFill>
              <a:ln>
                <a:noFill/>
              </a:ln>
            </p:spPr>
            <p:txBody>
              <a:bodyPr spcFirstLastPara="1" wrap="square" lIns="91425" tIns="91425" rIns="91425" bIns="91425" anchor="ctr" anchorCtr="0">
                <a:noAutofit/>
              </a:bodyPr>
              <a:lstStyle/>
              <a:p>
                <a:pPr marL="0" lvl="0" indent="0" algn="l" rtl="0">
                  <a:spcBef>
                    <a:spcPts val="0"/>
                  </a:spcBef>
                  <a:spcAft>
                    <a:spcPts val="0"/>
                  </a:spcAft>
                  <a:buNone/>
                </a:pPr>
                <a:endParaRPr/>
              </a:p>
            </p:txBody>
          </p:sp>
        </p:grpSp>
        <p:grpSp>
          <p:nvGrpSpPr>
            <p:cNvPr id="5471" name="Google Shape;11143;p79">
              <a:extLst>
                <a:ext uri="{FF2B5EF4-FFF2-40B4-BE49-F238E27FC236}">
                  <a16:creationId xmlns:a16="http://schemas.microsoft.com/office/drawing/2014/main" id="{4B7F1EFC-8B11-141A-27D1-A09AD113B715}"/>
                </a:ext>
              </a:extLst>
            </p:cNvPr>
            <p:cNvGrpSpPr/>
            <p:nvPr/>
          </p:nvGrpSpPr>
          <p:grpSpPr>
            <a:xfrm>
              <a:off x="1589628" y="1489747"/>
              <a:ext cx="197050" cy="847407"/>
              <a:chOff x="1616453" y="1489747"/>
              <a:chExt cx="197050" cy="847407"/>
            </a:xfrm>
          </p:grpSpPr>
          <p:grpSp>
            <p:nvGrpSpPr>
              <p:cNvPr id="5504" name="Google Shape;11146;p79">
                <a:extLst>
                  <a:ext uri="{FF2B5EF4-FFF2-40B4-BE49-F238E27FC236}">
                    <a16:creationId xmlns:a16="http://schemas.microsoft.com/office/drawing/2014/main" id="{ABB8EB77-575D-96FF-6561-C5C7805AC774}"/>
                  </a:ext>
                </a:extLst>
              </p:cNvPr>
              <p:cNvGrpSpPr/>
              <p:nvPr/>
            </p:nvGrpSpPr>
            <p:grpSpPr>
              <a:xfrm>
                <a:off x="1616453" y="1489747"/>
                <a:ext cx="197050" cy="308608"/>
                <a:chOff x="1616453" y="1490834"/>
                <a:chExt cx="197050" cy="308608"/>
              </a:xfrm>
            </p:grpSpPr>
            <p:sp>
              <p:nvSpPr>
                <p:cNvPr id="5505" name="Google Shape;11147;p79">
                  <a:extLst>
                    <a:ext uri="{FF2B5EF4-FFF2-40B4-BE49-F238E27FC236}">
                      <a16:creationId xmlns:a16="http://schemas.microsoft.com/office/drawing/2014/main" id="{8FC4BBB3-98E8-8C31-99BB-62E4A86B13BC}"/>
                    </a:ext>
                  </a:extLst>
                </p:cNvPr>
                <p:cNvSpPr/>
                <p:nvPr/>
              </p:nvSpPr>
              <p:spPr>
                <a:xfrm>
                  <a:off x="1631387" y="1645136"/>
                  <a:ext cx="85283" cy="746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0" h="11209" fill="none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372" y="0"/>
                        <a:pt x="10542" y="3803"/>
                        <a:pt x="12810" y="11208"/>
                      </a:cubicBezTo>
                    </a:path>
                  </a:pathLst>
                </a:custGeom>
                <a:noFill/>
                <a:ln w="9525" cap="rnd" cmpd="sng">
                  <a:solidFill>
                    <a:srgbClr val="5F7D95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6" name="Google Shape;11148;p79">
                  <a:extLst>
                    <a:ext uri="{FF2B5EF4-FFF2-40B4-BE49-F238E27FC236}">
                      <a16:creationId xmlns:a16="http://schemas.microsoft.com/office/drawing/2014/main" id="{B27382E0-83D5-DAF1-7C38-CAB12CDB8992}"/>
                    </a:ext>
                  </a:extLst>
                </p:cNvPr>
                <p:cNvSpPr/>
                <p:nvPr/>
              </p:nvSpPr>
              <p:spPr>
                <a:xfrm>
                  <a:off x="1716447" y="1509882"/>
                  <a:ext cx="82400" cy="61302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7" h="9208" fill="none" extrusionOk="0">
                      <a:moveTo>
                        <a:pt x="1" y="9207"/>
                      </a:moveTo>
                      <a:cubicBezTo>
                        <a:pt x="1635" y="3870"/>
                        <a:pt x="6539" y="1"/>
                        <a:pt x="12376" y="1"/>
                      </a:cubicBezTo>
                    </a:path>
                  </a:pathLst>
                </a:custGeom>
                <a:noFill/>
                <a:ln w="9525" cap="rnd" cmpd="sng">
                  <a:solidFill>
                    <a:srgbClr val="5F7D95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7" name="Google Shape;11149;p79">
                  <a:extLst>
                    <a:ext uri="{FF2B5EF4-FFF2-40B4-BE49-F238E27FC236}">
                      <a16:creationId xmlns:a16="http://schemas.microsoft.com/office/drawing/2014/main" id="{EEB4B92E-374A-0F1D-A571-2D6DD3BB5EDC}"/>
                    </a:ext>
                  </a:extLst>
                </p:cNvPr>
                <p:cNvSpPr/>
                <p:nvPr/>
              </p:nvSpPr>
              <p:spPr>
                <a:xfrm>
                  <a:off x="1716447" y="1719091"/>
                  <a:ext cx="82400" cy="610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7" h="9174" fill="none" extrusionOk="0">
                      <a:moveTo>
                        <a:pt x="1" y="0"/>
                      </a:moveTo>
                      <a:cubicBezTo>
                        <a:pt x="1635" y="5304"/>
                        <a:pt x="6539" y="9173"/>
                        <a:pt x="12376" y="9173"/>
                      </a:cubicBezTo>
                    </a:path>
                  </a:pathLst>
                </a:custGeom>
                <a:noFill/>
                <a:ln w="9525" cap="rnd" cmpd="sng">
                  <a:solidFill>
                    <a:srgbClr val="5F7D95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8" name="Google Shape;11150;p79">
                  <a:extLst>
                    <a:ext uri="{FF2B5EF4-FFF2-40B4-BE49-F238E27FC236}">
                      <a16:creationId xmlns:a16="http://schemas.microsoft.com/office/drawing/2014/main" id="{9086B7CB-C1D5-0D34-6D65-15F853DCFC2A}"/>
                    </a:ext>
                  </a:extLst>
                </p:cNvPr>
                <p:cNvSpPr/>
                <p:nvPr/>
              </p:nvSpPr>
              <p:spPr>
                <a:xfrm>
                  <a:off x="1631387" y="1570955"/>
                  <a:ext cx="85283" cy="74185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0" h="11143" fill="none" extrusionOk="0">
                      <a:moveTo>
                        <a:pt x="1" y="11142"/>
                      </a:moveTo>
                      <a:cubicBezTo>
                        <a:pt x="6539" y="11142"/>
                        <a:pt x="10275" y="7106"/>
                        <a:pt x="12810" y="1"/>
                      </a:cubicBezTo>
                    </a:path>
                  </a:pathLst>
                </a:custGeom>
                <a:noFill/>
                <a:ln w="9525" cap="rnd" cmpd="sng">
                  <a:solidFill>
                    <a:srgbClr val="5F7D95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09" name="Google Shape;11151;p79">
                  <a:extLst>
                    <a:ext uri="{FF2B5EF4-FFF2-40B4-BE49-F238E27FC236}">
                      <a16:creationId xmlns:a16="http://schemas.microsoft.com/office/drawing/2014/main" id="{784FC265-BCF6-89D0-E7CD-E321042C745E}"/>
                    </a:ext>
                  </a:extLst>
                </p:cNvPr>
                <p:cNvSpPr/>
                <p:nvPr/>
              </p:nvSpPr>
              <p:spPr>
                <a:xfrm>
                  <a:off x="1616453" y="1624776"/>
                  <a:ext cx="42868" cy="4071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9" h="6116" extrusionOk="0">
                      <a:moveTo>
                        <a:pt x="3199" y="1"/>
                      </a:moveTo>
                      <a:cubicBezTo>
                        <a:pt x="3079" y="1"/>
                        <a:pt x="2958" y="8"/>
                        <a:pt x="2835" y="23"/>
                      </a:cubicBezTo>
                      <a:cubicBezTo>
                        <a:pt x="1168" y="256"/>
                        <a:pt x="0" y="1757"/>
                        <a:pt x="200" y="3425"/>
                      </a:cubicBezTo>
                      <a:cubicBezTo>
                        <a:pt x="386" y="4971"/>
                        <a:pt x="1717" y="6115"/>
                        <a:pt x="3239" y="6115"/>
                      </a:cubicBezTo>
                      <a:cubicBezTo>
                        <a:pt x="3359" y="6115"/>
                        <a:pt x="3481" y="6108"/>
                        <a:pt x="3603" y="6094"/>
                      </a:cubicBezTo>
                      <a:cubicBezTo>
                        <a:pt x="5271" y="5860"/>
                        <a:pt x="6438" y="4359"/>
                        <a:pt x="6238" y="2691"/>
                      </a:cubicBezTo>
                      <a:cubicBezTo>
                        <a:pt x="6052" y="1145"/>
                        <a:pt x="4721" y="1"/>
                        <a:pt x="319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510" name="Google Shape;11152;p79">
                  <a:extLst>
                    <a:ext uri="{FF2B5EF4-FFF2-40B4-BE49-F238E27FC236}">
                      <a16:creationId xmlns:a16="http://schemas.microsoft.com/office/drawing/2014/main" id="{C5A0FE40-1E9C-8075-D344-CD465CD61A9D}"/>
                    </a:ext>
                  </a:extLst>
                </p:cNvPr>
                <p:cNvSpPr/>
                <p:nvPr/>
              </p:nvSpPr>
              <p:spPr>
                <a:xfrm>
                  <a:off x="1784849" y="1760975"/>
                  <a:ext cx="28654" cy="3846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" h="5778" extrusionOk="0">
                      <a:moveTo>
                        <a:pt x="489" y="0"/>
                      </a:moveTo>
                      <a:cubicBezTo>
                        <a:pt x="234" y="0"/>
                        <a:pt x="1" y="207"/>
                        <a:pt x="1" y="514"/>
                      </a:cubicBezTo>
                      <a:lnTo>
                        <a:pt x="1" y="5284"/>
                      </a:lnTo>
                      <a:cubicBezTo>
                        <a:pt x="1" y="5575"/>
                        <a:pt x="229" y="5777"/>
                        <a:pt x="482" y="5777"/>
                      </a:cubicBezTo>
                      <a:cubicBezTo>
                        <a:pt x="577" y="5777"/>
                        <a:pt x="676" y="5748"/>
                        <a:pt x="768" y="5684"/>
                      </a:cubicBezTo>
                      <a:lnTo>
                        <a:pt x="4037" y="3383"/>
                      </a:lnTo>
                      <a:cubicBezTo>
                        <a:pt x="4304" y="3183"/>
                        <a:pt x="4304" y="2782"/>
                        <a:pt x="4037" y="2582"/>
                      </a:cubicBezTo>
                      <a:lnTo>
                        <a:pt x="801" y="114"/>
                      </a:lnTo>
                      <a:cubicBezTo>
                        <a:pt x="704" y="36"/>
                        <a:pt x="595" y="0"/>
                        <a:pt x="48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511" name="Google Shape;11153;p79">
                  <a:extLst>
                    <a:ext uri="{FF2B5EF4-FFF2-40B4-BE49-F238E27FC236}">
                      <a16:creationId xmlns:a16="http://schemas.microsoft.com/office/drawing/2014/main" id="{D5C3F1AA-16AA-FC6E-067A-50DC8AD57A6A}"/>
                    </a:ext>
                  </a:extLst>
                </p:cNvPr>
                <p:cNvSpPr/>
                <p:nvPr/>
              </p:nvSpPr>
              <p:spPr>
                <a:xfrm>
                  <a:off x="1784849" y="1490834"/>
                  <a:ext cx="28654" cy="3832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" h="5757" extrusionOk="0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3"/>
                      </a:lnTo>
                      <a:cubicBezTo>
                        <a:pt x="1" y="5554"/>
                        <a:pt x="229" y="5757"/>
                        <a:pt x="482" y="5757"/>
                      </a:cubicBezTo>
                      <a:cubicBezTo>
                        <a:pt x="577" y="5757"/>
                        <a:pt x="676" y="5728"/>
                        <a:pt x="768" y="5664"/>
                      </a:cubicBezTo>
                      <a:lnTo>
                        <a:pt x="4037" y="3395"/>
                      </a:lnTo>
                      <a:cubicBezTo>
                        <a:pt x="4304" y="3195"/>
                        <a:pt x="4304" y="2795"/>
                        <a:pt x="4037" y="2561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  <p:grpSp>
            <p:nvGrpSpPr>
              <p:cNvPr id="5475" name="Google Shape;11159;p79">
                <a:extLst>
                  <a:ext uri="{FF2B5EF4-FFF2-40B4-BE49-F238E27FC236}">
                    <a16:creationId xmlns:a16="http://schemas.microsoft.com/office/drawing/2014/main" id="{F181A608-FD0A-DA8F-B682-952FDEAD0524}"/>
                  </a:ext>
                </a:extLst>
              </p:cNvPr>
              <p:cNvGrpSpPr/>
              <p:nvPr/>
            </p:nvGrpSpPr>
            <p:grpSpPr>
              <a:xfrm>
                <a:off x="1616453" y="2028359"/>
                <a:ext cx="197050" cy="308795"/>
                <a:chOff x="1616453" y="2028946"/>
                <a:chExt cx="197050" cy="308795"/>
              </a:xfrm>
            </p:grpSpPr>
            <p:sp>
              <p:nvSpPr>
                <p:cNvPr id="5476" name="Google Shape;11160;p79">
                  <a:extLst>
                    <a:ext uri="{FF2B5EF4-FFF2-40B4-BE49-F238E27FC236}">
                      <a16:creationId xmlns:a16="http://schemas.microsoft.com/office/drawing/2014/main" id="{459E6206-61A4-C5DD-770A-111140BD72BE}"/>
                    </a:ext>
                  </a:extLst>
                </p:cNvPr>
                <p:cNvSpPr/>
                <p:nvPr/>
              </p:nvSpPr>
              <p:spPr>
                <a:xfrm>
                  <a:off x="1631387" y="2183474"/>
                  <a:ext cx="85283" cy="7462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0" h="11209" fill="none" extrusionOk="0">
                      <a:moveTo>
                        <a:pt x="1" y="0"/>
                      </a:moveTo>
                      <a:lnTo>
                        <a:pt x="1" y="0"/>
                      </a:lnTo>
                      <a:cubicBezTo>
                        <a:pt x="6372" y="0"/>
                        <a:pt x="10542" y="3803"/>
                        <a:pt x="12810" y="11208"/>
                      </a:cubicBezTo>
                    </a:path>
                  </a:pathLst>
                </a:custGeom>
                <a:noFill/>
                <a:ln w="9525" cap="rnd" cmpd="sng">
                  <a:solidFill>
                    <a:srgbClr val="5F7D95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77" name="Google Shape;11161;p79">
                  <a:extLst>
                    <a:ext uri="{FF2B5EF4-FFF2-40B4-BE49-F238E27FC236}">
                      <a16:creationId xmlns:a16="http://schemas.microsoft.com/office/drawing/2014/main" id="{C9A30575-A634-FFC2-36A0-252FDDC07D7F}"/>
                    </a:ext>
                  </a:extLst>
                </p:cNvPr>
                <p:cNvSpPr/>
                <p:nvPr/>
              </p:nvSpPr>
              <p:spPr>
                <a:xfrm>
                  <a:off x="1716447" y="2048220"/>
                  <a:ext cx="82400" cy="61076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7" h="9174" fill="none" extrusionOk="0">
                      <a:moveTo>
                        <a:pt x="1" y="9174"/>
                      </a:moveTo>
                      <a:cubicBezTo>
                        <a:pt x="1635" y="3870"/>
                        <a:pt x="6539" y="0"/>
                        <a:pt x="12376" y="0"/>
                      </a:cubicBezTo>
                    </a:path>
                  </a:pathLst>
                </a:custGeom>
                <a:noFill/>
                <a:ln w="9525" cap="rnd" cmpd="sng">
                  <a:solidFill>
                    <a:srgbClr val="5F7D95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78" name="Google Shape;11162;p79">
                  <a:extLst>
                    <a:ext uri="{FF2B5EF4-FFF2-40B4-BE49-F238E27FC236}">
                      <a16:creationId xmlns:a16="http://schemas.microsoft.com/office/drawing/2014/main" id="{6176D790-82A9-9228-0463-ED66B89A4C53}"/>
                    </a:ext>
                  </a:extLst>
                </p:cNvPr>
                <p:cNvSpPr/>
                <p:nvPr/>
              </p:nvSpPr>
              <p:spPr>
                <a:xfrm>
                  <a:off x="1716447" y="2257422"/>
                  <a:ext cx="82400" cy="61083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377" h="9175" fill="none" extrusionOk="0">
                      <a:moveTo>
                        <a:pt x="1" y="1"/>
                      </a:moveTo>
                      <a:cubicBezTo>
                        <a:pt x="1635" y="5305"/>
                        <a:pt x="6539" y="9174"/>
                        <a:pt x="12376" y="9174"/>
                      </a:cubicBezTo>
                    </a:path>
                  </a:pathLst>
                </a:custGeom>
                <a:noFill/>
                <a:ln w="9525" cap="rnd" cmpd="sng">
                  <a:solidFill>
                    <a:srgbClr val="5F7D95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96" name="Google Shape;11163;p79">
                  <a:extLst>
                    <a:ext uri="{FF2B5EF4-FFF2-40B4-BE49-F238E27FC236}">
                      <a16:creationId xmlns:a16="http://schemas.microsoft.com/office/drawing/2014/main" id="{C299DD56-4B85-CC07-F2A6-3C32C9F1D230}"/>
                    </a:ext>
                  </a:extLst>
                </p:cNvPr>
                <p:cNvSpPr/>
                <p:nvPr/>
              </p:nvSpPr>
              <p:spPr>
                <a:xfrm>
                  <a:off x="1631387" y="2109073"/>
                  <a:ext cx="85283" cy="74398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12810" h="11175" fill="none" extrusionOk="0">
                      <a:moveTo>
                        <a:pt x="1" y="11175"/>
                      </a:moveTo>
                      <a:cubicBezTo>
                        <a:pt x="6539" y="11175"/>
                        <a:pt x="10275" y="7105"/>
                        <a:pt x="12810" y="0"/>
                      </a:cubicBezTo>
                    </a:path>
                  </a:pathLst>
                </a:custGeom>
                <a:noFill/>
                <a:ln w="9525" cap="rnd" cmpd="sng">
                  <a:solidFill>
                    <a:srgbClr val="5F7D95"/>
                  </a:solidFill>
                  <a:prstDash val="solid"/>
                  <a:miter lim="33357"/>
                  <a:headEnd type="none" w="sm" len="sm"/>
                  <a:tailEnd type="none" w="sm" len="sm"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 dirty="0"/>
                </a:p>
              </p:txBody>
            </p:sp>
            <p:sp>
              <p:nvSpPr>
                <p:cNvPr id="5497" name="Google Shape;11164;p79">
                  <a:extLst>
                    <a:ext uri="{FF2B5EF4-FFF2-40B4-BE49-F238E27FC236}">
                      <a16:creationId xmlns:a16="http://schemas.microsoft.com/office/drawing/2014/main" id="{20B93702-7022-73B2-2D7C-C2F1655216D3}"/>
                    </a:ext>
                  </a:extLst>
                </p:cNvPr>
                <p:cNvSpPr/>
                <p:nvPr/>
              </p:nvSpPr>
              <p:spPr>
                <a:xfrm>
                  <a:off x="1616453" y="2163114"/>
                  <a:ext cx="42868" cy="40491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6439" h="6082" extrusionOk="0">
                      <a:moveTo>
                        <a:pt x="3241" y="0"/>
                      </a:moveTo>
                      <a:cubicBezTo>
                        <a:pt x="3118" y="0"/>
                        <a:pt x="2994" y="8"/>
                        <a:pt x="2869" y="23"/>
                      </a:cubicBezTo>
                      <a:cubicBezTo>
                        <a:pt x="1168" y="223"/>
                        <a:pt x="0" y="1724"/>
                        <a:pt x="200" y="3392"/>
                      </a:cubicBezTo>
                      <a:cubicBezTo>
                        <a:pt x="386" y="4937"/>
                        <a:pt x="1717" y="6082"/>
                        <a:pt x="3239" y="6082"/>
                      </a:cubicBezTo>
                      <a:cubicBezTo>
                        <a:pt x="3359" y="6082"/>
                        <a:pt x="3481" y="6075"/>
                        <a:pt x="3603" y="6060"/>
                      </a:cubicBezTo>
                      <a:cubicBezTo>
                        <a:pt x="5271" y="5860"/>
                        <a:pt x="6438" y="4326"/>
                        <a:pt x="6238" y="2658"/>
                      </a:cubicBezTo>
                      <a:cubicBezTo>
                        <a:pt x="6053" y="1115"/>
                        <a:pt x="4754" y="0"/>
                        <a:pt x="3241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98" name="Google Shape;11165;p79">
                  <a:extLst>
                    <a:ext uri="{FF2B5EF4-FFF2-40B4-BE49-F238E27FC236}">
                      <a16:creationId xmlns:a16="http://schemas.microsoft.com/office/drawing/2014/main" id="{0715D578-D0AC-7FB6-4B43-D9FD58665BDC}"/>
                    </a:ext>
                  </a:extLst>
                </p:cNvPr>
                <p:cNvSpPr/>
                <p:nvPr/>
              </p:nvSpPr>
              <p:spPr>
                <a:xfrm>
                  <a:off x="1784849" y="2299227"/>
                  <a:ext cx="28654" cy="38514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" h="5785" extrusionOk="0">
                      <a:moveTo>
                        <a:pt x="509" y="0"/>
                      </a:moveTo>
                      <a:cubicBezTo>
                        <a:pt x="247" y="0"/>
                        <a:pt x="1" y="203"/>
                        <a:pt x="1" y="493"/>
                      </a:cubicBezTo>
                      <a:lnTo>
                        <a:pt x="1" y="5264"/>
                      </a:lnTo>
                      <a:cubicBezTo>
                        <a:pt x="1" y="5561"/>
                        <a:pt x="240" y="5784"/>
                        <a:pt x="499" y="5784"/>
                      </a:cubicBezTo>
                      <a:cubicBezTo>
                        <a:pt x="589" y="5784"/>
                        <a:pt x="682" y="5757"/>
                        <a:pt x="768" y="5697"/>
                      </a:cubicBezTo>
                      <a:lnTo>
                        <a:pt x="4037" y="3396"/>
                      </a:lnTo>
                      <a:cubicBezTo>
                        <a:pt x="4304" y="3195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0"/>
                        <a:pt x="509" y="0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  <p:sp>
              <p:nvSpPr>
                <p:cNvPr id="5499" name="Google Shape;11166;p79">
                  <a:extLst>
                    <a:ext uri="{FF2B5EF4-FFF2-40B4-BE49-F238E27FC236}">
                      <a16:creationId xmlns:a16="http://schemas.microsoft.com/office/drawing/2014/main" id="{9653CF86-6BEC-D6F0-1064-CA8EFBD041B7}"/>
                    </a:ext>
                  </a:extLst>
                </p:cNvPr>
                <p:cNvSpPr/>
                <p:nvPr/>
              </p:nvSpPr>
              <p:spPr>
                <a:xfrm>
                  <a:off x="1784849" y="2028946"/>
                  <a:ext cx="28654" cy="38547"/>
                </a:xfrm>
                <a:custGeom>
                  <a:avLst/>
                  <a:gdLst/>
                  <a:ahLst/>
                  <a:cxnLst/>
                  <a:rect l="l" t="t" r="r" b="b"/>
                  <a:pathLst>
                    <a:path w="4304" h="5790" extrusionOk="0">
                      <a:moveTo>
                        <a:pt x="509" y="1"/>
                      </a:moveTo>
                      <a:cubicBezTo>
                        <a:pt x="247" y="1"/>
                        <a:pt x="1" y="203"/>
                        <a:pt x="1" y="494"/>
                      </a:cubicBezTo>
                      <a:lnTo>
                        <a:pt x="1" y="5264"/>
                      </a:lnTo>
                      <a:cubicBezTo>
                        <a:pt x="1" y="5580"/>
                        <a:pt x="231" y="5790"/>
                        <a:pt x="485" y="5790"/>
                      </a:cubicBezTo>
                      <a:cubicBezTo>
                        <a:pt x="580" y="5790"/>
                        <a:pt x="677" y="5761"/>
                        <a:pt x="768" y="5697"/>
                      </a:cubicBezTo>
                      <a:lnTo>
                        <a:pt x="4037" y="3396"/>
                      </a:lnTo>
                      <a:cubicBezTo>
                        <a:pt x="4304" y="3196"/>
                        <a:pt x="4304" y="2795"/>
                        <a:pt x="4037" y="2595"/>
                      </a:cubicBezTo>
                      <a:lnTo>
                        <a:pt x="801" y="93"/>
                      </a:lnTo>
                      <a:cubicBezTo>
                        <a:pt x="710" y="29"/>
                        <a:pt x="608" y="1"/>
                        <a:pt x="509" y="1"/>
                      </a:cubicBezTo>
                      <a:close/>
                    </a:path>
                  </a:pathLst>
                </a:custGeom>
                <a:solidFill>
                  <a:srgbClr val="FFFFFF"/>
                </a:solidFill>
                <a:ln>
                  <a:noFill/>
                </a:ln>
              </p:spPr>
              <p:txBody>
                <a:bodyPr spcFirstLastPara="1" wrap="square" lIns="91425" tIns="91425" rIns="91425" bIns="91425" anchor="ctr" anchorCtr="0">
                  <a:noAutofit/>
                </a:bodyPr>
                <a:lstStyle/>
                <a:p>
                  <a:pPr marL="0" lvl="0" indent="0" algn="l" rtl="0">
                    <a:spcBef>
                      <a:spcPts val="0"/>
                    </a:spcBef>
                    <a:spcAft>
                      <a:spcPts val="0"/>
                    </a:spcAft>
                    <a:buNone/>
                  </a:pPr>
                  <a:endParaRPr/>
                </a:p>
              </p:txBody>
            </p:sp>
          </p:grpSp>
        </p:grpSp>
      </p:grpSp>
      <p:grpSp>
        <p:nvGrpSpPr>
          <p:cNvPr id="5522" name="Google Shape;12625;p83">
            <a:extLst>
              <a:ext uri="{FF2B5EF4-FFF2-40B4-BE49-F238E27FC236}">
                <a16:creationId xmlns:a16="http://schemas.microsoft.com/office/drawing/2014/main" id="{3FDBF531-5D2A-9398-AFD7-1CE0135420D4}"/>
              </a:ext>
            </a:extLst>
          </p:cNvPr>
          <p:cNvGrpSpPr/>
          <p:nvPr/>
        </p:nvGrpSpPr>
        <p:grpSpPr>
          <a:xfrm>
            <a:off x="445398" y="2740311"/>
            <a:ext cx="807865" cy="795725"/>
            <a:chOff x="899850" y="4992125"/>
            <a:chExt cx="481825" cy="481825"/>
          </a:xfrm>
          <a:solidFill>
            <a:schemeClr val="accent1">
              <a:lumMod val="50000"/>
            </a:schemeClr>
          </a:solidFill>
        </p:grpSpPr>
        <p:sp>
          <p:nvSpPr>
            <p:cNvPr id="5523" name="Google Shape;12626;p83">
              <a:extLst>
                <a:ext uri="{FF2B5EF4-FFF2-40B4-BE49-F238E27FC236}">
                  <a16:creationId xmlns:a16="http://schemas.microsoft.com/office/drawing/2014/main" id="{E90FF750-5784-D22B-2172-8E1E528531EF}"/>
                </a:ext>
              </a:extLst>
            </p:cNvPr>
            <p:cNvSpPr/>
            <p:nvPr/>
          </p:nvSpPr>
          <p:spPr>
            <a:xfrm>
              <a:off x="1126600" y="5360100"/>
              <a:ext cx="28250" cy="28250"/>
            </a:xfrm>
            <a:custGeom>
              <a:avLst/>
              <a:gdLst/>
              <a:ahLst/>
              <a:cxnLst/>
              <a:rect l="l" t="t" r="r" b="b"/>
              <a:pathLst>
                <a:path w="1130" h="1130" extrusionOk="0">
                  <a:moveTo>
                    <a:pt x="566" y="1"/>
                  </a:moveTo>
                  <a:cubicBezTo>
                    <a:pt x="253" y="1"/>
                    <a:pt x="0" y="250"/>
                    <a:pt x="0" y="564"/>
                  </a:cubicBezTo>
                  <a:cubicBezTo>
                    <a:pt x="0" y="877"/>
                    <a:pt x="253" y="1130"/>
                    <a:pt x="566" y="1130"/>
                  </a:cubicBezTo>
                  <a:cubicBezTo>
                    <a:pt x="876" y="1130"/>
                    <a:pt x="1129" y="877"/>
                    <a:pt x="1129" y="564"/>
                  </a:cubicBezTo>
                  <a:cubicBezTo>
                    <a:pt x="1129" y="250"/>
                    <a:pt x="876" y="1"/>
                    <a:pt x="566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>
                <a:solidFill>
                  <a:srgbClr val="435D74"/>
                </a:solidFill>
              </a:endParaRPr>
            </a:p>
          </p:txBody>
        </p:sp>
        <p:sp>
          <p:nvSpPr>
            <p:cNvPr id="5524" name="Google Shape;12627;p83">
              <a:extLst>
                <a:ext uri="{FF2B5EF4-FFF2-40B4-BE49-F238E27FC236}">
                  <a16:creationId xmlns:a16="http://schemas.microsoft.com/office/drawing/2014/main" id="{B1B3B8CA-955D-BCE7-75A3-CECB655F76BF}"/>
                </a:ext>
              </a:extLst>
            </p:cNvPr>
            <p:cNvSpPr/>
            <p:nvPr/>
          </p:nvSpPr>
          <p:spPr>
            <a:xfrm>
              <a:off x="1056050" y="5079900"/>
              <a:ext cx="169400" cy="194950"/>
            </a:xfrm>
            <a:custGeom>
              <a:avLst/>
              <a:gdLst/>
              <a:ahLst/>
              <a:cxnLst/>
              <a:rect l="l" t="t" r="r" b="b"/>
              <a:pathLst>
                <a:path w="6776" h="7798" extrusionOk="0">
                  <a:moveTo>
                    <a:pt x="3417" y="1"/>
                  </a:moveTo>
                  <a:cubicBezTo>
                    <a:pt x="1713" y="1"/>
                    <a:pt x="0" y="1115"/>
                    <a:pt x="0" y="3304"/>
                  </a:cubicBezTo>
                  <a:cubicBezTo>
                    <a:pt x="0" y="3614"/>
                    <a:pt x="250" y="3867"/>
                    <a:pt x="564" y="3867"/>
                  </a:cubicBezTo>
                  <a:cubicBezTo>
                    <a:pt x="877" y="3867"/>
                    <a:pt x="1130" y="3614"/>
                    <a:pt x="1130" y="3304"/>
                  </a:cubicBezTo>
                  <a:cubicBezTo>
                    <a:pt x="1130" y="2069"/>
                    <a:pt x="2111" y="1061"/>
                    <a:pt x="3388" y="1061"/>
                  </a:cubicBezTo>
                  <a:cubicBezTo>
                    <a:pt x="4665" y="1061"/>
                    <a:pt x="5647" y="2066"/>
                    <a:pt x="5647" y="3304"/>
                  </a:cubicBezTo>
                  <a:cubicBezTo>
                    <a:pt x="5647" y="4147"/>
                    <a:pt x="5174" y="4921"/>
                    <a:pt x="4424" y="5310"/>
                  </a:cubicBezTo>
                  <a:cubicBezTo>
                    <a:pt x="3617" y="5728"/>
                    <a:pt x="3108" y="6336"/>
                    <a:pt x="2912" y="7116"/>
                  </a:cubicBezTo>
                  <a:cubicBezTo>
                    <a:pt x="2870" y="7285"/>
                    <a:pt x="2906" y="7466"/>
                    <a:pt x="3015" y="7601"/>
                  </a:cubicBezTo>
                  <a:cubicBezTo>
                    <a:pt x="3118" y="7736"/>
                    <a:pt x="3277" y="7798"/>
                    <a:pt x="3439" y="7798"/>
                  </a:cubicBezTo>
                  <a:cubicBezTo>
                    <a:pt x="3686" y="7798"/>
                    <a:pt x="3938" y="7652"/>
                    <a:pt x="4005" y="7399"/>
                  </a:cubicBezTo>
                  <a:cubicBezTo>
                    <a:pt x="4129" y="6936"/>
                    <a:pt x="4445" y="6568"/>
                    <a:pt x="4945" y="6312"/>
                  </a:cubicBezTo>
                  <a:cubicBezTo>
                    <a:pt x="6071" y="5728"/>
                    <a:pt x="6776" y="4569"/>
                    <a:pt x="6776" y="3304"/>
                  </a:cubicBezTo>
                  <a:cubicBezTo>
                    <a:pt x="6776" y="1090"/>
                    <a:pt x="5101" y="1"/>
                    <a:pt x="3417" y="1"/>
                  </a:cubicBezTo>
                  <a:close/>
                </a:path>
              </a:pathLst>
            </a:custGeom>
            <a:solidFill>
              <a:srgbClr val="FF0000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>
                <a:solidFill>
                  <a:srgbClr val="FF0000"/>
                </a:solidFill>
              </a:endParaRPr>
            </a:p>
          </p:txBody>
        </p:sp>
        <p:sp>
          <p:nvSpPr>
            <p:cNvPr id="5525" name="Google Shape;12628;p83">
              <a:extLst>
                <a:ext uri="{FF2B5EF4-FFF2-40B4-BE49-F238E27FC236}">
                  <a16:creationId xmlns:a16="http://schemas.microsoft.com/office/drawing/2014/main" id="{73A1F363-0A80-A330-0B66-477203F0E28C}"/>
                </a:ext>
              </a:extLst>
            </p:cNvPr>
            <p:cNvSpPr/>
            <p:nvPr/>
          </p:nvSpPr>
          <p:spPr>
            <a:xfrm>
              <a:off x="899850" y="4992125"/>
              <a:ext cx="481825" cy="481825"/>
            </a:xfrm>
            <a:custGeom>
              <a:avLst/>
              <a:gdLst/>
              <a:ahLst/>
              <a:cxnLst/>
              <a:rect l="l" t="t" r="r" b="b"/>
              <a:pathLst>
                <a:path w="19273" h="19273" extrusionOk="0">
                  <a:moveTo>
                    <a:pt x="9636" y="2334"/>
                  </a:moveTo>
                  <a:cubicBezTo>
                    <a:pt x="12223" y="2334"/>
                    <a:pt x="14153" y="4367"/>
                    <a:pt x="14153" y="6815"/>
                  </a:cubicBezTo>
                  <a:cubicBezTo>
                    <a:pt x="14153" y="8501"/>
                    <a:pt x="13214" y="10049"/>
                    <a:pt x="11714" y="10826"/>
                  </a:cubicBezTo>
                  <a:cubicBezTo>
                    <a:pt x="11401" y="10986"/>
                    <a:pt x="11362" y="11142"/>
                    <a:pt x="11344" y="11202"/>
                  </a:cubicBezTo>
                  <a:cubicBezTo>
                    <a:pt x="11141" y="11958"/>
                    <a:pt x="10458" y="12455"/>
                    <a:pt x="9710" y="12455"/>
                  </a:cubicBezTo>
                  <a:cubicBezTo>
                    <a:pt x="9569" y="12455"/>
                    <a:pt x="9426" y="12438"/>
                    <a:pt x="9284" y="12401"/>
                  </a:cubicBezTo>
                  <a:cubicBezTo>
                    <a:pt x="8383" y="12169"/>
                    <a:pt x="7841" y="11254"/>
                    <a:pt x="8064" y="10353"/>
                  </a:cubicBezTo>
                  <a:cubicBezTo>
                    <a:pt x="8338" y="9260"/>
                    <a:pt x="9061" y="8384"/>
                    <a:pt x="10154" y="7818"/>
                  </a:cubicBezTo>
                  <a:cubicBezTo>
                    <a:pt x="10832" y="7465"/>
                    <a:pt x="10973" y="6556"/>
                    <a:pt x="10434" y="6017"/>
                  </a:cubicBezTo>
                  <a:cubicBezTo>
                    <a:pt x="10219" y="5801"/>
                    <a:pt x="9934" y="5700"/>
                    <a:pt x="9650" y="5700"/>
                  </a:cubicBezTo>
                  <a:cubicBezTo>
                    <a:pt x="9078" y="5700"/>
                    <a:pt x="8507" y="6109"/>
                    <a:pt x="8507" y="6815"/>
                  </a:cubicBezTo>
                  <a:cubicBezTo>
                    <a:pt x="8507" y="7749"/>
                    <a:pt x="7748" y="8507"/>
                    <a:pt x="6812" y="8507"/>
                  </a:cubicBezTo>
                  <a:cubicBezTo>
                    <a:pt x="5875" y="8507"/>
                    <a:pt x="5119" y="7749"/>
                    <a:pt x="5119" y="6815"/>
                  </a:cubicBezTo>
                  <a:cubicBezTo>
                    <a:pt x="5119" y="4388"/>
                    <a:pt x="7028" y="2334"/>
                    <a:pt x="9636" y="2334"/>
                  </a:cubicBezTo>
                  <a:close/>
                  <a:moveTo>
                    <a:pt x="9636" y="13588"/>
                  </a:moveTo>
                  <a:cubicBezTo>
                    <a:pt x="9854" y="13588"/>
                    <a:pt x="10074" y="13630"/>
                    <a:pt x="10284" y="13717"/>
                  </a:cubicBezTo>
                  <a:cubicBezTo>
                    <a:pt x="10916" y="13979"/>
                    <a:pt x="11328" y="14596"/>
                    <a:pt x="11328" y="15283"/>
                  </a:cubicBezTo>
                  <a:cubicBezTo>
                    <a:pt x="11328" y="16219"/>
                    <a:pt x="10570" y="16975"/>
                    <a:pt x="9636" y="16978"/>
                  </a:cubicBezTo>
                  <a:cubicBezTo>
                    <a:pt x="8950" y="16978"/>
                    <a:pt x="8332" y="16562"/>
                    <a:pt x="8070" y="15930"/>
                  </a:cubicBezTo>
                  <a:cubicBezTo>
                    <a:pt x="7808" y="15298"/>
                    <a:pt x="7953" y="14569"/>
                    <a:pt x="8438" y="14084"/>
                  </a:cubicBezTo>
                  <a:cubicBezTo>
                    <a:pt x="8762" y="13760"/>
                    <a:pt x="9195" y="13588"/>
                    <a:pt x="9636" y="13588"/>
                  </a:cubicBezTo>
                  <a:close/>
                  <a:moveTo>
                    <a:pt x="9636" y="1"/>
                  </a:moveTo>
                  <a:cubicBezTo>
                    <a:pt x="4330" y="1"/>
                    <a:pt x="0" y="4331"/>
                    <a:pt x="0" y="9637"/>
                  </a:cubicBezTo>
                  <a:cubicBezTo>
                    <a:pt x="0" y="14945"/>
                    <a:pt x="4330" y="19273"/>
                    <a:pt x="9636" y="19273"/>
                  </a:cubicBezTo>
                  <a:cubicBezTo>
                    <a:pt x="14939" y="19273"/>
                    <a:pt x="19272" y="14945"/>
                    <a:pt x="19272" y="9637"/>
                  </a:cubicBezTo>
                  <a:cubicBezTo>
                    <a:pt x="19272" y="4331"/>
                    <a:pt x="14942" y="1"/>
                    <a:pt x="963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>
                <a:solidFill>
                  <a:srgbClr val="435D74"/>
                </a:solidFill>
              </a:endParaRPr>
            </a:p>
          </p:txBody>
        </p:sp>
      </p:grpSp>
      <p:sp>
        <p:nvSpPr>
          <p:cNvPr id="5528" name="Google Shape;11406;p80">
            <a:extLst>
              <a:ext uri="{FF2B5EF4-FFF2-40B4-BE49-F238E27FC236}">
                <a16:creationId xmlns:a16="http://schemas.microsoft.com/office/drawing/2014/main" id="{EA423A53-5CBF-6E92-5D3B-0C0274608062}"/>
              </a:ext>
            </a:extLst>
          </p:cNvPr>
          <p:cNvSpPr/>
          <p:nvPr/>
        </p:nvSpPr>
        <p:spPr>
          <a:xfrm>
            <a:off x="2530417" y="1745670"/>
            <a:ext cx="2099452" cy="725405"/>
          </a:xfrm>
          <a:prstGeom prst="flowChartAlternateProcess">
            <a:avLst/>
          </a:prstGeom>
          <a:solidFill>
            <a:srgbClr val="7994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2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資訊</a:t>
            </a:r>
            <a:endParaRPr lang="en-US" altLang="zh-TW" sz="24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2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未及時更新</a:t>
            </a:r>
            <a:endParaRPr sz="24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sp>
        <p:nvSpPr>
          <p:cNvPr id="5531" name="Google Shape;11406;p80">
            <a:extLst>
              <a:ext uri="{FF2B5EF4-FFF2-40B4-BE49-F238E27FC236}">
                <a16:creationId xmlns:a16="http://schemas.microsoft.com/office/drawing/2014/main" id="{9217B0D8-C2E0-7734-A534-4240A6D3F634}"/>
              </a:ext>
            </a:extLst>
          </p:cNvPr>
          <p:cNvSpPr/>
          <p:nvPr/>
        </p:nvSpPr>
        <p:spPr>
          <a:xfrm>
            <a:off x="2534226" y="3804961"/>
            <a:ext cx="2099452" cy="725405"/>
          </a:xfrm>
          <a:prstGeom prst="flowChartAlternateProcess">
            <a:avLst/>
          </a:prstGeom>
          <a:solidFill>
            <a:srgbClr val="7994A9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2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新釣點沒有</a:t>
            </a:r>
            <a:endParaRPr lang="en-US" altLang="zh-TW" sz="24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2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足</a:t>
            </a:r>
            <a:r>
              <a:rPr lang="zh-TW" altLang="en-US" sz="2400" b="1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夠</a:t>
            </a:r>
            <a:r>
              <a:rPr lang="zh-TW" altLang="en-US" sz="2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分享管道</a:t>
            </a:r>
            <a:endParaRPr lang="en-US" altLang="zh-TW" sz="24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sp>
        <p:nvSpPr>
          <p:cNvPr id="5532" name="Google Shape;11386;p80">
            <a:extLst>
              <a:ext uri="{FF2B5EF4-FFF2-40B4-BE49-F238E27FC236}">
                <a16:creationId xmlns:a16="http://schemas.microsoft.com/office/drawing/2014/main" id="{1943225B-484B-763E-BA3E-556DBDD906B2}"/>
              </a:ext>
            </a:extLst>
          </p:cNvPr>
          <p:cNvSpPr/>
          <p:nvPr/>
        </p:nvSpPr>
        <p:spPr>
          <a:xfrm>
            <a:off x="5860496" y="1252126"/>
            <a:ext cx="2124350" cy="624028"/>
          </a:xfrm>
          <a:prstGeom prst="flowChartAlternateProcess">
            <a:avLst/>
          </a:pr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36" name="Google Shape;11386;p80">
            <a:extLst>
              <a:ext uri="{FF2B5EF4-FFF2-40B4-BE49-F238E27FC236}">
                <a16:creationId xmlns:a16="http://schemas.microsoft.com/office/drawing/2014/main" id="{E367EB36-D452-87F8-4134-CD4D3152A516}"/>
              </a:ext>
            </a:extLst>
          </p:cNvPr>
          <p:cNvSpPr/>
          <p:nvPr/>
        </p:nvSpPr>
        <p:spPr>
          <a:xfrm>
            <a:off x="5886334" y="2312524"/>
            <a:ext cx="2124350" cy="624028"/>
          </a:xfrm>
          <a:prstGeom prst="flowChartAlternateProcess">
            <a:avLst/>
          </a:pr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5537" name="Google Shape;11386;p80">
            <a:extLst>
              <a:ext uri="{FF2B5EF4-FFF2-40B4-BE49-F238E27FC236}">
                <a16:creationId xmlns:a16="http://schemas.microsoft.com/office/drawing/2014/main" id="{D97C119C-C8F7-42BB-5A51-65C68BBFA6E9}"/>
              </a:ext>
            </a:extLst>
          </p:cNvPr>
          <p:cNvSpPr/>
          <p:nvPr/>
        </p:nvSpPr>
        <p:spPr>
          <a:xfrm>
            <a:off x="5866494" y="3339073"/>
            <a:ext cx="2144189" cy="624028"/>
          </a:xfrm>
          <a:prstGeom prst="flowChartAlternateProcess">
            <a:avLst/>
          </a:pr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  <p:sp>
        <p:nvSpPr>
          <p:cNvPr id="5538" name="Google Shape;11386;p80">
            <a:extLst>
              <a:ext uri="{FF2B5EF4-FFF2-40B4-BE49-F238E27FC236}">
                <a16:creationId xmlns:a16="http://schemas.microsoft.com/office/drawing/2014/main" id="{93CBA63C-7E96-96F3-387D-8CFAE3741673}"/>
              </a:ext>
            </a:extLst>
          </p:cNvPr>
          <p:cNvSpPr/>
          <p:nvPr/>
        </p:nvSpPr>
        <p:spPr>
          <a:xfrm>
            <a:off x="5866651" y="4370427"/>
            <a:ext cx="2144032" cy="624028"/>
          </a:xfrm>
          <a:prstGeom prst="flowChartAlternateProcess">
            <a:avLst/>
          </a:prstGeom>
          <a:solidFill>
            <a:srgbClr val="E3E9ED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內容傳達</a:t>
            </a:r>
            <a:endParaRPr lang="en-US" altLang="zh-TW" sz="18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有效性打折扣</a:t>
            </a:r>
            <a:endParaRPr sz="1800" dirty="0"/>
          </a:p>
        </p:txBody>
      </p:sp>
      <p:sp>
        <p:nvSpPr>
          <p:cNvPr id="5540" name="文字方塊 5539">
            <a:extLst>
              <a:ext uri="{FF2B5EF4-FFF2-40B4-BE49-F238E27FC236}">
                <a16:creationId xmlns:a16="http://schemas.microsoft.com/office/drawing/2014/main" id="{39CC77B1-1831-6560-3E8E-A2994A7ACF61}"/>
              </a:ext>
            </a:extLst>
          </p:cNvPr>
          <p:cNvSpPr txBox="1"/>
          <p:nvPr/>
        </p:nvSpPr>
        <p:spPr>
          <a:xfrm>
            <a:off x="5860496" y="1382898"/>
            <a:ext cx="2124350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 </a:t>
            </a:r>
            <a:r>
              <a:rPr lang="zh-TW" altLang="en-US" sz="1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原先可釣點被禁釣</a:t>
            </a:r>
            <a:endParaRPr lang="zh-TW" altLang="en-US" dirty="0"/>
          </a:p>
        </p:txBody>
      </p:sp>
      <p:sp>
        <p:nvSpPr>
          <p:cNvPr id="5541" name="文字方塊 5540">
            <a:extLst>
              <a:ext uri="{FF2B5EF4-FFF2-40B4-BE49-F238E27FC236}">
                <a16:creationId xmlns:a16="http://schemas.microsoft.com/office/drawing/2014/main" id="{3482DB37-EEB0-A143-0F87-7BDEC136ED6C}"/>
              </a:ext>
            </a:extLst>
          </p:cNvPr>
          <p:cNvSpPr txBox="1"/>
          <p:nvPr/>
        </p:nvSpPr>
        <p:spPr>
          <a:xfrm>
            <a:off x="5970834" y="2437052"/>
            <a:ext cx="1869668" cy="369332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4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 </a:t>
            </a:r>
            <a:r>
              <a:rPr lang="zh-TW" altLang="en-US" sz="1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限制可釣的魚種</a:t>
            </a:r>
            <a:endParaRPr lang="zh-TW" altLang="en-US" dirty="0"/>
          </a:p>
        </p:txBody>
      </p:sp>
      <p:sp>
        <p:nvSpPr>
          <p:cNvPr id="5544" name="文字方塊 5543">
            <a:extLst>
              <a:ext uri="{FF2B5EF4-FFF2-40B4-BE49-F238E27FC236}">
                <a16:creationId xmlns:a16="http://schemas.microsoft.com/office/drawing/2014/main" id="{AC63914E-7909-C3A1-C8F4-1D141CDD2DCA}"/>
              </a:ext>
            </a:extLst>
          </p:cNvPr>
          <p:cNvSpPr txBox="1"/>
          <p:nvPr/>
        </p:nvSpPr>
        <p:spPr>
          <a:xfrm>
            <a:off x="5814736" y="3334252"/>
            <a:ext cx="2301167" cy="923330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僅以文字出現在網頁</a:t>
            </a:r>
            <a:endParaRPr lang="en-US" altLang="zh-TW" sz="18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r>
              <a:rPr lang="zh-TW" altLang="en-US" sz="1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難以和地理位置結合</a:t>
            </a:r>
            <a:endParaRPr lang="zh-TW" altLang="en-US" sz="1800" dirty="0"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lang="zh-TW" altLang="en-US" sz="1800" dirty="0"/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4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文字方塊 5">
            <a:extLst>
              <a:ext uri="{FF2B5EF4-FFF2-40B4-BE49-F238E27FC236}">
                <a16:creationId xmlns:a16="http://schemas.microsoft.com/office/drawing/2014/main" id="{FE732A8B-8405-9FFC-F03C-A6DED0D3A798}"/>
              </a:ext>
            </a:extLst>
          </p:cNvPr>
          <p:cNvSpPr txBox="1"/>
          <p:nvPr/>
        </p:nvSpPr>
        <p:spPr>
          <a:xfrm>
            <a:off x="485650" y="2744458"/>
            <a:ext cx="3848100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altLang="zh-TW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PART</a:t>
            </a:r>
            <a:r>
              <a:rPr lang="zh-TW" altLang="en-US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 </a:t>
            </a:r>
            <a:r>
              <a:rPr lang="en-US" altLang="zh-TW" sz="4800" dirty="0">
                <a:solidFill>
                  <a:schemeClr val="accent1">
                    <a:lumMod val="5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03</a:t>
            </a:r>
            <a:endParaRPr lang="zh-TW" altLang="en-US" sz="4800" dirty="0">
              <a:solidFill>
                <a:schemeClr val="accent1">
                  <a:lumMod val="50000"/>
                </a:schemeClr>
              </a:solidFill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sp>
        <p:nvSpPr>
          <p:cNvPr id="7" name="文字方塊 6">
            <a:extLst>
              <a:ext uri="{FF2B5EF4-FFF2-40B4-BE49-F238E27FC236}">
                <a16:creationId xmlns:a16="http://schemas.microsoft.com/office/drawing/2014/main" id="{5E6CCDDA-8D7A-6971-3537-4BF3B695EDB0}"/>
              </a:ext>
            </a:extLst>
          </p:cNvPr>
          <p:cNvSpPr txBox="1"/>
          <p:nvPr/>
        </p:nvSpPr>
        <p:spPr>
          <a:xfrm>
            <a:off x="1265254" y="3575455"/>
            <a:ext cx="38481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000" dirty="0">
                <a:solidFill>
                  <a:schemeClr val="tx1">
                    <a:lumMod val="90000"/>
                    <a:lumOff val="10000"/>
                  </a:schemeClr>
                </a:solidFill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預期成效與影響</a:t>
            </a:r>
          </a:p>
        </p:txBody>
      </p: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552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44" name="Google Shape;8578;p77">
            <a:extLst>
              <a:ext uri="{FF2B5EF4-FFF2-40B4-BE49-F238E27FC236}">
                <a16:creationId xmlns:a16="http://schemas.microsoft.com/office/drawing/2014/main" id="{D54C2CA5-7FA7-9289-749A-8E5D72AF19C5}"/>
              </a:ext>
            </a:extLst>
          </p:cNvPr>
          <p:cNvGrpSpPr/>
          <p:nvPr/>
        </p:nvGrpSpPr>
        <p:grpSpPr>
          <a:xfrm rot="10800000">
            <a:off x="208783" y="3310641"/>
            <a:ext cx="3064163" cy="870285"/>
            <a:chOff x="4457032" y="4383749"/>
            <a:chExt cx="734406" cy="199155"/>
          </a:xfrm>
          <a:solidFill>
            <a:schemeClr val="bg1">
              <a:lumMod val="75000"/>
            </a:schemeClr>
          </a:solidFill>
        </p:grpSpPr>
        <p:sp>
          <p:nvSpPr>
            <p:cNvPr id="146" name="Google Shape;8580;p77">
              <a:extLst>
                <a:ext uri="{FF2B5EF4-FFF2-40B4-BE49-F238E27FC236}">
                  <a16:creationId xmlns:a16="http://schemas.microsoft.com/office/drawing/2014/main" id="{D604DCDF-0725-1637-413E-5FCC41952742}"/>
                </a:ext>
              </a:extLst>
            </p:cNvPr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8581;p77">
              <a:extLst>
                <a:ext uri="{FF2B5EF4-FFF2-40B4-BE49-F238E27FC236}">
                  <a16:creationId xmlns:a16="http://schemas.microsoft.com/office/drawing/2014/main" id="{7222DBFD-7ADF-64C8-832B-9981D734C2F2}"/>
                </a:ext>
              </a:extLst>
            </p:cNvPr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16" name="Google Shape;8578;p77">
            <a:extLst>
              <a:ext uri="{FF2B5EF4-FFF2-40B4-BE49-F238E27FC236}">
                <a16:creationId xmlns:a16="http://schemas.microsoft.com/office/drawing/2014/main" id="{0B5E2371-3B6A-8F16-B72A-A90CF4433FB2}"/>
              </a:ext>
            </a:extLst>
          </p:cNvPr>
          <p:cNvGrpSpPr/>
          <p:nvPr/>
        </p:nvGrpSpPr>
        <p:grpSpPr>
          <a:xfrm rot="10800000">
            <a:off x="207203" y="1784686"/>
            <a:ext cx="3064163" cy="870285"/>
            <a:chOff x="4457032" y="4383749"/>
            <a:chExt cx="734406" cy="199155"/>
          </a:xfrm>
          <a:solidFill>
            <a:schemeClr val="tx1">
              <a:lumMod val="50000"/>
              <a:lumOff val="50000"/>
            </a:schemeClr>
          </a:solidFill>
        </p:grpSpPr>
        <p:sp>
          <p:nvSpPr>
            <p:cNvPr id="118" name="Google Shape;8580;p77">
              <a:extLst>
                <a:ext uri="{FF2B5EF4-FFF2-40B4-BE49-F238E27FC236}">
                  <a16:creationId xmlns:a16="http://schemas.microsoft.com/office/drawing/2014/main" id="{4F397A52-CEC1-5624-C8FC-8F559CE8A7F2}"/>
                </a:ext>
              </a:extLst>
            </p:cNvPr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" name="Google Shape;8581;p77">
              <a:extLst>
                <a:ext uri="{FF2B5EF4-FFF2-40B4-BE49-F238E27FC236}">
                  <a16:creationId xmlns:a16="http://schemas.microsoft.com/office/drawing/2014/main" id="{D91B3A89-F3A7-EE5F-BCE8-588531791A43}"/>
                </a:ext>
              </a:extLst>
            </p:cNvPr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2" name="Google Shape;5519;p43">
            <a:extLst>
              <a:ext uri="{FF2B5EF4-FFF2-40B4-BE49-F238E27FC236}">
                <a16:creationId xmlns:a16="http://schemas.microsoft.com/office/drawing/2014/main" id="{C7B635CA-EC29-B227-5C3C-B94CCA7414AB}"/>
              </a:ext>
            </a:extLst>
          </p:cNvPr>
          <p:cNvGrpSpPr/>
          <p:nvPr/>
        </p:nvGrpSpPr>
        <p:grpSpPr>
          <a:xfrm rot="-923610">
            <a:off x="239946" y="283601"/>
            <a:ext cx="1445875" cy="909900"/>
            <a:chOff x="5409175" y="1548313"/>
            <a:chExt cx="2574770" cy="1525982"/>
          </a:xfrm>
        </p:grpSpPr>
        <p:sp>
          <p:nvSpPr>
            <p:cNvPr id="13" name="Google Shape;5520;p43">
              <a:extLst>
                <a:ext uri="{FF2B5EF4-FFF2-40B4-BE49-F238E27FC236}">
                  <a16:creationId xmlns:a16="http://schemas.microsoft.com/office/drawing/2014/main" id="{10A6E362-5326-CC60-9761-6357C02CE2F9}"/>
                </a:ext>
              </a:extLst>
            </p:cNvPr>
            <p:cNvSpPr/>
            <p:nvPr/>
          </p:nvSpPr>
          <p:spPr>
            <a:xfrm>
              <a:off x="5409175" y="1548313"/>
              <a:ext cx="2574770" cy="1525982"/>
            </a:xfrm>
            <a:custGeom>
              <a:avLst/>
              <a:gdLst/>
              <a:ahLst/>
              <a:cxnLst/>
              <a:rect l="l" t="t" r="r" b="b"/>
              <a:pathLst>
                <a:path w="26703" h="15826" extrusionOk="0">
                  <a:moveTo>
                    <a:pt x="6872" y="1835"/>
                  </a:moveTo>
                  <a:cubicBezTo>
                    <a:pt x="6872" y="1835"/>
                    <a:pt x="7051" y="1865"/>
                    <a:pt x="7358" y="1915"/>
                  </a:cubicBezTo>
                  <a:cubicBezTo>
                    <a:pt x="7665" y="1964"/>
                    <a:pt x="8102" y="2033"/>
                    <a:pt x="8627" y="2103"/>
                  </a:cubicBezTo>
                  <a:cubicBezTo>
                    <a:pt x="8895" y="2143"/>
                    <a:pt x="9172" y="2172"/>
                    <a:pt x="9480" y="2212"/>
                  </a:cubicBezTo>
                  <a:cubicBezTo>
                    <a:pt x="9777" y="2252"/>
                    <a:pt x="10095" y="2291"/>
                    <a:pt x="10422" y="2331"/>
                  </a:cubicBezTo>
                  <a:cubicBezTo>
                    <a:pt x="10749" y="2371"/>
                    <a:pt x="11096" y="2390"/>
                    <a:pt x="11443" y="2420"/>
                  </a:cubicBezTo>
                  <a:cubicBezTo>
                    <a:pt x="11780" y="2460"/>
                    <a:pt x="12137" y="2480"/>
                    <a:pt x="12484" y="2500"/>
                  </a:cubicBezTo>
                  <a:cubicBezTo>
                    <a:pt x="12841" y="2519"/>
                    <a:pt x="13188" y="2539"/>
                    <a:pt x="13535" y="2549"/>
                  </a:cubicBezTo>
                  <a:cubicBezTo>
                    <a:pt x="13813" y="2549"/>
                    <a:pt x="14084" y="2562"/>
                    <a:pt x="14354" y="2562"/>
                  </a:cubicBezTo>
                  <a:cubicBezTo>
                    <a:pt x="14422" y="2562"/>
                    <a:pt x="14489" y="2561"/>
                    <a:pt x="14557" y="2559"/>
                  </a:cubicBezTo>
                  <a:cubicBezTo>
                    <a:pt x="14715" y="2559"/>
                    <a:pt x="14884" y="2549"/>
                    <a:pt x="15042" y="2549"/>
                  </a:cubicBezTo>
                  <a:cubicBezTo>
                    <a:pt x="15201" y="2549"/>
                    <a:pt x="15350" y="2549"/>
                    <a:pt x="15498" y="2539"/>
                  </a:cubicBezTo>
                  <a:cubicBezTo>
                    <a:pt x="15806" y="2509"/>
                    <a:pt x="16093" y="2509"/>
                    <a:pt x="16351" y="2490"/>
                  </a:cubicBezTo>
                  <a:cubicBezTo>
                    <a:pt x="16619" y="2460"/>
                    <a:pt x="16857" y="2430"/>
                    <a:pt x="17075" y="2410"/>
                  </a:cubicBezTo>
                  <a:cubicBezTo>
                    <a:pt x="17283" y="2390"/>
                    <a:pt x="17472" y="2351"/>
                    <a:pt x="17620" y="2331"/>
                  </a:cubicBezTo>
                  <a:cubicBezTo>
                    <a:pt x="17928" y="2291"/>
                    <a:pt x="18106" y="2262"/>
                    <a:pt x="18106" y="2262"/>
                  </a:cubicBezTo>
                  <a:lnTo>
                    <a:pt x="18106" y="2262"/>
                  </a:lnTo>
                  <a:cubicBezTo>
                    <a:pt x="18106" y="2262"/>
                    <a:pt x="17938" y="2311"/>
                    <a:pt x="17640" y="2400"/>
                  </a:cubicBezTo>
                  <a:cubicBezTo>
                    <a:pt x="17491" y="2440"/>
                    <a:pt x="17313" y="2509"/>
                    <a:pt x="17095" y="2549"/>
                  </a:cubicBezTo>
                  <a:cubicBezTo>
                    <a:pt x="16887" y="2589"/>
                    <a:pt x="16639" y="2638"/>
                    <a:pt x="16381" y="2688"/>
                  </a:cubicBezTo>
                  <a:cubicBezTo>
                    <a:pt x="16113" y="2737"/>
                    <a:pt x="15826" y="2767"/>
                    <a:pt x="15518" y="2807"/>
                  </a:cubicBezTo>
                  <a:cubicBezTo>
                    <a:pt x="15221" y="2847"/>
                    <a:pt x="14894" y="2856"/>
                    <a:pt x="14557" y="2876"/>
                  </a:cubicBezTo>
                  <a:cubicBezTo>
                    <a:pt x="14398" y="2886"/>
                    <a:pt x="14219" y="2896"/>
                    <a:pt x="14051" y="2896"/>
                  </a:cubicBezTo>
                  <a:lnTo>
                    <a:pt x="13525" y="2896"/>
                  </a:lnTo>
                  <a:cubicBezTo>
                    <a:pt x="13178" y="2896"/>
                    <a:pt x="12821" y="2876"/>
                    <a:pt x="12464" y="2866"/>
                  </a:cubicBezTo>
                  <a:cubicBezTo>
                    <a:pt x="12107" y="2837"/>
                    <a:pt x="11760" y="2807"/>
                    <a:pt x="11403" y="2777"/>
                  </a:cubicBezTo>
                  <a:cubicBezTo>
                    <a:pt x="11056" y="2737"/>
                    <a:pt x="10719" y="2698"/>
                    <a:pt x="10382" y="2638"/>
                  </a:cubicBezTo>
                  <a:cubicBezTo>
                    <a:pt x="10055" y="2599"/>
                    <a:pt x="9738" y="2539"/>
                    <a:pt x="9440" y="2480"/>
                  </a:cubicBezTo>
                  <a:cubicBezTo>
                    <a:pt x="9133" y="2430"/>
                    <a:pt x="8855" y="2371"/>
                    <a:pt x="8587" y="2311"/>
                  </a:cubicBezTo>
                  <a:cubicBezTo>
                    <a:pt x="7546" y="2073"/>
                    <a:pt x="6872" y="1835"/>
                    <a:pt x="6872" y="1835"/>
                  </a:cubicBezTo>
                  <a:close/>
                  <a:moveTo>
                    <a:pt x="6912" y="6842"/>
                  </a:moveTo>
                  <a:cubicBezTo>
                    <a:pt x="6892" y="6842"/>
                    <a:pt x="6872" y="6852"/>
                    <a:pt x="6852" y="6882"/>
                  </a:cubicBezTo>
                  <a:cubicBezTo>
                    <a:pt x="6823" y="6922"/>
                    <a:pt x="6813" y="6981"/>
                    <a:pt x="6813" y="6981"/>
                  </a:cubicBezTo>
                  <a:cubicBezTo>
                    <a:pt x="6813" y="6981"/>
                    <a:pt x="6813" y="6922"/>
                    <a:pt x="6842" y="6872"/>
                  </a:cubicBezTo>
                  <a:cubicBezTo>
                    <a:pt x="6862" y="6852"/>
                    <a:pt x="6892" y="6842"/>
                    <a:pt x="6912" y="6842"/>
                  </a:cubicBezTo>
                  <a:close/>
                  <a:moveTo>
                    <a:pt x="7070" y="6961"/>
                  </a:moveTo>
                  <a:cubicBezTo>
                    <a:pt x="7070" y="6961"/>
                    <a:pt x="7031" y="6971"/>
                    <a:pt x="7001" y="7001"/>
                  </a:cubicBezTo>
                  <a:cubicBezTo>
                    <a:pt x="7031" y="6961"/>
                    <a:pt x="7070" y="6961"/>
                    <a:pt x="7070" y="6961"/>
                  </a:cubicBezTo>
                  <a:close/>
                  <a:moveTo>
                    <a:pt x="6920" y="6859"/>
                  </a:moveTo>
                  <a:cubicBezTo>
                    <a:pt x="6952" y="6859"/>
                    <a:pt x="6999" y="6870"/>
                    <a:pt x="7051" y="6892"/>
                  </a:cubicBezTo>
                  <a:cubicBezTo>
                    <a:pt x="7031" y="6902"/>
                    <a:pt x="7021" y="6912"/>
                    <a:pt x="7011" y="6912"/>
                  </a:cubicBezTo>
                  <a:cubicBezTo>
                    <a:pt x="6971" y="6951"/>
                    <a:pt x="6942" y="7001"/>
                    <a:pt x="6922" y="7051"/>
                  </a:cubicBezTo>
                  <a:cubicBezTo>
                    <a:pt x="6892" y="7041"/>
                    <a:pt x="6872" y="7041"/>
                    <a:pt x="6842" y="7031"/>
                  </a:cubicBezTo>
                  <a:lnTo>
                    <a:pt x="6832" y="7031"/>
                  </a:lnTo>
                  <a:cubicBezTo>
                    <a:pt x="6832" y="7021"/>
                    <a:pt x="6813" y="7021"/>
                    <a:pt x="6813" y="7021"/>
                  </a:cubicBezTo>
                  <a:cubicBezTo>
                    <a:pt x="6823" y="6961"/>
                    <a:pt x="6842" y="6882"/>
                    <a:pt x="6892" y="6862"/>
                  </a:cubicBezTo>
                  <a:cubicBezTo>
                    <a:pt x="6899" y="6860"/>
                    <a:pt x="6909" y="6859"/>
                    <a:pt x="6920" y="6859"/>
                  </a:cubicBezTo>
                  <a:close/>
                  <a:moveTo>
                    <a:pt x="7001" y="7001"/>
                  </a:moveTo>
                  <a:cubicBezTo>
                    <a:pt x="6981" y="7031"/>
                    <a:pt x="6971" y="7080"/>
                    <a:pt x="6971" y="7080"/>
                  </a:cubicBezTo>
                  <a:cubicBezTo>
                    <a:pt x="6971" y="7080"/>
                    <a:pt x="6971" y="7031"/>
                    <a:pt x="7001" y="7001"/>
                  </a:cubicBezTo>
                  <a:close/>
                  <a:moveTo>
                    <a:pt x="7078" y="6980"/>
                  </a:moveTo>
                  <a:cubicBezTo>
                    <a:pt x="7090" y="6980"/>
                    <a:pt x="7103" y="6983"/>
                    <a:pt x="7120" y="6991"/>
                  </a:cubicBezTo>
                  <a:cubicBezTo>
                    <a:pt x="7140" y="7001"/>
                    <a:pt x="7140" y="7011"/>
                    <a:pt x="7150" y="7021"/>
                  </a:cubicBezTo>
                  <a:cubicBezTo>
                    <a:pt x="7160" y="7041"/>
                    <a:pt x="7160" y="7070"/>
                    <a:pt x="7150" y="7090"/>
                  </a:cubicBezTo>
                  <a:cubicBezTo>
                    <a:pt x="7100" y="7080"/>
                    <a:pt x="7041" y="7070"/>
                    <a:pt x="6991" y="7061"/>
                  </a:cubicBezTo>
                  <a:cubicBezTo>
                    <a:pt x="7001" y="7031"/>
                    <a:pt x="7011" y="7011"/>
                    <a:pt x="7031" y="6991"/>
                  </a:cubicBezTo>
                  <a:cubicBezTo>
                    <a:pt x="7048" y="6985"/>
                    <a:pt x="7062" y="6980"/>
                    <a:pt x="7078" y="6980"/>
                  </a:cubicBezTo>
                  <a:close/>
                  <a:moveTo>
                    <a:pt x="6803" y="7031"/>
                  </a:moveTo>
                  <a:cubicBezTo>
                    <a:pt x="6813" y="7041"/>
                    <a:pt x="6832" y="7041"/>
                    <a:pt x="6832" y="7041"/>
                  </a:cubicBezTo>
                  <a:cubicBezTo>
                    <a:pt x="6743" y="7090"/>
                    <a:pt x="6684" y="7160"/>
                    <a:pt x="6684" y="7160"/>
                  </a:cubicBezTo>
                  <a:cubicBezTo>
                    <a:pt x="6723" y="7100"/>
                    <a:pt x="6803" y="7031"/>
                    <a:pt x="6803" y="7031"/>
                  </a:cubicBezTo>
                  <a:close/>
                  <a:moveTo>
                    <a:pt x="6951" y="7150"/>
                  </a:moveTo>
                  <a:cubicBezTo>
                    <a:pt x="6961" y="7160"/>
                    <a:pt x="6971" y="7160"/>
                    <a:pt x="6971" y="7160"/>
                  </a:cubicBezTo>
                  <a:cubicBezTo>
                    <a:pt x="6892" y="7219"/>
                    <a:pt x="6842" y="7289"/>
                    <a:pt x="6842" y="7289"/>
                  </a:cubicBezTo>
                  <a:cubicBezTo>
                    <a:pt x="6882" y="7229"/>
                    <a:pt x="6951" y="7150"/>
                    <a:pt x="6951" y="7150"/>
                  </a:cubicBezTo>
                  <a:close/>
                  <a:moveTo>
                    <a:pt x="6823" y="7328"/>
                  </a:moveTo>
                  <a:cubicBezTo>
                    <a:pt x="6813" y="7328"/>
                    <a:pt x="6823" y="7328"/>
                    <a:pt x="6823" y="7338"/>
                  </a:cubicBezTo>
                  <a:cubicBezTo>
                    <a:pt x="6823" y="7338"/>
                    <a:pt x="6823" y="7338"/>
                    <a:pt x="6823" y="7328"/>
                  </a:cubicBezTo>
                  <a:close/>
                  <a:moveTo>
                    <a:pt x="7745" y="7259"/>
                  </a:moveTo>
                  <a:cubicBezTo>
                    <a:pt x="7745" y="7279"/>
                    <a:pt x="7745" y="7318"/>
                    <a:pt x="7745" y="7348"/>
                  </a:cubicBezTo>
                  <a:cubicBezTo>
                    <a:pt x="7715" y="7418"/>
                    <a:pt x="7675" y="7467"/>
                    <a:pt x="7675" y="7467"/>
                  </a:cubicBezTo>
                  <a:cubicBezTo>
                    <a:pt x="7675" y="7467"/>
                    <a:pt x="7715" y="7408"/>
                    <a:pt x="7735" y="7348"/>
                  </a:cubicBezTo>
                  <a:cubicBezTo>
                    <a:pt x="7745" y="7318"/>
                    <a:pt x="7745" y="7279"/>
                    <a:pt x="7745" y="7259"/>
                  </a:cubicBezTo>
                  <a:close/>
                  <a:moveTo>
                    <a:pt x="7447" y="7100"/>
                  </a:moveTo>
                  <a:cubicBezTo>
                    <a:pt x="7507" y="7110"/>
                    <a:pt x="7546" y="7130"/>
                    <a:pt x="7586" y="7160"/>
                  </a:cubicBezTo>
                  <a:cubicBezTo>
                    <a:pt x="7655" y="7199"/>
                    <a:pt x="7675" y="7259"/>
                    <a:pt x="7675" y="7259"/>
                  </a:cubicBezTo>
                  <a:cubicBezTo>
                    <a:pt x="7675" y="7259"/>
                    <a:pt x="7655" y="7209"/>
                    <a:pt x="7576" y="7160"/>
                  </a:cubicBezTo>
                  <a:cubicBezTo>
                    <a:pt x="7546" y="7140"/>
                    <a:pt x="7497" y="7120"/>
                    <a:pt x="7447" y="7120"/>
                  </a:cubicBezTo>
                  <a:cubicBezTo>
                    <a:pt x="7398" y="7120"/>
                    <a:pt x="7348" y="7130"/>
                    <a:pt x="7308" y="7170"/>
                  </a:cubicBezTo>
                  <a:cubicBezTo>
                    <a:pt x="7229" y="7239"/>
                    <a:pt x="7170" y="7348"/>
                    <a:pt x="7130" y="7418"/>
                  </a:cubicBezTo>
                  <a:cubicBezTo>
                    <a:pt x="7090" y="7497"/>
                    <a:pt x="7061" y="7546"/>
                    <a:pt x="7061" y="7546"/>
                  </a:cubicBezTo>
                  <a:cubicBezTo>
                    <a:pt x="7061" y="7546"/>
                    <a:pt x="7090" y="7497"/>
                    <a:pt x="7120" y="7418"/>
                  </a:cubicBezTo>
                  <a:cubicBezTo>
                    <a:pt x="7160" y="7348"/>
                    <a:pt x="7209" y="7239"/>
                    <a:pt x="7298" y="7160"/>
                  </a:cubicBezTo>
                  <a:cubicBezTo>
                    <a:pt x="7338" y="7120"/>
                    <a:pt x="7398" y="7100"/>
                    <a:pt x="7447" y="7100"/>
                  </a:cubicBezTo>
                  <a:close/>
                  <a:moveTo>
                    <a:pt x="7556" y="7427"/>
                  </a:moveTo>
                  <a:lnTo>
                    <a:pt x="7556" y="7427"/>
                  </a:lnTo>
                  <a:cubicBezTo>
                    <a:pt x="7556" y="7427"/>
                    <a:pt x="7566" y="7447"/>
                    <a:pt x="7576" y="7447"/>
                  </a:cubicBezTo>
                  <a:cubicBezTo>
                    <a:pt x="7576" y="7447"/>
                    <a:pt x="7576" y="7556"/>
                    <a:pt x="7546" y="7636"/>
                  </a:cubicBezTo>
                  <a:cubicBezTo>
                    <a:pt x="7546" y="7626"/>
                    <a:pt x="7566" y="7537"/>
                    <a:pt x="7556" y="7427"/>
                  </a:cubicBezTo>
                  <a:close/>
                  <a:moveTo>
                    <a:pt x="7527" y="7665"/>
                  </a:moveTo>
                  <a:cubicBezTo>
                    <a:pt x="7527" y="7665"/>
                    <a:pt x="7527" y="7675"/>
                    <a:pt x="7527" y="7675"/>
                  </a:cubicBezTo>
                  <a:lnTo>
                    <a:pt x="7517" y="7675"/>
                  </a:lnTo>
                  <a:cubicBezTo>
                    <a:pt x="7517" y="7675"/>
                    <a:pt x="7517" y="7675"/>
                    <a:pt x="7527" y="7665"/>
                  </a:cubicBezTo>
                  <a:close/>
                  <a:moveTo>
                    <a:pt x="6892" y="7854"/>
                  </a:moveTo>
                  <a:lnTo>
                    <a:pt x="6892" y="7854"/>
                  </a:lnTo>
                  <a:cubicBezTo>
                    <a:pt x="6891" y="7854"/>
                    <a:pt x="6872" y="7874"/>
                    <a:pt x="6852" y="7903"/>
                  </a:cubicBezTo>
                  <a:lnTo>
                    <a:pt x="6842" y="7903"/>
                  </a:lnTo>
                  <a:cubicBezTo>
                    <a:pt x="6872" y="7874"/>
                    <a:pt x="6891" y="7854"/>
                    <a:pt x="6892" y="7854"/>
                  </a:cubicBezTo>
                  <a:close/>
                  <a:moveTo>
                    <a:pt x="6880" y="7889"/>
                  </a:moveTo>
                  <a:cubicBezTo>
                    <a:pt x="6881" y="7889"/>
                    <a:pt x="6882" y="7891"/>
                    <a:pt x="6882" y="7893"/>
                  </a:cubicBezTo>
                  <a:cubicBezTo>
                    <a:pt x="6892" y="7893"/>
                    <a:pt x="6892" y="7903"/>
                    <a:pt x="6882" y="7913"/>
                  </a:cubicBezTo>
                  <a:cubicBezTo>
                    <a:pt x="6872" y="7913"/>
                    <a:pt x="6872" y="7913"/>
                    <a:pt x="6862" y="7903"/>
                  </a:cubicBezTo>
                  <a:cubicBezTo>
                    <a:pt x="6869" y="7896"/>
                    <a:pt x="6876" y="7889"/>
                    <a:pt x="6880" y="7889"/>
                  </a:cubicBezTo>
                  <a:close/>
                  <a:moveTo>
                    <a:pt x="6436" y="7834"/>
                  </a:moveTo>
                  <a:cubicBezTo>
                    <a:pt x="6525" y="7854"/>
                    <a:pt x="6614" y="7884"/>
                    <a:pt x="6713" y="7903"/>
                  </a:cubicBezTo>
                  <a:cubicBezTo>
                    <a:pt x="6684" y="7913"/>
                    <a:pt x="6644" y="7923"/>
                    <a:pt x="6604" y="7943"/>
                  </a:cubicBezTo>
                  <a:cubicBezTo>
                    <a:pt x="6555" y="7903"/>
                    <a:pt x="6505" y="7864"/>
                    <a:pt x="6436" y="7834"/>
                  </a:cubicBezTo>
                  <a:close/>
                  <a:moveTo>
                    <a:pt x="6446" y="1944"/>
                  </a:moveTo>
                  <a:cubicBezTo>
                    <a:pt x="7298" y="2480"/>
                    <a:pt x="9648" y="3670"/>
                    <a:pt x="14408" y="4225"/>
                  </a:cubicBezTo>
                  <a:cubicBezTo>
                    <a:pt x="14259" y="4225"/>
                    <a:pt x="14100" y="4215"/>
                    <a:pt x="13942" y="4215"/>
                  </a:cubicBezTo>
                  <a:cubicBezTo>
                    <a:pt x="13783" y="4215"/>
                    <a:pt x="13615" y="4215"/>
                    <a:pt x="13456" y="4205"/>
                  </a:cubicBezTo>
                  <a:cubicBezTo>
                    <a:pt x="13287" y="4195"/>
                    <a:pt x="13129" y="4185"/>
                    <a:pt x="12960" y="4175"/>
                  </a:cubicBezTo>
                  <a:cubicBezTo>
                    <a:pt x="12623" y="4165"/>
                    <a:pt x="12286" y="4116"/>
                    <a:pt x="11949" y="4086"/>
                  </a:cubicBezTo>
                  <a:cubicBezTo>
                    <a:pt x="11602" y="4056"/>
                    <a:pt x="11265" y="3997"/>
                    <a:pt x="10928" y="3957"/>
                  </a:cubicBezTo>
                  <a:cubicBezTo>
                    <a:pt x="10600" y="3907"/>
                    <a:pt x="10273" y="3848"/>
                    <a:pt x="9956" y="3789"/>
                  </a:cubicBezTo>
                  <a:cubicBezTo>
                    <a:pt x="9639" y="3729"/>
                    <a:pt x="9331" y="3670"/>
                    <a:pt x="9044" y="3600"/>
                  </a:cubicBezTo>
                  <a:cubicBezTo>
                    <a:pt x="8756" y="3541"/>
                    <a:pt x="8488" y="3471"/>
                    <a:pt x="8240" y="3412"/>
                  </a:cubicBezTo>
                  <a:cubicBezTo>
                    <a:pt x="7983" y="3352"/>
                    <a:pt x="7755" y="3283"/>
                    <a:pt x="7556" y="3223"/>
                  </a:cubicBezTo>
                  <a:cubicBezTo>
                    <a:pt x="7358" y="3164"/>
                    <a:pt x="7180" y="3114"/>
                    <a:pt x="7031" y="3075"/>
                  </a:cubicBezTo>
                  <a:cubicBezTo>
                    <a:pt x="6743" y="2985"/>
                    <a:pt x="6585" y="2926"/>
                    <a:pt x="6585" y="2926"/>
                  </a:cubicBezTo>
                  <a:lnTo>
                    <a:pt x="6585" y="2926"/>
                  </a:lnTo>
                  <a:cubicBezTo>
                    <a:pt x="6585" y="2926"/>
                    <a:pt x="6743" y="2995"/>
                    <a:pt x="7021" y="3104"/>
                  </a:cubicBezTo>
                  <a:cubicBezTo>
                    <a:pt x="7160" y="3164"/>
                    <a:pt x="7338" y="3233"/>
                    <a:pt x="7527" y="3303"/>
                  </a:cubicBezTo>
                  <a:cubicBezTo>
                    <a:pt x="7725" y="3382"/>
                    <a:pt x="7953" y="3461"/>
                    <a:pt x="8201" y="3551"/>
                  </a:cubicBezTo>
                  <a:cubicBezTo>
                    <a:pt x="8439" y="3630"/>
                    <a:pt x="8706" y="3719"/>
                    <a:pt x="8994" y="3808"/>
                  </a:cubicBezTo>
                  <a:cubicBezTo>
                    <a:pt x="9282" y="3898"/>
                    <a:pt x="9579" y="3977"/>
                    <a:pt x="9896" y="4076"/>
                  </a:cubicBezTo>
                  <a:cubicBezTo>
                    <a:pt x="10204" y="4155"/>
                    <a:pt x="10531" y="4235"/>
                    <a:pt x="10868" y="4324"/>
                  </a:cubicBezTo>
                  <a:cubicBezTo>
                    <a:pt x="11195" y="4393"/>
                    <a:pt x="11542" y="4473"/>
                    <a:pt x="11879" y="4532"/>
                  </a:cubicBezTo>
                  <a:cubicBezTo>
                    <a:pt x="12226" y="4602"/>
                    <a:pt x="12564" y="4671"/>
                    <a:pt x="12901" y="4711"/>
                  </a:cubicBezTo>
                  <a:cubicBezTo>
                    <a:pt x="13069" y="4740"/>
                    <a:pt x="13238" y="4760"/>
                    <a:pt x="13406" y="4780"/>
                  </a:cubicBezTo>
                  <a:cubicBezTo>
                    <a:pt x="13575" y="4810"/>
                    <a:pt x="13743" y="4820"/>
                    <a:pt x="13902" y="4840"/>
                  </a:cubicBezTo>
                  <a:cubicBezTo>
                    <a:pt x="14071" y="4849"/>
                    <a:pt x="14229" y="4869"/>
                    <a:pt x="14388" y="4879"/>
                  </a:cubicBezTo>
                  <a:cubicBezTo>
                    <a:pt x="14547" y="4899"/>
                    <a:pt x="14695" y="4899"/>
                    <a:pt x="14844" y="4909"/>
                  </a:cubicBezTo>
                  <a:lnTo>
                    <a:pt x="14953" y="4909"/>
                  </a:lnTo>
                  <a:cubicBezTo>
                    <a:pt x="14894" y="4919"/>
                    <a:pt x="14834" y="4919"/>
                    <a:pt x="14775" y="4919"/>
                  </a:cubicBezTo>
                  <a:cubicBezTo>
                    <a:pt x="14626" y="4919"/>
                    <a:pt x="14477" y="4929"/>
                    <a:pt x="14319" y="4929"/>
                  </a:cubicBezTo>
                  <a:lnTo>
                    <a:pt x="13843" y="4929"/>
                  </a:lnTo>
                  <a:cubicBezTo>
                    <a:pt x="13684" y="4919"/>
                    <a:pt x="13515" y="4919"/>
                    <a:pt x="13357" y="4909"/>
                  </a:cubicBezTo>
                  <a:cubicBezTo>
                    <a:pt x="13188" y="4909"/>
                    <a:pt x="13020" y="4899"/>
                    <a:pt x="12851" y="4889"/>
                  </a:cubicBezTo>
                  <a:cubicBezTo>
                    <a:pt x="12504" y="4869"/>
                    <a:pt x="12167" y="4830"/>
                    <a:pt x="11820" y="4800"/>
                  </a:cubicBezTo>
                  <a:cubicBezTo>
                    <a:pt x="11473" y="4770"/>
                    <a:pt x="11126" y="4721"/>
                    <a:pt x="10789" y="4671"/>
                  </a:cubicBezTo>
                  <a:cubicBezTo>
                    <a:pt x="10452" y="4621"/>
                    <a:pt x="10114" y="4572"/>
                    <a:pt x="9797" y="4512"/>
                  </a:cubicBezTo>
                  <a:cubicBezTo>
                    <a:pt x="9480" y="4453"/>
                    <a:pt x="9163" y="4403"/>
                    <a:pt x="8875" y="4334"/>
                  </a:cubicBezTo>
                  <a:cubicBezTo>
                    <a:pt x="8578" y="4274"/>
                    <a:pt x="8300" y="4215"/>
                    <a:pt x="8052" y="4155"/>
                  </a:cubicBezTo>
                  <a:cubicBezTo>
                    <a:pt x="7794" y="4096"/>
                    <a:pt x="7566" y="4026"/>
                    <a:pt x="7358" y="3977"/>
                  </a:cubicBezTo>
                  <a:cubicBezTo>
                    <a:pt x="7150" y="3917"/>
                    <a:pt x="6971" y="3868"/>
                    <a:pt x="6823" y="3828"/>
                  </a:cubicBezTo>
                  <a:cubicBezTo>
                    <a:pt x="6525" y="3739"/>
                    <a:pt x="6367" y="3689"/>
                    <a:pt x="6366" y="3689"/>
                  </a:cubicBezTo>
                  <a:lnTo>
                    <a:pt x="6366" y="3689"/>
                  </a:lnTo>
                  <a:cubicBezTo>
                    <a:pt x="6367" y="3689"/>
                    <a:pt x="6535" y="3759"/>
                    <a:pt x="6842" y="3878"/>
                  </a:cubicBezTo>
                  <a:cubicBezTo>
                    <a:pt x="6991" y="3927"/>
                    <a:pt x="7180" y="3997"/>
                    <a:pt x="7398" y="4076"/>
                  </a:cubicBezTo>
                  <a:cubicBezTo>
                    <a:pt x="7477" y="4096"/>
                    <a:pt x="7566" y="4126"/>
                    <a:pt x="7646" y="4155"/>
                  </a:cubicBezTo>
                  <a:cubicBezTo>
                    <a:pt x="7794" y="4205"/>
                    <a:pt x="7953" y="4264"/>
                    <a:pt x="8121" y="4314"/>
                  </a:cubicBezTo>
                  <a:cubicBezTo>
                    <a:pt x="8389" y="4403"/>
                    <a:pt x="8677" y="4492"/>
                    <a:pt x="8994" y="4572"/>
                  </a:cubicBezTo>
                  <a:cubicBezTo>
                    <a:pt x="9252" y="4661"/>
                    <a:pt x="9539" y="4730"/>
                    <a:pt x="9827" y="4810"/>
                  </a:cubicBezTo>
                  <a:cubicBezTo>
                    <a:pt x="10114" y="4889"/>
                    <a:pt x="10422" y="4968"/>
                    <a:pt x="10729" y="5038"/>
                  </a:cubicBezTo>
                  <a:cubicBezTo>
                    <a:pt x="11066" y="5107"/>
                    <a:pt x="11413" y="5196"/>
                    <a:pt x="11760" y="5256"/>
                  </a:cubicBezTo>
                  <a:cubicBezTo>
                    <a:pt x="12107" y="5315"/>
                    <a:pt x="12454" y="5375"/>
                    <a:pt x="12792" y="5425"/>
                  </a:cubicBezTo>
                  <a:cubicBezTo>
                    <a:pt x="12970" y="5444"/>
                    <a:pt x="13139" y="5474"/>
                    <a:pt x="13307" y="5494"/>
                  </a:cubicBezTo>
                  <a:cubicBezTo>
                    <a:pt x="13476" y="5514"/>
                    <a:pt x="13644" y="5524"/>
                    <a:pt x="13813" y="5544"/>
                  </a:cubicBezTo>
                  <a:cubicBezTo>
                    <a:pt x="13981" y="5563"/>
                    <a:pt x="14140" y="5573"/>
                    <a:pt x="14299" y="5593"/>
                  </a:cubicBezTo>
                  <a:cubicBezTo>
                    <a:pt x="14457" y="5603"/>
                    <a:pt x="14616" y="5613"/>
                    <a:pt x="14765" y="5613"/>
                  </a:cubicBezTo>
                  <a:cubicBezTo>
                    <a:pt x="14804" y="5623"/>
                    <a:pt x="14844" y="5623"/>
                    <a:pt x="14874" y="5623"/>
                  </a:cubicBezTo>
                  <a:cubicBezTo>
                    <a:pt x="14814" y="5623"/>
                    <a:pt x="14755" y="5623"/>
                    <a:pt x="14695" y="5633"/>
                  </a:cubicBezTo>
                  <a:cubicBezTo>
                    <a:pt x="14547" y="5633"/>
                    <a:pt x="14398" y="5643"/>
                    <a:pt x="14239" y="5643"/>
                  </a:cubicBezTo>
                  <a:cubicBezTo>
                    <a:pt x="14081" y="5633"/>
                    <a:pt x="13912" y="5633"/>
                    <a:pt x="13753" y="5633"/>
                  </a:cubicBezTo>
                  <a:cubicBezTo>
                    <a:pt x="13585" y="5633"/>
                    <a:pt x="13426" y="5633"/>
                    <a:pt x="13258" y="5623"/>
                  </a:cubicBezTo>
                  <a:cubicBezTo>
                    <a:pt x="13089" y="5613"/>
                    <a:pt x="12911" y="5603"/>
                    <a:pt x="12742" y="5593"/>
                  </a:cubicBezTo>
                  <a:cubicBezTo>
                    <a:pt x="12395" y="5583"/>
                    <a:pt x="12048" y="5544"/>
                    <a:pt x="11691" y="5514"/>
                  </a:cubicBezTo>
                  <a:cubicBezTo>
                    <a:pt x="11344" y="5484"/>
                    <a:pt x="10997" y="5434"/>
                    <a:pt x="10650" y="5395"/>
                  </a:cubicBezTo>
                  <a:cubicBezTo>
                    <a:pt x="10303" y="5345"/>
                    <a:pt x="9966" y="5296"/>
                    <a:pt x="9639" y="5246"/>
                  </a:cubicBezTo>
                  <a:cubicBezTo>
                    <a:pt x="9311" y="5187"/>
                    <a:pt x="8994" y="5127"/>
                    <a:pt x="8697" y="5068"/>
                  </a:cubicBezTo>
                  <a:cubicBezTo>
                    <a:pt x="8399" y="5008"/>
                    <a:pt x="8121" y="4949"/>
                    <a:pt x="7864" y="4889"/>
                  </a:cubicBezTo>
                  <a:cubicBezTo>
                    <a:pt x="7596" y="4840"/>
                    <a:pt x="7368" y="4780"/>
                    <a:pt x="7150" y="4730"/>
                  </a:cubicBezTo>
                  <a:cubicBezTo>
                    <a:pt x="6942" y="4671"/>
                    <a:pt x="6763" y="4631"/>
                    <a:pt x="6614" y="4582"/>
                  </a:cubicBezTo>
                  <a:cubicBezTo>
                    <a:pt x="6317" y="4502"/>
                    <a:pt x="6139" y="4453"/>
                    <a:pt x="6138" y="4453"/>
                  </a:cubicBezTo>
                  <a:lnTo>
                    <a:pt x="6138" y="4453"/>
                  </a:lnTo>
                  <a:cubicBezTo>
                    <a:pt x="6139" y="4453"/>
                    <a:pt x="6327" y="4522"/>
                    <a:pt x="6664" y="4641"/>
                  </a:cubicBezTo>
                  <a:cubicBezTo>
                    <a:pt x="6823" y="4701"/>
                    <a:pt x="7031" y="4760"/>
                    <a:pt x="7259" y="4840"/>
                  </a:cubicBezTo>
                  <a:cubicBezTo>
                    <a:pt x="7348" y="4869"/>
                    <a:pt x="7437" y="4899"/>
                    <a:pt x="7536" y="4929"/>
                  </a:cubicBezTo>
                  <a:cubicBezTo>
                    <a:pt x="7695" y="4978"/>
                    <a:pt x="7864" y="5028"/>
                    <a:pt x="8042" y="5087"/>
                  </a:cubicBezTo>
                  <a:cubicBezTo>
                    <a:pt x="8340" y="5167"/>
                    <a:pt x="8647" y="5256"/>
                    <a:pt x="8984" y="5345"/>
                  </a:cubicBezTo>
                  <a:cubicBezTo>
                    <a:pt x="9232" y="5425"/>
                    <a:pt x="9490" y="5484"/>
                    <a:pt x="9757" y="5553"/>
                  </a:cubicBezTo>
                  <a:cubicBezTo>
                    <a:pt x="10025" y="5623"/>
                    <a:pt x="10303" y="5692"/>
                    <a:pt x="10590" y="5762"/>
                  </a:cubicBezTo>
                  <a:cubicBezTo>
                    <a:pt x="10928" y="5831"/>
                    <a:pt x="11284" y="5910"/>
                    <a:pt x="11631" y="5970"/>
                  </a:cubicBezTo>
                  <a:cubicBezTo>
                    <a:pt x="11988" y="6019"/>
                    <a:pt x="12335" y="6089"/>
                    <a:pt x="12692" y="6129"/>
                  </a:cubicBezTo>
                  <a:cubicBezTo>
                    <a:pt x="12861" y="6158"/>
                    <a:pt x="13039" y="6178"/>
                    <a:pt x="13208" y="6198"/>
                  </a:cubicBezTo>
                  <a:cubicBezTo>
                    <a:pt x="13387" y="6228"/>
                    <a:pt x="13555" y="6238"/>
                    <a:pt x="13724" y="6257"/>
                  </a:cubicBezTo>
                  <a:cubicBezTo>
                    <a:pt x="13882" y="6267"/>
                    <a:pt x="14051" y="6287"/>
                    <a:pt x="14209" y="6297"/>
                  </a:cubicBezTo>
                  <a:cubicBezTo>
                    <a:pt x="14378" y="6317"/>
                    <a:pt x="14537" y="6317"/>
                    <a:pt x="14685" y="6327"/>
                  </a:cubicBezTo>
                  <a:lnTo>
                    <a:pt x="14804" y="6327"/>
                  </a:lnTo>
                  <a:cubicBezTo>
                    <a:pt x="14745" y="6337"/>
                    <a:pt x="14685" y="6337"/>
                    <a:pt x="14616" y="6337"/>
                  </a:cubicBezTo>
                  <a:cubicBezTo>
                    <a:pt x="14467" y="6347"/>
                    <a:pt x="14309" y="6347"/>
                    <a:pt x="14150" y="6347"/>
                  </a:cubicBezTo>
                  <a:lnTo>
                    <a:pt x="13654" y="6347"/>
                  </a:lnTo>
                  <a:cubicBezTo>
                    <a:pt x="13496" y="6337"/>
                    <a:pt x="13327" y="6337"/>
                    <a:pt x="13158" y="6337"/>
                  </a:cubicBezTo>
                  <a:cubicBezTo>
                    <a:pt x="12980" y="6327"/>
                    <a:pt x="12802" y="6317"/>
                    <a:pt x="12633" y="6307"/>
                  </a:cubicBezTo>
                  <a:cubicBezTo>
                    <a:pt x="12276" y="6297"/>
                    <a:pt x="11919" y="6257"/>
                    <a:pt x="11572" y="6228"/>
                  </a:cubicBezTo>
                  <a:cubicBezTo>
                    <a:pt x="11215" y="6198"/>
                    <a:pt x="10858" y="6148"/>
                    <a:pt x="10511" y="6109"/>
                  </a:cubicBezTo>
                  <a:cubicBezTo>
                    <a:pt x="10154" y="6069"/>
                    <a:pt x="9817" y="6019"/>
                    <a:pt x="9480" y="5970"/>
                  </a:cubicBezTo>
                  <a:cubicBezTo>
                    <a:pt x="9153" y="5910"/>
                    <a:pt x="8825" y="5861"/>
                    <a:pt x="8528" y="5801"/>
                  </a:cubicBezTo>
                  <a:cubicBezTo>
                    <a:pt x="8221" y="5752"/>
                    <a:pt x="7933" y="5692"/>
                    <a:pt x="7675" y="5633"/>
                  </a:cubicBezTo>
                  <a:cubicBezTo>
                    <a:pt x="7408" y="5583"/>
                    <a:pt x="7170" y="5524"/>
                    <a:pt x="6951" y="5474"/>
                  </a:cubicBezTo>
                  <a:cubicBezTo>
                    <a:pt x="6743" y="5425"/>
                    <a:pt x="6555" y="5385"/>
                    <a:pt x="6396" y="5345"/>
                  </a:cubicBezTo>
                  <a:cubicBezTo>
                    <a:pt x="6099" y="5266"/>
                    <a:pt x="5920" y="5216"/>
                    <a:pt x="5920" y="5216"/>
                  </a:cubicBezTo>
                  <a:lnTo>
                    <a:pt x="5920" y="5216"/>
                  </a:lnTo>
                  <a:cubicBezTo>
                    <a:pt x="5920" y="5216"/>
                    <a:pt x="6129" y="5286"/>
                    <a:pt x="6485" y="5405"/>
                  </a:cubicBezTo>
                  <a:cubicBezTo>
                    <a:pt x="6664" y="5464"/>
                    <a:pt x="6882" y="5534"/>
                    <a:pt x="7130" y="5603"/>
                  </a:cubicBezTo>
                  <a:cubicBezTo>
                    <a:pt x="7219" y="5633"/>
                    <a:pt x="7318" y="5663"/>
                    <a:pt x="7417" y="5692"/>
                  </a:cubicBezTo>
                  <a:cubicBezTo>
                    <a:pt x="7596" y="5742"/>
                    <a:pt x="7774" y="5801"/>
                    <a:pt x="7973" y="5851"/>
                  </a:cubicBezTo>
                  <a:cubicBezTo>
                    <a:pt x="8280" y="5940"/>
                    <a:pt x="8617" y="6029"/>
                    <a:pt x="8974" y="6119"/>
                  </a:cubicBezTo>
                  <a:cubicBezTo>
                    <a:pt x="9202" y="6178"/>
                    <a:pt x="9440" y="6238"/>
                    <a:pt x="9678" y="6297"/>
                  </a:cubicBezTo>
                  <a:cubicBezTo>
                    <a:pt x="9936" y="6357"/>
                    <a:pt x="10184" y="6416"/>
                    <a:pt x="10452" y="6476"/>
                  </a:cubicBezTo>
                  <a:cubicBezTo>
                    <a:pt x="10799" y="6545"/>
                    <a:pt x="11156" y="6624"/>
                    <a:pt x="11513" y="6684"/>
                  </a:cubicBezTo>
                  <a:cubicBezTo>
                    <a:pt x="11869" y="6733"/>
                    <a:pt x="12226" y="6803"/>
                    <a:pt x="12583" y="6842"/>
                  </a:cubicBezTo>
                  <a:cubicBezTo>
                    <a:pt x="12762" y="6862"/>
                    <a:pt x="12940" y="6892"/>
                    <a:pt x="13109" y="6912"/>
                  </a:cubicBezTo>
                  <a:cubicBezTo>
                    <a:pt x="13287" y="6932"/>
                    <a:pt x="13456" y="6951"/>
                    <a:pt x="13624" y="6961"/>
                  </a:cubicBezTo>
                  <a:cubicBezTo>
                    <a:pt x="13793" y="6981"/>
                    <a:pt x="13962" y="6991"/>
                    <a:pt x="14130" y="7011"/>
                  </a:cubicBezTo>
                  <a:cubicBezTo>
                    <a:pt x="14289" y="7021"/>
                    <a:pt x="14447" y="7031"/>
                    <a:pt x="14606" y="7031"/>
                  </a:cubicBezTo>
                  <a:cubicBezTo>
                    <a:pt x="14646" y="7041"/>
                    <a:pt x="14685" y="7041"/>
                    <a:pt x="14725" y="7041"/>
                  </a:cubicBezTo>
                  <a:cubicBezTo>
                    <a:pt x="14666" y="7041"/>
                    <a:pt x="14606" y="7041"/>
                    <a:pt x="14537" y="7051"/>
                  </a:cubicBezTo>
                  <a:cubicBezTo>
                    <a:pt x="14388" y="7051"/>
                    <a:pt x="14229" y="7061"/>
                    <a:pt x="14061" y="7061"/>
                  </a:cubicBezTo>
                  <a:cubicBezTo>
                    <a:pt x="13902" y="7051"/>
                    <a:pt x="13734" y="7051"/>
                    <a:pt x="13565" y="7051"/>
                  </a:cubicBezTo>
                  <a:cubicBezTo>
                    <a:pt x="13396" y="7051"/>
                    <a:pt x="13228" y="7051"/>
                    <a:pt x="13049" y="7041"/>
                  </a:cubicBezTo>
                  <a:cubicBezTo>
                    <a:pt x="12881" y="7031"/>
                    <a:pt x="12702" y="7021"/>
                    <a:pt x="12524" y="7021"/>
                  </a:cubicBezTo>
                  <a:cubicBezTo>
                    <a:pt x="12167" y="7001"/>
                    <a:pt x="11800" y="6971"/>
                    <a:pt x="11443" y="6942"/>
                  </a:cubicBezTo>
                  <a:cubicBezTo>
                    <a:pt x="11076" y="6912"/>
                    <a:pt x="10719" y="6872"/>
                    <a:pt x="10362" y="6833"/>
                  </a:cubicBezTo>
                  <a:cubicBezTo>
                    <a:pt x="10005" y="6783"/>
                    <a:pt x="9658" y="6743"/>
                    <a:pt x="9321" y="6694"/>
                  </a:cubicBezTo>
                  <a:cubicBezTo>
                    <a:pt x="8984" y="6644"/>
                    <a:pt x="8657" y="6595"/>
                    <a:pt x="8350" y="6535"/>
                  </a:cubicBezTo>
                  <a:cubicBezTo>
                    <a:pt x="8042" y="6485"/>
                    <a:pt x="7755" y="6426"/>
                    <a:pt x="7487" y="6376"/>
                  </a:cubicBezTo>
                  <a:cubicBezTo>
                    <a:pt x="7219" y="6327"/>
                    <a:pt x="6971" y="6267"/>
                    <a:pt x="6753" y="6228"/>
                  </a:cubicBezTo>
                  <a:cubicBezTo>
                    <a:pt x="6535" y="6178"/>
                    <a:pt x="6347" y="6138"/>
                    <a:pt x="6188" y="6099"/>
                  </a:cubicBezTo>
                  <a:cubicBezTo>
                    <a:pt x="5881" y="6029"/>
                    <a:pt x="5702" y="5980"/>
                    <a:pt x="5702" y="5980"/>
                  </a:cubicBezTo>
                  <a:lnTo>
                    <a:pt x="5702" y="5980"/>
                  </a:lnTo>
                  <a:cubicBezTo>
                    <a:pt x="5702" y="5980"/>
                    <a:pt x="5920" y="6049"/>
                    <a:pt x="6297" y="6168"/>
                  </a:cubicBezTo>
                  <a:cubicBezTo>
                    <a:pt x="6495" y="6228"/>
                    <a:pt x="6723" y="6297"/>
                    <a:pt x="6991" y="6376"/>
                  </a:cubicBezTo>
                  <a:cubicBezTo>
                    <a:pt x="7090" y="6406"/>
                    <a:pt x="7199" y="6436"/>
                    <a:pt x="7308" y="6466"/>
                  </a:cubicBezTo>
                  <a:cubicBezTo>
                    <a:pt x="7487" y="6515"/>
                    <a:pt x="7685" y="6565"/>
                    <a:pt x="7893" y="6624"/>
                  </a:cubicBezTo>
                  <a:cubicBezTo>
                    <a:pt x="8231" y="6714"/>
                    <a:pt x="8587" y="6803"/>
                    <a:pt x="8974" y="6882"/>
                  </a:cubicBezTo>
                  <a:cubicBezTo>
                    <a:pt x="9182" y="6942"/>
                    <a:pt x="9391" y="6991"/>
                    <a:pt x="9609" y="7041"/>
                  </a:cubicBezTo>
                  <a:cubicBezTo>
                    <a:pt x="9837" y="7090"/>
                    <a:pt x="10075" y="7150"/>
                    <a:pt x="10313" y="7199"/>
                  </a:cubicBezTo>
                  <a:cubicBezTo>
                    <a:pt x="10660" y="7269"/>
                    <a:pt x="11027" y="7338"/>
                    <a:pt x="11384" y="7398"/>
                  </a:cubicBezTo>
                  <a:cubicBezTo>
                    <a:pt x="11750" y="7447"/>
                    <a:pt x="12117" y="7517"/>
                    <a:pt x="12474" y="7556"/>
                  </a:cubicBezTo>
                  <a:cubicBezTo>
                    <a:pt x="12653" y="7576"/>
                    <a:pt x="12831" y="7596"/>
                    <a:pt x="13010" y="7616"/>
                  </a:cubicBezTo>
                  <a:cubicBezTo>
                    <a:pt x="13188" y="7646"/>
                    <a:pt x="13367" y="7655"/>
                    <a:pt x="13535" y="7675"/>
                  </a:cubicBezTo>
                  <a:cubicBezTo>
                    <a:pt x="13704" y="7685"/>
                    <a:pt x="13872" y="7705"/>
                    <a:pt x="14041" y="7715"/>
                  </a:cubicBezTo>
                  <a:cubicBezTo>
                    <a:pt x="14209" y="7735"/>
                    <a:pt x="14368" y="7735"/>
                    <a:pt x="14527" y="7745"/>
                  </a:cubicBezTo>
                  <a:cubicBezTo>
                    <a:pt x="14566" y="7745"/>
                    <a:pt x="14606" y="7745"/>
                    <a:pt x="14646" y="7755"/>
                  </a:cubicBezTo>
                  <a:lnTo>
                    <a:pt x="14457" y="7755"/>
                  </a:lnTo>
                  <a:cubicBezTo>
                    <a:pt x="14299" y="7765"/>
                    <a:pt x="14140" y="7765"/>
                    <a:pt x="13981" y="7765"/>
                  </a:cubicBezTo>
                  <a:lnTo>
                    <a:pt x="13476" y="7765"/>
                  </a:lnTo>
                  <a:cubicBezTo>
                    <a:pt x="13297" y="7765"/>
                    <a:pt x="13129" y="7755"/>
                    <a:pt x="12950" y="7755"/>
                  </a:cubicBezTo>
                  <a:cubicBezTo>
                    <a:pt x="12772" y="7745"/>
                    <a:pt x="12593" y="7735"/>
                    <a:pt x="12415" y="7725"/>
                  </a:cubicBezTo>
                  <a:cubicBezTo>
                    <a:pt x="12048" y="7715"/>
                    <a:pt x="11681" y="7675"/>
                    <a:pt x="11314" y="7655"/>
                  </a:cubicBezTo>
                  <a:cubicBezTo>
                    <a:pt x="10947" y="7626"/>
                    <a:pt x="10580" y="7586"/>
                    <a:pt x="10224" y="7546"/>
                  </a:cubicBezTo>
                  <a:cubicBezTo>
                    <a:pt x="9867" y="7507"/>
                    <a:pt x="9510" y="7467"/>
                    <a:pt x="9163" y="7418"/>
                  </a:cubicBezTo>
                  <a:cubicBezTo>
                    <a:pt x="8825" y="7368"/>
                    <a:pt x="8488" y="7318"/>
                    <a:pt x="8181" y="7269"/>
                  </a:cubicBezTo>
                  <a:cubicBezTo>
                    <a:pt x="8022" y="7249"/>
                    <a:pt x="7874" y="7219"/>
                    <a:pt x="7735" y="7199"/>
                  </a:cubicBezTo>
                  <a:cubicBezTo>
                    <a:pt x="7705" y="7150"/>
                    <a:pt x="7655" y="7110"/>
                    <a:pt x="7586" y="7070"/>
                  </a:cubicBezTo>
                  <a:cubicBezTo>
                    <a:pt x="7536" y="7041"/>
                    <a:pt x="7487" y="7031"/>
                    <a:pt x="7437" y="7031"/>
                  </a:cubicBezTo>
                  <a:cubicBezTo>
                    <a:pt x="7408" y="7031"/>
                    <a:pt x="7378" y="7031"/>
                    <a:pt x="7348" y="7051"/>
                  </a:cubicBezTo>
                  <a:cubicBezTo>
                    <a:pt x="7318" y="7061"/>
                    <a:pt x="7289" y="7080"/>
                    <a:pt x="7259" y="7100"/>
                  </a:cubicBezTo>
                  <a:cubicBezTo>
                    <a:pt x="7259" y="7070"/>
                    <a:pt x="7259" y="7031"/>
                    <a:pt x="7249" y="6991"/>
                  </a:cubicBezTo>
                  <a:cubicBezTo>
                    <a:pt x="7229" y="6912"/>
                    <a:pt x="7180" y="6842"/>
                    <a:pt x="7100" y="6803"/>
                  </a:cubicBezTo>
                  <a:cubicBezTo>
                    <a:pt x="7037" y="6771"/>
                    <a:pt x="6979" y="6752"/>
                    <a:pt x="6929" y="6752"/>
                  </a:cubicBezTo>
                  <a:cubicBezTo>
                    <a:pt x="6900" y="6752"/>
                    <a:pt x="6874" y="6758"/>
                    <a:pt x="6852" y="6773"/>
                  </a:cubicBezTo>
                  <a:cubicBezTo>
                    <a:pt x="6763" y="6813"/>
                    <a:pt x="6733" y="6912"/>
                    <a:pt x="6713" y="6991"/>
                  </a:cubicBezTo>
                  <a:cubicBezTo>
                    <a:pt x="6713" y="7001"/>
                    <a:pt x="6713" y="7001"/>
                    <a:pt x="6713" y="7011"/>
                  </a:cubicBezTo>
                  <a:cubicBezTo>
                    <a:pt x="6654" y="6991"/>
                    <a:pt x="6604" y="6981"/>
                    <a:pt x="6555" y="6971"/>
                  </a:cubicBezTo>
                  <a:cubicBezTo>
                    <a:pt x="6327" y="6932"/>
                    <a:pt x="6138" y="6892"/>
                    <a:pt x="5980" y="6852"/>
                  </a:cubicBezTo>
                  <a:cubicBezTo>
                    <a:pt x="5663" y="6783"/>
                    <a:pt x="5484" y="6743"/>
                    <a:pt x="5484" y="6743"/>
                  </a:cubicBezTo>
                  <a:lnTo>
                    <a:pt x="5484" y="6743"/>
                  </a:lnTo>
                  <a:cubicBezTo>
                    <a:pt x="5484" y="6743"/>
                    <a:pt x="5712" y="6813"/>
                    <a:pt x="6119" y="6932"/>
                  </a:cubicBezTo>
                  <a:cubicBezTo>
                    <a:pt x="6277" y="6981"/>
                    <a:pt x="6476" y="7041"/>
                    <a:pt x="6684" y="7090"/>
                  </a:cubicBezTo>
                  <a:cubicBezTo>
                    <a:pt x="6664" y="7160"/>
                    <a:pt x="6654" y="7199"/>
                    <a:pt x="6654" y="7199"/>
                  </a:cubicBezTo>
                  <a:lnTo>
                    <a:pt x="6654" y="7209"/>
                  </a:lnTo>
                  <a:lnTo>
                    <a:pt x="6664" y="7209"/>
                  </a:lnTo>
                  <a:cubicBezTo>
                    <a:pt x="6664" y="7209"/>
                    <a:pt x="6694" y="7160"/>
                    <a:pt x="6753" y="7110"/>
                  </a:cubicBezTo>
                  <a:cubicBezTo>
                    <a:pt x="6793" y="7120"/>
                    <a:pt x="6823" y="7130"/>
                    <a:pt x="6862" y="7140"/>
                  </a:cubicBezTo>
                  <a:cubicBezTo>
                    <a:pt x="6862" y="7140"/>
                    <a:pt x="6872" y="7150"/>
                    <a:pt x="6882" y="7150"/>
                  </a:cubicBezTo>
                  <a:cubicBezTo>
                    <a:pt x="6852" y="7239"/>
                    <a:pt x="6823" y="7328"/>
                    <a:pt x="6823" y="7328"/>
                  </a:cubicBezTo>
                  <a:cubicBezTo>
                    <a:pt x="6832" y="7328"/>
                    <a:pt x="6892" y="7239"/>
                    <a:pt x="6971" y="7170"/>
                  </a:cubicBezTo>
                  <a:cubicBezTo>
                    <a:pt x="7031" y="7189"/>
                    <a:pt x="7080" y="7199"/>
                    <a:pt x="7130" y="7209"/>
                  </a:cubicBezTo>
                  <a:cubicBezTo>
                    <a:pt x="7120" y="7249"/>
                    <a:pt x="7100" y="7279"/>
                    <a:pt x="7090" y="7318"/>
                  </a:cubicBezTo>
                  <a:cubicBezTo>
                    <a:pt x="7061" y="7368"/>
                    <a:pt x="7031" y="7427"/>
                    <a:pt x="7011" y="7467"/>
                  </a:cubicBezTo>
                  <a:lnTo>
                    <a:pt x="7001" y="7487"/>
                  </a:lnTo>
                  <a:cubicBezTo>
                    <a:pt x="6971" y="7537"/>
                    <a:pt x="6942" y="7596"/>
                    <a:pt x="6912" y="7655"/>
                  </a:cubicBezTo>
                  <a:cubicBezTo>
                    <a:pt x="6892" y="7705"/>
                    <a:pt x="6862" y="7765"/>
                    <a:pt x="6832" y="7814"/>
                  </a:cubicBezTo>
                  <a:cubicBezTo>
                    <a:pt x="5881" y="7646"/>
                    <a:pt x="5266" y="7507"/>
                    <a:pt x="5266" y="7507"/>
                  </a:cubicBezTo>
                  <a:lnTo>
                    <a:pt x="5266" y="7507"/>
                  </a:lnTo>
                  <a:cubicBezTo>
                    <a:pt x="5266" y="7507"/>
                    <a:pt x="5613" y="7616"/>
                    <a:pt x="6198" y="7774"/>
                  </a:cubicBezTo>
                  <a:cubicBezTo>
                    <a:pt x="6119" y="7755"/>
                    <a:pt x="6039" y="7755"/>
                    <a:pt x="5940" y="7755"/>
                  </a:cubicBezTo>
                  <a:cubicBezTo>
                    <a:pt x="5613" y="7755"/>
                    <a:pt x="5216" y="7834"/>
                    <a:pt x="4820" y="7963"/>
                  </a:cubicBezTo>
                  <a:cubicBezTo>
                    <a:pt x="4770" y="7943"/>
                    <a:pt x="4711" y="7933"/>
                    <a:pt x="4661" y="7913"/>
                  </a:cubicBezTo>
                  <a:cubicBezTo>
                    <a:pt x="4671" y="7100"/>
                    <a:pt x="4760" y="3709"/>
                    <a:pt x="5722" y="2559"/>
                  </a:cubicBezTo>
                  <a:cubicBezTo>
                    <a:pt x="5910" y="2331"/>
                    <a:pt x="6158" y="2133"/>
                    <a:pt x="6446" y="1944"/>
                  </a:cubicBezTo>
                  <a:close/>
                  <a:moveTo>
                    <a:pt x="6813" y="7983"/>
                  </a:moveTo>
                  <a:cubicBezTo>
                    <a:pt x="6813" y="7993"/>
                    <a:pt x="6803" y="8003"/>
                    <a:pt x="6803" y="8012"/>
                  </a:cubicBezTo>
                  <a:cubicBezTo>
                    <a:pt x="6803" y="8003"/>
                    <a:pt x="6803" y="7993"/>
                    <a:pt x="6803" y="7983"/>
                  </a:cubicBezTo>
                  <a:close/>
                  <a:moveTo>
                    <a:pt x="6823" y="7983"/>
                  </a:moveTo>
                  <a:cubicBezTo>
                    <a:pt x="6823" y="7993"/>
                    <a:pt x="6832" y="7993"/>
                    <a:pt x="6832" y="7993"/>
                  </a:cubicBezTo>
                  <a:lnTo>
                    <a:pt x="6842" y="7993"/>
                  </a:lnTo>
                  <a:cubicBezTo>
                    <a:pt x="6832" y="8012"/>
                    <a:pt x="6823" y="8012"/>
                    <a:pt x="6813" y="8012"/>
                  </a:cubicBezTo>
                  <a:cubicBezTo>
                    <a:pt x="6813" y="8012"/>
                    <a:pt x="6813" y="8003"/>
                    <a:pt x="6823" y="7983"/>
                  </a:cubicBezTo>
                  <a:close/>
                  <a:moveTo>
                    <a:pt x="6565" y="8072"/>
                  </a:moveTo>
                  <a:cubicBezTo>
                    <a:pt x="6575" y="8082"/>
                    <a:pt x="6585" y="8102"/>
                    <a:pt x="6585" y="8112"/>
                  </a:cubicBezTo>
                  <a:cubicBezTo>
                    <a:pt x="6585" y="8112"/>
                    <a:pt x="6575" y="8102"/>
                    <a:pt x="6545" y="8082"/>
                  </a:cubicBezTo>
                  <a:cubicBezTo>
                    <a:pt x="6555" y="8082"/>
                    <a:pt x="6555" y="8072"/>
                    <a:pt x="6565" y="8072"/>
                  </a:cubicBezTo>
                  <a:close/>
                  <a:moveTo>
                    <a:pt x="6743" y="7993"/>
                  </a:moveTo>
                  <a:cubicBezTo>
                    <a:pt x="6733" y="8032"/>
                    <a:pt x="6743" y="8062"/>
                    <a:pt x="6763" y="8082"/>
                  </a:cubicBezTo>
                  <a:lnTo>
                    <a:pt x="6813" y="8082"/>
                  </a:lnTo>
                  <a:cubicBezTo>
                    <a:pt x="6793" y="8102"/>
                    <a:pt x="6763" y="8131"/>
                    <a:pt x="6723" y="8151"/>
                  </a:cubicBezTo>
                  <a:cubicBezTo>
                    <a:pt x="6713" y="8122"/>
                    <a:pt x="6704" y="8092"/>
                    <a:pt x="6694" y="8062"/>
                  </a:cubicBezTo>
                  <a:cubicBezTo>
                    <a:pt x="6684" y="8042"/>
                    <a:pt x="6674" y="8032"/>
                    <a:pt x="6664" y="8012"/>
                  </a:cubicBezTo>
                  <a:cubicBezTo>
                    <a:pt x="6694" y="8003"/>
                    <a:pt x="6713" y="7993"/>
                    <a:pt x="6743" y="7993"/>
                  </a:cubicBezTo>
                  <a:close/>
                  <a:moveTo>
                    <a:pt x="6476" y="8151"/>
                  </a:moveTo>
                  <a:cubicBezTo>
                    <a:pt x="6476" y="8161"/>
                    <a:pt x="6485" y="8161"/>
                    <a:pt x="6485" y="8171"/>
                  </a:cubicBezTo>
                  <a:cubicBezTo>
                    <a:pt x="6495" y="8191"/>
                    <a:pt x="6495" y="8211"/>
                    <a:pt x="6495" y="8221"/>
                  </a:cubicBezTo>
                  <a:cubicBezTo>
                    <a:pt x="6476" y="8221"/>
                    <a:pt x="6456" y="8221"/>
                    <a:pt x="6456" y="8211"/>
                  </a:cubicBezTo>
                  <a:cubicBezTo>
                    <a:pt x="6446" y="8201"/>
                    <a:pt x="6456" y="8191"/>
                    <a:pt x="6456" y="8191"/>
                  </a:cubicBezTo>
                  <a:cubicBezTo>
                    <a:pt x="6456" y="8181"/>
                    <a:pt x="6466" y="8161"/>
                    <a:pt x="6476" y="8151"/>
                  </a:cubicBezTo>
                  <a:close/>
                  <a:moveTo>
                    <a:pt x="6771" y="7931"/>
                  </a:moveTo>
                  <a:cubicBezTo>
                    <a:pt x="6782" y="7931"/>
                    <a:pt x="6793" y="7931"/>
                    <a:pt x="6803" y="7933"/>
                  </a:cubicBezTo>
                  <a:cubicBezTo>
                    <a:pt x="6872" y="7933"/>
                    <a:pt x="6892" y="7983"/>
                    <a:pt x="6892" y="7983"/>
                  </a:cubicBezTo>
                  <a:cubicBezTo>
                    <a:pt x="6892" y="7983"/>
                    <a:pt x="6882" y="7973"/>
                    <a:pt x="6872" y="7963"/>
                  </a:cubicBezTo>
                  <a:cubicBezTo>
                    <a:pt x="6852" y="7953"/>
                    <a:pt x="6832" y="7953"/>
                    <a:pt x="6803" y="7953"/>
                  </a:cubicBezTo>
                  <a:cubicBezTo>
                    <a:pt x="6743" y="7953"/>
                    <a:pt x="6674" y="7973"/>
                    <a:pt x="6604" y="8012"/>
                  </a:cubicBezTo>
                  <a:cubicBezTo>
                    <a:pt x="6535" y="8052"/>
                    <a:pt x="6476" y="8092"/>
                    <a:pt x="6446" y="8141"/>
                  </a:cubicBezTo>
                  <a:cubicBezTo>
                    <a:pt x="6406" y="8191"/>
                    <a:pt x="6416" y="8231"/>
                    <a:pt x="6416" y="8231"/>
                  </a:cubicBezTo>
                  <a:cubicBezTo>
                    <a:pt x="6416" y="8231"/>
                    <a:pt x="6386" y="8191"/>
                    <a:pt x="6426" y="8131"/>
                  </a:cubicBezTo>
                  <a:cubicBezTo>
                    <a:pt x="6456" y="8072"/>
                    <a:pt x="6515" y="8012"/>
                    <a:pt x="6595" y="7983"/>
                  </a:cubicBezTo>
                  <a:cubicBezTo>
                    <a:pt x="6652" y="7950"/>
                    <a:pt x="6716" y="7931"/>
                    <a:pt x="6771" y="7931"/>
                  </a:cubicBezTo>
                  <a:close/>
                  <a:moveTo>
                    <a:pt x="6416" y="8082"/>
                  </a:moveTo>
                  <a:cubicBezTo>
                    <a:pt x="6416" y="8092"/>
                    <a:pt x="6406" y="8092"/>
                    <a:pt x="6406" y="8102"/>
                  </a:cubicBezTo>
                  <a:cubicBezTo>
                    <a:pt x="6357" y="8102"/>
                    <a:pt x="6307" y="8141"/>
                    <a:pt x="6297" y="8181"/>
                  </a:cubicBezTo>
                  <a:cubicBezTo>
                    <a:pt x="6292" y="8209"/>
                    <a:pt x="6292" y="8233"/>
                    <a:pt x="6294" y="8250"/>
                  </a:cubicBezTo>
                  <a:lnTo>
                    <a:pt x="6294" y="8250"/>
                  </a:lnTo>
                  <a:cubicBezTo>
                    <a:pt x="6288" y="8233"/>
                    <a:pt x="6282" y="8209"/>
                    <a:pt x="6287" y="8181"/>
                  </a:cubicBezTo>
                  <a:cubicBezTo>
                    <a:pt x="6297" y="8131"/>
                    <a:pt x="6357" y="8082"/>
                    <a:pt x="6416" y="8082"/>
                  </a:cubicBezTo>
                  <a:close/>
                  <a:moveTo>
                    <a:pt x="10144" y="8240"/>
                  </a:moveTo>
                  <a:cubicBezTo>
                    <a:pt x="10194" y="8240"/>
                    <a:pt x="10233" y="8260"/>
                    <a:pt x="10263" y="8290"/>
                  </a:cubicBezTo>
                  <a:cubicBezTo>
                    <a:pt x="10204" y="8280"/>
                    <a:pt x="10144" y="8280"/>
                    <a:pt x="10085" y="8270"/>
                  </a:cubicBezTo>
                  <a:cubicBezTo>
                    <a:pt x="10055" y="8270"/>
                    <a:pt x="10035" y="8260"/>
                    <a:pt x="10015" y="8260"/>
                  </a:cubicBezTo>
                  <a:cubicBezTo>
                    <a:pt x="10045" y="8250"/>
                    <a:pt x="10085" y="8240"/>
                    <a:pt x="10144" y="8240"/>
                  </a:cubicBezTo>
                  <a:close/>
                  <a:moveTo>
                    <a:pt x="6396" y="8122"/>
                  </a:moveTo>
                  <a:cubicBezTo>
                    <a:pt x="6386" y="8131"/>
                    <a:pt x="6376" y="8151"/>
                    <a:pt x="6376" y="8161"/>
                  </a:cubicBezTo>
                  <a:cubicBezTo>
                    <a:pt x="6366" y="8191"/>
                    <a:pt x="6366" y="8221"/>
                    <a:pt x="6376" y="8250"/>
                  </a:cubicBezTo>
                  <a:cubicBezTo>
                    <a:pt x="6386" y="8270"/>
                    <a:pt x="6406" y="8290"/>
                    <a:pt x="6426" y="8300"/>
                  </a:cubicBezTo>
                  <a:cubicBezTo>
                    <a:pt x="6419" y="8302"/>
                    <a:pt x="6412" y="8303"/>
                    <a:pt x="6406" y="8303"/>
                  </a:cubicBezTo>
                  <a:cubicBezTo>
                    <a:pt x="6373" y="8303"/>
                    <a:pt x="6343" y="8283"/>
                    <a:pt x="6327" y="8250"/>
                  </a:cubicBezTo>
                  <a:cubicBezTo>
                    <a:pt x="6307" y="8211"/>
                    <a:pt x="6327" y="8151"/>
                    <a:pt x="6366" y="8131"/>
                  </a:cubicBezTo>
                  <a:cubicBezTo>
                    <a:pt x="6376" y="8122"/>
                    <a:pt x="6386" y="8122"/>
                    <a:pt x="6396" y="8122"/>
                  </a:cubicBezTo>
                  <a:close/>
                  <a:moveTo>
                    <a:pt x="6495" y="8122"/>
                  </a:moveTo>
                  <a:cubicBezTo>
                    <a:pt x="6525" y="8161"/>
                    <a:pt x="6535" y="8221"/>
                    <a:pt x="6515" y="8260"/>
                  </a:cubicBezTo>
                  <a:cubicBezTo>
                    <a:pt x="6495" y="8310"/>
                    <a:pt x="6456" y="8320"/>
                    <a:pt x="6456" y="8320"/>
                  </a:cubicBezTo>
                  <a:cubicBezTo>
                    <a:pt x="6456" y="8320"/>
                    <a:pt x="6495" y="8300"/>
                    <a:pt x="6505" y="8250"/>
                  </a:cubicBezTo>
                  <a:cubicBezTo>
                    <a:pt x="6525" y="8221"/>
                    <a:pt x="6515" y="8171"/>
                    <a:pt x="6485" y="8141"/>
                  </a:cubicBezTo>
                  <a:cubicBezTo>
                    <a:pt x="6485" y="8131"/>
                    <a:pt x="6495" y="8131"/>
                    <a:pt x="6495" y="8122"/>
                  </a:cubicBezTo>
                  <a:close/>
                  <a:moveTo>
                    <a:pt x="7269" y="7249"/>
                  </a:moveTo>
                  <a:cubicBezTo>
                    <a:pt x="7388" y="7279"/>
                    <a:pt x="7517" y="7308"/>
                    <a:pt x="7646" y="7348"/>
                  </a:cubicBezTo>
                  <a:cubicBezTo>
                    <a:pt x="7626" y="7378"/>
                    <a:pt x="7606" y="7408"/>
                    <a:pt x="7576" y="7437"/>
                  </a:cubicBezTo>
                  <a:cubicBezTo>
                    <a:pt x="7576" y="7427"/>
                    <a:pt x="7566" y="7427"/>
                    <a:pt x="7556" y="7418"/>
                  </a:cubicBezTo>
                  <a:cubicBezTo>
                    <a:pt x="7546" y="7408"/>
                    <a:pt x="7536" y="7408"/>
                    <a:pt x="7536" y="7408"/>
                  </a:cubicBezTo>
                  <a:lnTo>
                    <a:pt x="7527" y="7408"/>
                  </a:lnTo>
                  <a:cubicBezTo>
                    <a:pt x="7527" y="7418"/>
                    <a:pt x="7527" y="7418"/>
                    <a:pt x="7527" y="7418"/>
                  </a:cubicBezTo>
                  <a:cubicBezTo>
                    <a:pt x="7546" y="7556"/>
                    <a:pt x="7507" y="7675"/>
                    <a:pt x="7507" y="7675"/>
                  </a:cubicBezTo>
                  <a:cubicBezTo>
                    <a:pt x="7507" y="7685"/>
                    <a:pt x="7517" y="7685"/>
                    <a:pt x="7517" y="7685"/>
                  </a:cubicBezTo>
                  <a:lnTo>
                    <a:pt x="7527" y="7685"/>
                  </a:lnTo>
                  <a:cubicBezTo>
                    <a:pt x="7536" y="7675"/>
                    <a:pt x="7586" y="7606"/>
                    <a:pt x="7646" y="7527"/>
                  </a:cubicBezTo>
                  <a:lnTo>
                    <a:pt x="7655" y="7517"/>
                  </a:lnTo>
                  <a:cubicBezTo>
                    <a:pt x="7695" y="7477"/>
                    <a:pt x="7725" y="7427"/>
                    <a:pt x="7755" y="7368"/>
                  </a:cubicBezTo>
                  <a:cubicBezTo>
                    <a:pt x="7774" y="7378"/>
                    <a:pt x="7794" y="7388"/>
                    <a:pt x="7814" y="7388"/>
                  </a:cubicBezTo>
                  <a:cubicBezTo>
                    <a:pt x="8181" y="7477"/>
                    <a:pt x="8558" y="7566"/>
                    <a:pt x="8964" y="7655"/>
                  </a:cubicBezTo>
                  <a:cubicBezTo>
                    <a:pt x="9153" y="7705"/>
                    <a:pt x="9341" y="7745"/>
                    <a:pt x="9539" y="7784"/>
                  </a:cubicBezTo>
                  <a:cubicBezTo>
                    <a:pt x="9748" y="7834"/>
                    <a:pt x="9956" y="7874"/>
                    <a:pt x="10174" y="7913"/>
                  </a:cubicBezTo>
                  <a:cubicBezTo>
                    <a:pt x="10531" y="7983"/>
                    <a:pt x="10898" y="8052"/>
                    <a:pt x="11265" y="8112"/>
                  </a:cubicBezTo>
                  <a:cubicBezTo>
                    <a:pt x="11631" y="8161"/>
                    <a:pt x="11998" y="8221"/>
                    <a:pt x="12365" y="8260"/>
                  </a:cubicBezTo>
                  <a:cubicBezTo>
                    <a:pt x="12554" y="8280"/>
                    <a:pt x="12732" y="8310"/>
                    <a:pt x="12911" y="8330"/>
                  </a:cubicBezTo>
                  <a:cubicBezTo>
                    <a:pt x="13089" y="8350"/>
                    <a:pt x="13268" y="8369"/>
                    <a:pt x="13436" y="8379"/>
                  </a:cubicBezTo>
                  <a:cubicBezTo>
                    <a:pt x="13615" y="8399"/>
                    <a:pt x="13783" y="8409"/>
                    <a:pt x="13952" y="8429"/>
                  </a:cubicBezTo>
                  <a:cubicBezTo>
                    <a:pt x="14120" y="8439"/>
                    <a:pt x="14289" y="8449"/>
                    <a:pt x="14447" y="8459"/>
                  </a:cubicBezTo>
                  <a:lnTo>
                    <a:pt x="14566" y="8459"/>
                  </a:lnTo>
                  <a:cubicBezTo>
                    <a:pt x="14507" y="8459"/>
                    <a:pt x="14447" y="8459"/>
                    <a:pt x="14378" y="8469"/>
                  </a:cubicBezTo>
                  <a:cubicBezTo>
                    <a:pt x="14272" y="8472"/>
                    <a:pt x="14164" y="8473"/>
                    <a:pt x="14055" y="8473"/>
                  </a:cubicBezTo>
                  <a:cubicBezTo>
                    <a:pt x="13835" y="8473"/>
                    <a:pt x="13608" y="8469"/>
                    <a:pt x="13377" y="8469"/>
                  </a:cubicBezTo>
                  <a:cubicBezTo>
                    <a:pt x="13030" y="8469"/>
                    <a:pt x="12673" y="8449"/>
                    <a:pt x="12306" y="8439"/>
                  </a:cubicBezTo>
                  <a:cubicBezTo>
                    <a:pt x="11939" y="8429"/>
                    <a:pt x="11562" y="8389"/>
                    <a:pt x="11195" y="8369"/>
                  </a:cubicBezTo>
                  <a:cubicBezTo>
                    <a:pt x="10947" y="8350"/>
                    <a:pt x="10699" y="8330"/>
                    <a:pt x="10461" y="8300"/>
                  </a:cubicBezTo>
                  <a:cubicBezTo>
                    <a:pt x="10442" y="8270"/>
                    <a:pt x="10432" y="8250"/>
                    <a:pt x="10402" y="8221"/>
                  </a:cubicBezTo>
                  <a:cubicBezTo>
                    <a:pt x="10343" y="8151"/>
                    <a:pt x="10253" y="8112"/>
                    <a:pt x="10144" y="8112"/>
                  </a:cubicBezTo>
                  <a:cubicBezTo>
                    <a:pt x="9995" y="8112"/>
                    <a:pt x="9906" y="8141"/>
                    <a:pt x="9847" y="8211"/>
                  </a:cubicBezTo>
                  <a:cubicBezTo>
                    <a:pt x="9837" y="8221"/>
                    <a:pt x="9837" y="8231"/>
                    <a:pt x="9837" y="8240"/>
                  </a:cubicBezTo>
                  <a:cubicBezTo>
                    <a:pt x="9549" y="8211"/>
                    <a:pt x="9272" y="8181"/>
                    <a:pt x="9004" y="8141"/>
                  </a:cubicBezTo>
                  <a:cubicBezTo>
                    <a:pt x="8310" y="8052"/>
                    <a:pt x="7665" y="7953"/>
                    <a:pt x="7110" y="7864"/>
                  </a:cubicBezTo>
                  <a:cubicBezTo>
                    <a:pt x="7051" y="7854"/>
                    <a:pt x="7001" y="7844"/>
                    <a:pt x="6951" y="7834"/>
                  </a:cubicBezTo>
                  <a:cubicBezTo>
                    <a:pt x="6971" y="7784"/>
                    <a:pt x="6991" y="7735"/>
                    <a:pt x="7021" y="7685"/>
                  </a:cubicBezTo>
                  <a:cubicBezTo>
                    <a:pt x="7051" y="7636"/>
                    <a:pt x="7080" y="7576"/>
                    <a:pt x="7100" y="7527"/>
                  </a:cubicBezTo>
                  <a:cubicBezTo>
                    <a:pt x="7160" y="7427"/>
                    <a:pt x="7209" y="7318"/>
                    <a:pt x="7269" y="7249"/>
                  </a:cubicBezTo>
                  <a:close/>
                  <a:moveTo>
                    <a:pt x="9876" y="8221"/>
                  </a:moveTo>
                  <a:cubicBezTo>
                    <a:pt x="9857" y="8250"/>
                    <a:pt x="9847" y="8280"/>
                    <a:pt x="9837" y="8320"/>
                  </a:cubicBezTo>
                  <a:cubicBezTo>
                    <a:pt x="9817" y="8399"/>
                    <a:pt x="9837" y="8488"/>
                    <a:pt x="9837" y="8488"/>
                  </a:cubicBezTo>
                  <a:cubicBezTo>
                    <a:pt x="9837" y="8488"/>
                    <a:pt x="9817" y="8409"/>
                    <a:pt x="9827" y="8320"/>
                  </a:cubicBezTo>
                  <a:cubicBezTo>
                    <a:pt x="9837" y="8280"/>
                    <a:pt x="9857" y="8240"/>
                    <a:pt x="9876" y="8221"/>
                  </a:cubicBezTo>
                  <a:close/>
                  <a:moveTo>
                    <a:pt x="13069" y="536"/>
                  </a:moveTo>
                  <a:cubicBezTo>
                    <a:pt x="13446" y="536"/>
                    <a:pt x="13991" y="546"/>
                    <a:pt x="14636" y="606"/>
                  </a:cubicBezTo>
                  <a:cubicBezTo>
                    <a:pt x="15280" y="665"/>
                    <a:pt x="16024" y="745"/>
                    <a:pt x="16827" y="913"/>
                  </a:cubicBezTo>
                  <a:cubicBezTo>
                    <a:pt x="17214" y="1002"/>
                    <a:pt x="17630" y="1111"/>
                    <a:pt x="18027" y="1260"/>
                  </a:cubicBezTo>
                  <a:cubicBezTo>
                    <a:pt x="18433" y="1409"/>
                    <a:pt x="18840" y="1577"/>
                    <a:pt x="19197" y="1865"/>
                  </a:cubicBezTo>
                  <a:cubicBezTo>
                    <a:pt x="19237" y="1905"/>
                    <a:pt x="19276" y="1944"/>
                    <a:pt x="19326" y="1984"/>
                  </a:cubicBezTo>
                  <a:cubicBezTo>
                    <a:pt x="19356" y="2033"/>
                    <a:pt x="19405" y="2073"/>
                    <a:pt x="19435" y="2123"/>
                  </a:cubicBezTo>
                  <a:lnTo>
                    <a:pt x="19484" y="2182"/>
                  </a:lnTo>
                  <a:lnTo>
                    <a:pt x="19494" y="2202"/>
                  </a:lnTo>
                  <a:lnTo>
                    <a:pt x="19514" y="2222"/>
                  </a:lnTo>
                  <a:lnTo>
                    <a:pt x="19534" y="2262"/>
                  </a:lnTo>
                  <a:lnTo>
                    <a:pt x="19613" y="2410"/>
                  </a:lnTo>
                  <a:cubicBezTo>
                    <a:pt x="19673" y="2509"/>
                    <a:pt x="19712" y="2609"/>
                    <a:pt x="19762" y="2708"/>
                  </a:cubicBezTo>
                  <a:cubicBezTo>
                    <a:pt x="19812" y="2807"/>
                    <a:pt x="19851" y="2906"/>
                    <a:pt x="19891" y="3015"/>
                  </a:cubicBezTo>
                  <a:cubicBezTo>
                    <a:pt x="20069" y="3412"/>
                    <a:pt x="20208" y="3818"/>
                    <a:pt x="20347" y="4215"/>
                  </a:cubicBezTo>
                  <a:cubicBezTo>
                    <a:pt x="20615" y="4998"/>
                    <a:pt x="20833" y="5742"/>
                    <a:pt x="21021" y="6386"/>
                  </a:cubicBezTo>
                  <a:cubicBezTo>
                    <a:pt x="21200" y="7021"/>
                    <a:pt x="21339" y="7556"/>
                    <a:pt x="21438" y="7933"/>
                  </a:cubicBezTo>
                  <a:cubicBezTo>
                    <a:pt x="21527" y="8310"/>
                    <a:pt x="21586" y="8528"/>
                    <a:pt x="21586" y="8528"/>
                  </a:cubicBezTo>
                  <a:cubicBezTo>
                    <a:pt x="21586" y="8528"/>
                    <a:pt x="21517" y="8310"/>
                    <a:pt x="21408" y="7943"/>
                  </a:cubicBezTo>
                  <a:cubicBezTo>
                    <a:pt x="21289" y="7576"/>
                    <a:pt x="21120" y="7051"/>
                    <a:pt x="20922" y="6416"/>
                  </a:cubicBezTo>
                  <a:cubicBezTo>
                    <a:pt x="20823" y="6099"/>
                    <a:pt x="20714" y="5752"/>
                    <a:pt x="20595" y="5395"/>
                  </a:cubicBezTo>
                  <a:cubicBezTo>
                    <a:pt x="20466" y="5038"/>
                    <a:pt x="20337" y="4661"/>
                    <a:pt x="20208" y="4264"/>
                  </a:cubicBezTo>
                  <a:cubicBezTo>
                    <a:pt x="20060" y="3878"/>
                    <a:pt x="19921" y="3471"/>
                    <a:pt x="19742" y="3075"/>
                  </a:cubicBezTo>
                  <a:cubicBezTo>
                    <a:pt x="19703" y="2975"/>
                    <a:pt x="19663" y="2876"/>
                    <a:pt x="19613" y="2787"/>
                  </a:cubicBezTo>
                  <a:cubicBezTo>
                    <a:pt x="19564" y="2688"/>
                    <a:pt x="19524" y="2589"/>
                    <a:pt x="19465" y="2500"/>
                  </a:cubicBezTo>
                  <a:lnTo>
                    <a:pt x="19385" y="2361"/>
                  </a:lnTo>
                  <a:lnTo>
                    <a:pt x="19365" y="2321"/>
                  </a:lnTo>
                  <a:cubicBezTo>
                    <a:pt x="19365" y="2321"/>
                    <a:pt x="19356" y="2311"/>
                    <a:pt x="19356" y="2311"/>
                  </a:cubicBezTo>
                  <a:lnTo>
                    <a:pt x="19346" y="2291"/>
                  </a:lnTo>
                  <a:lnTo>
                    <a:pt x="19296" y="2232"/>
                  </a:lnTo>
                  <a:cubicBezTo>
                    <a:pt x="19237" y="2143"/>
                    <a:pt x="19167" y="2083"/>
                    <a:pt x="19088" y="2014"/>
                  </a:cubicBezTo>
                  <a:cubicBezTo>
                    <a:pt x="18761" y="1746"/>
                    <a:pt x="18364" y="1567"/>
                    <a:pt x="17977" y="1419"/>
                  </a:cubicBezTo>
                  <a:cubicBezTo>
                    <a:pt x="17581" y="1270"/>
                    <a:pt x="17184" y="1161"/>
                    <a:pt x="16787" y="1072"/>
                  </a:cubicBezTo>
                  <a:cubicBezTo>
                    <a:pt x="16004" y="893"/>
                    <a:pt x="15261" y="774"/>
                    <a:pt x="14626" y="705"/>
                  </a:cubicBezTo>
                  <a:cubicBezTo>
                    <a:pt x="13981" y="635"/>
                    <a:pt x="13446" y="596"/>
                    <a:pt x="13069" y="576"/>
                  </a:cubicBezTo>
                  <a:cubicBezTo>
                    <a:pt x="12692" y="556"/>
                    <a:pt x="12484" y="546"/>
                    <a:pt x="12484" y="546"/>
                  </a:cubicBezTo>
                  <a:cubicBezTo>
                    <a:pt x="12484" y="546"/>
                    <a:pt x="12692" y="536"/>
                    <a:pt x="13069" y="536"/>
                  </a:cubicBezTo>
                  <a:close/>
                  <a:moveTo>
                    <a:pt x="6535" y="8568"/>
                  </a:moveTo>
                  <a:cubicBezTo>
                    <a:pt x="6535" y="8568"/>
                    <a:pt x="6535" y="8578"/>
                    <a:pt x="6515" y="8607"/>
                  </a:cubicBezTo>
                  <a:cubicBezTo>
                    <a:pt x="6525" y="8578"/>
                    <a:pt x="6535" y="8568"/>
                    <a:pt x="6535" y="8568"/>
                  </a:cubicBezTo>
                  <a:close/>
                  <a:moveTo>
                    <a:pt x="9986" y="8518"/>
                  </a:moveTo>
                  <a:cubicBezTo>
                    <a:pt x="9914" y="8608"/>
                    <a:pt x="9891" y="8705"/>
                    <a:pt x="9887" y="8731"/>
                  </a:cubicBezTo>
                  <a:lnTo>
                    <a:pt x="9887" y="8731"/>
                  </a:lnTo>
                  <a:cubicBezTo>
                    <a:pt x="9898" y="8633"/>
                    <a:pt x="9946" y="8518"/>
                    <a:pt x="9946" y="8518"/>
                  </a:cubicBezTo>
                  <a:close/>
                  <a:moveTo>
                    <a:pt x="9876" y="8776"/>
                  </a:moveTo>
                  <a:cubicBezTo>
                    <a:pt x="9886" y="8776"/>
                    <a:pt x="9886" y="8786"/>
                    <a:pt x="9886" y="8786"/>
                  </a:cubicBezTo>
                  <a:cubicBezTo>
                    <a:pt x="9886" y="8786"/>
                    <a:pt x="9886" y="8786"/>
                    <a:pt x="9886" y="8796"/>
                  </a:cubicBezTo>
                  <a:cubicBezTo>
                    <a:pt x="9886" y="8796"/>
                    <a:pt x="9876" y="8786"/>
                    <a:pt x="9876" y="8776"/>
                  </a:cubicBezTo>
                  <a:close/>
                  <a:moveTo>
                    <a:pt x="10147" y="8204"/>
                  </a:moveTo>
                  <a:cubicBezTo>
                    <a:pt x="10177" y="8204"/>
                    <a:pt x="10208" y="8209"/>
                    <a:pt x="10243" y="8221"/>
                  </a:cubicBezTo>
                  <a:cubicBezTo>
                    <a:pt x="10303" y="8240"/>
                    <a:pt x="10352" y="8290"/>
                    <a:pt x="10382" y="8340"/>
                  </a:cubicBezTo>
                  <a:cubicBezTo>
                    <a:pt x="10452" y="8459"/>
                    <a:pt x="10461" y="8597"/>
                    <a:pt x="10461" y="8687"/>
                  </a:cubicBezTo>
                  <a:cubicBezTo>
                    <a:pt x="10461" y="8786"/>
                    <a:pt x="10452" y="8845"/>
                    <a:pt x="10452" y="8845"/>
                  </a:cubicBezTo>
                  <a:cubicBezTo>
                    <a:pt x="10452" y="8845"/>
                    <a:pt x="10452" y="8786"/>
                    <a:pt x="10452" y="8687"/>
                  </a:cubicBezTo>
                  <a:cubicBezTo>
                    <a:pt x="10442" y="8597"/>
                    <a:pt x="10432" y="8459"/>
                    <a:pt x="10362" y="8359"/>
                  </a:cubicBezTo>
                  <a:cubicBezTo>
                    <a:pt x="10333" y="8300"/>
                    <a:pt x="10293" y="8250"/>
                    <a:pt x="10243" y="8240"/>
                  </a:cubicBezTo>
                  <a:cubicBezTo>
                    <a:pt x="10184" y="8221"/>
                    <a:pt x="10134" y="8221"/>
                    <a:pt x="10085" y="8221"/>
                  </a:cubicBezTo>
                  <a:cubicBezTo>
                    <a:pt x="10035" y="8221"/>
                    <a:pt x="10005" y="8231"/>
                    <a:pt x="9976" y="8240"/>
                  </a:cubicBezTo>
                  <a:cubicBezTo>
                    <a:pt x="9956" y="8260"/>
                    <a:pt x="9946" y="8270"/>
                    <a:pt x="9946" y="8270"/>
                  </a:cubicBezTo>
                  <a:cubicBezTo>
                    <a:pt x="9936" y="8270"/>
                    <a:pt x="9986" y="8211"/>
                    <a:pt x="10085" y="8211"/>
                  </a:cubicBezTo>
                  <a:cubicBezTo>
                    <a:pt x="10105" y="8207"/>
                    <a:pt x="10126" y="8204"/>
                    <a:pt x="10147" y="8204"/>
                  </a:cubicBezTo>
                  <a:close/>
                  <a:moveTo>
                    <a:pt x="6932" y="7965"/>
                  </a:moveTo>
                  <a:cubicBezTo>
                    <a:pt x="6987" y="7974"/>
                    <a:pt x="7034" y="7984"/>
                    <a:pt x="7080" y="8003"/>
                  </a:cubicBezTo>
                  <a:cubicBezTo>
                    <a:pt x="7626" y="8131"/>
                    <a:pt x="8270" y="8290"/>
                    <a:pt x="8964" y="8429"/>
                  </a:cubicBezTo>
                  <a:cubicBezTo>
                    <a:pt x="9242" y="8488"/>
                    <a:pt x="9539" y="8538"/>
                    <a:pt x="9837" y="8597"/>
                  </a:cubicBezTo>
                  <a:cubicBezTo>
                    <a:pt x="9857" y="8707"/>
                    <a:pt x="9867" y="8796"/>
                    <a:pt x="9867" y="8796"/>
                  </a:cubicBezTo>
                  <a:cubicBezTo>
                    <a:pt x="9867" y="8796"/>
                    <a:pt x="9876" y="8806"/>
                    <a:pt x="9886" y="8806"/>
                  </a:cubicBezTo>
                  <a:cubicBezTo>
                    <a:pt x="9886" y="8806"/>
                    <a:pt x="9896" y="8796"/>
                    <a:pt x="9896" y="8796"/>
                  </a:cubicBezTo>
                  <a:cubicBezTo>
                    <a:pt x="9896" y="8796"/>
                    <a:pt x="9906" y="8716"/>
                    <a:pt x="9956" y="8617"/>
                  </a:cubicBezTo>
                  <a:cubicBezTo>
                    <a:pt x="9976" y="8627"/>
                    <a:pt x="10005" y="8627"/>
                    <a:pt x="10035" y="8637"/>
                  </a:cubicBezTo>
                  <a:cubicBezTo>
                    <a:pt x="10154" y="8657"/>
                    <a:pt x="10283" y="8677"/>
                    <a:pt x="10412" y="8697"/>
                  </a:cubicBezTo>
                  <a:cubicBezTo>
                    <a:pt x="10412" y="8756"/>
                    <a:pt x="10412" y="8806"/>
                    <a:pt x="10402" y="8875"/>
                  </a:cubicBezTo>
                  <a:cubicBezTo>
                    <a:pt x="10402" y="8905"/>
                    <a:pt x="10402" y="8944"/>
                    <a:pt x="10392" y="8974"/>
                  </a:cubicBezTo>
                  <a:cubicBezTo>
                    <a:pt x="9182" y="8885"/>
                    <a:pt x="7913" y="8697"/>
                    <a:pt x="6704" y="8439"/>
                  </a:cubicBezTo>
                  <a:cubicBezTo>
                    <a:pt x="6723" y="8369"/>
                    <a:pt x="6733" y="8310"/>
                    <a:pt x="6733" y="8250"/>
                  </a:cubicBezTo>
                  <a:cubicBezTo>
                    <a:pt x="6832" y="8191"/>
                    <a:pt x="6912" y="8122"/>
                    <a:pt x="6932" y="8052"/>
                  </a:cubicBezTo>
                  <a:cubicBezTo>
                    <a:pt x="6941" y="8023"/>
                    <a:pt x="6942" y="7994"/>
                    <a:pt x="6932" y="7965"/>
                  </a:cubicBezTo>
                  <a:close/>
                  <a:moveTo>
                    <a:pt x="10541" y="8726"/>
                  </a:moveTo>
                  <a:cubicBezTo>
                    <a:pt x="10739" y="8756"/>
                    <a:pt x="10937" y="8786"/>
                    <a:pt x="11146" y="8825"/>
                  </a:cubicBezTo>
                  <a:cubicBezTo>
                    <a:pt x="11513" y="8875"/>
                    <a:pt x="11889" y="8935"/>
                    <a:pt x="12256" y="8974"/>
                  </a:cubicBezTo>
                  <a:cubicBezTo>
                    <a:pt x="12425" y="8994"/>
                    <a:pt x="12583" y="9014"/>
                    <a:pt x="12742" y="9034"/>
                  </a:cubicBezTo>
                  <a:cubicBezTo>
                    <a:pt x="12529" y="9040"/>
                    <a:pt x="12312" y="9043"/>
                    <a:pt x="12092" y="9043"/>
                  </a:cubicBezTo>
                  <a:cubicBezTo>
                    <a:pt x="11586" y="9043"/>
                    <a:pt x="11063" y="9026"/>
                    <a:pt x="10531" y="8984"/>
                  </a:cubicBezTo>
                  <a:cubicBezTo>
                    <a:pt x="10531" y="8954"/>
                    <a:pt x="10531" y="8915"/>
                    <a:pt x="10541" y="8885"/>
                  </a:cubicBezTo>
                  <a:cubicBezTo>
                    <a:pt x="10541" y="8835"/>
                    <a:pt x="10541" y="8776"/>
                    <a:pt x="10541" y="8726"/>
                  </a:cubicBezTo>
                  <a:close/>
                  <a:moveTo>
                    <a:pt x="10412" y="9341"/>
                  </a:moveTo>
                  <a:cubicBezTo>
                    <a:pt x="10412" y="9341"/>
                    <a:pt x="10422" y="9371"/>
                    <a:pt x="10432" y="9401"/>
                  </a:cubicBezTo>
                  <a:lnTo>
                    <a:pt x="10422" y="9401"/>
                  </a:lnTo>
                  <a:cubicBezTo>
                    <a:pt x="10422" y="9391"/>
                    <a:pt x="10422" y="9381"/>
                    <a:pt x="10412" y="9381"/>
                  </a:cubicBezTo>
                  <a:cubicBezTo>
                    <a:pt x="10412" y="9351"/>
                    <a:pt x="10412" y="9341"/>
                    <a:pt x="10412" y="9341"/>
                  </a:cubicBezTo>
                  <a:close/>
                  <a:moveTo>
                    <a:pt x="10392" y="9381"/>
                  </a:moveTo>
                  <a:cubicBezTo>
                    <a:pt x="10402" y="9381"/>
                    <a:pt x="10402" y="9391"/>
                    <a:pt x="10412" y="9401"/>
                  </a:cubicBezTo>
                  <a:cubicBezTo>
                    <a:pt x="10402" y="9401"/>
                    <a:pt x="10392" y="9410"/>
                    <a:pt x="10382" y="9410"/>
                  </a:cubicBezTo>
                  <a:cubicBezTo>
                    <a:pt x="10392" y="9391"/>
                    <a:pt x="10392" y="9381"/>
                    <a:pt x="10392" y="9381"/>
                  </a:cubicBezTo>
                  <a:close/>
                  <a:moveTo>
                    <a:pt x="10799" y="9539"/>
                  </a:moveTo>
                  <a:cubicBezTo>
                    <a:pt x="10779" y="9549"/>
                    <a:pt x="10769" y="9549"/>
                    <a:pt x="10759" y="9549"/>
                  </a:cubicBezTo>
                  <a:cubicBezTo>
                    <a:pt x="10769" y="9549"/>
                    <a:pt x="10779" y="9549"/>
                    <a:pt x="10789" y="9539"/>
                  </a:cubicBezTo>
                  <a:close/>
                  <a:moveTo>
                    <a:pt x="10442" y="9480"/>
                  </a:moveTo>
                  <a:cubicBezTo>
                    <a:pt x="10432" y="9520"/>
                    <a:pt x="10432" y="9549"/>
                    <a:pt x="10422" y="9569"/>
                  </a:cubicBezTo>
                  <a:cubicBezTo>
                    <a:pt x="10422" y="9569"/>
                    <a:pt x="10418" y="9569"/>
                    <a:pt x="10415" y="9572"/>
                  </a:cubicBezTo>
                  <a:lnTo>
                    <a:pt x="10415" y="9572"/>
                  </a:lnTo>
                  <a:cubicBezTo>
                    <a:pt x="10422" y="9550"/>
                    <a:pt x="10422" y="9515"/>
                    <a:pt x="10422" y="9480"/>
                  </a:cubicBezTo>
                  <a:lnTo>
                    <a:pt x="10422" y="9480"/>
                  </a:lnTo>
                  <a:cubicBezTo>
                    <a:pt x="10422" y="9530"/>
                    <a:pt x="10412" y="9549"/>
                    <a:pt x="10402" y="9549"/>
                  </a:cubicBezTo>
                  <a:cubicBezTo>
                    <a:pt x="10392" y="9549"/>
                    <a:pt x="10392" y="9529"/>
                    <a:pt x="10382" y="9490"/>
                  </a:cubicBezTo>
                  <a:cubicBezTo>
                    <a:pt x="10392" y="9480"/>
                    <a:pt x="10402" y="9480"/>
                    <a:pt x="10422" y="9480"/>
                  </a:cubicBezTo>
                  <a:close/>
                  <a:moveTo>
                    <a:pt x="10352" y="9579"/>
                  </a:moveTo>
                  <a:cubicBezTo>
                    <a:pt x="10362" y="9599"/>
                    <a:pt x="10362" y="9609"/>
                    <a:pt x="10372" y="9609"/>
                  </a:cubicBezTo>
                  <a:cubicBezTo>
                    <a:pt x="10372" y="9619"/>
                    <a:pt x="10362" y="9619"/>
                    <a:pt x="10362" y="9629"/>
                  </a:cubicBezTo>
                  <a:cubicBezTo>
                    <a:pt x="10352" y="9609"/>
                    <a:pt x="10352" y="9599"/>
                    <a:pt x="10352" y="9579"/>
                  </a:cubicBezTo>
                  <a:close/>
                  <a:moveTo>
                    <a:pt x="10471" y="9658"/>
                  </a:moveTo>
                  <a:lnTo>
                    <a:pt x="10471" y="9658"/>
                  </a:lnTo>
                  <a:cubicBezTo>
                    <a:pt x="10471" y="9659"/>
                    <a:pt x="10451" y="9679"/>
                    <a:pt x="10432" y="9718"/>
                  </a:cubicBezTo>
                  <a:cubicBezTo>
                    <a:pt x="10432" y="9718"/>
                    <a:pt x="10432" y="9718"/>
                    <a:pt x="10422" y="9708"/>
                  </a:cubicBezTo>
                  <a:cubicBezTo>
                    <a:pt x="10442" y="9698"/>
                    <a:pt x="10452" y="9678"/>
                    <a:pt x="10471" y="9658"/>
                  </a:cubicBezTo>
                  <a:close/>
                  <a:moveTo>
                    <a:pt x="10606" y="9667"/>
                  </a:moveTo>
                  <a:cubicBezTo>
                    <a:pt x="10646" y="9667"/>
                    <a:pt x="10670" y="9698"/>
                    <a:pt x="10670" y="9698"/>
                  </a:cubicBezTo>
                  <a:cubicBezTo>
                    <a:pt x="10670" y="9698"/>
                    <a:pt x="10648" y="9676"/>
                    <a:pt x="10610" y="9676"/>
                  </a:cubicBezTo>
                  <a:cubicBezTo>
                    <a:pt x="10604" y="9676"/>
                    <a:pt x="10597" y="9677"/>
                    <a:pt x="10590" y="9678"/>
                  </a:cubicBezTo>
                  <a:cubicBezTo>
                    <a:pt x="10561" y="9688"/>
                    <a:pt x="10521" y="9708"/>
                    <a:pt x="10491" y="9748"/>
                  </a:cubicBezTo>
                  <a:cubicBezTo>
                    <a:pt x="10481" y="9738"/>
                    <a:pt x="10481" y="9738"/>
                    <a:pt x="10471" y="9738"/>
                  </a:cubicBezTo>
                  <a:cubicBezTo>
                    <a:pt x="10511" y="9698"/>
                    <a:pt x="10551" y="9678"/>
                    <a:pt x="10590" y="9668"/>
                  </a:cubicBezTo>
                  <a:cubicBezTo>
                    <a:pt x="10596" y="9667"/>
                    <a:pt x="10601" y="9667"/>
                    <a:pt x="10606" y="9667"/>
                  </a:cubicBezTo>
                  <a:close/>
                  <a:moveTo>
                    <a:pt x="10580" y="9698"/>
                  </a:moveTo>
                  <a:cubicBezTo>
                    <a:pt x="10571" y="9718"/>
                    <a:pt x="10561" y="9728"/>
                    <a:pt x="10551" y="9738"/>
                  </a:cubicBezTo>
                  <a:cubicBezTo>
                    <a:pt x="10541" y="9748"/>
                    <a:pt x="10521" y="9748"/>
                    <a:pt x="10501" y="9748"/>
                  </a:cubicBezTo>
                  <a:cubicBezTo>
                    <a:pt x="10511" y="9738"/>
                    <a:pt x="10521" y="9738"/>
                    <a:pt x="10521" y="9728"/>
                  </a:cubicBezTo>
                  <a:cubicBezTo>
                    <a:pt x="10541" y="9718"/>
                    <a:pt x="10561" y="9708"/>
                    <a:pt x="10580" y="9698"/>
                  </a:cubicBezTo>
                  <a:close/>
                  <a:moveTo>
                    <a:pt x="10352" y="9460"/>
                  </a:moveTo>
                  <a:cubicBezTo>
                    <a:pt x="10352" y="9460"/>
                    <a:pt x="10333" y="9490"/>
                    <a:pt x="10323" y="9529"/>
                  </a:cubicBezTo>
                  <a:cubicBezTo>
                    <a:pt x="10323" y="9579"/>
                    <a:pt x="10333" y="9639"/>
                    <a:pt x="10372" y="9688"/>
                  </a:cubicBezTo>
                  <a:cubicBezTo>
                    <a:pt x="10402" y="9738"/>
                    <a:pt x="10461" y="9767"/>
                    <a:pt x="10501" y="9777"/>
                  </a:cubicBezTo>
                  <a:cubicBezTo>
                    <a:pt x="10511" y="9779"/>
                    <a:pt x="10520" y="9780"/>
                    <a:pt x="10528" y="9780"/>
                  </a:cubicBezTo>
                  <a:cubicBezTo>
                    <a:pt x="10561" y="9780"/>
                    <a:pt x="10580" y="9767"/>
                    <a:pt x="10580" y="9767"/>
                  </a:cubicBezTo>
                  <a:lnTo>
                    <a:pt x="10580" y="9767"/>
                  </a:lnTo>
                  <a:cubicBezTo>
                    <a:pt x="10580" y="9767"/>
                    <a:pt x="10561" y="9797"/>
                    <a:pt x="10501" y="9797"/>
                  </a:cubicBezTo>
                  <a:cubicBezTo>
                    <a:pt x="10452" y="9797"/>
                    <a:pt x="10382" y="9767"/>
                    <a:pt x="10343" y="9708"/>
                  </a:cubicBezTo>
                  <a:cubicBezTo>
                    <a:pt x="10303" y="9658"/>
                    <a:pt x="10283" y="9579"/>
                    <a:pt x="10303" y="9529"/>
                  </a:cubicBezTo>
                  <a:cubicBezTo>
                    <a:pt x="10323" y="9480"/>
                    <a:pt x="10352" y="9460"/>
                    <a:pt x="10352" y="9460"/>
                  </a:cubicBezTo>
                  <a:close/>
                  <a:moveTo>
                    <a:pt x="6476" y="8895"/>
                  </a:moveTo>
                  <a:cubicBezTo>
                    <a:pt x="6803" y="8964"/>
                    <a:pt x="7160" y="9044"/>
                    <a:pt x="7536" y="9113"/>
                  </a:cubicBezTo>
                  <a:cubicBezTo>
                    <a:pt x="7735" y="9143"/>
                    <a:pt x="7933" y="9182"/>
                    <a:pt x="8141" y="9222"/>
                  </a:cubicBezTo>
                  <a:cubicBezTo>
                    <a:pt x="8350" y="9252"/>
                    <a:pt x="8558" y="9282"/>
                    <a:pt x="8776" y="9321"/>
                  </a:cubicBezTo>
                  <a:cubicBezTo>
                    <a:pt x="9202" y="9391"/>
                    <a:pt x="9658" y="9420"/>
                    <a:pt x="10114" y="9490"/>
                  </a:cubicBezTo>
                  <a:cubicBezTo>
                    <a:pt x="10164" y="9490"/>
                    <a:pt x="10224" y="9500"/>
                    <a:pt x="10283" y="9500"/>
                  </a:cubicBezTo>
                  <a:cubicBezTo>
                    <a:pt x="10273" y="9520"/>
                    <a:pt x="10273" y="9539"/>
                    <a:pt x="10273" y="9569"/>
                  </a:cubicBezTo>
                  <a:cubicBezTo>
                    <a:pt x="10273" y="9609"/>
                    <a:pt x="10283" y="9648"/>
                    <a:pt x="10303" y="9688"/>
                  </a:cubicBezTo>
                  <a:cubicBezTo>
                    <a:pt x="10263" y="9728"/>
                    <a:pt x="10233" y="9787"/>
                    <a:pt x="10204" y="9847"/>
                  </a:cubicBezTo>
                  <a:cubicBezTo>
                    <a:pt x="10164" y="9847"/>
                    <a:pt x="10114" y="9837"/>
                    <a:pt x="10075" y="9837"/>
                  </a:cubicBezTo>
                  <a:cubicBezTo>
                    <a:pt x="9847" y="9807"/>
                    <a:pt x="9619" y="9767"/>
                    <a:pt x="9391" y="9738"/>
                  </a:cubicBezTo>
                  <a:cubicBezTo>
                    <a:pt x="9282" y="9728"/>
                    <a:pt x="9172" y="9708"/>
                    <a:pt x="9054" y="9698"/>
                  </a:cubicBezTo>
                  <a:cubicBezTo>
                    <a:pt x="8944" y="9678"/>
                    <a:pt x="8835" y="9658"/>
                    <a:pt x="8726" y="9639"/>
                  </a:cubicBezTo>
                  <a:cubicBezTo>
                    <a:pt x="8508" y="9589"/>
                    <a:pt x="8300" y="9559"/>
                    <a:pt x="8092" y="9520"/>
                  </a:cubicBezTo>
                  <a:cubicBezTo>
                    <a:pt x="7883" y="9470"/>
                    <a:pt x="7675" y="9420"/>
                    <a:pt x="7477" y="9381"/>
                  </a:cubicBezTo>
                  <a:cubicBezTo>
                    <a:pt x="7090" y="9292"/>
                    <a:pt x="6723" y="9173"/>
                    <a:pt x="6376" y="9083"/>
                  </a:cubicBezTo>
                  <a:cubicBezTo>
                    <a:pt x="6366" y="9073"/>
                    <a:pt x="6347" y="9073"/>
                    <a:pt x="6337" y="9073"/>
                  </a:cubicBezTo>
                  <a:cubicBezTo>
                    <a:pt x="6386" y="9004"/>
                    <a:pt x="6436" y="8944"/>
                    <a:pt x="6476" y="8895"/>
                  </a:cubicBezTo>
                  <a:close/>
                  <a:moveTo>
                    <a:pt x="10650" y="9738"/>
                  </a:moveTo>
                  <a:lnTo>
                    <a:pt x="10650" y="9738"/>
                  </a:lnTo>
                  <a:cubicBezTo>
                    <a:pt x="10650" y="9767"/>
                    <a:pt x="10630" y="9797"/>
                    <a:pt x="10600" y="9827"/>
                  </a:cubicBezTo>
                  <a:cubicBezTo>
                    <a:pt x="10571" y="9850"/>
                    <a:pt x="10542" y="9860"/>
                    <a:pt x="10519" y="9860"/>
                  </a:cubicBezTo>
                  <a:cubicBezTo>
                    <a:pt x="10503" y="9860"/>
                    <a:pt x="10490" y="9855"/>
                    <a:pt x="10481" y="9847"/>
                  </a:cubicBezTo>
                  <a:cubicBezTo>
                    <a:pt x="10471" y="9837"/>
                    <a:pt x="10471" y="9827"/>
                    <a:pt x="10471" y="9817"/>
                  </a:cubicBezTo>
                  <a:lnTo>
                    <a:pt x="10471" y="9817"/>
                  </a:lnTo>
                  <a:cubicBezTo>
                    <a:pt x="10481" y="9827"/>
                    <a:pt x="10501" y="9827"/>
                    <a:pt x="10511" y="9827"/>
                  </a:cubicBezTo>
                  <a:cubicBezTo>
                    <a:pt x="10541" y="9827"/>
                    <a:pt x="10580" y="9817"/>
                    <a:pt x="10600" y="9797"/>
                  </a:cubicBezTo>
                  <a:cubicBezTo>
                    <a:pt x="10620" y="9777"/>
                    <a:pt x="10640" y="9758"/>
                    <a:pt x="10650" y="9738"/>
                  </a:cubicBezTo>
                  <a:close/>
                  <a:moveTo>
                    <a:pt x="11750" y="9867"/>
                  </a:moveTo>
                  <a:cubicBezTo>
                    <a:pt x="11754" y="9869"/>
                    <a:pt x="11757" y="9871"/>
                    <a:pt x="11760" y="9873"/>
                  </a:cubicBezTo>
                  <a:lnTo>
                    <a:pt x="11760" y="9873"/>
                  </a:lnTo>
                  <a:cubicBezTo>
                    <a:pt x="11758" y="9867"/>
                    <a:pt x="11750" y="9867"/>
                    <a:pt x="11750" y="9867"/>
                  </a:cubicBezTo>
                  <a:close/>
                  <a:moveTo>
                    <a:pt x="10442" y="9807"/>
                  </a:moveTo>
                  <a:lnTo>
                    <a:pt x="10442" y="9807"/>
                  </a:lnTo>
                  <a:cubicBezTo>
                    <a:pt x="10442" y="9807"/>
                    <a:pt x="10452" y="9817"/>
                    <a:pt x="10452" y="9817"/>
                  </a:cubicBezTo>
                  <a:cubicBezTo>
                    <a:pt x="10452" y="9837"/>
                    <a:pt x="10452" y="9847"/>
                    <a:pt x="10461" y="9867"/>
                  </a:cubicBezTo>
                  <a:cubicBezTo>
                    <a:pt x="10473" y="9878"/>
                    <a:pt x="10488" y="9883"/>
                    <a:pt x="10505" y="9883"/>
                  </a:cubicBezTo>
                  <a:cubicBezTo>
                    <a:pt x="10516" y="9883"/>
                    <a:pt x="10528" y="9881"/>
                    <a:pt x="10541" y="9877"/>
                  </a:cubicBezTo>
                  <a:cubicBezTo>
                    <a:pt x="10580" y="9867"/>
                    <a:pt x="10610" y="9847"/>
                    <a:pt x="10610" y="9847"/>
                  </a:cubicBezTo>
                  <a:lnTo>
                    <a:pt x="10610" y="9847"/>
                  </a:lnTo>
                  <a:cubicBezTo>
                    <a:pt x="10610" y="9847"/>
                    <a:pt x="10590" y="9867"/>
                    <a:pt x="10541" y="9886"/>
                  </a:cubicBezTo>
                  <a:cubicBezTo>
                    <a:pt x="10533" y="9891"/>
                    <a:pt x="10521" y="9893"/>
                    <a:pt x="10508" y="9893"/>
                  </a:cubicBezTo>
                  <a:cubicBezTo>
                    <a:pt x="10490" y="9893"/>
                    <a:pt x="10469" y="9888"/>
                    <a:pt x="10452" y="9877"/>
                  </a:cubicBezTo>
                  <a:cubicBezTo>
                    <a:pt x="10442" y="9857"/>
                    <a:pt x="10432" y="9837"/>
                    <a:pt x="10442" y="9807"/>
                  </a:cubicBezTo>
                  <a:close/>
                  <a:moveTo>
                    <a:pt x="18949" y="9371"/>
                  </a:moveTo>
                  <a:cubicBezTo>
                    <a:pt x="18949" y="9371"/>
                    <a:pt x="18711" y="9420"/>
                    <a:pt x="18314" y="9490"/>
                  </a:cubicBezTo>
                  <a:cubicBezTo>
                    <a:pt x="18106" y="9529"/>
                    <a:pt x="17868" y="9579"/>
                    <a:pt x="17581" y="9629"/>
                  </a:cubicBezTo>
                  <a:cubicBezTo>
                    <a:pt x="17303" y="9688"/>
                    <a:pt x="16986" y="9728"/>
                    <a:pt x="16629" y="9767"/>
                  </a:cubicBezTo>
                  <a:cubicBezTo>
                    <a:pt x="16282" y="9807"/>
                    <a:pt x="15905" y="9867"/>
                    <a:pt x="15498" y="9896"/>
                  </a:cubicBezTo>
                  <a:cubicBezTo>
                    <a:pt x="15102" y="9926"/>
                    <a:pt x="14676" y="9956"/>
                    <a:pt x="14239" y="9976"/>
                  </a:cubicBezTo>
                  <a:cubicBezTo>
                    <a:pt x="13793" y="9996"/>
                    <a:pt x="13337" y="9996"/>
                    <a:pt x="12881" y="10005"/>
                  </a:cubicBezTo>
                  <a:cubicBezTo>
                    <a:pt x="12603" y="10005"/>
                    <a:pt x="12326" y="9996"/>
                    <a:pt x="12058" y="9986"/>
                  </a:cubicBezTo>
                  <a:cubicBezTo>
                    <a:pt x="11889" y="9827"/>
                    <a:pt x="11701" y="9688"/>
                    <a:pt x="11503" y="9599"/>
                  </a:cubicBezTo>
                  <a:lnTo>
                    <a:pt x="11503" y="9599"/>
                  </a:lnTo>
                  <a:cubicBezTo>
                    <a:pt x="11969" y="9609"/>
                    <a:pt x="12425" y="9648"/>
                    <a:pt x="12881" y="9648"/>
                  </a:cubicBezTo>
                  <a:cubicBezTo>
                    <a:pt x="13246" y="9648"/>
                    <a:pt x="13611" y="9661"/>
                    <a:pt x="13965" y="9661"/>
                  </a:cubicBezTo>
                  <a:cubicBezTo>
                    <a:pt x="14054" y="9661"/>
                    <a:pt x="14142" y="9660"/>
                    <a:pt x="14229" y="9658"/>
                  </a:cubicBezTo>
                  <a:cubicBezTo>
                    <a:pt x="14666" y="9648"/>
                    <a:pt x="15082" y="9639"/>
                    <a:pt x="15489" y="9629"/>
                  </a:cubicBezTo>
                  <a:cubicBezTo>
                    <a:pt x="15885" y="9609"/>
                    <a:pt x="16262" y="9579"/>
                    <a:pt x="16619" y="9559"/>
                  </a:cubicBezTo>
                  <a:cubicBezTo>
                    <a:pt x="16966" y="9539"/>
                    <a:pt x="17283" y="9520"/>
                    <a:pt x="17571" y="9490"/>
                  </a:cubicBezTo>
                  <a:cubicBezTo>
                    <a:pt x="17848" y="9470"/>
                    <a:pt x="18096" y="9440"/>
                    <a:pt x="18305" y="9420"/>
                  </a:cubicBezTo>
                  <a:cubicBezTo>
                    <a:pt x="18711" y="9381"/>
                    <a:pt x="18949" y="9371"/>
                    <a:pt x="18949" y="9371"/>
                  </a:cubicBezTo>
                  <a:close/>
                  <a:moveTo>
                    <a:pt x="6000" y="8082"/>
                  </a:moveTo>
                  <a:cubicBezTo>
                    <a:pt x="5999" y="8082"/>
                    <a:pt x="5742" y="8112"/>
                    <a:pt x="5375" y="8240"/>
                  </a:cubicBezTo>
                  <a:cubicBezTo>
                    <a:pt x="5286" y="8270"/>
                    <a:pt x="5187" y="8310"/>
                    <a:pt x="5077" y="8359"/>
                  </a:cubicBezTo>
                  <a:cubicBezTo>
                    <a:pt x="4978" y="8399"/>
                    <a:pt x="4869" y="8439"/>
                    <a:pt x="4760" y="8498"/>
                  </a:cubicBezTo>
                  <a:cubicBezTo>
                    <a:pt x="4641" y="8548"/>
                    <a:pt x="4542" y="8617"/>
                    <a:pt x="4423" y="8677"/>
                  </a:cubicBezTo>
                  <a:cubicBezTo>
                    <a:pt x="4314" y="8746"/>
                    <a:pt x="4205" y="8816"/>
                    <a:pt x="4096" y="8885"/>
                  </a:cubicBezTo>
                  <a:cubicBezTo>
                    <a:pt x="3987" y="8964"/>
                    <a:pt x="3888" y="9044"/>
                    <a:pt x="3788" y="9123"/>
                  </a:cubicBezTo>
                  <a:cubicBezTo>
                    <a:pt x="3689" y="9212"/>
                    <a:pt x="3590" y="9292"/>
                    <a:pt x="3511" y="9381"/>
                  </a:cubicBezTo>
                  <a:cubicBezTo>
                    <a:pt x="3332" y="9549"/>
                    <a:pt x="3174" y="9728"/>
                    <a:pt x="3045" y="9877"/>
                  </a:cubicBezTo>
                  <a:cubicBezTo>
                    <a:pt x="2985" y="9956"/>
                    <a:pt x="2916" y="10015"/>
                    <a:pt x="2866" y="10075"/>
                  </a:cubicBezTo>
                  <a:cubicBezTo>
                    <a:pt x="2807" y="10134"/>
                    <a:pt x="2757" y="10184"/>
                    <a:pt x="2708" y="10214"/>
                  </a:cubicBezTo>
                  <a:cubicBezTo>
                    <a:pt x="2797" y="10134"/>
                    <a:pt x="2906" y="10015"/>
                    <a:pt x="3035" y="9867"/>
                  </a:cubicBezTo>
                  <a:cubicBezTo>
                    <a:pt x="3164" y="9708"/>
                    <a:pt x="3313" y="9539"/>
                    <a:pt x="3491" y="9361"/>
                  </a:cubicBezTo>
                  <a:cubicBezTo>
                    <a:pt x="3570" y="9272"/>
                    <a:pt x="3669" y="9182"/>
                    <a:pt x="3769" y="9103"/>
                  </a:cubicBezTo>
                  <a:cubicBezTo>
                    <a:pt x="3868" y="9014"/>
                    <a:pt x="3967" y="8935"/>
                    <a:pt x="4076" y="8855"/>
                  </a:cubicBezTo>
                  <a:cubicBezTo>
                    <a:pt x="4185" y="8776"/>
                    <a:pt x="4294" y="8707"/>
                    <a:pt x="4413" y="8647"/>
                  </a:cubicBezTo>
                  <a:cubicBezTo>
                    <a:pt x="4522" y="8588"/>
                    <a:pt x="4631" y="8518"/>
                    <a:pt x="4740" y="8469"/>
                  </a:cubicBezTo>
                  <a:cubicBezTo>
                    <a:pt x="4859" y="8419"/>
                    <a:pt x="4968" y="8369"/>
                    <a:pt x="5068" y="8330"/>
                  </a:cubicBezTo>
                  <a:cubicBezTo>
                    <a:pt x="5177" y="8290"/>
                    <a:pt x="5276" y="8250"/>
                    <a:pt x="5365" y="8221"/>
                  </a:cubicBezTo>
                  <a:cubicBezTo>
                    <a:pt x="5742" y="8102"/>
                    <a:pt x="5999" y="8082"/>
                    <a:pt x="6000" y="8082"/>
                  </a:cubicBezTo>
                  <a:close/>
                  <a:moveTo>
                    <a:pt x="2708" y="10214"/>
                  </a:moveTo>
                  <a:cubicBezTo>
                    <a:pt x="2618" y="10293"/>
                    <a:pt x="2559" y="10313"/>
                    <a:pt x="2559" y="10313"/>
                  </a:cubicBezTo>
                  <a:cubicBezTo>
                    <a:pt x="2559" y="10313"/>
                    <a:pt x="2618" y="10283"/>
                    <a:pt x="2708" y="10214"/>
                  </a:cubicBezTo>
                  <a:close/>
                  <a:moveTo>
                    <a:pt x="6317" y="8756"/>
                  </a:moveTo>
                  <a:cubicBezTo>
                    <a:pt x="6257" y="8845"/>
                    <a:pt x="6148" y="8964"/>
                    <a:pt x="6010" y="9093"/>
                  </a:cubicBezTo>
                  <a:cubicBezTo>
                    <a:pt x="5722" y="9341"/>
                    <a:pt x="5306" y="9629"/>
                    <a:pt x="4849" y="9847"/>
                  </a:cubicBezTo>
                  <a:cubicBezTo>
                    <a:pt x="4393" y="10065"/>
                    <a:pt x="3907" y="10184"/>
                    <a:pt x="3550" y="10283"/>
                  </a:cubicBezTo>
                  <a:cubicBezTo>
                    <a:pt x="3372" y="10333"/>
                    <a:pt x="3223" y="10372"/>
                    <a:pt x="3114" y="10412"/>
                  </a:cubicBezTo>
                  <a:cubicBezTo>
                    <a:pt x="3213" y="10362"/>
                    <a:pt x="3362" y="10313"/>
                    <a:pt x="3541" y="10263"/>
                  </a:cubicBezTo>
                  <a:cubicBezTo>
                    <a:pt x="3907" y="10164"/>
                    <a:pt x="4383" y="10035"/>
                    <a:pt x="4839" y="9817"/>
                  </a:cubicBezTo>
                  <a:cubicBezTo>
                    <a:pt x="5286" y="9589"/>
                    <a:pt x="5712" y="9321"/>
                    <a:pt x="5990" y="9073"/>
                  </a:cubicBezTo>
                  <a:cubicBezTo>
                    <a:pt x="6138" y="8954"/>
                    <a:pt x="6247" y="8835"/>
                    <a:pt x="6317" y="8756"/>
                  </a:cubicBezTo>
                  <a:close/>
                  <a:moveTo>
                    <a:pt x="6515" y="8607"/>
                  </a:moveTo>
                  <a:cubicBezTo>
                    <a:pt x="6505" y="8637"/>
                    <a:pt x="6476" y="8687"/>
                    <a:pt x="6446" y="8736"/>
                  </a:cubicBezTo>
                  <a:cubicBezTo>
                    <a:pt x="6376" y="8845"/>
                    <a:pt x="6277" y="8984"/>
                    <a:pt x="6119" y="9143"/>
                  </a:cubicBezTo>
                  <a:cubicBezTo>
                    <a:pt x="5831" y="9440"/>
                    <a:pt x="5365" y="9787"/>
                    <a:pt x="4859" y="10025"/>
                  </a:cubicBezTo>
                  <a:cubicBezTo>
                    <a:pt x="4602" y="10144"/>
                    <a:pt x="4334" y="10233"/>
                    <a:pt x="4076" y="10303"/>
                  </a:cubicBezTo>
                  <a:cubicBezTo>
                    <a:pt x="3828" y="10362"/>
                    <a:pt x="3590" y="10402"/>
                    <a:pt x="3382" y="10452"/>
                  </a:cubicBezTo>
                  <a:cubicBezTo>
                    <a:pt x="3174" y="10491"/>
                    <a:pt x="3005" y="10531"/>
                    <a:pt x="2896" y="10561"/>
                  </a:cubicBezTo>
                  <a:cubicBezTo>
                    <a:pt x="2837" y="10581"/>
                    <a:pt x="2787" y="10600"/>
                    <a:pt x="2757" y="10620"/>
                  </a:cubicBezTo>
                  <a:cubicBezTo>
                    <a:pt x="2728" y="10630"/>
                    <a:pt x="2718" y="10630"/>
                    <a:pt x="2718" y="10630"/>
                  </a:cubicBezTo>
                  <a:cubicBezTo>
                    <a:pt x="2718" y="10630"/>
                    <a:pt x="2728" y="10630"/>
                    <a:pt x="2757" y="10610"/>
                  </a:cubicBezTo>
                  <a:cubicBezTo>
                    <a:pt x="2787" y="10600"/>
                    <a:pt x="2837" y="10581"/>
                    <a:pt x="2886" y="10551"/>
                  </a:cubicBezTo>
                  <a:cubicBezTo>
                    <a:pt x="3005" y="10511"/>
                    <a:pt x="3174" y="10452"/>
                    <a:pt x="3372" y="10402"/>
                  </a:cubicBezTo>
                  <a:cubicBezTo>
                    <a:pt x="3779" y="10303"/>
                    <a:pt x="4324" y="10194"/>
                    <a:pt x="4830" y="9956"/>
                  </a:cubicBezTo>
                  <a:cubicBezTo>
                    <a:pt x="5077" y="9837"/>
                    <a:pt x="5315" y="9698"/>
                    <a:pt x="5534" y="9549"/>
                  </a:cubicBezTo>
                  <a:cubicBezTo>
                    <a:pt x="5752" y="9401"/>
                    <a:pt x="5940" y="9252"/>
                    <a:pt x="6089" y="9103"/>
                  </a:cubicBezTo>
                  <a:cubicBezTo>
                    <a:pt x="6247" y="8964"/>
                    <a:pt x="6366" y="8825"/>
                    <a:pt x="6436" y="8726"/>
                  </a:cubicBezTo>
                  <a:cubicBezTo>
                    <a:pt x="6466" y="8677"/>
                    <a:pt x="6495" y="8637"/>
                    <a:pt x="6515" y="8607"/>
                  </a:cubicBezTo>
                  <a:close/>
                  <a:moveTo>
                    <a:pt x="6019" y="7874"/>
                  </a:moveTo>
                  <a:cubicBezTo>
                    <a:pt x="6049" y="7874"/>
                    <a:pt x="6079" y="7874"/>
                    <a:pt x="6109" y="7884"/>
                  </a:cubicBezTo>
                  <a:lnTo>
                    <a:pt x="6148" y="7884"/>
                  </a:lnTo>
                  <a:cubicBezTo>
                    <a:pt x="6178" y="7893"/>
                    <a:pt x="6218" y="7893"/>
                    <a:pt x="6247" y="7903"/>
                  </a:cubicBezTo>
                  <a:lnTo>
                    <a:pt x="6267" y="7903"/>
                  </a:lnTo>
                  <a:cubicBezTo>
                    <a:pt x="6297" y="7913"/>
                    <a:pt x="6337" y="7923"/>
                    <a:pt x="6366" y="7933"/>
                  </a:cubicBezTo>
                  <a:cubicBezTo>
                    <a:pt x="6376" y="7943"/>
                    <a:pt x="6386" y="7943"/>
                    <a:pt x="6386" y="7943"/>
                  </a:cubicBezTo>
                  <a:cubicBezTo>
                    <a:pt x="6416" y="7953"/>
                    <a:pt x="6436" y="7963"/>
                    <a:pt x="6456" y="7973"/>
                  </a:cubicBezTo>
                  <a:cubicBezTo>
                    <a:pt x="6466" y="7983"/>
                    <a:pt x="6466" y="7983"/>
                    <a:pt x="6476" y="7993"/>
                  </a:cubicBezTo>
                  <a:cubicBezTo>
                    <a:pt x="6485" y="8003"/>
                    <a:pt x="6495" y="8003"/>
                    <a:pt x="6495" y="8003"/>
                  </a:cubicBezTo>
                  <a:cubicBezTo>
                    <a:pt x="6485" y="8022"/>
                    <a:pt x="6476" y="8032"/>
                    <a:pt x="6456" y="8042"/>
                  </a:cubicBezTo>
                  <a:cubicBezTo>
                    <a:pt x="6390" y="8019"/>
                    <a:pt x="6294" y="7999"/>
                    <a:pt x="6157" y="7999"/>
                  </a:cubicBezTo>
                  <a:cubicBezTo>
                    <a:pt x="5944" y="7999"/>
                    <a:pt x="5633" y="8048"/>
                    <a:pt x="5187" y="8211"/>
                  </a:cubicBezTo>
                  <a:cubicBezTo>
                    <a:pt x="3451" y="8845"/>
                    <a:pt x="3025" y="9986"/>
                    <a:pt x="2519" y="10243"/>
                  </a:cubicBezTo>
                  <a:cubicBezTo>
                    <a:pt x="2024" y="10511"/>
                    <a:pt x="1766" y="10362"/>
                    <a:pt x="1597" y="10452"/>
                  </a:cubicBezTo>
                  <a:cubicBezTo>
                    <a:pt x="1528" y="10481"/>
                    <a:pt x="1508" y="10561"/>
                    <a:pt x="1508" y="10630"/>
                  </a:cubicBezTo>
                  <a:cubicBezTo>
                    <a:pt x="1498" y="10630"/>
                    <a:pt x="1488" y="10630"/>
                    <a:pt x="1478" y="10640"/>
                  </a:cubicBezTo>
                  <a:cubicBezTo>
                    <a:pt x="1419" y="10481"/>
                    <a:pt x="1349" y="10243"/>
                    <a:pt x="1468" y="10184"/>
                  </a:cubicBezTo>
                  <a:cubicBezTo>
                    <a:pt x="1637" y="10095"/>
                    <a:pt x="1825" y="10114"/>
                    <a:pt x="2331" y="9857"/>
                  </a:cubicBezTo>
                  <a:cubicBezTo>
                    <a:pt x="2837" y="9589"/>
                    <a:pt x="3313" y="8816"/>
                    <a:pt x="4235" y="8340"/>
                  </a:cubicBezTo>
                  <a:cubicBezTo>
                    <a:pt x="4492" y="8201"/>
                    <a:pt x="4780" y="8092"/>
                    <a:pt x="5068" y="8012"/>
                  </a:cubicBezTo>
                  <a:cubicBezTo>
                    <a:pt x="5087" y="8003"/>
                    <a:pt x="5107" y="8003"/>
                    <a:pt x="5127" y="7993"/>
                  </a:cubicBezTo>
                  <a:cubicBezTo>
                    <a:pt x="5196" y="7973"/>
                    <a:pt x="5266" y="7963"/>
                    <a:pt x="5335" y="7943"/>
                  </a:cubicBezTo>
                  <a:lnTo>
                    <a:pt x="5355" y="7943"/>
                  </a:lnTo>
                  <a:cubicBezTo>
                    <a:pt x="5415" y="7923"/>
                    <a:pt x="5474" y="7913"/>
                    <a:pt x="5534" y="7903"/>
                  </a:cubicBezTo>
                  <a:lnTo>
                    <a:pt x="5593" y="7903"/>
                  </a:lnTo>
                  <a:cubicBezTo>
                    <a:pt x="5633" y="7893"/>
                    <a:pt x="5682" y="7884"/>
                    <a:pt x="5722" y="7884"/>
                  </a:cubicBezTo>
                  <a:lnTo>
                    <a:pt x="5791" y="7884"/>
                  </a:lnTo>
                  <a:cubicBezTo>
                    <a:pt x="5831" y="7874"/>
                    <a:pt x="5871" y="7874"/>
                    <a:pt x="5900" y="7874"/>
                  </a:cubicBezTo>
                  <a:close/>
                  <a:moveTo>
                    <a:pt x="1617" y="10699"/>
                  </a:moveTo>
                  <a:cubicBezTo>
                    <a:pt x="1647" y="10699"/>
                    <a:pt x="1667" y="10709"/>
                    <a:pt x="1667" y="10719"/>
                  </a:cubicBezTo>
                  <a:cubicBezTo>
                    <a:pt x="1667" y="10719"/>
                    <a:pt x="1667" y="10739"/>
                    <a:pt x="1657" y="10749"/>
                  </a:cubicBezTo>
                  <a:cubicBezTo>
                    <a:pt x="1647" y="10739"/>
                    <a:pt x="1637" y="10729"/>
                    <a:pt x="1627" y="10719"/>
                  </a:cubicBezTo>
                  <a:cubicBezTo>
                    <a:pt x="1627" y="10709"/>
                    <a:pt x="1627" y="10709"/>
                    <a:pt x="1617" y="10699"/>
                  </a:cubicBezTo>
                  <a:close/>
                  <a:moveTo>
                    <a:pt x="1700" y="10583"/>
                  </a:moveTo>
                  <a:cubicBezTo>
                    <a:pt x="1731" y="10583"/>
                    <a:pt x="1764" y="10601"/>
                    <a:pt x="1786" y="10630"/>
                  </a:cubicBezTo>
                  <a:cubicBezTo>
                    <a:pt x="1805" y="10680"/>
                    <a:pt x="1786" y="10729"/>
                    <a:pt x="1756" y="10749"/>
                  </a:cubicBezTo>
                  <a:cubicBezTo>
                    <a:pt x="1756" y="10719"/>
                    <a:pt x="1756" y="10699"/>
                    <a:pt x="1746" y="10680"/>
                  </a:cubicBezTo>
                  <a:cubicBezTo>
                    <a:pt x="1726" y="10640"/>
                    <a:pt x="1686" y="10620"/>
                    <a:pt x="1637" y="10610"/>
                  </a:cubicBezTo>
                  <a:cubicBezTo>
                    <a:pt x="1647" y="10610"/>
                    <a:pt x="1657" y="10600"/>
                    <a:pt x="1667" y="10590"/>
                  </a:cubicBezTo>
                  <a:cubicBezTo>
                    <a:pt x="1677" y="10585"/>
                    <a:pt x="1689" y="10583"/>
                    <a:pt x="1700" y="10583"/>
                  </a:cubicBezTo>
                  <a:close/>
                  <a:moveTo>
                    <a:pt x="1518" y="10719"/>
                  </a:moveTo>
                  <a:cubicBezTo>
                    <a:pt x="1528" y="10749"/>
                    <a:pt x="1528" y="10769"/>
                    <a:pt x="1528" y="10769"/>
                  </a:cubicBezTo>
                  <a:cubicBezTo>
                    <a:pt x="1528" y="10769"/>
                    <a:pt x="1518" y="10749"/>
                    <a:pt x="1508" y="10719"/>
                  </a:cubicBezTo>
                  <a:close/>
                  <a:moveTo>
                    <a:pt x="1710" y="10545"/>
                  </a:moveTo>
                  <a:cubicBezTo>
                    <a:pt x="1721" y="10545"/>
                    <a:pt x="1733" y="10547"/>
                    <a:pt x="1746" y="10551"/>
                  </a:cubicBezTo>
                  <a:cubicBezTo>
                    <a:pt x="1815" y="10571"/>
                    <a:pt x="1845" y="10670"/>
                    <a:pt x="1815" y="10719"/>
                  </a:cubicBezTo>
                  <a:cubicBezTo>
                    <a:pt x="1795" y="10769"/>
                    <a:pt x="1756" y="10779"/>
                    <a:pt x="1756" y="10779"/>
                  </a:cubicBezTo>
                  <a:cubicBezTo>
                    <a:pt x="1756" y="10779"/>
                    <a:pt x="1795" y="10769"/>
                    <a:pt x="1805" y="10719"/>
                  </a:cubicBezTo>
                  <a:cubicBezTo>
                    <a:pt x="1825" y="10670"/>
                    <a:pt x="1805" y="10590"/>
                    <a:pt x="1736" y="10571"/>
                  </a:cubicBezTo>
                  <a:cubicBezTo>
                    <a:pt x="1725" y="10566"/>
                    <a:pt x="1714" y="10564"/>
                    <a:pt x="1703" y="10564"/>
                  </a:cubicBezTo>
                  <a:cubicBezTo>
                    <a:pt x="1665" y="10564"/>
                    <a:pt x="1630" y="10587"/>
                    <a:pt x="1607" y="10610"/>
                  </a:cubicBezTo>
                  <a:lnTo>
                    <a:pt x="1597" y="10610"/>
                  </a:lnTo>
                  <a:cubicBezTo>
                    <a:pt x="1621" y="10578"/>
                    <a:pt x="1659" y="10545"/>
                    <a:pt x="1710" y="10545"/>
                  </a:cubicBezTo>
                  <a:close/>
                  <a:moveTo>
                    <a:pt x="1409" y="10769"/>
                  </a:moveTo>
                  <a:cubicBezTo>
                    <a:pt x="1409" y="10789"/>
                    <a:pt x="1419" y="10809"/>
                    <a:pt x="1429" y="10818"/>
                  </a:cubicBezTo>
                  <a:cubicBezTo>
                    <a:pt x="1439" y="10838"/>
                    <a:pt x="1458" y="10868"/>
                    <a:pt x="1478" y="10908"/>
                  </a:cubicBezTo>
                  <a:cubicBezTo>
                    <a:pt x="1420" y="10934"/>
                    <a:pt x="1367" y="10944"/>
                    <a:pt x="1329" y="10944"/>
                  </a:cubicBezTo>
                  <a:cubicBezTo>
                    <a:pt x="1296" y="10944"/>
                    <a:pt x="1275" y="10937"/>
                    <a:pt x="1270" y="10928"/>
                  </a:cubicBezTo>
                  <a:cubicBezTo>
                    <a:pt x="1260" y="10908"/>
                    <a:pt x="1300" y="10828"/>
                    <a:pt x="1409" y="10769"/>
                  </a:cubicBezTo>
                  <a:close/>
                  <a:moveTo>
                    <a:pt x="1584" y="10647"/>
                  </a:moveTo>
                  <a:cubicBezTo>
                    <a:pt x="1595" y="10647"/>
                    <a:pt x="1606" y="10648"/>
                    <a:pt x="1617" y="10650"/>
                  </a:cubicBezTo>
                  <a:cubicBezTo>
                    <a:pt x="1686" y="10650"/>
                    <a:pt x="1706" y="10699"/>
                    <a:pt x="1706" y="10699"/>
                  </a:cubicBezTo>
                  <a:cubicBezTo>
                    <a:pt x="1706" y="10699"/>
                    <a:pt x="1696" y="10690"/>
                    <a:pt x="1686" y="10680"/>
                  </a:cubicBezTo>
                  <a:cubicBezTo>
                    <a:pt x="1667" y="10670"/>
                    <a:pt x="1647" y="10670"/>
                    <a:pt x="1617" y="10670"/>
                  </a:cubicBezTo>
                  <a:cubicBezTo>
                    <a:pt x="1567" y="10670"/>
                    <a:pt x="1488" y="10690"/>
                    <a:pt x="1419" y="10729"/>
                  </a:cubicBezTo>
                  <a:cubicBezTo>
                    <a:pt x="1359" y="10759"/>
                    <a:pt x="1290" y="10809"/>
                    <a:pt x="1260" y="10858"/>
                  </a:cubicBezTo>
                  <a:cubicBezTo>
                    <a:pt x="1220" y="10898"/>
                    <a:pt x="1230" y="10947"/>
                    <a:pt x="1230" y="10947"/>
                  </a:cubicBezTo>
                  <a:cubicBezTo>
                    <a:pt x="1230" y="10947"/>
                    <a:pt x="1201" y="10908"/>
                    <a:pt x="1240" y="10848"/>
                  </a:cubicBezTo>
                  <a:cubicBezTo>
                    <a:pt x="1270" y="10789"/>
                    <a:pt x="1329" y="10729"/>
                    <a:pt x="1409" y="10690"/>
                  </a:cubicBezTo>
                  <a:cubicBezTo>
                    <a:pt x="1466" y="10665"/>
                    <a:pt x="1530" y="10647"/>
                    <a:pt x="1584" y="10647"/>
                  </a:cubicBezTo>
                  <a:close/>
                  <a:moveTo>
                    <a:pt x="5434" y="9847"/>
                  </a:moveTo>
                  <a:cubicBezTo>
                    <a:pt x="6595" y="10253"/>
                    <a:pt x="8181" y="10640"/>
                    <a:pt x="10204" y="10937"/>
                  </a:cubicBezTo>
                  <a:cubicBezTo>
                    <a:pt x="10263" y="11126"/>
                    <a:pt x="10343" y="11304"/>
                    <a:pt x="10442" y="11463"/>
                  </a:cubicBezTo>
                  <a:cubicBezTo>
                    <a:pt x="10144" y="11443"/>
                    <a:pt x="9847" y="11413"/>
                    <a:pt x="9559" y="11374"/>
                  </a:cubicBezTo>
                  <a:cubicBezTo>
                    <a:pt x="8350" y="11235"/>
                    <a:pt x="7219" y="11037"/>
                    <a:pt x="6277" y="10789"/>
                  </a:cubicBezTo>
                  <a:cubicBezTo>
                    <a:pt x="5633" y="10620"/>
                    <a:pt x="5087" y="10432"/>
                    <a:pt x="4631" y="10253"/>
                  </a:cubicBezTo>
                  <a:cubicBezTo>
                    <a:pt x="4780" y="10194"/>
                    <a:pt x="4929" y="10134"/>
                    <a:pt x="5077" y="10055"/>
                  </a:cubicBezTo>
                  <a:cubicBezTo>
                    <a:pt x="5196" y="9996"/>
                    <a:pt x="5315" y="9916"/>
                    <a:pt x="5434" y="9847"/>
                  </a:cubicBezTo>
                  <a:close/>
                  <a:moveTo>
                    <a:pt x="12663" y="11235"/>
                  </a:moveTo>
                  <a:lnTo>
                    <a:pt x="12663" y="11235"/>
                  </a:lnTo>
                  <a:cubicBezTo>
                    <a:pt x="13535" y="11314"/>
                    <a:pt x="14457" y="11374"/>
                    <a:pt x="15439" y="11413"/>
                  </a:cubicBezTo>
                  <a:cubicBezTo>
                    <a:pt x="16222" y="11443"/>
                    <a:pt x="16887" y="11493"/>
                    <a:pt x="17452" y="11572"/>
                  </a:cubicBezTo>
                  <a:cubicBezTo>
                    <a:pt x="16562" y="11613"/>
                    <a:pt x="15625" y="11635"/>
                    <a:pt x="14673" y="11635"/>
                  </a:cubicBezTo>
                  <a:cubicBezTo>
                    <a:pt x="14246" y="11635"/>
                    <a:pt x="13816" y="11631"/>
                    <a:pt x="13387" y="11622"/>
                  </a:cubicBezTo>
                  <a:cubicBezTo>
                    <a:pt x="13168" y="11622"/>
                    <a:pt x="12960" y="11612"/>
                    <a:pt x="12752" y="11602"/>
                  </a:cubicBezTo>
                  <a:cubicBezTo>
                    <a:pt x="12722" y="11522"/>
                    <a:pt x="12702" y="11433"/>
                    <a:pt x="12683" y="11334"/>
                  </a:cubicBezTo>
                  <a:cubicBezTo>
                    <a:pt x="12683" y="11294"/>
                    <a:pt x="12673" y="11265"/>
                    <a:pt x="12663" y="11235"/>
                  </a:cubicBezTo>
                  <a:close/>
                  <a:moveTo>
                    <a:pt x="10977" y="9629"/>
                  </a:moveTo>
                  <a:cubicBezTo>
                    <a:pt x="10997" y="9629"/>
                    <a:pt x="11027" y="9639"/>
                    <a:pt x="11066" y="9648"/>
                  </a:cubicBezTo>
                  <a:cubicBezTo>
                    <a:pt x="11146" y="9668"/>
                    <a:pt x="11245" y="9698"/>
                    <a:pt x="11364" y="9767"/>
                  </a:cubicBezTo>
                  <a:cubicBezTo>
                    <a:pt x="11602" y="9906"/>
                    <a:pt x="11879" y="10154"/>
                    <a:pt x="12078" y="10462"/>
                  </a:cubicBezTo>
                  <a:cubicBezTo>
                    <a:pt x="12276" y="10769"/>
                    <a:pt x="12385" y="11126"/>
                    <a:pt x="12464" y="11384"/>
                  </a:cubicBezTo>
                  <a:cubicBezTo>
                    <a:pt x="12504" y="11522"/>
                    <a:pt x="12544" y="11622"/>
                    <a:pt x="12573" y="11701"/>
                  </a:cubicBezTo>
                  <a:cubicBezTo>
                    <a:pt x="12534" y="11632"/>
                    <a:pt x="12494" y="11522"/>
                    <a:pt x="12445" y="11394"/>
                  </a:cubicBezTo>
                  <a:cubicBezTo>
                    <a:pt x="12365" y="11136"/>
                    <a:pt x="12256" y="10779"/>
                    <a:pt x="12048" y="10481"/>
                  </a:cubicBezTo>
                  <a:cubicBezTo>
                    <a:pt x="11850" y="10184"/>
                    <a:pt x="11582" y="9926"/>
                    <a:pt x="11354" y="9787"/>
                  </a:cubicBezTo>
                  <a:cubicBezTo>
                    <a:pt x="11245" y="9718"/>
                    <a:pt x="11136" y="9678"/>
                    <a:pt x="11066" y="9658"/>
                  </a:cubicBezTo>
                  <a:cubicBezTo>
                    <a:pt x="11027" y="9639"/>
                    <a:pt x="10997" y="9639"/>
                    <a:pt x="10977" y="9629"/>
                  </a:cubicBezTo>
                  <a:close/>
                  <a:moveTo>
                    <a:pt x="12574" y="11701"/>
                  </a:moveTo>
                  <a:cubicBezTo>
                    <a:pt x="12593" y="11731"/>
                    <a:pt x="12613" y="11760"/>
                    <a:pt x="12623" y="11780"/>
                  </a:cubicBezTo>
                  <a:cubicBezTo>
                    <a:pt x="12603" y="11760"/>
                    <a:pt x="12593" y="11731"/>
                    <a:pt x="12574" y="11701"/>
                  </a:cubicBezTo>
                  <a:close/>
                  <a:moveTo>
                    <a:pt x="10937" y="9539"/>
                  </a:moveTo>
                  <a:cubicBezTo>
                    <a:pt x="10967" y="9539"/>
                    <a:pt x="10997" y="9539"/>
                    <a:pt x="11046" y="9549"/>
                  </a:cubicBezTo>
                  <a:cubicBezTo>
                    <a:pt x="11136" y="9559"/>
                    <a:pt x="11255" y="9589"/>
                    <a:pt x="11394" y="9648"/>
                  </a:cubicBezTo>
                  <a:cubicBezTo>
                    <a:pt x="11503" y="9698"/>
                    <a:pt x="11622" y="9767"/>
                    <a:pt x="11741" y="9857"/>
                  </a:cubicBezTo>
                  <a:cubicBezTo>
                    <a:pt x="11749" y="9857"/>
                    <a:pt x="11758" y="9864"/>
                    <a:pt x="11760" y="9873"/>
                  </a:cubicBezTo>
                  <a:lnTo>
                    <a:pt x="11760" y="9873"/>
                  </a:lnTo>
                  <a:cubicBezTo>
                    <a:pt x="11760" y="9873"/>
                    <a:pt x="11760" y="9873"/>
                    <a:pt x="11760" y="9873"/>
                  </a:cubicBezTo>
                  <a:lnTo>
                    <a:pt x="11760" y="9873"/>
                  </a:lnTo>
                  <a:cubicBezTo>
                    <a:pt x="11760" y="9874"/>
                    <a:pt x="11760" y="9875"/>
                    <a:pt x="11760" y="9876"/>
                  </a:cubicBezTo>
                  <a:lnTo>
                    <a:pt x="11760" y="9876"/>
                  </a:lnTo>
                  <a:cubicBezTo>
                    <a:pt x="11760" y="9875"/>
                    <a:pt x="11760" y="9874"/>
                    <a:pt x="11760" y="9873"/>
                  </a:cubicBezTo>
                  <a:lnTo>
                    <a:pt x="11760" y="9873"/>
                  </a:lnTo>
                  <a:cubicBezTo>
                    <a:pt x="11787" y="9891"/>
                    <a:pt x="11813" y="9909"/>
                    <a:pt x="11840" y="9936"/>
                  </a:cubicBezTo>
                  <a:cubicBezTo>
                    <a:pt x="11988" y="10065"/>
                    <a:pt x="12127" y="10214"/>
                    <a:pt x="12246" y="10392"/>
                  </a:cubicBezTo>
                  <a:cubicBezTo>
                    <a:pt x="12365" y="10561"/>
                    <a:pt x="12435" y="10759"/>
                    <a:pt x="12494" y="10947"/>
                  </a:cubicBezTo>
                  <a:cubicBezTo>
                    <a:pt x="12554" y="11136"/>
                    <a:pt x="12583" y="11314"/>
                    <a:pt x="12613" y="11463"/>
                  </a:cubicBezTo>
                  <a:cubicBezTo>
                    <a:pt x="12653" y="11622"/>
                    <a:pt x="12683" y="11741"/>
                    <a:pt x="12712" y="11830"/>
                  </a:cubicBezTo>
                  <a:cubicBezTo>
                    <a:pt x="12732" y="11869"/>
                    <a:pt x="12742" y="11899"/>
                    <a:pt x="12762" y="11919"/>
                  </a:cubicBezTo>
                  <a:cubicBezTo>
                    <a:pt x="12742" y="11899"/>
                    <a:pt x="12722" y="11869"/>
                    <a:pt x="12702" y="11830"/>
                  </a:cubicBezTo>
                  <a:cubicBezTo>
                    <a:pt x="12663" y="11751"/>
                    <a:pt x="12613" y="11632"/>
                    <a:pt x="12573" y="11473"/>
                  </a:cubicBezTo>
                  <a:cubicBezTo>
                    <a:pt x="12534" y="11324"/>
                    <a:pt x="12494" y="11146"/>
                    <a:pt x="12435" y="10967"/>
                  </a:cubicBezTo>
                  <a:cubicBezTo>
                    <a:pt x="12375" y="10789"/>
                    <a:pt x="12306" y="10590"/>
                    <a:pt x="12187" y="10432"/>
                  </a:cubicBezTo>
                  <a:cubicBezTo>
                    <a:pt x="11969" y="10085"/>
                    <a:pt x="11641" y="9827"/>
                    <a:pt x="11384" y="9688"/>
                  </a:cubicBezTo>
                  <a:cubicBezTo>
                    <a:pt x="11245" y="9619"/>
                    <a:pt x="11126" y="9579"/>
                    <a:pt x="11046" y="9559"/>
                  </a:cubicBezTo>
                  <a:cubicBezTo>
                    <a:pt x="10997" y="9549"/>
                    <a:pt x="10967" y="9549"/>
                    <a:pt x="10937" y="9539"/>
                  </a:cubicBezTo>
                  <a:close/>
                  <a:moveTo>
                    <a:pt x="10422" y="10164"/>
                  </a:moveTo>
                  <a:cubicBezTo>
                    <a:pt x="10422" y="10164"/>
                    <a:pt x="10442" y="10353"/>
                    <a:pt x="10551" y="10620"/>
                  </a:cubicBezTo>
                  <a:cubicBezTo>
                    <a:pt x="10580" y="10690"/>
                    <a:pt x="10610" y="10759"/>
                    <a:pt x="10650" y="10828"/>
                  </a:cubicBezTo>
                  <a:cubicBezTo>
                    <a:pt x="10670" y="10868"/>
                    <a:pt x="10690" y="10908"/>
                    <a:pt x="10709" y="10947"/>
                  </a:cubicBezTo>
                  <a:cubicBezTo>
                    <a:pt x="10739" y="10977"/>
                    <a:pt x="10759" y="11017"/>
                    <a:pt x="10789" y="11056"/>
                  </a:cubicBezTo>
                  <a:cubicBezTo>
                    <a:pt x="10828" y="11136"/>
                    <a:pt x="10898" y="11195"/>
                    <a:pt x="10947" y="11275"/>
                  </a:cubicBezTo>
                  <a:cubicBezTo>
                    <a:pt x="11017" y="11334"/>
                    <a:pt x="11076" y="11413"/>
                    <a:pt x="11156" y="11463"/>
                  </a:cubicBezTo>
                  <a:cubicBezTo>
                    <a:pt x="11225" y="11532"/>
                    <a:pt x="11304" y="11582"/>
                    <a:pt x="11384" y="11641"/>
                  </a:cubicBezTo>
                  <a:cubicBezTo>
                    <a:pt x="11463" y="11681"/>
                    <a:pt x="11542" y="11731"/>
                    <a:pt x="11622" y="11770"/>
                  </a:cubicBezTo>
                  <a:cubicBezTo>
                    <a:pt x="11770" y="11850"/>
                    <a:pt x="11929" y="11909"/>
                    <a:pt x="12058" y="11959"/>
                  </a:cubicBezTo>
                  <a:cubicBezTo>
                    <a:pt x="12127" y="11988"/>
                    <a:pt x="12187" y="12008"/>
                    <a:pt x="12236" y="12038"/>
                  </a:cubicBezTo>
                  <a:cubicBezTo>
                    <a:pt x="12286" y="12068"/>
                    <a:pt x="12335" y="12088"/>
                    <a:pt x="12365" y="12107"/>
                  </a:cubicBezTo>
                  <a:cubicBezTo>
                    <a:pt x="12405" y="12137"/>
                    <a:pt x="12425" y="12157"/>
                    <a:pt x="12445" y="12177"/>
                  </a:cubicBezTo>
                  <a:cubicBezTo>
                    <a:pt x="12425" y="12157"/>
                    <a:pt x="12405" y="12137"/>
                    <a:pt x="12365" y="12117"/>
                  </a:cubicBezTo>
                  <a:cubicBezTo>
                    <a:pt x="12335" y="12088"/>
                    <a:pt x="12286" y="12068"/>
                    <a:pt x="12236" y="12048"/>
                  </a:cubicBezTo>
                  <a:cubicBezTo>
                    <a:pt x="12177" y="12028"/>
                    <a:pt x="12117" y="12008"/>
                    <a:pt x="12058" y="11979"/>
                  </a:cubicBezTo>
                  <a:cubicBezTo>
                    <a:pt x="11919" y="11929"/>
                    <a:pt x="11770" y="11869"/>
                    <a:pt x="11602" y="11790"/>
                  </a:cubicBezTo>
                  <a:cubicBezTo>
                    <a:pt x="11522" y="11760"/>
                    <a:pt x="11443" y="11711"/>
                    <a:pt x="11364" y="11661"/>
                  </a:cubicBezTo>
                  <a:cubicBezTo>
                    <a:pt x="11284" y="11612"/>
                    <a:pt x="11205" y="11562"/>
                    <a:pt x="11136" y="11493"/>
                  </a:cubicBezTo>
                  <a:cubicBezTo>
                    <a:pt x="11056" y="11433"/>
                    <a:pt x="10997" y="11364"/>
                    <a:pt x="10928" y="11294"/>
                  </a:cubicBezTo>
                  <a:cubicBezTo>
                    <a:pt x="10868" y="11215"/>
                    <a:pt x="10809" y="11146"/>
                    <a:pt x="10759" y="11066"/>
                  </a:cubicBezTo>
                  <a:cubicBezTo>
                    <a:pt x="10739" y="11037"/>
                    <a:pt x="10719" y="10997"/>
                    <a:pt x="10690" y="10957"/>
                  </a:cubicBezTo>
                  <a:cubicBezTo>
                    <a:pt x="10670" y="10918"/>
                    <a:pt x="10650" y="10878"/>
                    <a:pt x="10630" y="10848"/>
                  </a:cubicBezTo>
                  <a:cubicBezTo>
                    <a:pt x="10590" y="10769"/>
                    <a:pt x="10561" y="10699"/>
                    <a:pt x="10541" y="10630"/>
                  </a:cubicBezTo>
                  <a:cubicBezTo>
                    <a:pt x="10432" y="10363"/>
                    <a:pt x="10422" y="10164"/>
                    <a:pt x="10422" y="10164"/>
                  </a:cubicBezTo>
                  <a:close/>
                  <a:moveTo>
                    <a:pt x="4473" y="10303"/>
                  </a:moveTo>
                  <a:cubicBezTo>
                    <a:pt x="4939" y="10541"/>
                    <a:pt x="5524" y="10799"/>
                    <a:pt x="6208" y="11027"/>
                  </a:cubicBezTo>
                  <a:cubicBezTo>
                    <a:pt x="7140" y="11354"/>
                    <a:pt x="8270" y="11651"/>
                    <a:pt x="9490" y="11889"/>
                  </a:cubicBezTo>
                  <a:cubicBezTo>
                    <a:pt x="10055" y="11998"/>
                    <a:pt x="10640" y="12098"/>
                    <a:pt x="11235" y="12187"/>
                  </a:cubicBezTo>
                  <a:cubicBezTo>
                    <a:pt x="11304" y="12226"/>
                    <a:pt x="11384" y="12266"/>
                    <a:pt x="11453" y="12306"/>
                  </a:cubicBezTo>
                  <a:cubicBezTo>
                    <a:pt x="11661" y="12415"/>
                    <a:pt x="11840" y="12504"/>
                    <a:pt x="11929" y="12623"/>
                  </a:cubicBezTo>
                  <a:cubicBezTo>
                    <a:pt x="11979" y="12692"/>
                    <a:pt x="12008" y="12742"/>
                    <a:pt x="12038" y="12802"/>
                  </a:cubicBezTo>
                  <a:cubicBezTo>
                    <a:pt x="10858" y="12752"/>
                    <a:pt x="9698" y="12663"/>
                    <a:pt x="8607" y="12514"/>
                  </a:cubicBezTo>
                  <a:cubicBezTo>
                    <a:pt x="7308" y="12336"/>
                    <a:pt x="6119" y="12088"/>
                    <a:pt x="5117" y="11770"/>
                  </a:cubicBezTo>
                  <a:cubicBezTo>
                    <a:pt x="4116" y="11463"/>
                    <a:pt x="3313" y="11086"/>
                    <a:pt x="2797" y="10759"/>
                  </a:cubicBezTo>
                  <a:cubicBezTo>
                    <a:pt x="2787" y="10759"/>
                    <a:pt x="2777" y="10749"/>
                    <a:pt x="2767" y="10739"/>
                  </a:cubicBezTo>
                  <a:cubicBezTo>
                    <a:pt x="2965" y="10640"/>
                    <a:pt x="3243" y="10581"/>
                    <a:pt x="3560" y="10521"/>
                  </a:cubicBezTo>
                  <a:cubicBezTo>
                    <a:pt x="3828" y="10471"/>
                    <a:pt x="4145" y="10412"/>
                    <a:pt x="4473" y="10303"/>
                  </a:cubicBezTo>
                  <a:close/>
                  <a:moveTo>
                    <a:pt x="12814" y="12699"/>
                  </a:moveTo>
                  <a:cubicBezTo>
                    <a:pt x="12830" y="12699"/>
                    <a:pt x="12843" y="12704"/>
                    <a:pt x="12851" y="12712"/>
                  </a:cubicBezTo>
                  <a:cubicBezTo>
                    <a:pt x="12831" y="12712"/>
                    <a:pt x="12802" y="12722"/>
                    <a:pt x="12782" y="12742"/>
                  </a:cubicBezTo>
                  <a:cubicBezTo>
                    <a:pt x="12752" y="12762"/>
                    <a:pt x="12742" y="12792"/>
                    <a:pt x="12732" y="12821"/>
                  </a:cubicBezTo>
                  <a:lnTo>
                    <a:pt x="12692" y="12821"/>
                  </a:lnTo>
                  <a:cubicBezTo>
                    <a:pt x="12692" y="12792"/>
                    <a:pt x="12712" y="12752"/>
                    <a:pt x="12742" y="12732"/>
                  </a:cubicBezTo>
                  <a:cubicBezTo>
                    <a:pt x="12765" y="12709"/>
                    <a:pt x="12792" y="12699"/>
                    <a:pt x="12814" y="12699"/>
                  </a:cubicBezTo>
                  <a:close/>
                  <a:moveTo>
                    <a:pt x="12851" y="12792"/>
                  </a:moveTo>
                  <a:cubicBezTo>
                    <a:pt x="12841" y="12802"/>
                    <a:pt x="12841" y="12811"/>
                    <a:pt x="12821" y="12821"/>
                  </a:cubicBezTo>
                  <a:lnTo>
                    <a:pt x="12811" y="12821"/>
                  </a:lnTo>
                  <a:cubicBezTo>
                    <a:pt x="12811" y="12811"/>
                    <a:pt x="12821" y="12802"/>
                    <a:pt x="12831" y="12802"/>
                  </a:cubicBezTo>
                  <a:cubicBezTo>
                    <a:pt x="12831" y="12792"/>
                    <a:pt x="12841" y="12792"/>
                    <a:pt x="12851" y="12792"/>
                  </a:cubicBezTo>
                  <a:close/>
                  <a:moveTo>
                    <a:pt x="13377" y="12445"/>
                  </a:moveTo>
                  <a:cubicBezTo>
                    <a:pt x="14913" y="12593"/>
                    <a:pt x="16450" y="12683"/>
                    <a:pt x="17848" y="12722"/>
                  </a:cubicBezTo>
                  <a:cubicBezTo>
                    <a:pt x="16636" y="12787"/>
                    <a:pt x="15323" y="12839"/>
                    <a:pt x="13975" y="12839"/>
                  </a:cubicBezTo>
                  <a:cubicBezTo>
                    <a:pt x="13681" y="12839"/>
                    <a:pt x="13386" y="12837"/>
                    <a:pt x="13089" y="12831"/>
                  </a:cubicBezTo>
                  <a:cubicBezTo>
                    <a:pt x="13297" y="12643"/>
                    <a:pt x="13367" y="12524"/>
                    <a:pt x="13377" y="12445"/>
                  </a:cubicBezTo>
                  <a:close/>
                  <a:moveTo>
                    <a:pt x="12835" y="12671"/>
                  </a:moveTo>
                  <a:cubicBezTo>
                    <a:pt x="12876" y="12671"/>
                    <a:pt x="12891" y="12692"/>
                    <a:pt x="12891" y="12692"/>
                  </a:cubicBezTo>
                  <a:cubicBezTo>
                    <a:pt x="12891" y="12692"/>
                    <a:pt x="12874" y="12676"/>
                    <a:pt x="12845" y="12676"/>
                  </a:cubicBezTo>
                  <a:cubicBezTo>
                    <a:pt x="12835" y="12676"/>
                    <a:pt x="12824" y="12678"/>
                    <a:pt x="12811" y="12683"/>
                  </a:cubicBezTo>
                  <a:cubicBezTo>
                    <a:pt x="12772" y="12683"/>
                    <a:pt x="12712" y="12722"/>
                    <a:pt x="12683" y="12782"/>
                  </a:cubicBezTo>
                  <a:cubicBezTo>
                    <a:pt x="12673" y="12811"/>
                    <a:pt x="12663" y="12841"/>
                    <a:pt x="12683" y="12861"/>
                  </a:cubicBezTo>
                  <a:cubicBezTo>
                    <a:pt x="12692" y="12871"/>
                    <a:pt x="12712" y="12881"/>
                    <a:pt x="12722" y="12881"/>
                  </a:cubicBezTo>
                  <a:cubicBezTo>
                    <a:pt x="12722" y="12881"/>
                    <a:pt x="12722" y="12881"/>
                    <a:pt x="12722" y="12891"/>
                  </a:cubicBezTo>
                  <a:cubicBezTo>
                    <a:pt x="12712" y="12891"/>
                    <a:pt x="12692" y="12891"/>
                    <a:pt x="12683" y="12871"/>
                  </a:cubicBezTo>
                  <a:cubicBezTo>
                    <a:pt x="12653" y="12851"/>
                    <a:pt x="12653" y="12802"/>
                    <a:pt x="12673" y="12772"/>
                  </a:cubicBezTo>
                  <a:cubicBezTo>
                    <a:pt x="12702" y="12712"/>
                    <a:pt x="12762" y="12673"/>
                    <a:pt x="12811" y="12673"/>
                  </a:cubicBezTo>
                  <a:cubicBezTo>
                    <a:pt x="12820" y="12671"/>
                    <a:pt x="12828" y="12671"/>
                    <a:pt x="12835" y="12671"/>
                  </a:cubicBezTo>
                  <a:close/>
                  <a:moveTo>
                    <a:pt x="12861" y="12891"/>
                  </a:moveTo>
                  <a:cubicBezTo>
                    <a:pt x="12861" y="12891"/>
                    <a:pt x="12841" y="12901"/>
                    <a:pt x="12811" y="12930"/>
                  </a:cubicBezTo>
                  <a:cubicBezTo>
                    <a:pt x="12811" y="12930"/>
                    <a:pt x="12811" y="12921"/>
                    <a:pt x="12811" y="12921"/>
                  </a:cubicBezTo>
                  <a:cubicBezTo>
                    <a:pt x="12841" y="12901"/>
                    <a:pt x="12861" y="12891"/>
                    <a:pt x="12861" y="12891"/>
                  </a:cubicBezTo>
                  <a:close/>
                  <a:moveTo>
                    <a:pt x="12802" y="12772"/>
                  </a:moveTo>
                  <a:lnTo>
                    <a:pt x="12802" y="12772"/>
                  </a:lnTo>
                  <a:cubicBezTo>
                    <a:pt x="12801" y="12772"/>
                    <a:pt x="12782" y="12792"/>
                    <a:pt x="12772" y="12841"/>
                  </a:cubicBezTo>
                  <a:cubicBezTo>
                    <a:pt x="12772" y="12881"/>
                    <a:pt x="12782" y="12950"/>
                    <a:pt x="12821" y="12990"/>
                  </a:cubicBezTo>
                  <a:cubicBezTo>
                    <a:pt x="12861" y="13040"/>
                    <a:pt x="12911" y="13079"/>
                    <a:pt x="12950" y="13079"/>
                  </a:cubicBezTo>
                  <a:cubicBezTo>
                    <a:pt x="12960" y="13081"/>
                    <a:pt x="12969" y="13082"/>
                    <a:pt x="12978" y="13082"/>
                  </a:cubicBezTo>
                  <a:cubicBezTo>
                    <a:pt x="13010" y="13082"/>
                    <a:pt x="13030" y="13069"/>
                    <a:pt x="13030" y="13069"/>
                  </a:cubicBezTo>
                  <a:lnTo>
                    <a:pt x="13030" y="13069"/>
                  </a:lnTo>
                  <a:cubicBezTo>
                    <a:pt x="13030" y="13069"/>
                    <a:pt x="13010" y="13099"/>
                    <a:pt x="12950" y="13099"/>
                  </a:cubicBezTo>
                  <a:cubicBezTo>
                    <a:pt x="12945" y="13100"/>
                    <a:pt x="12940" y="13101"/>
                    <a:pt x="12934" y="13101"/>
                  </a:cubicBezTo>
                  <a:cubicBezTo>
                    <a:pt x="12888" y="13101"/>
                    <a:pt x="12836" y="13064"/>
                    <a:pt x="12792" y="13020"/>
                  </a:cubicBezTo>
                  <a:cubicBezTo>
                    <a:pt x="12752" y="12960"/>
                    <a:pt x="12742" y="12881"/>
                    <a:pt x="12752" y="12831"/>
                  </a:cubicBezTo>
                  <a:cubicBezTo>
                    <a:pt x="12772" y="12782"/>
                    <a:pt x="12801" y="12772"/>
                    <a:pt x="12802" y="12772"/>
                  </a:cubicBezTo>
                  <a:close/>
                  <a:moveTo>
                    <a:pt x="10372" y="9767"/>
                  </a:moveTo>
                  <a:cubicBezTo>
                    <a:pt x="10382" y="9777"/>
                    <a:pt x="10392" y="9787"/>
                    <a:pt x="10402" y="9787"/>
                  </a:cubicBezTo>
                  <a:cubicBezTo>
                    <a:pt x="10333" y="9946"/>
                    <a:pt x="10283" y="10273"/>
                    <a:pt x="10521" y="10789"/>
                  </a:cubicBezTo>
                  <a:cubicBezTo>
                    <a:pt x="11066" y="11998"/>
                    <a:pt x="12157" y="11929"/>
                    <a:pt x="12395" y="12256"/>
                  </a:cubicBezTo>
                  <a:cubicBezTo>
                    <a:pt x="12633" y="12573"/>
                    <a:pt x="12484" y="12841"/>
                    <a:pt x="12564" y="12950"/>
                  </a:cubicBezTo>
                  <a:cubicBezTo>
                    <a:pt x="12577" y="12969"/>
                    <a:pt x="12602" y="12976"/>
                    <a:pt x="12631" y="12976"/>
                  </a:cubicBezTo>
                  <a:cubicBezTo>
                    <a:pt x="12665" y="12976"/>
                    <a:pt x="12705" y="12966"/>
                    <a:pt x="12742" y="12950"/>
                  </a:cubicBezTo>
                  <a:cubicBezTo>
                    <a:pt x="12742" y="12960"/>
                    <a:pt x="12742" y="12970"/>
                    <a:pt x="12752" y="12970"/>
                  </a:cubicBezTo>
                  <a:cubicBezTo>
                    <a:pt x="12630" y="13060"/>
                    <a:pt x="12434" y="13176"/>
                    <a:pt x="12340" y="13176"/>
                  </a:cubicBezTo>
                  <a:cubicBezTo>
                    <a:pt x="12320" y="13176"/>
                    <a:pt x="12305" y="13171"/>
                    <a:pt x="12296" y="13158"/>
                  </a:cubicBezTo>
                  <a:cubicBezTo>
                    <a:pt x="12217" y="13049"/>
                    <a:pt x="12246" y="12881"/>
                    <a:pt x="12008" y="12554"/>
                  </a:cubicBezTo>
                  <a:cubicBezTo>
                    <a:pt x="11770" y="12236"/>
                    <a:pt x="11046" y="12127"/>
                    <a:pt x="10610" y="11532"/>
                  </a:cubicBezTo>
                  <a:cubicBezTo>
                    <a:pt x="10580" y="11503"/>
                    <a:pt x="10561" y="11463"/>
                    <a:pt x="10531" y="11423"/>
                  </a:cubicBezTo>
                  <a:cubicBezTo>
                    <a:pt x="10442" y="11284"/>
                    <a:pt x="10372" y="11116"/>
                    <a:pt x="10313" y="10957"/>
                  </a:cubicBezTo>
                  <a:cubicBezTo>
                    <a:pt x="10283" y="10848"/>
                    <a:pt x="10253" y="10739"/>
                    <a:pt x="10243" y="10640"/>
                  </a:cubicBezTo>
                  <a:cubicBezTo>
                    <a:pt x="10233" y="10590"/>
                    <a:pt x="10224" y="10551"/>
                    <a:pt x="10224" y="10501"/>
                  </a:cubicBezTo>
                  <a:cubicBezTo>
                    <a:pt x="10214" y="10412"/>
                    <a:pt x="10214" y="10333"/>
                    <a:pt x="10224" y="10243"/>
                  </a:cubicBezTo>
                  <a:cubicBezTo>
                    <a:pt x="10233" y="10055"/>
                    <a:pt x="10283" y="9896"/>
                    <a:pt x="10372" y="9767"/>
                  </a:cubicBezTo>
                  <a:close/>
                  <a:moveTo>
                    <a:pt x="21586" y="8528"/>
                  </a:moveTo>
                  <a:cubicBezTo>
                    <a:pt x="21587" y="8528"/>
                    <a:pt x="21755" y="8588"/>
                    <a:pt x="22043" y="8707"/>
                  </a:cubicBezTo>
                  <a:cubicBezTo>
                    <a:pt x="22340" y="8835"/>
                    <a:pt x="22757" y="9004"/>
                    <a:pt x="23242" y="9252"/>
                  </a:cubicBezTo>
                  <a:cubicBezTo>
                    <a:pt x="23728" y="9500"/>
                    <a:pt x="24293" y="9797"/>
                    <a:pt x="24849" y="10194"/>
                  </a:cubicBezTo>
                  <a:cubicBezTo>
                    <a:pt x="25136" y="10392"/>
                    <a:pt x="25414" y="10610"/>
                    <a:pt x="25672" y="10868"/>
                  </a:cubicBezTo>
                  <a:cubicBezTo>
                    <a:pt x="25801" y="10997"/>
                    <a:pt x="25919" y="11146"/>
                    <a:pt x="26029" y="11304"/>
                  </a:cubicBezTo>
                  <a:cubicBezTo>
                    <a:pt x="26128" y="11473"/>
                    <a:pt x="26217" y="11661"/>
                    <a:pt x="26227" y="11860"/>
                  </a:cubicBezTo>
                  <a:cubicBezTo>
                    <a:pt x="26227" y="11909"/>
                    <a:pt x="26227" y="11959"/>
                    <a:pt x="26217" y="12018"/>
                  </a:cubicBezTo>
                  <a:cubicBezTo>
                    <a:pt x="26217" y="12068"/>
                    <a:pt x="26217" y="12127"/>
                    <a:pt x="26197" y="12167"/>
                  </a:cubicBezTo>
                  <a:lnTo>
                    <a:pt x="26148" y="12316"/>
                  </a:lnTo>
                  <a:cubicBezTo>
                    <a:pt x="26138" y="12365"/>
                    <a:pt x="26108" y="12405"/>
                    <a:pt x="26088" y="12445"/>
                  </a:cubicBezTo>
                  <a:cubicBezTo>
                    <a:pt x="25999" y="12623"/>
                    <a:pt x="25880" y="12772"/>
                    <a:pt x="25751" y="12901"/>
                  </a:cubicBezTo>
                  <a:cubicBezTo>
                    <a:pt x="25483" y="13158"/>
                    <a:pt x="25186" y="13357"/>
                    <a:pt x="24888" y="13535"/>
                  </a:cubicBezTo>
                  <a:cubicBezTo>
                    <a:pt x="24283" y="13862"/>
                    <a:pt x="23679" y="14061"/>
                    <a:pt x="23153" y="14229"/>
                  </a:cubicBezTo>
                  <a:cubicBezTo>
                    <a:pt x="22895" y="14299"/>
                    <a:pt x="22657" y="14368"/>
                    <a:pt x="22439" y="14418"/>
                  </a:cubicBezTo>
                  <a:cubicBezTo>
                    <a:pt x="22231" y="14457"/>
                    <a:pt x="22043" y="14507"/>
                    <a:pt x="21884" y="14537"/>
                  </a:cubicBezTo>
                  <a:cubicBezTo>
                    <a:pt x="21577" y="14596"/>
                    <a:pt x="21398" y="14626"/>
                    <a:pt x="21398" y="14626"/>
                  </a:cubicBezTo>
                  <a:cubicBezTo>
                    <a:pt x="21398" y="14626"/>
                    <a:pt x="21577" y="14576"/>
                    <a:pt x="21874" y="14497"/>
                  </a:cubicBezTo>
                  <a:cubicBezTo>
                    <a:pt x="22033" y="14467"/>
                    <a:pt x="22211" y="14408"/>
                    <a:pt x="22429" y="14348"/>
                  </a:cubicBezTo>
                  <a:cubicBezTo>
                    <a:pt x="22638" y="14289"/>
                    <a:pt x="22866" y="14210"/>
                    <a:pt x="23123" y="14130"/>
                  </a:cubicBezTo>
                  <a:cubicBezTo>
                    <a:pt x="23381" y="14041"/>
                    <a:pt x="23659" y="13942"/>
                    <a:pt x="23936" y="13823"/>
                  </a:cubicBezTo>
                  <a:cubicBezTo>
                    <a:pt x="24224" y="13704"/>
                    <a:pt x="24512" y="13555"/>
                    <a:pt x="24809" y="13396"/>
                  </a:cubicBezTo>
                  <a:cubicBezTo>
                    <a:pt x="25097" y="13218"/>
                    <a:pt x="25384" y="13030"/>
                    <a:pt x="25632" y="12782"/>
                  </a:cubicBezTo>
                  <a:cubicBezTo>
                    <a:pt x="25751" y="12653"/>
                    <a:pt x="25860" y="12514"/>
                    <a:pt x="25939" y="12365"/>
                  </a:cubicBezTo>
                  <a:cubicBezTo>
                    <a:pt x="25959" y="12326"/>
                    <a:pt x="25979" y="12286"/>
                    <a:pt x="25989" y="12246"/>
                  </a:cubicBezTo>
                  <a:lnTo>
                    <a:pt x="26029" y="12127"/>
                  </a:lnTo>
                  <a:cubicBezTo>
                    <a:pt x="26048" y="12088"/>
                    <a:pt x="26038" y="12048"/>
                    <a:pt x="26048" y="12008"/>
                  </a:cubicBezTo>
                  <a:cubicBezTo>
                    <a:pt x="26048" y="11969"/>
                    <a:pt x="26058" y="11929"/>
                    <a:pt x="26048" y="11879"/>
                  </a:cubicBezTo>
                  <a:cubicBezTo>
                    <a:pt x="26048" y="11711"/>
                    <a:pt x="25969" y="11552"/>
                    <a:pt x="25880" y="11403"/>
                  </a:cubicBezTo>
                  <a:cubicBezTo>
                    <a:pt x="25791" y="11255"/>
                    <a:pt x="25682" y="11116"/>
                    <a:pt x="25553" y="10987"/>
                  </a:cubicBezTo>
                  <a:cubicBezTo>
                    <a:pt x="25315" y="10739"/>
                    <a:pt x="25037" y="10521"/>
                    <a:pt x="24769" y="10323"/>
                  </a:cubicBezTo>
                  <a:cubicBezTo>
                    <a:pt x="24214" y="9926"/>
                    <a:pt x="23669" y="9599"/>
                    <a:pt x="23193" y="9341"/>
                  </a:cubicBezTo>
                  <a:cubicBezTo>
                    <a:pt x="22717" y="9083"/>
                    <a:pt x="22320" y="8875"/>
                    <a:pt x="22033" y="8746"/>
                  </a:cubicBezTo>
                  <a:cubicBezTo>
                    <a:pt x="21745" y="8607"/>
                    <a:pt x="21587" y="8528"/>
                    <a:pt x="21586" y="8528"/>
                  </a:cubicBezTo>
                  <a:close/>
                  <a:moveTo>
                    <a:pt x="3313" y="8746"/>
                  </a:moveTo>
                  <a:cubicBezTo>
                    <a:pt x="3322" y="8766"/>
                    <a:pt x="3342" y="8786"/>
                    <a:pt x="3362" y="8796"/>
                  </a:cubicBezTo>
                  <a:cubicBezTo>
                    <a:pt x="3203" y="8944"/>
                    <a:pt x="3055" y="9083"/>
                    <a:pt x="2916" y="9212"/>
                  </a:cubicBezTo>
                  <a:cubicBezTo>
                    <a:pt x="2678" y="9450"/>
                    <a:pt x="2480" y="9639"/>
                    <a:pt x="2281" y="9748"/>
                  </a:cubicBezTo>
                  <a:cubicBezTo>
                    <a:pt x="1974" y="9906"/>
                    <a:pt x="1786" y="9956"/>
                    <a:pt x="1647" y="9996"/>
                  </a:cubicBezTo>
                  <a:cubicBezTo>
                    <a:pt x="1558" y="10015"/>
                    <a:pt x="1488" y="10035"/>
                    <a:pt x="1409" y="10075"/>
                  </a:cubicBezTo>
                  <a:cubicBezTo>
                    <a:pt x="1220" y="10174"/>
                    <a:pt x="1290" y="10481"/>
                    <a:pt x="1369" y="10690"/>
                  </a:cubicBezTo>
                  <a:cubicBezTo>
                    <a:pt x="1230" y="10769"/>
                    <a:pt x="1151" y="10888"/>
                    <a:pt x="1191" y="10967"/>
                  </a:cubicBezTo>
                  <a:cubicBezTo>
                    <a:pt x="1210" y="11007"/>
                    <a:pt x="1260" y="11027"/>
                    <a:pt x="1329" y="11027"/>
                  </a:cubicBezTo>
                  <a:cubicBezTo>
                    <a:pt x="1379" y="11027"/>
                    <a:pt x="1448" y="11017"/>
                    <a:pt x="1518" y="10977"/>
                  </a:cubicBezTo>
                  <a:cubicBezTo>
                    <a:pt x="1617" y="11126"/>
                    <a:pt x="1756" y="11294"/>
                    <a:pt x="1905" y="11294"/>
                  </a:cubicBezTo>
                  <a:cubicBezTo>
                    <a:pt x="1944" y="11294"/>
                    <a:pt x="1974" y="11284"/>
                    <a:pt x="2004" y="11275"/>
                  </a:cubicBezTo>
                  <a:cubicBezTo>
                    <a:pt x="2073" y="11235"/>
                    <a:pt x="2133" y="11185"/>
                    <a:pt x="2202" y="11126"/>
                  </a:cubicBezTo>
                  <a:cubicBezTo>
                    <a:pt x="2301" y="11037"/>
                    <a:pt x="2440" y="10928"/>
                    <a:pt x="2698" y="10779"/>
                  </a:cubicBezTo>
                  <a:cubicBezTo>
                    <a:pt x="2718" y="10789"/>
                    <a:pt x="2737" y="10809"/>
                    <a:pt x="2757" y="10818"/>
                  </a:cubicBezTo>
                  <a:cubicBezTo>
                    <a:pt x="3263" y="11195"/>
                    <a:pt x="4046" y="11622"/>
                    <a:pt x="5038" y="12008"/>
                  </a:cubicBezTo>
                  <a:cubicBezTo>
                    <a:pt x="6029" y="12405"/>
                    <a:pt x="7219" y="12752"/>
                    <a:pt x="8518" y="13020"/>
                  </a:cubicBezTo>
                  <a:cubicBezTo>
                    <a:pt x="9817" y="13297"/>
                    <a:pt x="11225" y="13496"/>
                    <a:pt x="12633" y="13634"/>
                  </a:cubicBezTo>
                  <a:cubicBezTo>
                    <a:pt x="14200" y="13793"/>
                    <a:pt x="15776" y="13872"/>
                    <a:pt x="17234" y="13902"/>
                  </a:cubicBezTo>
                  <a:cubicBezTo>
                    <a:pt x="15868" y="14011"/>
                    <a:pt x="14244" y="14103"/>
                    <a:pt x="12549" y="14103"/>
                  </a:cubicBezTo>
                  <a:cubicBezTo>
                    <a:pt x="11919" y="14103"/>
                    <a:pt x="11280" y="14090"/>
                    <a:pt x="10640" y="14061"/>
                  </a:cubicBezTo>
                  <a:cubicBezTo>
                    <a:pt x="9341" y="14001"/>
                    <a:pt x="8042" y="13882"/>
                    <a:pt x="6842" y="13674"/>
                  </a:cubicBezTo>
                  <a:cubicBezTo>
                    <a:pt x="5653" y="13456"/>
                    <a:pt x="4542" y="13158"/>
                    <a:pt x="3640" y="12782"/>
                  </a:cubicBezTo>
                  <a:cubicBezTo>
                    <a:pt x="2737" y="12415"/>
                    <a:pt x="2043" y="11959"/>
                    <a:pt x="1627" y="11562"/>
                  </a:cubicBezTo>
                  <a:cubicBezTo>
                    <a:pt x="1419" y="11364"/>
                    <a:pt x="1280" y="11175"/>
                    <a:pt x="1201" y="11047"/>
                  </a:cubicBezTo>
                  <a:cubicBezTo>
                    <a:pt x="1181" y="11007"/>
                    <a:pt x="1161" y="10977"/>
                    <a:pt x="1151" y="10957"/>
                  </a:cubicBezTo>
                  <a:lnTo>
                    <a:pt x="1141" y="10947"/>
                  </a:lnTo>
                  <a:cubicBezTo>
                    <a:pt x="1135" y="10944"/>
                    <a:pt x="1133" y="10943"/>
                    <a:pt x="1132" y="10943"/>
                  </a:cubicBezTo>
                  <a:lnTo>
                    <a:pt x="1132" y="10943"/>
                  </a:lnTo>
                  <a:cubicBezTo>
                    <a:pt x="1130" y="10943"/>
                    <a:pt x="1138" y="10950"/>
                    <a:pt x="1131" y="10957"/>
                  </a:cubicBezTo>
                  <a:lnTo>
                    <a:pt x="1141" y="10977"/>
                  </a:lnTo>
                  <a:cubicBezTo>
                    <a:pt x="1141" y="10987"/>
                    <a:pt x="1141" y="10997"/>
                    <a:pt x="1151" y="11007"/>
                  </a:cubicBezTo>
                  <a:cubicBezTo>
                    <a:pt x="1151" y="10997"/>
                    <a:pt x="1151" y="10987"/>
                    <a:pt x="1151" y="10977"/>
                  </a:cubicBezTo>
                  <a:cubicBezTo>
                    <a:pt x="1161" y="10997"/>
                    <a:pt x="1171" y="11027"/>
                    <a:pt x="1181" y="11056"/>
                  </a:cubicBezTo>
                  <a:cubicBezTo>
                    <a:pt x="1260" y="11195"/>
                    <a:pt x="1389" y="11394"/>
                    <a:pt x="1587" y="11612"/>
                  </a:cubicBezTo>
                  <a:cubicBezTo>
                    <a:pt x="1974" y="12048"/>
                    <a:pt x="2648" y="12564"/>
                    <a:pt x="3541" y="13020"/>
                  </a:cubicBezTo>
                  <a:cubicBezTo>
                    <a:pt x="4433" y="13476"/>
                    <a:pt x="5534" y="13862"/>
                    <a:pt x="6743" y="14180"/>
                  </a:cubicBezTo>
                  <a:cubicBezTo>
                    <a:pt x="7953" y="14487"/>
                    <a:pt x="9262" y="14715"/>
                    <a:pt x="10571" y="14874"/>
                  </a:cubicBezTo>
                  <a:cubicBezTo>
                    <a:pt x="11909" y="15042"/>
                    <a:pt x="13248" y="15132"/>
                    <a:pt x="14507" y="15191"/>
                  </a:cubicBezTo>
                  <a:cubicBezTo>
                    <a:pt x="14071" y="15241"/>
                    <a:pt x="13644" y="15270"/>
                    <a:pt x="13238" y="15270"/>
                  </a:cubicBezTo>
                  <a:cubicBezTo>
                    <a:pt x="4383" y="15211"/>
                    <a:pt x="536" y="13377"/>
                    <a:pt x="536" y="11354"/>
                  </a:cubicBezTo>
                  <a:cubicBezTo>
                    <a:pt x="536" y="10412"/>
                    <a:pt x="2103" y="9391"/>
                    <a:pt x="3313" y="8746"/>
                  </a:cubicBezTo>
                  <a:close/>
                  <a:moveTo>
                    <a:pt x="12484" y="1"/>
                  </a:moveTo>
                  <a:cubicBezTo>
                    <a:pt x="10343" y="1"/>
                    <a:pt x="6664" y="586"/>
                    <a:pt x="5315" y="2202"/>
                  </a:cubicBezTo>
                  <a:cubicBezTo>
                    <a:pt x="4294" y="3432"/>
                    <a:pt x="4155" y="6604"/>
                    <a:pt x="4136" y="7735"/>
                  </a:cubicBezTo>
                  <a:cubicBezTo>
                    <a:pt x="3739" y="7913"/>
                    <a:pt x="3035" y="8250"/>
                    <a:pt x="2331" y="8677"/>
                  </a:cubicBezTo>
                  <a:cubicBezTo>
                    <a:pt x="764" y="9629"/>
                    <a:pt x="1" y="10501"/>
                    <a:pt x="1" y="11354"/>
                  </a:cubicBezTo>
                  <a:cubicBezTo>
                    <a:pt x="1" y="12296"/>
                    <a:pt x="616" y="13625"/>
                    <a:pt x="3501" y="14606"/>
                  </a:cubicBezTo>
                  <a:cubicBezTo>
                    <a:pt x="5900" y="15409"/>
                    <a:pt x="9321" y="15826"/>
                    <a:pt x="13684" y="15826"/>
                  </a:cubicBezTo>
                  <a:cubicBezTo>
                    <a:pt x="20198" y="15826"/>
                    <a:pt x="24908" y="14765"/>
                    <a:pt x="26276" y="12990"/>
                  </a:cubicBezTo>
                  <a:cubicBezTo>
                    <a:pt x="26703" y="12435"/>
                    <a:pt x="26703" y="11939"/>
                    <a:pt x="26633" y="11622"/>
                  </a:cubicBezTo>
                  <a:cubicBezTo>
                    <a:pt x="26286" y="10075"/>
                    <a:pt x="23123" y="8597"/>
                    <a:pt x="22023" y="8122"/>
                  </a:cubicBezTo>
                  <a:cubicBezTo>
                    <a:pt x="21715" y="6991"/>
                    <a:pt x="20605" y="3094"/>
                    <a:pt x="19871" y="1954"/>
                  </a:cubicBezTo>
                  <a:cubicBezTo>
                    <a:pt x="18612" y="21"/>
                    <a:pt x="12732" y="1"/>
                    <a:pt x="12484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" name="Google Shape;5521;p43">
              <a:extLst>
                <a:ext uri="{FF2B5EF4-FFF2-40B4-BE49-F238E27FC236}">
                  <a16:creationId xmlns:a16="http://schemas.microsoft.com/office/drawing/2014/main" id="{B24A6486-69C9-8CAD-5B84-78F8570A6E94}"/>
                </a:ext>
              </a:extLst>
            </p:cNvPr>
            <p:cNvSpPr/>
            <p:nvPr/>
          </p:nvSpPr>
          <p:spPr>
            <a:xfrm>
              <a:off x="5409175" y="1548313"/>
              <a:ext cx="2574770" cy="1525982"/>
            </a:xfrm>
            <a:custGeom>
              <a:avLst/>
              <a:gdLst/>
              <a:ahLst/>
              <a:cxnLst/>
              <a:rect l="l" t="t" r="r" b="b"/>
              <a:pathLst>
                <a:path w="26703" h="15826" extrusionOk="0">
                  <a:moveTo>
                    <a:pt x="6872" y="1835"/>
                  </a:moveTo>
                  <a:cubicBezTo>
                    <a:pt x="6872" y="1835"/>
                    <a:pt x="7051" y="1865"/>
                    <a:pt x="7358" y="1915"/>
                  </a:cubicBezTo>
                  <a:cubicBezTo>
                    <a:pt x="7665" y="1964"/>
                    <a:pt x="8102" y="2033"/>
                    <a:pt x="8627" y="2103"/>
                  </a:cubicBezTo>
                  <a:cubicBezTo>
                    <a:pt x="8895" y="2143"/>
                    <a:pt x="9172" y="2172"/>
                    <a:pt x="9480" y="2212"/>
                  </a:cubicBezTo>
                  <a:cubicBezTo>
                    <a:pt x="9777" y="2252"/>
                    <a:pt x="10095" y="2291"/>
                    <a:pt x="10422" y="2331"/>
                  </a:cubicBezTo>
                  <a:cubicBezTo>
                    <a:pt x="10749" y="2371"/>
                    <a:pt x="11096" y="2390"/>
                    <a:pt x="11443" y="2420"/>
                  </a:cubicBezTo>
                  <a:cubicBezTo>
                    <a:pt x="11780" y="2460"/>
                    <a:pt x="12137" y="2480"/>
                    <a:pt x="12484" y="2500"/>
                  </a:cubicBezTo>
                  <a:cubicBezTo>
                    <a:pt x="12841" y="2519"/>
                    <a:pt x="13188" y="2539"/>
                    <a:pt x="13535" y="2549"/>
                  </a:cubicBezTo>
                  <a:cubicBezTo>
                    <a:pt x="13813" y="2549"/>
                    <a:pt x="14084" y="2562"/>
                    <a:pt x="14354" y="2562"/>
                  </a:cubicBezTo>
                  <a:cubicBezTo>
                    <a:pt x="14422" y="2562"/>
                    <a:pt x="14489" y="2561"/>
                    <a:pt x="14557" y="2559"/>
                  </a:cubicBezTo>
                  <a:cubicBezTo>
                    <a:pt x="14715" y="2559"/>
                    <a:pt x="14884" y="2549"/>
                    <a:pt x="15042" y="2549"/>
                  </a:cubicBezTo>
                  <a:cubicBezTo>
                    <a:pt x="15201" y="2549"/>
                    <a:pt x="15350" y="2549"/>
                    <a:pt x="15498" y="2539"/>
                  </a:cubicBezTo>
                  <a:cubicBezTo>
                    <a:pt x="15806" y="2509"/>
                    <a:pt x="16093" y="2509"/>
                    <a:pt x="16351" y="2490"/>
                  </a:cubicBezTo>
                  <a:cubicBezTo>
                    <a:pt x="16619" y="2460"/>
                    <a:pt x="16857" y="2430"/>
                    <a:pt x="17075" y="2410"/>
                  </a:cubicBezTo>
                  <a:cubicBezTo>
                    <a:pt x="17283" y="2390"/>
                    <a:pt x="17472" y="2351"/>
                    <a:pt x="17620" y="2331"/>
                  </a:cubicBezTo>
                  <a:cubicBezTo>
                    <a:pt x="17928" y="2291"/>
                    <a:pt x="18106" y="2262"/>
                    <a:pt x="18106" y="2262"/>
                  </a:cubicBezTo>
                  <a:lnTo>
                    <a:pt x="18106" y="2262"/>
                  </a:lnTo>
                  <a:cubicBezTo>
                    <a:pt x="18106" y="2262"/>
                    <a:pt x="17938" y="2311"/>
                    <a:pt x="17640" y="2400"/>
                  </a:cubicBezTo>
                  <a:cubicBezTo>
                    <a:pt x="17491" y="2440"/>
                    <a:pt x="17313" y="2509"/>
                    <a:pt x="17095" y="2549"/>
                  </a:cubicBezTo>
                  <a:cubicBezTo>
                    <a:pt x="16887" y="2589"/>
                    <a:pt x="16639" y="2638"/>
                    <a:pt x="16381" y="2688"/>
                  </a:cubicBezTo>
                  <a:cubicBezTo>
                    <a:pt x="16113" y="2737"/>
                    <a:pt x="15826" y="2767"/>
                    <a:pt x="15518" y="2807"/>
                  </a:cubicBezTo>
                  <a:cubicBezTo>
                    <a:pt x="15221" y="2847"/>
                    <a:pt x="14894" y="2856"/>
                    <a:pt x="14557" y="2876"/>
                  </a:cubicBezTo>
                  <a:cubicBezTo>
                    <a:pt x="14398" y="2886"/>
                    <a:pt x="14219" y="2896"/>
                    <a:pt x="14051" y="2896"/>
                  </a:cubicBezTo>
                  <a:lnTo>
                    <a:pt x="13525" y="2896"/>
                  </a:lnTo>
                  <a:cubicBezTo>
                    <a:pt x="13178" y="2896"/>
                    <a:pt x="12821" y="2876"/>
                    <a:pt x="12464" y="2866"/>
                  </a:cubicBezTo>
                  <a:cubicBezTo>
                    <a:pt x="12107" y="2837"/>
                    <a:pt x="11760" y="2807"/>
                    <a:pt x="11403" y="2777"/>
                  </a:cubicBezTo>
                  <a:cubicBezTo>
                    <a:pt x="11056" y="2737"/>
                    <a:pt x="10719" y="2698"/>
                    <a:pt x="10382" y="2638"/>
                  </a:cubicBezTo>
                  <a:cubicBezTo>
                    <a:pt x="10055" y="2599"/>
                    <a:pt x="9738" y="2539"/>
                    <a:pt x="9440" y="2480"/>
                  </a:cubicBezTo>
                  <a:cubicBezTo>
                    <a:pt x="9133" y="2430"/>
                    <a:pt x="8855" y="2371"/>
                    <a:pt x="8587" y="2311"/>
                  </a:cubicBezTo>
                  <a:cubicBezTo>
                    <a:pt x="7546" y="2073"/>
                    <a:pt x="6872" y="1835"/>
                    <a:pt x="6872" y="1835"/>
                  </a:cubicBezTo>
                  <a:close/>
                  <a:moveTo>
                    <a:pt x="6912" y="6842"/>
                  </a:moveTo>
                  <a:cubicBezTo>
                    <a:pt x="6892" y="6842"/>
                    <a:pt x="6872" y="6852"/>
                    <a:pt x="6852" y="6882"/>
                  </a:cubicBezTo>
                  <a:cubicBezTo>
                    <a:pt x="6823" y="6922"/>
                    <a:pt x="6813" y="6981"/>
                    <a:pt x="6813" y="6981"/>
                  </a:cubicBezTo>
                  <a:cubicBezTo>
                    <a:pt x="6813" y="6981"/>
                    <a:pt x="6813" y="6922"/>
                    <a:pt x="6842" y="6872"/>
                  </a:cubicBezTo>
                  <a:cubicBezTo>
                    <a:pt x="6862" y="6852"/>
                    <a:pt x="6892" y="6842"/>
                    <a:pt x="6912" y="6842"/>
                  </a:cubicBezTo>
                  <a:close/>
                  <a:moveTo>
                    <a:pt x="7070" y="6961"/>
                  </a:moveTo>
                  <a:cubicBezTo>
                    <a:pt x="7070" y="6961"/>
                    <a:pt x="7031" y="6971"/>
                    <a:pt x="7001" y="7001"/>
                  </a:cubicBezTo>
                  <a:cubicBezTo>
                    <a:pt x="7031" y="6961"/>
                    <a:pt x="7070" y="6961"/>
                    <a:pt x="7070" y="6961"/>
                  </a:cubicBezTo>
                  <a:close/>
                  <a:moveTo>
                    <a:pt x="6920" y="6859"/>
                  </a:moveTo>
                  <a:cubicBezTo>
                    <a:pt x="6952" y="6859"/>
                    <a:pt x="6999" y="6870"/>
                    <a:pt x="7051" y="6892"/>
                  </a:cubicBezTo>
                  <a:cubicBezTo>
                    <a:pt x="7031" y="6902"/>
                    <a:pt x="7021" y="6912"/>
                    <a:pt x="7011" y="6912"/>
                  </a:cubicBezTo>
                  <a:cubicBezTo>
                    <a:pt x="6971" y="6951"/>
                    <a:pt x="6942" y="7001"/>
                    <a:pt x="6922" y="7051"/>
                  </a:cubicBezTo>
                  <a:cubicBezTo>
                    <a:pt x="6892" y="7041"/>
                    <a:pt x="6872" y="7041"/>
                    <a:pt x="6842" y="7031"/>
                  </a:cubicBezTo>
                  <a:lnTo>
                    <a:pt x="6832" y="7031"/>
                  </a:lnTo>
                  <a:cubicBezTo>
                    <a:pt x="6832" y="7021"/>
                    <a:pt x="6813" y="7021"/>
                    <a:pt x="6813" y="7021"/>
                  </a:cubicBezTo>
                  <a:cubicBezTo>
                    <a:pt x="6823" y="6961"/>
                    <a:pt x="6842" y="6882"/>
                    <a:pt x="6892" y="6862"/>
                  </a:cubicBezTo>
                  <a:cubicBezTo>
                    <a:pt x="6899" y="6860"/>
                    <a:pt x="6909" y="6859"/>
                    <a:pt x="6920" y="6859"/>
                  </a:cubicBezTo>
                  <a:close/>
                  <a:moveTo>
                    <a:pt x="7001" y="7001"/>
                  </a:moveTo>
                  <a:cubicBezTo>
                    <a:pt x="6981" y="7031"/>
                    <a:pt x="6971" y="7080"/>
                    <a:pt x="6971" y="7080"/>
                  </a:cubicBezTo>
                  <a:cubicBezTo>
                    <a:pt x="6971" y="7080"/>
                    <a:pt x="6971" y="7031"/>
                    <a:pt x="7001" y="7001"/>
                  </a:cubicBezTo>
                  <a:close/>
                  <a:moveTo>
                    <a:pt x="7078" y="6980"/>
                  </a:moveTo>
                  <a:cubicBezTo>
                    <a:pt x="7090" y="6980"/>
                    <a:pt x="7103" y="6983"/>
                    <a:pt x="7120" y="6991"/>
                  </a:cubicBezTo>
                  <a:cubicBezTo>
                    <a:pt x="7140" y="7001"/>
                    <a:pt x="7140" y="7011"/>
                    <a:pt x="7150" y="7021"/>
                  </a:cubicBezTo>
                  <a:cubicBezTo>
                    <a:pt x="7160" y="7041"/>
                    <a:pt x="7160" y="7070"/>
                    <a:pt x="7150" y="7090"/>
                  </a:cubicBezTo>
                  <a:cubicBezTo>
                    <a:pt x="7100" y="7080"/>
                    <a:pt x="7041" y="7070"/>
                    <a:pt x="6991" y="7061"/>
                  </a:cubicBezTo>
                  <a:cubicBezTo>
                    <a:pt x="7001" y="7031"/>
                    <a:pt x="7011" y="7011"/>
                    <a:pt x="7031" y="6991"/>
                  </a:cubicBezTo>
                  <a:cubicBezTo>
                    <a:pt x="7048" y="6985"/>
                    <a:pt x="7062" y="6980"/>
                    <a:pt x="7078" y="6980"/>
                  </a:cubicBezTo>
                  <a:close/>
                  <a:moveTo>
                    <a:pt x="6803" y="7031"/>
                  </a:moveTo>
                  <a:cubicBezTo>
                    <a:pt x="6813" y="7041"/>
                    <a:pt x="6832" y="7041"/>
                    <a:pt x="6832" y="7041"/>
                  </a:cubicBezTo>
                  <a:cubicBezTo>
                    <a:pt x="6743" y="7090"/>
                    <a:pt x="6684" y="7160"/>
                    <a:pt x="6684" y="7160"/>
                  </a:cubicBezTo>
                  <a:cubicBezTo>
                    <a:pt x="6723" y="7100"/>
                    <a:pt x="6803" y="7031"/>
                    <a:pt x="6803" y="7031"/>
                  </a:cubicBezTo>
                  <a:close/>
                  <a:moveTo>
                    <a:pt x="6951" y="7150"/>
                  </a:moveTo>
                  <a:cubicBezTo>
                    <a:pt x="6961" y="7160"/>
                    <a:pt x="6971" y="7160"/>
                    <a:pt x="6971" y="7160"/>
                  </a:cubicBezTo>
                  <a:cubicBezTo>
                    <a:pt x="6892" y="7219"/>
                    <a:pt x="6842" y="7289"/>
                    <a:pt x="6842" y="7289"/>
                  </a:cubicBezTo>
                  <a:cubicBezTo>
                    <a:pt x="6882" y="7229"/>
                    <a:pt x="6951" y="7150"/>
                    <a:pt x="6951" y="7150"/>
                  </a:cubicBezTo>
                  <a:close/>
                  <a:moveTo>
                    <a:pt x="6823" y="7328"/>
                  </a:moveTo>
                  <a:cubicBezTo>
                    <a:pt x="6813" y="7328"/>
                    <a:pt x="6823" y="7328"/>
                    <a:pt x="6823" y="7338"/>
                  </a:cubicBezTo>
                  <a:cubicBezTo>
                    <a:pt x="6823" y="7338"/>
                    <a:pt x="6823" y="7338"/>
                    <a:pt x="6823" y="7328"/>
                  </a:cubicBezTo>
                  <a:close/>
                  <a:moveTo>
                    <a:pt x="7745" y="7259"/>
                  </a:moveTo>
                  <a:cubicBezTo>
                    <a:pt x="7745" y="7279"/>
                    <a:pt x="7745" y="7318"/>
                    <a:pt x="7745" y="7348"/>
                  </a:cubicBezTo>
                  <a:cubicBezTo>
                    <a:pt x="7715" y="7418"/>
                    <a:pt x="7675" y="7467"/>
                    <a:pt x="7675" y="7467"/>
                  </a:cubicBezTo>
                  <a:cubicBezTo>
                    <a:pt x="7675" y="7467"/>
                    <a:pt x="7715" y="7408"/>
                    <a:pt x="7735" y="7348"/>
                  </a:cubicBezTo>
                  <a:cubicBezTo>
                    <a:pt x="7745" y="7318"/>
                    <a:pt x="7745" y="7279"/>
                    <a:pt x="7745" y="7259"/>
                  </a:cubicBezTo>
                  <a:close/>
                  <a:moveTo>
                    <a:pt x="7447" y="7100"/>
                  </a:moveTo>
                  <a:cubicBezTo>
                    <a:pt x="7507" y="7110"/>
                    <a:pt x="7546" y="7130"/>
                    <a:pt x="7586" y="7160"/>
                  </a:cubicBezTo>
                  <a:cubicBezTo>
                    <a:pt x="7655" y="7199"/>
                    <a:pt x="7675" y="7259"/>
                    <a:pt x="7675" y="7259"/>
                  </a:cubicBezTo>
                  <a:cubicBezTo>
                    <a:pt x="7675" y="7259"/>
                    <a:pt x="7655" y="7209"/>
                    <a:pt x="7576" y="7160"/>
                  </a:cubicBezTo>
                  <a:cubicBezTo>
                    <a:pt x="7546" y="7140"/>
                    <a:pt x="7497" y="7120"/>
                    <a:pt x="7447" y="7120"/>
                  </a:cubicBezTo>
                  <a:cubicBezTo>
                    <a:pt x="7398" y="7120"/>
                    <a:pt x="7348" y="7130"/>
                    <a:pt x="7308" y="7170"/>
                  </a:cubicBezTo>
                  <a:cubicBezTo>
                    <a:pt x="7229" y="7239"/>
                    <a:pt x="7170" y="7348"/>
                    <a:pt x="7130" y="7418"/>
                  </a:cubicBezTo>
                  <a:cubicBezTo>
                    <a:pt x="7090" y="7497"/>
                    <a:pt x="7061" y="7546"/>
                    <a:pt x="7061" y="7546"/>
                  </a:cubicBezTo>
                  <a:cubicBezTo>
                    <a:pt x="7061" y="7546"/>
                    <a:pt x="7090" y="7497"/>
                    <a:pt x="7120" y="7418"/>
                  </a:cubicBezTo>
                  <a:cubicBezTo>
                    <a:pt x="7160" y="7348"/>
                    <a:pt x="7209" y="7239"/>
                    <a:pt x="7298" y="7160"/>
                  </a:cubicBezTo>
                  <a:cubicBezTo>
                    <a:pt x="7338" y="7120"/>
                    <a:pt x="7398" y="7100"/>
                    <a:pt x="7447" y="7100"/>
                  </a:cubicBezTo>
                  <a:close/>
                  <a:moveTo>
                    <a:pt x="7556" y="7427"/>
                  </a:moveTo>
                  <a:lnTo>
                    <a:pt x="7556" y="7427"/>
                  </a:lnTo>
                  <a:cubicBezTo>
                    <a:pt x="7556" y="7427"/>
                    <a:pt x="7566" y="7447"/>
                    <a:pt x="7576" y="7447"/>
                  </a:cubicBezTo>
                  <a:cubicBezTo>
                    <a:pt x="7576" y="7447"/>
                    <a:pt x="7576" y="7556"/>
                    <a:pt x="7546" y="7636"/>
                  </a:cubicBezTo>
                  <a:cubicBezTo>
                    <a:pt x="7546" y="7626"/>
                    <a:pt x="7566" y="7537"/>
                    <a:pt x="7556" y="7427"/>
                  </a:cubicBezTo>
                  <a:close/>
                  <a:moveTo>
                    <a:pt x="7527" y="7665"/>
                  </a:moveTo>
                  <a:cubicBezTo>
                    <a:pt x="7527" y="7665"/>
                    <a:pt x="7527" y="7675"/>
                    <a:pt x="7527" y="7675"/>
                  </a:cubicBezTo>
                  <a:lnTo>
                    <a:pt x="7517" y="7675"/>
                  </a:lnTo>
                  <a:cubicBezTo>
                    <a:pt x="7517" y="7675"/>
                    <a:pt x="7517" y="7675"/>
                    <a:pt x="7527" y="7665"/>
                  </a:cubicBezTo>
                  <a:close/>
                  <a:moveTo>
                    <a:pt x="6892" y="7854"/>
                  </a:moveTo>
                  <a:lnTo>
                    <a:pt x="6892" y="7854"/>
                  </a:lnTo>
                  <a:cubicBezTo>
                    <a:pt x="6891" y="7854"/>
                    <a:pt x="6872" y="7874"/>
                    <a:pt x="6852" y="7903"/>
                  </a:cubicBezTo>
                  <a:lnTo>
                    <a:pt x="6842" y="7903"/>
                  </a:lnTo>
                  <a:cubicBezTo>
                    <a:pt x="6872" y="7874"/>
                    <a:pt x="6891" y="7854"/>
                    <a:pt x="6892" y="7854"/>
                  </a:cubicBezTo>
                  <a:close/>
                  <a:moveTo>
                    <a:pt x="6880" y="7889"/>
                  </a:moveTo>
                  <a:cubicBezTo>
                    <a:pt x="6881" y="7889"/>
                    <a:pt x="6882" y="7891"/>
                    <a:pt x="6882" y="7893"/>
                  </a:cubicBezTo>
                  <a:cubicBezTo>
                    <a:pt x="6892" y="7893"/>
                    <a:pt x="6892" y="7903"/>
                    <a:pt x="6882" y="7913"/>
                  </a:cubicBezTo>
                  <a:cubicBezTo>
                    <a:pt x="6872" y="7913"/>
                    <a:pt x="6872" y="7913"/>
                    <a:pt x="6862" y="7903"/>
                  </a:cubicBezTo>
                  <a:cubicBezTo>
                    <a:pt x="6869" y="7896"/>
                    <a:pt x="6876" y="7889"/>
                    <a:pt x="6880" y="7889"/>
                  </a:cubicBezTo>
                  <a:close/>
                  <a:moveTo>
                    <a:pt x="6436" y="7834"/>
                  </a:moveTo>
                  <a:cubicBezTo>
                    <a:pt x="6525" y="7854"/>
                    <a:pt x="6614" y="7884"/>
                    <a:pt x="6713" y="7903"/>
                  </a:cubicBezTo>
                  <a:cubicBezTo>
                    <a:pt x="6684" y="7913"/>
                    <a:pt x="6644" y="7923"/>
                    <a:pt x="6604" y="7943"/>
                  </a:cubicBezTo>
                  <a:cubicBezTo>
                    <a:pt x="6555" y="7903"/>
                    <a:pt x="6505" y="7864"/>
                    <a:pt x="6436" y="7834"/>
                  </a:cubicBezTo>
                  <a:close/>
                  <a:moveTo>
                    <a:pt x="6446" y="1944"/>
                  </a:moveTo>
                  <a:cubicBezTo>
                    <a:pt x="7298" y="2480"/>
                    <a:pt x="9648" y="3670"/>
                    <a:pt x="14408" y="4225"/>
                  </a:cubicBezTo>
                  <a:cubicBezTo>
                    <a:pt x="14259" y="4225"/>
                    <a:pt x="14100" y="4215"/>
                    <a:pt x="13942" y="4215"/>
                  </a:cubicBezTo>
                  <a:cubicBezTo>
                    <a:pt x="13783" y="4215"/>
                    <a:pt x="13615" y="4215"/>
                    <a:pt x="13456" y="4205"/>
                  </a:cubicBezTo>
                  <a:cubicBezTo>
                    <a:pt x="13287" y="4195"/>
                    <a:pt x="13129" y="4185"/>
                    <a:pt x="12960" y="4175"/>
                  </a:cubicBezTo>
                  <a:cubicBezTo>
                    <a:pt x="12623" y="4165"/>
                    <a:pt x="12286" y="4116"/>
                    <a:pt x="11949" y="4086"/>
                  </a:cubicBezTo>
                  <a:cubicBezTo>
                    <a:pt x="11602" y="4056"/>
                    <a:pt x="11265" y="3997"/>
                    <a:pt x="10928" y="3957"/>
                  </a:cubicBezTo>
                  <a:cubicBezTo>
                    <a:pt x="10600" y="3907"/>
                    <a:pt x="10273" y="3848"/>
                    <a:pt x="9956" y="3789"/>
                  </a:cubicBezTo>
                  <a:cubicBezTo>
                    <a:pt x="9639" y="3729"/>
                    <a:pt x="9331" y="3670"/>
                    <a:pt x="9044" y="3600"/>
                  </a:cubicBezTo>
                  <a:cubicBezTo>
                    <a:pt x="8756" y="3541"/>
                    <a:pt x="8488" y="3471"/>
                    <a:pt x="8240" y="3412"/>
                  </a:cubicBezTo>
                  <a:cubicBezTo>
                    <a:pt x="7983" y="3352"/>
                    <a:pt x="7755" y="3283"/>
                    <a:pt x="7556" y="3223"/>
                  </a:cubicBezTo>
                  <a:cubicBezTo>
                    <a:pt x="7358" y="3164"/>
                    <a:pt x="7180" y="3114"/>
                    <a:pt x="7031" y="3075"/>
                  </a:cubicBezTo>
                  <a:cubicBezTo>
                    <a:pt x="6743" y="2985"/>
                    <a:pt x="6585" y="2926"/>
                    <a:pt x="6585" y="2926"/>
                  </a:cubicBezTo>
                  <a:lnTo>
                    <a:pt x="6585" y="2926"/>
                  </a:lnTo>
                  <a:cubicBezTo>
                    <a:pt x="6585" y="2926"/>
                    <a:pt x="6743" y="2995"/>
                    <a:pt x="7021" y="3104"/>
                  </a:cubicBezTo>
                  <a:cubicBezTo>
                    <a:pt x="7160" y="3164"/>
                    <a:pt x="7338" y="3233"/>
                    <a:pt x="7527" y="3303"/>
                  </a:cubicBezTo>
                  <a:cubicBezTo>
                    <a:pt x="7725" y="3382"/>
                    <a:pt x="7953" y="3461"/>
                    <a:pt x="8201" y="3551"/>
                  </a:cubicBezTo>
                  <a:cubicBezTo>
                    <a:pt x="8439" y="3630"/>
                    <a:pt x="8706" y="3719"/>
                    <a:pt x="8994" y="3808"/>
                  </a:cubicBezTo>
                  <a:cubicBezTo>
                    <a:pt x="9282" y="3898"/>
                    <a:pt x="9579" y="3977"/>
                    <a:pt x="9896" y="4076"/>
                  </a:cubicBezTo>
                  <a:cubicBezTo>
                    <a:pt x="10204" y="4155"/>
                    <a:pt x="10531" y="4235"/>
                    <a:pt x="10868" y="4324"/>
                  </a:cubicBezTo>
                  <a:cubicBezTo>
                    <a:pt x="11195" y="4393"/>
                    <a:pt x="11542" y="4473"/>
                    <a:pt x="11879" y="4532"/>
                  </a:cubicBezTo>
                  <a:cubicBezTo>
                    <a:pt x="12226" y="4602"/>
                    <a:pt x="12564" y="4671"/>
                    <a:pt x="12901" y="4711"/>
                  </a:cubicBezTo>
                  <a:cubicBezTo>
                    <a:pt x="13069" y="4740"/>
                    <a:pt x="13238" y="4760"/>
                    <a:pt x="13406" y="4780"/>
                  </a:cubicBezTo>
                  <a:cubicBezTo>
                    <a:pt x="13575" y="4810"/>
                    <a:pt x="13743" y="4820"/>
                    <a:pt x="13902" y="4840"/>
                  </a:cubicBezTo>
                  <a:cubicBezTo>
                    <a:pt x="14071" y="4849"/>
                    <a:pt x="14229" y="4869"/>
                    <a:pt x="14388" y="4879"/>
                  </a:cubicBezTo>
                  <a:cubicBezTo>
                    <a:pt x="14547" y="4899"/>
                    <a:pt x="14695" y="4899"/>
                    <a:pt x="14844" y="4909"/>
                  </a:cubicBezTo>
                  <a:lnTo>
                    <a:pt x="14953" y="4909"/>
                  </a:lnTo>
                  <a:cubicBezTo>
                    <a:pt x="14894" y="4919"/>
                    <a:pt x="14834" y="4919"/>
                    <a:pt x="14775" y="4919"/>
                  </a:cubicBezTo>
                  <a:cubicBezTo>
                    <a:pt x="14626" y="4919"/>
                    <a:pt x="14477" y="4929"/>
                    <a:pt x="14319" y="4929"/>
                  </a:cubicBezTo>
                  <a:lnTo>
                    <a:pt x="13843" y="4929"/>
                  </a:lnTo>
                  <a:cubicBezTo>
                    <a:pt x="13684" y="4919"/>
                    <a:pt x="13515" y="4919"/>
                    <a:pt x="13357" y="4909"/>
                  </a:cubicBezTo>
                  <a:cubicBezTo>
                    <a:pt x="13188" y="4909"/>
                    <a:pt x="13020" y="4899"/>
                    <a:pt x="12851" y="4889"/>
                  </a:cubicBezTo>
                  <a:cubicBezTo>
                    <a:pt x="12504" y="4869"/>
                    <a:pt x="12167" y="4830"/>
                    <a:pt x="11820" y="4800"/>
                  </a:cubicBezTo>
                  <a:cubicBezTo>
                    <a:pt x="11473" y="4770"/>
                    <a:pt x="11126" y="4721"/>
                    <a:pt x="10789" y="4671"/>
                  </a:cubicBezTo>
                  <a:cubicBezTo>
                    <a:pt x="10452" y="4621"/>
                    <a:pt x="10114" y="4572"/>
                    <a:pt x="9797" y="4512"/>
                  </a:cubicBezTo>
                  <a:cubicBezTo>
                    <a:pt x="9480" y="4453"/>
                    <a:pt x="9163" y="4403"/>
                    <a:pt x="8875" y="4334"/>
                  </a:cubicBezTo>
                  <a:cubicBezTo>
                    <a:pt x="8578" y="4274"/>
                    <a:pt x="8300" y="4215"/>
                    <a:pt x="8052" y="4155"/>
                  </a:cubicBezTo>
                  <a:cubicBezTo>
                    <a:pt x="7794" y="4096"/>
                    <a:pt x="7566" y="4026"/>
                    <a:pt x="7358" y="3977"/>
                  </a:cubicBezTo>
                  <a:cubicBezTo>
                    <a:pt x="7150" y="3917"/>
                    <a:pt x="6971" y="3868"/>
                    <a:pt x="6823" y="3828"/>
                  </a:cubicBezTo>
                  <a:cubicBezTo>
                    <a:pt x="6525" y="3739"/>
                    <a:pt x="6367" y="3689"/>
                    <a:pt x="6366" y="3689"/>
                  </a:cubicBezTo>
                  <a:lnTo>
                    <a:pt x="6366" y="3689"/>
                  </a:lnTo>
                  <a:cubicBezTo>
                    <a:pt x="6367" y="3689"/>
                    <a:pt x="6535" y="3759"/>
                    <a:pt x="6842" y="3878"/>
                  </a:cubicBezTo>
                  <a:cubicBezTo>
                    <a:pt x="6991" y="3927"/>
                    <a:pt x="7180" y="3997"/>
                    <a:pt x="7398" y="4076"/>
                  </a:cubicBezTo>
                  <a:cubicBezTo>
                    <a:pt x="7477" y="4096"/>
                    <a:pt x="7566" y="4126"/>
                    <a:pt x="7646" y="4155"/>
                  </a:cubicBezTo>
                  <a:cubicBezTo>
                    <a:pt x="7794" y="4205"/>
                    <a:pt x="7953" y="4264"/>
                    <a:pt x="8121" y="4314"/>
                  </a:cubicBezTo>
                  <a:cubicBezTo>
                    <a:pt x="8389" y="4403"/>
                    <a:pt x="8677" y="4492"/>
                    <a:pt x="8994" y="4572"/>
                  </a:cubicBezTo>
                  <a:cubicBezTo>
                    <a:pt x="9252" y="4661"/>
                    <a:pt x="9539" y="4730"/>
                    <a:pt x="9827" y="4810"/>
                  </a:cubicBezTo>
                  <a:cubicBezTo>
                    <a:pt x="10114" y="4889"/>
                    <a:pt x="10422" y="4968"/>
                    <a:pt x="10729" y="5038"/>
                  </a:cubicBezTo>
                  <a:cubicBezTo>
                    <a:pt x="11066" y="5107"/>
                    <a:pt x="11413" y="5196"/>
                    <a:pt x="11760" y="5256"/>
                  </a:cubicBezTo>
                  <a:cubicBezTo>
                    <a:pt x="12107" y="5315"/>
                    <a:pt x="12454" y="5375"/>
                    <a:pt x="12792" y="5425"/>
                  </a:cubicBezTo>
                  <a:cubicBezTo>
                    <a:pt x="12970" y="5444"/>
                    <a:pt x="13139" y="5474"/>
                    <a:pt x="13307" y="5494"/>
                  </a:cubicBezTo>
                  <a:cubicBezTo>
                    <a:pt x="13476" y="5514"/>
                    <a:pt x="13644" y="5524"/>
                    <a:pt x="13813" y="5544"/>
                  </a:cubicBezTo>
                  <a:cubicBezTo>
                    <a:pt x="13981" y="5563"/>
                    <a:pt x="14140" y="5573"/>
                    <a:pt x="14299" y="5593"/>
                  </a:cubicBezTo>
                  <a:cubicBezTo>
                    <a:pt x="14457" y="5603"/>
                    <a:pt x="14616" y="5613"/>
                    <a:pt x="14765" y="5613"/>
                  </a:cubicBezTo>
                  <a:cubicBezTo>
                    <a:pt x="14804" y="5623"/>
                    <a:pt x="14844" y="5623"/>
                    <a:pt x="14874" y="5623"/>
                  </a:cubicBezTo>
                  <a:cubicBezTo>
                    <a:pt x="14814" y="5623"/>
                    <a:pt x="14755" y="5623"/>
                    <a:pt x="14695" y="5633"/>
                  </a:cubicBezTo>
                  <a:cubicBezTo>
                    <a:pt x="14547" y="5633"/>
                    <a:pt x="14398" y="5643"/>
                    <a:pt x="14239" y="5643"/>
                  </a:cubicBezTo>
                  <a:cubicBezTo>
                    <a:pt x="14081" y="5633"/>
                    <a:pt x="13912" y="5633"/>
                    <a:pt x="13753" y="5633"/>
                  </a:cubicBezTo>
                  <a:cubicBezTo>
                    <a:pt x="13585" y="5633"/>
                    <a:pt x="13426" y="5633"/>
                    <a:pt x="13258" y="5623"/>
                  </a:cubicBezTo>
                  <a:cubicBezTo>
                    <a:pt x="13089" y="5613"/>
                    <a:pt x="12911" y="5603"/>
                    <a:pt x="12742" y="5593"/>
                  </a:cubicBezTo>
                  <a:cubicBezTo>
                    <a:pt x="12395" y="5583"/>
                    <a:pt x="12048" y="5544"/>
                    <a:pt x="11691" y="5514"/>
                  </a:cubicBezTo>
                  <a:cubicBezTo>
                    <a:pt x="11344" y="5484"/>
                    <a:pt x="10997" y="5434"/>
                    <a:pt x="10650" y="5395"/>
                  </a:cubicBezTo>
                  <a:cubicBezTo>
                    <a:pt x="10303" y="5345"/>
                    <a:pt x="9966" y="5296"/>
                    <a:pt x="9639" y="5246"/>
                  </a:cubicBezTo>
                  <a:cubicBezTo>
                    <a:pt x="9311" y="5187"/>
                    <a:pt x="8994" y="5127"/>
                    <a:pt x="8697" y="5068"/>
                  </a:cubicBezTo>
                  <a:cubicBezTo>
                    <a:pt x="8399" y="5008"/>
                    <a:pt x="8121" y="4949"/>
                    <a:pt x="7864" y="4889"/>
                  </a:cubicBezTo>
                  <a:cubicBezTo>
                    <a:pt x="7596" y="4840"/>
                    <a:pt x="7368" y="4780"/>
                    <a:pt x="7150" y="4730"/>
                  </a:cubicBezTo>
                  <a:cubicBezTo>
                    <a:pt x="6942" y="4671"/>
                    <a:pt x="6763" y="4631"/>
                    <a:pt x="6614" y="4582"/>
                  </a:cubicBezTo>
                  <a:cubicBezTo>
                    <a:pt x="6317" y="4502"/>
                    <a:pt x="6139" y="4453"/>
                    <a:pt x="6138" y="4453"/>
                  </a:cubicBezTo>
                  <a:lnTo>
                    <a:pt x="6138" y="4453"/>
                  </a:lnTo>
                  <a:cubicBezTo>
                    <a:pt x="6139" y="4453"/>
                    <a:pt x="6327" y="4522"/>
                    <a:pt x="6664" y="4641"/>
                  </a:cubicBezTo>
                  <a:cubicBezTo>
                    <a:pt x="6823" y="4701"/>
                    <a:pt x="7031" y="4760"/>
                    <a:pt x="7259" y="4840"/>
                  </a:cubicBezTo>
                  <a:cubicBezTo>
                    <a:pt x="7348" y="4869"/>
                    <a:pt x="7437" y="4899"/>
                    <a:pt x="7536" y="4929"/>
                  </a:cubicBezTo>
                  <a:cubicBezTo>
                    <a:pt x="7695" y="4978"/>
                    <a:pt x="7864" y="5028"/>
                    <a:pt x="8042" y="5087"/>
                  </a:cubicBezTo>
                  <a:cubicBezTo>
                    <a:pt x="8340" y="5167"/>
                    <a:pt x="8647" y="5256"/>
                    <a:pt x="8984" y="5345"/>
                  </a:cubicBezTo>
                  <a:cubicBezTo>
                    <a:pt x="9232" y="5425"/>
                    <a:pt x="9490" y="5484"/>
                    <a:pt x="9757" y="5553"/>
                  </a:cubicBezTo>
                  <a:cubicBezTo>
                    <a:pt x="10025" y="5623"/>
                    <a:pt x="10303" y="5692"/>
                    <a:pt x="10590" y="5762"/>
                  </a:cubicBezTo>
                  <a:cubicBezTo>
                    <a:pt x="10928" y="5831"/>
                    <a:pt x="11284" y="5910"/>
                    <a:pt x="11631" y="5970"/>
                  </a:cubicBezTo>
                  <a:cubicBezTo>
                    <a:pt x="11988" y="6019"/>
                    <a:pt x="12335" y="6089"/>
                    <a:pt x="12692" y="6129"/>
                  </a:cubicBezTo>
                  <a:cubicBezTo>
                    <a:pt x="12861" y="6158"/>
                    <a:pt x="13039" y="6178"/>
                    <a:pt x="13208" y="6198"/>
                  </a:cubicBezTo>
                  <a:cubicBezTo>
                    <a:pt x="13387" y="6228"/>
                    <a:pt x="13555" y="6238"/>
                    <a:pt x="13724" y="6257"/>
                  </a:cubicBezTo>
                  <a:cubicBezTo>
                    <a:pt x="13882" y="6267"/>
                    <a:pt x="14051" y="6287"/>
                    <a:pt x="14209" y="6297"/>
                  </a:cubicBezTo>
                  <a:cubicBezTo>
                    <a:pt x="14378" y="6317"/>
                    <a:pt x="14537" y="6317"/>
                    <a:pt x="14685" y="6327"/>
                  </a:cubicBezTo>
                  <a:lnTo>
                    <a:pt x="14804" y="6327"/>
                  </a:lnTo>
                  <a:cubicBezTo>
                    <a:pt x="14745" y="6337"/>
                    <a:pt x="14685" y="6337"/>
                    <a:pt x="14616" y="6337"/>
                  </a:cubicBezTo>
                  <a:cubicBezTo>
                    <a:pt x="14467" y="6347"/>
                    <a:pt x="14309" y="6347"/>
                    <a:pt x="14150" y="6347"/>
                  </a:cubicBezTo>
                  <a:lnTo>
                    <a:pt x="13654" y="6347"/>
                  </a:lnTo>
                  <a:cubicBezTo>
                    <a:pt x="13496" y="6337"/>
                    <a:pt x="13327" y="6337"/>
                    <a:pt x="13158" y="6337"/>
                  </a:cubicBezTo>
                  <a:cubicBezTo>
                    <a:pt x="12980" y="6327"/>
                    <a:pt x="12802" y="6317"/>
                    <a:pt x="12633" y="6307"/>
                  </a:cubicBezTo>
                  <a:cubicBezTo>
                    <a:pt x="12276" y="6297"/>
                    <a:pt x="11919" y="6257"/>
                    <a:pt x="11572" y="6228"/>
                  </a:cubicBezTo>
                  <a:cubicBezTo>
                    <a:pt x="11215" y="6198"/>
                    <a:pt x="10858" y="6148"/>
                    <a:pt x="10511" y="6109"/>
                  </a:cubicBezTo>
                  <a:cubicBezTo>
                    <a:pt x="10154" y="6069"/>
                    <a:pt x="9817" y="6019"/>
                    <a:pt x="9480" y="5970"/>
                  </a:cubicBezTo>
                  <a:cubicBezTo>
                    <a:pt x="9153" y="5910"/>
                    <a:pt x="8825" y="5861"/>
                    <a:pt x="8528" y="5801"/>
                  </a:cubicBezTo>
                  <a:cubicBezTo>
                    <a:pt x="8221" y="5752"/>
                    <a:pt x="7933" y="5692"/>
                    <a:pt x="7675" y="5633"/>
                  </a:cubicBezTo>
                  <a:cubicBezTo>
                    <a:pt x="7408" y="5583"/>
                    <a:pt x="7170" y="5524"/>
                    <a:pt x="6951" y="5474"/>
                  </a:cubicBezTo>
                  <a:cubicBezTo>
                    <a:pt x="6743" y="5425"/>
                    <a:pt x="6555" y="5385"/>
                    <a:pt x="6396" y="5345"/>
                  </a:cubicBezTo>
                  <a:cubicBezTo>
                    <a:pt x="6099" y="5266"/>
                    <a:pt x="5920" y="5216"/>
                    <a:pt x="5920" y="5216"/>
                  </a:cubicBezTo>
                  <a:lnTo>
                    <a:pt x="5920" y="5216"/>
                  </a:lnTo>
                  <a:cubicBezTo>
                    <a:pt x="5920" y="5216"/>
                    <a:pt x="6129" y="5286"/>
                    <a:pt x="6485" y="5405"/>
                  </a:cubicBezTo>
                  <a:cubicBezTo>
                    <a:pt x="6664" y="5464"/>
                    <a:pt x="6882" y="5534"/>
                    <a:pt x="7130" y="5603"/>
                  </a:cubicBezTo>
                  <a:cubicBezTo>
                    <a:pt x="7219" y="5633"/>
                    <a:pt x="7318" y="5663"/>
                    <a:pt x="7417" y="5692"/>
                  </a:cubicBezTo>
                  <a:cubicBezTo>
                    <a:pt x="7596" y="5742"/>
                    <a:pt x="7774" y="5801"/>
                    <a:pt x="7973" y="5851"/>
                  </a:cubicBezTo>
                  <a:cubicBezTo>
                    <a:pt x="8280" y="5940"/>
                    <a:pt x="8617" y="6029"/>
                    <a:pt x="8974" y="6119"/>
                  </a:cubicBezTo>
                  <a:cubicBezTo>
                    <a:pt x="9202" y="6178"/>
                    <a:pt x="9440" y="6238"/>
                    <a:pt x="9678" y="6297"/>
                  </a:cubicBezTo>
                  <a:cubicBezTo>
                    <a:pt x="9936" y="6357"/>
                    <a:pt x="10184" y="6416"/>
                    <a:pt x="10452" y="6476"/>
                  </a:cubicBezTo>
                  <a:cubicBezTo>
                    <a:pt x="10799" y="6545"/>
                    <a:pt x="11156" y="6624"/>
                    <a:pt x="11513" y="6684"/>
                  </a:cubicBezTo>
                  <a:cubicBezTo>
                    <a:pt x="11869" y="6733"/>
                    <a:pt x="12226" y="6803"/>
                    <a:pt x="12583" y="6842"/>
                  </a:cubicBezTo>
                  <a:cubicBezTo>
                    <a:pt x="12762" y="6862"/>
                    <a:pt x="12940" y="6892"/>
                    <a:pt x="13109" y="6912"/>
                  </a:cubicBezTo>
                  <a:cubicBezTo>
                    <a:pt x="13287" y="6932"/>
                    <a:pt x="13456" y="6951"/>
                    <a:pt x="13624" y="6961"/>
                  </a:cubicBezTo>
                  <a:cubicBezTo>
                    <a:pt x="13793" y="6981"/>
                    <a:pt x="13962" y="6991"/>
                    <a:pt x="14130" y="7011"/>
                  </a:cubicBezTo>
                  <a:cubicBezTo>
                    <a:pt x="14289" y="7021"/>
                    <a:pt x="14447" y="7031"/>
                    <a:pt x="14606" y="7031"/>
                  </a:cubicBezTo>
                  <a:cubicBezTo>
                    <a:pt x="14646" y="7041"/>
                    <a:pt x="14685" y="7041"/>
                    <a:pt x="14725" y="7041"/>
                  </a:cubicBezTo>
                  <a:cubicBezTo>
                    <a:pt x="14666" y="7041"/>
                    <a:pt x="14606" y="7041"/>
                    <a:pt x="14537" y="7051"/>
                  </a:cubicBezTo>
                  <a:cubicBezTo>
                    <a:pt x="14388" y="7051"/>
                    <a:pt x="14229" y="7061"/>
                    <a:pt x="14061" y="7061"/>
                  </a:cubicBezTo>
                  <a:cubicBezTo>
                    <a:pt x="13902" y="7051"/>
                    <a:pt x="13734" y="7051"/>
                    <a:pt x="13565" y="7051"/>
                  </a:cubicBezTo>
                  <a:cubicBezTo>
                    <a:pt x="13396" y="7051"/>
                    <a:pt x="13228" y="7051"/>
                    <a:pt x="13049" y="7041"/>
                  </a:cubicBezTo>
                  <a:cubicBezTo>
                    <a:pt x="12881" y="7031"/>
                    <a:pt x="12702" y="7021"/>
                    <a:pt x="12524" y="7021"/>
                  </a:cubicBezTo>
                  <a:cubicBezTo>
                    <a:pt x="12167" y="7001"/>
                    <a:pt x="11800" y="6971"/>
                    <a:pt x="11443" y="6942"/>
                  </a:cubicBezTo>
                  <a:cubicBezTo>
                    <a:pt x="11076" y="6912"/>
                    <a:pt x="10719" y="6872"/>
                    <a:pt x="10362" y="6833"/>
                  </a:cubicBezTo>
                  <a:cubicBezTo>
                    <a:pt x="10005" y="6783"/>
                    <a:pt x="9658" y="6743"/>
                    <a:pt x="9321" y="6694"/>
                  </a:cubicBezTo>
                  <a:cubicBezTo>
                    <a:pt x="8984" y="6644"/>
                    <a:pt x="8657" y="6595"/>
                    <a:pt x="8350" y="6535"/>
                  </a:cubicBezTo>
                  <a:cubicBezTo>
                    <a:pt x="8042" y="6485"/>
                    <a:pt x="7755" y="6426"/>
                    <a:pt x="7487" y="6376"/>
                  </a:cubicBezTo>
                  <a:cubicBezTo>
                    <a:pt x="7219" y="6327"/>
                    <a:pt x="6971" y="6267"/>
                    <a:pt x="6753" y="6228"/>
                  </a:cubicBezTo>
                  <a:cubicBezTo>
                    <a:pt x="6535" y="6178"/>
                    <a:pt x="6347" y="6138"/>
                    <a:pt x="6188" y="6099"/>
                  </a:cubicBezTo>
                  <a:cubicBezTo>
                    <a:pt x="5881" y="6029"/>
                    <a:pt x="5702" y="5980"/>
                    <a:pt x="5702" y="5980"/>
                  </a:cubicBezTo>
                  <a:lnTo>
                    <a:pt x="5702" y="5980"/>
                  </a:lnTo>
                  <a:cubicBezTo>
                    <a:pt x="5702" y="5980"/>
                    <a:pt x="5920" y="6049"/>
                    <a:pt x="6297" y="6168"/>
                  </a:cubicBezTo>
                  <a:cubicBezTo>
                    <a:pt x="6495" y="6228"/>
                    <a:pt x="6723" y="6297"/>
                    <a:pt x="6991" y="6376"/>
                  </a:cubicBezTo>
                  <a:cubicBezTo>
                    <a:pt x="7090" y="6406"/>
                    <a:pt x="7199" y="6436"/>
                    <a:pt x="7308" y="6466"/>
                  </a:cubicBezTo>
                  <a:cubicBezTo>
                    <a:pt x="7487" y="6515"/>
                    <a:pt x="7685" y="6565"/>
                    <a:pt x="7893" y="6624"/>
                  </a:cubicBezTo>
                  <a:cubicBezTo>
                    <a:pt x="8231" y="6714"/>
                    <a:pt x="8587" y="6803"/>
                    <a:pt x="8974" y="6882"/>
                  </a:cubicBezTo>
                  <a:cubicBezTo>
                    <a:pt x="9182" y="6942"/>
                    <a:pt x="9391" y="6991"/>
                    <a:pt x="9609" y="7041"/>
                  </a:cubicBezTo>
                  <a:cubicBezTo>
                    <a:pt x="9837" y="7090"/>
                    <a:pt x="10075" y="7150"/>
                    <a:pt x="10313" y="7199"/>
                  </a:cubicBezTo>
                  <a:cubicBezTo>
                    <a:pt x="10660" y="7269"/>
                    <a:pt x="11027" y="7338"/>
                    <a:pt x="11384" y="7398"/>
                  </a:cubicBezTo>
                  <a:cubicBezTo>
                    <a:pt x="11750" y="7447"/>
                    <a:pt x="12117" y="7517"/>
                    <a:pt x="12474" y="7556"/>
                  </a:cubicBezTo>
                  <a:cubicBezTo>
                    <a:pt x="12653" y="7576"/>
                    <a:pt x="12831" y="7596"/>
                    <a:pt x="13010" y="7616"/>
                  </a:cubicBezTo>
                  <a:cubicBezTo>
                    <a:pt x="13188" y="7646"/>
                    <a:pt x="13367" y="7655"/>
                    <a:pt x="13535" y="7675"/>
                  </a:cubicBezTo>
                  <a:cubicBezTo>
                    <a:pt x="13704" y="7685"/>
                    <a:pt x="13872" y="7705"/>
                    <a:pt x="14041" y="7715"/>
                  </a:cubicBezTo>
                  <a:cubicBezTo>
                    <a:pt x="14209" y="7735"/>
                    <a:pt x="14368" y="7735"/>
                    <a:pt x="14527" y="7745"/>
                  </a:cubicBezTo>
                  <a:cubicBezTo>
                    <a:pt x="14566" y="7745"/>
                    <a:pt x="14606" y="7745"/>
                    <a:pt x="14646" y="7755"/>
                  </a:cubicBezTo>
                  <a:lnTo>
                    <a:pt x="14457" y="7755"/>
                  </a:lnTo>
                  <a:cubicBezTo>
                    <a:pt x="14299" y="7765"/>
                    <a:pt x="14140" y="7765"/>
                    <a:pt x="13981" y="7765"/>
                  </a:cubicBezTo>
                  <a:lnTo>
                    <a:pt x="13476" y="7765"/>
                  </a:lnTo>
                  <a:cubicBezTo>
                    <a:pt x="13297" y="7765"/>
                    <a:pt x="13129" y="7755"/>
                    <a:pt x="12950" y="7755"/>
                  </a:cubicBezTo>
                  <a:cubicBezTo>
                    <a:pt x="12772" y="7745"/>
                    <a:pt x="12593" y="7735"/>
                    <a:pt x="12415" y="7725"/>
                  </a:cubicBezTo>
                  <a:cubicBezTo>
                    <a:pt x="12048" y="7715"/>
                    <a:pt x="11681" y="7675"/>
                    <a:pt x="11314" y="7655"/>
                  </a:cubicBezTo>
                  <a:cubicBezTo>
                    <a:pt x="10947" y="7626"/>
                    <a:pt x="10580" y="7586"/>
                    <a:pt x="10224" y="7546"/>
                  </a:cubicBezTo>
                  <a:cubicBezTo>
                    <a:pt x="9867" y="7507"/>
                    <a:pt x="9510" y="7467"/>
                    <a:pt x="9163" y="7418"/>
                  </a:cubicBezTo>
                  <a:cubicBezTo>
                    <a:pt x="8825" y="7368"/>
                    <a:pt x="8488" y="7318"/>
                    <a:pt x="8181" y="7269"/>
                  </a:cubicBezTo>
                  <a:cubicBezTo>
                    <a:pt x="8022" y="7249"/>
                    <a:pt x="7874" y="7219"/>
                    <a:pt x="7735" y="7199"/>
                  </a:cubicBezTo>
                  <a:cubicBezTo>
                    <a:pt x="7705" y="7150"/>
                    <a:pt x="7655" y="7110"/>
                    <a:pt x="7586" y="7070"/>
                  </a:cubicBezTo>
                  <a:cubicBezTo>
                    <a:pt x="7536" y="7041"/>
                    <a:pt x="7487" y="7031"/>
                    <a:pt x="7437" y="7031"/>
                  </a:cubicBezTo>
                  <a:cubicBezTo>
                    <a:pt x="7408" y="7031"/>
                    <a:pt x="7378" y="7031"/>
                    <a:pt x="7348" y="7051"/>
                  </a:cubicBezTo>
                  <a:cubicBezTo>
                    <a:pt x="7318" y="7061"/>
                    <a:pt x="7289" y="7080"/>
                    <a:pt x="7259" y="7100"/>
                  </a:cubicBezTo>
                  <a:cubicBezTo>
                    <a:pt x="7259" y="7070"/>
                    <a:pt x="7259" y="7031"/>
                    <a:pt x="7249" y="6991"/>
                  </a:cubicBezTo>
                  <a:cubicBezTo>
                    <a:pt x="7229" y="6912"/>
                    <a:pt x="7180" y="6842"/>
                    <a:pt x="7100" y="6803"/>
                  </a:cubicBezTo>
                  <a:cubicBezTo>
                    <a:pt x="7037" y="6771"/>
                    <a:pt x="6979" y="6752"/>
                    <a:pt x="6929" y="6752"/>
                  </a:cubicBezTo>
                  <a:cubicBezTo>
                    <a:pt x="6900" y="6752"/>
                    <a:pt x="6874" y="6758"/>
                    <a:pt x="6852" y="6773"/>
                  </a:cubicBezTo>
                  <a:cubicBezTo>
                    <a:pt x="6763" y="6813"/>
                    <a:pt x="6733" y="6912"/>
                    <a:pt x="6713" y="6991"/>
                  </a:cubicBezTo>
                  <a:cubicBezTo>
                    <a:pt x="6713" y="7001"/>
                    <a:pt x="6713" y="7001"/>
                    <a:pt x="6713" y="7011"/>
                  </a:cubicBezTo>
                  <a:cubicBezTo>
                    <a:pt x="6654" y="6991"/>
                    <a:pt x="6604" y="6981"/>
                    <a:pt x="6555" y="6971"/>
                  </a:cubicBezTo>
                  <a:cubicBezTo>
                    <a:pt x="6327" y="6932"/>
                    <a:pt x="6138" y="6892"/>
                    <a:pt x="5980" y="6852"/>
                  </a:cubicBezTo>
                  <a:cubicBezTo>
                    <a:pt x="5663" y="6783"/>
                    <a:pt x="5484" y="6743"/>
                    <a:pt x="5484" y="6743"/>
                  </a:cubicBezTo>
                  <a:lnTo>
                    <a:pt x="5484" y="6743"/>
                  </a:lnTo>
                  <a:cubicBezTo>
                    <a:pt x="5484" y="6743"/>
                    <a:pt x="5712" y="6813"/>
                    <a:pt x="6119" y="6932"/>
                  </a:cubicBezTo>
                  <a:cubicBezTo>
                    <a:pt x="6277" y="6981"/>
                    <a:pt x="6476" y="7041"/>
                    <a:pt x="6684" y="7090"/>
                  </a:cubicBezTo>
                  <a:cubicBezTo>
                    <a:pt x="6664" y="7160"/>
                    <a:pt x="6654" y="7199"/>
                    <a:pt x="6654" y="7199"/>
                  </a:cubicBezTo>
                  <a:lnTo>
                    <a:pt x="6654" y="7209"/>
                  </a:lnTo>
                  <a:lnTo>
                    <a:pt x="6664" y="7209"/>
                  </a:lnTo>
                  <a:cubicBezTo>
                    <a:pt x="6664" y="7209"/>
                    <a:pt x="6694" y="7160"/>
                    <a:pt x="6753" y="7110"/>
                  </a:cubicBezTo>
                  <a:cubicBezTo>
                    <a:pt x="6793" y="7120"/>
                    <a:pt x="6823" y="7130"/>
                    <a:pt x="6862" y="7140"/>
                  </a:cubicBezTo>
                  <a:cubicBezTo>
                    <a:pt x="6862" y="7140"/>
                    <a:pt x="6872" y="7150"/>
                    <a:pt x="6882" y="7150"/>
                  </a:cubicBezTo>
                  <a:cubicBezTo>
                    <a:pt x="6852" y="7239"/>
                    <a:pt x="6823" y="7328"/>
                    <a:pt x="6823" y="7328"/>
                  </a:cubicBezTo>
                  <a:cubicBezTo>
                    <a:pt x="6832" y="7328"/>
                    <a:pt x="6892" y="7239"/>
                    <a:pt x="6971" y="7170"/>
                  </a:cubicBezTo>
                  <a:cubicBezTo>
                    <a:pt x="7031" y="7189"/>
                    <a:pt x="7080" y="7199"/>
                    <a:pt x="7130" y="7209"/>
                  </a:cubicBezTo>
                  <a:cubicBezTo>
                    <a:pt x="7120" y="7249"/>
                    <a:pt x="7100" y="7279"/>
                    <a:pt x="7090" y="7318"/>
                  </a:cubicBezTo>
                  <a:cubicBezTo>
                    <a:pt x="7061" y="7368"/>
                    <a:pt x="7031" y="7427"/>
                    <a:pt x="7011" y="7467"/>
                  </a:cubicBezTo>
                  <a:lnTo>
                    <a:pt x="7001" y="7487"/>
                  </a:lnTo>
                  <a:cubicBezTo>
                    <a:pt x="6971" y="7537"/>
                    <a:pt x="6942" y="7596"/>
                    <a:pt x="6912" y="7655"/>
                  </a:cubicBezTo>
                  <a:cubicBezTo>
                    <a:pt x="6892" y="7705"/>
                    <a:pt x="6862" y="7765"/>
                    <a:pt x="6832" y="7814"/>
                  </a:cubicBezTo>
                  <a:cubicBezTo>
                    <a:pt x="5881" y="7646"/>
                    <a:pt x="5266" y="7507"/>
                    <a:pt x="5266" y="7507"/>
                  </a:cubicBezTo>
                  <a:lnTo>
                    <a:pt x="5266" y="7507"/>
                  </a:lnTo>
                  <a:cubicBezTo>
                    <a:pt x="5266" y="7507"/>
                    <a:pt x="5613" y="7616"/>
                    <a:pt x="6198" y="7774"/>
                  </a:cubicBezTo>
                  <a:cubicBezTo>
                    <a:pt x="6119" y="7755"/>
                    <a:pt x="6039" y="7755"/>
                    <a:pt x="5940" y="7755"/>
                  </a:cubicBezTo>
                  <a:cubicBezTo>
                    <a:pt x="5613" y="7755"/>
                    <a:pt x="5216" y="7834"/>
                    <a:pt x="4820" y="7963"/>
                  </a:cubicBezTo>
                  <a:cubicBezTo>
                    <a:pt x="4770" y="7943"/>
                    <a:pt x="4711" y="7933"/>
                    <a:pt x="4661" y="7913"/>
                  </a:cubicBezTo>
                  <a:cubicBezTo>
                    <a:pt x="4671" y="7100"/>
                    <a:pt x="4760" y="3709"/>
                    <a:pt x="5722" y="2559"/>
                  </a:cubicBezTo>
                  <a:cubicBezTo>
                    <a:pt x="5910" y="2331"/>
                    <a:pt x="6158" y="2133"/>
                    <a:pt x="6446" y="1944"/>
                  </a:cubicBezTo>
                  <a:close/>
                  <a:moveTo>
                    <a:pt x="6813" y="7983"/>
                  </a:moveTo>
                  <a:cubicBezTo>
                    <a:pt x="6813" y="7993"/>
                    <a:pt x="6803" y="8003"/>
                    <a:pt x="6803" y="8012"/>
                  </a:cubicBezTo>
                  <a:cubicBezTo>
                    <a:pt x="6803" y="8003"/>
                    <a:pt x="6803" y="7993"/>
                    <a:pt x="6803" y="7983"/>
                  </a:cubicBezTo>
                  <a:close/>
                  <a:moveTo>
                    <a:pt x="6823" y="7983"/>
                  </a:moveTo>
                  <a:cubicBezTo>
                    <a:pt x="6823" y="7993"/>
                    <a:pt x="6832" y="7993"/>
                    <a:pt x="6832" y="7993"/>
                  </a:cubicBezTo>
                  <a:lnTo>
                    <a:pt x="6842" y="7993"/>
                  </a:lnTo>
                  <a:cubicBezTo>
                    <a:pt x="6832" y="8012"/>
                    <a:pt x="6823" y="8012"/>
                    <a:pt x="6813" y="8012"/>
                  </a:cubicBezTo>
                  <a:cubicBezTo>
                    <a:pt x="6813" y="8012"/>
                    <a:pt x="6813" y="8003"/>
                    <a:pt x="6823" y="7983"/>
                  </a:cubicBezTo>
                  <a:close/>
                  <a:moveTo>
                    <a:pt x="6565" y="8072"/>
                  </a:moveTo>
                  <a:cubicBezTo>
                    <a:pt x="6575" y="8082"/>
                    <a:pt x="6585" y="8102"/>
                    <a:pt x="6585" y="8112"/>
                  </a:cubicBezTo>
                  <a:cubicBezTo>
                    <a:pt x="6585" y="8112"/>
                    <a:pt x="6575" y="8102"/>
                    <a:pt x="6545" y="8082"/>
                  </a:cubicBezTo>
                  <a:cubicBezTo>
                    <a:pt x="6555" y="8082"/>
                    <a:pt x="6555" y="8072"/>
                    <a:pt x="6565" y="8072"/>
                  </a:cubicBezTo>
                  <a:close/>
                  <a:moveTo>
                    <a:pt x="6743" y="7993"/>
                  </a:moveTo>
                  <a:cubicBezTo>
                    <a:pt x="6733" y="8032"/>
                    <a:pt x="6743" y="8062"/>
                    <a:pt x="6763" y="8082"/>
                  </a:cubicBezTo>
                  <a:lnTo>
                    <a:pt x="6813" y="8082"/>
                  </a:lnTo>
                  <a:cubicBezTo>
                    <a:pt x="6793" y="8102"/>
                    <a:pt x="6763" y="8131"/>
                    <a:pt x="6723" y="8151"/>
                  </a:cubicBezTo>
                  <a:cubicBezTo>
                    <a:pt x="6713" y="8122"/>
                    <a:pt x="6704" y="8092"/>
                    <a:pt x="6694" y="8062"/>
                  </a:cubicBezTo>
                  <a:cubicBezTo>
                    <a:pt x="6684" y="8042"/>
                    <a:pt x="6674" y="8032"/>
                    <a:pt x="6664" y="8012"/>
                  </a:cubicBezTo>
                  <a:cubicBezTo>
                    <a:pt x="6694" y="8003"/>
                    <a:pt x="6713" y="7993"/>
                    <a:pt x="6743" y="7993"/>
                  </a:cubicBezTo>
                  <a:close/>
                  <a:moveTo>
                    <a:pt x="6476" y="8151"/>
                  </a:moveTo>
                  <a:cubicBezTo>
                    <a:pt x="6476" y="8161"/>
                    <a:pt x="6485" y="8161"/>
                    <a:pt x="6485" y="8171"/>
                  </a:cubicBezTo>
                  <a:cubicBezTo>
                    <a:pt x="6495" y="8191"/>
                    <a:pt x="6495" y="8211"/>
                    <a:pt x="6495" y="8221"/>
                  </a:cubicBezTo>
                  <a:cubicBezTo>
                    <a:pt x="6476" y="8221"/>
                    <a:pt x="6456" y="8221"/>
                    <a:pt x="6456" y="8211"/>
                  </a:cubicBezTo>
                  <a:cubicBezTo>
                    <a:pt x="6446" y="8201"/>
                    <a:pt x="6456" y="8191"/>
                    <a:pt x="6456" y="8191"/>
                  </a:cubicBezTo>
                  <a:cubicBezTo>
                    <a:pt x="6456" y="8181"/>
                    <a:pt x="6466" y="8161"/>
                    <a:pt x="6476" y="8151"/>
                  </a:cubicBezTo>
                  <a:close/>
                  <a:moveTo>
                    <a:pt x="6771" y="7931"/>
                  </a:moveTo>
                  <a:cubicBezTo>
                    <a:pt x="6782" y="7931"/>
                    <a:pt x="6793" y="7931"/>
                    <a:pt x="6803" y="7933"/>
                  </a:cubicBezTo>
                  <a:cubicBezTo>
                    <a:pt x="6872" y="7933"/>
                    <a:pt x="6892" y="7983"/>
                    <a:pt x="6892" y="7983"/>
                  </a:cubicBezTo>
                  <a:cubicBezTo>
                    <a:pt x="6892" y="7983"/>
                    <a:pt x="6882" y="7973"/>
                    <a:pt x="6872" y="7963"/>
                  </a:cubicBezTo>
                  <a:cubicBezTo>
                    <a:pt x="6852" y="7953"/>
                    <a:pt x="6832" y="7953"/>
                    <a:pt x="6803" y="7953"/>
                  </a:cubicBezTo>
                  <a:cubicBezTo>
                    <a:pt x="6743" y="7953"/>
                    <a:pt x="6674" y="7973"/>
                    <a:pt x="6604" y="8012"/>
                  </a:cubicBezTo>
                  <a:cubicBezTo>
                    <a:pt x="6535" y="8052"/>
                    <a:pt x="6476" y="8092"/>
                    <a:pt x="6446" y="8141"/>
                  </a:cubicBezTo>
                  <a:cubicBezTo>
                    <a:pt x="6406" y="8191"/>
                    <a:pt x="6416" y="8231"/>
                    <a:pt x="6416" y="8231"/>
                  </a:cubicBezTo>
                  <a:cubicBezTo>
                    <a:pt x="6416" y="8231"/>
                    <a:pt x="6386" y="8191"/>
                    <a:pt x="6426" y="8131"/>
                  </a:cubicBezTo>
                  <a:cubicBezTo>
                    <a:pt x="6456" y="8072"/>
                    <a:pt x="6515" y="8012"/>
                    <a:pt x="6595" y="7983"/>
                  </a:cubicBezTo>
                  <a:cubicBezTo>
                    <a:pt x="6652" y="7950"/>
                    <a:pt x="6716" y="7931"/>
                    <a:pt x="6771" y="7931"/>
                  </a:cubicBezTo>
                  <a:close/>
                  <a:moveTo>
                    <a:pt x="6416" y="8082"/>
                  </a:moveTo>
                  <a:cubicBezTo>
                    <a:pt x="6416" y="8092"/>
                    <a:pt x="6406" y="8092"/>
                    <a:pt x="6406" y="8102"/>
                  </a:cubicBezTo>
                  <a:cubicBezTo>
                    <a:pt x="6357" y="8102"/>
                    <a:pt x="6307" y="8141"/>
                    <a:pt x="6297" y="8181"/>
                  </a:cubicBezTo>
                  <a:cubicBezTo>
                    <a:pt x="6292" y="8209"/>
                    <a:pt x="6292" y="8233"/>
                    <a:pt x="6294" y="8250"/>
                  </a:cubicBezTo>
                  <a:lnTo>
                    <a:pt x="6294" y="8250"/>
                  </a:lnTo>
                  <a:cubicBezTo>
                    <a:pt x="6288" y="8233"/>
                    <a:pt x="6282" y="8209"/>
                    <a:pt x="6287" y="8181"/>
                  </a:cubicBezTo>
                  <a:cubicBezTo>
                    <a:pt x="6297" y="8131"/>
                    <a:pt x="6357" y="8082"/>
                    <a:pt x="6416" y="8082"/>
                  </a:cubicBezTo>
                  <a:close/>
                  <a:moveTo>
                    <a:pt x="10144" y="8240"/>
                  </a:moveTo>
                  <a:cubicBezTo>
                    <a:pt x="10194" y="8240"/>
                    <a:pt x="10233" y="8260"/>
                    <a:pt x="10263" y="8290"/>
                  </a:cubicBezTo>
                  <a:cubicBezTo>
                    <a:pt x="10204" y="8280"/>
                    <a:pt x="10144" y="8280"/>
                    <a:pt x="10085" y="8270"/>
                  </a:cubicBezTo>
                  <a:cubicBezTo>
                    <a:pt x="10055" y="8270"/>
                    <a:pt x="10035" y="8260"/>
                    <a:pt x="10015" y="8260"/>
                  </a:cubicBezTo>
                  <a:cubicBezTo>
                    <a:pt x="10045" y="8250"/>
                    <a:pt x="10085" y="8240"/>
                    <a:pt x="10144" y="8240"/>
                  </a:cubicBezTo>
                  <a:close/>
                  <a:moveTo>
                    <a:pt x="6396" y="8122"/>
                  </a:moveTo>
                  <a:cubicBezTo>
                    <a:pt x="6386" y="8131"/>
                    <a:pt x="6376" y="8151"/>
                    <a:pt x="6376" y="8161"/>
                  </a:cubicBezTo>
                  <a:cubicBezTo>
                    <a:pt x="6366" y="8191"/>
                    <a:pt x="6366" y="8221"/>
                    <a:pt x="6376" y="8250"/>
                  </a:cubicBezTo>
                  <a:cubicBezTo>
                    <a:pt x="6386" y="8270"/>
                    <a:pt x="6406" y="8290"/>
                    <a:pt x="6426" y="8300"/>
                  </a:cubicBezTo>
                  <a:cubicBezTo>
                    <a:pt x="6419" y="8302"/>
                    <a:pt x="6412" y="8303"/>
                    <a:pt x="6406" y="8303"/>
                  </a:cubicBezTo>
                  <a:cubicBezTo>
                    <a:pt x="6373" y="8303"/>
                    <a:pt x="6343" y="8283"/>
                    <a:pt x="6327" y="8250"/>
                  </a:cubicBezTo>
                  <a:cubicBezTo>
                    <a:pt x="6307" y="8211"/>
                    <a:pt x="6327" y="8151"/>
                    <a:pt x="6366" y="8131"/>
                  </a:cubicBezTo>
                  <a:cubicBezTo>
                    <a:pt x="6376" y="8122"/>
                    <a:pt x="6386" y="8122"/>
                    <a:pt x="6396" y="8122"/>
                  </a:cubicBezTo>
                  <a:close/>
                  <a:moveTo>
                    <a:pt x="6495" y="8122"/>
                  </a:moveTo>
                  <a:cubicBezTo>
                    <a:pt x="6525" y="8161"/>
                    <a:pt x="6535" y="8221"/>
                    <a:pt x="6515" y="8260"/>
                  </a:cubicBezTo>
                  <a:cubicBezTo>
                    <a:pt x="6495" y="8310"/>
                    <a:pt x="6456" y="8320"/>
                    <a:pt x="6456" y="8320"/>
                  </a:cubicBezTo>
                  <a:cubicBezTo>
                    <a:pt x="6456" y="8320"/>
                    <a:pt x="6495" y="8300"/>
                    <a:pt x="6505" y="8250"/>
                  </a:cubicBezTo>
                  <a:cubicBezTo>
                    <a:pt x="6525" y="8221"/>
                    <a:pt x="6515" y="8171"/>
                    <a:pt x="6485" y="8141"/>
                  </a:cubicBezTo>
                  <a:cubicBezTo>
                    <a:pt x="6485" y="8131"/>
                    <a:pt x="6495" y="8131"/>
                    <a:pt x="6495" y="8122"/>
                  </a:cubicBezTo>
                  <a:close/>
                  <a:moveTo>
                    <a:pt x="7269" y="7249"/>
                  </a:moveTo>
                  <a:cubicBezTo>
                    <a:pt x="7388" y="7279"/>
                    <a:pt x="7517" y="7308"/>
                    <a:pt x="7646" y="7348"/>
                  </a:cubicBezTo>
                  <a:cubicBezTo>
                    <a:pt x="7626" y="7378"/>
                    <a:pt x="7606" y="7408"/>
                    <a:pt x="7576" y="7437"/>
                  </a:cubicBezTo>
                  <a:cubicBezTo>
                    <a:pt x="7576" y="7427"/>
                    <a:pt x="7566" y="7427"/>
                    <a:pt x="7556" y="7418"/>
                  </a:cubicBezTo>
                  <a:cubicBezTo>
                    <a:pt x="7546" y="7408"/>
                    <a:pt x="7536" y="7408"/>
                    <a:pt x="7536" y="7408"/>
                  </a:cubicBezTo>
                  <a:lnTo>
                    <a:pt x="7527" y="7408"/>
                  </a:lnTo>
                  <a:cubicBezTo>
                    <a:pt x="7527" y="7418"/>
                    <a:pt x="7527" y="7418"/>
                    <a:pt x="7527" y="7418"/>
                  </a:cubicBezTo>
                  <a:cubicBezTo>
                    <a:pt x="7546" y="7556"/>
                    <a:pt x="7507" y="7675"/>
                    <a:pt x="7507" y="7675"/>
                  </a:cubicBezTo>
                  <a:cubicBezTo>
                    <a:pt x="7507" y="7685"/>
                    <a:pt x="7517" y="7685"/>
                    <a:pt x="7517" y="7685"/>
                  </a:cubicBezTo>
                  <a:lnTo>
                    <a:pt x="7527" y="7685"/>
                  </a:lnTo>
                  <a:cubicBezTo>
                    <a:pt x="7536" y="7675"/>
                    <a:pt x="7586" y="7606"/>
                    <a:pt x="7646" y="7527"/>
                  </a:cubicBezTo>
                  <a:lnTo>
                    <a:pt x="7655" y="7517"/>
                  </a:lnTo>
                  <a:cubicBezTo>
                    <a:pt x="7695" y="7477"/>
                    <a:pt x="7725" y="7427"/>
                    <a:pt x="7755" y="7368"/>
                  </a:cubicBezTo>
                  <a:cubicBezTo>
                    <a:pt x="7774" y="7378"/>
                    <a:pt x="7794" y="7388"/>
                    <a:pt x="7814" y="7388"/>
                  </a:cubicBezTo>
                  <a:cubicBezTo>
                    <a:pt x="8181" y="7477"/>
                    <a:pt x="8558" y="7566"/>
                    <a:pt x="8964" y="7655"/>
                  </a:cubicBezTo>
                  <a:cubicBezTo>
                    <a:pt x="9153" y="7705"/>
                    <a:pt x="9341" y="7745"/>
                    <a:pt x="9539" y="7784"/>
                  </a:cubicBezTo>
                  <a:cubicBezTo>
                    <a:pt x="9748" y="7834"/>
                    <a:pt x="9956" y="7874"/>
                    <a:pt x="10174" y="7913"/>
                  </a:cubicBezTo>
                  <a:cubicBezTo>
                    <a:pt x="10531" y="7983"/>
                    <a:pt x="10898" y="8052"/>
                    <a:pt x="11265" y="8112"/>
                  </a:cubicBezTo>
                  <a:cubicBezTo>
                    <a:pt x="11631" y="8161"/>
                    <a:pt x="11998" y="8221"/>
                    <a:pt x="12365" y="8260"/>
                  </a:cubicBezTo>
                  <a:cubicBezTo>
                    <a:pt x="12554" y="8280"/>
                    <a:pt x="12732" y="8310"/>
                    <a:pt x="12911" y="8330"/>
                  </a:cubicBezTo>
                  <a:cubicBezTo>
                    <a:pt x="13089" y="8350"/>
                    <a:pt x="13268" y="8369"/>
                    <a:pt x="13436" y="8379"/>
                  </a:cubicBezTo>
                  <a:cubicBezTo>
                    <a:pt x="13615" y="8399"/>
                    <a:pt x="13783" y="8409"/>
                    <a:pt x="13952" y="8429"/>
                  </a:cubicBezTo>
                  <a:cubicBezTo>
                    <a:pt x="14120" y="8439"/>
                    <a:pt x="14289" y="8449"/>
                    <a:pt x="14447" y="8459"/>
                  </a:cubicBezTo>
                  <a:lnTo>
                    <a:pt x="14566" y="8459"/>
                  </a:lnTo>
                  <a:cubicBezTo>
                    <a:pt x="14507" y="8459"/>
                    <a:pt x="14447" y="8459"/>
                    <a:pt x="14378" y="8469"/>
                  </a:cubicBezTo>
                  <a:cubicBezTo>
                    <a:pt x="14272" y="8472"/>
                    <a:pt x="14164" y="8473"/>
                    <a:pt x="14055" y="8473"/>
                  </a:cubicBezTo>
                  <a:cubicBezTo>
                    <a:pt x="13835" y="8473"/>
                    <a:pt x="13608" y="8469"/>
                    <a:pt x="13377" y="8469"/>
                  </a:cubicBezTo>
                  <a:cubicBezTo>
                    <a:pt x="13030" y="8469"/>
                    <a:pt x="12673" y="8449"/>
                    <a:pt x="12306" y="8439"/>
                  </a:cubicBezTo>
                  <a:cubicBezTo>
                    <a:pt x="11939" y="8429"/>
                    <a:pt x="11562" y="8389"/>
                    <a:pt x="11195" y="8369"/>
                  </a:cubicBezTo>
                  <a:cubicBezTo>
                    <a:pt x="10947" y="8350"/>
                    <a:pt x="10699" y="8330"/>
                    <a:pt x="10461" y="8300"/>
                  </a:cubicBezTo>
                  <a:cubicBezTo>
                    <a:pt x="10442" y="8270"/>
                    <a:pt x="10432" y="8250"/>
                    <a:pt x="10402" y="8221"/>
                  </a:cubicBezTo>
                  <a:cubicBezTo>
                    <a:pt x="10343" y="8151"/>
                    <a:pt x="10253" y="8112"/>
                    <a:pt x="10144" y="8112"/>
                  </a:cubicBezTo>
                  <a:cubicBezTo>
                    <a:pt x="9995" y="8112"/>
                    <a:pt x="9906" y="8141"/>
                    <a:pt x="9847" y="8211"/>
                  </a:cubicBezTo>
                  <a:cubicBezTo>
                    <a:pt x="9837" y="8221"/>
                    <a:pt x="9837" y="8231"/>
                    <a:pt x="9837" y="8240"/>
                  </a:cubicBezTo>
                  <a:cubicBezTo>
                    <a:pt x="9549" y="8211"/>
                    <a:pt x="9272" y="8181"/>
                    <a:pt x="9004" y="8141"/>
                  </a:cubicBezTo>
                  <a:cubicBezTo>
                    <a:pt x="8310" y="8052"/>
                    <a:pt x="7665" y="7953"/>
                    <a:pt x="7110" y="7864"/>
                  </a:cubicBezTo>
                  <a:cubicBezTo>
                    <a:pt x="7051" y="7854"/>
                    <a:pt x="7001" y="7844"/>
                    <a:pt x="6951" y="7834"/>
                  </a:cubicBezTo>
                  <a:cubicBezTo>
                    <a:pt x="6971" y="7784"/>
                    <a:pt x="6991" y="7735"/>
                    <a:pt x="7021" y="7685"/>
                  </a:cubicBezTo>
                  <a:cubicBezTo>
                    <a:pt x="7051" y="7636"/>
                    <a:pt x="7080" y="7576"/>
                    <a:pt x="7100" y="7527"/>
                  </a:cubicBezTo>
                  <a:cubicBezTo>
                    <a:pt x="7160" y="7427"/>
                    <a:pt x="7209" y="7318"/>
                    <a:pt x="7269" y="7249"/>
                  </a:cubicBezTo>
                  <a:close/>
                  <a:moveTo>
                    <a:pt x="9876" y="8221"/>
                  </a:moveTo>
                  <a:cubicBezTo>
                    <a:pt x="9857" y="8250"/>
                    <a:pt x="9847" y="8280"/>
                    <a:pt x="9837" y="8320"/>
                  </a:cubicBezTo>
                  <a:cubicBezTo>
                    <a:pt x="9817" y="8399"/>
                    <a:pt x="9837" y="8488"/>
                    <a:pt x="9837" y="8488"/>
                  </a:cubicBezTo>
                  <a:cubicBezTo>
                    <a:pt x="9837" y="8488"/>
                    <a:pt x="9817" y="8409"/>
                    <a:pt x="9827" y="8320"/>
                  </a:cubicBezTo>
                  <a:cubicBezTo>
                    <a:pt x="9837" y="8280"/>
                    <a:pt x="9857" y="8240"/>
                    <a:pt x="9876" y="8221"/>
                  </a:cubicBezTo>
                  <a:close/>
                  <a:moveTo>
                    <a:pt x="13069" y="536"/>
                  </a:moveTo>
                  <a:cubicBezTo>
                    <a:pt x="13446" y="536"/>
                    <a:pt x="13991" y="546"/>
                    <a:pt x="14636" y="606"/>
                  </a:cubicBezTo>
                  <a:cubicBezTo>
                    <a:pt x="15280" y="665"/>
                    <a:pt x="16024" y="745"/>
                    <a:pt x="16827" y="913"/>
                  </a:cubicBezTo>
                  <a:cubicBezTo>
                    <a:pt x="17214" y="1002"/>
                    <a:pt x="17630" y="1111"/>
                    <a:pt x="18027" y="1260"/>
                  </a:cubicBezTo>
                  <a:cubicBezTo>
                    <a:pt x="18433" y="1409"/>
                    <a:pt x="18840" y="1577"/>
                    <a:pt x="19197" y="1865"/>
                  </a:cubicBezTo>
                  <a:cubicBezTo>
                    <a:pt x="19237" y="1905"/>
                    <a:pt x="19276" y="1944"/>
                    <a:pt x="19326" y="1984"/>
                  </a:cubicBezTo>
                  <a:cubicBezTo>
                    <a:pt x="19356" y="2033"/>
                    <a:pt x="19405" y="2073"/>
                    <a:pt x="19435" y="2123"/>
                  </a:cubicBezTo>
                  <a:lnTo>
                    <a:pt x="19484" y="2182"/>
                  </a:lnTo>
                  <a:lnTo>
                    <a:pt x="19494" y="2202"/>
                  </a:lnTo>
                  <a:lnTo>
                    <a:pt x="19514" y="2222"/>
                  </a:lnTo>
                  <a:lnTo>
                    <a:pt x="19534" y="2262"/>
                  </a:lnTo>
                  <a:lnTo>
                    <a:pt x="19613" y="2410"/>
                  </a:lnTo>
                  <a:cubicBezTo>
                    <a:pt x="19673" y="2509"/>
                    <a:pt x="19712" y="2609"/>
                    <a:pt x="19762" y="2708"/>
                  </a:cubicBezTo>
                  <a:cubicBezTo>
                    <a:pt x="19812" y="2807"/>
                    <a:pt x="19851" y="2906"/>
                    <a:pt x="19891" y="3015"/>
                  </a:cubicBezTo>
                  <a:cubicBezTo>
                    <a:pt x="20069" y="3412"/>
                    <a:pt x="20208" y="3818"/>
                    <a:pt x="20347" y="4215"/>
                  </a:cubicBezTo>
                  <a:cubicBezTo>
                    <a:pt x="20615" y="4998"/>
                    <a:pt x="20833" y="5742"/>
                    <a:pt x="21021" y="6386"/>
                  </a:cubicBezTo>
                  <a:cubicBezTo>
                    <a:pt x="21200" y="7021"/>
                    <a:pt x="21339" y="7556"/>
                    <a:pt x="21438" y="7933"/>
                  </a:cubicBezTo>
                  <a:cubicBezTo>
                    <a:pt x="21527" y="8310"/>
                    <a:pt x="21586" y="8528"/>
                    <a:pt x="21586" y="8528"/>
                  </a:cubicBezTo>
                  <a:cubicBezTo>
                    <a:pt x="21586" y="8528"/>
                    <a:pt x="21517" y="8310"/>
                    <a:pt x="21408" y="7943"/>
                  </a:cubicBezTo>
                  <a:cubicBezTo>
                    <a:pt x="21289" y="7576"/>
                    <a:pt x="21120" y="7051"/>
                    <a:pt x="20922" y="6416"/>
                  </a:cubicBezTo>
                  <a:cubicBezTo>
                    <a:pt x="20823" y="6099"/>
                    <a:pt x="20714" y="5752"/>
                    <a:pt x="20595" y="5395"/>
                  </a:cubicBezTo>
                  <a:cubicBezTo>
                    <a:pt x="20466" y="5038"/>
                    <a:pt x="20337" y="4661"/>
                    <a:pt x="20208" y="4264"/>
                  </a:cubicBezTo>
                  <a:cubicBezTo>
                    <a:pt x="20060" y="3878"/>
                    <a:pt x="19921" y="3471"/>
                    <a:pt x="19742" y="3075"/>
                  </a:cubicBezTo>
                  <a:cubicBezTo>
                    <a:pt x="19703" y="2975"/>
                    <a:pt x="19663" y="2876"/>
                    <a:pt x="19613" y="2787"/>
                  </a:cubicBezTo>
                  <a:cubicBezTo>
                    <a:pt x="19564" y="2688"/>
                    <a:pt x="19524" y="2589"/>
                    <a:pt x="19465" y="2500"/>
                  </a:cubicBezTo>
                  <a:lnTo>
                    <a:pt x="19385" y="2361"/>
                  </a:lnTo>
                  <a:lnTo>
                    <a:pt x="19365" y="2321"/>
                  </a:lnTo>
                  <a:cubicBezTo>
                    <a:pt x="19365" y="2321"/>
                    <a:pt x="19356" y="2311"/>
                    <a:pt x="19356" y="2311"/>
                  </a:cubicBezTo>
                  <a:lnTo>
                    <a:pt x="19346" y="2291"/>
                  </a:lnTo>
                  <a:lnTo>
                    <a:pt x="19296" y="2232"/>
                  </a:lnTo>
                  <a:cubicBezTo>
                    <a:pt x="19237" y="2143"/>
                    <a:pt x="19167" y="2083"/>
                    <a:pt x="19088" y="2014"/>
                  </a:cubicBezTo>
                  <a:cubicBezTo>
                    <a:pt x="18761" y="1746"/>
                    <a:pt x="18364" y="1567"/>
                    <a:pt x="17977" y="1419"/>
                  </a:cubicBezTo>
                  <a:cubicBezTo>
                    <a:pt x="17581" y="1270"/>
                    <a:pt x="17184" y="1161"/>
                    <a:pt x="16787" y="1072"/>
                  </a:cubicBezTo>
                  <a:cubicBezTo>
                    <a:pt x="16004" y="893"/>
                    <a:pt x="15261" y="774"/>
                    <a:pt x="14626" y="705"/>
                  </a:cubicBezTo>
                  <a:cubicBezTo>
                    <a:pt x="13981" y="635"/>
                    <a:pt x="13446" y="596"/>
                    <a:pt x="13069" y="576"/>
                  </a:cubicBezTo>
                  <a:cubicBezTo>
                    <a:pt x="12692" y="556"/>
                    <a:pt x="12484" y="546"/>
                    <a:pt x="12484" y="546"/>
                  </a:cubicBezTo>
                  <a:cubicBezTo>
                    <a:pt x="12484" y="546"/>
                    <a:pt x="12692" y="536"/>
                    <a:pt x="13069" y="536"/>
                  </a:cubicBezTo>
                  <a:close/>
                  <a:moveTo>
                    <a:pt x="6535" y="8568"/>
                  </a:moveTo>
                  <a:cubicBezTo>
                    <a:pt x="6535" y="8568"/>
                    <a:pt x="6535" y="8578"/>
                    <a:pt x="6515" y="8607"/>
                  </a:cubicBezTo>
                  <a:cubicBezTo>
                    <a:pt x="6525" y="8578"/>
                    <a:pt x="6535" y="8568"/>
                    <a:pt x="6535" y="8568"/>
                  </a:cubicBezTo>
                  <a:close/>
                  <a:moveTo>
                    <a:pt x="9986" y="8518"/>
                  </a:moveTo>
                  <a:cubicBezTo>
                    <a:pt x="9914" y="8608"/>
                    <a:pt x="9891" y="8705"/>
                    <a:pt x="9887" y="8731"/>
                  </a:cubicBezTo>
                  <a:lnTo>
                    <a:pt x="9887" y="8731"/>
                  </a:lnTo>
                  <a:cubicBezTo>
                    <a:pt x="9898" y="8633"/>
                    <a:pt x="9946" y="8518"/>
                    <a:pt x="9946" y="8518"/>
                  </a:cubicBezTo>
                  <a:close/>
                  <a:moveTo>
                    <a:pt x="9876" y="8776"/>
                  </a:moveTo>
                  <a:cubicBezTo>
                    <a:pt x="9886" y="8776"/>
                    <a:pt x="9886" y="8786"/>
                    <a:pt x="9886" y="8786"/>
                  </a:cubicBezTo>
                  <a:cubicBezTo>
                    <a:pt x="9886" y="8786"/>
                    <a:pt x="9886" y="8786"/>
                    <a:pt x="9886" y="8796"/>
                  </a:cubicBezTo>
                  <a:cubicBezTo>
                    <a:pt x="9886" y="8796"/>
                    <a:pt x="9876" y="8786"/>
                    <a:pt x="9876" y="8776"/>
                  </a:cubicBezTo>
                  <a:close/>
                  <a:moveTo>
                    <a:pt x="10147" y="8204"/>
                  </a:moveTo>
                  <a:cubicBezTo>
                    <a:pt x="10177" y="8204"/>
                    <a:pt x="10208" y="8209"/>
                    <a:pt x="10243" y="8221"/>
                  </a:cubicBezTo>
                  <a:cubicBezTo>
                    <a:pt x="10303" y="8240"/>
                    <a:pt x="10352" y="8290"/>
                    <a:pt x="10382" y="8340"/>
                  </a:cubicBezTo>
                  <a:cubicBezTo>
                    <a:pt x="10452" y="8459"/>
                    <a:pt x="10461" y="8597"/>
                    <a:pt x="10461" y="8687"/>
                  </a:cubicBezTo>
                  <a:cubicBezTo>
                    <a:pt x="10461" y="8786"/>
                    <a:pt x="10452" y="8845"/>
                    <a:pt x="10452" y="8845"/>
                  </a:cubicBezTo>
                  <a:cubicBezTo>
                    <a:pt x="10452" y="8845"/>
                    <a:pt x="10452" y="8786"/>
                    <a:pt x="10452" y="8687"/>
                  </a:cubicBezTo>
                  <a:cubicBezTo>
                    <a:pt x="10442" y="8597"/>
                    <a:pt x="10432" y="8459"/>
                    <a:pt x="10362" y="8359"/>
                  </a:cubicBezTo>
                  <a:cubicBezTo>
                    <a:pt x="10333" y="8300"/>
                    <a:pt x="10293" y="8250"/>
                    <a:pt x="10243" y="8240"/>
                  </a:cubicBezTo>
                  <a:cubicBezTo>
                    <a:pt x="10184" y="8221"/>
                    <a:pt x="10134" y="8221"/>
                    <a:pt x="10085" y="8221"/>
                  </a:cubicBezTo>
                  <a:cubicBezTo>
                    <a:pt x="10035" y="8221"/>
                    <a:pt x="10005" y="8231"/>
                    <a:pt x="9976" y="8240"/>
                  </a:cubicBezTo>
                  <a:cubicBezTo>
                    <a:pt x="9956" y="8260"/>
                    <a:pt x="9946" y="8270"/>
                    <a:pt x="9946" y="8270"/>
                  </a:cubicBezTo>
                  <a:cubicBezTo>
                    <a:pt x="9936" y="8270"/>
                    <a:pt x="9986" y="8211"/>
                    <a:pt x="10085" y="8211"/>
                  </a:cubicBezTo>
                  <a:cubicBezTo>
                    <a:pt x="10105" y="8207"/>
                    <a:pt x="10126" y="8204"/>
                    <a:pt x="10147" y="8204"/>
                  </a:cubicBezTo>
                  <a:close/>
                  <a:moveTo>
                    <a:pt x="6932" y="7965"/>
                  </a:moveTo>
                  <a:cubicBezTo>
                    <a:pt x="6987" y="7974"/>
                    <a:pt x="7034" y="7984"/>
                    <a:pt x="7080" y="8003"/>
                  </a:cubicBezTo>
                  <a:cubicBezTo>
                    <a:pt x="7626" y="8131"/>
                    <a:pt x="8270" y="8290"/>
                    <a:pt x="8964" y="8429"/>
                  </a:cubicBezTo>
                  <a:cubicBezTo>
                    <a:pt x="9242" y="8488"/>
                    <a:pt x="9539" y="8538"/>
                    <a:pt x="9837" y="8597"/>
                  </a:cubicBezTo>
                  <a:cubicBezTo>
                    <a:pt x="9857" y="8707"/>
                    <a:pt x="9867" y="8796"/>
                    <a:pt x="9867" y="8796"/>
                  </a:cubicBezTo>
                  <a:cubicBezTo>
                    <a:pt x="9867" y="8796"/>
                    <a:pt x="9876" y="8806"/>
                    <a:pt x="9886" y="8806"/>
                  </a:cubicBezTo>
                  <a:cubicBezTo>
                    <a:pt x="9886" y="8806"/>
                    <a:pt x="9896" y="8796"/>
                    <a:pt x="9896" y="8796"/>
                  </a:cubicBezTo>
                  <a:cubicBezTo>
                    <a:pt x="9896" y="8796"/>
                    <a:pt x="9906" y="8716"/>
                    <a:pt x="9956" y="8617"/>
                  </a:cubicBezTo>
                  <a:cubicBezTo>
                    <a:pt x="9976" y="8627"/>
                    <a:pt x="10005" y="8627"/>
                    <a:pt x="10035" y="8637"/>
                  </a:cubicBezTo>
                  <a:cubicBezTo>
                    <a:pt x="10154" y="8657"/>
                    <a:pt x="10283" y="8677"/>
                    <a:pt x="10412" y="8697"/>
                  </a:cubicBezTo>
                  <a:cubicBezTo>
                    <a:pt x="10412" y="8756"/>
                    <a:pt x="10412" y="8806"/>
                    <a:pt x="10402" y="8875"/>
                  </a:cubicBezTo>
                  <a:cubicBezTo>
                    <a:pt x="10402" y="8905"/>
                    <a:pt x="10402" y="8944"/>
                    <a:pt x="10392" y="8974"/>
                  </a:cubicBezTo>
                  <a:cubicBezTo>
                    <a:pt x="9182" y="8885"/>
                    <a:pt x="7913" y="8697"/>
                    <a:pt x="6704" y="8439"/>
                  </a:cubicBezTo>
                  <a:cubicBezTo>
                    <a:pt x="6723" y="8369"/>
                    <a:pt x="6733" y="8310"/>
                    <a:pt x="6733" y="8250"/>
                  </a:cubicBezTo>
                  <a:cubicBezTo>
                    <a:pt x="6832" y="8191"/>
                    <a:pt x="6912" y="8122"/>
                    <a:pt x="6932" y="8052"/>
                  </a:cubicBezTo>
                  <a:cubicBezTo>
                    <a:pt x="6941" y="8023"/>
                    <a:pt x="6942" y="7994"/>
                    <a:pt x="6932" y="7965"/>
                  </a:cubicBezTo>
                  <a:close/>
                  <a:moveTo>
                    <a:pt x="10541" y="8726"/>
                  </a:moveTo>
                  <a:cubicBezTo>
                    <a:pt x="10739" y="8756"/>
                    <a:pt x="10937" y="8786"/>
                    <a:pt x="11146" y="8825"/>
                  </a:cubicBezTo>
                  <a:cubicBezTo>
                    <a:pt x="11513" y="8875"/>
                    <a:pt x="11889" y="8935"/>
                    <a:pt x="12256" y="8974"/>
                  </a:cubicBezTo>
                  <a:cubicBezTo>
                    <a:pt x="12425" y="8994"/>
                    <a:pt x="12583" y="9014"/>
                    <a:pt x="12742" y="9034"/>
                  </a:cubicBezTo>
                  <a:cubicBezTo>
                    <a:pt x="12529" y="9040"/>
                    <a:pt x="12312" y="9043"/>
                    <a:pt x="12092" y="9043"/>
                  </a:cubicBezTo>
                  <a:cubicBezTo>
                    <a:pt x="11586" y="9043"/>
                    <a:pt x="11063" y="9026"/>
                    <a:pt x="10531" y="8984"/>
                  </a:cubicBezTo>
                  <a:cubicBezTo>
                    <a:pt x="10531" y="8954"/>
                    <a:pt x="10531" y="8915"/>
                    <a:pt x="10541" y="8885"/>
                  </a:cubicBezTo>
                  <a:cubicBezTo>
                    <a:pt x="10541" y="8835"/>
                    <a:pt x="10541" y="8776"/>
                    <a:pt x="10541" y="8726"/>
                  </a:cubicBezTo>
                  <a:close/>
                  <a:moveTo>
                    <a:pt x="10412" y="9341"/>
                  </a:moveTo>
                  <a:cubicBezTo>
                    <a:pt x="10412" y="9341"/>
                    <a:pt x="10422" y="9371"/>
                    <a:pt x="10432" y="9401"/>
                  </a:cubicBezTo>
                  <a:lnTo>
                    <a:pt x="10422" y="9401"/>
                  </a:lnTo>
                  <a:cubicBezTo>
                    <a:pt x="10422" y="9391"/>
                    <a:pt x="10422" y="9381"/>
                    <a:pt x="10412" y="9381"/>
                  </a:cubicBezTo>
                  <a:cubicBezTo>
                    <a:pt x="10412" y="9351"/>
                    <a:pt x="10412" y="9341"/>
                    <a:pt x="10412" y="9341"/>
                  </a:cubicBezTo>
                  <a:close/>
                  <a:moveTo>
                    <a:pt x="10392" y="9381"/>
                  </a:moveTo>
                  <a:cubicBezTo>
                    <a:pt x="10402" y="9381"/>
                    <a:pt x="10402" y="9391"/>
                    <a:pt x="10412" y="9401"/>
                  </a:cubicBezTo>
                  <a:cubicBezTo>
                    <a:pt x="10402" y="9401"/>
                    <a:pt x="10392" y="9410"/>
                    <a:pt x="10382" y="9410"/>
                  </a:cubicBezTo>
                  <a:cubicBezTo>
                    <a:pt x="10392" y="9391"/>
                    <a:pt x="10392" y="9381"/>
                    <a:pt x="10392" y="9381"/>
                  </a:cubicBezTo>
                  <a:close/>
                  <a:moveTo>
                    <a:pt x="10799" y="9539"/>
                  </a:moveTo>
                  <a:cubicBezTo>
                    <a:pt x="10779" y="9549"/>
                    <a:pt x="10769" y="9549"/>
                    <a:pt x="10759" y="9549"/>
                  </a:cubicBezTo>
                  <a:cubicBezTo>
                    <a:pt x="10769" y="9549"/>
                    <a:pt x="10779" y="9549"/>
                    <a:pt x="10789" y="9539"/>
                  </a:cubicBezTo>
                  <a:close/>
                  <a:moveTo>
                    <a:pt x="10442" y="9480"/>
                  </a:moveTo>
                  <a:cubicBezTo>
                    <a:pt x="10432" y="9520"/>
                    <a:pt x="10432" y="9549"/>
                    <a:pt x="10422" y="9569"/>
                  </a:cubicBezTo>
                  <a:cubicBezTo>
                    <a:pt x="10422" y="9569"/>
                    <a:pt x="10418" y="9569"/>
                    <a:pt x="10415" y="9572"/>
                  </a:cubicBezTo>
                  <a:lnTo>
                    <a:pt x="10415" y="9572"/>
                  </a:lnTo>
                  <a:cubicBezTo>
                    <a:pt x="10422" y="9550"/>
                    <a:pt x="10422" y="9515"/>
                    <a:pt x="10422" y="9480"/>
                  </a:cubicBezTo>
                  <a:lnTo>
                    <a:pt x="10422" y="9480"/>
                  </a:lnTo>
                  <a:cubicBezTo>
                    <a:pt x="10422" y="9530"/>
                    <a:pt x="10412" y="9549"/>
                    <a:pt x="10402" y="9549"/>
                  </a:cubicBezTo>
                  <a:cubicBezTo>
                    <a:pt x="10392" y="9549"/>
                    <a:pt x="10392" y="9529"/>
                    <a:pt x="10382" y="9490"/>
                  </a:cubicBezTo>
                  <a:cubicBezTo>
                    <a:pt x="10392" y="9480"/>
                    <a:pt x="10402" y="9480"/>
                    <a:pt x="10422" y="9480"/>
                  </a:cubicBezTo>
                  <a:close/>
                  <a:moveTo>
                    <a:pt x="10352" y="9579"/>
                  </a:moveTo>
                  <a:cubicBezTo>
                    <a:pt x="10362" y="9599"/>
                    <a:pt x="10362" y="9609"/>
                    <a:pt x="10372" y="9609"/>
                  </a:cubicBezTo>
                  <a:cubicBezTo>
                    <a:pt x="10372" y="9619"/>
                    <a:pt x="10362" y="9619"/>
                    <a:pt x="10362" y="9629"/>
                  </a:cubicBezTo>
                  <a:cubicBezTo>
                    <a:pt x="10352" y="9609"/>
                    <a:pt x="10352" y="9599"/>
                    <a:pt x="10352" y="9579"/>
                  </a:cubicBezTo>
                  <a:close/>
                  <a:moveTo>
                    <a:pt x="10471" y="9658"/>
                  </a:moveTo>
                  <a:lnTo>
                    <a:pt x="10471" y="9658"/>
                  </a:lnTo>
                  <a:cubicBezTo>
                    <a:pt x="10471" y="9659"/>
                    <a:pt x="10451" y="9679"/>
                    <a:pt x="10432" y="9718"/>
                  </a:cubicBezTo>
                  <a:cubicBezTo>
                    <a:pt x="10432" y="9718"/>
                    <a:pt x="10432" y="9718"/>
                    <a:pt x="10422" y="9708"/>
                  </a:cubicBezTo>
                  <a:cubicBezTo>
                    <a:pt x="10442" y="9698"/>
                    <a:pt x="10452" y="9678"/>
                    <a:pt x="10471" y="9658"/>
                  </a:cubicBezTo>
                  <a:close/>
                  <a:moveTo>
                    <a:pt x="10606" y="9667"/>
                  </a:moveTo>
                  <a:cubicBezTo>
                    <a:pt x="10646" y="9667"/>
                    <a:pt x="10670" y="9698"/>
                    <a:pt x="10670" y="9698"/>
                  </a:cubicBezTo>
                  <a:cubicBezTo>
                    <a:pt x="10670" y="9698"/>
                    <a:pt x="10648" y="9676"/>
                    <a:pt x="10610" y="9676"/>
                  </a:cubicBezTo>
                  <a:cubicBezTo>
                    <a:pt x="10604" y="9676"/>
                    <a:pt x="10597" y="9677"/>
                    <a:pt x="10590" y="9678"/>
                  </a:cubicBezTo>
                  <a:cubicBezTo>
                    <a:pt x="10561" y="9688"/>
                    <a:pt x="10521" y="9708"/>
                    <a:pt x="10491" y="9748"/>
                  </a:cubicBezTo>
                  <a:cubicBezTo>
                    <a:pt x="10481" y="9738"/>
                    <a:pt x="10481" y="9738"/>
                    <a:pt x="10471" y="9738"/>
                  </a:cubicBezTo>
                  <a:cubicBezTo>
                    <a:pt x="10511" y="9698"/>
                    <a:pt x="10551" y="9678"/>
                    <a:pt x="10590" y="9668"/>
                  </a:cubicBezTo>
                  <a:cubicBezTo>
                    <a:pt x="10596" y="9667"/>
                    <a:pt x="10601" y="9667"/>
                    <a:pt x="10606" y="9667"/>
                  </a:cubicBezTo>
                  <a:close/>
                  <a:moveTo>
                    <a:pt x="10580" y="9698"/>
                  </a:moveTo>
                  <a:cubicBezTo>
                    <a:pt x="10571" y="9718"/>
                    <a:pt x="10561" y="9728"/>
                    <a:pt x="10551" y="9738"/>
                  </a:cubicBezTo>
                  <a:cubicBezTo>
                    <a:pt x="10541" y="9748"/>
                    <a:pt x="10521" y="9748"/>
                    <a:pt x="10501" y="9748"/>
                  </a:cubicBezTo>
                  <a:cubicBezTo>
                    <a:pt x="10511" y="9738"/>
                    <a:pt x="10521" y="9738"/>
                    <a:pt x="10521" y="9728"/>
                  </a:cubicBezTo>
                  <a:cubicBezTo>
                    <a:pt x="10541" y="9718"/>
                    <a:pt x="10561" y="9708"/>
                    <a:pt x="10580" y="9698"/>
                  </a:cubicBezTo>
                  <a:close/>
                  <a:moveTo>
                    <a:pt x="10352" y="9460"/>
                  </a:moveTo>
                  <a:cubicBezTo>
                    <a:pt x="10352" y="9460"/>
                    <a:pt x="10333" y="9490"/>
                    <a:pt x="10323" y="9529"/>
                  </a:cubicBezTo>
                  <a:cubicBezTo>
                    <a:pt x="10323" y="9579"/>
                    <a:pt x="10333" y="9639"/>
                    <a:pt x="10372" y="9688"/>
                  </a:cubicBezTo>
                  <a:cubicBezTo>
                    <a:pt x="10402" y="9738"/>
                    <a:pt x="10461" y="9767"/>
                    <a:pt x="10501" y="9777"/>
                  </a:cubicBezTo>
                  <a:cubicBezTo>
                    <a:pt x="10511" y="9779"/>
                    <a:pt x="10520" y="9780"/>
                    <a:pt x="10528" y="9780"/>
                  </a:cubicBezTo>
                  <a:cubicBezTo>
                    <a:pt x="10561" y="9780"/>
                    <a:pt x="10580" y="9767"/>
                    <a:pt x="10580" y="9767"/>
                  </a:cubicBezTo>
                  <a:lnTo>
                    <a:pt x="10580" y="9767"/>
                  </a:lnTo>
                  <a:cubicBezTo>
                    <a:pt x="10580" y="9767"/>
                    <a:pt x="10561" y="9797"/>
                    <a:pt x="10501" y="9797"/>
                  </a:cubicBezTo>
                  <a:cubicBezTo>
                    <a:pt x="10452" y="9797"/>
                    <a:pt x="10382" y="9767"/>
                    <a:pt x="10343" y="9708"/>
                  </a:cubicBezTo>
                  <a:cubicBezTo>
                    <a:pt x="10303" y="9658"/>
                    <a:pt x="10283" y="9579"/>
                    <a:pt x="10303" y="9529"/>
                  </a:cubicBezTo>
                  <a:cubicBezTo>
                    <a:pt x="10323" y="9480"/>
                    <a:pt x="10352" y="9460"/>
                    <a:pt x="10352" y="9460"/>
                  </a:cubicBezTo>
                  <a:close/>
                  <a:moveTo>
                    <a:pt x="6476" y="8895"/>
                  </a:moveTo>
                  <a:cubicBezTo>
                    <a:pt x="6803" y="8964"/>
                    <a:pt x="7160" y="9044"/>
                    <a:pt x="7536" y="9113"/>
                  </a:cubicBezTo>
                  <a:cubicBezTo>
                    <a:pt x="7735" y="9143"/>
                    <a:pt x="7933" y="9182"/>
                    <a:pt x="8141" y="9222"/>
                  </a:cubicBezTo>
                  <a:cubicBezTo>
                    <a:pt x="8350" y="9252"/>
                    <a:pt x="8558" y="9282"/>
                    <a:pt x="8776" y="9321"/>
                  </a:cubicBezTo>
                  <a:cubicBezTo>
                    <a:pt x="9202" y="9391"/>
                    <a:pt x="9658" y="9420"/>
                    <a:pt x="10114" y="9490"/>
                  </a:cubicBezTo>
                  <a:cubicBezTo>
                    <a:pt x="10164" y="9490"/>
                    <a:pt x="10224" y="9500"/>
                    <a:pt x="10283" y="9500"/>
                  </a:cubicBezTo>
                  <a:cubicBezTo>
                    <a:pt x="10273" y="9520"/>
                    <a:pt x="10273" y="9539"/>
                    <a:pt x="10273" y="9569"/>
                  </a:cubicBezTo>
                  <a:cubicBezTo>
                    <a:pt x="10273" y="9609"/>
                    <a:pt x="10283" y="9648"/>
                    <a:pt x="10303" y="9688"/>
                  </a:cubicBezTo>
                  <a:cubicBezTo>
                    <a:pt x="10263" y="9728"/>
                    <a:pt x="10233" y="9787"/>
                    <a:pt x="10204" y="9847"/>
                  </a:cubicBezTo>
                  <a:cubicBezTo>
                    <a:pt x="10164" y="9847"/>
                    <a:pt x="10114" y="9837"/>
                    <a:pt x="10075" y="9837"/>
                  </a:cubicBezTo>
                  <a:cubicBezTo>
                    <a:pt x="9847" y="9807"/>
                    <a:pt x="9619" y="9767"/>
                    <a:pt x="9391" y="9738"/>
                  </a:cubicBezTo>
                  <a:cubicBezTo>
                    <a:pt x="9282" y="9728"/>
                    <a:pt x="9172" y="9708"/>
                    <a:pt x="9054" y="9698"/>
                  </a:cubicBezTo>
                  <a:cubicBezTo>
                    <a:pt x="8944" y="9678"/>
                    <a:pt x="8835" y="9658"/>
                    <a:pt x="8726" y="9639"/>
                  </a:cubicBezTo>
                  <a:cubicBezTo>
                    <a:pt x="8508" y="9589"/>
                    <a:pt x="8300" y="9559"/>
                    <a:pt x="8092" y="9520"/>
                  </a:cubicBezTo>
                  <a:cubicBezTo>
                    <a:pt x="7883" y="9470"/>
                    <a:pt x="7675" y="9420"/>
                    <a:pt x="7477" y="9381"/>
                  </a:cubicBezTo>
                  <a:cubicBezTo>
                    <a:pt x="7090" y="9292"/>
                    <a:pt x="6723" y="9173"/>
                    <a:pt x="6376" y="9083"/>
                  </a:cubicBezTo>
                  <a:cubicBezTo>
                    <a:pt x="6366" y="9073"/>
                    <a:pt x="6347" y="9073"/>
                    <a:pt x="6337" y="9073"/>
                  </a:cubicBezTo>
                  <a:cubicBezTo>
                    <a:pt x="6386" y="9004"/>
                    <a:pt x="6436" y="8944"/>
                    <a:pt x="6476" y="8895"/>
                  </a:cubicBezTo>
                  <a:close/>
                  <a:moveTo>
                    <a:pt x="10650" y="9738"/>
                  </a:moveTo>
                  <a:lnTo>
                    <a:pt x="10650" y="9738"/>
                  </a:lnTo>
                  <a:cubicBezTo>
                    <a:pt x="10650" y="9767"/>
                    <a:pt x="10630" y="9797"/>
                    <a:pt x="10600" y="9827"/>
                  </a:cubicBezTo>
                  <a:cubicBezTo>
                    <a:pt x="10571" y="9850"/>
                    <a:pt x="10542" y="9860"/>
                    <a:pt x="10519" y="9860"/>
                  </a:cubicBezTo>
                  <a:cubicBezTo>
                    <a:pt x="10503" y="9860"/>
                    <a:pt x="10490" y="9855"/>
                    <a:pt x="10481" y="9847"/>
                  </a:cubicBezTo>
                  <a:cubicBezTo>
                    <a:pt x="10471" y="9837"/>
                    <a:pt x="10471" y="9827"/>
                    <a:pt x="10471" y="9817"/>
                  </a:cubicBezTo>
                  <a:lnTo>
                    <a:pt x="10471" y="9817"/>
                  </a:lnTo>
                  <a:cubicBezTo>
                    <a:pt x="10481" y="9827"/>
                    <a:pt x="10501" y="9827"/>
                    <a:pt x="10511" y="9827"/>
                  </a:cubicBezTo>
                  <a:cubicBezTo>
                    <a:pt x="10541" y="9827"/>
                    <a:pt x="10580" y="9817"/>
                    <a:pt x="10600" y="9797"/>
                  </a:cubicBezTo>
                  <a:cubicBezTo>
                    <a:pt x="10620" y="9777"/>
                    <a:pt x="10640" y="9758"/>
                    <a:pt x="10650" y="9738"/>
                  </a:cubicBezTo>
                  <a:close/>
                  <a:moveTo>
                    <a:pt x="11750" y="9867"/>
                  </a:moveTo>
                  <a:cubicBezTo>
                    <a:pt x="11754" y="9869"/>
                    <a:pt x="11757" y="9871"/>
                    <a:pt x="11760" y="9873"/>
                  </a:cubicBezTo>
                  <a:lnTo>
                    <a:pt x="11760" y="9873"/>
                  </a:lnTo>
                  <a:cubicBezTo>
                    <a:pt x="11758" y="9867"/>
                    <a:pt x="11750" y="9867"/>
                    <a:pt x="11750" y="9867"/>
                  </a:cubicBezTo>
                  <a:close/>
                  <a:moveTo>
                    <a:pt x="10442" y="9807"/>
                  </a:moveTo>
                  <a:lnTo>
                    <a:pt x="10442" y="9807"/>
                  </a:lnTo>
                  <a:cubicBezTo>
                    <a:pt x="10442" y="9807"/>
                    <a:pt x="10452" y="9817"/>
                    <a:pt x="10452" y="9817"/>
                  </a:cubicBezTo>
                  <a:cubicBezTo>
                    <a:pt x="10452" y="9837"/>
                    <a:pt x="10452" y="9847"/>
                    <a:pt x="10461" y="9867"/>
                  </a:cubicBezTo>
                  <a:cubicBezTo>
                    <a:pt x="10473" y="9878"/>
                    <a:pt x="10488" y="9883"/>
                    <a:pt x="10505" y="9883"/>
                  </a:cubicBezTo>
                  <a:cubicBezTo>
                    <a:pt x="10516" y="9883"/>
                    <a:pt x="10528" y="9881"/>
                    <a:pt x="10541" y="9877"/>
                  </a:cubicBezTo>
                  <a:cubicBezTo>
                    <a:pt x="10580" y="9867"/>
                    <a:pt x="10610" y="9847"/>
                    <a:pt x="10610" y="9847"/>
                  </a:cubicBezTo>
                  <a:lnTo>
                    <a:pt x="10610" y="9847"/>
                  </a:lnTo>
                  <a:cubicBezTo>
                    <a:pt x="10610" y="9847"/>
                    <a:pt x="10590" y="9867"/>
                    <a:pt x="10541" y="9886"/>
                  </a:cubicBezTo>
                  <a:cubicBezTo>
                    <a:pt x="10533" y="9891"/>
                    <a:pt x="10521" y="9893"/>
                    <a:pt x="10508" y="9893"/>
                  </a:cubicBezTo>
                  <a:cubicBezTo>
                    <a:pt x="10490" y="9893"/>
                    <a:pt x="10469" y="9888"/>
                    <a:pt x="10452" y="9877"/>
                  </a:cubicBezTo>
                  <a:cubicBezTo>
                    <a:pt x="10442" y="9857"/>
                    <a:pt x="10432" y="9837"/>
                    <a:pt x="10442" y="9807"/>
                  </a:cubicBezTo>
                  <a:close/>
                  <a:moveTo>
                    <a:pt x="18949" y="9371"/>
                  </a:moveTo>
                  <a:cubicBezTo>
                    <a:pt x="18949" y="9371"/>
                    <a:pt x="18711" y="9420"/>
                    <a:pt x="18314" y="9490"/>
                  </a:cubicBezTo>
                  <a:cubicBezTo>
                    <a:pt x="18106" y="9529"/>
                    <a:pt x="17868" y="9579"/>
                    <a:pt x="17581" y="9629"/>
                  </a:cubicBezTo>
                  <a:cubicBezTo>
                    <a:pt x="17303" y="9688"/>
                    <a:pt x="16986" y="9728"/>
                    <a:pt x="16629" y="9767"/>
                  </a:cubicBezTo>
                  <a:cubicBezTo>
                    <a:pt x="16282" y="9807"/>
                    <a:pt x="15905" y="9867"/>
                    <a:pt x="15498" y="9896"/>
                  </a:cubicBezTo>
                  <a:cubicBezTo>
                    <a:pt x="15102" y="9926"/>
                    <a:pt x="14676" y="9956"/>
                    <a:pt x="14239" y="9976"/>
                  </a:cubicBezTo>
                  <a:cubicBezTo>
                    <a:pt x="13793" y="9996"/>
                    <a:pt x="13337" y="9996"/>
                    <a:pt x="12881" y="10005"/>
                  </a:cubicBezTo>
                  <a:cubicBezTo>
                    <a:pt x="12603" y="10005"/>
                    <a:pt x="12326" y="9996"/>
                    <a:pt x="12058" y="9986"/>
                  </a:cubicBezTo>
                  <a:cubicBezTo>
                    <a:pt x="11889" y="9827"/>
                    <a:pt x="11701" y="9688"/>
                    <a:pt x="11503" y="9599"/>
                  </a:cubicBezTo>
                  <a:lnTo>
                    <a:pt x="11503" y="9599"/>
                  </a:lnTo>
                  <a:cubicBezTo>
                    <a:pt x="11969" y="9609"/>
                    <a:pt x="12425" y="9648"/>
                    <a:pt x="12881" y="9648"/>
                  </a:cubicBezTo>
                  <a:cubicBezTo>
                    <a:pt x="13246" y="9648"/>
                    <a:pt x="13611" y="9661"/>
                    <a:pt x="13965" y="9661"/>
                  </a:cubicBezTo>
                  <a:cubicBezTo>
                    <a:pt x="14054" y="9661"/>
                    <a:pt x="14142" y="9660"/>
                    <a:pt x="14229" y="9658"/>
                  </a:cubicBezTo>
                  <a:cubicBezTo>
                    <a:pt x="14666" y="9648"/>
                    <a:pt x="15082" y="9639"/>
                    <a:pt x="15489" y="9629"/>
                  </a:cubicBezTo>
                  <a:cubicBezTo>
                    <a:pt x="15885" y="9609"/>
                    <a:pt x="16262" y="9579"/>
                    <a:pt x="16619" y="9559"/>
                  </a:cubicBezTo>
                  <a:cubicBezTo>
                    <a:pt x="16966" y="9539"/>
                    <a:pt x="17283" y="9520"/>
                    <a:pt x="17571" y="9490"/>
                  </a:cubicBezTo>
                  <a:cubicBezTo>
                    <a:pt x="17848" y="9470"/>
                    <a:pt x="18096" y="9440"/>
                    <a:pt x="18305" y="9420"/>
                  </a:cubicBezTo>
                  <a:cubicBezTo>
                    <a:pt x="18711" y="9381"/>
                    <a:pt x="18949" y="9371"/>
                    <a:pt x="18949" y="9371"/>
                  </a:cubicBezTo>
                  <a:close/>
                  <a:moveTo>
                    <a:pt x="6000" y="8082"/>
                  </a:moveTo>
                  <a:cubicBezTo>
                    <a:pt x="5999" y="8082"/>
                    <a:pt x="5742" y="8112"/>
                    <a:pt x="5375" y="8240"/>
                  </a:cubicBezTo>
                  <a:cubicBezTo>
                    <a:pt x="5286" y="8270"/>
                    <a:pt x="5187" y="8310"/>
                    <a:pt x="5077" y="8359"/>
                  </a:cubicBezTo>
                  <a:cubicBezTo>
                    <a:pt x="4978" y="8399"/>
                    <a:pt x="4869" y="8439"/>
                    <a:pt x="4760" y="8498"/>
                  </a:cubicBezTo>
                  <a:cubicBezTo>
                    <a:pt x="4641" y="8548"/>
                    <a:pt x="4542" y="8617"/>
                    <a:pt x="4423" y="8677"/>
                  </a:cubicBezTo>
                  <a:cubicBezTo>
                    <a:pt x="4314" y="8746"/>
                    <a:pt x="4205" y="8816"/>
                    <a:pt x="4096" y="8885"/>
                  </a:cubicBezTo>
                  <a:cubicBezTo>
                    <a:pt x="3987" y="8964"/>
                    <a:pt x="3888" y="9044"/>
                    <a:pt x="3788" y="9123"/>
                  </a:cubicBezTo>
                  <a:cubicBezTo>
                    <a:pt x="3689" y="9212"/>
                    <a:pt x="3590" y="9292"/>
                    <a:pt x="3511" y="9381"/>
                  </a:cubicBezTo>
                  <a:cubicBezTo>
                    <a:pt x="3332" y="9549"/>
                    <a:pt x="3174" y="9728"/>
                    <a:pt x="3045" y="9877"/>
                  </a:cubicBezTo>
                  <a:cubicBezTo>
                    <a:pt x="2985" y="9956"/>
                    <a:pt x="2916" y="10015"/>
                    <a:pt x="2866" y="10075"/>
                  </a:cubicBezTo>
                  <a:cubicBezTo>
                    <a:pt x="2807" y="10134"/>
                    <a:pt x="2757" y="10184"/>
                    <a:pt x="2708" y="10214"/>
                  </a:cubicBezTo>
                  <a:cubicBezTo>
                    <a:pt x="2797" y="10134"/>
                    <a:pt x="2906" y="10015"/>
                    <a:pt x="3035" y="9867"/>
                  </a:cubicBezTo>
                  <a:cubicBezTo>
                    <a:pt x="3164" y="9708"/>
                    <a:pt x="3313" y="9539"/>
                    <a:pt x="3491" y="9361"/>
                  </a:cubicBezTo>
                  <a:cubicBezTo>
                    <a:pt x="3570" y="9272"/>
                    <a:pt x="3669" y="9182"/>
                    <a:pt x="3769" y="9103"/>
                  </a:cubicBezTo>
                  <a:cubicBezTo>
                    <a:pt x="3868" y="9014"/>
                    <a:pt x="3967" y="8935"/>
                    <a:pt x="4076" y="8855"/>
                  </a:cubicBezTo>
                  <a:cubicBezTo>
                    <a:pt x="4185" y="8776"/>
                    <a:pt x="4294" y="8707"/>
                    <a:pt x="4413" y="8647"/>
                  </a:cubicBezTo>
                  <a:cubicBezTo>
                    <a:pt x="4522" y="8588"/>
                    <a:pt x="4631" y="8518"/>
                    <a:pt x="4740" y="8469"/>
                  </a:cubicBezTo>
                  <a:cubicBezTo>
                    <a:pt x="4859" y="8419"/>
                    <a:pt x="4968" y="8369"/>
                    <a:pt x="5068" y="8330"/>
                  </a:cubicBezTo>
                  <a:cubicBezTo>
                    <a:pt x="5177" y="8290"/>
                    <a:pt x="5276" y="8250"/>
                    <a:pt x="5365" y="8221"/>
                  </a:cubicBezTo>
                  <a:cubicBezTo>
                    <a:pt x="5742" y="8102"/>
                    <a:pt x="5999" y="8082"/>
                    <a:pt x="6000" y="8082"/>
                  </a:cubicBezTo>
                  <a:close/>
                  <a:moveTo>
                    <a:pt x="2708" y="10214"/>
                  </a:moveTo>
                  <a:cubicBezTo>
                    <a:pt x="2618" y="10293"/>
                    <a:pt x="2559" y="10313"/>
                    <a:pt x="2559" y="10313"/>
                  </a:cubicBezTo>
                  <a:cubicBezTo>
                    <a:pt x="2559" y="10313"/>
                    <a:pt x="2618" y="10283"/>
                    <a:pt x="2708" y="10214"/>
                  </a:cubicBezTo>
                  <a:close/>
                  <a:moveTo>
                    <a:pt x="6317" y="8756"/>
                  </a:moveTo>
                  <a:cubicBezTo>
                    <a:pt x="6257" y="8845"/>
                    <a:pt x="6148" y="8964"/>
                    <a:pt x="6010" y="9093"/>
                  </a:cubicBezTo>
                  <a:cubicBezTo>
                    <a:pt x="5722" y="9341"/>
                    <a:pt x="5306" y="9629"/>
                    <a:pt x="4849" y="9847"/>
                  </a:cubicBezTo>
                  <a:cubicBezTo>
                    <a:pt x="4393" y="10065"/>
                    <a:pt x="3907" y="10184"/>
                    <a:pt x="3550" y="10283"/>
                  </a:cubicBezTo>
                  <a:cubicBezTo>
                    <a:pt x="3372" y="10333"/>
                    <a:pt x="3223" y="10372"/>
                    <a:pt x="3114" y="10412"/>
                  </a:cubicBezTo>
                  <a:cubicBezTo>
                    <a:pt x="3213" y="10362"/>
                    <a:pt x="3362" y="10313"/>
                    <a:pt x="3541" y="10263"/>
                  </a:cubicBezTo>
                  <a:cubicBezTo>
                    <a:pt x="3907" y="10164"/>
                    <a:pt x="4383" y="10035"/>
                    <a:pt x="4839" y="9817"/>
                  </a:cubicBezTo>
                  <a:cubicBezTo>
                    <a:pt x="5286" y="9589"/>
                    <a:pt x="5712" y="9321"/>
                    <a:pt x="5990" y="9073"/>
                  </a:cubicBezTo>
                  <a:cubicBezTo>
                    <a:pt x="6138" y="8954"/>
                    <a:pt x="6247" y="8835"/>
                    <a:pt x="6317" y="8756"/>
                  </a:cubicBezTo>
                  <a:close/>
                  <a:moveTo>
                    <a:pt x="6515" y="8607"/>
                  </a:moveTo>
                  <a:cubicBezTo>
                    <a:pt x="6505" y="8637"/>
                    <a:pt x="6476" y="8687"/>
                    <a:pt x="6446" y="8736"/>
                  </a:cubicBezTo>
                  <a:cubicBezTo>
                    <a:pt x="6376" y="8845"/>
                    <a:pt x="6277" y="8984"/>
                    <a:pt x="6119" y="9143"/>
                  </a:cubicBezTo>
                  <a:cubicBezTo>
                    <a:pt x="5831" y="9440"/>
                    <a:pt x="5365" y="9787"/>
                    <a:pt x="4859" y="10025"/>
                  </a:cubicBezTo>
                  <a:cubicBezTo>
                    <a:pt x="4602" y="10144"/>
                    <a:pt x="4334" y="10233"/>
                    <a:pt x="4076" y="10303"/>
                  </a:cubicBezTo>
                  <a:cubicBezTo>
                    <a:pt x="3828" y="10362"/>
                    <a:pt x="3590" y="10402"/>
                    <a:pt x="3382" y="10452"/>
                  </a:cubicBezTo>
                  <a:cubicBezTo>
                    <a:pt x="3174" y="10491"/>
                    <a:pt x="3005" y="10531"/>
                    <a:pt x="2896" y="10561"/>
                  </a:cubicBezTo>
                  <a:cubicBezTo>
                    <a:pt x="2837" y="10581"/>
                    <a:pt x="2787" y="10600"/>
                    <a:pt x="2757" y="10620"/>
                  </a:cubicBezTo>
                  <a:cubicBezTo>
                    <a:pt x="2728" y="10630"/>
                    <a:pt x="2718" y="10630"/>
                    <a:pt x="2718" y="10630"/>
                  </a:cubicBezTo>
                  <a:cubicBezTo>
                    <a:pt x="2718" y="10630"/>
                    <a:pt x="2728" y="10630"/>
                    <a:pt x="2757" y="10610"/>
                  </a:cubicBezTo>
                  <a:cubicBezTo>
                    <a:pt x="2787" y="10600"/>
                    <a:pt x="2837" y="10581"/>
                    <a:pt x="2886" y="10551"/>
                  </a:cubicBezTo>
                  <a:cubicBezTo>
                    <a:pt x="3005" y="10511"/>
                    <a:pt x="3174" y="10452"/>
                    <a:pt x="3372" y="10402"/>
                  </a:cubicBezTo>
                  <a:cubicBezTo>
                    <a:pt x="3779" y="10303"/>
                    <a:pt x="4324" y="10194"/>
                    <a:pt x="4830" y="9956"/>
                  </a:cubicBezTo>
                  <a:cubicBezTo>
                    <a:pt x="5077" y="9837"/>
                    <a:pt x="5315" y="9698"/>
                    <a:pt x="5534" y="9549"/>
                  </a:cubicBezTo>
                  <a:cubicBezTo>
                    <a:pt x="5752" y="9401"/>
                    <a:pt x="5940" y="9252"/>
                    <a:pt x="6089" y="9103"/>
                  </a:cubicBezTo>
                  <a:cubicBezTo>
                    <a:pt x="6247" y="8964"/>
                    <a:pt x="6366" y="8825"/>
                    <a:pt x="6436" y="8726"/>
                  </a:cubicBezTo>
                  <a:cubicBezTo>
                    <a:pt x="6466" y="8677"/>
                    <a:pt x="6495" y="8637"/>
                    <a:pt x="6515" y="8607"/>
                  </a:cubicBezTo>
                  <a:close/>
                  <a:moveTo>
                    <a:pt x="6019" y="7874"/>
                  </a:moveTo>
                  <a:cubicBezTo>
                    <a:pt x="6049" y="7874"/>
                    <a:pt x="6079" y="7874"/>
                    <a:pt x="6109" y="7884"/>
                  </a:cubicBezTo>
                  <a:lnTo>
                    <a:pt x="6148" y="7884"/>
                  </a:lnTo>
                  <a:cubicBezTo>
                    <a:pt x="6178" y="7893"/>
                    <a:pt x="6218" y="7893"/>
                    <a:pt x="6247" y="7903"/>
                  </a:cubicBezTo>
                  <a:lnTo>
                    <a:pt x="6267" y="7903"/>
                  </a:lnTo>
                  <a:cubicBezTo>
                    <a:pt x="6297" y="7913"/>
                    <a:pt x="6337" y="7923"/>
                    <a:pt x="6366" y="7933"/>
                  </a:cubicBezTo>
                  <a:cubicBezTo>
                    <a:pt x="6376" y="7943"/>
                    <a:pt x="6386" y="7943"/>
                    <a:pt x="6386" y="7943"/>
                  </a:cubicBezTo>
                  <a:cubicBezTo>
                    <a:pt x="6416" y="7953"/>
                    <a:pt x="6436" y="7963"/>
                    <a:pt x="6456" y="7973"/>
                  </a:cubicBezTo>
                  <a:cubicBezTo>
                    <a:pt x="6466" y="7983"/>
                    <a:pt x="6466" y="7983"/>
                    <a:pt x="6476" y="7993"/>
                  </a:cubicBezTo>
                  <a:cubicBezTo>
                    <a:pt x="6485" y="8003"/>
                    <a:pt x="6495" y="8003"/>
                    <a:pt x="6495" y="8003"/>
                  </a:cubicBezTo>
                  <a:cubicBezTo>
                    <a:pt x="6485" y="8022"/>
                    <a:pt x="6476" y="8032"/>
                    <a:pt x="6456" y="8042"/>
                  </a:cubicBezTo>
                  <a:cubicBezTo>
                    <a:pt x="6390" y="8019"/>
                    <a:pt x="6294" y="7999"/>
                    <a:pt x="6157" y="7999"/>
                  </a:cubicBezTo>
                  <a:cubicBezTo>
                    <a:pt x="5944" y="7999"/>
                    <a:pt x="5633" y="8048"/>
                    <a:pt x="5187" y="8211"/>
                  </a:cubicBezTo>
                  <a:cubicBezTo>
                    <a:pt x="3451" y="8845"/>
                    <a:pt x="3025" y="9986"/>
                    <a:pt x="2519" y="10243"/>
                  </a:cubicBezTo>
                  <a:cubicBezTo>
                    <a:pt x="2024" y="10511"/>
                    <a:pt x="1766" y="10362"/>
                    <a:pt x="1597" y="10452"/>
                  </a:cubicBezTo>
                  <a:cubicBezTo>
                    <a:pt x="1528" y="10481"/>
                    <a:pt x="1508" y="10561"/>
                    <a:pt x="1508" y="10630"/>
                  </a:cubicBezTo>
                  <a:cubicBezTo>
                    <a:pt x="1498" y="10630"/>
                    <a:pt x="1488" y="10630"/>
                    <a:pt x="1478" y="10640"/>
                  </a:cubicBezTo>
                  <a:cubicBezTo>
                    <a:pt x="1419" y="10481"/>
                    <a:pt x="1349" y="10243"/>
                    <a:pt x="1468" y="10184"/>
                  </a:cubicBezTo>
                  <a:cubicBezTo>
                    <a:pt x="1637" y="10095"/>
                    <a:pt x="1825" y="10114"/>
                    <a:pt x="2331" y="9857"/>
                  </a:cubicBezTo>
                  <a:cubicBezTo>
                    <a:pt x="2837" y="9589"/>
                    <a:pt x="3313" y="8816"/>
                    <a:pt x="4235" y="8340"/>
                  </a:cubicBezTo>
                  <a:cubicBezTo>
                    <a:pt x="4492" y="8201"/>
                    <a:pt x="4780" y="8092"/>
                    <a:pt x="5068" y="8012"/>
                  </a:cubicBezTo>
                  <a:cubicBezTo>
                    <a:pt x="5087" y="8003"/>
                    <a:pt x="5107" y="8003"/>
                    <a:pt x="5127" y="7993"/>
                  </a:cubicBezTo>
                  <a:cubicBezTo>
                    <a:pt x="5196" y="7973"/>
                    <a:pt x="5266" y="7963"/>
                    <a:pt x="5335" y="7943"/>
                  </a:cubicBezTo>
                  <a:lnTo>
                    <a:pt x="5355" y="7943"/>
                  </a:lnTo>
                  <a:cubicBezTo>
                    <a:pt x="5415" y="7923"/>
                    <a:pt x="5474" y="7913"/>
                    <a:pt x="5534" y="7903"/>
                  </a:cubicBezTo>
                  <a:lnTo>
                    <a:pt x="5593" y="7903"/>
                  </a:lnTo>
                  <a:cubicBezTo>
                    <a:pt x="5633" y="7893"/>
                    <a:pt x="5682" y="7884"/>
                    <a:pt x="5722" y="7884"/>
                  </a:cubicBezTo>
                  <a:lnTo>
                    <a:pt x="5791" y="7884"/>
                  </a:lnTo>
                  <a:cubicBezTo>
                    <a:pt x="5831" y="7874"/>
                    <a:pt x="5871" y="7874"/>
                    <a:pt x="5900" y="7874"/>
                  </a:cubicBezTo>
                  <a:close/>
                  <a:moveTo>
                    <a:pt x="1617" y="10699"/>
                  </a:moveTo>
                  <a:cubicBezTo>
                    <a:pt x="1647" y="10699"/>
                    <a:pt x="1667" y="10709"/>
                    <a:pt x="1667" y="10719"/>
                  </a:cubicBezTo>
                  <a:cubicBezTo>
                    <a:pt x="1667" y="10719"/>
                    <a:pt x="1667" y="10739"/>
                    <a:pt x="1657" y="10749"/>
                  </a:cubicBezTo>
                  <a:cubicBezTo>
                    <a:pt x="1647" y="10739"/>
                    <a:pt x="1637" y="10729"/>
                    <a:pt x="1627" y="10719"/>
                  </a:cubicBezTo>
                  <a:cubicBezTo>
                    <a:pt x="1627" y="10709"/>
                    <a:pt x="1627" y="10709"/>
                    <a:pt x="1617" y="10699"/>
                  </a:cubicBezTo>
                  <a:close/>
                  <a:moveTo>
                    <a:pt x="1700" y="10583"/>
                  </a:moveTo>
                  <a:cubicBezTo>
                    <a:pt x="1731" y="10583"/>
                    <a:pt x="1764" y="10601"/>
                    <a:pt x="1786" y="10630"/>
                  </a:cubicBezTo>
                  <a:cubicBezTo>
                    <a:pt x="1805" y="10680"/>
                    <a:pt x="1786" y="10729"/>
                    <a:pt x="1756" y="10749"/>
                  </a:cubicBezTo>
                  <a:cubicBezTo>
                    <a:pt x="1756" y="10719"/>
                    <a:pt x="1756" y="10699"/>
                    <a:pt x="1746" y="10680"/>
                  </a:cubicBezTo>
                  <a:cubicBezTo>
                    <a:pt x="1726" y="10640"/>
                    <a:pt x="1686" y="10620"/>
                    <a:pt x="1637" y="10610"/>
                  </a:cubicBezTo>
                  <a:cubicBezTo>
                    <a:pt x="1647" y="10610"/>
                    <a:pt x="1657" y="10600"/>
                    <a:pt x="1667" y="10590"/>
                  </a:cubicBezTo>
                  <a:cubicBezTo>
                    <a:pt x="1677" y="10585"/>
                    <a:pt x="1689" y="10583"/>
                    <a:pt x="1700" y="10583"/>
                  </a:cubicBezTo>
                  <a:close/>
                  <a:moveTo>
                    <a:pt x="1518" y="10719"/>
                  </a:moveTo>
                  <a:cubicBezTo>
                    <a:pt x="1528" y="10749"/>
                    <a:pt x="1528" y="10769"/>
                    <a:pt x="1528" y="10769"/>
                  </a:cubicBezTo>
                  <a:cubicBezTo>
                    <a:pt x="1528" y="10769"/>
                    <a:pt x="1518" y="10749"/>
                    <a:pt x="1508" y="10719"/>
                  </a:cubicBezTo>
                  <a:close/>
                  <a:moveTo>
                    <a:pt x="1710" y="10545"/>
                  </a:moveTo>
                  <a:cubicBezTo>
                    <a:pt x="1721" y="10545"/>
                    <a:pt x="1733" y="10547"/>
                    <a:pt x="1746" y="10551"/>
                  </a:cubicBezTo>
                  <a:cubicBezTo>
                    <a:pt x="1815" y="10571"/>
                    <a:pt x="1845" y="10670"/>
                    <a:pt x="1815" y="10719"/>
                  </a:cubicBezTo>
                  <a:cubicBezTo>
                    <a:pt x="1795" y="10769"/>
                    <a:pt x="1756" y="10779"/>
                    <a:pt x="1756" y="10779"/>
                  </a:cubicBezTo>
                  <a:cubicBezTo>
                    <a:pt x="1756" y="10779"/>
                    <a:pt x="1795" y="10769"/>
                    <a:pt x="1805" y="10719"/>
                  </a:cubicBezTo>
                  <a:cubicBezTo>
                    <a:pt x="1825" y="10670"/>
                    <a:pt x="1805" y="10590"/>
                    <a:pt x="1736" y="10571"/>
                  </a:cubicBezTo>
                  <a:cubicBezTo>
                    <a:pt x="1725" y="10566"/>
                    <a:pt x="1714" y="10564"/>
                    <a:pt x="1703" y="10564"/>
                  </a:cubicBezTo>
                  <a:cubicBezTo>
                    <a:pt x="1665" y="10564"/>
                    <a:pt x="1630" y="10587"/>
                    <a:pt x="1607" y="10610"/>
                  </a:cubicBezTo>
                  <a:lnTo>
                    <a:pt x="1597" y="10610"/>
                  </a:lnTo>
                  <a:cubicBezTo>
                    <a:pt x="1621" y="10578"/>
                    <a:pt x="1659" y="10545"/>
                    <a:pt x="1710" y="10545"/>
                  </a:cubicBezTo>
                  <a:close/>
                  <a:moveTo>
                    <a:pt x="1409" y="10769"/>
                  </a:moveTo>
                  <a:cubicBezTo>
                    <a:pt x="1409" y="10789"/>
                    <a:pt x="1419" y="10809"/>
                    <a:pt x="1429" y="10818"/>
                  </a:cubicBezTo>
                  <a:cubicBezTo>
                    <a:pt x="1439" y="10838"/>
                    <a:pt x="1458" y="10868"/>
                    <a:pt x="1478" y="10908"/>
                  </a:cubicBezTo>
                  <a:cubicBezTo>
                    <a:pt x="1420" y="10934"/>
                    <a:pt x="1367" y="10944"/>
                    <a:pt x="1329" y="10944"/>
                  </a:cubicBezTo>
                  <a:cubicBezTo>
                    <a:pt x="1296" y="10944"/>
                    <a:pt x="1275" y="10937"/>
                    <a:pt x="1270" y="10928"/>
                  </a:cubicBezTo>
                  <a:cubicBezTo>
                    <a:pt x="1260" y="10908"/>
                    <a:pt x="1300" y="10828"/>
                    <a:pt x="1409" y="10769"/>
                  </a:cubicBezTo>
                  <a:close/>
                  <a:moveTo>
                    <a:pt x="1584" y="10647"/>
                  </a:moveTo>
                  <a:cubicBezTo>
                    <a:pt x="1595" y="10647"/>
                    <a:pt x="1606" y="10648"/>
                    <a:pt x="1617" y="10650"/>
                  </a:cubicBezTo>
                  <a:cubicBezTo>
                    <a:pt x="1686" y="10650"/>
                    <a:pt x="1706" y="10699"/>
                    <a:pt x="1706" y="10699"/>
                  </a:cubicBezTo>
                  <a:cubicBezTo>
                    <a:pt x="1706" y="10699"/>
                    <a:pt x="1696" y="10690"/>
                    <a:pt x="1686" y="10680"/>
                  </a:cubicBezTo>
                  <a:cubicBezTo>
                    <a:pt x="1667" y="10670"/>
                    <a:pt x="1647" y="10670"/>
                    <a:pt x="1617" y="10670"/>
                  </a:cubicBezTo>
                  <a:cubicBezTo>
                    <a:pt x="1567" y="10670"/>
                    <a:pt x="1488" y="10690"/>
                    <a:pt x="1419" y="10729"/>
                  </a:cubicBezTo>
                  <a:cubicBezTo>
                    <a:pt x="1359" y="10759"/>
                    <a:pt x="1290" y="10809"/>
                    <a:pt x="1260" y="10858"/>
                  </a:cubicBezTo>
                  <a:cubicBezTo>
                    <a:pt x="1220" y="10898"/>
                    <a:pt x="1230" y="10947"/>
                    <a:pt x="1230" y="10947"/>
                  </a:cubicBezTo>
                  <a:cubicBezTo>
                    <a:pt x="1230" y="10947"/>
                    <a:pt x="1201" y="10908"/>
                    <a:pt x="1240" y="10848"/>
                  </a:cubicBezTo>
                  <a:cubicBezTo>
                    <a:pt x="1270" y="10789"/>
                    <a:pt x="1329" y="10729"/>
                    <a:pt x="1409" y="10690"/>
                  </a:cubicBezTo>
                  <a:cubicBezTo>
                    <a:pt x="1466" y="10665"/>
                    <a:pt x="1530" y="10647"/>
                    <a:pt x="1584" y="10647"/>
                  </a:cubicBezTo>
                  <a:close/>
                  <a:moveTo>
                    <a:pt x="5434" y="9847"/>
                  </a:moveTo>
                  <a:cubicBezTo>
                    <a:pt x="6595" y="10253"/>
                    <a:pt x="8181" y="10640"/>
                    <a:pt x="10204" y="10937"/>
                  </a:cubicBezTo>
                  <a:cubicBezTo>
                    <a:pt x="10263" y="11126"/>
                    <a:pt x="10343" y="11304"/>
                    <a:pt x="10442" y="11463"/>
                  </a:cubicBezTo>
                  <a:cubicBezTo>
                    <a:pt x="10144" y="11443"/>
                    <a:pt x="9847" y="11413"/>
                    <a:pt x="9559" y="11374"/>
                  </a:cubicBezTo>
                  <a:cubicBezTo>
                    <a:pt x="8350" y="11235"/>
                    <a:pt x="7219" y="11037"/>
                    <a:pt x="6277" y="10789"/>
                  </a:cubicBezTo>
                  <a:cubicBezTo>
                    <a:pt x="5633" y="10620"/>
                    <a:pt x="5087" y="10432"/>
                    <a:pt x="4631" y="10253"/>
                  </a:cubicBezTo>
                  <a:cubicBezTo>
                    <a:pt x="4780" y="10194"/>
                    <a:pt x="4929" y="10134"/>
                    <a:pt x="5077" y="10055"/>
                  </a:cubicBezTo>
                  <a:cubicBezTo>
                    <a:pt x="5196" y="9996"/>
                    <a:pt x="5315" y="9916"/>
                    <a:pt x="5434" y="9847"/>
                  </a:cubicBezTo>
                  <a:close/>
                  <a:moveTo>
                    <a:pt x="12663" y="11235"/>
                  </a:moveTo>
                  <a:lnTo>
                    <a:pt x="12663" y="11235"/>
                  </a:lnTo>
                  <a:cubicBezTo>
                    <a:pt x="13535" y="11314"/>
                    <a:pt x="14457" y="11374"/>
                    <a:pt x="15439" y="11413"/>
                  </a:cubicBezTo>
                  <a:cubicBezTo>
                    <a:pt x="16222" y="11443"/>
                    <a:pt x="16887" y="11493"/>
                    <a:pt x="17452" y="11572"/>
                  </a:cubicBezTo>
                  <a:cubicBezTo>
                    <a:pt x="16562" y="11613"/>
                    <a:pt x="15625" y="11635"/>
                    <a:pt x="14673" y="11635"/>
                  </a:cubicBezTo>
                  <a:cubicBezTo>
                    <a:pt x="14246" y="11635"/>
                    <a:pt x="13816" y="11631"/>
                    <a:pt x="13387" y="11622"/>
                  </a:cubicBezTo>
                  <a:cubicBezTo>
                    <a:pt x="13168" y="11622"/>
                    <a:pt x="12960" y="11612"/>
                    <a:pt x="12752" y="11602"/>
                  </a:cubicBezTo>
                  <a:cubicBezTo>
                    <a:pt x="12722" y="11522"/>
                    <a:pt x="12702" y="11433"/>
                    <a:pt x="12683" y="11334"/>
                  </a:cubicBezTo>
                  <a:cubicBezTo>
                    <a:pt x="12683" y="11294"/>
                    <a:pt x="12673" y="11265"/>
                    <a:pt x="12663" y="11235"/>
                  </a:cubicBezTo>
                  <a:close/>
                  <a:moveTo>
                    <a:pt x="10977" y="9629"/>
                  </a:moveTo>
                  <a:cubicBezTo>
                    <a:pt x="10997" y="9629"/>
                    <a:pt x="11027" y="9639"/>
                    <a:pt x="11066" y="9648"/>
                  </a:cubicBezTo>
                  <a:cubicBezTo>
                    <a:pt x="11146" y="9668"/>
                    <a:pt x="11245" y="9698"/>
                    <a:pt x="11364" y="9767"/>
                  </a:cubicBezTo>
                  <a:cubicBezTo>
                    <a:pt x="11602" y="9906"/>
                    <a:pt x="11879" y="10154"/>
                    <a:pt x="12078" y="10462"/>
                  </a:cubicBezTo>
                  <a:cubicBezTo>
                    <a:pt x="12276" y="10769"/>
                    <a:pt x="12385" y="11126"/>
                    <a:pt x="12464" y="11384"/>
                  </a:cubicBezTo>
                  <a:cubicBezTo>
                    <a:pt x="12504" y="11522"/>
                    <a:pt x="12544" y="11622"/>
                    <a:pt x="12573" y="11701"/>
                  </a:cubicBezTo>
                  <a:cubicBezTo>
                    <a:pt x="12534" y="11632"/>
                    <a:pt x="12494" y="11522"/>
                    <a:pt x="12445" y="11394"/>
                  </a:cubicBezTo>
                  <a:cubicBezTo>
                    <a:pt x="12365" y="11136"/>
                    <a:pt x="12256" y="10779"/>
                    <a:pt x="12048" y="10481"/>
                  </a:cubicBezTo>
                  <a:cubicBezTo>
                    <a:pt x="11850" y="10184"/>
                    <a:pt x="11582" y="9926"/>
                    <a:pt x="11354" y="9787"/>
                  </a:cubicBezTo>
                  <a:cubicBezTo>
                    <a:pt x="11245" y="9718"/>
                    <a:pt x="11136" y="9678"/>
                    <a:pt x="11066" y="9658"/>
                  </a:cubicBezTo>
                  <a:cubicBezTo>
                    <a:pt x="11027" y="9639"/>
                    <a:pt x="10997" y="9639"/>
                    <a:pt x="10977" y="9629"/>
                  </a:cubicBezTo>
                  <a:close/>
                  <a:moveTo>
                    <a:pt x="12574" y="11701"/>
                  </a:moveTo>
                  <a:cubicBezTo>
                    <a:pt x="12593" y="11731"/>
                    <a:pt x="12613" y="11760"/>
                    <a:pt x="12623" y="11780"/>
                  </a:cubicBezTo>
                  <a:cubicBezTo>
                    <a:pt x="12603" y="11760"/>
                    <a:pt x="12593" y="11731"/>
                    <a:pt x="12574" y="11701"/>
                  </a:cubicBezTo>
                  <a:close/>
                  <a:moveTo>
                    <a:pt x="10937" y="9539"/>
                  </a:moveTo>
                  <a:cubicBezTo>
                    <a:pt x="10967" y="9539"/>
                    <a:pt x="10997" y="9539"/>
                    <a:pt x="11046" y="9549"/>
                  </a:cubicBezTo>
                  <a:cubicBezTo>
                    <a:pt x="11136" y="9559"/>
                    <a:pt x="11255" y="9589"/>
                    <a:pt x="11394" y="9648"/>
                  </a:cubicBezTo>
                  <a:cubicBezTo>
                    <a:pt x="11503" y="9698"/>
                    <a:pt x="11622" y="9767"/>
                    <a:pt x="11741" y="9857"/>
                  </a:cubicBezTo>
                  <a:cubicBezTo>
                    <a:pt x="11749" y="9857"/>
                    <a:pt x="11758" y="9864"/>
                    <a:pt x="11760" y="9873"/>
                  </a:cubicBezTo>
                  <a:lnTo>
                    <a:pt x="11760" y="9873"/>
                  </a:lnTo>
                  <a:cubicBezTo>
                    <a:pt x="11760" y="9873"/>
                    <a:pt x="11760" y="9873"/>
                    <a:pt x="11760" y="9873"/>
                  </a:cubicBezTo>
                  <a:lnTo>
                    <a:pt x="11760" y="9873"/>
                  </a:lnTo>
                  <a:cubicBezTo>
                    <a:pt x="11760" y="9874"/>
                    <a:pt x="11760" y="9875"/>
                    <a:pt x="11760" y="9876"/>
                  </a:cubicBezTo>
                  <a:lnTo>
                    <a:pt x="11760" y="9876"/>
                  </a:lnTo>
                  <a:cubicBezTo>
                    <a:pt x="11760" y="9875"/>
                    <a:pt x="11760" y="9874"/>
                    <a:pt x="11760" y="9873"/>
                  </a:cubicBezTo>
                  <a:lnTo>
                    <a:pt x="11760" y="9873"/>
                  </a:lnTo>
                  <a:cubicBezTo>
                    <a:pt x="11787" y="9891"/>
                    <a:pt x="11813" y="9909"/>
                    <a:pt x="11840" y="9936"/>
                  </a:cubicBezTo>
                  <a:cubicBezTo>
                    <a:pt x="11988" y="10065"/>
                    <a:pt x="12127" y="10214"/>
                    <a:pt x="12246" y="10392"/>
                  </a:cubicBezTo>
                  <a:cubicBezTo>
                    <a:pt x="12365" y="10561"/>
                    <a:pt x="12435" y="10759"/>
                    <a:pt x="12494" y="10947"/>
                  </a:cubicBezTo>
                  <a:cubicBezTo>
                    <a:pt x="12554" y="11136"/>
                    <a:pt x="12583" y="11314"/>
                    <a:pt x="12613" y="11463"/>
                  </a:cubicBezTo>
                  <a:cubicBezTo>
                    <a:pt x="12653" y="11622"/>
                    <a:pt x="12683" y="11741"/>
                    <a:pt x="12712" y="11830"/>
                  </a:cubicBezTo>
                  <a:cubicBezTo>
                    <a:pt x="12732" y="11869"/>
                    <a:pt x="12742" y="11899"/>
                    <a:pt x="12762" y="11919"/>
                  </a:cubicBezTo>
                  <a:cubicBezTo>
                    <a:pt x="12742" y="11899"/>
                    <a:pt x="12722" y="11869"/>
                    <a:pt x="12702" y="11830"/>
                  </a:cubicBezTo>
                  <a:cubicBezTo>
                    <a:pt x="12663" y="11751"/>
                    <a:pt x="12613" y="11632"/>
                    <a:pt x="12573" y="11473"/>
                  </a:cubicBezTo>
                  <a:cubicBezTo>
                    <a:pt x="12534" y="11324"/>
                    <a:pt x="12494" y="11146"/>
                    <a:pt x="12435" y="10967"/>
                  </a:cubicBezTo>
                  <a:cubicBezTo>
                    <a:pt x="12375" y="10789"/>
                    <a:pt x="12306" y="10590"/>
                    <a:pt x="12187" y="10432"/>
                  </a:cubicBezTo>
                  <a:cubicBezTo>
                    <a:pt x="11969" y="10085"/>
                    <a:pt x="11641" y="9827"/>
                    <a:pt x="11384" y="9688"/>
                  </a:cubicBezTo>
                  <a:cubicBezTo>
                    <a:pt x="11245" y="9619"/>
                    <a:pt x="11126" y="9579"/>
                    <a:pt x="11046" y="9559"/>
                  </a:cubicBezTo>
                  <a:cubicBezTo>
                    <a:pt x="10997" y="9549"/>
                    <a:pt x="10967" y="9549"/>
                    <a:pt x="10937" y="9539"/>
                  </a:cubicBezTo>
                  <a:close/>
                  <a:moveTo>
                    <a:pt x="10422" y="10164"/>
                  </a:moveTo>
                  <a:cubicBezTo>
                    <a:pt x="10422" y="10164"/>
                    <a:pt x="10442" y="10353"/>
                    <a:pt x="10551" y="10620"/>
                  </a:cubicBezTo>
                  <a:cubicBezTo>
                    <a:pt x="10580" y="10690"/>
                    <a:pt x="10610" y="10759"/>
                    <a:pt x="10650" y="10828"/>
                  </a:cubicBezTo>
                  <a:cubicBezTo>
                    <a:pt x="10670" y="10868"/>
                    <a:pt x="10690" y="10908"/>
                    <a:pt x="10709" y="10947"/>
                  </a:cubicBezTo>
                  <a:cubicBezTo>
                    <a:pt x="10739" y="10977"/>
                    <a:pt x="10759" y="11017"/>
                    <a:pt x="10789" y="11056"/>
                  </a:cubicBezTo>
                  <a:cubicBezTo>
                    <a:pt x="10828" y="11136"/>
                    <a:pt x="10898" y="11195"/>
                    <a:pt x="10947" y="11275"/>
                  </a:cubicBezTo>
                  <a:cubicBezTo>
                    <a:pt x="11017" y="11334"/>
                    <a:pt x="11076" y="11413"/>
                    <a:pt x="11156" y="11463"/>
                  </a:cubicBezTo>
                  <a:cubicBezTo>
                    <a:pt x="11225" y="11532"/>
                    <a:pt x="11304" y="11582"/>
                    <a:pt x="11384" y="11641"/>
                  </a:cubicBezTo>
                  <a:cubicBezTo>
                    <a:pt x="11463" y="11681"/>
                    <a:pt x="11542" y="11731"/>
                    <a:pt x="11622" y="11770"/>
                  </a:cubicBezTo>
                  <a:cubicBezTo>
                    <a:pt x="11770" y="11850"/>
                    <a:pt x="11929" y="11909"/>
                    <a:pt x="12058" y="11959"/>
                  </a:cubicBezTo>
                  <a:cubicBezTo>
                    <a:pt x="12127" y="11988"/>
                    <a:pt x="12187" y="12008"/>
                    <a:pt x="12236" y="12038"/>
                  </a:cubicBezTo>
                  <a:cubicBezTo>
                    <a:pt x="12286" y="12068"/>
                    <a:pt x="12335" y="12088"/>
                    <a:pt x="12365" y="12107"/>
                  </a:cubicBezTo>
                  <a:cubicBezTo>
                    <a:pt x="12405" y="12137"/>
                    <a:pt x="12425" y="12157"/>
                    <a:pt x="12445" y="12177"/>
                  </a:cubicBezTo>
                  <a:cubicBezTo>
                    <a:pt x="12425" y="12157"/>
                    <a:pt x="12405" y="12137"/>
                    <a:pt x="12365" y="12117"/>
                  </a:cubicBezTo>
                  <a:cubicBezTo>
                    <a:pt x="12335" y="12088"/>
                    <a:pt x="12286" y="12068"/>
                    <a:pt x="12236" y="12048"/>
                  </a:cubicBezTo>
                  <a:cubicBezTo>
                    <a:pt x="12177" y="12028"/>
                    <a:pt x="12117" y="12008"/>
                    <a:pt x="12058" y="11979"/>
                  </a:cubicBezTo>
                  <a:cubicBezTo>
                    <a:pt x="11919" y="11929"/>
                    <a:pt x="11770" y="11869"/>
                    <a:pt x="11602" y="11790"/>
                  </a:cubicBezTo>
                  <a:cubicBezTo>
                    <a:pt x="11522" y="11760"/>
                    <a:pt x="11443" y="11711"/>
                    <a:pt x="11364" y="11661"/>
                  </a:cubicBezTo>
                  <a:cubicBezTo>
                    <a:pt x="11284" y="11612"/>
                    <a:pt x="11205" y="11562"/>
                    <a:pt x="11136" y="11493"/>
                  </a:cubicBezTo>
                  <a:cubicBezTo>
                    <a:pt x="11056" y="11433"/>
                    <a:pt x="10997" y="11364"/>
                    <a:pt x="10928" y="11294"/>
                  </a:cubicBezTo>
                  <a:cubicBezTo>
                    <a:pt x="10868" y="11215"/>
                    <a:pt x="10809" y="11146"/>
                    <a:pt x="10759" y="11066"/>
                  </a:cubicBezTo>
                  <a:cubicBezTo>
                    <a:pt x="10739" y="11037"/>
                    <a:pt x="10719" y="10997"/>
                    <a:pt x="10690" y="10957"/>
                  </a:cubicBezTo>
                  <a:cubicBezTo>
                    <a:pt x="10670" y="10918"/>
                    <a:pt x="10650" y="10878"/>
                    <a:pt x="10630" y="10848"/>
                  </a:cubicBezTo>
                  <a:cubicBezTo>
                    <a:pt x="10590" y="10769"/>
                    <a:pt x="10561" y="10699"/>
                    <a:pt x="10541" y="10630"/>
                  </a:cubicBezTo>
                  <a:cubicBezTo>
                    <a:pt x="10432" y="10363"/>
                    <a:pt x="10422" y="10164"/>
                    <a:pt x="10422" y="10164"/>
                  </a:cubicBezTo>
                  <a:close/>
                  <a:moveTo>
                    <a:pt x="4473" y="10303"/>
                  </a:moveTo>
                  <a:cubicBezTo>
                    <a:pt x="4939" y="10541"/>
                    <a:pt x="5524" y="10799"/>
                    <a:pt x="6208" y="11027"/>
                  </a:cubicBezTo>
                  <a:cubicBezTo>
                    <a:pt x="7140" y="11354"/>
                    <a:pt x="8270" y="11651"/>
                    <a:pt x="9490" y="11889"/>
                  </a:cubicBezTo>
                  <a:cubicBezTo>
                    <a:pt x="10055" y="11998"/>
                    <a:pt x="10640" y="12098"/>
                    <a:pt x="11235" y="12187"/>
                  </a:cubicBezTo>
                  <a:cubicBezTo>
                    <a:pt x="11304" y="12226"/>
                    <a:pt x="11384" y="12266"/>
                    <a:pt x="11453" y="12306"/>
                  </a:cubicBezTo>
                  <a:cubicBezTo>
                    <a:pt x="11661" y="12415"/>
                    <a:pt x="11840" y="12504"/>
                    <a:pt x="11929" y="12623"/>
                  </a:cubicBezTo>
                  <a:cubicBezTo>
                    <a:pt x="11979" y="12692"/>
                    <a:pt x="12008" y="12742"/>
                    <a:pt x="12038" y="12802"/>
                  </a:cubicBezTo>
                  <a:cubicBezTo>
                    <a:pt x="10858" y="12752"/>
                    <a:pt x="9698" y="12663"/>
                    <a:pt x="8607" y="12514"/>
                  </a:cubicBezTo>
                  <a:cubicBezTo>
                    <a:pt x="7308" y="12336"/>
                    <a:pt x="6119" y="12088"/>
                    <a:pt x="5117" y="11770"/>
                  </a:cubicBezTo>
                  <a:cubicBezTo>
                    <a:pt x="4116" y="11463"/>
                    <a:pt x="3313" y="11086"/>
                    <a:pt x="2797" y="10759"/>
                  </a:cubicBezTo>
                  <a:cubicBezTo>
                    <a:pt x="2787" y="10759"/>
                    <a:pt x="2777" y="10749"/>
                    <a:pt x="2767" y="10739"/>
                  </a:cubicBezTo>
                  <a:cubicBezTo>
                    <a:pt x="2965" y="10640"/>
                    <a:pt x="3243" y="10581"/>
                    <a:pt x="3560" y="10521"/>
                  </a:cubicBezTo>
                  <a:cubicBezTo>
                    <a:pt x="3828" y="10471"/>
                    <a:pt x="4145" y="10412"/>
                    <a:pt x="4473" y="10303"/>
                  </a:cubicBezTo>
                  <a:close/>
                  <a:moveTo>
                    <a:pt x="12814" y="12699"/>
                  </a:moveTo>
                  <a:cubicBezTo>
                    <a:pt x="12830" y="12699"/>
                    <a:pt x="12843" y="12704"/>
                    <a:pt x="12851" y="12712"/>
                  </a:cubicBezTo>
                  <a:cubicBezTo>
                    <a:pt x="12831" y="12712"/>
                    <a:pt x="12802" y="12722"/>
                    <a:pt x="12782" y="12742"/>
                  </a:cubicBezTo>
                  <a:cubicBezTo>
                    <a:pt x="12752" y="12762"/>
                    <a:pt x="12742" y="12792"/>
                    <a:pt x="12732" y="12821"/>
                  </a:cubicBezTo>
                  <a:lnTo>
                    <a:pt x="12692" y="12821"/>
                  </a:lnTo>
                  <a:cubicBezTo>
                    <a:pt x="12692" y="12792"/>
                    <a:pt x="12712" y="12752"/>
                    <a:pt x="12742" y="12732"/>
                  </a:cubicBezTo>
                  <a:cubicBezTo>
                    <a:pt x="12765" y="12709"/>
                    <a:pt x="12792" y="12699"/>
                    <a:pt x="12814" y="12699"/>
                  </a:cubicBezTo>
                  <a:close/>
                  <a:moveTo>
                    <a:pt x="12851" y="12792"/>
                  </a:moveTo>
                  <a:cubicBezTo>
                    <a:pt x="12841" y="12802"/>
                    <a:pt x="12841" y="12811"/>
                    <a:pt x="12821" y="12821"/>
                  </a:cubicBezTo>
                  <a:lnTo>
                    <a:pt x="12811" y="12821"/>
                  </a:lnTo>
                  <a:cubicBezTo>
                    <a:pt x="12811" y="12811"/>
                    <a:pt x="12821" y="12802"/>
                    <a:pt x="12831" y="12802"/>
                  </a:cubicBezTo>
                  <a:cubicBezTo>
                    <a:pt x="12831" y="12792"/>
                    <a:pt x="12841" y="12792"/>
                    <a:pt x="12851" y="12792"/>
                  </a:cubicBezTo>
                  <a:close/>
                  <a:moveTo>
                    <a:pt x="13377" y="12445"/>
                  </a:moveTo>
                  <a:cubicBezTo>
                    <a:pt x="14913" y="12593"/>
                    <a:pt x="16450" y="12683"/>
                    <a:pt x="17848" y="12722"/>
                  </a:cubicBezTo>
                  <a:cubicBezTo>
                    <a:pt x="16636" y="12787"/>
                    <a:pt x="15323" y="12839"/>
                    <a:pt x="13975" y="12839"/>
                  </a:cubicBezTo>
                  <a:cubicBezTo>
                    <a:pt x="13681" y="12839"/>
                    <a:pt x="13386" y="12837"/>
                    <a:pt x="13089" y="12831"/>
                  </a:cubicBezTo>
                  <a:cubicBezTo>
                    <a:pt x="13297" y="12643"/>
                    <a:pt x="13367" y="12524"/>
                    <a:pt x="13377" y="12445"/>
                  </a:cubicBezTo>
                  <a:close/>
                  <a:moveTo>
                    <a:pt x="12835" y="12671"/>
                  </a:moveTo>
                  <a:cubicBezTo>
                    <a:pt x="12876" y="12671"/>
                    <a:pt x="12891" y="12692"/>
                    <a:pt x="12891" y="12692"/>
                  </a:cubicBezTo>
                  <a:cubicBezTo>
                    <a:pt x="12891" y="12692"/>
                    <a:pt x="12874" y="12676"/>
                    <a:pt x="12845" y="12676"/>
                  </a:cubicBezTo>
                  <a:cubicBezTo>
                    <a:pt x="12835" y="12676"/>
                    <a:pt x="12824" y="12678"/>
                    <a:pt x="12811" y="12683"/>
                  </a:cubicBezTo>
                  <a:cubicBezTo>
                    <a:pt x="12772" y="12683"/>
                    <a:pt x="12712" y="12722"/>
                    <a:pt x="12683" y="12782"/>
                  </a:cubicBezTo>
                  <a:cubicBezTo>
                    <a:pt x="12673" y="12811"/>
                    <a:pt x="12663" y="12841"/>
                    <a:pt x="12683" y="12861"/>
                  </a:cubicBezTo>
                  <a:cubicBezTo>
                    <a:pt x="12692" y="12871"/>
                    <a:pt x="12712" y="12881"/>
                    <a:pt x="12722" y="12881"/>
                  </a:cubicBezTo>
                  <a:cubicBezTo>
                    <a:pt x="12722" y="12881"/>
                    <a:pt x="12722" y="12881"/>
                    <a:pt x="12722" y="12891"/>
                  </a:cubicBezTo>
                  <a:cubicBezTo>
                    <a:pt x="12712" y="12891"/>
                    <a:pt x="12692" y="12891"/>
                    <a:pt x="12683" y="12871"/>
                  </a:cubicBezTo>
                  <a:cubicBezTo>
                    <a:pt x="12653" y="12851"/>
                    <a:pt x="12653" y="12802"/>
                    <a:pt x="12673" y="12772"/>
                  </a:cubicBezTo>
                  <a:cubicBezTo>
                    <a:pt x="12702" y="12712"/>
                    <a:pt x="12762" y="12673"/>
                    <a:pt x="12811" y="12673"/>
                  </a:cubicBezTo>
                  <a:cubicBezTo>
                    <a:pt x="12820" y="12671"/>
                    <a:pt x="12828" y="12671"/>
                    <a:pt x="12835" y="12671"/>
                  </a:cubicBezTo>
                  <a:close/>
                  <a:moveTo>
                    <a:pt x="12861" y="12891"/>
                  </a:moveTo>
                  <a:cubicBezTo>
                    <a:pt x="12861" y="12891"/>
                    <a:pt x="12841" y="12901"/>
                    <a:pt x="12811" y="12930"/>
                  </a:cubicBezTo>
                  <a:cubicBezTo>
                    <a:pt x="12811" y="12930"/>
                    <a:pt x="12811" y="12921"/>
                    <a:pt x="12811" y="12921"/>
                  </a:cubicBezTo>
                  <a:cubicBezTo>
                    <a:pt x="12841" y="12901"/>
                    <a:pt x="12861" y="12891"/>
                    <a:pt x="12861" y="12891"/>
                  </a:cubicBezTo>
                  <a:close/>
                  <a:moveTo>
                    <a:pt x="12802" y="12772"/>
                  </a:moveTo>
                  <a:lnTo>
                    <a:pt x="12802" y="12772"/>
                  </a:lnTo>
                  <a:cubicBezTo>
                    <a:pt x="12801" y="12772"/>
                    <a:pt x="12782" y="12792"/>
                    <a:pt x="12772" y="12841"/>
                  </a:cubicBezTo>
                  <a:cubicBezTo>
                    <a:pt x="12772" y="12881"/>
                    <a:pt x="12782" y="12950"/>
                    <a:pt x="12821" y="12990"/>
                  </a:cubicBezTo>
                  <a:cubicBezTo>
                    <a:pt x="12861" y="13040"/>
                    <a:pt x="12911" y="13079"/>
                    <a:pt x="12950" y="13079"/>
                  </a:cubicBezTo>
                  <a:cubicBezTo>
                    <a:pt x="12960" y="13081"/>
                    <a:pt x="12969" y="13082"/>
                    <a:pt x="12978" y="13082"/>
                  </a:cubicBezTo>
                  <a:cubicBezTo>
                    <a:pt x="13010" y="13082"/>
                    <a:pt x="13030" y="13069"/>
                    <a:pt x="13030" y="13069"/>
                  </a:cubicBezTo>
                  <a:lnTo>
                    <a:pt x="13030" y="13069"/>
                  </a:lnTo>
                  <a:cubicBezTo>
                    <a:pt x="13030" y="13069"/>
                    <a:pt x="13010" y="13099"/>
                    <a:pt x="12950" y="13099"/>
                  </a:cubicBezTo>
                  <a:cubicBezTo>
                    <a:pt x="12945" y="13100"/>
                    <a:pt x="12940" y="13101"/>
                    <a:pt x="12934" y="13101"/>
                  </a:cubicBezTo>
                  <a:cubicBezTo>
                    <a:pt x="12888" y="13101"/>
                    <a:pt x="12836" y="13064"/>
                    <a:pt x="12792" y="13020"/>
                  </a:cubicBezTo>
                  <a:cubicBezTo>
                    <a:pt x="12752" y="12960"/>
                    <a:pt x="12742" y="12881"/>
                    <a:pt x="12752" y="12831"/>
                  </a:cubicBezTo>
                  <a:cubicBezTo>
                    <a:pt x="12772" y="12782"/>
                    <a:pt x="12801" y="12772"/>
                    <a:pt x="12802" y="12772"/>
                  </a:cubicBezTo>
                  <a:close/>
                  <a:moveTo>
                    <a:pt x="10372" y="9767"/>
                  </a:moveTo>
                  <a:cubicBezTo>
                    <a:pt x="10382" y="9777"/>
                    <a:pt x="10392" y="9787"/>
                    <a:pt x="10402" y="9787"/>
                  </a:cubicBezTo>
                  <a:cubicBezTo>
                    <a:pt x="10333" y="9946"/>
                    <a:pt x="10283" y="10273"/>
                    <a:pt x="10521" y="10789"/>
                  </a:cubicBezTo>
                  <a:cubicBezTo>
                    <a:pt x="11066" y="11998"/>
                    <a:pt x="12157" y="11929"/>
                    <a:pt x="12395" y="12256"/>
                  </a:cubicBezTo>
                  <a:cubicBezTo>
                    <a:pt x="12633" y="12573"/>
                    <a:pt x="12484" y="12841"/>
                    <a:pt x="12564" y="12950"/>
                  </a:cubicBezTo>
                  <a:cubicBezTo>
                    <a:pt x="12577" y="12969"/>
                    <a:pt x="12602" y="12976"/>
                    <a:pt x="12631" y="12976"/>
                  </a:cubicBezTo>
                  <a:cubicBezTo>
                    <a:pt x="12665" y="12976"/>
                    <a:pt x="12705" y="12966"/>
                    <a:pt x="12742" y="12950"/>
                  </a:cubicBezTo>
                  <a:cubicBezTo>
                    <a:pt x="12742" y="12960"/>
                    <a:pt x="12742" y="12970"/>
                    <a:pt x="12752" y="12970"/>
                  </a:cubicBezTo>
                  <a:cubicBezTo>
                    <a:pt x="12630" y="13060"/>
                    <a:pt x="12434" y="13176"/>
                    <a:pt x="12340" y="13176"/>
                  </a:cubicBezTo>
                  <a:cubicBezTo>
                    <a:pt x="12320" y="13176"/>
                    <a:pt x="12305" y="13171"/>
                    <a:pt x="12296" y="13158"/>
                  </a:cubicBezTo>
                  <a:cubicBezTo>
                    <a:pt x="12217" y="13049"/>
                    <a:pt x="12246" y="12881"/>
                    <a:pt x="12008" y="12554"/>
                  </a:cubicBezTo>
                  <a:cubicBezTo>
                    <a:pt x="11770" y="12236"/>
                    <a:pt x="11046" y="12127"/>
                    <a:pt x="10610" y="11532"/>
                  </a:cubicBezTo>
                  <a:cubicBezTo>
                    <a:pt x="10580" y="11503"/>
                    <a:pt x="10561" y="11463"/>
                    <a:pt x="10531" y="11423"/>
                  </a:cubicBezTo>
                  <a:cubicBezTo>
                    <a:pt x="10442" y="11284"/>
                    <a:pt x="10372" y="11116"/>
                    <a:pt x="10313" y="10957"/>
                  </a:cubicBezTo>
                  <a:cubicBezTo>
                    <a:pt x="10283" y="10848"/>
                    <a:pt x="10253" y="10739"/>
                    <a:pt x="10243" y="10640"/>
                  </a:cubicBezTo>
                  <a:cubicBezTo>
                    <a:pt x="10233" y="10590"/>
                    <a:pt x="10224" y="10551"/>
                    <a:pt x="10224" y="10501"/>
                  </a:cubicBezTo>
                  <a:cubicBezTo>
                    <a:pt x="10214" y="10412"/>
                    <a:pt x="10214" y="10333"/>
                    <a:pt x="10224" y="10243"/>
                  </a:cubicBezTo>
                  <a:cubicBezTo>
                    <a:pt x="10233" y="10055"/>
                    <a:pt x="10283" y="9896"/>
                    <a:pt x="10372" y="9767"/>
                  </a:cubicBezTo>
                  <a:close/>
                  <a:moveTo>
                    <a:pt x="21586" y="8528"/>
                  </a:moveTo>
                  <a:cubicBezTo>
                    <a:pt x="21587" y="8528"/>
                    <a:pt x="21755" y="8588"/>
                    <a:pt x="22043" y="8707"/>
                  </a:cubicBezTo>
                  <a:cubicBezTo>
                    <a:pt x="22340" y="8835"/>
                    <a:pt x="22757" y="9004"/>
                    <a:pt x="23242" y="9252"/>
                  </a:cubicBezTo>
                  <a:cubicBezTo>
                    <a:pt x="23728" y="9500"/>
                    <a:pt x="24293" y="9797"/>
                    <a:pt x="24849" y="10194"/>
                  </a:cubicBezTo>
                  <a:cubicBezTo>
                    <a:pt x="25136" y="10392"/>
                    <a:pt x="25414" y="10610"/>
                    <a:pt x="25672" y="10868"/>
                  </a:cubicBezTo>
                  <a:cubicBezTo>
                    <a:pt x="25801" y="10997"/>
                    <a:pt x="25919" y="11146"/>
                    <a:pt x="26029" y="11304"/>
                  </a:cubicBezTo>
                  <a:cubicBezTo>
                    <a:pt x="26128" y="11473"/>
                    <a:pt x="26217" y="11661"/>
                    <a:pt x="26227" y="11860"/>
                  </a:cubicBezTo>
                  <a:cubicBezTo>
                    <a:pt x="26227" y="11909"/>
                    <a:pt x="26227" y="11959"/>
                    <a:pt x="26217" y="12018"/>
                  </a:cubicBezTo>
                  <a:cubicBezTo>
                    <a:pt x="26217" y="12068"/>
                    <a:pt x="26217" y="12127"/>
                    <a:pt x="26197" y="12167"/>
                  </a:cubicBezTo>
                  <a:lnTo>
                    <a:pt x="26148" y="12316"/>
                  </a:lnTo>
                  <a:cubicBezTo>
                    <a:pt x="26138" y="12365"/>
                    <a:pt x="26108" y="12405"/>
                    <a:pt x="26088" y="12445"/>
                  </a:cubicBezTo>
                  <a:cubicBezTo>
                    <a:pt x="25999" y="12623"/>
                    <a:pt x="25880" y="12772"/>
                    <a:pt x="25751" y="12901"/>
                  </a:cubicBezTo>
                  <a:cubicBezTo>
                    <a:pt x="25483" y="13158"/>
                    <a:pt x="25186" y="13357"/>
                    <a:pt x="24888" y="13535"/>
                  </a:cubicBezTo>
                  <a:cubicBezTo>
                    <a:pt x="24283" y="13862"/>
                    <a:pt x="23679" y="14061"/>
                    <a:pt x="23153" y="14229"/>
                  </a:cubicBezTo>
                  <a:cubicBezTo>
                    <a:pt x="22895" y="14299"/>
                    <a:pt x="22657" y="14368"/>
                    <a:pt x="22439" y="14418"/>
                  </a:cubicBezTo>
                  <a:cubicBezTo>
                    <a:pt x="22231" y="14457"/>
                    <a:pt x="22043" y="14507"/>
                    <a:pt x="21884" y="14537"/>
                  </a:cubicBezTo>
                  <a:cubicBezTo>
                    <a:pt x="21577" y="14596"/>
                    <a:pt x="21398" y="14626"/>
                    <a:pt x="21398" y="14626"/>
                  </a:cubicBezTo>
                  <a:cubicBezTo>
                    <a:pt x="21398" y="14626"/>
                    <a:pt x="21577" y="14576"/>
                    <a:pt x="21874" y="14497"/>
                  </a:cubicBezTo>
                  <a:cubicBezTo>
                    <a:pt x="22033" y="14467"/>
                    <a:pt x="22211" y="14408"/>
                    <a:pt x="22429" y="14348"/>
                  </a:cubicBezTo>
                  <a:cubicBezTo>
                    <a:pt x="22638" y="14289"/>
                    <a:pt x="22866" y="14210"/>
                    <a:pt x="23123" y="14130"/>
                  </a:cubicBezTo>
                  <a:cubicBezTo>
                    <a:pt x="23381" y="14041"/>
                    <a:pt x="23659" y="13942"/>
                    <a:pt x="23936" y="13823"/>
                  </a:cubicBezTo>
                  <a:cubicBezTo>
                    <a:pt x="24224" y="13704"/>
                    <a:pt x="24512" y="13555"/>
                    <a:pt x="24809" y="13396"/>
                  </a:cubicBezTo>
                  <a:cubicBezTo>
                    <a:pt x="25097" y="13218"/>
                    <a:pt x="25384" y="13030"/>
                    <a:pt x="25632" y="12782"/>
                  </a:cubicBezTo>
                  <a:cubicBezTo>
                    <a:pt x="25751" y="12653"/>
                    <a:pt x="25860" y="12514"/>
                    <a:pt x="25939" y="12365"/>
                  </a:cubicBezTo>
                  <a:cubicBezTo>
                    <a:pt x="25959" y="12326"/>
                    <a:pt x="25979" y="12286"/>
                    <a:pt x="25989" y="12246"/>
                  </a:cubicBezTo>
                  <a:lnTo>
                    <a:pt x="26029" y="12127"/>
                  </a:lnTo>
                  <a:cubicBezTo>
                    <a:pt x="26048" y="12088"/>
                    <a:pt x="26038" y="12048"/>
                    <a:pt x="26048" y="12008"/>
                  </a:cubicBezTo>
                  <a:cubicBezTo>
                    <a:pt x="26048" y="11969"/>
                    <a:pt x="26058" y="11929"/>
                    <a:pt x="26048" y="11879"/>
                  </a:cubicBezTo>
                  <a:cubicBezTo>
                    <a:pt x="26048" y="11711"/>
                    <a:pt x="25969" y="11552"/>
                    <a:pt x="25880" y="11403"/>
                  </a:cubicBezTo>
                  <a:cubicBezTo>
                    <a:pt x="25791" y="11255"/>
                    <a:pt x="25682" y="11116"/>
                    <a:pt x="25553" y="10987"/>
                  </a:cubicBezTo>
                  <a:cubicBezTo>
                    <a:pt x="25315" y="10739"/>
                    <a:pt x="25037" y="10521"/>
                    <a:pt x="24769" y="10323"/>
                  </a:cubicBezTo>
                  <a:cubicBezTo>
                    <a:pt x="24214" y="9926"/>
                    <a:pt x="23669" y="9599"/>
                    <a:pt x="23193" y="9341"/>
                  </a:cubicBezTo>
                  <a:cubicBezTo>
                    <a:pt x="22717" y="9083"/>
                    <a:pt x="22320" y="8875"/>
                    <a:pt x="22033" y="8746"/>
                  </a:cubicBezTo>
                  <a:cubicBezTo>
                    <a:pt x="21745" y="8607"/>
                    <a:pt x="21587" y="8528"/>
                    <a:pt x="21586" y="8528"/>
                  </a:cubicBezTo>
                  <a:close/>
                  <a:moveTo>
                    <a:pt x="3313" y="8746"/>
                  </a:moveTo>
                  <a:cubicBezTo>
                    <a:pt x="3322" y="8766"/>
                    <a:pt x="3342" y="8786"/>
                    <a:pt x="3362" y="8796"/>
                  </a:cubicBezTo>
                  <a:cubicBezTo>
                    <a:pt x="3203" y="8944"/>
                    <a:pt x="3055" y="9083"/>
                    <a:pt x="2916" y="9212"/>
                  </a:cubicBezTo>
                  <a:cubicBezTo>
                    <a:pt x="2678" y="9450"/>
                    <a:pt x="2480" y="9639"/>
                    <a:pt x="2281" y="9748"/>
                  </a:cubicBezTo>
                  <a:cubicBezTo>
                    <a:pt x="1974" y="9906"/>
                    <a:pt x="1786" y="9956"/>
                    <a:pt x="1647" y="9996"/>
                  </a:cubicBezTo>
                  <a:cubicBezTo>
                    <a:pt x="1558" y="10015"/>
                    <a:pt x="1488" y="10035"/>
                    <a:pt x="1409" y="10075"/>
                  </a:cubicBezTo>
                  <a:cubicBezTo>
                    <a:pt x="1220" y="10174"/>
                    <a:pt x="1290" y="10481"/>
                    <a:pt x="1369" y="10690"/>
                  </a:cubicBezTo>
                  <a:cubicBezTo>
                    <a:pt x="1230" y="10769"/>
                    <a:pt x="1151" y="10888"/>
                    <a:pt x="1191" y="10967"/>
                  </a:cubicBezTo>
                  <a:cubicBezTo>
                    <a:pt x="1210" y="11007"/>
                    <a:pt x="1260" y="11027"/>
                    <a:pt x="1329" y="11027"/>
                  </a:cubicBezTo>
                  <a:cubicBezTo>
                    <a:pt x="1379" y="11027"/>
                    <a:pt x="1448" y="11017"/>
                    <a:pt x="1518" y="10977"/>
                  </a:cubicBezTo>
                  <a:cubicBezTo>
                    <a:pt x="1617" y="11126"/>
                    <a:pt x="1756" y="11294"/>
                    <a:pt x="1905" y="11294"/>
                  </a:cubicBezTo>
                  <a:cubicBezTo>
                    <a:pt x="1944" y="11294"/>
                    <a:pt x="1974" y="11284"/>
                    <a:pt x="2004" y="11275"/>
                  </a:cubicBezTo>
                  <a:cubicBezTo>
                    <a:pt x="2073" y="11235"/>
                    <a:pt x="2133" y="11185"/>
                    <a:pt x="2202" y="11126"/>
                  </a:cubicBezTo>
                  <a:cubicBezTo>
                    <a:pt x="2301" y="11037"/>
                    <a:pt x="2440" y="10928"/>
                    <a:pt x="2698" y="10779"/>
                  </a:cubicBezTo>
                  <a:cubicBezTo>
                    <a:pt x="2718" y="10789"/>
                    <a:pt x="2737" y="10809"/>
                    <a:pt x="2757" y="10818"/>
                  </a:cubicBezTo>
                  <a:cubicBezTo>
                    <a:pt x="3263" y="11195"/>
                    <a:pt x="4046" y="11622"/>
                    <a:pt x="5038" y="12008"/>
                  </a:cubicBezTo>
                  <a:cubicBezTo>
                    <a:pt x="6029" y="12405"/>
                    <a:pt x="7219" y="12752"/>
                    <a:pt x="8518" y="13020"/>
                  </a:cubicBezTo>
                  <a:cubicBezTo>
                    <a:pt x="9817" y="13297"/>
                    <a:pt x="11225" y="13496"/>
                    <a:pt x="12633" y="13634"/>
                  </a:cubicBezTo>
                  <a:cubicBezTo>
                    <a:pt x="14200" y="13793"/>
                    <a:pt x="15776" y="13872"/>
                    <a:pt x="17234" y="13902"/>
                  </a:cubicBezTo>
                  <a:cubicBezTo>
                    <a:pt x="15868" y="14011"/>
                    <a:pt x="14244" y="14103"/>
                    <a:pt x="12549" y="14103"/>
                  </a:cubicBezTo>
                  <a:cubicBezTo>
                    <a:pt x="11919" y="14103"/>
                    <a:pt x="11280" y="14090"/>
                    <a:pt x="10640" y="14061"/>
                  </a:cubicBezTo>
                  <a:cubicBezTo>
                    <a:pt x="9341" y="14001"/>
                    <a:pt x="8042" y="13882"/>
                    <a:pt x="6842" y="13674"/>
                  </a:cubicBezTo>
                  <a:cubicBezTo>
                    <a:pt x="5653" y="13456"/>
                    <a:pt x="4542" y="13158"/>
                    <a:pt x="3640" y="12782"/>
                  </a:cubicBezTo>
                  <a:cubicBezTo>
                    <a:pt x="2737" y="12415"/>
                    <a:pt x="2043" y="11959"/>
                    <a:pt x="1627" y="11562"/>
                  </a:cubicBezTo>
                  <a:cubicBezTo>
                    <a:pt x="1419" y="11364"/>
                    <a:pt x="1280" y="11175"/>
                    <a:pt x="1201" y="11047"/>
                  </a:cubicBezTo>
                  <a:cubicBezTo>
                    <a:pt x="1181" y="11007"/>
                    <a:pt x="1161" y="10977"/>
                    <a:pt x="1151" y="10957"/>
                  </a:cubicBezTo>
                  <a:lnTo>
                    <a:pt x="1141" y="10947"/>
                  </a:lnTo>
                  <a:cubicBezTo>
                    <a:pt x="1135" y="10944"/>
                    <a:pt x="1133" y="10943"/>
                    <a:pt x="1132" y="10943"/>
                  </a:cubicBezTo>
                  <a:lnTo>
                    <a:pt x="1132" y="10943"/>
                  </a:lnTo>
                  <a:cubicBezTo>
                    <a:pt x="1130" y="10943"/>
                    <a:pt x="1138" y="10950"/>
                    <a:pt x="1131" y="10957"/>
                  </a:cubicBezTo>
                  <a:lnTo>
                    <a:pt x="1141" y="10977"/>
                  </a:lnTo>
                  <a:cubicBezTo>
                    <a:pt x="1141" y="10987"/>
                    <a:pt x="1141" y="10997"/>
                    <a:pt x="1151" y="11007"/>
                  </a:cubicBezTo>
                  <a:cubicBezTo>
                    <a:pt x="1151" y="10997"/>
                    <a:pt x="1151" y="10987"/>
                    <a:pt x="1151" y="10977"/>
                  </a:cubicBezTo>
                  <a:cubicBezTo>
                    <a:pt x="1161" y="10997"/>
                    <a:pt x="1171" y="11027"/>
                    <a:pt x="1181" y="11056"/>
                  </a:cubicBezTo>
                  <a:cubicBezTo>
                    <a:pt x="1260" y="11195"/>
                    <a:pt x="1389" y="11394"/>
                    <a:pt x="1587" y="11612"/>
                  </a:cubicBezTo>
                  <a:cubicBezTo>
                    <a:pt x="1974" y="12048"/>
                    <a:pt x="2648" y="12564"/>
                    <a:pt x="3541" y="13020"/>
                  </a:cubicBezTo>
                  <a:cubicBezTo>
                    <a:pt x="4433" y="13476"/>
                    <a:pt x="5534" y="13862"/>
                    <a:pt x="6743" y="14180"/>
                  </a:cubicBezTo>
                  <a:cubicBezTo>
                    <a:pt x="7953" y="14487"/>
                    <a:pt x="9262" y="14715"/>
                    <a:pt x="10571" y="14874"/>
                  </a:cubicBezTo>
                  <a:cubicBezTo>
                    <a:pt x="11909" y="15042"/>
                    <a:pt x="13248" y="15132"/>
                    <a:pt x="14507" y="15191"/>
                  </a:cubicBezTo>
                  <a:cubicBezTo>
                    <a:pt x="14071" y="15241"/>
                    <a:pt x="13644" y="15270"/>
                    <a:pt x="13238" y="15270"/>
                  </a:cubicBezTo>
                  <a:cubicBezTo>
                    <a:pt x="4383" y="15211"/>
                    <a:pt x="536" y="13377"/>
                    <a:pt x="536" y="11354"/>
                  </a:cubicBezTo>
                  <a:cubicBezTo>
                    <a:pt x="536" y="10412"/>
                    <a:pt x="2103" y="9391"/>
                    <a:pt x="3313" y="8746"/>
                  </a:cubicBezTo>
                  <a:close/>
                  <a:moveTo>
                    <a:pt x="12484" y="1"/>
                  </a:moveTo>
                  <a:cubicBezTo>
                    <a:pt x="10343" y="1"/>
                    <a:pt x="6664" y="586"/>
                    <a:pt x="5315" y="2202"/>
                  </a:cubicBezTo>
                  <a:cubicBezTo>
                    <a:pt x="4294" y="3432"/>
                    <a:pt x="4155" y="6604"/>
                    <a:pt x="4136" y="7735"/>
                  </a:cubicBezTo>
                  <a:cubicBezTo>
                    <a:pt x="3739" y="7913"/>
                    <a:pt x="3035" y="8250"/>
                    <a:pt x="2331" y="8677"/>
                  </a:cubicBezTo>
                  <a:cubicBezTo>
                    <a:pt x="764" y="9629"/>
                    <a:pt x="1" y="10501"/>
                    <a:pt x="1" y="11354"/>
                  </a:cubicBezTo>
                  <a:cubicBezTo>
                    <a:pt x="1" y="12296"/>
                    <a:pt x="616" y="13625"/>
                    <a:pt x="3501" y="14606"/>
                  </a:cubicBezTo>
                  <a:cubicBezTo>
                    <a:pt x="5900" y="15409"/>
                    <a:pt x="9321" y="15826"/>
                    <a:pt x="13684" y="15826"/>
                  </a:cubicBezTo>
                  <a:cubicBezTo>
                    <a:pt x="20198" y="15826"/>
                    <a:pt x="24908" y="14765"/>
                    <a:pt x="26276" y="12990"/>
                  </a:cubicBezTo>
                  <a:cubicBezTo>
                    <a:pt x="26703" y="12435"/>
                    <a:pt x="26703" y="11939"/>
                    <a:pt x="26633" y="11622"/>
                  </a:cubicBezTo>
                  <a:cubicBezTo>
                    <a:pt x="26286" y="10075"/>
                    <a:pt x="23123" y="8597"/>
                    <a:pt x="22023" y="8122"/>
                  </a:cubicBezTo>
                  <a:cubicBezTo>
                    <a:pt x="21715" y="6991"/>
                    <a:pt x="20605" y="3094"/>
                    <a:pt x="19871" y="1954"/>
                  </a:cubicBezTo>
                  <a:cubicBezTo>
                    <a:pt x="18612" y="21"/>
                    <a:pt x="12732" y="1"/>
                    <a:pt x="1248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" name="Google Shape;5613;p46">
            <a:extLst>
              <a:ext uri="{FF2B5EF4-FFF2-40B4-BE49-F238E27FC236}">
                <a16:creationId xmlns:a16="http://schemas.microsoft.com/office/drawing/2014/main" id="{029C95C1-47D8-0DCA-BD19-5B8556DE1417}"/>
              </a:ext>
            </a:extLst>
          </p:cNvPr>
          <p:cNvGrpSpPr/>
          <p:nvPr/>
        </p:nvGrpSpPr>
        <p:grpSpPr>
          <a:xfrm rot="2119948" flipH="1">
            <a:off x="7953369" y="239732"/>
            <a:ext cx="800057" cy="932973"/>
            <a:chOff x="-6112325" y="0"/>
            <a:chExt cx="4760226" cy="6411943"/>
          </a:xfrm>
        </p:grpSpPr>
        <p:sp>
          <p:nvSpPr>
            <p:cNvPr id="16" name="Google Shape;5614;p46">
              <a:extLst>
                <a:ext uri="{FF2B5EF4-FFF2-40B4-BE49-F238E27FC236}">
                  <a16:creationId xmlns:a16="http://schemas.microsoft.com/office/drawing/2014/main" id="{5A5E72EC-0A26-C496-9601-6EFD2FBE6BCF}"/>
                </a:ext>
              </a:extLst>
            </p:cNvPr>
            <p:cNvSpPr/>
            <p:nvPr/>
          </p:nvSpPr>
          <p:spPr>
            <a:xfrm>
              <a:off x="-3869310" y="1088781"/>
              <a:ext cx="80004" cy="4054012"/>
            </a:xfrm>
            <a:custGeom>
              <a:avLst/>
              <a:gdLst/>
              <a:ahLst/>
              <a:cxnLst/>
              <a:rect l="l" t="t" r="r" b="b"/>
              <a:pathLst>
                <a:path w="110" h="5574" extrusionOk="0">
                  <a:moveTo>
                    <a:pt x="50" y="1"/>
                  </a:moveTo>
                  <a:cubicBezTo>
                    <a:pt x="50" y="1"/>
                    <a:pt x="40" y="199"/>
                    <a:pt x="20" y="507"/>
                  </a:cubicBezTo>
                  <a:cubicBezTo>
                    <a:pt x="20" y="665"/>
                    <a:pt x="10" y="844"/>
                    <a:pt x="10" y="1032"/>
                  </a:cubicBezTo>
                  <a:cubicBezTo>
                    <a:pt x="0" y="1230"/>
                    <a:pt x="0" y="3729"/>
                    <a:pt x="0" y="3937"/>
                  </a:cubicBezTo>
                  <a:cubicBezTo>
                    <a:pt x="0" y="4145"/>
                    <a:pt x="0" y="4344"/>
                    <a:pt x="10" y="4542"/>
                  </a:cubicBezTo>
                  <a:cubicBezTo>
                    <a:pt x="10" y="4730"/>
                    <a:pt x="20" y="4909"/>
                    <a:pt x="20" y="5068"/>
                  </a:cubicBezTo>
                  <a:cubicBezTo>
                    <a:pt x="40" y="5375"/>
                    <a:pt x="50" y="5573"/>
                    <a:pt x="50" y="5573"/>
                  </a:cubicBezTo>
                  <a:cubicBezTo>
                    <a:pt x="50" y="5573"/>
                    <a:pt x="70" y="5375"/>
                    <a:pt x="80" y="5068"/>
                  </a:cubicBezTo>
                  <a:cubicBezTo>
                    <a:pt x="90" y="4909"/>
                    <a:pt x="100" y="4730"/>
                    <a:pt x="100" y="4542"/>
                  </a:cubicBezTo>
                  <a:cubicBezTo>
                    <a:pt x="100" y="4344"/>
                    <a:pt x="100" y="4145"/>
                    <a:pt x="110" y="3937"/>
                  </a:cubicBezTo>
                  <a:cubicBezTo>
                    <a:pt x="100" y="3729"/>
                    <a:pt x="100" y="1230"/>
                    <a:pt x="100" y="1032"/>
                  </a:cubicBezTo>
                  <a:cubicBezTo>
                    <a:pt x="100" y="844"/>
                    <a:pt x="90" y="665"/>
                    <a:pt x="80" y="507"/>
                  </a:cubicBezTo>
                  <a:cubicBezTo>
                    <a:pt x="70" y="199"/>
                    <a:pt x="50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" name="Google Shape;5615;p46">
              <a:extLst>
                <a:ext uri="{FF2B5EF4-FFF2-40B4-BE49-F238E27FC236}">
                  <a16:creationId xmlns:a16="http://schemas.microsoft.com/office/drawing/2014/main" id="{9D14AD11-001A-267C-C181-180D9ADD11D8}"/>
                </a:ext>
              </a:extLst>
            </p:cNvPr>
            <p:cNvSpPr/>
            <p:nvPr/>
          </p:nvSpPr>
          <p:spPr>
            <a:xfrm>
              <a:off x="-2427060" y="3901282"/>
              <a:ext cx="1074960" cy="2171740"/>
            </a:xfrm>
            <a:custGeom>
              <a:avLst/>
              <a:gdLst/>
              <a:ahLst/>
              <a:cxnLst/>
              <a:rect l="l" t="t" r="r" b="b"/>
              <a:pathLst>
                <a:path w="1478" h="2986" extrusionOk="0">
                  <a:moveTo>
                    <a:pt x="1478" y="1"/>
                  </a:moveTo>
                  <a:lnTo>
                    <a:pt x="695" y="1419"/>
                  </a:lnTo>
                  <a:lnTo>
                    <a:pt x="1052" y="1270"/>
                  </a:lnTo>
                  <a:lnTo>
                    <a:pt x="1052" y="1270"/>
                  </a:lnTo>
                  <a:cubicBezTo>
                    <a:pt x="1042" y="1746"/>
                    <a:pt x="784" y="2182"/>
                    <a:pt x="367" y="2420"/>
                  </a:cubicBezTo>
                  <a:cubicBezTo>
                    <a:pt x="318" y="2440"/>
                    <a:pt x="268" y="2460"/>
                    <a:pt x="229" y="2480"/>
                  </a:cubicBezTo>
                  <a:cubicBezTo>
                    <a:pt x="169" y="2678"/>
                    <a:pt x="90" y="2847"/>
                    <a:pt x="1" y="2985"/>
                  </a:cubicBezTo>
                  <a:cubicBezTo>
                    <a:pt x="199" y="2956"/>
                    <a:pt x="397" y="2886"/>
                    <a:pt x="576" y="2787"/>
                  </a:cubicBezTo>
                  <a:cubicBezTo>
                    <a:pt x="1121" y="2480"/>
                    <a:pt x="1468" y="1895"/>
                    <a:pt x="1468" y="1270"/>
                  </a:cubicBezTo>
                  <a:lnTo>
                    <a:pt x="1478" y="1"/>
                  </a:ln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" name="Google Shape;5616;p46">
              <a:extLst>
                <a:ext uri="{FF2B5EF4-FFF2-40B4-BE49-F238E27FC236}">
                  <a16:creationId xmlns:a16="http://schemas.microsoft.com/office/drawing/2014/main" id="{2E24F777-ED63-CA24-2AD8-163DD1FCD234}"/>
                </a:ext>
              </a:extLst>
            </p:cNvPr>
            <p:cNvSpPr/>
            <p:nvPr/>
          </p:nvSpPr>
          <p:spPr>
            <a:xfrm>
              <a:off x="-6112325" y="0"/>
              <a:ext cx="3895459" cy="6411943"/>
            </a:xfrm>
            <a:custGeom>
              <a:avLst/>
              <a:gdLst/>
              <a:ahLst/>
              <a:cxnLst/>
              <a:rect l="l" t="t" r="r" b="b"/>
              <a:pathLst>
                <a:path w="5356" h="8816" extrusionOk="0">
                  <a:moveTo>
                    <a:pt x="3273" y="377"/>
                  </a:moveTo>
                  <a:cubicBezTo>
                    <a:pt x="3432" y="377"/>
                    <a:pt x="3560" y="605"/>
                    <a:pt x="3560" y="863"/>
                  </a:cubicBezTo>
                  <a:cubicBezTo>
                    <a:pt x="3560" y="1121"/>
                    <a:pt x="3432" y="1339"/>
                    <a:pt x="3273" y="1339"/>
                  </a:cubicBezTo>
                  <a:cubicBezTo>
                    <a:pt x="3114" y="1339"/>
                    <a:pt x="2985" y="1121"/>
                    <a:pt x="2985" y="863"/>
                  </a:cubicBezTo>
                  <a:cubicBezTo>
                    <a:pt x="2985" y="605"/>
                    <a:pt x="3114" y="377"/>
                    <a:pt x="3273" y="377"/>
                  </a:cubicBezTo>
                  <a:close/>
                  <a:moveTo>
                    <a:pt x="3273" y="1"/>
                  </a:moveTo>
                  <a:cubicBezTo>
                    <a:pt x="2926" y="1"/>
                    <a:pt x="2648" y="387"/>
                    <a:pt x="2648" y="863"/>
                  </a:cubicBezTo>
                  <a:cubicBezTo>
                    <a:pt x="2648" y="1200"/>
                    <a:pt x="2787" y="1498"/>
                    <a:pt x="3005" y="1637"/>
                  </a:cubicBezTo>
                  <a:lnTo>
                    <a:pt x="3005" y="7338"/>
                  </a:lnTo>
                  <a:lnTo>
                    <a:pt x="2599" y="7655"/>
                  </a:lnTo>
                  <a:cubicBezTo>
                    <a:pt x="2355" y="7854"/>
                    <a:pt x="2059" y="7955"/>
                    <a:pt x="1761" y="7955"/>
                  </a:cubicBezTo>
                  <a:cubicBezTo>
                    <a:pt x="1538" y="7955"/>
                    <a:pt x="1315" y="7899"/>
                    <a:pt x="1111" y="7784"/>
                  </a:cubicBezTo>
                  <a:cubicBezTo>
                    <a:pt x="695" y="7546"/>
                    <a:pt x="437" y="7110"/>
                    <a:pt x="427" y="6634"/>
                  </a:cubicBezTo>
                  <a:lnTo>
                    <a:pt x="427" y="6634"/>
                  </a:lnTo>
                  <a:lnTo>
                    <a:pt x="784" y="6783"/>
                  </a:lnTo>
                  <a:lnTo>
                    <a:pt x="1" y="5365"/>
                  </a:lnTo>
                  <a:lnTo>
                    <a:pt x="1" y="5365"/>
                  </a:lnTo>
                  <a:lnTo>
                    <a:pt x="11" y="6634"/>
                  </a:lnTo>
                  <a:cubicBezTo>
                    <a:pt x="11" y="7259"/>
                    <a:pt x="358" y="7844"/>
                    <a:pt x="903" y="8151"/>
                  </a:cubicBezTo>
                  <a:cubicBezTo>
                    <a:pt x="1171" y="8300"/>
                    <a:pt x="1468" y="8379"/>
                    <a:pt x="1766" y="8379"/>
                  </a:cubicBezTo>
                  <a:cubicBezTo>
                    <a:pt x="2152" y="8379"/>
                    <a:pt x="2539" y="8250"/>
                    <a:pt x="2856" y="7992"/>
                  </a:cubicBezTo>
                  <a:lnTo>
                    <a:pt x="3055" y="7834"/>
                  </a:lnTo>
                  <a:cubicBezTo>
                    <a:pt x="3164" y="8359"/>
                    <a:pt x="3451" y="8796"/>
                    <a:pt x="4056" y="8815"/>
                  </a:cubicBezTo>
                  <a:cubicBezTo>
                    <a:pt x="4068" y="8816"/>
                    <a:pt x="4079" y="8816"/>
                    <a:pt x="4091" y="8816"/>
                  </a:cubicBezTo>
                  <a:cubicBezTo>
                    <a:pt x="4800" y="8816"/>
                    <a:pt x="5129" y="8210"/>
                    <a:pt x="5266" y="7556"/>
                  </a:cubicBezTo>
                  <a:cubicBezTo>
                    <a:pt x="5296" y="7368"/>
                    <a:pt x="5315" y="7179"/>
                    <a:pt x="5325" y="6991"/>
                  </a:cubicBezTo>
                  <a:lnTo>
                    <a:pt x="5355" y="5999"/>
                  </a:lnTo>
                  <a:lnTo>
                    <a:pt x="4582" y="7338"/>
                  </a:lnTo>
                  <a:lnTo>
                    <a:pt x="4582" y="7338"/>
                  </a:lnTo>
                  <a:lnTo>
                    <a:pt x="4919" y="7199"/>
                  </a:lnTo>
                  <a:lnTo>
                    <a:pt x="4919" y="7199"/>
                  </a:lnTo>
                  <a:lnTo>
                    <a:pt x="4909" y="7209"/>
                  </a:lnTo>
                  <a:cubicBezTo>
                    <a:pt x="4859" y="7645"/>
                    <a:pt x="4740" y="8230"/>
                    <a:pt x="4294" y="8379"/>
                  </a:cubicBezTo>
                  <a:cubicBezTo>
                    <a:pt x="4211" y="8405"/>
                    <a:pt x="4135" y="8416"/>
                    <a:pt x="4065" y="8416"/>
                  </a:cubicBezTo>
                  <a:cubicBezTo>
                    <a:pt x="3731" y="8416"/>
                    <a:pt x="3553" y="8142"/>
                    <a:pt x="3471" y="7814"/>
                  </a:cubicBezTo>
                  <a:lnTo>
                    <a:pt x="3471" y="7814"/>
                  </a:lnTo>
                  <a:lnTo>
                    <a:pt x="3689" y="7992"/>
                  </a:lnTo>
                  <a:cubicBezTo>
                    <a:pt x="3848" y="8121"/>
                    <a:pt x="4036" y="8220"/>
                    <a:pt x="4235" y="8290"/>
                  </a:cubicBezTo>
                  <a:cubicBezTo>
                    <a:pt x="4245" y="8280"/>
                    <a:pt x="4254" y="8280"/>
                    <a:pt x="4264" y="8280"/>
                  </a:cubicBezTo>
                  <a:cubicBezTo>
                    <a:pt x="4413" y="8230"/>
                    <a:pt x="4532" y="8121"/>
                    <a:pt x="4621" y="7943"/>
                  </a:cubicBezTo>
                  <a:cubicBezTo>
                    <a:pt x="4383" y="7913"/>
                    <a:pt x="4145" y="7814"/>
                    <a:pt x="3947" y="7655"/>
                  </a:cubicBezTo>
                  <a:lnTo>
                    <a:pt x="3541" y="7338"/>
                  </a:lnTo>
                  <a:lnTo>
                    <a:pt x="3541" y="1637"/>
                  </a:lnTo>
                  <a:cubicBezTo>
                    <a:pt x="3759" y="1498"/>
                    <a:pt x="3898" y="1200"/>
                    <a:pt x="3898" y="863"/>
                  </a:cubicBezTo>
                  <a:cubicBezTo>
                    <a:pt x="3898" y="387"/>
                    <a:pt x="3620" y="1"/>
                    <a:pt x="3273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" name="Google Shape;5617;p46">
              <a:extLst>
                <a:ext uri="{FF2B5EF4-FFF2-40B4-BE49-F238E27FC236}">
                  <a16:creationId xmlns:a16="http://schemas.microsoft.com/office/drawing/2014/main" id="{C5AD8A5C-1097-DD1C-53FB-0620D104F763}"/>
                </a:ext>
              </a:extLst>
            </p:cNvPr>
            <p:cNvSpPr/>
            <p:nvPr/>
          </p:nvSpPr>
          <p:spPr>
            <a:xfrm>
              <a:off x="-2427060" y="3901282"/>
              <a:ext cx="1074960" cy="2171740"/>
            </a:xfrm>
            <a:custGeom>
              <a:avLst/>
              <a:gdLst/>
              <a:ahLst/>
              <a:cxnLst/>
              <a:rect l="l" t="t" r="r" b="b"/>
              <a:pathLst>
                <a:path w="1478" h="2986" extrusionOk="0">
                  <a:moveTo>
                    <a:pt x="1478" y="1"/>
                  </a:moveTo>
                  <a:lnTo>
                    <a:pt x="695" y="1419"/>
                  </a:lnTo>
                  <a:lnTo>
                    <a:pt x="1052" y="1270"/>
                  </a:lnTo>
                  <a:lnTo>
                    <a:pt x="1052" y="1270"/>
                  </a:lnTo>
                  <a:cubicBezTo>
                    <a:pt x="1042" y="1746"/>
                    <a:pt x="784" y="2182"/>
                    <a:pt x="367" y="2420"/>
                  </a:cubicBezTo>
                  <a:cubicBezTo>
                    <a:pt x="318" y="2440"/>
                    <a:pt x="268" y="2460"/>
                    <a:pt x="229" y="2480"/>
                  </a:cubicBezTo>
                  <a:cubicBezTo>
                    <a:pt x="169" y="2678"/>
                    <a:pt x="90" y="2847"/>
                    <a:pt x="1" y="2985"/>
                  </a:cubicBezTo>
                  <a:cubicBezTo>
                    <a:pt x="199" y="2956"/>
                    <a:pt x="397" y="2886"/>
                    <a:pt x="576" y="2787"/>
                  </a:cubicBezTo>
                  <a:cubicBezTo>
                    <a:pt x="1121" y="2480"/>
                    <a:pt x="1468" y="1895"/>
                    <a:pt x="1468" y="1270"/>
                  </a:cubicBezTo>
                  <a:lnTo>
                    <a:pt x="1478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" name="Google Shape;5618;p46">
              <a:extLst>
                <a:ext uri="{FF2B5EF4-FFF2-40B4-BE49-F238E27FC236}">
                  <a16:creationId xmlns:a16="http://schemas.microsoft.com/office/drawing/2014/main" id="{806819A9-8F78-20FD-8A29-D0870ABD3529}"/>
                </a:ext>
              </a:extLst>
            </p:cNvPr>
            <p:cNvSpPr/>
            <p:nvPr/>
          </p:nvSpPr>
          <p:spPr>
            <a:xfrm>
              <a:off x="-2513609" y="6072297"/>
              <a:ext cx="87277" cy="15273"/>
            </a:xfrm>
            <a:custGeom>
              <a:avLst/>
              <a:gdLst/>
              <a:ahLst/>
              <a:cxnLst/>
              <a:rect l="l" t="t" r="r" b="b"/>
              <a:pathLst>
                <a:path w="120" h="21" extrusionOk="0">
                  <a:moveTo>
                    <a:pt x="120" y="0"/>
                  </a:moveTo>
                  <a:cubicBezTo>
                    <a:pt x="120" y="0"/>
                    <a:pt x="120" y="0"/>
                    <a:pt x="120" y="0"/>
                  </a:cubicBezTo>
                  <a:cubicBezTo>
                    <a:pt x="80" y="10"/>
                    <a:pt x="40" y="10"/>
                    <a:pt x="1" y="20"/>
                  </a:cubicBezTo>
                  <a:cubicBezTo>
                    <a:pt x="40" y="10"/>
                    <a:pt x="80" y="10"/>
                    <a:pt x="120" y="0"/>
                  </a:cubicBezTo>
                  <a:close/>
                </a:path>
              </a:pathLst>
            </a:custGeom>
            <a:solidFill>
              <a:srgbClr val="4D4D4D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" name="Google Shape;5619;p46">
              <a:extLst>
                <a:ext uri="{FF2B5EF4-FFF2-40B4-BE49-F238E27FC236}">
                  <a16:creationId xmlns:a16="http://schemas.microsoft.com/office/drawing/2014/main" id="{1E11F166-AE99-11DB-62B0-6BE53A8195F8}"/>
                </a:ext>
              </a:extLst>
            </p:cNvPr>
            <p:cNvSpPr/>
            <p:nvPr/>
          </p:nvSpPr>
          <p:spPr>
            <a:xfrm>
              <a:off x="-6112325" y="0"/>
              <a:ext cx="3895459" cy="6411943"/>
            </a:xfrm>
            <a:custGeom>
              <a:avLst/>
              <a:gdLst/>
              <a:ahLst/>
              <a:cxnLst/>
              <a:rect l="l" t="t" r="r" b="b"/>
              <a:pathLst>
                <a:path w="5356" h="8816" extrusionOk="0">
                  <a:moveTo>
                    <a:pt x="3273" y="377"/>
                  </a:moveTo>
                  <a:cubicBezTo>
                    <a:pt x="3432" y="377"/>
                    <a:pt x="3560" y="605"/>
                    <a:pt x="3560" y="863"/>
                  </a:cubicBezTo>
                  <a:cubicBezTo>
                    <a:pt x="3560" y="1121"/>
                    <a:pt x="3432" y="1339"/>
                    <a:pt x="3273" y="1339"/>
                  </a:cubicBezTo>
                  <a:cubicBezTo>
                    <a:pt x="3114" y="1339"/>
                    <a:pt x="2985" y="1121"/>
                    <a:pt x="2985" y="863"/>
                  </a:cubicBezTo>
                  <a:cubicBezTo>
                    <a:pt x="2985" y="605"/>
                    <a:pt x="3114" y="377"/>
                    <a:pt x="3273" y="377"/>
                  </a:cubicBezTo>
                  <a:close/>
                  <a:moveTo>
                    <a:pt x="3273" y="1"/>
                  </a:moveTo>
                  <a:cubicBezTo>
                    <a:pt x="2926" y="1"/>
                    <a:pt x="2648" y="387"/>
                    <a:pt x="2648" y="863"/>
                  </a:cubicBezTo>
                  <a:cubicBezTo>
                    <a:pt x="2648" y="1200"/>
                    <a:pt x="2787" y="1498"/>
                    <a:pt x="3005" y="1637"/>
                  </a:cubicBezTo>
                  <a:lnTo>
                    <a:pt x="3005" y="7338"/>
                  </a:lnTo>
                  <a:lnTo>
                    <a:pt x="2599" y="7655"/>
                  </a:lnTo>
                  <a:cubicBezTo>
                    <a:pt x="2355" y="7854"/>
                    <a:pt x="2059" y="7955"/>
                    <a:pt x="1761" y="7955"/>
                  </a:cubicBezTo>
                  <a:cubicBezTo>
                    <a:pt x="1538" y="7955"/>
                    <a:pt x="1315" y="7899"/>
                    <a:pt x="1111" y="7784"/>
                  </a:cubicBezTo>
                  <a:cubicBezTo>
                    <a:pt x="695" y="7546"/>
                    <a:pt x="437" y="7110"/>
                    <a:pt x="427" y="6634"/>
                  </a:cubicBezTo>
                  <a:lnTo>
                    <a:pt x="427" y="6634"/>
                  </a:lnTo>
                  <a:lnTo>
                    <a:pt x="784" y="6783"/>
                  </a:lnTo>
                  <a:lnTo>
                    <a:pt x="1" y="5365"/>
                  </a:lnTo>
                  <a:lnTo>
                    <a:pt x="1" y="5365"/>
                  </a:lnTo>
                  <a:lnTo>
                    <a:pt x="11" y="6634"/>
                  </a:lnTo>
                  <a:cubicBezTo>
                    <a:pt x="11" y="7259"/>
                    <a:pt x="358" y="7844"/>
                    <a:pt x="903" y="8151"/>
                  </a:cubicBezTo>
                  <a:cubicBezTo>
                    <a:pt x="1171" y="8300"/>
                    <a:pt x="1468" y="8379"/>
                    <a:pt x="1766" y="8379"/>
                  </a:cubicBezTo>
                  <a:cubicBezTo>
                    <a:pt x="2152" y="8379"/>
                    <a:pt x="2539" y="8250"/>
                    <a:pt x="2856" y="7992"/>
                  </a:cubicBezTo>
                  <a:lnTo>
                    <a:pt x="3055" y="7834"/>
                  </a:lnTo>
                  <a:cubicBezTo>
                    <a:pt x="3164" y="8359"/>
                    <a:pt x="3451" y="8796"/>
                    <a:pt x="4056" y="8815"/>
                  </a:cubicBezTo>
                  <a:cubicBezTo>
                    <a:pt x="4068" y="8816"/>
                    <a:pt x="4079" y="8816"/>
                    <a:pt x="4091" y="8816"/>
                  </a:cubicBezTo>
                  <a:cubicBezTo>
                    <a:pt x="4800" y="8816"/>
                    <a:pt x="5129" y="8210"/>
                    <a:pt x="5266" y="7556"/>
                  </a:cubicBezTo>
                  <a:cubicBezTo>
                    <a:pt x="5296" y="7368"/>
                    <a:pt x="5315" y="7179"/>
                    <a:pt x="5325" y="6991"/>
                  </a:cubicBezTo>
                  <a:lnTo>
                    <a:pt x="5355" y="5999"/>
                  </a:lnTo>
                  <a:lnTo>
                    <a:pt x="4582" y="7338"/>
                  </a:lnTo>
                  <a:lnTo>
                    <a:pt x="4582" y="7338"/>
                  </a:lnTo>
                  <a:lnTo>
                    <a:pt x="4919" y="7199"/>
                  </a:lnTo>
                  <a:lnTo>
                    <a:pt x="4919" y="7199"/>
                  </a:lnTo>
                  <a:lnTo>
                    <a:pt x="4909" y="7209"/>
                  </a:lnTo>
                  <a:cubicBezTo>
                    <a:pt x="4859" y="7645"/>
                    <a:pt x="4740" y="8230"/>
                    <a:pt x="4294" y="8379"/>
                  </a:cubicBezTo>
                  <a:cubicBezTo>
                    <a:pt x="4211" y="8405"/>
                    <a:pt x="4135" y="8416"/>
                    <a:pt x="4065" y="8416"/>
                  </a:cubicBezTo>
                  <a:cubicBezTo>
                    <a:pt x="3731" y="8416"/>
                    <a:pt x="3553" y="8142"/>
                    <a:pt x="3471" y="7814"/>
                  </a:cubicBezTo>
                  <a:lnTo>
                    <a:pt x="3471" y="7814"/>
                  </a:lnTo>
                  <a:lnTo>
                    <a:pt x="3689" y="7992"/>
                  </a:lnTo>
                  <a:cubicBezTo>
                    <a:pt x="3848" y="8121"/>
                    <a:pt x="4036" y="8220"/>
                    <a:pt x="4235" y="8290"/>
                  </a:cubicBezTo>
                  <a:cubicBezTo>
                    <a:pt x="4245" y="8280"/>
                    <a:pt x="4254" y="8280"/>
                    <a:pt x="4264" y="8280"/>
                  </a:cubicBezTo>
                  <a:cubicBezTo>
                    <a:pt x="4413" y="8230"/>
                    <a:pt x="4532" y="8121"/>
                    <a:pt x="4621" y="7943"/>
                  </a:cubicBezTo>
                  <a:cubicBezTo>
                    <a:pt x="4383" y="7913"/>
                    <a:pt x="4145" y="7814"/>
                    <a:pt x="3947" y="7655"/>
                  </a:cubicBezTo>
                  <a:lnTo>
                    <a:pt x="3541" y="7338"/>
                  </a:lnTo>
                  <a:lnTo>
                    <a:pt x="3541" y="1637"/>
                  </a:lnTo>
                  <a:cubicBezTo>
                    <a:pt x="3759" y="1498"/>
                    <a:pt x="3898" y="1200"/>
                    <a:pt x="3898" y="863"/>
                  </a:cubicBezTo>
                  <a:cubicBezTo>
                    <a:pt x="3898" y="387"/>
                    <a:pt x="3620" y="1"/>
                    <a:pt x="3273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" name="Google Shape;5620;p46">
              <a:extLst>
                <a:ext uri="{FF2B5EF4-FFF2-40B4-BE49-F238E27FC236}">
                  <a16:creationId xmlns:a16="http://schemas.microsoft.com/office/drawing/2014/main" id="{BA834457-0655-8793-98D2-A88FA15F7988}"/>
                </a:ext>
              </a:extLst>
            </p:cNvPr>
            <p:cNvSpPr/>
            <p:nvPr/>
          </p:nvSpPr>
          <p:spPr>
            <a:xfrm>
              <a:off x="-3292555" y="5682460"/>
              <a:ext cx="477114" cy="239284"/>
            </a:xfrm>
            <a:custGeom>
              <a:avLst/>
              <a:gdLst/>
              <a:ahLst/>
              <a:cxnLst/>
              <a:rect l="l" t="t" r="r" b="b"/>
              <a:pathLst>
                <a:path w="656" h="329" extrusionOk="0">
                  <a:moveTo>
                    <a:pt x="1" y="1"/>
                  </a:moveTo>
                  <a:cubicBezTo>
                    <a:pt x="1" y="1"/>
                    <a:pt x="40" y="41"/>
                    <a:pt x="120" y="100"/>
                  </a:cubicBezTo>
                  <a:cubicBezTo>
                    <a:pt x="189" y="150"/>
                    <a:pt x="308" y="229"/>
                    <a:pt x="457" y="279"/>
                  </a:cubicBezTo>
                  <a:cubicBezTo>
                    <a:pt x="506" y="298"/>
                    <a:pt x="556" y="308"/>
                    <a:pt x="606" y="328"/>
                  </a:cubicBezTo>
                  <a:cubicBezTo>
                    <a:pt x="625" y="308"/>
                    <a:pt x="645" y="288"/>
                    <a:pt x="655" y="259"/>
                  </a:cubicBezTo>
                  <a:cubicBezTo>
                    <a:pt x="596" y="259"/>
                    <a:pt x="536" y="239"/>
                    <a:pt x="477" y="229"/>
                  </a:cubicBezTo>
                  <a:cubicBezTo>
                    <a:pt x="328" y="179"/>
                    <a:pt x="209" y="130"/>
                    <a:pt x="130" y="80"/>
                  </a:cubicBezTo>
                  <a:cubicBezTo>
                    <a:pt x="50" y="4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5621;p46">
              <a:extLst>
                <a:ext uri="{FF2B5EF4-FFF2-40B4-BE49-F238E27FC236}">
                  <a16:creationId xmlns:a16="http://schemas.microsoft.com/office/drawing/2014/main" id="{33E11C14-9E1D-063F-C075-683C04A7A6AE}"/>
                </a:ext>
              </a:extLst>
            </p:cNvPr>
            <p:cNvSpPr/>
            <p:nvPr/>
          </p:nvSpPr>
          <p:spPr>
            <a:xfrm>
              <a:off x="-2340510" y="4752232"/>
              <a:ext cx="772401" cy="1162237"/>
            </a:xfrm>
            <a:custGeom>
              <a:avLst/>
              <a:gdLst/>
              <a:ahLst/>
              <a:cxnLst/>
              <a:rect l="l" t="t" r="r" b="b"/>
              <a:pathLst>
                <a:path w="1062" h="1598" extrusionOk="0">
                  <a:moveTo>
                    <a:pt x="1042" y="1"/>
                  </a:moveTo>
                  <a:cubicBezTo>
                    <a:pt x="1042" y="1"/>
                    <a:pt x="1042" y="50"/>
                    <a:pt x="1032" y="150"/>
                  </a:cubicBezTo>
                  <a:cubicBezTo>
                    <a:pt x="1022" y="239"/>
                    <a:pt x="1012" y="368"/>
                    <a:pt x="962" y="516"/>
                  </a:cubicBezTo>
                  <a:cubicBezTo>
                    <a:pt x="923" y="665"/>
                    <a:pt x="833" y="834"/>
                    <a:pt x="724" y="982"/>
                  </a:cubicBezTo>
                  <a:cubicBezTo>
                    <a:pt x="605" y="1141"/>
                    <a:pt x="447" y="1280"/>
                    <a:pt x="268" y="1379"/>
                  </a:cubicBezTo>
                  <a:cubicBezTo>
                    <a:pt x="199" y="1419"/>
                    <a:pt x="120" y="1448"/>
                    <a:pt x="50" y="1478"/>
                  </a:cubicBezTo>
                  <a:cubicBezTo>
                    <a:pt x="30" y="1518"/>
                    <a:pt x="20" y="1558"/>
                    <a:pt x="1" y="1597"/>
                  </a:cubicBezTo>
                  <a:cubicBezTo>
                    <a:pt x="110" y="1567"/>
                    <a:pt x="219" y="1528"/>
                    <a:pt x="318" y="1468"/>
                  </a:cubicBezTo>
                  <a:cubicBezTo>
                    <a:pt x="506" y="1359"/>
                    <a:pt x="675" y="1211"/>
                    <a:pt x="794" y="1042"/>
                  </a:cubicBezTo>
                  <a:cubicBezTo>
                    <a:pt x="913" y="873"/>
                    <a:pt x="982" y="695"/>
                    <a:pt x="1022" y="536"/>
                  </a:cubicBezTo>
                  <a:cubicBezTo>
                    <a:pt x="1061" y="378"/>
                    <a:pt x="1052" y="239"/>
                    <a:pt x="1052" y="150"/>
                  </a:cubicBezTo>
                  <a:cubicBezTo>
                    <a:pt x="1042" y="50"/>
                    <a:pt x="1042" y="1"/>
                    <a:pt x="1042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5622;p46">
              <a:extLst>
                <a:ext uri="{FF2B5EF4-FFF2-40B4-BE49-F238E27FC236}">
                  <a16:creationId xmlns:a16="http://schemas.microsoft.com/office/drawing/2014/main" id="{4F094093-BC10-08F3-E922-BDEEE8CB5ABE}"/>
                </a:ext>
              </a:extLst>
            </p:cNvPr>
            <p:cNvSpPr/>
            <p:nvPr/>
          </p:nvSpPr>
          <p:spPr>
            <a:xfrm>
              <a:off x="-3624207" y="5077339"/>
              <a:ext cx="1306244" cy="1269879"/>
            </a:xfrm>
            <a:custGeom>
              <a:avLst/>
              <a:gdLst/>
              <a:ahLst/>
              <a:cxnLst/>
              <a:rect l="l" t="t" r="r" b="b"/>
              <a:pathLst>
                <a:path w="1796" h="1746" extrusionOk="0">
                  <a:moveTo>
                    <a:pt x="1785" y="0"/>
                  </a:moveTo>
                  <a:cubicBezTo>
                    <a:pt x="1785" y="0"/>
                    <a:pt x="1785" y="50"/>
                    <a:pt x="1775" y="139"/>
                  </a:cubicBezTo>
                  <a:cubicBezTo>
                    <a:pt x="1766" y="218"/>
                    <a:pt x="1756" y="337"/>
                    <a:pt x="1726" y="476"/>
                  </a:cubicBezTo>
                  <a:cubicBezTo>
                    <a:pt x="1666" y="744"/>
                    <a:pt x="1567" y="1120"/>
                    <a:pt x="1319" y="1398"/>
                  </a:cubicBezTo>
                  <a:cubicBezTo>
                    <a:pt x="1200" y="1537"/>
                    <a:pt x="1032" y="1636"/>
                    <a:pt x="863" y="1666"/>
                  </a:cubicBezTo>
                  <a:cubicBezTo>
                    <a:pt x="784" y="1686"/>
                    <a:pt x="695" y="1696"/>
                    <a:pt x="615" y="1696"/>
                  </a:cubicBezTo>
                  <a:cubicBezTo>
                    <a:pt x="536" y="1696"/>
                    <a:pt x="467" y="1686"/>
                    <a:pt x="397" y="1666"/>
                  </a:cubicBezTo>
                  <a:cubicBezTo>
                    <a:pt x="258" y="1626"/>
                    <a:pt x="159" y="1567"/>
                    <a:pt x="100" y="1517"/>
                  </a:cubicBezTo>
                  <a:cubicBezTo>
                    <a:pt x="30" y="1458"/>
                    <a:pt x="1" y="1428"/>
                    <a:pt x="1" y="1428"/>
                  </a:cubicBezTo>
                  <a:lnTo>
                    <a:pt x="1" y="1428"/>
                  </a:lnTo>
                  <a:cubicBezTo>
                    <a:pt x="1" y="1428"/>
                    <a:pt x="30" y="1468"/>
                    <a:pt x="90" y="1527"/>
                  </a:cubicBezTo>
                  <a:cubicBezTo>
                    <a:pt x="149" y="1577"/>
                    <a:pt x="248" y="1656"/>
                    <a:pt x="387" y="1696"/>
                  </a:cubicBezTo>
                  <a:cubicBezTo>
                    <a:pt x="457" y="1725"/>
                    <a:pt x="536" y="1735"/>
                    <a:pt x="615" y="1745"/>
                  </a:cubicBezTo>
                  <a:cubicBezTo>
                    <a:pt x="705" y="1745"/>
                    <a:pt x="794" y="1745"/>
                    <a:pt x="883" y="1725"/>
                  </a:cubicBezTo>
                  <a:cubicBezTo>
                    <a:pt x="1062" y="1696"/>
                    <a:pt x="1240" y="1586"/>
                    <a:pt x="1369" y="1448"/>
                  </a:cubicBezTo>
                  <a:cubicBezTo>
                    <a:pt x="1627" y="1150"/>
                    <a:pt x="1726" y="754"/>
                    <a:pt x="1766" y="476"/>
                  </a:cubicBezTo>
                  <a:cubicBezTo>
                    <a:pt x="1795" y="199"/>
                    <a:pt x="1785" y="0"/>
                    <a:pt x="178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5623;p46">
              <a:extLst>
                <a:ext uri="{FF2B5EF4-FFF2-40B4-BE49-F238E27FC236}">
                  <a16:creationId xmlns:a16="http://schemas.microsoft.com/office/drawing/2014/main" id="{ED0EBCE8-1F72-7A55-627C-1BA03AC4EAD5}"/>
                </a:ext>
              </a:extLst>
            </p:cNvPr>
            <p:cNvSpPr/>
            <p:nvPr/>
          </p:nvSpPr>
          <p:spPr>
            <a:xfrm>
              <a:off x="-6011229" y="4774052"/>
              <a:ext cx="1853907" cy="1216785"/>
            </a:xfrm>
            <a:custGeom>
              <a:avLst/>
              <a:gdLst/>
              <a:ahLst/>
              <a:cxnLst/>
              <a:rect l="l" t="t" r="r" b="b"/>
              <a:pathLst>
                <a:path w="2549" h="1673" extrusionOk="0">
                  <a:moveTo>
                    <a:pt x="11" y="1"/>
                  </a:moveTo>
                  <a:cubicBezTo>
                    <a:pt x="11" y="1"/>
                    <a:pt x="1" y="50"/>
                    <a:pt x="11" y="149"/>
                  </a:cubicBezTo>
                  <a:cubicBezTo>
                    <a:pt x="11" y="248"/>
                    <a:pt x="20" y="387"/>
                    <a:pt x="80" y="546"/>
                  </a:cubicBezTo>
                  <a:cubicBezTo>
                    <a:pt x="130" y="705"/>
                    <a:pt x="209" y="893"/>
                    <a:pt x="348" y="1052"/>
                  </a:cubicBezTo>
                  <a:cubicBezTo>
                    <a:pt x="477" y="1220"/>
                    <a:pt x="655" y="1369"/>
                    <a:pt x="853" y="1478"/>
                  </a:cubicBezTo>
                  <a:cubicBezTo>
                    <a:pt x="1052" y="1587"/>
                    <a:pt x="1280" y="1647"/>
                    <a:pt x="1488" y="1666"/>
                  </a:cubicBezTo>
                  <a:cubicBezTo>
                    <a:pt x="1532" y="1671"/>
                    <a:pt x="1577" y="1673"/>
                    <a:pt x="1621" y="1673"/>
                  </a:cubicBezTo>
                  <a:cubicBezTo>
                    <a:pt x="1783" y="1673"/>
                    <a:pt x="1938" y="1646"/>
                    <a:pt x="2063" y="1607"/>
                  </a:cubicBezTo>
                  <a:cubicBezTo>
                    <a:pt x="2222" y="1557"/>
                    <a:pt x="2341" y="1488"/>
                    <a:pt x="2430" y="1438"/>
                  </a:cubicBezTo>
                  <a:cubicBezTo>
                    <a:pt x="2509" y="1389"/>
                    <a:pt x="2549" y="1349"/>
                    <a:pt x="2549" y="1349"/>
                  </a:cubicBezTo>
                  <a:lnTo>
                    <a:pt x="2549" y="1349"/>
                  </a:lnTo>
                  <a:cubicBezTo>
                    <a:pt x="2549" y="1349"/>
                    <a:pt x="2509" y="1379"/>
                    <a:pt x="2420" y="1418"/>
                  </a:cubicBezTo>
                  <a:cubicBezTo>
                    <a:pt x="2331" y="1458"/>
                    <a:pt x="2202" y="1508"/>
                    <a:pt x="2043" y="1547"/>
                  </a:cubicBezTo>
                  <a:cubicBezTo>
                    <a:pt x="1937" y="1574"/>
                    <a:pt x="1818" y="1587"/>
                    <a:pt x="1692" y="1587"/>
                  </a:cubicBezTo>
                  <a:cubicBezTo>
                    <a:pt x="1629" y="1587"/>
                    <a:pt x="1564" y="1584"/>
                    <a:pt x="1498" y="1577"/>
                  </a:cubicBezTo>
                  <a:cubicBezTo>
                    <a:pt x="1300" y="1557"/>
                    <a:pt x="1091" y="1488"/>
                    <a:pt x="903" y="1389"/>
                  </a:cubicBezTo>
                  <a:cubicBezTo>
                    <a:pt x="715" y="1290"/>
                    <a:pt x="546" y="1151"/>
                    <a:pt x="417" y="1002"/>
                  </a:cubicBezTo>
                  <a:cubicBezTo>
                    <a:pt x="288" y="843"/>
                    <a:pt x="189" y="675"/>
                    <a:pt x="130" y="526"/>
                  </a:cubicBezTo>
                  <a:cubicBezTo>
                    <a:pt x="70" y="377"/>
                    <a:pt x="40" y="239"/>
                    <a:pt x="30" y="149"/>
                  </a:cubicBezTo>
                  <a:cubicBezTo>
                    <a:pt x="11" y="50"/>
                    <a:pt x="11" y="1"/>
                    <a:pt x="1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5624;p46">
              <a:extLst>
                <a:ext uri="{FF2B5EF4-FFF2-40B4-BE49-F238E27FC236}">
                  <a16:creationId xmlns:a16="http://schemas.microsoft.com/office/drawing/2014/main" id="{F8754AD8-F160-7C6F-FCFD-D82C3AE74C18}"/>
                </a:ext>
              </a:extLst>
            </p:cNvPr>
            <p:cNvSpPr/>
            <p:nvPr/>
          </p:nvSpPr>
          <p:spPr>
            <a:xfrm>
              <a:off x="-3573296" y="194919"/>
              <a:ext cx="238557" cy="866223"/>
            </a:xfrm>
            <a:custGeom>
              <a:avLst/>
              <a:gdLst/>
              <a:ahLst/>
              <a:cxnLst/>
              <a:rect l="l" t="t" r="r" b="b"/>
              <a:pathLst>
                <a:path w="328" h="1191" extrusionOk="0">
                  <a:moveTo>
                    <a:pt x="0" y="0"/>
                  </a:moveTo>
                  <a:cubicBezTo>
                    <a:pt x="0" y="0"/>
                    <a:pt x="60" y="60"/>
                    <a:pt x="119" y="169"/>
                  </a:cubicBezTo>
                  <a:cubicBezTo>
                    <a:pt x="149" y="228"/>
                    <a:pt x="169" y="288"/>
                    <a:pt x="188" y="367"/>
                  </a:cubicBezTo>
                  <a:cubicBezTo>
                    <a:pt x="208" y="437"/>
                    <a:pt x="218" y="516"/>
                    <a:pt x="218" y="595"/>
                  </a:cubicBezTo>
                  <a:cubicBezTo>
                    <a:pt x="218" y="754"/>
                    <a:pt x="178" y="913"/>
                    <a:pt x="119" y="1022"/>
                  </a:cubicBezTo>
                  <a:cubicBezTo>
                    <a:pt x="59" y="1121"/>
                    <a:pt x="0" y="1190"/>
                    <a:pt x="0" y="1190"/>
                  </a:cubicBezTo>
                  <a:cubicBezTo>
                    <a:pt x="0" y="1190"/>
                    <a:pt x="79" y="1151"/>
                    <a:pt x="169" y="1051"/>
                  </a:cubicBezTo>
                  <a:cubicBezTo>
                    <a:pt x="248" y="952"/>
                    <a:pt x="327" y="774"/>
                    <a:pt x="317" y="595"/>
                  </a:cubicBezTo>
                  <a:cubicBezTo>
                    <a:pt x="317" y="506"/>
                    <a:pt x="307" y="417"/>
                    <a:pt x="278" y="337"/>
                  </a:cubicBezTo>
                  <a:cubicBezTo>
                    <a:pt x="248" y="258"/>
                    <a:pt x="208" y="189"/>
                    <a:pt x="169" y="139"/>
                  </a:cubicBezTo>
                  <a:cubicBezTo>
                    <a:pt x="79" y="30"/>
                    <a:pt x="0" y="0"/>
                    <a:pt x="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5625;p46">
              <a:extLst>
                <a:ext uri="{FF2B5EF4-FFF2-40B4-BE49-F238E27FC236}">
                  <a16:creationId xmlns:a16="http://schemas.microsoft.com/office/drawing/2014/main" id="{B7ED9842-ECD3-D829-04C4-56E86CC08B7E}"/>
                </a:ext>
              </a:extLst>
            </p:cNvPr>
            <p:cNvSpPr/>
            <p:nvPr/>
          </p:nvSpPr>
          <p:spPr>
            <a:xfrm>
              <a:off x="-3869310" y="1088781"/>
              <a:ext cx="80004" cy="4054012"/>
            </a:xfrm>
            <a:custGeom>
              <a:avLst/>
              <a:gdLst/>
              <a:ahLst/>
              <a:cxnLst/>
              <a:rect l="l" t="t" r="r" b="b"/>
              <a:pathLst>
                <a:path w="110" h="5574" extrusionOk="0">
                  <a:moveTo>
                    <a:pt x="50" y="1"/>
                  </a:moveTo>
                  <a:cubicBezTo>
                    <a:pt x="50" y="1"/>
                    <a:pt x="40" y="199"/>
                    <a:pt x="20" y="507"/>
                  </a:cubicBezTo>
                  <a:cubicBezTo>
                    <a:pt x="20" y="665"/>
                    <a:pt x="10" y="844"/>
                    <a:pt x="10" y="1032"/>
                  </a:cubicBezTo>
                  <a:cubicBezTo>
                    <a:pt x="0" y="1230"/>
                    <a:pt x="0" y="3729"/>
                    <a:pt x="0" y="3937"/>
                  </a:cubicBezTo>
                  <a:cubicBezTo>
                    <a:pt x="0" y="4145"/>
                    <a:pt x="0" y="4344"/>
                    <a:pt x="10" y="4542"/>
                  </a:cubicBezTo>
                  <a:cubicBezTo>
                    <a:pt x="10" y="4730"/>
                    <a:pt x="20" y="4909"/>
                    <a:pt x="20" y="5068"/>
                  </a:cubicBezTo>
                  <a:cubicBezTo>
                    <a:pt x="40" y="5375"/>
                    <a:pt x="50" y="5573"/>
                    <a:pt x="50" y="5573"/>
                  </a:cubicBezTo>
                  <a:cubicBezTo>
                    <a:pt x="50" y="5573"/>
                    <a:pt x="70" y="5375"/>
                    <a:pt x="80" y="5068"/>
                  </a:cubicBezTo>
                  <a:cubicBezTo>
                    <a:pt x="90" y="4909"/>
                    <a:pt x="100" y="4730"/>
                    <a:pt x="100" y="4542"/>
                  </a:cubicBezTo>
                  <a:cubicBezTo>
                    <a:pt x="100" y="4344"/>
                    <a:pt x="100" y="4145"/>
                    <a:pt x="110" y="3937"/>
                  </a:cubicBezTo>
                  <a:cubicBezTo>
                    <a:pt x="100" y="3729"/>
                    <a:pt x="100" y="1230"/>
                    <a:pt x="100" y="1032"/>
                  </a:cubicBezTo>
                  <a:cubicBezTo>
                    <a:pt x="100" y="844"/>
                    <a:pt x="90" y="665"/>
                    <a:pt x="80" y="507"/>
                  </a:cubicBezTo>
                  <a:cubicBezTo>
                    <a:pt x="70" y="199"/>
                    <a:pt x="50" y="1"/>
                    <a:pt x="50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" name="文字方塊 1">
            <a:extLst>
              <a:ext uri="{FF2B5EF4-FFF2-40B4-BE49-F238E27FC236}">
                <a16:creationId xmlns:a16="http://schemas.microsoft.com/office/drawing/2014/main" id="{D2170B23-9C91-E4F3-4E52-6CFF177662FC}"/>
              </a:ext>
            </a:extLst>
          </p:cNvPr>
          <p:cNvSpPr txBox="1"/>
          <p:nvPr/>
        </p:nvSpPr>
        <p:spPr>
          <a:xfrm>
            <a:off x="2394931" y="251906"/>
            <a:ext cx="4582329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zh-TW" altLang="en-US" sz="4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預期成效與影響</a:t>
            </a:r>
          </a:p>
        </p:txBody>
      </p:sp>
      <p:grpSp>
        <p:nvGrpSpPr>
          <p:cNvPr id="77" name="Google Shape;6096;p52">
            <a:extLst>
              <a:ext uri="{FF2B5EF4-FFF2-40B4-BE49-F238E27FC236}">
                <a16:creationId xmlns:a16="http://schemas.microsoft.com/office/drawing/2014/main" id="{1FDC5F78-2C4F-7CB4-F669-5A1A824D8D24}"/>
              </a:ext>
            </a:extLst>
          </p:cNvPr>
          <p:cNvGrpSpPr/>
          <p:nvPr/>
        </p:nvGrpSpPr>
        <p:grpSpPr>
          <a:xfrm rot="1517392">
            <a:off x="5005324" y="2636030"/>
            <a:ext cx="863668" cy="667337"/>
            <a:chOff x="4117184" y="3072697"/>
            <a:chExt cx="2399165" cy="1199320"/>
          </a:xfrm>
        </p:grpSpPr>
        <p:sp>
          <p:nvSpPr>
            <p:cNvPr id="78" name="Google Shape;6097;p52">
              <a:extLst>
                <a:ext uri="{FF2B5EF4-FFF2-40B4-BE49-F238E27FC236}">
                  <a16:creationId xmlns:a16="http://schemas.microsoft.com/office/drawing/2014/main" id="{B4C51A1C-020C-0ED1-2CB7-AD08139B4FDB}"/>
                </a:ext>
              </a:extLst>
            </p:cNvPr>
            <p:cNvSpPr/>
            <p:nvPr/>
          </p:nvSpPr>
          <p:spPr>
            <a:xfrm rot="671118">
              <a:off x="4334816" y="3487359"/>
              <a:ext cx="1162991" cy="37001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" name="Google Shape;6098;p52">
              <a:extLst>
                <a:ext uri="{FF2B5EF4-FFF2-40B4-BE49-F238E27FC236}">
                  <a16:creationId xmlns:a16="http://schemas.microsoft.com/office/drawing/2014/main" id="{C67ADF67-1B66-E5FB-67A7-330D993E25C3}"/>
                </a:ext>
              </a:extLst>
            </p:cNvPr>
            <p:cNvSpPr/>
            <p:nvPr/>
          </p:nvSpPr>
          <p:spPr>
            <a:xfrm rot="671118">
              <a:off x="4735278" y="3571934"/>
              <a:ext cx="1162991" cy="370013"/>
            </a:xfrm>
            <a:prstGeom prst="rect">
              <a:avLst/>
            </a:pr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" name="Google Shape;6099;p52">
              <a:extLst>
                <a:ext uri="{FF2B5EF4-FFF2-40B4-BE49-F238E27FC236}">
                  <a16:creationId xmlns:a16="http://schemas.microsoft.com/office/drawing/2014/main" id="{8B3D345B-FB6E-47C3-BADC-959AAA5C1F5C}"/>
                </a:ext>
              </a:extLst>
            </p:cNvPr>
            <p:cNvSpPr/>
            <p:nvPr/>
          </p:nvSpPr>
          <p:spPr>
            <a:xfrm flipH="1">
              <a:off x="4117184" y="3072697"/>
              <a:ext cx="2399165" cy="1199320"/>
            </a:xfrm>
            <a:custGeom>
              <a:avLst/>
              <a:gdLst/>
              <a:ahLst/>
              <a:cxnLst/>
              <a:rect l="l" t="t" r="r" b="b"/>
              <a:pathLst>
                <a:path w="24542" h="12268" extrusionOk="0">
                  <a:moveTo>
                    <a:pt x="15768" y="275"/>
                  </a:moveTo>
                  <a:cubicBezTo>
                    <a:pt x="15910" y="275"/>
                    <a:pt x="16046" y="290"/>
                    <a:pt x="16182" y="298"/>
                  </a:cubicBezTo>
                  <a:cubicBezTo>
                    <a:pt x="16351" y="298"/>
                    <a:pt x="16520" y="328"/>
                    <a:pt x="16678" y="347"/>
                  </a:cubicBezTo>
                  <a:cubicBezTo>
                    <a:pt x="16847" y="367"/>
                    <a:pt x="17015" y="407"/>
                    <a:pt x="17184" y="427"/>
                  </a:cubicBezTo>
                  <a:lnTo>
                    <a:pt x="17194" y="437"/>
                  </a:lnTo>
                  <a:lnTo>
                    <a:pt x="17204" y="447"/>
                  </a:lnTo>
                  <a:lnTo>
                    <a:pt x="17779" y="1329"/>
                  </a:lnTo>
                  <a:lnTo>
                    <a:pt x="18354" y="2212"/>
                  </a:lnTo>
                  <a:lnTo>
                    <a:pt x="17749" y="1349"/>
                  </a:lnTo>
                  <a:lnTo>
                    <a:pt x="17154" y="496"/>
                  </a:lnTo>
                  <a:cubicBezTo>
                    <a:pt x="16995" y="476"/>
                    <a:pt x="16837" y="447"/>
                    <a:pt x="16668" y="427"/>
                  </a:cubicBezTo>
                  <a:cubicBezTo>
                    <a:pt x="16510" y="417"/>
                    <a:pt x="16341" y="387"/>
                    <a:pt x="16173" y="387"/>
                  </a:cubicBezTo>
                  <a:cubicBezTo>
                    <a:pt x="16053" y="380"/>
                    <a:pt x="15934" y="373"/>
                    <a:pt x="15818" y="373"/>
                  </a:cubicBezTo>
                  <a:cubicBezTo>
                    <a:pt x="15771" y="373"/>
                    <a:pt x="15723" y="374"/>
                    <a:pt x="15677" y="377"/>
                  </a:cubicBezTo>
                  <a:cubicBezTo>
                    <a:pt x="15588" y="377"/>
                    <a:pt x="15508" y="377"/>
                    <a:pt x="15419" y="387"/>
                  </a:cubicBezTo>
                  <a:lnTo>
                    <a:pt x="15171" y="407"/>
                  </a:lnTo>
                  <a:cubicBezTo>
                    <a:pt x="15092" y="407"/>
                    <a:pt x="15012" y="427"/>
                    <a:pt x="14923" y="437"/>
                  </a:cubicBezTo>
                  <a:cubicBezTo>
                    <a:pt x="14844" y="447"/>
                    <a:pt x="14765" y="466"/>
                    <a:pt x="14675" y="476"/>
                  </a:cubicBezTo>
                  <a:cubicBezTo>
                    <a:pt x="14517" y="516"/>
                    <a:pt x="14358" y="546"/>
                    <a:pt x="14199" y="595"/>
                  </a:cubicBezTo>
                  <a:cubicBezTo>
                    <a:pt x="14031" y="645"/>
                    <a:pt x="13882" y="704"/>
                    <a:pt x="13723" y="754"/>
                  </a:cubicBezTo>
                  <a:cubicBezTo>
                    <a:pt x="13575" y="823"/>
                    <a:pt x="13416" y="893"/>
                    <a:pt x="13267" y="972"/>
                  </a:cubicBezTo>
                  <a:cubicBezTo>
                    <a:pt x="13198" y="1002"/>
                    <a:pt x="13129" y="1051"/>
                    <a:pt x="13059" y="1091"/>
                  </a:cubicBezTo>
                  <a:cubicBezTo>
                    <a:pt x="12980" y="1131"/>
                    <a:pt x="12910" y="1180"/>
                    <a:pt x="12841" y="1220"/>
                  </a:cubicBezTo>
                  <a:cubicBezTo>
                    <a:pt x="12702" y="1319"/>
                    <a:pt x="12573" y="1418"/>
                    <a:pt x="12444" y="1517"/>
                  </a:cubicBezTo>
                  <a:lnTo>
                    <a:pt x="12246" y="1686"/>
                  </a:lnTo>
                  <a:lnTo>
                    <a:pt x="12068" y="1855"/>
                  </a:lnTo>
                  <a:lnTo>
                    <a:pt x="11889" y="2033"/>
                  </a:lnTo>
                  <a:lnTo>
                    <a:pt x="11721" y="2221"/>
                  </a:lnTo>
                  <a:lnTo>
                    <a:pt x="11562" y="2410"/>
                  </a:lnTo>
                  <a:lnTo>
                    <a:pt x="11413" y="2608"/>
                  </a:lnTo>
                  <a:cubicBezTo>
                    <a:pt x="11324" y="2747"/>
                    <a:pt x="11225" y="2886"/>
                    <a:pt x="11136" y="3025"/>
                  </a:cubicBezTo>
                  <a:cubicBezTo>
                    <a:pt x="11046" y="3173"/>
                    <a:pt x="10967" y="3322"/>
                    <a:pt x="10898" y="3471"/>
                  </a:cubicBezTo>
                  <a:cubicBezTo>
                    <a:pt x="10818" y="3620"/>
                    <a:pt x="10749" y="3768"/>
                    <a:pt x="10689" y="3927"/>
                  </a:cubicBezTo>
                  <a:cubicBezTo>
                    <a:pt x="10788" y="3610"/>
                    <a:pt x="10937" y="3302"/>
                    <a:pt x="11096" y="3005"/>
                  </a:cubicBezTo>
                  <a:cubicBezTo>
                    <a:pt x="11185" y="2856"/>
                    <a:pt x="11274" y="2717"/>
                    <a:pt x="11364" y="2578"/>
                  </a:cubicBezTo>
                  <a:lnTo>
                    <a:pt x="11512" y="2370"/>
                  </a:lnTo>
                  <a:lnTo>
                    <a:pt x="11671" y="2172"/>
                  </a:lnTo>
                  <a:lnTo>
                    <a:pt x="11840" y="1974"/>
                  </a:lnTo>
                  <a:lnTo>
                    <a:pt x="12008" y="1795"/>
                  </a:lnTo>
                  <a:lnTo>
                    <a:pt x="12187" y="1617"/>
                  </a:lnTo>
                  <a:lnTo>
                    <a:pt x="12385" y="1448"/>
                  </a:lnTo>
                  <a:cubicBezTo>
                    <a:pt x="12514" y="1339"/>
                    <a:pt x="12653" y="1240"/>
                    <a:pt x="12791" y="1141"/>
                  </a:cubicBezTo>
                  <a:cubicBezTo>
                    <a:pt x="12861" y="1091"/>
                    <a:pt x="12930" y="1051"/>
                    <a:pt x="13000" y="1012"/>
                  </a:cubicBezTo>
                  <a:cubicBezTo>
                    <a:pt x="13079" y="962"/>
                    <a:pt x="13148" y="923"/>
                    <a:pt x="13228" y="883"/>
                  </a:cubicBezTo>
                  <a:cubicBezTo>
                    <a:pt x="13376" y="794"/>
                    <a:pt x="13525" y="734"/>
                    <a:pt x="13684" y="665"/>
                  </a:cubicBezTo>
                  <a:cubicBezTo>
                    <a:pt x="13842" y="605"/>
                    <a:pt x="14001" y="536"/>
                    <a:pt x="14170" y="496"/>
                  </a:cubicBezTo>
                  <a:cubicBezTo>
                    <a:pt x="14328" y="447"/>
                    <a:pt x="14497" y="417"/>
                    <a:pt x="14655" y="377"/>
                  </a:cubicBezTo>
                  <a:cubicBezTo>
                    <a:pt x="14745" y="357"/>
                    <a:pt x="14824" y="347"/>
                    <a:pt x="14913" y="338"/>
                  </a:cubicBezTo>
                  <a:cubicBezTo>
                    <a:pt x="14993" y="328"/>
                    <a:pt x="15082" y="308"/>
                    <a:pt x="15161" y="308"/>
                  </a:cubicBezTo>
                  <a:lnTo>
                    <a:pt x="15419" y="288"/>
                  </a:lnTo>
                  <a:cubicBezTo>
                    <a:pt x="15498" y="278"/>
                    <a:pt x="15588" y="278"/>
                    <a:pt x="15667" y="278"/>
                  </a:cubicBezTo>
                  <a:cubicBezTo>
                    <a:pt x="15701" y="276"/>
                    <a:pt x="15735" y="275"/>
                    <a:pt x="15768" y="275"/>
                  </a:cubicBezTo>
                  <a:close/>
                  <a:moveTo>
                    <a:pt x="21319" y="4234"/>
                  </a:moveTo>
                  <a:cubicBezTo>
                    <a:pt x="21319" y="4234"/>
                    <a:pt x="21328" y="4254"/>
                    <a:pt x="21338" y="4284"/>
                  </a:cubicBezTo>
                  <a:cubicBezTo>
                    <a:pt x="21348" y="4314"/>
                    <a:pt x="21378" y="4333"/>
                    <a:pt x="21408" y="4363"/>
                  </a:cubicBezTo>
                  <a:cubicBezTo>
                    <a:pt x="21428" y="4383"/>
                    <a:pt x="21467" y="4413"/>
                    <a:pt x="21487" y="4423"/>
                  </a:cubicBezTo>
                  <a:cubicBezTo>
                    <a:pt x="21517" y="4442"/>
                    <a:pt x="21537" y="4452"/>
                    <a:pt x="21537" y="4452"/>
                  </a:cubicBezTo>
                  <a:cubicBezTo>
                    <a:pt x="21537" y="4452"/>
                    <a:pt x="21528" y="4457"/>
                    <a:pt x="21510" y="4457"/>
                  </a:cubicBezTo>
                  <a:cubicBezTo>
                    <a:pt x="21501" y="4457"/>
                    <a:pt x="21490" y="4456"/>
                    <a:pt x="21477" y="4452"/>
                  </a:cubicBezTo>
                  <a:cubicBezTo>
                    <a:pt x="21467" y="4452"/>
                    <a:pt x="21447" y="4452"/>
                    <a:pt x="21428" y="4442"/>
                  </a:cubicBezTo>
                  <a:cubicBezTo>
                    <a:pt x="21408" y="4433"/>
                    <a:pt x="21388" y="4423"/>
                    <a:pt x="21368" y="4403"/>
                  </a:cubicBezTo>
                  <a:cubicBezTo>
                    <a:pt x="21328" y="4373"/>
                    <a:pt x="21309" y="4324"/>
                    <a:pt x="21309" y="4294"/>
                  </a:cubicBezTo>
                  <a:cubicBezTo>
                    <a:pt x="21309" y="4254"/>
                    <a:pt x="21319" y="4234"/>
                    <a:pt x="21319" y="4234"/>
                  </a:cubicBezTo>
                  <a:close/>
                  <a:moveTo>
                    <a:pt x="21460" y="4025"/>
                  </a:moveTo>
                  <a:cubicBezTo>
                    <a:pt x="21494" y="4025"/>
                    <a:pt x="21524" y="4030"/>
                    <a:pt x="21547" y="4036"/>
                  </a:cubicBezTo>
                  <a:cubicBezTo>
                    <a:pt x="21566" y="4036"/>
                    <a:pt x="21586" y="4036"/>
                    <a:pt x="21596" y="4046"/>
                  </a:cubicBezTo>
                  <a:lnTo>
                    <a:pt x="21547" y="4046"/>
                  </a:lnTo>
                  <a:cubicBezTo>
                    <a:pt x="21507" y="4046"/>
                    <a:pt x="21447" y="4056"/>
                    <a:pt x="21398" y="4086"/>
                  </a:cubicBezTo>
                  <a:cubicBezTo>
                    <a:pt x="21368" y="4095"/>
                    <a:pt x="21338" y="4115"/>
                    <a:pt x="21309" y="4135"/>
                  </a:cubicBezTo>
                  <a:cubicBezTo>
                    <a:pt x="21289" y="4155"/>
                    <a:pt x="21259" y="4195"/>
                    <a:pt x="21259" y="4214"/>
                  </a:cubicBezTo>
                  <a:cubicBezTo>
                    <a:pt x="21249" y="4254"/>
                    <a:pt x="21249" y="4284"/>
                    <a:pt x="21259" y="4324"/>
                  </a:cubicBezTo>
                  <a:cubicBezTo>
                    <a:pt x="21279" y="4353"/>
                    <a:pt x="21299" y="4393"/>
                    <a:pt x="21328" y="4413"/>
                  </a:cubicBezTo>
                  <a:cubicBezTo>
                    <a:pt x="21358" y="4442"/>
                    <a:pt x="21398" y="4462"/>
                    <a:pt x="21438" y="4482"/>
                  </a:cubicBezTo>
                  <a:cubicBezTo>
                    <a:pt x="21457" y="4482"/>
                    <a:pt x="21477" y="4492"/>
                    <a:pt x="21487" y="4502"/>
                  </a:cubicBezTo>
                  <a:cubicBezTo>
                    <a:pt x="21507" y="4502"/>
                    <a:pt x="21527" y="4512"/>
                    <a:pt x="21547" y="4512"/>
                  </a:cubicBezTo>
                  <a:cubicBezTo>
                    <a:pt x="21579" y="4516"/>
                    <a:pt x="21612" y="4518"/>
                    <a:pt x="21644" y="4518"/>
                  </a:cubicBezTo>
                  <a:cubicBezTo>
                    <a:pt x="21688" y="4518"/>
                    <a:pt x="21730" y="4514"/>
                    <a:pt x="21765" y="4502"/>
                  </a:cubicBezTo>
                  <a:cubicBezTo>
                    <a:pt x="21824" y="4472"/>
                    <a:pt x="21864" y="4442"/>
                    <a:pt x="21884" y="4413"/>
                  </a:cubicBezTo>
                  <a:cubicBezTo>
                    <a:pt x="21904" y="4383"/>
                    <a:pt x="21913" y="4353"/>
                    <a:pt x="21914" y="4353"/>
                  </a:cubicBezTo>
                  <a:lnTo>
                    <a:pt x="21914" y="4353"/>
                  </a:lnTo>
                  <a:cubicBezTo>
                    <a:pt x="21914" y="4353"/>
                    <a:pt x="21913" y="4383"/>
                    <a:pt x="21904" y="4423"/>
                  </a:cubicBezTo>
                  <a:cubicBezTo>
                    <a:pt x="21884" y="4452"/>
                    <a:pt x="21844" y="4512"/>
                    <a:pt x="21785" y="4542"/>
                  </a:cubicBezTo>
                  <a:cubicBezTo>
                    <a:pt x="21731" y="4570"/>
                    <a:pt x="21663" y="4587"/>
                    <a:pt x="21589" y="4587"/>
                  </a:cubicBezTo>
                  <a:cubicBezTo>
                    <a:pt x="21485" y="4587"/>
                    <a:pt x="21372" y="4554"/>
                    <a:pt x="21279" y="4472"/>
                  </a:cubicBezTo>
                  <a:cubicBezTo>
                    <a:pt x="21239" y="4442"/>
                    <a:pt x="21210" y="4403"/>
                    <a:pt x="21190" y="4353"/>
                  </a:cubicBezTo>
                  <a:cubicBezTo>
                    <a:pt x="21170" y="4304"/>
                    <a:pt x="21170" y="4244"/>
                    <a:pt x="21190" y="4205"/>
                  </a:cubicBezTo>
                  <a:cubicBezTo>
                    <a:pt x="21210" y="4145"/>
                    <a:pt x="21239" y="4115"/>
                    <a:pt x="21269" y="4086"/>
                  </a:cubicBezTo>
                  <a:cubicBezTo>
                    <a:pt x="21309" y="4066"/>
                    <a:pt x="21348" y="4046"/>
                    <a:pt x="21378" y="4036"/>
                  </a:cubicBezTo>
                  <a:cubicBezTo>
                    <a:pt x="21407" y="4028"/>
                    <a:pt x="21435" y="4025"/>
                    <a:pt x="21460" y="4025"/>
                  </a:cubicBezTo>
                  <a:close/>
                  <a:moveTo>
                    <a:pt x="8015" y="3772"/>
                  </a:moveTo>
                  <a:cubicBezTo>
                    <a:pt x="8182" y="3772"/>
                    <a:pt x="8343" y="3797"/>
                    <a:pt x="8498" y="3828"/>
                  </a:cubicBezTo>
                  <a:cubicBezTo>
                    <a:pt x="8885" y="3907"/>
                    <a:pt x="9232" y="4046"/>
                    <a:pt x="9519" y="4165"/>
                  </a:cubicBezTo>
                  <a:cubicBezTo>
                    <a:pt x="9807" y="4284"/>
                    <a:pt x="10035" y="4413"/>
                    <a:pt x="10203" y="4502"/>
                  </a:cubicBezTo>
                  <a:cubicBezTo>
                    <a:pt x="10362" y="4581"/>
                    <a:pt x="10451" y="4641"/>
                    <a:pt x="10451" y="4641"/>
                  </a:cubicBezTo>
                  <a:cubicBezTo>
                    <a:pt x="10451" y="4641"/>
                    <a:pt x="10362" y="4591"/>
                    <a:pt x="10194" y="4512"/>
                  </a:cubicBezTo>
                  <a:cubicBezTo>
                    <a:pt x="10025" y="4442"/>
                    <a:pt x="9787" y="4333"/>
                    <a:pt x="9500" y="4224"/>
                  </a:cubicBezTo>
                  <a:cubicBezTo>
                    <a:pt x="9202" y="4105"/>
                    <a:pt x="8855" y="3986"/>
                    <a:pt x="8478" y="3917"/>
                  </a:cubicBezTo>
                  <a:cubicBezTo>
                    <a:pt x="8340" y="3888"/>
                    <a:pt x="8192" y="3870"/>
                    <a:pt x="8044" y="3870"/>
                  </a:cubicBezTo>
                  <a:cubicBezTo>
                    <a:pt x="7990" y="3870"/>
                    <a:pt x="7936" y="3872"/>
                    <a:pt x="7883" y="3877"/>
                  </a:cubicBezTo>
                  <a:cubicBezTo>
                    <a:pt x="7695" y="3897"/>
                    <a:pt x="7497" y="3976"/>
                    <a:pt x="7397" y="4145"/>
                  </a:cubicBezTo>
                  <a:cubicBezTo>
                    <a:pt x="7388" y="4165"/>
                    <a:pt x="7378" y="4185"/>
                    <a:pt x="7368" y="4205"/>
                  </a:cubicBezTo>
                  <a:cubicBezTo>
                    <a:pt x="7358" y="4224"/>
                    <a:pt x="7348" y="4244"/>
                    <a:pt x="7338" y="4274"/>
                  </a:cubicBezTo>
                  <a:lnTo>
                    <a:pt x="7318" y="4343"/>
                  </a:lnTo>
                  <a:lnTo>
                    <a:pt x="7308" y="4383"/>
                  </a:lnTo>
                  <a:lnTo>
                    <a:pt x="7308" y="4423"/>
                  </a:lnTo>
                  <a:cubicBezTo>
                    <a:pt x="7278" y="4522"/>
                    <a:pt x="7259" y="4631"/>
                    <a:pt x="7229" y="4730"/>
                  </a:cubicBezTo>
                  <a:cubicBezTo>
                    <a:pt x="7209" y="4780"/>
                    <a:pt x="7189" y="4829"/>
                    <a:pt x="7169" y="4879"/>
                  </a:cubicBezTo>
                  <a:cubicBezTo>
                    <a:pt x="7150" y="4918"/>
                    <a:pt x="7130" y="4968"/>
                    <a:pt x="7110" y="5018"/>
                  </a:cubicBezTo>
                  <a:cubicBezTo>
                    <a:pt x="7090" y="5067"/>
                    <a:pt x="7070" y="5107"/>
                    <a:pt x="7041" y="5156"/>
                  </a:cubicBezTo>
                  <a:cubicBezTo>
                    <a:pt x="7011" y="5196"/>
                    <a:pt x="6991" y="5246"/>
                    <a:pt x="6961" y="5285"/>
                  </a:cubicBezTo>
                  <a:cubicBezTo>
                    <a:pt x="6852" y="5454"/>
                    <a:pt x="6733" y="5603"/>
                    <a:pt x="6604" y="5731"/>
                  </a:cubicBezTo>
                  <a:cubicBezTo>
                    <a:pt x="6485" y="5860"/>
                    <a:pt x="6346" y="5979"/>
                    <a:pt x="6227" y="6079"/>
                  </a:cubicBezTo>
                  <a:cubicBezTo>
                    <a:pt x="5989" y="6277"/>
                    <a:pt x="5771" y="6426"/>
                    <a:pt x="5623" y="6535"/>
                  </a:cubicBezTo>
                  <a:cubicBezTo>
                    <a:pt x="5553" y="6594"/>
                    <a:pt x="5494" y="6644"/>
                    <a:pt x="5464" y="6673"/>
                  </a:cubicBezTo>
                  <a:cubicBezTo>
                    <a:pt x="5494" y="6634"/>
                    <a:pt x="5543" y="6584"/>
                    <a:pt x="5613" y="6525"/>
                  </a:cubicBezTo>
                  <a:cubicBezTo>
                    <a:pt x="5752" y="6396"/>
                    <a:pt x="5960" y="6237"/>
                    <a:pt x="6188" y="6029"/>
                  </a:cubicBezTo>
                  <a:cubicBezTo>
                    <a:pt x="6307" y="5930"/>
                    <a:pt x="6436" y="5811"/>
                    <a:pt x="6545" y="5682"/>
                  </a:cubicBezTo>
                  <a:cubicBezTo>
                    <a:pt x="6674" y="5553"/>
                    <a:pt x="6783" y="5394"/>
                    <a:pt x="6882" y="5236"/>
                  </a:cubicBezTo>
                  <a:cubicBezTo>
                    <a:pt x="6912" y="5196"/>
                    <a:pt x="6931" y="5146"/>
                    <a:pt x="6951" y="5107"/>
                  </a:cubicBezTo>
                  <a:cubicBezTo>
                    <a:pt x="6981" y="5067"/>
                    <a:pt x="7001" y="5018"/>
                    <a:pt x="7021" y="4978"/>
                  </a:cubicBezTo>
                  <a:cubicBezTo>
                    <a:pt x="7041" y="4928"/>
                    <a:pt x="7060" y="4889"/>
                    <a:pt x="7080" y="4839"/>
                  </a:cubicBezTo>
                  <a:cubicBezTo>
                    <a:pt x="7100" y="4790"/>
                    <a:pt x="7110" y="4740"/>
                    <a:pt x="7130" y="4700"/>
                  </a:cubicBezTo>
                  <a:cubicBezTo>
                    <a:pt x="7159" y="4601"/>
                    <a:pt x="7179" y="4502"/>
                    <a:pt x="7199" y="4403"/>
                  </a:cubicBezTo>
                  <a:lnTo>
                    <a:pt x="7239" y="4244"/>
                  </a:lnTo>
                  <a:cubicBezTo>
                    <a:pt x="7249" y="4214"/>
                    <a:pt x="7259" y="4195"/>
                    <a:pt x="7269" y="4165"/>
                  </a:cubicBezTo>
                  <a:cubicBezTo>
                    <a:pt x="7278" y="4135"/>
                    <a:pt x="7288" y="4105"/>
                    <a:pt x="7308" y="4086"/>
                  </a:cubicBezTo>
                  <a:cubicBezTo>
                    <a:pt x="7368" y="3986"/>
                    <a:pt x="7457" y="3907"/>
                    <a:pt x="7556" y="3857"/>
                  </a:cubicBezTo>
                  <a:cubicBezTo>
                    <a:pt x="7665" y="3808"/>
                    <a:pt x="7774" y="3788"/>
                    <a:pt x="7873" y="3778"/>
                  </a:cubicBezTo>
                  <a:cubicBezTo>
                    <a:pt x="7921" y="3774"/>
                    <a:pt x="7969" y="3772"/>
                    <a:pt x="8015" y="3772"/>
                  </a:cubicBezTo>
                  <a:close/>
                  <a:moveTo>
                    <a:pt x="5464" y="6673"/>
                  </a:moveTo>
                  <a:cubicBezTo>
                    <a:pt x="5434" y="6713"/>
                    <a:pt x="5414" y="6733"/>
                    <a:pt x="5414" y="6733"/>
                  </a:cubicBezTo>
                  <a:cubicBezTo>
                    <a:pt x="5414" y="6733"/>
                    <a:pt x="5424" y="6713"/>
                    <a:pt x="5464" y="6673"/>
                  </a:cubicBezTo>
                  <a:close/>
                  <a:moveTo>
                    <a:pt x="18384" y="2410"/>
                  </a:moveTo>
                  <a:lnTo>
                    <a:pt x="18384" y="2410"/>
                  </a:lnTo>
                  <a:cubicBezTo>
                    <a:pt x="18384" y="2410"/>
                    <a:pt x="18195" y="2450"/>
                    <a:pt x="17858" y="2529"/>
                  </a:cubicBezTo>
                  <a:cubicBezTo>
                    <a:pt x="17690" y="2559"/>
                    <a:pt x="17491" y="2618"/>
                    <a:pt x="17263" y="2678"/>
                  </a:cubicBezTo>
                  <a:cubicBezTo>
                    <a:pt x="17154" y="2707"/>
                    <a:pt x="17025" y="2737"/>
                    <a:pt x="16906" y="2777"/>
                  </a:cubicBezTo>
                  <a:cubicBezTo>
                    <a:pt x="16777" y="2806"/>
                    <a:pt x="16639" y="2846"/>
                    <a:pt x="16500" y="2896"/>
                  </a:cubicBezTo>
                  <a:cubicBezTo>
                    <a:pt x="16222" y="2965"/>
                    <a:pt x="15925" y="3074"/>
                    <a:pt x="15607" y="3173"/>
                  </a:cubicBezTo>
                  <a:cubicBezTo>
                    <a:pt x="15449" y="3223"/>
                    <a:pt x="15290" y="3272"/>
                    <a:pt x="15121" y="3332"/>
                  </a:cubicBezTo>
                  <a:cubicBezTo>
                    <a:pt x="14953" y="3391"/>
                    <a:pt x="14784" y="3451"/>
                    <a:pt x="14616" y="3510"/>
                  </a:cubicBezTo>
                  <a:cubicBezTo>
                    <a:pt x="14279" y="3629"/>
                    <a:pt x="13922" y="3758"/>
                    <a:pt x="13565" y="3897"/>
                  </a:cubicBezTo>
                  <a:cubicBezTo>
                    <a:pt x="13208" y="4026"/>
                    <a:pt x="12841" y="4165"/>
                    <a:pt x="12484" y="4314"/>
                  </a:cubicBezTo>
                  <a:cubicBezTo>
                    <a:pt x="12127" y="4452"/>
                    <a:pt x="11760" y="4591"/>
                    <a:pt x="11413" y="4740"/>
                  </a:cubicBezTo>
                  <a:cubicBezTo>
                    <a:pt x="11056" y="4889"/>
                    <a:pt x="10709" y="5027"/>
                    <a:pt x="10372" y="5166"/>
                  </a:cubicBezTo>
                  <a:cubicBezTo>
                    <a:pt x="10045" y="5315"/>
                    <a:pt x="9718" y="5444"/>
                    <a:pt x="9410" y="5583"/>
                  </a:cubicBezTo>
                  <a:cubicBezTo>
                    <a:pt x="9103" y="5712"/>
                    <a:pt x="8815" y="5841"/>
                    <a:pt x="8548" y="5960"/>
                  </a:cubicBezTo>
                  <a:cubicBezTo>
                    <a:pt x="8280" y="6079"/>
                    <a:pt x="8042" y="6188"/>
                    <a:pt x="7824" y="6287"/>
                  </a:cubicBezTo>
                  <a:cubicBezTo>
                    <a:pt x="7606" y="6386"/>
                    <a:pt x="7417" y="6465"/>
                    <a:pt x="7269" y="6535"/>
                  </a:cubicBezTo>
                  <a:cubicBezTo>
                    <a:pt x="6961" y="6683"/>
                    <a:pt x="6783" y="6763"/>
                    <a:pt x="6783" y="6763"/>
                  </a:cubicBezTo>
                  <a:cubicBezTo>
                    <a:pt x="6783" y="6763"/>
                    <a:pt x="6822" y="6743"/>
                    <a:pt x="6902" y="6693"/>
                  </a:cubicBezTo>
                  <a:cubicBezTo>
                    <a:pt x="6981" y="6644"/>
                    <a:pt x="7090" y="6574"/>
                    <a:pt x="7239" y="6485"/>
                  </a:cubicBezTo>
                  <a:cubicBezTo>
                    <a:pt x="7378" y="6396"/>
                    <a:pt x="7556" y="6287"/>
                    <a:pt x="7764" y="6168"/>
                  </a:cubicBezTo>
                  <a:cubicBezTo>
                    <a:pt x="7973" y="6059"/>
                    <a:pt x="8211" y="5920"/>
                    <a:pt x="8468" y="5791"/>
                  </a:cubicBezTo>
                  <a:cubicBezTo>
                    <a:pt x="8597" y="5722"/>
                    <a:pt x="8736" y="5652"/>
                    <a:pt x="8875" y="5583"/>
                  </a:cubicBezTo>
                  <a:cubicBezTo>
                    <a:pt x="9014" y="5503"/>
                    <a:pt x="9162" y="5434"/>
                    <a:pt x="9311" y="5365"/>
                  </a:cubicBezTo>
                  <a:cubicBezTo>
                    <a:pt x="9609" y="5216"/>
                    <a:pt x="9926" y="5057"/>
                    <a:pt x="10263" y="4909"/>
                  </a:cubicBezTo>
                  <a:cubicBezTo>
                    <a:pt x="10590" y="4760"/>
                    <a:pt x="10937" y="4601"/>
                    <a:pt x="11294" y="4452"/>
                  </a:cubicBezTo>
                  <a:cubicBezTo>
                    <a:pt x="11641" y="4304"/>
                    <a:pt x="11998" y="4155"/>
                    <a:pt x="12365" y="4006"/>
                  </a:cubicBezTo>
                  <a:cubicBezTo>
                    <a:pt x="12732" y="3867"/>
                    <a:pt x="13099" y="3729"/>
                    <a:pt x="13456" y="3600"/>
                  </a:cubicBezTo>
                  <a:cubicBezTo>
                    <a:pt x="13634" y="3530"/>
                    <a:pt x="13813" y="3471"/>
                    <a:pt x="13991" y="3411"/>
                  </a:cubicBezTo>
                  <a:cubicBezTo>
                    <a:pt x="14170" y="3352"/>
                    <a:pt x="14348" y="3292"/>
                    <a:pt x="14527" y="3243"/>
                  </a:cubicBezTo>
                  <a:cubicBezTo>
                    <a:pt x="14874" y="3134"/>
                    <a:pt x="15211" y="3025"/>
                    <a:pt x="15538" y="2935"/>
                  </a:cubicBezTo>
                  <a:cubicBezTo>
                    <a:pt x="15865" y="2856"/>
                    <a:pt x="16163" y="2767"/>
                    <a:pt x="16450" y="2707"/>
                  </a:cubicBezTo>
                  <a:cubicBezTo>
                    <a:pt x="16599" y="2678"/>
                    <a:pt x="16738" y="2648"/>
                    <a:pt x="16867" y="2618"/>
                  </a:cubicBezTo>
                  <a:cubicBezTo>
                    <a:pt x="16995" y="2598"/>
                    <a:pt x="17124" y="2578"/>
                    <a:pt x="17233" y="2559"/>
                  </a:cubicBezTo>
                  <a:cubicBezTo>
                    <a:pt x="17471" y="2519"/>
                    <a:pt x="17680" y="2479"/>
                    <a:pt x="17848" y="2459"/>
                  </a:cubicBezTo>
                  <a:cubicBezTo>
                    <a:pt x="18185" y="2430"/>
                    <a:pt x="18384" y="2410"/>
                    <a:pt x="18384" y="2410"/>
                  </a:cubicBezTo>
                  <a:close/>
                  <a:moveTo>
                    <a:pt x="18972" y="3186"/>
                  </a:moveTo>
                  <a:cubicBezTo>
                    <a:pt x="19053" y="3186"/>
                    <a:pt x="19131" y="3189"/>
                    <a:pt x="19207" y="3193"/>
                  </a:cubicBezTo>
                  <a:cubicBezTo>
                    <a:pt x="19544" y="3213"/>
                    <a:pt x="19831" y="3282"/>
                    <a:pt x="20059" y="3342"/>
                  </a:cubicBezTo>
                  <a:cubicBezTo>
                    <a:pt x="20287" y="3401"/>
                    <a:pt x="20466" y="3461"/>
                    <a:pt x="20585" y="3510"/>
                  </a:cubicBezTo>
                  <a:cubicBezTo>
                    <a:pt x="20704" y="3550"/>
                    <a:pt x="20763" y="3580"/>
                    <a:pt x="20763" y="3580"/>
                  </a:cubicBezTo>
                  <a:cubicBezTo>
                    <a:pt x="20763" y="3580"/>
                    <a:pt x="20694" y="3560"/>
                    <a:pt x="20575" y="3530"/>
                  </a:cubicBezTo>
                  <a:cubicBezTo>
                    <a:pt x="20456" y="3510"/>
                    <a:pt x="20268" y="3471"/>
                    <a:pt x="20040" y="3441"/>
                  </a:cubicBezTo>
                  <a:cubicBezTo>
                    <a:pt x="19852" y="3417"/>
                    <a:pt x="19624" y="3399"/>
                    <a:pt x="19372" y="3399"/>
                  </a:cubicBezTo>
                  <a:cubicBezTo>
                    <a:pt x="19318" y="3399"/>
                    <a:pt x="19263" y="3400"/>
                    <a:pt x="19207" y="3401"/>
                  </a:cubicBezTo>
                  <a:cubicBezTo>
                    <a:pt x="18889" y="3411"/>
                    <a:pt x="18532" y="3471"/>
                    <a:pt x="18156" y="3580"/>
                  </a:cubicBezTo>
                  <a:cubicBezTo>
                    <a:pt x="17858" y="3669"/>
                    <a:pt x="17551" y="3808"/>
                    <a:pt x="17233" y="3957"/>
                  </a:cubicBezTo>
                  <a:cubicBezTo>
                    <a:pt x="17847" y="3720"/>
                    <a:pt x="18423" y="3582"/>
                    <a:pt x="19054" y="3582"/>
                  </a:cubicBezTo>
                  <a:cubicBezTo>
                    <a:pt x="19586" y="3582"/>
                    <a:pt x="20157" y="3680"/>
                    <a:pt x="20823" y="3897"/>
                  </a:cubicBezTo>
                  <a:cubicBezTo>
                    <a:pt x="20952" y="3937"/>
                    <a:pt x="21071" y="3967"/>
                    <a:pt x="21190" y="3996"/>
                  </a:cubicBezTo>
                  <a:cubicBezTo>
                    <a:pt x="21120" y="4056"/>
                    <a:pt x="21071" y="4135"/>
                    <a:pt x="21051" y="4224"/>
                  </a:cubicBezTo>
                  <a:cubicBezTo>
                    <a:pt x="21031" y="4333"/>
                    <a:pt x="21071" y="4442"/>
                    <a:pt x="21160" y="4542"/>
                  </a:cubicBezTo>
                  <a:cubicBezTo>
                    <a:pt x="21239" y="4631"/>
                    <a:pt x="21348" y="4690"/>
                    <a:pt x="21487" y="4710"/>
                  </a:cubicBezTo>
                  <a:cubicBezTo>
                    <a:pt x="21522" y="4720"/>
                    <a:pt x="21559" y="4725"/>
                    <a:pt x="21595" y="4725"/>
                  </a:cubicBezTo>
                  <a:cubicBezTo>
                    <a:pt x="21631" y="4725"/>
                    <a:pt x="21666" y="4720"/>
                    <a:pt x="21695" y="4710"/>
                  </a:cubicBezTo>
                  <a:cubicBezTo>
                    <a:pt x="21884" y="4680"/>
                    <a:pt x="22032" y="4561"/>
                    <a:pt x="22062" y="4403"/>
                  </a:cubicBezTo>
                  <a:cubicBezTo>
                    <a:pt x="22072" y="4324"/>
                    <a:pt x="22052" y="4244"/>
                    <a:pt x="22023" y="4175"/>
                  </a:cubicBezTo>
                  <a:lnTo>
                    <a:pt x="22023" y="4175"/>
                  </a:lnTo>
                  <a:cubicBezTo>
                    <a:pt x="22300" y="4224"/>
                    <a:pt x="22548" y="4274"/>
                    <a:pt x="22766" y="4343"/>
                  </a:cubicBezTo>
                  <a:cubicBezTo>
                    <a:pt x="23312" y="4542"/>
                    <a:pt x="23678" y="4819"/>
                    <a:pt x="23887" y="5018"/>
                  </a:cubicBezTo>
                  <a:cubicBezTo>
                    <a:pt x="23857" y="5027"/>
                    <a:pt x="23827" y="5037"/>
                    <a:pt x="23797" y="5047"/>
                  </a:cubicBezTo>
                  <a:cubicBezTo>
                    <a:pt x="23728" y="5067"/>
                    <a:pt x="23669" y="5097"/>
                    <a:pt x="23599" y="5127"/>
                  </a:cubicBezTo>
                  <a:cubicBezTo>
                    <a:pt x="23520" y="5146"/>
                    <a:pt x="23450" y="5186"/>
                    <a:pt x="23371" y="5216"/>
                  </a:cubicBezTo>
                  <a:cubicBezTo>
                    <a:pt x="23302" y="5256"/>
                    <a:pt x="23222" y="5285"/>
                    <a:pt x="23143" y="5335"/>
                  </a:cubicBezTo>
                  <a:cubicBezTo>
                    <a:pt x="23074" y="5375"/>
                    <a:pt x="22994" y="5424"/>
                    <a:pt x="22925" y="5474"/>
                  </a:cubicBezTo>
                  <a:cubicBezTo>
                    <a:pt x="22786" y="5563"/>
                    <a:pt x="22647" y="5662"/>
                    <a:pt x="22518" y="5741"/>
                  </a:cubicBezTo>
                  <a:cubicBezTo>
                    <a:pt x="22380" y="5821"/>
                    <a:pt x="22251" y="5880"/>
                    <a:pt x="22132" y="5930"/>
                  </a:cubicBezTo>
                  <a:cubicBezTo>
                    <a:pt x="22023" y="5979"/>
                    <a:pt x="21923" y="6019"/>
                    <a:pt x="21854" y="6039"/>
                  </a:cubicBezTo>
                  <a:cubicBezTo>
                    <a:pt x="21785" y="6069"/>
                    <a:pt x="21745" y="6079"/>
                    <a:pt x="21745" y="6079"/>
                  </a:cubicBezTo>
                  <a:cubicBezTo>
                    <a:pt x="21745" y="6079"/>
                    <a:pt x="21785" y="6069"/>
                    <a:pt x="21854" y="6059"/>
                  </a:cubicBezTo>
                  <a:cubicBezTo>
                    <a:pt x="21933" y="6049"/>
                    <a:pt x="22032" y="6029"/>
                    <a:pt x="22161" y="5999"/>
                  </a:cubicBezTo>
                  <a:cubicBezTo>
                    <a:pt x="22280" y="5969"/>
                    <a:pt x="22429" y="5930"/>
                    <a:pt x="22578" y="5860"/>
                  </a:cubicBezTo>
                  <a:cubicBezTo>
                    <a:pt x="22727" y="5811"/>
                    <a:pt x="22885" y="5731"/>
                    <a:pt x="23034" y="5662"/>
                  </a:cubicBezTo>
                  <a:cubicBezTo>
                    <a:pt x="23103" y="5622"/>
                    <a:pt x="23183" y="5593"/>
                    <a:pt x="23252" y="5563"/>
                  </a:cubicBezTo>
                  <a:cubicBezTo>
                    <a:pt x="23331" y="5533"/>
                    <a:pt x="23411" y="5513"/>
                    <a:pt x="23480" y="5494"/>
                  </a:cubicBezTo>
                  <a:cubicBezTo>
                    <a:pt x="23550" y="5474"/>
                    <a:pt x="23619" y="5454"/>
                    <a:pt x="23688" y="5444"/>
                  </a:cubicBezTo>
                  <a:cubicBezTo>
                    <a:pt x="23758" y="5424"/>
                    <a:pt x="23817" y="5414"/>
                    <a:pt x="23887" y="5404"/>
                  </a:cubicBezTo>
                  <a:lnTo>
                    <a:pt x="23906" y="5404"/>
                  </a:lnTo>
                  <a:cubicBezTo>
                    <a:pt x="23510" y="5642"/>
                    <a:pt x="22588" y="6178"/>
                    <a:pt x="21408" y="6773"/>
                  </a:cubicBezTo>
                  <a:cubicBezTo>
                    <a:pt x="21338" y="6783"/>
                    <a:pt x="21269" y="6792"/>
                    <a:pt x="21180" y="6802"/>
                  </a:cubicBezTo>
                  <a:lnTo>
                    <a:pt x="21031" y="6802"/>
                  </a:lnTo>
                  <a:cubicBezTo>
                    <a:pt x="20998" y="6802"/>
                    <a:pt x="20961" y="6807"/>
                    <a:pt x="20925" y="6807"/>
                  </a:cubicBezTo>
                  <a:cubicBezTo>
                    <a:pt x="20907" y="6807"/>
                    <a:pt x="20889" y="6806"/>
                    <a:pt x="20872" y="6802"/>
                  </a:cubicBezTo>
                  <a:cubicBezTo>
                    <a:pt x="20813" y="6802"/>
                    <a:pt x="20753" y="6802"/>
                    <a:pt x="20694" y="6792"/>
                  </a:cubicBezTo>
                  <a:cubicBezTo>
                    <a:pt x="20634" y="6783"/>
                    <a:pt x="20565" y="6773"/>
                    <a:pt x="20506" y="6773"/>
                  </a:cubicBezTo>
                  <a:cubicBezTo>
                    <a:pt x="20377" y="6743"/>
                    <a:pt x="20238" y="6713"/>
                    <a:pt x="20109" y="6664"/>
                  </a:cubicBezTo>
                  <a:cubicBezTo>
                    <a:pt x="19980" y="6614"/>
                    <a:pt x="19851" y="6545"/>
                    <a:pt x="19712" y="6475"/>
                  </a:cubicBezTo>
                  <a:cubicBezTo>
                    <a:pt x="19593" y="6396"/>
                    <a:pt x="19464" y="6297"/>
                    <a:pt x="19345" y="6198"/>
                  </a:cubicBezTo>
                  <a:cubicBezTo>
                    <a:pt x="19236" y="6088"/>
                    <a:pt x="19127" y="5979"/>
                    <a:pt x="19018" y="5850"/>
                  </a:cubicBezTo>
                  <a:cubicBezTo>
                    <a:pt x="18909" y="5722"/>
                    <a:pt x="18770" y="5612"/>
                    <a:pt x="18632" y="5533"/>
                  </a:cubicBezTo>
                  <a:cubicBezTo>
                    <a:pt x="18354" y="5365"/>
                    <a:pt x="18076" y="5275"/>
                    <a:pt x="17828" y="5226"/>
                  </a:cubicBezTo>
                  <a:cubicBezTo>
                    <a:pt x="17590" y="5166"/>
                    <a:pt x="17382" y="5146"/>
                    <a:pt x="17243" y="5137"/>
                  </a:cubicBezTo>
                  <a:cubicBezTo>
                    <a:pt x="17095" y="5127"/>
                    <a:pt x="17015" y="5127"/>
                    <a:pt x="17015" y="5127"/>
                  </a:cubicBezTo>
                  <a:lnTo>
                    <a:pt x="17015" y="5127"/>
                  </a:lnTo>
                  <a:cubicBezTo>
                    <a:pt x="17015" y="5127"/>
                    <a:pt x="17095" y="5137"/>
                    <a:pt x="17233" y="5156"/>
                  </a:cubicBezTo>
                  <a:cubicBezTo>
                    <a:pt x="17382" y="5186"/>
                    <a:pt x="17581" y="5226"/>
                    <a:pt x="17809" y="5305"/>
                  </a:cubicBezTo>
                  <a:cubicBezTo>
                    <a:pt x="18037" y="5384"/>
                    <a:pt x="18304" y="5503"/>
                    <a:pt x="18532" y="5682"/>
                  </a:cubicBezTo>
                  <a:cubicBezTo>
                    <a:pt x="18651" y="5771"/>
                    <a:pt x="18751" y="5870"/>
                    <a:pt x="18840" y="5999"/>
                  </a:cubicBezTo>
                  <a:cubicBezTo>
                    <a:pt x="18929" y="6128"/>
                    <a:pt x="19038" y="6267"/>
                    <a:pt x="19157" y="6386"/>
                  </a:cubicBezTo>
                  <a:cubicBezTo>
                    <a:pt x="19266" y="6515"/>
                    <a:pt x="19395" y="6634"/>
                    <a:pt x="19534" y="6743"/>
                  </a:cubicBezTo>
                  <a:cubicBezTo>
                    <a:pt x="19673" y="6842"/>
                    <a:pt x="19811" y="6941"/>
                    <a:pt x="19960" y="7011"/>
                  </a:cubicBezTo>
                  <a:cubicBezTo>
                    <a:pt x="20109" y="7080"/>
                    <a:pt x="20268" y="7130"/>
                    <a:pt x="20406" y="7179"/>
                  </a:cubicBezTo>
                  <a:cubicBezTo>
                    <a:pt x="20446" y="7189"/>
                    <a:pt x="20486" y="7199"/>
                    <a:pt x="20525" y="7209"/>
                  </a:cubicBezTo>
                  <a:cubicBezTo>
                    <a:pt x="19107" y="7873"/>
                    <a:pt x="17452" y="8547"/>
                    <a:pt x="15935" y="8885"/>
                  </a:cubicBezTo>
                  <a:cubicBezTo>
                    <a:pt x="14963" y="9096"/>
                    <a:pt x="13907" y="9167"/>
                    <a:pt x="12848" y="9167"/>
                  </a:cubicBezTo>
                  <a:cubicBezTo>
                    <a:pt x="12318" y="9167"/>
                    <a:pt x="11787" y="9149"/>
                    <a:pt x="11264" y="9123"/>
                  </a:cubicBezTo>
                  <a:cubicBezTo>
                    <a:pt x="11383" y="9123"/>
                    <a:pt x="11502" y="9123"/>
                    <a:pt x="11611" y="9113"/>
                  </a:cubicBezTo>
                  <a:cubicBezTo>
                    <a:pt x="13099" y="9073"/>
                    <a:pt x="14556" y="8825"/>
                    <a:pt x="15627" y="8557"/>
                  </a:cubicBezTo>
                  <a:cubicBezTo>
                    <a:pt x="16698" y="8300"/>
                    <a:pt x="17382" y="8032"/>
                    <a:pt x="17382" y="8032"/>
                  </a:cubicBezTo>
                  <a:lnTo>
                    <a:pt x="17382" y="8032"/>
                  </a:lnTo>
                  <a:cubicBezTo>
                    <a:pt x="17382" y="8032"/>
                    <a:pt x="16678" y="8260"/>
                    <a:pt x="15607" y="8458"/>
                  </a:cubicBezTo>
                  <a:cubicBezTo>
                    <a:pt x="14656" y="8633"/>
                    <a:pt x="13413" y="8784"/>
                    <a:pt x="12135" y="8784"/>
                  </a:cubicBezTo>
                  <a:cubicBezTo>
                    <a:pt x="11961" y="8784"/>
                    <a:pt x="11786" y="8781"/>
                    <a:pt x="11611" y="8775"/>
                  </a:cubicBezTo>
                  <a:cubicBezTo>
                    <a:pt x="11255" y="8766"/>
                    <a:pt x="10888" y="8746"/>
                    <a:pt x="10541" y="8706"/>
                  </a:cubicBezTo>
                  <a:cubicBezTo>
                    <a:pt x="10362" y="8696"/>
                    <a:pt x="10184" y="8676"/>
                    <a:pt x="10005" y="8657"/>
                  </a:cubicBezTo>
                  <a:cubicBezTo>
                    <a:pt x="9827" y="8637"/>
                    <a:pt x="9648" y="8627"/>
                    <a:pt x="9480" y="8617"/>
                  </a:cubicBezTo>
                  <a:cubicBezTo>
                    <a:pt x="9123" y="8587"/>
                    <a:pt x="8796" y="8587"/>
                    <a:pt x="8468" y="8577"/>
                  </a:cubicBezTo>
                  <a:lnTo>
                    <a:pt x="8002" y="8577"/>
                  </a:lnTo>
                  <a:cubicBezTo>
                    <a:pt x="7854" y="8587"/>
                    <a:pt x="7715" y="8587"/>
                    <a:pt x="7566" y="8597"/>
                  </a:cubicBezTo>
                  <a:cubicBezTo>
                    <a:pt x="7288" y="8607"/>
                    <a:pt x="7031" y="8627"/>
                    <a:pt x="6812" y="8657"/>
                  </a:cubicBezTo>
                  <a:cubicBezTo>
                    <a:pt x="6584" y="8676"/>
                    <a:pt x="6386" y="8696"/>
                    <a:pt x="6218" y="8726"/>
                  </a:cubicBezTo>
                  <a:cubicBezTo>
                    <a:pt x="6059" y="8746"/>
                    <a:pt x="5930" y="8766"/>
                    <a:pt x="5841" y="8785"/>
                  </a:cubicBezTo>
                  <a:cubicBezTo>
                    <a:pt x="5821" y="8795"/>
                    <a:pt x="5801" y="8795"/>
                    <a:pt x="5781" y="8795"/>
                  </a:cubicBezTo>
                  <a:cubicBezTo>
                    <a:pt x="5702" y="8805"/>
                    <a:pt x="5633" y="8815"/>
                    <a:pt x="5563" y="8835"/>
                  </a:cubicBezTo>
                  <a:cubicBezTo>
                    <a:pt x="4710" y="9004"/>
                    <a:pt x="4294" y="9321"/>
                    <a:pt x="4096" y="9608"/>
                  </a:cubicBezTo>
                  <a:cubicBezTo>
                    <a:pt x="4165" y="9460"/>
                    <a:pt x="4264" y="9321"/>
                    <a:pt x="4373" y="9212"/>
                  </a:cubicBezTo>
                  <a:cubicBezTo>
                    <a:pt x="4572" y="9004"/>
                    <a:pt x="4800" y="8855"/>
                    <a:pt x="5018" y="8746"/>
                  </a:cubicBezTo>
                  <a:cubicBezTo>
                    <a:pt x="5226" y="8637"/>
                    <a:pt x="5414" y="8577"/>
                    <a:pt x="5553" y="8538"/>
                  </a:cubicBezTo>
                  <a:cubicBezTo>
                    <a:pt x="5692" y="8498"/>
                    <a:pt x="5771" y="8488"/>
                    <a:pt x="5771" y="8488"/>
                  </a:cubicBezTo>
                  <a:lnTo>
                    <a:pt x="5771" y="8488"/>
                  </a:lnTo>
                  <a:cubicBezTo>
                    <a:pt x="5771" y="8488"/>
                    <a:pt x="5682" y="8488"/>
                    <a:pt x="5543" y="8498"/>
                  </a:cubicBezTo>
                  <a:cubicBezTo>
                    <a:pt x="5404" y="8508"/>
                    <a:pt x="5196" y="8528"/>
                    <a:pt x="4958" y="8597"/>
                  </a:cubicBezTo>
                  <a:cubicBezTo>
                    <a:pt x="4720" y="8666"/>
                    <a:pt x="4433" y="8775"/>
                    <a:pt x="4165" y="8964"/>
                  </a:cubicBezTo>
                  <a:cubicBezTo>
                    <a:pt x="4036" y="9063"/>
                    <a:pt x="3907" y="9172"/>
                    <a:pt x="3788" y="9311"/>
                  </a:cubicBezTo>
                  <a:cubicBezTo>
                    <a:pt x="3669" y="9440"/>
                    <a:pt x="3570" y="9598"/>
                    <a:pt x="3491" y="9767"/>
                  </a:cubicBezTo>
                  <a:cubicBezTo>
                    <a:pt x="3461" y="9846"/>
                    <a:pt x="3421" y="9936"/>
                    <a:pt x="3392" y="10015"/>
                  </a:cubicBezTo>
                  <a:cubicBezTo>
                    <a:pt x="3362" y="10124"/>
                    <a:pt x="3342" y="10144"/>
                    <a:pt x="3312" y="10174"/>
                  </a:cubicBezTo>
                  <a:cubicBezTo>
                    <a:pt x="3312" y="10183"/>
                    <a:pt x="3302" y="10183"/>
                    <a:pt x="3293" y="10193"/>
                  </a:cubicBezTo>
                  <a:cubicBezTo>
                    <a:pt x="3055" y="10144"/>
                    <a:pt x="2807" y="9995"/>
                    <a:pt x="2638" y="9618"/>
                  </a:cubicBezTo>
                  <a:cubicBezTo>
                    <a:pt x="2509" y="9341"/>
                    <a:pt x="2420" y="9033"/>
                    <a:pt x="2499" y="8746"/>
                  </a:cubicBezTo>
                  <a:cubicBezTo>
                    <a:pt x="2559" y="8706"/>
                    <a:pt x="2618" y="8666"/>
                    <a:pt x="2688" y="8617"/>
                  </a:cubicBezTo>
                  <a:cubicBezTo>
                    <a:pt x="2767" y="8577"/>
                    <a:pt x="2856" y="8528"/>
                    <a:pt x="2945" y="8478"/>
                  </a:cubicBezTo>
                  <a:cubicBezTo>
                    <a:pt x="3124" y="8399"/>
                    <a:pt x="3332" y="8309"/>
                    <a:pt x="3540" y="8240"/>
                  </a:cubicBezTo>
                  <a:cubicBezTo>
                    <a:pt x="3957" y="8091"/>
                    <a:pt x="4393" y="7992"/>
                    <a:pt x="4720" y="7923"/>
                  </a:cubicBezTo>
                  <a:cubicBezTo>
                    <a:pt x="5048" y="7853"/>
                    <a:pt x="5276" y="7824"/>
                    <a:pt x="5276" y="7824"/>
                  </a:cubicBezTo>
                  <a:cubicBezTo>
                    <a:pt x="5276" y="7824"/>
                    <a:pt x="5266" y="7824"/>
                    <a:pt x="5247" y="7824"/>
                  </a:cubicBezTo>
                  <a:cubicBezTo>
                    <a:pt x="5086" y="7824"/>
                    <a:pt x="4278" y="7831"/>
                    <a:pt x="3471" y="7982"/>
                  </a:cubicBezTo>
                  <a:cubicBezTo>
                    <a:pt x="3459" y="7982"/>
                    <a:pt x="3451" y="7982"/>
                    <a:pt x="3442" y="7984"/>
                  </a:cubicBezTo>
                  <a:lnTo>
                    <a:pt x="3442" y="7984"/>
                  </a:lnTo>
                  <a:cubicBezTo>
                    <a:pt x="3616" y="7919"/>
                    <a:pt x="3827" y="7871"/>
                    <a:pt x="4066" y="7824"/>
                  </a:cubicBezTo>
                  <a:cubicBezTo>
                    <a:pt x="4651" y="7724"/>
                    <a:pt x="5980" y="7576"/>
                    <a:pt x="7566" y="7308"/>
                  </a:cubicBezTo>
                  <a:lnTo>
                    <a:pt x="7566" y="7308"/>
                  </a:lnTo>
                  <a:cubicBezTo>
                    <a:pt x="7378" y="7328"/>
                    <a:pt x="7199" y="7348"/>
                    <a:pt x="7031" y="7358"/>
                  </a:cubicBezTo>
                  <a:cubicBezTo>
                    <a:pt x="6624" y="7397"/>
                    <a:pt x="6257" y="7427"/>
                    <a:pt x="5930" y="7447"/>
                  </a:cubicBezTo>
                  <a:cubicBezTo>
                    <a:pt x="5603" y="7477"/>
                    <a:pt x="5315" y="7486"/>
                    <a:pt x="5077" y="7506"/>
                  </a:cubicBezTo>
                  <a:cubicBezTo>
                    <a:pt x="4849" y="7516"/>
                    <a:pt x="4661" y="7526"/>
                    <a:pt x="4532" y="7536"/>
                  </a:cubicBezTo>
                  <a:cubicBezTo>
                    <a:pt x="4413" y="7546"/>
                    <a:pt x="4344" y="7556"/>
                    <a:pt x="4344" y="7556"/>
                  </a:cubicBezTo>
                  <a:cubicBezTo>
                    <a:pt x="4344" y="7556"/>
                    <a:pt x="4443" y="7526"/>
                    <a:pt x="4631" y="7486"/>
                  </a:cubicBezTo>
                  <a:cubicBezTo>
                    <a:pt x="4750" y="7457"/>
                    <a:pt x="4889" y="7427"/>
                    <a:pt x="5067" y="7397"/>
                  </a:cubicBezTo>
                  <a:cubicBezTo>
                    <a:pt x="5246" y="7368"/>
                    <a:pt x="5444" y="7328"/>
                    <a:pt x="5682" y="7278"/>
                  </a:cubicBezTo>
                  <a:cubicBezTo>
                    <a:pt x="5752" y="7268"/>
                    <a:pt x="5831" y="7258"/>
                    <a:pt x="5900" y="7239"/>
                  </a:cubicBezTo>
                  <a:cubicBezTo>
                    <a:pt x="6227" y="7189"/>
                    <a:pt x="6584" y="7120"/>
                    <a:pt x="6981" y="7050"/>
                  </a:cubicBezTo>
                  <a:cubicBezTo>
                    <a:pt x="7378" y="6971"/>
                    <a:pt x="7804" y="6892"/>
                    <a:pt x="8260" y="6812"/>
                  </a:cubicBezTo>
                  <a:cubicBezTo>
                    <a:pt x="8706" y="6723"/>
                    <a:pt x="9182" y="6614"/>
                    <a:pt x="9668" y="6505"/>
                  </a:cubicBezTo>
                  <a:cubicBezTo>
                    <a:pt x="9807" y="6485"/>
                    <a:pt x="9936" y="6445"/>
                    <a:pt x="10065" y="6416"/>
                  </a:cubicBezTo>
                  <a:cubicBezTo>
                    <a:pt x="10104" y="6386"/>
                    <a:pt x="10164" y="6346"/>
                    <a:pt x="10233" y="6287"/>
                  </a:cubicBezTo>
                  <a:cubicBezTo>
                    <a:pt x="10273" y="6257"/>
                    <a:pt x="10322" y="6217"/>
                    <a:pt x="10372" y="6188"/>
                  </a:cubicBezTo>
                  <a:cubicBezTo>
                    <a:pt x="10422" y="6148"/>
                    <a:pt x="10471" y="6108"/>
                    <a:pt x="10531" y="6069"/>
                  </a:cubicBezTo>
                  <a:cubicBezTo>
                    <a:pt x="10650" y="5999"/>
                    <a:pt x="10779" y="5900"/>
                    <a:pt x="10927" y="5811"/>
                  </a:cubicBezTo>
                  <a:cubicBezTo>
                    <a:pt x="11076" y="5731"/>
                    <a:pt x="11235" y="5632"/>
                    <a:pt x="11413" y="5533"/>
                  </a:cubicBezTo>
                  <a:cubicBezTo>
                    <a:pt x="11582" y="5444"/>
                    <a:pt x="11770" y="5345"/>
                    <a:pt x="11959" y="5256"/>
                  </a:cubicBezTo>
                  <a:cubicBezTo>
                    <a:pt x="12147" y="5166"/>
                    <a:pt x="12345" y="5057"/>
                    <a:pt x="12553" y="4968"/>
                  </a:cubicBezTo>
                  <a:cubicBezTo>
                    <a:pt x="12752" y="4879"/>
                    <a:pt x="12960" y="4790"/>
                    <a:pt x="13168" y="4700"/>
                  </a:cubicBezTo>
                  <a:cubicBezTo>
                    <a:pt x="13376" y="4611"/>
                    <a:pt x="13585" y="4532"/>
                    <a:pt x="13793" y="4442"/>
                  </a:cubicBezTo>
                  <a:cubicBezTo>
                    <a:pt x="13991" y="4363"/>
                    <a:pt x="14199" y="4284"/>
                    <a:pt x="14398" y="4214"/>
                  </a:cubicBezTo>
                  <a:cubicBezTo>
                    <a:pt x="14596" y="4135"/>
                    <a:pt x="14784" y="4076"/>
                    <a:pt x="14973" y="4006"/>
                  </a:cubicBezTo>
                  <a:cubicBezTo>
                    <a:pt x="15151" y="3947"/>
                    <a:pt x="15320" y="3887"/>
                    <a:pt x="15488" y="3828"/>
                  </a:cubicBezTo>
                  <a:cubicBezTo>
                    <a:pt x="16123" y="3620"/>
                    <a:pt x="16549" y="3491"/>
                    <a:pt x="16549" y="3491"/>
                  </a:cubicBezTo>
                  <a:lnTo>
                    <a:pt x="16549" y="3491"/>
                  </a:lnTo>
                  <a:cubicBezTo>
                    <a:pt x="16549" y="3491"/>
                    <a:pt x="16133" y="3659"/>
                    <a:pt x="15518" y="3927"/>
                  </a:cubicBezTo>
                  <a:cubicBezTo>
                    <a:pt x="15369" y="3996"/>
                    <a:pt x="15201" y="4066"/>
                    <a:pt x="15022" y="4145"/>
                  </a:cubicBezTo>
                  <a:cubicBezTo>
                    <a:pt x="14854" y="4224"/>
                    <a:pt x="14665" y="4314"/>
                    <a:pt x="14477" y="4403"/>
                  </a:cubicBezTo>
                  <a:cubicBezTo>
                    <a:pt x="14289" y="4492"/>
                    <a:pt x="14090" y="4591"/>
                    <a:pt x="13902" y="4690"/>
                  </a:cubicBezTo>
                  <a:cubicBezTo>
                    <a:pt x="13704" y="4790"/>
                    <a:pt x="13505" y="4889"/>
                    <a:pt x="13307" y="4998"/>
                  </a:cubicBezTo>
                  <a:cubicBezTo>
                    <a:pt x="13109" y="5097"/>
                    <a:pt x="12910" y="5206"/>
                    <a:pt x="12722" y="5315"/>
                  </a:cubicBezTo>
                  <a:cubicBezTo>
                    <a:pt x="12534" y="5414"/>
                    <a:pt x="12355" y="5533"/>
                    <a:pt x="12177" y="5642"/>
                  </a:cubicBezTo>
                  <a:cubicBezTo>
                    <a:pt x="11998" y="5751"/>
                    <a:pt x="11830" y="5860"/>
                    <a:pt x="11671" y="5960"/>
                  </a:cubicBezTo>
                  <a:cubicBezTo>
                    <a:pt x="11651" y="5979"/>
                    <a:pt x="11631" y="5989"/>
                    <a:pt x="11611" y="6009"/>
                  </a:cubicBezTo>
                  <a:cubicBezTo>
                    <a:pt x="11968" y="5900"/>
                    <a:pt x="12315" y="5781"/>
                    <a:pt x="12672" y="5652"/>
                  </a:cubicBezTo>
                  <a:cubicBezTo>
                    <a:pt x="12920" y="5563"/>
                    <a:pt x="13168" y="5474"/>
                    <a:pt x="13406" y="5365"/>
                  </a:cubicBezTo>
                  <a:cubicBezTo>
                    <a:pt x="13525" y="5325"/>
                    <a:pt x="13644" y="5265"/>
                    <a:pt x="13763" y="5206"/>
                  </a:cubicBezTo>
                  <a:lnTo>
                    <a:pt x="13862" y="5166"/>
                  </a:lnTo>
                  <a:lnTo>
                    <a:pt x="13942" y="5127"/>
                  </a:lnTo>
                  <a:lnTo>
                    <a:pt x="14120" y="5047"/>
                  </a:lnTo>
                  <a:cubicBezTo>
                    <a:pt x="14596" y="4819"/>
                    <a:pt x="15062" y="4591"/>
                    <a:pt x="15508" y="4353"/>
                  </a:cubicBezTo>
                  <a:cubicBezTo>
                    <a:pt x="15855" y="4175"/>
                    <a:pt x="16192" y="4006"/>
                    <a:pt x="16539" y="3848"/>
                  </a:cubicBezTo>
                  <a:lnTo>
                    <a:pt x="16539" y="3848"/>
                  </a:lnTo>
                  <a:cubicBezTo>
                    <a:pt x="16520" y="3887"/>
                    <a:pt x="16500" y="3927"/>
                    <a:pt x="16490" y="3976"/>
                  </a:cubicBezTo>
                  <a:cubicBezTo>
                    <a:pt x="16480" y="3996"/>
                    <a:pt x="16480" y="4026"/>
                    <a:pt x="16470" y="4046"/>
                  </a:cubicBezTo>
                  <a:cubicBezTo>
                    <a:pt x="16470" y="4076"/>
                    <a:pt x="16470" y="4105"/>
                    <a:pt x="16460" y="4135"/>
                  </a:cubicBezTo>
                  <a:cubicBezTo>
                    <a:pt x="16450" y="4234"/>
                    <a:pt x="16470" y="4363"/>
                    <a:pt x="16529" y="4462"/>
                  </a:cubicBezTo>
                  <a:cubicBezTo>
                    <a:pt x="16579" y="4561"/>
                    <a:pt x="16658" y="4641"/>
                    <a:pt x="16738" y="4710"/>
                  </a:cubicBezTo>
                  <a:cubicBezTo>
                    <a:pt x="16906" y="4829"/>
                    <a:pt x="17095" y="4899"/>
                    <a:pt x="17263" y="4938"/>
                  </a:cubicBezTo>
                  <a:cubicBezTo>
                    <a:pt x="17432" y="4988"/>
                    <a:pt x="17590" y="5018"/>
                    <a:pt x="17729" y="5027"/>
                  </a:cubicBezTo>
                  <a:cubicBezTo>
                    <a:pt x="17914" y="5054"/>
                    <a:pt x="18060" y="5058"/>
                    <a:pt x="18136" y="5058"/>
                  </a:cubicBezTo>
                  <a:cubicBezTo>
                    <a:pt x="18174" y="5058"/>
                    <a:pt x="18195" y="5057"/>
                    <a:pt x="18195" y="5057"/>
                  </a:cubicBezTo>
                  <a:cubicBezTo>
                    <a:pt x="18195" y="5057"/>
                    <a:pt x="18007" y="5037"/>
                    <a:pt x="17749" y="4968"/>
                  </a:cubicBezTo>
                  <a:cubicBezTo>
                    <a:pt x="17610" y="4928"/>
                    <a:pt x="17462" y="4879"/>
                    <a:pt x="17303" y="4809"/>
                  </a:cubicBezTo>
                  <a:cubicBezTo>
                    <a:pt x="17154" y="4750"/>
                    <a:pt x="16995" y="4661"/>
                    <a:pt x="16877" y="4542"/>
                  </a:cubicBezTo>
                  <a:cubicBezTo>
                    <a:pt x="16827" y="4482"/>
                    <a:pt x="16777" y="4423"/>
                    <a:pt x="16758" y="4363"/>
                  </a:cubicBezTo>
                  <a:cubicBezTo>
                    <a:pt x="16738" y="4294"/>
                    <a:pt x="16738" y="4234"/>
                    <a:pt x="16758" y="4165"/>
                  </a:cubicBezTo>
                  <a:cubicBezTo>
                    <a:pt x="16758" y="4155"/>
                    <a:pt x="16758" y="4135"/>
                    <a:pt x="16767" y="4125"/>
                  </a:cubicBezTo>
                  <a:lnTo>
                    <a:pt x="16787" y="4076"/>
                  </a:lnTo>
                  <a:cubicBezTo>
                    <a:pt x="16797" y="4046"/>
                    <a:pt x="16817" y="4016"/>
                    <a:pt x="16837" y="3986"/>
                  </a:cubicBezTo>
                  <a:cubicBezTo>
                    <a:pt x="16847" y="3967"/>
                    <a:pt x="16877" y="3937"/>
                    <a:pt x="16896" y="3907"/>
                  </a:cubicBezTo>
                  <a:cubicBezTo>
                    <a:pt x="16906" y="3887"/>
                    <a:pt x="16926" y="3857"/>
                    <a:pt x="16956" y="3838"/>
                  </a:cubicBezTo>
                  <a:cubicBezTo>
                    <a:pt x="16976" y="3818"/>
                    <a:pt x="16995" y="3788"/>
                    <a:pt x="17015" y="3768"/>
                  </a:cubicBezTo>
                  <a:cubicBezTo>
                    <a:pt x="17035" y="3748"/>
                    <a:pt x="17055" y="3729"/>
                    <a:pt x="17075" y="3719"/>
                  </a:cubicBezTo>
                  <a:cubicBezTo>
                    <a:pt x="17105" y="3679"/>
                    <a:pt x="17144" y="3649"/>
                    <a:pt x="17174" y="3620"/>
                  </a:cubicBezTo>
                  <a:cubicBezTo>
                    <a:pt x="17233" y="3580"/>
                    <a:pt x="17263" y="3550"/>
                    <a:pt x="17263" y="3550"/>
                  </a:cubicBezTo>
                  <a:lnTo>
                    <a:pt x="17253" y="3540"/>
                  </a:lnTo>
                  <a:cubicBezTo>
                    <a:pt x="17531" y="3431"/>
                    <a:pt x="17809" y="3342"/>
                    <a:pt x="18086" y="3282"/>
                  </a:cubicBezTo>
                  <a:cubicBezTo>
                    <a:pt x="18399" y="3214"/>
                    <a:pt x="18700" y="3186"/>
                    <a:pt x="18972" y="3186"/>
                  </a:cubicBezTo>
                  <a:close/>
                  <a:moveTo>
                    <a:pt x="6099" y="9232"/>
                  </a:moveTo>
                  <a:cubicBezTo>
                    <a:pt x="6099" y="9232"/>
                    <a:pt x="6099" y="9251"/>
                    <a:pt x="6099" y="9301"/>
                  </a:cubicBezTo>
                  <a:cubicBezTo>
                    <a:pt x="6099" y="9341"/>
                    <a:pt x="6099" y="9400"/>
                    <a:pt x="6108" y="9479"/>
                  </a:cubicBezTo>
                  <a:cubicBezTo>
                    <a:pt x="6108" y="9549"/>
                    <a:pt x="6128" y="9648"/>
                    <a:pt x="6148" y="9747"/>
                  </a:cubicBezTo>
                  <a:cubicBezTo>
                    <a:pt x="6168" y="9807"/>
                    <a:pt x="6178" y="9856"/>
                    <a:pt x="6198" y="9916"/>
                  </a:cubicBezTo>
                  <a:cubicBezTo>
                    <a:pt x="6208" y="9936"/>
                    <a:pt x="6218" y="9965"/>
                    <a:pt x="6237" y="9995"/>
                  </a:cubicBezTo>
                  <a:cubicBezTo>
                    <a:pt x="6247" y="10025"/>
                    <a:pt x="6257" y="10055"/>
                    <a:pt x="6277" y="10084"/>
                  </a:cubicBezTo>
                  <a:cubicBezTo>
                    <a:pt x="6327" y="10203"/>
                    <a:pt x="6406" y="10322"/>
                    <a:pt x="6505" y="10431"/>
                  </a:cubicBezTo>
                  <a:cubicBezTo>
                    <a:pt x="6555" y="10481"/>
                    <a:pt x="6614" y="10540"/>
                    <a:pt x="6674" y="10590"/>
                  </a:cubicBezTo>
                  <a:cubicBezTo>
                    <a:pt x="6703" y="10610"/>
                    <a:pt x="6733" y="10640"/>
                    <a:pt x="6763" y="10659"/>
                  </a:cubicBezTo>
                  <a:cubicBezTo>
                    <a:pt x="6793" y="10679"/>
                    <a:pt x="6832" y="10709"/>
                    <a:pt x="6862" y="10729"/>
                  </a:cubicBezTo>
                  <a:cubicBezTo>
                    <a:pt x="7001" y="10808"/>
                    <a:pt x="7159" y="10868"/>
                    <a:pt x="7328" y="10917"/>
                  </a:cubicBezTo>
                  <a:cubicBezTo>
                    <a:pt x="7407" y="10937"/>
                    <a:pt x="7497" y="10967"/>
                    <a:pt x="7576" y="10967"/>
                  </a:cubicBezTo>
                  <a:cubicBezTo>
                    <a:pt x="7665" y="10977"/>
                    <a:pt x="7754" y="10997"/>
                    <a:pt x="7834" y="10997"/>
                  </a:cubicBezTo>
                  <a:lnTo>
                    <a:pt x="8092" y="10997"/>
                  </a:lnTo>
                  <a:cubicBezTo>
                    <a:pt x="8181" y="10987"/>
                    <a:pt x="8260" y="10977"/>
                    <a:pt x="8349" y="10957"/>
                  </a:cubicBezTo>
                  <a:cubicBezTo>
                    <a:pt x="8429" y="10937"/>
                    <a:pt x="8508" y="10917"/>
                    <a:pt x="8587" y="10897"/>
                  </a:cubicBezTo>
                  <a:cubicBezTo>
                    <a:pt x="8667" y="10868"/>
                    <a:pt x="8746" y="10838"/>
                    <a:pt x="8825" y="10808"/>
                  </a:cubicBezTo>
                  <a:cubicBezTo>
                    <a:pt x="8895" y="10768"/>
                    <a:pt x="8964" y="10729"/>
                    <a:pt x="9033" y="10699"/>
                  </a:cubicBezTo>
                  <a:cubicBezTo>
                    <a:pt x="9103" y="10659"/>
                    <a:pt x="9172" y="10620"/>
                    <a:pt x="9232" y="10580"/>
                  </a:cubicBezTo>
                  <a:cubicBezTo>
                    <a:pt x="9301" y="10531"/>
                    <a:pt x="9361" y="10491"/>
                    <a:pt x="9410" y="10451"/>
                  </a:cubicBezTo>
                  <a:cubicBezTo>
                    <a:pt x="9470" y="10412"/>
                    <a:pt x="9519" y="10362"/>
                    <a:pt x="9579" y="10322"/>
                  </a:cubicBezTo>
                  <a:cubicBezTo>
                    <a:pt x="9777" y="10144"/>
                    <a:pt x="9926" y="9985"/>
                    <a:pt x="10025" y="9866"/>
                  </a:cubicBezTo>
                  <a:cubicBezTo>
                    <a:pt x="10090" y="9795"/>
                    <a:pt x="10138" y="9736"/>
                    <a:pt x="10163" y="9704"/>
                  </a:cubicBezTo>
                  <a:lnTo>
                    <a:pt x="10163" y="9704"/>
                  </a:lnTo>
                  <a:cubicBezTo>
                    <a:pt x="10157" y="9713"/>
                    <a:pt x="10151" y="9724"/>
                    <a:pt x="10144" y="9737"/>
                  </a:cubicBezTo>
                  <a:cubicBezTo>
                    <a:pt x="10124" y="9767"/>
                    <a:pt x="10094" y="9827"/>
                    <a:pt x="10045" y="9886"/>
                  </a:cubicBezTo>
                  <a:cubicBezTo>
                    <a:pt x="9995" y="9945"/>
                    <a:pt x="9936" y="10025"/>
                    <a:pt x="9866" y="10104"/>
                  </a:cubicBezTo>
                  <a:cubicBezTo>
                    <a:pt x="9797" y="10183"/>
                    <a:pt x="9718" y="10273"/>
                    <a:pt x="9618" y="10362"/>
                  </a:cubicBezTo>
                  <a:cubicBezTo>
                    <a:pt x="9569" y="10412"/>
                    <a:pt x="9509" y="10461"/>
                    <a:pt x="9460" y="10501"/>
                  </a:cubicBezTo>
                  <a:cubicBezTo>
                    <a:pt x="9400" y="10550"/>
                    <a:pt x="9341" y="10600"/>
                    <a:pt x="9281" y="10640"/>
                  </a:cubicBezTo>
                  <a:cubicBezTo>
                    <a:pt x="9212" y="10689"/>
                    <a:pt x="9152" y="10729"/>
                    <a:pt x="9083" y="10778"/>
                  </a:cubicBezTo>
                  <a:cubicBezTo>
                    <a:pt x="9014" y="10808"/>
                    <a:pt x="8934" y="10848"/>
                    <a:pt x="8865" y="10887"/>
                  </a:cubicBezTo>
                  <a:cubicBezTo>
                    <a:pt x="8786" y="10927"/>
                    <a:pt x="8706" y="10957"/>
                    <a:pt x="8627" y="10987"/>
                  </a:cubicBezTo>
                  <a:cubicBezTo>
                    <a:pt x="8538" y="11016"/>
                    <a:pt x="8458" y="11036"/>
                    <a:pt x="8369" y="11056"/>
                  </a:cubicBezTo>
                  <a:cubicBezTo>
                    <a:pt x="8280" y="11076"/>
                    <a:pt x="8191" y="11086"/>
                    <a:pt x="8101" y="11106"/>
                  </a:cubicBezTo>
                  <a:lnTo>
                    <a:pt x="7824" y="11106"/>
                  </a:lnTo>
                  <a:cubicBezTo>
                    <a:pt x="7735" y="11096"/>
                    <a:pt x="7645" y="11086"/>
                    <a:pt x="7566" y="11076"/>
                  </a:cubicBezTo>
                  <a:lnTo>
                    <a:pt x="7526" y="11066"/>
                  </a:lnTo>
                  <a:lnTo>
                    <a:pt x="7497" y="11066"/>
                  </a:lnTo>
                  <a:lnTo>
                    <a:pt x="7427" y="11046"/>
                  </a:lnTo>
                  <a:lnTo>
                    <a:pt x="7298" y="11016"/>
                  </a:lnTo>
                  <a:cubicBezTo>
                    <a:pt x="7130" y="10967"/>
                    <a:pt x="6961" y="10897"/>
                    <a:pt x="6822" y="10808"/>
                  </a:cubicBezTo>
                  <a:cubicBezTo>
                    <a:pt x="6783" y="10788"/>
                    <a:pt x="6743" y="10759"/>
                    <a:pt x="6713" y="10729"/>
                  </a:cubicBezTo>
                  <a:cubicBezTo>
                    <a:pt x="6684" y="10709"/>
                    <a:pt x="6644" y="10679"/>
                    <a:pt x="6614" y="10659"/>
                  </a:cubicBezTo>
                  <a:cubicBezTo>
                    <a:pt x="6555" y="10600"/>
                    <a:pt x="6495" y="10540"/>
                    <a:pt x="6446" y="10481"/>
                  </a:cubicBezTo>
                  <a:cubicBezTo>
                    <a:pt x="6346" y="10362"/>
                    <a:pt x="6267" y="10233"/>
                    <a:pt x="6218" y="10114"/>
                  </a:cubicBezTo>
                  <a:cubicBezTo>
                    <a:pt x="6208" y="10084"/>
                    <a:pt x="6188" y="10045"/>
                    <a:pt x="6178" y="10015"/>
                  </a:cubicBezTo>
                  <a:cubicBezTo>
                    <a:pt x="6168" y="9985"/>
                    <a:pt x="6158" y="9955"/>
                    <a:pt x="6148" y="9926"/>
                  </a:cubicBezTo>
                  <a:cubicBezTo>
                    <a:pt x="6138" y="9866"/>
                    <a:pt x="6128" y="9817"/>
                    <a:pt x="6108" y="9757"/>
                  </a:cubicBezTo>
                  <a:cubicBezTo>
                    <a:pt x="6089" y="9648"/>
                    <a:pt x="6089" y="9559"/>
                    <a:pt x="6079" y="9479"/>
                  </a:cubicBezTo>
                  <a:cubicBezTo>
                    <a:pt x="6079" y="9400"/>
                    <a:pt x="6089" y="9341"/>
                    <a:pt x="6089" y="9301"/>
                  </a:cubicBezTo>
                  <a:cubicBezTo>
                    <a:pt x="6089" y="9251"/>
                    <a:pt x="6099" y="9232"/>
                    <a:pt x="6099" y="9232"/>
                  </a:cubicBezTo>
                  <a:close/>
                  <a:moveTo>
                    <a:pt x="18047" y="8855"/>
                  </a:moveTo>
                  <a:cubicBezTo>
                    <a:pt x="18046" y="8855"/>
                    <a:pt x="18017" y="8944"/>
                    <a:pt x="17947" y="9093"/>
                  </a:cubicBezTo>
                  <a:cubicBezTo>
                    <a:pt x="17888" y="9251"/>
                    <a:pt x="17799" y="9470"/>
                    <a:pt x="17670" y="9717"/>
                  </a:cubicBezTo>
                  <a:cubicBezTo>
                    <a:pt x="17531" y="9975"/>
                    <a:pt x="17372" y="10263"/>
                    <a:pt x="17174" y="10560"/>
                  </a:cubicBezTo>
                  <a:cubicBezTo>
                    <a:pt x="16966" y="10848"/>
                    <a:pt x="16718" y="11145"/>
                    <a:pt x="16410" y="11383"/>
                  </a:cubicBezTo>
                  <a:cubicBezTo>
                    <a:pt x="16252" y="11492"/>
                    <a:pt x="16073" y="11591"/>
                    <a:pt x="15885" y="11631"/>
                  </a:cubicBezTo>
                  <a:cubicBezTo>
                    <a:pt x="15812" y="11646"/>
                    <a:pt x="15740" y="11655"/>
                    <a:pt x="15671" y="11655"/>
                  </a:cubicBezTo>
                  <a:cubicBezTo>
                    <a:pt x="15646" y="11655"/>
                    <a:pt x="15621" y="11654"/>
                    <a:pt x="15597" y="11651"/>
                  </a:cubicBezTo>
                  <a:cubicBezTo>
                    <a:pt x="15498" y="11651"/>
                    <a:pt x="15399" y="11621"/>
                    <a:pt x="15320" y="11562"/>
                  </a:cubicBezTo>
                  <a:cubicBezTo>
                    <a:pt x="15240" y="11512"/>
                    <a:pt x="15171" y="11443"/>
                    <a:pt x="15131" y="11363"/>
                  </a:cubicBezTo>
                  <a:cubicBezTo>
                    <a:pt x="15082" y="11284"/>
                    <a:pt x="15062" y="11195"/>
                    <a:pt x="15042" y="11116"/>
                  </a:cubicBezTo>
                  <a:cubicBezTo>
                    <a:pt x="15003" y="10947"/>
                    <a:pt x="15003" y="10798"/>
                    <a:pt x="15003" y="10649"/>
                  </a:cubicBezTo>
                  <a:cubicBezTo>
                    <a:pt x="15012" y="10362"/>
                    <a:pt x="15062" y="10134"/>
                    <a:pt x="15092" y="9965"/>
                  </a:cubicBezTo>
                  <a:cubicBezTo>
                    <a:pt x="15131" y="9807"/>
                    <a:pt x="15161" y="9718"/>
                    <a:pt x="15161" y="9717"/>
                  </a:cubicBezTo>
                  <a:lnTo>
                    <a:pt x="15161" y="9717"/>
                  </a:lnTo>
                  <a:cubicBezTo>
                    <a:pt x="15161" y="9718"/>
                    <a:pt x="15141" y="9807"/>
                    <a:pt x="15112" y="9975"/>
                  </a:cubicBezTo>
                  <a:cubicBezTo>
                    <a:pt x="15092" y="10134"/>
                    <a:pt x="15062" y="10372"/>
                    <a:pt x="15062" y="10649"/>
                  </a:cubicBezTo>
                  <a:cubicBezTo>
                    <a:pt x="15062" y="10788"/>
                    <a:pt x="15072" y="10947"/>
                    <a:pt x="15112" y="11096"/>
                  </a:cubicBezTo>
                  <a:cubicBezTo>
                    <a:pt x="15161" y="11244"/>
                    <a:pt x="15231" y="11403"/>
                    <a:pt x="15369" y="11492"/>
                  </a:cubicBezTo>
                  <a:cubicBezTo>
                    <a:pt x="15451" y="11539"/>
                    <a:pt x="15546" y="11558"/>
                    <a:pt x="15644" y="11558"/>
                  </a:cubicBezTo>
                  <a:cubicBezTo>
                    <a:pt x="15714" y="11558"/>
                    <a:pt x="15785" y="11548"/>
                    <a:pt x="15855" y="11532"/>
                  </a:cubicBezTo>
                  <a:cubicBezTo>
                    <a:pt x="16034" y="11492"/>
                    <a:pt x="16192" y="11403"/>
                    <a:pt x="16341" y="11294"/>
                  </a:cubicBezTo>
                  <a:cubicBezTo>
                    <a:pt x="16648" y="11076"/>
                    <a:pt x="16886" y="10788"/>
                    <a:pt x="17095" y="10501"/>
                  </a:cubicBezTo>
                  <a:cubicBezTo>
                    <a:pt x="17303" y="10223"/>
                    <a:pt x="17471" y="9936"/>
                    <a:pt x="17610" y="9698"/>
                  </a:cubicBezTo>
                  <a:cubicBezTo>
                    <a:pt x="17749" y="9450"/>
                    <a:pt x="17858" y="9242"/>
                    <a:pt x="17928" y="9093"/>
                  </a:cubicBezTo>
                  <a:cubicBezTo>
                    <a:pt x="18007" y="8944"/>
                    <a:pt x="18046" y="8855"/>
                    <a:pt x="18047" y="8855"/>
                  </a:cubicBezTo>
                  <a:close/>
                  <a:moveTo>
                    <a:pt x="923" y="6822"/>
                  </a:moveTo>
                  <a:cubicBezTo>
                    <a:pt x="1171" y="6822"/>
                    <a:pt x="1399" y="6862"/>
                    <a:pt x="1597" y="6892"/>
                  </a:cubicBezTo>
                  <a:cubicBezTo>
                    <a:pt x="1795" y="6931"/>
                    <a:pt x="1964" y="6971"/>
                    <a:pt x="2103" y="7001"/>
                  </a:cubicBezTo>
                  <a:cubicBezTo>
                    <a:pt x="2380" y="7070"/>
                    <a:pt x="2529" y="7120"/>
                    <a:pt x="2529" y="7120"/>
                  </a:cubicBezTo>
                  <a:cubicBezTo>
                    <a:pt x="2529" y="7120"/>
                    <a:pt x="2370" y="7080"/>
                    <a:pt x="2093" y="7020"/>
                  </a:cubicBezTo>
                  <a:cubicBezTo>
                    <a:pt x="1954" y="6991"/>
                    <a:pt x="1785" y="6961"/>
                    <a:pt x="1587" y="6931"/>
                  </a:cubicBezTo>
                  <a:cubicBezTo>
                    <a:pt x="1389" y="6901"/>
                    <a:pt x="1171" y="6882"/>
                    <a:pt x="933" y="6882"/>
                  </a:cubicBezTo>
                  <a:cubicBezTo>
                    <a:pt x="804" y="6882"/>
                    <a:pt x="685" y="6892"/>
                    <a:pt x="566" y="6941"/>
                  </a:cubicBezTo>
                  <a:cubicBezTo>
                    <a:pt x="516" y="6971"/>
                    <a:pt x="467" y="7001"/>
                    <a:pt x="447" y="7060"/>
                  </a:cubicBezTo>
                  <a:cubicBezTo>
                    <a:pt x="427" y="7110"/>
                    <a:pt x="437" y="7169"/>
                    <a:pt x="457" y="7239"/>
                  </a:cubicBezTo>
                  <a:cubicBezTo>
                    <a:pt x="506" y="7358"/>
                    <a:pt x="586" y="7477"/>
                    <a:pt x="675" y="7586"/>
                  </a:cubicBezTo>
                  <a:cubicBezTo>
                    <a:pt x="764" y="7695"/>
                    <a:pt x="873" y="7804"/>
                    <a:pt x="982" y="7913"/>
                  </a:cubicBezTo>
                  <a:cubicBezTo>
                    <a:pt x="1081" y="8032"/>
                    <a:pt x="1190" y="8141"/>
                    <a:pt x="1280" y="8280"/>
                  </a:cubicBezTo>
                  <a:cubicBezTo>
                    <a:pt x="1329" y="8339"/>
                    <a:pt x="1379" y="8399"/>
                    <a:pt x="1419" y="8478"/>
                  </a:cubicBezTo>
                  <a:cubicBezTo>
                    <a:pt x="1458" y="8547"/>
                    <a:pt x="1498" y="8617"/>
                    <a:pt x="1547" y="8686"/>
                  </a:cubicBezTo>
                  <a:cubicBezTo>
                    <a:pt x="1696" y="8974"/>
                    <a:pt x="1805" y="9291"/>
                    <a:pt x="1845" y="9628"/>
                  </a:cubicBezTo>
                  <a:cubicBezTo>
                    <a:pt x="1875" y="9955"/>
                    <a:pt x="1855" y="10293"/>
                    <a:pt x="1805" y="10610"/>
                  </a:cubicBezTo>
                  <a:cubicBezTo>
                    <a:pt x="1756" y="10927"/>
                    <a:pt x="1676" y="11234"/>
                    <a:pt x="1676" y="11532"/>
                  </a:cubicBezTo>
                  <a:cubicBezTo>
                    <a:pt x="1676" y="11611"/>
                    <a:pt x="1666" y="11681"/>
                    <a:pt x="1686" y="11750"/>
                  </a:cubicBezTo>
                  <a:cubicBezTo>
                    <a:pt x="1706" y="11810"/>
                    <a:pt x="1736" y="11869"/>
                    <a:pt x="1785" y="11889"/>
                  </a:cubicBezTo>
                  <a:cubicBezTo>
                    <a:pt x="1811" y="11897"/>
                    <a:pt x="1837" y="11900"/>
                    <a:pt x="1865" y="11900"/>
                  </a:cubicBezTo>
                  <a:cubicBezTo>
                    <a:pt x="1902" y="11900"/>
                    <a:pt x="1939" y="11895"/>
                    <a:pt x="1974" y="11889"/>
                  </a:cubicBezTo>
                  <a:cubicBezTo>
                    <a:pt x="2043" y="11869"/>
                    <a:pt x="2103" y="11839"/>
                    <a:pt x="2162" y="11810"/>
                  </a:cubicBezTo>
                  <a:cubicBezTo>
                    <a:pt x="2410" y="11681"/>
                    <a:pt x="2608" y="11502"/>
                    <a:pt x="2787" y="11344"/>
                  </a:cubicBezTo>
                  <a:cubicBezTo>
                    <a:pt x="3154" y="11016"/>
                    <a:pt x="3431" y="10719"/>
                    <a:pt x="3610" y="10501"/>
                  </a:cubicBezTo>
                  <a:cubicBezTo>
                    <a:pt x="3798" y="10283"/>
                    <a:pt x="3897" y="10154"/>
                    <a:pt x="3897" y="10154"/>
                  </a:cubicBezTo>
                  <a:lnTo>
                    <a:pt x="3897" y="10154"/>
                  </a:lnTo>
                  <a:cubicBezTo>
                    <a:pt x="3897" y="10154"/>
                    <a:pt x="3877" y="10193"/>
                    <a:pt x="3828" y="10253"/>
                  </a:cubicBezTo>
                  <a:cubicBezTo>
                    <a:pt x="3788" y="10312"/>
                    <a:pt x="3719" y="10402"/>
                    <a:pt x="3630" y="10511"/>
                  </a:cubicBezTo>
                  <a:cubicBezTo>
                    <a:pt x="3451" y="10739"/>
                    <a:pt x="3193" y="11056"/>
                    <a:pt x="2836" y="11393"/>
                  </a:cubicBezTo>
                  <a:cubicBezTo>
                    <a:pt x="2648" y="11552"/>
                    <a:pt x="2450" y="11730"/>
                    <a:pt x="2202" y="11879"/>
                  </a:cubicBezTo>
                  <a:cubicBezTo>
                    <a:pt x="2142" y="11909"/>
                    <a:pt x="2073" y="11948"/>
                    <a:pt x="2004" y="11968"/>
                  </a:cubicBezTo>
                  <a:cubicBezTo>
                    <a:pt x="1960" y="11979"/>
                    <a:pt x="1916" y="11987"/>
                    <a:pt x="1871" y="11987"/>
                  </a:cubicBezTo>
                  <a:cubicBezTo>
                    <a:pt x="1834" y="11987"/>
                    <a:pt x="1796" y="11982"/>
                    <a:pt x="1756" y="11968"/>
                  </a:cubicBezTo>
                  <a:cubicBezTo>
                    <a:pt x="1666" y="11938"/>
                    <a:pt x="1617" y="11849"/>
                    <a:pt x="1597" y="11770"/>
                  </a:cubicBezTo>
                  <a:cubicBezTo>
                    <a:pt x="1577" y="11691"/>
                    <a:pt x="1577" y="11611"/>
                    <a:pt x="1577" y="11532"/>
                  </a:cubicBezTo>
                  <a:cubicBezTo>
                    <a:pt x="1587" y="11215"/>
                    <a:pt x="1666" y="10907"/>
                    <a:pt x="1706" y="10590"/>
                  </a:cubicBezTo>
                  <a:cubicBezTo>
                    <a:pt x="1756" y="10283"/>
                    <a:pt x="1775" y="9955"/>
                    <a:pt x="1736" y="9638"/>
                  </a:cubicBezTo>
                  <a:cubicBezTo>
                    <a:pt x="1696" y="9321"/>
                    <a:pt x="1597" y="9013"/>
                    <a:pt x="1458" y="8726"/>
                  </a:cubicBezTo>
                  <a:cubicBezTo>
                    <a:pt x="1419" y="8666"/>
                    <a:pt x="1379" y="8597"/>
                    <a:pt x="1339" y="8528"/>
                  </a:cubicBezTo>
                  <a:cubicBezTo>
                    <a:pt x="1300" y="8458"/>
                    <a:pt x="1250" y="8399"/>
                    <a:pt x="1200" y="8329"/>
                  </a:cubicBezTo>
                  <a:cubicBezTo>
                    <a:pt x="1121" y="8200"/>
                    <a:pt x="1012" y="8091"/>
                    <a:pt x="913" y="7982"/>
                  </a:cubicBezTo>
                  <a:cubicBezTo>
                    <a:pt x="705" y="7754"/>
                    <a:pt x="486" y="7536"/>
                    <a:pt x="377" y="7258"/>
                  </a:cubicBezTo>
                  <a:cubicBezTo>
                    <a:pt x="358" y="7189"/>
                    <a:pt x="348" y="7110"/>
                    <a:pt x="377" y="7030"/>
                  </a:cubicBezTo>
                  <a:cubicBezTo>
                    <a:pt x="407" y="6951"/>
                    <a:pt x="477" y="6901"/>
                    <a:pt x="536" y="6882"/>
                  </a:cubicBezTo>
                  <a:cubicBezTo>
                    <a:pt x="675" y="6822"/>
                    <a:pt x="804" y="6822"/>
                    <a:pt x="923" y="6822"/>
                  </a:cubicBezTo>
                  <a:close/>
                  <a:moveTo>
                    <a:pt x="15657" y="0"/>
                  </a:moveTo>
                  <a:cubicBezTo>
                    <a:pt x="15617" y="0"/>
                    <a:pt x="15578" y="0"/>
                    <a:pt x="15538" y="10"/>
                  </a:cubicBezTo>
                  <a:lnTo>
                    <a:pt x="15350" y="10"/>
                  </a:lnTo>
                  <a:cubicBezTo>
                    <a:pt x="15320" y="20"/>
                    <a:pt x="15280" y="20"/>
                    <a:pt x="15240" y="20"/>
                  </a:cubicBezTo>
                  <a:cubicBezTo>
                    <a:pt x="15171" y="30"/>
                    <a:pt x="15112" y="40"/>
                    <a:pt x="15042" y="40"/>
                  </a:cubicBezTo>
                  <a:cubicBezTo>
                    <a:pt x="15012" y="50"/>
                    <a:pt x="14973" y="50"/>
                    <a:pt x="14943" y="50"/>
                  </a:cubicBezTo>
                  <a:cubicBezTo>
                    <a:pt x="14854" y="70"/>
                    <a:pt x="14755" y="80"/>
                    <a:pt x="14665" y="100"/>
                  </a:cubicBezTo>
                  <a:lnTo>
                    <a:pt x="14655" y="100"/>
                  </a:lnTo>
                  <a:cubicBezTo>
                    <a:pt x="14606" y="109"/>
                    <a:pt x="14566" y="119"/>
                    <a:pt x="14517" y="129"/>
                  </a:cubicBezTo>
                  <a:cubicBezTo>
                    <a:pt x="13565" y="328"/>
                    <a:pt x="12712" y="764"/>
                    <a:pt x="11988" y="1418"/>
                  </a:cubicBezTo>
                  <a:cubicBezTo>
                    <a:pt x="11800" y="1597"/>
                    <a:pt x="11621" y="1775"/>
                    <a:pt x="11453" y="1983"/>
                  </a:cubicBezTo>
                  <a:cubicBezTo>
                    <a:pt x="11393" y="2043"/>
                    <a:pt x="11344" y="2112"/>
                    <a:pt x="11284" y="2182"/>
                  </a:cubicBezTo>
                  <a:cubicBezTo>
                    <a:pt x="10640" y="3025"/>
                    <a:pt x="10392" y="3798"/>
                    <a:pt x="10382" y="3828"/>
                  </a:cubicBezTo>
                  <a:cubicBezTo>
                    <a:pt x="10362" y="3867"/>
                    <a:pt x="10362" y="3917"/>
                    <a:pt x="10362" y="3957"/>
                  </a:cubicBezTo>
                  <a:cubicBezTo>
                    <a:pt x="10372" y="4026"/>
                    <a:pt x="10402" y="4095"/>
                    <a:pt x="10451" y="4145"/>
                  </a:cubicBezTo>
                  <a:cubicBezTo>
                    <a:pt x="10481" y="4185"/>
                    <a:pt x="10531" y="4214"/>
                    <a:pt x="10570" y="4234"/>
                  </a:cubicBezTo>
                  <a:lnTo>
                    <a:pt x="10531" y="4254"/>
                  </a:lnTo>
                  <a:lnTo>
                    <a:pt x="10471" y="4284"/>
                  </a:lnTo>
                  <a:cubicBezTo>
                    <a:pt x="10461" y="4274"/>
                    <a:pt x="10461" y="4274"/>
                    <a:pt x="10451" y="4274"/>
                  </a:cubicBezTo>
                  <a:cubicBezTo>
                    <a:pt x="10432" y="4264"/>
                    <a:pt x="10402" y="4244"/>
                    <a:pt x="10372" y="4234"/>
                  </a:cubicBezTo>
                  <a:cubicBezTo>
                    <a:pt x="10362" y="4224"/>
                    <a:pt x="10352" y="4214"/>
                    <a:pt x="10342" y="4214"/>
                  </a:cubicBezTo>
                  <a:cubicBezTo>
                    <a:pt x="10313" y="4205"/>
                    <a:pt x="10293" y="4185"/>
                    <a:pt x="10263" y="4175"/>
                  </a:cubicBezTo>
                  <a:cubicBezTo>
                    <a:pt x="10253" y="4165"/>
                    <a:pt x="10233" y="4165"/>
                    <a:pt x="10213" y="4155"/>
                  </a:cubicBezTo>
                  <a:cubicBezTo>
                    <a:pt x="10194" y="4135"/>
                    <a:pt x="10164" y="4125"/>
                    <a:pt x="10134" y="4115"/>
                  </a:cubicBezTo>
                  <a:cubicBezTo>
                    <a:pt x="10114" y="4105"/>
                    <a:pt x="10094" y="4095"/>
                    <a:pt x="10075" y="4086"/>
                  </a:cubicBezTo>
                  <a:cubicBezTo>
                    <a:pt x="10055" y="4076"/>
                    <a:pt x="10025" y="4066"/>
                    <a:pt x="9995" y="4046"/>
                  </a:cubicBezTo>
                  <a:cubicBezTo>
                    <a:pt x="9975" y="4036"/>
                    <a:pt x="9956" y="4026"/>
                    <a:pt x="9936" y="4016"/>
                  </a:cubicBezTo>
                  <a:cubicBezTo>
                    <a:pt x="9906" y="4006"/>
                    <a:pt x="9876" y="3996"/>
                    <a:pt x="9847" y="3976"/>
                  </a:cubicBezTo>
                  <a:cubicBezTo>
                    <a:pt x="9817" y="3967"/>
                    <a:pt x="9797" y="3957"/>
                    <a:pt x="9777" y="3947"/>
                  </a:cubicBezTo>
                  <a:cubicBezTo>
                    <a:pt x="9737" y="3937"/>
                    <a:pt x="9708" y="3927"/>
                    <a:pt x="9678" y="3907"/>
                  </a:cubicBezTo>
                  <a:cubicBezTo>
                    <a:pt x="9658" y="3897"/>
                    <a:pt x="9628" y="3887"/>
                    <a:pt x="9609" y="3877"/>
                  </a:cubicBezTo>
                  <a:cubicBezTo>
                    <a:pt x="9569" y="3867"/>
                    <a:pt x="9539" y="3857"/>
                    <a:pt x="9500" y="3838"/>
                  </a:cubicBezTo>
                  <a:cubicBezTo>
                    <a:pt x="9480" y="3828"/>
                    <a:pt x="9450" y="3818"/>
                    <a:pt x="9430" y="3808"/>
                  </a:cubicBezTo>
                  <a:cubicBezTo>
                    <a:pt x="9390" y="3798"/>
                    <a:pt x="9351" y="3778"/>
                    <a:pt x="9311" y="3768"/>
                  </a:cubicBezTo>
                  <a:cubicBezTo>
                    <a:pt x="9291" y="3758"/>
                    <a:pt x="9271" y="3748"/>
                    <a:pt x="9242" y="3748"/>
                  </a:cubicBezTo>
                  <a:cubicBezTo>
                    <a:pt x="9182" y="3729"/>
                    <a:pt x="9123" y="3709"/>
                    <a:pt x="9063" y="3689"/>
                  </a:cubicBezTo>
                  <a:cubicBezTo>
                    <a:pt x="9043" y="3679"/>
                    <a:pt x="9033" y="3679"/>
                    <a:pt x="9014" y="3669"/>
                  </a:cubicBezTo>
                  <a:cubicBezTo>
                    <a:pt x="8964" y="3659"/>
                    <a:pt x="8924" y="3639"/>
                    <a:pt x="8875" y="3629"/>
                  </a:cubicBezTo>
                  <a:cubicBezTo>
                    <a:pt x="8855" y="3620"/>
                    <a:pt x="8825" y="3620"/>
                    <a:pt x="8805" y="3610"/>
                  </a:cubicBezTo>
                  <a:cubicBezTo>
                    <a:pt x="8766" y="3600"/>
                    <a:pt x="8726" y="3590"/>
                    <a:pt x="8686" y="3580"/>
                  </a:cubicBezTo>
                  <a:cubicBezTo>
                    <a:pt x="8657" y="3580"/>
                    <a:pt x="8637" y="3570"/>
                    <a:pt x="8607" y="3570"/>
                  </a:cubicBezTo>
                  <a:cubicBezTo>
                    <a:pt x="8577" y="3560"/>
                    <a:pt x="8538" y="3550"/>
                    <a:pt x="8498" y="3540"/>
                  </a:cubicBezTo>
                  <a:cubicBezTo>
                    <a:pt x="8478" y="3540"/>
                    <a:pt x="8448" y="3530"/>
                    <a:pt x="8419" y="3530"/>
                  </a:cubicBezTo>
                  <a:cubicBezTo>
                    <a:pt x="8389" y="3520"/>
                    <a:pt x="8349" y="3520"/>
                    <a:pt x="8320" y="3520"/>
                  </a:cubicBezTo>
                  <a:cubicBezTo>
                    <a:pt x="8290" y="3510"/>
                    <a:pt x="8260" y="3510"/>
                    <a:pt x="8240" y="3510"/>
                  </a:cubicBezTo>
                  <a:cubicBezTo>
                    <a:pt x="8201" y="3501"/>
                    <a:pt x="8171" y="3501"/>
                    <a:pt x="8131" y="3501"/>
                  </a:cubicBezTo>
                  <a:lnTo>
                    <a:pt x="7893" y="3501"/>
                  </a:lnTo>
                  <a:cubicBezTo>
                    <a:pt x="7844" y="3501"/>
                    <a:pt x="7794" y="3510"/>
                    <a:pt x="7735" y="3520"/>
                  </a:cubicBezTo>
                  <a:cubicBezTo>
                    <a:pt x="7705" y="3530"/>
                    <a:pt x="7665" y="3540"/>
                    <a:pt x="7635" y="3550"/>
                  </a:cubicBezTo>
                  <a:cubicBezTo>
                    <a:pt x="7596" y="3560"/>
                    <a:pt x="7556" y="3570"/>
                    <a:pt x="7526" y="3580"/>
                  </a:cubicBezTo>
                  <a:cubicBezTo>
                    <a:pt x="7209" y="3709"/>
                    <a:pt x="7001" y="3957"/>
                    <a:pt x="6941" y="4314"/>
                  </a:cubicBezTo>
                  <a:cubicBezTo>
                    <a:pt x="6793" y="5196"/>
                    <a:pt x="6128" y="5712"/>
                    <a:pt x="5642" y="6088"/>
                  </a:cubicBezTo>
                  <a:cubicBezTo>
                    <a:pt x="5494" y="6207"/>
                    <a:pt x="5355" y="6316"/>
                    <a:pt x="5256" y="6426"/>
                  </a:cubicBezTo>
                  <a:lnTo>
                    <a:pt x="5246" y="6426"/>
                  </a:lnTo>
                  <a:cubicBezTo>
                    <a:pt x="5216" y="6465"/>
                    <a:pt x="5186" y="6495"/>
                    <a:pt x="5157" y="6535"/>
                  </a:cubicBezTo>
                  <a:cubicBezTo>
                    <a:pt x="5147" y="6545"/>
                    <a:pt x="5137" y="6554"/>
                    <a:pt x="5137" y="6564"/>
                  </a:cubicBezTo>
                  <a:cubicBezTo>
                    <a:pt x="5117" y="6584"/>
                    <a:pt x="5097" y="6614"/>
                    <a:pt x="5087" y="6644"/>
                  </a:cubicBezTo>
                  <a:cubicBezTo>
                    <a:pt x="5077" y="6664"/>
                    <a:pt x="5067" y="6683"/>
                    <a:pt x="5057" y="6703"/>
                  </a:cubicBezTo>
                  <a:cubicBezTo>
                    <a:pt x="5008" y="6852"/>
                    <a:pt x="5048" y="6971"/>
                    <a:pt x="5087" y="7030"/>
                  </a:cubicBezTo>
                  <a:cubicBezTo>
                    <a:pt x="5087" y="7040"/>
                    <a:pt x="5087" y="7040"/>
                    <a:pt x="5097" y="7050"/>
                  </a:cubicBezTo>
                  <a:cubicBezTo>
                    <a:pt x="5097" y="7050"/>
                    <a:pt x="5097" y="7050"/>
                    <a:pt x="5097" y="7060"/>
                  </a:cubicBezTo>
                  <a:cubicBezTo>
                    <a:pt x="5107" y="7070"/>
                    <a:pt x="5117" y="7080"/>
                    <a:pt x="5127" y="7100"/>
                  </a:cubicBezTo>
                  <a:cubicBezTo>
                    <a:pt x="5117" y="7100"/>
                    <a:pt x="5097" y="7100"/>
                    <a:pt x="5087" y="7110"/>
                  </a:cubicBezTo>
                  <a:lnTo>
                    <a:pt x="5048" y="7110"/>
                  </a:lnTo>
                  <a:cubicBezTo>
                    <a:pt x="4998" y="7120"/>
                    <a:pt x="4938" y="7130"/>
                    <a:pt x="4889" y="7139"/>
                  </a:cubicBezTo>
                  <a:lnTo>
                    <a:pt x="4839" y="7139"/>
                  </a:lnTo>
                  <a:cubicBezTo>
                    <a:pt x="4800" y="7149"/>
                    <a:pt x="4770" y="7149"/>
                    <a:pt x="4730" y="7159"/>
                  </a:cubicBezTo>
                  <a:lnTo>
                    <a:pt x="4661" y="7159"/>
                  </a:lnTo>
                  <a:cubicBezTo>
                    <a:pt x="4631" y="7159"/>
                    <a:pt x="4601" y="7169"/>
                    <a:pt x="4581" y="7169"/>
                  </a:cubicBezTo>
                  <a:lnTo>
                    <a:pt x="4433" y="7169"/>
                  </a:lnTo>
                  <a:cubicBezTo>
                    <a:pt x="4363" y="7169"/>
                    <a:pt x="4294" y="7169"/>
                    <a:pt x="4234" y="7159"/>
                  </a:cubicBezTo>
                  <a:lnTo>
                    <a:pt x="4185" y="7159"/>
                  </a:lnTo>
                  <a:cubicBezTo>
                    <a:pt x="4125" y="7159"/>
                    <a:pt x="4066" y="7149"/>
                    <a:pt x="4006" y="7139"/>
                  </a:cubicBezTo>
                  <a:cubicBezTo>
                    <a:pt x="3947" y="7139"/>
                    <a:pt x="3887" y="7130"/>
                    <a:pt x="3828" y="7120"/>
                  </a:cubicBezTo>
                  <a:cubicBezTo>
                    <a:pt x="3808" y="7120"/>
                    <a:pt x="3798" y="7110"/>
                    <a:pt x="3778" y="7110"/>
                  </a:cubicBezTo>
                  <a:cubicBezTo>
                    <a:pt x="3729" y="7100"/>
                    <a:pt x="3669" y="7090"/>
                    <a:pt x="3620" y="7080"/>
                  </a:cubicBezTo>
                  <a:cubicBezTo>
                    <a:pt x="3560" y="7070"/>
                    <a:pt x="3511" y="7050"/>
                    <a:pt x="3451" y="7040"/>
                  </a:cubicBezTo>
                  <a:cubicBezTo>
                    <a:pt x="3441" y="7040"/>
                    <a:pt x="3431" y="7030"/>
                    <a:pt x="3411" y="7030"/>
                  </a:cubicBezTo>
                  <a:cubicBezTo>
                    <a:pt x="3362" y="7020"/>
                    <a:pt x="3312" y="7011"/>
                    <a:pt x="3273" y="6991"/>
                  </a:cubicBezTo>
                  <a:lnTo>
                    <a:pt x="3263" y="6991"/>
                  </a:lnTo>
                  <a:cubicBezTo>
                    <a:pt x="3213" y="6981"/>
                    <a:pt x="3164" y="6961"/>
                    <a:pt x="3124" y="6951"/>
                  </a:cubicBezTo>
                  <a:cubicBezTo>
                    <a:pt x="3104" y="6951"/>
                    <a:pt x="3094" y="6941"/>
                    <a:pt x="3084" y="6941"/>
                  </a:cubicBezTo>
                  <a:cubicBezTo>
                    <a:pt x="3045" y="6931"/>
                    <a:pt x="3005" y="6911"/>
                    <a:pt x="2965" y="6901"/>
                  </a:cubicBezTo>
                  <a:lnTo>
                    <a:pt x="2955" y="6901"/>
                  </a:lnTo>
                  <a:cubicBezTo>
                    <a:pt x="2836" y="6862"/>
                    <a:pt x="2717" y="6832"/>
                    <a:pt x="2608" y="6802"/>
                  </a:cubicBezTo>
                  <a:cubicBezTo>
                    <a:pt x="2549" y="6792"/>
                    <a:pt x="2489" y="6773"/>
                    <a:pt x="2430" y="6763"/>
                  </a:cubicBezTo>
                  <a:cubicBezTo>
                    <a:pt x="2420" y="6753"/>
                    <a:pt x="2410" y="6753"/>
                    <a:pt x="2390" y="6753"/>
                  </a:cubicBezTo>
                  <a:cubicBezTo>
                    <a:pt x="2331" y="6733"/>
                    <a:pt x="2271" y="6723"/>
                    <a:pt x="2202" y="6703"/>
                  </a:cubicBezTo>
                  <a:lnTo>
                    <a:pt x="2172" y="6703"/>
                  </a:lnTo>
                  <a:cubicBezTo>
                    <a:pt x="2113" y="6683"/>
                    <a:pt x="2053" y="6673"/>
                    <a:pt x="1994" y="6664"/>
                  </a:cubicBezTo>
                  <a:lnTo>
                    <a:pt x="1974" y="6654"/>
                  </a:lnTo>
                  <a:cubicBezTo>
                    <a:pt x="1914" y="6644"/>
                    <a:pt x="1845" y="6634"/>
                    <a:pt x="1785" y="6614"/>
                  </a:cubicBezTo>
                  <a:lnTo>
                    <a:pt x="1746" y="6614"/>
                  </a:lnTo>
                  <a:cubicBezTo>
                    <a:pt x="1468" y="6561"/>
                    <a:pt x="1195" y="6526"/>
                    <a:pt x="958" y="6526"/>
                  </a:cubicBezTo>
                  <a:cubicBezTo>
                    <a:pt x="840" y="6526"/>
                    <a:pt x="731" y="6535"/>
                    <a:pt x="635" y="6554"/>
                  </a:cubicBezTo>
                  <a:cubicBezTo>
                    <a:pt x="278" y="6614"/>
                    <a:pt x="149" y="6802"/>
                    <a:pt x="100" y="6961"/>
                  </a:cubicBezTo>
                  <a:cubicBezTo>
                    <a:pt x="1" y="7268"/>
                    <a:pt x="169" y="7615"/>
                    <a:pt x="655" y="8111"/>
                  </a:cubicBezTo>
                  <a:cubicBezTo>
                    <a:pt x="1676" y="9152"/>
                    <a:pt x="1518" y="10064"/>
                    <a:pt x="1379" y="10868"/>
                  </a:cubicBezTo>
                  <a:cubicBezTo>
                    <a:pt x="1339" y="11145"/>
                    <a:pt x="1290" y="11413"/>
                    <a:pt x="1300" y="11661"/>
                  </a:cubicBezTo>
                  <a:cubicBezTo>
                    <a:pt x="1309" y="11879"/>
                    <a:pt x="1389" y="12048"/>
                    <a:pt x="1528" y="12157"/>
                  </a:cubicBezTo>
                  <a:cubicBezTo>
                    <a:pt x="1599" y="12212"/>
                    <a:pt x="1708" y="12267"/>
                    <a:pt x="1865" y="12267"/>
                  </a:cubicBezTo>
                  <a:cubicBezTo>
                    <a:pt x="1905" y="12267"/>
                    <a:pt x="1947" y="12264"/>
                    <a:pt x="1994" y="12256"/>
                  </a:cubicBezTo>
                  <a:cubicBezTo>
                    <a:pt x="2182" y="12226"/>
                    <a:pt x="2410" y="12107"/>
                    <a:pt x="2638" y="11929"/>
                  </a:cubicBezTo>
                  <a:cubicBezTo>
                    <a:pt x="2688" y="11899"/>
                    <a:pt x="2737" y="11859"/>
                    <a:pt x="2787" y="11819"/>
                  </a:cubicBezTo>
                  <a:cubicBezTo>
                    <a:pt x="2886" y="11740"/>
                    <a:pt x="2975" y="11661"/>
                    <a:pt x="3074" y="11562"/>
                  </a:cubicBezTo>
                  <a:cubicBezTo>
                    <a:pt x="3124" y="11522"/>
                    <a:pt x="3174" y="11472"/>
                    <a:pt x="3223" y="11423"/>
                  </a:cubicBezTo>
                  <a:cubicBezTo>
                    <a:pt x="3322" y="11334"/>
                    <a:pt x="3411" y="11234"/>
                    <a:pt x="3511" y="11125"/>
                  </a:cubicBezTo>
                  <a:cubicBezTo>
                    <a:pt x="3649" y="10977"/>
                    <a:pt x="3788" y="10818"/>
                    <a:pt x="3917" y="10659"/>
                  </a:cubicBezTo>
                  <a:cubicBezTo>
                    <a:pt x="3996" y="10560"/>
                    <a:pt x="4086" y="10451"/>
                    <a:pt x="4155" y="10352"/>
                  </a:cubicBezTo>
                  <a:cubicBezTo>
                    <a:pt x="4373" y="10074"/>
                    <a:pt x="4611" y="9866"/>
                    <a:pt x="4879" y="9727"/>
                  </a:cubicBezTo>
                  <a:cubicBezTo>
                    <a:pt x="4938" y="9698"/>
                    <a:pt x="4988" y="9668"/>
                    <a:pt x="5048" y="9648"/>
                  </a:cubicBezTo>
                  <a:cubicBezTo>
                    <a:pt x="5157" y="9598"/>
                    <a:pt x="5276" y="9569"/>
                    <a:pt x="5395" y="9549"/>
                  </a:cubicBezTo>
                  <a:cubicBezTo>
                    <a:pt x="5424" y="9539"/>
                    <a:pt x="5454" y="9539"/>
                    <a:pt x="5494" y="9529"/>
                  </a:cubicBezTo>
                  <a:lnTo>
                    <a:pt x="5523" y="9529"/>
                  </a:lnTo>
                  <a:cubicBezTo>
                    <a:pt x="5543" y="9529"/>
                    <a:pt x="5563" y="9529"/>
                    <a:pt x="5583" y="9519"/>
                  </a:cubicBezTo>
                  <a:lnTo>
                    <a:pt x="5771" y="9519"/>
                  </a:lnTo>
                  <a:cubicBezTo>
                    <a:pt x="5771" y="9598"/>
                    <a:pt x="5781" y="9688"/>
                    <a:pt x="5801" y="9777"/>
                  </a:cubicBezTo>
                  <a:cubicBezTo>
                    <a:pt x="5811" y="9817"/>
                    <a:pt x="5821" y="9866"/>
                    <a:pt x="5831" y="9906"/>
                  </a:cubicBezTo>
                  <a:cubicBezTo>
                    <a:pt x="5890" y="10134"/>
                    <a:pt x="5989" y="10362"/>
                    <a:pt x="6148" y="10580"/>
                  </a:cubicBezTo>
                  <a:cubicBezTo>
                    <a:pt x="6406" y="10917"/>
                    <a:pt x="6822" y="11215"/>
                    <a:pt x="7457" y="11334"/>
                  </a:cubicBezTo>
                  <a:cubicBezTo>
                    <a:pt x="7526" y="11353"/>
                    <a:pt x="7606" y="11363"/>
                    <a:pt x="7675" y="11363"/>
                  </a:cubicBezTo>
                  <a:cubicBezTo>
                    <a:pt x="7675" y="11363"/>
                    <a:pt x="7685" y="11373"/>
                    <a:pt x="7685" y="11373"/>
                  </a:cubicBezTo>
                  <a:cubicBezTo>
                    <a:pt x="7754" y="11373"/>
                    <a:pt x="7824" y="11383"/>
                    <a:pt x="7893" y="11383"/>
                  </a:cubicBezTo>
                  <a:lnTo>
                    <a:pt x="7923" y="11383"/>
                  </a:lnTo>
                  <a:cubicBezTo>
                    <a:pt x="7973" y="11383"/>
                    <a:pt x="8012" y="11373"/>
                    <a:pt x="8062" y="11373"/>
                  </a:cubicBezTo>
                  <a:lnTo>
                    <a:pt x="8131" y="11373"/>
                  </a:lnTo>
                  <a:cubicBezTo>
                    <a:pt x="8211" y="11363"/>
                    <a:pt x="8280" y="11353"/>
                    <a:pt x="8349" y="11344"/>
                  </a:cubicBezTo>
                  <a:lnTo>
                    <a:pt x="8359" y="11344"/>
                  </a:lnTo>
                  <a:cubicBezTo>
                    <a:pt x="8726" y="11274"/>
                    <a:pt x="9053" y="11125"/>
                    <a:pt x="9331" y="10947"/>
                  </a:cubicBezTo>
                  <a:cubicBezTo>
                    <a:pt x="9381" y="10917"/>
                    <a:pt x="9420" y="10887"/>
                    <a:pt x="9470" y="10858"/>
                  </a:cubicBezTo>
                  <a:cubicBezTo>
                    <a:pt x="9866" y="10580"/>
                    <a:pt x="10154" y="10253"/>
                    <a:pt x="10313" y="10055"/>
                  </a:cubicBezTo>
                  <a:cubicBezTo>
                    <a:pt x="10382" y="10064"/>
                    <a:pt x="10461" y="10084"/>
                    <a:pt x="10541" y="10104"/>
                  </a:cubicBezTo>
                  <a:lnTo>
                    <a:pt x="10570" y="10104"/>
                  </a:lnTo>
                  <a:cubicBezTo>
                    <a:pt x="10650" y="10124"/>
                    <a:pt x="10719" y="10134"/>
                    <a:pt x="10798" y="10144"/>
                  </a:cubicBezTo>
                  <a:cubicBezTo>
                    <a:pt x="10808" y="10154"/>
                    <a:pt x="10828" y="10154"/>
                    <a:pt x="10838" y="10154"/>
                  </a:cubicBezTo>
                  <a:cubicBezTo>
                    <a:pt x="10917" y="10164"/>
                    <a:pt x="10997" y="10174"/>
                    <a:pt x="11066" y="10183"/>
                  </a:cubicBezTo>
                  <a:cubicBezTo>
                    <a:pt x="11086" y="10183"/>
                    <a:pt x="11096" y="10183"/>
                    <a:pt x="11106" y="10193"/>
                  </a:cubicBezTo>
                  <a:cubicBezTo>
                    <a:pt x="11175" y="10193"/>
                    <a:pt x="11255" y="10203"/>
                    <a:pt x="11334" y="10213"/>
                  </a:cubicBezTo>
                  <a:lnTo>
                    <a:pt x="11354" y="10213"/>
                  </a:lnTo>
                  <a:cubicBezTo>
                    <a:pt x="11433" y="10223"/>
                    <a:pt x="11512" y="10233"/>
                    <a:pt x="11592" y="10233"/>
                  </a:cubicBezTo>
                  <a:lnTo>
                    <a:pt x="11631" y="10233"/>
                  </a:lnTo>
                  <a:cubicBezTo>
                    <a:pt x="11711" y="10243"/>
                    <a:pt x="11790" y="10243"/>
                    <a:pt x="11869" y="10253"/>
                  </a:cubicBezTo>
                  <a:lnTo>
                    <a:pt x="11909" y="10253"/>
                  </a:lnTo>
                  <a:cubicBezTo>
                    <a:pt x="11988" y="10253"/>
                    <a:pt x="12077" y="10253"/>
                    <a:pt x="12157" y="10263"/>
                  </a:cubicBezTo>
                  <a:lnTo>
                    <a:pt x="12603" y="10263"/>
                  </a:lnTo>
                  <a:cubicBezTo>
                    <a:pt x="12662" y="10263"/>
                    <a:pt x="12712" y="10263"/>
                    <a:pt x="12772" y="10253"/>
                  </a:cubicBezTo>
                  <a:lnTo>
                    <a:pt x="12990" y="10253"/>
                  </a:lnTo>
                  <a:cubicBezTo>
                    <a:pt x="13019" y="10253"/>
                    <a:pt x="13059" y="10253"/>
                    <a:pt x="13089" y="10243"/>
                  </a:cubicBezTo>
                  <a:lnTo>
                    <a:pt x="13248" y="10243"/>
                  </a:lnTo>
                  <a:cubicBezTo>
                    <a:pt x="13267" y="10243"/>
                    <a:pt x="13287" y="10233"/>
                    <a:pt x="13307" y="10233"/>
                  </a:cubicBezTo>
                  <a:lnTo>
                    <a:pt x="13396" y="10233"/>
                  </a:lnTo>
                  <a:cubicBezTo>
                    <a:pt x="13416" y="10233"/>
                    <a:pt x="13446" y="10233"/>
                    <a:pt x="13466" y="10223"/>
                  </a:cubicBezTo>
                  <a:lnTo>
                    <a:pt x="13555" y="10223"/>
                  </a:lnTo>
                  <a:cubicBezTo>
                    <a:pt x="13575" y="10223"/>
                    <a:pt x="13595" y="10223"/>
                    <a:pt x="13614" y="10213"/>
                  </a:cubicBezTo>
                  <a:lnTo>
                    <a:pt x="13714" y="10213"/>
                  </a:lnTo>
                  <a:cubicBezTo>
                    <a:pt x="13723" y="10213"/>
                    <a:pt x="13743" y="10203"/>
                    <a:pt x="13753" y="10203"/>
                  </a:cubicBezTo>
                  <a:cubicBezTo>
                    <a:pt x="13803" y="10203"/>
                    <a:pt x="13842" y="10203"/>
                    <a:pt x="13892" y="10193"/>
                  </a:cubicBezTo>
                  <a:lnTo>
                    <a:pt x="13942" y="10193"/>
                  </a:lnTo>
                  <a:cubicBezTo>
                    <a:pt x="13971" y="10193"/>
                    <a:pt x="14001" y="10183"/>
                    <a:pt x="14021" y="10183"/>
                  </a:cubicBezTo>
                  <a:lnTo>
                    <a:pt x="14080" y="10183"/>
                  </a:lnTo>
                  <a:cubicBezTo>
                    <a:pt x="14100" y="10174"/>
                    <a:pt x="14130" y="10174"/>
                    <a:pt x="14150" y="10174"/>
                  </a:cubicBezTo>
                  <a:cubicBezTo>
                    <a:pt x="14170" y="10174"/>
                    <a:pt x="14189" y="10164"/>
                    <a:pt x="14209" y="10164"/>
                  </a:cubicBezTo>
                  <a:lnTo>
                    <a:pt x="14279" y="10164"/>
                  </a:lnTo>
                  <a:cubicBezTo>
                    <a:pt x="14299" y="10154"/>
                    <a:pt x="14318" y="10154"/>
                    <a:pt x="14328" y="10154"/>
                  </a:cubicBezTo>
                  <a:cubicBezTo>
                    <a:pt x="14358" y="10154"/>
                    <a:pt x="14378" y="10154"/>
                    <a:pt x="14398" y="10144"/>
                  </a:cubicBezTo>
                  <a:lnTo>
                    <a:pt x="14447" y="10144"/>
                  </a:lnTo>
                  <a:cubicBezTo>
                    <a:pt x="14467" y="10134"/>
                    <a:pt x="14487" y="10134"/>
                    <a:pt x="14507" y="10134"/>
                  </a:cubicBezTo>
                  <a:cubicBezTo>
                    <a:pt x="14527" y="10134"/>
                    <a:pt x="14536" y="10134"/>
                    <a:pt x="14556" y="10124"/>
                  </a:cubicBezTo>
                  <a:lnTo>
                    <a:pt x="14616" y="10124"/>
                  </a:lnTo>
                  <a:cubicBezTo>
                    <a:pt x="14626" y="10124"/>
                    <a:pt x="14646" y="10114"/>
                    <a:pt x="14655" y="10114"/>
                  </a:cubicBezTo>
                  <a:cubicBezTo>
                    <a:pt x="14685" y="10114"/>
                    <a:pt x="14705" y="10114"/>
                    <a:pt x="14725" y="10104"/>
                  </a:cubicBezTo>
                  <a:lnTo>
                    <a:pt x="14755" y="10104"/>
                  </a:lnTo>
                  <a:cubicBezTo>
                    <a:pt x="14725" y="10283"/>
                    <a:pt x="14705" y="10491"/>
                    <a:pt x="14705" y="10709"/>
                  </a:cubicBezTo>
                  <a:cubicBezTo>
                    <a:pt x="14705" y="10828"/>
                    <a:pt x="14715" y="10947"/>
                    <a:pt x="14735" y="11056"/>
                  </a:cubicBezTo>
                  <a:cubicBezTo>
                    <a:pt x="14755" y="11135"/>
                    <a:pt x="14765" y="11205"/>
                    <a:pt x="14794" y="11284"/>
                  </a:cubicBezTo>
                  <a:cubicBezTo>
                    <a:pt x="14804" y="11314"/>
                    <a:pt x="14814" y="11344"/>
                    <a:pt x="14824" y="11383"/>
                  </a:cubicBezTo>
                  <a:cubicBezTo>
                    <a:pt x="14874" y="11482"/>
                    <a:pt x="14933" y="11582"/>
                    <a:pt x="15003" y="11671"/>
                  </a:cubicBezTo>
                  <a:cubicBezTo>
                    <a:pt x="15022" y="11681"/>
                    <a:pt x="15032" y="11691"/>
                    <a:pt x="15052" y="11710"/>
                  </a:cubicBezTo>
                  <a:cubicBezTo>
                    <a:pt x="15052" y="11710"/>
                    <a:pt x="15052" y="11710"/>
                    <a:pt x="15062" y="11720"/>
                  </a:cubicBezTo>
                  <a:cubicBezTo>
                    <a:pt x="15072" y="11730"/>
                    <a:pt x="15092" y="11750"/>
                    <a:pt x="15112" y="11760"/>
                  </a:cubicBezTo>
                  <a:cubicBezTo>
                    <a:pt x="15112" y="11760"/>
                    <a:pt x="15112" y="11760"/>
                    <a:pt x="15121" y="11770"/>
                  </a:cubicBezTo>
                  <a:cubicBezTo>
                    <a:pt x="15131" y="11780"/>
                    <a:pt x="15151" y="11790"/>
                    <a:pt x="15171" y="11810"/>
                  </a:cubicBezTo>
                  <a:lnTo>
                    <a:pt x="15181" y="11810"/>
                  </a:lnTo>
                  <a:cubicBezTo>
                    <a:pt x="15201" y="11819"/>
                    <a:pt x="15221" y="11829"/>
                    <a:pt x="15240" y="11849"/>
                  </a:cubicBezTo>
                  <a:lnTo>
                    <a:pt x="15260" y="11849"/>
                  </a:lnTo>
                  <a:cubicBezTo>
                    <a:pt x="15280" y="11859"/>
                    <a:pt x="15310" y="11869"/>
                    <a:pt x="15330" y="11879"/>
                  </a:cubicBezTo>
                  <a:cubicBezTo>
                    <a:pt x="15340" y="11879"/>
                    <a:pt x="15340" y="11889"/>
                    <a:pt x="15350" y="11889"/>
                  </a:cubicBezTo>
                  <a:cubicBezTo>
                    <a:pt x="15369" y="11899"/>
                    <a:pt x="15399" y="11899"/>
                    <a:pt x="15419" y="11909"/>
                  </a:cubicBezTo>
                  <a:lnTo>
                    <a:pt x="15439" y="11909"/>
                  </a:lnTo>
                  <a:cubicBezTo>
                    <a:pt x="15459" y="11919"/>
                    <a:pt x="15498" y="11919"/>
                    <a:pt x="15528" y="11929"/>
                  </a:cubicBezTo>
                  <a:lnTo>
                    <a:pt x="15548" y="11929"/>
                  </a:lnTo>
                  <a:cubicBezTo>
                    <a:pt x="15578" y="11929"/>
                    <a:pt x="15607" y="11938"/>
                    <a:pt x="15647" y="11938"/>
                  </a:cubicBezTo>
                  <a:lnTo>
                    <a:pt x="15657" y="11938"/>
                  </a:lnTo>
                  <a:cubicBezTo>
                    <a:pt x="15687" y="11938"/>
                    <a:pt x="15716" y="11929"/>
                    <a:pt x="15746" y="11929"/>
                  </a:cubicBezTo>
                  <a:lnTo>
                    <a:pt x="15776" y="11929"/>
                  </a:lnTo>
                  <a:cubicBezTo>
                    <a:pt x="15806" y="11929"/>
                    <a:pt x="15845" y="11919"/>
                    <a:pt x="15875" y="11909"/>
                  </a:cubicBezTo>
                  <a:lnTo>
                    <a:pt x="15885" y="11909"/>
                  </a:lnTo>
                  <a:cubicBezTo>
                    <a:pt x="16262" y="11839"/>
                    <a:pt x="16619" y="11601"/>
                    <a:pt x="16936" y="11284"/>
                  </a:cubicBezTo>
                  <a:cubicBezTo>
                    <a:pt x="16966" y="11244"/>
                    <a:pt x="17005" y="11205"/>
                    <a:pt x="17035" y="11175"/>
                  </a:cubicBezTo>
                  <a:cubicBezTo>
                    <a:pt x="17075" y="11125"/>
                    <a:pt x="17114" y="11086"/>
                    <a:pt x="17154" y="11046"/>
                  </a:cubicBezTo>
                  <a:cubicBezTo>
                    <a:pt x="17184" y="10997"/>
                    <a:pt x="17224" y="10947"/>
                    <a:pt x="17263" y="10907"/>
                  </a:cubicBezTo>
                  <a:cubicBezTo>
                    <a:pt x="17283" y="10878"/>
                    <a:pt x="17293" y="10858"/>
                    <a:pt x="17313" y="10838"/>
                  </a:cubicBezTo>
                  <a:cubicBezTo>
                    <a:pt x="17650" y="10392"/>
                    <a:pt x="17928" y="9886"/>
                    <a:pt x="18106" y="9519"/>
                  </a:cubicBezTo>
                  <a:cubicBezTo>
                    <a:pt x="18185" y="9351"/>
                    <a:pt x="18245" y="9212"/>
                    <a:pt x="18284" y="9113"/>
                  </a:cubicBezTo>
                  <a:cubicBezTo>
                    <a:pt x="18374" y="9073"/>
                    <a:pt x="18473" y="9033"/>
                    <a:pt x="18582" y="8994"/>
                  </a:cubicBezTo>
                  <a:cubicBezTo>
                    <a:pt x="19365" y="8676"/>
                    <a:pt x="20555" y="8111"/>
                    <a:pt x="21666" y="7506"/>
                  </a:cubicBezTo>
                  <a:cubicBezTo>
                    <a:pt x="21904" y="7377"/>
                    <a:pt x="22122" y="7258"/>
                    <a:pt x="22320" y="7139"/>
                  </a:cubicBezTo>
                  <a:cubicBezTo>
                    <a:pt x="22449" y="7060"/>
                    <a:pt x="22568" y="6991"/>
                    <a:pt x="22687" y="6921"/>
                  </a:cubicBezTo>
                  <a:cubicBezTo>
                    <a:pt x="22806" y="6842"/>
                    <a:pt x="22915" y="6773"/>
                    <a:pt x="23014" y="6713"/>
                  </a:cubicBezTo>
                  <a:cubicBezTo>
                    <a:pt x="23064" y="6683"/>
                    <a:pt x="23113" y="6644"/>
                    <a:pt x="23153" y="6614"/>
                  </a:cubicBezTo>
                  <a:cubicBezTo>
                    <a:pt x="23252" y="6554"/>
                    <a:pt x="23331" y="6495"/>
                    <a:pt x="23411" y="6435"/>
                  </a:cubicBezTo>
                  <a:cubicBezTo>
                    <a:pt x="23450" y="6406"/>
                    <a:pt x="23490" y="6376"/>
                    <a:pt x="23530" y="6356"/>
                  </a:cubicBezTo>
                  <a:cubicBezTo>
                    <a:pt x="24303" y="5781"/>
                    <a:pt x="24382" y="5494"/>
                    <a:pt x="24422" y="5365"/>
                  </a:cubicBezTo>
                  <a:cubicBezTo>
                    <a:pt x="24541" y="4998"/>
                    <a:pt x="24363" y="4641"/>
                    <a:pt x="23906" y="4304"/>
                  </a:cubicBezTo>
                  <a:cubicBezTo>
                    <a:pt x="23867" y="4284"/>
                    <a:pt x="23837" y="4254"/>
                    <a:pt x="23797" y="4234"/>
                  </a:cubicBezTo>
                  <a:cubicBezTo>
                    <a:pt x="23768" y="4214"/>
                    <a:pt x="23728" y="4185"/>
                    <a:pt x="23688" y="4165"/>
                  </a:cubicBezTo>
                  <a:cubicBezTo>
                    <a:pt x="23242" y="3897"/>
                    <a:pt x="22657" y="3659"/>
                    <a:pt x="22092" y="3431"/>
                  </a:cubicBezTo>
                  <a:cubicBezTo>
                    <a:pt x="21676" y="3263"/>
                    <a:pt x="21249" y="3094"/>
                    <a:pt x="20972" y="2935"/>
                  </a:cubicBezTo>
                  <a:cubicBezTo>
                    <a:pt x="20952" y="2925"/>
                    <a:pt x="20932" y="2916"/>
                    <a:pt x="20902" y="2906"/>
                  </a:cubicBezTo>
                  <a:cubicBezTo>
                    <a:pt x="20843" y="2866"/>
                    <a:pt x="20793" y="2826"/>
                    <a:pt x="20743" y="2797"/>
                  </a:cubicBezTo>
                  <a:cubicBezTo>
                    <a:pt x="20585" y="2658"/>
                    <a:pt x="20387" y="2539"/>
                    <a:pt x="20178" y="2430"/>
                  </a:cubicBezTo>
                  <a:cubicBezTo>
                    <a:pt x="20129" y="2410"/>
                    <a:pt x="20079" y="2380"/>
                    <a:pt x="20020" y="2360"/>
                  </a:cubicBezTo>
                  <a:cubicBezTo>
                    <a:pt x="19921" y="2311"/>
                    <a:pt x="19811" y="2271"/>
                    <a:pt x="19702" y="2231"/>
                  </a:cubicBezTo>
                  <a:cubicBezTo>
                    <a:pt x="19494" y="2152"/>
                    <a:pt x="19286" y="2093"/>
                    <a:pt x="19098" y="2043"/>
                  </a:cubicBezTo>
                  <a:cubicBezTo>
                    <a:pt x="18869" y="1974"/>
                    <a:pt x="18671" y="1934"/>
                    <a:pt x="18542" y="1914"/>
                  </a:cubicBezTo>
                  <a:lnTo>
                    <a:pt x="17442" y="288"/>
                  </a:lnTo>
                  <a:cubicBezTo>
                    <a:pt x="17392" y="209"/>
                    <a:pt x="17323" y="169"/>
                    <a:pt x="17233" y="149"/>
                  </a:cubicBezTo>
                  <a:cubicBezTo>
                    <a:pt x="16857" y="70"/>
                    <a:pt x="16490" y="30"/>
                    <a:pt x="16123" y="10"/>
                  </a:cubicBezTo>
                  <a:lnTo>
                    <a:pt x="16034" y="10"/>
                  </a:lnTo>
                  <a:cubicBezTo>
                    <a:pt x="15964" y="0"/>
                    <a:pt x="15895" y="0"/>
                    <a:pt x="15825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" name="Google Shape;6100;p52">
              <a:extLst>
                <a:ext uri="{FF2B5EF4-FFF2-40B4-BE49-F238E27FC236}">
                  <a16:creationId xmlns:a16="http://schemas.microsoft.com/office/drawing/2014/main" id="{828C8763-ED80-2487-DC60-5B19561689E4}"/>
                </a:ext>
              </a:extLst>
            </p:cNvPr>
            <p:cNvSpPr/>
            <p:nvPr/>
          </p:nvSpPr>
          <p:spPr>
            <a:xfrm flipH="1">
              <a:off x="4117184" y="3072697"/>
              <a:ext cx="2399165" cy="1199320"/>
            </a:xfrm>
            <a:custGeom>
              <a:avLst/>
              <a:gdLst/>
              <a:ahLst/>
              <a:cxnLst/>
              <a:rect l="l" t="t" r="r" b="b"/>
              <a:pathLst>
                <a:path w="24542" h="12268" extrusionOk="0">
                  <a:moveTo>
                    <a:pt x="15768" y="275"/>
                  </a:moveTo>
                  <a:cubicBezTo>
                    <a:pt x="15910" y="275"/>
                    <a:pt x="16046" y="290"/>
                    <a:pt x="16182" y="298"/>
                  </a:cubicBezTo>
                  <a:cubicBezTo>
                    <a:pt x="16351" y="298"/>
                    <a:pt x="16520" y="328"/>
                    <a:pt x="16678" y="347"/>
                  </a:cubicBezTo>
                  <a:cubicBezTo>
                    <a:pt x="16847" y="367"/>
                    <a:pt x="17015" y="407"/>
                    <a:pt x="17184" y="427"/>
                  </a:cubicBezTo>
                  <a:lnTo>
                    <a:pt x="17194" y="437"/>
                  </a:lnTo>
                  <a:lnTo>
                    <a:pt x="17204" y="447"/>
                  </a:lnTo>
                  <a:lnTo>
                    <a:pt x="17779" y="1329"/>
                  </a:lnTo>
                  <a:lnTo>
                    <a:pt x="18354" y="2212"/>
                  </a:lnTo>
                  <a:lnTo>
                    <a:pt x="17749" y="1349"/>
                  </a:lnTo>
                  <a:lnTo>
                    <a:pt x="17154" y="496"/>
                  </a:lnTo>
                  <a:cubicBezTo>
                    <a:pt x="16995" y="476"/>
                    <a:pt x="16837" y="447"/>
                    <a:pt x="16668" y="427"/>
                  </a:cubicBezTo>
                  <a:cubicBezTo>
                    <a:pt x="16510" y="417"/>
                    <a:pt x="16341" y="387"/>
                    <a:pt x="16173" y="387"/>
                  </a:cubicBezTo>
                  <a:cubicBezTo>
                    <a:pt x="16053" y="380"/>
                    <a:pt x="15934" y="373"/>
                    <a:pt x="15818" y="373"/>
                  </a:cubicBezTo>
                  <a:cubicBezTo>
                    <a:pt x="15771" y="373"/>
                    <a:pt x="15723" y="374"/>
                    <a:pt x="15677" y="377"/>
                  </a:cubicBezTo>
                  <a:cubicBezTo>
                    <a:pt x="15588" y="377"/>
                    <a:pt x="15508" y="377"/>
                    <a:pt x="15419" y="387"/>
                  </a:cubicBezTo>
                  <a:lnTo>
                    <a:pt x="15171" y="407"/>
                  </a:lnTo>
                  <a:cubicBezTo>
                    <a:pt x="15092" y="407"/>
                    <a:pt x="15012" y="427"/>
                    <a:pt x="14923" y="437"/>
                  </a:cubicBezTo>
                  <a:cubicBezTo>
                    <a:pt x="14844" y="447"/>
                    <a:pt x="14765" y="466"/>
                    <a:pt x="14675" y="476"/>
                  </a:cubicBezTo>
                  <a:cubicBezTo>
                    <a:pt x="14517" y="516"/>
                    <a:pt x="14358" y="546"/>
                    <a:pt x="14199" y="595"/>
                  </a:cubicBezTo>
                  <a:cubicBezTo>
                    <a:pt x="14031" y="645"/>
                    <a:pt x="13882" y="704"/>
                    <a:pt x="13723" y="754"/>
                  </a:cubicBezTo>
                  <a:cubicBezTo>
                    <a:pt x="13575" y="823"/>
                    <a:pt x="13416" y="893"/>
                    <a:pt x="13267" y="972"/>
                  </a:cubicBezTo>
                  <a:cubicBezTo>
                    <a:pt x="13198" y="1002"/>
                    <a:pt x="13129" y="1051"/>
                    <a:pt x="13059" y="1091"/>
                  </a:cubicBezTo>
                  <a:cubicBezTo>
                    <a:pt x="12980" y="1131"/>
                    <a:pt x="12910" y="1180"/>
                    <a:pt x="12841" y="1220"/>
                  </a:cubicBezTo>
                  <a:cubicBezTo>
                    <a:pt x="12702" y="1319"/>
                    <a:pt x="12573" y="1418"/>
                    <a:pt x="12444" y="1517"/>
                  </a:cubicBezTo>
                  <a:lnTo>
                    <a:pt x="12246" y="1686"/>
                  </a:lnTo>
                  <a:lnTo>
                    <a:pt x="12068" y="1855"/>
                  </a:lnTo>
                  <a:lnTo>
                    <a:pt x="11889" y="2033"/>
                  </a:lnTo>
                  <a:lnTo>
                    <a:pt x="11721" y="2221"/>
                  </a:lnTo>
                  <a:lnTo>
                    <a:pt x="11562" y="2410"/>
                  </a:lnTo>
                  <a:lnTo>
                    <a:pt x="11413" y="2608"/>
                  </a:lnTo>
                  <a:cubicBezTo>
                    <a:pt x="11324" y="2747"/>
                    <a:pt x="11225" y="2886"/>
                    <a:pt x="11136" y="3025"/>
                  </a:cubicBezTo>
                  <a:cubicBezTo>
                    <a:pt x="11046" y="3173"/>
                    <a:pt x="10967" y="3322"/>
                    <a:pt x="10898" y="3471"/>
                  </a:cubicBezTo>
                  <a:cubicBezTo>
                    <a:pt x="10818" y="3620"/>
                    <a:pt x="10749" y="3768"/>
                    <a:pt x="10689" y="3927"/>
                  </a:cubicBezTo>
                  <a:cubicBezTo>
                    <a:pt x="10788" y="3610"/>
                    <a:pt x="10937" y="3302"/>
                    <a:pt x="11096" y="3005"/>
                  </a:cubicBezTo>
                  <a:cubicBezTo>
                    <a:pt x="11185" y="2856"/>
                    <a:pt x="11274" y="2717"/>
                    <a:pt x="11364" y="2578"/>
                  </a:cubicBezTo>
                  <a:lnTo>
                    <a:pt x="11512" y="2370"/>
                  </a:lnTo>
                  <a:lnTo>
                    <a:pt x="11671" y="2172"/>
                  </a:lnTo>
                  <a:lnTo>
                    <a:pt x="11840" y="1974"/>
                  </a:lnTo>
                  <a:lnTo>
                    <a:pt x="12008" y="1795"/>
                  </a:lnTo>
                  <a:lnTo>
                    <a:pt x="12187" y="1617"/>
                  </a:lnTo>
                  <a:lnTo>
                    <a:pt x="12385" y="1448"/>
                  </a:lnTo>
                  <a:cubicBezTo>
                    <a:pt x="12514" y="1339"/>
                    <a:pt x="12653" y="1240"/>
                    <a:pt x="12791" y="1141"/>
                  </a:cubicBezTo>
                  <a:cubicBezTo>
                    <a:pt x="12861" y="1091"/>
                    <a:pt x="12930" y="1051"/>
                    <a:pt x="13000" y="1012"/>
                  </a:cubicBezTo>
                  <a:cubicBezTo>
                    <a:pt x="13079" y="962"/>
                    <a:pt x="13148" y="923"/>
                    <a:pt x="13228" y="883"/>
                  </a:cubicBezTo>
                  <a:cubicBezTo>
                    <a:pt x="13376" y="794"/>
                    <a:pt x="13525" y="734"/>
                    <a:pt x="13684" y="665"/>
                  </a:cubicBezTo>
                  <a:cubicBezTo>
                    <a:pt x="13842" y="605"/>
                    <a:pt x="14001" y="536"/>
                    <a:pt x="14170" y="496"/>
                  </a:cubicBezTo>
                  <a:cubicBezTo>
                    <a:pt x="14328" y="447"/>
                    <a:pt x="14497" y="417"/>
                    <a:pt x="14655" y="377"/>
                  </a:cubicBezTo>
                  <a:cubicBezTo>
                    <a:pt x="14745" y="357"/>
                    <a:pt x="14824" y="347"/>
                    <a:pt x="14913" y="338"/>
                  </a:cubicBezTo>
                  <a:cubicBezTo>
                    <a:pt x="14993" y="328"/>
                    <a:pt x="15082" y="308"/>
                    <a:pt x="15161" y="308"/>
                  </a:cubicBezTo>
                  <a:lnTo>
                    <a:pt x="15419" y="288"/>
                  </a:lnTo>
                  <a:cubicBezTo>
                    <a:pt x="15498" y="278"/>
                    <a:pt x="15588" y="278"/>
                    <a:pt x="15667" y="278"/>
                  </a:cubicBezTo>
                  <a:cubicBezTo>
                    <a:pt x="15701" y="276"/>
                    <a:pt x="15735" y="275"/>
                    <a:pt x="15768" y="275"/>
                  </a:cubicBezTo>
                  <a:close/>
                  <a:moveTo>
                    <a:pt x="21319" y="4234"/>
                  </a:moveTo>
                  <a:cubicBezTo>
                    <a:pt x="21319" y="4234"/>
                    <a:pt x="21328" y="4254"/>
                    <a:pt x="21338" y="4284"/>
                  </a:cubicBezTo>
                  <a:cubicBezTo>
                    <a:pt x="21348" y="4314"/>
                    <a:pt x="21378" y="4333"/>
                    <a:pt x="21408" y="4363"/>
                  </a:cubicBezTo>
                  <a:cubicBezTo>
                    <a:pt x="21428" y="4383"/>
                    <a:pt x="21467" y="4413"/>
                    <a:pt x="21487" y="4423"/>
                  </a:cubicBezTo>
                  <a:cubicBezTo>
                    <a:pt x="21517" y="4442"/>
                    <a:pt x="21537" y="4452"/>
                    <a:pt x="21537" y="4452"/>
                  </a:cubicBezTo>
                  <a:cubicBezTo>
                    <a:pt x="21537" y="4452"/>
                    <a:pt x="21528" y="4457"/>
                    <a:pt x="21510" y="4457"/>
                  </a:cubicBezTo>
                  <a:cubicBezTo>
                    <a:pt x="21501" y="4457"/>
                    <a:pt x="21490" y="4456"/>
                    <a:pt x="21477" y="4452"/>
                  </a:cubicBezTo>
                  <a:cubicBezTo>
                    <a:pt x="21467" y="4452"/>
                    <a:pt x="21447" y="4452"/>
                    <a:pt x="21428" y="4442"/>
                  </a:cubicBezTo>
                  <a:cubicBezTo>
                    <a:pt x="21408" y="4433"/>
                    <a:pt x="21388" y="4423"/>
                    <a:pt x="21368" y="4403"/>
                  </a:cubicBezTo>
                  <a:cubicBezTo>
                    <a:pt x="21328" y="4373"/>
                    <a:pt x="21309" y="4324"/>
                    <a:pt x="21309" y="4294"/>
                  </a:cubicBezTo>
                  <a:cubicBezTo>
                    <a:pt x="21309" y="4254"/>
                    <a:pt x="21319" y="4234"/>
                    <a:pt x="21319" y="4234"/>
                  </a:cubicBezTo>
                  <a:close/>
                  <a:moveTo>
                    <a:pt x="21460" y="4025"/>
                  </a:moveTo>
                  <a:cubicBezTo>
                    <a:pt x="21494" y="4025"/>
                    <a:pt x="21524" y="4030"/>
                    <a:pt x="21547" y="4036"/>
                  </a:cubicBezTo>
                  <a:cubicBezTo>
                    <a:pt x="21566" y="4036"/>
                    <a:pt x="21586" y="4036"/>
                    <a:pt x="21596" y="4046"/>
                  </a:cubicBezTo>
                  <a:lnTo>
                    <a:pt x="21547" y="4046"/>
                  </a:lnTo>
                  <a:cubicBezTo>
                    <a:pt x="21507" y="4046"/>
                    <a:pt x="21447" y="4056"/>
                    <a:pt x="21398" y="4086"/>
                  </a:cubicBezTo>
                  <a:cubicBezTo>
                    <a:pt x="21368" y="4095"/>
                    <a:pt x="21338" y="4115"/>
                    <a:pt x="21309" y="4135"/>
                  </a:cubicBezTo>
                  <a:cubicBezTo>
                    <a:pt x="21289" y="4155"/>
                    <a:pt x="21259" y="4195"/>
                    <a:pt x="21259" y="4214"/>
                  </a:cubicBezTo>
                  <a:cubicBezTo>
                    <a:pt x="21249" y="4254"/>
                    <a:pt x="21249" y="4284"/>
                    <a:pt x="21259" y="4324"/>
                  </a:cubicBezTo>
                  <a:cubicBezTo>
                    <a:pt x="21279" y="4353"/>
                    <a:pt x="21299" y="4393"/>
                    <a:pt x="21328" y="4413"/>
                  </a:cubicBezTo>
                  <a:cubicBezTo>
                    <a:pt x="21358" y="4442"/>
                    <a:pt x="21398" y="4462"/>
                    <a:pt x="21438" y="4482"/>
                  </a:cubicBezTo>
                  <a:cubicBezTo>
                    <a:pt x="21457" y="4482"/>
                    <a:pt x="21477" y="4492"/>
                    <a:pt x="21487" y="4502"/>
                  </a:cubicBezTo>
                  <a:cubicBezTo>
                    <a:pt x="21507" y="4502"/>
                    <a:pt x="21527" y="4512"/>
                    <a:pt x="21547" y="4512"/>
                  </a:cubicBezTo>
                  <a:cubicBezTo>
                    <a:pt x="21579" y="4516"/>
                    <a:pt x="21612" y="4518"/>
                    <a:pt x="21644" y="4518"/>
                  </a:cubicBezTo>
                  <a:cubicBezTo>
                    <a:pt x="21688" y="4518"/>
                    <a:pt x="21730" y="4514"/>
                    <a:pt x="21765" y="4502"/>
                  </a:cubicBezTo>
                  <a:cubicBezTo>
                    <a:pt x="21824" y="4472"/>
                    <a:pt x="21864" y="4442"/>
                    <a:pt x="21884" y="4413"/>
                  </a:cubicBezTo>
                  <a:cubicBezTo>
                    <a:pt x="21904" y="4383"/>
                    <a:pt x="21913" y="4353"/>
                    <a:pt x="21914" y="4353"/>
                  </a:cubicBezTo>
                  <a:lnTo>
                    <a:pt x="21914" y="4353"/>
                  </a:lnTo>
                  <a:cubicBezTo>
                    <a:pt x="21914" y="4353"/>
                    <a:pt x="21913" y="4383"/>
                    <a:pt x="21904" y="4423"/>
                  </a:cubicBezTo>
                  <a:cubicBezTo>
                    <a:pt x="21884" y="4452"/>
                    <a:pt x="21844" y="4512"/>
                    <a:pt x="21785" y="4542"/>
                  </a:cubicBezTo>
                  <a:cubicBezTo>
                    <a:pt x="21731" y="4570"/>
                    <a:pt x="21663" y="4587"/>
                    <a:pt x="21589" y="4587"/>
                  </a:cubicBezTo>
                  <a:cubicBezTo>
                    <a:pt x="21485" y="4587"/>
                    <a:pt x="21372" y="4554"/>
                    <a:pt x="21279" y="4472"/>
                  </a:cubicBezTo>
                  <a:cubicBezTo>
                    <a:pt x="21239" y="4442"/>
                    <a:pt x="21210" y="4403"/>
                    <a:pt x="21190" y="4353"/>
                  </a:cubicBezTo>
                  <a:cubicBezTo>
                    <a:pt x="21170" y="4304"/>
                    <a:pt x="21170" y="4244"/>
                    <a:pt x="21190" y="4205"/>
                  </a:cubicBezTo>
                  <a:cubicBezTo>
                    <a:pt x="21210" y="4145"/>
                    <a:pt x="21239" y="4115"/>
                    <a:pt x="21269" y="4086"/>
                  </a:cubicBezTo>
                  <a:cubicBezTo>
                    <a:pt x="21309" y="4066"/>
                    <a:pt x="21348" y="4046"/>
                    <a:pt x="21378" y="4036"/>
                  </a:cubicBezTo>
                  <a:cubicBezTo>
                    <a:pt x="21407" y="4028"/>
                    <a:pt x="21435" y="4025"/>
                    <a:pt x="21460" y="4025"/>
                  </a:cubicBezTo>
                  <a:close/>
                  <a:moveTo>
                    <a:pt x="8015" y="3772"/>
                  </a:moveTo>
                  <a:cubicBezTo>
                    <a:pt x="8182" y="3772"/>
                    <a:pt x="8343" y="3797"/>
                    <a:pt x="8498" y="3828"/>
                  </a:cubicBezTo>
                  <a:cubicBezTo>
                    <a:pt x="8885" y="3907"/>
                    <a:pt x="9232" y="4046"/>
                    <a:pt x="9519" y="4165"/>
                  </a:cubicBezTo>
                  <a:cubicBezTo>
                    <a:pt x="9807" y="4284"/>
                    <a:pt x="10035" y="4413"/>
                    <a:pt x="10203" y="4502"/>
                  </a:cubicBezTo>
                  <a:cubicBezTo>
                    <a:pt x="10362" y="4581"/>
                    <a:pt x="10451" y="4641"/>
                    <a:pt x="10451" y="4641"/>
                  </a:cubicBezTo>
                  <a:cubicBezTo>
                    <a:pt x="10451" y="4641"/>
                    <a:pt x="10362" y="4591"/>
                    <a:pt x="10194" y="4512"/>
                  </a:cubicBezTo>
                  <a:cubicBezTo>
                    <a:pt x="10025" y="4442"/>
                    <a:pt x="9787" y="4333"/>
                    <a:pt x="9500" y="4224"/>
                  </a:cubicBezTo>
                  <a:cubicBezTo>
                    <a:pt x="9202" y="4105"/>
                    <a:pt x="8855" y="3986"/>
                    <a:pt x="8478" y="3917"/>
                  </a:cubicBezTo>
                  <a:cubicBezTo>
                    <a:pt x="8340" y="3888"/>
                    <a:pt x="8192" y="3870"/>
                    <a:pt x="8044" y="3870"/>
                  </a:cubicBezTo>
                  <a:cubicBezTo>
                    <a:pt x="7990" y="3870"/>
                    <a:pt x="7936" y="3872"/>
                    <a:pt x="7883" y="3877"/>
                  </a:cubicBezTo>
                  <a:cubicBezTo>
                    <a:pt x="7695" y="3897"/>
                    <a:pt x="7497" y="3976"/>
                    <a:pt x="7397" y="4145"/>
                  </a:cubicBezTo>
                  <a:cubicBezTo>
                    <a:pt x="7388" y="4165"/>
                    <a:pt x="7378" y="4185"/>
                    <a:pt x="7368" y="4205"/>
                  </a:cubicBezTo>
                  <a:cubicBezTo>
                    <a:pt x="7358" y="4224"/>
                    <a:pt x="7348" y="4244"/>
                    <a:pt x="7338" y="4274"/>
                  </a:cubicBezTo>
                  <a:lnTo>
                    <a:pt x="7318" y="4343"/>
                  </a:lnTo>
                  <a:lnTo>
                    <a:pt x="7308" y="4383"/>
                  </a:lnTo>
                  <a:lnTo>
                    <a:pt x="7308" y="4423"/>
                  </a:lnTo>
                  <a:cubicBezTo>
                    <a:pt x="7278" y="4522"/>
                    <a:pt x="7259" y="4631"/>
                    <a:pt x="7229" y="4730"/>
                  </a:cubicBezTo>
                  <a:cubicBezTo>
                    <a:pt x="7209" y="4780"/>
                    <a:pt x="7189" y="4829"/>
                    <a:pt x="7169" y="4879"/>
                  </a:cubicBezTo>
                  <a:cubicBezTo>
                    <a:pt x="7150" y="4918"/>
                    <a:pt x="7130" y="4968"/>
                    <a:pt x="7110" y="5018"/>
                  </a:cubicBezTo>
                  <a:cubicBezTo>
                    <a:pt x="7090" y="5067"/>
                    <a:pt x="7070" y="5107"/>
                    <a:pt x="7041" y="5156"/>
                  </a:cubicBezTo>
                  <a:cubicBezTo>
                    <a:pt x="7011" y="5196"/>
                    <a:pt x="6991" y="5246"/>
                    <a:pt x="6961" y="5285"/>
                  </a:cubicBezTo>
                  <a:cubicBezTo>
                    <a:pt x="6852" y="5454"/>
                    <a:pt x="6733" y="5603"/>
                    <a:pt x="6604" y="5731"/>
                  </a:cubicBezTo>
                  <a:cubicBezTo>
                    <a:pt x="6485" y="5860"/>
                    <a:pt x="6346" y="5979"/>
                    <a:pt x="6227" y="6079"/>
                  </a:cubicBezTo>
                  <a:cubicBezTo>
                    <a:pt x="5989" y="6277"/>
                    <a:pt x="5771" y="6426"/>
                    <a:pt x="5623" y="6535"/>
                  </a:cubicBezTo>
                  <a:cubicBezTo>
                    <a:pt x="5553" y="6594"/>
                    <a:pt x="5494" y="6644"/>
                    <a:pt x="5464" y="6673"/>
                  </a:cubicBezTo>
                  <a:cubicBezTo>
                    <a:pt x="5494" y="6634"/>
                    <a:pt x="5543" y="6584"/>
                    <a:pt x="5613" y="6525"/>
                  </a:cubicBezTo>
                  <a:cubicBezTo>
                    <a:pt x="5752" y="6396"/>
                    <a:pt x="5960" y="6237"/>
                    <a:pt x="6188" y="6029"/>
                  </a:cubicBezTo>
                  <a:cubicBezTo>
                    <a:pt x="6307" y="5930"/>
                    <a:pt x="6436" y="5811"/>
                    <a:pt x="6545" y="5682"/>
                  </a:cubicBezTo>
                  <a:cubicBezTo>
                    <a:pt x="6674" y="5553"/>
                    <a:pt x="6783" y="5394"/>
                    <a:pt x="6882" y="5236"/>
                  </a:cubicBezTo>
                  <a:cubicBezTo>
                    <a:pt x="6912" y="5196"/>
                    <a:pt x="6931" y="5146"/>
                    <a:pt x="6951" y="5107"/>
                  </a:cubicBezTo>
                  <a:cubicBezTo>
                    <a:pt x="6981" y="5067"/>
                    <a:pt x="7001" y="5018"/>
                    <a:pt x="7021" y="4978"/>
                  </a:cubicBezTo>
                  <a:cubicBezTo>
                    <a:pt x="7041" y="4928"/>
                    <a:pt x="7060" y="4889"/>
                    <a:pt x="7080" y="4839"/>
                  </a:cubicBezTo>
                  <a:cubicBezTo>
                    <a:pt x="7100" y="4790"/>
                    <a:pt x="7110" y="4740"/>
                    <a:pt x="7130" y="4700"/>
                  </a:cubicBezTo>
                  <a:cubicBezTo>
                    <a:pt x="7159" y="4601"/>
                    <a:pt x="7179" y="4502"/>
                    <a:pt x="7199" y="4403"/>
                  </a:cubicBezTo>
                  <a:lnTo>
                    <a:pt x="7239" y="4244"/>
                  </a:lnTo>
                  <a:cubicBezTo>
                    <a:pt x="7249" y="4214"/>
                    <a:pt x="7259" y="4195"/>
                    <a:pt x="7269" y="4165"/>
                  </a:cubicBezTo>
                  <a:cubicBezTo>
                    <a:pt x="7278" y="4135"/>
                    <a:pt x="7288" y="4105"/>
                    <a:pt x="7308" y="4086"/>
                  </a:cubicBezTo>
                  <a:cubicBezTo>
                    <a:pt x="7368" y="3986"/>
                    <a:pt x="7457" y="3907"/>
                    <a:pt x="7556" y="3857"/>
                  </a:cubicBezTo>
                  <a:cubicBezTo>
                    <a:pt x="7665" y="3808"/>
                    <a:pt x="7774" y="3788"/>
                    <a:pt x="7873" y="3778"/>
                  </a:cubicBezTo>
                  <a:cubicBezTo>
                    <a:pt x="7921" y="3774"/>
                    <a:pt x="7969" y="3772"/>
                    <a:pt x="8015" y="3772"/>
                  </a:cubicBezTo>
                  <a:close/>
                  <a:moveTo>
                    <a:pt x="5464" y="6673"/>
                  </a:moveTo>
                  <a:cubicBezTo>
                    <a:pt x="5434" y="6713"/>
                    <a:pt x="5414" y="6733"/>
                    <a:pt x="5414" y="6733"/>
                  </a:cubicBezTo>
                  <a:cubicBezTo>
                    <a:pt x="5414" y="6733"/>
                    <a:pt x="5424" y="6713"/>
                    <a:pt x="5464" y="6673"/>
                  </a:cubicBezTo>
                  <a:close/>
                  <a:moveTo>
                    <a:pt x="18384" y="2410"/>
                  </a:moveTo>
                  <a:lnTo>
                    <a:pt x="18384" y="2410"/>
                  </a:lnTo>
                  <a:cubicBezTo>
                    <a:pt x="18384" y="2410"/>
                    <a:pt x="18195" y="2450"/>
                    <a:pt x="17858" y="2529"/>
                  </a:cubicBezTo>
                  <a:cubicBezTo>
                    <a:pt x="17690" y="2559"/>
                    <a:pt x="17491" y="2618"/>
                    <a:pt x="17263" y="2678"/>
                  </a:cubicBezTo>
                  <a:cubicBezTo>
                    <a:pt x="17154" y="2707"/>
                    <a:pt x="17025" y="2737"/>
                    <a:pt x="16906" y="2777"/>
                  </a:cubicBezTo>
                  <a:cubicBezTo>
                    <a:pt x="16777" y="2806"/>
                    <a:pt x="16639" y="2846"/>
                    <a:pt x="16500" y="2896"/>
                  </a:cubicBezTo>
                  <a:cubicBezTo>
                    <a:pt x="16222" y="2965"/>
                    <a:pt x="15925" y="3074"/>
                    <a:pt x="15607" y="3173"/>
                  </a:cubicBezTo>
                  <a:cubicBezTo>
                    <a:pt x="15449" y="3223"/>
                    <a:pt x="15290" y="3272"/>
                    <a:pt x="15121" y="3332"/>
                  </a:cubicBezTo>
                  <a:cubicBezTo>
                    <a:pt x="14953" y="3391"/>
                    <a:pt x="14784" y="3451"/>
                    <a:pt x="14616" y="3510"/>
                  </a:cubicBezTo>
                  <a:cubicBezTo>
                    <a:pt x="14279" y="3629"/>
                    <a:pt x="13922" y="3758"/>
                    <a:pt x="13565" y="3897"/>
                  </a:cubicBezTo>
                  <a:cubicBezTo>
                    <a:pt x="13208" y="4026"/>
                    <a:pt x="12841" y="4165"/>
                    <a:pt x="12484" y="4314"/>
                  </a:cubicBezTo>
                  <a:cubicBezTo>
                    <a:pt x="12127" y="4452"/>
                    <a:pt x="11760" y="4591"/>
                    <a:pt x="11413" y="4740"/>
                  </a:cubicBezTo>
                  <a:cubicBezTo>
                    <a:pt x="11056" y="4889"/>
                    <a:pt x="10709" y="5027"/>
                    <a:pt x="10372" y="5166"/>
                  </a:cubicBezTo>
                  <a:cubicBezTo>
                    <a:pt x="10045" y="5315"/>
                    <a:pt x="9718" y="5444"/>
                    <a:pt x="9410" y="5583"/>
                  </a:cubicBezTo>
                  <a:cubicBezTo>
                    <a:pt x="9103" y="5712"/>
                    <a:pt x="8815" y="5841"/>
                    <a:pt x="8548" y="5960"/>
                  </a:cubicBezTo>
                  <a:cubicBezTo>
                    <a:pt x="8280" y="6079"/>
                    <a:pt x="8042" y="6188"/>
                    <a:pt x="7824" y="6287"/>
                  </a:cubicBezTo>
                  <a:cubicBezTo>
                    <a:pt x="7606" y="6386"/>
                    <a:pt x="7417" y="6465"/>
                    <a:pt x="7269" y="6535"/>
                  </a:cubicBezTo>
                  <a:cubicBezTo>
                    <a:pt x="6961" y="6683"/>
                    <a:pt x="6783" y="6763"/>
                    <a:pt x="6783" y="6763"/>
                  </a:cubicBezTo>
                  <a:cubicBezTo>
                    <a:pt x="6783" y="6763"/>
                    <a:pt x="6822" y="6743"/>
                    <a:pt x="6902" y="6693"/>
                  </a:cubicBezTo>
                  <a:cubicBezTo>
                    <a:pt x="6981" y="6644"/>
                    <a:pt x="7090" y="6574"/>
                    <a:pt x="7239" y="6485"/>
                  </a:cubicBezTo>
                  <a:cubicBezTo>
                    <a:pt x="7378" y="6396"/>
                    <a:pt x="7556" y="6287"/>
                    <a:pt x="7764" y="6168"/>
                  </a:cubicBezTo>
                  <a:cubicBezTo>
                    <a:pt x="7973" y="6059"/>
                    <a:pt x="8211" y="5920"/>
                    <a:pt x="8468" y="5791"/>
                  </a:cubicBezTo>
                  <a:cubicBezTo>
                    <a:pt x="8597" y="5722"/>
                    <a:pt x="8736" y="5652"/>
                    <a:pt x="8875" y="5583"/>
                  </a:cubicBezTo>
                  <a:cubicBezTo>
                    <a:pt x="9014" y="5503"/>
                    <a:pt x="9162" y="5434"/>
                    <a:pt x="9311" y="5365"/>
                  </a:cubicBezTo>
                  <a:cubicBezTo>
                    <a:pt x="9609" y="5216"/>
                    <a:pt x="9926" y="5057"/>
                    <a:pt x="10263" y="4909"/>
                  </a:cubicBezTo>
                  <a:cubicBezTo>
                    <a:pt x="10590" y="4760"/>
                    <a:pt x="10937" y="4601"/>
                    <a:pt x="11294" y="4452"/>
                  </a:cubicBezTo>
                  <a:cubicBezTo>
                    <a:pt x="11641" y="4304"/>
                    <a:pt x="11998" y="4155"/>
                    <a:pt x="12365" y="4006"/>
                  </a:cubicBezTo>
                  <a:cubicBezTo>
                    <a:pt x="12732" y="3867"/>
                    <a:pt x="13099" y="3729"/>
                    <a:pt x="13456" y="3600"/>
                  </a:cubicBezTo>
                  <a:cubicBezTo>
                    <a:pt x="13634" y="3530"/>
                    <a:pt x="13813" y="3471"/>
                    <a:pt x="13991" y="3411"/>
                  </a:cubicBezTo>
                  <a:cubicBezTo>
                    <a:pt x="14170" y="3352"/>
                    <a:pt x="14348" y="3292"/>
                    <a:pt x="14527" y="3243"/>
                  </a:cubicBezTo>
                  <a:cubicBezTo>
                    <a:pt x="14874" y="3134"/>
                    <a:pt x="15211" y="3025"/>
                    <a:pt x="15538" y="2935"/>
                  </a:cubicBezTo>
                  <a:cubicBezTo>
                    <a:pt x="15865" y="2856"/>
                    <a:pt x="16163" y="2767"/>
                    <a:pt x="16450" y="2707"/>
                  </a:cubicBezTo>
                  <a:cubicBezTo>
                    <a:pt x="16599" y="2678"/>
                    <a:pt x="16738" y="2648"/>
                    <a:pt x="16867" y="2618"/>
                  </a:cubicBezTo>
                  <a:cubicBezTo>
                    <a:pt x="16995" y="2598"/>
                    <a:pt x="17124" y="2578"/>
                    <a:pt x="17233" y="2559"/>
                  </a:cubicBezTo>
                  <a:cubicBezTo>
                    <a:pt x="17471" y="2519"/>
                    <a:pt x="17680" y="2479"/>
                    <a:pt x="17848" y="2459"/>
                  </a:cubicBezTo>
                  <a:cubicBezTo>
                    <a:pt x="18185" y="2430"/>
                    <a:pt x="18384" y="2410"/>
                    <a:pt x="18384" y="2410"/>
                  </a:cubicBezTo>
                  <a:close/>
                  <a:moveTo>
                    <a:pt x="18972" y="3186"/>
                  </a:moveTo>
                  <a:cubicBezTo>
                    <a:pt x="19053" y="3186"/>
                    <a:pt x="19131" y="3189"/>
                    <a:pt x="19207" y="3193"/>
                  </a:cubicBezTo>
                  <a:cubicBezTo>
                    <a:pt x="19544" y="3213"/>
                    <a:pt x="19831" y="3282"/>
                    <a:pt x="20059" y="3342"/>
                  </a:cubicBezTo>
                  <a:cubicBezTo>
                    <a:pt x="20287" y="3401"/>
                    <a:pt x="20466" y="3461"/>
                    <a:pt x="20585" y="3510"/>
                  </a:cubicBezTo>
                  <a:cubicBezTo>
                    <a:pt x="20704" y="3550"/>
                    <a:pt x="20763" y="3580"/>
                    <a:pt x="20763" y="3580"/>
                  </a:cubicBezTo>
                  <a:cubicBezTo>
                    <a:pt x="20763" y="3580"/>
                    <a:pt x="20694" y="3560"/>
                    <a:pt x="20575" y="3530"/>
                  </a:cubicBezTo>
                  <a:cubicBezTo>
                    <a:pt x="20456" y="3510"/>
                    <a:pt x="20268" y="3471"/>
                    <a:pt x="20040" y="3441"/>
                  </a:cubicBezTo>
                  <a:cubicBezTo>
                    <a:pt x="19852" y="3417"/>
                    <a:pt x="19624" y="3399"/>
                    <a:pt x="19372" y="3399"/>
                  </a:cubicBezTo>
                  <a:cubicBezTo>
                    <a:pt x="19318" y="3399"/>
                    <a:pt x="19263" y="3400"/>
                    <a:pt x="19207" y="3401"/>
                  </a:cubicBezTo>
                  <a:cubicBezTo>
                    <a:pt x="18889" y="3411"/>
                    <a:pt x="18532" y="3471"/>
                    <a:pt x="18156" y="3580"/>
                  </a:cubicBezTo>
                  <a:cubicBezTo>
                    <a:pt x="17858" y="3669"/>
                    <a:pt x="17551" y="3808"/>
                    <a:pt x="17233" y="3957"/>
                  </a:cubicBezTo>
                  <a:cubicBezTo>
                    <a:pt x="17847" y="3720"/>
                    <a:pt x="18423" y="3582"/>
                    <a:pt x="19054" y="3582"/>
                  </a:cubicBezTo>
                  <a:cubicBezTo>
                    <a:pt x="19586" y="3582"/>
                    <a:pt x="20157" y="3680"/>
                    <a:pt x="20823" y="3897"/>
                  </a:cubicBezTo>
                  <a:cubicBezTo>
                    <a:pt x="20952" y="3937"/>
                    <a:pt x="21071" y="3967"/>
                    <a:pt x="21190" y="3996"/>
                  </a:cubicBezTo>
                  <a:cubicBezTo>
                    <a:pt x="21120" y="4056"/>
                    <a:pt x="21071" y="4135"/>
                    <a:pt x="21051" y="4224"/>
                  </a:cubicBezTo>
                  <a:cubicBezTo>
                    <a:pt x="21031" y="4333"/>
                    <a:pt x="21071" y="4442"/>
                    <a:pt x="21160" y="4542"/>
                  </a:cubicBezTo>
                  <a:cubicBezTo>
                    <a:pt x="21239" y="4631"/>
                    <a:pt x="21348" y="4690"/>
                    <a:pt x="21487" y="4710"/>
                  </a:cubicBezTo>
                  <a:cubicBezTo>
                    <a:pt x="21522" y="4720"/>
                    <a:pt x="21559" y="4725"/>
                    <a:pt x="21595" y="4725"/>
                  </a:cubicBezTo>
                  <a:cubicBezTo>
                    <a:pt x="21631" y="4725"/>
                    <a:pt x="21666" y="4720"/>
                    <a:pt x="21695" y="4710"/>
                  </a:cubicBezTo>
                  <a:cubicBezTo>
                    <a:pt x="21884" y="4680"/>
                    <a:pt x="22032" y="4561"/>
                    <a:pt x="22062" y="4403"/>
                  </a:cubicBezTo>
                  <a:cubicBezTo>
                    <a:pt x="22072" y="4324"/>
                    <a:pt x="22052" y="4244"/>
                    <a:pt x="22023" y="4175"/>
                  </a:cubicBezTo>
                  <a:lnTo>
                    <a:pt x="22023" y="4175"/>
                  </a:lnTo>
                  <a:cubicBezTo>
                    <a:pt x="22300" y="4224"/>
                    <a:pt x="22548" y="4274"/>
                    <a:pt x="22766" y="4343"/>
                  </a:cubicBezTo>
                  <a:cubicBezTo>
                    <a:pt x="23312" y="4542"/>
                    <a:pt x="23678" y="4819"/>
                    <a:pt x="23887" y="5018"/>
                  </a:cubicBezTo>
                  <a:cubicBezTo>
                    <a:pt x="23857" y="5027"/>
                    <a:pt x="23827" y="5037"/>
                    <a:pt x="23797" y="5047"/>
                  </a:cubicBezTo>
                  <a:cubicBezTo>
                    <a:pt x="23728" y="5067"/>
                    <a:pt x="23669" y="5097"/>
                    <a:pt x="23599" y="5127"/>
                  </a:cubicBezTo>
                  <a:cubicBezTo>
                    <a:pt x="23520" y="5146"/>
                    <a:pt x="23450" y="5186"/>
                    <a:pt x="23371" y="5216"/>
                  </a:cubicBezTo>
                  <a:cubicBezTo>
                    <a:pt x="23302" y="5256"/>
                    <a:pt x="23222" y="5285"/>
                    <a:pt x="23143" y="5335"/>
                  </a:cubicBezTo>
                  <a:cubicBezTo>
                    <a:pt x="23074" y="5375"/>
                    <a:pt x="22994" y="5424"/>
                    <a:pt x="22925" y="5474"/>
                  </a:cubicBezTo>
                  <a:cubicBezTo>
                    <a:pt x="22786" y="5563"/>
                    <a:pt x="22647" y="5662"/>
                    <a:pt x="22518" y="5741"/>
                  </a:cubicBezTo>
                  <a:cubicBezTo>
                    <a:pt x="22380" y="5821"/>
                    <a:pt x="22251" y="5880"/>
                    <a:pt x="22132" y="5930"/>
                  </a:cubicBezTo>
                  <a:cubicBezTo>
                    <a:pt x="22023" y="5979"/>
                    <a:pt x="21923" y="6019"/>
                    <a:pt x="21854" y="6039"/>
                  </a:cubicBezTo>
                  <a:cubicBezTo>
                    <a:pt x="21785" y="6069"/>
                    <a:pt x="21745" y="6079"/>
                    <a:pt x="21745" y="6079"/>
                  </a:cubicBezTo>
                  <a:cubicBezTo>
                    <a:pt x="21745" y="6079"/>
                    <a:pt x="21785" y="6069"/>
                    <a:pt x="21854" y="6059"/>
                  </a:cubicBezTo>
                  <a:cubicBezTo>
                    <a:pt x="21933" y="6049"/>
                    <a:pt x="22032" y="6029"/>
                    <a:pt x="22161" y="5999"/>
                  </a:cubicBezTo>
                  <a:cubicBezTo>
                    <a:pt x="22280" y="5969"/>
                    <a:pt x="22429" y="5930"/>
                    <a:pt x="22578" y="5860"/>
                  </a:cubicBezTo>
                  <a:cubicBezTo>
                    <a:pt x="22727" y="5811"/>
                    <a:pt x="22885" y="5731"/>
                    <a:pt x="23034" y="5662"/>
                  </a:cubicBezTo>
                  <a:cubicBezTo>
                    <a:pt x="23103" y="5622"/>
                    <a:pt x="23183" y="5593"/>
                    <a:pt x="23252" y="5563"/>
                  </a:cubicBezTo>
                  <a:cubicBezTo>
                    <a:pt x="23331" y="5533"/>
                    <a:pt x="23411" y="5513"/>
                    <a:pt x="23480" y="5494"/>
                  </a:cubicBezTo>
                  <a:cubicBezTo>
                    <a:pt x="23550" y="5474"/>
                    <a:pt x="23619" y="5454"/>
                    <a:pt x="23688" y="5444"/>
                  </a:cubicBezTo>
                  <a:cubicBezTo>
                    <a:pt x="23758" y="5424"/>
                    <a:pt x="23817" y="5414"/>
                    <a:pt x="23887" y="5404"/>
                  </a:cubicBezTo>
                  <a:lnTo>
                    <a:pt x="23906" y="5404"/>
                  </a:lnTo>
                  <a:cubicBezTo>
                    <a:pt x="23510" y="5642"/>
                    <a:pt x="22588" y="6178"/>
                    <a:pt x="21408" y="6773"/>
                  </a:cubicBezTo>
                  <a:cubicBezTo>
                    <a:pt x="21338" y="6783"/>
                    <a:pt x="21269" y="6792"/>
                    <a:pt x="21180" y="6802"/>
                  </a:cubicBezTo>
                  <a:lnTo>
                    <a:pt x="21031" y="6802"/>
                  </a:lnTo>
                  <a:cubicBezTo>
                    <a:pt x="20998" y="6802"/>
                    <a:pt x="20961" y="6807"/>
                    <a:pt x="20925" y="6807"/>
                  </a:cubicBezTo>
                  <a:cubicBezTo>
                    <a:pt x="20907" y="6807"/>
                    <a:pt x="20889" y="6806"/>
                    <a:pt x="20872" y="6802"/>
                  </a:cubicBezTo>
                  <a:cubicBezTo>
                    <a:pt x="20813" y="6802"/>
                    <a:pt x="20753" y="6802"/>
                    <a:pt x="20694" y="6792"/>
                  </a:cubicBezTo>
                  <a:cubicBezTo>
                    <a:pt x="20634" y="6783"/>
                    <a:pt x="20565" y="6773"/>
                    <a:pt x="20506" y="6773"/>
                  </a:cubicBezTo>
                  <a:cubicBezTo>
                    <a:pt x="20377" y="6743"/>
                    <a:pt x="20238" y="6713"/>
                    <a:pt x="20109" y="6664"/>
                  </a:cubicBezTo>
                  <a:cubicBezTo>
                    <a:pt x="19980" y="6614"/>
                    <a:pt x="19851" y="6545"/>
                    <a:pt x="19712" y="6475"/>
                  </a:cubicBezTo>
                  <a:cubicBezTo>
                    <a:pt x="19593" y="6396"/>
                    <a:pt x="19464" y="6297"/>
                    <a:pt x="19345" y="6198"/>
                  </a:cubicBezTo>
                  <a:cubicBezTo>
                    <a:pt x="19236" y="6088"/>
                    <a:pt x="19127" y="5979"/>
                    <a:pt x="19018" y="5850"/>
                  </a:cubicBezTo>
                  <a:cubicBezTo>
                    <a:pt x="18909" y="5722"/>
                    <a:pt x="18770" y="5612"/>
                    <a:pt x="18632" y="5533"/>
                  </a:cubicBezTo>
                  <a:cubicBezTo>
                    <a:pt x="18354" y="5365"/>
                    <a:pt x="18076" y="5275"/>
                    <a:pt x="17828" y="5226"/>
                  </a:cubicBezTo>
                  <a:cubicBezTo>
                    <a:pt x="17590" y="5166"/>
                    <a:pt x="17382" y="5146"/>
                    <a:pt x="17243" y="5137"/>
                  </a:cubicBezTo>
                  <a:cubicBezTo>
                    <a:pt x="17095" y="5127"/>
                    <a:pt x="17015" y="5127"/>
                    <a:pt x="17015" y="5127"/>
                  </a:cubicBezTo>
                  <a:lnTo>
                    <a:pt x="17015" y="5127"/>
                  </a:lnTo>
                  <a:cubicBezTo>
                    <a:pt x="17015" y="5127"/>
                    <a:pt x="17095" y="5137"/>
                    <a:pt x="17233" y="5156"/>
                  </a:cubicBezTo>
                  <a:cubicBezTo>
                    <a:pt x="17382" y="5186"/>
                    <a:pt x="17581" y="5226"/>
                    <a:pt x="17809" y="5305"/>
                  </a:cubicBezTo>
                  <a:cubicBezTo>
                    <a:pt x="18037" y="5384"/>
                    <a:pt x="18304" y="5503"/>
                    <a:pt x="18532" y="5682"/>
                  </a:cubicBezTo>
                  <a:cubicBezTo>
                    <a:pt x="18651" y="5771"/>
                    <a:pt x="18751" y="5870"/>
                    <a:pt x="18840" y="5999"/>
                  </a:cubicBezTo>
                  <a:cubicBezTo>
                    <a:pt x="18929" y="6128"/>
                    <a:pt x="19038" y="6267"/>
                    <a:pt x="19157" y="6386"/>
                  </a:cubicBezTo>
                  <a:cubicBezTo>
                    <a:pt x="19266" y="6515"/>
                    <a:pt x="19395" y="6634"/>
                    <a:pt x="19534" y="6743"/>
                  </a:cubicBezTo>
                  <a:cubicBezTo>
                    <a:pt x="19673" y="6842"/>
                    <a:pt x="19811" y="6941"/>
                    <a:pt x="19960" y="7011"/>
                  </a:cubicBezTo>
                  <a:cubicBezTo>
                    <a:pt x="20109" y="7080"/>
                    <a:pt x="20268" y="7130"/>
                    <a:pt x="20406" y="7179"/>
                  </a:cubicBezTo>
                  <a:cubicBezTo>
                    <a:pt x="20446" y="7189"/>
                    <a:pt x="20486" y="7199"/>
                    <a:pt x="20525" y="7209"/>
                  </a:cubicBezTo>
                  <a:cubicBezTo>
                    <a:pt x="19107" y="7873"/>
                    <a:pt x="17452" y="8547"/>
                    <a:pt x="15935" y="8885"/>
                  </a:cubicBezTo>
                  <a:cubicBezTo>
                    <a:pt x="14963" y="9096"/>
                    <a:pt x="13907" y="9167"/>
                    <a:pt x="12848" y="9167"/>
                  </a:cubicBezTo>
                  <a:cubicBezTo>
                    <a:pt x="12318" y="9167"/>
                    <a:pt x="11787" y="9149"/>
                    <a:pt x="11264" y="9123"/>
                  </a:cubicBezTo>
                  <a:cubicBezTo>
                    <a:pt x="11383" y="9123"/>
                    <a:pt x="11502" y="9123"/>
                    <a:pt x="11611" y="9113"/>
                  </a:cubicBezTo>
                  <a:cubicBezTo>
                    <a:pt x="13099" y="9073"/>
                    <a:pt x="14556" y="8825"/>
                    <a:pt x="15627" y="8557"/>
                  </a:cubicBezTo>
                  <a:cubicBezTo>
                    <a:pt x="16698" y="8300"/>
                    <a:pt x="17382" y="8032"/>
                    <a:pt x="17382" y="8032"/>
                  </a:cubicBezTo>
                  <a:lnTo>
                    <a:pt x="17382" y="8032"/>
                  </a:lnTo>
                  <a:cubicBezTo>
                    <a:pt x="17382" y="8032"/>
                    <a:pt x="16678" y="8260"/>
                    <a:pt x="15607" y="8458"/>
                  </a:cubicBezTo>
                  <a:cubicBezTo>
                    <a:pt x="14656" y="8633"/>
                    <a:pt x="13413" y="8784"/>
                    <a:pt x="12135" y="8784"/>
                  </a:cubicBezTo>
                  <a:cubicBezTo>
                    <a:pt x="11961" y="8784"/>
                    <a:pt x="11786" y="8781"/>
                    <a:pt x="11611" y="8775"/>
                  </a:cubicBezTo>
                  <a:cubicBezTo>
                    <a:pt x="11255" y="8766"/>
                    <a:pt x="10888" y="8746"/>
                    <a:pt x="10541" y="8706"/>
                  </a:cubicBezTo>
                  <a:cubicBezTo>
                    <a:pt x="10362" y="8696"/>
                    <a:pt x="10184" y="8676"/>
                    <a:pt x="10005" y="8657"/>
                  </a:cubicBezTo>
                  <a:cubicBezTo>
                    <a:pt x="9827" y="8637"/>
                    <a:pt x="9648" y="8627"/>
                    <a:pt x="9480" y="8617"/>
                  </a:cubicBezTo>
                  <a:cubicBezTo>
                    <a:pt x="9123" y="8587"/>
                    <a:pt x="8796" y="8587"/>
                    <a:pt x="8468" y="8577"/>
                  </a:cubicBezTo>
                  <a:lnTo>
                    <a:pt x="8002" y="8577"/>
                  </a:lnTo>
                  <a:cubicBezTo>
                    <a:pt x="7854" y="8587"/>
                    <a:pt x="7715" y="8587"/>
                    <a:pt x="7566" y="8597"/>
                  </a:cubicBezTo>
                  <a:cubicBezTo>
                    <a:pt x="7288" y="8607"/>
                    <a:pt x="7031" y="8627"/>
                    <a:pt x="6812" y="8657"/>
                  </a:cubicBezTo>
                  <a:cubicBezTo>
                    <a:pt x="6584" y="8676"/>
                    <a:pt x="6386" y="8696"/>
                    <a:pt x="6218" y="8726"/>
                  </a:cubicBezTo>
                  <a:cubicBezTo>
                    <a:pt x="6059" y="8746"/>
                    <a:pt x="5930" y="8766"/>
                    <a:pt x="5841" y="8785"/>
                  </a:cubicBezTo>
                  <a:cubicBezTo>
                    <a:pt x="5821" y="8795"/>
                    <a:pt x="5801" y="8795"/>
                    <a:pt x="5781" y="8795"/>
                  </a:cubicBezTo>
                  <a:cubicBezTo>
                    <a:pt x="5702" y="8805"/>
                    <a:pt x="5633" y="8815"/>
                    <a:pt x="5563" y="8835"/>
                  </a:cubicBezTo>
                  <a:cubicBezTo>
                    <a:pt x="4710" y="9004"/>
                    <a:pt x="4294" y="9321"/>
                    <a:pt x="4096" y="9608"/>
                  </a:cubicBezTo>
                  <a:cubicBezTo>
                    <a:pt x="4165" y="9460"/>
                    <a:pt x="4264" y="9321"/>
                    <a:pt x="4373" y="9212"/>
                  </a:cubicBezTo>
                  <a:cubicBezTo>
                    <a:pt x="4572" y="9004"/>
                    <a:pt x="4800" y="8855"/>
                    <a:pt x="5018" y="8746"/>
                  </a:cubicBezTo>
                  <a:cubicBezTo>
                    <a:pt x="5226" y="8637"/>
                    <a:pt x="5414" y="8577"/>
                    <a:pt x="5553" y="8538"/>
                  </a:cubicBezTo>
                  <a:cubicBezTo>
                    <a:pt x="5692" y="8498"/>
                    <a:pt x="5771" y="8488"/>
                    <a:pt x="5771" y="8488"/>
                  </a:cubicBezTo>
                  <a:lnTo>
                    <a:pt x="5771" y="8488"/>
                  </a:lnTo>
                  <a:cubicBezTo>
                    <a:pt x="5771" y="8488"/>
                    <a:pt x="5682" y="8488"/>
                    <a:pt x="5543" y="8498"/>
                  </a:cubicBezTo>
                  <a:cubicBezTo>
                    <a:pt x="5404" y="8508"/>
                    <a:pt x="5196" y="8528"/>
                    <a:pt x="4958" y="8597"/>
                  </a:cubicBezTo>
                  <a:cubicBezTo>
                    <a:pt x="4720" y="8666"/>
                    <a:pt x="4433" y="8775"/>
                    <a:pt x="4165" y="8964"/>
                  </a:cubicBezTo>
                  <a:cubicBezTo>
                    <a:pt x="4036" y="9063"/>
                    <a:pt x="3907" y="9172"/>
                    <a:pt x="3788" y="9311"/>
                  </a:cubicBezTo>
                  <a:cubicBezTo>
                    <a:pt x="3669" y="9440"/>
                    <a:pt x="3570" y="9598"/>
                    <a:pt x="3491" y="9767"/>
                  </a:cubicBezTo>
                  <a:cubicBezTo>
                    <a:pt x="3461" y="9846"/>
                    <a:pt x="3421" y="9936"/>
                    <a:pt x="3392" y="10015"/>
                  </a:cubicBezTo>
                  <a:cubicBezTo>
                    <a:pt x="3362" y="10124"/>
                    <a:pt x="3342" y="10144"/>
                    <a:pt x="3312" y="10174"/>
                  </a:cubicBezTo>
                  <a:cubicBezTo>
                    <a:pt x="3312" y="10183"/>
                    <a:pt x="3302" y="10183"/>
                    <a:pt x="3293" y="10193"/>
                  </a:cubicBezTo>
                  <a:cubicBezTo>
                    <a:pt x="3055" y="10144"/>
                    <a:pt x="2807" y="9995"/>
                    <a:pt x="2638" y="9618"/>
                  </a:cubicBezTo>
                  <a:cubicBezTo>
                    <a:pt x="2509" y="9341"/>
                    <a:pt x="2420" y="9033"/>
                    <a:pt x="2499" y="8746"/>
                  </a:cubicBezTo>
                  <a:cubicBezTo>
                    <a:pt x="2559" y="8706"/>
                    <a:pt x="2618" y="8666"/>
                    <a:pt x="2688" y="8617"/>
                  </a:cubicBezTo>
                  <a:cubicBezTo>
                    <a:pt x="2767" y="8577"/>
                    <a:pt x="2856" y="8528"/>
                    <a:pt x="2945" y="8478"/>
                  </a:cubicBezTo>
                  <a:cubicBezTo>
                    <a:pt x="3124" y="8399"/>
                    <a:pt x="3332" y="8309"/>
                    <a:pt x="3540" y="8240"/>
                  </a:cubicBezTo>
                  <a:cubicBezTo>
                    <a:pt x="3957" y="8091"/>
                    <a:pt x="4393" y="7992"/>
                    <a:pt x="4720" y="7923"/>
                  </a:cubicBezTo>
                  <a:cubicBezTo>
                    <a:pt x="5048" y="7853"/>
                    <a:pt x="5276" y="7824"/>
                    <a:pt x="5276" y="7824"/>
                  </a:cubicBezTo>
                  <a:cubicBezTo>
                    <a:pt x="5276" y="7824"/>
                    <a:pt x="5266" y="7824"/>
                    <a:pt x="5247" y="7824"/>
                  </a:cubicBezTo>
                  <a:cubicBezTo>
                    <a:pt x="5086" y="7824"/>
                    <a:pt x="4278" y="7831"/>
                    <a:pt x="3471" y="7982"/>
                  </a:cubicBezTo>
                  <a:cubicBezTo>
                    <a:pt x="3459" y="7982"/>
                    <a:pt x="3451" y="7982"/>
                    <a:pt x="3442" y="7984"/>
                  </a:cubicBezTo>
                  <a:lnTo>
                    <a:pt x="3442" y="7984"/>
                  </a:lnTo>
                  <a:cubicBezTo>
                    <a:pt x="3616" y="7919"/>
                    <a:pt x="3827" y="7871"/>
                    <a:pt x="4066" y="7824"/>
                  </a:cubicBezTo>
                  <a:cubicBezTo>
                    <a:pt x="4651" y="7724"/>
                    <a:pt x="5980" y="7576"/>
                    <a:pt x="7566" y="7308"/>
                  </a:cubicBezTo>
                  <a:lnTo>
                    <a:pt x="7566" y="7308"/>
                  </a:lnTo>
                  <a:cubicBezTo>
                    <a:pt x="7378" y="7328"/>
                    <a:pt x="7199" y="7348"/>
                    <a:pt x="7031" y="7358"/>
                  </a:cubicBezTo>
                  <a:cubicBezTo>
                    <a:pt x="6624" y="7397"/>
                    <a:pt x="6257" y="7427"/>
                    <a:pt x="5930" y="7447"/>
                  </a:cubicBezTo>
                  <a:cubicBezTo>
                    <a:pt x="5603" y="7477"/>
                    <a:pt x="5315" y="7486"/>
                    <a:pt x="5077" y="7506"/>
                  </a:cubicBezTo>
                  <a:cubicBezTo>
                    <a:pt x="4849" y="7516"/>
                    <a:pt x="4661" y="7526"/>
                    <a:pt x="4532" y="7536"/>
                  </a:cubicBezTo>
                  <a:cubicBezTo>
                    <a:pt x="4413" y="7546"/>
                    <a:pt x="4344" y="7556"/>
                    <a:pt x="4344" y="7556"/>
                  </a:cubicBezTo>
                  <a:cubicBezTo>
                    <a:pt x="4344" y="7556"/>
                    <a:pt x="4443" y="7526"/>
                    <a:pt x="4631" y="7486"/>
                  </a:cubicBezTo>
                  <a:cubicBezTo>
                    <a:pt x="4750" y="7457"/>
                    <a:pt x="4889" y="7427"/>
                    <a:pt x="5067" y="7397"/>
                  </a:cubicBezTo>
                  <a:cubicBezTo>
                    <a:pt x="5246" y="7368"/>
                    <a:pt x="5444" y="7328"/>
                    <a:pt x="5682" y="7278"/>
                  </a:cubicBezTo>
                  <a:cubicBezTo>
                    <a:pt x="5752" y="7268"/>
                    <a:pt x="5831" y="7258"/>
                    <a:pt x="5900" y="7239"/>
                  </a:cubicBezTo>
                  <a:cubicBezTo>
                    <a:pt x="6227" y="7189"/>
                    <a:pt x="6584" y="7120"/>
                    <a:pt x="6981" y="7050"/>
                  </a:cubicBezTo>
                  <a:cubicBezTo>
                    <a:pt x="7378" y="6971"/>
                    <a:pt x="7804" y="6892"/>
                    <a:pt x="8260" y="6812"/>
                  </a:cubicBezTo>
                  <a:cubicBezTo>
                    <a:pt x="8706" y="6723"/>
                    <a:pt x="9182" y="6614"/>
                    <a:pt x="9668" y="6505"/>
                  </a:cubicBezTo>
                  <a:cubicBezTo>
                    <a:pt x="9807" y="6485"/>
                    <a:pt x="9936" y="6445"/>
                    <a:pt x="10065" y="6416"/>
                  </a:cubicBezTo>
                  <a:cubicBezTo>
                    <a:pt x="10104" y="6386"/>
                    <a:pt x="10164" y="6346"/>
                    <a:pt x="10233" y="6287"/>
                  </a:cubicBezTo>
                  <a:cubicBezTo>
                    <a:pt x="10273" y="6257"/>
                    <a:pt x="10322" y="6217"/>
                    <a:pt x="10372" y="6188"/>
                  </a:cubicBezTo>
                  <a:cubicBezTo>
                    <a:pt x="10422" y="6148"/>
                    <a:pt x="10471" y="6108"/>
                    <a:pt x="10531" y="6069"/>
                  </a:cubicBezTo>
                  <a:cubicBezTo>
                    <a:pt x="10650" y="5999"/>
                    <a:pt x="10779" y="5900"/>
                    <a:pt x="10927" y="5811"/>
                  </a:cubicBezTo>
                  <a:cubicBezTo>
                    <a:pt x="11076" y="5731"/>
                    <a:pt x="11235" y="5632"/>
                    <a:pt x="11413" y="5533"/>
                  </a:cubicBezTo>
                  <a:cubicBezTo>
                    <a:pt x="11582" y="5444"/>
                    <a:pt x="11770" y="5345"/>
                    <a:pt x="11959" y="5256"/>
                  </a:cubicBezTo>
                  <a:cubicBezTo>
                    <a:pt x="12147" y="5166"/>
                    <a:pt x="12345" y="5057"/>
                    <a:pt x="12553" y="4968"/>
                  </a:cubicBezTo>
                  <a:cubicBezTo>
                    <a:pt x="12752" y="4879"/>
                    <a:pt x="12960" y="4790"/>
                    <a:pt x="13168" y="4700"/>
                  </a:cubicBezTo>
                  <a:cubicBezTo>
                    <a:pt x="13376" y="4611"/>
                    <a:pt x="13585" y="4532"/>
                    <a:pt x="13793" y="4442"/>
                  </a:cubicBezTo>
                  <a:cubicBezTo>
                    <a:pt x="13991" y="4363"/>
                    <a:pt x="14199" y="4284"/>
                    <a:pt x="14398" y="4214"/>
                  </a:cubicBezTo>
                  <a:cubicBezTo>
                    <a:pt x="14596" y="4135"/>
                    <a:pt x="14784" y="4076"/>
                    <a:pt x="14973" y="4006"/>
                  </a:cubicBezTo>
                  <a:cubicBezTo>
                    <a:pt x="15151" y="3947"/>
                    <a:pt x="15320" y="3887"/>
                    <a:pt x="15488" y="3828"/>
                  </a:cubicBezTo>
                  <a:cubicBezTo>
                    <a:pt x="16123" y="3620"/>
                    <a:pt x="16549" y="3491"/>
                    <a:pt x="16549" y="3491"/>
                  </a:cubicBezTo>
                  <a:lnTo>
                    <a:pt x="16549" y="3491"/>
                  </a:lnTo>
                  <a:cubicBezTo>
                    <a:pt x="16549" y="3491"/>
                    <a:pt x="16133" y="3659"/>
                    <a:pt x="15518" y="3927"/>
                  </a:cubicBezTo>
                  <a:cubicBezTo>
                    <a:pt x="15369" y="3996"/>
                    <a:pt x="15201" y="4066"/>
                    <a:pt x="15022" y="4145"/>
                  </a:cubicBezTo>
                  <a:cubicBezTo>
                    <a:pt x="14854" y="4224"/>
                    <a:pt x="14665" y="4314"/>
                    <a:pt x="14477" y="4403"/>
                  </a:cubicBezTo>
                  <a:cubicBezTo>
                    <a:pt x="14289" y="4492"/>
                    <a:pt x="14090" y="4591"/>
                    <a:pt x="13902" y="4690"/>
                  </a:cubicBezTo>
                  <a:cubicBezTo>
                    <a:pt x="13704" y="4790"/>
                    <a:pt x="13505" y="4889"/>
                    <a:pt x="13307" y="4998"/>
                  </a:cubicBezTo>
                  <a:cubicBezTo>
                    <a:pt x="13109" y="5097"/>
                    <a:pt x="12910" y="5206"/>
                    <a:pt x="12722" y="5315"/>
                  </a:cubicBezTo>
                  <a:cubicBezTo>
                    <a:pt x="12534" y="5414"/>
                    <a:pt x="12355" y="5533"/>
                    <a:pt x="12177" y="5642"/>
                  </a:cubicBezTo>
                  <a:cubicBezTo>
                    <a:pt x="11998" y="5751"/>
                    <a:pt x="11830" y="5860"/>
                    <a:pt x="11671" y="5960"/>
                  </a:cubicBezTo>
                  <a:cubicBezTo>
                    <a:pt x="11651" y="5979"/>
                    <a:pt x="11631" y="5989"/>
                    <a:pt x="11611" y="6009"/>
                  </a:cubicBezTo>
                  <a:cubicBezTo>
                    <a:pt x="11968" y="5900"/>
                    <a:pt x="12315" y="5781"/>
                    <a:pt x="12672" y="5652"/>
                  </a:cubicBezTo>
                  <a:cubicBezTo>
                    <a:pt x="12920" y="5563"/>
                    <a:pt x="13168" y="5474"/>
                    <a:pt x="13406" y="5365"/>
                  </a:cubicBezTo>
                  <a:cubicBezTo>
                    <a:pt x="13525" y="5325"/>
                    <a:pt x="13644" y="5265"/>
                    <a:pt x="13763" y="5206"/>
                  </a:cubicBezTo>
                  <a:lnTo>
                    <a:pt x="13862" y="5166"/>
                  </a:lnTo>
                  <a:lnTo>
                    <a:pt x="13942" y="5127"/>
                  </a:lnTo>
                  <a:lnTo>
                    <a:pt x="14120" y="5047"/>
                  </a:lnTo>
                  <a:cubicBezTo>
                    <a:pt x="14596" y="4819"/>
                    <a:pt x="15062" y="4591"/>
                    <a:pt x="15508" y="4353"/>
                  </a:cubicBezTo>
                  <a:cubicBezTo>
                    <a:pt x="15855" y="4175"/>
                    <a:pt x="16192" y="4006"/>
                    <a:pt x="16539" y="3848"/>
                  </a:cubicBezTo>
                  <a:lnTo>
                    <a:pt x="16539" y="3848"/>
                  </a:lnTo>
                  <a:cubicBezTo>
                    <a:pt x="16520" y="3887"/>
                    <a:pt x="16500" y="3927"/>
                    <a:pt x="16490" y="3976"/>
                  </a:cubicBezTo>
                  <a:cubicBezTo>
                    <a:pt x="16480" y="3996"/>
                    <a:pt x="16480" y="4026"/>
                    <a:pt x="16470" y="4046"/>
                  </a:cubicBezTo>
                  <a:cubicBezTo>
                    <a:pt x="16470" y="4076"/>
                    <a:pt x="16470" y="4105"/>
                    <a:pt x="16460" y="4135"/>
                  </a:cubicBezTo>
                  <a:cubicBezTo>
                    <a:pt x="16450" y="4234"/>
                    <a:pt x="16470" y="4363"/>
                    <a:pt x="16529" y="4462"/>
                  </a:cubicBezTo>
                  <a:cubicBezTo>
                    <a:pt x="16579" y="4561"/>
                    <a:pt x="16658" y="4641"/>
                    <a:pt x="16738" y="4710"/>
                  </a:cubicBezTo>
                  <a:cubicBezTo>
                    <a:pt x="16906" y="4829"/>
                    <a:pt x="17095" y="4899"/>
                    <a:pt x="17263" y="4938"/>
                  </a:cubicBezTo>
                  <a:cubicBezTo>
                    <a:pt x="17432" y="4988"/>
                    <a:pt x="17590" y="5018"/>
                    <a:pt x="17729" y="5027"/>
                  </a:cubicBezTo>
                  <a:cubicBezTo>
                    <a:pt x="17914" y="5054"/>
                    <a:pt x="18060" y="5058"/>
                    <a:pt x="18136" y="5058"/>
                  </a:cubicBezTo>
                  <a:cubicBezTo>
                    <a:pt x="18174" y="5058"/>
                    <a:pt x="18195" y="5057"/>
                    <a:pt x="18195" y="5057"/>
                  </a:cubicBezTo>
                  <a:cubicBezTo>
                    <a:pt x="18195" y="5057"/>
                    <a:pt x="18007" y="5037"/>
                    <a:pt x="17749" y="4968"/>
                  </a:cubicBezTo>
                  <a:cubicBezTo>
                    <a:pt x="17610" y="4928"/>
                    <a:pt x="17462" y="4879"/>
                    <a:pt x="17303" y="4809"/>
                  </a:cubicBezTo>
                  <a:cubicBezTo>
                    <a:pt x="17154" y="4750"/>
                    <a:pt x="16995" y="4661"/>
                    <a:pt x="16877" y="4542"/>
                  </a:cubicBezTo>
                  <a:cubicBezTo>
                    <a:pt x="16827" y="4482"/>
                    <a:pt x="16777" y="4423"/>
                    <a:pt x="16758" y="4363"/>
                  </a:cubicBezTo>
                  <a:cubicBezTo>
                    <a:pt x="16738" y="4294"/>
                    <a:pt x="16738" y="4234"/>
                    <a:pt x="16758" y="4165"/>
                  </a:cubicBezTo>
                  <a:cubicBezTo>
                    <a:pt x="16758" y="4155"/>
                    <a:pt x="16758" y="4135"/>
                    <a:pt x="16767" y="4125"/>
                  </a:cubicBezTo>
                  <a:lnTo>
                    <a:pt x="16787" y="4076"/>
                  </a:lnTo>
                  <a:cubicBezTo>
                    <a:pt x="16797" y="4046"/>
                    <a:pt x="16817" y="4016"/>
                    <a:pt x="16837" y="3986"/>
                  </a:cubicBezTo>
                  <a:cubicBezTo>
                    <a:pt x="16847" y="3967"/>
                    <a:pt x="16877" y="3937"/>
                    <a:pt x="16896" y="3907"/>
                  </a:cubicBezTo>
                  <a:cubicBezTo>
                    <a:pt x="16906" y="3887"/>
                    <a:pt x="16926" y="3857"/>
                    <a:pt x="16956" y="3838"/>
                  </a:cubicBezTo>
                  <a:cubicBezTo>
                    <a:pt x="16976" y="3818"/>
                    <a:pt x="16995" y="3788"/>
                    <a:pt x="17015" y="3768"/>
                  </a:cubicBezTo>
                  <a:cubicBezTo>
                    <a:pt x="17035" y="3748"/>
                    <a:pt x="17055" y="3729"/>
                    <a:pt x="17075" y="3719"/>
                  </a:cubicBezTo>
                  <a:cubicBezTo>
                    <a:pt x="17105" y="3679"/>
                    <a:pt x="17144" y="3649"/>
                    <a:pt x="17174" y="3620"/>
                  </a:cubicBezTo>
                  <a:cubicBezTo>
                    <a:pt x="17233" y="3580"/>
                    <a:pt x="17263" y="3550"/>
                    <a:pt x="17263" y="3550"/>
                  </a:cubicBezTo>
                  <a:lnTo>
                    <a:pt x="17253" y="3540"/>
                  </a:lnTo>
                  <a:cubicBezTo>
                    <a:pt x="17531" y="3431"/>
                    <a:pt x="17809" y="3342"/>
                    <a:pt x="18086" y="3282"/>
                  </a:cubicBezTo>
                  <a:cubicBezTo>
                    <a:pt x="18399" y="3214"/>
                    <a:pt x="18700" y="3186"/>
                    <a:pt x="18972" y="3186"/>
                  </a:cubicBezTo>
                  <a:close/>
                  <a:moveTo>
                    <a:pt x="6099" y="9232"/>
                  </a:moveTo>
                  <a:cubicBezTo>
                    <a:pt x="6099" y="9232"/>
                    <a:pt x="6099" y="9251"/>
                    <a:pt x="6099" y="9301"/>
                  </a:cubicBezTo>
                  <a:cubicBezTo>
                    <a:pt x="6099" y="9341"/>
                    <a:pt x="6099" y="9400"/>
                    <a:pt x="6108" y="9479"/>
                  </a:cubicBezTo>
                  <a:cubicBezTo>
                    <a:pt x="6108" y="9549"/>
                    <a:pt x="6128" y="9648"/>
                    <a:pt x="6148" y="9747"/>
                  </a:cubicBezTo>
                  <a:cubicBezTo>
                    <a:pt x="6168" y="9807"/>
                    <a:pt x="6178" y="9856"/>
                    <a:pt x="6198" y="9916"/>
                  </a:cubicBezTo>
                  <a:cubicBezTo>
                    <a:pt x="6208" y="9936"/>
                    <a:pt x="6218" y="9965"/>
                    <a:pt x="6237" y="9995"/>
                  </a:cubicBezTo>
                  <a:cubicBezTo>
                    <a:pt x="6247" y="10025"/>
                    <a:pt x="6257" y="10055"/>
                    <a:pt x="6277" y="10084"/>
                  </a:cubicBezTo>
                  <a:cubicBezTo>
                    <a:pt x="6327" y="10203"/>
                    <a:pt x="6406" y="10322"/>
                    <a:pt x="6505" y="10431"/>
                  </a:cubicBezTo>
                  <a:cubicBezTo>
                    <a:pt x="6555" y="10481"/>
                    <a:pt x="6614" y="10540"/>
                    <a:pt x="6674" y="10590"/>
                  </a:cubicBezTo>
                  <a:cubicBezTo>
                    <a:pt x="6703" y="10610"/>
                    <a:pt x="6733" y="10640"/>
                    <a:pt x="6763" y="10659"/>
                  </a:cubicBezTo>
                  <a:cubicBezTo>
                    <a:pt x="6793" y="10679"/>
                    <a:pt x="6832" y="10709"/>
                    <a:pt x="6862" y="10729"/>
                  </a:cubicBezTo>
                  <a:cubicBezTo>
                    <a:pt x="7001" y="10808"/>
                    <a:pt x="7159" y="10868"/>
                    <a:pt x="7328" y="10917"/>
                  </a:cubicBezTo>
                  <a:cubicBezTo>
                    <a:pt x="7407" y="10937"/>
                    <a:pt x="7497" y="10967"/>
                    <a:pt x="7576" y="10967"/>
                  </a:cubicBezTo>
                  <a:cubicBezTo>
                    <a:pt x="7665" y="10977"/>
                    <a:pt x="7754" y="10997"/>
                    <a:pt x="7834" y="10997"/>
                  </a:cubicBezTo>
                  <a:lnTo>
                    <a:pt x="8092" y="10997"/>
                  </a:lnTo>
                  <a:cubicBezTo>
                    <a:pt x="8181" y="10987"/>
                    <a:pt x="8260" y="10977"/>
                    <a:pt x="8349" y="10957"/>
                  </a:cubicBezTo>
                  <a:cubicBezTo>
                    <a:pt x="8429" y="10937"/>
                    <a:pt x="8508" y="10917"/>
                    <a:pt x="8587" y="10897"/>
                  </a:cubicBezTo>
                  <a:cubicBezTo>
                    <a:pt x="8667" y="10868"/>
                    <a:pt x="8746" y="10838"/>
                    <a:pt x="8825" y="10808"/>
                  </a:cubicBezTo>
                  <a:cubicBezTo>
                    <a:pt x="8895" y="10768"/>
                    <a:pt x="8964" y="10729"/>
                    <a:pt x="9033" y="10699"/>
                  </a:cubicBezTo>
                  <a:cubicBezTo>
                    <a:pt x="9103" y="10659"/>
                    <a:pt x="9172" y="10620"/>
                    <a:pt x="9232" y="10580"/>
                  </a:cubicBezTo>
                  <a:cubicBezTo>
                    <a:pt x="9301" y="10531"/>
                    <a:pt x="9361" y="10491"/>
                    <a:pt x="9410" y="10451"/>
                  </a:cubicBezTo>
                  <a:cubicBezTo>
                    <a:pt x="9470" y="10412"/>
                    <a:pt x="9519" y="10362"/>
                    <a:pt x="9579" y="10322"/>
                  </a:cubicBezTo>
                  <a:cubicBezTo>
                    <a:pt x="9777" y="10144"/>
                    <a:pt x="9926" y="9985"/>
                    <a:pt x="10025" y="9866"/>
                  </a:cubicBezTo>
                  <a:cubicBezTo>
                    <a:pt x="10090" y="9795"/>
                    <a:pt x="10138" y="9736"/>
                    <a:pt x="10163" y="9704"/>
                  </a:cubicBezTo>
                  <a:lnTo>
                    <a:pt x="10163" y="9704"/>
                  </a:lnTo>
                  <a:cubicBezTo>
                    <a:pt x="10157" y="9713"/>
                    <a:pt x="10151" y="9724"/>
                    <a:pt x="10144" y="9737"/>
                  </a:cubicBezTo>
                  <a:cubicBezTo>
                    <a:pt x="10124" y="9767"/>
                    <a:pt x="10094" y="9827"/>
                    <a:pt x="10045" y="9886"/>
                  </a:cubicBezTo>
                  <a:cubicBezTo>
                    <a:pt x="9995" y="9945"/>
                    <a:pt x="9936" y="10025"/>
                    <a:pt x="9866" y="10104"/>
                  </a:cubicBezTo>
                  <a:cubicBezTo>
                    <a:pt x="9797" y="10183"/>
                    <a:pt x="9718" y="10273"/>
                    <a:pt x="9618" y="10362"/>
                  </a:cubicBezTo>
                  <a:cubicBezTo>
                    <a:pt x="9569" y="10412"/>
                    <a:pt x="9509" y="10461"/>
                    <a:pt x="9460" y="10501"/>
                  </a:cubicBezTo>
                  <a:cubicBezTo>
                    <a:pt x="9400" y="10550"/>
                    <a:pt x="9341" y="10600"/>
                    <a:pt x="9281" y="10640"/>
                  </a:cubicBezTo>
                  <a:cubicBezTo>
                    <a:pt x="9212" y="10689"/>
                    <a:pt x="9152" y="10729"/>
                    <a:pt x="9083" y="10778"/>
                  </a:cubicBezTo>
                  <a:cubicBezTo>
                    <a:pt x="9014" y="10808"/>
                    <a:pt x="8934" y="10848"/>
                    <a:pt x="8865" y="10887"/>
                  </a:cubicBezTo>
                  <a:cubicBezTo>
                    <a:pt x="8786" y="10927"/>
                    <a:pt x="8706" y="10957"/>
                    <a:pt x="8627" y="10987"/>
                  </a:cubicBezTo>
                  <a:cubicBezTo>
                    <a:pt x="8538" y="11016"/>
                    <a:pt x="8458" y="11036"/>
                    <a:pt x="8369" y="11056"/>
                  </a:cubicBezTo>
                  <a:cubicBezTo>
                    <a:pt x="8280" y="11076"/>
                    <a:pt x="8191" y="11086"/>
                    <a:pt x="8101" y="11106"/>
                  </a:cubicBezTo>
                  <a:lnTo>
                    <a:pt x="7824" y="11106"/>
                  </a:lnTo>
                  <a:cubicBezTo>
                    <a:pt x="7735" y="11096"/>
                    <a:pt x="7645" y="11086"/>
                    <a:pt x="7566" y="11076"/>
                  </a:cubicBezTo>
                  <a:lnTo>
                    <a:pt x="7526" y="11066"/>
                  </a:lnTo>
                  <a:lnTo>
                    <a:pt x="7497" y="11066"/>
                  </a:lnTo>
                  <a:lnTo>
                    <a:pt x="7427" y="11046"/>
                  </a:lnTo>
                  <a:lnTo>
                    <a:pt x="7298" y="11016"/>
                  </a:lnTo>
                  <a:cubicBezTo>
                    <a:pt x="7130" y="10967"/>
                    <a:pt x="6961" y="10897"/>
                    <a:pt x="6822" y="10808"/>
                  </a:cubicBezTo>
                  <a:cubicBezTo>
                    <a:pt x="6783" y="10788"/>
                    <a:pt x="6743" y="10759"/>
                    <a:pt x="6713" y="10729"/>
                  </a:cubicBezTo>
                  <a:cubicBezTo>
                    <a:pt x="6684" y="10709"/>
                    <a:pt x="6644" y="10679"/>
                    <a:pt x="6614" y="10659"/>
                  </a:cubicBezTo>
                  <a:cubicBezTo>
                    <a:pt x="6555" y="10600"/>
                    <a:pt x="6495" y="10540"/>
                    <a:pt x="6446" y="10481"/>
                  </a:cubicBezTo>
                  <a:cubicBezTo>
                    <a:pt x="6346" y="10362"/>
                    <a:pt x="6267" y="10233"/>
                    <a:pt x="6218" y="10114"/>
                  </a:cubicBezTo>
                  <a:cubicBezTo>
                    <a:pt x="6208" y="10084"/>
                    <a:pt x="6188" y="10045"/>
                    <a:pt x="6178" y="10015"/>
                  </a:cubicBezTo>
                  <a:cubicBezTo>
                    <a:pt x="6168" y="9985"/>
                    <a:pt x="6158" y="9955"/>
                    <a:pt x="6148" y="9926"/>
                  </a:cubicBezTo>
                  <a:cubicBezTo>
                    <a:pt x="6138" y="9866"/>
                    <a:pt x="6128" y="9817"/>
                    <a:pt x="6108" y="9757"/>
                  </a:cubicBezTo>
                  <a:cubicBezTo>
                    <a:pt x="6089" y="9648"/>
                    <a:pt x="6089" y="9559"/>
                    <a:pt x="6079" y="9479"/>
                  </a:cubicBezTo>
                  <a:cubicBezTo>
                    <a:pt x="6079" y="9400"/>
                    <a:pt x="6089" y="9341"/>
                    <a:pt x="6089" y="9301"/>
                  </a:cubicBezTo>
                  <a:cubicBezTo>
                    <a:pt x="6089" y="9251"/>
                    <a:pt x="6099" y="9232"/>
                    <a:pt x="6099" y="9232"/>
                  </a:cubicBezTo>
                  <a:close/>
                  <a:moveTo>
                    <a:pt x="18047" y="8855"/>
                  </a:moveTo>
                  <a:cubicBezTo>
                    <a:pt x="18046" y="8855"/>
                    <a:pt x="18017" y="8944"/>
                    <a:pt x="17947" y="9093"/>
                  </a:cubicBezTo>
                  <a:cubicBezTo>
                    <a:pt x="17888" y="9251"/>
                    <a:pt x="17799" y="9470"/>
                    <a:pt x="17670" y="9717"/>
                  </a:cubicBezTo>
                  <a:cubicBezTo>
                    <a:pt x="17531" y="9975"/>
                    <a:pt x="17372" y="10263"/>
                    <a:pt x="17174" y="10560"/>
                  </a:cubicBezTo>
                  <a:cubicBezTo>
                    <a:pt x="16966" y="10848"/>
                    <a:pt x="16718" y="11145"/>
                    <a:pt x="16410" y="11383"/>
                  </a:cubicBezTo>
                  <a:cubicBezTo>
                    <a:pt x="16252" y="11492"/>
                    <a:pt x="16073" y="11591"/>
                    <a:pt x="15885" y="11631"/>
                  </a:cubicBezTo>
                  <a:cubicBezTo>
                    <a:pt x="15812" y="11646"/>
                    <a:pt x="15740" y="11655"/>
                    <a:pt x="15671" y="11655"/>
                  </a:cubicBezTo>
                  <a:cubicBezTo>
                    <a:pt x="15646" y="11655"/>
                    <a:pt x="15621" y="11654"/>
                    <a:pt x="15597" y="11651"/>
                  </a:cubicBezTo>
                  <a:cubicBezTo>
                    <a:pt x="15498" y="11651"/>
                    <a:pt x="15399" y="11621"/>
                    <a:pt x="15320" y="11562"/>
                  </a:cubicBezTo>
                  <a:cubicBezTo>
                    <a:pt x="15240" y="11512"/>
                    <a:pt x="15171" y="11443"/>
                    <a:pt x="15131" y="11363"/>
                  </a:cubicBezTo>
                  <a:cubicBezTo>
                    <a:pt x="15082" y="11284"/>
                    <a:pt x="15062" y="11195"/>
                    <a:pt x="15042" y="11116"/>
                  </a:cubicBezTo>
                  <a:cubicBezTo>
                    <a:pt x="15003" y="10947"/>
                    <a:pt x="15003" y="10798"/>
                    <a:pt x="15003" y="10649"/>
                  </a:cubicBezTo>
                  <a:cubicBezTo>
                    <a:pt x="15012" y="10362"/>
                    <a:pt x="15062" y="10134"/>
                    <a:pt x="15092" y="9965"/>
                  </a:cubicBezTo>
                  <a:cubicBezTo>
                    <a:pt x="15131" y="9807"/>
                    <a:pt x="15161" y="9718"/>
                    <a:pt x="15161" y="9717"/>
                  </a:cubicBezTo>
                  <a:lnTo>
                    <a:pt x="15161" y="9717"/>
                  </a:lnTo>
                  <a:cubicBezTo>
                    <a:pt x="15161" y="9718"/>
                    <a:pt x="15141" y="9807"/>
                    <a:pt x="15112" y="9975"/>
                  </a:cubicBezTo>
                  <a:cubicBezTo>
                    <a:pt x="15092" y="10134"/>
                    <a:pt x="15062" y="10372"/>
                    <a:pt x="15062" y="10649"/>
                  </a:cubicBezTo>
                  <a:cubicBezTo>
                    <a:pt x="15062" y="10788"/>
                    <a:pt x="15072" y="10947"/>
                    <a:pt x="15112" y="11096"/>
                  </a:cubicBezTo>
                  <a:cubicBezTo>
                    <a:pt x="15161" y="11244"/>
                    <a:pt x="15231" y="11403"/>
                    <a:pt x="15369" y="11492"/>
                  </a:cubicBezTo>
                  <a:cubicBezTo>
                    <a:pt x="15451" y="11539"/>
                    <a:pt x="15546" y="11558"/>
                    <a:pt x="15644" y="11558"/>
                  </a:cubicBezTo>
                  <a:cubicBezTo>
                    <a:pt x="15714" y="11558"/>
                    <a:pt x="15785" y="11548"/>
                    <a:pt x="15855" y="11532"/>
                  </a:cubicBezTo>
                  <a:cubicBezTo>
                    <a:pt x="16034" y="11492"/>
                    <a:pt x="16192" y="11403"/>
                    <a:pt x="16341" y="11294"/>
                  </a:cubicBezTo>
                  <a:cubicBezTo>
                    <a:pt x="16648" y="11076"/>
                    <a:pt x="16886" y="10788"/>
                    <a:pt x="17095" y="10501"/>
                  </a:cubicBezTo>
                  <a:cubicBezTo>
                    <a:pt x="17303" y="10223"/>
                    <a:pt x="17471" y="9936"/>
                    <a:pt x="17610" y="9698"/>
                  </a:cubicBezTo>
                  <a:cubicBezTo>
                    <a:pt x="17749" y="9450"/>
                    <a:pt x="17858" y="9242"/>
                    <a:pt x="17928" y="9093"/>
                  </a:cubicBezTo>
                  <a:cubicBezTo>
                    <a:pt x="18007" y="8944"/>
                    <a:pt x="18046" y="8855"/>
                    <a:pt x="18047" y="8855"/>
                  </a:cubicBezTo>
                  <a:close/>
                  <a:moveTo>
                    <a:pt x="923" y="6822"/>
                  </a:moveTo>
                  <a:cubicBezTo>
                    <a:pt x="1171" y="6822"/>
                    <a:pt x="1399" y="6862"/>
                    <a:pt x="1597" y="6892"/>
                  </a:cubicBezTo>
                  <a:cubicBezTo>
                    <a:pt x="1795" y="6931"/>
                    <a:pt x="1964" y="6971"/>
                    <a:pt x="2103" y="7001"/>
                  </a:cubicBezTo>
                  <a:cubicBezTo>
                    <a:pt x="2380" y="7070"/>
                    <a:pt x="2529" y="7120"/>
                    <a:pt x="2529" y="7120"/>
                  </a:cubicBezTo>
                  <a:cubicBezTo>
                    <a:pt x="2529" y="7120"/>
                    <a:pt x="2370" y="7080"/>
                    <a:pt x="2093" y="7020"/>
                  </a:cubicBezTo>
                  <a:cubicBezTo>
                    <a:pt x="1954" y="6991"/>
                    <a:pt x="1785" y="6961"/>
                    <a:pt x="1587" y="6931"/>
                  </a:cubicBezTo>
                  <a:cubicBezTo>
                    <a:pt x="1389" y="6901"/>
                    <a:pt x="1171" y="6882"/>
                    <a:pt x="933" y="6882"/>
                  </a:cubicBezTo>
                  <a:cubicBezTo>
                    <a:pt x="804" y="6882"/>
                    <a:pt x="685" y="6892"/>
                    <a:pt x="566" y="6941"/>
                  </a:cubicBezTo>
                  <a:cubicBezTo>
                    <a:pt x="516" y="6971"/>
                    <a:pt x="467" y="7001"/>
                    <a:pt x="447" y="7060"/>
                  </a:cubicBezTo>
                  <a:cubicBezTo>
                    <a:pt x="427" y="7110"/>
                    <a:pt x="437" y="7169"/>
                    <a:pt x="457" y="7239"/>
                  </a:cubicBezTo>
                  <a:cubicBezTo>
                    <a:pt x="506" y="7358"/>
                    <a:pt x="586" y="7477"/>
                    <a:pt x="675" y="7586"/>
                  </a:cubicBezTo>
                  <a:cubicBezTo>
                    <a:pt x="764" y="7695"/>
                    <a:pt x="873" y="7804"/>
                    <a:pt x="982" y="7913"/>
                  </a:cubicBezTo>
                  <a:cubicBezTo>
                    <a:pt x="1081" y="8032"/>
                    <a:pt x="1190" y="8141"/>
                    <a:pt x="1280" y="8280"/>
                  </a:cubicBezTo>
                  <a:cubicBezTo>
                    <a:pt x="1329" y="8339"/>
                    <a:pt x="1379" y="8399"/>
                    <a:pt x="1419" y="8478"/>
                  </a:cubicBezTo>
                  <a:cubicBezTo>
                    <a:pt x="1458" y="8547"/>
                    <a:pt x="1498" y="8617"/>
                    <a:pt x="1547" y="8686"/>
                  </a:cubicBezTo>
                  <a:cubicBezTo>
                    <a:pt x="1696" y="8974"/>
                    <a:pt x="1805" y="9291"/>
                    <a:pt x="1845" y="9628"/>
                  </a:cubicBezTo>
                  <a:cubicBezTo>
                    <a:pt x="1875" y="9955"/>
                    <a:pt x="1855" y="10293"/>
                    <a:pt x="1805" y="10610"/>
                  </a:cubicBezTo>
                  <a:cubicBezTo>
                    <a:pt x="1756" y="10927"/>
                    <a:pt x="1676" y="11234"/>
                    <a:pt x="1676" y="11532"/>
                  </a:cubicBezTo>
                  <a:cubicBezTo>
                    <a:pt x="1676" y="11611"/>
                    <a:pt x="1666" y="11681"/>
                    <a:pt x="1686" y="11750"/>
                  </a:cubicBezTo>
                  <a:cubicBezTo>
                    <a:pt x="1706" y="11810"/>
                    <a:pt x="1736" y="11869"/>
                    <a:pt x="1785" y="11889"/>
                  </a:cubicBezTo>
                  <a:cubicBezTo>
                    <a:pt x="1811" y="11897"/>
                    <a:pt x="1837" y="11900"/>
                    <a:pt x="1865" y="11900"/>
                  </a:cubicBezTo>
                  <a:cubicBezTo>
                    <a:pt x="1902" y="11900"/>
                    <a:pt x="1939" y="11895"/>
                    <a:pt x="1974" y="11889"/>
                  </a:cubicBezTo>
                  <a:cubicBezTo>
                    <a:pt x="2043" y="11869"/>
                    <a:pt x="2103" y="11839"/>
                    <a:pt x="2162" y="11810"/>
                  </a:cubicBezTo>
                  <a:cubicBezTo>
                    <a:pt x="2410" y="11681"/>
                    <a:pt x="2608" y="11502"/>
                    <a:pt x="2787" y="11344"/>
                  </a:cubicBezTo>
                  <a:cubicBezTo>
                    <a:pt x="3154" y="11016"/>
                    <a:pt x="3431" y="10719"/>
                    <a:pt x="3610" y="10501"/>
                  </a:cubicBezTo>
                  <a:cubicBezTo>
                    <a:pt x="3798" y="10283"/>
                    <a:pt x="3897" y="10154"/>
                    <a:pt x="3897" y="10154"/>
                  </a:cubicBezTo>
                  <a:lnTo>
                    <a:pt x="3897" y="10154"/>
                  </a:lnTo>
                  <a:cubicBezTo>
                    <a:pt x="3897" y="10154"/>
                    <a:pt x="3877" y="10193"/>
                    <a:pt x="3828" y="10253"/>
                  </a:cubicBezTo>
                  <a:cubicBezTo>
                    <a:pt x="3788" y="10312"/>
                    <a:pt x="3719" y="10402"/>
                    <a:pt x="3630" y="10511"/>
                  </a:cubicBezTo>
                  <a:cubicBezTo>
                    <a:pt x="3451" y="10739"/>
                    <a:pt x="3193" y="11056"/>
                    <a:pt x="2836" y="11393"/>
                  </a:cubicBezTo>
                  <a:cubicBezTo>
                    <a:pt x="2648" y="11552"/>
                    <a:pt x="2450" y="11730"/>
                    <a:pt x="2202" y="11879"/>
                  </a:cubicBezTo>
                  <a:cubicBezTo>
                    <a:pt x="2142" y="11909"/>
                    <a:pt x="2073" y="11948"/>
                    <a:pt x="2004" y="11968"/>
                  </a:cubicBezTo>
                  <a:cubicBezTo>
                    <a:pt x="1960" y="11979"/>
                    <a:pt x="1916" y="11987"/>
                    <a:pt x="1871" y="11987"/>
                  </a:cubicBezTo>
                  <a:cubicBezTo>
                    <a:pt x="1834" y="11987"/>
                    <a:pt x="1796" y="11982"/>
                    <a:pt x="1756" y="11968"/>
                  </a:cubicBezTo>
                  <a:cubicBezTo>
                    <a:pt x="1666" y="11938"/>
                    <a:pt x="1617" y="11849"/>
                    <a:pt x="1597" y="11770"/>
                  </a:cubicBezTo>
                  <a:cubicBezTo>
                    <a:pt x="1577" y="11691"/>
                    <a:pt x="1577" y="11611"/>
                    <a:pt x="1577" y="11532"/>
                  </a:cubicBezTo>
                  <a:cubicBezTo>
                    <a:pt x="1587" y="11215"/>
                    <a:pt x="1666" y="10907"/>
                    <a:pt x="1706" y="10590"/>
                  </a:cubicBezTo>
                  <a:cubicBezTo>
                    <a:pt x="1756" y="10283"/>
                    <a:pt x="1775" y="9955"/>
                    <a:pt x="1736" y="9638"/>
                  </a:cubicBezTo>
                  <a:cubicBezTo>
                    <a:pt x="1696" y="9321"/>
                    <a:pt x="1597" y="9013"/>
                    <a:pt x="1458" y="8726"/>
                  </a:cubicBezTo>
                  <a:cubicBezTo>
                    <a:pt x="1419" y="8666"/>
                    <a:pt x="1379" y="8597"/>
                    <a:pt x="1339" y="8528"/>
                  </a:cubicBezTo>
                  <a:cubicBezTo>
                    <a:pt x="1300" y="8458"/>
                    <a:pt x="1250" y="8399"/>
                    <a:pt x="1200" y="8329"/>
                  </a:cubicBezTo>
                  <a:cubicBezTo>
                    <a:pt x="1121" y="8200"/>
                    <a:pt x="1012" y="8091"/>
                    <a:pt x="913" y="7982"/>
                  </a:cubicBezTo>
                  <a:cubicBezTo>
                    <a:pt x="705" y="7754"/>
                    <a:pt x="486" y="7536"/>
                    <a:pt x="377" y="7258"/>
                  </a:cubicBezTo>
                  <a:cubicBezTo>
                    <a:pt x="358" y="7189"/>
                    <a:pt x="348" y="7110"/>
                    <a:pt x="377" y="7030"/>
                  </a:cubicBezTo>
                  <a:cubicBezTo>
                    <a:pt x="407" y="6951"/>
                    <a:pt x="477" y="6901"/>
                    <a:pt x="536" y="6882"/>
                  </a:cubicBezTo>
                  <a:cubicBezTo>
                    <a:pt x="675" y="6822"/>
                    <a:pt x="804" y="6822"/>
                    <a:pt x="923" y="6822"/>
                  </a:cubicBezTo>
                  <a:close/>
                  <a:moveTo>
                    <a:pt x="15657" y="0"/>
                  </a:moveTo>
                  <a:cubicBezTo>
                    <a:pt x="15617" y="0"/>
                    <a:pt x="15578" y="0"/>
                    <a:pt x="15538" y="10"/>
                  </a:cubicBezTo>
                  <a:lnTo>
                    <a:pt x="15350" y="10"/>
                  </a:lnTo>
                  <a:cubicBezTo>
                    <a:pt x="15320" y="20"/>
                    <a:pt x="15280" y="20"/>
                    <a:pt x="15240" y="20"/>
                  </a:cubicBezTo>
                  <a:cubicBezTo>
                    <a:pt x="15171" y="30"/>
                    <a:pt x="15112" y="40"/>
                    <a:pt x="15042" y="40"/>
                  </a:cubicBezTo>
                  <a:cubicBezTo>
                    <a:pt x="15012" y="50"/>
                    <a:pt x="14973" y="50"/>
                    <a:pt x="14943" y="50"/>
                  </a:cubicBezTo>
                  <a:cubicBezTo>
                    <a:pt x="14854" y="70"/>
                    <a:pt x="14755" y="80"/>
                    <a:pt x="14665" y="100"/>
                  </a:cubicBezTo>
                  <a:lnTo>
                    <a:pt x="14655" y="100"/>
                  </a:lnTo>
                  <a:cubicBezTo>
                    <a:pt x="14606" y="109"/>
                    <a:pt x="14566" y="119"/>
                    <a:pt x="14517" y="129"/>
                  </a:cubicBezTo>
                  <a:cubicBezTo>
                    <a:pt x="13565" y="328"/>
                    <a:pt x="12712" y="764"/>
                    <a:pt x="11988" y="1418"/>
                  </a:cubicBezTo>
                  <a:cubicBezTo>
                    <a:pt x="11800" y="1597"/>
                    <a:pt x="11621" y="1775"/>
                    <a:pt x="11453" y="1983"/>
                  </a:cubicBezTo>
                  <a:cubicBezTo>
                    <a:pt x="11393" y="2043"/>
                    <a:pt x="11344" y="2112"/>
                    <a:pt x="11284" y="2182"/>
                  </a:cubicBezTo>
                  <a:cubicBezTo>
                    <a:pt x="10640" y="3025"/>
                    <a:pt x="10392" y="3798"/>
                    <a:pt x="10382" y="3828"/>
                  </a:cubicBezTo>
                  <a:cubicBezTo>
                    <a:pt x="10362" y="3867"/>
                    <a:pt x="10362" y="3917"/>
                    <a:pt x="10362" y="3957"/>
                  </a:cubicBezTo>
                  <a:cubicBezTo>
                    <a:pt x="10372" y="4026"/>
                    <a:pt x="10402" y="4095"/>
                    <a:pt x="10451" y="4145"/>
                  </a:cubicBezTo>
                  <a:cubicBezTo>
                    <a:pt x="10481" y="4185"/>
                    <a:pt x="10531" y="4214"/>
                    <a:pt x="10570" y="4234"/>
                  </a:cubicBezTo>
                  <a:lnTo>
                    <a:pt x="10531" y="4254"/>
                  </a:lnTo>
                  <a:lnTo>
                    <a:pt x="10471" y="4284"/>
                  </a:lnTo>
                  <a:cubicBezTo>
                    <a:pt x="10461" y="4274"/>
                    <a:pt x="10461" y="4274"/>
                    <a:pt x="10451" y="4274"/>
                  </a:cubicBezTo>
                  <a:cubicBezTo>
                    <a:pt x="10432" y="4264"/>
                    <a:pt x="10402" y="4244"/>
                    <a:pt x="10372" y="4234"/>
                  </a:cubicBezTo>
                  <a:cubicBezTo>
                    <a:pt x="10362" y="4224"/>
                    <a:pt x="10352" y="4214"/>
                    <a:pt x="10342" y="4214"/>
                  </a:cubicBezTo>
                  <a:cubicBezTo>
                    <a:pt x="10313" y="4205"/>
                    <a:pt x="10293" y="4185"/>
                    <a:pt x="10263" y="4175"/>
                  </a:cubicBezTo>
                  <a:cubicBezTo>
                    <a:pt x="10253" y="4165"/>
                    <a:pt x="10233" y="4165"/>
                    <a:pt x="10213" y="4155"/>
                  </a:cubicBezTo>
                  <a:cubicBezTo>
                    <a:pt x="10194" y="4135"/>
                    <a:pt x="10164" y="4125"/>
                    <a:pt x="10134" y="4115"/>
                  </a:cubicBezTo>
                  <a:cubicBezTo>
                    <a:pt x="10114" y="4105"/>
                    <a:pt x="10094" y="4095"/>
                    <a:pt x="10075" y="4086"/>
                  </a:cubicBezTo>
                  <a:cubicBezTo>
                    <a:pt x="10055" y="4076"/>
                    <a:pt x="10025" y="4066"/>
                    <a:pt x="9995" y="4046"/>
                  </a:cubicBezTo>
                  <a:cubicBezTo>
                    <a:pt x="9975" y="4036"/>
                    <a:pt x="9956" y="4026"/>
                    <a:pt x="9936" y="4016"/>
                  </a:cubicBezTo>
                  <a:cubicBezTo>
                    <a:pt x="9906" y="4006"/>
                    <a:pt x="9876" y="3996"/>
                    <a:pt x="9847" y="3976"/>
                  </a:cubicBezTo>
                  <a:cubicBezTo>
                    <a:pt x="9817" y="3967"/>
                    <a:pt x="9797" y="3957"/>
                    <a:pt x="9777" y="3947"/>
                  </a:cubicBezTo>
                  <a:cubicBezTo>
                    <a:pt x="9737" y="3937"/>
                    <a:pt x="9708" y="3927"/>
                    <a:pt x="9678" y="3907"/>
                  </a:cubicBezTo>
                  <a:cubicBezTo>
                    <a:pt x="9658" y="3897"/>
                    <a:pt x="9628" y="3887"/>
                    <a:pt x="9609" y="3877"/>
                  </a:cubicBezTo>
                  <a:cubicBezTo>
                    <a:pt x="9569" y="3867"/>
                    <a:pt x="9539" y="3857"/>
                    <a:pt x="9500" y="3838"/>
                  </a:cubicBezTo>
                  <a:cubicBezTo>
                    <a:pt x="9480" y="3828"/>
                    <a:pt x="9450" y="3818"/>
                    <a:pt x="9430" y="3808"/>
                  </a:cubicBezTo>
                  <a:cubicBezTo>
                    <a:pt x="9390" y="3798"/>
                    <a:pt x="9351" y="3778"/>
                    <a:pt x="9311" y="3768"/>
                  </a:cubicBezTo>
                  <a:cubicBezTo>
                    <a:pt x="9291" y="3758"/>
                    <a:pt x="9271" y="3748"/>
                    <a:pt x="9242" y="3748"/>
                  </a:cubicBezTo>
                  <a:cubicBezTo>
                    <a:pt x="9182" y="3729"/>
                    <a:pt x="9123" y="3709"/>
                    <a:pt x="9063" y="3689"/>
                  </a:cubicBezTo>
                  <a:cubicBezTo>
                    <a:pt x="9043" y="3679"/>
                    <a:pt x="9033" y="3679"/>
                    <a:pt x="9014" y="3669"/>
                  </a:cubicBezTo>
                  <a:cubicBezTo>
                    <a:pt x="8964" y="3659"/>
                    <a:pt x="8924" y="3639"/>
                    <a:pt x="8875" y="3629"/>
                  </a:cubicBezTo>
                  <a:cubicBezTo>
                    <a:pt x="8855" y="3620"/>
                    <a:pt x="8825" y="3620"/>
                    <a:pt x="8805" y="3610"/>
                  </a:cubicBezTo>
                  <a:cubicBezTo>
                    <a:pt x="8766" y="3600"/>
                    <a:pt x="8726" y="3590"/>
                    <a:pt x="8686" y="3580"/>
                  </a:cubicBezTo>
                  <a:cubicBezTo>
                    <a:pt x="8657" y="3580"/>
                    <a:pt x="8637" y="3570"/>
                    <a:pt x="8607" y="3570"/>
                  </a:cubicBezTo>
                  <a:cubicBezTo>
                    <a:pt x="8577" y="3560"/>
                    <a:pt x="8538" y="3550"/>
                    <a:pt x="8498" y="3540"/>
                  </a:cubicBezTo>
                  <a:cubicBezTo>
                    <a:pt x="8478" y="3540"/>
                    <a:pt x="8448" y="3530"/>
                    <a:pt x="8419" y="3530"/>
                  </a:cubicBezTo>
                  <a:cubicBezTo>
                    <a:pt x="8389" y="3520"/>
                    <a:pt x="8349" y="3520"/>
                    <a:pt x="8320" y="3520"/>
                  </a:cubicBezTo>
                  <a:cubicBezTo>
                    <a:pt x="8290" y="3510"/>
                    <a:pt x="8260" y="3510"/>
                    <a:pt x="8240" y="3510"/>
                  </a:cubicBezTo>
                  <a:cubicBezTo>
                    <a:pt x="8201" y="3501"/>
                    <a:pt x="8171" y="3501"/>
                    <a:pt x="8131" y="3501"/>
                  </a:cubicBezTo>
                  <a:lnTo>
                    <a:pt x="7893" y="3501"/>
                  </a:lnTo>
                  <a:cubicBezTo>
                    <a:pt x="7844" y="3501"/>
                    <a:pt x="7794" y="3510"/>
                    <a:pt x="7735" y="3520"/>
                  </a:cubicBezTo>
                  <a:cubicBezTo>
                    <a:pt x="7705" y="3530"/>
                    <a:pt x="7665" y="3540"/>
                    <a:pt x="7635" y="3550"/>
                  </a:cubicBezTo>
                  <a:cubicBezTo>
                    <a:pt x="7596" y="3560"/>
                    <a:pt x="7556" y="3570"/>
                    <a:pt x="7526" y="3580"/>
                  </a:cubicBezTo>
                  <a:cubicBezTo>
                    <a:pt x="7209" y="3709"/>
                    <a:pt x="7001" y="3957"/>
                    <a:pt x="6941" y="4314"/>
                  </a:cubicBezTo>
                  <a:cubicBezTo>
                    <a:pt x="6793" y="5196"/>
                    <a:pt x="6128" y="5712"/>
                    <a:pt x="5642" y="6088"/>
                  </a:cubicBezTo>
                  <a:cubicBezTo>
                    <a:pt x="5494" y="6207"/>
                    <a:pt x="5355" y="6316"/>
                    <a:pt x="5256" y="6426"/>
                  </a:cubicBezTo>
                  <a:lnTo>
                    <a:pt x="5246" y="6426"/>
                  </a:lnTo>
                  <a:cubicBezTo>
                    <a:pt x="5216" y="6465"/>
                    <a:pt x="5186" y="6495"/>
                    <a:pt x="5157" y="6535"/>
                  </a:cubicBezTo>
                  <a:cubicBezTo>
                    <a:pt x="5147" y="6545"/>
                    <a:pt x="5137" y="6554"/>
                    <a:pt x="5137" y="6564"/>
                  </a:cubicBezTo>
                  <a:cubicBezTo>
                    <a:pt x="5117" y="6584"/>
                    <a:pt x="5097" y="6614"/>
                    <a:pt x="5087" y="6644"/>
                  </a:cubicBezTo>
                  <a:cubicBezTo>
                    <a:pt x="5077" y="6664"/>
                    <a:pt x="5067" y="6683"/>
                    <a:pt x="5057" y="6703"/>
                  </a:cubicBezTo>
                  <a:cubicBezTo>
                    <a:pt x="5008" y="6852"/>
                    <a:pt x="5048" y="6971"/>
                    <a:pt x="5087" y="7030"/>
                  </a:cubicBezTo>
                  <a:cubicBezTo>
                    <a:pt x="5087" y="7040"/>
                    <a:pt x="5087" y="7040"/>
                    <a:pt x="5097" y="7050"/>
                  </a:cubicBezTo>
                  <a:cubicBezTo>
                    <a:pt x="5097" y="7050"/>
                    <a:pt x="5097" y="7050"/>
                    <a:pt x="5097" y="7060"/>
                  </a:cubicBezTo>
                  <a:cubicBezTo>
                    <a:pt x="5107" y="7070"/>
                    <a:pt x="5117" y="7080"/>
                    <a:pt x="5127" y="7100"/>
                  </a:cubicBezTo>
                  <a:cubicBezTo>
                    <a:pt x="5117" y="7100"/>
                    <a:pt x="5097" y="7100"/>
                    <a:pt x="5087" y="7110"/>
                  </a:cubicBezTo>
                  <a:lnTo>
                    <a:pt x="5048" y="7110"/>
                  </a:lnTo>
                  <a:cubicBezTo>
                    <a:pt x="4998" y="7120"/>
                    <a:pt x="4938" y="7130"/>
                    <a:pt x="4889" y="7139"/>
                  </a:cubicBezTo>
                  <a:lnTo>
                    <a:pt x="4839" y="7139"/>
                  </a:lnTo>
                  <a:cubicBezTo>
                    <a:pt x="4800" y="7149"/>
                    <a:pt x="4770" y="7149"/>
                    <a:pt x="4730" y="7159"/>
                  </a:cubicBezTo>
                  <a:lnTo>
                    <a:pt x="4661" y="7159"/>
                  </a:lnTo>
                  <a:cubicBezTo>
                    <a:pt x="4631" y="7159"/>
                    <a:pt x="4601" y="7169"/>
                    <a:pt x="4581" y="7169"/>
                  </a:cubicBezTo>
                  <a:lnTo>
                    <a:pt x="4433" y="7169"/>
                  </a:lnTo>
                  <a:cubicBezTo>
                    <a:pt x="4363" y="7169"/>
                    <a:pt x="4294" y="7169"/>
                    <a:pt x="4234" y="7159"/>
                  </a:cubicBezTo>
                  <a:lnTo>
                    <a:pt x="4185" y="7159"/>
                  </a:lnTo>
                  <a:cubicBezTo>
                    <a:pt x="4125" y="7159"/>
                    <a:pt x="4066" y="7149"/>
                    <a:pt x="4006" y="7139"/>
                  </a:cubicBezTo>
                  <a:cubicBezTo>
                    <a:pt x="3947" y="7139"/>
                    <a:pt x="3887" y="7130"/>
                    <a:pt x="3828" y="7120"/>
                  </a:cubicBezTo>
                  <a:cubicBezTo>
                    <a:pt x="3808" y="7120"/>
                    <a:pt x="3798" y="7110"/>
                    <a:pt x="3778" y="7110"/>
                  </a:cubicBezTo>
                  <a:cubicBezTo>
                    <a:pt x="3729" y="7100"/>
                    <a:pt x="3669" y="7090"/>
                    <a:pt x="3620" y="7080"/>
                  </a:cubicBezTo>
                  <a:cubicBezTo>
                    <a:pt x="3560" y="7070"/>
                    <a:pt x="3511" y="7050"/>
                    <a:pt x="3451" y="7040"/>
                  </a:cubicBezTo>
                  <a:cubicBezTo>
                    <a:pt x="3441" y="7040"/>
                    <a:pt x="3431" y="7030"/>
                    <a:pt x="3411" y="7030"/>
                  </a:cubicBezTo>
                  <a:cubicBezTo>
                    <a:pt x="3362" y="7020"/>
                    <a:pt x="3312" y="7011"/>
                    <a:pt x="3273" y="6991"/>
                  </a:cubicBezTo>
                  <a:lnTo>
                    <a:pt x="3263" y="6991"/>
                  </a:lnTo>
                  <a:cubicBezTo>
                    <a:pt x="3213" y="6981"/>
                    <a:pt x="3164" y="6961"/>
                    <a:pt x="3124" y="6951"/>
                  </a:cubicBezTo>
                  <a:cubicBezTo>
                    <a:pt x="3104" y="6951"/>
                    <a:pt x="3094" y="6941"/>
                    <a:pt x="3084" y="6941"/>
                  </a:cubicBezTo>
                  <a:cubicBezTo>
                    <a:pt x="3045" y="6931"/>
                    <a:pt x="3005" y="6911"/>
                    <a:pt x="2965" y="6901"/>
                  </a:cubicBezTo>
                  <a:lnTo>
                    <a:pt x="2955" y="6901"/>
                  </a:lnTo>
                  <a:cubicBezTo>
                    <a:pt x="2836" y="6862"/>
                    <a:pt x="2717" y="6832"/>
                    <a:pt x="2608" y="6802"/>
                  </a:cubicBezTo>
                  <a:cubicBezTo>
                    <a:pt x="2549" y="6792"/>
                    <a:pt x="2489" y="6773"/>
                    <a:pt x="2430" y="6763"/>
                  </a:cubicBezTo>
                  <a:cubicBezTo>
                    <a:pt x="2420" y="6753"/>
                    <a:pt x="2410" y="6753"/>
                    <a:pt x="2390" y="6753"/>
                  </a:cubicBezTo>
                  <a:cubicBezTo>
                    <a:pt x="2331" y="6733"/>
                    <a:pt x="2271" y="6723"/>
                    <a:pt x="2202" y="6703"/>
                  </a:cubicBezTo>
                  <a:lnTo>
                    <a:pt x="2172" y="6703"/>
                  </a:lnTo>
                  <a:cubicBezTo>
                    <a:pt x="2113" y="6683"/>
                    <a:pt x="2053" y="6673"/>
                    <a:pt x="1994" y="6664"/>
                  </a:cubicBezTo>
                  <a:lnTo>
                    <a:pt x="1974" y="6654"/>
                  </a:lnTo>
                  <a:cubicBezTo>
                    <a:pt x="1914" y="6644"/>
                    <a:pt x="1845" y="6634"/>
                    <a:pt x="1785" y="6614"/>
                  </a:cubicBezTo>
                  <a:lnTo>
                    <a:pt x="1746" y="6614"/>
                  </a:lnTo>
                  <a:cubicBezTo>
                    <a:pt x="1468" y="6561"/>
                    <a:pt x="1195" y="6526"/>
                    <a:pt x="958" y="6526"/>
                  </a:cubicBezTo>
                  <a:cubicBezTo>
                    <a:pt x="840" y="6526"/>
                    <a:pt x="731" y="6535"/>
                    <a:pt x="635" y="6554"/>
                  </a:cubicBezTo>
                  <a:cubicBezTo>
                    <a:pt x="278" y="6614"/>
                    <a:pt x="149" y="6802"/>
                    <a:pt x="100" y="6961"/>
                  </a:cubicBezTo>
                  <a:cubicBezTo>
                    <a:pt x="1" y="7268"/>
                    <a:pt x="169" y="7615"/>
                    <a:pt x="655" y="8111"/>
                  </a:cubicBezTo>
                  <a:cubicBezTo>
                    <a:pt x="1676" y="9152"/>
                    <a:pt x="1518" y="10064"/>
                    <a:pt x="1379" y="10868"/>
                  </a:cubicBezTo>
                  <a:cubicBezTo>
                    <a:pt x="1339" y="11145"/>
                    <a:pt x="1290" y="11413"/>
                    <a:pt x="1300" y="11661"/>
                  </a:cubicBezTo>
                  <a:cubicBezTo>
                    <a:pt x="1309" y="11879"/>
                    <a:pt x="1389" y="12048"/>
                    <a:pt x="1528" y="12157"/>
                  </a:cubicBezTo>
                  <a:cubicBezTo>
                    <a:pt x="1599" y="12212"/>
                    <a:pt x="1708" y="12267"/>
                    <a:pt x="1865" y="12267"/>
                  </a:cubicBezTo>
                  <a:cubicBezTo>
                    <a:pt x="1905" y="12267"/>
                    <a:pt x="1947" y="12264"/>
                    <a:pt x="1994" y="12256"/>
                  </a:cubicBezTo>
                  <a:cubicBezTo>
                    <a:pt x="2182" y="12226"/>
                    <a:pt x="2410" y="12107"/>
                    <a:pt x="2638" y="11929"/>
                  </a:cubicBezTo>
                  <a:cubicBezTo>
                    <a:pt x="2688" y="11899"/>
                    <a:pt x="2737" y="11859"/>
                    <a:pt x="2787" y="11819"/>
                  </a:cubicBezTo>
                  <a:cubicBezTo>
                    <a:pt x="2886" y="11740"/>
                    <a:pt x="2975" y="11661"/>
                    <a:pt x="3074" y="11562"/>
                  </a:cubicBezTo>
                  <a:cubicBezTo>
                    <a:pt x="3124" y="11522"/>
                    <a:pt x="3174" y="11472"/>
                    <a:pt x="3223" y="11423"/>
                  </a:cubicBezTo>
                  <a:cubicBezTo>
                    <a:pt x="3322" y="11334"/>
                    <a:pt x="3411" y="11234"/>
                    <a:pt x="3511" y="11125"/>
                  </a:cubicBezTo>
                  <a:cubicBezTo>
                    <a:pt x="3649" y="10977"/>
                    <a:pt x="3788" y="10818"/>
                    <a:pt x="3917" y="10659"/>
                  </a:cubicBezTo>
                  <a:cubicBezTo>
                    <a:pt x="3996" y="10560"/>
                    <a:pt x="4086" y="10451"/>
                    <a:pt x="4155" y="10352"/>
                  </a:cubicBezTo>
                  <a:cubicBezTo>
                    <a:pt x="4373" y="10074"/>
                    <a:pt x="4611" y="9866"/>
                    <a:pt x="4879" y="9727"/>
                  </a:cubicBezTo>
                  <a:cubicBezTo>
                    <a:pt x="4938" y="9698"/>
                    <a:pt x="4988" y="9668"/>
                    <a:pt x="5048" y="9648"/>
                  </a:cubicBezTo>
                  <a:cubicBezTo>
                    <a:pt x="5157" y="9598"/>
                    <a:pt x="5276" y="9569"/>
                    <a:pt x="5395" y="9549"/>
                  </a:cubicBezTo>
                  <a:cubicBezTo>
                    <a:pt x="5424" y="9539"/>
                    <a:pt x="5454" y="9539"/>
                    <a:pt x="5494" y="9529"/>
                  </a:cubicBezTo>
                  <a:lnTo>
                    <a:pt x="5523" y="9529"/>
                  </a:lnTo>
                  <a:cubicBezTo>
                    <a:pt x="5543" y="9529"/>
                    <a:pt x="5563" y="9529"/>
                    <a:pt x="5583" y="9519"/>
                  </a:cubicBezTo>
                  <a:lnTo>
                    <a:pt x="5771" y="9519"/>
                  </a:lnTo>
                  <a:cubicBezTo>
                    <a:pt x="5771" y="9598"/>
                    <a:pt x="5781" y="9688"/>
                    <a:pt x="5801" y="9777"/>
                  </a:cubicBezTo>
                  <a:cubicBezTo>
                    <a:pt x="5811" y="9817"/>
                    <a:pt x="5821" y="9866"/>
                    <a:pt x="5831" y="9906"/>
                  </a:cubicBezTo>
                  <a:cubicBezTo>
                    <a:pt x="5890" y="10134"/>
                    <a:pt x="5989" y="10362"/>
                    <a:pt x="6148" y="10580"/>
                  </a:cubicBezTo>
                  <a:cubicBezTo>
                    <a:pt x="6406" y="10917"/>
                    <a:pt x="6822" y="11215"/>
                    <a:pt x="7457" y="11334"/>
                  </a:cubicBezTo>
                  <a:cubicBezTo>
                    <a:pt x="7526" y="11353"/>
                    <a:pt x="7606" y="11363"/>
                    <a:pt x="7675" y="11363"/>
                  </a:cubicBezTo>
                  <a:cubicBezTo>
                    <a:pt x="7675" y="11363"/>
                    <a:pt x="7685" y="11373"/>
                    <a:pt x="7685" y="11373"/>
                  </a:cubicBezTo>
                  <a:cubicBezTo>
                    <a:pt x="7754" y="11373"/>
                    <a:pt x="7824" y="11383"/>
                    <a:pt x="7893" y="11383"/>
                  </a:cubicBezTo>
                  <a:lnTo>
                    <a:pt x="7923" y="11383"/>
                  </a:lnTo>
                  <a:cubicBezTo>
                    <a:pt x="7973" y="11383"/>
                    <a:pt x="8012" y="11373"/>
                    <a:pt x="8062" y="11373"/>
                  </a:cubicBezTo>
                  <a:lnTo>
                    <a:pt x="8131" y="11373"/>
                  </a:lnTo>
                  <a:cubicBezTo>
                    <a:pt x="8211" y="11363"/>
                    <a:pt x="8280" y="11353"/>
                    <a:pt x="8349" y="11344"/>
                  </a:cubicBezTo>
                  <a:lnTo>
                    <a:pt x="8359" y="11344"/>
                  </a:lnTo>
                  <a:cubicBezTo>
                    <a:pt x="8726" y="11274"/>
                    <a:pt x="9053" y="11125"/>
                    <a:pt x="9331" y="10947"/>
                  </a:cubicBezTo>
                  <a:cubicBezTo>
                    <a:pt x="9381" y="10917"/>
                    <a:pt x="9420" y="10887"/>
                    <a:pt x="9470" y="10858"/>
                  </a:cubicBezTo>
                  <a:cubicBezTo>
                    <a:pt x="9866" y="10580"/>
                    <a:pt x="10154" y="10253"/>
                    <a:pt x="10313" y="10055"/>
                  </a:cubicBezTo>
                  <a:cubicBezTo>
                    <a:pt x="10382" y="10064"/>
                    <a:pt x="10461" y="10084"/>
                    <a:pt x="10541" y="10104"/>
                  </a:cubicBezTo>
                  <a:lnTo>
                    <a:pt x="10570" y="10104"/>
                  </a:lnTo>
                  <a:cubicBezTo>
                    <a:pt x="10650" y="10124"/>
                    <a:pt x="10719" y="10134"/>
                    <a:pt x="10798" y="10144"/>
                  </a:cubicBezTo>
                  <a:cubicBezTo>
                    <a:pt x="10808" y="10154"/>
                    <a:pt x="10828" y="10154"/>
                    <a:pt x="10838" y="10154"/>
                  </a:cubicBezTo>
                  <a:cubicBezTo>
                    <a:pt x="10917" y="10164"/>
                    <a:pt x="10997" y="10174"/>
                    <a:pt x="11066" y="10183"/>
                  </a:cubicBezTo>
                  <a:cubicBezTo>
                    <a:pt x="11086" y="10183"/>
                    <a:pt x="11096" y="10183"/>
                    <a:pt x="11106" y="10193"/>
                  </a:cubicBezTo>
                  <a:cubicBezTo>
                    <a:pt x="11175" y="10193"/>
                    <a:pt x="11255" y="10203"/>
                    <a:pt x="11334" y="10213"/>
                  </a:cubicBezTo>
                  <a:lnTo>
                    <a:pt x="11354" y="10213"/>
                  </a:lnTo>
                  <a:cubicBezTo>
                    <a:pt x="11433" y="10223"/>
                    <a:pt x="11512" y="10233"/>
                    <a:pt x="11592" y="10233"/>
                  </a:cubicBezTo>
                  <a:lnTo>
                    <a:pt x="11631" y="10233"/>
                  </a:lnTo>
                  <a:cubicBezTo>
                    <a:pt x="11711" y="10243"/>
                    <a:pt x="11790" y="10243"/>
                    <a:pt x="11869" y="10253"/>
                  </a:cubicBezTo>
                  <a:lnTo>
                    <a:pt x="11909" y="10253"/>
                  </a:lnTo>
                  <a:cubicBezTo>
                    <a:pt x="11988" y="10253"/>
                    <a:pt x="12077" y="10253"/>
                    <a:pt x="12157" y="10263"/>
                  </a:cubicBezTo>
                  <a:lnTo>
                    <a:pt x="12603" y="10263"/>
                  </a:lnTo>
                  <a:cubicBezTo>
                    <a:pt x="12662" y="10263"/>
                    <a:pt x="12712" y="10263"/>
                    <a:pt x="12772" y="10253"/>
                  </a:cubicBezTo>
                  <a:lnTo>
                    <a:pt x="12990" y="10253"/>
                  </a:lnTo>
                  <a:cubicBezTo>
                    <a:pt x="13019" y="10253"/>
                    <a:pt x="13059" y="10253"/>
                    <a:pt x="13089" y="10243"/>
                  </a:cubicBezTo>
                  <a:lnTo>
                    <a:pt x="13248" y="10243"/>
                  </a:lnTo>
                  <a:cubicBezTo>
                    <a:pt x="13267" y="10243"/>
                    <a:pt x="13287" y="10233"/>
                    <a:pt x="13307" y="10233"/>
                  </a:cubicBezTo>
                  <a:lnTo>
                    <a:pt x="13396" y="10233"/>
                  </a:lnTo>
                  <a:cubicBezTo>
                    <a:pt x="13416" y="10233"/>
                    <a:pt x="13446" y="10233"/>
                    <a:pt x="13466" y="10223"/>
                  </a:cubicBezTo>
                  <a:lnTo>
                    <a:pt x="13555" y="10223"/>
                  </a:lnTo>
                  <a:cubicBezTo>
                    <a:pt x="13575" y="10223"/>
                    <a:pt x="13595" y="10223"/>
                    <a:pt x="13614" y="10213"/>
                  </a:cubicBezTo>
                  <a:lnTo>
                    <a:pt x="13714" y="10213"/>
                  </a:lnTo>
                  <a:cubicBezTo>
                    <a:pt x="13723" y="10213"/>
                    <a:pt x="13743" y="10203"/>
                    <a:pt x="13753" y="10203"/>
                  </a:cubicBezTo>
                  <a:cubicBezTo>
                    <a:pt x="13803" y="10203"/>
                    <a:pt x="13842" y="10203"/>
                    <a:pt x="13892" y="10193"/>
                  </a:cubicBezTo>
                  <a:lnTo>
                    <a:pt x="13942" y="10193"/>
                  </a:lnTo>
                  <a:cubicBezTo>
                    <a:pt x="13971" y="10193"/>
                    <a:pt x="14001" y="10183"/>
                    <a:pt x="14021" y="10183"/>
                  </a:cubicBezTo>
                  <a:lnTo>
                    <a:pt x="14080" y="10183"/>
                  </a:lnTo>
                  <a:cubicBezTo>
                    <a:pt x="14100" y="10174"/>
                    <a:pt x="14130" y="10174"/>
                    <a:pt x="14150" y="10174"/>
                  </a:cubicBezTo>
                  <a:cubicBezTo>
                    <a:pt x="14170" y="10174"/>
                    <a:pt x="14189" y="10164"/>
                    <a:pt x="14209" y="10164"/>
                  </a:cubicBezTo>
                  <a:lnTo>
                    <a:pt x="14279" y="10164"/>
                  </a:lnTo>
                  <a:cubicBezTo>
                    <a:pt x="14299" y="10154"/>
                    <a:pt x="14318" y="10154"/>
                    <a:pt x="14328" y="10154"/>
                  </a:cubicBezTo>
                  <a:cubicBezTo>
                    <a:pt x="14358" y="10154"/>
                    <a:pt x="14378" y="10154"/>
                    <a:pt x="14398" y="10144"/>
                  </a:cubicBezTo>
                  <a:lnTo>
                    <a:pt x="14447" y="10144"/>
                  </a:lnTo>
                  <a:cubicBezTo>
                    <a:pt x="14467" y="10134"/>
                    <a:pt x="14487" y="10134"/>
                    <a:pt x="14507" y="10134"/>
                  </a:cubicBezTo>
                  <a:cubicBezTo>
                    <a:pt x="14527" y="10134"/>
                    <a:pt x="14536" y="10134"/>
                    <a:pt x="14556" y="10124"/>
                  </a:cubicBezTo>
                  <a:lnTo>
                    <a:pt x="14616" y="10124"/>
                  </a:lnTo>
                  <a:cubicBezTo>
                    <a:pt x="14626" y="10124"/>
                    <a:pt x="14646" y="10114"/>
                    <a:pt x="14655" y="10114"/>
                  </a:cubicBezTo>
                  <a:cubicBezTo>
                    <a:pt x="14685" y="10114"/>
                    <a:pt x="14705" y="10114"/>
                    <a:pt x="14725" y="10104"/>
                  </a:cubicBezTo>
                  <a:lnTo>
                    <a:pt x="14755" y="10104"/>
                  </a:lnTo>
                  <a:cubicBezTo>
                    <a:pt x="14725" y="10283"/>
                    <a:pt x="14705" y="10491"/>
                    <a:pt x="14705" y="10709"/>
                  </a:cubicBezTo>
                  <a:cubicBezTo>
                    <a:pt x="14705" y="10828"/>
                    <a:pt x="14715" y="10947"/>
                    <a:pt x="14735" y="11056"/>
                  </a:cubicBezTo>
                  <a:cubicBezTo>
                    <a:pt x="14755" y="11135"/>
                    <a:pt x="14765" y="11205"/>
                    <a:pt x="14794" y="11284"/>
                  </a:cubicBezTo>
                  <a:cubicBezTo>
                    <a:pt x="14804" y="11314"/>
                    <a:pt x="14814" y="11344"/>
                    <a:pt x="14824" y="11383"/>
                  </a:cubicBezTo>
                  <a:cubicBezTo>
                    <a:pt x="14874" y="11482"/>
                    <a:pt x="14933" y="11582"/>
                    <a:pt x="15003" y="11671"/>
                  </a:cubicBezTo>
                  <a:cubicBezTo>
                    <a:pt x="15022" y="11681"/>
                    <a:pt x="15032" y="11691"/>
                    <a:pt x="15052" y="11710"/>
                  </a:cubicBezTo>
                  <a:cubicBezTo>
                    <a:pt x="15052" y="11710"/>
                    <a:pt x="15052" y="11710"/>
                    <a:pt x="15062" y="11720"/>
                  </a:cubicBezTo>
                  <a:cubicBezTo>
                    <a:pt x="15072" y="11730"/>
                    <a:pt x="15092" y="11750"/>
                    <a:pt x="15112" y="11760"/>
                  </a:cubicBezTo>
                  <a:cubicBezTo>
                    <a:pt x="15112" y="11760"/>
                    <a:pt x="15112" y="11760"/>
                    <a:pt x="15121" y="11770"/>
                  </a:cubicBezTo>
                  <a:cubicBezTo>
                    <a:pt x="15131" y="11780"/>
                    <a:pt x="15151" y="11790"/>
                    <a:pt x="15171" y="11810"/>
                  </a:cubicBezTo>
                  <a:lnTo>
                    <a:pt x="15181" y="11810"/>
                  </a:lnTo>
                  <a:cubicBezTo>
                    <a:pt x="15201" y="11819"/>
                    <a:pt x="15221" y="11829"/>
                    <a:pt x="15240" y="11849"/>
                  </a:cubicBezTo>
                  <a:lnTo>
                    <a:pt x="15260" y="11849"/>
                  </a:lnTo>
                  <a:cubicBezTo>
                    <a:pt x="15280" y="11859"/>
                    <a:pt x="15310" y="11869"/>
                    <a:pt x="15330" y="11879"/>
                  </a:cubicBezTo>
                  <a:cubicBezTo>
                    <a:pt x="15340" y="11879"/>
                    <a:pt x="15340" y="11889"/>
                    <a:pt x="15350" y="11889"/>
                  </a:cubicBezTo>
                  <a:cubicBezTo>
                    <a:pt x="15369" y="11899"/>
                    <a:pt x="15399" y="11899"/>
                    <a:pt x="15419" y="11909"/>
                  </a:cubicBezTo>
                  <a:lnTo>
                    <a:pt x="15439" y="11909"/>
                  </a:lnTo>
                  <a:cubicBezTo>
                    <a:pt x="15459" y="11919"/>
                    <a:pt x="15498" y="11919"/>
                    <a:pt x="15528" y="11929"/>
                  </a:cubicBezTo>
                  <a:lnTo>
                    <a:pt x="15548" y="11929"/>
                  </a:lnTo>
                  <a:cubicBezTo>
                    <a:pt x="15578" y="11929"/>
                    <a:pt x="15607" y="11938"/>
                    <a:pt x="15647" y="11938"/>
                  </a:cubicBezTo>
                  <a:lnTo>
                    <a:pt x="15657" y="11938"/>
                  </a:lnTo>
                  <a:cubicBezTo>
                    <a:pt x="15687" y="11938"/>
                    <a:pt x="15716" y="11929"/>
                    <a:pt x="15746" y="11929"/>
                  </a:cubicBezTo>
                  <a:lnTo>
                    <a:pt x="15776" y="11929"/>
                  </a:lnTo>
                  <a:cubicBezTo>
                    <a:pt x="15806" y="11929"/>
                    <a:pt x="15845" y="11919"/>
                    <a:pt x="15875" y="11909"/>
                  </a:cubicBezTo>
                  <a:lnTo>
                    <a:pt x="15885" y="11909"/>
                  </a:lnTo>
                  <a:cubicBezTo>
                    <a:pt x="16262" y="11839"/>
                    <a:pt x="16619" y="11601"/>
                    <a:pt x="16936" y="11284"/>
                  </a:cubicBezTo>
                  <a:cubicBezTo>
                    <a:pt x="16966" y="11244"/>
                    <a:pt x="17005" y="11205"/>
                    <a:pt x="17035" y="11175"/>
                  </a:cubicBezTo>
                  <a:cubicBezTo>
                    <a:pt x="17075" y="11125"/>
                    <a:pt x="17114" y="11086"/>
                    <a:pt x="17154" y="11046"/>
                  </a:cubicBezTo>
                  <a:cubicBezTo>
                    <a:pt x="17184" y="10997"/>
                    <a:pt x="17224" y="10947"/>
                    <a:pt x="17263" y="10907"/>
                  </a:cubicBezTo>
                  <a:cubicBezTo>
                    <a:pt x="17283" y="10878"/>
                    <a:pt x="17293" y="10858"/>
                    <a:pt x="17313" y="10838"/>
                  </a:cubicBezTo>
                  <a:cubicBezTo>
                    <a:pt x="17650" y="10392"/>
                    <a:pt x="17928" y="9886"/>
                    <a:pt x="18106" y="9519"/>
                  </a:cubicBezTo>
                  <a:cubicBezTo>
                    <a:pt x="18185" y="9351"/>
                    <a:pt x="18245" y="9212"/>
                    <a:pt x="18284" y="9113"/>
                  </a:cubicBezTo>
                  <a:cubicBezTo>
                    <a:pt x="18374" y="9073"/>
                    <a:pt x="18473" y="9033"/>
                    <a:pt x="18582" y="8994"/>
                  </a:cubicBezTo>
                  <a:cubicBezTo>
                    <a:pt x="19365" y="8676"/>
                    <a:pt x="20555" y="8111"/>
                    <a:pt x="21666" y="7506"/>
                  </a:cubicBezTo>
                  <a:cubicBezTo>
                    <a:pt x="21904" y="7377"/>
                    <a:pt x="22122" y="7258"/>
                    <a:pt x="22320" y="7139"/>
                  </a:cubicBezTo>
                  <a:cubicBezTo>
                    <a:pt x="22449" y="7060"/>
                    <a:pt x="22568" y="6991"/>
                    <a:pt x="22687" y="6921"/>
                  </a:cubicBezTo>
                  <a:cubicBezTo>
                    <a:pt x="22806" y="6842"/>
                    <a:pt x="22915" y="6773"/>
                    <a:pt x="23014" y="6713"/>
                  </a:cubicBezTo>
                  <a:cubicBezTo>
                    <a:pt x="23064" y="6683"/>
                    <a:pt x="23113" y="6644"/>
                    <a:pt x="23153" y="6614"/>
                  </a:cubicBezTo>
                  <a:cubicBezTo>
                    <a:pt x="23252" y="6554"/>
                    <a:pt x="23331" y="6495"/>
                    <a:pt x="23411" y="6435"/>
                  </a:cubicBezTo>
                  <a:cubicBezTo>
                    <a:pt x="23450" y="6406"/>
                    <a:pt x="23490" y="6376"/>
                    <a:pt x="23530" y="6356"/>
                  </a:cubicBezTo>
                  <a:cubicBezTo>
                    <a:pt x="24303" y="5781"/>
                    <a:pt x="24382" y="5494"/>
                    <a:pt x="24422" y="5365"/>
                  </a:cubicBezTo>
                  <a:cubicBezTo>
                    <a:pt x="24541" y="4998"/>
                    <a:pt x="24363" y="4641"/>
                    <a:pt x="23906" y="4304"/>
                  </a:cubicBezTo>
                  <a:cubicBezTo>
                    <a:pt x="23867" y="4284"/>
                    <a:pt x="23837" y="4254"/>
                    <a:pt x="23797" y="4234"/>
                  </a:cubicBezTo>
                  <a:cubicBezTo>
                    <a:pt x="23768" y="4214"/>
                    <a:pt x="23728" y="4185"/>
                    <a:pt x="23688" y="4165"/>
                  </a:cubicBezTo>
                  <a:cubicBezTo>
                    <a:pt x="23242" y="3897"/>
                    <a:pt x="22657" y="3659"/>
                    <a:pt x="22092" y="3431"/>
                  </a:cubicBezTo>
                  <a:cubicBezTo>
                    <a:pt x="21676" y="3263"/>
                    <a:pt x="21249" y="3094"/>
                    <a:pt x="20972" y="2935"/>
                  </a:cubicBezTo>
                  <a:cubicBezTo>
                    <a:pt x="20952" y="2925"/>
                    <a:pt x="20932" y="2916"/>
                    <a:pt x="20902" y="2906"/>
                  </a:cubicBezTo>
                  <a:cubicBezTo>
                    <a:pt x="20843" y="2866"/>
                    <a:pt x="20793" y="2826"/>
                    <a:pt x="20743" y="2797"/>
                  </a:cubicBezTo>
                  <a:cubicBezTo>
                    <a:pt x="20585" y="2658"/>
                    <a:pt x="20387" y="2539"/>
                    <a:pt x="20178" y="2430"/>
                  </a:cubicBezTo>
                  <a:cubicBezTo>
                    <a:pt x="20129" y="2410"/>
                    <a:pt x="20079" y="2380"/>
                    <a:pt x="20020" y="2360"/>
                  </a:cubicBezTo>
                  <a:cubicBezTo>
                    <a:pt x="19921" y="2311"/>
                    <a:pt x="19811" y="2271"/>
                    <a:pt x="19702" y="2231"/>
                  </a:cubicBezTo>
                  <a:cubicBezTo>
                    <a:pt x="19494" y="2152"/>
                    <a:pt x="19286" y="2093"/>
                    <a:pt x="19098" y="2043"/>
                  </a:cubicBezTo>
                  <a:cubicBezTo>
                    <a:pt x="18869" y="1974"/>
                    <a:pt x="18671" y="1934"/>
                    <a:pt x="18542" y="1914"/>
                  </a:cubicBezTo>
                  <a:lnTo>
                    <a:pt x="17442" y="288"/>
                  </a:lnTo>
                  <a:cubicBezTo>
                    <a:pt x="17392" y="209"/>
                    <a:pt x="17323" y="169"/>
                    <a:pt x="17233" y="149"/>
                  </a:cubicBezTo>
                  <a:cubicBezTo>
                    <a:pt x="16857" y="70"/>
                    <a:pt x="16490" y="30"/>
                    <a:pt x="16123" y="10"/>
                  </a:cubicBezTo>
                  <a:lnTo>
                    <a:pt x="16034" y="10"/>
                  </a:lnTo>
                  <a:cubicBezTo>
                    <a:pt x="15964" y="0"/>
                    <a:pt x="15895" y="0"/>
                    <a:pt x="15825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82" name="Google Shape;8061;p71">
            <a:extLst>
              <a:ext uri="{FF2B5EF4-FFF2-40B4-BE49-F238E27FC236}">
                <a16:creationId xmlns:a16="http://schemas.microsoft.com/office/drawing/2014/main" id="{A0B2F36E-8F09-B357-4823-364798B8FE0B}"/>
              </a:ext>
            </a:extLst>
          </p:cNvPr>
          <p:cNvGrpSpPr/>
          <p:nvPr/>
        </p:nvGrpSpPr>
        <p:grpSpPr>
          <a:xfrm>
            <a:off x="3309634" y="1929071"/>
            <a:ext cx="1732783" cy="1797443"/>
            <a:chOff x="5674700" y="2255775"/>
            <a:chExt cx="2749289" cy="2429768"/>
          </a:xfrm>
        </p:grpSpPr>
        <p:sp>
          <p:nvSpPr>
            <p:cNvPr id="83" name="Google Shape;8062;p71">
              <a:extLst>
                <a:ext uri="{FF2B5EF4-FFF2-40B4-BE49-F238E27FC236}">
                  <a16:creationId xmlns:a16="http://schemas.microsoft.com/office/drawing/2014/main" id="{29A8E202-61AF-4C7B-5FC9-30B816D79EB1}"/>
                </a:ext>
              </a:extLst>
            </p:cNvPr>
            <p:cNvSpPr/>
            <p:nvPr/>
          </p:nvSpPr>
          <p:spPr>
            <a:xfrm>
              <a:off x="5674700" y="2878350"/>
              <a:ext cx="884306" cy="1807192"/>
            </a:xfrm>
            <a:custGeom>
              <a:avLst/>
              <a:gdLst/>
              <a:ahLst/>
              <a:cxnLst/>
              <a:rect l="l" t="t" r="r" b="b"/>
              <a:pathLst>
                <a:path w="11552" h="23608" extrusionOk="0">
                  <a:moveTo>
                    <a:pt x="3658" y="1"/>
                  </a:moveTo>
                  <a:cubicBezTo>
                    <a:pt x="3274" y="1"/>
                    <a:pt x="2851" y="81"/>
                    <a:pt x="2529" y="347"/>
                  </a:cubicBezTo>
                  <a:cubicBezTo>
                    <a:pt x="2420" y="446"/>
                    <a:pt x="2351" y="585"/>
                    <a:pt x="2331" y="734"/>
                  </a:cubicBezTo>
                  <a:cubicBezTo>
                    <a:pt x="2291" y="982"/>
                    <a:pt x="2232" y="1418"/>
                    <a:pt x="2242" y="1814"/>
                  </a:cubicBezTo>
                  <a:cubicBezTo>
                    <a:pt x="2242" y="1814"/>
                    <a:pt x="1310" y="1894"/>
                    <a:pt x="1092" y="2290"/>
                  </a:cubicBezTo>
                  <a:cubicBezTo>
                    <a:pt x="938" y="2566"/>
                    <a:pt x="1099" y="2818"/>
                    <a:pt x="1614" y="2818"/>
                  </a:cubicBezTo>
                  <a:cubicBezTo>
                    <a:pt x="1765" y="2818"/>
                    <a:pt x="1948" y="2796"/>
                    <a:pt x="2162" y="2746"/>
                  </a:cubicBezTo>
                  <a:cubicBezTo>
                    <a:pt x="2162" y="2746"/>
                    <a:pt x="2232" y="3024"/>
                    <a:pt x="2371" y="3193"/>
                  </a:cubicBezTo>
                  <a:lnTo>
                    <a:pt x="2182" y="3659"/>
                  </a:lnTo>
                  <a:cubicBezTo>
                    <a:pt x="2014" y="3768"/>
                    <a:pt x="1449" y="4244"/>
                    <a:pt x="1270" y="5543"/>
                  </a:cubicBezTo>
                  <a:cubicBezTo>
                    <a:pt x="1211" y="5979"/>
                    <a:pt x="1171" y="6257"/>
                    <a:pt x="1260" y="6643"/>
                  </a:cubicBezTo>
                  <a:cubicBezTo>
                    <a:pt x="1320" y="6911"/>
                    <a:pt x="1389" y="7238"/>
                    <a:pt x="1488" y="7496"/>
                  </a:cubicBezTo>
                  <a:cubicBezTo>
                    <a:pt x="1607" y="7833"/>
                    <a:pt x="1964" y="9063"/>
                    <a:pt x="2053" y="9895"/>
                  </a:cubicBezTo>
                  <a:cubicBezTo>
                    <a:pt x="2053" y="9895"/>
                    <a:pt x="2162" y="11085"/>
                    <a:pt x="1895" y="11680"/>
                  </a:cubicBezTo>
                  <a:cubicBezTo>
                    <a:pt x="1895" y="11680"/>
                    <a:pt x="1449" y="12811"/>
                    <a:pt x="1925" y="14040"/>
                  </a:cubicBezTo>
                  <a:cubicBezTo>
                    <a:pt x="1925" y="14040"/>
                    <a:pt x="1954" y="14100"/>
                    <a:pt x="1984" y="14219"/>
                  </a:cubicBezTo>
                  <a:cubicBezTo>
                    <a:pt x="2182" y="15012"/>
                    <a:pt x="2123" y="15855"/>
                    <a:pt x="1825" y="16628"/>
                  </a:cubicBezTo>
                  <a:cubicBezTo>
                    <a:pt x="1488" y="17481"/>
                    <a:pt x="883" y="18968"/>
                    <a:pt x="655" y="19484"/>
                  </a:cubicBezTo>
                  <a:cubicBezTo>
                    <a:pt x="606" y="19593"/>
                    <a:pt x="665" y="19722"/>
                    <a:pt x="774" y="19761"/>
                  </a:cubicBezTo>
                  <a:lnTo>
                    <a:pt x="804" y="19771"/>
                  </a:lnTo>
                  <a:lnTo>
                    <a:pt x="70" y="21754"/>
                  </a:lnTo>
                  <a:cubicBezTo>
                    <a:pt x="1" y="21943"/>
                    <a:pt x="100" y="22161"/>
                    <a:pt x="288" y="22230"/>
                  </a:cubicBezTo>
                  <a:cubicBezTo>
                    <a:pt x="636" y="22359"/>
                    <a:pt x="1260" y="22637"/>
                    <a:pt x="2222" y="23232"/>
                  </a:cubicBezTo>
                  <a:cubicBezTo>
                    <a:pt x="2673" y="23507"/>
                    <a:pt x="3012" y="23607"/>
                    <a:pt x="3266" y="23607"/>
                  </a:cubicBezTo>
                  <a:cubicBezTo>
                    <a:pt x="3642" y="23607"/>
                    <a:pt x="3833" y="23387"/>
                    <a:pt x="3927" y="23192"/>
                  </a:cubicBezTo>
                  <a:cubicBezTo>
                    <a:pt x="3997" y="23043"/>
                    <a:pt x="3937" y="22865"/>
                    <a:pt x="3789" y="22785"/>
                  </a:cubicBezTo>
                  <a:cubicBezTo>
                    <a:pt x="3095" y="22419"/>
                    <a:pt x="2708" y="21992"/>
                    <a:pt x="2490" y="21665"/>
                  </a:cubicBezTo>
                  <a:cubicBezTo>
                    <a:pt x="2321" y="21407"/>
                    <a:pt x="2272" y="21090"/>
                    <a:pt x="2361" y="20792"/>
                  </a:cubicBezTo>
                  <a:lnTo>
                    <a:pt x="2490" y="20326"/>
                  </a:lnTo>
                  <a:lnTo>
                    <a:pt x="2648" y="20376"/>
                  </a:lnTo>
                  <a:cubicBezTo>
                    <a:pt x="2672" y="20385"/>
                    <a:pt x="2698" y="20389"/>
                    <a:pt x="2723" y="20389"/>
                  </a:cubicBezTo>
                  <a:cubicBezTo>
                    <a:pt x="2783" y="20389"/>
                    <a:pt x="2842" y="20365"/>
                    <a:pt x="2876" y="20316"/>
                  </a:cubicBezTo>
                  <a:cubicBezTo>
                    <a:pt x="3124" y="20029"/>
                    <a:pt x="3680" y="19067"/>
                    <a:pt x="4304" y="17798"/>
                  </a:cubicBezTo>
                  <a:cubicBezTo>
                    <a:pt x="4304" y="17798"/>
                    <a:pt x="4740" y="17015"/>
                    <a:pt x="4820" y="16202"/>
                  </a:cubicBezTo>
                  <a:cubicBezTo>
                    <a:pt x="5930" y="17044"/>
                    <a:pt x="6495" y="19335"/>
                    <a:pt x="6684" y="20267"/>
                  </a:cubicBezTo>
                  <a:cubicBezTo>
                    <a:pt x="6722" y="20459"/>
                    <a:pt x="6890" y="20595"/>
                    <a:pt x="7080" y="20595"/>
                  </a:cubicBezTo>
                  <a:cubicBezTo>
                    <a:pt x="7087" y="20595"/>
                    <a:pt x="7094" y="20594"/>
                    <a:pt x="7100" y="20594"/>
                  </a:cubicBezTo>
                  <a:lnTo>
                    <a:pt x="7467" y="22954"/>
                  </a:lnTo>
                  <a:cubicBezTo>
                    <a:pt x="7494" y="23134"/>
                    <a:pt x="7652" y="23265"/>
                    <a:pt x="7830" y="23265"/>
                  </a:cubicBezTo>
                  <a:cubicBezTo>
                    <a:pt x="7848" y="23265"/>
                    <a:pt x="7866" y="23264"/>
                    <a:pt x="7884" y="23261"/>
                  </a:cubicBezTo>
                  <a:cubicBezTo>
                    <a:pt x="8153" y="23225"/>
                    <a:pt x="8593" y="23183"/>
                    <a:pt x="9256" y="23183"/>
                  </a:cubicBezTo>
                  <a:cubicBezTo>
                    <a:pt x="9496" y="23183"/>
                    <a:pt x="9765" y="23189"/>
                    <a:pt x="10065" y="23202"/>
                  </a:cubicBezTo>
                  <a:cubicBezTo>
                    <a:pt x="10120" y="23204"/>
                    <a:pt x="10173" y="23205"/>
                    <a:pt x="10225" y="23205"/>
                  </a:cubicBezTo>
                  <a:cubicBezTo>
                    <a:pt x="11389" y="23205"/>
                    <a:pt x="11551" y="22681"/>
                    <a:pt x="11532" y="22329"/>
                  </a:cubicBezTo>
                  <a:cubicBezTo>
                    <a:pt x="11523" y="22176"/>
                    <a:pt x="11394" y="22051"/>
                    <a:pt x="11233" y="22051"/>
                  </a:cubicBezTo>
                  <a:cubicBezTo>
                    <a:pt x="11227" y="22051"/>
                    <a:pt x="11221" y="22051"/>
                    <a:pt x="11215" y="22052"/>
                  </a:cubicBezTo>
                  <a:cubicBezTo>
                    <a:pt x="11195" y="22052"/>
                    <a:pt x="11176" y="22052"/>
                    <a:pt x="11156" y="22052"/>
                  </a:cubicBezTo>
                  <a:cubicBezTo>
                    <a:pt x="10404" y="22052"/>
                    <a:pt x="9868" y="21869"/>
                    <a:pt x="9530" y="21705"/>
                  </a:cubicBezTo>
                  <a:cubicBezTo>
                    <a:pt x="9262" y="21566"/>
                    <a:pt x="9064" y="21298"/>
                    <a:pt x="8994" y="21001"/>
                  </a:cubicBezTo>
                  <a:lnTo>
                    <a:pt x="8826" y="20277"/>
                  </a:lnTo>
                  <a:cubicBezTo>
                    <a:pt x="9014" y="20207"/>
                    <a:pt x="9123" y="20009"/>
                    <a:pt x="9073" y="19801"/>
                  </a:cubicBezTo>
                  <a:cubicBezTo>
                    <a:pt x="8845" y="18740"/>
                    <a:pt x="8181" y="15894"/>
                    <a:pt x="7299" y="13852"/>
                  </a:cubicBezTo>
                  <a:cubicBezTo>
                    <a:pt x="6753" y="12583"/>
                    <a:pt x="6188" y="11422"/>
                    <a:pt x="6188" y="11422"/>
                  </a:cubicBezTo>
                  <a:lnTo>
                    <a:pt x="6228" y="10590"/>
                  </a:lnTo>
                  <a:cubicBezTo>
                    <a:pt x="6267" y="9846"/>
                    <a:pt x="6248" y="9092"/>
                    <a:pt x="6178" y="8349"/>
                  </a:cubicBezTo>
                  <a:lnTo>
                    <a:pt x="6119" y="7744"/>
                  </a:lnTo>
                  <a:lnTo>
                    <a:pt x="6119" y="7744"/>
                  </a:lnTo>
                  <a:cubicBezTo>
                    <a:pt x="6390" y="7944"/>
                    <a:pt x="6589" y="8002"/>
                    <a:pt x="6729" y="8002"/>
                  </a:cubicBezTo>
                  <a:cubicBezTo>
                    <a:pt x="6921" y="8002"/>
                    <a:pt x="7001" y="7893"/>
                    <a:pt x="7001" y="7893"/>
                  </a:cubicBezTo>
                  <a:cubicBezTo>
                    <a:pt x="7923" y="6613"/>
                    <a:pt x="7209" y="4521"/>
                    <a:pt x="7209" y="4521"/>
                  </a:cubicBezTo>
                  <a:cubicBezTo>
                    <a:pt x="7209" y="4521"/>
                    <a:pt x="7953" y="3996"/>
                    <a:pt x="7259" y="3064"/>
                  </a:cubicBezTo>
                  <a:cubicBezTo>
                    <a:pt x="7259" y="3064"/>
                    <a:pt x="7143" y="2895"/>
                    <a:pt x="6935" y="2895"/>
                  </a:cubicBezTo>
                  <a:cubicBezTo>
                    <a:pt x="6795" y="2895"/>
                    <a:pt x="6612" y="2972"/>
                    <a:pt x="6396" y="3232"/>
                  </a:cubicBezTo>
                  <a:cubicBezTo>
                    <a:pt x="6396" y="3232"/>
                    <a:pt x="6369" y="3227"/>
                    <a:pt x="6321" y="3227"/>
                  </a:cubicBezTo>
                  <a:cubicBezTo>
                    <a:pt x="6227" y="3227"/>
                    <a:pt x="6053" y="3249"/>
                    <a:pt x="5861" y="3381"/>
                  </a:cubicBezTo>
                  <a:cubicBezTo>
                    <a:pt x="5633" y="3540"/>
                    <a:pt x="5673" y="3976"/>
                    <a:pt x="5673" y="3976"/>
                  </a:cubicBezTo>
                  <a:cubicBezTo>
                    <a:pt x="5673" y="3976"/>
                    <a:pt x="5673" y="4472"/>
                    <a:pt x="5415" y="4601"/>
                  </a:cubicBezTo>
                  <a:cubicBezTo>
                    <a:pt x="5365" y="4625"/>
                    <a:pt x="5316" y="4638"/>
                    <a:pt x="5268" y="4638"/>
                  </a:cubicBezTo>
                  <a:cubicBezTo>
                    <a:pt x="5202" y="4638"/>
                    <a:pt x="5140" y="4613"/>
                    <a:pt x="5087" y="4561"/>
                  </a:cubicBezTo>
                  <a:cubicBezTo>
                    <a:pt x="4909" y="4373"/>
                    <a:pt x="4631" y="4145"/>
                    <a:pt x="4631" y="4145"/>
                  </a:cubicBezTo>
                  <a:cubicBezTo>
                    <a:pt x="5256" y="3113"/>
                    <a:pt x="5187" y="2122"/>
                    <a:pt x="5187" y="2122"/>
                  </a:cubicBezTo>
                  <a:lnTo>
                    <a:pt x="5187" y="2122"/>
                  </a:lnTo>
                  <a:cubicBezTo>
                    <a:pt x="5268" y="2123"/>
                    <a:pt x="5349" y="2124"/>
                    <a:pt x="5429" y="2124"/>
                  </a:cubicBezTo>
                  <a:cubicBezTo>
                    <a:pt x="5949" y="2124"/>
                    <a:pt x="6417" y="2083"/>
                    <a:pt x="6357" y="1834"/>
                  </a:cubicBezTo>
                  <a:cubicBezTo>
                    <a:pt x="6285" y="1474"/>
                    <a:pt x="5385" y="1457"/>
                    <a:pt x="5222" y="1457"/>
                  </a:cubicBezTo>
                  <a:cubicBezTo>
                    <a:pt x="5206" y="1457"/>
                    <a:pt x="5197" y="1458"/>
                    <a:pt x="5197" y="1458"/>
                  </a:cubicBezTo>
                  <a:cubicBezTo>
                    <a:pt x="5197" y="1458"/>
                    <a:pt x="5167" y="843"/>
                    <a:pt x="4879" y="416"/>
                  </a:cubicBezTo>
                  <a:cubicBezTo>
                    <a:pt x="4780" y="258"/>
                    <a:pt x="4612" y="149"/>
                    <a:pt x="4423" y="99"/>
                  </a:cubicBezTo>
                  <a:cubicBezTo>
                    <a:pt x="4239" y="51"/>
                    <a:pt x="3961" y="1"/>
                    <a:pt x="3658" y="1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" name="Google Shape;8063;p71">
              <a:extLst>
                <a:ext uri="{FF2B5EF4-FFF2-40B4-BE49-F238E27FC236}">
                  <a16:creationId xmlns:a16="http://schemas.microsoft.com/office/drawing/2014/main" id="{AD1D9639-7673-69D8-721E-7633ABA6518F}"/>
                </a:ext>
              </a:extLst>
            </p:cNvPr>
            <p:cNvSpPr/>
            <p:nvPr/>
          </p:nvSpPr>
          <p:spPr>
            <a:xfrm>
              <a:off x="6140733" y="2255775"/>
              <a:ext cx="1242636" cy="925796"/>
            </a:xfrm>
            <a:custGeom>
              <a:avLst/>
              <a:gdLst/>
              <a:ahLst/>
              <a:cxnLst/>
              <a:rect l="l" t="t" r="r" b="b"/>
              <a:pathLst>
                <a:path w="16233" h="12094" extrusionOk="0">
                  <a:moveTo>
                    <a:pt x="12365" y="419"/>
                  </a:moveTo>
                  <a:cubicBezTo>
                    <a:pt x="12375" y="429"/>
                    <a:pt x="12375" y="439"/>
                    <a:pt x="12375" y="458"/>
                  </a:cubicBezTo>
                  <a:cubicBezTo>
                    <a:pt x="12385" y="478"/>
                    <a:pt x="12375" y="498"/>
                    <a:pt x="12365" y="528"/>
                  </a:cubicBezTo>
                  <a:cubicBezTo>
                    <a:pt x="12355" y="558"/>
                    <a:pt x="12346" y="577"/>
                    <a:pt x="12326" y="597"/>
                  </a:cubicBezTo>
                  <a:cubicBezTo>
                    <a:pt x="12316" y="607"/>
                    <a:pt x="12306" y="617"/>
                    <a:pt x="12296" y="617"/>
                  </a:cubicBezTo>
                  <a:cubicBezTo>
                    <a:pt x="12296" y="607"/>
                    <a:pt x="12286" y="597"/>
                    <a:pt x="12286" y="577"/>
                  </a:cubicBezTo>
                  <a:cubicBezTo>
                    <a:pt x="12286" y="558"/>
                    <a:pt x="12286" y="538"/>
                    <a:pt x="12296" y="508"/>
                  </a:cubicBezTo>
                  <a:cubicBezTo>
                    <a:pt x="12306" y="478"/>
                    <a:pt x="12326" y="449"/>
                    <a:pt x="12336" y="439"/>
                  </a:cubicBezTo>
                  <a:cubicBezTo>
                    <a:pt x="12355" y="429"/>
                    <a:pt x="12365" y="419"/>
                    <a:pt x="12365" y="419"/>
                  </a:cubicBezTo>
                  <a:close/>
                  <a:moveTo>
                    <a:pt x="15461" y="1264"/>
                  </a:moveTo>
                  <a:cubicBezTo>
                    <a:pt x="15466" y="1264"/>
                    <a:pt x="15469" y="1267"/>
                    <a:pt x="15469" y="1272"/>
                  </a:cubicBezTo>
                  <a:cubicBezTo>
                    <a:pt x="15479" y="1272"/>
                    <a:pt x="15479" y="1291"/>
                    <a:pt x="15469" y="1311"/>
                  </a:cubicBezTo>
                  <a:cubicBezTo>
                    <a:pt x="15469" y="1321"/>
                    <a:pt x="15459" y="1351"/>
                    <a:pt x="15439" y="1381"/>
                  </a:cubicBezTo>
                  <a:cubicBezTo>
                    <a:pt x="15419" y="1400"/>
                    <a:pt x="15390" y="1420"/>
                    <a:pt x="15380" y="1430"/>
                  </a:cubicBezTo>
                  <a:cubicBezTo>
                    <a:pt x="15360" y="1440"/>
                    <a:pt x="15340" y="1440"/>
                    <a:pt x="15340" y="1440"/>
                  </a:cubicBezTo>
                  <a:cubicBezTo>
                    <a:pt x="15330" y="1430"/>
                    <a:pt x="15330" y="1420"/>
                    <a:pt x="15340" y="1400"/>
                  </a:cubicBezTo>
                  <a:cubicBezTo>
                    <a:pt x="15340" y="1381"/>
                    <a:pt x="15350" y="1351"/>
                    <a:pt x="15380" y="1331"/>
                  </a:cubicBezTo>
                  <a:cubicBezTo>
                    <a:pt x="15390" y="1301"/>
                    <a:pt x="15419" y="1281"/>
                    <a:pt x="15439" y="1272"/>
                  </a:cubicBezTo>
                  <a:cubicBezTo>
                    <a:pt x="15449" y="1267"/>
                    <a:pt x="15456" y="1264"/>
                    <a:pt x="15461" y="1264"/>
                  </a:cubicBezTo>
                  <a:close/>
                  <a:moveTo>
                    <a:pt x="9302" y="1361"/>
                  </a:moveTo>
                  <a:cubicBezTo>
                    <a:pt x="9311" y="1361"/>
                    <a:pt x="9321" y="1371"/>
                    <a:pt x="9331" y="1391"/>
                  </a:cubicBezTo>
                  <a:cubicBezTo>
                    <a:pt x="9331" y="1410"/>
                    <a:pt x="9341" y="1440"/>
                    <a:pt x="9341" y="1470"/>
                  </a:cubicBezTo>
                  <a:cubicBezTo>
                    <a:pt x="9341" y="1500"/>
                    <a:pt x="9331" y="1529"/>
                    <a:pt x="9321" y="1549"/>
                  </a:cubicBezTo>
                  <a:cubicBezTo>
                    <a:pt x="9311" y="1569"/>
                    <a:pt x="9302" y="1579"/>
                    <a:pt x="9302" y="1579"/>
                  </a:cubicBezTo>
                  <a:lnTo>
                    <a:pt x="9292" y="1579"/>
                  </a:lnTo>
                  <a:cubicBezTo>
                    <a:pt x="9292" y="1579"/>
                    <a:pt x="9282" y="1569"/>
                    <a:pt x="9272" y="1549"/>
                  </a:cubicBezTo>
                  <a:cubicBezTo>
                    <a:pt x="9262" y="1529"/>
                    <a:pt x="9262" y="1500"/>
                    <a:pt x="9262" y="1470"/>
                  </a:cubicBezTo>
                  <a:cubicBezTo>
                    <a:pt x="9262" y="1440"/>
                    <a:pt x="9272" y="1410"/>
                    <a:pt x="9282" y="1391"/>
                  </a:cubicBezTo>
                  <a:cubicBezTo>
                    <a:pt x="9292" y="1371"/>
                    <a:pt x="9302" y="1361"/>
                    <a:pt x="9302" y="1361"/>
                  </a:cubicBezTo>
                  <a:close/>
                  <a:moveTo>
                    <a:pt x="6624" y="3473"/>
                  </a:moveTo>
                  <a:cubicBezTo>
                    <a:pt x="6634" y="3473"/>
                    <a:pt x="6644" y="3473"/>
                    <a:pt x="6654" y="3493"/>
                  </a:cubicBezTo>
                  <a:cubicBezTo>
                    <a:pt x="6674" y="3512"/>
                    <a:pt x="6684" y="3542"/>
                    <a:pt x="6694" y="3582"/>
                  </a:cubicBezTo>
                  <a:cubicBezTo>
                    <a:pt x="6704" y="3612"/>
                    <a:pt x="6704" y="3641"/>
                    <a:pt x="6694" y="3671"/>
                  </a:cubicBezTo>
                  <a:cubicBezTo>
                    <a:pt x="6694" y="3691"/>
                    <a:pt x="6684" y="3701"/>
                    <a:pt x="6674" y="3711"/>
                  </a:cubicBezTo>
                  <a:cubicBezTo>
                    <a:pt x="6664" y="3711"/>
                    <a:pt x="6654" y="3701"/>
                    <a:pt x="6644" y="3681"/>
                  </a:cubicBezTo>
                  <a:cubicBezTo>
                    <a:pt x="6634" y="3661"/>
                    <a:pt x="6614" y="3631"/>
                    <a:pt x="6605" y="3602"/>
                  </a:cubicBezTo>
                  <a:cubicBezTo>
                    <a:pt x="6595" y="3562"/>
                    <a:pt x="6595" y="3532"/>
                    <a:pt x="6605" y="3502"/>
                  </a:cubicBezTo>
                  <a:cubicBezTo>
                    <a:pt x="6605" y="3483"/>
                    <a:pt x="6614" y="3473"/>
                    <a:pt x="6624" y="3473"/>
                  </a:cubicBezTo>
                  <a:close/>
                  <a:moveTo>
                    <a:pt x="4215" y="6434"/>
                  </a:moveTo>
                  <a:cubicBezTo>
                    <a:pt x="4225" y="6434"/>
                    <a:pt x="4237" y="6443"/>
                    <a:pt x="4245" y="6457"/>
                  </a:cubicBezTo>
                  <a:cubicBezTo>
                    <a:pt x="4265" y="6477"/>
                    <a:pt x="4294" y="6497"/>
                    <a:pt x="4304" y="6547"/>
                  </a:cubicBezTo>
                  <a:cubicBezTo>
                    <a:pt x="4324" y="6586"/>
                    <a:pt x="4334" y="6616"/>
                    <a:pt x="4334" y="6646"/>
                  </a:cubicBezTo>
                  <a:cubicBezTo>
                    <a:pt x="4334" y="6675"/>
                    <a:pt x="4334" y="6685"/>
                    <a:pt x="4324" y="6695"/>
                  </a:cubicBezTo>
                  <a:cubicBezTo>
                    <a:pt x="4314" y="6695"/>
                    <a:pt x="4294" y="6685"/>
                    <a:pt x="4274" y="6675"/>
                  </a:cubicBezTo>
                  <a:cubicBezTo>
                    <a:pt x="4255" y="6656"/>
                    <a:pt x="4235" y="6626"/>
                    <a:pt x="4215" y="6586"/>
                  </a:cubicBezTo>
                  <a:cubicBezTo>
                    <a:pt x="4195" y="6547"/>
                    <a:pt x="4185" y="6507"/>
                    <a:pt x="4185" y="6477"/>
                  </a:cubicBezTo>
                  <a:cubicBezTo>
                    <a:pt x="4195" y="6447"/>
                    <a:pt x="4195" y="6437"/>
                    <a:pt x="4205" y="6437"/>
                  </a:cubicBezTo>
                  <a:cubicBezTo>
                    <a:pt x="4208" y="6435"/>
                    <a:pt x="4211" y="6434"/>
                    <a:pt x="4215" y="6434"/>
                  </a:cubicBezTo>
                  <a:close/>
                  <a:moveTo>
                    <a:pt x="2411" y="9418"/>
                  </a:moveTo>
                  <a:cubicBezTo>
                    <a:pt x="2422" y="9418"/>
                    <a:pt x="2436" y="9425"/>
                    <a:pt x="2450" y="9432"/>
                  </a:cubicBezTo>
                  <a:cubicBezTo>
                    <a:pt x="2480" y="9452"/>
                    <a:pt x="2510" y="9481"/>
                    <a:pt x="2539" y="9531"/>
                  </a:cubicBezTo>
                  <a:cubicBezTo>
                    <a:pt x="2569" y="9571"/>
                    <a:pt x="2579" y="9610"/>
                    <a:pt x="2589" y="9640"/>
                  </a:cubicBezTo>
                  <a:cubicBezTo>
                    <a:pt x="2589" y="9670"/>
                    <a:pt x="2589" y="9690"/>
                    <a:pt x="2579" y="9700"/>
                  </a:cubicBezTo>
                  <a:cubicBezTo>
                    <a:pt x="2569" y="9700"/>
                    <a:pt x="2549" y="9700"/>
                    <a:pt x="2519" y="9680"/>
                  </a:cubicBezTo>
                  <a:cubicBezTo>
                    <a:pt x="2500" y="9660"/>
                    <a:pt x="2470" y="9630"/>
                    <a:pt x="2440" y="9591"/>
                  </a:cubicBezTo>
                  <a:cubicBezTo>
                    <a:pt x="2410" y="9551"/>
                    <a:pt x="2391" y="9501"/>
                    <a:pt x="2391" y="9472"/>
                  </a:cubicBezTo>
                  <a:cubicBezTo>
                    <a:pt x="2381" y="9442"/>
                    <a:pt x="2391" y="9422"/>
                    <a:pt x="2400" y="9422"/>
                  </a:cubicBezTo>
                  <a:cubicBezTo>
                    <a:pt x="2403" y="9419"/>
                    <a:pt x="2407" y="9418"/>
                    <a:pt x="2411" y="9418"/>
                  </a:cubicBezTo>
                  <a:close/>
                  <a:moveTo>
                    <a:pt x="12671" y="0"/>
                  </a:moveTo>
                  <a:cubicBezTo>
                    <a:pt x="12277" y="0"/>
                    <a:pt x="11863" y="34"/>
                    <a:pt x="11433" y="121"/>
                  </a:cubicBezTo>
                  <a:cubicBezTo>
                    <a:pt x="11354" y="131"/>
                    <a:pt x="11295" y="151"/>
                    <a:pt x="11205" y="171"/>
                  </a:cubicBezTo>
                  <a:cubicBezTo>
                    <a:pt x="11136" y="191"/>
                    <a:pt x="11066" y="211"/>
                    <a:pt x="10997" y="230"/>
                  </a:cubicBezTo>
                  <a:cubicBezTo>
                    <a:pt x="10858" y="270"/>
                    <a:pt x="10710" y="310"/>
                    <a:pt x="10561" y="349"/>
                  </a:cubicBezTo>
                  <a:cubicBezTo>
                    <a:pt x="10422" y="399"/>
                    <a:pt x="10273" y="458"/>
                    <a:pt x="10125" y="518"/>
                  </a:cubicBezTo>
                  <a:cubicBezTo>
                    <a:pt x="9976" y="568"/>
                    <a:pt x="9817" y="627"/>
                    <a:pt x="9678" y="696"/>
                  </a:cubicBezTo>
                  <a:cubicBezTo>
                    <a:pt x="9530" y="766"/>
                    <a:pt x="9391" y="835"/>
                    <a:pt x="9242" y="905"/>
                  </a:cubicBezTo>
                  <a:cubicBezTo>
                    <a:pt x="9093" y="974"/>
                    <a:pt x="8954" y="1063"/>
                    <a:pt x="8806" y="1143"/>
                  </a:cubicBezTo>
                  <a:cubicBezTo>
                    <a:pt x="8518" y="1291"/>
                    <a:pt x="8241" y="1490"/>
                    <a:pt x="7963" y="1668"/>
                  </a:cubicBezTo>
                  <a:cubicBezTo>
                    <a:pt x="7418" y="2065"/>
                    <a:pt x="6882" y="2491"/>
                    <a:pt x="6396" y="2957"/>
                  </a:cubicBezTo>
                  <a:cubicBezTo>
                    <a:pt x="6139" y="3185"/>
                    <a:pt x="5910" y="3443"/>
                    <a:pt x="5673" y="3681"/>
                  </a:cubicBezTo>
                  <a:cubicBezTo>
                    <a:pt x="5454" y="3939"/>
                    <a:pt x="5216" y="4177"/>
                    <a:pt x="5008" y="4435"/>
                  </a:cubicBezTo>
                  <a:cubicBezTo>
                    <a:pt x="4572" y="4950"/>
                    <a:pt x="4175" y="5476"/>
                    <a:pt x="3808" y="5981"/>
                  </a:cubicBezTo>
                  <a:cubicBezTo>
                    <a:pt x="3432" y="6497"/>
                    <a:pt x="3085" y="7003"/>
                    <a:pt x="2767" y="7488"/>
                  </a:cubicBezTo>
                  <a:cubicBezTo>
                    <a:pt x="2460" y="7984"/>
                    <a:pt x="2162" y="8440"/>
                    <a:pt x="1885" y="8867"/>
                  </a:cubicBezTo>
                  <a:cubicBezTo>
                    <a:pt x="804" y="10562"/>
                    <a:pt x="70" y="11693"/>
                    <a:pt x="70" y="11693"/>
                  </a:cubicBezTo>
                  <a:cubicBezTo>
                    <a:pt x="1" y="11812"/>
                    <a:pt x="31" y="11980"/>
                    <a:pt x="150" y="12050"/>
                  </a:cubicBezTo>
                  <a:cubicBezTo>
                    <a:pt x="198" y="12079"/>
                    <a:pt x="251" y="12094"/>
                    <a:pt x="302" y="12094"/>
                  </a:cubicBezTo>
                  <a:cubicBezTo>
                    <a:pt x="387" y="12094"/>
                    <a:pt x="467" y="12054"/>
                    <a:pt x="517" y="11980"/>
                  </a:cubicBezTo>
                  <a:cubicBezTo>
                    <a:pt x="517" y="11970"/>
                    <a:pt x="517" y="11970"/>
                    <a:pt x="517" y="11970"/>
                  </a:cubicBezTo>
                  <a:cubicBezTo>
                    <a:pt x="517" y="11970"/>
                    <a:pt x="1171" y="10909"/>
                    <a:pt x="2172" y="9303"/>
                  </a:cubicBezTo>
                  <a:lnTo>
                    <a:pt x="2331" y="9402"/>
                  </a:lnTo>
                  <a:cubicBezTo>
                    <a:pt x="2321" y="9422"/>
                    <a:pt x="2311" y="9452"/>
                    <a:pt x="2321" y="9481"/>
                  </a:cubicBezTo>
                  <a:cubicBezTo>
                    <a:pt x="2321" y="9531"/>
                    <a:pt x="2351" y="9581"/>
                    <a:pt x="2381" y="9630"/>
                  </a:cubicBezTo>
                  <a:cubicBezTo>
                    <a:pt x="2431" y="9706"/>
                    <a:pt x="2511" y="9775"/>
                    <a:pt x="2577" y="9775"/>
                  </a:cubicBezTo>
                  <a:cubicBezTo>
                    <a:pt x="2588" y="9775"/>
                    <a:pt x="2599" y="9773"/>
                    <a:pt x="2609" y="9769"/>
                  </a:cubicBezTo>
                  <a:lnTo>
                    <a:pt x="2619" y="9759"/>
                  </a:lnTo>
                  <a:cubicBezTo>
                    <a:pt x="2678" y="9719"/>
                    <a:pt x="2668" y="9600"/>
                    <a:pt x="2599" y="9491"/>
                  </a:cubicBezTo>
                  <a:cubicBezTo>
                    <a:pt x="2539" y="9398"/>
                    <a:pt x="2473" y="9348"/>
                    <a:pt x="2411" y="9348"/>
                  </a:cubicBezTo>
                  <a:cubicBezTo>
                    <a:pt x="2401" y="9348"/>
                    <a:pt x="2391" y="9350"/>
                    <a:pt x="2381" y="9353"/>
                  </a:cubicBezTo>
                  <a:lnTo>
                    <a:pt x="2212" y="9243"/>
                  </a:lnTo>
                  <a:cubicBezTo>
                    <a:pt x="2242" y="9204"/>
                    <a:pt x="2262" y="9164"/>
                    <a:pt x="2291" y="9115"/>
                  </a:cubicBezTo>
                  <a:cubicBezTo>
                    <a:pt x="2559" y="8688"/>
                    <a:pt x="2847" y="8222"/>
                    <a:pt x="3154" y="7736"/>
                  </a:cubicBezTo>
                  <a:cubicBezTo>
                    <a:pt x="3432" y="7290"/>
                    <a:pt x="3749" y="6824"/>
                    <a:pt x="4076" y="6348"/>
                  </a:cubicBezTo>
                  <a:lnTo>
                    <a:pt x="4146" y="6408"/>
                  </a:lnTo>
                  <a:cubicBezTo>
                    <a:pt x="4136" y="6428"/>
                    <a:pt x="4126" y="6447"/>
                    <a:pt x="4126" y="6477"/>
                  </a:cubicBezTo>
                  <a:cubicBezTo>
                    <a:pt x="4126" y="6517"/>
                    <a:pt x="4146" y="6566"/>
                    <a:pt x="4165" y="6606"/>
                  </a:cubicBezTo>
                  <a:cubicBezTo>
                    <a:pt x="4203" y="6690"/>
                    <a:pt x="4266" y="6756"/>
                    <a:pt x="4322" y="6756"/>
                  </a:cubicBezTo>
                  <a:cubicBezTo>
                    <a:pt x="4326" y="6756"/>
                    <a:pt x="4330" y="6755"/>
                    <a:pt x="4334" y="6755"/>
                  </a:cubicBezTo>
                  <a:lnTo>
                    <a:pt x="4344" y="6745"/>
                  </a:lnTo>
                  <a:cubicBezTo>
                    <a:pt x="4403" y="6725"/>
                    <a:pt x="4413" y="6626"/>
                    <a:pt x="4364" y="6517"/>
                  </a:cubicBezTo>
                  <a:cubicBezTo>
                    <a:pt x="4327" y="6434"/>
                    <a:pt x="4265" y="6377"/>
                    <a:pt x="4208" y="6377"/>
                  </a:cubicBezTo>
                  <a:cubicBezTo>
                    <a:pt x="4204" y="6377"/>
                    <a:pt x="4199" y="6377"/>
                    <a:pt x="4195" y="6378"/>
                  </a:cubicBezTo>
                  <a:lnTo>
                    <a:pt x="4106" y="6299"/>
                  </a:lnTo>
                  <a:cubicBezTo>
                    <a:pt x="4126" y="6279"/>
                    <a:pt x="4136" y="6259"/>
                    <a:pt x="4155" y="6229"/>
                  </a:cubicBezTo>
                  <a:cubicBezTo>
                    <a:pt x="4512" y="5724"/>
                    <a:pt x="4899" y="5198"/>
                    <a:pt x="5316" y="4692"/>
                  </a:cubicBezTo>
                  <a:cubicBezTo>
                    <a:pt x="5524" y="4435"/>
                    <a:pt x="5742" y="4197"/>
                    <a:pt x="5960" y="3949"/>
                  </a:cubicBezTo>
                  <a:cubicBezTo>
                    <a:pt x="6148" y="3750"/>
                    <a:pt x="6327" y="3552"/>
                    <a:pt x="6515" y="3364"/>
                  </a:cubicBezTo>
                  <a:lnTo>
                    <a:pt x="6575" y="3443"/>
                  </a:lnTo>
                  <a:cubicBezTo>
                    <a:pt x="6565" y="3453"/>
                    <a:pt x="6555" y="3473"/>
                    <a:pt x="6555" y="3493"/>
                  </a:cubicBezTo>
                  <a:cubicBezTo>
                    <a:pt x="6545" y="3522"/>
                    <a:pt x="6545" y="3572"/>
                    <a:pt x="6555" y="3612"/>
                  </a:cubicBezTo>
                  <a:cubicBezTo>
                    <a:pt x="6575" y="3691"/>
                    <a:pt x="6624" y="3760"/>
                    <a:pt x="6684" y="3760"/>
                  </a:cubicBezTo>
                  <a:lnTo>
                    <a:pt x="6694" y="3760"/>
                  </a:lnTo>
                  <a:cubicBezTo>
                    <a:pt x="6743" y="3740"/>
                    <a:pt x="6763" y="3661"/>
                    <a:pt x="6743" y="3562"/>
                  </a:cubicBezTo>
                  <a:cubicBezTo>
                    <a:pt x="6724" y="3483"/>
                    <a:pt x="6674" y="3423"/>
                    <a:pt x="6624" y="3423"/>
                  </a:cubicBezTo>
                  <a:lnTo>
                    <a:pt x="6555" y="3334"/>
                  </a:lnTo>
                  <a:cubicBezTo>
                    <a:pt x="6585" y="3294"/>
                    <a:pt x="6624" y="3265"/>
                    <a:pt x="6654" y="3235"/>
                  </a:cubicBezTo>
                  <a:cubicBezTo>
                    <a:pt x="7120" y="2759"/>
                    <a:pt x="7636" y="2342"/>
                    <a:pt x="8161" y="1956"/>
                  </a:cubicBezTo>
                  <a:cubicBezTo>
                    <a:pt x="8429" y="1767"/>
                    <a:pt x="8697" y="1579"/>
                    <a:pt x="8974" y="1430"/>
                  </a:cubicBezTo>
                  <a:cubicBezTo>
                    <a:pt x="9064" y="1371"/>
                    <a:pt x="9153" y="1321"/>
                    <a:pt x="9252" y="1272"/>
                  </a:cubicBezTo>
                  <a:lnTo>
                    <a:pt x="9272" y="1331"/>
                  </a:lnTo>
                  <a:cubicBezTo>
                    <a:pt x="9262" y="1331"/>
                    <a:pt x="9252" y="1351"/>
                    <a:pt x="9242" y="1371"/>
                  </a:cubicBezTo>
                  <a:cubicBezTo>
                    <a:pt x="9222" y="1391"/>
                    <a:pt x="9222" y="1430"/>
                    <a:pt x="9212" y="1470"/>
                  </a:cubicBezTo>
                  <a:cubicBezTo>
                    <a:pt x="9212" y="1539"/>
                    <a:pt x="9242" y="1609"/>
                    <a:pt x="9292" y="1619"/>
                  </a:cubicBezTo>
                  <a:cubicBezTo>
                    <a:pt x="9341" y="1619"/>
                    <a:pt x="9381" y="1559"/>
                    <a:pt x="9381" y="1470"/>
                  </a:cubicBezTo>
                  <a:cubicBezTo>
                    <a:pt x="9391" y="1391"/>
                    <a:pt x="9361" y="1331"/>
                    <a:pt x="9321" y="1321"/>
                  </a:cubicBezTo>
                  <a:lnTo>
                    <a:pt x="9292" y="1242"/>
                  </a:lnTo>
                  <a:cubicBezTo>
                    <a:pt x="9321" y="1232"/>
                    <a:pt x="9351" y="1212"/>
                    <a:pt x="9391" y="1192"/>
                  </a:cubicBezTo>
                  <a:cubicBezTo>
                    <a:pt x="9530" y="1123"/>
                    <a:pt x="9668" y="1053"/>
                    <a:pt x="9807" y="984"/>
                  </a:cubicBezTo>
                  <a:cubicBezTo>
                    <a:pt x="9946" y="915"/>
                    <a:pt x="10095" y="865"/>
                    <a:pt x="10234" y="806"/>
                  </a:cubicBezTo>
                  <a:cubicBezTo>
                    <a:pt x="10372" y="756"/>
                    <a:pt x="10511" y="696"/>
                    <a:pt x="10650" y="647"/>
                  </a:cubicBezTo>
                  <a:cubicBezTo>
                    <a:pt x="10799" y="597"/>
                    <a:pt x="10938" y="558"/>
                    <a:pt x="11076" y="518"/>
                  </a:cubicBezTo>
                  <a:cubicBezTo>
                    <a:pt x="11156" y="498"/>
                    <a:pt x="11225" y="478"/>
                    <a:pt x="11295" y="449"/>
                  </a:cubicBezTo>
                  <a:cubicBezTo>
                    <a:pt x="11354" y="439"/>
                    <a:pt x="11423" y="419"/>
                    <a:pt x="11493" y="409"/>
                  </a:cubicBezTo>
                  <a:cubicBezTo>
                    <a:pt x="11780" y="340"/>
                    <a:pt x="12068" y="310"/>
                    <a:pt x="12346" y="290"/>
                  </a:cubicBezTo>
                  <a:lnTo>
                    <a:pt x="12355" y="379"/>
                  </a:lnTo>
                  <a:cubicBezTo>
                    <a:pt x="12336" y="389"/>
                    <a:pt x="12326" y="389"/>
                    <a:pt x="12306" y="409"/>
                  </a:cubicBezTo>
                  <a:cubicBezTo>
                    <a:pt x="12286" y="429"/>
                    <a:pt x="12266" y="458"/>
                    <a:pt x="12256" y="488"/>
                  </a:cubicBezTo>
                  <a:cubicBezTo>
                    <a:pt x="12236" y="558"/>
                    <a:pt x="12236" y="627"/>
                    <a:pt x="12276" y="647"/>
                  </a:cubicBezTo>
                  <a:lnTo>
                    <a:pt x="12286" y="657"/>
                  </a:lnTo>
                  <a:cubicBezTo>
                    <a:pt x="12290" y="658"/>
                    <a:pt x="12294" y="658"/>
                    <a:pt x="12298" y="658"/>
                  </a:cubicBezTo>
                  <a:cubicBezTo>
                    <a:pt x="12336" y="658"/>
                    <a:pt x="12378" y="619"/>
                    <a:pt x="12405" y="548"/>
                  </a:cubicBezTo>
                  <a:cubicBezTo>
                    <a:pt x="12435" y="478"/>
                    <a:pt x="12425" y="419"/>
                    <a:pt x="12395" y="389"/>
                  </a:cubicBezTo>
                  <a:lnTo>
                    <a:pt x="12385" y="290"/>
                  </a:lnTo>
                  <a:cubicBezTo>
                    <a:pt x="12525" y="278"/>
                    <a:pt x="12661" y="274"/>
                    <a:pt x="12793" y="274"/>
                  </a:cubicBezTo>
                  <a:cubicBezTo>
                    <a:pt x="12887" y="274"/>
                    <a:pt x="12979" y="276"/>
                    <a:pt x="13069" y="280"/>
                  </a:cubicBezTo>
                  <a:cubicBezTo>
                    <a:pt x="13565" y="310"/>
                    <a:pt x="14011" y="409"/>
                    <a:pt x="14388" y="528"/>
                  </a:cubicBezTo>
                  <a:cubicBezTo>
                    <a:pt x="14765" y="657"/>
                    <a:pt x="15082" y="815"/>
                    <a:pt x="15320" y="964"/>
                  </a:cubicBezTo>
                  <a:cubicBezTo>
                    <a:pt x="15390" y="1004"/>
                    <a:pt x="15449" y="1043"/>
                    <a:pt x="15499" y="1083"/>
                  </a:cubicBezTo>
                  <a:lnTo>
                    <a:pt x="15469" y="1222"/>
                  </a:lnTo>
                  <a:cubicBezTo>
                    <a:pt x="15449" y="1222"/>
                    <a:pt x="15439" y="1222"/>
                    <a:pt x="15419" y="1232"/>
                  </a:cubicBezTo>
                  <a:cubicBezTo>
                    <a:pt x="15390" y="1252"/>
                    <a:pt x="15360" y="1272"/>
                    <a:pt x="15340" y="1301"/>
                  </a:cubicBezTo>
                  <a:cubicBezTo>
                    <a:pt x="15300" y="1361"/>
                    <a:pt x="15271" y="1430"/>
                    <a:pt x="15300" y="1470"/>
                  </a:cubicBezTo>
                  <a:lnTo>
                    <a:pt x="15310" y="1470"/>
                  </a:lnTo>
                  <a:cubicBezTo>
                    <a:pt x="15321" y="1478"/>
                    <a:pt x="15333" y="1481"/>
                    <a:pt x="15347" y="1481"/>
                  </a:cubicBezTo>
                  <a:cubicBezTo>
                    <a:pt x="15385" y="1481"/>
                    <a:pt x="15432" y="1452"/>
                    <a:pt x="15469" y="1400"/>
                  </a:cubicBezTo>
                  <a:cubicBezTo>
                    <a:pt x="15518" y="1341"/>
                    <a:pt x="15538" y="1281"/>
                    <a:pt x="15509" y="1242"/>
                  </a:cubicBezTo>
                  <a:lnTo>
                    <a:pt x="15538" y="1103"/>
                  </a:lnTo>
                  <a:cubicBezTo>
                    <a:pt x="15667" y="1202"/>
                    <a:pt x="15776" y="1281"/>
                    <a:pt x="15856" y="1361"/>
                  </a:cubicBezTo>
                  <a:cubicBezTo>
                    <a:pt x="15975" y="1460"/>
                    <a:pt x="16034" y="1519"/>
                    <a:pt x="16034" y="1519"/>
                  </a:cubicBezTo>
                  <a:cubicBezTo>
                    <a:pt x="16057" y="1538"/>
                    <a:pt x="16085" y="1548"/>
                    <a:pt x="16112" y="1548"/>
                  </a:cubicBezTo>
                  <a:cubicBezTo>
                    <a:pt x="16143" y="1548"/>
                    <a:pt x="16172" y="1536"/>
                    <a:pt x="16193" y="1510"/>
                  </a:cubicBezTo>
                  <a:cubicBezTo>
                    <a:pt x="16232" y="1470"/>
                    <a:pt x="16232" y="1400"/>
                    <a:pt x="16183" y="1351"/>
                  </a:cubicBezTo>
                  <a:cubicBezTo>
                    <a:pt x="16183" y="1351"/>
                    <a:pt x="16123" y="1301"/>
                    <a:pt x="16014" y="1192"/>
                  </a:cubicBezTo>
                  <a:cubicBezTo>
                    <a:pt x="15895" y="1083"/>
                    <a:pt x="15707" y="925"/>
                    <a:pt x="15449" y="766"/>
                  </a:cubicBezTo>
                  <a:cubicBezTo>
                    <a:pt x="15191" y="607"/>
                    <a:pt x="14864" y="429"/>
                    <a:pt x="14467" y="290"/>
                  </a:cubicBezTo>
                  <a:cubicBezTo>
                    <a:pt x="14071" y="151"/>
                    <a:pt x="13605" y="52"/>
                    <a:pt x="13089" y="12"/>
                  </a:cubicBezTo>
                  <a:cubicBezTo>
                    <a:pt x="12953" y="4"/>
                    <a:pt x="12813" y="0"/>
                    <a:pt x="12671" y="0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5" name="Google Shape;8064;p71">
              <a:extLst>
                <a:ext uri="{FF2B5EF4-FFF2-40B4-BE49-F238E27FC236}">
                  <a16:creationId xmlns:a16="http://schemas.microsoft.com/office/drawing/2014/main" id="{9ADA82D9-8DA3-9723-E1BD-8888F8CDBAE0}"/>
                </a:ext>
              </a:extLst>
            </p:cNvPr>
            <p:cNvSpPr/>
            <p:nvPr/>
          </p:nvSpPr>
          <p:spPr>
            <a:xfrm>
              <a:off x="6241702" y="2292366"/>
              <a:ext cx="2182287" cy="991322"/>
            </a:xfrm>
            <a:custGeom>
              <a:avLst/>
              <a:gdLst/>
              <a:ahLst/>
              <a:cxnLst/>
              <a:rect l="l" t="t" r="r" b="b"/>
              <a:pathLst>
                <a:path w="28508" h="12950" extrusionOk="0">
                  <a:moveTo>
                    <a:pt x="11017" y="0"/>
                  </a:moveTo>
                  <a:lnTo>
                    <a:pt x="11007" y="10"/>
                  </a:lnTo>
                  <a:lnTo>
                    <a:pt x="7973" y="942"/>
                  </a:lnTo>
                  <a:lnTo>
                    <a:pt x="7963" y="952"/>
                  </a:lnTo>
                  <a:lnTo>
                    <a:pt x="5305" y="3064"/>
                  </a:lnTo>
                  <a:lnTo>
                    <a:pt x="5305" y="3074"/>
                  </a:lnTo>
                  <a:lnTo>
                    <a:pt x="5295" y="3074"/>
                  </a:lnTo>
                  <a:lnTo>
                    <a:pt x="2906" y="6078"/>
                  </a:lnTo>
                  <a:lnTo>
                    <a:pt x="1438" y="8537"/>
                  </a:lnTo>
                  <a:cubicBezTo>
                    <a:pt x="953" y="9360"/>
                    <a:pt x="487" y="10183"/>
                    <a:pt x="1" y="11006"/>
                  </a:cubicBezTo>
                  <a:lnTo>
                    <a:pt x="40" y="11105"/>
                  </a:lnTo>
                  <a:cubicBezTo>
                    <a:pt x="526" y="10283"/>
                    <a:pt x="1022" y="9400"/>
                    <a:pt x="1518" y="8577"/>
                  </a:cubicBezTo>
                  <a:lnTo>
                    <a:pt x="2975" y="6128"/>
                  </a:lnTo>
                  <a:lnTo>
                    <a:pt x="5360" y="3129"/>
                  </a:lnTo>
                  <a:lnTo>
                    <a:pt x="8012" y="1022"/>
                  </a:lnTo>
                  <a:lnTo>
                    <a:pt x="8002" y="1022"/>
                  </a:lnTo>
                  <a:lnTo>
                    <a:pt x="11027" y="90"/>
                  </a:lnTo>
                  <a:lnTo>
                    <a:pt x="11027" y="90"/>
                  </a:lnTo>
                  <a:cubicBezTo>
                    <a:pt x="11559" y="91"/>
                    <a:pt x="12091" y="170"/>
                    <a:pt x="12603" y="298"/>
                  </a:cubicBezTo>
                  <a:cubicBezTo>
                    <a:pt x="12732" y="328"/>
                    <a:pt x="12851" y="367"/>
                    <a:pt x="12980" y="407"/>
                  </a:cubicBezTo>
                  <a:cubicBezTo>
                    <a:pt x="13049" y="427"/>
                    <a:pt x="13109" y="456"/>
                    <a:pt x="13168" y="476"/>
                  </a:cubicBezTo>
                  <a:cubicBezTo>
                    <a:pt x="13228" y="506"/>
                    <a:pt x="13297" y="526"/>
                    <a:pt x="13357" y="556"/>
                  </a:cubicBezTo>
                  <a:cubicBezTo>
                    <a:pt x="13476" y="605"/>
                    <a:pt x="13595" y="655"/>
                    <a:pt x="13714" y="724"/>
                  </a:cubicBezTo>
                  <a:cubicBezTo>
                    <a:pt x="13833" y="784"/>
                    <a:pt x="13942" y="853"/>
                    <a:pt x="14061" y="922"/>
                  </a:cubicBezTo>
                  <a:lnTo>
                    <a:pt x="28507" y="12950"/>
                  </a:lnTo>
                  <a:lnTo>
                    <a:pt x="14110" y="853"/>
                  </a:lnTo>
                  <a:cubicBezTo>
                    <a:pt x="13991" y="784"/>
                    <a:pt x="13872" y="704"/>
                    <a:pt x="13753" y="645"/>
                  </a:cubicBezTo>
                  <a:cubicBezTo>
                    <a:pt x="13634" y="585"/>
                    <a:pt x="13515" y="526"/>
                    <a:pt x="13386" y="476"/>
                  </a:cubicBezTo>
                  <a:cubicBezTo>
                    <a:pt x="13327" y="447"/>
                    <a:pt x="13257" y="427"/>
                    <a:pt x="13198" y="397"/>
                  </a:cubicBezTo>
                  <a:cubicBezTo>
                    <a:pt x="13139" y="377"/>
                    <a:pt x="13069" y="347"/>
                    <a:pt x="13010" y="328"/>
                  </a:cubicBezTo>
                  <a:cubicBezTo>
                    <a:pt x="12881" y="288"/>
                    <a:pt x="12752" y="248"/>
                    <a:pt x="12623" y="218"/>
                  </a:cubicBezTo>
                  <a:cubicBezTo>
                    <a:pt x="12355" y="149"/>
                    <a:pt x="12097" y="99"/>
                    <a:pt x="11830" y="60"/>
                  </a:cubicBezTo>
                  <a:cubicBezTo>
                    <a:pt x="11562" y="30"/>
                    <a:pt x="11294" y="0"/>
                    <a:pt x="11017" y="0"/>
                  </a:cubicBezTo>
                  <a:close/>
                </a:path>
              </a:pathLst>
            </a:custGeom>
            <a:solidFill>
              <a:schemeClr val="dk1"/>
            </a:solidFill>
            <a:ln w="1143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6" name="Google Shape;8065;p71">
              <a:extLst>
                <a:ext uri="{FF2B5EF4-FFF2-40B4-BE49-F238E27FC236}">
                  <a16:creationId xmlns:a16="http://schemas.microsoft.com/office/drawing/2014/main" id="{41578300-4629-A3EC-E2F6-7D32401C236B}"/>
                </a:ext>
              </a:extLst>
            </p:cNvPr>
            <p:cNvSpPr/>
            <p:nvPr/>
          </p:nvSpPr>
          <p:spPr>
            <a:xfrm>
              <a:off x="5674700" y="2878350"/>
              <a:ext cx="884306" cy="1807192"/>
            </a:xfrm>
            <a:custGeom>
              <a:avLst/>
              <a:gdLst/>
              <a:ahLst/>
              <a:cxnLst/>
              <a:rect l="l" t="t" r="r" b="b"/>
              <a:pathLst>
                <a:path w="11552" h="23608" extrusionOk="0">
                  <a:moveTo>
                    <a:pt x="3658" y="1"/>
                  </a:moveTo>
                  <a:cubicBezTo>
                    <a:pt x="3274" y="1"/>
                    <a:pt x="2851" y="81"/>
                    <a:pt x="2529" y="347"/>
                  </a:cubicBezTo>
                  <a:cubicBezTo>
                    <a:pt x="2420" y="446"/>
                    <a:pt x="2351" y="585"/>
                    <a:pt x="2331" y="734"/>
                  </a:cubicBezTo>
                  <a:cubicBezTo>
                    <a:pt x="2291" y="982"/>
                    <a:pt x="2232" y="1418"/>
                    <a:pt x="2242" y="1814"/>
                  </a:cubicBezTo>
                  <a:cubicBezTo>
                    <a:pt x="2242" y="1814"/>
                    <a:pt x="1310" y="1894"/>
                    <a:pt x="1092" y="2290"/>
                  </a:cubicBezTo>
                  <a:cubicBezTo>
                    <a:pt x="938" y="2566"/>
                    <a:pt x="1099" y="2818"/>
                    <a:pt x="1614" y="2818"/>
                  </a:cubicBezTo>
                  <a:cubicBezTo>
                    <a:pt x="1765" y="2818"/>
                    <a:pt x="1948" y="2796"/>
                    <a:pt x="2162" y="2746"/>
                  </a:cubicBezTo>
                  <a:cubicBezTo>
                    <a:pt x="2162" y="2746"/>
                    <a:pt x="2232" y="3024"/>
                    <a:pt x="2371" y="3193"/>
                  </a:cubicBezTo>
                  <a:lnTo>
                    <a:pt x="2182" y="3659"/>
                  </a:lnTo>
                  <a:cubicBezTo>
                    <a:pt x="2014" y="3768"/>
                    <a:pt x="1449" y="4244"/>
                    <a:pt x="1270" y="5543"/>
                  </a:cubicBezTo>
                  <a:cubicBezTo>
                    <a:pt x="1211" y="5979"/>
                    <a:pt x="1171" y="6257"/>
                    <a:pt x="1260" y="6643"/>
                  </a:cubicBezTo>
                  <a:cubicBezTo>
                    <a:pt x="1320" y="6911"/>
                    <a:pt x="1389" y="7238"/>
                    <a:pt x="1488" y="7496"/>
                  </a:cubicBezTo>
                  <a:cubicBezTo>
                    <a:pt x="1607" y="7833"/>
                    <a:pt x="1964" y="9063"/>
                    <a:pt x="2053" y="9895"/>
                  </a:cubicBezTo>
                  <a:cubicBezTo>
                    <a:pt x="2053" y="9895"/>
                    <a:pt x="2162" y="11085"/>
                    <a:pt x="1895" y="11680"/>
                  </a:cubicBezTo>
                  <a:cubicBezTo>
                    <a:pt x="1895" y="11680"/>
                    <a:pt x="1449" y="12811"/>
                    <a:pt x="1925" y="14040"/>
                  </a:cubicBezTo>
                  <a:cubicBezTo>
                    <a:pt x="1925" y="14040"/>
                    <a:pt x="1954" y="14100"/>
                    <a:pt x="1984" y="14219"/>
                  </a:cubicBezTo>
                  <a:cubicBezTo>
                    <a:pt x="2182" y="15012"/>
                    <a:pt x="2123" y="15855"/>
                    <a:pt x="1825" y="16628"/>
                  </a:cubicBezTo>
                  <a:cubicBezTo>
                    <a:pt x="1488" y="17481"/>
                    <a:pt x="883" y="18968"/>
                    <a:pt x="655" y="19484"/>
                  </a:cubicBezTo>
                  <a:cubicBezTo>
                    <a:pt x="606" y="19593"/>
                    <a:pt x="665" y="19722"/>
                    <a:pt x="774" y="19761"/>
                  </a:cubicBezTo>
                  <a:lnTo>
                    <a:pt x="804" y="19771"/>
                  </a:lnTo>
                  <a:lnTo>
                    <a:pt x="70" y="21754"/>
                  </a:lnTo>
                  <a:cubicBezTo>
                    <a:pt x="1" y="21943"/>
                    <a:pt x="100" y="22161"/>
                    <a:pt x="288" y="22230"/>
                  </a:cubicBezTo>
                  <a:cubicBezTo>
                    <a:pt x="636" y="22359"/>
                    <a:pt x="1260" y="22637"/>
                    <a:pt x="2222" y="23232"/>
                  </a:cubicBezTo>
                  <a:cubicBezTo>
                    <a:pt x="2673" y="23507"/>
                    <a:pt x="3012" y="23607"/>
                    <a:pt x="3266" y="23607"/>
                  </a:cubicBezTo>
                  <a:cubicBezTo>
                    <a:pt x="3642" y="23607"/>
                    <a:pt x="3833" y="23387"/>
                    <a:pt x="3927" y="23192"/>
                  </a:cubicBezTo>
                  <a:cubicBezTo>
                    <a:pt x="3997" y="23043"/>
                    <a:pt x="3937" y="22865"/>
                    <a:pt x="3789" y="22785"/>
                  </a:cubicBezTo>
                  <a:cubicBezTo>
                    <a:pt x="3095" y="22419"/>
                    <a:pt x="2708" y="21992"/>
                    <a:pt x="2490" y="21665"/>
                  </a:cubicBezTo>
                  <a:cubicBezTo>
                    <a:pt x="2321" y="21407"/>
                    <a:pt x="2272" y="21090"/>
                    <a:pt x="2361" y="20792"/>
                  </a:cubicBezTo>
                  <a:lnTo>
                    <a:pt x="2490" y="20326"/>
                  </a:lnTo>
                  <a:lnTo>
                    <a:pt x="2648" y="20376"/>
                  </a:lnTo>
                  <a:cubicBezTo>
                    <a:pt x="2672" y="20385"/>
                    <a:pt x="2698" y="20389"/>
                    <a:pt x="2723" y="20389"/>
                  </a:cubicBezTo>
                  <a:cubicBezTo>
                    <a:pt x="2783" y="20389"/>
                    <a:pt x="2842" y="20365"/>
                    <a:pt x="2876" y="20316"/>
                  </a:cubicBezTo>
                  <a:cubicBezTo>
                    <a:pt x="3124" y="20029"/>
                    <a:pt x="3680" y="19067"/>
                    <a:pt x="4304" y="17798"/>
                  </a:cubicBezTo>
                  <a:cubicBezTo>
                    <a:pt x="4304" y="17798"/>
                    <a:pt x="4740" y="17015"/>
                    <a:pt x="4820" y="16202"/>
                  </a:cubicBezTo>
                  <a:cubicBezTo>
                    <a:pt x="5930" y="17044"/>
                    <a:pt x="6495" y="19335"/>
                    <a:pt x="6684" y="20267"/>
                  </a:cubicBezTo>
                  <a:cubicBezTo>
                    <a:pt x="6722" y="20459"/>
                    <a:pt x="6890" y="20595"/>
                    <a:pt x="7080" y="20595"/>
                  </a:cubicBezTo>
                  <a:cubicBezTo>
                    <a:pt x="7087" y="20595"/>
                    <a:pt x="7094" y="20594"/>
                    <a:pt x="7100" y="20594"/>
                  </a:cubicBezTo>
                  <a:lnTo>
                    <a:pt x="7467" y="22954"/>
                  </a:lnTo>
                  <a:cubicBezTo>
                    <a:pt x="7494" y="23134"/>
                    <a:pt x="7652" y="23265"/>
                    <a:pt x="7830" y="23265"/>
                  </a:cubicBezTo>
                  <a:cubicBezTo>
                    <a:pt x="7848" y="23265"/>
                    <a:pt x="7866" y="23264"/>
                    <a:pt x="7884" y="23261"/>
                  </a:cubicBezTo>
                  <a:cubicBezTo>
                    <a:pt x="8153" y="23225"/>
                    <a:pt x="8593" y="23183"/>
                    <a:pt x="9256" y="23183"/>
                  </a:cubicBezTo>
                  <a:cubicBezTo>
                    <a:pt x="9496" y="23183"/>
                    <a:pt x="9765" y="23189"/>
                    <a:pt x="10065" y="23202"/>
                  </a:cubicBezTo>
                  <a:cubicBezTo>
                    <a:pt x="10120" y="23204"/>
                    <a:pt x="10173" y="23205"/>
                    <a:pt x="10225" y="23205"/>
                  </a:cubicBezTo>
                  <a:cubicBezTo>
                    <a:pt x="11389" y="23205"/>
                    <a:pt x="11551" y="22681"/>
                    <a:pt x="11532" y="22329"/>
                  </a:cubicBezTo>
                  <a:cubicBezTo>
                    <a:pt x="11523" y="22176"/>
                    <a:pt x="11394" y="22051"/>
                    <a:pt x="11233" y="22051"/>
                  </a:cubicBezTo>
                  <a:cubicBezTo>
                    <a:pt x="11227" y="22051"/>
                    <a:pt x="11221" y="22051"/>
                    <a:pt x="11215" y="22052"/>
                  </a:cubicBezTo>
                  <a:cubicBezTo>
                    <a:pt x="11195" y="22052"/>
                    <a:pt x="11176" y="22052"/>
                    <a:pt x="11156" y="22052"/>
                  </a:cubicBezTo>
                  <a:cubicBezTo>
                    <a:pt x="10404" y="22052"/>
                    <a:pt x="9868" y="21869"/>
                    <a:pt x="9530" y="21705"/>
                  </a:cubicBezTo>
                  <a:cubicBezTo>
                    <a:pt x="9262" y="21566"/>
                    <a:pt x="9064" y="21298"/>
                    <a:pt x="8994" y="21001"/>
                  </a:cubicBezTo>
                  <a:lnTo>
                    <a:pt x="8826" y="20277"/>
                  </a:lnTo>
                  <a:cubicBezTo>
                    <a:pt x="9014" y="20207"/>
                    <a:pt x="9123" y="20009"/>
                    <a:pt x="9073" y="19801"/>
                  </a:cubicBezTo>
                  <a:cubicBezTo>
                    <a:pt x="8845" y="18740"/>
                    <a:pt x="8181" y="15894"/>
                    <a:pt x="7299" y="13852"/>
                  </a:cubicBezTo>
                  <a:cubicBezTo>
                    <a:pt x="6753" y="12583"/>
                    <a:pt x="6188" y="11422"/>
                    <a:pt x="6188" y="11422"/>
                  </a:cubicBezTo>
                  <a:lnTo>
                    <a:pt x="6228" y="10590"/>
                  </a:lnTo>
                  <a:cubicBezTo>
                    <a:pt x="6267" y="9846"/>
                    <a:pt x="6248" y="9092"/>
                    <a:pt x="6178" y="8349"/>
                  </a:cubicBezTo>
                  <a:lnTo>
                    <a:pt x="6119" y="7744"/>
                  </a:lnTo>
                  <a:lnTo>
                    <a:pt x="6119" y="7744"/>
                  </a:lnTo>
                  <a:cubicBezTo>
                    <a:pt x="6390" y="7944"/>
                    <a:pt x="6589" y="8002"/>
                    <a:pt x="6729" y="8002"/>
                  </a:cubicBezTo>
                  <a:cubicBezTo>
                    <a:pt x="6921" y="8002"/>
                    <a:pt x="7001" y="7893"/>
                    <a:pt x="7001" y="7893"/>
                  </a:cubicBezTo>
                  <a:cubicBezTo>
                    <a:pt x="7923" y="6613"/>
                    <a:pt x="7209" y="4521"/>
                    <a:pt x="7209" y="4521"/>
                  </a:cubicBezTo>
                  <a:cubicBezTo>
                    <a:pt x="7209" y="4521"/>
                    <a:pt x="7953" y="3996"/>
                    <a:pt x="7259" y="3064"/>
                  </a:cubicBezTo>
                  <a:cubicBezTo>
                    <a:pt x="7259" y="3064"/>
                    <a:pt x="7143" y="2895"/>
                    <a:pt x="6935" y="2895"/>
                  </a:cubicBezTo>
                  <a:cubicBezTo>
                    <a:pt x="6795" y="2895"/>
                    <a:pt x="6612" y="2972"/>
                    <a:pt x="6396" y="3232"/>
                  </a:cubicBezTo>
                  <a:cubicBezTo>
                    <a:pt x="6396" y="3232"/>
                    <a:pt x="6369" y="3227"/>
                    <a:pt x="6321" y="3227"/>
                  </a:cubicBezTo>
                  <a:cubicBezTo>
                    <a:pt x="6227" y="3227"/>
                    <a:pt x="6053" y="3249"/>
                    <a:pt x="5861" y="3381"/>
                  </a:cubicBezTo>
                  <a:cubicBezTo>
                    <a:pt x="5633" y="3540"/>
                    <a:pt x="5673" y="3976"/>
                    <a:pt x="5673" y="3976"/>
                  </a:cubicBezTo>
                  <a:cubicBezTo>
                    <a:pt x="5673" y="3976"/>
                    <a:pt x="5673" y="4472"/>
                    <a:pt x="5415" y="4601"/>
                  </a:cubicBezTo>
                  <a:cubicBezTo>
                    <a:pt x="5365" y="4625"/>
                    <a:pt x="5316" y="4638"/>
                    <a:pt x="5268" y="4638"/>
                  </a:cubicBezTo>
                  <a:cubicBezTo>
                    <a:pt x="5202" y="4638"/>
                    <a:pt x="5140" y="4613"/>
                    <a:pt x="5087" y="4561"/>
                  </a:cubicBezTo>
                  <a:cubicBezTo>
                    <a:pt x="4909" y="4373"/>
                    <a:pt x="4631" y="4145"/>
                    <a:pt x="4631" y="4145"/>
                  </a:cubicBezTo>
                  <a:cubicBezTo>
                    <a:pt x="5256" y="3113"/>
                    <a:pt x="5187" y="2122"/>
                    <a:pt x="5187" y="2122"/>
                  </a:cubicBezTo>
                  <a:lnTo>
                    <a:pt x="5187" y="2122"/>
                  </a:lnTo>
                  <a:cubicBezTo>
                    <a:pt x="5268" y="2123"/>
                    <a:pt x="5349" y="2124"/>
                    <a:pt x="5429" y="2124"/>
                  </a:cubicBezTo>
                  <a:cubicBezTo>
                    <a:pt x="5949" y="2124"/>
                    <a:pt x="6417" y="2083"/>
                    <a:pt x="6357" y="1834"/>
                  </a:cubicBezTo>
                  <a:cubicBezTo>
                    <a:pt x="6285" y="1474"/>
                    <a:pt x="5385" y="1457"/>
                    <a:pt x="5222" y="1457"/>
                  </a:cubicBezTo>
                  <a:cubicBezTo>
                    <a:pt x="5206" y="1457"/>
                    <a:pt x="5197" y="1458"/>
                    <a:pt x="5197" y="1458"/>
                  </a:cubicBezTo>
                  <a:cubicBezTo>
                    <a:pt x="5197" y="1458"/>
                    <a:pt x="5167" y="843"/>
                    <a:pt x="4879" y="416"/>
                  </a:cubicBezTo>
                  <a:cubicBezTo>
                    <a:pt x="4780" y="258"/>
                    <a:pt x="4612" y="149"/>
                    <a:pt x="4423" y="99"/>
                  </a:cubicBezTo>
                  <a:cubicBezTo>
                    <a:pt x="4239" y="51"/>
                    <a:pt x="3961" y="1"/>
                    <a:pt x="365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7" name="Google Shape;8066;p71">
              <a:extLst>
                <a:ext uri="{FF2B5EF4-FFF2-40B4-BE49-F238E27FC236}">
                  <a16:creationId xmlns:a16="http://schemas.microsoft.com/office/drawing/2014/main" id="{C1E730A6-8D25-DE79-1368-DCF18DC208F2}"/>
                </a:ext>
              </a:extLst>
            </p:cNvPr>
            <p:cNvSpPr/>
            <p:nvPr/>
          </p:nvSpPr>
          <p:spPr>
            <a:xfrm>
              <a:off x="6140733" y="2255775"/>
              <a:ext cx="1242636" cy="925796"/>
            </a:xfrm>
            <a:custGeom>
              <a:avLst/>
              <a:gdLst/>
              <a:ahLst/>
              <a:cxnLst/>
              <a:rect l="l" t="t" r="r" b="b"/>
              <a:pathLst>
                <a:path w="16233" h="12094" extrusionOk="0">
                  <a:moveTo>
                    <a:pt x="12365" y="419"/>
                  </a:moveTo>
                  <a:cubicBezTo>
                    <a:pt x="12375" y="429"/>
                    <a:pt x="12375" y="439"/>
                    <a:pt x="12375" y="458"/>
                  </a:cubicBezTo>
                  <a:cubicBezTo>
                    <a:pt x="12385" y="478"/>
                    <a:pt x="12375" y="498"/>
                    <a:pt x="12365" y="528"/>
                  </a:cubicBezTo>
                  <a:cubicBezTo>
                    <a:pt x="12355" y="558"/>
                    <a:pt x="12346" y="577"/>
                    <a:pt x="12326" y="597"/>
                  </a:cubicBezTo>
                  <a:cubicBezTo>
                    <a:pt x="12316" y="607"/>
                    <a:pt x="12306" y="617"/>
                    <a:pt x="12296" y="617"/>
                  </a:cubicBezTo>
                  <a:cubicBezTo>
                    <a:pt x="12296" y="607"/>
                    <a:pt x="12286" y="597"/>
                    <a:pt x="12286" y="577"/>
                  </a:cubicBezTo>
                  <a:cubicBezTo>
                    <a:pt x="12286" y="558"/>
                    <a:pt x="12286" y="538"/>
                    <a:pt x="12296" y="508"/>
                  </a:cubicBezTo>
                  <a:cubicBezTo>
                    <a:pt x="12306" y="478"/>
                    <a:pt x="12326" y="449"/>
                    <a:pt x="12336" y="439"/>
                  </a:cubicBezTo>
                  <a:cubicBezTo>
                    <a:pt x="12355" y="429"/>
                    <a:pt x="12365" y="419"/>
                    <a:pt x="12365" y="419"/>
                  </a:cubicBezTo>
                  <a:close/>
                  <a:moveTo>
                    <a:pt x="15461" y="1264"/>
                  </a:moveTo>
                  <a:cubicBezTo>
                    <a:pt x="15466" y="1264"/>
                    <a:pt x="15469" y="1267"/>
                    <a:pt x="15469" y="1272"/>
                  </a:cubicBezTo>
                  <a:cubicBezTo>
                    <a:pt x="15479" y="1272"/>
                    <a:pt x="15479" y="1291"/>
                    <a:pt x="15469" y="1311"/>
                  </a:cubicBezTo>
                  <a:cubicBezTo>
                    <a:pt x="15469" y="1321"/>
                    <a:pt x="15459" y="1351"/>
                    <a:pt x="15439" y="1381"/>
                  </a:cubicBezTo>
                  <a:cubicBezTo>
                    <a:pt x="15419" y="1400"/>
                    <a:pt x="15390" y="1420"/>
                    <a:pt x="15380" y="1430"/>
                  </a:cubicBezTo>
                  <a:cubicBezTo>
                    <a:pt x="15360" y="1440"/>
                    <a:pt x="15340" y="1440"/>
                    <a:pt x="15340" y="1440"/>
                  </a:cubicBezTo>
                  <a:cubicBezTo>
                    <a:pt x="15330" y="1430"/>
                    <a:pt x="15330" y="1420"/>
                    <a:pt x="15340" y="1400"/>
                  </a:cubicBezTo>
                  <a:cubicBezTo>
                    <a:pt x="15340" y="1381"/>
                    <a:pt x="15350" y="1351"/>
                    <a:pt x="15380" y="1331"/>
                  </a:cubicBezTo>
                  <a:cubicBezTo>
                    <a:pt x="15390" y="1301"/>
                    <a:pt x="15419" y="1281"/>
                    <a:pt x="15439" y="1272"/>
                  </a:cubicBezTo>
                  <a:cubicBezTo>
                    <a:pt x="15449" y="1267"/>
                    <a:pt x="15456" y="1264"/>
                    <a:pt x="15461" y="1264"/>
                  </a:cubicBezTo>
                  <a:close/>
                  <a:moveTo>
                    <a:pt x="9302" y="1361"/>
                  </a:moveTo>
                  <a:cubicBezTo>
                    <a:pt x="9311" y="1361"/>
                    <a:pt x="9321" y="1371"/>
                    <a:pt x="9331" y="1391"/>
                  </a:cubicBezTo>
                  <a:cubicBezTo>
                    <a:pt x="9331" y="1410"/>
                    <a:pt x="9341" y="1440"/>
                    <a:pt x="9341" y="1470"/>
                  </a:cubicBezTo>
                  <a:cubicBezTo>
                    <a:pt x="9341" y="1500"/>
                    <a:pt x="9331" y="1529"/>
                    <a:pt x="9321" y="1549"/>
                  </a:cubicBezTo>
                  <a:cubicBezTo>
                    <a:pt x="9311" y="1569"/>
                    <a:pt x="9302" y="1579"/>
                    <a:pt x="9302" y="1579"/>
                  </a:cubicBezTo>
                  <a:lnTo>
                    <a:pt x="9292" y="1579"/>
                  </a:lnTo>
                  <a:cubicBezTo>
                    <a:pt x="9292" y="1579"/>
                    <a:pt x="9282" y="1569"/>
                    <a:pt x="9272" y="1549"/>
                  </a:cubicBezTo>
                  <a:cubicBezTo>
                    <a:pt x="9262" y="1529"/>
                    <a:pt x="9262" y="1500"/>
                    <a:pt x="9262" y="1470"/>
                  </a:cubicBezTo>
                  <a:cubicBezTo>
                    <a:pt x="9262" y="1440"/>
                    <a:pt x="9272" y="1410"/>
                    <a:pt x="9282" y="1391"/>
                  </a:cubicBezTo>
                  <a:cubicBezTo>
                    <a:pt x="9292" y="1371"/>
                    <a:pt x="9302" y="1361"/>
                    <a:pt x="9302" y="1361"/>
                  </a:cubicBezTo>
                  <a:close/>
                  <a:moveTo>
                    <a:pt x="6624" y="3473"/>
                  </a:moveTo>
                  <a:cubicBezTo>
                    <a:pt x="6634" y="3473"/>
                    <a:pt x="6644" y="3473"/>
                    <a:pt x="6654" y="3493"/>
                  </a:cubicBezTo>
                  <a:cubicBezTo>
                    <a:pt x="6674" y="3512"/>
                    <a:pt x="6684" y="3542"/>
                    <a:pt x="6694" y="3582"/>
                  </a:cubicBezTo>
                  <a:cubicBezTo>
                    <a:pt x="6704" y="3612"/>
                    <a:pt x="6704" y="3641"/>
                    <a:pt x="6694" y="3671"/>
                  </a:cubicBezTo>
                  <a:cubicBezTo>
                    <a:pt x="6694" y="3691"/>
                    <a:pt x="6684" y="3701"/>
                    <a:pt x="6674" y="3711"/>
                  </a:cubicBezTo>
                  <a:cubicBezTo>
                    <a:pt x="6664" y="3711"/>
                    <a:pt x="6654" y="3701"/>
                    <a:pt x="6644" y="3681"/>
                  </a:cubicBezTo>
                  <a:cubicBezTo>
                    <a:pt x="6634" y="3661"/>
                    <a:pt x="6614" y="3631"/>
                    <a:pt x="6605" y="3602"/>
                  </a:cubicBezTo>
                  <a:cubicBezTo>
                    <a:pt x="6595" y="3562"/>
                    <a:pt x="6595" y="3532"/>
                    <a:pt x="6605" y="3502"/>
                  </a:cubicBezTo>
                  <a:cubicBezTo>
                    <a:pt x="6605" y="3483"/>
                    <a:pt x="6614" y="3473"/>
                    <a:pt x="6624" y="3473"/>
                  </a:cubicBezTo>
                  <a:close/>
                  <a:moveTo>
                    <a:pt x="4215" y="6434"/>
                  </a:moveTo>
                  <a:cubicBezTo>
                    <a:pt x="4225" y="6434"/>
                    <a:pt x="4237" y="6443"/>
                    <a:pt x="4245" y="6457"/>
                  </a:cubicBezTo>
                  <a:cubicBezTo>
                    <a:pt x="4265" y="6477"/>
                    <a:pt x="4294" y="6497"/>
                    <a:pt x="4304" y="6547"/>
                  </a:cubicBezTo>
                  <a:cubicBezTo>
                    <a:pt x="4324" y="6586"/>
                    <a:pt x="4334" y="6616"/>
                    <a:pt x="4334" y="6646"/>
                  </a:cubicBezTo>
                  <a:cubicBezTo>
                    <a:pt x="4334" y="6675"/>
                    <a:pt x="4334" y="6685"/>
                    <a:pt x="4324" y="6695"/>
                  </a:cubicBezTo>
                  <a:cubicBezTo>
                    <a:pt x="4314" y="6695"/>
                    <a:pt x="4294" y="6685"/>
                    <a:pt x="4274" y="6675"/>
                  </a:cubicBezTo>
                  <a:cubicBezTo>
                    <a:pt x="4255" y="6656"/>
                    <a:pt x="4235" y="6626"/>
                    <a:pt x="4215" y="6586"/>
                  </a:cubicBezTo>
                  <a:cubicBezTo>
                    <a:pt x="4195" y="6547"/>
                    <a:pt x="4185" y="6507"/>
                    <a:pt x="4185" y="6477"/>
                  </a:cubicBezTo>
                  <a:cubicBezTo>
                    <a:pt x="4195" y="6447"/>
                    <a:pt x="4195" y="6437"/>
                    <a:pt x="4205" y="6437"/>
                  </a:cubicBezTo>
                  <a:cubicBezTo>
                    <a:pt x="4208" y="6435"/>
                    <a:pt x="4211" y="6434"/>
                    <a:pt x="4215" y="6434"/>
                  </a:cubicBezTo>
                  <a:close/>
                  <a:moveTo>
                    <a:pt x="2411" y="9418"/>
                  </a:moveTo>
                  <a:cubicBezTo>
                    <a:pt x="2422" y="9418"/>
                    <a:pt x="2436" y="9425"/>
                    <a:pt x="2450" y="9432"/>
                  </a:cubicBezTo>
                  <a:cubicBezTo>
                    <a:pt x="2480" y="9452"/>
                    <a:pt x="2510" y="9481"/>
                    <a:pt x="2539" y="9531"/>
                  </a:cubicBezTo>
                  <a:cubicBezTo>
                    <a:pt x="2569" y="9571"/>
                    <a:pt x="2579" y="9610"/>
                    <a:pt x="2589" y="9640"/>
                  </a:cubicBezTo>
                  <a:cubicBezTo>
                    <a:pt x="2589" y="9670"/>
                    <a:pt x="2589" y="9690"/>
                    <a:pt x="2579" y="9700"/>
                  </a:cubicBezTo>
                  <a:cubicBezTo>
                    <a:pt x="2569" y="9700"/>
                    <a:pt x="2549" y="9700"/>
                    <a:pt x="2519" y="9680"/>
                  </a:cubicBezTo>
                  <a:cubicBezTo>
                    <a:pt x="2500" y="9660"/>
                    <a:pt x="2470" y="9630"/>
                    <a:pt x="2440" y="9591"/>
                  </a:cubicBezTo>
                  <a:cubicBezTo>
                    <a:pt x="2410" y="9551"/>
                    <a:pt x="2391" y="9501"/>
                    <a:pt x="2391" y="9472"/>
                  </a:cubicBezTo>
                  <a:cubicBezTo>
                    <a:pt x="2381" y="9442"/>
                    <a:pt x="2391" y="9422"/>
                    <a:pt x="2400" y="9422"/>
                  </a:cubicBezTo>
                  <a:cubicBezTo>
                    <a:pt x="2403" y="9419"/>
                    <a:pt x="2407" y="9418"/>
                    <a:pt x="2411" y="9418"/>
                  </a:cubicBezTo>
                  <a:close/>
                  <a:moveTo>
                    <a:pt x="12671" y="0"/>
                  </a:moveTo>
                  <a:cubicBezTo>
                    <a:pt x="12277" y="0"/>
                    <a:pt x="11863" y="34"/>
                    <a:pt x="11433" y="121"/>
                  </a:cubicBezTo>
                  <a:cubicBezTo>
                    <a:pt x="11354" y="131"/>
                    <a:pt x="11295" y="151"/>
                    <a:pt x="11205" y="171"/>
                  </a:cubicBezTo>
                  <a:cubicBezTo>
                    <a:pt x="11136" y="191"/>
                    <a:pt x="11066" y="211"/>
                    <a:pt x="10997" y="230"/>
                  </a:cubicBezTo>
                  <a:cubicBezTo>
                    <a:pt x="10858" y="270"/>
                    <a:pt x="10710" y="310"/>
                    <a:pt x="10561" y="349"/>
                  </a:cubicBezTo>
                  <a:cubicBezTo>
                    <a:pt x="10422" y="399"/>
                    <a:pt x="10273" y="458"/>
                    <a:pt x="10125" y="518"/>
                  </a:cubicBezTo>
                  <a:cubicBezTo>
                    <a:pt x="9976" y="568"/>
                    <a:pt x="9817" y="627"/>
                    <a:pt x="9678" y="696"/>
                  </a:cubicBezTo>
                  <a:cubicBezTo>
                    <a:pt x="9530" y="766"/>
                    <a:pt x="9391" y="835"/>
                    <a:pt x="9242" y="905"/>
                  </a:cubicBezTo>
                  <a:cubicBezTo>
                    <a:pt x="9093" y="974"/>
                    <a:pt x="8954" y="1063"/>
                    <a:pt x="8806" y="1143"/>
                  </a:cubicBezTo>
                  <a:cubicBezTo>
                    <a:pt x="8518" y="1291"/>
                    <a:pt x="8241" y="1490"/>
                    <a:pt x="7963" y="1668"/>
                  </a:cubicBezTo>
                  <a:cubicBezTo>
                    <a:pt x="7418" y="2065"/>
                    <a:pt x="6882" y="2491"/>
                    <a:pt x="6396" y="2957"/>
                  </a:cubicBezTo>
                  <a:cubicBezTo>
                    <a:pt x="6139" y="3185"/>
                    <a:pt x="5910" y="3443"/>
                    <a:pt x="5673" y="3681"/>
                  </a:cubicBezTo>
                  <a:cubicBezTo>
                    <a:pt x="5454" y="3939"/>
                    <a:pt x="5216" y="4177"/>
                    <a:pt x="5008" y="4435"/>
                  </a:cubicBezTo>
                  <a:cubicBezTo>
                    <a:pt x="4572" y="4950"/>
                    <a:pt x="4175" y="5476"/>
                    <a:pt x="3808" y="5981"/>
                  </a:cubicBezTo>
                  <a:cubicBezTo>
                    <a:pt x="3432" y="6497"/>
                    <a:pt x="3085" y="7003"/>
                    <a:pt x="2767" y="7488"/>
                  </a:cubicBezTo>
                  <a:cubicBezTo>
                    <a:pt x="2460" y="7984"/>
                    <a:pt x="2162" y="8440"/>
                    <a:pt x="1885" y="8867"/>
                  </a:cubicBezTo>
                  <a:cubicBezTo>
                    <a:pt x="804" y="10562"/>
                    <a:pt x="70" y="11693"/>
                    <a:pt x="70" y="11693"/>
                  </a:cubicBezTo>
                  <a:cubicBezTo>
                    <a:pt x="1" y="11812"/>
                    <a:pt x="31" y="11980"/>
                    <a:pt x="150" y="12050"/>
                  </a:cubicBezTo>
                  <a:cubicBezTo>
                    <a:pt x="198" y="12079"/>
                    <a:pt x="251" y="12094"/>
                    <a:pt x="302" y="12094"/>
                  </a:cubicBezTo>
                  <a:cubicBezTo>
                    <a:pt x="387" y="12094"/>
                    <a:pt x="467" y="12054"/>
                    <a:pt x="517" y="11980"/>
                  </a:cubicBezTo>
                  <a:cubicBezTo>
                    <a:pt x="517" y="11970"/>
                    <a:pt x="517" y="11970"/>
                    <a:pt x="517" y="11970"/>
                  </a:cubicBezTo>
                  <a:cubicBezTo>
                    <a:pt x="517" y="11970"/>
                    <a:pt x="1171" y="10909"/>
                    <a:pt x="2172" y="9303"/>
                  </a:cubicBezTo>
                  <a:lnTo>
                    <a:pt x="2331" y="9402"/>
                  </a:lnTo>
                  <a:cubicBezTo>
                    <a:pt x="2321" y="9422"/>
                    <a:pt x="2311" y="9452"/>
                    <a:pt x="2321" y="9481"/>
                  </a:cubicBezTo>
                  <a:cubicBezTo>
                    <a:pt x="2321" y="9531"/>
                    <a:pt x="2351" y="9581"/>
                    <a:pt x="2381" y="9630"/>
                  </a:cubicBezTo>
                  <a:cubicBezTo>
                    <a:pt x="2431" y="9706"/>
                    <a:pt x="2511" y="9775"/>
                    <a:pt x="2577" y="9775"/>
                  </a:cubicBezTo>
                  <a:cubicBezTo>
                    <a:pt x="2588" y="9775"/>
                    <a:pt x="2599" y="9773"/>
                    <a:pt x="2609" y="9769"/>
                  </a:cubicBezTo>
                  <a:lnTo>
                    <a:pt x="2619" y="9759"/>
                  </a:lnTo>
                  <a:cubicBezTo>
                    <a:pt x="2678" y="9719"/>
                    <a:pt x="2668" y="9600"/>
                    <a:pt x="2599" y="9491"/>
                  </a:cubicBezTo>
                  <a:cubicBezTo>
                    <a:pt x="2539" y="9398"/>
                    <a:pt x="2473" y="9348"/>
                    <a:pt x="2411" y="9348"/>
                  </a:cubicBezTo>
                  <a:cubicBezTo>
                    <a:pt x="2401" y="9348"/>
                    <a:pt x="2391" y="9350"/>
                    <a:pt x="2381" y="9353"/>
                  </a:cubicBezTo>
                  <a:lnTo>
                    <a:pt x="2212" y="9243"/>
                  </a:lnTo>
                  <a:cubicBezTo>
                    <a:pt x="2242" y="9204"/>
                    <a:pt x="2262" y="9164"/>
                    <a:pt x="2291" y="9115"/>
                  </a:cubicBezTo>
                  <a:cubicBezTo>
                    <a:pt x="2559" y="8688"/>
                    <a:pt x="2847" y="8222"/>
                    <a:pt x="3154" y="7736"/>
                  </a:cubicBezTo>
                  <a:cubicBezTo>
                    <a:pt x="3432" y="7290"/>
                    <a:pt x="3749" y="6824"/>
                    <a:pt x="4076" y="6348"/>
                  </a:cubicBezTo>
                  <a:lnTo>
                    <a:pt x="4146" y="6408"/>
                  </a:lnTo>
                  <a:cubicBezTo>
                    <a:pt x="4136" y="6428"/>
                    <a:pt x="4126" y="6447"/>
                    <a:pt x="4126" y="6477"/>
                  </a:cubicBezTo>
                  <a:cubicBezTo>
                    <a:pt x="4126" y="6517"/>
                    <a:pt x="4146" y="6566"/>
                    <a:pt x="4165" y="6606"/>
                  </a:cubicBezTo>
                  <a:cubicBezTo>
                    <a:pt x="4203" y="6690"/>
                    <a:pt x="4266" y="6756"/>
                    <a:pt x="4322" y="6756"/>
                  </a:cubicBezTo>
                  <a:cubicBezTo>
                    <a:pt x="4326" y="6756"/>
                    <a:pt x="4330" y="6755"/>
                    <a:pt x="4334" y="6755"/>
                  </a:cubicBezTo>
                  <a:lnTo>
                    <a:pt x="4344" y="6745"/>
                  </a:lnTo>
                  <a:cubicBezTo>
                    <a:pt x="4403" y="6725"/>
                    <a:pt x="4413" y="6626"/>
                    <a:pt x="4364" y="6517"/>
                  </a:cubicBezTo>
                  <a:cubicBezTo>
                    <a:pt x="4327" y="6434"/>
                    <a:pt x="4265" y="6377"/>
                    <a:pt x="4208" y="6377"/>
                  </a:cubicBezTo>
                  <a:cubicBezTo>
                    <a:pt x="4204" y="6377"/>
                    <a:pt x="4199" y="6377"/>
                    <a:pt x="4195" y="6378"/>
                  </a:cubicBezTo>
                  <a:lnTo>
                    <a:pt x="4106" y="6299"/>
                  </a:lnTo>
                  <a:cubicBezTo>
                    <a:pt x="4126" y="6279"/>
                    <a:pt x="4136" y="6259"/>
                    <a:pt x="4155" y="6229"/>
                  </a:cubicBezTo>
                  <a:cubicBezTo>
                    <a:pt x="4512" y="5724"/>
                    <a:pt x="4899" y="5198"/>
                    <a:pt x="5316" y="4692"/>
                  </a:cubicBezTo>
                  <a:cubicBezTo>
                    <a:pt x="5524" y="4435"/>
                    <a:pt x="5742" y="4197"/>
                    <a:pt x="5960" y="3949"/>
                  </a:cubicBezTo>
                  <a:cubicBezTo>
                    <a:pt x="6148" y="3750"/>
                    <a:pt x="6327" y="3552"/>
                    <a:pt x="6515" y="3364"/>
                  </a:cubicBezTo>
                  <a:lnTo>
                    <a:pt x="6575" y="3443"/>
                  </a:lnTo>
                  <a:cubicBezTo>
                    <a:pt x="6565" y="3453"/>
                    <a:pt x="6555" y="3473"/>
                    <a:pt x="6555" y="3493"/>
                  </a:cubicBezTo>
                  <a:cubicBezTo>
                    <a:pt x="6545" y="3522"/>
                    <a:pt x="6545" y="3572"/>
                    <a:pt x="6555" y="3612"/>
                  </a:cubicBezTo>
                  <a:cubicBezTo>
                    <a:pt x="6575" y="3691"/>
                    <a:pt x="6624" y="3760"/>
                    <a:pt x="6684" y="3760"/>
                  </a:cubicBezTo>
                  <a:lnTo>
                    <a:pt x="6694" y="3760"/>
                  </a:lnTo>
                  <a:cubicBezTo>
                    <a:pt x="6743" y="3740"/>
                    <a:pt x="6763" y="3661"/>
                    <a:pt x="6743" y="3562"/>
                  </a:cubicBezTo>
                  <a:cubicBezTo>
                    <a:pt x="6724" y="3483"/>
                    <a:pt x="6674" y="3423"/>
                    <a:pt x="6624" y="3423"/>
                  </a:cubicBezTo>
                  <a:lnTo>
                    <a:pt x="6555" y="3334"/>
                  </a:lnTo>
                  <a:cubicBezTo>
                    <a:pt x="6585" y="3294"/>
                    <a:pt x="6624" y="3265"/>
                    <a:pt x="6654" y="3235"/>
                  </a:cubicBezTo>
                  <a:cubicBezTo>
                    <a:pt x="7120" y="2759"/>
                    <a:pt x="7636" y="2342"/>
                    <a:pt x="8161" y="1956"/>
                  </a:cubicBezTo>
                  <a:cubicBezTo>
                    <a:pt x="8429" y="1767"/>
                    <a:pt x="8697" y="1579"/>
                    <a:pt x="8974" y="1430"/>
                  </a:cubicBezTo>
                  <a:cubicBezTo>
                    <a:pt x="9064" y="1371"/>
                    <a:pt x="9153" y="1321"/>
                    <a:pt x="9252" y="1272"/>
                  </a:cubicBezTo>
                  <a:lnTo>
                    <a:pt x="9272" y="1331"/>
                  </a:lnTo>
                  <a:cubicBezTo>
                    <a:pt x="9262" y="1331"/>
                    <a:pt x="9252" y="1351"/>
                    <a:pt x="9242" y="1371"/>
                  </a:cubicBezTo>
                  <a:cubicBezTo>
                    <a:pt x="9222" y="1391"/>
                    <a:pt x="9222" y="1430"/>
                    <a:pt x="9212" y="1470"/>
                  </a:cubicBezTo>
                  <a:cubicBezTo>
                    <a:pt x="9212" y="1539"/>
                    <a:pt x="9242" y="1609"/>
                    <a:pt x="9292" y="1619"/>
                  </a:cubicBezTo>
                  <a:cubicBezTo>
                    <a:pt x="9341" y="1619"/>
                    <a:pt x="9381" y="1559"/>
                    <a:pt x="9381" y="1470"/>
                  </a:cubicBezTo>
                  <a:cubicBezTo>
                    <a:pt x="9391" y="1391"/>
                    <a:pt x="9361" y="1331"/>
                    <a:pt x="9321" y="1321"/>
                  </a:cubicBezTo>
                  <a:lnTo>
                    <a:pt x="9292" y="1242"/>
                  </a:lnTo>
                  <a:cubicBezTo>
                    <a:pt x="9321" y="1232"/>
                    <a:pt x="9351" y="1212"/>
                    <a:pt x="9391" y="1192"/>
                  </a:cubicBezTo>
                  <a:cubicBezTo>
                    <a:pt x="9530" y="1123"/>
                    <a:pt x="9668" y="1053"/>
                    <a:pt x="9807" y="984"/>
                  </a:cubicBezTo>
                  <a:cubicBezTo>
                    <a:pt x="9946" y="915"/>
                    <a:pt x="10095" y="865"/>
                    <a:pt x="10234" y="806"/>
                  </a:cubicBezTo>
                  <a:cubicBezTo>
                    <a:pt x="10372" y="756"/>
                    <a:pt x="10511" y="696"/>
                    <a:pt x="10650" y="647"/>
                  </a:cubicBezTo>
                  <a:cubicBezTo>
                    <a:pt x="10799" y="597"/>
                    <a:pt x="10938" y="558"/>
                    <a:pt x="11076" y="518"/>
                  </a:cubicBezTo>
                  <a:cubicBezTo>
                    <a:pt x="11156" y="498"/>
                    <a:pt x="11225" y="478"/>
                    <a:pt x="11295" y="449"/>
                  </a:cubicBezTo>
                  <a:cubicBezTo>
                    <a:pt x="11354" y="439"/>
                    <a:pt x="11423" y="419"/>
                    <a:pt x="11493" y="409"/>
                  </a:cubicBezTo>
                  <a:cubicBezTo>
                    <a:pt x="11780" y="340"/>
                    <a:pt x="12068" y="310"/>
                    <a:pt x="12346" y="290"/>
                  </a:cubicBezTo>
                  <a:lnTo>
                    <a:pt x="12355" y="379"/>
                  </a:lnTo>
                  <a:cubicBezTo>
                    <a:pt x="12336" y="389"/>
                    <a:pt x="12326" y="389"/>
                    <a:pt x="12306" y="409"/>
                  </a:cubicBezTo>
                  <a:cubicBezTo>
                    <a:pt x="12286" y="429"/>
                    <a:pt x="12266" y="458"/>
                    <a:pt x="12256" y="488"/>
                  </a:cubicBezTo>
                  <a:cubicBezTo>
                    <a:pt x="12236" y="558"/>
                    <a:pt x="12236" y="627"/>
                    <a:pt x="12276" y="647"/>
                  </a:cubicBezTo>
                  <a:lnTo>
                    <a:pt x="12286" y="657"/>
                  </a:lnTo>
                  <a:cubicBezTo>
                    <a:pt x="12290" y="658"/>
                    <a:pt x="12294" y="658"/>
                    <a:pt x="12298" y="658"/>
                  </a:cubicBezTo>
                  <a:cubicBezTo>
                    <a:pt x="12336" y="658"/>
                    <a:pt x="12378" y="619"/>
                    <a:pt x="12405" y="548"/>
                  </a:cubicBezTo>
                  <a:cubicBezTo>
                    <a:pt x="12435" y="478"/>
                    <a:pt x="12425" y="419"/>
                    <a:pt x="12395" y="389"/>
                  </a:cubicBezTo>
                  <a:lnTo>
                    <a:pt x="12385" y="290"/>
                  </a:lnTo>
                  <a:cubicBezTo>
                    <a:pt x="12525" y="278"/>
                    <a:pt x="12661" y="274"/>
                    <a:pt x="12793" y="274"/>
                  </a:cubicBezTo>
                  <a:cubicBezTo>
                    <a:pt x="12887" y="274"/>
                    <a:pt x="12979" y="276"/>
                    <a:pt x="13069" y="280"/>
                  </a:cubicBezTo>
                  <a:cubicBezTo>
                    <a:pt x="13565" y="310"/>
                    <a:pt x="14011" y="409"/>
                    <a:pt x="14388" y="528"/>
                  </a:cubicBezTo>
                  <a:cubicBezTo>
                    <a:pt x="14765" y="657"/>
                    <a:pt x="15082" y="815"/>
                    <a:pt x="15320" y="964"/>
                  </a:cubicBezTo>
                  <a:cubicBezTo>
                    <a:pt x="15390" y="1004"/>
                    <a:pt x="15449" y="1043"/>
                    <a:pt x="15499" y="1083"/>
                  </a:cubicBezTo>
                  <a:lnTo>
                    <a:pt x="15469" y="1222"/>
                  </a:lnTo>
                  <a:cubicBezTo>
                    <a:pt x="15449" y="1222"/>
                    <a:pt x="15439" y="1222"/>
                    <a:pt x="15419" y="1232"/>
                  </a:cubicBezTo>
                  <a:cubicBezTo>
                    <a:pt x="15390" y="1252"/>
                    <a:pt x="15360" y="1272"/>
                    <a:pt x="15340" y="1301"/>
                  </a:cubicBezTo>
                  <a:cubicBezTo>
                    <a:pt x="15300" y="1361"/>
                    <a:pt x="15271" y="1430"/>
                    <a:pt x="15300" y="1470"/>
                  </a:cubicBezTo>
                  <a:lnTo>
                    <a:pt x="15310" y="1470"/>
                  </a:lnTo>
                  <a:cubicBezTo>
                    <a:pt x="15321" y="1478"/>
                    <a:pt x="15333" y="1481"/>
                    <a:pt x="15347" y="1481"/>
                  </a:cubicBezTo>
                  <a:cubicBezTo>
                    <a:pt x="15385" y="1481"/>
                    <a:pt x="15432" y="1452"/>
                    <a:pt x="15469" y="1400"/>
                  </a:cubicBezTo>
                  <a:cubicBezTo>
                    <a:pt x="15518" y="1341"/>
                    <a:pt x="15538" y="1281"/>
                    <a:pt x="15509" y="1242"/>
                  </a:cubicBezTo>
                  <a:lnTo>
                    <a:pt x="15538" y="1103"/>
                  </a:lnTo>
                  <a:cubicBezTo>
                    <a:pt x="15667" y="1202"/>
                    <a:pt x="15776" y="1281"/>
                    <a:pt x="15856" y="1361"/>
                  </a:cubicBezTo>
                  <a:cubicBezTo>
                    <a:pt x="15975" y="1460"/>
                    <a:pt x="16034" y="1519"/>
                    <a:pt x="16034" y="1519"/>
                  </a:cubicBezTo>
                  <a:cubicBezTo>
                    <a:pt x="16057" y="1538"/>
                    <a:pt x="16085" y="1548"/>
                    <a:pt x="16112" y="1548"/>
                  </a:cubicBezTo>
                  <a:cubicBezTo>
                    <a:pt x="16143" y="1548"/>
                    <a:pt x="16172" y="1536"/>
                    <a:pt x="16193" y="1510"/>
                  </a:cubicBezTo>
                  <a:cubicBezTo>
                    <a:pt x="16232" y="1470"/>
                    <a:pt x="16232" y="1400"/>
                    <a:pt x="16183" y="1351"/>
                  </a:cubicBezTo>
                  <a:cubicBezTo>
                    <a:pt x="16183" y="1351"/>
                    <a:pt x="16123" y="1301"/>
                    <a:pt x="16014" y="1192"/>
                  </a:cubicBezTo>
                  <a:cubicBezTo>
                    <a:pt x="15895" y="1083"/>
                    <a:pt x="15707" y="925"/>
                    <a:pt x="15449" y="766"/>
                  </a:cubicBezTo>
                  <a:cubicBezTo>
                    <a:pt x="15191" y="607"/>
                    <a:pt x="14864" y="429"/>
                    <a:pt x="14467" y="290"/>
                  </a:cubicBezTo>
                  <a:cubicBezTo>
                    <a:pt x="14071" y="151"/>
                    <a:pt x="13605" y="52"/>
                    <a:pt x="13089" y="12"/>
                  </a:cubicBezTo>
                  <a:cubicBezTo>
                    <a:pt x="12953" y="4"/>
                    <a:pt x="12813" y="0"/>
                    <a:pt x="12671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" name="Google Shape;8067;p71">
              <a:extLst>
                <a:ext uri="{FF2B5EF4-FFF2-40B4-BE49-F238E27FC236}">
                  <a16:creationId xmlns:a16="http://schemas.microsoft.com/office/drawing/2014/main" id="{97FE3CDE-8FCC-B1C0-6436-299FD2AA9397}"/>
                </a:ext>
              </a:extLst>
            </p:cNvPr>
            <p:cNvSpPr/>
            <p:nvPr/>
          </p:nvSpPr>
          <p:spPr>
            <a:xfrm>
              <a:off x="6241702" y="2292366"/>
              <a:ext cx="2182287" cy="991322"/>
            </a:xfrm>
            <a:custGeom>
              <a:avLst/>
              <a:gdLst/>
              <a:ahLst/>
              <a:cxnLst/>
              <a:rect l="l" t="t" r="r" b="b"/>
              <a:pathLst>
                <a:path w="28508" h="12950" extrusionOk="0">
                  <a:moveTo>
                    <a:pt x="11017" y="0"/>
                  </a:moveTo>
                  <a:lnTo>
                    <a:pt x="11007" y="10"/>
                  </a:lnTo>
                  <a:lnTo>
                    <a:pt x="7973" y="942"/>
                  </a:lnTo>
                  <a:lnTo>
                    <a:pt x="7963" y="952"/>
                  </a:lnTo>
                  <a:lnTo>
                    <a:pt x="5305" y="3064"/>
                  </a:lnTo>
                  <a:lnTo>
                    <a:pt x="5305" y="3074"/>
                  </a:lnTo>
                  <a:lnTo>
                    <a:pt x="5295" y="3074"/>
                  </a:lnTo>
                  <a:lnTo>
                    <a:pt x="2906" y="6078"/>
                  </a:lnTo>
                  <a:lnTo>
                    <a:pt x="1438" y="8537"/>
                  </a:lnTo>
                  <a:cubicBezTo>
                    <a:pt x="953" y="9360"/>
                    <a:pt x="487" y="10183"/>
                    <a:pt x="1" y="11006"/>
                  </a:cubicBezTo>
                  <a:lnTo>
                    <a:pt x="40" y="11105"/>
                  </a:lnTo>
                  <a:cubicBezTo>
                    <a:pt x="526" y="10283"/>
                    <a:pt x="1022" y="9400"/>
                    <a:pt x="1518" y="8577"/>
                  </a:cubicBezTo>
                  <a:lnTo>
                    <a:pt x="2975" y="6128"/>
                  </a:lnTo>
                  <a:lnTo>
                    <a:pt x="5360" y="3129"/>
                  </a:lnTo>
                  <a:lnTo>
                    <a:pt x="8012" y="1022"/>
                  </a:lnTo>
                  <a:lnTo>
                    <a:pt x="8002" y="1022"/>
                  </a:lnTo>
                  <a:lnTo>
                    <a:pt x="11027" y="90"/>
                  </a:lnTo>
                  <a:lnTo>
                    <a:pt x="11027" y="90"/>
                  </a:lnTo>
                  <a:cubicBezTo>
                    <a:pt x="11559" y="91"/>
                    <a:pt x="12091" y="170"/>
                    <a:pt x="12603" y="298"/>
                  </a:cubicBezTo>
                  <a:cubicBezTo>
                    <a:pt x="12732" y="328"/>
                    <a:pt x="12851" y="367"/>
                    <a:pt x="12980" y="407"/>
                  </a:cubicBezTo>
                  <a:cubicBezTo>
                    <a:pt x="13049" y="427"/>
                    <a:pt x="13109" y="456"/>
                    <a:pt x="13168" y="476"/>
                  </a:cubicBezTo>
                  <a:cubicBezTo>
                    <a:pt x="13228" y="506"/>
                    <a:pt x="13297" y="526"/>
                    <a:pt x="13357" y="556"/>
                  </a:cubicBezTo>
                  <a:cubicBezTo>
                    <a:pt x="13476" y="605"/>
                    <a:pt x="13595" y="655"/>
                    <a:pt x="13714" y="724"/>
                  </a:cubicBezTo>
                  <a:cubicBezTo>
                    <a:pt x="13833" y="784"/>
                    <a:pt x="13942" y="853"/>
                    <a:pt x="14061" y="922"/>
                  </a:cubicBezTo>
                  <a:lnTo>
                    <a:pt x="28507" y="12950"/>
                  </a:lnTo>
                  <a:lnTo>
                    <a:pt x="14110" y="853"/>
                  </a:lnTo>
                  <a:cubicBezTo>
                    <a:pt x="13991" y="784"/>
                    <a:pt x="13872" y="704"/>
                    <a:pt x="13753" y="645"/>
                  </a:cubicBezTo>
                  <a:cubicBezTo>
                    <a:pt x="13634" y="585"/>
                    <a:pt x="13515" y="526"/>
                    <a:pt x="13386" y="476"/>
                  </a:cubicBezTo>
                  <a:cubicBezTo>
                    <a:pt x="13327" y="447"/>
                    <a:pt x="13257" y="427"/>
                    <a:pt x="13198" y="397"/>
                  </a:cubicBezTo>
                  <a:cubicBezTo>
                    <a:pt x="13139" y="377"/>
                    <a:pt x="13069" y="347"/>
                    <a:pt x="13010" y="328"/>
                  </a:cubicBezTo>
                  <a:cubicBezTo>
                    <a:pt x="12881" y="288"/>
                    <a:pt x="12752" y="248"/>
                    <a:pt x="12623" y="218"/>
                  </a:cubicBezTo>
                  <a:cubicBezTo>
                    <a:pt x="12355" y="149"/>
                    <a:pt x="12097" y="99"/>
                    <a:pt x="11830" y="60"/>
                  </a:cubicBezTo>
                  <a:cubicBezTo>
                    <a:pt x="11562" y="30"/>
                    <a:pt x="11294" y="0"/>
                    <a:pt x="11017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" name="Google Shape;8068;p71">
              <a:extLst>
                <a:ext uri="{FF2B5EF4-FFF2-40B4-BE49-F238E27FC236}">
                  <a16:creationId xmlns:a16="http://schemas.microsoft.com/office/drawing/2014/main" id="{885D5D96-E331-E662-6B31-351BBA07AEFB}"/>
                </a:ext>
              </a:extLst>
            </p:cNvPr>
            <p:cNvSpPr/>
            <p:nvPr/>
          </p:nvSpPr>
          <p:spPr>
            <a:xfrm>
              <a:off x="6187811" y="2263430"/>
              <a:ext cx="1169761" cy="838146"/>
            </a:xfrm>
            <a:custGeom>
              <a:avLst/>
              <a:gdLst/>
              <a:ahLst/>
              <a:cxnLst/>
              <a:rect l="l" t="t" r="r" b="b"/>
              <a:pathLst>
                <a:path w="15281" h="10949" extrusionOk="0">
                  <a:moveTo>
                    <a:pt x="12180" y="0"/>
                  </a:moveTo>
                  <a:cubicBezTo>
                    <a:pt x="11799" y="0"/>
                    <a:pt x="11399" y="36"/>
                    <a:pt x="10987" y="111"/>
                  </a:cubicBezTo>
                  <a:cubicBezTo>
                    <a:pt x="10432" y="200"/>
                    <a:pt x="9866" y="368"/>
                    <a:pt x="9301" y="596"/>
                  </a:cubicBezTo>
                  <a:cubicBezTo>
                    <a:pt x="8746" y="825"/>
                    <a:pt x="8181" y="1112"/>
                    <a:pt x="7645" y="1469"/>
                  </a:cubicBezTo>
                  <a:cubicBezTo>
                    <a:pt x="7120" y="1816"/>
                    <a:pt x="6604" y="2213"/>
                    <a:pt x="6118" y="2639"/>
                  </a:cubicBezTo>
                  <a:cubicBezTo>
                    <a:pt x="5633" y="3075"/>
                    <a:pt x="5186" y="3541"/>
                    <a:pt x="4760" y="4017"/>
                  </a:cubicBezTo>
                  <a:cubicBezTo>
                    <a:pt x="4344" y="4503"/>
                    <a:pt x="3957" y="4989"/>
                    <a:pt x="3590" y="5475"/>
                  </a:cubicBezTo>
                  <a:cubicBezTo>
                    <a:pt x="2866" y="6456"/>
                    <a:pt x="2251" y="7408"/>
                    <a:pt x="1726" y="8221"/>
                  </a:cubicBezTo>
                  <a:cubicBezTo>
                    <a:pt x="685" y="9857"/>
                    <a:pt x="1" y="10948"/>
                    <a:pt x="1" y="10948"/>
                  </a:cubicBezTo>
                  <a:cubicBezTo>
                    <a:pt x="1" y="10948"/>
                    <a:pt x="705" y="9867"/>
                    <a:pt x="1756" y="8241"/>
                  </a:cubicBezTo>
                  <a:cubicBezTo>
                    <a:pt x="2281" y="7428"/>
                    <a:pt x="2906" y="6476"/>
                    <a:pt x="3630" y="5505"/>
                  </a:cubicBezTo>
                  <a:cubicBezTo>
                    <a:pt x="3997" y="5029"/>
                    <a:pt x="4383" y="4533"/>
                    <a:pt x="4800" y="4057"/>
                  </a:cubicBezTo>
                  <a:cubicBezTo>
                    <a:pt x="5226" y="3581"/>
                    <a:pt x="5672" y="3115"/>
                    <a:pt x="6158" y="2689"/>
                  </a:cubicBezTo>
                  <a:cubicBezTo>
                    <a:pt x="6644" y="2262"/>
                    <a:pt x="7150" y="1866"/>
                    <a:pt x="7675" y="1509"/>
                  </a:cubicBezTo>
                  <a:cubicBezTo>
                    <a:pt x="8211" y="1162"/>
                    <a:pt x="8766" y="874"/>
                    <a:pt x="9321" y="636"/>
                  </a:cubicBezTo>
                  <a:cubicBezTo>
                    <a:pt x="10296" y="239"/>
                    <a:pt x="11286" y="38"/>
                    <a:pt x="12160" y="38"/>
                  </a:cubicBezTo>
                  <a:cubicBezTo>
                    <a:pt x="12291" y="38"/>
                    <a:pt x="12419" y="42"/>
                    <a:pt x="12544" y="51"/>
                  </a:cubicBezTo>
                  <a:cubicBezTo>
                    <a:pt x="13029" y="81"/>
                    <a:pt x="13466" y="180"/>
                    <a:pt x="13833" y="309"/>
                  </a:cubicBezTo>
                  <a:cubicBezTo>
                    <a:pt x="14209" y="438"/>
                    <a:pt x="14517" y="596"/>
                    <a:pt x="14755" y="745"/>
                  </a:cubicBezTo>
                  <a:cubicBezTo>
                    <a:pt x="14993" y="894"/>
                    <a:pt x="15161" y="1033"/>
                    <a:pt x="15280" y="1132"/>
                  </a:cubicBezTo>
                  <a:cubicBezTo>
                    <a:pt x="15161" y="1033"/>
                    <a:pt x="14993" y="884"/>
                    <a:pt x="14755" y="735"/>
                  </a:cubicBezTo>
                  <a:cubicBezTo>
                    <a:pt x="14289" y="428"/>
                    <a:pt x="13525" y="81"/>
                    <a:pt x="12544" y="11"/>
                  </a:cubicBezTo>
                  <a:cubicBezTo>
                    <a:pt x="12425" y="4"/>
                    <a:pt x="12303" y="0"/>
                    <a:pt x="12180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" name="Google Shape;8069;p71">
              <a:extLst>
                <a:ext uri="{FF2B5EF4-FFF2-40B4-BE49-F238E27FC236}">
                  <a16:creationId xmlns:a16="http://schemas.microsoft.com/office/drawing/2014/main" id="{829D722D-1865-C981-B3DB-4020CBCAFA27}"/>
                </a:ext>
              </a:extLst>
            </p:cNvPr>
            <p:cNvSpPr/>
            <p:nvPr/>
          </p:nvSpPr>
          <p:spPr>
            <a:xfrm>
              <a:off x="5944920" y="4005461"/>
              <a:ext cx="128374" cy="141235"/>
            </a:xfrm>
            <a:custGeom>
              <a:avLst/>
              <a:gdLst/>
              <a:ahLst/>
              <a:cxnLst/>
              <a:rect l="l" t="t" r="r" b="b"/>
              <a:pathLst>
                <a:path w="1677" h="1845" extrusionOk="0">
                  <a:moveTo>
                    <a:pt x="1" y="0"/>
                  </a:moveTo>
                  <a:cubicBezTo>
                    <a:pt x="1" y="0"/>
                    <a:pt x="110" y="119"/>
                    <a:pt x="269" y="308"/>
                  </a:cubicBezTo>
                  <a:cubicBezTo>
                    <a:pt x="437" y="496"/>
                    <a:pt x="635" y="744"/>
                    <a:pt x="824" y="1002"/>
                  </a:cubicBezTo>
                  <a:cubicBezTo>
                    <a:pt x="992" y="1240"/>
                    <a:pt x="1151" y="1497"/>
                    <a:pt x="1260" y="1696"/>
                  </a:cubicBezTo>
                  <a:cubicBezTo>
                    <a:pt x="1280" y="1616"/>
                    <a:pt x="1290" y="1547"/>
                    <a:pt x="1290" y="1478"/>
                  </a:cubicBezTo>
                  <a:cubicBezTo>
                    <a:pt x="1429" y="1577"/>
                    <a:pt x="1557" y="1706"/>
                    <a:pt x="1676" y="1844"/>
                  </a:cubicBezTo>
                  <a:cubicBezTo>
                    <a:pt x="1637" y="1785"/>
                    <a:pt x="1587" y="1706"/>
                    <a:pt x="1518" y="1616"/>
                  </a:cubicBezTo>
                  <a:cubicBezTo>
                    <a:pt x="1379" y="1408"/>
                    <a:pt x="1171" y="1150"/>
                    <a:pt x="943" y="912"/>
                  </a:cubicBezTo>
                  <a:cubicBezTo>
                    <a:pt x="725" y="665"/>
                    <a:pt x="487" y="436"/>
                    <a:pt x="308" y="278"/>
                  </a:cubicBezTo>
                  <a:cubicBezTo>
                    <a:pt x="130" y="109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" name="Google Shape;8070;p71">
              <a:extLst>
                <a:ext uri="{FF2B5EF4-FFF2-40B4-BE49-F238E27FC236}">
                  <a16:creationId xmlns:a16="http://schemas.microsoft.com/office/drawing/2014/main" id="{39CA82C0-686D-7CD8-0602-0C1A9B608943}"/>
                </a:ext>
              </a:extLst>
            </p:cNvPr>
            <p:cNvSpPr/>
            <p:nvPr/>
          </p:nvSpPr>
          <p:spPr>
            <a:xfrm>
              <a:off x="5888043" y="4201274"/>
              <a:ext cx="104797" cy="201939"/>
            </a:xfrm>
            <a:custGeom>
              <a:avLst/>
              <a:gdLst/>
              <a:ahLst/>
              <a:cxnLst/>
              <a:rect l="l" t="t" r="r" b="b"/>
              <a:pathLst>
                <a:path w="1369" h="2638" extrusionOk="0">
                  <a:moveTo>
                    <a:pt x="1368" y="0"/>
                  </a:moveTo>
                  <a:cubicBezTo>
                    <a:pt x="1368" y="0"/>
                    <a:pt x="1289" y="169"/>
                    <a:pt x="1170" y="417"/>
                  </a:cubicBezTo>
                  <a:cubicBezTo>
                    <a:pt x="1041" y="675"/>
                    <a:pt x="873" y="1002"/>
                    <a:pt x="704" y="1329"/>
                  </a:cubicBezTo>
                  <a:cubicBezTo>
                    <a:pt x="526" y="1646"/>
                    <a:pt x="347" y="1974"/>
                    <a:pt x="218" y="2221"/>
                  </a:cubicBezTo>
                  <a:cubicBezTo>
                    <a:pt x="149" y="2350"/>
                    <a:pt x="99" y="2449"/>
                    <a:pt x="60" y="2519"/>
                  </a:cubicBezTo>
                  <a:cubicBezTo>
                    <a:pt x="20" y="2598"/>
                    <a:pt x="0" y="2638"/>
                    <a:pt x="0" y="2638"/>
                  </a:cubicBezTo>
                  <a:cubicBezTo>
                    <a:pt x="0" y="2638"/>
                    <a:pt x="129" y="2499"/>
                    <a:pt x="298" y="2271"/>
                  </a:cubicBezTo>
                  <a:cubicBezTo>
                    <a:pt x="466" y="2053"/>
                    <a:pt x="674" y="1736"/>
                    <a:pt x="843" y="1398"/>
                  </a:cubicBezTo>
                  <a:cubicBezTo>
                    <a:pt x="932" y="1240"/>
                    <a:pt x="1021" y="1071"/>
                    <a:pt x="1091" y="903"/>
                  </a:cubicBezTo>
                  <a:cubicBezTo>
                    <a:pt x="1150" y="744"/>
                    <a:pt x="1210" y="595"/>
                    <a:pt x="1259" y="456"/>
                  </a:cubicBezTo>
                  <a:cubicBezTo>
                    <a:pt x="1299" y="318"/>
                    <a:pt x="1329" y="209"/>
                    <a:pt x="1349" y="129"/>
                  </a:cubicBezTo>
                  <a:cubicBezTo>
                    <a:pt x="1368" y="50"/>
                    <a:pt x="1368" y="0"/>
                    <a:pt x="1368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" name="Google Shape;8071;p71">
              <a:extLst>
                <a:ext uri="{FF2B5EF4-FFF2-40B4-BE49-F238E27FC236}">
                  <a16:creationId xmlns:a16="http://schemas.microsoft.com/office/drawing/2014/main" id="{A28A9325-F8EC-F2AA-5359-884D28E9E10A}"/>
                </a:ext>
              </a:extLst>
            </p:cNvPr>
            <p:cNvSpPr/>
            <p:nvPr/>
          </p:nvSpPr>
          <p:spPr>
            <a:xfrm>
              <a:off x="6140733" y="3806586"/>
              <a:ext cx="196733" cy="575426"/>
            </a:xfrm>
            <a:custGeom>
              <a:avLst/>
              <a:gdLst/>
              <a:ahLst/>
              <a:cxnLst/>
              <a:rect l="l" t="t" r="r" b="b"/>
              <a:pathLst>
                <a:path w="2570" h="7517" extrusionOk="0">
                  <a:moveTo>
                    <a:pt x="1" y="0"/>
                  </a:moveTo>
                  <a:lnTo>
                    <a:pt x="1" y="0"/>
                  </a:lnTo>
                  <a:cubicBezTo>
                    <a:pt x="1" y="1"/>
                    <a:pt x="150" y="476"/>
                    <a:pt x="407" y="1180"/>
                  </a:cubicBezTo>
                  <a:cubicBezTo>
                    <a:pt x="526" y="1527"/>
                    <a:pt x="685" y="1934"/>
                    <a:pt x="854" y="2370"/>
                  </a:cubicBezTo>
                  <a:cubicBezTo>
                    <a:pt x="1022" y="2797"/>
                    <a:pt x="1191" y="3263"/>
                    <a:pt x="1359" y="3729"/>
                  </a:cubicBezTo>
                  <a:cubicBezTo>
                    <a:pt x="1518" y="4195"/>
                    <a:pt x="1677" y="4671"/>
                    <a:pt x="1825" y="5107"/>
                  </a:cubicBezTo>
                  <a:cubicBezTo>
                    <a:pt x="1895" y="5335"/>
                    <a:pt x="1964" y="5543"/>
                    <a:pt x="2034" y="5751"/>
                  </a:cubicBezTo>
                  <a:cubicBezTo>
                    <a:pt x="2093" y="5950"/>
                    <a:pt x="2153" y="6148"/>
                    <a:pt x="2212" y="6326"/>
                  </a:cubicBezTo>
                  <a:cubicBezTo>
                    <a:pt x="2321" y="6683"/>
                    <a:pt x="2410" y="6981"/>
                    <a:pt x="2470" y="7189"/>
                  </a:cubicBezTo>
                  <a:cubicBezTo>
                    <a:pt x="2529" y="7397"/>
                    <a:pt x="2569" y="7516"/>
                    <a:pt x="2569" y="7516"/>
                  </a:cubicBezTo>
                  <a:cubicBezTo>
                    <a:pt x="2569" y="7516"/>
                    <a:pt x="2549" y="7397"/>
                    <a:pt x="2510" y="7179"/>
                  </a:cubicBezTo>
                  <a:cubicBezTo>
                    <a:pt x="2480" y="6961"/>
                    <a:pt x="2420" y="6654"/>
                    <a:pt x="2341" y="6287"/>
                  </a:cubicBezTo>
                  <a:cubicBezTo>
                    <a:pt x="2272" y="5920"/>
                    <a:pt x="2162" y="5493"/>
                    <a:pt x="2044" y="5047"/>
                  </a:cubicBezTo>
                  <a:cubicBezTo>
                    <a:pt x="1925" y="4591"/>
                    <a:pt x="1786" y="4115"/>
                    <a:pt x="1627" y="3639"/>
                  </a:cubicBezTo>
                  <a:cubicBezTo>
                    <a:pt x="1478" y="3163"/>
                    <a:pt x="1310" y="2697"/>
                    <a:pt x="1141" y="2251"/>
                  </a:cubicBezTo>
                  <a:cubicBezTo>
                    <a:pt x="973" y="1815"/>
                    <a:pt x="794" y="1418"/>
                    <a:pt x="636" y="1081"/>
                  </a:cubicBezTo>
                  <a:cubicBezTo>
                    <a:pt x="546" y="913"/>
                    <a:pt x="467" y="754"/>
                    <a:pt x="398" y="625"/>
                  </a:cubicBezTo>
                  <a:cubicBezTo>
                    <a:pt x="318" y="486"/>
                    <a:pt x="249" y="377"/>
                    <a:pt x="189" y="288"/>
                  </a:cubicBezTo>
                  <a:cubicBezTo>
                    <a:pt x="80" y="10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" name="Google Shape;8072;p71">
              <a:extLst>
                <a:ext uri="{FF2B5EF4-FFF2-40B4-BE49-F238E27FC236}">
                  <a16:creationId xmlns:a16="http://schemas.microsoft.com/office/drawing/2014/main" id="{95E75128-C747-C939-E2A7-F0BBBBF5BE3A}"/>
                </a:ext>
              </a:extLst>
            </p:cNvPr>
            <p:cNvSpPr/>
            <p:nvPr/>
          </p:nvSpPr>
          <p:spPr>
            <a:xfrm>
              <a:off x="5961607" y="3754227"/>
              <a:ext cx="176218" cy="14698"/>
            </a:xfrm>
            <a:custGeom>
              <a:avLst/>
              <a:gdLst/>
              <a:ahLst/>
              <a:cxnLst/>
              <a:rect l="l" t="t" r="r" b="b"/>
              <a:pathLst>
                <a:path w="2302" h="192" extrusionOk="0">
                  <a:moveTo>
                    <a:pt x="1934" y="0"/>
                  </a:moveTo>
                  <a:cubicBezTo>
                    <a:pt x="1726" y="0"/>
                    <a:pt x="1439" y="10"/>
                    <a:pt x="1151" y="20"/>
                  </a:cubicBezTo>
                  <a:cubicBezTo>
                    <a:pt x="864" y="30"/>
                    <a:pt x="576" y="40"/>
                    <a:pt x="368" y="60"/>
                  </a:cubicBezTo>
                  <a:cubicBezTo>
                    <a:pt x="259" y="60"/>
                    <a:pt x="169" y="70"/>
                    <a:pt x="100" y="70"/>
                  </a:cubicBezTo>
                  <a:cubicBezTo>
                    <a:pt x="41" y="80"/>
                    <a:pt x="1" y="80"/>
                    <a:pt x="1" y="80"/>
                  </a:cubicBezTo>
                  <a:cubicBezTo>
                    <a:pt x="1" y="80"/>
                    <a:pt x="150" y="119"/>
                    <a:pt x="358" y="149"/>
                  </a:cubicBezTo>
                  <a:cubicBezTo>
                    <a:pt x="537" y="173"/>
                    <a:pt x="764" y="191"/>
                    <a:pt x="1004" y="191"/>
                  </a:cubicBezTo>
                  <a:cubicBezTo>
                    <a:pt x="1056" y="191"/>
                    <a:pt x="1108" y="190"/>
                    <a:pt x="1161" y="189"/>
                  </a:cubicBezTo>
                  <a:cubicBezTo>
                    <a:pt x="1449" y="179"/>
                    <a:pt x="1736" y="139"/>
                    <a:pt x="1944" y="99"/>
                  </a:cubicBezTo>
                  <a:cubicBezTo>
                    <a:pt x="2162" y="60"/>
                    <a:pt x="2301" y="10"/>
                    <a:pt x="2301" y="10"/>
                  </a:cubicBezTo>
                  <a:cubicBezTo>
                    <a:pt x="2301" y="10"/>
                    <a:pt x="2153" y="10"/>
                    <a:pt x="1934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" name="Google Shape;8073;p71">
              <a:extLst>
                <a:ext uri="{FF2B5EF4-FFF2-40B4-BE49-F238E27FC236}">
                  <a16:creationId xmlns:a16="http://schemas.microsoft.com/office/drawing/2014/main" id="{A01ADCEF-7DCE-73C8-9805-4EFD61A56743}"/>
                </a:ext>
              </a:extLst>
            </p:cNvPr>
            <p:cNvSpPr/>
            <p:nvPr/>
          </p:nvSpPr>
          <p:spPr>
            <a:xfrm>
              <a:off x="6347953" y="4516275"/>
              <a:ext cx="180735" cy="69125"/>
            </a:xfrm>
            <a:custGeom>
              <a:avLst/>
              <a:gdLst/>
              <a:ahLst/>
              <a:cxnLst/>
              <a:rect l="l" t="t" r="r" b="b"/>
              <a:pathLst>
                <a:path w="2361" h="903" extrusionOk="0">
                  <a:moveTo>
                    <a:pt x="1" y="0"/>
                  </a:moveTo>
                  <a:cubicBezTo>
                    <a:pt x="1" y="0"/>
                    <a:pt x="21" y="40"/>
                    <a:pt x="60" y="99"/>
                  </a:cubicBezTo>
                  <a:cubicBezTo>
                    <a:pt x="80" y="129"/>
                    <a:pt x="90" y="179"/>
                    <a:pt x="130" y="218"/>
                  </a:cubicBezTo>
                  <a:cubicBezTo>
                    <a:pt x="159" y="258"/>
                    <a:pt x="189" y="298"/>
                    <a:pt x="239" y="347"/>
                  </a:cubicBezTo>
                  <a:cubicBezTo>
                    <a:pt x="278" y="387"/>
                    <a:pt x="338" y="436"/>
                    <a:pt x="388" y="486"/>
                  </a:cubicBezTo>
                  <a:cubicBezTo>
                    <a:pt x="457" y="526"/>
                    <a:pt x="516" y="565"/>
                    <a:pt x="586" y="605"/>
                  </a:cubicBezTo>
                  <a:cubicBezTo>
                    <a:pt x="655" y="645"/>
                    <a:pt x="725" y="684"/>
                    <a:pt x="804" y="714"/>
                  </a:cubicBezTo>
                  <a:cubicBezTo>
                    <a:pt x="883" y="734"/>
                    <a:pt x="963" y="774"/>
                    <a:pt x="1042" y="793"/>
                  </a:cubicBezTo>
                  <a:cubicBezTo>
                    <a:pt x="1201" y="833"/>
                    <a:pt x="1369" y="873"/>
                    <a:pt x="1528" y="883"/>
                  </a:cubicBezTo>
                  <a:cubicBezTo>
                    <a:pt x="1677" y="903"/>
                    <a:pt x="1825" y="903"/>
                    <a:pt x="1954" y="903"/>
                  </a:cubicBezTo>
                  <a:cubicBezTo>
                    <a:pt x="2073" y="903"/>
                    <a:pt x="2182" y="893"/>
                    <a:pt x="2252" y="883"/>
                  </a:cubicBezTo>
                  <a:cubicBezTo>
                    <a:pt x="2321" y="873"/>
                    <a:pt x="2361" y="863"/>
                    <a:pt x="2361" y="863"/>
                  </a:cubicBezTo>
                  <a:cubicBezTo>
                    <a:pt x="2361" y="863"/>
                    <a:pt x="2202" y="843"/>
                    <a:pt x="1954" y="813"/>
                  </a:cubicBezTo>
                  <a:cubicBezTo>
                    <a:pt x="1835" y="793"/>
                    <a:pt x="1696" y="774"/>
                    <a:pt x="1548" y="744"/>
                  </a:cubicBezTo>
                  <a:cubicBezTo>
                    <a:pt x="1399" y="714"/>
                    <a:pt x="1240" y="674"/>
                    <a:pt x="1092" y="635"/>
                  </a:cubicBezTo>
                  <a:cubicBezTo>
                    <a:pt x="933" y="595"/>
                    <a:pt x="784" y="536"/>
                    <a:pt x="655" y="476"/>
                  </a:cubicBezTo>
                  <a:cubicBezTo>
                    <a:pt x="586" y="446"/>
                    <a:pt x="516" y="407"/>
                    <a:pt x="457" y="377"/>
                  </a:cubicBezTo>
                  <a:cubicBezTo>
                    <a:pt x="407" y="347"/>
                    <a:pt x="348" y="308"/>
                    <a:pt x="298" y="278"/>
                  </a:cubicBezTo>
                  <a:cubicBezTo>
                    <a:pt x="249" y="238"/>
                    <a:pt x="209" y="208"/>
                    <a:pt x="169" y="179"/>
                  </a:cubicBezTo>
                  <a:cubicBezTo>
                    <a:pt x="130" y="149"/>
                    <a:pt x="110" y="109"/>
                    <a:pt x="80" y="89"/>
                  </a:cubicBezTo>
                  <a:cubicBezTo>
                    <a:pt x="31" y="3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" name="Google Shape;8074;p71">
              <a:extLst>
                <a:ext uri="{FF2B5EF4-FFF2-40B4-BE49-F238E27FC236}">
                  <a16:creationId xmlns:a16="http://schemas.microsoft.com/office/drawing/2014/main" id="{F4F75596-542A-44A2-9A17-C3648B2E6B45}"/>
                </a:ext>
              </a:extLst>
            </p:cNvPr>
            <p:cNvSpPr/>
            <p:nvPr/>
          </p:nvSpPr>
          <p:spPr>
            <a:xfrm>
              <a:off x="5837138" y="4518495"/>
              <a:ext cx="108624" cy="110921"/>
            </a:xfrm>
            <a:custGeom>
              <a:avLst/>
              <a:gdLst/>
              <a:ahLst/>
              <a:cxnLst/>
              <a:rect l="l" t="t" r="r" b="b"/>
              <a:pathLst>
                <a:path w="1419" h="1449" extrusionOk="0">
                  <a:moveTo>
                    <a:pt x="1" y="1"/>
                  </a:moveTo>
                  <a:cubicBezTo>
                    <a:pt x="1" y="1"/>
                    <a:pt x="11" y="41"/>
                    <a:pt x="21" y="100"/>
                  </a:cubicBezTo>
                  <a:cubicBezTo>
                    <a:pt x="21" y="150"/>
                    <a:pt x="40" y="239"/>
                    <a:pt x="80" y="328"/>
                  </a:cubicBezTo>
                  <a:cubicBezTo>
                    <a:pt x="90" y="378"/>
                    <a:pt x="120" y="427"/>
                    <a:pt x="140" y="477"/>
                  </a:cubicBezTo>
                  <a:cubicBezTo>
                    <a:pt x="169" y="536"/>
                    <a:pt x="199" y="586"/>
                    <a:pt x="239" y="636"/>
                  </a:cubicBezTo>
                  <a:cubicBezTo>
                    <a:pt x="269" y="695"/>
                    <a:pt x="308" y="745"/>
                    <a:pt x="358" y="794"/>
                  </a:cubicBezTo>
                  <a:cubicBezTo>
                    <a:pt x="397" y="844"/>
                    <a:pt x="447" y="893"/>
                    <a:pt x="497" y="943"/>
                  </a:cubicBezTo>
                  <a:cubicBezTo>
                    <a:pt x="596" y="1032"/>
                    <a:pt x="695" y="1121"/>
                    <a:pt x="804" y="1181"/>
                  </a:cubicBezTo>
                  <a:cubicBezTo>
                    <a:pt x="913" y="1250"/>
                    <a:pt x="1012" y="1300"/>
                    <a:pt x="1101" y="1340"/>
                  </a:cubicBezTo>
                  <a:cubicBezTo>
                    <a:pt x="1290" y="1419"/>
                    <a:pt x="1419" y="1449"/>
                    <a:pt x="1419" y="1449"/>
                  </a:cubicBezTo>
                  <a:cubicBezTo>
                    <a:pt x="1419" y="1449"/>
                    <a:pt x="1310" y="1379"/>
                    <a:pt x="1151" y="1260"/>
                  </a:cubicBezTo>
                  <a:cubicBezTo>
                    <a:pt x="992" y="1151"/>
                    <a:pt x="784" y="993"/>
                    <a:pt x="606" y="824"/>
                  </a:cubicBezTo>
                  <a:cubicBezTo>
                    <a:pt x="566" y="774"/>
                    <a:pt x="516" y="735"/>
                    <a:pt x="477" y="685"/>
                  </a:cubicBezTo>
                  <a:cubicBezTo>
                    <a:pt x="437" y="636"/>
                    <a:pt x="388" y="596"/>
                    <a:pt x="358" y="546"/>
                  </a:cubicBezTo>
                  <a:cubicBezTo>
                    <a:pt x="318" y="507"/>
                    <a:pt x="278" y="467"/>
                    <a:pt x="249" y="417"/>
                  </a:cubicBezTo>
                  <a:cubicBezTo>
                    <a:pt x="219" y="368"/>
                    <a:pt x="189" y="328"/>
                    <a:pt x="159" y="289"/>
                  </a:cubicBezTo>
                  <a:cubicBezTo>
                    <a:pt x="140" y="249"/>
                    <a:pt x="110" y="209"/>
                    <a:pt x="90" y="179"/>
                  </a:cubicBezTo>
                  <a:cubicBezTo>
                    <a:pt x="70" y="140"/>
                    <a:pt x="60" y="110"/>
                    <a:pt x="50" y="90"/>
                  </a:cubicBezTo>
                  <a:cubicBezTo>
                    <a:pt x="21" y="31"/>
                    <a:pt x="1" y="1"/>
                    <a:pt x="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" name="Google Shape;8075;p71">
              <a:extLst>
                <a:ext uri="{FF2B5EF4-FFF2-40B4-BE49-F238E27FC236}">
                  <a16:creationId xmlns:a16="http://schemas.microsoft.com/office/drawing/2014/main" id="{94682D88-2684-D231-130E-696DE3E72A39}"/>
                </a:ext>
              </a:extLst>
            </p:cNvPr>
            <p:cNvSpPr/>
            <p:nvPr/>
          </p:nvSpPr>
          <p:spPr>
            <a:xfrm>
              <a:off x="6263748" y="4432759"/>
              <a:ext cx="88875" cy="15999"/>
            </a:xfrm>
            <a:custGeom>
              <a:avLst/>
              <a:gdLst/>
              <a:ahLst/>
              <a:cxnLst/>
              <a:rect l="l" t="t" r="r" b="b"/>
              <a:pathLst>
                <a:path w="1161" h="209" extrusionOk="0">
                  <a:moveTo>
                    <a:pt x="1140" y="1"/>
                  </a:moveTo>
                  <a:lnTo>
                    <a:pt x="0" y="209"/>
                  </a:lnTo>
                  <a:lnTo>
                    <a:pt x="1160" y="80"/>
                  </a:lnTo>
                  <a:lnTo>
                    <a:pt x="1140" y="1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" name="Google Shape;8076;p71">
              <a:extLst>
                <a:ext uri="{FF2B5EF4-FFF2-40B4-BE49-F238E27FC236}">
                  <a16:creationId xmlns:a16="http://schemas.microsoft.com/office/drawing/2014/main" id="{53B22AD1-A218-D251-2CDE-7BEF6FD8F8B8}"/>
                </a:ext>
              </a:extLst>
            </p:cNvPr>
            <p:cNvSpPr/>
            <p:nvPr/>
          </p:nvSpPr>
          <p:spPr>
            <a:xfrm>
              <a:off x="5779496" y="4399384"/>
              <a:ext cx="88875" cy="41796"/>
            </a:xfrm>
            <a:custGeom>
              <a:avLst/>
              <a:gdLst/>
              <a:ahLst/>
              <a:cxnLst/>
              <a:rect l="l" t="t" r="r" b="b"/>
              <a:pathLst>
                <a:path w="1161" h="546" extrusionOk="0">
                  <a:moveTo>
                    <a:pt x="0" y="0"/>
                  </a:moveTo>
                  <a:lnTo>
                    <a:pt x="1101" y="546"/>
                  </a:lnTo>
                  <a:lnTo>
                    <a:pt x="1131" y="456"/>
                  </a:lnTo>
                  <a:lnTo>
                    <a:pt x="1160" y="466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" name="Google Shape;8077;p71">
              <a:extLst>
                <a:ext uri="{FF2B5EF4-FFF2-40B4-BE49-F238E27FC236}">
                  <a16:creationId xmlns:a16="http://schemas.microsoft.com/office/drawing/2014/main" id="{1FEDFDA8-B010-DAD9-E0BE-DF4A89BE0B00}"/>
                </a:ext>
              </a:extLst>
            </p:cNvPr>
            <p:cNvSpPr/>
            <p:nvPr/>
          </p:nvSpPr>
          <p:spPr>
            <a:xfrm>
              <a:off x="5890263" y="3171304"/>
              <a:ext cx="271829" cy="181500"/>
            </a:xfrm>
            <a:custGeom>
              <a:avLst/>
              <a:gdLst/>
              <a:ahLst/>
              <a:cxnLst/>
              <a:rect l="l" t="t" r="r" b="b"/>
              <a:pathLst>
                <a:path w="3551" h="2371" extrusionOk="0">
                  <a:moveTo>
                    <a:pt x="1" y="0"/>
                  </a:moveTo>
                  <a:lnTo>
                    <a:pt x="645" y="258"/>
                  </a:lnTo>
                  <a:cubicBezTo>
                    <a:pt x="834" y="327"/>
                    <a:pt x="1052" y="427"/>
                    <a:pt x="1270" y="546"/>
                  </a:cubicBezTo>
                  <a:cubicBezTo>
                    <a:pt x="1379" y="595"/>
                    <a:pt x="1488" y="665"/>
                    <a:pt x="1597" y="744"/>
                  </a:cubicBezTo>
                  <a:lnTo>
                    <a:pt x="1667" y="793"/>
                  </a:lnTo>
                  <a:lnTo>
                    <a:pt x="1736" y="863"/>
                  </a:lnTo>
                  <a:cubicBezTo>
                    <a:pt x="1796" y="912"/>
                    <a:pt x="1825" y="962"/>
                    <a:pt x="1875" y="1002"/>
                  </a:cubicBezTo>
                  <a:cubicBezTo>
                    <a:pt x="2043" y="1190"/>
                    <a:pt x="2172" y="1428"/>
                    <a:pt x="2341" y="1646"/>
                  </a:cubicBezTo>
                  <a:cubicBezTo>
                    <a:pt x="2420" y="1755"/>
                    <a:pt x="2519" y="1845"/>
                    <a:pt x="2609" y="1924"/>
                  </a:cubicBezTo>
                  <a:cubicBezTo>
                    <a:pt x="2708" y="2013"/>
                    <a:pt x="2807" y="2073"/>
                    <a:pt x="2896" y="2122"/>
                  </a:cubicBezTo>
                  <a:cubicBezTo>
                    <a:pt x="2995" y="2172"/>
                    <a:pt x="3075" y="2221"/>
                    <a:pt x="3164" y="2251"/>
                  </a:cubicBezTo>
                  <a:cubicBezTo>
                    <a:pt x="3243" y="2281"/>
                    <a:pt x="3313" y="2301"/>
                    <a:pt x="3372" y="2320"/>
                  </a:cubicBezTo>
                  <a:cubicBezTo>
                    <a:pt x="3481" y="2350"/>
                    <a:pt x="3551" y="2370"/>
                    <a:pt x="3551" y="2370"/>
                  </a:cubicBezTo>
                  <a:cubicBezTo>
                    <a:pt x="3551" y="2370"/>
                    <a:pt x="3491" y="2340"/>
                    <a:pt x="3382" y="2281"/>
                  </a:cubicBezTo>
                  <a:cubicBezTo>
                    <a:pt x="3332" y="2251"/>
                    <a:pt x="3273" y="2211"/>
                    <a:pt x="3204" y="2162"/>
                  </a:cubicBezTo>
                  <a:cubicBezTo>
                    <a:pt x="3134" y="2122"/>
                    <a:pt x="3055" y="2063"/>
                    <a:pt x="2975" y="2003"/>
                  </a:cubicBezTo>
                  <a:cubicBezTo>
                    <a:pt x="2956" y="1993"/>
                    <a:pt x="2936" y="1973"/>
                    <a:pt x="2916" y="1964"/>
                  </a:cubicBezTo>
                  <a:cubicBezTo>
                    <a:pt x="2926" y="1954"/>
                    <a:pt x="2936" y="1944"/>
                    <a:pt x="2936" y="1924"/>
                  </a:cubicBezTo>
                  <a:cubicBezTo>
                    <a:pt x="2966" y="1874"/>
                    <a:pt x="3005" y="1815"/>
                    <a:pt x="3035" y="1745"/>
                  </a:cubicBezTo>
                  <a:cubicBezTo>
                    <a:pt x="3094" y="1607"/>
                    <a:pt x="3144" y="1468"/>
                    <a:pt x="3144" y="1468"/>
                  </a:cubicBezTo>
                  <a:lnTo>
                    <a:pt x="3144" y="1468"/>
                  </a:lnTo>
                  <a:cubicBezTo>
                    <a:pt x="3144" y="1468"/>
                    <a:pt x="3075" y="1597"/>
                    <a:pt x="2985" y="1716"/>
                  </a:cubicBezTo>
                  <a:cubicBezTo>
                    <a:pt x="2946" y="1775"/>
                    <a:pt x="2906" y="1835"/>
                    <a:pt x="2866" y="1874"/>
                  </a:cubicBezTo>
                  <a:cubicBezTo>
                    <a:pt x="2857" y="1884"/>
                    <a:pt x="2857" y="1894"/>
                    <a:pt x="2847" y="1894"/>
                  </a:cubicBezTo>
                  <a:cubicBezTo>
                    <a:pt x="2807" y="1864"/>
                    <a:pt x="2777" y="1835"/>
                    <a:pt x="2738" y="1795"/>
                  </a:cubicBezTo>
                  <a:cubicBezTo>
                    <a:pt x="2658" y="1716"/>
                    <a:pt x="2589" y="1616"/>
                    <a:pt x="2519" y="1517"/>
                  </a:cubicBezTo>
                  <a:cubicBezTo>
                    <a:pt x="2381" y="1319"/>
                    <a:pt x="2252" y="1061"/>
                    <a:pt x="2063" y="833"/>
                  </a:cubicBezTo>
                  <a:cubicBezTo>
                    <a:pt x="2014" y="784"/>
                    <a:pt x="1954" y="724"/>
                    <a:pt x="1905" y="684"/>
                  </a:cubicBezTo>
                  <a:lnTo>
                    <a:pt x="1825" y="615"/>
                  </a:lnTo>
                  <a:lnTo>
                    <a:pt x="1736" y="546"/>
                  </a:lnTo>
                  <a:cubicBezTo>
                    <a:pt x="1617" y="456"/>
                    <a:pt x="1488" y="397"/>
                    <a:pt x="1369" y="337"/>
                  </a:cubicBezTo>
                  <a:cubicBezTo>
                    <a:pt x="1131" y="228"/>
                    <a:pt x="893" y="159"/>
                    <a:pt x="685" y="119"/>
                  </a:cubicBezTo>
                  <a:cubicBezTo>
                    <a:pt x="279" y="2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" name="Google Shape;8078;p71">
              <a:extLst>
                <a:ext uri="{FF2B5EF4-FFF2-40B4-BE49-F238E27FC236}">
                  <a16:creationId xmlns:a16="http://schemas.microsoft.com/office/drawing/2014/main" id="{DECC2646-624C-01F6-7039-6EA47028E42A}"/>
                </a:ext>
              </a:extLst>
            </p:cNvPr>
            <p:cNvSpPr/>
            <p:nvPr/>
          </p:nvSpPr>
          <p:spPr>
            <a:xfrm>
              <a:off x="6105827" y="3466555"/>
              <a:ext cx="25874" cy="255065"/>
            </a:xfrm>
            <a:custGeom>
              <a:avLst/>
              <a:gdLst/>
              <a:ahLst/>
              <a:cxnLst/>
              <a:rect l="l" t="t" r="r" b="b"/>
              <a:pathLst>
                <a:path w="338" h="3332" extrusionOk="0">
                  <a:moveTo>
                    <a:pt x="41" y="0"/>
                  </a:moveTo>
                  <a:cubicBezTo>
                    <a:pt x="41" y="0"/>
                    <a:pt x="21" y="209"/>
                    <a:pt x="11" y="526"/>
                  </a:cubicBezTo>
                  <a:cubicBezTo>
                    <a:pt x="11" y="684"/>
                    <a:pt x="1" y="863"/>
                    <a:pt x="11" y="1061"/>
                  </a:cubicBezTo>
                  <a:cubicBezTo>
                    <a:pt x="11" y="1250"/>
                    <a:pt x="21" y="1458"/>
                    <a:pt x="21" y="1666"/>
                  </a:cubicBezTo>
                  <a:cubicBezTo>
                    <a:pt x="31" y="1874"/>
                    <a:pt x="41" y="2073"/>
                    <a:pt x="41" y="2271"/>
                  </a:cubicBezTo>
                  <a:cubicBezTo>
                    <a:pt x="50" y="2469"/>
                    <a:pt x="60" y="2648"/>
                    <a:pt x="70" y="2806"/>
                  </a:cubicBezTo>
                  <a:cubicBezTo>
                    <a:pt x="80" y="2955"/>
                    <a:pt x="90" y="3094"/>
                    <a:pt x="90" y="3183"/>
                  </a:cubicBezTo>
                  <a:cubicBezTo>
                    <a:pt x="100" y="3272"/>
                    <a:pt x="110" y="3332"/>
                    <a:pt x="110" y="3332"/>
                  </a:cubicBezTo>
                  <a:cubicBezTo>
                    <a:pt x="110" y="3332"/>
                    <a:pt x="130" y="3272"/>
                    <a:pt x="150" y="3183"/>
                  </a:cubicBezTo>
                  <a:cubicBezTo>
                    <a:pt x="179" y="3094"/>
                    <a:pt x="209" y="2965"/>
                    <a:pt x="239" y="2816"/>
                  </a:cubicBezTo>
                  <a:cubicBezTo>
                    <a:pt x="298" y="2499"/>
                    <a:pt x="338" y="2083"/>
                    <a:pt x="328" y="1656"/>
                  </a:cubicBezTo>
                  <a:cubicBezTo>
                    <a:pt x="328" y="1448"/>
                    <a:pt x="318" y="1240"/>
                    <a:pt x="288" y="1041"/>
                  </a:cubicBezTo>
                  <a:cubicBezTo>
                    <a:pt x="269" y="843"/>
                    <a:pt x="239" y="665"/>
                    <a:pt x="199" y="506"/>
                  </a:cubicBezTo>
                  <a:cubicBezTo>
                    <a:pt x="130" y="199"/>
                    <a:pt x="41" y="0"/>
                    <a:pt x="4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" name="Google Shape;8079;p71">
              <a:extLst>
                <a:ext uri="{FF2B5EF4-FFF2-40B4-BE49-F238E27FC236}">
                  <a16:creationId xmlns:a16="http://schemas.microsoft.com/office/drawing/2014/main" id="{83FA2A85-3D2B-6525-44C6-56AEB29B22D3}"/>
                </a:ext>
              </a:extLst>
            </p:cNvPr>
            <p:cNvSpPr/>
            <p:nvPr/>
          </p:nvSpPr>
          <p:spPr>
            <a:xfrm>
              <a:off x="6199983" y="3231242"/>
              <a:ext cx="34983" cy="243735"/>
            </a:xfrm>
            <a:custGeom>
              <a:avLst/>
              <a:gdLst/>
              <a:ahLst/>
              <a:cxnLst/>
              <a:rect l="l" t="t" r="r" b="b"/>
              <a:pathLst>
                <a:path w="457" h="3184" extrusionOk="0">
                  <a:moveTo>
                    <a:pt x="159" y="1"/>
                  </a:moveTo>
                  <a:cubicBezTo>
                    <a:pt x="159" y="1"/>
                    <a:pt x="199" y="199"/>
                    <a:pt x="228" y="496"/>
                  </a:cubicBezTo>
                  <a:cubicBezTo>
                    <a:pt x="248" y="655"/>
                    <a:pt x="258" y="824"/>
                    <a:pt x="278" y="1012"/>
                  </a:cubicBezTo>
                  <a:cubicBezTo>
                    <a:pt x="278" y="1111"/>
                    <a:pt x="278" y="1210"/>
                    <a:pt x="288" y="1309"/>
                  </a:cubicBezTo>
                  <a:cubicBezTo>
                    <a:pt x="288" y="1409"/>
                    <a:pt x="288" y="1508"/>
                    <a:pt x="288" y="1607"/>
                  </a:cubicBezTo>
                  <a:cubicBezTo>
                    <a:pt x="278" y="1706"/>
                    <a:pt x="278" y="1805"/>
                    <a:pt x="268" y="1904"/>
                  </a:cubicBezTo>
                  <a:cubicBezTo>
                    <a:pt x="258" y="2003"/>
                    <a:pt x="248" y="2093"/>
                    <a:pt x="238" y="2192"/>
                  </a:cubicBezTo>
                  <a:cubicBezTo>
                    <a:pt x="228" y="2281"/>
                    <a:pt x="209" y="2370"/>
                    <a:pt x="199" y="2460"/>
                  </a:cubicBezTo>
                  <a:cubicBezTo>
                    <a:pt x="179" y="2539"/>
                    <a:pt x="169" y="2618"/>
                    <a:pt x="139" y="2698"/>
                  </a:cubicBezTo>
                  <a:cubicBezTo>
                    <a:pt x="119" y="2767"/>
                    <a:pt x="109" y="2836"/>
                    <a:pt x="90" y="2896"/>
                  </a:cubicBezTo>
                  <a:cubicBezTo>
                    <a:pt x="70" y="2955"/>
                    <a:pt x="60" y="3005"/>
                    <a:pt x="40" y="3045"/>
                  </a:cubicBezTo>
                  <a:cubicBezTo>
                    <a:pt x="10" y="3134"/>
                    <a:pt x="0" y="3183"/>
                    <a:pt x="0" y="3183"/>
                  </a:cubicBezTo>
                  <a:cubicBezTo>
                    <a:pt x="0" y="3183"/>
                    <a:pt x="30" y="3134"/>
                    <a:pt x="70" y="3064"/>
                  </a:cubicBezTo>
                  <a:cubicBezTo>
                    <a:pt x="90" y="3025"/>
                    <a:pt x="119" y="2975"/>
                    <a:pt x="149" y="2916"/>
                  </a:cubicBezTo>
                  <a:cubicBezTo>
                    <a:pt x="179" y="2856"/>
                    <a:pt x="209" y="2797"/>
                    <a:pt x="228" y="2727"/>
                  </a:cubicBezTo>
                  <a:cubicBezTo>
                    <a:pt x="268" y="2648"/>
                    <a:pt x="288" y="2569"/>
                    <a:pt x="318" y="2489"/>
                  </a:cubicBezTo>
                  <a:cubicBezTo>
                    <a:pt x="337" y="2400"/>
                    <a:pt x="367" y="2311"/>
                    <a:pt x="377" y="2212"/>
                  </a:cubicBezTo>
                  <a:cubicBezTo>
                    <a:pt x="427" y="2023"/>
                    <a:pt x="437" y="1815"/>
                    <a:pt x="447" y="1607"/>
                  </a:cubicBezTo>
                  <a:cubicBezTo>
                    <a:pt x="456" y="1399"/>
                    <a:pt x="447" y="1190"/>
                    <a:pt x="417" y="1002"/>
                  </a:cubicBezTo>
                  <a:cubicBezTo>
                    <a:pt x="397" y="814"/>
                    <a:pt x="357" y="635"/>
                    <a:pt x="318" y="486"/>
                  </a:cubicBezTo>
                  <a:cubicBezTo>
                    <a:pt x="248" y="179"/>
                    <a:pt x="159" y="1"/>
                    <a:pt x="159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" name="Google Shape;8080;p71">
              <a:extLst>
                <a:ext uri="{FF2B5EF4-FFF2-40B4-BE49-F238E27FC236}">
                  <a16:creationId xmlns:a16="http://schemas.microsoft.com/office/drawing/2014/main" id="{905C3396-9A8F-D99B-B0CC-D9BA2968C89A}"/>
                </a:ext>
              </a:extLst>
            </p:cNvPr>
            <p:cNvSpPr/>
            <p:nvPr/>
          </p:nvSpPr>
          <p:spPr>
            <a:xfrm>
              <a:off x="6017029" y="3047601"/>
              <a:ext cx="40342" cy="133656"/>
            </a:xfrm>
            <a:custGeom>
              <a:avLst/>
              <a:gdLst/>
              <a:ahLst/>
              <a:cxnLst/>
              <a:rect l="l" t="t" r="r" b="b"/>
              <a:pathLst>
                <a:path w="527" h="1746" extrusionOk="0">
                  <a:moveTo>
                    <a:pt x="506" y="0"/>
                  </a:moveTo>
                  <a:cubicBezTo>
                    <a:pt x="506" y="0"/>
                    <a:pt x="477" y="109"/>
                    <a:pt x="427" y="278"/>
                  </a:cubicBezTo>
                  <a:cubicBezTo>
                    <a:pt x="387" y="436"/>
                    <a:pt x="328" y="654"/>
                    <a:pt x="259" y="873"/>
                  </a:cubicBezTo>
                  <a:cubicBezTo>
                    <a:pt x="199" y="1091"/>
                    <a:pt x="130" y="1309"/>
                    <a:pt x="80" y="1468"/>
                  </a:cubicBezTo>
                  <a:cubicBezTo>
                    <a:pt x="50" y="1547"/>
                    <a:pt x="30" y="1616"/>
                    <a:pt x="21" y="1666"/>
                  </a:cubicBezTo>
                  <a:cubicBezTo>
                    <a:pt x="1" y="1715"/>
                    <a:pt x="1" y="1745"/>
                    <a:pt x="1" y="1745"/>
                  </a:cubicBezTo>
                  <a:cubicBezTo>
                    <a:pt x="1" y="1745"/>
                    <a:pt x="80" y="1656"/>
                    <a:pt x="169" y="1507"/>
                  </a:cubicBezTo>
                  <a:cubicBezTo>
                    <a:pt x="209" y="1438"/>
                    <a:pt x="259" y="1339"/>
                    <a:pt x="308" y="1239"/>
                  </a:cubicBezTo>
                  <a:cubicBezTo>
                    <a:pt x="328" y="1190"/>
                    <a:pt x="348" y="1140"/>
                    <a:pt x="368" y="1081"/>
                  </a:cubicBezTo>
                  <a:cubicBezTo>
                    <a:pt x="387" y="1031"/>
                    <a:pt x="407" y="972"/>
                    <a:pt x="417" y="922"/>
                  </a:cubicBezTo>
                  <a:cubicBezTo>
                    <a:pt x="487" y="694"/>
                    <a:pt x="516" y="466"/>
                    <a:pt x="526" y="288"/>
                  </a:cubicBezTo>
                  <a:cubicBezTo>
                    <a:pt x="526" y="109"/>
                    <a:pt x="506" y="0"/>
                    <a:pt x="506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" name="Google Shape;8081;p71">
              <a:extLst>
                <a:ext uri="{FF2B5EF4-FFF2-40B4-BE49-F238E27FC236}">
                  <a16:creationId xmlns:a16="http://schemas.microsoft.com/office/drawing/2014/main" id="{F61C81E3-2178-B426-5982-134182332EC9}"/>
                </a:ext>
              </a:extLst>
            </p:cNvPr>
            <p:cNvSpPr/>
            <p:nvPr/>
          </p:nvSpPr>
          <p:spPr>
            <a:xfrm>
              <a:off x="6023842" y="2901085"/>
              <a:ext cx="37280" cy="91171"/>
            </a:xfrm>
            <a:custGeom>
              <a:avLst/>
              <a:gdLst/>
              <a:ahLst/>
              <a:cxnLst/>
              <a:rect l="l" t="t" r="r" b="b"/>
              <a:pathLst>
                <a:path w="487" h="1191" extrusionOk="0">
                  <a:moveTo>
                    <a:pt x="1" y="0"/>
                  </a:moveTo>
                  <a:cubicBezTo>
                    <a:pt x="1" y="0"/>
                    <a:pt x="41" y="70"/>
                    <a:pt x="80" y="179"/>
                  </a:cubicBezTo>
                  <a:cubicBezTo>
                    <a:pt x="120" y="288"/>
                    <a:pt x="150" y="437"/>
                    <a:pt x="170" y="585"/>
                  </a:cubicBezTo>
                  <a:cubicBezTo>
                    <a:pt x="179" y="655"/>
                    <a:pt x="179" y="734"/>
                    <a:pt x="179" y="804"/>
                  </a:cubicBezTo>
                  <a:cubicBezTo>
                    <a:pt x="179" y="873"/>
                    <a:pt x="179" y="932"/>
                    <a:pt x="179" y="992"/>
                  </a:cubicBezTo>
                  <a:cubicBezTo>
                    <a:pt x="170" y="1101"/>
                    <a:pt x="160" y="1170"/>
                    <a:pt x="160" y="1170"/>
                  </a:cubicBezTo>
                  <a:lnTo>
                    <a:pt x="487" y="1190"/>
                  </a:lnTo>
                  <a:cubicBezTo>
                    <a:pt x="487" y="1190"/>
                    <a:pt x="487" y="1170"/>
                    <a:pt x="477" y="1131"/>
                  </a:cubicBezTo>
                  <a:cubicBezTo>
                    <a:pt x="477" y="1091"/>
                    <a:pt x="487" y="1042"/>
                    <a:pt x="477" y="982"/>
                  </a:cubicBezTo>
                  <a:cubicBezTo>
                    <a:pt x="467" y="853"/>
                    <a:pt x="427" y="694"/>
                    <a:pt x="368" y="536"/>
                  </a:cubicBezTo>
                  <a:cubicBezTo>
                    <a:pt x="308" y="377"/>
                    <a:pt x="219" y="238"/>
                    <a:pt x="140" y="139"/>
                  </a:cubicBezTo>
                  <a:cubicBezTo>
                    <a:pt x="70" y="50"/>
                    <a:pt x="1" y="0"/>
                    <a:pt x="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" name="Google Shape;8082;p71">
              <a:extLst>
                <a:ext uri="{FF2B5EF4-FFF2-40B4-BE49-F238E27FC236}">
                  <a16:creationId xmlns:a16="http://schemas.microsoft.com/office/drawing/2014/main" id="{1D499953-4B67-D299-D0C8-80EE4AA377AC}"/>
                </a:ext>
              </a:extLst>
            </p:cNvPr>
            <p:cNvSpPr/>
            <p:nvPr/>
          </p:nvSpPr>
          <p:spPr>
            <a:xfrm>
              <a:off x="5794653" y="3022722"/>
              <a:ext cx="358331" cy="63996"/>
            </a:xfrm>
            <a:custGeom>
              <a:avLst/>
              <a:gdLst/>
              <a:ahLst/>
              <a:cxnLst/>
              <a:rect l="l" t="t" r="r" b="b"/>
              <a:pathLst>
                <a:path w="4681" h="836" extrusionOk="0">
                  <a:moveTo>
                    <a:pt x="2955" y="0"/>
                  </a:moveTo>
                  <a:cubicBezTo>
                    <a:pt x="2733" y="0"/>
                    <a:pt x="2504" y="23"/>
                    <a:pt x="2281" y="67"/>
                  </a:cubicBezTo>
                  <a:cubicBezTo>
                    <a:pt x="1974" y="117"/>
                    <a:pt x="1686" y="206"/>
                    <a:pt x="1418" y="325"/>
                  </a:cubicBezTo>
                  <a:cubicBezTo>
                    <a:pt x="1290" y="375"/>
                    <a:pt x="1171" y="444"/>
                    <a:pt x="1052" y="504"/>
                  </a:cubicBezTo>
                  <a:cubicBezTo>
                    <a:pt x="943" y="563"/>
                    <a:pt x="833" y="613"/>
                    <a:pt x="724" y="652"/>
                  </a:cubicBezTo>
                  <a:cubicBezTo>
                    <a:pt x="516" y="742"/>
                    <a:pt x="338" y="781"/>
                    <a:pt x="209" y="811"/>
                  </a:cubicBezTo>
                  <a:cubicBezTo>
                    <a:pt x="80" y="831"/>
                    <a:pt x="1" y="831"/>
                    <a:pt x="1" y="831"/>
                  </a:cubicBezTo>
                  <a:cubicBezTo>
                    <a:pt x="1" y="831"/>
                    <a:pt x="36" y="835"/>
                    <a:pt x="98" y="835"/>
                  </a:cubicBezTo>
                  <a:cubicBezTo>
                    <a:pt x="128" y="835"/>
                    <a:pt x="166" y="834"/>
                    <a:pt x="209" y="831"/>
                  </a:cubicBezTo>
                  <a:cubicBezTo>
                    <a:pt x="348" y="821"/>
                    <a:pt x="536" y="791"/>
                    <a:pt x="754" y="712"/>
                  </a:cubicBezTo>
                  <a:cubicBezTo>
                    <a:pt x="853" y="672"/>
                    <a:pt x="972" y="632"/>
                    <a:pt x="1091" y="573"/>
                  </a:cubicBezTo>
                  <a:cubicBezTo>
                    <a:pt x="1210" y="513"/>
                    <a:pt x="1329" y="454"/>
                    <a:pt x="1458" y="404"/>
                  </a:cubicBezTo>
                  <a:cubicBezTo>
                    <a:pt x="1716" y="305"/>
                    <a:pt x="2003" y="226"/>
                    <a:pt x="2301" y="176"/>
                  </a:cubicBezTo>
                  <a:cubicBezTo>
                    <a:pt x="2542" y="127"/>
                    <a:pt x="2790" y="104"/>
                    <a:pt x="3027" y="104"/>
                  </a:cubicBezTo>
                  <a:cubicBezTo>
                    <a:pt x="3073" y="104"/>
                    <a:pt x="3118" y="105"/>
                    <a:pt x="3164" y="107"/>
                  </a:cubicBezTo>
                  <a:cubicBezTo>
                    <a:pt x="3451" y="127"/>
                    <a:pt x="3709" y="137"/>
                    <a:pt x="3937" y="137"/>
                  </a:cubicBezTo>
                  <a:cubicBezTo>
                    <a:pt x="4165" y="127"/>
                    <a:pt x="4353" y="117"/>
                    <a:pt x="4492" y="87"/>
                  </a:cubicBezTo>
                  <a:cubicBezTo>
                    <a:pt x="4552" y="67"/>
                    <a:pt x="4601" y="57"/>
                    <a:pt x="4631" y="38"/>
                  </a:cubicBezTo>
                  <a:cubicBezTo>
                    <a:pt x="4671" y="18"/>
                    <a:pt x="4681" y="8"/>
                    <a:pt x="4681" y="8"/>
                  </a:cubicBezTo>
                  <a:lnTo>
                    <a:pt x="4681" y="8"/>
                  </a:lnTo>
                  <a:cubicBezTo>
                    <a:pt x="4681" y="8"/>
                    <a:pt x="4661" y="18"/>
                    <a:pt x="4631" y="28"/>
                  </a:cubicBezTo>
                  <a:cubicBezTo>
                    <a:pt x="4601" y="47"/>
                    <a:pt x="4552" y="57"/>
                    <a:pt x="4482" y="57"/>
                  </a:cubicBezTo>
                  <a:cubicBezTo>
                    <a:pt x="4407" y="69"/>
                    <a:pt x="4311" y="74"/>
                    <a:pt x="4199" y="74"/>
                  </a:cubicBezTo>
                  <a:cubicBezTo>
                    <a:pt x="4119" y="74"/>
                    <a:pt x="4031" y="71"/>
                    <a:pt x="3937" y="67"/>
                  </a:cubicBezTo>
                  <a:cubicBezTo>
                    <a:pt x="3828" y="57"/>
                    <a:pt x="3709" y="47"/>
                    <a:pt x="3580" y="38"/>
                  </a:cubicBezTo>
                  <a:cubicBezTo>
                    <a:pt x="3451" y="28"/>
                    <a:pt x="3312" y="18"/>
                    <a:pt x="3173" y="8"/>
                  </a:cubicBezTo>
                  <a:cubicBezTo>
                    <a:pt x="3102" y="3"/>
                    <a:pt x="3028" y="0"/>
                    <a:pt x="2955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" name="Google Shape;8083;p71">
              <a:extLst>
                <a:ext uri="{FF2B5EF4-FFF2-40B4-BE49-F238E27FC236}">
                  <a16:creationId xmlns:a16="http://schemas.microsoft.com/office/drawing/2014/main" id="{211CC3CC-B8D0-0DEF-C9F5-7528E5E1E9C0}"/>
                </a:ext>
              </a:extLst>
            </p:cNvPr>
            <p:cNvSpPr/>
            <p:nvPr/>
          </p:nvSpPr>
          <p:spPr>
            <a:xfrm>
              <a:off x="6203045" y="3104477"/>
              <a:ext cx="22812" cy="25874"/>
            </a:xfrm>
            <a:custGeom>
              <a:avLst/>
              <a:gdLst/>
              <a:ahLst/>
              <a:cxnLst/>
              <a:rect l="l" t="t" r="r" b="b"/>
              <a:pathLst>
                <a:path w="298" h="338" extrusionOk="0">
                  <a:moveTo>
                    <a:pt x="238" y="1"/>
                  </a:moveTo>
                  <a:lnTo>
                    <a:pt x="0" y="338"/>
                  </a:lnTo>
                  <a:lnTo>
                    <a:pt x="297" y="40"/>
                  </a:lnTo>
                  <a:cubicBezTo>
                    <a:pt x="278" y="30"/>
                    <a:pt x="258" y="11"/>
                    <a:pt x="23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08" name="文字方塊 107">
            <a:extLst>
              <a:ext uri="{FF2B5EF4-FFF2-40B4-BE49-F238E27FC236}">
                <a16:creationId xmlns:a16="http://schemas.microsoft.com/office/drawing/2014/main" id="{B92F6A57-E5C8-0DA6-45BF-6FFD836C2AC9}"/>
              </a:ext>
            </a:extLst>
          </p:cNvPr>
          <p:cNvSpPr txBox="1"/>
          <p:nvPr/>
        </p:nvSpPr>
        <p:spPr>
          <a:xfrm>
            <a:off x="278223" y="3431469"/>
            <a:ext cx="2745565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在安全合法環境下</a:t>
            </a:r>
            <a:endParaRPr lang="en-US" altLang="zh-TW" sz="20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進行釣魚相關活動</a:t>
            </a:r>
            <a:endParaRPr lang="en-US" altLang="zh-TW" sz="20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sp>
        <p:nvSpPr>
          <p:cNvPr id="115" name="文字方塊 114">
            <a:extLst>
              <a:ext uri="{FF2B5EF4-FFF2-40B4-BE49-F238E27FC236}">
                <a16:creationId xmlns:a16="http://schemas.microsoft.com/office/drawing/2014/main" id="{500BAF13-3290-9ABC-DDA1-62121E00F9D9}"/>
              </a:ext>
            </a:extLst>
          </p:cNvPr>
          <p:cNvSpPr txBox="1"/>
          <p:nvPr/>
        </p:nvSpPr>
        <p:spPr>
          <a:xfrm>
            <a:off x="272970" y="1929071"/>
            <a:ext cx="2259241" cy="707886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配合國家海洋政策</a:t>
            </a:r>
            <a:endParaRPr lang="en-US" altLang="zh-TW" sz="20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20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隨時收到即時資訊</a:t>
            </a:r>
            <a:endParaRPr lang="en-US" altLang="zh-TW" sz="20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grpSp>
        <p:nvGrpSpPr>
          <p:cNvPr id="148" name="Google Shape;8578;p77">
            <a:extLst>
              <a:ext uri="{FF2B5EF4-FFF2-40B4-BE49-F238E27FC236}">
                <a16:creationId xmlns:a16="http://schemas.microsoft.com/office/drawing/2014/main" id="{20CDF597-E0FA-36C4-F9BF-CFD64D280772}"/>
              </a:ext>
            </a:extLst>
          </p:cNvPr>
          <p:cNvGrpSpPr/>
          <p:nvPr/>
        </p:nvGrpSpPr>
        <p:grpSpPr>
          <a:xfrm>
            <a:off x="5536338" y="1844855"/>
            <a:ext cx="3413186" cy="929308"/>
            <a:chOff x="4457032" y="4383749"/>
            <a:chExt cx="734406" cy="199155"/>
          </a:xfrm>
          <a:solidFill>
            <a:schemeClr val="tx2">
              <a:lumMod val="60000"/>
              <a:lumOff val="40000"/>
            </a:schemeClr>
          </a:solidFill>
        </p:grpSpPr>
        <p:sp>
          <p:nvSpPr>
            <p:cNvPr id="150" name="Google Shape;8580;p77">
              <a:extLst>
                <a:ext uri="{FF2B5EF4-FFF2-40B4-BE49-F238E27FC236}">
                  <a16:creationId xmlns:a16="http://schemas.microsoft.com/office/drawing/2014/main" id="{B8B30955-3338-CC99-B266-FF42BBD4D209}"/>
                </a:ext>
              </a:extLst>
            </p:cNvPr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 dirty="0"/>
            </a:p>
          </p:txBody>
        </p:sp>
        <p:sp>
          <p:nvSpPr>
            <p:cNvPr id="151" name="Google Shape;8581;p77">
              <a:extLst>
                <a:ext uri="{FF2B5EF4-FFF2-40B4-BE49-F238E27FC236}">
                  <a16:creationId xmlns:a16="http://schemas.microsoft.com/office/drawing/2014/main" id="{D5F29613-0814-43A5-E782-EC8A61A2E07F}"/>
                </a:ext>
              </a:extLst>
            </p:cNvPr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2" name="Google Shape;8578;p77">
            <a:extLst>
              <a:ext uri="{FF2B5EF4-FFF2-40B4-BE49-F238E27FC236}">
                <a16:creationId xmlns:a16="http://schemas.microsoft.com/office/drawing/2014/main" id="{1AA293D6-BB56-6379-1A98-FA483C1E4EB0}"/>
              </a:ext>
            </a:extLst>
          </p:cNvPr>
          <p:cNvGrpSpPr/>
          <p:nvPr/>
        </p:nvGrpSpPr>
        <p:grpSpPr>
          <a:xfrm>
            <a:off x="5536338" y="3444186"/>
            <a:ext cx="3414420" cy="929308"/>
            <a:chOff x="4457032" y="4383749"/>
            <a:chExt cx="734406" cy="199155"/>
          </a:xfrm>
          <a:solidFill>
            <a:schemeClr val="accent1">
              <a:lumMod val="60000"/>
              <a:lumOff val="40000"/>
            </a:schemeClr>
          </a:solidFill>
        </p:grpSpPr>
        <p:sp>
          <p:nvSpPr>
            <p:cNvPr id="154" name="Google Shape;8580;p77">
              <a:extLst>
                <a:ext uri="{FF2B5EF4-FFF2-40B4-BE49-F238E27FC236}">
                  <a16:creationId xmlns:a16="http://schemas.microsoft.com/office/drawing/2014/main" id="{8EF9E4CC-E270-8009-2E27-4CCDD4A9674E}"/>
                </a:ext>
              </a:extLst>
            </p:cNvPr>
            <p:cNvSpPr/>
            <p:nvPr/>
          </p:nvSpPr>
          <p:spPr>
            <a:xfrm>
              <a:off x="4457032" y="4385284"/>
              <a:ext cx="152661" cy="152615"/>
            </a:xfrm>
            <a:custGeom>
              <a:avLst/>
              <a:gdLst/>
              <a:ahLst/>
              <a:cxnLst/>
              <a:rect l="l" t="t" r="r" b="b"/>
              <a:pathLst>
                <a:path w="3381" h="3380" extrusionOk="0">
                  <a:moveTo>
                    <a:pt x="1690" y="0"/>
                  </a:moveTo>
                  <a:cubicBezTo>
                    <a:pt x="756" y="0"/>
                    <a:pt x="0" y="756"/>
                    <a:pt x="0" y="1690"/>
                  </a:cubicBezTo>
                  <a:cubicBezTo>
                    <a:pt x="0" y="2623"/>
                    <a:pt x="756" y="3379"/>
                    <a:pt x="1690" y="3379"/>
                  </a:cubicBezTo>
                  <a:cubicBezTo>
                    <a:pt x="2623" y="3379"/>
                    <a:pt x="3381" y="2623"/>
                    <a:pt x="3381" y="1690"/>
                  </a:cubicBezTo>
                  <a:cubicBezTo>
                    <a:pt x="3381" y="756"/>
                    <a:pt x="2623" y="0"/>
                    <a:pt x="169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8581;p77">
              <a:extLst>
                <a:ext uri="{FF2B5EF4-FFF2-40B4-BE49-F238E27FC236}">
                  <a16:creationId xmlns:a16="http://schemas.microsoft.com/office/drawing/2014/main" id="{B65117A3-1056-8093-6C7A-CEDB6034ADC3}"/>
                </a:ext>
              </a:extLst>
            </p:cNvPr>
            <p:cNvSpPr/>
            <p:nvPr/>
          </p:nvSpPr>
          <p:spPr>
            <a:xfrm>
              <a:off x="4533392" y="4383749"/>
              <a:ext cx="658046" cy="199155"/>
            </a:xfrm>
            <a:custGeom>
              <a:avLst/>
              <a:gdLst/>
              <a:ahLst/>
              <a:cxnLst/>
              <a:rect l="l" t="t" r="r" b="b"/>
              <a:pathLst>
                <a:path w="16511" h="4997" extrusionOk="0">
                  <a:moveTo>
                    <a:pt x="4619" y="1"/>
                  </a:moveTo>
                  <a:cubicBezTo>
                    <a:pt x="3342" y="1"/>
                    <a:pt x="2309" y="1035"/>
                    <a:pt x="2309" y="2310"/>
                  </a:cubicBezTo>
                  <a:cubicBezTo>
                    <a:pt x="2309" y="3586"/>
                    <a:pt x="1275" y="4619"/>
                    <a:pt x="0" y="4619"/>
                  </a:cubicBezTo>
                  <a:lnTo>
                    <a:pt x="0" y="4997"/>
                  </a:lnTo>
                  <a:cubicBezTo>
                    <a:pt x="482" y="4997"/>
                    <a:pt x="958" y="4867"/>
                    <a:pt x="1373" y="4619"/>
                  </a:cubicBezTo>
                  <a:lnTo>
                    <a:pt x="14185" y="4619"/>
                  </a:lnTo>
                  <a:cubicBezTo>
                    <a:pt x="15472" y="4619"/>
                    <a:pt x="16510" y="3567"/>
                    <a:pt x="16494" y="2279"/>
                  </a:cubicBezTo>
                  <a:cubicBezTo>
                    <a:pt x="16478" y="1006"/>
                    <a:pt x="15399" y="1"/>
                    <a:pt x="14126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56" name="Google Shape;15278;p89">
            <a:extLst>
              <a:ext uri="{FF2B5EF4-FFF2-40B4-BE49-F238E27FC236}">
                <a16:creationId xmlns:a16="http://schemas.microsoft.com/office/drawing/2014/main" id="{9ABE2F13-CC2E-7DAB-35E8-B97453D8745C}"/>
              </a:ext>
            </a:extLst>
          </p:cNvPr>
          <p:cNvGrpSpPr/>
          <p:nvPr/>
        </p:nvGrpSpPr>
        <p:grpSpPr>
          <a:xfrm>
            <a:off x="2739086" y="2126538"/>
            <a:ext cx="419659" cy="420775"/>
            <a:chOff x="-5251625" y="3991275"/>
            <a:chExt cx="291450" cy="292225"/>
          </a:xfrm>
          <a:solidFill>
            <a:schemeClr val="bg1">
              <a:lumMod val="10000"/>
            </a:schemeClr>
          </a:solidFill>
        </p:grpSpPr>
        <p:sp>
          <p:nvSpPr>
            <p:cNvPr id="157" name="Google Shape;15279;p89">
              <a:extLst>
                <a:ext uri="{FF2B5EF4-FFF2-40B4-BE49-F238E27FC236}">
                  <a16:creationId xmlns:a16="http://schemas.microsoft.com/office/drawing/2014/main" id="{4ACFCA53-E754-7D3F-DE80-C32DB3F81FB4}"/>
                </a:ext>
              </a:extLst>
            </p:cNvPr>
            <p:cNvSpPr/>
            <p:nvPr/>
          </p:nvSpPr>
          <p:spPr>
            <a:xfrm>
              <a:off x="-5179950" y="4198400"/>
              <a:ext cx="145725" cy="85100"/>
            </a:xfrm>
            <a:custGeom>
              <a:avLst/>
              <a:gdLst/>
              <a:ahLst/>
              <a:cxnLst/>
              <a:rect l="l" t="t" r="r" b="b"/>
              <a:pathLst>
                <a:path w="5829" h="3404" extrusionOk="0">
                  <a:moveTo>
                    <a:pt x="0" y="1"/>
                  </a:moveTo>
                  <a:lnTo>
                    <a:pt x="504" y="3151"/>
                  </a:lnTo>
                  <a:cubicBezTo>
                    <a:pt x="567" y="3309"/>
                    <a:pt x="662" y="3403"/>
                    <a:pt x="883" y="3403"/>
                  </a:cubicBezTo>
                  <a:lnTo>
                    <a:pt x="4978" y="3403"/>
                  </a:lnTo>
                  <a:cubicBezTo>
                    <a:pt x="5136" y="3403"/>
                    <a:pt x="5293" y="3309"/>
                    <a:pt x="5325" y="3151"/>
                  </a:cubicBezTo>
                  <a:lnTo>
                    <a:pt x="5829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280;p89">
              <a:extLst>
                <a:ext uri="{FF2B5EF4-FFF2-40B4-BE49-F238E27FC236}">
                  <a16:creationId xmlns:a16="http://schemas.microsoft.com/office/drawing/2014/main" id="{A6BEA866-5804-5B77-DB2C-1E081EDA3F64}"/>
                </a:ext>
              </a:extLst>
            </p:cNvPr>
            <p:cNvSpPr/>
            <p:nvPr/>
          </p:nvSpPr>
          <p:spPr>
            <a:xfrm>
              <a:off x="-5203575" y="4129100"/>
              <a:ext cx="196925" cy="51225"/>
            </a:xfrm>
            <a:custGeom>
              <a:avLst/>
              <a:gdLst/>
              <a:ahLst/>
              <a:cxnLst/>
              <a:rect l="l" t="t" r="r" b="b"/>
              <a:pathLst>
                <a:path w="7877" h="2049" extrusionOk="0">
                  <a:moveTo>
                    <a:pt x="1229" y="1"/>
                  </a:moveTo>
                  <a:cubicBezTo>
                    <a:pt x="504" y="1"/>
                    <a:pt x="0" y="662"/>
                    <a:pt x="284" y="1387"/>
                  </a:cubicBezTo>
                  <a:cubicBezTo>
                    <a:pt x="284" y="1702"/>
                    <a:pt x="567" y="1922"/>
                    <a:pt x="882" y="2017"/>
                  </a:cubicBezTo>
                  <a:cubicBezTo>
                    <a:pt x="945" y="2048"/>
                    <a:pt x="1071" y="2048"/>
                    <a:pt x="1197" y="2048"/>
                  </a:cubicBezTo>
                  <a:lnTo>
                    <a:pt x="6648" y="2048"/>
                  </a:lnTo>
                  <a:cubicBezTo>
                    <a:pt x="6774" y="2048"/>
                    <a:pt x="6868" y="2017"/>
                    <a:pt x="6963" y="2017"/>
                  </a:cubicBezTo>
                  <a:cubicBezTo>
                    <a:pt x="7278" y="1922"/>
                    <a:pt x="7530" y="1702"/>
                    <a:pt x="7656" y="1387"/>
                  </a:cubicBezTo>
                  <a:cubicBezTo>
                    <a:pt x="7876" y="662"/>
                    <a:pt x="7372" y="1"/>
                    <a:pt x="6711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281;p89">
              <a:extLst>
                <a:ext uri="{FF2B5EF4-FFF2-40B4-BE49-F238E27FC236}">
                  <a16:creationId xmlns:a16="http://schemas.microsoft.com/office/drawing/2014/main" id="{62D6C999-8C5D-0C9B-ED6C-7AE88F595E2B}"/>
                </a:ext>
              </a:extLst>
            </p:cNvPr>
            <p:cNvSpPr/>
            <p:nvPr/>
          </p:nvSpPr>
          <p:spPr>
            <a:xfrm>
              <a:off x="-5251625" y="3991275"/>
              <a:ext cx="291450" cy="172500"/>
            </a:xfrm>
            <a:custGeom>
              <a:avLst/>
              <a:gdLst/>
              <a:ahLst/>
              <a:cxnLst/>
              <a:rect l="l" t="t" r="r" b="b"/>
              <a:pathLst>
                <a:path w="11658" h="6900" extrusionOk="0">
                  <a:moveTo>
                    <a:pt x="1009" y="0"/>
                  </a:moveTo>
                  <a:cubicBezTo>
                    <a:pt x="473" y="0"/>
                    <a:pt x="0" y="473"/>
                    <a:pt x="0" y="1040"/>
                  </a:cubicBezTo>
                  <a:lnTo>
                    <a:pt x="0" y="5829"/>
                  </a:lnTo>
                  <a:cubicBezTo>
                    <a:pt x="0" y="6396"/>
                    <a:pt x="473" y="6900"/>
                    <a:pt x="1009" y="6900"/>
                  </a:cubicBezTo>
                  <a:lnTo>
                    <a:pt x="1418" y="6900"/>
                  </a:lnTo>
                  <a:cubicBezTo>
                    <a:pt x="1387" y="6774"/>
                    <a:pt x="1387" y="6648"/>
                    <a:pt x="1387" y="6553"/>
                  </a:cubicBezTo>
                  <a:cubicBezTo>
                    <a:pt x="1387" y="5608"/>
                    <a:pt x="2111" y="4852"/>
                    <a:pt x="3056" y="4852"/>
                  </a:cubicBezTo>
                  <a:lnTo>
                    <a:pt x="3781" y="4852"/>
                  </a:lnTo>
                  <a:cubicBezTo>
                    <a:pt x="3907" y="4285"/>
                    <a:pt x="4254" y="3875"/>
                    <a:pt x="4726" y="3623"/>
                  </a:cubicBezTo>
                  <a:cubicBezTo>
                    <a:pt x="4537" y="3371"/>
                    <a:pt x="4411" y="3119"/>
                    <a:pt x="4411" y="2773"/>
                  </a:cubicBezTo>
                  <a:cubicBezTo>
                    <a:pt x="4411" y="2016"/>
                    <a:pt x="5041" y="1386"/>
                    <a:pt x="5797" y="1386"/>
                  </a:cubicBezTo>
                  <a:cubicBezTo>
                    <a:pt x="6522" y="1386"/>
                    <a:pt x="7152" y="2016"/>
                    <a:pt x="7152" y="2773"/>
                  </a:cubicBezTo>
                  <a:cubicBezTo>
                    <a:pt x="7152" y="3088"/>
                    <a:pt x="7058" y="3403"/>
                    <a:pt x="6837" y="3623"/>
                  </a:cubicBezTo>
                  <a:cubicBezTo>
                    <a:pt x="7310" y="3875"/>
                    <a:pt x="7688" y="4285"/>
                    <a:pt x="7782" y="4852"/>
                  </a:cubicBezTo>
                  <a:lnTo>
                    <a:pt x="8507" y="4852"/>
                  </a:lnTo>
                  <a:cubicBezTo>
                    <a:pt x="9452" y="4852"/>
                    <a:pt x="10208" y="5608"/>
                    <a:pt x="10208" y="6553"/>
                  </a:cubicBezTo>
                  <a:cubicBezTo>
                    <a:pt x="10208" y="6648"/>
                    <a:pt x="10208" y="6774"/>
                    <a:pt x="10145" y="6900"/>
                  </a:cubicBezTo>
                  <a:lnTo>
                    <a:pt x="10586" y="6900"/>
                  </a:lnTo>
                  <a:cubicBezTo>
                    <a:pt x="11153" y="6900"/>
                    <a:pt x="11626" y="6427"/>
                    <a:pt x="11626" y="5829"/>
                  </a:cubicBezTo>
                  <a:lnTo>
                    <a:pt x="11626" y="1040"/>
                  </a:lnTo>
                  <a:cubicBezTo>
                    <a:pt x="11657" y="473"/>
                    <a:pt x="11185" y="0"/>
                    <a:pt x="1061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5282;p89">
              <a:extLst>
                <a:ext uri="{FF2B5EF4-FFF2-40B4-BE49-F238E27FC236}">
                  <a16:creationId xmlns:a16="http://schemas.microsoft.com/office/drawing/2014/main" id="{5E76FFF3-FC75-B1E7-C2A3-0ACA4DB8CB42}"/>
                </a:ext>
              </a:extLst>
            </p:cNvPr>
            <p:cNvSpPr/>
            <p:nvPr/>
          </p:nvSpPr>
          <p:spPr>
            <a:xfrm>
              <a:off x="-5139775" y="4096025"/>
              <a:ext cx="65400" cy="17350"/>
            </a:xfrm>
            <a:custGeom>
              <a:avLst/>
              <a:gdLst/>
              <a:ahLst/>
              <a:cxnLst/>
              <a:rect l="l" t="t" r="r" b="b"/>
              <a:pathLst>
                <a:path w="2616" h="694" extrusionOk="0">
                  <a:moveTo>
                    <a:pt x="1008" y="0"/>
                  </a:moveTo>
                  <a:cubicBezTo>
                    <a:pt x="567" y="0"/>
                    <a:pt x="158" y="315"/>
                    <a:pt x="0" y="693"/>
                  </a:cubicBezTo>
                  <a:lnTo>
                    <a:pt x="2615" y="693"/>
                  </a:lnTo>
                  <a:cubicBezTo>
                    <a:pt x="2489" y="252"/>
                    <a:pt x="2111" y="0"/>
                    <a:pt x="1670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5283;p89">
              <a:extLst>
                <a:ext uri="{FF2B5EF4-FFF2-40B4-BE49-F238E27FC236}">
                  <a16:creationId xmlns:a16="http://schemas.microsoft.com/office/drawing/2014/main" id="{463B10CF-6737-4867-CEFA-0F1FC7D9106C}"/>
                </a:ext>
              </a:extLst>
            </p:cNvPr>
            <p:cNvSpPr/>
            <p:nvPr/>
          </p:nvSpPr>
          <p:spPr>
            <a:xfrm>
              <a:off x="-5122450" y="4044825"/>
              <a:ext cx="33100" cy="33100"/>
            </a:xfrm>
            <a:custGeom>
              <a:avLst/>
              <a:gdLst/>
              <a:ahLst/>
              <a:cxnLst/>
              <a:rect l="l" t="t" r="r" b="b"/>
              <a:pathLst>
                <a:path w="1324" h="1324" extrusionOk="0">
                  <a:moveTo>
                    <a:pt x="662" y="0"/>
                  </a:moveTo>
                  <a:cubicBezTo>
                    <a:pt x="252" y="0"/>
                    <a:pt x="0" y="316"/>
                    <a:pt x="0" y="662"/>
                  </a:cubicBezTo>
                  <a:cubicBezTo>
                    <a:pt x="0" y="1009"/>
                    <a:pt x="315" y="1324"/>
                    <a:pt x="662" y="1324"/>
                  </a:cubicBezTo>
                  <a:cubicBezTo>
                    <a:pt x="1008" y="1324"/>
                    <a:pt x="1323" y="1009"/>
                    <a:pt x="1323" y="662"/>
                  </a:cubicBezTo>
                  <a:cubicBezTo>
                    <a:pt x="1323" y="253"/>
                    <a:pt x="1008" y="0"/>
                    <a:pt x="66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2" name="Google Shape;7919;p70">
            <a:extLst>
              <a:ext uri="{FF2B5EF4-FFF2-40B4-BE49-F238E27FC236}">
                <a16:creationId xmlns:a16="http://schemas.microsoft.com/office/drawing/2014/main" id="{D72A1FA2-FE20-D6E5-DEDE-DE6E14CDEA4C}"/>
              </a:ext>
            </a:extLst>
          </p:cNvPr>
          <p:cNvGrpSpPr/>
          <p:nvPr/>
        </p:nvGrpSpPr>
        <p:grpSpPr>
          <a:xfrm>
            <a:off x="2783127" y="3687457"/>
            <a:ext cx="349210" cy="348007"/>
            <a:chOff x="4776532" y="1946034"/>
            <a:chExt cx="349210" cy="348007"/>
          </a:xfrm>
        </p:grpSpPr>
        <p:sp>
          <p:nvSpPr>
            <p:cNvPr id="163" name="Google Shape;7920;p70">
              <a:extLst>
                <a:ext uri="{FF2B5EF4-FFF2-40B4-BE49-F238E27FC236}">
                  <a16:creationId xmlns:a16="http://schemas.microsoft.com/office/drawing/2014/main" id="{F9135BD0-63E5-9945-E040-AD2BD130A74B}"/>
                </a:ext>
              </a:extLst>
            </p:cNvPr>
            <p:cNvSpPr/>
            <p:nvPr/>
          </p:nvSpPr>
          <p:spPr>
            <a:xfrm>
              <a:off x="4889603" y="2223642"/>
              <a:ext cx="121859" cy="70398"/>
            </a:xfrm>
            <a:custGeom>
              <a:avLst/>
              <a:gdLst/>
              <a:ahLst/>
              <a:cxnLst/>
              <a:rect l="l" t="t" r="r" b="b"/>
              <a:pathLst>
                <a:path w="3730" h="2155" extrusionOk="0">
                  <a:moveTo>
                    <a:pt x="1874" y="1"/>
                  </a:moveTo>
                  <a:cubicBezTo>
                    <a:pt x="839" y="1"/>
                    <a:pt x="1" y="857"/>
                    <a:pt x="37" y="1910"/>
                  </a:cubicBezTo>
                  <a:cubicBezTo>
                    <a:pt x="37" y="1963"/>
                    <a:pt x="72" y="2035"/>
                    <a:pt x="126" y="2070"/>
                  </a:cubicBezTo>
                  <a:cubicBezTo>
                    <a:pt x="200" y="2129"/>
                    <a:pt x="278" y="2154"/>
                    <a:pt x="350" y="2154"/>
                  </a:cubicBezTo>
                  <a:cubicBezTo>
                    <a:pt x="520" y="2154"/>
                    <a:pt x="661" y="2014"/>
                    <a:pt x="661" y="1838"/>
                  </a:cubicBezTo>
                  <a:cubicBezTo>
                    <a:pt x="661" y="1767"/>
                    <a:pt x="661" y="1714"/>
                    <a:pt x="679" y="1642"/>
                  </a:cubicBezTo>
                  <a:lnTo>
                    <a:pt x="3088" y="1642"/>
                  </a:lnTo>
                  <a:cubicBezTo>
                    <a:pt x="3088" y="1731"/>
                    <a:pt x="3105" y="1803"/>
                    <a:pt x="3105" y="1892"/>
                  </a:cubicBezTo>
                  <a:cubicBezTo>
                    <a:pt x="3088" y="1963"/>
                    <a:pt x="3123" y="2035"/>
                    <a:pt x="3195" y="2070"/>
                  </a:cubicBezTo>
                  <a:cubicBezTo>
                    <a:pt x="3269" y="2129"/>
                    <a:pt x="3347" y="2154"/>
                    <a:pt x="3419" y="2154"/>
                  </a:cubicBezTo>
                  <a:cubicBezTo>
                    <a:pt x="3589" y="2154"/>
                    <a:pt x="3730" y="2014"/>
                    <a:pt x="3730" y="1838"/>
                  </a:cubicBezTo>
                  <a:cubicBezTo>
                    <a:pt x="3730" y="821"/>
                    <a:pt x="2891" y="1"/>
                    <a:pt x="1874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" name="Google Shape;7921;p70">
              <a:extLst>
                <a:ext uri="{FF2B5EF4-FFF2-40B4-BE49-F238E27FC236}">
                  <a16:creationId xmlns:a16="http://schemas.microsoft.com/office/drawing/2014/main" id="{BAD571E5-C3AF-74F8-F566-BE9831142694}"/>
                </a:ext>
              </a:extLst>
            </p:cNvPr>
            <p:cNvSpPr/>
            <p:nvPr/>
          </p:nvSpPr>
          <p:spPr>
            <a:xfrm>
              <a:off x="4893687" y="1946034"/>
              <a:ext cx="114868" cy="138347"/>
            </a:xfrm>
            <a:custGeom>
              <a:avLst/>
              <a:gdLst/>
              <a:ahLst/>
              <a:cxnLst/>
              <a:rect l="l" t="t" r="r" b="b"/>
              <a:pathLst>
                <a:path w="3516" h="4235" extrusionOk="0">
                  <a:moveTo>
                    <a:pt x="1767" y="3253"/>
                  </a:moveTo>
                  <a:cubicBezTo>
                    <a:pt x="1785" y="3253"/>
                    <a:pt x="1803" y="3253"/>
                    <a:pt x="1803" y="3271"/>
                  </a:cubicBezTo>
                  <a:lnTo>
                    <a:pt x="1839" y="3271"/>
                  </a:lnTo>
                  <a:cubicBezTo>
                    <a:pt x="1839" y="3271"/>
                    <a:pt x="1856" y="3271"/>
                    <a:pt x="1856" y="3289"/>
                  </a:cubicBezTo>
                  <a:lnTo>
                    <a:pt x="1892" y="3289"/>
                  </a:lnTo>
                  <a:cubicBezTo>
                    <a:pt x="1892" y="3306"/>
                    <a:pt x="1910" y="3306"/>
                    <a:pt x="1910" y="3306"/>
                  </a:cubicBezTo>
                  <a:cubicBezTo>
                    <a:pt x="1928" y="3306"/>
                    <a:pt x="1928" y="3324"/>
                    <a:pt x="1946" y="3324"/>
                  </a:cubicBezTo>
                  <a:cubicBezTo>
                    <a:pt x="1946" y="3342"/>
                    <a:pt x="1963" y="3342"/>
                    <a:pt x="1963" y="3342"/>
                  </a:cubicBezTo>
                  <a:cubicBezTo>
                    <a:pt x="1981" y="3360"/>
                    <a:pt x="1981" y="3360"/>
                    <a:pt x="1981" y="3378"/>
                  </a:cubicBezTo>
                  <a:cubicBezTo>
                    <a:pt x="1999" y="3378"/>
                    <a:pt x="1999" y="3396"/>
                    <a:pt x="1999" y="3396"/>
                  </a:cubicBezTo>
                  <a:cubicBezTo>
                    <a:pt x="2017" y="3396"/>
                    <a:pt x="2017" y="3414"/>
                    <a:pt x="2017" y="3414"/>
                  </a:cubicBezTo>
                  <a:cubicBezTo>
                    <a:pt x="2017" y="3431"/>
                    <a:pt x="2035" y="3431"/>
                    <a:pt x="2035" y="3449"/>
                  </a:cubicBezTo>
                  <a:cubicBezTo>
                    <a:pt x="2035" y="3467"/>
                    <a:pt x="2035" y="3467"/>
                    <a:pt x="2035" y="3485"/>
                  </a:cubicBezTo>
                  <a:cubicBezTo>
                    <a:pt x="2053" y="3485"/>
                    <a:pt x="2053" y="3503"/>
                    <a:pt x="2053" y="3503"/>
                  </a:cubicBezTo>
                  <a:cubicBezTo>
                    <a:pt x="2053" y="3521"/>
                    <a:pt x="2053" y="3521"/>
                    <a:pt x="2053" y="3538"/>
                  </a:cubicBezTo>
                  <a:cubicBezTo>
                    <a:pt x="2053" y="3556"/>
                    <a:pt x="2053" y="3556"/>
                    <a:pt x="2053" y="3574"/>
                  </a:cubicBezTo>
                  <a:cubicBezTo>
                    <a:pt x="2053" y="3574"/>
                    <a:pt x="2053" y="3592"/>
                    <a:pt x="2053" y="3592"/>
                  </a:cubicBezTo>
                  <a:cubicBezTo>
                    <a:pt x="2053" y="3610"/>
                    <a:pt x="2053" y="3628"/>
                    <a:pt x="2053" y="3628"/>
                  </a:cubicBezTo>
                  <a:cubicBezTo>
                    <a:pt x="2053" y="3646"/>
                    <a:pt x="2053" y="3646"/>
                    <a:pt x="2035" y="3663"/>
                  </a:cubicBezTo>
                  <a:cubicBezTo>
                    <a:pt x="2035" y="3663"/>
                    <a:pt x="2035" y="3681"/>
                    <a:pt x="2035" y="3681"/>
                  </a:cubicBezTo>
                  <a:cubicBezTo>
                    <a:pt x="2035" y="3699"/>
                    <a:pt x="2017" y="3699"/>
                    <a:pt x="2017" y="3717"/>
                  </a:cubicBezTo>
                  <a:cubicBezTo>
                    <a:pt x="2017" y="3717"/>
                    <a:pt x="2017" y="3735"/>
                    <a:pt x="1999" y="3735"/>
                  </a:cubicBezTo>
                  <a:cubicBezTo>
                    <a:pt x="1999" y="3753"/>
                    <a:pt x="1999" y="3753"/>
                    <a:pt x="1981" y="3770"/>
                  </a:cubicBezTo>
                  <a:cubicBezTo>
                    <a:pt x="1981" y="3770"/>
                    <a:pt x="1981" y="3788"/>
                    <a:pt x="1963" y="3788"/>
                  </a:cubicBezTo>
                  <a:cubicBezTo>
                    <a:pt x="1963" y="3788"/>
                    <a:pt x="1946" y="3806"/>
                    <a:pt x="1946" y="3806"/>
                  </a:cubicBezTo>
                  <a:cubicBezTo>
                    <a:pt x="1928" y="3824"/>
                    <a:pt x="1928" y="3824"/>
                    <a:pt x="1910" y="3824"/>
                  </a:cubicBezTo>
                  <a:cubicBezTo>
                    <a:pt x="1910" y="3842"/>
                    <a:pt x="1892" y="3842"/>
                    <a:pt x="1892" y="3842"/>
                  </a:cubicBezTo>
                  <a:cubicBezTo>
                    <a:pt x="1874" y="3842"/>
                    <a:pt x="1874" y="3860"/>
                    <a:pt x="1856" y="3860"/>
                  </a:cubicBezTo>
                  <a:lnTo>
                    <a:pt x="1839" y="3860"/>
                  </a:lnTo>
                  <a:cubicBezTo>
                    <a:pt x="1821" y="3877"/>
                    <a:pt x="1821" y="3877"/>
                    <a:pt x="1803" y="3877"/>
                  </a:cubicBezTo>
                  <a:lnTo>
                    <a:pt x="1678" y="3877"/>
                  </a:lnTo>
                  <a:cubicBezTo>
                    <a:pt x="1678" y="3877"/>
                    <a:pt x="1660" y="3877"/>
                    <a:pt x="1660" y="3860"/>
                  </a:cubicBezTo>
                  <a:lnTo>
                    <a:pt x="1624" y="3860"/>
                  </a:lnTo>
                  <a:cubicBezTo>
                    <a:pt x="1624" y="3860"/>
                    <a:pt x="1607" y="3842"/>
                    <a:pt x="1607" y="3842"/>
                  </a:cubicBezTo>
                  <a:cubicBezTo>
                    <a:pt x="1589" y="3842"/>
                    <a:pt x="1589" y="3842"/>
                    <a:pt x="1571" y="3824"/>
                  </a:cubicBezTo>
                  <a:cubicBezTo>
                    <a:pt x="1571" y="3824"/>
                    <a:pt x="1553" y="3824"/>
                    <a:pt x="1553" y="3806"/>
                  </a:cubicBezTo>
                  <a:cubicBezTo>
                    <a:pt x="1535" y="3806"/>
                    <a:pt x="1535" y="3788"/>
                    <a:pt x="1517" y="3788"/>
                  </a:cubicBezTo>
                  <a:cubicBezTo>
                    <a:pt x="1517" y="3788"/>
                    <a:pt x="1517" y="3770"/>
                    <a:pt x="1500" y="3770"/>
                  </a:cubicBezTo>
                  <a:cubicBezTo>
                    <a:pt x="1500" y="3753"/>
                    <a:pt x="1500" y="3753"/>
                    <a:pt x="1482" y="3735"/>
                  </a:cubicBezTo>
                  <a:cubicBezTo>
                    <a:pt x="1482" y="3735"/>
                    <a:pt x="1482" y="3717"/>
                    <a:pt x="1464" y="3717"/>
                  </a:cubicBezTo>
                  <a:cubicBezTo>
                    <a:pt x="1464" y="3699"/>
                    <a:pt x="1464" y="3699"/>
                    <a:pt x="1464" y="3681"/>
                  </a:cubicBezTo>
                  <a:cubicBezTo>
                    <a:pt x="1446" y="3681"/>
                    <a:pt x="1446" y="3663"/>
                    <a:pt x="1446" y="3663"/>
                  </a:cubicBezTo>
                  <a:cubicBezTo>
                    <a:pt x="1446" y="3646"/>
                    <a:pt x="1446" y="3646"/>
                    <a:pt x="1446" y="3628"/>
                  </a:cubicBezTo>
                  <a:cubicBezTo>
                    <a:pt x="1446" y="3628"/>
                    <a:pt x="1428" y="3610"/>
                    <a:pt x="1428" y="3592"/>
                  </a:cubicBezTo>
                  <a:cubicBezTo>
                    <a:pt x="1428" y="3592"/>
                    <a:pt x="1428" y="3574"/>
                    <a:pt x="1428" y="3574"/>
                  </a:cubicBezTo>
                  <a:cubicBezTo>
                    <a:pt x="1428" y="3556"/>
                    <a:pt x="1428" y="3556"/>
                    <a:pt x="1428" y="3538"/>
                  </a:cubicBezTo>
                  <a:cubicBezTo>
                    <a:pt x="1428" y="3521"/>
                    <a:pt x="1446" y="3521"/>
                    <a:pt x="1446" y="3503"/>
                  </a:cubicBezTo>
                  <a:cubicBezTo>
                    <a:pt x="1446" y="3503"/>
                    <a:pt x="1446" y="3485"/>
                    <a:pt x="1446" y="3485"/>
                  </a:cubicBezTo>
                  <a:cubicBezTo>
                    <a:pt x="1446" y="3467"/>
                    <a:pt x="1446" y="3467"/>
                    <a:pt x="1464" y="3449"/>
                  </a:cubicBezTo>
                  <a:cubicBezTo>
                    <a:pt x="1464" y="3431"/>
                    <a:pt x="1464" y="3431"/>
                    <a:pt x="1464" y="3414"/>
                  </a:cubicBezTo>
                  <a:cubicBezTo>
                    <a:pt x="1482" y="3414"/>
                    <a:pt x="1482" y="3396"/>
                    <a:pt x="1482" y="3396"/>
                  </a:cubicBezTo>
                  <a:cubicBezTo>
                    <a:pt x="1500" y="3396"/>
                    <a:pt x="1500" y="3378"/>
                    <a:pt x="1500" y="3378"/>
                  </a:cubicBezTo>
                  <a:cubicBezTo>
                    <a:pt x="1517" y="3360"/>
                    <a:pt x="1517" y="3360"/>
                    <a:pt x="1517" y="3342"/>
                  </a:cubicBezTo>
                  <a:cubicBezTo>
                    <a:pt x="1535" y="3342"/>
                    <a:pt x="1535" y="3342"/>
                    <a:pt x="1553" y="3324"/>
                  </a:cubicBezTo>
                  <a:cubicBezTo>
                    <a:pt x="1553" y="3324"/>
                    <a:pt x="1571" y="3306"/>
                    <a:pt x="1571" y="3306"/>
                  </a:cubicBezTo>
                  <a:cubicBezTo>
                    <a:pt x="1589" y="3306"/>
                    <a:pt x="1589" y="3306"/>
                    <a:pt x="1607" y="3289"/>
                  </a:cubicBezTo>
                  <a:lnTo>
                    <a:pt x="1624" y="3289"/>
                  </a:lnTo>
                  <a:cubicBezTo>
                    <a:pt x="1642" y="3271"/>
                    <a:pt x="1642" y="3271"/>
                    <a:pt x="1660" y="3271"/>
                  </a:cubicBezTo>
                  <a:lnTo>
                    <a:pt x="1678" y="3271"/>
                  </a:lnTo>
                  <a:cubicBezTo>
                    <a:pt x="1696" y="3253"/>
                    <a:pt x="1696" y="3253"/>
                    <a:pt x="1714" y="3253"/>
                  </a:cubicBezTo>
                  <a:close/>
                  <a:moveTo>
                    <a:pt x="1760" y="0"/>
                  </a:moveTo>
                  <a:cubicBezTo>
                    <a:pt x="1589" y="0"/>
                    <a:pt x="1446" y="133"/>
                    <a:pt x="1446" y="309"/>
                  </a:cubicBezTo>
                  <a:lnTo>
                    <a:pt x="1446" y="2289"/>
                  </a:lnTo>
                  <a:cubicBezTo>
                    <a:pt x="1036" y="2379"/>
                    <a:pt x="643" y="2593"/>
                    <a:pt x="358" y="2914"/>
                  </a:cubicBezTo>
                  <a:lnTo>
                    <a:pt x="358" y="2932"/>
                  </a:lnTo>
                  <a:cubicBezTo>
                    <a:pt x="197" y="3110"/>
                    <a:pt x="72" y="3324"/>
                    <a:pt x="1" y="3556"/>
                  </a:cubicBezTo>
                  <a:cubicBezTo>
                    <a:pt x="358" y="3788"/>
                    <a:pt x="358" y="3806"/>
                    <a:pt x="358" y="3806"/>
                  </a:cubicBezTo>
                  <a:cubicBezTo>
                    <a:pt x="750" y="4074"/>
                    <a:pt x="1285" y="4234"/>
                    <a:pt x="1767" y="4234"/>
                  </a:cubicBezTo>
                  <a:cubicBezTo>
                    <a:pt x="2249" y="4234"/>
                    <a:pt x="2784" y="4092"/>
                    <a:pt x="3177" y="3806"/>
                  </a:cubicBezTo>
                  <a:cubicBezTo>
                    <a:pt x="3195" y="3806"/>
                    <a:pt x="3337" y="3681"/>
                    <a:pt x="3516" y="3556"/>
                  </a:cubicBezTo>
                  <a:cubicBezTo>
                    <a:pt x="3444" y="3324"/>
                    <a:pt x="3337" y="3110"/>
                    <a:pt x="3177" y="2932"/>
                  </a:cubicBezTo>
                  <a:cubicBezTo>
                    <a:pt x="2891" y="2593"/>
                    <a:pt x="2499" y="2361"/>
                    <a:pt x="2070" y="2289"/>
                  </a:cubicBezTo>
                  <a:lnTo>
                    <a:pt x="2070" y="309"/>
                  </a:lnTo>
                  <a:cubicBezTo>
                    <a:pt x="2070" y="166"/>
                    <a:pt x="1963" y="23"/>
                    <a:pt x="1821" y="6"/>
                  </a:cubicBezTo>
                  <a:cubicBezTo>
                    <a:pt x="1800" y="2"/>
                    <a:pt x="1780" y="0"/>
                    <a:pt x="1760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" name="Google Shape;7922;p70">
              <a:extLst>
                <a:ext uri="{FF2B5EF4-FFF2-40B4-BE49-F238E27FC236}">
                  <a16:creationId xmlns:a16="http://schemas.microsoft.com/office/drawing/2014/main" id="{B50E1B63-C1A1-BC8C-C42B-B18BE951C5B2}"/>
                </a:ext>
              </a:extLst>
            </p:cNvPr>
            <p:cNvSpPr/>
            <p:nvPr/>
          </p:nvSpPr>
          <p:spPr>
            <a:xfrm>
              <a:off x="4980556" y="1980563"/>
              <a:ext cx="144597" cy="54849"/>
            </a:xfrm>
            <a:custGeom>
              <a:avLst/>
              <a:gdLst/>
              <a:ahLst/>
              <a:cxnLst/>
              <a:rect l="l" t="t" r="r" b="b"/>
              <a:pathLst>
                <a:path w="4426" h="1679" extrusionOk="0">
                  <a:moveTo>
                    <a:pt x="4068" y="0"/>
                  </a:moveTo>
                  <a:cubicBezTo>
                    <a:pt x="3697" y="0"/>
                    <a:pt x="3362" y="176"/>
                    <a:pt x="3141" y="465"/>
                  </a:cubicBezTo>
                  <a:lnTo>
                    <a:pt x="2784" y="893"/>
                  </a:lnTo>
                  <a:cubicBezTo>
                    <a:pt x="2695" y="1001"/>
                    <a:pt x="2587" y="1054"/>
                    <a:pt x="2463" y="1054"/>
                  </a:cubicBezTo>
                  <a:cubicBezTo>
                    <a:pt x="2449" y="1056"/>
                    <a:pt x="2435" y="1057"/>
                    <a:pt x="2420" y="1057"/>
                  </a:cubicBezTo>
                  <a:cubicBezTo>
                    <a:pt x="2324" y="1057"/>
                    <a:pt x="2219" y="1007"/>
                    <a:pt x="2141" y="929"/>
                  </a:cubicBezTo>
                  <a:lnTo>
                    <a:pt x="1606" y="376"/>
                  </a:lnTo>
                  <a:cubicBezTo>
                    <a:pt x="1410" y="180"/>
                    <a:pt x="1142" y="73"/>
                    <a:pt x="875" y="55"/>
                  </a:cubicBezTo>
                  <a:cubicBezTo>
                    <a:pt x="589" y="55"/>
                    <a:pt x="339" y="162"/>
                    <a:pt x="125" y="340"/>
                  </a:cubicBezTo>
                  <a:cubicBezTo>
                    <a:pt x="0" y="465"/>
                    <a:pt x="0" y="662"/>
                    <a:pt x="125" y="786"/>
                  </a:cubicBezTo>
                  <a:cubicBezTo>
                    <a:pt x="181" y="851"/>
                    <a:pt x="260" y="882"/>
                    <a:pt x="342" y="882"/>
                  </a:cubicBezTo>
                  <a:cubicBezTo>
                    <a:pt x="417" y="882"/>
                    <a:pt x="493" y="856"/>
                    <a:pt x="553" y="804"/>
                  </a:cubicBezTo>
                  <a:cubicBezTo>
                    <a:pt x="643" y="724"/>
                    <a:pt x="754" y="684"/>
                    <a:pt x="863" y="684"/>
                  </a:cubicBezTo>
                  <a:cubicBezTo>
                    <a:pt x="973" y="684"/>
                    <a:pt x="1080" y="724"/>
                    <a:pt x="1160" y="804"/>
                  </a:cubicBezTo>
                  <a:lnTo>
                    <a:pt x="1695" y="1375"/>
                  </a:lnTo>
                  <a:cubicBezTo>
                    <a:pt x="1892" y="1571"/>
                    <a:pt x="2177" y="1679"/>
                    <a:pt x="2445" y="1679"/>
                  </a:cubicBezTo>
                  <a:lnTo>
                    <a:pt x="2498" y="1679"/>
                  </a:lnTo>
                  <a:cubicBezTo>
                    <a:pt x="2802" y="1661"/>
                    <a:pt x="3069" y="1518"/>
                    <a:pt x="3265" y="1286"/>
                  </a:cubicBezTo>
                  <a:lnTo>
                    <a:pt x="3622" y="858"/>
                  </a:lnTo>
                  <a:cubicBezTo>
                    <a:pt x="3747" y="697"/>
                    <a:pt x="3926" y="626"/>
                    <a:pt x="4104" y="626"/>
                  </a:cubicBezTo>
                  <a:lnTo>
                    <a:pt x="4122" y="626"/>
                  </a:lnTo>
                  <a:cubicBezTo>
                    <a:pt x="4283" y="626"/>
                    <a:pt x="4425" y="483"/>
                    <a:pt x="4425" y="305"/>
                  </a:cubicBezTo>
                  <a:cubicBezTo>
                    <a:pt x="4425" y="144"/>
                    <a:pt x="4283" y="1"/>
                    <a:pt x="4122" y="1"/>
                  </a:cubicBezTo>
                  <a:cubicBezTo>
                    <a:pt x="4104" y="1"/>
                    <a:pt x="4086" y="0"/>
                    <a:pt x="4068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" name="Google Shape;7923;p70">
              <a:extLst>
                <a:ext uri="{FF2B5EF4-FFF2-40B4-BE49-F238E27FC236}">
                  <a16:creationId xmlns:a16="http://schemas.microsoft.com/office/drawing/2014/main" id="{A6A27974-EC02-2A67-9220-DFFB1C4724B6}"/>
                </a:ext>
              </a:extLst>
            </p:cNvPr>
            <p:cNvSpPr/>
            <p:nvPr/>
          </p:nvSpPr>
          <p:spPr>
            <a:xfrm>
              <a:off x="4776532" y="1978832"/>
              <a:ext cx="148681" cy="57168"/>
            </a:xfrm>
            <a:custGeom>
              <a:avLst/>
              <a:gdLst/>
              <a:ahLst/>
              <a:cxnLst/>
              <a:rect l="l" t="t" r="r" b="b"/>
              <a:pathLst>
                <a:path w="4551" h="1750" extrusionOk="0">
                  <a:moveTo>
                    <a:pt x="357" y="1"/>
                  </a:moveTo>
                  <a:cubicBezTo>
                    <a:pt x="197" y="1"/>
                    <a:pt x="72" y="108"/>
                    <a:pt x="36" y="268"/>
                  </a:cubicBezTo>
                  <a:cubicBezTo>
                    <a:pt x="0" y="465"/>
                    <a:pt x="161" y="625"/>
                    <a:pt x="339" y="625"/>
                  </a:cubicBezTo>
                  <a:lnTo>
                    <a:pt x="375" y="625"/>
                  </a:lnTo>
                  <a:cubicBezTo>
                    <a:pt x="553" y="625"/>
                    <a:pt x="714" y="715"/>
                    <a:pt x="839" y="839"/>
                  </a:cubicBezTo>
                  <a:lnTo>
                    <a:pt x="1339" y="1393"/>
                  </a:lnTo>
                  <a:cubicBezTo>
                    <a:pt x="1535" y="1607"/>
                    <a:pt x="1802" y="1732"/>
                    <a:pt x="2088" y="1749"/>
                  </a:cubicBezTo>
                  <a:lnTo>
                    <a:pt x="2106" y="1749"/>
                  </a:lnTo>
                  <a:cubicBezTo>
                    <a:pt x="2391" y="1749"/>
                    <a:pt x="2659" y="1624"/>
                    <a:pt x="2855" y="1428"/>
                  </a:cubicBezTo>
                  <a:lnTo>
                    <a:pt x="3390" y="875"/>
                  </a:lnTo>
                  <a:cubicBezTo>
                    <a:pt x="3462" y="804"/>
                    <a:pt x="3569" y="750"/>
                    <a:pt x="3694" y="750"/>
                  </a:cubicBezTo>
                  <a:lnTo>
                    <a:pt x="3712" y="750"/>
                  </a:lnTo>
                  <a:cubicBezTo>
                    <a:pt x="3729" y="747"/>
                    <a:pt x="3747" y="746"/>
                    <a:pt x="3765" y="746"/>
                  </a:cubicBezTo>
                  <a:cubicBezTo>
                    <a:pt x="3853" y="746"/>
                    <a:pt x="3935" y="783"/>
                    <a:pt x="3979" y="857"/>
                  </a:cubicBezTo>
                  <a:cubicBezTo>
                    <a:pt x="4041" y="933"/>
                    <a:pt x="4131" y="972"/>
                    <a:pt x="4220" y="972"/>
                  </a:cubicBezTo>
                  <a:cubicBezTo>
                    <a:pt x="4362" y="972"/>
                    <a:pt x="4507" y="876"/>
                    <a:pt x="4550" y="679"/>
                  </a:cubicBezTo>
                  <a:cubicBezTo>
                    <a:pt x="4550" y="625"/>
                    <a:pt x="4532" y="536"/>
                    <a:pt x="4497" y="483"/>
                  </a:cubicBezTo>
                  <a:cubicBezTo>
                    <a:pt x="4283" y="251"/>
                    <a:pt x="3997" y="126"/>
                    <a:pt x="3694" y="126"/>
                  </a:cubicBezTo>
                  <a:cubicBezTo>
                    <a:pt x="3408" y="126"/>
                    <a:pt x="3141" y="251"/>
                    <a:pt x="2944" y="447"/>
                  </a:cubicBezTo>
                  <a:lnTo>
                    <a:pt x="2409" y="1000"/>
                  </a:lnTo>
                  <a:cubicBezTo>
                    <a:pt x="2347" y="1078"/>
                    <a:pt x="2258" y="1128"/>
                    <a:pt x="2153" y="1128"/>
                  </a:cubicBezTo>
                  <a:cubicBezTo>
                    <a:pt x="2138" y="1128"/>
                    <a:pt x="2122" y="1127"/>
                    <a:pt x="2106" y="1125"/>
                  </a:cubicBezTo>
                  <a:cubicBezTo>
                    <a:pt x="1981" y="1125"/>
                    <a:pt x="1874" y="1071"/>
                    <a:pt x="1802" y="982"/>
                  </a:cubicBezTo>
                  <a:lnTo>
                    <a:pt x="1285" y="429"/>
                  </a:lnTo>
                  <a:cubicBezTo>
                    <a:pt x="1053" y="161"/>
                    <a:pt x="714" y="1"/>
                    <a:pt x="357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7924;p70">
              <a:extLst>
                <a:ext uri="{FF2B5EF4-FFF2-40B4-BE49-F238E27FC236}">
                  <a16:creationId xmlns:a16="http://schemas.microsoft.com/office/drawing/2014/main" id="{4DFA64B0-3130-EE86-994B-8ED89C607A91}"/>
                </a:ext>
              </a:extLst>
            </p:cNvPr>
            <p:cNvSpPr/>
            <p:nvPr/>
          </p:nvSpPr>
          <p:spPr>
            <a:xfrm>
              <a:off x="5032436" y="2044069"/>
              <a:ext cx="93306" cy="54881"/>
            </a:xfrm>
            <a:custGeom>
              <a:avLst/>
              <a:gdLst/>
              <a:ahLst/>
              <a:cxnLst/>
              <a:rect l="l" t="t" r="r" b="b"/>
              <a:pathLst>
                <a:path w="2856" h="1680" extrusionOk="0">
                  <a:moveTo>
                    <a:pt x="2498" y="1"/>
                  </a:moveTo>
                  <a:cubicBezTo>
                    <a:pt x="2127" y="1"/>
                    <a:pt x="1792" y="177"/>
                    <a:pt x="1570" y="466"/>
                  </a:cubicBezTo>
                  <a:lnTo>
                    <a:pt x="1214" y="894"/>
                  </a:lnTo>
                  <a:cubicBezTo>
                    <a:pt x="1124" y="1001"/>
                    <a:pt x="1017" y="1055"/>
                    <a:pt x="892" y="1055"/>
                  </a:cubicBezTo>
                  <a:cubicBezTo>
                    <a:pt x="876" y="1057"/>
                    <a:pt x="860" y="1058"/>
                    <a:pt x="845" y="1058"/>
                  </a:cubicBezTo>
                  <a:cubicBezTo>
                    <a:pt x="740" y="1058"/>
                    <a:pt x="649" y="1008"/>
                    <a:pt x="571" y="930"/>
                  </a:cubicBezTo>
                  <a:cubicBezTo>
                    <a:pt x="509" y="868"/>
                    <a:pt x="428" y="836"/>
                    <a:pt x="348" y="836"/>
                  </a:cubicBezTo>
                  <a:cubicBezTo>
                    <a:pt x="268" y="836"/>
                    <a:pt x="188" y="868"/>
                    <a:pt x="125" y="930"/>
                  </a:cubicBezTo>
                  <a:cubicBezTo>
                    <a:pt x="0" y="1055"/>
                    <a:pt x="0" y="1251"/>
                    <a:pt x="125" y="1376"/>
                  </a:cubicBezTo>
                  <a:cubicBezTo>
                    <a:pt x="321" y="1572"/>
                    <a:pt x="589" y="1679"/>
                    <a:pt x="875" y="1679"/>
                  </a:cubicBezTo>
                  <a:lnTo>
                    <a:pt x="928" y="1679"/>
                  </a:lnTo>
                  <a:cubicBezTo>
                    <a:pt x="1231" y="1662"/>
                    <a:pt x="1499" y="1519"/>
                    <a:pt x="1695" y="1287"/>
                  </a:cubicBezTo>
                  <a:lnTo>
                    <a:pt x="2052" y="859"/>
                  </a:lnTo>
                  <a:cubicBezTo>
                    <a:pt x="2159" y="698"/>
                    <a:pt x="2338" y="627"/>
                    <a:pt x="2534" y="627"/>
                  </a:cubicBezTo>
                  <a:cubicBezTo>
                    <a:pt x="2712" y="627"/>
                    <a:pt x="2855" y="484"/>
                    <a:pt x="2855" y="305"/>
                  </a:cubicBezTo>
                  <a:cubicBezTo>
                    <a:pt x="2855" y="145"/>
                    <a:pt x="2712" y="2"/>
                    <a:pt x="2552" y="2"/>
                  </a:cubicBezTo>
                  <a:cubicBezTo>
                    <a:pt x="2534" y="1"/>
                    <a:pt x="2516" y="1"/>
                    <a:pt x="2498" y="1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7925;p70">
              <a:extLst>
                <a:ext uri="{FF2B5EF4-FFF2-40B4-BE49-F238E27FC236}">
                  <a16:creationId xmlns:a16="http://schemas.microsoft.com/office/drawing/2014/main" id="{F6999F1B-B978-E8F8-D905-C37B6B37E5C8}"/>
                </a:ext>
              </a:extLst>
            </p:cNvPr>
            <p:cNvSpPr/>
            <p:nvPr/>
          </p:nvSpPr>
          <p:spPr>
            <a:xfrm>
              <a:off x="4777120" y="2042958"/>
              <a:ext cx="97357" cy="57168"/>
            </a:xfrm>
            <a:custGeom>
              <a:avLst/>
              <a:gdLst/>
              <a:ahLst/>
              <a:cxnLst/>
              <a:rect l="l" t="t" r="r" b="b"/>
              <a:pathLst>
                <a:path w="2980" h="1750" extrusionOk="0">
                  <a:moveTo>
                    <a:pt x="339" y="0"/>
                  </a:moveTo>
                  <a:cubicBezTo>
                    <a:pt x="196" y="0"/>
                    <a:pt x="54" y="108"/>
                    <a:pt x="36" y="250"/>
                  </a:cubicBezTo>
                  <a:cubicBezTo>
                    <a:pt x="0" y="447"/>
                    <a:pt x="143" y="625"/>
                    <a:pt x="339" y="625"/>
                  </a:cubicBezTo>
                  <a:cubicBezTo>
                    <a:pt x="518" y="625"/>
                    <a:pt x="696" y="696"/>
                    <a:pt x="821" y="839"/>
                  </a:cubicBezTo>
                  <a:lnTo>
                    <a:pt x="1321" y="1410"/>
                  </a:lnTo>
                  <a:cubicBezTo>
                    <a:pt x="1517" y="1624"/>
                    <a:pt x="1802" y="1749"/>
                    <a:pt x="2088" y="1749"/>
                  </a:cubicBezTo>
                  <a:lnTo>
                    <a:pt x="2106" y="1749"/>
                  </a:lnTo>
                  <a:cubicBezTo>
                    <a:pt x="2391" y="1749"/>
                    <a:pt x="2659" y="1642"/>
                    <a:pt x="2855" y="1428"/>
                  </a:cubicBezTo>
                  <a:cubicBezTo>
                    <a:pt x="2980" y="1303"/>
                    <a:pt x="2980" y="1107"/>
                    <a:pt x="2855" y="1000"/>
                  </a:cubicBezTo>
                  <a:cubicBezTo>
                    <a:pt x="2793" y="937"/>
                    <a:pt x="2712" y="906"/>
                    <a:pt x="2632" y="906"/>
                  </a:cubicBezTo>
                  <a:cubicBezTo>
                    <a:pt x="2552" y="906"/>
                    <a:pt x="2471" y="937"/>
                    <a:pt x="2409" y="1000"/>
                  </a:cubicBezTo>
                  <a:cubicBezTo>
                    <a:pt x="2338" y="1089"/>
                    <a:pt x="2213" y="1125"/>
                    <a:pt x="2106" y="1125"/>
                  </a:cubicBezTo>
                  <a:cubicBezTo>
                    <a:pt x="1981" y="1125"/>
                    <a:pt x="1874" y="1071"/>
                    <a:pt x="1784" y="982"/>
                  </a:cubicBezTo>
                  <a:lnTo>
                    <a:pt x="1285" y="411"/>
                  </a:lnTo>
                  <a:cubicBezTo>
                    <a:pt x="1053" y="143"/>
                    <a:pt x="696" y="0"/>
                    <a:pt x="339" y="0"/>
                  </a:cubicBez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7926;p70">
              <a:extLst>
                <a:ext uri="{FF2B5EF4-FFF2-40B4-BE49-F238E27FC236}">
                  <a16:creationId xmlns:a16="http://schemas.microsoft.com/office/drawing/2014/main" id="{2D739CEF-8254-18F6-F6E1-64F78DEC2A73}"/>
                </a:ext>
              </a:extLst>
            </p:cNvPr>
            <p:cNvSpPr/>
            <p:nvPr/>
          </p:nvSpPr>
          <p:spPr>
            <a:xfrm>
              <a:off x="4890779" y="2083172"/>
              <a:ext cx="120128" cy="136419"/>
            </a:xfrm>
            <a:custGeom>
              <a:avLst/>
              <a:gdLst/>
              <a:ahLst/>
              <a:cxnLst/>
              <a:rect l="l" t="t" r="r" b="b"/>
              <a:pathLst>
                <a:path w="3677" h="4176" extrusionOk="0">
                  <a:moveTo>
                    <a:pt x="3676" y="1"/>
                  </a:moveTo>
                  <a:cubicBezTo>
                    <a:pt x="3551" y="108"/>
                    <a:pt x="3533" y="126"/>
                    <a:pt x="3533" y="126"/>
                  </a:cubicBezTo>
                  <a:cubicBezTo>
                    <a:pt x="3034" y="465"/>
                    <a:pt x="2445" y="661"/>
                    <a:pt x="1838" y="661"/>
                  </a:cubicBezTo>
                  <a:cubicBezTo>
                    <a:pt x="1232" y="661"/>
                    <a:pt x="643" y="465"/>
                    <a:pt x="143" y="108"/>
                  </a:cubicBezTo>
                  <a:cubicBezTo>
                    <a:pt x="125" y="108"/>
                    <a:pt x="72" y="72"/>
                    <a:pt x="1" y="18"/>
                  </a:cubicBezTo>
                  <a:lnTo>
                    <a:pt x="1" y="3070"/>
                  </a:lnTo>
                  <a:cubicBezTo>
                    <a:pt x="1" y="3480"/>
                    <a:pt x="143" y="3872"/>
                    <a:pt x="375" y="4176"/>
                  </a:cubicBezTo>
                  <a:cubicBezTo>
                    <a:pt x="786" y="3855"/>
                    <a:pt x="1303" y="3658"/>
                    <a:pt x="1856" y="3658"/>
                  </a:cubicBezTo>
                  <a:cubicBezTo>
                    <a:pt x="2409" y="3658"/>
                    <a:pt x="2909" y="3837"/>
                    <a:pt x="3319" y="4158"/>
                  </a:cubicBezTo>
                  <a:cubicBezTo>
                    <a:pt x="3551" y="3855"/>
                    <a:pt x="3676" y="3480"/>
                    <a:pt x="3676" y="3070"/>
                  </a:cubicBezTo>
                  <a:lnTo>
                    <a:pt x="3676" y="1"/>
                  </a:lnTo>
                  <a:close/>
                </a:path>
              </a:pathLst>
            </a:custGeom>
            <a:solidFill>
              <a:schemeClr val="dk1"/>
            </a:solidFill>
            <a:ln w="152400" cap="flat" cmpd="sng">
              <a:solidFill>
                <a:schemeClr val="dk1"/>
              </a:solidFill>
              <a:prstDash val="solid"/>
              <a:round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7927;p70">
              <a:extLst>
                <a:ext uri="{FF2B5EF4-FFF2-40B4-BE49-F238E27FC236}">
                  <a16:creationId xmlns:a16="http://schemas.microsoft.com/office/drawing/2014/main" id="{DE13C113-A796-7701-C560-2646029199A1}"/>
                </a:ext>
              </a:extLst>
            </p:cNvPr>
            <p:cNvSpPr/>
            <p:nvPr/>
          </p:nvSpPr>
          <p:spPr>
            <a:xfrm>
              <a:off x="4889603" y="2223642"/>
              <a:ext cx="121859" cy="70398"/>
            </a:xfrm>
            <a:custGeom>
              <a:avLst/>
              <a:gdLst/>
              <a:ahLst/>
              <a:cxnLst/>
              <a:rect l="l" t="t" r="r" b="b"/>
              <a:pathLst>
                <a:path w="3730" h="2155" extrusionOk="0">
                  <a:moveTo>
                    <a:pt x="1874" y="1"/>
                  </a:moveTo>
                  <a:cubicBezTo>
                    <a:pt x="839" y="1"/>
                    <a:pt x="1" y="857"/>
                    <a:pt x="37" y="1910"/>
                  </a:cubicBezTo>
                  <a:cubicBezTo>
                    <a:pt x="37" y="1963"/>
                    <a:pt x="72" y="2035"/>
                    <a:pt x="126" y="2070"/>
                  </a:cubicBezTo>
                  <a:cubicBezTo>
                    <a:pt x="200" y="2129"/>
                    <a:pt x="278" y="2154"/>
                    <a:pt x="350" y="2154"/>
                  </a:cubicBezTo>
                  <a:cubicBezTo>
                    <a:pt x="520" y="2154"/>
                    <a:pt x="661" y="2014"/>
                    <a:pt x="661" y="1838"/>
                  </a:cubicBezTo>
                  <a:cubicBezTo>
                    <a:pt x="661" y="1767"/>
                    <a:pt x="661" y="1714"/>
                    <a:pt x="679" y="1642"/>
                  </a:cubicBezTo>
                  <a:lnTo>
                    <a:pt x="3088" y="1642"/>
                  </a:lnTo>
                  <a:cubicBezTo>
                    <a:pt x="3088" y="1731"/>
                    <a:pt x="3105" y="1803"/>
                    <a:pt x="3105" y="1892"/>
                  </a:cubicBezTo>
                  <a:cubicBezTo>
                    <a:pt x="3088" y="1963"/>
                    <a:pt x="3123" y="2035"/>
                    <a:pt x="3195" y="2070"/>
                  </a:cubicBezTo>
                  <a:cubicBezTo>
                    <a:pt x="3269" y="2129"/>
                    <a:pt x="3347" y="2154"/>
                    <a:pt x="3419" y="2154"/>
                  </a:cubicBezTo>
                  <a:cubicBezTo>
                    <a:pt x="3589" y="2154"/>
                    <a:pt x="3730" y="2014"/>
                    <a:pt x="3730" y="1838"/>
                  </a:cubicBezTo>
                  <a:cubicBezTo>
                    <a:pt x="3730" y="821"/>
                    <a:pt x="2891" y="1"/>
                    <a:pt x="1874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7928;p70">
              <a:extLst>
                <a:ext uri="{FF2B5EF4-FFF2-40B4-BE49-F238E27FC236}">
                  <a16:creationId xmlns:a16="http://schemas.microsoft.com/office/drawing/2014/main" id="{E7A60C62-0683-4739-B0F2-49CCB6A2415A}"/>
                </a:ext>
              </a:extLst>
            </p:cNvPr>
            <p:cNvSpPr/>
            <p:nvPr/>
          </p:nvSpPr>
          <p:spPr>
            <a:xfrm>
              <a:off x="4893687" y="1946034"/>
              <a:ext cx="114868" cy="138347"/>
            </a:xfrm>
            <a:custGeom>
              <a:avLst/>
              <a:gdLst/>
              <a:ahLst/>
              <a:cxnLst/>
              <a:rect l="l" t="t" r="r" b="b"/>
              <a:pathLst>
                <a:path w="3516" h="4235" extrusionOk="0">
                  <a:moveTo>
                    <a:pt x="1767" y="3253"/>
                  </a:moveTo>
                  <a:cubicBezTo>
                    <a:pt x="1785" y="3253"/>
                    <a:pt x="1803" y="3253"/>
                    <a:pt x="1803" y="3271"/>
                  </a:cubicBezTo>
                  <a:lnTo>
                    <a:pt x="1839" y="3271"/>
                  </a:lnTo>
                  <a:cubicBezTo>
                    <a:pt x="1839" y="3271"/>
                    <a:pt x="1856" y="3271"/>
                    <a:pt x="1856" y="3289"/>
                  </a:cubicBezTo>
                  <a:lnTo>
                    <a:pt x="1892" y="3289"/>
                  </a:lnTo>
                  <a:cubicBezTo>
                    <a:pt x="1892" y="3306"/>
                    <a:pt x="1910" y="3306"/>
                    <a:pt x="1910" y="3306"/>
                  </a:cubicBezTo>
                  <a:cubicBezTo>
                    <a:pt x="1928" y="3306"/>
                    <a:pt x="1928" y="3324"/>
                    <a:pt x="1946" y="3324"/>
                  </a:cubicBezTo>
                  <a:cubicBezTo>
                    <a:pt x="1946" y="3342"/>
                    <a:pt x="1963" y="3342"/>
                    <a:pt x="1963" y="3342"/>
                  </a:cubicBezTo>
                  <a:cubicBezTo>
                    <a:pt x="1981" y="3360"/>
                    <a:pt x="1981" y="3360"/>
                    <a:pt x="1981" y="3378"/>
                  </a:cubicBezTo>
                  <a:cubicBezTo>
                    <a:pt x="1999" y="3378"/>
                    <a:pt x="1999" y="3396"/>
                    <a:pt x="1999" y="3396"/>
                  </a:cubicBezTo>
                  <a:cubicBezTo>
                    <a:pt x="2017" y="3396"/>
                    <a:pt x="2017" y="3414"/>
                    <a:pt x="2017" y="3414"/>
                  </a:cubicBezTo>
                  <a:cubicBezTo>
                    <a:pt x="2017" y="3431"/>
                    <a:pt x="2035" y="3431"/>
                    <a:pt x="2035" y="3449"/>
                  </a:cubicBezTo>
                  <a:cubicBezTo>
                    <a:pt x="2035" y="3467"/>
                    <a:pt x="2035" y="3467"/>
                    <a:pt x="2035" y="3485"/>
                  </a:cubicBezTo>
                  <a:cubicBezTo>
                    <a:pt x="2053" y="3485"/>
                    <a:pt x="2053" y="3503"/>
                    <a:pt x="2053" y="3503"/>
                  </a:cubicBezTo>
                  <a:cubicBezTo>
                    <a:pt x="2053" y="3521"/>
                    <a:pt x="2053" y="3521"/>
                    <a:pt x="2053" y="3538"/>
                  </a:cubicBezTo>
                  <a:cubicBezTo>
                    <a:pt x="2053" y="3556"/>
                    <a:pt x="2053" y="3556"/>
                    <a:pt x="2053" y="3574"/>
                  </a:cubicBezTo>
                  <a:cubicBezTo>
                    <a:pt x="2053" y="3574"/>
                    <a:pt x="2053" y="3592"/>
                    <a:pt x="2053" y="3592"/>
                  </a:cubicBezTo>
                  <a:cubicBezTo>
                    <a:pt x="2053" y="3610"/>
                    <a:pt x="2053" y="3628"/>
                    <a:pt x="2053" y="3628"/>
                  </a:cubicBezTo>
                  <a:cubicBezTo>
                    <a:pt x="2053" y="3646"/>
                    <a:pt x="2053" y="3646"/>
                    <a:pt x="2035" y="3663"/>
                  </a:cubicBezTo>
                  <a:cubicBezTo>
                    <a:pt x="2035" y="3663"/>
                    <a:pt x="2035" y="3681"/>
                    <a:pt x="2035" y="3681"/>
                  </a:cubicBezTo>
                  <a:cubicBezTo>
                    <a:pt x="2035" y="3699"/>
                    <a:pt x="2017" y="3699"/>
                    <a:pt x="2017" y="3717"/>
                  </a:cubicBezTo>
                  <a:cubicBezTo>
                    <a:pt x="2017" y="3717"/>
                    <a:pt x="2017" y="3735"/>
                    <a:pt x="1999" y="3735"/>
                  </a:cubicBezTo>
                  <a:cubicBezTo>
                    <a:pt x="1999" y="3753"/>
                    <a:pt x="1999" y="3753"/>
                    <a:pt x="1981" y="3770"/>
                  </a:cubicBezTo>
                  <a:cubicBezTo>
                    <a:pt x="1981" y="3770"/>
                    <a:pt x="1981" y="3788"/>
                    <a:pt x="1963" y="3788"/>
                  </a:cubicBezTo>
                  <a:cubicBezTo>
                    <a:pt x="1963" y="3788"/>
                    <a:pt x="1946" y="3806"/>
                    <a:pt x="1946" y="3806"/>
                  </a:cubicBezTo>
                  <a:cubicBezTo>
                    <a:pt x="1928" y="3824"/>
                    <a:pt x="1928" y="3824"/>
                    <a:pt x="1910" y="3824"/>
                  </a:cubicBezTo>
                  <a:cubicBezTo>
                    <a:pt x="1910" y="3842"/>
                    <a:pt x="1892" y="3842"/>
                    <a:pt x="1892" y="3842"/>
                  </a:cubicBezTo>
                  <a:cubicBezTo>
                    <a:pt x="1874" y="3842"/>
                    <a:pt x="1874" y="3860"/>
                    <a:pt x="1856" y="3860"/>
                  </a:cubicBezTo>
                  <a:lnTo>
                    <a:pt x="1839" y="3860"/>
                  </a:lnTo>
                  <a:cubicBezTo>
                    <a:pt x="1821" y="3877"/>
                    <a:pt x="1821" y="3877"/>
                    <a:pt x="1803" y="3877"/>
                  </a:cubicBezTo>
                  <a:lnTo>
                    <a:pt x="1678" y="3877"/>
                  </a:lnTo>
                  <a:cubicBezTo>
                    <a:pt x="1678" y="3877"/>
                    <a:pt x="1660" y="3877"/>
                    <a:pt x="1660" y="3860"/>
                  </a:cubicBezTo>
                  <a:lnTo>
                    <a:pt x="1624" y="3860"/>
                  </a:lnTo>
                  <a:cubicBezTo>
                    <a:pt x="1624" y="3860"/>
                    <a:pt x="1607" y="3842"/>
                    <a:pt x="1607" y="3842"/>
                  </a:cubicBezTo>
                  <a:cubicBezTo>
                    <a:pt x="1589" y="3842"/>
                    <a:pt x="1589" y="3842"/>
                    <a:pt x="1571" y="3824"/>
                  </a:cubicBezTo>
                  <a:cubicBezTo>
                    <a:pt x="1571" y="3824"/>
                    <a:pt x="1553" y="3824"/>
                    <a:pt x="1553" y="3806"/>
                  </a:cubicBezTo>
                  <a:cubicBezTo>
                    <a:pt x="1535" y="3806"/>
                    <a:pt x="1535" y="3788"/>
                    <a:pt x="1517" y="3788"/>
                  </a:cubicBezTo>
                  <a:cubicBezTo>
                    <a:pt x="1517" y="3788"/>
                    <a:pt x="1517" y="3770"/>
                    <a:pt x="1500" y="3770"/>
                  </a:cubicBezTo>
                  <a:cubicBezTo>
                    <a:pt x="1500" y="3753"/>
                    <a:pt x="1500" y="3753"/>
                    <a:pt x="1482" y="3735"/>
                  </a:cubicBezTo>
                  <a:cubicBezTo>
                    <a:pt x="1482" y="3735"/>
                    <a:pt x="1482" y="3717"/>
                    <a:pt x="1464" y="3717"/>
                  </a:cubicBezTo>
                  <a:cubicBezTo>
                    <a:pt x="1464" y="3699"/>
                    <a:pt x="1464" y="3699"/>
                    <a:pt x="1464" y="3681"/>
                  </a:cubicBezTo>
                  <a:cubicBezTo>
                    <a:pt x="1446" y="3681"/>
                    <a:pt x="1446" y="3663"/>
                    <a:pt x="1446" y="3663"/>
                  </a:cubicBezTo>
                  <a:cubicBezTo>
                    <a:pt x="1446" y="3646"/>
                    <a:pt x="1446" y="3646"/>
                    <a:pt x="1446" y="3628"/>
                  </a:cubicBezTo>
                  <a:cubicBezTo>
                    <a:pt x="1446" y="3628"/>
                    <a:pt x="1428" y="3610"/>
                    <a:pt x="1428" y="3592"/>
                  </a:cubicBezTo>
                  <a:cubicBezTo>
                    <a:pt x="1428" y="3592"/>
                    <a:pt x="1428" y="3574"/>
                    <a:pt x="1428" y="3574"/>
                  </a:cubicBezTo>
                  <a:cubicBezTo>
                    <a:pt x="1428" y="3556"/>
                    <a:pt x="1428" y="3556"/>
                    <a:pt x="1428" y="3538"/>
                  </a:cubicBezTo>
                  <a:cubicBezTo>
                    <a:pt x="1428" y="3521"/>
                    <a:pt x="1446" y="3521"/>
                    <a:pt x="1446" y="3503"/>
                  </a:cubicBezTo>
                  <a:cubicBezTo>
                    <a:pt x="1446" y="3503"/>
                    <a:pt x="1446" y="3485"/>
                    <a:pt x="1446" y="3485"/>
                  </a:cubicBezTo>
                  <a:cubicBezTo>
                    <a:pt x="1446" y="3467"/>
                    <a:pt x="1446" y="3467"/>
                    <a:pt x="1464" y="3449"/>
                  </a:cubicBezTo>
                  <a:cubicBezTo>
                    <a:pt x="1464" y="3431"/>
                    <a:pt x="1464" y="3431"/>
                    <a:pt x="1464" y="3414"/>
                  </a:cubicBezTo>
                  <a:cubicBezTo>
                    <a:pt x="1482" y="3414"/>
                    <a:pt x="1482" y="3396"/>
                    <a:pt x="1482" y="3396"/>
                  </a:cubicBezTo>
                  <a:cubicBezTo>
                    <a:pt x="1500" y="3396"/>
                    <a:pt x="1500" y="3378"/>
                    <a:pt x="1500" y="3378"/>
                  </a:cubicBezTo>
                  <a:cubicBezTo>
                    <a:pt x="1517" y="3360"/>
                    <a:pt x="1517" y="3360"/>
                    <a:pt x="1517" y="3342"/>
                  </a:cubicBezTo>
                  <a:cubicBezTo>
                    <a:pt x="1535" y="3342"/>
                    <a:pt x="1535" y="3342"/>
                    <a:pt x="1553" y="3324"/>
                  </a:cubicBezTo>
                  <a:cubicBezTo>
                    <a:pt x="1553" y="3324"/>
                    <a:pt x="1571" y="3306"/>
                    <a:pt x="1571" y="3306"/>
                  </a:cubicBezTo>
                  <a:cubicBezTo>
                    <a:pt x="1589" y="3306"/>
                    <a:pt x="1589" y="3306"/>
                    <a:pt x="1607" y="3289"/>
                  </a:cubicBezTo>
                  <a:lnTo>
                    <a:pt x="1624" y="3289"/>
                  </a:lnTo>
                  <a:cubicBezTo>
                    <a:pt x="1642" y="3271"/>
                    <a:pt x="1642" y="3271"/>
                    <a:pt x="1660" y="3271"/>
                  </a:cubicBezTo>
                  <a:lnTo>
                    <a:pt x="1678" y="3271"/>
                  </a:lnTo>
                  <a:cubicBezTo>
                    <a:pt x="1696" y="3253"/>
                    <a:pt x="1696" y="3253"/>
                    <a:pt x="1714" y="3253"/>
                  </a:cubicBezTo>
                  <a:close/>
                  <a:moveTo>
                    <a:pt x="1760" y="0"/>
                  </a:moveTo>
                  <a:cubicBezTo>
                    <a:pt x="1589" y="0"/>
                    <a:pt x="1446" y="133"/>
                    <a:pt x="1446" y="309"/>
                  </a:cubicBezTo>
                  <a:lnTo>
                    <a:pt x="1446" y="2289"/>
                  </a:lnTo>
                  <a:cubicBezTo>
                    <a:pt x="1036" y="2379"/>
                    <a:pt x="643" y="2593"/>
                    <a:pt x="358" y="2914"/>
                  </a:cubicBezTo>
                  <a:lnTo>
                    <a:pt x="358" y="2932"/>
                  </a:lnTo>
                  <a:cubicBezTo>
                    <a:pt x="197" y="3110"/>
                    <a:pt x="72" y="3324"/>
                    <a:pt x="1" y="3556"/>
                  </a:cubicBezTo>
                  <a:cubicBezTo>
                    <a:pt x="358" y="3788"/>
                    <a:pt x="358" y="3806"/>
                    <a:pt x="358" y="3806"/>
                  </a:cubicBezTo>
                  <a:cubicBezTo>
                    <a:pt x="750" y="4074"/>
                    <a:pt x="1285" y="4234"/>
                    <a:pt x="1767" y="4234"/>
                  </a:cubicBezTo>
                  <a:cubicBezTo>
                    <a:pt x="2249" y="4234"/>
                    <a:pt x="2784" y="4092"/>
                    <a:pt x="3177" y="3806"/>
                  </a:cubicBezTo>
                  <a:cubicBezTo>
                    <a:pt x="3195" y="3806"/>
                    <a:pt x="3337" y="3681"/>
                    <a:pt x="3516" y="3556"/>
                  </a:cubicBezTo>
                  <a:cubicBezTo>
                    <a:pt x="3444" y="3324"/>
                    <a:pt x="3337" y="3110"/>
                    <a:pt x="3177" y="2932"/>
                  </a:cubicBezTo>
                  <a:cubicBezTo>
                    <a:pt x="2891" y="2593"/>
                    <a:pt x="2499" y="2361"/>
                    <a:pt x="2070" y="2289"/>
                  </a:cubicBezTo>
                  <a:lnTo>
                    <a:pt x="2070" y="309"/>
                  </a:lnTo>
                  <a:cubicBezTo>
                    <a:pt x="2070" y="166"/>
                    <a:pt x="1963" y="23"/>
                    <a:pt x="1821" y="6"/>
                  </a:cubicBezTo>
                  <a:cubicBezTo>
                    <a:pt x="1800" y="2"/>
                    <a:pt x="1780" y="0"/>
                    <a:pt x="1760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7929;p70">
              <a:extLst>
                <a:ext uri="{FF2B5EF4-FFF2-40B4-BE49-F238E27FC236}">
                  <a16:creationId xmlns:a16="http://schemas.microsoft.com/office/drawing/2014/main" id="{39C0A219-349D-FE2B-06FD-D2C5EA77D4FC}"/>
                </a:ext>
              </a:extLst>
            </p:cNvPr>
            <p:cNvSpPr/>
            <p:nvPr/>
          </p:nvSpPr>
          <p:spPr>
            <a:xfrm>
              <a:off x="4980556" y="1980563"/>
              <a:ext cx="144597" cy="54849"/>
            </a:xfrm>
            <a:custGeom>
              <a:avLst/>
              <a:gdLst/>
              <a:ahLst/>
              <a:cxnLst/>
              <a:rect l="l" t="t" r="r" b="b"/>
              <a:pathLst>
                <a:path w="4426" h="1679" extrusionOk="0">
                  <a:moveTo>
                    <a:pt x="4068" y="0"/>
                  </a:moveTo>
                  <a:cubicBezTo>
                    <a:pt x="3697" y="0"/>
                    <a:pt x="3362" y="176"/>
                    <a:pt x="3141" y="465"/>
                  </a:cubicBezTo>
                  <a:lnTo>
                    <a:pt x="2784" y="893"/>
                  </a:lnTo>
                  <a:cubicBezTo>
                    <a:pt x="2695" y="1001"/>
                    <a:pt x="2587" y="1054"/>
                    <a:pt x="2463" y="1054"/>
                  </a:cubicBezTo>
                  <a:cubicBezTo>
                    <a:pt x="2449" y="1056"/>
                    <a:pt x="2435" y="1057"/>
                    <a:pt x="2420" y="1057"/>
                  </a:cubicBezTo>
                  <a:cubicBezTo>
                    <a:pt x="2324" y="1057"/>
                    <a:pt x="2219" y="1007"/>
                    <a:pt x="2141" y="929"/>
                  </a:cubicBezTo>
                  <a:lnTo>
                    <a:pt x="1606" y="376"/>
                  </a:lnTo>
                  <a:cubicBezTo>
                    <a:pt x="1410" y="180"/>
                    <a:pt x="1142" y="73"/>
                    <a:pt x="875" y="55"/>
                  </a:cubicBezTo>
                  <a:cubicBezTo>
                    <a:pt x="589" y="55"/>
                    <a:pt x="339" y="162"/>
                    <a:pt x="125" y="340"/>
                  </a:cubicBezTo>
                  <a:cubicBezTo>
                    <a:pt x="0" y="465"/>
                    <a:pt x="0" y="662"/>
                    <a:pt x="125" y="786"/>
                  </a:cubicBezTo>
                  <a:cubicBezTo>
                    <a:pt x="181" y="851"/>
                    <a:pt x="260" y="882"/>
                    <a:pt x="342" y="882"/>
                  </a:cubicBezTo>
                  <a:cubicBezTo>
                    <a:pt x="417" y="882"/>
                    <a:pt x="493" y="856"/>
                    <a:pt x="553" y="804"/>
                  </a:cubicBezTo>
                  <a:cubicBezTo>
                    <a:pt x="643" y="724"/>
                    <a:pt x="754" y="684"/>
                    <a:pt x="863" y="684"/>
                  </a:cubicBezTo>
                  <a:cubicBezTo>
                    <a:pt x="973" y="684"/>
                    <a:pt x="1080" y="724"/>
                    <a:pt x="1160" y="804"/>
                  </a:cubicBezTo>
                  <a:lnTo>
                    <a:pt x="1695" y="1375"/>
                  </a:lnTo>
                  <a:cubicBezTo>
                    <a:pt x="1892" y="1571"/>
                    <a:pt x="2177" y="1679"/>
                    <a:pt x="2445" y="1679"/>
                  </a:cubicBezTo>
                  <a:lnTo>
                    <a:pt x="2498" y="1679"/>
                  </a:lnTo>
                  <a:cubicBezTo>
                    <a:pt x="2802" y="1661"/>
                    <a:pt x="3069" y="1518"/>
                    <a:pt x="3265" y="1286"/>
                  </a:cubicBezTo>
                  <a:lnTo>
                    <a:pt x="3622" y="858"/>
                  </a:lnTo>
                  <a:cubicBezTo>
                    <a:pt x="3747" y="697"/>
                    <a:pt x="3926" y="626"/>
                    <a:pt x="4104" y="626"/>
                  </a:cubicBezTo>
                  <a:lnTo>
                    <a:pt x="4122" y="626"/>
                  </a:lnTo>
                  <a:cubicBezTo>
                    <a:pt x="4283" y="626"/>
                    <a:pt x="4425" y="483"/>
                    <a:pt x="4425" y="305"/>
                  </a:cubicBezTo>
                  <a:cubicBezTo>
                    <a:pt x="4425" y="144"/>
                    <a:pt x="4283" y="1"/>
                    <a:pt x="4122" y="1"/>
                  </a:cubicBezTo>
                  <a:cubicBezTo>
                    <a:pt x="4104" y="1"/>
                    <a:pt x="4086" y="0"/>
                    <a:pt x="4068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7930;p70">
              <a:extLst>
                <a:ext uri="{FF2B5EF4-FFF2-40B4-BE49-F238E27FC236}">
                  <a16:creationId xmlns:a16="http://schemas.microsoft.com/office/drawing/2014/main" id="{535F7262-60E5-5773-A9F6-C61EAF5A6A39}"/>
                </a:ext>
              </a:extLst>
            </p:cNvPr>
            <p:cNvSpPr/>
            <p:nvPr/>
          </p:nvSpPr>
          <p:spPr>
            <a:xfrm>
              <a:off x="4776532" y="1978832"/>
              <a:ext cx="148681" cy="57168"/>
            </a:xfrm>
            <a:custGeom>
              <a:avLst/>
              <a:gdLst/>
              <a:ahLst/>
              <a:cxnLst/>
              <a:rect l="l" t="t" r="r" b="b"/>
              <a:pathLst>
                <a:path w="4551" h="1750" extrusionOk="0">
                  <a:moveTo>
                    <a:pt x="357" y="1"/>
                  </a:moveTo>
                  <a:cubicBezTo>
                    <a:pt x="197" y="1"/>
                    <a:pt x="72" y="108"/>
                    <a:pt x="36" y="268"/>
                  </a:cubicBezTo>
                  <a:cubicBezTo>
                    <a:pt x="0" y="465"/>
                    <a:pt x="161" y="625"/>
                    <a:pt x="339" y="625"/>
                  </a:cubicBezTo>
                  <a:lnTo>
                    <a:pt x="375" y="625"/>
                  </a:lnTo>
                  <a:cubicBezTo>
                    <a:pt x="553" y="625"/>
                    <a:pt x="714" y="715"/>
                    <a:pt x="839" y="839"/>
                  </a:cubicBezTo>
                  <a:lnTo>
                    <a:pt x="1339" y="1393"/>
                  </a:lnTo>
                  <a:cubicBezTo>
                    <a:pt x="1535" y="1607"/>
                    <a:pt x="1802" y="1732"/>
                    <a:pt x="2088" y="1749"/>
                  </a:cubicBezTo>
                  <a:lnTo>
                    <a:pt x="2106" y="1749"/>
                  </a:lnTo>
                  <a:cubicBezTo>
                    <a:pt x="2391" y="1749"/>
                    <a:pt x="2659" y="1624"/>
                    <a:pt x="2855" y="1428"/>
                  </a:cubicBezTo>
                  <a:lnTo>
                    <a:pt x="3390" y="875"/>
                  </a:lnTo>
                  <a:cubicBezTo>
                    <a:pt x="3462" y="804"/>
                    <a:pt x="3569" y="750"/>
                    <a:pt x="3694" y="750"/>
                  </a:cubicBezTo>
                  <a:lnTo>
                    <a:pt x="3712" y="750"/>
                  </a:lnTo>
                  <a:cubicBezTo>
                    <a:pt x="3729" y="747"/>
                    <a:pt x="3747" y="746"/>
                    <a:pt x="3765" y="746"/>
                  </a:cubicBezTo>
                  <a:cubicBezTo>
                    <a:pt x="3853" y="746"/>
                    <a:pt x="3935" y="783"/>
                    <a:pt x="3979" y="857"/>
                  </a:cubicBezTo>
                  <a:cubicBezTo>
                    <a:pt x="4041" y="933"/>
                    <a:pt x="4131" y="972"/>
                    <a:pt x="4220" y="972"/>
                  </a:cubicBezTo>
                  <a:cubicBezTo>
                    <a:pt x="4362" y="972"/>
                    <a:pt x="4507" y="876"/>
                    <a:pt x="4550" y="679"/>
                  </a:cubicBezTo>
                  <a:cubicBezTo>
                    <a:pt x="4550" y="625"/>
                    <a:pt x="4532" y="536"/>
                    <a:pt x="4497" y="483"/>
                  </a:cubicBezTo>
                  <a:cubicBezTo>
                    <a:pt x="4283" y="251"/>
                    <a:pt x="3997" y="126"/>
                    <a:pt x="3694" y="126"/>
                  </a:cubicBezTo>
                  <a:cubicBezTo>
                    <a:pt x="3408" y="126"/>
                    <a:pt x="3141" y="251"/>
                    <a:pt x="2944" y="447"/>
                  </a:cubicBezTo>
                  <a:lnTo>
                    <a:pt x="2409" y="1000"/>
                  </a:lnTo>
                  <a:cubicBezTo>
                    <a:pt x="2347" y="1078"/>
                    <a:pt x="2258" y="1128"/>
                    <a:pt x="2153" y="1128"/>
                  </a:cubicBezTo>
                  <a:cubicBezTo>
                    <a:pt x="2138" y="1128"/>
                    <a:pt x="2122" y="1127"/>
                    <a:pt x="2106" y="1125"/>
                  </a:cubicBezTo>
                  <a:cubicBezTo>
                    <a:pt x="1981" y="1125"/>
                    <a:pt x="1874" y="1071"/>
                    <a:pt x="1802" y="982"/>
                  </a:cubicBezTo>
                  <a:lnTo>
                    <a:pt x="1285" y="429"/>
                  </a:lnTo>
                  <a:cubicBezTo>
                    <a:pt x="1053" y="161"/>
                    <a:pt x="714" y="1"/>
                    <a:pt x="357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4" name="Google Shape;7931;p70">
              <a:extLst>
                <a:ext uri="{FF2B5EF4-FFF2-40B4-BE49-F238E27FC236}">
                  <a16:creationId xmlns:a16="http://schemas.microsoft.com/office/drawing/2014/main" id="{11FB59C9-BE28-57E3-AE12-8F8E0ECB8E89}"/>
                </a:ext>
              </a:extLst>
            </p:cNvPr>
            <p:cNvSpPr/>
            <p:nvPr/>
          </p:nvSpPr>
          <p:spPr>
            <a:xfrm>
              <a:off x="5032436" y="2044069"/>
              <a:ext cx="93306" cy="54881"/>
            </a:xfrm>
            <a:custGeom>
              <a:avLst/>
              <a:gdLst/>
              <a:ahLst/>
              <a:cxnLst/>
              <a:rect l="l" t="t" r="r" b="b"/>
              <a:pathLst>
                <a:path w="2856" h="1680" extrusionOk="0">
                  <a:moveTo>
                    <a:pt x="2498" y="1"/>
                  </a:moveTo>
                  <a:cubicBezTo>
                    <a:pt x="2127" y="1"/>
                    <a:pt x="1792" y="177"/>
                    <a:pt x="1570" y="466"/>
                  </a:cubicBezTo>
                  <a:lnTo>
                    <a:pt x="1214" y="894"/>
                  </a:lnTo>
                  <a:cubicBezTo>
                    <a:pt x="1124" y="1001"/>
                    <a:pt x="1017" y="1055"/>
                    <a:pt x="892" y="1055"/>
                  </a:cubicBezTo>
                  <a:cubicBezTo>
                    <a:pt x="876" y="1057"/>
                    <a:pt x="860" y="1058"/>
                    <a:pt x="845" y="1058"/>
                  </a:cubicBezTo>
                  <a:cubicBezTo>
                    <a:pt x="740" y="1058"/>
                    <a:pt x="649" y="1008"/>
                    <a:pt x="571" y="930"/>
                  </a:cubicBezTo>
                  <a:cubicBezTo>
                    <a:pt x="509" y="868"/>
                    <a:pt x="428" y="836"/>
                    <a:pt x="348" y="836"/>
                  </a:cubicBezTo>
                  <a:cubicBezTo>
                    <a:pt x="268" y="836"/>
                    <a:pt x="188" y="868"/>
                    <a:pt x="125" y="930"/>
                  </a:cubicBezTo>
                  <a:cubicBezTo>
                    <a:pt x="0" y="1055"/>
                    <a:pt x="0" y="1251"/>
                    <a:pt x="125" y="1376"/>
                  </a:cubicBezTo>
                  <a:cubicBezTo>
                    <a:pt x="321" y="1572"/>
                    <a:pt x="589" y="1679"/>
                    <a:pt x="875" y="1679"/>
                  </a:cubicBezTo>
                  <a:lnTo>
                    <a:pt x="928" y="1679"/>
                  </a:lnTo>
                  <a:cubicBezTo>
                    <a:pt x="1231" y="1662"/>
                    <a:pt x="1499" y="1519"/>
                    <a:pt x="1695" y="1287"/>
                  </a:cubicBezTo>
                  <a:lnTo>
                    <a:pt x="2052" y="859"/>
                  </a:lnTo>
                  <a:cubicBezTo>
                    <a:pt x="2159" y="698"/>
                    <a:pt x="2338" y="627"/>
                    <a:pt x="2534" y="627"/>
                  </a:cubicBezTo>
                  <a:cubicBezTo>
                    <a:pt x="2712" y="627"/>
                    <a:pt x="2855" y="484"/>
                    <a:pt x="2855" y="305"/>
                  </a:cubicBezTo>
                  <a:cubicBezTo>
                    <a:pt x="2855" y="145"/>
                    <a:pt x="2712" y="2"/>
                    <a:pt x="2552" y="2"/>
                  </a:cubicBezTo>
                  <a:cubicBezTo>
                    <a:pt x="2534" y="1"/>
                    <a:pt x="2516" y="1"/>
                    <a:pt x="2498" y="1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5" name="Google Shape;7932;p70">
              <a:extLst>
                <a:ext uri="{FF2B5EF4-FFF2-40B4-BE49-F238E27FC236}">
                  <a16:creationId xmlns:a16="http://schemas.microsoft.com/office/drawing/2014/main" id="{1C004607-D5CD-EC27-C316-D4CB5C49DE6D}"/>
                </a:ext>
              </a:extLst>
            </p:cNvPr>
            <p:cNvSpPr/>
            <p:nvPr/>
          </p:nvSpPr>
          <p:spPr>
            <a:xfrm>
              <a:off x="4777120" y="2042958"/>
              <a:ext cx="97357" cy="57168"/>
            </a:xfrm>
            <a:custGeom>
              <a:avLst/>
              <a:gdLst/>
              <a:ahLst/>
              <a:cxnLst/>
              <a:rect l="l" t="t" r="r" b="b"/>
              <a:pathLst>
                <a:path w="2980" h="1750" extrusionOk="0">
                  <a:moveTo>
                    <a:pt x="339" y="0"/>
                  </a:moveTo>
                  <a:cubicBezTo>
                    <a:pt x="196" y="0"/>
                    <a:pt x="54" y="108"/>
                    <a:pt x="36" y="250"/>
                  </a:cubicBezTo>
                  <a:cubicBezTo>
                    <a:pt x="0" y="447"/>
                    <a:pt x="143" y="625"/>
                    <a:pt x="339" y="625"/>
                  </a:cubicBezTo>
                  <a:cubicBezTo>
                    <a:pt x="518" y="625"/>
                    <a:pt x="696" y="696"/>
                    <a:pt x="821" y="839"/>
                  </a:cubicBezTo>
                  <a:lnTo>
                    <a:pt x="1321" y="1410"/>
                  </a:lnTo>
                  <a:cubicBezTo>
                    <a:pt x="1517" y="1624"/>
                    <a:pt x="1802" y="1749"/>
                    <a:pt x="2088" y="1749"/>
                  </a:cubicBezTo>
                  <a:lnTo>
                    <a:pt x="2106" y="1749"/>
                  </a:lnTo>
                  <a:cubicBezTo>
                    <a:pt x="2391" y="1749"/>
                    <a:pt x="2659" y="1642"/>
                    <a:pt x="2855" y="1428"/>
                  </a:cubicBezTo>
                  <a:cubicBezTo>
                    <a:pt x="2980" y="1303"/>
                    <a:pt x="2980" y="1107"/>
                    <a:pt x="2855" y="1000"/>
                  </a:cubicBezTo>
                  <a:cubicBezTo>
                    <a:pt x="2793" y="937"/>
                    <a:pt x="2712" y="906"/>
                    <a:pt x="2632" y="906"/>
                  </a:cubicBezTo>
                  <a:cubicBezTo>
                    <a:pt x="2552" y="906"/>
                    <a:pt x="2471" y="937"/>
                    <a:pt x="2409" y="1000"/>
                  </a:cubicBezTo>
                  <a:cubicBezTo>
                    <a:pt x="2338" y="1089"/>
                    <a:pt x="2213" y="1125"/>
                    <a:pt x="2106" y="1125"/>
                  </a:cubicBezTo>
                  <a:cubicBezTo>
                    <a:pt x="1981" y="1125"/>
                    <a:pt x="1874" y="1071"/>
                    <a:pt x="1784" y="982"/>
                  </a:cubicBezTo>
                  <a:lnTo>
                    <a:pt x="1285" y="411"/>
                  </a:lnTo>
                  <a:cubicBezTo>
                    <a:pt x="1053" y="143"/>
                    <a:pt x="696" y="0"/>
                    <a:pt x="339" y="0"/>
                  </a:cubicBez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7933;p70">
              <a:extLst>
                <a:ext uri="{FF2B5EF4-FFF2-40B4-BE49-F238E27FC236}">
                  <a16:creationId xmlns:a16="http://schemas.microsoft.com/office/drawing/2014/main" id="{129CF9D6-5F4A-C0CA-1C60-42D09252DFC9}"/>
                </a:ext>
              </a:extLst>
            </p:cNvPr>
            <p:cNvSpPr/>
            <p:nvPr/>
          </p:nvSpPr>
          <p:spPr>
            <a:xfrm>
              <a:off x="4890779" y="2083172"/>
              <a:ext cx="120128" cy="136419"/>
            </a:xfrm>
            <a:custGeom>
              <a:avLst/>
              <a:gdLst/>
              <a:ahLst/>
              <a:cxnLst/>
              <a:rect l="l" t="t" r="r" b="b"/>
              <a:pathLst>
                <a:path w="3677" h="4176" extrusionOk="0">
                  <a:moveTo>
                    <a:pt x="3676" y="1"/>
                  </a:moveTo>
                  <a:cubicBezTo>
                    <a:pt x="3551" y="108"/>
                    <a:pt x="3533" y="126"/>
                    <a:pt x="3533" y="126"/>
                  </a:cubicBezTo>
                  <a:cubicBezTo>
                    <a:pt x="3034" y="465"/>
                    <a:pt x="2445" y="661"/>
                    <a:pt x="1838" y="661"/>
                  </a:cubicBezTo>
                  <a:cubicBezTo>
                    <a:pt x="1232" y="661"/>
                    <a:pt x="643" y="465"/>
                    <a:pt x="143" y="108"/>
                  </a:cubicBezTo>
                  <a:cubicBezTo>
                    <a:pt x="125" y="108"/>
                    <a:pt x="72" y="72"/>
                    <a:pt x="1" y="18"/>
                  </a:cubicBezTo>
                  <a:lnTo>
                    <a:pt x="1" y="3070"/>
                  </a:lnTo>
                  <a:cubicBezTo>
                    <a:pt x="1" y="3480"/>
                    <a:pt x="143" y="3872"/>
                    <a:pt x="375" y="4176"/>
                  </a:cubicBezTo>
                  <a:cubicBezTo>
                    <a:pt x="786" y="3855"/>
                    <a:pt x="1303" y="3658"/>
                    <a:pt x="1856" y="3658"/>
                  </a:cubicBezTo>
                  <a:cubicBezTo>
                    <a:pt x="2409" y="3658"/>
                    <a:pt x="2909" y="3837"/>
                    <a:pt x="3319" y="4158"/>
                  </a:cubicBezTo>
                  <a:cubicBezTo>
                    <a:pt x="3551" y="3855"/>
                    <a:pt x="3676" y="3480"/>
                    <a:pt x="3676" y="3070"/>
                  </a:cubicBezTo>
                  <a:lnTo>
                    <a:pt x="3676" y="1"/>
                  </a:lnTo>
                  <a:close/>
                </a:path>
              </a:pathLst>
            </a:custGeom>
            <a:solidFill>
              <a:schemeClr val="l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177" name="文字方塊 176">
            <a:extLst>
              <a:ext uri="{FF2B5EF4-FFF2-40B4-BE49-F238E27FC236}">
                <a16:creationId xmlns:a16="http://schemas.microsoft.com/office/drawing/2014/main" id="{AB9DB99E-6C88-46B2-EDD3-6E877A8D1D92}"/>
              </a:ext>
            </a:extLst>
          </p:cNvPr>
          <p:cNvSpPr txBox="1"/>
          <p:nvPr/>
        </p:nvSpPr>
        <p:spPr>
          <a:xfrm>
            <a:off x="6416409" y="1954202"/>
            <a:ext cx="2504493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提供釣魚地點相關資訊了解地點魚種分布狀況</a:t>
            </a:r>
            <a:endParaRPr lang="en-US" altLang="zh-TW" sz="18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grpSp>
        <p:nvGrpSpPr>
          <p:cNvPr id="178" name="Google Shape;12710;p84">
            <a:extLst>
              <a:ext uri="{FF2B5EF4-FFF2-40B4-BE49-F238E27FC236}">
                <a16:creationId xmlns:a16="http://schemas.microsoft.com/office/drawing/2014/main" id="{3F2A63FD-54EC-4D8D-4A98-E3BD4F70DE10}"/>
              </a:ext>
            </a:extLst>
          </p:cNvPr>
          <p:cNvGrpSpPr/>
          <p:nvPr/>
        </p:nvGrpSpPr>
        <p:grpSpPr>
          <a:xfrm>
            <a:off x="5704257" y="2014063"/>
            <a:ext cx="403736" cy="392382"/>
            <a:chOff x="-40745125" y="3632900"/>
            <a:chExt cx="318225" cy="289875"/>
          </a:xfrm>
          <a:solidFill>
            <a:schemeClr val="accent1"/>
          </a:solidFill>
        </p:grpSpPr>
        <p:sp>
          <p:nvSpPr>
            <p:cNvPr id="179" name="Google Shape;12711;p84">
              <a:extLst>
                <a:ext uri="{FF2B5EF4-FFF2-40B4-BE49-F238E27FC236}">
                  <a16:creationId xmlns:a16="http://schemas.microsoft.com/office/drawing/2014/main" id="{F6DE5584-53CF-7A70-9A83-8B594F7E0C45}"/>
                </a:ext>
              </a:extLst>
            </p:cNvPr>
            <p:cNvSpPr/>
            <p:nvPr/>
          </p:nvSpPr>
          <p:spPr>
            <a:xfrm>
              <a:off x="-40745125" y="3632900"/>
              <a:ext cx="300125" cy="82725"/>
            </a:xfrm>
            <a:custGeom>
              <a:avLst/>
              <a:gdLst/>
              <a:ahLst/>
              <a:cxnLst/>
              <a:rect l="l" t="t" r="r" b="b"/>
              <a:pathLst>
                <a:path w="12005" h="3309" extrusionOk="0">
                  <a:moveTo>
                    <a:pt x="1671" y="0"/>
                  </a:moveTo>
                  <a:cubicBezTo>
                    <a:pt x="757" y="0"/>
                    <a:pt x="1" y="757"/>
                    <a:pt x="1" y="1670"/>
                  </a:cubicBezTo>
                  <a:cubicBezTo>
                    <a:pt x="1" y="2552"/>
                    <a:pt x="757" y="3308"/>
                    <a:pt x="1671" y="3308"/>
                  </a:cubicBezTo>
                  <a:lnTo>
                    <a:pt x="11469" y="3308"/>
                  </a:lnTo>
                  <a:cubicBezTo>
                    <a:pt x="11815" y="3308"/>
                    <a:pt x="12004" y="2930"/>
                    <a:pt x="11784" y="2647"/>
                  </a:cubicBezTo>
                  <a:cubicBezTo>
                    <a:pt x="11595" y="2363"/>
                    <a:pt x="11469" y="2017"/>
                    <a:pt x="11469" y="1670"/>
                  </a:cubicBezTo>
                  <a:cubicBezTo>
                    <a:pt x="11469" y="1292"/>
                    <a:pt x="11595" y="946"/>
                    <a:pt x="11784" y="662"/>
                  </a:cubicBezTo>
                  <a:cubicBezTo>
                    <a:pt x="11973" y="410"/>
                    <a:pt x="11784" y="0"/>
                    <a:pt x="1146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2712;p84">
              <a:extLst>
                <a:ext uri="{FF2B5EF4-FFF2-40B4-BE49-F238E27FC236}">
                  <a16:creationId xmlns:a16="http://schemas.microsoft.com/office/drawing/2014/main" id="{6599DFF8-4CCE-5412-1056-D254CE904320}"/>
                </a:ext>
              </a:extLst>
            </p:cNvPr>
            <p:cNvSpPr/>
            <p:nvPr/>
          </p:nvSpPr>
          <p:spPr>
            <a:xfrm>
              <a:off x="-40508050" y="3736075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2" y="3309"/>
                  </a:lnTo>
                  <a:lnTo>
                    <a:pt x="85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2713;p84">
              <a:extLst>
                <a:ext uri="{FF2B5EF4-FFF2-40B4-BE49-F238E27FC236}">
                  <a16:creationId xmlns:a16="http://schemas.microsoft.com/office/drawing/2014/main" id="{72CFF124-145C-9068-54B6-7413DB0CBCBF}"/>
                </a:ext>
              </a:extLst>
            </p:cNvPr>
            <p:cNvSpPr/>
            <p:nvPr/>
          </p:nvSpPr>
          <p:spPr>
            <a:xfrm>
              <a:off x="-40466300" y="3736875"/>
              <a:ext cx="39400" cy="82725"/>
            </a:xfrm>
            <a:custGeom>
              <a:avLst/>
              <a:gdLst/>
              <a:ahLst/>
              <a:cxnLst/>
              <a:rect l="l" t="t" r="r" b="b"/>
              <a:pathLst>
                <a:path w="1576" h="3309" extrusionOk="0">
                  <a:moveTo>
                    <a:pt x="1" y="0"/>
                  </a:moveTo>
                  <a:lnTo>
                    <a:pt x="1" y="3308"/>
                  </a:lnTo>
                  <a:lnTo>
                    <a:pt x="1198" y="3308"/>
                  </a:lnTo>
                  <a:cubicBezTo>
                    <a:pt x="1387" y="3277"/>
                    <a:pt x="1576" y="3088"/>
                    <a:pt x="1576" y="2899"/>
                  </a:cubicBezTo>
                  <a:lnTo>
                    <a:pt x="1576" y="410"/>
                  </a:lnTo>
                  <a:cubicBezTo>
                    <a:pt x="1576" y="158"/>
                    <a:pt x="1387" y="0"/>
                    <a:pt x="1198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2714;p84">
              <a:extLst>
                <a:ext uri="{FF2B5EF4-FFF2-40B4-BE49-F238E27FC236}">
                  <a16:creationId xmlns:a16="http://schemas.microsoft.com/office/drawing/2014/main" id="{B1B9623B-3CE5-7C80-E437-EF16BCE6A5B9}"/>
                </a:ext>
              </a:extLst>
            </p:cNvPr>
            <p:cNvSpPr/>
            <p:nvPr/>
          </p:nvSpPr>
          <p:spPr>
            <a:xfrm>
              <a:off x="-40723050" y="3736075"/>
              <a:ext cx="194550" cy="82725"/>
            </a:xfrm>
            <a:custGeom>
              <a:avLst/>
              <a:gdLst/>
              <a:ahLst/>
              <a:cxnLst/>
              <a:rect l="l" t="t" r="r" b="b"/>
              <a:pathLst>
                <a:path w="7782" h="3309" extrusionOk="0">
                  <a:moveTo>
                    <a:pt x="441" y="1"/>
                  </a:moveTo>
                  <a:cubicBezTo>
                    <a:pt x="189" y="1"/>
                    <a:pt x="0" y="221"/>
                    <a:pt x="0" y="442"/>
                  </a:cubicBezTo>
                  <a:lnTo>
                    <a:pt x="0" y="2931"/>
                  </a:lnTo>
                  <a:cubicBezTo>
                    <a:pt x="0" y="3151"/>
                    <a:pt x="189" y="3309"/>
                    <a:pt x="441" y="3309"/>
                  </a:cubicBezTo>
                  <a:lnTo>
                    <a:pt x="7782" y="3309"/>
                  </a:lnTo>
                  <a:lnTo>
                    <a:pt x="7782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" name="Google Shape;12715;p84">
              <a:extLst>
                <a:ext uri="{FF2B5EF4-FFF2-40B4-BE49-F238E27FC236}">
                  <a16:creationId xmlns:a16="http://schemas.microsoft.com/office/drawing/2014/main" id="{FA974922-C957-AA69-8C0C-DBAA6CCCC00F}"/>
                </a:ext>
              </a:extLst>
            </p:cNvPr>
            <p:cNvSpPr/>
            <p:nvPr/>
          </p:nvSpPr>
          <p:spPr>
            <a:xfrm>
              <a:off x="-40681325" y="3839250"/>
              <a:ext cx="21300" cy="82725"/>
            </a:xfrm>
            <a:custGeom>
              <a:avLst/>
              <a:gdLst/>
              <a:ahLst/>
              <a:cxnLst/>
              <a:rect l="l" t="t" r="r" b="b"/>
              <a:pathLst>
                <a:path w="852" h="3309" extrusionOk="0">
                  <a:moveTo>
                    <a:pt x="1" y="1"/>
                  </a:moveTo>
                  <a:lnTo>
                    <a:pt x="1" y="3309"/>
                  </a:lnTo>
                  <a:lnTo>
                    <a:pt x="851" y="3309"/>
                  </a:lnTo>
                  <a:lnTo>
                    <a:pt x="851" y="1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" name="Google Shape;12716;p84">
              <a:extLst>
                <a:ext uri="{FF2B5EF4-FFF2-40B4-BE49-F238E27FC236}">
                  <a16:creationId xmlns:a16="http://schemas.microsoft.com/office/drawing/2014/main" id="{5C7381AF-A506-4817-F84C-7931E008C2BA}"/>
                </a:ext>
              </a:extLst>
            </p:cNvPr>
            <p:cNvSpPr/>
            <p:nvPr/>
          </p:nvSpPr>
          <p:spPr>
            <a:xfrm>
              <a:off x="-40639575" y="3840825"/>
              <a:ext cx="190625" cy="81950"/>
            </a:xfrm>
            <a:custGeom>
              <a:avLst/>
              <a:gdLst/>
              <a:ahLst/>
              <a:cxnLst/>
              <a:rect l="l" t="t" r="r" b="b"/>
              <a:pathLst>
                <a:path w="7625" h="3278" extrusionOk="0">
                  <a:moveTo>
                    <a:pt x="1" y="1"/>
                  </a:moveTo>
                  <a:lnTo>
                    <a:pt x="1" y="3277"/>
                  </a:lnTo>
                  <a:lnTo>
                    <a:pt x="7247" y="3277"/>
                  </a:lnTo>
                  <a:cubicBezTo>
                    <a:pt x="7467" y="3277"/>
                    <a:pt x="7625" y="3057"/>
                    <a:pt x="7625" y="2868"/>
                  </a:cubicBezTo>
                  <a:lnTo>
                    <a:pt x="7625" y="379"/>
                  </a:lnTo>
                  <a:cubicBezTo>
                    <a:pt x="7625" y="158"/>
                    <a:pt x="7436" y="1"/>
                    <a:pt x="7247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" name="Google Shape;12717;p84">
              <a:extLst>
                <a:ext uri="{FF2B5EF4-FFF2-40B4-BE49-F238E27FC236}">
                  <a16:creationId xmlns:a16="http://schemas.microsoft.com/office/drawing/2014/main" id="{DE102F5C-DEF4-0758-29ED-434907FACE3A}"/>
                </a:ext>
              </a:extLst>
            </p:cNvPr>
            <p:cNvSpPr/>
            <p:nvPr/>
          </p:nvSpPr>
          <p:spPr>
            <a:xfrm>
              <a:off x="-40745125" y="3840050"/>
              <a:ext cx="43350" cy="82725"/>
            </a:xfrm>
            <a:custGeom>
              <a:avLst/>
              <a:gdLst/>
              <a:ahLst/>
              <a:cxnLst/>
              <a:rect l="l" t="t" r="r" b="b"/>
              <a:pathLst>
                <a:path w="1734" h="3309" extrusionOk="0">
                  <a:moveTo>
                    <a:pt x="442" y="0"/>
                  </a:moveTo>
                  <a:cubicBezTo>
                    <a:pt x="190" y="0"/>
                    <a:pt x="1" y="189"/>
                    <a:pt x="1" y="378"/>
                  </a:cubicBezTo>
                  <a:lnTo>
                    <a:pt x="1" y="2867"/>
                  </a:lnTo>
                  <a:cubicBezTo>
                    <a:pt x="1" y="3088"/>
                    <a:pt x="190" y="3308"/>
                    <a:pt x="442" y="3308"/>
                  </a:cubicBezTo>
                  <a:lnTo>
                    <a:pt x="1734" y="3308"/>
                  </a:lnTo>
                  <a:lnTo>
                    <a:pt x="1734" y="0"/>
                  </a:ln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202" name="文字方塊 201">
            <a:extLst>
              <a:ext uri="{FF2B5EF4-FFF2-40B4-BE49-F238E27FC236}">
                <a16:creationId xmlns:a16="http://schemas.microsoft.com/office/drawing/2014/main" id="{6B1D235E-E0FD-DD52-6BF7-A2D174F10ABE}"/>
              </a:ext>
            </a:extLst>
          </p:cNvPr>
          <p:cNvSpPr txBox="1"/>
          <p:nvPr/>
        </p:nvSpPr>
        <p:spPr>
          <a:xfrm>
            <a:off x="6288266" y="3569638"/>
            <a:ext cx="2760781" cy="64633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結合討論區功能讓釣友們</a:t>
            </a:r>
            <a:endParaRPr lang="en-US" altLang="zh-TW" sz="18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zh-TW" altLang="en-US" sz="1800" dirty="0">
                <a:latin typeface="Yu Gothic UI Semibold" panose="020B0700000000000000" pitchFamily="34" charset="-128"/>
                <a:ea typeface="Yu Gothic UI Semibold" panose="020B0700000000000000" pitchFamily="34" charset="-128"/>
              </a:rPr>
              <a:t>分享提供各種心得與技巧</a:t>
            </a:r>
            <a:endParaRPr lang="en-US" altLang="zh-TW" sz="1800" dirty="0">
              <a:latin typeface="Yu Gothic UI Semibold" panose="020B0700000000000000" pitchFamily="34" charset="-128"/>
              <a:ea typeface="Yu Gothic UI Semibold" panose="020B0700000000000000" pitchFamily="34" charset="-128"/>
            </a:endParaRPr>
          </a:p>
        </p:txBody>
      </p:sp>
      <p:grpSp>
        <p:nvGrpSpPr>
          <p:cNvPr id="203" name="Google Shape;13232;p85">
            <a:extLst>
              <a:ext uri="{FF2B5EF4-FFF2-40B4-BE49-F238E27FC236}">
                <a16:creationId xmlns:a16="http://schemas.microsoft.com/office/drawing/2014/main" id="{B98F5DF9-9BF8-B238-D3E9-A4D8588FC176}"/>
              </a:ext>
            </a:extLst>
          </p:cNvPr>
          <p:cNvGrpSpPr/>
          <p:nvPr/>
        </p:nvGrpSpPr>
        <p:grpSpPr>
          <a:xfrm>
            <a:off x="5729224" y="3608632"/>
            <a:ext cx="353802" cy="351497"/>
            <a:chOff x="580725" y="3617925"/>
            <a:chExt cx="299325" cy="297375"/>
          </a:xfrm>
          <a:solidFill>
            <a:srgbClr val="002060"/>
          </a:solidFill>
        </p:grpSpPr>
        <p:sp>
          <p:nvSpPr>
            <p:cNvPr id="204" name="Google Shape;13233;p85">
              <a:extLst>
                <a:ext uri="{FF2B5EF4-FFF2-40B4-BE49-F238E27FC236}">
                  <a16:creationId xmlns:a16="http://schemas.microsoft.com/office/drawing/2014/main" id="{4E3F9CA3-E90E-AF38-3546-130724E8A8CE}"/>
                </a:ext>
              </a:extLst>
            </p:cNvPr>
            <p:cNvSpPr/>
            <p:nvPr/>
          </p:nvSpPr>
          <p:spPr>
            <a:xfrm>
              <a:off x="609075" y="366205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41" y="0"/>
                  </a:moveTo>
                  <a:cubicBezTo>
                    <a:pt x="473" y="0"/>
                    <a:pt x="1" y="473"/>
                    <a:pt x="1" y="1040"/>
                  </a:cubicBezTo>
                  <a:cubicBezTo>
                    <a:pt x="1" y="1607"/>
                    <a:pt x="473" y="2048"/>
                    <a:pt x="1041" y="2048"/>
                  </a:cubicBezTo>
                  <a:cubicBezTo>
                    <a:pt x="1608" y="2048"/>
                    <a:pt x="2049" y="1607"/>
                    <a:pt x="2049" y="1040"/>
                  </a:cubicBezTo>
                  <a:cubicBezTo>
                    <a:pt x="2049" y="473"/>
                    <a:pt x="1608" y="0"/>
                    <a:pt x="1041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13234;p85">
              <a:extLst>
                <a:ext uri="{FF2B5EF4-FFF2-40B4-BE49-F238E27FC236}">
                  <a16:creationId xmlns:a16="http://schemas.microsoft.com/office/drawing/2014/main" id="{05D05732-6072-1928-0143-134D7E797C64}"/>
                </a:ext>
              </a:extLst>
            </p:cNvPr>
            <p:cNvSpPr/>
            <p:nvPr/>
          </p:nvSpPr>
          <p:spPr>
            <a:xfrm>
              <a:off x="668950" y="3617925"/>
              <a:ext cx="122875" cy="104475"/>
            </a:xfrm>
            <a:custGeom>
              <a:avLst/>
              <a:gdLst/>
              <a:ahLst/>
              <a:cxnLst/>
              <a:rect l="l" t="t" r="r" b="b"/>
              <a:pathLst>
                <a:path w="4915" h="4179" extrusionOk="0">
                  <a:moveTo>
                    <a:pt x="1040" y="1"/>
                  </a:moveTo>
                  <a:cubicBezTo>
                    <a:pt x="441" y="1"/>
                    <a:pt x="0" y="473"/>
                    <a:pt x="0" y="1072"/>
                  </a:cubicBezTo>
                  <a:lnTo>
                    <a:pt x="0" y="1797"/>
                  </a:lnTo>
                  <a:cubicBezTo>
                    <a:pt x="0" y="2364"/>
                    <a:pt x="473" y="2805"/>
                    <a:pt x="1040" y="2805"/>
                  </a:cubicBezTo>
                  <a:lnTo>
                    <a:pt x="2300" y="2805"/>
                  </a:lnTo>
                  <a:lnTo>
                    <a:pt x="3592" y="4097"/>
                  </a:lnTo>
                  <a:cubicBezTo>
                    <a:pt x="3672" y="4156"/>
                    <a:pt x="3764" y="4178"/>
                    <a:pt x="3853" y="4178"/>
                  </a:cubicBezTo>
                  <a:cubicBezTo>
                    <a:pt x="3905" y="4178"/>
                    <a:pt x="3955" y="4171"/>
                    <a:pt x="4001" y="4160"/>
                  </a:cubicBezTo>
                  <a:cubicBezTo>
                    <a:pt x="4127" y="4097"/>
                    <a:pt x="4190" y="3939"/>
                    <a:pt x="4190" y="3844"/>
                  </a:cubicBezTo>
                  <a:lnTo>
                    <a:pt x="4190" y="2742"/>
                  </a:lnTo>
                  <a:cubicBezTo>
                    <a:pt x="4600" y="2584"/>
                    <a:pt x="4915" y="2206"/>
                    <a:pt x="4915" y="1734"/>
                  </a:cubicBezTo>
                  <a:lnTo>
                    <a:pt x="4915" y="1072"/>
                  </a:lnTo>
                  <a:cubicBezTo>
                    <a:pt x="4915" y="473"/>
                    <a:pt x="4411" y="1"/>
                    <a:pt x="3875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13235;p85">
              <a:extLst>
                <a:ext uri="{FF2B5EF4-FFF2-40B4-BE49-F238E27FC236}">
                  <a16:creationId xmlns:a16="http://schemas.microsoft.com/office/drawing/2014/main" id="{381AAFB5-8CA1-25C6-9A31-1D22FF62393B}"/>
                </a:ext>
              </a:extLst>
            </p:cNvPr>
            <p:cNvSpPr/>
            <p:nvPr/>
          </p:nvSpPr>
          <p:spPr>
            <a:xfrm>
              <a:off x="580725" y="3721900"/>
              <a:ext cx="141800" cy="192025"/>
            </a:xfrm>
            <a:custGeom>
              <a:avLst/>
              <a:gdLst/>
              <a:ahLst/>
              <a:cxnLst/>
              <a:rect l="l" t="t" r="r" b="b"/>
              <a:pathLst>
                <a:path w="5672" h="7681" extrusionOk="0">
                  <a:moveTo>
                    <a:pt x="3340" y="4506"/>
                  </a:moveTo>
                  <a:lnTo>
                    <a:pt x="3718" y="5577"/>
                  </a:lnTo>
                  <a:lnTo>
                    <a:pt x="1229" y="5577"/>
                  </a:lnTo>
                  <a:lnTo>
                    <a:pt x="1450" y="4600"/>
                  </a:lnTo>
                  <a:lnTo>
                    <a:pt x="1450" y="4506"/>
                  </a:lnTo>
                  <a:close/>
                  <a:moveTo>
                    <a:pt x="1450" y="1"/>
                  </a:moveTo>
                  <a:cubicBezTo>
                    <a:pt x="1135" y="1"/>
                    <a:pt x="883" y="221"/>
                    <a:pt x="788" y="505"/>
                  </a:cubicBezTo>
                  <a:lnTo>
                    <a:pt x="95" y="3624"/>
                  </a:lnTo>
                  <a:cubicBezTo>
                    <a:pt x="1" y="4096"/>
                    <a:pt x="316" y="4506"/>
                    <a:pt x="757" y="4506"/>
                  </a:cubicBezTo>
                  <a:lnTo>
                    <a:pt x="95" y="7247"/>
                  </a:lnTo>
                  <a:cubicBezTo>
                    <a:pt x="32" y="7436"/>
                    <a:pt x="158" y="7593"/>
                    <a:pt x="316" y="7656"/>
                  </a:cubicBezTo>
                  <a:cubicBezTo>
                    <a:pt x="350" y="7668"/>
                    <a:pt x="383" y="7673"/>
                    <a:pt x="415" y="7673"/>
                  </a:cubicBezTo>
                  <a:cubicBezTo>
                    <a:pt x="559" y="7673"/>
                    <a:pt x="679" y="7565"/>
                    <a:pt x="757" y="7436"/>
                  </a:cubicBezTo>
                  <a:lnTo>
                    <a:pt x="1040" y="6301"/>
                  </a:lnTo>
                  <a:lnTo>
                    <a:pt x="3939" y="6301"/>
                  </a:lnTo>
                  <a:lnTo>
                    <a:pt x="4254" y="7152"/>
                  </a:lnTo>
                  <a:cubicBezTo>
                    <a:pt x="4358" y="7492"/>
                    <a:pt x="4637" y="7680"/>
                    <a:pt x="4908" y="7680"/>
                  </a:cubicBezTo>
                  <a:cubicBezTo>
                    <a:pt x="4964" y="7680"/>
                    <a:pt x="5019" y="7672"/>
                    <a:pt x="5073" y="7656"/>
                  </a:cubicBezTo>
                  <a:cubicBezTo>
                    <a:pt x="5451" y="7593"/>
                    <a:pt x="5672" y="7184"/>
                    <a:pt x="5609" y="6837"/>
                  </a:cubicBezTo>
                  <a:lnTo>
                    <a:pt x="4569" y="3687"/>
                  </a:lnTo>
                  <a:cubicBezTo>
                    <a:pt x="4506" y="3372"/>
                    <a:pt x="4222" y="3183"/>
                    <a:pt x="3907" y="3183"/>
                  </a:cubicBezTo>
                  <a:lnTo>
                    <a:pt x="3183" y="3183"/>
                  </a:lnTo>
                  <a:cubicBezTo>
                    <a:pt x="2994" y="3183"/>
                    <a:pt x="2836" y="3025"/>
                    <a:pt x="2836" y="2836"/>
                  </a:cubicBezTo>
                  <a:cubicBezTo>
                    <a:pt x="2836" y="2615"/>
                    <a:pt x="2994" y="2458"/>
                    <a:pt x="3183" y="2458"/>
                  </a:cubicBezTo>
                  <a:lnTo>
                    <a:pt x="4222" y="2458"/>
                  </a:lnTo>
                  <a:cubicBezTo>
                    <a:pt x="4600" y="2458"/>
                    <a:pt x="4915" y="2143"/>
                    <a:pt x="4915" y="1765"/>
                  </a:cubicBezTo>
                  <a:cubicBezTo>
                    <a:pt x="4915" y="1355"/>
                    <a:pt x="4600" y="1040"/>
                    <a:pt x="4222" y="1040"/>
                  </a:cubicBezTo>
                  <a:lnTo>
                    <a:pt x="2332" y="1040"/>
                  </a:lnTo>
                  <a:lnTo>
                    <a:pt x="2080" y="379"/>
                  </a:lnTo>
                  <a:cubicBezTo>
                    <a:pt x="1985" y="158"/>
                    <a:pt x="1733" y="1"/>
                    <a:pt x="1450" y="1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13236;p85">
              <a:extLst>
                <a:ext uri="{FF2B5EF4-FFF2-40B4-BE49-F238E27FC236}">
                  <a16:creationId xmlns:a16="http://schemas.microsoft.com/office/drawing/2014/main" id="{977D98E9-DF43-45C5-A2E3-1933B9E0A95E}"/>
                </a:ext>
              </a:extLst>
            </p:cNvPr>
            <p:cNvSpPr/>
            <p:nvPr/>
          </p:nvSpPr>
          <p:spPr>
            <a:xfrm>
              <a:off x="800475" y="3662050"/>
              <a:ext cx="51225" cy="51200"/>
            </a:xfrm>
            <a:custGeom>
              <a:avLst/>
              <a:gdLst/>
              <a:ahLst/>
              <a:cxnLst/>
              <a:rect l="l" t="t" r="r" b="b"/>
              <a:pathLst>
                <a:path w="2049" h="2048" extrusionOk="0">
                  <a:moveTo>
                    <a:pt x="1009" y="0"/>
                  </a:moveTo>
                  <a:cubicBezTo>
                    <a:pt x="442" y="0"/>
                    <a:pt x="1" y="473"/>
                    <a:pt x="1" y="1040"/>
                  </a:cubicBezTo>
                  <a:cubicBezTo>
                    <a:pt x="1" y="1607"/>
                    <a:pt x="442" y="2048"/>
                    <a:pt x="1009" y="2048"/>
                  </a:cubicBezTo>
                  <a:cubicBezTo>
                    <a:pt x="1576" y="2048"/>
                    <a:pt x="2048" y="1607"/>
                    <a:pt x="2048" y="1040"/>
                  </a:cubicBezTo>
                  <a:cubicBezTo>
                    <a:pt x="2048" y="473"/>
                    <a:pt x="1576" y="0"/>
                    <a:pt x="1009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13237;p85">
              <a:extLst>
                <a:ext uri="{FF2B5EF4-FFF2-40B4-BE49-F238E27FC236}">
                  <a16:creationId xmlns:a16="http://schemas.microsoft.com/office/drawing/2014/main" id="{563D367A-554A-54B7-832C-3CA55CD977C1}"/>
                </a:ext>
              </a:extLst>
            </p:cNvPr>
            <p:cNvSpPr/>
            <p:nvPr/>
          </p:nvSpPr>
          <p:spPr>
            <a:xfrm>
              <a:off x="738250" y="3722700"/>
              <a:ext cx="141800" cy="192600"/>
            </a:xfrm>
            <a:custGeom>
              <a:avLst/>
              <a:gdLst/>
              <a:ahLst/>
              <a:cxnLst/>
              <a:rect l="l" t="t" r="r" b="b"/>
              <a:pathLst>
                <a:path w="5672" h="7704" extrusionOk="0">
                  <a:moveTo>
                    <a:pt x="4222" y="4474"/>
                  </a:moveTo>
                  <a:lnTo>
                    <a:pt x="4222" y="4568"/>
                  </a:lnTo>
                  <a:lnTo>
                    <a:pt x="4443" y="5545"/>
                  </a:lnTo>
                  <a:lnTo>
                    <a:pt x="1985" y="5545"/>
                  </a:lnTo>
                  <a:lnTo>
                    <a:pt x="2332" y="4474"/>
                  </a:lnTo>
                  <a:close/>
                  <a:moveTo>
                    <a:pt x="4222" y="0"/>
                  </a:moveTo>
                  <a:cubicBezTo>
                    <a:pt x="3939" y="0"/>
                    <a:pt x="3718" y="158"/>
                    <a:pt x="3592" y="378"/>
                  </a:cubicBezTo>
                  <a:lnTo>
                    <a:pt x="3340" y="1071"/>
                  </a:lnTo>
                  <a:lnTo>
                    <a:pt x="1450" y="1071"/>
                  </a:lnTo>
                  <a:cubicBezTo>
                    <a:pt x="1072" y="1071"/>
                    <a:pt x="757" y="1386"/>
                    <a:pt x="757" y="1764"/>
                  </a:cubicBezTo>
                  <a:cubicBezTo>
                    <a:pt x="757" y="2174"/>
                    <a:pt x="1072" y="2489"/>
                    <a:pt x="1450" y="2489"/>
                  </a:cubicBezTo>
                  <a:lnTo>
                    <a:pt x="2490" y="2489"/>
                  </a:lnTo>
                  <a:cubicBezTo>
                    <a:pt x="2679" y="2489"/>
                    <a:pt x="2836" y="2646"/>
                    <a:pt x="2836" y="2835"/>
                  </a:cubicBezTo>
                  <a:cubicBezTo>
                    <a:pt x="2836" y="3024"/>
                    <a:pt x="2679" y="3182"/>
                    <a:pt x="2490" y="3182"/>
                  </a:cubicBezTo>
                  <a:lnTo>
                    <a:pt x="1765" y="3182"/>
                  </a:lnTo>
                  <a:cubicBezTo>
                    <a:pt x="1450" y="3182"/>
                    <a:pt x="1198" y="3371"/>
                    <a:pt x="1103" y="3686"/>
                  </a:cubicBezTo>
                  <a:lnTo>
                    <a:pt x="95" y="6837"/>
                  </a:lnTo>
                  <a:cubicBezTo>
                    <a:pt x="1" y="7215"/>
                    <a:pt x="190" y="7593"/>
                    <a:pt x="599" y="7687"/>
                  </a:cubicBezTo>
                  <a:cubicBezTo>
                    <a:pt x="643" y="7696"/>
                    <a:pt x="690" y="7701"/>
                    <a:pt x="738" y="7701"/>
                  </a:cubicBezTo>
                  <a:cubicBezTo>
                    <a:pt x="1030" y="7701"/>
                    <a:pt x="1364" y="7531"/>
                    <a:pt x="1418" y="7152"/>
                  </a:cubicBezTo>
                  <a:lnTo>
                    <a:pt x="1733" y="6301"/>
                  </a:lnTo>
                  <a:lnTo>
                    <a:pt x="4632" y="6301"/>
                  </a:lnTo>
                  <a:lnTo>
                    <a:pt x="4915" y="7435"/>
                  </a:lnTo>
                  <a:cubicBezTo>
                    <a:pt x="4967" y="7591"/>
                    <a:pt x="5104" y="7704"/>
                    <a:pt x="5257" y="7704"/>
                  </a:cubicBezTo>
                  <a:cubicBezTo>
                    <a:pt x="5290" y="7704"/>
                    <a:pt x="5323" y="7698"/>
                    <a:pt x="5356" y="7687"/>
                  </a:cubicBezTo>
                  <a:cubicBezTo>
                    <a:pt x="5546" y="7624"/>
                    <a:pt x="5672" y="7435"/>
                    <a:pt x="5577" y="7246"/>
                  </a:cubicBezTo>
                  <a:lnTo>
                    <a:pt x="4915" y="4537"/>
                  </a:lnTo>
                  <a:cubicBezTo>
                    <a:pt x="5356" y="4474"/>
                    <a:pt x="5672" y="4064"/>
                    <a:pt x="5609" y="3623"/>
                  </a:cubicBezTo>
                  <a:lnTo>
                    <a:pt x="4884" y="504"/>
                  </a:lnTo>
                  <a:cubicBezTo>
                    <a:pt x="4821" y="189"/>
                    <a:pt x="4537" y="0"/>
                    <a:pt x="4222" y="0"/>
                  </a:cubicBezTo>
                  <a:close/>
                </a:path>
              </a:pathLst>
            </a:custGeom>
            <a:grpFill/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Happy World Fisheries Day! by Slidesgo">
  <a:themeElements>
    <a:clrScheme name="Simple Light">
      <a:dk1>
        <a:srgbClr val="24363A"/>
      </a:dk1>
      <a:lt1>
        <a:srgbClr val="E4DAC2"/>
      </a:lt1>
      <a:dk2>
        <a:srgbClr val="C0BC97"/>
      </a:dk2>
      <a:lt2>
        <a:srgbClr val="65838B"/>
      </a:lt2>
      <a:accent1>
        <a:srgbClr val="3F6E7E"/>
      </a:accent1>
      <a:accent2>
        <a:srgbClr val="FFFFFF"/>
      </a:accent2>
      <a:accent3>
        <a:srgbClr val="FFFFFF"/>
      </a:accent3>
      <a:accent4>
        <a:srgbClr val="FFFFFF"/>
      </a:accent4>
      <a:accent5>
        <a:srgbClr val="FFFFFF"/>
      </a:accent5>
      <a:accent6>
        <a:srgbClr val="FFFFFF"/>
      </a:accent6>
      <a:hlink>
        <a:srgbClr val="24363A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927</TotalTime>
  <Words>1033</Words>
  <Application>Microsoft Office PowerPoint</Application>
  <PresentationFormat>如螢幕大小 (16:9)</PresentationFormat>
  <Paragraphs>93</Paragraphs>
  <Slides>16</Slides>
  <Notes>16</Notes>
  <HiddenSlides>0</HiddenSlides>
  <MMClips>0</MMClips>
  <ScaleCrop>false</ScaleCrop>
  <HeadingPairs>
    <vt:vector size="6" baseType="variant">
      <vt:variant>
        <vt:lpstr>使用字型</vt:lpstr>
      </vt:variant>
      <vt:variant>
        <vt:i4>12</vt:i4>
      </vt:variant>
      <vt:variant>
        <vt:lpstr>佈景主題</vt:lpstr>
      </vt:variant>
      <vt:variant>
        <vt:i4>1</vt:i4>
      </vt:variant>
      <vt:variant>
        <vt:lpstr>投影片標題</vt:lpstr>
      </vt:variant>
      <vt:variant>
        <vt:i4>16</vt:i4>
      </vt:variant>
    </vt:vector>
  </HeadingPairs>
  <TitlesOfParts>
    <vt:vector size="29" baseType="lpstr">
      <vt:lpstr>Times New Roman</vt:lpstr>
      <vt:lpstr>Arial</vt:lpstr>
      <vt:lpstr>Bebas Neue</vt:lpstr>
      <vt:lpstr>標楷體</vt:lpstr>
      <vt:lpstr>IBM Plex Sans Condensed Medium</vt:lpstr>
      <vt:lpstr>Rammetto One</vt:lpstr>
      <vt:lpstr>Barlow Condensed</vt:lpstr>
      <vt:lpstr>新細明體</vt:lpstr>
      <vt:lpstr>Barlow Condensed Medium</vt:lpstr>
      <vt:lpstr>Yu Gothic UI Semibold</vt:lpstr>
      <vt:lpstr>Rockwell Extra Bold</vt:lpstr>
      <vt:lpstr>Berlin Sans FB Demi</vt:lpstr>
      <vt:lpstr>Happy World Fisheries Day! by Slidesgo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  <vt:lpstr>PowerPoint 簡報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簡報</dc:title>
  <cp:lastModifiedBy>NKUST</cp:lastModifiedBy>
  <cp:revision>30</cp:revision>
  <dcterms:modified xsi:type="dcterms:W3CDTF">2022-11-24T13:46:34Z</dcterms:modified>
</cp:coreProperties>
</file>